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Ex1.xml" ContentType="application/vnd.ms-office.chartex+xml"/>
  <Override PartName="/ppt/charts/colors20.xml" ContentType="application/vnd.ms-office.chartcolorstyle+xml"/>
  <Override PartName="/ppt/charts/style2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2"/>
  </p:notesMasterIdLst>
  <p:handoutMasterIdLst>
    <p:handoutMasterId r:id="rId63"/>
  </p:handoutMasterIdLst>
  <p:sldIdLst>
    <p:sldId id="387" r:id="rId2"/>
    <p:sldId id="6361" r:id="rId3"/>
    <p:sldId id="6351" r:id="rId4"/>
    <p:sldId id="6353" r:id="rId5"/>
    <p:sldId id="6360" r:id="rId6"/>
    <p:sldId id="6354" r:id="rId7"/>
    <p:sldId id="6355" r:id="rId8"/>
    <p:sldId id="6356" r:id="rId9"/>
    <p:sldId id="6357" r:id="rId10"/>
    <p:sldId id="6358" r:id="rId11"/>
    <p:sldId id="6359" r:id="rId12"/>
    <p:sldId id="6352" r:id="rId13"/>
    <p:sldId id="6344" r:id="rId14"/>
    <p:sldId id="6345" r:id="rId15"/>
    <p:sldId id="6346" r:id="rId16"/>
    <p:sldId id="6347" r:id="rId17"/>
    <p:sldId id="6348" r:id="rId18"/>
    <p:sldId id="6349" r:id="rId19"/>
    <p:sldId id="265" r:id="rId20"/>
    <p:sldId id="267" r:id="rId21"/>
    <p:sldId id="6350" r:id="rId22"/>
    <p:sldId id="6321" r:id="rId23"/>
    <p:sldId id="6323" r:id="rId24"/>
    <p:sldId id="6322" r:id="rId25"/>
    <p:sldId id="6325" r:id="rId26"/>
    <p:sldId id="6319" r:id="rId27"/>
    <p:sldId id="6365" r:id="rId28"/>
    <p:sldId id="6332" r:id="rId29"/>
    <p:sldId id="6334" r:id="rId30"/>
    <p:sldId id="6336" r:id="rId31"/>
    <p:sldId id="6337" r:id="rId32"/>
    <p:sldId id="6320" r:id="rId33"/>
    <p:sldId id="6333" r:id="rId34"/>
    <p:sldId id="649" r:id="rId35"/>
    <p:sldId id="6340" r:id="rId36"/>
    <p:sldId id="643" r:id="rId37"/>
    <p:sldId id="6328" r:id="rId38"/>
    <p:sldId id="647" r:id="rId39"/>
    <p:sldId id="6366" r:id="rId40"/>
    <p:sldId id="646" r:id="rId41"/>
    <p:sldId id="395" r:id="rId42"/>
    <p:sldId id="409" r:id="rId43"/>
    <p:sldId id="410" r:id="rId44"/>
    <p:sldId id="411" r:id="rId45"/>
    <p:sldId id="412" r:id="rId46"/>
    <p:sldId id="413" r:id="rId47"/>
    <p:sldId id="6338" r:id="rId48"/>
    <p:sldId id="263" r:id="rId49"/>
    <p:sldId id="257" r:id="rId50"/>
    <p:sldId id="261" r:id="rId51"/>
    <p:sldId id="262" r:id="rId52"/>
    <p:sldId id="259" r:id="rId53"/>
    <p:sldId id="6343" r:id="rId54"/>
    <p:sldId id="6341" r:id="rId55"/>
    <p:sldId id="258" r:id="rId56"/>
    <p:sldId id="260" r:id="rId57"/>
    <p:sldId id="6342" r:id="rId58"/>
    <p:sldId id="6362" r:id="rId59"/>
    <p:sldId id="6363" r:id="rId60"/>
    <p:sldId id="6364" r:id="rId6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89" autoAdjust="0"/>
    <p:restoredTop sz="95788" autoAdjust="0"/>
  </p:normalViewPr>
  <p:slideViewPr>
    <p:cSldViewPr snapToGrid="0">
      <p:cViewPr varScale="1">
        <p:scale>
          <a:sx n="126" d="100"/>
          <a:sy n="126" d="100"/>
        </p:scale>
        <p:origin x="162" y="16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0.xml"/><Relationship Id="rId2" Type="http://schemas.microsoft.com/office/2011/relationships/chartStyle" Target="style20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přihlášek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List1!$B$2:$B$3</c:f>
              <c:numCache>
                <c:formatCode>General</c:formatCode>
                <c:ptCount val="2"/>
                <c:pt idx="0">
                  <c:v>77</c:v>
                </c:pt>
                <c:pt idx="1">
                  <c:v>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DF-4D41-9826-FB8A0603DD7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Počet přidělených stipendií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List1!$C$2:$C$3</c:f>
              <c:numCache>
                <c:formatCode>General</c:formatCode>
                <c:ptCount val="2"/>
                <c:pt idx="0">
                  <c:v>48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DF-4D41-9826-FB8A0603DD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30522224"/>
        <c:axId val="230542192"/>
      </c:barChart>
      <c:catAx>
        <c:axId val="230522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0542192"/>
        <c:crosses val="autoZero"/>
        <c:auto val="1"/>
        <c:lblAlgn val="ctr"/>
        <c:lblOffset val="100"/>
        <c:noMultiLvlLbl val="0"/>
      </c:catAx>
      <c:valAx>
        <c:axId val="2305421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0522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Počet přihlášek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Least developed countries (46 zemí)</c:v>
                </c:pt>
                <c:pt idx="1">
                  <c:v>Low Income (2 země)</c:v>
                </c:pt>
                <c:pt idx="2">
                  <c:v>Lower Middle Income (38 zemí)</c:v>
                </c:pt>
                <c:pt idx="3">
                  <c:v>Upper Middle Income Countries (56 zemí)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36</c:v>
                </c:pt>
                <c:pt idx="1">
                  <c:v>1</c:v>
                </c:pt>
                <c:pt idx="2">
                  <c:v>102</c:v>
                </c:pt>
                <c:pt idx="3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D8-475E-A613-218F5F17A6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0575888"/>
        <c:axId val="230579632"/>
      </c:barChart>
      <c:catAx>
        <c:axId val="23057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0579632"/>
        <c:crosses val="autoZero"/>
        <c:auto val="1"/>
        <c:lblAlgn val="ctr"/>
        <c:lblOffset val="100"/>
        <c:noMultiLvlLbl val="0"/>
      </c:catAx>
      <c:valAx>
        <c:axId val="23057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0575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přihlášek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List1!$A$2:$A$11</c:f>
              <c:strCache>
                <c:ptCount val="10"/>
                <c:pt idx="0">
                  <c:v>ESF</c:v>
                </c:pt>
                <c:pt idx="1">
                  <c:v>FSS</c:v>
                </c:pt>
                <c:pt idx="2">
                  <c:v>FI</c:v>
                </c:pt>
                <c:pt idx="3">
                  <c:v>PřF</c:v>
                </c:pt>
                <c:pt idx="4">
                  <c:v>PdF</c:v>
                </c:pt>
                <c:pt idx="5">
                  <c:v>FF</c:v>
                </c:pt>
                <c:pt idx="6">
                  <c:v>PharmF</c:v>
                </c:pt>
                <c:pt idx="7">
                  <c:v>LF</c:v>
                </c:pt>
                <c:pt idx="8">
                  <c:v>FSpS</c:v>
                </c:pt>
                <c:pt idx="9">
                  <c:v>PF</c:v>
                </c:pt>
              </c:strCache>
            </c:strRef>
          </c:cat>
          <c:val>
            <c:numRef>
              <c:f>List1!$B$2:$B$11</c:f>
              <c:numCache>
                <c:formatCode>General</c:formatCode>
                <c:ptCount val="10"/>
                <c:pt idx="0">
                  <c:v>85</c:v>
                </c:pt>
                <c:pt idx="1">
                  <c:v>79</c:v>
                </c:pt>
                <c:pt idx="2">
                  <c:v>21</c:v>
                </c:pt>
                <c:pt idx="3">
                  <c:v>16</c:v>
                </c:pt>
                <c:pt idx="4">
                  <c:v>8</c:v>
                </c:pt>
                <c:pt idx="5">
                  <c:v>8</c:v>
                </c:pt>
                <c:pt idx="6">
                  <c:v>6</c:v>
                </c:pt>
                <c:pt idx="7">
                  <c:v>2</c:v>
                </c:pt>
                <c:pt idx="8">
                  <c:v>2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E4-4E18-AFEF-B227F216AB24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Počet způsobilých kandidátů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List1!$A$2:$A$11</c:f>
              <c:strCache>
                <c:ptCount val="10"/>
                <c:pt idx="0">
                  <c:v>ESF</c:v>
                </c:pt>
                <c:pt idx="1">
                  <c:v>FSS</c:v>
                </c:pt>
                <c:pt idx="2">
                  <c:v>FI</c:v>
                </c:pt>
                <c:pt idx="3">
                  <c:v>PřF</c:v>
                </c:pt>
                <c:pt idx="4">
                  <c:v>PdF</c:v>
                </c:pt>
                <c:pt idx="5">
                  <c:v>FF</c:v>
                </c:pt>
                <c:pt idx="6">
                  <c:v>PharmF</c:v>
                </c:pt>
                <c:pt idx="7">
                  <c:v>LF</c:v>
                </c:pt>
                <c:pt idx="8">
                  <c:v>FSpS</c:v>
                </c:pt>
                <c:pt idx="9">
                  <c:v>PF</c:v>
                </c:pt>
              </c:strCache>
            </c:strRef>
          </c:cat>
          <c:val>
            <c:numRef>
              <c:f>List1!$C$2:$C$11</c:f>
              <c:numCache>
                <c:formatCode>General</c:formatCode>
                <c:ptCount val="10"/>
                <c:pt idx="0">
                  <c:v>66</c:v>
                </c:pt>
                <c:pt idx="1">
                  <c:v>61</c:v>
                </c:pt>
                <c:pt idx="2">
                  <c:v>19</c:v>
                </c:pt>
                <c:pt idx="3">
                  <c:v>11</c:v>
                </c:pt>
                <c:pt idx="4">
                  <c:v>7</c:v>
                </c:pt>
                <c:pt idx="5">
                  <c:v>5</c:v>
                </c:pt>
                <c:pt idx="6">
                  <c:v>5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E4-4E18-AFEF-B227F216AB24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Počet přidělených stipendií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List1!$A$2:$A$11</c:f>
              <c:strCache>
                <c:ptCount val="10"/>
                <c:pt idx="0">
                  <c:v>ESF</c:v>
                </c:pt>
                <c:pt idx="1">
                  <c:v>FSS</c:v>
                </c:pt>
                <c:pt idx="2">
                  <c:v>FI</c:v>
                </c:pt>
                <c:pt idx="3">
                  <c:v>PřF</c:v>
                </c:pt>
                <c:pt idx="4">
                  <c:v>PdF</c:v>
                </c:pt>
                <c:pt idx="5">
                  <c:v>FF</c:v>
                </c:pt>
                <c:pt idx="6">
                  <c:v>PharmF</c:v>
                </c:pt>
                <c:pt idx="7">
                  <c:v>LF</c:v>
                </c:pt>
                <c:pt idx="8">
                  <c:v>FSpS</c:v>
                </c:pt>
                <c:pt idx="9">
                  <c:v>PF</c:v>
                </c:pt>
              </c:strCache>
            </c:strRef>
          </c:cat>
          <c:val>
            <c:numRef>
              <c:f>List1!$D$2:$D$11</c:f>
              <c:numCache>
                <c:formatCode>General</c:formatCode>
                <c:ptCount val="10"/>
                <c:pt idx="0">
                  <c:v>6</c:v>
                </c:pt>
                <c:pt idx="1">
                  <c:v>6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E4-4E18-AFEF-B227F216A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0561328"/>
        <c:axId val="230555088"/>
      </c:barChart>
      <c:catAx>
        <c:axId val="23056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0555088"/>
        <c:crosses val="autoZero"/>
        <c:auto val="1"/>
        <c:lblAlgn val="ctr"/>
        <c:lblOffset val="100"/>
        <c:noMultiLvlLbl val="0"/>
      </c:catAx>
      <c:valAx>
        <c:axId val="23055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0561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přihlášek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3"/>
                <c:pt idx="0">
                  <c:v>BA</c:v>
                </c:pt>
                <c:pt idx="1">
                  <c:v>MA</c:v>
                </c:pt>
                <c:pt idx="2">
                  <c:v>PhD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50</c:v>
                </c:pt>
                <c:pt idx="1">
                  <c:v>173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DE-4830-936E-7DF7E2B9969A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Počet způsobilých uchazečů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3"/>
                <c:pt idx="0">
                  <c:v>BA</c:v>
                </c:pt>
                <c:pt idx="1">
                  <c:v>MA</c:v>
                </c:pt>
                <c:pt idx="2">
                  <c:v>PhD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30</c:v>
                </c:pt>
                <c:pt idx="1">
                  <c:v>144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DE-4830-936E-7DF7E2B9969A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Počet přidělených stipendií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3"/>
                <c:pt idx="0">
                  <c:v>BA</c:v>
                </c:pt>
                <c:pt idx="1">
                  <c:v>MA</c:v>
                </c:pt>
                <c:pt idx="2">
                  <c:v>PhD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</c:v>
                </c:pt>
                <c:pt idx="1">
                  <c:v>17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DE-4830-936E-7DF7E2B996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0619984"/>
        <c:axId val="230604592"/>
      </c:barChart>
      <c:catAx>
        <c:axId val="23061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0604592"/>
        <c:crosses val="autoZero"/>
        <c:auto val="1"/>
        <c:lblAlgn val="ctr"/>
        <c:lblOffset val="100"/>
        <c:noMultiLvlLbl val="0"/>
      </c:catAx>
      <c:valAx>
        <c:axId val="23060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061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List1!$A$2:$A$41</cx:f>
        <cx:lvl ptCount="40">
          <cx:pt idx="0">Bangladesh</cx:pt>
          <cx:pt idx="1">Myanmar</cx:pt>
          <cx:pt idx="2">Nigeria</cx:pt>
          <cx:pt idx="3">Turkey</cx:pt>
          <cx:pt idx="4">India</cx:pt>
          <cx:pt idx="5">Syria</cx:pt>
          <cx:pt idx="6">Ghana</cx:pt>
          <cx:pt idx="7">Serbia</cx:pt>
          <cx:pt idx="8">Pakistan</cx:pt>
          <cx:pt idx="9">Malawi</cx:pt>
          <cx:pt idx="10">Egypt</cx:pt>
          <cx:pt idx="11">Cameroon</cx:pt>
          <cx:pt idx="12">Dominican Republic</cx:pt>
          <cx:pt idx="13">Sudan</cx:pt>
          <cx:pt idx="14">Tunisia</cx:pt>
          <cx:pt idx="15">Tajikistan</cx:pt>
          <cx:pt idx="16">Peru</cx:pt>
          <cx:pt idx="17">Paraguay</cx:pt>
          <cx:pt idx="18">Jordan</cx:pt>
          <cx:pt idx="19">Kenya</cx:pt>
          <cx:pt idx="20">Azerbaijan</cx:pt>
          <cx:pt idx="21">Zambia</cx:pt>
          <cx:pt idx="22">Georgia</cx:pt>
          <cx:pt idx="23">Uzbekistan</cx:pt>
          <cx:pt idx="24">Belarus</cx:pt>
          <cx:pt idx="25">Kyrgyzstan</cx:pt>
          <cx:pt idx="26">Vietnam</cx:pt>
          <cx:pt idx="27">Venezuela</cx:pt>
          <cx:pt idx="28">Ethiopia</cx:pt>
          <cx:pt idx="29">Bosnia and Herzegovina</cx:pt>
          <cx:pt idx="30">Nepal</cx:pt>
          <cx:pt idx="31">Algeria</cx:pt>
          <cx:pt idx="32">Moldavia</cx:pt>
          <cx:pt idx="33">Iran</cx:pt>
          <cx:pt idx="34">Mongolia</cx:pt>
          <cx:pt idx="35">Zimbabwe</cx:pt>
          <cx:pt idx="36">Honduras</cx:pt>
          <cx:pt idx="37">South Africa</cx:pt>
          <cx:pt idx="38">Haiti</cx:pt>
          <cx:pt idx="39">Kazakhstan</cx:pt>
        </cx:lvl>
      </cx:strDim>
      <cx:numDim type="colorVal">
        <cx:f>List1!$B$2:$B$41</cx:f>
        <cx:nf>List1!$B$1</cx:nf>
        <cx:lvl ptCount="40" formatCode="Všeobecný" name="Řada1">
          <cx:pt idx="0">44</cx:pt>
          <cx:pt idx="1">21</cx:pt>
          <cx:pt idx="2">15</cx:pt>
          <cx:pt idx="3">15</cx:pt>
          <cx:pt idx="4">13</cx:pt>
          <cx:pt idx="5">9</cx:pt>
          <cx:pt idx="6">8</cx:pt>
          <cx:pt idx="7">6</cx:pt>
          <cx:pt idx="8">3</cx:pt>
          <cx:pt idx="9">3</cx:pt>
          <cx:pt idx="10">3</cx:pt>
          <cx:pt idx="11">2</cx:pt>
          <cx:pt idx="12">2</cx:pt>
          <cx:pt idx="13">2</cx:pt>
          <cx:pt idx="14">2</cx:pt>
          <cx:pt idx="15">2</cx:pt>
          <cx:pt idx="16">2</cx:pt>
          <cx:pt idx="17">2</cx:pt>
          <cx:pt idx="18">2</cx:pt>
          <cx:pt idx="19">1</cx:pt>
          <cx:pt idx="20">1</cx:pt>
          <cx:pt idx="21">1</cx:pt>
          <cx:pt idx="22">1</cx:pt>
          <cx:pt idx="23">1</cx:pt>
          <cx:pt idx="24">1</cx:pt>
          <cx:pt idx="25">1</cx:pt>
          <cx:pt idx="26">1</cx:pt>
          <cx:pt idx="27">1</cx:pt>
          <cx:pt idx="28">1</cx:pt>
          <cx:pt idx="29">1</cx:pt>
          <cx:pt idx="30">1</cx:pt>
          <cx:pt idx="31">1</cx:pt>
          <cx:pt idx="32">1</cx:pt>
          <cx:pt idx="33">1</cx:pt>
          <cx:pt idx="34">1</cx:pt>
          <cx:pt idx="35">1</cx:pt>
          <cx:pt idx="36">1</cx:pt>
          <cx:pt idx="37">1</cx:pt>
          <cx:pt idx="38">1</cx:pt>
          <cx:pt idx="39">1</cx:pt>
        </cx:lvl>
      </cx:numDim>
    </cx:data>
  </cx:chartData>
  <cx:chart>
    <cx:title pos="t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cs-CZ" sz="1862" b="0" i="0" u="none" strike="noStrike" baseline="0" dirty="0">
            <a:solidFill>
              <a:srgbClr val="FFFFFF">
                <a:lumMod val="95000"/>
              </a:srgbClr>
            </a:solidFill>
            <a:latin typeface="Arial"/>
          </a:endParaRPr>
        </a:p>
      </cx:txPr>
    </cx:title>
    <cx:plotArea>
      <cx:plotAreaRegion>
        <cx:series layoutId="regionMap" uniqueId="{54B6F98D-4826-4CF8-9B9C-C6782A9BCC71}">
          <cx:dataId val="0"/>
          <cx:layoutPr>
            <cx:geography cultureLanguage="cs-CZ" cultureRegion="CZ" attribution="Používá technologii Bing.">
              <cx:geoCache provider="{E9337A44-BEBE-4D9F-B70C-5C5E7DAFC167}">
                <cx:binary>7HzZcty40uarOPp6qMZKACdO/xEHZG2StViL7fYNQ5bK3MB95xvNc8yLTZbWKrrc0hkrwr4YhiMc
IgQB+DKRyPwywX/f9P+6Mevr8l2fmLT6103/1x9BXef/+vPP6iZYJ9fVQRLelFmVfasPbrLkz+zb
t/Bm/edted2Fqf8nQZj9eRNcl/W6/+N//g1/zV9n77Ob6zrM0g/NuhzO11Vj6uof2vY2vbvJmrTe
dPfhL/31x8W6/Bpe//FundZhPVwO+fqvP3Z+5Y93f07/0HeDvjMwr7q5hb6MHRCKbEQIV3eP/OOd
yVL/oZmgA6GoUkyh+wc/Dn1ynUD3l6dzN5nr29tyXVXvHv5/7rcz9efXYZU59+t2ss0szy/ulvXn
Lq7/8+/JC1jo5M0W9FNUXmqaIn+cmdusfUvoxQEB3LFA98grtQu9PGA2R4gqsRf6V8xnP/ZPHSfg
P72fon/s/h7oX7dvqvn/H/47k7R3X0yV/yT01+Vboq8ObNBqyu0H5UZ8R/nFwWZPCCwfm9mu3XnF
fPYr/1PHifI/vZ8q/8ni1yv/0fV4HQdVfZ0+ovAGhl8eYISJ4sy+Nz9iRwC2fSCERJLKB8MP8rk/
c+4N/+umtF8G230nYthumkri6Muvl4S+Tn1zfbuugkc4fl4ShB5IwShSHA7au2dHEgodEG4TIZW8
b4UTelsSr5vSfkls951IYrtpKgn9GxwIyyy9bcrr6hGMn5cDZgeSEDBJhOwIwJL2AVcCPCD64AXB
VtmWwGumsh//554T9J8bptgvT379LjgertPkunxE4eehJ/gAC8GFjZ59nS0vVIEAsK0kRfTeGtmP
Q98bo1fMZz/+Tx0n8D+9n6J/fPzr0b9syng9PCLw8+BTeQCmBSkqxL2B2T0JKD9glBJGHk8C2B3b
2v/ydPZj/9hvAv3j6ynyl+e/HvmL4U19IMoObIawtMH23z0T4NUBYophLB5OaIgPtoF/cTb7cX/o
NoH94e0U9Yu/fz3qh1l5+5aeDwVjY4PfyfBurEvtA0AbTloIuu4euov3y/PYD/hjvwnij6+nkB+e
/nrIV+ntWzr7hBxQTjiGw/Ve0XcjXaEOqE1tyW18D/zE13xxNvtxf+g2gf3h7RT11W9wrC6C6/QN
+QV5sDkuiaSPbiXEUFuHqoUPEJh0Aufqrp6/OI39cD90m8D98HYK92L565X87DoO3zamIqDIoOCC
SXKvyMCWbSFuywOJOaUSP7gxEzLtNRPaj/1zzwn8zw1TCZwd/XoJHF8boE8fte/nPRkL0wNiS0EQ
HKl3z64AKD1QFGHFJHuyQ9sn6svz2Q//Y78J+I+vp9Aff/r10M/8Ia/fDnkCHjpwmYyph8NzF3jY
GBDiYix/4EO+OJv9uD90m8D+8HaK+mzx61F3gDQvs+wtaZwDGxPOCYRH98+uTwMbAiwOl8gG33Jb
1V8zk/2gP/ec4P7cMIXe+Q2iJjdLwjS8uU7fna/z5qsJbx4B+Xm7g8FTB6uPCN/14C2BDiicwHAO
syd7tC2F/25S++Wx729MJLPvV6Yycn8Dt/OieVNHHwgdLhk8E3IZrBFTm6gKOLX751EVHpJaL01j
vyAeZj/B/uHtFO6L34BCu8iaOnj3n28lbItHBH5+M1gE+ARlU4LELo9GODicAjOiwBHd3gWvnccP
YN9ZxRT9ncapEL7859cfCZdNGlZvGWyBkyMZVQwJiF+3vE9QeoQw3fCY98/kRHjFRPYL4KnjBPun
91PYL3+DWOvyOgrf2v0HIs0mEgsKROXds+sEwWEA7j+kdDcJ9c0zibteN6UfyGBrOVMxbDV9J4nD
X78BztZl82gP3sD62AcSXCEIah9OXDSJegVYIcYlJ/YDFzExRi9NZz/+970myN+/nGJ+NvsNML8u
r/3menhD3CGLRTFgSqGeYY/yWxzyjbaiAP2EvD97xVx+APpTzynwTw3fgf8b8JlH63R4w/MWHzCG
lS3UI7e2S66BUWIUU2WzZ3Z/+/B9cTb7sX/oNgH+4e0U9aPfQOX/M0Ll1HUYvSWTzMC9V0BdgvP/
ZNG3TlwmDgSQERzxZzpoG/rXTWk//tt9J0LYbppK4j+/QQ79y3XypiVs1sbPx1IBvTxxOMUB55A2
l5uwbBv4l2ewH/THfhPAH19Pwf7yG4S9i3VW+m/pXjJygDd0ggIH/+7Z9TIZBSLIxpLaD82TbOEr
5rMf+6eOE/Cf3k/RX/wGRudq/Lp+ay+T4QNKqABKYe9BawPHyYFygMqdXaV/3Vz2g7/dd4L/dtNU
BFe/gbXRa3NdNtUjFj/vYXLQcDhwKVO7ZA+EvZt0LQS+E2vzihnsR/2p4wTyp/dTvPXv4N0MpT+M
b5tXAZXnSALkwN3fPbskp2AHgjCkEH84hvmjtB9q1V41pf0yONrqOxHDdtNUEkeLX+/kfwzXdXqd
PGLx85oPZDIjkE1kD6Yd7ca3GMlNpRqUT1Fo2D5vXzGT/eg/dZxA//R+ivvH34Ba+LhO12MDZucR
hJ9HHkwL1IkIjB9LxXdNjwXVmpu2jZ//tEF2BPCaKf1ABM9dp0J4bvlODL/B2TurgzDL39L1wVCJ
iaF0RKldP3PD+0AGBgp5HtJbE/V/zUz2g//cc4L9c8MU+tnlr7c8OqvS8PrddXr7brkux7WfteFb
VjbApRVsA8kG1P4OxYk3ARfHijCIgbf1/7+f0H55/OjvTKTzo1+bykr/59fL6mSdX5tHtH7eUoEX
RGykCGa7Z7TcpN5tqO98LAGasEAvTmO/QB66TfB/eDuF++Ts18P9H/PGFyk2bic8ZGOW7p+dLUHu
LlLAXtlq3t4Zr5jPfuSfOk6wf3o/Rd/9DYKBVfmW9A8lUL8pONyh2As9B1rCZpRD0uU+Up4cCy9N
Zj/u970moN+/nCK+Ov/1+n4Mdwkz85anMAOGH4IvUPi9VbMY0QOgJziwEA9ieTRuD7Xir5jQfuSf
lzJB/7lhKoHj38Ad/RImX6+/dutHGH7exlsYOGXOodZH7pI/kFgXzJYMM3i/bWVeM4f9oD/3nID+
3DAF/cunX6/2y+uwDh8x+HnEocDkzrXn3xWYbCpr4QIpXNO6t0GT0PfFeexH/aHbBPKHt1O8l2/i
cf744u7T9WX3ur6e3d173rq7+8+td8vz19mk64Ny7hXMvd6ubv/6A5K1d5p0f+t48yd2lPqxvG/S
YX1d1X/9AbcmFIaKZmFzAUSdQLAjuvVdC5waAlICsE0gYuCEgg+bZmUd/PWHtSmEhrN6U0J6V6CO
INCoNiUM0AbO7ea6npI2ButGIRh8umh+lpnBz9InKB5+fpc2yVkWpnUFa0F/vMvvf22zNAjTgcSC
kiXKgFVBwJCDu5bfXJ/DZfbNb/+vXLWjF6cq1WLAfqgDGIDM4oEWX6wuK/8u+k7YTpgO4n2GMvlV
Fkj4887QxNzHfveg7ZsJIDGdCcGUMyiTUgRonslMwnCo7KTGqeYdp+/tojFG16PXnQ9lYm5Nksbn
jc+bSOMoyz+YJqsuPFLTVUfTMXSSrG0vkqAoVluy3DMtgUHYO/OCC0lwI09CxhIhhYFd2kUo8aIo
GsnYa9VLETnABybje8ZNthy6MfnEw64qtWnrfhlIVs7j0UsPC9mVH7pIJS5qCTrCZZXNCyFCp7Vp
NQ/jujmMsW/PELCIq5wZT/uoyl3DWWj0kOWlHrjKZhkZw1XjY+rGXhu6GJuucQLfGjsdyaw+HVDA
z0KJ8HFnp2ieEsYXARr9C2osbx4UYR/qhvnpVe3x/qKLrfBQ0SF+P3ShaHSSRWaeM6tyDbYCNyDM
SUA+OkxhrUNmnUS0Yg7PAjK3c5yuUFUFfyPfTl2/Tvqj0S7EsikMXdGwq2MnQklYODYNxPsk3Lwt
a2rmgRcWnUYqFoXbZ0PzpQuH3jgN8dA5Rp4UTtxh7JDc6hLdRcP4ufFbc5hmrDliKu6PWoLTRUzr
ZlVmsXRYHNrvDcfcaSref0GF1y1G2CUfCl6I9/nQ+FoGyLieGYP37ZgRsyrbwJ53VRRqTlLxKa3a
To/l2EbajEgd8q5ML7LcLjLHdMrcorHGC2ZH5CzjJc7PaF8VdaCRD9HucZlmFtaF6NrYQXYfe0ab
jDdBrL08qOhpW44m15QOIb8ZCVy3KmYNCpXX6dQKJVspr0fBFxSldpc4chBx+gHZFUtPBc6T4m/Y
fmUTaFUWOMm0ykdPLnicdsZtaurFR+CHFtxoQYqaHjN7ENEJHZOWO3XUB77OsjpJZjX2ukH3NsH8
k498FDplGo10VkVt2x3xaITO2i79Qjmd3VX+aZ1YVenUoNd4XjeWieZBVgnfaazQPs+L3PeUjjm3
TljQUepwH3eBk/d95cqiorcMp+GHWnZ1/neAeOgOMkef7TTMrlAmBksLmwTzpI/LbzzwutypbDyC
LHIzRMuu8aPGKVorP/GDVB42YZeGWpHeVE5E8Zhongj6jZSCHZrO9n2dBEa5aUHiY1bZ9a2n/Jjr
uk094QjM88+UxqLShlpmBqXKGOvRT9lJgfqhmaGKNliTtPeFlsKXS8kIcRMZKxdnwiwwTdpbHzbd
55gUlbccegHbLrNFfxihAZc6bqN8OOw5itcBqtRV1qu6m9k9Thb12KOk0UVdlxj2UtcZpxRDNVpa
Jm0anlap184rUVdCG8Z6f9l2givNzTDehh61F9yOo1kV9v7VaGxvbidW/M2iXpvoPi/RTGSVOux4
HZ6XQ9Y4tMXlSZz7mTvmFdeCFVinmahmJuZkaRQ3q94OmkqzRI0zGivZaMtnZMWDSL2vMpZ/YFUr
Tjii5SkRPlu1uQg/tBG2VjUDSYxVrkZnCEVxXIzxsFRZW38yPDStDmpPLYJu5DObxTbWCY7GE9x4
0VwFUbOKMqIyV9bR6CqS54cBqi2HtP2AXGr3w9xLWDTvTQ32XVhjn+nIzuRhClb2ogtpehOmpLzt
i9T/GvnIPsr71G9nkT/2uSulJBIwG0OpaRHmg86rYShdllEwdaUcvZkM7fxs8HmwitIiCVxms/Fr
HFnmOBqS6kseJWWmE2kpNxy8lOh2ZNHfcekT18RG+U7q+/mqlyO68ioyug1J0bJipFygrqBffPiT
lU4VreUsDJUpTpMsqSIdYC8HS5zkN0nfyM8iMtWoa0JH37H8gZxbYRt2WmRhPbqjzeNWjyqOT2uB
ykhzf+gDnfpD17hJL/rOSWQS1hqBOTyrWCFOysIU/UoNwoBFHahfHDaxyYVOiUqpbk1M5nSk+aHi
o5wnI2rPiGi8tfB5aOvc7wYntLux0UFsFaGbljla+F7cuD1Rpj7x4qRe5n7V/l1WA75NaOqtSlbG
p5zx/EyVVrsaB0OXYzjknZOTIToT3dAQx2sr+rGva7aAirdyASGXH2jY+e2yrfP4MgzL+ojnhbc2
bZ7CNofzX87gAPASN81CzuEUS7qPqORV4HQ4R5kO+yL5PCh7rJe9rJp5yAL8MVYwTBjEyWHMfetm
8Afp8NQLwUCn4begLzvYcL13yIqyP1XCC+ErDxaeNaM3ng6Sd7Zj1wUgLCxi3+Q8ko5vdaRweE/V
WRWW1icEdiqd9Umc907Nxq7UFWWgmUnh5amrMq9jOk/8tJ1Ty4o6OApLEemxiPpY13lpqE7rNC5A
MRJvMaRjNuhyiJD/IQsxHXUmMikdnJbjCtlR2uja9o0Pem/y0I37pAl1zCp02HuyOfbruP4gi172
y4FUyTwaQrAlMY6Tb0ap5qNXgR+nBerHWV1kFXORH4+1bnLqBTpkcDBZNa+O4yrGH0c+qFkArsI3
Csfc+SCR/zUGZ3UpewWbqjY2Gs8H5JeHjPHqSNZejHTf2eJEUDs5UmkLp1mQ50WpIyPG3PH7KiY6
riqltChEDhY8h+Fdr2nSxdBmVHz0u2TM9OjRYIZ5xMaFVENyVoPL8FGVg33V2+GQaDCsOHEDPDTB
jMACSwdGrGeVFRgnMrRZlIEyThrQYWmjhMZun3SD52QGj2pllYw7QWjy8rDAnjgr6gJfVlk7a2nX
LDxVYzcFb/ai7rJ4mVhS5RpXfu7rAJyRU1PZKJoNqqwjbRUdKIZUZjgpwFH6ivsov+iYiRd5H/qp
9uB7SbYe0pQtCt4ULuODd4FqXoBvyhvvvUFq+ETtLkodUeJS6cE3uWN1KrtMqjoodFEk5coMgz+X
rIVfimT6hXdZ8rUYzPiFguO1xMRKLqqwIcyleR3M2zDp3pshHw9FxZU7+MJcZRFWC4FyD86+DLYd
CAl8SD7g/ItP4npt5YNZNUMMO53Yeb80RWxdto3dEgdKIKMVIY31EeOgjJwxFPbfI+nVVSKVOKF1
FB02vRe5cZ0Yx4/zwaVDzxaGD0RTY+xId0UC/qIVCn8BlhcdcT8KPnCRe1dNjeStGqzsIsaGzWUQ
+xdKZJg6dgW7z8dW7VqoYQuMC6vTdlEmc5PR6rgzdul2dYbQaRil1pVlWYF/WCc5O/GHWvpaxYP5
yEq7sp3MCgMNbETrNiGyl75P+EqJWh6nED6VcL4GY/81LQZ1wk1LZr3A3TJSQe85SYfF565q6aGX
d8U6GWVzkUMwBFYopRg5gUTteZ+K4sSqajHqccjGa1/Y1lHY57h20nZgS8vz+6OwzYN5xk03V+2A
jJMUcPRpuwcfGCqPYjdtu3SGRdEjHQQNPx7RIGZVT6xQD2AsjuIiLBuIUiwTaxIk8lNXdsFJ2QfR
CiLHYZH1PXFhUxenEG74xwp5sKm4ZfkOL0W/9BLhrRKWi8UQ1WiGUjA83sDIDW8RA4MZyRNflKFL
W4quBmYnSpfgWILNqz37rLZQ6SZ+mZ56XhEvSGHySGchSz6Ar2gdU2S1Tm4kP8nTJPS0BAt2znhS
Mk2jPFjTpqnOMosncw+V+WleZ5b2IRY6MqwRf0fZaM/5GGSrBIiiFQfn8NL4I4JIqcmPrbyqTmw2
5JcZzf1VJAN21tiBRXWXSRNo8KoyON6K5kJmXTb3yVAvI8R6PmONVRCdW2W4yGQWrHAsS0uzIotd
SkJVOdiT9XEaZeFlYsDh0qjt7VyXo91/hMMlX6JaRkdWS7pUW7FpLsd8ZEd1Y8efWDiOZ9gbuB4b
VJ2UomhinYy5PTqSFiTRxAusXEcWLDQEk9jDtrbkMfEicpSTOtxENcQHG9f0a6utmpvGVLXRWZvS
z6IYy8/Sp6xwvCiNV1JU9izkLDkeG4JnpR/HM1AF8rGpa7UsDRvfl2AyP3lD26zCCNu3ok/DYwYO
kOOLwV7gzg7cGjX8JEhFdhozg7QKCA50RiWZR8EQL+x6jA9HXgQfLPAzLR2goZ8JNBAHVSZe1grU
Oo5DZmkrG1PXG8Lmph1Ls0xLaR/ZuZ1/zgNv/OQPqnXantezlodE1whxcDLt6IgIsOGi8GNfb7Nu
DwH2PSNxk+Xw4QQ/ePj63dOP/3P8+Em9u8+2Pb/ffD/v+afTfJ1e1OV6XR9f59Pf3NBGT78Kwz3Q
SBuyZueH73ijHzBD95/p+0HjK2kjAUzB00f4vqONwAf5P/+7DNeP7OAd07Tpck8cQTGjLYQgykZQ
SgEkEdAh98TRhjeyFVFwxRJu0WCMgUh5II6gMgOqHG26oSlsuH9AoNMDbwTf9xNwMU0BxQOfWBEU
UqaPq9sREpBke1iRDefxzBptZgVD2FB+BtOgcM1kw+VssUaZ7+Vg3o0bRRicjrY1lGqTdmkJKstN
fa8jP6SG9owGH1aEVUFKEf7jk9ECHBUJeO2ukPZXkmbqQxX65QxbXudsSWDPsnapnrtlEbD+G1IO
HmxDpmZ7WX4WtraRqUtxyoAZUeGiZRZ2287kbsvL+IV1AVU3gVEAvadsiYmUFMNltN3xhsL31eD5
bjWE8gpuzg5An0CAHIpcHbdlka0KGdDDKoo6F6gSORtCYp/AfavmhYlsStN25QkTAaoJQckOXFTE
bAPMljxTWdnBKGK3CwZrNYxeNMsa8ynBqFlEiBptJRApJUX7rW5YtEhzcZUk9m3u+0YDe3gWmLIA
V2pM3KEpxoXogmqZWVWiI0z9i6D161US9Cd5NoCHWobciXg/OmEAiKKgPYkpxIv/LMm9C+IYCSjF
A9qVTJD169JPAztyKzEoncSdmMU4jyE4yUvhQnUZOeZAdN4X7v5QTydkKujPBkYBH7iAHQok5qYy
cBtGbNGxHbzYNYbRedqm6hDqN8uj2o+zUyANbE37ODiUVRIsojqOV10YFuf/vPDv9spmCmrzLU+b
UrANExa17sIOmRHcZatuF23C6JlfDM186Kts9t+PZHO4Zm9DnS/QtpNdicAvDdshcnM4e+f5gPpe
91neXAUq6V6QJpRtfKeeAmHOGHz/jN1dr93GVUVR0JE6ckvFGo2axJ9nkJCNwV+Kk7mIC4gnFCnI
cT6OzEDkNbbpCzsEyPg9MwAzDGVtm4TjZLE1C7wk62PXpyZaYb8ID/1GRPep7h/qzz7ZCfQ8yGYS
W7uwUV4mgzZ2A0lueYNroLXab7nJihcWs3ccKMCA28h4U8E9UdM+6kbEaORKkqvVaJffxgFzDdte
Lf57FdlUejwONFVGU1UGmFQXkdwAY+FnQM7mfuuoqkD5CzqyV0JbY210aAu8NIwTbMFYfkXyI9b0
8RG1apn9P0Gn7r6lsvm6xAbarVGIqizfRLGLyrjThICmF4xTd2jL8oWR9uo86DuQgDaDOGaiccwP
qgyYFneowefMsNOiXPfiM0UehFaHo7UANuGFIb87/sB2QMYJSFE41KGsamI0LdhnjWGRa49xdhZg
EzsEXHJU59GxBTzYC4ftPoFJApcIKFwSEHAjdRfKJu44EFORG6KxdUhFgL+swuyF9M33g4DdgE8K
gcMDNxWYnCwpLxuKRhG5wRiPOgmr8fNQ0+bin9Ucfy8rGEWAeYJ/m6KnyVKymBCr5JFbu63LHIhM
lpmcFb3jgd/u8AV1ykO0JJFjtbMPxUtH3fe7eTM4MJ/gDILVkxOVLKMe+QyWmA2zTFgzZK0FMGX/
vMLNAnb8PQFKqCARCukvuC9PJpvLq3neyTwCJeQuB47J4SF2EOpr3YWF5whi//3PA36vipsBwQ2D
T0EBQ2tPFlWQtoFINXLEiA5DIPG7QDjAEmuGx9k/jwTO73RxkCDb5GcBQhgUrPuuIvI4oGnSeLot
cWofwfLiWLdU+vUFYVmO5sBn1PFSpdJc2qnilR5pio4TL206Z0jS5LyTaSE0K0fMlnHn05WFsvqq
DgPbzPveZB9w3aj3JqLjp6YWde0y0rcfg4YGrl3mVxDMj1+KggFT0KrTuLWuUittNbDBnwqvXgZF
d4mtNnCCgnraiuIPtAnas2To6SnPGycLyYd4tCGD64+ZI0wiDnFM0IIHPnITyzI68syFkMNnu2Ps
LlOAnTxPgYNPyoA6lWeTxPVUfJJ1pv1SQKZ4mRrSHOMxGt/L3HSzMPeVY4UpdwegeQzkawxZQpzR
bxKTHat1a/WRbv3kQhblHI6cr009VJUeaJc6jGQfKTXeDOGiPFdtkceu7KNDi2anbR0KTUmXnNsZ
yvuTYeyqUFdNJGE1kLXLZIdOUNomCAJzS4aLKlE9dnEVerNSABNghSiah0qcyYDMZOLNx7o7IQxC
7HRwSUk/JFZ6plQ164lxlOUlK8KzuanUzG4LdWpF+TwI0ktG7FqTOpFHPiSR5vBBD0hCYbvVfQN8
edaT7Ngr8vf+mKTv87SzdVGm89D3O4el1TELGjMb86z/EoicQgrNXIog/kxL+zbJzTlpcjljOTZu
4EfKgQ/PzbJWtBehiQYDDFuR3qR2Yk6BhioON4dO4ng8Gd0so+Mcl/m8VfA/I81naTXpMJOQhHIa
cECXqgf4WkgbYTIk8wJI9tShXgfbJsCFo4IwmSWipkA6KEgI+pjovk1dsJKJm0tyBhmEKz5U5KS1
SDPvlaxPSG9/iYlQTkg961LG2XDYGIJPRxrSRUfZWuVdrIHsaVyoX+hOi1DQRW7UUZEVqVaCXwD/
QJxwwO+5ZT7YXnQo7OYs7Ho0kz7uXYu3V2UC1JllmuPRCk5qAckQX45LSKNk89BKuCM6cohi+xPz
6KUxElJ4nVhAWu4qjbyvkBM5BbfWOum6tIMzI1TdeYkS4KJC2wWySUE4GrazJgk/Bja5bgsWaF/5
ufYrGWlqZSHYrDybhR0NF/CpGLYyOQZt6C+9PD+37UKtBhVIHUb5MhmBuxUZ0D+B1+skrZBjw9bQ
ba5gs2bZpwHZh0nC3aT1Drsq9l0M0SNBaTbDhn/jcfk1TxUw/8Arzisv+Rw2ycp45bwqoCAAMo5u
2uVz01Zs3kCmzwUz8QFqCHqdD3500g8tXgSQk3AJJNQdViVLQqU1l75UMwhpIE8coUa3YXURYktC
ChnqDXqfkhIKB8qvQWt/KySzT4EP6GejzGvIBKTXWDTWXBRx41QCQ+iJGuPkkE3SuW0RR0b+2uPK
152KZ6OoF4wml21WXIUDn/ceJEYsyJppWgvI6/rq06gCyBOXHXMbBrkuHyexI2NyIjyoVKggneHG
LIk0iskZeDSQOWDiuE6Tj3lRq0UDDmcn0LxtBdeQPlwB4XDeGwLJwU0GwWpuEt9ei74WTk9TEKMM
z6qG5DrlHIoFimFYjZH8NNbActdV8EXmozUrav+jFfKrMSKnrQ3ktfSTaNZ3ReeOJk504WPpoKRy
sw4S2L0X+u4Q+N6FT4x0IlUfl8HQu7nAraZp2Zx0Fv5G2tY+g2xpN4Mais951+EZt/IQCLE8dSDZ
0y+aAfKrxYBtMHcbFeTIfISCre5QBlYDZD1EDUBssM8jcK+aR+HX0MfGgcSL0LEfHQFsR5ZV1rNi
ZHOjwI0VA/tKeXBTy/LI1KpaWB3Hxxwysc5YN0BySzAThMAOCIYs1YgXaDkqyCzoLC+ABjWdKb5A
fUo6T6WAQXCFPoFgWqM7qwoPU5n61woyqJ9HyNt/TCMJnrMh9WmPK5rppqc+dfxghCqFuPazzcZB
kKTjNSuOexxF17YM5LLo6vRbo7Lq2/9l70u248axbf/lzXEXG7CbktFQCtmSbMuWPeGy0zZAEgQI
tiC+/u1wZVXKLDNiXQ3feqPKsjOJQHMOTrP3hlsU3fuWaI42suh3NfqkH2a6qNsIBY63ZihclDVK
gg6MM2Kz3cDr34RjXB2odLifKr7IIa+Hev5Ja/SPstEaEe9mXaECO9cR/xqjsPgxICHK5zKS9iDI
yPxbXgtJdg4lRfFG8jlps1bjPY+dVgPP/br6zJG6AhLgl/zokKCcAJFYBjQpOzcxcL4VnU3zRpX9
aOsU5aWO3S4zYDHvfVuFA1rrdvb2fhFXSzYuSi+3KK6KJheF9Js6pfMi5DGkvAndA6+72k2JkcGQ
ta7l0yEe5gZNX6GV498FOCbF54oNpMw8g6QoS1Tk1R+D0eHlJyx0wm9qNN6DQ6JmD0c4ILP7puq8
cM4IfFv8lohy+MB8O/wVNI2ocHgmT6bcK+R9KUzTZxC7AHakrubWPcLNtR9kWPfjLmocNHdaF16B
LjXJ2l43/W03mzZ8R0WsEQegWPKtKGK17BKjJN+xKC56VNnrQOWl384mtQ4AEpnD3TrKIH0iq5M/
T6hcqR595IyNNqGHeunRp6mXYIh2XY/ezn6ouAze+gh/xM5ORdgfZ2Mt+aTnGC2ItNYumsgdi+R4
IxKfkzdFpVj4RQd+G2RTHxuzZ46Ujyb2Ev5c+DN3doCpxc8esEjebmrdqLzhk/L0aR4WET0wr1XR
rkenQO7FgsL9VzHzzvnUNos779u+GtwHVsq4yHVdD9We9D6Kfmk4zvX4l0pYM2YDXEok06qJJewg
gQcBKCPWNhPakw3cnEGty+kZOixjREc0vya4CjSCSpsm2jPt+wltTvfGb2Oq7kJLk/f4TYGf4kaA
tRZd4lQ7YVpZ3gjHZVMayyFGXFdXyXw7mBLtYiZi3Aih9Oc7rwmm5h5dNu69BbqnN5nh/WRYBgyA
NbtARNXZaUCx/Oc4cV2lY9exdzCsBA6eIqwVccqN1+Ee8+QQAQDgTu6Dg/+xtz4ppntGok7AF86B
ekOnKOaZrypbZXHSNYADAqWGJqhsCnaDjvuCEk+Cazw1vlcNB04W9nGcvN48hqyLZZ/ifiu6bOrm
kh37icXDvqJ07N54fTS2qKYK09XLB1+jD0fTxp+a6av1Ej+N0DytUsYI/cqSuaoObevon/Oi4OSo
1+jvY6uGYh8lpa2zuWuaPmUqZO6+hLWfcF85ftoX9YLfXdXOeynr4LNtVDLjGqf08+B0RZ8GqK2K
dJQuGsEILsN7PVTyZzQI49xW6JQPqY4dBCM16xQafKHhYxrylixp3ZXDo+u3FOc0LviNikMnRTM1
0DtWee7XCZCqIjXDNMS7kkcBexPriJpjH4yiSqN2mYIdKgcOKoNhNdU/aORr9ZWweF5qoLxKEp2Q
BpnuERGc9r/2BYnrMk+iqqxU6tl+wS/B3RWMX5gIXX/cVZFPIpPxvh7d9jYOx2Vwdt04LwhQAI6h
X4ayqvXRhgkRNg0HB78gbVAX66Z0DIagYFksuwL9XlRi5+6Z234qvoyU9v7emWVCczWqOFLplIiJ
xqnSItHy0AVoN/4wanD5/URlTYNba1tgQ5NyKJafvgd0TdYEdWv3fdCH3cESF/2mtHBwum94glMX
7BtEBQaXsSMdcVjO2J8+JV0iOgbQI2GAI5pipD7iLcQy9Pto4D1uWT0t9UNERuAoujEczFECleeg
rbtMOkO3y0boeRMdHrRja5GJyio/821Yuh97x3rlcSB0nH4idpbxOX5A3ppWntbRZz8OnOfel8w9
RqGtaFrZKayeqc+BJaCsaqO9N4ukzNsKYkPnijXV/v2A/ph7EiRowwdeVO1801k1omfryMXfeeXk
i732Ir+7kwIgn4PbD0ATJVVX2Yw4IU8+VVYiDF6smPgebfByPARweYhTnVh1u7qxFjlJZLre/1BI
gQZoaH2TnLwCZwcZAlR42I7KgclsAdLUS0dUZGk+eiP9y48GM3+dTWKGQxFFizy40taATM5u9Qkd
x9o/9oYZ5LNCVbxMVRFZeT9Xw8xO/VxFxeeF9kJlkhinvRUyDGEDwBDSdHRDfrfIuAM6EneHd6oT
tQA14HeE78dAuB569M3Ann22EPjthPBDEFUMqD82JVPeJD06132Hhk5KWev1R2RH4RkI5nUI8NpS
JEhZnNYmmZMAdVCkYSQeK3iMOiuwDW8dRB8CDYSOAmGVuazSI9+RxFQ44FExdLzdlQXngA+GHGDh
KR16iv6t6y4N3HY0lPiLpvXnI7K9RX7ChpYUB89EAgHcHFrS/tAdoARt1gjF9KFFR6TcNYBxZJSb
KVdAW4bfoiGpfpTE5+p5rqbxKNB327NiSIoDio7yDQ8XcaW+uW4WoS+DOipwVMgP0WQA1v/3MkVt
aGRCybLqhuV8TvUx3uE22E829fLqeLko8l9lM1TlUA3xzuJ9eI1h3d8DqaFSKPmnnUEtxJuLz6Vn
/lV3+bvxit3/B4r+sjH7sk/7/2jj1zvrz2w3fj8opl42fX/96383ff8Hgh1oqUKP8vwoD/b5301f
4vwPMnxwWtH2Rd7g/mrt/rvrCyF7JA/4LwIKAQT33Oz6u+t75oMjaQJrnP7dEv7fdH3/+wiCI0CR
LoSoBHr4oatqauAXIkCGmM5ZlNq74BTfzAd6sG/YrrpSHL46FJb0ZaHdX7xpsRiKHoeb5MT2JDOZ
mw1vq9trZ/3qUCvD4gRgwPrXUCyXh+a4AIPf7b3DcBQobTRXiuyrWjHK6r+v4dn0XnQQRsN69ANZ
ag7DTX+sj8GRHrpjn784Un8b10teBwql+M6Lku2vcc4lYQg9ot2Po/P7ODqOOkB0fjqeDVjuIwje
L5EedqpEvNs4ZNnZpjT2zcIrArx0rZSbS+MEWdmx3r61SYxQomM8K4sm2PtzT/aEqOQO+CL4S5d2
/SlCTPYdkCe1qxH0fAT8cNyVU4BSaTSNO5QeJgQjCmG+cOL7xGqA5PXUkQNblgKRtwLGWXN9O0Cj
9WCoCU/VDAgZAQxgN+N6zfqYh2nRu/qw9G6yq9pJAHlWoBaWJNVOs7neO2Uw5TRwcQi9qX2ciN8d
EKyHR2kT/0e5IHcXs5y+a0mLI0rNfoqybbmjhOm30wjUJC+I3aMaiTSE0PZD2HrlAwDTP0JUelPh
0uEWd1F4i6qiviN9vRwL37d3MqoN0EAeP81m8JAIItO7wT94JRZZlPc+A+6f1p1BlzAIDNKF3rn3
dOe0+wbw18+ia1r76M1oqj7RxpTjg5ZOBcy0O4jhjXWFNNnI+qT5WvWt8vfBlJQUURJzw6e2Srqf
iY8+Tao9NrDDJFRt9p3fKXTj8fhkM++lal1/77djr5Be0EjdtIE71XkI+Gx0zq2JfMbKTdUuGZRK
Urcl5XIMKyI/jUA+LXs0vroRie8InBYSju4bqYzVB1po7yetakTsWH5WPpIRKUCxT8qlS5ZdLQ0/
9qOrx7vG85J51xW6mO6MqB3/YSlbWWQAM48fhBvUZeaMtmR74H3Lo9WL08vUw+Xaf3eZ1xep4CK+
F8kSZkZN9WFJQM8IUF4N6UEDY1KmhRuMu6l8YytZiEdCh/4nQ7p7YOVYuCiWSfVAB8lOI7BwP4Ox
1Lc+0KZ7W7CWpAol7zALfFW/QQkFVAstPf+pYsHyMeTUNSkPa/lBkQUdSzqJ8mPoaYbykNcr3Lyq
Cx5QS0mCo+iRbmB7O/42kTPwci1Cy/eNIdM9InOlkHV5y5K1CUGNtnLmpxHRw0lPdfE8aKCgie2C
PFSuOfQ+QKpaa38/LEH9MQJFBGW5MTq1Vrg/ZDXO31QjiqfWGeeTmEqwPfx6THDutTiOEggL1vp6
D/ZPW+75EvWZdTnRqYmld0ItjD+VunciZFpz3aO6F3hV2mPfvlU8mG4iCa+FJL+vZBr2MWnSEil6
lVVlYz4PwP/sgHoUn5vZdO9CFN93yiJITRcPJa8dEupFgiMWmL0IiXNMaLvk4LzQfdiMHQpOaM99
7ohIACJ2bb8HpiZ+O+uW5rN/LvSF2lQ7oFLnA/5NB7eLz+KT41Uo9DlJg/4I4e1zF1fOYxfG9mlx
iSH4Esqe2nXCMi15pTOGcmE2s8UBEroIxJ2U5kykAU3qO3pa7bwTzlyrlEzjks9CRfdI4MPPi5uQ
T43H6LMIEaanqmblWzwtEBycgI57gAFpfu6G3izL4h2jUpcfAbQl7705Kuc9Lbj90ZdelxlSo/MG
1grbO8Ww6B13ZsfPor4wXjozhQg0LgHIkMTj7512av8y7pz8BVyDPShc3hMq11731Qzu/NAE6Iyl
QRB0b7pCmt08lQr1SNk8iFDRxxBGfVJBhCbNuRVTMsd5tCSush6QLPBpPH6ctWv2BgD2U9cE/ako
Df8GJCE7eX7bfQuEpo+TRP39Z4TqwgPKNfOprPrgLdLjOsPR4ZnxGvYWdAp/XyEv/lEPhX5kcYcq
L/Ath57z+btFiHAcdd2jjFvRY+123vtw8pMbr5/LA3iDFpmv27sHT7dg+wDh9L7nin+yKhrfNWxh
IZxvgRLeMHbvx87Rz8Rv6JfSpeXe2KS/7VHXeetMtLgF7Mk7gWoDwC+fkl0jmjpvG296d64gvFl8
034eZPIXhSFnaIEOBkveGGBNi85J26pH7byb/H1CPFSn1RKN8X6gFNgAG0zhhw75VrpUSbTzO+q/
LblUH/yKFk6WoKLypirVCCehk78WlGLOTWR093YuFcPJJgVubulP847WEWpfU1fVxwYDAEhlcD6c
uPzEUGqdkJroCLXOwORmin0wQYpzGZE1d7Qogn1hZPGGdi0Bor/QCHUQj9wENWN7FIvqLLBD1x5J
7ESnIQgGsD7K5C5wG7mfk2oGRnYaxq8FigEeykiJfpYxK9JOh/7XoEPWCTMNFsD4l9I8or3SPc02
JinQ6fZWLrpEMcQl/SfAkcM8mFmfu0EzPtIJvLGIyxFlzFC8Na5jj4VG/a1UfpkB+/M96F2SO5OT
fO7irkXhr3Wr49IT1Fhw7u0dqIT80EZGvIu7ob9Bo8DzUOzwpU5ZA1Q3EvEGf+/wd71T8IzClG99
w8KnnnXsxEWh762KDSrqgQyBPnMlOdGpCH4A4uT3KUpn4Z1y4dhTPZpSoFLYY3taIbseXViOdLK2
ID9mGpn3R91bFFS6vgBbxg3772iNJSQnjEfJv+K7/5/X/J8zanA7rfnPW3n/8KDP/8HfiY2DHAU8
P9QhXT/Ee65AAv0LzZpARzIC3hICqgDcn18h/Q+aFZImSGigpoS/D/0oTAAC+DuvOT8bG0JHGJkN
AFlQ9wz/N3nN79kuAd7x/FQPDtjvIbK10nS+Htu8Q5x6Z1XdPON40vJKLnPGKvwTif/z+fOfv4j0
ZdUyXTt1m5+LSHfghMxzJhYBrCOQgUB3vVjtP0T8v6MY/hlllU9wT0VT20dtHqCahQH6eHjmjQpq
FPo9bwRDN7DBw4DeS31lXlvLtsqXPFMFKtRW5Zzgks9mz21hrqO0u8szWiVm/0xplfuhLNtxKhaV
gzOKmtGAolOfB9S2n8lEhuLWZcH8w3c99oGIeXhGlW9AnNvyqr1xqNd9vPwztqa5SqDQdCEACY86
n9qxQ+urQhF0H4FEeA19u3U+ztT8F+eDT0PQiSFSOXpt03s5x+7PSiBtykJG0HO+PIs/DwJduN8H
MS2oxhxV7FwjQEN8eg6r624WXtZ0sz1cHuTPSwWy/O+DDMMYm4ArnReDO93Hup0fAou48/LXt6Zw
Pvkv1gmdLBTWO6LyuCvpU700tjni8ohoukTW9Y6XR9maw8oZOAycijAuVC6AnD1YHYC7L2T57nVf
X/mCCqmVW0aAFCg4nEfttmhH86gLu/3l77tbi3Se1otFcmVrKGhYbR7Wi5nvWRkszk1HWIGEomnQ
l13mVp26rpJdCj9chplHOA9vIWdQgtDV9Ai7CuEUNJW2aU06oI7pZhwwDHblJ/5eAPm3VcPf//4L
lxL8HtSW2rxA+DFko0JDeV9TRpsDq0miviycgpNYF7KF/EM0IKltaenZx8srdN7H//bGgEj/PjyC
kXmK0ZdGutXFt+AS0kcbo73SLmF7InJMvl0eZ+scrdzGKGyLFmylc6Bd5TuQDxt03VzVxq/yvrhQ
f58HK1tbuyppcxEIhFqFK5unqOHxFa+3cY7ilb8Y5hC9/4rrfO5GktVTUL0nYA3+NS+6ueIttoZY
eYvRZZ1wgNrOSbL0NBUEX3Y6O4MOzKPodeYcr5yGsF2USB63eVV6AEmVgd+ztD7z767sw9YsVv4C
l60teIHrgUIRot8DKaHb3dj0SHhrgNI+XT5NW6Oc//yFWUOBlaKvDTIb10EfA7sxuvGpx1FGSN6P
RXnlljgv/R+MI155jzFZBjRPHJnTaDYmQ0GtHt5HrjHRG7kkZEHvxcjuQJTrOY8TJAvUK8/CyilM
3NHoqxZwW5CO/BAh+0PWPBgN0kbCeHVleuc9+dP0Vrbvd2DLGn9WOditkgHO5fmK7GcSNS2ySbdc
dOqGw3IFzr/hAdaY4ykmrVcYrfOxb2O5B1WKFns7cvl0+UxsfX/lAQxyJp8qD2FrjcAaddFefQcp
kMVXVmvj+9HKBaDU1xIJaBBqOIC5QYhI7+ZQXNP72bgG1oJDyvRe06HYmc8uloSnnLml2XtAQURP
wlIb5lBSD3qAj6o2Bm22jZciLZL52j2wYVG/0MAvLEp6bAKpDrtD2il5Lhrf+z47FoiKZojJlbtm
awVXviEkJALTeUFM3qkZHTs709sZjdiflw/A1hKunIIUUw2BzUbncbnUfUbHniZ7JgjKpkCzgFTr
96VuUyB6XJaO9VJ/jorQ/+vy4Bu2FJ3n/GL9uCnrRQMXnTuFC9wwBcmY51XtLuaxbMlM3kccNeV3
lwfbWsiVe2iJx4pIChxF2thvFTKqJ6cztrjiw8+XwR/8QrTyC6EGPVubQeeDWMhuMs6nZhkyBeYF
FGbUkwjLK7fR1qFbBQVN0nLgx3Bpx8FUD3vfTOMZz66Vl5aorAy7y8u1NczKMyxBo0OUurBcDmDU
Y6SfhjjuUHS51ozeGOCcrL/cfKC4q15rbP4AjYU+DR3XFKmfTCC0AUdYf7s8jY1tCVcBgqdtgDYV
8vI5gOzXk8t9QCSYamI/G0hTRAc7Fz7YMChakysrt3HQzs9kvpxYE5ee8l3E507lynd+JdwR0l0+
UHWXp7S1cCuPkLRDFfUOchgge8F6nGoXYNK49YAnsb2hwcPlYbamcR7+hXEy4bfeGWuZ+5OKQbMK
gQcfdfvKSZxHffF11aBtlZytUQL/eJIRKLmtlcMH0DrL1+V64crgi3AoaydGugqkAwPZgeh9MMzv
AVkdDq9bopXNc5fGmnhDm7dmqVLoSjmHDpjgK1/f2ueVoU+w6GZiHTag9/0TxAwyASEyYOrEteh5
a4tXNs6Jp5MGvIW8rLn+ik7uBJkacDM+vmp5gpWFx1CUQdZrEDc3i7pXAZqBOvGuRmIbph2sTBv4
Grf1kGDm5TL/BM9YZVpCfw6qV2kwAMNL+L/eJ93kVK44uf9JN8+KmS8P6yKh5hQpiX2W1QMAYM9x
sRy8uHvo6/munZpb8FZ/4hKtIRvGefq61VuZeeVAR0WGCSpXFaT2KvIN4orvLn9642QFK9MeaD8U
RsCDcKBO9wyKDhnatm7akZJcse/zr/zDdRis7Hs0kyg8d1R5P87H4CxVNfh9CO2YZIe+q/58eSIb
B3jN5od4CBqqDtYIOn1Dak3gpqVq9O7y17fmsDLvKJnKDohllStdnqozIRQEyl8kZfQ0E1vcXB5m
azdWdi5DNkHQDLuBR1A0zxo6t/caGQa0wVwHYiKXR9laqpWtkykQvbsAhO3GAKTMo8xCRP+v2+2z
Vv5LA9EAKEe897AP7B6A9RNwi4DJQfXE66/sxcbPP0vBvxyBy4FOSTiDRxN3LqAXtjDTSTZhN+eX
12ejUuzTlZHHgQbyUncqJ40lWVd64y20zc5SBQBvg0ki3kH1gN/HoCHvXQA53nf+kOyCsTefLv+C
rSmuDD4wS+BCExImM6Dp7feqfzdClfPu8tc3vCVd2TwIduOkBA6z5zfkHkqJAyDWUkFbZ5ySGoyK
QdHPrTXQCLw84NZ0zn/+4oYHzjixPncwYO1qME1MX7VpPMBaD5cH2LCbs0D0ywGCDiRF9+xiknBA
E78IIHJaDiCLVfF8vDzE1hxWHoCDRYzmIdoTfhzSHcRjE/Q6Jbti+FtbsjJ8EGHrrgpQKYFGXfUe
vd5DMXAIqOrxCBTEt7qDINXleWx4Mroy/rY14A8BJpV7fIE7nu0MYRBQAgZG2ZNBQLG/PM7ZGv/g
9f2VH1DUgdLabLBeQDTlQwcmO3KVZ0n5bTAkj8DmgJmjh+CKxWycgLVARdNPPp+KFvdY2VZRtgDP
u6TSxPMTAYi+f90hWJPLLZkg1cmweIYY0L1aRm9iNBuv+J2NI+avrB6QYu40NY4YbD8CV0GNNwmk
815nI/7K6sFVAIxCwjGzUajdKLtgh4yI51FsrgWRW5uwsnOPQLPWd+FYFlq6dyH6Aw+qBdYAIj7K
3V0+V1uLtDJ1Lxqg/rIkIu97gPkZ0lwos8n+yiIBpLdxbld2DgJr2Pt1L3NPJPJxChhGqkbo/Tmx
vfPqEcCUwLdZYscWQaaA4qvsx8wxUfnVED64qGzJqNxpyKYBKtD5EDKNG5++6zmI56kCC6jaIZma
P0Aoy72t4poeSVDVt5BBHJ9EaYFNhOLYqRR0BmGq9/4a5757AveFQUuD+l6YWpC9ZDaBpQlaSgGe
VCvI9Kb0eOCkorUReKNsWkDFQEB0K0eodQCHWba3I2BRtx74WPcuYPhZA7WuZysjwTLHHZpn3YD5
zWcIxPXAWwHgCMxIFrdN+Lh4JADspK3FrWCR/TgZPXwE3A+S3gHzwvt6tuKJLcGXs2jAN1WXyy3G
rr40C48/ARBPIBcGtChXqEsE0rQZJoggMEiKYzzNTg6O23BEg8k5qdCBtBnEkiA9TMAv8K313kWc
xt87N2yfoJ6c6LQkZkaNKhnHrAjRyk1t41ddSkHR/1CGVZCGYW37MYWO25kgEA3hzwL6PLdeU4Hh
KEg8JRCgg37dTFV8EFCifmQAmep0Kf34YxP6erkhPFFn/d+m+KHAuL9WD9gwkDOS4eU9ZXrggyxt
m3xA33lHZAToU5uwvQ+dwCvx11bw4q28iExqArq7I3JW+iS4haAhUJHWRkIfHWZcNMcGAERvvJF2
xfEMZgLdzpIZOuOLMjiz4CVa/8qPOTv7P10Cq2ut7Y1fe00jIQNrhw8DEEZvUcD8CsKvTavSAV65
nZvGS2mrk7dFd6ZsXPYSGwvtr265BaUDWZZM5WHVOMcIDbqDKp0la6Cge8VbbwyxFq8IJLSY57pU
ue0HDZVoaAyCvF7Qz3HPQfd51TzOymsvD0wPFFnI/FrmZezWe0/4w3eWNBIYMcgWXBljw6N65wm+
iM6EWweQM6Qit+HogPLsR6OTAc3Wfr48h63vn//8xfcHZcuJskXkAK7VRzABhmzgkD6//PWNI+at
7oOlmOY5WjzAw4vgE7DTKhvmRO+g9Qkis1CoYwtnPPTn/yuqhl452Ftz8n6fU0FJOYCZL/LWmdih
mpbuGMgkvHILbUSDa5mxcbYkBIkV6JQmssBsg0L1vQT88hFaHfTYQXADUhFjE85X1nDrKK+shRTa
CB+EwJya2qky0eoJmihlHSfopzfi4+Wd2lizX3I3L86BiycNaooqeF6rJjgVIhIPbhK33y5//eze
/uBqzsKGL08ZFxD3jBMOxemAhWc4XmcB9659iAOMVSQz1VZQSr081lYVaK3MI4MwGMdKkKNTeRDU
91u04wrczIJ/NYI/9YM5GDwfeDMi2oWQyePlYbcWcOXZrTtWwLqaAimBMEfFCDnqMu6uTGrjEPyC
gLzYnjoAbhvK5V0OAR5o7CVNzIJ9XDQJ3m9oikJdGWZz7dbuoG0j0B7bLqdJOJ7mCSS4r3Pt8/YE
JGoEwYtzBfggvKSWqOBx6t8YbXn1MEKR2175EedD8YfD8iv4ezHXNgSFGY05lcuO9F8g2wrx00hz
Bs4zqtyNP+h9HYYDVFBdaq4Y9dbu+b8fUIK41SnR1soZRHk+uOC3VCK5Zltbp3/tj1TpI53TPNcm
xNsXqhjwXoJf7kc03EuSvC7J+hVyvFi2AGrSQdT5LK8t7C3z4cY/C91ApkNBff+KONTWOVw5o3gY
8RomqJJHWiqMgZdAMgGWYho19JrG1cZWrKWZ3LkBbXOgydEUcvoIxUNIBJgkunLfbeyFs/JEpim8
iJK6OBYQ/Xme8M7DgLjfG6CDqZSG1jsKrNdk6jYWy1kFlIkOpzomTnzUEjo1S4/olxDrQ5rGn66c
243LaA1nxeMVwh3ameXGKYLyRzSheX4L5JGcj8SRkH/RqOSPN2ZGbHLZz22NeJ7si2PWN6yudDIV
x5JoN5M93gvAgwwgK6WTj8dPMkfUcY3+YDhdA5FtHYjzn78YcTIxFzyoyLGvAejJhngawNT1nd69
csNuDbAyft6ZwjE1HHYnndhHrgKdzl0DltI1sb2tg7ByAJVnva6tSHEEdnY41Emd5IyP5hRX0ysd
2Pl95peLpANPVWZpsEhayayfwNGpYu8agOPPKwS26u9fxxNFYAwnROINAfEJHDJccOEsr1Q8tz6+
Mkk7mXL26CJz4izjfbDMyQGSX9GrNve/9FlrdHvCukDJgERVd5oSJ8mHwXX3l61hA4MJkeTfVyZh
ogmcogEthoXNMySSaAY9EjymVAONzTViwQWSaXchdH0gROuC02JFchtVU5UPcdnlpanjA02mT3ha
/YpP+LOLAyXt95/ka7zvAgZKk6N8mMA4ocv0bfBK9oj3JMIfEyvr8MpN/edz7SUry4zFMvdJhyJM
S7WHR6qK+A14zPTGKcriVc1h6IL8PhnJSEIAo0GJhyaQD3DIcCdmx/vAmO1/Xt7DrVmsrBNFGYAN
4DlzCpGw2yEKJaDAwsmXMRmvbMnWEV9ZJ1QMwAGPQ7ycIQEDOUhhaJNCA4d5V0751p6v7uWmGwPd
GgzgQHXlIyhOfg5tZmj+dXVwL5S6BmrZmMgaKlqVFqpzpDDHoe64kwYKLKldCFpndGWlNjbjTBp5
6ceUVyx4KqCv8smG4feaO/RuFJGLSm4jwyuLtTXG6l5GfasNQ1GUebFU8jCCvS12ZF6CJVMqDL++
6lSBrfLbRCJIHKGkV2BHXMWBywhlVe4gqV820PGJ/Wh3eZitDTnP8cXlCG5t73iOqXJ/bOmezmOV
zU4Uv3I3zqO++HodUsGU6aocEgDx3YC31e6RJ7qPotLh8+smsDJwb0pMDRH5Kjed91VzFE6YpldE
urcWZ2XZgs0DZGibKpd93z7EJp5Sh6r+da5pjfmErBW1fReWuMt1ZDOuKJTdqoUUFTioLjTfXrdA
K9OuGLW6BVkbb+JwPDhRxzHDi1XEj6+1bDd8x39hP/HcI6+CmOcFo1+T3vZpV1d31Ji382S8K1fF
nytBkPT+/SS1EY/jBaQUzMJ/a935xwyOOp7zOIsGuJ964kUpq95TYj9cXrUNG19DPtt6QvLK/TIf
pxCQeT66/gkqBsMXyCK9DpYP0ZTf53R+6VN0BF0acFehCVjY6OiCQHtzeQYbh/f8TMRL2zMgQ4Mw
zMrcUyBduhKZHRrP/pX12dqP86gvLBuaAHiLUjB0mKxOxF6ZcKC3JR/ptwFKsvHbhvLyEQ9oJV8W
PAkAkbElRrE+vzy1rc1Z2fxQk/n/cnZuzXHqUBb+RVQJIYF4he6mbcdObMdOcl6oJCfhfpPERfz6
WX2qpirRGFPTr3YVtJC2Lltrr6+ffJxaJpcuN1ROziNsz4u7NiuDl/dfcRlX/zeJQG2Zp+tJuFJA
WgTpjD7CFeMXfArqCJih7yEzMP8BhytiZvn/ecb/r/II1tZ/f05YR0DUgqTMGTch89Fx4eMbmmpX
q781Fqw5oKsdjwQ1RoDDyhCGGB5uaKa029FNvX2ko7bCc0kHng19l52byv0kl+YTVwb+rMSDR9iF
ncl23rPR7bbGs/cXzcDHysGJ8LuD0hK4uxR5kGUGNOv9bt96hbW0NzBFA6yK4HjfQqER+WCzPeSD
A0JA2o3Ku/ItVuBLMAumXiqkWggZzoHpVHUE+FUpOEbWamcDsdHnth32vOp+8nzjJNzTBorR4YM3
m+tUw9S3wh9IShzp2tFJcAvVROlQfKxBaDyUJt2Jv61fb4X4MGHeLQVeAPsMABldIm/UsgzJ+928
9XRrYZd1P09u6YBICXuGD96ykpvBafeEu1tPt4IZHnSwqOgFzGp1458CbnwIPmRzuO63W7FcND7H
TVELgx7d/RYdLNeAfd7LnW78dFvKScsJBVaOAinAr/OkTwtYhJOp2Dmpb0SXreT0Brilj+kaJjCo
c6C4CsZlODhNjrOtzoNm72JyqxFWEONycJ1RRYNchu/RMwC22bFT83jdppBbwTuiptcLyw5oPVDX
jvBvy5K5oe1VCVKUqf+9ELhi0atOU0xAcsCmgE+lXuJADBON8hbLws52aqsnLp/uz+V7pXTKNeY5
8IB/ZxOMaWnv3vdAC+5McVt9YMUvehbW1jCKOMPeoopcPaMOOhXXFdJRbsVv0ZbT4PS4LJG+O3+t
2FgeJYcZzpp7+tNVYWZ7YQWrFnVRemky9zPy01P/RRntXvn5rRjueo7SuBUPH9zsxRWAjzTpK4P2
9/3fvtG7tkwzHTsImcI6OwMGXd0oaBrvsAdb4SNi9rTSW6+w9uNgfes1aGmaeOP6CCfmW2IGuKLD
9fn9JmyMH1ulCQvryvdAy01g7Vp96GDGC9t76YBBeN3zrSgevGxCWQpWx6Fa+KvSBX/Sg5qP1z39
8tX+CK+WsTlcch/ri1yzD0FjhnM+QlL8/tMvv/GNvSmwbH89vRFmNsuCtdFpYawPgRAuhWCaEpf9
LRxJu52ZaKsHrAimIMPPbtFjjMLGAMr3voQJC0Ds5MoeoH+3glZ5C/WIxArfVsVNWlT381oUp+s+
kbUEFwu+NlyuncQt4JzTzsBdm9R/nDAjxbDW+Pr+W7aCwApj2ovSKVGfgEFE9DcYqNXqHqAuKj5w
HH32Ks42OsIWW5Z1D7egsUiTGrNFPPMRHNsMePH327Cxebe1lT5MugBFv3wpGLXDsBn8i6Fw2ngQ
5bEF5vxlcEW6s4HfOFTZCkveMAoeNZRJeVkUh96p5G0IHdNNgCz40Xfb+QaOL+ZY1q23E4gboWKr
Lk2LqZBpAJYZ9584MH6RrjPgiYZPRcj2VLdbHWRFO1xoSBU2uBOkohiOxegWh5qPe+n4radf/v7H
XOIV2IqVLHeSScMluFQX06laeztbsq2nW1HezengTRAdJpMEKDb1UfgFMmP98P7g2nq6FeMQuMge
nnA4JrQZXxJklNs5Rtl4UO4kOTYEB2AR/v114ArF8iDFkAIL49vYhV80XCNh27Xe1bM5s6YdDv1M
PxtT3pJ0+f1+s7Zixor7YR66cIUNZIK6rU5CooqynduLQ6c6lE0OeIiBTSsB0YQvdKehG1ONLUjT
ocN1W8xOktNJg04zzWcgDIYnt5F79SkbsWLL0TwNH3mkIMOkMHUPNzkNVFncpMr/dnGdfZjbVe58
v61bL1sqOYgU8/OK3UNHBj9/GgyV1REa/8Z8gol78ymFsaZ701Vtv8IEKeibSFFY/sEQD4X/Sdbg
DuxoqhYg5mwsmIZFel6QA3Qmu6qpjZHrXj7SH1EHQz6AwMFZS2CTKGEktsgIa/leQeFGb9pynMVo
yXGpiIOQN35wdH4HK+9bM2XXHVFslahUBsnSjGF8Qvj/j9QVKtZIoLvX94f/Ru7P1hSGbpe5Lrz1
Ep2RI1vZDxk4uKAoP5drk0bcTR91a/oHp5iuy5RTawpkfY3TChvSBJbrz2u+PPjhADfIqr9uK2LL
DD3cozd9A7pMFqLOiPK1ThwnVDtP3+hsak2CA8TlKoOqPYEdalxM4tGvnUecrPcS/FvPt6ZAOHbx
2QRTCK+9+ml0mxtnak88HXaCdevx1mQ3FxoSd1Fhn5aOfiSmDmzGepTRMvTXKTSoLR70YVe56A4t
EK76WVAMJF/ubG82fr2tHNSTx8k4YqZxUuEdYTycnkEhaI+FCbOd0XmZEt7Yjtt6QXC5hA8LfxxG
QZz7zGdSnL3ACT8FcvnhV97eZfnGouNaQeB1aa3aHmqgjABisQwTvI6GqYsBNtdHWqKik2bj3rq6
Nf1Z2wKR5+lwMZdMeJ+732AX3vwYijTY2XRsdYoVEWWqcE9HUSEAS1JyIB3AvsgldmBP1Hsbv60G
WEERBlkLDXcqkp75/WcGXt1HgqxQ8v4MuNUXVkwgHwpwtYNRJdcBZh392IbnJZMKWdxsOlScgo01
GPCu3n/dRmNsSVsD1FrVTAjBDFSFRC6g3vk124Pz/hcLbwxgW9NWTLgEnrMa8znp1C8+LzW/YaRY
foGK4UEAnZlPFDbUvnGLT6E3BNkNzVMDy9HQwDkWRW0/gzGs5Iey7/iH0HF9ETU+G8FCglXx50Ip
wY7vf4iNgWMr4sp64WO/NCLBNWnxBain8BlSVjhW+2ppz9e9w1r5l8UZm6oI0qQp2HgCPZhHC2un
4+Dsaoq2mnH5+x+bi9obMvB0J4QyaM4xSHMPcg5+U/Db3m/CxoxErKmiEqwHm8bFqUdmx6kG+QEJ
lDWqpulxhCHD4f23bI1Ka46oJncF5QpJjsB1QAvjS3fxVh/i655uzRGTDkrXbXiaINWBvUSTkeeU
BHvo640AtuVuuF9vg7Qfw6RiZcwd4JmKzA8Ay11NVOAgpNzs9bp2WFNFIDIPhtiYtgNYnH4nRaZP
tM/T52ueDhP7v0fSyLrZgRkq2pGJV8775eOYivzz+w9/exhBrv/3w/uJVaRxsSz7Ob0z7fzB8+jd
iLqzOWV70sa3B5Fr48+V73SOMNh6OajzOAWwv7pf1pG/vN+CradbsQwPGOBKSmy9Qo/BZbnM+6jv
0/D4/tPfDmPXFsot6+Rw1o+QsqaT/uLBb/I7XUfnbpCA2u1M/VvvuLTsj6nCKbrVV3MokqWW9U3X
tGu08G48dujsnUjbeoUdx01q2q7lArmy+paz9sjc+lvQDDtfaasPrECemQsrdd2HSb36wV1W6/om
7Suycy7eGqPWOi9QCjLAdz/FbUzFbhc4ot7PcGi6aVwDsQsSSf8/Pvn/3tCDjPJ3R8wlrlEDp0FK
N1Pfm7n56hDyAcUueyLitw9Vrq2MG2vIsHy3wmwKzm4Xrxzy9agYeNAmbV+FYYxyu4LfoH9AhkpR
ZaAAIOiRa3h/LG/0kn2H76crkBhLHiQdxe4ybIzzoelT+em6p1szyZCGACvmLEguKkxgOBzvsDqV
u7Nib4wBW/MX+inSCXLGcupkAJWoAMeURbcR95fPC9KLV7XBdod0Rl+6IH+IBDkt+R3swPUMCrnZ
OadstcGaqZrFBZdXIAiZU99k5ZLHfuCcwxoVSBnLr5N5gmP59yA2gPY2rMKtCs3aj3IOX8JmeOhT
+nmsIfy77jvZM1buTyGVSFezJhyO3ZD6iQyl3NnabIxTYU1Wa+evLsB8mKyGbMEVeEOPuV+8XvfT
rakKBTyz31AdJNPcKGANgNAtIfyAQed1UWZL/rJ5Ms3ERpHk05Ie80INF1iv/nzdz7emqN6p5QS2
hwBZVtEPvFrboz+517mjghH099hBdnPJqgCqhjnvilNZTPVxVktz3aix9X1rKhXAmehXLmWV+Kqn
ycXfdefiYSO6bDWfauE+LsFATrpAfPJqwDeVDO9ZAOCl8cNvV31+W87XMIXdRj0EyZCq8ovb597j
PPb9ziS3sUrbcj7pIXfRl76PWnpneQxoLkGCcec7WEfJnVPtRmzZNo2UjGTuSY4ZTglPRU235K9+
U0D+eN0HsmKXKJwdFfP8RMzLCIyPlEDdQv8od8b/1ieywhcwKTdgGdKErRjB8mQdO5tKZDf9smaP
7zdh6xXWdkNnemCohcBSg7X3eWRgyqPsqzzkU7+nPN3qBSuKu4CFhfBwYEhpB97krMAtnfq9zPPG
023TwqnFzKYuK4CXBUccHP6hnJid/t2IMt9aw5hnlrpccHKeGz1mkQxpflO4QB12i47dJQSD8ape
sKVtUzZWK+nRiAu9EhzGo+mHb2Hj/Xj/8Vvf6PL3P/bcVbo0ta5WHD1hHPratAJwWS2orHfW+suu
5//mW1zbsFCtbT07JXJTfkAPjsM+zGL5Oaz1N9xZn2thkiF0r9x4WSHhlpmErNQPkDT0ADL3HFnX
kWlzQq7sCisgAidFRUKH88mwuEM05UDhueK4pP51k6pvRQMDxH0eTYBoWJCPOeShhioKBr/sOjKF
ayvexkqKWkuBjVcwtdHQkyDOw3HPHGtjvrAVb5UHlYwAnTXBZXcej6L6agj/EqB0fOf7b8ScbVmo
vLHsAU4SiRewp6VV06mFQ3+nfe/GMWRn7dkICFvyNlQaPhIa+Sq9AvPFgL2LSQroxPvh9t+d2hvx
YGve0tn4dZPOuHisQPyBPR6Hp9OSBQAQ+S4ce+6EC9YKRMsBnN9bAXeJdqj91x6INPkb5Q30azb3
sH5NmehvwN5dfjImQ/cowrm5rk7GtZ21UPc7awHCQyKceb0NGyZAjFrmea++YeMT2yIPUzF/lV7J
kSaqkFwRxPBvY+025Pj+R94aiNacNjQjuFfrIpK2Q13qIUD/jZEGJWmMhgBEkZ0lYKMZtlEjhyng
gpIupCvaSb2kHp2+Nevsv17XCGs2AzJqabKMIlaH/AFDBgk7r7jLC/30/vO3fr01mSljHL9XrUhI
bXx4fvjNq4Kx1s60v/V0ayoTgM+4BHqhJAciLowBpMzmuJ8DcIuv+vm27K8YfVr3MNtJkH4Kf2Fj
aD4LkMZe3n/6xgiynRnrMphX+EqGSW9Ef+vNAzlOZQN5YSr8647Ytugvhc0O6hNypOvSKtMo6IEw
OxqqgovrhiezdiiG4k4uRM1+0sERJQkWkB3apthzv9j6Qpe//7FvyIYgrNIRotqu0nGVAS8PdDqE
zTvd+3bO2rVlfyGp6RiQlifgo9/4KXDTeQ3AoBxu80Zlh7yfr9vk2oaLXt4u2ZQ6QFXmfE4aB5cf
FWPko+LrcOVgsiK5mUtnLWqJZX2upxc+OW4V1cUA3CMmEOfr+yP2cjJ9Y135D3f7R38A9h14wA4G
CQVi82Y2HvtFtVQk7qfg6IQatdTzMyq70mjumvL0/ks3otzW04HhAC2KwEtJsOBy1ht07Dn93nX2
RpNsBd3ABgbOIqRm2n1N6xVWUfoc5khtT+wIa/NDgKOtdHc1mhsj2pbP1YaWRnV4HWMgPESTnmEp
6siggVtqwHZm9a0vZoXNOkowdhYUY7CunoDiVfLMezr/835/uJch9cYo8C6v/WMUCFwDs0kIP+nM
GI2cnMzcxKr+bmodTamKxMjuNO1vVqmiLpMfcK11nUzdtZHozYpj3FwGl1cbF7cEXhiBYAETKyXT
K4ebFUg+wNO9FMxPYKjfI1Xo/ZtW4XWuQa4triu0N3SedlkyNvVwhCumiuWU1hEWlZ3zydZ4ttbE
fumY0XBcSjyegg9cn1KP9FHHy3NJCdg7y0O4ikPh7aUgtkaDraPDxlHLXCInifxV5SfADLfdsRyL
vo+81VnKuKCVkwJMWYaAPPeyW2KTrqiX80nTvcwVLVF0NpPUXCXVcm3RXY3DfoNKe6QcfYj7yhLG
0Dh67nl2boSWrbPjKLmASi73k2GWJyx0rxVTOym1rUdbSynKisNpBQc2qf3FHGF2NMXqQnF9P2r/
c0N7I2ptjZlP2sGwFVsx1LAJUHVN1WTf4PkHAxcB998hGgvH/eRnhXSiNAAR9QYwoGCOSC5BLHbA
FHZisLpcfihWRd2TzEP401UF5fpWrmb5QTwRHBzqf+KpXrNoxS61i2dYTPrH95uwMXfaojVZQFDm
FIInnRzOblq/FsuSRx3le2N5qwe8vye2oguIH5bs8oLxp4tujpATua5AyLVFa9UlVZetPofPkYI/
ofjZrNlz6Iqf73+crd9u7bTrQHsklDjWTwK04TaT88EB8n1np3QZg28NHmtWQRaQuoGUfgIshP6I
5FCVRwssZQ8dLNaOpsnCnWG60QxbuMYLVQYrD7BTmhj9MeD2kcSVl2FMvv+Z/nvQGy2x5WuoE4Um
FlYWSUaBuDw6vB3r2IWi87MLt5SHZqkNu6sb3eovjizK7FivtH0ofcxcB1BDYK3CIdIxICYZ4cQ6
G2UbgRc5lRgreSNglYot8QFsJeUDMGLmvQKnjR6wNXFOTrOCpZwnWhevl8F/GT5BNg1RXk7Xnads
ie6SpetatDRIKhQGreA9+XSMGXX0Httgq3etjUnnTSGEm8hXK6CfcagK2E2dU29n6dt6+uXvf+xL
wmrKAHEhPFmRWoQtXdjewm+3vPJC17VmBwNvPyx1l9MmKbOfcy+R00Iumey5PmxMb/8tsH/8/ABD
SU/zwrFmsSCah4t+oAYZ2U3JlXdCtiMdzKVRb+RrP0lz7EMujPf2W96n1XVXif+VFPzRAiC3ccmn
NDqgyYYbL+c6Dnzd7qhCN7rX1uz1YCqRRSuOAjZP366Lrs/o8Ou0V64t2QN5rm6hK2ZJ77L8kDoh
P4iVXHmQtWV2QoFJo1uMHQ92fTmcqssmi2jXFtltxUf/9/uT28YIsr3nIIJfUXGH+7KRDtMzywLy
FFBT/ITRXdYe33/HRqqdWCEMJ0iIuStM0FIG37GZq+EYSjp4Ba9NxbCzy/mvMcyKr2Mwu9POO7d6
3gpsiOFwzY61OZnDPB/ixoUDOLbMkv16v00bcyuxItuZhhZnfdwEgnk4iEiOinsxW9fwXz/o2GcD
kcLr+2+6fKU3Vh9iHS5QVouzUi6RlKwK/VBgR/OPDyXtU1r57XVBaAvxKu4Dc99T3Ak6/njDkdPD
1Zpb7dxobjXA2gi0olemIRQNmFsu43ya0weYm4l/BPb6O2v020OM2BI8lJ8UPqihHN1dBihk97P1
d95RxiK+9ia4ydasTu9niR8SrZAm7aGg3x4GxFbn1aL0MLAMpq+MffT77kHXwWHFooj9cJnt7KTe
HsvElucBDyjCop2Rc/Ld8KPXjOzU13xPzrv19EvT/piBQ8YajGTsYNfRzT8IlrnnMefVThy+nS8j
tjwvV80yta3rJaYNxniEz+itz0L3BHz2eJQ6TE+hSMurQoXYVnYe80vTwpQd0pG+NnGeF91ygA9p
AYNdyDL2UEVvD2hi29nBZWyEeX3mJQLBePHdePaquo6LRVwVj8RGHtcs42uZTV4ieWFu+rLoAcFh
e+5sWx1ubfvTOl3c0W1ZQrqqP1UTROTBTIbT+9PV1tOtaO/huw9Wb82SS8nkENFicj8vgB3vFfJs
PN+W6FU9zF6dDM/PvSe2Bs0DW0V3VR6A2Bo2qCCUm2cltply8qE8Yr/UBXR81YexpWtIeMMBSGKn
MxdreedWRYFa+s7f+ekbcWY71U3dsrjthLw0UV2zxmVarQLqtW5FMDBm+CkgOvyST1T/eL85GwUL
xJaxpalfjKsrvKQai05A1z7CmQFJVmeKLvmq+7ETDfADFIhGdei9EQgMuLICF3ToipFNEQONQB1p
jrNSFM7UN3Hpw7AcGwMJlGxaEjg9oWrUuxWNzn+9/6M3Bk9gr9qFbJHKAHoeRUL6aFLCD3UzXGd5
go3f3zNpXsJpCbxWL5kDXPRFS99WOvK70lx3nICN7d8vUDWuqRoyY+LRpTwMrmKx07bL4aqPI6yN
Bi2Z060cA2ad6XRGUWTzyJvqOjgOsVV39SwC+EYRmsDbZjgAzqFv2xXXJ1Vd7pmtbWwChDX1zD0O
/UPHKNJ41UczMojMaHHvS/U5baEhbNhET/3uffzGKmBL8bwRMiQ/aL0EhjrezTw6NF5S1pwFWrWz
c9rYXdh6vKnEzYmEYzzEx2ETxKyt+i8hSbsh9toSBoKM+GpvUdt612Vi+WMboGCho8bGc5OW1+NB
kIbHpKHm3gMG4YeYPLMzyrY+2+X9f7zHz3RaLmlAE7WuGlcYcBbRkQhV7sW9rtV03WxrK/UAjNeT
ugy3GVe8Z7A30kMObclOIy4R/X/35MQW6TUjQQGW8kjiNELEOfODA/pmT7y71RVWINZqyZSPK/wE
+KsWhiLmUZFpPoAWgYvSPRP4rSZYu4DaqQMFrA/FwXthL6je7+Ig9bqXq+aSwApFI/KKNR1xE1+W
00vP6vK+Wpo9UtzGYmfr5KdWVMvaKTcRoSyitdfIMmrlpGPkqIx8JvkwTShQd9KdUsmNb2V73hUe
5aacZrxvniFJYGMT45pZ71y4b3S3rQacOQOFstRuUumiPjKf3Q01P808N1EQQAJ6VY/YukCjMyHq
pXeTwcmGZwOu8Ueu5r0c6UZU22JA2QUw7W7QBlOb4n4pHHFHOtc0EaqKrlP/ENvubkXVxQKqDcW2
O2NPmdT1fe9T+v2672Otrfkoph77FpIA0V6fGuS6Dm5e7fEQtr6PFdIeFm038AVJFtWupzoMaxVN
0qS3gI2gSOK6JtghbQS8ydyRJHPtpgcf/LS7lU3XsfOILQIMuMwU1AEuKg1Z/yVz1vYF5Xq7qdKN
L2RLAMXc8W7qUsQYnyXYZFwdZsDgUARYkp1j1dv3nMTWAQa8xMG2ndHFTh+8dNiTxss0ZJHvzNOd
U3gtkGukulX9VL2MntlTmm61zFpZA6fO+qLBXFiA40EjOQz8R2hcnccL4HXL8f3O35hFbHlgzpST
wf4LS5LxzI3rzsXRQfXKaV4zeWwnPe4k/DfmXlsnuBali+OEQxK3AqLxvDYA3aJwvB2rYzoG7XCE
L0FJYQh82aK+37SN6dfGG1dwxpv6tiVJAaImUkdw89JjLk/XPd0K/DUIJkGyi/n/orKPnXLc19qY
eWfMbf12K/DHosngA1fQxA1GeRx4/gNYznXnw2z1uRXwfBioQv0vYqYL+mQhTnhu2mpFXWIgHmAi
dZ1hPOHWaj60qESgTUYT2TDkzwbTXazQ9xLdHv/vAPPGfsoWzTmiJQ18fGmyeFn2m7CZI6cqtCnr
EWYXtao+FgPSCTd8qaYlWqQxOOIOTrE+p62qp4PJU0k+8jkIaWxk20xHeLgukPfhRJzGcEQBNaJU
fFBfQtRtksg3JZsOxBnLaIG1gs5zEjOBWoK5/KakuUuDtLmbQy99FN5oHsFSUnErgynupnyJpBgq
LGy9GzminyOU5NwuhfrmDmSJ2jCr4iqfhtjn5mdfOUAoSjbf+mvYQZLf3SOvsxxCXGMd0io9z2zM
I6dyhshvuhQ4tYAe2xAUx87UcQc17qTaLx0nzqmq+n8nb15gdV+hJtHJHot5/dUO6QWM575yI3+B
cvmFa/Ki6ezHFR3XaCJ6jl3C/LjT84dWUdiwuaw5OSiA5hT8W8h82zgr+e3UOZ/83JOHdvI/gbiq
I1nKh3FwnyqXv9Q9vEY4xSa07n0ey2AAjNknc5x15seaLcOtQ5avAiWSxyAErFO77Yuoq9c8rD5O
+P8RuFV5WOgyJb1uw3iojddGlRkBqnOqLvKK2bxmWtEkY1hRymy8X1L+nBaLc5PDyxg5fC+iPnks
w7GOYNL90gKFGneryHCrOgwHEXAnUpN0Tl1mfnYj3KELRrpoJL6GgiW7HcOliIoABnHK+1HydIa9
O/3VpeyRsIY/ON14ix1SAWcyD+KPwvtFqDPAY6WuEz2Fd2m/3NZjeAuy909er/86it3IqvGShWkR
FX4Nwne60sOCjWmE2qYOTeymWObVd1kK9zBOzERDCpc6cIvKmyaAbzoS+/wMIEtzmy8qP7hFsRw9
r/oWFPkH1SoR+drlEefAcDCa/55zVkUlrbPHMeufYA5VQoPIm6jSwRB1uISOgnL4Fw5N5qD7ejoG
NXnpg2mJ0W0LQJvVGJmwW86LGlNcECpx8Ma6Prg42kW61K+Uj89DKj9yx4WkVyNHizgSuMuFYGIU
+XMGxiOup1V14Cs8sQnMgZNs1c8ubMWiTsKtrsvXIeoDV39gRt4jqH4FPTkHWSBieSnxn4BtiogX
0qOj2imirf5cswbnJ7f/OXL+HbVbSAuNvIthhgq/YYpeHDPxbWobdWxJ5R57pCjiguVdxObqn4GG
4MU6IzItwxopt9EIuvYX63DOg4r4QTL3caoFgJvTemOyqY3DoPrAWXiCWUx1t0qaxdxDZjKdnDuT
1+tZrupjpfKn1WFPq4+wwcV/m3QOJjwytP+62ehBMtzKU6cE9rYdj3mgw5Pj5+PBdco1nmuol/o+
c2K/Xn9qOlWRczHMB/zkkx7ISxGEjz01+tiAOxnlmJ7ikUA0Miuov1Wm2clPu3+VnEtoViW0MX3B
wU1jU1zD5SRaxzaLqUHlrqCGnr2+yA+dYflJm9HELhADN4PrS5A/DYmdhj00fp5HtR/87Iz/qocU
1Scw6sZIGcdogrlM4jKYwoZiKZ6RTuK3/eioIpIEpSO9F5IvLtSzX2Raglrqpi78R+Qgi8cQ1EcW
817RrwWvSwW1lPbvjRLythi98qQgJXmSA2abkehmigOGHHYcwPE5jybHz04I/8zEHpmc13ICjjvI
PJmhG6hMandh5x7Osrdk6MhZAVVymrySYcXx8SvSdVxvq+XCik9dTKALJBQ3PmP6mZtKyjhMUWtG
IZFE5q033QfSS+Qai4wXLPJmaJQiuNOGD2Rsq99rnvM73UOzEaku6JIOgMkDw2uLaPS9/I6PtDhP
mgZj5OJI/snxmPutySd1B91+8zvMh+xRip4/u5koV7CwXfcxC5V5aD3sZmPB++aRicz5l5l5+py1
c4DeFc5HvhZVMgPDkmGN4+WdMpBwR23fmvtAVqq77wHkAoqH+40Taep5H8JAz2flFUt9yhzlncNV
mzMd1fp5EuH4ooE//uAYFMVHgD6WftRkS3qQ9MKy6A1fm6OkYvgVwOl8jPJi6eGdb2AyuIzps3Op
f8UM8ZDP/OegIUFpBtXEbh2WUa/7nyYd5qeqX1AS4qkxooTITz1YbrfwCbpHpaWJPLokwqdf0tp7
FhhAEcz/JBYvtAmktPbQj8OrQwt6gMUNct4K44+L9uuaOz9XDKQ7lqnHsWyhnIKp8+eKpBgkflDc
gsGRRkDh0GNPXBI1BsUSmMafeBXcppy+ovJyPIkGbsmFac1toYI+GmZexmoAXrcecCePYu4F024h
P0E/zQ4cGtcYS953VRYfKwdZa18GfQyhsHtnmATyU/hr7PHusewAtGy6ASL4FpdV2UAeuE87rOUI
1gGcy5suqB80sKSo5Ug/L5o3AFbTI0OK/6DHnmMBn2RM18JEVLU/VRai3NX4ZTyaacKk3mis/ziE
1I5KGq8r4s4fnAgg1Yd61VmcVrUT48rcidYQ9WlN570UtVHxSrC96Malueny4TtuhgGkynDh2WB3
EhlPJ7OPjf8g1BoXnIt4BgDtAL3y596gtrysV/iGkfq7KCYgozudHfvSfYUJbBXlrltDW9yyw8zn
FsnScIobR/6jU/dfWAdkkaqMOYTSOfu8FyDNV+VBl1ACwpfwtYE3UtTV9Im4XneLwgrIRzU3935T
C6y0XmlgFtR+yQLdoGkyOOWLN5/6rq+eGfSt0aqXpMlacpqwvkFjkt5PUKX+WuZVRljkyRnChPzk
0N4/DbLm5zSnDnL4qGkJfdHUsVB9cMqIBpMRJJ3sAMZ2UWKWN2X/2FUO4mIoZlzRNWAJVPe881p5
FqhbPxXrJVxwLryQzk3GP3kLGXrUDMBNMuaVCp4wyKYDpUrceKF7OboX7b/TOpQ3ft6uZyhRzdHM
mfxO/LyPg06Mn8TEvFuaFuJsirW7GUK+PhOPso+KLt1TCk5vGVHNnR9pobqnxWXpA3w5/ZMTDvnX
FrWyZ9Ay0ydQd/VBI9/xMQ3z9he8DvJjkw/rvQg9fQfLxQyOQgOum9u06eOUlGEdSTpjhujF+vw/
HF3ZcqQ4Fv0iRYgdXllyT69ll9svRLkWhBASCCSEvn6O52kierq60k6Q7j2rimIkueVyvNrdbguu
ZdSIb54WV9q19Ihgn63ZEL78vO/9VptC+Bgn42zueNbDj6Ublh/dhPlmEhyTOI82WPP2Ca9wyt55
oPnr6kXYjHbP4Y6NRIVvBXMfl0DF9KKia058cliHJMAju7t7t0xtbaJUvtmgzy9CJawv84TBw4Kb
/Ka6fuoPPlJD3fEur6KsDSsYNHmNDLHugDCoBJR3aJrQD9F5LMKp6dn6a2pJ+1sa536LrcPvqYvC
JkU57VeRbsVjAUQQT4YZ3lb01bzocdCHvGhVMxSSHft1mOrv7/kuUeGFySKTEIi25LQ4Np/EbOBi
izVidqJ0u8DBLDDseEhYQZI3DPWmFUYeV+tpjN8j6tOrxbtb50ukHia7znVP1g08xBg8rVDqV8t3
IJ0Ztgw6wTSsTZaS5yJL0pNYwUKVXhY4Mru2Dd+Xfi3mEwJ50Pq+puvWoNRX9GgyzaahLNhCf6Yr
0oxKDwPpnfOMXEbKBVyHE93KsLXdE/db8gwG2fyJ3UrftyCJrsIF7S8XtsHPsKdF8N4nnQLgu4sQ
DQDL3pPPbMAv8zAHeysrQpY1/ORFIPa6dwX7YoGy070Ppmlq1A6XIJKJkepX9SwhH6h5bQX2k274
2UcDgQ+iA2hzCWxCRNN3RrYlhvUorqOhM+6Cx1zMlyhH+WgVaskSWk5Ry//FEOfgKCcDHIeCZf1+
Qv0kjculSDSrlx2Oe8yp4TQ3W1DAATEo1lUmNnN4QnsBcjoMOp3l33BA9/l1sTtvT6K1ASl729vP
DH2nj0O2JvCKz5an1y7eU3/QjgS87DH3sVLv8WSfrY9D898KbNxVUJRgTlJyWfk5l6oIyo1k4wKp
Zog7S6JEDUWT/bdxb86zAV7ErsOKhL75ida7ax0evwFfwQvBNYSEWqbRrgBbfCGPwcKyPwKB6lsF
M2WgbnsIHUTdxqwYL7EZcnlRZM2nUo4kWKti8rN/iNsgGmD/VMVNBTMGw95pEz/HIoKTFS0/WBl8
kay4NbO1p2ND9MJBxgriX4tZjuhJSCLw2nkUe3PoSRTEB5s69wLLPom+oEoFJR0mM/qwUc8b82bE
+K4OU+zI8MzJDB5FOt62tdJB2qPqfuZzZUOb6qMKpkh9UW5WigkzigKsHr6n5gWheRG/DHrqQe/M
SIi55CYIMMZtCLZ93Qfh8osmXTAe532Z8SXwsefuLAsRB+dWTGv+ABgg64NSLFtYVFuxkaU0Eb62
EjqiFEWNO1cM6+eo/7Ap2+V9T5LVP4SpRIV46Slj+1ckI86qluQ4EIjUQX4ZOmnyskgMam/B+vMZ
eTg43pvQrdgMKGIwhnIgTJzmsO0gTMeYgJrHbTQ4u5A83DYiJFCN4ibEW9n1Fvew3cD8vfououTj
uyY7OpgwwDBNBx5h7d2n+Mm0JkI+MuiLMtlI3t6jPQ5FzSTOjZNa/GZLkOLjgKedb3io+q5Im13z
hQDtSKQ655Ai068WNS/3ZBjpUkZoBcbglCcrw880IY/Ii6DYDxStUCGW/kD2eLx9MdsynU2x4e2d
kLWBk99OhyVY139Ln9ivVSNJud4QWdueuIQs/CFVJMwvYYh0vwpqfmdLjHGRu6H/ywc1WSYm770d
kxUJErkYz3Jtx6AxzkYSJWp6Mu8Z34PoLVwinGG4zbe9skuXU1Rpiqy7pEmEeOOY4H+aFuHn4a1j
VD0vQwFeE+tmuxxwK2PviyIz8DsnO8kuBgMXR6TBgCZwvIKZPcMlZ360i0h/kr6zDEhNuCSVpS3I
iAodHt1ywCY97b+9ZVH8APKUTX9RFBKYvwhdx8dT6E1rwpwU/e/QC/krSLAf1jBCrVGZuN3bh5nC
P/Y4Oqj9qiXNc/KE+l+91Hnbmx4jFZUgy+FM3nEZhDHuBai/gTA5xeEx2hbZ1TtmGRwFpmf9E/Ix
Bv3RUYS4XHrZTV+OF33/HMtwRothotexUVKKtcr3Vu0Xn69DgC9KDwJGz36Pyj3cIv/g22nbj3aU
O7mIdB9+zl2/ds920zYqjdm26YxnJ5rK3fcFq9Fnkrgm8JvajuE8BP+iidG/i83x740BhsQjdrsl
u+lsCQS27w1nkR+NSe6zhU/jbJJV0csUeefPsR60PdC4JfKOJyZIXkA5GGBX8IrHlUnSLW7ScO5N
PWwUu3yEV/0TTbPL/pdSyH1/MIiafAn4eIiPeZQWyETMDJLarRAphdCJLsgvHtior/Eqc18HwZr1
Tbq5abklqfF9FaUxyc8iHFOKWDyVh8cpsFgGCoA32DzIsvkDQ63fn3QRm6rjSekYd5Bh4gaOe40u
i5tWvMMe91VtiBiSps08K5p1VcocAcwZHPVtMuCpR9wrK9m0uLjJuS5cA8vHjCUBoQ6kBKNAdWkE
YNgrJoOY3boBK0XF9WZ9TQ2J4wYiRPJgZ9H3x6KDHaVUvWdgKiFDXMpF0pRfMTVP6wlrYbwcbaTY
Xguc+NjEMtf1117GfqhJ70IPtEy2/2hEyNakfA5l3atB/CcS3r3DrKuCiu0q/JcxKNTK0Rq+1jPL
orlmZoue4WGY/37/Q8y96JfsmoQxMtRprLqPDMmyQenTNPlvjemgzy5k6VTrfbY4e5kgwVQlYon+
wdW/JY0FB6exxrdA1cKIYToCLtjJq0NMwXjIVsP5cVmSqb8gYynFl4K6URNWplVrf1BZwVJfcrxG
rLELgnpevns62Fl3SE/CkZt2+tkUKG+qQAoF6d07BVdRty+OQPTgaAQDxToKG16wCCdZrTP8vIcF
cbYYwfNRY3/qkbyEBxD1KIiSnv37ZDlDWTs2/rQkfeySTz3A6fgUIYrQHWLE1Ayv0KgGWQeoDNkH
le5X85JxBRlSkiC76IfgCdcn0cEK1dhCCH7WMxIs/wRJlweXAiHDMD4F48A/UHUtxgPO5xSQo5Yh
oujxQqqGdJzGNd+M6h5xgaE2mhOSK1kiThW58hhAQPjfWshWt2pHrQVejIIX82+polSdvMt6B2OL
8uqKEEUXfZ+EOxurFNeXLnGpT31ZYNrExc0V356xbob4P1oOcuYwAkx8xESnuoMGxLSWZnVqr+cU
+vgzw7QYXGIis/migKzGlzHsgxP6p5ebQBStPCshcfaYMPJYP2c4OZtIBigWmqckAumgklaeVr0M
GfTQKnnddj9hThdqSAGwJCvgjsG2bcl5OKx1GsQJoNZNaP1nTQwlNX6bffuM5jpAhVLFyauCJV/h
CgHK2UBn0QUHEKcrTkV4x3iN/LF+uWz51H70uE7ZfUCjbYzltJ+zEgnJvnhIin6G+HsPJlNORW7r
qAu3K/o0trFc1aZO81IEf4CI0yeA29lHOO4qxeW5zY0bZos0ezH75+8hV5U7kxAq9SlQ6UyuxTOb
902V7ZQBPO7jAcWkCXspkjRCwAvdf2cy7z5wrdgrRyfej5YEFCNuL+fj5P2MeZIvvsUCjRhDPgbd
ISQsa1LkYN3pptq1xKmEtzfGmY/GspVcdbBx+o0/DqzRouVffN6AkQz7mt2YQuJL1RuSAD5sHW3G
lpoFd2xBGxigzfsYhNJgKdLJu1iAXbQWos+Ga06abF30ZcD3CvIh1xQPT1uAsV84OmgRJJsd5sRt
2K1R0gPP02Ie9yic39ph9IcEGIW8DG2HoPbAGCBLMQk/is54eVjmUYB5YEseYilwwIXDPDQ7Jp58
P6Ueq9jzFI/zJQla7MWK8h9EtWgeIT1/auVKzo6EeAyLXN67YUtQFpLmsDQuW2Zx5snwIe7BIHQ2
oL/QCmWOm4Xl+vvIfuPcJbUH+X1NvOK3EH8vzpqJvWazi57RNdJ+Uq3+ySlnld1iZ8oCufCnebc0
KnEBbsB/twKHBMmQoBzhkgKH9jb4GBwxo6lBzNdsb56H2ZdONQ6cYUoORRcvX2KVy6eZZXdZY7b+
EVkOJN7l4QonKzag0uXS3TMsKb8QpBvizHSbFod9GeFDRqRoF1Vhtk573XnYtDC0ziYud5uEvpz3
gLGz6XORN1K3bjsr9NxvB6zzv7nv33gf6wY+u+ghSL3IqwBerGaCsB6TIPa1QzaplTYeFsisxPsW
Ah/et9fcd8OHiyJRFysiqLrcsldkRst/EziY37lfwz9SeAyvTtABV1KiazovAjuSsPrMNvqy5gQk
bx/9DnFR3yEeA+fcx/vPaOh1RXWxIBchNrWIogmtS2NRBRtp36Ks/26/HXbf6N0gNZAhjgqskS09
AbKUiXQ6CREVABZQvYuPGx8cFrWmkO3nRPcWZOCWHxz1PcCjXhxw/64fMCNhfoGm/6Hz7SlzCW2o
Qy1BQvxQ2tHAnC8y+0mHjtwsfm3DSreroPt2MkZq08AxQMAUoQ3v77dE8CtEqHizwFLYLAs6zdZc
JYeUEDqXicyz33ALpwW6R7U64IyJG01iczMozznPmSoOaz9DOSKzuAIPiT/diuEy9Cm5pCZfzmDf
gtM+IorLYdJCyo5L61Dk7Vs6FeZc0CDFa5lgKU+T4jc6tGVW4u71HwOJPJrhUM2BP+z/RBKHVSCx
vGQgOMoCEdYlKEiPiWEltcc0caQMy+kaTctTSmN+XoxfUADj8DaSIX6UKJYS4Nny6YgCMVeOSNYc
IYRQ/gUjfFJLfOLGbJYxbO2EPMl5tte86KIPw4y5MixZlRsJL7dhxQIdcul++9xvJ4nemhsJydcY
8Ozd2tb9kEv3nMfUwNQP6kv1rscOhC6oHp/plYqkO+/JNFe5HufDNM/TB9D9/GlPmPoA6bPEdW4T
3Cso0KxTvaZjMyd2oT8UH/EsUavFMc+ivEH8Bqsh4ZZI7Uxy3WCYihtL5uhlFUlRw7opL4wbj5mz
6EsuswAJM994RrvMoHJiV08+jB7WqTP1KLbhAaCkPLJABnVQuF8dpoI7muvZkx9sVMNnYE5Mh64Z
JVYbGZCiymb21e7RA1tm7DDBEFWDckMlUBz1HcrdHeOwHWu98sGgtTwDUixbAIvA1HcwGzQssNCR
DV9jHccs+b3NhN0LMYSXtU23ELDzN+i/he0hhLS47kHI4aP1bVpZo/kfnTJfptE6vG86xLkEhukc
ZWv7l/FguSLMYbrM7JuBg+Mjfs92F4Ensljlq2zqkMncboG/u+8G38QJ6Eawdr5QGcUfSZJNBrsk
LPtVFqF5wvXhj4Cr1zHB0FzlQIsAcvezRXEUB++SORwv5SQRN1t2EcK8ymCaDSIxBOKfd9PpP6hq
8NfQ8qGenUoNmL4FNfQAXs46j1o0V/vwwKw459SsrySlxXuwd8tXz8G1zRhP6xyRScfNjwTGvl7f
lcHLCJeivI4xyc6j4QwPyQqCYwAk8xoXkcAnJOi5FPhPQ+Oh56YVKei9XC1NF3avyGUqDhtx8Q4i
MM8ukhUFwAjCoyZH/OunigPknqGcq0qAVCKiIiMPeNF1mQHK/+1jQl9nGaWnmOAg1NtWXCx6IA4r
Fvmrj0h2B+y33NW+gGQKhxMKW7sKsW3+F9A51lBj+RONxNs4BuLi+DyAK1+2Tz2LZ/jkwXJNGmVZ
0NoclST2jIls52UX+PTAffymcC6UPJrbkzY4sExhw/+YGIO3fdgIAtun4SONuThKEQSYjMFqQIC2
/2opjf7RNP+7IroZzMU8Z/V3tgJYnQLcesHHg5F0uYsg2Q4JOqqqIhmjB4MTHreT6uiJ80XUEMzA
7iSKdDrm3006knJ19chzO0Mi0n0WALmebZ8ip3k2w6eLVnuUNtlf8y2dLj5YScNlPz0W00LqXVEY
lYeiHpbeN5nqITMq+Ae6htoSQo++zgle1rB3AIYZ5uow4tkjJIbu0LKtu4u2+MrSSD5n6htkKsJ5
u5IuS6+DGUD8Abd5jvtpO1hugfH3NBorhZG7Yd2EbzYVCbJaY5yDwOiAqMF0tTSINlj+wBMVPpCi
IAeT9qLmhYNkGRPxpUiCtHRx5t8DsHPY5nh+Y4hsf59YrtDGS5oI7Wf1GBbjLQyQdoC/JOp+yzz3
sIpHvyyf5IPaxPNI9/iRh+im0cCabqALkkaPGzvFSZu8o2Op+Ez80j7sA8jJsZ/VGS5Kf0dlNbtA
eRk0lMoGEpPsiWMWbAhR9hhI3I5lqGEFphK0ijLtf2NWADy0Tv1RGkCLizkwFzloQImWNT6WQbNp
0H+SreaAvbi9YePMTgsQxgPeC9z9AKLOM9v2v242CE/UPrluI2hsLnGf0y6GKGA26TkRuwRj0h/s
vIuDHnV0iCHa+uiXFcATz9/jdChOsB25Byjpi9oPmpezge4GKgWwNkjFzA8WikPMjbu9A4hUD0PE
lxPJu+EKnIKVixET1uhJ4H1AmpqCmrlaCgvGIfVdPaLy7L9ZgxrRvRJ12GIAQiBBUG07MAWG2+WW
BsWbQLY3BDiLvhEQCa+dRWlnCSjQ3EJW8Jub/K9MM4JAl/ZftgeN0pF4QUiLR+QWuA4S0qQcfTAe
oP4ASu8xhzG2HFzfupNO7a95KmbAeUtYgbPajt5P6QNcFgQ42GDFyauYNNqnv/HScGQRu+lWLNSc
sH9tGCUGcQS6HL8S0FFnOOFBH4jsY0hQ89nCu47VAVWKNoTneKe7Pgfim9jYQZs4t0lgGokpW6z6
P8YxXMoUo+m5wBpbGWAHX8COQBejC+EjG/Lhff/2pjOKOJZ2WMgVK0d+TjATP2+2C84aB9MB3ZxQ
0xAsmne7FvxZwO76kTnTP4keHZj6W3HVdrM8gw4X917Pj0Fh4Xea/c8Zg0ADhLOrRp2Q09oWD0u6
FwdIZX6bPttq2gn2TjB1PA6INzsMGlymy4S9OFAEp57FH12AV79djA0RAzOMNUjvqc7zCPcQW8Vf
CK/0kSXgqEi+rqedbLgmYGjsWgy4EAz4P0aJNEL0Ac8ufV7IcvOc//UTOLBAMdlsMYLI0nAVhwB0
JiYRznG6YzOA36870wgKKAEghmOJZfJxSyNA011qK6i3FuB0UVb1gZxusk30TXPRnndn3ZHaHNnx
ksFjB4fwDUa7qcxjtNgHaegq25HgiE2EPvkcBUJbkqZTmQFE+Ng46OhMSFI7Jn/6PRx+Z9QhFKew
cXel85YDG1meoWrJylS0fZ21yd/IIUopDTN/XLre1XzFMSdygaFUrsvBU6cPcVv8N+VQJGlebBXB
rgUoazKP5vsndb38mfeKHnIEQL3kY1vcF5/qKl1XEG69Ty7FTv9LsCoBG10AMLTjmcL/XC2kf0B+
JCbMYFrraNwAjCLBFdOZ/BhzjLPG6x8amGPtNqBYEO/7upX9+AsZguoxn7q29Ll173xA+H0QRf1l
2Ik6i3z4G6a2w+CdvvEiCZsschE0KPlcRxOQnCVUtAknKPEkYm9urjUngvTtZ4kWuhqZzBxXFl61
jXY7JBw4TKxFwEzKigg/DtYMsKtDlU6WnYohDHC7hMMtIg4wS4B7nNIAsWUJ/7sExFYJz7uXANbj
GwKroK1rXWYOHj6yelEaHClq3moPadJ5hI6hAtSallKM6rJ8J04tk4OeD5xLCaRZnuUmzFFytEcs
eoLRRiLfhVH2gjw2At2I1FeXxPS2Ott9hmGBP2pnwG0aYeIy7trDNqTtuxnhlmlbhiTMZF2fDa7x
S0fGz7kAt7uuHr6LXuDN8lTU05ykIGBycRUk/Epd8jNKwfa4LgnKIIQyFYKDpihaSNYgf8ZdQSbk
MsnAXmgcpY9wz2d3mwzhHYXwrOpX+rzw1J5jqAzrvihUvetYXlcKoCI2jpcwlZrSLxY4RwctejyM
Ie5JkZYFaDQIJKg8A9uFUihAxGAUYEXtssU2NIaqQKIpNN3kZ8uhQ4DWjZYdpCdlB4VEaWGPqAj8
7xgkx+6+9Ka4cVyCjzwdkhNz7fZBFWKKwHYE6vG7BbY0erQpDqcRQOaUGP+W0R4bWmfDBigI1TcI
74oniMcgwghCjcDAdjt5vN4XEHj7E5I0GJST9AAtg77Lrv1nedD9gBQnqTODy9CGAb8y1C6BaETO
XLc6/dIj9rFaJiRrr4y4A7DN9gbSMijjBLxaH5CvbgHgZzeFrd51UiGSSLoRcimkq0KI8WXww76A
RpvPzHR9lbD1udf4wjgd34ZtjY+8h0oeR4H4ztX7Bf6CV2lKrvmIbQr0P6z2MVxV7rP/lm6Y1K5H
NjNR4bcmQPsmMUSf/Oubca1QNR/hqk8/823+isG1PuQpHzGATtc0Cx6MRjpTMrlSDNPbHvlnjyyy
OtwgcYlyfcjI+nPJ6NtMLTK5HMaM3ZOnafcwLgkJIruQ5gGPVARmIIqqRKV/pZ77o85JUMURgHD0
Iq6lhCzyyBd2H13/M9uwGnk7zWUWp+ovRZHhDbMvejChw3iI8nnE8gtR70cOk+sP6cRKoXQtsJ4N
MPZb3Gk/g2Vdjvls51Mi+qIBo5KcnC7yaiAQYUCwCUl55Qff/1H9hMxkzzZSxeAbj2QFROp1Z4IH
uoIt1dh4/oFWn+7ziKlA0igdypZsU138Xy4WQV3FVqtRLDhoUE5xWkM2FgL/SDpgqlO2fhY0Bx+8
GqwHu7QvFCrCX8i3E790p7+veptedQfUDQLAllx2NUYYbnZoM22wxH8LNI/8U51C95eCKhgXWGrf
gxEGDBwyBGX0ZDEhrXHWq0NbtDFofYuYhYhI98ui0uqUozMMuXHZfo6ZhU4n9Yt7Xqd0BlG/zYct
HoZj6ztaYa4UN0Cd4Z27rT/tmx4xYg8LVM2oIpGHIGrTf1A49Od1ANHF00m/2aI3J04yyFAkjlY9
FNGzwih/cQscntuitjr2o/2RbnQHRIm/q84TvKoEqv53nezsD9hFRIHwsaAAMhES/xOUjXxDyeT0
TllSNJGJeW0U2a6U0mkt1Tb4cuqm5Y8t/KTLdKV7cIj2HpIxFMJ63yxQqSJ4bOjnsexkm53g7Vh+
o3UDqC2+zgFLNJYxTBLsjtWMXAl6IG/AJAUEa3wNIev2RfhrLxA1DLkq3xDiNPSPbQpKEbfOBJkF
Bs4Hlq/hcUSO70s3LzSrE0QjA1HiwDmw7YZlzqR4hxppluDmsxXL+I64u9vuFS0qQDyqgFxjkNsJ
RJr65Toq3lVBzb2H0gDLnYc0FqmSQFMr0JDQY6fzmG3NmOwFqJAkm6/xuGJrAXkXdCWdVwZWh9FC
NIyLbq3mcY73d7ph5i0LF3RZtQO0aYZ9xFDI8KqtVTwNEUDdhMeHINyswXIyqN9Qtmbzd2xziDVg
ygyr6LYZFBJ1a6rqQa594zEHAvoRKzYFDMXmNMdGPbVLkjVgGqMHNYLDOrc+K7JqgjAhvRsKYBqj
KUL+DiqVtCj1UgyXQnZ4gF0EVqBJpQUYFqGSkGNg3sBb44Ul/3EAgOPL0DKgplriS6kW4D62nsWU
qBq2RZsfNpSHmsP3pPe0BCoumllH+glC9+K8Ll2maum0HysoX0hR84CAIg5tLyKMk2v/K0YxSlJO
GMBls4vcbRC3+B0WAp4uxTnr+zRDFjSMq/iFiKmdWxxvuoh+Q1q6Ds894LG9hIwnjK97rtKwgsQs
tg1a2dqxshkHvrWqlRuwfHqE/A3Qr3/ozaD0CRJ74UoAavg9tTjHXZ2mKmrfVhUu7auT+a7+Y3y0
0QiRwib4IZVgDT/AsTpzzHoMQyua5/eZH6UfwrxurezfeSfmJ4VYnx+9ZJkoCVD7B016fEqcqxiV
kpxlYz0GCrB2NDv9Dp4o6mugntqfLdpEpmrcV/ax8CBsqxkdL/Yyb0zvNR1dBmq72Bb+GzRvHD9n
QUanx6ilrThu0IEhgn4hAvxBmkKyiVLJb6JkC3Ncpq37lnPvmNrRljn5t9jt9GtTQ39kZI7rIJxD
pM+uL8PI8JN0lJ/aQo41YnbWHxnkofUazM9YuN01RcRLo2O3YOBYnvmgWgjT887BGJDIgzOclhJa
1xrtxkBh8UEr4MfqwbsAA8Uw7mj7Q/Hoo0umYC8xsQFzBm/cgNF2/yW7fcaFOJz60EY/ljhxl9h2
+eOCMgWY92Yomnw7H7spwZFrovXNA2IDIe0+DYUArBsgTJZsY3UO+hWyTEdKlof8OCC46XtGRObb
oNQreCiMm7Ednl1Aphp6BHvIM+ZrJxS5b/EEpUYCM/ZmYackDrITTBPqQDlvUfqaxZhdMx3uDyv2
i8euWLetKeYs+A9UJcUJq0Bjhe00f6x8t+cJahAEQ5J5vkEnSXQloawOKwzoquZmyRuSYyOAEwaH
XSnmtvuExFPf+gFbHxRFwfZQxPsM4b0z+m9PAZkHUFYGlSnyPoDZRcBQIHrtIOIJHK6JYtkO0ZKE
jwXYDOCUeKDAz9rXLlnWxip01sA3E0P7L/iP0MzdWaf7eNb7lPwZVIihMJTTo9zZdGuhxXpNE5pe
Q2Zxa2yhWHCpYWEpAxtP7KD6eEKiXmgPaPvGwgYZHcqqEeKO8R883KfLwgFrVa78VTvrP2MNSKtM
9r1wJYI525qDxjvjMlwa7CrvSZi2c61Tg4o6dO596QGSnGlag9cYkyf2I5PVgUuQV5tBSZ10NH/P
gMofwx4FdPvav7QF+UT8yQBKbmAHZOk+jArzh999do4RanvAyXjOIHurEefYNhTIJbY8hS9PPWaa
3yIracMpBIRcbhCw0X69YpOALSLIEmys0S/V95D1q1AclV2mksfLUxErU/uJ8zq1BoE3Jr97iYl5
Ljpx4XmWVvOa7jVZlwwmnukhN+EdwqFmEpE8+XU4abbVPIPwT+klekBOyZOUEFOjyOtdsDFGUK8K
fqJu7dcOrr+M7ZRXxDIopLLkB3jOrSEI1GzQvf4LwqJ7uvhjYmR2Tsh0W5P0LYewFalLToPqYXc8
7zswaAkvke7Ccm8DfYqAMbXGdHUe8SbZxA9Dhi/NKKYzECJoKwNeys5hwm7tAsEVvGh38M9Z2c0B
Pef/Y+5MduRG2iz7Kj9yzywaaaSRhcp/4fR5iEERoZC0ITRynme+TS/rOQr9Xn0oZXVJnkpFV60a
EAQJMbg7aTT7hnvPV07MGmOra1f0CNUaLomkcSU3vhm1hHra3aJDRffOI4Yv2ayqQ1eG4WNkFzfm
3HYeg3ATT5hBTHxS3PsjZq8iCOmHcudXI7VW2iNNmK3iSkYbWSHrqzjhaGsF5rZplt3HSvToQoTz
PpMRdTNOlQ3dux4VWqOoRJOnmUmpcVpRfpd+f8xreSmL4b0jonIduNNbF5VgSOOU3nRgHiJ3pso3
KGubhzUGjqqkbiGjypvoCh9owpub2QmzTddixjKHUn1ycxpbasT7A7bXPEG7Ku8ZNNA+2kFMtasf
ozX8l24dDnJCpepe4mKaedhl4L7uXOt1aaYMlSBp6raoZ869LsonTaUXZ8oCD42Vy6xmW3872UP5
IXSCgagsFxfa12l8xjvBXkhL+qwKi8qwRqg4+VO8NXzE/S02gKlJnxu3Gu/w/dA8RrvgjXZgHUez
F3vTNad3A7v/I020YB1X1O3dyLjtcFXRBhv0VStVRVs6MhBYljiIqvA9ATZGsKAJo1e1pgscaUj+
m1yFozfkyJpPlBToFtbdhxbN4lFi52t76Wz92EBgVXf3MdILjjnnidgVuYiGED2NeNYVnf7Anrq9
HKrmU14b8740ggM+t4skb9kLI0xvYgQl6MHexkXypPvl26QITjkSoZ2LqvgCnblbU4/u105XTG+5
eGI3E1Cvtaxd/Dplqx2rpCu6lT5ZxqUwMC2GCU+pyiYEfGgewjN+cR7JtsLa2EpE2co01lPqWvtE
G6xz5ajiTGebKD/s2o+q1IOD1tjFl9lifdiGY98odiQPy5TYIr0OvaTXJPXIrjynQzd/jlQT12Cw
KefRpLSROLh+eHRkHL3rc5gTecfYpiw3izdZzIZoq4SumfUF70JwmtRofKH1Px6L0E/3OdkiskmY
3SYwxH07holnMSbmpqE9yUs61iHSsC1izAjSVcOwzrPqfZIdPcrku96YiTlCxr7u/LZx4kuGiyX1
mEWuf8lmRbVNZkPVvRqTWiAciV339Zg11pNieG+0qopyuhRa1u9dOo3RLqmoB9E+16M7Q7r5BxZO
kJ5UYapXgQpGG6WhhZHOh9PW2QOWjYWfcvLHyj4DIRP3Osr9wsuzcQRMFOnD2nLzCgOBrX0obMbr
jhgoJvKtwEpgN5nZXZRm4buWnHrf9/38uZmH6py4Sdytydid5z6aS30Xh9NEkSFGE9vr6s5g0Tar
Ie6oj/VYE4iHhXxEAeZaXpHPAlka7T9itbCyqBfU1Y2Byu4x0Si8mE2ZnvEpNAdqNajH8E5dKt/Q
LnPC9Jk6jCofs1udj1vhh/a61LWm5por4xVBpz0y0cSN3loop0+p1JtDlFvTzoB0jTKndcwLIt7s
3uycfO1UA+aGtjAvWq3EmRAVXUIEJAH1CuKYAa8k9ny3ecwJcNehWKp6uu6UdyV6xcQbyt5eN12b
erNh0FxoIxr21vRWGuR/zVi1r6PQ0bbWFC++qcG5j8l8SXFMmiUDdvltno5fYruK7lMX8y4tRb/8
HIuSaKJBTU80Dxsj0KuLMGR0tMJ0PFpVbYEVkrjq/GK8mMasbVkjycayHWTK82yuW4Azr+N0Ypoj
5/8tjegHSzTRHiXvjCwnasQ+0WWPe5UyPKrsj7rMKbKEpGOzlQ6e01PTqzBirERqP+iY91dlX+H3
G6i+VKYRPCLssQ5JMBsPAFv6TVOhgBdD33p9KmgehRJ/AuEQ7uRy2qCVM0nWuA415YVFqUA5r+KT
kZWTP7BdP/amnq3DgiGkbYCSndi8IOSxg4OgxcqmQUHVNAzjwChgCgn21Ho+YtW7WljjtEJoIj5x
DI3bJmV6hNXVFDE1knSma4/kFekdNV9nS2IGc58eENrBAdGFa5+jhqJbFYbuR+bOLVUxfzy7ddiv
lOHTmWWS8hbOClG6Tes7nLubbJ4ixLw2wQNonzUTf2LycpcGayT8W/Qag8edD3ddqJ+DuL6l4RxT
DkWBFTcNIb/tmA9yaeilWfSlJ71Z5WMC0LwPBY9jE+2mPjNXOqYVr9WRNqGUFpsAAyJ/+fZNWRgZ
kklX3QyJeHLdXnkFKqu7gcv3Du3HF3OxqOQBqZ2I9LveysOtUkj9qAtR+iRjWYkKanTT98EmRrRJ
wuBoVErUdGtDxCziGQ0txsxqMWs0YphXTEq2VrXOspcptbk07i/EE9mqDgYQvMPeHpGiBRbyPFG5
+3pM+DGTRFRay5D6UV6Y5hR5ZY/RU1agQ31ZcnyU6gsbAYOdsjH7nFlOv5Oz/Yl4uL6tzIjLOVNo
wW3RnvoAd3Od6HeManH2beFUhyjyk5VTFhXprtFw1CP3ckykN9idCIjo4uRa6rO8rEbcpGgAdzF6
Xi8ZJzp4y3zyaIBjNM7lm6TLlhlLhJBZLh9bUkAWiB3vBjdyaeCgw51JkY9Mk3sDodD1ONxOlKA7
PnmQrxEnZBslmCCD/S8j4Ddp4jM96iZG9Pg+7DQVEaW01slUQ/UKRKN2y9E87aO6q8lwqxYVY2Cx
GQzIt3KEwS25+g7v3r2DXuikWU5KpT6VBL8R6R+V10M29PmrEXlVF+gWWRJ7hNtSke1maXo2XogV
8VEEn8tCnoCPbqecUOPpdXXz2danzKPXwZOeFyPdemwDZannlOBm9a53p2Q/MInoZkaw/GpM+26t
MRLqxh5VvoUwy2xSEjVKCWnDP0e7x2uVoe32w8ljYEdyM+pjQOAW52vDGWeYKa25h2D00M2NWOuj
u/AJCusiMcx5KJqpGxv42Ejrw2MVZRe0U7dWUqbbqAmCXeqL2ySrLhpqNs8UOOOcseBgpDhzaHTk
XVPktM8G1jgaDVmDHCyL96OM1KpX/nQb+0WM6zMnLBy6VYSCk51N7zfs2pchX4r/KGubGuFMniXq
1M7KeGxD0oa0Z6hvG5W0hqbFMJ0UlLbrnIJyrHU7qlTtrkaVdZfbEE5i2farWHS3qIuftUHTN03q
ayukaM3F5LqvlcyOhRk+o3pvPH1EfV1ahCP11N5QdJsfGkeV5wbGY2k070bbrbYJ5l7KboxwGRuq
n4FkVrxvEH34bBrWjE4MX8irkS3U0+PxidGWH6yIU9wOx3KL7KXf5EnW78w0vPhSmpvOsR6soOvJ
PNy9nch0MyeuvtWDIuB2VE9S8fVS0a/I8uc6QZU5WMa0qakVWArDXMVYgY2JKmWvpiRCY5tkB78J
myfVm2/mek7QM9B7yGWL+LJ3PwnmIxPKidyTioU3zQn+dvy9uMNTtgg3KPeldKmHRdGDOY71+1jm
R9uIpvcYtZKTnxjBURixs8ZNCMe2qN+XIjFI3Kyabutk3jJXov9Qj0WynUkx38ap2Z9yPA/bAmPi
Q1rjmLNqRNmBpqOSMS0DN4a8hRNAi9ul80cTfmWSp3FS4RaUnfAM27wlt8jgLlAl7Bl4jTdpb/vy
Duwp8c64K3XjPtDaLTvjEVn467oJzyLmjEM7F3lNiexYcdWR1rUb/O0fgzFPOESz5aTqV45ImjXn
6g3WXFSnenxjALsgkWNjLX0dk+yoXfy5X5dBu3HDHqdJp90wudzadH1DUbY1ME8GO3uOUeKl3Reb
ExgQhxo3E7HmeuS5XzEe3li7TvwJ5xSJfQqOFtshfJA0EcVGtFNyF0XtOc0cVoBkVQUaFwKv6rtq
Np7YC99ZdFK3fufi4Qs1uW7sDiUW6S2S0yzaco7P9DuTYBME7ipuSvPGNUMagSJ4wmzBQ5J288lJ
7AeznIZdME33AqUdQIcCVc9Mz3FOkpSUHft5WYn8ROxWLfaatKDk6Pevo47BAY2BiEAYM6rtsXrr
RM0XcCL4ZJFgOlqHwiH1g/PsYwBFnTR7mB/x/lRMvVXMwt3L3B69Lsh0WoEEMFmKMUXMBfImhEIr
s9AjelvNUxjMMZW8+YY0bAmd+tjz0aJvLJzTK70xz2kb1KswoYdpT1rp5RghVlStH4vCFKvWN+4Y
xI70JKXmmFgSFw4lOi/IwrcB3feIinYyolWvNC8i79o4ieNsEajnnpVln/1ifj27drplmMjS8Elv
ZWRUCEJLpHYJOtbIwkTq+hVtXGPeCjmPt24y2V5I2PS6NufOK7Xe5+magrVZ0e5VdeJsYaCUJzpr
xgofvr0tawz0NHmxELrGaQpqdUJZMNAoC6Otji6QXWn4UA2Dj9FsTHembF/3SXpXUU5c9RTFFjd+
tDeM6n3h6E9h2GFJHMLZA8qZsqppZU/6ws1onpxW1Rsle6w+i1C/NMirs4wgKZtfOwMACDI8pkD4
Gh16S693M0orRmrGlJhlnxGj1eUsd2nWoAHGH+iaa20iWliNycxDook0ug2Vzk0MTTv9iOuyeUcl
K69puVsB4NRJnfAMsQPijxQfI/b0fl2bss52WldpYj1Rnyp2RqUj+wl6DeKMU7stvSsrj/3DEIQd
KNkkUiEanbHiPmpm7e4sqyvcGzkE1ngSou5fDz7L9zGxe+QmRuq39qqwTb/b0iePGjoO7syjRv3c
pt6sI/pC/RG9xPz+G7TS9Sw8v7OEaSiSa1urkIm7rj59cPBRffk1F+pvsF3yCts1afM4jrqFV1rM
GfqosT9Tt2MqUVhM3q9fQiwUqJ9xjxaw03cwzCA1eny7qNwiXepiT1AdC1YdRS5vQsAHtqeIambw
5Xb0nmC//Fi31WRT0/ON7DKLLit34FrG+1+/nb/BScnlSnz3bhjtwCNN7WnnFwXxl1txsFnDx8zu
387m9AJn72/4YXK5m9+9iEZIkTi04XdVLjPCR99/bVCsiVZpIPHmlnHCMy4qtOe//lB/t0qu8F5B
WKkEKeq8w+ZG8UJL53Una+Phf/bbr/BeQjcH2rP1vMu7yl6T8si9rhfRC3yvv1uCV3wvogE9MGKb
a9XTIENzquMnotiplP8Sn/3vLs8V2iut3UJ3EJbsCuFmzC7Dh2IQE8bhC1zqv1lT1yNVtVzkGOLw
KobVfWh0+0SW64lwbNBemuj5NwvqetYfTZQUPlc2w28zP1Y+PUFxo702jW0V1cX/bBFdT/xDvtyh
g2AodJ3Y1CAmS9sYdAX2v15Ef/cJrnaBETaHVerxTHC2tLqtpthNgCp2KCamtVULH7RIVb7ACfy7
F7t6yBP0kpHVckOa3mKCoY7XpYOMcJyCINo6ZZZTuuqDb/S7f/k4/mvwubj7tpU1//w3/v+Rmlsd
BWF79d9/PhYZf/5t+Zn/+z0//sQ/d5+Lm/fZ5+b6m374GX7vn6+7ft++/+E/G5rP7XTffa6nV58p
ALdffz/vcPnO/9cv/uPz19/yOJWf//gNVFjeLr+NrS//7c8vHT798ZvSHZt5At/d4OU1/vyG5UP8
8dvlffof//6PU1dDZvnpj35+37R//Cak/bvEoW2YluVaSl8G/A2fv33F+t2xJbkBxQhTmgvEOC/q
NvzjN2n+TtvL4nizpNAF7Jnf/tEU3Z9fMrF06I5yDNdyXDDk/3kZfrhR/3Xj/pF32V0RoQH847cf
WZnw8lyqjw6lE9uwXSTKV/vD5CZ1auR6/URjbGdVOgp76oqNvS7odvLD2BzLHc2EFwba4fj74Uj8
9sKuiwrSkejzneuZfLZLQ7jF9PEUakfSWSr8VDOmejtW4TZyE+JM8m1dQDkY0IVqOcbBtMHFj9M9
6hlVWDRDvSLR8aSLBDWn7CibowSzgmHpXTxPiG3LfW70r+Ja36RUbAGxwuIyVwgWNsqe10PxQVAG
mTLQboF1jzrksViaH80WJcZZFuhMMvuR/uqlF9VZW+wk5oTStED3bq91EgYq2cz2st8OTf1ORa8w
lj/qLYPxzArTsO8O6yCPz6EsYfanjFjEJiqj930464z5ER+rzrzta+cxyNJNUJfM3WtPZOarhm+c
eQVJnJdnz3Z/l+nhc0hkgjh8wwxrXDLjq95G6ZP3pYsX2bkZUvVYwmJxp3G3vGDT1od+qGh4acOB
4eu3g4tUT03YfZq2OEjDXmu+XGfxWTURCtdm29nWmvzrGBty3Rq23IzUfVxT93Ld/5jh1lzlgQ2F
YkbbmO9zLf6EqLH1kAfcURm5RcNortVQvnF9fzPPybsUVUtrrRyYD56Zjq/Rtm4NgkU1iiddsuUI
bCkiWynGinmIqm6szDktTWkNbnydrHEJrBVEnhU2z3X9hNjpUJY29bXsLBwNqRSBtH+TuNibAgBo
3QsnsrgK2b6uT0NngBAUJcnDcT0EpEKY09G7r5+GAUG1QyXHOoVWs3WraQOb414OyRfgrqY93Bpx
9NjbwSlEnCPrHOS9uol6qEJWCjY835Wt2kYAzxjD+Yyx9U3A9UhbrnNRoo2w9obfrnPqwk3wORT9
GpTZXmUGLESaiUZJIcQ9TBUakYx2c6gOHQ28ubT454cMK30YssBi+wxA40j7gyvXrc1hEWaOpyoH
9jJAXBzbZIOKfUPZlNpcf0tBB6QDRHvRvcKdEnqBaZ01B+0tZABstndpCJIutXYJbQbkzO8oqK2S
lNZUM8CNytttmBb7oc88hj9lK6G6NTVvjOr1ce6TG2VY2IWtFTwqKC/ZXWaoc5yOt4E53pZV9eAG
PgZc7eSL6G7ub5njQpvQeOrrYCtoKqA7vlM8wmMobxIDEaIcL33wUQLVtLPsLijjdR3mXupiMBL+
phQtQvMMhEt35Gk4h7P/Agz358tB0KpUFiQnE3rFj2FtD3sOI5jdPNW6+whi45H5FRss9u1Ubqau
fjOL9FPRs5WJpfFgUXGLL+2AzKAGCdXvCvR0vjXexlO1q6v4jEAdcUCwRZW0MhDklQysJNK8s33t
UU5oblN1hglz6Ewuv06/RkYPJAKnmua2NVrAmnqklDnOOtoZyMbgGZFi0gBj927QJQHD2AFIoesP
7DR8lzi3pV3s/LRG9BqvzTr+YGyRpZ+6ptiPY/dGD+M1kxVf104Mz83k/SHnj3DtNmAe2nbrTsXO
JMOmEYgVwdgCh0R0kCEwX25Hedf3+R5a2SVCdjmWNjLKhEe9ODDhzGvL5hKY/W1mdmu4JAv14IQU
aROnwnPCu1gMF4hPOzgM8A8E6PUa9l/HOiUVDSuMJP2tP5T7IvnkOorYlfR4pEvsfKwNPoqhHbk3
x64p94KCUk2HOSyYCF7Yh9Lk6PK1u+8O+T9P0O9PzK/zy/8rmfu2M8BUEoLzEuuNcRVhMWo4s6nD
NE82kx8L+w3CbOTGFsUfy2tkjvmr2ZpgUtwBGSQJf9g0u1ShKlPuRovLXatRYh65rssKGouNYSWH
smY/hLrRHkcNEFCNdZbnC0YE0Kx6W0u5X1g4ivRD1M99cF/65WosuufGydELmE8w8D4uD5jBZhBw
hGFN8fzJPXSqPCjzuXbdFyLlH8PLbxfB1AlbHF0aIBGWfOO7NE+mRqXsZG4BtcqnZT80eeUBtfhU
YxUZ/filDfmnLygty+QRlJa6HvPcY6fSyoF4gUL60aJPplZqbaIlUMGprawnXw0nLNXnmkEHI2fC
mDy7zOO1O+tG9Njpkb9sfr0QlvDsu6xeuabFTuBIR7jCQiZ/ParItJJAmUM/PDHVdjXH1UFzDWA8
PuhEuYdnfO4dRPklMRWl7lrJfWxY6yZ/GOgElJa1zXgUZ95qqz3XCqiIE20czT1h1muxYgfBJ3aB
TdipMyzAN2Oe38V5cKrYwakqHAq3uxh9cedg0aM9tIms+lnOwamvLEp3xpOMa05mrB0UaPOpe8Y0
eZNZ7jGkLV6n5rmubIqAwacsAw8ZMNlw6i46mvcZq5flvG+ITAx7vGVM4AlbEMbKblPQvE6mumeG
9FSj9Kdxi4Zx7/jTa8H3AmIs3waZeS/5ppWWctoY2mOj2+cR2GaZZsMLa2JZY98/iCZhsXRMzHK6
EJa6nk1aCl9GIfKkJ1sz9/UgKf/73+7xfyuxuUQf66IpvrTXacsPmc7fftf/h8mNwen1L/+ZNPwl
r1m9z4P0/af/+Pf//b++T2uWH/qW0bjG77YybVs3lMO1N5fY6VtG4zi/64ZjkumwLzquvqQtf2Y0
hv27bQoXyrYSjEw2lzH3f2Y0hv67paTrOo5FiqQ7xn8noRFLxvLdqpC267qmYVu8Dg+n/TWw+25n
AmM+2SEunD00TmfVVtFTAgIyU4tXcwg2ro8cOtfHcdP5pByjEzovbI1iiQW+fwcKY62+bFKkaIJt
gYvw/d6Ym3Q+GIoX7CffobIqwB1EdXgPjmNl2gtvJJ9GT0Ar2zQ8RCsk1+BLTJwhY0P/EjPSh+9u
3923V/7+xPpxXpKSy/vhmguGdTmOK7++3++uCBb0oesLGewNusdIL1QNrsSlMyyqg6PUBx2h+Krr
Xhya+HUA8dWFkDp5r2FKIFr29VyVvK/hxNDl2rdrSDtbP6uHg4uZeo2OXTIULHsEHub5g02v0sz2
1L/fMDUe6EHhtKuq1x6sMD5NXdc/Pfz6ilwdJvDNWaME9Sw6UxcANX+8Q50+40FRbb7PJPSOrPW1
s9mV/iYD3+DZRTCQVcn5hfPiapKa+vqqZNuk25ap1F/ug5lI2iPhnO2rZHE++R2xmqupTetOb2Lr
84y18mYKnWyTVfZ0mG3xpm/LtxYi0edRR5tvItI55uXAOIC5OeKNjrwky9RLy/dquTisFAcUEu43
hxjnL0e7lch5SCEs7MXQPzkhHAltkC5JcoQiIW3KQ5ICvB2AWwyFlwXAeFrz3eg67aYMAnWTrAeg
1BgJSudSylNrCWf767snrjb+bxfS4tRVBGA27/HH2+fC6lCjrrK9orF8Udk7W1bdKaGl7g2d7Dxd
09ZIvXAxumWyrYKCzD4fH/q5e9Rlp11E4L4w2+fnb8l2pW1xzYR5XUfBGDiGU+pn+7wVz2nViCPd
1vsmc7FRTXmKMqvqPbPXor2c/bfw4N/gbI2xf5dbQJkP7JcvhKnqahf6epG4e+ay5ZK+Xp+OgWUL
QD2ApXxTWuu6EO1mHqv8lYJxsW6Ei8kX5w3ZpYn6eEGIt1At5sbZp+FUf8rdHYCrh2Ss23Nr4hOa
lGUcS9dH3ODSOoyj+qbFkYG0Ph0BLzcFOYdyNnw6jCd9+sZnd3wS5RFhPDA43fV3eM7xl1vK8Gah
SqYEJuOGNBgC0TzJfSocrLfV3OwhHMbM9uyajdYlAGIQX2N6ZSRDFoW+V4YRAEcjexYGIw1mP8YY
12r9UavKNf3n4Tgvf7l+TVXFt4oV7G5xGotd48zWrZVb2na0Ac0gysH71SAZnazMuKXkeZzE+B7w
xHRrijzHfszeneTjjZXL4dCnhu6NVhXvIXI9R1rVeb9e018L5d/tlTx1hiksQQ6rFEV4eVWIQ4hu
sSGIal8N/WdbdThgbTv1rC4bD0Fp7AuQxydtGtajOdl71yrNOwWh8ADnf8heA2B9ZtyC2lWJDFZu
fT/QuN9zVC7DKuzhjGt2PTiRWhtt5CBObMdNWyXhgQP5DWSovNITr3dYnXPJyFPgkHtcLsDBMGxC
L+uLG8A9fst8vVBUsIISpT/ErWW+tPVcnd1fL4JBNOdKgzz7L9XICNkQACGdi+DgHPQrLVujLJyq
91Zl9dvWkJ6T9iPem/JthYzyhSz/aw5xdQ8cS3fYV4hFdGldHdxM7wQI1nZ4dcsy3gqnH29bmwlq
ZRcf66DZhTgTbkqawjmQy00eOPKVPasTXk9B2zCU9FIbpl4PdrzNo5BYwykhl3bToTeTp3KYPmDz
T5Exv4FXigALo9KbCHe1ST7Q4tZ5S0WY7mDn7o103oFugBzaVq8MEyHRr1eb9bMDkLhNGHB4dUHM
9uMOWlh6HFUuInc35CSepf5kgSI1imG6TalqTjU2pGkyvFJKTqFhqHalD/cQvcubCtzl6xEKJr2q
T2Pa5bveLYObpKk44QGwfwjNsNouo7KZ5NIYe9ASR79wIvBA4qiKEA2wDvM5lyTzaH8VHU4HUlcb
oKdO4FMERmK8KpIgXseZ+yFC5OSkQq7sHoWNk8TJlokPuEqbSB1MkCXprB8NMKEemClJTQOLLiKb
SyIHf1NT5af2C7/oLMEjTWWlHZBVb13LxfxQzJ5GzvXfavJ8O+S5qFTu4fnY6uuV/y7YmgdZJRCm
8v2IKm/Lv4y1EPAzpqGx93FWIMrLkxcWrrE0Cr9fuEs8QxmdkGbJStV1qxw3Ho/DVFJFc4LpQz0B
oPV9v3yoDNlsKzUwRCSg8cyGgfxc66Ec1nsmECuPOuIzc12nQ1TiPzHAvc9jmL7WZFSvgQv3Gzl0
JhMDjOIcOi9M2/s6xu/qXSNAZXgioZAQ8jpOXkQxtdb5+FMQhJBd2szxRoqJmmzV00UUhXEaZN0e
DQMAzejKbN37EzWzNlT7ifH1azHpaDTt+aAmbZNDsYRqo0dn5Te3mCa3bm0mm9Z6m4BDYByQbwb6
KTKZJABEwh+C6a6WGKCEZA5HSlDVwQ+XpQskKSvfpGF9cofSZDTDYpI1zGmXOc1TGdrJAZKgv8X+
V3kqKuzjgkYepy7dQiaotsiV9oQn6RkGzBbUoLzrfXBFAf4BbgCozmRGY5plrTw5JuYHXQfHNw8N
Vex4MDzdQpWlM68AeykwiLQiLJ6iTZD1ydtwcLMF8OdfWNPNAUu78UKIqpYd7vqWuIYUbMJL3H4d
sZdtK2gkof/C5/vcK5VtEbHp59KXT2YECqHnENhVECU8rBqd15vgEiyffdnM/MdwhruU1nbi6aWW
rpU2jUeHKUaroVDm0j9gRFqTAplHzrjWtFhbV5KPjF8Z/2ibnxCy+e6Y4ylxCnhHTA9t7JCSuh/Z
cAw3vbA48NsxfYj0KQUomFL89jvdm1xQG0kq7LVlBWvpNhGze9oB7H+yUsxNcYvi2Pu1cz/YTOgL
W11fdVXsHJIGxY9fm/Zrswy2SSgW1qmr3gMRPJuqdlBKpvUNM89CRL6DvCHO2JdR2d/F3EHgR0jb
Iueh1nCatBE+12Aq3S0EzMobHfeMtVDfY3BQddO8ECws8e1f7pICFiJIqXX1lznWkLETZ6FXBzU2
WkDMnt1JrrrDkw6K6YUd7apFuASStCB13RDAeiX59Y9nBXZu1Y28v33FYGucfj09uUQXVNR6CJaU
aFaz6WoXfgl2u4Z86tdn1U+OKqRDDnXWJY21v+59322oClMmC4uXN7MiuIzV62GSG94rO7506My8
GIqJq7retw9M3mPizGF3ui7wZqORA6RoMH2AqjiJ6F0UundqsPVbgkbICXkd76IUX6utHMbcEg2D
sz66eF23aaHaPTHKKwBZL7RMv57JV3ddCBsABvERsZFxdR9Ml4ILIMpsnw59fJ6ByFpJPSzzF7pD
sOh3+zEYzlZS2fSEfOwDrM5tQb7jkbQQRjA9bl7v7EHUxzIZtpk9tmejFf7KTigtlna4MTSEXFgn
yrfQ/axXqNLY+vQMLI8rx1UhhxdW1k+vNAkT1SSao39N5DQE6XGvJ+Uedo/Xtjy9dmtWqxifx9HP
6EoZaX3QYhRxKmRHKQJAf1XHyZ6LFIP/hI6xxm8Mg6J6YScUPzlSBU+YLcnmWPzXBW6U2olthE65
N0PzHiAzaB/tLGE3IURDzsdYktNqn06g0xbt+0uv/pMMl+qVvRTDhEWbffn6d4s+d6KlAWmU+7aq
/UvXgewvpHniLjDbot1lVLaY4MyNdj3kjs4xoJGA0aZmgFNJV0xE7Uszyb+u+uvlp4gYbTQJpB7X
wq7KSdLZgum2z3PIQqUJwJ2MgVCCCclW/4b6sXOOgtuuHtWF/ST3RpX6lzC+D9r0rHKAGmllbktf
HOdg8I9GN0S7anCnM/A2D7a9fmrNeTqXQl+Cjqeu9l94gH6WowtFkqUsR0F6vo6SyG39vnesci9D
3aY4pyMEboNLzgyhKC2hDFpewMA+FOY1guccda/NiDJUgc2ItRPCHDD4+19vbj99T65tGRy4rk0/
5SrlcAgJIK/yBNQKA5pmKjreTYsaNdeKfdF2EE0CuHgpektvKK2lbtj0ntBHimquBB846B5WKOeF
BGGJ/69vtutibyARQp1yXTwoRUMoPzjFXuURu/oyvw7XxwEkN96V+jnvSPAHVb1Q2PnJqxpL7RQM
NAvfMa5y4Mw1a4ZZhSWlJVg0dirO9JiyNd5ViIF2TFQ34nsImuSFI+a6ULns+IDc6PpSnROIYa7u
QsomrpUaTcZu+IBZ3mSsGFmQzYypI529GYQDsGbSPDj0BnzChOlrYYOlTJIoBwGWCIHwwws48j0d
BnutxS9tCD85hIk9SE0lBD/KBFeXpoaK0o9jW+8brYHEUQI/F6W20qmkegNwnD04guhRNs3J1fN2
18E6a412Pox9fxrS3DwntnWTFMI5FIxqxOhV95siC6L1oNnvf72mfxKd0CJH67RcUUV19ce9S2P3
NkGrwlLHWMmcFP0YlmIzFUDCe0e9EApd6zS+3rolZ9dJUEFlXa9URseFbZuQz9QOyJNumup9jrdy
rXU30HUfwXfcOsU9U37M7ZyX4yGDiFalXf/SDfpJuU2iFnasZcfW0VT9+KmRbP0fws5kOXLlyKJf
BDPMCGwx5UwmmZw3ML4iC0Bgnoev75NatWRt6oW0kJ69YjETAQ93v+f0g1mpgMfzRQ/dzj7CgjrC
KWGoB5A4iFuiRI5pfubJdE0pbD0dVuYxKUYjTFJG4f/9Q/g/HqX7OUejWachSS/j338ch1a/ACpX
7PUqIysxbW/tDL5v0wgvuPaDTNw/rprn/88D/H98Sy1alRwYzA2o2e6/pP/12lpVILyrvpLb2UqK
bLE92avxz2o2j53tPg5Db3iOos1kgni8/vtf+F92538/skwuLTTRONtt3IX/8QGUWaKwyh53+7Ql
8EW8kg0FdrDWNZURPtLPqeA+nm35twn1Oeg2NsqJ0h+XAtuRBdcyQAKRR6pKih7HlsoWWeHCsTFs
RHA6XyluzmpPiCMdiPjb6nei6Ylnknl5Zi+L/HpRxx4Q2Olts4+z8cdqM8hz9NaS2Un2Sh9bdDeN
OHThvhOOsAXlq7Qvoo3f8Q4QvEnRw9FXuOasVNibUsDsUm0vGyvxBNw1zAn78thaMD6yuXmnqjMQ
i8Oi45/RpASdoeDAAD1Xi/m+wvHz33+9//r+/sevl+OHUk3VVQ7J/zTAAxvqoTnRn1Qm+x24d0cN
Lg9N6mLUQh/oke0Zr2AFgpLmizWVT1NlolzMTPjOtV57fc+aSsdqF3cvQIMpuG3MkgJzVXmtKHcP
uRaD6BosnTp2dCKdpAWpxCmJjLghxFTzYhSkxYwc+MX4mJAuh1QhY7/UpsLDZmjtUolhyShJu/J8
g4koDrgHyAtzAyMRTApWS1eymtawSxLlszVN5VzH8yXGpreboUr8f99IykW+7//+S4MPrOn3jQW4
YbQU//15wBiIoibR6r1GvsVj9765on4Z6s09gtu4uYuVPddapTzC/qUb3TZHFbqvNzA5e3Xjz5W1
DUv2zpsxWfNpSKFBYJoh3jymMQADrX9I5keYvbB3bRoU67x8SnFMbbjvas6FlA2Ut9wlu6kQk0+y
jxbdwbX+ranwH4u2ckM7IRyYdMWPnLk4lzDZncahoBDdqXHiPdsvTmgaHFwFVL8CrBbBmnQvpjGk
Or8UGdFSyE9fxgwwZKm5jUEdMJYpDsCHXpq0pbcP5moXa0norP1L50LvApwNTa54WWrjSm/62V1U
rs5ov8ym1Z9F5fhJRyZSCsObLBesDQiMUXmPG4E7o5n/JhUc7G68Qy8Z+QszV8nIcH3Q8hkVsFl7
ebv9NgqBQ7wS7D5kLR69uLH92R7+gZEJZiWuAoXw+b6XIFJnaT/3QA6gbPMF+encWAmSpfu7Fsqf
uItRI8RswRV/Gyf9OyVD58/MFsgT90HVEeTRYUoGuew4NUDLwQgtzzBhy6D9bnK8cyTPfmWs3RAW
hcOSk5OegRSTu/J4TcdhSllD5Nm4jZaZsxI3X8umo6/S26+GYI0pmTewvSAXQGO34UQ+2HN+DZP3
KSMEsDLZSVR407akV6E2WjcAGYe4FA+mGN/yxkYS4JLpl4A2oZKSRa4LiD2tloWEmXcTJxhG2yyj
czB/JNjiGIf/psyMzlnNBklL90xLTxNa4wB2A/BX1TYCGyohhFb7Bz0UuAAlb7hAKoG69hmzGkP3
Z5U6v1PanFQsn3ejgYLpgLckqfAzRSMG5W5gANhgmgjWAU3qdqvcrEs+1KBIQd1pSvsHNP921Jfs
hEhpg62aOWRdvZ59G38eZHuEUk1u3cogxelhXSQzi1IaifDi6uIvOi/JNBwAmp3RsLLIiE8k6AHo
isLSr6vlnrekrI79moiLggHYq1gjCEt7ZGmAdWQCb00IHGOfpJiUWGY463KV4WK0bDQqcjotlHt7
cL1HTS7GTlTtO0wUOxRsHHiDhv69N3Ty6JP20g5wm+kUBymtfNBC8x+jbj7A0yB+HnSwmkW8+doq
Sr9ZSX805egG+KH35A690TS9ZgSEnM04QNyy/WEv7ATLDjlW8jQvqrIvE+S8xTrd5XNe4mQt+dov
vYwzeojigW83AmRuCdwRm5WvmbjTI5ydKIAAi+onMZjVyY03zVwNYT7nq59hCtUd+wGvQIaKdqyY
+7UIXzN2l18K2638LImxlxdy5xpImalIrd20kDBe2dWs2/4qO9ozRqc/oVP5dUTLXury0A7rJ4Hx
B0XrhmhMkjpKZtBDRL9b+eoYje0VWAUwJiDOgMOlObB84gRofkke0yv3aaJ/00XNDiS1ied95Olq
HCaSMqkuR69TuCRoWfqnXOG2Osag+TV/jTyDACriR9fZ+F8BjCXryOnQ9Ad4NcT8C3EyneYxFVXE
bBA0f+sgTTXrQzfGw0nrbd9wWGN2qv6kUddZZgNTC4eVtymEh8nOXbgqn2nxZoGt8ey4g4NrRpBP
L7PH8WIvrCfq6TYHWq++YOBuPLLBSVAZnccL1tzFPU5kS40Pm+7UFxLXV725f723/mzb0wOZvg9j
EfsyRgtLis9A+eb17fhHs5fGY1x4ahblTMlleLPNvq+8f0rbdI2N7UMV6HbzSv5hnwxtIX6INlWf
CEHiWccxlUSOk+Fxq6bIaYqjpStnzfzHJefrcWb/0+mcyLIv02iahrsCLYddU6NqZdP7E0nMWcdI
yZpEXnixib+l06cgiRdQ8dRG091bURHxcvYJFy3qlhpNbJ6FvAgTuO9md1TT6WMtMx/1wQ4Tvcah
Wf+6lvVn0ZAskDLn1XQ1BTg+5uyvUIKa5BVC8kdewPZ19Yd+Y97GjB1sVNq9bB3kyJziZ9ryH2lk
vm6iIQYdI33Nmg76lJaHgZix3bWOp7niczaLW27YL4at+WurXZOZgd9I4b6yI98x/IYA3Xsq3YBU
FYoHCmrX4gBQ4TPNQt3Q39UvjL4x7U7gkJqcGkTSwgnU2X51QZXtAen6cAZZiL9/80htHrcmDch6
lqAjG14JLGa6Cp5FszHubgcNVg57Aj0ReGUyflfb/NOa4zsV7IvSSn7393NuSjlrtyWcEYoxJcjO
9M/XHVjAvTTKUz8sB4w6KHrqZ5NrjjdmT+k4qby9MrbwWRLp1PJuFk5fVhYkFaKHIua7cP9N14jB
RGm8W5oLLmibiOq180szlm9cXnANZfKUNSRsK+W1XthioMP8x9ayPYcAmYKle7EsPkPFqL6y1Ym6
xrkw4vqCmbLrXCbTJT95s6onwYE/t4CqJJZE3zh166x76UKu1ezfV3xvSg/7vnfTTxywoICukqUC
z0AhvIBG9MxGPYCAe7AwHTr3d6zCdLG9A/0d5DN4OtoW/moDiCjTf9hNjaAq3iMGVFMY8th1Ml5k
mnPB1/inYs7w+aHbNnE2TP60JKYQmLBalBrFjiEKMOswAissA2cgfpENdkkBbrk3e/3S1svbqM2v
PIctf7N0N3XLWcnxSY/qk6Vt+95Uo0VmmDKT+q9erbxkKeQI9MP+hhOiytEfCP/CQuV4NbpLahqI
txE/62VKpH5mnLLGyg6YzlsKGBaEmgrijbXaxlSeEnvYiaG8wfN/H2nQhjGP051eAPtEbZ/daoFz
ghqJVPH8YwJ5aDc3sJbkVbKuvFuLlHHeNKZsSVdM2G08E+PGmkTqSNp4Lu+LFAXjkhBqdhvoJuac
/agLE6g8JsSwrce5YoiYa8O8a2oyAWI+KIV91IcG3C+yGK8RGGrUxWEru9iNetqBpOPMbKs7YI1l
12oY/dEhzlPbXMlLIb5M97VRILQ5MII9iukBWm3aQkwJUy19iEX3vomx9duFjzFbgUqoz9sGpM1E
z7ObBobB2sJaeg7ByNWwDQ5D2UV5Xzz2dqv7ZV6fpLMdRSKuKLWiueHoLeX6z1BgFsCMjQgC0Ocd
Zt0FQtauP+qU4OhKi6jeioNsnN97BMwfh1ggK7gDyFSKrdwx/DSLD/VEdhtvkPShwbBwRIh/YUIZ
jYITtndhSVh1pl1A5qvn1Xpl/g1/eb7UaKdClfdLmqJYFnaFTXhi2SFB82CzdCH47RxUg+IgZ56k
rcsYKhpSgXTJw6xX2HG2MZ3ZrJXPZQzk2dCygz1jpLkXvq3WI+gu10BXC0blyxIHSSKvXdWgayxB
hCJMqzzSLfyWs+rSlOp8uhdXQ70vXZiZPeqBJafEoRgDx9w8dbo9MG3HNmd1+jNLUHcLbpyEeoOT
aGndHbzYoG0oqet1hv/pqAe7z3Ov6Cq6mIVzqht4D03OsFSqDwprmNpEzCle45FrNbsuJrdtO7kO
LVbEkcOb/CL7MN2pi3nUeWyrZPqymKqfoOvelwV4T0Kh3Dw13pEPWPazof9kBhfoXgZiHnpvsZ33
PL1fuqYKCEJioNZQfmD7hRhc/0kwvkx11KlZ7DVDdeuLQfN0pXq2kaKwEUVVbb2p3DEhpb1O5vw0
ZNi5W0s5wLz6dKdvnHvAhLvmNdWRsnG24qM8ypWfjaZbzb9z3qkZ1PJ4OThuHQJ24qE0URPmza9Z
RJhJulPKRkCYXPX0ezE790STjEyArb7wmZopL5Zk+4nvIrhkHtkaB9TAbctdULEATAtY4aGMmKld
uw1qu5uygSLEB08PH8gJFP+R5ONpGDt0UbWk9EjWgDAAu0EqJxiMh7ZRX9iQpLqUxtdYtJHRzh+Y
qp6lYf2MmlUBXOgCvePFtJjWT6YaVCJVWIzlScUdBWoCf3C+r2X7mLDw58VV9ZlAgiQC8bAoMLTh
ToOtzf7EWvXKr/MBhRWtkD6w83p4kFb7PNXb3VpbAWjcqspzR8JvRiEvWSGIKMeT8NMB9HFh0Mkz
9CehVL/DgMAOft4a6i4LW3FynXrOMtozGw7GsO3jX1rVjMtt7a2X5pOaKDu9oY60lfGmlkq1E6BF
wjzLBS9ulV6cOLolN/+OWgRjTMyPR0Njao5Yj17JvCyx89jqZGxGnHLqBlYFdCkMT680tx+xxEfU
Tgd3GoxgqonwcNWPKAoufbIqnlYr71uu+opT10Fn5f+ks3XbZmxcm8OShtv8rPl02BIbhJHg1aC4
n8Txi0MbdzLIU1cN+MlL/nLPmyGcYBQlakMO3nDKJUJBapwK2mKzbCBocMHbHLA80DkM4Uhz0+dR
5Io3pNwWhsH+FU4GfNbBegWkzM+c7YS6I/NJ1yloetdeQbosXBpM4nGzqxtLUAd77H9jjWlioaUX
oxF/R3PIgkWyRvyIIo2gSQLXt1mqY9f08ZlQQQ4ylgGk0Z0V7nr5ZO/1ptzIUrahy5woWjmV+bNB
8PSueWJpEVwOoEbOpCU9IS24U2Xft4TnpJG89+a2OVSmHxfVnsm9tnMG7qAKVP3+1xzNb6OwjLCx
qiOkrRfh8q+u1+S9iklIziPPDWdddxtAu4d9XDEslfY7uuSjMlgvOckJMqW18LQJqFrV2X/w2f/A
QzeDas1Xb3CcX9loQS2xV45bqxKKGymievcTYLEHkN6yFdzPlt5HB0UZCHMDqQi6RjmA76PVh8dl
Z3Giz0lHMeiI+hJLY0UCLd9RR3Z84T55XUbbVt+sKkjmhUhIZo6eKSlANNB6GJiiqdneGHBbAV00
Lq+cJngEsrPbcChpGbp4wb0WZ/Jrjiad++L6TV832yX5GqHBxvo25moIRAXK7HPZ6ZfSMomKAZH3
pxygHFSNZ7ccsdnlccAJP+xwxO/SZkHuYQFUcr9brpFB0g5awOH01CS0ERxaTs3CJW1FD8q6hglS
B+sOzsJQwziUEqP3skR7zwY7iQiC9atDxcj12snTP3ba/rL3CtNoaqjvOl7PeLQHob6sVesCAtVZ
MFjxljZxpUO7/5zb+Tw33Jqm+54azRuiTSUYNpq6B30VLqwuayOwYjV+28vbUqdL2KdL58GXiwNr
QqkAev/ZYej9sOnVR1524NIdCxS9ap14yUI2NnAGZWV9UImdNhXQ7G7Ufzc0AIHL3ZlddeOR9xzr
NkWQiCKPBhbW7oU6FYGgLEindIfJkLdm12N8owjouVAFbFTMAeu/VhQren8S/UOcWPODBXYN5d9U
+xjAE2YAxXsWj391jV/fUi07JdOVMMmkFrmzyhocEcKSqU1k0nMD9WqexgxfeelsCn/odh05rbme
A9EZtsuUraEcCpO2Kc+Y1qQ/moQiyy0eFlDWs2jIas8uX1BVsJjYmKQ8N+xYSc99zRU6tNy0vOlk
YYC2/ZmGyvBMjJSkmDNSQVZ5TBX8fyrecVPZetCk07WsiuoQ31PIVW/fqpk7j6rMoOkSlg4yK4bq
aqIkATxRxlwIic7dUlpHdKAA2PU9u1GWMdGC4R6Y++Vz6lQmhUVTeVneyEOcpHTIVL6zLkba2zqM
O1Vf7GBYpT/PC001eFNVLJRbxjdEagZlPpNxtjEoH1kOKhEIS9jkPmvXBMJK7SfNkn/aTXuai7KM
NK2WjyrAWQWn4G4Qfet9FRmINWt7R1Yp6qOW1/arcIYV+lMsoyIdfa5im2fyPfOE1J7WovsSnEVR
vlJ4jgNh5zpZIoeDi6wavRNtPfY9VU/qfMZt9gLAM4yr0iKU60Cqn8mBZAnv8LhDBClawwrJH1Qb
2fJpASU+lfbDhKMP50X3K5TmqFWT67nZymuqKxALAFstaohLNkTy0AHz8GT35p5GdHLUqe7OCxiw
aazDNr7TYrvEpK1rfCiqHq56UZ55HTMqHOWnCwvQr7f1JFNsJOwBvfDgLcTKX6a7Cy2/D7+X1AWG
rtJQdg+llCxaD/YTvesiYl86QzmQZrtVi1/RsL05RBq8eKDhCG4L7ByqskiTX7XGYW8ZxUh2lDQj
e0WhUmNlEN18YW1K2xNrzC5N9jBVOUKTSr6w6bVgoKeUEI22W3Ru7ITC/dzJZJSuNGPNvl6CvmCx
wEwIl5j9DR8IW3UOyPA0MbjPVNyEXe7YdU55PoFHnhAqe7maXoW7sua99MGY1rCxMcn6usoVwYjd
jt5l89ysMLxHPdGJG8ezXywDCVjZvqcqWITYjEZn8fWREjczIO2q981JS8bHDqDhtWUqkbBd3S+r
AV+VfQia1PclQs3eL5IvB0Nn95kjGBx4zFSbC+1hwcotrTOKxHrR6ldFrx7rpfFZRP6MqZVvoiKM
AdDiYRnGU2LmXCpp3mpI+eqJcAYEO/OSFurJTZYkKoh4TzibgnllAU0WqLU1txBRZj5mZfbBFaCN
FvYmywR0FA/dt7IMHOZ6vDLmBzBGF4OJC2hIMyln5iMNC9EjVmdtfQPT/qAJm5KzWBwkmFpksXd6
5MQ4MlczMCxrL9u27ZmPv6jDY532R8LsOvyTmo9u5j6WhFNiP1GVkYMx5+okuuJud/GBte1gz/su
rDGfbUkjwFJ7qthHpUe78CXqQH/VMu3PQ7ocQeGvDT2mrqfCalhODqRuf5S1XG86Gh4ikEe1rd7c
DqRrjza224q3Rp/MszmyZ6zBIADP9Fmi6HQgMB8dUXzo7RKtdwMMUqeigU4+VdtuK8ZiPzhICocU
f/lsOo8jN1ynVqJYVeOzUPA2TppXclEGk2rtMhI6vl4X5V5bIZPaQP5o/q1fnZam6BDbGuw4W8k6
XXsrK2eoDtOtReN9hya8TTU2rkWl0Wkb11Y7sd34tRSTEqFLe4w/89KUEYBcPo9xk9dMyceDXZi/
LTvpzGgKqjthVMeJdpWiTMxae3zhOnFzg2+1rhXNbm2tfUJDvQXMvHfu6kRXTd6amv5HPzVdpAHm
2Dci30+jLi7YpmJ/sFe4cxksf4JavNuYV3MTS7iGmPFRzu6+TfgjxDZ/mr2dnWQJ+y2V9CMBzntr
svVRiaUiiZFRjGFvZeMTKKr3JuWDief6ESz/dOyAzk2L87qW0mSDEvtbCgz/0Lfo7YeuYQijayFa
kKBTCO4ZbXpAOa6GTl+HqP1oFbmSdl9+GnNn86lZn0acfX6tjGfVbFmRLJX8xH185xYEsHmbA0S1
ti/m56FbU+rLWL8kukNvFBqJJYYmaOeaF1+6ReA8H+qJgbZe9UdST9Thkx7vsd+8J5pVntDnsBeD
V6br4OblWOoFUu4M/U9kkQj3USMfbIomUPBcdCjQ1es4SypSTYD6MOdTng/aQY0VehFsMUTWIpAR
EPJitWcBuZYt32pR/jLcFpEK6PlwnyE7UnEvthZP54IpCkoEDHBT8T06q3axdEKOrcqbxcyo2cgC
qTubOVg5aP0lm9P+0pXkyRsX5CWfDtOsyLaUbNctGl27rPPYMkpCOBD09bhQtnCDwPhRUOvFExT6
s1U0UUqn09GW5Di591mYTVuS0ct8zPjLACGxrqvdQaDrzQwTKn61NHNtpGCYGKbM7AMDuCgIx9Qb
kIo/AMNmyXbkTUoR8+ZetnRaoK1ibEEP6XWcYPdV3yacreo6xs0YjcvShWNFO32ig7jxKOcsKHlK
idSjrL7hxctQ6DOFUSy5DjM3FdPjDAnFGgcztJDPObqdRutWMIfOHhHkrgdDST4IkqGalXQeRUHy
HmfGEnTsrmVW9TdOsyooRkmreaYNnOp3bZVzIUkYswnMroAi6iVUIcPD56ACY6H1vGgrYHh879vQ
DldxN7rMY3kfAWvRYE7AEm0gngn+Ez5ChzZU5dghAvvlwvhuuVSVdVN7h2ujtYYaOtDHf/3Xqhb5
Y7IbClg2LM+3HO9bwNOnPSfCaR/bcftg8lFe4JsngJ5LKypU2aNpQ0DQGeDoFLgMNmpaQkbEAYiR
MRpMKOO5FzBmxLpVjANjnrpV/bF3A1UOCrMFbY1WwPSkOTyrVNyjTLGG6KMS+zUvI8IEf9qNme+2
KFRE6CZY9tpxcSvCuXJq9iYZR3U6TUMw5NqBkWWgOOXOrRvjQCHltyn0ns5EvxurXYs9naMDqLSv
jNZrxjSAMZVyS4YEx0ZnHJkR6a/dj9l3dWjaC+43TUlCUlG9Lo51MTAGz5dLK7cTtltwEWbq8Lrb
9Ku6pl9lOfuUbE60Ov14Ujj4thh8SuPcB9mz1Qeq/c53nXeT6PY6CpNQ2wjxsUPgF8Fs1M+LKqCE
d8BetJqXYoyeiZQEYlu1Uoihu3/V3sWQPu2meryQYbHOsfE00fzbLRntX+GaWbAqcbczjZyOV2ty
c6rWL2q189ZTLhtd94e/QBxMitzPa9Md5nx8kzTaj1ICUa1IqMFkNM6KSjGTmAsSD7M1jiyBHfOm
ecgscOuyNHRKniqKdZc3GvERasD2NBpuE/Z1Ti9D8sfS+skU/SwZCTTZ9iTL6q/Ou+AuX9CD8q41
XIsTPbXnu8vRH/rxjBUGaKVqfjEn8EEaAjErubCK2X6zlxQq8xg41ZDcEicFuNrVejR369E2FXCp
9YDiyiSz5rxl5UqXaDIVrnycqJuhQlPSXuYm1sPEdD/YFw7bxF3CTNYKbS7+MkMl8UsoVJpdlbOM
oEcZmDb+9Taux34g7s0cCELpthfQlcqUFU9tGCWNfBaPEIDxHTQSTmHjJwEwTroW/bpAi1yC8dD4
1oFYckbfSccVixI89qoc/dLODmqmMyltm0/HeSlWk+JBqTZyBcoxTd0npxiXnbSwElZbHIxufHEk
KTt21laEaXy5Eqp2RVY3UHxhL1pIv+4zCyd+XYI078dfo3Z/RMwI97PAkptJcSkbSgNqh4uTlQ9g
QGmg3HWu4Hw3Lgwo7c1zp2zvfHibbyzzh74hysCs6ktaht7aGMigqPxSWjLlvB3VoX2uGub6GCr8
7p7IdNocrGp55J3iHtdJRjkyCK67L2g47h6SVAddIy/kip5VO5meioaxrF6BCDc5ZR2M4MS3K7+T
wgmZg41eAoPYr2qN6+AgAheuSVtU79Om/sqleOhbncsZaC6WAul0G3XYKJqGKoCfJ5vq7NwN0FFq
55GfvtmAHhnFHoC7eszuBzQzwjPzqDTsTSRzMu3e7ZkQJFCcc8r0x+qpHFuFPS7Mu6936YzOoO40
UaAjDX6YMgu9kJxuxpBd4/lJdsvq0z8kO9Rsr1POiGhq16ee11aXsvDVo1BEAwbAXp4rZrde5YwK
f9B8XitCUgTF6RWDnrb5A40BChlvw8+50d9jW9KpcsRPt8bhpOvj0dTnLhxoyE1VC50pU99mY77/
260re0RJWJvxKRmpJ2InfkEm5Q9TDGmrQNOSdtmuMP7+68fj2QeGzsHEe9m9jhWrFWD+3BemSASw
7bt0oItcxZr53WW3NsmsaHCe1naIlEnwDZZ0C8Qsvzdj41JSKSdVMbaoNQTjRxODRZ47n0zKGDDZ
8b6Np82TLwmRkhCfPLOSGgazbodsZHBXJueUFH/URX7jQnI+1OJI0VsSbzPpHo48VRq3ZnYRBJnn
DRL8xP7foH/yanf8HlR/XLjDybA0CjjxtKq08Yz2NM88PGV7Fynw4S5Ly/2reYWTq7PhVt0R7Fa1
A7L7mjOiZDA/NeXFGJLPWJSkQXV5TDcL+v1Ix7ilJ1J8a1N7Ku3qV89y69Sh66rIVx6L4m6UbsQ3
fcxtaApI5h/VpLhRX84F79/smd5RT0uBB6Qxs5+qgGLP/3VvCbDkY2JZqAURH5pdmA9y2n8zHcTR
ptEjdYrd/CgzHLyVXfwajtnhX6xJpM9qaNzni5v2pxGM7i3LvPI7Ri9Q3uZ4ejSnirYNS83FVlrU
mM7ObrT3esletyS7xN3wm0o6cEItfhloXTEEMu9r6WwB8zLZ/oiZ6lc3RepbsFp2WNbG76KE5J+q
Op4i0225KdTTARDtU1FMp0TYHS/77oUNulcCeMTdIHUBAabVstg+jdfvsmjr0NCrFzqb3ggvPI/1
JdB1eq0ud3Z2tD6y8mXhMWXo9sGJ9jWxU8T7xkacgJnc6vWHseF5hSP5V9O+VI3rfs+5DXyPNQK1
opaeFJVAPAZNVp5WmPLEvev2kk1rG8w9VP98Xj4gh18Kq9+1cfFXyvuaX6OGMw4xv4+Tdym2OhDc
TGh/rBs2eLatWhbmk04uzBWWsBTQqNoKEU9rtTyzGDBH+STK8eZYMLGNb4yL+WkZSUwLFnBc+Nr9
PHyYM6V8Y+cNB0DFWthES4lBOBWs7UBkuzeMGWFze9jyfY51LOg1ftdz34S1qiX8aIVX5tLf5PaZ
OWkQU+ZdNyrZQkmnAHjAFfO09mDp2iGt9f2ycgefYL8CmU9bNCcngpmuL1qygfmEec2UmK7XpJ7v
rstb6cYMo8yPaVLyqL5NKvzohmU0qrPAMFgVmVd1VxtJ65VW/2zojKdlMcDgI1PnlynIX4Wp9Ty4
cbRlRGdUrnq5kjKWRsYTtKSqFmLdxB4yHjI20ca2ZHFGVS7WFEcm3FhuXyACjYHs6EyJCNTiXOpi
Ypy7PdttwZeDT5OL1dsEBghEWzmdm6YQDNWZuWwDejsLKTNNRRaC8EY7KUQS9l7CtHJ9O2eGh8nQ
Rr3GIl9S5SLoEcV6JWllT8Rorbb2kw4CnNbNCJnM8zQBzA62rfyOY3tv3dd4avdNNkentFi7fFkL
DTTkACdS4m33YPfuiXdsO0fqt6oGzYSVZ1KX70bVWVvq8y+czDSzFkpxcB3MTiblBoiNXvs4HkVd
fNdLR8Fhl69WO75UHCZhKw1+Ft38xblzs6C70U3Ivgx8RhlIlJ1WgqmlWN2Z5srn2idP01S8dY2N
xT1pFy+3M1YAxXgG4LlbE4XOHQteaSfw1K2wEmFLCXvrDqbV/+kB0Y+IkMhesiXrXq2YE9aNV/2k
Tzq/UNQ9TZPdlQ6RnncXuj985ycZGqRqa0eYdPKsESt2V0aGkAeTtxxUkemxlZgZzPJE0psGjcMs
eFN5KJCU++7Y/q6mC0pSLy/g2eqdNRhD1LZN46fLwJED33623a8WD6KHpBU3XrW8drhEMME+KJZh
7Vh955kossKrelQ6EI/vatQuVLk9IzXt7npf6vq0SHylG+GK5yztDRK7K407nuB37L6NzZLEOg4W
RVYV9ZX5d2YdDzznzRx482xrzsR4eDVgdBqlwx4hPQICJbSO7wuFhn//DxOuztMtF0EbR0TsYgAi
ytROPduBIN0YRbMAy2d/sxDaAV6XR0BXP2KIT62Nm6tf+PaUZ4dynPdde52I/QUq2WTJ+s0tK7QH
3pVBNbB969DDTrlTlaW8GJv4SGftXWEvhFKwoERo/tEX7pUDQ8e236jNHaQ8c5dFvP6oVtE94aki
OnvqxnzBw3LkgZ18V/JxKhCuvXTiZNdi+0uP2Xo2MeeZDwm34yx+0p2BhTCHhmejKDQ1nDdTweXs
9ulTYdFTXvWEWvOlabeHRionYB5BI92HcTWeTRmzv9HGkZLe31ujc06LnEBvyduB+XjRk2YdTd6N
upqzB5LFvt5WrKl0PwXrhMhWcdk2FWfJSEg2UpqUi7brDKFjx75tJL+EQgj1G0MfFqJ5lWAlPWLD
MB3qIdlldL51fiu8zBoec1ijZZzv6AsZgOfTP6yXI4Ue2ha+f85WryJ+cB1dhKGgtEGp6/FQZwdd
//0fks5jyVkkjaJPRETiYSshb8rbDfGXwyY+geTp56hnUzHT0V1GEpmfufdcvzApsCplrf5lxWAf
2nEXJmTcZ/F3RaEcdDXlviCZI6w2bR1Ya8OB9gyYP2rGnikfcmOBK20V5su0UsxIx5DRvqiK02D0
/BNDsb0CfcgggN/IKcsnJyHYi8wY2lbpRLoSDb9efxJDN21I4KyKlvV7em2b23Uab6t4YsMs+quz
pDfF5/w52vouJJAtI3GmjG9Yt+QH07zHvlxgnk5YDWTMjbAJfI7++OmQl1T48qWkPLm9JFNUEIbY
L86z7mtkTH5BlNIgkdUl/n3X+wjtDJY/nqM4HMXFyenAq5isgdEct3Ye/rS62iatRVGJto8Mah5/
hywi9slu776nDRaztol3uhdHIO47pmEEEo99ZCHpprjezCExGmlx79u0pqUOv/OJj7+Q/byx0LYj
qIazJfVdYi0vaGv1Kq3ks0bS2Sojcv25RHrBIMKE1dBVjNaJAXOceadcq173jFV9o40ol9+JyxYM
ISfeU5LWPdfbKlcQZsfofOuOBdikaod37mx63aWeSTztVPIusPg3hv1j9mz+zJwVpQgJN2MJTEDj
k61mLotRrR00DsM4fhKYcMsGPXlkgbgIhRnFrIeuY0I+wsazrFeCnDYhbRHhTMlDmXoGwfUdL+ho
k6aEmkqXDA0XxjlkrxH0pLtln3v8zT6yzj4p7lTOYGQYhmddMPx0sS3cqvUh6CLDql2mWOiZ3MR9
AZZfeGaxaaX7beXsmhVJzZ7U917FtQ1gHwBuPnArFhJt3pw8GDnSIDQ4d1RgBpdX89oqj4mymt+6
1P62y+GtLTBBWGAUV2kY0sb1leb8tkecnIwareySEH7Akmq59mmc07tqbsGl/+vKFldGPB0QcFCQ
4BHd+qI8u9LbKxLD0HWhgItvWzc8MI1XHlj4cF5wfx20lb5VbFVXbae2Mxq21kaU79TeTxEy/TIG
/pFB4HeQduaVwBLMG8P83i9nzFsZyrrhYVpMCwCBz6nE5E63BCdqt7kMc/+VAadYk1uTEbBloS9c
W4nP2UsGHdY90ufIr5+5XjcYBd6h32xkV+Rboaomoh7klUjJ8gjEvB0aBn2es5uW9m3srCqSaK7S
2/ytGIHCY99cjzH7Cf3K+w3fOYafPPogU7uk+nZy197ZHgg1jVR8G5hkjRvq5HixRx2VH9GeX+cM
TW7s0HDi17djklHcVYuibodLiKZtECcR6n1lo2MeRn1mw13xgeuebNO6yWRNauZF3qu66NZ4xchA
WvqN2ZXmhvBsfp+FH87JaBZq3s+8D2tj4WV1vCWICp5tKwngFfSEzmlNfmrqLtu0egtSe97VGlGJ
C4F+0ujtRFF9WlXoRzXFK78sKhVzzDZK3pQn6AprH69BHI4vhvzLg9baCl+8ydrZlHUTrsieSraJ
bg9DXhiMe43r2NtPnYhf5PKfKYeYkbEZ/7RyXuuWqWfYdX+g2NaVz/tDW732Ong/Ng3pzERhr3W7
ZyDPC1YgJasYiazA5P8RX0POYH4qrMVhecDQx9Suyc6525gi8w6xQJbaJGETmVOqj+VSfnlj+SKl
BdRDTMfupX42xlvmbA4wprqNbZJmRlrXxWt6Y5gNPkK/LBmRh48I3sdpfrTqrjnn80epiANK2Nyt
2sX8GKyOcKBYE4i5BF9kc6PfxSS2LdyYvU6c40BZunzdd9a2m6y7JeU9bgfn1xHkqrN5mrc2oed2
K68oygeMtTOuznp5QrlJGKMZMVS7bdBJffNje2axtPU9Bpdt5v4tBhVtoguLSqhG0WlFRQEEu1Hx
th/Vn2TPs4dOukZI8jbYVLQ4eo9jz0Fpwo9Z+yI/2ixxHimBvzFXJCvDhR6DpANaSW8goStTJoOr
DovfRobeaZHhh1EU3wUviJoNeUhMm2+YMTOcFHguTeiZTrhzOpGorVbhCzuHo5ie8mkyORNpJ4zq
vR4c4rLF0q0lwY2VOd0P1mIDTUDk3DM32tbY4izXqzaZSuB69fWv0r6O8sY5UNGwZ60kq52RvLJO
HsQSMsmeupdMkmLDECIaPHZ8LU1mZnwSh5SJBbKL3+mdUQ6RYbN6sprl0A2uQ5sr3v1ifKf3RZ/T
gkw2EBrslxQgycQgUIr2EJcATx2E8IQ0tJ9pXn14C+klMI/ctZmXb0pAJPck2Y4JEBBqGS6DyQYD
O6s3K65Qz1Ue35d02CWk8vfSKqrsh8wpbi+Y81rO+ou2EeFr3wRbXnIg88Bshe380cltvRA9HLFL
l8k5j53sdtlQI7ByN0QknL10+Zs8XBuhK9/KihEs7qMX0AjzelEAp3xJMnpuQirJn4bRY+eE7A1c
BTUxTAd3SJihgJzaKL5p5IkqWZdNNXFkWO8Vu1HHpvFVpALEtXpf0vTsu3MRYePboaR6j836w41B
jxuTsW7QIdpYTdcLHsdN1ZPclRnpJrX/WZbU+3SxPiflPk7zXNwUoPx8k9qSLL9omfU+TsUjiXbu
oZln5njDeWIvuMLiIiD0pJFo+jtRawP+Cvshd+EJS2q/QIdV5MdGzM9mhYzUjM1XP+vW/cCfP3vY
pthAPDM93TU9a2tjJDU1G91D2shdppVcBTPSGzsBG+3b9YtX9HvwF+VmLkNEB6fRti5YXNsdD4cG
0OuxKbWLY2e2m35il+GZkZUxMMhRdOJAOLjN8gMqnacKJ0hdZtSpsRr2gzV9lskzLKZvJ+gxzoxD
vsawe3RIxl2niIfOSpDMyj1ABPPYX43gmqJ53bKpqrdzp38gCA4Icjmj1Kmz3YvIjRIrDJMiM4Vb
lZt0y1jRs01r86qzQ/KisKp/R5B3z9UCp21pmQoQUsVKN/ORpk4kzfg8fUpTFc/d56xAUyPjRsoU
ExQAcVIDJja58QI+ogAcX6pAXcJICUrYKVbBwYGnc5LstYp4iU+2wu8ZtwXwJvJEnbDcm3Pdr512
WM52kUQ10KYNfuEfP5iCPZl4UNzZ2Xd1eMt44+T2u5lVklGxusRNhvNomeiMg++J9N2NV4hLwO6E
aGycGu7MgKCdEi5Vrt+dm8AsjpUEOjnEGM8koNXWv4g0rTdDLije0lGcUI7tRYEsQIfyoA3314wp
mUqH8zkjJDAeoK5P7NCYknbsJtB1FzIhHbQtgQ7gGEobgwYr6daLD6s/tmyDYsNZKTR096XtfrjZ
bbYnrwOkbqyTzjsiyr+EzTTbJk7tUWJ/Yp2666GsMGdGUUba7rZJEGQwNzLU0u3redkC74C+n5SP
7a04RMXxOdUNPB8ohqyT5al5VKpPDvL2cXELcS0GLrzCpCh0JkNuSjEjpAzNaIJMAKNRkoHIdZMt
TJEyZ33z69b6rUiMfq3Gkp2szt5rsuFJrZ7ReLXi0ogRoHPi866FD1QQ+GihjaiO+9ifc7wdEq9h
3e8xQ8FvL6oDlTgdQj//q5x8TWwrxWRuHePefcbx5GycUj4k/vQ+SHZZjNJAtjsD96zsoq4Kt6WB
BKgXNlVb3zNMIbviClTnVRkNLVxAXvfAmteurqXGJ47+m17FYE09gzhbcX68p5YFqoM1ZIX8PxLB
dimyj55Ebm+e+Ywj/4jviqF7SZvwYSyItlC2xG92af3g0hdfY4OLxEXRMPTyrrHSKy5ezNWBEFE7
FuER4QBHR36QAy84EO5vC5U/IwWShcMp7dZ14zDp9aYVpRm8ezegVvK22bwbLGePBgowmKfvqoS+
O13Cr95kLAg0IGMoQ75Hmj5VPBBRlVvkX6Ci7KcaUn/hSqrbWy0hcGJk/qMe9HuIEHYNyZTIbKva
TEN7QVaOkTkLqfwXiyGkFZ8Q4BPBWdmCZTmPv/CxoTZIlMv0K1YG9wuPE7Zs3joEsnmk/e6OUvG3
stPykA1vysLHOdtMWujpb5vYD5lhu06hJueD+h7R0xbGRIXsf5Tz/B02DYRaae511XyLjDk0ciaX
EqT8ncnrwPbN3pS8YfhfgDetcWctAM2dHIYts9+ex5Kp4Hjf70VqkLvWqpeklXAQ6bMICTBo7dzZ
v7OS/jDRI96E6w9cXg8y9vBMp9t0GFDAUxXTGnuSrrgF1Otaya6qsMsPywdoID4c/HE0I8+Tm13L
hpDE0TPePOtQN+xlYwfJS23LvwJYO9JufRn7sDuZ9vw9msWhR3vFpHn4nUlS3GubudNSfmMNkZuC
BnJNfjgIAFMec1d5MJjCcaMUr+18MZCv86NDj4B7biLa60oGDDwNGUeV/0Tj4bHihFDhkTdchsl9
7pruGmEGc6GbOYAjm+yIvduygSpldRe31X05u2Lv9z+4bGP+3HzCCSLUO0wJhDCC24+zH3Ee/5Lw
2/PUp08GOcqrjiPOL6YsShSuEJvB1UhyonYUowPjq9Ty3ZCMD7Jsfm5DYMPC/cwc/7FCI89CEX29
1L9S0UK75cmLj9KlJxoJxWSEzDQi6FetSD8c9oorS3V4jBycf6l9gii/oef98ELvXnkeSMHwoL3k
Z9G0x0xi3Up267jIT17or0lNfrTrdNhYrUfzXSYrb7r3vPYY4+9Z3T46TMymXRkiXbP5HDM3jWZj
8DczTpBVr+ZbsxgTJ9frH6e1BOos1LdpdhqSpotYGidrb/5iwr1qVfGKoqxgzZD9qbRi37EgMnbT
Q5cgrNXZHd5WNt6M/ZIYppJUXDtobDVCdCfYCek/Dihzt7YFOrC9KUAQgFrJYq4mPa2sUf5McYkz
gThlTrq0Q1ewxfVhTu/cG6shHJjz41NInandChTzjNX/8G//mcausQVSWO8moXMv8S3XQc/VJz6j
h9ljTh4jiZnq5zb2yMK0b3upDs9Ka/gFmlS8waGBVMiq+9+6m8wIccteUCZGFjRiOON9FXW5fmwP
OPFIx8WOjYHSfLKT5qX8N3pNQgAhE1C35xgbOxfPMSOpUvtXM5mMjbbjB62r93aJ7/gUjRHtq9wQ
h4fMn1zP0KLeHZMWlwGRwY3FPndahkMh0Bkw2cz5nCCNmG/Sj9QkNUn4v8WM1LEZOUG9CU2KCrY3
Lgim2pbmWaWo+dN/2bDgZwr0uK6mh4lY8ohq5NrWxsfcer9hVgAIqM0CE4UiqUg8dN6CmbdRUes5
2y7l5Viw4iStyTRpUpupRxW+EH/Z86Q7D2gCHuKal3DkUdUpx6jZ1odgmK8zJkXeqrC60AKOrD4A
MmEBnhU7afpPx59+YreloVBdwJ99MTrjee7jYpvOC/a/5l64pDInBsOgPHzPsro7zajR854F5NDR
J4p/g1f8pgELr9nZEm2F5OefxmGlrAtnvb8dYRLQubopvuSOm4jPYNjyhJf2RPasG6Ba8zRYge+c
0eFKt+kr5lbmk2zgbz/a96zXpvLPk9v7G81psJ6T8H6CDoj06uCntARpCAzV7MMTNxsBxTL9sgPs
B+BFEhvhDyfCqSfwa+uWbHOtadi4XbUfenFVpH5CDnrxgZciX+/xvDAEZ0XIFLtHI+qL4Sun58Rl
8uILuHyda71C/NwXt7DrcgDayxuy4LzcdgN/Je3dHl/xir972rjFeEFj0/6fiNK7+06x/ncC8mSb
9qUZzTaq8bBQV85vYHV5LYLFRGKwli21wjgND0HfpBvnRgyRtxmTVdG+BEMmoslDflE4+PwSHO4y
3CAoYmnoeA+1PbtRnTb2qjeHhIImfJcM3EgPJlt4yHes77Md2lRwHfhMEUZZ6wDhpaYRlwbKeavC
1FNBgvDqi9Vkf0Wtf5HtX6WDyScp1yjG++swqkdyzO6CyqPQwjUX8jyvbIvgKwc/N3Kl2+OOcHnK
to1f0pbaQ7vhz8N04iJIs2t29vrS6vAYCILYGOhA6V7FwbKJ6+RXx+yF/WR+JQcjqjv8ixLVwKRJ
co/L+9IBihqM5EQx0DKKu8zo3grX3yW1LHf4U1jH2fz+PQUt7Uu2I96Me7Igv6ZBet7X7qb3sYq0
RYVI2P3HVmeAnGSxfJtKsm+RImU6H6JW1+F+tChaYEHiAzNjsJwZDhnPhQMspRGF7LTBrlSrprJh
flpuvknbn9Fb/gXsrLsq/yXotVvR9iAQckGMBS3PBmQyir0OL4f203U3DekGakjo82aYyHUjuncJ
mIs2oHGdX3MokADn3runMdKivOt2AgvjtUbr7pX+yHUb5BsNFFsaSXiwk4odcYksSPdLfChVcW2x
wEZszc49R1diGvJSNxYiLi9Ij1PnjI8k8qzwKVeMMAuSfFrR72CHHJoWdkHYtGGkezhHrjJel0ky
2mzl2yDH5cVG2MORITMCgY3GmjYGY7St1Q9vWZ4fjUzG7+EpgO+wK1TsHPUxKKPiqbPt7l+ZB/eZ
kvkp/hqhXeBYxhqKXMY8TC7rZse4m0EZN9JATFTF5QZjD2nodXJWbUiWEs4Dp3dN5CGpuanc/For
WcJQYCVHdPsKHM1bquAo88KTi+cZd7bLpNusK4K6wM8Ft2AwWO5yx0hpIWVprTNuoHJBI5HOAiWr
Z0PiTVCHm2ZzwJ3+hWY/5HdyX+jVIcqwai5aIXnFlHPI3QfTdJtzgjksUhDJAaYF+cn1yufBpUWf
0e3LurgDl8//mefHrqqmZzITvDVwY5/VE4HiKvP6k596F0Hnc0Z4ta7dxLiUITUPo1ObhKwhmhv1
ZUOKnmMsaIFkot+NUlw7iwIUwROXYoIxHw8DceV2s1wsQUthLPpFTQ83hE2RO28LOOAnRgRYlKfw
LFvJp90xdjhMs6jzsUUZQ0HYHhvo2bKWtR7kcK5N5zuZpLM37MJE4xk75xoF0EoGzr1NMpX3lnpJ
/8AyJd20VjluSFKA8aJE+ZQima8KF1NCFlaPM21xS2gho1kvPFkzu1S/nXkJ+j491eS4Qf98zuhi
7srFd66YGI6GCp8JQxenhVFbacb7kk02dGE00SpGZ4y7Ut0T7FlhDWNxhTHpX57Pd447zkB1JxlN
EonPDXQJfSiO/J6BCfJvli2OffVKu6UMYbaFBuiKpCJmAhV/B+rTbTkdjHAg3K4Vq7pvwoMIQGih
nkw2RV2yd/f66Vp57nNGuvJZmuRG+0n60eWsh4Dy07MtYLG0H/A9e4ehWo9ks+/cXe8ymEhh4LOF
1O/gSe7DTJWncBjWdswgx7hOuIPrwpx2pAWGkVPm36NcHpRsl3Nec84PmfSIwbI3GVLqbgbzlAZ8
JC3D14eEqLUzi1vga38AtNqjVzHbVVSKO7OeJUr8+b2r4/zOxa+2nd2KxOKyLoONHVTDHvcsmmfL
bx/pW5m7OhAYe1F9wSeZOJ7D4LpdDPEFOac6VZCccqeyiXw2+p0M1Q0sHWLus97hRr3GFiqQUTjn
iffiPpaEAeapWUW6vrkfAk7YOEucTdKeeezFRHNX6Nm4DysMWaLvTmORXqnC4msZnzNwAmcYYcUp
o9jm/fX2WGAjU6Sf8VQ+JQpDEbhrCBcuERlytP9ESSeSCfVqi248peb7oIlgk+ak3gobvEIhYqy9
TOR9wqRKYQ0XAK2bCr/xGoXbcPDCnP6sbo5V7arLODjzg1ul1DOgvdKZcrwL6TJxzrKrbyYIDQ4r
yko443ls/D3XoXUxp6B/xIJ+QDt1tJhx2otZf4pUr/0Pn5S3InbuhAGVAHKcuR+nvLhjwJhDp9y4
WRey9Z55Uiv3B1h0uw/tcoOpUT7GblWdJ0Q3MCTaNbGm1mtoNCDgemOJ/LrQO3da/LtA8IGEAWMC
nFnmaOz639Ex31i4Bwe37OrIDJiyZ+5NGJ8j9FpQZDdIXALdJHfIzX6GuDJ3lldcmmFJ7nz901mG
eDBqM6pUatP9MmdIa2WeOoOcH0kJvFrkzdNV1w8MB3+0tMvH2Ujo0kI9YiyaEDcTJ18k+KWG/LkJ
obS0YY8g3AAbwN3JjXOsil+5FPmewi/HDmhU12I5JTdHa+AOCGGof1eVnUzXMG9OhTG+ss4a91ng
kBUpw6N18zCGSMTp2HICOhckB4AaB4q6lo/c7q8Y5lXV2UwA85+mn6aTJzJK4iHwd3XMaC+1jelO
tumf8LrhMrm2eIbwgP9ksZmGJ9b+lpJycCEdrRhdUi96HStGW+qDacDv0mIxrwnd0uiWGATZl0Ze
jFzWQQCzLhjqR2Pu2HdeEyk9po/arx7xxyAcRc1MSV7sCKmhvP7/UJNh302QahKvHnVdvDItdt4M
p66YD+U2CGB3AheYCGwwXrLbKnUJ2g4dHHfZMDjiPAR3vQ/KBdIUdNHsYfDH8O6/z4oJsPXwn5PT
VS5KLOPF6vkfIDX+cSNtIaYQS0v62Jb195dlc1aZg6kOVuZPR2Gjo0zTicl8jbJUp8hjbW6hMCkP
iL5LqtDltrua9ZFckG2C1gmdj/1aY39axE2AAmHzSSGqHkf7MdG+9U1p1FjNeHQask4ELDEQcXy2
Fydc/oHHvKUiJIrdPhHMIZb8jjzNldeZ3UOp89d2qVb1QqpvyWZ+7TXqI7fnt1zFOCFr/2kKUve4
LEgTvOkbJeIXOCixM9mxrFC4F7e0xv6wTPl+MaV7xK9s7obJ/phz8ltdvz5SMSxR3IinSWHyM1u3
PvsBo1dzsoZN4CRv1kwWj10zQLIkayuJVcoHHYLVa+rXVJv9aigYoyzSy3d5agRwVprndGxQpNYx
eaO57NCP6fD03xdMqZuphr5shYn90ikGekU5ZmcZ18emtPAMGugw5BJ3m3EmOUCIvuGnNN6hMNjH
xbmD1nSwkDYO4XwczYOFOoWQxYz13Y2HIkK8rDVkFjTETGjh/8sVk+IXr8zRZM7ZveoHk7Qmg3GI
Wb3P5RTsnOBn8LhaUK+AzbPC+3DqXEwF5F21zEF1NXjgkDDLtPx3+6LKnobSaMi/KD50p4z7tuHw
jOf4rMbqyYuXmzB3doijyQa2ZvcZ6LQkXYqTNVTfQTCLQ2UmIFSYu479uO9D4AP5CBPPTpjIVx0L
PWKediHT5avurRZVXjCfvIEVljMmpz5Fe90OZnkcrfaPM1uVY/HiqDrdVjP9yeCExzkxf50QpT0r
Jncdh82wcYaZcWt9neNgvC/Qh+LM3rVhzmZa49mFUYioBbl/Qk7BPm3dz3hIJMNqIS4p8mvyabZm
ie+VwOxijWA7LYH+Y9EKNWS/Tt20Q9UJcVTAG35XiDCa5/RzMP03w2cJQ2QJHsWEon5IgvZOjuMb
wD46BHdLDtv45YfocNC0lM8SqyeNr5kcPVGfc0UzkRDo/OAQsTlSPM9dfpZq/Pam6V9VAgplkjzd
o/aex2F8nqhnddvNE6ZK81k1lUdwmWuf1TSe8h7dPIFBE5AZZT+X47FlTI1WoUdmZU7LXRxw52Lb
Nzeuk4EoNDsr8mOY0hgk0eXPwrur8FatZ9wm+VjYjH0tA12qF5xoSL9MUCNTrcJDNbf05Mq4hcsY
6b8+QCmDTo3nPfUvPbIsEDufqYxfq2Hodo4KxkPpsgo0fQ/tfwA4vLQ5ebyQ+KLZ383oQNFStRIP
X7Ea7AehF9DuLoPuoPO8Xa8r4mwHNxoZWF6nwr6XU+Y8Ab9nHTst5zrpKQuXg2x9PwoXc74f3KDe
WoARETgg4fKLT5ta4bqQxEJV56pXF44yLgq4RD2X8ArB090kkO7W+naOj+N0DPCDUUslx9BMt8Bh
7qcpRVCS6ysLYaZCHc4WI/a6M8u1Y+cZXkTZ2x6DFpqo5Uq5LgTtbaYpVPGMtGeVZyTVmvxYh3zI
qOrb8gzWI1kBdpI76AmIaGa7uQeW1t7PBe5aP7GeTIWsw8lxPqgszk7Q77g9tbZRIxTihKZRAdc0
78exlke7eigqXZ8ScbNxteq2wB92wpHzyliqAeHys5+ScTcU6LD80vt06xzPV046eUCPyLD94OGB
WGQuT7TCfFxE+SZ8GAFuUexB+lfI4VkK3IoHb6mOtPLiQBKWvXWU/CdNtzx7pNMejMncjRMbTpBL
LCC9mXyiBv8Zzs55VVYoZOzwrBR8OXeIr0SqM0jUuJhj/HEXGqog6sJEsW4wl6ixCSOkkcIp2NJc
DP4/ZWdPjIbUdkmHdcf66YKl9cF1RP1MWYmb1iTdVCOiaCpEV5Vq9vPQvFSKwClPh5x4Zpye0rr5
yTDFQ+OBoDHOGCoK239gYJAcpSc+2CIwSRXpOddl++xZ2AaQxddaTPvSkEc5trRCSXPVsXkN+sH7
1sW5RMlqFQsL5eTiyKE/jctwjzEbOsRkvTEL3FcMugo8nsz/Afp2nnuY/emOEJhT3eaHRYftLqHi
XeM99OkgTjbbUD4oyjoKcySj1VQPkiJ18M2nvhzdo6mLg61oYszJxvCeJmdZuOD7RqoMOcv+wUN6
gI9dIdOIMe81IUwEI9wozgiwUqG+/PfFtgojoukb9k6x9yTAttmD9gTIOCXPNuFZJU91zNPp2Ys7
MBf9oc6JXBOdqS9eInLcy1lLL8jqoG2RRcW2PmMd31kFcrXAS/S1tMV4MHmBHXSL+JZcHmWrzi7/
fYm7bheX3nSgEJHnvFpQQuVY4vFYkrWQ+wcp8dtLLfU6IDqc0Xt5j70hPqlcvQivt89xNl40OXp7
h1HtnjyoP+H0/q6cweMvBpbOQeTtK4NbLkL/pJIm/FSq1auE/yLz5SkebsJiNrDbW/4hBGaoxQ1U
8Lmlspxuw2YABRs0oEzmCd099y75grpsjlYjO0bD8FEd7OF4sgAiGhSbeKSndcbeMO30OUZqMU5J
HaFztuHk1OEurGDoxEn47MBafSoMc4Mb/B3ZAAhSnFfHLgBz4q8IvBBX02C6MwWBtdILOR4xglAO
H/p272aKH53jWMbFoznbCSjJsWfgBfjAAWKoXf51KvKESbNNFEpr5Fu8DWk0F86zV3vPGl/2OtVO
csxuzb+Y6lPYmRlgAmFupYN32pJNEgVzdwq9qU5WENey9JhL0kpXFWQfv4Rul/m9OFC2ttFNCepW
y2ZxneclnPRToOmT2SV7936P+T7u1CFGqbxTwazfe1E8Q0c3HzzrhKWnP8Yt7FGmf+2+8Dig0mYe
106Heoy7aUaCZmJn9sL0yHA4wWoFrDvE9/AuTLQtM/cmehiSTxhO3BP/vTRRE2RX2c7pUz+pCQQc
qN/e1iiPQ2S6TEt/6PjNfSiw9PSuqiKrzV8Y/qO4k6V6bVAbXfgWe8ut/3C4FVuAbjfBQT1fy+qO
AXMbQeTmQcrHpYuUJ5DgejcXiFv2K3uCMYAc6ajbDFOkc/MEYB7fCs16Zlzit6m8Jb62KWB/iZPU
6vkifH9+o9HlG9abdHSGnZXP8tlhpTSlfLRqwYtbKLY9ZeOj4ExyWDzKhNV6S/CqcWIlwVBfqAEQ
s++6ekCTAXAFgfu4fI7awbI2Pi8mCXsp873zoG+IHI2WJUfcHLPHJi9+JBdTExtepW6yVjAnj3GZ
kAs6w0bASntcYoyHSM7JZ4s7vLThg05t86Nptv3odZ/hMnU4GASpbHbdf3aAtgIc974JnSYH2rZO
c7BFiT3P+FpN9xMTOxjEMXgQCxQmawGjNKuMMZVbW4SqeClisMZ7x3/WFl37AQhXHVwfbspM7JJN
y8FV6y80Ay3S8oC1hDJ5/AZi2N+MJv61CBHz4bIzEZi9Q5kC+RJlea8r2dyB7BcPSeJsGaNsQzdu
npNpoOu+6c5adLd56+ePBpaJyopzmFxsa4dnBH/WBwT7Eyt3/9mUxqujxFtoGf09EiboKXh+qt7y
D0ONstSMw/zU9MA7E5eAWXduL0tpGy83Edx6cILfTvviEoYj8fOVS9KZaQInnNSTxGNCPcqtp3Pj
mmUph0Sfn+cpx2mKGPwaCK5FM+hQ8y3YyRzc8su3a1nm2oSZ9DF1+K0z7qGsqOEsEcy46cANrDFa
oLTIicW2IIygiuoNM73770uow9fYRBPMBlZEliBLict1b6BopZIJItCCbLaQLhwLFgh3MWhvEnHj
wzSRWIC7KUfxgBrCYA28acZiOhBgewjYQD3yVDAhoXliXcTCvQ4RELLC3w02vEND8XyMdIIHT0Of
scZfFEr9U5PC6WPfdEyczIqcqWk/SDFgZxf4YOkGiwoRn1M7qeDYZ4sBiPpX+W75laUZmZ831JGv
7GnvEfewbeoc92ZvtJvMaH4Yc/THqQiaDdq98T4BU7RxMW3t0IFg+S+s+oWPPzxe91nb0tjMHg/j
rNTMc54WB7OsnQfzf4yd2XLjWHp1X8VR92gfzMAfrr4gOM+kpNRwgxA1YJ5nPP2/kN22K1UVJUf4
wtmZJYogiHPO/vZemwTRLFQ0e4XhSDkowJZaLbN3wtqq2qAemLPm+1EZ1nagY8uyWEM9ST34av2q
0wNxz/yMdEsx7IcxtefqINsbjpXEanvjNoSmuhRedzU7LptiFIiFCcFas21uxiTolCkACCukFkAf
wMaZsECcukj6c2UeVCUpdi0uadys7Bx8VDbsPg9spN8SkjSrMmGXCHFBZhJ7CgoNkBvooLlSipNW
IEuzaWBKS0Vg/Vp/BHqHoZzD3sVs+o3BcPrQAiaaieqc+QosJcnAeyHDu6qq4AJJYlgreYoXiDQw
B9WjPHhQwaqC04hOk5wMaCrz7Q9dS41ry0MYwxjTRyw9M1G6oJvYdi5HUbfHQKm6ndz65zQL32MP
7vqgWexQODETERwwDpRiEWIHnetqsEmyHOU+rFiEcQWohcYEtbdW+CU73KQxjX1j4i2zoFlTXYkD
Tw3jYfmTw0+eq9jXsImYwxHlxLOwzS3qRgeXAyB5yWvahA+66O17G3so0nypsV2uGqb5isBAIWNe
g3yJP6RHWZsTGJv8acS4zdJXzjhh1jxd/XnFnxDC80+wL+Guxo4yMxrFv0dLksnWg08UcnS0TN3l
3OUnS/Lui4Y53M89jqUAEKBej7GbGNWdVBa4n6b/D3jvY9NV4Xo5mjzROxm4tSSxXokYJEZDJHIr
2LazaXCZEpFdbAP8LIrOWCJyQd3asOvkMjuQKKm2tqrwcYoN1ITkqqgZtRxafVJAhBKwI9c6qsG6
EcUx/2zz8Fb38JJNzcdgJJc7qR2IlvOrbFOjXaLerr1cqp70FiudNKpQ/3WeprnXpNsmSRdK1rRn
vwskMv4h4XHcOIEKA1Mat6MCg8b2M9OR89HdZi56bqWBo6EKbNx6jUnIdUT1ra0QzbJEDQ6J0yns
EV7TEqtJ3WevjBDSPQ6VYikhjO4Dvja7UAh9qbRlfiWCvrGS4laDZ3krkkPEI/9eCOMCcjU49bL7
4uIE3VB08ShleU1yqa42Iej+edvCRQjK0kSTgIugl6I6NrJdXExFfcfBLt8Lt9pQLpIt1bQwFkFW
W/ftxzDqxtr042AmS+lDljbjA7YDkmNZfRilKFsa1eh9U7Ai/7nrxNQ5aBm0iKvUJNlfuk64eJIQ
lpWudYV4YKFNLLgc8T4qlWJe1MOjNXrQozXvSlKfXeNYPYXsh51m2qTaBAH2HJqZguexCTSMMGCD
66aV4arwbP9Z3vGfb/3/8z6y878aJ6p//hd/fstyjhWeX3/54z/vs4T/+6/pv/mff/Prf/HPQ/BW
ZlX2Wf/tv1p9ZMdXFMSv/+iXn8yr//u3m7/Wr7/8YZHWQT1cGpbd60fVxPXP34L3Mf3L/+tf/sfH
z59yP+Qfv//2Bsq0nn4aDeTpb//+q83777/pdAn+5x9//L//bvr9f/9t95q3H+X78PW/+Hit6t9/
kxTlHwZlPgZzZsq5aIaiUKb7+Ndf6f/g+W1TMqPolmnZgt6PNCtr//ffZPMfitAVJjwaaQ9L0aiS
qrLm519p/7CEyoZHVakt5yfqv/337/bLR/i/H+l/pE1ypm+zrn7/Tf3SUEcVlCKrjOmwU6gGnVXy
lxswZhNemop4pcCAnklid2YhBU7fd+9NYOMwD1eq7a0br96WAjxhQ67LiC+VIOKROUx1sb+MiyHv
OLD/wCM9q5NbrtYM32+Euv12Z8nPNn7LSsBGojlALl7S7KJVN8yvTq2fjOKNpuZ53fVLL/sRDZu2
HRxJb1YVk9uJUVhwbt/RI0dBKiXHcVrdh1n5kFYaPKphFxBbGqfSVNlYyo2yZDvhxCY+onEAsSAt
NYKkFdE3hIoFHRBOMDzIFaS7JnPo7Zll1H2HSbBVcIo30VvaRStJEH/SgYEwqnX9tT6ASwAmnmVY
NB5CgVHbO8sVKhP5YR2ECGM6KLjJyjQ3/mhuBJlwKuIcftl3HkjzIugDxy8sWJVo3pzAEpcaVowd
Y0tQ7ha60qxo07e+Oiv9RaXjoq38jWy+exUo9kCCnSivMip64vFRj6xDKd5wRS5dF/uGdDbxgygU
WhTyJE0u0ja2sUsV6xwnJTuIpxopebR3w3hQ+/PAMXXISATg95wGA6TPCQa8ZaQ+jDida+7gkAWY
NxwOyVYjw8GSZ74dQ/iX9EXcPILRIoBZbGBAgi71V0C0ACJFWJKZmnY6wpx3KrxrLl7l8c1kp4PJ
Zk7P3AaTzyyb5k+ckBvfe2qyAluWT2IKdCvDn2A05grEMObVG8GHNMJBZX8ZwJIhPQ1B2Lu6oWCz
O+xw8T/HTEo0cCpNEKzjOF341geNYKsx3wBpARpmLzug5KG5k6iDUeE2i9qGiQ1XlTPU6GP+b06B
em7Zn9MtiA1wdMTPSaoGVdZaVhOlSvoIrccyJZY3foY22eNMkDoabwbFmYhgjuWjPYldw60WN+92
4Dn5WM+TWAd+evO4DcgNqsm6T9HcoQdTCr8gMTdncSFGTpZQjkqsUYx1uBfuEiz165p1myZrUn1k
jobAXkxppw50nIdAxKAHy0FF0IJyCKtH/uyfvDbYFiGk5CFbSKLZsWZXJhbQGKikXJOSaDYZVJbe
wNPefhatfAfUfV+PHTgvltxUVOuyEntD/UjQNOzkESn8WGEEGRmVld5kbpTnBtHuzgtfJDHZAJiD
qbX2SJdVi6Kcrzta0Ei+zTvo0UsjN84MxgGeVNqDNGDg7/Rb01Z3ytAsVXFWgnLdNHhU4NbR/uFo
A7MlSZ9revBUZAWD72EjZd0iDN2X0SVDXXgAVo3JIN0LF1tD9RbmpfFNvZLMk5SUJ6SDdHq2T88/
Mp6WoF2JQRgE5C/PvxE7aFuVw1u4ic/Jol+Dqph3e26amTf/rsvp58P064sZmk7kU6OZ3vpafxUY
DACxZL31S9JlFDavedJuvXsyy7NwkR7Mb/oXvzSj/uvNmeyYVN6aZpj6lzdXKjoe2IALt0dQWAMW
uTOPw5mxyUx38Kw/NDvrmwa7L/2y//2S5r/WLRUx+teyqiZORitQOODO2vnwGi38O3lO5+rKdPqZ
tzDmtDrNjBlj42298pZQ6u7XjEcc9xH06Ddv/2fh4tfLbYr/+V3sL3WHzMVAySXjWypxwDIGemDe
0PnoqwFD2oCIKM+RfIpT7Nc6WOv4UuA0tZK7Wn+BQNrikUi16wguueQAF9XxkhKiRUyRreU9IdbX
5nvCdLDGVgledVmqEJjjmGDdsZJRVy0YSbg9JuJfEAqnTO6D9r4tpEWB+VHGiMBqM9VQwnhFPSy2
U9ZDVXaiJ5QBViX25vaQbdImmKs5ZwA5nieTK7U6kd2nb5GHBTiumgTBOgnpDqh/JO4R3GfW3Pn9
i9xfYuthZBJWJt8UM4KRmq7br9eVMkBmbYpMi6UttKn19g8FfQrgsETTDOR9HASAbEPjIZRu8Gr6
CoYz4MMEy3DG8SUR8dxQQO3jgTbUQ+XdpWnl2BJLf1fMG41JOS4EdE8eJepBJXsQ6e9C8fZhKe4S
6KSdOXdN7dy3JlMDgvx8Joy3weqkm6CZaIsWJ8XHMNiTiSc/ozl0GRBgeWYYeTDc6CGJdzLFKcyz
7QweYSbWjV7tdbN2Yh/eITAcPfCOTZVv7FRZN5mKv0SHgk4CQatmVc6Jh34+lfqb1tqDaJb5heij
7btP3T+Z6sckmI0a/pezx+O6FMmZJ9+C48XKs2hMCcZF0n26WUG8vNugEM6s5kfJhCTCIjuuFFmZ
y0QNkScWCbVFIEBwG2FgVso1PqO5VfUsij9iAXiArEpNmYRFGxhA2TWnUidTmeQl9lTQBuXw1BnD
KmjBIg/XyGAu4LV7XZMu/agtDYzIPrQPy6RBoNwn5muM0wC3U0DwZ1CLbW1pSyUeHcmmryL8JAO3
tEFb+qq/MtUH078yr2LCBXlyPZoX3IZMwvRZTjFhndOVUL9EuAo0kxg9N6fWE4YcoOF1+4LxCILN
TECqzc+efo5oYa6BZGg4shUCFGq2qUzpx+Dmc5t6DIW5ojp85tGTSca+5t4gAp7TRJZaMzeZUvdk
lProiEVsqbFVqytGERnlRHwB6w7OJCfgQf5wvZLfwppr5SkCLC/fl4hZekv4quZTtOdIfGvJbQ/Q
rR2dWW+IAS9CW076cj4kP0ZKKbBgkBYLVorYgJpq87tKiRZyoC06JqJWPIBleRRywxVDMWxfSv8U
8bt48BsLaSPEy5BaK0/cVfUAyRAKZkhsSxO7AA2hobisgqUyfTtgMHJkntIdPf52loGYUoWoJAou
rRVUZV2p54LeILNbhv1n3b2kub8R9gZfyywv3jK41OSl67hetHW9yABDCWjtTV+s9Gwy7jZOBL40
ic5WSFFxLbEbJv6BxtU901Y3i01zRhkUOuVMTh7L8qYVGv8Dm2jiJxp8AqaKEp+NCgWYBtuSEg25
l0gz3arp6E/MpibWyXvjquAqIdFCSNyVNDgxEUUv3dwg0yklNBDVNK/h8ZgcbjlXDRRvze1beCPs
sW0Q5o7UapvGenWJUHTZ3WAQIYAViH+F2YH0XCM3CCxnDcmbwoSSYfwoqpReUnyACdzmfE0uejZi
xXDhXkfqzlRfRvMdqiTdu/ZcAYpvm7haZFQ4CaRs3/T7Ysz5DOwPhi2XWNPPMVklrKVLIqVofJRH
IdQD9RgZo4TMLYZk0bYXbQCFltB4Sxorp0JD4DvJqcMzsye5upVSt6IpyiuxrASW09evQBNXRV7t
rfyg+Dx+6KsOuVGBah0CWFNg7+fSQIXZiMu56xZupOAw4ghES5l03ylHQH8d5s+KZ3/XF0c/uzNU
hY1huy7HCgRCvNZV9CeTvp72eUjo727MNTChmZtX3EHKnmQxaCvvHuM4BxVgc7KN0veTycRHsDd9
c1ZJyI02MCBxXxmPqKxOY+GuF+E87c4i/QzsXYMNnNt9VnqWgz2TYDohYP9iABFvUZyj9ETxiRNM
46+2pQjrtZV6xuDjMRF4aujDQQVFdePQzLAQWkGUQPyw7ggxMqbDryNrsBBYTA0g7grrGoIXke0c
wsrkGYF8jaZG9jSmyUK3Ngrr7mh8ZsDxpexcTZfy0KdH9CQqEep1Q2ylBixDhNix4Ivp6muePeNE
WpbWxmJBHiZQsMXpSmvmvqLObPWh59HYa+WsA1YaYOPSAAaX8Lbc4iPmO4iZhhA4dTd2vShgufXS
DQHWGVMXD8pAawp3KQTVjgIljRW5OqXyY6EBrGB9xFFIE8edhrTm59DwbrmezyxOlBb3kA2QALPU
0ibDxT53GfmPRWjio0aHb0E6wU+Jck6n0gH0qxNVr5kLfMF7QXJYJ34984p7P3qlLGDhmvZVDV8q
TNCW7c3aAmyR36wwU02sD4tCk1A+ZaCzRnoueVavwrJbqtqOzOesZpGW2PM3w2MPnFIsDeldgG+D
ruPINt3dIDkwX3BTNZvc5GwmfMAft9irgI88yirEKEZaJFtguV3T6oxP0DG8caN2R597UiY87vrv
Cqnx2r7QsbAwPX0dTYcLY29p8M/Zz8gMcDKTY6K90xlGRc0zcBRHx8SqBidwDAsGVtQA3ZXuW0d7
lMnDRweTUpKKdd2zit++7E+Se5ObT0rQVuB6OOhAQCaqPaLhVwPvmncfmWQnymYVeJjF2KLPCqCk
6Px+uzKbo5HzWfNtN0CjGi1QHByOOfQh/Jtz3bA2YZEe7fFDAweX2tYisM6yuQJ7sAh8d1mwfDAt
2UJ9J2eXriT1R0+O0SQ46WclJLmTNT6NY+fg9OFWAYAM+RUYGqQqHuaWUxh3IcK2G0EGcEnAp/Y+
sm6R8hiZmFis1yE+lt7R7J/UkDMq0zgDs1DJydaVcTPLR4V9i0eRXJ49YdTeFQML42R9neRCyBp0
DvSwZ/HAYMYFoktzS2eNDNxVgMFAAGzUBB3Liv7ejzZYYAtQeuqY5pLhCTueLOXhwlG+NG0H4xtf
Hsoq2crJQJZ7ekL0eh2AM/SKXa6eEBz6itYm9yXXiE+59ipnhyDh4g9xy1BXTeKPL2jB2GcKH3I3
yS8MrueptlEp3suJBcJd9zhOjrhJx6SGggJ8z9zoJMXs/JMktkvdPaJ/Ut0P8mc10YEI/3jqXcpj
nHJQ+ufeWxJprnTSSG6o2rYTRE862obqrYoI1A0aOsLUbZ1QQyhtvYyOSkHkgj7TLMS7kAfbRPE3
qdrBS83mOhcaL+TGlHZ2jiOPisMGClELp7r+ocMwVq1ibvDVDqRTxtQ9tx6p2Vh18FSblKOexJGo
O6SIETHCgpSdOvOZucHKbt4GHbOBjYziXhJ2YTVh2YrTMJgXisdL9ar4pJnh3A763hvOg0zLIvhf
ajjCHLfsqMwrimZqwOfVCCY8Y0gXkKjP5iHGMXzRL5XNk6spFv1Abyv+1s7bW8DXm0Zeg1i7BkWJ
KBC212gsmRaq7LntlYRHDEImXSLBOpXeOUfzHa+fx86a98NBwtFp6tXWS66p9SQCBpvGNgSAodWP
Yjzi8HAYQlLSSuy1B6JiwBYZ3+TyXW3hPDMLTlDzDP9qEt/SPQI0yYvN0w8EzLyjb2sKD3V03gic
Eh1rUc33tBeHhnXeUx5TjlqEHjBmhoe+RrLpa/QIi5/LxAsYXm4bhwHrepzddTAHUiNFADQOmXGT
XJNGe1w+tFw2GmbMwIBBNjhMNUBazA0f4BARcypZuNCEFZKM3SPR9Shd24Q2q7i8TpBtMPRzM0nW
GsCOzoI54X9mdJzowVuk75PyEgRvlk3nJXdOgtxhCqhNKJKS8iOVrknoriSlXBZys0389BKIwgGS
h80QxiAnFXMqJ/BYhXhQQHBjTGusbVRV/UlOVGzJFQXYABnGfGrGdQTmvfEKMxzx6FGP38gg70sV
g8iWgizBgibVgIW6iU2kLi1s2hpNrpX1hkdw5oOlUgvjReg8Kstq7hPkqsULAFrQA+waGrHQ+m6t
0TVaRtmlEOc+4R5593hPMsmuiOCgbdIJ0ipHaSBuqs4aQiayR3aL9ITcNLNOf3OzjaQQJKH9tW03
WnMNh8+OSBgABfDoT9APJ8Y0QXQCR/GHIq4VNdKYHGcRda1s+0hKzwTUv7Emh1BTJNXeup704rvE
HlEyF2RpFv5woLebWo1tO7TrJvqUASgaY8iRijpahS8Yh0bAmG1yxXnM7QTukxkQlR4z33yi3W0W
GBdL3evKne3d9zIrIvtOD6dCi/IXdAHgAhb98FhA7BNZciZSuU8bjvaDMZfSGycG4uo9OmjnZJRo
YGdfVMmHDDxHa8Z11/ygZWZV4EiNdOaoOCdtkMi0/ZYQuMyqhF/u7l35rYGtUwQY30ILYNKlMd47
ntwRq2PKmqLbj6ENI6V/sfJTBewrnOq4sGAUfb5mdDrrNZNIGf3zFYkDmhNVKE+w+2nZqeHKgZU8
4QqYGeyL4YsI86WlZSZfuw3ktgYTn1rMJKlfj6iUtTgwWaXVkadu6fvHkcCgH5szj6rvihymnRNX
NVPQdK+9dGzS1IE4zuQQPRIrtyZ/mjhL4+KhSz+ifJyDT2BD8tSwkpRNvshZ6JJXFSOPjtiHvB3k
jAymCmzTdOzhvo5ezJHd2qDQTIM6oiezigBE4aMccYXl5C7HTqH1hwafMAZ+zpftPOSknno45tKI
8yyb78mXiOdnsINFU0fwJ85dAg+6BBcQgrXj0EXgMvIfau0z5w6IasDEIz3h0ovKVSpqsBkwmvL2
joLnmv1uaRyhYdjEKsbyVUm4IILlaTzr9YVSM9ZFBJzGwq7Ezq6F3Rwfa04YcfXiNk+2+tizVnbJ
JWgpiUYSDcJ4rjSEhJ9E1r2CR1pFfGDBQwQGNcU5WrRX2HwkPDHpTrfLQx9WLKAhKUysGxKrSNMv
J5pz7Gt899FZxd3AUcekOZNyA5gyAN6QYZPE3ZQJpnnY2Ub7qbfj3m6VlSFlC5GmNCVYM18Ptnji
ZzYYMEt5togB1+jwHARm9WAsJFiUUkcfIZXdjX5y2ZqoEptmw8Y396Zh+C/Z6xuXUNnLKAON5tKF
9sL3qPY+Uv0tNYp5X7orryPXyVRZ9mnu8XsnZnmzjbXcrRPaGUjeb/DkzQy7xgXCveO7Wzt7UIsz
ptZZ7vLJlR/kWqmGorPVaM+aLJ9yA4dc9SK5LwGOlwYrepuzZ2OMYbMfMKqNh82lMF4rAGglmzTV
I1NmA/JgUtql0v4Pg79/D9f+OExjlPe3stgkNf9BFvPxOKbCNF5j6xbHJ3dU1zZbZ5riqKw76F29
/PuXk//8etOQkDGhoWo6Y/8vUqsSeDXe6/wGxW1ZgzqFSo1GueSZ7Az4OBxqPx32DcVW4Qu2/E5d
1f70bknjghMwUc8tmRnmr++2gtAi5Ly8jUgugbyTxcs3b29SEX9VGXkBOgxsWzcpqVEZw/7xcgqj
1PGuNLd6Trh7D0pv7i6TDWGyu3D19y81/apfXok3YNjE1Nkii2ng+8dXgr8j20mV3ZLscRBHr7un
dPG7OQPD3D+9hq4pKjq8YLdjfNFM83HMeZQrN7ymR8Xx0R9n1maSwrUnf02F8cKbi5X0zS3yF58R
Rj3EWts2UF7ElxdtOkEyyCtubKOcFJf00DbfvMJf3YS8hP7zDuRGNL7chGpfFmkVVryvdg6e2wlP
Po4nDhs7bS6WYu4vMI1BKqIyqz///cf2l++ON8eYXFUZlX95d5FsFI1sVLcEEyeOnHlHldXfvwLz
+D9/bKomLIEXiPkQN/qvt4aamjjnhuJmt92sKseZGuiHbuw+k9wGOdj2r15nsX+hbdXW/NcwDx6M
sKZ53VzAgF9FYbWh60A+wMD8kSosCpGsIRVrb81AFdS5t6bjhQ0fMytXVjQ8qDyZGao4nE2dxLZP
CpAEo4aeNyI/AC8x7Le6eGn0p85vN1Fp4LmvKX8pl5VPQXTtl1QEsgpJ9zVZbgrPZuHYr7r0veBZ
WxPqaOmygfq3bTJ5ZVTyyi2uXoXq6LEV5X1AJOM3pGCnG4DPlPTkSosyIqcRvgbyxcviHbz8U8xB
UdI+mua5a8hiIt2o6rhROu9KvQk4CnoHyGzdercgH+ttdAOKPup4G+qct+BzyVt78B9tfdijYJMM
Ht/yrNtJpAJZrBhNmkG9w+nsSL6xyzBHa6gZ9AEtzPxRwpfbZYZJPK34QHo9GUw/FVzuVp1spDZZ
Ua88N/BbTuGcMbePGhqbIgpmwFhk9bfRTw5GV629KUWvc68W6l4gywVy8wKaPO32lG7NKo7nLQpH
WcIPzvpt1IUM7Z9Lds7CpJqeTajSFxtfQYZgmnRxfX0ZhuW6pRuewOhBVlz4YNI89YL71rbPJcJ/
K9/HIwfnqtvbsJo5nPYd6yeiPAhXCl70/RDArGPmbTKhpQ5sJHROVb3F6T8Z7kDdzRTtrvZUEDwG
xAIMx4pGCvuxgywocxB1k2g94uKr/Fsd0PsNVteLHjwQzmn61vRPIBV3Mg1VWRm1C01rT0ktTMIc
JtPp7lpUnNBs+sadQg6hsltwqHqKU+vPtChP3TAc+J5z4CgxtYO+k949+hlC8GKSTK7EUx0rMqn6
6aRPSX3w3fQao535It93rSuoMyaCCLRQ1Rx6i6b5s5PL2TnEyoDIvHU90l4kPdDBrq6KNSsfVvoE
jwIfq+JC0RrwBPW+iE6u8s5u2y125sjzklrcAGhOtO/CrYm1vBhOHSbT/s13oXDGqpMNBcZzeVbR
SqH76g8dflArIAKRgKc4DTi5yxTah6tcDysS1lQ5xEsoDAvNvNXhuCmYFZCAdziWQnNn09i91u4H
i9LkwGM7Xh5xws5FYZXY2ypk05CzStBlOeJCMh/D7OJz4Ov54AyScLhSbYXm1PbOgNrFBxX8aPRo
b9QmRVTPdXQwpG2gv8kCSph/VFjSq5gyZ09aG3T50qXIV6g/S1ikXfvgDxf4LWxyH7PwwY6Q6QIq
H+yYjPIPA59m0z7mprltiN0lUnAYXfvk06A+tbBQoLa2pR9FAos1sPaaZ+9DH+4tdRxnLZYWPkAZ
PbmXjZatsjdhiRPpXkqC59hCqKoK8dhh1p1nkAMvRYvbMjeKGjU42phy+NiVxqUMmVpiHjHG/FmF
bkFX3aEoYPxDH+6s9sOKwucgEilffkmB5SGXCxqbDARbHuV2LOY1ZwKbMowhHqkSMcF5ojeZ9eXv
H+9/se5ruiwLWWd9NBTxZe3q1QDzVTjesgErTNvTEqCzdsnfLCLKtH34sr3QLBYQtjGY/Qid/LqG
cLiNCqnUb7pSLlTMyRxqwb1Rl9pjATm6wYMX7WAod4V9qCxlYzfTGGjk68dFI6oGYITjN1F+9NE+
oQIY3aLEPitFbyaekSa6NuV11LJvVva/uDjY0mTDkA2V6/N1+8VHx6lu6G703ljqzk9Ao23//vKr
k/3gy4XhJ8u2QjBNKJb8Zd8V4bbFm6ncJq8AM0ECNQ70uZ1YJIvwjgmyU685v24qh+P3gpQ3uJqZ
v+a79qJcvTsS0uvUqdb+tlp/84sZf7G1Zk9rsWcyhGrq4svmVsAGscjCvQ0+pbl+y1e8fNI77Zpk
3qMck3Dx5G0TPNuZtjO6YlEnJVzN6C6mlFi2pq5Ra5OxYiFMiuA9shCcYF75EZOp5Obld50/3uWJ
xz6QxMFMSaLHTEL6D0HG6Un3bKotoB/o+QM9KaQNHYkEvZfPlbHBNwXPNTd2dhq/q4r+XAXrklhJ
O1iHLj5mRFaA1QUK+33F2I4InzjODn3+VCQAllJbvzNKMGUqj+qbCGD+Mk/K7k3STUqxHiHV1PlK
yp6s4cGiOM3NNKdBaArK95RpXdkz/InHo5TKd4XJo7Jws1f8PEfDpMZBK0kasxZlDCizYJlNU4sw
Y0hGNbbRI6hchRKAIEVh5XE2DmAO3HxDPGbuuRKhigF5Mll50ECsZmUan4WRQhEqDirrc0s5Sm7d
lOasWSB9qbC0mWP6AYWJCK+0XyJ5+k4+mFQY9+eMh1lGmbjcpyRngmtnfXjpHdV/TtNPkoX8XgdA
bF3Au0mPO1w8wpLzevlaKtDjmQuVxmIscOUE11jX1iaGc3lk2uCae2oXobRMM0iga4l8CBpUg5hZ
eMnUetoBMGwIXuBTJzHKeHVsjXCp2pfE69ZlQPEXO/0yX3U1Nt+pSVbWmTcjupH4ZBVi2PwhADX7
4Xqw05Vqth91HO17d5xLsIyCEFXCfPAh0JUcdz2NefBz7j0H9oOsBweTQUgu20c3g6wfkNRuyeoH
0bAjMc6GgTkSBSppoh6wGFwQyNeDhvvL7maGxeiAhjSUwlnQozJui2TEeQllrhyfImZkJZpyT6aC
5SO52VPPsay9R0O5yDxeg0zEiy3JJyvItkFPDj7ptlLKrtCOd213sfUnYRMvIjTr19BEO2lf2Dz0
CnYm3X2cvscllDlRQiwqH0d4bCR0NqVc7QCPAfU3auq9KTiRJKAjLMfyQdNhRlSrGN+MjQcgT71L
15A87WgbMws0pHXIJSIeCor81WBgaWW73MicXmWGipkbIX9dZj3pu2YXUctT6OLq98lCK5kMinIx
Ep8zXeM5Md/7gMlBaKDbyIdKrgk3gbaAp1qTjZYKrXSsRLu3vbeu6l4n77YK0bcvg4M2zWhdKJCS
QTZzWMstPhFZPwlQBZj51lyMJcvS0jL7C1nc585k0GoNcyv/nJqqulx651WJXAhEaDAkNllJi6Uc
0sTJs8GBQZ/q7U9GkJ/B22DwrbZWgF5P9UD9HVkkkh7YMe8jGVdQv4cj0XRk1pglNowPaEVQsvGs
sGshUbLshLbMBdcSD4kVMHoi52xR6MEAjUQNgniIYUywwcTEU9V3JbOFsmIMSLWqwD8RY3XsNPLV
5lPnausyzs5QYWS7f9QH71oPZDfdBNi2iyPEp4amL66NutEMwAjKuDFyXArJuYiUtSGkZUxgBm5M
O++0bktq45sVZ1rQvyw4lgz62xCaiYNa+/JYd5Vk1Nq+xuynL9V1tOqW2F7W38kJf7HeT47vyUyN
98z6eupOSql0q0B+09JzmrOJ80vHbMi2kLvyq282F3/lX8ShZcscfxn8K1+1CwWXk1+EFmtotzCX
bJvceYDyA7XieVhL93+/MP75+mkybQG2YolJ+fmqOBG/wbuiQ6lflpt0iU13Ka2SZfPd8vtz4f/1
c+J1LF2wZxK2rH19U0HcCi1UbFYo6qNRKy0i9P0FsfdJjvgi5uWd7nLgH7CgW8qD6x6LgcbD4NCl
68C7S4KHtqAeAsKCk3bdzafaJ9BLFMB90J7p/Cmjo5DudNJj/DO71tcEVzaipDmczFGVbkoFtzQZ
lc57b7GdOcQyyHffLJV6reDRokdXPURhfskHMhi16vQpTbTMXepmI6PDmsGuCj81g4KZAjstHuFe
Ivt17+VnkyR09OER9aj0o6rLDg6jECvwFCJM0dv19CTpD/BBoYd1DpiGg/D8bQ+sqA0n7vyrkf8Y
vIJeSW+fWxz965NdXlLmQOCCOFze9f5Vaqjg6ijmqbCbEbUSQiwrHc5rzH6fQSqn6rLeZAiknRy+
8tAmWN2BMDurQfcoR/YSC8VOcUHihQmoVCL6ePWGFj9PwjatN2YVrmlt0J1OTGPMcB0nVFAwUCs5
uCBKAoYIqa1mZJDBFH0lZ3Pgtl1mGadmjBk2CGY65zeKt4yiF733wDfGGOusRenHJ4lFKQn9bcli
zayDqUWxcmXii6z2JcOF/AjcnKUsUDehZ+2rPp3LakpBMlJ5ZK1liaqhniLeTRW1zlASkaMtFZIJ
rmaMitCGIs6dLD27dDRhUdCkWuBuCEcQSDhS+1M+dZBmlv4Yxe4DNmxSmYx77bOVl9ukz15cvADM
ZfdmInp2b3HtdD49UVj6Jlk71vCIWXQ1R6pBUULLBBZPPXUsytKuH+pKXpgUdbbDzZSb+ahe+uiu
sM5ttYeIy7olNTNNAKgp0RF8sU/F/6fuPJYcx7Js+yv9AyiDFpMeEAQBkk7StZrAXEJrja9/C1nV
lhEMt2T38JmVWVZWRTgcIHHvuefsvTbag4I0DFkABEloOrJFpDpMy67F6nmBMbJ93/dmeDB9EQSC
gechvmfirwU7sUfMgWAujr9i1OBNQ2SV2WzCTr3Lxd3SVND5Wkb6qR8Xhl8obFVIhMtEjQ4PIUwc
sE8hmJ9mflRCoJ2TuNeYyWJtRj4iokzUtmUrL8DBh1Ls7qGmv6uAMcUg3RJVtop87ThWpAwMyT7t
TonRbmd/cgdDgKh5PTGAmp9lfkUUXp7OcFrMSeREoYvka9UpqhuLkjdiEseLKp9Q5T/EJgIeIX0w
zRZQzfw4UCvu4mS4jmJrV7XZdZh2W9RkObv8dLBMshqt7o4e1kamnTKl4gHX8qPQLfzaWluCt3bR
4kAAO2zWaHfC4bpm6hDVjJW70bjl2LszzOC44D8VDMVJJN6TcLSKsTeLDEDGUN6EFrl/UY3WXshK
26/NvW+11zF0Vxwkd6MUXdi9flzrVVFja1Gw7ejn8vEyIVZoTIR34I675nXp80OeX4f7/Ca3Y/v/
vtT/eq2ln/3LMMNoA+4sFd7FHRQRt90Pm9CLd5e2you3dHYEFKpcGwiZfo+39ba7CZx+1W2KLd1q
bsm/cEs/eJ1oRv7y/JZT3y/3VEf/eX7WnbQhP3b/oa+Se3nF2P3CDvZnZ1rlVGtYusHhkaby2Yk/
naJKb/KKsrBdibg0mwv78E/C/t8uIP9+J5NBiq6fcQG67iaBeAy612x2T74HXZ5XfYXYw1pbF25L
+vG+sHqLjDE4t583+/PYGELTKj/ateliQy03/tayafuQt7ICj+YALLr0mf3ZI+BR/n1J40zDz5mg
KUKz5E7bzm63rFE2uh9EbPa0zjbR3aWx1qV7NM4+OzPNjQQ58gcJ8xSra2GVrkNS0sHbzrZmly4d
tv0/v2p/dlpUXTOWCYNlgFM5bzZUU8PoxqJrOVUr0o+Q6cVu2qXuP19FNn749PRf7RBndxaWYhxb
dfNRoDtWslOdvTIxpY20j+c73ENBxqQ9onlhII4w8XbFJmm4EHWhUoXiJkJxnpVsSu12ksgSJdUB
MLQWo/jEOSO9deVbLgSrShTcXLwKOIUZ6PzE+F6rPrvkPi1PCnm0nMxzH+ia3jl1I5GfuzOt6oT9
18tm3hW1QXL4nAeMTzRQlSImsojYU6Sp2CkKAOFWE9s+CQtSzLzX4J918qExVEbAhSonedTj0YGA
vRFG8cCreahn4Nk9FY/cHsvwimi6YQb0DVUka+uDtOhjEIr6+cZQgJTiwba4v1yTd6pRoNulYYpN
TgIVMkVPsAWRe1W2QpyEOE+kn9/j2nXM4j2s9FWkQqiMtC2Wk5UGVm/hx+X64CnoPeVsp6mZM7DL
TCnClORNQM4Qhe9wSoh4ze0UsLQSlyisdDdHRJHyICSL7HAODGX/hsK9o90CQmVhEnnKoG/lLL6m
SbXgc+tVqaUrv8cegZ5wEYYTM9vIjyJDHxGXI5zbMJ13hQZFB/1f21/p4zEQi42Ym1sJMhMcjb1a
0ODgeBZHfBQahdyEXyaEdosEQVbWvXktJ4aL+FwSAQl9m80NaKrV2C61aM3FUWZM4q2g5V5aVZ7I
ZGTR/kvBKVa2UfKlDy5jUc6V7wng+mWGUMl36MBWS2SxXGyJfVk17MHNVa4effkbrFXGz8j0gwH8
UUwOovq9YLb1IYLAhu6HXogq3Y0perHmyiCMzeweVOVtmr9G6Pd1xBfO7QQMl/lGtPY5ESVgU/v2
tfVHUABQErset4HohIGCAvU7pt7PlYdk2M9My4U2dGEh2Yn8Nea3aANLMDaCQkuFc70v13Dfb1vt
pdSQlY6z0/UDhwuMki0+T9JJUjTPYlpdC/GEYLo/VHH9JRt3MKE2xDTYVUwyOb87SXfYXkdi4FJa
KYYYeln+aTZPaXPSiMyMyH6CS5COzxWk7iJz+d6vCNcg9bY5lD0hG/hLA6QxOo9Q1CxXhpOrmE/R
/BWREZpPB8B3FxYRadn2z05mv60hZxvPjAtgJCbnQznlV74LnXQTAqW2wT5YK9y9b2TyrpX75sIK
KS8/9o/Lyqpm6iY9sT+kDkbCWUDgso1jfSAYDbwSvfBmemNtpgmxkk9M4yiH1BWmjUfkMsFzyiTs
wvZnLfXBP/wWytlelGENrcFJfZuqoK4AvDhyBjCjvJOico0J4rYNwCh0GgLT8LqddSyfkZPWAZ0q
bdsTkjQCJ4gz8bYCqAelFbIxhiXaxLgtmaGcGB9O2DznKzkxvwYKcBHgT6Hyz57Zj1yjcdOY1/rk
lqCYgQ0I7xOaloIQWK57vArhxkQ/Gc/l3hJvo1r5rExAR7X+UCWwsVh4TCBwY687oHzXEdQeWfYf
U7wvpXjjI4WrhesWo4nIdyvQNVdtXiB5bRidukXc8/7QP4vkR+TsCOeEh0m+XmDwpvQuDhWMaOVm
CH3cdWySYr2Jk8Mw7YkLvJUm/TGIR9Ar2W1f2CnkCA7F1rHVtHBtiYVFa5H+sdKXJx6MiTnB2pVR
v+80oO36R40VtGl7J1zCPrK+/u5x5P3z1vhTFYo7UtMkkWmHqKtnO2OeJUYit9WH6gYe0lKHPr1N
bMAKsMLlkven7f7Xi529QkaQjBW6nY9+Mzh0Cuz4rn/yr4hco9m5ql0gubfzBaXEj8bTX6+5VFm/
VL5KP0hazQ1Ce90RD4jPVbrtkQf5K4Bem+LC6/pTof3b81wqkV8uF1VN2JVd9Vef7SR5pAls9I14
sdH28+emy4pJT0+h1j47PXRyWyilMHBbok2c+0p5h6a4YqK9jXfVhZv6sXr65VrL4vDLPZWxKYHA
YwmKaKtkL211QT128WbOppFqWZSCFaNs3QonYzN7hDCuUdo5dLY2l053P3XYdKI8/ufJmWdLWWr2
Yx/7wwd+NwfZjjvuzWvcFgQuEA7hLLoxNH0k1IRgXo///Lapy8/+Yxn95dpnb1ssK00zSMaXGcyO
2vVbv/MPoY6XMMZZIDS0LlFQKhJukCnexpmE+r67GhRGM1CvS8DtWtyf5OIGgSsZdBhuH0MFZz9G
mpJwVaKrDxUj5NlI3brc1pzPDVIqep0idZ2g6ggF4aGLySHgk9xYU2vrVbUTA+tmoPQBDnRh19B/
OMGQiUiPdoF5oJY7azonYVc1YzB+ZAIYexN0q0HHsF8sbNdVU2OKShkZeGZFsEoRML4n5avyIoYZ
TBTXebVLde5abNetFULM+BjieDMk3yo+CLm5rRJk53gOKgZPlnarI1OVaLARtcb+8CwkJF2bWDPK
67jhvKQ9jLSt0p7A3vhVNO4HhMhlndrGxCSwfqrxu0pNhKCIg3E1MemgwmOBANfQhqo9oq+K6LJI
X7kQ27koOMa4FWW0MspOINlE6l7++Zvy4377y5M760FkKD8NjbAwwXSbJHIEcloG47Yv30L5S6a7
+c9X+/kF/OVyZ6tJk2m10PAC/lvKllNaWEeoWi7Iue2l1eSnY+Zv34qz5aQaSkWMOfQt4s1xSw4T
lqgVAi8aOmS1PS2AjwtH6R+a979d8Wx9iRWJYUs8fRiCvxowOQx0mAefI9pC9YKIKJHFSePpwlO9
cFXrbKGpiI5TzXJia10O78tOIDmydwk78OPi/PdHZ50tKQRCVUZD8ppVHXrUy2gXLtyG/GPh+8sV
znZtpZFkqbeCb7DJGK/3ATCUtCeppsa/FXPCEJlF16Ny25olKjuMq0XU6AvRFAP8V5+mT8kwroy+
aHF76ddCpdyZIWPXXL0XluNMD0RAItwhrK5JLL7UOPyx5Pjllz/b/mWiouI6WT6Ev5p5HuCUtb+d
b6otiO8Hkw/kUq388weiq4qqMCuytLMrmunc5ZoGeYJgruYLPsiFL/Nf8uI/NhHz7wuclRiAZYsx
mSfeH9TBm8xjRE6nBrn1Y/wCfHiNfMRNgXi4o01q1DWSO0aj6PWBL1yaV/1cXaFCNURFUxntnn37
6pqdVFOnv8qQkStHr4n9YbhYntbC9lLLVP9BcqtR7iybiShxxfNnO8AqTmK5+MrnYzT2K1Pp3YV5
JPT6zmIQkcVPZTRfRU28TeTPGo4PQkUXkgMQb06VHcl/CB/IvDsEsoiwYXQFUzhga3KsOHbwdy3k
ndsZn0RtqQQRim95Jrpmn+47hhiabD10o04YauGNEtN/qZWXiBZ7NNON3r9WTIor7WXsBLsSGZ+Q
wrM47Flar1XGdcn4kqiHon4UQp/+ymciPtfhWxp9Tk3rJUl8FbL3RAPKfTZBYRgPZDACojYYO6Vi
SMj3ZGs0hyRCnmq1xuOESYPEtkiO37vmmLWRN1bjTsw83Ke7Fgp9BvW3ydp1Xg6fcSd6JmetQiCt
YPZFW4TLI3b6yYxJe+JcmQcxQ6LYrirlqJjN2lKS7Rzs4ym6MftHVd90YelGjKaEEJMVkvSmXYb1
HwtKtLI4IuF4MmpoiXl5NZXihwRsvyNRoZ9dE4hHE/a3YkLQa4pONYSe5bYCNbjucvZZzT5WQYPH
6RVNDFxk4IO1iBBg2eijVyvma54H63KO1nAoRLZ8ZviOKlSEIxMEPO6miQbRmG3a9qFoWKM0UvoC
fixIxpDMSsoGDwEIaA5Gnv2VRVB0JB81TqkN5kOmYqswnDyNsqAevAFo0IQiolOJyQtNuyvdNiMT
ttr0mcyQB5TzfUnQRoLOsqWHFqscS3HQaOO2GxnDShE+4Bf6qE5QMoqa1xV4KnxsmAHpVptdSjbF
RuyeRBKurIHk98ibWsOOB1eZo5umLj4yjO2A3qGyREhFIRoQk5Ujm5tdwqZJdTYQMEV73TTXctAz
la0Q4kKUIAi2TYjJm6BlEV+jaZ+BIV7x41N/2PfmR1zwZVXghsVwl32msuqbpIJqUsCEiW6DqNNv
buX5QelQVxI9lBIlOwX80ZjSbYafsR97mpDi1dg/ytikKkvezmFwN5MZndL0axt4CqlbVBqjXBGk
4VbUrxd+K/j+fYlrsMnrHcTVTYsaokfOJg3Z4qu/ClPVCdkjBU7sUfnakqknvgiF24a5ExP53cT9
XVwhThWvLLqBTeoGQmrT5zmV7bbFY9QxdE304orgxm1PDPbYTttIlo/6C/CbGlYvx2am4QZTXyZ/
vk9L635WDkPxLlEEQpine/VUSHdWQaNO8EgRtYlrlWgQ942bCyPJvpLm5Lm0pmt4myBcUiGHZUIL
qFYjI6teJ0p6FYaEU1jCdpAZCDA+lP6NDWuYICdk9AmqRvib4VAGu4OIMtUa14VobUxVPVRauml1
5d70D10Gw8HXxw3d5TVVuS0bWDjJzIUpgo1OFKTHvh5LcjthKOlYTRM5ubUaetXC9KnVt3UBO4Wx
psiqMc6kDC4m3/hBgZrcg35dkARjgXqN9uMwvmlJTPIvep0y3AQlHLosuE3KlhFDNXxTpNEYF/dA
cvb4A9bImLzGMMmLtvZJAbwAnqc/PHfJtIlaUris8FFtOG2Qn1Ul9M9l49hlxLpK2boBfSIj6C3D
CWADsrlVKs1ej1PQEnpHnJmWh9BR1Q8hWxaFDnOvbsM/dxrEPoWg3UJ2WPkKQjjevBAdKeNqmkLI
aADjaOifaJS26X1XfOl9AnPuhXJ+BTF0NSbPYnoU5cIx24M0PSbLVFR6jEOgYnl/CstPAvlAywGB
4/BRYimOW/5mlHzAkVkb1ZNYvk/zXRwsXc7XnPXAFOLdwgs3WcVowbqC1PBZXsn5vdC7A0rFLpbu
h8R4T1FOWFX1PVMQ9f4+5exc8OXKuntL09ekUm/n5q7sHxoc0QPzllS57iPZ64Wn0LqPkSWoPNTe
wE4ffKulCNlN9Aiz9BQ4MdbYOFF9UlS4NiLBg9jjZo3GbhGT6jfgl781YHPUk7pOF/OicjJwoFsj
omLfnXt1XSsp6pHvrHsVBMRAg2vBTeqPMRx+zbgvq2/Tup0bYRcCzNAt1H0051oyxvybElVoAoZb
otULryUCsbpAqqXP/3ljJnjlTxGtdx8ezDgdyLWwyfTgU8+9opbWQurODC+GOraz3KtUOpplgUFa
e5rqp6Ewrv1wMfgrVw35NgNqGLT/w0GtM6caPgG9nKoWDo7hxuj+uwUYFKBkREndxssrQnCnTMCd
o+kB9IWjzGBFGMALTI2waaQA+pWS3omETFs4MsYIwq54QFVx0+fIIdJU5mL8MvCPqvINlNzRnyAW
mDyVGZFyjRguFV0VvUduAFeh7DU7mLb6M1PDxRYC1sozi9zB7OukPU9V83e9InkSy4FC0ntK9K4x
bbThPshe6YauRwvMYqiQk9Wrq2ieAZ2nI3BeNkwzqD4lDQ1wkLsqgTtC9hn372Vd3EAE8Joe3Qkc
aZGaZzG9F8JTxEP2yxEqy3WC/k8p9Yexzy7Unj+5gqi/zKXew12FGOqsutVDo9bkWPnOy9Gta5g7
FR5LsswFJNq5hGCo1rcY6ze56T/hpl1gUDf1Yu2pUkSudxKyI61s3G7IfEQkkF/of2ZSiI/TiByN
8OZJTDbMDG0J/VhmzVc9sYw1KT9SRyQIRJZeTT8oRPlGpfI2INPVZGA0GOoaWC1ApwGHf+iGTTPZ
PplGgngshN5WaNNmUXocesVpu9TR0NfM5T1J47swJk9OVb4sgA+jLj52kOMtsmnaUXXV6GsR0OSB
uNbAnBCzBaTEvzXUHNO9sVLyVx0KZKMCDiJTMFAkl6QbaEXCWqkNt9OvmvbD0JJ3yIw4PDJ8uNMO
o9QqZVYk1Nd6TQybxRsEGQCYCGD8mA3CJ6RUwd8OGKDZFRNBso2GKbcTlY1Mkl7UfYx0p5SKBN2B
DIqi9wbpW4jvRR3AmuiWvWKnDJpgfq5DBn6EssIjeGX2Z1tFBzKcrFalRvDTvUR1/6ot29/4WKtX
be973XRfmKdAEx05uA0N128gCfNsQWVuSehkleo+crrnkX87j5KrZFQ7vOBNwALUKI6gd+sMCW/Z
3wKtvlFLOAFAt8yyQ0tryWBk+NhK2Z2S9znwcVsYWxkQtaInK11rHFKJnYGq2dhEXoV+Z2Ogu5XH
eBP4yMLqRbfsJ3bQ+e4EkLlQ1E0cVbfGFG2sAMPO0k/DmlPxXuakFXcJbUSzhYHgQgWQUmbo+bBr
dEBQxls5gRKNmysJiYxsyqdcicgZZHqiE5JQf+jym5he5da4F2FYyHH+kPafJOo55vAcgHBoho+S
jLWUQQwk96AInLEC8yfgselfJ6hAFZTDlDXYJ7vCZ8MBx1218RrqKq2+Y4MhOeJNEBlFi6SyW+sS
H0ZDigGgkUZSXidDIIJ0PBBhcQwMqCB+W55U8sat+cUg3CQRZbvq1JsIckasmoicburGP5Uj0xcr
sGUe1aRKoNeQdGVlCTaE6TK6UzPJ937eOJUV3k3zdUVOTuZnK6NwqkTfjWKMmo2Ay/rY19x2H9iA
arh9vEhjyvkRA/7UbnjNHQ0klDIHuxpuYNghMGTlaYLkRh6oVuEElsBeF1BXwfjGoLY3fPIElsV2
Wf/Il6mMwxB+SlK8Y+BjMaIVZLT2Ex+zIRSbNlChXOD6F+VNhbdHIZ01JmaAWnXsqdImQrV09GPB
nd+OXqS+iT0DkuExw6thah2q2zujJimXiWNpfKT1dSjhrJadKDXK9RgPN90wkUBs2LlV3Zmi8JzB
I4hEKO68M9KrFNwygUVheMxb4UbITB4Sv5AsnzqjPGgx+A2VTUomamdgobLQoKB09Uw/dpfVKlAy
+CEMpFOtdUi58eTR2BZF4MGgcyVG3e3I3B2+aVpjd+yaV2EmJUXf1Kj7RAX0YmAS53AbdQInWfXS
GHM5kf/ePeAIzVHdUNGWAPk5a/WNvVUYWV98NQ7T86XZrm4ZkY0OmhZe9wu9ox+a7ZzXRaTAi1mV
VKWz7cKcZl0fkvGLt1zr7IWHSRiurdqAZ4x9vKm9QrH1Dyv1RE+/vdDUXH722Z2iAlRUyZB5hc1z
8xEzALkoTfGrXkub/lNeIJxLhz+6nu7x40eni/qZP3tNcJBEANWmJGF7Ms5uNm/6rEyaZdQ02Wgk
iGteLXdMM9U2T7E3PkzvvvPPNyn/OVHQJc2QSMNDKYOs++zjHIKJpOFwZJoR3Ep37ZX8wEvoVMeE
Pte4X1zW5WP9FnVO+b9Qyv3Q/qFHwwQKEbauyvo58rQU867x2xlV1KLy3kI7tTUHlMoyRYGM510c
3vzZi+SCqNglTecTFc/lZT7sFvRC40fBxBDo3dp/RCFTfZnr3hY3wXNF4fSMo9K+NIb/s6n3e9lz
1udK21kdy3n80IzvNv8ivPnSi/LHjSH71heHnIS9avkG/T5jU5rJlHx5/Kgc41QcZaSHyjrbFa7g
+Jv4qFJy4my5SDL4c1x5dtmzXuIIejkPZfO7VOxF125uh46vzOgwrb/oLftzyrBczDTxymuiIv3R
vQuqqdIGPKpL41+vVvhAXkrHXAV2daLLcEk/98fbeHa15f//ZWqpSE2qVab/PbTBOjBPaRMQEXD4
59fvh09NFVnZDFlVZQxzZ4OFPOvzCtvVx0hZiVwoU3Adk8vw8c9X+fM1W8Sbf19GOpskTLEWY6ug
b7I8OY2U+/X4JN4BlltN9+iW84dLA5M/xS5cEdEJUkdZV7FCnt0YVNAsHITqu3EmJ6EYWwyJf61k
DnEaTmCnr2Z2cUzDIPR8yf79sucKxDrCNa+ruHBUWr3YGIRdQ1j7apgpfZqm8rQGYeLQ2kVdYtxZ
XF9ys661r2WWSSaLE2PiEQMaNUB1gqB2NeJgwL1Lhw42WxJQ+COiyxKoLPBlK9ym7fBOlbcxSUns
x8qu0dJjabAzqLFGvR5pycE3PI4DtmftZemRDsWzUhwaxomGtcEK4+IkoOkha55gzSclG7+QwtgC
zuWeTprSMcZO6L5XdKFmHZd0v7YAJZYZ/S8YU3OfE5NmCg+++NL6kP8ItRmzeM1nAtOPDDJ9Vl6q
Kr/Lk+R57Gkl+dEHqYLHytBudH+4yfA+GHJIiGTogs+5i0QDs3+281VS6zGjFTUE/CIJ121KwlZH
bwZon8kfCvr2xYcrtfIHuLHwt1QMaqUPG5KWJedPTZ0Z4czrsHWF7FXsg908XdXRmx9xlIoqhfGx
sTHC/koeC0dXY9vqFtyrgFDH2vlo5a1BJwoMdwb91aFgD6TPpHQnIubg+OuHmuJ4pseS9jfKluy4
DYqGlZQfMNEFevJkNoUNM7arPqf0OpLvQSKOMjYT+XHxu4TxQ1Ec6tb0VE4IRabt5xnSX7UXrMex
yLyh/5zN3rF0mb4FLQzUk1V2bU7vWp7uUkR7CwRKR+0GxsgryvoVQ93JIo4prDuvG5GWy9kqyIRj
tQDgIJcSJibttW4g6apbjfSoymuRr8hAm6YjNSUJgBQyV0Q5XxLsqIIEjNKtETyYCPIUDeUd5sf4
odQydxLucglrPl3CfnFLjMnKj78G6sghlfeNntGb22rRzRgeM4q04jaGUoTHw40sIF/lWymAcVCH
qxpsWjPeSzMYr/ww9OVGmVBDIhGoMbCRiXgMyDvD+heUh055SbCvJ8GXnz9VA77qnlMJTVRZpb0E
iB7t0fMs45wnRy9XPsEKO0Sw7sL0OSPeohVVV+5EQDsWJoyE6TojF9Wfr+eRJl4Bb0COXyNMJ7rS
rOfxnaw+N21rzG2U7HGPReN1VB705DUomV8knTebDwmWXFzea6VBdlQsOYt0MKu9BNkr99Obcezv
yxCYoMr8XS0/Um3mtCjYRs6w0Ig3KrSHKYHt4YO4IEVpYoD/FJlPk9y6CdwMJVTWxviqYlnwewS8
Gpl/vYzwcljFAxRFwBGa7ybaFzW7gzDKxlLBmxUK1ySkd+ZDSwufgtEYP2Wko5pEIwG9m87HMbdk
SHcwNJoU8ZkwM/OZrPAlS9uTRnx1jb8pJDYtKoPrrjKcoaa3CVdjYGExBAVuHJYmhTxjf803xSGt
9Ert2vs2e9UJscMPwDK2F4KRnNMvlcTGQXqKJ/XOgvhNY8Kp0mEt9aix6eeVPbnQ/E/K8DT0MXmn
xD619wZKhaJ5GqRxZXUCh99DLwZrAQKhMb23oOHGjOBcyDtLcNh1l5d2DEuFDFwxeByF66SuaO7F
HoHEyOeaNfARuCqI3KsaDGFuvMo1QBDU2hgAaXPHdq3zPQz2s3CLb201Fa/JQHiVWK6jDgsPzeyQ
VqymvUzhrQzVMKrMhT7Cc9L2lVntC9+X8WsXD7LWX7HNLV4STu8Y3DQT+gmPA+arkYdHBS+NJpAq
giJXGq3tENAKoW1UpOBzNSDmVJ1i2G6EqV/VUOX0CgyrBoHtUDcEvHN0L2PtJh+j575HopdmpywS
dwUWWzlC8N2TA8FGIxO2IRYzBtPUrTooYvi+yCo9kJbJm3tTasiChPHFktvrXjt08qGY7iz5Pfd7
fK74ZXkxKiNbFxzyBjV1fF5k8gdpQz+lqFf9Qt7Qrh1AuS8Uy5hDZJQoN4li3qo9QO2y4TUpObd2
gRuDOgM8aGQJ8sDweq4xbpKVHfCc49tI47Q9Mrdi7anzystVpHs5DG5dOugJyN3Sd7HXVi0RhEa9
neXBzRRlX5LeGMTCVh/Jdeve67HYpxNIDfVtFsKD6heeUOibsT4uAmALVrUB5MYAO53zvclqwtYT
diX6x22kHAyGefjbg7LHTHdVjm9JdxByUuo4DUPL2DDsWKeKm0bbOgJ6zrRvolQP2S1krIalup8D
ZZUTxD5Z75a0aZBTt9VeDEBq6fN66PABtswf6wB//J2GAl8Eiy5UH2V5qyuSTbaBz/vRxBB9ZvE9
CEltO6X1EQxwMGIAw88/GB9DUG1kwtd4gFNwPQ/FtrOK5UyOPWzUAJSpq8ZgeoSiH1v0tmib11LD
7BvmTyLBW3rDrzyrJrnsNc13ATJmzXSnp0xuqDsYK2rhQ0g/ITFmh+SsSp/tYPS3YknkdHJjXDEa
wtnlJnwZAwm3P9GUg0V/sVC2BpZKotioI+hlRlPmtYXhBY26sYYMhspd6sfw9sOTBNCd1eQQLWg6
IbyLkkM0+V4jZ8fYH70gUE6FEG/71joYVXD9V+X5n2ip63+fls+Srs7+9b//d6lWp/Irv2vrr6/2
8Fb+fxBtBY/klyJ8ic76LdvqjtCo/2K0SoJg1DW/Jlz99Rf/E3Gly/8izgQ7kMi5RtdkhePT8O+I
K135F+dxAqZUSzPpRi1Hg78jrjRilRRqa4V8Eo6yf0dcGf9SSUkxOAKamsoPsP4vEVe4oH+vpxVL
XvKtTC5PawDz8lkZb3RtSbkpSWumskP8hB2/J2AwOrb0yHjxX5k7qRloX0ixDfBLWyKfp3Zw5ZaG
Rz44+9MmrNfalia4juS9AhwJmF/YANMNw8f4pvHatbqrnOBI53nsnOUPAzUmd886MGdGOq3Onqjv
6asJCjtW5sGa1jo2ukedZZLVihhUlfHMCgho+VLcikCmJvwu+ro7lvdLQiZOZjJwwX19Tsa+T68S
BHuWfrKYDuUOe7rGDIiyQ3dAXdWqxzRa0bz2jpo1eewA4dYOrbwCSVu3SjAwwjJbQqCoU5z2KXuF
YNvThmLsMDgg7QfQDUx6GIszTLkf3xVPuVqGHIy4T/17fRfhhaI5d6vtwxNgBpv0jVdVAgpg86Ne
ZmOTfyMKLGFiYE58IsxO753RXzMXpzVymJkECnYS7op+i32F0oeGMUodFhLpWNYr/T4ooMjld2oE
/9kxGITDJl7jpYX1AJMEC/GUneRPfZsdJAwRCdW5LRXPQmPL4nOvuXW0mYpNNAF0RvlwsOZbPBJi
bndkP2Iu1CyW6rtxPuj11hIPjGGBGGR4dgoyODYmi0qwK0dK91sUI1b3JUCrL9QV9xCrJwbsUeIW
+JMLL2PPDl+icpNp69a8aXQSjzxxeJkeDK/WGOi+ku0gSCvTVbH9Mn/fanzs9aFGgGF6iDQNeSU8
Q2hl8Dpuh79kuIkbMSG6h+5Bv/9rNFfqW3g/Ofk6P2W2ZRsu0eVEOzCbR8JtvRM7chzXyFqdJVYH
gO+x6rd8YMWW41j+BNDKegrA3eJ2up230c2ia+f56clGkHZYi4Rv84NvQklDMl5bbxEQ7GGfas9W
5LWT007eDEzcWmfTNcGxZGOJJHDwJeopr9222yEcXlHtLW0vFVs4J3LB/uigj66MXU6bUeFcuGrf
ye6Iw1X1UBwVD02FjW+oPzEJ7Enq4gegRNPvBN46bAmrdKN55qMBQffGWgGXWGd2/eRvBKc7aF4e
OfUVJLnkmwj7Fke501AR84fMbbSdEdPZtaPt2DTTytb4+nmFmwwOPNSAgzIgCzDTFSfoVYb4Mdj6
L/nTfKOFNpElFd8rHw/9Zr4xuMRiP3Mpx6CIvIKDwaNOkBfqlTZFc+BUH/qpfks+W2rI1CN5bv7K
PmooPeO6u8MvDX8hu+slD0dVRiZxvRLldYxNzJMkL1jivx8kc13blISokbPeTj4yc8dxPOA/8yfz
hSF+mfx7yix42rm+YXIhuWJ9A4FH+UqulYO5qralustanEe2yNtPDAIit3qNtodyquAB5GsxWguS
O6e7OVtz6pWCTVV6SD3ooikmJQVI3dae36ApDQ5YHwe7vysDYCmvmvhF1A9Zf93qFMkrZaLmMa/H
ieVxNSiOeAUSoT5CrHEs4IQr2d+qmhePnmZe+aDT+O/9SR8fc0JHhL1UIIskvsNLtePcQ2m+Ziag
+V99f7DIvkjClwFtXkRqXlDblnEVy5up5OR+ktWtZpvvxdq3bgxmHEeGMTQ8opasKONLeYtZzBd8
x0pyIN1OXuHR9rSnd+Y18ppCBOPiZnqn7TDt5Xf+FiYza94Z844jXvDRj57eQPJZjLJJSXG4CVRP
lt6rGCz7jVRc5ahVEqepHJEiikBodBfDU4rbLbeXzrZSrtSbpf/qlh8m2Rsl8TJOgYqo9KZ+o7bH
SHnrpT3hOIFxnzcngMyy6hbdxsIsH9/8P/bOLFluY9myI8Iz9E19AtmfnodHbH5gpEih75tMYDY1
jfp9E6sVh7pXmUi8xJXqt0wmmcxkomcEPDw83LfvbTYwE+7pijK65wWfHFr56ivEyGe39Z95yzkh
rTIp2P66+ZBNAptqqgrjLZfVv87KAeoAcFplf4j4kqzBubU7gP2PNFq84122sfb/P1cCKYVUnCq0
W/9nHdDX//4/P/77f18Ih77/H7+SJM3+L5shX0Fla0OcoosBt185kqr8l63YJEe0iAyHqjDVwD9T
JFVFBVSB2tTi8zFMboMR/1MF1Pkv4AeQ45qOrsKUYlrq30mRlMsqMZ0huGPo2Sg0qMi3mLe+9JNg
TBszySHoABG+Ft2a6OA8WusTE0K1W70CaFsUZ1MvW3DXNidFd83MRl9vsCn4fTXfrbbBQ4WLls9c
JBtzpRz0TQvbxDr6aG6Q50YhIf57/Ybr3zCpjg/qkIOU4Tckv2WMM+8Epw38WGtlzQTcdvQgVNsE
G2dp0ueywPsvs45saGBIzKuEtC5sak82ZsM9pPIrfR0/tS4UJX+IftEylcP/8Hn/bW86t+hLtdYn
JcPMzGwe2nud3GF4fkbsyFMess1x9/LjzPNn4o5IqP/qOV6tT5u0cawgC500ZH2/QP/JVtsKnqUl
jPmklfKnHUVFZBBFNjL7SdsvbZHg1ivsNMjyeXS2D5QfBSUGTJwoiqwWGwKXL4k/DYJpp4PD2+Wq
0zHEuSWlMQbRUf/GwJmXP/W73jsC/3Lb7RLSewL0/pc5UwQHpoec6Xgb0jdOW6q+6XYH5m3xlGTX
fE0OjIqstRetdhEr2AK0+m4/Jt9vf8HLi+NPywALbF5ODNZdEWUpTMgfu8p0tdQWamd38en49baJ
mZgjYo3O8qCtMqb8kiilKTAEZxwChaqaGjDqBZ077PvlwgDWkqHJpM04Rmna+aylM9NHCkYf5Mz5
aDZLQxYzW8Z6dAchZYeOuzyJJVkymmPdYMZ3XqV4JJvLVrd37P26npyrCxOiEXfWzAs0qdHbqBb+
nj3y7tgC5fOsg758smaCM00ow7KgldcE38ylJYDjpYHsmLgQZI9GC+Tr9Q5pPiZFwoXuodj+6aI4
vKahqIIwbfo6Z2zPgkINatpTGj45ReVF9ja0n3P/VbGrdVouBF8RE26Ym8ZCmIBhs+0wNwSgp8LP
UdpukqxZx2mC2m27NOs4a818740aEMxOIlScVEGe9wSMAbB4Yn448aBacIo5v6N68m8TE/f2LSBQ
WcaC4j0oekqz0Dp4KJah9gz9erIC/NRV236J0H7uVJ2bnRRVhry2UlW3uESQ6EkR3oH72GvJum8v
b+Yq0f8yo8iTDLapTyrc4awuULR9M4CZjXgGDL+bNcpOTHrEwYvTLwSMSdr8Hv3AyzBeoyFAoGrT
o9yXoVwgoyK8334Z1sdtvGFOwYOy67f/TBh4bpUqyRxJuqUaYDsuj1tuR6ka0YJwAypAVhZ+z1vA
pbW2CWL94QieIz8FG6NZCsFzR08T9TWbMDwzSGQMR6uPRQgGM92Y5cZR751ApwwtNPtQ11QXZqgn
SItfO3tuUTjzWQRjurJNIotMRCR9p48QS+3EI659WR5xnjsX56Yme+q06bFroXil+wYAVCtAO7VY
X/DP2ZisyZpNUkCy7rynuWcrCgswK0GJzpy+bR5Bxm6ZRPakQ71dynbmDty5IZGbnBmSajVMeEmY
NHbgDUHrkYHpPrGW1jOTm+rnZiaR31eUTDvaXGPFetwYG2XX30UPMPN81hngb+7khQA5ATv8yyNg
xpZl3h7qFDyVMQNrtTkHXH05bYDA2l/rjfIUPVqb5KV4Y3jb3OurbE/3UKOj7hoHMDoedMELYXR+
d//9M6ZjqmauGG1f8RlVaq9+B2MyZSZlfTuYTYCAfy5WkS1SR0Zxr2CHI0m/U4tEXOkYtTNTo0dy
rsq1fZKbqNzRldxE1RDtnMjSt0YMHYhSl8Mus0d929WQdWipGjykrWN4enpqPka0UV/CbBh+3v6h
c/EIhlQYvmyNN6ExuVNOYVB3mkjgf7G/2ftkb24QbdzfNjO7H+d2xO848+kh5V7TW3ZdpBlxD5Gz
m8leuTHu+p2OEDvtdBZJ2w31ioelAzVBDf76GgCuYYSF4Zgn8OSZktfFschKVpnxV7k3PsPXCiE0
CMneXf9uu92+T13BMhZ/lfZLE8tzjxf93PrkPBvFMQEfz9oFukhZRWsxPkbsIBp6zPgdFxx8Lhye
m5uc67A0rMwQ5tTe3HXBMyyNm9tfc+4I0ePhOfZOYjZN5PokwZFEruObxzU0VxR/+w+nTPlw28z8
QvBMXYAfeRVd+oyMgoGqAZ5x5aF6MvMjNe4WmavbRibQr1++AfesI3pHIHenEEs7P6pSLxYjLqrx
niLzq78X9W1BL6KtkfuKD8sv9bktPLc68QnLoTNsDVi1x+xgI24OlAWOzGppdeLPmSbB53YmzkDX
l1b6KD7VA2qlD6e7buM/DSv4sz2kpReszX0wQ9F0HpMqVGFTFN0YZPSmCXBQG6U6AtHS96pQFrL6
CTjwz8iqKpTLeChr1vQsN8MpHIDrkWgfmO7aV57kQSW5Ov2GhOYKvMvCmmZPrwbeEXUqGo7K1NmH
Ku9U5FsBUL20CIS7TDbDGEQh4Ee9tZ6X2AdEqfHqg52Zm75a9FwFLNdzcahbqD/RRyYwbu0VAj4b
lryyN+EHcS9mr9Jz+rDIVTH3ZtJo43IhKGTEpnDbszCdRHoC9zyLFYehadx8NbrhCtTqHqUYeBhb
r91mr87zEpZ8znNgmmQ0ggKppYrS6Lnd3FeO1pCQG+Rm8yqBQmnraMlxZnNgccnBNw2menrQx3Ew
rPf3oLrtwJW2H5lJh4xDEOu5itdC+Jitqme8aBNuF2LM3CNbOzM9Oe1SlCl25PDMiPeCG6O/Y75O
+FCxGnZDuBCdZ9epG7KJXBuQ02m5RSotSckH9jKV6p9DVv4Yg/BzHxpCRw+xQUkdVnlePi0scdZv
z6xOEgmtzGEWyTmW0F78wcyX+XB6YiZtW26CA1xDCYxtRbC1DuUjpc/NYgFtyfwkv6DnL0upyOpq
CEu7x+SOwdjopX0KN5HnvJx+Y/xYhfHI07e/Dbu/B73+M72AoIERE2pZV5x1CTzw8K2w4yEwVrI1
N+k+W8cvt3d47ojofxmZBoZ+BI001AQGsI2vdtAHbnmSR/cfGAHZDeO7Bjva9BzCmG8kR5ttPOY+
DVBtZQA4vm1Cmbv6BHr8XzbEQs9iDG0Qa0yP4h2wzfeIFfjbbgtgd6c9OF/tp9M6XYeHpdLT7C3P
a8eh+ASh8lUN0qrVXusj7sFm7W9Dr9qCegZkXe6MLQRYXvAkFGbGL/biRNDsahniIH9RTFHgvVwt
umfgIFV2VD74B8hHvwdrB2nsjTgQzhYleAagQEEsRJxZZzFpOciCOOWKiYoGEDKzoNvc1rCBJEAx
ZPkLrjJ3VVDS/beJSYnyVAYt4qWY6EuEsCEG7oevcsWCDEo3erZf8JqlFYmfc+Y1VjgoYZ5gTqpW
NYSUoZd8Td7Qz3LljXKwwLIvVuXnAun5m2VyKWmSPcrQ9XM7BDxRjlz5Kpju6s45CfKuD/3SR5s/
GWePscnJSKEmHSPRdEA4eNt8UHbtnfIhbl3xWBjAETBP9YiW+sLOznromdXJnd/rPSrkPedRPM3G
eyZVAJnHG2fdrse1D7qEEoezWnwVzd2J57s78Z/ATPEf7T3VQNEX+pK7/JNBwj0iXrRICL60xon3
wM3fBYNI8gMDApYAUOJTUnWMNquhFi5sqPjhVyn3X1nwlMfaHzM7dcRlrzYlZfRjlHhFGg6IKqVZ
sOkRifnt9hdcMjh53Upg9pRBZyfHoXpM2+QuUI5Abnvzq54GSwFt7hye5fi0oy/OYVFVpR+r3PO+
BjNEftqF4cJRFxHx1v5Njt2Y9xBPyHyreM9U2E7UDZECWzzd6tJKJqdtDGvjNIqnUf97uddWyYv0
WQCbxIzAvSN7wT74qAKuBvzieyMoJtdBFWkDMfRih3z2TXO+qZMjGKh1J8eiDC3tyj3zR1uoT57V
VyIbd2Gz037cdphFe5Oz1wdBVaYnlm49xc/RXeWBW//E7ICrrvTv/+j0GaalW1wWaK1Bxn3pM2YR
n5puwEED4F5F/q0MX3zGWhYWNeM3TGYCI9V4fXLTT47BCdCqU/kxee8+Gt32vvtm/G4e6mflzlwZ
W2lYSw/gqGFTouwy7LRf0OHfT/8r+Fk8//LPCwTOTDwjo6GsiW6Obl11BY1CylMm+jn2UtC5JFff
pTRqvGYscjePpK910wCUtn7L0QhvtXivmIuqEbM/gTSDPYaih0bb5T5rcH/3A1sEgY7u2WPxxdKz
O4h8PAk+7RxWk545CiZdmKnod+EpXd3+AnNlNt4cPB1RE6SyPH3/M47OLwt8wx2fhgP8lYS8fXBn
3YnSsvHBeDl+MbZQD2Zf+gd556+XyGhn4qBh02Gmic3zjpbm5fIL+KyOfYu2qnFksgsHt7epHtUI
BY0wZB2t0+b2emfygwt7kydPYyv5sT2hSV9GBorcdnifJ/7zWBIkTuObqXJ3MpT37bbRGS+HjcS2
GLe3BCpoukiojawmQRc3Tb6eZIiTmnAXJWDzkmjbpP1GRVioVeTtbaszsfLCqvhVZ9lXoWn1caSL
TLJHeGj3NuTs/8CCKsTNdaaCrxJ0GB7CkaoiUzbqPk8/F9mSOOeMdxB/mO0E06FT6Z4EIaWEkmqo
VHjXjuk64h2lRdm+AixqGvXCQRDfYHKDXZianEOrOA09wog2A3LWhoEzLxUIUPt7CRR2SD/e3riZ
1Ma2LKKrKgvwuzFxiLxBxbY1SpCizBA2DIPZhB9kFv5+VmNbDN3beB3zv9PY4sdaYCAIAgU8HghX
uYWY3kq3QHK1UrmwfzMHC/oCxdYUi04RsJRLb2vrvDsZUWK7Y+dsHIclSfWhAheuw4gRk9K01WL9
QrSXp9/M5oEmzBkUnCffjCS49kcLMHWQ6J4lAc9OqkORw/mUy2+wEK514KZSYoJBl/9+HHF0k+kI
ZEgZhJw2xtK67KGYZ8BMAdbf8jJ3U3iXchPymB7csIXIHdRs/cKRnitsitq6YDOgkA9k4XKXTRue
F/5YwhdUQ8csfnXC+gWxbbk87VUL5HbhP2h6+W2Efb6GhMhaqnVee67FVQ0UUrgUuMTJiTyGYXpS
RxqQccOwhBFC9F+Ve7OIFvBHM+gqC/prJObAXYoLauJPkLNoWdO9PzWK3/TDkXHDR/Xt+JBtI2gU
7HDdfGyeTw/aOtosEVbMrVH4sQ3qk/rxtN8fJG2jpA3RBvW1ra09JtqzgzzF7RAwA2OwdMATJB10
t2zy/ctPOSTZ0T+Kt3h3GH8XxAbZtsgRCYKkYn3cyztIFKUFp5257C3KfYot6zodTiBElzaTBkUC
tLreCxs2EyxuxMz3npmBDdB0t6y8/jc6NsNmeJI3BmhH6+j9/aoxgr28XGkCAEC5qhqXVV6iX893
lSkldaNbMDO2sLPXoUiYAOpFYFCBe00OSXIslDqr311H4KrLDZOIxR2KKaJhHmzJqZj0pD8Pefsa
RZF8Iepe37sX5qdvyVGGjnE0SSrRPfGcpnV7BmtvL3HJxCRtBmypwybJCpOk3urpl8RU/h8XoV56
Cnw5ljxWFBj6ovSsEhXYbGENcwdASDpwwMFVixrspQnVlOC67tkn0bdQ+UtxwUzstG357ReKQFlI
92fONQaF8qdNnktn+dJgNPrxaRQNC3NwUMVC7GJADyeL1rc/znXSYl2YmWydXkUduuk6bxpneIka
9Q8fhoUSlVsUYpY2UUTByxsQW8BA6XKZogg7iZJhY5mpnYpHaBTeGcwmawp0D9p92EhuEIYLd/x1
HntpbZI8D2bfBbF4q6THYpWZ6LloDkpKsEQhwk07OSorN4ZI8O/vp27pLFM2QfZOr1opC8JYBlTh
djrAp3SNVjykm8/GInPgXHhEZYQRAJW4QQiZeCQz2VEy1pZBm1Jq1uGzXwbIDa56ZjN2wUFAzCx5
X4O1UJ4k2wNN9wtv9vfTNsRAzn6GOP1nibuJ0Hht98R/pDxdACme7MBRAR0g1AsLh3DOVw2V/MXm
VaJxH12asovQHItSoVxaQl1gd4q5TylAvaSBqh7ioak+3P6WM/4KVQFAUsfmyFNfv7Q3xH2exB07
DA12ygy0BUVLkn/oUhRmUIm6bWxmce+BRQUraAi930tjsR9L2nHkrTdY8rPeKndhkX6kP32XpcHu
tqmZK4eJboEDJ55BXTZZF9QmVg0zGyeD2f8WRk4bYbSTvirhLcusPxr57ba9uaXxWKZvhc6kChzy
cml2BZ2HJfMw6g1jFxVwQcvdTq7AKzH2etvUTM4Jzlg8Uhwmha97sM041LXvp5Z7+n3coJr2VIP+
sX/XvIxpiKX04DpGiyEc0mNVzM1cVWTooxdh5VCOKIWetX0vHz+ZiG3cXtKcEdIDnfllpneudk+K
tEoaasQUwL15GnOgavlFlZbQlNffiMGAMyuTaIlsrdMcW91w/TfrCTaplInJeJXLrrU2XzkCmged
+ff0Ift0e3UzLYlLwxNntMtjFpY6hpUn0XVBS3U93vV3w9EVDGTFikG44nUJLSaC0uVNdGH0Pbae
BS0rG7uqqzCadwep+3lijPT2shY+2hTKaTWZo46ktG7L6CRg3Lj4oGkLW7dkQ708VropB3GdYsOG
Z7cMkKnVX/rIWsitroPg5VZN4pI6qq3WC8foJMp+BZq3kWcdd8HwbPsfb2/a+67c+izis519lkHN
ZEEMR2AqYKOF8k9Z6W/pk/1cfhLUK3f5TmT6xWux0e+GT1UOE8RSGL6OjZfLFZt+9hNkEKtJ2XDa
zOS18H8bor013APv81Tk2YwFMY0ZxOqlNXEqz6wpWuv42QlrYliOo91+RGV6DaGM8/n4GK0LL9r2
h5FZ7eI5+sEbT/kWfU42/6BTdvkzJgE61yo1yEqx7/eMkHmimup4Azpb+p2xv/2NZ/rkl7YmgSZT
ytKvO2xBoHqo91+h+U3c5EF/7j0hj1O+hWv105LV9+LKLc+aRBlGJhynH9how+1ZYeNGjLk3XuXZ
z9GDRDH/AFfBSvojXiNcsEq++Q/qA+qJi5R9s4FHVO+pEIoS6ySFsVRbT1OSR3eMcuAPsAnrS8+t
mcSQHWYQCiAqOGhGRS+dagzg1bDFDsf34+dhfdoPD2nowrBoU6NHNhxwmb7JNlIJBTL8MS7PsePd
Ulo482C6/BUT125rMUQs4jrit6sgcI/b5i0UoMf1wGh7//iPZvguTU7cOAjB6ZPuiNOkbLRVvFIs
NyIPVtYQ1z0v3VzzPnW2zxNPVuxTmOuN2Of96T4j1SgO6ZfuYbyL3iCAQKzHVdAybt/6D/HaX8O8
gRTvFlaeYflQzUats58ycW+z6NXAGPgp7apfjcKx3+Aa0DJXfS7XtCY24cF5hgnI+rLM0jpzDaEE
TNlLJCi6On2HxH7k10nG0bK0+07a5RC6STQyb4eNJSOTmyFJdN+ONJW91n60QhfiZ2++3jYxF5ku
FjI5N3qe5L0ZsJD0vlRd5/Npn7yEK+sRFmu4sMIPvhvfyXfFd2vh2pu5YS/sTk6KOmh1VIoNtE+5
q/HPnZ/fVyZjUEthcGkXJwekMJPa7Et2sWnR/ay+5bBtwE51ex9nQtzFcibHogn8Lm3FDZqoJ8+E
LjIddv9vFibeHsMH3tcRFtqUGkL0sTB/3jYwF0LP1zCVNCR0NY4PTy/EDPHzuDHf2pVCjrVheBFc
VTl48bf4sf123APq9ILV8OG2/Zlk/ML85JZQa6mvK+GJUUPIFjTwL5r6peoWkv5ZdwC+xWAED06G
Zi4vCi1shsQcZdhN9A+1/yLDoZmXm9tLWbDxPvN0luHoTteccvbTrZGwMBLIKz6W48ttG7Me99c6
3ifFzmwc1UYPypp10Dd+UMNgG8XaQhY8865kiwT7FGV+RlmnzT05PwYn5zQYAChAFNb7bC08wa/I
GmDvX+YRFmn1JGGh129pqIDRr7ya9qzkNNKyCnui3qjDS+MjufvscHdL2wymfW8JmT0Xhc4NTo5t
osilysCQ4VYmbFOavw7MZ70xVk4arAvNWsJKi8fJ1foA14MAhfCLcbdL34vMxAmlBHPH5JOatGsJ
5Rkas9Q8P0oRvaG2e+PP2xRQ0somWgRJsQjnECamP8GC18QxBHvYFXUCVACd6Q+45qn8WO7FDLS/
s0sgHMUzwPvVbR+ddaAza1N0bdu0mX2qsSYoh0FLxNCYq69C2c1HV8BbzL/mNvjc3mSDpTbhgSsO
HgLKAuWESrNX/sFFJjD2/wHCaMme+O9nh7DKqza0WnHQ6704HjzhO1f70KzUDYXJZUD23KGH/MQC
CyNGa6YwBcnJJD/NOPSaGrgyEJiuWUgIZkIXjTUNRDRTwwyvif9+tiLF6aEehHURcM1xxWP+N2t0
Ksrx+lJsmQn3lDSZaWECiSbQNGHvrc6WchtD3DIbsK4SxKqwnq56aLhO6+4JpQbjLT/8B1Hm6tCr
gjYBLA/KBazxahNTiEXpS/EsegWZiX7WGj6rgHtnLcF/9f7lhtCFHPP07T/gpLiKcRPrk5ADbXSo
tDTLwVPR9HLbkHE5gbeF2fJjsunultrB16i0icHJhZdZRmP26Oq+B1UNan/xIDl5zb2+Qdck9dKl
LytWcBFiLgw605HzvsuSU8ZQyvuz0/k83usnN3PW8cZeNathNY5u+aHf5l+tn8sf9/a3daYRtjCl
AeELbAeJuXX6nyPZpYTWe3EcXNXU3L8b38RSGXEDwCHQUdN+la+rfgPCQcQ3xBChmQPuuBYTbgLx
9zdlMrkZsUY7licuGhgE70kmixDygFhPwCAYOoZgK4MDxGqwWkcAmWE520LH/G1hgXPeem5y4q1M
f0hDGmISbjRj0+6VHWyzdDrc+DFn5KTeLpZl5r7gucWJuya+WRk2DO4u/MfhMwjmVnHj34ND/l1w
xtPy3pTZQdDuBBtzvbDaq3AuNhjPRNoE0nWgBZfBL4/MksYkrN5Uwrbhl/qLGFiMMNv03vLT/SrU
Yo0WC8hKTF2TRskFoGktpsBY6vU9SeljCBdiAc/cwqrEr56ex3M74lI5C+m5HdvhScFJIVwzEDmC
A9D0oNbbhp+cr+rrMXaV7SBo4Kgt9tt/MBo+WefkSikd/ahCNov9qNkrISmk2d7plbNQV5wNdOfr
FDfO2TrjzszKPmQ/83uqivoa8kIvdat7VQCduf2X5pOuqz2ThU3Oo22FflONLEx5GjdFA4FjsM4Y
QMnCleJpeGqwWqS+mguu54ucHMjSPKbpUWymuDahFY1W2q7fMbwB/dXL/RcfGqU/0p/0D5a6B1f3
NYul1AGkykAYDVDA5e7mEQOvhg5CXaQgHhJamSd3w+ApjfpBkeOFwHOV6GANvBgIKoUu79Wkjaqd
ArusATHB9AXXOeiXY/vl9rlYMjFxFyUGpFUeMdEG6Stgqto9SdCo3jYyt2tUiMCfgaWZkXEudVhI
JIxk8XhQ+vAPZ0x/Y6oAAUu075Zu3pnYCd6NJxtZDVjM6XstyfzCOvLtuI5ESbs49MUectXsZw/P
0Wk97NVyldnuoHi0qRePw8xaL6xP4kxoaiH1CawL1jJE/Mp4E1aHXkwpCsSUBu9k2H7tjRVk3Esr
n7mnTNmydUbNkRO88k6dDmQtjwr+8lDvBQHfuBOj5qMX/VBdZGYXigjKTOxmCEzBIAmAfTXR5/tN
UWT00d9HT+3wMKYv5l4QmSnr8a1DEuKr4OH0V0vAt+sXFZ+PZ5vIX7klrwC9amJbed2o4hMX3yC+
2zie8oKMoxBKulv8pLPbemZtEm1OVug0aI8LABCzYZ/R0ntEInGfr/MHJDA8Y3X7tFyPabM6RGqg
8BGg2yslqGbwdSkjBLmIPSBw+GN4yF+Lt+hBfaaAf8ht+BRbhrTbbfhybBnyXzits7tLwDFoJVjQ
TE5puxTtNFRpIv0CPPW9JyB/gkcj+1F9WU5WZw4M4U2D1BJabf2KP8OMGztpfBhp5OZ36XgI849H
CQndcdzd3tY5Zz23I9Kes4uxO0ZR0o3YKcKXRPpRaM+xtlD/vI48grENhk2BEgM3OMmcylwdWtRx
wJmn5cnNVfOJtibraraWwxNHRiTn9pqukxoOHTUMm5YSqJhpLpyptTr6UQcXtZY9IaP97aSrCKqc
dsc62p8qCYWB7zW44ttWr78YVsEjmLpM+eRqCJxgHviWhtXUR8IPRUWENT80qrVHaej7bVPXH03X
GOY1kadguudKd06JBtmJJctBLuFrk38/QducZktts+s7ECMMtojRfUDSU1BMO6j5qesMxD46oZsj
1F2Wal7XnoEJiwqiA+YS1NakJHPyE19GQgITCtI2kbHpDX9XnoqdWg+oK/2os2JVJT8BIqHMiErp
gJoP/67aH5qjvq3Gn3mfLKAMZ6I3v8lWLBlJKrDwU3B/ASQ7NI4B8K21vR3W/d6CF1IMD2vb7NkA
vcyVsTRGc03dpV4ancTStHF0IEAYrVfW79am2A7P2T7wKHEsX4dXsPuJrclxPKaZoncnbOlbc0Cf
MTjY9/m3HpawxTlX8f0uXxeoQELxoiqKxeDyFOc0mHrXJE1pubDjrPtxXCVJsy8LvmSH6GcWb3OA
GhWCLXoWeKOaLnzLa/gES3UUpqOg3gU4PYWQ+T4sIi0oy/eEGAQeLddt9ZNSEtqQj7zdPOMw3Fu6
m3zuH6JV6sX3yae/f1K5k2BfpGAGbk5comfhtbZJurSutdxgXKt1DmIbst0FG8pM5BHUlVgQsCsy
8UsjfttyhViMFfSbCuWeDVrvO1F33EU/gS+TXPHCgW1ddhdfHDMx4tyyIXztbHlF1vTGCYlSN/sN
jaT7fKV8TwBpSJ4gnpMCHlZ/f2JbVP//WqwxiRm+I2cAb1hsTR8AOYTV2EAPw4UPIuv0APn+3tkv
1cnml8l8DOkO5qd+3Pn5aZT8k4XSAXLBSuBp1hLsfSaks6y/TEwiQFYyimUEmEh5PBXIBziD6p2W
AJxLViaewuuttTQUedxIi7cyukG5+oXwvr7t9DOvbfGN/r2YKZos7rIK3BCLgfn+8/jZ2lSCT+fF
/D3ciUHQxVbCwrKm90h9inq5PGJPe42DtbmNdqKZUKEj9dHfDe9E9ssZ2pxT0OMHCwvQkWM32cvM
iMKhskZO3QjVPnlpl3y5vY/XXVecjYchAFimacSQ5eXxUrRc15MEExAvvcBO9AGFadAM9rfuIfup
xZ6y7bOV/FndZKvywVmeIp67ly5+gIg8Z+d7SOXY7G385ej1q+YxOwhGZsWr6ActHuyZy+LClkgW
zmzZx9g4aTW2BmxZm+YNylMXWa51ua2WIubstzvb2Mlp82N9lFuxsYKAQXBNdz+FyAel0s/Yo4Gt
fbz9KefSiovVTbxFG1Q7MDRWl+41JHG8fBW/1nfNZ0ECT3h+6R/+0csXtBNXsMXfKhncZEsr2ZFS
Em9xMSgbZ4MUc+LltZvtVViQGHa7vca5UyimFbloxcjndBrcyZ3Qb9GdcEuTB37ieIX6WDuL/Gri
R0+SCh0jBvUf5EN5il36SaYFkp2OjCpWyPNukp36BgAz/KwiXXYQUSb4WOmIvG3l3C0XS9AzjiMg
xwJQzQgK/7w0rsOhkaGsRp0kru6Hod0b1bfbuzh3mwuxV5ikUCEWJ//SRBdWlqkNR/vdNy1ArD+Q
QtrQV9c8VEhO63wdPI3P6b298Ey7xl6KiS5TAQQv+GuuJnokX1bgwEaQRDzoFaYg951nb9W1o6Ao
9F4y6dfyaqBi8zVbNXtkyl6F5PNSNJ9xo1/+CoGU6DNOLviqR599iJnklv1HXUaqXfns2EteNGtE
wAgYheJtM73R667XzDxxWOuAwBEyPlKm7I76EkXXdY2E0ZczM5M4E0etGTLPxLcskYDb5HuEs7kK
Y3/dgeaFa0JevgznXJRTz8S6TWnxaqw2O0a5rnbYBGd4X/32XgdCUzd/1A4qjDZCyGXBY2deFEwW
CXilmC1lMvrSY9uiLKIhZzN1bt7uwdwPG3UDOmi7WFqb289zS5P99AvG/q0MS8Gj0NKoDv7+VyFP
cMgtYwZmEmuavY54oSKOfBU/lRam6qLLeNJ3JO8rfQBuCYmqkbxQ44aepBqZRVkv7ObMGjFH3YLp
EIt30yTEZLUlSdYpdty8sjYknXAQOvJWKZp9dPxZqsnOrO46WdmX0asVQJ0dNJ6uLj3+Z6pduk3v
iUIX2iXwe4hfeXYbD1oRyHXAcsO9eRD9kvaQoxciRqaW91lcfpOQTq0Gn2X4hgrb9OYIGps6YtKw
z+9kfYJ/Rlm326U2xcyht5F2Qfxc5u6/GkXrQ5jAR5ptZL/5Tuo+N8HpLoNt9PYHnDl/Yqic8C2j
IHPFQwymAMZq5egg7zDuU0v1OmVRe2jOMRGu4E2LIoJGTfTy68C5q1XH04kKl3f8o7zvQVwFbvVS
bMsd+tVheqhh5gwgz/m0lKbN7SGfiHveEVry02KeNDSxU9QDkscK7+YqQuANBSRniSr72gzzUewd
yoYUn64mzY51bEG65ziMi6CgJUmrU3ZES0xf3f5W17kEZsQoPNUnSvXTxtUxK2FsQ0XGNeNDWTwY
eeUpg/LtVA3bxMw+3jY2c6awJug24PHlYptO37NjsYFkr+M66nMKCVZv/lRa/6Wx/DelF2qDDfDQ
dK2hh8r8/JvWZ5vbv0CEx8tzJtg+6SdDCOSorOvSbeKxNaWw51C3bXg/GtZKKp2jF2jms6wML+0x
3mtdv9AOmfuStCNsht2At1/VgLRjaACC8omb5TenonXf5K4cVQuHbu5DcpebtqE4EPFMw5WW1GEo
j/jLyTFfmiLbA/balrKPbnW1ipPFIK3O7KToA4hDzoec1nWC0TcbqeVTim6a6CmFq+BN2QooYvNp
icx07rM5kFWJ0/4+en/52bLCz9IBdB5Sidbazvy3QHvOdNuNuscm+Bb4xfq2m1xHMNobZ/bE4s9i
f9OYZse8Fp/MKe7yFDKj3l84eDNZ7qWNyf3CzlZdR3OUZHNI0Az1gl2zldbqxyH17KfId5uPotIa
vy3icq6zlUvLYvVnq1PaKg3bEIeMovh7LjFroxn3BsKjKrLsUfZFSpSN3JVuliyIsVwH7UvD4qSc
G9a6egTWhmEEwmsOXjEcED5we9/wbn/A2dNgcNZUCJu5jCYJ2bHIJakf8M7C4qQNbbgyB2k9DLkn
jdHm2P1x29zsET8zN8nKIopXPqUQ2hFtuI7okNkldI3tgpWZqpLYv79WNYleQSVVsp6+n7mxPQhB
Metx3OIqx8J1Dup/wBI3cxC44oBUiOlqGgKTp0h6VLWgkrFg9ygJOsGDdWqXnnviz5jEZGIjfzzX
ncDdTrwCrvBwDAdsiNynfiq2AtKseP5dvDhr9X4537IlPPTMA6FEhLGoxVa/ST6YnigHjI/RGyIz
2X3x1QE2+oyYJRWJFDxADfnOqqPMan+VXo19/jC+BpulyupMiYsverb8iasaAQJYfsVPqjfZAGVK
yhNJLrzgYH3I3uy9+iw2o3S8dBeu05++t0SqMuO7F/YnvhumfjVqwn6X7AffWYXqk5wucYpc0+EA
A6QVwStCE2Ic0+dmMijBe9AhX1MhpbV1mCoR5bNX8tNxIzgHMwaSuBiVSsS8hWigztwfkCIgcwhw
jVLltD9QtqafHZPEd/Wv3breHx80Y2so1LzahLmoxEY2VofTtdig2pknbv5gfam3wEEMBEydvbQL
hDrJ7nbMmAFI8bj460dNWwexL0XKKeVHiUnPkRs0AsnP70DWeGfu8q3/qO0XTM6ERZqZECDJYhaQ
18al+x/VCrb1KmAftvXer93y3tgMD/EGxNmPAprEVrRKMHwM3EU25LljDtUawxLAs0lsJ35uZ5VT
+00IeP+QPQKx2zkfhPALxHWftKW211zYOrc18em+lLQGSkS29lDszK0WAXizU5jlwduA6ANk79kA
Uop9sZFWxnO6VXfJq/Et2ixWBmY8jzxTtgQkndfKdMf1xunyIirER+75DVuTuQ0Iv3y47dXfy7X8
LLDNFGAQvX6TFrrL7wMEk2gnanSQM4lRmKt6VhsZvq/XJakEZCBtRCSDkXydHL6j7L0R4sfmD0Dd
uZs9iJArhjCjL99gWIX6a1tRIs2eFp1+Jm0EmU+8kwV8Hl+49EDNzk7sFj9J1NPTZ2jLD/qzaFA0
rwH9x9v+PuPuF8YmadwpOelyrGKskj6lBoJ2p9ALQ5ij+5qx1yU6t5lITuvRFPMrtsMXn1LIhfZx
CBUHc5rbecZTFhLqJBf1bMntUBtKvP5grKk9x3dQR5vfl/b22unR/UHPwIGbDTLM6dtmiOXQClW4
Lk/BNzn4w6r+fvoh6Ej4bu8Z1dWbuz8pjoWogI+eqV9vakQFhC5FCLbSArkOweHizBMPw0lyQEOX
UoUoB4MFtmkCXfqLDlNIy6PtM0CrzvwYVn0F63dQxbFc39t5Flg/A5m3Mlzu+diU9Ve9PSI2sD7J
xWA9ZMfAVON1lWW2EnoI52Z9tfdLTWvVR40nbq5ujqne9Bqa61ZXrIPa15T/y9mXLcmNa0n+yli/
o4f7YtbTD1xij9wXSS+0VEoCAXAFCALk149H3bKxUkijnDsvZZXKBUEABM7x48ddPHKLXqSh0IR1
BpdBxeFdm9vEbyCMR61Koq+0qvmCrvt+6dS0MThxRbzzmrVmeZ8SHrxVTkVNBn44qC/btubML3G3
asjNxeHSj7yAfEcVPq/U4lrKiODxQUTQcG3KqVo8WRBxET0uLAzkqMgRTcbOmTQ2gsOzsRoO7Uks
bPc4NQNi+IyLqbUy6yFywnat4mL44YOB1xdaD7pOYU0J1U7I+7aDanN0lkSDzkGkqxxcNXE1dD9a
RybDZzIxmEBZ9FqlX5cRH/NWxWzyj5MrHA3yUpTQcQ/bxAVQi5hM4sCv2usS/61trN/rQuloRn+1
9BO7LpmAAwVs9MKxF7yUykoGKyJhU6h+KUzzU7MSL7TFUDGZRnm6JmzuYZtoXP3ECPXtqa/bDnL5
weQF8xNeq2UNd65MQvJlSmc/vOuM34t3wdY2Os4jGSjHXwlmb08H5k/jBoYwqj7VU+C3fj6DXZLA
qUV3vPoSxpBY2Fh/tRa+v01gkod6JFX33LlpI56NCljP84W7HdmS2VnbY9L4HQ7KBNiPPkK4zIYl
UFi/OukBDMiXUHoz5tQojNZkiU6a6r6NeQRw0sSuvRmthKv52osqKETMg4tjQ6K6g4DBkN52NdCD
vLHM5UfPkCj5EqhBDJtYDvAuy7kSTtUXnQ+mOpReuxHbUNQ0UPt45dGtlXIqKHEq/zVatUHZIqQd
gXzjWHsy2aEVu/HPYhHp2mczVXLa12PdNDSnBrX+R7GCuxbgO3HDzr6cOw1ZLGZkt4Xm5oB931cu
7NEqBwHUufO6Gr3rqNR2JzQuXTCbFdw5A5L33Fk4f0e08nLXM6PZLipsYG5vhR/tqrjppJfzYBim
N0nl0BC/cDnWL/eCKm02+IY3nppBsvkiZmwXo7I6iAf3awqobxX7jhN6UQBvWC0hgDe6y8By0zsU
ZaKV9DOL2k+hO6hpT2RnrAO7hbgOZP0UUV4jND36ClrX6Lmf4kD88PyAxh4sg2ZrP41y5OPXOVo9
596YEdQ4UcdtEOZwUDAo5ineOe65Zm4g0C7TjW2wVyZSyZb4gU9fp6RR62GMQkJwmjja5C3pCAzW
XPT55MM8L5A0asjkjjxPKmf1oAu0Qt4QhA3SexzrUHld/wlwRhN870efOT4gIuhn4Smrqh0+K51O
zsNgVlahjQYvGXlniWJ04zdAlWSmlSHzE+fAPceV+N2jJ6TvlfUiK3DWJrSRNV9Gvw+j9oJ2keks
LW+al1hpBbkz2yThBNp6sCy7Set6eYD5ZiSaomssxs38WXV1cxxjkUw6SyFq397N8TSLKldLTFad
8dh29Dyn6whSsSsM28GUiUQl7bhHvvZiZQbC7W4dqgydDp57wMaL6zszzIyfWsjGix8wV1LNVEZt
s6vwdnlFr1albnt/qP2jn8wgm/hTa2Q2OR7tP8/rrHyda60bpbMq4etQQ691JOvfRI7/+ZPEtvrv
/8LX7/2wSAZFiKsv//vM3mWv+h/Tf11+7f/82M+/9N+3w3ect/L79+n8Nlz/5E+/iL//9/jF2/T2
0xdlN7Fpudff5fLwXaEp/q9BIAZ++cn/12/+j+9//ZWnZfj+v/7jvdfddPlrlPXdf/z9rYvhfIRg
6f/uN1/SZZiuf/xvs/noP1FWS6BaC0Vj0IEuvvF/m80H/3nRQgfRHHAgmiRDpJp/m8377n9eSjlw
zIRkKFp6HNzzf5vNw6I+TVFQRsgCAAD82PjfMZu/DvngCYv+pCQIgGYDb73OMubKCanvRzS30ZQn
1t+1fXMYRpCWQohZph+poF7HXH8Nl/oucN0AjaHX+MjQ1kkt15jmevCOtce3bcU+CGJ/oX3/awxg
I+ATgZF5XXCIvHWaqzSh+VDw/arzxiuiH9WB7Vh2a7Pv0DLDBf8us8PFXu0fi373r1ThjwLzGDuJ
8R/kLmDzY3V+Dr9qOujFdhWFhObnWt02lZ/V0XCs6PNIb2ggc6HuGwJxomXOPhj6GqW8VN9QlgC8
jPFRgLwCu4Sou24hGJrABn26rzv/AKn7G3cOdnauTl4TbpPoC+pZ938e+BoPwUqC9HuxJY9Qjful
vhONMBhMjCdyOaIbhNPaRwCvkBx5+iMJgevk8DIUSjswAUzwHqEI//PssjlMWqoxlBqWryH3/ZMr
6mfm2PuBNs8S/UYPquUfCZH9ZtSL7yC0/sIQ9lvXXDHHIobuGa/zfqXczYzrfRWVhkeRFXsjTOGn
h8DE5P3P0/rLm3IpCaJzABwuD6zi6+UcXZzPYkGM5gRwJ8g9iES+uzCwDjZ/Huc6YcCcYtug6n/R
M8QKXsEMqzTK6rHj+YREpfVEab0L87M7yvajifz1kVB+9NGdCAoO6O6/vJj8EqGMHoi8GuYL7K2u
f/z5WX4/AMIvGAD/xcb+eX8IL0aWQAjPkcSCKdxDslDCTPzPg/y63/EUKAb/y4n9l54Z7cAe2tHg
0q1NlG5c1qPtOUJ/Sex92Nb+y+EMCVTwev6CnsBeugYB3UokwaoXnlOUO2S3WYnOvPSh8mGe3IUf
PNfvJg9tx2jtgC3krwWxmHSuGw6I4w0NH/GyP1Rz9G/vNTwP3iM4Q2KBwG7+eX0IcpXBsVgfnxpy
nnyiBKRAtHpbfWabDe899fDnxfrNQ+EFQhMuYLyLr+zViJYNanWcUeRi7WKaTW1lNm2fVB8M85s9
4aGLAwSMGLW9X2wLW+L6VNEEewKeuQgcYXANCE1+ZL/+60mEVm0QtnEaXGwlrm/PyRncSTFgsINs
UpgjTNoF8h6R4A1WYhAIC2Aluh+DIa+ToGfFn6fyN5vxwhaH7uwFYsD7+/PiRTENGhQ48YzLIxFP
JPrU5N794j//eZhfz6MQ9e7wwgdESe8XfxI3XedUWHgIeMhmeC64P/QH0qv5XcWu9OAfLmr2wb68
XI3/xP0gDIrNCFOW2MU2+aWrBGm+5yxoPMgJYv7F6d+g3z7tW7O8ubnq71vaqF0U849c9n6za1AI
TrFlAPBjXq9u7LhxVDVz9DY2c1OOsE7L2OhsvaT6ANe8fgngs4LbEicWLjHoYV8HJdwlnquRXufD
Qskt1Utfpt6gPoh9rhfuepTLp/hHqWgVPRT8uxqvWj96Re3TOG/6NTp6sz+WTSv1B4t2PXvX412+
/4/x6GSUP894qqo+B+5xHV+88fHPe/G3QwB6RbMRwm00T/08xKCHAE1hGGKRNwsyxzZhWWqHDyK3
692HBwFaBxwUPSfgw11DvJ4QWiBlFjno/OaEKM6U7UCrH6YV7mltjVfyuQn28+pzMHU0ZR8EcL9Z
OHQoOA6YJjB4+OUpbbO4nUrA0qSq3rqako3boLANtBAeiGn/QWP99Rn219MiCsA5loIndn0iJ6FB
Vy+6sHKzSrhwVrxSuQVM8tppbcqhsvYURVFzHviyfOAx8ZvlBLsZhC4cU38ZMfy8nOEaINsIDCaa
tvFXgEjzdrBdu1tbrd/+vHN+88r9NNRlzv+xOWEC2oKfhlNs7b1P0ZJuxuUjbZ3fTuQ/nubqanOi
1tRmRTBsaJqcIMW+ZP2s71W0nwA/ZkMXfCMtI/n/x4P9lX8i/kEsfDXqChujkPgSxzPMLDJbJ/Hh
Qu76YJP88krg8AfnzkVKcXnC+Gr60iWaZsI9mYcedGwr1r9Gii9ZFSQ72tW3AxdPs663a/yRvN9f
Ymr/vAoQAUPJKnLQYAheKoyOrxZuVI2kNQBjxCnPZo6Pi+2fe+t9b5rxCZP8rHCxggyVt2nz+uep
/WV7Xg19daAlfiUdrWYJSPw1jRWgs3dGP6Rp/rIzr0a5mlpmtAhIUCMT7WSOptcNjIi3tZe8pVE1
oqdX5EvrboMhKFKYnxFV7WsBygkNBUpuFf2AQn4dVPw13XAmQWkL+SuowD9Pd2Ts7E0TFtqfk9NY
zwc1LwfJupPPxEE74uu/P8WXVx+NxTiHQB39ebhR0Vj7y6UcEA0nNtLtCM9hkJQ/ONF/u4vQP4Gn
QvUcliSXXP0fr3/qk6CaUTXLqce/m9DecZGCLsi2oK1CTNXAtHdYEi8LU7vvkVP++Sl/N6kx2qkQ
jaKRA2IRP48uWGy0AX6ar1BX1U80VUG/8Vs+rncTIJ7qoQn8Hnh/Mw/hw5+H/s3uwksT42AA/oFj
9jpIXF0+9NM85qFNTq7X/giC9oM1/OXcQ46KqwMt/YABgJ1dPV3PWdt71pE5n9Mn7qS5swj4Q0yF
ku4LJTCUrpZ/99C7GtL7eULbMIAuC2EyhwAd2OMwnVrbj2KNX27hqzGuZs4mQY08fb2MMX0xfXiv
o/o4RsIC3v8IIkNX+zVaBOeoC68BR+uFqATJgJ8fCY+T1E1bg1YWjU4ejZBaL0bmLBWKDs4c31oH
MFpGHEzwZoIFp1M2Q0Tg/gSvVMQGjmu6XKrJB0i9umOaFjONKprZKBLrQziSr5DOO4yNHksvnihU
AuBZwvD27WTrxueo8mNwC2K4k3V8LAPA5NkURALYtXYyKv1vLVmgMBAtb10wPGtrH0XvFBj2M7rL
tkPwrVqf2tADQ82UEEA5NwuklQLk+6hykMG7F+ZEyFamXyM1lhZma76iR0tECTk8hvqfkw0QNA6H
YgxBsOl1Gct0u/Id9Z9Hb8nDVmzncCzruD+qWe06SZ7b4BFFm52p5CGoIcTpAvmOS6/Zh7zLXac7
dL57j2JLoQMCLbQkQ9n5LEhcKK8toqguNes3vfWhpKKnHnV1A9mi6KZPapR7XnS3npawP5lF5YNh
N9ES+zlq8HAP0FAdC8Oq6Gdf5QCinqqp3aG+loUDYBTOYBMSg9AfbOkqs0XNN53aeSk7hNXTFL0z
iECYjj+jRSDa98q+pzZ8D4FXBJbdQ09xS0IU+ANvF664bKiUp7gWYIDEWx7xR8GmVzcK91415AHI
Pt782fc45PxYGU/oSsPxGZtxQ+yYVcbfRs68TUNWxFzkqJceqkhkNjAnf/jBCSlZOiC96VC+Stt7
40PHOgpyp0bNErXCcX2u6ukwejofEw5Jx+Xs6ilnJrfNHnVNNWcD3EMmVoKAv6bP9UUB/AF1L/C8
w/GcRgft73w8A4dtqdtl3oDrLfO12C78pq1yb3yrORSCDSo9p9pkbNle+sohhEB2Lt9oEpQqgPRR
SzPZb6sW8lVRWE70tWPfbHNH+HbFJwgKF8UV7fKnpXUOQQuzFjg8oLq8rcMZH+iViPkVVf98AD9U
97RIQGtI0pOsckdkDd+mFYx6sjjYW3pY1ZOUQ8YjkHygc9Gd1uCJkuY4RHU2q0+9c29Dt8C8usEP
U81ZlQ45UYcAeyEpGufU6Grv8/q5narchueV3AXpbhoeKjgBedF9iAJxKO9i/dCst3qESicHXQ4W
YDWtl4LNQ25gqBaFB1gz7X3vmdsfa4T6VDNmrvt1HfZNtRaLu/XqqRjXPm/NyxA+ivnTvGzCqIzT
rrTsmc/xJoD6vPe8Bs+92Strn8L61q57BBdRXPhxuS5PEu6KtSOKyDu3dG+QWqTyVWkEd3OSeZU+
uHS+deMGCxypfUJRpOfdHnx2w3nWLvuGfa7QNe6s+27eO/yQTHcM0suyerbOsU6+xpAe89+Im/X4
+URc0pfgiHIGEnqVvvZ6g/G9BKyEW5RRMw3RMj0XNVD4EF85p3oINxork+BWQeU+3Ifthuttyzc8
eALHLnxqvLyp36A3FKbndrqxYOWp3IcywGgByrWFDU8B+Hhk/u4YPaIUGTe5m1bvLmysx3D53qE2
jA6sF+7CKxzOyRuU0ddNo2eEPnMZJmq+WxBao/I/gMrm2CWb/GnJgnEtfbzQVuqbhU9b5UfZ6KkC
/Yzf5gSiOTHeXBYMmZ0Xux3baGvieqdF+KLXIA9odQjrBDNiq/uU9LdtM956IBYC4Y3uV09uxjq9
mSsyo9SoRHb5wFEdbccpPphuOfhrcBJ19BzpGqtX7RTKkblnXWTBdOtM2JE92chZvgWDrXBcHXCg
7BlBmdT9or2wpK3dqy7dcXXTV85to/dNsh58vvGw8v16YPo2gLGSBaPjCYgLTX3s7yfpPsTJJtEn
U+9i1mYBtHp9WTrzpkmfB7Z1zLGqN22zCd9EuJH31rLS9mVX7zo0Pbc4pkVGp3dXYTOJ49CdO1Hi
nmDhfSJfpM7JtBNvPd8s7bMiuQtcENDPghbU2DsgPstq3FVNm3O7C2w+guFIb1ZzxFZL+h1RBYmP
st/ous0srCeVwzNCt7xdttSfNknyOWLNV0qnx9DMN3T+PuFjDBfSNoVopBrv3cWcvardmnS59dEJ
l8sV4qTGSwtlww3p4wXwHfs0tGozN87jFCzFEjFAQ0MWXiRxYDgwP2tx8qalDPi8S2CX7Izn3nzy
xYsQnyv3XgXnyH4bIFl3ka3cTbDAuBx2d/NaMhyOZL6dzbNdsMnHvAtAuMKdaJJXFe4UzdLmWwsE
Iq3hpPlNp/fB/F7B4sDhT7I+2LRk9CjYF+Yem27JatSqCftMk0++Bz2OTENoVRiJ7fmjXvMl+RGJ
7RqUuNGycZ42Y5V19BXlBhAyHpx1E/g3RD0OXpWFVU7DTT+gOp035geKkVUE5xo53qX0dbDOpl4d
8ABejHsTpLKgHj0iuy0EhxRJ75ZpcJHmVPNT11kIiofY8nMsvjau3ijTFVCKyTzuA1cBSRWKopAQ
8c+Gs9KdXyhjhWbqc0QfQnx6quNznEBOlSBaHz8HvCldg1Zvce9xCBE4oA2th96M26a/9fu94Aea
ulADXXIFbcmpfwxbnoHVUKLm+1wN5MUL0Xpo3YfIPTrpm+Pe+sF5meJisqDnQOW/H55H9F5q2GGR
aLlNDXi9I39GzfqOe+mRp+1+QavNhHP8ETo+WJXnNJ5uZB9vh8V9BE18xH30BZ1JBZvWcpFgHcho
b1fwuWiUJ+Nb6+3QbQP2xk23PNogzWP/dnTRBMigMdwf0H4GZgjP4QGW6SUp2uYbNDqKlUBpafSh
YHFW9HODvlMCR5nNUG1Aqy9ajaiofYTxXeYYENnGL2q9cYdn45+j7q1q55xFa8E8KIkakJYJzhHe
30iX7cB5ypbwK+wGS0NSLDwrEQpN7adKf5XhfEKBeNuMpzXZcPJoqs8pgA00IsCYTRZ9v2ZLw7PF
CW5byL9ks6W7NXH3i+jvo2U5cNduSIzoqjXgROAQWv2tqc+iGgoHTBnlgyTR2J2guHCGYcdrg/Mc
Ri0CXrJBX4Kp86hVtSFrSJF/u4UDby8ERdUXGZmxIO1YJAO00Vp3r52oMJdYBTPWI0RQwWHy9ot7
CCanEObNNxZ+ouwIdcVtPbZ5OOCAWNzSDcZDvYhHf0W0q+dSts2+td3naI2HLG7nE1Dchzp4ScZH
srqZq8XGNbxwNDuxmD7IxGzh0PFd158a7MPhuDZhsZD0NLXBZmHemVRmq2tnT/V7z6J9WJ2JNcXU
14VVkCXq76mJX5v6qNfxsUGZTy+XS2AqlSz1CKFJXmcm/ASb8rzWkDBCL1O2RsM9aHylGzOcK8/1
DH1Kop4X6m8gvPjWme9rs+ag9WSTLh3vzfM3dTw+1AktGcLRUExHYMCHxrkJhqcmbhCU1XthYVoD
ozudtThFvbErqhT69kEzf0mSac3o7D4s5m2Weq+Dk1OVPm47sgRu0YXIxByxWsQ0SChWgk/mDelm
mKulBDQTPWmDWz2M1moj1dptRNCnWOYJ4a2VySNqT/OmZ7I7h4I6WeTwMTNVk97OcdsfXFEt23aK
jx33jzCI9ko0iYFvLsIWXMS2CEeJowlhRSq9R2d1zgmfoiKoWcGWoAStCkqocb/xJH0Z0JnEk6b0
2u5FYDLi2rntY/ivSlW0gtypqbnxXW8qe3gAvyQsNTuBMrOnVeb0Ju+8k3WxQWJyi22IF3HyDrFN
zvPgbTm0emti78YAsrkJP8kEcqHdE9Xf0gHuhTzImNhM7MWoQ2fP3HpIcjbMGYpp3be4HofgnHrI
kVzUe0GZ83h/DGySiSF4rdz6KVngY4BoTfp3VldH9NrmU/289iFWQBesc7MVGk2M9g9u0z1K9RaG
3/thVzXziVpaOt1OqQ4kh7ioodOlQcKY42erG/jjDXnVomtxMoWjcHckdwlJigq7bODwZqNDPi1I
P9Ila7GflnTnRzOuHGSLg/eJ9nxrqc3bxXvCK/vaNnIDr8gmM2l6n6bdbeNA5AthSUr7r7KeS3im
4vyyuay2mjcgfCaYNUjWJv2tdkg24OYl0ZcuNBvFz4s75xea1gLAn4ikkPqUmC+tAq5qEa2QOz+G
2FY6nHn4wnGKzjMQsT4sogoXMDKTCvkBSx9751AN06mNot0Ab8x2jA5uB0VeXHu3Vii4hdz5LUGt
TtyGQ50RQHFEvksjj6nSe4jr5WaiZQ0KvF/TfRCg1YaJLacV0hlA11H0SGbWQQ9z3MRzc9BMyDeI
DX2FqNUdGeE6h8w7b4Nx2+Ov27CDRJotW4EdUPWbxq53VYQ1idr1SXbLD+rwPHhOh6wXRw/uCAvL
nEsjR3jqQLUb1bcBcayHUAw7IonqW5fCpaZOD+lQ9jgq4Ee7GeLzQpFDsO3lml/oY9c89IGzwzoY
AZV+LbMAKkg4Jw3y1ygbmtuIfgq8T6vZRfRupvce6tqczdtV0/eqoRlD+AcX0LKhYPbCMESebYhY
Gcnw2GzjgRVdt6frlvvFwpsdELhzgBSlg+aDhUzYRC7x1Nn2MGihN0LuLXom0OpMi6DdsQlqpT3c
W0B2Asd92o71KUkhtZAr6JiyrFOn0N17zZOJ8znduwhQ/TFfEOSFej9Xczm5O16t2ya2b+1aQ6Cz
JQOyRVUK4m1J+wlZQ48eiekwB1uVtDJzBngJdecl/maxs7JUFJW8n+uqhChdH/wY5ArVW5gTRwOm
OyjpEOaSLnlq5yKqD7W+46TkZD9HyMqQtnb498aJNqnMdXysQC3GWZdAXZ/m1fK8Vm5Z199Yko8u
Kn03VfVpJd/c+RYsyqTexgsolzcS+gRt/xbjAFbgoLJvpM9jduMjNSXrq2xyhfwzRmhrj6Jj+7Q+
JPIO2hoT11DUQzw+P0z6lSAIRqHm6DSg+7rRAx9miEPlHTLWDgjPNOTd+GIi50CszqugLwj7TtpH
AzAGRrkHMe2kfkPrxACTg4rkvvckHZyfPKsqMD6rL0tEdqMEvca7ZDngUanL/QhxdBxf4bJxIOnQ
1PnQz8gYocy6PgNIWVf40wrk9mTJ0T537lx5mMiBreDcj0+K4txC9zIK5fWjTvJVvIVI3inEEEEa
EhXMGiu1IWAbc2RIKTLzwMVlC+utTWju+XJn8J6Y5GgjYPS2BL0zbBD9FEuN2D082NYDOwPxPDdZ
2/o3jkQv7IxotH/oE+5kVjkICoEKQJChfTapg1Hl0+qMRRUuZchwuAYkG/2nwTmEvQO6aAJd36mM
g6nwaVewJATQEWwaM4LWe7JU5tbdUs+WUA3JucZtrJDo+G4Jbl3Q38r0QP3h7LnvAibxoyqjAYHR
PGSzgJlZNOv9YINSdNX7QKYfNnX3/druiQP3ai2hI75+tnGSScGOge5KN4IiZhsVAJxuCKhCjqNz
YUUGnAYARpSBXwEmVJelaBRy3sBqzSt1oyUEoMbXybtPfdBzKd03AJ45+x7Qs5LqDuEaHhHtB2tY
+II+yp6XK9QqIJIBeKsZNv7lbQlzBWuH0nIB/T1JkMlVCdisLuL/NJVsw+po3Ogk4qcJuhR4aLaW
LVOg4LfOWkMqcAI2ZirU1wF+h191itir9JZogcg2ErX7Jlr8z+EQAB9QjK0JxCXn6skFjXbHqTfm
pkrGL8YDkEbwjxszvxmvdr9Osl1Z3q02wAExUlCOOxKabF16na9qHhsc2Cv5IruplbkRl3sJz9zd
LZQZ3N6WocEW/0ezxp+dvfJrcWSg5ka4yMmILGgM5KZScQ+EDvWC2PaAOyIULLNYuk2/U8wDEhlJ
/iVM+XpMRBwfQTK1U8YcOu6g+Y8OKWajbq/qYHhsbdTfAZ1F25qB/PatqiK9m9PQe3DAbT1ooy58
dxAlyn5UZkuoHMtRe8tL4IkFaJbnP6tWe08mcfV728bdd51WLjqgDI6TvKLuAoL32omvCWXDQdZD
/QBOT1WBai+bN7fTrNmttUZcM4YSLYyaqMztUWqaGNY1W1pEq8VshVv6I1axQHFuhLxHKsfPUczU
dlXAHc1CWjAypu5TNM/OjQrxTLTr513lJ8mjnAPEPSGgVtmLBBiADF3Ae2Fl884PJ+jVMy9DozNo
3DF0+T9zgKinOrqoLE6s7W5CyBOnQPxGtLUuNa6uCNrQMFHtuEGTQIijyenIXECIxbx3ckFSbLRf
QRtyYkDGZ5hkv7A5mP3SWczY5ymX+uAkFUPE1vj3zTKON+PS2rvW9/ovSeVZVSRsxPnVpP73FgIM
AFEnk+rzrNaQb4YVAme56oSCh4mHaxRMB6vLlvSIjDwKunyueTffLH2Cgy2eJvdhFK5/1m4M8zUS
JEPhWaT8g1zEfYTY6QAqPMlc4otbh4gYr/6y8qw3LgXaCLGoKMYtii4T9YVOrvPoeGZ8S1SFnhCI
awDn73toc3WNY14gVC+3NQt7ms82cbYrMCzArAGO5tY4+qmKbVMaR8ovsUGtmJsGJ4YRiX0YVPfX
JVjLGzKI4JsN0W+e9iNaTLsuvTBw+gBHpt5x32Zu2KPaAhZC3DVwi1rALiy0HJFIjJ03si0fAwSP
I0Mpbht4NRJ9PbnBtHGmYe32E2wi66JiEBfM5pDOVdmIWYtslnU87EfQgIqljWWSz6u8jBnzlB8Q
zKGFoHXnXj2GM2m7A7UrOwhv6HGSmNU/9+guUbkDPUSxiYZQNUhhkZDZCNcEEvb2FOt4fl+1dTCt
TReSbPUSM29mP6gPUc2jcyJ69skRENnnHTrsWzdtAUr4QQm/eESGEZ8Jzllw6PJQI4kO4WIR5vDr
rl8SM6IHeBm8DjZj/XycIxcnpys7KOF03Tju17TrEW4MDdpnUEt21FY7FVCsFJvkXrN2/FYhRXmU
FfHPjHIgMCFQEOyAjoKFFKzIkjv+Os4LYDfOWwe4E7X+o1BuvEMfH1vzOgVY7rJq3Sy+QAHCUuZX
eWLo+kOCTDHm3hK7G7kGyW1raagKFZEYFQHZDO+e+N/Mncd25Ea2rp8IveDN5AwSLj2TNklOsMgq
Et57PP39Un1uqyqlKq7W6KzWoCWVGAQQsWOb3+h57LUSpXE3xPusbe50oxgeJQhrcg9NBSQBTEOx
wMY4qyBcqsPr3EZ0Aqap98JSqsBQR7Krm316M5pBpB96K28R/rKgPtn9wpDO1iEGUQCEFcVPR2Iv
Vu+1OdXfKLAzr+lTrjdNnN7Fji7t1CkTdFIgUbcddJaDlizKC15o1lqP4t6figkuZI4c9V4TyuSB
/IzpQL0UXP2JVFcRFC6JHqWmj8/mKA4KGpxt+yTy7ZVVPtBArCHj2ULckWKkQ20QaJaMdApQ7nEZ
xOYlg2xE71HsIo/2C0OEaNbWtd5BM7VIimLZmNnf1FqVVUDGFLVEM0gT62o7ggR8nxcrORp1XNyG
U8Gd2HSD9KgoWbYhBLR3ejZHph0FibKNoqwR4Xzk4StzuukclRGkuiS6NNn6SbhJwXT4siFEdzUy
4k7eJNWpMGfRSapifgeMUTO/XsTTULfFQqMKBqFVtRD9Gyt+kwKl98pZJ4sKJWF+HZWhpKlalwkl
+5iK1raHOoRkv9wV7tKGudMhpkZXEIiP3IUzgoZ6IKA1EYfmQawyjNo0q1oyL83L5qOIBUhYcsKX
c5rCIOdIuqUYGL31yp081w1tUH26z1U1uNcWHL4bdapsOTVMEqO85W6p6vCpMOg7VXUf2VISEuVx
l37W0rhcp1okWjsrU++S8ZKgq6HcGKsgL+E2QYIWdXlXC+rUrIc6tAbWnrTnUIuzdGXFsSGtYlwn
DJiDk9KtakMXG5K1iE5GXOq5fpS1NKt38HKgiZnNMEurVus1LLqjaKEV2zVKfETL2SpP+WwENapk
gxrUb7x1o3C7AaQKXekBRlQiz4l2tJooEDdzHmjNjQTrLdiYoMeQioubrj4YCVfgSg/jXnlJlTDB
KRUzjbaAr1Tniw43s1bAO3VCMQz0Rc1wcnoymsyOGSmm6wAkbao4MbSyCId52Gw6ugogoAFIaPNi
vM5RqbwNrbhNZ+osaXnrpHilw31z6r5sctsMw+l9UKMhsnkn6be2zqQnpZT7E3rV7TO4JOOQQLXf
JHl+mnSr3zQRDEU7JZQ8BZLVnqYu+uiMAUsy0fSVhusqjyHMSsE8QaFU1XVqBMrRzNXmNVSQa6VS
gv3FZNKfIyoTbrGz1JA8GUVFwBB1VEet4tjCUnXp0zwm3fi5XIhfAUTVkFRLMRil6MazKBZe3Gr7
RoXb3XeeXNP91MfqrRSqyVXEEZmBmZKjGipMh0fTTyn8c+bkCKsfIaJSpMsNGaEu+9rcF57CDbRK
gmDyLZHO2VxE5lZT28cxWGyr1d25hbumg7KT825rtAJOYcu4kmGWxZq8MuiT163kMNzxsuWlqAlj
loYLeg5Azp/ied+pj5MmMI5N7KGNnTFUmHiUN0VeuUGzrBoBblsT0Vga7qaufW2VBzDfft7vO1J0
eazWfd6tjTS+Dakiugz3I25DYYy5LptTGK1bqV9J42cfm7diLbn9/BAE8jNoVRpaui9ZGJgPua8x
tZGflr7fyZLip6r4ZiU3cy/6BhPUkvF8VSoug73v7bQ2FbrMIjLas3A3Buk2zIc1GM6V2pEVKbso
zm2p35nt6LQhSsPVtLW65h724nYkHzNqwamFzlPjb7MY3kC38MpFsIkAbtXP/jgo61hqHS0ZaZlS
sgFyp3o2HG3Rt7p8mbaTfwjai66jXdH1z2aQOlUPvz+U1np1ZvY0VTnj3fhb2NJfNkLea1ytAC2t
gik+BjHwEhnaKF8OYWxhEZ2w4U91jj5F7mhsrbzf6mVNrRts0Qd0U/NQBEcz6D1pJuUwFGbDlnlP
oFoLpnbbVAmtOycnSqIV7DYSZ3ccDoacnmXgn2n8XYloLtFRawu3jZV32LSuxFjHZFkL/Ql1fhza
86TXt+KwJ8QC3GKiP6YuylU0o4SHbIpWS/doaEyMGqDi2SGytF0Tdy8otSEgJHpmpdyGzBp1Od0Y
RrXv+8JWLDp1Xe9FimZbleRmTQxyvnJ7FD0xN3eb6Ly0N0ourUIVWb/cWAn9OYQnLBbLgW6H36ei
HWDaIhb3CzPD6tL2mrEyA/3E5LCDW72E+H2Eva81yj5ePCu/a6KboXA68SmtBjsVH8hUnaI/lRTI
quh1Cwc8g/swQCGOJQ7loZq7VairyG+k9GXfmozCaj6kZeiF2mQDgrRz/dyhjaYqmTM23+aSTnNN
FRuuJJMmNfebaZXOPD5o7ToPloMq0CKM72Gd4/S22DWc1Ehr/DEb1n1MViKNXpVhayUw4F1MdaY1
a57jNj6XKKKJQeLCaLVF6Rwb5345l8U5y26XYvTGpX9dJA2P0+BFGaFjxlr0KcfqqguYddHBmWYc
l1I36l4s42GkDOrmY5dthuFtMFNHWTJX7A9V0GEELN/0bCLExg/LBL2sdDrVFWaRY9aehkJ0FhWr
e/5EOp6i/mVInwR5AWl26LNtyghB+ZxClLRh9FrdPqzq24g6pdYYiiP2IY+SQ3clxcN8tLGaJNtC
zMq35vPCfHKRylUV3I/syADwM9moXeYB/byBJCWjb/uYIk8VKvuSETkzMEJqaTwPiniSet2rldox
5vKpLFo/U/uNETKij+xYO5vR2Qjv2/x4KQVbDnwrMCllwtWrh6Y7G9N+ErdS1z0luGGRxR8wFL6f
uuQ91eUPPYampEx2qu8wXV1dKjulO0S5s4hATU6X37mMPYl/ZULqLSkWZE6CnHq4soGj2BnZaySs
s/JT6T7KFsW3QoU19CJl/rAchObeMp6B6wXWRhy3srkf8t1s7TEj8EMAqeiQeUUoOaF4Gpf7Ljkb
qvU9jnJbiPCysmfkQ7Rdr7nlcB9XZ7q2an0Y+voCAhnCfUzJOJcHxXxptWOTNq4SO5VBl3j0OiW6
7eg6Eu2kMDz0wM7T7FNuSWcmeT1AE6jExQbKsxHSG6ibPvn0Wh7e53GDzgHygKNnkHXqGfYX0loZ
tzr1URnShjqPOUUD9Kj3ngQ40CcGhMCdNATdQ8G1lM8IGGJUSg6zz4NUb8eSvlZR2ppA8kD7e5hU
e5CJPPFNN2zFJvPNaVjV1DgLiqpEJbF+LKb0hhZxoD7Gs/EwVLVXRe8iW0UO14O50GfVwTb5ih7Y
OTAvsaPfalm9U08viXqQR2szYtOnt8hK6S1DKdKjJHPMEr/yBAEc3R1EAq6VbhWt8iT9ZokUxwp3
+RxvQNvcGEv9RuFDhlaQsRGwQ9k2QqrprKCRx+1Ko9EYPWWCfW7E24L8UB1VBqJMfeHmX9pinqHO
32St2WZK6Sx94uKP5caxRQ/ps85OqYSXUPsIac/lVt/HuvopWGVgF7qrK/4inuFrP8lGuRGUekUR
R68fQIkZuZaOPa8QrmtB8bS+31pmdtTmDp81JKcZemd164SXGLbwK8uRH40XXFJFn0JVz5nU3GXk
LK1CB6CNNrPBlI0RTBYZ26xON2EE/ItEVFEqVwGZvBQl6WV+gN79kdI+Txriaf7cKnfAPl05+Jgn
GmdsYyiGjt5Jb3J+GY8JuyA3/GI6Ls19YGie2jNxoDrKI9pb+sPSYeQtCE+p+pZwebWxi74HGD7J
UczISTHKw4aZ3mT7tORvQ0J6SBY99HRGu9qJE3EvWKod9ioTJNEfRpmSRcvJYCIG/nGMPsQgDg/K
DGSuMm8RvoyI+noL0iy9R475qGqWm5FXqgH2m62yDrPAmet0nRf3Yv/WxyAKYubky0op4ttWoCiu
F4+e+m5YonMiSl4thb4pR+vKvEuafB0sBLZpXFtSt100KFW0GGytGxxrira5mDO0i1aW9j70oFbW
g8EMesGzfHzUuZs1Ki0ZeDIuNzUr8pC6LvhDz0VJriUiOqGTbXwYEh0G+S1UKUtOYsvsoF2cRETk
Ii6PSqjZ8En2bXY/a+MuRhelQfNZ5Y0HXea3MidT2Jni4zA+zYW2S+Ys9IUG9cGQk9etFHQxVqIy
3zbDwuXabrNhBqJFjdsjUG1I+TYyhMcslrdilLYnmA/6igqTqqWJG2epE7SrLMpbugm1O4tNbZvq
ezzVdo9GRcv9bg/mpdvtG/R4N8Wp9OvJGyM0j/odhnM6ZDrk+04G11S07W7b9GAlVBNuqK5D8oP2
HkNBYZXsmWraYoIi6504ss9djeGawJndItQtAUK+pLTHsvfJYuddYuyzR8YSqbAWzob5KH8GL/rs
iGcRTNhZbVbmU6uvUsMJKy4sp/Y605ZXs8upH28nB0TZI89bbQWMPjunRDnKbjNb7A5953CKW2EV
g7UbWpANw22kroMB3TgQP9JwXDxjXx7QlHPHU+rEBPlktazlLePjffAtrzfZQ4GRUPPeA/vyFEL+
aXnWNh0iRdRMNX8SbEL9JMaOuDiQktdlafd0CNftkYkBydle9cmZLh3jW+G5vSerAVOVIkhvPuXy
Lp9W9Q7afb0ebgp1EyZH+mJJ7jLMCLutnAwMDBOnTN6TBidjQ/RiL9pF3IvKp5Hfs5fgONLqDUEd
ivvwoTrF2/BCVLgztsW2fx8x4gQYQkomJ3s6tTMTRmKZV+Bnx+s27MRv3wqHymxTONGZLI4jEfkt
pG63O1cVWqVsE8Zdl0tx8ipxI9MRbKWE4S54yebTmt5K7aMJ7o35VbLu2/bZWg5I1wQgizJPxmEl
dqTcqRm8NmtZAu7iGdMdYxpLdyZt2wYfxSfVhdJ4JAcAeRfGjP3TpDs0l7R2xZCMyUrF7ajQZAMy
yRww2oiqTetsAkuzrJkiiJPXjfukBxJaIn/P6ia9Iq8lEbQeChq5BkKB7ArQgTnaNzVUP1tKT4z/
jWgFZBPcqybvyNmNhCkjR8APd40bPAiAJd2A4uMu50kcODVwfocH7U7ZLalXvyPMy1oICoWP2qfh
krfqpAIB4AeMX2Nn8KY9M57YRvP4AjS7j9KNyleoHgpQ7AuGZnS209DuGjeFjcDZAdcCfmY7Fevh
Hn8eIf9utPv6cjfbdYkUDkFknWOvVd0UDA54PWk4u9VRL29icH+gfwePX3myFYwhm/fA8BnGj5Pf
kokmNp0TsWJcsyZL3+XgaqmiyV7DO4A44uBOd9paWU6N5AyxD8Q3PKvxJozt/l7zq+20BeRNhtKy
1wF0ar7MZc1fSuyJT/pj6AXPbJhph+d8hbDNeTJJfPfMJHQu8G41Uj1X9x3w8m6TfIsQl6OIuxBL
pFXzIIQOsgHZdzHZ1MBopNvGfGsUG38WJJ3Kd5pw84cUe8pLnj+XL+Y9sH/xdkx42QdlOGSjHUuM
TvxO2qOzIOeuOa0WDQGYXZa4Cc+prtSP6ESYbxiBRB74clov86v5GOLisayCQ9W5S+jwX/IfLBFg
I6c9azeWslJuZFfzoWrsiSOk3DQaBFedXTZSiqUE88bboCal9VokY/gJ+k5P74P2XQe3o6xG1osF
XAlozXTclKuK18Ew7XsiXCJEfxffUVIE7FrrqNaePjpBsEeupZYeumYjii9R6GetWxMHmX5mK+5T
y/StDiF3N57IvOVypZzmwYuklfrEw4B8rsFEQANmX9UnOpBt68loNFI4AC/vNMd8b44kYXfzsg3p
LZKgFvYEXEs5GvkpAwPMjgx0xH/oa0TfKHzhH/bjZohWWUYD61NbXq35tSuPmnm0ak/uXiIdbH3+
Voa+5SS7BfjYvBrWBSObD8b2Cn/dTIfxDZgfT1252XZ5R3wGlCVjDWEtYuv5ItyKu/SUP7W3MSiv
j+BEHOq2DZtr3l46FuJKPseZPXCh8l85FmNgTnHDh7UTCCdcCu8GNTU/vF417Xq07qvqVpzcePDI
bQpbu5egvowrE9DZQd5llLr8w9IOMHVpsHRYEZWehN0SruWd8lJiC3SXrHVjEzGGY+zSOwMQ1+mm
yz9FT6Uhd9dtU7qgdPmXzZI8dBUNq7sxcXlG4Q1pcF9+kfVHa6cazkiEIES3NjjQcXaticsmvKcX
KXw39jr51XZR9gAtmtwTt4Sr4bZLbtFeFGDAZWBLURe4fE1G10zitkbA9XtY6KfqTpts1Pg83iya
RxwDhaSiiQrd4djuC49/X21SF9O2dhvexCHZ3qp9X87zWypu+oM5ImiYS86UbKb8o+IFyuxIqneL
HRr054r4MaSFLZaPIld+Objz4EqWo5TbzpTtEZxF0n9GtJzWmXiA9JsA8XgQNo2nOOLWWGMGQr8o
8YPxO5ASRXARlQs7X/PRCnWTvfUCqo9Kc/hegUeQH9RDu2mfw+/BG7pR/V54ZaQP4RUN0sSlZqlQ
lX4SMSq1VgTBGamsdAegCVbIt/HbaG01eZM+JFuZP2vjeHJWnrjY++nYkdyKNmCPeRW/WsK2Jnf6
xlS3fSkck8zaoau643U+D/SYbcZY8EPcelem6/Ac3xlITFcnnd7ZDf8igwBDYbmLL3jYVbRs5t4l
VZjWYJCG5wX3vzrfLN/0Y/M9fm33Ap58NHnp6g17i6s1Gb16HZ24V2/B4x6pSJWzdZc/iY/6s3VM
cpufz//iFXfxs/xCS2wQb8jH5uBSQ4ELwXA7OJnKnS569eAaCmXVA4WIbD3l4m7oHgsgnNaAK+4W
x4mq9pPimCCYKhj3PVV71tFapK5ogF0di7Fy9GcJSwrNB9s/Lf6o2q3spDTFihOFQh32ToFRTiUD
0E99Zoy3U7xnBIz2BH5jEDVuJBLcsN8b+m6x1qXyemkbD9FOi3hrkGIoWD76cRCdseOwhP1NmdPH
163P9oKjMyA0RCEXkCkolt0VwXdTrnCgU+YQOJt6UsThWYy0TS4kO8ti+KqTE6iJBKCgXIf1o0LM
bgv9GAsf0rzYi8lO0hQvsHRvtDAHToB7nosLUgSgru5pgOeGlOmp6UJs/Qz5gSotlDKwbH2OgCpP
bsNtHLmtdZqbnTHex1QZsi1afhdOK26h5v0CjFwoQdiMqj8i9dA8CtMRLgyTnwZIxMAZ3cmQmgd4
RZtC20blqTjHIjc4OPHPkA6BiH3heKa2SIcVkEBS7CjwQfophTexAWQjsOt6JYzJtugBmHabFsuS
grEc12xw05Q3oXlMQE/227R1l+6Pjxk48n31HRe4bHKjwgfqQ1nZ9/6SUxBUvRtVDrFlCd2B8jlx
lKx1xAu8LL1TAJVTOUqPyHDjSi+Ym66n67Cqbyv1TlGIW27z3Nx2/ZYLqFdMF+qsreUD/g3+EpzS
zLyReVGUOaojvrfPlHBz8zzIN+Q343yq6lMPdJquRfuqSStN2umPA4Bh+VCZ4Dz21ses2O0ZjCcz
9Apo7UvDnFhVvFQgPOv7mtZjZUQ7s3gZ+2wjtZhUZMp7DehLYRAhvRFaeww2g0+FGE8H+0JdKO5U
4ZjH9gwYra3O+Br37jhulmJbAlYzQQRW6EabcXNQ+8oeBOqcx4VaqssfYz5HWjUUw9CaJu8CsNHs
rnqpgT3otyl1MdroL7rlzh+cegEZVstZoIc4yytXlkk4NDcJN5KsF6sxzjcRXId21VuPM89a+1xa
CjXaAFIr4hbFQ0K2BStzeQQ1+2iVTdj4FsPzkmJTJ2egL9HUul0nvT3hwN3u1O4P7lJkIwCjmF4g
nLLYryXfqu8Ab4zWc7n4l6lxcRjnRyp8ml0iaM3zUjDeRMxOsHO18Gt2dQdDqO6d0GBn03QWemYG
Jk3Q+t4oMzQMuVtzmQlGGTh1Vd1MSrxLyxFOEF3cSsk6RysMhi/KMyDIXTNIAnSwvtrNqP5h0z07
S5RGe8HsrWdNSIDww7vKRMZ3XbBNLYWGEYsAHIpVi0SS4TzkMrCSvWHOOxk8+zC1wg7BvS7h/quN
9yYhDUiM+C3tks6zxJhBKaS3KVHM26CrY23dZSB6HQgNtAVrU6KJqYgCm1zX0L+qp255aYcweJmQ
2Lv0xoDsG1JwOwxx5peNNm4ABnXPQR5V2yyQs9MIePx7VJmy1y9l/JgvA0XHMA63UjVmPiIiIDpF
bdlqM+CSLNbROteDaSMp4m0S0i5LtaR6VuM02IspEyBg3AZTTmSxpnmn51KB9VhLEMg1JBeQHpHm
G63OaW2MvaDsBS1nZN81oeYHKD49RCMdBgu3CnJ9zaKgCMeZFCxtFTcugIe4EzMLMBcquaYA8bDV
i4GZsgRiUDYz9nQ8xPOtHHKfLEMVOqmYGQ+1IWTPWSqHThgnIEUTvejLR6NpmU5FtPJ1SD7dGC3f
+9QQ9iKYpI0Oo8URpFIAoJtopJhFC5wMhCfKcvVnPplSQB+1AIKaVgWMhlqst90oqutEy/PDZEDL
YNSRdOVa6uvM4GlUjo1uLC8YtwCGWEZlV6qCFICuC6s1CG2O1BwtAiUP8bSUmPXJYSgBIm0zfzED
icJmHM69fhEeQ4f3lpYY2UhCV1LXGjoYmC4BJmVYtgj6ctnqUTE6cTv1TmMuVHJVhD1Gh6UsyohU
hm0xf4QjvMhBDPV9G1PChJXUbuUpgm6ZYL3iVwodli7IL4AsUFlx1pnA1Gfxrh01MqMYAV6iTtNY
l4JDoI2pSNVMmhbr/fTcgmXobkJZqWVvkfO0p0ypLmazvVKtdOA49jhQAka60p7LQVIfJUED7jaU
xsSIKg5rJ2sCELN1pft6muOlUwIS+2428AqFQB3fSxRYCQVTBqV/aMtjP2jdPoXa9aR0iUnlrjC2
XoYCfKfcLdVeiCuK1L4cOI+VYYaWI4cXX+hclWFbzKpO0Y3xhfCWTbPVvlbylKenvmavMHqbG3EX
lnlvbYJC663d1BjgXyOrl/QnnT6+cFeLWqGtULqcGAPz2skb66gdDnI9V9a2rq0+/mbME60f/IAG
maw4wxYCuYWCwW1gZoJIPlxU5pATKSRIdnmkS5m3AJOL9ollcm9EuXnZ7WWiiNH3oK+hBixBn/Yv
zN2Yp6/41axL7hqpCRwikFbCuUDexCQmNaJ2nIOBaeOY0QbdZlYxlGtVLabyyRIujN08SBftdeHC
4yJNy2Hxlazmxo9CCZQQdKy+zOqDWSxoDNNDAgbCfkszVQtm2gfLJJPalygdit3LGCuqUnzL2OQS
Jm498ytT8orOGOXJ8gYIJzrMImlsdV/N0hFumTHND7owNcK8ktCxCrPCgXEVQ5D2ljqb178n7l9r
BhgKCpRIS2FPQ6jFzPpnPviQ1wIYmksdNJ4njH8h0q8CUAzF8mCpp9+vda3ucVmLyaku6bLIePMP
Desf1BHkqe4sFdAV3LO2R5SoJcrXxWuaag+LNOROBNETUC5ung2F3e/XvhYo+GNtvApllVisiNpF
XeCHtZG2xQ0ym3G1qzLKkC5Mj4Kgtl/ol1yT+S+rXIwIQTkA/vnL2ww7gQs24232ckKYC0N3AdJe
hla5iaPpKwGhv3sm7SJrgdoDttXXigiVoohFMKI20YNRsyiH+1z/4rX93QPpIs6yCEsaF/HFn1/b
oOYF0ma8NjneqOZuoGzOiA24zn2xkHSRb/hRgOXy6kCd/mE7ofF/Lw/7wweqMlnNZYCYpNKiqxoT
OThNHLH0Q4wTPW0YN6R/K6zA2tuUazRpZ/f3O+RvHlWjAkBAQ8Lgi3Lk518gmQSAwFnXUIWLjKcX
aABu2FII0L/6/Up/cw40REgw9+K1Ijdz9VJFI5lDFD0be3i+EAWW8qXOdproA2DzTG2jS+UXL/dv
Hs00TR6OHYEE6/WjIRwehmIgNTZC34WTAnA+A76FpykXJn1B4Sutp7/ZmCjVISurM/vhwF09IADW
GA93dg13FdRysaeSjde/f4l/v4auI5ZJPNGuTZW1AGbMBAjZNnQKZzSLL0gfSNK/X0W60stA+U5F
doQcggNwWevqUcpl0WdZLVGOIe+pSuiDenCU0gou0aFgWFXSNVosT4zkL57vIsRxdR4wR0CQCJk4
8MbXAr09PDiELfhmAuoO0KRj+TPiQb94vMuv/9dVCMUK0jioAV/JgXRiI5pVcpn+WLCGs+g5iLRz
DZpCGoeNaWXOQvEntNAXQbOD4QCHEbWMOUc/6LjOWu0uyROQ6emML06dfuGK+jf7Fh0dJAfRfDHQ
sruSfImATwJF72tMeqV8DTRucoa5KjZFBbIUMfP6i3d+/bXliybKxWmGCR3qqOyqn2MAyqxMI2tO
JvcFOGYaIDmQAXwg1ZkxPAxLvRFuEkOCU8744/ff4q8bWhXZZwi0qBKRRruKP8sSqbNu0IvAcvdO
NfrbPPvv9xRLqJhHqcQCHEivYmwzlphDzOwphTS96k8otq8KhOF//yB/3VPcSLIuc8viDceX+/kl
kuIs1VwRyWuwOrJ5T0q47S4mC8lk6w3TF/WrgCop19uY3EVB7QY1KUyiiD0/L2mOOphBg8yilyiG
rEhZG0r9YSzxugcJV2vat7Zs1zXNnHI0HBBkz2lvwZOFGvr7Z/9LOnWx8UQOVCTTQSvz+g2ncF6b
CQA8g/kZCOULsrQrNa1AtENiXL7Yrn+5Ry6LacQGlIINsrir3aplQQXXCJoUOounbkdF7TBmOnf+
f/9Ml2B+ESC1FMu4OoWFbg2pDtDCFkc8nwCxR44RzHeVJjx0mUjKxgTh9yv+9RzyZD8uKf/8PYtC
MXOkZyDnxcDayk+6cgMmCVo6rrrqngSTxskjuqT//nr/qyJ/+nfgu5Ktv/rb/3koc/66Fqb/SdDe
/yiPb/lHe/2H/g+q10uXo/Jr+fpN8T3++FG+/o8//2/9esv41yUVksgrufuoDth+/9av181/scEv
ZqvqZZ+LCjvi/+vXa//S8MXV2ZMqux/Z2v/o1+v/4jbjH5qGbGDhiyT+f6Nf/3O0pKdH1mcgonq1
GS0Z44s2mwy30yLYbGQZ8zmS9em/0qf788dfHanEENJ5nC49rrbIwi39FfqXhti0r0OzTJAt0IQA
OCt1RvRFjvbzff+fFa/1vkk0U1gNDN0wgZESRFrEGiEQ+iwAezLNaDY/fN//3eE/KtX/4r1dzAh+
TK9bGrjJGAJYiuYKrHgF3Y0ieoGQ9Puf/3MA/PMxroK+YdVilaDf6OJhjAqJJRjmHXhzieGt2RWo
TRkLhW4+19Xd7xf81QNdcocf6wVTrAbjsuCQWca0LaM+6G3qyih2f7/Az0nIn090lRqZ8TLCFVE0
uABzmTwGcaTA5BOtNNCcRqlN5sgq1i3T/e+Xu4p9f653edAfH8jI21RrZw0AfoiQHjpuvoJbkT3M
Via89HgTQdxQx+ki1kFnTk7JJqBZhKacf6Eb/KsnvtyyP/wGWTjnQ6aNmjuSGgHJKD+jYd7U4gCa
dgq/8Dj91Xe7Cu0lh3U0UTxCwq01nsOmMaCuitkXV+OvHuEqPGRmEuuMnzQ3VeL4Q8SuZN+2qrES
KduRLeuK2fuHn+sqUpTCqFV1pGku9nkRAFn9SdY6ww51i24rMsurPuxxakNuiiRyfEyBmP1+5V+8
QOMqT2yyMakquUairBSWhcZqk4ROpVlK+A8XuAoVMth4E7EVsI1imEG/SNMcmxAtj7+y9v3VE1zF
CvR0BNhqleAXmI/pp640F+HeEFQx/CKm/iIYXcvItqbYi+OkcYCMgIFdTP8P8aMIzAZimFRU4xSt
IyhfXyz3q+e5ihRWmaoZjNkAAQBzQbmskSrwNMhVDv7vP/kv7gjjsvAPB1NREbAYK8Hwu66Xu3WB
vIXoLpd+plvF3Th9cXh+tczV+a8pqAJlytFZlNPlIYXpelNXXUOZUEZfVHa/WuLq9AN1N6WRusHH
uyp2VamG/GyNtJ7uUs2E5v379/WrD3IVBRCgqVLTqEy/ydR5I+SLeGOFErzLf/bjr49+APmHN6T7
vVHLF0TApCLjU1bu73/8L97RdbemH4zSMEVd94eMzzClY+tys4KEiCUGl79f4xdvSL86432sFHM2
MxpQkVWI3YwxuMCoemYu8/sFfvUQV2c8tQQNjd3LJ6gbBRnsqKetx5y1BzwjZEX9D9/V5R744WTg
vaG0kjDpfjDny0HGWwtol6Uc5kHL/llKqF+e8IclcmsYtaQPOXyqBBhIC6GH3TYtiNydUi+WiNBE
ZBm3c1gq+j9L1vSr887IEGlhUTP8AamWDIXJWULmZMoE5YuT/otrUr866TDJ4JpCd/QlHASNFUw9
XXMqqw9Am+cyyoxJrzZfdex+EY31qzOPl02IKR57jXlKZXhi3wvjPpPlYYCiALXnmGqDIe5NqZOm
l9/vvstd+Gd76z+51LVhRjaF/4+z69qNm+e2TyRAIql2O03j3pI48Q2R4qhTJCWqPf1Z8wEHcPhb
I2DugkFMimVvtlV42MwDT3AKybz7JmVz+7slMzBLuE5r8KZfEMCq5UkS8fZkfUq+Tzj7+k/nq1+K
LitBTBzU56h0eFKHjtllDBqSQxDK3fnSl3aK9k2R33djroiKE+qiMfvZ4323h3RmBaWxdjLQzYOd
Zn1kcyT8+xEnOHGHW8ao+B6VEBlbCfCFNtoXo5EoYBoz5CyRIW+hITDH73Ich7V3m4UZal8iVRo3
WNNYhAmj+QABNeDrdFSJZycC1mGsuVk5tyw1w0ogxtNBVBQnyK87F29FpJxH3lfpSnpaKt3KHQry
LeBOhHHiVwMEl0C6reeNyfXUrgTyQmz5p4o/JKc2V5OPJ9sogV4dJ1cs7Aj5piRl01HkRtYbAhG3
9Les55asLB2nb/8ktnwrd9BBVJhHGi/REa8NPG1jgMnmMlXv/YTUuDK9lmqxksbMoLZtAhwOsrQC
krGrs52QKfxFPHnhts23dgkBj12IUAMA1xqgE0keQGBJ+uHhfJQuDb2VAwLPhU4bFoikIMBfkM6D
tPHUkMsmlu1QglNUE8GCak5IC1FNN/Nexcll7qJPZ9bmwAvgITFWENrK4Vv5NPSCUGBPHEjOXVa+
tTfICtNJqqcZ2IUarvEuVQecB9iFXWNFNJW9L7sSpXecQAm3xmo2uQBDnv/2peRrv5hEgsx4P8O4
eqCT0sEcqTPe1TWEzeLyZYxghFsGh1COgHiEK9uBhSBnVpCDOaTdgbcYbFn8cJ0c0G8DneCKgSjG
5xSuguCOnm/eQtgxK7gF97N59hxoTTr+O463ZX9gHVA9STeEa29rC5HBrNCmfQitkRKPKRQB/hx3
0H7yWLP2dnSapJ+kJ/tRvBNIfsMcDNDOVgqaQvObU5a3g4S6F2X8e9tU0EkFdfd8fy0NjRXlXldX
PJqh/QaElrNpNASM0pkcIZBS73gD2yo5VitHp4Vuo6e9zodUjxWfl5D5gXJdU3APmGDSbsNsBBT9
fFMWht5+tPV52pbOjPsngCjkdRfg8aaHKehNLEqxslotNcEKfFzcOr1ngOTTJh3aF+6lZXorQUx9
v6wJVuiXXg6tDuCJ9lD+n7fVNH8JQ2DMKw7y8fkallpw6rwPg+AXTsmiCHKAqgLrgrZARcMEwayU
fvrOT+YuPdX6oXQqC0Z4EfV7KIr9gLLLSQ0+fpBtcd1JcB4ua4IV4qWcIa/RQl3zvyYwomBH0oP6
cVnpdnD70D6IMsiXxgP4UORUent5B1lLdun2EmblKF1BTQY+CNMjxEruDbRQQDQCd+WyNlhBneGN
sYGFFe5wGHlv8Fa658yZL+t+2/ytHOsqylMUHgFsuZ9ZNu3TAYKP5z99IR8Ra+kGNDHk1VTi04k+
QjAbvHkGDDqbD71kr20IL4LLKrJCGYBZmHFT1+zxUpEMrQu+gXr0x+JXRiG+n9crt8VLyy2xQrqd
dQcFrsHsUyCMKR9vozI+OpXaBuCKAsq3z3r2VOf+TnF2YdOsGHehsUOnzOn2o5mwfyiSqGB80475
T1Z6LyFIPOe7cCGXECvaVRuPBTbpZl8EkAMPCvirGA1uyPnSF9I5scI8pDCCz50YIsOAox5SBxQg
MbfhA3JhtTLZlhpA/k1Xo2FEAN8EwoEHY3Coo9Ql6AZjFoa7821Yms1WuBM1Ql9Fpj0EZyb5HGsf
quI1mAKYz97G1bF/V08QHzlf2VJrrKiHtBnRzVibJOVtdR0X0OFpy2INZbYwHP+ZV39I7UZzSdPJ
N0kX07fWGW/GFuwuASb++a9fKt8O/HaCE8HkdEmeOffIukAepE+lrFduNBZWJtv+DYpXdeiJsEvw
9FlvsgH62X2TPfdReh3DqvOyOetZwQ5IO2TFIjBYoNt/p7TbgB7WP3TB+HpZJ1mRjZfsQbbYo++J
zvei5S/55L0Sv745X/xSsvJOU+vDIEdQ9XSwRZgSxmc3oSOeiktewrXGa6o95G3yJORgtjLdNXdj
Ds4pg1DqSt8tjZAV733qm6xEyfAnKPj9NAE2XA8xOTpTFB5kBAuO841cqscKegD4iVtxEPdZXjyU
NehMjKCtkgSbQMV/L6vECnwOecywz7WBwJMEeEbPDzUcnjYhkY9VtuqKhVH5ZLf13yh+GK1YBCyX
Tt0lkVe8B8bPr5FwwsfzLViIRxueSDrS6U5DSzDth3uvTR/o3N9IMz5fVrwV7hD9iQuelSZxtWw2
pGn2fGjeKhVd+PnW8g59lBHIdZQfOZBFEBx2PJDIJ2xl5ViYRO7p9w9d3wycpx1NOyx9DkgXCmzo
aMRJE+7JrQvKxflOWlg+XCvcPU/KELKmDnaLPYwmGLwFmq88BHcRiqyGqJU9ytJQW1HvZDhyQHjW
JKXBho7PEI9pD6AU7c+3YmFdcq3AZlBLpCMeOfbN3B/1AIlnf2UUlj7cCmU5+V3QSBxeqdddybY5
1tguzMyspMOlD7eCGBSZMTMGH06aF1fiCTl+v6xHrJW6gsCunEuMq9dEPwlX92UcXnRCjWLrkG0U
eDjTEHQJyAnel3nqYLlg6JoB9OcT8n9higBawbUg7hKPP5QZS5quugH5NQld94m05KJpH8VW7KYg
NziSuc4e+fhp9kCfdoOfCoYYm9RVG+lUF01MiDj9G8SY9QqSvNgT+DM0B/DapwCdD4eVc9J/W4v/
Tc9RfJq1H3JE1PYgcEGKdz8eImgwZN8h8owTcfqmu8300O/FHnr71ZP+ypvd2k3b5xEBv+B/64Q/
mmIqmzo4t6R3nZu/+ZAFhAUE/3V+5i6Vb8XygHdEWNrwFoz4E8+NBjvuFM95Fk0rY79UgRXS2sA7
1alQQVT5j5EUvwDbuAOw/aJlIfof9B3zJ1dFcQv3Gvo4EhgtkequDf2V4j/PGDD7/Lf7vSEHS2T0
uiQeKIOsCWT6FIMWzPnO/3zRiWykXdayvsIO3NnT2UDczJhfIQjwsXC+ejltLxsAG2c3xgZqjJD9
SkICfyTY1QDrtPMjPcMDRTWwBDvfloVxjqwYl0PNOF7HOrBj5E8HXMjBb767vFrZ7i8Vb4V2Dx6J
Dii6CkIAJ9sJLMlOhe04NXO3MhpLVZx+/xDecGkJcfs/4kRBslsNkdkiH+64iL6e76CFqfQ/fs51
6LIwo9CHVfROF06+B0UzT84XvvTtVhibVAPfanoctvxpx1x9BVT/vhrmFRze0rfbQew7Ykpp3SYE
tvFboulbPMKL8LJvt1blKfMKXDx1bcKm/iarKDzNmgfV1yshvBRkVggTPHMCMezopBw4nKCC66pw
vzT4/K3isDQ834aFSmwIXOMPIu4ZKlFxDjWUWB6jKP0RNPUfR5SH83VY3IL/xxAAgvTvBAV9sy0z
b9AJ+FgJ5KShHuNBYoHV/h86eLeq5/FOpNkVHmdg3ZNBbAE+Sy/M6VRSc3ftkLIw1Wwa0OBAGk8x
g+HKyEPb+c8OC7+0Mf12vpVLxZ96+EMUdgNtMxk0bQJheFiK+HejlFdQo1/ZGi9seMJTtR+K73lU
BkXFIKkK+9aQjBTU7PYppSDwkii/a329kk0WQsZGyOUz462Gy1ISZxDFZtN9HV22S45sa+vB0QSG
2SF8D+reNxsdBsWdgh/HZigILggvGwcr5P1SjALS0uioqXt0kGSrjL3CKOHL+eKXuscK+hFAWKhd
cxBfCVyNa+jOb4FTpSudvzSJrJhPSQZnNkpg38e8V/i2PgO9v2eOXJmjCx9v4+GyUclSu1kLkbac
DXtSNtDASvGEXK58/2myf7LTtMFwLEvTyESgBc+j85RDkahS8nEUDXwAzP78ACx0UWCt11XuK9wI
oIqW93cqSu8gvg9/zrWHtaXirTCuoonXqp90omn42+0j7Pkj0j156ZCvrElLNZx+/xDJJOxdv88x
QQ2cqmHH5d2kcJuACHC8cvJaquA0+h8qqEfudGMLD0jNoCpLA/LAYZuX6fjPZSNgrdmdZlDvjTEC
SKg3/URuSkjmwIzlwjlkBXA8pJUpFIRcRJl/A9r8WWkQlfr0Qaq1d4mlaWoFMR75tYs9t07gBrGF
vQCO7ep2jOrbQUf7yzrJimRcu3Y8GByVtEH0GkALA2zLpCrV94uKt4FrfGR1mcoCSyr6ahOrFCKX
fpRC+Lm9LI/aqLSOFsopYFeTlPH4dRznJ03KJ+PEX8834DQZP8kUNirNdXE4FL4LL5aogohxVsA5
0xmb+uV88d5ptnxWvhXHBZxo5r6Y8PlKQpyoftSRusud9hdV0ANxm+ArPG8MDNaoDxOxEPJJMYS3
K9jGnv+ApfadgvNDEPaFH/A6oiqZ4XK5hfD8fQ+Dl5Wd51Lhp98/FG4cETX+2Kgk9ecM6pegaDby
PQK7cOU+a6kCK8TZ1LgxXs1VMskWqnyepxQ0uThTlz3igJf9bwuAH5kQDJVMqqB460fxEHvpNUyU
LwsPavc+LszGitAm8Q1P2ri6DhvIbUXx7rLBtVLUVBoT6ZrLxPdTF2pAEOaBUF4cDnplgBcSlA2o
82risiGGLWIB5T/cu96OQQdTIq+AJZ4rD+dbceqMz0LESlFhOMJ4qnchuljqr5Cm8DduAK4xxa3E
SjMWarCxdV0F5GlLBa7l5lm89/M4XXszKX+W0yjWcCRLdViHizHXgR5GdBXseJpNF2g4pJLnsfIu
AgtFzN5vkGaondDIBFpK8ji1bgsDyCZbWasXAs0WculpTydZDaeB9udXaMqlRxbCIHllAJaKt+IA
hoDSJxOGOBZctYfQRJTBbKuBrtX5ObQwUW1AHd52y0bA0iWJQgEBZFzIah19bYT46afswl2xDaUL
y5oAZK8xjVj3kqftU9bNr3HUrtxBLHUS+TcXpXwa4PeUqiQU8ZuAmdsmY+C+n++gpcKtrYaCJ1Hk
mFqC8+DoNyfwyJUpYdxyWelWCEt4NRch9ZsETgZb3Ee70MMPgv1FhdswOT3BNEpWKDxqOtiFCP8K
/lFrUXV6Bvgk+dgYOZWPAJdGpEmKYsqdr2k4ewqGaY3mJ21OQ/WNk3FYNxkORbvHNuQnw7mYwOLV
Y8aPrgxk6jyo7sZ8mKCsKemwG4apgJFvFNRQ68dtPZb5shPFVT3wVMOEDvQ++CsWmf9I2xLvxjEl
Qf/mdmWZv8S88btj4LdhtMtV4MLlFXae+T7waSvg4glnrMeOBU7xC7pmpflTiTA7eTF3qr4PcMEB
9eW8CKebjnZwnxmkHqed1FCOeI5hajoBsMyVPniCTuaIS2Qo5A5xXwvQGmTgXg2CF/FVA5Y2fzbj
mMHnXnEXJq4MipHiwuG0Elk9MoMvx5ro4OUeDkwCl6nQUjw/VxaysI2383sAfby6kFCzjkeY0UJa
eByLP2Cwr0yYpQqsHYl2UxqUeIfE1UoBx0UkATo4b0Ghv1zWACsJFGBA9yKESFLhQq/UwdU/lNBH
aNDTrr4sWE+E/o+7tizIXSMIjLZCPPNcQc7Kw+lPs+fzDTgN42cBZaUCXad938se0TpqGFIPc3GD
Le+8V6MmVxPN1a3x3JXLqIXBsJF3SuQdSEHQuSnA2oaWhPqmhfIgTWRWGrNUgbWou7mGmEIkm0R3
yk938eQ3VwTg4B+4H4E90/keW6rECghP5N7sUMzZIK1h8J1Byu9dmmz8Ezpo0u58JQv530bddbUa
uJN1GBZW/QV2+tqHeepK0C0svuTUsA/HAGkG3asJ9ra48Aq+CFmb7+XsNH9qNg0/poY2f8+3YWFq
2fC63lcz7Q1eVysVw9uXpjnU/oGDI7eqnE8+LbnjT3CCHMaf5ytc6jQr2KFxX8GGN8WCHzVvpjFD
kuf5hWsmsSJdhgMv5hTLGp0gUXbSWsTKObjJZZ9uBfnggozv57jxEk1VXWeRKG/gluV+u6x0K8ih
MpSWvGlwrhEmvM4Edd9wyJ1Wwnqh221kXTjWaq5bbOZKDv9LIyKYOLjdGgRxYbbaAniEVibOT0e+
qI6uWSXvsQ16o7D7MV299pi31AI7pLU3Gth4Yo2bBH2HMc78Ptcw6lsJuKXiT037EHA+oaLIihLn
viDsnasyFh6kk4fBX8F5LMDeIs+KaJChOQ+qSCRAbHXlYy6mKYK6voD4+9A2zhdI3sI6POzJIeiw
nlxHwaSn68zx/WZlDiwkRRtPNIQ5Nu+1xhdMzXybuh58CLq4+MKijBzOT+KlKqxGtgUTDRNenWDN
ug/7+YbD8zEza/erC4Pknn7/MEjpiFeeQDciiQuHHSnP8mMl5YVnERtDNJRBHvUlrRPWtHkysVl/
aeDafMxCIy4TsolcK0OxeAQBWrg1NgqiABwkOnKPvKhp/np+AJZ6yMpRWoo05XGOHmLZcBt1sbtD
LJLHi0q3oZs6hAifKbCzHyYF71ynLnALXWdCVivzZ+Hz/3tm/DDAgUtnHAix7HGqi/q2HNsI12yQ
RF17UF+qwOr/2TUaZH4iEgi+5tjIDsUAT7SS9fFlO4//FDw/tqCdEWEEFbRp/r3tymM2m1dQen5f
NgLWKlF19dTFZhaJ1LBwHFP6d+6glX5R4TYcM1Wz17ZlWCe9yw4VKa8JaVf2+AsrhGvt+mrHcdMB
GkfJPAAaDTmORGTkKcjSOyclF859a4XoYOKcQpERcx+yaZDN6AfIy2ixskAspTar5+OhnPrBw+pf
0Awk4thn/nyVdQWDLnnlNOHfS8YgtLF1EEzi0HpMEWKwo5ebUcQwIikdF5ac5yv4vB2hrQJYO3mr
+jivEzhEP1fwNDSd+5x6fH++eEuq9v8RARBu/TdHQx6li1yNBvhwUoic+OiJ/lGxeu9mDQyaxkPj
s7uJ8r9uAwX2fO1GY6lZp4n3Ie5EEUVOCSzlvp0pzB3LLj30kyNfROaLleS0VMXp9w9VVLnwjEsg
rp4bDovFFur4sqZ+0uV+dOHgnNLWhypgY1+7HG7t8NmsfjcQvCUO0L4Tn1cu/5eaYO2+YX4nJjPh
w7Hpj+BDPUj5loewy56ruOlX0shSJVaOhTQS51DEgQi9Dn/5VXnVZNmLLKaVndTnKRzE+X/7CMLD
eEoHpRTE6AZe6FrR7EtoujUkw2me/u9hO7ThdTlphcj4aQhowcE9kOp6yrrvxQDXl6qEbSUXNVuZ
UafJ+UldNtiuIYUZZ42meNq7K3I335hag7LnQRkLQj9rh8mFHrPhdnEwh5PfYsvvDZ0H7zMD7Osm
CohqV+gOCyNuA+2ifuAS22e0I4MhoVdS9tBKcjKM8eRlox5Z8T0FOe7qB1i/ph4sJK5hWuneEyL9
NcbGf1c1n42FFd0B9ErHIDCYVmA51OCTQp8fqiTQfgRRxfNhIDbKpt3h/d0tk0LzCLwquJc2r54P
9pusUgl/SeY8h+kY4bFoAjKw24dZDCMJ2RDY1w5yyCAh7Bfjb1ozdtPLorue8qwHY88Mm3iOsxzW
i3XO5i+ZB6rSk+bZPD1kLgCx93ChcOYdrZ2svaMN1fGWEt70K9uKhQG0AVQuj8OUSFXu25GWwW6q
xi762zI5d8d8AOdrZRD/OxB+0sk2d8kHpyHTVDDIVETvpBr8P1AWMdeG8/i5afvvdCh+GKnvAz1P
yZj15qhEVz6XgLLvTQ1LvHFqYM1amX5bUfZE44BsirhcY7ctdIONh4QfuiIndv8+5XiP6+Myvh2C
oj4OzC1ez6+PS1VYGThzCtrPfV8mXeF/a7m7Qxg+lc50YSRauRdn+ql2ggEeJHML51zCrtTcfY/V
2hlyITvaYtNQJarTuR1L3NqIioBGNeluH0+ApOxmuCTM1yGo69FVGzvFZaARiHr9m+89FUMmvvdL
XG47wZ6VcMxMVX0IAmALOjDFVpbGhVxswyUz3HB6VNMyUTKFyesM/za8r11LIWA62K69/i4Mv42X
9Nw0N6U2ZRJUJn8BdJ89RFk6/hwLz1m5i15qiJUpgeVITR9AnSfN8f5xMP7oAYUHQkNezzCmg1/I
2nXbwp1GaCMX4a0MkSFdlYlb/+XRd8C493Ck/ysLuhs1zPW8k50Yue/0Wo2fPy3B0eHfueCM0sOV
iSiTWTjHzMt20AqCVba7nWFcN3owJq7gmhtdOlpWsIaUl9FchfEOwj1hdxVXLZzpoxhQiSDtK3dl
5i3NCStmfZQNdf7Q2Y2wQ7kdm5xt4Z0iYDXprBFfF3YAtjo11N5UDoMKXPqFfncIci/d5o67dqmx
VLoVoX2OC11qvCwJJhhv6XzKt0WV/j2fMBcKt4GNbiC9qoL1zc7r82uX0w1rgpWOXyraOpSeFFVb
sIv4bp4ZKF04MXgqOf/VC2NqQxknKB3mLVRwd2VObnTWHWP1qIvLVuvAinDgPOGEEEBpVBaDugZ/
sjiMufOcVsXhsq8/terDMYT7ITRtqRPvRgMx5EjIdkMd199XTvZ+voal1GGr90EhWHMfMj2JEPqd
5Oo7+JP3kHx40iNsCp3gYewzWCBO3Xst1+bpqX8+2X3Ygn5pEKZOT0yeVBOpDn3Dx2tPITu2FLZZ
eCiKVjLwQpaytfycacQTV63hENzRG03ZHe/57UCHPSxdwGaXt5h380aYy5Q8Q1vIbyxcZVraxDvc
djjDQZyYNdDCjNYU55fixIrvDFBiVTER46k7uE17/zD56sf5ebBQtA12nLJxTOsUO66qg5WnMAKp
vPKfzxe+MA42zrEHg2NuUrj01TL8xodw68BLpn2rcZdCBXnuJ7PN6zW4zFJLTjumDzEzQ02r7TuZ
4240dXddNpm/XAs4+J1vy0JC8a2YjwFHZ2EJF7WINTNcRr1MHZzG+2t6Dgu483UsNcEKexMILkJF
Y3DiZxjIPnnN2nvsAmYTuvf/9g4LZg9CcmmWeJND+5u6LGr6MwxGwECAkNDX2eQDdexAah1SxPPo
xk9Dpxu1D0Ec7n5m86BZ0mHnrFfeQpaaaq3so6M8qNd0p+Ok7tKrshd1fijCCi6Ql/WltaiLPO9g
gZXBgjOeHf86gn/deIDKO1j05ytY2InbOELdlWbuOQxM4Wsl9yXvH3Ne35dcv/vucDBqjWK6kDRt
txdsGX0Kr2PUI4sMeyz3rixSsWmNc6xZuAKcX6jERhPKsGct71BJb4Zy49TePZnzq2n2XmOvXVk1
l+qwVnuWGajHGJAVCjIfhJgf27T/Hgb+Oy57fp0fk4VZZQMKmzKKXJfybt+TrIZ1rwPFnZG5h8tK
PzXsQ4ZJo6l0mUMhVgMC8QZ+rel9FdLu2/nSFxKMLdnHcBVIYYrZ7Tu3FZs84ECddbG3zSLYHJ+v
Yql7rCSQ68Fr8Hbe7TlUGb7KXENxLHDncGXPdRrIT5Z3G0s4+9mgOtNDCFpjgpoW6vkuvMzz6Cgk
O4o0es3CNXLjUlOs8AY9ncL0yW/3eezVB98VYov75zX9xIXYtuX56EDoXJUdbO1htO57/j2jgILH
rfpr4DAuiunP+QFZqsda2M2gIGgXTu2ee9VzHqSPNfyEK6keWDu9nAhLKwvLQj023NAvTeBQhZEZ
PO9B44kbT8Qwm3fKTSj4bsrXwEsLo2IjD51Z1opXFDpY4FrtYvANYSkNm9zzvbUQIfTUug/xN4Ma
w/Net/tQkl95xZ4gxfG3kenKrnHp463wzuqsbhoJP2Y/zsKNQxi4BTNv9uc//lTKJ8Fhw+YrrwSq
ssHxrOHGZPtJmwk6sabO68MUkEofmJZkTYp/abxPTfzQU7ynnHkFmgJDid9wF7jDfSaMr+FkHPXR
lRzXmBhLjaL/1iMzHnZdgHqcGrddyh/uRzmabZlFRzi5JZf1nBXqZYHEEs1Ew4581Juu6LFAaQWD
8o48tjVfeSBdmlzWq0YMLYqu9n2970vTH+osIpvcCavbdPKGC6PQivappkEw60HvPdwFbEBB+D3D
ibxOs4ch6H95qllT71sYfhtDOGc1mxtcJ+/juFKb0pHXdekWYDGlD2FX/RWqXznAL4y/LeQnwins
wojLfV72GWznffhgz1JsdNDrjR7dldhZiExiBT5nrIIzc4Bq4NC7rdLSwzsNfMfPz6//0BOfhKaN
I4S/NUx5dYqbE6CGwxKvsRNM3tNm2ELA+HYYwGovnfHVZ+MV6Nb3cc7UAQKteuMp/9D5o3vZ/LAx
h5yiKgNc+D5T3V94IeaQ25MvqfLuJCQMA3WZ6kBoYw7xpIKHiymOD8zxN3Hv/G4q8eV8Xy5sAWw9
v9IjHi+pCg8qMPWWqUFs4sHnR97W5qafU/MNmHCSlDXPDudrXJobVnbwKmAxZ6jsHWY+Vv629byu
uYEPs4hWEsNSBVZikG1kcFaR8SHKon3Tqk3lXrihJFZCgNSe6iaContCkjnvdnHY7i7qFhtvCPOa
nGehQrecJMmiFOSjWplwZaYuJEsbbwh5INBEpobtRvABfFHeCi0fXXjeX/bxVry7PmBItK7ZDvoh
h9EnD0zkT+eLXshYNgpQSA8GvaYJ8aYgiu+VqvAuOHszEMqeumYQFHm5rJ7TbPqwAudOKVk08OBQ
S6c9gtY7iXdiwH05pvU8ZHcddharh/vgv+uaT1KYjdsKJ8JFX6hqn7XjIGCMWuUVkfvGBzWp3ejK
9zALMgXy2zbTJA7ZhpbzhF26KxknQJJ1Cq4aTSWDrD5ILy1K6LEq3nrHtsoD9UbpAGgmDtFFV24m
nQ56ACsjp95NnMGv6r5v+eAFV3AnDhVQXf4gq68M9JzmC0zf9bjpCdyToFfkQpeUFrWr5Lb3OjXK
wzRLL0x3k+rhktuxuMFGnueNA4vxqLimJe22wAPIryeT4k1VzfqHbmb2F3YFYHiHs3LCGyh013xT
4Cg5b2Ixes015MiyazkE7t0k4g5U1Ckfcaiq49ppE+Fzlr8NkSedayEKlppN2Oj8GvDDIBkEqxLj
ZvqBtBOe0coc2Ps5ykqYVtQUirVNOMH2PS5Nui3GIT34zszg/55fVVk8f89ABICFO4x4x/RQBeKq
ibR/msIx3Vb5MI47zmm9DQq4tsIrfVsFbA+PzvwKwld9EomWHABL3ZXS/yP1dJuBY7P1wvGODurg
N6Ac8H5Ipr5KFInVzu21t82jcNu6Bd7ipuo5C8hWqz+kvSmaQW2asd0yiCfDA+4GyrBwRTjEKkta
VV2P0zOUbbbCK8AmuakbrGhQpM7KTW4gaDk0WBkMpLvLNzZXSUncdmtas2nbXylyeq3xV6p70Gz+
FZg/rVf8gZ3DL+r8Am3qblbkfozkRpZiOw3uoavQVxAOM8Akybe+/4MTWzA+D+RFT/oaekobrfOr
nKDHpN4E09c2lrtsbm+j/tuQZvfo8zuQRq78sf6ly9bf1C2WZj3lGz+fH8FeUZsTbH7bAbAxVk3+
DJwvFL540BzHGETk0enbe6/r2DaivLnPSMoTALBptQnKSl8x6dNph7kJDnNaYNeHSz7dTTE6vpW7
aVbxPbrW3QxYVdAGvEs2DftNJ3LVivGlKEyw0YN/Xevqlk9sGxb0vs+qgztFd4T3P3Sffi2y/p0G
fgXJbLkD564Eo3UArdXJXsmUfjFd++jPmHJK0U2ER6i9qLJfzez/9ITzClf1X+0c31Vhvm2m4ca4
4y5zyNeBBtB+rif4j2fuPlTZ9wiCOaBE70rS3Vd5iXlR97+doWg3cF7bs1ztuHmpoxT7s0MqofvU
++C2T/To5u23MvZeaE53TOpwMzXymc4Qso3HO5+8woz4AC+H/Vj4t4KEeKhh8dd+qO5it3pOYUky
FeNtFUZ7X/Zw2VA7py5xoX9Fg/jgeN59ldUSCtvtfQv5oazVuzRzrxq3OELQYp+b6Dh4YwK1kps0
ExtVeDcq7R5AFEp3Td7sTZZewUhxm5f5D4TbZq74Q5pOr9xtd/DR287ej3iKH8t+PDhBuAGeDp7h
eKEctxkgbwL/LuL4XqJoOQwbTzywpjl2M2wS4ZANDPOjaZ2DCeR9iimVS7GH6c9+gFGF18bFTpvq
Ic310VTvYfCb0PIbaFKJyCOQc7ArK/1rwltYBrNXkmc4MWYbWl/JOH8hEblyJdxuUhxbYIqQEKaL
Hbh+tzAlPpTwE9qoHGMa6aG6bQc/2xgS/Zq84hD1zSM14OzJnv6CVDYusaJfRMr7+eSlMfbXqSdu
pzg/aBgUbGpXDKeM8QVGXI9imI8pJy/1CLBGNoHGB3YntsskTvfMDR+xGkETZvDppqG+PATG5ccw
g5NoHICrIdsaZgTVjElhdj3Oprsx6PNN2kFfzjiM/ZhLLl5gGRfLjejGme+NIeKLKfCeswGUJnzs
SMReinGMo004CPMivHzaqazB8Je62nY5aNYT/+NPsJAWkBsJtvi/pnnp68l5ZJ6BbnKuGuCnC8dD
XNduC3Z8FpVhAp/x7JXVsBPZEj9uYFqQVaHaBD4651s8wOt0A1ICdMTzgoU1GPWSd5uIduYL63vx
rY5TaNx6DCl1N0NOrdn0maz3QevmFawp9NzdaFzyP3JI49L9xIEnuvaboPoZ4dH5exTiFqvRmt4z
1jl3ZGzYlg8Vtii9GlNxaEejnX3txQDM+LNXJrXjdz+pAyxvOLH8B2R8SboF3Lb5P9K+bDlyHEv2
V9rqnT0gQQDEtal+4BKLQruUyuWFlkopCZLgCpIg+TfzLfNj1yO7ukcZpcq4NtesXrIkBYIgcHDg
x4/7p6ZW47Hr34/UtNaXqc2DaKmqeq88fGLszZrUe6q7kcVVCoXTPS+WSV62VeqWr9xhZrx3i8p/
mDMJAoanHU3DoXXar2ZW89c09eqnoBwIwkTr72fUJa8g6LfMSYtT/3XR7eTGnWnlFXraPpWVdA6D
gAlgMpiOYYtNjhxjbQJ0YIKLRS98t2GbdBjrflPoQSKWj95T7gXF5zVVDbaNxoH5MBjT7Afh5g/9
ysi3LIMABRyf1Ewvp0p237PKUJLAEmr8jE6w+TWvij5ObVbGq67pvne4f13ms/dCvclv8R5ps8tc
slzneItfSvB1IBs39NcTfES/pcQO/u1aa7k1OJhuK59399DsqB+Wqut2/ih77EGfB3U0NBwYWjr3
ZJc2c7BfFbzhJ78KPub4KOxS0SNv8M36wYDXUFwEHhf7rujyGL44X3rXN3VSzjTn943s889HizUv
JMAdvw2ON27MKI23Hwz8HG5GKA3PsZ5wEHeL32B/+bLGwbT4+obPjUkcuJjdKcvspypw5w++IeKx
GdzqAgg72+R1bbftoPINFLi9nWRiuUbAnL7yyekNrChsEZfDEOz8DN9pWcBfOxoiR1IGzh1b0BKw
8AKEXoFZRPxwnCXCMTd96Ge3LuKmWNiEUouQ9HJVU8Uisfrld0vc6pYVZoE2+qQOtbXik6BZFTlK
uRFoljSyzK0xSocTDDcsFcAttKRQy3plK9SaVQQ5cgElDtt1fX+dB747R2vdI/Qus6btPVRCZidC
91z3PM5TQGiI3DH41Evpf9R5StRVB7PiDA268HZ7rqFLnccwQXRFFJDMnfblnHssmWskOGk4rzAW
2c3obV6SFV1aTrhOc3vLwP81oTuL2SwRZ1AK20AmHdVMVZIsC0WrbPpdY6FaJyR61V0G3UkxTmOy
VC0gv7327TD2SetBjaXSFuwjqRAgbnNIjlVRyUu54dDhiRo+26qPYHTnmCnqWkeNoe8zz0PCW9P7
vCi8L5pmDwwqQdGQdU6KC12XPsDXappCRlOO2GdF9TjPXgZve8jBZd0+S8HQXbliSGBSJ3cTwZbB
gY05joUDrWnfxiOi4H3dZ2l+aYuSRXJe535TLXO7RC0qHs5XJDzjckWqTHpbGTDhFRE6RGr/MhBW
jq/jCNfEB1s6aD6yrhnkRe1Zt/dB3YGE8hpNXiXzQ67HUtw1Pkx7m7BthtFc2slbrhBjgmXj5YWr
E5tXjrzoRsucGO6SlNzbTlkomWGyP7eA6gLkiN5EYLU20A8wDiimKCupBXquq+JrNh/JglZ4gdz6
VVc3YQ7NrDUktVd/JCVSi3hWKbylKz2vLDY+EsaKIJEHPbPO5bWEZt0S12nL1quih9/W7VT485j4
C0yxkwCLccacz9mclFWwiFhZ2pe7OoXGb7w0df6KFqyx2LWVW3Qf8W4WaMfAT3KMaK7IGKXY8FNE
OgshtYwYJFguqIHg0cJ4skQNceLpBu2+wkRoXW7owfeGQO9qNF2NMezZVv8a3o7iWZsawaddCtUk
dcudKpxatKFvrJ0mBr5IWQ5fO8+QloSZpa6EWQ7j+lved1A2gptKtdQP6Mhuliv0jJkg6rzG8eEM
qFy5z9Gp3T+WK0zRo6P2aP08unXX77PSW6/RbpQBufLT8pEEeavuZYu2j1ti6xXGbuk4s8GPDVav
e5F1fUFfSpB71KHgHV22La8mZ0fobJcPhU997zMoyr58cW2ZXrvN5FyAY7R+k9qFmIBF63BG/BSk
KZh02wvY+E3rDpqi9JMGQIYSNqy++F0tZr1eZ3nbjbs8BXPo1iNklU9FthiXHb1ChRc1wi1nHhZE
mjKUFTfThQvLxQZRvOW4SKKa5MvruskRTSKnXUiAbB1LCultA17vKqAScFk0y+o9qJn0JkL/ib8m
NQ7PABsJo06HvDQyjXFEpipC5xcEvQunat0LclTK2bVF0S5PSsmijbIaCgZFWC59K7a6aP12b3Rl
hngaeYAEUQdUqBWmMfCI/cYQpT6JYEZ0wOUBLEWPdnw+gGQqoFI46NVJlrzyHzNI7lMA4wuYISki
kMBVNyNzlGGCxyeofzKcU4A8dA6mT7mi9moht2IfF3iF9ylu7oOY69BdWwv6reVpvpZhgQ/CBrLj
RNkTXA173HBh51yW9wUZjQtv3/YY1kanG8i4YdJLh6/EGbxiDgfrd+XBziZTOpxhDSx3kEQArjVD
Oii7ZoiZ+l5mo+VX1qezuTMa63o/DauV27GC1HDcWS9dLimsRW+hMpqZx6ZtU4DMC4qWFJoZOIC/
qdyv+GGdmoBcAxLo003tO1530WWjrwNco/Rgi9DONMDqzrNc37gUPdz7GYS8/qqxfMjRAQ3PS2Sy
cgk720t371JphhtmOqf+6uVzoC+5pgaoQ60qrV5a2/fN5YiKuQZze8nWp9Rxi+FOlxVT12gKK+ge
0ipcX429Bw/kpByJ5ugzcGj6usLDZcZ9o5/G5wnmzDnSg8D1iwtVDMtxmVTUy0KQySeSmBYyGOE0
LLX3UDsyuKBeRbs9CoSTd0XaHNbKUe86JU5fUNlt3FUCIlVwv7CvuDJWiIgwiRzasEIPM0VczT39
rfSqxt75bQBXzizItfvAAE2T79gyytszx8f9bOgRGZ6zAJTxIhRlU+bPE7izDg432pWzjUwn/H7v
OhNZn6FLrIZ92qrBu6lXa9wtPG7nW9EM9d4AYZ4ukb5x9YVODU8/kp7R4SOZF7BX4RHujJh0S7MV
WEe7tpASDRV3156EXV071U0ghnV+ceBOSMFHcGs0s8aprHOmI2GzkR/ytPaW57IXbXYx0ADNAwDf
oIoaZnhX5abWeRa8smFM3UfcbtJ5MyENmm6J6wTOIzFekF50lS76K5mzco3FpEh9p9Enj/wedC74
eoSGox0guCrWURAbQrJTr3FjyTqzKDAS/QKzmzpkP6SGVBqFKRLAYT3ACTvhpguDN+SDFJCVv8uY
5fVuBrnUj7lSThnXJGjTZ81bizsonUnV4Q7ZKU+GsHmYWxDl+MBLMIGK1j0wN/enG7cm0P1eWxXI
x7n1ICcVuKUaHh3aBFh2gjjgouVcFRCeZXQFoFUKsx5a3TTODNSF9RpllKws8AvMN/3VkPf4Lkfy
X5lddXDbbR+RNHhZG/qFMPICOmjFgOp0fYwEWQ+cikcwQuQ06UnqtRG8KMbyY1GiNl5d1mPaLzIk
ARbeU4uNRp/6ol8owBaCM4FGQtOGfIRG0qJpnA2CATkSfNLojiCkBeDkTH01bcsZu+EzI72dNp4o
tRvhlDXzhdNkQ5EwoPyXEqmMHULq1tV0EWgb5E1U8Qr1NAsW0hDTwHXHnWOWlR1QehPsA6GyHUk4
6tSd7iFbWwxVZA2UQy59pzv64qHCyJePpUUWZKMq1QUqdHSBqfkWJzcOnHpAAeCm83hKrxTNpL11
4eFegKjBjNIgOlAEVBNOdVtmG1koRHf0/2TDl7TSZig2rKrzog5TSNPgEho0Vc2aUKtiqeHFbngZ
hHzwbUci33DHuGG1As7Fnb0cXfExXSsaXOB0r8g1fHPMsKkaNpZ4Jx44Vg+CEuE9j86IBDL0l57U
L3JSQVFHRYG7bBqyaoY8RlRD6pZ97UHM8G2YUocCo8LX8EsVoqFu1HuxEpW/wEv1yIhXQ8BYHWqD
PADVV1rU60a5K3M3MKHNizvrBFLDWI73kkTUTMvwhOvvOl6jw4a6sStnJvcuGnDn7zlauaobr5AN
h3JKafz5U906adtvsHf1eqAAZgfkhAHrv/MUPZGQrBuwT3eqFta9agonIE9z40jxVLJS7v1mrGE8
V1nxWeEmPn0t+zoXcTE3DM01c78WyKZFCug0HacS7mv9OANwwAr+yC3UiZ8Ci636KWhBGdWxAwR4
gPuG1JO9A5ezbJ7WCVKx4YD+gyqSKdXe9QJ0lzTI8iB3vQmKOc/uswqA6mGYBa/2c0VUB/yWV7jJ
+F6VeR+4zZbWD2W5pD4LZ6O1lUhJ2jLd9h5tA/T8FGZ0o3Vq8QpidDjOzqGtWdFFy9QeDwc39xT9
wHjQ6HyLfqLUz8KJ5bqL56Iq+Z71g6JJp1Zp+7gD4F1lIUXDOVTQCy8Dx7ZtGrNZiOD1psZd9hvE
J50LhIQi/VZXpVLJ2i3pHIS16Gv9JLlwq/3SdOllk3m4deFH9723oEyJmw3Q5btFax328K8P0UKc
jUATSdV7SZ/hjnTRtTOMngFqeCjRDuNgzZ1HgSSqw9JKmsN6Ei8wvTCB7AsRwYZImA28N2b1nGN4
AhV6bxzTe6tgkIhisi26CzQotcsO6ov0A63RYHrls0ZnX8aOtNVTT4Ni3cySlGOcSV+QPfEArsKM
V7n5dW76DqLbpGjUVS/c1LtBS5mLvljSIOjBuWkt0D8RlqPyM5pg+TJvP6ce4Z8YKWCcmnGyjNek
9GfnU+MOU5dHswC4+d26rV7gxzNpX22FnZj6NNupWy9L1ZRD7M4tmBhhxfMxN1GWl9a/wLawPOnQ
wKqjqREzDtYmdfO4g8+I/2X2mmqMbNPDrQJBGe3xoUIQV4/T2gXjUwqFm+C1GZQt8bHIFsizQ9u6
WSLZ4Pa1AB2GzzaYEUcGtyzm3rlC14wBCNz2TVt9CtaGqpsUFXr5QdTNnObwcmAoP8SzHRA/d5Az
GqttoxVsppY2W+1dQYkn79AXtjY7FJKE+BwomVV54vCuTA92dXijknLJbDUlDvTw+eVg0UsRbBBs
lrWPCNNVvy8K9NSFC2XBwxIwGDKEteWj+OAUk7GbLEVf3J0Nxrr87EHgSkZprnR508GxNvgAvDLD
MmJ2DZCLprhbzXe8GJz+oTWU1t9ZbeB3MruZJhEo/pUpQqRNaf2ygoTGL+tVFN73Xq8jmpQJrG+e
/HIem8vFs5X7YZp4SS7WdpiHXduAS4n13fpde8CNEwrjVJMxe/LWtDZJnRI4f46APLxbH5fBRoTA
V6g4oI13aTeWQjlyoxrYWnWhMwV1vUd1hyNXYBNKUiL0dVrm+8IMfPk2TTLnJmyEmd1Hx2TNuFO+
FaAb4G7PsZRrlaW7xa9FgbPNga7aB8i6yBoYN/PLi0bReQL+hJ31QQZEV23kSE6yeo+CRZUCv17k
cJHmVNCQrgztiSoF7HzHSNMiu++CKqVAFJgncngN+2VRe4kBz9Owaz0SK+3VIjMU+DZGQRvQ3zCR
6/mjUy1ocgyVO9Bm3CC7mnAgNyt3yy9KGV2gJj5ltLwqljTLbpbKNXYBqA0lCZhilUhoBcpRjVx4
Ivs10yiqIGUAmwfAbdMCYFdtgT545FJjcKOlLKzYo2TXNjxaaSF6E2eTHMkSAtgLxiKxwh+DR3RO
VhWO2d4fy6fWQdXkFslB390VfZEGr+7A5fTAypyyD8plNXlsl7F07wMyeM4MuUmIfzxDTzGdZ3Qc
VjjgYGCKXUZjwvgQHGw7zRn2cxnwS9df8+6OtCO0ejSClU20NrrD5ZGQlERl3Y7msOTBUlwJD1D3
XcpaO39cxlYVwJqMDzhtrAKgV2ZAp1HFiJgeVw2iZ3QkY7BLpfyVvATukXu2U+D9CoCJ6dIDQNYO
akqBN7a7jubM33gwAbPP0li/2Ay1TP1Dl5YTAOaWGmanPWDxTOa7hROWhgNU5l3cBQCA9VHfmmyO
er2gFQKLA7WrC4C8/ni1QOC/zm5q0MbKS0jRj8FT17uQBvPnammSbhwGm0APqa6TulzIJbBXcl8g
VuhQ9igyxbnrzF8qZ8DVdba4TuJezL3X1FmzBwp0D2YESwVcSub3TuZXE64UnmdRR6tdGnqoU9aH
LGcTqmSyW6BPNfrl1mKdd6izgIx8gdSO6sPiBaW5QBCmiI089YaYLxaFzNlrHdzwdMZYXB6zvdve
Q8y5lrjHytu2Ink6IaGCvGt2s7JM9NUlNEj4ApuCliwriWBmwJ0Pns3m51ZjnfFIDTiGrh1GAh0F
SAOaGLUYm4aOyFv4UBzXKYI4JP0vg0at9Bh8AqTYY0EAd3MIpUZE4hlhGlLzl0nLjNwhd/fVRqN4
9FFqNNXdZIC6mg1DmcPGQIpr1BX7pfZD6NJ7HvQaUw9wc9iA+d8CKWC5i6xdz1Z8kUyV6wcAIrjM
mAWETn+RdnrMXNoeXXqaW5lJfCffFMJeF6uogx0FJze/RgVblNFU4+tsV2pSsy0L0bHLkuN5QmqR
5N2r2nWWMK1WQ3Yo6rawScpNLcJMW/updfxUX5Vd6n7steC4vxXG6cLCS0fvxm0Goi+7Xvn1bUOo
KLboQOsB+1bARa9TqWga9SZv2pcS6se4Gc0QEdg1XV6ik6LrnOUKuFart2LIGL91ZqQaEeuERRWF
4graxg2DKnQEAl2F/s2UugjCJeMPfivIZ8CJVYEMr+VpqC3S5Xh0QOkLp7IkOGKnVRYRWuSXBz9o
uiZaBV3LKDXIj8IFq5TsF5myj4DpIS6hfAc5PNJv19mwkiM5I507faqFQX6oWhQ2RMjNonASm6pg
3nZs5sY+lFCEycJca0hT+h0uWxuFphdxx+pAOVtoQ2K/5nMBx+Q1p/nzus5zm+CalpKQoVGK7Go9
tOs3hK0ijbiPJ06Q2cnpAIEw10uyEgaAV2lj8P+dpas+82UwZZIy7BtNKsCwoDgQlF2F46Auqgx8
nwnyR5ng2JhFDPnbEWl1N/hXeGuliiqczC++dqG4izolvNMLzkovgibdUkcIbyloVRXy+sjzRF9c
LJKN4vtsO+8wciVwrtQ5IADQPhZ+F0yIhnHnW0/FAfCF6cBmPmexaZD4Js2S+wcfavNAzcpmHa+g
Rg2nkJES3gCD98ouiHS9VhZfGFfSvXA1n0OB9Nw84uDxilj1XPs3bY+aR6QlWK4krPAHBOC8oY+r
6X0RVV5lsx1rHPIc6MZ8xllA3Y2vUReOIEg4lgkdsvYwzuAYxM3gzDoCFiFvUKyrnNC6a/E6tqKp
wlK1qPSuKJu+wGrEVrHgBlJh0YC0k6B3H6nEVkkBbdBmMgQlO0d05J5WaDcCb4V1qO+7PYERmLZQ
l7gcPb4QsIwQ/hJ/TScd02Fw/bjv+uHLoNKy2FCKqLgV3PFe1AxzGJSfreHFdhxwt4wgJiD1oYcW
MzqKLWhKcZaNjpdU1q64oOGqd0Cn7NTs3cxZnvvaRxqwLF2BCjXKrOoGMV5nF42rcLRZ16tE7FAU
mUIezHrAehH1fOPYHEpllVOiJgcvs+lK9hAIrOJeFf36RYkSffhQJ3jl2Qw6QNiBlFtFLsiYw9cR
4F9w1LCBJcgMdwdwvccJ1THIjWf941RKwi/Scm2A/6yVE/WFERNQd2iKP4DHDUytgcdwDeOYLljb
+bMz41wKHeSQZgkznpv0cm5N1z7NHbjeQQigX9rErRiulmEf8DV3cGkGvFKEDIfxsIYAjE1Vh+Ct
jOBYWzI2nUzq2efqs2HjAk5l4zZu3kHyAeF5jfsMxbUUtjJicty4p6qcljMMuR8k1fc4UyfMQY48
rmpqo5Nhk+1A+NzJjfdEEo9HfuJtkfOFfgiu7raMpyg9eIdghwtf4n9rI6xwaMadIbv9FZfuhF/I
NJ1mY/A10uwTCTAB6jChBPVrGtpfcVt/tH++4aE1kGqXaS7ExsU+SzhqpXC3aXKUJ+HLFSqHm48o
07r7wO3GBFkDLiU1aOgWaitNKFBJ3w0liLAQZjv/nY70xncm/lTmChKnMP9bQBLFrdgzGz0Evrpt
cEDgRushhQ+t7Fa2g6ohZOCmIRNjBMhXyQggWXPOAv4viICngljZvA6ojfdi0yAa6zhXfL4SKXgK
OI/9HYqiPNj/+h38xQsmJ2zGvjOL8SnlmzVTnXiAAkxRxW4FGHdX5k1vz7Rw/QVP9VRdECBkJyvr
sQ0PMi8eIJWVdHmb/y8f4vhwb9ZR27PJQEyFbSZRAdF1n4Iuq0LRLmf6Af9qkk74kkMHSYk2S9Ha
Cm+kEOSufSqLa2glnZMS+KvpoT8/wABeMKp0nG0Cv0tADwYtAIz7M9vsrz78JJSk85RDBS4HqwpA
ahj0UxoipE9nIsRfffpJhPDKlqLkjLnx1oqHYpDwn12bM0TVv+gVICccZN67lUVDCJaNEtJ7MXV+
POv5AvUgF+kCWHwj+gl26A5k7fWvN8T7z8NPJdZUkFkB7Si2gYs2++h3vbkuXH7OT/cH5/XP4YWf
CqyJYqF8WjJ/MxZpJxJDOtlEEEFn5Quvahy0aRdkQ1jK1ng3jsrX4rNrVpJCCaag2UH5RZs9+vha
eeyrxjrZP1/jf3yb/0/22tz+8yuYf/wn/v2taZc+z9Rw8s9/PDYV/vvP49/8+3d+/ot/bF+b66/V
qzn9pZ/+Bp/7x7jx1+HrT/9I6iEflrvxtV/uX82ohx+fj294/M3/1x/+7fXHpzwu7evvv30DaDsc
Py1Dlfy3P360f/n9N45d/B9vP/6Pnx2//++/xU2V13n53/+Fwul//9ffegg9P4N9+PX0E16/muH3
3xwe/J16vouEIGC+L70jdd2+/viR8P6OsrbPOTI4ACj+UYuibpBp//6bK/8uKVAWCSDd44wfmydM
M/74kfg7sEVOwGDzJSwPpffbv77rTy/rf17e3+qxugXJbDD44J8PjAB0WRf3FxAUXN/3A3B9fg4k
CEvOAvS2SaAqQbZqBYXNGiS4kU0BYILpPLRfG7LmnyvIH09JD/z2GqW6eqMFhgx9y6atV4EguYE/
I1rHgybHjZB7dXYmVP/cg/HPL+q5gjHpojUdD/7zFx1A2uRjAIqjVJcmZcDovg0wIsQW+OxS76qv
xuc3r/WPqXo7NT+HkD8NKE5CCS7gissOA4JS4Dffq3k75XMYLAc2nDklTvb2H0MxRqFUjgfDU/78
bJBnyXneYigktvU+25lt/zyEY+xtimsaeTtzpifwOFf/E0v+NV4ANbrjf+z0pU+ZmyOOtC1sfo+D
AQLZqF25OTfMz6ffH8PAC9n1GWNYYiePxblu2aTzNkH9eyeX6l7QYsvZOfmvPz+NB/8FUDg4wBTm
kZMDpaQQR7HgzqO1FVXVI0x5bNrzof9QrHGtQCrypmgs+Jnz652t8/O4J8cklAeEk7UE42YJ3bQb
c5XdLcVhCr+JbZ1IkLrvxBzmm3Oy2H+eVt/D9peu9AiQ8dOEs+alb3JKu6SYnOGALbN+gn1F/7EH
UP366z1woqx2fIU+6KegWLk0AHXntEm1M9Br83J0K5pkSXB3RbNi2F/6Ed0NO3dbXK+JudW74iK7
KbZnhj6+tp8XKfpHfLD+UASB2clpE7+EG0aDF24Sfys++cm8Gy7kttihfBmnZ17lz0f3j6fkBOGP
UfcYqk8bpLssWLm2QLAbUse8Xb5odU5j+s/hy/9piJPF0kCMHebsE3r5O1EmQ4nCtAQ6DVWaJ+hD
PrlpSxPpBy9nJpH+eRK5Jz0PcoNMCHb6/rwVIqYpmHAJBAdv6WV7Mx9U3H1bI+Do8CaHIVj86xG9
d14bR/qPKC1dwemPn79JrY1A8VSjsobXRjewD1938Em5KpNmW0Zmw/cjVGijNQIVJcxviubSL6Jz
l6AfrYUnSwf9M0QEoC1R8ScFG1CeC8gbNmOCtom74KpJ/IsKjO5EbmBmDjm5zzIRX4DjXJa3fVTG
8MKJVDLu6qtzsrXvbNWfvsjJWwfm3wwo444JOmzizN4EBUnAHjuzfM+NclwEb6ZcdUCoUDsbk67X
t/7c8xDVgNjT69l795+zBWxIgZwBMh2Y1tNW3LbGBlIUd2sBEbiExt6ybV7zbbkvH9GyFDZ1CHRy
Yw/izC3w3XEDLCmEO5wkxwzt7RP2y9KjV2QAxxV4stx0w2eutqM5k8G/N4+MuMfsCqkQOXWd7QmX
Tldb9H87HO3+fGNHvemaIfn1Fnnn4AAFBPmgQN6H4HoawAM6M+BcC1bFEKVfsnuSgET2ASQ0zKCO
1gswUPZ9GdqdfPz1yO8/4L8HPoVPVktU6mQgmI4DUKsJuvqwrWHnpG5PVHl+hFOBpBV5byBwUNGT
9TimS6O7RaHrJJpjekmf0z3Qjj2N+giVnnNZxjvBG6NJwQlGBj345PjPCAR/5rmcEgJVTyDnYdec
a3F/9429HeNkH4MW3bYzwxg2ap78i2FPL3WsYhnN0fwE1j3ETSK7O6cM8c6ZITiMj3xIdOMucKqh
MnZm9AcIKSeQ6gCP6rYLGFiDVWR8f4PiV+iQM0KqP3qlTwMneFAMYRvn/Z+Oe29eReMcV2ZxuW5k
eGWi1YvmfbFBwERZI2qTZaPzaIiWgwr5briu4na7FmH69dcL9cdK/NUXOU7Nm5AmF1w/UArGF9nD
lCFGPWNb7b2Y7MSZa8WP1uE/jXRcNrhJSZDFTpaPKgVQ2aNORn15ZKtOYXtbJUWc3vYHqJPhhE5I
HOzQN+k9O7fjjp05L9/bkhAh/ffwJyur6ae5RDV1BMMbjXfuFEMKGKoD5MwR8c4VwxdvxznZkxkq
Hwxk5OOROAPVD8GpUbETlXsbr2id26nXc6v3BKT9Zxh4O+Rx4755h5mUaK1oMKS6HOIlcbFlKvCT
Eh3SC7UDWSqLz538Z8c8TvebMfO+dFSbHqdzCadYhqAcRGUWqXgIgTXBeujL+ezx3Cs8Hl5vxvQz
t5yQW6J7LkUNcllRUpjCer779ZZ4L8yBAMddlzLw0041lSX4qGh7ENBzKS3a/L4aek4e6N3JezvE
yaYbLWyC+zwYkezXe3RlRt7rxLbuvR+a/XgjG+iIhOdcj99dmG8HPbnXe46ahTNglWCnH0/Cu/wL
Conb+SlDYUKjtXT363k8N+CpADCnE4T1xHEikcK4l1D6SPcrnrHbk8ceURxg2q9H/OETdRpi3jzi
aYih5ST16GBei33xgqL0brk+BjR+2X0Kbmg0X18UOzRi7eDy8bGIhvjcHL93jrwd/yTG5DkjAFyP
Twx1SjACUCi5WgN+E7RXIP1s9XTOLfu9HfF2wJNgQzJ0JgxQP0/c4cIKUCKyrx0oh7+e1nODnIQX
IJUtXI8wSLXuAxCkh6mP8v7jrwd5N5d5+ygnAWUYF7p2HHOXfqn7q+nR3UkU0ebh0mCxNA/nVue7
uxx9KAGlwAZx6/45lqB+mpeDj6XSc7wmEKFm3f5v5u3NECfzBgIF7VUnkeXy+y69b/MrxW7PzNq7
7+bNGCezpicXDQgmPV47nW8OOuIf/UjHWeJEIhpj+X2SUb89t8zfu3qKYxPPvybvJBAHGs2uaFMb
Ue+cYjVF7R5c0Ru0opioiPPXHoiFA2SmezCP9qW/LzfnMIs/I1Gw3H3zBU4AL8Vgx7SAN5aAC5z4
Hd3aSV4FIIfUwbRpgpdJyf1SyjMv9NyaOQnbOsDliK8YNZegKawot/tnkqRzI5zEaFKDBaJGTKwq
vhLZRWgU+/97hlPtGKMDgY4VPAPMTOOMDZF0nn69Jt9dkrjVySPSDejsJM9roHsHiT0HMQk6cXVx
U4qXlp9Z9+fGOAm0ZNQdersxRkquJgh6BCkYv9WnXz/I+8d0IIGrAmLBXfhklTVexsCOzCYc0zYB
y36jAOMkqDPHfVj/X+bOa9lx5FjXL3SwA97cwtAsSy7T7gbR3dMD7z2efn/o0ZEWQR4yWldHitBI
0ZpJVqFMVuZvvNCzDsWNO3P5J55dYB8irlZYqNVaqeOf4JkhMJC+sSP5Oen3uQCQI7+x1m7FWq21
0SzkMcHDEQLrAyTQQg2eCkB3EWRbzTBvpcWXCgvmf0amr4r8fhBnQuUzsi65Sw+ocfGqMxDIgHXj
TM+dC+DOoSVSSQ4o6uvf8fJi+fdnXMsso5qOs43GZ0yz57D6HHR7QQhvxLiU7PAGNwxlKZqINKJO
7xNBNJB967Te8x/97bAN7kADebMDXJO6V+rceotLyz9vtVJO4q12wBw1oD1D4uHfTkm82M5b5Y7c
xhbcW++L38Wma7FWd6UVNpjVtsQC0JHsyOXc0rFcYQcUi2oxWga83GI32+b8jMRRjrx0wBDY8ZNE
9TP2/Kf/ZjWdjH45Rz+8BBKtl2ZD4hcJraMeZWxbvHy59bzWsJXHOqTu6dvNq3AI36+vpQvLmLer
LGuqSLOLB8Jp4CZTQz2oo9aLm/hJ7c1NplbIMfrfS9Bk10NdWlInsVaDLJjyDHZPy7Sb2+zFSrhc
udc9+XVAb+RLzJF3S0LuwlY5Cbn8+Yd51QrUX4KBkD4gLsk6GhCEAO3+F5vlJMwqfyhkH7xfS5h+
k+/Lg+LyYH2U97yR9/P7dH+rVH6hqqSpEhUH/kWjQ167N3bClM5BMIzLTB79rRLakZc5/Z3l6Xbz
UH9admm0CW5Bs85zWoWGgEaVU1FodlDJPZ1OAwysnKX1QI+qRxlJHfISSZ5ouJcyo/LARmlPI3BA
UJlNHD6Xqoy6hRbhlSA34biRLOHPFPSpFPCDaIBTE9WXF+76KJyG0ZxkYL8ehFzbD2N7pow3thu9
v5EEnC/eVaTV+TSacycLWQeqvhHvlVLZhSkyO0D5+mbkf5dfGwlYolL/itr+RS+G78Oou6J4y/Pt
7JJjk+rIRyBRwaVFt+T0C/StqYdK0VNCR3fOHkJ9S1byCOX+Xu+qx0JJb23aswyOYiyzK8m6Ca2K
b34aEPW5CR+BcFlqg6c6ODM99p9Za461LTb1Y/Rc3Sgl/paeOzmdVxFXm4nDRwzl+XdERPjdxq7e
4cP7oA9HDsHpFUmC29UE/bdO+TosNVNVlhXJXNoUpwPtlDqXpjYdPMFSTBRyANkTxq/FHxM47WyT
GPRk09KUXUvpZOR5Gtn4lheB+ioow/iMPE6xmXN6c/YAQ6N1elEr22Mphsljh9DYvR7A+eZxMcIQ
lXRBDzaI6UiowGl67oAZ6L7KTT3hedX3Ued2A2SmMMuzXWsIqJEI6vSeh4NFtbiOF3peCrC68GEI
jhBG76xE6r3YD4fnBoOVHRVhC5eYCHiqlYBXpq2jyLuqCRFYkySEM6qxevMzWJW1r5gvaH3oottM
nfIVSAeM7DGeogEqDYhkh7PG/AuT4GoLDHgekeTKmsBG3EDzJkrM8Ev8NFIRUM6m+zmbhgcL0w71
DkktK9wMGbhvG1um0LeTRAJyiy2v+Qj5Xn9Kc7+700wxGj0ZO6LvapHJdyMEU/lx9M36b4sCtze1
cnk3KFW0ySD9pc4khDLfQlUTDx2MGmUjqQmER6GWpadwKJXaHjIDZ88hClBuCmbru9A2xq4I8hFS
2pgEoMfhMv6gQh5y2avqnECEKrrHDFAfygMTbSi/z4xtrIzZJujleJMztHsm0WjtfuyDhmxyBrtr
qgMg+IzsINURThLyFwQj5J9CjJL0iN+nTY1BCWxYvT/01uqdIlUd0WjfWl3worw8xII2pp6iasPD
pHTlD/xOW9HTkZyp3aEK5JfcysOtUGimA/mTwch1szM109qVYHzuDblVjlWO7JQttzOKKgEsJTtB
wObTVEyN7g65ntPKG9pHI6/Dd9zJ4IzMMOSdWYtE3RuSWEXEkx/guzh1WJprdZmGcAE0nN2MeE22
Cwdj+jucmnhb5clcwvCwRA1gbsDzvE0h5UBQnGF6JmY4O5M4yKghoPYmzOL0Lvhtkm2WEkjwMsap
37uaNCnZnRAn+guKR9p9UwtQN3xVGR6EJA9fgsKQXaXXzU2aDdF73MzJawqrCTmdjD6wn4m9XUNB
XGaWq7ZCIG4TWsMAfLcMRTdVIwFZwD7ZmY3uf9VR+YDhMhUYG7d0k5NRKEsb6hIAO+gfYek2cVt/
D6tEJMdsg/mlh0w82LOvjJWLdpWYIHDgG/e5bJrb1i+S+9SvI8gZs7QrUPpLIHGIgIOjIvhVYx/S
IsdVit/CCUL12GnFTuirbA/0aEpdI6QoU+e6iPBdHT/Cl5yAzAfCt8po8C2D5zO4+gy5xZ10Ld9P
6D3sxGIat01eZuBlMX5ESmAQkU0oSVb7Qf8mNxF6GEGOgJWvhBMUJUV1A0VS9kUhGb9E/FVlJ51N
ERViOC5eCNTckwrf+NRzjz40oNfvW9ZPbOdgHZFT6xRaMlpZ7Eotnj6p0CS9WNSaTTnlqBMh2vcq
mlL2rQXV8eBD78/sOouEXTpFidfHNS1dBBy/RLjG3qVSER3wjxqdJgzSPfikLPD0Ek0cK0nNN5D0
AL06aVEvHqWnWBALCQJ42R2ZjH62O6H1I6/XpkDylF5AeA2ubv8z4PoNvbKqytxRySPfkL0hcURI
NzqA3OxgSCKEwIEcvgtZHWzrruTBHlcWCo8YtqPvsWC3R1gAT1PYlJjrBbnwRR4GvXRM9p3mJElY
V9tgVrP3PtcMkJ9ijfijUEX1Qx+oZbwJQc66PmfOZtbFAgEI2EbfNTOPXxBP/dmqKDr6hvUaxnRk
Fah2yLQMv3wuHRs0zgv9WxllzkLZl2qfO7JgFkcZPsN9PSGro0jJhB5kHzjQQt4RFfic9opk61lc
PFmSH0M3aUnxZmaI8+KnVIhvld5/Uc2x/MZB97bMj40eJjIq/SNslwadUU1wugoZTokcyu6qonSa
emzZ4/V9r+coLIdF+zwVZmLrcqvZdZj9gj10FNSCwDnyLkkRJPdgYysP5iZu1aiV2ppOFq3KYPSF
IqaFN+MJ0AocpAVMfg8hrtalG6DZMIi7+7RvH9GWE98y0Qz3JK3ldrD82EHdDaG5EPgxNK6tUAFw
jsAQ2kKeIm6e1Lo7ztEn+t1qiu7ebHChWNJzPzcp30PLIeEvGagUds3B8vVxG8LoP4SIp35TIa1t
rL7V/24qlDjCDN3qcuDE5ov9SvoiwMtD0h6luPs1Vz2n2pDXdqPSPfN1RbBBopcu5LTISfuxsMca
JghyfZaj5uP0IAnwa5Qw+ppmElZgfgRZDQ2ZhtVV1uDFwjsjrTIXcv23TEfEwrSyO6hNC7lPOoDl
QLcEaY3vtSCOaOfMTbTrulxw0b9/TTWr3AZKbj41YmHdCWp4F0H9g/6CatE2qww0alJBVF/SSTD3
MfZ5B7HkWdohY+Q2WvrTQBXOhkrQ7nwgGE4KuMPDY5yZrJA6QTuuKg3z2QzEdMd60Y/B0C26tkPs
JGJD4hqrqAqIIZyjKkUfIx+kcC+1MoJffgBXr0bthis4dsSJkopl5ojJVJb/oJdJR3MgKQ5xICcO
ghHVUVF7407imty36Vju9L77hfJ18lKIbetArHfQMKw6uGsWbNtXRQ2/ZJoSftc6UbxPtK7aiGPo
TlHTOdScha9CjvCsEJfzY+sP1a5B1udNRuhAtKWuUI9RXAt21jXGA1RtlMpU3cf7b4LCHCFtAWkx
GuHBZnM8MU8RqXsXJa4sdZltKfOYYuE4lTTIS31wLbFE+ijrSGiSNoNKKudurBvWHWRmH+WZed7C
ZyxrW/SBmTkBNtmv7dzmjkJGuW/0OXdmYWrcvmzTV3/yjf0iDeBqFlrpllgLTgOzcIcHhY4zZtDu
et/od4OoR/fWYuasQDfZix1HdzZP017FXekeOTCU3OD0e5RkaPXO7bued4/+8num4mkO5/lbY7SR
5xuNdJfDTkD9DvIiHLvyQTFaEvdRblhZYEQlmT/Vjal1UdxGoaUDD2uqdYc0VQDdTkaCo+rKwZbR
s45mOM1jB1gBCqrdC+riOViplCjzdodAi+YGZYtCoGjVezPUjIMv9rInyiiidZYsuBa2tKioyr0d
IczgiUaBGtoYxhs0JVq7aUzdmYJa2w9ZEqF+q1gZUjWVwSIvxMLDiXBGEtXSS3cwg1iBW94mZL9c
m5sOeZoH1JJKKMLZRM4ip7ryHqGadicb2ZzaGD+gItfGpOVV4EPjMyb9hZ+XLKqsyPEHEipGAiW0
dwi3+t8oh3FVcV1U97CU2dZahE4fX+A7VwGasgHVsK2Y1MNjjVzXe4CN4SJUPMjbOhv01zrocXc3
olr/hARtoyMZgdgfsKoRsU7sposi6X5GKUOVW6lxZ1NqfzTkXW6Vmo0rVuh4qSrqISEWr294Scyj
nRhy9q22EM2DVtp9iRQU6dyYXzCh36IJ78YsS7s692G2NnrA50yMXjxYWRbuqniY3UixjFetTqo3
s5CkY8ylHe0qNQ2fx7rqfLsWhvwVkfq59LIFR7n7P4MUM4IWzc8hGo5mmO9Ec/CyyqTdPwrZjWfl
hVelJi8QTV0EvHwGZEJf2VK4s0ePtyziX7I99TcgWefwDCqXCikHKSlpqbzGZIltVUIBnAZPPg7J
XY2EIxoybzOlmXBjOKr1XTmWksPp6jV7GV00Z/56vd51YYwnP2BV7irBvufQqwZPFF4T+TXN0xtl
pwu1gJMAqxfriGgBllEEQAeh3FSi7CRV/L2NoBkW8Ehhr1Q30HSXCkAnIVdvc3we2WAmk9oMro9G
tcOpw8M8JTOg3n0bIXGp7HIScFVxQuIFGyuBgONmdHOunR/hMwRrD8DW6OTfEA66sTJvDnHVsjBr
pQkRNx+81jV+yh5ifg7vjBeFsjeb3L2+Ri59Qp1yA3hXSg/89bToAFm+0CKEDzxtEUESIiV00R8J
XfJ+T5LLTcl1dGPVXNwYH2OuBgjRBw2EkpgzCbiXvaAfuNUrG8IwWBeEwmYnIU12EM/YCHvla7i9
PmT51phXJSytKNEUWsYsbtXtUuGR32V0+H+kiaMh9ewhzbP0Th6Lzfd/Og6ZSw9gG34T3hDq/2ME
99LgkKlmsszo5K1LmkmvVTPqZ4OXG8Ffqk52iiTc9REv+3BVWToJsZpwCPuiElri4AWTYOfKQTB8
p5/ergc5R+D9Hoipmrgz0Jf6Pe0fSt2lFddq1SwDeWjB2Wd30i5tHTReD+LX0UHMvtsoT9qWsx96
gXKYPmt7Xozh4037GOVsuAavCVJow9TA3P5efx9+CKqOWPmg8UYnp97rv5befbTPnzrQ0qINl+yW
3cOKuLwUgU8CrlvAQLZ9GLEEDPfx23DXeRQNnfgV3xWYMOoGXKczfUMTyPkJ0bH7OmwkL9sI1Mse
MfHdmrcunqUSfPq5+Tl8AF3iW1CtXa3v2ay0UZ5S6TdMaLlvskfuGxuzMS/YFLeqpZeiAc/X6N0s
HKA1iDUOailPlUGip2tZdkJlbmlEOv6r/1N7jza3tsuF45HuMbQKmsi6say00xMrTTXkZhoLed7n
9E1xKxBy9b24X4gr+bfwBr/pfOdwMIqyLgMYp2S5br1rc6xgcJcqXpsHjqY+NHPrGf2tZORCxdnQ
6SFQWIdEpRlruGxUiOjsqJnC1vG38974kf2SkLfco98J0714RvEk/iW/XN+w5x1PxUCAaclOFANM
/JrkVGkB4AufhHqBk8mO4pLR7bStvuHBvLse68I8mgBzRWQwwJloa/R9GI5qhHCOCpsgfG00eROF
w6cpzW4s/fOTnRYB+1GXOEsNbb3yhTILK7+MGFFT2W39Fg2PlOLsMTwiKXl9ROfJFaEsMlMWvkT1
YtWeVtM4Jk/NVE9ts4cZrRlfy2+YeZ1DiRWLVgsL0DR19pa1HHQfDrJwGkLBilvVS9qXCC5d9C1a
fEQkVA4RHl6EKl5gOv4Xc2jS4OEINYzzvnsaWLxLA4Wg3fcSEwV1sLykMDERoTRrfv3zWTRNXHBZ
hTR51nwCK5FBNOay6pXgh5Fl9WZd+OPLj9qxDqjfsGCdnlEjui4c8VI1VFzrJpRZ0eMRQ3euv/3x
QAz05g1ZUSw+2voUFGJRNpEAYoFLhYt9j7tA7q+HWFLb02OdI09S4amYS0dsvV3Rr2pMX7RUr7d+
pgOd+nymzyI/iLp0I9KFtU0kSFeQLOGarzkr9GWaNMet0JMCcYPQ7ncjRSTv+mjOT4SFXSmhXMM1
xZ5d7Z+uzTJpBt+JJCIF1+p7imA9evL/JNN/RPF+jH7WKP783a4J3Cec7+fyV/7a1r9+tY/fy/X/
8/9Dqre0YHX/31zvu+8lkilJ8ZHb/ftv+YfcLWnK/1gkagafZfjN6eYPIW4rOpwzQ2ERmyyKf1G6
Ve1/ltsdjgGKd8o/f9O/KN2y+j+cE9BxFX3Bb+jGH1G6f1+n/1niYH10lWUnoQCrqbJurHdRSmnK
RJVMRa3IcKMpQpPrJ7UwV9GinR4ZtqY9aNV9qX7lP6P4rW3f+S99+63I7kuz55z/JCMJb+bUL5LN
h+k7/PMjPnKqT3ff759GJkVKKUE4l401iD0ROami3jLfpvZbnE2+U+Ubdd7RMsvc65FOd8b/jbRw
qcEUsOFXCY6ZZ4EUBEQK+SoOZK9dYra7SMVU73qg1UPodyRV0ckQaZwAXlhXKNAgDoSmnBCHamUU
f2oE91xBMoWdhnnT7LSUZwK7tIb8QaYp+GglqnIICtPYKtNAoW0MZQ+JwvZeaePczYIZmxhVEP/O
KYegwDGos1Nh3rgdrTmh20ePCO1Z2nfd0jFDH9jFhQWxxiBtUbcu/UG+cUUvz5rT1aTxoGWpL8c/
q2p1xDAkEuFeFt5GCn42K2UK452ePzbNgzY+to1yI95qifB+s1SYm+Di9IW5un7JDUYpAJUZpGM/
qo9omld2jvCc3pq2WOTH69/uNNP5/ek0+GnUsPh+9DuWP/+QGgQIY6VhICpvdZntzNG8z/v0pcwl
xgeI9taTXTlN8v8VjgvOWiZSVqxlzX4IVylihpNbrbxZao2DDQ3ce5AHkZekvXWntVX8WHZNvEes
ua9tbgzDmfW+fkzapWvbg+14mIZcvCuqXvhs9obwHFBs/sEui5zS6vC0mMNubzZmu8dBsr3HTUDd
ylWOGBgpqovTAZbxwiC4yTjSsYlKbXip8J15SxDCwhWgQBZK6pQb+ddqIy7fk9SEw03l8tbV9fYo
DfReUOWdD7WYvqokJpJcfzPCWy+o09sWDA1hTChM1AB0/r1+0AxDNem0yIKjNPfZRmoF0VPohHjX
F8wq2/8njCUq5HWwxbjVV8fKiCod1oJGcBTVUNoWVftXY2aTl4XoP9KBrTeignAc4vI/EeLvdnOU
9I4paOWti3+V1f7rh0gktghyaksKcLqWrJmmVTjK4THW8AexS1/AxKoAQJpblpeNsYPcROkmoVE+
WbkPnANduj8rI57/htVkBJbmt1Ku+jSJ0+g97cXqXk/1v6TeHxyqmqkthHH6ULSjkDsdkK4DvZIM
z5d0uKsnCGjXv82Fg4NL5d8zsn5lBileVqjclEc8lx6548TwR4p2XeqPNwKtHs//GjdPPqozMhWn
9ZJGcWHEH0mJXwyrLu22kR71/C5EwnDLzhTsA/qNhWeUfvVZj0fNDhbES1nSsrk+4GV6P5zMv5e8
pfzeVhYIunXyN/nTiHVWbB2yJtyiBv+g5MZ9JYyS02vlJx6LSCW0/pMVVDd2waW9xna2RJFMg4N6
dWxGetz5+LaZhxpbYZpvxWMv3drPq2vnn8FRE1IoUmgg5FbXDmzbaAirSTwqY21nMeKopWpr6N8H
WJ5wqCyZw/XpvDyq/0RcTu8Pp/M8ybhZI2h6QLz2M+oTL70u3yLQXzoMrQ+jWv78Qwzk4DKkUqP8
0EyA76bnMcYH8ZYm2MWNoEkyDHPuNtFcPXhNeUJkuRHFo08nrdOMuxA1dQzrxB8RUIDrk3ZhQMuR
C1tYZh+gaH46oLbrrGpoG/E4on0pg4midfrJH2neXY9zttZVkSMX6VIeoCy7NYUuqoQmaqOpO9Tq
IKJOO+n3aV51tpCg3Y3bCVBR+chyCZDdr24xzc5PfaIvCk6oR+uKxQ85HeWgCFJqCKF1gDyHPd2Q
3ZsIUQsJQPK43c+CdZSs8rtV5G8YUR+VjHb+9eGf7QaNB8PylCR1Jlc5G36Y9a1aVvkRFuGhiuav
GJa4EVrfWIVqIgif6Q3p8VttjfODjrBcL1QUuGB4s6xWUkp6FGtqTdiUxgkeS4t34gGkhYeZmIMW
7y7ItCdJjx4tNESx/fiepv6fJfImBVFUqXRNAc/JGltX9eA2dbg/VMWxy0uotcrc2oac7AIyqOtz
fLaU0eeiKkBajSiDSIP79COjWF0OgNGEo1mlSC5HqN6hHUn5uRZuXVUXQrGKFr0ZRKvQ2FmFGngo
tEpd+odZV7eaoN/nqX9sEH+9sWwux2HayDjpna5LXwXQbTGnh3jEDTd3BpHyV5vN2NyRrXnXZ+/s
9FzEygAXi/wV7qK4XiqNUaiFZWWH3Cq+RFL1JGvtjUxyla2zEkh0eGlB4NJ1OJmrEHoKHKeMS/mA
0Oau0tO9GJW4/In7JAsew2LaXh/ReYq1xFN1DZ66yQ20LuDoppIZidDjKRjFj1JjbGqY8k1HL6aW
nssuwwJY0o9KZbnycIvLeP7lTmMvZ/yHi6JqM2DMNGYOQzeFrtKF1UbnHQY0cNBvfLlV3Zx0BnEu
3nWcKpaqsyJWZ3hPq0MSUK0/tLHf3FeKjNh3oFo/fSmoPmN9XWd2q4ATGVpMrw18NNwhioMngceo
N8qzfheLRvxAIUJ864JWfbv+GS7MBOVAqrcizVUZoMFqJoLFn2fokyPOLe02T5LR5qFtbgbQbDeO
mgsLjPIMWgyLbBGgg9VEWHHQgFYMkH6IxOqh94VkJxmLRjBeO+39HNOXw96rUX9cH+H51mHPLAV9
Cj+Mcn27ZIaf4fc614cwwu1CD/XEicRW+3w9yllWgAabyDteWyoilF+WwX9cUUluDJ0kiofKmCKn
0ppdQDcm8ad9rWGMdD3YhZnUVJoh1Aws0wK+cRpMGGCc035XDo2W/1Rz9a+GXvU9fRLKFUMleRI2
BjfSt7MMgfF9CKmsmHwWwH4kkKMC1GMsurM4Ag2sfjVyui2G6DOI1J0ZN15v3GpuXYrLBtLg8bBO
1fWi0S0F/xVcVQ+1Xj1JKWxjKCWPi1+5E+mARfJe+Fohdm2bxnxjvV4MreusVBEeKDTG01muZtBX
IV5ax6ws/oLZ9IVM2sPdfVsoo1vU5helL79qwTTd+LoXtiSKNJyMnImqxYI6jZuDITUxwyuO+tA+
FLj8mhFG2vH46foiupB+LO95wM4cTLT01+UZzJDUwrQK8TD31T3G3ttY/El5yBn99rlqXvG8sNPx
pc2FrR4AZcXG5/oPuLBlOPoh4fPY54hcHz2iWAcZF05yTAu4KlkjA4GNAbi3myb74zIJDUSyTNPg
PU8bZ53haQNUK3OI5SOwR9URsvGhqrB77Kbyr+uDOk8lCSRTEOUSpb231n6kAlPjxRLIx1AMPVVF
CiYDbYtkfoLpUhc5eS1+07r5y/Wo8qW5BEzMNYqCyTKbp2tGR38m13S8F8U7MK+f/BDcLTmWaOvh
+BX869dsmHu7Q4XUMVttM4e0b2ewhL3vHyBRBXYcGt+KZP5bnYXCHeQ6cCmEe5gubJUMs6cuLjZF
2r9UlfYURuMT4MhbZNqLQ2BFUv9hLSIsdzqEgX0umhRbj6FkPqTK/ClHzWqAgtCJwo0r4XxnLzm3
ovOiWqi7v/FUHw7rQDPyxG/H8GWcDyMQfg3P7WlXhZ8767kpHoPGuNGiPz+wdfAACvkbgA8cvlZH
CSlx34VY7R2LZLrvk6r1EiVE98VqVJzJm8nr8+JGi/T8FFm0bNA05FQCh2CuplNCsr2PO0E/BFnx
c8wEt2xm2EqBtb++9FY0yyW/oTmGzxDPN5RzzjQQTeyRy3mQm6MwKcKL0NR33aBDuFogfZk3lZhf
FmH92mIJJvTJA6YIUM0D0TP1FCEHdK/kun/orPhG+ezCN+ZoYyHJiz0g8IHT5VSHadObQiYcEqvA
GAjXUnjCaVxg850Ve5wA+02dpdpndtO868Vk3t6Yl+VGPKkfUR5YGKDcHPSKzsS+0twaUG7lFdLF
3MhFzqWV/sz1qbN9SkbpnIte1hrbRDG2PPNvIF7Okx5ikmSZYBlU5PBWo9eyoouUxjIPeYW5zIw1
h9NYdb25PsbzLXsaZfkVH/bR2EwaljDKcLSa4jm0amdMip3Y6xA0bqlwXAqF/ZVKJr2Iea23bN3j
mosYfnRUxOglK/2vcYhVsK4/6PGtlsyFi5EyBLR+Otj0LVAsPB1WaiQYSUhdcmwms7Lpfv0tihMl
MSG4m4xmC0VqL6lVakeVvJEB7gcjRKz2VufrwohhsLJyTYsq09n12KuTkY6dHxzHuD+KSv+kZNpf
gtTbTRTvrn/HlebF7z1McrdUzqi60+5enU+SXphmxVvkMBn5To0zbwiwAzXfsvBL3S+ECrpmPb5i
3+dqE2oTCXQAn+xW+f/ClqXejlA3fjFL/XP9K5Qy0cxhnA5t3cjffR4Ij+o8cB5HUXhoCgmqcKki
eeQjjDGFKIFdn4XzqxsAy9JwpoXK7bCuu1IHkYM5lubDrIaRG4ftbpamvWXqvzDpvWvq/qcw3FLp
vxQTpWGa1sw6TerVkIEKGwbd2e6APHhkA9l4KRrZMRTDrVT12ajSl9mPb1W2LwbVlaW6TmPuDHuX
dyJNbK6Ogy6GgYdPgObIszXv50iyXF2q9a3cKBbPsiD0rk/xhUuJdwStaYl2kkqL53RnyULhW7VZ
p8cIB2k3kXzf7RTsi2HRNDdCXdg+S1ILE9xcZnfdRUgw9upglciHUgu/d1ql2HPYfG5UEKbz0N5S
xrswMOAhCzOa/1iet6cDU7ImQSS4tQ4i9olbE2Mt5CPz9H4xqdpfn8NLxxPlGTA2CtwDqk6rWLUl
NGGeK8phlNQGPmWz7dN2b0XF3Txrb0MV/BTn5kcNnSnV+AXy8NrEgMKv/4rlS61ut4WWAEzOkOmS
rF/VXDtJl1XafLBSszUdtPPMrTH14UPeFNqTQgnOTXH8c65HPS8Va+TvoC54GsGIQGr1dJ71eRbh
tYw92yRD6UPHVKiS52EP80N5brBj9ua0zN66DBUdHFZDp08gwMHiGbbXf8lq/NgHMGhK5ktZQaU+
vyyID1dfJtVRV9Th8FJHxg8JXUuaG8++oHwJUvjChnK8Hm61vpZwzPZSquWpZrGUTsOpELCwJh38
lzjIfoQKjHVZ+5WItzQKV5vmdxi2Jlg0Mif0eFfTq5ZjKwgolr/I2KwZcM3MdtO1emQbOHJeH9F6
GRNrOW1F7J24b5ae/emQZhkOqpHVJcwwfIy6PT1FbLNktcMW9VWIcWCTBCfQRjuQKi9iyNfjrw5B
wvO4BnUnAmJZ1tTq5MW8lvQtj9JXBcaTncEkfcRS28JgOkhtuv/Stp1FwR0KevnXI18YOYcg65eT
F+waTb7TkVvkgKMcmfmrou91EZv3aN+XupeLnyrKRfmmz36Z1n6Wqq2mBDeKGqvEkGGDoVmaPYCY
FASSVwupL63Gx1kueB074WBAwB9r849kujiQfofgeUjRE9jc2czSkC5mzQ9eY2urzs2npNrjKXUD
y7guH/8TZXFzAIe10KPWyycXKJGosQ/Rs1i0BYxQfcSlUXQGTDM6px7xLzPzTWlZD7PevsVi8XL9
M54vIBDX3GK/721U6VYLqLakoTVVLXydsl9J/olvieuRixdRlDxPunnjOXN+3ixPiCUXpOyHQ8dq
uFPZlAGUuvSVNs0Wt/hdqn+DE8z6hMhoyjfumDWWhtkFVAKql3SIAv1ZSw49slCtSj97kVFb/SwH
Sr2FK6r8pG0fbuHbirY5433m9/XkzmVUv46jX7pqHIR3c9eb9/Ecz/ucRG8zVLX13tSG7wHAGj1k
a+uXPjVyFw0cqH96GT+OVp7AGi3De5xSgbEz2S8W5mMbWkP6Ij6JuWpjJvc+Khh2JOQZyhVFMD1f
/55nRyxGCDwVKd1SLdZUfTXDg25gHSjo0xE30MFuCw3DPxU3zVL7678IxKQiGPybHbC6Oowwn3lG
1N0LDUZ8yusYzFlBjTisb2IYzo8aGQMShsUuhEhIf/P0qCmDzBhS/Nhewl56qBrrQWwUb1atXxiX
7gE+uXKQb4Za9QRzQLhjDDAWjm5UIpaN8CFVWNYSR6kBf9+QlutyPd6gKFqA98VLnrdfQiyu80h6
H/TPMzsU//OdwrU2ZtaNVOHsKiO7lSEPLJ053sHrLMnofT31q0E8UixDyMH8XGo0ABUzy2Au6z+u
f9Kzs2ABqiwi6QD5Fmz/aoiUF2EtG7nyUqXlu2IWrlwnB7lLv1S5+j7l2edymG+EvDA+nqaUsUgK
qPqtxxcLYS7mqsGXBbbhZlGmb0f0ML06RVlfxir3xnyeHUBL3XQpJvAy452yTngmrQTFhz7GcRhQ
687N8q6Nd0Md3Sndd918uz6fF/aiiWIVmcaiqsfz6HTZFuWM1aiodC96L0YbrYJKnHETb/yyNLzr
oc7HRToJrYU3NuY2JASrUEoswEBXiuOc1vnTOIvZPlEKWvHo9m7Ksm2+iWqEQen1qOdfb4nKWtEB
AJA/r65hSSnoruoUzSR9qN2GDkq+EdPQcnlg/xeRwOyBEeRKppBwOj4T401Tqkf1KFXqZu7gTium
a9amSzn6xsV/ttEx08In4N+hltzjQ04cq3hTFapV8n6Ptk0TLpmbU3U7neSRfIcU+YdWCjdm8jdx
7eR4+R2VyaRgQ5d13e33TaWtmspsj0ETfEF87ZeW7/rwb+0dzqgn1IgLTVLsjW3tLD8pBMc7+fI+
ilI3RQklIsFcupCO1o0UOvw0/EtqSuXG5lm/W+jRLVPznx+5rIcPU5OhErmY92bHPOmMByVNsW5X
83RflKm4jcuifGjUdNrzYha90RcNxKXwp66DQnSvL4fznXX6Q1YXgmA0ihCQdh8HPEb4MVu/CYHa
aDdW3crZiCRwGTBNu6WNBddyXUOLxRwUrNzmL21H0YTLqXQly58w8MXcbBhJ7QVVDBLGOY9//y9p
57XrNrat6Rc6BJjDLUmlFallL6cbwq6ymXPm0/dH70a3RQkivE/VTQXAU5MzjfCHYhKiwE5SP+8d
Nkvyksfl+JH6Zn7QVUF/TYM+fswlqz7nmYq8RZVv0sSvvwtZHMkIRwTKPc/R5QLlsRHW9FXk82hG
NBMH7Svv9DdJ7rf2661DQtbz21JLWR6Ny4GCoWmmdtKaczHhQQxfwMifOSOaNTk5WEo4Adl0vL/m
168TSTqWQSa9FUrO684KlXtMqMOqPJvqlxTQHQIdTgCEJIgeCv2oChvNjutPSfZPq3upvZvGb3O9
P/c6JtyhrgxDe5YbW9LOUkN29XZ/Rr/rKatDzztLpspiAYBWVstlYJxdV2IjegmlSaEo9n73HuJN
lvc6ojmpPeoopCpIj0T/6NYprXqXLvLGoV6us8vf8B/M1NIeRt5qHZKPkyxngLIzr5bkE/bY57lG
LeT+RK+XjjGWziW0S77nuoqVjigX0DpKzt08+B/7dIbWn/YZmAm5oqWDBqANyl5+qztr3rjNrx/G
y6FXV1YQUSI0O6M+K6VsukKQ97ZuTf7jmKf9k9zpmc0yBxuv8fU3BSS21B4U/kbyYvUuml2T1WOc
6+e4an9Jmf99E4d6ff7ody+d4KU9Awlz+eJ/3MRVLMs9XcbmjOvncRL15fAlZmSn8jGUcF8bfqBx
d7i/itezuhjzt4PBH2N2gS8LdSkEZ3Pw8a7Qgm+o0/31xX45xurLAV/KRiGVk/NsJQ+mlr40afxR
NLdwILenQvERFjVJxVU4Iei+LzV5ch7T8Qikb7dY1d//Wtf3xzKT/z+EfLlCc4PboN7N9Vlv9W9t
ZT40uN6b1caa3DpZSw5Grkd/EAzC5SiFLPWaX5r1WVv2dKTui77znVJsZFduBt2VogRrw976/t9M
7v8Nqy1dwz+2gjhO7Mteqs+dCE6o0dPKIUqanCnC4vz+ULcOMAghOki8agqh9OVQvdr2QlfGyVmh
NOzr6ADpkv9BRp11FIKPtWBt4SFv7A15oRlTX6KFzxt3OWAzwIRoRr84q0JbHkri7WPQVNOn+9O6
EUtRYKc6R0GEl+uq8CKK6AX1ymB5Zt8/dhEictNcPkx0yBotfKms5ANqZqWDJu4uFK3vFY3n+79g
uflWFz8ccX4CqDl6Z+tsr6iavstny/D6Jn9L8uBTIoe8QsFE4VBFbfP+aDeOg4yuPvcV+QnsptVX
rUpl8iMsZM9YswPOxbHKRnj0GOibhtQ3RoKsBZWWfgmw2XX11zAWhwVNMLxO6jrbCvG195Ekpdnw
7/0p3dgooCINwBAL2f6K4ZAIVkI9R2o9oQMo14lWgYF3k270wG9MZ8GxLmVe6MVXVLfYEAUjqUTD
wzc+PQ9Sqb7UKJ6e2sFA6OP+jK7HovEDCMIyFqPUqz0Zob3YVdBnzomWSY+o6qc0Dmt914l+e7o/
1LpZS2hNMMAYVB+J5a5KuHR9pqbvJd0bqNYjpJu1P1LLjJ2MHi5Y9SYcbKsOQ9dE4/KUVF3/JFV1
fIZ12pxqw8qPeRgJjpLEW2Zbt04m2BaeVSAhVFzE5Ub643IbxRhInl/ongTM9VsSVeoD0IPOMY2k
2UNyd+txoqzfl490H2Edwp86WL62pU5044mnri/SHANCRxy6PjFt1FWmJQ/nZCQCnM/R8CFCgQ+O
Y4DumGScerb3/UW5Xn+uoz+GXHb8HzPPyE0gXfa+J1j0cfVysNy6ST4PVbh1HVwXvll+bnQL1A0Z
EGo8l0PNAhz7nq6uZxXFqyHMr/WcFrbexycxz4/ceIdUVJ6ASHSoWqrv9+d5402hLqMy+oKuv7I2
NpSyl1GznT1KJkTZajXu4kzETFnoz7FZPHdVX7v3h1SXJ3F13ZIwkUqKBqWgqxqmpMt13Uih5lm1
ZnzRMnE8GhUqk5peIE4slZZjKo3moLqnoo00VBaas4gG++MEgyWwCvSBJyVxalkqT0WvtIc06pO9
ICqqU8FFOMVWY+3AQUcnFk/fF62SoCvRI9KoKfM/lopyu1xVzUGTavW1DkLZhRBioRM8UsWulNZ3
lVY0nkDIKqWtDxlmIakh7QZpku1Ez/P3nIvdSY1AdIIi7v/6lqOTA8yHJ56S2VX9qq2rKa7AOJ3l
KRTfk9jo3uiAlI+CGWYbid31u7c4u5DLg/OCi70GK/TWjGKp36XnuIze86JyCyBNttZaBwT9vmys
+tWiM5ZGfRM5DCA/60Sg1I00z8o5PYvN9KmVwudsDo73h7g+s8sQPD9ga5by9CqHbLRxyLKxTt+E
AHyJ7AeQ2CmBPwSJsdWzvz42DEWpjzsA/8crIYk6T4VkqMzs7MvNrmmsU6z+imLzJ4VTYav9dh3Y
MhZ1b0qLC51rHZ3kXakkTQOOckJycpiHb7LYuHFbvaqj8kGm8pM0db5x/d0cc+mikvDTRVnDH1oe
1Elklm/I/TeFJwuNrY7PYCrHat/7WyiS6/udGaIdtVT2yUDW9zstDV8UW1KdYghwfwL+0brKLOPm
MOkAdnBfaB2pmz5Hvqp9MeNyy8j2+hyAKSEZJyJbfsSauQIfKG3GwdQ8EVl1CJrhV72xjkIpfkFe
W9r4tNe7lJAPNQcq7vQXQCddXvfVoMdxpfrK2TT7D2NRZU47wQ4Tpfjt/nG4XkMeXXn5CxKQDJPh
cqDBUBBLnS317GOThsurZ4XgRs3uAdfeyuta+PJDjjrp/VFvVHIYlm/JDf9bSWI1LOeTunen615J
RXYu+qcI6IEidg9m8q1tEXgoHgTt44hCt5BEz531vZw2rrUb0ShhG3cw3EP27/rAlCgjT4BI4Nsi
+4H49vBrSra6JzcacSp/PlkzjA1277opPqRmbUSgp712Ru43qL5WefE9mKtzn2dPQVU5qFIcpwRr
tUr6RFRMM1naYq7+Lrr+8ZIuUF2wqMRnHIkllVjlvFmidk0QRp2n9dNLlvt7KxWQaip2XUApVghT
VxeqfYEQfFdET0YQP8Wlilx9fdD6/iWZBOrlVufGfvz5/i5YLcF/fhhbgDUgMKNtd7n3Zq3lfhQ0
yauUcjp2kVi4paZs5afr+PQ/w7DAhkyvl+RtNX+VnD6Lx3b2VL+aDk3ShV/0MFy0+AW0UiqsYKZU
bT9aYjC5qtmXO7FutA+Rnm1lkKuz9vuHkEAiUsGmB224OtSRMXHBiFN3tsr8hK3ZL8mqyCBzs7DL
JnpqzO4QaNPGAb/xkRkKTxzKK2QpVx1DP0LpKAkUT5FT5THUQuVZqvGRuL+Utz7y0kJf2EmLvfK6
LFqZoNpFPEe9JEdiNWxOgv5ewxeKu++tuEc896EUDQdogNObf9lWW77rAikSaXpbJvHQ6jKRxApr
7DkVPTntfmhR/Vaa8Y9F+Lzv2p/357l6BP4zFJQLEeYsWgXrr2lYaBsNYad62ay9KnFzzOK2ALVZ
HOO4+C/2C/c/dCAwmwuRZbVf5h6eaSDU8Rvza72ui4NDQ2/oy6w1wO70wfigIMlzSFV0Cjben3W6
+Z+JwkeSLF5ako5VmCSwzt0o9Ko31VX/UnVT9EOmYWObYMwPcVGrTh/k0fPcSZrXyNLghFM1H9os
SndCRDtznPTxNfb9rbxgFVP9/l3WEm/wAPNyrG/UfEIhVG0GxVMtVHxrZbQnXS9tGgbfowHEvzwH
G6H2zRFRugM0y5N1RRsxwmFuTRyIPT2SH7D2eC7r8HNQSJ/rxH8LF4ntv99iBPRLe5hWOMi/y1tx
ADk2130he9HQYXQYoJKe/BD78hCO/vv9oW5OjTjDXMqFKlS7y6EWDYJkIF/yrGhqHZ6IDni71f8j
peq8V7L2k6gkykaDYfn5l6/RUigEfkEnh8kpq9tY8CPLLPQhPnf++G6J9aspyJ6YWfv7U1tFi+wT
NIN52Vkx7qOr7pfVEZ3melOfpzR0ouiULsV+ZXL1Fu7Phzj/1Esb++T6dr8ccfn/fxQD4rgbwgyf
onNJzySrZ5waBnB2kT3MXoP5VFht3Ow3vuTFFFdfcigb2q1pqr8pVfMWdpb6ATOTye38ttyY2vUb
YoDfhqKF/AUgkHXoiwpQ0QpSUp7VWlN3tdELu0HDV+b+kv3GWq22hoYOA3c46jvXCMm81JIIQfvq
TNc8eRwb/Ws4zpkbTl37WId6dJRKtL6mXMC7ftIpf6RWMB3TQZ7ehyiERIi6015ohuSxlcb61Ovp
7Aj5iIgzkGg7LrvibeCAf8eCrPtSSWL8bLZR/5ZJgwV+EKv4OCyRhzLxYbACSXT8WJjspBUb7rpU
2VcRUvuVUAZoekfhcZiK/jR3irnXc+B4bYf7TjtU/ypN2bkh1iufcJnKf4Yh6k99JfqvIu5Vh4QG
y3skJBjwiJm5KzLN2GW5YT6b01js5UhVfpcsbDmv1JcAj9BTEUryF3NIomOqCIvvVtqW50qYcUOM
A/UhrIPqMROV6cOSA9IG1fKdPGCTNXfGVhvo+vWDowfzBZYjAPsrOOKcFVGXJk15jnooBHWHBlul
xF46lN/TqdzIEdZoxOUII1JDA9SgNk3Ytrqdqn4ohxyN/3M4FRgByU1FEuRHbh6YP/H+1g/I3epu
QjJ/jGmBH7TZF1/ltmoPZqirj3qjIZhdQH2buyrx9CkwTqPRyt8rP8b+J8dIoikj4zWPDPOUTqr6
OJpN+KJJeucoSkhXuesMuw7abj/VQvIxxN7IGRoZoP+QyweNks8GZO7685JMU08mEVOZ77qQmnUB
JR0raPi8amPHyhvwIKGLD6AE/rl/1K4PNG8o8kYLlYDIcI17QGIqnqUSZqceV/4Bf81h3xV9s3EH
K9fDEJEtxQiY3PQO121DzcBSChOr/EzfQdacYgqWQqze2nEMs8rSmsLhqTMBePmZmxAVH0JfrhzK
yeOBpHR4HhOjfYHOkb8ro9VEtjDWw3uRAOC2i6aLngAGCV5VUHIVW8xHs6Lkj/a1j52eJz8ytLRQ
9ZWK41BFvV01xfRzqqGQS1E7/yCQsmyAN+URA+Pis4BT4hbk+3r6xN3iwnkhfCC5Xl3QkYapXKaP
87mVxK8BGUdg/p3F80LhWm7LJRqiHqhfyRxISSNn5iT93yxWUJJ9YExboOvloF3eywyi/KYNEQ1e
oXq6mqbolBnxWzg+Jsitai0S0Pp0LMT02azfUvGTkWJ8K6PH38dH7tSH2d9iL12fDTAlGC0ivklo
hBbo5euKRD0IRyXS3tQCBbChPYbztzIc9sQAn++fjevIgRjPJE+kocFZXI8UWcVkFEktnoW6CkDN
tLtCbr9zC38qrO6gBvXTFJsnzB+zjcDvarvA9UAkB7yYhODwlVx5WupBXIVziXVQp5E/zflbrdXz
7v70rqIGRuGNgVJCB+4GaDVVe3XMuozA3t8Fsrhrw/jV7MqNhPDWZEDKsz0XnI61RoJN45KNa3F4
9uNC3Ed1FXt9klhbwaS83prLbAA6U5dbcL/romAQ4x5nKn3uyUpht3K6X9B+mEB+BEHSt+FTk1SI
PJ5aoX1WjE8aDnwZ0mApHHNFb/dy8KnDr6zOPktB4UrZYkS3FyGfw0rRzdiT58/gRPhvwETIaRat
C1MT8Ps5L7QV5RWysZ3IsWOO5b7zs++q8anQ37Eb3Flx5OCd+JsymWMYw5+UyEc9UR6oPPMvoL2M
dONSv7WyVLVJHJZKExTwyyOCbjGxUy9aXj9Vxg5fp96lBedjddaVG5vo1uouxTNyB8q+MD8uh+r9
Vuxjq6g9uUmCk9hV4REQyhbvaw3yRNiA+uDSWYXXtJD21xFAwxvuJ030VsQN8cY8Ci5efgiUyVmA
keQnX8LCoE4OSywYmm1xUsaxd6OgkJ0ctaPXSBiDL80oRE+CXuLuMM/qI0A1w55aCbOmIGs3vsvV
LbX8YCrwS5QMRntdaopzoZWVyDRwW5Nbu83FN3/Wj4DwVFuoeb/uH+VrEv4yHMkbZHOGhYh/uQya
leYTr5/vpfmiOVFInXAUpNB864fwl9qqWIoW1vhc63X6oKFc+qqE6YCZWqS6vohf0sAL/KArbTbY
WRj5j0WTZF/u/8ZbO4WvAYebd4rW5erejnW/TOZmFM9pmL/Q4fzYGNLp/hC3Pjqfe4mZIDeRP1x+
BasJrLxOYtODbn+IrOpgKoWXRoTtMefg/lg3pkNvGUEnoho0s9blB3+a1TQtFNXDa3M4qnLTYh+i
6hv51o2TDCCVh5Z++iLPtDpec0+LTShy0zMSLXHUCjXjPqh0x5DmcWOomxNSDDrKUN+B+a+GSuXK
mmm68fEq4VQjhtHXyt/fSyz/0jpBYvBad6OoQivK1FH1jAaZwVrUfvpzdsyjcWMf3PpqixIKqK6l
w7feB+hL4fwNnP/c4D/8KExR/5h2VvecB0Xv3t8GN4ZCT99iD6D/xL5efTV1QF0ilgQFzPv4M6iL
kRKDuDflLV2Zq1hkgdtRf0PjdwlFrjtseikmVq16GM8dSj9oAawPrZ1l7X4iFHbCMj3qkXBKZOO/
+Jio4JPmwVnknl+d2yA32jytCt+bTD3Dvrz6AibPfOwMs94YaQ1tWG55RLoQPVhKuJSPV0PFolpE
E6xhLzBqdNmEEW9IgSU8N2rMWz2bwbexwBKyVozkveT/Hluh3BJDWAa5iHGXHwE5VSLCpFi4/hF9
mnezn8c68LLhKckbiONW+FwjuiDU/aPaZ+e/3kEg5WVINUBe4aGuJt215awbPixMVYsK8prqUyhJ
r11h/nt/nFvzQlWHSjXCMMxu2cl/VKWq2YKXWZTlGYo6fJPE1P4J/MYe8sZhXqmmbunY3riNidLB
HjI18r71mzRpciaYvmWB26CmmItR5JZ1bHzOBQyy+0rbCgGvym4sHEQ3tijnHmbNcoT+mKAU6kIe
GHF+luWvcle+chKqvH0dIfPoTYcXaqLt7n/SmzOEBs9bg5cT0dbliJkwE5Znvo60XFHBYSuQghyj
+jw2FMfA4261N25cNktTn3SEPuJyEVyO1wuG3s9Skp0VwhxJqhJ7BvYTKvWH+/O6uVVQHgYYq/Jc
r4OXUAl9/IsAUKlS+2bFfWtjHfkwTP2TWAbPs5bKG/HLrQEXuWdmR3WA0tLlxIBMlBhdo7XcqeVT
1PkvnWnNttWpmBiHOJA2RrvBp721dPSYFhMqLhvQgZcjhp2JyKIVmp6vTjSkpM9N2jW2JYgnuDkb
2+TmvcbFiX8RB4ErfLVPBGqmFnRl0+sKj1jzsdd/lIbhpt1DJn3Kho/tJJJzbBFab04RLstSniMR
WNdqjUJIkbqXem8u5hPlk0MuqSDwrAPOucf7G+bGxqQayIsuaQQqV5SPQPQFH/Bv66VN7MBvjexM
6zxBMdKN5/bGnOibahBMSOepPq6+JD22RgJhyDOIHkLg1Kke0e2p8tPohyNsD63YWrsbtwpNN4js
6Howv/X1nBptMfjmoHooPUXPlRFoZ+yOsn0pNw2ar0bwpM5i9NBpZfBUzlPuQH/X7Gaoi8cxKfd1
gtet2otO5ifpYeZt/yYqaeBmvw2V76/CjVNELAIdHjEFpGzWZBFpTpM+RMrH60xtv8B3y7Q8GdgR
YE6qHGSs7zaO7a2NvZAAFJrKVCw4R5enyBjHUVWXelBjjeV70LdYQ1ehUr1xD/uCrdQl1gpikzeH
tkbuwZZpBn4q69rfiF1v7T/4IpSFgHJd4weyNGq0JiAKk0zju5ZI34sk+q6U0c/7H/jW7iMEwlmF
tiNUylWWlWjDkEhgq85Zu5jJVgchU9xeihXbkFD7/C8GWyLlJbak6bjM+Y/nrGLdhi7WZS/rKh+B
jG44NCUssTAVWnsEw7ixmDfifxjisG8WwUvq7Ks7eNSLzFRrXfE6rO7dPG78gy623d9Xgy5GWY7b
H7NKBioGXSOoXo2nbVm/Zdqn+5/tVqD85zRWUQC876iSjaRDVrh5NYwhtisKwjJcMKkEHFZa3yna
Hyk0bCzXrRScyhNEcGDelCXXj3Ok5X7HmZyBSlUARtJOzHbJyFVbiEP9j46vyyEPfTyREyuiWdJP
OJZZ1TEF/IgVsznt4l4fd1aW16faIi/X/bD++0eP3wUAaQFcLYZIlx9fTRD8COK89pQy+NCUMX44
4ytCiB8Mpd+ox91aBoyB6A2R7i9aRZdDjcHEg5aLmYcf2M9Irvcawi6FlBxniLhJ1/0aWwniRiVv
lKhv3YEaZU3ayuxkaBOX405dLfR9qoveWI97vxpB2DSqPWdhYM+z9dYnwxb0/+aIRJs0OMhsiXcv
R8T1fUpGaUYJKTSzCGLeWPxQxVRxO9Hw3cRs6l2vjfGGWsWt7wu6E/oS1QHwAattXhgAMUq4Lmc1
anAfUEFjG6CWapqQcOe/ToZ28lXzaayyjYFvXbVL355GBkWCq2uihLlRZBNXrekr5TepHePPJUho
DN3NauNI3bpueejpMZIgUZVY3YAZxr9jIHWgeWLj10Dt6KmKZ9MxZkk6Nnkpbczs1gVIxR2owG+m
zTrxI5NX5dYcZM8veK81pKZwXQ+GjVDp5qQWUvSC5uHhXC0cBMBZobYveROykGYRvMdZUNoJ9gNO
0krRxie8OScKggtkZSFlrTbnIEXTPJtT5qmDj+m19iGphu/3L1zMz9jhq4yZB3EROQeFLkM5uzwB
SdVLfmqGqVeqAjSUvrRsrQpMR1M68SCM6jfcsOFDlPSjM03NHApevotx/I9C1kfHR5PjUe4lLy7C
3kbPI3ikgDs4ZRFbThXnsq0IZG9VUnylAoBBbqfIbjNCLp4MWoS9WiROOuH2Lif/BOgqOU1SJnsc
JUo7CnDKUKti3Im9/E50mO/Hsgtp8Te4vwPjfWgm5NfR0mYF2uw9FqjVGrFZ7tSsCp7kGBcdK8xL
p9Wr0E5KXXcDJuqUmqA6oJAnR6uVegdWIbfzLNTxookzd7aE3J6EVLPFMc1pMSiV00TBl0EfcscK
+39boXtEwxtmVdmMaGmXJgqLwJd7PftuplTGwCPm9tDzT6FuPsRpVLpZJYjOOCeCneXWW6wPXjTm
X4YqfiujVseSJsI+t58fNKv/ORFqnozSEPBzmP7V++JbOvEizUP7b5pLX8NCQpwcV6uxtywnUusv
ZofgYaHVLFmrJbafip+nEDQkvaNnas6Ppo4VRtkM9FQhPTtxUb2apSnY4zzqNsoxtV3pdXXoNfFD
iVUafDw/3NdkkfY8YhwgWPLoJn4Au1bMP2bNrNvRYBROLKn9zvJz+QHwCkY+kmLYiGK0Nvvipa6N
7/EQAg6K37PU0p4VTUS6IdZ0Z/Ljj0i+vBe5Ba8CIYNTlNfPMjrF+wQZ+ZNSj7lbd/5MtWpsTtWY
f6Mo9x50+vxxFisgHlP0QdWmJ6FpX+Jxjt60qRVPwTg9W6XwUZDlx6HInmkpNXbTKIWjNJP+XmbR
VynLmrM/BtlBEpNsl9VB+iaFVnLMBtPr4xidCVMCOaVFD2mY/TM2xoM/COel6bWLhilk3kzCoBF2
8kMldy2rBVVd1NLh/pm8cSIpgQPPQMgAxev1KxhmkR8Ac1C9YKTxbxtlAsMOMZNdGBcUj+u6QXlH
2mpb3ngaFgVq8GNwHa6ZB74WBlKBw7anmT0wmyqQMlQdYkM7aLGRbEAkfhfYV7cOjRU0WrmQ4HCs
C/CS2aKjO1OvVqqkfgnjqvRmFCc+JUUT/jO1qvSiF914KvRY2zUI1dZ2U9XKUz6qw3NnjK0rtkb4
UPn4i9VygXatMCdu2ZrCw6CX5TEtasBbbR26/aDFzxFypK6Qy9lhrn0aLHrrO7wW+lNZTr3bZNFk
p7km7e+v463r+8+bdRUtZzFaPGEn9+e2N0GIjz+CqN5CGV4DPCktLzJCS5OB4sS6WyjTTbeMMoBf
hYovMP8HZTTeGpByehF9pjGOhHlpugPKJDQ9YjdP5NeWO0iawp0ASnojDbm1iSiD0r0hml6ccS4f
k0brU+pomeZFesvtngCJtzRY0hLyIH//OKK6SrUQ4VVi1XXE7itkI1VcwWdqaQM3iaIAttpSibg5
n6XiupR2FyuBy/kQbIxljxKaN8vNHlsanhzr45zLH+/vlGvY9QJo/2OcZSv9kVgZvm8mnRATlyXZ
Nx1LukSYz4kf/8Km6icSDm5SYQ7XmTTFDdhvkvH3WxVBCPhaiBqBx10jSOepoDQvQMrplfBX0LAv
oum/OA64EMK5gf2zKMiuvqU6aFrYo0RBmWlyaMY3neD+F5+REcBeUTDDw3gVnumdNAlTHUhno8Dc
Lo7PwNZnngz6/lL7SWwqcM+jjbfYoi5yf+wblabf/VETE22CqDUUq6dlLfumIHhSmJ+pLlT2NACM
VdpjUWc/ZWX4BHNsyyvpxg2zgGMtDbQ8bfV1gCgklVUlCSRZYOyJXVjSv1IU7e5P7OYYdBZpBcDC
vrIhR0mimjFuDM912Ef7mJoRJoLB+PF/N4p8eQAqcRxSIoPcU1AiBKMxEf/cH+HGUaZYvHQ0iHMX
+dDLEQYK5fJgBMGZiMtw4CsNOwryAA6EeUs/6eZQJD2086n98EZfDqVHikHVIBE8Pc6jM4VX88FA
rv405Kr49weXY8uek5dUncz5cqgpBzxsjU3ujX0LbnUmpVTGjXjkxta+GGOVIQwVxuyzFfke5sqf
mi7/IPPWFsP0uZK13smF0SmsLc+FG7sO7ii9UvolfK2r+ploziJeHLpXlbXsWuVsuJJRCxtf71YJ
FMcs5TczA6WNdfoP3LQuq45FKs3kyR/DQ6yOe6XuvEgwTr4ZvFS18GoCrrdhCPy6vyHpSrI46yCI
RiV6OUuJHxe3y8ULKrnSLQAVXiGJ7bPeBsqnOEc5DCRm7KIv+dyKTm0+JW31gs1W5xYqYrqpOX/B
+finjBWDZxCf7ZGkMR297TtuNs20Z3l+yotfQJNU6+tc9oNtBq/F8GlGRMmG0fyYQ/BsgvQ45Pox
6aTHMTThTqkga1KMo1yglThKRo1bRijMqkqp7PWhnA6JVsm20E+Rm2F8g0OjEDqa/DJJXfYudwCs
xjD5LkfDSzDp1iPIqrKPa0eXE9WVpBInMiMLDvgANM9dL0eYZsjodIryR18axKc2E9ODddREu0CG
KVXFQ9Vb/8qv2eQWJUKmsziToXzJfQWpzRauG0jpxqFf3u1LRNftqnKTw2Taxnw2UA0QHFISLXf7
Bu5Fsqe+Uu/NqY9tPxGrnVl2+i629MExAXtzmyHi+ziYme9SsWj4is8hTmbimLhz8x2FrXhxrbWk
1MVmT6Cb1umfhVFQyJsUXJ+Bhz5E1ji6ZWZozjQ31kFmggcZk6ddmcu+DRaj+BzJg7UToypxACWm
ziSjpamJRebQE4/dYmrCvaCbePm0VunUMerQbVpPDriCbxM1+CctwZBDJANCstWX8YwVo4+YQkgP
gqL2h2ryRydDxOKlEqfhVJgiolltPu2wxkbxv471HTPIPgJWb91KzPVnMY3Rp4dHthOnMN2bVey7
mjHMe2o2gwsAy6IZME7QgAo+dNG2r1IXpPuB6MCGoNU8zfIg7pGNid2E7OpDO1G9MtRAss02FexS
wd87ICtjUyWao8xh9DBkseqZTaztQRDJe930CzvHV/Al1QMZK2CjcpGcAYtToKfnwhnwvy/G2u4I
yd9uzal+CBOl3MnTGDhSBU9YDcGTVXmdn2hWwzAILd8tC/B6bWnEe27N8BR0men0mYCDD3mCK49i
tcdotMLqPanABbbD5I6q4O8G6MdfEa3JHIt+mCvnZu1Y6IS7GhwUSCBj58T4Tu+CMcmPRWVS41Xi
yJaFVnHChIckI/JwYj2NIKf4hisWhm/Ho9i6nZaFe7zTqlNH6xsjYuXJLMGjinURfkDcHpHsSFad
KBWCw+Br3UMTST98NHTfJS3XnwxKhTZcLOgLUc7xlGbax/B97ajrFUegMHOIoMW4eiI2b9EQweyX
88HJgeWfzCkunZQM2C7lQHdNeCxO14+TU6TCuJNHNf+3o4TtZnkY7yQhQiu8aNNDYOapg8BYvyuV
meKPWZTvYoGlZ4zfwE7q2tFWNVE9zKWJEUDXJM8dQLQjZsvhS8w1a89ChdtWxGboAzWycee0MN3q
g12IV4Zbjf3MtgBAPkxG6IBRaY+tIWZ21Q3FDiP48ZBFoXoMJOxPzMpMDiaOXTYMZ7jwsayeSAiD
N31Wm2OeRz/DBgdvfbIUO62jlEiPxShqDMesvnTEue0cfU6q3SxOiDu0CpxYcJc7LDXaXVUhH05L
T96h+yruikKc3DixUrfOTeOotC0sUrPGzjODa6A1SW6HSai8/g/lCYycEyX30ADU21+5uBEP3Xpz
AdYCuUXJeSE4Xz4NWhNnc4Tbu9cW6Yn+gi36T5P4E3SqayH2K8TJ7v5rdO10qBMA/THi6pUvslaR
hmSezrXSfhDYMcBaPD8zPU31ncScPgZB+KhZw6FKY8/QOm548vPFFNE3dwpX2P3f8ztIWj+O0NnR
/wG/jfHSUiX5IyXCszIq1UgzvKgCmWerInUrmfKrp87mSDPSUoUdhR8UBAtRDB+N0ajJKrrUDbRs
PgVi3e31FK9vq6mwvONd/hAVo4GwzyzY0tRmjgGk/6SkwpRQ5gja8/3fv4ST65//G52whJwwTVcL
uPhA66WQEzS1umaP5nRqowAX+mGXycE/QSr8qgL/gFzexrjLn7sed9EAoH/CK0w/6/KzyaY/d5bV
a1DVs5+hkL8KQvGipVsav7cy1gWdvJjcoRlGr2Y1jt7ClMvrjLRAmveY3HWWPZcZ8FXFGipqhX3h
dEbm293Q/x/OznNHbiRp11dEgN78Jcu3qaqW1C3pDyE39N7z6s9DfcCebhZRxAywu8Ls7E5WJjMj
IyNe0297UAtPSt/VO790xzXD98U5Qx3Gxm96vs5b50KdmamY++7FryzBrptSOSAOR+NITM2VjFGf
HiLz9VVwO+YBixsmw32c9yC4XSbzir1aVO9E2xJB7eLw/ZypFAY3fVwX2pMcRMLvMtDqr1YmFN9H
v60/I04e1nYQDBm8oxBvtLgn2Jquebb6sdvEaZ1uVaw/7Dwx233W4eadhs0INp3igG0VvifaI+IY
pS3rxUHAdqWXzAgMYVGnu2EIosAWMwmKbyWO5c4PWsG1K9dVN3nrCccwyb/GGJLTtvRVitxxIR2E
Iks9JFzBB246DbkWG+Kth3OEmPhcpWqwq6huX1s/VK5u3hvY9ow+YtVSox2KxkeANvWEB13t8hcF
X8lLQGHoHCQ+3D3AFrtwyLqN4g4WTPFBvwqS1/7DZcxYgyesPL6n2DT/KFPPECgv5UQwtx8/itcF
STvEQFO11lKP/iDWB90L2m85tlknvQiUlVbsQoUWGMv/H29K7N/Fpq4u1SocRO1CwPwFLPWhVlOD
hoCkOENf/Sm7cqXxvrTDQapR2wCnMUlrfxxQF5oe7xBDuWSweOyxVl9RXMjtATrx/bC1PNDkq0cR
iC0+G8jXWzrQCK5fomH8mYfeuevF10iK1vqut2oWXDeULv830Oy66RJNzqw4Ni+hL8fxXhqK4mpF
CMqbhSz9RCUVlJVgdX9yRawesPiuHgJfNp4w/BNt+DXxPieQPHPG+k3fAlxRk1g94YY7rFSql95o
k9Iot5CEQM585WtfcFU5y4ULYCXyW0EWDmO6GlaWNhQcMNJLANZ04WaXnZBkVUovpLvi6PmAR31B
wol1iWAIe02t8e8ag5UW/+K8+L4am4nn9Tx+a0mSjGQ1xG/J+11g3TmRae7vpaUrEJFHBPy4xgEt
3ExKikWrl5G6c7ljoZn8FkvxMQlqlXiWbl3NPPSG7juqsIb7WlxOeFGAOqk0grj8eFzqhtS/N7Xs
mo7FN0qFsT2a4bNJqmzLqvBr1PvD/akuDQjYEgzrxPu60WmPgChKkT+gIhxXnztV3+QyCrtWjQ+r
gNyPIK90u5eWlg83kRGpktxwJRBR6jITGORFEePfbpm86N54CmGDJYNY2OBlnyY4I0lTsBKIFieK
5evE0DAgbM1KFpnaSRHIAuuCDq8L2TQJn6XMxeW2KePHSCl/uB3vmfuLuxST+Ef+b8xZtK1laWwG
yBwXPc9eoXYfg0z8LIzuioX6YkozUTxhYCJsebNrgF23LeAU76pFnffgkswcBcqG+yIv3Cdfzptt
gZOJPfB3bavu070stPVDbIprE14sS73/JbPg2MN7DnQRLKA85KGtZdU/oTQ8opn9JvXyS2Llv0p3
2E9OlKnLxX9/uZcuU2DDgCUnAsb/AQbeX26djkmZN1iXdBgtoOW68ih1uvUHSVj/ezNU1spluvR5
MXQHjIJSqnyDrxVxcIoU1D4vbUDHtU2Cr61njdtEivPd/ZktParoC0xdMopxtMw+hoWoiRu5msiM
+EM+Dmb2RgnoZ5HX33PomWWpv5Z1uYJoWgqz8D0gadPkhBY+KwUXWulmvFiDK+jvM+CHh4JQ/h8+
GKcRTBhdpMmU5uO0eijPZZ4pwbVovC+lXp+AMh392HrzTP3r/RVc2hu0Aui7TVZuN82Aoig7ocvd
8Kp2Ao5pOrLsSUqnLx9kdxtrrrvymlkKN4QajJMgKU44oo9TSxLQGfjbU972fvSxtQGfb/viD1cZ
t94aGXJxbjzW8BZD2OSmoWgmlT/EVurTUKRjDD+U1xUOW4N5Soz47f46Lu1EtDhQOpoeEjfdoqhF
9aeOB+/qigA4fHO0sZ86Rcb4mdk6Yzrs9MZYuaOWtiJbHxqmBnLJmDMsGhK7fOhoFWRqdcK97dhN
HIT781oZwxA/fi/kO7NO7xFPGXN1dIqYy88VV+LF0ndiQ/C4xYbhFliW1w26vBjJXlu3cW1XsdKH
HuGORK6rYxTilXt/SkvhCTY30gfwiabI8XFKnmcNFYHQu4rUzXZlHgwT2EA76Hy6ldVbHAqKARhb
0IjcQx+HqsdKdpveiK6yEHu2WU1e6vl3Kwpf709p6VTR6cX4gOaUfNOf6lzAUACuopeszra9Zlwl
l8qWqIS7spQBDBRrbgRL253vxeuFeUGOn01MGGogCmHvX+O0/CKPECa8Nn3rxPLFRacdd5mTnzT5
ymouzhKk3iQqhnfGfL9n2KCPE73zYmRi8RhoOfoqRiU/42Fa77tEHK+lHKxphS5tTotoZSFmhpr0
POdtCjmtefloF8QonvxUffVV8VgY6VZqpS/3v+LtUFRm0c+dYBYiHe/Zopp4+4a+VlKCxLcNuexL
GA+f2kSiSeMaK7nR7c78ONb0gd/lBH0HpjlRfe+aKCFGvijIvMi63gJn19YYfH+T84+PecYCxUkN
m/InnYCPY6VS51FT0GgFGzXQu7fWb2CFQxSPvA0XtD3k5i7JuwsM/JzSg/FaydJL1ZjIAEwV5EM5
Bk6JD6+qPY59RGuncWJPpk/zSOOf1jJgAOyQpeoPkQkIMzYu3+LghNeJnFpwlXIoMIbt5Ugq5s96
X079I/6piL3G4ZdSUrYZhe/7X/I2ajJjlTSBlGTSO5/NWBa0MNUqUbzqsbonNz1agvTt/hALKSVj
WGgEUrtSuQamL/zuC+YyvjUBUflixgVnHNyZqWyKUMm24ZAqr03QihehHZsfmRX1PyFwloemKIu3
+z/j9kxiAA4rk407ibDOfwV3EMLAzPIiITyAnBJKSpLQ+NvRrb2N2Y00t0T6FPcHXTooJLI8S3hb
I7o9i+B9UaFqVIjthSbjN9Ec9m3rXqVS3YNliFeCzu3DbEqO0Ithjoj+zesnWaKC0dMg3wFwSazf
rbhL0mZr1LuRnliTfp2kJu7Pbq6wTdef4893nZy7Jl2V2ZfV2knfj2bIhRqs/hwINKXiShJpTw7S
AOA2kHBIDUvk/oR8sLNCHB2LnpiunBsEb8VNb02K6nqUKE6WewL/70DUtrIWpc9K2vWPWiHSRDWr
YdtVRreNkGf6UzWoelVuVn0Hlys+CqYk91B8re6TKQrBPpcjcLoazObAq+XXtgNkGSrcOnY5fALZ
GPwjhkF7hWaWfC+EUqRB2XoXV8rUH/cXZyluGZSoicSTeNz8c6h9LFvggdor2JgTnMFj6We/ozL5
5z8MoyOMpBGzQNbPDnA0qBHrFYF17/M/fR7+DMR2W6bDykZemA3KvnBIIZBO7kWzYYZYiSTfg0Ye
ReHJHbNd7voHhNFWEsWFYSh4wYmAcDwxjqc9/i5UCBH9NLc0x8tUDoMaX9QPY1+3CKiQgd9fuIWj
Ob37MMKerrAbM12QzU0QaFShuiprXkw5C3aWp3RvHDJh4/epv3JYFqfG3KjUsCNuMh80IeDBek1w
zXy6EFWvWnY++C+6kaxw2pbiLakHpSByLMabqxjEsidx7WO1k2YDreJSfmgrmtD6qME21J2q8/ay
Ev+imavampTt7q/rwjxBHk06GuBCkcydhTyuyVAqRkO7Rmr/BW/Wg5xLvwpQD/eHmRvFTbGHcdCs
4j3NC20uLwAz0fKAAaTXLkYbRe4KSnu9mT5pcNUdoVK85z4I0HXTgS9GlSjvRnrbu0aoIVElfYfG
yxBu2liUHcHjjtbdAC9Z1cdTNSrHlRxm4Zblt/JGpgGNBcO84lmGglY33ZjiKdpFthnl58AMVp77
C/cbPdtpL5Ps3mogpKbVjIJgGFc/F221K3cK7iiw2sDmGTQci5XtvDilCSiOzL5u4rr08aSOkVjH
WZvUV8XCpJH0Z9VoaWkfI1xB9RvKOtjGOVBbhW9Qab1Lv8tqXyIsBwNidmpJe8X6NlDPYLXBJemn
UElW9vDCVaoB7p3uNrjl4rzy3oLwbQkG0TXACL4FcGADRwoNO6xstgruECt7eYqes7wT42BazuCp
UTWdnxm/zdLBCmL5mieNdOhl0DKhXPoArlqwYK0xUIY3BWszmO2IS4caPooeTpBREMgrUXFx0Sft
dNSSqPHevCI8tdG9MpBzyrmHtvMc/sDyzwwuiF1F1ssIkLQ21zruSzFjeuTCjmW5SUQ/bqYgVV0/
DujoBrE4bsxYBYHjTyKZazKkS4fk/UJPu/rd/VLqao24fx5dpWz4iupXAjvF8uzSjM9F5JF0xPv7
n3ZpZpAppiKcyW6aZ52+G+vFSHsS2qo0bmFwmg9AkaJndEnElYi4dKG9H2r6++/mRqVHSxOtDK6+
ppUbI0+e0+FQJ6Wxq9bef4vLSO0I/gSqURTIPw4l5k3YeWISvxhS8XuSx5WS4tUTvAPkmD/0Btaq
0ivjzc3PlBDZtawJ5CtdO1Rw+9Ogcod11qTN0W/EsFzpcSwvJeQQri925Txeh1oRiqXb5Fevi3GI
38PLof/mOtD6VvbHUhhV0a6YxJNIrOaP9i4whioalOoKgkvcuAEYMDbpSkawOJ0Jlk4RCe+s+ecq
vBCKcIOzh2CUCNQ1/rkWetfujWofu8rx/o5fmhGNYp4iOhVG6i4f9wZ1YjVpTIHYGRXNsW0xzxks
tVqLU0sh8/0ws90eVugntXomXqre2xTJqUC1b6yBVcXVY1V3dmOC5Ws6p7C+69Zak++2qEQyzDoy
Pd50N61qA7agGJRRfI3kwjx2lTlu5d6MT4koZD8NNcidEJ/4nyGoppXVXfqU5OFYXVJ8gTk5O3la
oXatb+HN53f9k+h5r1raPgy59OCPwlrGujgW7iEo40y8iXn5sagUZQhML7n6VfqQ5AoMhgLFXO2h
XmXsLi0o3cu/Iq9QGObF9ggwSuN7XXYZmo0Z7st8w21L9aNWN96a5sPiWLxg6PjQsLgBNFRGykvK
TeQrEn6HuFDQe2heE91zaiM55aP/JHtr0IallcTF539DzjbrUDVNoUh9fM1lnsgoxlqOAPErDMsv
UBZXgtfSlUMFgDch0n7wrWcHMOjBE+pBEVwVzBNaqT6h+/BSqdW/34mUNAgqnACDR83sRegJvlxZ
Ta7xymhOdZ08mw14cSneZeBT/3VIQcCZYiM6taQJ892RKELeZopfTEzfwhnozNjoZa+gEhbuGORv
p2457UdYoLNlszwjrblmkA53jfIkRJ615x2lOjjkubZSR9bBkFx35b27gMMn5mtwvEAbors5f1eX
hWEJSWBWVxMrsldAVsODMMbmRqtcmCiRzEWONMS5aBVtF4ieuFWCwAWlX5SO2OjyWRtFd5vkefev
m+3T7wL8SdNmatjM0nvR6JTY8v3s2hgFIhjDi6tIL42uJXYkhhf0gnf//hODoeMZDtuHPuksrpVy
gvdHjhuZ1XV/VL/bVuWaM9jSB343hDVrENVKL0dW32TXMK5TBy2I1GmL2gMDnOabQSrSl57bc+Xq
XRyUywJWF3vrpttmxV0j935cX3WxAcHrPqhCgc7xwTVySOfuytFXFs7+BELj6HM5QB2cbWIyW9Ea
1LS+qnX05rnPooUnejui5ln8tjAMQtMWMb5d3YPzz4Zw+o9jUylnVDutDZx2py9/ukJ8GPNUs5Uw
dcoo+QF671z32aewxYHIRw3AfVS09hS4TAPjVC1hDamripX5PHjKOZUN1HqxmjKQmV+JBAvYLQo2
yKQgWGoBTp7ff3nSllqkxrjWkYI8KGEoOqqr1xs6VcMeCFl/cMvuDY8PaVsJ2gh7oMelKB5Eu6mq
0ZaawXCifECxSx0G8KK1/BAb/n94z/AuJi+mUgZyay6JUws0KPQwUa6JXwob3W+CDeyHchN6vKju
H5y/t/Ds7Uihh7NKXRVYzLwX48lTKxx0/lUNUcfT0ue+KZy0HrYmdADiMQWgAedXyMuKEMFzj0+j
UT8FSri9/0OmEzr/HVQ4ALBQmrslxZqB6PtQb9MrBRunSP2jbMLAkPKkc2QziEjIfMfSsc5urH9/
xkB4oe7LyxH647zIbvq9hwxGWF7N9otelk+u/0cbRgcLOXMo/tyf5cJ5ZixKA3QpAV3N+6QNvfG2
qpP06gq1tuF0l2BMjWbvJgi3lFombtQ2WK0PTKFpvraI307bycCKa14fyITR04wyr69d0Eq7QkXp
RxypSIjN46RaDQM0fTZ1r7Lj5ovQf70/5YUPS+uUUREpZVfPPYSMcpC7Eobwte7004iRW5am30Dr
nwrD3wSq+C1oJBDDq5buC0tN6jnhH6nuUcycxbK2N4sy4Qq8hr5Xv9XJ0O/KwhUQ/0m9EPsONbN7
T11TjF5I1ZC/xmuAFFviXE2/6t0rus0S8Nz96F7o8JcHxRd6+69Zg1v2PM1ocK1cfIvj8fqbIAUU
nOZ4QX8gTW0GyLuhfqiHdqsJT5V1Futy5XhOqzXbQtRIea+gRcerdp7elAgNo1gxwSMkPqFejdrX
uhzEb32Se2tBeuFthvYYx4P2N+Ws+S2UAXQ0siyJXng6FZpjyX66RcnIekJLWoBvZwTbrM7ryG7b
cfzsR1myEdOyeu5FPOj/Q22NxJEPaQDyohk/20ay0hqhFYpwvwux21pjRNF7qDq7LExlK6npaHti
pNhKgXGL7lbek1THqTMU3lrFdOHdYXF4ebRBLYVcOttZqonKXhHLPpdCpp1HK7WtMXumvApdzovz
Z7FSo93YFulKKrf05eGxTEqxk77ZPHsuqrF22xp+M4K4Z7NIjvSRjl5mvd4PE0vHFU4GWitTB4dW
0ceDg2eDYhCC0kuueHZbhdcyOyv6k9GZUBvXEh1NXtjOSGIiSUbTmi7OLD9NGtQtYGbFV6OEx4AG
derIZQQmrIc6+4uELHSiCIeZTtGCY0dgfkW8JIdqJeq22Qij04q+/lWvMgUR99aM7aSr3F0p47Vo
h3EkHkWlqDdZO9abODMaXGrgT0LcKuKdjgXMH7/tlIc+LxOnJ299MADeVgiFRdmvquqwW89iK9m3
nliUdlMk3ESdFjjC4Gp2I8bNJ92FU6fGEYoAXQ9FdMAVzsFNsjhFqd7aYE7bPQWGngwVvR2v7hJb
srBTLDRPP2J6iHVwUhl7ijD1qQ50c3//Wy4FpfdbddrK74KgaQitPyqad5VjGBxT2NhFmoxPh1n9
qlIxWxlu8WQYbBo6yNjUWbMjig6klpadL2AOnb+NmXustfo5y3ckuYNNueOHIsnb+zNcOhQcB9RC
wMAh/zt7vRZR4UsKmrtXUSlzdJ1wbmlVoYc5q62VbJaHIjUC/jCxrWfn3u37IrbEfLwkqfozdBPN
MXCxCHPr93+YEnUawOAqqjbz+OLLMtWFlNp2mMvFtnIDGMGyYNiAi7v/EuGBK08y9hQZblIu+Iuw
bbpCuuZ1iii76Pg+6hbJqF/iZNh5anr0YulsJdVR1ty9l6CJcX+yS+0/UMIgpSeKG77iswBg4rUT
WHlpXepeoaep1cM5UxMRiaZ8+KXh1n1oBW149uVUt8cwsf6ROw1FGN4z21LENjUaUvUaCELwCmJA
2MuVmBxFD6qQUyhxvRKC1YVoNWXoMHfoqNwoTLt9gLEI4uOXUeiTg+fm1YNeR9Xh/prcRmAavhP6
C79YEtR5TEyVWJEKty2v9TDAdQqzXZe5Dxbli7FPHlf7c7d54cfhpkm/CxJGkwiV3orlNbYq4SHs
6mMwqHs3BGSs98MP3zQepSz7pg/AWO9PdKFJNQ2NjQ8I1kn6ZHbXQBU3/TH05GumJY6OqnQX/VZi
yRFriGK/Q4iZujc5Cf3rz4igLzsOjC6KsZSKPs64l+DgS7FFC7+B2OkGneJY+aqm9W3wZRSwZwh4
YBcJFvPjKJpXV3oONeYai+k2r4wnqRP2YqSfBF9f2TGLQ9Fz1KlOgBma50Ykt2bRuC0aFI0pIo+m
OaLnZ/Q7w6+5FKwMdhsHSQmBCk22F9A353HQw46ik7I25FKRz65oPNSouYoSXKP7u+P2sDEOMFbC
O7WkGyXPQC7lMAxCzHrDHK+7UX8QkUS4P8bS3ifZEQl+JFQ3hgPQQpI0V0r2fpT+6OrkT5qI1UUV
eyTBksbJJK9zVMXf4/Nzf+AFpsjUWKFP+pc+Bdjr4+6ISDHx2siMiykJn9Oqc3o8p0ffDW2xK74W
VZttcRk89IG+U4v6q6y4K4dgIcooYIAoNFCxpLgxO3ujIbtEW9m8pH3hNPUvXUIioN+hVhdj7HV/
tgvL/H6secmOlkqE/VCiX7JUe6jcEVeHskVtQMFRvD/1knXOzOIlN9esPxfOBeNSBYZ+x5adN8ys
NgE7L3XdNZBCE+GS9nnsuyMy1d8HY60subBdubFBsLCXkOGaoxyiNPKCIAPk3fQFCLWgTM9hjVn2
/ZVcCplQ2U22qgHMAI7Rx32TqfA3BhW1Qd6Zk7Uof8T9LitfEP52konZKEROKq+p7S18QaoGU0mS
5j7tnVnIFBJVEOUSLm+jv2ljqE5NHbn6Qx0S97MjfxHEa+UgeWlFJxAvUWbyTZ/v0NgzpSqdTAFM
vEaObhBStB7H2EFIVH12laragEvsNqKaJF9EcRCPLd7PG5qnKET6sf8Y4TbBj4xaxDMz/6A1mX5s
ua63EK29rSz3+kYYQmXbpyB0FSl2um5I7Lg1/70aI2GZqh5neqK5z7nFmpRrnaBWEpBV/USEOWVh
+MWLxa1e5dtC915X9sg8QlOwpAVN5YPzTbI6F8nX9KSQsG9Qn1Mvfaqneh0mkoPlnYbok+ahauh5
W+LcJq69U0UdzG56JIR1yd+oUnzAr3Rl06rzL8kPMvDJBp8MFIVm8izYdXqQCrD5y6ck6R7TKD9l
Y/tPpVXbNAsPgGO2aqp+VrsaoRGv9UBOy5KDVbuCEg0d0ggNG8V1s82EFkBX/quKQcWPMDdfGyH6
RI34N3jQJ8ly90khotmWKMB8uNNrEGsbQ4Au35tKsXFb6MGlGOwwl/0RaQZMIA1d0N4h3/bsCjGT
LHedMkA8ZoAdhAqq/yUMjdapculHGBv/Xi2TfFdGDm265W7lD4J46GJpSJKrHojPjWg4/XDmhfp2
fzMshEBEMjk9WAdJrPxs6QVFSFy1bwnzZCuP4LvzTdkrEfmVgNpp3Ue7++MtyKDLYK4mRTnq+7d2
y3rQ1rkss9kHVRSuKtJiNLxkPmXWJzstlOMXMzSxu4j19LOIpWsiaulDKQU/PVXvDpVPxTsY/eQ1
GTP50dLlNfz4woJoQA7B8UGS5j9n916IhoucpnFzKfXwu15YR7Epf5dJvrOs6mVlLeYHcdK7w42M
outkWIFV2Mdg3WVBIYAsEC9N1z0nSvWiVd2fzBx2YaUFnDj5Z9fV27iKL5YofOsK71wZ0sHKhzOo
gZ9dhrLMyi+SGfFj+XD6RTQaeGxxicyfW1KBFXLR9ckFtciD4cXfrDx47d3xUbe6F6WnpjbJtANu
b5BkSav+GI3eCvnqbx3/5jdgFTh1S2kxzBvbfRNCoolFCV2Twb3yyKz+4X7Wt2pRNTscu8ZtW1BB
Tf0y+txo2CBbUqruCm8wnzvNCjbyOFl9yLnw1UBm/gvT7E6BEdVO4vd6aEcxzaAhtYS30ejbndwl
yrnMtPQ0ZHLv1K2k9zYvq/5NDFJt58K5pIqGQnY45PWmDdzia6TWONZ3HiJQvVRcc0oeO2OIh33e
V9HGjzNrlzcjtcc2E5qr2Uk4x7QjclHVKAX7shsikEZtSrdXHI6d4FsP+ahkX/pYCTaCHL4OY2Q9
Dr7bOVIorHngLcdanWoa/W9yzNmzo8bNtteTun9Sm59u8jIGa3CShQGgsNHhheAxOefMBmhlX8kS
1DKexqAtt16hGNuiVdeohotHB1N4BPUpPetzYTu642MJJSG7+K7+gL4+hiZSlyFdFSUrnbflkZgM
wQ/01rwvAmUHbx6vVS6W0P0Yw/Z307h7LVpT91zK3D5kAbN1U3LD9OQKtdkW/8MeXnSmZSeCQ2pX
ovRTkNxXyYqPiRU8hmO20lq7wSdMaHW49gCNKLFMZgUfI1E6Zlbrmb6L/pFyROgCnXXBHpqAHQ6h
Y4z2pHBArDe6+QPLZVtKDmF9jsy1N508LxFOv4MLD2EhmdwExMnH39HWMDSQerHOsaKjpPccNVcD
p6eUjJIxyxyF+OEgR+bW6LvHpvIPpZ7bMK6wWMWblf81v7Nxf0GNARQZRDvr738/tukX/kaeNYdA
WgniN9ajf38yCf3EcqTQOM+4A0TkvUYQrfNAUbg/8jOHdnRUlOAYsgq7ZzMxnJiqBT+zKYsdf3Sx
uZ/+aLBD/tUWGMQLjqKuyIoo04Z5H0f//jA+KhklaTm/b7aWwByGJivdc0VpKI3EvRJ6k18tA4Z8
uZ7nVDpIzkCfqK1FtHas7/WEgfFeR1iv1ZA4cQmdJd2FnbsLis+Q2VKrcnxUID00yfjLiD2Aj3SZ
onf9OxeEbZutNZmmD34zCRUhHFJEcGPzC0nN+7quU8k9S7r3EIyW5JRQVI6oCXsbEDWKLbkr98/8
KfN32d6NOMW3d/UuoOpKUeide9YBb9iDN+5kv9wgnWe7aXWOY2Mfjf2PyEuP9+/exXHB2k4Me/KB
+RGkAt/lftW65772H3RhfIwKDXxjjcB4WnzW2uGAZNo51cM1Qtk845kmPAHkENWmysp1+HHCUhv7
XpanqJBqQArMgF637unkgbkZ71XNH7b3J7p4YiY0FMLaFMpvcF7xYBqoVHXCOYEVjAcrLCZm/sfV
8tdctdAqjMf6F0AA91S7aXNAQ5ymCZkvRWgdeoun7Co10z+pddz9rIwGHpTXtLvAl/TnOEH6RUNY
caWotfBxSMLpcYrAlmBCTJfEu03RK5nkZ2IjnLlTr6krPBWSaQd4FGG8lH2XGv1LpyWbUF+zQ1oa
96/8Ci1d9FTm2WhOIyhP8O08B6VhXVQz0baaq4Z72aiUx5wra1OgcQ9JNuhiXiSo0d//VksXA3kY
BiHQBNge8751qsYSvE1fOKtu8V1uxp9tXzz2g3ucDkNLHIN1/TvO5E1LaPNHY9vgppRU7Sb0/ZWA
dpNYTN6wUF5AOE9fYV5Y7HWzqsROdM9qF36DJ/Eo+MrK62Rpa1JOpJ5IVo5V3byOEXb90MHscc+R
r3fbLJClTT2Y3UYC5byvYPRssDWFFUeF09GFSNrhBErDL5WsXyYeQofG8jSbQpVmBwbMzFJuKRs0
cniQe5fEGY3XreyN6sqJWjjBfy9NfjqoWkihH3dnVbdpNiqmywkW7K6UbBW8FJehr8YrJfmFcAza
jIKr/PfwzlXcmyBDtqUa+QaassfoYIe24T+VHB8sU9gJzaoz4sIdxnhECZAaZGDzGk8fl27SD3wP
MS83fWJsdM/9QcXyLa2z3ejiWmeF2zFtP2mZeSoCeeXYTws3u33IY4lV1OsgdsxZl2JUpvRPLdIi
KEGR2n3vhZ6HWRyu7LulZWWC079A8t5glcOkkSUvarxLq9VHuTbfcN5+KoX6s9Dof+pujUKyOByl
XcSrQFLdJM+KWZdiSCWFeqv1KU9biiL6xUzMYytYfxQ5X4Er/i0izJeRCwZ2LFAbqulTlHsXPZti
lKVSHuDf6nQDskzbZWntJcegg/JrdKV48CVpkgONEaXu+/hQ4dE3mVZ5D36b6id64g21oVbdgb2M
f3gFZfcQ2bRzoebpIU/19DWq0S+rulE+IjQ7KTF3KuY4XbyFk95tXHNEZlAIpK0Ym5qjeb0O66g3
N7GS5naPSc/DUOm0ByNQ6fVYyCcvw1gCCHLykDVG7PidR04a8gq11LH5hbcWBLFeVd2tiF+NLUqx
eR6DJDumBOvvHuW1x1xrDEdEYPVEvSrexSFBUpgeiI1ZWban1sO+rHTX1slqtmPnKjgdNfho1KO8
73K1+Ixo7fCWGeHw0Ag8YRNJQEO2gnCtpAVqdJGWOZoV5cekV1Fyzgg8QZ8LmzSWm22utqhexEm6
Y+nCnYVA7++Vm2GqJM8+KsprvBooUlFVngcdQ4kbyaTpd25aTIeKeu8XEHXaRtxWlBTRBN0Gyfip
q7WjKnbniUxG+v6pXzVdXHgyfPgdU3B8t7kKv3CROmYzowHpPtZlHDg4Cyl7KObNZMeUOTj/Sk+J
YQi/7i/BQthl5Kluxm3Bv2dht4mlqLT8zjznmlvss9YSt10b1E7hC3x5SJr/ErpOooYWB6GXnugk
yjGr7UcyTa44l6sL8Fhbwba4RpU9lQ+p2mxa8qb7s1u4bvmuUzF/cp+mDzpbV8FXu8hQhHOVGdJT
gEbyMW76+Hh/lIUIS8ybjEnoS8Kin41CBywx8hyEdGvq2raMAulRCdRs4+viv0XrsnyQGCivw2SA
ET5vuJaAJvzUq/xLpXunsqwhZvj6vmmNFYbuQs72YZypxvZuQ1qN57P1iBcZMYLnE7JZvKnk8Q0t
4ekdrVCJvr+Ii0cARO7ftzM+brONAdO8MaMSuSxfLS5jkyZIFVUHzAy+JqX6YkXFY+utgXkWP9yE
0QaBMskJzTa/GCd6Jxtle4m1otjWvF1OoZR0JzGM1wAP/9ccm8ca5NtQb4PpIvEU/LikoK6SQK5F
81ySfx8NKcEZuQcYqomp+JglWv3FD6NhY0ZW+6zrRYjMvGSi798Y2853JUcb0tEJy7rZpJ5kOHwi
/QEbROlJNgfc28BObEVwt3vF7VsHC8z2H3+CvUuTI9wYK+GXVoqaxEZvPfwCiC+xdZjDW6tAU17Q
SmuPoPe+LX38AAGKqWoJpj4IHClQd3I8RBsjFr1DHSu5g4cwrsT+WNuDKNM7BrFmx+EI97hs0f2r
q4HCwGg+uoMQ7WWzC45p1CaPuRekTqE24zGrXFSHIw1tgZoUmVEb5RTUanwFves9BpUAS75rBG4Y
xI92etIp2yKxuq0vRuO2oy746tWWe8DVwXcaqN2nduiDrdC56QPONs1DUkfJJff18uQ2amKXlRc+
0AAJLnmQxZtUAEiZdZWAVW9XPamuWm5V3Sf/G4PPhQUiThQFZRcnRnSA1S1t/WZMdyq+UPaoANtT
mmDcZIZXPHo1QMz/x9l5LMdxbGH6iSqivNmWad/wDYDcZAAEVd77evr5ErqLO5LiKmYWEgiyu0xm
Hv+f/xSxCqingC87K9QirMUmGLS3AuBbsmmnxXq1S925COFANkIGo45XzY2Vw6gZCYA8bdpvbOXO
FGu/b0f632dFcY/5AFm72uZumI4D9P+15flj1iiXGDaV3Vra7S6fXccva6blpWUmghje16Mhtm1f
Mk9rbxtyBJ2hZlOwNoURpEZj+1mcL//iTP9Nw8rSOnlYmp6ofP0NsqrVLayEEETBclfGL6qo57fJ
w5UP/rd2+Cd9BEqI/gQwd393LolpdW6SOfdz1x7MdX5wptzy54GemBYydphZ3yCR+5HapP3+953/
SUdA38055Obwwv1Fuet978iZMu790o+nRCRvizE/13PR/8sb/uN9ZILWAsCOOvqLLsqbNOmtNXfv
E89n7iM9hcm/Ead91+f/qoJscNVsFKHA3/ovum2YkR7buSd9Ng5kAOw4a84WqT8/A20Gm96cBqkm
8OU6E52CaN8NdaU+FmauHrzSGV9tMXqf8Giv763pTVIzbSMY0G55Y05LgvZy6hMN0M5dRZ0ioteO
2ZOtnZCIrRTnbjIm9Vg3TXOs4ppB7RNdof97u/7Jn/nvV5Rm5r8Mly3qmKdx54eWfGYU078YTGPH
yBKlmUNai/8l0fY3jIs0yJIJAFcGPBvUxP/3/TprMIeY/kZGDKeRYXavXb7txz7ecdf7stF39G7t
3XR4ZubnMYci4X+/7j+dGil3YEMlG54n5ea/XteZ45hkhXD+H07NPwRadHGoGu8pubH+yp4xxQya
MLPWvk919WFh7LSvT/OL65ZvShyYk6b+fwgcLQa0cFDApDnnL3bSpKDvLuCBHuop0YB7TMpBQOPv
oyWzf5E5GZuyQH8VCXJiJL6ZoEQr2l/uBhKChhxm/j1MlCmPqDqGeyjLqP1SxhkYweKo6d3YNgVF
dptZP30zfHmNaE4MeFKuaj02wUaL5qVwgEJjOYeXfLX1c5v2zNnbFP3ObNNfU5y91UKbrh4y7nfm
6l0NtZqqgKGh/jTYg6/lS7vPM1Jxy1AuIQ0Hja/1o5Yyxadb3kXvKOfR1LqIIp8exjRXWn4dm7/d
1uQrpVcGYC/SqFVq7V1thgwkAAibW5ak+YUhv8ahNtduP6nKfCgSb42SRVdPEx/0DWe1I5qPW4LH
DBvauoAHGOx65xjpcFPztbgwoW3aC12DrB4I2XGEuXJPd2sZVm0qospRmqCxk3iXVO1a+UBSY3wQ
kugYJP0ubjLjaem/ERqQz+8AgKcgBa2Pdejao4M/caExrtwXVpfdQyeXBnVdiHAjzx/lFBKjtC0z
P4nh+o5TbLHa0rKUT9kQxJmqnlZjmO+VbQspHUSwERiXlaxOaCTQkDQrEy4ML+2Og5efq3m0IncW
2VO5emWIeeyY5zKBnon19DGODfPk9K12D+zVOnWzRXSyjk00baLZ2+QX/GFJi9DqXNtPAIFfU3Uu
L5loNT+ujC4UcZ7utrhfn4AwZkcgESsP3C6HvtRtsgKxG8Xz6oWe0Tp+1c7bQdhbGVguY4Oqpapf
7Gxa96NVWZGxxnlBYQACtXAzRfnRZ0qQo0Kh8wu6IWSoazMelC6ftKPWFOZzlg3LTinGd01P9B8M
IVqCalo930taI+i33t1lWTktAT5aciwbwiW/Ttf3UbEFw0BStd2LijHeQrWKz7a21gQCQUH4S/M5
Tse23o9Fs+6E3s3MTzPnXaKtxO2bOTPkMRndn+SUzZtVGc0WpXgY07PaZ6QRc81kIxGuyLAWFYT3
KIynoqGbb7Dm5mzTYRgA3VQD4cU922C2uypLWO2stA/NxLnsC9PMfIiPtbeu3MDbqxAWxq3iAOep
suy99HIT/r3YTHyzStVjNm/pfsl0JRC91+/F1Kx1aPZr/VKV4L58re3LsKTR1O89sfgkIopT3SG5
sPz1oQNRzbnL2n1lMwmYVRBzeoEM2c+mxW+gr17amhwFELTBCkr6/pn+tTMZdUU9qnL3ydowS/WR
2h5gNcqcp0rBaU9dZqKRntGO2FwbOllwB3n+STDF78v6ZS6wKMpKlLnu2gpfs53DSWSRsn7IKiGz
iaSOaA8O+znBAlWoU+AOuyxvfcOUXcEHEH+D9lUm77HyqxhJrVc7ArQKYLGTPtT2rcw/tYyZWHip
6mb6k1LvRu1W2jdraQ7a9MNsnUBr1KihMGl7Kxr3k9FAp6LPrl5Jpc39tTAmOYYDkPvyTJQj9bwO
vPSmm49UCjdGVZPh97fkU4zAklYb9/d18D7mPPM9dHZJxYNUfzgY0OmVGgDozB+1D2NiTBGNZKbH
DPsiqC3mZ1GIE2ew+rXf0epVrEPAkKlANHlUZQqOMizjcQyxLFSsFy91drx+mq34SwV5qOWMh+iv
Lvu8lL6o15DeT5/Bw9HWFvy3s9wsygVpfmEolyoVZ90+zXofaHzdjhkblI87iHYqpmCXd0LP9hyC
gzWDwGfG3rOmDepDnKXXJq5qX7XWMRKDq/sCTel7QKF9Mc6cvvi+3BBHXTF9WnBUHJ/uMuXNXWto
1572l0J4X6rD7BeZKWyXvvHpq79jeAJ0k0VzSPXxilU61LywpnQ3pjRHyay9FUtxSfUeYqfZe8q1
Osqhr248GgpmtHXrWrtJs57Bglf0hyV3ymRcLHbWE2mgGuNF9nLbTc4Ijv7src4vRZQ7jeQSyU7a
V6pILqHhKC/OXIa6Ef8yGnOvZiu9EYpPNMoM6iG+74b44m7VndqiCbX0oeIRkNufIrefc1uDyzCL
Vq2n61Pfre3O42kt4zOHGklM+Y3WV99yu2gECO94R9hCOVBqUl9kfd6ijx4EMn/DnjJGjSiNJWpV
it0wQtpvNBqW7RNfU5s4ygzm2c3JjtNHSmLUvqjjGmXiW22NCrUDSW/KGPT1frWWiOnHIY2hB+Z4
+KgbIGgIgZodgQFYy3wHlMTvtiJK8mFX1yRw4zXUrGOX2sEAaHouyv2QTkxG0HaV/UW5u+dwGUm8
r1aHvWRWcjbAwbcG8XTTtCui2JEmLAdGi83GyaLDYOvLXQnggKeSh5WivjyjWf4JnseXRx/ybN+Z
3P3YgLcZVetdKh5jtu9ZjYUytrw3APGbpuxN5qwvQBocWlc8uDod6vJJM0dAAkYlDiXawV3Ln4o1
B07fB6iZylhCrpPTdYamMPQf3rSGiHFWDQdaCmnse1Tn37naBUnfRbyfOZnhml3d7RG9xiKxGIM7
HgBsyDnzW+Cyq12Ori60KiiFywhXAlGsofxIKDkYirmKeuhlpc4oGZ7TZ2eVEF6yxFodMXBn/LBa
FTpqxlXzsYkpWu2WBHEf+0rCkbEuxvDVuOLAUVCtYW9X2QSZmXhFsboolEFiCbXJz9talvarzPvh
NLM8TT1tvlSaD32BaUn0XZfOnoTx1ooZVuVw7HE3+JWCy5cyaqeenTKb3+wZRnOnuzgZyqCHmUEr
F1fZiobpz+tuzWoibVcTFOqbndSTqrJ6F27dcF0mLD6idxVLB+QyPKpqH2WT2NuQzxBNwtagR7Fn
7eXRk6dBWT/lS6cYtnW0nrbNuTii3iMuTDQqfF5RLOphG+KDl7gBu6PwA4sxDn3EeR8BUZZMBu7n
T8Y6nizoSKmQUcF9J64LKibak9r4lphKr0JLbLQDjuBPU4k9qTrlm/t3juEZzD8F/Y7YMl8ox9KK
Uyk2Euchf9jOswAsz9NkQCVY2UGJb11t741p80GpmJbwOx5BkMJRxE40iTxTgMODhdmYHkkJsCCN
iuNp33r3rekzvxDU9davejgupuFjZYhvOU97CJr9TVwcpQoYO35ge2ZnhYqV2oc485t8W5Q36Bh+
ySAcdtyXDolMMuuRS3Tpq7c+murZzn/m85kBcIzBOSsZTo8cc95koUzlNx6FkbH+tj2AdOUZw/bw
4SUmQHQlgMUz6lDVtQOjG+V61/NLgcy09vK4FuO9tDYb51yuCs/BGvFMLCl/XnljvvC9JFX1nmyh
1H3wvUprigRSkd4Z1rFYILQYJKZncRRk/n6L3+d0P3sxYwEfnfaLEqJvbm9E/o2Wye1SqvdJ++Ah
PeY8lrEZuvoprZdvu8jdK7Rsob2qSXroPD3kc5siDuum+k3Xf+vPOqepJP8t/RNGVDqIjrv0zKx/
i4s317iXD8ZAEj/jPeV5LOM0lCurqFU0UaPhaWsmi8Kpl2uvKKIjYyF3NqBqw5qPig6IJN85CDWC
4CnZbkrldMdDWb1KlchfFqbrd9PvJoEAhuo7AwqiyRAHeR6rV/4vM41e/ps5JRxB7agwhV3+u9QT
9ar6FH/R67G1BisuxrDY79t2prp+1TP7ER8gcXDlD0oW+05uPfEsca5eCebueN883XaKar2McX1Y
kwZ0/IAvdnCsCnJRrr8y376sjGuNj8Y364z2rJyCVh60OB6s/UZOBHtkuAehPtMbFizpi/T/jKL7
YdXJCTKSRNlVxs6DUsTAX3e0OCq2hI9fKPFOa3+vzCuDLg/yVQwQp1JdoAM4GxAD7EDlXoa62dej
8QHACfDRTcpdfodw8QepIvrWfZK+ksauJhazJI3lzJGQcly3oVeqqLpcHsOJPZPmMNX1QBTwe63G
owcxj1cDvOPftzx/wIQm5vCnIrC9MMm/RP7bVqSa5/3RqJB9D/YnsOlIKE5EAW8nDR1qhjXmEEtf
l0st6m+zNe7d6rwJ66XeANmvB+kn8KLfnq214z1hCZfPMpb5C2dIw5XADZh0IzS9VbqQTt0GwzDu
ais7wuIioflSLNosqMy9tr3KNZXSyqUouvh5l99JcUSJJXiY0gUslmhzdtIRp8T0rRClZ1mp9iU1
mP4uiMpg9uPm9Prw/2+RNz4bhu5wTYF6Um22QQ8dvkW2aAcV202Jn799Krxr2GT41jK+LoUmTzJK
e7NNaFlJdctDjyRB2WGwIfym1gSL/LRFcZVryW7I3xqjkEfLUrY/pNv3n3Xix0D4IhnV5RvK8MLF
ILN8Mb4B/8p8V+kCdRQZfaW3PhuzZtzyGPVQTg+ts6NN9ll+k40zTJC6a/ZiM97XBl42Ma6RPcJB
xI6ThOZBEQy5C8kwTr42DQ+zm5OeW87a1L95zg36EQ1Z5u7S12lrOKq38Y5/mCh5suU/7UXsiNT3
izdCLPXF4eX/chepD6KC+/pn4bR7BkiepNL2cNYnvFFUs9+7kplgB8hnL3UyZ48f8ggjnVKmWdVY
V6OBMbRyS8jVS1d1K8zfPLfruSdYAF+N9FLE411m508FARuyxVxcGQ6x+mv3yflFVvg860bHU4RS
yLGfbbNDdo6qJX28CQe/HdKDpMjnBKIwjRKgYJZ+OlbHOSqhpHuai+3ENWrF+8UPJ9U/ddpQk8Ha
sxadVb2gfd74l1QtI4iRn/njBHh8iKdAq5LDfywK7Q4fkktfvs9a3pqhfWpBIEr9w1/xpKyAtB9o
yCHWQg46ZkOeQG3azl4fSrmvH/gQmfy2+8nHsAU2qaDc+9IaqX7xvKyztGmm88ri8npYaKU0YNHe
ZalyybSnSmgHT/21FpvP5Fc8HpeX3OnqGTqJkBONqCOeov601XcMLAoFsZcnCRfwLDl45AIM414a
Btj8TZh6+ECG/uEfhNqEUpQ5n9WOv17hOJu0G7+gK6XbxN9NaHXeRKzmO5V1v05MfIJj7M1Xu7ci
SYTrJb+5Vj6epMkUhDnWN+K0ZNR8Lj3UCaU36IwxsKR4cUnchj8ja2nKxfqJbHIBeawA9qGi8FrT
aQSk9CpQe07+k9ejXWxDNfRF4s+z/Hg9/wBgJH0ovuF2P91tpP7yWxo8EvzfcSO3kkqGd5H+umNv
MhzlNnybW6JaAVzIPTHYiGS6lf2zdIB4O7j/dICG00pxC+8LH4d3ZMx8UJBKWMWzqblyd+W95Krh
66EG1DsbF52010xILp04zx4CqT3kOWWPSNZ/jLBfEXCnGkiNFjWNsFhnvi/1xiiXCS0qgVL8LT1E
/sBAbhkApXjig7HQepjs5HGR9puJiAnxsSMhftIAyy7IP2HQ7YBDVHd7fBBOhFSgK5auInDOZi2a
5syXPq88fSyqfAeeHile9ReWR8ZnNdMu5LOxSNL1s5qTNHitG8v9k8cTrYTXVrE0dvYdMAFPkfpp
IJ8jDRRCM7cKGagLmpb11AtUY31VkxJM8aP255GQmz/iQ3D32INsDjM+WAwQz1+G4TajoJgztue5
WOiGFqiWsFweZAwMz8XsOd+ut2OqtQQtZlCqsXwAToPccb7CY6i1euL7Y58FCBKU65chyYgdtGBc
SfhuEeb+z43LcC+4aJ/HD6w8O5OZ+Fbf1ka6s3yb3OoesTCgPEJgFnM/mkkgXxfSnHzr5Elni/mE
DJILy2AM3udi1edienKm6Zgu+q98usuy5tuCjxbRcKtpF/an2oYb/aVPY/bkYidpYgjnllDucRXM
b5/HkzvBG0DBktRTbGU/8W0QAOn0TMSyclV472zNafpt8Yn0yl9GSOUU50qcs5NvrbaE88vOmq3I
Tu07Xo+zYmxvxACAAew3fDYcdst9mcEEsWDSSeSGi0VyLnnemB+PxvnT8Kqof1aDRapFGUBUeE1t
BVeb2jEKii9pjGvnPCeZLv0HYBS+VGDSI2UlFBsnhvCHr3NhZSSWLhqfKyOT5vRrWew7ed7wmtCH
whK0nTt7bBr0CdKFlwpJkUK77KSES3kREJjIWNfKf9KKJJeJvLyvFRaDF9w/TKIpoQHTIviQTgJL
XEx3UrvbfEpeI+HYIAT2Un1Nk73La+Po6M5TlhpklR45alyRAbJbYDfZqzywKF598kIHG6/rHZ75
8p2dQ/zl03CPctzCYfDuO/NZFZ8LA8alpE6dASa9vcbE9jKzwRL954iRLKTrjwwmil2mNlznJmPU
zsUrGC4ovsno5RjshnwaGb4nheQZCyADpyqlAclU0bffB8+4N4lHUXZM1pIam52ckvwoM5Lyy86Y
+FI2aBWRt18U8SmdtBoQIdpFbiHWhDPfkb3Jhmf5Y871ye9z+2Z09y1eFa0EjR1LP2rSYRU8eMw4
3iq6lNF7oqYhy/1Y53ZvUWvkQvJEsM3ydRejfCIKIRH0zGFjGxZ9uUlL2KxVmOZxxJMUcJvXpCBU
5tCMNJY7+AwDaAl/RCkUpO98+SbEWXX3keguA90NYHbTd7TDHBfpHBZbt8fK9mbxRQt5UEs96DCd
XkB4Q5ijOXh75CDXtJTa2yZFZYkighvpJY0ZsTYO6aelWL/YeUanhzJq49Q5lYVaLn2pd/G6m4XE
SzcB6LYPwtPJvX71tXIWwn5Zc4J1+6YI7cIuOGLbtTDJVIuGvu0u9aIHE15Z360vlX0DUenrZf2q
cYqQgKm+EtmpdR9RgY3cWvmtmOLIUAHyO8PJqZIP6ZVXpcTNwSA0qlcIf0It+ZRbC43QA2HuofLy
RwlugzJ9QG1hDaW+EtV7gwqp4z/kAihIjMzFoZt5OXSSl31n3dIpPaIF5EpmSrybDXS4UsMuh+Hz
7qUOJiKRclGpGHnVPdrqGEq5/jOkSD1XBkerhdtDY7JfMoNcs0RE5UH6R65iBj22DzROlGzJYy8+
h/SNwhdjzBdSoN3si8V5UpfvnQHAdpH+4bq0/kK2jdgk8LLlodSV0Zej4sZRKhzScooZTQAe4+RX
nFXkW9PHVWv8uH0H3xiKfDuaYO9NXLIJFaKQEXC5tFeSP93iK1kvqcxHHBKHxmOmIWp6dZ1wcoZ1
3g2oiQ3HvJDlK8uKpAVHAQybADtjhgJKFxnosZVbM/su8tOTsWuHPKgJkJ0mzwJB2k4tnHvyATFx
frUe8wJRl7JWDfq+JOfqYwyd7meiefuZfCq6OQEzwprGJMNqFKKzJMBAigheZsLugT4IshD0MHwn
FaQqw4LV2H08paDX1aDRh2jSp7026Z/fz2dt0bjGYew40sXe8AScNT9JyfHI8kxeKh1GV+2vMhYs
8rCt+jupGqWukMq0F5ksXUywfgbGoBBr99BOzP7saLAyx99vC8nZ1epdloFQuFSUcLHiaGhKH2lH
LqVCaGskIv0lj6tU3PP8sDKztY3/IHGKUs4M/VRP9N3my15pmVrDT/kqnB0NSUEBSokma2zp+aGg
csea6uQoB+1mGo28Dx26v6VCI9B3hwd2C4cD9uPTZkIwkDwnMtHynaZQ3eGoVmB8BhcerGQOBis5
9z0hJoCUwG0GDA38W93TULXHJuuvzmQEFmAf1K68ChSgPhW9M0eHdRFOH5rjy1z3jw7nip2rqOO5
+hptCeYg77SbXRdn0VohGb1dopiav87jg6aYUhfascVMPba3pHM4/70UmZS1uEpxoX8hUCUjLjbv
ATNUcmIGYd47eN0JwurVNUWN5ixdWFtmGjJ683LcIdTzOMBTXLTdUSSOrzcWnQ86yc4OGjBt9qVG
q+JRpozUkUwJB8j4Q36qsK1Tnp4mJExmwLVU/BCWfRlIp892bclVRplQ2iK3OxxE6e2W3P3DwDgZ
2BciIYMK/+pUD5WhY0O33QxSIx+mxG8A6Pt9KyFXiyuzDtIoOvFHCRDA0StGk9XfaVppE1zNec+x
orVmPchyUYHDNuEIW+6yl0yeffpKpUoKtJknMgyTPfAVfVFNdp87615a09xhYuY8XKR7VI3aVaP7
Q203+QZS6bileV6Ia+SuC90O55w2frr4y7g9JZPzB0+3041PvYCmVsTM6bpUhruLveQ0FF2ooVP0
Ag2BBOhNcrHQL9JiQdBB5fUdtVqpr3ax7dtkuEMZXqkjFGhNptje68v0sID1dOafNVq6Hq/MSt57
PF5Pus1ML1K1Lmrit71xkmYfGSCRAbCCuMMKBOTa2ClZk+MNaRs+sffCLJ+bxHiqE/fecBn2nLmX
bXIgnWgCq1YC6eSMpgmezQs0J0UNpBS5iwBiU2gWVroyZvrwpnvV6x66aXiMxxzcJHJaVuHgun9M
1U+kwfU8X+G8pS2+psQxO9jIuMBwUxuRngnUyjjwxMdo7dimDjCx+flno64vDYn5ispBo8x7jF22
9j/r5F1KtI3GcTd1L1Ng5jC8CGaNUEQZo64ro5zEJaTJxoDdj7tQEWOozjPEuv1e+j4VXHT0E960
tL056pwwL688ZniDVQ343CipiBc/SAUwH8bZUdJ8aJP1s2ptcAKv8vtyH2jl9StShEZVxv66JkGq
x3vpchVZe5c55kFXx7294UnkxnjXO3hYedF3fqFRqiQDLJLmMBsU/lycGmmZ6Pg2rIZueZq+GZsS
J+nj2DIpQnobgmYQ19yokRa3YdVshvqND5vdvjUY7qTF2XK15C2j7VWCDT9HzQnzWD0CzKLPxLib
cbNsayJVFUemnv4xZ/Y+QZGNBKZp/uW2eaQ25ZkW8buWrS96ygEQD0qzNAMZTFIPkGF+Dw3cZeTo
alQ2Kg1+Qa+Pj4MxhS2SFrrkIQ1iX2iVr1tWUZ1eEhOjQCmgsbZTyvJCjXcUW3GU903yJIptcIyd
fiyabqcNyl2ybIdqtEgdgyaE6PiHbM911+3ZZeQTLr966Kfh1tjdV756+NMVppCiQGYSxiXjUWE4
5lh60HbWH63ROWGfdFVAWftl6wfAIfnNySi7ruWJQblyz6LN67g5+qcotycIXY/SyRGbjQmie7Az
Yqa0Ne1XnFm6bzI53W9nzV9mmis8yKRtCFmk8oIlNbSw7DDp8ZBJ4JrKV56ZH9IIFpamBPHmXTJ3
fdO78cEyaug74sCjvCh9ncHSKW0WIfvxfXRdddj3Dl+C3w98Dt4RVOt3lZ7dStE/qL0bsbtWkPUe
F6d0R+drfC6X4SewpoCmorutaXP0UlH5loYD3ZQcdyqoshzdbi290PVT5tS3cpzuvT4JcuejmrPO
l1nHWEE4sRIzWD9/ybevpeiPDc6tg9rTsJabzijS3sJkqzt9Q4u73vchkrJhU9uqcYUau1xxHeOv
xRhfDFucwLfu4xbCpWZu6RdJ9pYrgULDZ1++TePmOwuhDlqYNnSwTHHg5hlqxq2OWpeAzdCyzyGZ
9/JMA5p+s/Q0Mgmk+lLsU1f9kdjpc7KkdyUlDrWwfuhJ/t64w6WUKgCfNNdsMAW2+iIPnjKYO/lB
tBL9DiKspvSKjpaeYVa9OlBsSjvhkOIuNTLrqLgRdzg3iUS0Zt6NyWtWTCT7cViqiZFdllwXAqkR
v8mmWue5w1ntNuZgqoyVMfcbKH0QKRtVc8R+bEeofIjNsQzeymgKd6MYvd5Q+tXMvEw0vU2sztv+
zpTlFSgSx3sKPHZEukTKkhBC45fD6ANJ17af5fTZmNYbuGGPKQzmG3kJO1agk6hBrwGSrn+WJoOS
U6WwQjOvjGAzYjovlf7aE7QuSf0hwzitaf6IJ+89d6owRgRloFe4IBDW+DyDcNI3PTRx/ZS4jVZV
2c8EEF7FEzHFTAY68LoEQlinvqyeO3V5yYrumiX1PsdfqtDlIFdAJdU3u7DOGc++QMY5mtYOils3
VDgpPO1RXpStUHGcnX75YSvlFV67SGpWa5gjepSepy3RsGk6zenVXsEGeGNBecA4S6eJyW2XirK5
qldnMeQnM3aoYitl7bdUeIkChidAZkgvfePOCFwYp/GEtD6BV9CDoTJaMk/2h1cVr2lpXrCbJ/yi
qKai2xrmkZ6rfW+NJ6mqtVrs4owqgqQRE7kWkMSNgE2SUR8Bvm+GB4+OWvuAYc+LLjoA6WjSXBur
w9SMxb41Bw6WPmqXWNOqUAEZT8UTv2BcYrodRM8xrMb6uC5CCRxzaa+ISHPSCsX5BYGhcdYcwrLN
W8AG2q3xc2US9xLklp2/j/SPhb2ilyElCo2GQsC1DuNXKJWNtIc48xIYGkyxeZ4TMCeT6bPJFKDt
Yj63xuCGHNaO1dCHQJkcj9qqdKnT6rPJCElGusmvJahCaITMmxdXKjU68TtTvY9t7scfatcV18Ja
xjP9o/OjABpzMKuyOy0AGS+Djs84DGSibJs+AiXLllAbVWq2nVEFcT4JcBfGsG8HM7nMm+MC605n
/qHQo4yZadGUlnGkznFHeZBQPACIXd/laV8W4bIijePQzYHhpPj5kLEcoZt4a9QCTOC8FM1et5oN
KPNUpYWvdaQOamPZLkWCQGd5PN4bceac2mXOTgkw32OX911YLaJA5kz3bA4Cz3ldS+vgDZP9YXOq
6MkTOcx1ifnWLW1Hzc1Kxc2t1ulJBYH5CLt5jh9VKU9pnTjsiGGHemktF00s2dEtqjEs0jW5cQqa
aBVr5qdaqRxWvDPy+jYk/KKhIbQjXp71QTAjq20v7jLR31ElDqRNiro8jW5tiV2vgCICpuQ2T7a6
jGThjORmgX+tCYrShHpFXN7RJTTXR9vcyEsYQ/bAXjThlA+932tC36md62BL1+oEg3h7lxYExlqa
ggdxG80nuvNC+PviiA4Ai5wguAhROnSJOeMIO6wO9GOxjCCfa/1oTln2xOSRKRTEte8ZByoAB0VB
TWnzh7XW9EufOl6kJOscbCvDpoGOz6+N5cCKpBVxBT7MW8iV0D+p+3FvdshLrq+k67z5IW9jFKpe
0MdQ6lk4AIcOx7HYwg46/0fyaf2DcAD36PSY7BoGJ17i0XVv65TQTdKUDLH2tqaEb1MX2u+5SQvm
bNfNg0Zq7FwkZhUpmfae9kX7aDTCipptfs2NATyikyiRRv9IFGsbzWoJOahxAm7YDVPL0Wko7zh5
zQjboaRTOjbXH5mWMXQixzEwrISKqleT32ntbpc5aReqi7n5GH7rxVj15K6o0GkFAvLQZrp2Kq1k
CeGaL541pJc5XpWFK2Y2YWU5C2A6oZ6MMaY4k5FRTscUiOxad/SiqOtl89omopI9XD17zOBF07x3
MMrLjlbQz2rYlrMN00/QjE0emuxgsEyLuodTejj1arucVcmasan1tO8TUJmU4fUU3p96Lq/p6tEV
6NKZYzRTfF1geYFBBqFC/wCLhIU53KA1OPUJ5bUGEDfQALd4d0VMurqD9SjeLOrOiUmA5qhrOMcD
c26dxtp3kMDvsO3K02LQ/5WqovQnrU2kr+/xOaWNMmZUBVM5EYG1xUdjGuMxtZQhSpxpg15fdYiH
+0lyktD6Wm8t9HfQCrjj+nvUlTmsY0O/CrMYn8Y85rwYoDOnpdd+Ccz5b6oX8a7xuuak5r3rM98p
D7UpvamJd8tbpNguq0OVNXbkJMV4bdam2THOiwKM2SJ3prsGk0gmsK8MZu5RrHi/MfTofUU5x6r0
azIvaSh6Wplye7SCKWYNNh0PbYg54bBtE310pXvRrLGI2q1xz0YhBiq8g4nRmSQi3cxIsszeHG5K
6h1iyDAOtslZnlZSqtZQm4HI/g9l59Ubt5Zs4V9EgHGTfO3carVaLcmS7BfClo+Zc+avv1/pXmDm
yIaFO8Ac2wpN7lS7wlqraBfSscMp5VqKc4ulcLKy23gBWe2w7TnpnSL/MKBxssSERUDw9W25+AJh
CoqNUdflLwXlc5NnLWooGuBuvcg9ELIRWME8h27MFUh5jWYsppanm7lsvRN54XS1FE5MOLbUp86c
KGZ5oJ8R+fC3OSK/m9SbMMaJEW76fAqPYatR/vf8eJdlgODD0eg2oVVFDzDhli0S48WpIJu3Dh2z
OmbzBP4790qqzE7vwFgp5qcAMTxcEU5rOCW7MfGey1B1r+iSJF8wRsDK9AiYjhOZ67Hm0JQ5G1P3
h/aQtSaBzpTgnRRULbiWp5XmAW+LSKOtkCfvtinYMlKDNKu49OgUrANFoD+Ak7/pnWbeLJXbHSKX
Rr8uEuOXvCswHNWyHCpFuA8e63uSmMOVcw+2Omv8pyDLdDz0UH+04qbZce9O+3muUJdYuINib5lf
Ykzt1wUfDBioHW4qATSP/gDKpY6a+zDW9GuU2BT3ubaQg7YqHIym/Geom4IOlMPjsqCDI61sV0Hn
gFuB0rvSuzLeGiWosTKNYcf3Hg0bmklbz1mehatkshohZoOQt81021DGX2vKMnGu/P5YlGEcrqJ0
BKBTRbAEIMZv8rgjJz4DRg+c2oDjN7RPyUSuKq0tda1yhB7zJnTXQ5X5D6FREMtkrF2BH3kzRCoD
LtTfWFr2Swto8etrZnnnukm1KWvXPpbh0G+mAI+7H61m15ttvx9BRN3CaAMzMhX9Q5cofWvm3Dhd
Zpa0FR2nx8gxyVsrusYUmpkRMONmhKYfffGSOr2p9QHs9eh0X6O+TDZ6i0SQFRU61fVKHbUeoc0i
N+z7DkmpXZf27Y21LBRUl0g7xNEwgyyC7bXO7Hi+ACAnkd/P5bp0BxQke4NiXR3H1Eit7Fr4cDfC
yiHAQw+A8EtfVnFZO2dEl4ezswzp49+JP79JbdlCPPov4soHopMV1oh0F76Csq+Qm3Gak7jFlZ+d
VeY9lZ773Y7ym9AyMKPdsPnk6X+kzaAmLJoWrrI/dg0ysiToPbg7l9Z3I9w0LdmnMfVEW/d+mo0d
3/ijmz+X+tggPEfPqoxkBRqJsEKqtDPPWq2sL39/pXehwY9MHgg8yLbhc1u0j/g3FQrqS9+Xae5e
THPyuQqSaAeFgk5WUzeCI28zspuBme2XySUfidTqg+bN2V2Y5NHW8udm13KUSTyS8K5iK9iID0nK
a6I0XHhqP/dustfyXNuacUUep4urlZX72XPTev6R1Mp3VN7Bjy70ZPmEEfUnTpuHlpjhoG3p0Nrm
3yNzSbN4GgI29xwsECmmnzEcQ1r8evN+TFr95e9T+SeyJfIuSIcTrJq/CfaURm3N6az396iSet8q
qyyPIlNF/b5OL/lEIwmm1VtNQzF+zZci+oRS+ifC2X89/n3n/xenrR6yeRiS3r/ArAtX2TifoDQB
EqKYasdPVvqZ7u9vFFZOEjh5SE7E7BDdPlDAjMljcGkZ3fddn96OVkTgEjbuJ4toyCp93J8wBBGJ
hdRmQDn/9ypCJwtjK+yDS6SDCiZ3JPJwVfpQIKBM67ORLCidNgR7SH3+7wv65xH+59Hy/f+a0cJW
6RxmVn+fU2Rcta73zaiNz7QW/rRLodKjiUXGDJLuh10a9qVJXxIegrP+pJUwnNP0IbW0N9hqn+h6
/4H1CBOPzJtSqBnSpuDf41las/QNbrRLhA9Yu9U3ROL2S7x8Ru782MsKG8tzEDVFtA1r+1EcYyrV
EniWNG0BEIAQLAUsm7waAnJoz4PKNZ+45pPVtNR3DUCvvy/aH+bTZ4xwj/FbfOPjfHpOkNBn1wnv
22JfznjNc3ZN6umppHrw/3+SQasl3UBWH2LwBxIp9DGiYURQ7zOk9IDenRoAIXECJ4JE498f9Scr
jQKlgt+MDgKqHB+eRbO3qRpbM7y3VBV1K7dccBwXcuhm5SsI+ciXFnDCtloGwaqB5LVFvTWknudq
W4sobZ2aRguy1WtfK33s11069lRscuvQ525xIm5C3y5O6q1fLuQWG2oNxaSlEDThKbdkOcEyjNDa
dKf9ZBZ/25QQzPkf3daw1PTS+7D/B1JjcUPC+n6ydFLh/NTP0c6Dpwg+/CdSl789in35X5Pof2gP
iRPNt81W+3+wfv+0+yzOmHRlFcHQD9ZqScfCrfUuguNDKSezbxsRLdOGi2XWn+yJP9h7LMZ/HvXB
OuVhoPpO87ULCJdV5k6bIKAHly9IPdARf99/xp+mztJdumKgwYHC/IdxlXYcuY2DgApknjivt0tC
brzbLWhG6/EIgkcga9QIDQBsOZClGUyhE4C+iz6TNLDN3y8Exv2fV/kwbps8We21i3fxAie7qjnO
hA6qrfMhAUQEaR0qzxLuvYZ0Y4hUHTAFMLe+Rtm/8fXinJBVXCERo22bQQVnG+QwwJkQ7q9fGpB4
Tfz4wqbCH5gjKHSqMoMT+mvXSWjdVFUEmDAnTyLZdXCKyNlpdmNeG3vyfgR1AfPF9MMdMJV54ycj
vnmMyrVfN/WmSkih13PpbpulLHdla9O6Oi0hq2TwBv++Xn+4uZBn4l7mxjQcWuj829LPedLy9pZ7
aaqmXolYs6rdT26TP7g7PupAUPip1EDm//CMNnE69EOVc6kLRKtIJVT1fqkKsCcHnSLCPOSnJfQ2
fx/Yn/z3fz31g/+etCSxyFs5FzrO1cduoFgDxxOh3BGsUq0HzaZy9WQTQco/FkFNLGLk1Db//hZ/
Onr0lHJs2yCrDrv/39Nb9bOJ8FSU3A9lcWq04Qt19K2Tm6/dkEQk4fUff3/en5wg2j6ZOOhIuiJN
/uH45VpfBq1nJPeaHQJwz5HmhOdRefvOaKZz25gpBXRKMV3qraNmBJVMj7GNGtBZ+eRN/nS3+0j1
c7OKJfio0hulel5lreNcAtD7AJqr6iEZSTz0m5o6FNVMypY6ogPZJw/+kwFCEYDuBTxbJ7X17ymn
l95kctuG92HhhxQ7u2CLjk2HDL/xaUPB33c2ig0exEbW1kDd68PyUoQd06KfiBHBtWio1oR6Q3nB
OU+WdUeUS4uA+OwuTf3JGH+/POS5rsgt0AMU2cF/j9EOkjDX+ym598r5Mo7FEZGlXavqU2P7D39f
x98NhKHju4gsH+plPPPDo4ySHgspWW1YWN3KGb1ypYbiE0fQ+X0iTRH5UCItjZTpx82iF77RNIYK
LlaJbnMNUmEdR11247k9vKUw6NbDiKFURdRTN/QW81DWxLpTACQXLXoA1Lmn7op8tPfhWHtrs/za
jk8KyBdJM/vUIXW3c3tK9Wq2lm2dpg3Ju8anVlgW8XnwWmQjvITahmkXACNgyTRzb6/nVq/2oxnb
B01PQAfRCyIfkb71xja5penFuXG84C3yircyAIgVw6e9JXL3STLWaEznw9rWnjUvhNTZg9/RNYe7
TwfLFltDsuV68teVBVI5d9FnzXQb9LnrN1+jsC4yyFKBArZZlZu0gq/7/11WBPzpYMDhxK/+rQsZ
dXjSlpFaLraDYL9uksahy8Lb3x8iJvZfEZk0ZcOwW75poHDyURA3q+lM31LwucSFUd3ERVm+NDM4
D/Rc0nPnD81+jBqF4mnqf+Ir/m795dEGckIuasXkUT6czDLQ086zmuqSxxkB04gwlLfpAbgJJNq5
GfVlE1FFmsryk8vut/Pi0rcV9xvUAv39bOfDeSkbv0/KtqgujdVS2avCchPrVMX+PrO/23mRhZJr
m6CIljofUxZjFrFbmiS7mCHijnOwW3R3BWUNi0dbSrvULrSdfqpGNEuc7uBScvzkBX4zQeidorZN
P2vRGfytrbVFz82u0+ri0lYJEjWlr6DiT5hj4KRo10ZlF75SvPKh0C/ODb32XG8/pH7GwXVygKE6
Mh8USkGuV83R6GfnGExG9Mn1+/tiiBw44jX000W17KOd5J1yZXZhcx3QkO5j+9pW9fPfJwIhG/Xb
VUfSiDvAdxzCOxzCD2s+qiUDQWWVV0SyN2gkg7Ty1iU1TN8NkUOPjils8rz07123O1Ei3ZhGuXGq
8Wez2BennH/ETX5bGNRX/Z8lf/TonaikQaQlvIvy9hd5+n0VByAOk2f862NrFhcT7Xg4SwWJ5ubW
yNE1pZy+8v0JGEL1D3J+D2nnr9oo26XNiBAz8K+svI3zHvmTYvv+QnQYFfW5wOtflrhfz5CbV6hX
PYQAxMJWranZb5m9w5yY+QqHgeYY/EoBhitsqp9lXd1bzvToRgirLiZ0HtC8UP3Ssz6gf66apgTx
Vz/OYb6f7Pmx1f3dEHmvOLdf7GXcVMARk6jd5K19LOZu65mUO0k3pFVwaCt9rdXlAxv8RwZC34mi
bK2BBS6H8dtgNi+ZQU9xfMcqqy4REMM2N7ZjpgHz1O9i2HpLUVcbmmxc3DT/asfxfeJBIMhtd0Wh
jxJsQdsMXAR6BJ98fXqsgvwJjNqpMUFf8eNcQ+4DhdSbYbH3NogiNTYvlqhs2TTlYCadtYaSGI2K
d07l32UaqCAABVtH0avZzpevQB5vu7F8dC1NvuPc8p1Jguy7uRkfwyi5dYrhECoL/P74ZTSq29ht
ASHb4OXj7hAuw7cE9MVqQX563ybG2oSD5FkzPR+GbVe2z7S4t1YxKxw60R0o7d0YN9ulr9gO/ksK
53DTLsO19dU68qOrGTivemTcmKrcNnBkW688a+ACRj3cO+X0snTlKc7glQSVvXFATeodCicteIN0
/tlWGgqFMCGH/tgk/RmRrpOdt/dTEe5yeEBN0WwT4GJpRfk6mK/AXrayaJrKbsPAPQ1Rf2Jj2525
dcspYlnmx1xlwbof3ZNXw15DgqBE+DZEepOOA3DN3A6ImnF2KSO6brWl8Vyz8grIbDlq3qMXX8a5
f5vt6mfrhN8U8Jo6MF+nOv9lQNiNRvcnWpeXWQp7k18ckw70SNPFx8G0zxWgYQfUAP0OnnxnIgWr
toY1fembTpL662wZpabMVqhvszLcN2N1LBEvcFvvtWY6yw6M2zA2ePLBdoqB8IIpwc6nN96Cvzlr
5mUoQUSNzHCj7v1M0U+BziZ4KV8hPrn097WrnUo8XBOvvOJyQQXPb8taPeX2cjfEyXV2iAsra5+o
bNiMbgJOsa6REdC00HgsE6CxBtADq/S/IYkRlmrVDQDQMn9OHl1g5OeUUMeco3tt1oeDHvsQIsf8
puwnVDIAk5jlWQbZ5FzEFTwevjcmZ2GEWWCbo+XHqE30+VUVUgoUskKTemN9V0PtdTNe2A0gaKAw
X/sb8K2bBDbFmHVbEQakpdbKCsZj3QpAzt06/WsUAltW1slyrq078pLoTjQbs/pnptLfQexoIOsi
PXGm7NymsBsgKKKhYObeHX8VW2pxzM1hAexDfnqqt5NpE3G3J3nZ0B02LiAARz0TOCMKNBw7dqvs
iI5WEI7/tTXsjXKTN0ZYIoop+wfau2Wae15Fx+ppNF/WZ5OS8o7sC4DY6g2Jy9vOizepk27dLnnS
i5hCFUBTHYG20ojPtUq3uXJJvoabHMWKrLV3UfAKHuq1iYoDce1cJ4e0nK/AFVd9OO1a+Jo8KCnx
e0ALmM3PwjHOy/xzyeIbD7jIaNWHbBSm1DsBWmbVdK5adiyAFaOmgsIVPCuylNaCRtEARSNp7gfg
oaX2izbFtOLy1owxhfgbt/VWGf3a4ryQNBbmkWpdWNDFSkkD7tmRRZZTOmjDXi+QRIFa7Frhl67o
zrkKTuA7110fbQ2DHsURyH5Ed5toN/GMBtIKinVI8RivEscxi/IHQedpzrB5JtKK4cz/sUAKwqTm
Dg9lkexjLiEHiQeRpeB19bZGee2F6An9vhGZsjeDrwSIJyh0cwoT/VMzfUzgbCpYRPxO94L2x5YI
m+ogn5pQAHUDBBTdtdk9442vQ/eB9oIIOl1lVQd6gDBuTUMrY1ZbZsZgK3VTu6Gv79XRgjux4fWA
9fLRNoOvhc8SIjgQOvN1mN0EoRRjX3UGgECwGpqSDYxg99pq/8kVggS6tcoAbSousjZ76PgwB08v
yN4yDp/Gta8QcpU9Qw3sISweyY2sZDg6LJ7ZhUtZFM2Zu33j1s1zaASbcPmhxRXWIbXfxraYoHlN
m7Yd75OoPtpJCgXhkWMA43Jnpjivy48kguA3W6dqck8llQC4g0vuQnrJ1iGsA7Or3jiUm9xB0E2u
8w7Nf2s0b1VdvyCUtZHT6fbNSk+9m4azmWb50Wv5RcByi8tV59xm2nDNNO3GQFCE0G9TTg6gW4SX
J9CDybh7P5tiOLRnXujdwjNkuZZ6PKB+7jZiVnS5EMxDg1VAGMtM6V/OTNokABlM2YIl7YenmgK4
VYH+6fvVnFxDDivrLie5tWwI4C5wl+gkuzVhj3OOTxWEpBpHIQPHDojhSau7U94bewM6uEHEaMk4
RETAOSZwNNMhezeWEC02o48N5a3cJZE3010a3VIp8qO3cYYRXsBbNw9yug0gPNCjSMmBIYWPSv8O
pOPXgNL2TI/YvC7s92QGdwYLC4rrjTfZDfPFHwUS8B3FZWgegP6oWRu8j0yJlVpvXUsDR6xn7v/M
DUF0ZsdM/XSVJ8r0azXVB5822QM/jW+/NowQMaLkxuRtghACLifOzao3g9kg6trIjlTBuDXi5jvP
NsJnxaGSnypmdWuN/7QJgrVanzBf6oQM/ZWX72CjVH4JWub7bBv7sL/asoMX5E1UAr4urVY6IXBY
AZ4Z3AslfNy1Bcp6wV161tkgQAb3TT5uGP6jDE4eiiTjhaMywouKKXZw8JZuPppJswO7Dr20iI5z
bh2tOP1fF1eG2rQuOixfaiCWZlSD0rkaNSTKJrxMS/jDZDS8T2Y8yAa11Lkdq23SvcS4HPL0ys3u
c9vfio2zhuom0SEHde1JJoeDvq5N7ZCzlDIdykjOjQ1PZfJWNKKAvG6/7205tG0pcjymqKk9MT1a
HR4X2MmzOXSr2o8vEY2hKCA/JT7ddEtA9rpWIY5jrOKk/EdfXjAsTHkOZyde53O+sr3vcjxibgCZ
NzaUAQiZ3AkaNA4J5mXjOrg3CLt1kLd0rQfN8kAbv0NqHqx8/CLjcWBaAeL8JT9ZefMvkOenvrQg
McGl6OvbGrBgLUSSNNtPc35KuNcdCL9h759rSIKxcYnoK7fkEeSo4N6hNeQGsZ17E2hlsQzGJmuD
8+z3lARK5w7N51/VQIK8HsLXCqFhuce1bnzpF8XOKO1HOUc0t0OSDpUIi2WvmFSc1Z0O1HOd0Mdq
Zk8AfbzLQ+Oku+7egIqhKXfbt+XBavqEno1lzuU8bxMvvEMu6YIM9XqMoUMMsHrbwnqog/577MMY
qdsUkU+01nyf3gB+8jxmw33pW9shr2/k6V4OjBOyEljDO4eWfyVxiuVHOCQ0ycsnwLw49vAGAlvw
OOHPQGl3QOMe6ih6X059wa0wGq7j8SBTJneP6vsf0eR8DcsZcSN+kW4tT4U/Xzp9OjsuIdOix9ig
/tA79ShYlaveCKlLa5/qMruyBR+Kxj12+vKlHethO6jpnpauBzF0HlbBUdYusOjwkGSnsJrOzRC8
jG6wD/3lJ3SyfWmMLiozBEZLvqxGff4agUzlmji0ftivhmpGn6C46GF3tPtoX7SitwAoMXB3XZE9
emP1A2jIDdCqXV5Fd0FQ743WuiICulFW9Npir8Bu7MaalmlMIrpP7jE1/Tf6w19Cgs05jsDcqSPF
9H1rB2g+wRbwjfRUp5x+Hb68bCncoGxV1+QfxgGQ0PRPFubX0jL21HtLXr2hoUL2OCS1+Km4A93w
bFQeUnymeZeP6UnMJWTRr2ViP6qwfmiK9O59dub4BFMLxR8SZ85wMhdLWyPsfQewFkGm8jUtIc3r
1r5zEb1pwTH3ubr1LarFDHSx1K5clju9cW4gu658vYbEEK0Lz/9Vh/XJ4bpGSWljR91DYnPLNwbi
m1YTgu4Lv8pWymZ9G7FVprC8UXlymoor0AbKmfPGjqvdgrVt0RuqERrwuSu90tvKGbDTb6Q11uLi
DixIpebHcLliWsl6m5GxGZJz3r/VMKo53f2EsY/XisqsmhUMKmcrBsfCn7WQKF1sfj9D+iySZFXY
vWQZoj+DcVsSRGfFutFgrnU2ruluTOFFYWuKGVwUryOGEl8KYt1aFSc+VOywXL3dWUyJ3CUgNNBw
yLbp7H1PLGPnsrL6oM5BjgJuP975vbtPRjRJ8KD0yN3GXrgCobdp0dQS10t+ZiYCjGGjdtzMeBFy
OcL399lQgY6XSy0SrTtAm+zqfjFQFIz2voY6C+lObMxKllBmyXGfxShrXXInf6aIyIDTkBeUDwcg
I9MSxPeK8CmI3oyJGF9SvVBHdKFR0/m09p5w3FGOfxVbK16l3NLZgx4+y37QyuSR4RMeiENTh9MZ
+QsZEatgk2sQl2gxtW2dmXs5cnwZTdqVi+ZoAzyGG54JnQiOjGoj9rgJTbLDzdmxhzUdHDbNdHQI
GozuOVeopgzxyuTWYbYR2gVkDTuMY5vHX3gpUronuU/ziYRnyqZA6AX3YTG/8tB3l4vJDqG49d/T
6NVg++HYatZAz4Gf1fiU5O0a0XGid++ooe5UseJcgrb/VW5eqlfvcRJjlUkO7PH9urPC+EaDy2z/
kj1aBd/aVkiZ5DmyhjvqYKXfdPryjfP3d9e+k9kp3HRNU6rCNk5IZ+55OVT76Wb0AAsApRR97WD6
JSbMQ7U2sR/ifOh4eQRb4uGBKRb5v9VETMgIeKPFCGChPXc0iK2ngi38IMdECDfjSEWW+VtSA0py
D8/Ih6+J+KJLOI6EedbzBOa0/aepHuRkJqG+Z9s3s7rJyLfX9nTliPSooYVODAtp2NAyR/i6czIf
bK/Y+oG+y6LXuBv2MZewqe0TuDVaRJMCWQemTdxmOWp2/yomMvPsXZdoqM1ou0avzyOcIkP2LVJ5
/CQLKedUKUdYPu8vPzAvJLUpZiPMwmB4HENk7zRLuvYczvc83uAM2DhUYpMonmjVHWPivy2xoMUu
0Ogf66nkUuKPZXQN1fovbCLmTuGgypkPDGkoPS5IxwUb/Cs2fVVOe7Oe1mJ3JLZLqY9QbaiRTZrh
c4vfgaQfB0o2h8RcLeBnK0Rvjc+y2KZD86Meor0cGpMRSgTZ8m9m7z1UTNyDzJEYe/m3P9UbGXqy
PIY2JFnLOgwxTyQqwMGWD5EzKcaWLSOPqwrRja3EBazrAC0CQhr6WsTdi3gp+JooW2OtUD6M9MPo
OCdspHyEM+pri+RCCkq9g1lsRrtmic4ZfrHEwsR5NIP5ohyoa6w7EyGnSvZ3w/gI4Xdo8xyDfrqx
xuQ+KJ6Jf8544+uaTIAjl9YQQ6Z2drxmXGkHedT7XkL2R4Q58+hsEafSiIBW7oSB3bWhu+JUJbt3
P149OJCNoVusKox5rv3oPZKtdxbqLy03kjili1hNZr+ENulR7pS3HlV0I99rCYvQzPwuxoZXD1J/
nfrGPkFakLSwLL9FWDX72XXwPZRaoGnimHGGG/0O15pYjSPJw+G37Ng/cib4I2GNxK7Aaz2Z+B9i
IeWnZJXlTzmiNdrWZOPNkXQXtXdGL/dYhtiDODU6QnaWX8o7KVXt2Hw4o2x2Rte76qEJgzV2SKxa
SXxWQOIe1QubWsIcAM1rrOVQGnd8qqVPu5Lri684JqaILTPASx4jrIXYPPXMvqtoXBL0X7DSMnGM
gKcRda/kiNkk/JQrMmDfw/GBM0Cf+8jN5NAo7jBsp41HRTTMMSBTtp5C7Ca3ithBDWEL/VXX2rve
BpxBGoG3ljOo9PYICkXSI2aPQiGfH1nOoYKJQIJurSoNxjQpTPPAYzA/TYlx550w/e0/KaEHsygL
X41IQus72e5yZYkB6SsLfO73itWuK3xt8vLciby31b/KrzGlmt9cYjI6ERGRXCrsQrMOYTlykfFJ
cRcxge6r2BnCaH7BJFuQGu6697PT+7PSeKO7r7yLlc97xYRHuKe1c7LcAREnd2tymeXTA7/Kg3mE
PImDZyPYFNbpfsZxlPeVfYudJqeBLkq2k0RNHRO5EK3wJRgqZ4uoGPNV6eZWgv5MgySKEehe9MR8
rLDvctlPhXPNuMTTVB38zD0F3nCI21+96og6gsdBi+4SLvNmRIV3AgYD5GiqvkSIRBgETo3RHWVN
0BJa1y79ZvD9i649xLT9YBLFwpGQmc0GKf1XMTmjPe5j219beCwerlD2ACxmG4iYlU5jDQNV22La
xkSHs4JGxf2AHrOFgZGDLH5jJXriUXfr5eQw+/6u1IZqVeaIQqv5Rgfja1N/SRhMaVf3XdRDbo/y
VaU77ydLJo5l6f3kq5w3+T6EQnRnueIVw+mQE1gukpfTFHvTQg5S37ISLE+tx1vGwiu1NlO1kBth
YcL2W0Mmymn/4YTJ5KuOHGSLuZsvVZHdmurdEDLpSwibpY1uxeXLA2T/BYdPJ1RXi/YpaY8oLY9m
1N1nxBZFka/pRwQgvnu/CVl+Zqo2lhW96mHuHUbv1SSh7cf3CGGsIRmd2pGtnzOc7K3kBrMs/aaY
Hph18ZHJOK+5FMXnE0shVxtKuSfZmlBxD0JUqlB9kUG5eEli2TRnQWhYOL+kh+TwG91pxI6Zwatc
HzQ5OcrpI0F3k+K1QqTdAIGT7JzsKln8fH6kldRqCBRqpWqT4WNMqHdYHtrT+F9m49+EgNjkwTiG
HE/ZpB3axyjs6LHaqbbYBGjSt8wvLmNVuTvIVFyEvzw5NOl8IzMf2+kV20IuT5k3BXPnIxQt92ij
vv+vJceJyx5kCHKritsud1aLx5cRubKi4uEUPSyjuNhjYmr0Sw3eEeOhdfccfLH5eZKRmxrI0SHc
5L06ZJVSG6nh4LZx3A2PynueqGXABryNjKEkqJCjOdFRgU+ax/FMXmGy+6uu9+Kvcb2H7B8x6w3E
/dhFAYSVgqKxZr+5kplho6ilerLa8tbS6eaQV0e9e27xW0vsXBoqiotcCvhCfuKLp1qRPvDH4hAw
BYC3ienQeZOp134EWvEFHMP95EQ7MeuaiP1rz34NzqR60Mhls1WstEVIaNzL5+CN8hXT+y7rFJBz
8rM3iZAw+hUpJHH75ireFQpVLVwKg5oGd+5e3DFgiVuP2EFMPGORzD1JactQD1gj3TO2MsgOig4d
Noq025YkPiVpCbCIR4awdvKoPUvGWaaet2T9kui1wEkS57Qg8sGzZry4OpvEnsTQcm8X7DtOpxkt
dPnSdjq7SbYiQRe7B8ef/xLl77kGF6VtAZ/SA+MHvzA2P/Lxl94Zh87jFLPF2dfij0iIlQXB47sb
HiJzDeGNGDDN872NZLLESOLkVO2jePS6tNng7no3MVzi6BNte4J3Xk42HFheyf0dxFuQczaHHY0T
tHnXmt/FdWC+JQEtToHXRQ8uRzI1/B36O2tbPTvqvFC2kx0jPjt+XYRefU1niZIh1qAf5h65Vv2O
tKccrsW+4m/lwk41frCITIL4ghxH8a7Ep8WDNZnX0rvn20QfbRmL88fs2OYZNUJYrtJgmKThcm16
YugfMvwloqxCO7QEVdOBUclLicelw0WSvKiW4jQjlM76CJO4oYuqxzTxQDn+DS5yawU4I967LyM5
18R45tBh0mL8uCEt91x9EngxkPdoH/ekiyG5sc+WzN3anbT3IEylglO5N3LEJEc8984+xf/huhR9
rto+JAGvERBdEc7L8zh9sl3a8FfTeycjsW8liJC7i3gGNN+e/YTCzqZ9d5dCqWvgi0qkzP6VQFJV
8TWMuhUZjlUfP9tohhSoSclL+jP939FRZhB8Jod7gOEoJoMthwOS0CZAlp8bAoLvWh/tMx2WDj0z
Lpdeb48SHhgBBOJKYZm+DRa9ptlCkv9V9LQcnhQUX0ycj7QFi8yKtb26hX+4KekswXZ9dwZ0b8u8
a/M14TpJB9ABZfTUWs79SOXba+n6zmsZRDC1eNd4iCFG20FTtNB+STQoo7S6bN+m7p24E+K+ZqAd
FtqYDJO7tUhZy1aWcNDpdvhs1Ap4K43uMPAed1pd3bgUI8QjZx/Rn2ajs5EMF1nx7CGN0nNZfc2t
Et1IdNACf1/V+lYtuMwVwkPcOfyUAAFkrspBNJWIsuBjNlpzF2WG5ECYYrlki9DZ9pZxxIHMqpcM
Kubs0wuHPiukf8Qccegcwi3byk5wEG9SRF+I6rfvUQF+hZ7XGzk4HDr5srvUR1ltOKRbMhEVQYKG
urWUEuV8kIRG4XrbwHYh0+zd6nlxyWyqtrgJE2CCSaHSy3xV2ptYFY0W5jpSyJneotrwZabGKVkw
LI3E8vwBUlmwZFzP7AiucE6f0TgHCT7TkcCTAmg4UuZxzfXEyoH43KmleB4YcKGF+560Fe4sniuv
G9m/ZHfLmxPN6cSklpJmLf/oCoHolnwhV5mR4j+x3v+3dS3SjWytvCMxQ1iK6DTfFzeIOzjo7nkv
/oLYGE2wPYkR2ZzF/JihgcbfOCax8dwlF+DF/LbcX3yVK44X4i890khziyIacmMKj6ouIWpTWsRl
YQc55OoqnAo5R8Fo7cSxe88iGSgg4dl3O3F2yaOYMRGqWx7EC9f7dJs6OMTJRXYoH8XPzQltJ97D
6pq6gdwTco1zMOSf8rFyIXGy+Yorvj5RlATs/Ip46rw4F5Pktfiosn3kiag5IgAzsrFJ7Et1qF91
RrLvswetKwkmQDd1Z3oY712bu5JIBnQFfu3/Db5Ki5ODIITLkdSkuwkZUJyUnErX2AhcNiMH043c
H0oDmPHEqvMCmDruNf4rSRM+k+PEysqViQmHEYQuBwg3FkE2DfNj4PKJa5v22GomnrBLFhFLrw0P
dqF2OnMgTo9MOZfZe06G8fScew4kjot8PN+jW+OWAFLcM7S9iY/F28ESNziHXArifkd+s17KC69O
3K0oxfTfHSwf3gW+MBMkQYZUpHkHTxH3oI2BH8HODsGk1Bh6t35KmSPfRSC2epGUTP+9t/2LBaF7
KF6povfvO4bdL1aTf0uJ4j2GIrzC9cKzvxHHweaYsSHt4WsOLkDyGEt4x0swKVXR7sPypeMeSx9y
RU2ufINovBqxUjJBLoNnX5IMkj9oTyXLJW60OJ5WeBuG9tozBgSE30uCbAvZlaY7HbCy7881n9Iw
FnnGAx8QW/6hx50Vmz/15lYCgaz0YPcu67zpt+LAhXyPue7M4Jb0iNQ15TbzJFmRaAfGIXEklkxM
vT9nZ95dfAryLHq2LTKSBqi7YMNrHzUM/7FmS2LM5I4iCAfeKcZJrmZ+gzcKRDcoLm5YKU3by36U
/csqF949jkW4fPMw7OKeSEIz6q8SJZvjWQ6MWAZJd2BP6v+h6TyWI0d2KPpFjKBNkluVd/JutGGo
pRa99/z6d1Dqt5kaqVU0aZDAxcWFryMYZ984umSsWHRyjkNt5Qd9mXYM2qhcbJ92DR/wJPgTOVBk
z5VDvSrGH+WAjI+obKC3I4cDZ0UI7qLIiQmkgdoi33/AujYAdLQTEi+ancgHY8IWYHex8gwuKAPE
TzIvrGH+ld//W3Cy2iVxyo+sSpcNZxutuH/8vX0N7iUoFQ8pc9GnYeEwjzyrrao1Ek2/F5LH4cKS
yOO+DuXVvJ84cjjX8nCyBOwAlSCUTa1lN0UkWzjVlPs6wiLr08eaYCGBMMDKnQjHZNPoZPMrIApW
MXuF+/RRRN3bq7LU+XeL8xQ+rp/uP7QRhEF9r9vFzidvmRTo9pFG/efDW411o1L8le6VGrSNrGKB
3GTR8phyiKS3UAbZT7OxrEaYJBUrhXGVDclgiScgQ8egCNCFMRe/TE4ZXGaQELalBFULpxLXw7XE
womEmsH5Z1Kezy/FuQJulFXOMSGzeDU24G6D+cxK5JpiU3nLCH7bMB+TKT6kLrlmTUMo6S8HGFdx
KmJ6llFNCd4/G0YK53ZQbxapOeJiIBKW4t90wHtARIwB4hF5UPG5KNnaNSXmkv2z5DTOKxCtYysw
YRIaBkAHSTgfJX7vkhN+zg4kiv1Qkz2THcjbDwpciNOEvRbTIJ3Lh5zfNLZk8cgAKrHig+mt5eyU
fXk9V8Tvl6vCYL/RfIuUoWr/Y9QluMjw6CLjtSZgXTAYAgiw6QTbVIw9b0Rp1lomOfKQuyLAlNhc
TJDfMaecbdCxOGFp8oJVk1mRYxBHoJzogQGxyJsjkIF+y+1C8lTZAuBEBLeU+XlBWjvCP9a3Mk9u
8KxXF6lz5HjjeLyR8JCzBiNuYz14VRxP/osd0o0/OpoT3F2gY/HnCVZNuBli3QooIEQ/3I+hCH3m
MvI2pt/d26Z2gK/EbzEQci1Wn9BktPxJjmuuxhqQgFGcCx4oyccVfexxpft9bsZIqT/ICvDyMx9M
AEKXAkeKfQx6ggwGGSBOst242/jLbF+GH9qCDDt/yLeYEd+kgRCDLZdCu1cOf/mKTwaLrSdokkCd
+CF0iyFQy/8d6+LYXXFxTZbhlN3LJrk6oUW8FxcIMteNuJs4djeyyFhzDUQ2UAQXm/a7enlFVuPV
HDEI7KfAulvoOiyEFQlCeXml2HsMqhxZ3USTVrB+k34a3ZssO5zAqj5k0a5FwE4CH7GV8u8CPTed
OvHCTKdYIIotKwNFX522Kwj2iJOKfcKOCOYi9jxAuRnhmDu7Dg6SesZP4M3EFuBQChjpcrxITico
cWL0W+xvT0KAAcf4F2AF8picMoBugnKxTMp/Xjiv6c4gDuz4+jdZxD4iVOKxMA0FvEHuohc27ISr
+eJDroVc81b4Q5PqzlxCliYfY3FmcTPdo/EiUUj/yQviigrUKIv13xH/++ISPYp/YuPqIBK4F+SZ
98Lu8CUZYdYQjS138ne/y8GxOFIyc3uN/6l2kpOGVSIPjDsPECcjLCcEbAl2VQV/I9a/JKYTcEFi
NAkHJzBd3kkgMM6eCdF8JpwgjeQwIlBCNGMC5Qr0AWIh9WoWkBKqShEvqD1iQXgbHohhFm5Mcoko
SeeCvJW4AUVkr3lx8ULZNxIVADIwlTzlv7GTXIpgR5XST0XyLhGLv0BhZseLmRXvUVwOvs0j8DX+
y+0Es+EVmfCV2CqcQD5IgfWqWMsJEnEn8X6F+fg6Z9F14/BMnEHI4V+RSbYsxptriX2f3ecENS5+
werHTvBFmRcO28pZGZr/ECYwLNWrRwa5lGT4jPzoRYcV4mOlZM8XqOslRiZ7VZAxUJCZjYB03HVD
MDDcLzSLFbGyF5ORCKtd7xtimcVtZC3wJ8DEqSGu4L8YQU5uOkmIWZPJlH0nE8WKEOv1+/SyJ+X+
PLHgB1aLuypxIat6oOhGw8+xh2oPT+aK1P1+Xc4xRM678huDJsOpLrwr/yO7B7W0IxYoUMFKNZ/k
nxvnIMtGJowdwEYAd9/bCLuSk7iSfMCu+LpsfKRmaNnGvwyPDjqNXJ1n52K4YIkQldhU42JSu5ds
Xd849aaF5d1ZbX0njCs9Xu6v6Qy3uys6Oq3A0Qut4U2OsI72dKy8XwMpjykni2woAjnyjkIymtNy
z8kv5kbAKAbBBlSWLBgLUhCkmQMZ//hqVSnuTsD5A/A9vtP1CE8Rs5OG4GJJ52zhxGAV/0r0nLoV
SpRv4riypyVa7yfrFRfbz5Ijd2FgMFD8VyeWBo8NOwQNuzeFJcEMyLaRRQIciqQg/hxedXrbz3cM
N88vG5rNIz6/PDCeMLAxFkscWzYKf8Q88y+YY8lo1Uif4stxs8HU7xCzkomXBIDP+/G/oT4dxH23
vAk3driVOIm3F0hNfF2eR8y8mD3MGj6ieGusBv7PQk7dwn1kCPwkOveBCKbthSvB3WnvunM9+1Ka
IQIX2kGsngAM3PGaW3NOv2eWAz+CIxQhKniqoHscdALsN3SHAHVdBtQdOZgEh4xyvDgOBR9a6bJb
gvI+C9vdsvg3DkJ84lvI9hf8WNwpEx8Jt2Yj+4mpAKOVWRZE1nmAc0LUxYBjpZP+IKugpAUCK9Km
QaJUJ8sj8I8k1giIEHu5iaKBZPedYAMOvvDSABmRHWJ9FQOijcke85catB0CXPl/AGn149H5x8SQ
HejfMZhy/Et8L1ue0RLP8d/2pZvAY02egfUme5a/9TBWAS4J0XhteWtJ6smBDe1YJrYvspPvJRc3
y/dhGd4sABad2yFzNoPfI1zL4oujI2+KxtEpLLRT1n8tiFFxW+4hq0wiGAAG9poEvhK2/XNrPUgf
fUwuD2c4K4e7pUrPfeH8pZ30e23CWJmyY6usnUQIjKAsSd+dP6i/2qWNsRW4yIFxoOBLSjLFBu6P
3G8JDsRQsTxQxcMutLfCJ5Jve7P2N0j0k+x5QldvQd4dP4/cQKlHV6ejRX0G8CHYCzx69aC3EujI
a/JCTKZYE3GraaRjoR4p78b0mOQFJEXbURlGFwUkI+/YKy553cr5KxbHARmUM80AfhYV+8Ckwar3
TOwp00OCRICNVPvDT+QyWqy7pjrx7JhSirZuS5NimuZPotOzQ4cZDbGNhxengG3oQrkgsmcu+YIY
ZxlQbBwn3My5JRC7QHDXi5FBZlvLyR1SPcOjbBgntot85QpmGgfxdPhjLsxRRgQjRr22+m/ZBPJF
jq4IV13cHTl0+NMy+S7gxbGReVwM6JOPMyucKx6HRATfvwZIfP7adVmPHMv8MWWucM0k+Pyk5fWB
EbeIdSyTVrA244drLTfHkIF7JXgTct7A2w4qsObrAItx+Y10eQ95pHp8lgw4fjZrUqwTr91Yqx6f
OYy/+J3AmWY9HoXJIRgmFkKOZhhIOMjYB9YJD0aZ8Vp4ERIgSKJfQnFWsICmzLeBN3+1M7q97lt/
RZujDZmXSdmv3QwZzfqyYGnIgtRSc8txNQZPHN/kvjDjVzabjAWHgURCYmvaej2SdRN4T5aIoAu1
m+1bkCzZJYo0qgGFvfKJ9776uRFQD5d6outx/6Wz3bi65l8jqtAg0EWNkfkTU8/42E5yFqIQD361
50w1v+UK1A9QlXPF/TD8cqZMVPKOVEEwgpKGnDRaA8DS5eqC1MmqkFgCKJ+rp/o1L1Ckj2WJ2qD2
xQtI6oNr84dxh+xx9Ze7iCMjtyY/LVGh5CQZc7Nzz+yRyXwzPTCW8V08NgHaBUGZu3uZTr2mJ7MY
Ds8Yd5qD7zRQcEalW3UUH52r6O5Bb2ae1aJnKx45966gKlndIJSmiCUuuKvYR/RVNjLPMniyIn/9
R6amzo//Eliy/iXi4JsCT1GALvHodRCplZJMruRQg2Zcy35ffBTor9Eob8tDd1ecTMC0BqHciY7d
HC1cKp3+CMmClR96w5NNUk2wNxlK1jL9rHGwOKb5tuzmRvXbwL8Vr6CD6yNpS1xMOTULDaib3cdO
puTa74od+4D1PXQQY8A09EWtxdpidPkGl5OwtTeDD+FotRZwMH54ISyJxkVPGsdgMfbEyRpdweXs
DYZHEkv8M/62fCV1u13CASAjIa/MridZzpDzJyUA2FQiM7BIHFUBtLBm5EAS2E++wLhIMCpvJEdj
rd+KkWUwhVvYfLppIUc+D3Etb8A6c3U/01aDZZ+Zbsm8JdNHHu+86HvS/J0g5j2Ki1n4xO25Tk61
n/h4ckziUnIxF2CVD2U4N9WERKT6U2bFvYOniAQ9itFnDjTMi8n6lUuwJv89klzm9xKSs0W4APml
jHaxOLXqtWTUTYHepCdvQIHQwTZ5ccYDOQVIKDniqNotQ8Y1gWoxLy1YgE8RDIYWMyL3kH1+NTS0
pYbMIi6vLCuCQQo6SNMkK3EVKIQw7pCnfZin7smiTAAdFHa+BG2mWt7dvDs3jX8b2PQsSkNyh/AV
vT67J/N/v7joo2ezBqZHEdzQqY+0ZedaVfJkxsGbC7wlkclkjxc5OEvLP9jz8g7ZaSsmL6Fz3zRS
h1lSref4I+3M4kOZJVy32WbB+GSn811dz+NNBcYl7IB60h+I100cSeepI6T1cmSWGDKb/nwIHtNC
11brkuvnfr+rWu9P5qZvdZq9V/DdtAEVP2P6LzCCZ1OjKV+ecRxaentnFcteH/TbAVX8m4l2KnQ+
Sj9gBVBg0CD+2KDHuRlLrGPqRRvYRgd8VgGqJGfGFLRd/sBmMprvSR/O9txlVFk5p7aOdwQF04xZ
6+Z+S4tEVBNra1PBUBuG1yAWy5X8YTHz7SAx7+Q4vCpUTY+dMmCiehgSgjYAJHYtJWS7Kae9CUoB
EuRoaaETPET7TII3GkUy655OHaoeuodRt+8HBPmuhzUhsKCJgv8kAQEb0M/yhvHQMe5LDseL1kWl
+VNr1VHCQ2+kai4HR44175E02OiMD141/+fbuB46tLWJfp9F8x5TtdGYwxN5U5m3joQ2Ac5I3ZnK
40+AfW90/ktLExiTkgnQm6GHujBTCYn1Ydwap3R3ci5hZSS1W9OMVF5W40Blyy61j0x49BxG1FCy
t4e5Ocp7SlYwHo3/ZIe0o4bv+CMBfA7GFKafLTVteStMbM53LC/TdcRTcNrmSAdL8vQnwXAh5D9b
sY/bRXUoUWFIGXBpveTLcGL/CU0MghRrYXmoKW8Wj118CcGmxHLVk7MvpbyTvaaPg8AcUbpsJb85
NPFjTl60xC0ZPT074fcshns2zeRHFe3BNapPISYvSAiBEqabhGraGs/Ly+FBueorFGYh+hPCrw36
THvGMqVM8hBFL1qs4LXRqxMrJ2mgLnGPUOAlNBdDqTILJUWt2uawBoWn0Vcwsni4vJovPCrC2gdE
7G9MkDh+FFKbYGYC0gvrgheneRxKBOC01SbSkohCREr49YGmxjRVBE+S0xK/R+YsJW8iJWtClJFw
lKOZJ5Wcu2xAKQ+R1TySERmn+UTjoNuODgBN5vBY9lNaT/c62KpAeOLWSQy7kBcVc6dREoJh4oRE
sXrfwQmoacQquAzGVjaCC6OFrJw+0kAAv5M1JxlZMXak4zvgUH8Zjrwgeo8Sc6INdOoyWB2cyQqP
eGzrNz0Y14IwuUv+bRooZS9Z8cdTwSD0G3gdx5BT+V8qpbT9jaQDOYVwhg02k8wX6RPXbV6zkZLw
ngzBFi2Tm2R4rCD3cNRuG7pfs8tIRQyQ0CKje1TLuJZ8bdCpdaCQxg0DnPe5UDH74dpdnHODRNC6
hkgksFW8BAJj2vEqGKq1MKtkEc5SG0uNPkPEE3VD9SUQlgycfMqkItB4J+fwaMcsUxC5rvyEk7lv
m+hEoMeK3TcoW+MdEdkJT8HrUGlwi7iTbda34YtyvWNPrSODQV/6jd2WzwykTvtjr+t/NBpcxUzc
VA9bKF+CwfcBu7z3Hxn1BT1iyJlFRgwR7BfM6ZpPhH4P5I9lDLiHA1NDwKw2PwqKLfegK/ybURZn
rwn+2nW+dnMaJECtPojDIosyaBzKDYL9yBKL1F7IBlxJ+Lt8yE9yF3058CE/yUinef+4WJPkhFmb
MhxyCOOB8A2ZfT70xtDXheHsrrfJzc08PocOK4kHJdLM/Iaik6o/2om96o3qwAvq0A4c2DNcUupB
kf84tAFNbKhVhdp2ahN7WzpHpAIEt6664j4O+gN9Kx4Fzgy8+STf0HRq1Uc1UJr5jfW3O7WTpRos
l9Btr/WW8i2woJ3UIiQ57Ll4lleUeCitdBhU5auQj2RoBuRVjlbYyiRFgdpbICGYWCSp1r+uk7wc
PUeuu0HvqFXNAXIYClsX6np0SUfKQYkuINZQq6xCbKeMNEPUx3glUf/FSvg34oo+paAOMqYWB1x1
ix8hroewM2ROFQ0tGhpeJ9Cu6R8UOxFatUv3hGXfiqFnCuCUrqVWXogqSdU+tjVtPlxnvB+h6kjw
CE+HBxcsfiRTk5fLRda3bD2e2hjcB6etLpSeXSR7KSsom6qNnbZbjUbwHDAmwZTqN5Wj3jQPkL8a
DiGNDLdlk56CAZ1pEiwxY9m2hw6b7sCOkfOIJBLWzXFRPMcJkuSTnGfeO48jB49Otl1cR87bHP1Y
rRjeHDXtIDFurIm7tf4mdPo7CVaCCvgeuNmbNFhtyNyraCuTwOOzgjqHjsrUAnN1yJ+yJgknmWaJ
JHksTKmwXgTo46ehT2VN8zWsM6MidEQcX9KCtI4BmxBmNn7QUOdXWpZNr6YWnAptsCfx0kdC0KuR
0G+L9gfXHbvq1e6HuGC/00g0Y2ma4InQuRaMHDgctDeeXhK0Zh7TxHwUzIbH1cvkjofhhyBFQJvm
rlfs2tBtnUD+4DP/7rK1UzjHA4X1/Uj6INykrQpu9OQiCRaWWKraTVuRVGGfMSDyW5lDHH1Go1Xl
te51rGtXQmIeRV49VddYI06WjU8yPKa/I4Omq+CLY4snipv5USomjdY/xFU+0dyihdVXUC8IsRhI
1DHEXx8ZpXKkfQpLu+GkEMmuIvEOxAr/bIrjhP9N+hvvxWjYiO0QOTALUg4BjF5XXwNfDSqLgTUe
2jqABE7DPP+roNVE04MfYp74MnMoO1PS2MwZYdiv5wIYHBDAAfslKv+02TKSSZXxFdNeSKUwaF1K
t908Qb/W3EOUrcKYVp3vEPFZeGNVAt8t7bE2pOMcyFxFeQpZijZ9mnCYZBMsFZGSCQcwydwHuMqp
G732qdse/aI/cWwoEA7eSko2JZwU4qzQweMcOoYfM+o+ZbNVFcIu9+m7MlqPVVjdcwDrxvBuZQbF
ChWh4VA808wBatFI+8QQAlUcf1eIU8DxGokItXhDCSUP69BAjBIG7eCWFWfiGFbEOlqGN8ipV9oO
63emAyXFnuAlSGNUlr2V6N3GIGi1pu2zTqNbNboesk/RZD+FOV0j2x84WA9R5h6Y91eFdZMtgVr7
qWOSBao1Rv8sGQM7B3RphvIQ2u2xd33ycKV1DGmH4cXGV5jzbkuAuIp133YIKMWdA1AX+qRiEs84
FqNz8YDX52gun2lzA/8tHv/IZm6cCepYmAwXeWSR2nEIMSmqo6KahVnMFrKSIVFlHtCFJzPreN3Z
ywWRHMqQPH+iHt56qUvEskNrBGqB7N7p/QM9Qzb2TPfcMYz+JogOfgJHOns7gApMf5c1aSS4EYE6
NmSKnNb4UJwSEjibZqzt0NnuVsYEdLPU0wXZ3zsBtcaMvoRJzAkaKn9c+Y20JFggiuKbTEvwRK/h
n753tzGiUhhiJEPn3TRp371fujcuplq+4XJM0pliS9KCnFiuI1xUOK+O2T7OOk0NOoqYVoZP8ws6
b465B8FZz54tzTsQikH0AaJKopRGfiUZUz2kkmr0fxKzOl9xcnaVN6XbtDBhpQ+w3uv9SPkqAoB0
NtA8n8gpOuoLjYti2vHVBW2i5+ghpAPHqoqGJz/C9BSOuSWY36HTDtfbDFPg8vmCQiE0DiN9KTDa
s5NvbRh3yWCzF3GUL9SWHromsVZx7FJIT84V2B6bTIW8ABNtDeriAlJh/dAxvanTwQcfh/hOFhh1
ChxXiNs1Kj34AzpFTCDbVzRNHPuZwxoQWpw5NfSA1r57rjsS0qktxQIxl6mU+Yb9Ev6UfKOhn0E8
zFt3MG8lu0fKsA/C7QIFRayETtm90MeFd+bimAuoj+oviptbAcZ6GnAo/+B53lo0RHq7fmsS5ICg
xWj469wyaQ26fSvs+UCxG7YnpeqXyiCxpkjonSTcMa3pnqRCE5TnRRgb9RVMF/bxorY9VRwgYQad
EdrFoC/ncHX8CsfZSWJTn9xzkvfrBUhOeP/t6F+9VsHHJZ9OKwnmguJApgDyNd5xce6JU/GBiGIY
iCvUpzQZegHu5QPHxK7+a+BrptMMPATVnmASyHNlV+Ee0GmCnS9JK94hCHAlkCmH787Y0leCdw4W
Gn8NJr1xK+ehTU4l/yRsWb94tVtjA0WugkrY4gjwCNjcwoHuglKgQYDJ1W1/ovUPsLMkweI/MWGN
IKN4hwk82rgKP2hiLMkMVkjFOcaYYfIlrhZQSqKghQJL69cZQxBpC866DUF6wW652xXNhonTJ5uy
ti6JyJ0ksIB+uUfCFCbJGAjNJ3rAOwkIdTKm2iBaEh6vrCHCB2LeH6HwyJkqq5bS1PgLbCiiCQgu
pg8GoXhXgVFcNXxHEDoMW+e9Lq47/MV9OknQKIc96n0rxQGggmknhxIHhoDWBT7bkuYIt/DuEl1I
kMpuIb7Vwvw+1cpjNDf0IcKKpP1XQDc9RfUKzyKmkj+EtMQPjHBlIAkRacT1FGNg58n61uX4NMD/
bX/Eu5QQWEJc2WWC7/EEWTJeMQDiNsnnzstyWRSEh3neVJF9x69Sv9hHWY/akqpBdfFc+lk7+WEo
1bhvNI44po659hvrQxSxt17fn+bcfG3snu479KtTyA3o4XOih38wy6+CQ3Rtv6ZjLJ1lTFpmxZoV
bh2q+NcW9m3Q67fYnD8c9kwLc5EuAOx+/YfzDNK8uq6dVsDb0TCfOgw1nWJegq479mF8KXNquOW5
tTZ7idPxwXAp1DWK4jbsm/6xa90TDLBX9g56RG3+n5vRDdK1ULaMv8XPG+Lu3g1yKo0Cczdm8VYL
APTRAg+d9ieaSsTbhpEnxmC0bqzTuKM+OBZtfZBQvBcCWJtTJq1MVlOFDIRZOhzpoCIm9eJ4rpfJ
C96RMM9v4nrai0Oimci0VIa5nSzaCEZu0XVwVfQ77Ln3ksqGJNqay5Y14Kl0NwCYPNIq6DXR0DZD
PFW/oV2Ru+kkheAtj4Sb6PlA4/VS46/bIvpVhg6sVp531hL7hv4IZ7dw83WRsgw6LwU30Dh+LLRI
PDhJi3krdndOhnXlOUe6Dayspn5CueLtCgnS0MtaFEUZOcT0eX52VdzeuJpG+8TFxOCLzluCCbPO
Y13uIifZIlxi30TOPCEKY0/HYMz144jhBVCF3koG3DaTw0DJ2sqix1JZhTxpCdtbD9jd9LXsipDK
C6/ceGATpUVmu+tDRJX8nWq1o5maZ88vL2WbvZuEx7WrKHx26BlvOAdgrhUq4fdN6gEi5xOM1/YS
9fZBPouyA54k0vWCs1dOJ6sr/JU5FhQqgQIPE2RXMzhOPtz92DqkbOOmQNtCEenisQ6orFR4uSoj
18ipsYB69Jk6IWq5d+eaHHk/vMzdDFzj7R0AJ+q2L54XvqlBRzinqfONldS7wI2+ybHeNkZwaIvu
PLvL3rBMkl7+ZumaY9T1jFNIA5zlVgN2xkG5o4n8vo3MAb6IBhutwei6KBRb8ylX6BQ5xlPomScX
8bfIq+tNGyFaYw/00fJo2SNWWSYy8uGV6zSawu7MoAjan5LMld1A6+zt6RC1y3YCo9fYVgbJClrw
XgL05jpCiJzyaPJllKkAQ5c9PdkQ/3Yps2/t8GEZgpcqO8PjbHNwA5dw0WoeQZQvtd2TBxgOcVaS
i0L+hUZA/dExnUfCbSOk7aFN2xyrvtDX8MvQWavDWJ9oZkidYNR/tFFNNyIKenGr7AqORhNVCEQG
ByO5GyQgqYN9E06rJezeYRyWNwOzYczwNYeMvsntfPTpmKON2a2jkh8OdrKqlMRKYsbI9F1OmZte
zufAWOgl3xV/mzFcdgEj5eaJQAPBS2+b9dq0qWq1IvrT1/RdKob+b5oP97I0qyl98CsVfggLWhJV
EznWVRrXT0YVY3RgXXbmF/pZxyRIdsj4UcqpcFQJv2QRZVNs7HNF/VYb6jYHvPG3z/WXmsPf6rPn
hQRnV3rPLYYzDlDU6KhQlUZLVQUuY+bpiY57zyE9bgRIlBjMsGDjQDcV1wwlb3pBk+Kd482c0+++
78iZ06ldM3p6sNJDTzyeTLPadRUa7wL806qAroGRGlamlX2PupVt5d75YISrwlLyZrTJNXm1IIZc
P0IrKN3MXLV9OLxVDVWzVpcjL5G3+8F1zoYq4Se6drNVJSLaKThxDYrl43wBKaPPtlj9LkqrdtMr
5yTmNV3UveSarpNLfgalr1U2NjBPCKqcIDtOtH7ZNHEQbX0wh8Bujj3KdRuLUP9mMlHymbv9YrvO
aRqQHXHn4EtiCW/KjE3Qmv22NIeXkK7FyHxDe2s0AMORCSlHm3MHyCCa6Vo7hoeByNRekHyZxq+4
9+7LEs5tkxbgtjTSWcmRUureRaa90R2K7oO3OF3+IP7KEh7mfeylcIB6Na7iwaAarDY7CCbB8h00
dAqXHGVv5i+y60e3uCd2Qvlh8O581/A3vtX/JHNZIxxiji5JfZocxsgm/hVfTpnedMjptIUIZXJy
4nrrdcNhGAS67JhAulDD/JxathqdW4DDAT5Ml0Rf/FLpJd4KOODGzDogqbbxJ33la8Hs7D13MFCU
bOxaEpF0waH3Yx3euQsaKhkHkt6oA1l0MA5Gd9to7dZXHkRUz6D139yZ6zTJX7rGy9cEWLIUtrHG
RRavj/84pqX9Bw6pNxvavybIIngU72C+asODWgEO19QI8dKcmgkdqJTgniy7XYFx0nnlkZSwO0fe
jT1z8CIsBXRVx89T5AurYLqJYus2a4YHY6CBXFPdU/PzogXLegrRqa6H17q3oK1am8gptBsNIa5V
OCR/wwSIXNLhOYV472X7A3cc2eVtBwOJfPZMlhYjcGNQrhy36adyERDCe01HDwoq1QBaGks2idVZ
SO1J6yZIC0A9M9n0SWv9GBWnNC5ZmSMf0UdPUGLkZbL4JUsABfoiugknsJBRoiS73/YOaaiiRJjI
PMR5fdFCep1E1pHs1p0K0M1ClonSxKiEfWQg+O2/jWN5S7NBCOkQYxxrv3jlMWngymtqFbC1ywDY
Ac++ZIGSl31wfI19j3Qhj2HhDleNfqTfyCpC2aTo6+iu02zrpWgtONnxtK0zi0JcJD39ptSpw9+2
Tb/lYxnJy8hYpyQem6Jc5V4db4fSo81nZoQb9FufGzpAP7U+fPoWtKP1yJJq1Yzuw2hvjMSKNkq7
BE1G/IKX1NiHFtXPzHpKrRQrStKwJvTPkAibxif+AlVw6u8tWF7F/WS8q6X/4jlKWsayiVZ23N8p
hpIqnvzOMACi9BSZE4uOMcGmqtDNV9DDa4L20PpyrfsyMlZzVd3nrb8r4EMzn4WZEm9iGgczOzsa
kQ+xidneZ9W8y31i0OJ94E7O8tbSjwv+Aso3PbPsXhZURVVDJwA0KHPb2Bcj/UFpVcgK2JW9uVta
lKw0BAcTZBqXfFU1j0ue7F2JP+ZL7eNJu2iMbcfqS16ej8m59RP9rqMdcEAD6HREcwVoqiPmzJ1X
Xx/3iZOdPK2g9iCnV6qjS8N3++9c40PSPTnEJtJX9WTRgLEv3VVjvExYqtZpzrM/Y9yibaiGjUY9
a6gZ6NwgtGsup9hatjS+oSnNfONUHV0tRQYWdUFrn8aHaWiOaTuDk1RfrR/bG10rN6Qz7/1W7TDO
16HhCRvoTqITWhtY6gwOr/ZScag78X2Qj0+J2nflxWnsTYcraKQ0swulWmq+6QHQoxH3CNyGUxBG
llr7lcEKoBOzR9/roHJf9EEjvZF893D2Br14qIx62yPRd5NZj3Mw0V+wd7+zkvyniz+nI+mGi++i
Ze7QJzXgfXVqsDhtb+ogXM01anTmxsaim6SjZZ10y7xjUiqRmI9ILdDRvOjZgF3/Rkf0bWUmSMvS
47InflcrUEB8/oXClhSxV+jIqJWjNdsYX+Yggc1H7uG0+DkQTmTvqqF5wen+IOqhKm/ZpDS09YPn
InHRNSw+wyEEchWxyGbFmtT8YbsEGXuepEqCzDKIt1aiF4G23uRia588QEzacww1tUMkNhjWOo12
XQeOo6y7rJoKFlJb7YOEDH5nPJCR+JjmMdvQ/eK9EzfNLZxTpFFYtwRUQocPUxpR5O2CjXNmmeXB
juyHPEn/K113kyLo51jjkUYfm7aw75ex2FU9vezpO5k6/nEM0meThvFzE6/SuQJarjeNi4NR6k9R
p+/Cqj1khtAih53T95dUDx/pZ9xS2G+SDh7icJt6FotcRClqIlEYihNHTAvK1qK2pOkGOaF5bSZJ
CmcOvobbHBbdO+WegdQZRW6k9Vi2FIgTx6+mqDhk9Xy2Ajsn+l0oFR7fvMjb0hbx4KSwk0RVB5l2
bd+A/3qEsbTqBcap21NIlUrne86uMtRbNSN0g+D+xh/0S0fabhOO9Vdeq3JrFPRbsNLbMTSJs9Nd
G4ewSvuSRClwpJlDv0uGxb9xwcF7ZomSr7WlmvcJwAzV7c+5btAy0NcodL6Fdf7Qhsa4cgaqYG2e
r6v3iXK+EHb+tHkrUvObxKiPfh9vdNaF1hqfKGR/IKa/GaNwq7N3bmZPu+S0CJ+YBJ9su51qOzvN
b9vERZERHMrP2fZpSEYoXi1Gue0788HzOgRHC2qLmfp4Sl9yzfjbOOoYiyx6rYx7oGM2VbBrguRW
azFvTja/h7WZ0IAUEdecBvJlRuVoHv007mdk6JTouDMtIWDE2sV4Nr3wvAQcilMXUTLRNjQaRqSz
vodAUoJtAUa58BiDAl/M9CcMWjaEL70m3bQcT9uZEwoLBr2aPaItCCPJ2py8Z7uFcdLp7amBiODa
ApYwg7aZQ2gdFFWctZ69GWk6EgujD/yf1y8O7aLa5Ng5eg11wX/o6uLWihpvl1nmrWktn0s4o6Mc
rVkkcWqT3t9zDi1+B7BKgXR7l2vaO6rn8CZfl0GjVPuLPNyWv5aXiNI/JgkNz3g0sDLym2VSaBp1
f1ImbspwP9I/bFNDEz0+lnVj4PVCZoZBVX0l7mPngtdzUiTWI38mXw4JaDR4cRidTMrb3M2iA9lt
SXNAdSUlgTrNnH7KguY49adUDmkNrSGrNXYdehmUZR8GBAO5HufO2Gfbzk73OacJX8unWqiSSIpe
dPJaQUUlYMkhyiOonkwb4j3W41Cb4LiHXH8NG2jEOG/JtMX8cF736GX6HniW+6LRjKYvQfrVXkxu
BcRNPQijiI8XQ0AkbYGcDrlg55YH/X2agdNWEUMyxNS0r4wrwHRkKPjnEV9lhKkcJCT6vIM+8Xjc
JZ9Y/LDPg3NNYk+RLfSb9VAH9/FUcEKROlqszczAcYmsdVdLnQB2hcmLG9jfBTGBr+mHiX6vHV1t
+14/zkHzYEsP7dh4apzirjGtA8Dxq8p1rh/MHwYpwkmxXUiZnOUuKtQflmq5lGn74Nv5i9tDD+CY
MgioaXtp3jUD49jigGh18kXCNl55tF5fKb0vDtHCGIXDQpFF1r3OMQiyX0f7qIAQZmjQK1DN7GhQ
eOMa03NBy1hqyKZqXVsJlY4azpJXTOuZztqUTVIixNjLjuYFzkHQftRLztsG8W5pkCSg7TUa26OU
GqQ/mpF7p6qy6OoeBz85wmpUjbEz0lJ/dizEk40svqOMAJPV1I/TQgNkbVolkXb0g/g/Y5KzPoyf
3TG7p2f8J9npLaEo80c3kFAkhLQSWoHzkJTE6n7ZIh9vkQ1q++hWTJwTtp9xW5wHuKOKGM1a/kfS
eSxFjmxh+IkUIZNy23IqDwWF3SgaaOS9SUlPP1/2bIbbFxAlKfPkMb8Z/ub4685hyoAZ1DLN/qWf
mGotgAzr3RCHJ6s2N+rcV7+fJAKVNHS15RJuHRcAoWRkkQAuiPvwBWWUWzvXW98WR1Nv93QVMI92
EaGHJOkUQdGCpvF9gK3TvEkaA5Sn9quib0jboRfO1WWKg2xm0CzTkWe4QV/yc5GFBT8a6EvDFGKm
ny6ic6g52zJVWrruHXO4DZKdh6igWYb1F4KXw4dXD7eqjk8jE1mKFbqWhfnUtOGjWjJolR6tREmd
9QfaGBu1DZPQC2rXJiVkIePFHUXaWpC35QUoJzN9/f9ZluXeTDrwbjMpLEjrSD9HSxtgavajwpUL
yGrR4/VMEaGTS9C2u3uDNFAhzdJdKqFiWN3NyG1vFWvDe7gkf5x4+MDh8Nb0DgN7ee6HcMX6QI2h
obAwd2kuEWmLwNdGxq7jw1JGYaxjNTfcxm/1gNSINc37ckkYBlsF0bimMCF7WjCfNawepWAHzKUd
WoGT1h8ZJvGmjUV3lU5HtzFevErfWjoB2QeoNpsnrSYp0bWbLDDm4LFjqdzdXHaz06GSGla/YJ42
YV1c3CQ54vdOv3s4h2yAisREvegWxKK1aOu64wLWQHeVFwXWqWN8BMQrCZFFGrdhWT2TbYFyoNSY
xckm/pgZqGJLO49Z97RIbZuM4SGrYaqO5k+kh086jBGYrMWVAfwF6BIQp/l9zrpAa52jFlmPCR2H
OK5Vz0+1BCBM28XZ4JCuazaoGaK2BGzOnCMklLxLzmHQCu0W9tpfzWxug5XfY8P6VFcZOMEIClcL
GYMZ1dcVGH6lOKD0nboY2b5xTzd4n84+FYL3AuIeOAHz7pVaHXPJuHRx3+McQQ2nudUzwUYdc1rd
H/N5OIBaBaQOj6+cKqzUEA0zmJIk/X0c2lc/hfBq0UjTtYt6QfXs2TTB+qCNqz846tWrJR1vUygv
uJt/hnFPxbUcx9BeSeymEx/HDy9ea3SiyND22gQndVqgY3pvIYlqV3qs4GY/4JCRZhgGeomMt1k+
P+kUvLk7HAtstO22dddG2twynU44wXYO0UI1mVD2LVoB4NEddx8V2l87kiQ07nfCoHZtmDqrrVqO
/x6WoH5Qi9q1BV1a88XEsMOQ9kuPmzbau/W5aZSKEFNQWA/e54jJhE+KVM1TMLS6crxYAvWsC117
sfJcYubefDhgM/H6DLIpIb0F1cWBbGsX8oOUycQA5A/XmIjIMlN+tYJKwYOcxdrSjXdJVUapYYPI
p4rbqBPL5hO0y7ThlMv112l+8I2nZa6OEZkcSVu05cJcEH1eVf3oOaiV5KCSFf5sxjgnhiKwciFX
25B8+Flw5ResFkCUhNslopR+aCi8KVkXFiAZgc/Kr8Ynxyt2SZge/SVCGtBkqIT+mf6rdhGWxnxU
xgEgWDxQNHcO+Y56F8uPnCxBaMmXDiBlmthwLXIHHED4v4z9Mwet2kM9XhSyt67caJGHK4750SJC
kA45ybShCMV92lir/aB+XX/lvwn1T/ZFCsXvcF+YEK17dBpLauCeerDJnB3nPNfvCTzcJD9WV+UD
X/gHfaA1J7OmUFcoV5E0LF15mZADH4ZXPntDHtNRfqhE16Uaok9hPVHe76vsdxQPnf0xLY9cxytw
oJuKDR9g6A0sTYoDc7IfHrdNj089RfWryNvRVbUJ5y14C5IfXxibHluE2cD00TgK6g/1UZLR2aQ1
At1UeJl1ykjFZ3JaLsEHjJt+ayEZ4c1fMQCF3nhJBxQcPfBoo7EdzeFAd25Nclcg6932YFqmXWj8
yY2HIad7sPxQxqtFUX+XGUYdVvPcYJvH+5sKcEp8fgj6yRv3zqpSt15nvw3QZL4D43KT1Oaq46Go
7sSATWcUP/MDPMyRKSpfHFJI3shIETUQ7WvN+qDMWMdeuI57dAkLmBB3tAIIY8hLaJ+FBUB3YEMw
kW+DcOLP8sILWhXj8MpLY1FjCw5g8q8Y37LylWnVeuBFOjSCssbdlv2N3Jcf5CVMHGmOMnC5IzO3
8XrkpJz9HD4T6VUKSWT99/rLddd+kJEyIcIgoAPRAqki+u5oHpN26uEZcO8Bf91PzTdVIsrF82ZS
qW/kimdwC2u1Bv/dsn5ZIMJqANBIOg2AIc2gYLl94GYIIBkvDBGOkVshUXxJZ+cUN/JJmwDW8zlq
Yd9pjDAClB/a+J2R5qtHKFELap/+X5y8A3tggzrGsdN+Cy8gF+5N2KveiTck4hgtHB8rpGTPT07i
m/9mFlRntWc5q1T10AHVrJ1w0yJ7napNlvxrifne9NrmjLKptBNOW5+KvC7tfVeFZ1/hUVip3bT2
4JHgZonLzDvLJRP0KrvljVXJ51OJkoAUZ0tQttQCjTmcVCzy0XNBDR70o9iYi7kZGiUoWqGMqqB/
vEl2Uu388N5wx8Cz7HV0rVM4+EA+IJlkOs2ybr3I9tD0uop3KutXAZXOjPp17mLgdPH9w1xdeFfd
6F7ziRK88zdFUd940bFenvgi9BxZyAsv8N+axSZJ85vvJvNvXsjgSQ//jJS52jSfPU1unTDbqxs0
cS3XhuKmPqbaupRafAjGiqCeSCStpaBNQkUg/O5URvoL4sei+7OESIo+sognVMJ8ZIkFyHXfpP1B
3aIiBkvIKwPVOQKuyf5Q/6udgfQOr3xvIudiIbEqKiJbC/NSBUj+H5XdcdV/z4zvqEj6r6EJBHLa
QQTe/Atc8S+4KKbM/+pNjbZeT0XLp1Z7kaurWgmSow07R/24Wu4+VMWueFsQL2dXOnV14LJqS/Ev
Hp2LWx/NBtV3Ke3o0vTZZSgz6A0tib27uANjQjFYOs1HybyVWY/rwKdtahqW2WlBvF0LfchSJilx
VH7kMp4fsqq45xlSGa579UmuQRL/1lH2mCD7FCAjf1ZBvS5KVk/REh5sedGctGV8hPJU1vh9MGlT
c4gdHm4nTChMiC+QYT5Ky7+NESKENBFWZYu+tgmkwIvRbjA0fi7Kk/PSwq7JHS5u6sm3M0tcj90K
CuaoGogI6vsWpmlF+tH2/QOjlA1CMIp5B18fldd00m8kIvtsLANUuQNNzLu0n7eRCZ+kj5bLDCW7
AJ/VVDgTlwCPm5BJvTy1FhniFNHWjI+Ym3GGPbJSmE4d60l7DXOTKvQ8EO9mUGhVPIFXAiITnnFt
DZpO+9NbtPaF4Qd2nmwGlgVv3awYVDqcK0Z41CAVShajpeOEtvg7Vfq2tAFE7NH0O08QRC2m/UiW
NNel92iNtOc6g8NDgy+jL8HJZ9PClvpfHdhrxeaNnqeB+R7BvSfIg7DY1EPNpN5GZPe7NED4C8aB
4teo/I0WRhejGwPDfTVi9Zfi5Y/HPFeM3oF/5Va6LYEL9akT9GxZrPvAjkBTE+1WsB5LPz1rkG/a
2roaDrD9hkqZPtAc4SLAwgT8ti34iz1eO6zOjtYG52BJZxVk/yb3deozksnwzMfPx2s8O4HaJ2J5
G0g9qYkIPWBh/j0GO8kuWA+rpIFshq2xkOHnOJCiXwGRbDjSumcGf3bnhHxassLMW1+BOqIFEJMX
4AkKQBBmfqPKOEAB4cFOk3Xlv00kVdwsv9tVj+rjdkhWW655HpZ8t3iqg4y9iA8jpHq0KBDK7Dfm
CCU2H1kNNpyPJK8pG9xg1oYvGm5oE5hgYHwqzgSYGNgHv9jjr74WhUeDFrPmhuOcUTSDhFI72rya
qpgCHHfXBWdITkrOMYkGA4QDhvCkDZKw6c9fXYKyd/yt86irnDml/xZhoqWswIkqLkOH6d/Rw/JT
b4q/Ini3fo8s+Xzh9tTD5Nl68pxUHO55NMhg6P0OCHEkUBkJEXUdjPkR17F6HVsiC0p6tPvEjIfd
WGdBOl1FqW+yunwCQLVt58tEppl39cbNPkk1jNlbjxloW5qg8542UWNZoD/HL7+Zf2PH37IAuWeV
LUUtYNEhvpDJ3tii4AdommmM8DQpDziZkYXHQC2r2QW0y3pxo+6H+1Fr1hB3PC9WjmjQ2zKktYpr
iWZxflHXU0dN11pMC/09qa468Wt65U46bbXJOlqLvRHohemiDtSmYt1xVdfl8IgiNDzMJ79znwFf
HhVusy2QmfK2bpmdcbQFLNBvyUM66PjsZQnPrGHJ4fbNeDTLmKG458oW75z9C7g8XSkcZh8RRYEY
smPHFjDD8QjBhETPW+ecR2Ba3LuKHT3lUmHpm7l64TVxgWEB3uAtAWZf68RmlsFQNm7bc062DYL1
uMzw8ibw/9yuadHd5bWoN5vom4IAbcHYUtdsJap5FvLCOPiodZf0GY/6OxKuilotcJ0C3kvSe+fC
F/cuWrxtIet3FhRvk0ens8WoBVwOytRK7pz2ymla808LS1Xlmn0VnVwXhATFJ0cQ7DIAdpWlAdUP
/0ykC4xt9kP9MtZIrPFcjHfO8pE8XuUNNp+TdqA5M4Mh47AQ7gFxeRit/mrOuOHolgo+6LnbaGWX
/F0LcTz5G7cqAXLxMdB/h7AN+rnex8mRsfJ56ZNzzg7qIfAZPBKKW4TixWvVN+iAjio3VIeKS4gC
JLpr8XgDcPphwtdMm6ecksMQx85QGUHrqCQppgiox/EtyeXBLL6F9c63JpjLKo6qaKIiupv2B/UW
eS/qXWAeyP9EeIWkmjSB22aJEaa9LDwy+poTtmrhHkbogblebHWw1XUrH/hpHrU3DgiD4sdSufeq
p2li4y1j4JXU4ZllzRsYhP+0LPjWvwvb/1oaKhjoHA4kIcj5TWci51EVUGbuIbLoHET1pj5ZPJ3Y
lD3CbP+UOLXrOHOadT5Gn7QLPMW7ri5pNVwT7IXDefzMHeqhppEQ0Ozw3Szcr4EsPce6KNOPMaHH
aeUXI8rE7E9Dndbrwkd3hv4I0Ddga2WvsqqYcUHVhWfR9wGrTnoUoAxVhYAJylOL2YY+k8sJmqRv
WEezJUuJl6svZ9q5oKB1PaCbf4PpueHX48YJ1L30oA+Ed8+gkwgG6DqBwe3f8D4ToKVaYOlNdZgb
cEaWRxMoK7y3eWzu3eDd0ibdWPxxL1x23uIGxE1wUGG+YfBycRILGtm3ZcJH7tAE0p810nGa6oFs
INjVYBkZCAoGfCqLiXBIitLhjA/XSoUVuAHrntasDtk6nDKOFOcxGjNay88G2NCk+/YWkJvMyaiE
BlIzZhYH28126kGQ5qVmfM3Ga+1405pyFUiV8UiFrDNSdSIRbSH6bdyoDbz2U21vdtHUGmsVl0wW
HydslCEgYF/7GJuCzP2t6vGzpYDOyhQ01DKdSramT+XDQJJFmc/tk6CHFPXPDfD5cfoL5AN0/Iix
BqO59lOVIfycRWJNSCOykphQdSUL7oJ1F6iop3vmMVUIxzh8JqkQZKiqYAF5Q93hTB/ZcHRKB1Bt
CGIyw4sR10uQJs8iBDBB6aIOqoUGbssvZbQL8vI1ocqRRKy6BTuh6TovxrkJGDEqggvp/nats2ub
9ocdCZNQlXsxbuF67F+GBAx+q585UvKpCySTR75rmNEmLnG9iJ9xF12rVoQMx31ZpQvZcrlVr3fG
2EBV/0U8XihsXPZhOR/GDsVgORWBpQB2vDSVHvjVK5UQmvnmXi5JYDCASdz/88AahimQI/CU5eB+
awxUVTUw2uYLx+l+IUXkYFS7lNTcmNO7o/2Vxo+fi7fEenIZMROh1Hxp5j2oTFtt6kjv4XERxTF5
gy5FymFCG8vzgn41JhrNk64FNuNS4kFraUenJx9/wvH+Qct9WBotSJ0KNHZ2KKvfpdbWrhkFdHGZ
7bP+qOK5W010JzfDjRWLEEoNXkANpocvPnMfhAAloT5EuNMovtURY8dya1nv5IokbRqSyWOJdiw3
rapfbew/uAuVVMXFO2PSbeVGm875UsEfvuSAnrBTq1Yhel3cNKcHb8uZjD0JDpwqxuztU0dk1gR6
YcWwZfMUGiUhCxFvq5XO2aY2ROS9G362LrQUfqt9d8jlQogQNmU++4y7CUDibXmr7BJTB1MIwh7K
7kOnTw/zcobF8OzTn1FhiO1kdPZVHbp0ZHwt2kWdSfd/CQYE7JzoLdQEJsZJENHUmeikZgz51QZk
BZCoqSWs+jrYtGj6vFNnNB6zlw4ukcQMEP8EckXSXAK9NjmBWsVN4UZbUf9NNO1jRAonz82f0bBe
rKU89uby3FjFS0MRz6PgygvYt6KvARPRIQb0ziRwQA1Ei54XpZkR0plNMkVwg51k4ozJfLgYn/rI
WVamxI2CXl9hLR/J8gmsdjtw/cEYr0Nyt9RWH5c/YErrlSTYWnSvvALdmojolrQ6ipNMFq35kEIU
Ucl2aJsrhE3vMpVv+mT/DcFdEsCe+ZRu8aevhucoSpAfqNo3lfAudvKgEpI5G+5q9cvcCAB+PgNG
6LaaP21ZFCqFHWvkgQZcBxDKV8mVXpl3FYaH6IFTHrHLdd7AceD4pGtga+IqJR0mzsOOU73EAcDn
oaq0yrTNR7eqbrQkB8xHmY3RZW7lwGix7gnS9d8xwSdxeayS8hDi5+lx9LjD+zJUn6CEUOrHfseF
ZtWNSGFXwME93zp6fkl/CfxPxIxuKdeVJ2CMQAeR5kQ8KZyTPidX8oIiWHodeN50aIrhqFdKJcv+
8gVU2ng8uHQTSEeAe1FeVwg8bBbw3D3bsymrcxyBPWoitnWy3HRfvpEp4FqG17E1u8PWKwvqgIIY
h8nsSiVUKjr3cTptXDS7jxXHFzP6OseolYHb1jDYZG3C+A3yBvkNwHwajTMTHx6GnVBHG4VxNfXl
XdMT/vAM/lzSjJat/Gwz1FikzaA17Zu1Kk9FBu6p71gMiQ/lihIakfJwxzwElWl8GPx2DMKE3k0o
dXS4C0Wzh+PqZQ05nDNv9Sqn2mwjUHB98StnTMjJWcwJSoacdsYyGJu4Lu4h2b+RTl/SqV9UIVXj
LTT6wPetcIBUSoeeVFEGjDNQlkKYwQYG16TiZNbLS+WaYMDBbOdIhUS1f8WasdqAJ4svWrJMK5Xl
q/lDO9p7lT7KXgB1HW+uDY5iEhx+ovs0yukLc8TvyqweozbcJBUPMcsQ0xgjsO3WMQtH2qA20o75
QGUooJurmrCjw89UCe0GqwKLNc/JUTapEmnOEbUgmPatj8mdzTaaGu2j0eRz27a0AvySPNTurphJ
I2SrLWEgWo/9DUgFTXXITt4/Mg8Uaua3iBJl2wo4tLTKajUnIMLivH10/WnXu/XTkGET0k7LcLK0
ZNN0E5IN5fMi9BSkXuw/ho3S5Fgg/pZGJ9ZzgWSC1jcvHeNamnTmNrHiix6lJ5bYxWrR3Vri85yM
v60+f/rJfFLLFTzObpAhoK+YA0QmHhSkyX8wpvA3DqEQgi91V7mwNs40AtHB0p5ZGPoaOIXrYKn7
FIeVIUVhG+Dczk6qZYUCK0MgxwREMZcf7egwwZu9LXoM4JIW/bNxyPCltvyx9BwghQBSlEvb2zge
I+ymjB9cL/xT5/ik69qTzUFiktNUPuYItetf5oLj1sV93p/xK3bBJcIVDCQHwxhyud4TkF6ZRZe6
dcJEZ+OxFXVdnocE9lBEL9gQi781NObpkVfV+8oGaBGT+TCJf1fhx13a54omSaSNvFcT0UuAmqvc
BtZVGTxS5yFCqhqoO5pskp3myB5HQaBWkfOougte2x7MLjsbqXZ2OA3VnsoqF9ASNWzkpS+2Pj/Y
BcosVjQlp6xyuhMwbfcRIWvU0qhsl9SMbr5jQ2EHQR7JGVp004EnSBV2M1eJGJhCGnYMSgHJjqgL
2MNs0IsElNZG47oe6SaNTMiGBVvOxQufqAzOkFs2yzJgum48RQq92Hs7+jLvuosHXZ3cozl5s0T+
WxFpV3nd1T+LVvpos7uPUyiMbe1yy+qplAmhjgTKOoIdPcPkBgKUb3zB1IvEAszRXagTNU/ffcme
waMaLbT+ro1dBmC6Y/BLDNZ6BxmT7odh3NFIl69Mk68TagH7OdKRysqQDKgq0ChgwvKoObrKMMNh
2NVT/3XpoJAr+UaXJOlK7V/nhXA+L6I+5SxjDVPAqu7f/Ml5zR0KbidhzB7n+ZZp1q0rwXB6GQLz
vfuaWuiPqwdaZA27WjuWYYipQm6c9WF4w7/LuepzCWbegO6v1e+TNn7aqf0Wes1TKPG+8as/PmmN
IIlqx5KNp6M/J1vj2nTjbyxMD67PWP6Lumk2vnPgzORshF7HDvGtaKd6Z9OtXLv+/K1lXR6o5o8H
6NjAcNLyaggB7a5zcIIprG4f+/XZ8Rbs15vAokSpSvkAASVASOhh9vXzQGdhMkgS1ewntw+YQH1M
tAr8NDrCLjiDUtm0DB/1HExGbZkcOT1t5UI/OSbCTt5wqXzz6PZ4y/X1h+1iFeSZ8qiiRenZmIkB
+W5o0rseWP+hedGQR1gNXMJf+q8uXdx1gckFmgbFiqkKdnOShEYOaMTC7VNddcArBWDHJUq2nefd
HQyftyUyDuD6JvTYKjhMgjiY4HHdGCMVOepEXeGrmQQoSHTXdaDCdk+vJ8EdaElaFBfnDHdpNVrx
R1R/dYhgXstxFCXpW57hPbCQJulUkaul4dRsO6gsrbU1B21tgMljSPTsePC8oKbS87hNSG3lUbiP
ovKxzCz3GtJp/nKm9CSFcRul10LxLscDCNV4bYIywvj6PSUVzpr0Po9zuodXaJ7wrO6OuQthqZvc
B5UrzDo0pHwETz9bM7jxsb53KVMJrwRAV1vVabb0k9ZHxwF4/mlIpwvn5q5nmBRNC3OI8ATTmXlj
vs27YiuWkkg07ubc6OEc0KGkFs1FeAbzSZKdr02dDQnUmRYzGrqRNM/G1DIaMI0PCVsYbX8ACCSe
0dmy5+cSvuLKidF0bPw4CfrOVsV2G8qHZhTgUkyYBaWEkNrEagQ1Zd5tUI2wZZquZkH6OsVj99ZZ
XRvEg/drV/lHWVi0Cjy0E5A/jF88owM5Y+hAYQY25saGYwO4GXLx71xHmIUP4xTMllNdnFF0L8Cf
aeNz8M791HIFP9oBM0kxxNSXvxoYliB2o+KazGHy0BpeS5YpJqPfuvm8XMMESgO8NcKzB1mqNBcU
z2pt3hiNnPdj6CEI32PM4JvpfXKTdD33Aqx8HCHNFlrRdpDxsK9zzz0VvNGjS0MMJFNW3/wKvpSo
gY2LIvlJrNT8JtpWOyeFnz+1HbrvjaU9WlFp7rS+9DYRVubgVfP8GJXXpBHtKgEuvolH5tQGZB7b
HGjyRTCzS4hO62qKwOb7iBwKQA15zFy1yiw81hp7NTbm8+DLitg1v2Dm+CJh4gF8MD6LjF3oes1B
dumB8Yazcqryfaj6N9LdvYvwB8P3bgc46r20U7QXwADhMC6ck+azegqItkdALE+p8Mls003tY+PT
kkqHbX2KR+fm0v2e4noLsO/eJ0A3DCifyFzt27wBXEGP36EbpmfP9eBu/pWFMfRvFXhU71IbU+x4
2Mj53N2KckGJs9ZUu6i/T7b1ySo+2RBpEN3yTPPemu3wJeV0qCaMP9rY2jRDWpXMYqfAA7+kdxrS
jjXQ9s7N7r7FgN5QvYEsvVbOKBENxhelcq+o86GL6KZlv3cLseum/GQU2uivtRbOy4gs6cChg356
d3TcIYbW6FN+Q102mmrjh+7Z5Y/NBIjB1QfgqghmkwQkUQccEVbMDhSw9mj7C4HYESDqgOMGrj9k
5VYWgNyMlILJTQ3Qs3EW7mQdxUxbJSpARRf9ZeFBcBi95ViYlXsxCjjTekhXcIpFCtu5Lnr3u4hd
hgV1mutoYNV1BuXGTeyL9KYYtBWmX46exkC32pm9mimIhyVt7ZR1Y8LDn/yQ1djr+ylBjXUZidOD
txNpBxYe/ptHZW14CM+06XZ0E5Dx+ZcgSnkxKWCKVFhmQxRvJ6iGqId3jF1IGADzcw31j7GGtDxJ
e1P6TJUHRK7SMeZoaTczo7FvWgeSqbxWSBofU9BXyspcO2dT/pmCLbfQxIir5Obq1s1GjCCU7Slp
tO7B0ppkH0OLrhZtO9nYA/uwK62UKsssims5G/pK+T5EWXQcff0k6/7Dhdjc03UmqaHtXFQhovqN
sxEWWG3drW5e5pIi9NTtbpG8ZrDgfA7dxvMvTZj+XUT7HOoCeBu5hG47K5k38L+bNN4vffw1RsZd
EobQXbMxAXO6Q0F3VSC/p7mI70Nhs0Yb+GHRBYPeP6Je8CB7/zWpw6eowkhGLsGIrNE8tm9zv7hk
+Y1Pq7m4wj96TycYJPXYr5N8BuYL0ShMf3pprbmJTY5uitaUrzriMgBhgdL6VoGoIBAfmYR/pIwe
DQ3AZgX3JpXtd9PbD4M9XT1RINBTXGxLvNFwIeAUxnhMzfzF8lC9HKY/Fdpmdaq0gLNnh06dTicy
1oKwL5B+4Y/yNMjBgzw0tuprMWJzVc76i2MCkfJwJJst/wKkFN9HS5JUmlnIPJDKttdHeNfoMS5i
pTeQy/qoXIm4ei4iEaAPs42HOvCl8d1ZaRk4uHOfoNjutYXYVCXwbx1vr2UhfO3sIGRqIck5g1zJ
fdokBZNlBpuYmzJT4r1OCewYXDgzZKrRfFtVFI8oT6UMKyZvWS+UhKY9bGJW25Is67Gt963ZbYCU
gzNDHLPTyezHVdghgcERZXTpnzzFIMfvw5UHpzZyKGoH+9ZSLicy2gJiD0x8KBJhHoSbPRnNvI31
XwNtgjIH9TNPkLIoRXjbyDHj1zN3NNKh2Lv6Y7s4PFk+jCHPDDKfijJ/L3LKqBleEPqEfQSXCB2s
OW22RYIRmM+Mos0vmjl95TZ45dwaYbzkC5nJtGzzCiCi1PTt1Cxwpe0dXfS7iVd0BYiO0T5tmPbq
NRwuAJ+VLySsqXEXpoIBmhg+R824yil5aqP5QDPolI/d3ilmUoNwhKEdMsNVFy182oNqN6bVKdUz
A9pZ8j6XjKKmKFyZDJ28KIWZkNOsaIxnW0/R1G6oSDX9wuj3Xif1e+3FgD+8Y8T6tjskl2M7oHrY
qTcgSuOx1W0g/OIidPPJ4mTLluwjjpf9MnkPLSrAmjftB9/Z5nl6wPoRh0zEAUx6dJXxveDjCMJz
ZviVWRzeSQvhHPmEPKEpNU+PXoePkjt2a7Cuu3xkiYz9spNjfBVh/COtkFSQwc5Gt6aPvE03biIR
Q9FPceRskkjumZGg7VLJV9r2p0lfiu2yIGrcImi4JvzQDCya7UjT8eZgB3KIbe1sGRC8B/saLvnj
Ug1njM7QVOpIrJIxD4RpoowiaGs0uKXXNrO8ctMDPtdruReE4Dmp0BkxEvxFOvC53QAJGhbng92h
52P4xAWntF60mKNDF32+HXRI5/2Q/xHzdDMs+y3y7I2uRy+N637Pth74yOkd6X08RbX1pJWZt4uS
w2wrVZ6DRaWIfKAGBLwkGQrfSo+pDSK9ylVAp6gxXu3U2piAhYFFBiLBwzWZt3ZrbTJr+dvN8bK2
xQOO8sa6auq1mYrDVA2HLPYPxYCMmWn/ifwnu4uRctHzW9sLxmGgk8sPdBR+ql478SmWEWvzxkH7
h+XLvwug45OBvgxjpGUaNpohERnGzrPW9+YEVpliLkvp38QZbiL/PqHaZF4E4diT97p69EjNm6Zd
24XYamhXW3aJrfFPlFJOo3jxT7ltLjjZzMdeK+C2jgUiAcOWrIlE1UOxxeuAm0T17+JiRK6p/dns
TE07NVN/EJn5nKHEN3uvc4/hevrWp7TGzfKnXoxTBTYH4ZQmx2/HDHQNxN84lxvuK6kk0wUHhGx7
8lBDj9B9pSlqpPBUh7Hdci+DneL+kHbKCTWIcPpFgG1XzAJEPIqqWAP6hlyb/d+BVVzX5bYpKO5t
5tHZbKECp8cQ1KDbqoeZWICZ0gapnvaNL3pKbRT2QZ6l8N6LqyHp+cmwZ8lHzTpK6egmyQwTX3FX
2Xro0rXqakxxl9YBtlfBBEEv3I6xh7ewMfkpta82ZBAnQ1T7deuA5lBFOE26Q+JEgZfW/caKm+Yi
eth9yfI3WfpThMCnesv9Yj1XvfsUF404xel8SRmruVWYrguWkZdUL3ZLX68vm8cs9+jYTCmDpCyl
dW3XAlPF8TmprC8BDrHsHAzdC7wRazm5N4HRMkNjQAxmIxB2WzYoMG1GdAfNpguYzG6kiH46DSSo
BfKFPHGs6RM3mNyFC4R2dyNS7xwZKcekMWPpPBb+JkEVwGaYL0afJlKvA9HPj15pPGl1zESTEWHT
d7d6sjetjF/ypH2NUvHTaCNZqGFiTwJWWp/Cx87WH8bQz3nf4jyOqqM7/Fk8gAZ0IiDIQV1wOYIp
EKbCZvAxTtS73iWlcx+H7qEPwUt1trbvI3jKWkXzQjznrgtP3iItEP44rSYJSdEWFbsJRa/Eoj3h
aBD9fAFZz3rxmvraFOWG47rgWVdbp+CXCsCGFIbkZI4GZaqBD2e7JECplkCx761tGwPfHfEQW0BO
1gPlRM7AK9HE2czKm4kLb9PqwNPxyNYE6idevp07JP6KMtvZSIj2+FnD/TeNN9rK8T3K2uo19Jvf
QevvlZEDnnT4GCkho3PsSxx13g7VwkvbjQbTJcmR3JdHiXowCJZ3uDonL1o+ALuhD5zIHwqOQ7XM
t7yL5Fof0jeRLn8rl+fsx95jO1RKld5I7//RdF5NjSvdGv5FqlIOtzgnjMkzNyoYQFlq5fDrv2ex
z7nZ1GawLUvdq1d4Q1YkOlhbo27/aLYfviIL8uxM+Oyq/MnS8gffTACGNbsMQZpzSu1lKmdT6QyA
Y38HpOfq9gs1yNIiFM8wL0AohEGPt/S3xmt7QL4t7afJZTuodgFI6O96YFWMwaEwOUv3kwBhqZFP
QY0ot2NI4y2eE1WwadP6J2x6a+eQQ+Qhwp9ao62t2lllZCU87F2ue5A7Rh9OymKfiiw96k506yjS
F9v953fF2goBdOrI7Y7hOvLAzvnTxEyhybcgPqBBM1pPa+7znFobCKsvBpUbis4z5izm2jaa0xAU
t8wqtg4IdMn6HDibqZ/tgky/CK7GCqbV7+FpgUka4jdDQ9THgh27LChVjem1XOo30wTSNlsd+VmI
hDxmVnPO8mD6xjwZWOxb2bdHJw4fbBR62qBCVDrrfmq/3/tT+1A54KJ9ehYrzteaVZnvY9/8I2Yf
FH8ceCM5T50eAGzU3hPtXqLyStSS4vqG6XltUk9O2VqgHoylzS9AL0Q+xznz14X26RuvC7pdRDrT
rTaxKVpe6JNkEVGWMdjgbDinr7xC3t8fqWgyTKa+ihlqX3EoCgBoSGHErkX1hfD/fBhnf61zOOju
eeI3QAtn4ku8eJvE0BBjQTztvtbv5e51jsdN+lQOhuEYnFq/71pnNwmGoADG9iL/xJeInAf+W/QH
2Ta+IcrLP3IR2cmuBanSVowpBvHh45p4q9G4FZDbSgAfX6brn8Lq0yjQzkSg2nrj15mJxqODmqlz
dsdoPcFcG3mCmJ/0DrRadU24u5mv8PnEo4g5NW/LBTBuou5Fc6w+VO6LFX5hqkV19wTWi19xYzUO
qszGuG0+uAxqOHCy+AcpfR6FDDHpL4jjw7Rx+ncuPIyyTae9u+F94lbHbsK4pNxWEwo82bYzQTh2
NHKRD8cKmR5GKvg32Xf80X+fNucgWbnbil/KY+nsCyJv9XL5/ZTLMGIuOqpXGeRy/UBlgC3vKrIO
aQRwSRwPTHjllsmj40p5WzkT+IGQ1V3OP5ft8OJkNBur/yB7fLEpR7req78xj3uQAzsY5s/OD7H8
nbDafeHF8kJ+iP2hrB9ZklmyKsJrFSwMuL40OkId8I8BdfIJXD9PgebRqS4DqNz6UZYjGUdNYi37
2nUippXbOIFcC6JnlgfBu9vwtlgcfNWxJfkyj7yxyDqndPIkR0pq6jsSoDSitYikNS+J+d/a+89T
Ut6nfJc7IC/SBtAw0/fAoe0s5JdIiMd4HKW8D4tOBfVRNgaftVCd8fkSheSHk9xAISu0+goqD1a8
Yd9GBpqskTryWcMQ2bOtzV+nFTGAnEbujTbTMgBtwq975irxIsDNryGfAWv1KyN8kHvIJUcpmyv0
5YbwG1Gble/Ig+b/AEjIWhBrds1+8Py/RY+4c4e8jBWKaFdANphty/4g3IWcc46EjFvGs4aZzClV
/L7fyGnQzM2KjPfeIvjwkoKtkWH+EZJb8eS4T3b/nqevg2YB6KdxamAuEji02JK1F9Azl/ETIV6W
Qsblp01KG8Q5Kmd85sVF75z4AeP4VsU6fFPMQrj0XsIJHEzZEFxLi9FhF35UhfnYau//PeAYGzoV
k3Lz8oivJPgpWR68vLffdXM+NfPAqOh1MjJs0onnSnXQnXgYLKhmhiHWYGCiGmBKQD2i+NkrfaS8
mxH5RbbhLIGCmZSFhppxGXvg/Hx9i9PaDT7q5GEIb5nP9GY2/+k26Y6hVw8d0SEaHyfASCq33lKo
q3oFgN3V5sOsejxFeLwDqKwS9Us0AwuEO1eWcU4CVCTNgYHuMP7pQgOkEsHC/JKnXA9fMDA+fYQJ
CzMmyR29q2H2/l3WAf3O3QrsC8x9ptu1DnqIzmg8Nn/sJAzWQUs12jfTSKHnBndoLMKlZCqLts0/
J+yf00DdawWk24LExGvSH6NtGcob/t8gXxD3UvQLg0b7mOwcmX5O7maqAAvE33VVPdE7o7NazNda
Mast65exZdA+xWa1q6v8TU3W347Uso37q+empwGPLcYSCPqo5uDM5qpQBQ6K0WH2m4Pcu9mYofoE
xntd0912zeFkksy4GvDQomweMhfhjAR5IhmzZ357Qa1h7Y/jriq8F9nQvRVeTDtDDlihOBtN+ynV
D8lo/+tD529HJ1WQAOt0qM+iOd4RjZJYH1etGl+jInrUp/Rv3eQHHy4dKWuCY1qeS7R2Vnpp0TeZ
wLNn1niKA+M+0c0jafxTYLrP2aJdZSEZtDh6v8HJRAuP9LkPUhuV4XCV9FmFw5oG8lpiZZTqx672
UUdqT4w5nnotfbQVchP8HTJKj2ioXaKw3rejOnhx+hwJs6ow0TA0nfgmWjGLPr64Sn9uRyZmeTle
EIc4Srrth8TRsnhVbnKliu8Ycrf7IojeSpgDAG/cdpX08SMtURNkGqWfbzWfnR1/2TFdOHoFtIfZ
mh0WIJV/yYL5pY7Q9i+G55COl5GjdMew9WOcDDJlLqarhrPW2puRQU4Z1bgJWVfH1t4Mc/lMkxyw
BlQDhyMU9bRA1O2ucH7QEWp4aubjrLKHmPDb+cklZ8aGeBJk/1r/MJzlJ3Dq+9H1QTSO7W3mYM1a
e2+y++Y5e0eGbuUg8BY00dnx1Mb3muPiLSsfsb2qpNidrUvZ2q8St8MJKJWiv9MMUC2yhOYyc6lj
n45PsbIPTTPcYE8B1k7sT8sYj240nwHZfBt9/qqHBmQADKD7Gsc7+xzVFFpTTHs0XvSrSVdJL8tz
76qji70HzHF7ryJiih4iHkkCmXQHIF7vZazfwlJHg6xBPGM6UsCQPVq7XGVv4aL+9aq/hq0GKXsk
Pps1CCP0hgdQydylzkYz0qGp6I8CiXgcMajAQ+BU5zhrpmoj90SvMW1f8oszWm+jiaFcre2rKTwG
AzkeWcIQLW+LFuysILzldn3V0u7UzjiUIZhVdCSbeYOqirHzw+E0cfI3s4bbHzdxsQJ4JkFEnRSH
DDDi3cJH2ap/D5IaTnGyYMwe0YvsN/IccMqirbEi4q4nb8Imu0USlp96bQFxEF+5Ze+6LcowWUTP
ix0lt8hwtA8mRj3mhkCGnS75q5bxMKn+rdMDRFK98oPx2nnW54Mks6owji74rIStiR3HDoG8jU3e
jUsHVbC3bMbSOXQBDfUW9EQ0qDcE/p8NO94mTvUZzNpWso4mzreVS5dy4LbYxttMtIgC5h4SovWk
gsiWXYQKOfbzyUXyE71Abc3g+uhn7XNhT0++4zw2tvmqpuAIUwwlNcwwVY3FnFZdWtvGWItbk7gD
XYE+208aTEzds49T5K1UZeFktVggclnWQd0dCM6INmnli4O6ypTGB1fPHrwxeQF8tSf4/zCdhU+E
mp230Cwok208lCc6DbsgbrU7K575VxoErjPt9Cy+AkBGuECyCUhBa8200Mkq3ENk8ZiIe4i+oKAC
QvUnytAeyBq86mnPW2O/lQXlGclRjL+L1r/PXRsNCWZA3MGQz4MpxM5zkC4JYbgGIZEjBaxqq/PY
N9egt38Abe/sIb/Y/nSyom4bBDx+FW8UrWR5elVDp24KoptbMf5wHJHawVuHG93FAXVuNO0yEWbP
Nf3TZrqJiJ92cicLr3tl3utBsqvthHAegwE3gV02zXikLnyXhEiS3YxDfOX07Z92Wa6IXcILUM3N
V8E2b8pri9K75fU7v9f3zTThap0nkyya+9Sz4UayGZ2y27gZAJ0QbcGR4IOQ7qGmR506xTGt26fK
X7YQyLw738lfEV/Yw8349PUQFltjoK/W69DjuZLUi2nAl8V7qXmfU0ynX1kGYaX+izTWwTT8ozGm
m9QE5U8iT6a3cS0PJaoESTuBIM5UHfOUflSA0biOq6ejJGbQUebgDBtdpnnbLsArhIw0qZgcxhkK
InJ6GNXEOF1xrk+oFBnGIUDfDJo60NoUjXZeC8AdjKnefXZp8ldjW7RTuAuHYmv43RewvYOlaMyT
ksMsh1gQv9j+AAcGc7c4fB9DVCA9SOs5gA/P679L8qraHlBEHLtP+OFUrngXyUHg2SZD2XQnf9lU
+WvIUVAqlj5wioewx2rYApVWN/ROKOwgTtnhBw0ckFL6c4bGvKwYCS4L56q468U2qiB0M2mN7QDy
PLRNt8Hm8lGZRI8my459hPRICkK8iK7DGJ9BHN3PI6VZpu4CTg3fBy9so7WV0XIzElx3ovBv2UxY
mqeHLsv2EqM1uz+VWr+NaDXE1AyqJ2EvuvTVd9KbMosHT2s/at8SvVKEkKx1ZYwfXtT9GIOFGr3z
OcSY7sH/jP1unRbk1EFboFyzePs0y3c4ZWEgP3yXWXgafEKQiD0RCgBZYS8WbjRP/8yDZZv0cEET
TEkr6I5p2W4WImBba0eNvnhceH+GIH4HrohrbokB9/zY8BAj236YPcMl+02eUGo7qFC9M+V84alu
pnHeTK06LgR8eITLesaCi3bkLZ5h804DubAK3rzFTxiKkhEkJLnjhLRpol3IALYMQAL4wcPGZw1p
BvoGpXdoUdpUlE7unB48otm0sNqSxfinXCgB1AFQXJvPxUNy0W12dRQfMMPcjml39ASWVjvVoy2B
QqPJxqZAwPNJViTLZdsoOo66d+00dXCz+VwJWy5DfQuh5YY3Cjj3+9E+hFWHx4tOBwWbmLsyGGle
F3s5JH6fUKr+LBNYLzdZdlFaU+8PdO2UQcJe8JRTMhqVJwc/cT+0HkG9vPvGmIAW2oLglvGq+l67
C/sCTB29wXbZ0Oz/V2pGhWjegOU10o5WG1JvOt5jGUulC5c4nRHhMOL2FZXjk+4XYBENTFpK48mo
p9OS+nigLZguIVXvT+Ora9Pv9g1Mxhsvolnegn1iyhV79b9ccx5MXDG4OW9+iriUGjO0SlDDyH17
O5v6tpduVeFWbFemHHJnNYtSMCu1dwA8RzcsnxwxDNLgQoZjdsJedh8QRTSd2sGdC7wR9ZIGBbyB
yXmDp/Koj/mPaQ5fmqVRRHSfdiriHIUsUawHeHk9GCfbsv9mU7Zp0S5rHKSTU7EsYkcq6gOso+oI
HXfvmz7Qa6XSk+5pu6TqVn1LSj22xaPskmX0H5c2/0mC6TUc22fqXyCD862szaM+o71I586lNWaF
zlUuUnaVAX/VorHclmpLK5y2FwkzFQHA/rVBoPAjrk9P/+l18DFgIErygMG3vY5sZzNSqs5kJJIx
c3yweBt4XiNUYbZ6gDftjGcDK9H2S3WXF+V9FeLZuBiPc1NjF+PSIIeLn5X7Wc/o5oXXkr6X7IDZ
zI+u1qPv63K6xI+1Z288wMVOCR5as0DWNdCv01PbZm+DPjGjap9/Izc+kxIUprznyC+ugZ39GesZ
xD1qhiHte10w9F7XwA+lMs0hlxvRPW0Fis18Z7IprTh5TBkR94iOe2Q3FbWGX5dPCogiGpY7x5gO
mqsukzFcM9Yn4g7erqjHtZRmWV5+FZG7IkrQsG9P8v2zESkdqh2Tqr+2nEsXWGzjaO+1Ha4nS4z/
JD6uhX+eluFPYVt/BhttEKjbYTJcBq/+UimM7Vxv3/UGTSQr6Mu9bWqvNlls2NZXhi1fAB5fqF93
bcRIDs31e0YxyzoO4g2L6BmVvy+EmZ7lycRoFZde+lL3dGeIEwRn2JPzzvbUa8ORoPf1W4tNGbxt
aL2kOfTlbrM2fiEkfSGp3gaZcapZHlViXYZWx8/Efassvo5GMl3lcNgRa/fHY9m2p3CKLy4rODPT
vd7buzke70fUeqMMHl4DypTbg3gag2cA1rGpfaFhX5Gyd1dI2bugqXd2NW6dcTnFVnkAoXwreuO9
mTjxapJNr3NQJSqmU84AECg3UCPWKnoPmy6C9BdqZ8Mrd5mRbYJgPlNEHsqyOcoHo/qyGbgboj6t
cBpN6Vd1sm4N+2wD74cbSEoX6QdZfxVyb1IqS1Up30hOzCn07xMjce6iXGH15jx3rbnNF3/L0Xzp
ifGTZVysCSU9F7J2rsVC+XX+ZXi0pUj3yBpIkQQG8e5drShvMM4MP5bZ+1nG+FAySk4i92cQbogK
cGvCfYW051mqoSWzHlSMetRgIliVhBdaoj0dKTnPZ3tei3nq0KFuno/JzzAm1UYiqtKmTWA2X9A1
n6W7LudwzKZF0+Wu1p5mYISFtO44JweXheoqqbk4BUzkBFQ37dpQtOIimN4JI36mCx1M/vkgNiYD
WbgJqL+1OI/wPOkWHB5MGsifDp2quBxvVaK9pd50lXCytDGa5t7e7kIY5e25W+D+sS6kppdt44/C
omy2BqdD54DsKr4txMTpny9cJA52eyervhRZmm8CEq6B+dMsl0buTMCSB+pa1THLM3w3+j8ZUqqq
My6z3d0A1uNiCLuVPjQ3cKcV+t9cX64QIimVGsir8OVnOrBl/Ft3qRoGjqlRDmcb5qOrpg1I1tMt
MyBo9wYijx6Cus+/VY4Hk48r0VUKRgxPaPxniiW7M6PXHuiMhFUBW9F8hpn2kAglRGLOQINNO9cD
CuVCijAP8nGK1p/ZvcpVLh5FFMtFToEsTu6LKd2544g+7w27MD/rsM2p1zb6XVW2rCbOrppn3Y/6
i7SBZVtPFShNZnMkPUe0vYgp9GkQmcKAESlq+q75xEQhXumJfqEHOY3qzsrYR8RsiwZL1X8X/pcL
Mwb9a3DG6Z2ajFUUfmvqlk3P4PjWaDoCC14Y7PZQ8iAQO+E9d0VOBLlhDo3ZwTKxzvkn38RGaIFo
sAI+dpF2gEliTFdS3CN+w2AeI6pFrwi04JgB/uSmzY3JV8Egi4URxdq2aKZni5xI/q6p//RdfXIp
iGeFS0A0H5l13skJYkYhfti0XEDl8wj4y9bE6oaDnFRo1cIi6XCpzXPUUrKDtFXHAoi3Xa4x11y1
S/ObmDlRgJsZMjyYaeX2H9k1uj+vK3r2TVieekTBZZVgOx5G7alMm4MdIIxCakLfU/aWlvNaxlDL
E1Knr9nyMQzWtUitldd3B0SFQAIjaxjAiR6SUzdGK5Ty6IB/y0pRxR+l2rUsoCadNxWdMUEQgAa7
k1vH7hMZ7Mww+K7o5HFtIrrctfNe7qrBkkRx2o1gwmEjw6yDRSX3TLY1EesOfZNvOXolyZHpSoCg
jD0jIVWhOMHMigS3azEzCb/k01Sp/vGdJGej22pGw77mJsuHR+pTwgayWxuT/R2U40HZJsE5ROEA
cX/lXXhhMTcbA8fditxqSi+h+VU2Bh508ZppyBgZ+6HX0L0dyRGn7l4y1TwoDh2FqhkCH6cNEnTP
HSs3ybvfRDbsnmUr9ByWfT4BlMB/ugwP/UIGyHLkG7DuiQUxmiDNzqSHDmzcMpjl9w2cvwY7P6pX
pyufo+6pbyooXSPeWE/y1CpuBwDKrUxwaIIiKQsNAKigLAviUc8OL9Jhm2st/+9rMlRayWOSpqGs
Ec7UhWLIw+U56Wh/IprL5pZoaDHBox6UFWANH7HdXfzGuLYArh1MY8Jiw4KJbTSLgSLUkp57jB1b
AH9F8RiDDe/+NOFEPmJtMh2R1U5bAyS+l5Djd96KJyPrKTOsg+weCSEMwxRPUkHuwWR3JYGp9wag
GB/yDBsK4BEYLUTmCxEFisVzW3zL8x5JyLySkyr8YJjJf32feT/qEv476yii1yh7VJTf+ToR1lI1
92auPsQGp3YZXqSXoAGIuSAvkUBvIseRxasTQuSg0ekaMBUKyU95CrJBGb3MScd0nAk5G5RphUcF
YictVOgvyGx3qTMBraSuJPzkkXZnBM+pFgGzdYEfMDtl+iL3IEuOvo38qVhJUMVKoSSbngOpxlIq
tz5QfTvJB1IjrC2WBT43suQr6mQJWstoSSSUQ0R2hRuhaKfr3pG4TTfqGY8veEb0d/jaDg0G2Wad
uo6cPUpf9uMcHIgQ8B84gVt2G18yjqKdRAkLJIaej/d1ZZ+ZQv2G74rJG4WfrMY8nUl72gsrN6lY
AXoCIgHIXUiHmVCVLf6DlAqsP3ncadtB94KCzeErx77cAsN4J3REJTB/vkSB6ukYg5ZEIdb6SLj5
dYEng8QvthK7rqLCkUMq7md2P81GD2HEgUGxRH5a9lsxm2trH/7vlv06QbeT2CFjRZ5c9yzRRvZY
PEAWZ53yW4kHi5S9OAB2TxJtTN4rhvvAe9TksiwfoHvHgKOrmD4H0XXHg9yBBUFsGFizslByDuAc
dExUQkvTKgaSGeaN73CerhnJtT3c7IK/5hl2ln3wmfEJQuX/Vo3EP/aBSy9dnp/hIBEZ3kswCUFI
N3F8dQZ4mmCafFoN0lJw/eYOsvBZJxwDcTi6rfUnY6bjLB9NL9vCyNtXYlYxe2euP7SA2C4w2spr
WPj3/lh9/Z4ohoJd96657ipwUN90oNVBkfdj8/IbEpwz6NG9/V9wtbpYxBymdYbDHWLFK7o8tJbY
bv50n2VXSeY4e43oNQAMhoLVSbZ6PI9vXZiejO6V4M+FIaWycdHszuN+h/vl7wfL7pZjnH+WOyT7
caiyPatqsdTOA8OLVMJvHCDvRITWQB0eEXENICN/I4uRHxmEOUkNAj0Gbw/iina0l6YPjIUJZLx1
HEBSxIxhbvNrg5G9y73EfPAo2yylqaZuskUFAmDGZ4INL2EDwUdBEhhXRiISXD5MlS26Qd8DzgQu
wGrJN+cbr5WwIiGZXcJSzZPyZpfAJljJJYETHYCNViCsGKl9ENBC4vMdnmE4uAep1uQCnKVasR3o
akA159HRcRqGasev5KbwDU3jPeS7KmKi2DtLQPPsnwBADCl6u7gPcgZMBA/isqwwJ3i34eDxXr+r
unsVG+C57U4S1aOpue85vCuOa4eQQsSjfgw2EoQbNoEWfGvDo563zzZuL5A7732WiHxCqGsrTkeJ
Q3KeyifJV9TY8zp9tzzxdrU2b8PgbXYQ+2kM4FnPKVglh9KUZS6OOYmPeRgR2JnHXwu2BHOpGTJB
NEf384y8ooNc6IQir0iNsRsJmstAfoWntxdsZ32QEqLQmMrOWnSfyhZm4xMgZqc5im2RfDoif6w5
34z/oVzHpCpD8J73SvV/vE9mc6MkwkgSIq+wO+Pc2vEVUCYGLkGJPg0Ws/SmKL2Ft7oBz7qZWNI+
1J9mGsFSEqhYdAa8DtW1a2u2X1qSgI7Tlgcm69ABJtC3xb2EUa1EF7P6ksPecyiD4mVXUcvLuk8i
71qEKASz/sGHkXf2E2jEsiUvjhi/6wcry85eisQn+0FCadI7R04N2bV2HgHUIJPxg04AH3cSIwMH
G2vM0HhTCXVgr+R0g4/4m8yMjX2VA0Yvqm1HOI/JhyWipEZM+iKks4ssFYmDinRCzlYJF8Qk+UCJ
OTyf3+TVzhhWA5SVLJaoyNByL9OomK5h3tOrKdNtjXSH5TZr2UgKe5SJHqesBonG6QCavVl3Nqzr
zDnIStMYxvmJeVp66LpR8ZsYobi8iti9AQdGpj/XEE188g4wPeSbkr1KbC2AMlX8izwW9rwEMPlY
FDpgsaNuwJVLyGVFSGNlAmHPDdKb5Tl3qm2g29u6RiuYRSe9VUL/oNg3gX70UoW5WgCCqCZLQTKr
tFeqZ3JWNdci0UBGV+gOkNyk0982BJoUIunJNsnC5Y0Kj7NvCcDrF99yYsv5s6hiq8jGDQ8XFU5N
yS0IGb9rMfye6C8IZqqkn4rlq5O9e96jXC0Ql3Pl+Q8p2RmTvqOkKT7NuRhTDM/y1rV3k8Vqk2DW
CyaPhQblorvVGuo+rI7YKF54PwGGSuqtYfEiiU1EiJMFBQJtK7eJjd1SnUhUkJTR4nCXNcialrTU
YwDSzdVNlkBNCPOsYid5jpx6TCjXWFxJaKBYvP33zIanRcHsIE3j+K59MMmQmb3uRWIxO1i+pB69
/l7MODGjhY9KdIniz663Dr+fYvYXSV36yDmQ4uRV9qcgH3QHxu6s1P+PTZJzOrG9MzpvL8FoomLv
WHA97mDyuEMN7/kpXMP6xWPDErF9dPOcF1TdqdiG7qRr3EG5VTVinrHze9sqb95OugLiHJIBcjjK
ORCUy1o+oSEb5UMbob8W37+BkMYzZ4EkdEttv4RRhfwk3n3oxeCRMIUvkqMEQXLMlmAfmcTsxiEL
iV4bSztIQDe7FIft+UQpCpzhETLLQTJnWdjRRDeF8xYVXXaRbm7CdLxlbSdSmzeGL4J6fPCyd9Nq
NxJXC90/SXaZ12+hp/34vo6MsDbsWz5qFo1WPzpJ+iWtoKnp2C3ocgFqhgjJWFDUtJ6ShjjS6HgA
5QmyOH6lPS+aw1Sx6K99EL2il3WFYFKsFkAoK6QOIYNE0EcbJ1JAJbpz2Hb/0DAjhsyc7304Onc9
FkSwLDLeHJa/Xp7rJF8Q9JuR+A4z7S0weE6jmpF7DTr3vm8WwPmlIq/2QETnLtrdUYlO3GIZBYW1
/0n7SadS9YlhM5SxMioyEkn1NhrNrYijc+5YNPVDhHfFUqjArwGBsrjAUjT9UPj3oUm5NPdJU7Tn
2IFslfrqlPiTh3MtEl/zzoHlx3ixTPhMXePp4YEYBOZeVYtzyGXDlBNam60XUD547XKbBWG2tE6z
0lMT9f2RKG2i0k99JVbA4lej/haFlgPNr7a2/8NpvmckXlingvgzmpDOh+jYhf+goXUr0gwd5F79
p9LK00TAqcBwaSglrFS6PCoNje6xAhJf/zTYVgP9IoVXdAKRXujQqnUpgGa3+rRsKD+eNgMTtWPX
3TltvgOujY1TrfFeaTY/5g3PFsT7QxACKe4dkIF5fasjYDmSsfYexp8oAr5iDQ7o0nRfGwMcfT1y
TlSu+eOMkFtUg0tfXQTuzjWmcRss2keq0H/WxrZDqhZ1VhuyCXDn8+Kz5eL5c+xoK03JhBGHm4Ka
S6qd6wODYDIVof6A0ojPILzOAbIt+jLtNR0Bn1EjpLfdc6Galz4oXxZ8OtbIOZ7HkIfsNDqFeBc8
RkJ6yuioozjnvEMUejYy96Ooqj/lGBZrpyk99FzplVbzruriN8SOcLfNJoNuWWrtfIhtEMVekr44
ZFb6d7b8j0QkZfOA7oibpMMxQYCOWhIRcZwOn6Meza7I0B56E33VLCm67cwhBteV7qEJF8BGkmZt
KPWnXrJXNHX+MrK4xzuQjoquPjS/eNWnyIRJNN2yOn+oMoYXRfsRzAgdGjpNTSdIXsYc9Y9YT6ii
TTO+xVrBGLrkSWaD3d11YOkjYLDoa06XrNBv+cCpkRiKo3FE2B2dGnsKctbZhN5YgzZXqz8OC2mC
qvKnUAVnLLYQrNGLR73DIy9ulDqapnFr7DQiRwTLM/RVc+wcXBOLur3mg/FUJdCHMzOjIEK+e+mt
1eLbGamefwkN86HQivi0WKDh0g5pWXRvlw6RdJdGfRN3uCWC5n+b69J4DSc6tGNGb4/G0Wfpuycz
anELm9A30JT9g7AH1ZY59DB0OmaZoWMck5J5WFY7IFF8JLxSf42NG3PLxbIIpigfxDw/L9bDu3IB
BTWgWk9T/LHR6GR72vQ8Wf5Ilrfcqn55mwuN1jHMwjunpAZoO8w260hth2D+KgLvlMwlZJcA7HgM
BMP3l3PQOwbULJ224IA2XBB/Rll3M0f3VvcLOFNxT6usekDxBjj/YmA5PcUpmMAyj2gcFPqxVC6z
sr4Piuto4/nmVdCDCptzGkcg2mgj4s6qDjA+ghP9NMWVTiT3vWM/F1cN6A46tDNlCXCtByzPm9WE
EgRIEcNZQ2fBmVslzi5eoBqURZhvc6BgQMVZt1mgw4BzvC/V4NugmXikBPMMrhTM5rqvw2SrK28S
9Qz3ZPUIE3FbkXVDNo1M7jurmdk2KAh2kXNvaPo7TosZIloaSPvxyyyjF5jwx9iKUf5l8F7HOjW6
jht8awUHhGsCVNHLY1212Jx41qWNppJWOkU9Mg4I8/Tm38ZFYSSFRn4Hswa3mxxogxbTll3yhV46
LnI6knzrpm6Ryw+MDHj/kh5n5djSRlig5hg9s3BUnOCBBHeWMff7ItUevAk1OeCJuVGxmCcdX1Cd
c5TTRKvu0G+B9h47JwGqFja+klMVctjDw3c9MvVCH+lNWovHUToUlgWnOejeGw+DJDMZ8FbvaK8F
KWIqcW/Pt4Ip+5Zg0n1qEJzXbZ9RGlaVZmwjbxhfmyXoybh0tO2S8dmsrWTn2QQ8SgoEwEfEB3Zz
65YlAaMno8SESz/PMDiY9ELUGfxJWH1VfNC0KWOY5Fnzak6s7Fq0FcYWduiGyLzA8gaTb3G0Ymo3
PS/4CSEWO6DWZiDoYy91D90DQAI0AZ8brqUAGNoGX+bESo5OmU5713EC4K8JQBn0/XAdWAV+xGja
ntuCjl2dpucAMXDUDmCVrJVt/M0aE7ln8Ke7BpVfmnr9QtNP0492n0yM58z4udOr7pDourUz4mpB
Tyd11nmJs2tCa/SwKEnVUy04m705hiunLdkLQUEmRUerOXtjqhRIiDE+xWGG7XpdVHsGkQzXcrNE
NdatwufYM1LOtdyEMoHTw7HJrBo4SK1/Fp5yH5XTRu+D7S6fgaW76yVHKKs0HarCbEj25jyALVKl
q38mbhZ9KMRu9i6kSrwLtNL8RMIb8aJ0RoLazSEeTdjgoO9k6XgggRq2WrNDsNHG3SlcQFtta3jb
5EpRkD0UzozgxjgI7c/J1Ygb4WwBAS2LKgrxU/WZsEeF+VOZyJkVaVE/2M7IU5tCfHhqlvQFDlX9
OHQ2NBI7SKfbAB4UhFLivk691r7PdIuvlZnQ8e8166MbOFprC8q7P4EZMSLEzEcXlBaZ0LANzLa4
+XO//Ku6CHGtsA1dslInOmAKSGbZzz1HgM1IkBsGTA9VkXhvGSgWuVP5VU8GI47ZQkcpBxFszxbK
7s2QPhotagEa2jqrJAaRPozLPV427Q9eWhky3o4W9atu1GCvdS5Mbif2R3MzJaaHp2k2k/E5Bosd
Jy3EdMdK35eF0W+YFYN1cQfqfhdkNcro9Qy6u+6JW1mtYcAWhlDYu6HPrvNkfptYYa6wG0weB+VC
PJlK6xtb0om5W09Leirytemb/2PpzLYa17Uo+kUew7Jly34lfUJIAgQoXjwKinLf9/76O1Xnvlzu
KQK4kWVp77XmUhtrjD8ldBxNIAMSk2rKCnoJVtUm4Qte1inqSUPP+qBC2UgDNxhInyZZJ4t2vSLM
kotWPag0sdaTLA0Ypf78NLa/xsZ9F91fbgouxOd+RDrTjppQ6eC947V8qtufOQO7OEbPqm/Ci8W+
i6RcNpREkVODnSZi0bWmCLchSYikfmETOCeJcwPTtZ6avHuwDBrZrPEqkb4LtwenOvlU1z74uxjP
31tBBc2X14IX+0ZI89DRM4G+nQDUYgj+yZ2XGuf+fo7cNTv1aWCS5zgZLg8er/zEmg9GZmwl0jEB
lIXfSpUALuw9bAoogPNR0ptunOpgdgS3Deqxmn9sZBQt1QofBOPAw06J8kM1y1vYzxtPkiABHjcv
3gbWjXQvBg1iIfym5uo5DmHALekooAdCqAqUdx+GGGdbSXTPkmpt+QN5Ev8IYEBcSzaHyZsF3NsL
kAdJQMdqZUjKsCVNI4W98FeMXxP86hQTecOmu4f0m9o2eExqx269maFIsoYPt3miofGluifpRYTz
GzdJQTFCROltTWvYWNI8ToqcZIYaeWA7fWTCjl8iwhhkeNd4GY7BM0gsk6m6lZAGHYOwlRKIgd39
tQraU5X6ra1DbErfCjFviFd/XNyYzXaw4legQKD/MGyG0P1w3eaZ8CNIpfYj0riVpmCKrEO8HkPJ
Gv9wdBPlQr40FglODjMX+SqwuB6WKNq0brLRV1D/9z/5NS4HuKoN/2lTLDKjL/07AxgVBQ4tB7h0
QxfbGN7bftn2AQVOQC09UjI2u7xu7U0e2h8FdMyEKzd098nGfmnDl/DnrYG1RcYQM1iijxxSBGNI
5FiSFhMckH8z0npNevFahvQ6cox45luWhSc/gpXsSIKUUWrOR/CxdGTBRLJRsV8lL8hsnAm8YT1a
1ft5jF+t0jnkjveam8OrQitaZP7HHFIOBQ6O6cFrQA63NWjr8CWxwIVIv6IuKXl8m7E+hhFkr3r6
tsrlziIg28ZN4q9g2eyUCLY+XIssOUK6IaAApFs/ILTDmtFfDGghw+A94mc5A0ah+kulFJ6e7N8K
gubLjicaTCLv/jdcwHuAnV8y6p+6ZSb6YajJHIFG0QfBOuf26E/H6WVkTmSWPhH5u5HE9qRow6co
3LRj/cf0ErhZE1roBZiAhZql48rdWcWsIlbCg+t9d+4rIcZX1We3xOlfLYJ9uNRWLzfCSV/rMv/D
hnfViuXGUhsKtYCgBrlY3xKr3PmxboDUX2VcoeaYET1CNMTSlyfHQlbPRIruHBcrkemhayp2k0e7
yD1Mjf2tb1HCw2RRlgxQpY+m2vc22tCFPVB3o6LA+7/9QOy4Ys1xlmTDWOlHUwGWTCsyPyyaSKwQ
x5JoUnJ2uS6aSasZk4zUUXVXRkZFqAyjc6FSNuiSaWzfOb8SHp2APB7WX7kDR4F1GLuVB6cCkmJ0
tP1AYnLMzWDvHUaOz+XQ/62zYytik0ZACETy4laBScNj6veQOeuU29GhBEDl3H2ZdvUL111nz0+A
/D+MdIYAhJcwOISi/eAVwZOWEsAw0WnutoB4T1wvPQO4JVhxLAf/nqeyeEyjZwro207Ym7BLdxy8
i5yZL4xNKoRHdqPtkxzEWZ8I/zx3zYYvqlHEDS6MVHiPFdrijnRy48WJG8rqbQh9Y0TF1dh3cMtQ
a5sLQCRgLtC3QFhuVA8KxpfZux380idt22wDVB/rKB4CKKaRKEr+iMGi8MbXsTP032wDB0orlV+V
UOzmHySSj/ciMD8KuwYLYNF8Ejlg1BMC7uriYgH4ycPmOyFvRGV/5TLtGJlN0mY42e4puFd+ZFb5
W2a+ausqwo9nP1mOY2rsE1X95rs4og58V9u2MhCxdodoyBpuPGtnCsngzlmZmvkjH9EmXklGYNHA
gXOume2sW16N+jGJ2+noYjozGfqwvfmZwiFTL/VXqTN/RhG/k7LrIuL5cZjaTTuDxyD+CEk2XwZ2
2qtyoEubFNMjuFYvnVYK8JPOIda/q0t+OWxTGUDLpsu7g8W7FwM4vdjg7FZfES5hqc6MlcbM0TK2
VwXodh2U4xVX0FM89CQs1dsx9O+OrGANkxzZNdaEQKzRsQxmoKdu9qVHaxrv0ZweG9oQ1L7f0cf4
AR9MDUK9tdFYP9UzOocm+TXkPzrsDTztyuNfmxnGU3sfU+bNfLybzUfM9eaC6LC0SZhAZaAlgbfU
1FrGrlu/xjW2STQJrNcTx9w0NmERfJi73jBCzJztYP/j4RvpeEfwIKYzPr7A3IPrlg3RsgOv4uwv
E6K+KYNZ6XudWNbKy/7yYtGHmVH6wzq9IbKJ94DYpCFzfXLUc0vQI72nVLbw2rD8Cn/tj519+bDi
Al4OTtKu9PG0M+VO2K8cUx8m2wH5SNH96l2l/bBWq9YRJynrnLiNx1KAKKIQa+Q3t/0B9cYLEmSM
JG5Qek9qGj99SHXML/ROr1zAiQMavfSQwtoN7Hat73gvOsJmsQ9wxlww0DoPvvqIBi4hWT3IMuqR
pmCLmJjpk1HqNIBinB83vI+1S4gHaikaG+Iv/2uiVtLBJ2FqgOI86k/61gLNDFAuy4UpFxuA3jhV
reVdgfOmmaJv1787zO3SzyyXahI3/Zq3si8OQPk/MiGPqP4eU52tnm74BItffol+1PTtJaGJLf6/
SBGHu9KaPKs33i8DL/DcvXuhuffEs2XRZi62HmfcgBdy7O68uAQvcL1Y7mFggPX9oc84qK4Y+48Z
RRcFcS0F+WvpoRa3BnArNAjzskdm/mCZmNqkoC1NkBiGayJAt3qy75NhpcehPjSu0xCRjZCGWw4h
JumKq8QJ5LBSMqCn+oz1pR0Y1S7I0iWi4w30M3ZYJARiL+Kff2OKy8E7no4zVWGGLodpLwtdJkT7
PemCYbdmhSeIW+fR4spwCZYA1ae/40vh3jvHWDPq+cO+XuljedI/4voUuAdUPH7dbgSjKGIlizSC
Q+Sm/HejMir9vL0mSLI4wTZ9Qts40mJY0IoqeMrtd0TtEUmmJQ5Wu/OOPPQO6ceBGR6WGiGph+yS
t775mjPD9tlrKRyeScgXls51x4EurWgXCe9RpsMGxdsbk5M+Zdtg5uxuOavzNo1fHcS3+FZPCPOh
RsdXE7r/aNuoT+nasnbQ01Ng5QTYUZ2t3XO8APBgRuEC8loT9Bl9Wf6bDKrRxBzHXWfS09PA2C0U
plsAT7rsStDJkl7DmlDKucQ5zxu1x/2fLOeE6dZMAmM7sxTAftjTxMTBROAiGS7RurabU2s0Z3uA
50ZMm0ZptAzvLqaFlQRXDX7nqjLUzNTBvvvCzumi7wT7IYdHAYkaRGX2FV6nRzgPdKQQhabqMaCy
r2dkr7NvQzXyqtpWdY5vMkCRYPJD2xHB8TIn18jVY+KLntUJ0MaKqt2OR99nZh+4sL4IypWfA8Wx
JSDk8ZPpZHCXvR+4tp4p2yB8b+aZ6+UQsVvNl6qP/bVZGKtBqGMR4dYDW/cWDMRYVmNUvnVVHT/1
81T+XmCaEUCuWnpqsCgopgfvI8UjzNi7cIlOvh0/B3L4oyeEAXMIe7Y7pXjkY/MWz9UvP1SUGxuL
wn3ekXk1diQIR0c3jZhGJK2UaHgcdBLwMoGya2V1ttL2R/p2s/HMkoxMmlfU3SzKO4638coOTYIC
VJcP3HTDmMHX1OgnJcuILkxPArl45iaAQFtFR0GRioFw88HyhgN96zfAnL8p97BJQsJGdTKhNKEj
W/N3haLZmGOwxXA4VpJU9D+s4WiOKzZLHgXPDPiQUTxSin3XCz5UFe+2YR8Kmsf656cEE36JrQ/8
O0WsfUMB/jDZrORF2H9Zwj8K1z6bkXUt/e5MYX5ngX4VrI3SJrqQNResssQna9nEy2/a4mFqcw+I
iH0gyp1oYSZYJJweDTDnYgV/eh8Dmque51lX5WhooXsDJbwudGkAG5vtwV8ScKxyl/RaUCMEinjF
qyjjdVZGN36DyZ+O/Z6blKz1dRKE9Q4gtbrxNHrmW0/6A/cFsVS29VgFYmcAGQLV3Jpw84XroZlx
ssbaiMHuO6a09VzngL8yw7hD7Pmuc4HuoC1O1HKwl+YxPf1pTw1rl/XkS2RV/dq70btbJ/AN/BNt
+8+sqEES9YeoGnpCA/K7n/F/qDP8KhQFJDE050AB5GrbK+lg99perglmlGoQl6KH+QDEXrGFB4+z
aph0GcwXij1Xl3KWX8poYUCl+bq27IuasnXTSwJxHBvA5+KyTyP8/TCj4n/QEzwBRWQ9SSKVQH+o
lAJeh46oRNUbl866Ql+UDSQ0TS5tXkY9EIb+z6S6ihk//zX0/s3sIoQxoBu10hbgcT86z7A0I0yN
SSoB6YVV8BeTVfAIiP9ug0YZO5c+i0/KX3DD+HdMze48dtXGwT7n2TNIhP7g43b3lBOcTMt51V2c
KmB6L8N9FSSIxiv5XHK1kn4osd20F79hQKF+p+QZEZRY2pRa1e9CBR+em/+ezfxKqW+rQapxhQ0N
0RmTnRm8T/383LVaBpP2T0HJUqisfRKnXatDvk4kjoXjvxbubTCpxYRLhzRFtuz524sx4atNhRHy
foxYyYG36oqDKKqby05RtDX0nIJHtMhOfTROp8CIn7Na/XXTYZf7GmMQTFRa4fybcXBfnP4QZ2qX
EF9FS8w/Wpl5D+2JhHH1Ofv5O2D7R9XlgESQ+BvRfmxxyA7SZN8b5Ryb4ZHMg5aoMQScaNxcfX6k
0bVxG+/JJ/yJ11M2PohFnj3c2Qut/r4EYkYngV3LW4BIjQbS1mnivf6+GLxTWBJcYyiBgB5NUzYU
CZjr+SDM/tRG1hcm/h/Pdpobe8RDbqEw9Zv+Xeby7AoucWniEJqQdtTQk01YxtzkXokdtqZL7DrH
mEc4riDPzXAe8tS+xF3LhoGEnKeJiseT06iKVYg34C9G9mSb4i5JFXiY7NFAuMYy02zd7zYl0ER5
1rfv5dc+VKTgDIKafdO/RaixIFi2O+XIJ2UDxHba2LyhUBlPaAQU1SVxA1Xzu52ra0AKoOExRB0i
WzJFj6n0zxS5zraa37wynDsq5pS+Itv7m0uZThuKlMbnZIeKkPEg9d4jSEmGtawC1z3VkK1i6iYJ
iyaiXqgW8YilA2OLepwbK2ZPdDhTtBsZy8QOXJTUSTU8yE75Nnf+Rg7LeuxrC/EnwUGaNljINU73
nc/VzE2wyUVEAI9Ag1f1h8RbkKuy2O4seJC1Y3F0nf9C+fUupE1kSe9/2K6mPHKTNZAhrMvrYlln
SujbEl+TlITHZRaUQI9lxwnKFtEKrVYjTwMp213dYh5qw3tBAwjuR/801UFHOK2fZsDCoj+pXbC1
mJEf0G8yvXg7zZ0Fqj0ANQlFPkbI2RBJGEY+UtiZRS0hJ8JGQ8SOrjCpT8raQ9XPHsvmetAaGh5w
CToesucWAwvvta/ONqmxTDodwiwECmrkYivfsAn/reiOEJwArwIKI9KEcOwOxaxwHgbVvPPKIXBX
9RKaq8HL03SXNXT1X8O2npHTVr8aowe27aD86415YlGQDAux5blR0ShSCvdG63ruLcgy84zBapnO
hNVDWDYWVK71wKbAQRESYUY1WSoasVPXG79KTMFeH+ZFjrG62layn/JtkCYdgtqm3Y99Ye8UXJx3
FOTVb6FbNutYLqyaullsKGBsfN6CSA0EcAdw/ndXeFhwWluiqCY9gacNdyIahr6avyneqcfICsZt
i/z1AI1teQi7yD1bUfvTZs5XL2motTPOmMGASwODTreiWGSOJQJPV0xvdt6458pHCET/YFiPkPug
kXolgzZKCU/c4Hhq1ibQzEPghSOagSW2vvzeFy3gUNffop7xLsqzEbCagjwmbwgw8ql4WOcNyT48
0QS+DQ1rNHTR0N6YHSMvxaSYYi0LfC8A5+ZGjwkbt40cy3ztghJdm6hDb/OQAAhIQxonpDu/zXPP
E1Ym1rWgVcoLP/oB2k866jjX0GXDHPVNVGwaYNjwEFiPUYKFizsiup7o0hth4KyX2icDOVqLHE9Y
51gRNRsCkZRH2swcx93aMWxUpmMoL7WCIB4HFBCEF1LxS2Lv1zy5aAZsI3lEMYMu3O8DXmqDzvFF
mx3EROCyN2FR78UGY68OrTV42PphqKIfQq/pukgPq+UIdqcZC/HHGvLqpdTimoka7ckIDRwn6JZs
7IskE2dux1ypiAZ0Yx6Nznf9VeVE9o9cMh9xD+9AWOt05U2/OYS1h/wOuMWqKKDp887qySzJhHzj
8BfeL8z45ZLk1yogGIm8D++VdDVvPda2BRRrxGFmdPFTKVVCGaeIajQuFtRnZfmfdVoPL4xobK5L
0u57L1MMplIRE6eWltKmnf+xffhSDbnKD1Q+EXnSZVLRdkHooJtNQ424XnbgH6Oh+bDQa10z2Vg9
APduebFnMW2K4Wkxb/TvKOMomYJI6Eg2mkfv0wCjZgGo7FejTQZ8xvntbDPHTpyX1jWpXPogJRAe
6gDuuxeEPDvO1Ab0GJqatsEQ80YSCAMe0vAPch72fjUSEGLpsC4hra3Xiqv6MMsseXGWefq0YLN/
+1nE8xoR1Qdlp8PHZxAbaqUTxqJJxId2KLNDEsfTvnZksRHxiCbcCNrfaU2BsrGRHKUj2/q4ieNL
2NIRbHjFwY9xusdljlI0omUyyxfhhh1s1Qla9aiLLmadxC+mIbpTycCGArEs5yrOXBbLcJxqr/22
QO2qKa9IaxuicsTS5mrfEHVU1oTWc+PQU58c5Q9PfhxFwy5L3KpYhVULRXpqTJohnPNfoxRxsA6U
R67SBMxy20aj/2yIxvsp2yS/m3O3D6yF8vkSUaG3uk2QZ1DnIyMp12Y9mKAv6qQHfmNSeGBbf24n
JFusmTTKkCQU3LR94997vB8WqsbWohw99j2RGbykv41hnD/7rg+AYgsLaF5KHCIdlk2ZDxViQiyc
TiicHdPWdCHvy34SraIdQuYTu4qeUo5coDO4zWcTBeN+theBZ62iJRk74SkTwqSOJCbShDB4rbJ2
Gh6jqEB7MPv6tTDMMtgUNTJlUPlqTwMcLnjlcW/zlO79nGBTd0NlshdMkFGMir175KKFb0DfOIs/
nSI6Tpdp7PH9NEW37oAd7BxFc072dYVDAANs30/OpYD8sB2KCe+RI0iEdQjWKtO++SYthHZzmaFE
zskUiknPouiiOfqDX+zGzqJmw85sPY6uZHXs/kEr22FUbyQ2j1piYMn/LQG9W2ak9HpSSg7ClCOd
ktCt8Z9W1enf3yB4HoV2BV/YNfziVCZ5zDYhs6l8tzAv0NhtjYi/QQRGfLPlnPxJuC8QuYuh+qid
fNibTTwcla/nT1J+n8wx/t1JVdIndPHSL1F5MZhJqJ1ZMftNFc0HegTxU9Ut6hyLdn5OGov6z8LW
drNQvYAqULXiDekcDca8gKPTO+MdeHVygvI6HwFBRmCrJ4PmKQJ21x6Wi+U7EXWXnPWVb9M8FaSg
0rmT4qwWMD5GZ7u7NJm9q18aydkqW7GzaPOvLZ6vFaFLmHkXVJJhzGLHNUM0pR4B5n6PMDSUVkuG
MEo9FkgB/dM8Mw5pZuPzrvGdDgbSommBY/ePHEQwd0m9Sst2TdQ9jG8oMpI3clpXHQkxGf3Zf/wg
vVRSNvv/QWbuVsQy37p5BZI6jlQOUZYmvQ/gg4YG/TThOqhJUhiFkQhjEt/I4fPN0Ns3xCTS35uX
U9sTflO2CLAoFvTrbqRYgHAPAlELmT5hi7ePHAfiseTNukhJUAYJDQiEHIgZkx3BfhfNvjUFOT6B
+5u4dap9FUQEL4GX61kw6VgBAZXOhpy8NlQNtZ8O29qmKt5w809jraZzm4aCiqA3P7PwzbfKG8It
0ezo2/U3Ai2ZWlyz/EDt6OydocFJxIO0Gp3F+uCRddem5ccHo57Mp3KM221ETvR6tKRHNiaSM7ss
6VQo8umQYgxIeeYka76itE1fU2sIfwUt+W9OiN3ZSyKbKUP4p6iJ6zfXQd5oJBbsOEp2gGMsY5/i
/F35tH4xCM8OSB9d0mJ4Ti/moIZTpxoPmxGT1V6IGZ4XFUDa/30ab3olDbjVXlm8ILBCJVSUrFir
bNjFvftLg4aRnuxCmqQxWcd25T25qvuYWcY+LDBgStngpZfgl6by5hdq72otn238HhqXmlnMi6ac
ZPzkJ320iRL5ywzSz7IGMyP64sMT4PkQrL0aC/SltKPYn2RQVMxH6vnPmZO+d7X6hJB+bGVx7kR8
IV/9rWCf3PB1dHl/O2m3Ftb4wl3lh0ryZcgo6uP8pGxEgsGQXgvL3XOqR/bvNGUj2lZxu1sGk7AD
v9pNMrzmCW9uT9ZY1/t76yfs2GZwQ1EU3NOZMIwG9nwSTm+yjL7czHsVS/elAdViiXbdYCPGVLjK
+gMSmos7Fs8FbWAATXAi0/tiho+6UBKEkNZRm6FmuAWL/5G14xne9+NSBwzm6cHt6ydtFi9loUXu
/RYxEim7Q/iehs1RZxA0sC8w6xKuAIXNbZqXIqmfwqB89FrvcQ4CjLAt7n4SYvwSdhW64wdLsbhw
yCDuosNsIWrn16DJWneCRgcpnsEQ7eMQVx06jFViUhU25pfaqX5Sp3xlMYFByZ8ejcK+WU1FXz84
66s0hflVMF/gVe4hT3QnlzyLua3PtCH3Qd/8aT2ofUNaHePAgoaN+wZCZ04uck/Be0octJ9Vf+ax
vCBc+j0xEUWVyTslembSCmn3Rl/JUJ76yuOZkrxA/GWvsfpZYj1nrXEQnTw41oIijzwCmbxA+dlN
I5GsvTsi8ulfTDAEncSGrpGZ5MoCpYTOPYN5aFEjGr1/ySt1JGLlFswUY+A24XPnwY4obAkL8zU5
56CCppuZhN+OpW2S9UdXhQc/6faiA/5detjzCmB/Dc9vXLE7ddzo2pHF6HTBpXXclVEnqGG8bVNH
x6kUJhxhGBaxc49KG2D38A5bh7Ts4Qy8ELqxeylt6wXVNHRFauTMOCmF++zmkfai80+cgtUn6lDd
BLYxYYAyNVeKuCt6z1c7St66YvxMdPRYGd6mPPocu+5iu+oXVqFj02AwLMW9S/utYTlHIJksFqvX
pM7PFVHmvPWIo+w3+mSYVHY9wQoIAL/QyG/CJtl5IX5s0zh3qPLHcLwtpb2xy2bnoUac7H4fdOKp
aRz2DgPVxRyU32q23F9TnT0z9N5TFkrw+3g0Seuw3N3CdilsnPMYZztvng/R4F/MgNZxOF4Dd76O
JZApPi+tnNwb1BeQ4w2UInLiLInBg23MS7yVP56VvM4+icljZF8zZNG8SZEJFBxEQi6enCE16Xw2
s5b7ujBozKM01xeB6SVb12X0ItCYAr20Nzp7V5jA9qL8j4m/SeEicsvPeohY7/e/mlL8RabxV9Yd
V3m+kGSEWK2kppSDboaRab94FdvKQscjJiYtKWPfW8TSkVFbNAzbun6ncXfp4op3j9xYxfiFt2bL
q6R94HKOLwnP+KHOi6+FC1qm5i5u1L+jGkRO5Dz5aC5DHj8X4q9U4funHqxK47M3sNyRUzoQ20O3
fhu5875TbIRFQYaPsO6NElgzgH8Xy1eM1vAB9+1m9kzcwKrjJSGe6Kyi/0t/GIEjcmkNwrDJPlHZ
i6mDLtt657ojwYncDI5LFhPAfXeXWw3hINhAyp7kClsqD24CFOLOxOeCgqs6DA30LRehDBEaHt0Y
Bsd6aee3IInFTTSjh5+R+oMGamfVxbPVbq6m4R5k5XtsiTerMHFVYUdokCuKikcJGIQ7x7dUCxi8
GpW6l3mPXUGDLmgpzI55/+Gh22uVVdh7u8zLP9Kd1W3xUCCwIbSIOhb1LWrN9tUyKDhtZBC4E6KL
ePzJiffa8idz9DNoNyLbx3rtstcpmnB8Lem+QFROIH82teU+5p0qN2Npw5uozWVDMGVFTNEs9sqb
rYMi44kyCB1Fv0HnGUuv3texXe9KWVk7twmh9rSOOlBLCfekUIf7GQXCLgyUi27Qod9rpsmB2K18
m7iuftuPKVrDkiYQOuy30GvHXRez3J/6OocIM5Gy3lruRtECfokav135fprqrlS+teIu2M2pRHKT
1I3ODP/2XNoEMnXwQwFr2emK4Iv0jWGT9F3CXBz/YR2KnS4aklfhkJLwUOMOAAJmo7luWKF9mg3F
LMOp+7VSNqtvl45xrAibY287EBYivdxe0zAI0awXofXeuhlkKN4TO0vpCzdzt+oB11wqBgNuhDGv
Iq12azNyEcNqVEeM6GQrhhYbmSk3mlOXwxVYpU0AEj/wo8zZx4Yn93OGp7mzvPY4pbgZxmCxtr1n
aY6z0R1nmWav8JIaVPgNCic1NuLNhlJFlDlGO3p1inJrld4TTs/EfhQF04PZvxOEbPE+bWWtc7N7
O8U3ua8quSrmfULfk+elns9x0FMG9OGfU6auvlFiLCRk0S3FMVAsHqYHY+93wT/RGxirNvnVj4g3
EvpM9SFw0yOyQ4T/xPK5IFeb5yZ6T4zlCRsVQ+Rz9qadQ7ArC81VNZ8R+j/oUmGuKCXTpg9f3GJa
G5h+mp6MbpQiEeA2w1pxwPyXstHTTpuuvE4dnnt378HRyZ03QX73RFW8y99lTGDmiUTEJGBDJ0kr
JBA5GcGnEfqcf7fzyyK/R87dJT+OSIgVXIeNiU9zxDBpkMrKn0ncfU5gRM0hcIyEJfXQSzuCDblK
vfvlR7daECN0ZruO25z3PgHf5AUb9R83RiTz7x+c5b3h8tRcXmsB2hu9c5Uz842iNXFPR7/+sOuI
wtK3Pu95Qf5F7Z/LNQtIcv/y12t+vMhfdH1Yxlc62/r3cWKNJXZTJx/0SRRx9lRT+fYsf9uEKUgJ
Z8tF5NcigNBnSGfV7a6i9Q/4oA/EuCPPecvNv1w0v6rAzz+junsoMUyW7SM/CaBuFY/ulnP0CDLk
hPVYMGH+o3pwjTMnkRuoD4dwLXp9Slxy7k3DxqcuBz0o4vjA51z7wlXhWvJNX2sTcRHAlJ+RY3Da
WEZDCq0mUUrzi77TDC8unQMOzBAUZ/vdVFMEER+MOS1sYWRqrUKUfrHHWPOxnIU+X0zSjXQ3RFbN
iiHEgAClx72B3b/itrXTzxxhaED7rn8FlzZOvxKWIH3GWplVDQUb5hQStxLkiBdj4Rh7Hh0+5+71
wbBsE8uvhYhS0yP3BeCRuKOkkMRQkv5sEo1KhKE1olcy/T23WN8yJuidvoM5ljEXMavPHLHAQeUH
kpBHLoAsvwAEZ98TsdZgz9xUPuYafgmZU/9dUTeaP/RtljOcYQVSwfzLdS6iGWWgw3LkKfCYno1l
YmRCT8RxFPOIM0Q4bs6SyUoXn9f/DV5LfQdMXnyLu8kIYwjpq8u90X+Uk2V08UmeLYZGKlxuA1ZS
dwKlAhCEn8LFMfRvi4UMYssqEyEhIrP+zZjyR562//86rAwPjeVTRb5hvjjqcc+jIpq/SZDebHC4
bXnp0px6Cms5aktzstHzSt/Lo74cDShWp+IdU+8qbzjrWclj8UPkIv+STOkdOvVukGzv5i+OPBwo
9fBjbePt3eGdBiDbs2cnsHf/jTp9afXzwUlz+oX1yYfMwNvoEw+FQHCIbYhwQlJYxVBv9PhfzFNq
KM1E3srC+hM2+7lo6ptBLXQvmRfngahWwwjWswjQYrM5JJev/+qXBbeM0/2lo3koWn+XGeVBzxxm
hfNJZzMi2BE0BKGGNEfdH9IfNJPuNzvlLabYDd/cqNhHv7FAkO0fsxhvdF1f+yziWabL2pf00IvH
quvfg5CVNROa3xmkByEl8YiGTMJ2V1fGp4q721z5b75qT03QbWTn3xdZn4rAeDII5U2W8e/EGFiK
HO9a6T97LQPctLt9w+Ve+n7dkqSCVJl6VTs8td1EEHT/u0fcQ7ufxN+m+h0U1odj0JEdyjfsPd+t
7xP+andrPczFMlLwnIneSfdEM26alr0+ZyycDgta/hi61nWwqycDIwQhaWebzdpYLddG+te0tjbt
ICF5m5eprW4B+9MHkiVPhIFuUCjjBaOZ/G8EkDkg7fGor59FdHFJAFHd9PdS0qwEI7CDwqF04RVT
TFCu49h1H8JhyWn108UjP4cWOKgNg4y7mkQ9ahW/vdi+hJH6ir32E/PapmL+wC93DkP0xxK0ykOb
4/ejRvccyYiKbHW06byJLEEPkz9aWUbYSLs1cXzwdNJ3WAJbopnmTo1Ai53W3ZHdunOSaGdGtka5
IJVr1avqQnKhGCyirB7pb12GxDu2jbMhUZlOGs4ou2xPfV1SBvHpM3P389HfYpXE/Axit/J2do69
FXBWSnYBhew3v7UPuUf7p/NDUp1hxwTWa+AjpKpTNiOotHh5RNcqtek4Vs1r0ACBlBnEUeVmJbGx
DhdyfvFb4yfBrLQmvJv5utZFy4jMadaQcTKdqqnZzQl65UJ6v4OMPNhxzL8NfEP6YzMZHqzBNrFR
U2TOty37vw70SDhaT5B19p2H4G/OzFvCWoPSgrFuZuMRSD1BUvZ7AcGkNuRr0qKbHmmo0YY08bmh
TTqIAaWPM38oYpv/nbk7rJPKvCLU3nX6+azDx5AcUyy4w1r/+UAAJgd/VWfJXcVIQuf2VUQJpF9G
R+zS7E2SS4A4uK+NP8RkkeyAtrW3P+wh2JZ9ewB7huGNAFSzcbEJ4fqoecEB5G0hOtpO/jp7xnuQ
55vI04fhH2dsW0CLop0T1LupZUEQ8LjpE0ot4yK75EmocIfw7UnR5XR8GJ+quC5JuccodbY99bQ4
08GB8Oj13iP7p2vllRpI89lGxtGE56vIGo3+x9F5LUeqbFv0i4jAm1eVt1KVvF6IVquFT0wmJPD1
e7DfbtxzjlpVgsxl5hyT1rtJvI3JOmdOm33fiH3pO3/c0nhFZfDTmt6axdzSyx7Z0u39or+4/tsM
7y7BIiB8tm3QNrzB345ltm3GssKO1q9sB3R3PR+aoPul3N00FIudQpwqAWc3S1QFz3qsqNNCcVk2
M6v//+CpBvOQtfuaRTh4MO9bR+JoD+QuNYyePZV9ahu5McxCJo7m2qDOLkPu8EHij2aM/+0bHBco
CK0cvl+EfRFKs2sObM60vfNM8woqhmFdbJ7GymeDBOE7HZqTHdFOBktmGvLA5XcPqQtjbax6EdKH
EO4G1PAM7pM5yYAwynqsUQw8mHJeu+508yLUZEmrEYYEOVyFtnmpDCZvlUvqMjGSDA0no38Sbrpv
uuhqFw2HC6OzFl07pJMBOyOGgjRi1uiN0SMjrP3IYDIigYR4oOaj9gGI4sLbFa5CrgARNWWYO1TJ
JjCcp9pAvMOT42WI76TcMTsF3zdevSn/bET5klmMK2Xx6JU18RJOSa5r6PzvO+9WvVnvy2xmC8/3
1BOeNKE3bkr0s5dSKDT+7deYsw+ZPXSEXvSJLYwpJGayobon/a2LLCZSMMnzCah/5R5CVx5KnJNi
aFddc5c5VE3+eaf/qAx7XcrmEIYv5Avj5HqQnJ719DR1mEDR3Plme23SHE1ss1ueks70WHPkJxBy
E5WEjL6WP0YMXaw15Xl5XAxCbxSvjwGmNcQJlNf++1zxl3Cwx/vpxgzxkQX9mbhubH0kCvC6DYrd
g44QJf/K3Hgsa/0sJ+LD/NcgbrbL11gTbtHPdA2uwgtdYOn0PGI7k02J97yeSzbtRByhNx988zHn
pm6s5Oj6l6rurw3BDi0jIUcxK1k4PxELgbIjDYFf0cy7d9R5m742oRiAzbFQvMdpuRY+059BXZiG
n4NGn+Lminv0FLP8dDp9XnLkqGcnxDGMzUP6Kc+QGzNlv6YuvHDXELRmGWQbYwR5wGGVzTC7yJx6
MG2WWFwWSaSuIUdc08LTSNBdN0yukC905b1KQ4Ax1VcjEPcuVM14fl4gmBlnrC3rs2VVR5bhn/Yw
P4WzvifoaMZmofVY3xVFUjx5R7ZaJ+61VZH36GV6eBkR2TsFernLkro9meWF8N5zIu1rauObZYWS
NQaXFLfQssAgXswli61pn3M1foDlfB+U+cEQCBUD2hDjbUrIXJ/Q1kCc8zhQDXBeGl2VE6mnQVXX
eHkd2AFt6rK4ifHuFawCZfvgNOQr5R7ch/CBmBGm2JhcqnSDlx3FyL+8p6fFMjX34W0asdK0y+M8
VOGrHBg8YbRMUb2igGUcFGGxatmv5qSoeXG8SZC3ulOdIYeHpoFscfniO+oTBtQQf2xmLTxtRZyz
cf+jUoDUTgrs1b1Gg9j4ZHAPGoyMYT6TzbuTzRK7PVN54ymN9bFL3bcavug0uNCB74Ftg5yrt315
d+AARhBTbCb1FSxcch1foO0+ZTjLItvY1pHYovxgEk4GahZAwFi6Etzy/HlivBNwPJ8Hx2bqltFG
/+GpOwjVpQ/La5OCOBjz6Vo0MLK4NGPxNtrvMMhoOw6zIqFsmnfkVL30ytiaI/rByiKXEUUhn3up
NAzqrp7bsyMIYPx/LRv8QYD0EI/OTrLEdTkFqohFXXXhTl2r7jskfQNSHCAtfPX8iun83VQ4ZniN
BKVBaUf75ZOYXvygp7ek8HYtsh9kgdQp8P/8em87jFpiZ8898j+5jxT2uzfOx3yo0HlbxwEQNTW5
vixirOV71tQylio2A49dhKDoge018VUVmhw8TFmwLfn4WNyYdfITa5shJfuKFmEFDtKR6pTnUfCZ
eXpBJx/+/3KHdNeAOqmR2Hu0G5gUzXUyf1dt9AVmIkQVxiIeh2rtvmSBtc2r+qNBCdAj9bE57dCH
EIhGskYDv3VGLhv+mYqWOjGV6MbUO0+05B5mJn1c7mOb/Aw7tdbLYVNy5haLNXeiqLehyYSMV60a
D5ZvFhSZEI5RZlkclumY3ByUHZQQ+pXN4eLwfVj+Og4ZrLa+JLn74AMVr9FoZW345McYOcjjLv1x
Cc0j0KDAFIvMH/FzxdYf1wtUFBMFeTmbfwPhb7EthECdWP8JwyemQi/mx3KJxhA7OhvydB220kZM
JUuA0KvNkoHR7D41jDdo4D9yFL+5KzLyP3y5A36+meaSV4thex7x6kaQ7cKDBp9VOuW/XoG2DMsK
drd+clz/H0l9tJRmiIai3RgC9Cp9WhYO3/yV7kkKKWioaG4TF2fbWDIhsyzJFMqpD8gKL/iRNyFW
PzgrBnI4oEypjQBLj5KhIk6OKPlJBJKJjG8JrMOhNKpv14dVEXrxPpBsvenXpx1IIQTr8WNEuNHa
jurvdsaj7hJWAfXCZJys7mWkH2NI8Zt2WTm13p0M831Q6lORk1/uGVlMGDkqojKhwZHBHlfzu5fk
5wJ/EChCBpXe1OyYvn/C/nvTZudybJktl8n0Uwz6ZugAuY98IfcdRA4oahZfwR6347qW5msbI2Ls
hvKkjYLwi+ziu+bLcpyyWfgUfbKxWneL1pIvYzg5RfKOqevYkEEcJNVFaYAwik2zlZFMXXefTic/
2dTvsrzYS6v3VyWrxcZXBFVQIFNrxKeFkxbQBrkdJW0tbk0br+zWhljJBryWNFGDcq44IqEMzRbk
oug0Zxz++LGQL0P0i/dN0R6YdLPTsKgrsq1vFcSkh/shTK628D+HxeVTI4V9aOFCr03PGrBkwBYp
bQIBFpVe5GyGsIBhR4Npx32IlKub4Tx4AFYTcfWxXgzxAM8r1P6qozNKW+BUPX8P14OISD1pVPZn
lplIyv2Idbn0n2co14WlODYsMuwjrz+3aQhTJwKS6KzKKXixcVdbOvwVRMOqqCf10fvb9PPBmOyr
hwopt5IPzy7vRRkJMCTO3zKFnNOZ7cWJ041HT+fqcA3M/S1tJSXKKFzobOUPLAN5tor5O4xps4su
QguYtyT2BuJEDbyyo+rNCw0iXCHdlQWBkkiHabIZfGXmr2niikQfwodI/pnkIOmob1dgJe4N+yuZ
wUwHExD5PIKkzryTIfs5e864TwXpd5n2vh1z3KYJc03m5MO6bQDQtxTG7AXk2uqK8EFL9x4iGFnP
Y8BeLznxjIJgs29sc4AsZ83JVC2nCLPxszCBAg2N+pvZbbhLaXDngDG8YhMXwP1iZN6OxhY0zCYa
2+E0+8Z6GSGw71/phfliK+8aCXnU1Xzpu+nZ5WT3ovYxbNA9DDRISBRXaYcGN4Jooc36WSfhci1K
DxNXQTi7l331Uf8Ff3bvAjQxuFxhBcGnHYpr79onDzYXE0aS+TL55RVYHHvyHwiB6gljDaX6sRXx
brRYJXd9ZAU7FeX7BINnllWAm8BFq8QJ144FjmCGpxQarwqPAkqItN6pRUw+EvvwIEUHPCGUZ0H1
3GNGjmr/ajJXRWV7LOLslHPe1SFhqlGs32OyW8tenbqu+q09TLg5Y3ZKZOtR1ywvqaabvHmtOt4q
jdu9Yac21fU+ZtK8IUkyJ6lzBMLCyzVlE7FOWfckSg+zOOZgP/1TNOUt44/KwJsWzMKB5GnFXssc
390AlG/CS8oFS8lFmLrvJlB/iGGbu/Ss2UGca5uVnpP+GBSweVlc7BG3Ps2oWXK/ISc6ssoksbjp
KVVdCbjYkuQp+MpBczI++2N5izEruoVE9mDDcXZntOhENS7f7iDKH+Um/1LHf8somagYWm4po+LU
b4w0oINhKSfUozWoF+zJQOV6DHHTi12Uj1ntXxIfpySFbys8Ypzcl4WBOubB2/IJPEbZFhgxp8WZ
DnFvwcCi5WJE7u5I7Dj5kL9o9Nd4DKj34lPmdX+WEibxy2MDPLNCPeBUPjq4Yr8Ul/zTOJ13eDs2
VR9v0sZeLc3x8l7Ey3QHXWBa+3viPjYuQGUr61cj5kB+n/JEntlpSMOLi8h60f1i3jNAmw9DBYgE
+YUciUc2SWUt2ECFKrVWhc0ZOvGa+wJuLAdB2tMv0TPMOBpwS92N1Ibtzr5Yph9LiewYLrZpn6tu
QoleIl3A9AT9ePk9bA0ATnlo9UjnbHwwWSzflhpf5lfHeKsT4vbwD+4rkFaLoyIU1aWFnnTStX83
21LQHLfAK8dHqpdQa2ZHqNht5yentsBi9AIc6kzd6CX1JtbOFrr7ygY97VXuXjDOsWli56LVPxFd
uIaWNWnul7DN9n1K8d+ojdn9pH0L/atnrxzt4yw6WK7eAqcoQ+Rz2sFo7NNuNNKk/3RXrdUcpxAk
uXpfKlyKd9hcS1WVws8rbpZOPv3Y2Tr8/wX8SydWq5kGTZv0rKxJfAPelMgTTjJ8H0s/mJThxs2H
g7DNjdDtZ2RjNKNTUdH0WPewPfjpnSco29FIzwPqHGdlRc2Pm0G1W/qoLqQuW+YQGcVqicuAxz35
GcPspqKvpca0Kc9aDAbM3cFRvGM04r/BJ6G3GulQ2cTeA/wzSYeut27P0Wj+8p8RFWDzsA1tAzTZ
AYJicnKUPsSmGBwLLzDIKWovW2WbpvbWFf/Q8hM5ZI4TJ/rASCA32fRZdC0Vp87QVFdpRjxXwyMi
nGqVSdQlCzkjtmOW2aMIcHu4bxFJZw/GwlANZ2ChNeVdaOD8bYjXQq7XOO5WzNZeGfI8JXpdJJjk
6c7oVbL9PDZsjRejcZgeRpVdmHO+4CGCdyj/78qXlg0T+HWiXUoa7vIm5389O1fPHM7EiqxhQVwZ
93/5Ob4AesXOep/hXgQBqFWr2C7PdTXebR7trg7R35gHOY3Md7ybVcRPPZQR5lqm1az91Nrl9lg8
wEO6SuwTwTBcvQE0QooKNmVOpFF2L08UO/kHE9AlEAsKY5ODnOKkJ27KAkNQRewB2CNUFDC9+PZy
59yE3ps3ZjuMZofSDm7MRSmKM/+eq+ICeu8VONDGa6s3BZiwSuVBAhBbzpEhLvdw8H6qWt7MQjzz
LnGpx8SAaWObm+1f+F7fvs17wceC77Liol3zn60QW2wEAnMAtwgd/+nM2UjpHXO0DvS9gcJEo/hA
BKpIioue/B7ipo+8Egz3FQKhxGUgjTd8OVUGBLrb3vs/AbW/zyFvVseTlZvOI9ZRhnG8gMtEZrab
neJkSHzjXKfuI3MVKgG5dyv9qdTwqbP+zKX6sUxoDL5B6cpNSXHr+tHRCfQJ/cFvWvLkW0ZxEh5M
EJC021nmPkGfxaqbsc3z2fsQf2oVeP+ysUHn2FV/U5sduJeSpR7PPWBS18427Idxx7W3ODRo6MGI
tln20/dM0CKTI4rAFzROZAtwKtZULCV/yZnD1yzJjITCR8zrRgoeHaBZ3wF1EeZi/J/1xurddWfV
/7Co8U4C3x1kdg6d6ow8KaccZAVHt0NfFo9gPwL5L3cpZ9xFXwlyDhtT0g/r3vMZPoGoFe+J2eDN
ZfXB2HjgrxRIMmyCMFoJuZhqBhJfM2qKNBi2Fh1vyEXn5dkurqJDx6eyOBV80Z0CC9CPGwJmjgFk
8fRoCTVRON2lzPK/qY8xPxjsH0wku4Sj0e6ZP+rkG93AXhfOhaJ8xZ+AJQtREhzdRtt8SNkjdsTG
QeVdjgMD7njru2rLQP6wfG0RKuMHEVtb03L/DSKiIPBcopfwRrrDE8u1x2XMtVx7Bc2n4OTNZLyJ
S9QBPoupDEePyW+/fA+mxkynPHJuXISsjb8wVspt1E73KK1PZeNh6mZWmqidV0RP1uIhDTPosU5/
Th0JaHjyKRvFRZs9PD1jlzoDqhp3VVl1vEaISvOZz6tGsE3SA+EMUH4BNMam92643Z9lSl9kAb2u
tbKr8RKmBOVqJ//btRmWPAhEHJR13H37VfVC8HzwMCvQ87beTFb4UTAQdGIkbwE6XVYM8LX43Qdj
WKk2/7vcskbvffLcr5FZPMwCXyTv6bI+cAZ31/cBgpQB0JBCBhcR/ussF8w4n8zB+MiJBgvS4kz9
CNQT3K+V+gyfoQbqFnAXAYe7JYdDNIgoqR5NxnYlbc1oxUd3RBHA9WotfQDTdbw2Af4B+G7fELSZ
LjO0lMreB5PPiGAAVqdsjeGcgjsTHiBsVgVtWGycvv0NEMhwS95x9WyWX8+NJ+RSBtouwNCrthaH
fsp+jBrdFtekbIs/g8M0zBr5VuzO/DCkf03C+VR2DbM/ZKRFeG15+5lCsPB1bHfXYIFYJhwe042S
AIMHqa1Pk44/ZxCEkOdExhsrX3EbU0QrOC/W6QhOt0kBikng1DbZuds6xI1l5S2BQeNW5voZ09jn
Mkx0GttY7gDlmkfTMJ8SEWzrrqXMQLcjl2mdLta6jHaRo+8W3vpcTX9Clf+N6uHPsm+DqHHzJ30M
g+EZrNohx8tdR+UO59cI4KPZo71epOmAMCKMFuGmnqGipVynUX9y8uIkdbnF6ZPBPMR3Gx46s3tH
PLYn4A6jpk3yj9MZNyHUU9559+XwibhWeCNOgxNtShVCKjeJOSrpEwt3/KUjfQkqG2oci0ROzOWd
9DlcgsR8dHWD7V+A1ihtP1sb83Rs1Z/ZAaw33jWhuHy51Ne+/apDTqf8T54Adkg1+0ijjTBdItfg
BLT8pdbQ4IpNaKiQiqfmZgVLlIlOkVs4I5pFvDH4wE6tYd+Wb8BW6qDl+Lw8Be0ivmuwtlDue69F
dA+C5JBznOT1rxz8FxIuN6DhWIJH8WamXPDj/CC76smNyvfWFMFahdF9moejUs3jRAIkLZVmmjpd
xqw7jINt0YVEayemdiUHaXogA/rayfrDsv6Gcr6kuvycmWkIsFIFG3E7BHlufTQzNgg/OYqazigO
PnEVg5IWlGC+46L+sEhl7WFjLhtoapUYu7BfjnsMJOyGxQX4/+tQDPupR7fHOiBup5tuwnPcDDdU
AjPBBXLWh36IvDV4sYeup3wKKrRGVn3Np+KSJkBgu2+by6Lt7nHiI6cbzEtNxEYcZpuytU5+Hz9P
nbcb/ZiGSW6G2NtpUz/RSRz4MjGJ9E+OPb63XbEbGtLA7XLfYL73PP0ZevMGV+qTbY6/zmTeXEzU
zUz94jrJL1FwAjkESYxudB0127YuJmczWid5cOK30YRmo3aYeNiRRoQZs3NEM1K5uwH7T8JJGInx
j2m1Aj17/dmyVlSmfpem8a8YOdyGMj0r5DsN5oWHiXkWcvqrsDltmIq9mnl1zpV89MAiYAyBEwey
InSso8mXJhoEY0N2LYP2Es/1tivD+5Q6L4jtkFFMP1Nd3pIEQmLcHro8oqpz/+Gxh7Pg0jq5wtoQ
60h56zmXSNVHdKW3xJtecwfvGfVi1EO1cpq3yYUtR7OPFsmV+Ui8QJZuFsFVh/aI6CaGv/wRHAQ5
hWEchT2cvSpiGiCT+9QXS1aHrB5l4dvHsicnQaJQ6ygsvbp7kWipq5jU8SD4P/rj0saED6IC6d3i
LcwNCGXztA6MtFrV4XgKJnLg5gr97vIDOFlPtV8tpIH2zEh34n/V7psJYXDoIZw7Zqbet11GckMZ
b3Kjh/qJbECOj2GsIMUo5HFgOFsbLiO2ZY3VfszWdecsHvXo1bPHP0XSv8xTfw267K3v5VPlhE/A
oqOHxp3OQnfXcXFzpHDH03Kn0xZGIvNiUUBr1OkXXlub+UrM6ZK9h9l4b1T4r2n6dSqX8XGBq9pO
XKai/FXXdYH8fiRtoFGClV7ODVPm4ZcYp21aopAFYi2r7OSWM1NI/GzN/JjHRHctke9h8OXCkXLc
Zku1tqtnEOO2aSxRCWJPTMduZGW7Mqv5ysNF3AjiLcRBI49bTrskloGx76IvTPbGKE6WMR+tkgmC
0cvtkOTOppyimnDafkfzsQ1Gb8PDox9q0zlLbSdnTrePwBJY20d6NUM/JkCNjaQ7YX5eW6157NCW
5cbSkMcF5UiVXK2ZN2r54rDEr5a3C7fAAhR7k6FzrlL8nPxw7aKuHuRz50cvoZBPjnSPSRa80osl
T26Vz4AJm60X+88WjkJc6qehT/5Onfo7a89HaBE+CwuLne18uyO5Fb7xw270lAOY5evJLnManyrt
gScFwrIcqQqFw7WNocVmFt5wj1Q2jObtp5rnozMV/XpWkrCzUF4hw2xt0zqAb2h2s/D3FhdTP6Ma
H4AnlQB3Go753jmH6GbmOsu2bTe9l2P+qt2CzM1pPrqxsYpBh79UTP1Ws2LaD/DTgsXs7hJHRiw+
gB1BFf4ZqZC566irEAGmzvw1ieBfXkJSTl3zpwN54TXBY2S4j4qTLSqgLsb5J8rue12hSWkQnIEi
wIowkNvLLgxtS/wmZ3mJ7OyYlw5Rm7p5qlpClFtDveVZf+zQJi0vau95p6zwflUDgz7xUlCWeY+Z
wDvKCaE/hnfcwRDIKx4yd1i6duK4ooyCaxFdJf0iZnThTIWdsfeR9YjOO01+tLMlwpTO7FdW7ewF
EB9Lc+oAMNjnaqbcxpq9wvN27Bk/iaR8CwR5hq7FegjRmfLVWQ3Bkt3VvzR5/VY6NbTe6Tl3hlse
lWcILgqVZRFhwrPMwwTsGesubmoDrV9ZfpSBv+2lfIlzBCx+/5yoqdovgo/RLs+Sx/Kh9/1/Opn/
xqp6qkNr71nqRXMQ+DGcS2luMI6+hb0++ZHxIquAfDR9lp5H2IzzJ8wLtBKYjjsAAkmwk74iRsF/
NXF5LuSxM2HRZBSxmVEo4JPmbTSDN8MKgCVXP0kq9gM+TncYNxwuK8mrM0F4ZBLs/448Nq1Kj1ZB
FiHQl3XVDBMaWx8KowuDHFmXt6rbDD0SmqcqZbVrg1JCFZMsCnRBX6I5rsfU/O39ZC0MjyRoG55H
bYBeyQyoCW3z7fS9B5XVemK/C+ekdFeutlwqCfdFBLQbUUN0G3a+ys0sqLrOq/CjTVEwecEigwbI
hsYjblntsgDihErJjfMnUPepJZ8mM3RXke3s8BUepmkx58YmjSSwHDJAzyIN3tk9kK+S4zhy1Fur
/H2bMJiN0xo1avgkO22jK/W2k+xgB+uGFYX/PEwRM3U5AIjsIXKLM/7ReeMwiun6ETmOtR0tE+3k
+D4N5ctsR9HDgBpc2sSPLA+D1RoHw85vFI3/VFQexyb/CiwAzGaElc16LKvsPAgmY+H0KGM2V3N7
q4xgE3b6PNreJ3jnQ9e0N8ene+k9wAbFHx0bPVN/5xk1Aw+DP3zbtf+bhNEVcSmZ80V+Cq1y7eCW
3jFbvjWRuPYEjnKFiKdukdGXNkMbPBW8JzAcyuySjZhEqZ6oy6dtoNEwNzJBr9wM4MjCcJtiHWag
8LfCExE6zl3qIVhDF9/ycNy7dtwFBZoHYuqSwvqCqnEC7itBoopDEFW3ItTvFro/f8gPToEcDmMW
gJrpaEXttvFayOptes+akY+VoZizWdQ0NmV8c9Q2/qNFyVGrF6NAHDvRoww+W8w8oscOpLyCRDin
UXnzqvqY9+Uhy8Rx+TzLV1+j50HW+YNL7GoVyXPcqVci2Rm4kYvIb4cabp/q8AdtjYUcoL7gD/gN
KLUyQzwSAPy9/ACmNkerqY5jL3/wABJnwLALqBbVtFOKWxHZu6kSj4tclRX7KzrYl5ZMC5bCZM3y
sVvV0tYTmsduvmpCiC5i+f5thjkScsJkKr5u/p3l+2ybgPyaka1Z75cRtCGuonHau0gx26I8D0RM
AJ14KvLqiPHslFn+y0ybZFf+IYyaJ68sPpKR0ZvlhNYaJQEog7F3Id52i2TqaMwsxxjB8w7Ec7wj
sGNfYYVB/zsyhMsCHAUw+QQztEp+zfCBGK5+8z5semzP5OBS9ozFLs3nc+M5p+X/5tr8N/k9savN
pijlCnPYD4q1xwhR6BB11yJ3fpOSEBfHDLLXVgxyx7F2h143rVVivTcQBz+tsPEIffOGdVIMH3OU
LY6OR7JNcMMGsSSBGlEj0LYwNo4VsoWCP2+h5UVTTmGLd39KYnyW4UeWNfugIIIZz61jVLuxoVqO
u12R8gtM5qUY6JclLC2zONkZhG57uLiierKdEut8veMHbyM1YwlPd+HQPhmmtTcX2Br+xrUKcLIC
7geCOqJOz4rTIFjDe4n9QVHzS+ADdAhIr63/CN6BlIIRiwHaVKYV07cjKeI5jf7YgjkZuSwOUoDi
0bDCTxSPv27DpZuwwamMcWXzpCJzPY863FVp+jUbxt5irBjnyTEsysuY16cEGyY7o+3yr+bI1i3P
2/QSkXsoDnkyXcMxuOR6/FZwDWDD5pvlB1RB8dRYmm1H+dfm8XfaDJJoRciwsG9sZRdjKNtbs8IX
JF7HnnctFh1qBqRJDwPpMQ9Y0R+8LtqOfXabZHgquQ8yt1/IvgzTwv630J78FFb/ZPT2QTFJxQoN
Ks5GEAmjg6VHGf61CoFHczoaZcujl4J8c/38Xug52i5/vAo7Sk8O2lAUXPmp/ewwWKhS2NXteASC
ku20L/41OVAV4LC9Vd7UNJt7f8y/R14zBscr3v/tXLjbPuuzi+FLj4Cy5g8lLKFkCqBBF7B8smsA
gvnXmIDiCXJ1QDtyMDEvc9vU+X1CxcFfsFrj4l/ngQeIiqsAUd49yrw/c0K/bwXWT93N+wSNHjsW
hoNz41Z4YIFwCRYLIQ5A4BKgJhApagFRTDEDeBCI9Mwk2tslRIQ+MY4Ja3YE9fpcO/ULHaC1K+uc
/OXl8y8/p8GXvmJp+MQgkH8jkS9RGpxHFuJEOUfdRrdQd2RDpnk3X33MyISe/4PmFe+MlJ0QM+J8
60JTXZUV6TK2Wf8tRweOc9dduowsvsJbqZkxbgFohbke8rUuC2LkPkNLfAQsstjALDwv2+Iqwt9F
LY/qF2oH5klEmk01yWMtiBsrqZ24ULt0i8AOVlXBHDrrBvbZ5pB3ZBsmQPi7inKmVTn52ZP9HQfk
PUAE6p/72CWRvfbp7SkQ5XtWtAv+PWdH2aH+XoemPRJGxNWKrE421Q1db7mxIucDKy+NZDA7n9Iz
mZnYJig6c+qeJFOsXegUGj94Hm2IdOI6i/MRIkabPZNW0p3ELLjFvCjaugnssUD1SNGHhDQyOpXd
YGJn7E0zOdHu67OYjRj5VM3sx8P+WWumznBV8v2ghXNKQQhSHNX2Nk5d1laC+oyJdOG690oHVUWo
rW5flB2oVWzBni6s5KtWhr3paiYvUVtcQ8wId79KGWQLzy9w8iOz0t74FIxGvzN1By7eCsot3RzQ
iClBeKEBMs7sloh1miQp6aa38YsBGARfLvKHMF/zQBDxzdLzsUtsXjoKOqS/yORIqgAWIMLi4rd+
vBJLqDSjP2edJXCZ57no9xnRSOsyjcC6m1gNotRhs8q44CaFICfRsmgCcp3f/TINYA+O9RFsWwaV
oNL72VUYWq3Yfe4UW+uiyto7SXsOpBVUEuaMY1bFLPSdWQ9PqhDhirFCs5pMIA9cOyy7bbvZ5qOK
nwKn77a5NVXPyhqiu2dUv6Bf/sU2X0MlIr7fRDakUSM0SGATbfvarvAjKuARdhazHSTACiouFgJV
aVYJgxr2dpW5J7vpk/0cFf5JDnZ+1pUZ4XLy81XSC2tdESq5VaPOzlmIqbCeRPqmsPPuOxFgF/B7
lNYNfjN3osgdh7z/y8x3OueuZx8oYakiHQ1WznLZDrljvgGbAMM2zPQ+QN34UE5Td6nk8OHFzD3Q
AIoDayn69EbgNBTkiJjcLWvHbBEIY5I9EJaT71qdKGC/Ev9tQz6JcloTVkdS4piT5snrY/s58ubi
ja4N6wZbPgAV5sBGRCDrtyT2lbpGRB1hIYYL2YEV7lMPYf0MZkCxaR4NwzjViaQOFGP+qPCYPiQ1
meMmsOq3PG6d17I22xyVZJRD6OM45dwQR+hYtCQ95thbq0njWTkIHD+kmcoVXdCD9GY094ip6Sta
ws5GIeV+GKcjTsLHtK7R+JP4VLgAGVW7dRFEllWOXsHmJi1cSMnMY95ta3wqqxZvds7o2Jp3E6Gw
RsNqZjC9awK9DDpm8Nevgp2RIPYimbWg4BncjnBEQSFNDLJLPLHO8j3XxE210cesys92gOow18wR
VID6BqUF0MBO/I1U85v5M1JHApCLcMQCgX6L8RU7Dq5dIySRqjU/nTLmo3iE+84MAGQzXIg02rnM
jOnW7nk/fQaYUH1O0yjp7qFVb2yvPA4ttn+PL7IP4q1CAxWmmEGJmgyb/ldl6S3virOpi1cAXR8q
Dj4A/OFcCeIduF5sS+7NkkQSa7ciIXHagOg62810gx316npMs8pi20XtcTT9l2lUe79K3lMU/4Hd
rmurf2tHsN+aSWAgzHvKsouvOTU2tbUsfcByDp59EzKgcx+5EgWTxAfMp+TktXjwsrz9zCZqHRNl
Y9Qbm8prEVhAOPkHWw8xf4mz1wotQpUKnGNJnyLUgONsS1RHHouLuDXuqvWfo6Z+C8vo1Ar8kqY5
fE0tXhqdfA0Wq0mXffuIq5uwTqJEhXeak5i1YonEsIMb9DBqjxpctSu77oByL3r76D1rh3uYGK8y
t16neiARMb84qnvyFUC1vmHUCR8L8yEZo/9xdh7NkSPLlv4r1+76wgYIICCezZsFUwsyk7qqNjCy
BLTW+PXzBavHpsmikdZv0cVmZjIDoTw83I+fMxmUSVAeir6ERyIHPEg9wPaHBAwynfrKnZ/MZN7Z
9czJJm7TUKwhMgG/w3GThUS5kuwSdS0kP4EZSs+8p6PfcdjuZ5WMCzVq49zybDNi5JGMu5zE0QpW
phRuXX8/a5Qh1CqAQ10yakwpcsE8EFfWSKwIdhMwtO9TIr22g0aG3nARNp+5/Yht0Rp3ficb7E58
lycwfI8UIy+tcVxOeR4vibdArVGap5LMbVRMxPkILpGVo063Fzc5JTAwd/k18iew5o5EaTQYj5Aa
+1VP2dr1uV4bmQA8R+NpEekXTQUlsLqCi8QllkB8q8GtqMbxqFgUFKPHprPBJGdAVsuQKsrwvkiw
O0qNkfNqUTnIn4ucKpfiPoyKM7SeyYVwjK+2xVkEswWV83VgLhXbeVmS7ktGVltelefWze77EGLl
1KYMJyngrvQdSbmE/WToOQIMFQUDOmVhim7FAW4AZHQVGWCfiXAQ3LgaHY3LJUWgvtgNjrdgAX5R
gfFwsq7kYOENjeFBALdoI3C46Tj3FHvB6aOZYblJpAbIPcCC5TrCZJDrjy5dMS0qYzPxNDdPXTwN
B32wmseEG6Uph41iO1OhV7yqq0EfwaFm800aJNFiok5vFWIKI5tC4xbG00jYVJ5qsJm1Il1y1zMI
i0X2KhubDnZcweUtGb7abkNFWQK+b7Dbb3MDk2xiUVncK2mwhFhZ3XS3FZYcxCVXPotv82/cLsBX
8GsK9LBRAgAV8PRvhuZZYMhIzFFBdyXCiaSSK7NVBs5kjkc4FMEegMSG1I8NGuyc3qWuTC13a/C/
EpvAs2/PIA/3GYGLXZDAfaxG2DKmhUnmItfrA9xLpypvETlO1k07rUbDPDpp9xU0GsZjoOLFr21o
kH6EULk0EWJR5vCchB3ZxuzA1Dw2WgB9Om6RAG7eutAmNpnKE3Rf/Wj6hXBcyGnqnrCWZznpW8SO
f1UJBDctNbhozvzIgRfnnQZFczfO5K3AicVcXyrNewy04HkKy2Woi9ukntBF0U7kLW6dod3HYuqI
/kfDsrQgECHmuLQyc+ERgi2q9M4KhxvilWD/igdfFWsU6dXUBAfp2s/Q+i0FYDPgf9UXO9UPMfwv
bjYRQYLraXZv4Ri4bMgZOIm3gST4pmsQBCcmsVRnQ0/9mkhrwhpOVm+rFkfRr42vnaTeG/99h18G
OIdqs5WjgEfhrF8FZZ2hjMyn63hbhmWzVHOEa/4AwvpGM6elYcwPGsn+sYOHbDTlKVI4amk0x8DP
74K5uvGc8EvXm3dy7A65kx0zwmzunGDaKavBXuSInVIeusU3PofSPYhWW8zJTMkDx2FFLRK7euW3
Pp1Vh3frndX+w+gByOCQnMIvpHRu6kAq9mLvGlTSo2WiuUxgF44yfd32oKXa/kzx1s+q2ya29lxx
7AQyJ7HK1sjhxHmC2p/30F1yYVVuQTvxjL9/tB6kTMUDNZI3xTzdTCVZ09mvu0Vux0ACuPwdJEgD
td/4hiJDgprbcg7y2HS/V5DmpTrCtSSgJiBGNVupM0glcnrDBhPeqhejuDz02vWYIq1Oz1DgHetn
RDAcKtsR44zkVQu9YfJTKZbQhAtbKz+gyFC/mUN7VCttBKbdgnbjqSkiXSeUR/X1c5B1S0VjY+XB
wcq9i2wCXX1jeE+Rlqy86Zqe5z4nnvv015czDpKoDhcTwosgl5//Ggyy82AHcBmTG74DRQItf6Ay
T3FnwxC9VnszbB+Fyh0mhAiua7wbvjUh/s+PEdbDOP/BWxYEYk0Zr1JjuKV/MzQDlFnUxOr4mItd
5wcBZRbIGh+/nMB4d1s+xbSYYCfYzTETxmvqm3MCzVkOueEzj40vSiiX5/ZT75LHLMrpK6F6GB6v
Zu9sJmgSiW3rFqAWt2pwR4jIff3Ib3rj/XR8IFylBjHE2bFge6EjzINmnjipSC9eD9OPqij+37rg
BRsSIJ41N4OlX38L3JYLNpQaLsVuX2jIxg/76yn5Sial8U5InCbGg1MiD+viokMx8XtCKRvI7B98
Wv3+e+oZ+NCZNuoH65zmRkqSWDHZVF1M+Q3jOQ/Ql8Z3al5ov6aI0HjoZPxFjQsfHLHGJmkLekrO
YyX7e2bJIS7ISJl0Th35qoApV6MyFpShcpT000n9ORMcVGrN/R4ptReYgd+/sE618or/7+zqoGbd
oCCkdm9bKTa8qhGgN7snu+sVbHqbtCc536tmpR3vaWnwrweoRPgkX09XeQy13NQmVK+197RNWwws
/9L7zn7kIxNQB2ZeA+XJpwZiSZ0z3vIJsl8Jeci6ILKerO1xvKVDYeBtjHhQXY/goS9gv+fVfLZ3
qnN8gTr9I2K6/DWJYtUxOLw2qlnMhmqkbgRX3XWSinXfXpcwvnrII1AKpPatGjbe7M1oaSMIy6Sy
8J3YgrKZic8pfwQAln6vsMqsoKwaHpl92mCttcDcLe2Spym7Hw1sIC60JZdmdBSeoq1EjXhA74eZ
ZkYjvgbJtEWD5ZDy6CRX+UiemAeYixNkx8tk9iG5l5uXBwn6c0CpSBF9a+Job2BBo+E2qCAOxz2k
9NP/Pg1r03lwkKBjcFkEDC6xbdqGUp8aKfR6nAdBvDJp1KKI5nrVK6pD5z7CzqgZZDjpBX/Jeqb/
BEH36vwCF8diUScof+a5ydZkQTgSZwGzo5pX9oU/pAP8y2gNbBNz4Mhv17lMdqn3ox8vte6e71TT
wLcY2e+56UipQcTB6NffCvupnbxtD07XeQhJrahlo+Yz5L4cGzcB4GwKmBDwjmBk5HXVJa3udypB
+tcTaP7CzBPQ2GgCIgMlp0XhwzWS34IOHwN4Eo0HG0SK+kbeB+S09KbooD6uLBJsSiOuM8cdaxTO
WrV6wb0kOVj4G566Hcxdp7PzZ6K9FM91g3lywAOZ1Yx8F4Rb69wiwV7gObpUziVX3KuGuHgx2N0D
IYwLDmvuslB8sARNcMW2e4dm9gUS4xHPStE5oHpQEIpchkQGO4Ap6VIk6wtWTn2IBOl/I1sinrds
4i21h7DOxsTLn1v9Ki4sRKCJxrP9mSD1Q+TbxM829lhfsGZ4VLU3uuxltjwyQ83YvGz635tGnTrM
PNaNTwXTgDqdu1ZmTxmODEV1F3eEvZpEJFahR2E61V6GvakqYZMmzpN2iHvBsRhWyuUeN8lwVCPJ
5Khl75ondohyhHwu7vwvC5TvkM2elRum3sLSD3pMPni6nbiG8xDsBbWkMBoIA6hdwzbhd061FMes
RxGzNEGRmSc66/EvtzdqN1XXtZkkdHUVWbBksqqt5jwqgFZ1xfPwwjCZjyk0kjp3IZi0N67SWmyS
hcyfpPyZlBRcQAiA7eOz6vweQXJwPCNxupxsS3VbWNeOc98MzzUMnTSoV0D29e88HQvFmakzzNec
TQ2pK17LmU6Hiysmrk/JnAAcZev1gA1VO/K3LYpgOgQF3bRXkXHjOt133kPK+cI3AZ5HDcLMa32Y
cZ7gbwZGEhhbrqTbloIak5csvYXC91Z1k+eYiWExwlTA8FcZB5FWPBcV4JcEsASBMQSrQcZfjsYO
1CMR9Zp6E5zYrF6lIth72iZrja3X3f3+jsioYFrXz/D+HT3FeIq/pda4x4pRJ4RoH9RmNIowWaku
WhqSZN2t+uqyi5+8yr6raBKDFg6r2iI3N+TiirWmHkeDLwhzQGc5PQwfnCOKTk3KvR550aonHkNk
x4TTcKjah0gVbccQDWoCkQh7x0jFeavGjekZXQxJ+FOKglSRhaCLew8BwjIf0IXGxA1+chXDjzj3
zVXZO8SD0fAN6+nwMp3sGLQxsT50gAXWDbgiVAGRbZmGFVNomc8sTBwasF5rU6Rw2Dx2KSyu3mmK
L8ENrpQbKRsqFLN823ktMkNrF0WitEFpAE8r6a7hjT/wPcom8N0jmbuuwRFi8fErbbC5DKeB7Jb8
GNOaVhRQND95b2KJUHrNo1l4OTxUo29Lb+9rXxv3Ec8C6+MVgqqbe1RQXuxySwACE6ccOLWAE/8b
4lsXHE10VimiZMmzsmjGD57Sq8iR7YKULUqNHP66PcOmzDHBdgPurdZoa6uDmkqki6B89iS2QTyp
e2KThuTEb7HYvE2ZAUUmoBvtZxWH+GtY0QrZ9rXi9oXhBxfHOymTJylUIVr0bS7UscBf1Gm7SfFD
4HuD84ZA30vByUzpYLynX0JEw94hfBGh3DTAn+OY19FIAlBiMwZCKKgH9ew35oAWVNOwbHknaaM/
yC5gWfRsGMZJbZ96iqiy667VIZWboOMBjkmGh/Ev4ehj4aljTZk8hlpNa88DlDrsvJtAQ/MBGRho
r7wejrA6hkRnvFTLZcopGQVnclEAWhub+czoDhmAyW5Lrapy+3QYOi3GNtSzVSTqdWLDmV/W7bde
X/OQM297zj0F4CvKWcB3mjClk/IGqKLMBSoLd7PV7QqjOM0duFd1ARmCPfJg6jL125sDMIlcQrMI
A7jBnAfJjYCG6REeJtNpUlMVtI/jCLAChARDZeJJuDZ5izTaqGUNBhmZlKMagxp0B04mY2C47sXU
EuqgHy2ukxpmc6KQusUl4x7FguL7FTmAOhEjCkjqFwMIJasB273bVZesYuV/RNcDZ1QFuRs+BTeM
ilTP6BqoCyQEk9tbGG2VyWI1MWw8hDWiPNADeS2T5tAizs5qUZ1WDgCkvrDtEYACVcvfjDBTqJdx
YP2xuWBN8llHyw8IVlOxfGCpseTVFccEJswSqUOxcigxAsEXQbXAmazDRcaf83dMByuI3dWQ63Sh
eHiJrGHr1EwY4msQWSs2tQoQqLIZOGRIXUEnbu4YZVyV0LlRe0P5ZPI6gDvCGBsKr1FVe7HKqgXt
um7He53CUIdbEd3lRbUJI3wf9XS4SS9zxkJlnHnfDB4UISlmEhUAlDKclUEhRjPuShJSeqkIOTjC
km8NUlVz9yDEV7NVNzLlP6pRZ6EoP5objPx9d+FrlauAd/sySy0owXmbg6XhSbDObKg9zaI6vpVj
uzYiSnBw+arxZXIEFxWAVLgGqb3zjYLS1uoAR/ZzO7XLyWwO4wDZmDpEIwH1ixm635u5pPzbVdV4
RPGqeEIhE34oIgNxVe3bPoHoKW1J39cePCLxsG294qBX1sMQx3dla/5y5+ExaKlKVbNSolGhgujc
+I4JxEUvJ2foQiTNZvSI94IvRpve6X4FjXkky9wweZxkrqGTYqUIHV5TPDBxsKZ81foh7tVwRzSa
oj+HMvDELA/cGdMLgQVq62lTUuYKjr9Soieo0YYULCVKH3ap6cmd0YttWlq3RJVPeU/m3++/ksbZ
1Z3WLl5uUBSeFmF9P5QF18ZxjTDWGcJlwuZw6cKX/QiJK25LvTPT+pBpPAUIoJ3aHmp16I6+7WL/
YFsjcWXCxOrILIa7CYe+s26VY8h9GxCWc+5MskVaklGeYCJl3mb3KhST9cC4uN/UQIpJxm5tXSOH
gXqAEXPhAKx50+uzKuldwcl+ymXZL7yh+gLP7HWJ3p+nbsw1V+4sYHgM56wmAHA30c1GLO0i3Des
ksFrjhopN0rpqcpB1NWe/AvHjI8c2xd6Gn9rLdhh82HX5BCvgw3BFAqkLOIMG8SS7pvBIUMdLZRD
A9/czejYcLHYZ0Mlaagpy/zga62kZaEzVuUsEReBHgA6tJLTlP5A1Qi1mvILHKRUfTrlw6DZ3+uC
yg1SKtdz4955o71Ra009vpFTv/9yJE/B9wj/c9JBtnP+/IJEguo7e+lzMuc1VDhgdDwg+7ILHsFf
3yv/tajABVLEF1d1A2evfeiQbQD/e7Q0qhqlG0OcA/PMmN9Hs3FXeNO5VakLz6N+QgHNesqCgr47
I75FzqGxwNT7EHiULgW2Dem7cOo59keKBNOVDo8N2kFIWvXmcSYmfVGlqErofXiJrN14JqfRbSpb
3qor6awklc2EpHE2V0pTdg01AxQqCdfq7CTN4NypIjrspsSOtqm7KWG14DYV3CFSwh3FZJPa1byR
Y1guSoIZQygfHS/67hDXXeHOLFy33uQEyYykffa1ICM4KS46qokilMdN08CWzsFynNhxBF1BhWFj
GnwHLfbvKWn5ljWwICWTsX65t8HrmPfj2hH9Wp1eQzscMhxrz4K6Vy/7c4Fi3tafdWga83DrOvN2
NrNvlh8y+2IApDa0lHqRhNnkWecuK5Mcp9MQUEhrH+5i82sP/Bhg1HacISiIW2s/1ci8BONTYHhU
F3saFNlRhW6sWV5Dyv9D9u3Xgj3c98kBoO0WX4oIEBap6k4wtIBhQY7aDtIrET9BsrNvOUcaW57V
qejqDTGE4E4lyg2NqGvZ73M4/C5G3Tt6Pu4ldZlNACMDqOdIKXfCz3UROAGHcLZqCEWV2D6/bQ7K
FjjY6RqiEhU9qEA+xkK7d7vkl0EhlQ0ZB9JypxAWtiEjp+OWu9BxVig1rENX/xURrswMD56jdO8H
cFbozrfEnG5SrfnmxxNhff0ZUApROQR+yhGJUP/QghgCHvBLrZAkae5MvT2luXVt5hRQluORPP5J
b6D2F0ReAFYmWnawKQ50RbQNk4DLiLvRHfEgOFVSRfIqYdWlJBpChTNn0axXm4GsmYmkdwj0dUGy
98qq85+jpGLAoLKqglYK5bqV9nIX7fZj4+5K/Ge1XHVqVRDMPAyes3VYn2ORv5yXwGBPwxxfdw05
NxsifJyPvKaGu2JlOeC+ZvyLNo8hQ2636gvjMvje9EhyhcFlrIC0XqnAZ3CvaGoM4Yovh8lfTINO
9s141Ds8mpSyGJPl37DD3Kw/ZtG85iq4U2tbxOIYpfImdp27nNdJaV2qCFSFJbPLELMRfs+j6svo
lptQRmsSVBvlLHKl0haTRZSP4ItnzFA215zz2s1IMYUjSfeWsER7GUzsI1CCZqMWsZMisWib52Ao
jkBNDing+wsi4+COTOcaECNIbq6fkUuRaVDpJzUtTewtNamvZWBuelABA9x5s148Cki4LBPa3Zbw
e+2vUQGg2AiUaVqtTH98yVaG2bwJ62an5kwt7pGTPbWH+34IFg57sbBAgvf5wcHixSB5lRfuMjto
CK46Nn/Taarw6yKrh92IYlaYi/3LwFjJRjkYRuV+h9dkqcXhN2VbBNjpLDFWlHktDXveJaE8euhB
xqwKNzH3ROe/hphuYCg2gRy5btv0HCUhpI/dpXDkIbepAZPh5UDh2KRlcCJDBswqwBt37eEOeSfi
zvlaAO/qqA/1YexhC+wck+S7LJcOR6B6T3m+3WxemVzIdLfBHqtCsHqPhhp7NPF/qo7qQ3CA5eFy
cNpbO4iORYO+JXdczlBnWUbTnYpkeoiO9kGxsUPrODWI8KquyJJwjowJduR7u5yfc9+7ioJwl07B
GQXLi94TuzLk9JvbBzPx0MT1t2rH1xN3Dh3qYcAhJEzJAdv7PsRdGRMIQFR4GYaB4AIH4oBQ0t6k
aCPRLSiO+CUOsrVnjhycYqmeQY8q8qQIQRkJzFL9poYMAkTI1xrC+DivNgaQ4LEznxBHuM8aNAfn
4Gfaa6dgAvLWWOEjigNbGCRuW1g5he1mXJn6U9oHXxLALn2d3ME/v8debGPXoswGoTG0BsY5v6MO
+9Jw5K4gMaSsZ+mnz5kZfZGZPJbltI8pThk4IFWsylY0XhG30mquyRDCU1GyQgqVhewOJNvBoHpL
ALnnbkb4qxab1MxL1KuclVVCJ6LWqDqeRNCdjRFUBsbci8nwYrIioJphVl7aiha7RCSp4U2HRV6Y
0fcBQQuIN5fQ4sM+XR3g1KLQg0w9GltORak4fIsQygBVqn+qXEiI6z5G42bOFPxiPA7doC70ITB4
N4VNsxn2KQdy42snZUbhHiAGWsuHtvbPahY6om11720CZFFeJtJkJ1pUrAHmuXEkWZDCEft+8PYZ
5A51C1ccLH8RVjpH8l5Z/tLxwdMQiErN8Nik+veYySpCZyMMcsewPWSueV+E4ZeYwGFgOT1OU7in
2G9ryuG7nTs3utEjvz0eUrc+mJhai/Mnol9BZh4aiICEBUwH2z5KcUNBulyFqb9LEBggVeZfqVho
2Arq9vN9iPkKrOakTgeZoypvGbz/BMHmve2Em/8005A5HSfmbVR6WOd5R6k17BrT4j9hnIqEgpn5
tppK8qo/QvL///7X//o///v7+F/Bz+JcsEmK/F95R9lDlLfNf//b/ve/8ArVq7sf//1vx7UcKbhn
mJ6hm6ZuOh7vf3+6ifKADxv/gWQjjkYqV85MJFo5aanJq9ruJh5CYHKkUSw+btDQ/2jRNjxhW2Cl
PceW7psWu8CuU6sSwxkfKIeIwCttzJkO5CVI2p/jYMEroHUGkRLHvRWWXcN3X1SfdNuQ7z6FB7IA
PKnlSfN1vyuY3XQjRoLWV8h9rsr6OsjGBQQbgsh04Z4hUVh0yXREJQ9g4CURlI7QBOfox8Phvvcc
lmkbrm7bLrXAr58DJUMkZaK4OTuFCykh8puUUFISbYLduxAT6Jt0Bi0AC0m5+bhlw/hz7m1Am6aw
DVPnquc5r9vukiyl7GeQJ280yutghnUDGt9xYTUoCloW5I4GYjDgJmG/y/r0IdJ6HJCiasV5iiUX
mrYPzMXQp3KHgnsLm3xD3CGYIRTVO0hwfd37obdSUdO1hMQrKPoCIKuHMBjbg6vr4TJJspuic8np
g8HfFYQoUGLJmPG0hti7xFmsE8Wm25XNF3tCRMv2gxrjNblPXSGRSAFwR84KxEVrIlwCQgLSwyhx
NhBWl5dOUafrYqrF0grRyMujBCVmQNfEsoRxU6ZZvx7msgOHYeuKGgNk5STJoiGlal4WXo9Xpmfm
VRxwdpZ2g8B1Wvnf2gG6fWGnpAikR4ShmpfQKf1I0qphlWhE2fIs0kFsuDYsVQ0aNbMzXDOUiE7H
oNOKPIP4UMTTrkMkcScg8yLAUj0YHQT9GczKRwaJQKGWtCTEbPN6dGR5P5u+vy+EaS30jnBDMKPX
MYKi2XmdVTxrMUHcWSNgXg5QNtYjRMqG7aPDakrzuhYBXYlw7hMY/Kh0hgw/kNzsJgC7hzE3mG/b
D5Nbg6qldZkinB0PnQY7WwehgZdDslCO/saV3XQbYEqUtjL32pkvu+9bX99/vDDfWZaSXQmLr21I
13KN18sS8lzHn8fOufZDULkp9ThggDT3uxa68iqR0tp93J4h/tyDQrdpzzGkwV54sweneESzxTfD
sw2pFdp8V5RiLK1GUWmq6FfefZHuU2bAj1YDPozGT9pX2+y1CbaF57D9LGFZumW/6W/WyXmcI989
lYoxwQ5g0omMlMqVCr7aLGDkfSttth932vqzUSkdCRTMQmnLMtT7f7P7NJdrZRzH59bWXILvkBz4
VXH7cSPvGFkaceHyMF0bfOcbI0uIDI+rF+FZK/W96AAgJA18RubDP24G/hRhejCAQATz1oaaooW7
I4R0tWmd4FiKaIKSDrG/Shrd+uOm3pkry7G4PwCkc2zWy+tho2wU6iS44c4BTM2gD6exuUwKuQE4
HESfzdE7w8fxrFaFrZTdrDfrcjDGIG1SzuZUSnasGcJA5IWXuZhWH/fqvYY81YgndF0AFX3dq8EJ
HTOZahsASL0ax/6koXpLUbz8/nE7hprwN0vdYp0bTJene7r+ZqkjzuD4QMTjM/Jk6wpiloBK4Hqk
FgkMl5E+QlhB3ivQD2N/h2tKqMnffPwIL4vhz0dwJMvEZiLtN4NqtKKWkcsjTI1BQYmgcJMkOLKp
mGSQasr2CeTd3RGgIJXqSj7UypduUTcPg+VXKNA086qK8/4Mr2e5r0GmQiMQWJcJRR0gcLNoS8lf
sGzz0l1YIYXNDuSXlHQbw1VOSvzKbdRluG3yjRbpNlcOpzp93Md3plOaeFYWZ6jq5psudkPlVrk9
hee4K8CRh5Q5p/KoZ8H0iRf1zm74e0OOcvX+ZkS0NCxhRA2jcx+LqzRNL8MZZkYvuAxd2OtQr2w/
afA9q/W3njlv1k/UVobeR1p4rtvqEBb9tVWgifHx6BlqeN6sEGnpJh6qw17QdTW8f+uVLZOcHIwe
nlmc57rbNlxp1I+CYP6TjkKhaV+a2dYZo9XQAV5v1kL7Bh/xlh8Q+JfjN5AfHz/Tu49kADWVOIkG
G+j1I1kRFXwm2tTU04bnwpxgXaAU8GKc4NryuMXLdtPHaODAiP7JfnnnMLY8nEPD9UxXYvhetywG
IrPRDP54RJB1WTDeC4qQwqXOqTz2Wr34uKPvTDDNWZa0PIOT6e1R3HozbCS6Rm45hgZLL1NE8eps
+J/YO8UwpXP1EX94GH7akMpMRHQWxXQzw5GXJdNtZHzmWLyzD+nM/29G+R1/W0gofExdNpbx2YaG
FIKDLixvPaOPqaDKy2//eOCk0B2YVIXBXeLtGahJpBMrWYXnqZ9R4vGSS0uT6fLjRt5bhpyweAw6
x5F03+wMr0arxxkDLotZEV8ncMMvalIXBNq9YcUSRYpYQHXlV+Owahqkzj5u3n5ndbzyDN8MKBcl
dFcwz2dZOQWAmjhawGERkjRye7SIIALtJ2T+ukoEl9z5xl01w2NqZZWz65t+JgUKEs4tMnjZBKXB
IyU8ipVYOGsh6gwBrRS+RRI7KJG4lHdD8dJRfjFEl5pGcJrQC1JvpVGW6770CDrBlXEhKmDUaBah
2xBp5cru9PHK7qH3tgNjuhV5pBMmARjr9e50qHG5kJvS3ZgyNiUsxJ6j0E4WFcwF7UCtRgrrktRh
chGwsGzqmjpUl6i0C6OuDfnIpcCN3xoShAsijeKyszvzvhbTVWt018ngU8dckzSD5eI4D0RHa9Jp
sE7APOX0A7zTAUXCH8+JoUzPH9ZScM6YXOW5wb4xTXFSFAHy11hLQPwBou9d4/90CY0Kg9s8homi
ixaQBcVuIewXVn718QO8s8lw+Q0ewHbwAMWb9jOQe7rThDa3dPEUjr290kPGr7fM9J/7flJKw/R0
6UnLFW9Wf+EMpgfeTDv5FnxhTon1H7czao2k+j+1+O/YXSltw/ZcyT+e+cZ1LnOjiuYxlaeY+qoL
26YwsO3zL15aPHcecaePB/G9jSU57ag2w8oTCXptqQI/Nkqq5+xT6nb1Ko4NAZm+7n4ygO+5f68u
HW+bqSkvqEYP1Hk63M46wCx0peaw+gqDG0h96VwRz95Glb22UPOgJnDTV+0JWcXDx919z47BPSCx
mLo0hVTv/80we3JKB0q+ojMaVGt9TM9pC9VGvx8qEFip84sSqZOTWMkno/xOs7i9lmN7ePSwtb9Z
qlHmwMQ1d+m5FdSgmW5HNDEsLzQrWneZdh2G4hKW5qs5KVYf9/fPPcL1Urg2GxR/BrqK1/21nMGP
i9oiOzBMy954UokrPJqPG/mzdzTisQVNQ3Kftd5M7lAENRWRFZK0dlUcbKMZ9xO46OcUasSlR12K
KkC1/YPjxJTIhX38iSF4p31B8MHlBo050t+6DoIokKV3w3BuesDwKj4SViNVJhPJ6X7D7caDD1o7
zpiSxcc9f2d4uQ5K07N1ilBx014Pbx1Yfdf1VJLD6nyRIJ1XohUJP87HrfxpEUi86JZuvARt+fG6
FduAio4y4OFsBuZPmyLjxk1bqgBrxO4KmXzSp3dbYyhcz/EkCYg3rU2eQKyrDhDfcIrrjr1BZDhb
9LXch+1nvss740fQxcZRMpTL97atrHCyYUrs/tyE+nAQfUcUsEMSFH3j4hMXQj3269PKcdh/BAqk
pLW3hq7sUyMwgzk4Q9nxpSSL4OXu2nfFbixGJHf9T9bkO6Elh+CH5RHfUbHWt2fG3M4STg7DP3Hr
nW9l7YDN+1rZVnwqymrY1HacLpvUALtSe3BZKYadUtMJ/DW2/0nXXxbI274TiKHTOmc1nuLrBYRA
Uhym4QvQLVyJuTDgTfP3lHcvqKba1oZz6cFXyuW0W6Qw8BlQa7ReeKo8RZ4CFpzsxf9gTbu662GB
Df6z3868PYa+VQ+RfyLMpmDClInBo1F/snP+PN2YA9UAETZJ19/YXTuhTDmWwjlls3NvuB3Kgtbl
P96cMPTgexNNhxn57djGYL2BtjkcoHImq23+yqDod8d4Lafi5uOm3vG46M7f2lLd/dvplWllYJEz
a8+Uij8berJLnCi7AJV5DEFqIZDkXFaaCwVJ/cNAj41qw88OsncH9HfqiOT7HwFTJwb7j/5jc7aC
dDtSGJHCfvtxL9+x5qwLiwPaYUD/OCvNes7K1sqCM2qOYKs8OGdWZdZANOMi8tEKpVwKA9paBA7K
m2gqfBKEfic5wixyByWOwoWK2NjrUfaCGPJfamDORVmi4Ye09iwiBAvqZRXWW5R5Lr2oXk+BS87f
3leEc6gmJ49oaVe90d1oMRUsTZd8sonfsV9IV1quywXMJgj5Zg/bmtl5buojGT9FxaYmD7rwNUkG
2AmrlesB7/TzOfkknvTOinMN4uNYMHXCu2/DdmbQSB+AgQqwQhbTwUB+0c1GvyhdzfpCcgaNFzfv
122Wtkd3tqJlWfM4ZQ+I9uNV8edJ4ZI3MdROxs8givh6UnAXDao/Te1E0szcTkYUbMKSu1/Pze2f
N2XYKg6B2XZ0bhivmzK4NGVjO/qnqNOvvFrb10GxHc3ok3X2To8M22UqgWmrQ/BNM47BnTLNaAZI
fhbE94BUp7p6/HjY3sm5MoF/a0W87ow2+ZCKCKgtx6ZDpiz7qkXaI6GIpZiS1dyZu5JCBTm4jza4
kI/b/tNW0LRncmWyXbWX30zZYPuT3TSNf6rQBFlU0sVcDZ/FBf/0VlQjjm4a8G/bfwSwTfZB5xZw
XqS6bVzoBvzVCiWUGOlD35XmJ0vjvdY8yyEc5uDIe2+vnFaVTpomBlqrwqOomqNrA2+tkfYS7vXH
o/fe8vBcIYj5YQVJ1L6eOKdz4YcEGQqOH/ztlHarTujPeunsPm6HpALf9No7IB/PSSyIfVoSQo7X
LU1WynbyOzwVxe9uJiD8Sc1n8L97ME4XiXFhj9yQJv0QBNOPKCzTfaND8IEW5M8sRicjbpHv7XII
vf07m7Jtr5H9ph+GxySQlzWJn2ig5D41wMg59XXaeWvK/V4QhaTHEEdzroCx3BssSHyTRd2U1C9C
lgZMcTwYiU78oIlvoFWGBiykrNG8DeMe5qJQ7mClXzdjCJhF/462HUljfhn94dS30YMZ2I+BD1bZ
taEwHTq4xSf507EBrhXVqTfkl1oDT++Jx7kvUCvRtqnb3BjC3sD3tNIGEqudCzARj4wsRXnUKYym
bjFzYXUHGCmGnWzSezAW1Gp4nEnJTW/M1DdrR1zKrWYEV/Hc3yh4pxdEz3UGGg9sI5y2+cPci/Wk
Sv/HmCxIkqM3V4Jv8j1A4+JeNQ8b0bq0zFtkt1azhHM1hHWRcpBjb42X8DuZZEbLktR6Cs9pIIaF
5dmHwZGbVCar+P+SdmY7jtvQun4iAZop3Xos12RXdfVUN0J3ktY8z3r6/bH32UhZNix0DgLkIo00
TZFcXFzrH1zxDj37JHFmY2hvzDLCW7x6zyZxSCvtbhqro4H5CBJCd52fPPA5IZ1ElQZccNj2qOcg
J4Rxm2L9cqz0vsmrH62Cs9BUHx0jwFLY+oTeb7jBj/kJPP89RiL7auSZV0Z4LnmVf9D14tDoE9Y3
yK2LuHyVc9P95uBGyDO4+a6REgp5g8MILlehDb6oMmG+ZIgCrjLa/HCwojtVQTqia+ODrfhfEa99
SZv2Zxc22mrUO6SiymKMVoU5KltLhZM6aRIQVJWI6SMGs+2rzNkj/YdKdsXl7SXw6FG6kG9vgjnP
BEBCtfKtCJMaHL0FDNVTvO9pL6tuAFVWVj7qJ9Pr1H+ScVKQH08NnE7SMtxEnuLSap9wl3YSJTxk
Y402UDdiG1Q7cYv4Qx2qj7pwAppBPfL68u8swwQhcqC7zwNLMYWu8xziMIHgigUUNrYkgME2NbC4
Kb55mKuPm7FM6qecvPMVVn+6RVp/QGzTUN8MfDd2Sld+y+gK6hgJ1UH/xY7FQQJOu1Hde6O3x8n2
i2UXyKskx0bDP0APID4Ge70AcVlpDwOugBG3Tlhh3RYW+zwa7gupdey5/jd9UNYJAhpyM+BfdapK
/VEY9T+lPzwFjXMMjebzkIpjyNUCT/JJahLFY3mf19Ffcm2bVtv45IidXn/Jsu5HkMenMtH3pYso
WS2mv6UnweigGpuigbaOShlDfDNflWWI5VOO3oTjdnvNiY/RaD9g7ISGv6m/hEl6ak0a12IgzzYr
Htu2DczbDX74AxRf1f2Hfibq6ap/KKyOugcMrcFxH6dCu3c0ZRtp2numTl9GD5eIAPqEhSJuGOKI
paF36aM8kZmnHuMPpIveAkPbN4A8rdE4jmb8ucm1Z7dFa1CCwNRaZDCBxu9aOeHu7hdPrR58sRPn
GTe/jF+AAbzQnxzL+YVpJq2a+I7mJ1q8jX5viuibF0yP6Jr9NTYjJjSADjTXOuG1kHAUpcKtfZ8o
zUkHYunZKI+K0FnbXfCYpgUGDvxAH//eoZX6oAbWeOodYkjvfWTtpjzfGikkCUXAHm5G1X6jSgu6
Sdv1ZfcTaKS6q1MbIWUHgWH7XRJhRJCiXFz2n4Mx2sQjBktsCKkS1hfVXzGbBObIW6Bp+LS0yB5p
hwiliiq2f9Wif04894uv+88t3wIzwic/S1+LdIDIixjwGhH1FIlPhN4S52kAUOMFSBDZ3nQQXveQ
hvrv/6ct+gPmV29Gktwh7vNK34QSfy2OniEO8N6addUB0kEyc90FUHxMhGu2bLytYSa7qVMeEnM6
mgqmsAVworR9aSn/qLYHhznxCVT+V4ekR362qheQvsbpACA8WRkckEYLvnUKSHs74ph3GU6O6PKC
pTbRLmwskPE89dfgNvELUKmFGGD5LCMWC8nFlRvfIMXm2UHdwL4A5DVNHjpmVDnHzG4wKczehdJu
1cxdKIFeHYYevG0LyszmPC3TAkohWe2II6UH9CJtWAhi4Ql3JU0yKJb/3xDurDuMth2dB+pLR8dE
5lgpHgNbPZiZc6dGS3A+Q6bJs+wFhQdyaMp/EmAwy15ynNmiLm/ZKGz5v8skpbGuREhbFaa97oaM
9q1Zh3fIYqKiqOKFnYTxcLBiK/6OKby615oMuntbcSGjG4hSd+tPf+uGl39KvDr+O6UK9jBGdnaH
xRvCvT7i+mgbodAEZf+hCHN3g4NfeIeQbnzyvdpaVxgv3XX22O4L6IULj4Yr6MWzd9C88Z6bKbNT
I/8EVL85jn7Y3FsUrXeYERbv9BQqOsF2sXYDt93jWVbvha7ASB2V4adjAxS2nbzdVTG+FoGA2HA7
l7yANNq6oE5pUgtBh/6iEDv6jdFxy+GNY9W7uJj21EYQxMXjcsKqJ2qPkV4tdD8vttrvIaltASxV
dVoY58lraZYpgmSBehx1GyZi8Z3y80obQwy6wr9vz25pKPnnH6ovposmd0TX85hPcf0YTn7xkIQZ
Cc+Ed14whebp9niXeblFXi7hMrKIdVGxrH0r7Ca7DHElSHH3wg462Nwe4TIUyD4I5Vcwdzyu549q
2C8k3loTYvuO23yfIFiro1GrWWawEBEuqxeMpNH5oNSnGxfVizKO8CLWBAK91eBs0VbN17WtpHeB
yTVtW9h8GH31ent2F+sFwBnIFl0PTej88NkDuxN5YMcotJ1gs0jNVdwvW3JDNNCQukCL/PZoV1YL
PIEKmIoeuX5Ryu7gdno58eAF8xNkw6a9V1kLQ1wcLyYEEMRQ6b/LutQ81IVN3bc5zRwKpia8Kj/8
R9PQvYBVqzt3ioJY7O05XVu1jwPKH/RhxyeZQ9kfMMEJPm9IviZJGeDdEp40Heyo24NdW66Pg83K
BXlqKoOG9fFJePap7ouDZ4aHHlfgFSJ4ycLMru38D4PZsxuqRtyzEo1XnKqqA/lZjeUWXAtg7wbK
zu15XekEyGWTeHOQ83ThZvvQGShdiKZOTrEdoUaphTDQ+0fDSL5KKoWNBLmkihRQ3jTFOOV1ve9j
ZeHjXv8RFmBCifykqjUrJyjQNj2ClXoCmtK81l4xHJIYRxzXfuu7TZiBv0Zn47ltm19RCCMinvTy
6LpetRByrmwpellsXhWlQglAP99S0LJNLXP99OTX/aOZYATLg3YV5/5fqtv9RHp04Uq6Us3lwLiu
qf/uMCFffD6gEyVTnJVRfNKbsnzwxkpm0V6yQxUhR51HD36ongKXeAqaH0EG4yh0JuhBVTeSRvYV
9JCi+eG4XJ1+FzXfNRqNfx7noSPLAhZ1Hv2i3ow1SFuYuh+dHLvaqYn+Jqrpn4U9eGW/U9JWoXnQ
B3FpJZ5/BV8oGmqgfv4CNd5GhKeDsqfAYG1M7QGss9TKAnS/hsWyQxVDhVrJke+rn1KDZ+GnyKN1
nrBZ0F9BK5GzgcOct6QtnICQ7PWSk2/G7jatim+mHdv3duSOqHa0Gaobw7CLfJd7Vt0HWuUsfO8r
7TB+AehI+cl55MzPArqvItWVND0Zo/Pk1iUAFrFNFHGXVM6bbRvvttHej5a/M9FJskrUIqhodFJ1
zvKeBPqSbQovbxENfqXYTo/KAgSnATThn1kENHnZeUnkIZ+PwAk+YFsnQTwVn5EBVpdeoSU/ddP3
dghfaPMh7T0sJgRXLjFDtrJpxdpkVPO3QZcVFbgLIU4RsisKxYSV25BN3t4BVwK9wbenM8psbeoV
53uxIKUxHD1NTl6E9bkCyXtdeXFxzJuh43luiZfb412pgYNVJdjAEDY1ztdswMzHgk7zguRk6uVd
isZlbEGjR9JugF5nwn5Zeb17cBDyXV7UawdP0MqiCM+Op31xPtmQDFGYfogIAYZ5TjN9q+36fUTv
5/Ycr6QGHCfaFiCUqLTPa7idGPoxSgOV1GD8Rnnv5NTi70hvMHFF77+377GaXFjGa5GcxJFwQnAF
Jypn/iE5KDB9ysqg819Su99qkkmqBs858UIfMnTxFvFmcvfP4wbvRVWHTWDQCZudDkdpI9sJSEby
pvrkTFh5xyix+Hb9Fof9F8XXXxyz+CRpu7c/7dVj6dJ1MzgQDonyfKKZrxSiEvGp09MvwrEPdYpW
Sxptsb08elIQAjEaA/cQWToel69uuT1nEzeZtcYvMG0HGNX5h46i2u370A1OvxF+FIgFTkdp9TRO
pv6J4k+551JFAsS0y2djwv+gVVOIdZ6j/oxNupMO01o6Ule2Ne1W1p0fBkhtDjrFfhiBUdhzJ2oo
6zizfvqIBLrIFqG+eixg3IPn3bRK93lwyK/gdG0jtbmP8TxT3Pptwlv+9iJd2f+0RolaBkBY2sez
+02bYifl2ptOKoKKgblKrC/44RQRdkwUNLMlGPGVOAmKlA9HQmdDPJkNV5dpjO9ZGZ+kxrimt59r
Z7EPfm0M7mt4OhJYcJHtF0mcT57IrVOql58Cz/3hpXW4cIavLaPOtmQNDd7tc5CKTffcySSqvqup
/2bx09BNa2w4326vzpVQwSy4aWkEEobnHXUrTrJcy8bp1PU4qBci++X7KK4IQaUN7anP1RBH+9tD
XtsQvMI04Pw0z8iqzg8NmBqlrXp9OrUlZl5CAbePIgyiAAaqMtWU/wyHhS14JT5B4vx3xNljye8s
7IvLzDpVEJnjocM6z7738+kxg+uIPmTwUI8Ujfv+jwEoILwZWAUiBlNojtMHJNrkHgYWp8qysWjW
N1MUHwewLkkVLAx1LRRSh9BdkgQeM8a8Kek0jicAcoYnr0e9ZEQGKmubfc5VKiUKZMqUwYaQEgkm
6jUIAPyHb/xxfHlmPtw5atuEsTLU4SkfpicsLrYp5HMSmk3RVA+jmlLca/GNVZOFstu1tTVIWoRs
lGrkEufjjiKunF5vw9PohA8V3Snu4nWWdPeSGjLYGTCV0nqQ2gR/vovhaYI9hkVnAK48H7duU99L
kAY/ScUQUfr7unXu6xB/AxJ1uxFHexJ/TDhhO/07pDF7GUdmUHUtlhanLEACRzgJ3bl8j1bgF1rt
97hbPmSZ+RAK5dv/11R/13k/LK1u50mseUw1iLjVwvoFuccHDbyzFMpw6SSFqMHeHvLaqlrUvUDo
UVRV56tqFwoeNxoXK6KJeN6mh7amT8ouElR6bfL+jHurjtIft4eVoWd+n8P61uD3guS5eH4YCZop
+PUGJ63gnRWU5L9RTyW6z+xUXynlQKP49ojXwrwtYY/CAqpP4f18G2lhh758S5gvbft5GvV38E/3
XGFLkgLXMm1gU2A++Ac65vyLNm1fFdgVsF+H9ocU3AkGuElc/58M9BAocXzBmfrYCu0EgmthNa9P
8t+xZ7HBrdock2goKl4n2zPpL/Q1f0oBjf/wLbnzQUs4kiM2u/rLgkb70PMtEQ57Mqf8VSqIRH69
gB+9dn/ZNh0UDSQSoWd28pOgAjFkhjBA6+q+MqZT6Jq4hxXZ13G0uDSHTU43/vbUrm5MhBkMcgGq
tfNo01MW8YeS1QMxtMMOC/dkfR+LbkOys3ST6NcOwb9jzY97XamjHxusllo1JwtvnjBywJ7kGykx
IkWLWgwdnLj+Ie06PBrKVVUuRJyrtxmpz//N15C/8UPI6bPBDBuDb4xD0ZOeaw9p2mwmIVD2tAPU
iFA8lFp/RT1uoW5+LVp9qQx5rSxHDPj3J8w27WAEky2qGNewyUERWkrzI3vIv32EUW0jP8j/VtmP
MEzX/60Ww5NCcnfk4xSTzPMvoAG4tvkKbOZJdzZTEkRbfL9QLsdtF9XsutgwaLYZzbY8dOWYvPTh
UC7c6dfOLS9katoERH7L7EBlbqp5NQYlmDPiqOaGqELnCPb0FLj/fHsDprIdh6HgyM4G0iHUN7iQ
caSU7L5utH1a9Ew3fhkiY2Goq1vr41izrZVgIxOA3yJRqZxNZYmnzKVfToKW5fVz5de/+raT/BNg
R8MDN9xC9LjyTWGPu9RYwRfiejIL+DZkZl34E5cpEt0Ye27UOD8YabSQFl2bJp0IDVYLdWWu0dn+
sZ0Sp+7EyV787jOi5Mh5SuHOKnlFVZMnNc6WIx4HmJUPCx9YnovZHWpT1VV5S9BxvFBOQBOjV9LC
yHmTYxo1mQUWNQo6Gbd3zJV3i3w7kNMj08JTQn7mDwGiMtK+j600PmFzhl9Zlj6k5D5cDHvXLNAL
rheusCsBmKc0Evg6nUyi/2zZEkUv4AEACc0C+6uAm9CwY5QwfXLB+ix8wStz466kxCcx67ycZymt
XpnIoeIJf4rRepNaeiXebmiu2tsmLt6oGyxcLlcoYCBBIXmYjsXSO/NzjmdpK/paVUBmOMF77I79
KR1c9H28TCifHCXqPcTTFd4upjo+176BCVznltnXqR2sz6C+kIOJw7ZduImu7CSXyMM7HgUQTszs
O9AkLKJ4alCwJjz+VMK+2mWBaR1u76QrB/JslNlOGuIOUEfRwCC00WgUrWY/Iyfh7CNYKQv4Dnnm
ZkfjbCi5yT5sWqzXMrSVVf9kIkiA6eoe45svXiq6dZs5P0J87FbxNOwwsHm9Pcdr2d/ZyLMXcK6l
VVoC0j/VNVDHHrO7Ql1jDbFxFLSo8899Gr1QzdqVRfr19tDXFhF2MnVBkPEIWcw+L4I3XucUqnM0
cVu9y1WwOd7oRguLeC3c0b/WJOMVDRDq1+efNqzNTPWdxIEiGJ16r4rWTHeXSh0Az3nusvIN07P7
YbCeYq3cDJn55/GIjJCiOb1Eg7A3G99TY1RzvWw4jYaNz0HymCTKJ1hPx6AfQhwIlqLstRgBARXy
P30jyH2z8XAJVbEvs5xj0xX6FsLOm0mdda2gwzchDRhU5sLeXRpQrvOHvTuUeRZ4eHucGjxBJtU6
mZb9nOXdQ9zUO6uZ9IUgeGXLykoGSCUwRJSn5kXlKE/8WkXG7+QZxRqFvj0i1ujfZ47+Pjj2Hcnh
scUCxoLwcXvHXs70bGBr9sx2Q4Bdhjyl8J+kjCTdt71d3EcmzidLGdbl6bDBx/MusUn2qGDMljGw
jEzpExg1aqEbKGw7zSM2ytn69oyujWJj3gsMh8ctSNXztfOQ1zKz2FGOZogaMEa54UYtYLrfHuXK
GbThKsPBlvQj3kWzIIP1VzrYZu8A+Fc2eqTswizc9V67i5vyrfXKh6zuNnyPV0vvd7Y1vd0e/zKQ
fxyeWHM+Sx+NyNoLq+AUWvkzGSCmNsiy2pW1RF27DOO2hORQKGC2HL/Z5+z7vk4G9Gokf3CVF5R7
2CH/K5xepV+dUCrE357aZfZBSmUKjXMA6QWMwPnUPLS1Jy0vBhos/n1uIGONVrJe5bve1va3h3J1
/q4PlxRBhRafiVeBHI27V87+w0FvcreoeqQpX+Mi1B4rXDK3QvjYwEUjJoL4Px6t2lf3pZaYv/yg
AmMd9ipM+Cmw8+8KdZUdgGPzeWoFIpWTKKaVOaj4XceJ6DHtqicIluro7tG6DtHDFmaFX5gQe7fV
un0YTAliVJ6BRPWYAmtv8a4x0hrpuwibNIDmz7aBF82YlvlXw1bq+CFvylggph7R30LsEk1SOqW7
ATDn0UrowHS5nqK7htxDLW1zV5Uw4x95qZh/ly7i2ezL8RvzQAbYzxFO1z+LMd9Wolo3yTStJxzH
o1UeGPEztcR0HYK4/lTivvalD+pqZQVB80lHFmBjpaN26NW23o76qL8Mlaj/5i4K7hUtLL4mUDd2
uAuj4+dr1SccZKVrA5BWBUn/GFQuJnnCAY1XIzyXlrr9qOALgvCY3uqbrjaCz8gM559SVwWQ7BuK
shsFHh6ogWs4DQYNVNDIcN8qz7deJiilh0lB7KeyIuzSkejFdySN329vlNlxoysBAQa8CKIj3HeI
MJzvk4KXXKAFXoIy+85uAQcULuKEAPEWgtfstP0eh94ETTZeMzK0zMZJqYwF42S/luJr6PY4N5Zo
lDfpuMWQfMU1eI8kKgzduls653M0ghyaFqrspZGEcynMDnosoMmnkcheQqex1kZt27tcbWDF2omH
AUc/iGdNDNp9jnHAzux77aBHLca7TiftobCAjybMha1cqSi6Vx3OI+bPzsR5/I9XAlQCn4eHM5UC
MVsJUfSdNfWt8VqZwSOUlVOhWf+A3t7eHmZ2i8iXpEW/CyidTU2AJOt8Ifo4dXSQoqBDen18RKwZ
ywx0sja3R5lvKzkKpEYex6AD6avOJtMpHIM605NTa38F0AYCxht/3h5iXtr5PROQ3Dp8a5BOF/dh
nOQWsg9AbugM8BwuMZBov8UarYLsacLLRgpZW9S3daxbQjrZt4ef1Q8JsLTKHaIrYqu/60vn39FM
ghHz7Kp+JXytrfxFdN+86qcWY9BYVJ+V7Ovt4WbpzMVwclk/xPMpR0LcLBTvdUzcF3PQsKXHQj1p
CAoNLANAV7fHuzivtMIpUaJPRfOartfs0IhKtbI6M5PXyRwoGaY/8t8qrU3vPTc0faP0gBPZfxgS
kQsuLQISQLrzKdrw14ZCTtE2so0fYkiKe48THIK2X5XuDxrfj4ESLr2a5UTOL0omSjkdYQtEJi6i
QxMrkaHogfJKBabddUjyb6JJwcXIi58UMB2OUDdtFH5FiWBaDVEY4UCfm394XNhMvy9p+rckXBfM
BJgveG80/Ai389p11FJT0uMXEXbWwq6d5+NyH8H5k9LEdNcvG9LeNPUu15OH6Wq1rc03b7TgAU2P
/hDuqJUaK7g2azho0kLm9vLOJab+33mVfFzUKNhbsy2FGEGHnwL4kjLx282U4nEfYwZ0NGpescEg
uoca8cCVH1fhzsUB7Fh0nVhpmfWLPMddib5s8TEyhk9eqQ37LjGsLfENsaqmdF+zALehOG4nhPP1
5GsI35KsJ7R22tiZD1M26jvNb2tQeHCJvrh9G+yUurI3I3cS3QUFD9tOK75D0wHlDpPw2IuhWbsN
Dgup6fytIucL20+E6xqnsEOgouyvhm23jZUGgsKEu6BpjsWdoRc4JXZEoCEn9VzprYcRkWTFpL3r
bUmt6eay+1ep0xQbRI8+TyP0KN2zzY2pdJLAiSWIiExM5tzcv4Md5G+m3lD2uZt3fxhTCNKcbSKY
TBYtGi7nB65tvaLK0iR8odAm7spRw4oOSt6dSV628T1c4wPqZAun/Mr9gzYcxBhLYgTtedqdSwio
MwKkSpvihykKBJC1YWFivyVWPx5qZobqtqTHAGRir81mJhnTsPmz4gU6sQ7dDjuNMg6lBQjRTBmb
9FAj5A4sDfIJbhoKrsyWn3HwHEh5YdHehfUAAVSvxcJBvzb7jz9MPhE+hHEHZ5a896v4NHlcG3Eq
TXNwF144ahe3LzcTzUjeb2C5qMbP7vi0U4o6GTPlxSad2qnxoD3qThg+0RGKFpbz901+9qmR7UKK
j0adKyF488ROrVqQKT1tZbMrhvUY0t1FxhoMiJPUSPZAM3tQjaY4Gvb4qzCmv0DjZhgoZtlRVzEY
ToPYfGwsCvRhXeLEmvvFwYd8uqI1p3yGF9bDacJ/Me4mZee1psE9377jrWVuKtFX6ECk7pvSddB+
4b6/RRPCeU5RAXvRoC/W0o2oKLV+R50jWYe1vSS8JRdsNn2LFx21axXWBlXO8wUtkyJrA9UvT5nR
49FZo06RPmup8aVLlxRvLoaiAEcdlctYSityXZ0PxRuitLBas48mkgLPSuFM77Y/RW91ksI9bdGF
ux2w53vVojLPesrrGGgRitHn441JpvWpmopnZWyN91IqNKfKGH25Pco8sZGjSEyP7tIAuKxqWLXj
4LQ71C8RpMUkwC63DTZmiN6hWpDotEvUufnZ+N/xBF10FJhYtNlDxPUKtaJfX79kvDqdXip8dk9a
mC80iIz5av0eR5YSHUoLoFNnG8OKChGqceg989wt0nVfClzypsB1H6sgkVLNI3zItMZSsFLM5pse
BvZrNug1tplmt2ELh8gpBlw6okXPNwzcba2o3l3c5u7B1RP7RVeq4LHPuPJWtpO5930RpMcJ0vUn
UXXZk+fH9UORJr/0Jga1N5X6naGl/ldawgT2yvaKL7zaza+NNdnjOih6buO2tJ4wEBk+3V5ibZ4r
EyJIO1BYddi/YCRmJaUBsxw9MeLiRQ2C+MGLTawpRxxvc6PpD7GOKNPg60jrxKn5KbUtb9PCpQWP
4jdPHpjD+yJrEEDsHO2+tkf9SSkrjDo6FV48n2RJeffKthfI0gi0LqjWUAc+3/Y9XH2t79kgtYAb
PWKdsJ60zrlb+Cbyr/kYONgfQjZFDB1JCLb+PNuNwqRKelG9VJW1zwwT8QRLe2366tMQYXozGAej
wClajTZRNG0tK0rQDghfp0ksHPNrqwPkiohi8+jksM/OuWb0AIxR5HkewaZTMBkdT6NB79aAz5LU
qqnfQMzVzSG7EyzYuKVM7HN0yvAxwpxrPdjY0+F+W3wBHOJQrkjKdduo2fuEpOJ3t/SGYiGLvVwi
QI48YKXaHxfcHOBuD1YaFbFbvEDX/uaL9qQFxvb2+szfP2xZEiKpOEfMlS+h810QaVGrufGId4MR
mT+93iq3bhinmyJSsl2Ziekvv6STrlmtvWn0Zkki5+Jx+3t8ei0SPGrytp3tQktUMMf7pnjpCQSW
sVfwKYzvq6jappg+Da6z190XNIJWgpTZEH+ItaSPyL6kbAKen+udo3A+fdtNzSrNSKAapwnWxWSF
CJAMe3XSn7W4ew+qAL9ijM4QYd3c/vBXZ07JgIkDCUd4Zja04ttOEal98VKrVf1Um3G0zUuaeCO5
053ixPGKBD9HpkFv4YxoxFNFjNu2yoxNqTrT7vbPkaN9OKYocYFc+1cWaS6LLUJRxgMPFqQBcR5q
X/Dr1NOFWHB1DG5YcPc0ny5IIVqkFij8CuUoRILsr52816VycHGgvD2X2VUr50KfyQBBTwKBRPts
Tzs4ygHpn6YjNhnSET7zNqGKsMbkNogKGwCsTacp97cHvaL5TUGLRJ9bnubhBRuF4IcpupICgamD
EUfCZG2I6GtaeX8PlHv3AMALDG4xB4y7zlzH0VSsCPf6ys+DaFPYrrUKot7aULdrVgAGsnXY6eIB
+lO5yyt1oRwwiyy/PxGkVoTdeTlcRhZDqQfPCy0afjn2WOgquPFCYnBtESxDFvnIlsk6Z1kclq7T
gMHqb3WAZoUKEJp8yFwsAmSuzUTCAWhjIsd6oedlu+FA3u35J2H00zP8FeshL+o0X2euuSvwjthm
nocRZmjGr6irm1ZvHyw3d1cpDk/37mSgWeFk2efbu+HK7E3Jh/5diIWgJP/8w/sn1RItRJXLPxWO
fQoddW8Y9bTOTVy622k7hPqfZZe/jy8lZxqsqoBaMm8/jn7gqGUR0E0qg2+Fqj5oUfMYFSZ288Ze
z/o/u5jmw82bjkbh9lWMK+ApCS3YT53lr6ewXWruXGnRsX2IkZKsAyNp/hWrIcUJoGFW0QgZf9I5
Nmg/hX54Rz0EG2L0SSqtbVdeMqJXqCMGrPc/bi/kle3FG9skhwECdQmKjwZnMsoceUmp5iJlmodF
/bZr0yRaSZAmewaGxixepaXf17rli6Oq+trWLp1+E2IY+TK1YbvxcjHuW/KRp6gFBp8k8WdjtBH2
GVBIvz3XK5uWR5DLI5ewKYvm55uWSpDaTJ6tHKkp7HJdu7c7CmVxpW5s3tjamDbr2wPO6xdyH4EQ
JitEupUIN6dwlhUaRVM1aschRQoQeyMT9SfqGPG7agRf4W79HcbWnZjEzorUtVrEB6SZHtXW20ht
mts/5spK00KxZDIMQAGWyfnstbjNuiBLghP06xYar93jtSr2twe5vAIpV/BAkAq8xN/52zbs/cQs
pgr4Tm9+ouey7wLtBW29heB7ZRi0A5ASpbPNz3Vnc/FBKyM6ZUMziDWVTCYYDn5tmPfeZDv/3J6R
qV9kDjAZoHr+3r0kcrOx+jb2PIjR1nFojHSTpEYNrqPxqBO205OhADAOMYFCtkpv1Gc1Lqhwq/Xw
gNkdPpF2hU5OjY6sqxlYWLau9s5the+4rvbenab2zSomwq9UlOAjM4uepmqItuWACe1Ulojle+P0
XLt45Q2Zk+z1MSg2ThymdyEWXusAhMFjm6iIqjlN9BRWkQLWpJ52dkgq5fv29CvOk4hSWBg9U9IM
37TCDTEOjMrD7a90mR0gUgu3EcUhyNMCiPX57ioimrJlbMFc8oJDjx5SPOzS6FOHjkQdI36ENp7+
XQo/a9VPy9hRHNnE5ZsYxTq277B7wYPUBLi7gFm7VIEBsqLxHiL9RHn2wsZi8GKv7/oGiVI3/y54
F59qN9AOvpGUD4Pb4STgQ8pEhCZ6zJ1Y+2ca8lSaRQrxWGpGuwvb2DzQEK92ddTqf1beo9YGrRve
BB1bR/JeZ9+s91I9w4hzeAbjzyhIVWMLGe8Lr9EWlucy8rkgM6G7SuarZLafr07W8m51lVQ7Bl7p
7tqkz57GsX2YfGfnO+G+Lft8oR99EW0k4ZE4IFU4IFnPT02qcB2UZe8ek8Jo74bM63fDkC8Q1OUH
Okvq5SBSLh49flmemU0rEnkY9WoBDNQPopUi9pb95EJdq8PiHUo8na0/z/EZkgNKTkkDRKJdz7/k
JPBAkZAdYC2uvrJGd0AZy7hjm327faIulowuO5UCkCbULwycwc4HolWXZD422ZC/KX0qziZvNNyK
zH3QRN/7ybcXUh5Zu5l9S3JtwpCU3tDI8c/H8zFv53yr9qnozM+ReI2lD0igHDOHI4rMQLCk4nW5
QwgXmA7DD6GHxKVxPmBVj2jS+Rb2aoDzNnVRFpg0e0v1u6uj2PBCNIDXFCdnW8TtoTI2ShKdDCvb
UmUKNiJOou3ttZrVCKUBHwirfweRP+JDNtzoeANnveKdqr5cOyOy7B5yXtBQxNKr4+pIQuX1xQ0O
KGi+K2x44xluaqdUVd4s5alIxFtjPZjFAoDy8mRRMUGLloceBWOyt/MZQY7CaVYY46ms2vWUep/y
rl3niPZoaEM2rsPnDD4BJltI86+tFohRHAqk8Smvi/NhG69ro6iB/5oX/qYKvoolStnSALOVattQ
9xKFAXxqdhsHj7GHwiqrhVLc5dnl60kdFT6dxIDMAnum5X08pGxtXR938Lw2FCkhtrYHoGiLphLX
tgTgBfITFMXA+M8Gayq18iwxTKexQhAxTvc0oCm60yWptM3tfX7t64H8cXiESTPI+e5rKXAVRctQ
InVWjdf+DEYQQLfHuIxDGuVLrkaqVrJ0NdsCHfaiURJ7Axe1cWdWxm7yW7hV0v4YP83xWOdLOcK1
WYFURtyLZ4F2oTzh6Wmq55jZnxyj/JVkTbw13TzdVImrP7RxojzwfGqOUQ/erHcVVD+10aOgi5Bk
Lp26myJ0HqYgnhayg/mH4BOgZgZrnuAI4mn+sSdLQJ7T9fK5cPpkjcrQKz/yAUYENvKUDn0bbauw
3t3++vNv8XtQoDiYTNgORNrZ17dtJWR5svJ5HLAUHcS4anNjCUx8dWaYZJGVoeBCOnJ+ytVMmYxE
MfrnSq33SY2q6VBlhyHEULHxi9d4wGZQN0ZtYWddi2mUami4kTPAhptd3fRDOqOuwvHUptq76iIq
bBkbzaRAlAYTVih+k6w0lAn3lRr9vP1Z5zOWFwRj0iKQzmAX8gGpYvYjWRlbTAVF1cTdrjJBEdg0
dEAkrFSMrscg++f2oPIznt/oDIoAN9cT+eWF0JrZYqieuf0IS7H/GgTRUzsB1YsKdQlCNQej/L7/
Po4kp//h/rMnp4owfR1PljNhmG723suAVepdQ03wwS11dT8NHjbyNBDawFzrBfIW/2GuHGAKrzao
3Dkaoe7UEf3gcTwNuKZbqfk02mO+ApGyUFe8spAkQSRK1GzAWs7LyK4oi84P6umECFO26gzrc1Ek
m0n1vo+1Y64mUWJojEn2H89O486XAUFaXc0LvumUar2pINoRVmD9QOyVL75wg/uxEUvEgiuHBEsb
+RxgvyLsPzubCA13WucV48kdB5s6sji1lvnJsMK/zFjCgPMXxY5egq7e3p7iPPBwQs7Glbfchy1U
qQGy5lU7nqas+7uia9jIzXp7jCs3JTh4AFpknTJ7nwWA1rbbHFlajOALMW1VmzBuSzqnoiXBqvDb
pZ7DfDykqSDAUJ0AWwaQYx7nrFz1Rxen1GOEUN9UIO3uu//D2Xntxo107fqKCDCHU5Kd1S21sn1C
WNYMiznHq98P/R1sqyWoMT8w8AzgkYosVtVatdYbnMeqNQ+mZJy/f7dPRbZlMOotLH5iM03xizQA
Oddu6CdJ3Brc8IBPPDSV2ruxGbzZWXkzwhdzxRA/5aVOHpf2nobV4pX5vTxwlkfgumdRc0dk9JO2
jIhjVWo6BT+cXNlK6fTQIdDmJopzZTtcrtH/jbPkBn/6LJc5/YyUuCi6UtzWYdbdjBjzHvMgwgaw
oqYSjE7jaaVcJQCS6vaxmcQ1Av2nqgIPsJBSNFastrAqLxZSbGtzrcxGfaYo4ivKcW5Peqp6i9xj
HKGZTP+DVqqKkS0KBVH0BNj8p3KVpvvFdJPyLcJsSyj9hNjpo9EJwQmaJ2T8kShGqv6qLdAl+oES
xeKAvRQpFu7qp+OgrHUInTqwWMgiHkUTKhSWP9iF26a/ZmT1DesWLpJr1vMpLrD7w8ewGd7wArkp
y80cwW4rz8Ece3Q+lyp9J26TdpvbP9px1xgRQu07Hjsrd1qarBUH6fi084KmdA31wcExItVQ0Kiu
XXUv03OSHBIrqDGI4S61oYvLjYnUoVlCTzuXan5fBJjY5Ur8iIdEvxrL6X6cot2VzbmQXf4OxcuI
tKIACpD2qJ92RiBaMuc+XGQjzWzVibF2g7p/mDUcasPGDF2r057swtQox0hIh8bhf4yPywNQkaWK
SaJLYeYiryPplcGL69WpLUz0ULX2xRymXz3WW1fOgMu271LU+jDSctD/dZDDISt6KxPjSRJYNtAa
xDw6tuw7JQ3EUz1k6hY1HNxE502aRMa5MnXhdWk4bYeoyq6k0J8PYJ6FjuUCIjQ/m7GKsZsm6I4V
bTMUlvex1T2NseIiwXWNMn9JTvjfa8OKBZKPdRqQyI+vnShJoyCrMZ4Q9PBqXfIc5UGE2VYvJX+R
/9FqBKedU5oIlwxxbeK/WeCgKM46KUMwQ5que//7Vff5fODF0TqCscfNhvLEx0fSVbOa89quTnMP
b2fEQSDq+xvdGa/lf19N88JUxhGFag6NlY8D2Z2JLBWaqSc7UrZxHm1zGSSSSHzTwOzg+5f6cixu
1nQBAZtxzf44linVUzwmU3NSisq6F6Gpe3ZVTIdSSmKq73X9X2+HrGfaYsoiDsAO/uT7yS2+lCZH
a06JNQF57oFbgxLW/MEpRqjgVeFxUNWPjpiUDRV7zStT9PPT2klB/o6zG6qRs62Fna++n4jLhInn
IruggIZkFw3Ry+uhHAVlW1pNcwqhwgNIs+tdQJ9y/f0ol/kuo1AwhkWLwjYb6bK4AM5ZEUKS6EEY
uE1EBsrJUREd4nk8mgisAw5NAxqXxjV03xdH9N/jXjZgZWsApzRm0wmrLCwQfg/pNgx1t4AUrZhX
mUVLvL44nj+MdrFTSidOw9nMp1NqRsrZ0CPLs6OjFcgq/QoDZbLIiZTnsiogsWVOvZ0omhnugBXC
ldX91XRTeqXfBLZ60TD8uLoDynFKaqTzaVDDdFOC+n62cCShvp2KXSCjqipXUu8vaJsrHbXPORWg
Pm78srKghOw/XbC/ju0xihSUMJvhhPPGCyycsM/clKpL2tcPS9UK7Np/FjRZFteSwcBkQHziU1ei
g0CqZFEynyadZqQy2Z4dFidnrJ0r07pM2+X3RYVQZ2oBMPLHx2nFaURDrWWeTrkduOpwxBgOMP+1
tOKLHblUZheoOsVg5IguRrHquMWBdDyFcXjTTfKPWZO232/HL16E6M3dzOIWylAXmUutCNWOM7U7
xciKu4EVGUtcbc74df/+fqSvXmYR6aNtzYWTZffxZVja1qh2TXvS6F4+pZLsuEUQ5D++H+WL09yi
kL2cMQuh77KbkpXFjNqW0536ucxWjvk7NarYG6Tq7ipp96sXWtT/ELgl5fsk7VUbk6U2GZl6JHWV
W8h4JTbBNdfHL/YvEgAIEy/kHBpfF7MWx2UlYbzbnOLcBvhlg3EL69btBjrARhCtWq3u1vaYX8lz
vnw3uE+LXg812MtlQQVybu26ak5t2vZ7NcbRpZGu1ga/+lg6twDqHkQDensfl4QmclPKlXY4BY0c
7tF/71dU6ZJtXcvvXSeS1fdr4xLPuqRUC73pT2cPaveliIQ295ZeWXV1QqpweO/sSPvd1FOxVtTE
OMZziwRcE+i/DLDXqAXB8PQTeho7yai6tTTm+Y9WDrLXeJ5xmVTmYIceRda6EpdyfJNgjF8LIxfz
s3xveqwLroSq5qKj/HF+pDrtKooY1oPZ4vNY/k6HZ23s3XLMruzNy3rbMtJSHqcL6SzEkMvMzgil
Pqn71nyoB8edgq2VH7UuXxfa2gxUF1mEutdvlej8/Qf5apWxyMCx0Ev7jPlSHcrOw1h3p1TDccxC
eyrKp8j/fpCvTriFzUoerSJJeqnsUyKrqBZV2J7asD53YXvbwOjL+vv/wyg0WLk44xlCsP74qbRC
NUTapv2pghfGTTXNn5Pwytn25ZvQlaZKCOoGBOzHMdQOIngXonenLfvR4Cqy0uMhXwWjZV4J3hcr
789OgfPIq4Cwgv64BPe/gneZjPRlJvZ/0yqd3wzGzzQMbxu1IKJGtup9P3lfrQP4XgZHATwhODMf
R+tVdTbyfO5PjhPBW22NoPhH6TEq+X6YL16KmiDHKIYQkBwvz9IilduW3T+cJAKrmwZ7zDxCOa3c
/0toYCQoslQ8ZQ6ciy8VmEJU+aD1pyx/xsEOBYD/vhT+pFZcwzBz+ATY7aKowaBvwFdUq1+Wixic
mGf40Feygy9njM3DjQVzYfyrP34YPlgdYeHSnigpBASdqveCvvlnLjQaG6l0Jan6arS/M8aLZQCo
TzbwqBlOrVEEe+G4tuS4XdTK+7oqzStIj0/uFAQDYHukPRqI9kUD7+O70aEGAAWb42SHuXaCb5is
AqcrznMbDzvFGdKVcP6pFODHhELDF6USHTFWqt/SPougiI6hJ2pZW+UKtxYRdfHrf1+tFlId9GEp
+tFL/Ph842BmfdJwL+0ro3MHxdrY1ew7tbZCJ3Lz/VjLd/yYzmIpTVyk/kgTFjD2x7Hi3ArstuG6
Ys1IgIz9Jgh1P7EwjjP0l97ur2QXnw8yhmP9IjoIhxxVp4/DaVhA5GhsAD4Oe2OXWWG5X/gGK6GG
1/Lby8jGSfZhrEvY0Dg1TavX0niCof2kiAJ4nKGdRzHSxArXsQlhQC5LJFCUQzRJV6LCn0V0MbHI
2KlEb4v0BujNxzedItjT7ZRl8FHQwu6H4kExI3WtdQaumJWSY/JqYtFXp5E758rkza3i53ZyoKp3
o5r5qV7uMbUa36ax2EhwpN1SVO9YrBYribkKI6MB/Fnkntw0t2lbFiuRjZWrW8ngSoV1q0/Fj04Z
JQgK2X3eGBvN6P9pcrQB+8z+kRnWwcqt52huuIFKXmsFNxM108SeMVPMqLZXz7K0FJdEeE5b0zem
uMR8VnrtK/2g5gVwu1b2kpI+J4oDuzokZTIS6RXlloOOqYPZqk8oR5+CBOuiVqs80OYbJHGP0lAc
VSl8MuVwO0FZM/RK89CfesTvdqMLfdPm8gH+KjobZronM0LJvgxDL7UwiAnTc4ogM14mT6KVl571
PwjnHSdLOijjtfbV57W64EaosC6i82TaF18wMdJAouvYHW0MQBfa6gLL/373fc7xKeQCUGCtwnv+
FC0yY9RyrbIZwjHKVSS6H7MjvbYWPPA2kR8CtXrOJsm8Eg2/6O8Q3heKrskxSDtX+7g2U1T9HJOr
0pHYC4S3SH17CMWqsNJ7FPh9VtOukuvErZcOBLjmdgN1K7z2FJ9fnvDF3ZZ/qBR8AsMa6Irng6Gk
Z6vp77Cx25bBtJsr3R1Cczfa7Soaeq+oWygeU/hvgnlS0xmPwTje4Hd+NutscUuGWp9r0SY1xe/v
P83nzGR5OghlhAO4GZfFwaTKMzJnZzplReJbUXZHb+7h+yE+R72PQyx//3eqNeuiaTR0Fzv7pBk7
q/9Jum0MV+BXX70IuCEw8wtxjKLMx1EajSItBcXxRJfZkzBkBjL7/Xt83igLTQkMNdk8xdRPV4hR
1HgaqP1Jp0so929LSWSiEfH9KF+c587is7JwlfgkqKx8fJG+yOsSbJ5yZ2jvtiG5errBYrlDLLgA
Kqd1b0MrrXrtv0I9Fl+ev4e9+EpQ28ag0AFMSkUyoD1ROe1RqFi+5vKYHGdgZoeu7LRXWxrVOy3o
rx4Sf3zRPoYSqgB8P+1PoAZ28vHFEQjrBitMxqOaJc79FGicdlOLIEaTSiC1agySly0zqQGFNkcd
u02RduFpQChnr8Rl5JNJTZsAEcrOTVUj2A3YF6DzWav1tjFxMfCyvtTup6F7q227fbByqYy90VaS
A1gL6VHKy9HX2n78bWdT8Krlbf6WxvgjBjkDucg2S4902OdbK0i7U6XAS06M2iFx0lGKa6m1KhSt
OcvpZQZz179JeknnRB/S/cRdxrfGhGZVhjWWO+bKTFWtUe7V3ukhkIjqCQnCBpKvpt9qErrYUxBl
a9HlyAe1LTkSitHbXlmESkWsDys8tBH2G6rq8cry++PyefEZCOO2A1oD0ctP7O2Roxwh9cbAvcoJ
vWZUEOjP/slaxQsdnrd2zkqH7NhYqBtUnJ+Svng366GnWFNv+6hZyU3MQWJLfgye2TP7/jU2+EWV
VHc+SqF72Zrqg0kdy617KXb7ODiYI9hcqprHtMQBUx/vZYglq3DEdD3Vm5+Zapau1dM4JiJDj8Ad
vJOZbidFFiULI8kTgGbQA4zcNEwC9AFxWxqSf3P8s121mn46/axgTKqNXhgkgyfIPDe6JsWeWhPx
ytYK4Q/IlU+PcyXb6I+YGc/bn7HGiV0htADJrmZ07bC1fC1WKDV3x3rQaFgZ+9Qy3jT8v3f6pOIQ
7uhibcE2dDUpfLT65F1K5Ten1+81e95PwehDsUO7pX4KnV7s2qbvvWZKMs8ausjnEdfDXNzia/8z
j2pqLmnyiIak6YVyPC8ZSOzFbWz54exsmqjY4cd6skt1h/6tZxtT5pY8da0OkhvFM5TVRatOcnbY
WR9kU/qFCOV5aPPfVhVso0o/5lL/K52K2R00+wiBNPDavPCEgwBiWt7ZlXXqpfkVIlbkDlnyYAEx
xMFrM074cETaoRC630fVY5D3J8NO7wtj9pw8v5GNdNMxZGiHlQc5fmPLGBotvge2/dhr0LuH6MEI
p99OYOzmyN4BGvK0xHmKpblfmYoTbewwmd1ew+ykKLdxEJxsc9wMWbjKevOxTOFD5jIm83Ic7+yg
vGml5Mdg0QRngcGPiu1uU1Hs8cqund0imsaNMUg+asQKHUUH4RG9OHb55GlRUF+5aSzp0sX2ITaA
AIA8CwrgsrDAUpcjkEbDcTDWNl1at5VvELbxJljsvdRszNn5MWjptSzjc7ucXIdW4lLjIiG/rDTq
+Krn1ZgMx7RTS/R+jGw3dei6ZFUQHHBHjTdKngfc5dLxMKq1eLWrprgSID9nOtx58GFdQhdlgcsS
kYiTfOIyqhzBgcZnwOriKAwtesZUq7/p59q4keyhQPl/zp+/P7WW4HQx6Qt5ijSP4E9B9yKHrc0a
fkHUjkeC5VLzELikQuu5Epo/XyIJUP9/lMsOm0VOPg5pMxw7qzjzH+e8ax501JZSzd6YzjU6w2VG
Qw8aqMzi0suHlXmxj/GQ86QzMHs17yardNCNqe/lXPzz/cR9yjYuB1E/DpLlqFjSSy/PwtYOVR+c
u6R8jIzB10W2B/LxvngFpk16GOrgCjDwi/fDLZTlipkHhYrLi0dJFGnUQJkRl+Le058K9RqZ8DJj
4+X+HuHPy/+VeaJcoMYIlc93ZkbrJ4lcpdfW3TXo+pfvsfDqqLmBkLvc8XoMN0wMWnyHOGfnxqrC
/fKafuoXY6BsTqmNW4RFIfsiKXSgB0tNO4x3nZ4oxyLokjsF178rC/xyGzFfaCcBv1uSQUwsL7ZR
3JaBiPIyWUwiZbhoEVYJdoXwQ3kaavN8ZektS+vvTctoSIBwP0PzjsLyZbUXtc0p0XLgUJhYHTLj
ERPsV7Np15bW3eq0st2+tHa0gY5mhRBlaDxSxvK/f4YvFgh+OKDRHNj5XNG0j6ufAmNBytabt0Md
Ys8+B6/ygHha1/33cRY5WnrES2+QqvPHceQ2mWCnaNbtkJbCbzp12jQIq7jQ74Yr8eeLVwJywVGI
Vw4N4suWioYBZmLbpXGrz539rkrJcN/Wkebb0VW95C+GAorOdWiBvnOzvTigFLWjxx6Nw10X6RMK
UzVVNfmn3Q3XSBRfnFIgUBc4HZAKFuilowukm6jCRjy5W7rjGPBZNzjUHytB9uX3GJjqxvhA1uMl
TXfNUfTzzmNo1IDQ7gHZ9wk0gqJlYZWj49yhPrmlUrBSiqfvF+FlxvBHcHoRm4QCahO+lmn+65Sy
+6CYkC107kqIsYHRUyirtloIsblaOxrqWusgl67kC593Om/FTDpL4w06wcWCzKIWpYc2D7hXgcnO
f/bKLymaXAlrmu9f7ouBFhEXMARAYjBtWqb3r5eLOlMyB1OUd6Y86h6Ic+PJ1gcZTdRB3eZxZ1yZ
zMs1uRS9l967BYztT0L0cbyxFYEdO1TkUot0eJSagzF2EA5DY/39i32qLvHZFuAwgEgU3jnGLmq8
6MLMcm2M4blYHCgbfdeHzbYvFA2jCwVi+nTOomiXpOahALuvzxww3z/BZTryvwdA2xdJYdArl6Wb
QpKaCvp6igSQKc6Y5gHpmrp4Dd5U+OMI8jTsuUF9PyhNHvnzllh6yzTO/4fwugwTTRl1thPV1m3T
INFYBJnstVU+bWZkZzdlogd+HYeVP8+SdgS92HhCj8tNOanNs2A5+I2kpbtMnyS3lHt9M3b1c0kz
yZML6UTp/7bqsGsKrRfLnD1h6zeFWffoMZm5azX2PwhH+Wpbdn6st//WtBH3xtzkq0FL8JpGnWcL
Ja7Z1VP5kCt9vJKEWbnzwB8N7G63mqN1R9OJWoDS4nPV0xybQYNB9d3G4Lnup7D8RdQDZBpXMUqz
eeJFcZOu2nJ+Guvw1/Jw3WDch0qAkllrH9GBehgNtHkCBcCv6OatVkR7PVR/FLF5bPsJrZ42nz0p
6Hq3bgoLpC5aI50IDaBCFBaauE1uzMrZFVL7ltbNVstL2a0FcBW8U1pIfdAkLDt8aAMdDWma+LHq
+IFlbsy+exlN8auprG0v+nWZ1fdRhxvH0PXnOe9uhzxtVq0zOauwTW6jqduHEk8BW+jJSMyfAcog
TWOsjSbw0UXZoZHjt1nmUQw66XV5W0bOJpVRxOwV52kaDMtTWqNbdQPe5cBB3hAgvKUx7WlS8KDP
5Fcdt8Exil87mWaA3hYvZWokrl6gsIoG10GTbURO82yl6sPsa2Nrr+Qq/hXFifUuFO6KZXsbwNVt
NO2nkOedHIqN1efrBN/09TiNXPry0esD6Pz0rAoZkfwmuc/MqVvFibKnRrTLZYVbbDkl3pSOTySf
B6G0qmdmo6ub5Q5466sVTrREQgHwvHhGieJXEvfvgzYdh0DbUJg99LV4KPPiAER7lzjpJhcJFVpn
sDyzEpLbjVO9qDs+tH2yzUXmZWqwAmdEN8+6KRTHR3Z1V5XhDbYyXuzUXjqIdVFmt/jXPdZ9tZ7l
YterLzAgsE3RVlJR7/B/9zsrWyuShSqmeEljAG1zsnKU8iCX0SGRs0MYCA+QgVcCAa/axsWRztWw
d4iLN84hX2mflTpeLYPhNOPWLT2TXltp+bCrhOJG3a4wrJWchgehLyRVe5V05i6M8xV345OVlP4U
aSs918i3yt+xUfwIk3ZVF2IrBHLEFYaFblZbsV+r/84UMZxR27SJ7s+jsqrL4iYApztY5r1S5zoC
BpixzmZ9ULJgZWXmz0KXnmINDXKbKg2Nn9qltLZFIvPeUDmfRYFZD9fj+2qIXqOQmjcVUMULwthZ
2WhvEEd2jphH6OP1Oyr0+07vfkxS+momtSvpwfOYFg81y6ZDvNRqNMput8JQ3Uqz/V7FdE0OB3cI
AteJY28eLc6B3rOHbh2SQbSiFJ6STe94ow3Ywc2Vcm833XOtsWpo2L5FcQ1ZIEgafhzNehFKWL1W
/zSp5RWmsYut5mFo532LyQCSWT7lPK9gTTogS/TKOIdShZiY6YtUvu3iyps4wbBR9uOKylJSN3uZ
hLOt5rXS5j0o92g90/BKsna7CJ3pyqGI4xslqE6I9VJajOqN0zekydWulpHpg3vn0f4NORZmyiio
Csfjmuv9zTiKl5g1CEbyZVIyj/Waumr3LCeCipYkMrwfgtR3UmNnjOAtCiQn+vg4gh0NC3wjD6jj
eUVZrdrG3tV6e+gTfbW8oNO+l9jUB3q3iRx8Z+PWk2yHSa5Z59VK5fzLw3KlNfarOYzMt/KA91Hi
JgFFEGsybuLO3pq0BAvFuFdVFhqVdDHcJCPnj/27jru9lUagzQqvHsfZy1XTTSfHE5YCWaLJbkoR
bGYWO6rnczOwkXPXlJ6XX2M0ses4nICVuU1s1gKzZA3RY6qg1ofygDy/BFzQeE09Oi+ngoZCiRlW
bmHfjXz7DohWK8fbMsyfjE5bUcLx5UJead3zIlyQKum6j7p9T/GoiI0bLZbfoH5t+jmqPGmw3bKQ
bRfQ9x25ZO8mcrRWlPzoOMbe5MnM9p1Nsc0ndrvZ+jpj58xnW6X7WMl+gBTa20p9ACf2phGU1FR/
CDLjPTexZJSq1G3N7BggPiiK+Gxb+SGKHQpdGQ65s7fs1rgChluGXomuJH2d42DLbhSWrmP0SNFW
5xIh0xlNrMyYkfcqn/PwoYxDMs40OEithF9WNqzD4T5TS9b770qvtgGBcY7Ho9KM9hpzh5rWBxJA
gYEAHwAyDcvl+d5wIndM29cJvU9fVcKboLG8CW0r18gNrzOtZzVTDh3wX3eCmQs75gRG8jVpNfyS
y01mNTvIFi8FdZRZztfQiDcWQq9zVa+6FqN5u79dtoSI6J02xq2asoDHIbvti+ge6sZGj8iYI+2s
qVKKsijikVM3IjyT226U1etRnGTl18Q+WZZl3VAirNKVTMxWeXkjOofFS1wkezPQfiVRvwMot9FQ
pI7m6RBjQ9E7ymsfO+twjJdEZLqrlXGLHixxLDkT1J7SYRFvbVZ4zL5lkrxJassVyuhXk3QwUmpS
crmaGugM48+F4QO8yV0qj4UpeUon7/tE2+Q4kBiT6S2LNmI9L4fJwInfV+Y+TfhZvaFFGNIj0LLq
DmvtU6YDXJJLw1VF5WLysOkk6T4uAnyTz9Ycr3IHrEOB+BkrfXn6UU9unLw7aCUBPaZipUUFP4O4
nzmOvxulvHVa6YhFwlqV2gMqOr4Q4iBBSh34Zsszx3K/0ovp1sn6H91kuS16DWFUriVbockdHEK+
D7JVO8npbuNRfqv7oF31rMGsDjd5pZPG1Iln5bhLZJHYVUy+2v7K5eBgk5Ot00rxsqh6CcxiPFhA
gHzd7vdzWR1jdEkkoxz+bG+FJ8lI7rEFODZptULCXnMR7vSdYPIDOfLmxrGo+tp0LkZkgJqcyruN
Ea4ywhkZ1Z8lwk67trc3eknMMhYzMY14hLplq5XNVqTjPoiG8SbttfJGKxLHjbklDYy/UtMORKrq
m7xH0dGdTTzb6c+WlHp1G56CTPJkIp4s/TOFWQqHi1SDk2luQtre2JKPjeHpvfhRGeXa4UK0xCdp
bh+SCpUSs3tF3vN+iuxnDfHxWQ+OWGF5A7OsdcU6d5rbKujvLBlZDtXg8JzdlJ8DYrAKrNQXVn+z
JFeDXKz13CTpKWWVqreJArXSPSpEhUxNnrgg3Y5WSmuq5iFihx1tDFbrxtL03nQYuIXBr5R8PVGT
F4ROLTcbp2TFdHmtqcaPkQj3usajDzD1vF6liuGIDmc9U2xHsxOKawFx0CDnzI9ygPp2K347g3Zr
pfIEjQjxMLXcyhLRN4h+2YH9Psryi5RFzAuncYMdz0oLGrQLxmgzYBJKsSrygqzTz/T6UcqOTtQI
Dmkw7dU0ukEzx1NYz52oVnQM8fOCmoabQOXCpj4hoJ/5Ft40VP/qKn6yhIUpcqKsdXvcFpHYjNG8
tgr5th+QbhEqSVU/4QZTWw2aJO1GjZTWdjszLj0VYZflrBrcHJE1JwkeiX6u7NTZotv4K8rk54rm
ZF10N7IzUBXWVm03rpuxWdmxJa3b1DDx5qlush60XJGDczKWlZEBMousmNj8ryTDFeTgKNrIn/CC
bJ18F+k9C2ryte7VIWyJSnE7Jb3TjXOgcjApXEyqOPGyVruplRezbL0AveAuQeuwOxuN4hd5inKo
OMIv3GWTtrfm6nmJ7pVichpVu0T+Davip9DCA9e9FyQaH0XQryVJTzZSRjoysweCwPEldKHouipe
jHtsOTvv4Ln3tpxvtSB0G6G7PRaPqtn9skMqaJbkhW22roNkY7E/GuTZEPpcR6PYz7K5J/wu05cl
xr4tRhIjWoNtuFu+4rLQ1Ezr3SE2Vgt5Jaza3308edTw/CXOxALhuVj4Rg9NC73gXCo2QxasR7y8
5Xnc5GbshdhnykLz7CTHPWD21RDNVlR51Dxiw6boRJM7U/nGzMuiMcjBFNiNbzfFZiRILDO6/PZl
NEPJn6pQ3VtGZXjVFHhpd17mUlNeIF97pfOuKdxwUFAqW2e3hJgGU1stCPzENtYS36zj/Kuc96Si
p+tguemQa5rlYUJACqxTm3hKPx2FXKw0k9kKZnkdVSPTGXcPQwEs2vmZJOHTRJioG+Ms6rTecNw8
MvW8e67vaDz4MNq2GByfQjm4zwhxRm6Gfh9ouUtp+m2sTMp/05bGzZMZ6aEbpuboxgmouyybt4Ud
nAiAakNmzHw2bbZK7OmUzFGIOHWwr2Yuwp3dH2JZJwx295OqI2Uy+5WKLVCsrhwyHVLFVVLoiJsO
WzWtXWGbd1nerOnXeVUV7Zd/Ww2XZA6uljbnaIRbK243uTavNT1+wTfrHfcMsiX4Q6xqVOrW0WTf
zpF+v0TOUBc4cuXeYJzTEBAJBy8aSFyQKRNb9WbSyrc86tcddkUtxTrZzn19cDbBYN3XteGXw+jb
rLiJ6GvHj/i5YsGcu/LU+uAid4My3okiexkUwomJzhrvXwbKupCiZy1N79VyZrE2t4s+tUhYQmF+
2wkTtdZkoxS4dJDkm8lTLKZ70ZLjUI/oFexp44J76nOgqCty/rXNlg/yF/Qzzkh/ArNStjKLeokn
fXov29OOMusN/TW/Ccwd/4tvSNoLqsuoozecNfSiOR66oP2ld9YvR268CjWymTQmp68RqsSgcloT
onZxN9yUo+WDZD7X7ZFVqtjRKRlVLzer/SxUyEr6W5KpHv7I295uvdRoIZPMPwJJCFcK5M6zENFK
52kfqqhhY1C1SjsT+7Ngr3QjLvYRFexwp0XJvVxRAVBesMm8mSd5E1fNXT5noBPUQl73WSv2LRZY
S9UWHXdxqtB1DI3kzzwuk9Q6Q+mWhoocIRtnQec5kbgbrG5HyfrfNIgtT47UrXDaB0VInYcyXOCV
gdb6CbK9cxLb3jhO98uBhivGywhpBOE80vR4wujKLjcKfQMvDkoYpGKr26lfZspTEifmOius/XIH
GJlypsnJs1NoxqteAiNgN7sJB4WirLfsFr8ug2a1/JKU5eXnKLNPFhwvo3ru9eln7Ei7xELcp3G2
DppC1Ou4iSvBk51jB6F1pO5VKvZ2Hf0U4/izrswF55jcdTOwQ07lqCnXC7ahcPR37BtXy3dm409l
8iYb2R4jtSd4hdSstDXHqcfh7FlVuitUDW144ZrkqfMwbpVGrAzeh+UopdV6iiE4yJoHXIVCcrYx
GqSVldmXlXqnDzb3/eYYs+ur5K1Ucm6ZjgeqZl3O1V1hx/s+qO6xkntzUNmrtaNVzH45NceJLnxZ
in3fTW8OpupERoJ1E7I1w+3yDbPFDsJ8VmJgShxgg/Fr2dBKM0SeqiVbx+pXs51zCIKoqAFYLJ+E
/byVzW4369gOzclu/FPkm1YJuTzufAA3uwhCcHPTCnulm+HZ6MSuTOz3SExPBqk6fqGrJT3FotKT
yHsHiaJKYWwSvd7ZAzvLSrg/TNJquS6B9HEnByjKqOyXUMUEVLDYoxkJSXb4wF8pBRedkB3Y9z84
HKts3gRRuu5QWxvMZIW9vD8I8RpMINP18Wl5UUxxbpeXSrLhNCS2n5cDj/Bic0MO/x9L57Ecu44E
0S9iBL3ZtvdqdctvGDJXJEELevLr50BvVm800m0DAoWqrMwseiOdAW3VdFeJNT7iqrHU0xZP0XQS
i0r67zYy+pXfYQZMdNNmbdkkVChdsBpgQBmZ4IvIqxGa9TLo/EfA5F1T4YhaLr3W2zSuserdeJ9b
43rSxqWbegtbTzcNWFhtlm+pSdMkeYuifGtN8TqN3EPibeMJs3otRJY0ntTuae32ioA2WyCA+HWm
ZMBWIDwkPfWXHT3NTfpCM+SeaPqltLPXyco/gi76tCNnWriT/J2rbl9kibsAvfk12hzrSkF+yZEx
JITgvE0BWYmjWWuc4sq9913/4HXF0ZDNDbu5M6PZtrk971wttMFJ7XNvi4+uM0nOu5u6PdUFxT55
c4sAusnwZRX6Sx5o8YrJVNkSKPfKGbnY8/A5Fd4+HceXJrO23Ty+iynfTYN1qXmlIfKPUo4BhAzI
xuzVU2SZN4CrXTxXu2TsoO5OH+UMf4BALyd5KFrvZRbTjxFjGJ4xvWFpJtXZ0tN9OUGImcJ8UXiU
lP0MClg9zHm5tx35EFkpa2EJoAkmsoEX7RuDAb52tlFHtHe1S0G5m8rk5laVuUjFWCwcr+FU86p2
z0Vl6yQiliTF9bvA5yYR+5yZy6Lud7VmsQ8DRi/iYLoMyuw0Ff5WY/9IfmN4NeVDVT+OELKuOelD
PefkOAZZZFOXEAlnueWPPMrG5uBm3kvrMI1waD9MrbomffHWJNOKs/cjZuvdbKe1P0DZDsQ1G7Hu
cPXH/1Ik7ZOhZeB2MVle3uznbsiUPz93lFYdKbK2zJTcazXVwyCLFYqRZyZ1PzhBfxmM9h5E3Xvh
hDuct28yD8+oi747dqzfiw013jaOMyy5ZfTS2hpDfKZ9yQyNVewk2UKUyIzbPjrnKHh8O/4Ap1+V
rr7Lk+Hs6tODVedMvwN7Yq4WnJ/I/OmCflxoqfnZTe0rG/kNyx4Xchev1ovhX9ZzZjpnxjk6bL6c
2guBc7ybSh5zxuv5pnWfBxAzyKyP+ZxdEkNSyjT2zg/DrYrRwqh/R79/Kgi4khxWMtoTvJrRklHw
2kKJH0OaHlZ7k/MIe6+FnT+d3SrfWbUkUygtEHnzPXAKxtsEDum7fp6n8dDM9gHvCapNjGoWlY85
ri76z9jqyUISeGalDr++DbCDreNiW6fhb27LlddEd0fYb85YngxuCmQOS50FXqRe0i8sP14PhiBW
ZL9Giure5BKBFWet2tDd6um0SEfrIWZWJ08S+KM0dllcL0uvf1RmQNwv4VMW0E/uWnMvRH6wZX3I
kvqOxTBOMpH+pEfh05TJ5x6UauHBWlxqqXv08ERKPH8TROLHTKOryyXV4WZBpA2fJEBTJ4dzPQV3
U6ICROZ6F4LBtNJMV7bRb6IoRpHYR1T/80ZQhDIBIr+XcXeskItlNoXbYK3HMtsQbLZNwxfVmrU6
aU3JDFhqFazJgwVigHOXpjf1YBqFAoz1PcMUnemFzP7yPe7qztxOU7OdatJip3ke3PBo53m8CeYM
fKl16Mwk7Enh7eYx2M45qVklC1Q8mrvoPGzYHJm9wkv18LeHxgdlds8pA2Qs0g+V/2hG+1Ra5UGU
pM5eRv1hDv4/t4HUOIbzhnlDrG1jR2utw7fOkwjhgiIuloGd6TAh81fJrWXm2rbLHOgzs76gGt8K
KtrQ8JYebuED5A07mW5OkT0PXfkwGsHWd7t11Pc7T+fKa/0rxJw3O/XeY8u4lEGN7WJ5BPI+jxPl
jFW4z5VhrxK3ew6q6go3mEqABlHNgArKFK9YDZ2xUXkGlrJ3XQernR0AmGTcd+yHhdXzAETiExr8
M63Key/sc9sVZ+oOUpbGlrTzkrMU+bmbrD0U8XzZs9Cm1oHLGST4CQHfrGiIV9xaYJQ6qXJwCHOL
vGLtOYW10AiQPbx+TMTei9bYMn7LWTV9tbC7aJ+68VYw6W7BDFOJ6CQD0i7DJQzQXQ9HbxFDBVwU
s/OlOsYLzKZ8WoqApwkZvHpIMqjWPrEJBP4kInfZ1NyuYbaTniWWWuJx9tL+vbf7YRmZBV7Uxoeb
dofZz/cxqKevg6Ek7SMS6oWX16t+1IgcwWk0W2jcavkqucHDbJN3/tsYFR+iEjsO0KkIyoe+aT66
Nt9iaXsvRPtCKMQeVc8jsGV/KTSeVlz5j7WqE8bsIe7NQ61POyOvftSOpBm3y4PonQIb+MD9xFz1
3ENIxavsaGTRe9TrL1rdrBuY5fSMn6uBjhEn+tS6+mmuxKMxzxfG0bdLYc8H288vrtbWXOQZlWBT
PzXEsyTXzl1dXL2GVKnsovVMHTCI8tR047AyXHPRtGGyrMxy307WL/KbHdOLjhGwRWgU/3yzXlsR
VZpowOHAfhmK7Izxxk/lrybDZlkjnF4Uab7rmT4rs3SrZtCUeX+UzGecNXOnK39HPfgsCxHvfNt5
bsJsoIlkr8fCvHPFHyN1p8pq/oIvuQv/npjovkhAgZs7Wo044C38joxHOsXG8uhHjyF9ieg5k96/
0UwvrRHsIXDvB2YZL7q8+EmbvFrMIwPOTf68HbvHMJkePKf8pxLH1qNOywbjWHmDWCADbVe9JZsl
Ge53kM4r4ff73jPgDYKSa5wCKaB8J4wenlzvoWpaAKlwE3OTJEF3NeYBPV5ydKbhqmn52tU0Bj5m
54kPNpNRwzXaqH3JBKBlXlg7o+OGi/IQQIlxihCjsxVsiZsqjjqv22Zj9cMevFbCOMsx+616/Sik
1NfkNtWymQl1LsMCe1m8iimGTh3uzCo95JIZ4dQ5G2q1tT6TzM/+cqpielDFyjQ7sdKaHPf0+Sut
yxKPzfreevT6KnEYx2Iz5hDB2+ya8nOk+8fCwECcMRy615/1xF3hLbvFn+FoZqp7UTzPfbwzLGOp
auUaS/dIli94KnznffyEsf1ulPUzXk9HUcEbROu97FPxOUQVbu+WftS14FcN/R6qscZTDD7/FIUP
jsZ4R80s71VPBlVXv7kUpJ7DV6vzNFsP/IxrfjK5GTXgc1MJOwrHUlCfe48T57fGZiFu888qr4Ac
Km0j7ahb+w0iIr8tjvlsP+FBZTGPNtr4Hs37TphLrQ35Zs0Pw5reWtGc80Q8zimdc0Wh9sbhrif6
thPGc+i7X3OTD0uPxuyyNM03L0+yP4g51dObOqczDYZlL5xVG1RPNrB5b8wjbXf5M4aqf9Ul3+qD
yNQ/RthEAeqLZZcwZlElX1SeP0lkQlIw7i6sm7gcVmIy+6UztMCwk3O13ZdYDRbjr3/yUF9YeXVv
6XBVZXMPU/kWUZK2cnjsbBD0HoyEgdCHUpaHKe4POHU+ckY+qrCsTurSZYIdPAiv2pCxrIzKYG55
CsPdt8qfoa+/5tG+wEFkbjF0fDFly6hkou/AVSO670Cn7M9ChrXXIXNFudtXMRPjI0KyyppjRx8W
vgu5VwqHDdJhR1F04VeqZWsrn/5ljfbdREJf6AUJzzQnO7+uD7kw946TIA8sH3uuGo3bpHSMJ6TY
T8IPN4UZZ3sz6J+wSzAGjUaqiF7nkCGrZi1eBpr/DJh7dCsDLv48f6YFU/P8mm5386M+eyrJC5X/
I2YmJydJD7YoD61wHuKsUiO+n0hmQPCdnuyR2Y0YZW6LqkfaHqlkv8+vris/rADtvhpU5+fbQu/3
GUrhJSNI+0UU1XvhD9fUyL/VJ9ZL96jZzGGf0lOvmQcVduu+Ouvt8Js4OeKSKste2oLXDcJXUnI+
vdzwedZ+haII2WEiMA4Z037RYlCBqoNmvNDpbyZYRJEyDyK29nnDlJxErMPIX/SpvgQsZSJDpt9K
k+LR6I9l2nCwi23e9wWD07SL2/Qfphy2UeN8pGZ28xA89GQItee3C4tLVyMd0gnNCxUqbddZRcWE
pGOk8cUokNM0Vycd+KHUk3Whue0SFLSh4eP/SCfACxIqiJbelQYApcgyodZvECtwlQDCWkRtetB9
+RlVM2CkJ+5Zpl9T5R02B6T5jNtU0aS2OHJ28JNFbr7yIxI1ZBDvPhoc9MfTmnxkPZshHc4aGjmP
P9Y2mQ5rh+qCSZBvPji1BaqyLNBuLSM//i56Fq+JXIaUmSc0Wt/KvrCI66uW+w9pXB0xxF/kOHQj
HsnRxTjWg9Tk2oMQ07awFYyB8iltPikOdkkNiJvo79lQqmyWrAaqD0BK6vnbgbAJ443L98fs3ghx
6wxvQIyxcz4eQ4BWqibpsptaZ7UnFQSr08YCKAK3BETIt4kL3A1FapRPCjhTYRwY3qf3kHnRLg0a
h0SJndA9e8G7ETrgV9MW5d42g+5g+p+04PoxfiRXe+CNyqFfBHQ958FalV27yBq8xOLgXfbgB2Rl
U60dULK0SX0shMPYhG4r2leL+BHXUDHq9qwQFgW+ZeZOg7pp9eXO4BKg/ZKEyS7LYYWkoZQLp90Y
rrZyDX2fZUQ0mApBxeiz6jZZ5kF9q8juXhALASDGCHyGQ1hdcqkdx8k6q61WZQW7oOuXfUMD0T2z
1cP8jnB7MZgA1ZrcmEzd9g0FqaxGOlO8o899G7ZUyiiPWCWWY2WP5io3bl3t7XF9pA3xVnNzOBkj
DdyzSh7S2H+w6c3ltrnD6/Jizv3JSMAY0ltQpE/0I29R2ZeL0bPXc3GCI86cAvVmQWUvusFlkQ2a
st0S1sfcenRj6bBXHs0LSCF8lkGvV3haSWodyzy3Rb1itnzRFdybjLsV8X62ZrJMagUR7uqorWjp
5cmyhQiEhSD8BiuxP9DhrnQS7MJCb9rtFF7F1e158MY+ZX5Iwx2CY34BGk5nc1hXWrosQDgSAK+q
2vMbe5wehljeiuRZ0QS0Lljm3saLjZWNB5ZLTc5PQ75t2CjN8EQIu6mF8uAIL6pJX1eJg7K52E1s
CVbOdPId/0Jnw6nPxSctnH+KrcJbqY3lUaBPuXcfsvYC/24pQAy6ZkBTlG0HhOP7wkK42su1SizV
1m8HpLYVJgKzt8j078LkjKRnzpHnjSsbQKKlIdMUw6qWX5HpMUb3bxXK5jeYN33sL9TpCDR1rF4m
+gMKh2/B+i232/GZ+MjsWFJ2lspt2yuiwR+s49f8in77M/+J7QdTM1JYBznly8zW4xqw/ANfTfWZ
0+pV7UrUcQpz5t07sMKQgG4WD+r48/9gB/3fv9Q+aB+kbCf90ukcAxMC0r1gnK/knnVlvSHEb1qF
SFFkqAUw8r8vU0BoYuoo8UZs5ABZEFwomg+Fpj2p+70soPoW4TGFLlKIfBUAP/O26l5ss1sPM4XP
UgbfkbAXeeiuCRsso4KR2Vk0LTn/qGwSZY0931XHRpEavOZflTu4l7oLzrCK7+pHt5mOeb7XZLG3
rF82IaqgleY/WY3YDPDNej/aUhqDnL3G85dKbbPGfQT75vP4fMFofOPdWVW1kqrcS/CqVZuT1bST
70L71GJ76QpzFfOLgHSiVaPr6EKpFtFMjAmhfpqVt56NbsMO5+GlmlwFuXFxKyw/sluBDHwaHqPk
Wwb62ner3745Ju0rlNA1qukzku4VX58zgipyo/5fdWqK8VZzKOl/7TnCXCzXoZe7gnjBAkkP3SmM
tkqLXhgDgWotw7KAxWGRi1f+gP9RqniKIX0+7RTKLWaAdrlpkDTyS4NvO2kftH35gddXgdOa7KW6
J/jmGH+skWqs2YN8UI/NWtBfc7xn5DCrYEiOnKhmiv4wdlTly/82LSdbfT5jdNHX+SqCuSI9pmX8
lc3bpHsuVNvdfrC7Ny2YF3LoVuq/f0GZGtvu31Xm6LjjueMZ+8Wdj8aT7v1/XA2q9awb29o0NlMj
F1gg0mT/pA+yqjWM6mZ7F4/GQq0LRJJtRrE3Ty9Z18ASpU8BLF/8feDcK1+DKtqpMNyD4jpNrWKP
/aKw/bSIFppLH4f1yHdesE+SacsP6EMPrKblPBYAwWbSwbqclp73okEGMeL/jnBDDFItNIdoOnXe
JvWYZdqtpaWOM8vVu9OCR6y2R7rR2iuI5ybzYVkG75wJnKHS7lntQfWPVKDiVKq7Vw9Luu9AaYPg
v4yR7N4Us0sFoqGB/knYlOJH/QMVDtQW1z5i0ifWTsV09T2JAnWg7lR6oAsti3ZF8G2JM2cl6p+5
5ggY/z0/PqtLJm5YySrgqE4zo2n5RniL/YEgFcn6ZKycDrvqkAfKemfVa4kWUv2Vzxmi/8yjgLTK
K0WD/dSHnN6ObWnSwocVxceTZbi2eoDA+BLP81I1tllrwWv17iEF89BgeHJN/xe6QktuVRWniQBS
4LzQU7FkBXyQ9Eg+OVl0cEfIGdmNN9QCmN88BBMOI0+bhXa6dqWW0yw6wbdJru0MK0anxCKksEBE
PU4FZ2AQ7lOQHx2jXOfAcxMBVRr2YYr0PU4xATe5rb2YGuPw2E9cyBmdrJQtwKllewjiVKuDOrCZ
0VefOU5jJD9UzT/Q6WNt2wn/bRUB1UlzHlPIRaL7NEjFbW0r4i/CZzdqmzSXa1k1i7qgawwvPIZ1
x7SkEg6A9sL3EdRw6agfRF9Ax74kKWJoknO1umICGOAvukM6pCtWI+TOz8eSAbrWuRkp4Kt3FfXV
jsVEgyh6Y9bVpZn0RUBS2rT+Po8+g2gTEeXwsVmqk8Qnn+YA9g47NfJXsp+3jGRfO9pLSY5AcjDm
CF/rT8eir1X9+281/vuWbdVeAlI/YoB6u3Q4MgyNsw/V4aTF2apxgq2KOSrNU4VX6qYqO+IlqBWd
5l+tUt7+RuzyQhT4/2J8vJ32h9X+O6DhhcnNzwQH9Rpm5S8RhW9S9wZ5opHvjvPYhaeqsBmXwVvk
lIykTQnbeRb9Ki57lQEVhJ8oClbqzKbujzDdE1NUVX7A+QwUYDe9VOONXE/VFTMCv7i1j5HaqKV/
MCX4tebf2zlY8yh9GBvqqKnNxf5MuRpV+18dYDanrosjBv9bzX3WqkvFyrrzhnTt3EHnCFsfhn7C
XKJyFfTeeS4e1afuTKZNsnolZ1+9KdeB2Zrr0A5IBAkbdj+/+xFLEx+tyNwSqDNCgR1Z/9hjRpfS
Gdb/0hVjdqFuh2+G+Sa6cu3AElWvaVnF3Wrkm6j0q8Xzq/ID9pbHHEqKUQbHDJCj0KKTJt0vGlmw
L7F+xayYITNaob0wpOeeak/eUGNA6z7Ug/vMRs1HrubkRadhawbxZgJJZE+qexKBCY9pXqjroQVD
txUAQOXIDlOZhtQvKilSkYU0RMU2voQbO/uxkYwOY1hZp6FYYExHjPVCabzSnroN5nmcw0VP3tbI
cGMVDzz3ENCoyY1vtkYDX0jPcnU2253gRrfnkL4zxXbeXQgvf59FJ+M4Rn30DuIAjJ6+osXZKOSs
8op1J6H665vJfLV6Ro6CFjfBw98J4gzL6TUpLOiL9q7x8oMKfY0cCd8q8nA2ONODz5J/SvLjOLK3
+TDBH4Wu52EgO3vLirVQxzd0gt/eSx5MeqzUJlAzK3NcZmW1kQJIpGJGIWlwbA6PKgf2gKsjy9np
rdqdrWNfZArzVYqtukx8NhNppdHJk3qtdvpwujcVAvTI2Yr+o5zu6kJxuExrLXrlw5otFT1pNP9K
ZR7q6si6z4BOZFXsCJxf5nDW6+ICte2lAEOhrFkzd3zfKUqDET8iyP5kjdh/fCLuLKlIg2SHLXYa
XEw8Oz5IZDfbsHqCNKSybt6VIMgTFsGt0TcetBmLhOcPAu92KmT2w/g4l4fRf6uwp+eeT8pXp8Mg
lhfnFTNA/0SaR14Lz8Nt6ERnPgIDR3CDQu9D+jOSVzuRfsSUZ12N8WnIe9pEtgd2rN4epPecU3So
wn4q/VNqQtNEGEqWT4QxxmmvQjQvz09/IYTN8RcQeazBvJRIWBLL/WPMtN2PO+pIO786v6YQNnSC
GJZSEdF8OjFxkktLA7cwVYZrJe23WhGh0vKJ/CSk+znSMuJ9aNmBlCofi3al9hgCgTuNdLVgWkab
nYTOv2ZUVcKVn2xa9ezoz0yfocsuxYfk/8ugwu3YlLs4Kt5kLVesu2LDEFOJ1HlZbtQXYftDvye5
juwHVX2lXrsV+ncIyCBUpBXc/JpJhkinoso2afsYxt9cl6pOYW/rVKOEOYoB0qIy/WKjR6wHWTXT
vJZVob4rj70YP2jtXYe82vF9BcTmhT+VLyRDRfrFEwsrwLk6f0v4Bngr8HKabT63dr6soCgi41uG
lbMrUWXwZRmb8fe52GOQCH+aanrO/VJZL60NKMZjxwYPLuqrGi7Dt5uP2g3WUAiLsV6PAcGJADMD
03d6epqoy1kNycUJlrCrKFeIRIAl3yois7h/yRzGZhI8+++D2ovJNjcBNzxPU71n42q7USezp35V
yVIudK5df6Xy6wS0UIU1eh4xbWKdGgm2bILOSSUef+uvXwodQXBxt7vHzgX9Md19Zfb/YIhHILty
nc5DB4NQljCPu6tvii89h7yf5YcZgMWZIK22iGFiqrxKGu9Glh4CphEjy1giSIdipU82RucRfE7F
F4BQIBNgNh0YV4msLqL1uMJNO8K6pqbboHd3U8OPY0QnbRUataBzFTYCibmCfl5BbIqhV01VscBS
f8ms6Y4VJEWBhOjk+ldRyOe6oAmvlz69GQdEiEQG+VlDXKgg5iR2vIZcvINV+Dj5+HJN5clqOXex
JxidWkzjak6YOjHJej+n8T9GJWlryGP2sdFpdLcBoT7Vg694yK9zMsIabNHveLH/mFT05DL43lA8
NQP1FshpHOofWsiWlGDe6xb2yR1Ryr/CLxWXLfDWSen0VxOAcAn7Z9rNOKC5AnpuyRe7V9jELBxg
nKwKpoUYaQzib8WoGD+cjj5dpyWj3gGOIC4satskvcl7DyWJs+vm8BHDkZ/aHh4kwgfYMfm708zj
gYF9QE/hQ1gkydqbrV/8+/xNXkTvcVROtP3RfDkj2bDO4FMIZ9qjGSIXAeY+QLozAIGZfDYVhwCT
+dXUhR+4sUAYtrtxKRj8vXRr3Vnb0/xRhgaldVYvOxlB6lf+Y9pUVLySy3cfxHQazOmeeOOLLkcK
GhEfMNGAIReWSOrK+r1kDMZitJyD6QPyVZG89pPsjnkYYamDz1i0S7TWu6ZxcfCTSGxHGPsw42ak
E1jzEQEF6ih99KkI0PYD2ieLyayqpa6Fr7mPximqol83I3hZA5OXVTtM2nT0GD1BXzUYtl2dXpJE
S1bVnF78QX9p+d5OFVxNu4drIUv/YWqixwJk5KLZxRMQ8r6b6v0Af3PjdMPBzq2LTVtk5Tv23pDj
RUeodgFONdctX2U5uNPGxqRSwQreCpwQ1xlXZfNDdEcWOB/myZhOtQOkZ5R+vEKvX6GlCHnQM3qB
BpviacTZd2paOOlT5K6D2BtOWHcVRxNZ5IrGRwTIIuVRbwI6Zc1Qkw0ZxiaP+mCZdPJTS6pv+hAc
XtN7TuweCCUlcFtB+WPM3P0LQ7n9GGEf/psQgKz0xEvbhcFU18/Uzso3Pmq16a2etHSo82bb10V0
nHKaSOgfsQgqIOpvzdinu+u51iUohb5PeB770PWsDQfVVii32I0ZVjlaSxSBjknbzVjJEIYe5olZ
kLvnkbFw+zZodrJlkrMX7HRQ3TLPLlNBYgUV6KBjfpXRqtlYXdfid6N/MXf4VUIcdA0N5RaXjTOK
hk0HCEz7JH00HXi1vl07wLL+ZrSmbgUhBeWU13OOHcKGKIJTatGLFrQdMPAjdYOisR7DQTyZUGo3
0sifsrSHhlwUO19HMJZFH6VsPEye0nuecj+H2OJRQ0/WtuHU1U7+3lcNwxgJ97bfFEs7pPCv0Nrm
/nTteg+kBwJ2LKH0zg4pstNdJ0NcXc12FgJMMy1DgGZK/zDuT1ns/iYoKm2aAjZZ+TR699nV1n4r
zwwwh38KSQRapgMQWHYXIBRBg14WFhpDRgJxR0n4fIBHK/rzN5m4LyJqr07Sr5yGcGUOJ6BUUg2w
SnTffi7WaeVsROlzTFP97E4GHOtpPOfjCMMg5F6lebpXn6SmIeL14cWGXs9mWdYD9ji2DqFVjI9K
aRvh3oPSdsdivWHRAQ+I6KmPpbb0AvnZIQVgvuHGYBCKmcwaOh4dRnIUXVu3wQA+286Bna6jElDP
SnzkayGur7Zi3RfBvp5jBOrmEcj1ASXE2p+zq3DtX6cPlExMp7NdZFeTMdurMhUuZDPhkWhr5NSD
w2wmE7I+hryesenoY1WUiIApEbpa5x16/MUcShTNefyaCP9eyxiFLzjMjvz3nPqeXOHNvw3HbGNn
09pg/eyivk1+/lgayaER3l13Ao0/COjhm+WXpucZwES+wTyjX+uFRaFLS8cwwg2X1cbxKliVgLRQ
CnroVubgPuaJ8Y5Bi7fyMo87PXaCTWvB+EB9Na7rIM0XvpX/4rfzaOpym9S9jszPBZTHejLSqvek
MN573f3KcFha4Yrzr6HBUA3NBhP8d1lpD21qvFo1qKZftDtIJdBjO0qq0rtkQwsEBUszABrLMOKm
suoQQOYbxp3DfzC++rTlSgrhEuTuSbjtGv+OV1OMa9fKXmetoImnRfewn46exLeVgp6mgDtSj0ia
1FZrXXAPO9FafeHi+JJeFq30KUXd5PTf0LQ34RCzm7TnIRNQzcgi+tiS6GplTMoK5TaZ3SdjHE6G
hQbbDdubERuf+izPlp2ewzrEia0qGVwLxtA3/s0r/NdeG5vFGLGrnazpd+McZCtGJ6wNByfKxHsX
ozXTlEMG5KZ6vehG+8Mqm52TtEsYjcbCztOntKKP3taFvmtGxR8UQbzuKBO6pPh0Q4OJGeg/rLy5
9g5phJ3ZjAKqxl02hXeGSgEelI27yDWmoNvmgGSPPn0DV1QLDDDq6Gb64dUzpxcu6yeZeseipbi1
nfnB0Uvq1lo808GKlqyz0hyxADlHnjSnGHNAlsBkwKO9Nax53Rhg0Gg4M13c/Lg9YPiGfDNiYDUy
doCKxr2bRXDwvfkTbnu6rMamWXgVZUgf6wc/zh51AkwdZxv4sOdRzCfp+9/4nkZU5eMuMjRsPcfm
VA+4vlVjujYwh+3a4WUqjXwtcMeBAjawMXV7IXtxoAeLR4a2g2iQ0Ci1VrjmoZ0dK+ghkhQ+XVMg
LTM0RgsUo6fR8R5lXsBbmIdhOZOF4YKnLfSJssTsNuTt+xryuNZX793A0LGWQqVD0F33Mw0uo9nM
rvcjBzJQQ0djZLTJLZfVKdEtgMtCO5cWOnSpX32Drkor4Nl4k5iXDha4jvBemAa66Fu5Z5rcA5YD
CepFMrmed2L8wS2lVWR3xhLVTrXMQUYQNoYw7YhytXUzeaM1wlaetReuJwdaX9x7z+ixt0ExTlj9
oUxAg4UCOL/BUDlVbv1C3NghG1nD7LzawMceA4RiQxzy0SyWXVpTupWHED8G/CFoTejVqkRbFKfN
pXCCLwZ1fAWyglDPIYVgdplT/7mOBUAJWEDmbqvKg/hXoELxn7XSxLVY3jSB6E2rI9BJEx81CFaa
tUs8ect6VOKOIGetGN5mG0fNYcQtNGzE+rd4At5R8bxAg9OohFSdUY+dPWWkfu6kv/rp9JNO/i2u
hkMdGVfHrLaSAjWqnRejiPep39/KbGDk1fjU+PycBoyk6tnew1Cuwrk+J2O9a+mWr+zCo7+YjEef
SXBszO/cSdeFGC61Zx60rL9L+EV43azkYJJ+kQJvxMTImigs6MjgN6n7h6JIvsArlp3H3u31iNY2
kYXMHWcwFLiaIg1BkoHmx1DtLYzUFayyPc3Pb/VATOiLvpmYCzTOyInHDNL48OFbzYNj9RtO/Ckw
mX8UQwCZNZ1OQrt2DAlNIzrSjSWHpyeTWB6kIv/BQjVJKk3DwjhacXqBur2NRXjpQbd1o/r2uvFc
kICPhRrUlWrvreEdAmofNPJiPffhoRniozF4QETBXv2y77wRgCfeVoAWKM42M+OfPMj0GDtDFULc
UFY8OuugNp0hvKuMp800x2cmwX0YyCmmZnpSi5XTDcZgH5vI2IUzVYx4GuYn2x7XWQqsAWZptuEe
PnqMzip4qyc4++AoAmM15GcLP8XKyAMpno2DSZrhSecAKPAMlE9EMmBsxjtl2q2nztPomDcBYRaV
DgI7Or+9QvSBBLOsfrayfKMMkFo32yiBeUE07SE6gMXWabeJsY40acfkStkO2OCQgtiWuzbbF6+y
t4nJ7SvxKJwN5IYUku34P57Oa7ttrGnaV8S1kMOpmEQqS5Zk+wTLsmYQiZyv/n+K837/yWisAAIb
e3eorq7u4QHCtYPSfVsANZOP3MqzMKBlF0XwiIwJdAbbwWcUef7bb6yTRaTu4/otVOra1HujwWEk
156/Uz88j77XHeZxvWXe+25uGcnk5efC6F4LmFbhWKkbHyzBvDwiMEGXHehpO50In++WwEOMk33X
dPQslyaq2f5On2uayqGTu5nsjI7I8Rwwfzr3UrRx7WPjNfGNXdGHFaa31pC89U0c0XVGXdWOTnWm
JvpiaPcOR/2mzEZIOuEB+T3gJ4MCAioKY7TZdSK+JhfyzaBnpCtNLXMZH0zeyMKbkYa8VRY/yqE6
0Z7+LgvScMAGm2Iuq9ws8b3frTQL57s5yI4uwN1apG8LCKVNAoUE7m93ZdWMqXwc6eqOjPHYkiSa
Qb2V3l5XQ7gBkvWXae+QnRcl5AC2iU7LNBJtWcMxbCPOrkGRhBquFdABHVp42ni67+qAbqmS8NoH
IrH4wA6+bE6oetNE7kvtLael7z8Qu3Ad2ntl53p7ffQwoboJv1UtlCmTcX2/VslH2qOOkxXvAeFv
ACkQAavt7KdAOO2vpsHlBEsEt8O1aTFBQAKwGnDKpreStuEZ3QTe2mVTTKjI2elNUDOYIpoW3ADv
30UDhAbT8XtuzQDOSv7opEMrR/hOOWivZQmHdV8k6xN5xTlxSu88uA6sGDwFR/nDJg8f6+K9FkC/
wGclO0kG47OGU5QCshs+xd9hc3kig/0sVtYHszxVPIjr/rO5mDfG0N4VbmRgw7Jjisek+vDSxpsY
AiLLACE6a1rAGFjjG1qnE+edZucR2ZbqkFy8Awqb7ys9CLwdY0//z3We6YrJ8uk7z8b2oak2tzSy
o1rBa6LJojyYKFKg4+DSA4Ssau6a9zE7sLPsu8b1SOC5YdsJY4hPyAYs033PShodUdWKZGzyMtIj
ORXVvUv9yVo/O7LBCL2VIPuNIOo2pmm1/+Z007JgBe2eXrgEESz4gkjbIGZ1pkQ92kp1IB+Ahvcz
wbbnHrrEPAX28HsOGFRHz610I4L1xYOB0jv/RN5y9qfiy+4pYy6Ld56d/rMv1jPcvgrmm/cuM1nN
Pc0nCLla872VTzuyZvQ5YHI27l1GCGSkzU5uZK5/VYP5c46iG29KaWCCqtkO/t5msybJmzFbZ5fs
KMCaQDp57sliBgGB/cGJ2zOjU44DpGnmdrxN3uU5h/nNHIl7ER8wsDx3VSAe4dnPc03/ZjU8eFxs
8j5DrGM9UMIigNWru0TzQx+iIDFTc1nObRbddBsCiZFRDSoUkmnpK1nPm2+lt2lhPfepR73h0e6/
q8rapXV4qMOUUZ097UH5U5ly43Z1Mq1fCiPoaFfcShd3/T6nxj1STlsCasoKf1KaS2zvYVyeerik
vLOOZfGnca9XU2UTBeBhNwztTxlQ2vJ3cfdb5lM/ztES69DKmnBQcuT58JIa8U97af+N+09KA0TO
2xxkzVTfKQEeiDblJMtCLWpy7gazJiSa3/oi/cNMRhhfwZudZG/p5XKrlc4DyL7ArQ2dynSFQOQZ
9zxERmhFY9rDDEE0roDTsRvtCBuXAw8D9ThnGVyZDdoj+XHdrC/YFkraOfSR3vtMojvsikZgPczG
5URH1KFxm/e6tX/ZAc0VqOUYzbJHhGJ36WCQxfFumRAdCcy9s4G489DPxZ0z2Mwprm8dKswxFLBo
uLyMbfe8coCzZTwg0XW34Mxbsqs4rd5Cn39ffHTQLoc5c87e+j6Zf0D3tnwJnR7G+mVf1MstpY6O
12LFsBGqU2lFHyht0+8Uztswom3RujDGrU/vvJjehmK9pX57XoyRFAeE2Sc2nJfkbAbRfVBdSibT
jjdmG56dcBgpSH6mERJmjOb2AgHzOeYw/swb6PFVe1z7CwUrBFSifK9jX6b2g03rod5+zZClaXkq
1hgfSMRNm/AG8mFeRgcirRNi7Ti5llncmBBetsNkDaf/7iiQWmIHuXcF8EfBT2yy6AQxiRjsa2ao
apL8zZbs0UxnDPi4t52X3vFhiFa7C2y+mHihWYsbN3lhXfAhONroOCNcoSpQmD+OFBjg8tzKHXbc
46LGegoC7L00QDBo7H6YmL+UTctedPjwqEteooEnhv4wolbFIKm3KXtIw/moW02iaU9/oPYJsjIk
kTR2oa28L3r6e2m170OSqQbQDPPJa7L5Ezt9adb2qcs2R5nZkIsXxHxrkjwUKO9pbQYAPR7v5hJ+
673J6Zb+8mqaAZw596BHDi88NuprvHhFSSHgVEI0hmQFNP34hrvnJ3p9fMmD/HaKXkyRNXhoA8WD
wflnHNSrV/wYeYfeasPz2qCsRk3BojHYSfeo6G4vGa3H1q1ezFS0PMpDx8kiHkLjxcdln8Ys2gl+
lBsfMOZN+BsJ0X/qdtniXM7N0t8EjQPO+b6E/rVMQxMUxq5mHsCyzNuADCzrGWZNsA0xkxC9psJR
TH8LaHfxv/1Isnj57LFuNaG/jjhUltn8o3ysG1M0Jpc9avc0+MaA8dONVztPcLsSh1pEwgiSsd5Z
lCsihB90TBKAwHko9mGYPCJQDGcHop44RWwPNqDit2RyyAC+nBmyBBfchM1hYIWq1d5qpzjufUIt
TyFOB72vBNWO3ByVknR7jb4aiD0VEAStP+unF/ypQDaBKml1d3Y4Nh49WNXprOaDX1FFxs4734AX
AeuZy/NYIjzIeQ9y59Zx610Rfg/AjZb7MgR/OyZuKZZycJ5j8BcPV3J11472DmDoVSypWl7MPNtd
0B2ziMYmItel/QKDOthZvEND9jDZ1Hfq/G5T0N3fxfNBnxwHSHj0D1puG2idj+sGEqMxPI7LmX1s
O8HRLqi5u/0REew7JCKPCvAVwprheOowphmq/xWBDOfrpqfeFibkcOxQ+A64nLUe/ylQidAGLRuo
1c2tdvgwL9ATIlhVxnbOBDJ+F+PmadW53HhAfSgjgghNRJVGv4Gs3x/5ywQfz2KGeXpsoyWjaIuE
TL28bTbZHwWcbUDHblWeUwfMYUM5JrbPOUEQdfBdi+aTAZPWwH2wLWOaNRCm2GKqSyT+4nJEjMG6
k2W6DC+87ZLEm0RzX6/JXn5D0fO6upDy+o9+MvYVqbTeaunfUvPsi+Uu8d/rGVWoi0G/z7TtUxD7
llbuzbFp45eAHs04zU7mEkn/Czt1uYw/Ha8/usEf5SoXec/CwGVvdnVL2ZiqjXKG2ru02x4HGJQt
ZAPvoSLp82moTVClmeqLmgau1sOm2j9ZNGX59S1tnm8FGYnuuicmCHxC8Wa9bQgl3M3AyoS3ZJZ7
9P0+N/aT5bX3DC4jtbb3SVnfXcdN8cY8pDCM5Ate/FNAVFHkJMisi+esR2qnMfJCMrIFIVMLVVDv
WBBPGYcHs/QPMqXufTB1WyuZ9i4RtfwFae8j1dYBo1rS8rDQIny12MH8hLfTqYxg+oWExVnj/dNS
spUjcPPlfogO2liYgdL7ptdym6HAHCh9dJeXNEDDgMjBDi9Mnkeo0qm2NaF7ibCg6bykSIcpnazU
EUqz33MStsN2Q11TOxLBnZtuyv+iV3TMMaNlfTl11XxMLKQmMJ+0bqUclQs9qzKRBoLZ2mP6nHY+
4Zxyz98PlzM2vmMh1trcxXRDVN67TTib1gzr6aHR9N8CJTi/M7G8TDUqhpWZnTxIPbIi7LyYl0pV
24w/cGE3Lq9v9L4SABhu7fp5xCg1cZcs50rkTrPtdjD/EDbFCNxQSrhhO1kurV8ID5WkaPdalCK5
fjrrQOPjXiFmGcGgHpznEMUtuQt9PAe+Gv4qwL7QHk1Z4Lp9UO7e6YFnCnBeMzCS+B2zyeQ5GCPV
B62qBLaPNQm8fN8mpn1Bq49F11slrFdi2ufVEeOCT+IbbCgLTIqIEqLgiE/5P/cnS7yhkbpACoAH
R9V7m9Ip41nTAU1hWUFr+qdlB+fma1SETwrpuJ5y2JG4soKphKfippjFgYwbrQS4AvlZ3bZOC34V
H64tVa3GEVdT0pKR58ax5khZ5ueIWcR2y7Fqe3Iw7JWmI6wOSjVQkqatAcVFBzNAs1BWc+H78wX6
H6cj6lA2qVFSgfgG+hsSZF3yL7kY7I2S/A7OgE5WUlGzMl8RsX9fqdzLp7Gn5WwVFCkSBonZO8kv
fZL2Bm93JZrwCTW5PURMtlgen7xIMTIxDNtOMQo7isczvWQHp4NnFRxgkZ7oQ2Le8URG5XNcWLPA
WQ6e4TzQ2P45orubjMOpazanGbkJ0/9J9ujfsIXIS1Lo/6u5nxneXI6bH9FEyzT0Gsh8DGUdKSkn
MLq+4qaAWrLuKwr3nUU0ntOkyn7CuUzynqGxbVmuzoLVGvffYI7hNmyMd98d7kLWLfGMfYrzdpEP
pGuMnnkaGdaS9x6i0lnehXZyzSPIqanCT3uf9Q8Ju9EZsKFOG/t5hOprf9k+H0K+Y1L6XIjaA288
QFTCXo5Pou2aYX4sR2Ovw1Kw5TOr+LRjeB4s7yxOVv6CTOrzYFRQTy9M8iEqtOOPdUwf4i7G5c+3
buufM5vmb16sTqDCGQaI7xkrAoUJxSliDiA2qG3eycKVO+UTETVlWsKb/q2qvTsdEI5o2QzX7EHJ
jbmBPtU0e4yRPeRMWUMzlRCJbWGnya3u1CWinaiFRpGzHYHAAYxon6Ra6n5DT1QCJJOQXr5LC5a+
5R9n3nolSuhlOWATUJDUqe7S7Ojb1S5Y3Tc2kc4sW4o2lCNKEw9KNJz+aLgvbQuRhqqXkdCLk8Yr
rWLIrrlGczdW9ZbW6cMMJ6flXCMHSsWCWLgsrSeGCtHG1N5WjX2PfhBshQ7uQblwBNtbOdqLm6LV
lx2XDRLMoMNpB7TVMeLG8FXFoYMM/xK43muHI4gj/wlMR9S0ejuM/X2VF89NlzIqFhMRBneDYSOC
5D3WyNdOYf2LESGv7bIBWk2fyHp+JZyHoDPvvGbz7kFxUwKsVfDt/k8UVccuI/JrlvxxA7nKrv+G
vf/Z1/TJe1PzB6zZ345mTn3ea919UpvxrkRJpm1x6Y7XQXIcnty8uIPweGNOE5ikfV9O3T2b91wi
g2o6xksGOs68gHs/T884wzVCPnQAptYeUCkyBPHWhmUY+0F5mgP4VmTpZz40JH+be6SyUI3b3NLp
fDaq+Jq+K/BdSFQV6XNmUrLcODGAkBDupgFu5/vLY5IGz6Xj/hyW8EfV0s1OdQuhuI8cYrPy9m5Z
T0MV/u0KfJqzoGsaZdaNN7pIrQa0hkelQacN2GMZlC+Rsf61iR2tMt0ZpIlyiTREnMzRPSseyMDU
OrC4DRvGJSSlie0JrRiuNJMLAl+tDYwLOt8wcdR19uQ65w26MrrhPln+NQvrB0/wq1gMKKFt8dab
4RklA+cabGoJEFVgy75oxg4zCQBMGpf4Zjn4C0eDQ1NSxFQAM1CwDi7IyMwdJSG8C91iyCnxuTgX
uGPw3XgLiiLgPiNFtZsw+ZCan0KrPOJWLtDBBvCK2Q5ghKPrSLOBGLfJT0uhQQ75nlnY0fpjs7z4
//NTnRm+VdQTONLw9ZQdIqGjzoAgfSYCqMiT+Uz5I8VQ3IdgP3llBBCO0N64Qcp6yo7MJCe7uJ2U
vNbmmXCAq8DqAbQguYVrqItwE/6GIp5BEXJ4meiiAcAkmKtB7vLXDoiCjyiz7w0KiZuyBBDudlxU
hl/BFVesPBpJOOk5KQgGmhD42nCim8Ombfx4N1RyRvTsUpYswdXlMnmGsCnvAbQEUlzDaYwjHRMP
1oouOVzGiPUUP2+kbJ3QQ0hNxe1hjm4+eEQVGyBF/4YKtSUjn7DZESIddRwhntZt+yb6G1UB6iWQ
Qo4o7ef8XpW+V0yvxBhm073eliBYXHy4/lQMg3+JuvaTdef6eiC9ajKSOvuG4a1VhhBYaGfgJqt5
2orgwIKn0V2/5rj3+Yfchl6Ffpm/1stjixgx9U0EGKRFRYJam/Acvovw0SQ9qZtlRw6/08LzCylZ
80TxeVC7CCGpaf5ghbDbwiT66oWd0/Lpimu4Pr5a/4VVP4INKuW/DH+4Ct80IV/7w1mwFDuBt6Rk
RRnohEuWt3W4N/wm/fkwuyEvsqxQdtBVVJCd4M+QR7lxwZlMwnAFIBYsHn7UpO/XUsiFJ2U7tALV
80NuA9pCJjbz9gxJ0SPS4Lsj4rkwjRdKGIBSjh3/tryHlHSLBPpkRsMdjUW/iJsK4qZpcYkAWBCS
JMe4I2oQWUMOU2BDpXNCFueggo2qyM6BFNKX7qMWcwhWelEirW+H9IbpWvvJvfzY+AYFRGoi+cEj
083a5iiDw5rRxgM1EfGK6l2l5DQiP3WA52q2e7qfreAJZuWLrIvixozdnmIWGAnzlqFDwnIqgJaX
pOOAve/GpzKqTu2MEjtCX6YgE57cKcubzYZCZPlyDTLRfZzuPG89dXm0VRrBVPSH2HBAo+rwk2Wl
Te1cDO/0G+5U1R688GcxhqdLYNJbJTibrUSdz7ygMQJ5FWfd2c/cXB4U6khkn5AH8d+LNz7QOdEm
vtqC+FPuk5sWQEO3EL8pPolVOmcHR4PECGx4j+7Gjt7BANjz4JHiz1PwFmn4KgX4tCg+u4z81sWj
s7lVCPLm4En5D6ugoKBOyvsrCgdNp1zrFwLyve9Qh4LFbFNmihntBlceIMydmvvUQY2NQhL4zZQe
Ux/OgettiyTY6g7YD8xDouGdiJBmmgzSjzmoPP8OJddq41ePrlBjQBc4ePKcxzp/5UKl4wCWFYcp
+jtQtENxc+9h4GLPeqwo/ibj5n6GaYtsHUXhcOelkY7F6FE98vtf1QREjDG7pPUZqZ+f+lyPeroY
npsHI493sKbpg6Z/k9IhL1SQWdgBKlFt4ExwSpU8eI71NvsI3HRtjcrHwoQE5rdxS00znUDabmqH
SG39tNCSKDxnxzvfmJgTDldDxtCaWFf/tUeNlfbqN8xuuyAT0YYPa4ugLsSK0QiPaf3FnQ/myare
hT36w3q15QTtvHvbQnZlk2LV0CkmkucNm+tnT0ELUSClisjWbAWxEMlgK1LagxKCIXXYKO/vSLeF
l7JvaN++FcQuW95B7tAVeZ3qdeFwb6IGTdoeAJ64/67LXnOyGnQS5BbgThxH86Q/6FRZAbPnD2Us
xgmQw3kh2wGRYlDk5Va7erKU1xX0gfUb/xqCBJHzmEYylw+p/x53y1nJ0ky46oWbf8covlPgHtrj
bYOh9a2/ND5laXg2LvYX6kE74g5A+Q09ZcxIpL+Dy4s02AIjOjMNz+juqUyswGUBeUyT6CSeSB6m
5zrzzjbdmCMYIUrxyH15B8eHFpQ3N0p4VLBRIUaGSRBnM9MMhqbSnIUg7y/2AEJr/aEzZwcQqWMc
hvY1nYuR6Nf2nqSbbD1mCF+v5o/VeWHUKU6i3nmZ++8FqvHct1QYkZOmcTgGZwzdNydLEa5hUEee
EsO/xxwNmMcIQEFOpGxg/oDgDHX8CWLsTkcJ+49EGZmN0lFwE1kqmymQtfYTlnOI1HriD85Ofn4y
3xmlh02ermmqKlD8/oBREBgSpPS6PmSXbpdGtOCyZPzwP3ODqdPTLKC9Qj7YsAJp8VLK/gXH6cz/
F+5wR+y4np3O/2Fj+F1t3nK6V9Y3tg2RKLwP4hI2hfyLkkytMZFHAiidV18kjzjGukWyAG4lp5VY
g6avK+IjkAFDwG1xc2Qnk3lCZuUoyILPc9177GoX/6sKZuXHJ5NEnt/q5lMzoh6evRq0CrRGJLOZ
VB86R+kLKfVAcw6VF4qOunMOesYuAeIiibjR2cQv8zOxbvjkCEJACx00vjCxg2ZgFKHyLwHaIBU4
nWREjtEPZTGVw7vAxvYM+F23d4HxE9QRO6EqfEtvxhygzY9jny67uiL0MMlcUaaI3qoYxT6WWyF7
vOJXtKrKxZUfZ2NA13h2x1/qWBRxrdVwUMvlhzpvgtH5/f99wUWZ9M0tZnG0IqYKsKlYexYVLJEV
E5ahwzIWZ3oemVis8jmZp8wDFyFn6Ux7vy7f/+0Fw/ycgN5wR6p26qSpK8V9uVoTtpEspsFR4qqc
eR1njz3uRP0WI8sd96ulc7Rn+e1J32imrzqs0G/5sGuSbn7MN7XPxfzyAP5Gek0BZ7gXfkBcNAXe
bVN1jzp0fIfvh+kzr7KrnkNyNou0HLHtbZVfX6uf5zvwcm6e9s+w+jJJvRUaq4xM1ktISYCWgEiy
JqwiggKkNWAQG4Qg3hrKBN3K/gaiIKq+Fhup0iwvF/vflbIIEAAy4ebnHOkVcQ+XOZMvFPCrSB+p
T4stmKfmEYbhQdwqMSa4MoELVC8w0Bh2KNuEPycwmxEjFgCZusleW0zhZTPku8n6wY0KMGop2uoU
raZWY5h94DN8TfzBQVNcyFFVsMjV+UIYSyjcTl8REkqYd9N8CAh3V5AVN6XtKX2xoe7EvCPdWTpF
BwWN1Hwn5T+8yNi1bhjr85oBqcXgUzKm4BJ6UBpG4w9sVLH5GknTEjM9ckNynTrykHHY5nXgPwTM
wBDmOgdM6eDPFSDH9Ze+daEyqDQvozJnAq/3SXcevGuNikuJk8OqZNCTFbAb9wk8G71mSA88GC0Y
O0bc3Uwshu4HFHzBlMDfhHACSKP9F3/wUjvECqH/Yd4uoOvaapxMNg07eGZgAgSqrazwxfznMlI8
JYjD9K3di0cfgdAxONwHbphumm09xNsB8J8Ls67sKm5TVd/BKuil/c4JpFdmb3jfRe7uzPlpwQxw
psC5+DAZc51IWXIQt7Glezpr5T04ihOFRq0dvdd5RpMHNZOCXRZ+Ui6PKUINVER9YhlVQTmiSBLD
GeL/7nsMopu3pzRG/oBWqGsY3VwxMccdIbMt25yAWNC6QrsL5fYYmg2MLD1qNuf/8n+CD/ETlwLV
xOED4FZ2v3ep4F9y5lXhjUnOMbuW6cDUJjsoP0xLON1wzdvY8w7yGxayLwRvLjgUIIO2rnaTIBhe
wToA9LTenkEntwX9WC7o8IXybkJrKzZfJJK8t3brTB2Uym/r/ZH/ax559ZiR6PIn9BmIfVELHHrF
wFHe7bU+KdQcSEhbX4HHgPMUEC8zbvRICuFFWBaLYIg/vrorqCLXfcH5aACzSz99jUfkMchf2DN8
UVpKbXQ/804w/M5Q/lKQAH6kxyM/UxEdosHFW1FZI0RakSIFleCcKQ4h2r/xIJ1FlXHUU7JuS/Kx
qSc0FhEXoRImt+cWCfWP4jQnHzpUbCTxKgtORAnWxBFKwMl1Cqjmie2W91QJAfkqpm5kjIcmqVWk
YwBssEoqeDZkG3LpOFJGnjAL7IoXGdnlkdy4TjkSq097SPt8rWbRcibsWYlYNQ13gpY4VKrDczo2
0D5poEVr7CameQw5t3ylqLPSjAt+zBdsgBaKZaDKpchKmTKnEGB+La+5Q4vP0AcpRze8RaCw/sm7
ZO/javU8mG2dT0JHuZL/H9/+V/PW2ZlmotqLkBcC2pbQVWm1X/z1QfZ19p0VsnpKrQ3zVFLCzBCR
8qt/QM/5HJ1NKtxBdMZeq/ysdEx/NRvgvLAMhIHxe1hBqtsEBAEpD7EAsOZC/EdUVjBCYRje5Gf0
CewjVfV1fhF1AWRsMOjSFO53CJ7eJs2jEiV5z/9FR9fQk8iuoURNlMCuufJR2BMcL08VAkw3Vv9a
2M6bV+5YsRKmVYapwLCUXXwt8rPY2K+ZzFkAfFo4R66gcgMvq0ibI0bEAwXWLhS9yrO8W3/42TKR
geKddj7vxl4s+UqlJnh3RUWELProje/e4jCYmAHFWcSnta6hil0AJOGmxOgYjF542jibkzdnhxQZ
vigqIcJ0iOq17sFPH0Th4BPwunQH0Gc3/OGYilzHFyMIDwxnigw6kIbjOpXPEEGerLx6tnyT/G3z
4EMdzf2QsotZvMYtspfs97Wob0oT3hSk6tpY35Nq/JsgNZmNFjUvt/vlLCTy4RozpWLzXDjtUztn
cPGjY4T+9TVE6iDBZYBY9VC/XgZ8Q4SBgMz+ACX7TUV5LX9yse/SIKIpNT3kXfwXaBwdVIj6Xdsc
QJAuu35Kn7zEP5dt87SM7S0DEB6a2ntou/YgilTRRWTWc/xBCfMjTrpXFcj7cr6bBjpj+fzJtz9U
i+gLVKmi7odfhH+UgTCH646pV3dBuNzHUgRAOaVtsQKRK47yYNOyOfSnqr88Zq11z2Z/QwiYOVRj
zNm2sWMhM84R/7rJBuNljBLV+o5+29/OPXy2FInEHFfmGgmxcwL8EAwxNTArPysv7MfwD96f7P2y
F+jiUOsvwc5UKwiKlWpfYe4hLzEBBzUq5rDk7XAnDkTUNO85YUPipJCmSYLTTXMMzZiskUMSegFd
OU31wgSAW9sK7/CLYtHa3obYBGQpaCFRxW7tbkN2qeWsdyWsn3D4ZBLSGzLt+81EPxvrLDecpLQZ
js49/TTPV7JsQwVjdax/ZfsSO4C5gyYCHLaud09GXp1cxNPbImS+YH2apuxu9od7D+LHTYNMLhDI
uVi798F0b5ruWwzKkeTxWlaB/NDBAhikIyXUzMycZ5ui3eh9Ksald13M5iPJK33Ov5GO/VocZp3E
NhMUyxcK3B8ocD7VMbqlBf6r66yndPLgcRbnDZXESzIzjSEwzwkcYEU2PQYzgdvigTtk66pSHI0w
6BfgxwX3qrZqSnDR975pTMyOyVrRiVqdrqzfiZjHcRGZYvwN5sdjFUwaOdegJQMBsMvW/k+3MUiC
jO5H2V+SHQjlhwqiTo4WPHFkTUtm18xXG+3Cewzd9cslblJmma/z4eq2ieL8zN+DZCjHUC2T4OS1
JwEVwX50/mmAsIu17plDNGvu22cYOXu6T0/zWkAKGD/GFDVssFhj3myFNeIMzTDYX+bXHD7DYv3w
u+cWI8oukW0UByX1qiN+RDYYI6egaCj6e9VAA/oaBKmIeJ84OM2aWJESJ0mYcFmh9dxaSknLptCA
Z7VI0pndc6OvBUCz6l5Y8Z6oGVsrNpXwQ1IyOxtfFZthxIr8S45RaZvrfURpfexgEslWmlX8XKX5
T8KH4JIrse67aetQgMm4mbj802sT2tMbERUOnGtx/+LFUH0m/lNlmNvjr3Etft7cC17BsCs4WKgr
cBaXIf2X6yjqTNruJFMNZyrpkh+Y8DaubrGsOBIIIwgtyEkLOa6Apgyr/1LoFzKshxZIxHfoIvId
lYzI8bFHVOMeW0RTfDCxJXzRs1K1wKcAqCiBwMWSY5A88F3ulTe+lH9a415Dn8ARWC2paXgjVc3N
cmipuwUS2WdN5e9EhkFlcDgpV+HpUw7cTFQgfxgpvmZBiY6uL6l+LVLCzMsHfNC2pAXSQmshis7G
ED4KSXJDdAeYUkq1gk9oph/0+W+QvBHEzsnj9clKiXV0ncBT/TLz6eRQqL/k0KyHl1EqnOZDBl21
pN7MW8jx/QLF8JVc1SIwwtMRoiHPqIiEsLA4jeH8ly7DG4Of9mn1yn4EQl20e4eSyYbFvRsg5kLx
y6V+atObVQKqqV69OfJGfWRdlVfrBkHsJxSa1N3D7Si/pLyOckGLdRQTq0C0ibai5/lyOQ/Gl9kE
NzHyyILoG6AG2ic/ekre7AyhSAoDoySBVUIbc/SoANGR0ldB0QX43n/Py58CklSYVm3FBGrAlsAu
iYMfJE0Fb5OnZidevG9tKIh97L+6foV9ZHjw24nzSEW0Y7Q64IjX6KVD5QhdbTMCUfmjkBZUpoWE
R3Tk1MldO/9WTYVk4Fb0VHlT/lr1K+6KS8qrBOzvhQ5Woo02yE8sP58q8EkQqo7iCjPEBYPm1RKU
qUrGbYIdDD7xEgZeZ93iedh95Cp1+v7fkQqIdOS6YTm3KepuwNIDcP5EaEtmTN0LTi+8aHDuwX5O
/QH51n+5BHOVstJgNM4XpIW9l9d7FXCkksQPe9rgVvRqDahtUF7KJwugLESpkkREuQQ4U0cUV9M/
rPQeXFtWjcSNuyqsqzlRBosmlbwFW0dEgiKK9orqSSKMqtrH/juofoDXIx3nHUWYM1rFwD5VReE9
cRa7vn4Ak1EdX1g46ux3lkW/UAozi1o33+rNbxJvpboQZnUvpOja+sCt9oJiIZA/v42KxjZz14Mg
BkYl3PjIggHVygb1JLAZe1B1BYeiAG+Ld6b3L2qObl+Gnk3NHdEeyAE/28aPBtSCAwDVQ1GUDjR7
XS/ySrxCfai5nlIVDblgCX7pt5Az61edUmxW40yvhP3cMKsB+5W8TngHiifC10Sy8Z3gzFzuBHUZ
8aO1iYyI7g5j6y3rlRqdvlQIl5XzfTIi1wkDocOpt5AOiZit2bydMHZGkFOvgN6woF2WXf73dKpm
TC5Ef++T254gBtfuP2tnHniDPGbGQeYLt8mb6dhTbTGBlnJs+53hoa6xmR5UVjKhZQyXcatIzU0u
v42i3nW2eRLO09PXzRSd4EpfiqCP0KwR/3DRlGyZToFqL6Sw+fUSIo1y8eHd0Gk0+flpoGa7tu2b
Lq2VncLhsW+ABYekv2tM41frB0+xRe9GjyTUgLaSSh0h8OtUUHMafOO7deGJduAoqpF1iGzNy7eR
NwwAbcv0cFndv4uTL7upqh5SeHp9O73GgUGm4KAp6TeUe60Y7fe2Yx5MWnK9PGaGakcN2UIitmWu
VfkU1svP8kJx3PHlUQi3nTJA1Gk8CcSpqhHloY6zY78MXYzOGIpqTEyFOP5g+cOHIN86CoE54iY6
xrClTQuANZrsX2vuAD/CDUVPdPmFdMrL4K/fzqb6Ua0e2qDG5lYWeGSMghAf+DwHO6KTsDSzGHgy
QRoOefrQq+6tGiH4JnoaveLbdKz7HGGQYll3k939Rf0D9ZQ1h4CFYeLsO8cxZaD3gHQKg6l/1U5O
4Jm59GBYl5sLE85hjSmDFF5i+Cjb9y/2uBwRFWK+qDLdGr5E4r9azZfrni5YI9Q0q+ovVnukQs0X
YdpXBpEwQGN4Cso7DJy8IbjFIaaY0xJXiHdES5UsITZLxQ4R+WQUZUAi2LmYZ0O1RgG/3VSfyk1B
8Zjq8vKCMAhDA3zc8FcEp4B0fGHj6AJYLd2GcmjBiVS62d461oqRhNTWNA+vm/D/OMjCphgnjdam
yo8CnhmkSRKDFYKPqfWQLeZGuMmJDK9KrfM1Qsp/K6oTHZiTzXrx4Ffb6x/01rgN7KNINguqeYLP
69K7QnB5hUqU3TIrvjrpBHEq56T5JctVn0KZtBi6awYzeXzNaAvB9U2gEY6FMtR6C69NsQRzI4h8
fs0bTiAYCmy59vIBn+SNe2ngv2PWuJmFv1ONQ6n1BspYypiPUGUYwgstyboZzkQVdGJSyUIt71v+
fPhJsT9CN02v0avP8rvdnJ+F0+liYUe7y7zDwSChBiDHk6pSwQph3hZYmk4KT4e5b/AL+abdOZAP
f/KUginEdk+shKZJeEtjegeJ+8GO4M7YQlWiZmbwcm2+OxbNp1gmOhWBzNpnZjs8ksATVKgtgBud
8dvF0B9lhvlYpgzt+4AoEnjXq+lWbihKWuiwjD4DSHEIFq1si1/eEpyyeyZ4WPpUF6xqMWs6b7oD
qm/nlkg76vKPHsM9I3DGgMy91X4XLlzXPu7/jQc+VlsBT6GwWLGPByqBEhHaRGNmSa6BsTLOVlfC
wGZJzJhuWoGR76EGdqf+c26BtwNyldZZvWf5sxAdmwusOrKlGC63wzA6woBIfVEZ3CMX6CEgf9nE
6IpHfoqKsFcwpyK8vZClw+NBJyHfnHoY2jRRYaOp16iqUwb9rSgcZCq7DnCV1CZlPmVt2d896Yfa
MvUg6hQd4/7WD7yTeAVZQ/1hs3lTjuCQo6rqOdf1TuELIZ3KLgIByfK5n6OIGbJMiBxt9WFGGv1y
h/K7Wgt45iUtzMNvt/fpNUn2tkHTecVkIHA9AouGnCEqgpP4CY33B0+GF9KdqKDkE3ozfXALWMMS
bXqUgWhaYZomZN5umj6dBYmSrrhNlJli7hiWdkx7lpAHDW3AnGCTIwoMjgCp+LLQe9w6j+v8MaEi
o+jOIY2focRx5g2GDTI2+QYMeK8SErLmN8okCm/Zq0quFEUIHHaEulgFkYhDRqsUwlP3m7bRWSNQ
5MFU9k1vc/i3LJAiCuU8aLFtjgL5qGSyxVWGcgv3L8UcfQ6bWnV8xn5tI5KakNDMg/oxwJgB4XYJ
SfnCv2RjsIcVEH42DicvoTuBcg0pi3BByX6ICNXm+EZCnsQv3/JLDb28yW59PNUUrnfhCPUO7t6l
9J4Nv/vJV101dHtYTsBEfrBz899W5NA68EV+fJP53x37IwyxFNn/o+xMlhtnliz9KmV33bDGFBjK
unohkiIpkqKoWdrAJKUS8zzj6ftzdm2qrtlt60XVtT8zJRJAIML9+Bmi5C7AwJ5YY9qyBEUNmNqD
TPUxupzoBTu6jJnI3CZnfhwfeFiyV0CQpF19MPB5SuFCsslcSzBhrvJ2z8mFL7lKkXBrkQeDHokP
1FjoGGynVxB9PnNzy/LNnqZ3mTSmYMUs2z67jnYGBLUu7uMgwack0DatQmMIEMdVjSA4I1GkCpjU
W9gnGCSIoknebNkXsLlBHpkIDpvgCUMDEhZP5vRH5pjAOa7NVHaCWEzdZxLow1ufKWmxQPUUtn0p
uSTIzah5DrNbnkbm786A3xzt2X++fBDxxb02NnBDV+PdiFbNwJep+yMD9qw783cm5VvRkghZx1Co
3FaOQR4oS6hqHpSHN6HcB+GkxQxJh2HA7BFSP76r1Z0DBKJFdcztBxH7T86eKEOU52FF6ewKFnNC
L8runEeVDMwq3kiBUfkUNO24UL2I31yBqz77fYwYvyZUSHhHAq6GyzcnPQiQHKluH2478hshIZi0
TanPlQMlwBCQe9FaYvh6S3z7l1CaZUaV8ubgJRvHv0mHe1Z4JbnIaCops600C0UenYU4Ra3J5IE5
AsByA+TJ3loTtkci+ae73I5R9krBX0hsAWx11CKPBtMMERPJJpXZ4UnL9jHzCqEkkhWyqaGX9Ir+
bFoLisNC4GobkrQi3HykzRTwTE5DuQaOL4oL7mlRIjThRWV3YwakiOILgwN/3otG2nmVNXTd9fIC
eA+z71eDGy0ncIBKJ3Ffmg6vIUzTYcDIfHjgdXAZ4hIXzfPVb/kZadYqGkEwIIvfolXWlses0vTo
NBzDE2QplAN4jspJKgcdZXzS76fCeCXrbKUDLEYCR6DHdB/lPBiYFcvJY+jwHiVisTxDKGLQ/SXH
E9iLle3FOEd4ywrSet7/wKUZOQFbA8vuniJeqTuU50eIUQ9TSwRHioCDANTEdg6B+Z3On2JxKERv
OSRMTNNat9A3o2Gx212aUL20TkmjAcjPGjMbOL+ygwm8MnfAL52YYiNxUHCM5moWMBRfQ5eNUH6E
l5kny6qE1HwvhcZUWGdmY92E9aDzUoCuFHNESwBCwKbPLemmeSMvibDjxDqiVhFQm3iu8MJT2gVF
e8fjv8Wf4zGhzOMTZAMQOifPR+6rhpWmR2yFi+7YLesDj1t4hvJFRxSG+dKdPRStNqcUO9nebLXX
Zhi+49g7yG9xaDxqaMWyjJzZ2uWUH7Is5CK70dxrHSlV+JXKCVa0E/ZrOJyyZ8stLArn0nbL/UIT
I04qoW4eYd3cy+/ppnYtfy4bg+z/AnTJwQcoFo3DOZjUI0c2eIJ2NW/0KCVbxlZQnkTpIdUvc4rp
miQv92EpuvsKGLLGMSAej7hpg+VQjJi4hHLSiL9zjxpQTv2QrHYxmMR3ueS0YsXHDRWIQTcxQCQz
kuCrj/XDQuAX5UqWa3fAyGijjCtXcPIZoMF1dFn6oZG/1AtC2EoUkynFs+zv8lxDXFFs3igNM7c4
jQ7SYibJ+Ndpy/XAyF8MqxdWrfMmS4Ieg+ZIlKwChFF23bncdVMLzzHDEYUnUNQTzY5cIyRBXmqM
BgfmvlLPikyRCPh0UHjZtKF7nQmK2oqVuZIjWUgApjacTeQRvT1JtSvFI40Rgx8PIUQLh8/CpL0n
AavFpMG+qYyf3KwBlQA2EWnvFzpGpnn9yoG1AN7RkXZMDfJNbdtJK6ypg1BFmaf1kBA8bb6vuVoR
5XsDY0S1rf2MFFJY58wPbF63AW1HbXh74SuBwciMFpI8iBAErDIj8oRlN+n6EZ/Ej0FbzgZ7h9AW
hiEJ974V/lIcCOgnkFCt2bu0iggz7MJ2x2j3R+RdQnvkuWpQtdEJw/1xX+ySvinOUm2lchsNANwS
5o9rmbuBFsmoTPkfocYuwQ4hFCuBH+GOvllF9BHlxUM/SyIj+hjewiK31rhIgzdwRHLRJCDc5IN9
EciAasceg++Z85e0pfHQ8zr2PQNq7yeq2K9QUnO6y3stpYKa65M3LFc2gyxOmRzm9FrsXHhF3srJ
JWsdQkGKejozgydUMXtBFjXDxHmRjC7cpMwyB81CuthrGGGX10FJCmQhis+BfVJOPqmNJ+JnLFxi
TRqVCMuCyQ7u46ZFCQV6PB5lm/Li5rbM5n3ndpDTylNL7rVX6n/y0UD5y4xCOLvyOyucH9IEKjXM
EeoHmSvbjE/knwhs79DvXr+9OuoRGV+QYeilbTZxGoSrRgkchKvd6+4oHCA83V4dF+iPX52VuLFB
jJOuF3IcjiZUXJSOLF6549etiCa70v23iSOw4gT3zOEY0kXKuFc6WUdn7+UkwMhSAK8asQ1HFLqd
qN83nnFwOUVkmVpKPcjWR4bKfaZKESBr2N2Z+DvLR4mhJ6eXh0O4E8OwzZi5yQy6gmXA0SmbtKB1
LhAf4Ar5uwiHaCbSgMg6GP5Jx8yL30DzyYJzE30zZAWCepP5EbKwtr+TlCE78NcA6nJA96l/Egxa
rj7iXZ+KGpLfSx/gHFlGuzGbn82sBVDJjsZona5iB8TwTaBfcOECuKmMTV5F98o0Hlq/eXJK79KV
xn3Sz2w4WmLhFxC+mp6JxI3tysR3I13afebmFP5snVNSbUGXEiz3tHGrNfFLQfTULekeeNsH6mIF
+akqze8kQ+dCbw0E3YQURHbmH1JV5J8JRW5uWps+yKGMztNWj+r32cGs/ib2CijikffKO63d8O1+
Rmf6DmcqPWwXIH3q2Lf2RWXt57TqN9hsrXOTdM2QC9Oi9Nnu7A83NZ8Vul3CGntWte3unMhP8N9e
/PWEm8jWCmwPDFojElfHA93IrwFJRUo5QAAhNvBNTU3sao3JqJWHWDSYJdUMfFNuO7567byyNE1H
2sHiqUpKYFJRAYxzins4sycGtQlsN+doewONSDhSWE14tmEhfK5Nzu5+MsGAAQ/itHzscOfFe07f
JUZ/0Coz+i5sQsadrmeCA0BKg9E+LQWkoKoJSFBtq7fGz7ALypJgDw7ITbf68aR1xUdGOWsUcbE2
luG+svJTM3bvfZntk2n+oZP/MwcJ2Y/wB7YLuJ+P/tjLHbCsrL5MuG/dKM2pWY0pDA28xZJRGfde
ak5fOlZmRDmoi0GR6Oj5M2M58SCgNmVJ3ZXunG8sN4fMoTebsZi+HQq21BqMlRNluPFWwde0UP12
Oq2APZZYd6mAHF3c2NgDPnqL5GTRkGqUXagpo4zyQ72UquMlHbU95sOSgc7Mo3b7FwYgEbWa8asH
MLxCTCSQ7L0Qf3zucj05Kie/kLqcnZWNGKmNeDytFZk44Sr6Yrc/6VKsKhziVKRb4hb2uozdsfZh
b7fhOm8UbqC49bPftRxl1U+rT0ghYJ7HmUVLljc7rYOFzSvmeQ6UmDR/s3iqTNWy37quPpdiOZpG
8A3fHSVki4dWP14wrv3A8HczdCWsguUxyUOARgwB2zzfarP1pkjDLWznk5igZ6tivVejFRxVXd13
oCO1kx5LpDNqsBuYeirb5J6FK7kbr3Kj/wgzGkRDcHvxmLXL+nuoJyYD/vRkFCmsYHK9Rm96w97Z
Jj3BflUlGapYxxBEFKE+0w/YTGPg0y4QC3q4+Vl2idLS2QfWYL+kg79fyuCYMuDoOdjLkVAHK4vN
vS+IUugO1qZsuxxWdwfPoVnrrV/u6wbPmd4c9w3xlZgzYdXot58enDEtoRLKy5AOWfBap8/3k4GO
LrTJGx2lqVs6a13r6K01JyZ9REte5XSKY5n5p1+j8k+p7jw2vvugWEwwYJ8NEnUaCNtaANnJGNJd
0k3fqSFMTaaPJMSuEmK2i8AlCaN5cHjo4QRjx7WAOCkpI7jp2FlBs7H1p5C2AQ+74Ext8DjBG9AC
FIvyz+YW1MpGvpn4tAaKDHSj0LybCbOrzeSR7zdOkDSMnFMhS0MIWQZ1lBUMsCCoLKFa8NYAAzHA
hfa8ODXcZzI0EAYMxDZipnssSLI/LF0JHi4/CnOA2Zptm6sCfntL9qGgLm4Hr4W8pLyP3gxi7Zqa
WS7I0JaMr5Xi2+WlB1/Ecj7sIfM/3NHG926JsHqZ1UtchtvEsvAZWKJ5PVth+kkI4YGTH7wr0RcC
5GZgeadgPTspgZJVgBqPwUCJrePM/o01mvHQKHiPUf0QzOyaqXnnJcu9yukiGosE29jxkvtumU96
pfD1TuBFecZkrkrfnCHz5WenXc5zrNcr025dWsroxYAlaUX9DM1GAzaGPevHEZz8gbcxj/hKhUGf
UhXFCEsLi6h2XDQoAHZ4n4zd4+iaaA6yY+1km34BcsCS9UBg+0nrQ3og7JvXegAdFf8cGvF1XRFz
G4xOf8fIA/lBTiCZazjl2i0TvkcFoF7PJLorDddFx8WuOISdpfvQQXm8HYCMqQXElkQMs41sr+dU
W4371+CUBwomtIgph91GKAjKe5CRoU5RdkQwpjO0oy7J69re0P2dPFMYg3bP7AAEilqZcqEHpayY
lnjsHoAhITE0C3PizGkvvp8eEgZhgsTRht0I3qMPEMkBzjhnUWP222pcTkUChWXS8dUibWmcSHiP
qCpqoENZT3Fl3oZB95bm9udEdSkwaycDsKSy1zRmO02nKo6qhyrrsZpp0AjOIO4srQD2w8LnGcHV
hcRk6Qn8YuDfali4URVn3Qh3ZTOcjSmVIIar+aRuRmgDk2uTCFa2S8MYH5mfWkKntVcZeYSYAWpY
9XCrpL3rc/UhhLGOfnmiMKanljvrBoxUGnPXFxoGvtmtxdsq80nZ20zEKyAathnD+WTFhMp+mQAB
WxrY3CDAl+eXYcuUaSl5ESPVocfApcfYPzqnDGAGch2rzl+FqfOsJP+8zHvCC+oH4QWkFPoyWaWB
eS2NCTJ4+VorQCTgFGnhpxDlKECtS4kmNzrlg2rCd2o33/dBd6Vrm+hDKN8Ibye5tz/F1vxEoSkw
51TjjKz40dCq7wwsQXMgW7nTDuAkmGJKcWIG0V7WYitUKk4al3EEV6HlzXphEtMv/kaWWwxW7y3o
M6d4E8bTzimqbRZNDxm7jgp7bFerPUbo4lLiMUtSmbsujPotnWsorR1s+KULN60NcdzjFEfCptfH
qy6gKzcxzepUcUIX0dYElbuR7fMK41A7h3m0Zz7Sd1gAaNWxzxKMdektI/eWnOI/Kik5vCCRtZic
tbTFI2SwFgkjBdPVC4LvlCHTMvichpIgoqGlxhZEtxyWg6jJxBVa1kM37f3BOsiUoPgyRjxwhftR
ATwLVzW3HYbyLJ0xBgVhEx5LlnEKDG1uzCldYUdNYq//JNotG9+wDF+9WHX3eZnsUyCdxosGmWAL
5mC67hoeExDxKaLg7fPk0hImnKUMLtnKq0m/BDmUi3T5MixRh40bmbLKdave2sQGluNYOScYqZpZ
hht3eJSfjyvKWru45xnklPft0J0iXgHGnFvlvCeISAKIl1rT32bMN3q6YIfpXVmH71jj32budCji
/o9M7LlD/uwrMnnYcPQINgtsK8jUu7gn9w1Odoqri7OUv0z2mF7SbWQOcAWtbm/joOhD3mAoMVLk
iKSw5DG65J4KrC3xnQJcyxrDCyxc4wsDUcBMjqAQqdXuGymsETFrnzaIjeJSoG1lrvfQ1WCiRqXP
DGIo1xq3/JNk3beg37Bun/yMtGz2NyCUvVWm79Rl95YZ3VLs7UtTQ7IErV/TUkwruY0RRBdPl56f
70KsoNQHF0rzd+YcnR2dSxrsIbVxXXWvs8/FJc+c6AjcOZzyMOv+bztFpA2lDZ630UM7lp/ighRE
y/v/ZTggpFzi25rFE5XGZ6NDUaqLB/lf1lcBKE+7fGPW6ijTGXwtLiFtQTyZQhWXy4AJxqyD7vEu
nout7DFF6bPebJkAlrW4wPAyCTwurBhcZB8Zk+8GPEqEHiGcnM7S2cD4R1JcBHUiCxs7wb0WxWch
yoxcuWGzodngOoNlrJUCXHDnbUCgkJMTdKy9lXWzC9myKhCPyJ0YC5CHFwJC8yQNFrHuWC9M8GB1
tKtZpbt8wZCzs0ywo7G/algi+09qxC+RN9xBQr9T8cVo4j/+OGs3rocJp+t+QIt32KMEK5BNK3XV
awyCVHD2CgtW5gWugP+gSVCn6kpfWZwOV+rI8HPdTmy4Bva07XCMZvb0XXsF6t34wdT6Vx9PH+y5
b2oOHNZU33UgfRcZXbEJxWNCOpFzcJL4hf5YtkBuP2+/7BIl+lvRiogMLxu89eLDwg1qdrrvFCyy
Fn5XdxaKN/MmH/qFkS8HBy6Wrr/Iq6Loqsy+ufM1fa1b+rmrs/sgzvezG1z5jkFLNUqaLjNzjdgp
coxKb5YrdDW2QfMjyuy/c6udrZaIsuxHXCbk2w+ReGnmW3B8GUHjwnAin4qAuHRt9Sbb9+0wtCTl
ImoixHWxmH4U2o3k9UX1MxaCX944pGsZtDlNfpItJQ7Dpynt7hvAa9kaAza3ZrG+uwAXbj0+qmn6
YKxwZZHx7RAmYeoOMF48yfagq+nWysJTTIHgzQj7jOpK+kG4CiwulEGOXmH0cb/p9Fad4TIFL7U3
pyM2oqJGwDAFKFLwuppbXsTkiSfd1tO1S+mA54JAVL4DsbTN8WEglDXAh1m4gbP1O0L6FMFJpAe3
mk6AJ657TlSv3TyfobNnKzvGbok+aimv81geGF9jyeMNPO7XVOqCiQz4Qdsk0bQXJzvfU2sh3MmW
j1UCwq6UdxWBJYMbvSURBXezpDfOSIlnngSSq9EIj2TpyN3mDYu14cuJPmQz0LVka7SY/7q+S2Ht
1U8q7rfQcBA6uSersx4HO8xuygFrYNU/Du3wR9Z4X1o3cxTcKqaJvoMbcJOd6zLCPdn4cIB0aV2g
U0/nSVV3S4oYXyV0Y0H81nflY6V5OxmoCqRUTiBhVgFXpVaI5Zq9HvvszdzJCXzEnA5WY2ytKVwv
450cMQ2blYBrlI5ApdAbMXXwlg/eGhP6q6x5ucVun62CJGFzf3Ox5+IGXw0AA/0hcj88t7tXLQJz
wkscnJOsKrywlMmOPrWIR+U0ku1xaoi4LKK73lUMX93iN80HLI9Zswxt5aOn4PpiR8Wwk8N7TqMz
O4cAHZZWbENCxAZEGK2kEMLa7MZnSE3viZ8/mOOpDTGs0b6hkOzS2uYwfC1S+++iU8FzF/UOSUqG
wlWuVkUZ9gwWLoI4MVN1H6WGnTTvi2jXp9Z23lveRYgATPt5/JJdJOtO5p+OkzCal547RW2io3Tl
akNlHUaLxJFunKjTxXkuRwWxVC+RYW5dLzo2cbuJk/Ix7JpNSOQxxOZjmnlXqwwrj2iESmPPVNjy
vE2vo9+xtibRCm0YQ81ND7p/sRzjMOrwfRJzZefJtz2Lx2hAEFD2rk9KYvTAPSUonoAkbQTt1Evu
A3630PaE3EsaqM5L5HjpE3tFDKNdTJL1yoBWTUtgZwdj6ldpiPhnpHVS+h+bDSgENWodogXigIDU
yfAuuKt/8PCXHLqCMz4wY54U0ignrS9zi1Ucu59mUF3o3j0rIAzKW3lsctrlxCKOCN1R6yV/yKjA
Arbk+yzbVieBGlgobhPCcDTyoZtnGYrzpJwxPEZzoj/mlrshYgMqooVp2ugevAR/hdSpuoubQLnq
JhN/q6xncSXLyQr752yGAF/l+XenoQup8Ouwk8ehST/qYjwsLlhhqgeJizll9tcehjdjNh6TzjpC
Z3rDGeul6BndRZqDh/nA6lQBdrFSn4ZAroxvUMUxlG+e2ebB91m7rYPHXEJbXDjeUz9gWbKQKYjX
d3DrpH27JSHzaMb1cuic4Av69GObmidaWPnpABlrkz3oI+s+wwTeb8KHoarfjc4nWStMfuVT504M
afyAkPvlxem9x6nzECdlb/7s1rdp5X+1C/4Bnv9WRf25iHxILZMJo8BKyZRsym8LWCuhAJrwRJJf
mHflq2pqWuBEvTlt8ZtHDae33uKCW9WXYR5/nDxhxmWUgBgaEvsUTsJYx++5W+GCtgiqBd9PKpWp
UY9jOrxaOiKrkjQBtN3zR+t2OxRxJBYUjg/JxGGd+qENzyl7Cm133+j9NtCohoP0M8M3WPaQhSzh
Im62ejOexooaYBqQM6e/Q2Fib+A/4ta+j+qJ2U02HarOexrL+CvRiBsa22Abt97FbYbdENKkZ224
azpGpVLqo8vhqjPMxTTv0zW0B8NyOJDjp2KKE/B4k8O0KB9KzPwDNs7RV18ueTdr+dm4ct76Nvkm
1eeC3flFz0YOM/5C82AcCdOnjLcEmECoJKpgmKGALDN2Rk1FtAmssLh0Dho84avDw9y5e72p3vAV
xDytGo9R+zdOPq06wbL+g6PKbURTbz4YUJWzXu1Sm8kQxGjKY7nlOvuRGJeUgtCIEqEFZCUEksmb
/Kumh8wSUkrwT0J3uh05YK3a3ksMpYuBhVTnfSLdv76Oiq+rPA4WR2UCxeszI8TFOkVmspbJpxxn
vOxGSx/TDORxwhtgtka33erdqlXdfsJqQC5ec61VIfR/RNBSZcX8Bmi3Ui2bXIbpQyORo5WzKcKU
JGJPoKCyE0IlItRn/CTdy/UkyhcOZcLCORJH9Jce4lDd+mV4Y5GcJTUtw9ESxLKFzRAv4Z0MWRbN
XVscZXrI2BWWb8I3svnv2H9Q9GTX1u4w0yG0LYZh6AUGSm3hkSoQGb9hmMJrKPuTiHZNGGTSEUeV
v0HBymgmPY5YfJmUWRkqzJHWkqoR5igztuVAhNtjNoRP0lv5KlrLgZfU1MjNdExr5E095WlHOz27
KDvYc8vC+xh8HmQyDg/4sz8q8BunJu3FcOEw1sNTmWIDJLdL7o2PTwgkeHkVqMaC3n2I7Rrzdahv
NaBVbo0vMu+iJZ297D5kBEYC+u+VzufNRzVEP1KMUdxKp9FS1I56cSuOJrBcvzjGznZnfObImzBQ
wdi8oIlPtQaUGUfNxNioiEQUrA5Q6AiDfQrQhoDbJLH92FPSxJwpQrOdY22tTFz/QRjh5DjZL+Ec
q47uNWFvZLq6U8hjJOALry+pHq5fkLowcIe/uHec5BuZbGaeP1EqY0rKj6X9svVoIOXv5iaAJ4cu
m/+2pz9y/rpJ8gjFaiNduTw8jU1h6T542jWyJXlzumHYtsrd2M6pHQDLuPoB38cQcUSIAIzawk77
IwSqwWfmhdFL/B3A2ZIfExqLpdWr0UZlkZwCUzFtIt/D+SpbVITM2zOIhzQvxxZkzQ16Ygm3ytVf
mmV6bPggJApbPkCz0Oi1eDG7HTFjhMpQvC8IhvjPtjZ2pUUlGDAPmt0HfATS7mEIJvQCAzoLiDsW
DiuuAwVXATYw8/X1R9LoV0y8hLci92JJ07NmAHQu4aMzMbeIv0liWWcm1Jkebk9smEzRoZs2400F
kINXTc8OZa3oLQxj/p3cCblXrLv3SybrhEXS+dlm1FN9P5YuZnl6epZ2YeHLO1Z723C5XeufgjAh
atI6ToW4U1Bsac+ICBGfUplkV4sum6AmxufdrD+3QYZepTtwlhHV0JnbSGATWuGIzo96pKvtzeiy
Q3VWQcvXIL5r8uB26cwj5TZ1SWndJS0uNHJXdKe6T/i5MYtvB14uMsCgMP30XCT5AjCxN8LXsYdk
NXfVwcmqyxL6n0V3HkRDEalXBffnxo/Jek/YZYQ7kTQE6PBetrH7lwikY+7PeFSYT4PRfVames3L
RQKKG6u7s63pGDoammR1YkfWY++idfZRdmFbg77sDy+RX5/hf+1iIreEi2onw502kzRdqUPnNtvG
JiVtKHQDfVD6TD+2iaJo55XLIeKQzQ3/XLOvE+RkXlvqTxg1FW8N6Xywfky0e5OHTTorhq1Qii2R
/1bUvAMwJvszM/wcaKgu32JnABusjmZYv3lgPcsUvxU+p3C1dE9eYoGh0+KMlOTS7XvV/Ir0mpEL
Y3TttTccRlSkIbTTb+tMGEldiOTEXgGZ25K/9tO0tawSffoJ4Aegf1TjLtXS8tbBMW0c8XVUwbru
yPJpSXswnU2ShgSnmBvL7HZLYUM+4VLyTDHft0nlKaPbqo1/GzX8CmZjqRbnJOOZDn6CFMGjHjxc
BVW3NRtBYAsgGcB8Dl8CFHXeWc3dB8osnjUPGXpOeCWoKgwWU3+uYJZhYYXxEAEusb6vdHvv9Oqj
yTwKRwCDYvhW6TCQ8II1YO0dZftXw/CktbjnNHZ+gci/TgQ/6gijCY1zq8KLze7Q2MldvYSr1FQH
zxj3odkdckhzE/OCqezfwmDayS7mkohg4DWz5ORb2PkzQWgn/PhZ6tBWqtD7DLTuq6TUgY6e35UA
XDdEcj0VGiD0NNj7jl1r6I2nAlVgFOn3sh2JAYUnXF9jONZi41MND3Vi3c11PG3NJIzWdZg12z4I
2tsENQBGmYcsqRO4aNkmS656hXs2Mdpkv3u1Q2QFHSb5qA4YEyIKSv5CWIE52htgycZRzxwSwdAq
upBcZ/8xdPS3aCYEKm4JBenTBbsHJqVUGh2lsewweerv6DtPdul3NxG1Q5GV/Es92UUgLjWAnzzW
pNEVOuDwNgfjdmcH2moNIWiIdag97akswoexA0gl0uLQuHh9thQ4RlXeoRNfR7V2MA2o0vwglN7o
h7COY5YxrJmyXWfNp7wdDl1kPjAk/jbHaBumzAnDCeMD7qxsPgHHa46XrOmbG/JG0TxP8Y6YzXVi
FSADBdTzAVvWpDN3TmpsJ6AY0wpOaJNFLuodGzPaykZkQHCvF+0QlhhjtfOuCz08AY1jRvBiX9an
wRzwTY4JymzbvUkpgwoG36xAwz/bS2nYs+ccE9CbHFtOi8Buy0C/MywuHiBRlq2WIW8ZTzBjCgu4
ZWFGr4Tuyd8hGn9FggDAPgx/yf0gQarQHp06Pta4cHRFA2m3rtDEjl7G4GZ4wsaSHjcmmla3q0Nt
oXIP+/wnKed3/Ikp9JZ02JUl7nuohLHPzoNm3VksF9ewQGT8mrQN/7Px85c4Dvi/7Ib2ZWaA7GOF
ncx0FRh5TUi/NCzcbppweiTi1dmE3rBnJh1hQmWdxyZDqdc/L0sVbooChlMyKbIp2+YvO6G36lVL
31ibpG+hkWRsLo6xRY4rctZjjUunujXj8Q+p76QBR/g59TNGlcsAAhrF95U27AS4CpeD9OxYVANh
lPQfjO3BadY+42T+XpA8wuI+B7u99G70FfO0Jm28l/8dAvWltWh5o/eoynI5oqLiMLf9+6CWo7iM
93WEggWRFLczpwvpWNaU1nfhUMEmbh+qHuI+YDcfJJqXbGzv627cZCE7ezdptw6hVCFZisjFLA5Z
WDogCYMDJu7mtyRMrqgdBLGmVEKSKIniVNwaJ+ZCDjNmB+mylW0fOAWyDuUyKL9DOSA6CyFQj3V4
J+gGCJsF90+GU0PurCTDGGAH9ASUhzVEaQJWT8aOzP4IHBQgRo4EqO3rAjb2hIWn9j0J4sV0mbQ7
fPH30pgz3suLdhdjQUeYD44s3ar2iFYAd+Za+h5h3qNQe/mPRcv3ZZ7urqcUCLjirjTMeCsRSwAd
eJCcyLTBrpG+MzlxkvP/OZNWLXXdzB/2ML3kFyN25D7wDdEXOjHka/15YBA5cNQIqEshSl/ecEdr
Vvdsh1tOUEvt3eijIlrSSGqgzy9+QzYSMkM2GBgNmicM+yTPzlWXEtKF/CMsxuhDNfKApoG+HEM8
/kRHmfGpI3Xiz5mVGXRY8ppDVRL/IVvrrqUTD41hSMVGIfiAbHUa9sg3/AzK260sOjig7LTsEtt2
gOw3pWIflTuPPYV12BZfNY85pojWm2Qj7ZdMA2pU9GYrBllc+ZVtVoRHiTDhF0ob1+nju91ASOON
d5nANx2075Qbei7Teh/ZzCNvIUDJk0FmjW7D0ClIlmo9xbSNX0jWkMvgBY1Xl3DB0Ce2xByi0ZB2
SxYgl9BTB4NDSYvGDcqzv1oQrfGeJKocm/yggPP8ArqTNZ+y5Ycd9unRHd+YvAWlHzo419Tl0rrK
JCincNEjTghkpMOPiqvbbnjmLks7JmsOCACitoiKWbc1dCRRlApMSNnGK2Bon1iI3rjEgsI8kPpN
fj8fI/Pa+CJ9CT6uMk0yP2S8kNC1RSDfWvmpMw2l3kdVIZU3hTjfiuuOlh5aWUZV8M49FTgwxyug
5JM5tDUPFHt2KYbsk16YB5lK+BzAVm/8zG2w4X6MKYwfO1+34hKEPTXLSL5FGp9SDHMMwv7kTWdp
ePHu2rNjXEL8QxW3q8zGEQxB2fht6i8oHfLewvPX3pBaha6Ju0fXIak2NaaGsFM3YJxycXCWKNV1
04aMwkyb0Zs0+EDvYrLKNfCsE5ZcSyQot0SIltwM2SXkdaFmKyHUQw0NcezLCI8rFjFYQpx+k9ev
Q4XvkYsi5SFjyYGC5TSHsKzkx+U6cqffhPXyOEbWXUWL0vce2wqvtbxMqnyR9TLiyCWD3pJWTGpU
acHoZvnka13JuzcayPeRbzKLHHmNBTnMEEE64bjPryudTeje8ccVV+Po124NRIE3jBdmsJ9UmN/I
H3dGiA2v9xhjuM6/pMYgroTgnxhZ6a1VvrB0oB0hWb3HjWEjryWPNIfj3DAYyYt3pPZ3I6kWUKvE
K/iR4tFtUWFgNRVXe6OjHMrfWMj0OAx8+J0sFxZ6m0x3wAss2qHyDmBQ+BBTPuUhngZej/sD+oug
aCYI6iWmCOW+0wLyjUyCsejt7DO0nRvId5zQb6F5VcRLayOr1WgUNpNly/ZxK2UUHxEY8Rq76xhs
Pv1TspnJ8puc+NeUhUb7Y8XmGqYVBD6cGHhgQmDVJWoS/I3nkmveWt47q/ep/jCjRVNqFP6py8ON
fGOD7VvWbNYXuxpsRWfQZFEQIUbV3AgBQ7TnPXEZ3Jk6cw0IWtIjCFrEvPck72KXXGmvBfnuEF3A
IdmsTdhYte9v2dHlw3lruYdzj5WXF985kUQrPBtAng50vK5R2ExhrZVN+xGo2ZaZDBeJmlDWL7dd
g6sREhJoG6TDs7DkfPQviQYQJqyL2n5OBhzOYx1qe3yZVXuOfOPViNXd4MGPcW3KKY9EVL3Rz6Xj
oqIs7rIxRHwWtd9q7LKVq9nxek6J+Ji7B5L/li/swt8ix92GnstGruiBCSppcnTEJR5zPlLGenlL
5gqgF5SI7rRlaN2EGQj+6DjPcxRiVV0t9nAe0wYLbBUNzZYKJzgONtla0RB4+8T0FyHpk/j2j3/7
n//7f/1M/x7+Cg45w/L9t6LPsQIpuvY//qH+8W8QQ+VP93/+4x+uZ3sOlEcd8jL+Fabju/z9z9dj
XIT8Y+N/6IvvhsSzw2Mvi8cyDPbDQOZilg+7/+/PcXTbcRUML9vEZem/fk6V5E3qpMVytpIZ8ek0
ArdkNi11cv7XH+T98wV5FJm64+uuoRz13y4I/Cz0ete3z0MWariR6MZZq+A/2D3z+YT6cNX1HtMm
0Hz1/7iXzj9/tG85pu14hum4pmH912vUMy2MiiA0z6lKWJEEzFOdp5YIRymjs6OTesvrv77af358
rm4ZruN4HndWGf/takOGhlHfDziKhQCmmlXjOZROzmWpeHH/9Uf9H8rOazduZtu6T0SgiqxiuO2o
7pbUysE3hCNzznz6f9Dnv9hubUjYOPvA+GzLbLJJ1qq15hxz+Yb+vVMcU5tCmq5wTUcJ+e/ZIcAz
6JgZw5kpk3lq3Dyw1qon8VZNebrtwS9DcI/Ks2ooX4bApK7//AMo8fET0GG3lGUqZQl2v/9+Arew
y2aSoUmIT4Lk3AvqPQhEAAD9lANX6vVQU/KBIZhVOB2Yq7an2MlI5ZhbCflZKMidc1hhjQBoOf+s
0SEd6yFVqJ+kgeGt1e52MKNnVRXZfeDy2sMRo7FQN+D6W7t7mIawYktKqdrOmTwlENMJddBNvVib
XMbePo6PdaFNBhN9Lc8j4c1P2s/aY+Bl826WBrdFQ+FAL1nEkKQV2u7PL9Lfm+zia1IIbrn7HR41
efk1IVgTUTM5/TkTabA3ZZ+d6ibrdvWgmGC0tRXe60oAoGgDtuzfRrsq38wo8Pdl32SIgFJlHz//
SMs9+J+fiLeLq01ahlI7tgtk69+vbWjstgzjurmdaK08u02dPjmRkd36yCNRzKag7DowIZ8f9MN1
0MKD2GUpx9HKER9eOG7bWlFth+3N6DKzcBfEqlIoE4c7F83F1DnkMfkVjeYGa5dxcgMgS544GYbe
fP5JLh9RLQU/iODFJdveEfby5//xhjX9WjpadPouc0OxaEPdJzOSyIEre7793w6lXEcpW7mEzTrK
si9fskrAMEhjAukCJ2qupr5CHMKDdJVVhJR/fqiP7zoHdTZfKC9zaWOd/PesJKaX1h6a7owTjUWR
HKMVxCfnKWuWuE7Vye3nx9P/5fVjW9J2HU86phLq4oCJ2Ta1Gzjk400TZsUyD9MfpWOWj2FV4TPw
KQortyH/Iztki+E9q3HJWJYV/IFRG24dB3+ertP6NmOsdqNDmlNzG9qHMKCn4c9h96tK8ng7FHLe
cM5Jx0aoHveoqdR+NpmX+jq1rvBMWWJTOVF4DjSYwaDH5ue7haa+GDuknl326NtWcov/3twEwdAh
q1HFd6eSw42XpT7+j5qAp9yvCu6AAcNN3Q7uO2I3NDnjiEho6vEEmG77DWrzDxGo+noCHddet9Nk
Lrkoyfug05twIuU0oKrbs+xoEo6hMP9qpJp+5IPbfnELm+rDI6wcbhQpESMLh1X132+77BJQ7l4P
+iqbvLtcJ83dpHN9QgJGSJaayNkjG2/QdyTu/tR5x9iqSdtjUrYLQ84O9FNlB8Vj64z6GIxOes00
CJSPCJg1GGqcbgz2uzjTUeNMQTPjmxDhFq+S/cWJXLyKuNmFZVPkKE953LPOxQrSJoaVTU7oPFZT
dl3kxdHt/aemoYlpO8wQpv6LJWu5Lv/56uOBpCJQml9sza8Xy7OXzHbJguWc0QFthrSRhOrOqPJE
vv788fgvT4fH3Ihn0vI0pcDFgQpZm24sNCStkHx3x0rdZJVkiNPNxARNoOfq5KexvLfcHkIqN9sX
bx75sezi7nA94QkBBoKX/b93CJGCuoo71ry4QN7mxmVz6ExWobLra8yhTko2m2U7DzO9t6uyVyTm
kG8AWQ8jyWjm9RZ9GmT6fipjlEQtzL05zhnJOO4p9EL54/PL9fF+1hZWSa6XxerAG+Xi07ITb0w1
NvfJqOqjVTGrRoGdfv/8KB+viUepYlJi0xdWrri4JmFf1YmBSf7sFp5ElRKVNLGMTA1oU13rjQ1O
kqxC4c5wQpiNfH7wi1vdJYvMsng3e45msyb1RTGaaO01KasB0kKTaUqZMEoL0up3kszVpqjn7Kgr
o/hiqZfLA/SfNzy+dQpf13Glq1iAvYujkgTY9b4/W7d2mpRX3th7d6r2xJPkEx5ALeIGzPielUp9
rPyw9uzQn/Y4lOWf/+n0edKlZPW3WAW15FwvPoivk8BraN0/Vk6DJGe6YWvqBQnsvAMjgS8WJ2n+
e9rL0Si+hcU7xeYxNy/eK0NXZoVfZeYj3+gmalG7mwd2o334tLQX+vvePCTGD91/h/37+Xle3Mn/
/8iWixhXCZOV/987OfdttnbFaKIrm6hCqTDx+YgvSv+L15hnSdPB3ILWxXMtTKoXF5N8HrejmEjB
gqUWo6QgJsutTa6czDTWn5/PZV2x3EAWd5BN1cT/WxcrTaxji7HmTBRjPrwOFQk7s+XsLGe+jZHA
ffG9XZyX+/dglmZj6mkuoLh4DRAfPMfOkIhblcHZslXyXBOp6QdY1T8/q8uH8f8O5AmeCfZQrnNx
ARkj1hOhq+IvqSfq3lM/+NlHRDNF7lPkBF/Uvn/f9pdPITc/7zg23Bzw4nYUeAYLYHTi1gr0ouEv
Q1Ro4mfXjs88gw+R2+y6FFtnoZ8UFwEJFBrUfvBj3MrurcxKkpTVOhcOrRuHqDzPzVazPV7nyliZ
S7iZdgD3SYkyKQzOrpy+OWl8lHPxS1iKYYA9oQ/wnWE7J9OPctYokWX+VkMaARLSL1QjCqBo//k1
vnwIl29zuW14ENkf8va7+DYHpmMGXqPw3CpMuENBGlxf196+c30XtIoVL1cflLLQsXtt8984GtIa
iJ3n3VpD0X1Ra1zcXMtD47om2xBbCzY9H1bElIxAATngceonBJa2EdDl6zd+YphfPDMXd9dyJAp+
dhiWFLRW/r6U/2OHwTo2d9Hklw/oIo9zhpxT0M4TWmO3wrcTl1/sMS+KDY5nsaqxleFBdRyu1L/v
nAF9nEwcO38QzcpdHO1g2dnWrkwC65hwhF+c3scLyXvcc+mrCNvWH0oL+p+1H1sye+hyVCq97aJl
T+9lOnzxKpXOxYlxB6GY0yzV3EMS3ObFidlVETFZZ80sgyDf+r1+qCctXjAwyJURq/6nn3QM8Jbu
ArrXdiNrv/iuU1u+wQGbcPQodTX7kX87CrILML0Uu6GBJGDbNqDqpC6301yZ5yyw+w1q+2BcV9NA
OCP+3sVjol59XxhY/LsIDcAUP6dT2L8HXZ7Sdx89HGNkaQHiGZNxcV4YPc75anz0QYCvS+2ST4s2
9C4gy/imTzBheEOpb/LeGjahRDdBOkxwanDj72RdgHoeEf+tZtewd+EQ2Zi9utndmoWP7L5NIhj/
xTywHxpm4LzsWegfC/XLiiO8UsrIr4uGhi81IZo9ay6OpZY57ZaqPdBysACvi3ljqmjGwEQXePCG
+A5bPok6SUU+VzrWO6pI6GuxX94jlIohIzXDSwtbeg0k3nvsRjUv4yfo0YHPgL0S8DLQFv42cO6G
LTAFMZ6lSaa0L0wiqRdGaDzfzR7xB22hmKNR4R3seeKyWB76Q4/YySroklNFU+i+6IfqMc0G95X5
zfxmle4SFRWRdBdZICckX0Fqd84fGlnxQ5t2xla3WcS4mXKiBjB4TJAThvhZxvxu6GuQew3tTFuX
9V6mTEJQy5I3nrbxbmpSZH11C2RHNwyVCgR0JITiKKA5c1WiEkUy2Y7nYG6zdaEsh+TYnt72BLrO
q63iSuHxxlGj5ukerId4CKUc39yqjU5TWgQ3bum4hzbDCYE/nUEhba2tj9p2lTMCP2pXhafSjYdN
h4N5P1WJQcpm0a6xGbWruaoWPj68laJmkSAVEhTu1JtHW9Xxqx0mGOrBDp7zIes3MX7qE9HaYus5
Nflp+KY2A5a0tVfb2UbFNJlKmtf7SqGcaApjOCSdC4K641NhJUf1XigDCnJab1t/JgHRyyZUES1A
Y2MRh9qzRBSs7z5fFpyLt+P/PdSeMB3PNBVF4cViODfl1KUDQ8xBTvNbGtQGRDh6v2zs5xsvTE00
l2WKCrQN9u6Yur9YxbvTUMv2RGQ505B6M2U1ThepBIEe+zat1gKYEhakcpvUA4LZ7CqzLNgtrVXu
hmq0ftpuiYqgyiqIJSWxvUFbXpdV4mzlzMZ2SiAs2Aw91r03ZzfeYDwi+7Wuy8Rt90mIo7UP8oAp
cDAek9Hz6SOgoOlq5e+AR1jruMywtfnYoiaqzivws9NzU8fOzptgDk7lYB+aGkx+U8PqKdt2ABMB
Id4PRnszO2hx2RlW8NGN/CoGxfDet4pBhROIlcE7YSONib51m0g0jotoA3k8wXzeOL1N7AW2jVuU
LyLirW8YpoFimHGj8iR869AoD2kH3jqyyvK5UbP/v60EfJWeQ4HCPprlbiml/l14ytrLjT41aBeg
TuxX0CLC+otK7aKe/nsIW0l6BK5nC+ty3yDSXJnBHEaPcZsiXcNwCBQtnr+oVS53hpyIq+jas1m3
XP7v4kQQQ80RuBymYs30LWvjaxW1xrqynJR4qvp3g0AaHJD77fNH4b+c2z9HvSiQEjfWY2G7/U05
DL86cJN6EuMXX9HHp40zo/hyl70XPaOLp60AcOC0aOtuDAG5sQtPyklBM9xYaEczkX///Iw+Ltge
qAvJxIUhrvzQFHSMviFSIexvwA4QfewzCIePRrY2WB0GzdUXN8dFJbLcHLxIlj2QZVJpXpZ0JbGL
kbSq+U5UfUF06ih3pY9pfYAQc/j8zP7Ld8V2wWEXS6yCSV/l31u90khDlVH25HpI9zE2IsJYEmw9
nx/l426LE6JuVvT1aEH8fXf+R+W4WF+LoJX9TSOsnlk3U+QqD7JfqczNo1d68e/PjycvRzh/m+Ge
w9JOz0dyg/x7WrmsU6GSzL7pS2iDASiWaE55oaGzMwvH23hj9ZRPPllDhC7zHqnG0+ef4MN15Wtj
G8tsEJ81Vd7FM9CNMVAItzBvxtqb7mYjD8ieMOKfnx/l415kOYxrLn2XpQNx2R6n2Jjioo008Ykh
k/Ug+EMZBQitx70hd4OJJt+WBIgFGaukl1GjGJAuymFMvrhlP5wvU13N5oM2l1S0oy6fR68tuhEw
1NmbIuIv2vva/ar3R2HMt/bPfpOimQfRWwYt1LiXN2vdTgF+CaO9ZZD2mDbGIYo9c8WmhCS3aZhI
yhC3HvyIGNOxAfsnN4h/qWL/Leqak27Ccz3DCjPzbjfZ8iy7HuCnRCD3x4obUgjN70ywyKYrTXq2
xF7ZqCllbjHgfw3DBAhusm8K531u5MMY1zcqg9xm97fR7D9M00sTMpgsprM5dM9hWP9UzrS1e74U
l+o8MXfGjK3SKh8mnT3mbnHdCJ92mb5aaO941+IOrNGUI2ES1zp4rgE72JW811O8i4PkXtbBqfex
w8bb3icrPcfVwrkndrPOg4qRr76PWVOzkc8jR1SRv7wx2lOOT2uXAHAIUPspQpYuEJsic6SEYHuc
ISNuw3Xrdfshg4cXy9USlMcP2zPJOpB12xDMmtpkYrhyO38dNy/mAEAwk9eekq+Dqd5EHF0D1UW4
ToyUr+/7sTv5kXGV5S9MO5Gk1Sdt6O1MooKefjLoyVDDEH6tLbYr0JW6dwfRKy00VE0vckDpZ+Dy
qvpsa2MnzYkqtaNpx0VdjYCeKy7yEnpm4MES7ES9uT12mdz1RbSNlb6qDKTR0yt96JfSTK988v3C
QFFftFeiNyB7oXJXQN8p/CFDbKb6PFhgGOW4n5z5m1I97phYvrbt79LIDzlCzjaFK2n9KtnerDgJ
Y0RyWk+vuf9tqKC9TZmxysPmqaZ/MdvOhgp4vXwp0cLz59s0ZLINGnS79EE8D16r59unSGUHnBMO
UrVvXchGM06Qt4Hn981651vhlajxbVamfKDZe5915THI/JsAwsSsx22enbnwhJyCsCu+eZWDM0E8
m0XawMt0/iTTTIpW/g4DBvyohkdXsFZp83Zssjs5x+BIbPUrHO2dyONHt8OnYpeaolniJnB2jJFW
RNqv7abeG+hrdDOeW7d/mt34YI1QTn1Ejql+DlP7VnjyznPnB6PFB9n3W9eZkGV1z7pW56Hy3xKn
flMq3wiB5BqAdWI77CqRvy1pQ2251saS9tMe3ah6lL5Dg56itT6Hy2GHegPP8VZEGfQWgKdFCTV9
2hg1nqW4+aPKvz8R02IKYhPoTbHTqXFgYM8GhCshFsRRbTrfuhrvnZeDQ2y7je8wijUMPHiAGWgt
3PrQuzbOnLzbUqNJB94yXM+Du09lws5oxA5CzDFjul9K+ufaVGeHYG2aMdf22ILX8GnxzgIkLmV4
Ns/bnFm8G0AXrs6zmz/50rmOjfC2lNNVjn7UESHm+om7IiBDlNAEyetoSvk3GrFmfn2fDGDGVPNU
uvNq5mI0UXwu+EGEICsq9wMM8nVb9avOJSOU3pjfgpTganFRN0H5AxXfgW3adUeis5dDxeG2SmiE
GXV4jJxmW6XAgVX6EoUCbeR4a3ahXjNAfFueemEZUDVYKpDYT4C7zWmt7Zshjva6sOy96oWLQHd8
pElylbOZz1z7BW/SrVVVzx3dQbQn2U71LnKsuoQ2UGO5zpZNxLQtQFOSHbcOveXdhvyr6zQEjqos
Dt4SUYCmBCtH0rWbwLbZmXRLHo7+UeRyNxoIwmwLIy3RRl21zkwAdeRRzpjxTcO5xlTgrOzUQkg5
xgj06vXy+rPbCMNWugjy4hL6oy/v/HZxKs1kNpv6+9wb2CZdeJUtHFvVUAgor/xlw03Z0Mosj2Kq
3kJH4OLlPZU1RKwVMXLp6sR6vDLSeiddnBupwX4f2Whb1oembUoksDmlYVZeZ3V/mK0O16AVwTj0
qu/41Hi+E+N3kHjfo7p6A6byI5qLu7oTzwSrnVtzuvI9PGm5NkjdMhTiloE+lxvO0xMAGrYieuqX
rxxZwaCTkycgRHlGax5HZ2B7iPOhOPVa23uzDHniRjtrVvTrIF+Dqzq0WllPIrb0RhQMoGO1gOum
uQXA7oTdxvC6m0a5jzhf8KkY7vwWy1qF68mzmPG5Dd51TOdu9qcoqvQUmW30pCJJg1dbkkQhdLdD
unimmA62RED0jOPoPsTPrGvdth10uY8L3z0lorGvOUS/MS1dwyyw3SfYwj4WylGMwV62onpRaYUE
3TDmzVwk4XHo0vbZTprhFy1mJVHVJMmRKtVfueYiBp3JtwkW31VIymqwSuEbffeEO14Z2KMYi3TT
KfTbjhyTAdE2OBNEw6AU5x7rDz3TEbHkBCC5Dnl1N6ju6sj4I0bHvKlTCbPFCAQUvNKwpwe051C/
I4sdNRkAV3EfTNu5Z4O/irqqPIUjL82hLKrXGIzVA4Bo6ED7uO/ztcsk7Cd7zWg7OnLvcTMOkd4R
RHqKpbp12fmzj58eqfLQPNMexKs90NIpb0fTuxvgJ/CIHcvKPPVLxCU6O2Kp1b7VzW3iNb8NZyDj
QzDrltL8U7rdC4A6B7aN6W6FDI+1rX7MQOdWjSxe69H9k9OoWdZcpAjog5Eay/q+g7xIEiSQigog
Br1zsoK/0zDdR573aATBbvSBhRimCaguwz9SlXRUJMrKut2GJLimZUGaiBP9aFGHQOTq3tUYOfxd
m5YMyj/0Y+6q6ryHKEKzNSf1N2nJrRDFuWAqtCosol0dhyZb59FVKjr33IbRfp5nA8lH/JJ49jFl
rZx6otJrxRGEPBAwd0JKtalNgdg8DO5yHA+c7dUgELqbzV0w+8/Sme1TA3pxY80kCgWFQR/Pf6o7
tztEbZoSuiOMjSzR2Cdwk0i+mXLyybsSREAjjGvPKDGPyusqMu+xCq4SXi6sCdsxgKtXUoAu6/yY
McmYaTlVNTlvEgMR0XdV4exlpvZxK6/isoJPhwZ9KHazNUFuDSzuWOIwU84lye9y31rI2fu4K54t
5qYTa30Q8LhOHQpO79VDJRyAZ4sGPmzjbFNFfMzyL85Z/VYL+zrp/b1Q5pZoKCodvXc8f7f8PhvM
pXSh4XYAUA1W4b2suiUwYCt977uqMFooDH3+9Rxh4e1IQncKwk79/ltkz7vl6y3ovgZVc9W7S0jd
78AUhMGDg4ielmKsYTUyOuTd7bjvwc1BIb6BbUCEcrQq5oh/ivjLWoBsia2FbLEXBbXO4NavOIpW
ifkbWOsV2rEjuzkAe97wlnb1H3/waHHGv51cPmdWf8fnW+r6wcTbW2L0IPCBv5F5eIeC/O8yV0i1
ysph41kQ6fyrpRrJu9/CwxFHYza35dorWVNDD5cJO3chqh9sEI6l4933PaE0xgslwSaviq2p1Ys5
sd7J4g/q2rvGC9DgkoBkzCcfZaLbHszhW6cM+IGCyVeNkZ/3YyMaXIiMEfnRdEQ8ZDWowGWLWyna
hUGy0Ej9U6WqtRXYf/Jcbx2EKSibViVWhziD6R82L/GodrIPdp0dHb3Cu1m+hKRpn0hnOrlu86Oa
6vcmgOaemzdD8USOXUBiqrev2/6Uavfk1RY7oeulzC+N+AcgScw/DpaBKgB+ALODrMZa4QHw140H
gb7pwLtbW2/QV2PZPepeb7jWvpcdtBz2o54fTV2fDS8/4rA8LBd9JKHRkkgSfUKimvsypLQYYOFQ
OmpRbFA/bdDvoJec3cfRaE7zxArWBb/HArJsPMPdZc60G7qE+NZyb/L6jhy1HgdgWdyMQ9su7T0P
SCnq9KQ0twMKcLTDm8jQDP3sW1rY62Ygb8EHkUhJhBxuPyXfpW/vHYNbE2dD6W9CAKKG7zyImiQF
I9iGGS8Zu4evgbnQ8LeG1W0cF0yyaLGKBO9uEUMOQOntyJOQ4+2y9QuooiIqV4taBX5RvmZWRcrY
t34e8P2zNrDLJB3mLKb6mEMFS4HZpVV7XHahuLv2Y1XRVh3PXpFsl1frkmyheA8XbD5yk4RtP7pt
85QUZPMJ9N592AGRHWYytG3j1+e9AvOiCePRJaB/RSHr0YLRHzS8IMpNG72u9YgRWVAOF9EPT6IU
Z9fBPHPFF1q9jfA2DkEFnW+qhju45Zj8tRqRNls21xn37Ymqprmu9ZBAzfeJ2MymhcVdWdF1WgL6
7e2oPsdB5e7sqA2vLHqs7Pq6yMKeWkjAtY3xRZPz43khhZDooTW9OZN957+9nlCpTGdBKZ6cZqgO
k4Qupdkm2nbXh+veMsHlfX4lP3QDTW2Zlr3IXk36WZdtiCEaTKvJLQBtTs7K77Y/bHgZD+04U4uG
RV1vIpGmO1XxKu2Qw28+P/yH1ufS8ETxTyuSIbR1eb7ACUdpp4BKnCn87kzxUyDa3y1USgZx6W2b
Ts0X3buL8+VZtFy0S2jcucQetcW/F5hhqeUV1ZA8RVOxT3gz9e1014tj13QkJoz7zPzTu2+fn+TH
YyqTwejf/3m0QS++VCPI5WSkWBkRB6xFvXDg2QOyVdXEb2AuI9VsNRhfDJzlReN1kbP+c1Tz3zNN
ShtjC1XuI6nirMXEJZTnrLgq85eFHeD4txWb3PBPj/hAlXqnG/JnzaeKyJHPz/6yf/nhg1z0LzOn
HsLEr93HBN+cGVDOHK06X5vqQffNsc2PhheTh/D++WE/nD5yKsYRLi4BLSSWhX9Pf46CCpu8PfHC
Z0ADZ6r18askwe9EyeHp82N9fGoZ7bumjX7Y4nm6FBRBMg2FaDzxaAYWIdkma/foxUQGAoVauyXO
/8+Ph+Duon3IC5A7mSYlsl706tZls1RoBlCDtq3Huq4IdJC3HlzgJB3YBwPVMuoEQICmdSDLV7tL
Xy0Mk35SHb2GYbih413SAzHiN0qYdG7AUCXpkH84FNH+L10Y0EK9Q8J0TwRs0ct5OBils0e+cm2U
9snLiqMco41R6FXuDMc0NInzs9vtOIbvgeWdlz+Q2G55ApmNavLuiTSw9K2noz80N//u80N7wRIQ
EO0b+dvkRtcDMuTWD7YB/ObUWXqDBNqzyOLLs7vyKYImBJtmhKBBJqJdzzeqdDdVYT1lLRlZLSlM
FjCBTL6L7CfsY5zB/bWIy0MUCbFyNOJ15xcdjD8uERuFYZHBPtxiJttofjocERaN3oPdkRlaJlfQ
DhEfcBFdEBLK2jROvTatb00634RWu41ncUyz7wHtCh9+Vjm+S0YpNv5eUaUkv/XHqAjXdBUOQv7R
AYiwySPybj6QqnkchHoseAVEkSRUpX4xM3PblN8z34DUrq7aflpPrrMrk+YptcgcTyQA1yw7Y/jb
ArlYO/NzkBjPQLpvZKlpDWS7JrRWVvAyw8bLLUesk/gYmQX+1a6nD4kwrH2ck2ZNz3nTBjrYG9TA
PHh1WN/UZrGZG7O6FjnfF59+CS1tagPmWb/h03tiCJjyuz5K8KM1A+IQZFWjJEDx0D0FOKQ1TJ2M
niWJohgFU4UfnIu9gHo9aklvYvO2/EY+qdMYEuXj3zZOuTPtnJatZ+Ca7vd+1J/jCKEPQchLdi1L
AhwOxzsO/XTyqvpmHtuTx/6ocU2MUPY3R3hHS6LOgj8x4D+TzjassXczTxcFe5UF5Gg2W7w3tyUT
/3Ubi73v1Scb/LXdtM/tWD9H85iCh6TJE+c22TmuCZSQbUfFIzFoUrAYNkOC39MQ27UUOCtpYkL1
mv7OnB6Wq+RkOJFz7xXuMRXHz7Toic8NfqoISHDS9G+tLLe5q8DqZuba9Q9TzYYQAOQfdDFkAvUG
PISqdO6crmrus0B1NMMct75xMut1mJtqVyyXlrbgdgD4UMz50RySZ9ca1F2f1tU1uD5vxxYQWJ6u
frQ6Nw+jyJNj1xX+UTe6fw2ZUsPIs+QapZp46bHU+ACgxJQ8WqIiu3F2/QfDUO5mQJX2qvpSE9nY
xZA/J2vb2X6967yYdjvtX9yCwnhLUiIvYUD32yKyCEUb6ukOd0BYQg0zxEM6duOmD/MCaULA9r8K
WudGTFg99kxR834dc/MsBECnf7IbF1xkbHF0JWLnLe8dmssE8pWsSHn2bA8z7Z4ITDWbj9k7CA0I
KlK1BVe+4EsvUl9Em047ziMAJfe5tk2a2FHZJKcpiXDtl+qKPBKgrtMSstIQSNyTA8tsqRbVrstA
smUaj3DrKzz2HcnytRc/ml6A2CO4rbBIbEsn/olforgiBeOXnrJXZWRQ4pIjluBthaGKoKRoD5uE
VreGXrX0McfaeQCJ9l4gkZutTK+j1nx1Rxv1T5FwAwrF1h1An1OYZAGSbQerHzu87Ysr7d/iEKMn
DO5/IIKse7Ip+Op+2mlQnYZWiE94QEFmeSD1Rvu7s9BHfED0Ich0hhJILCgoRNss2dOaP0xxOVbg
S1FsB8NDbnivXdS/lXOM1U/Tdv+ddNaePxTwwNukpffQbnKUaYqLPla7nA5StRidAyKkNIkPw4Y+
OaiXblfBMK2P0nDOJLstaalBqY5iBL1OoPHU/eyK8bdZWGArfRvet23cVSmEiDBYK2YbIXuaIDDX
E1HoISm0Lfc67Ckum7Zb7u4naH08HLvAre+6fPzZx6VJyU7eN0doy/Nyiows95xUhvuIbI+fDXgy
CjlU4XdG9TOpnDvOi6vRieOASii3n4X/4BEnsRx7lvXeDEZvU9s1KTqkBkMF0HmDmOhmrtQDsbtH
PfiUwBputJqw1PsZcDBemnwqKphoKp8DvDOAzu8Jv4t3DSYltA/HrDT7Yxk4vOaPcrGxN80mb6uN
ixdVsdfv+nQjlwjcdL7S3HP8iEt2PTSoI6QcNkziuHTBl3+JSq1Gmwg4LJHvTpYe+M+QyJAH/o7v
CFBb2bRDM8ZozmM7rmlGpg6/2e2AP/Ik8fpMnSt+KE/S69wiccdBKyPfTVU/svNPDCLXuToosfb8
YrbDbpDdSk4Py9/FCbp8FjsrX/jDoCoP/FfXZN9Mi+1gC+tzPHGBwWQ8geGHH+LAn0vWefytqCo4
buKIPXf5pGEkzvwSoArb8FnEGL9XEH8pv/nFgixIMOq2nSj5O0F8oclUYJQvJPlukX1tSUw9GoH7
5rKHhsqyctkIV5axdTQEMf7xprjmF6Ovf+SMTNQci7uyloA/JVGAd2hZyQ5w8oN2y32G+ivSswuT
zjyVfv8SZPK77oiXMXV23RUFkCraV36CeZoiSnYNkJYZDkCMLRuI9/e08lpQhrMFhhjZBHz6o4gh
hMYji385w5aI/BYGJ2nGoYB/CknDTub3npV4hX9xXiEFp8E0P7Kr9W/sSqM+n6a52Y9Zda6igH1r
33TrxWkoV2OcktcLQ9zczmy8VpihaAsGYDgVkBQvnbgOlaZgM0ga6c3aBoKDV+fE1CE/KgMB7cpq
o7xapy7aMr6ttthUupjIovGZDESTQoKa4ZPvR/829kT9MEaGeiLHXK89hCqriN8jh6OB95twjiq9
Vbr5kUXR95wB1trEIb8e2+R7Zk7vaDyc1VBOvLcyH891YD6nueg2wzicGfTn3yIveXUnA6R0yVSg
GF0CQQNknGViFvswd5Jbuwf6Olt0oTrD7iDVRXKfe9ZCCeKtLjXpsEk0ZZswS7n/CMfwt0lIYkoI
ZZt4Y+Ikg2SYn6p6fHcj9YQ0FjpkJ42TR80UPGJaadcqrL4xjP9lqPzHIEHSidonB7Rs3fNo4XJC
auYCXPBqskRW+DXQntY631gmuSZ9arwmDkEeuT0bmxTKA2OyviZxznsHfui+gYNauAkBFaXNDGw/
Te2Na8cHQdfwQDoOM6h0bqy7BR16kpGIj6oOX5j105kxyucsysyNwZpyPTSexyRu6WoLmhcqnp13
8uwcQoYDGg4lardz7JbDiR39/6PsTJYjVbps/USY0TfTiCB6hRTqlRMslZmid3BwcODp6+OvSVld
s3vtDs7gpGVKBAHu2/de61sVwZcEvGepSciSA57bMtsrrW39GblZ9Ft6w5rZUnj+KaQRf6wMB1uf
bcOhpAfc2wnLhOMBEZ4QOqG19goO3EW62smw88F7yNiXMSbC18w6xbYc0CbYuN6QAW83OdxMgUcb
LiWCZp9JQplqNeZ7MdYl7aTBQm+m0jwatpUdZE+szCkLrJ1MIEmjqTul7NIHYaZEtPXT9JCmFXjq
hGy+a7EYr4FXYfti7Je9R0UBJNrIGZeoRbyn8Jk+2rAbiQNdvF0nTfkP5P8yxTWhP/BTk0GUbKZG
MG4ykELnEnqDIMehGD4aVIP+1o66/E9WzNXRGAG5Z0v2W+vsx5Lh38Zm4EefX36QIxMqIFw8ATbt
u7951VMwOr5M2Hq85CGfjW5fZkv7y9TJdKjqPvjmeupYjGh27ZJ907Yrcysnhw21VogSRGnmhwpG
LvQZsDEiUMR8Zb1gUlmole8ekIxM6i1fAkwEK2dvMlxsD2nOvISTpWszYmsJAU5SpgkyUMw4COKK
RlYpwtnx6yr5HDCnu4Rrn9+a9+Hq3LWlO5N4BdcjCjsCgIFuTHO3r21UEAxOGGsfGhMyY2MKNMPG
vxrIDJKPgybjofQojnB6ELFCOWDT3u9IQG7GIxqsrQO2MJmG2ySbC37ly9h027pb9llJdj3iTdBI
wy1TTvYvknRwiedz6NYibmXXN+6AcKgufAU/2mNACBGOtCfY+HSXOYfWoJ+7e5WQ+iwt65ffFN8J
tKzN4OtdO3MmTDVyifGmJayupjoXXnMIQvEm2oEuTnCzc/gu1KQHYTS3Jcy+5URDVsniZYo0OCMV
ffemT8JQ/Wto7AM/P2cWtUbZy7FlsTFarFaj416z0Pr0HFpygsKVSRxD1bjwrBNRkK/YQT4K/FEp
/4+bbdvO4OSc5V0EVewgFyEsfVdVxl1rNMlkRAuGSOFYoIn23sqBSWHXtDgC5sDdRQlrqOjGrV1p
mqvkxjZj/912AKUtNe+UnL8Kl0nE+jmp5gHyln/ycbgObXoiPJeEr2nOD4HTj1e+DiY7XrjGGUc3
38kSVKrqtF5clDW/h2zC1S0J+joGQwudLARwFklmjCW225o9cxN0xO35hAq2oQEC0TWAGYK3mYkd
sxcwJm2761B1i5SIhByPfE/PvzQrZPrlefadrWHX5G5gIJkDMGuMsUQVbR3tuS/GnH94/vi8MDvf
pI5qxnvHuPKbD63jOgkPzVK/jpZ1CqvpGgJnjArcyQLJrgOyzeyNt7TmtDjKUYhNMqIjCSJv2Til
R1rGv1lFH4YJdmpjqnb0YmOEW6/M5cCoGZ2oC7XZIwLW6Mab1Lw+BQSoKpysP8UsMjLlUV2X/d91
pOmw+wXlfDTJA+qM6ZxU6c0YxoMPP8sN7Tdz0YcG5YazdHe4Aq95xFga8A3czDgjb0j2wU8y4ppG
eOEmc9xG7bxZuv+oaMBBLE+uJynoUiIX00em1tcyaygUh4e2YjzStjdhAoJzur+Lp+jDt+Arp/la
JvqULTWpYWAYEOdH2cChnGwmhCBDLFXIGGw89mP0WAbNLsnCfWLnv5AETruZV20LghPUDA3ovSlZ
3Ka5PbSh8xs8HVzpZjEflwU6aCU7MmIK6G5iYTwiCyjYxKygD50qMl/RRiQC6fuimeFbClB+Wv8M
SusDEvXgONvCjq0hLfeRbFmFRKpiJwuNU1GX+7IANTVP+sg4+9Gt3ZmQCBJiW9g6jgRrWel8RqzG
2T2DbVdzRcTDMQbPMVvNpbvvu+GTodKrqMNhK9QEF67N2l0rXCIckdCH+jmpwUr5cGfO2iCLcWo/
8sq1nvNmsN8gWYBfWhKilhtGY3bLtE2N3RXdHV2HTrQAkap2DwYBTUjPEZNi161a1tpyBy06Hqnc
6WXuiVp9VTbbDqyvooalLdiKB6ITwddxCJNKMvAtb7pGy1A44DWQjlhxC7FoAqOf+fad5i9xZ1N5
TdcJcmrJk0nED8pEDCEM0eRACFNU35zMP7B7tUxtZhB2Imj2ZiDm1Sij9tOiZNx541NvjedCrMdl
5vvrzGWboC0ZZwm8zfyKguaeqXX3DN1rHkwva8pglyc94Ov+GtS5u2EB2YaZE4uegNXcP7utf8uz
+a9fNZ+kEuxKB7R72d7aPvtsuoHej633cn1nNDaX7TJ4L64C+9FX70bSXkJlh5tkCP/YHYQwN+fu
9aK4kQYUjyp5bET9oYr0TWftz1DUyVsiiMYUmgVwBv+3roKw5qQBSL5+a0PmND7DPWz2caDgbrfs
SE5ydILy18w0r7TcWKyZs4nSZ1l2FCuFc4jwkG/pDz+4vnem6LxCZwU8ZtxrnbBDU1eSWl2YA3Gp
yTfksCua6c+5Y+Y1QdcYU+8Qcf2QcS7RSgNU6aZR/YUS4EESUMlWDfXXSqhs8ruxNHvk+6/rPQ/z
NXDe3ydIlLyAdvvovTdjhNrQQLojTs4g4pqXec4Mdk9EGnnxstTywLDqeyFOfO0KktwC4zWAI2rO
EDi8f5rfvv6D1Fx69EAvMnfeFxLMl2CkOznt68HekiW4g1+/G7hyG/JrPXPnKeUunJanVP+yiVBQ
gnQE833y/WOXfZStxdB6ZWjlO9MpY830Eako8qYMxmXzkKJsnlJaisYc7fViP1gj2eVWO2zcDLHM
7ATnIXJfB4fcvXkNSbNuLdrEPDA3oduBlrde82q59SnFx/oIyrUCYn9FVXmbfPcE9+kEU5jALBDP
RLCu323dzMeQVSucGe96S4E+rxYfVjfENmtoguaurpZDnjWPaeM8SXM8DmR7NrVCfmbeVw7Z7KyB
w3wT67fC9ZG7FF6KNP8e8ulF9P3jzBTvMPK8J232Obnfvcp4K5eiifWCO3PW+dGfEV2sgUkD3sAG
VifolY1jyy2RIffF0Nu5qONCExRIY0HRGLGyj2AIDnVY/s5sgkhHzi5ioayeFiJ5Cj+IjQzJ1CCr
fTeVcMZpSwj7pbDlHzzKyHyM7rfZUV1aRhmTBIYJlRiwYQqfUJ0g82pg2v73szVDYEBCp6ElBnyC
JE6C5YS0p9z5vX71BGoVGD/H1GF66VLrNSW0PKzz9SGsnQLeHYdSa67iRZO8xL8a6GE2lPuISJhH
Eaw2D0dn5O8MhIuP1gPB2XfDoIU7enA4erPFjB78yZUwDhifib+4dxOKdJwuB98rrqrWR3skYESV
+74UcVGYW4r31wYBJ7yRg1GG3wNh4q2O4KqlPEuzQLqG8gLbLK9T7UAftsZ9wWslcnmQdnlveCas
iGb09KNSZM6RPCydTTvO+uMYI5oJS/iANZPijpHiXcFITkLCtFi1NSJxI3CvCfcqCCvWFDXFPb/G
k8QTG/Obsrybt1hfHeOxHuw83sGYjNRks5jMeJd869AETMLpqzXuHo9nDjVsCxoYUFrwVw/5parZ
QYlOWQ7MSusTkc5yR2fVO8MONrYBCdxxZyOhRcv5xRP6if5l2fIKdi5sfR6i3DLubU5QqYJ0NiU9
n8M3X6OWD6TD9tXlwa8Jc+vZHjWdllVekAjvliBSlpMgiIlGpR0c2k4f4eUSATxD9hx9kifzPV6i
Hw/rk/RJc1K/5Fpf4+plm4gLmLdF3t04kYGirK/Qsi95GJ6BqN4sICSDUT9aZGlmIwSEWnznkUU/
nZNlZf4uGcRsTMO4LtN07QH0epJ4Sd5A3ebsIe6hH3iWAgY4U+CrbUCfmZyOv+RrXA0TWqKbl2cP
bh6alVLwYJDrMATVbqrFqUS4urahbBl81UAxtrVXfYOZOfreeEzJDrI0ISZEUi6060igWvGrDJfK
f1hJX5Kh/OVwjZHfnJKc5SWFC16VZyca1tifS2Lx1ngzKfVsm+QlpPvE5Y1br7gAMOkVZDbnHky4
6sJccm90wa5GviOc4RaiulOc032UaR2SJ+1lRxpI2x5y2SYLaUhEuYZe6oK/Ilywoznaiq05YsHE
OoGQbUrj3I7WFffoKAqhNH2k0X/QHckHzFmm7Wx6zIvMd4v9pnFdhl4MOAZ0X73p7en8vK8PostC
ORcJgzIilpLi1OrkYYBxbhX5D8qn1yqZT1hAdwOd9Y3fNbu+9clAkIfIt/ZNK4+1WZPIM+7zHmQ0
zU0XnOpgLyd8krsIsFfhsBz3tfOQl8yaFoIT5mh5KcV7wzgmUzQjTbR9pte+uxRdSFkMBK5QtVHa
jrJ+TiNzS4DlV5sguSplTTZ2Tr3hoz1k6tuXoDGrkJtt/HV8YjBG+xhq58FZ1nybl6L0z5GK9igw
fmBef3pzcmH5tlHxm3uhlgtF5nWiTbA+ZjDxfzfa+rN+EBzEyDP0n5oybOm7q83ubGYfeTgxVGYd
CBjVFf1pKsRxMuSZM86usNo7tQe9j6aNM0mboLCyPZ3aYw0LgsIANc6AlGb8IhbkwB4JHo2OfcZi
BgBkv4zqHVU7Em9sAinLt982v/A7HwZZDqeyEz9tN/10kr6Q8RXkTPor6dymsd1nPoFRRNBgdCGT
gnOyw0aTlq9goBq8DP1j2BsvkxZHNpujOeMW74IUJ7G5ov/Ur4ldmrAavAwmiybnzn8jelq4VRzT
1iNtUBHrwbVM2nmzRtpUch37J+qiWKrWNSRhqju0mg6dUcSySA8YB9AmlctDHdXvfavZ7HFXJFA3
N9y8l0EWx5qxlu5lQ6da02jNn5jJoqAjlzgxOrZk+zwQVwJt/lWzqVpm/qcLrYK0EwCjpko+FpOx
oA+KnZXG+o/uqBvDs1oPL4qUknW196fyd9pZZLvIZUOUTLVXbnkcaSDsyqJ5kamTUwpaHxFvMLuH
YIiGB3eU9tYZ2nNTpUjyF/Nd+e6WXMF7Opa0Sslk3UYDIct89np277JZzROcbLaRcImwL+99EsC4
KljgIRHrjB5rGd4F1tCNqwoSVbNyDdbqiNVNcHQsWRE3RVNC3a/Sx6Rmkmb37mkahbOpOtrTxkh7
t+Ab9ogT3gVkNuCsU8aeG09x41aMx0eNGT/ijN/46kzWz1tmQjWf14qipEqyA5MIqzLK4aFIufP6
/nNd9dIMmW8/pvGIl532iLcmzOOlwxXlYrnEZk9qxTRhRKhhuFzQJ9M+9hS1oR/Oh1SAPXUHPidQ
xYbaqboGXXmpG2evo/GrSPo07oDBU504x1Ua0kpaskZ7qd3sHwHFcLLGkPiFrqKCw2PJVvWrF0Tg
jZW8QC5LyI2bnFOTs917rQPXtHkzVUSGbdCdYDs+4tlnlmXnl8BnkbTIpB44YzZhyH/Kf7cd0Z6l
p3eTpsSpVv1YxPG+2HqtuIwT0PK6czq2buQAhmFUZHyJL40/vmvlPaqR3OuBXoMZap/qezUlL8+l
1zD2qn/qxnspw+7CsZkxYNn/yW0msRzhT25WPqIMf8hag+VevJdzcjPS5EYr9uJrNA3uAg9Ccqxc
8CM4dfO0bgiirXVsScFNt92l5sxEoPfr3KbyVQYOElMkpXN7ttly+to7+zOjAl3tIoOUoHH6mPDx
7XMqPpRWOsOj4vcJNBHx5bTzM3sz2G6LKhPZO8VAtUQPRkGkTOLpiW8of426ycMxkz8ljTy5eX8u
xYBoZ64gizPFG+3sBpD31AbjbuJVLFwQHsTqwdk4ui5pw1mBsYLxrHC/VKFjFCbHgiO1gm9LCQ0j
NiuSC+4TkPrDnxLTNX6DT6uoPxHjPSQtrTmkcPBtAzJexywnGzEtXl2EbIepNEkN6fwm2zRRhV5t
6WFH00f+dkzlPQ8jcnd31dabk/qqfIE2fNGAcw1gsTnP+YBxO2vekPQN56xczqKWzDi6odkjhH43
bLjQ1tqEZ7p8N/3/PC0oEViWupixyQ3f1rFHTxBXCZYAgqYRkCQJb55VrpzwMdgtVQYzQgaCLgGq
zoHRVOM34Ueb53JjLlX+CPMV1WsbFnwkBzEYzfHktB5EH5gtV7d2tMQ5cwekpza9edqpDsOFqyta
No9kYlm1+6cpwQ3mWMyNALksPWkpfa03CVJgctRQDx+6Sk27haHQZ5R6uKTtsr5z4iIKblWxTkPI
hMuflvCfypfR3/hEXL+JPKNuthze0FVJt8s9v9gbrtV+ceebS2n585nOJvOwDvNHsZk4bl+AXDmx
E5XVs6SDiA8klS9LwFQiw9x6VGHffQ0wL3fGytBLui558x2DELPU4FSR1NNxMqNm32SaoKyymu6R
KZxfNHZoVUYjb3yUil2eEd8ghuR7TJGrdAbyp2JWp3EycN7XXYODL6R9QiKbBQ98zF8LHgYSyQN6
06xUgQFy364YEEuXg6GdL4/USPrSBznIhNF5Ctva3Zl2sDw3dt9ehVX8dUhRwqKWV/cAtm/cuzTR
Zwpf+pzje6cNGtCVv6MD81M0RskivxT0cObgtPhIF9PeLF6hqhu8QNF6jK1zUsvawYHs0OR6n5L5
hvjbnv82hfKPTlu17gZkUB6CKdHTPaTXfi5MJ51ecGordaNB6yR7gUljqw2LsrqgHzWwwe58BLDs
x80P84j6oUmt5SVkdItPC+Kh1Uz9c79kwU9VdQqPX9B/64VIKsxWS7t3gyV6zGt2ZHQNPZwshMio
Ie2tH9mqirGW1Jd5Qng8hll+8Ylz2zXJNP0F6GVa+2rJiFgso9Q5SX+K4OxH88fgOAUz6xC662Lb
Ne2clEOU05U1qOSFTI5wJEZuHIPP2SGPMzHs4WFyNF261WkQJmAZeKRT8Ub4S3LyXE22HVMW467U
Alqa8pCGh/LHkycKLCg81/NrEiACY1Ch3moJdd1lzvPspcwui2iN9BAi9+Ow7F8qFleCvUh3Oueo
qO610QxgIVoP0bIH6Q76kfciamV/L2ErMDmkayTgFL04CYgH2oJV0lUXqb35Mg7jl9egXQqpo4et
4SWw2Ke5keVLTg+XjCoHBU+wGqpoShob5FZqjsvJsL+bxeq/ywKx7AYKGoKFwBRvJYk5hMi7e8ZF
HvVI6e8GFaEOz3KFMrZz1Pi5TN2fxW0ZmNQtQ7BE+dijaNObhmaYWi9kAP4Hek9JMpIdgDaPBobW
8C9Ku2oeDXclGowplCmbwcdmgh9yIZmnWzaVWftHlSRes+VWkmJlMgEeB5bRlvCOHc3N7FgpetRE
pHjjvShLcltyQHIZ7SlnyvMnHjTj2M+utU1dQjAJU3bni6YpEe0AVAClKZ2k+TG0GJ84q9HAoMiw
qAfB52xD4bbbPh+dzxTxS0mpzHVYqxNgFMykSS81XLLRyuLk0aKIC6eZ/pjSjDZYiN+9Ec1nrKa8
IyzYNjhehGmI7GKK8v7Ng4sWI+Ya97Xq8RDZ3XIapFHvG4kZLjNBiZOyrPhelHly27L+Fng2/INt
5k4cWN1E87Ev4yZI2hPDb0ozwll3kUyCe9+jI5177XwnNs4bCv4CVHpJ4gtlvS969zD7dUjYEQ5N
8sZFgp0DgGU9Na9G2PfvqWMPH7Vaqos/1PLuSg6w5JTX7waTXwQJxOu8mHbSv0qXUEpy5gmwS2xE
GAXbJbGRLOpIlwgMTcPyi7eT43wNRRdgyAqp4MChVWRsGDP+FhgBWQQtFLGl+0zY+BBPYYcntI/a
rdU63z224HsvJmnSDBl6igyDYtYP3frPlNgts5OQjX9qi+rQ0NzdymK+kkplHKsWGLmlsOcSRYRy
kGxZWgL6L3KDrzKKfkAGMAAtsT8RwtM8wDZ0r6PT/TFDNeOzK6ZN5RZ3uvz/ajdPDwthZ9tu4nhn
sBRjKF2SI4t78ojeYZV75M7OaE2iVI0lumDdQDKTTcDgETYw76TDGdgYlXPg7kSDZIiwkj765TIf
fM6UrxhfO+GOrSDZ60KovQhJsw0MYV6YytNWZ6FCyUiF3bgkGc6UHxhuZyR1mrGnNphXprkqYqE9
Dy0BONlNYwjQ7+sJ1HHDVdRp+TCVEDm6Ke7NaXHXiBU+adHKn6FK3iaeorDN9payX4hX4AExYsNG
o4XSyyvKB58WTOdaDEf7S+rqd68nVBqZ/p2BbsukojvyhAaXAjrtxjKhG+Xljo7RB52wnYxQ7RP8
9T0NxaOVIJj1yOAbiZ8C8sQ8I7wF5iSpakwms35xLWt6U3ZnX8ETPAeYVDw1vDP5fy1sUoPcjAO4
8C+mKj6Jy6UYJT0mFOKJBMN4/QMsjrfGtP9k2rlmglyH0bsEhL/E9epHoqmXVctFFdXN6Zx3HfIK
SfU5qOnIW8mM3IVjz8jTFQ0lrnwNOp9kwtBWZ0cs/SagflnpWP+5hGFADLDk+qyMdt8x6IbKe02t
9rnoc0SpZE3ZOhsZOqIKtYCrrvJz2TuPU21ca/+NuuJbNezAgDh/jKGn5M1rEpF51bWFcsL1XlIB
kWCWhU0lkZO3qVPGc0zLVi1Oqppnf/b+oPjckJy7ceYI7EB+9CgmaqROdGufeGh+kUG3722byI1V
42nQlFPzpyPM9wUyiDKWO87St0rqey4FQ2krtvLx9+B2f4fc+EgJRz5UBPaFS73VnTxT4IiNPZh/
WWSO+VQ/161xlMWCxjBAv4/zeVW1Z16+NzDkaEZx+TRd1l8DzanHVp0QWEAyDHwceEB0ARe6wkP6
SZXzb8maO7uqexym4Nf6t8IFbpKTV7vREEi7AJBjHmcsS7+iFGMMOWJLJt0dvkAc9bRe6+gGbH5f
LDSmZLJ3q/EVRjD6a6snC4YhyCDPbB/EuqXZm5LqOkXdzZ8bTpp98tGO6Vng74JrdoQXuLFo7zfE
bNGPJIxIPQAMP4ia/TWMfk0DJ78w+O7pO27cjlIk1EwmiA2zw/nciul97eblmiNZy/lKzr04is7c
syBs+76JjYYTHhMH10uSDU/qHebJxerUR+RhD8soGEsXkbOTBTurWk5LqR47YiM2bGtEPnfT07L2
Pmzy38nWiO1JfpGY9YGA0G0yjsJt+154umXQUH72uXks/ebmDSmvt/WYOuIs12vqlwP8gotC5Csj
fx+VDPlXKXdfkRdIm77x9+MAmaOuG2558mGa1gsKgM/IGoztlDq02DJW+jbxqz19A+I+XPQaYzWQ
1JusXP/wI8XKtqPF9B7M+OAj18AP7hqPuJAkQVPLd+bk34ENk07jtlJqPFUEJzkYQhZSRHQ/skRX
xXhCyvsrGzSm9sy+FraP1nMNoRp4070u+ElbCmpVJ5+2M6cIsxsAdMFOJkAjbbO1N5mT/K2QQx2t
TB8Z9h6bPHlP0dVtpnFmvMlC/uCOWX2Y3LYiDlcJ/Gf+Y6P8W+NFV4R/kc67rezsYVUkhplxEZLE
lLY9mMwy/OSjqp3dQss9ZYGyvHDP34w9dIURUlFBhOlg4zhzMXOvL0fQTzsbOAWBP6yW5GzEaBxd
LH+aRTctnO9mWDdymzFAfmI/jxGJHyag/1b5ghON12XZzyayWeJx1sfbYJib1x5JmZLDMc1RrQCF
9UC8mFwHhFBaXzOrbtFYmAgNBrjOZWF5xhG4ogBm+ptFrTGBLpwUMbyjzgzRp/qgAWc7eaEdG1WE
NCfPDRoUpO8oFd/pLM58Y0bobdc7Ycv0oe+tjTCd14ihB/rU8gTQ7WIZ0VWMOBmRU2rvcSrTjw7P
oxdVOwrKw5JHB/Abz5NDbxGxCAc2GvXTByEY5LgpnIqPje08Btr7HvgwrmoYq9hAcJIPHSJWN/M1
QMuGYae2KU160DPELw87pfuTIJJ8NT0GFU1Y1ho+Wt1Ldqj3lAIjDcUJD9AqJnYyuTPH9uCp9yn8
7HJc0tZwVHW4xz+3RqPuqhWBViWaQ5bcz7S3HHTI6w/kU5Vo98OhY0KHQGrOxJNpO2crz9xdE2bn
LKxPnNbiCHzPEBgvGBV39LkuJj+ESI/TlIkXzy6utfnIXrJFgZujIu3dL65NNQ/rxbsjoX1lF1t+
slnv3Zwvp7F9tHErN1lzkaNFIC868FWQ1RlfxpQxui720o1+Ob39pur299x7N5SbHGz55ngwuK38
pvUJW+XSbCXOIi0KhdbYhwjTj4RxlPCFeO0dM8HpkT0vzLlXeybt/wquiP4ym+QnMM19zzSzonu4
XW9JVQ8Vc82+24W1jTl5epHG8jXUzt2Z64PmKI+SgTZwNzwWyFka0weYjwNx2xNnPmvEBv6bMfi7
ppgPZUj2odHG7sI7uwzmMWOHquziEKAUwFmenKzFfzbZ95I5mFF0aDrH6IrXbAyjPhqMiMPei2WE
uNUhzEC2KUCEYheV/RcYTDKE9GnIy1iNRM32VB7ccQhTTezMYr/2BEav3s4Tu73omt9mJEtYt9Op
5uWZpnBv0kFiS75z1n0ewBEzFs/pqbXOxV5bV1zJmI/HaYzuhUkCM187GnHcs8BB+JdeRj8u21nM
oaR4rzmeWA4pUVqcBQMZi6/WIE0VLPTecu9JhMvYa+W1iiIEyQHdWqyn02gCFkrC/BRKtub1LU6x
r+gs2xeDsedwd+ABqiQSTsKnL6sfqu+ya8upmGLwwsnkNlK9DL2NByDcK8c5wvx+0PycUoIh4Xev
17X+2ZRavxpszjSzGTA7KDaHR0cUp4T762RwI+eFbmSx44+9JIoZy9NPNnfrbbe5mVGeMnbBDD21
z6kZPPliZTPj39is30Hplo+ELu4QQDwUdnEaeKByPoBhVs9pyGCqZCUv+Enc1hqR99Jae6XBPzjL
p2/UDwEFnearWrK/bbHE631Y73RkVGfLfaYr3ZPhqh9RlWGOYoCLupflbqZbnz/7jjwYNGF9rhQy
8HkeshjNHEba8t8AQUkgQihL7z3gBnN6YwBNCZ/Bh4jy02pBWCuv9XevPzdgWmUSDAgFoWeQ2G1d
lFaUa9caV0Jdo4Oz6QPQ8KDcLeu/ztT8rvIJcfdypJSHYLNG6/0ABVl9/UklzqXSOKHZ48PmVk57
Q2e/S52dsKkgjPiUQRivf3l1Jyv+VgoGFX0/FWj6WLEk+VAg2VUgRMear5cDfZzwZlkcylSmYrPM
nyJrYfyFiA9jF2YgNBguay+EZrTcadXSJ6f/dpMVon6btb0O6nLTdjXic74SV2fgPLILR8VzUCoC
pg2WbTc/k1Ojd0mfkfncvrY5xvi2MS7dYn+AiokDFnZTzUdEibQKyd8TOfHVDWwcPgyveXVFpOFu
eK1xsUukOcugsX7AxBiW7K10qqcxR6dr0KvRnvVk8BH0XP4AJDkURXquVDpzWirnU4HLvqFxERd0
S7Zz7VybyXthEAT9lv1qLsRtIElOgmfZdJP+SioraVkHw7tEgFb7xm+/7e5yTBBVMkVMucUBnw4A
DGyA0T0Vg8nQvnUPTpWHGzWkd2fBXdblsYM3rOjGAxUjrBYGaqOoP5NAupvM0M/lKO6eTm8ed5/O
WAlJSfQfETlPBLbFWWTrOMG2szW9nIEatdxxbPp30LSfNVaQoQf+VTv2w6ibLwkgo+Vg2NrLR54K
IJAhwxtyh+Yvr+hf2gClIu5Quo6qu4xB+xgkIEgn+43Dc+wk84XahVlL9zcLUwAMOXY2BiWPtacv
NlUK6qi/YO+Pvis/3dy9Uec/dYpDtcywdJTpW7qUu8JwHiOhTiTHHCg4YxeOkl6lI6JkwDRhng4T
eVtrFwJNdm3HFBgFNseooO/3dOq6xw6/BrP3v+NcvSeielB2/ghDcG/56WtlDCedI72pE4BXMEMf
VgzSygFxW3YIzaodDqBjB0vug6ijXejyCpCrQZowLxMjndPaRDT4cfU8PBXzMJ9gmgq8dFW7I4Tm
sNLJdMlqXQCsgj0D1rijz0NMaS83RZUSaauR4EAE+vTIIXdc2pAK96NGhjT6KK9F+gqg7MUWGrFu
CRtusJQ4cB6SW3KewAO54TVv6fwIab5UeP9CPfCm+w3tlmpYdSXJtonKU+YFH7grL6mqAdXM93bi
sOmtZ+uB6T/NXitEaoPWRqvuMVimq8pbAuUUAtdozV5UPutcQnB1k6uHCkzpppntaMtcLc478dCa
5rH3As5k1gPnn31lEii63hPHBc3GxPo61PZTa4xPLQgKc4noZjrHuvB2dhBlm2Ak795q9m5mnoxp
BVTR0KrCmGn6wYBnSRkx2gGUlrURXdR3hZza8sXDHLDtAKplZSQ5K6iOAgQMq+kAU4iLLsk+tLKf
YDE30n+L+uaj7ElIRsVXq/LdLbu3BqIO46T9VJYPWT5dWvhIjVFAYEmoF0FDmT16rjbaccB5Z4h7
nQf8Ex1loOXaJ803JCLmcWv/c42OaaCikVp7GPwWDXPNOsVjgNJ+Y0biRRf+34W+uWHqfEuj/pSh
GfcJjRaFd4x8g2RtGxaUi13FTtEU9/Y1L5CF/99Nzf+HS55636ZT5wQmva/A/l82cSvVvhyzaH4p
MmyEBNf/SUE48zS8rJ8qS1ABkiX///87fTMAJfHf8IP1mv4Hy1MyZcnwueiXCeHaTE4lKvRXWXwN
uX+pM9YGzD/L8P9wb/9v0CXebej2IVryEIQoKqnVuv4/fuukx//i7MyW40aaLP0qbXWPHmyBZaz/
vsidS5K5kKKkGxi1Yd93PP18YP0zpUSmZY66rEwmimQ6IhDh4eF+/JwRez3Uxzi4t5VDLj4zXlLa
QLf0X13hrfhSMfRsUTvkkj9dH/J5r/ponKqcDtuDgHPh1LgFb1Tkxlp97IR71Ok0CcLnNhEvddAv
r1vS+aTfGC4/hqnLyPrpaInAQTyxFOml5Qm7qo+EINWOG8LwUFblDZqD81UDjaYM3avQDVmcsQKX
YStcQfrySFuegtYqOb/d2M6HGLQ5ZHDR5KCE2xsjO+cWEJqGMqOhQtZhIZVyOoeOF1LNh8EcGXlf
Wmgp6HhurCAZS224tVjGWZrMooAZkbWimZYFAeuprUry6tg0nY8BCqOmIbF+7Z2N3m1V446RVhJE
jbKO17nLGmRgEdK8/hovDPbkAcYF9dtqDUCFN6Xnsw3pJqLxLDsiSnlsK764bujCqzwxNKHm0MBD
dDRkFeO2ALa4HgJoJxWJph6gtvVWDvRlShx63eg5O4UlWDaygt7EKKGiTVZpXKhIBVRScQy5ls5q
AZiT5gnJiyESkh/7/B51nlnFP4c0Dl+3fXHAugzB+qgPw/s9nVlThkdNWAzYsxGFHdMX7a7Kwsc4
fQQf8tTxpQBw/z8wimyLAvkJqnf6ZLx27dMrkv5tNGgQKK6jrwlYRbUB+qKBMfO/Kkl5Q+Po3Ong
YBUFfl/Yu9k7k5EmpHDhi8+HF6QkvG+9ptCRKbftXZMmhjQTOYqY10d5waA2KppoMIYr51J7hj1E
gac24iWnvOBW3ScIryDu4ArufLpu6dzLwfnxm6XJ9kD3vStzoxUvXpPmmyCPn6RAiW8oB144MjgV
NV02SGzquqFMDiqyioMMrqN/oZGNGPIgIySHZN8qF1YA1Eme+4wthHfeKCniOOEbXfvz6wM99wMm
BO+qymmJdBKQwdPV6mpW3IrOI30sr3h5KaoUz/lAoHjdzPmbs2zYGy1koWRL4F9PzVgdTY9Gnmcv
CnRx9KWikegcHK1v56Ve3xjShFKeE8piSLpmGwg+kVyYzKrTI9Ank+F4oUHWovvdqfMNvY3c6b9q
QUTuJFxeH9z5jh8NmhZU6NTshTnZBznFeThrvOIF/IllZQATvwJjnrVAAS33SafpPE03102er09M
2pzCxDg6Gr6TsyrW09qBS6J4Ub0fbpC+ARV3b7yycxOj0gzkT2T4TCi5JibyLjaAr0DRkpnRD2ck
mFT7w5+Owoa2SabvWLFMzt3JLtO1ISkLPctflA5kM2kQd12BSb1u5HyFnxoZl8tvJ13VN7qcG3H+
knXJ42AE+qpBc41qoHm8bujShAHGoKIhI7oMzurUENKmXFtDDLWBF3G++RGon/bHdSNno0HKFQok
+KzgJoJgY7KRjDrNNDgio1c5Ln/QjkcHg9XJtAqHL39qiM47gXw0imAGUmfT11+VgCGtpHi183It
DfJ9EQxvJJSvWznzCyhuc4EVuqWoGlpKEyuGMkRKU7fKqIN7lPR7Kj+r1DBmg7ghy3g+b6eGJqsg
g4WhU5teeUFUdETbhO/Ins+rIriljDB+0ElkZwvGgnKSrClcd8yR9/+35ZbopqPVegZbq/XWO9qx
KeYw0a1UMPPgXCl5/PEEnphTT82hJOkOTQYfZ0oPpUdP+7L1A22pDhEFHtkKbjiFM1c3jg68qsWJ
z0r/oCf7bXROZ7jACb3sNSsD2AbKJ5fGmKbSlpBzZMNr43CAQCJ4fYzn5yRWueOj7oVmKWmUyaJP
SphOzapIXvWRxMd8851fbt4xodErxC7IVSffpKyDc+pXY765lCGv2zcvLB6EhA3d5oREI8LUTicZ
pVutVwozec2jkk5eSBpo5yZFXlF00pbK2PClSN7cifwDAo7c7n9Ukp/OdbOBwUW3KG/RFJK5WUs8
DyUwBKYr1YZqwisp5kG9qxjdD4kuKAjhUcVujeHOj1uIQZBv29CzBs0JnSBGhnIoKqE/QvmH1H4q
6P8Y+ys7uX9s1XatQpgC2IeMqQf7bWN8VqjCm4DF5orrUsFJ6XlPHmhLHTMN3Ikr1f1Vqv2Rzfed
TqRQNzZj99BIkTSCt8fKXxCRByb1J0XlvWNpXxqHZteIJjvXL5cOVWoKRPBCVI7yJcxrelVKLVoD
zvxKLxaZ4Ox7njn7HnaNJHT+cDv/LV+rWmhawwN3dkHsdCif4iE0j8jKgXlH5W8OgAfW3BEgff3t
n7l1HDqOEK0dwnmNmPD05ReqE0iuSrrWC93q0TYTiI0jVdyIBS9ZQbue/zEDVmeyxP0UlJyorOA1
a4Jk6/QSffph8uv6UMYT6NQ3GYquE4KpHwSb1uSEGhwBDiut8lff1N4KMvwaosWwnNSxfi+K9Mt1
a+q5KzSQwyAOUy0ZfTxjMnOtkhe2DIPK67iYEmFtAmgRg29ZRzpuRD3Z5iILQUmleEha9CjheeTl
5ecGXhkBIg0iGEoJtmM+uQBuCSGpmHwCcDkDX00qn6NCtFCArK4/9vlm56k1CjY64sjM1eSpc62z
6Tku09feDPW7AnVnKqtBuI56eLmumzo//UwM4dxUMADcnyYvPVEHOokLwz7KmUu3YfVVbk3g5RQs
IvAVf27LsjWDcE5FI9Wa2AKqJSW+3dvH2hGzLPaey2B41OjG6kR+40w6f+/QcBIMw4ppKGN6+nTH
qLpS0NCt28cWvg7a7iBJgz6qGOmsIPCTIOL746GRSSFQQWCGW+F0h8LG71I6q5yjXzdPlSdmIOCW
g6gX6Jh+u27qfHFgZ4yH0JIZiSEnQ0vDwRNcv8URAXV61eLqGe6SZw1O8RsH7SVDpkLi1Br5Ym1j
cuTYMHiZfa5qR7CZA9yD4bOtykfaO27lZ5TxkU+dgkXewNR1ndsEq3AyJEUNCynMhHbkfd7HoOV5
V1khLWiOf3Ah4LGlEtKS6gcYQZqobmVqLozz76wlFxkSYmdbwG20JEk062jQBY0kBJUaqaBrDnTg
raTb1PuNZwbLhFrtuFDOBgr9bEKuyDHYAQgt1+txTVaUDQiSQl2/EbNMx/VhjLsN2T2CJU6O0z0Q
lb0BkyvGhiH8juhxJJePTeuu/2w5fhyDwh4FnExDo+f91EpZmGacJR5UeZJD/Vt6dlJrXijardWo
jI/7+yIhGaLKQlfGSy5X6ultwMo7E9xaFe3bSlmnZfBQIwYYwo3aq0E5g98JZhV1WYTZqhnMJ5bz
0gide02Sbmz10flOnoPUGl6MFYvy3cdz/hZ/ljq7BRS+vm+F1K5tNfqUxmG6jCBKcZXyKcBgl4DH
TiDNvj7VZynFMR9Efp00CW/UJD99OtcgtMVQhaq8QxZ1WFqW7y58K+vWKrQ4C7I7EKo2SrHx9Lx/
zWQdaDIIteX1hzhbVTwDZRTCBNzPuah4bbqWo5eDtu+SfajnwBWcZQE/159bURWhE+aPWf7pJGt9
WGRDlRh7YRd05DvbkK4/VGCCPzz+mFF0ZtmUXI0NNLMmqzfy4LxoCinfozwCTbtdeZ8hMc9hbSy1
VWGYt6oKF2bvxN54HP+2eBzd1cvIs809kCWAaflS92nJGmpo0a5P4DSYGwdmQ35tycLUmMJJnNUC
/M71rpf3BoIxw6Dv2ry7oWB4YSxkflSgHDqkwWcJ7kwAxYr1ROzUTHvqBZyUgPGUG2rnF3YbC41b
DwEjB8T03gNpV89xmiZ74HcjoyWkz7O8BzjrhjOUVOZKRx4/u3WDvmSV9IlOTETwcJZAp5UHkqOE
xv8yjZ/jkIaEodC/Z2h+hXnzSN/lVgzDsxnekgA8Ox/QVTbJniPbKMh3TMPVUijZCH+1dmYqfnV+
tmbFxrAx1L/KXP4O2Hm44czOjl7WCSlKoZJBN+nXm84vKTxbKSpwzaZvwSGioDDkLrwBWHdsrpFW
ufey1l/YMbpTQ7BSrWJ5fZ1O488P+3Bpj16dusE0/zZYtI32jip2oQOPYJio2gb2kmptlpVPdSZs
q+N1g2c3+anFyc4Am5vLsROJXQeQqXb9VQkupCIJk6WoJ0vDLAkecu8tpQyFCPQA2uv6A1zaNqS7
/9+IJ068SltYbW12ZudKd5WhLCSfyjzIgutmLjiAsTzBMuI8IlE3PsZvnqYQIym/0sj7MBqcbeW5
iPxwRN9dtzKNs/+ezH+sTP0Z3ThZ0DIYms43wthG6kajvVW13s2G+1Th3hjVxeViqxw/eB4kI7XT
UdGVW9OtFHU7+Mf6GVHAoywDEWEVv6pNe2NzXDJmkT4j04mUOxfWU2Nqq8mxLsnWLtaGJ0Aa77AT
IzgYwtdQRq/XJ/LCzjeJC0lLyGi547RPbeV60gCyDMSOvmGw4X6IzreZfm8QhQZJo4SLdLjlvy84
Odr5YbDnPjGG3pMVQq5YxHbleyzEcpPCyEd70qeAnOtHkxd8x+7zELUvtGP98cHBKG2EYiFWUrnd
TsZqksQBZlYUUFXReW3RKiD/SqkUXp/R8+GZgtoBx6AlkJtWJlaKkBiNaW0PJawAYWc/6qaMwJFz
BJj57Cf6nRYpD7p3Kx4+f5GnZscd89u+85K89mJUnPaQ/i4y2X4dGziGfKUCarNydfU/GaQYL/Dk
es/qPjGZCzpI45amHu2+iXr6wiIXUnj/Hv2ylanClFDnhzSob2yNy6O0ucEQYBD9T/Z9l5Uw22i9
ug9z73PbGj9zVX20QF1pnnhW/fj79WGe70QmlXIGRxWVJhR/Tye1LH276RD1OrhN8TWAeGJpD9ld
DIVvkrr+DZ927jnHqgNlO5M/UUOd3EaTrqaFpLIbOuDh+NaRnZsZ0MVeH9GFWP7UyvgUv62TJmxC
AjinOZRW9LlB8D61te+AITdaTj+8bRSo9rV3uS9eRT8crxs/99rY5h4qFAI3ACeTnU9OzAlb0PF7
uY9owQPaXsYrtfsMZ+QbfmbV2XQCXDd5aTdiE9dNoVnG4ZwO13b0OKRWEe1TIVaN1Lz1uv4jNeSt
IzUHQv0VemcPYW5/uW5WubRyBKPFhZPoIqt2areU6GoGQBvvpfxF7rkSOYhqwP1VfFdrw1uK4U2I
go5neT9YMkBdeU4m2qc9Vgvfmzr/GnftrRvUhUcagy3SrGQDYESczL7InaBP0ac9xCTev0hkBA4Q
aDwZo+6ilnrB/PoUXNiqFCwIFGExNzRbncx8V9TwfymuvJfgp/Olny03w4VbUwgIIG/soGG8bm98
/NP7sXlibzI8ua2SrjdbeU9WNzBnUPy6txADl2bQGDEfY5VLNqYvVdH9jjx1Vx+saKyeKY26KGBS
SW2XthpdunEFuTQgg1OKfjEK3kQCp0sIKlBLjoKsPoSgbmEWdUFTx74xa4pIvbFLLpoCuqdxOgqW
7eTMIhZvchutiUNG75Q3ozFGPAjT0UF3Bklzo4BxwQsAEiRBpOLnDBIKp+NKwjCrdfrH4KSHL1aV
bCD5GZBUgT7nEp4VyA9qKdz3MA3++vMlQlg1Xuh4eXiEU8sovsAq2irVISjrJyUwNplhQzVp3oDw
XZpN5pAQWDZBZEwRbjBliFLxWCZwRcfGDKBf9gikJnmn+1dbXx/SpSXJrQ0z5MAUZZqaGbQsRu2h
qw4+rKn0FAIt85J4Z4NY74fs+3Vjl7b0x44Gr2CC3JnMn9oFmCuU4lBYxjc5takGeXOR61/ajua1
IBr+B+tyDEwxN2ZjSHOfvjDfUdoIWfjyIOoSWhyDhlW4oz5xPlp/vAPGazepNQtouEIG6NRSFuaa
GLzeO4AIgirel9AokIN4YaJNf8PU+fo/NTW+0t9OYPg8Y1odTXXfwe4Dw/5GL7ex+z50dHCp9FPc
AiCdvzXQsaDVjNEPW5AHn9oDk52bmdKqOyOGjhZh1ibYSjYaGPXn1q9vFPMuGaM8MGJJOW/JYZwa
gxlSQQPXTQ/ICr+Xnb+BT+Zb09nJrK2hKHAhIb6+Js83G2G2SpmAXM2IQJmsybyspWqwcV2iEjMn
D97hd96UdNddN3P+0jjGbHIF1PRslZzQ6bhgZHT1ioLWrshM7UUTofGFvEaxElUUPuhyQ8956XkL
z+iL3R9bJr9KBlqArBhzn6eWA6Oi9dYQ0GUYnTePHPd7qndPtPN+yQSUfwIhGlrDr9s8n9QRysN6
4fapnMMbjbA3dF1Ty4PmNPWi6FV0SuyyW3a65d44tseNdXpsU/mQFcxwK+MiMZnYvJZFQr9ovqvk
+GefpgeIUo/XR6NcsoG7p4yMRybZM5lCOIBp38pkeReocOhkPyubrnNoBHqaj0J1g+rOHITg0lWb
g6eka5QNXq0e5lqlugEbvfgg9BCyu8cE8DTE79BA7qu0DveJHmovTdgWjxEE9p+uj3ccznRKEW7D
XVIpoLw1uUgYatvKHdo8+7yEi1JP+s9ZkT7CowKYIlu6PlxpyrCm1f2W9uKFZTPCElSgAqBxz/oA
6g6KqUhvi4PIKmdZJQ69krW9i53avrEdz449YmoCawrr/IXs3WTVQH+tQqcxSDt7WOVKyaDglKGR
cUAe/vpkno0JA6SsCMPYeriaiX8Zgqpps9x2dgbMXYc60oK1poX+XvFb9c9N6aRFbES7DUM5k8Ar
y1iJvVTTdyriKnut1qAdILr4rLuyurw+qgvzx34DEjHeUQhAJjvCyqyMkpcR7iXfeIscdWPk9grK
xTX5k7frps4Tn9ybwYhy+SI+Idc0eVe5YdLeHhjKMVR8iB4UNI6geLGHu4zGuc5st46sL/Gu2zQQ
b3VpbN20uRGRne0IHsEa75xkZCwFJNOpD6X4IYU2eZcjtArQj8zt2L4vdbEeLbbqHdJumSLfmOKP
5MDJNhzdNuELKRLVZPCTlQPJFBIAIm+PMDDri6qUYevWYU0yrLhZRlGYzF2N/qQ0i1CrkHp3VwR+
/gbWK9rYptMuXJMG8T+NPUa4Kehg7qXjEpsqd5qOo6a0j5fHoC2rVYQM9sqIIDJ1bcv54tMD94RA
CryNOc3yN0yf+b4xUWRzbeL2RIfs1AkrYQGxrKRnx9psjgbkC4ktb24stXFKJ1P+uw1tcmWCXNBG
/MXIjrHX37kVGtpoKEW6t6RZYkODJMp1zSIa+WxrmE+1ctM6+rIokm/Xn+N8d3GxoVbLwUYK/Oym
7atRRMe6S+emq67o6vumpo4HIDvY50itXbd17p+wpQLXMSx87xkcLNRlpydzlR2h4ZmjZPhsqv7G
GbIbDnfcpNOZ5c1R/8XEeYUIH9IiIMzby3OpWUjSAM0i+nwbMxp7Y/1+pLWJvBsO8dIWImZlrZA0
stWzaNIvjTy2UjU7GqH/EDTJg1SjvWXAwpPQILwk5n2Wg+QtMysonFCId5w1sjktNMv1jTP10uod
o2dtrJ+cb5zBc1qly63sGMg9reI2HMp5fuNVXp7jf2yop16qqQ1JhJ6dsWzKgysly5xG5tosdk04
vFORvOGgLq7S34Y08U9eQzNB52jZEW6KB8v2X0oVckQ2R9QUN678F2ePVUNICepLnh43ehtUIobA
5RgbTbWFtAHGlKxJDte3wuXl8o+ZKQC5hiOQS6SiH7w+nBcyFN/JS+m9JepPHdKXlr3vdysL1KmJ
AJgUIkgBp/T1Z7i4HX97hEnsZVUdvUdlnh0ttXnIhfas52g+Bf2NpfKR/JnsR26q1GwENT1Q/pMD
PKa1Ku5MLz/SX0tvvT94j7YTaQ+1IBVFa0u5MN0uWDgNdL+GZCjrMjOzOwQCs/s+LquHzoQjQBpJ
BZwuoaRNqWcm1wIps6B30P6DY9OyIvfGY59H4rgQ4n3LojGNFP5UWBhpHRwZ1eZjE2dzKI9154eB
RiTcj4q/9+I7JVrCwlosjfipYZ/1+R+n8D4eAIje2F1pkDI53WOE9imU/CV+zI3e4BZ7GCxlZRWV
C9uR+nJ9LVxY9fB4jLChsdBF3HFqK+pET+1Nq44O0qFzRFPWiQtm/LqR811MiRAHzxoYa67TFEmR
1IGZWml19AfTmiGSS+tFiv6gJT1Eqby6buzsFjxegFX+A3FF0X4a0sh5rUIjFlSsOg0ctJQXiyC0
IJgywm7JpbmAksLwtrrq3UKwne8roFcgkbURV8l9cRJEhoQ1XHPj8ggPGvXxVyFrMxH1N8Z3wYOM
CC+DC77G/6R4T1+Z4pC1bvykOsqwAXOIz1iIbbAFU7VQ3E8ae2ZUUkzrOyn9ZimfGsgDrs/wx0BO
NzZPwOagz5jbDX0up09QJCENgB3vE3WfQ925e7jd7jo1WfaxWBt+OUcuYuknSMnk6bszDA8SbA9V
Fc5hPt5EZbRJ4Y8QSnHj/L8w/wqek4vJCIg5u1PGCszW5I7YN0H0VaTVvYDpxe0B7d8Y/xiiTcav
6LbJ9NNqfX7fclIjy/3aTI964FaLvvOeZGc3hu15iy5nD7WCfV+oYkVp87rl893KPY+CDTcqmxhn
OvE0kViIZxX0QCe1ufMbWbzYiLa+XbdyvoO4tAIQJiikj4l75enrNQtPb8DvFEe1SEeiTqMfIMmA
DMno/WDjOX1618iKgiIxtBvXTV9wvtjG9RHBkIGkMHVqGwXnyEg1rue5Xj41vvyadtrGctwF2fKf
taa+V0rw1c7UXeTgmgNLexqQRks7Z92nzvH6w5y7rfEZRoivTVfkWdgat+iz120bHVVlPZTevYOa
QdJzJtT+jahgunIBa4ypcQGuCv1Irgeno5YDNwMT22d7qUqf21BHttF6Lz06Jq6PaHrHnNiZniw9
SVgz6O10HyOoVqnPQhtFpZAtK5a2/VP2vpXqjVvtWS13NGl81IuBbpA2mERwTpixVmG/29t1dadW
nxLxWRePSfLTaI58qfdPISIg14d5VtnklCG3A0sAZw75umks19i0cNuu7D77TVPvcrcJNmT/VXjY
dIi4K6KMClDwsofCFCCXh/xNPYQzLr3p3O+gxyWtHi5lJ9DnWSQTjvVadeMRz984N4bxEfGhsEJM
L7lJbNaD3LXDk1kizzqzyrUW3njZZ26a/i91zAOzhkEFKdNWCQvV3JRjkrpy4tV0BkEA144y1kG9
i9Ns4w9Ib9jhYiQYyztjmVnWQ69DKTQYn2Sj/eZBaW/CKhhE3afr7+fi4P95sI8181t1IYttV/GK
sH9CcwQOzjwqFnTRChLFeXCjQDn1mJM5mMY3DqBgQeQU7xslXaSFvnc7dX99NBdNjJU6hUIyf0xc
ViNBtis5UrTvAnfcTVleLq9bON+24/VypEugz+18D6mhiAKRedDWx29D9RTLzYyNOmp+lzBrN5Cf
qTdc3xn28WPexoOG+zpluykMAhroOu6sJN6nHcwwI52swhkf9MGzXAMSEMKBrNDRtqYbbVzDXtnO
rbNu6n15gjHCGAE0VLNZwKc+kbUgWnj76ictirLXvpWTdTk0+UZr43zZI2Pk3dgvF2b5d4P6JDHT
qn4EJThLxbWIt1vqvTAvJv4MwaFfeia2sLiiiym/Qxp8d/39ns8225CEOzcOcu4kVSdLqG8tCG9d
XdkFUJrWSjbXo3VloXkZrc1e2sgSKvcu/OY+fIZFeKv4du4oJuYnU136ERfRgSGaWlvPJBkVSVNI
PqrySfY9zAIuaSKOrI05IJbqzLQcrUdEbCindkJalCTUdz00eLsCwvtl2+vlXab72efrk3S2zXhI
UixUPvFpY9P76XpI7SQ1ZSQqtmoDJSP0yK8lbGs33DK3PD7m99iOygDwH7pYobEYUVWT2Fbu/Cry
pKDZxpr5BQEA+iwDg66bonx3HTJlXrfgUeatli7L2ryTrGqD7ADpnfzOdMIdxPmPTqp7c9lF0bLh
Du9JmgQoIl+0fibNCivb6EW2LQb5l24Mx6ZWOACEAQdIt4FXeoAhXVumtfK5I0M6C9VmZYn0Byrj
KICbh6IJDl5g3JmVvlDraFXa6UMKD/7QafWqQssE8b8HyZR/KJG7jvMIcq58kQneqq/Xb4OvfW17
dIJyy2/ob427ma9lb3Zt3xu+tUCNGt0XvTygFZDDbTlylJnq96hLN7Vv7ccFGQ/ese6SQ6pHsNU3
9AwKdH5hgUzq8kjJajtAEwCnIDJApluifwhYSi/1AyPk5zOxMuLqvu+NbCYpCLMVwZvWlkhLtcbB
a3FmInZRhHBeejjMOIOMuVv6R5i0n0HUvw0F2l6NpH1CS1mf0aspL2CarVYycnNQgAc/hrTbwWK2
M1yE5NBbj/QI9sroDhr872Uefm5C801KIm85DNXapwutj/QHhEU2AMvvM2j1UG+X7lq4KxZBXRsz
M4C1fdR/svTwC6A4tAxIi/tD185g1Eo26FqDR5XQgyjkh4HaIXgG9I/1BjpWaO9T8BWjTDS0khr0
aXaGlgofpiUiQRYFdsvQjx9T4SMYCFdfVc5l0sCLzuLjHQu62gryna4u4Gu34U9Dc+WZEuVcaj6r
z40i5csq9t05hS577WsKvM5q5UCsV9XPiQjyA1Vny5vlIm1n6Kl7Sz9QzTutQFhKN3trLaVysQHB
bS8kg4zvTG8N9SfF/u4Znrca/aNiJKVnBu/bLrl3ciSrQi2j163w5PWADNE2TEO4aoNfkd/Qn1w4
6FwH9SGN9FtZ+Wm4QAlobLxFs54sAlHyJISUVFsSPbOyHVwEhGwRZl+BQg4UBLruhicencg/u5/o
j0AfO2NFhAYRyp+nTsZOXa+vEkTkWyUJloVrGeu+qL1X5GHsz20QDqswr9yfH57tf33v/rf7M939
/fnlf/8XX39Ps77w4VCbfPnfWxS60jL9Vf3X+Gv/78dOf+m/X9KY/6c/cvIbfPC/DS/eq/eTL5ZJ
5Vf9vv5Z9IefZR1VH5/OI44/+f/7zf/4+fEpSB/8/Ndf39M6qcZPo3aZ/PXvb939+NdfONHfvPv4
+f/+5tN7zO+91MXP72F69hs/38vqX3/p+n/CYgBcANSxCQxwRAG2P8fvqOI/acOgQ9CiqEpsYhA0
JGlRefyS+p8KcFuNa/8IwyEZ+Nd/lGk9fksTfB45Adnm7oxHN9W//u/IT17OPy/rP5CURHQQzsx/
/SUmgckIwSFy5ygiC0Ov7vRGkxVVU9NXVM8LC9ZWBLxmZl+Z95FjpDLodLla+lmYvZeiQQQisjNz
UTU6ujuNA72yI7urIZCbo47a6EirfBdZ8A4+efpQQN0YdPeWQJtyViidei+HUNEqcvhN7XR9hRus
UetrH3LJ+1FYEaqAStkmqEg1wRz9zOwoxzUs9z0t2ENBihLdox1Sdv3Wq304PmPYQbXG7tZeJfYf
33TKkUV5KJa0df1qbe6FvhRJMwRWN2iWBg89x8+mB1+NqKC5ROJU3tp+oq6kwNFWrix/g4fyRrxO
ImmSXRkDoLHNB0JCbnFAGSfRSAhJcJXkopnHSZPC0SIcGKlL56lQVedJs7J8qRQwn0p1+80XbvSk
NAYa0w3qBko1r3KD+3qlKIui9b1dZqGtrFKgeYAXwyGUgysbEeIofhzUx49fTJCleoFQXC0S7bVT
PyGAVD34nZMsM9vX3nSv2yVDke+z3ocYscuhe0pz9e7jdz++jO2kvEtL8tFWtx+GxF1GaTf+jdz+
4MjiIQr9e8il8pcw+9Qa8XhG18FG0V3/qCNjceeW9hyhl/JZrGojnpddkr3FUGlsPRcScNmJk0Wp
KumdPTTyxq4QbVM7GP+13vNXvRVpK72vkXeIl9BWeo+eiFY1zexPhiitJ0+UjTZLdCIYvwmNldxA
G41r/1wFcMinYvxYVFA/+7l1r9bWwkMF7c4JA/J1KS93neZFGq9atNQXOVCMIWubN6H1EvGPCj/t
+CUySM9FjVKT5umIE2gotzWZLG1zlITnthcPXxsb9lVrpLSOUXHwdKDw9MOh2kZEPw52CGP1KTDC
u8SqHtza9HivSOqixOfdJ43OOieqsud5D3uKW3tfAr2AnBbA0VIQk3+R5HqTeIHfL0QvhdFKbWRt
2+oIhvblA1yqqxj+JNShumRTDqJ90gvh7GSy9iPEcxvX9pdM65pHTYkhCxmEulYrwJErut+Uua+i
EJDQs3z/8SoH3agWKIUvOChAC/fhayAT96H0jgJzZW41STO3ndIdocZQ14YjxMPHH7D5ZfPYSPtR
x+1J9wL46gs032zPFY9tvRJ5BuVtXLWPVRkttKxDX6dCuzB1SgnoQeEMszSHbaQu3fdO6h8hjbPu
INE0t1AVirVfIWjSd4F+IMW/6lozf/74SorgmutomkUepizXulPBPd8GDVGBCGeD3WVfRN3WczOP
PfRCNYT47C+DlRZPmhOVz11tHpteip4a+n1hGE/bYN59RxKifE4hOykyLduWefcYoNSxJY6NN2AW
4rlXoInutjbxk17rj64nfjRyoT2kRvQ2tLG81ep6A21H9pjrzTFWXBsawOyuiYofamYTmCmFMY+K
QTz3bg5jV/hOdsLcob2MwqLRN19d0zqK0Jo1Is23CCdWB7B3FnJjiJj3P82h/Cxy2zvqQ4UOMsxW
j0g4vjbwt9LBYyKdm2r+Q9GqHnVYSBByzSPRmb0qGSr2BQTvWZNurfEPd9D6B92H602N06fMlhDN
7ZvwrrQa2F8s2NiKLDV3aMeZu04Yo+ika89KvduonjncG3pqblUJjuWWcj+MmJ3zlAWF8gTDajZ+
4SMzFKlysy0Mx9zVSq8ulC5Llh8fGBQhhMdIw60KHMg88kALyInivmSCiU6Eb8wRA6ofu7T7asmu
vUMJw0T8pyO0KxRrx0Fj76pULZZQwA+Lf/7NRepxgzJkOfv4ES2hxa9rDf2hcfJ4gTCktrbbJHmR
mjy/c4gQYRo24xdbYag6KJSPb0Ywn9NoLvXz1K/RHW3D6Ovgdf/+29//1iESPgya/CTQU4QAvfxV
af42Ck3zi5RWyrxI0L782yPbiJRALKCC3mvV+kscoQtuWHSQF+g85TAmvQpkeu4C6kcL1Kck2N2L
7ABZeopgdB1zgXLVOYJvtILhLueuYb15RjZAKu7KKNTQ0jDr9EBdGI4t7T7+qNvki+VU4r7z6Yav
JXWtlRJgaOupN6Nla+uvUmUnC9XKX5vygTrTyAI9fC5Tax/o/jZ2bDAy/iwHfgfA+KGE8dzT+7WX
f8qV5IAONe2pAcKo/FNprAcP6fYUdbFE3jQFXD9WyKKS1rkU3ufR16oZtp1Mrc9GdyaxrZUXJLCC
FyjTqCtU/+aWZqCxgQIG19HYfleDYgWtz2r8KFVBlEjHsbTmspHdpWg6dMF0JGmNUb51Lqveoq/z
hSopqDOba0OoKzVCOrQU8yHCw6f9fcsxILfxXeHHe8dAQpG+69h3Fin3/1kl2fvCD+8cYS8aukER
1sCdrrTCXNcye6N27gCGbolzDujyrhCu2MLKuMkQ8WzdRQwNTOabnJf9lkBvpgb2rIPkKEylJWyJ
TYnoE5ojhechIOBunLpchla51JpkGbrhvPbaxyayH8ZJHCdiMKWdFqbzuo43teM+1KbBfQzRZXjS
US6pvtQ2w+s+04I8N/xPsibdJZI0I3KY+4iqmqPKqpItYEOY654zr3FcEYT1UaisENuALmpe/R/C
zmu3diTZtl9EgN680i1v5fVCbG1JSe/915+xChe43fVwDlCl7l3dpWVIZkbOmDGHMh11Kd5osxJw
ANs8JJdpxZGT879p5CFPtlsbTWBpYlcTNTVIoBkc/bTO+iWS6l03d4HcZK+mUABgVqdunbkOJGjH
hMdH5Q40WNhyQFSa6RgBmkis+SCRRt5W9nlMG08CHzYsppd0pDw1wNwXuC5aFZIm6FpXNdE8MceB
NLurOjJ7FR/sudoNEGeqCAqkGqJYHZ0q8vLHaJbTbnWtuCUayE5Wq0n19bkIl3Hw6CS5+bTiy1VD
ReEsCSCvEdZNFl3QC9mtF9hPGNU+Y16N3JvgEQbgNnoeWhM57qByGvrgsTx7hb0ziPvpMBr3ZAFr
Er+cGkBYjj/jpJ7j6aCJ8aLaZZDXIrA1QtlH+97AqQXzgYTR/IlVWIS5fUKAD21n8Ryn/ioEhXWM
IP94TYegIRJXttnS+ADbtxpR+DBmuMF++7z7TIiwQcY/1lXrs58HkS/MeCtb0t9mwiNQVmStt/5o
tHsZiI5kSFCi4iBW7bCQpGsijNdUdKfHb0me2zXdjBE8nfquCCoe7pzceqx64jZ0hjs4xnlq520v
yrBLOeeTBDVkkueMI9hkNYyE9DTW301nb+MRD1cDngCiZtslm8f9nHTLqez7107WDlGyXkGM7Hnn
Pqg6atyAPPZ9EiUudCUvmrrNWJmbxz93WutED/sImmtXgMdj0PcUO+0+HYrQ4IEe6snV5cLXzOWi
5zYMjn7/+M9OJg8ecKxsPQ4qpwJKm6bHp6id94RNBWWVeSPMhJZL+bjGgFvkGjaJmQQ5XCmlOz4u
Mh7BHVYINsDOgzB21PIewpN2Yf7unzc3AW6bx3lfr5M71RCtWQsLZzlXHCy691hRfY1K1aZRPVjF
LSuG7aDKH8ukuGpYiorrsJwni7pUgacxhIvy97Ge5Qd2txuqRNCuzm5UiyOpq6xiIMItCWOM8UzR
5vX6xBOSXZVsRC9aw1mr4fVoV4NogCpz3hmY2GtzelhrSs331hFBs2anx1XoJeOmCH6jaWzWpiIH
fjk5QKDztnx/MKUffxsT/1qlX6UY58lcS3/ZaDdTOX90QItLSA9dbr5ETRUUiry11cmFg3JhkfCK
Qt20cc/DzIMjuv1sa6GytKFqjReDBVOUfzRsLWVl3meDId9Si85x1PrTCFw+lZ6rbBPB5KqTIzC/
TcWuJzOentOPahcQDAbf1LCc0nm61xZRu7PmR5Ua4KBmK9fXV0Med5miHDR12qqrthWl8WGM5qkg
5lDtfbUDA1yoJIYWsINhs72lmfTgpSefpG34y0rKUD/ZKLnLi6O9dFl2i6LxAJeNoy5f5mSRQTAT
sISCuqWRfLYTC3jowHdlvqdtVPpzNhwTMX/03L+mXL+Xy3ZJQFvWtbS3OvupG5LjVCImC6hBt0g4
bwRZYOaJL+BaTm1jHsj/38cm/COnPICVREYtxEchlS+yBG+zg/YrE31nSDX/tv6nUsQ7qtspG9aC
IXSG+OgPurr+LKkxK+K4zaNsK6ztAnXdNReVKSTbeqnJAS0XfRNn2HhaYVm+CjB9YOplhNEGeKJw
KaJ+qPVBpEzfjjl+GkMSjMsIHZayDi/aKZbWT/hHmsy3rEkmX392+1FBAzSy+WWWzMNpUf2Xk9FR
0rWwXvpNV6w3PdFil/YcYC99Z5cyu8tNzTo431rde5Nlfk1z9NTNZxBhN5FIz/rQXaNWuRPjh+Hw
WdjxixPrQVZnYdnqDTOa4zsiZOnOTX2Hu6kUc8mE4XoUS/kDZOGzWt+XVXmV615nOK/9ROw8ouT9
SapxY+rTK+5ohumj6iRl1nNv2iHk9TBL6i3H7E3brQE+4u1SaX8qS/zRuHzlXG2A8j7CBjdrKe0J
3YH+DkVM0g6j1byTLDMypt/wOJ7jpgXz6HzAS+zdRir3yXdTxYcWPbgkGLJmh2s5Zlfaa1byvOvO
XZ3Ss1SdO9W+awuYjn8IXuk3JsP90Ea/dH9g7rC5VukVACH1a71PWA8ryrPOMY6pM1CkKPtZfjbk
7pYqy1c5F5dGOHeD9Y/o3x1i7uPpTFb5hRrXp/vmO8RoaQlHqUJ5JdILTE5vD5527mr1rYPQ2lM8
5A+4Jde6Mj4qQo2scqem81uS1u9gMu/cM4C06g9AZNdxQn2FarLO9VmXxOgNfQep5A+dC1YXbEKu
ns0XjhFb2BqylB7U6FNZzM/BMfftWn1PHcTmMVrPmbKAxgWA2TYJIZAx07AEEOgXe32ApxuJNMsF
Zem718AVD0Rdeost+dCl/lbtkLtRn9c0FRxf50rl2vrMQC0smfjYRyxmijgNQttQOM7KPoNwjHRU
XpLUgV5Ihy1xpG2yYP2ecNJk2hdUjX2ygqUw6UZloxWKvgMcNGSHXJX2q6rrGI+qC3hFVloOYBsc
fZ4GLavvdfgxFsCfwSZefiXZS6IkcGUJUpS+reOEx995W1NnK7PEAJjbgtkbfZrkX4Vshj0RfNC8
gz6zPxZNo+OpsblW+0yx/hCBdq10wzd64TeUW61l7zolcOQxXMfhwOhrMCpLoNRQY9LZd8b+hV7b
cZybN1OMN6ncLLl2VehMJNGnBTi4f/AE5VPRjOXWLCo2rkqlh9OekhmQobBVHwYM/RKHrUxyxs08
14exZOlkjK1zazmfg6aYBGJg6c06/8hqFhaCFG2CtTM0RfPEzl56TVdo3jSbfzMHqR57SeFmFCaT
qm4YAt2Uc+JFRU1XYTZ50ICEuIugocKb3qyZdlJr69biy1/S69rOt3kWlO3Z8DmXT/pobJgyuFSy
vdWKLnGjSVTuOvxds/UAyG2HxHHrrZKe9dSCHEk8a1ReRqX7sgsehIiYt7SCTmMNh8wmNtW6q0u9
F0I6rwZyzGmsQcrQHtk2ehQoUvrbGaCNoqz8jEBEaZz29WaifYnww1rRS1i/JOumFs2WO/EAUPw+
JONFIeiULMJDjAVdDEnYSAkVgbwrVEYOhtdxMEhwzY7OZG3qwnprBGg7KQ5jbXIr9aWqnX2f0fLI
DDz0XxhFPXmpT0muZh4pBSeHE08E5q2nLHZVSQ7rKdnp2ksrwAzAtlrrr3yC/5gltHXZizIrYOp8
s1DQK20Ounh+ymGvzyrLD+rp+5AAfus5VsndQemicmPV6rzNGJXykqLcDSvjRE4c1KztsHH1y4gY
A4NN+eAQ+2QPxXjsHS5hUyIISI8gCus+RgRLGh3nkfRogk2PGHNX524zHbMHARjA/Is9E6g5tjxs
xdkB3e7KtcpWc0dZY5tVaR0JKLdF2Njmk5CqC+JumCb9Ji4caGXAijUm52lgs+8Xy7fdc8Jo1j2P
bg8MrjzLCj2meQqdctrWMoTQxbzp1gOh1kJy7I5rJP2WdRQSGXKi7pTbP5Vkv84KLL4i2jdV9zMp
aSCP5L44OTMrgn3M3JetpbqoxGGStqlbPk5fsnRM7WqjD9mOeFi/UtNnK57CITc8Rz1JWIC1WDvW
dfJXMqudAGtVmAU9ysQziwzAdSIuDrWprPX7eog3US5vjCQJkyh/rW9d8jXVuT//kIe7j1OWCkPb
Gk697S14Tiw0H7pgkIIRJVgTPiy7E3EHO6COnAzhKhZ+KyHOj62zoeN3T1R5X5rq6iYGUt9kiS+z
iAu3H2jMdv1vq0T35THkrtlv5Zjx53pnRPhmDOUqZTOLdlVvqhmIHLqDt1BfZp29IWN/O8vOxmns
36w+mY/dKPJsq97AA3zNUoYza/sgk6CcTqo7RPFF75kA1O71AIU7WX4SxThr6wjcTEYP/oeO5KeK
cU1N6RDlajhW/dWwspdqqY4oklfbJtxs4oGT4yMcRL9R6w1Hofd+/JsM4IbmKKSf5pFt6o1DiphD
NGGafY0dgQEgu0jX2ba2Faw6oLM6P3UKjmcrQsJg1VbqJCgq9U1SC0/PKKCd+hjn9rhV1uprfBwn
R9uf9TbsojyM0smn77McY5MOaSryyidaOcyNfvSErJR+Fq2A3KOPKJrDtnMOaWJL7jTUF23UvZxH
Jtc+BzX/O2OxBCqgo3m8Gjqz1kLeCNayxfjuSFOKxXIZmuiwVqPP+Clrv/nLVeRLLlAv13xHeuXX
ZPyx5g9ioP3W0r9tqT902K8acpJQhcNCX97HKX3qnBhR1NBcNdfDhWGNREgugjp92QjDNympVv9W
dQ5ZERyTZwfBYoE4TpqzJFavWs0w0wpgwNa+6btwbhVELC3yuckCZdz2yvDkPDjltWac6nLwnDbz
6XEy9qVdJ36rhbjMk0r7FdW74CTDoJPh4X24Dg7Hgfw5Mv+U6p6/msbyZ6GDmVOENxnjq5EWm0qb
w2py9tqEXXEEOBvvFlnfrhn41VRSXCiuvq50+9RYb6bc+0RubRNp3Sd9dOhz2qyP/P1W+WxGW3c7
rfyNZAKlKHsPOqguIa2v60yiY4zUyBa9z+e49kQJas3ZDw9HPKkpHo6lPSTpRykCUVp44KuyvAKl
l7k4zd0Y8XQy6x3rw1NP5zuxjT3DaA/WDEtQvO9ksU2Y/8bs7ApL2ZCLtJeN/KZXCslnZRaOWupr
yE/lYoAgioI61aodsFGjJS5GrZxzEpegP8OlBdbcYwGmtLlmqAEWOZRKoSKGlKy9JBCoX3NjBZkj
1HM5PxePss1ylj/NMPukvN5XOz4gYz9P60/DURmA2QcODW+JogDBlUN+tysa1N08VTwacVtVh4Ju
bCZi+Qf1uLTzhlGTZ9EnG2r5P+UUHY1YOtMc2YzLl77rOEh4OTwW0tXurR6FTl2f5SWFEPWD99QT
kQBjyHmc/M655qCL2qOP9osx6IsbadsC2Lk2TqHiVSmMibWWf9JOOyajarM/m14k8VFt7vYVW/ho
B9Yo/dFHzn56W/pmXBzb0flMINvN+Y6p+G2ZS2eJiT/Nonk56qjsstOcuvbSrfZuanmJJi1Z+Z4y
5MCETlHgaISiFwWrXuvF8rIpZYFPjA9k2F6SVhvTZvZ8F1fCA5iBY+09xv5gP0Z4FNeEYjrPyYGD
BU4P29OmOjQdY7vWVWANrXBtqFxAna/SIygdQwJKk1cK013MYc9pl1iCwhsmiaFpitSS5plRn1SL
OduKsHGpCiR59RmIWqaOtOHen9XBt4a73AZZcuzS7q8DkZLpfD9OcGPE3dHqP/Nln05QNmm7Veup
UIzAopX9bQ4cPaC5TzcO8ND2EHiB6dXKzrZ3hS22MnE1yrOcvsAuGPno1nekOtfViX2HrWAkiH1K
pMBREg9Szcbeme2yZyle5R6pEXBhS08qpx62/kyr9ZRqVmA2I5dBR4qr3CUGe6+Tv7epBaw2JZjm
NOAQaCaHLnot0sVlQP00Um+pyoj2t9Kj3RZH9sWiS5GSyCyc9hLoYU5JsKth8JZZEFvvtCsPqkKF
wKSaGSOU9upVlJ+99KY3Oyc6pLp+bsHJWv3PVBA6aJT9Vlmss2ztHEWh//abpKLF4vMOITQzDrMd
eZah7XTZRND6NMbIX2vpjJqL1Wqv9v17XsxBzCR0K1cuCtLwaFXvbWurJN3OZBXJ18qLJeLPtSNn
MSqAIvFgCH7Z9Xq11yPS29C+lQtiVSR5smacszWl4c5UGB3FFHdasipeZprhVHYbW84uWS7d4jzd
YRFwrQL1r/CMusKoScRKwSEv4/IvyuJNSHaLQu2yuHIO+FLtRo5Z9kPy0zemWI6aLBb0bMQlRgtU
EY4RSt00Gs526VaFbUGuQzHBZ64z7YqJK1Ma5RiLWDlqnbOlEd176aBGt/jxo0X3Vo3hZqYjnqsV
pmBZO+2xpWagMG1Fzq24WJdimPu7lLf7oU62QwHQt8yQMysaLse5zeKDCopIMw1KL2UyTxmNld0Y
V73fzK3xJCtxFlQZJ9pOl84Ow6xHi04JbZGFMlArd808RT/dpB2ROt8cSSxbAhf1s6zHykayul/a
lstBUpaFs7oA4fn4Y6vJwB+Lrqbq44///Ggc4zMZjDeT4JVbOhlEZkqvYmy+6OIZhxLndcN06OWf
H8kUW572ABKXSmscBl3ANxPKW65kYBI54V+G7MjzDec0SZSjwzzRxo4y+vaLiICHd5F8V5oE3Y9A
lMAeF/let+a9XJZmmyQlW0KjLp8dEBZ3Xbk3DMJZoMav4pQvbBpGZeuhXpurW9Rtfnb6yHgaSrK0
p0h8WOPLvKDPSVY9ugZnXAbTepYphcY6tELO8l0H4BPoozQn7ZeTfesEHaMnzjnCom0GtlWI/T//
rUTW3Qi1oJqy6AW406PHLdVHO1WL57rHWJZhlARxPU4BJBD1pa4PgzoYz7bAfWW2ZXtIVicsMSS+
S2L+P3yO/57N+8dkQc7zI6KO+C/bUP/b6NSUVmzlozV4UjTM3qAl7Llw0l+ttJdCXY9ZJbr5V9SR
/IUoVNZtdtRqUxzXjdVWmyoyaDCq+bUYAYdGWVQEad8paLex+ozn8v9K4v8HzvP/fVkWbxdD5iPd
wCADnJDnhyfnPxzjmbT2mpAn2Ws00L0+Wediqgme7GXqg0UEsrSUV2NKonM2PFrbZltfMvL2Nnm0
Rgdz7TmtE9rBOg/sI1tv5ZKL2jP15htDHP8HO48OmBP8SbdgfdJzDuIydS7//CBe4adQXv7D7/T/
XEX/6SL694jC4xNhy5dNLE6OgxvgYXf9j08kStVOKjKWPU7t9rHDDnBpO95mVUnnWaGbAOGQ+t+q
0FrNGtKxYbVeZE4vWVGgRVimcefCepW+zFetr53N//H+Hqa6f33jxF4+kjJIUyK16V/f+CgcY5RU
UKYZFxvtdx6DUuPb1tIJL1O2on8kCrq5pUv2MR6fV3lpNjnf3vmfH2KMgv/9Hf0zEvFf7+gfN5iu
M1GCRY9I9f/+xpRYsgfnoY+SXDUFg8KM91BWA1LsuB7Lektjb3hOM+4MWd1XpqTuRCxnfsGYEkXL
VO9Kfd9q+VkwCHgyaO62AyKG4TTyq9FAjG3Tybr/7+/531axh5eQKT3ys50HkOffsRJqTV4GUAWm
l8SNtroBHtOzv/7312ASQPuXdV01ODmZPFbMrRJ5hQvuv7+aqpqlljyOyBvpK6f0kBW4hrcyv4z9
ttW4vTpc3W5mvGXCU1CalE9yFLH3xlPq9vUeE3dt/uVU1ruxaQelHgzNuQdCzXLOsRbIXfcjcBSJ
cafYW4ck5KTa5EXqtVHi0f4wla2e/CraxWpIRzOaXZ/GIRa/N3PtNG8G6Zp5hnVnmXNz8VkmXzah
6M0c5BTzVvqwRtQAaeDizL27TKNbjrxCr980JduTOOSNKlqs+Exi9TBEAHz0d7cdqIcbORhHgU8M
f0T1YeLMjn/d0t4PNjqRT7eflHfxXMacDbMXc94qzlcuH/vsmNwVqD0O+b98/rXwp76jlpnfGFUa
XVHXL1Q8tThV0bifnfxv3qlPWtTj5ZEOTtu+pFbxoqznVtqL4d7VSpDhvO0tOsVOhmGv/ChtFEtF
OplJfzRtgYeY08QjSdpoMsUv5TzxbMBTKRmvXdGWW4EHKG0oQhqdtkXsSYvm6wSIDoOn94/OpLaT
cdsSu0XD1UhsTyrbYMoiztZLWBrxZpr3w7B8dVU+eapJ5r/6kmjNdl5eJ5kNtuDjmnQp5UzfpFXn
E4pPSffO+nQkhgev9B4vkFtxf1ovpvyBcZrmTlx+FCjNfblnVByTMO3czu/pOI9dto1BIq5meatW
LXpit/aiNYUhWl9jhcnb6E2Klmsjp/tVJyo79pTy8jh0FHxX+TySTtw7oNFq5MHs2ZiuMgOzeMX9
2GI3WZ+Lh2ucJ7vABiHhgatBM5nJNnPOEV3tOP5jjGenTv28udTza9pKFDPbsCsd4sBbb1CLfROP
/likvsNZc3WeTWEgR+9z4k2SLHKrefDseGfhr+CReRxH+Y6wIeyqSKBxfcwgox6+a3IxVfWzy76H
ZQm0vPHM4VRZTthotK15j6Ha/kawo4r0lDubfLiRyeiKDLBozBeSPS9omO1z0aKjyx59AlebrnVD
u2ToXaweVAA3u+VMTLtUeIaO3eFhqEhj+NJvS/sbq6CicySQ+SqsClihcMNp+VNkk1eX73PdumG0
bjqFow77NfGEvlLV7opNSa92NGgz/V1U30LcLIfB+WKbid8482z9STUOjoLUjMCrverNNdNKt5FR
sDQ8CnQCHQ4KaTa5Zg6ceURXs6jBV2sPgjeIG744vIM1sue6vKoGh4IkmLsdq7KLqI1SB5bcbP2W
z1JxqzIti/r3MvMeLMt0y67xRPYjPQzr8cFUdnR+2G6r7lPS1QM3pjsvpds1H5LOm7L+rksQyb5e
zl7JPm396cBx1/siZS5H39vN95wdrfVaMnScpU/0vf24PlnLm9qelyJzFxaaWs6Qf9mzrN3CS6Lo
tA1Ib+woeGwORuxj99jO2cfSLL7FW9GRdCT9N5bMMHd0D0tb4HsjlcPaFfDAnmt6d5o++ib7cLz8
OE3sS12Lb+xzwK6rS9XWnM8DD6RzxE3plivdQcpt4h46ZQjmpXVXlKUY/1leviviYGqyG+FcaNSZ
Q/xbwQC3RgNnqb8f90gntq3CYD5ppC+NGSZz7TmoMLom+5GhuzFElmG868Vvw1lqwS2m/jrTeYpN
v2y5ia4hzjiePEe/NhzU0+gvdKcOznt1F8OzgrgWN280GtyH6sgwhTuqF8ZsMUykoTO8DCJ1k0Vm
nam8bBwCuX41aO830TVDy5OnezV89hNP1FS7GoD1JH21TNqP1Ss6NiRoOC66/Vrz1Eoj39pKIfGV
YRjj6YsXiWAzrCtHdX1XytzTVZygl4aAGHBU67Ubfqr0idFF11yRYiM4A3k4yc9+ovauCYq+UoIm
fzLVD4PtJR8OznTc2cbVzZM0MPVk51TrljtNjMdJnMaWu1LdcsT2nMzyRPN3lmO/yt8si3LRmv15
ZYEDpEbFEA0/HA/aVWOlfkvo9qnNoedO7DH3sXpk2V4lhEKa37MvcTHGU2qFFQvXB3Hvbmbn9IBp
2YzobPFPOaBz9ejReMTaYTmOfXMw9fm+mrtyQX+y97F8LpfQkbEJn/tkm8oXnJqxeTRpQegNx9k6
Z+9zfDtX9rF9c7q3PP5qZvj17xL3cMeuXCBPri50WheEBt0Jb822Fgfi5d5O62Eubm3xEg49/tue
yRJtb0uvGdRqdT7FcFDN+tsqL4a0UZl/abqedqzhmVa48EuMrUHGnKauB8PofVzAxJ7OvsyVzZ0n
SFhYuWh+sIPX47fdXOMp9mwuVp6NroxAm2vHvuo8fQaRnRr+0NuuU/UuklY1GT4Vk5+kmK2+4yaj
K9F4jDiisHZevZpBzh1l27O3OtTFOxwO6RSWmBs8bKS3ceAZrEv9J1Kcp0QqlT295Lul1Z+SDcTM
bkqGXOQnXTK45IoF13HgVdXXpDcOOm+MesKcsqC32IwX5JUJH76JMIABUhRuMdJZ8TBYmuOzmHZm
FhRaTVlAd/W+0krDtubkIW09CjLupKVnttZtj9gF6uazTZW73F9nhQHn1E1xZ0sfrTLs1fjR1z8u
cu+2KpM8lD6l8K1oDWQbi5CvrYa/GOku7rZ1u9OtDEky4XmyXno1SdxEOk7mTXRir5pTWBU/KiGZ
euNcUsQsVeRkLqDNzfZKCWGmvsTIMrs9FjY0AkUM27YhUQblzk6KDd360K/ndPH0RQnjtsdIiEtv
jV5z6a6ttnQcNCXwsTd2qiuTO+08d1ujMu42f8Z3SEdFZqpoHDajuvrFn+ysKlsLERd1bZWdUG2u
TRZc4wIjk/ISyymVxW1JbnnqBJNRbci4YX6gKZnbXzJX5O9Sd9GUjoOy5E+Mj/Vmy4ZZusN6kteP
xUZWpA9o++6SncMEG2wXRvXrYB6aSdrkjE9JrO7FcJ2wPlYDu18TbTk+EQwsfsf8a8iYVJxlisPF
NbTc5ZUzd+w5Oh3UPpRoOuFga7Z5/amtfSCRRT8iO/R0RjYjNoJWYgw0p+fZwmkU+276oeG1fvd/
mcMk5HiR3hJ5I+nfWAL2ppzuFvVjIZ84lT45ki5l6rbEexWj7TZqC5/RKGjzFQ/5KtqwINJFZ7ys
8MPZ3MYOFVIUdNSj6+BqbzVxAzL66a/THsJKJ3JpdCmmNYrsNhsveiHeF7p7+viRIfPHNpDFbni0
vXfOlH2zluY1+8Eas06jtYmffmumGAWqX+wWjSt4DrTB2GkcgrqGB4IcRkkK5fkis3KM4rV0dqLQ
wXb+WR9lhflC04/7q8tF0OK5jciwzggD198xI7hMld/GuN1m/chv0Z4nh+2OOUmteTLLhUnSV2eV
nsvuLqvrjUGNbcLVWMwna2JBmLLkrGIuktnVx1W40WL6omrfcYC5w2x5OYONVuTsGSbx+fDIsEPh
J0jBs7XNjWPuaK5mvMrGm0SfTYoPWqLe6B/V3gQXqRG9h0GlDaIi0ujVRDjU0/hl6DFD4ppLoagd
EMxwGzPeYnbPa+Mx6ULTKLSry+Bs1GpXm9esep9x1S5p8q0L48dOYapirh+fZvQENxlW15oUr8YW
3MeDzxZRzNVX0vPGlNJ2pYv0VYwyMmt6qOvqKYaMKKWaL91l/WxLvzkxfyXDnT/9V/WSfTY/8ROj
jrEdnfSs3s/t22wyxHPgRf2WxbynacugzjYnoEjHFZt3Ct5UmtRGEaylDkF0kxUHe7wMOqpGv7Xo
8Q9ESvUq8UpgHZEhGy8v869RJ8G9mw6CDoOUz7CdVPbburSep3ihiTOXV53TaxLrrIIcvJWBth0L
pCZ5Fcu7EXmtyRtlHiNwqjyoUvloxxhbJMePdMOLelaxRHPpRBZiV6BWzL4mNgOtr9L6a6ob5Tjc
q9l9vGbDEBLbtd+8uM5BfVV/i7XaSCZ+lMXB1HmkI7k1a1eGlOiyCnIqYEI5SD7by3ReXgeZCYl7
liNb9Z0/sun0a1ik33hbApQuPy9OnangGQJ8H4cJBWB0bLIwZZfsfsXG3BWnbJ9mzXk6GaNLZYjZ
dWBwq7mJyvEc+azQk82p7d9Sxw40xY+/1cYIpoKbdqHtkB+i16Y9t+1Hn90Zk93Aob2oeerPe+6d
myaPAb2ls/GUONeleppbkyZ9iAPSc4Ypwz0KWTPfD+q+Fhs2IeKnLh3DB448uyAcn/GO063fpPaX
2uE6WjGKtj4R0b7Sv0vpi/W+vI5l7ZHAEzlWQM+Mwamhtygy77HJ3oILJFX61hMLheSw6E+2wE4o
9cFqKV6Z2YwLlzclXj/BR1HYGEfbXthkpg2dKa+14MBrhXIUZb2vcN5VU9y40NMOPS0Vqxuh2vbd
1SqXIG+knW0t+LKcXTk+6LUs7hbdRGRnJsfDLucwKaYwynOE1Xsibxm+bZNNYodjeq6Wvwqpk3gy
WfXoD+kBUdD+3PirvVGdJwmRW40ZC3pPtOes+Y4K6iqfeTgIpGt3KciroYnY0THw8gRTiqd1m9QM
Zk5fqLMWffVNnh8JvRj7IMp2iwKMY5s1ByIBOaFKFqXcobRflO69wY1ZX2h4zf/D0VktN44FYfiJ
VCWGW4vMlMROcqMKTMTMevr9tFU7S5lJbEvq0/1Th25a7jX9KBpeWp6F+E1qtuQ4q0RpZIxvrpm5
6JnH9MWcPvEVR8O+MKZT0m6X+RogMjV9zpKkuCenGWRkeq9ZNJwdi8FX4YJwaM+7UTlg5R0YoQJf
XVxOddjEWTw184uSADqf0IeX1QF9PB6zVYo0bSpzU5W7RXa72AGBV4VrmL/wXEXjnuCnNEPTyu2P
08eGYksUVMAXnHNN+mYynlu7JdiPA7JV/OJfWedr0kaTnKHd54jiMgeNqbJFxpVnEJeeIvDCQS1O
vBDMjrxwzdphTJL1Q5q/dOFhCg9Fv0+VV8AQJbrH5UGzfHNxdctWTVQzvpR6eCS6yE1bjw9MCN2I
VVLYHtsbcEykOJLuepblS+pfzbaL4LsTn7p4CfNtTfgntU10rOWnqPcSWnSKbu6BB4VnI4DOd6vK
iVeF4aks3XraoIqYZmfKnKjw9Rn/gePXwqZFK1EeCTnRDAZ2BjAnWRxvrr/qiI6pfUowvt38UwUf
/MfqwJD0Uzmg7DzE5ZdR7ufBbWkgfikBUeExEXKNZDgrzDKcgBNkpTNaNAyHIb/N0+s6LFu1z0sL
wi0mAn6YtTib6ddRGrpLZ82xKABvtiHb2QAhP5Rn+4byOhC2Sv2Eaxpq30NqvYBQIbeIMYa7zlo4
bOaWQnDC6ojCQ04OukDywMGqfDVxvL7y8B1p9SWtuCHIxzixDVkw30IkwYX6Z6Sf6nKZ1Ae3QCB/
tMaBi5gnO67p2B/T6jo1EKP7cjjWiFCWTRI7YCSCes967ruNKG1F2a/5XrNhMrUgo/AYHXMT9cem
+QAS4ecv5vrHoKVnehhtLyLymS6RfOTBWvcu2l0H6PJP2uophjLaeb/MacR9/A3QLFK77ZMdTXKr
epPxpQQ/FQFmhj+02K53EaaRlcnZJP24iQ/oQKTUzufXzPK4NNa3/MVHJUkbEdOkdkUhLBk+dYMx
uyQxRPNyy0Uo3iiuiFljgUNyx2SrWG+RxmNHp4XfAjEKV4PSOs+XBYmr6fOoRNJZHo46tiLcVthf
at/CDiDbfNYOnwnc+oD5PjpZGP/t5NVqtkjNQDbqfzJhbK9qjh7xgrdOx/sQO54x44PycMqLi41N
hIQNc77LpRsEiCNgQJmONuItNz7k0un+OcRFmIyqizsweJp2ek4PPP18jLq+MaW1ROLw1MzLQBBM
s62LQ5k5Gr+1Wi8unD5qnRidWe7kJr4PJ2oRTnuluDNxnRRuOdtN5/SwshEKCo/KhBIlL67cN1oD
B3mRBl8GDjNd8JN8geVhOxSIsU1vOtPIonf5BpPkQgiBDwS5RC51O5mAaLlfI5SIJ1ZYj7Xd/Yrq
hnKMoGCsEWOBF/ENUGX4smFL1mkSvERA6O3wrtG/YaEDWshshWwqJozK4fYeYEJU8A5ksC6k2Aon
Iy5mWBPcrHUW2eYkRTnHTKvRe2EyQs69wd8DsR4kVAObvwBPE5mB9Z6232BQ3Pk4IKiOKAsm6V6K
F1AV4adlREkpKhtI++h9PmvfaDGQYA54HwBK2W+funhomWRxIeG7zma2NTtrLgBuzXITfUvIfErH
JCYCtgna784V4ZQYJb/vvLV/5q6vsFmpDgM4shnHo7lZDVcmOhvtnaGqFlxhxPG0Q0yYAUAPfp+t
t++UnZo/etJu3WfhJaZHjZ845eDMFacNPdG0F8aA/DjWx3R0S+3aTMeoZxvAXkzQ5h9hXJtn8DGE
32Vpb4jjiw9yutd1B9XXz6RfR8mtQidEmivTaQ1cz5ujI9biCYuvUr8tD/h3xn1HUbbr+NJGXk17
lYZ6YkuGgR50yFy2blybNkx2rYg/IjGS/NwggXVHUWrtRmUgQhE2ytvKOE7xDyCyOENqT2Zu3rVG
57p26bK9FVNhosbhb2M8m2cVkXPQxmfC/QRHXQyDThZVWH2K1JaxCnnE/JnMh1Kat2W6H7p9wzdO
RYxcPcRwUvgpn1mgTjs96DfdtOs+Zzwyg61TmpNrNGzLwBWLrTDul/hRL/dMBc1zpRpj1k1Uj4Rc
OFJmi9gZh5dwdJA0hsHgm7E80fko1bYYIvMFtVNpB+3dLBNM29elOuX5v9E8J9bXKrgqG913EK5W
iq+tAtOzqDEsbS3BLTBqESOifiihrW8BHb/GYC+Jt6B28p3m2+qL5qYkPSK0nW2wcyjl+rW6NSHS
vrshYAl3EuPYE1Ckbp3uJBrVeVSFL6w4gltJUeWIJlE05NjIjnhbs2g6iizpTZabBxgXdz1W6cYr
/NjL+cpzafeMFma8Q5I+aljhj6nBo+Xx5Nci6ortbNgwgobiTHA71UZ6kXYOO9zuwEfZO7LSFuHz
tbwM/6xfZBHpo/vp/PASfGmXjonzRb7T/Jmf6NCWn+UleYtYGXRXfrkLdNFWP0GNkWQumb0IpM54
+l0/2MaJl7JlkykQev2i/fKCVHbjOMmb9jvegk99v1xMBJoG5BOXAGKBEXsTdpsyQlZk60gVAkdJ
XEQ1zjAiLnUEto+/I3BGVV5esbj89kB2KAwshK5uyTTDwGu6MANIlprKAzDAG9dHXcbsIXyPev4a
SdpNMPNjr2bNeUDWNU6MCZEhkErYwaQIrJkLp78FHcMQgvsECwAQZboZMwoEbtuxOY/d2e6yR5ob
+zTLfKOkzTecOa2Ra1t2OTzMOwsQ3H6MgdNip51SmAHGFtlbCoz+rtaZ2zbN/ehqKA9tKWQ/0kon
Ir0OH29Wu2liPMA23V5AQZcE53wJwL1+S+PTFLIT2nAM9TgrWuEqNfjV1O5TU/45iCPstEacdFGU
g5S6sfijrclF6iaV7rXA1a9cpW8ftSncpV7aZ4rJyo8/bZrIppKhp8AW285g6GbhTpkBk2WwPvp8
k0vS5IwJ+FZQ9IPFuGkK+hvGRnupWDeGb0CISWytJmddMyocVERtks2UM385wstyzZEjsffpInUf
OWK71qYnkJft4tEkESGHFVSt3DnYBO/GX/iDMV2FCpXL55JfIpbmVK80JiU+AMHTlc9uLt7yad7V
wwNThHfQhMWtI8mp+XzSd00m5wGTbmX91arfVMNZKTqO0vyIdTNug4ukBK+xWN3YbG+XbXRDJriv
C+0lorcQ1cZhtQaHQP1PCjV9U9bSP9XQ/6Xzsk/Ejto6mb/tuJ72kwXNpdSvixp5CBM4J/PtYFmw
p8FPa0q3ysKaxvguTka9jzm/m2gIT1FLRpAUWYo3mBrrQjrOmhbUmTA1UFNkARaqKpvEc3sZZwIf
kHQfIoNBaHlL9VcxBNOShhWx/6rEZ1diVO5MW85SR9ErP67OiZR4HaC4SpdWKM0WPdS5zTW0P6ie
ce/ju/kIwugzCSJ079bOmCq3AhQIoG7YyDLB/2yWFJpBkv/ppvDaKt0daR4SvuZN6YOPsm1e0gah
xrzUVN5DNjOGJcIuHwF4Jm3aFgoCYWvx8d1rI7EqiZFOkC2lg9WEa75bJvHD4pCVExV5vEBECKqz
z3VrfF8cltXU0bE9C3SynImyUMJvT+NwqsGWVV5in3JszBSUnQl4G3d/6KQ2OsjhAqbXoZALwOCK
pLfrSoJq/Vq/pHcREXhAfuLijRJANpbLMUan5hrWKQA7XmpYlc7cJxILU+aMbRG0k6zSKzBa0PGg
X9l0NHKoLQBm240GUTCjOgiNV/rArmIjLGT8lA3lYe1iVSeTX9TyKeuvU2CCXKghkVya6QgFjV7T
mb95SjPS3E3jpc3+arKz0qXYRMa3Eefo30y+eQK3o5VkaiWAw9O1Hb9MMAwt5nQbl02Pbi80cOZI
FXylEjmhRTeEEGTTFLCRBGgQgiPzFIj9PbamN85TmXyMCfcuKVDGm8mbQPPDPbdX5Vrxc1abBMAy
Qf4PR5YsMYorm7GhSyoGY691K2w+CA68BXddN9taQzRLYWJr4gRQuoj2bnSNnjybkB80ad+N9Fdp
yUbil9FhXg0tC5KUOhkW/2rpI112tC7ErSjShkizod/RBwNyJZyLrT93WzqLfTi8jw1GlElBTE1e
naA4fXxajPJIgBeHESh8L34r6tPiaO7Hh37nmDAKW57vHHyqVJ51xtRLj5NJz/B2CtwAdfIask6+
rAAr6XNH6FgVcmVqb92wT5ujhHXJ3Btl+yeotFLpr4EBaz6z/PTQFZ+NevRECRcRj/Zb3R37+bPX
3wOaP/lmNTfWA3Je22VwVudPVbqZ5hnnhJ4fSrQC2Xyuwi+1/M1GchCM777Dcv81GW8GIMTSwtkU
V57UfL7EnPcovNXpMs5bPfOl35QtGuOx76651KGsw7mMxmG4icolyu/1vOvzA05tnBEk1uSY0zS4
IiKMI/UR5nuSpi9W44BYOIz9wC8tgIWomtyhnMMm9rJfSzpSINbwuiJgXlqnFvOCkcKC+NKPcnPQ
8nvRXdQencizVy6JcubeVrRv9AYih4Q4fxIJoNWvukHBA6w/pcCE0foq0peZXQPLrqjfm4AtMCMA
7SOFpje/rAYG9QvxCngQUeLs7rqIy0Us/0naT1v+FvRea8roMxG+2vA9NN8z46fSOaKZQhpyhV2R
bk2Nn4XyEwDMa/LvCHbfTguWgNheeG6dpLzEfB4h+TVC+Jb2j8R8tFjoIvBcPX2f8q8kemC6F6Zz
0uyULvgwCnM7UcC0qXSq8aUgQYSHA+fEJZQ+jPkMpdV2xwV9zTQ/w/lNy9705hyyS9mo4VdumXzu
IF+mIN1U/CZHxGtnGbt22UoKfHJDD1xI2077NvVXdfyhRc5BxS4YqUTrAES2CyowdTs3RlcS/zK2
wSf514inolTpipjbTeUzbNlpMyOBN8KHKdG7I15piatjZyyoTQjf9Kzgx1NOh3hfj8QLMbXOF2m5
DsX0JQ5fDZKJLGVnqHiSu+Ms+eBmukaRE+R/SUDCyfjUROiXr6T7KCLpwJ5dLmWOxoEXUeIhSfXq
MK7sttI6ijZjHJ1sGZ800aPhJmlD9PKWBgunM3FGim8UZFRYODYDUTy3WR2dafSkuW82h1HNqLSb
HtzsrPAkCIAo9bB8jclemcKPpgazpJ69SXVGkt9+GjFFXWuJ2TBirTrTBMpD5hX9XVw/my5/zcvi
KDZN6PUt8ka0aNdA6PBYmz2uJNUIfDmVEtL7ZE4H8uQNwUIcwFqnG5M+acJ2VNb4v+X5XydlGnCS
TP9OkMH8o5o95ROatQELGeSNDmkGFDx0uS1GkFilGUA4DFy7WWO/gN+X1zp4qsKRGiDmhypDtHQv
gm2hXoP4VUm/48FTJl9JzlrIw849E75wNKfFLay3kegb7SM179kASDPeU+po4o5j3+/kWl0DKc5x
VRnXIBJDJOP9jhTtTTAdp0Lf1pATfd1s8BZyWwyOWtZ2UheOWVMPM24MRCo4Hnct5awKFNWdO+Ba
OeAIG1KA8NCQD0Ug7IQOGDF7X6Iqfg9TrlAPj2fDPGKSA6HhTM1BRLFHFWHjGWnolBXjNQI2lhH1
DIzI+7GoejqxouLbaB0KYUd8IjpNnJUMdzwghFlO0KeCRnIxXiUG9wwcQCvE2pH69i4gQwCxsT4x
8i7qJ6I0iwSV6DMvVhlGAI5BBseMSNnI2y0KkpS+KRQ0qCnhoTb3MF3QFjWvQZa+jay/ze6ybGVA
2b0nB81BKPrtLFd2gH9f/Jx6mu8JMRcORmTjulM5Jc7TTcrv1DF/i3/xQLuDQVJ/G2/twNzbKvvA
ED+tCbtGUKYbU28/Yn60lmvnPou3cggcO6H/QKla5eOv0uFHUk5Kc0HM6QteLOTpTlNltPrGj9JR
KBgYjo2EX4hTLJPpzOkk0PWFWvXN6AIghWapHcKvyCRzgpz5q6yYng6A0Q+/Ok+eHDHUREIQ7/Au
fJhpCqgRMLIlb4PZXIOCQFztV1n0jzKgAlS9qmyE/rUi7aMhsBK5QnIohptiPAbjEbbnxLwUWX9W
J1zXhX7qMNebmniDmbwMOeiS+j6GMpyk7ndT20NQhPTDePbEAfePPk54ZxHobWRfXLKOHSLyLlb7
nZLL7srrq32J9IjGKG5Pek1x7GT5X9yy96ANd0VfH+o2gJoX65spYT6qE3IT4oPKRU2FFo2EYLfI
CoasvNB0nsOmtwdj+OnYM+wYqSNjaMlBZkBs2Oq4561kgfCDJ7ZFrSD7udYiC+rbTdHNiVMra9hU
fm3KCBHQCPgxWIQLdfzZdW1NzcNZzlhK+G1tRYFtrI1B94Q1EPVQ+Sk21dPQtwX7oBZZOI0Np6oO
RQjiaVNTQmAjzChLtTdQoTSTdCyJUwit3Iv5RV6ij6DGYgIXBT0hXcqCKGtZZVmjA8zUF52NZrTU
G9zlRH2a3Zte605s1P4ojte6HV76yNxzz5poRHCJZfV794Y6/mLV/VY7egrEaUdRbfDpWtCcB3Fm
Nt9VQBwMHVE7bpyy/xoZjSZjx+MP8zJ5SUeeQpzC/iFokgjkAOWQtkvcvKESn+yc8V/mwCFWDqdk
NH8IRNk59Z+eBuQLgAFmf0HGMIp6Ulijd9rkfSiIGYslV8TktlmQAuk6uC6/2vq7CLE0JPAY2nIn
deGuCDc5suiYAs7kuMnI5UEw1VSOxBye0rqKzAEzXo+ODrQla0wi5jr9BOYRqlMi/yk85RVTDaFD
mwhJgMVzQCOI3W4wvqW1K4kHJy86xxprylPnL+gRtcFyVo1hnly6Fq8pD3Q4f4Zy7S5IL6puJyni
axFrfjRzJC1m9h3ko5cmdI+Rjr56BnhSF+7UftL+rXo6OVZ/WvRUM3FrUjT+YGEH5nBmY7oLnYb/
qjzMiCT51uv/59SVI1a/Q+EQTWOnWCvbWXgr6+R7ysS3kDNS5yYy2pvaMP3pKpOOrHS/VesmFmoA
Aeba4i6Z+XgMnoGZohTxpJGNf4tmeCeL0EzMCYgR34RW01wrts5VAE4yu6UcH7DgXqMSlV4KlFZ7
QXCVy2s1PUfaKUX5ax/5+KUTN6cojzp7DsYPmB11Vf7rW4/5Iy6cZT4sFm3Y8lRlH15OkGhXP2uW
zbVbTyz/hG4/LWe1eijyg9YP8u+pJAQbdcpeplqGre4IVNnsbx4/F75gYhJOvayPIMOEN7WI7nQa
16no3gN6WwKQUbcn31WSHoTytbA6lB4mIkyFZKuUuGGiSBKUQzGyUEc2KpDwnHu9sSLTC1v+rV8u
VbtNSuVdTyOcWdhRAaJ6YhRTwnwrUH25wBJbvE5Fs8cNqwbw7obaegU20m4N5WpjABx6cmN4WaPK
oBwpTphJIxhYJGYqWmwY8FAkGnix5QbFw8Qw0UnBSzS+GEr0ECmaUjPbIRdb0YFWzeky1Nabxuyb
JO1Xs47kqN30qiFGKEVeaurBg4A2eaPowdMSu0+9ibcZ2ufpJen9nEgPkz5DpgbnXNa1ZC2tuz5L
tAN5DStU8l5VvL61QXLdaG3kQD4VMUJafnWEDY2ytZP5elStxvYrwmAfJFtXQ2c2CZda2AJ370AG
ETKgm4Ah4LMAgojmQ9XJLvEwjNwS+3kaj3yem6Sg1FlYuDiUPz1j1zoR6NRPK2hei1nBDG5HxrZY
wKQyuovxfxwiTok/+mtd857si2U5yofsVB8WAXKbC1wc4TeO1oGEtROt7zhK62n609WlQH+VP6VU
fLQEULbsqmj5YmxYv3KjnNs1z6y2vhX0nUFcX8ICd7UGZZrKX5OJjkVOQIQ7r6nHZx4gAysAhOtu
k8LEBw0a6TJqfHxaK2Ox9MRHocbAusguoc1CuSdkmk6Qhiuvgl/UD66GLGSAHS+ZVgA6OByRyOuA
Kr10bEYUWGmMGjG2OFnGT0P5afN/mJQ2+UiMBH8coMBfUYcwQMHboFQDCYEwKcccbgLiphVIr7Lc
eCz9AarI4vgMY+Roxqs1lAa3OXGZ25Lk/1XOlHE0kDa7iazogYT6d+75sbRB15aqwkU3SfHOyxGG
3yLkKmbJMFBVEp5iOfCws/rFXO+iodslETdVug2yjnS5fwNVtRfJhcjhA8WLskyHhrNGXz6K1eL9
06BcrbSfrtml7HIyFDqFcIRIxM8NRiEh/SI/5jSA8U7Mhr2yl6TUN8fAG4k6E7N/evmcO4qBaluR
ARf4yNRrHF1iDsEKKYHUgbTy+of6tDCdfFa5iVRNYFlgN2H+M9+RMKTZfh2ToPQtCTQJ06/NP+wm
hLjGcHxmgUVO7yOgLdlN0iHuDpb1kEqwBpESOwJGh3v2sTYCVuGTCSeW3OhBgN+CvYqhU20mNygG
LGAAONGqWkedmKI6LTYBP1YArBGLvwjxdC3fOhxPEeIDoA0XaQL0GSA+NU9S0N15rFUv+HCmvZT4
VXpQEPAsHDNRIfPVd/xzRgNzF+TvBdm3BO9y5MWsvE6Iao3VjxjCAMCo/NCCfUmEhAwOjePQQZ9a
Na+L7DD/69Jp0h5z+8sV5qi55eNdlXZIr4zFazAKkifTerVxmMnGqE+r/MSpSgyYL0RfGaARwjFo
DOJLdMglDsFGI14NYgOjptrJBJsre0teLqo+Oha5Rqav0cPDiNToAED0lXeFeKLWTxlLeGvFm1S8
CSZlio9QRHjOtR3bc1psVRGt13ZBCjdgJWUbO50X45YzzFe1OA+Z3bxDcoy5X6EaX/uAhkG9J5gl
oKda26ZO/anbo06QonXiPFng+Zv4WIq+uIa83UaEnUExUUuO2qtkPNYfngtwG5NBGl/nrM1wPFQn
PHYu0Sa2ivDaSr7n+NUa9+p9itNrb1VXvTH/hBJOJYNHZLd8jeVDuxpV8ld3k6sZD836ndqPFstw
zvYLd+qMBdbqh51TwHQ1EShYe6tp/peuWyqCJmhB2wngG8VtlpW8adGkCVB2EW6Yjqh/8SutX3QS
601ShWxpUbbOYrDiNCt2ngnDHpC6IiCCFPMSvgS0w2TQ5enQEA1OlvXJNu7D0CFSOU0VkQkcb6KE
j/XedX5X78TpThDZ0WovMUO9GhwE/ahazq+g89w6xeR1qTeLhBcQp0hiafWTAYbWQFn49EGwdPVd
qt9j9b3kw0XCQaUW85+2R+QK/mhE6ZVNPMhGDZ4zGqzBG1hOgPt95rs1BBN256Ixm/sso4Aph+J9
Ngh+GMWffiYGz2TkUoURsUx/RqJQtK9h+i0mP9Xo6aZ0yGfrWw+Gv0xutqGkse6ntDUkzGC7DTlJ
Jn2tsYCLD9KlNqeHEATc898qR+KUChvHQIMpSmQy0HmrNL9xxV3Y5LiijA/CViGtw/FQ5vlrJ0un
rE1wv2YmGVga0iJumdBhhpNh6uVyX+kmoa8xQJYYNKeanGBbn4d/EjTT2N9nK3zXNCDloPSrcYBp
aSLXmptn2JhAs16R3EvjIFgwxPwL1YcjMPvLVS8sYqfM4X1EanGLDVt1kgZRXPwpiNFmyO7p+MMu
l0i5j9a1pjiGCukBNWE50ITh6BPF6vY0GHBP/zfCGUB8jkNYQxc2F6hNu88ggYLQI9luB3QfSfUP
n/VXOE0MWgAZwGeoOOjbAnGf65iY0ZlCPFlA5jRZy6AcopJtpXO17ycBLOAuYkBmebZX8hobPXGj
2XpjYwHlxnBpPw8KyaaWxmxkSUTgwug4nJOaYZ7KKL9OaXgtJd4yOxhyTdqrlR8NmACNebCn3h2H
nmQm8gQk6VcRaAOGCDaF3siZy0jfa5WuH60KS1wuI6oxMwf5YUpmC09duEo2BBlNnKn0EEk8TCWy
fIMUJpVlfyzdQPiLrRspQ7KrxEMNvTHksV9o/bEs+G6kUasx7T4sN2IX4vxWoxjOkJjwqLL4ZdPK
u4RNUZ+nnRTCS1NZRpjSccQsUo5oU/AKUbDk6mcClY6oX0mS7UvsOWA8EoSLhvxTZ2BekXOLMxLV
KRDR8KyM/LR+eBkINmi6Y+K8HhmeOeRmlm+sur80pXTNhPwYq2K7A1CKaGdY37cXRYhqSrDJvTCG
1S4t/EH5GyeD+gO9VRiAyMCEIyNRpwq8vNyfCdxbBiChUHwJg+mumkQNBjQIOQGGMc1MhYir0Bb6
3XYzBk9tjQAVDYYuZru2qh7FSMCBIV16qfGWWdvKRNjMWnxwYqF85Lz7dsCqowj+OBj2QM6laPRu
0CmeTrfU5GSjRnbPiRYWf730sXIWqfQxLjsjuocSkg8zPQZ58xkxqFQVyXGpcC4CQG7ZHZLlpujD
W014gYLIwbTOhFkfrabfh23yEff1lkMaw7FtTMhokDCpw3AwWvR7pAOKND8sRUX7MW1yOi7Veplo
wnTrXNaPbH4q5aWtH/RZEmtIDMGuR4MNM/cy3cV3XIry8mkt51y5pdwl5nLRZCclhdFCVn5KuLwl
fRoiib0q+aAYM67VXwSOPHfwYvqwG0zPJJbyBGX9UbATr7FY4O2H/0sCFafbCT9J53K+pnV7ULuj
sWYwkETMJIMGg/js5EsUL4F0Kk2nWl6iX3TZlGzTBc5yR6I+HubMGbR84nyyObX1Jz5FW0L9dbVo
7IjvAfHS3bHWN4m9Nmr1xtigXDG5DvW5/+J9EIXpBDgUbfocY3mBxSpJk7sFcX9s2ZeY1MklRlgw
CumFkGp6fWLg/ChWn3reH4yqvPYyQ0DMbadOAg5/jG/TS1RM21FtiDEZxu1izEfCOv+0OveSrEm8
YJoPQaHkdjPJAAvc0K3BiWlaJEVI2XRnheJ7KpBILdZ7cs9XA4jIk0JKZqx2ud8EGsgzFlptQFQl
jQbKT8qeJ2jxt7WUhyRJkd5OY4KMh4aUjBhBln0BmAteSvdrPaHXHUlMCsjQtQeNMEWliSpaglXK
W+CEtVqaWWz489zhWrx3EM9dv+v04ySfW8wF2Ygvq+SQmIK/tBj7je427QV40xY74ivBB/u63hqA
yNiWgIMQ543TSaV/JLnb7sSrIZ6Vbqcvbiyc25rtb4gCKQQ6EYbG5KWhh65gg4dNz9y4OdS0CfQP
JnrlgDA5y6OE7Z2EoF8ysQkaEfdJtOxEKP4hvMsDFh5VdARleATd3Zzz44yiZYJQDhuFpHkoxEAj
pIj+t/uStG9pEfeViGttzE5CRvhUqt2NDBMC5f+EqEOvgE3y4RcZWYnBbYT4ZSBjAEHrt2ZSdtcY
onMZnhPheSmq1hRVptDlD0U3T4XWuCoqirxhlievyYrfzJth7JblWhNsY34jwtzm8zbHRi7FFWft
I1+HSawOdNxOvH4Uok4OBHMR7N+GyBrgaQBAkdStgNKVt0iCO5Y0A8dLInrT7tRqxDJagukGfmmZ
G1SHeHNFfdurwVGVTfJfok2KgkTDpDUH57ISv2axfwo1V7Vt0q+QG4WPDQWQZBPQ9UMKMgK5jqwR
9bVSAYtVQoGVeWtWEVv8XgN49BTOOVUBA1cFRJKjYkrcemhOBabNlABlJKkArPGMc20jPdEsplwB
sHb8gwTVwpbEu8m6G9adiN5BQD3oRJE7vCuK2/6ld+7GQGej17s63kPRJd1q6nwTe1Gj3PPGC74o
WZOwBRmqqrucISvFfMrZtgPFoGeCHgC6WQbbICWcv2JPeA4DlkkM2069bvW8pkgOe8R3P33/Jpfn
sDrz2WBUYeOCpTBHa07VPQdtp083GSiDXRRuy91sYUfnbEkRLE2uuW5ttNURRNtP6o9QqGzTxDFj
yRuvkq5d8FWGJ5HfBybXfiIl6urPUD3BS5nBE1EYpxGeydcwJyH8TSBQlI0cHLYvizLRU0rbWN7n
6QuiiZUOUT5rvMwVwvbfUd7j/S7yTwTbYemn6TMlq7xBknZvF0LK0clabt9wtG/kAmQt/tCRJBrB
qyB8oC5EFZBEh3ZCWfdvDuWDxqYrVnasG9tx6gI7lYzG+NOaV+2oHYZvpQ4uaQNu64336iOYvviw
puYdJsmpSI1J6lvWbmNpK2mot3+K9iVp3Eb05MXFv5AupySIrxUj7aATLLlOBdsRHwCcn98BRkXC
CfOfZC3kxF/C+a6zQgD2JXonExVAYtU/7TtOeAmwpSTPqabpBJ47krlO3tcLAh+t2yTvHu+6oXoj
bWUzC5wlsUchTZ98kw2n6dw0Z4LwkgoneXuUnv2tLf0+As/uN2LjpYFbVz7AIll6MgI5Jyf8mZi+
qycw92LmwLKAv6bbcVA5E3MWWU3BIcb/TGVFsoMAoIk3FUKczqPTzfmPnlReZESBr7AbjbqJU4Ly
B/+Fg56pe57ckPC0gDr315YUU18q3v/j6LyWG7e2IPpFqEIOrwwgmJNIkXxBieIIOWd8vRdcdZPt
6/GIBM7ZoXu1DmkoJ4+d+0pxOrxo4iftqADeBVpDl7EO96+bSOd+4YoVJvgtZfFT17xTmkjfmu5I
qYLpu5iP2OSnEVodvsbhUZr+sglKR5aRhxZLDzeSaRBQsR/0YaEq2rx3rS1WwZUuubZZ3BMFAeMX
kAYGrmNo25Mn4Ml1jBB7kgqlB0O66jSC07LMZbBqJayR9VuJBVEvPoW0zodPFSgrRd8Qs7OIwZqF
FLue+KKRmo09d4J+SqvYtkf9iJi/Tb9a5KPDl4lonMWZcWQUyihN+tXZytfM5D1vpEcx46dSMOqu
fDYUNVnk4p+EsKT3F2bzHpAb1BK0seLeYUpQBvY1ob8SEwtUeY2qGqr0NH0ShVmACc6PmMPKs5DD
2mIZXxkPpFAJ3qDETtE2h+1KCUb6EqAFU0oLEBcHyZ+Rv6rA4ixw6uFQENTgzxeiscjVv0xnbl5n
aFXAFtQaE4Ftg1yCWBcYJeWq0EqCyrwFxSncWG1GOaxUG+OZJKsidPRMhs2Qs4KkECEjNMdLF08t
fVO1b3zl47qoolXQ9X+xyw87ODj1CgGk4r9cm6fts4faioiHhkQEZMig+Re686WLoAGxU7wxkz6q
OA0OUc9ZQuwGUkwwb2pQQGyNopOvtKeRJaEknkx/r0S3hMKv4YJW+p4MiY+BIoImPOc9t24lY5hu
S9vSozp/NrRn4rDWGGt28pEAKOYV3qztNi3q0OTpDUv0DGa5w2xpdBsaFSb/Ir+ypKB++WJuZMpr
zWRfdpD7IzekKq4CaRPEDMakP4tH0Awdoedg33YDnhxEfg5jkT49Ct1V1R6JzwxZXbblAvERk/5s
XMeSnfgwGQ6G8onVvzyHxpQf8wmcSLunqPpc0O4WlQeJb0wNPURI1JHKM64eNX8Uah/aBplSGG+O
NcAYcDrPJq3XJK2gTOZeviVeMYpXbYVKbTUYJ8Zr3Msmdi1vrniXqWFV+Jm7V+/fBP/Fnp8xhBzv
NXWR/0MNyPkWZ3NTdmg1M+ih6ToN6ax2oX5CYeFbxyD4Drji8F9oZfwpWs9YcegVAiFQh7DYiy4Z
53/o9cBUWdRVLDME3tdHrN6hviIxGZRzOR5YRDMS2LuMcdw9dluWDcydp0m2tETl2gvrsKK0/9ay
vcwytL0G+jmBydkgcPoV5F0Dk2HkXVyLLwVwYAe4c5P3K4kvwF3y+2Hijc4HsZPmOmELRGJ3D9Od
JawGdV+EVzI85mAQWjYgYfFSuOZrLiEo4Q38lh8p5yn4RNqm7B8ecX/4eXEatSYe4X0XbYjGMNnb
Youl9qi9u1GuOdZbqmcaFnoZSrqZSoYPh/oi1pYwKngCFtiJsNeHIovulYi6lfJH2ojDpU8vffzW
828vKJdJA0jAwQVR6o7KbTGcOvRncFH56MgX8KC2rLRuY1oIWfjdttfYXCndNWlvaDthcpyLlozg
VVMswxaa18pzF0Od72k7IuCya51YoJoLea1nhyT9F+rvFKyuvJZlJ833lnG0FBpe+iYkrsuchpu4
C2tL21gUq9Z3KpzZer2Pc79E8Y+GIcdPZ5nVGxavHd0ZSQJsVeQ5zLj2IT3QBTWIsf8g5/nekn2G
ATRDmbNFVQE1/XjMc39a4jKkRYfQ7pssqon2m0Zv5sBquq6iByKCNjpAggt828rO9LSeb7vGudLA
xoK4sgSeeZJPDnXEIVpRfmTFO3T3bvvqKUl1ccMSVlFPJUkCzYoSe1FnNrrGOjk27jdC1Nz8aYs1
L36jrGXwkpJtVidReynd2cLs/fLQLwoUWbs4u6ETwOuBo/mI6haLLe7sUTYwo1t3vLwomFh9MaCs
xoVPy1RqecngJNhnZfAKUZP5+cPQxzmx9KugVLniaNJ6a0ZM6qwzWqdr9VWWY5cKqPCslkY9WJp5
4RQ8E2wuexaRSeZIvK+0kjC7IIx1M7PsnAprCJ42Wj0G70PFmiSW03EeyN6PTOTKMtX0mlis6pHC
q6OsdxHqCQzkBtOStp5Vn5swISI10GAaENiDpUpmLIyPvdOafmIDeChCu2utwvOsPR4e8yn3I0fd
BXvlXB6WqjZA5yeHrgN7WZCrQ3gAVK95SetCKCTg2tzOA1T4Q+hU7GNCjH9MJa1G3Gg+gHYfC2uV
+Kvpl2tLiXUH7EFjmPPl40x2Qtl7ahYT13SEaNS4DUNL1KWx0k7KwAL6C+0DkQzc4BC3iixYGkbv
qA1+StaF+c7t/+WSYRc6S/uq4SoFRhF10rrW+EJ2In673UBTAsNTRvsZJDXjBFRe1UNihos5ywuQ
1DM8TLgMGCtRU44z1sC1chHFszc6AltoI4aQXiPHcIkMQEFLsFGsvRWuHYAF9G8ZVzWaHkg2Acd0
R/5SsM6ggRZSybTmWwG9oTAGhPxsgefj2OSRN+pjFDFAtTCWv8VeX6jVbzrClxhPMJaRGYpU1M3T
9z9Rghy9PmTotNqsmWW88525TVUBtVh97ELcM8QVCwpKolWNNs404fkh62+SpYQYTEt3tWwXBHiE
48OjfugT9Mn7QH3pzSfQNlYVLpOALrIZVea5fMnGP5DuWoTikMU25n/kcvtBe1ncrRoxiATy0YSA
B4jIhiWtbcCr0ObhxbTcnd7Kxja1fIUaedSQ1Ty63Ox46VciT/7NHS3WncHJAJwr7NmsaDXP7a33
3gIPjrmnDvX8NfLivQ4zU5aw5NFE4ZkyLrqAbilDFNa8PJ9tFbIys0IvVrECuiqI9rKUQcUMx1nf
rHBnQoRMNfQ9W3lwKATYNg3hWvNWUvNomRxTRFPLuPksaI3ZAMt6SqEdzX0fX+irkN+zMfL6kQiQ
/fTs1elTbxnbSv+IOlqkwb3Sz1CRlbCf04nJFd4x6V83PlmPsqLbC3zuCbNi5VolVHtcGIl4M4R/
ospwLzOoK3kT7trXgP5rUoHnvP8CcbR93K0Z722jWlqR9eH0JhlKPmjZeom3VJdWtCtdsBcYrXHz
WAwR+Jr84hiTKhJPI4IjZ+JIanAX1gSflPb0MJoC175Jz3T0zWfUb1S+fP8jovzljwdgSQYQBgG9
L3/bpGAJSLyn5TA6cVkX3ZcBtMKmlu1NB3dkmlfI6Y8Y6kzhxBePwZW0nFktbNz8xKxAT77z+mpJ
nqP5T7d+Neqs4ftD/INjDEbdqNGAAHLXL6N/MQtbQVZEoS9YG4+yC2hNLes00wtTfGpsipRPkv/m
fJpGth+HA59Ao9sJpyPyQ7PYlcKXVJ9xzibpVQRLltL5q07m/bO0o5n9mMB7YDOZRAQk5LDEJ+AR
oNwbJWfWsOuAfDPBnfFN0Fw0XELQEGRn+n1UzGQDJqZZ/t0PD1H6YbheNuy9UL4lUAz0345NvJJ9
aWzGpL6ew0IiBfqkVhN8gwcq/svSex/ZJesMzyVQwycRMPoGdT/L/ZX0RRxpusOy4cFFsvYsh/T6
No2IWv/Gnyr9BZIDtPv9jzZ8g1qhWh0TkUoH6Ei9RzGL4g9Ix6lp3horTOmBYVF2l+RIzrMfGQf5
TPmlWPMpYEr+ncEz9vAT/G/sHwRsig4NlYti9NCcDRiumOvvOrxcmCOYH2qF5of9J6/QaBfn4tzc
vTvpFdXGO4RfFDvSp0FYhlMnBtq/DhFoEH3wlzjJBl8x7xKSMKK7Gae5LxrQRbTJ7XaBbnuDvNSv
l/lu4a+Fo/xXkkmlzJnkdn/V1OesjUkOhdt9XSib/qtHV41MH2Et7ti5R4Hr5F8N40VA7ajlz+KA
35Z2HTIUy1hYKsx3Zgwojwi1dgsmsU65yNfxLl8Mc/pfZkqRwxfb0OWq924VOfGp2bfI5ObJvfjB
//3t/RFXBXeIYE4MHNFltNV9WToZjDUF/MXKgvpn2ITRt/vkChq/lWyCQUGBAkKOlg29JaYhigjG
doGw4i3lw7diR8i3srrDQpBb8/YCIPYVkeO04F01vFVmMmu4k4yZwprvzvIbMwRbJt0mMMjuj9y0
Cqnij6l8NoAYwKOAMoqR3+ZrEjldpOQ4qbBYTjBBy2zvN6C5BonFSnBp/c2x4iQYKNvJ6dUjJesY
ha3Eiba3xv4hdA9A4nzMTz/YJs3dD4CIbrT2q8PuqXhQMMJ3nHaeQzLcQsulcrZn4MRHKf8DMMgV
F23t6i5dadVYoAbGImAC7IZX3mBVvFn9hqZ0/Al+q2sKj8+YVe4J9W6e3rTkyNrNUpcWj6e7UNsF
R4CEqNxY5szsDB2Bx5xBBZsaqjufcMt6VZZrbFJkYLCezx8jpzux662DLZGpLH/v+FtETkk/Lf4Z
syMwoxXouFP4NWSHfDEKK4Y/3R+beiZz7qbdDcuA3zl2aT+9ROm67lfCBy4dHUqNxzogNB396Kwb
pokbjpYndNd5cmBl9cFJW915cq2duWQoRAJIEa5pkZT+qnsIHNbWYGPixhWIiEYnUo3zSwVrw+p4
BgjYRspBF47hmJ8/yE6YRQWkUCWzzfJRIaydis0VFV/urQPUmRLgvzWlUpQD+VnS6FUAgKVt2O1D
aTsAFZE31LoTvK3Z1+0eMXTZPF3tpWYby3Nq5UBLMlyi7/wlv2nwve/4oRy7s3phRcYMFdcmabLJ
bGGd2OLV5hVO0LyojZwTAlFIKRjotZfyi8+jtbMlK7cW6oSCl2qvrAlJ7MnaCmiw5/E/j8aEgStQ
S4qGg4eYCdPyPNsuJpXCW/sMZ+a0MvsFFHurapu9q7fwdLdMVerZrRCAxxCmwJHoC8N8SKV06evN
vjTQKBWkN6ARoJAbTtwFw/A/nYjEsVHZep/2wBu6/AO3Azx7oTKDsnR+IiPV0Y9z9/z/P4Qixfzu
o1sdadzHEdZKoAc3NFUK5n79x2SfsXPr5DfjHtOCXlz3uu/PB8bfSDxBrqk8+mHobT2BUXAXF1eD
FzXy8mzXDdohm+YgpGrwLYsqIhzlnpTlSaYOBczX/AkIXBAIpTzCfNPJlH4WK4g+ZL85W/rEeejr
aCV0VOYgoy/FV6Eqku0pbFglcBxR4dEHKEAuPNYvVlCph0ISPsiT1ySKbATmer50b9J7VruznDWL
gEg8rYC4jDXMghTty2shs3Kp3qUa/GgIO0zs0spfW5hzcy+h9hwrxyvGZZm8svKUa/caDo95SKxr
yrUidXfmWqVBcPuKIBdlPFTpv6iJEMHvFJdpIYWpaqMrlBhuuDBwTcgi9yE7te7RLO+x4ZTD9ErU
Iu9Wx1CnYnLrqP6V2cUAoyLXaMB2jYFAnkFjYgGsXhtkWvTY3+sLWwktug31ZYDFYMe4BfnlhW+d
9aY7LW6o4aP6N2ek1pgJ0j0mbfGVOGEKtJ0GKU3m6yM2kS+NPoRqbPSgYrDvSBEa9AQk6MW9ZEqV
b6uW5auBtWiPloojEluMMPU+5rc1iSPpvrQ6XaaU+VV+avsT4FhG4KhaTBD9LcEdW+zQrJB2xA8j
ip9yMsALYBTRb/m4I6fT1LkNEBmDnizwDqsB7hXGTdbX2OjUYwwXyLFA5ztvNGlWRFNaGMJQ/8oO
NIj+tYzU+GuEr9jVvLGEWyhBvYFb9JSkyeGta2fYHB0wlOzJmBwXfUcQRP/KzAMKFV0HzLVlyFWZ
34qxC0hMuejEaMVnLTxZ40OXll4vtPMuBaxyY+J5b6leGus6UWcSwulWZFL8UTSXbGeyVdogyQGQ
Ytf9d+NTTEhPwb/xj1I6XoEbhhySrtIZsiOkc01pc0QOr4QjtbZuzLeU+AV9smf/0s1F0x6av0Hd
8nejTzX9b0Q2PNbMoxAsid4+xH7J34wznyEJo8A0fMHWKJK1EBw0YU0/NRSkH9tFvCmBwWJDGZa5
e/S6G9A61/2WUPWyl0evgGL9ngzBtmlBkCKjasyHiUQvIKtX894ujCCt25qM0YhC9BSnbmaAeg5h
fZTbu0e+ryZdBc78VoafEdP8LQxGd8w+Q9SskwawAyfLmwOBvaa3Kc+e/CUPe2oFldVie9NxUAvm
uhU2yNnySY4KzwDUDrgg6RDh95GiFz8prjc1vLbV0Uh2kbBDK59KaCq20fiFUZJsIFVglj+HtY6a
DF8YeVzryt9nyhk+X1udyWUVuzUD4ebQShwN2posIDQVZXuKhHu/Jt+19nE9Ljt+lMFeMLpJONT4
afHKpaiR3KVGf1ylf3H3LVrfrnbmouI6w124LcpdAxhDgNcKhYbZFXAMEjn88FIxYg2W6S+0oCqf
t+aK4fTS7DFZ8/1crYbxIYZcDhMayTmMDgRzIRorkvPkBQZqCD6s0ysgkiNK8YOb7INxxyc0x5BO
yWKp7woHX7oeMnClh1xe9wVz4Vm4nwaoGxlFAHd6CrR9meQbdCAuuu1Rg+mwmmShct0QuXzk/zPl
NCgfOqq+3ZjBp8Pe0ztB+2y8TypsiSlo9eOovyBdQEMFc4J6l8mxHaAtAr0bPSuc8JtpWA2eI9qx
+kmAmvRXXjH8YLkw8zBnW9eaqCt6JLYUtDneDw+7L57QUFqGY3ZgF7d8cuLIvM8uxi+1JX1kC61E
yJ/Ma3gtqDqY3snCkgxcAy3UzGKo+NPEJ0FdW/E5KnZ4bVmm2ZJ4YHSLUVhdCR70DyKl/8byXEl7
Q1umMB/zLSIbXdosJqcJqnHSJeHcUazp49Ev9+bKE/eusajahUU0BJVOE297YLjYs1Q71HcCbEBC
qqSFPkw/kZed4HTI8pMfYZRPvG+l8JPFa6NGHtLMQyBIGGo4JBIoKV19UskQxtO5wW7FWaJWu6K9
Mb+tBsoGGvGj3ziKyeR8V2MAoxUqMgjqa2btVfC0RGIsNpjk5RQ71YZxVBzukKLPR0IlLKa1Vw76
ILo2FBUMHRL3AQcklZlHAEibmzqiuOU0aa/ohh2uXJ5FN9wgxeKdc8Ujpq4AoB9+cjgC+oxIcAq5
hc/UMSSVRP10iMhyw0GQIkZO/VBwL7PeVf+gPDXDkuTkuZoutcEecPpm+tZlzqBALIbhwuGKqDme
phIjHVqDmD0Q92Z6mJo+orMRB2vLERSc94iMrRfM4Zn10HTclSmt1WACrVjv7ocWh1axQNXwhKeU
EHRrLqFlifgTcGaiTvUiB+2NhiJL5Jzmn4R4M7YpJ5UPdR3Q2zazRaR75dYqHAmxm29d9Oqk6Us3
XlGKxhZ1uI1+inu4DyjCV4gkfH2ZRjtCazp9JvqoWFhw7BuKP3EhoY6J6cwQCUH5IKAsEOae+er/
hXisNGKgvB8TaURA5tF81HChIMrbLbh2UDO4BqlPoNjnWKTm1fgZTfTxcr51oyTb57GHcMBg55cN
P2r9ttmjMXxG32NtkuwE6pEMRuzy9Qy9v37zxHPgugtf6J2N7xP4CXxiy4VU5b86O8WAtkmrMSRx
9/LbZ/o95EiNHHYMjCb8Ugkgq7W47DUJhtBcrH4q1LrdUkPXw79qxkSsZJcUtYF5cVt3hp8s/zIA
09I/ifv6GnNvuasq/jZJPhy/AzxnwcrYWbQz+ngRIRhJAiuanpGjZGHorQK2Oz5m7l2lf0W0EWo7
p0zwhpIBAIqErVJfM/1gop/L+e575qBNqKw11PDYYnMGmwEl9RisQ4ihnWUxfvmz60+m7HPpUg6f
sfv49UGRf0Lz6YUxmOFXzxo6V4ABxex1fiURj+rLk5KlyHpYlI6Gt+vRuYWyi0C+gW9L20sziaqU
30NnkEeUWk6SIX2l7+gjqLIpznB6gbShufNhVww/gnyxYFT5T4mnPU5fOLDQcllQRhkLySAFin7u
TsAsGseS3YXA9GhCnJcIhnwQ72i8lqrkLURVXVASz9HUzqgxIOi2qVEtxPzeUQA27c9ISFuXR3cR
rVs5TjodBikMXNlyFUg32QjVhc+luEuJ4hIMkqHwQBbFnYgMJRDnpcWY5kvvf6ruAr89HSYMzaKq
8EfBoGRpqo1XVzjl4qGsHxVXNCMxhOTpHM0t5wqfBxIVTFHk8OJqY1omnijI+E/JcnSGiIV2poA1
ix+j/B4HWNLDPxOEZtar257K+5s7N+k1KIkrvmPO+Qr6eCU9pPpaDn9J8itzEk4qGdkiFZiRzrNV
x42iOJXPhesr85jID41deIVPwNSJqbOVeoZ+V1JIfLmPvBSyl286lB5C/a+n43VhdfHotOGxgc6Z
oILPmbDI7r8utvZSA52Le/hTI8LK6ad1i9i0Y1ZTk+rfondNc7hAeOmKEeAYxCSluqje3cc6hbPd
y/doF39RBfY2rA7X/Y2Ug2j+E2jvfUIvwDqW6pFMESV5iJhNg4DJs/l0s5fU/5IXi8D8xSuKkeGv
lzHKa99xVc8tNmVQXgb3AmdchGlR46Qdi+vg/07bKJ4XEP6zXLXmQmht7Ei2LgWak4aPs/8AEC4u
OsslFb9gyiM/IIIO5d9OvXYowtrqS4GIJbEvz5FV+MYKUodYUSV3hx5qaK0fk9iJhb0in3SyE+Pf
1vcXCYbwuIYJjiwQWEVu1xpGC4vgRuYupum4kTALUXFTNokK7ejg0cvh/8TNjakINQBeJRAsfAsG
TJISu626LiMyT6F8wBwNdyPF8dj+eNXa0Gx0eTmle+D+q5VsnriE6pk8SgU2bAmhTrASyp0M80np
gN/pBxFJsOy1jhpGdiGA461JYC+LeVcrK249lswpaNQUlYLrn+0IuTS0wXCXpNvBuoaw6rNHGkOg
9mAb7cZhnTV7Az4xE5IB50ZEQ8YXMkF1x/4+dIz4Yh6N0/RMBDTZft0vSjDAgBSGIl208k3i9OA5
F8T3WBFSpiFlQfdt9XdQ2y4FsbIcsrdUhotavgOnj+u1Sd+uf6cDotjxEVQaS5u9EcH5EPn68oTH
49+gXFtINLBH6tRpcccHLo09E+eQGzDmcRCP6STlpDPrSuVoRH+Vfivkq2qUKJWTvQ67SLUmls+A
YCxiNweYDs0gXC3bjchLI+kP2amoD6CQWZvXC42XpErejYCwMPVszCCt+hsy8W2ofCWNlxh3kTA4
kv5XcpQZFiQyFNEEGy9TC5dC+De6b5dDzI9+dFgGbvTxjR8yG9biYDIPhM0lfvTklxmwMC2wMD/L
yRKE7GbKhEP0NDRT8PS2GJBYsupCOsklHaD58xYpczz+bOyE+u8wafVa65L7p4YI4OGipM8yfQaM
dcan4W5CTPQR0cDnqkfN8owTOyOHY3yFWJzQhhA0Ubp7hR0Y4Lrm1PhOoX7REnD8tN210+0exYFy
rhLcTx+QtilHmt+fSuMSpBvZvY7lXhEPHhhfGERSd0VekqDSEc4v/qv0+DU3icGUa91/XJMvHw4j
NeFWhklneNucQMch/RaYbLkLOD9HrV6WCGVJTJwrwOhZ97n1zmVm7MKAQWC/M6o5zQ2D53QKxNUu
GlP7yiBB5Na3DMMcOJ0Qg0RWyTqdIsxbJtnbTHdEA2nDPUuPpIBWwd1OhIspX2M8SYW2KOCs0Dg6
TH9GCMfSBZCkQiQLbgJrIbLuRo6nuCsRcFC7Khkxk3Mmm6diiuzGDr80emiRtqVMgpRCXLn1P7SM
M2gFfEBUxlLDHGIp+PdKW3kqDfEeNHYRrz1KggHer1r8awKHxAdTOwSZPehOKd7ICB1jqloC5cHK
IZrWFnjGdbjb0hLrc4N0DmuhtNHM/cKyPtkgItyZJSoFJ3scndOPpxJfyyi9cczwrmL3PgbMx7RV
nyCHOHvSQkPpbBFhj1Pet1Xg/Xy5DZ2hcS66Z0CF7VbmxtWatSidZUwNhSgvQrChQsuMl5lzgxrM
lJyh+OfSBHXrEtA6F6mZfE+bOrnZxfwecvaIovjSOqBFNbstif9DeMoKetf6IPsffeAp0V5m+k6T
h6RgaPEw30UrdNwFh/8geDP/aCXFSUgrEiFJAi61WSbUeKnfozfMZyi64v6ew9tvoQAGsTE3PMSV
5jBXXAkyHTdCDVtUA3jdIKnr/9XGvrcU1OhYzkccC/sOD1mtQ06EkebGz4xHy0MYIl9D8lnLKZtx
7bMY08yS1v03H/91AKBbTUey/GMZvLmTnp+hepJPkmQW/iZfBJoaEqJ4WJTxalqId80Td02KYyA4
MznL3XPHuVVU97DXgJlQkqIjyQD46TVE001DXMxvhT3MYutsjikdG+Bvhp1YzlLSHbXyq0pPeCXm
jY/FIFjr4kryb0bj4ylkW4tNxdchGXK9jWSY9zNd+RrYVIUI8HP1I7EzbhAH59UeSZSkgsto+OdA
efDEHYrFjKpMOLKN6CXeDvBJqKhJ9AvmETpFjW5PE+aSACmBmWCBuIec1om7iEjLRAiB2ZLfIsZm
n3Peoq31wbX1GbNJ8lwGUtCbZiWiFsSGjfbzgsBtWtPCt6Dmd9fww1aDXLEe/lc2V7ijjc/8ouDJ
ZiAGY4yAMpION9D8ohIC88SpIo8mIjqV6sVk8TElojQCXSfRDQVbsOid1EgCcXRcmuituc9mPDf9
s6peRbBJ5K3cnzPhEuVY6FjdcLmFsOnEiaJK11r9+LSlrQ7bAalkQqCACA2mNEYw32sjxyGqBfMg
VelroYgln+hmMKozlz6SZHVVs+dq81WPHYuiL98x3lOsJyvWyPsYYIhw0lp3izbe2xnJVy/aam5H
YOrCyVTnVXm5cJmbCCW9eyyZqxD7YwJMBzkUqb/bEdmJo6WsHqqFbwFYtc16A55lRrKmwe506Zm7
gtRVhr85uJmuIjm3WRWIw0TmF9TgVIt+NFMpxRLqsJ6LtcL7o4skuZDkkK4911HCDje8HZng/WZd
vtPBglNgKlfPm9rQbwk0RHiU1HUGOF0Zf3O0v0PJLAIZOxrTxUJFbJHTgMihi5r0U4lw5kLsFhqv
hEIQAxT/GHnukmuWeFdWGgarTSweRmu8NL4Bt6Pf9+YRGPIM161epZeieIg5AMiq2Ij+dFViOnQp
jip0csKWKL9ZVlL0pxerRXR06qvvKvgIzVRl8gMP2LRZI/Rvy8KRQRZHCXbooWY3TFL0K1zeLFAK
TLI6MJj6O20/QUzpiNTDtC4lCS+YGlhpIqzpzjrhMpols3HEfmRupHYVNk5tORG3AkWe+J5l4yat
9sKwrcanQpQiMltyR6bDoUTDzv8ciYEhcFaAPsrrRONDVIR6aQEZUs00YCFCupyY7kNi/KzFLz3Z
5OUzITyFMCXJWjPlbwm/jNdjd8hzx5Sm3KPnoNGYbqQOsd7O9NZVwFCaq6Z8Tcdrm+zNkIBShN/h
b8LqxOp/G09dtByQanQY6qMCzr7e+pLK7nM6GRQv+MJDP4sY4EZIFKpKY7bvLhssLIyIOJYr5TfJ
b23+nY8xi1WUDIB1W6C9BKMh9W2YraQz1unZKTTz+3DKWKsq3SsbHoGnL8QpUrMUBwDj9Xu0EtR9
OJs9w3FbdNZ89Crs2OjM8j6ya8DZatAfVYHza3w1xXMe49fSGALK8VzDdaqZ10iAl2sCh4d1zDso
CyBcMcbgL4ceMhvRFXm7mKrVwg9b0D52xFmxBHMJSM1Q1P75RbvUw98WQlE2fPlCM+uA73Yqq76t
of8Y8Q5L3oCafYCaWqPedHtkmUytso8PpMzDIUcXlH+Dq2BEjgKMUVDf/CvA0Az0UnVwNMP7rEo2
Fu5NEuVRcXyU4Zoik5KiWwlKOFD1tVIFG4TEDIhyNpFuctU6SmBK8Li7N0VD6lbBqOqW5D+iwkiE
693EF0GtxXf6/5NPGGerI0oIUEWZzS0MLo36HFMcwtZLiJHGTpXpSez3HLNSsU95wVj/CSFqWtyp
oXhibk04AUWaOPxAJhTqrRl/6mNJ3hrGZybHGMZzSHiApiiAXxJuptC4pdiRwtXkhqVxhv/LR6o8
TTeci9ndZMTonacKUPSvsHgWvUb/jIyF10GnNCxOVf6vR9Gj6ltZfEoBG+JXF/+OaQbibpeaF4Qo
zCG8DLPshuj2sNrTHVV0tPpNQ/U9JlP09LcyvkkGSbMXUqmt0mwCi/1Ru2mkI9TjCawUiWdf/efh
4BCUbNKTzbJ7G7dUpD5y/b3vjjMNU4kQvRJ8BvobLI5k8AgtMGsu2t7uERIRhizuu+7HQI0zDazW
HYexcs00OKi8bill646krTlbmAkfkDKBdHMG7we29gTYo1UAwz0Y2sxOx62YXhGdpuq9IiJNI/5y
5eE+H08YXinl/JlQrjlLs/jacl+Xg0VH/uU1GFf2jEub7kth9wAxQFiK3QWZRBf8oVL38+XM93YM
HNzqHuPaaoDQosgsJB3nIrMbkK3mxs5MMM7+g+zAXEKW3/2AJCCahAOpFRgbeF9WfEzVXUhgoHvo
mp8AMF0yvPis5zoTzYbUvyq9EwNuyyp2YXKQzJotZ8Vhy18uoPpWrGwaqocM4YXCGmlwv0dOkxr3
JIX0mC4HDMMJY5V0+M51EHbIi8hhqeNXad0q82EIxUGsRpjbyJWoqyTmnkQaeqTAeYTAOSDto/wM
CkJpbJoA2FW+z5CaQW0j7CrqCTweYEfiRQbxId1ViWcHHBsZfj8lP7fEpzCoTNofCfE7nzuyXRZO
rnRucfqRhm1ttNTGN4FtV8drEHkPnAXkmcjiFlET7iZ7ahMsiGPlzqaKqZodFJP2qgdLud12PDGo
iYzkJHab7jfD+egljKcOscv7sim1tate+dozae1jfk/eo7BI6/MwLm252glQ8n0crDJWCgOLH7+a
WgCSDcEw15v/RQ8ICzvuau4/dOrEXksEHWNpU6UvJuq8KdqyMg6ZemYWkEzXbu5wV6XaXyfC4jAf
QXliFzV9PYOxlYD9KvWXkVH5Joy1UpJykrfYvngYt6J7oF7z9G3nMiLZiAWf1E5X9//r/4Y1e4Im
vua8RqIAjEoAp9ascBkZR6OTV9BCryFOZ6ODZyj/6RAH3YkkUlHkE8OpggL3DHfRFuIcWL3VPXL/
Iqh3S750Hk9SKM/FZgFSDgS+sG/QZ+L/tpMsWiqqhbXbXSbAGV2ajHecA9A2pZNpynZewgFsXXTg
6bzrlCV2ztL8ABjZjPjsg68cg8t/HJ3HjuNaFgS/iAC92Uok5b1KpjZEuab3nl//gm8xmBmgTbVE
3ntMZiTCiMT8ICEGDNU1UM8Tsgxd/rISaqWteGm9synj2octNFlX2eMr2cKm0JkpEWfGvryFSBic
JUbfTfAjB0+rYK4V1DtZ2EflPfHiVQWQUSCissT47uCPsVgdGywjg6nBkvIl0JDz56jSK1EctT8p
Js1V8uhQEtEr6CJcw/HGKaoDbgzLlTHPUTsUd/9kHY3Nd1M+e/lVZEQHniz07bJ/KxF/Za7Wn/WG
sAfJMUNgeonvyqNvW+CdVWK7RP3mtr60kVuC4lmghe1PVaKI5IBNpwspDqiLV8kULTbzBQMRxo4I
FMSpYFCOSRhUpuaS9KktMecRMQbn27YivORisI/D1UgAwNwIH23CDyVAbd5vS46j4AQwXRZ5EB4i
ogYa18KIK7VA4Ne+DBVQ0JZa2x6N2FwM0tGADzOh9QqqymGctEqsYNUmHDdc9f2y/ysMA3oJrL60
dtOCvljf9OGfyS69B8KW1g+RUU1R3Ru+7uLex081i23d2EWi6UgejuN+RZwh40/1N9XTpQIJyc9o
S1GDzZ3+okQYU0FqD+nulJYsPPRsEKIqLuS+JjqHXMgarVivjXexizZoOgkmEryT3vIw5cNHqrwV
Kqgij+6zVHDotPWsmUC+oPjasrC+ED7OEvdZmVAMwR5NW1w9dH9Zbqdxzwoy8XmKmFXVGc7DbYET
ImAC/+UrmxipQYDpdmzJDswvOK8lBMcXfHzi8NYjwtqAdwoOPELodDzsB5SD9HA9kSF8cU7PvFqI
riJaTvMgT1uMdbGO64vSObxgQleonlHMJU4mgsL/rIo1P7vhf5OGNU1uXS076aeWDwLS7xAPfbzF
m2hK28LbSuW6GGFZsrTBYlG2H6YIC5VyC+zzvltGZKKFAalHPBQu9XiuYc1+SulaG06DtBqtzRKd
U8kmmCMZ/AE7NfYcgqosNgUjG816NwWJp3bQbSsf1gpmn6/hVXiHMALZy9xfRKiLd4YmuEMWk/Pz
k19iAUThLWr/ld5D7u96C//CrFda+itp26YAprLW1F1L6q+oEV3BjAaVGR6TDx19GdqLNHp0Ku7/
8iYILwmnWnAcmBj05iOAdAOMl5EXh2SvvHp/E0crtw9yoma/J0IrZXb1EykqhU7807MOTFtOcUUU
NFwKynSqTAnU+AzJzYZ/VndOJ/QlaFiDhJnYjjhJV6ApHLm9vLgHkaaoLGh4glB3R9JhpKkH3ZLz
psurBkuwBqjdh8BmBOiWuRpy7SdElh19+tahK2ELhh8e0XOC/M7zd1VfLYJoam/bVLgiGLibNyX+
J2gXSAykhW3UzCO3T1nlcOFaHeDVbCckEoshV/dP9xIw/I8AuUxSfqfZB7bvp8K3lPpfWvFMkTpb
lNc+G1fmyU2sLTjCx0TZ5GSSJuT3oWzhw7eycyGvNY0oB4bHI6mb432w1u14T0mum65y5wTaQbN2
CTh3djqRy+yQuU6rNssSkdT4bHG2TyhazYeefGkwhCwxWTfM3/uQqKJ9/1bq8wBdoXjI+SmloipW
UrhJq0vVXiVYPKWyaDm6pZsSPIXhFKnuSFmldk4vAIzJ3YpFoonwfQweU3ifo+a8/ENMvzqc+U11
k419xrZ24atHH2NmNvwZPXuTllkTNLhum2OpHMRnNXjOIiKf0iNLmdyJ8qKyPg06pEvM7gZO2r64
5uGsZhoBBbGJDlHcaWd+Udcxs2KzzE9xlqMnpRbYB6T0JAahHGZleqQE9eMtJtMooi6/M4tChcDg
bsBdMNwE3rhyNxubMckL5Ap8aNpf7BMxzIboYXgXL4OJc4u8r447T5dREHTYyVrCAvqnWl+7vVRv
enYCyIUBTeqJxfp0G/rPhr1pFl+zjpFL+hNI3zz0mvJRIcMJDGDC2zZ4Biycx+7k+TdyZxXGAWb8
xB8LVqQwyO8CYtPMG/S6+ZbR7VurFhyaLruavq2yGEnNP1F+stZ025F59kpldIabcdAOQ/kkzlHK
zhCxiUaR9TNdhWnuB+vtV5++8I8o7jjajSPyEneWg8n0+PqWVdG82pAY6cn51SIxu2Qbz0BsBAMW
GSSZVMhZ9qx0MWLmAJxbcgTMc6bRBLl5foPLsBgIZxANVKowVzM5sCX/UdbhqdF4sdQNPItg+A1c
aEMQX05efMzFNXIl+p1Z3FyomA3p6JwaGVSM56Wy6RIR72zZ4+Nsw8BAr1Q1W24+MFRsBAEKhXAh
nO7OihCRA2EA8YNFAfI0eLN8vxiBk+HV/xtgHJxrVpMd2lSem1o7wmpEOxJPH1l2CK0dvuiMLR9s
eR9/+o4uNs33KZv8HGmR8jSzJ/2MnAMaPsjQzDlw0nWtrFiUz0fryQe5F3BJTJ8GUSoSHopIQ1in
LizQvq2199j1limvk+V0zaWJP0RmEol+0qNzH+14+t1pRmUuC7iZGp+Ozt33mYhXZnVDdMkHkFTH
3N/6wZqINkHdz353cIdYRxcHoVj3vZMkl9bcU14B117OSQ7BUgdWlOzqng/3T+PA9ZfU537iBIiT
MfFk2E9SNoIOGbgjI2h5Z6mnzLqkwEIp4DjwleKkjLt+2vaJI46EA9hxAKXWBg9KqrCCCRDLCPIu
RBUBgzbrJZPKnFsvDQqhnuLagi1V4BnYEHKEwgeVstd9MTFwkVUyHWxzPIurVt7U7BXrEn7jIu3X
o/UQaFVGJvy1dnONcpsHTxmAjVZw1WGqvCk+Hly+ptpO06eN4kShqM1WlCO/UnGyVMUO02cgnxU0
WEGZAj/haWycsv2SEHVDqvFxWfpQWEzpPih/YoLNh1jfk6GvJKa8ABWxJNxGc5+qDPrmu9Tf87GT
IB/zeSv6NakOPTN0xO6EPPLxEATMSmeAOtvdq3HfseUzB6Te8Y55VKGdjOpWWnsaRwB7EdY0anwi
jnLjlZJom/wM3VGy2N9OBLNzfPVrnXGfehrY7dWRPXEQYGhNthMsLDE/Vz99dJsle2GMo21Xj0yc
yKpx9PBA3kKT4fj4kJK7Vq+MgYK9Olc9yZWNO5XvcCzctjoPAZonYGeoOflPoW7o/vSe/AXrzVXB
lKeaV5Q8vAp3DwGkhuy46DDgdNQ8tVpK008n782/l9GfIqAl89Zqc6rbt+9dB5kgHWwTPGt1g5OL
4WDwqOKLhG9RKJ9te0iRxEsjrDRH6X4HZIOW8RZ8bLXbMj2F0K5lkM9RqNgKDieLA58qZ+SjMgrC
IL13XH7B5SK270fv3qKGS3RDuw4g0CATSuHgnUtDVMIDN4BAV+X/A/nKklIBX/3pT58qW83pww+e
kXR0R/ZoGs6RWN6k9YQ6FH9KpwJvO+QYcZpLWp0bXhZJ3Vf1vaRdKDMY2geZGyn+KdnEGOrB7Daj
fp53SjXODnPgkb7VzWkIsWGRRixLfIgaTugVMiKxPGO29+gtxmQrIXOTnhn5BL2fkwFOba6Vi7I/
hJ8ZT7qJyA42hPbRslwRo9bVtF89YCJlszpy2G4vAvXUlLdY1EC5bCrrKHGDgIFk0pcw9cp5jvjd
FZDShovH9O+ShZx6ZRnXyWTbw8i30oCTIPVlfuYR3xXPeU4GGYYnYBVid82L35mAF4DZwiqVPyVM
7Xk4uXQ7SMMkzFchB3/6nKRH0d0aVNXSZrbtr61TDnckRoZAlGM+a06hcHkc70X6jtRr6wM7fGbB
qsSqlHdzg6opSH5cewp3ir6HfUM7qCbFRooYscvvWsHbwnDN+BVw18pLqiQzPOfZV6Nv03ELk6SX
9eOgfakD6BNyoVmRxL9kBKJdIMAmkf8FPJK03/OWJsd+OhD6OR+314EgsEZhBjWi/aFcNtwkOwSs
blibtuIulg6mPq7ZLALSwMaOJBSCK2eW5V3M4FYW32Vsm9VnwTAzDtYDao0+M3gq0DscckJKaQ70
1qaBHUWmNz2CRZ00Z1JpXb29xBJES2FRjlvKf0k/jSywVYIEw2sur+a8UhnTgXSXdWwFTLsaSz7H
LNvpKzRMfaYP7YRWEfkbgx+JXLv2qJVbK2pRxZ8aoqmIZFcuSXVhnJHTLrfaG3oTBv+Q9Rz+Ikx/
MnMrNuHVPkd4rXqvzDr4xaOQHhJBT+IZkVHCvRa3aLYRAKwQkyjm1tfsZroanctMn6kaLD0qHCnb
JPElhvqqrRodkgoyCOUjmiUeUW6L4WohDmsPxYPGV7PjGgpFZtFuW7r1tB11kQxp8Lf9P9iPhnHX
a3FRYFWIul9Wz4V6qnAgTtf6jwkzzW+AFljZi8NHo/JrGOca6p+RiU7RveQJ5s9zTPulHILME7Ch
MlIbv5vA1Wb/FLVTwwJn1qALBjkg2V5u7x3kcMwUrF/pNemE1PCYNecx/UL5Rbb3TcXNwhPUNdau
wAnalaGrWdIVVhQzKKGC9HTJDHzpm4BgB5BBpf81zuNJ9eWB3xUyfOTXoAEch/nbWnXMpmGpew/+
UZxNroC5ThOXBa4e7g3kheXSk+ERcTpdMBNO/ZllHAgvv2dx4cYtcLm2571hJN0Oy6wPsJkEbi1t
DCPYAo9R/UMic2Rkz8L/HJVXVa7jnH4BRJZFAB17X6ARHF2I+EggeqKOKTIM2hinkKd17NsGPBEm
h5tA9B8DDDMGLEelomLVFGYDwALRQYv6rTaYqfnsQkRwXibDfXw4LC2lCuyM7FIXdaDWJN6wmjGa
mmLJdyZxF7EzAhlEtJa/Yo1FamGouI3ynQbYv9EihclOmH7njXLQ3vILrYFdWlzRMtJoo9oVo92Y
2c3S6O8IzhBr5pklkl0qqCEKnKpS3YL/Rv5F2PJ+VLs9I+AW4TSVIm1aZUHzBFw6bDvha97dIpVE
yGiyAYGBptIqEcmUq4QdH+Y0cVCu6MLBui/mv75ABJRVOmpUpKQG7ChiM7hTg2ydsNtKdKcU/nrg
xjCuCfNg02CQfOkh31s13odlLnA7TvRZHnOstYrUELC2LbBajbJLpf/xErTCufbxBoYb4qhSzNhI
gry3il5OqG466WQESKTlI/Fb4kHY/8it01SbLD5pOcFVWDrliFHGGylaTCdIjGhjzMpTN8SWwiLF
KkBxbboS+Htj69WpwlET02XBRVp2yfznAUX9H/e/UegTZYnqrzpGkSuVBG3RgeflTCdq8fZI47My
/nnCcUIiaLDclv2TqvWL8moj15VGF7pzkJ3AjUkD3g+nwE4C04XxisuQgr7JYwlQtZhSiUeMIDqz
hb3Esbyo2ANINr5SRXStEAQwITcDOxzE8qhrxpvk4Sk1vC8VN0sENUNKvF1UB2h2Z3mptQl5Y2ES
I7XWGKYb5roxD4W/l4lWq/80arOivvXeg4QqsguYd0QjR60MXkZfZnMJpiJl0wNKVVbEjUkAH8ts
cueGCX14C7eK4T+Gm71Y/Hm0/vGATQnvI6t2T1z2iueWmDx13oJaZo4AFIgrXRiRj48/WouLPkZ1
VM6vHFIw+vZxfIcJCEHO+vkwJGSK/ROislOqPYN5oSP+5BUPaWdz3XTiXibnlbvHAhlDnqdQPCQ9
uFiEBuxLYq9skJgMdaFeauShDiNNXjIFIZHRCMpEbVVvxYHzPPSJUiuJ8ZVdN8mhQBF1ULvsrt/i
xJO8DHrgaT0CNgBlGWSiTPhS4FOl56B6T11p59jx9T/2M/5oORlRJZN47QzyEamtew3TxN7fDugk
Yz7jsttA3nKMgOFPtg7SQykxntc+ghK9WgybuMWrD1C5k8aNyQlT8MeV3VtJJVQr76Kj/oJlnx7b
gZ+3OI5asjfBiwyrjBx6nmcwRl2zM7QNucLxsMHZobUMs7fcsO0AucMdJKciVc4K4TKn8rqrnmJo
oBWrnao9mz6yMTQTjFiU+F5VfPqMuzay2Y4HszRXArpqjxzJGL9qlrAxQ1qK5U1UzqKI123dGa4x
gpX/VjhVZ2UOxHhF3QmdBYCAJBJozzS+zVmYvs32UKwLXGGysOmDWY8w85WPSnJJDdmtKcA1A1bP
dA/i0xz8pvPhjf4zCr7ZMir9ubGYccLjBIrivw2q7oKX12+9ZcapXbGHqeojKgYtiZf8nYgSEsBe
s+BzaBx8WCWfXXlUSYklOI33dF50TsY2NLhoKpujfuT/npLuNWuQk052Uom703uyfyvL33aWHe/7
FnaBcKjVdzU9humKQ2uT5Juu2GCAn79PvJu09NInfOY1sVRRy0DCoSRvExJblhhUCyYiSXCeWqyx
yr1DoNXJuBCdTjsxPQ2mYa3Lh5lQAUklJojxj4Gs14puTSumdmscxu8kIMveW7cmx2TjLU3RHTGS
z4DWaDXOLKa9GK+U6tlawzqpVnDm6mRjRuzjLYcJiWmRraFv8ZSY3WVWyyB4g0sdTTNlRtO1t4SL
wf/q5XvXbvUANPadTo9FVE8rVWwUCX5JcibFJrBQ0pEfXB2S5pVOIT8U0pVbYmHOC21D3xRzbnbR
bDPlAbga90Db7T0D1AjH+oC1A3SlxQyKHAn6QjZ9zEdMxr7FAV2TpB5S7G8taeXaCRsOsC+yrIN+
xS/KM8Be0xUxi5iyG+ghiF/QBhvYO5G2RM0/8tbr4pB4z0o8JBJbf95IWBtw1TlvOnBHhxY/tR/t
0CbI7Gci3rUy4skBSn3gy/BoOxSBeamquBG2umHGuI2/aFHpyMmQGDBjmMmW664ggMbFRtxuCS3W
65++/x6UPTRJiwIHwxfa74pETIJuiHWPH16xb6RvdRbvDetaWhchdRy16wilsCD4jQAOBWHGsSoc
XmstX7uaTDn0VbU7mrCoAoBxM4SdPqxixeXTjHd4Q72eEUO2robB7nsip8ZX3tJ8E4+gBpoTokIY
clITXYWAmfZZdUgPvxOgPf5A1fga5d8i3oYYMcN9wTtMWHdfZ7ZhXKnhW7LRk3WFI9eLFFcpJhfj
jJQyBF1k6DgMWqfCRFP6KsdjKkHiZYfeYeyJcQxF6eSCDlnMYz4rU7Z6cU301ayATrhRBMp+g2EN
qa5qcp5lZOWIfN4k4542FUxdeGjzI9iRhRLOpK69LQTmohC2U2cuQaS+UN3w9JSIQhlSIQiKsVT4
JlEQ8P3NaNu9y2ahmpeS0SMHsdf+y/Zp7rl5xn/QmAX6asLgMOgg/ShHaJ5aBM33fmDNOLBNDpEq
sezMg1vef0slCqgqZJMKWKFlvKauW/mEDw0+q23C7uqwm4lVf9RpFnWFyp3xXDmDp5LYbbXP0vMd
TRKd1sfzKQ7PAoXV6L8biFSzUZB7lr1Wj8YAFa7F72NwPuX3CEdVT7DFNMVMbfhruV0qpFbpdxdU
dFmwDnIm3Rx3XNvEzT7TZqbD9RBsH42Ee9HKUZX4XyGfSMSlV7BOjEiahta3mP9SUQbHWfghmcFM
McDEdIgOfpMKcapirMDvI6cGnIAVqB7XlXVSavU0DUch56Rhty8F+VaPjAPYKtPbm157HwqVHxA/
C8E+DL7Mv+RdyNUD3j0BXS3xHAZZbyrgmFjV91mJJaa0RWPZJ39z7AyMqFJ9YeqsoZOKs6IhWNhS
wSp24+MbL6xtPe9f8MxT9A4oE0Wu6fWI2a3eWS0uGaKp17PDHnoQ1Rl7LKskdQMWBX7sbIvFX+3Y
boYc8esJUjO3IVT36KZ3P31wzDWMiJrBAA4ZfZPYLUqhqOOJ8zdSweIgX0r9uptGoKxHUpsHrLBO
GLpNwdIUGBMPKO2AchfuMQ75BQyrbz4MVolm6+bs5rBottxTHxomYaHhwXUJVS4g8wB/jxhxHydj
r/bssYS/Ctt+C6lxV/CGMCTlQv62e9a58c+yCbaxYHfTquCoiHCvxorkDGTER+EkQ575ICcsLp96
hfkFzVwB1tun4FMMbaXrFytC3cvBV/IYDt2zgTeC5JjKavQzWll1GRWACsMvEf/ugBp0nslHpKtA
sbL1saRhRZInr7JpOIBRF6Jwm+9kWDwS8NlEIj/dKC5mNrMpIG2YCvk0OcPO0e7ZGUzsRuMgWXex
6JRevY7HbI1cIPN016hIFUugpZfIRDryXyAKOkEuQrOb5yvRApCYHt2s7OCZL4+elj82QhtGaBNc
xPxIvWtmZ62lgrKL8jMu+NsihO/RU+fy0RFsmx6LpQjazaQ2bClqhncimmnvR21/VXD2Lfimoh2e
Irg6P9JdibpCvoThiwTK4iU694R2cFjzh4CUtjMUZS4XZ1HaWuoK30q9RD63TPtNcYKpKXy3Ce5w
u17rhwTF3sL/IhhBcfvP0CLVe8EHhRwUGNki2CuckFs2aTeT9QKCDxbHWKywJP4EOK1J1xSv7RV5
pAzOaxUxdaXH5iRZMjzpbRlzYrZlh2SCkKEmRyXoGr+8ssrO5MM8Vj/c9AIlsSM+GJ2yzafIsSUG
I0voQ+Y2fzS/EZaqnblq3gM5QAssvx5lKpch/DQu0uWsYAf0utUNJ/x0IcONGw6OVmcWtiTGdMAB
4cDfNt3UYQOh4z23xa/ckb9xR8FZASjE8nzh9qzj3eQH5kt8AQRf8/svaW7Xn8xeVSfmrjiX+RIh
EuMdh1Gc8tNtklMtuDLJWmgXNUf1l26zV3CZbgMJNZqbLw54JGRHjRfiNoMP5Xb/unVV2xhySZK2
hUf4QSghF3d+xWU7vcTHUG1qTk/aQXo3ipAXm4cSv9S3la/VD+IJsgBVwb9izT/2YhybYslqz+oW
Av0f74C98D+Q9MiMkOxUIJTHZh8uDjS2S+kbgA5/lYqaQt3q6bdqOtxzVGWT5ECp4ekI9V1cHUF+
xTsZSQ5KUm5KKqL4V+rcsCUkj7MTd7RMuOGKSp18eYNBAs6ZOjqU5T7EmlTh10Ipa9f9OlIAhq28
YeXyQ0T6QRKvmb65J9KNxVFirDod7hyJEkS9QH7St7S6aHmR9ThaOQDcSJY9uH8wGK5IhHbpz18t
BQdssw77hMUiVYlVwgIhunUhdws2MCTsOogaLXA04nIqEpQ6TT6rKcyZ1kmIRB4FkEPxhxZ+CUFD
1FLNuzeerBq4HnCskvrT53A7mxXsM3mAzwIJi+/KhA74Lal4OTEQqaS7starsVfpfEKqsmvTo9vh
fwn5gLBNQTk+RuTKekjnUJ7N/5PZfs1eQvVQTZ8SlX4fU3uUlYgpMGQN8ToK9lV2j15Nf0wwJkEy
qKZrk2+h1gzhaarerOmSCjkFzfZEryNnZzYOaWKgDGZwdINmzayIc5iMSMx6ZgxQgAUa8+dSu+EV
xhNjNTheOF27Pz62JH2Nml3F76lnSkUpJPIeeLkCD5SdChq4HEi+Egi3Hks1ZgN+mpwZRIr4fKgI
PMjtceBbxLVTrYfScrtQvhFzaM8Hl9p/jvG2poIesV54objXvI4NlvebIf+xOu2ul8Jop03vEvwh
RzhYi7nPeM1zVb5bFqN6sZp04EWVJNpkWrqR198VozygrMY/PwPdONuYoSLv7PR/mB9JPhl1UkU3
+JcUzRkzZ3YBsbliKcV5jLZs1qiazY9o7niJG2YPqEm9t+S9u/omykhIkOjd2M50QHzlXZrwWutf
A5kf5kHlw/XFe0wKhbktqSmja2ce8v4UUwmO6SM1lknJhK3dWemBOVIf//nJL/02A+COBG+IXeXR
b5kQmGfR/1cJ44ebs233+XqYrI/1B15CBNJgw5fpRKIoa77ABTc4rVFwLMQSsyNi9fiSQT/oodDj
cZl1N3EoouzkCnPi3ljqonK0Cks/+cawkeHACZOmQ9s0qcpgOvQgxjd+rJQMRjJgaiPI1K5cQRpF
CMD4r0tmUHjNN0gtls4B14VQoROzYFxo+C/DQtvhz7B7fWfRMg07zhbm+vvMODJTbYXdgDREltSV
ot3MyHsBAF0XiX5XopZjix1CwwTEHoSc2Sp+BEZGCBT0hPojgPrLkJPvEd2SWfYl7uEEv6jvNO0q
Y3KIfND6B2utuyDIHPXTciJNUFyaBEo6ImrWna2bbk6VjBR6PCg/1Uuigzvww1Kzht/pA7QTTvDq
5QtLel0cOJ/g22rHHiRXR8qGZxzjyC+m9OZHvxaf5NMMhwLMU+tk+H0ZnZQbNrbyg2FdL8OcouZe
8v113hXlA77pek4vXwj5Cgejxwjgz3+W30vlCz1PDEf7R8/tQac6W8g7Ze6ZlkA0BX1Zgo2nn6T6
wLHqUihjTUxvpWejkkSoj69jB3mpWPnlCtcfxwwbO3eiIHkAOUnGrflJ5WIEvxIWSMyFlG3RSu9c
4oJQp2AlCLUDBvAS0VF7Gul0dIBElqgdKmWZSa6c/fJuw0anIaMynXRaqW9pWOqp22EE0VmeUmm4
oXYaYVNyRvfGm3gT6rkNU1iUx2s4FaTNNuNWLldR7+QeQwtujfZoJSi77MhYjh3iw7U5wWZw28ku
0RJ5M44krwgZSme1TVm+wca1kbES5QBjOhePeu6EX8ug1sU0qX34Cv5z9NQtPIoaDWviURBU5Z3o
OZZakL20apU06a6cJUatlYHXBZVC7k7ln93Wo76gZARAKPgdUFKBsGGmrqkF1sBHCTsvSTkiMnzn
t0kc16XOM8UeVkLCNqJaMQxSvAt4omznGMvxzxeOkG78T6ZkJsQNgV9G5HkYRedJQQSGr6e0mF/K
LAG4vkz9WdQDm0+BJ5teKX2Mw0GiJ53RfkXdfsg1N1Nh1yGB4qbjIaDTeyQJR6Ujb5ch28XUeaZY
dnWMkUt9Wuug0DKJ9oMHnlE1K+LPokWJRZFIBI54aPutwBpbvouAh2OBE33cSKG0Upgmj7TqSSRf
xODfEH4TcbAywnptmAQEcZMFmb4Vo9xJMSMp3h1SB2CZfYQbLjbQgxSm4pDGDPXvoUqqW/HIdQ3Z
v6xvRC/fe3FBZN+4C1ivBQD+I2Vy4DidOjEFxoQTHH+or6Deq46xiKFETN1rpvFdDaDAPNnaNwx6
pRbPAEemGH0o1BYjBTY3YN0h5KLcKtgjNSgLsYOajD0MTbMVFJsWOVRt9Z2og2014EPh+YrQalVA
7V1sLtnuUE38qRRw2sjndfcB9psq9FdDowSbzgwH6TOWeYQSuimC56qdsk0byOCNkYphgRahsGPa
llLd8cEvhqqx1edpWaw7cTLtCypm35suAf+Yqk/WzP1sppjnQMNhUUEnCvh6Inr9wj/IOA1MYi8K
6GiSRiQAfw7Zs0GIg0ip0AlBievMq4hO3c9kgJP4z4vKZQiMkppCl35RJpWxR90vxstFIt4trr5a
FJ1kUFnNYW/vMT1HFI+Rvy0DVpaa8NXEVwnpQ0Oug8mg0ai3kmnACztO2JdjOjBJ7tdJhz7EGB0p
5+1NhJUeF3gQc2k5wKFjS6/aVu5jUk3RyXOS+f/MkJADXMOyKK4FbThrsX4JK831lPig81MouKG1
8FRoxa8PeSNSvgIGlYVf7jIfXQj1kBe87FkSLHjMYxSkHX28mqx1rsIGLXM3ouzWnuFwT8zQ7ogO
IajaGbXgZqmoPYBxZQYTwhHIvMTid0psoWTR1O0qHIBCYmLmQsWUT8wv9QYlkbEUhn8q/5rZFpcy
YNEITm4aTA3/Auw3isZmF9BrFknEEswESJOQIX6lgMADPVM/ojkogXmgV0enlevBTmUTOf/5jcCS
cv7okvKoeNZZ7A7CrM8IxYs6JquYaqyeV3Wzh150q9zGZnriijfq8uqHuy7fqiYANI/NLvJEh6ny
umN9XtV8XMNEA0syj/EzYkvITW1h8LwFaJ5GVtNDhxapp8iWsZZPfmArIW1fnbs1t2vI/W528UFC
eiIbs5H5i5gMB25czqWRVMg6pNhQd3IobshjVx8yHV/P+WLG1Phih81D+vOppglScQNs/X0j7w3t
ooTCHO3sMS3hkrf6aR3kbIzYRdE4FV+4RUvN2DUoKDAchCQrVwYuDBO9bQPaVcytqyZF2pJdP65M
o8HeGtHNEaSMYoGHQXXF+iUyTdLDM26+ITi13abNrpG4ishhXRpNCPAFObYeXzxVe9cq6JGk0ldt
g5/Y6P8qTUEPnA2YJ+T2PM4cBGj9djCKxzyytIXVZG5WaRLEr8lNIlR+BNfCvaVbG7XyVwjSDZsM
RmR9WS+VFMnp5EmxbQlCbDcSmR2DShdS9i3OIIZwVX7O+pHWnjCpJmnvca5yoJY4cCcoHwAa+LBO
xrXr8MNqhvgVtgrCKjVB7nUa6tjYpuWrHoqO4QJB7ZZQ7xRS3VgCArI1KXxiqtWgibJtPno3eQi+
Mr/8kDW8Nl4hAc0Q1lJs8QQFDsmwTNo76y8Q9NWYZyMNWgEphnWxmMydP0KlRk3sZGIgSG6fS07t
qom736lkEZoE+Mtkc/gd/IKtR8xyHk2MPEDrJgZAqqi5a6u3QBT6eGwLA5kJ63Zdci3g5QMYUwvQ
CjmmOjNu3p2oP5a45wUqPNQgXXMzJ0qdBPMJkkviGsGmWCzOWNknxieboRV/o6KcvO5AorZfkKtA
7If5lUxUYy3+GKRnfqouvTBZA7LqFbqIH0T1Q3UATFtHN7LiGNdjClzpPTa3T+RSNCkEu0ArYPCC
Vi4oThoCPiVBBRYdhvFsycAAA6JupH+quGogVcgsj4vUW8VigQAbgm6YGiTkcMnn1oUz5FgNLsRN
Jf6uZkVPX7hzqKEtRmeBYVSzzlB4WFwBooSxNYYFZh3mS0D+mPssZsucrYH21WfdFsF2GBw0Qfko
UWll6LdIEiITshA/xTxBd1XpbtqZaEc64ZvZFc7gmlQdIhoqWDdr/FjIB0Oz/m3W2pE9TyEz/CIl
ldHqBu9b3m8kzokc1WupPqP4JUQ3WBdc8uXCBa+hlZCHkVozz9H1V1DciSIe9Tt4zGgC1EDuZ0F6
1kDuIvnkm5pYl4mzVayvEXMjIwrWFSZ9x0crbpo5IB9fOYi4oLw8xwpbQ7//wBoYBq8y/Cuj86Bv
exrVEt+G8eqR4EZJsJ6dTnGH/iWobKHYVMMzQi84IPzu5H3PRFNpXkQtLEidqfTL7In0w7WEb7Rb
ujjmb+lwyqZzXPwwo60VBjlYtEXSJWWIxYeKWED/P6bOazluWMuiX8QqkCAYXtU5qFs5vbAsywZz
zl8/i+07c+ely7Ili90kgHP22eEP81NHDdca+hizDOfkjSY8vPbLTeTfaag//ULASJ72TvyTzniD
8D+QGPNS9fTreg/NLqBo9/puPXP4tsObXTyNS7W8kIBjFLAhPU8R+E/IbDG4cO7nJiJfs8PlxjQY
U4pxTp4c47fg2xYpEDg47z05znyG1hyvrLnHUp7Ajn0ITwvbdIQT5EFC2sdITyGEJ8DZLbt1M97D
xA1lux4x+KgwpFWPFGCXmDzz9DnBl7ddgDkbmC80Xltw3wrJHf59Pv4YyQLo/0aelpo46JDGPrMh
Dgu8ZqOtgkfTPiFwzzH2Hqe/YfJiEW6aPSdzhDRMrS3rpQaYJ9YdzYNxrVHqk3ad/Y7Tz95/1eaL
bdVrDDQDhbfVtJ+rY+pCWwGW1TPimt64VMtnZOzT4cepv2z1bJUPxhJQ5eEfJ1fxtqoYFce/8U+h
7nWP1a5u3uMOVbrxTV7qZg7FHaLxgNgh68fGMLf7zPHgJOq9ZysRUFhtCGzkB8PdJhl5m5L1Iuvn
jiG7B+SIxa+TnCIm6E7f55inmTgDkLJBvBCMXOQnU/cyFFssX3boeJsUqPaAdKUS7hHafuu9BPHF
oMtjaiRibnFAe84NtdJqmwsDsiBOaZhRwZ6GdxSRm8psAyGoAash+lWgJRJoGVpnD4Q7F18e+kj8
CSvGdUcvOGSErxDuWTOOXVt6Y6DB8dcmPO/sHneRLepqF7pBBsaMkFPPB8zlSCVI4j1/MNBWQKB2
J71xii2OipXcLllf6ZbpL35bVCxtcPSrQ5X9NelpIEimH6RLjdm9S8BQcmImN+ltlRwSTv96H5NX
MjL8kO73jM9Be9bNk+5/1kG+75zoOdDHYfgEGXeqBwkCrFh5GAGPWwRIIMpoSA0+q/HRJHSw+Azr
AxlY9qnkTi2TERMAPOIYK3lK5/rg4Xln4KTov9oQsXLeY6/RRSTbQh7Yvydsy02UI5IoAc4RgNoU
bnvHYYoNqxixeOedZ7Dey0tisnROIR+3Vb651p+mebIWAHiTU/9YN4N/41Ea+nq3xcSNEQETFQzt
i+K4tH6wr8AF5gBd+b6aDtp9mcaniYCOWDXf3alG+oBwL8LIUnPSkZeE9aqBc7nufgaveDQj61wN
mBpV6sFGSo+CzBsPXYy9v7XuxZNmhC/it9BhYEspiSHBBsrlrH9xldK/DypzLybE4CNa61eEOi/l
a+1tvO6Uw/iX2UWhAu+69SBeBaYrDgxpAlyALMVRtfdG96IkDlCH1qeiZ1uDsx7+qTDNTrn7noNy
BWcn7WGlzyE4w9dPi+gx4ncZT4UPWTpaFYJWF/5RuXPFnQH3N5gE9gBL/ehQ6h5bwBcQMGLeSzhQ
bdPzRHEgPgc5W1kHAiIJz8mo0aL3tuqYFO8aAuqyOp3ucicR2PdWTMdS8P8Z+jZcht7CJirSFIiD
75JLv8jn3GDehqE5kB5t11sjVZSJZrtLUXsPFkchILxIZ2j0+O35xvfipIUXEghoDNuDUG628P0Q
k+c3Y5VXmHs40VY8/ymS/pmT+jUc1HspJz6VsHmiEr9DqFE8agwcKclR9hcrebH9u/BvdoC+DeHq
XZwdEjPqVV7sjXdaOvUOLDc+69c+owlhfWAjgOhvtQXeHcwdCoWg3qIDMZItEjffpMzf9sBXJHre
ZgJAZY6/wZCIJUCOO2NTrvmIgY9R7iVGUMxtxzUCV3jJBIiR/5DTD4ZrpjL4a4bl3VKU4QcFTw/W
0BoueRivUxPeBZk0cju7ACJIMU6lf4CsUr7SSsHkQvhBwddwrd5dvSVZTfyBxLYhrRWBu7/j4nIu
kV0ip2laZ3+rXzFuqeUmwaceGcchwNduote6y4geIpfhbvzZMjTXBBy+2u229XZZbZ0qJP8ryFWM
g2BiYZESnxsAV/tBenfy3bg42A86K6TdTKvY0Ag1xARfpASE3FmvnbWdX7pHxhvVH48hosBhD0rB
Xcx8gIf0DujXB+xe97/LF1URCrnC0oJh4R8uaGk9IOgZS8mTXmW8Ahrfjgwj+NC6VXIUD/KLiDW+
nYm1+BygxJgYidylWDPjIIoEcAV1E5FFT9OMRqLfYbiDeKU61t+mwHfhDmkVHxWlDS11jPIoWyNM
Gd/Zze5kjcntKkt2WItI/27CDhA3PLi+eKPxWEwL5LAlD4SxR9tvgV4re2FAeRj36L07Py3eq96m
hMuNO0u55sf8ZdJ3B7FqqdaAaqF8MX/DndN9hyKp5q3zBqClCEv8Fd3bEA5/mC+21QZZjou/SMKi
ZKjExIbTDivO5LEa7sxuC5JaHZ1PChtw/+yXu4VBGzI9AalcwiST8W4ZoGPHQQZ28+R+xB+MNrCb
+FyWxUv1ZYPSIhAvcYfHlhWNARaulBjETUF6cynNuGVg8MCmP8UXd8Ds/sK4X8IRIyRwO0ptCucK
SQsEik+I7uFH8ke+61esJNvnjBjJuxKqGjvAUtmSm7SOjrGzoVnBuRc/rAr6es+Af1X4lDXrTi8+
AQ19GI7iqO+CFbgs+SbLDXBoduPfHC6A/OEHtgzwiYEq8G1dDfxy/PjhgNOerykOoOOiw6XJB5MD
cgoc8uVXCpiQZ5TIig94A4zyWnWr1n7GExM2Jj/lD8NQFvwTJ8LBt3eoCWGV0nS75oZB9xBj/Xu3
IGUr3jkJH2TsLn+PlRrrlzAyTRPYrcm4IKHVwyEeWi2xyBa5shvD3gPpOMkGDowot1ALatjs8tcW
8o4uNotzn7ML7QNXR7L5BjdeDVuisPaS7oUcOXdFLNvUb+buAbC/6TcIineLXGZcoZ/mOZvnS2BB
yn4wsw90/hD1bPKiuDGcA708tHKv83NC79SOv9EN/N3WKabNYNEcx7P8HrJj3D5H9WvhT3iWMGd7
m1HceFn7IgjKXc140sF8hKYy6fjYqPoib1ruycRkFZ7dZJN/VNp8yC0PDTMd6LPptof11jP/cX38
pRjmjcE3tMEOJy4TRc02zwM8oo7IBYzq6rXfinBCSUTrHOEkhGtQvTeXhMwGBAHOSacPEkGj0352
Jhr18EX3WN2XcH0Rc5WHWD+4JRbFaD4hc1TUjO38TF4NwUiLt9QmCc7h8DeCszW2h8SEpudnazUR
INnWYCC7znUpwaD0pwUM0FGGYPJ9DS8qrh4ChpNgq8z1m7TZdYKyQbUYw0/bvu9YkQNSMqwIyKE+
JmjIi3ZY4xcQQRzsaMfSEtQkvOTR1ezeQrzyLXCgyH9zHFYiaEAGbDSx7QvzGemYRxOIwLVs1He5
x2LRhi4A6Ny4hwZpYzt9CfkbtSVItQEvkAmA174MNeo3iFaDxvELHLDr18IukL2m/U+bE94ZjN1H
OIJNaKvcZ33/mTaQY60O+oqKdhkAd2IANdjzvvZKenxKAJ/1YGNYzHUt8N1kxI+yRjoX+fJXMsHe
kATXNUZ2Dvvw6kYSl8EQM5me6MJJF49icC4VXEqngOrepGKREnJ6ya9++vEoQbK4XskZW7A63JeQ
+5OSY6Zo0eDEjrmu2wYfiQEaSBOeDZk9utXYUNwNj1mNbUU9tHgsVKAMebz3nBjFT4CPcRbjphsO
eOaU8XUegmtd+B2JoNj+xJP/XmQlx6yFA0zGRCShhoHOCLgXIHFvBwKqMDJ2JeBTWhnHyreZJqkO
hzCdoHP1qTOrJBZX28nQTJiVRfOGi5vy8k8JcYQi65AKtvMMWVGfTjC1mSN3inExaszsEMcIB4a6
1p/eSDXJlH50ggT3VQd9v4D/ADE+dGmPciGywwj3XNcZT0P3oh3WX9fC1UJu8VZVEdaesv0OdPkn
j5JTU6mPTqTDsU3Aq2IzO8xo5nNrwstCeHsL4nk9ECxmOvedLffST3/FyKCnAOTFWLAr8j68inmp
hk4HKDDcxYvxf27xYLvW1THtL6YWzraWJXpB1Mlx7fERhXR/tPF6ox2MmatIPFRBSBEU4N2Rzukz
hOVBmXuP9A/f4+DzWbqV31SbxBBXImUDLOOwpy4x9jNUj7aPKZKVF6vc5Xp0anxwqFeNkAytKTvs
IGYBj+9Z6H5psvN88Z4u31gs/2MBKpkGZrzxwbFg90zfQZz/DorgK56c5uxk5J9FOGsgg5zqoYR7
RcXX4H+6cufxak7RD9a2uCJ1FfQo7e98CxaIB97M4oAvjaNNPLSfyvS/g9F5iIt9smQegB76VF6s
snIofzpSRpGLVFr2UH7Td2taWoaGdihgCpfaj57pUMx1w4PfUGdYBfSGSS+HM362HgdH0bb0jSHq
mMBlJ4Ov1SXTEpz20rZQ2ZYhShlBS21RZgsNGaJWSxTaUF6cBg1FliDOA9mnmPLLJykIrAYXALUo
TCBS2+kIrcRFxLRI3/U1x1VQ4uQT/PaJMhMKF+s2NX5GS9HzOJh8aDwDdcr/1gWItaTPhDovfweN
TySFhFzoG9ga+O1LbwoQvloiXgBwkHnkkJUT7mLoo8MMfVPXizqxwKtxSH+3o7vSU/vRT9mH1QTv
2rLfXqvM/5OmQ30Rtns1G/8jcnPmpTMV0JD0DMiD7VR69y4THuLtYBMC+e3jIvghoeQrr6DKki1q
dzS2FoF2DuwCUZU5E018SKP8I1MlKXLkG+ZmyM8641Hn82PUHYvR3Q3MrGoGGGLQ1TpZ3m7mEExi
R/apTaj6J8alsYFdf+k+O3Z9DPrV6FBBdpkYt6o4arumrTYpdWp6sCL1fwLMwl2vPIZ/g9yyNrON
o0FFhZrlCmsWBbDOjN+Nzhly1juI9sGIG0DUYj+QewwjPVVsVVlQE2KSH0Te785HiHEwmSix+UEz
8/zmr1EEmoJynPFRJlhC4o3hFRUuH161S7viPqfhFBHUMqwqZ+s1tKvz2OlfMbFsvU1f6sEHwnCZ
gZBTfcialpB97cuf8nUp+79VD6lYn0XO/lGmfzDdzAx699pES2pJJEBxlm5tk8JbO/PjqEG4hpaO
W3a/Rsti5FvmZLESHhVhOqijoVhBZVCHBDgdHuJ492BHaxJ4KW27HwDxvZ/Uv4ZhH9jxW1RaHY4O
kH0cu4GIrAXu8wz4QwFbMclgraM93KUki5kth1OjPnpf6zW7EyE5I+IEMoEwx1is1cJn1QYYYqiK
cpBxoxKoZgK0RblJuqjCuaZpKXFFE4KlG8dyMv9GlKiO2aICjJ1LmcFqM5hAuZHNHjVwkJOViO+F
TcozLYFnmCtqE5vQCg8OXvguFLbKRY+vgoGppMxAyeuGgObZTj+4O7j0BhOmThybYniN4/kzreYn
bxj+miRdZUN27kIbjgWbnl1z5Goz/fSzonwMAoiXs+3iyjHP64Ga37XG1zgztp3DtDG16VtcLdW9
o9jCfRYQJ1ywWKMiu7AtIEGEXF7mjXemgjpUsVWODGjWQkDFG3V28nNkL4mY1fPyle33tFFlMR6b
3K7xAdUg+ozop5kD3JUIrssGKzAjcH7C0D0bvcxWJYPMnfa7JcmTFzzminiQV102u8LtzJdhqNNr
J9rnPlKjSVZw2Fy9fhJPngnpKkXdufKVv++daPxUTfLWaa/4G6mfujJ3bsYj1Rde8Jiz0+7ayBYr
Ayr91Jr+fWxk3tKROnjbsWlAmv/fF6e378uErdzyM6bsdoF5oEq/e3/xS259/d14iyv4tRI0f74y
g6csRAE3qCr+1eMsW43hhOCCyKEG5NOpmN+7QkDvK0rTP1pR9Fr5/ZXypThVtu9d85oQYdYyEw/X
4dE0Z3nQLe1Un5IKEo4S2RQ1lVVGaDGYmbR5ggumtPSjFg7shr7EhLHU01JHP4yZz2GcYWCh/Tp9
dDJEVNFMXqfK+28LmKsp/eC1bFDETap04A8YIHrFMDMjhZtkhrQaywXMhmNirMp0YJO8xr4/fTDl
h7HFTNucn6KEI1h5w/gQTSbpZJ10TnCV7EvUWoCQU6rRwahQMBYjPYmamJmK9doEvfuURu6foHaj
fevgn533LWhE24vv1HGCJyNEIA2eC5OPCuzxdu8IfnrImeuCjrp/pnbC2cjOJHA3DVjcjtZuzjjL
q0j5VxW9FE2O4d2YiOxxzkfj1fQw3s4cRttJhjUE1JATwVnX0J5rxvJTA30I1dbQmsbbzAbFYLzO
z64scEqPPOIvCCoVTTWtulqPG6MkyWdwCqDebskNKI0+3XlVSVJVirC5CwKya5L8OM7ZC4B/+lbU
ybhEo9OehkZ2mYoXVpR7H7ute9+mMyA1rVPdcwyWwaxhFPHiimXemSTp1nTr4kIdB5DGtgmxQHx7
0N4DOCBHv4zMl0iQ68plJ1tnird5A1txGuya6G8mUh4CKklFOAqMxsqV7qL6WQa0w6X9dPui9cgy
Txr3B/0hCc8T/EFvALaJ34Z0mD6cIV41nqlOXthzix0raLYNB/yxAUW93R7snyzAz6JP9lPsiXXJ
Kjun05fVO9ar6to32chNJpgECZ+0+i6snrKdUVVUm2HccmCQnG2VDkSeSJuE0ozBJYclEKk6PzYG
YuOko0Dy+mD0SWTGQbqI1Wlq+LiJBZWGE1+teoivui5adGTLMyfHptiYQ3bK0PrKufOxj+ieHL/4
m04RR2SQwcSuxil8zxLxwKR3eswjF0jF8L3XRSPXj61JbW1cbnc1Mnu45Ub00hsdiUBd722Nmcl2
A5PoXE+Qa9r8QOnxq5zy+XVuMftP4IPpfPQ/Cv+b8rV/7fLxNCgVb8J+DE4DXLq+DtONjcs7WLIC
vVoelBC8wpzMrFiF4Di6gXZfWuZ9HaLgaix/F8x8MHEFz6l3cUoPy/67HarstxsqzLwtyGBjjEwU
/SURzFQ3Q3OdQuoSNdIL9aU772HZ+DtbxDnPvRb1ebTTd39EFNHk1rCilXG2iF6KpxgQbEjbF8+y
y+fKQi9ph974kPc2TbGomNi7cUbeRerPbD2QmaUzPmQtaD36jPZemra1do0u3VspcJAcpAtFzSQ9
x7bO9Vir52n5DVM9MlmwLUxmGoYRy0tLkbVvlPFuulZDPlXLlHv5U2BNlybROYijhk8sMUcrLDIe
5tHDaI7XdeUBJQ91WJ1TqiePLWc/5B6uXn1GCTu569RX1CLT+KJlVW18OKPb2IC50DVsIdoWj4uH
YZpL1HbLS6tI2+olE/YIVd7VMfht1eATZkP7LYewfDXGpNwoWe86XKDPkzCJ3oX45jo58elJNB9q
h4sbYHw8VyFeMoPM/wzBX8FO+MToNj15kwaTlS7sQln/Qg2/8jOF/3cXyos3Tw3mCfVL5ZVYYTmN
8Zn6mlGvOz70U/0rnmQNNZMg8NjVoI2xAo4O1ZxvmwKyQRqWBfYJQbtSs5vvDauns3KBnWoTO8Y6
IlxnDkiSqOoyfuAUFI9c/5vVTSaj9y7albTAj3QXpLsNuaRFjaydtGjyDWVP+5Rob0C7FApnFBGL
mLYUXAlZYk5sXmdsUh+TjKrdbKNq79UIkmUM1bbLAk1uBawXJCfBqa5gFLqmE28Hv3UfgrJodgZl
/F0/V+ToTGFG6OOcIYeqJX6sLXGksUbUlLlZcLm9JB2aK9nBMs5qsvtuayEtgZpnylPlB6fbdxl2
g2cNMExlYW85m+CgpjSap9sLYhOLmcgijQVmD4X1GlcLn0IoYmIhnRld8aZqijfthsUhdkKGQ1HC
9FJQuVk2tHRbdyYekDH6rdj0HyfV0LaGBFk4c7lVHhfXW2ODsG98jktvOisrP4q8Gh4TRONlVbRP
QS6LgxnC+klan+O8g7jZlRtcChpyGqPwoGVqfgtnFcY6epOOu9fKV1Dkkm7v9PF40E73UCGkv3R+
/cucM0hZ3QGr5OAgRwwZdPTH8Cx9KEWJwBD2yEPop+hRZt5n5nofU3/vRWaNkZWy/714Y/4o0xYn
MRHZO1rCz8EFPXfIWv9skBtZpjF9zxNplkqpVe328l0upm5zUQ7nrPbrtx5XUsyNetFmR2UhbXGX
Fz1kr2Hk4as71P7RxQrgePuTaIWPGKZM91OAw7TuKgwYkv+85GONSjRJw7+eb80XT5xQZu1NX3zJ
sUPqiaUjKzYyTktuCBREh6wPXuppcM4gb8D+wwJLpDMmlv+3qVACkwuWOnTCeb+4xBj4Bo6mOP47
TDwcozC922fBDNfJC+r45OqEsY0GxMJEgcYstnp5sgJbnvDNlKfblzqNo11tpWAjeXlWy4tIoxTs
LoL6GGbdAAfHve/LAhnS0vAFQnnowEFplNd75xgKIAHxArGWg0kwZD5j3A022jL80NJiJmZFlOMZ
AcNIWIWPzsXVHvSZukP5S6RBz3a9MXDAdB0FUp8b7qON7/jyBfhO+xT2fbOvdB+vSns8lL7bnm/F
ZyVmB+IdvCWW8wLHZ4Q/LqVw0fPhlu1TZLqEWgE/uUGDOdtcpPfRiCFEVzjxe+GlsA2ok3cg520p
m4sjcDMrNWKw25cGZtqHvsmuZctF4jNJTbHcNXrK///y7++QxDltBZl8EnjKDFgvNmO6n2fUbvbQ
zne3smmmP7hnc6N6ZeTTYXSBgzW+M5nE0Q9Wp/Uqgb+4JBLs/bw5KI7l12IcFmmBOhVG96DhpO3a
rHTe3EyOp5Q0qrN2kT/0uGCK1OctpxNuywkytL6Ljl6nqYKLAbQ6jnKcBIPohx8v7xIPimjmCg6Y
pGFjmkIM/HGnvTNSjPJH2e/bqm6uiYeNc2qHlzgkSI9UFHEslML2rH2qZriJRmDVjLHr+sGqUhvL
eUyL+SJgJ6AoMr6qvGj2s+h4BqGvfRZucp6rchu3QYYWJ5evkSJW1bG8RzirIPEhs5xe4SQTth5h
SvniICUhTZaGh4raQjsqZDo+C4cBoevEGIVptF0qHuzrkCLl0O3V8VPOMC/lyJf47MFj7V4ip9sZ
uWc9DB20CrOvy92/ncfseerQ47RheJ9oYazcqo32fWYy0TJAU1RVG/fBYBr3hjsEhymtf7cNXYpP
HfHSTQDwtumlZ0sZFopBxT4kqDeSUB/tCEvh4OgmU/x4qzgLiR0lyI6JdIf2eeTO3U5sV8pmm/Yj
UvnSW8zoeUtby+yfQIIYpgQZ3fmia1ITsgELHHAzVwEcdNFovTeVOkVJAWewToldnOdVnLrmOZ8l
poGpTdreQFZauXzJuTfd+7N8DWoyZroOj6R08YFWTjaQK+T46zDpM4wDOgXXWuDD0dpZhlEyPgpk
HzDtNOcEvYLN8E6MflrgDzp+Ow1D1nZaHBiWil+2s8A2Of2xcqmvooYLfbvxsWh/50JdLbsxTiIK
qbEd6FnDQuxGT2biHZokFaJ4p+AjGKdFUXd7w6qFmHrbWvv/21+tQH70IoBbUlHiFxKj01k3i4DD
u2ebNk+RqS9dhcnRrR5wF9cdF5x83UaRefbSCXG3z2zT6UVMgl9dD1sjirAa6gj9cPbR1BS4ONCL
VFX+Fzaf3hvUXmAkib3TOsu4e6FZnPNm3EwFDhz5XP/9by3YJZKCsO3eYh+j5hxk8ByYNF2pVcm1
3VroUTuXqWpBMRHMdkD4uMg2voMVj9X25J6GGCFFtaalpsPaNTzOx9H2vLWC2u8mCn2snW491aKe
iJk5hHaPcyO2t6iLRLeLkvlKj9k9mCnKgCLjNoSQB0ibVMQmW8YxnMIv/Eehj2ZR/RhX6cUfCZiK
OIDX3Yind7ZIJpvxYpssvjFP2y/JFL1Hb0+Nbb6g9U4fY9QjQMFt4NcovDuyf3RN1vw8bTI7cAjT
MDWpQYrJJta/HZjLI4Zrv0KaTy+oamz5W9SZqT/gwgUv1fS1fC2xhKamivxdYRLMoYBjEVMTuAI2
piKTOqMIHPDszGJFFPY0PhgU3HGmWOgRFcmdNHPgT1sS52RRpd5gC5PhkVeY95krYYsy7jnY3uLc
3oTWyU5s89S1FoKgskqIip/FcvrTM4Tt6xyEV5WgAPj3U6ASH2OS5w9Nxb/NbKksta5y8n2FUBb5
EZdtehBqdafsCxDlKjEhQA5Al6t/7V3Zwe+7LfgZncERGOgQNeygyo6c9b/HvpHjWk69Oia2/5+G
GpMQms84O9zOlJYPZlMs/oH2nR4R2JRWNDzUEWwwK+o/4qxRHFjY2E2hiVO09dikHmklIIO04iPc
4rQdSVLBCNxZGv9QJPhoMUmi8SIIROeTe+g4Hl3bVhc/bMIHF6pDZwTpZZzc4mIaWtl7WJ/lET/+
8d4xSE/6V+LWc/Ie6fr133LGTQADmYZo2L60yaCz3FeY3CQjclT/O9ZN7IXHWPQ7wzKIQU3dDA8B
196aYGbEwNbNEdjkDEm92Dcdhe6tLR/71znF93DsHznR6seIbuTenIKj3RCgNmX2J+lzIZavA2uk
btR9qmBzpj0eBtpmjeuoPrjDzFzGRHyosQ6wliPIs3pCSolKSHseJa9IjgPrjWF3IC+0hIIdubGO
Oprtd5UDGvvToczTDDNOwzybXYSgCf9OXE8g8UE/gI7DD4MpADrTHfdt2p5uzYWRBed/55ITUNKj
ENyMVd89TSXE09v3Nvb4PvU4yDvO4D0ODCJv5/Ltxe9hHssJC3Q/dd/+W4NYk838Z1aoO1tbnHXA
7hF4ONr+293nAqJwn4cTwXrsRKFjfoRh1z87afLw79ZZw+5Wtf63fp1t0W3UqIr6rJjgjnYnzt3y
n99e6sGhd13iJh0nGc9wuKjqPAiWc1hW29vf4Vcj92GUPiTsy1eQj3oTt0xqb1CE7DzUiIAOCzuK
i/MFc3J7ZEYgp8o6ZC71h1G6YmdHESqBrrjWeZQ9WoVOnnQLAZde2Uv7/E04lJdh1rZYwvYU0w6T
YgAiLC/Fe17BKHe7HImcIb324E4MbFZGi7MhNhRTRn7qqPXpX5EdV1iQTjyytTJejGJGKFRU6Rub
vrfKRk0ec2UxK6mVtQ80M9Zmtj+DXiBDz6tA4ASRJQcn6Ri8Vu19XDFgSKdanrMS9oTP6GiTmNVT
qLvvlGnbdbBM7MgcM/tqGjxqaqZt2URydCGqQ6z8xdzG/8r1kDACpRe6AYwUiaQjQqk7VUVzvnX2
HSyeW5HDVGXYEEyidyZigP0MtrPiMWW/zBIDwEZTeTuqv1SAwDtMuojnXL4UlnxQfTxdtOp6eG0S
N+WokYRqqOyg88bfjQWKWU9KdWqN+GpEICeVLvz73DOtJ0dUz6XlDUyKKd6Bf4i9V2K4NPiPR2xs
Zz3kTxG2VU8hRsj1HMpzIXpN1HOD68kyKWgqdKnRQmmx7dC9i6rRwdiDIr+eWxCgdVGRQdGGDlOT
JG6Ilip/3Z5wKtcRrb/Cpi6F9JUt+qNl4YT9H10a9rNRaljNKvIg6vqwKztGgOvbcT47He5OMbKh
ovRhiiyCXTsLnM3tubSU/5fRN9reog72tUKYWRALerUC5+RgUIWhcw353IN77NqNubFogM/GhD2e
XflM/WzVE1RIWZSrWR9u69meaqiYS9xnmKbpQeEfM8c6P8aIws/hBEem9KiDCmQxhw7uq2+X4ekf
Km26U70tTATHKh0ZxdvhV1zK9M3SsJNUDcnf8uH63FDXAPKdNeklH8ZbksJg/7Dz+EeGFaSBSebr
lHwYhWmrW4FBjx+K+nGVW4gQW602cursi6GL31Y1VRwFfDQ4ml3nXCEm6vN6Z9KPny6J3fsXwBia
Bf0ghZqebPQGjMIL9AeMqFelQpRl3zbRfJiTjTHg8Q5EjXaq+R0aMt+3kwnj1IDiVqN9JKAPmm9b
TdcMxAsdnE3DawrbI+7dSoghyL5o5rMnzxCfSTIaW5W59XHGRj12w+DeadVBVzJ7yRsYXUH3zFT1
KZfEp7BS/bVE//4ktI/ncmj092HdDxemwU9IOiYiwJbflQWihdgsvF2ZBCiixQg9LIVtmw0BheEc
ZzHuZ1Cg5wXQ6RZ85/Ynz4KqFVvOgx4hZ9Mqo67pLRQvurbkphghi80emRK04QwdwKc5d9niXJnt
RZL762FEdNMs7VUbj2QGAJNA662WgtBYCsK55S0RUjMO+D2LBZcCqxjubt+oUjd9SCNF/I/x5fY1
a2YAGtIxdLh/B1hdsiCGCpTDLkIipAMH3ztI++Uq6iosGRSYpV0ysytJL4+q8AqIChc4i6YHW7iY
DBUtpyY4M1pVQSiwZ8OS9gVdviU2vawUCjS6Dqvwctgntw8yL7ytNUGNCoVvnaOpXgC7Fzu0mqtS
pDRaOu3XlXEfUsr8Tb3iO2gpLCg4vd3YZeQ82z7So4ZkqWbID75w8Frm8u50XzBxBBzdDLZfo4/q
2agFeYsirE7lkJi4PFXhZbBZNTFbj9XSvrr51iLt9n5OPQQJk5+gfUO1HSDfYuJ2N3nuj4f2B+AW
jWHOIt4JN2yPTMSw3dEVWb4+SdK3AiMOpuws8/98sKINxB97EeeHuXnq2VfoZCDMMmnsDkbfvBlD
Nn8bcVY/VYWEbbE0RJkXi2Pjb4teLWNkBZdooY0Ydu6j6ceKk5LlVzUN48WvxkMPfIA7OYkmHvDM
mkq8wNisU29pQjFf+/SBrl2S8w2Kv3ECElOZsPQ7rwRwcGtcd/6HuvPajRxLs/WrNOr6sIbkptsH
U30R3kcoFHJ5Q0iZSnrv+fTnY6imp6qnpzBzeYBCAYKUUhgG92/W+lbWhsV1CNzHtidVLujZVzgE
cadxWzLixoEti2SD0b2/YH3PT42bto+dKdZWr2sbbTr1EDE328o2d6HNm84ATVzyrmERpFP1i6Zb
mMGd0v/UloVcp5BFyHUDD4+KYJY0WbDFGFmwntUJzQA9nqVBcLYxlQOuJD5hmumUNhHaHJDu1vHe
ufXWy/uvqhpEZHZAdORQquGJJ0LaUvZNH1umXRF/OOXE3gW6cC5VkLdkddmvTHrjp5LNimKG4aLx
O7oFEH2UrujnHeSQ91VIb6Nk8TO/2Sgh0RRq6YAvNwjRwqWkeIq5L2I9Ow0WoRMpqF3RJvXs/pIK
Lj024tbPotQ0encWYglxeHRnAOHIhK2Osob8xHYIn1wS5nsojG+awuTbKdT+QLIE91NBb5wTDZ7m
FvMyEtFEmmDAN2Jy8pAgaim2Pi9sxqdmaIia6Iy9axrWWbPkNUUcR6JypZ9SC2Lm/TFlaQ0m0qED
oPMQRzvG3jJOzaqYoPx9ZsPUEKV2EKQJSzMe9+QjoHGtwDMq0bIKkIuaVLsvNQhF8ivNXSwqY6Pk
Fk8rK3uS2MmTLBwIKYsmMaq5tJUagKae4nhNvE0IIGTjd5MpeNqZerWI1rVHo6hXdnGJx6/p2H0m
Zrtmt1G7x8hqr0PjN4SBMjrdT19qOK3GTGDv63vUWs0E4SzzBuQlkAsr51gxu+a5YJw9CUjkFuUZ
57IGO2tIAI4kXNO7okI5K3XV3RYKc5aptek6qGXt2Gbo+0lC4yOtP6VFzc6/NfccZ4IoBl3ZGjr2
50ZnjacyycSP4HEzoZ8QQj3lSkB24rSlyCn2AYVkFdB7NPUdo3pUCO6xdRGME81oQFfuELsBGbMy
gGTZdNL14ElVNkv7Vnj63rTsClM1COioHlDDNqO24fxuzhXVxbNuc2OrTUTpVuP7JwuvbE9ZvTBV
QJtRnHGfQSushT/ywsTWQ+7ZmtonI667iteESXF2VQ4RJghH11o5MiDwkYcbbpTs0lLZtaGTXNpJ
ppIqxndlFLSU6vji6Eq8SbF8clNwidpy4LP0TnTFqE5erMMPaVPMZVgnlyHSN12Ux69FY65L2/Jw
ECpPGD2RlzsE73ZjfeC+wSTd/4BdwECBWpPyATmfS7RNmOHvKrQdBKt6P4AYXngGqs2hFlc7c511
moD4Hqv4GKX5t8BRzi4TMgZm4WOqOf6HTYCFoXYLIxoJPmBhiNL8xyRPWZemS+SZ0j/i9VJ3tsiv
MkFVr2ZPlhNAyJZWtbEB9i/61Mw3AUGH5E6ieJ92CJ6tqx8uegy8cG7BHIyaWCm6TeQj9ga/xcp4
upkWWe9vrGmVUSf9Lk2kSpkBmcQvTPoUU3pr6WcKLF8iu0S7Tw167poJXNnz+XGv1bTfrDKNM1TV
CQnnzRmmtykM1Z/+tJe7/6/Q641BykgRlcVbgGoSrDpel1EzmGXpPRThXBdYMGC+WpRojmlwGjQs
mIde+xY7CiMPrxxezcGHwevYxfx+WeV5qp5QSzAN5akOhX1T+LyfkFrtRhNJkJMUICawzu7FtBwl
rbnbURSztrNPrZks6hbIgmG1u7Z1/IPa5m/W6EOg6nJ7KVQGo3VdWEs8bNXxXty1kJ4vDTFehkMI
RQYcetNTeayCoTCO9yPFICd05dkuuolcf+clWhbIBJqi1x41C4l2Rw+L2lchPR7P+LIaI4JsALMf
Sqt3kWFE0MoRUbPeqohMEIiLyrgdvrWSLKkqpPuoFHvTZKm2q1XrAtjMP4oOedn9BcgqzX5MBg53
x+tXLvO3VzTzmVmdbRtDzb3TM5AYHWRc1mxOqW/07tlwRb6xkqDe6b3D2Je6WiEkfJEgG5jXSl3t
3Aojn5ktO11W3zyTXSY3GZh3sXCOXtI1axPVvKm4TPruld7g93ODMdQinWb2zMVJeJnmA3FQxoCg
2dFr8WfHAyv5RGPNvb8oXddxay2zods1uv+gjv66U3UVWJ1LNHSQ7b+GFCN+GKdXoJQzFVOJOHvr
pPesDt/LMnzTegv20tQ7cCt3d0lMLBrDKeQi42CuhfKjUyGi92Tojg7FT8rsn+bYLteiBruVx/lD
F0fgWBAcsF3xUZdPCoKwH709tFQmuJMwUAmq6Gak44uvYB5FP1Hi7+9o+zud/uZ+c22OEq84SkvI
WW4hXuTISIIrdMI2Vqx795q0VbSfGyV2k3dEfIhCW4bpVvaeR8GSyawNZrs4l32av0zqEM2WxvH+
/pXga21BZPBo9ebaGK+qrLg7ckDTHnILaRR15dije6kizb4yAeTX1l22zkys5ajCxn3HtHQdjTBW
CplHy7DEr1TFAQTSEfGs4SP0vL+Eqkb9zuiZoWbsFsxCsU4hTAVrzU1DMSLAKxI1gbCTnq0EGVnx
MIL0bEZ5sb2E1VAGs6StdYBuTrYcbDffxr4CUBc64/peV0eOB0RywOWkCDfdWeN3TxHRV6MXFcVi
MHTl5hsQPPVWc9aF3V6TInPOfmCRYJuAewk/ytTpjrLAfD6WaMYY+FCloYsG7TokK88LcL83TrX3
c2qyjCnOpUBK1qqaf9N1KjpEQ0ffzIwNAi5U/LFK4lrB/cUxiCwoUW1e4dD3h8prP0AAd3Mwp+M+
bENlL9RtI/RuxTJLxdvBizJNAZW+ji9kv/GXscUZzSKYDti2oR3P/C5eB5Pmo8OtNDZh/+FYrxRF
zm2wPd4E1zwHLrsnVQVTnnct7ytzhEXbA4tLMxvb0fR5R5yxQdwYb10zIjTIQ3dgNs7aGkHdNZ06
rFwn0VCD3vQmZnwc6RG+W/ANDAEcy1lkNN0wUil4Gf9gurg3sZ6DOdnSMnlObY2wb8HcyuPq9hLJ
ymJSrvuQH/cdDPglU1sW/ZpHJIHplc9BmI0bpSOFB8Xavh8Kdx/4zTo0sl2LdMjYTBLGSucab8dR
ntU+6w5N1K2aaUFhenW59DQU8bLQ6k2mRBcjwhN4/7QYeXvptK7f6yTYrtROhVpnYDbww35VMYpO
5i9egv3ZrOP+wbPiCYsDxTku1F3eZR9a58XnANTjFNR7v6IbQlb3ZsqOtwTunKHi2NjZ9KpVHZji
qapiCIJZvq23he91t6ZKANJX7TebO8AijfrnNADtOehKsojrcCKlWuXufinfDzJPj/NVSwdxPywi
poDxfTiFp/I5Vpy3cex4QwQqseeYVfBUtKgtalv2CcToTGdl5oTjQejDXstH+ZyTW4l0DHwNXqVp
k3kfkDFdfLkPG0fpm4vETDGTuyEmaV/LlwyEuOO2GupSonU2KW6DZRS11jz3udHel0JphLjJ6RN9
3YcyJJNB4Rf7jKyrBl6QVXvpUtE7GulE5zLOhm+S8Q1eu9W9dVGGPJvXBXXn/ZZOx2KfDdu+1jbh
UAqp96Fanmz0L1voPOWBLBQYK2wMCmBkZqqKJ/pFhHxTQ1XVXJSya/r9/e2uhB4vgNKZj8qPMDaR
7KYAuzWLWYMRgFhRK3ejW3in4pB0FEpf+jMJprXWHWURB5IoC7P+ppGatnD62Fq4eiP3qvgmRosk
aBdXV8yoYicHDFWGjtfMrFRS11h3LPBeR0jGpnmECqRHhijjB0IzDxFy6yK24cwnwSabZH+KlDTX
dkB0h4A8NzAIZKXRpnslq8tZ41v0yKn8alNNx9YvjDMw4HgU35idXYIjbAVB4obFrwLbAMky8+Ne
BZ3t5NElD0oejZ3VWz6Xw9wwvUeOv2IqIoJ9bY7vnYASPGZK/jD0vncSGbLrr7FH2pQwfJWueBy6
LF35aKyeBXP/UMvZKvp+cDDa8Pi1oIkMHKMK+Wyh6vQ739VceBQOU2NTFCcuueKxKrVpxYofbnqn
NDXozkiIiAj06urQusPPrEub5YAJ/yp79clMRvVltBQ28YjR22YSMsbuu0lh1/ZWe8xbxzwGEQEC
nYYCRjG1UwyWv2tvDerO17El1qRHrDW7i194J24SVh1/3GSO1AOb0jXtyWkYObByw7wnUfeFgZnA
ppEkroj8JAEqRYPKpG06gdnwrWUcdueuSgb0sL17Y3iAgr0jhZluI7lP/kwNL3zQyK9igr2iPEYn
FUHRY8fngZDB/LUz0DLhFqDYsPWpFBZlfU1g++oRBrcwRV/eVIoJ0kCGOJcFPH6m7avIwFocD3a9
y3Is+fcjE4Uh5FfbB5ChqmDtiPpwYWUG4oVOquGwiLDMm0gYAi8fN13dQ0h35HOgdK8ImZeoAsg3
6kdn795/qsgKg0OOAocUg0ff6Z48D+gARA/zMQziObgV1kdNjG3Xrvptnypvom3Zl1OAIC7hCfWo
4jZphQOVPThOCAvxekG+UjYWBQx3Vd06fch2j+kKKu7onFcY4uPRfswx6pR9P1wHrTh4ERmYZoN6
K687AaqJwUpKTnmONJToOqYyY/bue/5O9wwwD0ECdbVx2h01TEwDu1XQTA/TVV3DQACiUEyCqyrU
T6pXWdvCYPJl2Ug+7qdaHVsnpfNOAStaoMAJgumprio9nz1LJ5bTRuOcVhTQyJHlQlF+xhZhSIEc
K/hlHRgsy921MXodoRofWWHG27RGMS1C1XvNk4YRBRA0xZTPheGPOxfkC9RlbRbfhZPAg8MFTeWP
2EHwWTENvqVC+dmx5LUq3QJ1B5j5odLH7CVrlGjnV9VTKbFHRqMuXprcQbff1zgNVQFyZipT72XD
/f6oSBbKY+YnS9N3lOeoEkzydX/99eEWGTQNpv9HPCX4WV0VyM+02SkExZ/0wC5y3kYbx0Did291
CA/DnJU4GnJ6nl+sQ2tDpCmdALtZAvA1bexoMbgES95bP01P3kuewzZFIZTy8dSiaFiofVC8SfSy
syMDm+yKqBxRkonV9atsyGKFHNKw06+hVm/LEjs41LJhx6dyNTq9cUipzFb3i60sbXI0WnRiI9lY
nQYnCorRuc6iEFEN55DudeNqnLbjWWD9uL86Vsl4OUYyczW6KW7TpAi862MZ7eRfkyALsS0ae4Jy
7vfrKiS19WvincmAxYVZiydU7NUsJH+RkYt2qjzF3iLHaxkw4pvCkzf1LKjsEtzUATMop5MrtYBa
YOlxdOj71NjoQO/OyIGHJTSrYB/ll1LxzWvks0W3a+ek6TVARvt7merEM/VgkZMSPEln4QYOpLNw
BovcyKR+CFg7bO6bWARr27J4kEp/qaYOrwyKZ7hTByqu/E3Pc7SZkYlsu0jo1GDKlGbkPuE5ZL1P
8DvzQ5xYnd3sqiFNqTGzEpIoawdJHmkymsmri2dM9eJDLVHhFK2NTQIv5Spv8uEbRvmyRUDtRow/
QvyB625slQcvZHyZWcuqMZVlLlyHrSeRHmMCbbPRSuPSlS1+vbxgFUUV5T3kMOvcbA/D0Zi1luQ1
LSZHTP4ovCH5LhqssQhbJms0AVHcSMPd/VIYgcvvLcFqXhv7+NwzLiA1IDgUFeSnr+u9G31lx0SS
6AM3aVcWM6Tfj2qUnsl85G0lR2cy9N1LB87vBDmMQAOUs1IuLWoixDtsHuTAdBxwxk71GmTVQe5i
sYBHep/lM3zMtn6oLmq/xYarWq/WGEfXXJrhlUCLh2mGngxBBimxcLe14/M6pBrBMKJ98dRZPST+
xQ0fFC8Jzs2Ioy+OQKsHRr0Z81zMHYGcRtp++4hDpGIBhUMt1qi571f51+2NBTAKZiQzHCI3zNjt
RfH7bRcZ4UMVlEtB+N/5/r8ARWVtkxBZMRpfJkrvr2r0uKt+rJudY+fZtsuIO5G4jxBNDod7n5EV
7ibNlOLItoyeSx2o0hPP2Bole8O2av0njbw8DYFLK/SMmRUVm6mTWZ8VNZOLIc0WAZH1a/yOQi/h
+hYq5vnBQEDQKu26VdCeBxXkVdUu2FF2k/Ek8aPkxU+zi2z8iCzPahVoqObzIBRPUQ7yxu1j1IXw
ZT2sqi+4CJJFQfCwkUjnIZAseO4TJUNKdrYeiiOUWTQGMMSE56rbgZOZ3wgnNm2xfFIkKvuJFpsF
/i1ttSfDJsU8DZDEzBGTJsNT2Xr6xXPMC54Q9S7dR4R0IhJiEWmVuPZILjasXsNNLVzGn2jEczZf
S5qAeuFXinP14posC9kh8cJUOfMdwByDwQSnEX46B5QinysgLc0Uq1bZ+ZMlHe1oZkJACQ1se9dF
/YMGxehUwrasFc1D7+ODn9IZ80kJJLlkm8yE5mMIeiw0cCXuM26cUfDMUpDmg1EDV+qYFPmBtI9+
IPLj722bbeu7oXKepey8l8rM+wXdJMdqRRLcMI7QeOuKVhNH1Tbh5k07gYC4lKzfCKYIC1JVi2Kv
RdoxEyrJZTpmTqKYNt0IFNIk3wYatQRgncDBnLYIId1UZOPlMnX4BTYsLQb77Y07Jky3RjXbgzql
riGjYcIuh2Ah0T7zoaOy7P24WRiJPhy+Pnt3GdGmjtkIyCb3H+IWQWZKPzhnPD9CLZgCJHJVvfah
6+/SJn2J0tHfukX4wbPxH5ES1bM21GCXWHb+bDNvXvZKj669pRZQm5oUVT3EauIM5qNVXeKp4suJ
+tkpDuF0XRlcHUJDprPGbFXjgNigerD9pFwqSfDDwbF65eRnOyjUeA2kkHM1zdx9HVjDAmwVexqT
lAKtTUa6hwqqfFWMe+SFMHdG/9UPx+S7IbMPLzB4KaxJyT2oLekoVVLumyIyDmGt7rXuHl8VlB8O
q97Ej3+KqLBfDFQnZhpan/agPk8bBzLinGibBPlDDOLbmx3R2rf0VbxQKUrzhVZyEuC0JlYd5Nxc
m3aCWGsisrXGSRvalgxla5SpaizkzS1IZhI5m8uxiqw9wq1i25ex89J2EYJlw/O/qY2S7KQG9blt
NHj7bTPplQwN5mOQHZmjh4tEZYHP5yAk+7O8ORNSsS0TbWn0egsCXfNXlkFOTgkO262gdjUQEA7E
b6htgF7D7xgzfF3Ejm3DytUSvEFe+yTYnu9Fjg+CCFY8wHVxDFq3PccVodTY+sffS49SQSJ6X9nh
e2JKSizcGj8rhCkmTeQkBRmxKehBG1UPXvXOYRQVJ9FRtsH4AgqVMSeVM+35op3cH53XHKw6N1mb
Yw2JIrZliHYeVRt7SIaQ9OZINd2VBvOuuvUMBCyZfUo9HCnTV22SpIc0wo1Aa2o+Z6hIF5bBlnHI
ugBQDJogF2O54djK74/e8o1DNrXqeoCYU2i8MRENSxo8qkHjPBqEPgY+PVFawvszo/7okysa6Hg6
hM+m2RPM+UXTZJvEJ4mrTF0FpiQfiHv7FJKTiAkmAzSTBN65V/X+2LL5Isg5KQ9fQwg3fo/ucsLa
tAnOkPHeaBKxycKy2QtnrQ5Nt6ym6SP3Z+BQXvM13gZ9CIYCRk3VU962zSYQjXo2Dfk8skJ99m2n
22t4D/Aw9+dSaZpbhNpo1mXF+OJFEgQDPwvtkt6x9xQUnxXiG+mlSDYrsWKbr71FAePYJlEPg1e/
jZMOsRMaMkAAi7vertobDpb3Gnnm0o4rzPhmozz3HYRrFu7XlnADZPbYq8paf+CkB4mexWzXkyp4
UIA1uriwuM6bElhbpi9dfmlrNT2qnWQb3eUDmgzsRVZC2NBtGZ5lUuJ5CePX6gfztv4YI8j4msOI
McbWkmTmkeEAoQt1pmw1FnKLqMOD6KM3XsnJ/efbZgZVpeVEikod0qLnXTkYPijHMPJXRX+x8H3F
UUxQFC+fOU3hQj36qUY4O7Kg0xZ9PFzvi8qxDiSU2+yN1Ut3UDqbZTlhxIkJTLIdQGq6rbWNEetu
8aFD1Ro3DAniZyNne162Sbu+j5BHYhvaRmUTGEdApOq+Xdux3c+zLAJE2afZ9w4Si1v6ybPbVK/g
+ceZ2erRJXSU4Ij5zZrP0940PjxwOinHGwB8AL9OIYojIRKEfpfVxVcrdLnTV7FKfqXo450x6MWS
m2LMIQ1GTsnUR7fPtCfkQPW6Zp8XSy1ZJQGca58sroH1M/mv/RMRSu9Sn+hQKFWq9qlVhwLEOX7x
KRLJHP3nkFOyL5cWN8A2ABL/1BqIIUvS6FAyP6AHZZra3RJ2XV63i9Mnln0FipnJGWMsuvGK5ipw
0FmfgNH2Lovms6mAgdn05s9BeUR9vLTQejNjrsd6XuUIj6O5ghQ5ZpbUF2Ry1Mfe+ZxH57B82qsl
g7O+MI9e+qnbOM54sAXxsnlrXg2GRkumMgwvWuAPJWC3OnGApNk4Y6zO3+U8DW6vFJfgKROqJWgs
m4y1KrwSfxWayqY0UNmYZWadxkRvt1rdPGohk4nOcNBalPZLIeERlClpUCPtPM5hTk07FUcn7pQ5
mJP5L3/7t7//+7997/+v95ldshiQS1r9/d/5+nuWDyVAm/qfvvz7LUv47/5v/vEzf/4Xfz8G32n/
sp/1X/7U+jM7vSef1T//0PRo/vGb+eu/P7rFe/3+py+WaR3Uw0PzWQ7Xz6qJ6/uj4HlMP/k//ebf
Pu+/5Tbkn7/98j1r0nr6bV6Qpb/8/q3tj99+0W3j/kJ9vU7T7//9m9MT+O2Xx/eP9//y45/I9n77
RbHEr+Qn2LoUKoorXRXaL3/rPv/xLZPkRVtzhEOcmORbKTcr/7dfNPtXy1R1WzUs/omlCfHL36oM
JszXtzBsmtLWpIMFlG/9xxP/0xv4n2/o39ImuWR4aSv+NU8k/3qfpyfmCKmjOGfcZ1v8HUOd/lD+
/f0aQPPmp/9PWVs9AAbwqyE7Buhd0NaiI3C5bbBNtm0wNz+DR3vxh1fn9wfxxz9qOs6//Ksssmye
g2rb//RXB70aez+TOlPdY1tsh+aH+xQ1T7o/B8EEjWUWNhgTHDKYmmupH8w2nfv5UU9PBd61N9Sv
+r7bx0fAt6dGXyNdzJ6HnfukXapl9Zy+UetB4fipokFelqv0oO68DeXuw7gddiTwoe5cCf+qwL0g
uQGdPjEJ13qLmM08BJt0Gz2T6APk1NkCJpCza/thvghgUzNHX4dQtuiRnebDgxMqxRwIGRwP4Wxt
7CVY3k4JMPW1WFCY7INm7q/Egrl6v7DmMFn2Z3OVPVt4C5+HpTLTP4dTftM4UADTojGeI6xakgcF
VQLr8tYsj7a2YCHjTOKVRVE+6vEyC7fokobmEN9ijNNH78WcLfoFTtEVgOyVMT/iAFmmW3MV7Yg3
mfUrJALz6dcWs3CrzsnVLI9gHI8oe0sY1fq8/xiv6AQB+zZP8KwyAj4W3jXeJrPiOb8lS3cLTfSN
/jBZB/t45S6IRtFXSHipeGcsclhZbqAnAohZ8gzW9rLHuTBnYz23e0LENkm9i5KVjObATT/6KzJy
MgwBZ29J3MuJsBSPrnLNrWOEQ0lHzE/oyMxdO59ilb7CdQ0Wqrh17+mj8TPa8LZQfs+7dX6wV7yg
L1U/w6FNVtFKmaMHOiZLNCW4mmbm9x6SCJXTvHtgWxTP0BduoQa03+XBXfrfOBY+OO4X9s29Ji8o
TyRtKYPRGWc+5eawFAtrB6JtjnlhwU61mzfv0f4sX9NVeVBWxhpyofGTcxhw9jpdhY/aBgbdYjgW
R8AA38B0H4Ilg6wzB9KSLA0eOJmTKzLEZsUuPU/vAC6lAKvuVsTL/EU/ayc8I9XCu9nH7h0P31ou
zWHuHQCbr/CexnMmid5lWI3Lem0xXvwutLfJTKIcQLuAeTJuPb4mb8GujZDFpTyCZINIZB2Sb8ab
96D/UK7tnMRAyhZEbUVIei5z74XD+2lw3s+IuJuhiJs7G2PFfHpZb6BF3SSXzxYq5Lbde7xIN2zZ
+JvSlxa1AmyTBe5z45HQ65KkvQ5cLar8TfAkrvJqInZ+xdyfhUvjDTojVivzCkTGf2R51RJLvvOO
MIZNbVknr9h8yY004g+g2tjVnnJ2pEx8s7dSWcIPG/N5QQ/Ahm6WV9AaNzIEiwUeJ8ZVBWj9o+8W
I5eqx44cUgPE6YtRbgxjmRlLYc/bcp4ApwznzSe+DCAB9gsNOZaHOTMLgUmDhx0yEMbUv6rnwaoD
SR1ekvRoFrh7zmOCvuCgOHNLzKfFh4tcdxZeIWAxJBjGx9Z5rTDhMQPFEhnI76P6Tc/fAkqSnvA0
WzvW0TY1HqzqFjH/8eW8nOdHY8+I7uq+Ggcm+D2OO24+xcaP13m8tq1ZdQkgkxN6B+3eZKk7b705
OD3U6gqIk3YzZbc4OIQWwka1wtuAkch7C2E2R8sx3JPzVy3rg7JhiyuBxKCMX2FeWXorvEYs5q0D
XHcn3YiewvxSo2KozgbMWYweFBNQ9u3VNOZHBA3ldRTXstkSV1QRrqa8/u+LinP+mVJbfX7Wx/f8
/4OCQDM5saic/puC4Pg+gPf6/GNNcP8XXzWBYf4q2PrQJNmaahhS1/+jJOA7KsUAp7oUgLwt0/pH
RaBo+q+WpqtSWoZt6ohG/rMkUDTxq6qqQpcUBUIT7GD/NzWBMP98OutCtwilFxIHuWqqmsaj+GNN
wNYyKzKfwYTMdKyi2IPIGesLe4uJaFO37B1yOVzbLn4OSeYgiHteR1PlkHT1XH9DrJjMZjoLZcXa
NUQAC+irHrAvUa/0dlgjEdn5CR8crSC7JX2SGhNBK0p++kP4oOnmwajCfeDkD5n9EFjN9z+8Ef+i
9hD/VHrw5CC98RpK/icdaUzf/0PBU7uxRtJVhwFMGzatiq6I27YK9TAIH1BNT8qY+biYoPapBwqr
/DZ40LGV4gYCameU4ROt2KYnKYkRztowtAOKzNq9ICVdOMQjarRZrLWlvrdBStXxKpgSG3xi0FW6
mry6VE2Gpo6gAcySNlwkOqy/fobyv7x7PEHb5EqhsjRUk6vrj08QZ6/njRL/v0Z/EerBxcf/ZtnN
cRByl9Jn5nF2YdXhz/767+rqv/jDppBCo1mmorQoZ//4h93W0HIIYBKgwzN93Fqr031ZAVjh3iza
55FI4QDlbZYNK2cKTEvVvZpMay5/7TsobbtyN7kNnAble7tg0fnXj8/6l4+PitdRqbmpO6dS+A/v
fM943huBOsygWC3Nqn8t0mGdqLuu9o/mMBx6W+x7qz+pPQsoVAiObR5txNZq+QNN0nqABpD19S5s
XmPhYaeN1xjut51oXqO6eDW94IFnNbo4kXxitHP2iaHYqqGBq0zcikGedM6cEXq2ltdvOiYuqrie
uB/lRWvDfRWGa73CIU7/V1bGrtXtfa93S2LC7H5FCEourgJTNnd5xm2q9a4HyUuZJOfQRCfr2qsa
ZL8BOEFa8VkN3v76xTOmjuePjcL9c+NoBiQHBsfTbeHPr57qJMqYRohn5FicgMIyQOVz79s7JWqA
UWb72vhoVONBaYMnXaYQhV0YdMYrS8Izc3CRUUqq/pOprkxGGCMO/dHXDnWkf9Qk5+h1MC9dk1LP
W5WW8S2qtHVQrZwYn+UU5EUYSKiS5+3gnRo4dq1hb/TBEgPKEtnJTSU6U7CxqUK2cZCb5HjzrfY9
jPynVoOCZi6qHtB20hE5pEh06QTKEIF8s6imoVvCsVbenMZZedmH7JJFqdlHVHrHriDjVDFXqDFP
KHl2FUz9iEvVJWHZPKievbHU/CCN9EGN/W3iveHFnJvo2iOSPlz+xlXLmDmXFl3CuOhzi9BNc0W7
uKhd7aR2zeSO2UpyTzEuMVM/O2q2dqKI/ON2a9UOZGXyebuYr8lFHfqNnQJ5VFFEVseua4hjszZ+
GayKV7ts9+ikVhlr+1ZjyVdXx2pUWXZbc9uxEA2GcwfqBYqwPYpUtO3G0hiz1SqUAXC6nJq/2Pl4
9nq1WPRo25JAboos2ZMXxYSqnznYtb0mm8ta236OXX4UYXkKoG13RO0ZdTTMUD4dlcB51wv3nT1t
mh5rm0Gcj+FHT14a4UDlWKiV09xJ/j21jNJph6xw9nGvLIUbrdu0WxLxBFuyW8ZxtVHc7Bx03lNR
suyKDz258WycYO4XQOcAlRIn9ok34xKq5mqs7a3Zjc+h5f1k300k+9XIzRXVi3PT2+zimuVj2BsU
ePmjDbbZF6BUWkCyrak+uHY0hxIBdyT8YTNW87n/2BIriiZvtWW8lNqTlxsPiamuvdFZR73/A8/d
ehi0lRDoue0E/AOadduwb0VhnkJUAnaLaHyMfih28TriW0VweRumuy5BK/ZoY2h+aQzrZLgNAZnp
t4qEjQxbjuy9k870MPO24SsaYI1rhHRwHeq4NPeh7HDH10YP2IxGruAN1RRIU9njROoux/WQWKfQ
TcGQJgdNecodn4GVczPK4KN208didGj/zHWUDs9xpVczXt6V0YiNm6E6UfpFRf6HP7KJGFD+F8mH
YmPflxYfxOIxok/xGv9DN4qHxFc2euTe0DN8hK46Symi0S1/qLAWWS0VJLW/e65zy63miDWLRobZ
HOvkmTSrk+cn0A7LTetwH44I58hjf5042WPpiFPnUV1b0VP73jVcj2mXY0elp8Tw1NB7KENxUmOP
vepPqyg+Ez17LNLumWUBTbyHWDHhXEXLwuf2livRtdtbkfLRB7y5pfHQ99Cq4+5Y+fbJLJE+JcZz
+WlZk06r1MmZ30NwMWT94gTyIcJJEfiQKUkSbf8fe+eRLDuSXumt1AaQBi2mAYS8WosJ7ErAIRxw
h8ZOuIjeQk/auK/+IrPYXaSRXdZzTtJe5ssrIgKA/+Kc7+ATAkelXtk9fucN1Y1MgfB5etgF9XhI
gxaiWAjMSvzOyiGrC5hGlhJ84Ta3VUckhMA7Iar3Jq+wVXjXtQCKDvpJNg/MsgEa2eZzuaSPdYQk
FM1uE7RHwx3CJHBJe2vPpYRLnVWszA5H2yRfSpe7vJOfKWKBhLJFrEqCRV/sGDXYBcMm/O4K1j7i
BmJbnARVsYSk4O7N82jFJPs9ya2tGVYPuiNHJFpqhJvunW0SL2MXv57p78zWf5w7G1WM92l09Pel
fTT6gAAcwlyL0jiZlYGOnCdMGJJjLtgUFACRvP0QTocGF13WTNiU71e0akVAYATGtAbkKvHfD5X7
0gXF5bzqq7kl3rGpEkZUpxSo6Cj6Z9eqD142Hm1LvDTGeoPKLNvgbwFLi2B0Dl8Wmf66xIP1gbrT
kXXV0deSDmU1920G3NnUuLY+fDJ6+tGACNw8Bk60NXx9YWDF3SyWl0whW1qHXmmNtlCSd2fGlCAj
pVfkJOfijpCweCZovssPc889ZuNjBbbkYP2FRXtYHZX4XnVnj9GF5fLWkm6vOuvSq/MruL6HMS2P
ULrSKqJXL45Du+6NdH60K/82HepTzznw/z6hreA/O6B9ylqwMr7r/Dlz+4fypm6LqcAQF7GYMuO0
e8b1krBMk+ymV70mNo6kpcAyiSMKK09MpuDU37nm52Q8wuSK24x+5r+HxYyc/9mwmHbqv24NN9Au
P/728bfDj/76yRoWoB//2CbafPFfXaIV/eHbfsTs1GUMjPqPRuWvwbHl/cEmGvMoW/m/Osj/0yXS
QNqBF1mUaI5t2382kH+fG7v2H57PuDjg+0U0i0yb/61//Xvb9Nek/z+fGzPD/vddYmDTY1ghbShy
R9MHnfEf+ozAXqrZ9gGROZNh3Jn1byqG9k5k6gk1tjykPCxh+6075Q/pscUCtWD7uB+1JnSMUbPI
auRL7AQvhlmhpm3s+pCVbZKvtU90o/nV5w2zvrOiPlr8M59nPaizWgeVHcvXiICMqM7MG9au1CMM
MhGE3kO4ADLjOAhd4czmDAczCJjPHPhfOiK61jfJTG5urB6hQKX1p2oRioqFdNyyusXrMT50TWbt
0ry1E18SCJLl47Pb5+CEGuZ9upbEeU7t7aya9WItEI4VMCkuW7QJ2DthSsD+ePDzgDynQhQMPxuc
aCFH+OIHJ70g54nbM/Yl2smllBeY03CJR+IHQOFCOkXjXWorywiGAsbjnc08/TDNmIZkeh766ogc
Qa91yMnJXlZMAy85OOxN6seuKH/12F4RGYSfyHUZVa/ldE7qPXVCfdQha6qVJSt5qQdEr2e0H6oR
iPn1Td3cipCE3Dkzn2rz6KH6ZaUOht+AzQBO170lCaFnQIUydBSCnOscwtZaLju7Yl2s6yyWPNW2
RSeeXH40CcgRxxiRH1B+GXtb5D+fk0zM6FjAPzoEFpNtl6GdMXKk20353Yh02ppBWQFJrUD+LDQ9
FaqVKTwAxZjOcZRzYtjwmGVACIjIlrsS6SuhFLjjUjn5WxFhvZ3b+ixuDwl6J/8cM2XXoUOdLmzH
/1kbG09x95VOyJIl1lT6NOxnYPKLzWogv/RhVez4GPUOb4W7rfx5PKCBheUBQ+epsO4tNU6XVquh
XaJ1qUdYdWoyH42ZRNEsayMUMgS7SDeftyPRoEWFjJe1/IGG2L5xYeNRggONdYCahZ0/xC042Y0d
WLCMZJ9SRlYFszg2H0YrlkMmvO6YR6RpFZAXmhYF2DgG1h4J0bwZ0SfgklUryFxFilr/K2eCKLFD
koTSEDHuDLO17cJWIjwhJKTpfXYDIyp/ayjDWwu0MTf2cPIJAV5Toox0QMhG0MgPJyP1IxXpcpGn
xM10Q3vrOvl0vUPk6R79HH01aeNqWw2DwWiHTtXQNRVQq6CD1t0VYIp9q5yDmQoQ5tnwkS/kuwLo
e0PWa23JJYxW4plltDh7o8VwofA78S8lmswWPQu8iNYhv3xW02PVT8aun+yXvA3NI6SNcLO0eIim
FVaMM3tPGP7MpOrmkBbExHYfReUxtNYXqIAf7oh60SjJqWlG/71izo4q4HrJIKko4myKsD+Pb/xT
hp9pVOoTKXZ2MU/Yp8z1li5HE0y3bT0iWYMWk1GhCc4QBGZ02VJ8WJM8wWKeGRyr9oit9XkQzrHt
2vbZBRdN19+xna08VCkd83oomWgPNn04gWixGzSrdWDchZV802jtJFFa30jq791I1p+WrH78gqns
KNS9NQ/dFhbTs4fE7mRkeD3ztDu6FUN7QGZE9BAjHTrii3DQMlwfWuK/s2VAMEbMjvRH/EC6K7es
q/DejQy6oa7BHh9YV81Y5nl242lAxBgVJMRVKfmmi9E7qD6qZicYdOAl286zIBw8pdtCfswAG8iI
0NZP5zjPg1cjIvfK5uQ3PR7MqTlW4OeJICNGg+Rpa5n5YbXcDL/zMLFzM6nOCQ/hmYCpAwwFSTtp
v35P6pq5QsJ32/o4t4g9Kp9LfBGblk85nkJgDWV/aQI5bOqoPywhFsG2EASYsH6qdfOUK3GnMzcC
SlPchHI4DP3ySwz4Q+CxO0pXifhnPAAlPZQ6/GZsQMeb9giF5kNo+Q9FZN23w/U6sQZMtUxyf1iR
QJ/Vj5qrA/EYFGzVTkiDW4k9HX1arBuyUr1cP5rOjNpoDq3LCigxrA1hJ8CeDrkFZBrewSq65sTZ
FttNCzIjIiIXdD28uVQgwEsXeH+LYlmJCoa0h/wtXSJIvPbibAkNX89gbZggSWRZH2GOTnhSPNqJ
i3V4ZuylaZ1zqWn4OjIqa7q4qBeIR9o5NpWz8Bgsd0duUOJOV3EyTNPi7aoOlUv4i7aLxMi4fNU+
Q92/sV7coWk3Uvdg8qX10S3hh4AgLl2VETZGQvfkYP3VSnDY4V8z6zzbDRGsNqRh2PgaOG0rMSLZ
MBTkPFg6AQM9b6Jc3Y7tbGwqornqefrMgYRs5pmBQ+kOty2FxYVbozZ2ydRkCJgYHaTejCi4vJqY
RZTfjgW/jWksjypHxGM9M8Xx5pfWcHao8B5QSTAdCslC66PvZhafdmWfA3jhq0pJdkOffgSruvKY
fRApUImtb6TXLv39xjcIxUbB+GK4wXEmMuNUvYXC/fb7qr1a/StBG8REt/MT7B9vRROFGwbz7EJm
Tjyh2rsRuxZhQlzgI8TO7eJqlHWkqXo+rqQ6t7mA/WDfe5E8kuQygiHoToaPLjxDmtRxeRXWumdY
vq3CQ2XV9clmd4d4/Mv29OsQrbi8gmE5qtT4wft6m87OZaFU+dCFNkWIfWqMqj5a3K2JZWLUmbaF
Lgj7woKDNsh4WtszwRh3g1iXHT1emOB5KLagjlkdyv5QQt/ejWtH8LiJN9LO1jwxG6LjC8ekVuB3
augoaZKfeSduhqhiKDG5XzjqbAa8+D4mcM5OSG6RTR5LEi1NmVSe8zOD+eRbgkUY5ILbafqwQCuM
kU/51Pe/lSJBTFvegzbVKcB9jQMWka0NL9la5OuUylvHbK9TRfKC8PNngmqLuAE/T5svE1cPr/Df
sShaA+vqlAbT4ppmIEeXuyow3PN4Bi325VOaz2ViwFzYk6KyqTr927cIiztZjHtqLFZZcbrS3ZIo
w+RJs3h2cASEqM3ggZowh5jRu5XJ2xryUOprj1EvZHviuVmMOS99MfSnaXAuACkWJycc5caznSNl
1b6rcEiSw0IKVde8myw0FxIvdsrSP3mRTwxvfyYH9rK5sNvTpWOfahOA0+w0F4hx8a/rlYAn2b/D
wJjIcx2+8LEZu26Nmeq8pRRkYCtiEF0q9nVxjjW0SCGURH/JknNc2ytkGyiGM7Sxg1GiXnDLzyDP
bVJdFRa58OBEqATT6bsEo4W03sToLIm7muZHzW3ntcYnPID7TtMqF9J/DPO52g2Wtca5J5aNafbf
6dh8FzVGdWwVDj4A9eSqWp+WlRyu2tmBPvP6V6xnYt8UxTEM5xfPKR7Syw7A74Gs4RtjtX/LEEaR
EcQWAxWkFOld6BNP0BLO7JrpNf5rvR8paeYg4tVmVznJrZEOi5M/ggmdXREjk7mSGGyvhtm9QCJ+
WzgaMaeMQx9I4Tr4xIfXn1EWoLxfZwwdxe/QJ1k3EByXEwLvq4OmQGIjBBTL0kynau9Wt9ENEIVj
PoXLXjbZB7qeYYex9E6W/q0RGTsfId7MU1SkAD6YG7GrL6z3btkAR2W13KNUzEmCiKqth12f9dad
14mkdaKvauy2BIV8Tn1JVoWBXtq/FtJfscoR/+I5zibtnG/EQoJKKfpc8z7OR++UaXK6vAzmvl/m
+IXWO0OtWJmDPA6FIXaufWHaZC+IIBK7Je9vgGk1DWcL6ltwvDB8QQjX5jLtlmJ9AjZxhSCU18/g
jnQXRvOo+qasxKfGDRUAfAmZ3vHr5WDhC2p7dx2tTSD4SyGc/SgeJYzw3RShAYFazIWW3qGcfR9T
2iYlP9A2fs5KPAau3ns1zn9qIcGjPefDJE2Lp+Tdwtx34xk1sYYhtVHqe0ezD9+HoBMnM32XxZkC
fGZYjrCDNpaOPr3FIWLTJbOT8sdbqGlmxdRpdFtAtmQSSMG0jo0GXlVy3vmff3sIzdUkp/1Sopgz
io1ueRLQmN2bnPOwX61TEFS0lrjfjAogm2cXnxO+qlgTtcMLb+IZumdlsb8C6vHgjiX6ecTYNcl/
1mDbh0VDqbGYSraa7zxVDMeKhQM0g7CfN0RsqeEJih6Vl+wOtTWzxJ8Cf5s+6gUis+isC9cnIrMg
MGHmFC2C8H4eu32NX47N/rVkDs9JcfbUPDicm+FSp1tTcxnwnLieFhKOdSP1dgyxxzMMuE5TOO8m
ETYQ53i0MeqqCHRcn7FZswXsP50ZWsM6Bo/NCmkqs6MnvXRl3IOgTVTa4AQyeOGk/wgTfjRQZR+C
4XDGSyDiUNeGixqKgTq6dx6H10swCNq1l7X014eGUL611NHVMl8vLoZ4PS/nVDFmqh2MH2VkPg4E
b9+sVDBON7EFQ8S4H2uZHyagSXHACiMh/6cHVRD9SByEz/hH5aleGWeViHaBb2vdokpOiViVfxav
Gs1SZVGgrthACcoWfkPCeTbt89YiGjrgPu9D66KXaZUQUqA30Lx+G2OTD/11j7B9NzkklnPMJO1S
gQPiuc9vlhRBehVKCz9t01/Vc0pihzccyWCqD61pISai2wodVoSAQXuW3WuJ5LzMAgqW2bgEC5qR
CAiwTXpG3BdkWaxK33sD9Sjx4vpsi3GytxROOxHL7JLXvkfZEX3nErc+7PWkMDhapWYW6qEos+ba
iE1r/oa8+jKFdCdDwVkrA7Q/3NPtZszXT0dzAA3Ux/Hkuu/2EtW7nLENPbS81ShzqfywMYZR+2qA
URsU7VY1HIuWFUAYklg3U/rjPR+50OsXR/wJ47N350c+eU6HygQ43aOJdS35m5KbeP7wdt5I+nJR
b+tSkAIHzXxTG5iFicxTfk7Ea0OKUIk8ymkzjVK7eA8KFEzt3H5YElXM3CyHaGmPJoNeHrzdmDSZ
d7SUQMCjBjcxcHnYnp1fwcKEs8nwkgszb4J36QYaJGHXPE4kLjAOP5MPa+bzM1aAbXAOpzPN7juD
ZAVlJaAOphXitwaXU7akfTbnP7loD0K5XAz0KxyxKO4JDV0rggXJe9pUQfQw8uCySzwqgxkeUwbV
AWfPRtVkRmjnzqrpntXcvNIfHgI1OHFPNiFtX2biPniUZUmrAKKEDlu9+jOTir5mQNR7S7fBfH49
r2TM+XK/jgAReolP3ofKw7uArt+4ZCXA+TQLztng0Z9wZMysGLajSWQbvVXD10jFyN4R5RcOD8xD
oLoZ8y6nuahP4Wi8VDWTDlEuKAh5yEJbPrXe/DzW6RVe6frsd1zj2cCpqu/G0qZksiDjdRKxGjOf
eFgQbfP4fuV3BrOIwYxCYEHA3KeXYRo0R+IGkrYciwPX/q5hKUM4Spnt1vlzZvp/1Z7rU6lGoKWs
eSRB1wIbtAA1nHRBntQhCY0qL8Oz2T27Gccv3z8HtY9cb9k67oIF8kkvz4Vd/h6kc880Y5qJWPF3
tqkqBNO/ru+1u5ziaUMoyL5g25NVQXsgcbsk7mg1+j0EDuCHZJZsYUSfepxe286q6IHUXatNExxZ
wFgrrGM7k+IcrIF0PS3dU+UZJwI63xt+ZEy03YZjjY/RmqxdlE6wLVs4mJkf4nNqiPijYm+Ty2zu
MxRajQRUDnfcQkRScKJC6shBE1VOj6L1DOBiDdLM8jdcv0yCKLZwkKG/RiPiry8Fr2nfFzQBvolY
rcccgcN7xZCDoZ1ESpp/8ebk+X0dlYQLk5J1LGortmeoCWx/aD4VjkfyS1JNyujA+7BRmLdlp/Um
vWSQxOp+ERB4GJRu+I2SqaZ4zGxosGzxWHBUHxghoey2QPsN2lCkyyHwOZFvSML7WCyuJbt6htXs
MV1cmcTwWxKy8UILRvFdH/sKgpg9OByAjKrs3NRkPXYQ0A00s1BEgxSPpzkaz8TfrRsDV6DsKvhr
y+UU5d8KZtK1HH4GnIVx6xcPDjD9jevaQEJJEBLTlCcVG1KuwT4eRfZQ+DcVkUxJ5ZLHTjXieXIX
TUSC5PlEWCIJQj09hCPCp6HjFeuVLKHcrV7NiVcsa7CrODQsb3wIR3jPKjp5tTPGJs/lGKFCgSvL
+JajTrdDdb8iJ9mu7BPZwgIKXXOxMwLOUnu9DZXud6Mv30QWfIuU42St8Lj247kcY2QJMpRdcO3T
UXSkYUV0T1PHwpQqa1kMprc9okLpz91mGODy8gERDIiFw5x+fc6QiCbKz+qDU/j7JWCo6I5wCILw
PDLkhyHgbw9BLXcGV0gSErbEeClNHMnBywEconzMHpH9v4ZcPQmAhPceRhHXLW9IHQAHIGSsdFkN
rYt1kimqrCHqXgeKuoDpUpwRqVtS0c2Si5E4EUQY9puZIYVW8+xtAqo5J30uayfRa/YCjpBi+J4O
FGLDQJ/ZOUmApzN2qKs3MqpuUsi1fA8O3AVoUts3JKFRAIVLNyWT71kbKUl1pLf66MY97QMrKxs/
S76qcUtWxGuTyRdJ9hTYRcgfBUA9nTloSyk+KKfdeByXN62M6yhUN0SCJWY9XNaYtmlxWsQxXKcs
qVlMhsQxmJRhbXfqmujXMWjHwx4LWQAXYHLFQPm87gojWJIld7KkmNgbt4SsT7b3NRU5jhaoaR5h
Lhg8Fdgh0/sS5aNpmyK2IgqGM2m7tWlRUmnY25w6JMOO8uc/Ch/d5sjtn5CxiV9T/FTnCYyyy+8U
uVSi3RdYvyIuRkq4melPFjD2dKfcjQfBBWPzfEQuOowkuNWtMyVGQHCRAqPt5aBr5qgIMELtmjMf
oFbTBR4ntsc865Na2q/B4jz0pEZnHHyIPrj/miGKcLq+LJ5BkIOPKJtoJKqH4AJj61fZ2zDl0rNO
O20vFOf5Jir7RxFMD+nCwKd26yIZs5PpjvRwJjIAhcIjDfWvWahbppG8hpHaFnMf5xa1hAznr1kH
jKDDsxCH7NEilJ/K5OWlA7tswEhRCeDc0cVIWnB0m4/FgzAkmakNWRheeeuU2V0kmj17JSLHmwzQ
YMTFGDs1VDJZN0MS9YlqPbLFJLoZE4JHX7HcXyDwssuILW2YMQv3EH9fegolyZ1ExanNCJE3YTSv
BAnrvQ7CDeCFgIghwuAoYvBk+xG8buRCXODcP5aBF5e7fOVptgZ8WK0kfxt+CnY2/KcrydQIPVAk
rOO2CrrntZjvM6P9FgVh9gEprsB5aB3Qg8JTEg++hPbSWqcuKx+KgPdt8owxdltkKu7P0Az7qOTO
LpuS71iPPK+Xa6Oh83f1+I3NYws10YkXW3/kzouBjOfceH74PnBfu3mxOkgoDHs+sJsTmW43iO+p
XAEEglxPGAf+tOG0sVsDJT29Dtg6cTeUBXKcSKBIspKs7Mm4F+suc0u9iSb5VrS82iA3f8+jA5eB
6abAhcdo02WNAFqBfjT19q2OPswatMjYl/epQpPvlW8dtZMs2GJ4Tj1w/dLLsTTbug6PHNmH3zNJ
mbfLxMebpSTErxkajJRjTM0/TQPSzWj7j7RiwefyrqcZSbW1O5DbxZuGWRFlkONeA5J89NJ7kyoG
NiNXas9kBMQAVGcx/tbh+VmQ2ywRfe8SzNQAroWDECD5tvP5O6yMkCuI/27Eu8I8XA4o0jmGGZmr
mud0+rZg6CZXJaySRWXI+W9IvmR6nPNUpaBMRuHYCFvCT5RTBxeWUdxybmxMpomxIRhvo7BZPSK3
0w6X+5qxCTLLkkS9FZQrHzS18r1fpbcU4048In9a9btjVUQEB+WFP5ECKgSZpn1vt2CNNRQpb+et
zrfJRpkpYGrEBfCIKbT6nWf4LZ8diFQ3uDNdTjm76+Bbrt7ehzJDYVGjBV8b0tWLDzyLN6HjF6Sf
cE5aRVdudJBdCfJRXfkEd4DHulf/1g5/yFv+1i5ow83qysv4MEC788wep8NijD99dL4pJg5UszCu
gr746P1bPlr7rCKrtoYufaa6OY7/6oVV+O1f948DpEnbOxVg6NRKflc4blk7TSLuAudpnjmj4NNV
DMV35OoQetpRFnXlXRH9asK1ysXDfJPbt44Sn0tbnowheBiy6q2pB9JJcUET/jEcqS0Aa6wJ/DxM
F0TwcqfBtouoe/qcdzmSjDKyc5NsfDRFdjNw+cRCVDygDKJFCuT2nFwD5ZV9LXz/piuCpCx4a4mz
gYHG7NHR5w+LTSiOyfbNbI3XxXId7BEjci6f2q5CX0xcGklpZhivhj5ZVXORqwzxXHu+rkPCP0xC
fqdQXZpr9CYwDW8Wdg2AegX+WOd6qrz9CMeOgxglS9g3SQ6nge0OoXySwz8ihlQVJrMn72FVRrM1
WpZrFZ+7NZvvU9MVlMTOnLjnq8EC1MyyIOHmeVMTaywdQn4/N3BTmycN9MaY2JNz3Fh9X3sL0fAW
xSb2mby/6DvuJCTx4TkN/AOUTLkxg5Toa5iH1IkjicvNQ96Vh7XgiQVVBF6kBdrEzD76iv/CNVyt
zidNM808qMDYR/U09z6TK/4gfO/LTiO2ux1PeGvhzZEpKdPT42iU8Z+3K1trYOWBHJKgqx8iVqh+
TpyK793B+8BuFRAX5nS4POkU4J5D/hmZnDOB2ngrzB/2ZOZ2mozvpuJ+gfO5MyZtxOnCTR+BpV2t
mXS1iEgli3TZXUeGb5o3mGTePDyUsXDyF7Wu24buDO7USHZsVN21Q7hfhtuGADqeY9lTnc53bu5/
m2X6IHp1C0fapAtivdHwy4sOv7vMs61oeP1uQItcGtmH74zgr4X1ZQEmiNfM+Ci6dheY6KE62HXB
khJm4yKRzUL32TdnKH9+Vm4jksk4PYeCuc74NcxgEtg77GS4vMwYZg1xNBU7NE5JuqnC2ReTuEv7
6MINpp2tg3IDo/agjeIxwPoq8Otgx/9iUkG+ZAFoq7zvBUBCRFCXLUr4BQRlRI1t++NuprpNPHFj
j4zkaxDm6xhdCR1dBiPw/Ta8kJrjsJyvu7yNC2G/tSG68Ny41KW0LzjDtrp2f4iHDDat2SOofwMJ
yxwXtTE16tsgVh3n0XOoqOpWZj9mh8vOXriLwcPsAnkfVhp1bukfLO1jZg5IgPbomaXd0jBWYt33
+AfNZdMbyBCjegTMTT4Eo6tPzV4qcb3iYR3RqgOJGBNQL+/WuDX69say9Uq/wD6UvA3KvHxQJ9ty
1N6vwp1b9G+j+TzR328ICbtZNTeju/ofTjseZGQsvKHV7Qw29JSbjDvcYObupFIrbER+lkGcs2Xf
WvUnWgwKOS5T7gOq/WA9GRHupSE3cKZxyyDsXQ66o+3xRU/eDfW0GxYP7K1fdbaAUEJScvA7cY+O
4NIwmksAWTwouwVddVfH+cCpf37mmj6E3lX4jy3aBWLqaZW9eUyyaHqFfKUYHdA7dupzJos3XpmD
JEGUbuu06nFrsYuviJnYzE7KotJf4sZ+MkPX2UaNSUMejnnSWzvVLVMsvEPl8MRTOTYQV1uwaFYo
AtkZLX9eb+bzfZG1cFgYmils7YAW3iWxtJtRIlSTKiN2lZrTbYyPbh14skLFQzLB35d42+jBjl3k
vhQFE3zH0DT0Gf+5FG9cK0+iAvgo7EruTPoHN7II41ZESy1uAOxuoFYncmu3kEpzpBfPjBFATg3P
IXDI+GyG6yVyuB0JcWD3r/ZuTSrCmFUaueCvmM7lbsrmSrmS/F9kTLLQclczdwH3tR7gwYVbp5OJ
Pxl4/1AGJ6TaMnzSKHjmZ7EIixx0wRO7r/8ygPy3S/ufCO8sCyvMf628u20+//Vffv71f/6v//E3
GCTyLL1b/lF69+eX/921bf/h4gwKMFtZJqdY5PCd/+7aDv/wTcv1I9iPCO0cM/y/Hi3L/CNw6fFM
07UD2/VNvurf1Hd/4OLGtRWGqKWRhATR/4/6zvoPZgwz8JhZ2W7oeEj98HydtaD/oPVkutGWHRE9
FabbGPpgMl4Mu+ra2S8Jet2nLEn/iamI1/bv5aX8SLSIkc/rMrlTzPNr+8cfqUePLI2G0cyY99Oj
YsyMxcj2jSJ8HPzAR9EGq5lImSYqzzthaDn6ipCNAjdkDpDNPlZ2JhSlCGleA8ygCLAeAxgzoxZq
NjZqHLu9tIfR+AJc49BCLg0o5lTIQB8nJAn6KuuZXydO5i32e6+VXrYMp2qBM1yh8HHM2guJKKJr
YLoCLudoRa5JGp9VOiOkVjwFXamgq8FKHSGe63MxBsneKuk3ha1fDaI91aOZsmmBSdhp5P8jK3UU
wT1gkJhgFDVsOt6i9KbyqibcDl6XeXJT5j4wpGktaFphVZF7bOJ8w70rHJdMzLoRWFnXEoKOq8I2
/B10voDklKkmGMVqgjrcQUXHp0ysMGwTyqHSPXajSVpPprOquaYfa2aobKQfvlJLdNWL23UQhjZr
1PvDhnEM5mTK/kixfB9ZHeLs68OrLE+ZfRIrDhvWN6fUP2ipquZUo9owTsABl3Df9mazstcpFijX
uFyqeBqNtXnPoxzTCtyNGcBW4/sdnu5VoKa0VJjtTAY4633UmpRI0h3JBAmtkbeB6Q0JuYRkVJ2b
rMRP14duWKMzrtYme0SsbKqZPDSDM5ALxLG+zYdQFBxTIvfesjl9AQiCkWGA/LluLAL5roZs7Q0g
6yCidmHrOvYukjPjC1TtDFUklhcESSmr1SObNDs91Gzy/dhSFRn2XDnGq1Pk+noY5vx3ApGAYCwy
QuvO1m2bMoiL0ge5MDvfVqPFKqSXK96ZgYnBuJnayQ+Skd0GtA4xcI0WyFZfs8VO0TVZmvoqsoeF
kT4mWeQs0hkeI1cw+xsWkrQOXtT49q4F8ZNzlBMwtLNaWCsHj2PRO7QKLMOpHXQ6Q+Mh+ikZEZgG
N0z1PZeRL8lDcaN8AFIyAMiUFLbdQ8/pIraldQ5OnWh5GbVX5KmyRur8gtFkltnjT1T0TboZsmgO
SBLtfZZPkCEx/0zA5eNCBaDBw2yQ8rAS4pdolpJpPA11TggjbeS47XIH20U7rSaR7dmAYEgTlAIW
YQGmReieWQ3XeTC75h1wR4obu6R9u6xDH3BYSSB9zb7FmrON75XA84NmztZ7H5mMDZMBFPU2DXka
3C502xKStkbsBp+J7GkdBB0HvjXN0cmCtm/8ygo3yR54BLzzjA+jStxU5IohX+rCVPVUobmBR+Wd
lmrp5VWkPXiBBbIYweJ78BRRjSQjiWxNIxYZMKxlCpleubOvtqnJsj7Jaj/od2x8RnFthSzE4dI0
5ldbR4xEaWUjEwi4oygWSzt4hlDLxnx2IEhtwlLWKnFRsjE+Gv2xKy5zafnmXVsLMkbNfo7sKwCH
/YUQnqSCAbRIlouZGoxUdbueFWmlBcYUOW1mHtXqlQuEagH5bexDIM4+eWT5IQStCT/UliVdB4Kz
IM6mrgkSp3QYprthXae3hr2G1Z6Q25zUWweE1N5z/NFKulHxAEJYoF/AdcPwQ1FdvlF51jmxAu65
P8osRtEFLMp2G7gGjg5jKBhzQJycNx1UK3oQfEtLwsJEeruwBhOccCsb1r7QZW1usZYC3Vy8ymBF
R+amtQsCWPqAAgcDI0JXWf7GDjvCMjsXrvDGYmEHprSyK3HplBWKnj51mH3Z82oADQp130+brk6L
DpN9KPJL3oOW/rvvngbS/MR5ZIPGpabZ4vZVqVy27dDD48hCWH03q52WXRI2Y9PvKvIxvieg++vO
pL4NuLQ4z/fUfmFLEFwNk5ikp7MxQuiAKZ4qXD5Vq26nrVthIMEHXzTDoejU8uSlQ1g8Bzk02hpR
vnWrp6rL4iUaovFiUsxdt+QEV9f4iLFw8UgbH9sZh+emMcPzrDUCVJjwZB4oJT2SQb0PQcv35YJw
l/sQjH9w5avI1jBbOT4TS/EBJGzyGp/fAsP4G+mOyNoyqSCXdl26jESwa1BiUL5oZQ1hVYBByowc
0ZYoiFNR8sUoHc6DLB11IzFsJR3SyR76/qrkdHA+mD54TwZ4AqIh24hxCu/xwO5/5ZiJg2nM9RE+
EIql3m14S+HYyC2kQWfaqXOq2OF/U3cevZEjaxb9RWzQRJCMzSzSp9LIK6u0IaRSiWTQe/Pr57Cn
gTc9wAOmlw9ooBqokpTKJBmfuffckWcvJwGgN/R+9JIZulDyeJkwhCXpQMAj4WmW5mheRjpbeMlu
qIG6DRwHZ1UhL2WEP42k61nhFG7/ufPkP48oQI3374vXS5GHBcOp4m8Vq+Rr/nKLYBchFMgDM+As
kKHFR/I/Bavv/eG5NoAfn7KNPxVf8xdlSNp/sKenCFK+zc2Mn/lf9aqFWwQFAXZpnB6up/4RUUD8
6a3+F2bIsPG0Uq1SG/+fqjHvqKTjIMN8DlGtOCiVCtK0iQ/u+vEe5R95hk+oaUNnE0JoBr2YEKST
bXqSiw1o3jLqSp7BuNcIyAGZxqKEAy7sf3eEMQq9VplL3BheCcPNqzWlSwrizkyDvgNS5oiQUWdo
yEV4M1uV3W+gZFWE9WhEAtaHEyy7usX9H1QfSYIi8Un3IA1RteQDer9AqIAZGHL1qf5q+6ybgf0K
a2DE1nY8fQK2ndkEpJmkGlW2MMnJBqI4qLDD9vshjTgn4nk053QdZp6fOBvHrTtcwFPdOTmi0ylI
7zOOQNEdHDwMJsiZOSDLCXSeTewvIwo3QGwhzaJ3GBGT+0pjjigQ68LIeSxcNNKTj+asoSepLn7v
OeFr4vFWvM+GjcUAML6TJm8iFJN4D5nAWA+chjK/9ye7UCD4bZCJ7PoCKa1Hq+SwfuGMTqOHmC3v
dEXcOlX5NsEPU0EeaSLjV4IP/MsMhikCM67b/mqZJAE8Qpgep31nYB0+U6WleJLtwkpOTjKQVQDK
CQPlE9OfOXoE7V4Tjxn6g9CXefRRWjJtLVB1ZT1lZ7Uy/doAaDWjQfiM47AJtmVdE5Wieo5lADYN
6pS6yXPrZZ6loH22U6+yHvkkaNfrMk6nQ9errn9gKKjLg076sj5DhJQZ8qw8YfuzK51c22rddHIJ
5Qn6vCN2KuiiAtiJxEcREj5mRhwvGwqRJeLGMgCpNuQzM7n6xJI5p1CPmiSkTm3qOGHHVzGAB2to
jtJ6N3XRRKzoJ36HdTk4k3OQ7twUlwLE7nzlm2Cip00gRe5C3cq09zox2icRrvHgJyNGHLhvgP1V
g/esjRnSJ3sl1KjnLm5N41eIMyAgM6VyjAytuY0uGP5qO4WDfypkm7i3son9KjrwolHraUrI4dmK
se8wmGnA+aKkdeyyI/qEfWCBuxtFEbVOyHC5QseQtjUVC5xQw/rMGCjlb1hBJiEPjsSF8I0c1EPb
buYqkCcvtabkCBrXMp7rSRuMZ/woG200kXH9brrVwnqYmk6MxqqxmjF804Rjt+fZccGMbEjpaeIX
gZCpuVqFKFEXI1ouqVvbfizKI98rtnYzSU7Wk/AjGRwRjRJZn5BKGImj8tOuPjVMp+MPheS5fusG
WXKfgn+dJjZdTHa75XZ1jOSzGxLXIE7MZr3GkEYXVHAYOiIHxZ2LkWiVG672nlM+7GqXOEom17Ax
wxLMs9nlPyO0DfoF96ad/EYRVfo/seyXRGQQMD9N7wi2CJpF32VO5kkiYG52ddmPw5V/1bhsHbgk
Gc/6dsLyZ7DibsRvzhNGrFAxxB4zNNGh9Yuiun7xUATZW13lpfdomLOIPs2MJ8hp8oSjLqMn5woK
PIPSU4GXBUiPrtVsEhNpRGl/KbqwBR7RY9L+HJu+aD76QGpWAV4WRYeokuyLdSDjbG9YrCxipr9J
NTAEQ//T7VHn2u4rJm9Zf7GeJXkiL8poeHcokoeL5RBj6DL+o/44NUbbsn2lgYFokKcuSZnEktlc
skMHcavQBFSxKJ0aZEC8MYbRXQGhRsm1z2Q3XUnBoNKAddo1pMS7hmWOp8lizfTB0n0gp57ZGIhb
FoU9unqduBH8TdvUqJpbmQKe8uJeo3anQsIlripXxOc27AcyuEc7dp9FNiQ8jyl9p24H63KZVJZD
Y8W0yCZF4dLHEHvRsPnx1SopRDs9iKGOkJ/3rjk/Do2hhgVHOrjDm83dqDZdmSXspvOJckj6tRp2
qe4GH9CxNytyGBQr55VoGCJslYbi/wgos+t7PHlJOOyGDDYOSQ5Rnahv0+EhRVAPyVUsoBNvpDgk
AsHj02wMtqWsPOfJvFYC+dAbRbgPEc2INa6KXI/IjSOIvvu59sz4pY4Y+j9UChHS1YqmwSLnw531
2THdRJ9Iyu39O2V2o3nHnqOsbjwWmVNj/xuqbWwUobcvytwS34iAAZ1zwk5yfGxUJ6CZIaD8Dus8
Cb4rDo72UrrD1JxqdBrmM3vuboDLXk40XigGShqG1Oso8fPU6swtc/Q4fHBnDsfXhjlt9EO7Y4Vr
BYZ5QQSab/+MM/NblWP6mZJRTOQyTAgrf9CtDT+06sVkkElBg0RoSSVj5qdEaOs7VICkBMlexApZ
9cxOlfc8dMvPLG7y5p4hdb+sFtnhxDjZWnd+mWMVQcRK6RCBlWcOCXCNa04cJNCGvFsxOVN6Ggwt
u0MbTJ2xcW3dO6cusBPjh6Y1gGM+lFWkfgTAuZODSQGgtwRBIzDDzkNC9g2xLbGIbONz7KpRmIUI
9nxt5d6BmQQpQnnUO8UT2ZtlcWdC8g/uObQb78knYDEsNxp7nQmaYratcwiCnJS1ufDQcBGkM12w
KlTwCan80NZAoy0HcGZTxHRilfpQUlL8NnU/v3uldMXPJmP7/p6yrkdhLOY52rEV95a2uCuC5KWg
SUAXkmvffKGfsqtjorMSyjnPhDT9SbBhFx9H6NP2nWsBHv0lvbxUF1x+NH55BvhpS+PSFccErEF+
7xSWTRegwsq1fjZYLOufaR8GzrIi5JXOu3x0Q9Y5RDtFuNAUZp5SQIUau/mhKQoGWiD9TCs9p/zh
yjVT97KPQZFN9nyKbelUbzn0g/ZxbGfdbRVmGgQBCsMBawAOhsAFDzLWpsL5qH3VShAspr106r7K
8s+5b5ocBnpl21Qig1mMafdJMRY56bVPlOgzgtuSGvT9zBMEtEFhpcawY/Ko8YRmTQIJfjtZbp73
R2JYY9/aYn810JgUrSeyaN02sYO6MdWtA5GAt3CIeUJ1y6bwZOZlLr81JUTRboxCz9bjP+914LHy
3//Fpv1vjOp//QfBVi0ftNC/74SeiYzLP7K/9UHLV/w1uZfOH8oTqAV811WCFPd/Te6l/4fpmb5N
JyKWwf3yV391Qi7cNdNRYKt8YZvCMjGz/zW5t/7waadYBUBwlZ4t/5Ft3l06NEwHC1d34a1KyFyW
sn1lS6g7rul4vPL/PUYPbbsGag1bjSEU4o+yLLvdQHlARJWhGDb7eRgcC40ZBiNfjU/CK/dclEx7
W2x4a59Av/uC45UA+J75G6gpbySRCK0R0233lKaRfRS66u6lBIY0OiRUY4ofj5VDym1Cos+n0Fb4
Vs26/8k9pY5zpsKr39rtsQgCtM0KsY+dTlgdRgjNDVXkDjU2OPu6IAgrsypIjHE5X1CrDli8bf9R
99jQV5mSgE89/FXr3i/nk9d1JbnHrn634QwzA+6Lqlkl5PPtkTgM9zpyK/CfwjRQzHXjU1QLgNlx
hjjEj2BOjl3OEDYV5BCPONx5aqRnZ/YiJudEnNwIQeq2fi6G0zRGrG0hiY0H3YMHmeWEclsRJYBM
ACTBfTFW/ks0NlgNy6C6apSCaOzJM9/nHUfEKkROwZjPil61PRMS3mJW7hFkZJ6HtbAWn37fj8hl
MU1YcGvchPlR43VICEwC6NZtns/JI6PJeVH5yQmJZrhIVwfbqbayYo7KIN2D80Lxuy+brP9lpRj1
KtslrD728u2gyU13sgIZKCrjA2bjes+gxryvOaGQr7FHR/niAO2kxySVUd8NYLIe0YiT84GE4sZg
tT7yk7CDhM78lnZSfMY9qUQYvkt3O6EzO5mlkCjpRbWNNBAp5YfOzREZseQDFntdp3LN6ABsysSg
gEHkCGcyGvRdxUR2k5OcdkiHCukNvBOgtspUF5kP5hMJP6B1+nAiBawwxgytgj8bd62XYNBBCyL3
miKG2kz711kn2b6wQ/Se44SlyyKHME8BKUSpk981WZK/k71SfQ+jK5CajIjZHWt+VDpMHpmUQo7D
VXExe8J8iKKL0fC6IUtj5JoPLUFSjx4l2pp7v14HhIaTsFyxp25wjG7pcWfeAVL8cqdyHh2rTd4C
f8b2ZDC83hst0XGkBmMj6Bws47h477osUbvUb4dz5GTuM1b+8o6TUqzMThmwhD1ropDI4zPaC/cs
/Hn8StI/NfXspTKsR/dNYuH8DOcZwpjvHUo9ZhS5Y2Mgt9YgEDpA8ymBdZuJvOoNREiWWCazjVMz
TEvvlzRnSfl5ny9SzNqwGypphU3UIEPhIkVV3yKPSQdSBmwMeN3EDa949WXnY/pk5Ko51uk4PxOw
UnzqRVimtI+kiSVTv046iECy6I2t3Xru3uJ4P7tmah3o0BPmDRWYtcYLprfOyZzsHNCdvcWWOQHq
HfV9VFkwckPOYcz7yrTeEVFnD3Xsm18orr1LEMXDiJWoYy01Nmn4wyBNo9hkoJ4QdPNk3BhWjzdj
qHi24Eho7+VY61OZq0Uq7JqyQPGTonntjN4FR9uLhPAJREuxaYTXVIeh3lu2kNF26NRiyRh1cSRd
wPxJodje004AZwdexKpPlWrXdR5CfjthWLt2eonapE+rRK4QIsbHxgkA11plOmCqKuQAusAM/V1U
F53PWMSo36Y+Fy+GsKp60wQBOa5M0rzwbiIpcSZkPHcf6zEqjecwLUsDIXiqHiuvRChKHvtPs+nY
84e4a4wt0wliaMMZWzJht8VrF6vsvdMaWU/Z4tRf29j+GEf3lih/ja3AD5GSBM1l745d/ZzZOA+D
vn5k+QYAL6uyn7bIOly1qiqfRZDTYmKKyIh/tObohV0TwjUKrz0a/GDNhoBLdwr5hNV7NZZiy0Tt
Q3TG0xBgSuqbKLjh03BCPjGnxCnp2kdeSf27wEVOyGfUnaIx+Mgzf0v4Fi9yfphcItK1pU9D2u/a
yHCuoXYxaRqnuXXL46TDFBlRuUiWXaPFGKGyJ6M1qMR0+2FXzDdyMTWHWBtvOiTPt0urjZq13k11
Y+2Q0hYMufOBKAdUw+Poek+EZNunvnWeOi9FJmTl4kxCQYhhNXF32ikROM65JoAmr2zj2glj2nPF
RNey8HnGZaQ3t6u5qCsgcNhzMWlMwwMysXc3rQO62CHZkkoQ72xQDgdjgo4MWO1XAjN9VWZC7N2w
Hva1CofrLLgOxhpOmyUiJH8xielBUXassafsPu0y/6QsL4VnA4ZlJX0HB/hIQB5OqnEERZi9YQG6
WHOR7wmxPrtcGHSsKwKp0rOcrVeakYtdDBc21fmTNdUcb67f7hoNCEE704Gohkta9COIkOhAJNXJ
m+S5I+IUSc2FmKQH/OlcDX7n7mK/PYUJ1PQaUIkVo1/FFtdtbH75LTNWGMh4yQoUU6P2w9PgBw+Q
c76zaHgoBMZdgcKlt8ZpnZr9IcxKUlzrveAh8Z610xKrlBAikxlk74S81avYzGv7TTCFFVy9rHtX
cowX22RrZTfAXma+xQ+VTPvUrsKQDVXqYUEdTXMfp0wuuKFnrHSSTfe4YhpSLzI9H+QZPBSQQqxi
Q2RiFZ63zJYKcvnYM8nxbF0uoTr9C3MCfEk4eZoBtNjArQcoqblWEsHtRrFR+0H7Lbek0WNsIbuP
JYQL1G2jUd7idHUG+We0wrZ1fV46EEb9MFgNyD1RcQuuam1hSTIrtpj+rI37EckUD0K38y9QtsRq
gNjy1CsDdWAyzA4q0XF+Ee2cPxpZigS661Rxk7bnQgyUJvuRDFja4AoCSuLWZnQZZGei9yJWY/X4
YNVheHNLL3hTOk0eEIvVALgdf7hz7FjeFUSMRYsSunkYUyc6cvnNP92CZPXFGPq7THPwMZzAmija
ynhOGCAlm4owXPeCqd/juI7RhaMywUTh+SZrP67lONxiHUyfEpUNCFNTNRafTHyAq1mVbM5eErvf
gcmgH5CQoqBwYsN/qembFy40pxr3dsDuH1BiQiZTO8ch+E43US9RgkeXW5ZBLTFrnn6fYbHqp7wt
BlzsYT4Wa7s2p/uwS2aD6b+IkDQoszoHrRh+kSWW3caqGmt29oznCJFskvvJj+NjwPqOo4THWg6d
OzNvOIB4uFOSFTeYn6gn7K5Asux5/o38cX7NudPtvR0iTvDbACeb2/FtDS9Oio2tbfMymNJ4n61W
kX3aRx/uEFrJOm5CJjJ9kKsL6Kc8BMmn9IsYRLi3vY4FWevCcnQK5+JEXfRhW9EI7qNr75HveHDM
I8NaNOy9ehiNLLmv+yg+zg080rXnGNHRYSXKBtZF7F9LjrCw9A6xZfPlcVrc2rEw2SSEkvnIIGt+
vaKpi9s88ZWCALyQZqJI7psJDQ3x3hFueuyYJRqXTL1xvsKU58leImzm47NbC6B5MYW/bHYlx8yx
UFbGPgO9jZEsFwM2l/kG0hLtmjEUpfoINKwxEOlO6u6rdmaUFzvDfOtTVX6w1xDEF5Id+DI3BoFf
peNCzhqQT5r2AhAf7N/c+8xIyyj8akx/vLcc+DRAnjl2jGwqn4yuMu4S2cwbR9T5Q0lRfSjqmYhQ
w/b2bjIN1SYOlrpsEkgmYkRDgjj7Yy0ClCHW7D1DO0aM/s/76v9fjsl/2qbRRyz279vr/cdn8bfs
k+Wf/7VjFH9IxyOMD3Wbp6Sgdf1rxciuEE2RiUZswctZkOr+6qvtP5w/210Y57CobcehHf6rrzZo
1KEJI4lbAk4W3rn/jyRxyOz+3lqjiUOv5/GfYzFbAUT999Ya9zRr6iTZtozMvgJznGHbRMIu4XyI
Md/XFk9fO/SQa8517P4mYRCSVOE6hr9tawdRhe8n/XDHAoGpWVgl9101FTdP99zAnUTwvE888uGv
Jt3HPUMl7hXKkq5HacXTqJCmAfWOS7zZ1FQA+ZpJUIhFxytuSgYT7GemYMnd7PV8oZVMFJT+crPP
0ipuqcEVXRnKJZmk6OV3jHzKWzvp8n1oZpJ+J1oT/agVG9YXG0+eY1nLT3VTw38Lade4VwcyjlpH
h1ctvaHcB9rD9hE2RdOBwmUxTO/qzLc64dFUFFl7TiFD/M44dDZOXAbjFdQlry+ax/FaDy6N+ND2
drz1OzYeCx4j+F1xu7+GjLWtNfoZ+DkZuvpFNjXKl0CUjCZrx5tvukFOB/aqJQ+thoxlSvmtsF7/
aCMb6WujC54EtY+4oc3cDyU6JgFV4llfZi9Jx4ZNx7EaSAbCpD8yTKiwCOWwVZpoOBpWRHWojHZ8
nDI7BOlH6Fe+Z1aHSsfgbb1m+czZFQ4TjzmmMe2GfWL3K+394kZka0DWZa70bjaKCenDVKdPZm4a
NXsxn1iSwjPJ8PUMb/jIBhLVAOrmXrQl3C28um3Ho7ajFXwJXT4jaY+dybdQ7YlQWujbpSi5omoG
4LehnoJ3SDrZz96AI1QGy68Up515sIN2fBualiurNkekhH3dgsFLzauOhLOMWvkhNcDAL5cxrQSW
HM6ImBMuYO10CdGvOKC3YxFytOYSdCzH+5RtELc5P2qEXBcbFg3nky8xifcKkytW1dL7JQlGvqHo
8a4zQs03E5vgdSoDPihg4tG2DdPh2NEtVwBMUnr6zpwDFg6J6y5JVgo2YOO9BvZYmjt3pNon+xw8
yUqEszesPQ44UpnLmEpBpR6UQgbuJHIkNmBuw5bfpetAxAbkV696kI4Tym387jSCHRctsb/phaOU
nxqEFedLkxfFWyuWqMWyIQUjTbM7ZyqYyns6Pubwrn7mY16RWdN22Q9/aiXhf/PMN4+QR53Nbm7v
UUL5byyzywcGBFTDAUTp76Eem/Pkd1x7Juqhd6m5O41ahr8K1Ji/Vd46xxhkDgP+zqp/1G2HhL2a
gv61hSjHjA4s57jBbVCLtZ9U6sGLh+It6VAJrYnenvZeVrJPB7TEWqAxy+Y7SHktNSiGD8UDKSQd
flAF3IYE9HXB348tVA9gRM7wm4Te6dr+eYgr6o0HiaLn6od8REzRzFsiEhQT9vgDLxR3EdsbQU8l
oiOGi/Baoo6S2EaSCQlwE5kOGK9pecVJaOuTXTjNWXXtvKe9xgq5+Nx89kjC1My0h+JW4kg7Dl2r
3hxczkgoAISP1HH98s6NDa8+ToYjHVe5M0fHuAlWkCnzNtf6smTZ3mPHGN9QwDf+dnRq87akVMTr
1hiAH2ZudET06P3qW0gNCDIz4ozGpPmG9KbZ1VkZDaSN7f6GR0I9dJ1E/sbVUP5AAmrRz6JrilYO
mcr3rJXKB4a0dCqjEHjoapaB7sxbnFVTz2KoUTlKJHzxZ9cqzE9FEfXoF7DNUeEaN1Dy3KbB6P1Z
DGW821ynLVNCtmKgy8bJAYPI8B6gkmj2zWhRnBphw8XulTmyECSKRDBiKELYUQqWQys2VPPD6Cos
fgx135xqpDojHZKLmFYQ1sNIQiLbdnxFCAagmx3zcjJuXhxE051w54EkvNYojuMsJknF40Fbh0bx
xdLP/Z6ypU6Xug4P5jD7b+3s1t+50Mbv2mZhsRmGqc7veKDP00YJBj0ALrSk2jORvmIFNeWLlRQp
ZH3PzcZdib/2Ox0jLiUriI61Ixl+IpPH+xHg9YNp5PXNXQL6EpRIEfhrv4skmBrtnMjvCzatU00b
nWXVsTbK4c5mWAdDVFUTbu8pU9+zA3sQu0l8iZmynV1wOPtGt+6dKHFO8Jwbdy1cBhamK72QPsu2
fGUXu4geygFxdAgxHjPGRg3GeMFu1h5CxEO7QNnxpmsTAw1PBEqn7FG8grQamC6wij+NJGVjjTcF
Wps5JSR5cq8dbM6NU5o5A780AJKnZtQHTdg/cFtHqEos0gObML7aeWVsERykJ3Y6YJPHosElOamJ
7EbFYsjp5HVIZIH3SLrvOhDzD6TF+GKBmq2NgvHU6IzmLgoQUUwDW7VBOjEa2gKYedNaD430wo2V
ZOLsoH5/0jFENyvs+q0ZkE+EkYpOKuxUDiSht4u1KCpxwfwdb0cmOsyJhjrDt2xbdGsZ2ziHZPPU
CPo7nkkmCfdD81JD6jyh+wGCgbRgbVSFvKs9kRwtfzY/MoXfrfCNYaPxX8/9R0lnjjo0Ac6vSSCH
5XHfM9s6WLIeoGvlbMGIsNgmdEUrqoZoH+ZC7jod30rfq5mnpBieIABea2lA1GLBvKmg6DylFblD
nOfDGvPFhHXSp4Emg3lj0EisXNV5+8l1ol1spvJot8Ow6/LA3ZuqxsOPwH4N7bY/OUSlhWANd3WM
IWBtCD9EBaW97JijQN0lLnJFo4B3MrkWkeUjD1TILOLiljBcFZ3CfsSf/UYoanBfIHTBdh7Hi0yj
21Qjr1zXBFTSeWSPcybC+1ITyyDmNDxgYKxfu0hXH3FFgMYKVGaA8ZWl67oK2cLGnZUdzSSEbYOo
F3Gug5HLtXKesuj0IYK6d7PNr1dHDRz/vHgvaZSAVpg9KjPAKfli5jLZeaxR9BJtAbTkjrpvOhNf
TV2i++q8iIo+nKaWYLc6GCmVwTxEUSLouYpORkYcJcqe5DTPvkCbrIOnIskhV9mEkBhMirfhoqfk
OYi+zJ3bfcnsbet6VAGBYVVonfzsyHZI0PvWeDnHTKQ052Z7jENbrATasK0J+wwPqCaCrO5mhOmM
Ar2pw1JilM7BnUwNO5yPcTenPGfIrGwj2ACJfs5MB9ecNZkXVIyMliPPeYS1nJG2UWd37lQ4DAWb
7KCJiOGJmspD1FQaawVl5TMYKWjH5WLlsCsPtFtg5B8CpyQYmaY7BKqRP0ZTWR+FqgSUGw4MhjXd
lLQctzIstmkWOQw1InUuuG1OJoDcdZAl0U+iQox3rZuRCU4596+a/Jd4VYyNvsd0ArPR8NnEOYQd
gTgJW4QIIAijug22rmx4OQi62fVYDdP72qA64YfWuzkYQe3Z8eKB89I9HIP2NAuvBXwwu7doMkB9
Id095wE6cDlW0bavhmJThi09a4SMcYIXvIuXkXgkyvhBlYF18wICXP0yBQKHUPwUNUJfO+U67470
QPdkmh2H7BaSZ+EebEzwjC+9zL2jzrTvJAfmRoQaMzARzo9DJswPKpv29+DJ5S5xIB3MmLnFmKab
vBrUKvbz+qxKiRO/YPyToQKvmMhtU4dDzG5HvRNFVl+LeXgex2od8HnugqBNT3zwxYXRttqgK/4d
ZdwV1uQOULLGX1nf2TB2IDeexSCD5zCJx6PXhgqCkYWhGGUNNF/qWw4JtFK49HAbN2YyHJyuHh49
pD9fSWfZW+l0C4iJQwUWqkPOtM1OD7CKGerzxLVbrPKWEpG5g8zYFm9yOc7J1pMs5y1Admb/mEOc
Y2lUiZRYFAtqpnOsGJ885m0pnrVbDWceMLwh0kNd76ioaQiikEBfhjH17wgIJnu17p29GHlBq3Au
WXWMaPYLYpuCUnNf+rgHUffxaCgYeTAerf0jlgC2OwiTJJtFp7qxU1T2bqzplVZI9aKJcSTv8Il1
b3uZGzct19Q+4YuJvuy4SAu3LEKHF8aM7TWfuvAxKxm6QNMx6zPCcuNSUQixFhnDHLwp+ngGlYm1
yDcDtpFJWmCRjkYRPlgqFtu88Coyzb0qI7glme81etmt7YNrxTnMIcouiBttN1iaJeqMt/SXbWOG
6hti8MI+Z6RriqY6oueo+oeictjYTGk/kz8xAN41HLfdOi7/5/pDUW/KqMwuQoTdZUqKcl37g3r0
jY6QeviG9towgqc2MyC310Zm3FxHGG8t2ptz4/Ec9nrbObD9qNQ6cWx111QKnFA4vAciZRpqlvlr
kE71Z8fc6aC95HecgZxpQv+M4ihcjskvSrKRYaBzUon/Jhs88eV0VCnvA8NExtdu7CNggT/GwpQt
k67fGy0Qw/FYQGBWw6SDUHqSOcmI7QDMRU/PnVCvHNgIiYJlfk60dcUaoa+tBfO9D/GZB24Ev2g2
nvygsTHHGsfRc5GAuOSJpAX+PIahP3Ib9gOdxasORrF2liKzxm4KWBvZSjT7EKPSrdeOgoxB42Bg
BwEjX90hzLsUunjAj3MLYeMtUS13HLzqgIwXXy2u5zCo6p2qZzqvBNVYRHnNYF9Ve/wf8yI2+9n0
3aNnxb88Gxu3bRNGmC6kqEzXP0cxfXVdi4ygf7D8/AtA2vNc57/Acqm9ThZ7A0DjGV2jTJEwZiwa
OyB7PLTHJjEAtpFMzCa8GX/iIHr0ff9iEsqd4l0HhnRIHfiS3i+fFSCp0Xe+ZD+Rz0clxHNbykcL
zb/ojefSaQ6TA9gpLb9Z80h4Exy7TZqCU0sorkxPbWZbGHsEjKdI2Th2YH8OqBhxP70zIZ+2k5Of
MDNPKx6eJ3DgTxIirsf0CKxF+VIY/Ws1DRASkuqpJ4GOcc7F6CK+Idsmf9iNTftQ+d6F3uh1iWKf
DPWIohcg5z19D6ArB5uvJCEqhVM0wSAR5FAyvQVt3EM5meIdmDJo/9YA0drgr2xqcU3GKcaVhz4r
bwG43yqafwOdj6DOu/d2YBDVLbfTbD7qeOQ8kZ+VA3gjDF+yqLv0kd7jatpX4oUwpD21PIYcyUrX
cZaIbOg/ifWcTOAUaEKapzxDd900G3tBZaTmU45Rj0AmnqLEPwtj6QmjVdPRiTDnDezuh9H1n4ZL
yEHyScr2O0ng81YnxdFOym/fgmvh5GIHa/VprPrXQf9CWPaLAdEqKN5tUm7aB7NP13av1ySU3zL8
WDG5Tuw3EFCyK4rY9uFXz1EJ2OASaBJQ7ANbWUmJm8fWN2tOIJzpLxlT2SHg4gpzgXUFM3mWELKa
8SO01EGxL1MeSQicpg5CkJok39wc6Cjd59EZngfcS12R/6DfXify5thXhQmvwWXnwslFINKDpg+O
c5vvfLoUKJWpnWgSfPKDZTu7hWMnxuzVaeONYD4+Tsvl6qI6yPZJy3qMOQ4cvl0mo13kPysAyaB2
DwoBaVI+zi10jqG/Q2a7pgA+xIzAG3RusmnWoWVpCDPmq0LSMxeSDtE7BEiM0QhtvOqKieMAWsrH
EDsBtban6J39yBoR/crmEEN5V64p/QGD1I9O7x3IBfnSi+DAwhyQ+xcFqaqwrLUZ3k/E/lRpd99S
3aGKXxlh8IB0genmwIeeXXiubzzZPgRwEw1X3aK2vxGpfQpdYzvL/MeUIBqfoUL6GGb9b2ABhxjg
Va73fPNSRGswGnA/8i83A8vrR3tjCAhxvYWahVYjbr0sxWpuggt7aLFixMBH3kH+5LnBrx3m3X4i
Y4ORZJZteJ1xgPBBVQTgCjMH8UII20fhxS0uSJE9gLYJ3hel8zEWZKEp9jjpNqvj+OQazGBMNu9g
Jc2T0aJpSFSx0R4ErnjIbi1ZWTxfM3Foy/k5YLzUrAY/TNJr6Ac0cnOkkh/ZJJv3nl03PVBzsDK0
lJ4b23dN5P+oWWghIg6w0mawvf+bvTPJjhvbsuxcog9feMBD1TUDrDbSWFPqYFEV6rrGVKKTg8mc
V26QHt8lhqeYHtnLFR1+SS59GGDAw333nrNPXZBzpTjQKRI0GN6Ei2qVigKOZYRIKgjwqLp5vzz8
aYdYf1XZA1WALzBdbX1Cml6ikjHSRkYFBFcjnjNoG+MEtCUHF3lvKmMw8BqYeM96jVL5M7ZkUQ08
cTraLzdvRfRi9kU6rOO6DkDFTGFxHxWFVn/3O141aU4XeXKFRr/nDv25BSZ0NId8WmHq9J/xBRb+
PbBD3ltT3z8qLBlXlZ7kuGX1SV1o6WjC+gfED314GdLRgpFbck/6KmWimuIlePxpfnB507b9kvb9
vi1vowYibka3NQ1XvfWuLY+hUC3nCMQ0diMFRZchrsJ6sLe9nSXTBzb1JZn0J3Ud5eyvx1rUdz/5
4ntaEg23+ko1UnPT6yQ2CoNgTpOR8bZ1fLA0/4Vzg/uC6W+ZPCw6xJ+PB9wHoA3a8R5wVV0Zd1kh
URTrl98f5dfIUuPtrCwCfziErr8myf58FGlIaSnkahZOccsjQecVSzF9CqvHfUxPRhTNB0d8p1Jc
jojP3yRQVjV0zXxv9o+dtEgi9HMYgL8YOAOZt2fZB9fu745hCC4aW3UH79m7+4ILmqG7J5DKh2Xj
K0j+OuXuH184BJt/HeLd7YAnNJpGh1iHKKS9B10Tc0qgfGntOx0IVV4+/P5wAr/c+9tPX8x0YGkF
l9B6h2VA0Yc6vldXctvuSbExxDqvt+2OkbzLynlsNehersnMd//BgZGnvj8w/UVMWmQGWxZzq1/v
Q0NUE1mX06rx/K21m1H5PNUeadkHuF/EMTx/cLjltn73mP1yuOUx/OkxI4co6atgORyUlwObxe5M
NoMXH8ODE119cLC/OzcLcyLyQ+507f36IenvlMimVtO23BOB4CKi2nVuuRJnyEkfrB9iuenenxkJ
pybvPNWUxut//+nMFCVnWsUcKz7hOsRLvl3y7tsD8y7MJrtkE28/OLu/PSBaFVQfQqpoiX69lLbZ
VmM/c0AywDf6RmM0uOTIr/R6g/nsGpCX+8ER/2aNJDrsryO+eyjCybcCZjcr5chwqfVCzBhu7EIz
4BuEqpk/Du50FxET/vvjah+d6bt7VAaBjhB5OS4I/uxOQm1cUy95lz3Iz9OTvYqPyQbC5k2p39er
4S5yPzz1hVHyn77dn0793X3r9z7daz6Cup03s9tfNvOduaUD6IkdFnK20HuVc+9v/i++579Zw3+5
6u+WBkaMCtS6t0PL9XALg5rJ5Jrqi+TEg+HxffO8riDIJxvb+/2lF8v/+e/Oe/lwP93Vwvzz4OwU
vMljsBMmJ6CTp+iApWTPwMC81elDuwyNPzr0R9/68pX8dGiztTrCRmdAtWtjZR7Uc7F+vdQUjJtp
j97lo9v775aLn25v+c5xHGWCIDQeqGW5SI7VmlSTPTOs/4fl4q8bapFE/Hx21kDDdCEo/nl2zjF2
MULFa8aLG5vl4sOz+9uH19RMUzdspBbquwM6QR11w7I+pevWHV3H2aVu4C1nKAiB87R7/bCsix/h
f/5+XfzpuMtV/+lrJIetDCi9V92Be3bN7irdkC65m1kXVSJHP16l/uZrNNAFSF3apE7r7wlHc2CM
ZkZunLqVh4TLOnKjLic5nz9emv7u7H452Lvno9NiB2jbL19jsqwH6Ju3aPb/SzcpxZXB4EbqpoEu
5dfLiY5Qzuo4rsDbbYar5aZ5u0nrg7JXNr9/+pf1/K+H34I3tdhXVEOY2muR+u4JzDTZ5HYKKA8h
6R0O+2bn+4P18PuDLB/4/UEcE1O6pJYzKYJ+PSEzpKdJQbSKyVOcQzZXmBmRtn7wDvngKNa7Zxuy
/DzmHEWlkaXE1yjqoVh/+f2Z/LpWvl4uFNyAugSqNi7bu3vB6OycyS1TAdQE5pxcApovK61qSLoC
SLNuIvn4+wPqy6d+d+0MDSEUXxF8Uft9gZMYUZyiB16FJ6IlPEAIyZGYaNS0o7+kFDFZhAh4q98w
QXMBSj011+RLoR7lDUlzeGeDRCeDcQ0L3tJXv/9s756M16th6NQlC7FMp7B8970mWq42dowMl9oE
KPQmblf2yfhs8yRiAtzN+T+/WU3qWO4huD5U7u+Oh2gwlZ20abUeFTU4EShx/fszeleGvJ6RaaE2
I8FeGpq9OL1+XsmUuckjxED0gbcWvQprXRlH9crcGptqTdzKN5y7iwF/iTZcxz8I7qbz72lu9OFa
/jc38y8fZHlz/rSkmkkimHHbq4J5T6uWS9njtM3u96crfn1h/OfTfVft+UkBcz0mO3E9kH3zXJ7e
yp1+h2nlrmEYdunu8ocP31Mfndzy338+OQW10djYq+Sxeqz3EOo2/a7aMsKnyLR+tDf59s9X1D+i
Hv7/Kdj8PdYQO1IzvPyaIrz8izfNpub8QaXAdkanSeBg3WI5exNtLsCYZXuPXtLCLaMuD8qfqk1F
wIyxWAAdzPbQD/nXf8k2NfMPNkgq81YNkY+xuCj/QY4wz/Qvqx+jENa8RRvKTILlT1sUoj/fKYPd
BmrdZkyuCKglRTcoiRJYtZGRPfhV3EhB5Lta0NMhOd7uLgPRjyQ1VQrSgkIEMeWPjlD8nAE0sfdZ
1Q2Kq2Le8o9dWFrWPdDB0H8W5lDNB4b48OywMaN8wOtjf8NTr1lPPl5qf7TlizSJz6TTD1Yabqk5
o4tu8d6btVDrcwiNjaR6MpXsVU3e+UEdLPKM7CGiU6gx49KOfmsFBjr21K83RHp21YZQM0SFMkwI
SWOFdcgWAtS/IGUwKXqBIHECG0oHwUaqifLQBaVp7XvwaeaGqWX9yRma6TtOkvDTaECrWLUd3ca1
Y2GkeKbjPGhXMbZ+xYPHpuseF1klsiwxwQWWVU5EbzZPCzy2pAu5cgSn7DZ6V/DUi1y1EBHyklvb
cl4y7uNK3DUM0ZCBWXFhgpOqeywPhY6m3Mwd/d5SwrJ/0prK3g1Yu3KY9jg5Nggm1R+NH7dPFsEW
wMOm2ifjVAfWuKOVrtrf67ZMrZcIAEt+soxh6F9mJK7qwe4dLfxehxlBgaQdKA4fEpnP0H1pBPr1
bdYMqHAJFbJjE1Qxfft+H5bjANGhEH5f7Y2wjfFOZPkY3qSNlXef6KGhJJik9gku3gyYZ1aE4XWl
Ksqd1gfJvItyzdYY7fgNEws9N+bmMVa1+atfG3wXvoLjDUlpmZCcIZPosQrB7TJKhxAW2BPUKr+Y
K1I3MQUwJciAXqysfGq1MynOs8LFgFyGUaq9Z1S6zLD1dPrMf85/jJo1fU1QCke7NoqHzIsZADf4
HXLi4wKqmoXjK5NLb02knqJyjQlOaDW8jqNFd4dxokmqS9oY/qc0Jc7iqcrbBHqDPVvJlc4Ef3YT
vdDsjVDD6UGorQPJZuhKlEayMuvvVLihXKVAJsrHXA1LxEZdnRDGm3UaFYbv6FhcnRxI4kYoArtn
TpR0QcJh3faPUBWRVMw0h+1D1BrVJlDV1jXG8Usc49j5Vop0JkavJ4f0GkGkke/J5siMU87T0qyg
y1s9/DVJSg11FS4xizylTA9+ZFVUG2fMQXA6ZTUFCSN0y6jRReTKw6gSZ4YXyG9f9DYPn5l/6spa
i4FDIooLiGn91lZ09LemiBxYDDm5DRfRMrXaSZLGxmM1GE2+tdIBKLcyzD34CNAsfrutTRnDAFqk
lktuSh9el1ZSNPdpWM/DOhzrUblFI1KXiPociTOI7rkCH2g0J8vT+lGUewwXbfRZlrY+7qfEJDWV
bxJOYxfmzedxLO1FVZERmkJGUhDuLSAM2qUV9KZtYDtIzy84bNX8GPl8rINZKn35qcILCUzeWirP
Yu6M8TQHWlN7dhIl5r5FIDM94x2zGrEqNIVJDlToUCpHm1FKf9QifB84ZkvMK2SXhQe+DAEPtR1s
qDK2NiNBsQNaWYBECVpBt60SRzAhyw/2oQGjxeWF4JdbTZ2NHk9XZtZeAS5pOAjkcA6k5iaZVtLJ
wsJTG1JPSAvQKp9shVm7w8LsO5eZNYQgPoBAEQwR4pe/gpJI5QYirMEIV7Pi+IxuVXdwzA0pNtmO
J4GsOQ626sjyCXZ4disoSX3pp17HehPuNNKIR1AfoTK/OAiFTISHhojyyMt7Hhr441BpfdMdGwt7
sk01HCipepc1YZYKjyC1EZoH6zOD84A3SdOjb6nAFh5HM2X1mjowODf+bIrvMuvTcQ3jIlJc4DxE
2xb+hJnQj4lVWUNbadDccA8Q1mDYyo8ob61bIpSqe15uDACtOIWnVIWSiaTeV+G4gl0WqOdFkay4
jRXpn7GMMkSOotjQ71pSTO5lXZUPrd4403pMlbo/pthWI7e1wnJApcfdjeQthdgt07qw134bS5vR
aDixazSKkKBVkt56MD6TSlja3NYTibITYe9bQlMiB3iGsF9QiTEnEGWo22/bsf8uuf5NM6l4/s8m
mc8vgNi//4ygeP0HbyWXrv+x9Kr/xYf+i0ChaX+wk5Ls9dhT4YZZyqr/KLnsPzSsNWCH6AGzEWQC
81fJJRZwxcLwU9mYWpppmP+k5OK18a7kohg0JPUWLGeoF+L9NrpFgQxiF9ojSFjZ7EJdj8h3DbEs
5itBCjP1l2Uq6jeh9QURRZ1oZa+7JCJq/oGwnoDEvExVR2LHkEYG1brOgiy8wstB4EXOS8V+iADn
gXUBihRlP/A5GyVUuMYpdogLp2nXs16UW4ASWrTOrCptjm2pZcItex2zhdDDoNk1yLZ9zw5SYJ+r
zITIXRFMJBVytcGywsXtCenawEjSSUqo88LJ7kgTa5wvpRYW/J+bdcY0pHH6/DywdhI4kwTR09jp
UACnDq/Ovmhk0W/qzs+CjdajWLoZQMTVa5hGk31tiXSEVm3HYLVKlbVSO1CJqJN+I8qe9LeVb0Yc
wy2U3NazbYs6oenJQu6SRAduFvc3/ezgDe6CUSHEOWyLM9SdpnbjmoG/pxO4TL5WPaDkGw0+0BMu
5lRza2skXIp8FHcey27LQGKhfox9XJzKVMzOfsqGyV+TdVBIj7xV3VoJFlNebaSQoJgsByf72oZN
nnpmORvWY9j0fLtMwkwbZAOEmyPGUDMkylc66QZTwmsYmWo3ZHyOcUP2YTbP6DHyQm71crIXNcXQ
aet6QpUDGEJEqqsKHdriSGFMaFCndgOICGAEnyabgA5iHIkc3AMLVYMbMyztdpWIvqgPaZgTel/V
hRJu/cJHmGqxPs2etOqq/TEESNM8xa87wxV+nM1XQdcOj4Me9SQ/iA63kRS+mX31I6o0lyDZnrQD
DcLSJZIaKagwytBiOAqZWGsox4G8n7TSLhdvF7uHcRi6+CBKaP1Xse9goKakIQY6g+TzHVbLBAQj
n6D59ElaWquiJk1wb+hlMnoZIoVxb5O6ma8bLp5s1niJ28wV6DcLtMeN1R6S0EjJ/AtGB9e7MWhj
7MUpaReFiXgjg61+W3RDKNzYFpgpgyhAlu+bOfQ3avmx2ws0s7hwxjgONqHpaGW1IjeFSmDu54Ac
ORHinV9p5MP76EkzHTk/fhPjIbemYL5YbOkyrLvpOIE0SFPuVejZs0sRSt0Rq30y8uJfghhnc1SN
lyZkJrBRGnZl2whTjHWvaG18C8By0PcO2ORxpdWZzYDGNCuLOJ4MhKESqw5eHzOoyvpLlWhDBoEN
zld1hSowN/qz1QHsWI9xyWgwTJbIFN2HW0b82dDrePHDvqsulBqAJwej1h0vKUmzulhkTI2LDwKf
OaQCQOJYyGidjGuKp7T9gitZhfoSSSBvdqqU0KA5RenKUCJS75SOCz+2fDQ+s4jnw8gla66Fn8Wi
QYeiN/Y6sQ1YUrIw0aMZNhJddCtJ0Z/tQCj9JmDErbjsXqLOG1p+swmUiZpEmKOGPg2SN8C4wsDJ
GlG5rbpySIOtqOcQxsmMOSg8Ux52ZLlkhaJQagI7ZLeg4i9KS6nCuo8TtS+3RiMR/rOBKyZPiEb9
knWhQ9JcNBL3CxwP/xsYhZTLWObZdWKBn/IE2boxTmgbQQO7vzRiK1CKNm7dmjL1i83OuLsf07wH
jl3qoFJWKbs0FdmQkV3LgfjpRsRwvECizbE31UYO1Xuo55vZMqcDSB5nh+E7jLyYYkff4QXe6pDd
EN8WLWgx0TiBhxrdcljGm4YAwKqRU+X6+MPr26rPa0RXvuM3azFoM/cn1gDLDYxwvE+GUEdVXGjz
uNGysGenpIea0VA9OcanPu4INBlxrcWgAyzS3QylLNQdK5zhrKleoJKPQAKj29AJpu8gLCDt62oM
3d7QpK1/ZSBRWGs04yMZWOCOi4u0ZtnWqPttNP5jSFm5iQZ4zufOAJF2SUJZUw7LoF6yBZSZohBQ
XuHmKNTSXWVMM8pGvH3RtzCpw+Qa1vZwsWBjh2uqvOzRcOT4OTXqSB4xcBjOsbZB0RwRo4/zCSrd
eF9UmTluaJjoM9N/XHRbezJUC6LGrGnuWGmiQPqbyrs6m3V2/E6WlKRJKWbDuAjywqEiZE5yB5qh
7pLxLoctqJmU+LLYBv9jtEsF21LSoghGNYfCqbqudcniQPvQn7GCD9zGo0+I2ypB3lmtNJsslr0K
ob8++vC3bbclBjLwtBKMsIf+ojqlDZLkM+9u3kMFEAX9RemlUV/NQDblhYJZbSjpdZ1MuAC3tnMw
NWKs3HhiPLOBYJF1505zGhPbXIMvYUALbJ/5gmpGGW0lhufWMJXvTuKnYl/GAarVOcSMdMpMtUMI
C+gQXhSkrHRVsYGGfQ3GLVpFvHIuVlg0xnoA5+BVpcnuVRpFVH9pRhShnkaCOYF7dnlG0Fy2VwUJ
RnRG/E4377nLRyAZBGgtUNeClOqpszVEwJoxSU+p+GrObCanaq03KTmUdtG12i7Dl05kBQAndcka
JrJnREBue34iIrmvKlzm60QQnu4R+x7iQ2iTUMCBx+nphuOUiB2zA93YIINdjLiKxhY71Zq0PTmJ
RX56Y1QEFGDUF+ljmoS+s1MS2VB4Sacydn0nw2ArtVQrH7U8N6m+7KjTv7QTifDHJKnUDFOC8NF0
RrxCV5le2T1RNrmjWeiRNZ29cs82mGebrGFL9oG10YHbLZpHCqzbUlvawHdmHsO/wj+LFHryzADe
ULuZYHFMwCSoFwZenpXVKN0pYTv/PUkmX7lS0niMd3UruJI++WZDxECEKtZcwdrP+zus/Yni1nEZ
zk9+jSaNhERwHhbdI3UekQ4OmZmsbP6Cjgq970ia5/1X2ttu6niz0ulCQmUWKObMWyZjFXEdGhfC
Q+cey0ddHZFSRkGQyoegCSWShcqqycrU62aD5rqAD0JRonwJRKA/Z7yz401X4DzFn1GG1GlOV1vH
ZgZfvKt6m0i9ZOj7+moCSW+jPNL16Qnf+NA8A3lps80UTqV2mGf6/+za6DZZqU8rD38qb6G6HFHo
A3xhyDt2ZVPdsZXtix9hoMPS1Cu8e/vXncV/b7L+DU7S7zZZ/+t/lC/5//z399Dz13/1ttOSf+gU
iHIRXDE3U9kC/EdzW2HLxL5m+UO2WrSqBYPyP7dakv0ZGinDMuXyP4DR/7XT0izCfdC9oUYz2Rkx
Mv1HGy2W03c7LUR77K+Q51HUAVF5HUb9NAYpJ9LJeJB+RFXeb4QW+lRbRr3uYV7f5s5LB/nrLjI2
pFfkDyxQdS7rm4YOm1voUeuVyjhfJYac2QxE2dfG9KfD1MFs6wg0WxOJVlyFqnoNPzzeON2gk5R8
p9PFOVTquTd5WMl+aVcd5d3Z6KPqAbLqGsa6/tQpQltRYCUubk/bTaJUfdEgpjb1kH9Ke0XZNISI
BG0FZQmg4oMUBuHjMckSbJOqs+ioD3usWqtglMk9IHKaD/LryJv04jeGuA6Kqy5TxkvfZo+JbTeH
dp6d62rBuA6gSxfOSnRIq/y21tXkBFAqOWVlnZxsmsJFG3jk4CSXuSYLDpdi5o6omZF7+61+aLtP
wMoTMsv1+eyPhk+TKvC/oaByrnH8Otewx76qEL8AgjmQcqO+PULRjnY0mTqPIjHe59bQuj3mbHic
ot+FUH62TAv19eu/t/PiG7jzbv/6kUHGHZuwHgEO2/aOdNty3wHrulITrSAwLLouZ2W6CuNAI8oe
Hnw0dc4el3uBggiDMCwASzlkzqRgyeRXDCSUAy921mq9af0VGY2xOysKNMBGUT2S8KYrqOH4knV7
ulJb0ziOuFVko2jE0naXpAXo1EXT8zBH6ZY9kr7thlzFoH/GegkjUp0n/RL4jsGyhLdj7Kp2h5sq
vMuUYTyzDblAKRXbBrGDcKUI6p3C5Pn4+qONc+wPPgHow42aYyIwokQ+2fHQbotmAhVn38dKZp7o
n8ttVBrPQwRBEjN8zYZTwAt8+5g6UOOKtIi1oprFScVLS0x7HXmG74TMPSpirEXc3MBn9iFkaI4X
ZInmmUpEx335FnUnt6/fzsamMt1Tg+aXlm2xZ1aQxM0mYhnG8bRzqk7ZJf7sH19/lDHBjG8fAUcn
Ri0axYd4RHU/VX13O8h9bhLrGLD1WsEk2+QSuPmoJXvCB9prbFPnJJbKwSfWa5cYRMUF2sCkfflB
42aldSn3oC0rNjiYgw7cTrGLxIMQlXwQF6M6p1Mov9WNBalzPPpDFT/QwAuZYpCCPfTpKmQI81Xm
27JALa/WFsmISZ5fGI6RgtJLzDaoH0PPpjHbrcQ3Q62iU6AvgLfG7A5vV0TJO6/3nfpmLiprA9Ir
xiCXfBqocB8VmLsrpbe/km1uX739DtbnDtGEz0ABeoL0zeCcF521tiLxkBh1jku9EsaxmZzZC/q4
9Sxgna5qzOodgVkWNoK335BNErm9KiLsvJ04RRhjKkfci8K472Bu0I9uQlxEsvwEc+wzAU3FjR2l
P5a+xapffmckduIpMV6/t1O10+CxgWKP34MfTmldrHq6E0gQDnkMU89Pu29ODAIlY8e+c4jOu0lL
diQzkCIFr1hW5RfiSwll7xME9rUTb0emSlgW+JuYzQyXggESQlIVV71vektrarKwRNo572qCu1aJ
hP9Na+PzRHQX+1zh30Y5z62ZjvppEOUTX1G6paD0XdUsiy8sLUbef4GuZODjyIlDx/XPjjPXH5TW
+sa8hmlMSZyr6E3toUt9bBPAR0o5jRdLViBCpHMVVewBplQ1PHCpwxMNjit/CC9mJIrzKEbjDkr4
D8h5eM20vj8WBAV4PYija9TG9pLl5XZaUHpjHo5ntRwEkPzlxml7UlUa3g9rIpwAQtTmKlDD/II+
7YqrNh9ZKB8VKHt3SoBZuBjFoW7UwgVOEQLyqM27wk+fxwR4To2B9TzltnI2u5B0A7W0MzZ05o7Q
ajoksoOeOEzPEDamFZ1sZwdOvyHXc4ZBmavHsg1o9CTtD3V5yGsa5Ye31XvI6elJynKJL+3SVWF+
H+Fmgwp/zeg2IigVK5WE1PHksCtdC11tdpohXVHZ9en1h2b69tZRnwjx6qRJ+RYMuI8NPz6QjrFl
AdnLtGyusXQ310xweMEVRr3pMLKfk9JngJgYELyCsbiCntut6DVAuIEafpfV5YOBI+QAhlysrJZ9
weunD1o1XFUtoZQMcHGWppR4e4jxNzni4bUNUoOeaB2eW4fMy14W1683H7FWc8GSLILmCzFWT0Gl
lQfpYMSaB1mf8rlueKxDoozkEoKntLf6oB7ZRuisjCyN2KiK7HOc5mdTFvJH19aQ675mFlngQO1t
l27TtClrcGKJxHSs26OyqSjbH0q75oRs+rUEL1xaXbC+2uX0XMjpHjgt3iz8KmeK93G39ONcOhr3
0tIs3JZ1c23oyQRcJ/g0ljeFKrorNuvN9diTZ2b4Jqhc3+IKFON4E8sUp4xVF1fT8sMguek00d5p
51Z/ZN/9Isq5elZlfywtkgB1kKGHpLTEkSE4xJ0xid0AZA0WLvUqcaa5h9o91d9U7aCGBSgFjfFF
kxjGVTbHh2byBot0XcMu4mPmk8Sh2D5o2r7pT3ZK9qw1ODqGKnxd9AarT2PXa6dgsL8WUZm9/PIL
/HXU8q1Wb5lG5cvgCnea32+csCA1bFnnw+VHzy0CUDnYQFLBOQJdfBvDdDvVY6y77agNL6H5uSuK
YzAU5rMzEt3aa41+q8X8Tdjf8Z6JIvRDC5cchWtIAcfwv07q6hONpGyxDIJxxypaAdZ4ECkdFOaK
+0mpNWZvdnz7+mP5o3iyq71S1jdgGeaNDMxnuysuZVGtQpqi913W9/e1bfLG9J0rcAX0aGlaHnI1
PlqANu7kgp4ZM3JXZwjHByus8FFheL1MdNR75oe3Wi5feLYc8xDMRbMvtFzsqE8dah7if2XXll5C
SbEB6q6tmU5KNxws6+xEND4Go7wPNHaNr+tdWAfY2ZNg+7oyi2V5bgHcdWfmwPmToibs+8G53zja
FG0xX4GQTPYYOq2HqG2Okrbviw8QYt3rqnaaMQOefI3QwaBAr2FZtTvO+nxhk/d5Bja96hXf/FZX
xKzp6Az1YczOiQHYkFAt+lFdWT4RefeplzwQxqCLzQgd6lM8qsfILo0jaF1SrrPye2X1+lPUZcRh
D9APNLOST0IHL5jTPD02huEVZm0TURmKW8VuxG3Zxu6g28kSyt5vYXnA7QQxsGnIVXQxcYd389AJ
GKjJvovLKwsay6ONsXtVdXRp9Npvb828SdYy0ZIXX4LGClUgIFbzgst+owe0AFj46400e4b/qfjW
88dF14c3gx/nC+oiORAvENLeyZqbyK/8bRuMYCKKI/lBKvb14qhG4XRmRG5v+A3QJ/60Vw6vrxOr
09AdjLPJ5NWSa5GTAI3cxjhVlj2cuPFDVviGhHA29ecRxOCBqbgOUoNLCN/nU4pJnDeCmUQH0qpO
r68KEL3mKQNqvvU1hcqpa/trXgsVbE+N8Nu4IvjTYQ4yw73ZZdIhxYm8g8voVJaHQFReyamTV9bC
tO2HJU0zEwYtSbs7t8bAyWOwurF4I7jp2BUPXcsro6KFd2xDdMctEj+AZSYDdIrm1x9TmxB8ONWk
eBvkTLczJKvBYNRQOOrGaHN5BTqu3LQMHiAKBm25WYhRM2+Db8svRlBOz6ZBlI3UH/0wNvfSx5WK
UZbBLfAQUtvzlqIjTk4tGy3c9/G3uWl/JGHZ3oOQZUiBYmQVZ6N5trUy26b/+tXyxULxCY+vf/7X
3xAkQNa2DY9HdLehXPpw+VheUfQRUqwWHoKTacFuZF4iwnmt62q3e30/aURswznnokFHI6EdCz67
pKksKBl6qDPAi4ImgiIdFoe3OqHqg+IzdQbd5mr62jj0Xl+3DQZdVzeO6wcl7nlrL7vQeMx/iNnO
Qpc2buFajbOp4rm/Zy/T32vIjFQz1S4yluvW1JTT61eZ27HtDbmdENO3GqI2PL3+aHstPNXLj5/+
DETwDi3Ac1iKei25FQ+DUu9xzxfnedlHMuk/YZFMTunkBGA0+EJNLSuuXn/YQRx66oDlPa2AZy3v
r7eX2PLOijLCxCCSqoJMefSycsQ3P/j6GTaffq7mQp5ffxvygHkV+AtUr9rWKZmESprN95HvfM3D
yNqbHHUT1eHnQrDLrct2KYKSaAvrIXsie+BQBZX4wuSMaIvBfymTMLruHbvxGnpfZErQGZvAvl4b
Wr2jDO3aSNzDtstusyAnZH0pHJffIT3Z0JtaMliW6Ao8+RcID9GpzqYTsgyyKtNC86awBOjdl0eE
UhYt03pXkI90k6Af2fm2Ea47TW+uktHw3iqv5TvM6/btj167CURFFlvFTPChBalw9U4PbnGzfu7H
9jNf3HBCUlLf+brT7pgct9BCuhqmi1nf2W23jruILUwSFbeqWtL2bHBHjwg7kI/xMVorZe9lifvS
6gRbAtXNxr479Sb/yBwHkP+pkt2GMfbaiRJ0PZOv+clCgHFdNbO5WZQ9285SjmlPUoc6RtWnTNf3
vqKZdz0ZHgS8YfK9KAWkhNiC/81Glw5eyrRJbTXjq59aPAmJ1T7kec7arvyIHWd67qt5S3OavkhE
Trjt548FQO1jJ4g7dZsWEIbTM3MkRDh/lkpBfKMG6l63XJmjC36toPU0AgBQCkABS82NCDBYBd0y
MkWAtp0VUz1MmvJ9oju5xTiWbybRsGnuapTFAwp1BL6HeoR7ns+AARqdYUgwjg0AioG6vQmd9lAN
Vbrt9KoDog34PGhuBDCoayXOWAzN0s3oipfTbW72L4TS3ES0GNF6U6g6lr9W4fwSCnFnKwXqPfGg
asCRW8rolfHDCkY3DoOnUALoieOH0vC/BLbmgYBP3XmuTpUzp4xQ2O7L5jaAwdMAkEL1eYxDu3Rt
NeHtXd82Yaxj+548iLKxkly1EUwEm+m7JzsvLKtD06pbQGwPQjBgiPTa3GWz/TnGpQJy/kEtjFu7
JuUhoiT3/foe4ph2VPz55FuAkuuhm9YWWaaQZmsaQOiQVKCF7KFj0qlG3sVcmaPTg/XsC7RvJi+V
fP7BTkK6hQN/qBbTFz8zQRA0YIySyLHO88ButmUy3gGcZLzUR+e0+iqAhpzBtLAiTJ8tZYBQps7q
eohPXajCii/x5odAyeF3ppOhbX0xA8NNdIYao3ajj9ZVhAGCJccnD7Xb5BntqBzRvaKPAzvYuHEd
QHWubUb5juHZlUkgNHAUW+60ZcIUdaD0Yl/c0lbh7vBBBaVgJAzRtHsrH5S7Riaf6SsnNPbmx8CO
WFVyDHGWEhw6WwEBlzNg9NVrJyjFda+oL42RDXunNDdd0gd7nxiBlVrEHUNNZZtUwTZpQEkztQpP
Fe22sfrfLJ1Zc5vMFkV/EVXMNK8g0GRZsh3HwwvlL7GZ56GBX38Xyn1RxRkUW0D36XP2XhvZmuQB
bKqu35U5fAyaY4H5p1BqEWY9SUI2u92w9I+MUPpOVOeRSTVAzOqVBnywju6TW/bu376+Foz6HFDb
16rkIbI6wQRMhzShj/tZycxjUdFI6aAjZNoI38SYn4rMiHfZMO84tKoeiGhFrPqz0JLEqyZSxcdm
PpoWp0uKQHikQp4ml+TBqHbB6dEiZiIkngpgyASk5EQGl1ZopSsELPqUZRRlkK2PFsmzO10pVhIB
9De3LK1fuVit0OwKYiJcpFddUlQetEz3MniWmzanGDXuaW0MLSAClcTUbovcNSvKEAPGwTL/cMb4
IXIrDVa3Q+bbLLAkTCngVDKSl+M2SGnOIFvObQaUK40CI4Zxg01G89y24SSygI6prNPUaOgBIs60
TbSnHE6fivyEmKA6qqiVvZ7WA5oOuJgyNwSHTmnuAZpT4dRqfVm0B3XierRls56ExieyQiWKar04
FI48dLrFb41z6veuIv0lW+rjFEEOEc6PEdM5TKH07x1NZWo2J+8IMn7012itiWxQ62exZH5hlWTA
EaVQkwyBROFX5hgE6XVx0HR17rOUn2arC2x7JQTWodVHBOmh18xzIYezy9CxUNtlI4HRHVAT+smV
9jIjo4vgWL5UevpJql1xdJHo0nmqtDfABge3z09kgeiXcWquaqzeHEf/qzZWqLTl47IM0jdypSDo
u3wmt3AMR6WtTmvcIdlQejzAJOidChJaHKOcTo4jH+OheMiNyDoqrtijWpYnIP97EqMog8T0hy0K
Bgo8SmvuXwRs+HOVNYGZOPBFnc8NTX/gM9H857ReTipyi0/o3Hy+OaV4Qiql3qt0KxbbOU2qfKdj
X+wKUX2Q3dueG+DpE2oaQ1NzrzVbk6KSYHITEeaqPwKzfneL4TXK05/tM9i5Tv626MtPq0KMaxMn
B5QxXONF+TFKkcGSl5kHlyi/TLH+BPlF0AcBP5YGGlD3RxKvuoc8ByrZK8WRbuzRqFtmVa6p71ey
qZ/jgUxV87b0TBZSRmD7ZnCE5y7WFb4xMWbgAPdm0yWkHUNqsiEb+vN6FT3gpTnpX7oGlEni/k40
/bFbOSeUTgKk0/mVj+VfEnaQQiDqrXRug67Xul3RMNkXstrTHABVU3BrOn1KuVirvp1A/FqXt24Q
2Hkr9xwTvAlHv/xZcfmA2qArPbTAjUwd/suYjyu9tQmI+cI4vJCFcqplQ1J5NAa5XH5qOz7TD0yD
xaluAF4fsyXS9kzksjMwLJXC9ZSyZinr1O7Wdm1C2aoi0KPm0+gIEtKm8pmMMZq5kY41peB0KgU4
lbpd3peStDLTQOjhroSfuRA+y6S7wbVZ9itBE5O0r6jGxpMGvrBz2CdHDbpWT6DC0JpEOXb5X/r1
PXuekYfNKiiZDLu5pdX0SK37XwlnigrN9Hr3mm+1VKoUGmrTKT6rltwoQFMTGisp7C7xkKta0O/u
XCQTtfmwpPnWFkGHo8nJc8dWuU7OL5j3RWAU+itv94ayqjtqlDkcDWctQLBmeFBv6flTOfv6IAuP
lG53lzrVfywpX+3S7qm66p1YwLYg1R19Use/V7P9lg43O9kCfj5kDvfwsNd7vf5k/v0QcWjDa5hf
rwXUUb/Ki7DI2wmv2vC0FowaSkayNF0+mbJBWkjNb5TtUHVSrdw1toWXDmfCkuofNpsYvZ2egM5Y
VHDgxVtWu8YeOSy6Duu32gzfBr2xsIvavWF245WAQvQcSvHdrnRx6uhdlRrhVVP+amttfYIwwmHG
RppPYY1SlvlWbpdIKuoyNMbGZJkYYBBVVr4zp37wyX2FIj2EW0yi52h5vjN0669oaZIb+jeD9j+j
PtOAoJUT5Ev6GtnGaehW8oRyFEBctg9EhlS5cU78rOwuRDP9Ip/g6pYwptqoWNAY5p8sTX+FQ2rS
aOfPPYlTAb7kBgBXFTtz2C2jsdPScX0lXGA/N/aTrBwOPCVhgTFYay+a4jTc/MQIvgfZBaMATmcJ
EM3sGXQwxyY9KoThbtm0z2nynTU7Tg7ikNjzQBx3CW5KfICTqrxmpuHHslxQxDUTz0a0IzAmOa6E
4R4rtv5pAKLKGe2q5dI9ilQPRZeMe7oKpNtXg00NvMiQ7ypCZ9PvTUQre4ZdAMxsKrtIzV+lcQMV
O56qxqoOidYzQANW2idz5jvO6C8g3z5NlB9M8o0/MNwav8nVx7QMI4mxhRTGKCiZKXqaihtlLNtP
m8IT4Z/Mdk7Kj9xYqvQs0SshI3gzzDWcwUQQpomzcjih6W2qszeU1XVhWOWXE2q5wa3HgDkvDRDD
fdhOEFbdAsOKhHJcx+/c6exdndRVMI3WQ7Kw8dqTRJCek4aENGYui6O9jZI4TV8yOwKXRQMTTmT5
pKbFCdE8wTD6wnNUYqfracswPWkukcV8J20kuRsDqexaM3ixuaDJaOMvJ3NYSlZ8hhpxZpNmeJBq
wJ81ZRIUnUMHr1kBImUk2VSd+0EG43Tlaj64XUsCGr5EK8VytJbtyZ4jy+vr8uiqOaJQJ8v9qIaw
PeG0U+sr/of20XTUnRJtLDWBwhwuYYig4q/I+vaWzk3Y5GjzJg1EU6ngJ1+sJfFrto5IEX/0WM2D
kaQ1v6DkcaJ29GdleFISQS+ztGs/6zvSpTtCWEiKRi1oAUnuHORsDZAo5hrL+1YrIcNHrYT+lmNi
e6tEDKrWXQDwo4XiR9d8m2u5Jw8ucMGPobZd0Elp5tHhTN1NiyBB5z/kgF3I9ICObU5GdGo8qiYj
LGWGykYmI3o8O/swsMF4+cATyxERa4kLaBvaUKSo3cnUkX8uZXbSUWl4Qi9AEXSEo626mu3XEhzZ
Yr91qvFDtJSfd+ZtKmBLZlFGmq3CDJ3+RNNgTZoILrWt9iWLKBXVYj1qXfOmUCAhc8zM3dHWlJ9k
mStKBdjFlkiSHXq3v9rS9kFaRulJ7czAcNXlgTkyTZs50s+zMc0PUldGT9k2xtUy2HN5qZZYnmOX
vCYTNFutlG/3356z3Dzm6/SaTq5xg6M+hFYkOINUzH3vv1eLvU2oDW5ixFKBog7WOXXtGeeLBhE6
cy7M+qlX1oRzK181KsxA3jTfKXB7L/eXNR8/1NoUYMD0Zk92EjfwaKrPiLD7k00m8b8vHX1ebwYj
rjqVN5jy+pu9kmZH/4IOlhqB4BfOFOQiIS1YrxmoVynTZ5CeiD7HUyQ4Z5fNRJ9OYcUxSfdlvCBL
8LaSQWuCNOdcbhOeqZnzh7WKxiMuI45f8GAeGnh7fCngEpvVDuls78uB+LR1rY2AtIfo3NVTdG6a
OPj3du6AqiCf0w7q3jy9OUAe44yBMwpedA2ivJmwOz1XMXRfSBFftHhy/C5Fip1G3+U2gU62eRpZ
qp9IYR1izzb1lMvhYo7a5oN2t8Khx5AXoy+DKjbjj0qmz3npTriQbLjcrpU90958srvOeHAIenoW
68B65Ugzv6DSWm5FN340c2e9uGvSPuuw95Fn2IODxgDM91OsHOwMah97ehQS79B+dMtytGpnJOTi
PvgZV0o7eIrzosc3iuog0ZpUegANzwQje1PDee3+koziHMNM67ceUazb8Uk1nMGvl+E9Bo75nwT9
BgjMfI2GMQDRFG0aDi+dK/P4r21ajdt21ccBxbNz2dxxF6FMxbmNmwPZYs5ZX8HQidwyX5RNqyHT
6DApY/ewbBMwlNl+obWZj2Kv3d3vwvtb6EWshtrEGSjmhnyUcLG5emL2JWqwwHI7h0mUhVlbTLAn
FwsjZETNEoW622qnuo/b8/0lB9faeHSvil3fJjqNaVoBO5MW9cNsoIgAx41jQEPKQNeFAXqdZ9Wh
RGHyWA1z9LgQzMhpsmHl27QFy9Kij8BrRtSRDAXtiaHSiap1IuNRs1fzMZ33JXRa+qTWzFGiX1LQ
dI27u7/j/UWh7UkCREeh1UK5Y2joqg/o1HNumew8b0x13bqAbBzD2i6NIG5EsUsEZOQsxVj2790H
DIJEMGlhnUfaS4w1Lg9VFK87Ko/Zsxs3Ot+/X1eNUhj7W3eJVODSv3/u6va59+G4GKuPZv1cqz21
+aYLWek72o46nyo4rBcOOmxdRRTKpWqvTZ/B4XeqrTWd83ODDw0S65Aui3whFvLUuLK9Rq42oW+O
zXBYqrkHLUvMVCnlHzdjyr2oNk9r3Ltnc6YnPIoWGGZX/IlHzHXweuvHudzaxUCrw8rqu6cxItZi
qKxLX0SG9+9HR8aH4YFz/7lR7ff705APFvBbpul+7I7a2chNjdWSXzUoMcPRJVFb6Z3kkpt/7v+L
yYn6EjvA91EZIV1Eb+TAwKmn7vnfajmo6obYzflm5f9fYhSEWU2+nbKs/GGeU6rEQ0fZFdeXnmi4
y79fZbFxIpAOuwXX4H673C9EjWbCVzMbnzLccP1pSy2r8u12tOlMuRPGChv4d3h/CgfLWtmPtUG/
4of9sdvGfBTby9RSRNkC7AKa2qcN831ASzmemY7R3daNNyHNwZuN0byUvfmtq9a8Z0KQHsYMD0at
58qFej3xTGiz/prayp5G7vJeddWDMJTiZeqFvWvw+6J7cAKwuczPUM7s7zcH3Tym+6eM48tY9Pa1
ICkAXpV+5DNSd8mg2getaeewyso9K1X1VTkC6TXCLQ9lCuB6YmRDpG31SSgKLtqtcUs5+jBIZjT3
ZZcDXX769weim79zJSn3VhkPu2Io0DCR5pq4tXnr2WisrH+appVkvnlLWo+IFIhRH0MAtg0PtQ3a
8bICp8QN6bmgsanauH0b5G5HUmxIoBhE9YgZp35MK5Ige0vxh6Fv9oqZildkF8/II8o/zVoH/xY5
ALHvUjM5hiFAPfZ3ncW/zaQnquCkkbbuTzj/2GoApKNaJyEXidrfLILMGg0HqeU9ZlytPqo1J+xh
SmKKra3zvGzN7xmb8k6YdvJUH+FajhdlWVgb23T5p2O7a6GaaTZ3U9fuJolazE4Y5txFBI2jRr7E
XR0wjfyOjVl5+/fIC8JOkyz7K2NA+qpdMXcD8b77N+Vx9Xjy76omY5tpTYaBKH56ULmgBMwpb/p9
FgTS+C+BMaEFq/pZd2OmFHwVS0rzbLKQ3jB4e43ibnOp1FTrCHz7Yb6g8rZD8KrijDhxN5mT/ipt
53rfLZGxhPd/Bsd83qszjcFl66bfd0y5/aot6cTmeFC8apYgWWdD/wRcEJAGSB7BVhBIg0rvvkTc
HxhNojoSSotdX0UZfl/l7i9rTBjONLJt2Om0jl6rNvtVS7TXWS+f47yZ/sRW/RzPdOJ0PMtWYm7+
NnK+B+LD7++/uqXCmRNtN9F/OUjPWv4rzJaeJjhY4mXPh/if2TPVICPHJ83XOo6E9v6WTrJPc4aF
2+qrd9nNtmL28b7jKnTaC+3Lfz9yEtvyoI/L17+1TLOWI5tlRewNG/JQjMMBMbiXmRFYUtEUH3U6
Pa3LKP9wbA4NTC+vd1XRHAyiOZFLVf7pUlQFIqdpxBWZliNLmUsuDORSWUc/WlwMvy0Qkh9lydAZ
Bw7Sw4lTgHDxUGVySgL0KZuBVKGAd/tyYcmZlpNmcDieWyX9ReDbHhNgH2jiVDGwJqaQxOmo6F4U
bIujB9sYwOnE2juYVbKX6yVjU4KHHDqDgRNAyzhyzxzZWPxZgC2J0CluQ227vdIZKVHmuEdoCMIf
E8M9kflX76McRUwbrwp2HwsVpSWqay4BmNZlBEC3JTSyB5tO9O9/93HSKIlRtmIlmNOasxWOETYQ
kTUHMeXOS2dk//VK175g76pgshuh3PRWCN6/CDU0HgxtetGLlBmxOnVP+ZIUPnLALiyV4b0dCnmo
6F0zmXov5TBTWg35odq+RA3/stB9udy/B9KS3nOCUc+VsD/ug25Tw6JgTAvz9Tr9qk1zeVfHimTG
LPq6T+psavTdRO4uwGFzvslOblGVNBnSFlxwJaKOaC+DeUOsWY8TUgOGnYKeuac5KCEsYjP+aegI
JOlpZekHQvX+20Jb0KCNw9EwJOtkN1/EtE6oCIkBWy1bcn3G/2wlXg8KETjHrjVE0BhmwQtezl2E
HyC4lwQkA86hmcncH2AhIAzBA+S4j/8WywSJryx+0ZGgi7ZVqXW1Ypja1jc0/0kom6l+jP7ju9ZO
S59M17viMctMVE5MevYZHauLm5UI9cxoDhQnia/4AP5Ad4jf6JmYR0CxCnu/e8IuZBxTXf0tTfEM
MiP7q5TxaxPZxe+yqsbQEeAWVFAZDwDkD2pWNf+vgkx96G7qAuUjS98t5kTapgnUNR0W7aIfncnc
GmDSDO9jb1YTd+fgjAmk1BTEFMXjffB3f0m3z5G3P3V4EHdaXdyIBEtP5hCx5qfLa7KW65eK9gZT
Gsh/0KNtSPOxerZH+atf1eaDoOHHPqOwF5JuvLbNgGcyvWSVA85I0pQc35X5ZTJgBTHS9ZwJaKHC
cZpbJz/uRw3Ez+Ot0k31JuK1JO8q0R7gB2sPpaL+kXehtFvW+2GJxQU5nHPRB925YHmh3Bh1Bz/q
OJ1mZ8RfP19Bl28BHgzYqZSx0pWbLhKYgNcL8OdO6TtL9BPHIDFMRei3McK4p5bEk9UDkxGkN5Fa
6h7Gxd+9qekHjtf0hN3xydjGVQ4z+r5TRrSX0zdjdoXg1McpBt0FzF3FhnPE+FXcrPjZ1lwas8x2
IiFvmj2uLzNIdayvBMRhJyWN7UqqJXobJwslDbug7Gt6GbRfsrQmp2mB7C0YZUrT4pDNtBypZwEc
y27TnYzcL5TRsze79rksC3GwGYkqzaVKaAsMznFxpU4/K79UqepZ9vxO/aGGuXBJJGP3iZ2BPC8k
wiSqgQSA+3AwK/ovbnIr0kz1ZzxTnK3mryG28QGZ+nc/dj9tPbp7NYse4jneKSjt/CRCV8Tk4D97
BYUwOc4h68kxShPxMVK+Huc0PwM48chEpofLUn4AnhEksUNHcmhif2hGTIsk6OwYnJGHmb60RXKi
er4u2PsmtIjqStzG2n0RXGKekE7vtUL0+0gtECTTeSZysHwoKM0Q/32bUStQyJMc0LogQtqAn+1b
aProwS+/De7y6EjO/papTHuZuqkfo5Uz20v/Yur6fORafbSYkUiN6bKjaEiOmyzluVHiTZ/9VlqZ
8mA12oHUg/iK9FnJutVnpnN0ovGrnGm1ExyG3aCV3bFDbU+rW2zLNF2QZv2Oi47Ye700PNpVB2Yv
3a5r6V03SRouuaodAc/4WWm8LAcWdGA6RR8dFaP/08HaOBBlj0spo/8wafljLSVpD9tMv0G6JQ01
RO1JVYBNIZwdxQzQERUhUmuea9vfjIvEOOm7cSK53kRgMtGvOU/j/LW2qp+2WbL1B3rSDx00CGI5
d51mBpngAmdkRHuso3QbUTRnfO7erI5jEBnkAKxdwaXBDKFuN+165+aTeJttqT8upiyz9atRCTgV
oVlK1s/BLi+z1EZfQ4qkK/beoPCdnfa2qHv6WFBMvGZg0BgXaDFdphiPnDmSA3RTODXmq8T84Jc9
/xeWPpTKBiMFEmov783EDZTl4yeiFeBymBI8t7N2qmKLYxUlJ3iEJB8dCONhgmaWJKhkgVnpyAWB
eOLjpSUti5DoLVQzNtr3NbV+p0vzlWLYZqACt6nv/xLd/sCgIkJ5ntOqHlp5Av5zcwc3mLP4Paft
hrNq+kER/UQCwOLH8ciwW2EtYGOjCsr+a632/bxO9kfGn+Bdrz3DydxAr9LlPPZPZDgPvb0cmq4K
MyBMy2SjIiaOrZfj67Sq7Y7gbNyJrHdum5NKiQXDG03rW1IxYYgpnoFux3vp6DAFyvFtsMzXMWt5
yrZtIy+R2sZ2e0Bl6hctZ7eRVIuWKDAaTAayZ8v+Elm7o73DtEWTnmYQ/5fI2N5P9RcGvH1e0NkV
rQCzkpO7Xokl4AnID5G27Lj+GHR3dIJpYoii28ex4puVth+6TjkttfW9rmuo18yVWXRI22VGvy4L
J4zUCGrUCYzIi18uvcGAXLXfY9LWQYtW3LEIXuKO/m02LE95XTr8RZXnwXT2CMce8w0XpFjRHDoJ
QvpOtXb3r5BjX9uWCbte9+ikcqJqTBIrHWs8UGocq6X/gvVAWOAaUUwb+FoI4jVI+/1lxwywqlaE
dKYJoRnwOy6rfZxt0w27ws//k/FwiRAxnDV7uLgYhutJrU5UuGt6Y4yNbzCipmqTB8oZgjXW6D91
pBupuYTXyW7C/s0UTg40JztBgFrFCVqYJXw+W/+dLNZuXGeJDk0wGxgnds2r0uefjKa52UtCgzuF
DImy+ET4uvm9k9bLlvElXQnxyHX3Znbad9PFeei66Y37mwShpn5PEtR+SLVOwmGsUHG6+5Cz67dp
+cO9s/hDR58xwz1jjYTbrFUB1mC91Vpph2t7JcFiClIOZB5T0ZUp03BWmlznpMIIilEWv2k+rN2S
E06i2TAFlAczzRAscLzxxQzlmnhjf6lJYGPg98GPVe6giZGO5lYvRL7ViOAsv5euE5QZrnGa98rZ
rn4j0XSClrgCT4cfYLfKSozD4ARVcp54n35EwKmQzzblzzMsDN/QaeT0ekUmoEq/2nTwNERMt2Aj
oJ71bISxHvFACy/WoSmVCV4QoYwZ66bXwuDiUDzQeO+KV5QIGaVQTPLLqrNHquuuZomwdRKg257w
TA2ntUNTHUSZByw3ChGBjX6zokOBi1O6CPgYZD45cfE1T+qXIcnXicwHq40BuSE5PjquchrUoLbc
AZ4P8RetxhBC6RG2pm0NkascSDisU5RxyweTQU9DFLjvJ3ZhkYbN3E5YtSVT0p/BYhY6a4z+swkM
0ywSAv9I5BVG7+fp+tdp4vzaE2aksl57UIza8+CSDzlGj7Ue/8qtlkDaVDyq+mFQrZ9eJjJYTBm4
9VqiBdNf+sl52ARth5JjZWagI6li0XnNtMBhRz5udEw6RM15x8hn3xHoRkhqCBTztk5TFQwZU9eo
hrsvBiwNWMM9alWD24TwC53ms4dGtA+dkS6NdktyUBbKpIZV3x0rEo6PvZz+mASb700zMEs9NPTs
OxcwVib65z5r/6PDR1SJiQw1tySnA4Et8UzS74bsyDFAoXjS693wvCTar0iVb0OJO1DlCd6Z6BW8
QfI3zJW2RfarMnp5hEWF8ER/Yd6j7cADUMAptWfLETlQnYFbKt8xw/0tu2TwHcRho4Jgi3YSTgJO
KT7UODQXb4RrcELetF6lwUxHc8S+HKMTEDYnVNKVst7gRgeENpUnAAmfw5j0O6aaPIwuzZ6YwBsC
W4iHs8rfXYVmfUHk1WXuXlizcyxHxMjuUPhqDSAfEXVvwMjo6gTb88WerQPXGQFJEz2gFV6pYbXb
CmjQa9JpJ/tq/Rth0kIB+prbBot0/1Bn1uQbtS3R2XGb2K0Whcqm765+9xF6syx/izvzKqLS2tFF
P4ByflUW2k244j4nl8gzJfkACfzkJPDMGqvxR+L+oMURNailE/sw34ZwsD0KJT0ULiK7NUayTfmU
ZOoXC3tHF+iVyA3MAbN8tgFBIQbih7NzDIGS0aOnkY/1TNckX5QnbY4YJ0dPjhMk+QTVoh3KgLgV
Jj7za28TNCts4zr2h2G2kt/YakgI0QU8GYGuh6l/uJBCkvX131F/kJm20nflj9N2BPoyFYtvrsoF
M5xgRbJCFqX0rMbrQ6/rIZCgOGiz+cvRa4aDwuZfKcjMyKp3l4/CNa+F7hLWopOlViILBMjafrLa
MRVVZEGwqfrJ5ALWS6dBVmnphmC8DmuCYfqqfS0xwgprIsd6ZEWjs2sSvMT/MY40ZURpPxWT+wD9
a6er5gcZYmIfryvzKwvRHZJ7FiXo950LfCHV7aCp+0sk0GfYivyCV3GmJa15AGTEJgQNDPwsRwyN
VwM0yClfpiepMl1FX00pSnvDi7alqDSVNmiZwqvtrSnwpVu5VqGEhn5nkeKsza0OAI2z46I5BH8q
5iOkD7LomPiyKeEpz3ezU/9VBNebCLs+JHCSnKbePpGtlwUoBOed1jtE0TT1l2mB3SjRRaDhN55n
NfkTkSnqqfkA5VCBSCbrY2MiqVutlGuK3daTisFsbqo/Xa0dsajklq+21p4lC8+ticvQJPhOkA/p
pWbDlH/TRa/KY8WR5rC0qD/1t7mZubWl9MzeTTmSGcuuKFM9SNOIual7SKLpAc7fG6mQWgD2Lxxj
k5p66/EwubsZizib2kgCoWJcxYxVn+guRKjOz+xOLeohVqtV2qmf4OyCOaeF04rcuVJbai23xoVq
ZfJARFfbIHbkX9aZwQOy8ePmnJEGqiaIn3XYMu6MEx5/kwObC+/orGwvkjppoFK18mP6N10HxpXa
3O161T4jFzHDxV1Ys0tk9shmkANmcm+jXPCTMkJVJHbUlpSeSzvvBla+dsT5aCL4SAfYwW5BITLu
CtpziIaOnNeAVDMy7kezIjzwJFXRHV19ZElkdyB3/SGp5B/NzbZF55QNleaR8Un6k5I+CEx+NmeB
SSNaCB5osTMcJYhaM8bX6P7MsxvImSdVEI1ku8arSi70bhnSX9ZS/4p6c0+L8VD0eCi3tPsqPraj
e56llSFWWWWoMP03UEKkMrrGdunNXfy5cmIeyfAjq0ySTrkZXVqUS9E7G0HuFw1BtInSnLTaBPwU
TbdlaKiE5x5hD1sg9/Oe1lWxA0FpH7rfI2ccUSmAZPIo2sGnQbyKLDmoyFnaESnbMfYdbUwi8r9s
ZNivk9rrGU0U6JuAPqqMgf/tBW5s5ZOcnpGMfCO3jAJci9WTPVBZD30XIzvgZrc16lnnS+N45mFK
t8/jeBIkyZJvbb93rkbrEU4h36vHdMYzFrcJFwMrPCeHOMgqVsI4LY6lzXRCF8NnNQyvDsH29Pdk
t4UIvUfN8O6k9uBhS1mx+kH0Ub4m3R5RhjEwAyG9MBfMFp0VfML13dCbDKtpRBBiWiKMYKepBHsg
nPzRKRzIGjXL87YWn+cyocRsXpLtcD5gRG/Bgt00Yy4epKocdLhg5xER67+XZtbPCI6QVZS6TsLp
V9Tj7eT0eK5saW1oDthQSUXwwGrf8Hr8FxPn6Rdxd+1kYhE6XtiEV3P7d/N+6ujbaeLZNdcL7dbk
aA0x9JXCxKErltxfpnK5UNMElT8l7JLTlLu7JaOIqaucMJQkCokkLj0locFYzBPlZycoEXo0XV3f
0+3s/7g5WoGW9p7X69OB8c+faaulSY9+j9xGOadOjVHVpbtE0qyvW9XAvCbeTS09T+advtb3I+2p
JQoGXaEA7NfLJBjlGpxKrbr/nUaAGV3jhWTLJ5i+r84iHK+ElODkuhWuy/w6ZRg/p0Fddqa10Xs5
lmiDPeK+SL7hxhHwrKMcRa3wxKiqoJvq0id1jAuDl4VGwMp/UY2/elLti7jqr8C//sunwtmLup93
dTv9YS46C1GF45iqgalZ9BC0GoVPWh5jHEseNqP2mKR/NSWBvZOq+7KsnYCAROjfVVD36GoMJc8v
SbZLF1obsLGe0gkBGNRWlO7dr35oxRU4K7sQJxq3mwKcnc8aA3REBWHJQDdfBnqEPGe0BBCND/p8
tqKYe5OnAtt/itIgRfKomZyXm1/53DFvLWziR5gXus6cA7Kb42uBipISrsOEmxffo772+zrL1uNk
TaE9mITFpi/AT9Jd22i/kiGsBvmkZI8My1sK1fbZzYvXrL81mClvzcg15S4JFK3K3y2F1pLpUF2X
ODHchVjdJO4QBRZtAAUu37Zujek5FFpzkW8gh0jSKwuuAbYnJjwrQvXKCNLEgoy22D9W8jKkF1Up
v+Ed7xCltvgohEVfr3tdY4I/eUrZgjO78CkGQ6rt4Rj14h1LNjsK0lDPjsJRk90pU/dDBgtsgWyD
0qj6MlZiMsGdjiQP1/sesY8XO4AwonV84pyStvaKpoC3qTTKP5BUP2uBgztLxQOoxHfQFwhQYwWV
IH95pRnqjubBHWpccwCDfzccXMNosSBWmTU5y9GnYqw8oDm9y4reefQyyUo/SaDRHhgeC1LinCSk
Tbesl+74HEXRuu+sqgqI4WxDdgTcSd+pHaydhhFb4XsC6qEHEIUWOHbyIJO5DsZjcVoa+5Y2xW+I
1e0hdwGTjQlJPAZ+T6iIY+CMMQvWdFaBIe5pz/+XJuMBNXxF/h9j14hR3EJyDlJAJEw1KC0kI/nf
tSP3pJI4d/WR54GJaPeMDzQGUZQdSGpYXst6xn+nzj92qmiXXJhTqEQiZkxDUNqacISbM+nurHzV
Dlrufs3M5ihN6KiqRPUVCyHLit6p1+IU1ZPzNM0gDsAQetlIB/J/lJ3ZcuNKl51fxdH3+COBRGJw
dPcFB3ESRUnUfIOQVCXM84x385VfzB+o3+6qavscd8QJnaJUJYkkkLlz77W+1Q4/tULfBz2nK6HV
7cq3X8Oh/azlW87otwv71ZDS5mcT3fSF+9q4BeaKx153xv3Q4DtP3dPAxrgIaxPhwlPU9oy39e3A
8E1n/7Kn8WbK5HsCxaSZymQJNW8BiWuTDnjs8sG9BU9zZBS6sJD8tm7MUXmiOzCmqBKBWFU0hBBD
fgzZWa8NjwzdYG74IvUoMrkKQ6EO83SaITYAYsM5eMr84nosH4K8achw5ewVyenIWDV3+1Vgq/dK
xU9Rtaz6aVhLku23fZSsE34bTA1tti36xkYgZFR0VukdioozJS/tE4c3Hat1tShLdMDAkTlXmtQu
TJdvGwOvkCHl3srIZ20HQEwKu59TAGqA/13bm7IVD9OQ3LMGlzh1rACquS8OjBm/BgSjUH21TcUI
XDNYa4OJXh3AW2sdyZDTc+ZftyZa4NSbN/Sp23So8UtqWb3NC/rqMyLQD/ZkwV5z+N0YwMZ1ZNbb
vIS+XoQ+mfTKbjbByNOhqN01JjVM4op1SoRu7Rn2I14ADxHlKvBwWrd8weOuncWgNwbuuSv/NtBc
d2cUpJaPSR5dldW0i4bawceyoNX0UdecgkEyo77z5DYrc/aW1Oai6Iyr0sTuV9WLVo3OslZYIVRS
J1tyqMetbY2grUMI2mPO26mVyTOSzQ3HF20RRuhaTZfge1/rc0ZJhBC5NAJd2WwgjxZrbSzuwsw9
JgG1RJs8ipHn3U3nMuo25nQFTo59IR0ejTFPZmYBVn7QKH1AR6GzuBIR72LIaZ9R8c/K5fItZPSB
99M2d8oqz6X2AJvhBVL2E2gInCCKdTCPz0lZgtMvgV6lLmZhXI7wACaCIrPyzvS090xqNUQZ58aQ
qY6sY5rjwmNCTtVsZi8d9v1SbuoifO94rTS7RgWd3AaZt9bL4MZpMhS63vRm74reORUJqcpBws3s
5D5NLcvc9DKplxrMziX92U1JIbW0m+699ZuJvbfHUiPJ2exl8OjH41uPyJhrlM80HMVqzflqflYp
Z/tBui/MQV9xSaeS2j+brDc0wmvHpQVRsdtus/hG83lVEOctRFj+sFyoLyonD3gqn5gG0bqgZctF
OSw5zGy8Gi5cWTi8cwVyiYs91KYJlUUu5LfZMco2BBCubIdgG0f2U02rgDagF8XboLf2emPXB7/y
0v03kkhjD07zIF6nuIVxZoxM4C4fKqYRLrY24jZpp2JpsA6larUn2udHVvnoDlkcJwMU42hJBHbh
EMH4TFmQgav2Iz4EjVPjWamI7WIA/K6kYtPoxbqzPMmFRv807ykv/MCMd01H6Lsx6zUuD00GQvRF
Yu1MVPyiNTQsE7WWHvVcDIc6NYmrUobPms2lVKH33jGR5NZDVZ7KwnzLJ9muIEp3R2bA/ibysOVN
Rn0/NazlVlbQQiLVdqVwhNN5sdFbemY0D5lISG7Hu6EOP5DVhbdtBKWRvFb7evAEE3tnqQGu3jsg
HU7fo2OziG48aqhDKNlWoqkf31qjualldhXbrn4fmLhN5nWrvAyrG8VPjIsQLQ+Q2tVlEO+H3RNY
JmTeU3CSATYV1qNizVoGD8YvCWNVVzU6vjLpxrfcLMyVDIFqdmEE8mNKeSjjL3p76cOlNs2L2gBi
RWS8KlW3FWMWrax0MhEE0jYCSmt4jAMEmHDPzbhYHLWbXySu7mp3ASQFez1KYziE2MszoqfZ/3Db
z3/S8unaHmqavWn4imO13zNyQjBMYrvneOMbnNxmZfVfygKor1Ch7oJ2SHfl4NtHG678mh5EtzJK
NK2TE7Em5Xrd7r6hK9SzYmVJhkF64IancjZgdREn20nz8vux46aoEKK9J4J60Iyc8Xby9908aadZ
rmB0HnVHY8o3y03BxtPEKxC/fn9vjdMkvcTrUDfe2m60bl3RWXs4xzqdXZ7AL+i32+80pF9DZI3f
c2yICZGmVKZSyjKFQczlH/l5ZW7CoJDuT901WSFHa58HOmPbTB36yLR23ZS8RsC6CiOQDxGSnbVC
TgVcxKcs+VbdXNRG0Ov3WA+Ha5CaHBprGUF2zIM77vTFCCll5Xh3+B36tWPBJA1blX7j/D6H/+7/
zP9vT+SP7EyeCEFYhrSUq1uCkJX5if6ChHOsjs05n9DKlRZAgkpsjLS8DxptXYCsW9PCKnezXF/k
/oNTtv6MAfuCEB1inAH6QkHIIRPBQ6Yoj72OIh9CAduaZZwg1x+GgNyyv37t7T954bzavPjCgWqO
1sAWM+Xul1+5x87sByV53SqZpbekPZOSXabZpk7o58dYgF6rxtjB1ZU4ymN/l016fMz7mj7pVBh4
bGnXbHKrGJBMJt7et+l3EEJwru1oD3RxfEHyhxrSMQ7urL6+fCiKYGV5frlKHc/bs/V1N7gG6IqS
JruIbXoCsCWqVThN1sqx43MgiLJ2TUCTF1WVGTF7ES6oocYU1/X84fInq5FvEsgF7B2TphPosCOt
6HZZN/mwGT3gVkQebCf607dMVHFFOLa58YkJWWim7bxkbc+ftOBU2lr1PK9BQV3k56bWDl4Sote0
oAcz+3XpVNTmTRz0w3YYqGWLAj0YGlvuROOJrrZ2QLAT3XeW0dzmlEGxlNXf3DPuf7pnHBvAq2uY
kOaREpp/3DNUjAFdL4LEerb4MC/JkJj889hY1TEsxhNGi4URaFa6MbQiXMqKI04hGLJdAHJgItSZ
BG362QCvMdsWm36mNjUqQwvESHB3edhaBe7AYoY5iOa+JMZhpwUaxhj6ofdlqMfLyDacjelUbA2m
3q87l75vWWOvK4fgXFfT2Rrt+FiFCmXrxPl1lmimA2Zl6TLEC91MXVsWQfFY2U+X5Xq0h25lTXpy
ILKBqDnVhgfSj/z16Ll0fJ06JRKj2MaJsJ8cyHnbykm4bNMOX1CQaHR1ExhIME46KOjzY1WSK1u2
TASwvZ0rKyy3U+c8D6l7d9GhXj4gL74Dv4Zqx/TstZdSanpj0D7mGlp3aYnhsan0W6+UHNuHFNWG
adCTGb0Yg3TGsCPGTXHtR5NaBZkq3pjmrIrMVZ/OrNLrWhhkVocNrbM0tgSc6ZgmEvcIWPuDkjre
/vNzuW8d//rutv7TguTOJEwi12BC8z/zj7tbC8hnBumbIPyz3asajTVERqu+0hRd3s4MxLaZEO34
Nlhlp6/doyvj9ixHFqORK0wukLiBaOwK3LcOgj871Fe6Jh+7NmzuWm0MTpN6sS1V35cRTTnfC6m+
Ko49kX4najDqoaklXzC1v9xiOqLMJJi25Sg7VExEyDjS4AbLel0EaKwvMJapRsnZ63IThR0hdH4y
nhysRGHl5OfLh7xtQYagfnowCmqWcRgcVKRCLSXosnUzrwWDrNBNTVG665X+M0zC+lXLAxTaefPs
A/iDwQBfOItE8gQWclxC8jQ3f/3Cm3PS3H/k/rGluSz/rlCSGC7you0/MtKkJHwEZxUJQiQnLiur
KGKwRHm6teVapP1bJOIJll4gllGWW9de4YHQyOr3yoyrm0qg6IoQ2CHgyhnboLWgx2n7x1rZt34c
DfdRRPyLmXKuNSvMnjM1kMXV3tveAH4bz8vlA3xk2gi6/+GMBq4hq3ONR0hAVwzgxVLU7bD0oEPS
yEgr1EiIzXqzn651TrnUwfRjgvzGlyJd/fVro19i+H59ccCUKuYLjkJ1ZJKK80csWA2ZrvDKGEaG
HQQbbfQFORWCcjsothfilINf0OLITavPXqpMyEfe2zpmz/muTwq9XHr03s+pDHskCqo6TO3gXUu7
f1aWz3AFBJR+uBAC28b6yQFKh1pa7wmiqB+1TDT7AZMSpDN/F9UeyPY4l8Ak+vQqR8pI9zh8wfkU
QHoy2hUtxvRo9A79czNPjyGh5stqoh9OdE6wq4PMpwnupGuN+uSJc4e7gji0GkTcH7tENpyJXeuO
uSNqGl5RVlHj2inJVkD/T13XedNKoR9dXQhliYJOiVUA2XYGligudDqfHUk1c5EgwXedwgljN3jw
/kqfH14+5zD32WplCOIR24VfRrBgyThbt427QAprfsDXXXNazcmdJDOLyZOPYmHQx0NpaTjtnKDf
jxHHQtVY5gPw5ZuwqKFotvYbWpSvzIuKO6FxqgFwvQgvkFINAzzTbNrg1nSLkzK+L2YfFNrHH8AZ
w8PlkV+04d/cWbqcd7bfrx6DhUxRZhF5Zhrij6BQWKBT4gaEh+FgNDcXvGk5O8LQbE5Lfm+HiZLd
H3LVMtYw8yZ7jzvz08+Dt06p6o5xD4rzuIFwlk7uSjZoJdkohk1VifYwNJ29n4BvbosGwwHpKHe9
1cRkRpT+dVDKlAnMrKZunZyp2uvlMzar/IFMuBzgJn9hDKPqpOWe+HDjdtXHUXFVm0V/HQ66vne4
EjdyVPVcuzCH0TFVO5blgmhodkQ+ZZ91b92bhX3Djj0dLiShTtjsa5ELhbHsp63rdaB7NUiMcU6U
aN3uGUIVH6FJoyugi/aEEzpfhGI64bPwrs3Offj2wWhoFr8vul5HQgd7XwPCR5TcqqfFvRdZmZ2F
pX8ErR18TFB7wnHYMDAcXxjVZGtZ69aWGd+KODYmr4HojXXCF5ZB2whG8COAxTlZa9GUGFYTqGaM
BTXn5nuHDnPUnCVxZycXpei8RPUowpZjCW7lcuVfln/iFeoDB6YZ2zLcMqeoSSZrzavLw27GDiPU
uJNOen1R+spZ7ksCFozAo8wKl1fQxKYWus0JNOu4wtKaP7lKZ5IHqRMnMed6q9bIZ+PYWZfWcky0
EewVaTbRwCtqaOgO2OafI5raK3SJ3gZaJktnG4l6w/xtWk51P5HSNpws2ZtfMLeWEOT/rirXzd9z
Y5VFLrLN3mySukGtaqk/yrvJJ3vALnVOAVEcwxosk1XELfU0APJceOSC/ABag8G5tcnzARXJLL3G
q22Ud4alnwZDjx7b8dQA8TsVIiLwLQBCwpCW1rNvyU2co9NoYC8AgwZCwkAXcaSCzsrEYgrWdiKM
QxNFy3IS2ANtu4MiE4ZUmgwrIqNWt52y28cizxf1TORLdFcdG2KrFhJ1UJQ9FIxm7+1B/74jmmBo
br9PC5VLQjgxcgtOIua+LWVwJuLtCmdttdf7hjArK4zS6+zVboLgePlw4XCqhiqJW0rQNcPLINxF
kLXF80hP/Sq1uYZM2y+e48Z6sFzsYIEJr69DmEFQsRXM9DkEbrNJiN+rWCmpYT+ZlfKXD72vbEqg
WH5/zteHGKk80jsFv27P1CZZiVK6xxrJKiodJ94jgg8WFzOBm9Qoq4iZw/jAzHXGANsNPvMx6+wb
LRyZF4EPYx57992e0MfumGrvg6nGrRKxg6Lf8E5VatnLxCkDCBjoIXJdn/Ml6BvGVjQDTxGd2tk5
bHsBfknmm55qm1qWgUY9j7xZkKs9xbp5D6RkhTDNeDSk7d9U5Jm5cfXt/EQ69+IMQ3LwiGtYi1G8
hqDkbrpZ7xmShSbo9rstGWsxZzOLHQs9NbM9VW5az5j0jUHzvkPhjsbuBkG49jdhtgZk9l+WddsQ
lsFM0jLnpV2YAGv4+i8H0aDXx9GMPZRFOEBIc9jaMaqDfLonbYYTR8OEi94w3U0ssoOz08082jb+
rZRMP73gKUA5HcFTG/XsYPetfPCS7Mb1nfX3Vqmjt9Jr6AwDFlMwBeDxCmrOlh7uzmr+LunY/Z0N
z5PhrrUU+5N0SfRyrfnJ/vJkJqaqtJHIlXZDDcko2pNns2AwdrGBGAXLpT/DwEJZTpAq2o3Zlxha
5kOTKEpEjTXJfIx8cRhwwvZTF03CBWqITzfcTcBtkRiOz50NOyEJMF1L6wduBabPUfn2/TetrtEY
8GkFIMX2KtGJLZVTaUA27Kb1xW0wDtw5LVtJOMudwlC/lmWCJOxia7RROx4qpW+UcKPrOoTAW3io
uIwQhqTPtPOBjopNplFsXjvDORkZ5kQZV47WqDN2lv6oX6DaZfKFaxM/F4FCYAZKHBjc6pQO47RH
RZPfaP2mCxrgtjnsCt1f1YYbH8cabQDnzWad9cpYByZt8cb7EcQeg+Gi77aaq3YT6O85kEg+u6Do
lqi5s32fZstLfRI9+srrt+QwltzumGHLRHyCXXMPmIdCKKfx7cUoVxl0zKPKV9vLwwJ+2t9c2M7v
J3Ubj5SUZPPqDIglOij5Ryi1CizY+FbzI5/ZmOM0G96My2tTyJk0zfKyKISv3UYzHcpzjKONzfre
RGZMcGpHkTzf/tpIF3emrmX2gAy8xagxSM1b4vqMjzIApt23zaakH3gVZZQSmBS8ZRJVHZp4k8Qm
ve5ux3YWqTKV0imudpR74HW8Vu7zGE3h5ZJAPPYfNrwqIwmpG/EtGI5ZvM5CPcUaZ/SiJzZITnvD
Telo80lI/gBdhW0hlDCMcjYhkZI2Zhz15SorhnqTDGl9F03AlOOphHN8MUxbxclitAy/tAQKPadx
UKHUpAjceeO4zD0pFpdeDVr98To00oce98te63JmnvOf/N4yV1bb5veTw5aTXRtW7YB38iG/+NOh
8aalE8L6SPSvoFYtZV1EMx6Vl+uRWFs9/PWxRv4ednx5nx1BUWoDVtaV4/xRl4JasxOVJz8Gg2Az
u/s+yXD4Llbsqd02JIH0lE4cLNo4eLKNYAvycXzTO7gKTXT7fUn0Id6SqOmoHUfaUqbF69DJ8rX0
aBOkSYVHZrSLV6SRsOXvqtRO3tHffE6WE5+1pIv3xaDkGkbG0meR+vD9nqAtycmIk12x7LKVNkn/
ePngzBss0PG/fhU4gP2xjtPaAo2vS4TFOsw8+48eKC2/kKMx/cu+SlHN6VSOUWdM7yqBxu75b1km
pqs0Sp7HivcGM5h5ZRs4YOFEF1vUkjnsAkoXIVGFhczC38tsA4rvKJ26elUBuxP5YEBJg+KlCNiQ
xzQcby8fHJSgezOYAHORCp3mmAL5g6ipvxvLf5kfTP/7s1R7NZbp555MQ3Q1YK5wT5bLS0ESzvWJ
ZWoPDOfyG1AlKRO6CdEW/cKryfc33FEOIzw4yBlyStQ+wLSCqEWxCFU4fx9TBCZ4IKujb7kLcx7j
NF340g4qxvhRfPZl1p5sqd0zrI+vs8F76SZiQRLe36MZau0madjZMY0SrT5bpcPUJVwqlj+kMQE5
sTBuo6akFx/lW+y35nPpETmVWjiWqqqCcu+16rELTMB/EVR0HKZbw3qm4fCjmk2ohWwK9pAMZ3VY
wVRCXbjvJOYQbnK3WF76ZF0jzc3ltjdJON4mc8uOwf/3X1L4wfd+O5vCouy2Gf+JRyZeAuES3M6t
PiAeGXrv59Ck2zrBkVpV4DZwRdcHYgcZp6VFfcCBo3oRH2i9GtvvE4rh5fYmzazxMbTSlRd1V99+
W7+K+/uLp3Ma1Mkd5I0Xxtmxq3zvSIoIfciEIfX394gH+yTSqIKJ/1ygdX9GL3NELqhdITAt1lA0
gg+IF4Vb02QeSxRRfkYB1j4Y9Gsf0yDAWt8628LEq+zKrLstcmsE4paY+8Ky2t0c23w5v5B/lGyy
NvCXWmU/ZPmY30mZNFc58/ltmhvndMy1O9XYiI3K5jjPqKD/xu5ek4LJzSAJtrKRJE5T26xBkZor
NcJnhfKTrJqqtdF+h/meYBkKQsv2YWxi4NWUJo5FVoon8BT9VnV28mllSMgvkzFPfBK6hFJuiJst
2ZpbQ6rx6JFjd+P38D9N5ctNVpvT3hSEXPld/tmwbGFMGJ9M6uMbkpTaLXKXTTanpbulK58TWObr
si6Za1ogEEZOFfrwPI5eBWGR+kN2WgSSkA5UKauvzODl0DLgIL404TnmV+hLP/wpugGD21zXSjSb
GM/uldf6/bZWUbPtRoHup6x3vhUPxz6ETdPoyb2E8Aeey76vTLtfXYCtkUrH/Tft2HQEC4PTHzNP
3Pvk4f6TdmyoZImdNH/IPXiTcZ+s/d6dnmo6+7Sj4RrqHJhwtHjJADMMAOGZoLfm7rII/pdinR7y
lP/+df43n3kxViHGzn//198eHcPPKq/zr+bPv/XbP6r//fJlJlCr9+b9twfrDJD7eNf+rMZ7rIfJ
9w/459/8//3if/t5+S4PY/Hz3/7lM28zBrL3P9HRZr9l4BqULf/v0Nzz//wf1R+hufM/+GeUk/EP
OQ+ZXF0Kh4S8uRna/6ybf/sXqf7BJsG4jOkfIRfMMv5PkpO0/0HVJE2b3FyXLWUeTNVktQX8K76f
rs9fsnRkYOwm/5UkJ8Ylf+xYpku9w9wR+angW8q5if5Lse7pGREShWYsTdsLyV7yvXqdxWjqltYg
enPjpHm1CYmtu2pGZq6kXlo7QcLcsIp9ToLpgo462geiLqw7sih7ZODK3FLsdK+Q8MVeCjQDi0YW
Nb5zAttsRJq+oxBr4CvOq957YBRj3aO1SRpU6XW9qnykl4ciwS2bohN9L8jtTZapD0SJZSBQz3ZU
xtjsaZvPngdnzngPyThhcubs2tQqvbuMxPiBIIg+iJ7JP1MC65IWSdZjtNB6day5/xK2IgJRUa6C
G4/ZT8rELM9O5GCsW7hMDMGE2WmZsoIJWRhfOceRDa4woHa17p7xr+fRDligOiiNXtcCTpRVHvPU
kNONM87Rv72oCpy3ojCQuoyZnZ0gXlCF9D0bcKMhUj/30BnJ2CDBFCOe1WYalrWYqR2t59q88+tB
7kQA5BlZSV4F7wziUiYN6Oqy+Im4Pc38kQ6l5sJ3oGyC6ziVxW4kCIgA9EhMkUFeojbMgHOo9qaf
ZO+t2yBm8gZOg+sg77qTYwcJ4etButbH1FiZQAxRH2O3P4h4EKuqt+StwZjiyZ2m4LPIwe+bvssc
yUoY7hVCtFwoHjis0fI3uKLzu7ake38EI6a9OwwHH3J36Kjmcm945FrARNCQl3uoxq5r7gj00NDb
1L0P5tog4fYcCS2XTA6U9F+g7Tu7rnbpg4VNvDcjN7piN4g/lYVsRw96KGZOl+jkjXg5/v4VGEZY
VmmRbPSoSq/zLEq2qT4KhE09yNLBme55dz1yzIkhiXdWIsZz0lcWqcV9FDVAFeNTrDCOWXagfThp
6D0ZusT9aXcEHd65UIa1teuWgjljFdaAGTloP1LW2NE6GBsVb0VjCDAtGRqZ3RTZCSzGUkBwM4PA
RWgRkuG3N+kEjo+T8kLzCxjJMF77RReVJ10GOC8cvzTikxghIkVV6Rxr04t3aOmjF9wKbfBDAT9m
qOJpxDNMRojjzjd8A0Zc5ZtHn1/xvsc2i9mRVJdN61b+MUQt+hTHXQrUt6k3XO6A+WNPu6foUs+K
ZBsbEZJVfak+N9yDGybqxi8KeuVaMHgPpWzkXYIw21iGPWkR93B+ZL7MCQTf56FVfmRpnYX3qlHo
pV2V5as6d2vUzn7vfaU4ie7YvKtrH1gmvUQzCb60qZcLr5dmwTJgihcFWOzsyzC8Rgjk3aGZ9NCy
CpwcTqeyq76vOGr5wbgNjJZWHYqeAYZD81VotYONQvgkPLe+7+7qHA41+L2QYyWqdUy6pUhhQUXk
R6XetoqaHFyCVx9ywNFY/cCj9sJrDl0aKKhNBIIMQmq4KE3TwoFGSLHJpXZlwHoscKRY452ld+Kx
oDLvll2eD3hS9XRfDY37xLAnO0yzgXKAflmFOCZEngxvsreGXQz1egsKMr6qYxdbYdNbr0VkFKec
CfCtJ/CjtIWDG8c3gXAmLrqP0jM3Y9lDQTbL8loNCewiEKzBIoW8eMdmk4bLyM2HW2UEb7oOdAJz
rrG0E9Pa4xPLdn6j6i31HV4QKdV7k1ZEAY9d8NPXzOwJxJe7gkRCxmoiX7uxmRjwSPcKOby9wrlQ
LLOJ1d2LYToYnZevpde8JLaT3iScptRCRC1abkKbF3YkbpEo48MP4OlyPOFWtgSCrJJIu4TITEat
59qznzLsnwhtW+uQRyHDXzqmdje9Qxy5U4Z3NHsk03rPfLXu23U1e/gR3t/4oYx5zhZ2A3rOUWHh
Ehijn5NGKwtHCXLwSZ6thIxUSxSvYd7juUgLToZwXHI3qIgi0t+0thmXmWb80EOajXlj3gyDehBe
8dFXUADTEKSKP+o3me9h5m3I27JnogBxpdPaSRFncPIlsbUrOUNrcF/11Fu2YecBHyYqhV/qZ+LY
n7qNN1D1ETgSfoWPEEjaInTM5ikIC3ObgMuHY6Ie4OePxxK4ziMGE9jb5LFflxFCKXAsMIYVoY9b
r/KwdBSag/28iKZ811KrEnDsiq3CR74x7KoFj18LLooRZVUDKc6g9ITog67xiJCDud5o0AFkTneW
Ay0l8m7ytYj64aGrxlt+aO4uRO5050pPo0cOMF8dOba7GJ401hc/uUk07LFDh8A/l96hMf3+MeXp
pDjLY7p5afFpo8ucg7qdBcpR/9rzswF5CEyKRFZioeVmdtWA/NyQppjdaHXmrNw+I1nBVvE67Isz
ccX3g0qx39GGey9zApgbUeW3vamXmPJRsLfw2lcB9JGuwCTTtTArRiyrpzyGzS/tiu507sv1EE8h
7n10zpGhc7r1xaOVVCSjsfIgSHbkoUqGr1GAasPOTUpr1xn7lNRlosqhOXuasnfaHKNcx0PDnS7r
Iy21Nw5cB2l0Dr1W8dhQ9i/Ym5pFMjDbRsxIN8X7wAfM+V1zTrGPkZjs5vOIomjd5ta74QevGKDP
nNlSEkuabqkMM993VQAkAybsMos4J5ikr11TtiCnDTN7OzoxXrW48ci8LekZLFvD1T7Tqv8kXkGc
vC7BNZb6zxFyskXUJ8SBkYE+5TTForInL3OqP5R01IODQHbnRy365JQB8SJR4YfDyQrfkHlK1aCh
AvOdlSy026YpHjNSVk4FUPxtmWvhsgE2tJikeYjIQ78JjVYDXQlFuomrEycRQnbiEunJxAbl+eJk
2bac2W1fmeWHPwUDZRK20306R1I2rKk3ox6bS6MrgqvOn8wdeqTu1uho7Q+cDEmaJpAq7ldIDsne
pLOxtHwLg1/eZ0vPnQFdHr+SbV33o3hO8W2uzcpy5tkX3rJ45FgfR/jKJF4xwfE1HQf0vfqVXVen
GZprBWQ950l/GjT9gXoYh0RallgjRpMKNSGXpA+aBQnNxF6i+Z3SUpTHvnD2Linni6zRP9PUOce9
88XL+RL7TO9BOW5MH5BJo+5ndNyKicytb2T1tRdTy6mZ1Kf88CbjxInIKOVA1ldvTobc3CPMfJTu
a6EH15PQbo0aJVPNpBoldngvPPu1RmG/AOPCQKhwb+FXnHDe2yvbd8BkFdlDEoYHSiAMTyNvb58H
94pInwVIVXKhB4DgfqFOYdyfW0ReV+xHCBo8+mKaRkEa+BP5UmF5D7sCQLo5PUqr5wfMOUy18zgJ
usCIVJ8qheMLtgleFeL0lq7bvzq4DkCW8FuYCjo28c4PWdmmXMziPoyT6gq8xRvR81BxY7ZwLuFo
levZi9CDY5NBp2aIiDKTbNg20j/8zPsKRPhaKIlJLSzQryJtoMtztq1y2ASNW/N2jtUGPrC5kQWI
5Z5cZpSq4XCsRXyXY8lYBH2KuKf0qMA9EgVK7Rqtv7Z0aHSuh2ae3QyYLZJRAtEIEKIE5fAMecBn
UmsA6C7Cg6PpL5lwy7XIQptRbuOtky6cUO/aNhjPkPPA6LTR0jdBesQhoV1FVODzodN/RWz5yKZF
yWiPYwQBLyl2keGJfUtHe+miCF7ovo0DcNDTE40k4KBWVaxtz7gpsf0thwYGymC6IFsjRshmpWBE
W9LbepmbYAFzy6UK0L6WhgU5AAOEPUL3kXrMygVRU5bDDxKEAZIwmwyMSa7SMrg1PNB1gGXBUmbo
c3V6CUZm8haO5nl0COlZlnZZ4HkQQqG3pcCGGAXRZZ7rvGnCHVelCLj92xRY7TJhAJYspshJngar
9XZ23qePNr6UI3nSFkozp8aBa0V9by48M0NnXLUtBueiCXZjlHNXJ+XAeCZuXXK0mm4gCKom4+cp
o48cUiuD/adj2KKzl2WcrMbEJOJMknJkeWF37iy/2XMZRCuQEDVM6q5HeE9EDDINS7yH5Ri9Fu4E
SKpwqheV6O3ZqJ3qK4GzRFhMSVQC1kzysPWiD+7i3Jk+onKyzyioqmERRfWwZQ427OZ69j6GZ/uI
PnB4yp3W2XeFSK/rSHknU6C8mkTFm9J0bYrZpON+d/JZuYpyZ+K4NTTvwCSLW8Xx3dtIM83Cq7DX
J0Jdi8kylyUverD0O5W2K6oLlFFmF3I0KJvKuveSQj0EDAHFUiudfp2OXA+Lws4dfBooEL8illN+
9mAr66q2sp7wROHBbepaoX5yJ43HOBiIx5wG23toTAoDgziEBXGR2AHoB13lg0BCbmg6ZbPGBSE0
D/GFeh+CDiJalXtPfl20943DWDTq1bnSYGxIAPbNssMG2rNZWVa6HKuqyeHq+NkLJJPmrCsag4sC
UPSzS4j5lSnBXDEYd+DR4EgMHyUahnETazSotwIhT7hSfUszHvFH1S4iuHaUkDXL8drtRsSCdufF
dLkL+2fq6dWnhz9Xv/qlPXP7LZf5VXOt/zmtQGvNLMoVwrYFcIM5XvvXpodT/y/2ziQ5cqtdz1tx
eI4K4KAfeJIAEpnMTPZd1QTBrtD3PfbgRXgBXsX1wvygSvZfZEmi5Yg7uA5rpBBFngQSOM33ve/z
UpbuAwMD2snwla18P59YvcZN7sd+5XUewkdANm8g51zjern8ZPSPJZcPo5sfeiWKiUkMR4vhFMf2
XH8EMHEKXJCasCL83tW2JP5sycc5j074TD4Z+2M/7uPYH8o9fUIo75wwtnUCnHvO7vmApVE/j4+D
pzqFhwdL2/SH8vD3466Kv3/JlkzBsEjDUboriiXLWMne3/ChE4qwwHWTKfTWTWIzhScwBJ9d3J+O
oqPSoYFuCwTp70exoIuB/WUOh/a0NZ6wTm1tD9mcI2+bDd03t3j7rMGpvNeq/HFlv4z5oXNPWS2b
SEZax4SjtavvMBRuVS+9sLy/v4U/9PO/3UNSlWQDcQxttvXqf6nU2TOeR/jg0I+czrWPxK5v2Y8h
mneiLZsXjOde5xCz/Nm4H9v5P767X8b90NMqoqybU4lxUU3Tmd0UbuTGfjhveWK8yle/5p88LB+b
aOuAqqzrSL9UYFs/dL2/XGgqE6wqUZl3NPyPHN60EiyrysYHwQ6Ukb+/rX8yFbwbjMLtr3cVHcug
lEmFAuUY+OYh2Kt+eSt2if/3w6yPwccvj2YX/+gyrXDrg6TJXAzR5lENprAjhuA1CR/+/u8rv39L
yG01xHAMwv37Icr45aY1ZMrGshIYDjnTt9YZPe0dfB9Ytptg0znxNv9kwN8nkvfjfXjuE61ilSXs
yzGxF4y6eWNY/YkIlYMZ9/tPru29kHt9x9gJKIQVri1V2VI+3Lw2yeqsE2Dtu9BdtuY2cYF5GbcI
oMUmO/vsq1LWr/z9d/V+uHX+/uVWBoOE6GRmOOVGdhYXsI8bv2EtcorrfGt+dnG/rwZU/4Vt8swj
Vgey+X60uCg60n8xsJH017zMzuQC7j2FsUPKoxu4uGPIVtC2o2tsK7/5VGz3J8+NDaxZp2ek0p34
OLzCAZICILpR4055bPYY/dzKw61Aq+y8dGkWmZ+8cL+/CQa+DQ2XgGEoMMw+XO8E8kfB0kfPiqA8
2NIyQQufPC9/MoRmsKDoLPCqIcsfFjlkZBFQ6tH6MSdjbAcocGRpd0xfdsWmJvf42//FQ2MwJjIu
Q9bo93zcUphm2kB3+DFm1bjhrvUlJyUGyVu8fBu6xvkn17jepvcPKeOxCsg24ho0Vh+uEcIr0iIM
Clxjpb4NbvGib5JLfVc6kpN8r4/QI9E6NFvdaRzCyT67xb+/kuvgkKrpU2nkmXxYautCM+Q+k8jA
O64PbOuUfnMgbtjLzvrdJ5f6+yP6fqz16/7lfdSANsmky/H6u7jfcofXYo+i3UW6u1/ugHl+skET
f3pxTDgK8xVeto+7FUMSao210+bewiecPdBVrv5cv0XJBXSjeA9r/ixzpK3SXcScad11fv30Dv8+
wXLVv3yID1ddkW+MCZQPESNCIg7NQwR7YXu6BypHejIAB7tsUzt/3ATOjxv+jzq4f9mefdfEvaje
ipuueXvrTk/Vf4BGLtaLX569taX8RwP4/CmnAXz/b/+tKP/Hfy3+7b//p7LtmnL4tQn843d/9nQV
eW3dkq9qaLKiGuZ6vvjZ011/whxurb5ChZ8arC1F2ayNW0mRvyANZWbAFoZwWDX5rT+auuvPUEqi
HVqXcHttB/+Tri6P6bvZgY2TMGTdkjnZsBM25d9m9QB9b5xSR65NFU1u5bXQHQTQGVEke9iMTXBB
QNs21rOTVPcw2MNTBkO/bZ/C0txZ3y1KI1NIEl8w+yi1/KAAASxqV9Cq2xj196yonJYTXj88CUdC
GCcvT5gKkXNE9Dcnv5Cep3I/jW81IUN5Sm22K9xVi0dmMVZnZ0qfiHDY1dal3OhnBHQs1uImCLTF
yi/TXgwKO6b8Kplr2Id+Himl2+QJPARKgWvAUV5s+vPRRI+9HOAGHJq92sXfo0WGUkLLLx231Qwf
3U531HzOW5KMQvlK9gdiycJLO76Ti3sT/XYmP2R0/HYdme118iJ/tYvlzgwykCv2gVq7Z7a3dkJ4
O7UxVK3kmQCXWyiWEa4XScOe4BqinTaqMK+RuXxLrGEfV+WJJvSGgqaWe21nO5LxVM+ncL7VTGmv
lRG6W78trR2paoDbSE5LbCd50n3JkK8GVERmikSMiiC62Y1K4Ks1Psj9Y2XNPiX30xjSWWsbR1e/
tqCDu6pzmyF2l5pUxoFg4V0MGUlHCVoByaXR484VtGvZ4iukJ8i/o+yJu1OJH1/uJ9+OHDunkFvU
94Zd+ZmUuSTYH4PMeAg6BaBMfurxmFJ4W/xpeIJ/7eetDpBiuqm61MMggWqo2Ci1eo6tGqXQdNbG
3UVBEsia6wsb8mYpYgLj7a+rnk8VT0H2TIzHeSjsNzJ7X1pU3ptqBiuXXBhJcE6oWAOk0CQKg5AU
J85btyUQp7f6iDJu/FCRpxpP34VCfHhMky/AC5W+JlMH/ZW1j+pTQVbtQmBWm2NoQsa9knbH+qSg
f44AZpg0ZsP6wciJZVR1mIX2GTimzSL40OgFiXUtZWjMT0Pxva7J+OrQA6lfVSqHQ0UxkQIVllKQ
IYRyxT6oI3JGbuSs3s7DtlczJ4rGq9mMj215P6T6UaTRbRESZReZxT7Xh9O9rKFNDT3lMpyJUUa6
q+VfQdw+y1Z7okWY35q4WhD2KagfJJ3dn/xkir6BX029VwqiTTrqL21E446O523j98D2YLxSyiJN
0YlpiVOAucxj/kvZYtxvcQ9kank7CPnnyfDfYZ34f0wPpGgs1n+tBzq+tWUXle8Wj/U3fi4ewv6C
258GKAuHrdj2KhX6uXgI8wvLiU7fhp9gBVD5nf+1eAjrC1IAQ5fxIvC2UkP51+Khyl9orwgTLygL
j2Hq/2jxYPv0bvHgsIVLBhG/xUK27vBkPsav+616wZ44UkbcCFGZdyJPQEWCfyCUjMwGmiNIH5j9
KoJGJnhruV30sC2r+QxVVXfAagMtLSnhczuYjPS9rRXSldXFBehwtQbzpmd+pUJDJFEqMDYFvdQ7
qS8XgMwwdpypsKujHsdR7ihlHTxOhbXQllvCGM9OYod+ZtfiYdBs0Mdp1YCdSZqJFkURoXhuzAke
YpmTE9oM2b5sDBhMFRjx/Jjz76+iIqucFr/8XelsAfUtpO9exG3GBCGz0+pkdrT0vaMtIhZQORGC
dpiyGDm3RqvUO7z05TPywuxK0rLsUpryPtsClF/2gIllvBSS+ohjDlBOIGvTgZRGc68SYHou2UFE
bjbtSjBhFLaNpRo2VqxotKeNjmBNifj2cOyTe4bo3DTFMqej0TgIpMxY+OvBBQtcHVAyq8cx7KWb
pJVrp+qQPOlVUsP3RtQNTbqGkRqq2J43FnzKAx0oqsE5APQwS5RHhdDro0ZWBfSrujkPkaZhRC5b
6NOBcZ8FaOfHfCVH6EnpRkjTvWZUKneiL+2KVfRoK2N7lZnLcGNZSXknmlycxbkMEM2cniwlLP2y
HZZnLZXTazDLpl8WanJEwRqdssAihGEo+/JeKgzdsxtLe8uJEXdFNMQenKjkmTDdeB8rfeGq8mje
KcS7nk8NEsykD+szurdRvoXr1D6RTC49hxns+k1J2p+HJwiB2pT0B9lsmqM5ZqOvF0rqp0AkD2U+
FT70qOlh0fPOV5rIpkI4rSmMczIeGC9/Y8UKX4GYSF5aAV2KJQB4MlqIk1QAlA+gzTuRzorXhPCH
u7qwb2qjZU1Q0/lS68L+DJcJpSMRRMhHB/oakMe0V4KM0xOAvtAP5fgZbhJbpTwuwMSMrDn4Rca7
JDZxm2LqvMu1QXqoBY5ohKISS3pbf5VrKXwYEfF5naXC75/GSb7J4yF5JkU232OWrXcNEKsVByk/
moTfeOSFRNgWkL/fDoZF05Xn/yKRh9ExIz05K4FtbiON1ykOrOhSytdYlgzhPJGpMLFKWXLVqOof
OI2StCcZlYftBge2KO29qkBg1+iKbJSR+FIjDufnFK3+vqQDuF9MNQUfGhNHrqoAkofcPiJOVbYC
BsLRQlMG24Ns7aAlrLyYi+YpNYd0KzL2hZSN2ZSQg3hGAlyJlGMmhCoCsUMfaN4SZAfaUF6Wp3wZ
pKtimmBk5fhWFiRR2xkDP5qQFNVNKnpsOQiJwhgEGxjv6BjmIOCVQo52ZH4kt7YNx8+k7eaYPavv
2kk7j/oVpdJkaKc7lWbYYEwkHU+25Wp403hPU7FtxsTwiLNl5zV0yJGMsXWRFgYbbIdi9iYx05ym
sQDlq8j9bhTyFd2siKDdiYjypS2/mhMYJWKClPuMuIyDLMJ0L8wAuYoCGSARYdt6UqdRUTXIWhw0
ZT7FCmIkvujRx3lnb6RuHjcyzmSna9sYtFrdnhazASGQIVNELqtdKBXuvqot7Ee1VCZ3GEvJ1UVS
nSX9HK5PSndnS2V3jvGmd2HDW+x7E8ju/KkDRsV5B84ipk/P/pQwseK2pfvlcVc0wlcLiNZU4q55
4aETzL157NAj7ZNKa49W0EMFDlHsXutRZV9ImLe9uNTJI5Mr2wn6zryABZXuxJzlZ5MQ2TlM3/SQ
qmF2KDLIrGpemFd23ou3rmxj6kLaZN3MmgQWfGqXu7HNO6C0Yxt7eAOMA08snNZRDucHEtxgZEeF
9bWxQ+UJ2Y18RI4fn8xYRCj3LSoUalt4+P1JVtQSHGeGbG5HSU3watYJlAtTgWFezqRbDfiS7oZK
MnAjivmS9Xt2rDG0vxEn3h4z2noOqCjgkgCj8Uj3ZXxbxgSiJb0mbqw4ig6gioQr+jmaDzOemM2U
TtpOwj+RAoQCkAdaqbS2ZqHET4hwFLQrJBRr7YAXS6mamXgrNVJzT17QOAJXI4w2KK0LNuvCHSuZ
fV6dd3uxlOjslRyTWN73Fx3OFjTtc9l62oRaTh7seTfLUndqO5Wjhhn2Xo5L2xuwfe9MXWdB6xbI
/XZH7IGlRcQyYVQd/KRqg4dc4XcatRdOhQITzW8m7UtVhFcqyoyHHosxhKFCml0CpCd8xun40s3S
5AVJxByuKOOhbzjLyQUQw36uSKPW23rak1VaX49ogHlpZOgy7qLE9NpDucPBmqfBVaMjQ40BYsPY
KwEFcoY90s9BWibmlJ3ugIpq7hH3OFEKvEBDRNJs/n/to5v3r//lP6+F1r/es/rRU/H06451/d//
qHZ8YZdKJ0YWWFNBqaxEi58bVkn9Qp0BiIdFNQTX1w+d+h87VkX5oph0WWX+oc6Lr/V/b1i1Lyal
Zhs4iG1TP9Q0/Z8UO5QPBXQA5bK1blaR0Buazgd5v10VlDWKJLmVz6j0YgmkXldt61PkopC4iR56
d+1/oCW0L/+ok/0l8epjz+XnyNjNNJwkNuL+Dx05iWU+F9PN6Fj+eJ97pZ/SawTrT9iyG7rJz7Lc
Xw+3/rlfSr6/DfdhX25LqE61icOmG1whMHDVXelL9Detl54YchfezPbTMT/UXn8b80PrJagjuZ2W
G8jVPuGQm+EmcXOHOtCWFX/TOJWj73957C5/Xs673vyH4utvI65f9y/V3jrURi2UbzSfqusNzoGN
eVXxDc477fqTkT60CX4baS2i/TJSUoQgmKcf1zbfKVvCe+lsmk7Ilt4vvMIPlZ8H5r/+Bt/fTYvu
HD1AYSqKAfFM1a0PD0xXoeHo9G/r3ex9QqwdzU2Po8txxUesdPH31/f+cfkx2I++GdgwE72y9uG9
WKpJNebmae6vx/S1mGKn1z8hLP3ZCNQa1wK8jnJR+3ADFRhvZNs8ERIn13eVDCft9e8vQXn/Ff28
BkqlnEdN/r742Cwy5wm1XvfEbv1xfCLL5My6BEt+ZZ7N+3Ibb+tPOs8feux/jMekpNObsk367O8f
CbPTA8pdT+yo9gBXd+VVzfJLDw70hUckZ/AQXSW+9cmLbcrrjfrXm70Oy9Fd1TjAy5hxdPPDWzbY
VlTl2XM8cY4Y+jS51yetO2tbNTwY3aDA57QJYGOHElku87NxAL+MiKJq40uRGtM3PdGLpywBI4vo
PnqyrNp8CgtEeQAkOTZjxHIlRL7E2RSaG0Ccc+xQTr4uC4aNDegQ0+2MZTmlAQ4ehzxR6cVWc3Ex
xK146pQuF34iw4w/q+fWDlFddoY3l0ZxRSCWHVPPHJAFdkLTrxfJxmKmxJP8RLl4ZaGVEippyyrR
Zqy2Uq0+bzKClOWys6NTIbTqsUy0bCBcdcyfQhTILxl+3u2oiiyjWi2LV9ImBWxGDBjxo5UPOIo5
zwvfmDot22pLJd+OQTZcTFqSXdOFs7fGiJtpxnzdhfetmp/pZv3YgS2mAdofugz+QG9W7LVhTrhN
0Y4PgUp4dpdJSCj1lOO807FLusSqWxdOSFogcX1tQGJ7skQIl9j+yPEhtxpLgtcARtJvRnUstlHf
zONlNaoE40RiLNm4olr/XpIS+D22jCg/Y51sI06QUx67hIu2EjTTiDJDgv1H2hUGTJ1ErQwco9hz
d03bifts6UHrZWNE/kNNJaHdMSHnZMksnKw3kjJno0v6rXGc4lFtQVsG+ptRz9G3GM8/ZZFMnQkn
yYIaHEpDiSFQ8lfDVmanKaF5d0ScXHPSyLdR3hpOgCl/FZ2zE9jYTdfusXxl15quIdqNSvm4tBJe
YVRiiY/CDgoIZgj7KxV8ecc56pjYVIPUYEDBFskkgciLb3dGdq72Yb/VB7JQBNq3K4LRo32VSraP
6LZ7IG5BPAMq6TggSe0dSZnjVdJPCqr8EVsC2Txq+lJa8LFDSj+PAXlK6J7luH8eEikBij6wtV/6
1j7qGYLZmt7+WQ1mispQhgO5Nob4tq+DmslWGSSvsKXmFC5x7M163BEHYoiDgUjsthGL/Tx27eKh
kIJOO0ALeuz1ZHH7PH6Z6TXf8HDEaBcLDr+ubAcN9K5CPwt1eCnuorO13lBRtjFJgRaRO2M4akTd
yg6I3fJWazT1nFK/CQktaBD59919ZdZ2SfHb7C0OJyLHozoqqjeHFa8MLw4RQFU/7StTIgmdilfp
oGx9WVRSSHsqGac6F8N1IEhsLaOBXoBeVcf1GTv0cr8c6qyRSMrMu7MY6gNxfbn2jQiR5tEeDeJt
A0UFQWNJWDlKs7+moBk9LCn7iwy7wQZrgbJtppGcXMFRalsHkr3PlEbcqNkwUOcIy306CHY5qhib
zTDMZKu34GWThXQpHKYm85e1cDFKa516USJFjA2Abwndg6ycxwPuszs1ISMu4zFUNOzDVfM8TEmE
AWmKnutcxyrNSc8LQuInbBkaIwk3ynay1GU/Y4xwRr0HjGYOmgtijso7AA8/s8hlz4lavcqsGRLc
EGNHCoi4RVTanopVeoQWOJwu61Y0T5o6lJMbKs20nZXRfkmbAFNDRawwOOFySMnWjMKvM+5Fy6lC
yoLCGioMbItmRt4opRI4O6vzhr4IHzmaqn5vdUjjK7yMRI7XdJvyKCPetBdbUx44RIUi31n1KqKW
I2mbdHjPnCQQEEhhViKNxgnVXbXDpIAJ7uddQHHwWzjZVcfZyipfLfhuFEOzUT6zlAXcLTazgZYD
BcCZ8kVMBGbc3hhpBwgYI1+/r0OCUseqqm6WlRnQKkt1l0qKgEOvhtYhTkvxLUiKwrcnbMlEvvDV
TzXHrHGFV4HdzbxIrpR2MwE+/or9i1yoxA403G4TTBqxzhGVItN/EgTTUC4ZKiTKLUFAxTg114Oo
lwuiMfEMovJ5ikaLtlOM7aDYyDLBFnikNVneYKIc9pz352dsDN1bGerp0zJGmu6QCUtKBTFDhyLq
oWIrQzyjziz7NxmHC0vVoD3ouSq+yaLmEI3EeJsPcRTi++rHAxDN+S7Ii+U5CxT5re5784BgO3f6
Gd78nAE9ot6DSJhSyZYcZTxgfCj6aWnwKPWTdUim2bzNlAzetRBgObDnlOW+mCR8k62SgD3iO5iB
ba2R2k10nuPwYkZKYUT48Sj0y1S0hGwHSgJ2bZmqiY5VnloJKHq9vjGkBmtsGurzPfkj5HBVzAZc
ZvEMCHEst3IQVhLOQWX2jD6uMVMI6zvxk9KZAif6exlD39xoY9ZvE9luvwemmqQ3cWSOJNsO9oW9
RMLtOl3G6an1KRHsCJJJ6hD0KLtuWPNiqI4gxr3HTxU86/04lCuZJ/nWqKN+YpVX9lWnWSScN2R/
s8HcGSOuG0D15WVVpsC0CYKLiQ0z562ttRPEhqUnbIQqrXhuiWqBPGnZGB0tnGx5BPW7m1on7AOl
JKFBxHs56PNtIrTCt0BZkVendujoM0FOZwpxpa5tMigqEYIOgKhyUQurOaOL2F1Kqp6f0eAmA0hk
bffah9B5Zqu2tP0a2OkDU69YOhTshCuzpZaPFb33+b5TF/kbe35iWJaBVy/n50R2LsjYdLWyAx2p
8yB1W1FZ0LERJ3dxfgokICJ3mTIT08wuqNqoGkmfmyid1gBvMh+h6NfhpagKwDVgnjglyWX9ONcy
BK54xuyLXNq2cOHMM0Y7rfPLPhuBNeUL+Jd4qE6Yx1f7SpTXL4QfMO3oWYmDMYr65IdUHH8jBvjY
J4KmvpzNPAHEseTo7GeVrDKT6ICLBQNAzlQ95pOTg8y8KuRMO2R50ZD9SfHJD2MJ+1kyJGJvTDUV
zMpopMZVzEYoBEORGCGFWq87NVMWWbhTq2DmHFVCL6d4J6M7pbnf1Dohaa1NphTTx5NB1xX3NBPV
Zoj11R5q1mTfsLe+jXqUkLRbtfzcxiFDIm63EnONSoaN0isWyebguWV0/Ha1b1hMjvhR50dMr+E5
GoO+dZTGBMiv130KCCUIWiJzByzkZtjJFssiRnBHLxPYSoZk6aRODlSc/EVu5a9VvtA8qoxhtjdd
xS/gUppziRwruXJNYtHKTVqIwMGxn18qLb2Masq0+GvZZiJ9ngd8i6cZCUG0L21B4nBi9AMV0XDy
BthPb8XU5zgwSBYy17Q27T6oQ+usqnjNpLFhcpFNNrUDlEFSKlVVfkX7TEKFQPy/jQY5s7bNbBJq
35dD/SbI1N5ZAOnuYl0PiCqcCvbPEsloy5m+CBVABlyqg1pPJH5NJCSxPc9LzBRtpBUyQGhckruq
CRI4gKy+HMxZ8B6JwlKYK+c0gkI4mKI6NPEAdUUaAyIxEmMklC9oDjPcFrGBg2h/g49d4bwZ5web
TwBvyOC0M+FE44hfKKV+UVfsj3AoaywQYZKJHQ2aZjlne6HbD5MMyJZ5UlpSCtBwYd1Cn1ibq1Yx
91EhskMWBp3TSCP7HNMEc9b11PU3wJFAz6CcyBhbm5ypnC5q7B2eFRONURoYJOR9HF8rHX4uXnGY
/8b6xQ2Wsc3zQWYOS60pPpp2PuUu2XZklNRI5e6VskpOViJRXG3ieZuRTulQNR5OCj4HJ69IwrTX
l17GaeomZVE+dKqCawp9zssksJNXkSA4bpEo7cgt+g8rJxJPZw9eLilWCsQlpI3U1TGYSE6JGyKC
LKLt0YJMvZsDVXV6/Lo4Rxt1V0k94Xyjnawgn96ze7LkRFYQzVFEExg8KacFaGErL6ccgvt1b8zb
0Y52Q00gmTxL8lHvCvuS7bu+sBiQjluUoicIFhYYcTvKiKnPsAT9rBpfeEp3+NVsuH1jYBWPbGXB
+DgIlTLrzs6ruI2AKo5LfyMprS5cq+lz/NJJc5uy1TwHj0GQ2sDJZ9MsOKlao0q+guoUu3ImRJwE
8ugk6ex+NqVcJ1fDIsFoiezM/cfHfh1+sErHGyUzWuYP5+F6kdLI7F5bL7w27tuTfb4W1kAxfm82
zZ291z8b7/e6zPvxPtScOhyFcH1e43usCcJDK3KdHpH7nrN+3oXuZ+f938sm70f7UDahJBp2ffca
9Fi9rHrTQ7CkDfGzkP3XtaZPRvkB2fyluhVaUp71+gtubF7tIHLKa+Os96HqAtR0SrJliCLz/w+q
lGsV8mMt45fvbhU+/FpVK5pYG4zlVfZnHGoesTyKO9+FxJk5GSA8zgeUR63UoeL1s4zy7yBH+Y8m
W0SI+ssL9Jts8SYjQrRo03eKkx+/80cB3/iClNSglY7tVwaqyuv0h1xR/QJBXzZ4xwTiEo334o/y
vWZ8IRGBnjFWkx8ax1/K9/oXTSiGJWsQiPEc6Oo/Kt/rH8SKqBNVASZcs/hwOuTwj9YFe9KVhM54
zOSlUG4D3p/gZNgmc9hstQzEbjYPxPZlI4g8kIDwEUmRwVl50UiInAKKFOQtwbVMY9XhPt0kTRAQ
L0tzsTs3QcActU7ZWg07mljoESKR3jej4qkRlRezud/DWuqAA9go3GKpdPuh9+JekjDsR8gPAaxw
5KeNCrG4CCeoo9IQuX2kz4ciTo9GV17mAXGAJnnRcBixoDOvrzRUWTsQcxMRpsN/MzAAa21FqB7V
qH1RkLZTIHOzfsae2+EG0wsmapksDERpsQIDrZxTc4OogDAVdiFYBxIKRYKsTJqHVVp5mskekXTl
xTEAsW1APdu6qqD1Ux4iNuMuZTUvHLodwVxvY0VLedKR2rU2DXNZixxpoCCokufQjhN77VHdkXYa
e4QCsY8E1empRjBtGpDD2yIyCEBM9hGWD7D0JXo/pAEpVTmw6wpp7PVjOwTnS4VJvJMn6mttoBMZ
Wp9su7mWcC0h6wEkxw6iqUpYn2pnEC3Gd7EoyQ4rJ+jHkMWsUwJnTGn3kTyOXxRwIDtxA9QIijav
i4i2nkZyiGVitxbNCDlFYXrPCyv2ypDD5Gjo/L5qFMRct56alYZHDPJjnUS+rcQZYDAygofmayfH
C7LI+nayYkjkKWLOcZTeBEoLqSveijGquecdpVadDVVRENVe4nPV0/a2Ke3tmFiLY5pcptIRhEVA
lGe1leJaEzTxqsQ+2eqFr8Yc1CWxuMBEVTcMA2ywhYQqMst3XGLmYp9XN13HIlB1Q7mt1HsFYOlm
gDTCJpmPPDcPxuRVQM421KdqJ7ZmZ1RiFQZB0uyjhrOShb5T6+HW1UXpazhePWQJcOxcW9HFppyM
yEuounhKZ51MhftHoiL0n17wogSPXTVaZ2EymYclI++6SeAfgGNZ3JjEL+DTU1y79P5YpXTpTk6D
U6YMtpOK5ZRxCOCpAJVgV9Y5hFyyXCOaJuWiX8MvHLd5XyYruM1N2hkBlVFtJb6ZcvanxLjOqULx
HgBYglkEGQNoiNspC8xp1cb6WczfemUqz3AX+zz+91KeXvTymPMOsTNbpjU7iwCAfkkb0MnivgsR
qk5FwdMuYV9RQw7ZE3DOWPIwS32bippHy8rvcApvrIXvtoOOjsaDmIqwK3c08yOnQ04FoDXzRcFM
orDh4uzROzWAGU9YxVdrCEk/XSZ5G7VEvWkqj26Vk9sMYhLZxegkOfkXkqBHnwBZphpTAXZUXppZ
iRDgyKil5QnHi3XMMt1HG9hy8po7Nrg09UP7yuLPOqmyGsLz9DYVoj6b0n6GzL3AuxmksxjysFfH
vbFRbEV4Uym8UFfWXPLzcECe09YK4iDB86g1FYJaMxkoLjukdFRbHbDGBpxpoSgvI4p0vzOaHUAf
1OAwTSmG9J0j4EFRBdCpIOMOlxrVpZDF+z2aaFEN66qSUg6LWcTsphCRFxmPGjHt5KsNpJ0Tmg27
BVRyWW/gjchez+PdVhq75T3WIpP3mRuTUkj3yETeR4FhI0+GWSx36FYmU8AVRLRbJCYnX8KkqmTC
BzyLwkm1QFCewRlv5a+TjBhYMwEC1AVfZV4ZTtZUJEpaRJaF6kiTsJ1NEN2q08KixWTONAMo6coM
44euPNHALlYc8Uu3SCQcJPeD2THz5BJiEgFIr8BNIxXLbsnll8RebkuIQj+myiomVowU45QqxxGt
GuWRYpNCToEhHpIxEZFQaneQMmw40tZzPxjUooxuOxpzvAuDB6OZu20WRbuKYyoJK+G2U/l4On0b
D3qOhQxD11jc4md1aF9DS50ID0TT1ElkxTaDE5yhAnPhxFz1RJWxYURnHK5nSPJ4SCmZqLbHS3zZ
KLJvtYdU5k7wpt6aUAFckIC1feBAeYPNzKmo92xBV7zazNMw0MvQbRqdMvjACqSRCV28FNTGN7oY
jhKdDTW2Uz+T2ocVO0YbiaMz5Zo9FcWvPYaB3YSm20yHAYgQa97YY3On+kbKGmgdQgR8DU48bQX5
df0bYr4OW21vK9BBKkBZ1IOk6jyXEgglcerXahGguKyuaBIk19Gao6D3U8GtVS5NpfFNlVoAMcko
2pqUgNs5vCWrhqzDiRzujjIzhV4bVIMob1PQCF1RC2ehG4/mBh1gLvl1SCeHRY0wY6FbbiorJDGm
ROB11rMcp9olJB+lT8+yHiSMNmQXVkyiJyH09bHGHR91fmeuBDJER+xQwBCNIvYhk5Hgs0hUbaHl
hM15r7RXSzPGjjTy7gfdsVIgNXXD8s0AeePWU/JVqkAg5eilRNRsw6I81Olg7PSJ9ItsGXQXscON
xmzgknF0baF63BSNdZ4bGPV7N/VLiWxGQDJ0/PAk1IEO+cOgth7k1eQUcXgRRklLWy88pzu0MxS1
QYM030RZ8ph38ooiY4GY8nPIZqpDnzpBXU8gYpiZ50iPef36iE5SSbm1TEuEhw02SzUo2MmnfecC
Le1mOXfn0fYo1xg+GJGNMdPnWCELvZYOW3ABp6LK6KkF7E2qAWs9drSBNBFUbt1Gns1Du/TdoU8Q
wU7BfITo7GRm79EvSf0kY66vrYonS12wPbYkRcYZITdZQ7I3wruvnRpNrmxQyBkzk6jEcPaAb1Gk
ZjreAGPLgWzk+WUMKwHNXOmwLnlJZSU7eMk75JCUT2L1JRpCtmNkj4hQsfxBdFeLUWxKLB9KvhLu
TbaZ1bSpdM4wUmeNbqO3ijdSpc/kyd4APwy3xNs7Pd0B16yyxKVqwkpjF9uJTBDnf3J3ZslxW+uW
nsqdwHagbx4rE9kz2ZOi+IKgJBJ9t9FtYBA1qZpYfZDOuUekfKxy3Jd7K8Jhh8MWk5kJbPzNWt+C
lDQxoKjEbZdaJHGLllib3P8cVoEOyzYgpg0UH4R2J5hmBU/M78zj5GLDIWZhLQguOkxKxmSat02g
Zgbr9lwS0HQBCwdtndvSYM3pJ9DX+kMJjI9EL//ZznIM70a2JE6qcWtZ8nqYKzKjB+IyahBxW9Xa
EbBDRJoqhhnmkclDrEKzMTp9OvhO9loTdrTJipKLF8dP5ph+4ImSZAvEfYAezGjP0v/oG6W/JUry
xiyJ3vANvQ8QzNlrKyJ7S+6ZG/d7+JE11fvKizuXyGL3lhyrWwIU71F6q0tpJ8NK9CxDkDt3KxYB
FgixgzmhLNFnwWVkY+gIFzGbt3fbTOzTyZ52jGz8lc28cW3XGaWqN+/5k6T8FSW/gqMeXMiRB5mG
PArVsRAs9BjNU5onhOSiQFNrEevBzCwtSJOUGVBUfq3QUQdDHCoesULniF+g8FlmBwbDvtWcYFNF
2/1GG0wr7X8lwpWmNpouRq3QA+mON+xFqNJmka6tlJqy9jwyTZaIWAOxWua7mJtGOGp9UgKyzleY
lVhRsFNlIzRdyIjZkzuCkXJGxw9i8qzWqi/lpo6qCisLVSU712CeWDPqg+GtNb0H983GrwzDLzlJ
cmLMyl2HPpYN/x2K2x6tsr2lHF+mkRzneRn6AcuG9RjC2UijJzulDrTn+MlA27vzh+yRY/uy0KYz
SWqgNLvmbDebMKZaIr+HogOVPXPLqyjHi7hEb7dBEz1Ees+QV+dayBNunC7ezxbrlLBO+QjyCmA7
8mvQfN7Bi5ZBvPS1S8ltYPuX5my1h3aADtUM/ltWzJJSRn4ih5plBnAd37xvhbB2XZJn616SrZFW
Nj9BQbTsGvt6l3WUeL6oiREdsmf27w7ncY3SKxrBZPYXkae89YSxjT4IvpwZ3fQ9D0DBzr5KFk4x
X6zvzxrCcyXJJIR2M6f3Vq89EgfjBcBsIOt6VzKzDnFeJODfKRPLHo6/36crK/dKlNRUgfRluzlq
n3ufqeeoO8vx2uzIV9wX6CnxMJyEEiyNobofdKWtXftTrpINku7xNImCVEtwaaABii21BOdeRnwr
+4N9X1uUMlFDrEE1DcEk/fjCVEIthxyGLsvHaxWeUC5MgeHdzq2zC0nGhfCMMESytcgpwa/BWG76
xuV+Mul+m5qfHUsKBeU/9P18Bk15NgaON9JcqxUIUgiaZT6cx1DakCwbsMUOHqqGZ8JU6mKj2PKv
q3lM2bVSwFSm+gZ2Kibj3VmbU/iVfYW3N/iGL3JQmDV/duAY2Wd4Gqh2IgNCXbp1/Kg5NTDGNkIu
+9tBYzKv2KcMi8JZVeSOpqxA+nQUq1Gl5V5CNd2kqrbWpl+RvWpnFxnBFSIDoAL8HzmIfdPKQx+W
xr2pf5YN++fB9PN97w/XeLBADPWNsVeQerxsKG/RcOhHXVhcsuLbVJb+sbBF0E9K3ycV89t4jq2V
VJ5/Sprhc9iQMdJ5ImNi7BkrTyvHTd5Fx9bJ5BFR/DZvRvK4mkrfCE27SHPf3xX51HDlJnu9gTNV
aWOMVgd3WqXSWz9h+SqjiX1Q0x4HPzmQMXgR5/6dm0YEz2kGa1LsiKorCx6Xy/OvPGPgz9fKZdMb
TkHql9qaQz3Dd4gFTdPVyXbLZhd7OQMMlV+YCTTNNPS2XjHFSFfQsQ8uTa7hzxD1hXaPgUVHHN8d
IiPrr7NhqqDUxvGWJEDIq7uJVeDZnlzqdrbSp9qfNlWvhgPV9dpRlUaCAydwO7yGMykKIh8vQM7u
pMW9nhPKeyK7BD0/faze35IB3O7HaXgQ45wdypE8msn2T7bCeuG5R0GGb4BkKNslFprJlqRatpDe
XkyQFJlc0dgVmr0Z2unb3OOrz2SyYSOCvqduraBQiM+Y3a6FhrpbipemTZeT9JZGaCXHyj3xcPPd
Jjw4GnFYzMC30GJdfgp3e1wlGxCpLAEJ1w1Ky/s6AhBPLLkzzPhGH1rS281bzczYl8rVPBr+zq45
fojmRQjWV+GGoO5unIvdlMBh6n0NF0Pt9uzmMlZzGd4mOcG61ENoThnFH6OltMV7W6bRQ9rxhEFm
U+3U5PunbkzgPaQp7ZNn8NBjTIZjV4GBAEdpl+yz257HCpMOHjAlMeBpAfddyp69f0rrblNjSE3h
Foo4FPlt1GjQXSFWOJn5+KbKLt9IldknJE6wXhP8F0x9loTTp8LyVmBvy8tGNsd6ivf2nAY59Mh6
8l5zl8CZONWQzRMxfjB6vlRbC6utkFdeiZ2B3zlAFMYTyBjZwHTyK3EtNzJ8DbvhK0uTNWL0dt3r
sNhitW5UyUltPaEOfxgRiE9DOF6H+E944GzYgnG4IAPf6BXpyeD7CPvKp3Wkf816uuC0E4BMI+EH
lkwebH/Yj2X+TdIB8mhPl3qk2jRmdxxHPDCT1rNHZB6DomWB8eGmsY2tnvnw8Qpi2SA246vvNahf
mblH3UxKgnjCYpBt3AMXECiqGn1JLE89LThzw5cyNj7rwGQDNbjZDtcIV4IjmSOF9k1U1/au9pOX
QuTXSjNwrcT5iMszifYjFdmFZxa7mA3YxAZmY7EppoZXE503J4M/+tTmlupYhrLEFjOCOru2Nznr
Mh4fo7uvWrmxe8oZpwtUlK3poa8R3jVbrNvpVtno8HWtXPvVZF19yrzw0xz1adCHA2EkWqfwYC03
OGeWmMJhX9RwgPmiL2TnXBGilhztMbnMMv2WdtXmZ34xQJ+tChGSJh8dlFEfM5j3sgpsJDhjzoPC
6F+oozDoRhatvlWdEn88U+BcW6qhqO3boDe0k0i0x9ox931JFejAXF13TrjtlllnUj67usbZhCov
K5NiFXtPddMIxk8T54EM9wrc7yYeBm7U0b2KheagjWECazNmmuvIofxOj/iAHjWVnqGkXY4y1tZ6
/Wi583UjeICEKcE6okX501L4aDyJVgnRACuQlBm3nrqd435GmXiD4PiKpTrgzYfYWBKkDjMjowOf
BthpuW/1/KJAaRYIGT1lNXdVdnR7Jh26t/w0iTuRnL11leYsp3pjXCUcgYJxaqlHG2VR+ZvjrSPN
J29KL43CxFtvc7KgRDO5re3kEl31HeY3erT4RuYkpM9e9uQmguyjoaiDKk+utSHxrprT7BPa5Coi
B/uMKios9bWaqueSA+vCLqw3mn57m3cjhY1BwIXvoNis+xfNSgI367hqueF41nNG8jl/0V3nBEiA
8tT+RpLaS6xmnoBOf+tzC+3iiIAhT0tRtpjtTrehd1qGgv6nc3BFTrPj3qTHdbuzZhXMaDDv9Obc
k2YaClSf5v1Ydg/4yMYgzvqNp2r0tJNRrAbZReuqIrGiHqs3qdwnT9RXA6f72Y/Kg5zw02TJ1zEx
vXU21K+zgdmdDg8k6tAUNO3FTseCep8Lm8rbrrdD493YGS78TDFtLXUTSwzX98rquCljw9jWMfIq
2aUvjkOPFs4Pk+iZs7vJ3dDA5pyOMUkXQTgghTVbpoPW4k/BMHNUkLtxwy8WfTPdp/4DU9UocEtG
Kggqt99xewLN3VpE0y4U9eepL078F0FcEwrB1O2ZgKFl2zIXgi0HrRJKejft6ia9rUXar8cZCxGm
fhiW/FsX8tOV6W1qJZnB6ULf1VV6rw98YFZ/IRqg23OeAwsIr0zsEEFdMkH06uvS0z5Xef+l75iI
gaqP1+3SDGs6dp+uvacDAmmrIAt+H3P5Cbtl6vR1ZDOSRH/RMD2f8WrpN3AFvkHeS/EDlgvEmU9D
meO3LD/C1oe7gjEWyHS/jdx0JoSxuHYMEjc9H78D+6WgRcS5TtvsU607Dy1f68oOYaeP2eiwUXhg
MMie36drd6thn6bJGpKxubN6KCswgPRe3GdxvhmUf2GyEwW8sFFiL8aBY6Fzmdcw5qTHI75C+MMN
g/ZjVPKo8woUEylhb8Lq0Xc0Fl3BOG7n0a3o4Tbs3D/HUfTVbuMALehd6NpilVf6p0IxTnJnQnQK
VZPG0jK4iJ2cy8vgvibp+RYkI7FrTMdGvMzmQGmYuIr3zD2RaIBhKAfuQ425iFhCMuvKfp5mi+Fu
2x5KL5cbvSGdrtaeLCNXG57MdB59cRyaXp7z2GTmy/0p2VxxHUvWHTwBCiMjt1QH8znRHwTsrrg2
FvE2SdCrwjNt/Kx8EEzeA92czE0qrSett4YtwVbWBskK7yV6YYTN9qdq9840SbKlmCE0Wvr9cGVa
KDjFHYIje+Nq1Ix00xpw7Clio1WkeGewCc8wYflyko5881XRM8BH+uAcRHLK00kLfETYaCYNzp32
mz9U0CJgnjCAbT55VC8/9th/a6v7X8EHsDD/VwTJ7rVaSC/t/wBUDaKAf+/W+l9lVOUvP9u1+N//
gRew/tCA+sK2hJOGL2vxGvxj2av/gQ4EvIy5uA2w+LEG/idewPoDP9bi1TJQXOnsg/+17hW69wfK
eHA1cKaYBoG3+jv7Xnxj7wQCtov40dVdpmeWxTjR+W6G+EmYIKKORikfvpAZF+MX79HBQ7/t6rB9
Yz7UiyAmfahpX/OehV31xHgRtV1CMSXeuloroQCbc2EjPZ4gyCdFwExA40ieFMkb6zFCEl8e2tls
cR02LmfqmiCc9IGO3EJYGmB4hH28V27r29PGb/omcV6jSmceAbXcaQyszhLbtrXOSOFuPzPmV+l1
0eaRf2cBDSF+sONVOdfSpGQ/DhA4mcQzY0GnYB6ZWm5/IlXKbV4crWDGxNapk/uJ3jE6Fl6GDwcU
TRjOnzs9E8wb9VEA/l0Lpc3mZ4DSfn2Tl2ab0ls2Ne8x1Nl5rmqrlYgoZYMEKRuo3XcK9I/a9lkN
omeVFKztWFPbBlINPAlxVazbQh/tSwcpDaiBpCDN4HuJWOb7yHIVG1QlTf/UKhe0K2dIfc+EKzf3
ZuXqhHwZhfLDFfparKMofs28uKo49MRwtGwElf46TiEjETkSsZZ4QYgaIhiTjhCwGJIGV+65M0wY
ul8TyvHujIZ8whvt54XGyCiCAF7tTPKgjBlo+NwBv8vkZN2EbLHSWyKqhxmhv9sxarQiIVZp22X+
HjNw+hbhpgVaRJgBp2Rp2W17wfIXZegy/9BJtEYSBhazmWy9wmqRJ/GRWRc1hCz4cp7wqc8GnnBt
CW9mQQTuIc06nSQ1a2BiKXDsxid9amNFuMbsqSsenNRayunijlK7ZgRq05iZGz5kmOKW6Kcn2h7/
2a1r90klcqiC2vdYbEZtVZFf6MRMz+neeridhGCpILYVq7RqJJJgj+V7cf26nhgx6DRk8ja+n4Vr
A7PQBKjbMJONGpmy3peMOuItvQTECLdKPPc0EkAiV8JNdQuCAnLlw7SItLbMCgiTxASdvOll1wu+
FT1me1yVDULU3p9BSai8ihDeZsgWiKWzUe1HxGptnKqy7iPpsBns9DEmcGu2MOPbs0RnMbrm8GlC
QAEJcVZzcsGczLTxeqAE3KneWVg5YWG9jgUUCraQgoKbPI7sTfpj7G/pPudnk8jMKjDkMJGtaYu5
RkrHIoMKCJK+m3LPjSNl4coYOzNkwSyY8lL7E8DrhbqXXGXME8FtF0tAA5PrGCVjmifacCXot9kX
DHFJD8llErG8azL/bLe55hDQVRfiyPc2u7sum/Pu3ohhAI1wCoBE79jACHE5ZjE91szkiLYRpThc
gw3ofadygCRFMSNg6SRmcWrzlMCigw3z2zYuU6knEY3K5H+p+J544hMl4tK6ghPwsC3DDtikKVrg
Q8pdyZwBgoi2BlBvMuAwx5x+KXF9xangs7AZg34OFVYXNeZEl4GpsJ8yYBrO0Z4AM6/o95TfU2iF
RXIcBBLfXariLqe8SpHQN3ZdlltuAEnWZMMiL96PeUIr4BMhonUo+xM10LgA1EQUiXh9JCYP24Bz
jCbieJN1M4UE2jl2zr5tlVRh3t3WdjK7X0ZyEVgrD1hMkmbrwFrw2pUJB4CSlRNUZrTFi4fJDYcx
zQK8HJl4kyIZTKJqCMNcbGVaS9De7NVt+uCUnOkvvZIi3ICBybItK4DKuzDt0rHwQsRpWLwls2Oj
2Bipm/uvWt/EFtscb6z8R2pqKtaxaWnnxSzzBhAAVKTkrUkrjcbdz0hLCDGFsNlyKuXv3Mn0xLHU
CaC7BlEsgVGRcj5hLXO18HMna9950TjVGup1jyUdWO6FajXatVs/J8qpjL2B60c+2pmEC0Usa8te
us5zWd1x/mWUcJpGB7hSKfHs9CQZ407F0FRrmJEUutNdpngACLTiyT3cCHK4R2sDI8i2vsQ+AbaX
iIGduJQnvywHn5THuB6tKUDwXevhpUtPVZ61kI5iKyLhKGpxafU9b7vWQnPaNHigxP1PFcWfGHHf
Wy9t10Qou9g6MX1jV/3FVk328khQjHFlC2brb7Fute7ej6rZ/41N9dfX8dF/gTRyNECvmB/f6wU7
wslHO40uSeFeG5zKdvf812/kuwH8X4rE5Z28f4UP6k4/jx3lJtElYmfyLprLZl45r+2D99kJaO1w
ToM9eHa+oDsKCR1e1Wuu6R9V7L9XYy6azo+/g/0jto2yx7UWteZPRY8iaSMt7Ooyeluc29z12PLm
T8MX7TBs7DWjjJv45H01NwkvDbPorz+BDzZaPgEMpoa5GNUXnd0vJddc5iltX3kGdeEczSANok13
cgKWyd9gV/6/eNWpF9+/3/ev+B2b/dP7BfneCFcUZzY4h/ahOvubehPdLwjb+CH79Ju3915yurw9
KAJwOl1GzN5Sqr7/cCuj6oVX9Od2Y4DrPGprnhrr9E6smwDk4eKvrrbTKd799cv+2au6XLg+uEdS
rv0Pr5r49aDVRkUIIxaF6b5i0dCTahn/xpP8Xsf7480tmbpU9fASfO3DlZOG/oCkpzqb/kvLOWu2
YJ4IEPnr97IISj98X+aS1r2QHgzbMj4W5V1nplqW1ufyQh7Sp8Wanl14K2RiT+Xud2jTj3c89F94
ZSRnAYEwbNP98MEBxGrcPnQPdRIyEh7WfW7/5u18/Gq+v4LvOYhgNV4Eheq7uw1YA1EKnnOINXnN
ZBMgIw41mR7HsDj89Qf3Z+8FOYYNJ82HhGEtn+tP13nb0rzMmXswKqxcI4veVRV5vzkh9fdIBIQG
fGAee3ZaLx0k2y+HB05unXjtg26FnwlQW7CbAz2BCIMx0egEyivXhXCWJzdToy5R4uz/+k1+vAS/
v75LWMKSVvkra3g2BtZe1DypA/TMbNvsrhgqZj324gr665f65UL88VoIjA1S5NAYLwfpTx+oGi01
LPlnIyBsyGdrs12HAXO0g7PPvNXvsM3Gcq39fC4DFcBrB1QPl4FNw/LB8F8gG2wgBG3LkfJFQvrJ
Y7aoVlY4/okU1zw7cVdiIiL2fZ6YPxe+Jxm7srGS/g3SUMy4ga2XZDnZcMPNy15LvW7b4kmcLgYY
df2bZtC/GXau9hOj3NFl9iy0CXtHY+4bXHNsk9pC2ullZqWO6DlKZttsViLRx/7WimrNPhGZjKPu
Nx/0L1cuCAqXmx6tPlpunk3vP2i/ZHrgI8KST/UhXuur4Uu3sneQAXbdOtuy/PrxEPpbg5z/P6nC
tr7cGzx5uDkQzFvf+Q3/fnjzf/53/vof317/Y50ndf1KWsq7rNk//WE/RjtQgv3vLB5o7QBvdKql
f852vv8ng2PCRJHvM1pZoI3/JPFoJMZSyKL7dz1KLZNr/B/cYbDDhgdZY5n7mB7lyd8iR+ruh4Pq
4+fwMeWAAJiETtcCMVycYitdufprMdAlI9cUCyV2uiRckJ32xN5yfmiiLXtbAtpAjHnoq8Mjy6W4
WiF86KwNme/u1ww9hYYq6bZprh0U5v4Oa7yV7935k9dfpO63BM9qif026b421o1ukUF3P4SHGCWD
u0atoNsvSXznZZeiv3TrY2OcWueaTsNKrwekkvz9JMLTnFy1aud5JYP9E/3B2kgQqjCongB/YCKw
dmTSrrTsi1vuw/B29B/t5KoSr5mEQ2xdynlCV884YtjW+blIryHxOvp2CE92tXHKe8V0F7QxW9IU
ecQhHl+YqyCnBKAQIgrrbws2gOY9BEmRfdLn5yE7uPE5bPeAvpwJLuRO8nPGrVPv03xn+5j8sRPn
jz4CJTRNgF6zKzXtnGSLEzT2L/Rxk+antt6r+GiO52m4njQUKEEcH+cBU+42RyesLfni1y6oShag
A2i4p8CO9kIdl7+q7Wx9itVNn93XI0l+6akocM9fSuuuae/C/JzGe+C0abaJvQ3rFbAR2Rx0AICd
o6QNxGaYnWvIf/WuiX88Dv/WQfLnE+HlR/znsPe/R3T08vz690fBiWG07N/d/8sf+E/bju7ComEi
61k6gZ7c0j8mud4fBIItNaexoHcQcP7Lt6ObjH9Nk6wMDZ+p5Szk73/e7H9Q39Ff8gC3uetxBP2d
OS5E8XePTrzm1G6gYnkZDqJf698UZE/tjca2qbXYDkxUbJiKs6k09/7sIn5aKZAsDvIrp8bRTE5z
yiQpCgdwKTmb5zAvdLJDSdjC1emS9roqo8YkKUqldnpOkKQSFNtApGFmUElGaRTCw7hiHBIPt9iW
crSYVlWFly0vnBvrVLUtynsXKcUkV0j+OAqDQZu7N7J86+5CwoZWOB0Mfdg4KXF6xA6Xg3lMrJSt
LpGy43SfJV3GTBZdS+U+G7ZUw8oNcVqzqbb8CO3SiPp8xYwyaQ+ucHrnS1HEw3zjaFGR386k5uXH
MK6il8YXtv4EE1IQSedkcXkwklnFD4mRywEhHXE7TMcyS+QxdoTWLS7tLGqRWCMVhetSTeyl7kKV
cdoJr9L0IKxb9rFarploRgctqxkAApoC4U7QlrnBux9+HYl1doJBb9JyhCOAMaZbC6Y3/acJCVez
HwjOxqlRd1W9sM9l0RmvI5tVVntI82D3Rv0wllcOQZZMjLE3DDtEfPVdP+cMSMM+cjQi2XQtGgKm
fqOuBUiuBFhrbZysM6xxDBakGMK3ztrKMbEOR6k5oJ2OZP3iF0WhjnExdBNKhsIKzy6q0yjGFu94
iHBB1trTZ5wh+XThYUrPL8bGbMcdYrCh+WYlY1MSf+YS/8pcJfL05iYx0bZkSKMZ+O26iijwfWqN
rXOjGO5l65AE6G957cwDTAEtVc2W8LHQ+TwZEbPVOlQuqwOr9cbLaS4ik8W0VrXXplfb0SINtj6J
ckDfkXZh6VymSRySQc78nRXmFHtxkI1pJW/h9CgdxU2Y87AjrzTCw4IzduMWHQ6uXmWIewvlVUiA
GCTGF/rA8pp1b+SAwSlF+KwWUgpCLat50GoW9RfSCRFOppUOQ96rXQO0bl6FmLPdSvd5GE2ZfSAI
qvw0ORMicy2ywnIr9THU92bYDtmplFqvbhtmsxPqbjt0NNYh/KPbzCjB1CZJsD6Q8Dv4I3CdwWgV
GKciejRLV3Zb3W89JOLkyalVgSs8AuqFcWPFLDxKiRAdWfqPRuXz994yq3OI9jMLGEmFV1k/zfMx
QreuX3sh+3lEZclsHzgm0EGtBIEDGYoWDGga7mK6nTd9QfBsGrrfPmgqzIHQymkA2AcjjDT5XkxT
P7E+0fwdpGUDNY+l3PHIwFh3dnbi5ckhbokPhnKRtSRKE3FHH956qI0LyeSavlwy6cVd4OEVT/E9
fPUB9gq0b4IRTAxFgmsg8ZoZiZLe5Bsr0kskChYXOcB/G2HcWtfnfP7mW+BTYtJogX2Qik34+36M
63K8VnSG06ZPGPIdJp8m6YblFhnfA9NEc8Pemnu31ubJuEbjXOMIrHU3OYRuJw3sCu34xICS0O+M
CX69xnWurJMYOnEv8W0PG4EhfRHC5X10R3iiVtKTYB4+DG6pG+uS1HSOEWxJwv3sKN8BRi+VAf8V
dpZ9yc1SxJvB88bka9lGIXShPItIxkxYWpz0GA3TWiB5R2Zq1gjni9l10n2XWw3LiMElqd4qSxuX
8KyKL6y5HS7FjNqXy5eblA25wobONe+y66iwIhwtP2NX5OkliNKQ68TsWacwrCBKJZhdvbpv/RZE
j26W01uaKxxmkRGWV23h80cQ7BNsq3sFZ26ODhNdp6Ux62hsJ1c4B4HwnJEZmdNDIyoZbnU4wfEh
N1XmP5b8L/Vjq4eDIqSznjn9dIBlVxNXqLHF7g6KgeX4oswmrTce0L3lcb4encVRMhLveOKB0Gmc
ECPLw92cZwCkkGymIgGdb5jE60LJJUB6HgdjY80pQiwS5JcMcHsQxd7tJdEO6UQIIlYO3WXJ71pD
cTbG0kQeFJshhn5sD3CbsXCOcbzrdF89jjIig09WMAhyh8URP7/xSUbIMAoGWCZIuBEZ0/u6chOy
QJOu3c51S9S7l87RI2AOnCdWXrUGPoIpIw2XU3NmO1mBVCpyHWtlCNSo4DnjOxex27aszSjB8SAY
W2uIEx9GF2dVxigZ80dTHUnfBNKGbu7U1/kipGx03LAS6RUgwbs+seVb1lrDEzsgdHZo/16szmrO
aHmxRyaTftfT5p7rZLDutLk3uPDJ6yBNM9m4sqzPwxSLR3RoyV7Q795XXTMBmVCRcdNOqj7lbqMZ
YDEKjGHY/81z2VRDAF+C8jLrX80ocpDnWxo5IZSVZeNPWztOc3hyInpsw6IqjrFT4Y9kF1Rekq0J
urnX6hL3DDcBQoo8x2TnGB221Dk1X+bSwn029d5w1faheeXJtrmuSH59cbqI7ZNmfkvq6Kkwi3zn
FKLZ1og2j6xbw8+eEWa3AqHqZdUYmb0HFHODPEe/4GucvyI25wFM1vyix6gH3Ycm75q3MmYi1cN/
JIykTewvST5M6wkZBynrodOg+rOmJWgae6MbhoFoQ2eTDTaOSN1iQCycBL/NUF8IKFysrjqlveYk
s+9EzJ40K0v9S5VWzXEAQL1P5QA6aFKWsxdGaB36pm4C0xsbD19LStLrIq0deWLv48idMEY36K9y
igTJjqlI75G7Tjut8rSn0tHSm9ITfFVlr6Zzbur4jRpUkVtbk5DuKjzbvlk3hImPCNaAHRVI54fS
4dYC2XRvpMINqASRpcVt7+gIyJvk2kEKidupMeXnksrobmAZjT1VpeSlzOkU6CJUDh4uF1GxM3M7
bmLkrteehoW2x4V11aR+emhL1+AORe3UNTOQOqpfgCkOD4S4cR4czLXbkPjYPdUU0jBtLre8pfxe
ONK9c0OfSqtp/AwzlZlSjDoibuQmtUCqm3UKiVEaHo97eAZv8+zP12lbz7CTfGtboqXQ121u60cH
R9rKhBrElrrsDW8lCkxZLUC7nV8rQBm9Jk+dmkMO+R6LkxjK7kJDpM6dFjkYWMqm0O5R18sHKdHL
UQVXwEddtyLqm9RDWcYjuJlKam1gZ3q1zTjniIJOyRcoi1AwflLJYLBE1rPytU86l0iBziFXNhQF
HpBZL5pVZJDZ8DgpUYIbl2lahToDpgyXfDRlUI0G9tXWPLJI1BSYRQZSw4xm3ZdPsjGI+hFzxJq6
rjBeY4zIsFyaqOpwu6HLhpfUXrPFMc8Z+9H51olQUoGL9yL8Ot1A0DtrpINopA/DBWv181jqxdcY
j9/AZeeU5HImYDdGg6uDyi5LD9zPtbGN7eKZKOoc+WpZfjXGyDi7pq2/uVaE9TqZNf1ZemZ0NeMx
fAKZhxsztn20lgkBFUit+W2/mSSonOu67MpDaA3ztT6Px67mpN9QViavudn0r14Viuptbl3bDqwF
nn3WIsWkdz16uZPdkpgas6JJCYl8bIa5Ky7kPLKQnCzEovvMRjeMNqzoJMA3W3j3YZOG6L+IAWoC
xxhm5NYlmII1SypmHDXUsnsH/wAh3mTUIeZiy9nRtfheAyBGFU77rCtmnkOO+XNnx02n09fr9UUR
TxmssbAc7ossM77kPRqJrKDO2fXOkoAxVFX2bW5jjInloGMBIpceWgG/lB2EfeNE2zIqo4QjJZ6e
8VeJV29o8c/zfI7TbSNT76uRuNxeTgPBZoteRti3tB6mfDEhV6EfU5ZnUnDPFeb3B+CLzYKNtGW/
/qkF5gCduIDfEYA/Npb0tQzTDMRiDtsc1o/vJ5MkaluyHZz1eEQ4enS3KGJPYt1v6xM5RIFcOXv5
8DsY8JK68tMgGFGSw8YKuSsLAwI6OVbev2gchhCcQtKPds1lHp9mkgJ52qydR/TjAqzkzt80gba1
35pviOnT8QLbVXrS9r+LW30/a//xe2BsYJvgIbgiT+z979FgFlIz1klnulLEBoWMxAzIan/9Eb+f
/f76Iss38NOQnQAKk2F0EySScPlTqF7/+sf/7j18WPDoMe4umTXoF7no7HQriua6jdy7/9qrfFjr
ksfV0rk1AfJt0T3GI4j8x79+hQ+Ll++fk8FFzUqMeYrOfvr958SzMYosUwba0d7ib442wHOu4j1x
579fES8X2L82ET9ey9E0C+neEn77cYnZ9Kasx0YGw9Y7mvtsZ+7ivdz9buHxJ988S2AudIu1x6/7
jlYWFu5mMqz48AIlo2fD7363TPz1/mVjZRNKZzvoBY2Pca1N3JaqcqlbRhhwOGqudeCgdA43cfE7
kcJH+Pty21omaymWfBwXjr+835+uZC+Na8Oo86DdpPc8LO/62+woSP9Z0T2vos/xrbkutvm5fGo+
/fW18adv0jUtVIqmhqnuw6VRMR4xS5UFdcv5kPu3BQE4CoJq8pv17599YSY6TvSafG3+xwWVmYex
R10ehF2HjOf/cncey5ErSRb9IoxBi20CSEmtyQ2MElpHQH39HNS0WVexyl5Z93KW/ZpFEJlAhIf7
vecWoBTav623vwoyfzx55s+XWJfGnz7DPNVsIk3WpQ8ftZ8ezYO1wz10+tuz92229/uFaFv+fKEo
y5ws517WqOz4RP2XBGieDwBmXv6r9+mXu/r2ZCy92tg0BrkrquNjvrN2iJ2Of1uu/3pP354Dgece
M9Z6T2NIsBNZwaVf7VeAfBL+LZhU+8PCyr6AbR1Xvknv99vOaBbkYICl/fEBlsXeCJa9HYzurjmR
tBQkIUdq5epv4/pv6pEfX9svV/32fICfNWn08j4f8inAYrzJtvrAhdebBKLJCCIO/pqt8If92Fvn
Uqa2tpnd74KE2tZHr8k5WtzSrbO22l7x4wPQR8MniCn86z2um8Wvq6/L5XRI8yqaBLRIvz6aE8E4
9mIR87pBO7mXn/RlcR8bF4CdfRyp/nBfYIWmALsxrrTDf7qUcG1KHghY63zu+ysO23UwM7jm0RJx
d61xpML6oqG84J/4qxTo14H3+mWuER6u69igSBkQfHtepdlqyWKUP250zbYutspFc6n4+hUmM7Yc
mDv4bt/+FiTxh/rq1+t+KzlolBZOxnX7UNvCnDlXxz3wlfxF0+/TF9AdwRRmpyKsL1M97BW/+lSy
Cw4rf/s7/vQ9I2Yz0FGgbWNS8uv3rMPb6tyuDADSR1DUTQj7xFaVL54RiQ89tsF8yZp2I+eTv4Ql
/L6/8wHouk0hweD9N5FSTExdbzY1V45E8cScFDhGPrfD3Yxd77Nmw74Ys6qHgWCCzyhjhyysf37O
ft9K+AsMG1KvSkvV/P5KkboFnditA2XlYjB30ZjEeOIvF/mh7Pr1TWKTYjPG+M7GzM3++gn3dquC
Rahx1HbLpnIqZ9/ZpQj6sp7Ou0R+VUDMtjSBgXpoqL79Sq+nv+xovy+TMJAYaWuaAdb3tz0zGrW0
TmwY+0tDA3KxAWjsgOHICdCG4+Xbf/5Y/3S19VXSVoY1aqNvjxQd6zxRKnYAT28BAsTZfAEwggEv
zkVz/Evl/nvZ4aHKZDnWYfnh8Pj26cZZn9iC57dthH5uKlF6PqoTEJw6TbIXCV34+r+4Oepf4ino
ZP/wjPy8ZRM8B0cNWtmYNRGNt2k+tVZenbux1v3lY/z96eTOVkkY5S9Vo/ttb0sid44mHRMxA4sd
MviUirscz/6L21lHl+vqh6z121bWYcLyhFIGhqRVLICcbJ3cADOaW38rdv74VDiMRV2dk6yxDm9/
/uBojTSOwBPdYEc4jYjY75Som79wSli7f76n31d0PjjXQL3BM0/657dCJ3aR07teFtS642y7RW0x
o2KXiANc5ByZdUy2JPpZzV/Wsz/cINdTEShybubZ/3bZJCaTxGsqDnntkezkbHEJ9WjCf763PzwU
v1xk/SN+Kk1VBSCTV1cQYqLAdd9hgf/nS8UvF/j2NU3CiCeXoOsCwAnk29TeG2NskNLJJPqfb+UP
by5XoqRhbfox0f/1VgpXTRa0Y0E6wq5KsJ+X1iGN30R088/X+fP38u/rfHvEkcJaNiewAGQo2RiM
tz/K7i+CxD9+KwgSXG3VBFKc/XoreZTgkeRbEe2aAhV7XXNcxZ5/2Un++IH9dJVvC8LYoSGQXMXT
le0wprsCuhCyiLOu+z+B+H8kKPn/qUxDAfDTw/M7OLYDw1//bCP88Q/+ZSRESULUMJI2S7PZSXVK
qX8ZCd3/wRqAVFhj2oee3OT5+Dc2duUPIk9hQcAzsNYY/5KfmPr/UF7TXlsXef5v+z+Sn6z2RJ6y
nwsN/gS2QZZx+Im8VNa3V1cKSVIvPCOap+fSJCPElGhweWhPnUvzVdDFI+en2pCr0gSNOBodTESS
0XeYzZeARJJ5q6DJwHRbBXYJBKhquo94pumnMjzfFBoGpgGgHPm4zIpT+xEDf+4vWVztsU5c5iPT
pC69sXNFD70z+N+7Vh8IJ2/2BA8p0FZIQ0UvgB+vs289wDC+i/mOnv3IGH9R/F50yE5cBs35Cwmu
jJqXGFCCC6Aqjj4tkd1bKijaJCr3pdONgQsUE+KTi8AM5pW1qATcTBeIRJCSafPHKJ0OxM+w4Pzu
brwSCpoUZCLrkQ4famIwMeR3BUOQ0I5NWJVj0wTVUvkT+SMHNwM+ZXsQcqyGOIDUOSE1BMzDpI60
WGfla1HVFsAaGKUqkQE+GmsO42QGGlDMeX7CHHFeSpp6aJUI6Mrqs25aCL2Os59J7CWBD3QLyPMX
cHWEPEqbUC05TQGTRo1JtjHCeowBjkcsKPYotyNhnGG0tJ9dPis7zZP7VJCTqVZHvDNHr8kg1T8g
kkX+k528GZc6P0hEUv4aAWrAD2S/FC3D/NqcCJjBwg7PHAKEqX+VQ8TclOTMiXAMhmDRhduNRO3w
BZU2NJFiMV5G5Xa0XFCLJpwsswEIpNnR3m6gW0nKBhbWdlsa9Rs2w3zTnZFZBJgFLTuRB73GL882
eLpN3xZRHCBRDPUSUo21bUV1K0gDAjRQ8oGnPVzz6FyO2o4R/5YgkPNm+EJ8sC+G5EEOtHv4tA4G
8mOTrOFqqMhFGNuSA9LyqvIb5gSjVxMxwomG21kfLxpUNugXiCAsst1iLc+Eu+Jf14iGgnp0MaZf
mPTPVMV8UYTyQdAoA8eC2ThgqLgea7ilOng7xXg4wE2amczAEG2QvWzaPjY3hkUYhnsuBpMxX2AT
H82IT7Ybp7VflXp5mCkX/amHZZGNpC56ygWA3TO7iq8ry71wNPfJGhO+X728xLHq44G6Xad6G9OA
BYJ17NBWw1cFAw5rPmCDxWOSwS2bpbzpGGsQq7TrNHGBFP62I1lA6F8iLt/sfL6Ef3cfT9FZM/SX
hgLpYd6NpBn4MIYf7WS8nqejJRFxW/2NozXvXRzh+hN7mRXnZrNWmvcmiRx8eKe5am9Emx7kcFZG
pokqAk9fVK1yDdU+71LtLrbtQ85ExU8IS8EEpj9Bebrhq/b1Z8du3kjb5dVwIbwZQnk33PQp7jFa
EprckcwUWy7Sy+jFNXN41qJHen1SqnQgOHkJCMemw9GOr3VvHMQsr9JMOxhdOWxUawO19ZVMqHfL
HJ5HwRMbkXDZsCTRh71qav2AcXHfREiZNHG0kY9sDFWe0XO97sYBYnHunHQ1f8g0mKLo0piHM9PV
SSXx8S48lyiVppipX6FL0wdt8ra3F6Bq+Kif0qx49NwIQHeub+wJJgkT/hRBCMbWIQN4kveb8brT
DHiHOnDsydMPHR453MFoOpIJeow5XwwqUAmpxg/2jGGvSI23KcGG2Gdr9Gx+1zIW29h19rEkgISy
d1k2B8U0z70yv3AGcqhUy71KaZCr3cIPJsmNXEZ+T2/tvTVcTrLw68K5q9BGpbBPUBaMlyZ6I9jC
PR+/bQ2+5bgvBhbPjdNjhapcDLjaLusYdzl1fJ6a5bHX09OoclMFUgbY4sZ51ObXnq0deik/jA56
dTxgFc9nTMZ1yVPQxBEmWAIhelU5xV4G0UMbHjSXOD87gZk7MnNDErYRnXM9uW/x+h9RYDz1a5iZ
bjzOU4/wnsuj02fmKqwzR2l2cv0b3HQKHYXXVmC4ngWADrddI92tkBXV2MD6umlBhtuDHahW/KIR
h8JyjD8YjjZWDdC6pQHKzuy2bf+Omqr0yxahzzBSRlu4zxoLPKMCyxZNFNCQrH3kfCx5gyfuFOpD
qt+3pvLSLY8eSWIFtLfYPmf8GyqrnmvRDk4r6UpXNpnLxGZHHLNJFX6qXQdFy1Kfl0MWCpniPU7v
3Xx+Hc01Iyoxr0kuYqrFyLxD++fPNZPNyfAek7xs4FMaRWBEgdXTInbcO2u2YKhl1UeeJB4aL+h7
TiPPxtFlZRa4QtCPga5A5hEZuFblyuNwq3SzqCNU6szDUus9DcL4KhMiPSB5+1UEqmspmayR7wiD
iWfDeBis+VJEvcXAivG17VTXUaY8DLYgYcaTJMzH7tXcEAIoUn23LBraOcspGG6nz60wlbC3XRHU
8YerHLQGRmiipyKQc3XN2xtmOlDyJGdvM2SxLzCt+wRbIYhngcBpf+8s0UHPEGgj4GP5VmAZDjUB
PO5I5Ic8ZDzyW0WbrpBSsRSIxPI7+rHO0B6ljS7JzdqntAf+WnjIVrX2VhuK+ylK9wtpLn4NMnJD
ctJUFY0vs7j3VYOlHmewT7LzrozYBU0m8aFsqeZNYsFUrK67yVhCJU4r30kz/igV1Z426JDvi53b
oB+I2DmhfWrNxlvOet1Bd9MraMbCHJDtdiaFC8KPANvu+qVuXwwoaFZEz5fTT3vVaR6neg2pJ/Eq
KuwzRXduKgUjup6+F25H1FuvbjHTattYwPL1lOhNVRpe4EnDmUJl4FRQ4gzCnthAkQ3kmcEttloI
4DYwcoSZcUvNMRNNVGbDSa2jyU88UsInxrjxvE8awMACreImydYdM7ojppJMl048KhMgp7lOCQzC
bA3urdiBl2MsnsCVNspV4lar7KYSGk9d4jOU6k0Wq1tFNZ6oh5B1tIkWVkNx1DRw6W4Ht89dLJCJ
jARcllx2POkb9cg+CEVq8djHvbXWnAxEtIW6cVITUALA1ToW78zsFx+We6Sh9ID4+G720Sfb/mFy
NUgxIIfxs89bSBXYWtGdWQjzbLAJk5puOUCx56CT2uiR44Va1xEz3xWh3qrGXu2A5agkcUaCRYzG
od8N3gWA6l2vzm8JQU+A/Sg7ok8xjYcmahBczsMBH/7NXDRb1wCvY8Wq7segbKkhT92CZIz0AAAV
RXcrFhkFQwFsPyLRK/nK4/Ry6aKHKS7f48S6RPi9Aft4Z60Pl4Iyy5+tBCjYFXg1A+Rtk7KMdddU
1YemQiJOEOxHlnphLZoraJlwjrQKpq8Ha4mdkMYm+hQ1K/alYR/mHLAR8eTVyh9ilSeVsDIgHqJJ
evcS7SFJC7Q51j1Pfg7Xs9N9u2muW7e4I80o2yAgr9EJdueiKF/VioS3mrDzjSvJAap1itWZNStJ
h7s2zq84QPH4tXC0c/ehnex3MsyRMMUdHKN4OWamFvZltpwn6fjaqPzN3SguvB7vVzkJUAi5cje1
y80yQ+FIltXIQsbzprLKryxqzgURD1vdQlcNmUcFHr7PKAw1zLUbJRcvTsRyyeaLUHMG6tbBOSvE
NCFBYtstY2vcLJme+UDoTVDhI2suPoOwip3tUCWrShsTe0WaaJAgPd4QkLjpUUOCxnI9XwOnluRw
9woIzrt+qunwRNQv2sHuPsDK0+2ZKQCEwgM/Q6fswC5vEWlX+35o4IE3a+pBjei0AuXgQwLOdnVs
wMsDcOLBPGcPyatAz7pqP8fPWVNEIWoeiGgKC0cPTmXf63MgKLR3WhrdRdTx21JjMqBW6YkoBtIv
yVdGc9VQE9aEeEzgOGcr820NnhyRo4BYzWCeUp6mmKQkW6s+J81hTTLO6fqQQJeo7xbhACtOomdx
dm44gyrQ2c/UelG2sjQ+qqbee6O2lTYcqswrEaYTuGDnOmQ4I+EMackvLbUobRSdnEz62Habm482
s8Aeqmpn613o6ToIOhufDy7m/KCEVoOcaOZ/K/V6g6CMNXJAUlNskOEOm6oeIx+kbObZPvi3T2H1
x3welJ1RzM9RqpNSbSi7Aak151XwtQbuoBkQ2l5bgyoyEy5lE1ojuIrW6vYEgUV+k6Hx9QB0ewqn
Q5SxF7VjPas2aVxWVd2StfTSdCOLHoh6yBPZLTFsmJFI1LD72fVR8W4M50kdgZFkejeHrux3g64l
R73fO7AfQp3E0Is4GfEy3ay6+NtaGNc23JSjAy7Vj0tYiqNnHLqKqBa9G+FV1ldqY7A0TKQ8eWY4
VwnxD6KDoa2rlxN7bNDICpqYjojbzoiomwrShHrI5VHtumcOaWrrI20fzWJ6Vglx823yCrZlLNlQ
1tOHBoYuIdcOrWXlbrVC7tsk7vZLQoyKXWunDDI0HDrVOY6uednJGruFc0oc8h1jfb6d1brAewBt
fwZ8a9uyPukOehyzTcGiTu0rmbb2TgyAN0mfP3eAieRLW50QR561CRi+Nvoittg5EnX6AJl1pYXR
i1AdHkyUvfCEYSnsTDLUNqRaUIyXFrN9lzUZQfVBxvC4J0qJ1qyPNk+X32BzYN8OYKVg0WTOxDIV
rwJtZWPrqIPJstR8ZCUQefr7xHtxE6wjFBFE4woOSuVeQjtiMgObj1fNH8QStBNCW3JdeTFNt+B1
Ua9AKd9EhbWlxjeDlgDYNkWvXRrNZlIKlONu4/oJcFglc/UwcznH20Zx7CKTmjKegshUyKSbjHO3
knsosEj7rP6O2DPPVzu78V2t/pqlmfoDEHZf6ZStmVbTRlpjv0FoRopts/iaN6DzRSkcg+5DcrxJ
VOqWGZU+IQMsz7I9jaQp4xrHD1yt8LnW6TCecPjhTAuaNWZJihzgHovDu6DAKRGzEqDr7aH3dh6W
83r0e7cZthV4qRJvyMbVdBi3jkYjgUEvabtBWxZUnmUcQr4DS8Pf5WicmaAsYBocsD4TWe5voS0T
LzuaCqpa+6mbzF3Fv9UTCC5eAuCU3dInKRFY/QLWvRgBRzsNZEbk9fuUlkHmzeZG9eqjIig6zam6
nnLtE8A5upJ5Ioo53eKTqvzZxpVUxAb8Ydmd+si40uP90DlPoOu+1JbXo6xqkK26CEyEpT3dpO1i
Z5pfevYzLD+fqcOxbB9sb3iyh6g8datzxoVHkZF9uK8Hg4cPlgH6RKhPRfJKWVZXxP/kGM02uJDe
M0vfNcV4H5mkCchCJyxPJlcMGu9+NCUEJsGiTauwtTnECCyAlWxu4SQR7lqFZebcu2WWhAVIF6Tp
E+JKh0ummgvGki/CbvTjIrJrvas/neXMgX/NUmtiMG873xqGOJRRfhokemOaXOgCzE0xurQHHLHX
Rf9gpLPuG4XMAxTaiZd/JsmocOxQOOqqK0A1oUmRLNrG8OJX1YWgn01+8yg8ooFI+bjXcvE+a8Q1
4LJh74+xaCX9Sy+Jf/Dw6qBTgWYBt7TWEPvUKQ+ZpQQYE2yuByd/umbv5ZXXokfJBEvttHd1Lt7c
AobnpKofuZeEpqHwUFDEs6aNO+iOut9J9A1dvbcTlq+lXwMWADiaCv8KMSpbQcZaRQf8WRInO5Qo
wYnzJCxkiV7Igg5GW79x6+LFaM1nI78mlPiRIt3xx7j7GLPuXitm6OJ6ek9qxwo6wmIxfaaleHKo
CTGkZhxh2ttE2pelmn0JXX2DO72x1ivDCnnX52SPO35rGMSR6HoMBz8fT4aw3s1Yp1JS7wDS30jo
R2lNKZ9V0b5uQRvVUMEySzHpCpk7r+5vXSN7VDsXLtj6c3O5xttqTyrr+8Zxcd6rBiuadFHMy3gP
uBi3hyI7Dj/m3s04cGFnoBtbVGVoZI3jF+aBdudGZAJZdJLXfjpkZEtmPA4TyCaw0E0i9TPsEIj6
g2WNXSBHFyPfuK3Q5FMvepKtMxjq9qFNiZlcRBsumqEFKQ88taG2FfHynM4up4XBCp36sY2ITYxN
QJTleJ3rALocVW7bpb3NivhNFfZLYxmXYwsEspdrdMbYByrrncJpDyRQU++sGq4cXalT2b+rTLyh
vsf6RrHy95SjBX6222XUbr0a0/IwcN5V3DQgAab1J4kDRx+KQFUX9+RmoRvp70Pfv7Q5+2i3oPNO
Ik7whUyP2kxzrZoJ74A+dNRtTNCzfOttWodQfEVotkiuHAMBcwJqG9sB+WnJZuDTbcfu0JTxRV/v
VLqTy4jKx9O2hP7A41HUtyjqtvos77Aw7RPGs27reLjbVLrC0trVA4xnx1uAQNNVsSLza+R7sNjr
vVHwWevZSBPxPunNe3TSDHFol/pEUT4pNPZxt/SIkMf6uXOzZ2d+XQSmKCuUMA8CFWTOJk0Tmtd0
oMfEvqvVDFenqx0nhTCzWhf0y2K2TlPdEgfsca7qeMsT76uoS3DgMEJpV0RLzQ6V8GXMhgz0yXhr
E4x8usYSPOj7UVuMgKpqwjDuBF4s99HYcjgVkNqtroLHNz2ZhNoUcG9pM6mXjeaJg2MIPQCtfLRy
j+TinmMauK4Nh3wSM2OAZZyxjYwoInhcGHkcVPhqcyk6ca6V0gikc5YLnDEV27uPXdAfctPaKEYO
fSEFGC3mrS2Tj9lLH2TPHzsIF5QWe9t6hE8OVq1ihMe2FWr9SZGDAY/XpY0M2Xaqa5LpFV44MZlX
S6YSN0TBoayNi2ZgWtAK8aoU9nXhJOJIwhaZJgslaIELa67kRzbRNGpsvfFFl6d+3agvZm3fO5Aa
g7LrQ14RlngdFE0OiIquXHpZdIIKLwdRBYY0HdwuhBh3YWCV8ftIu4NcSqlXR9fqwNe/RPJinnIL
Iwjzk/4R8+zNlNNn0VsNdA8RaIOlbWoizfx6zFPKJcIJXGooTgs7lRDWLRwOcyagz+2VmMroQnVi
EPxp1m55oIhKIZ+NuOZHdPPlJq0kcN9cQexM2LRisQf3jnnZSHA97QwzfMiSx6IpgyIyXwuvo6nE
guVTBj8LLX+NjZkQ2UW5F8hA/cYQgpgbx1hTEKjhkiwkoei5LtXrqYcFgFBVD2WPyaaq8gMr5wPt
itY15XGRJG3FGSRszMCbxlExP2j45SXAsa1mpbdVY77NBVheqx3A4g1rsPOgsCgtuFvsziqCxPD2
wrY+QeUVnN0KcFklZ0U3ceBmzXh+fuTPDZTOfTvRBUnqYHY4yVTaQFYDKLXtELcPaqeC0e/57KOo
XU628pG2RIPpFXWpoAugE4COUcgOCH67Ep54S5mstQy1koL+4ZxUaAzKGm+vtMtwUOfHObe7LYFw
+CXHMTQLcrLwFIcFMTu+pTVHvSzxc7XPxL6fg/czd1FUIs1lTIIzh4/dKkgzsOuPSHnt8qt02w7w
uWoTarqWGfeFowcyBrpJVDfJ1nZKuoW7pFvjvF8liaT4fiyLc9GSFXhI8kfRtig+U0j4qsfRyugI
GxyTM8KIdI6XKolLSuxsnLkNAeoAuwUxyvqhvZSMBWdJV7JKyWmQTX6XKd5VpIz342g/5DhGmLGV
hCOkCGQr7H8k7Exbq9yROVkeWVcmUMye6YR4IkWIO4aKEFFEZGH7i54Jln5Su+QeiQ3NsM74miLx
pkXgkCPkWEZN8ksSs+KrLvtMYluqr7beGZFGgADn4dGk1KV0MK/xlAr6rjzeFglYEB1IT1E4XNlJ
RCxJT6skE2CVMHGBaSSKx7Nh7hfpVuvlNZFzWOhnB7peS4Cj3vRhmUBQpxDvCUekh4gobI6OFRDN
AMP2ZummisAOZZtIzwuH7h2o9jMcb0DojWMyB6Ubm+kkjpleGtTWeBhqmzh2rOwszV86AMBAjV7m
ajX16vRaFyk/qd+0RlgBm5Tmx3H/ujTYpPH23uVt8pkv437Kq2fPKa0NBXMSNibdlck1wqEso7Nc
Xs9yfG7aMtnPhGgfp2XYp4CViWvWcGJ5r065+G5iDqdsdM6yOH3JK0narJvzQYE33VkFRZbrpceU
AFAmmoDLNfxaWw6KYW0irO3do2YI8qgc4rJOFYt2p/JpVSMsearyFrl3TbexxJQ5o6+Y5ufOQZ86
V3nPcBNDpdT1kxmNd/mSfKJh0ji49JTVDS9dB6Z2Y5XuW2Yy9+hH9ZEdcQwBDpThUqlXZdPtlWUx
98QIvRJjaG0jWX4tBp1tfYGtUPYumluVhAdptMqumrsLZ07eZc9RuB64ymB51w68w42Zx+yY+ryX
bazsOCXjnB4vm8g7a6qUSQQnYboVsNKGTL/xcsYZU2uBg8tJYenfbcW766R3VQzYk1TwzjpjLqAA
uyE+h1xUhZJZbpiQEzMt9kPcKhrxwuybvaeGS+zIDRIl6UcGT5ZFYdv2fRTKXCFj0Bb0ABc70HT3
JdLzx1YO6UXTdA9Zou5RUtl4k11jQ6XxnFvap1mzh1B7sROzvzm0sEkGAx7D9suJrCUgPbmUTmkf
2Rt3VcIpTJZEs9GzGnSVDrtK7lpRre1OMxRGl8KFzE5u0Xf7yAVnnxtNHMYuUaFlW3yUrvsiA+yi
tA7J/rbKxTgzDD4oK5clOJXhpW5DAov8RJj1p4ZztJ1iGsst1OBrVDIjT9LQnXFO3QgSFcMsmm5k
nLzVRsogfvG2nmO+J5VxSFzr3PS2kdEPga5oVKfpOmH0+7x/gufNu+QU9wa2Gb/HZfkSwxH1I5UU
1gn011bNYgANRqCbkXIx5eBhKRPDZu156dNchra2shTMhth0b75pNW+XkOh0rM1mi/S5OqkOsSmC
19ddIHfoZHWRjlRH0PuzwzznxRYb/pm1zDeOrZW7NehoWY9h+pvFgr/NEnpc8UwUTz5zku4V6pbR
zoqtFKRnexVvjzW6x7mwz620daA2D4Qw9dOZmZoQFhS7PYJWELshqi+maLmIVZJkymIQgRdZ9Ccn
aBtHs4/f3Goag9JRnke3BVujJGSxkjKSO4AamQC2NmQ6nFJhOWXMaQbyTNJ5nKkX2dCzhfGn6M/i
qnLPWBk3gzWKHUeHA1KIOnD4srCm6EOoepu4ifm67XstIxKv61O4/DbGMwEh/rb0ZBKMDaPFjiS1
mHSCjYwBSEbifIgnPFluQgxuXCi0Uyyz8rPOaNBJyh+mSlruFhEQk0o2JuZ4H6Cscqon/TpPgZig
fp2Y4QGr5bbG0CMUIyBOYGRSX2JX1s/TZlSvhlFarJ05VGtb3nPMX1gDYKRKolVrVvOFgAPVa/kO
ecOYYfk9lOmtzmQrkEb1Wihmv0V5a0cmoTmSLNjYeCjwIMMQlieHzLBdBhIzHdnO3JIusG0vhxyb
I1x3248lxyLTIRKWjL0xQL7+0tjueMYGvynEKhCRoFBE0TrnuUhfbOTWjLhxMuIXD3KvfalKFHW5
SqFjWWRIonYjyAnArjtmxzizTo2lo8kp7MdUJQTRMXbTkjgHfI8MPgj5C11z9oJFkrqpk/qGpZrf
TV4h8a/5zlt66gAaYuSK66IlrYIkBc4I/VfOxGyRdb+TKRWq0Mp7iBacOlvBUV5U/HjZFag0+BK0
CfGP3k7RxujkE+TcoErU5ZakpIxUnfzBa0eWSbW5GKLqinXvCZkUO6TLQNAeG5pp6B4167bp+SqM
pf1ydL30ycHYj+r4Kqp5j52fBFYPMUhcz58Wv5PwGTXD27wOeh212atG8VBK5pS9rb2jHmaW26qX
Ztc+5NS/pDMDqZEL7KbJPdNTHsfK6vE/L9xRT/ttW7rdvuscEnyw04aKVbg0UdnOBucByzb0l0i5
r7H0+gNpEngnUQv0Z+Cni6B2veIQiWMvJoMKJMpuS0c7U23lsi28T3cu58PgkQJgWB0Edmi6tkIi
QFQcG3U/lBxbInVXJDRbkT8fI1tcJ3V/bHSOTZOmVQcx2rvSIXYGSn1KeBlD4LZtD1lNkPOksHM6
CsieuamuhymNfarBkfcEB7iW988OsWNBUutZMLOOiKI5p+z6sB5IUhLHyHQObtM9CpvZjsVeT+63
dwFoJwkBJ1JNOfU5zJZXvKUsFKOylx58BbDrb43wPnIXrjDgaWwWy22tGNvCmh5lOTEC562yipqR
NMtNMKr5R8z8C3zOZ9Sny0GybAeDOTABNK9qIHCn3BivxonxpxTWmqqyvCWcU92aRgt5cFftmLEP
5VoXKIKR9UyEBC8t2K4G7ScJOxnD0CreFtRdG5W8hbPBKN+jVihBpw1xYHfuCUzQKxkvr2UnFmAa
dbNRH1FyAa/ZRXHbHKaOj2idVsoYVprCHIwwtmPUMUTfL2O+XcApsaOCzyCb56aQxj7tSdNjxyTp
j41HrwTZfyoJKsjUnQTViqtpr5RGDN+XmbbEftIJmfBmZvuOkzx3rIAtZ1HGtgR3Aq5Bl5v4qoq1
XXTek1Y3gajBkgwZDU3g6MUykzsz7HuVMwnkEfioTC3PQCYSQ5F0d21tkWXIjNzXp8zcNCCP91Z0
IxHVxd0UTGu4a0z097lODOLkTipm+gvIPEh47FunVvdjNz7VY8WGp3sfRZdDRxv2S7Qg0LNImI7m
W1lpXypVohtll4PB8Ddu02uozfdtGgF16jjVp7k8HwdN7FmYztXsjF1yoLE7WT50Shr+TfpgJRgK
tXwKmeUz47/IYvkxZ+jnZo+faLxoCsqMdBZCbscN7RkATPw4uX4pqXKMdUhzVh5Ua6wPTi2OmZXX
DGrLeSs4IAIQ/3T6JA9nvb22G0ehOiI6rBnww0ziWBK4tF0UgY0xMpwgwsERcuA5w+bBaZ14YFVy
OvbaqEVVVPXbIlYgdy8lOVakdJJaGfnJLJvzNmFVNqZbk0FlFr/bevbSEDNO07SKghjHehTTiBoI
0TumOafESQLTHdL2xiKBD/jLp+FV5ZtZLjdOJdUPq5YHp6iee/bo64Jaksp5rM4IsJriSQ1FH18x
R6j3KacOHl2HA2jfNA8iNQ6m6j7oJY/vDDVoq47VsYvn7LVViusJMsDGbiTUBKuvt+1kGSEdO2b6
y5UoripPjU+ybd+QqgV64VpHxhDsb3PymU6IqTWnu1jlZZHxEuUL6bW44TeTHF7dZnqs4CMceKXx
HLGa7ojvUwMyqe5jQq94Kens9Avvb9q46oEV+dEaGmXrZfJOy+ExDSzeh4g3cIr6/DJlQp8J2mvd
3NF4WUDP0xJxnEELYy/X6R0WAb08+ar9L3PntdtIsqXrJ8pGegMczIXIpBNJUZSvm0S5Tu9t5NvM
s8yLnS+rt1HnFEVsXQ3QQHeXSukiVsSKtX7jcZ6l12s7w1puy0OWBvWtpUsNMZeiJ9W20s7DAwBx
v0AsCvq020Vead3R7rJTYpr5knKTQJ6Qip2kxl9rq2Pz0r0foaf92arl87SSRflGCFlZKRrUqd5P
vgEBaNGm6S2SLwraq7jEhLEfxY2PqpILFKFvbd7USQ7InWI+K5dfcdCiHC/bYmNzWBBqNa7L0dTB
OrVvQIh99r0oO6qdvq4MY01J4numykg0mrTkbHTJ6BdQRvVvbIoKC/Rubh2zXAml+wpYaerp0sVr
Qe0gLFHgyGNltO8rPkRCy3hkufK18FgjYjHCkdiXOdTkPK1cuvqsE9EGiQR7lebIJ9RZekyK0l5X
ZnbQjP5Jl5MNOEQmua+Rz5HR9SKgjo5AAJvATYXOPjgd/4wbwJsw7lB51fH6BG1Hvrlvi2xfkoON
hbZRCwrACHaMyxQ6z00BOm/fGhg/C5bsoLJWtok/VN+RyoVSubcRXfQqWwLb24ZLM6AMC5erxbDT
AmRGz0oawt3gOKsSF+qdHY6bBiGPxTC5elEQZpKiGqbIdNdLgxMEDI6bTKrOiAet/Jbyji0rKkuy
dd+iXpJI1kHv5S3YLVeurUOteVt2F3Fbo5tRlUCWPMBCGFivVBMr4kxYpG8CuEmUBz+6dlO190kU
H1JKjhKsqZshtu9jhhn1NcwIKXeU9DY8D73Own8c4rUgBQCB0nIVSdg3pq1/BQiqbBv9e1QgdBH3
Ma0r4YM4oZHTt09qlJ4cdfgxPaSH6yfqI6ekUF403XsQtv8oQJGy4W6LYLzP/eAxaJynTrf3pvC3
OQaQGBo9JvqfjmixFg7Oeiie8MJ+hvv8lNbGwyDdWPrw4pf2MQmHpyQz917zQLlhO4zxCWOIY+RU
RzwJbsdauaX4u5V8uhIW54nK3ARtfJKnLUXlQftaWWrp18o7V0W9h1WDCSnsR9/ZBF78Kpmqi5C6
K0zavumNYaIpkGe7DiZmUTx5VvxNTbG/AAWIcbGm0Wkh/sKSI2sQkM3o7TnXNkZEN9Pp2DODHJeY
OpAOpNmP2uCvm4rKM5aGXbDxrIR3Jd9VgT9SANpy8n9FovB+0NuHkW1pWhBoSJZoDWuTrOi3KPG+
sKf8acZsur3ePps4fQMQoelgZQCH8ludCnbsE6waEVLK424oxKEW0rmI81ss7dxSbA2EqGwdS0YQ
coNzIIszq289xpC+9ioV7WRG53ZF4Er6CE5tXA9DswhsQH5hvYeo6waYs9102sQAk/ac2GJdOSV6
+yVykp1ZBS95MT470bjvcMuKy+FPy1K/YUByqFEZMELtgdS6Gm8Lbdj4Mr/p57eI5y2MXP9pTEhN
ydgPdkRlenjpbeks5WLHu+lLE1JTgQdCHaNSWMDWee1C+VTWcXGDMvybFwcvQdF8jZujpvdnADNf
U857cQTquIjP49s4Zj+zvLhrg9XgUxWoehdn7ltC0EXXbmU0nDf8zM0d/1lgaiii7ozQzw67xnvL
ltejnqzLCTnjr6wGMT7UGM+5Eq5Db1s27WEsrL3ZdCvDERtf7bfeoC0Abi1AKbhefY/7hNsgBaS1
FTiTcYfZ4yJLqzW+Qcvkq5w7R3ZCF8/LMoHAUKjBV0ExAA0z05WNltKb8kKL/wRvlEr6+ICUphsn
yqYU3UOkqKe6lJ4kk7IbnQ9+/mIb4sXmEIbRlzsM3ZMjTo4oj7nQXhAQf5gCEKzaXavWrqnGq8Tr
zqolXrI4Ow3mXz93AEt5uxaxm0Et34y7VvfvcaY4ZSI6d1H/XMfhsYsxBHVa1CHrRa8CwLGtfaXU
D+DxzkE2PiWNd49+2aLWj5KgAwXwN5PbJymWX2QUtk0owL58kjMA8snUpjH3+CKfRcDDi+4IjusY
0snS2nrVVdJDqwXnoHKOcmK/TcuI3Zk0M5Sb6emHdpEU4VPYB+dpJUHkcKloC91a2uZrX5z8Kn7u
jXTn16vWRmCwear/xMViaPAWJTTIgxM0IPNTrXQHsPV2fTKyJw4xhz7Ml5CFd7E5jEB2KDlUqyEU
e7mgc4p08NBG51ISu1+gvih8zn3lFCjtsWztt4qaGVYnSLYTU7Qgg5N0l4wrS9GWdivO0zI3/VV6
W490gJ60rnsqgYYkvXGAPXIu6/RE4+ZsyuHZBDHmd/5zUb32YX9UTFbGJnyhg3xqO+uYJOFz5OgH
vfyRtO0xCLJTZ4lTpsHp5sXqGg0MSX9Scvq/0nF6Hmf6nh11SrKyrH+AF7zTOtpMfXLq8wcEJ/Za
9DUQ1a4RzjGow2cNe460Zo3mVgZvEJmmmxfHcYwOnqm9GEN7bALpYRqA6fqphtJctzY1/wyS6BYc
2lOvDS9lGO4HNjqviV41MQnYgTVm1/sSmuabYfQP04xSOvswWN9FgcVpLs5Nqt/pwj/bIOxRECUL
7M4c/jl8gDpi8oVycRNRp7a84V6z27Nsc6/WPE4/S3RvU1Zf0d8Fu4z6VTi+IGd6P73UqIcnjm+1
Wq41Md7TcnyM2vYBhO7br01Htt5UFWvahMZw8Aw09CG0rLcyDM4GLHmtPYk2/5ZVww59zoeqV9eB
3bkKlWuqf8LpXVkqvwRjCzb5hxZ1q9RBvyMKHqdHSONkYzf7TvHepojiWx2VVnnpuv4xaddRh0eo
Im6L8r7Wuoe+0r9ZYXYik3qgN3DGm3fTevJKgJ/6NW3k7mkaZN8Ythm+jyMVXFuXbp2ieQDT8zqO
3TmS5BcgNW+5QfZqpacy0d+Aa6yHyFgxM9kg4ptIeE9qnp5w53qa9sleT9cTPyEmIjFzv8fN97Ft
wrPh/+xYkmHNP+uSsbNl6EX8Go3PX9trFvuPrdzgxZoelFxfpKG/Hsr4m67FX6oXe6zuvZUXeU9V
itNbd0ei+6AP0n3g1UdYkafUaJ9oHh4ncB+NrboQwLOzg2V3DxgVvraEnKTD/xN3OHs/SdVw5riL
iRh6qL/SkOmxfg3jpENZQ0nSQJaBrOX+/MDxnn89p6nupO7RH+UfQemfKSCQ532Z3sJsUIlJ1Hvd
3Dm2f6SJ/zD4/iP28a9qIL+kTAqs5kB7t09N60EYGZHgzRcOBrP1E9zwu4p1q5wajLFwHgZbvk2D
FQD3jV3xGxY5loa8gJGtZH5s5U+6HzxNm5eqTqcsV6uyb01Rf1dSf9lxfjI5UdE8QpgVGbeWFdTX
pHM9ZKsarFlu3fC1yG/rdZqPB3jIK02SD6XeuqiobqIsXEfkpBYn9sho97ElPQKs2KZWfkv7Y28o
48qRUFELUF/p4/tpZ6+cdONE9fegLRZ5aK17039WJEBTkqLfeUa18Iv0oFkTk6XJT3322kfKjzaR
yJNUlsXicdCzb0gmP6ea9bPuu7s0uRsk52x6wVo2UWfVu8dIZbWN7X2h2Ws9V24cmhaKfzaQJzcz
bemZ1sYqk9dW5JuxHLbC7rHBw6CzJV++8eCfKU6xseWlNVDyascNfnqAQpq11+j7LuUXgDpZmUA0
VF0sBfDK0BOsDfoic9r9mGQnzZ9KX+Ye17SDnzd7EW0rq12Dz76TaeQNySo4sUmERwqom8Rr95B9
9oPVuQ2F6ka+DWXsRwMDgOqPAgNTOezOifFC1Id3Jerr5MM12BTb9Pc6LveN3wGE7t1KLteyKrYB
YBmZsqQwOfuJZ98P9z1OfVTqjhP8z7Nx7Wq8R8WjgaymoKXgLiKgWv6kh0p6aSx7nxQGrCdmU7sy
lHcDeAsMohZ5PKym7zxllMASZcffg2vf5bBm1M5hORA7o4uPPjmHbXyLnPqM6AjSduIesgGQ12Lt
GKxpNMK74i7J4pMNCBF+GM2cEVRnwJP4tBLASSx0EyBR991nFqkRK1LbPeVN96AhHDcZCxdOPQGa
Vaoe0b2fsNxwu/g1RdGXwYDHJYXrYhAHnNo2ow5C7M56C30s2e3itqS0NZjOT73Odga1CdNQ1oIC
Wg4hyXF+WPspcfUjnwa0vVZZzjr5Z1Tb+wld2VjryDmoBtAcM9g2Q7xIaFKC06CU4C0cIlGtc1ea
npI/R+PyJkrSmxLHdRVPvq67b1OU9K1hQyd4oaBMMj2MD08kVp8yW4AasgFq0n2dbOZSKmN+v+Kq
C3MVd+pKwxwlFCElbLS7pGwTKOOho3jr1fYWktQgFrVQXdXSV42AEhRTmfGCeole67K+K6LOtUOx
rDyx1GnRePgJWej0FoO98w2vwncZgk63zVP5DoLYbuzTrVYG61qUSzSzESJOtg1mh7pYtaD3QJi6
canSVwR2WE9qtatKhZejwVTKFr38w+YMbhBAHa/kNezcPzQgriAFmKdAXZEttsXZ1g/TF+C/pnx5
GgXMvin+IwcsRnzJvLNtDc9SXK9Rsjs4+Lvn7iA7OwSfV1QVcKtNwnPX4xKgZWtO/W9ZMB3Vgvs0
1t8i7xwBZepyfWe16stw5+GrC7L/zaNgzimrQI6ytVeWfGsQ+mMuDlU9PIIl29t+eupAFxSVTAvw
JSmTbRTV62kWJLJ0YL1BqDz/3puUagwVXI4u7gHI06TmyDN1RhFRnRaIaX47pJxx7uymDa8Bg+kL
z0X5cVvFFOx7adV71bpiFgbV2Y6RsOeUe0B9+Vnv1Tu5Do+WHS+icvjuyQg1JmKn8NQ5bEXNosWc
ckLHoBpqi8Jx1eniDQwPOLd3pdc/0DA54f7JEigfjKIHpKrjWgialdVJg7EzpaalT4FjXME2PvSG
sZp+zI6+NCJ7a7Vsa9BfUovVNPVXCMgsRa/DIOSgwP+HKLt4FcOY9asOJw1UnQtdOnAiuYn2veem
wqfKERwHc1yDo3arYlh5wtmwA7laJ7nwpCaWEOxhN0H6Q0rFcvpjVFi3kuWtCc0jvfSOxWCCnJvi
24SpEAAZ4QWvp41wCON70aUnUev7IUc6zwluJep9wT0VgR0u9X4HWDAHwl/bx1S3NpFS3IWRdqdi
4yl7zjoKHgo6uJq/MvwVDDq3oWAl1efeu8OFZ2kaxVpI4xph2LdC8+8Ltr2w2saBsQfgSQVNcA62
t5mEkSk/qouDylc1rX4hmSytIZzLrlrCnFp2AEO1qEKvFf9QBLe11NybNMb7dDIg6V1Vird4H9Fn
DPYRnwBT5mwUG7M3ltD2nouIgSPBC4HIT6c5TizLyLEeaOm/hGO8a3WQIt+mSWWXzq4EEK0aW3tI
DyII1zpwlEiYP6Nk28s05wbVlbNig/zn6tfpUG8efI4ycaK9loV824TBWlLeJtVrvc/cwqCOp+4F
UyXjkGjDcDa6r6khHeqWDlCVHBIz25RbOdZOhgoDWTc2msQK03YrfjHd9A2kNZYdy0snNNPWSp11
Wtrb6TM1f0bHRHIl9GpptDlwDX99cu5V6yNqohg3dPayjcgU1OX0kALJaTzm1lQcbpgrX1r+TIuD
9QClkgL1yqtUKFEkAfw7Cj1X7YeVnb8luHyaub0dJP9e1bW7WtZXdtDdo1C+x0LhQIVswdpKB0Ff
hbrOHvckjSAxArQLg3wDSgaRHSh5rUwpoVhNC3PXdpsg3HCG5JuUt7/WaplBd+R1SnUvG9ASizsU
OMDQFr++hohw/86zVY8+v4HDOcrRa8kyt43fb2wbhFLYIpct3yaNdYyzZBer3VNBGy4eM7Tt223M
URmSPtu1eht4OohhZ+0houspNXSBYYX75TGhNQ5WcV+HmIzX44+mqvh7KRWZ8GWayXEdThybuxH/
mL6Q7k2HXEsHSAtyBSuL/dgx6TLVpXe9ATF2o/jFrVq/qj2tqq5eZwoOFsE3i3MdygOJjFSPfZsV
2Qr89JpKEo6hJEUW0I0w3Qgj2yX36MTg5f7oFwpNRf1OljQXANTOqlCTy7tjZiU7tAY2lZAx1oWr
5tlLtAFuy7K6A9p9hwVMleenMMy2UZjuUn94KGIOPQXyA6GzrfRkC152n0rhMtK4EyCbEV5nArRC
ZhgGMKlYCmxERsuUlNse943It2KE+F0noLb0Uv+RqJG2BmGUR0UJVEWGFnVCrbYDy+89Ie0Lbr/Q
6hX6pXbgamNBgzjlJOCBqf+livEfCYQ85in/zI3D3xvO/NdFDZHpRv/HfGkUFbmMy8Y0u7z68T//
nc3UQX790l/qIJrzBxLhmoxgKTq98COQoflLHUTT/0D9Gg0920DLVEWa6F/qIJr2h2YhrqfI2i/3
Kn7nH+IgKsZWiLHhO84FOZYZ2n/iTaPMpUF0bHNUHZHTyQpLpyTxd4EanK4A44w4kOjrYksaeGPU
i2ZT4kDjLBp3ErnzcOqj9I1LzTUpQdQ/Z8Ik87vPRIvoaDtNDQ5wQSCq6o4SPuyjSG7kmnoWbWlK
FjWnexqlFLolSfFGvLXTjNS1t6hajnkPj7aUPYPSV1xGYl0gu2HsPPxqGvokfci62+Wo6fVLz671
2l5qNSC8G8cP6EjAv4mjta74GVsCYLam38JzoPUM4zdG5l5KhgpJDLqtSfDF7rXWi75VjoAdZBsD
GWUiMiF9HVVH8dWFh0YFiv55XKE0YvWtW1gB/euo7BXni16XqHfnfWdynk1R+N/ZsVopoFRUhN1l
pAdGlGCWNBHGZqPDUcuWVSaHLzJ+1ABdGxn7mGeRiMDeSk7onaUakyDacB0HvQ5q7wO4H+Ml1SPc
ruza8beFodsk7HHcfnW8YHyQxtLXblNU85ZA0JEP0B1hnn0t8h6B0w9PsllaYKpbOYYKn4jJu0Wt
KLE6cSzvNCfv3qLY0DcyGJxDJlTzvohl6oFdEjvSWfVre1xpjWwzawSwmVY48lKg6k/iD8I60U1H
PSehTo5d05dYSEWVKkAy0up7mhQW8toeAFX4XPekx/XZrtOyhBztwwNRqxrZC7Nvu4z0KqLfC4JZ
aDt9xDh1HehNSIlh8izo27QdoTTVwarEXeJliGRgmn5vNQ+K5GevtdFDk+lAC8iLvpxIpLqU2g3I
rCy4jazIeMDe4OgLpznjoeQ9K2mRu3GufdVkyVs5WNJwIJWUP306W8ss99oVZocluGuJ4qgxjmyK
cfpcAKblqIy1ArAsaAGe8U1TU4grtUjHGw1kyk5V68zt2gCB0MbB36KKmk0BfdSl5OxtbRRkXLx9
gj3aHSO7biOvkXWq7+UMhHk5OMkejwZgWyjprQ2/tXFJl837vCZlSNuQ5NmHfIV3eb4M/UJbDiRa
rlYDqswk3dpT+oKKlks0ckONdnlkONvWToxlguf2LgWOCxJNE1tEePxVGjjl0gLvvO7joXZLLYQS
wJSnMJFLmyhIqlUd4UQCYujGzlr9UdQk96lge2ksadgXIbTXmNbCLmdO3iZl7G/heinHhALDNkm8
/M6QfVpAFZo12OiAewTZs7Q4UgAjHDAYsAsKOgHCLqXnJK5nY0ugS+T3dD4Af9lBdSMnfbewDas4
4eBOldauZRectLHtSmP42Say/M3MlIFPVbf3uiRbyySVTJp2XX1OdNAIRtOs4mi0Hosu9dctVQa8
9Si8jY14En4vr8YEbzkh+V9Sw3CWUa+Yh1KLnPsuMo29l3rhtvLHZoX5kXOregGAVwkbI23hWZYd
nsDfteb3wmg4pavAPepDRXksuhnLklfg/G6FS5TMJ4M7GsDfaX7gbhNoAfxbr4vpnnO+zfZepMOQ
tu3kVhrgsoGNAsY/ao10AprQULg1KgiQvXefY5j9Cgg8XfZxEpw4IUANKpV4HduTSTYyn0sVkAHp
5QBmyZUpKi7L2jD+xICrYD4gMoNtiw7g+oYZZdhLBJsj9HLH0nvDimQs3BGFkeIGhHi8lnLTQgTC
hLyKkOYGYywHYIQJ5jzM0CkibZMNdHaSr4VZdHDNy+6bbQ/KsUxysRgsRFtkGgDISgV8E6CQahjt
vGYSYmDZ6SAxxXx1bADkV1C92FCMCibutXDKdTLI1FxlvaEM7sjtdwPgDxIOMEKEM6bBzyLyndQ4
ARWXzSu6iHNFN1zhMECdJCVVNnRrrn5vSyYwuYIN0zG+q3Au8+7Pd+nD6S9Zrr+J+k+yc+/VumZ3
sGaacaAbYToJ7oAF1AoS8xJ+LoozC2mdUhNeXNN5/V+6zIaM869CtqEiRKpY1iTH+l45EF6BPfjc
r1r2LhWLBTL0i3DvrBMXecnNf54gXsz+3id//3VX/ETiqfr5szl8LebZ5P/FPNFhoC7niaf/+e84
rBtSxfcqcszOf5oYWtYfSEFwLFFsgD1/mY/+lSea8h+43KnYGlqOQuKnMEL/UJHTrD9kC0lV6H8I
zcGKYLr+M1HU/rBkTTUd9N7hL8j86L/+H1/Y/5n/Yxbi+/i3/38/K/+ulSip3EK3DNRN/z45lGgM
AEBkpttBHoR8CAIRKuANBIbtu6/xm2n/97j69w1ms900E7zfMI5zoRc8t+C98lH/j0L2X5fWZxO7
gXMco0VguJgJs1r4Fct+NJpX1CovfBkMYf8WNjEH154io+na5nBX6M5tqJVHWx2vXP7vCfq/H37S
Mn0XlZMpN+d7jJzQJhgc76Qa7dIrxR6w+OrjL3/pBaY7v7tD0Ec14lySMRXdb4eicJMB3BSCch9f
/sLAzq24fV0qdfzQTOqlISXI3qMob1BJ/vjqlx5+uuu7h9e6Wup1lWnjFU2y8K18i6Tgk52b5ZUb
TN/536vxv7//7GCkFYYlutwzwO+at/gvvsQhjoFo/1iNts9jJbwirzpNl9/dZ9oN3r2IqQ5Kb1eM
Ag5UuFZK0Lf6V9xz1jYEDR9qCspuyZWAuPROs2C21Kot7caD4wFnlX6g8G8QRVm3SbeUVWDnyMdB
Lvx4gGbOIP/+gLPArv3A7GxIuTjtRVBny00ChjFWV01+6HL4s4c2sld0YyxJvRIyF2acNov3vB8r
6ufckRy9uCmr4YBZ5JVlaiba/a/X0WbhnlQQoka1NtxSRe5Cl7aI/a/1TF61erwZ0uyh9JqNQR5W
Vc3Pjz/hpfeZLQFe1A5e5eW8j5L9wERvH+IO87lLz2I/TiRSgmlpbCZXdkq4fe1dseO4EJna9Ofv
JvSoF2atyhhVCx3ZT6vjmEZrpt+Oiu9fucWlDzMLftJj1I7FJO6myNugQbagN69M20uXnoX9qFfO
SI3ZcB2rORRJ91JAwvncN59FekcF3fATn0tjA7uF7IBy44j96ueuPottU+AkSRVlcBHzocFnr1rt
k/uoNovkse8NOZ+WjUiUK5twjeX+r7TwYnoxzbffrH6TB/P7yaJ4bcip2obEjvImutWg5X3qAH8W
BaZ4ap9oV6S4LwzrpND7/j66oXZyEXGfOhJvaebsTUN3P/7wl15hFqWqmbbCk0OqQn6LFZt91FkN
brDRXVlJ87m9dKpIvn/8IKYyPrQ+94gcde11LbZEKkqlH7/BpY8zi9jMLkyEPOrBRfvtrES6W6XV
68eXnh0y/rVsqrNQlbJm4lYMumv1bG/Si5RHrqfda1J5yoznioocdsMxZSkLTUi7DD8Xa+osjBOk
F/02bPHwLY1bHYvXLu6uiG5fWN/UWRino9lKJJTCjYt8URa0QIFpHZPe+fHxJ7s0GrNAFlrqdLnc
626GpOyN3XVrYFRfP3ftWSSrsonbYzgAoaSPsDAiLFeldLzyYaZY+k0sT6eU95O0RpmiAOAgEEko
N6K0F2oYAu5HTsqp3pi996QEy4/f40LM/fK6erfHYEGujE7EGEA1P7ZwXWIdS+LBPJdle2WHvDDM
c3MOGPV64VDMdUdKI6g3CfprFGBekiGxPxfVv2rz797CrARMhaIY3F6zvyeG/pAmzpUdclp8fjcW
s5CucoC9cd8KVzWFdNMhM4m2yoI2xL01RKu+kh8/HogLk1WZ/vzdK3SjEqLhmg+u1/ZrpVbPdTZc
GeNp2vzuFWYhHNOrklrwOC61JUi0dMsAV2uUixREXGqUdpCrBGN8ZSx+NTx+d7tZWCeeMSJOXEI2
VaXHFjKnVa9V597sWiAl4DyV8dhUEBrBDepAr0ENZ+Y1i4VLX3EW8pFfeXSN0YsrwvgVi+ZbBd7g
5wZoFvE+ql9opTHH4kyCakOXFZiGL1/ZOS7E4dwnx0PetPaYx8i+IQEeoWbe9BpNZ1BQyGn/ZT5w
MUe4MJfl2d6tZWpKf5o5NsaSG0JbzoxXKU3XErpAw5hfmQAXVi95to0jFwPAC71InIPFJm+tXRSq
e8UMv0g0rOEySDdaEl9ZWy6Mtzx9zndRQyslKyWtGdykaF5TFdSSXoXHTw343BUzwd23gozM10Ll
HFSksx3DOLoSk5fGe3qhdw8edKqUUbMd3K6z7irfuDU9SDFwm0z5ynz9lfn9Jg5/tQzf3YI51HlB
lXGLVL4Z6gCAuroxsgalYVF87aKzoyVvnUzd+VVG/1KwKGQBjgZ+tcs5kaV9ibsBHEAZ4omX3+Yc
Pqe/U/YGSMUBLUvAuOi80opZDs15EsCPkurKqntpXGdrSKlpsW43qcCJIHs02I5GvNM/HtZL58+5
9dkQ5VZt+SkZjSo9WfKfhrG3O20ZG89q/iWGnMD6zsL08d0urL3ybNXQswFZgHpi3ts+nU1gL/m3
zkTGW2KlF8HNiFrd9aX397OKCudsVtHplVsV0qiQXhxZ2jYVdhEjKpto9k5jhyMy3vNQ8HYyhrKm
WgJpGd0kQQR/pSrJlbXs94OnOLNlBmOjQkIcYkCDLyhcy0QZCWWsK6vLpYvPVhfSax2vKkTH28r6
Mxoa6BhNl33y4tN3fRcyfdNZMbzAwdXUDv0RP/taZuL+45lw6cFniURAQ64vZcZmAJSMSidgZ+n8
8aVnXo3/PBsoU+36/XM7LaT+wI7+GvfSWjbeNzbdTIS/Rn4aY+ZYDniuwQlAiOeBwnPa3EvKw8cP
8PtZrsztyAKos1ag18JFTOoJMDewcy1bKU5/b0jxqrct1PU7dELElai6NM9ny0OnCBR9OMsBNxRn
uOCPlRMuIq/aOqP8H/kO/fuTzjKJKknVIlTYKwOzclaxXwW7fuyvLf+XJsNsWbBkmtW2R4g0gQxB
vOcYKnBk+NSuqNizZcCKIwkz+RI5bX0s3vqwlN9KJw03nxrsCWvzfrJF5qCkdm0MLq1YIOVQUWWA
ANWrpBmubWCNAz73WjJ5YaDtWbQ3mtJGg28Y7sRf7gNk5IvhDH3frcAVfm65smdBj7hAidY9Xwv+
/U0IzbBNw8ePP9WFYbZnMY82IWu9XApXCeuz3PTfUqX/VB2GTtffR6GwwYIqTT66fRCsFSCrVd0s
P/fUs/OCiQMokD6e2leRD4ahCZXqcxUwxZ5FLoBT3ypAV7tWW0iuPol9d4b08+MH/33miVfT379J
LFfCjPNq5AALGrEpkUt9no4a04mNxr5bRFdSw0vTcha+EGkDtVM19ok++QGj+OjYJRjufg0Y4coS
d2HqzHvJAVC3KsIi1sXX8m2Mxg06kVcC+NKlZwEsxgjUPAICbhs1pzrKXoLx2vlr5pH9r2Vz7hWZ
wHous5GFzZSUna99y9FpNivrKKJDnZM3AjHtD30PN2ClRQ89sBZSLQu1jCb/QQYmqmv10CnE/nf2
q1izqNZAfoqoJ6rHUDz4cnQw4frKzTUv5kvfcBbZVlDanVVIws2KdKNn5gM+q6uPZ/HFbzjd810W
oqeIHrEkqW4YoxNk6CgzonExYCDlASuoEb9upk8oJ8+k7jrKQSnJJIihXeQEBwXWAJ9UR6v948e5
9Kaz1aBrJMkzOlaDElWBTvPOvmMuP3fp2WIQjHTPKkMWLpptLxxXkNDSrzz1hQi1ZktBnsDKdORi
dAtf+1ozs6RI+hb0CpCc2LmycVyaYrNVwAwpx1ohNGpDUu9Hz9xlvRKgY6w/ferzzAEy/ggNMJYL
1TWK4RZu3/3oXDMIvjCo5nwJCKsilHWmr+WT9pN6SC4KDsXnxtWc7doRyhd6gY6Pi6XJARzvRvKb
88ff5MI3x9Dvb7FhNnaYyymXVjL1NdSHhzroHrvU+dzSaM7COgwcPQaLpKKpiYSeSTnastuXzz36
NBbvwrqTa1yShaA5EIrvSTG+5Yn1anX1j48vf2HGm7M4xcsQ2GxMZ6Py2nsthttn0hBAYPzNNhv3
43tcmjazgE1kRc9UL4dWVqrLBrhaGklXVr1pbvxmvTZnAWtCqxwLcxQujirat7DzFlmlbCb7A4tF
ARDutai6NINmUatWAsmknIq31KXP+qRFo46rMb9Wu7/wHsYs9/YQKZYRhuM9qFgUjf3Qj+c+xWJY
3trCWX9qHIxZ+Foy9D60lsjQguaMphcC8c7r5y49vde7WYr2VWc7NsViLUj2iYNeRlZeufSFU+Lc
PDNCYwXdOp6aLOHGEMlXCd5ja9RrT96biGHpJV5yab79+EUuxIMxC+WqsZAhAI/qAl0fllEihm2L
ADMKQaW2hTGdXYmJS281C+uk9js7wQ0Cjp+mL6Q2RThQryskAqr6UNh1A6e0dxaD2n9RUN5Zfu7t
ZtE+CNtQLJ8Td4aKn93Z+9EOF42qwSQyv37uFrNg11OjL5rpGIBSyk1oIx9qIlvqld9b1fv+8S0u
xOIcEzfAaoB8S6vdRnkXnVqAvBF9/IxKxcc3mALiN6uKMQv2upEiOWe9de1mZdnaypZx5wzXXg2q
RcfBJKqvzIILbzJHyGkJAmpBxsfqE28vOhOHMhttGSb3p15kjpFDM2vsWycgZ08eWvE6oAU1SMVy
hJAfDcpTWVy5z4UVXp+FPylH7VmaP7pZbCknP9DHJ+RPks8VVfTZ7q1CIpS1guGAWFjnSz9Ihjs0
q/X4ytNPT/mb4Z4j5USR485h03939OiEcO8ubaJ9o2LPBQOxFeGVhezSYM9CvpHNNCl7ug6qjMir
YiPUai7T0LgyaS9dfhbbGTwE5f9z9mVLcupMty/0ESExCHRLUVVdPXd76G3fEJ62ADEIMQme/l/l
cy7a2qaIqPCVK6IFpDI1ZK5ca2mwk5seHQhtUWYPUTF3B9Dae9fdLn0rtodGszKfC+TXG/lB+/3r
iJxqfNlV11zI2snDUBrqZzU2WGD67/jksENVq40S1trgVkAPJPWFKlEYKLPuV5OJEoc0KJhd9eY2
7M2fys5JOS5TJEP3HzgdP50vjpfHXik7UBv2Bu5UD31H8E0/bB41tDvd/nPV3BYltFn109IegmX4
tpk4W/Ehz4pjNLdCnIdhPYJgwi9NpwMJmy8TAzv15c9ZiTTPjuTCLcMowNd0oA2MU/lvV70JFMSj
Uv9EMeHyQ1a2cBsA1w8DxG9AYLNvK/kZBBO3heQQfSPg967+f7/lak10xaE8K5Yzh/cjNEBR32/z
CeVJvhw9CqL2y1+wNroVyqCEn7sxwHIaQEWVRMOL9LYOmmvGsUI4Q+cEDrJI7Rddc5u69WdoWz1m
IgAL25hcfvs1J7IiueuQYIQaKWAVBCSNaFlnDdn53daetja8FcsTKdq5CuGjIDzetXy4DTmURr15
Y7NZMZCNiGPlCNjMiAMgqEyh6ENm8INr6K8JkfS+ublsorWHnA8e747LPRh50fuIE4xGBzwBPauY
KlDYLLsM5fXLj1jxIdcKZVFmkBCAxte+ZQXki5c9l+0G0GhlBmw0HOClUQ4eV7OvO4CMmvHGYKJL
aMBd9+bnx74zDpX13DQhGCSzgXzJPQed3c6Vb26FLWOjCYua4vzrg1aoLg4KlCtDwQ/XvbkVtw34
l4dorlE3A5cIRNO9uxHN6deNbQWuoxsghqHguDcgTO3G7EOVik+Xh15ZlV0rYNOqoz46XRdIloK9
J2zpQ4Y7EETehiJRM8S1hEM3vHLNdazgbaAu1CvOUeQNnKNbhDsajTetI64b3obAtQqquTrD0j/5
RoHhKh9PXe7f5CN4AS7baiVybeRbtngF9QEM3xeS3cJsnxRS1b4qXpB7fbv8iJXItZFvuNs4bRZG
uBpiJogGzU6jN+yzNvT5q96FlslQ52+1h4uNZ8CUqYcT7/2NhXNt7POUvxs7KjyG4gkcVAHq0ecd
iHWDDaP//vS/nND/hLm5/1MS/Cy6P+dMw6ccrJYjCfb/WyBjmdUuSorp0L+KpTN+3PM09eKgXQKI
NaJvtwAHsTvdgbCwa0HUI4rhILQDYegWRTCNxlUpHjXco9oo8az49+9mjHdGgHpKZxwfBh4z59l3
07uSgBd/3Bh97TT4+/d3w7sp+qcB8xyh5fCvZt98KL/kNDjOI49nFClQmceJUEXLdSuxDS+bMwU5
Ig+q4Av/rloG4T758SoftzFlE0UJHtcUtZ/a/h5Ux4ew3jpjrvihDSRD3/I0SGoAIanlvQIXaqDY
58tvvTK7Nm7MGSGolBrkvwlEPyPH+4nTXx7LcPpwefy1V7dCKAt74jQdmnzTEIJ6fhqBRg6iF8fr
Rj8/9Z3z5NkketnDMC2pqsOSioSABeG6wW0ei8qtlVsWKCwbSFJPoNwpgy3A94pVfkPb37038C+q
7QkWFu4p/WMSo4Kcnh+Br/6yXf4+q4Rb258AY/MYRujFGav5cXBx4BvyQ5hHV00qmL3/NHvre62U
oO3bCwcKrwocEDFYzvuNl1/Zj2y4nlumhKYVAsmg/+QVRBFvEfAV0oXAcKn5dfd+4v75CV2Ytg2A
0mg+n/qc7GvQt38oiwq8YNfMALWxdWD0ymswnKo9FA3+LadmPoiZgfwC/F3J5Ses+JANqGtAF+nL
QCvwzckyHsCh0JTXwTWIDZ+blzmgrsTbj55/qDXqq0W7kbf4++wSGxO3jBPNTdvB8Pwse0uOsvhp
1C+lu60V/uyF/91ZCQ//nNrKETltJQcFFarp7uwmxvkJaKOMPpxr8BwaXAUuh1Hj7AD9xH57SDPw
twiPgCyJ3yJXHpumftW4HYlwOAXVAxP61PcPeUY/cfzVmROgpPowBt5HPkDxNOj2dXOL0mqb0p9g
qAbJmfOVcH1ObEQ1eN/K5Q5YsH3Gn6+ZesKtM0+qIeENE6Krpoai1ITaByrfrne4PPrKlky4tWa3
uWA9RID8PUnbYwiENHq0eAeGhEMRsRv0V7boqfLAq3z5eWuLlbWI48xTlx2S7PuF6HtA9L+hA/00
+s2/l4dfczjrBjMLFUR1JIM9q0DS4bXiMagB/6+i5lCaYMOr/x6MhFvLiU9kO0NkINhnATCtfb48
6GCrfrNin/+A2CqvhFInVluIKu3B7p84Bagvg2ljuteGty7uTZ4uYTHM6CHMxucRxEmhHu/cYSsT
vWIZG7hGuzA0foqe9oxDnTcT/FcaVlt3r7XBz3P+bh8t0MpKI413J4M4MdDTMi/YOJiuuI2NWNMg
kJOeRDd45xXf2+WsidAhBV3tsrCKksuuudLQTGzsml+2/VCNiu3FKDvw53zKsU+7E3SW6fhpSM0j
PXNQ479hCjHi9KqsPYmsiJCLa4DYKUAzENAn6PbegJTx41TzjWv9muWsWBhbt1CTAlTRLd2HCnoe
JO+SM4e/swUMWnuCdbzJczYSL4dPqZ59KPP8Xw+6ex7MhtyW2jiFnN3/L7tIZJ1xQObLXIg+wrW4
gEhUGpwFDUDhVz9GONd7tXoYgn6LOGXFj22MW4CeXcHSEA8T5LFLzbHIrwzv0ArvCYs5hNwXuFiQ
07tehmUslrQ5QLuu/XnZjVemw4a6Yb7J6Au8vUlHiOKQE0udm8UtH1uyFehrjzj//i7QszGY3QAy
d+BgTL8Mi5uEUMENwXepF/5y+StW1sHw/Pu7R6ARD9TIgEHsl0gmkKw9krkFwVS4vzz82hSff383
/DRH4MotJrYfQgqVDw3N+NK9rl5DQiuihTTlMDYwD8u6B6o19LPBV375xdfsYoVzBoK20gx4cTcQ
SdqYZSdD9pRDPmgj0tYsY0VzmIsKEmwG3f3QkmBh/RhUzXUHJZv3qB8CVokcOvLO1NynIFmWYX6d
WWxMWubIlC0A3+/TAtRnHTg3YnB43wuiqw2PWVmBbGhaL8qyg1oJGsxvS5Kgbp8WwbO7dJBnenV1
dZ3b2xA1CH7Ns+9NATKl0PRzH3pnZ0bVbMztivPYKLVwAOP6NMJKEXRLX4BtKA/unM+3Y1ap63Yz
G6mWTl2UlSHmGMSKaMYioFUV3nFs+49X+T+zAjeiTj0aCQoQp40eglLeygV6u/Cl64a3QpegUbep
qpHtq6E5GhfirhAtIKAvvjz82hGDWeHr5OiCR4sAokuqE8RHNBR+wa2Nnu1f1Uy/LuH0WCIoJKFJ
QBlHZ3uTbTz7fOH6yxZqI9mEyIYemlVn2o7+EBhSorGg+DLU7LvH0sdaGrHhZX9HHhFm7dXGoWHX
zPhG3/ncVE+4qNAmBYvHm1m+eM5n2kPF+bI5Vz7JBrVRNJPkfamR+fCHard0OArovFf7XrRyp30f
au0FOnAuP2xl07PBbUHUk4mfPW9wpuUjGNHrpxli8PtOmG+EQInp8mNW1t/Aui9jVzUkcEBDU1XO
axmGe+lUV3Uvgh3zz02PGkB1EKBsb7j3hMbaXdqrm+ve+rzivNtPu5Y0OJkPbO/jlDmC2RjAyCsN
YkU8QcE0h14K7F4t0MKggb9TpbPlQmuzagU8ZIh7F2qHYCdbst35vpWZ6hW00kc5lxu2WXuEFfPB
HEHhReds/xsyEI7HESmKvAcWq9WQvLg8AStLuw1Zo+cG6rTGeYkJ8cmgFxEq9vWbniG7ft0DrKgG
ya5xXIVpqJmBZEcBzsIB8J8fc+7wH1c9wgarZQ3YQiBdft781Jgs0Ml48HuQ9XY+skGXH7ESXTZe
TTXUoDkec0GLGaLySG4+gZIu+H7d6FbspsPoTwOFMxUjdB1JdV8FIMK8PPbKBNsYNbCnZqYbMLZs
0h9+uEBZIIMk6nXtFMSGqCm3rptc4BbqNpOJoflbg9AlGDdCYM3sVgwb3wmJzrB2Zp6f06QwalE7
FE7F4TrjeH8uP63yW7w+2tQ5GliVgBQw+B1o5R8vD7/2+lYEs0JW2GZge+w1dFdpAUVRNi/XnTl8
68Ttug2Q2aDSBb9QxnZ14Q9Jq1t908zpFnfUmvNYwatqPKGnDGtoAy7qaIb0BrmtUGS+yj42QE1W
Ipx1cPZ7L2ufeFeST72csg/XjR79OblgC594KeGaizf9aKRzikrvuh3RhqMVTokTUQ0Oxl4P0CzO
QYgdqKbYOJ6suI0NRguNCoXvwSwByJ2w2cohntjy5bJVVk5ZNghNN+XYmwZT6uUZ1EpnyIFH5ceZ
RacFF5+Aza/5RF6Luk43JnnFh2xEmqNrN8wdJJJSqGc1kFSKoBbleENy+XvWjGWFcDnlzuSV+B7Q
c+TYvHpyCIdx2Hj5tdGtCJ6M0B1XyGqDKD/O/bMokxHplfNsBbBfLqmsxTlnK6ApDRLsXwF3rnR+
K3ILw7KFGeQS0nm8o2DBTOd640KwMqE2EC1zguH/edDAq4OThq/R4B4rL73uKmszspWGg97dxZvr
sX+gjoLasNP+YhrKL1d5jA1AA9+9GoMS3d1Bv5x4Dv0Culmm+D3IX25LNgQtcOaqAnQe90zPPOh5
+tD4TpwO5DhCjxCXDuiMRy/pDK0sXKgQdDkdl5g2DBeQAPpk6ISEIpdUYLkPyUm51TMCEVTwWLya
s7hwavKzyHYYB2UPqfjCf84nyINfZ5jzhL87jEOnVLAIuJV959cBNALC/pbrXl+3l9uEb9DvZmD/
Bj5GDiloudqTwedffvE1j7TWgKyVSJQtGBonvmMK6k2WN8eiGjewziuLgE3sRkPgLvMQdgk68gBl
hbcwVVs77NrY1hpAfAhTDCHKQh7k0e9xMoaSr6y3SJ5WrhCutQpkIBPKwACNolwkT11UA3nMb+D6
v4o83OLDXTG+DW2rRVAFaHSDdZpwgOiAD6FajjoIENtiY35XjGRj2wwB9YY3YQJUKn4KOek9dFLl
dX5po9omP4uavMfgWdQnee/dRbLZWITXTHOelncBpfJBCPBwQ7ehzD0WuyyCqltJoBAYQxAA9d6r
3P83jcq7x8wmhSxWh8eAs1cAQdoAgk8LkMR36Fq4/IiVjMmfODf6v6YpdFu4cNO+0j+ZMz35bdjE
hV+WMWHTL+EGz5cftGYyK5QF9/O27LA4k3SsIWX8IyxYojTzrxzf2tDLUKHKkeJD6FDuRctOTEHg
i/KN09Wap1rhDIEEpxIj8rDTCB0Cb54e24Z+u840VjBrQdO5pwKrHJMPS+Ym7TAeMy+6bt+1MXWF
F1TKQJVtz1v3EHSLHw95loFjKdrAYa74kA2taxvAa2eIh0FCsi53mrGnYO5O4Zgn/agDqObw69Zr
G2hXQHeknxrM8VJ7d03qPLOSbxHbrX2EFdLEhSQXtnQfu9h0P/Hw5FNyGIn4vddXfIusbSUMbLK2
pewWiB3hE1Te3kkGBTggWKIaerRX+RI5+++7JcOlAqpHPtLtzmgeTBF+yHn4YubhyiuMjf4yjtbg
5YCZxmn+ADLsBCnEfy+/+toMWBEc+I5qQQCGNHF5ZC30/0p6T8PHhre3+fTz8jNWwtjGfVHqg6Vn
wooa1u4Zs70cHJC7bizXa4NbcQz9xlqMEEbZB7yod7Mb7UMkDzcm9q+DnwVD/pxYyEKZKK3hODrN
XoI8fQhH83bZKH81PIa27tPIBfgNxIlxbhX+jnF26oJoTKBi+4mS7KaW2QZm46++j+ecn//ON6Ws
gDEBqAcJc/eN10lB+0Oll43tfu0rrABGR0E2ag2SZ9JQ5CMzyDeDuH+5TQswR3pIYoHRs9s6Oa49
7PyJ7z6lb9tRpT2mui+Nn3SChbuaDB0kbHkboweWxcEQNMnl+Vmb+vPv7x7mMChBkbPdKtm+dlI8
ONFWmn7tO6xd2am7qZUpYs5DtnsR0PBCrw3UKqN95bo3wzZv6No3WMHNBU7y+YRkwZCpB3RRPy7Z
FmRx7RusrdkxANxLjolnrXw7829VSn1oy/F+qX0UzZwN/1r7Aiu6a38sNdXnsyqEJQHmv5uxCV01
wTaEjDkNrq4hzkYpAZFV1WsWOxCc3Fg5Vuxj86CVRRpCDggvboIbZ3FOov3HF+Qu7X+F1xzjfW6D
yCQj41Kc75ekgfwy6GyhSJkvG69/jt//XLwxuBXXwEc5IUWWZo9GeIi/t0lVf9ZO/7SkG1jjlWXJ
hpJhxSYsDD1/rzj7HszLkaLoOoRbJHdrw1vRO9LSnzS4pffo4OSxi9YMrN5yN3b5xtF07QFWDJeR
N3ii8aHoIMJXlPQOHq32Sym+XnbONftbkTuMI8uazsW6yh2ZVCrdDyRYYnT63UQDuzICrBjO+Dga
Bv0CwKDQuVn30FFl18WtjRTr3VwLd6Z4fwIg9jLMT53pNzJmK2uCDQwjGcTtIg+mr+riyHMHPJbe
ZgVvJW5taJgfDRKalud1Tbb6xevH8QMbaPTooqX5GIFkf5fqrr1ub7ZBYs4oKaDRsFJRebtMVDc1
MI0V3yppnI8Sfwlim+VMj2KoKJAsOBEVzStBn/StYXV6KjOVJvNo0l0a6PTJHbrNk+rfoRVg6LD2
6I47oKv0Ia4IcLQmc1x6NUS5oQXx2Rc/5wIEo/IbDjexcseNA+BKqIRWqAMNusjI07gk9uQDdBcf
oym/bxf5hLV9I1DOx72/GdIK9iXg2rQe5qkK2hstuluvy77NUD+OhvxHXeEeQaD4k8gevng5/td8
3Ir/saXoMDH4qIGFj6Ajvisas7FvrHm4FfVBmbpED0Cyj72EQHxXoy+5b3v0zWVpcJyKgSYwZ/v9
ug+xNnBUQETAUiAG5Rj8AsO4SULIH11nJRtvtjDA5KsMmFeTRtDNFI/pdBUVJXTdzjH17vinDfQg
/RaVfNWO7i0bUrKjfrVVRl6ZXhtg1jtM9pPS/r4DhwHk0qAYnMW8z7L9VVa3IWYZiPUlJD99MHhM
UdyGUzw6YbMRcGsvb4U4yeYFV2cAWEjZ+g+NAxZ6tJxd1VwNw1vh3EQzqIUGmKYeQeMwoq6GJD+o
oC4bZmWxsHnQOsqKPO9Qoi59/d0Dr2tMZHSqG3lT1NlVlSh8ghW8BEXqipc4ds8dSybAruKM5nrD
51fWIhtAFuRCRxlBnwvEXo98AadjtEDWXaNzCNF1cCqd3yonU999X2x1n63NuBXEVdeNVeu2/t4H
FD8AitY3W3G2co6ywWNqpA6SzygrM1Cg64x+FnnVxOm8bCzdK69u48VkVQpauaj+ejmIiCPd0N1A
6quSDz7/D0zMEDNOISSbWCh2DAIpIcRqr/LU/8DEWmTSpaRAibZ90nNxH3RV4qg8bqFmteFLK9Fg
s6BV7SSlmAD1qQrcoP2cQ4ar+iyl++CMZKsfdW2GrYCeBWu5iUI4D+mfxmo4DnVwFFW6ddNam2Fr
c65LGc6CErZHANePfi2GvUZ32saCsTa6FcvU7QYvMBSjuz1kkPPxsWn16+UpXhvb2omX2hQK/PQQ
/axmc1umUIVOISK/4fkr+7zNbtYGmVd4UL3YM/0DrC8Hkt773Etwg8uuq4tD2/68SL3bJVsDcZa2
BQ4+Ksdv4RAgK2Oy7nDZPCuOY6PEcH+u2qUp/T3FC9/MwRy+hfms7x1m+KfrHnG23bv358qppEbB
bT+lED/wvOYhnNzbLFfXXVVsuJhi0EWt0/YcYOEN9GOTYbMT+7d80V8OpTZWLFVRXaIiiTrVWN+P
oDNzSXWoYK/Y4eNbpbxDWvFDKFlc1v63gtSffAMZMOiZh2NxhED7HnLQVzVXwxGsIO9xnpF0wAk5
9UYTp3lJDh5ux0k0ium6SPStOG/HTvSplv5+GHi+L1hbAMxzHa4YH2DFuWyN1DzC6HXVJZz4Rw1m
c9M0+9TvX65zNivc3T5rZvxDA/pC+9/njlKkrznfSqmsLCe+tUs3zSA5QwyiA4zcZbP3xtVWu+XK
0Da0DNKphgfnzCtN0+fz0GG0xZG0NrR10OaC16RvsT30hieRKh6Er6676di4Mlw9mRNMEZJAzXLT
lWgSmdQ/YM6Y9T9CtcOGX66ssza+rOmqoV3aHlmUeb6r04fBnDg6kLMh30/z58uus2ak8xL5bp0S
ouMMNO+4gGYh+xoEg/hCSjZvdaSsDX/+/d3wc5MSxzEFUMXEu6sGqNLndbnx6ivnVc8KW4dMlZJV
dg7b4YnPku66FK3SSnnx0kUnM5W/oAPaHAGlq5PL1lqbESuW66oNPOBWfLC7T/6XkgpS7Yxq2jnm
pRve86Lqs7iVVfd8+XkrG5VnBXZfpWPRjgJpnEg8lVz7cZc1H0fAiS6Pv5LHsYVBNfMgappjJ0eD
O/lo+mwiiVYhOKi5BqfCvp1M4MS1XrpmJ+vauUr+z4cg+p9uQXBYC7rc8fasAMbCeMMPsDvvgoq+
wJj7y9+24no2/K2ZK97l4FjZB6zW8QDPhjJpdBWHPL7AWlxIjhZ6CFxhSXTZW6N7uaM03eq4XXt1
6/DgDRqCNiL19q0ei7hmeOuJ1ls8nyuTbkPfgKtwcpByIeSJdw/C7ifK65NT4pY0MTQveO0eGJUt
SNCKB7vW+gIufJPy/vwpsz5lvoKu17zLU3pz3SRb64sxtV87Z8XTvgRnqWx884pysNgAKKysMLYI
KeNBxFXRRWC7Etid+vNE1PnSBoD1lVCkD1nhtHHOHdonoMZhz2aoIr2Rwl1zAmutIV1j0jJCfgus
FwHkpnyH36e07q5qlYAHW5v6wruehGkZ7j1VuR+HIFBPJpLmqiZrn9twM1yKhXRyTHzIsl0noiXu
FI3iq6bdBpq5qncnIRDbmIUimTPvVolsvHJwK/oYc3gZzRic8qI9EKf61i/zVgbn7yobsMv5xvxu
R8Sdz9Gjg9E19qq0X3ZiWZ5w8XghFXkJO5S1c/HLSdvbtixfejTxezlqb8oBmYruSRwgHaAhkScz
58dQqy+X7bmyJNjINLRvtioDXGDfDPrwu/NY96cibclhquYOW9x4ouhZ3AirFc+2QWrdBDaTXJTB
Hp3sMyDz0ddzR9nlL1kb2zoUmIbOpQTJyr5pUsjfCejZ5An1Fd2w1Hma/nI3srmkOqkySRxYigj9
dUzTh4y5SaeiJ1rT1+s+wd4cO7TEzSPWZ2PSfOeYNgfXVr2VY137ACvsGal4YzqsmINTJFFBn+ky
fjBK9ol2q+K6WbAxaqCLEL7r4M5TjB88zz26qdxIXkFC8DyVf5kCG58meLQQMSI37/iRkbs88lUZ
Ox6jANoRcic1CFv6iejEyUR9mgEbBfORP58K06qDO7TzDXSrotvSmZdPuR/KG7GQDgw14fKMRu8s
yUXo7gUb2adGdV9msuhj1/X50zKb/k5MHvrP83G8672IPZUub15kAbLLQkQ09iFr/xR0GeBO3Cfz
bSij8iEYVfWPr6viSKNMPDXDiP2jz91dH1XmiDpd8+Ck5XILtLJKmCm6F20k8tJ1ASkHFE/vlnEB
PxeS+sV0P+CtwXSEbpaorMyuYbJ+o91SPwqoM8Sy47iljyHa6mKBA3C2i4QL4VNJsn/q5txV6bFK
QpUTTcixH4KGFUqQ6bc0H5o7GUD5NQw756n0cwcsof14M6U9RN0Z17dB0ck4d/W/lABLOszyR1qj
tDgVxklM55A90EzyqAoa7JTT/mDOsvyzgIlrr1Sndzxb9MkL9BJzujg8yVpV7mg7PfVUVSeH1/S+
oHQ+6B5SOa0j82fq8m7PAZRJ3Al9vtoLC9xugxOELp6MC+0edJsVu2acitiI5pYHNT3OEVsOBKWn
r/6khqPXsiYeS1Xs+hqoXn1W/iULI08GaAZk0MldgVbtxJ2bMEHm9tktnA+B8cHGOYrvWai+a1k0
9yaQ486tx+UY8rneMxOJmyCI5qSdU7eMp6qHkO2AG2ZKghpym2F607Z0RFlXdonbjcU+Mo2Ig3FW
ddIuujyUxfwvnRf+7Fa4nIInaUFGg7tQ3PbUPUig5FMFQkPEZxWcdNi6OxIQvD4yVHHfzUAxcjQE
ebR0kiyL9NFlg0r8plliGaDH21MdSu5DliVmKT4vPhQxv7b52DzVtVFJNnkvNJh74NmKCBJ6UOHe
eaU5qmUZTKzdvr1bhjqdkWhpWJw1owBVphwS0uXlQc2NhnozTu8HNUbevg5zia6qsemjOHNy3IIA
u5CfcRJaxP0SsD66k06diWc5Sz0lXkNgtmjOmRuHk+yX2yKs+ZhEUT73n+RS9gadiV7Ou2SpCCH3
KqA55h8A7CPJXJcksu3LFDYGrf5OqtD1knKSdXUoaY8ChRB5+yPqRBubwQOJpzu11RtSAIU5lAjs
j4L2xXQY/bLQezlPdXU7yWX5ChtGD/UyRBWYyGZXxBBzdB+6rPSLu1FTQuPRjdrn2SvTNwWmmCeE
16BjP4OqSNzNoIcIxFR8gvLVwhOfDCH0al1G6b7vKv2FTrx4g+hifVMXmnq7kQ46ihc1TKD3mFz3
JMsM8uQjhMrnA/fpQG5EqlwsSrwpUN4B1VUASVDqj9F+FOmUPaNFS4ex0DrydrNxpgptrpl3rta4
+qg8t/Z3qcs6vp+Rw3qCOMj0jHov7eJqYCaD4HbYqcccx0t5HJqp1DsRpCONHcAoKtCqQ5Im4V7r
yQ+m4IVMZDE18jD4g1APpa+4d8jTTuKytqiSJtDn0J/conerA1sCOiUakdSdcDESUVyZJuo+F7qc
l4OY6oA/+g1Pm7dg6cJ8D4BA2QHFAWLiIpYa4n+3JqJzfUKvvfu1SYNo+ugzz4WtgbBV6ceyYlo+
ZJns8Pme7KYmBk179zNFimT6KIqlDe+F5wANWvIx+oRG1zR8aHmai53ftJAnVWUw1U+eVLmLm603
iscOSXhoNy+oat0N/cTui2iU6QBlKq8ZH1itIvUGbbiuj8E/Mi9lXKBtnDtxz4bavM0hieoTn6Fc
iAhsp8UooL1o09/3+dRXz2M0BPVh6OSSZjcSfW/qpsc24DxzOjVsit0c0yeTJWwUKv59W3vN13Ya
UYaLQw1VdqxEcp51Aoq4kn4s08xzE5HjJrt3lorKs0YbCUCx54Ue3LEUYZKnjf/Whm77yDJXggsP
1Ysf7tx53g3eIdAvhfB7su9SoZed3zoFNhgzoGVu6kv10IcR5clM81IkHdjFy7gD9hFJS0rIkxf6
WJSysFVTrLt60EmUMy9Lyh6cYEevM+DZATaiNrEcaNXtKR37OiZuo0CuPpYYzFRpE4K/soPPAQQ5
hbeNWnT+oNXk/TNpNgeY6MDt4hlrRnpTCZXR45nLuEiKITP6R5F3arhRxbLU8Zjjde5ZNjbkm2mI
0rs6dTMH9WKknp8RqzI/afQn9C81NLW6ne5nGSRogYnC2AnY8E8mmSaPfQ1N5mPku/xzVxASIYCN
58TSmOBD1s6jd1NMbgjJkGEmd3MIEcnEeOGkUQ2tZ5wmCM/Cne+44bwLQrcXp6UsB+916fvKxKIa
chU3QzpMJyaW3r3xcJCDaRpv7h5SZWo0MS+iaY5QdB+yWDBVhrF0wJR515Z8pnuhmoq+EtUboLNE
0QUHyDE2Ylc6JiqfZ79Wcq+YLMJTYELs4W07T4ATFK1QJwWiv/RjyjkZ9kR6/vAaKvTmxFjKOZh/
mqEtP/KFlWRnkO+LwBhnxqbCHnCuNiK3NkxYq/2oQghlKE4FaQaxyWygKogHSG2UT5MIovPRbuzV
i0cD870JsL0kYF8fgoQMenn1Az90sJ1yJb8MvEfVnSDh4yV5nU0PadZn/o5HvSmRznS9eeeRSUFT
akRT5MHUnM9tnMkUdB+cO//6Keg/QDgTwOliPSMunsHwRBr4WFg53aMHVuPqBQSTQ3fTko7/kzNC
3bcicsCJspOtp6ev0eBxDtkIIEvTu2hZqirfQ2pGDw9FoYLqMBYdKmUcS7Z7oyUk2MDFmNHppT7r
bj55QdF4OymEMGAkm9viINEaGs4JNhOqpuScLgDnYTvlgHTMbarbBDqyYbErp24KfmKXa9NDWGhH
3OIQzqs4BeECBaioqYovgd/ohymtoc2dsqqKvpd80urI0MLQvAL2lC2H1PSte7NELNUxqyOiX2aq
0WLoTegI3iNrh67EyHhk2AWO6iL0yaMD4nUSbUhxW+nAcaYyP60SLaIa0NFo8NvzIRGHiVxF868K
xf/lzqtC4Do8osFMEmRF7t96+UjVsNNGzz1Cn2A1eTJo/2b3XJbihVVuGSQKbYNDvIDDv0IWlk0q
GSLt5Q9OwcNh57j4gwcSQkHgZgl6tFX6vaL5B9ZM9JPOcUA6Sojr0SNXXls9VjWoXONK+wJ33QAn
zwRLYvDKWpQhdkyJCLwvTvd/HF3JkqS4EvwimQkJJLgCua+1LxesqrtHIECsAsHXP893mrGZrupM
JGLx8HCvJZIwvKZRmIU66LYF12yJQz1nAqHNG2Ube1NHoBAftRG5zJXXPmWuHpCpIEtptr20tXla
VuGFRw4LK5NMrh3shWYlLm1bgX4Zt10OGxnVF/XwEAq0WR2voLv0zxPt0LqaFaJUmxZGd92VT7m1
Cd57rvbNWhLAmgWCw3GUSDpx17WT/a/3xcKTysK8MZ2qoZrTIZvDKu06xeAuspK50/EAOph/7Lww
s2mj4HqMT+GGV1o2bZGs0I8/Yydk5LuaebhDsw0N2c48G/24Gf2lPq+crTcztVObesJjf4vWZw3M
sLsmhFNEMXuxK1mGkQVjiBVGjUt9h3TApJMVyXnYuoAP4gISNlT+BihtyR0nTnpbnqE8OcBIt4pS
HlKlnttx7tSf2ngEr8vcu3kXMIIvGzKKa5bPc4bjwnXKk6qeSznEVYF2Zb+sYO7vo6Co+VXagixb
fDY3nYRCqbeBeh6DSgIk4eoEWmIE8PPqASqRzAtv2i10TOkkA3nUUGrNNzzMFnhrQd6iOBBGWvbI
h4R9dZZ7WYLSHpusKJYG0e8FzrKUSS+9SP3aeoTpzVpgTgv1fcKXXe8mR6FMayBqnWZ1HpRn7WPK
mvgK9xGPIoSrPWSe/XOhjJsObVBATjqGcIpcUy1b9xMxA93KuNeNaPaeahjFbGiEIUe4lmMbTxPX
atsCMhQp5Vnv9oGRwXhGbCndC9Q1izydRlB/k3VBOR0jApl2TysJC+FewvAtzZy3hniz8sCmK7R+
ipcuNG1zisZxGfeN9WSEN1pN3Uvew0/y5Mu+7v+1xkxs12BbQ/2MtFpVWmZBkN+rrF6qZz4RRA9I
R2VhajQGvcKX3mfDvPEqShbav2sXFh5YTV2GwtA0Fhl4cBptoa8NOUQ5KHhPPKq5TR5YS/82j3ps
L/DP8SO8gMadm86vxcFk67zErmt4+4ZjKe0VUjCLfs9yYtQXZMVqevMgA5HB7DXgbVIWVXuLnFJ6
zx1DRsl6K+oNHRjo9JhIQoK0gGOAe4NbQGfBMVk5+g9/seRMpMjGo98C/kfoIc6mc4eYGoeO1PJu
B40DQ5k7DYlkpmZJnwmLhp03XnmH1G8l73CHm+YYGji47nHX6lxUGxPhWNBkhNQlK3g/4ybvZ4Sr
mOu+9T8yt7b5ZYgyyK3aigTZn7HMvPVvNLl6HP5jDC8U3WThKvldZ24GHwl4MohDuai7txWMeIpG
Y5ErjKkDtGZqWqwad00lcu79PsQlZnfK/LlrljtKK5IvSTTxEm/5CJIT9MRWgsYIqrVdWCVMD1QD
kkYrdoM6M1TmUL21gHgKtArPU4nVfeCxWLCsZYotVz6iUc472XpxOFWL/4k6UnU8LkDfVv867tC6
zhGOfTvBgUztjWHDYdJlLuJwQV77CiLXR19R3rPh2eaFkc+mkWjx/XlB91wS6X31rbJFOsOt/ROk
4R779tH6bhCPDqvBDYh149Pfdpzm1DqmD13OCoGZk6h3wdAiK5IeUzzlaX5TrXjksnaZ8PtRCSfZ
ROqbgeMI6nMcSYSlSxK9jBpBLfaGhUM4YOJTdyMIrSyFmvoUJQ33JMM96uYX1ln9FaIZQWnUQK9z
KDViaWFQoRG0rSDM+2a39H11a9lY7acKCNI4tAEFrcMjJyyEh7uobIo/TIz07touOORR1Z5glISg
4zXRGZ585m9nRZZiW626ojkrt403eTfsM0fPj4rzP6NXvg+ih0oMioq/qkKTPbOGPffIWwdw2WBW
iIBHE921FAsr7Vid63IJbTLMi9lXeOv+TnQe94Z03hWuzCRduBxuAqCPSniOkhW2xOabD0EUi9qI
nSht+ewJJBUj1vAD5hvhezubKYW2kXcDJ2nGFxywL57pMT9SnOFLt5jlQGEn9gwATEAkCt7JZHTe
CzwH2K6HiR/gAYPuKkOmO2Gnavqr7Iiaruob888VIj/kuZg2xpTls+kjUZ8imZlzVgMYWNAYoPwk
07h7qHlsAUzh+MZ2OeIWdlOsp6ZcCxyoK8vtXFEUVlhsi4nA1mXVZw55osNPlW1sKjONGyj4tlWq
I44bIh5RNFkwUhngTFbI6jI6/rABKDvblDW8L0BviX2vQTcYBKR60mGG2I5u5L+CDULFls2AGlnQ
sXvvt9JtrMMgO24nmAJDibIrkWQqEyAdkAq/I+8HJHQYEqNdZh3kkjfCL3iB7gJo4lMNSU8YjSjk
IuaTFL1Nfs4JZbegFFMMExT/gxRjr+Gk63cAC5bZF9AuK/SmCFpPxRQuIYC9giq4cV+LOgkGA9EJ
Urcjar92CQHKBJYeJ9itv1m/DZIVr0mVLjMp98BKKrXtUFGdUc8NOwRw928cxh+AosXenxq96SRt
cdvGt6gLbuNQZVsNxb+jKWC2pivtoaeBTU6cqaJPRjQPMqY5FP1TtDvyxs2IU4pA2jEHYA89ZOdz
LobbOjFMYElYwsMgL7lO2jkDuOS6T7R7d4ese2CM2Ve1uuXFW6uXXCwjkBQ/v4scSGfJhlp9OVmP
R8B8NkyGviqQhIrhmRdB/QYqQM02ALbtAOOWgPzSfqoTm5fXjAJaqStJd97QrkmNFwjG5t2ovGSJ
FnaAjo+qYglg6NktXtPEFEoPaaM9+QNdojnFslvwjKPpr6TJHFauG/5izZT/xTi5jXsDczsBpmm8
AGt88awpOIzpwi+4cdK4rKca1ESWw04Y7bCXTx1CbK2hd5vbMIXhH/roKG+uFc/QtTr7rlzdplHp
Z0nZQ1L/2CC1fxQN1mnTAh4nWfKAEJJ5LWXqRh/Tmg6wZgSjH2HnTaaqFwKt1P1Ul/CygUUHXtIG
WgNu+g+VUgewfDrmYfDkGowvTU7RDDfDa22aE63qExXrp+IdDIQZh0HRUBwFwEQkln9O2S7Bxdz1
Ur2MkXumMr/hpTv6ASKLziDS703Ni+6qC2r4Nz9bbsrkX9kIbgwX+Hv/31VY9JeIVC/WBT+PHya6
CZPFRM/YA6uekDGOMkCTt7L5swogT4vyoUnF0kO5r+p3M+SakwZ2L92ATp6MOuV1/Vg7zcURsN9y
KkIqD077EeSFguCLhzWw+j4YXUqydlc23gkame88Vy8FbLxjFM7vKCIPzRD8bcLWA1FkatIBaT6B
+/kQm8mDUwX4D25U54JXChPMsU7DZt6XI9601spzsawXtP9PWT0BKcvyxM/5IZqzFHE3JvDSnHhW
bEbP+yuX4h3d/5/CFfCrGWzMUC4A7v7MQnJcPRwv1k7/GxtMynO+J5wmoqi+AROfgLG/U4+fyIKh
oBlec4VRPalrlJXFE5BBMNbEPivpf23eJjBVyJK+J3c6LHmCCclV0WjvhvUFLeEFsNNnJqJfW4zf
nNZvOqBvQLcg5h5+jAXgeTLyfRk8uGn63kztazS4KeGiQjeTyR6eHSiqM7/emBC4ksuLpKia3TyS
byhq8zjSrYf6kam9I1Ps8+Lk1xhu6h5lKaxKIaHykNMVD7N6skWOQDel6VvDFsjrdNjRaw8NZL+h
ZyDuazhumtLf9hBLb6roZOt8UzeYg0eaHIDGbwKn93We7VoLkxvgQhZBl2RxE/YJqHw8dn7jbR2E
oMy8Doge/Ved44lUojvqOd9nQ/cSrPU+AH6PeUokYrc0QzLI4bgGarvYZjN5408LVWoqZ4QPuInA
7Yq6OYgnuBj5lf/iAT5AFLkouJu1gC8z235gnPMteYPGZKQ/hc/qGI3IXpnuHT2wiLvFbhv8LooB
nBdKqNyuu7q16eO5QxX0ZDCMI7Mfq3Z+hUfhyYEWrzH80Su8qUJYbc2h3A1ZofdBXr30Q/mKUrVP
sJVhYlZVPx58JK3A8oFoxc6R7ipZgQXgJTsWynsaBvsVhvwD1KmjCYs3HmFy9nCxQ4O388W8z+fs
rLqijPOwPpWqTpWsd82stnNe/IEG2UZwbwOc+xRFo8YAqUDoQ60eZGZfZ+4ZpWYIr4QszZswZS2a
+ADwyFx43wXtutjUAs0WiHNxEww6hgCTBo43NylthzfP6BLhusrTfg0+kQSeAz5tAZrXsQL18OCW
9aZU8BfF0g4mCofchddosf9FGrVlURxdMVx9526yWddY5ssuq9HjoyAJ6fQyBQb/Ld+T2V21omcr
m79uyFPodKQKSQrdw/RR+gqK8yi7lLrB/fCFCLMrKvPeruKo9ZpWEXxGewnP2pnEOkciDnrxTptx
T0R0huzH68N7WcMUGyuzJw+2hpRDNIoa8V/n6X1ByJ5Vag+8+9yQ/LVm9hgtOhWseVm52FaY6mMm
u3GDfIJX8R8ZjXjzwGpowKCIHeV3D7kxXnI0IdUUJiPp/mui9dC161OVTyxBXnsubX0lqrvSpd/L
h2S/XUtsb5AD64FIIJg9C99tgbldChHqePbpV+nNd1u2n9mkXvw126Al3he6/my6NZWkiIDq1CfX
+q+AzS5S9WOs9fSvx30PZ5IUvntxefthFnWsVLO1sjxUWm5U2B7ZCvVyNh7mkB66iF8sQ/TIWZQB
Rq+3jBVpwJrdWsJHisx3cOzfdTlg5kLPzGux9WCIwvvMt0hC8Nu1Hgz/2vFpJlkBzAsoOFjVfoJm
/+lxaiClH6CIv8nW/tLVgJt1YD9H6p56xX/mFmXh4mbgl/RIYXTmimrnYQRTByWYSdUzlB4+GwRI
F42HifSp32d4/81djrio0izPMp9OQYkFErrmGtE33FcuO2HhLcWkY2+UfFmU3Mkh++7sfCOsnuKh
786kmy6qr47U99DMRlc0y9d16X8eN3YwLGH9lG/MWu3ICBCtY8dw5G9Gj0DRiHeoGv0CBthlmfMq
DgyDK7OHHtJipNt57GAi884d/xpDMsclDe55kyP9Fu+RVO+w9b1GyErO8VSz6Zox9dqB1GxGBkOz
YRNO075EIfZY0wvTAoUIXKXMLVDj3yIcv3EiLyh0oGM7buHL9Xdu8jyZ6+nWUrvPePU019Futf5+
hajcAIhnacwZ9jt/XBcmTvqQNsKLETX+iS1qSGaLHQdYrr8Gc0ZT9NC3aZQ/wMoOfZ6VGxAp99iB
2+dZ+NUIHH1I/FgCU9w0mB/HDR6QZ/rfheVfj59daogmTMuJSf8/iIXDzhKPEg4S94V5+1rXd8A+
e4jVPA9Ln+Tj+t415GLbh4oHrQ9wq4whfcrjpS/aNKCgd9nllUkNpASRlouzVABFmd++y0icIDgv
4ojA7E/BE8RN5BJE0xsRy9sgzX8Qz7p2IfnyI4zvkCDqSv8Gxuz70F3Lvj2ptTsK1m8Do56nqvm3
8Pl5yOvfvHGvErCICIqP/1/0umh3ayaOkyeu4yRv5YzL5vnqPgsmdtCkzhNWr++gH6i4atSug8Nv
ilkHkh9ONe/5aYBDMe7rLhrKa8fUIQiyLO4o+8YWy3ammYhXE11EP/VxA6w1iDCHKXOV5mXzgQBw
IQH7nY08jcT7NUN1eEQw6/R3lEVBLPrhRm34XhsIS2SgGgg8twjeqsMYnvkaoOlqksDmz3mOEjt6
xHhblviLAJOIKG2RqYX0dgXQMOmxmC5lE+Nav0e5W2JwxfbjMr1B/we3sPT+hGXFAEKD0SFLHXcN
zEbKDlMuTfqnwqFvmuGHhO7sGaq2p6Xr0IuKdoOHQREWo28yaESOyrt6SCyjpTIFe+FODEBDtdgY
nD6FEgS9FqS4TzlK4lGIP+UYnIkOxkNNUCaE/Iih8mboGxqvPgtB0/KiS9ivr6AB/Gd9c3o8LjME
O1qUP2RmUVwiXw/jHG6dl/3Mo+8Sb6Y/luAPxMb69UfeqfrXNuubwlwAh9GhMJQoYskPgHH+g3Ic
DvLQ8MfTRheNqW9ZFNup8YZjE2b1rmxBwgWofqwnnJoXydcSKNCez54IAZUO5pcU7ZTHE9CuZIwC
TNbbZmtGP4/NUH+rIJAJIe1ZwEVrwTPJQhZB/rAOdwtfvx4BSNTLv04SZIxWf431cuQa45KxFS8m
F289HNAT5lBcYMQTIZ9GnyMoI1NrHukQ1sPcXBbtLr5BxEK+KFpQOGTuVRtX+gc+F+WjGa1jTbsE
GyVkuwRy/rOC2BgmE4noP0gkii0XxuwyvKdnfzJZLBe8fVA+JVjFJ3KP6h7XAYzyGPNrtsGwg9x0
PtnvOZyzBMMlDIuLCuPQVoA562t0rzGzdvlUUup0MjLcjgzAnxdE9YU2GCGsS+MBYtfDkpIIHB0F
+hXMN9vwpbXlBuvZ2I3rbNGcJ2d0BHxiBkoLLe435xbJgVoUIg2gXLvGVVSg1SZhHUbxvGp1Leem
QUdD9Q5zCvIxFM28HVEjH3glwRfRYkYL5Eu1LeHZAAGgsNtEK1bw9LLC96zi+jvEIP4V9TZcrjo/
aDAIzTG3AyHbr2foKnV0TgpICQVJ4GgP5ozvd80b0YtdMctyoQGCN4bPoObAqgGmHyaF2fJ6xOdq
QQeqMYvoeifOS9ZxUA0aPoOUA/WPIOl8xb4h0K3buHIi+65w487oqYYToJrgMEAiHOMrsb4r4U3H
agA8G2mNyRIbLwvt6VM+lYpd9GwU1DS5aVXcBkP/lWuA6WdddwPZ1OOojgU4CptAoWCYugkBxDfZ
1cuL3sb1FLbbh0t0+GkGx0UqQWIq0grr0+HVL6d6ozX376iLeJVU2SIOJc75hgWcfjMPlHVQRGvs
c7lwfrS2E69Q2dEXh4n/JQsM6oQ5IsegK/Mtbn6ZdhENdxzuRrHUeCM0w3YRLwMBLkQtN2zO2THy
0D8UEWBHJUL8ghE4VNeBLBQ/6BVbb/GXLVyXyFczMfE1DtQ8BZWnjwBq+mWbsb5Bu+Omm5Y23HUq
GG3crtomS8XVx2qJlLGX2Wg3jm27rwffAs0ADWyuXbhhqx4PI6/1nHYAmKDKIgtMVdBUQWzs1VbD
ktQAXPPzOi0BPMVctY0WtK4rdyL28cbHwmqg4SXeU+zwlseChW0iQEfah41IManWgBe6Pe0tJjDz
YfZN4h7jkAj+wSiluiYty6CNbc3e0Sx0CT6UisvQOxWW7H0ZbbiTT4B0PVyL8AMOQm+Slh91Y1Gg
dXfVY2YJ2Zc7issr5LTKuBpgGcgtgJ0whAhW2+E/9fKP18q/iz9MSTvKOpmr8ZmU8/tQR15iQqIT
BzoUCekFU8ddW0dnKwqd5IW72XmCxKF2/3G5XuqgL2La0R3O90o82l4wXDlrxFBXZheAvDtvIWUC
GyiW2sjKLWuXgzD8q9IMYq1qN7Z0uwh+ZpDpzrz2CgT4tyDNwdX+NmvMzfQgsalKPpHcncXYBzFk
5/U+86skLAE6yNXbzVzxOK+qfguHBzCeGAakABsluoUWjd6DqOcFFsXEYDYgNJUpuBmoLrvUcNPE
skRqMIq/N9n67/Gtp5nu2n7+pRBpay2yMu5pGoUz7hBc00azWwe7J4O3mdmyyz3/CLl0xMqxpskM
VuTa0eNSr/9VlL5qROi0opB+WLsa41GK9OT+zCTs4mWw7yWuDNZem/sI/mFTdyMgZrt1AgM87+FV
YxUS9Ax/+xGBdDGqiZkil2kKrmJxW0nYrirh2+WFCJHy1o4Lip/gFdT1b5qL74XD/rGRFIgKQMaO
bx+fPSJuZzqBYy/4oWL8SiS6hCUHGOQa3SYQGj5zXLIBdLUw0JcWT3tHQmm2LKRHLAEDbK2H5yla
b6vKzwOo05lGx9z4nohnVoYXHPNrAbWVHuKJsR0GHA9Ut9Ypg9PiGN1n/GRQRS+rCl4Vx1wypM+Z
0ecuH1O/yA7IgyUYJm4HzO9O8NS5MjEhUCoYwhMkq7YjzX9YTe55kcGw0R0f32iSkFyro8/St7eh
8744I1tLozfQKAEd52BVVVMqcg+dMMVUuNSpBNriZ/0OxgWxce4DKJcClQBU0dbfoci9PZ4oG9t7
KMp9m3VXvyj/YkwF/tqaev3wNIqVxhasEGjL/4WCctpHxYecpl2jiz31wSOcrNoaqo9l7hL0z3ub
PTlffTQK1BZK6B/phc/+7Ke072NTtO+PoyphWZiCcpX6IYbK9R9ekCtT5uQxdvdlRtEheX98b0of
/8MAV3URwNawjMFf34NEu4VkJQouzLaQHM5g16dj5vYYKCI5y25JMowMaoocwYekzb7xEZ9qqHJ5
5J3I/GApqDEOADLM+vgviFUpNzxRiACU4Jqb6enxOYzoL2BFYRpf3dAp3TuKewf1sDKCRegQYJgB
LsfvAjmPMdQpoyAFuyDR1p4U6CZlRBI1DC9EhhnKpmHdOQOxZ0bdEdd9w9i09UZ7QzJP+gnNfQRg
FdAbCnSyi5pf2IDj9wPFjGvNkz4y17ao/8Pc8tmrbOJHLs21+Xk4SZLFIOwC48ynQ8eyP82oL8J1
R8O+R6Lvfm/3JaX7cv3x5XxoGonniGVXEMH74JPABUeO3pZ64T4T6NjCrn2JwnoPrTrYvwkMIYIq
eTyFx/0oZpeuOceAsvS+e7Pu2vmhY5chXzX138lWb6SrbzZ7mKx6zR4t67//fwVI7W05DC8Ftej2
1LGfy12xhF8IXidspP2GyqJxIBYXrdI2HnUVh2H5Fxyq9hR4Tu9WLfbOt5/g4tlzMZDlL2G5mo5A
ZeoubscCDKbM5xXeOrAxrPCWI3WZ/QSTwAdHACHGi8CXEQTcHkiAb4e+BiED1MutP+r1hOInutGp
q99Dp8QhbJfiXwbGaxoMk3dnE8IIlRhLxXbK58QidoGeEyFCL9Hd59QAwwab1xNgD6zUcx9UoU8q
VXmz1bigHmzzpJwxodEdVKAWtPtxHpXZCiUMiofCUIr6oheXNXP5BWTOdWuGkB+GPjdJ63iICdXQ
o+Hti93MDNZr8jwAi0yD04Gm72vxRJ946zodFpvpTRQWwyEs8m5GO2R/glYOe0r7Yt03daae82x6
NSEm71aV0sYBJ0DsHk5SAZD8TT6A571U/nHkjTjotfxoPIZJWLY27zlQVbgCIh/r7CPs2zfaYDHV
TOWWwSU0XnzvnmtbxmGlu7iL5jKpbenvvbwBQSRSNBbhqGJZdJi2gyizr/A3nmHlehvnnG7GkXe7
yK08YRwUbBWwf52G0g+fAHwgkAcHs3KC6+fKe2RWCmAVKmbKuvoymvBVc+9sA5B7Q3gMABHAqLP3
Yo5PGDvdnAZO/o3BOgNLrMneNaRBki3Ny9QN+dZOKLzBhB7Er0D1l4bV+CR4P371VkcJGKEPui80
66ph+A9I8ndGzdWO9QNKwtyXLv6HlPQ7evBjsNQMBLtt+x10WtB1se5zhs0R+OLhK+6nPGF0Xxz9
Iri7Zd57psZTmI+0nHehnA4Boe+hVDY24MueBh/ItRysSSRk1AYdvChRV/vFonRtItEiaE1VSmck
5aLDH6V197eig0TiWsddZ4LsWcngE9M70BWG6jHOI/xQl826yxGCYiHWH+5NwHn5Us64X+Ccok0u
TvWMHGcYtvGdUEcHpkjcWg/ZcwW40wGbTlZHTcIqhy+N5k0tPjgGjjdY61nomy+qG5pn2AxT9QM1
5CqxmMhsenCkYjD7og147E+Dc3o7KkxPvaGJsIUcos9axudWBhUSOBg4UvrndWEvGJ11MWSZvhWD
JMBDqBa9TrAtAn4kefEFAvcTq8VvPpoWywteEkCNBNgRes51WYHh59N9Md1vkbM/IGi9mGokGLGh
JcErI1I/aiFVN4efOe+uZbFUyehHOAAD+t1iZu8MyQ6SULiLw2oF4LLEuE10tQXLov59OIkuPdIN
OHnlWWaox/Ny+vTQkMnHrW9lfZ2y6Y7C9VVj3Avy6vBZQ2cA7Pf1DuH6a9SrL6hGl2DHhp/eY+Ns
Re3A9HL0mvUCBvUUF2X/Cm5uCbDr4b9LwWFURuVYqnbyk5nZHPUCGKIOBfDI6lgtxYmaabvk3QF7
Oc9ltz4FxGCreO59sO2MOA+R9w+KgH2cDTyCtBaY7RUAwlQ+6qWRZ0A93b7PF7ZxPoZoeRbh3Cyg
Wai94lhb6ur1HshiDeO5qkGQmvvVPQOJzj+9cMkvrSqvM4Jkw0sVh5Ed0bw2CeLnqWT5tcFoGGtq
IsAegLoE6/ghq/UwgJQQt3X1J+B6ZyI8SV0ijIiZfvrLMmEbIMR8Ta4fmQL7pvFlsKXoL+OH1v8c
ah4Duj0wDys6PjkKn4dA/9o9G80hc8t56PW+9cMzy8vdSkHfXgd1rgL1bDzxC07frgotpBel63G5
JII4eUdEv5gQPAxUN0NUH4aBYJHZf8qH2W3hWDfh1gA0mHqQR7us2o8SAz4QUjDxyaOUKXnHWtcb
Huk3KxDw23ZN6xp8wc5u2sDHToAH+sjM8bAeE0k7HR0RMgWlKts8xKRVtryvIDTEjqB2d5pZEEiC
ZxVKih6WYw2nMICQJvevVuQXFq5XkF7e61wViL+ovweAmyEDDmE0YAuQ/v5KMRwX7INo451ID7rM
jBftsfcn1O6hBT2u0d5W/FdkFOzeGeXsXKEonb8a13xETXMNLUV9QKv3sl2/oxEjC8w0hlhCRqh1
4z1wFa4XFgobQ1EGywRurEDlnvtO7jvMLc3yMyGxI+IggfhnDS8IHzJB0fJUdxQrA+d6+HhsMKJE
37r631j6VzAdkxC/vgHIMq84G7ctWpSpFhXIEp1RwinYs0PUKwEhO3386YduSSA0PNWzpICaOZSi
fXC48Y9KT8BeOpWAbAmGErDXCTsECDZ91G+V0GdVz1tiQexd5jQfF9AjNCh3KGGxL8WZ90R9IJHh
q1quWakR5PExwQQ7PT48XpU0I/1mWD7hrl4xh1EvrvMUPFfw81iZAfwD3XM8m5Wb7Qrd5yp4L/35
AD9CUAvU36H/wFcOUf17pdnODyswSH3N4/CrXJX2dXi1ZYi73if4FNRkSfiQgCn6Ywa1CD/w0VUv
T86i3c+/8W/MR+3uDZhwYNbCJYqXq4ATdtSUG6mLCweWDmLcL4bTQIE891KiCLMJGLXhzYBf8doO
QvyPtDNbjhtJ0vWrjNX1QQ+2wHJsqi8SyJVJJpnceQMjJQr7vuPpzwd19YjKosgZHbOybpMoZiQQ
ER4e7v+ici2iB0+L8bFpxbGF7hLxZqqG+jstIcXwFp0SbOAfEefwbKTVEtI0Vl/C5BvVpYfZajvu
qT3Z8PAb+sg1VZWh0cAGV3Qp04x+6rSqspWSxRdiGgFdk/xOqQexPnka5PSraNW9zCnJBwJlXs4c
1ZnTX4uHVL6bKo9zrnK8Ilj1fXpGeXkx7wL4N0dO8rVR0+sK5GZRtXZB9EgXjWgca+qvOl9exYME
iKSmGl9sWBuynm6Ayrq5ACxO9zHJogOYrfNON44yA1GWGRJlTd93DxfQtU35Us2kjR916yhOVpNJ
BxeHPkmLL3U1OppDT00SRjonPufU5OZWSzGvGPyVJyWFG0mSm+ntpaEn91ABtqKq9rwI8PCzZzgZ
VQn5wxyx3uL0qN1YXlstuOXxQUH1ZZECxpC5sFFPghBgjGdM+GhkRz/pl31vu5NSXIpk3dr107yI
JCVcxtSLfY0abfUQzhZPgQqhqXud5VzkDL29Saa119wwjREIF0/ey7HimkhTDmZ1hU3gLGlcpN/5
nT7lFpuWMMU1Qnt9FdZ3smZddnV1YXQZrBZ9LxvqWQ/2G9h7/n3rKbr1YivNzbwCkgFVLWPooOwU
TwUhSMXOYFYkS1TpmNVsufEIzHFtoqyiE5ih3m+aAjeCrhyf9ag7xKLdJON9YpOA9Gjvs9CA2HKL
oqd2nrLd0o5zUrEbNIaCDVqehgSTI58OOhmGWjVuzNNziXESyotDXi/1MlhMKNIpqr6ywgZGRw5O
b9wORbrJUf8sBVTLwgm4TabeedZfTABhgpmpyDVwXkiQLo+xFm750F0PbjCOzVu/HjdkHQu58RY1
rFVAO7vckM+6QT+YhjQ4ulXfzNU/9OuZ+kgVl3HguVLXLuKx3qQtKYKqYFu+pxz13HTTPuXrUuAn
pfW2NSKJejAts3oGTo033ny1bmTl5vuGmwVaKxE/mGz5VL+Sh9iV/HRlEaQw0/t+NFmUYSWaJh1M
gBQ4kQ0vAKI4wasNh2+Agig6yYs+BtgHMoR0eVNSyhvL1fxLUROvO8s+y0dtGQ/qOY9QkHcxcW01
rnvmaW4tAeW4VBq2nP3VsztuBzWshX47JxthRCVUoQSC5QoIOkeM3Qp5JAei4YPXF6tSTXeNFK/n
gC4HT6Wvwwn5Os8TkfF8nhOsaR2T0rgxhNyFNZeVO4ePeYpFPmzC6Vmhsj6PaxrcSOZf0TGZGIS3
rINhZXOmDOVqjii8YeCFbgwjPsfdLkvjfVg2y2LEtS+7CwizPXKIc9gO0/AC3OItj2vWMh1hhHYr
1RnC8OC3yooYkaYAPmHICg4I0Hg0QsWDZXvgu1LuLTlQmN6pLXvr26Zjl+ZqwgZJHaxVVJkuoCdu
ZJoLDGjL07Tgwpz5uIym6Fb0MA/slBCADvjCyLXzhPI4t6nNYBrXc3wt0BNto/JrOSlnlQmcilak
d5QD+v/5RcTCIoZSrFhXI5Tb+i7OvEMcYRTdDu784nP6QHaaL+cvEOuFy5JXW8UhMgr+b6oejGw6
akW4jeio8rfzdHP4KhmgcXZOBTJxjmMTElRj0FOK0RbQos74l9APKNfkDsLo57mpHnUuiU3UUdDK
9hNvbmKRB8kXEIC0F5IFOUKS75BKWPEV2qRyKSFyZaxkqk9nlkaqaF9itwfao2TKjIMNptQpMm/X
F/ZA7o1gcErbcAGlSKPgW1EAypLnMOmfcaW4tWr7G7EPjKakx040NaD/K1oTtodFqcFm1j10ulqD
5pPiWVQDxTrvogCFnJqa3bx+YvO5Vb0HVTZuygZiz/wC6dy4idfJm4xGWjJ/YBBwxeWadVPNcruS
Z1/p2nShJpRXJm5xQk8aZypHNtmMvpsj8Pxz3FJv5S57rbw++yIn8qWZD3R49KfUrLgnVNedMjP7
umPejwcUaC5zXf1idMrOkGpWhYYrj5S1Z0nbQ5savs7LhP7tt1hMz4jn8m4D66XL5Ksu06ndCWrb
Zn6N/me+UqYMWyKNG1NkS1fzaqSRe9Wk4b5Ls8c4mh5DvSIzKA4+FVaKCite4taX+qVI7a3ZK49G
qV7AwtlXdnQti/jcNJobida3Tl8EAJl0E+cd9PAivFI8ezwrcDlcQe/dNUX54EfaXR+rT76uHUVC
IhAKey2rKLWmuhK4qt4TcuzyyuvKy7TXLyaj3pukBtwn0LwuVQbpvss0R2azjFOYNlZak+EnI9dW
Nf2atd4TYLo915UI9G9qoicnZsQo3do44WI07/smN4aFBj9gQLBmAuVcUBjAsEm9ApwHAM1+pfKB
/Q4F7YCOI5QPm1pkqj8rclgvqnykrlM0F4CxtIWv50+E9hsVW4Yl0/FQm2NJj0F9qFXtlgT+0hDi
2Fv5i5+P6Agl2SqdzCWPvEQrFfa1eRMF2sGAXVNb4bKzSG979amUBRGGaMYJSi23SL5WMJ8A/9Sa
q6i4n/UNZSBME6Yh+dbJADXK2rPPUMmZv2ACi8SAa52FzQTtl1aNqK1+qXBpGJpoKZllvU+G7Lng
ZcR1c8xh9+Gi6TngNC/nHWwatG36rnSSUrvvyRiKmGvNHIjmAEzTbuGl7Jxe9Lmj6dIXreBiVNF2
jMvkuQBQUPXNUyiG3AnT+mkQ4QuVnYyTW9CAaCHDiC9ZBiilsSCRVbqyrg3v1jarOzr/q1ynsy0T
VcWQPeR9idRJLS2UMd/llX1FiIeUVhNvJfvYTNE5ydmdUXjPUCu0hSlNO8vqACKLa2orZ0OSPNSg
gsB0b7TGPEMyhK/OV/Gom8tjuLPkx5a+VXAXB/bKk+PbPAHPBVQ0ctCFgZuZbEN5gvU2kWAUanBU
NIIUYmfXAPczZ2rAH+gRgW3q4qXcZA9No9IrjK7HZHq1wm5lRNO4kYKuX0GHA6wDurBcTFZR4rzH
CR8FXHWl2vK2DbwG9ldrIs3gHww5l9cTlPdVU0+J6ylYNovODx1gzCkN/vaIMGB8SSEDVHTH/SPy
s35jU+HZQH0Oj2YSAgUrX1UoPAuAZN09v3xeCsP/qlVmuquBP9DGnqbVUAJFMwr5YOhpu4+9EeD4
qIEb80W3UPusXSQWl1w7UmJo7bBWlTwO13JkvA5as+pE+VIW1lEJh20ZiaMXtGIdUdSF3lKn4UKN
iL6+YcCwGRIDXXckAK3Skldp40uOEF34DZqsDTjYy87/j2G0kLs9nZaereaOX6y/FFNPrcioFn4p
7ac0uIL3vR6SeFuU9ALTC1WvXn9LOOXUTwrm2EzLCNFmCVNrR3eGa4pq959omvxCOEU+Ee5J5CY1
mHE+HUH2WSNH5vDUOpL1Xo5fPn6CX+jLndpJ+SE2Ul0ENhTK20YxaLerxkXBfp5lf2bJn4+H+YVI
zt9cpbxOo3k2INQ+KA79kXM5TT7RZ/nVR5/o75gKriq5Nj8BlRu4eL6KeE1tur/3xVUkYd6IJzV6
nZt5gipyAuJiYSHZqoze76kSySeyO/kko8AUoR4gNfVNrVqHHPTj70lKySeiO+lEd6psU31p4W+8
joegWRiN8pnU1nfxob8r4linZlITIL0o7Nh0cVrRDbIrtSDD7EykMIJRlNkS1kl2L+mp2oFiVbnv
9s3Up25r9GiJo2Sdqqu+AKHwW9NknTpQlZ0e5vWIuAkQAoB5RaEuQwAOn8gPCyb7vac90edStHwM
PDPG67es0obqlzdeh7067FUAi9Hq45X2/m637JPd3rRlRBUNXdLUus64fVBMhRog32jS3ccDvK8t
Z9nz071ZyuMYUbYLJgQE9bmH88j9hTqAX7zIwdd5tyeUHT4e6f0tadnz378Zqcy49ODoioyo770U
ffqoVNZngpjvC4dZ9sl2bzMTcemAz+YS1+fHicqxAQgaGRGoJoVb03H8+CF+NeknOz9Ef0ZEwC+W
0EWfdKtZiLLYYtT+iSvOr97RyebXbHnUWgnLo2B28bYT1HS69vfU6iz7ZPcjtANnrc44E+fEbn5H
QQ978OMX84tvfmo2NU6KAm18ZoGY0gvQ1sZV/ET/LXlF69RrCrjekGoCn5caexcXUeHqvi4y47c0
rK1TnykIrqbSouBIIq0EFwrcY7Roi0+ixK/ey8kGDgqt7emesWC8/mz2qeBuevXxK//FordOtm47
TLIXGhglKPjJB3pF985wKTT0EAVLgSADFJ+PR3o/H7Csk61rNXlZSAr2CBzQ6XlUhTkN/A5gKXdG
mI9mRqtvzC4/HuwXIe+73tqbONEKxcD1IUCWDxlIrHWUx76UtrqshM58k/t4kF9Ny8k+Bocxs1gL
sUw0s3RMIPgtdmOf7IVfBAnrZBd3PiSlCaNjJC3tOwkFuMyfzgNbbH/vu5/s43QIIQmamGXmYe9I
YXfQYVp8/NG/+OanzlOdMZWeafHNLSVcyaDi4O8dpaj+rYTPOvWeqoocMvTsdo6w7OCgGeVvgyRX
3Y+//C/m1Dw5kK1RwafUwyg9ooy9nAtBSjkZq48//Bdb4NRqSgjbgOCH0H3St3lBYdwT3q6SgbAs
tCIDnw9VLQYvaSiD/6/n+c8vw//1X/PLf+US9T//iz9/yQvQ/n7QnPzxnzd5yn//Nf/Of/+bn3/j
n+vX/OI5fa1P/9FPv8Pn/jWu+9w8//SHJbZfDU7yr9V4fK0BmXz/fL7h/C//pz/8j9fvn3IzFq9/
/vElb7Nm/jQ/zLM//vrR9uuff5jsiP98+/F//Wz+/n/+saxgFb8+n/7C63Pd/PmHrv1D0UwZSR9h
IbJj6HxU/zr/RDP+oWuahvitpVqGos1ayBmSx8GffyjWP2RV1gntnKCKZphs9zpvv/9I/YcmdASl
VNs0bS6r5h///mI/zcyPmfqPrIW5EWZN/ecftjoHjh/ZIOofhCdoirN7FXp4/PdzljOkWdrVFZCH
pKaHUpta/VB7ZnDXZ2A5EyQ1F6MflW6QmjBajdyEVhYUlOKQVChurThQXpJOKZ/bRjOupzGJAJSB
F4vgChxicCnAC+SOInPQnwkcViFCad2lJZLoGkvvDLmUSD2qiF5itDGYjXmT5ykqj6EG1UGnRQt+
ZGfZ8QAYPaBLrJc3Wq1zu44Kw9r0igTkT6DARUPivG+BctDkCVdeDFuiH0t/OZCPrvJ4XBpaK24z
q6e/DPctDnPFzbj6c81HyjFTYU3IobDWVhpPWLvA1YJ0RE93oN8xSMNFpSQAKYfpIlbSade1lGER
VfwCRUo5WjIu5CmKP+vQykdAtakJshICDfoW5L4mYjPYlYHDTwzhSsA4ga+aNGbzkOJkD6a/7UUI
I16vV2GT3alBre2FkG3wBPS5nXYqIHFnfYBvdXhjVNF5nFO0sy2KVBm89qVOu4/KnlaixAFTUs96
G7KSgGHUIH0dAZq9GGXDpKpdvugm/EgoyIm1UFFqdFqlui8qSl6oPMmc9BQ+xkERazQvDKcoYUCb
bfitsqJ7TQuf2gYBfWBMC5vezqKsC8B9E3yLar6hyROsA3BqLWU+dVrlMMzBFWbRVu4DY5PE2lOb
tZSiyXAbka6rqnoRmDFFSTtuYn/QrpNhSnepJIYLWwu1a7zlb+A4RGvTs1Ci6Co5WI+ZRaM7Oo8A
xi7EmNPzMAEOFRIlkzxD+IYTcluHheJ6rbhBlD9fawoWYYViH9vCVOigtPeaWj31angh2uZxGjLv
EdwIWF87s/dFK+eOXilfarT9VrzYdINC+RcTiL2rwahxFCu89sUYnSdlpLhaVMpbo5qM66ieNOhi
oPBh3TT0+irAkUxKP65TStTrxvNMtxmTajGYUDwRHqvR69LoYFmKegwKvTwP5EKGrAl8PpDgA9aq
2T+g6JHcJxHyGKDDo9y18bzbiKaDrhy2cGZJMxdKmcSumorRaSQNYcUyfEn65LwcYZ/kNaJWXhN0
hyA2b1TCE2265pF3HoCf9QGXeHm+LQYISxoAN8TfuBtO2SpTqwqk++gv+YB8hxu1tMg7U1p3s9SD
M44p2NsQVIRngIkaU+Ncq7VHyPJrPQF8aMKW2Js5LFAVFYHQhjYGpvtbpNAwABmabju9X5a2AixH
CnP5G1JS5cZUTetQghWznbaouQoFGf1QKmzlsAitEdC9oVnrFEO/Rxlw8IFoJZ2XeA2tgqC1QUxY
2ZkubGup90KnAZWIVVXUxZkXVurWU+B5pUkjX3p25H0tUJ7YA1bT6ZEiZ7KfZjJeCcrgpigogyly
Zm+SPIk2pj2FT2ODcuOKfL54HZuIHR6MHatyQgpQizpwOqHS1HT/k6wAjZ1IUF4RwAabExuq1Cwb
pBFNF0976Zp3jjO8j6hKQXgD2YNGAupwyxouHjDpwupulCxvso2RiM5wUZcLWqQeqmgfosR6L1WT
B2JJTq/iJG/WNnnz10YaMemoanPdEcjXg2IDG8klxELqelBXWpMWh2SQ2mVYAvERoSJvlVYMjtxQ
gCs0+RDkiCwgwmWv9VylaVZacbfowYWutEABk81kXIsw67+iCx0BV4K2AyYxMLediRwUDY8C4cmq
u7N7CbjJaEToWhbptPCSJt5WAE+Pqi53m1GxX8syNEyq0E2/jYuGzoJXA6FtKay3gUlQzsaXXmJJ
LuyqCK/rbOoPtT3wiAN6GUraXWZlHa0mqfD3MVXxrY5GLcWFFO8FqE0Hva5AcuRTu4T0Lg5CyyJH
RzFuCdGHyCPRc8vKwHCEpFhX4UQsgeEuH8cibQAsTea2JvtCVccbadPH9aYrE/UQaOiSVZCsWfXY
N9EnjaurQs1oCAgr2WP9UDl5zgEld2ZD3J3ydca1zAGPFG0RNjSXLanvblRYffRM0AZ3Pa2qxErN
GgjJtYguMmTlUBQU7DF0Bpy21UenzidxJbehv5QRttxyApruJNRgi0yBSXOfHgTgxnQBWBxZqhq6
fF52/d6MKGJ7MAIumDv/wg4jQnvKua6O6RepqGANZKJOHBQQpVdLKMhkpZ0MDzFEC0OLLB3OMyCU
3o+4X8jVnYcFT7OAJ1ZdlkPH9FR9exvlmpa5nohAO3VJ80InYPgyNvqLEQbSN0+vBswd2uCca0WY
LGn9xhdjLtvOZKoafdsGaEhn1eBK8uTctwJvObU+vELdSrYeDNmNWQr0Sbwr2Y7PS6DRkRSs4mis
lwMSyg/akBfQ2Up7lQPB2mOJUFybNmCdBb0G6UscRdVe9VV7lraIluY4yudJkOo5OLzcXnczGAjO
HCIeufwYSO20kUao11ILnBLqsHSMEM+oHdUPldfeHuAAVlFML1zPxAU6hNm31kf6wtIn2jdBjWC2
4d+juwgbSilm8GzeBAA1QgVByrDtRLUpw6g6RFrQ0N/JG+1S7ZV0g4CoOu2SZuaqhpLfTg5mOHPj
xa+nhSLH6bFMcERwIN9Zd3gCJ+na1ya4KqWnukSrvRUEiduqbU8yAaw4SzH66hM9wCiUCKVKkYGm
qTK42thBjEIqcUsoUlhvlbFO9AkF4zIslspgVKuiQ6GnQAkOlJRWEhKR10IQQqujeJeq9DGh5YYb
JPICfY2jZ4+PFMJe94ORy5krWrC3NppX2553NUN4hrq5wErOouOYi+ogWY36oPcznSppLeXWRj3t
rlSbek2SaSIeGybNqmWlXJSN1DtIIVkQSfV+Pw1BtkhSkCVVEDbrSGLfaWmXQy1Rg+vISks3H5Br
c4SMs2yAFqSTaZBJxkwtYG3RMtdRoBP6GgAReJgqsT0gXDoQAlp1krKpwxAWltWb45lfmZJyo3Yk
Lg5nZPmVdM+SFmDG555fHMLlRI8Z0VET8k+pgnlv84AGD5wBS/FI3lLLFFANM0lN8g2iWhOyNbYi
baUmTB9QggXai8C1dGmmifGUlSHAnnosUU7K4jyynnpPs5EKClOx1yWMNlcdi2QlGp/PlIK6e2xU
Jd/GvMQL2l7Ro1LW8r0EauObP0jJOfwyjmIIIQONz6ZQUSwxfGjglVFcVoGe3KEmLIU7KUejZ1ko
/djAU8WNe2FqChi+ilh/g8Zx9c1Q+uphQrj1EPSwVMB32OdpUPuXrBPDO7LQUmVD5pHNx5F2D186
R3gvMu86ErUnwYJ4iGolvobrQ2ethFZMXiyXeyHFEWpkI8R8Cs9nvkhHJG9HJMvKaoofkQbPrzim
0ZLTJKwJl50+BAIujEm537f75iAJm+QuxUzEXPS6D3kCEvZwF1hWeUEWhWduloTmJlJQDEeHMe7M
Bc/nA4HoGu0lKnLworHdpNBsx/hWkaMSLESYlslSrznv4GFF5X5Ux/hg08vQUCVLp/PS4Na3M/tB
HAeUztoF7p2AKkUQFF+1PPQvpSrTkJNAX2AzBJZMORrViA4K5tAUUA07RBf6e5kdYuzZrfKNNRON
fKXlfEVYHlBT2EaILmQU8bKVp+iQTdq46XYtmrDaswyTjfOsjsC/o31UBKZ0AEiRfx1b8Wz5HDvC
9qalZLDw28Y2DxCAudQEiuK7Ftwwz2k1AA4uollzyT8Vqms2nQINO0pXfgf1a61yTJ638uxaVbSo
ztCkz+mqjmXcX6SyRS5rC1IYupA1CjppAvaz9Itol/mZfpeIIjuE+cCZmII42vdKNF5UNpr7aPiQ
92JjWUP9LNuN0Rooo0Y16q9VE1VoApQQspOwh1UyWjsv8CQn7UbrmMPY2CUyTFuhlrW/SkILwWBd
qrf6JOCqCCMFpqLF0SaJ9AmovTfu43Ggunfve37gFpOXOmUmcT1COsy6QHSjQrKEMFWFQUUICM8N
Y9gj/IQddTjp3wIA8BCGUa3izIzZgqBI7bIcdlyTkAxBeSQbAe7kYAylEEhqC5FXGWwtXnhtSh6k
pxnwrrSHoYTjSaangOW92LbgmyQR5EfVPEOUPN0m7BQ0KDLV2pIYSoJ1PmTrhFsI/tU9iXz8XcfN
7LmBSBLWC0GGeUGrfq2jst8JrKagMaI2oDMpqwnk7Q77qWoZDQj7d3oerehH1qWDCFf9rYQKs09L
I9lEo96TxJlZsyQvlp4kOw9uO0BxgGqL2LqPET9YZFBcdshNiY2vCQwWpET3C6hQenqR0YACZzuS
c/mU+JFraOMntLEkV9IksALSIKJNWys+AiWati20NH7uvyNIOUbOYznxL9iro72kKlK8QF1BDbBt
lAG0khXfwXMJOjQYfeBb2qzzojTqgFyIgL+qlSno+U4PumzBklK4BySjTMdHskEggNjp2zTZ9ijH
Aj2ULJdGabFu7K4CnJr3S6OPWdeZ3RTOAEx6W3jpsDKQCd2UyMsdtFpSb4ocOCti1y0DiMIJBx91
FBHF8jnSSuMadZ32vhsDYztaSnAYQ8VzIyF1z9yaZjsCTV1lECdc0zPtJ+5m3qU/+mTLvR6Tq6Sh
m02YGyF7ylEDM5FNlDf2vdGb3U3TZ4mr8vUQiMHXqQzS8prLhnqR9bhno6Bax+g9xoZ2rfdwuQHC
mGSXyJAe0bRHmCj2x2tY0OO6GwCYSsANN5Go1dYp89q4TOQSAkeq5MUuowqQf1HgUXlcaknrkZFH
KipoSOd2dFZyjOaVNgC0G0k2JkntUKARoviWGi3TuK9g9iQihZntqEYQqUsIs4FxDPV6gs4NYGFc
odwJxKnJ4z5Z12o8jNgRS225hqfZIO+H+nhoLmy7F+oacbVA3Ua4TbXbYDKTYlV3yFZc4hnUP88y
vPVB1S0Uwy3Zm8BoDRjUWeSImrFJJ71Kz3QNQhaKLrCX12+KdX/VxN7WwJSfi8dzCUyVTQ47im2m
0HX7pA4bJ6QrnTIjK9fNFsBGXy7A79zq23gvr4wVRZSd1G3/d734v486NzjftA0sriewqVUdgUY0
hMcSakrdqJ/05d5/NMOQbaxgqTLOP38zCJT5wOo1uFNKhcQK8OycGv8nY/xcvv73g/wY4+T1gXlF
mSfXeBB4B5Cplc+q78rPNex/jWAJWzbxvKEaetoXn0qLElTMU+hX4kt9V15Ii3RHeshK926UtfFF
ShbGvU624No3Hy+O9x7ux9DmKQIBZJ9aSTFrYyJTdKIBKy6RlPYnnZH3liBmABSCZcU2NKGedGA8
qe3sJuQJ8b7RnMnV3NIp19h6u9aB5A64+aI4/6wf8+6oitCFYcqmomn6yerABEbAWGTUYI+j9TZZ
ea63ty8wx90D0VmiJ7Kcik96TN9dqn4uOEPIeTPoSYMRHpzdcs/FO8FBi8OJuW1uphd7CZ6dv3NV
t1jr1uPHs/jONvhpzJMlGptG3dbF/KDJXp39L8Dydkn7ySx+Nsrc93yz2aYCjYHSZ5Sw2cvBThiP
3IU/eX3vjaEaGNdZqqYrNIh+HkMZoIzDbtbhZRXSsmo9E0caMbp1ZHxmQjUHoNOJUlkXdCAsxbRO
rdQbS/VQ/JvVACzIC4p3S2GSeojxPJYWvqGIG2EIdOjU4H/Vef6+25W34568RnRgUFWiOLcIUatF
WS5qz9HiBRP+8Zr4uV371zDY98mGzMkCyfvnN5kEUxmZBfE3thM3rjI3NTAL00qIJBU5xceDvbvV
1Dejnax6O/bJ56CQsuqt9eTGS5xLbBizC/w9lojnGk7/Yl4qn7Skvy+H0znUZFVjFvF8oRH980N6
iawj7MCSHNeNq630ZXle8ofcSdelOzmy291Zh2FJIdopHO8ofYVk/fGTvxNAlTffwDzpL2WNDbrc
mre7gcCrjAEyWjbl77xeemmqZpqKbOmnPXiUKrjkJ2wLseiX0MIWUrGT4CKuO2dyxDeIi+e2dLSW
Hz/bdzPGv73eN8POD/9mxxeTIpENMax1K48L7EG4nG88t3aVb9zyULHunfHRdFrXWLUZSkH4fn3y
et85GhUNLAHdf2EJVT1ZV0gC1FKWCCzGmVmu2f5ornoPEbAIIpRpfjLau5Op038UGAhpwjoZrZSt
SFXn1yxDOkARxEnifP3xO30vwGlvhjgJ1aMeQ/efD1zYtIuCtxpVr0H5Ge7q3VPo7TAnQUb2W4sw
a2MO6cLtWuKItfK22hGIiKOcR8viPPrkud5fK/rcajVkAyEG7ee10pp+ImNZhbywi8JY6XBhqygn
rMp1uJZuuY3ADIHVx16ceTSbzPF+a/J+fIGTxdphdATTny/QqldKajjczT4Z4f3F+GOEk5CKDoI/
FDojCH2cLdU6W6aZo4+7CLnpDRZ8w3KUDCofHy+Z9yK59ubNnqxKI8w8JcUTDneXcqnbuxHebfLk
IUP38Ti/WDQ/nu9kbeYQ7wby03kKkQjZn9dO6SCGejDXuVu9/t6KEUhcmkAHZFLfn1eMaHuU1hrW
aPOl/xZ8tV4DF4PpW4hO/q5YonCybM61W/UMXuPjZz6d342Y/xbahGYJTfC/xik+zpsGYwwxNF7I
O9hw+h2UyQmk6MI8o5BDv3Bt7vAquYrddusdZDd1x5dbsVOpbe009GgXkvtZqHs3+Pz4RqdwwBRx
QqWd+EYlDoYRpDSoIx9P8Lux580IJy9cTwPqTNSMsZ05syT2p3YeD5862L67SyzdnK+cli7/DTCd
1ALdf1bRfN2UUIOZ1pp3gygAZlI1Cstu6ZISQBfdNVawCd3fuHiSDqDPKVRsm5RTQH5Dsy0oZO5r
ZdtfkALtwBR8/B7f3ZBvRjjZJ/6oBfk032b8OEZeSV4MqCoXyGZW9rePR3p3xt6MdBLGcX+SGnAV
bP36pZx2Hqw4dIQ/HuMEHv6vTPHtCztJomiu0JevWHgzSGuhLpUNDZOl9QVTK1dyk0+C6PyV/7bx
fjyScpIweXSy8RRmNKm7VoVM89EMUNKxIRv6Sz2ulkMyrj95wk8mTDlZ+IE62ZYoGFNP6MYtjHW4
CZeeO0prDOUGB864O26Av2uP4f0nQ8/H3kePq/4c5Poi+WtX62ttRScqOnQbNNAX9jpZYgRQ3Nab
j0d8N4y8eb/zF3qTs9VBr0/ctpnNAbG6cJ8VxicjfPei/uiZTk5a2vR42uOnTnKBrruTuM0LVvG2
U7OxceN0wxUidvhmosz6//dsJwdw6cWGp80DF/qMZ76ZaI18PMJ7G04HoETGicwp94qf3x6qn52R
zfeYZFz1iDC29kZFO/XjQd5bjjrEwRmTpkOWPYkfndwQuFKuZlPh11/sUbJWXuGHNB7kAtwG+sCf
DPjuFkdoi8HQ4AFpcvLiuhrVJEUljvQOKh0oNO7Ste34N8oyu5I+Lf29t8XfjjY//5slCImPXlaL
Y65WiW1kFc1q9stIKuOIoA+xrKsflCo+fvxS3525N4948lJNmNSxZTBzFb2mhTRi+qpm0UAr2So/
Aaa/P38/3ub8/G+eT5saSZLsiXBSWiu9bZdpiRvCxPVv+vLxQ3020kloRqY1aiqKuotK+4ZoA2ep
5UwUeEa7cD8e6d1NrWvfL9GqsP9Woovsrg+LhHLIfMWE8Cs/d5eVjDnM0l/ShSYbQ1RNS9b0kT4L
z+/FSH0uTqtwlEzrNBcr+iYP8HCYq4PeOt1EpIEIbl94C3VROLT7nI8fVX0vRL4Z7zTTEhbyIM0s
04frz4rCS8xZYHwNDuG5vxRn/tJ2Bmd0u4v+ELv+avrabuoXTEw+eex35/bHU9snh1KEplJlzC9c
71Lg++J6sKItHO31OJS/szd05F508jLdUE+2f6Viy6gRihYtfjDYveQR0tLTbwWZN6OcbPsMtQdL
4EiziO+UFcIInHPANx9QPGASP8uWlXeDjDBsTWVr26Z6sjXGNAtx1Jwv0tRZ2x3GVbvscbyNXOkC
dV5ccHdAK3bTa/P62Qn7PT6fnn+UCP49tHaSwoRe2UvJvH7Gq2wbbtqr+ZoUO8kiOI6rcCuvcoq8
nlN/EnbeLbK9HfdkxXT1ROt8pHI4PzIM3/ZqOKN1usyOCg2ClbVCf/HwWTr9PTn66Gn/H2lntiO3
EWzbLyLAeXglWVOru6WW1JKsF0KSZQ7FeSa//q5sXxxXsYjisc+DBRgCFJXJyMjIiB17q9fRDrQj
nI4jVkse9qPPw/oBJbG9tisP1VZmsXoyLeC6JkhyjW7Bta1MLWMDvTCyBylXnmxVchjp1OUdIG9g
h61mn98b0iz4AaP8ZNtIuaBVhXowwlPSqeuS5hgD90WB3O43qrarp5UJCcM0NE08Wq9/mT13gL9F
YkAvyGtjRKyCr3AR+LCsbZwjcVEt99tQDE1nA3TIgBaObcxjgBbGAFat6j73ktX5VWfvFa2x92aT
zV6Q6vv7AXFl11EkdgR81KL2vuyTgJXUGBjnCyP/kxS/YkTi7xtY2bwrA4vIILVt22cToQ5CCE8O
96ZTPKAUwoiptLGULUuLLKBONaezO5aiOIf6XO7SKob0IPLBwW+saa1aovK6RMzP5jupy6miMyIB
1BXwVZhJd1GX7GUm8g2nfbFC+aEMAkiQjeCD1QfPKgXpQQGPmcAh1oTfFWiqNu60FacxHIffQd9E
zE8snAZdySSI2053x+bFidRj36ag4WQ63MnXLDS21r6yzZfmljeobtR65xSYQ97vsfpRfq7fs0b7
1Hu8ABAp+bPYR7v0sBX0Vxz1yuziEKZmmDdOh1mk2+AH1L8zBxBv7ORaInRlZBHvnA656qLGCNi6
4/TUvdr0NJKd6YukoPXMn+dPDdyHlpv9vH9KVr4hl4aMqC6PD+Pm7VErvcE8aE89TDl7YNw8aEZ9
RzIPmhweApCR982tJMyY08y3pw5jOovNVKa+rWUDc5FzytXXUH6e4y//NxOLrZxkIC6xCGVJF+c7
hkYz2PXA4o5llO3um1LFpbsImyzHksUwkgnWf3EpR3lXzlbBctRD+DF4kh+0fe7HL6NrIS5UHxTL
RcN4V/hZCGuUG3/qjsXGFbHinabC1WBpssbD7i1tuHgWmIhm17Mtvl9pWDs9rjX0y87dRhaw+tnA
VtHsUqnlLY8e+maZVkdcRJYMIDIrzr8H1ZY8nluH+zu6csZNRbSbxJgWdG+LpFGXk0CtZM5BYyPj
UjGNqXelCZ+P5U/G9P6+sbV07sqa+DUXm5fA9MOcFtaAy+7Sz9D5f+3nd8ULlC9uv2PWVJvpXCD9
Wezld9HGUlf31EK1h0c/KAxzcRS6plBqFWkFOC0NdY9IavXaQoTn57lUbHy+tXQK9yS1UU3NMhxN
RIGLhUZaocDkweOxiwz1QS0n/Z1it8GxpWgK76kD1VYfIAgPZ8NTSU8MzFHfQyrizBvJlrgSlgdG
FV8XJL8BH5F4lV38EClIJ0QwqJNKZdnupCDfOciP6PB5QZnzo6qhaJhC9WcADmsjw3nr2t2Yhs6I
Y2pQoV0mU8wYxA5ENVRZwvkvtWL0DUylf1a6D/kcUojvTKoEQ/2HoVjpzsmjd7StX+JJDw6trvyh
p1BvmQAREQgqYvKJ4DlG/+QBcCYMWCazw0UcDW7WdE9xichlZEB4XMaQFAdVvVU8XQvaIKwAQBsa
1Qd5cfHSv7BtaaaWU5MbO6DCnmg+e62LNtTkVo+a13qSH3hwVm+MBK+emAvLy0Kq2siCsff/WwZH
rvjFC6S48cF0FU/zknfmPnqGwt7Pnwi5G8dVnIjbL/g/y15WVNVGHXtcnLce1YLgoTu0x/6BVrSn
Hs2P922t7jDVMu5z0GvGsiRn2Imc14VMZIgh9Ywl17KR1imB87bPjdn+h1tRVamfyqg3qfbyVgy4
liVzJlWdU+NUduO7Mh2+y3b2HyIO/u/QTYMCUtUXblMyFaFkLVHcURNpD4gZIRMVLa3aCbZG6lfP
uXhL8B/1nWVjFjcpjCQn4MgPkGM/1Ef48vf90+areC2Iqhd2xPV4EU8qyy7HGDCjK70b98qeecF9
8Pn8WweHcf5Q7GM/etVO913j7dvfuOGFzcUdVSWFhXwRNpud7JU9gpde9j1A/egAAQxB8zF5QFvy
vtFVf7ywubipkLR35rTEJkz/j7Gh/0bHzaV6hqZ0/dSo7caFsb6tJprvTETrdGuutxU5sbCMUooN
Q5BCOqnBOD49NI6hbCxr/WIyZEUxBTpJXj4hZs2O6litCMqn9hQwcUqFuPMVj352/bqFzVvLlUhf
DCAdHGl65teriuDGN4MJY2Bj6QWWzZ9A0qst91hLYS6tLNzDCNUMKc0aiNeu26GVc4Jc9aH6rT0b
T4F1yE5UCg4Qyefjf/lmF6tbuMg5Kx0I9lldNaooRk8Ps8zjwSz39z1xaxOFp16cOBjVDTUxMWNJ
P/SQKmafblhYcz7et7ZmWGDI6B5cW+jSceQxQpganFQopukvDBedygb0w/2lrBpSVTwPDyfqLpbC
oHYWVgNBvkQDoZKPnfoF1coNI2v7pV0YWdTtc1hAVBh2iFCo/jof1SLfeDuu+dulgcV2DVZIemmI
EMhEYaRycqaqP0aMoLiGXW2lzCqbvwx+F9beXkQXnx8twrEnc6fN4vb+tGtA+btnj9l+4BpIaW3C
Q9bt0RuzTMewICa8doasb0dmg3nN9fvzs/YG0pj2jIK6or7bbXyr1fRGU/+xtjhDTdW06czAAdaS
6asqQ+2Ijs2RUSI/9oZvJUrv8ocuZJb/WVSY480K87q3/PMDFi5Jxzy2GpMfAPconPhK/Mmxiq/3
3X6tiATU7B8jC5fU5ELJTQMjopUKMTniwY/asThIHjz2Bx2w5n6zoLv1HRdeOikxLLVQ97jJSS/e
iX6/4/E/+S7+c3qsD1t9jtV9FGUGgweeSovn2m3IgKykzHkWBzDqwrFB+7EPlI3DsGoECCioPU2w
iiwfM0OfGEGPkQI54LM276P0sPGpxD9xc9zon9Ico1VqLR+JpBoBIGxMQF0cfgyPyjF+pezu2t/k
feC2h82EavU7XRgUf39xvpssUhDWwSCkkvUJftmnlnJ/9licig/bn2kNSwtA39JEFdiwnTdXvTCn
mWerCAvqmer34Ml+mf3Iy17sP4LH9l3xavqdD2DnL4R9XPld/F6Cs3yjfLLWpDYd2aGCqaIMaC3L
0LZK59YU4XncBwc59ETfUYjd8qpofzunzbO3tr+X9hYRRstiKhsW9mCo3hlUi8Zj8Ejjc1/spQ9b
Cc/K1WCphkn/AKFMHfKH648Z1oxjImuAgzbZ+1jPHrOxexdP4Z/R1GzcQmtBxULgDmlKXQVGv+ws
ZmnQjknOAR+80YcswivH3/2x3EmHYo8+B7K7T1uXw8r9bekqXWOaYljUF8GylZqggioWXzURUGm/
B52+Zyp3o2SxcsqvrCyiZcYIXJacsTI1je32GoyxKBOHG/CutavnyswiYpVGD1Xm363w3reQt3Cd
r3rocTSqp/gA5w8vC7f7XL8g2bPd2dxY5LKQaTdRZ2c5ixz64DcF/9DPAX//p51kYMrgVSHGjq7d
MbDMGb4LjMCtsRsq5hDrrfO87hL/mFiEL/j16r4U8xVlh+JMYJ+0GOi4qew24vKWncXJGhkGhB8D
b38bb+v8Mypy4cP50PjqHop204PAeWDy53krRVk70qTE5KxU7W+HmqagQMLWZIFj9WL10MLLvxr1
Y4Pu+P0Vri2QOhmJK4Vlhe91/a10q4VIcI6QD0XwDSUx11BfGPnb/wcriJ4oNjf17bBUG/eppvas
puoaCC5ep7Z0ByXfsLL2YucG/ceM2NSLW0Y+h7HWivK1/CDmGBIKvcy10V0pTunRrHbl61b+sfaZ
Li0utq8fwyEYKB66bV5/NKOS6WcN2XjUUwx7IwvZMrWIT5XTtEYIq4YLRR9SPM40f7CrEB0oyUat
3tmCdawBAq42cxGoNEYTJSMVS+MGy/9QX413iW/7xWN4QtsBoeLddNxKH1fCk2iDM9LimExcLgtk
oO8yRN9b1pilvq00rt3/+8uE/olGbHJA6dzCVYqmKhxm7qnq1K+VMSEoVLrW8O2+v9+uAyNiVIFk
jrxxCTUY05nxYak0YAWoUEq2j+SoGxeJ8KzrjPHaxCICMlA9mUNVG24dSxDUvoSoKBfWiQKO3wW5
e389t1ECY5bsKI5iWba25AiHHCWBSiZmak2efStBGTAGTd9vRNs1K1D5gc8ApWFD0nd9fCWERoJJ
awwYG/60pscQ1gAo8+6vZCUT1ZCpB6yIezEFuJx2atMQHZiJXGnw5r0iRkUhVGBk+aX6zvjRydkh
O7zLwNjQyDNbopRHj33rV6xkUcIrHOphDNKoOPv1UqcK4SP4msTh6v0aTgyg0fFDiMjKGxqu1/bx
5ttsxSmvbC7uMiJTb/WZAnwBMsHnuQzMj8g/RxsXyopfIm6iWQKdz1j4MtFGNl1TmoD2i2rNVI10
4zShp5na1tdRH5/PZySR7n/RFa+h8MEMIm+nlfE15FwRfGrIn/KoOCHT9q21KFZsDroL57s6byZz
vqJ2D6aWgtWyrQSAUUySsXvRqTxNpssc/056Bs6u7auHcGfzhpkgIPCG96mzg2tjqyVzE/4X9hce
A4lqFxaiiDXPyV5c1NDfeK0oHkCadH9Hb8etFrYWnlI5Eq3hBlsIrIE/bQ+z+teEkHCWvKSwD4Xx
S44qhSI0PSGmgVVi1wKmCnWTzlm9mxNm/s+ZK5vIVqGMvPHjbr63+HFv7TAa1Ib9lmBfXPJ6lg5F
I1qLze78rDNo8qh6ETjx8Lf9aBwmn/lTAHIboWl19y+MLkJTFiN1l08YPaefwrJDTllBAufXjJzU
/eWtupkp+kPkSqq1bKjYgeTEnY6bCYBIczgfRENFPW7dgjenVGwibVkmaFTLuYH0DJ1RDKjWCywc
+kLJp2z+MZrfE/W8n0Ntf39Jax/M0nQx86goNKQW3jTUkBkhF0gluXP8SM73PbXELt6aY90yI8Lf
hV9MqgnZai/MoMOmxZDcfsjl7/+3pYjfcGFDHxXEYUObrByS1RhZrcRuPAOplftmbhNZPg+FErbL
0mzcbpFWJrnaNx1dRHf+1f1oXgov8FvXeFEYxq0Pob/V6rq5GQQ2AUYdoEmabd9068eoM5HpwbuB
0g3fkUVSv6Cb/ev+olaNWMyLW+BpRbnueu9UuVJtPcSzuzIfHngehu/kqjtvXD8rXgDgQIfj1XJQ
qVw+cOs0KtNzx84NydGYvoTaFzPZiEAi0V7cBI44POJxhoXlDWfX6F4phUiMS6goTemBwQotnf2S
O4hxyochOR/ub91t9BHnhmsHEAA1NG2xdZkeVSUqUtRRFQqp3RlV0h5Eg+aPyUbj//YjgeE2QBrA
rawzZrEAOim9XfEgZW21aDJ0yPU21cZi1kyAE4c7mZetYSyhIYlsxEVcUnmMrQmivfzAsN9GxBH7
cf2FcLILE+InXBxTpRgaOTUxMcaGp3c/dImJawhPKpi91GJ3/+PcYvooMl9aWwQFBz1DZnGwNjzU
3SH/LDIDyAQ/J1/Pj9UjMu+la35F2PNfe/q1WeE0F4sc4TYuJmH2TLJlhynyiqp3trcKEbefi8QK
HWA6dNRvTWuxOqFJ0o1ByerO+biLkZx/qG1riy/j1grHCa8DQgDLN/WO68WUaemUGmymjEZp6Gui
OVxkG/t1+6A1DZ5ktkz514IwfEla0fWacU57pseEIkYEwd4Al2sl8dCMFQoF6X4ocl+XkUCDcWyv
S8l7e/hzeBOohgoOmuT7fnO7ZH4Ojylg0ZxqENLXS85nmK0sM6YHJaOKRzPcTrc88wa2KFZ8YWLx
7cKhzssKyLurS8CYcJNJmo6NGlK1sr7AZXdQnAT6tvbJ7r783xa3cM6yBpsJhyheUyI1Bu11oG7N
At+GYRZHrIeMX+dSWYKj+tLWkNGNCIq2JJS+PS1wniAf5EE8Mf8JylXbGhEU+3UdV4RJmw6lycNN
thfRMRmLrg7Ffsby09TAahi8j+of93dudVkOAUPEeVtdNl7H/KxYDmwAIEA6bZeF5S90xt+ZLdqN
4VMSQBPmdP1GvLxNOg2bZ6gAgYiU0FjcLzWvnbgfK9FaRjoe4rhhRMmxFOTI9hPFw1MMibU8Khtm
31Bki/3ErqGbPKhAsy8JOHLJGmOo7PmEmvE8A6vrpxCi349l+6kF8l3xkspz1R+UeuMOEu53Y1g3
WC3YF6LN4uzRLw8ap84oH8OOfaicAplBGNz9WuvbXWQhVXj/o94CiGEYAV/2PwYXJ3EeQ7sl5IhH
izbtU+egdAdBX+Hszo/nEySSqe2Nf5nf0o/Zn9qufoP13f8JK7579QsWJ3Kem6aqI34BADRvUD91
5idz2Jp+u22zLda58CTIy+emZ4iE6gqSBz7tmgdnJ1ADqp8fttpet6giYc0kmxRnxbiB1rZJE8a9
URDRu1fJ+pXq5wfKot6o2e4McbNQWK/6P+XhOZjbjS9660FUqChUqYZB101bpmQK3P5G6miGG6do
eAY8a07maI4fM1QR9kmYRRvlPu02LohJNAD8FNCBgcvLnZUF62CvQ3VyEvtK3cr0FPNB1n1d94uH
6FMO5yGS5e54lHb6KXyC5hq4S/Ah/g6Aez/RRs58mbmR9EWFjxGmvsabC4pM1CrCfaJ9mqyNLVr5
PLRcKYoQpAXmcZnxZ7EmxwFaD4STCeVR7sDcy5NW/tUqkoxTJKrrkLfAvx7JT6r2Y0hUZ+OSXXlJ
XScW2vUtW2UR0yoziYV+GGGsh5Ja9wRXW+U3j/AqT4inb86c3voGNsW7Gsck2VjWMdPQTnA4gMHj
9MFOEhRMQRO3phuq/zpbvzK0nBVk10uekbrmMlbyUQnbD1Wfb2CQb8OGMGHyeCdfF23f6/0rkfC2
SsKaO+ux/N4GpXOYLD39ZHR5vLsfoW4Tomt3ESfgIqHVz5BhZgPuYrSWryNm7aQb0LlbwRbkWmR6
1owBQxoNaeW1iXy0zSQvTIMwrOyVz4ga66/6g+7le/sEmZjXnTIfIWSG/4nB0cPE3OVha4rs9rLl
N5BHkElYJgRxi6ugnlu9akcOclCY7aGoSUCrboKrQgpV6mexfTrLnEkpD2h/qEp0vL/Lt86JefJf
nTI3r6/l69Wo2watDaYuNEbXTlE4dvvOBJGphErndyXC8/ftrZxAhklIZ9huiyC99CC5U9o6gryb
E9j86J2T5s9HiPf2efWGrfoPPW4+MhVh4MJEZ6boFi7b8DwXjOMmJQATlYicSTWO6en+sm6dlTKG
Qr1EpypMi2fxYOFaSGJrJhWUtfoka9r7vJs2Qv7KzmGDkTvRDTGZfV700cGKt2j+iiT6oX1UdzNQ
qsYPjtNe9ZNd4CkbS7p1TGGOBxLzsWLISPz9xflry7HuJIWkyCpJgPRCmek6N9phlPS9nqsP8hn9
3HP7mEzjeeOqEJfXdT6GaTxEYVwEwsS3nbgwDV1FG6vIRSKFzthtc1by44zaClGmGw7jWBcHtOm3
gLSr63UAKaAfxWjX0jETvbMy6MNF1avaQz68w4M/xiYvB+kMcLdXzx/sNP5dxNnX+75z2/0xWe6F
5cWHpYw4wo3ETutPCA54wyF++Xusw/4mWAlyb2u2caVGcW1x4a6BldQ0XLGIYnbnlqdyH/kaxDTo
TBHtBBlCAly5+Bn/3FjqbdoiDJMqUb8i4C3zJCts1JrGDD4cZgcjgV2ecYvka25rKezGCk+LLlKZ
ABt+zkYwwBBfPQwTzQOJOWlXM8cnJ5AAgUbI09Vj9y2q7Q9UqeuNi2GlNiBePgYdQf5gxHXxRSD3
YPxVwxdyaa8Mh/Rk7GntvPbqceh2NFknuIyn44Qc1bDh+muB5NLy4ssYsYygVo9le+w8LUJlKP92
/xusPD6uF7e49ab+3DeVjAm417NDcADtd7C8qHXrHVTcu9JtufqQufNkN/a74xb7x0oKcbW3i8eW
YpZlMOn4Xt81JQ+drHJ7pZL2Texs7OXK84OVOjYoOAGZYcD9OoR1Z2eU5Eq4+ZOyx8f3KHuAIkZ2
wv9fHKq1qHVhbflU73IlDu0Ca+03yxWQRuVduR8/U1IhvbRqV40ZKFSPzoctKoM1nyF5YMLNEmzA
9uItB20l0rQ2NYIQ6D9oPbeZN9K+tdh4aWHx2giQVyibjHdcwryGaEN1++iY7a3TfdfcMrNI+eBA
7xAJezMjMK9/d7u24advL43l/XK5nIVfoPw+dm2FnWo379Vduo8l4JgtmVfiCtbIAi4y40OPaHy+
b7eA+yvtVEAT/3yu5UVTmJEehR3Wm4duJ7p6SePBX2s96zSN9X2auclDBMfs6Lf76qv1+f4eby1+
idhUWq0M3r6l8qmLPBH7gxPyWePH8mvrzp5Idcsn6SRDUbbxeVdegNcrXwS3Ok2afkYamNxP/2s4
2CflUJw0z3y3jahfizKXm7wIcmkcOQ16bhz96oty/itND3K+dUuIn3vHjZYl27kO6TDG2Gj9RpDZ
CfpR66nHgfqD5G+BoW6hoqQJl0tavBTMQjsbUfO2e/Ex9eefuZ/454NxCE9Z4QlqXOch2wPxnQrf
fL3vNbfPBGGb0qryhsR5K0dcZGRdooZt2ZN7jmpt7dqmK/aonfyBBrC5a0zr7N83t3oBMwqElgDV
FCbEFkm7g4REGsjYi7/UyH1U3lB5ig/EYtd7khCaglwWzszd5iavxtILw4ubP88dtc0VDAvlMGNv
fBNYAjEGAkd3rhySj8puerf1Blx1VnpstiEKWPqSRlLqtLiycr4sgi0uLbJdJ71OCIPe39Q1Kw6f
kP4U1Fc3kJWRi79rQirk9qAcukLydTRFE2erzbDiKjSHYFnVeVOCZRI7fOEqDTPUuTRyG1kjMnmx
MfDoQh/88dxLwVMdZ+oGln/VHiBBKkpQAd+8U6ZxMtKiZ1mTqX+oKtkPq/GAJo9bReHG43XNFMIw
aC7xJIJ7eOEc9szkugbRnNtX9UOC0pJ+PmlVBKvW7/ufaiVNpjpLHZwMmUFaY7GHkDbTrlQSw9Ub
RhbDXDrSyYhcOzEOxJsnJN0aZs6NzZ7YygIdSoo0URyqigDsr7+d1GVTPjkdfbdHpkBO8u68i/b5
OwTFzwwJ2d8SniNd422xkax4JkUYBYgDC8ZtFvsa6I7ddhZme/RVHAdJxeZzlHy4v6crJ5s6AOPP
LJBDsHzPytUkRTUoULdW5S+dNCCrpRJb7htZSzlBT2sgNaA44uGwyJTKcUzlDhS8a77MzCUTqqi2
No9ibGybxnftc+EeqAsKHh6ekNefK0maprZaU3MLNfsGAb9L+N4XqeyN5Sbjmvj0i8uOIpnuMFBi
C5TDYmHdZMtZ12MLhpqX4NC4qe88N/ue2Wf0cTYZtlc3UoObkseQyZ/LqmkvdW1y7gbNteLSeeyR
GHgIpQJNRiZDu59mqNE04RF/1ORAfhnsKfoYwQQMh6yKaHAlpKI2vuzaBjCbyrsVpDDFz8Vm9yi2
SYDJRek4Po5gfUA/CxbS4TR90n+m3r/vtANZoUam8hIHJbVEpjrwVzVGzIanDpqAkjI1eyiJzJ/3
l7V29DRKLKZKjYpbYZEKl/EUZAinaq6hz/a3yqztB0IAD/RwqIqNLbw9gTalL5A4APUEnGR5qfe2
kySZiq1hMncZDBm+BFpq461y+wzDCuUxWsCEMNoj14dCLbR6MkWJX9bzPoT73omeGL8dfoxKVz93
VAv3jT2dN6yu7SOBiyyJqTIq/QvvsCSn6tOAIr8Wzi9y3zxMako52Tj/8e+/F0UJXrNcrmDBRE56
cbuak9NOHXQn7tSiJ5kpZe23XXt+nMx6o06wtiJ0gHk9Qx1BWF6syK7gQFHzBj6TOQcW/ysG432W
t0p9W1ZEiLtYz0jkmtGd45gjyx0nXAFytrOkrXHsVTNMqFF4ArMCYPTaDLrsRRSXLa0RPUc5PHGn
6YOJbMC//zigD/7HyuLanjWrHTSHLWOi+ZGJnV9aqj+nKBv+BzMm7KWiOqWSJVwvxi5Sy6oICi7z
lV5u60cKAKch3JIgWLtdqDQjogS0jeGjxWvcRrWwgc6a46oFH9oi8CS7/4Fa8OO57A73V7RqyqHo
CtIBersbLI5JF9p0MIVM29dKQx/0bIatpwTD49CMu/vG1h4XtE5BzVLnX2nWUk8ekaDijkaQrj4z
c92ou1zrS4AOqAS6cxKWKA7p45NGnfER9uTIT7rqx5yH+muJ+ISDPEkTtC7thtCXR1XbiCVv3nh9
15JBU4M2AbNAWiEvDnk4hKktM3P/1jbvT9OroPw0eZwn79SjoPi5vyG32aZI2HWET5hBNegQXvtT
otczE+jEFBA6XtubbuLYfqyrVKwY7VA/GtrX+wbXF3hhcRFbQiWUlbLBovxQZ97fvYzxYWDUwtzn
LxHdjA2DYsdudlQM4NK0pMK/TP66GgHLNJI1CGNaPzx2B/Mknxog+ulu+6V+G2zYz3+MLdmSJGvK
bK3Em4uh/aPOTCinWu35rPT+xqpujw2rEQeGrjLFgWVUA3A6t0HJpfO3/he6S2dSaDc7UMG1PThp
vWjXvDOGzexs3TAMMcwsi86l+PuLqB2MdZahBK3Rxw6eMql5qcfpWZxrt2mDT/dXeWuLpjlUFgKn
J07FwlckJI60kYaiW5+tPxmx+q51068hLv4awefdN3X74TDCK1yArVYQCmMozWNu8OG6Yfgez8Fr
VXWBOzvK1kjFbY5CEsQVjpIgr4SbBldey2VUTSNrUhS6rM9q8bGvH5u8AIC/keCtmqLhYnOXa1DO
LRK8JFHiOZtCxnxi6YPUDn/Qw/tlyuGzSVzbR0VruPc3cc0gCkqqSIWYr19+r9iCX61TJI6alvlp
wWM5Uig5wNOkvTM3gTdrzTOKGnTvBTwONl/t2hWlpD63JTBpzsD0V2a6VuE2XrK3/XbXpg81KJd4
k9V7zU84coogTEBLUV/E56zQiknKWGKU28icTbQKjX02tLv7O3lrhqKGeN8JICxkzGKnL06Zmk7K
OUMrHAXP+rmFbJj3XUCGJNVbiYuI8MvwyGQ297wsYAj24qrXYsPsJIPzbEvtzzhDHKMftiBSa6sR
jKPUn6hzcf1er0YZkOQMGg5X5oQzWBjtNzrS6FJB27RxjG89kPhLYGSIAdLDG568PCBr1XRxjMPI
S+JDbDzHfeWlc4a880ZVYdWWKDyJahfzXmLVF9+oGoNuUBQR69vwtXPqh9pQIh+N70M2oEwVO/Ww
sboV1ArLg+QEnkwVuPBynp4nY4FIcq9Rdlb2ked8nVJ01N1pZ78gX+9He2lneecD6ia7IvZjLlnE
zA/mf3BOMTILO6gIzEuqFd1ppFpHENXVS+doNwUjzqGfzcNGkX3Va8Q5E9U9Qflwvb90KoZKrkSk
DHvFm+SxfjTrmXm7Mh8/3z9uIhIuD4EOFy4vnreqw8JB67jRYjWZNEE0DAVKcIpPTPUftppcqx5z
YWYRPKqqyUP7zH2WRbK8UxObwdLJSoGnjNQsdfUTospbZ2/VpsDBOBRvdLznehfzOothAibjjSEd
PAJnTrwgDiv3XJs9M2x2445K8fH+dq7FlMskdrGd5xTiOOIjDlJN7Z7AVXijOqgb0zcrUAbKXzrI
S2YFoMZeFjCqYuqls8lXExiuDOH4/UiTnlxZsEWhqfAp2snu1pz/ildeGjUWlYz5LPUg/vDKeMzc
rO+ZxHlv6xtLW/HHKyOLDZRKGiTxwMrqDN1k+yGSR+Sy05MZ1j9nrTpQgX+GGXPD6goK+2pDl7MX
iVQFyWSztvRUPXf0en/NHtfPNufQ1iYunHJwxjyzdQwBKv8VoKTuy7/BBwuRgRlHBYTyvyH7uk0n
WR7pnUOTB+j8TRnvTKUkUIhbQV/DdSQVnwyUxz1tUEuUZtNf9w/BuntCewtyn6fmzehepDqDTqUG
T/krf0TpzjegctJqr5c91YI3hGbzPj1Qzte3Tsbq9tKzozMirt3lm9oOqjbRe+LMlI0hZKZtcqrr
OT4hIb7VF1k56pw9xqFBPlP6Wu6pc+6HOQ446nE8PKdG+qXWio2NXDsMHHIdWhKQp+joXUcwtXFG
Imcmqq//DMJuQwNUcXIXlwCJ1j92xFIv7vM2Dmb4ErAjmCnjXd+68m8bIJpxbHpfrdxkH3uC77Nr
n9oUDTH4jmjeu+ZG8FzzUkGDqFJRBFG+jGq0F2D9VM6am4Qdw3eJnyiTT69oh0N7Gy669vUubC2D
2RQNpn5usCUkahL1+eyg4Gn7dCP3c+xVw6HQdtv0AyvtbKoN/yzRWIS3M1IftAUx2++1vQTFUvaa
07zb1e9GL+Pm1bN9LXsBon5fM/EDNkFwwsDyU1/+gMVFrCqlNmU1P4Anit+fRKhjzMYbTttutbbF
sGXwQOGm4v5dPMKKqNXAY5e8iULjae5qPwxDf+Mzri3Hgc9MlNa5B5edpyCdz3Z4pir493KaQ39E
BRUMs3rcootbCy3MvIoclI4B/ZnrQxJEUdAYlQhqgfnUxPNzocnvgIluHILV4ClExMQsEvf78inp
jOo50jKRY3Lo4fM/Az/YlT9LMtvxUNu+eRyO+Tc58bYqrCvdJ5TqSerp84jO5DKtn5w8i3NRyU1T
Eu2C7AmAB7SkkjaevyZt037n0oD82qosv2Fu1h3r5Pe5DYNPKkypGx3ulYLl9a9ZlFuMQrYbBeCO
mz8KXFn8IIZXk516AkfpkxvsKtltCl/7vOFSK9+ZXUcZnTFMRiQdkVZeBEOnMGnS8ESFtW7aqaOf
DG4MtQXcx4+123wqHa96L23Sca4cFkH6SUWSUZrbRltocSZtGeHl3vhTyyt/iO3D/YWtRFcBPlch
cRS17eV91YSzok5Db7hlPEpfG8lSfkkDUE5Jm/WTEtVbXAQrK8IIryQODafm7fte7GNVx13XNBOc
ogn0Ms1Ym++ypjI3MrdVK+C1FeYIGGdYnpaJ4QxLYurMjdqm/lzNen08d9FwvL93K8VigQOiLC2G
EnmVXftEnkbSaEYj0IR4LLxQQbUgCXrtsW0q21WdqD4yPEgHJLC2SGjXvhoYYAGwp7h6o/o8W/UQ
dKpEeOuGX5HSZ3slYXhImwE/2ZO0cehWfF88s6nhg1c2KCBdr9Mam1hPUV6lh5d4OoUEyc72qb1h
Za0SfmVGfNQL18iQJ62lFjPjr94H1rUXyO96Jz1N6AD/Ly69FSe5sieWfWFPRm2mDjrs9cFD/KU8
6TuYKPehdUx+oJT7poG31cheSd3+LlMzl0vJYlmBHJoU7uggNF2u2/YVLYEMFrup9uWyT5+jwLRf
YZjJ/DFstaM8NFvJ6Yrb0N+mSCFSKVqmiw8JR5CDCB+ladsaU1cprW/ImpVu0gQ/I0PZGNJY8xrg
M9T76D/f3liqknVxz9F0q3RU3GpIXo1ies3M86/7p3DtMwJvoL6FGAT1l8UNTFNbmktA8W7GC/G1
0oLi1AfSeX/fyupqKBsIlgkx3Lg863pZW73GlzOV3NhRd9GeOp3+duJMykYWurYg7kkxu42yDvWe
a7+0UqMtZSc3XKBcH5yh/0Tl/XR/NWvpBCCZf2wIT7n0faePQjuDhi167H/pT+fEy0+Ckth6toP9
9IdyUPflg3TaEkVYc0AxP0NbgTouw1bXZktGV0qrqIhbDDf4XV0dTCPXXEdvvoSR5t9f5NonEzJh
Fu08mYL/Yh+7wLFHXQU51gQJxKFV8tXOzZ8Mz2w4+uqiuKB5Qjsm5hapgT03UIMIBXFjeEcz70Ez
qbnIsRc00cZnW1sRKTMoBGYOb3sl0TgmpY5CBie2SHdWnH3oJPbR0ZqNrVtbEg91ymCAe7hkFlsn
qUFWFQEDh5NS/RVa+re8qQKmNfVdXG754tqi6Gip+LtC8XQ5YDLYYZ/aI9x2dQ9tlGZ0tJ6dVxOE
r/vv/YFM1qaTAF7xpkxrDklZ0cU2XLXJHT/T5t5zirl4l5XF1o25giwXaBG2T/xBbFr4ROqUZZ4E
w9/jlJpfHOZoLw9uMDJeMu0NJL4nVOJMT2Wqv3WzzQHjtYuG0VSklOlh0NlffMAs7JppSLA/eL2v
fynZVPgL0MhzTWiWPSEYV/h648EylNlufPbi/6BgSfPk8jcsYgyawwguxfwGodFjfhFDDMZBemje
b9PWr/nrpanFdgdVVFSSWG5//ixL9QeN+XbLTsE3lhs530qTjVUJzi4B3oJnZlHvPIO8myvxZa33
0n7w/lZciV+V0E2ZhdJ2beV2GzZXV3dhcnH3NHlS5LWJyXYuNJeneuGDy1YeoeEoTpIxfL9/TtbK
nldLXFQDqjSvtdbAXnIqPnY8nkUtoPiwXfdcuelIXwGoEdFAIiyPvj2p0zmBfNwtJ6l9P2Z59qhl
TvDvgxlqVxQ63/AjNzjUuU7mtrZJlpVQa45BXs2+o0fFrgrk9lifIYC5v38rnwuicRpu1ASAvS7h
msYgF0abYq9w6sm1EU10KzN7gv//sfh/pH1Xk9y40uUvYiy92fjiPtCUa6tutdMLo6WWSICg9/z1
e9DanalCMQorXc1EzChkknCJRObJcxREEJetrbhPYHk1DXLULlqexOJTNUB5nqBJ3QcLn31NFXPY
9G1n7fQcPA+XTa206wCuCFQyknAADCEfcHp9Z+DHZgAmcLE/NIlfazvdvlagAAQRqvS2euc8CgS8
3UF6Y72RX1ovsb82VJBKYFtDawrdbEL0ACbf3EFWB7txuV8qO1LRpwmA/V9M6LEVvmmPQqPcnI0+
WWBlaF6rqfWXivrx+HF5Ktd2/rERPtQjI009dg2AmYgZapBOVBEwC5JdL5sswfuOQGWViFjR4oCC
fMJuy+6ttxaJkZVrBlE3Sr4gwOKpNmFDDKBqykHQhrlCw3cw2JlyFzcNe4f0rHlTzfEQmDWj17nW
qVHSDDIS8rUxgi4A7X64Y3UcutNZdIbKHksV5Lu1nt8tRr5FI07gGrIIZe1Ac9VAjNByQTwkLFaV
TXw8GhYLKR8nskYvgODAxmrpy+VdsToeFOmRuDAQdIkbvHA1BlArplOpq8e2wWubKVVAC7CcXzak
fWZAhIyvx8HkaAFAEwcefqdT1zVe0ZW9hazZNM40UEr4xhAYC1ULE9rNgUdmfT9rZXJbp7ry2Had
GiS501/RZkpv3c5Robqr4v6ZvBLQBXDwaXoE7Oz00XSTew/kuP7qzrFS+qk1VnfU1aEhWbb2zq1U
9kq8ChlMXGnQmLZNZYoyOmsP+qK51C/rOn+vzUxHPT9nTqT1dX+oMpLculTRoqmblCjRQP5u57P7
Etut89Olk3FTazlxAoUY7B70hwRBzpihopbSZXp2MzvrfaOc4nva6MUuh2DxK7NU5KHiyY3v52pY
IgUEo8zPWbq04DkrTCMyqU0egMvONkbJ6GGsSnLT6anyME2Vt7cY7XyN9c62immBF0bGuo/SLYqv
8JKk80d1AqseckTuvdmp3rvHem1PdbMt/J6OyRNERpwbrV1wCWEU1/VEyNWcWCV+tQbvEci4yUGH
5tleiXv3V1zbiz/3c/k9Zul8oP0IQU4HLr/qDT0obSyfVatKWPRecWVmanuVNgWaKKt4zIOq9RAQ
odsqskv30ZhHCLb1EFQBY+fwqqAZ5Vm1R5D16Cg39iVvNUCSIq9DreikvYJrmxw5TcTfwMwhQS/s
PHegU0UInrfG0pvX1FGXn703sCBJukkSOK2ZAoQHKQ+OtTlLtyyFzbx5gCmzaq8KM73uHCfSB/3x
8mn6dADiYUIsiM4EaOCek7N389xoCwN8LGF+OUfVPo/oZqqi9JHHTuDSCdluiKCMANIbnwS8s7Tb
6qjKP2XfS8mY15zV8bcIwRs2MiFLjW/BE/EG2eOIpS998lFNMuauVUMgxIRvwb94Y596EORvNVLy
d1uaQwU0LR3lKlnUcQ+CY5AIeuMvySRzZ342yUf2hCgYYb0N8krYG0Fs3AF4fOceqrvJt/fKUwX6
gS/QlgNhWMiLyJSiYVjftge6lYnWrqVOeBb0n3ELEwzqtUFXDHwHR1mkgXGFoz+9uPsmGiLykaAE
kRQoNPsysoC1kAGFM652qq10hgH0B3KoBo//ulUODSf0MhRJ5H9uAolspOtQnEeqC8WO0yWlZIQ7
00CcCal0MHaX/mh+v7yK/CF2uohAtRuoYvHGIeifCA81O6Ogdu5gQVde+uwHLgMQRhPfBM17rMug
Pit1VW4NolEcP467W7i4Uw0sp7o64pLjr2BwYY99WE9gNtJ/xnsHkkPplYK+2t5nWei8yZDW594H
1kHdh+ECl3wm9qJlaewUM8YaMx8tjKgafQypjHhxfYxHVoTtqMaOM4KVhvPnAWgXJZGy+HqxGYcb
roarBfbGu9GhrcS2NWifiSxpfw4S8PB4gydHNQevD/EJRybSlmWKkAXPD0KDXFfTF5q7yWGojeWh
1Udnn2h6ulXnRn/MQUlvBHGcyPKKK69ytExALBvdThzb6wr7qsigbWYWDm+nT3ZG4es/ize28eBz
2e2w+LYSJHfSqvl59Htq1D09LqSytCUfYNR5HK6971rqjw/zTboxbl3v2QtA4wLlJ5o85krgjBGR
t8Gv7TAgHcAPyZlokfs+/YCCZQNeafiAFNoxuHTiNwKlJF4J1SL3bg55EUOG2VupwGLUR0aFUZt6
3dZTDaN8w4E14THvQ2buTIrO8CnglOyJlvnJnew4nd83p3aFuKEGRGLK0Z3jt15Zb9PJQUsuqQ10
/Tj1SxqrDfMv+6o1b4hHJlhEeMb1rMsxV+dOGRoYXNwYnTE7PZXhV2UW+JCPXoEsTSnoP21wibRW
gTJUAtaN9O2/G4WwRyw2jax2YMMzE+TDMl9HR+NlE6srczRRwo7ISQ6VNT5RadHfeNa8r6q9ZkM3
UmPZH+dWsAmOTAmbgGgdyxGEQXzTzJ8WTz0Q7aqZWwebQv0rU0CcI9WBRjkRZmWm+pyngLD4ZTzc
GPY7DqHvzh7Yxafw8vytQCz4qP41xffJ0T7IOlsHCBymeD4RlYNqM+yGoNznH9qTvFV6bddxCRKO
H1PBUSvc8pUxNq3dYQ7xMrhbkvR+dpLN5RHJTAiXUj3bxuKmMNFWWlST5rCQOvoLE1gVjACyNWg1
PZ0zKMrGwzQiSVnYZPlaoUCxdxlF6HnZzEq4h2qVDlIFByUDUNUIazM3iREny8jdnQGCnEEP5neU
prfJgUu+j6HxVJGdHBO2gr6D4KXGxXjAOo83jHButUkvl9kbkFqZNrw2Z30vt2noRA6L8mtn23lh
/1rvUYffah/ptfWWyXoeV0eOSx35G85+rIppD8/NmFNyfvP0egIuLY/KJ7y/yYGXD/gN03Zgx4Gu
0odkxtduNRAw/r+VFR8WMWuT0Wixsuph2CdVoN7UW97Dwm6bW3o13ai75K6WxDFrNsGFADgHBmoA
vynsJjW2PbdAOsCxvOSm73uQZBWZGaEM1UrKhWtnA7UhwPjBawFKC2HjmnVpN6xA6VX3Mse3W+XO
ZaME/7JSf4IM5b9GTOFxVi5KibIeOo4mFiiP9k08B3Mejb9AkAuFcTPM6y+Zs+OrWG2dULKAkhGK
7S1NywCWoRgh3Nn00oAlC+3SQfrusqAqoEPTBWQjg6mt3UGIdLgGJnzbGeKHgSqLFjWKvcDAvOYl
vVsgeWioCixPy19cqS5/A0JZCY0EYswb51g+RcFLTEtqe1tRL90DYKxLzsHalsQDAkhJHAVc0MI+
0XOiZ1mJd+ZUZ9Pe6/osLKu53y9TK4OlrJpCQQv4QqRR0U59uvuLsmZsUZAnaUza79hSDS9tlRVX
pHALSa5k1RRiGjSxcPiBCEGZyJgulKdKNDUB5ddkv9G8zqLGcWSNhauWgNRAdQlgA9A1nQ4KaLfc
1scERxoJvU1vIdHme0OVbbqpLv8iVgTIwIKuHchOkAESFstzU69QCzwmadJZ+zy1nEjN5bIFK2PS
VACxgDTFixZtHqdjamNAyQwbC8VJxCG0M7RfkYy2dvm2DtUNbX62Ayj9QEwjSSoZfLKEdzuSPJhK
XAioRIq3bTOmROmXHCCbJBuuFeLpBxMM0YYLWvwJ6qJ+Wto18fPZRNthnap3VtUquxJsnt/1goBz
UK2SCq9gtOSaHoVgujO2r/lSAzaZOnVQJq17b9A+ueutLP2qLk2x0wmUDpW21sKF5LbLu+NQTlOW
MQmmKVOHIBlMsq9KYw56zLVMznfFoRyPWLyFhjwmk+ZiqpHmHf0ZIs2h7ibvWjPdt5MzBpd9Jt8f
4vwiJ47iGWSgOS7ydGFLM3HnZcaxqAH8eG9qVw+ByCpAk8i8fEszFcBWB+Wuzi6cg2UOihQxcJ5e
A5MLF6NCeW+lla608oElE2LcYZPs0KZa/myuhqC9LjdJFjRbkERuLw957Y4CFg1YDHgBXPZnY3Za
oo1Lz8vMyt0S2uSmvgXzOjYzQWomIZEHnW+k0r5mG5nI19ojluPgTAR0qCae9aJULtC2lvGZTBwj
8J6H03WxyXCKrG27bwL2RR52r0X5JzaFZxKpHKJUBOOdD+zr70Z/+xHCfACDjDvZfSi1JngkTSdq
qiWwhl7E9D4N6iDddH4xotHfwv0rvfTXXNO/M3pGUzdNnokiEuyh7z7s9soPMyq3HjICztY6gIpp
I2eo0/mMiacG0ZrLZe4BJHCEe4sZVmlMA6I27g7JLv/i3VZR9lX7bt2iGnKg33MEOwqooavdAg4A
xB2hDv6uOACh3ITIWYoSX4l8QDjz7wcJSxyn8YJSIT6IK8Nykr7MjYA9a66MLbhkg+7JM8NFVrBe
Ac4iV4szC/0eQBOR8Tl1HgXT03JkCJibbja+l3RJbjKbJFtaZNlt25TIP2qFkyI5AzGj17pTmrux
6qufNgpqG6h9zM8uIB+SJyCfe2FtoEiOQg+qR7wwIqyNM+CZzjLAHWbb7gM9V57Qmsg9PR6DKtkP
ndFKnmprFqFuBngObn20+Qs+VFUSJ1UYLFZzmdxoRTV/cWKWB43elVGGGAF3SGFmz5fd2MqSAxHK
87zwJHiuCVaN2KZDaoFTPTMx6X5pGOASdVWZzuzaIp/YEV4o6ki6RVVhZ9iQJeIKKZxzq0XuvPR5
a7/cYa3cgDhYqO0DaQ62NIOP/Cgr0ZZeoU8DRwuz2tooQ7lxCbsqq+Z5gC5OeHkaV9wHqMbBkaCB
oB4MF/xjjoxRhLoKmV0LFBPOu6PEtd827VfaEyrZJWvrBTYG8BYi44JQV9iXilLnNEk7229A6ePH
znTrMmv354MBQkWH0IWFio0Y5Kpk6GMLhGW+mVnveUvuFLN6TxtZQ/ha1hu5bt5KgYofCAuEcBB8
kk7mjpUNJKHt3o4KEqRowlPdhwlqTAeToiEP2kU96lPEdoO6mNSgKe1yZxdeMviOPmuHaTHN7QKq
EsmDeu0w4gkKVDaQE2iSEK6fMosz1MNBQkEhFxYUDoo8S0terda+oWmNPm+I9ElWdmULgU7B4KJF
6I08gzSw1FS0yiKQUYy7ad9OIK8HpTpwWLNSNePfGEOygPd5coUo4dgPnZZ2rEUqlTo3jcqlWr6N
luxdtnaJIwH0rxXh0I+GBjAZgxUurcspFN3rJXB9C2Q2RSC9wvnfJrjsE2s8RDw6gzphzHYqWDO3
3X68KYPBZ88uvEsD4n3l6+UzsubQTqwJ7oXGneuOBaxNm+ShfmgDSAV/5cxO9kb7Kfdmq7vjaCqF
swLSxKk0RphLuuuiqd5mCGgbTiFJGq+l7VAFwyWMqxS9ciIiCjJh6aJRmLkCFsC50wGkgSAyDUHt
tOddiBhgZF4TyKjoO7r9cycKACCyhsB0ob9DfMfHk13QOYNx1r/O6UcMFc7cIpKnyupEHhkRoo2S
60cW3EjV2lcQPf5mp+AVaTvZ+33FUZ8MRvAgjhb3eGzCzhA/pTqKaciFXt6Cl0eC0vfpfh/MTosb
FRZKiFr0RRv29DVRZ4mV9Y3+z4QhpXNqxkZ/W9JyoYc+ILcNynQg37+PN6Bc37MoAZVt9N8NS3Aa
3cQoxCJgLy9xwWl4KPcQF6B/HvdgedCWDSDEZ7f76aiaqkhzYkE6AcXfjTebls9KRwZuXblF0FsH
OyD0Rw+R2F1bFz2kX5cGRuZbQNp32jhjH+R+qqQhMF6byxO3ulLgV8WFBUI2gPcFBwju5KaZIAKE
jvf8wdjhCu3C+KsBHnN7M9yAPKmR3JJrOxAAShN9AlzeRUwbtWauQDLUA9yKmtvC9l7SpNwN+p/j
CsGuhYsKJXLQJKJMfrpW4H9vGnTlgInXbQ9abN1XY/c0xKYEPrI2f4BZoOWLE3ohtS3MX5f0Sl46
NWeBByr4fkp9dke2E/hH6jfzKv0i0x6XGhTuEC2vp6LyYJDtp2v3Xf/JBcycJ2cL2vdmK6+4r/ik
kwEKE9kYxEtVHfuxwcbXigSEXrKC08qWsHjbKtpGINMJyOnpWrkKNKhYgqoL3hvsJXVr79WKF5NC
E2ZZtpc3/Opw0GEGIChnOxSzegabq6XoMX2q0gZGvrPQFfgXFoB9+azSoRFfiLZ1vVmsxOOTFaNi
5ehxtrPY4Pz5MbLw6P7HinAlFVVPtZbf7XlK9X2PTOQeInO5nxC1lNx+axc8bPF8MgTKkIkVtoBJ
ut40a6xP9arceXfpPdsDBvHGpY3dsIla3U9v2XP2td3j/yLpjl95lJ2YF95JS5+AXABdYH72XEHs
CpS0CC5sqGXQCZoHXcSDw2xDpJrKK4IVeMscjVtYyRL4iomYMNwYxlVHxjsX/dT4Ew9toW1qUIB2
c3pP20wJYmX2yymR7KSV5oPTDxAWmSzuVJoePkD9ot/kDRglw+QWbQhQfkhDcA9ND/0P29mD7SjK
Nl4obenizkuIjvGYQ22Jqz/gWSw4N4qmDjK5PaAHSdhdQ9LGj/dd4seP7Bd0LqJ5V+eSIa8dT53L
tAG9CnCT6E612ckaqnWg859JwPBkbechunw+V/LO6Or+14TgQLu0b7VRgYlh81vNZtxwBI8sJFld
vGM7wqnRCuZ0iQE7dG9sCODlwBbe1gGcdUBvhxcHeUI1VGq/m3z0sCdSXtfVqUQSA+UZvofFqZzM
rDKZhQjSJNkSlaY5hMwYbIk/XXuQ4/X5rxlhOuMclRsz/wQLTGF8qA9Gs003DnKg5iYPrWyLgnl4
eQXX7gv0GkHXCUT+4JAR7gtDH9zYnUF8CsbaFtQDkDpPp6TdDUn8541NvNEDJJ0ccOGepbq6eQJV
sAKCv2VsvGtn9N56VyXAo2qaX7iESka25uoMzdGBFAfT/NlTKrE0JbZyRGPzWO/cpQ88A5R+M/bM
/OXyHK5aQmMRKGk4a4x4S/Vt6ZKZYWBVrt5pyqtiQ/st68NYlwo78+UQvYjBWSxxosE0L6ZFCbXj
igKyj4gFC4WsPIYT8b5Bsmklt+LqbkSZE/2uSIpgaMKhsxtEY7EBMH8bzZH2td2WgffgAH4e+/1d
/ujdSxGRaz4ScCkw+3BSijO6Sc+tKhN8cL/ZmvWghWgcSBg97H89hLiyeiVzLPzWEafzyKBYpRu9
rmHmCIOG+X3JrKfe/TlAphS58oNtvl/eJavRJrQlUAJF4f+cgHHWS9R/YwQzIHDdmNA44o/6JtJQ
3kgPvU9eLtv7zCGdDe7InuBNHHNJdSdHWAMShdZBRUEPsiir/fKAVMn18mXWUPT9nZ2JI/hMtJxc
yZZ0zb0cj1nYQ5miETNO8A0sPnTLNQgLgjyW9aqt5bm4asc/MytENWqf8IYRzOxvTD2J4lB7yPbm
Rt154XR/eV75tF2aViGSqWNHnVq+jF1Ow8auwqmVPITWJo1H8MCMolv/jHnAsZchcykXMSq9NEyd
7tBayo4OUpbmte1vg0gH5Qc4k7NrzWloh2ZF/mDV1Ger0V88s3hwmPejzcivus22l2dudZ2Q2gIm
FqhvLoGCqT3KEHo52rhGiqbC8eD8ILsaxTWchtk3oOkix/SsHjjwh0BkCMg7ZNSElULP69j16IX4
rEknE+AiO+5N8n0BXsSDU8Lm3+z3Y5NClJkBdNCa+AHWcGoHwPa0gVo43+qZSrzzWuQFDBivrHCU
n5irU7SmAXMtECOKPo2v1LbLK+QOjUOetWnULJO2TWOwMs5mAYxfz2T83mtXHkB9qLSAnAAYP+HE
LR7KSVoJ8yNtNmWFxGT35s1VsHiyJqw1S+Aa0cBUBOXvM2hDoqTo+IoRE5W92/vIx28rB8C3KZ42
9ZxKnmdrJ89FMyietBzKIPIepK03ImZAO4Lb63mgEeLtc21oQMw+/0X2EKBQnG8V0EDO8H16FpAC
jj1rdACjzWiz042+2UBJrLhdvEbqH9dcFi5yNJPjxcmv81NbOqcfMxTA+dRDe6tUYf1ZWR9DFwXu
EAqeW7aVAgjW7nIkw3T4ZfCCoeno1GZe6eh5VYGo4/1WuMsRq+QBAUSCZ1eqmz8n0gP/O5aNt9jy
GrZw0Sj2BNK+DEVsA+jP2ymm+dNcUOTc5jiTNQatnD3emw/XbGNkZ23LYE7O804F2oZQr8JbJEvD
XMsiRoyQ5upjjJ5JP/Py9yH1JKd+5TAAq4D0GA4eYOXipM7NWMxtSZAs1arOJ7n3AUzXAliGMoWV
HssWUV+5IECugDIch4ydVwi9SqVTzTlwwHiaB2P6Wj8glc6bDUzEEunmB9k7W7obr4toeJ+/prty
CLI39pB/jPsC1cKtLIGxckDxTEHwhNZjjpYTXDrSk8Og9y4XFXR9J9Ex0QqI3NWSyBIGq1MN7hPg
qVy8WHTBw2X1aNusB2RtKQCYLFn8zdPo98rr3tq5lWEPVocFjWSudgZwo9i5jTdfU9ICBzTOAdVC
T1QWVVqZb1pEAZvLl/CKL+AyE7wsiOgCaV3hXGaWpbR5DVwodvC9A2HPHbVGIhFeWds4CCt4TxeI
hpDqOrUCPIiiDCCyALwArwamgnsk3ZejBSJpbez9VibztzYq3IVoZYLI5Xk/+ryAM88pVWT6nS4A
WMy3p+fL87a2H1AZc1CVQ1n+rBlQW9rFovwa6PVs02r2jOJw/Oqy9qEunO1f2AK/A2Q+dOTBxepw
Vihd0WdId1iF8jg46Yujj6XvKAkBk6MRS/JEqyNDkR2db/BpZ6FEDHwr5doM0OqgByvJ39xq/mis
BkSyNZM4sLWNjjQg7woA/yCC3NN9UQ8WXdQJtrouuZ1jd8+c5tFq2qfLE8jDLCFGx1McgESOoECu
VXATrF1ykJhoMFM1H/mUw1cWQ1hCcHFKAKiax7zyC7V8uWx1DRYIUC3osFHZQq1EHF0P8mbXzmLE
06VPbudn/kBXIvWRbMeNdUAry+PfSORg5Y5s8pNxFFNXaQeex8RDwp+NYGw31AfbSp89gyrR5dGt
bRM07iGTAsYHNLUIR3oY3NrMW84IoieHRTejnHW+4rJwHGdJGXztNB+b4p9yNKaJ6Gpb8yg61fPB
J4NyVRVS7a91I7zp1MUpc0UyuabvK+QbLOQUZ81XzG8WqPwvz9jaZgeUBHw3poE9KCLKSkWvkoUk
wFBawxAqiQlZrGoAkgWtgZIzvGqKU71ypUOE5cK5wuJYbRvjXBk9vWkoeMJ66w709hK3vmYGBTpw
JQKDD1ieENSV0wghL/wi3Hq6Bb4L94fxPMR/LqICnSIuLIbEk4uKmTAaO5u0QSMMfPbWdKdk6bXX
pDJwzMp2/mRcBpAL9Ea4pU73mJIaYwEsOcroxMx3tlpXqm8qRUuCObOmXaNky/fL22HNIvpswchr
GRzjL0T8dqp0xqxC68arx33ezh9l7O3Ruu4GbUEkSYqVhcJ+Q2sbXyROlnE6uhK4DW2gkA62nSW9
U8FozcH22l4rR1VyWa2aAsQPGDGE+2edZmQo59ZguKzAHAueTmSRqP5Yafrm8uytHFeE9yAdRXiP
7KAoC7m0bE7KqkUpEHQp/my4B8etlz8/sfwpxtni0dl/lnlJ9Bz84p/glORWh3y87h4s5/nPB4Ki
Kacwh7LFGR2Q2yhJPPQYSD7Mb/nivbaFLosn1yYLcFLA2RDAnmNZHTVp9JJjRqxy8C2DgWSDSaZq
1QTIEfADEkB4mZ/uMEqaLDd5jGI3w8/MKh40rZG0uq0lcBz3yAb/hqN7QClMZqaU2/iy6L6zWXZZ
oG3nTXXb73kX2F8UQ8AuDWQnJ304B+MOE60BToI9EO1C/G2Zb9RR+YIIQ7IFePghhCeog6AvEv9w
VSrB9+gTW3SFC3sZ2vRo0faBVhiax767y/i1tWZZO9/KWuHNiEwYyD8AiBEz+Ypq1b/1ysFB6ny4
bG5uG8Ps3Sg3Zu1lJpy3Z6GTvbMBHgkZmHB9m7b5ghZfJdnrc9JPaMtp2DfdsZPo8nFYcR/IEOC7
IHOG8y1idLx2sNuJYC5Kz92idfOmSMrFH+tCcnWt9aO6vBEXvdK8aUScdISeXdEtyNvOYPPAU1l/
Tougv0G7yLW1NYmv/Bo/tNqXNzSu+H1EgxxV5yAYOCsPgX+dznqP1gYQVKFzLEdGC08UHcqsfYWa
JavZ7vKUrpVLEdPYCObRzojErrC/PGcgXcZgkUJ6oyt872oZb0mUB8sDqlJoiUl37d2sR13mQxWi
2EoDn5UNfvIB+unBZWOMnuQCH5D19V2jkWzXplQJ1IQLbBWVEbVq90G97HWG/hbeAiAYrfLmlQ4e
NmJq6ihGsB+M0n2fALqSxeVLA04MourUb0c7jXo9LXw2sCbs5xSSHqZbgJ/UM2+1eXgmXhGyznhX
+/6JzkkEB/aeGcutkSUvE+BovlXBDCTTFJDb6Yd4oG94kr93rhoWrLxS2/LB69m+cKygN6EkldT6
D11jz2ahattiYQRiHqbnJz2eY12mPRk5To4+mc88evALLb3rFxlJ8NkpgZwc5yWBUhkKqGctln2V
Q0PBwau9jYdXlUwPZjneGTQ/XN45Z+sGM1xs3QYeHHUxR0hfE71M7Bo8vYjrCaOgv6fqzkxKd79Y
bZP7zMh14MAzWQvK2ujgdUGxCTA0WL2E/drpJhgbOep1qdognlkIEGLQqX/ck4fRcRcAeVZAa9G4
dborrakfUjfG82zOdN8bD5PX+hqCFnCAS8LxtZcgshCgtXEhpIguCMFUUpVTWsU4AHOwbFgbph9m
RENw2NHIuPG2w61nB+NLrsrsni0gXCjIV4E+BGfpOWt6TKxq1nlqkncQ8ca0dLMkfmth1YIM4O/Y
51Q+sxp0RWDKlO3PlvHTOBpLeXkfRVwhJCg9YlclMPS+Ck4r5DX8oUp9ZXq9vEdXHTlOAnYqvDk8
qrBb9C6tzcZE851xl8a+Fjo7ckhuTEAFs/0Ydrfdt3FXRzLirjUvfmxVcGmZRTXmMVitJ+3Oy1QQ
JT1SHaFV60iu69Vp5OA9cLcbXEzudJs29Th1hOHZWCz1XjHzr71e76llSaKrtaAAQQjqR8hXcJrn
UzPz3FFW8KIARDTcd43Yc0DQqPtwebXWBoPMPN6/GgJrnIRTK41beDlVQcYNGkhcRI2m7k2VZAdl
Znl42dTqgMDmybO1SI+L0Lo0qXtGE5iyrNZvwGPVslFiYm0ToMEd/ShcNgOdtqej6WawGmYqWve9
ucW9VKCaUtKfqaF9ycr06S+G4yADyBt70ZMizFyfctZHC8Op0y+s/xkjC/9fGRDVqjKGB+LIedKZ
ed20kw8CzOCyhZXFR5YPgGigenGtiHGn3RPL1BfAD8zMn1P9rkm6nZ7p28tWVpJ9YKEByg3N+ghz
XWFRZr69mINeIdeKN4iHABB7U+YsrDp2QyjbYldK8lN86o/jdx2YOjx1XQOMyTyc5OM+epfYJhi1
e4ja+p7yJS+H/VKCir14WsrZV0d9k9KfbSXDsp8hKLlRCL4CMY/XCdrcBLcHWVmlskEk+4mOTq54
Oa3acehPGrmS8YkzKpoSfZ2Bq6tKYKr31ACsgYFlZAc2ovHEqA99MzwsiQxJKG4V0aSwiAgv1Ioo
eBVbduKriKyq4UGrZIHGWWQsmuE+5GjlmrouOlJiZPOhH8MWMlRsAxaB+Zu2s8ERAzgaTfzsPv+q
I14EKkEuEf+ZBBY3z/E6CptnUekwpAM+gUtB8SZfJRqCYpPfmG/uBzFDdQ9Nnndwq8B8GrGg2ahX
Xgjw/RdH89WHOGKv5i0eE1ItsrVdffxh3Pkdzc1cOY0+8Ne2wqbdYui7enYBz0sBu5rLO1LGgZdM
D0szS5yqzK4QK02Zo4GJDXb5awXg4N240SJzJ2OeE68HcemF2NaEany8pDDTIkq348yXCjp9lhUu
La3gslOtjbGHuYnDsBkjKIxpIELgMl8AGwf2jj4kWNQi0P4w28eHhswY2GOhInyui9KkEKYsU9QA
lGwAeFnp7SgD3adPvSSNLjvbs5zMpy3cfLw4heBErE15NedP5DWOMZjC7AG0ToESsKs2BFthGCf+
n+ZkYA85ks+uEE6CKXbEUbPOPI8vG2isf+Rl8toqeY1MLd1LBibe7Z+GUAlA+4QFWiUxHsLMQV63
QoGPXpMHNRgXnyPDzTB9SBP0Wh2eKqyc7KW85pCQAvzHqqgHgSpZTc0MVjnHqEL87B1cpglCdvQz
ZuCAtMCTvQDeXL1zoof5Sja9K67+xL5wq7Q1HVxawL76TYmfimLYOk0XNNWV2y5h4XWSu3p1kpEw
BCMe1wQU6/eDagM35Ew4IR4NSIm29+nNjZ+ISzeS5eQXhnAWkWADszBufECbxRIgWKknlKswMCBQ
ItX2C5DiYRP5MxfDbW7+cimRcEdBgRMunSV2UXWv1VrjG2if7EbEU4XvvKSo/FnbBLyJit8d6r25
G9TKzzZKFtap7+1lkI2188krn/98heDFRwrcM1Exw2xvbcw+1NqAd/o723TX37PD+GJ0Ev/9CYUQ
p/rYpODAVW1spjLGwOsI+S17G2+N0LladvF22DP0Dm7SsIO8CX1oPw4lmkugecj8KeqheChj+TyT
dOen+PhbBC8PWBrLlYlvsDmqnwFWSSvferXRXhOHyCP7sT/9UpyAXNvX3pfYV7/aV87oyzCia8Ha
yWcIN0EcV3rTZQvfC2Sn//x9lgG4Ir56JWWvXTvDR2M2hMJSWdUdoNMwNm3sQ/uL6X55237qSxa7
+TWHDl6kBVag+vKOtjNIpzDfn8xPR0GD3addVTHYBvMPpF9x4XGeGGurX4OnXt6GLZtYQwhN8Zj1
liqFPXPL7otw2lWRutHAWgV+GMmNIJtWISTNWsdJde5BugLq8q0DAiobjDvz8MvrvC8DgyD0NEiZ
Ac5SR+KMiiFqw0qrdmDW3M5RkYTkqoWe7hTQ93SHiPCgTX5zI2VT4hvywhkWqcGaQdHiz3Ukv6ju
t6AI0f3k6q7exnAe+quBVpSN9sv6pYfk/+eWP2s2EEctuK2+Se2WlFjX8lf61UQXP+/nh2nXCBbm
87BJvplkYxb8VpegZdjgfsvccpbBbIv+u7+QLP49NGCeOdcf/iPsI7vKloZpGFrRwsBSQ+peVu9b
eT3B3fxrQtgz5ZxldUI5rGZ67GkSTclruqjB5StV537kZI/gUsHNBkZblJLss0JGPTiOWY3gkGlC
bYOeMgSY4YTGLzxePjm33E22yfdswXJlG/kFexbAC+YF156nDXUVD+ad7iUtimAYOlnQsGYC/V3o
skIxG/Bq4W3mtZ29sJHxEU6hBvHueO/dDldZACWMjX6ljYEMhnB+3DGqY5PCxp8zs+mW4dNkjw4N
G/2Y8VuyXQLwb0MOKQZTh+ySPI8RBJvCxq+ydmztGjbtm+wd1Cqfr9Cg89VmZ2MN40B6H8omVlg7
xSKxZmlYuzGw0yDVfffQw7VAAX4MsWVu1TDbyHwanzlxux7PrHAHKzUYaFFHAr2NQX0nM6BtAiWN
mkIvT7aKq6aAIwJinKsDirVFCwj4uRwQzpZetstqqMc4iTX7hAwbK5FRF5/HOFg+FBUcsJaB4/es
7zp3iKY3CgZWXKfbMUB4GzWhvdUDJPzveKyVNKFxWxLEWHqo7CHPs5NxmJ7769NvEDunTJCnsdT9
3LbF3v5lhLwVba4+NeyqbfFNLtK3toVQlYdQhaej8UF8OvRgvtU9hjmGUF9osrcC1ctPB/e/fkz/
O/lZ3v/eG+1//gc//wGu04aAqEn46X/uqp/FY9f8/NndvFf/w//oP7/19A/+54b8aMq2/NWJv+vk
D+Hv/7/2w/fu/eQnEVJN3fyl/z+kfcmWpMay7a/cpTln0TeDM6GNNvuucsKqrKrE6cFxcODr3/aU
7qlIIl4inTuQNAhVGd6Zm5tt2/sXne5+dX3BPgzgS8X/+Xd//J9fH3/Lw9T8+vcfP+q+YuJvS9K6
+uOvn7Y///0HWD9PfL34+//68ep7iT+3+Z6y9Oz///W9Y//+A5Ld/0JOHcl7FOgMSKeJEJD/+vMn
41+CvAMC1uhJROpIx5pVNWXk33+o8r+AOtJBDQCOI0GMjNPX1b34SbHxp7BtwSQBuC6Q7PYf/zvy
T2v0e83+p+rLmzqtWIc/LSK+38ccNpHptwAxtkGVBez0snjYprI58CqTg2lHUbK8EcSBE3ed3JXD
2pef19zKIssjDKLnWTA34bCjSLp8WdY0p/nUTUowhHNo79SgCOujRnAZ2n6vfaR68LSzwe7wuNbl
sDj6H7YFf70gcAU87qwooFDLSanD1UC8K6bRS3M336DK509jNLgjWBj8iYDBFXIdAW4rDfXHtBLf
spa4+HwaPz4EUGjkgWQHewKINqzKSdzvgHdEaqpWDRr1SU5/9PIKXGPRvfiXAQAakU1S0e+6xNLO
eTfWM2NqIEfs0KPZG7mYm/aFbaabJqgPclgFfC9tzDs96j3zTloLBc63FXYV2myByEej0zl3jKnP
djlgppuXwZexxjNA7BsjAoX5j/VQdBEG/DVcpCoAjr4kkg5OQ8Ad8l4NusD6MYejP1wLMpIUkYdT
InnYoKt97db6cNKfjw7iOHASYCGFetcSJdjrZgaGQyivjS/ZzXRkzwO6e5HtYtHaW+pzgPrn8E4s
LbGPDHzi3TjCUmdqXj++EN54Wvx+4rT+cg2fXMHnAPXcyiKZNauTUXMKK9IGyTQXEcZNH+Y3gipr
xZKIkJYzhxAY6oHoZRftYp+3v263jEyJKpZLBIqVH2+1TfzN9gswkMk+fa0iw1/vV764TU7sLtOF
k8b71ow1NeC3+ZWOriptT+B2Oh+IBryCRcDoOZuvB3vpqANWDIIfiMQATL446iZhyUBUG/p80x46
qH4vr3X1XDzspybEJ5x4E+DTbD0ZYcLZ9JDFKgNbcpNIQhY0uxcPUCeqdtUx9riHk7CbVksfl/wq
YKW/x7gI/EcqlzKj+AARTqnfsx5lfpfdM+Z1j+S62StRvdUC6k0bpfasX+31pG/WD6TYNWe76uQr
RJh5Mg1ZWvFJE9MgGPSE4PGfdBprt8jnaPXPY3I62EX4z4HqsWuIMgV9mjwjZVm6rGC7ASVTyZFW
ShOLt8a5sUXk31pG3cpiTNS3o3TTQfkijwACcKWoDHt5tV5wYXCAb2Kn2sCHIJO/WMnKzEt7Vis9
IPRok3cp4e6ADN/g/Pr6VFw6ih/3EngKQPpwRr6FXjy1H7JWx2IJKgYIZNdHyZuvhLyGKB0m19JP
rfkzRP0UoX5ycRcO46nVpSMFhVTGx77Wg2I7PTkhDogvBDVsxPoZQH3r1CeXwp1PFhdOldSjaklj
owcCUjT7aPsjbte65S+RlPqoa701R+dbXK4u5cWxIrBDsIgmKBS4Ph+HqYBtvWQ6lHrL3ZTpfqLw
7X+ziqJxFGg3wCmWjlwaclNr7UEPjPsCIZWyEcWs5FjtRwjoCFqeGdRZKw71/DJEdQBXPdTdwSML
gZbP46rRDlJPtNICyfrpJBpIpY9ohfJXRnZ+EFAORCyBdM0lFtmWWuZomtmf61bf6d/rHcFeGT3n
tnFthE/223r+/YJRcPB+wDHAGXdGP5aDYwlWYVTR3hHaRbS33CyzfdP6Z0Rnwq8gGXViScRvJ74y
ngvFKEC2F6RtAy1dCvUoBxWlFSqGC68LmAGUDX0UkOY8S97NaNjgqTAjSFDaxC1fxQM735rA1Xni
bb2yasIdfr4CRI4N5SNUIYH3cBa+uWm6IZkNSMeAOvA2uRt9PchRYmUg00eXPYQofM2DcE4UX612
r11aO7RDQdXpg05wec+P2gjMImgpgn437dSd5Gq+9jy69s9Wc1lANsUtfyPHterFhcOAlnQ0dciY
XSGW9Xkdp7iBPsPY64E0ILGtQ28GetO2E309r+euBGjoEyuLWwgHIXeaDFb05gYUS66MDfNfWFBA
xgglerTemItxFLmk2cnA9YAP1b1Oh8iolRVg4IUFQh/9bxOLQRSZ1FazChOxuR+71rOHyZPNY8Uf
vh7KQhTy42yJtna87cEgCFLthYPC9iyTqaTiatPEFRPO2zLbmBHAQBAAKiPNCie+BycVaL03axXp
S0sFeAHoHtDNj7bTxX0zxOiOUwHwDHI18Y2m9mJrBeV8eXx4UiJBAXkc+MjPew6kOA2p20kPJuom
d4Pqjgf6s7oe9tRytUjx2FWiACXvRH8nLXlpw6NLGUEDkHFwKYuNgh6qtDXEfSoNjm+QPnE1aYps
Rld2y0fJZuFKdKCcgZmA20Lfx8JQxw0rpQQTWcy9fIOLjh1L9Iq5epUlT41JKivIuxrVaPCIFpu+
hYZ1L00q37Ac/RjArnRzBLHYRA/mUk0UX+XyrG0yq65GN05tEFyBZkE7Fq1U1J5MDbPzVGm0/BRs
BDvHLrSbusxI7DdU4ZXLYmocc65PeC81Je/RbZzksq+TGLqfM+nyyoXIi7ov0H3sqcCwuI5GpTX3
KjbPpznBmw2ZJyRtoJKC/bUIKfJKtWItaQwki+II7bIbeNQDdXN/PZgX07s0BToKRC4ID9FkKPb5
yQXF0g6zUXEj0MZnMwHJjaIEvHJcNau8og1XjuyZb8DAkBcFvQfA8uDzWWzpyjCaynBmI+A7fWc1
D80D9Dy3I+TH9813RVDsiIapwlNWAqiz3fxhF03jCGkAc18Wt/RxKnoQqxmBpXfYSPdauTe6x68H
d3YnChto0MUlATPYyZ9nksjlVJoyxjY6Jd6CJeSvteQx09p9zdpIM6UOGgPqWoBx6epHkIZ8vgjT
cP0vptRAFWyWZgxNsEpVfiYAJA/ifW+CV8r+Z+D5P33uqTWxwKfbxUBnRz4VRkAYNLTixldi7nO2
0n+/qJ//rxmEu3AMQMcss6VdmlC9hiADkpdaaGzSQLFc4FhvzbCJutVC09lxA1Ed7sL/WFsEaUmu
GxKvYE0orAxbAahqNvUWBDBRu/l6k1y6Nk5NLU62Y/Vmksc42QrdGnz2NLtacR5rFhYHuuuAPJc6
WLAJZNiNFA3Qqx2P5xmAzxO22HM2uo4tbGojaANz95Hz21Vb0TrCNn0oRX8i0oZACWi0xoV34aWO
CAw7BKp0aAo46xKcmn6sKj0zP/a7nUARR9s4AQ+zO1BCvK1Dz1YNLrY8SeS4SS0YFNgR8i3fC577
FG/KFGo3QjLqny/gpwEuLkRFq8y5Ai8XYL78hWr2I4O86T8PAz/ZWMRoc87aBj34ZsBm3euLa8d5
/3qfnzl6lB0QJ4M7AyUAsJotnGFR6bTrrNoMSD/+BBNQNVUvgKnvpHFQVsayKPJ9OItTW2fAop7m
Us8aE7uRB23nFn4SFG9INbYPCbDJkDQ71isOakE59GETZOZAMwjGdnDULBbJRKdbJY2tsAl4tr0r
fgipmipsr/AGe3SCH8lD+pAciu8jhBD0Tep3e+uQPbLjtC6CdWGuwY4nZATwdgAd5eJbslZK42KU
/nRfdKt7DIz4oEseUZzPACOE/KU37deyoWdXKqQU0S9qgaMHWYkzkic17+txmDMDEBwZIhCFE0iG
9FTQZgXlfz66z3YWzrlHvrMxa2FHYsm2jutxW7aOjLYWWwtGnc9PX+/cBdZVLK0wiK8GVwDwn2e5
FmSu5BzsCkFTeOOLTbz6qgyy6/JYAKN40K/ta/PF2U3b9l7srbWHpnYWRnyYR2+jjCoyqCUWq6kj
GLOGHuPdQ+rq0CNxL7nmbnwofKzpLtvKnoGS+bbya2idNQCLttt5l9+Y4YhMZfrTQEKo2KhudstX
q2nC9KdYcfFpC69RD6Y2apAfDXhWRo3y1Ju6n2q5Z07GRqK/vl6HNWMLD2LlROnxdYhrJMfZofl6
9pjddh4D5a9XmnF1g5qc9o99r1j7/0z+UlEW6lqlCe0khDcGDeapDSp0eX89rovnBgQ1YNBC2A3X
sYig4N3NLq+NAPQKHm8OUgsd+f75/2ZEHKqTMM2au75RCIzoWh6CkCoqrNiLm2r7tZkLdyPm62Qw
i806gCgGdMmwQ30Bp813VgYRXMiYRCyiLYDDZvC1xfPo5rPBxRYcu7zV2woLlFdPaJN3VRRA/m8W
FvsOHDWpOoFRLTDr93QYIm1cK2ys7IAlKEVmjZ3qFJPmtA/GBNAPfZro/dejWLOxSE+gL7oYHVC1
4ag6zxlrn8Hof2uRf0aW/Zev/L3+H4+Tk31GVUspYwNmSB/p4wNPNjg97sqhvOgRT4xoi81M6JSM
I4zMSXJkU3q06RzM1NkXObnTJLCpa7O6UtgXq3zm6k5sLqLoocXZbSheVXjLPg6ydFs73VVvxbtB
QeIv6aIeLeguAxn51+t28bY7sbvwDhrVmjKB9m2AFERYZpYgIwio5LjQLl7Z6GtbZOEjZmr3kg61
20DLQQ+pdduuivEeWWvFuWgGkRLoGQUR5bK1dkAaoCssjGicR9domWcDhDIa7cpoLmTL4Bl+21me
qjE2+7JRYAdO+2AhM30AqL+/7V4FsN/x6oMZXyuBvRmP2W7tUXLBKwFVh3SNABHpZ8/V1pYhaMJF
vqbQo5QWP8BU9+vrjXGhwPWBuPiPDfXzKcgKznS5hg0hO4OmF3+UPIZCyTPbpIf6wL4zr7oFv0Ta
7FYfyGvjW5xAexgLynPY7qkLBQ5AFrLck4dgQPOyp7wL3HOP3olxJQO6ZnZxCKnAKirCbD1AYRVX
S9yy4OtpXTMhdu+JA1MqtdXnBi/Zpq5uUFu+1aiyMooLBwDgI9GHK2CeSKV+NsENWusQgTaDET2j
WocG4FpxIZf49UAuWQGrLIiIwA2C2HFhxdIrS+mK2QzKpNnKUCtRNbK3m2QlGr+0DYGuECAL0Dad
EyrVSSVPoP7Ga/ha3XGvQjOkskHvBppWnEh6FMpvJah6107YRxV14ZA/2V3sBalp1E5WYVfkaOor
AO934LFFpoaiWN/+kgL93glGL4msKHYLcL0CZBdAl/bgHDKPvNpecShAzb9WBjjPVAnqc1QBlA8y
xTNlinIo6cxb2wzAzqGFAi3ccmTnZb8IplVQ39luXRhb+ABZZUlXDYYZ1KhuT8VhXiNkO88mguLI
AOkqUAmqEEVdBHRpN9K6rTNwLtU9vYeOg1QGJrgwyVNMKFLv3CqaOjJTKTuMJLHvZehyYEVKBe14
Ot6E9lVtSHm5EgEsyDQQZyC3CkI/gImRqwav48IBGVNhObUmXh5o5+RPEEabt4I1xLlKt/EP9Cup
h/iZ7w3/Hx4qYRbkVwJQisrEMouhOxWzhx4OSKqmgNeyL7pXnXoNKn0+67AD0gk0xZpoNzwr79ta
06R8SpCzO8ZR1biK6jW5R5hr3UrUVTq0AyIQWZnUM48hjELCGo2H0FZF0vqzX+pkAmcFWdhASeJ9
p1fHfDDcWvkLrvz/xYJcNAOJACTeBWvZ8jmtaVOO+k6POZzu03HXyVf6uBI0nYNchFQFKsKg71Aw
i0sbqA3SUW5RN+0Cdad6/ZXAmloeuVJEf4IryKPW7sRzLJawiSQkVgsI4bM2E32galU2KHNmB3U3
DC5/H30Q9byId1DhD2+ajCTM4LWHnES9DkRYdcs3a7nCc/cjvgKiJ9DBBLfEmZgfiXugK6oZwBB3
RvIp35nbwuU+2dNoDU145nwWphYeeBqlRCkoTPXKkaCwkNRrfERnQfeHBaRcwHYqKAEXjxYUO2vk
PmRAoy3kPYbnrHi2xqgngz9C4qxPer8Y1/R0z+PGhdGFT50mpCrbHkbpD+u+Sd3yuw5RCbe/6iIp
oEHCAot4xey1WwOAhtX74/Ks/h7zwrN1Wj8NYwPzbdAcNAh9oYTj21sTcELF057UDVkh1Dl/sy8G
vFhHuaEZ3DUs2sf+KZ+RLs3C1EMOSUf35d9pYBOO5NPVDYOoYoMMBBSMKP0tXtRpl7DcLEDFK6cM
1CcFU29UaBGFiQGoZtaDertlylqT1KV51YD1B+IT+NczeiKzknKWVQb2EpOuWlqObpV3bMWFrhlZ
TCVoSjMQhZt6oNXXc/xgk7ev75+Lju10FIuorq9ReGfAf3/UHobtBDGQD9DpkQYCmDiBFN3v39Y2
5QWXjdju99wtXobd1ELjC9n6YCRy4vK4um4scgtR+8xdGd8ZFFpsjRNLiztIqqgCriJY0lMFnXIc
jL3zIU+eCB/AefYtHkG0lkQ5HVai5YuHAIAzZPrQfi+4lT9ffnY6Fqi/Y2Kbl/a7FVZoSFK3JYjL
AygL+vn9mvNcNbiY0yyhJsszGBTxq5EfoHO9B0OdhH5VAKJ54xfRWjvbWd5ETO7JGBeTWzQF7t5S
7E7ExOXz1H8rql3KXnvjnaIjY2UpL54FAQgDKS3am5czCjWxKmboCQGq3YyMsIuGZ+uKAMeBUrQo
BCJ1a/382uZFkyCdgvYXYrMz+mCuODVhwGQHdSrfd7JDPM2o37+2IdblzHmhDAAUJLjicM9/3ig8
QUiToNIVQBrSszkL8Rh2R2twJWstihE3zVemFrnNjPE0bcpYgGYhY4HTBx5ZvKqAGdyjkrtKI3sp
dsCDFKp6EKlw0AG1OANcbUmMYiOuHjXNt62iSvusVTnENZ2i8WmWOKWLZimlCtGEWkRw4vpNPefW
szEn6Ro9w4VLAtsVMQy+BfH9x/k5eYjrZSxTKyYiLa4VEHIeIlOWvnHDvB5UOQf5YbJSwrt0ImFR
FJKxe1DGWkYbI6CEqoM3xRAOvu5VPlOQuxaIbxaR1+y41sdywaviDYOGRCBO0RK5pKSZ4rE0TFHY
4QzBTDxTn5n9fkiHNc0e1FjPdhJq4+hHEuSOeLZ8POJPJrNQsskyoAQRxDYlwJi3se7ZlipFsaqx
aWMaGfA3fZ2CPIa37XBgc5YfrI7JoWOk+m1nj2bE6hiHFodia07xtCsl2/QhYaVeGebQeole21Fu
6WPqFg7Prlp94He9pBg72nb2oTNtdQthQ/vQTFa86VMH3WeO3R2yctb8cYjRhtLy4Q1MwNNOmkst
cmQWv8WFoe8dVsZbo01SoM0s7ZrPjO5Yk/zSpB6BtjWi3chK0XafG53PGuchlSvqjbNEfQ4FqWuj
c5zNlPY4P8wEewsvyKaBgnvUWGNXuwrX5p9lWUy7lONVH3UFMW+1jud2yOeOf2u7kt7wtGkcX644
IEmpQtIj+nKt0m96o29CYjr1Nhu58yBBl+SpZ0VzlyjT9Fg4BOCiWlZ3bU/ALFJNWe3a0JNFAitO
tClKlCG9UoeqvZah+3hlqxnZYBeaHlUL55tGE/vXHMcaclHcRO+BNZSdN6m9flSU1r51stFRPIgV
5eOVBQ2mp1InnLh6k08PpkpIBE6n8VHTG9PwW0XuIupMsexlU0+ZD33x/mAliXiLVLEeyaSoXp14
lEc3NbPyIUER/6i0su23HWGQXJrRGGQr7C0ueednBTW22ljEbxUd7T3mZYwUDQnIfLQ709Ma3XyS
7LKrvK7k5j0KM1yNSDc5W6jQKI8mJ07hynpJ5GAAX/V3Yxrbt2JIY58JcuG9WnTgDsJIa7dSGSu8
Hox4g6sasXlXxfLYevWYJQ+dlpRQICxz0EsUpvZIlHm+hQqD7LNubBW3bMv4kIBjIMzsomi8uqhy
Lcx6B/J3ZmJPSGrIdeB0rVW4bUc5lA1lAyoRCUZnz1iHPmMMeRUrDRXItHhpyetAa9QBgjdAh6v1
KPmAMUq+Iw9qAEElKyBZpXroOnX2Us1Q5W+s4U7qhz4wGkvZ2o0MKXdVlw4kHZMoa5v0rZ1Tekgo
aUI7ZtlGtxj3Mt43BzM1NL+2CNKreObuqMXSQKNEfoVJl3fWN1zo1zWCCG+aZXQxJ0m6pcagR3PL
7W0uPkTV6nrbywUNVRA376ma4cnZ1qAzJJkRlS2nG7hZyXN6qQ0VbWp8aYqt7WCQ+r5nDfUl3tuu
0ib2LstY4uclrgC8rvm9Au+lemCWbKhrStDoVuMq3uZoqd1RMla+nTNwbMVgtInlBhRUOQcolVGI
HlF7NByIu1W5P85TckuMuADvakY49dpsMoGK01rpfZIh81X1HVASGZVcFc0jt9pUotBvzUUyu7SY
52NSkzzSALj8Blg9IL4WedGgi+DmNgbPuW3FvlQPlo9KtXldEcuVWFDzbqelKZYQCp1GvbE4qZ+Y
xlSoaXQT1NPszktjVLInQPbCrHXUMGNDfzvYSqOAqWKatiBzmXynr6sdoWO2mRIQuk76fmol8irb
+RSyXnVZK5UQloqVED8P+3mYxjJiLZlu1TaW9rI8DW6egLxygiu9GQong7ZfbW6bxu6ukr60QbhB
WZjlck1BQzl3e4P2OO9o8N0mUwxQ/5Dm2n1JC/LOkjTZDzXUdsDxON+VFKD7uiV1aI+zc8U0+A1J
NZK7fJKcwbPyud4MlkQis2FlOFhz/0IHLbuyrdnel9SJ70DjaXpKYoyRyVPmql093dhxZXtGUmlP
Xdz0j9rEgWNB39fb1FDWe2lD8n0sV9ktsWIwF4Fr8sWQ1NrDE7Dy1Q7L6XACPqvJmV51raPQIZN5
ENfpuJ+l0QmUvJgJWK5NtAmARNTjYOF0KzIVTqgbdZ+DfIvIdx26Que72SpyNA+Nar7vaG5ts2mw
v5nyAJospCL5W6HYBIOv6e0E1/JCnSp5Lid99hkjw3FI5wGi4RxwandsMZqdk8nqeLB5ZTyhaQgU
WLOksWtT6dVwVNPsJ9DC9nWJTZx4PM/5W28pUzRIZdZ5M8hqKz9BKE99BFWZ4pO+zXC1AnH8inqC
sxvm2NiUSaoHZmaQAfSbvWV6bdfJribnfFOY6rzrwZIpgd45cXqvl5XRG00OsqBSB9tibTrXjJVg
SppljmRg3d0UnDLlOtM4Q41uItIQpFY9PEtS59w7vaFGcqE9on0ed13TgGSc9I3H47S9GRxHeuQ4
se4MsPftjOs+6rqKezbr0k2SWG0wjk38jrvRvsrypHeTIjPuYo3EUd7jQkmqMXmEk5593erwPJrV
IZRaoHDmYchwpQz9RtGGKuIMVdleoZNH9EQO5dhqArDpQvEtgyoK4N/91q6U+gZApfiuynTqluX8
o63QQ2kYzPDg1VPclhN/JUgRhGpO1LCis3MzOjPd2omlBUNK2NFupDubS7GXOSAQJFQFaptAlQDF
RaOKn8rUSCy3MAfzEKPhHl3lsy4jhzqaPSovDrG2YOpTEBGk9t6Kh3b09LaF0Lpj11gqqZK5gmJ2
CvC4Eetq6loDJbd2b6KnM8Yt4ArpX+LZ4LV4k/RqyDzwUcZepRnDozJpcFRoxs1tj+XqwDwiGewB
gXdz5HpTmPC7Q+vHHAAUFx27egRPB8kCpa9chWSmX9ic30gkGw5ZgVZEWZbkqMrn8UcFNdq7eqyY
FqhTUT/o4CWGSk+dyxYU6eWh8CctHqdwNvv63pz7GszCnHfvONr0sTSY9II0yfAax2ZbuRR4+3BW
erjTIrd8qAE4kE0oybCRSx5Pvj3GymZmFWKRNHaHErQk2ODKbYL8P3pfgHEzWgjT6+3eAIGYq2RM
n3yW2An0BY0BygWJVmWO28q1LV2NVTtuKtLWtqsyuQ953HabXNH0d4KrjnjQAa23iV1mt3lFkK/N
2fia41LzLNCgRBMdhyCjdATXagPmU2t4G6ys2aEOhjw5UXEzZxlqklkKThjFqFq/j5P0TdMnM0ya
vN5Wcw+EKOa18ZQcMa5O6vwFgWRWev1slbmb8iQdXSgyFvdSkmShzKuiD/pCA/yylLInA3UQL7Ht
9FtTObPXlBPo8qauBaM3TybPqJ3WrWt7Cnuj6b0SOfyNpbY5Xou5dM/qygl5Ly6ZfBtPFRoP3ivD
3CgqQhTJUr+hp+9hcqIi0TlcLYJmxesl1TzGHZ+V0EwtvfF0uY1DhOrQfrC0mD47sQwYGFeaK8jx
ObEbJ7y46ue0vTa0HjyQJlXuVXi5CHdREQ7mNPkkmU2QLuXF5HV6NwZ4m+jRkKpOg5csZUHT8CJM
CzYglAPEMABjCoIf1eq2fNCtfQo3Do2EoTLRQDFofQBAEduio6N8LO0GvLQK+J9NnyoOJpFrTkQM
rYNgSM5e2Zga3tw2dRJhEewN4mrlGg95ds2rYbyZTNb3bl42oIXBhXiAqxl2FkYEZkllSn6VzuC8
g3QVV3RBSLfytL/wABaZZtFgYQKIJS8pmes4q2ZnRmkiPqKDzVM26F8DKZwSsOMas8CClUpUsMDD
4eAxhnAURpeFtQp5k5riARGoUXPon0QrT1y48EkImyLAPBzXBuq8C61d4slu8Wht8+evMxnn2RKw
jqN5FAUm/IN4/nMmQ2pIP8SgcApww71CQ8jxkirRoq+NfLQbfE5iCG5zvDrR1Ixq6LJkliUAzEpy
iRLlu/pedm67E+oC0g8Ua0MbkNTuMPltOHgTGNPujGN7kP0ssCS38JKV5OmFR/DplyxhwdDTy+vE
wJfgheUm03eHPdbNWgFmzchiUqkysFkeYCQt3/vhkHdgGzNXFu5C9fPTnC7ZBOOZdbjKYESNlB/m
O95az2ngXHUhf0lunPfhVd2DZCT8eiUvbpffC/lRkD/JIWRaYtOBVGZQycxzzIekWGtaPU+tfR6W
+IITC8as1fD0GJb9OHnZQ/xe+fDW0lUOJkj2xPEvDy+q57U8zDle3PxsV6zpid3KGgs+1WJjhHGk
gAPHdLuIbeYdfeoehiMd/waf9oUykzAqiKHQuCqKyZ+NlmSmLZUBiFeuwUAJVGvpz6gXcpBuDi7Y
vnAeEOy3KME4vf83mFvOk8Gf7S+Si3qbVZD5w3LGIKgAM14N6nLkvKANvxcZ2uxO91lghhUih+Ma
eOPyIfk99kUByNJUViBsQctGfK+UDwIAlo4rzvyiDeTxQQ9jgLBp2QalpS0iOBnjM+VvjnqT9bZP
19ARFzfsiQ3x+8nGgaQGy+sJNlD6DWR+SxICMPZ+pGvQvMtb9MTSYrcoMbLMSgtLww/1Pd3kt2ga
P1iFL4eqP21iT43W+qrF33jmt08sLvZHopNeNTsxfznCHLLXx8yr6hurfOusNR7Iyw7txNhiQ0yl
Osxl/zE8LUQNpnLrV3Jt+r1v4RAmf8p9/0J48rVLu5DyxSH4bXd5JRSWLukQgRMgotEHfbW2KSNI
9e2GYA6ygNyuIX1XDS6uh9lsDDkTs1oc2u/VVg1AlwIejBLJh0j0x6+dtIun/GSAosRwskMlqshT
F8O1OaPt1fw9R/RW/qjrh6aOg5iupdBXDsTyjnDAMMYzU6yj43Z7QZ1ihUjujHsHg0QGBvcuKKFS
f+3WvQCYwUI6IpQCm5poHF6Ms1a1Js3Q8qNH9k4QfOaRft2gfRQy8d5as8/Fo4G4CZVryPk4y8BJ
Q365NHIYGymOPOa1hHx4/k2mmluOq/2cYkucHcQTa4slBGFECXENWKsOJZqJ6kj37R+i93edYfPS
FW8KNWrotkCNdcmOlmtUhxDIaAZZp6lHScqmkCfd6n177pqhrKKAqxQ1Y9DfGYt7HlmymdsdtwLt
3ro3H9H4G6JL1Z2q0DjyH6LPkm+aNXTTBR/z2erilsei1ZIuDxZaE1BPO1gvVgJkThuJ85eAcJJ4
6bc6zK/XiucXavYwjCIoaj1A0Z3RlQEeRktaTVZgv8aTFytRCukMsM9KwfQz7TYJPX4wJAdrhi+E
3sKwKPnIqPviP58PRZFUk5JaGDHZyjtzhwEGeFUAE5WmXneVB/NGaDyMgfNugQi3f0GSxk9+CC6u
r93s+XojwDrZVov1hnaZYtfVhBe0U3o0OZg9BOGmp6+NXNy7oNwRmrhgFF5W0wZdZvgG4EGtvNjq
fRLFXLn/L0zg2SaoMnT9rFOH5Io12Xg8BJTkL6WZbpEh+P61iYthIWbrPzYWIUUDOQcyMdjgcCs+
ioOp6fYoMpc+oKRbB5FwNfopbozahbR0o2zWcV2XnPjpJyxiDWnqkCZL8QlK9traL5V5NHvFLZLn
laFeXDGhTK8AyKufkRqUktG0ZDbxinmNb6GH9ky8GXI2+rU1uYBWgTN8DXRxqQ6K1z3YSASDBYLv
xYlo9XhWM3h0zK4dAaNX/ISudXolgHoCIZhGyl5+qnE6oF2B+hkoht06d4d9suUHIwnlEv0Q3vAd
RNj9dV960s7ekP1/w9OH+T/5zqXGlSbJdgZoN9pxQ/DlpV4BAby7KiRh7nUv8j1/cSLIssyRtF1z
Ghdv0lPTiwilaBQZmiKYorHRPJ2h3qkzbxgT12lGt6bX3WT4Wlq4VfFArU1dr7WrXz4Bv9fIWNx3
pdFJHNsFMUTYPdkgkzfLnf6L4EYfPGWHEOIj8RXuQOh+tXY1XfRUJ7YXYcRUEmdAKQKPopLcGqkZ
NGP8kyTmZmXrr9lZeERCLULlwsJFu+UFeKwxp/Y7SgJHG2oPM4DTbmX69f1a0mnNrPj9JBoEoRxU
nFH9RCUc1HLo0s3b6yxbCwLFIVoGLKc7aOHCcB8ZbGgxuD/FHNvb5mGAZhQHGSrquy482JMaphXU
TJL/7qo5WcCF79I6Xc8KpNODXn8wxxjVcrygSb9yoV2Kqk9HuHgbGZDIKOMZ8wi02uzKRrFjQvR1
tHboE9s3vD1QvVq53y6tHWBHSKShH1W0An9eu6Yho4UWTgu4b1zkUu41+sNM6MrILvn+UyuLw9cU
JY25nlpB9YOSArXbpznf/j/mvmM5ciXL8otQDS2WDRkRjGBQJ5kbGEUmtNb4p/6F2YzNf81x5pt6
AQeKnvlWY9ZWvcgq3nCH+/Urzj0nSVkj+qzFUPesLEeIl44wo1eTGfdPSh6g1ZKZX1+zrc8ElVyg
wEFcBCg4ZWVO0MmbyJbx6GwDfS0mzV0pK+DkDXQ1Q316amezFOPgRhhCsbS/ti6SP0/fg0vz1CUX
pLptgM7QwA4qetH15KCb7zVWd6dBBc+381042JM7gSUXon+ViafEMezo7etfsfXIEg5sFJtFIt5N
vXhFmsT6XBeItRPFilXe7MOJsc1bHxMi0RrK9ITvkK5k1SqaE31d42MCXOm2OP7WDJF7p+clVnS0
Pp4IF6AvCp3pzxkb6ou2gHFIXFRqeL95K5Ut9dCfiaIguA0OzTHBsDuJX5nZ5fogIZBGpkcOEuJp
GhmG/iufGipWqKIJfUj3wRX6iKrV7ivwWEKUuXGjvfos2jyHSuGfz5ws8xZqzbnYgO7YRxQvjNdB
DPYB4640dMY33NrYi1SBLoRksiYVujBqjijc+uJVgUZnG+6N7vbr07idhIECBDNp6AWAr2XpxUY1
EVO94WHHm13BLW/aj+zAOfxHZ092/1111avpill1EVc3EVt4YZX8+8W7pzV5a5TSrIEwGjS5yHsS
y4fkh2KlDptLcn0dlsao7zWLPji0FBjLxdHsgwAw5tQCOIyxkywzlHcB8ZpYzS12MtwT3m1Cq24W
XuQ1bu+Ud6NX3eceS0yYZZP8+8U+RnqfZFWDpUF9xh6nD6X3balkXXKWFXJWL6wYQGJzagQrgwUC
K8mGrE5QW5kzXlX2YBvjY+WOp+ietbjNK3BxSKjQoe76XsommFWN1I6iezR1TaAXzChhfDrW+qjo
oQ/H2Zcm3LVwvC+SHym47eKJcdFYNii3r9RTXBslTkfrf5faWyGuAFB6+/oIbm6YjGEK+H2QAtIT
psUk+Nwww8agFl4n1V7HAb7YcoAx8fs/NwVuJxhC8Ij6HvVtCq2uk9jHtzEEIA2G216zfL0Bku6P
p1nBmapBnltDii+tDWWAxEEcKzLgn2K0ft3kAJZyN/HI+E35RGDrqSXtf6Mds+GiwPQJXnsUKUAa
R6+wFVtlNrTScCYIKpY3wo5or5HW82+RI7OsUUcQqJcYANHKQC1stOuP7tTugLj1xlfwP9tMV0W+
zjIQgh4C3D1ImTAHgJHV5YWOJb/ojAHWGsf3NFSGnyD0hpczAWuWVFrzbY9Gk7wDoItV/t4ogSHm
IeSmmFBGvr96uZt+Rqwn+E5bFWe5v+t4aS/51UkTezsW8hseOFOgY2447kGftMM0+k88euKmLt/V
8+ybgyTYfgngEl+AQI/jnge/vCpKwW6zwyjwnt6J3+vK+IX8/yNFl/+o07LQdvlS9+X/Q0UXvFL/
9f9UU1Z6Lv+d/p//9b//pwbZzaWoC/4nvyRdBOFfwEtIEpwA4R+Fz/m3oov+L1XVURQAmwT8EDgy
8U9/KbpI2r8QuKlEjwOYC4SNCDn+VnQhQ4UoPaESjZxKlf9I0YXELn8fc3AtA0yB2JQQpIIEdhUH
xxKKB3NRfcR7VJYAtzklFkD0h+4+PDCrNOR1v7QFRA0hGJd0FJVRqqdJocRyyIYyR+2A2+meYJfn
HvJJ3gilzt4LoBZlsl5HqnMFXXrKIuUyAp3LJUykpNDxHhwiTDleqbEp70G0t6tPhmRWjDoCa4nU
E9b2BWYDRhgM+6uofYlUlsw7BfdZLYkmdxKiPstrDH5Bc1S0gEwBf5aKjIxwSiqMB4xq4K5tkcNz
EdSMIWhCqxqehYj2daPVvw0g+tHMckc4qvPbEhKCjcWmsiS+9YuDIlOhb6m1hZSQNRLFDwht2bFu
yi8Q9NuLO+6maZmcYP9hVzFlSd4yDYnDcqW62ORFG7TQAAY9Itp/oCmLQMKA7OiKdSg3jwj6KkAQ
o8cPDNPSVB5gLkmLwbeHBn+TvajxYF74n5tf+7TQLdjYPkKlCglE8oBhJH9pIawx5+0LGEAii+HM
T70Eosja2cNRcqJ7liQ2+XvU57q0R5PWxFrKDxipJsckAI8lERWHgt+OmREt48PP4wgNJIKLwCgs
wBHUzqHC36bGjHXVdngjvoJyrEAjDHLO9rRH7kdKEvkpY9xoqra8tkr5EN8o+xBmMZAOuRLg60wu
M3sMBELxCo03FnPelssSJLz+oAFCyWwlxJCrwTjUOc5+qXvlvgQRLv+Rf+PP3bG9Dh3uhuWVP3tM
i68nKhgMJBS1eGZw9smuX1zySstARTYSlWDktt33/F7LzNkbGqe8Ie0+4U6/15/1HbeHvECN/q16
XXQu48SSL7f6DZA2I9LqGPeiIx6gQYE77zK4zX3zRES+5BugMB0ZWIr+gNKyW3tiBpAoU/ZidaQQ
mUPgS8RnNkDNQXMu8PqYZHUCmD7Q2dNwWzQ7MWWNqi/jVvxl2IC4Ffrd4NjUICm23OBWmqrRz3SM
/30eoNTOfrS7xq72mZufWAiYtSeDPoqIQXWwN+OZXRFi8JEOFLWBBhCoYm7AS33TojZfPfwOx+vG
5oHiABruYOBHPEpzb8RpJ+tdhM0LFYieSUQL8aRIgfXnh2NhhrqATeZDQSeAGRlKPRDOCTDN5GgO
5LbBsz3/mHbyjnuR9sOOefVXjpRozVwskHakfAusaUiGOJzZJZcfsHFLuUv2yHDu2YAQxn7qZM78
4ib6msLFFTmMOSdboX7KUB3RMI3H2M/luPrnebxcFX3ZijpDVamA9xS63uqm1JPF7oqbAWHlz3lb
AbHdXk2RYWO+kfEp19ccU564bCCbBeXISrEkBANXV/I4my3m0vomNEGHJ9TQiVc+epHJpbb+erAG
viqiTCQAGUL+/WI71bGclS7Iyb0jhNjpuT4TkTfNy++AWnqU7xj7uv58sAfUAlRgSFxPK7zxgJlX
MfC6OKdAStiE1uyNf6m/SZCDz87cYGF0hnthZYtUdZJ8TgxPIWpRUGkAk69OftbFMrlo8NOI82OT
tB5dDlDsETxWNxE6j8Rz9l6WWNk3xlpXQQxllCp3pVMJYZ0Ya20hT9xD0BmhfCij1f/rVja6WfWu
zzq6VGa8XisVAZSQtu1AE5z8pYCe32MMUEyIQz0YgZlAcEewUGs581dTYyX3RF+CRAXcHgqSLDb+
dWCAVxpanYKADArsD3Qgh+m7qKh1bLx2D6IyFGjFveAN0IyJwajLQgF8/rXlE7m0RnlBYMBLKccw
hympXq0dg+mR5x8LzNUL0k3aYSDQP/chZu6wI1l4rLTXkausSj8rmMbje8ZF3l47odaCsihkEOhQ
DCp1GLUSsHb+QFBB0YGQp01uswfu/0pi6JptHDbALTDaTYSioWRKnfCsiSshUI3YTIXrQY5R52A1
3Tau7sICdZzDXB7glrC5fHhKItTpVMkUxR3j0mxYAY846B0RaZH5CSqdSjPSpq91cLodW1tyyTBB
5ukPRO+ugoa3BsQ0yztsmSTIEcJwDfwPvXVpnmEgsUDOq3CGNaR7aTr5gEx/vbANtw5CnL+NULuX
pxDemkD2bioYja66Y4GMUKg7q6zuNJHleTa8OoxhRh+EVbh0dDOmiaMGM7FKjDeZvMgNtEp1xDiY
hd4jDrBZZ28dj6M2A6Em3HPSv1ud9BH8zS3XE3s1sikZQ3EPwg4k2iSd4nQr/h0Fz63LvjBKXXY/
NPIORGZkkf5tDZThq7YToHmn7vOdf6953KF46U/JWWWVktex6nK1VMQTTOAJrFLcMfJmzsfGAyTV
hD2PNyObVSyRVokj2VsDdHEYyAIIlo6M0zgcs6HCaJ58q9mNE9yR7xm7/lF+KW+kHY9/QJr1LgDy
x59JWik4kEGygWZyJEsENSLO2X5+7nbGHmwBLlGWYVE1bz2vYPRAGo28BGLEPHVpSy2o2ikRYzOP
zAqF7slJ0AknjI3JSbwhHUCooWTnhpV2bl0qSKEAA4A5p/WzHqVdBhEgbEFt9yDZeCaU+GAQsHSb
qB96rTkeij0ngj+J+dRsOQ0dOTYAGyAVkmhUYjyDDr3JYRoqB9nr+NDrZuAYlljZs1U8aKjvlx6G
s1kd6w03j9Tlb7PkbF4EMhC+5vigggYg6F7Mws+tMUkZnoqCtX4GEAsbxLtc2FD0iJeGEkuDRl70
NEpA0IcYc7U4J98JP5UayAYwZJxYSfbmKbpcG1n7hd1aSuWZm2A3f1Y9DIZ2HrjnHb21ZQg7uMCX
j6ZhS+AZ8DrWq7N5kC62lXztS9M1xynBSLYV1ZnhFF0p3wwHtSFPLPEfCBAfIVmt2GHFTK7X9UPc
b/ho1GokCeVqGscBvNEEfkbMGzdO+OB7ISmeXL/LpvRTtEGvYLEwu5vO+sIgjQho/EbLMeQdm/4j
eWEzB/DIx+GlwUQG6ZoLTOovunyO4BsRN+psqElB+J2uHxhzpYct70efm8vPh+hWtRUvxWT2VeTq
/+T0ArkPFjry8K046NpWyNQmhS/Cft7ELzlEq9+Hd9+dQRAJxdxTt5Mevn7at+7khcVVaU8QurgQ
sW9KloEupzHFlFmu3NrDSxuUh4UqBkEF4G5wuxL6O8HB3zXH31PhZi2HcjGjyBecTpx5nH3nxR+8
zGJk27psl2uh/Eve1KoQ5TBAaj2cCWG972ARQ40+sQqAdm8AZwKjrs6WUF/7bCKaAn1TUjzUoLi2
vOUF6kuhAX03c7oFheadsJMLVyvs8Gd1lN0Y2ilCe049lsveyAOWZim/lqvRJHSaAco5F8N4hgs2
FYs8TMh4yfyf9/Vp3HCjS3OUL5tafVKQAEZmfsRsLvTB4L3zew5QKvkcWfwz8d7sAaitvcVkMw+i
aEQCK/J3FXwuWplikd3wOLfXXXSn+qznfl2UIRnkv23QF601jHguRdgYDmC+fvT34jm/RkC7/wdO
BGBWVHuB1wcLMfBMy5OiKIMwR82nJd9rbzIo1SaWfm8gop1s3hZ33TdWUXtrAzVURrB3pCNHI9hn
MYurjJwSGTNj7fBklCGQWj++Phzruw1x+L+N0PDzsu+AgebAolzHd1N7GqKXr/8+yWKWCfjy79P7
JgBgjhI26D2yQ01ivj700hia9zlr6oexXTSYPK2ESW5iWJqgDSLwdyH4nPKQERdsb5eEQaZPmdPP
FOQiLMh4QQ6VCNsVT1dFfDPJj19v10YhGnzJhioJ4GUGwpIOnGtBLGU9hQGSShB+dYKjzlA6rf9B
o1Jc2qL8ulioszEhuDN5b7IgSNfeCCa0g3fvemrlEagpSw9sDF8vcOMrLdZHeVyBa7oUUoqR2aDs
0kIBRdffCv7uayMbEc1yZZSDlUrVF8ZRxalGoQ0kM1ARzADsAQAErbzyxGrlbTn0xarIqi+OxRCP
cuWLWFV6NJ5zOz33ANlAoMTqHwMkXozVrZ/+5eroyoHSFQNIo2BtX13X9wQ+NEJfvbnJzv/k7Vis
jDzdFyvrtRZlHoF8L4c7hyWgsLE9mmppgjTLra+Hc+Qqe27Pikm3jokA4RAUoIFoXrXXZCEBd5QG
tSvOP+U8HsoMwtaQJv16JylmDpLYAA5yYYbaybFSknQMcE4Gq8Y10Gx/cvjXBikj2pWBB/i9BvI6
M7wdb6Xa5I/tHZsGmmIT/+tHgP4dmG0yqEQXuCAnbBiRj7WW7wi/O0v5bKQDnGjWT+A60h8aYCFF
iApwtoicAzzNEfNMbfg1jGmCfhP4ko1yuCrGbdFz+A1i8DDFjxrrLdu8IZcGqJ2elWoyVLLI3p0A
ZRHJEJaLdNzqoBdl5Z7y8PWn3XQBlwapg9sgvxoh1APmnHseBd6nEB8VDcRnbrLIwDfHrMusyzI4
SxdbSFefhCzDIy6RpEZxf+lSkg4ss59PPCT1oqKgQlhr0K0EjJBamNqFKp+IsEMG25I70TLeCP5I
QlKqjKjusLLwrXUhFQVXLK6huCrYV0ksl70iwNvE32uQ3mm7brgdSyQ3COpwNXU0+RnfbiNoUC5N
UlspA7OIWQ8ssX3m3mWrPgu+qXZEBG8/vc8/qw8VvJRO+mNivU6bp4ZMRCPMA4psVTQ3mgT0cMoc
oVUC+DjqaoNqccAuGl6OaUxzuGLmAhshLFoUCsBuZBBwNbmiT0bY++Bw+syFlasCPLTJPt79BhBk
4+AsLFGPIijbmgrdPbK23q59s/teYJ6CAK05vP2/oWa6FcwQkm2cUuTdqDuTo3XxeBR6kqe9MpGj
OlnBVQWFFIJ0Vd34wLwWGy/GpS06kI3BLzdEHGzJnuDKj5ETefE96GSAcwks/So++IBCsF7izS3F
+vABdZDc0+Fg3IJATQuxpb9ACpIdfeesd/+MIMMavrFu4tbpJADXf5uj7gU44Iwy72FOuu8JhQyq
vuqLdMt50Hw8gKKatbzNPcU0BeiENayP7hqkujToSo89be3ehgfQAXfhbDJLTuBD4EQDJSv/gIKy
w3AAW5eCaFrLqP6B5JHOttQQjwXoM8nHHFFOJ7kW6QeL7HmRjVgKtw4CZRCqRYeJbvWIrZGn2TBG
pnE/2+DB3IW2eiQQtvg7q6tEjbt+PvQLW9QbqLRZmBdkO5Mn7Vl+Mt5C13/odwFI6EBMYHjzq1aZ
yb18F35nNQ02r+LlOqlXIy6zuZ5HrFM/6Qewnh5Apuo1e/WKLSu/eUwvbVHHtIr9OGtS2BrBdzSC
NhdYRN8WH0AGb9UaRN6ZF4P1FSlHE+Syn/dC+su15TcdGjDvnV1ftx5rrnYjkIEMEZpoIM7QwOhE
P79VjLHhug9CXPnRnnsCHNhpaOATPkKztJj21i4GI/OiBsQzGA/IgOPSh4Zg0h7b0if2fnXuCjxI
GG+CKEnrBe7kMa4ey564tNcaSl9iPi5EoDY4hMuf+GzpBK5MN3MNm4mJIH9vGc4s10d+z8UbMQpZ
MYChBmyweJVEi1S7Q9t3ySsRHljEZhvXYGmNegO5oomGWYe1vHFq4AQ5R7mOQnsE3xg7sl8H1Utj
xL1eLk0Zq0oFAbYZiS+cgucneWF8rE0L6LNi5BMFbtRRlhZyHw6NM7Cc7nDqbfK1fhBnkj/5Zov5
ROY92zgcsALlAAyZophOz392uoTxjgiIQvKxQCHPvcU2B981OgUywn8W7RqkDILyIYYBgAOg/JYR
trWe64CpyF5214ZXYKcAa9sH0bfu8MaXeyi9WYxd3TiSC5uU/0JGWoUSh/5OfiSTvNHBcIzHzpZd
fjeYysfX1jY+oSQBTgkOSmzoCkM9SnqQDqKGBU4ZOIFns2JCKbe+2qUJ8hMuziE4dSMJWFbIuRx8
TwXzRm73u+lG/QTjBhjFYW0gyyB18AvCy15NMEiaZ0aCMAWA4/tfPtKZ3lKLYxWCWRapp9WANkBb
+Z8Wm1fiksG17QL+7sZgT2I/cdTAN3nKjcVXo47lMHUgKZZhr3+enNyuvofQUQoJtTwS2/nKh4SG
lZrIpaHCLr5pmlM48aECuSdrq7fOKtrdGETRVMy80Kj1qZCnlCuAJG3t5PUXx1idmTnm1/idcPPX
tNJ/FHTbPKwY/wY0BRNeK90MQ2l4I0hQhdDL9iEoYqfrBffr+7DRbMbWIlMGL87n/6d8mtRmVVIk
Ejmt0gM4AyIwYUGl6pReVe9gPZ/sAmCGP2MD+et7/m2Uzh6asALGkpMBla5HyF9wls7n+3Fu7H+0
OLAeyqDDkiGKt7yKtd+OfGZgA6OfHfJLzmxOGTI+7TaC3MtnH4btzshZXLyw4EgDJQCYkuAEEEhQ
NvWYB721oP2EngY40yRXBZXx7Z1uY2LJSq9ziBmcf4eojfxZ2qwqAmEJxCpgnSuYyuTLXF7OgRn4
9xW4ycUXXf0jeVV8NSwJXHCAjwL/jiFOKjYK0B7hlUYITME4ieWdktynPas3uapFEBuQ/9EIXg+0
c7QNKBhjX0dywTQz2kWH9Byi7aOd/PvBHvaEm43nLda4y2eGs9o9fDUUegBDW0Hs5bLjVHVG+d3/
nlrg0ErN6A7M8oA/pOhfK9eKNzrhVe/wdu+VmORk1iU21/33D9BIinbxaEhyMooKIQNqIKecOYFT
77hrDpFgtB9sFEO8+MTtRiY0YOPUADiEfBP+BXN19Cet5T7Pkkb72YtPdgRkE6JB94cnnqvxngRp
7Nxh43YQLUwQxQBduE7hOSPlWiFRf2pQmikeCr83Ac43UdUwGYd1DU9TDFhC71DEWTVWkONiiuoJ
/BI/B4z9cjtSXuq8fpegMzHfVnsCzBq934hmVrk0ZZZ6GgsfDMJtqPyEOjUhE3UUjzxKpccSFyR+
mTqxi+VRT6LftkU9R8pPzETum0eQ13jDnm1F2DJDCgMIPuFVAJNZnku+HOce0MmfjSO4lfLQHnNI
J3bQawSTKMj2rBGFCSKP980Ib0XMvHl/6sGxnZf2qfwoGHujm2QZX5FAFaAGAaA0ImDOq9xwh6Kk
Fx6V/dc2120KyiaJfi7uYphJnQp2mZ/8QXJzW/iG/3SjRwTCINAHss0dobssKNfIz/bTYWpNVj1m
9ezDPoarATckIu5whEv7sZFCw1GUf3Lp97x71Ybbr9e3dQUv/zx1QmchNLoaV3AE3RcYwKLg0LzU
0eD1fvHH7+/nSvBYIGDCQC3tXnIoASliM+P0hA/cMxlNmd84Z3C5W8mq7ucTmMZYEdrm5mkG9OGB
xcNEBfXx5DyKMj/8dWA/IxkP7Na7ZK8inYBI9Z4FXVvtpkro7FG8xnCWTsaolh8rrYpMaIr5J1CS
pOmO9pqZQxSiHU5SxpCt+0SGLe48sUVeKAX/h/NBXcaWm2KxraefvIceCypL4ICV3k69G9zlN6Ry
UHiG1dh6h1iYswqPszqXdxWrPynWcAQNwD338PVRWteeqF9EXc/ZaOYgqNUf8ml0gx3R5JauMchM
JDNtYMschjmyQGoD0LkTEKgqmFLDxMxys7MIAix1K/+Ajtyx88adbKqfBeeW2fdZHSOVhyUMghNA
CL4q5V4x3VilRTP/mKtzg3syCI+MpazeCXCUowNJ+jwarjldS2iNdhQbo/1B/Hd6jrziGO6QO7nM
GswqZVFFPIEolsMgQHmfn/DCm6UNCM44Rf8AudJueiT4BvRYMYpNJk5Y7lpcb5soaUQjGQ0lZBT0
7fPVRk3kcvjQTypC3wSZYe4W4MAYvNg17oqTvIdOM2YKtdjOr6sz1MVu2FR1sLQ6J+CeBtIR20sk
aekyRgRdqDpLEDymfVk/dVIEisW7OStEvlfNRDN8sD3VM1cEz1kwqXG9U8e6ryCskSR+lqH4J3Zc
DFGuKU7F+seE5bZyZmkVF/n8jYANncYrLq3SQPU0LeDBbJ91UzSI35XRqPr8JayhUJegei+Ow2hW
7diHwb5RwmQ89jM3VzuhiCsV4yhKo0tPkMOK5tBC3Au2KHOeZsMYIHCih1r73A5FBZSxnk5KD4XP
Qqz4xiH6ZRVkVKW2it7EtAqbzKwgsdO9iBCmw/h7FkpSYNeN1OTOLFdifqVmXAH0YhLXHUZkxzjp
QskMSk4CbjuQY+iKmAAeCNFLJ4dcwjtzG3NjtA9raRYnYHxmrblCE6+s94CYwumByROza4Ziz4oR
GLKZdik0gE+BCJbA2tIjQQs5cxglYTrPg4xBLCuKGwyWmBDeTBvBrDm15T/iXCdiMnEJxjbwTzyF
fqiFXq+GSZSZMZQb9f2k6SJUjVIFQneKqwVTEiSmZAQa55Zzys+3oi4U4vXY5zVcbyP34H7DtxOU
B8hbhfJO7pKhvte70VfPtToLM2pKRZOMkZMqnKyUZtLKcpBaSSx2UWZNecyrTzyad+NeLqYaQAgp
HjjJ5eoqCABrN4rek9rZEAtwPFZ6iSoSJNfV2pFAcJMdOmUS2n3YQYmqMhUprVNopnG+Gn9otR4K
N1MzKvrdhP+BUJl8nlTTWcqnREN4oRn5ue+DRHjqci2eRdNoy3K2tBqCep4cTVM272bIK7YQ5tNK
I6vMsYubDkAKXshQgFD5INm3XFynlaVxydRGVqFMYqK4gaoEQu2pBRgO37O0S/AZwkEqz/xQ9vH1
XNSceC23vgCSX9GXWu5uivDX9mEGmbGfUtp8b3icOUhpKaj7P/n4hCCxDUZ+SOwo9aOwuoKeUcYr
tiLGEMoym6YIpEPox4PqSGGbjUcDAJP+SvclsX+sUEiV7TwLSJEsz6GVkJhGk/pl7GRQA+tdSN3M
w0+9gbpK7+l+10qDDTGyCmJIkdB1yD41Ce6rDYfotm+gtWLnUwONL64SQulbyPtpep9qkCQBcEwF
c7HZz2qO7rWUCGL4LMhz2jV2XQfxZJipZBiAXoVa/dxXcdIXJq9mvIoXtCnk7NjpaoonYIiEwUcV
u62jfTLxonqdx108Fyhg4Lw3YBQecu2jg7p2ScCDY475dIxS+Y2jh2rT3udKU2gHNfHrXDlXPMfJ
0W3KA/Z2BS2uduLMWa/jaXzIE1FJkARCIzEAJ50u1ceobOr0UMaRapz4EBTw1+DT0mJXqVIj+An9
J1Bg4/SC1XYvqnHMQ3EYH+N6iGqpFkGbrms5obX0G1GC9BboNMPrLp/zQLY4iA/NvqvL/Tg8SSGv
h05LFOaccc4hZgeaXB86Y4oMddrdEPNR09uSUINv2m40XC3wPsryGCpmG+MvuPkICJgG8T9+qhQH
vlGrYqeQ+yAeLSWGR47Q2IyEHvOn7qSLUIM33FCvy2LscDK7aGpq1+CkDv8Vs+XDOFLQppsDqTm2
qLOoH5IfjoELHPuoXLe6UTdnpRrCoDDnhhvzk5xAZOkUF3wXVjbfZpzoyuLQl3elxM3JfQGOGZA/
hEIZlQh5m0g4dLhk/i0fDEb8FPNBk5+jGgNi10XVaKW2LyPMC4CNt5FF+dGPe2nGgKaWS5mpQY00
d4HjjxTBhJIwbg0jOFhlXYROBzMggClo4HGWqOgjjCpoIk4JCG8UVzjLB9kSf4AXxozAUu2bQWwK
Hu+ih4JKBKuavPGCL0xT1fgZ8lelHIJrpwhORjgfBGaJh0TgyyAO1VxMV0PB1gChOB0jcNMoceWY
fKAldBSt6i7CAASGgSHQbZaH3yAAIxH4V/bIii8CoEmpMWAIe7JXZhZ/DUoaZ3gUSJ/BQjM/tCbZ
StjzSauCDlEFvlgl+VUXVnmt7qRUirFKNAFeedXMMUcZYSiM8wDvU3cq+X5MHsF11YOYRdURwR6h
5lCpgDwvK1mqxPCjclSvMzkIz2C50YF/yZ4JaLG8ItM0/I4V+K2b7cQuhs/AZgTlcQwiLpc7q74c
QNPwg+Tp+pN6wFSLq/jHDr0+TId9ClNI1c7/xm4ObNyVhWVqxXXWjWLFAbiEgBMamECCct5v4MA2
QsqFGSqvrKIOYpRp8EFooYhWBGiCHc37pHNhDpmtT6zEKxAwI5yvUE2jb0hq5D4mcPV3Q45BcokI
B2OrBtzu115my4qKvFyUJVjSaE22JAGrCgrV71U1gX4gEDuzqZTOzDujN//cEmHTQiyOxiLKjcvD
MQogJNY17V32b3I0ZnnpGNX3X5vYyEQl/tIGfcvDKEdHQXsnQG7eESDoiUKR8UpoMMKDoUALlrGo
jau2tEjd8LHi1BJ0g+/qd9JbkJ8QBQw7TKVq1hCZxY28Q5vWTnJkASaT9GPtpWEb7ScwD6NYjVbt
ckenTBi7qNXe4327H2SzPGvX/TflenBFN3V6DOvZ0JZl7PD6BgBehVeJSG2AIIYu5nCJUbZR1L/n
x/4Iye8dSST7JxGA3X9yqZe2yG+58J5tMjZxGvTvnyU4VwcXWrNn6zGsXQcqRMAAIzkGExXmTJZW
imxUhlFXYKUGOwSZ3QW2i+0bNzYOZQQU8wRZBokdnepDes3IjUB8r5+byeyPJToKw2CWDh68cPcb
mJl1SUoi44z4ROQlRylsuawoSroGArC4Cro3H6H3ZGNupnsnc9KDOzuKXsAjB65+bey+PiJb+4k6
F5niNwTgOinDejVz5WD0OJWkRtzvOny139jPjcOPMsa/zdDdw5Srg5Hrhnf9uzBeRTvtKnYFqLMi
hNCRAWau/o2tX7Duk2JI5NIodVbAX4IaSz+8I6L30shOnAJAWQIOajAbGz0rqvkbK10XiWAUsy/g
LgLmBFTgyy+p+8oMPecRB5RAddKz5kwYL69PzOd7c0svDFFRn4FoXYUCMpJDIE24DH2gwMG0iHbC
1CbU4XcQtH5jYkhZRqnjArFzPkCHFlsquPVHgjAQA4jPNSKk1tOvh2/M2vDWRbzYzs/C/4VX6ZSZ
n4VpRKhgmGSKH2hASM14JDxhLm7zLvy9o3Sp0h9QHYuUATMG1ZP8JN6qHrHo3/hHcmB6b/ZaoAZq
MJGwTK/fdVQU0e2GW4MTQPVreWjifoQuMV+/yrXrF696dDdLDAaG9YcjFnAc0Z5Q14QdShWlYTvX
rxn3FKH2pUBP9WtHsh7KVjH6h3lltJpBSGbQtEhC21Sg/ExffVCEPcz2eB+BLhj66h50klWXfDAW
2Gq9JmKR6NOKnwpa1GHMDAhgF1zyOqteVDz4XGEylrROe2CAqLVi02T00qjPEnYCMtEoeeVDRCjR
roEiCX+vmspBwohJcmY1kTYi8qU96kpXPViuuDh5hVwAkkTxlhz58oxZc0AflEPk1VDig242c4Bh
IxJbGqZ2ctagAJ5JySsJyP3gkw8CwPD6CHJCu7sJD7z28PXWrg88TiGPgi94OpAy04FJIBNVnSF8
HQX1BkSVwVQ7A187f2wE0sKQ+1LRFwAGkIph2w49Ah+VMKneRxB6yOqXZGL0d9ZvjMaTLhKifiIo
saYiAFvRUBfCC2DYAEdDQAkgfrB4yHYMt1ybkJNGytgxu3Srow+zuGgAeJAwaHXZjCzOMxQ9XnpX
colgXLtDO/nUOwTU5FvcjtW6XoN6KYPkB134YR6R+tTnzYt2FkB/UHgKMinBItixnJlLrfywBmyT
hDuNkARBCX3tEinUUDdMyZ6iZcQ5EEY//kbMtbrdlBnqtjW5AuBkk76Q9CN8yZx+VzvVUbAym9+x
w+OtHVysirpjTZZMhQJzsjc9kUiL8CeW1+Jv7eDWsZRVgDVwQhBPgiB6+bn0AI24SOaefxHdNpY+
Yh9bU7olsx6IJO+FweqY6dXGqST0EdBKxBOz7vXNWdDqIHZ4V0Y3ekOfBQczPANsu9NHl0RB/I71
BGzt6sIklXUkRSFBeDZ+D16VZwLug6Ih+JRwD0R8Q+YtWAV3uG2CDN52tKpBz0FT8fmNkIdtHr2H
iJZLFIcaUGT4psympN04m5eGDPJDLq5bntddVqQRQhHQBot2E1kkfTPAvNfOVlhg1pkZT66qX8u1
EWrwS5PSpCEDwdokk7dI6ApSIJBpfzIWW1Fv+qYISMzERFFtbSlmSwAwIvwSK/hyPnRNFQb+G7ns
pBbUH4ajCFIojuWptw7npSHqutfhXILnzngDT73HP6Wg+0ysYK+bAzhBCAL2z0NX9LuBwEE6B5JW
CRdiuaGguGtGFFbeoEv+jJowZoJmT/G0A8Fo/XmbnTJGrW7U1JQXc2IMpWcclV+SLkTBgLWujX1c
LIvyY5ggKzCmKr0VMnLS+m4q91+/2mv8ElkK6hVkWJQgCqln2xgmo5gj8W1AIXRyQqsDWbeEmSoy
w03cVwOCViIS+qfanJ+PKYpaZHpFRkiCMd/lF/OlIggFjn9TwAfr32nRQZYZpL1bmwekp0YI+/G4
0V2CKTZKX2lmbB4YyKTGHBMWznvDAkbCgBsAoAa8hnQSU2v8PGfG8Gbcd0DRZXcCqNzFl2gvIWid
9mx0oEiO8aJWjzgONFBoChiYsVgpuvIaestzOryNz5KLhNcevwlXhFvdvyEfLAKHHvr3aIKA7j2w
8sO0iy1Uuq+1h8phzXCtQefL30K7zXaexAKqJeToHDsLCvaHNxXnJ7rL7cjx7fKqsyuA33ALU/Mw
oubM9KLknn2xG7QX9aWgVbhieFO/x5bq6ZVF6AAgm2LrZnoXuu/KLYC+B/ZnWIfwWDpK0KiLIWZa
l/qMeKiTqKneSPIa7VK7sKaX0QrvPiEqNn/39SVdnzIwpgP7auDRwLen+ankqSkNaU7eBA1lbv2b
Etx//fc3loOmhAEIIxAhhrSipKrA9egno/baurPLO8Rbq/vAk6EMjin/PfNxIDd7+dkECWA3tN2R
fP9f0r6suVIkyfqvtNU7/bEvZtP9wHoXXV1tqe0FU2WqgIAgAggg4NfPQVk9JSFZUjPfQ1eXSovf
2Dw83I+fYwF9+vHk59YADEjuvrinGZLr6N+8IJdLoLSQAm6M7GNGA2geC6lYoJYBCwNnDWKzj6as
Lp/TuROPC8gV+QUcT7lbouk6KuIttr+Pz6w3W1CYwQJ5eMKCUXXl0ERqKdaoy0dLlbGqH0kGOazq
6n8/IDAYQlMZ/VXAuK2fWbJN9b6t1Efv1kbfpHZcMF4zxDcQRx83m/2+mL0PxpaN+S4wImjTbE0Y
K+7bvY30GmKwx2ZfReW5CrZaHlab8Of0vR/ZaqmES7TSpOoj2bObRa9wNK+8k3Woo/Go3PWBbm0B
oLdGt8J5QmF2JFOpPhpn+wBKlgMYqG6XicwP26+szdGt4hO0qnlWidE5t0ufX3NSAuErpwUG+LfM
bY1tFaH0QDYNba0+lig1GhibG+rnEazGQB1uk7Is5/Wv8/x55dZBCtMVJcVELsb6pDiAoPtiig0Q
u5fnvzGVG2Nbi6d0JO16BVNZ3C/SCuS8sBbTCy8BUdph8whsjG19qJnkQpcwlr20oEj+acxKgI/H
u3Wb92TFjfbnVC4d9QjQcbOsXb1sdOZVVHukLigKltmsFQh2FgGhC4w8rJ69cJeDZ3XDq3w5yr/M
rrsrxNSIgbjqo5koj+n9omtp/qh8thfgCvSVvdjqq/gYxvxnmKiHg2wL4bqx2p7EYnMtYc9QYt28
JYAIXmiyBiyq80mTp1uvkY+vrT/NIdDVNc1DiLS+cICUhczriIeBX9LQBYVlE5QZBukErMW8ioAi
vVhvE4Z+vOh+2l1eQYjYUI5B6u2j/xRzUwBgZiIxsORxSGz08YCoeqm4lm68sYYfo4TPxlbOGn1V
AHKo5mMPweNoxluS1OAMwsZxfT1sT8v1uvme/GrfvB/gymczlxBZSPMxg24ZaGa6ANhDMKKeU185
LB0k/6eN+t7gyme7NssLxTQfp8Qtb4dQjZbmSvVKDN9ktNzpW0HuF5Nqo7jkIBeMbYOG348r6LLO
qm1RPLVDP+wX3jjV7sfdxsp9sT0XfgI8haD+h/+t/GdZdiyHhsmTc2uespclUFk2C4AAnhPYjyDv
AOVjFm9duF+EKyhEQtQM7wiIf6zfLmY+DLWg1uPs7CSawjPlZWieN0b2xTn/YGNx5e8CCKWSpSl6
6+0ALHe6ZeynYe9e0H3rz8/Lg1mOPkRV3D42uL9h/IvN+cH46vRBWbltCtt65OHyqH1jCE73C3ud
BQR+MO3UTbqeL24m0K7YOrJySEN8yqVKsyo6KfOnKY2mSEM6VexQVs5BL/132t8/L6CjLsx/S1Ya
jYDrtH46aW6vls2T7T5waJU6L0W2dS98HhBMgIXrjfQEqZXV+SYlenBm0SKNWl6CFR4iMeHgQ5Ah
mp//xuH+7C4/WlsdbjpBUCvvW+SIXTRqdwmabJG2Hf8GsOHzvnS0hT0TN9AiDb3O2BZ5VpiewNSJ
C6ZdOOUNp5NvQpRKFVub4otVQlYd3UogngR98jrBMkL1muTV+OSyJJVXXEZOvlFtXKVlF8+PLr53
Jlaef56ygWfliFXKdhS48HgpBSo0AkUGGib0eeNgfTUiaJKBBAFyCygdrN2VcIZU2jBXPpTsxkZd
iWy9cj4fXYA6F7odc/nnJ9pJYkutJQParsDXkoEfIIuy10UkDPEyWumsLXMf06I/JxBYMuutnwXJ
opWnqAZ3cgHteqq8c1leZhTcd4AonQVv/QbNLa0bANwQbbinL84WXnAGTu7Sh/VpY3BYNNu0fxKh
3fpO3KA3KduTy9Qf0Ha5eXF+sWgfrK32SC4IKyulf4KOeOYgBkK5IESx5wn4YMb8hb28DUZki349
yLdL5OPTAEEX1DIWDSsIPqw7smylUidTDE/oyYDHB2nbFbCBiLyAJrrQI3qgCWKwvRGkR88NPBtJ
782Rf+FVwOu9fAJwK6KwvHqWtyXYbPBiwEfwvv/M6w9Ql9kz9F8NT78e7leTDGQpahZIbwDAu9pH
llaxBgKZTxaNM/KdlXAuWyizLROrddS8jtaaGJ8msk8JkKN0n3mb8pTLH1mv2vtxLB/i3bU9dWPO
obj55lAGrBiJFxiPYvnkcjmBXrjpU754Hztgcvlr6la+nw3Mbqt6MWnEXYv9USYAdC41+LIO2iSN
qBf+erE2Ta5iO111hCsbrNafTD/q0o7Vx7LcTWC3HHeijv8/La6ePb3bZF7ajW9F0GJH5X6BySLP
7u61wIBFrd54+Xy5kGguBdgFSSnorXxcyBYg6H6EQYPcZCmKrZ67MYlfbUcwKqAJd1FPQjvZRwN5
6eSQV5NPynQE410gm5sWjc8b07Z8yvV2fG9ktTeyAT0majY9aR6ULNo79LE8sGA4LixlkwEmFzVe
CrvpjQ4582TD9lcz+N72apPUzig4+N+eOsSPYX8PXe5oobdUz+ktSjKQifrfUge+3UZQc0RyGUlE
sJp8QgkaIA8T9fSUfnOTxUciuSwPeQ6mQiNQ/eEVkgte2Gy56mUSP03yX1bXoEHLKNB2Rqcn15xC
pTlwDpJEoItmuhU+rHogf44PxHNQggJS9jP+qlatWs6KjlOgPS7qNErEoPUAuqjiYNyMMfo3gup5
iFqkHnjgISfc/5Ffs63SzVfjff8pVkejpgXSqLr+JB4JKqA7Z0fAQmRcLh2zS+2muZhR1d6Cnn3p
c95bXcdOZEbaZ1zGLt9EXeXvS1jjvtHIFLG2Fdh8tXvfmbOXwOedI1dcveigZw1zSAlcdIEB8bpg
TpY6+vDMA/JtszT6ReSmv7e4um0L8BrS0sa0gq5Njcpo4Ifs1CIUNXe59C1AdTZCjK880HuDS5j1
boi8Nme7xxAL7VoZ4zx9IMaG23575K+PxnsTq2u9BR6JAa/4pGpKwm1xWwA7PpOHsrlgTRtOMw8z
JsHRkaA9zmfouPT+yMZLi4K/sZ9ivXoGFYVfTU1Ut0HagUPFPXCRzPxoeleVZoZFdqFm4IiScUfu
ob7llCdDv86HJ3UuY8WxotHRN2ZthVn5zyEEwTMETXE/rAHyihgsRoSOnEOLaLCbwRO11Ogr30AP
4V2Fiu+0ufuXzf15Hv+yufLjZTUMfMY8EnRaa7sSCDtUljergit6ij+HBvA/UhvLE2X9LtbsoZ37
Scfjobw0X/Q/+iSLzKshUOM+zq5bAI+UBKIMqG2V1qaYxqb11X4cqSPR/aw/ZWNoHniMLp8+Rscn
RR9egLfzie3BVnMyfHIxI6WT1X49bqztl4f+3fhX21XRso6jmvg0lrpviZci3wgqvlzGd39/sf/u
xE207yytXzgEp+fJuDH12OuyiPMiUvGQ1ozAnV43buEvD/k7k6swY8j1xmaYVPF9IZpd8rfFqYgW
pgy80xZ8aBHqN7+2uTWL682KGq+mY5SaGYC/H63E3cYyrfpjfu7TN35z4FbQKrnG8JK6qlgGV7nA
CpeEn2Kc899tXwssNKIhPQ2YDMfj0Au3aNNW6OHPllcrWJo2STNm4PB7UF9xdm8gyv2SbOnuCLKo
m1HUsuk/nnyMEPRiIF22gORahzQWahpt77kItccImZ2giMok3alxHU27zdf8583iLvQKwF/DMS8S
7R/3p0QjmlbO9Bl6v1Vs26j5ktC5GQIOds2AxtZBR6Foi+nj83aBUWjLvOlkgNVldejoYECwWbDn
xkGDdLuz7Ntfb8cvIoePBlZrpsm5RSc3e26Z31cgkNf8BeoArwYCLn8hE9m6WFcA6WWXeKCLRoS2
iFGjzW51AjQm+tps5ydAqmKkpA/kx8+GDvizpLlYtPvoefgbFDWf1++j3VXIje57o7TG+WnOb6au
8FPjtc3vfj2bn18UMPGmsA04BfoIV6s1GWY2yVJ9Ys4YkYYHouovxtmIUJC7sl1y0+XQM/y1yS9u
3I82VwtY9xY3WK4+WQDFnKeoejIgpmLf0QswmZ2qSwXJx5294cS+2DWepoLxzgUCwsIBXM0lstSe
2WYq3hJ2kiaLRfOuuEAvMZ7xWbzlWL5YOTAKoV5iuKB//JTt8dq6nYZBexrEoW5A/u/Epbuxcsss
ffQkHuhtgGcHmRDAI+rqcLOhVDK0TT/p9FZLcdR6fWOdll39yQAygUBxgHTGMFe7viYiXxhBnkZI
zjTDdWonJDuByCT8328HoGD+srNaGezACspA+pOhgcrPa3GpLX3e36csrP5wf64PFJ2iX1v9fHVj
9t4ZXT16mCOU3MGlxsoHrbjKizRIdVDaKZdmg/+jBx2Y+jeL/+8DR2f37//C198Zn1pQx4jVl/8+
Fd9b1rE/xH8tv/Y/P/bxl/595q/1rWhfX8Xpha9/8sMv4u//aT98ES8fvohqATqI6/61nW5eod0j
3oxkr2z5yb/7zX+8vv2Vu4m//uu376yvwRl185oVrP7tz2/tf/zrN2hQvJv85e//+c3LF4rfu+vr
oivZp994fenEv37TtH+CUXCp3yx5dAPqEr/9Y3xdvuP8Ey9/9DcAQoQ2QUDKf/tHzVqR/+s3A99a
fgk1C/wWYnb9t390rH/7lvrPt1YmkHIDjaaCIv+3/wz86ufm/rkmmIg/v/5H3dMrVtSiw4f5eMhA
B6pDKxcdz0jseOj4WadMU6/kWqZzdD0flHNzs8jzKkh5GCB5XMRbx+MWv+RHf/zZIEb2PqSsKAQf
NRMGG/3AyslX2UkTP8qcBI5+1Ic5eLcSXwzwo5/60xyA80tXtwfCsNUZF7ae5bYC4fO5BkluKrzH
XM2uKBBBG87kC0Oozy0UWSjwGiBU/jguiP9WqT1D6ryv9gXt/NywgizdSpB9dFlvw0GdxIJXtNAU
Y69l50CloHh2CSucqr7DSl/Pq0DXrrRU2fBan8SBsDNQ2AS5GORbURZ/u2/exf6544yWk8PUEOd3
6qVdhXy/SGCLXf7glH56iy7FWLvswh5NJIsatrqdk1sVFf4c7/IpgO3D51jHWvPc21oqyxIMSMF4
PYRTxHu0lUAf5ZqE2bfp7CTWPVqCVBGiiRjvPMGCzUzOsiX/uic+f4jlDL2bCaVA0UgT+BDjobgE
5CKpQrBmG4l3mG63g7Evl/jdkFfX3jQgTZgv1thQBFb9mConw3j0yq3U/1cbFsfif6Z2dTJUYnW8
VGGntNXAs/rABQmpZWwciy/8C5gw/rKyuvtqdDbaVIOV2kAb18hDsVVBXP7Cr1ZnddF5xSx0YS8W
oHHcT6eBPczIP03DoZu2DvnWaFaHvO/aURnAjOZbjRtAlxTVka2g5OO9/WmzrfN4Y6o7YnZgQtGu
pFoFklihLG/Vjvtcec65E/Xy91/7yE87Dg03IDRektAoyzhr19XlaZXRTKdglNLDxomBsvWF9TCL
77+282nHfbSzhp7Bo9mFMDTqu0oD0eiDcNKgL+/+D0aAbQbhCwgNgJz/eFhp3dDZ7GHElBTUanpA
euG3Gdu4V1aVeKzTMph3dlYbO0W5c6QcdowzOC/QIVU/5Pc9AF9Lo6C6VfdHKPBxk6+srTb51FeW
N5SwtjS9LNaKZEYCe2nbwCv+vHVJf1KrWEYHRXtz6clCxLJG7TWpBeo9NoPPvVATvdKh4Jqj78sb
XlwFX5ChiPRO+6YKPRGdBhk1tR73v17Izc+wOmwGszntepCVyFbl16Mw0qTWhibMpJ3vm3oKpFI8
Odq0o8i71XP+qDL98def4asd+24a1vhTCEjVwPzhI3ACnGQr4qa/ZpW++7WVz1ftMttAx1vALKKh
aY08BSjMw1ZeZvtC3PVusORMvcsBfCnH4ro9imgK3Thv/XK/NFWB0eeBXG9B2j9HgqsPsdyC7245
OqUqynv4EPN5abpd1OtTFGtits8geYHCyaZ4zqe2krdd9m7cy65/Z3LAMZ07AyYd8Phd0ssZk3yY
Q/TBnjx0p2oABDkHerEoKrS+dnIO6CiLN6/3Lxf53adYXe82gGOWheYeSHaah2GfJhRpK+SR0eYB
ysH7Kff/Bpzyk5tfzfbyod4NHXC5jNU6jJpJE7nXU5Qd+ZlAZg4COzt+XBQYjZcyRm5iGydhfrrG
kOlZZNHQTbrwEKmrpWaqS6ZWA30b1BZ8cFrfomVY+Ej0hqLPfDmNO73BaR/pzUSHg03Aa6Drxx6y
W6XbHqwalXNPDUgBGSBjb9ssMF2oLNmvinNvCUBRs+Y6RxNW39FwGKGpk2YhFQ7QKE7AzSHoXBEb
DbymsEN3TlTUHcnQ+G0J5hLt1jZK7AfXt0UaKmDVbLytsuQqPwMmOUDBgA8GJQUCaWg9rDwLGBUJ
PBfuWD0ZwvSPLqhiuRuw2sa9Dt2OhUtuC4K5nvLF5KKzCRFn4IA+tY9xamclqxGwy7InF+PYZweT
s3KLWmG9l9HQA/wxPPZiAk0jq5UVEKIHtyleV3VxAR+d6bdDsdFMsTaBTKsKkiDAZIHigG7Mauda
OQWBYYOriORF0vXMT/U6orbYcIpYj+XDvo/soLKAVkUMCTS6X0AawGEAFoDBAhMLUG8B+BxremcU
XJsvIRSVPXSZrNSdR6vqZhhLC3p76tykwQK1L5Jm5NV4SYvcmK+tfHbODi+HIa4bxnS/navGAFou
L29SrUlzhL4mzYK8bgQJhCkyNyCyBWmoLrvC9UtrKI45k/TMDfCR1n7ejK0BGBMdp8QEpR6FhrFQ
lGOeq+qDMaka6j9dSvqdnfWTEnlIUl84ULM9G6ms906bKmAv5SoN0z4nu6xsPS9p6gJzKXlXXlHV
m48VTd3YJhPk2VqZ3dpK90IcLY8bKrTQmGZ08vIJWNOMW34hazTiVfMQpJqDJkC3wlNXmobf6aPp
W6X9HRLV+WNqg+bTHwy1AMmojds1aDo+Zmc+ZMYOsmkesmwALRvC8mVVuOKb07e5lbSMN1aoWr3K
fU8qCpgnuQCGaxRMh1ykNwJMWeVZdaWxrDX91kN2yet0CtEKYZt1iB/jStgO3UTjhltulkzm3D6o
XBlo2KtpJmKacussB2GZfgfeyTZmpVCKU1mDwNWHchZ3LknvGE+NwF7jTlkFtjYDO1CU6bUhZPcH
1qm7AZ1JJpJx9GpIuLQgZE0Nk1+bs6le1KP84TRa74+ipHFOoAfuulI71JihqJndKU6L8WAr7WU3
g9BXx2mOiUagiTl43Tkz5EmO2rI3NMOvh/RpHiEp6fE7pbAwhgpPXz0DfW0ju4COTh22VsZDrbOK
yNTlDZuavPGnWmaTL0CwC5L0EQ6utms1UDRZxQR9clOEPWPiBSPtAFXkGgTKNRixR0vxUb098HRC
z57edEHX1GhyFV7guvNeb0GwLnhUeN09+ocDazBf6eIyFb3+o/NUAOeFigCYe+CJAZWor1QCTKb1
yGNDiBM4h5Qj7BoJ6ejeKIwoK9MYdJ4JzYUdsM69VgfWg3VDPtAqbW96x8wwDVTxbR10+VmVQjoi
s3eZpX4vDe/FFAIuW3WahV907/LiODhd7PbpOcvHZKR9YHMdvLHZzWIU1KSHqlX2Emg6OHxNiYnp
lqHQB2dPIKGu56X+PNuuS0HB6oCZGI/JEMsY6KWWaJCkXAp208maCQmNttYjnptlbHe2/tgUw2Wf
DlHa188M1K6qB6Lrpu2v1L4JqWeHHWEXk1PD6afsiorioEtnr9FyhxaSnW2lIc1sFMg1cmqH/DSX
M1aMYOYlqIb2tqYs1M7qFJSs+733ajeoabUbWxTZqcTnoERbeAqNKHXHW22Q9s7R+tuKV2kAemNE
dj0EmwxKIZkw9VeAZbe4Gp05chQAD6Yp6TJwZRrDvZ3ViafM+sPYlTyR5SAvKmLakUsLMLHOz8hq
7XLK+z3X+y5pZijqgMk6MIUZFbkb5Fb5wPBgBPnsDZFTWIByh2febQX67T5LQzdVQ4ulJ/AShppS
OYHuTjhq5g9VgUxrTiOjHsLRSAXwHNbv2iz3Y+NddWprRrqhjD4DrXPQ8A5cifNwKCrcqXCtN3mt
4V9mEjeDekuBjKxTEc11NYeeDkQXGDL9rJBnEBVWQSsgHm7aj3qtJIXOr1qOu5g7ySycFo3wXRrk
lLiXsm28KJv0+9nQY2hSsFOv6CJoMq2NWA5Oca0RKFbZJGmp/TDY9Y0083pn1qodgEGyubEEWh9y
BpIHboyPlYKYs5FVF8rcdfwp5U3UpVZ6VFCH0nG9HVmdq4ENFx9Rw933jdw1lrwdqBKU5Q/Waorf
2zK0Oi+wjYkGdlVFPTwn6pHODsxvZZQ67FmxhoTZ7FnmIDqfyxs06O8qmj26vIwaMScu0XFKtPLg
usaRKLUZgHsMSl7zVMO/qgeTmb3Psyn1eYsABSwggTJgGN58OVvOi0PhqgmQKO1wyst6jgvmhrLl
D5PpBTKbH1q16SIjy/KzUSLey2erDShywTH4wlvgLdW7uayg4dpwflCpgUUykTRRNA8c2mVSCvAs
FwNgLJ16M0zmjqfOcXLrl85eBNk198dE2E5h5t5M6dEatMeuAY91WypHOmX3oy2S1C0uzEZe8gIc
XAyoa7dUHjNu4D50eFC206VDy2Mtm2/UVh+Z5uWxYtVx2eCg64MB8mkBAo2YC+tMvbrxqatd1EoK
AT4lh34cNYKOg/Dcn3IK6mck9+dSvbCb7KpxHDCF5+pNocipj4g7vIDaJ7uuMCVtJB2akxMZ2Yir
sNTbIO8mL+TeZIUtRfbIqwdcH5k3xU1m1YFC1D6sSPZ7X5V1Iqiu3sOdZUYk1CnXDsS12nt3EGnh
932mnVulKhKnk32Y6x64z+sJYKiumuKuxSsaHEMgWiDdeDnVYkr0ukuRSGVOkSdp22LjqUMVmIxU
gQPy98SEuneg2RwCqq3Jon7SZlCIuFw+aUopIYM7lu5j19fZi0HKPByFNkWmI3moQ/MHyb2J+ZQ7
/SU1OvIN5PZaaKoVjRwxqnuq28UeQdODpvZpAwLwtgnmFjz9PaWg78mrihyLzOG+bIwfPXiqQQKd
2VoR2aSBIqcyF89g6FcePM+sqrAw+ubbRFNjpywaAL6kjn5Z9E3GIPpsFIEjR+jWZAqY9QAYXBjM
kVaF7CA46tEXNLhoSZwzKzBnAyzmjYtkc5dNSZuVwJaltA1IK9Kz53X9j1KQ9kdaICAM+DS3NwU8
yR0A02CWs4VMwUEOStBQMXmdxVmlIzZUnVJynzkTFYEu5kIJocZZBqOOWKF1PM9XSvd7nSPLNirY
V46UgaaBxtwyROAUzPCrUbsAl8s+U7rLYXJBNGrPN6z0rtwZK8W5850WdsKZPsbV5B2KWTV3LWqC
vkccCBNktl9Vk+4zMl42bRtLo7tzIFAQ9QDx+LNs5JH2tnmXzZm5B4dvGjmNJ8CO7NoD1AnI6J6R
qtdu0b5QJejwv0MMgamhP1Kr32eQRq/7kl2MntLs8kmkOy5r7YdaqexasbVLYpLrwgQ/Sz3vSWcl
hUgjFN8Dynlcd4o/mKBTaIY9V6SNvDO/G/L5j16D/8vGPoGKRRHQcgRcW6pgKBetdt1ZJl6Bk6NG
uDXqQy5FHTk9ANzVqFigeu2OaMqSe9UiE6zkPAR1x91MnRfFdsawKLwUj0YpoeE+kkgagxV6VisP
ztzfaxP8IsLhpNezR7MF7KcHp/x+quZXNCCcPbNAx8t4g+dP7ObQiC3S08g1J5ynskDDAeB6jKqR
V9bPYLHkftvp52LKUh+/AFYA2XY7Zyi5n6vTOdMc9ImpZotIBBAqIyv26VgjMnJORLEB5SKVEih5
dw2kQOM7A8B9TpbrAcX4JjHuqrxGvhmMrF4T4qo9Q3U8zowqmXjWBg5maG6zSI4i6NMe253YJw+I
QEDDEzjP+8rk37OUv5aZ+Yxq66HplbNmtENo96SP6jLtEtDXX+mMveQeWHQLTG+q4HHXwTGH41TZ
kVPVvS8Z5SHENjoa1I0RgZDQgYhAr/ipJoeLijP3pBkKuvqpjhs75yfoFDDfHLoSLPRtUBHqj7a2
0xlPRga8o+FGg+dxHwMAJqoRx3QiIvBStYgm3am/wYmlCcSBj6nOIs9MDw4HM1vaO0ddtP1tYS6V
bSbwymBNLzhgb/U1+P7TlwyiC7HiiitGQfytV8hyZB6iar1yfSKzcQfef3QJjsTraUAEK6ogz0cJ
vVU6EB9BQU2xymkOL9dMyu9lU11x6SRl92Num4MnxL4xusDT6h0SOgF1raM9NoexnaENgO4XuxRJ
S8xuBx0MLdYptZLervDAIeWllDVY8k0r5IUEQ41tHA1t+sNwp2B05i5Aw+3eRSa+6LUqqNSePWt9
pxyJCqGonGoAEI8jOPvTee+MNlpHe6sIIa4gLyXtftRSdWJA6TzI8c4zGmfxPJu76XGae+r5cnAU
KPSiwmz4Vj5M0CGmxBleqkzY6hF+j8wJ4lR7p9qt4U9kWvxTh4DKt23J0gCsboircF+qvyNyZU/S
FRwaEcOI5FVKNDWSnQ3esCHTOKZ8tHZq2k2nObcgrkdaBNaDtghYSBnT0WozHytsl0jJDS6uW72k
wx4xdkPwmBu8nVDxyLQHTl4a4ZGkGnmamGoN7bpKcftXqAU097NK6RyQqUpfDA75jqDXFGiDQPmj
IkHREw1npc/cvWKmStTwfICEb6P4HrfthDWWt2+hWnGLTkhjj5zo7ENswb5c2JiDwjInAyVPMBn5
OmQ0rtG6BnF4hRYId4SAckFgYuBFBOEFfiUldAN8MY/VHUqd7b7KG8Pyq84Y713FzY9U7ciZOGb1
WKEAfjLdNl3u3jr2GNHO6AZWXkF6o9Z+O9LBCSy9r9DRZ7DQRHNHDZSvK25cVbq+I/qeBEQR7bdJ
N0aKWFzoz07m4jaRxdCPoS1MCbbLQmlxEzL0mZkd498UvSMP0IRILybmSL/V+BVTGrARWxNeuV33
zXUK8+g5VJ76qq6RrqtktVfwOI2IoeDlotVepwTNOIkjwmD1h9EyN7GLfIAr66R+6FUJbdi8QsGg
7/LLoixxzjyphhnkP46tVcGDTkNx0hvD202dA27kOi+/taOn72iGppwM2y8qWF6dGYEL6Fs8K2ya
u0c+FD2wVIZd7uBt0Har2SlyDiXLL4ZxqC+sBszbKLlrIRlUZfINZ2z+0EvbhawB4DCxAzn6C3vI
RvPoYCyAtRWZcoP0c3nvFine6VNhltCaYl7t+OqESNYBc/RNyUZRoVda2Hjh23hkxEgIwCnnapVO
AQNny3M3S7Soa6xZIsPRRjyTmyw/ZQ1umsCG4rceppCzCkZIIgbtmP5oy1bgrm/QjF2w7tSTIv1m
jQ1ykh4oQ2Jqd81La7nTsRtyGdkOQchSo1X2h47nzt0w5NX9Gxl4oOK1vBuZqyVpZo84qr0nLzqj
Uk/dYBYAeE7whXgMgSIQCf/JRwQ4BRkvUbX0RvXSS5V0N1WeshNdAwZ6xDADhzjN3FwUjuYFE5+q
0e9N7gadGMujObJip4DP/mRBKKeLcRNgfzL8B2Rynex3M3WUHd61VhqghbO8wBojCpWduNT4zKJG
rfrQaFxxZ3OSnhtn4ncMB/V73wzjTg6acmXqpD+kopwDlncgpLQYEr7FIo8HL3TwnD5/9OwCpfDU
sqB+g8jzoq14cZ66qUQDmdG1FyWwV0dDV9TzIIVQfS3nLPOZR7Io5eb0gD6wFvm4TukSWbTsqZeD
EaZlnmu+6sFlIiHmWM/lTNwLBnAbFtoU0KSC7MKtRFimB8wZQFnBAFTYZURDh2E/3nOVlPHoduKV
YcMde26aTaCpk3oqPNEBnU1l953os3s0JXHRbSOd/hkuobnvcYjPbW1yNE+UTZNHqcEVlGKLrtsh
TFZDfcS3BBSlHs2auledN47PrDPVfQZVHbwBiRai5ghPWxWEP801k3cKBHC+lx7jO1lyovgNoCKz
jzhuehyy1H3lRjngoaBVd33Xj98Er+S5pBAWwuO3GovQNierPqYpnsrUbXoA+io87C1OmrucmLUM
kAAlR+gDmeLCwiPvniIyeSzQDQZisKbSQ0kAtbHh2HC8R7u/EmiiSFyn6lA/rHieQPLYg5Ozyh5S
tiLfqa3LHj2qI0z0rPSqRQDt4OVYI3WjOKg2OiTdW62aH3SmVpHl1fy6l/VwKlPNfJoNJ7+xlKr+
xsrO1NBYxGZ0u5au+6NISxOHykZMxgpE2D549doL0kweVPo0Pe0uld7sE08a5HKRS4F0XkmKEWtQ
kmgapxZY/nr8b9LOazmSI+nSrzLG+5xNLdb++S+yNFQDjZa8SWuZlVrLp98v0JxhVVQZkpy9obEN
QHmF8vBwP35O85BHR6CAvTrUGzVNE5Uc3djzgIMmeT30LQJaFB1+WlYFh3fP+58ENdLH26732nRV
jRb3Z1Tl/ezPs4m4WBgb74JCm+EJSCyKbHVAMXMfm6GCx+3cghsnUJykI0yp7Hfl3MNvTqgfR4co
qfKdOWs5i+QlBBC+3gkZ17hWkmI3lqoTPhohS/SsaC9aYPlc1/ZNGlq2dmeXdaa/SWoUySDA59o/
IvNbVTrUIaUWcXG55TDMFXm8Stee05YzXu3SNnectddq0E4fBiPWwp+vlyI1udAs6hSnpRGprM3X
MNJE4DVGbU0lTFBuKDuaKR7tbbkLGn+C//x1k6J0fZ7lP7cofn5SCSuLhqy7IQAPKufCqHp/DIFD
jtmjaR5JVoiERbt+3aZcwxCjPK3GSGWS2CIcjwK0tlpyhumQPeVetuVF+vZ1MzKwQpihqCtIYVDF
BGN6PjSzyAW6GDO1eIW3R5Jio0rTJBRsPyJizdetXVRwf5kDKEvB0qaKLK3dmNcxam6YM3fp45G0
2G50kOCIHtO9SsLYTzl+N0uin9cKW8SV/zEqLV/sFE6pOBilJZvX6m3uDQvjurZYpxakWUR8L3Hb
CQt2Er4vg1ttjm5JriwAOsTkyNvwxMpLs8/JNjQ6vU6RtQG/F6Z7cclEnutbXUGKx9rU2UJ1a2FM
L7i3E2tFEE0ztLCcclDo2r5W7pRyoe1xyYS0xxU3QrFvwAQu5nkYh8cpJofUNNPT69tuyY5UxJ91
e0CiDTta7Pp9887Naa+0lwAw5639v0q2EAjCImUZKlhO8S1OJwwh2QgmdbG320P+pt2PNHmZ23gT
rouFtbmA9rycIwpdnCEHwn15cYxmnig9IlopGKx1mCZnyFDyW3VrQJG45P4kHrA/RnZiTVqnONBb
OsWx1myyh+EGMcfhZ33IoJoUbGBOAlFd/TZd7D1+2dAXGx59d3oiSM/ZclvgEHYGTwEe6dOK0vy+
foPUOo0mqFl+orrj3Y+bLzflKv0RExz7zhIu8OpFA0/Df8zLOC0CyXEmwenXW/XG2sJctwt32o60
2ybeKGvt8PouveqmXJ0oCGp3xEukZtV+yuyKwiFOpGwede/QpvPCFl2yIK0jUZcejR4WdK/7hB7N
mzb48foYrm/Mk0FIR60veztpxOX8SwSFDP1xa6/FvrTgUFgtMRJfPdkeZCm6TpoR6ML5mRvruVCt
EMxCNyQbzRtQc0x9S1lYmatoDOfEjLQTIFnPnVpAI9zfqy/JbYrQ+HEbreab8CCwR4iDKosSF9fv
yhOj0l1p9iPwAVs44HtBoRZ3frKPNu469e03zYF8b75b6kNfmk7pphzGqi1dMZ1wvD6FJKryxPoS
Vsl/c5GdjEy6LlvXDngNiem00S4Ycp4K+6wat7Na7OiE8hf25NV7809zjtR3HhhuA2cD5uzfSwhm
fqorczW9L+7tx+ObaIWmzHGVz367Q2F5YaBXD9yJZelIM87Q7UXk4SDSq5EUDMqlxs0lE9KZJrQP
ik6Y8Brq0+HWqev/z0FIR1prXKfWj0yfntS/14rz0GX6bmGJxGfInh4qadh+BfcQeJrzc1wYaqjA
+SDus3ENdH4VRT/pQUdCxtjY489lAZmrR/rEotymkFL5iwfROyAIV+Z1A4r587h3kHzkOTquJihR
Ea1dJAi46iCRCkXtR4X8EUXN85EeJx6iFm9CRjpshMjQrL5VNg3EjykIiadFytBzNqlfd/epPcl1
eSY4EESGf0Ulxq0QFTO36V8hlb22E08tSf6qiabWafM/Rqb4x5WRCOlFZ0USZ1X+7ibOun2/2Mx7
Leo6tSq5LK0DBlRVWBVXNHXncCOwmNqm438XIXJXQ4JTa9I+HRw1yKbsZPXA92Y7AFDwvXrD52WL
VyYVQnwBMYOCzKVf7ny7NFRM0D9HC7yGjyp2S6BSS3HONRMgqQHjQbwAoFoaUxhlbYEXQaY2q+u9
WeXt2h2G7O/HHgSq/7EiM7oYsVrUU+AJacxhbaXolsVLjt66OhIw9aK9mxYkOQJv0ibveyBzvp7N
4dHv86H/WOQ1KcrEGw7kDMwDaA3K3a5TTOu+y6rPIE9E1WXsfWcslJ0T95PfzIP2WBYtku/HvrIe
K03rqErpg7oqjKm+O3q0LNL4TPrmTVy7NmiEPK6De70bup7ES2D42WQU8crtcu1gNYpbriYrGR+O
5kAZpQyVHj1r7Y3hRvSU1Q3JGaUkkQjvLXJFll5ui6KzUjyDmxxXiWH128iLgLDFFJn8MijqJy9y
7Zt2CKKtOsTAj0OD52DdVVDdR26WbidlzjZe2safUBQP9nWpNofXXbY81zKMU7raTCeJ58mm0mcO
av+GRizEA60pW0ByXnOXLgvq8qKCLO3iYjg2QXZUB6jmxUOnepujLokglhCNXR0XHxxip0u30Kkx
+U5wnCPdRRPGxAsuuWn3xR2ib7slGtcrORf62TnLLj14Am17fqatYGjKSufAdQWSv0Va1usuzm9H
q/t96jtj9fpCXYsjoS6kiZJOSojv5HdF6ULyCrCKUcEjthK1Xb9Z9fsp3/KSWdW+MfrJoiqJvD14
oJ4ZlcKSSa9mLdExOhSbLGnWZdetXx/XNQuCv8GmxZR0kiNdN2kRJ9RNcCi6no03MTWaQ6NX7kKK
4mXNz/cEUh0o7uIdPZjL5Jf2ZA9KOCll7E86PBgUCeMYtArUcHkDn4m6AkFWQ4iTW0uyfVfumnPL
0hTqfYpyc05Z03zStvbKHg7izSGeUqPpI0R0s/jOl6MwOBGhNSHvyHUjiEilm+BY5CVElx2BMloI
ooWn90ksbcAf0sKzrIcgnwPJnNxHNjtzYlkD5mLr++j8LJsPQEgqd4H2Vz7UL1Y0+mttdArgj5VO
m9mnsxZHWBGEpAZEP0KddllTW96OmOG14tHwygzSsSj5w2Ea3aw1IKWt0oNGsEyBduEdIz/OZAvy
ftDmVDtOWIiKydf6dm0db+zi4987VbIRabY6NU2aXseIbd0mTbrW2nLJH4nveXqiXkwQ0wiWGZr5
ZI23YHby3m0xEd/ZN7Rg7ILDt9Svv4gW3b+bHxC2aAQwkCwhtiEsOHe1ptEFnjvQW22ZP/uu3DWx
se/HhUvqcofBGye6qmk1oDYku4ihL4wwc7jaj0Z+R9Wm8c0O+AydM25t7XM1u5085R6GN2fBOV3u
OWFYZBs9+v9tWZPM8ro4a4595tvKzz7dgWR+fTNc7rizz/ekh3NtxfGklYjFJW68pilkpc+34JUW
kpkvod/5hsAMvf0ONQgaX2TCW0fto7yuAXQAjSnygwdtB9jtJoIz3hLwqy+aKiAO3Dc/S8853lkT
dB56V4JvT6bZXIXDEWlfXclXbuJ6G7c5xs/TWBu7KNO9rVK7v6cdb65V0tnWvsm7YPATpfmpOtND
2zTf+HIr4KsgZxoDFpkqDn1aFoZVGk4gVHuq9BFQgXU55/km6aNiPTR68ckdXe+7OdntjVaYXD3Q
sW3B1HrkNIL6na4dzZ1qN+HKqcpqGyZddogNrb9T2x5cH6XLncnaLczkRaIW/0ZPKVyvpIWha5Qf
lzbAgtALKQqKaCnah2/VjWA0FAJkxiSah1bN83Gj5QtH+toBELpdJrhyHXIX6d7wutzV+9FDo6Gp
CXDb2YoOVSiwnTZoztSPFJuWAn20u/eE5CAMleNcLxzCi0iRsWu0FNGeyFeALUJywEpI/9JkOilJ
atEamG+V+EXvWbTc58UiecmiPckdz02VOb2wJ+a6fgdH7H1y8Hai+THdpQszfBEMiNFBlcJ/hHwD
XvPckU1Hh0J+7YkOQBEMRJvYgqJZqB3WPFp8i66JBWI14RqlU3lqUX6wZcAWPJuio580b1XYltT+
MHMMjbgFYFhvX/c018anGxovRFh0NOIs6d7pcwQJ1JgtVK/n7bTJ17CAbekrhRv5eFveLyU6F+0J
13pSrNEjXWuzCHsN+hQIzcHK51JYQAb00O+62yV7IgshTebZ8KSsT6q2MERkLyfk7Ti7Gy83tuQk
fUBNR0A+A40sr0/oFddtGRBlmbbGsXRkWvR2SqE/SwV8coRHsVPWbVntve7t/5cVQ7ogMquGtrFv
4fqoPrv9U+UBeFwISBYGIgvzjSYQA1fgQENDBa/abozBOJjT838xEI+AhICBYyZTcJWZA43gxECS
6kdjPfb9VztYuEyvXNaQovxpQtpxAI9n12ox4UzjLjbMPSJqCzkWicQPFcMXCQZCAZFchHxHCnfo
bQvtrqpFoW7Y6ADrht2ROgHamibKqF62BmBTfS9vijdttchOfG2A6OcQA8E758LvfH6kOq0BvTyS
GwM7tcohEx0Wdtu1643qmEarpRicd5HfMeK59yqiufguhDUWjdLsKbrpb9PbMKMYM6yLbV353X5R
uE1Oor7MKyRcVHYJ8S/oJ9Ky6gtlJNkRH0gV+9GNeXB2hAS7xRtc+DnJUQCMQBsbjQbGKFidTv3S
ZMWZCXAyfrnFhJ/nFlNZOnKa5lbd9/39Uo3iIhMuBndqUvJNQEDBfAmT8UGw5JIWAAEJm/W4KdZx
stbXMRSh2X9xGpDahANDc3gtyY+AYpgibWyhWjZG0nHaXZZ8fv1EX9mNJAU4zOA+OAjysy9OGzcr
kzH2VbJvIR1W5RKry5Wo58yCtFQJOEW3FXmV9FAf/v2w1PeLGe7LZzJJopORSOujVqWquz0jGW5U
qiPJvr+rKHIiKxvtlN/Dd9aNSVbw7zLXvjiTM7vie51ckbOZNvokZrCrt9ZzLtTNIN6qDL90/OKb
SAsIYWDBJYKc5z7/8Te1Ei6/gOTNjJD2vDLnC3jPv8gejmvjrcjt0423e323LK2lVEWgoVzT0xJT
YfEhHJ2VMX/I+o/u9DyrKgTk41bpg/XrJq95s7P5lUI6uOpTmllEiowAsqdDjqYRNCFmsi67bp0E
QLJIOPn1bol378rRID2uwg8qMGZIUZwvbF2CiOomL6FTbfA943M3LMnMXAuOKT0JPV1SjoYmP4kD
LSTJXcPBNazM2hepJG8F6PiN0DJYLuaJLyw5zTNrUigOxHtMaL4m7188OOnxZ5c60B49KO6Ho+4u
7JSL08hjk5yjjngHnDMXb+7oaJbHWUXNjAz4/RhojzYQQMXIP4TzvPScE9/7bFwvtmwbXB66yMiT
ni+UUwNCTsOUty/KM0KQ20MnBImGedPupq/aIinoxeUj2ZNOQcfDbR5+2ROPjHRNt85XIVZvbuud
9WgcXj8BF8uGOc8gUKBSQ1FNvs7VjNYX12EqvTR26Klztmmrfom96GZSrX1qNO9ft3eBJzIlg5JH
K+Y2MhoLg0Jb/UXg3PvQfpzjFf2jvOO46sqd8s7N/LD16fEw/fS9Fm9e/xIXh098BwuqUwgq0EmS
7yWnzQJqOTyrWjP1FTDxxZfXDVw+bYQFOENU0GEuxBSyX1FU2oijY05lW78Rcu6Qaa71R+E406fB
X4ofrgyIiAxhJA8oGj5FbKqTa4IWpqCpU/pbCz33O4NOwWnhyF16E3pkTIqHJqAozyU6OjdxNKgs
97SX+LG5ESqbghueBq4GXBG9TZuly+CqPcu0IXWlYoJirzQkPY+sokq6HF5Bt/aFS05Wxi585Nz9
BenxywCM4Z2aEzN8MoP0rWh2FGKuRi7RzxHzRKpAVJWPyGfrfvdJKLb9BRWmK+7lzK40rQnUZE6V
/3uYxlqIPo032WE4CCqlpX2yOKvS6bPHyC2VAPKddj1shHcZ9+0+ByVpbvX95PgLx+AiZpdmVXKe
Q+wOihoxOvWmfmdgKjqY2/FeWQYFLM2j5DYbW++648zAqOMRQENQ+mw99CuhTRwvR0UXoYo0Lul4
604I90TJuMwdaO2V+dNeVUj75fv8A3rBnyPlfvp03M8uyT6hsrmUUb/mXuB19ZDvgQwPyTr5mZd5
kaK4M91ld0LHsM+fqp29tnbqXaPeqftweeNcWckzi2L+T86HlatpoYbknkSg1D1Uu/J22trbZDEK
vHK3k6Wh/AX6kiSATOXpdtkETwdDG4dnL9gNhgeBwqFwP7++Na+s4Isoo4MR6Pnk4CixbXrPTBP3
Qk2R7rNxP9rK6Bdj8EGFeDuY6puy9WjqTtVx/brpq6uHA/X+bVuaS08x5yZKrfylxBcg2l2svM3x
Q79BjXkbrpdCzUV7kiutikqFtIuxNpsAqdvyOVg7m+BZg6+9vvfW+kIGRLgsKWJCtcv2VNW0NO2C
Sl3JR0+pYbfxvWkIP6SA8jderMDpITrPFqbyysVnvBDcmkgeGty059uyyLs5LysOYukh2CsI6eyV
A7nOrlpr+jvhs5f56K7ZhO6Wi9aBI4qa1rnNRp21slBxNaFhzfcDjUDkeKCKf31oV2aRGgKJQ9jX
TF7nkpWkQjgUsubcr8KnOf0U1Af6IBf889WRnNiQboMuVCsolrHhebRq3WnDu9fHcO26YRCQU1MI
gVZJlXae4gYz5JHEJdYbEDr6JrpJVu1NR3/BodjmO3thzq7bw09xkxOwc7DPl4buX+THTAYUR374
EOy63XHd+hP0qEQNywCLK07EAJtuCGgYiySXetRe70L6NMU10B66nXtIDkK/Zgk/eHUrnJiRlsnQ
FK0ZMtSwDVqCu6Hww/T3KF5wiBcgCwLzs8FIRynLZz2PdQaTIsZTvxETB8bnpr5fCu2uzBrZcHqB
qNIKpL10ebVgHpo0or9JvZnvUvKi2Z2IPuL7hc0nNpfkh4C6IT1AWMzjxpbdbDTGR6/FznCTMyRa
R/feRv8OeQ1Pt/xeXzpNF0ykzCD3FvlJkD4Ot5c0g0ld2I3dvQws2idP2YqSuraK9+reOiyMTXx3
aWzcUJQWgOtSXZe5eAMLanq4iH69SgXOcwZVmvoiIZos0ryK7y0ZE1A+EYrzVrpI49VeG3oGKH8/
93TfDHVACY+K8qz27cHt+tXrQ7u8/7ky0GrxHFGJwsGeH+HeO6axUh0L34lgu0xvnTlc2/PHtn3z
up2XG/58VPR4MCxyMIJcX96GTpAZ5dGCtKYiT2+uIGI65Lftx+TJPcxPneHXe3rIp3WMkGD4DJ9s
pG2WgB6X6Sc8hyacIyVjy7g4CsfcHiCfgzOk2vRrr9tF+5k9au2yd/FD/tYRhcyV4Ez/+0M/Myud
DAc9lcIxMCve4AbYa+sRuYlHb1vQXCP42pNVcld/gemNECFaH5dO5qUHOB+2dC2o0BpAoYR9AQdK
kb1ykdjbUyP/6CLwGTaH/gtlkt34yNRvh6fXR3/pTTFOiVrlbQmxjuy0C9rpHeC8cEQVD0Fya9nv
zHkxiyN8mLS5zoxILnuGOsAJw4QCD0SxA+gabTfcCfXC5bf/lUsPynsYO+lxgPJflREotKZ3+qRE
FS9lZHlYvbnb9iuRSTneRCj8LV3q1ybQRLOJjBhdq66cbEiD1HNjNxRji/bWx+IeXsvBFzKJNL77
CaXOlb0x376+ahcISkbIFfunVRHLnDxAjL4KTFjDxJ6Bam1j3GYofkKLdzdsRZinaiuHPOeS1cs7
BKNcVSgbmMDK5DSt1hZtZUIQhdUIPhh/fC52IvunQY/nN0fafxbrXEsmpZdsXBpaNx4tOEE+CVHm
kDpQtUYSdg2JJimB/9Key3WMTs9lEKMYyhQHuV2yfYQQl/YRArhqbb+4vvp98OAs7Z/Luws6Ye5l
17AtXrDyfoUWxUinDFWsXwAZojXYmVbZQV8zoeHiY/mao7dseF80DYyqefGinMoeJmFrBrb/pj54
H9Pn9qv5WdE2yrSu1t1apbZWvu/gyXH8+kmUUozvqGa8vn2vnBneJ9TZVMh9kXeRPF5B4qUfgW35
Rv9jUH9k8dZqlrqQLm9O3gknNqQT4gxqVXGHg7T/Wes8uVaudacRIrw+EvEpkmdDo9WCbRdsA9ez
FOT0Vl5bU0ITRHzsnvqq2qdu9v11E5cldFpyYA/m00VxhBz/+VnPoqmqeO9BvhX51c+JRJVB56ey
cRq/yNGdRrfxIPiX0/eBunrd9pWFguoaQR3eXQCb5ahAc/JwBkFQ+jMUnPBnQYr3yckW3MqSEXFC
TnyZPRktzAx4lVjvjIeptuuvvaeoH7VYSbavj+fK7SCKr0hXGxSB4I6X5tIJqNXPDj135i6ncH5E
+s5DEmBetQ/1bqnL/0pAQ76STS5uJEoz8tlOOe9KNGGt30KUs8rX83j0xWu8R2lvtlcoXe4s9245
prkMKYRhZM1UBslTU9qWROOWlQOF8YP7+oCW/K3QXVmWEr06nS8AfiDvhPvy4z9s67qwPOxAXsSc
QnzhsSHtT8I5/4X+08udwrDoh7BIo/CMkSsVdP8PalZUYvW8T06zhs/g+Gyv2w08G+ixaiOsg3/h
YXt9mCd2JV8CXWnRtBrDnJGtEG+nfu9snCdROvwL/XiXDwxGSS8GKi8CBSH7lHE0c2fSaAJqNo1L
eV2ICmQEouHG4a5t3mlQ1Kzg2llOG1/GaeeWpcu2LZIgS4TlmkhYnI7wJqWDX18vE5hcn1OhMajr
1BIv8E00S7RVUPN8b4HXQYOVb8XBULfKT3MfLjY5XvppSyUeJArl6NOYLa1gQGbCSo491J7BtLf1
Zm2Z4eOCb7m8cWAtARTJgHTwK67sx6ImH5wBiGmz8d5UzTaLYEGgF4M0f/BtrFbw7/y1BLhYlvNL
6Nyw5NTytn+RdWHZuKmjsv6UQowZhJDhToSiQxXcptPCo+XKfNIphEou0F469GRkVY9vcSz9WPrs
lk+lWbzP078rtUQO88yENJ0gAex6nDDhGp9AjZWl4Xvmx4U1uzYOZLIcAbIDKSxfcGMUtnZh2QWV
yfAh3GcbCu0v+VKBTIb6OIekONz+F5k5xCEg49N0WFLJ00r+OT02+ljquEwh9dw+C/k4EdOWb8Wx
rvYLg7ziNs+sScfazVQlSTqsNRttawkOSZKPIcnHelN/GFAMAZ493Qab181etQrBOA0o5IVdmVin
GTqvhBe98IG7v88VEMlBtkEdYbHH8nL3655opCEVAyBBLi67Q1hpaacLrcu7KWl9+HzBAy0M5krV
wNLBEbInKTIRQEhpugI5LrXWmEP9ad5qd5AJr5IVFMtfwlWJuvJSafLK5JGHEaIXpNC4YaUNQoRS
1mqLLymUj8743TV+6sfPr6/PlQSdhUQos8ZjxwXfJ77DSdyllKJ/SAQJ+Z2xrW7op1i1vusXj+0i
cuu6LeJIkWZgjWR/4TWjViYeN7d7b990u+weOMN99VLVXUKJX1sqg1j1P7Ykx0ElC8ow9yVKCPfJ
Jv0Wb+H35pFafHY/Ll8tV5bqzJzkfTt9DqvIJshroVIbUXWKi7WqNf7rq3UlKGCLU0mikwLQrhy4
BkUOTa6pFPh3UFLKw1S9be14FXQ/K9Ajr9u6cp+QiFa5mkXbmCrv9Rnq/G7uQrhs9e+pjUh69GTT
5tu3qz54yKYFVP+V+TuzJi1XZbh1VEVYM/P5K/AbSo/12jCWKkhXPD11EAiT6SN0OcrSbgfJ3xha
bha+4LHUir3utAuPpWubnIca9x6uAp0cuSOijM3eDWGzI6TJD9Dq4iOCO4skdLtYNbgWPp3aknsh
guhoo2mCLee5X0d7Ct7fw8OAklq989ZLvQJX8CAoq/45Mkvyfi00el1rY0290bblVrtVkifIYzcC
haUV2/b++OQ+LHVgXFuxU6PSxoCP2nDpQMblxrVfwqNvLOkLXdt6pxako6vwlMDPEhU2zsck1NFF
g+swSZbaJK9k65g+nB5pZpNqiPwcI9eh1/nASGq0OCfLrw/5tljB6x5FJJbalUidrZaukOtb5MSq
dO03aNKMurA63LR3zlbk0rtt/CDE7+hL27zuMxatSZUKJ83DoSFD6GcfBAhD8+eP0S54BhSxjp6X
imZXrNEBLTR+XWR+KaxLK6fWEOSWLZQHvzhL0vUwHITau74ttjCxLuq8XQI+sEejk0cdFb8ov8n0
rGon2ywKgL+8/2D8sg/dtnxYxlZfbslzQ9KiUf5O0FLiNlHT58T7UCR3Rv72by+VsEG6ivQAQmZy
QmlMrKmrUwYzrIoP/R0UZjfw3/6iDInZHrvX7V2+izBHxduxUHNmqaRYJsm7yCuctPCrjl7IrlOn
hwKJtI0Zd8XemQpvwQ9f+o1ze9IUAvSF+qLAXtrf1Em18nju/RcjoqGalkb0ny9y/pkbmHZqsPsq
C02WvEXVzdkppbeK2gX0yNWxnFgSPz+J0Ya+ayB5xRJ8sj49ixu1apdOrjgr589H5ovqokuuSJBa
SM59goqnsuxcbIcRoF+67vf2gQQwIuv1brhdIpW7khVzSHlzB4s8HJU+aT+Ux8nqDY3CsHj5E0yv
k8341XtQPohadEmJHbL4Fb3Lr6/ZollpWzTulIWVUggQKp1I0BzRO+D4+Vf9DUQXK+eGntjnul2H
HxfsimtKmt6XgAOyC9GQLefILFXxjKAhHBV4I8ENi3RFs+3WNs0z3V77vmBODOM1c+I0nuyYjHxc
NjqYm79Bezw1frPDMfoosTxU3zjmcPY8iEJmVa7nwQ++LJi/smFNShm8xECtGReUga6gXD66+K+p
FtO8cb7Wrd/7MAHb/nHfvInWFLCX0tRXUuSicYBNTOKF5noZjpt2QWNPKNX4ztEft4ReT4Re3wfD
F2qUPUqgcHJ83FuP04IrveKtcWlc7TYbGTyNdA1lk124VYaryZtPXfqtMr+HytIz7crxPLMhuYAZ
fmMrabFRr6OHcd2/S9fHtQf619tpiF0ulcOvDAmtbLoCaVO60vre5KYVBDHAadJoftdDOASxvBEu
9UZfGRUGPNgWiIh4ZkhOAEb6gjIQZpANtL7ZN/k2WJe3RrmqIn/epDCUKu9e35rXBmY5JvEeVxE4
JSlAQbe90L1QAxVef1UhQcoihrVUXxBf+/z0ubyaVSFmb4LEk6vB9dHUez0IM1/dhaiezwcYS3hU
rwV4oF4JQFQCot85KEuGL72MS6e9wz7kPe9Rmz0/9kkaDsYYkUcV4Kv2GQzlCr2MFWpwa3W/RBd0
JfzCGjARHbitgGqIuT5xMonhBloPGzr1BRHsGaqfkTuwfTgmttHRX4J8iaWRZlU0t8Bowe2kanK0
l7SOGdhVlvtJljk/4TVpDk41zDtLU4bnI9IdUHkmxkNkWPlN2CFW9vrOuRK/w+RwYl86gnRNtCqC
xiAD0ULcZG/bR2Aha3NtcZWs5w/2niaNhVfx9SGTLYHfh/KbnDAJlEYt+oCn/S8wXbsftsd9u9jd
eWW/MrI/zYhtdbKQutFPkKNjps7AS5ThbWBl925BX89YoYtWPL8+k1fNUSlFN52LEOGhc3Nxr+ih
MlGF7WCY0pR3Y6itm+rGLp+yyVy9buvyvLNoIh9IyAnRjtzLkyiWmtN5nKP74m7p/XrM82Bjp3+X
RY4i25kZ6b41ZqPt0hAzlvema6jeG19fH8flhU7GUdTwuOBo95U9ZWQMjTvOLBF6VrseVZpEhXDf
ttt1lFl3sZbejHr9K+z8P9/G/xv+KB5/na3mf/+Hf38rygmdpGMr/fN/76NvddEUP9v/EX/2n187
/6P/fVP+yJ/b+seP9v5LKf/m2R/y+X/YX39pv5z9Y5O3UTs9dT+QmvvRdGn7YoRvKn7zr/7wHz9e
PuXdVP7412/fii5vxaeFQP9+++NHh+//+o0y+sn0i8//44cPXzL+btdF+Y8vPLyb5kt38Xc/vjTt
v35TNOOftgAaAppiIwvY82//GH78+pH9T5B60NZTveN/KDL/9g+0VNojlvV/Aq6HN1pkAOjaFumj
puhefqT+E6oSjiEYRtqJ+IXf/j0DZ2v159r9I++yxwLEc/Ov38SO+9Nb4phJuIO6BFQCnITQXly9
J2fa7cGBxlFxDwvQrhp6dFee3CKGQTHyT6bmD8Onhs5jvT8MYUmkqWHIkB8OWoLKRRcW93lR0RPk
1d8sW1mIE84dxr9NAF9msgEgyDwuU1y1WZ0V901rfi287p2dmm8jcuJhjESu2+wWBvTyFpXnzkZh
HfIiUDms0vncJVXruJ1S3E9VL2JYRH7DDcGl+kkzE2XbWJayRdxueD+Vnfc5LseOPKKJSp+twYrp
16aXr/VSTT42Tdk9NRGsQdHUUb71am3rVLrnD24fIMgSjdvB7eobO4R+leY+K92gRDw9m12ev6v0
KX+LUHT8rIxmpT+ZWp/ne3VC3PNrErdqcpNX/YAmouegNjUHR687ZF44J2hNhK7xvjGRTL1z9DJ9
m3awN/p0iKZHH1Uy6oNtU05fhwi6dj8DevxV1VPago52vFHN1BSia0U5rggPhxTOyKxo0KwtrIck
CazPnVdVvjd35qHNo2wNpaSy0tp83mRBXm6mrNZ3cEGqDxpbD/qXyPF2QWFYHxw0fb+hI1k8WGph
3kRZQ83ESRS/Dcoi2nYVUja+4vCX/Thrn0ZTibpNq5hHc91nVFVXVlJ4e1phYoVaVQin6hQd9ceq
7OJ1i2zVt3ZoEXNG/jj7fR70mOZlDW5X3gutjYBc5u1nWx/elBaCX76Gjp67KpMsv7cjC50go+NO
1wPvPi5T+0M196BqUHhS3xYEVXcxRbwtFAjRPRgg9SdSJaj41O38qRFK7J7V5NlW80J9w35q33V9
mD/FXdR/U2rLRJMU6qPPCcpoD5nimJ+PmVKgC98E0e+c0QAaJ6em3hj16DKPCLh1aEUb3b53Oog3
V2ntpnbyYPZzNKChxysBFTbTUZCMG/TIvLGD4zxueRmpPfpxIXUvR89Quz4ivNevGzMvEc/uQ4Rv
HMXokFmajfQ5K9xwRO3F0k1/8kY2ok02ptwncTq/SHi6O56rKaz2w3gcVi30jxkCTCNkWHk727zf
WpIffj/DHsL6hUPll7kJ5DqY1LdZogrRQ0RnXCevH1PLrfZOk0N14Cbah8pLq2d9VmY/QQ1v1USj
vgv6sUDPMTO2+Zx4362xqp9LBRHXqkQ7OEki730YEmy+V+L6gHrcgCxW1EIzUBe3U5UO69wkaWsm
5Ru10hCkS+adw7xRhVE5v5EBfU5n886NU0Rqog7VY5QUUShX1w68JL5Wp/XbYJ6aN8VUDyiGOfMO
bU4Bkx/0EnJVo3+HmlL1WAXT4NfTmG1rPXcPyMVPq6NuhFRgZgNt7N68Y+cFH5FZbbaqdUSBxzay
rauO03tSo8eNUagU5Euk3yaYUr/VqRev9cmoUMlrP0ZO0bvrIo3zp8Epy/tScfWfrZmb26EI483Q
hsXHdNKMDURk1UafdW+Dchzt1vkx1580tfR+2o0Dhn8o+uG+cof6/tiq6drRAvtrbSAvezQS/VnR
rfZWM5vvcIvBimWpN8ns6R+n3oRUcWi+2rOur+22Up4VMwOqVM3WsNKGgO9XRbA+zpHm2ynkTpE1
orVouvuuDnhgWNYbJ6bnR021r3MRI+bDTtlXoX6H3l20ST0185Eqmtd93dwBeH+jaKgyjiYcbsjB
mz6CsuU6r+Ehq8xB2xBNGSvDKcLV3LnZutUdyuKB8TGxsm/9cXBXnm2GfjV04zvEYDsYdEeOuZfY
9Gy6xoepdhTSwkn9U23d5F4bwvhGC5riUIf1/HvQZqC++sj8RFR89ONcNzbHsZ4OaRPO61EL0huv
C6yvykAHiD8n4U8PjRNaaNDwy/WG1rS2pkxlf8nUoCOeVLrNMZyyRzqHIv4+CKvV1KX2x9nQuzc8
V5r3XjQbN3roTB8mElAo59rjJkf7dIfEBJTAZkbLN6KGd4jTpbuGNMbvzIf2Dskob5+oerMJW2NA
VyxAKgTj/Uhik8PtV14Z01Np415WcVrlEIYbtc5xjI6G41OTFB2XoRIGcOZPyi4pWgSSYAiZ32q9
VbxP7UKDuK43WBFdrzd61uvPtu5FnpCTz9BXmtC/tsb0/5H2nT2y4mjbv8gSGfOVULGL6hzOF6tP
IoNNhl//XpzZ95kuChU7s9JKs9KM2mXjcIcrpGcgVMF3iHuIy7lRLivfoGwm994IPf43a0y7d6JV
neGVdWGcNLw18P1r1QpFEcQFgMxkDpLlaFu18ngI5RaGZvjljlxBgT4LZSTGsQwbYQWGqGPMtoE2
1nag0XPUQbSSQFupVtTMKZta3Rpwh3QkGj/1SLRt2JsUh7FmSEAjmCb3HXWxRkAtxShZFJICv0gl
PEPDWo0gGaYzbKy2c0pRGc9J2zFo50RBBHWvLkals6gpfK1k8x32ubpXmVE6+SZz3VV5/2DKBZyV
Kj3dZ41xZAmuj9QYjG3XB/SQqfVwT8yqOlAiYIwpAnZO4M77sw462KzDbnkb1EW5yQ3znctK9o1H
OHq2hhDi2cgs+UiTMjnCtzUe0YiSlcfUZEZwaOpEPMNYOjkbKeueOJOzcwZjpEOMbsQ9DlgKa0qd
Vy32X1YiBY5qHIOgDLFtcVEVRzoS7mlSNHq0q5NXg2trEA/5Mjf5E54BwAL6ADDhFrKsWaipCTiV
aWp7stD4/JHV5ZZUsK6tJIkcwgh28QTGo15l4RAHhQJyQ8SBadOM+HMActBVtTz4zrs2ZkcgNTUI
7zAZr2OoiQ+jCZmxEq7OoM/Tr4XyJvJOcHcmid75r61zBsXLwTz1EB+zgl8GMCmIcBxgCqfb3tHZ
D5zAJwRxu2Ec3YSmG9biyEUPgahwlb6YwVtvtnZI4CMrw3YwjFeqONeROyrwVAHAEapV131CyBOH
SmxaJzghaue+0srHQWfWh8qlwC+hOebeDnflyyLDXwsCLAHVLHVKLOfQGWvIA43E5JTf1TiovYxU
4SkDZULZVy61+0+t3qXyjllbpQJT/b9RQ13YQeBrIV9CbwiwEFQGLgPuSEaDL0rNU7tR31GU773q
m47jD3mpCRBlvnY1oLKJ231H0UD9uD3/peX+Ovb0778kShyBYFr05qnSmjd0WcCTzGrNacSAgKmE
nNft0a6zpcuZzlKLvmhgfp2Zp6z5EeAJVfnL7b8/q1L99TW/TmfW4CjUBtE6TJgrb/BAnULAD3no
g+Xo23A3ALvxArDx/vaYSxsIyjOThhxEIK9EdTTkZwCL0BPugN+DoSDeMSvTNaye7aIK37HhEXxp
WhI8FyjJrgx+WeD5z3y/DD6rXZFSqzSloaeogdg1g+VtRncB5StncsYE/f/DQBZs0rMFe3f23To8
ZUJJrZOWQEW5PYuE4IG5VyG2jbzFIemnFIhjQJ9vr+zSboEcy1Qjh2DKVf2v6LQWiS+B5bDS7mIs
s2txbqxAVqeffpnt0gn+hXY2WlPg/s0OXwXbFNIVqd+ydIM62j4jDdA3kq0m+XYI2cpoC8cNlXGU
x1HrALJ5Diuy9ECDkXzmMxY4NfleACsAZWenMldqBgtJ/FSC/3ug2cbQaBoFXZT5QIKRLQkH43ue
S+RpMDVIaULrEuLEgm7hHGs4uga/0rAI9SczDk2HhVDosBMNyrQaCBUcRDzeQikqD3XbyEO619Xs
oxyhY9jISrulgyVvKcjpHyNVrQ3s46vC4SmMZO3R4PivaaMfpFpIDtcGtx9KCWmVUNQtldIRdruV
9pADYfo2AnQC6YyxXLngZ/JCf/YuwKUAR04o6+vb1YpKIo/J4COK38jVszkI14K4fs5s1Q0O3Eue
afkQZocSZC6L/4Z9auuLHKCeNXjIwlm9+CGzq9aslUA3Kqgbw7WYyLVdGT/NRlt54BcHmWY5wWwm
gsDlfU6VWO1DZfCr7InUOKXB98JYsx5SFg6mJWkyClI4OtfguCEoIfAnMr9O9PY4tprYwWYRFx8p
x0e1NCHVrJqwTDUCVdmYUC1wK6Mvj6E2hg9pXMPmfDQruG/n6XiuMo4tByONO8SHgeWUQRUCrlBJ
9T10m5UDbInI1pIqcerhRgE4ss7T7T++ZoBpnRh9AM+i0zC/AazOklKV+wUtvvfh8GrIzcr9uXDq
L0aYfXlUPQOTm9zvAricBIW0rye0uB5v8yxdUXBc+v5AMuh/tNVxqc1uaoVoKVQhSp/T5s6MBzcL
+FPa0YfbSyZLS1sAXROwzaF6DGb2LOqt1E4ibSN8onSwH0xrz1KScxG28v2QD48RIJObOB/ujTTf
h339IMp+l+nwaGiK9jRksHYvxIPUKOmGdgkc7ysOg0nDZoIcCeIwlennSEr3qZy2tqbnlcc50BC5
0qDkmTWm09H8PRmio4gzASHrZqdmAi64+dki6XPW6j6Xg02iKG/tiPJgCD97e7SyE+qBKi5cdU90
JfZwYaDYpIoQ9cPuZxeMj4kJAUeVwp+8248pYMeBtkMd8SB1rcsIJMgMCmZwkXcPURfelZp8h1j6
rdGJX/X8IR3VEP3UlyiHQg1jTpd235Qxyry46QbUQiR6Hlqj3mmxNDqC9eqOVSQ5QholcxK1Mw9I
6ZFgw41LsU0aPrZJ98AJ1LS0xk/p4McNOChDjD6+qDeiD0qbGWjimqOtKeUOpBXYligJMiJJ/9HI
/Z7puTN08bEkmWOExsGqk29hqb13OcTwh6R9jFW68u4s7fTpVpjYH4C2zOU2lBz5LvxifNX6BPTO
GXUIOMcZzMg/bm/AP2H57NlGOPL3QLMjlZhKTrJe8s0nA3YLzvCt8vsMnpuTsHp6bDbWg+r4FEJL
oCHTu4n8rDrFZthBLf+k7sNv/wwy8NcrA3AjCGcg7uPpnc7Llzia8TiBtgTM2CGcijIkrJwfu2Bl
0kuLC003gMighYBeyexurxsJRhNd6TMka/DtslNyz8PKlkT5Lx6RLwPNgbWFEDQvpNIXgrlo8286
8zFagxMuXSDQw4feB/JRFcHQ5YIpJbGyggtfyGhdWyQMnb7iK8ixaUHmm0RDSIc20KRoO+fKmV1P
NWYJP8pR3NkOqMQqThoK6jEaD2dUrMh+ol2iSFoAc50GsvH99jZdCJytCZ+JzzUpC1wBLrIkaykg
0fhkp0bqPLSlnIoNTi5t0cjwBhPqGQIKB4AG3R74+hnAuIDlTbQk9NvmUW0QIPhTw86X2bkOPsp0
/y++nwU4AE45JoWkZ543Fz3w/oPZ+60CExxjzwlf2YQzsNp0pC5GmMuYSyiHICno/XjfZBAOBZpc
PVqPkx5Ebfn56+ghhH5hj2vEpOuNeTnsDApoprwDAbP3ed8fzIjfW4iEb3+c65QDI6C6MYmaQWxk
DqQlQYAyqdX7Za95KONuJPpbawcnU3SUZMK1ZbyuT0EDEnQJ7EGwJ9AQvTxoiPjlMgiFz3IlEo7a
hSgvVvI9WBalWxbjQ0qj3g6DOoGZNCNezOh3FUVPiCgbIMCbrQOSloEKYCQfiBbBbyhP75q2Dtzb
i3K97Jc/U7n8mXCpB9C9E740ZmehPWRl9PIvBkDHGUn21K2dp16pJcsD0YXfJh+c+MRcAavMmA9/
vQCTTx8iSGTIV14JQwOPPqFXfmJ05lY3mp9wOFVs2G0AFgEncCEMTynpr6If91LQvkYSoSufenEJ
v/yC6d9/eYOAjUrKSK78Rht2uZ44fFAeb6/hjATx1yQnCgkUdjXQYuZbF6XXWpfTCp08UZ1jmQaQ
kNNMcVYb0d7zLIjclgoYqtYwwq0Rf+17rYBqJkfINQZ959NO/DAYGw9FSNdy3utjBRUCVNHkCRA/
XUuX0+/akCsSqf38R1D1DykHBQkBUIso0Rj6ta99CYb/z0L8PdjcvbblattKde2Dn++K1NirEv8W
qlHuKGl56FPpXfTdi54Xr7q+FmpYS8/aJF4ByCVQRFfEuBKxJkeb2sftGG7lNHrPUrRtEJLTHck5
uOBIsnZBkhhbno8aDCQbcBFGJGhWEsFMFYQPLxyq2kbdHZSwVP89mn16aEM40JgoqXusNn6JmiqH
csw0h1iN5SNILzwmp6nDJN5uB8Zbd9DUX4o+5gezDYhdBlZ6D/Ive2C9LKGVhhrRSETmFoocfZOb
WEKY3Qa6l5Rt5NalJduFSaEZyzLUzjqUvsexy109o+3WHEx5Z/Sm7vRGED1ChnbYpnguXEOP9BdL
IekmTjrLZUg198UES7ONlv6kfQWmETOHTcaznxkw3c8AJpVuHQBaIFVBts3HcfA4uq2OSOX6Tm0b
th+HWDlNrQ9X1Hm/K+SmduouQJBQpv1eSbPAp2AI7gwjKDxutpanBonlG0aTwY+2BeCvySF0I3UK
cbq8NDaClLCarGLqjqlV2KANQehOAQg/Y1y7R3GQAoFQS7lmd3EnwW4ZDcQ94PTND5kMtR2pDA4G
LOnuRKeIkxmjrb1yUSw8rTgqFPAOeHNDM3Se8jZGTTpu1f6k+YqkW3utz8Ehc0ygM8tXhMxoycHQ
bBVXuxTAQrAHfAu0Sa4tFnndjYCCQCvUSt0gT7wugmQBepl5+Ov2PbV0EwL5A5gRvAwmturlVTDy
kKeAzfimBOx3/Kkkz7f//tJV8/Xvz7KPMFG4HnH8fVP+XrVAlqdPtP/IRg0OEfqaLNnaYNO//3qt
p4PVJkntaygpH7Umgw6fXqf7MFQkSJx3fB/GTelJqNodAqGfpIJH+0GRWjRHy9jtWIWcOUzqrZSM
2VaSerS34RflcCuYjsZA9j0KzJAf0E1PmGnrtFqFst5EE2wCle0DUyue0eXPVqKg6xAV7Jsv32hW
qm+KCFIyuEFzhZ7aKnXUPN8IY41Bv3RXot0FgBrQTPCdmEU/VS91PBornwdp4fRW5nEQtZ184NBz
icodnNQ8Ho+7nNK321tkcQt+GXgWz0RmkGOkypctZiegO0RspQazFNd9ndmsAqMVZU4NzIzxVLLb
PjyaVfxTFfhgsvkKnDcUUCXln8Pd8NG+zGoWYgBPkeroePsqgMA0KjcGt/5FBeHrCLOjW+FhrbSs
8gfW2oEOtavmTWGfQbhmbr62MWZHWFUlaL4jkmGFD/ccxwQYpy9/qFpjy1XncXFkhrKy4xcP8mQK
CDljACbnKRMdIBFrmLVfROG3oESRIAL9y0llJINxtyssPq7c84tH7O8B5xlUGyfVWKe132kfWbEJ
xjderMRBy7v8/6akzo5XGRFLkK4GI/pDUQWoJ4n3L47RJKwDsbVJQXO2HWhclDoKjQCA3dX8RwLY
27/4+5Peo6FMwo/zrKASEbZx1fjJ8C0adqzRV/7+4icA9BrFMEA3r0z4SJ7EfUYbXy/Opa7aknxf
AkV0ew6LY6CxqoG8BnmGef+Yoac8FlHn10G7hUG2N+r8oCCm+OejmGB+IuKcSinzYkqm0TxTJGhE
ydzro498GBGxfd4eY2k7fR1jdr30Zk8kM2x8YsXvo6ycLCtamcXaCLP9lKfFaFlp4xc1nur8ro+G
lY+xFON8ncLsXuEQgo7zvvYZ/Hnqur3PTPbS1gOxAdp0/8VqQaz5Twnm2kI6gjFIYHaNP2ASSfYR
BvRfDQDuwFSoAMZzukO/RB59PxHes9avhm9lfS+r29u/f2nfQgFGltDcNZGQzwIb2SR1DK8dH5Z/
n3EW77owfEq1dmUU5fqhnMotk2w2mDqTnMflLKQB+FRJH/x2AJ1TAUA4eSflPY2UIwpbcJm3bGkQ
mQ0GCLxitcTRgUGi0YimpbGN6/g56dLHQY12ZUr2Zvy9NBAwj4ZXI1dyYkX+bRolZGEZAKE0Nb/3
rIvAUM1XnsXrtbqcxGxbKQS5iTEO/tCLnSyTrd7e6crb7e+xtlCz71FEgpdKgAYloIcdEEDInQ4c
czOG0FOq/tC36sphWagnTNOC2C2ueOUap182VtzCWdY3ZXv4nf6Us03uBt4kZ5bzYwTdoT9uCauy
AFNsdFkYvhx2ds+oKQXIHDW+zmldM4CmJoQBnMbtiQck5X9h6nF9KVyON9uCvQrST8t6X4OntmyY
DnBzNqxTNkAD/K8rOtsotOzbIpu6zI2jv5fP8CpQPuHa6RoQ3Euybzqketa19hZQVJcTnG2dIZR1
IAIHP3ptKw/uLLz2/jj5wBhJBhIHtE0VLNRJZrs5Sm/MW+X+rX3RWTYh15R1Kla4/xEAQejkZw5S
s7hj73SXbJg3ruA4rp+Ry/nObkatg7RgheFyeAWhEeoZ0uPts7iQol+MoE0FqC93r0hijs4CisTv
xacxOqBTBmDa9ZBdaHfqqbrTxqfunD4Ervxxe+SVqc0ZLXD1UJIShf2mL52yuKfZWki0eM0AfAit
YAktvHlvQi11zhUAMsgIxHxGoeTzSwGCPuIQ/0pf2zhdORKLhw+kUAo4hAx+6CxRKrlkBl2HO6Y3
3QBIZxYM+5o0+4LFKx9taekQRAJQJFvQOZlbiERBaZZDI6N1IFw4ttv9uKYau3hhYtkANsM9ATHU
2caDbzO3IqD82al55T8BLNuAWg4agU1OvTc5ZdHHtbP1BxM6vy3RQFCg7opuPzppl1sRQExzoKbi
R9pI3kMktEdpNCCzrGhsQxI0Wesk1dwELpisruUjtJMUWPbl5QhkGAoNoJWIOyMS5Z1S82yrRpnx
Xe8jeUu0ONwwYSaumlHyUFcl6Mh9MrhEyRqHGZGxGRNd24NNLx4ytYI0d5iAiwS36keZA39S0Qh+
3o0yeF0rBmVl3yjTpXUxb0QLKqSSgHSB5gnCoMt596SEg5Ym/JIaby0I/e9mLdF3rQ+zbwLf4Qjb
8fYMWEHhRWrB31NNvS8FzTajGRd3eRVLTwIqv54aq8UrQMDAlNZpNLidobHfBlPJS1lF8lGTR22r
BV32K084+Z10DFZ5MH3D2Wjrz8wchh//8IBP08Lu0SaKNMK62V2t6RmpFFn4utECEF2ceqzJytL9
WZqLpUPvDsUdsPCQSIMLOHvwhmCkcjlofuXVdxp0JuAE7wFRPlmDbYgbvtye0eLz83W42aNXKBmp
wZ71pUOVT8/PALunGN7wLtsEd+zJAgv9dZLKDr6L7+uWmFfHHpBqUNwgwYPKJjhDszOZARwZxnrn
WylS1FydaB9hUG5X5rgyyrwp3wsixaPW+epT8lrf6bt2ByDbaJeeeSjcxM1Pxe72iFch5zQtkJQh
II9K3JWKfCt3aNlgWkbRZA9mq2cHuFWDkMKbFoJ5t8damtz03kH/G3RvOOVdHjXWRxl0UIVfWYPx
K9DD6N3q4MB9e5DrCWHjKxAmAPpdRmF4tinzLg6IBjgA0YPYFmb+WtXpE0hkK7qgS8NM7r1QSpJl
AMvm1wZAnbVh5L7cxn5RyeeCSand9OrKY3MNG8c5/jrOtKZfIoRuAIcTVjOAYDn5fvjUd9UJpeGj
8ayOtnKWney+32ZP3VG/j95uL+TVizobebaQIhNhU9W5P3TGXcDafBNzGLJKXW7abRytSfFdXybT
cCp2BXYGIA3zpmPGqVHpBZ+CS1ffTFoubNNAPWb0YmhkrEGqr5/Y2XCzUDKp8Ky0GE7i8c9igJMU
izXdUWgZ2lomjpmpnYauvMvS8W4c69eSM78t6ycLRfi4LL+juR+6t9d78SehSTyJRsKQ8wp/ncSl
DAcU7qe99ZKJ3BUZ+wRv1JWq4cVolG+dYe1atf8dK8pr0STvcjG8koYf5FJzG3VcyUWX3kVgsuEN
AMg7tMdmnz+GmLGctdyXKVTAIIpYlWCxctQgTNmp1Jfbc186TcA7aRAtNFF0mtcgNKML5BDwhV48
9M2TlQHvVD3dHmJxPpDxmPQeQcWaP1Y6+valZpZ+n37U1pBCcbp+GUB7jUiYHCyr2NwebnFGE9Ed
FBx4ws/jUdnKsxgwV18YYEXXQ/Ab2L5j2EKk7n8bZ3Y/FM2YVpFR+pX4kfadLUG6XirWdP2uCUU4
LQDPThQa2A5iS1zeQkkGxBt47z4ZGNmEIzQKY6s2D0BxpvcASYI7NqIonBXNC831zIuQ8R8kAyV2
uQYSPIhFtmEmzHRiXRrvOkrzyLa0vtyhgJ6ETpT2sVtqhe4C/7+mL7Lw3SfpAvwP3C18jdk+brWO
NEYp+6QVx5hOdPOggtAnchGDJ+cka7b/+IMgMZh0OPAP86orGemsYGOq+Hpa/gxkOXAjs1c2jZr8
8/OJejaOigb59Gs/Gx6Ah5cErQ9U3Ng5DILcvzhpTDT7sgrI/j4IfrO2qva3Z7f0KAB+AekpiNxZ
kDe73Aia1oTlUKPhFcNtr/se1hOpfdek77eHWfhoFLUidHZV+DFcRZYRywyDpaXfyCmo1uA2cPYs
j8ZjpVkfJl01S5ge64tAFtsbmiNwu4IfMggEs8Ckk3pmDVrlT3HfXaL26KpmtdiabTp+K41OuVdA
7qd2HbcSt7u6l11aESRnsKzaRlRPn2B+oKyF1ws3CBC2aN9LcMIF0G+21AWJ1W7Qex8gHdnrVFm4
ueg1J+IgYNxe7eu4DHsVdTkIeSAWvAptkywcIJ0i+xLc143+Q8sG7/YAC5/zYq9Ou+pLEJOVcmvE
TevrVbgpwChgqLlKz3riwWR+5RVd2KA4dbAoAuwUah3z416abOytvPUbfq8VnxmB2yX0KgR8n25P
aenrwKYUwNM/EMX5/Q6XYiSUAuNkA+QjpLhDn294z1Pp9+1x1KWPA7iZCuoixMquEGdIiJpoAAZa
TVuVb2go06PQ0+qR17rxkEtCAmkH3sxymad7yUxkr+LCeGkHa/SbPKW7LGjKd1BN208GX5PeaUKT
trZacuL2RZv6ZYz+K3Kb2kHOSB1aJelGUFp+Nm0NEUsVpe8kGH/LWit7zaiVewWYfW9kND+oUq74
vUTibdQa5e8shij07dlfTx6GXZNpIIRRAEOcEx0IREJCY5T9sKB7OWUPbVI8/G8jzOJAfaxpC9Sg
X6u/1Dq0w+H59t+/bkxQTAFXCsRqNOjgz2/MpoBIm4V1kh4g31C+R1A0Qik68pjLnqV77Z48Qqri
RJ+nWNfa6rBKSQ8QuIB/8LaEi+laVXxxRcHpAKwMzlpX5Q5RijEpdMVvZeOgj8UhQaHjHx+NacZQ
cZp8u6b05PK0D1IxDoGk+BqEKQyogGgl9ovyTykw07JO/BcAvwFMnqfjwHcDttKqftYVjtz/kHtI
IPI12eTrewuDoCkGCjVcba96+bkqgbErKz4VUX2W8rAJ7EI0ZJMgbnHCsO23BKjclUB1IeWDCRKq
cEgqYV8JKOvl+oGBX6h9PvralgybOnTVDb/PXSjxQtPyI4LKIxiZYF/R3QAQ13HVy2dphyCAmezX
wSFHDn05vN4Msdxqox+UdXSUSTjuoDjJnyul7dAxCzubFG127IbU2gZSlb9CH3bcMtH1CAhUE3IW
CggzoAGu7KrrWjlshfA4ITVS8VBfWTQZJKi4Xku+bo+bVHP4z9RlwCnbxd3gAtZxqvaQpN8W32+f
36V7Hl8T2GrQ6K+NfwiY+01CRx/1zk0v4ZBW1obwYSWYu15zzA31Oow0mXteJb9yKgVJK/tRJYZd
JMLcU0nxeXsmeNHx5S7DHGxnC9UXXERwNJlH8YHGokJGaIpaue5UsogcOD08ZmwsbTAkviUptGkz
86HiwQMxrUeCfcao5ItWcToAnKuidutKcqykRZCUOUSDqqxq7KtIh7AId5umA5DnIwfgnYl4I6L+
gQSpEw6yDeNAJy6rnVKJcyOyUxMPKGZX8QakDWdIC2bzDgQfrWs1h7LhqVVGAGcM8UOqwfQS0KIu
2AY3jZeP/YOWD+fBVLdDHByhDEXslBh2VlYnAv5AEHJHhaZHDP2CVk/cUQ6PI/3gMXcyEjxCjgXK
FriXauMt7ZRvrMzPRM2PUIp2ahNZIQAQtt5bh1rBERNy4waWdRQDAcg0fZTgdNOOKTCexSMhQEfF
OaQTwsbmTbezGuMlxvKDVy9OQmuOLZD4Q9i9di12qojvuz496aX81AjiqkUJIqoSnbD4u3BM4dww
hOhIh+Kp7jRlY0R5c9cAwsCodeilGF7vyQ4RubBVWLACbfJkQXcEJFNHSpRtHOQ7PWkfLMuCTxrw
wPaIyLQLey81u7uOoNAm9AOUvXa8U10rNW0p6LyUq65Es1+V3J9axt+h6esWmeQosChPch1q9FhC
3v+IxgYnP22fowr/J2PsrYqUu5QMMO2bVJFyRt/6QXhgxEVukaOAoUzsT0M9FqPm1121QejiFhCh
iBBqiL68Ew1zaiYc1HN3WCknTqINBFwcUwSezNkGEY3dZe0B/90x0KHPQySw3olyMDsVsvIVygM0
KlZijYX6y2Q+Z6GaraD9gSrM5cUX1GOtk07yw33zGh3VNyuw2XNtjwdlA7i0aWdn2D6uRMYzgVFA
zPGOfR10OrNfQuNwhE+2NUpoUveufCcfo223MTBe5K4L5S89Z1/Hmt3ssJ+IC32Q/EikTgu7C0Ye
gHhgXe6wtbLyQsXgcl7TjfdlXqmZN2qEsDV4jT7ZYNfP0dHc8TO9h5jolkKCeyNnYO0NsCulgLWf
u90agn71e05X+5efkBCelDK+ZwWTXeFnXnFC3fRuak5E8J3mDqR43LUrFn9yfsN+XeFZoiMbrOU5
Vng8S6UtN04PtRFXOHRvPKECkdjGOduPnvUK9svbytBTjjofGgnPFGiijQdl48vZ9pqSlxI2krYN
ISxOd2ZypzR3kmH/hbUYNjzd5Qoi9W2ZexCQ6CNn3SfvOvtCyvr3j5i3L9IsGjMWyr6KC6AFQZZV
GXTsSjtJy7WDc/1kXg41O608tcKIVDK+brlPvPgMKYL4O/fQpQcBNJDs8Nda6HytO4Kz+nV2s7Oq
SKFWNRiydCevOs3T34jzQ9/KXntKNuvWSNdko9l4s/PapYGhEUlCw0vfUBCc4c88HowNdLFwYtdu
v+X1nFjeaJ4AQzU7LRT0MZOUkq/o4GLbdWRP3tghoB1C87p3sa+3yWbt9pv+5vWe/XvM2XHp0ZUF
EwRjag3okj1w/HWeyGedpWtUyWuBiOmeBWkXRbklIeex07oGitJYS/MdSAtdc9S74QWVX18/jQex
NzbAU7+AEAFaRH1at3RcWt6J1AtWIWhLV/0iVFcjBRkiqESnkvFNSNcKzgsNFMzwywjTL/hy3RGZ
SZT1GuJjXHeP+abd0ScKb2ZkkbDT1t3b983SdQOHC4ipgKiMcHKWpJhiiGKdaLhu6n1+jrahL3vr
+tsL3XlM6ssws/Qc6puco0KB7HkM/tNlZvvhTPwQXnK1rZ0jR7ufTLZAY4R/zmTa7oanZmfdxd+q
3e0pL37CqZcuawgRriAtTQ+mUxxIfm8Q1FtLWxvWcMpL1ycal9ijqLKjijW7w+mYRXKdjH5mSPto
/CigKlAnnRMoawdvKRJAnROVB4gQQnZ7PhBPo1Kt8DQaKHUy+PQkB1l8qu1LWb/cXrTlS/PvoawZ
xEmveBpkeIUbp/GSx36futBBgOYVKf98rvUo55qOPV2bX0acvQy0I2kOV2RAj+JNX59zGH6kynuU
ILXokb3kMhhzx6yPV16kPwXZq9vMhL7Q5C5y3d5ORGolQS/7gP61sBdBCzN2c2pbXv5b97ITuxPu
sNE21Zm/FG/D1kQ/P3OJq99nK7WRxaBS+fuX/FmhL1dBVrWqxTvZHw5syzf9TtqPDsNyAxW4XX0V
p+W8Me0/r9iXwVC5DkqFSD63hvIwpKghGoUmNvBv6V5NNYr3sp72LswnZXA9qoG88C5iOw4d396+
vdcWnxOoyk2y0IpypZ4/kMRsO3yAurVsI/wtYIfd9D/+zRhTto5sCx3r2clRYy3TemyusrY2hTLs
RjreUajz3h5l6SKYilvAmU0YnnntH1bpIk2Z6qOqW7oiarptYLSWC03cbGMksrFySJduNpSWJ8sB
WA9Ale/y6VAETfKo03yuh+A4vsdIAG/PZ22A2UPPe6TmrMUAYfFYt+JcG+3m9ghLN9rXKczeoxG+
nMzA61cl2VEz7yK4stT9J0NIQUC/uT3WNRIJN8zXwWavkoA/4Sg32iTiTA8Kj9m9Oiim20DP90CN
NvJq0U6OhSQi5zSmyVmO1dCtRKjZYCqH783Y5mcahpTC/y9HT4cEKLE0iuqSnJYrH3dxL+ko+Cro
7phXdbNURR+/47pvkPschREJ6rW0dFbXZOnwoR/yf8PMgmNi5ELJSt1vN9pBcegvmA450N3aF38M
QfLTf+E6vrirJpG1qRoIlMLsotfNbkiiWsNZlDm+cyq6DWH1sAnC9LPnoEeTyUkgKqjmoafX250Y
VRvFO5RxjTBoJKcOYAQh5daactLCD5uCFrxBKBley80NRkb7lGXn0viBlAiC1ivA5IVPevH358eJ
hBW1coRdTbiNoieL/0oLr82ilTO1NAwkLOBag1AE9e/ZmTLjHloQ4DSx9HdonjHRbWOadtisSRqs
jTM7TpAcbyHwW5z1CGK5ZboZrXivB8yt6Jo35vSXZm8VeHkqhO8BsUGQMLvosgyUWVBFzyXZqHn/
iZ4v6uhmnADEWzpVAQ14WiYft2+LxTHRC5nwLX/8EC4vV9LFGoeD6XnQ4tqc9LKavS5B2JubCiRj
5cZ6l2heMrsbjffbIy9WQOAMAtqFivledWICgkASMtY4k2wLafIz9IYhigE3ZHjSbcSZCzt+WQMS
L+x96euYs3tAInqMFTZ9ix5i0btmyFZ25dJFg64nbKwhfAhnldmu1PrESMpR9Tuj8mnKNkWV7VTe
Pdxeu8VRqKmbMvjz8LuajUIgmZrwBF6fYB3vMiuFpEKWK8iLLcm9PdIUMcz2JMCzIMxDmhbVmzmS
EGpoUhRUBhRwol1zmvxvjI2y2tZZmg/OMHAbgHQZ6MFc7sIyyEQ6JtF5zPRns9TvBATPAws2Lrcn
My3LfDJoZCAhRFpxzVLkQosLVHPPcVxF++T/sXceS5LjapZ+lbbas4YkKMf63gVJl+ERHlrkBhYq
KQAQoAAB8o3mOebF5nje6unMyLCK6V7PososMgSdCvjF+b+j3SFPwH5aIQVIitLIdQNk3N8f8ZPn
DWELhJ4nvytMGX24UdAM8ihm7DgC/7hxZerBfWpM5uGLPf+zwyAyOil7QEf9TR4/eyjCe251FOGU
IfbMVPf89+fxQ5H94dJhmiAmpyFVvJYfuzM1461noup4qgSjNcO2YtsUy0tSDIUpQJHXB4D9cwCd
v5ju/eT5Q6iM+AhoVMxofUw6mQglxher4xye1SHJIYHPg+qe9ne0B8B8RINt+CpB+WzB/+mQH/MT
E8yTw3HIoPFWIwG72/HWjLxo1KT//qKSH+nlb1cV1xQRAiRLvwmWuiBoK79ujqFtVy2yMWRNB18m
+56gUzLzLYxlWK7VgJpJAn9QdyXRHaoAl0+rFzDbMXJ5O9e3jA45C/vcQy7p81fumYwgwuy9y9hp
M4vVAT6Qh9HYvXLYZpyGgo/omaj5Gpq4t76a0DRVWRRANtuWGEqVpNxMcbzRpsHIVIyezBjuMD3x
EIHdjcEx5WWdqwoq9VpOmKFQU5PPJP6O1OkZ5F+5xkToHkinYo5T2NzrAw0vQdcM0YSb7io3vAUd
WLIt0LQbO2IY0mlz+JicT5qtJmazETKmtr13G6cI9D70mpyzKS8XDBc7eTfr3HhdZgeApIadTtxV
LO4IM9lSXSSADdSk6FW98h3gCNFto5wUpt71837stzG/9do7l1875Q0RhR4S1IDnwpv4KkSELEtd
zIqd1RUm1bXaAG2YI7Q7UDNkhA93zfQ4TAPsWJ61vnQ5zUqTZiG7mulL7cPcYgLyslpHaQeWeVx0
xtt107Lt1ZSJ8VYooBHDGcpC+JdVB2+AHUuXTYGLj3Dn03NqLgnsPni9Vd59Yi5FC+j3eRjv1Ugz
WT7b8KZxYRbjwLKyvKXtG+ApRRXYAkEiNFGbEx+mJ2Ex6/hmGmkhGrnyZHjG+0PZBxvYCmyiRB1q
qgFWMdngkTO3evdJvZYJ0BtizJSPoYF2zpzZO+NUPtEAsLMmqrJyhmdGokZY53h5HC53qm6gtvEP
bW9ht6H2qjTnTPjrfpphquNcN22NaTs8N0odBnKgmryxRGHyvNkJNRcz1JiJI0H8R6ATvnLX3ho/
3YhU5DIN0SzluWOXDHJL8MDgNLJEmBssH7S+J+EhbWBoMkKm31YPLPXPsLqubMoueD/jiZzCDBKi
JnMFuJogszxqZtCCBfQ2M/0AlULsbKFxxoHg5IUZp2Jpyig3Pas3sgWhE+Ozrya0N7yajwTJ89AL
fO6B5dzdefGtZhJvmjhEPp7RpVUbnZz0FkHOU8uBDHXXcCTaYmzoXvgHzy6vUx8dgqHdSZnKvJVk
F5PLDh4japTQQ80PBKa48FYqSO2CWHV6dN1zvINPtEy3CbsLbZhX8iBgl0gaTIXi5gXdrakZNGOw
LqiizJDzJomKqh/PYEM05l4XFa0XnZeC7AOYzbgJz3xiYElTbiu2FCJ8S5Xd2dAvYjWdAa90FhFY
ly/JdtEk88sxSwcLK6Qmo1ashqhEd33JqhBqhmra6PoeQl7AceUK9JzCZdd1UuYT/ARkF+Sh22dN
mq5HzMx7pQFMtM9pN17WLXxFwvt0eihHujsBnEX3ncNpYmCYh1ZdQVMnq2S5b+rL0BvzCBzkqqlW
MgWgiKmLHqINx4jLVCMYpou7aXy1A01l5VKc4YDuv4XdEAYc+BOauTsW85ugb2/9Vq8mNHmZO62n
RNz4k/eAnvCq6VS9Bj5sH1apXfVe0q9jnshNQrr9jCelEReJjFZssXhVAaU5MAoTikpDa9+5UOfq
3Yi8ODNl9NxROA92j6Eqk62s2YJkOblNHdxnfEQwHeFLHMcQ+Q1ZyluUmd4mzH3jc27/fif5JH4C
xRJyvxOj3AUc5df4aVFh0sQIbBIyQEvYhZXYuUEXXCeD/5Xp5KeHgm3wie5MIJf5WGJK6tQo2hy1
uxdiH6ZnQFf9N04GPgSnWT9oQT6KFwXv69Tp+bEM1wHw/zp8U1D3//0xPks+ABP4z4OcIqqf6oL9
EEn49/HjyZTdyaJ8RkmAIfcYDoCjwKuz/O9o2xBVRC4CNHRYflMLjojaArawYzA67nUlrDnOQxd8
ES59dndw0U4SGigyken8elqphZdgaMVRSvPdDcVz6cKkFpT1//rVw8Q8unGnYjJClw+HqZ0lSk1A
kLqNu3CLHRPz8jyLN/7aW4li3qa7rwq5n0S4vxzxlMf+dL8oAO0wbcERwzobum/RV7a0n/x9lDOB
L4HSGqLOj5CmiXWqIWjl1I4EGd/bkfirGuBnde8Qie7pscYw52/ixjgcvMZUzo+mlHsH7Fw+FOy2
ghVtm4uHL+7QJ0HsLwf78Hyng18DpODgDs2r6bJdM5vTIshA0s/D53YPp9T1fPbVTfryFE+P5093
idU9jUscdd5g5YXr3N7bJkV8Hr2qZRVsv2p5fSK6g6voKStAdQ1sno9pI1RU80wovQhFe0EGjAM7
5gmsZzAAu3UFRyxQuZ/90MCKCAgJUQHnBE+pI/ObGVECh+5BAykYxfS/voDBzAG5P3RscAL5+BKO
RJRe15XHmV42kGGpts/4or5I+XyCa/khd0AaezKyhPoagtkP1zrEfK6tdH0cC/js7RYGw7fstIdl
ySW7ckAqf4EmHxIWsvL23ooVjUWxGZinAoPSf/+wffbuAFSOphL++5cP58933fH60bDWuYgalBOV
ZlPm2qX+asU+1QB+O18fxaIIAmHM9H5YcxRCUekQ5wcwECvOPkGHNd40W3XXfLG84a3/4lgfVpvR
0tZEnnMBpWvOl249zaDChtP5AKoKUO5sE5vpCY4k8F5ccmiNL8MApn123M+mg73SCyRo+dg3u06R
TSVdmI3RzaBYEcpq50sFqEGzaxaaNexajgEI+eVq4t0qZg+U8nzpbI6uzUalsEn0bAYw+0aoFLK3
AT4FIGzyB7cd1pE7b2bMXEDOjHht2Hhef+Ga6gIP9blwdQ5bnXPDkDy05T4m3XkTqytn8m5E/Uok
uepYBN1eu4loknmJ2njtS4kANkU2Vut9vMDY1iaHDpVpz5GHztGZH0/X2pdFmWDg3wOwLFErXZFM
ofvtYOqex3MOj6sChiZFELygj7ypfLlbvKDgFStGWe2po3aC2JX1HThA+nuRBkUdTvsRcWdUjZfW
+S7C6hblyoy37rU7lbs6Ss5Kl6JUY9cO4XlJH20zHVDhOUAC3I+vrV9u2NzfJfq7XjDR5D1D+7nW
CYNMlWd14m666hFcp3XC6DksGDPYjT2noO61ZNqkTpMTxNEaLiSdK7Y+q7/PJXCKXbRufGSjg6Er
ETkVjDmg9ENAFzTqnYZxZr23ZIqu26HMHfmIalK++F1ejzwzsLNU7nffbzaOX61L2W9iwM+mDlQp
p3+YnBfesX0Ql6j3984e3mKAQKH3gTWihDDUHfzcYc+S2sw3qKhgNB72nZsFXCDZvrkMt6vTu6au
ttSmeRdHuaUCf/16juEl0ADG5JIdmQcF/G26TyU7OvbNM9Wl1yR72zeHBRgPp5kvbboZQudxgnmP
Hcl+csZVT+Ff4If56Joti/pMWhel3zgLW7pp4Gnp12MGhuM2Kp/lYApe85UdrmwdZ9q57OlLaF9S
6GbtnLX1YxC8Gwh2GneFnmQOI/PCn4azLrlhFpSFQWxsWeVBYxEftzBovfdjtlJ9WwgGYZpjN5HT
Fyas87lBbr74V9qavSfT1YDFxencNaItZP1qWzkvA+CttfZWtUGuJhPwzdo23HUxVJJeMt+hrP2E
fmafwfDlVg11Lhmq6c7JfLACbhqFq7A8VizJaylOxn2bpMNAFSXn3ItXUKwWMywmRWzWcFDIqurS
bb1s4W7h1dW5j/sDY+g1GRWqE8lqOLUpFwh54++6eioVy8ax8TOM1uaodqx5Ep03/bRlcskbk6z4
eDV2w3biuohn/FYNXGjwPCSvKiAbyLvXFdMbm1ZbGM1tUybvwghOFx5EQs5d3IptKPWK9+5Kp0Mx
M30MUX8R5mIAEaYBmhHQpqL2LbZD2H4wfISOrLU3FiFC6i4wRcVgi1d2O6RXu4FO9/H4ypInauGB
OsD5NqW7LupWMzlnCoFyXL7BcYcVPijdioJwzOancXoDFGAXwiWzjmfMU4zgaN4Y8uB59/p03wG0
C/vjyeQW4W+GGQ9cypO9IdpfMEaAVjtLYKymQObNYsHBRPPasxkesJjyDwrbOBfxqB5M7L2kMdKB
2sJzmPTtnor5YMHgyBhaXVl6wtgGlb6ZqngbU110UBx7YsnnlD55vDlUE6xTgyl+s8K78sthO9bk
0I/qDhN8aIOO25GrK+kht+3HQzJjiC4VhfGTby7Q9X4lcnC7YdO2dqBOnzHDCg4lWmd2J+EkAgGH
PLlCRtFW2l0JXx8PzYxxdL7VY1icYDYncXHhi8dJAQQ08o1vvgm+azFZGsGCvS27jYpQeOuqbUOd
J3g+LXZHUloszr3orxDKFWqyhe29bQsVMsofmsJ9F7R2JJ1HOcmtV8VfbbiflF5DWOugv3Cqmf/G
RsP8jW6cuTpGlbGHIHKGKx7ZbjMOMTaXEESz95Q6DLYnNLyl7tS6OXxZ/ZypEpcmgmw8ylOgVBTK
K27zmMLj8hi2UbgPRTB9gwHjsmuXWH6F9vkkAwpPpgBopKFo/JtjlxvIKlBtetEMIIgxF8WmF02+
goZ9dRD/1zh3IVPfqREHsZ14sLAFw/bQlPFmsaH3RQfhFNZ8CHtOs0oI8ADAgCn5hzDPHWDZ3hN7
jMrSWyUL9bOJzuWqlM2z1wj/UqXR7u/Duc+CnzDAuHsQnsbRP4avFepRirTlUSQJKmImsuODbqz6
BhWD/2ACd7nyELvcMV2aL2Laz5KWn4/8IeyqHFhlQqV0bJx9H9wpl2SyeZpQ7v77E/zs7mFoD60S
NIEizC3+evdK3wiCgZ1j1Gx10xdhekHD9ItT+TQV+vkgHxIwCg2iV6blEQXJlfOoIHhcNvUtkBgA
JEVfmIx8lgghMAYr5TT87P2G3+x8ZzJL16P/M6goG3RaX7WNoVddqGXhzUoAcj2hRn0+ybDZtyOX
z6dpohrMBGcK0C5y3bPYJuzVLz2xi5Y+vWwHZr8QBnxy3RG7Q+iKpxkSqI+PMkHVMIj1eGxg3TsE
3j022zcMY3yRjXzywuAoeFswM+yf+M6/3t0azuyotIxHTpZj2qJ87BFsZu3Et3zxzuLpK+b/Jw8t
SOYnnzv46aHi8iEvCfvIK6tlObaNho3yveeNW4UEs4IRwY/H9n+82v9ZvsvLf730wz//HV+/Sow0
12U1fvjyn+f1Kyo48vv476df+78/9usv/fOo3tubsX9/H8+f1cef/OUX8ff/On7xPD7/8sWqHbG0
XOn3fr5+HzQffxwEn/T0k/+v3/y39x9/5XZW7//441Xqdjz9tbKW7R9/fWv39o8/INP96Q0+/f2/
vnnxLPB758+8/u3H35+H8R9/BH9CTndaF9HVRxr8g3dm3k/fcTz/Tzxsp2EZlFoilKqwmrSyH6t/
/OGHfwKTBL11dFI+QPSMZ2SQ+vQtz/0TFkpQlGCp9fE/qM3+47x/uUP/ecf+rdXiUtbtOOAP/9Cq
/rx8J9hAocUDbf6H7iA4PT0/VUQSzxkxojesA2DAw62WHgCPcCHj9LKL67S8pqkS7nWM7XJYGSgi
5Jvoy7Ld1ZNjqytilQ9T1tCE/W4JtW+/1W3TplcmDduyiA2dVjNETxpTeTFi/X5iDRr0JeafczNJ
6p2BylupR0agyTlibnLudD5alYJ1js53yN4SY6OuRKgS1a7IlhICk7WE7239ELIOSAwJO25MOS11
515TzRf55Ml+cYs2bVh0OzbVAHRlR+/hlG0RGdB2HRDw6G0z0MImcmYXjTF8/g6MgkRaA6RJa7aA
vaPWli/gbIMdAFQZ4nmwyGyw5kqN5dmYGm/4drLEXTYLsiLn0aL3UAJg7mF49xxDrqJGV0MJ4j3J
wZHdIxGBTPMmhqf73RzB2+RCBEKzg6Yt7zcWNhHlZcJS623gf9CQB+2YeCG5KP2qucd820jhSTHG
5EUACxjAJq7U7TMC73Q+aBlG/b00XeufsYr3/BvQah6GABNcazjX04hhcrpLS4EhgbhMa7Qgdci9
97GDm7ibzf0ANAm3AuPo2aQ48cvc9dgoxg1Bb7XDHjfAHJJsh1g2akGjpmHuTrm29l9RmsLQGXLq
0ul2C6QK7nEhATPVunYcuBhmCan6JZv6SbbTBqorKiX+cTxZn7RtrNoMXToa92u4TDAU4jSCNGQF
QpdjrthgxtvJauZeoKXQYJd1+iFhb0SX/owo3E1rfuGSWabtOiE1WMIo/CMlRP/DSycvV6QpZ/CH
ZIgHOYPqEBU3WLoxCQtngeDx0u38JtwFY+hXexNG9YIeaIxGuh271AxFEDLrTjCMr9r+kkgG5zxH
lkvzQPuYtFcdSRtvr41Gnc6zEp86G2H2xG5C30zqWo9pH6/NqGmDRmKaog/m1m4VHiIF+Aus/HyD
eBNwcGMvYKWkFaxD2mj6zkqfOAfYmDU17GmoQ3QN5W8sgTEY4A3uRHJu9KatnAASSnjtmToqH3VS
9l55Wekq4sOB6Hngcwm387qiMPcdHFhpmuPkt6KNl5wkTUXcogunvnJvXFQuB9fuZlRAzCqgUTPv
sB3P5UvgxRGo8p4s56mQzcz6bSSjZWeaJQIczDBrin5Eq9zEaa8hD8ddsc9JMHVw3wuYK0WOjS2F
3XnfB3AD9AQekMIEVGCwcygTg8KMlb3EycyKrPjsJPE7dxI+rvuursSNJxxOMPAPy0D3lSeLTDec
c8a/l3HSpY8KBAn+fUL9xDnGc8n0egkhoD6PSu6zSyd0HOLnaLV7/kvSdWN4PtO+1Eduozi5083E
yW0wWR/YnwCHaYu0SRQIkZX0mxvHkXhYEjtF/ODRybhvdefLIM24ZM20536t6iKiWILOWR2QaeW5
3GuQg1pwhwl1XKx7s1D1Gcp0iu/0NGEWdnFFFyLxB7pxNii11SXMLaNhuyxtg+a740BQd90uThQ8
+GPvzA/J4NXJ0Rt1wx86WZnkphkChf58FwlnRtuauxMmEAGuQfY3CQ/IR6NndRELN9E71oTjcD6n
WHihGI51/0zgtwDzyFm1nijiUQTOue8MS3wgJnHsloZ4Fy8Fom5+2VeDaOqsMadx5mrQyEtNM0/0
Lqlk2m381IbJ2vUXP9qyBqjgopYBHC5L7rQGZ+UZdoEXZBY7DWdcU+aN06ItOxIiy8fQNT08phvT
2FNaqOfLmHe2OXNqaFAwvWEM++YtA5LkrISAcjhOTavrnPS6GXZt3EN30fnMD4824kKiRmh0uIEa
BYPRGPraLxAFl/hnuMuQ8yCaMLvLQ7KMZ3wZ5gaVFKJilL7RB9iqqa2xbI8lqjl7GK/Uf6H5/39I
9Aesc/8uJDrUL//7f/X1+y9h0elX/hUWOfGfCHkAQYoRdQBn+KPC/R9xkffnyWg2/DFwdhImI/35
Ky5K/jzpQAFtQu81Bh3s5KXwV1wU/EkwuImwKDoB0MCx/a+ERQizPmS1+GhgOEQRGm3QFaL09mtY
FOgUkQkAoxMN2mkNAwQd5QLloy3qsZi9oRjPRwHFdyF36gbinjESsfsJKNcN1shpy5mNv8MFrrul
0hk2dPSnt3Lw1XVa+c1dOWOenSzU2/JWVt1KYehtR/WC3SawkdlBikq2TYtgHZuszsvRc69QfwNd
HE6p25LU0Ikn8IAi8exewoYJBM8eNiqzy8nOmRf5fegb8urLcXwahEU1iXhQ8oskFlOOUCI+T7ul
uVFoMK+s4EOT08V01wZLTuHayX9AiX15n6N02dVNH6ydkM6rynfCTSu7fhtwC+2KHwDhpHRI1yOG
ofbCjWWBFrL/6GD33flluxxU3acQPShDj9oni8lKqjFQ53oGZsdVva6rspuBGRBYp2Fx2+ykcap1
2Ln+WhqXH3ii/XvsLP2ZIY2/S+DOvWq9gV7FpWV7JActKtpWPus4XW449qzzqZHuGboCLhQ4XnNW
U6y6IYyqAlQyZbkKEsFWI2Y1O0xKuuaIy9zfQlZM3qLGoMDNJgbNXsR7ON5OcT6DDXYVt9zfT0zV
MKRWQ1UV1i8tuglVt2aJrF94nxgoYYJ4APnQmwGF98ezKY0tRZPJ1Gs6MlrIrow2w6lc7EeNc+wT
kMWEYHKFvUud89ifYN3sOVdsjt11zablDsI6tXUxd+mdid5vdklQzzdJ2uE5gX9bjtouLNuceXiA
nKo02FPq+Qz1YHCB5yiAq60/bqE/NzfwCxvPgilM1z4tx+1SctTwZUVQURakv65YYF4rT41bb4Ex
WzAuHKXA0df4qa5WT5j+ELk1qs+DoK8vJog4z3jC+gfBuHMYG5g3ABVdnTVy9F8JIIccraR62PiB
KlemScJzeF+KjfDx8ZKyoS9zDTVLJryTZ7qN5vpQx52Aggv72ve4DyAcRFngoCs3yrgdhpyroVn5
U0gOrEpP4yFujQeZxnVma9ue+dSrNgOwDGuRtu5Nm/a2wPzCcA9QMszUpFiMzjtHoLkThc71IKSq
in7oq2uvjZNz4nTTaz8z/2YY7LKBvn3YoMvvfIsJ0rlMpYt8UMqt76p2WlYy8fSOqNA/D1kJgvWU
VruOcnFIvKndIDL0NmgcVHc6tu65n6Im3cSDWI/OMmUer5aVdchNBBzMhtVdtBOYksnLKKEZ12Wc
DWllN4gxOo51Rfo7g5JnIQnjq265VmoYzlxbtXkF4sNRxr3IGovG8JRCHxy72E8xTEEKJEsgfThB
CWnSgBnLcAYng/h93gihNraZYa/CJLuP0hMfYona16HrEKsQbVYWBq+FAxhjnkoBKv7sEbiPJeEV
YQSyLn8OiqiNW2gwQ1heUYZuUD+maGlUSQtbAK8/DB5VMKbuBUrOTqVtzuJx3olSJnhhFovbAa4G
lt2hSID+UKsm0vw+ZCHboVNtMEvgJPJyEPCDzOJaQBNQ276gXj/chsDQTpnqJ/1GWlySGKLDHAAQ
P4Cd81yqwqCRBaWicdMDMLnysZ7TBDXPZU7PNBfdOhResFOV08ms5Z4MVrGseLXiadiXWTvM8q1y
RkN3IGzG55p23ZJ7eF/B9/Lt3eSpOEVHKho2Qzt2NyxcqgObwibYhokC6gOjD1uhMdg6phKduLBm
5sKQ1s2kDOkee8MUrGA76J+rnuotYANqU3sVz9u+HbOQ9v5R9fNyGy7CX3kmNlsKy4c7GtN226V4
RjNjnOCMc0JR8Tf1pWfhBdzbSBdDDO+sgaLLMBgeQsEo2oc5KX3QYLivty4wZAVaULpAyacq5rEX
D3DWvvArv7wbO+JtA6+ecx15XR55M78EHmTZLe0s89IgH0i6qd75xsOD7qbtA9Qj6OvGoL6SHKuS
A8fwpMVYljPI+QCrlXYFnZp74020WSUYL1qX1qSQMg7xqowd/xqMtHIlRq22UeTQYzRBWtfUhhyS
kTu55J3z3pbAMOQqHnIvoUUbuWijDZHGvexFsIqo7O9a7egn2VO4iNdQnNZ8cJssnj3D14YMLRDW
c0wfVTdgujqpu294s/hqFMtypYXpdYHVyJiiQ8q5CaGL3LXG6Gmdusih9kk1srcFexgagDSqWsDp
CF9HyJTBrqkbp84NTUp0bUWlLsdeya2hffQdDHR517OW4Zba6CymAM+GUHbYbAkczKuD9Q3Z3mjR
yVFddz12gj2VBvbOedCP8Nv20iU3VgqeTWmN7iee9FNLSYgNAmP3hfogrFaCmH1Dge7KhB+hExqF
a8b0slYBB3dX+EQdsUu7VxGmyc67Gm0iH42AS7G4kc3CqoNfvASSUWF4dHMyKX1o+IKn3+r+KZHc
7F3VRyDRTxXNu6VFX9PpDNnJgcwZscnJI14ZCWgN99dJ6GRN4OVN529Juix7cL3rN8Xk9JB0fARX
XCEtQidA1E+CT6PONLiqRWBLet2nNP1WI6MvWKO7a9fFajFVi5/7cYQ3nTvuezq1/pZyP0Bx3aPo
yibRlePNkYeDsvoQB5EtjArilV87ZLUsRBzMlJYbwKb7Halig4fM6CsAmAGaQGULIu9lilB5KAMF
p6/4pOo0i7xVUx+jNTeheTqJqDubll5feZpbsHcmOxd9PdXgGKV0flkiG14P8SBvadQtXr6g04GO
ZdRjRC5dSrJJ/bJ6HsdE61ctpUY4gKBhwFsVms0gq1GA/ZuO9QqNTjjCLsi7s06z8Wl2I1EkpJlX
WPbVw2xDupOdBYnDE/N+lszLXBqS76NMlL4cKz+4kGRCm3tAGPmEOUu0DS3Fm1x3Q3WEnDbMABlN
MsS2Laxh6hprgxPVvF53IUs2QAI49z2bxEoIJPbZUPGmhR7cpZsRtLaHoSfi2k6xPMWiCvDdpm1y
7c9O0VOAoghmVDaN9rBnp3zC+ugn85pCiH+D4VRM9Y+9Jx7HvqaPg8+dooE3ThF7IjyMSYAeaxW0
NwFWxvOhSUu4gkizIViGCo2Swm6OnZPoGfOKezIZ+r5Ugj4gTbM7GhjIiWcUJN79VJXpCnVz9OJ5
V5YPdVuFb5AB+rgMZpkAOVW6PxeoXcCAi6IGBBVO4A9qJ2Ok59h+HMtz1VXyvPPramdKaQ8uD8wh
xtt9MZWtyd3Z3nVpE94TOPVOa9EG4Zj3QQSpudVYIS+R+GJDz8L0NHlKup6xe8lVc96PJyW0YA3d
RWMdYEw/LqfyMLAq/mZLHT8aGlp3P05VKa8Zx3g3xgHQcs3idPbJekk4AijkPaWNoC8O1L1S1Qzz
gdrqTTKzVOUIEHzMwjkUzfnQKeFcG7TGX9Ow8Yp56iGIWWip1hxOEAc0O5k+852WGzC33IDmdcCn
ogWNfIWacwDJ1TyBMsjlBAhWLCgC5KRmz1GCgl3WYx4WQKthSbC843VGBRQGEquumsxTbE2DQR7d
BMB80UqO01lp+nXvoF+dlW5DFSbU4eGdm0SWD04iuktPRDCRhwrYDR+6upN2D1EWPUf4MTg7Dqlr
nCV+UB4j1KPxcQcUtyqFfkYuCelWksCRfqDYCDK/WXqVCWPZF9LU3yAnMGsGNBdu7SiqfzLsAoTY
rGRPctbDK/LMz6fbIcd4xAtGXh751lxqnTvnAQBI88sVvf5Km/ix+XQ6OmTLpynHGIqsj02/EFtI
pcgJon7RR+8ef1/mp58y8L+K/z8X+3/LaQFixDxeGoOMCELNx8bT4vgcsZYDhUK5qnEzyuGLA/wG
UcE5QNsLTMzpHEK8dL9mzZT1ing1GCK7ftftYcOT6XW8oRi8alY8/4ov+fv5wGPPCwnmpgMgCz4S
x6CNp9ihENqP54HelRgl+vvr9bHP/H/YO7Mdya2zy75Kw/dUH5KH0y2DMWdkZORceUNkZbo4z+Th
8DZ+kb4x+r16hSTbUsl2wWj8QDfwA4IgVKkqIiPIw2/Ye23nmh7D+hVbto0Z73tLWWenbtgvyFPK
Zi2RHxlPEUCI6RRSWVtx/4NX+5n08NtNzPXlCHHkEsAm90dcJoC2SLaA62mr98VBHXt/CLRteYiC
H31wf9j9fvdS34dexvrM2Xdl5H+jow4SYo2poNTK21YUE/4PUWKMeX4nEfj+5b7beNLrzYWll4Hz
MK+azs+DCrcODDPupcFPgv/r17u+n9/stKySMSmJ00Eb6BusL6RBGXvO4q2x84Ifodr+xWd5zejT
ryk438tch6ubttHAhJG8QNOfB9ORawPh18qjmpP+D0XFfzwortfJP17wu42dPoyxsUR4AOoVzOI1
jYBL4pVG4p4/BsaNelbbfItV/9/fDP/k3v79y363Ri6tiUmHUwYkKC8UFz7oxsDYdwGdQ/SaX7Tg
h0ytf3b//fYH/U5tYeUziIewDPK9+w0YJF10j3Tvz+HN9QeVhp+ua4x1fv8+77PNDz/mf3bR4ohF
rADy00Zs8PuLqBkVfPWsDtL9dDNsiy3jvnVD8l22AY/5IzHGH48yEr+lc0XeXy2s319EUTWTzuQ0
QR+U+/yOUeOFWyQgZ3pdfPbbeO3+QJDxo9f77hrS8tGeTbsJ9PyNBAc/69v//HLhwGS1y6OM3CuA
T7//+FhuxVZnzIHaCBy5hNZ/Db/IALkbtEIq0h9Jon+W0v/u9IT1izQHefcVmux+b2R2lKdV5Uy+
15s4LMF4m+24cB7Uy/hFjqtkZW1ZVvnZ4M9fw7V7z5L0B6Kkf/YGDJ7gOI4QmV9n07//gaOCjZKj
YyPYhltz063FytrkZI9pnDo6eJJgSH1zC1DdLyc/+cBUUb03u39/k/58Uf7+U+CzxtwH1d4DuPt9
1vDIuLo1w2aT7qNdStM1+c32SqHD5nXkiDpIUiPT+2aj7Q2iYa5OGNIO4rfxh06LPxxS1y/9N2/k
uyNYMe0Y2Q2jJu1XjsbQxT0WqGT//Y/7B5IMdws3IfZkklY4EL8HcZVpbsnrWpSSfWUQoTW129r4
2nVQG+Nzv5N+cwMvMguScWNNjy1qzvUP3sEfTonrO+CQoHTzuP6s7y7zYbRY7fftRm7HBqZhtSUg
vvLFhs5rK46/XuX/vU7609Xh8D//JmT5g8DGH9qh/Pydxub6B37ZJZniJ0BS/IO/Axo8o9k//Y9f
VkmGd5XRXIWJoCEYIdp8e79ukjTjJ2CfVFyQqKhYsVXxzf26StLkT5R94KTR5VLOogZz/pNlEiAK
bv1/3JV41xEAGdfDkH9fyVrX0/g39UjaDokmzPp5tqS4eG0W4fiW4XkKdRKBGlOZDFOyxHkNPTVv
XWeujs1YFgHFNqmkalDnbCaJoXBF2qIbCMsPZ+zjt+sek0jebDDXVmO5VzOzeYm0qFrjAh32imw+
kG1jtC8qrVgZpcpuoAM7Rzdd6mXVmFP3osYMIjDSD7A0hZutDLG4HnR0Nd+bfRvvFtlk9xia2w/+
Ze3jguRSK4+s46gmtNp51SbraerG2M/dokb5HaWaX+kIM1bK+hCJ7qP029ajDOK6SY9RWNWXjBXD
zktL64S5P3yfiq5cNe3SPhtDwyCZyFemzXEmjG1kDGWzclonDZAPqZ23aOFD5WE6ScKegaeCu5eh
8PeNOOyx7s8IWDxDecyBq0Y/MVxk6yXzOsv2novjJ6AlQhHTVWO4M1DH3uhCc17cRcUb5tGL5lNs
2HnQD0n0kaP8vU5IsGonhrLNPZRhcWPW8fRityw4Ii9vn5TTmz56aCATDP/fLTwNz32OUxlAjbi4
OalMiPRzjoVBGlvB8LKkOzbSM1NIAApi6vW3cF7cdTiXMx+KaY/uaqoM9Nl2PgzvLuqRY4l4y/AN
vehObYpcxHftgQyp0EuXVaVDdjZIe6GMVjI/DHIJXzW9zPaY/NgKeby2abEvaqO0PLb6EF6w+w7r
VI8wv+Mp2MQNNeuciOUtIZSFgarGkojQIbUMRxtx5rfObYoD2x2mNVVfPtf8tJt5DoFsWJ25Nqki
jnUz9/vI6IZz2Qvz3jOLJlBLFG/BoBO1Lu0OC4Fm1gFWd3IxsygOUCTKca24L4pAnyCUl8ii1zJN
ordGdxI4+Aw7hV/Hcq58E8Gkh2I9XvbhiB62S3GbTKFYTqaYOG3b3NEuo95bOYKSeHhuPJGYG6Ml
4cdnclbNfmem2BxmBa85Q6+8YjHZMM7UGvRblaaQ6LfgA7CEhAygzM7M7I3VufFz1qCexJinOUdN
LuVLT3jpZ90PFpGiWTXibemst1LElRNg3GgMJm/aBCC1FZsiD+VZOR2dqVel4Y4dFGj0Nk8an0G2
c3DJH+PpnKn2JFU0byy7mhrfdcGwFFq2HHszii7GiAFlKtv+mXvhrgotJs9TKds7OC3OI5129aic
2nmVSd/d2jFrrjENzWBmhLw2x0l7aLmyTrUpiEDoxXLEESY2sq3zL65kdzm24fLY6/PyEY1Juy0b
ob/2CSGccVmaAUNvNxgKXE5uotwX5pvzW+xU1Q1FX31ZqJh91TnNVp+mvAm0vvLyFWjl/mnyepKU
+0znkOmxGJUp+SuW2xzsWFrfrMrRdxqjxXc7qfW9EXZirXfCfuzGRn9XuAbvOFLUSS44XOGhDyxI
dLUxi17fMNnrnodFL988O+Svb0ao0C1Lvf3sXlfHVjl/HXMnuQx2fN2jaRP2MTkkX9gTdJcwApoS
xQpq1Ywm4dI4hbZTWjNtrSjubiuX4IBqqvUzsALWWALUROUOLuR3ab7ZqL5WXR4zS3YiOePNEpav
O4t27OOpPLDczJ8WVbuHdkAyN+QNNmC0BTe92XUHNZawnAxv2KE5EKsxHeTRFqq5mZZsOk+TzTXK
oRlyZY7Sfl06y8YFJ419bdWxeS+9iRAjVnYq20e1ToZ9NzS1x4qmDputitjEbMrYZAUNxqePHlki
Omrr9kt17nWdWa9fayyeNnyEdXvqJ0VduKCOWRcsttex09Y7BJjFLy7T/y5W/qSbFBL/ulo5JmVU
vP9eQHz9E79KX3Sb2sNkwogLhC0y+pK/1Svaz791pdeSSgaMibXP3wsW+ydoBuCnsOyiiQGzT/3z
a71i/2QiIqbCodKhfaSP/E/KFec6jflNtXI1yfIDItSXlEy8ve+qFbNOK3gWYX7plugygKVA/nph
ZREWktmQyL8Q7EsuEgoM5Ww9zMtwWqN5ZofDGdvWc8EEm4QRJ55R3x2MpYb30KaY5qy3NoUysrjx
xUlXltHtNS3ZdKIH0QuXg1FyCjJjVKaNgXAsggapoJ8m+bHJnHKVZeluPia6evFanqPEBON0Tf9M
oBecFmgICnyhMR+NQf9or7nSJk604sgKN76mOllx4FoNSz/nAe/bU+rQXacUFw7PiMwzgxgKi23c
dNrZm3ZJ+MVIOtI19G+kN9wnzUO4IGpcrGmnadYvPdt/wW3yL7X119f6u9T+/w3FvHFNcvrXt8jj
X//y+b//V4IUpP/rX353p/z8B3+5UxzrJ6a7zLqAAl/Tn/5xo9jIx0xmCpIZA+wty+Ma/bWwl/pP
As4IAwA4YNwuV1X9r/eJaf+EzF5nugqpi+GEsP+T+wTO8++bP262K2SEm07yRnCHfm/vZwEonCVF
tN00nr5JpR2+8MrOcESZEeobKpRyjRPXmpGK2j3PMCvSttMy5x9dS6lbDcLkBlvGrTt5zrMXL9GD
iBubHUBqznexFbsbaSTRpQ+N+EaMeXtCI44VdbCsVg9AxaXDGvdT+Qx0CbGmMxfTbhhrPMikK3kr
QNzwpYq4/WrLqd9NRWRuro609yk3GkJO+tby1qZswlVrWxYV9FSM6SHTRW2trN7m2Yii6DhkHgO/
Jp/dYocphN3B0oysvcvC6YLOGIqL7CtgXo6X39DzR6c0VlgNR+u6GrKmnqgXRPyIvodFnQa9ifFD
i/wFYay2DvuKMZ6eEx02ggtDix1ZtU8rgRapWuzxMIWZ0oOavvtJG1X3KkmdSTcZtAKIYiULKB/0
jRM4akbFNhnDco+Tdly1MwJVHz9stm4rW0LR8rDVlKUatwgtNLytWXo3u1m1DYco2cAnjF+ukneY
Y6O27ig4zxHZwRlFZyueawz1t3USqe00dHIvBsd6yqJh2k7WYEMIm6aDAm7zFPPbn8mcVFsE1ijU
x0obvs5DoX1hJ4eOC4HuqZXJtDEsl8jthuO0wNtMha4QY1Qegj7OvtxH/JbtE3JhDu04Ri90qS2Z
mwja7rlC1KrWIrZxrNLjwChrp/KRIEUP9GwhsgRWzu/sTL4hBggDCEjtDnoZcR15mVKSllUwAGI8
ZxJvsLVo/VtUdcm5nEhYi0vRH0utALE9SQeVd0Uyj8blFeR6U39ksncuHUnr3woYWOgctNi5GJkK
uc6MpFhxe9hBrc+EG43N1ByaMXLenKxH/e+ERAY4yXV9alr9sjZN7OCd0cf7YqSv7U0V3rRRTUK3
ENEe02R+LGutOkVRGj33Msm/2RF6u6BCB4Z110ogYGnw41D3z3doejAsIIdm6lMtugoKNaVvhMq7
Xylp3Au9ub1BEVGd7RJIaizlLFc6LjSUfsjSj02qt6exMKjAUhq4VSEieZOO/JdW2/0pj4R8S3gS
pH4fp82HUZPLZLcpAV2R1pEKZDnNSWWu/crGYXykK9TWPUL292n2KN2j3EbsrhfJa4QU6yjNdLnR
MxF+Qo+yOl/vNHdt9VNyXGjPA1kVzScJP9hTcxN4UWjN+kFrYMh2+li8mkmXbIvBaXfT5CKuH1Pr
ULOyxByP2LFSs9q0ODxWueUgXKndRPR+2prujZaN4r4245cJ7UGwmJNz5ELrT/08R7pfFOVw5O6d
PqGHmfdl1U+PHV6JD2mlw6kdxLTjsvDWmmNMz+YsxZ4cMfNQyqw1/WbK+5suT8UZBIqsd3BqogeZ
hQbxLWmVfaIsu8FNMn2gFkCVMsae+Aqqw31znCJBI+QMwZhP4Q0xV/ZXTwrwqmmar7EkID7iF8Fu
eRTdiK+i5s2TWnNuQ1l8yaehioMw5sIM55ZcJaQ1TuYP4+x+wX/traWeNYBHE4PMOaOYbmcPIVIe
wkqYCgSyNKZYWYwxJMcmmzip0N26jp/a9D3sgNV1c2MDGeyb7Njjpth3sdSOotONXeEY5R7WrvnC
oVITERUXW8Rb03kuTLmlzXJuC9QImxZMJYMMVRDP1fexi2MFO/JDo9XaIZ6FRnpvTS7IYOOgp4G6
TMSlvxaTNd2jIiDiJ2pj9+jNXr1G0pR8LGPc4B2pvAMSDCNIW82666RZBTzpvE3rqe6hFkbyzZ6q
5Vkrh+FIX6rWg2fMJ08zwoekG4v3MU80zo5ChPGq82oIFLgRQCYWWeJHMujM+2Wpn3W8MNenF99B
WQzta5H05hZdZr9e4Ca/uqXpAbSwksdQVlmgtVdeXYfGvg9MzcweLbJIUkRwNr2S5xTdvuFR8WJW
RnQqLWVfmmZI10mW6pwiVc6BOoflXsTA2Y0ET8TAlP9Z6W39tdUba/ERS4td6IVbrSOyIiydF2f0
6g1IUXTFVe5OPk962DJTJ7SDqic6bI8B2QUeys8wiC57n+xEvk46Y49V6pX1xmBslK2ETGWycnQG
YX2dT0jeEptju+pbpsnLWDEWSLP222gP/Yn7Fb8Kj2R9z/AJ4obJlGLNkTCdRe85+Ob1+LFKpbaf
4zZeZyod92O/DLtm6QEEDDauDWMZjF2l8RyBHmMS6TxJPiA8+wdrbN1jPqJAw5cu3E3pdc5mxuXy
qdhQBzx656ASzMz81E3GO0M1Jh6bJZwPbp/Vr3lcW0HUCestG8IeT8cwsvHgzEPwV+lb04L5NosZ
g0zYjxv8cWrvqQLkgCdBS+B6jdE/CXPQdpjsmKdFELlWTVFN30wewG9mmEiQJYMufGU3qKHt1v4M
BzndJSEWNGAxsbwN6/lNaUI+64amnyfI4uspnjumcIAr8U0zwxobTX+vTAdtsaWVH0u59NzoWdtz
ikS3bqbFawND3AFiauKt0Nnaa48x0alDIb5Fb1UcBxN1BIYe5zkvF/2JA7h9rMwlTUAxCOvAGFE3
EAZL99LjVtFWcRlp1oaLCmGdiQDyASEm0uEQMfAhQ9t1qSM0xonVEWnHfz1FbQcrQwzzzs6z9Bsx
At5j2zXDUY6Ds+PRg1rGoME/JIhHvzhhZqFrqIzxXncG4YLPFA38PTiRL8U8NR9NkeBPYf4hYa6I
KHypnMU7LtgiE5/Wi0/O6vNjZ8Qo02IZH92eUiUHDHOoaR5vl3lBNI8u3P42I5qkUQkj7t7OnJpL
gk7/gBXdPNpFP71GbKT4OxGubieCuzZ6JKiQBE+5S9rG5l00zGGgyd7k0Ufdt5LYgk6ohfK1nadT
5SP4Ao2Rs+Q9Jj1ozUrk6Z0HI1CRYWj2hF4RQhFTW6+8NGQ1aQvOTEe55UPpNO6nahMSsoyR24kx
eJ4GRsfgb2bqwVXuDC+WqiJog5y8ID8N5xBjyDoUyluPQ+3dIIWT66RXEoGyZey6MExudaTZd709
C97a1RoEY/eVYqk7MsvSvzZTYWEU6PKDXebesWYmsmulSUxKJZb3OZczINKq6G+GIauv8xacDoke
Mo+OU81r/QFB04PQumxbN3SbcTObt5M5x3dW49rkcjbiPJdiWEeqMJ6NuHX/PHOEFys8BvneRi+y
WRKYtgOT1sPYGe3Bc2r7vOip2BhYBFcu8r5HozDKu0ZYHTW6l+7Q+w/3JQ0nPkGh1++amnnipxpR
J+y2gsjhL+wrZM25CsMVh5B1P2Nbu8UzybdmMTnVJdNAG1vu1gvVBN0ohIRkqflbKUfPgOyYV58c
hOYdOiLtoYoy73HQpv4UqXY8N73ubHNLoYbzlm70W3vWH3G4LNJne6A035gt504TWnNpOZVvzDbK
XmOshL6pD+6wHl18tqEzP+dR4pJfCMdmXyVzHO8cgbr1jP8DFYlrsGdE/ajgltLrX2YEp4VPwcqg
3MTxNqzc2DPvkSNGr0mYd0TYeV5+dh3vOquNZqvyl4ZERQSB5oSacObR6FfsaJhzSidAE6eOTh5b
57ybpeW7I66zFcJqRwaVx+OUgtnbYD12r9CkfLk2AtV50gRKUcN2D5Gn4kuFSyRokFjCzCxIZA4F
wmzPmmJ5I1Wa3uoxGYp4MMotFpPu1Sg080NLhL1l2zHvda3pv05ZEX4sqsrJrsT7GmFmq9v7yFvi
HBG7B0/N5uCsN02eTM+OVyQqsPKshc9Co0DZobunNJTqQxmtTUSidK+y9HDQzl0a51+xAMxHa1Hs
FRC1Upi2LD5uLFnmYaDj895mdWgbt6WAuuNDabLZ5Y5WxkvLa1J3F5kwo+TQCIIoLT3B25pEw7qr
bPOhHK5TmdSbnuLUcB+dbOYR2WDTvMFhZ2xU1tcPTZvq2qrQ23TXqsh7thm/rPvcpMPtDepgp+fc
WTvL4rxGtoK/6jixel5MbcA5sACqUbkyjuPiUqcipV3lM5bAymisP1PIlE9SU8M2Ryd5kAu3+6pG
LE4Pg0ToM9KHbj+Venge61Q+azzBz0AJqVGxBMPWrlJv11VpAnWMXddT11hJvsHLlDzWuW5veYjz
AFVGYgVLHbNecAe+rxLhf9lIohfm2mofSIYhArgOxUslyuhLu+D5TEp7+iihLH8illXo4+rKDfIp
MshBL8e7K18yXM9RCVNVDXVzDK1YfTGNLH7U3Sa702srvzXmHh1j0w+4LqQ1IacvbXo5uwNi62VC
Y+B60jRjpacqGAT6/IKh1joZGg/ezMDOznHn41zm+fuoqHdMocBSD6G4zezaOcpJ5EBklYW7XIDk
CodObPNqBtiVFfVFNJMMRNppsLnCBAwv0QFxpZsnE9XOY1c39dOsN0L6XrkU70sfZjRsZjMEZpyG
GwIUcAXpPEG3bqTZPGcwZaL9dNrmATbaAptWz57ga4dHZavqmDSy3Rgll8roafqB4hUtc2nDM6Sh
0lF9Z3I6lt0SX1uNyQo0oM08dwq+djORa1aBzjWRNhJX29LwWFem/dJWmr0d+BGeYQmUO1jgqyKf
BzNAwBu/h0usaadqtJzilEaJ1/nDQHk+lukrWOVyHXtNGwBM9Dw+/MS70t9I/OtLe+HItyNnPGN6
sNsTQCJSYkIerIC8PKuzqSe5/DA8j4wS0jocc/jAhlf6ueSpx7pnOnYQST6axs35Mss4PtqSZtHn
0Jg3Q44POicx9mNJ6/JbYXTERclheBqLmus+9+SXtqRSDAqIuujII/06lUkz7QQSLj/jKO6BadFl
rfJExufQ1WADR0uzaoUijC0X9VmNNHS0hISuZPk8jvCb3eKb7UzxNouUeqIx4+TsiUC48o7NVeeO
HWAmuuUx0icWghqNLt//Z1fazlmGYbwN8Z/fa73XPy6dMgllYIny7KYKbpS+UOP4eRGXF9ejK49t
0V+8rig/9Vkneowa6jUfuukFfsC81gYN3PSMiPjO8QAEZBAh3guRhCygYnlptEbfWHEUH2bhmOwm
XBPjjqd3jwvPGvSGaIN3ep1b+0rTu0+rj6Kv1uga+bqtF2s92GN8qJq+/ZhEnG+U1pJJVY4q9lWv
Eg0iu9NC83I6SNB9x7FjjJWO/i5O0Re2pXkpnLpYUwX3E0piYWF04EYAdgcfPEfIY6/wCYwD1gbV
ZYEe9yi3MRpoew62bEc2Joctkvv71m2p7Fj8BbkblW8Fe9K3uTBGiFPzckLrbKJsucPqnN4kpVye
GuR5vo7y/NWNl/GZHA743Yyxvs5xOCEFd8r32qZpNqQCKFaoeGh8dovJDXYacbc0kWB8CGjAL0Q9
PuRZxYkSqQ4CWldPd3HcZCezGY3JV2ZR9at4iKfr/+uZD4nXLosv7RakVVaW/dr2tPrD1l0w9AtZ
wU6CzQULJPzroazOXE+561PhxMQNZ7i2cBTNyc7kkYDhJYFkLZU3GmvOfw1ac1m88tcDbcNG7/ds
7Q9zDiKPr6m+1RhcbeJYn5gyqOErq9PkrjE1Fs8mNeSnUdnRGrwAAHyLfRgQ88V7huVRPo3mND5e
OcffIs2cNj0P8kvMk+PesYp5Z7YTPHelizu77FnBZ11/3xatZ7ASdCd6AAn0rzGB0pWms7Vk6G2c
drQf4k4WKy9chvdeIm2vmDBy+yzU4naYsxdU3RTeFhUxgWperDc3iVzGMLZczoOZiQcxTuIlTIcQ
80hjqF3cC+OAkZKhli6LN9tsaw6L0IC8Lp3rHaRpdhykuAQ2HQ4nCpZUXZtM2GIHLH+cTIvlHeIF
BGPglfN8bdnhvXLENw/90Of5ytPFBEGty8wIM1dME5EZstqZi6udM1UuW+AxxRu0K0xS5QSztpBi
Uyezc+jzud6x1YjZsizt5IdSt16m2DJeFEPycyPt5X4Ir7df62E8lEQFUY9J1/na5z17/r6P0n0H
ROIdQQRkE9wquO4jRWfal40XhCQxvA3OwrNiXJxi2HWJsPI1fJc5wqrRNmvXa/mcxkJnEWwj9baj
wlnZmFMSTL1utLENCYzQ9ur2GSVCD8TSEUeVaclOv7qHRYSaIczbzsQO5IYI30MT/b8+R29Z1rkX
ECg9EBOjFEdsJMkhlUuNND8asMzGejetxCAT9ChM2X2qUYkvRqXYjlFGTB1TCtNMrvEQ2heIfTTJ
xkzcAroIfWWCuf6AZVLeE72liDgvPbxJRg1/02kj8DCc++UFiJPzZOcYS/2pcfo3D+vLWXPyfFzb
1ETnxtXmkuE3lBNjYe2dNHp8GXtAm5YQzc0cDiVndjbULhPcFBAC5PD5LndVenAXR54cjM/gVbnD
NP6vlXQm/Z7YqOYoK752Mwud164UVDyjjBgIiqTOYUMmyV4KhcW3RzKzSlLBlMot51srUv17bRAJ
RdcZV8/5YiNXrRUjhMgwX/WJ1aI/GCSoi96R29mr5F63ZhSgZlSxz/cq0bvrarGEClRWJZ80M9NJ
YzHwatIrOPscnOo3IzPDPxMOVmyTuZfrGgrfZqr7MYPCGS83lCAEDtjF5N5T7UpcxZgCws3UtsVm
sLvsvlDjtOmQwmOxzJoPOkIm25BL92TszPdR1lQbc3Tk/cQA4Uk4FoSQvgSNzJx8vdhWeCvwme7S
nNj2AW3TRhR2eKMXqthlovVe2NbHD7JpCmJfMvXWm8Z8EBBID1ZHFsMKMAnkxtrL71J4+I80tsTE
15Ie2Bpo+QQ3lOA8RDVGJz+1TDDLhejnokrwvozJriwz+45OWGTriH3tx5hY+T7G+wfEUxMbuJ/a
t0hZxQbvy3hyxmjZRpM09yWY2zUDfJ7kBcPJdOWJ1F2zNlGHGvHVvk8H8ul7ZVk3Ytb6g4Vk4VQB
ANlxXHBz0fYzwISq4gO2dCkm5n6DO1+8tl4dsvZIyy8mnsfj9eJc01TNJ7cguYXhh/s4TQKkO9a0
y5wa+inlyztAlFEPwGWIJDE1p5F+yaOm2Xh9YV/MmPbWX+bIWnUSfx4cjta8z8xGD2IjlO8V+HbU
X73+hLrC4+nCbBmNmrehnR2O4zxKikh7MI6yNkIkXeA1/Lzm6dzESfR1iXWmB4mZ4NAtPaJAsniw
L/mSz+d5ss13Jyr0dZoXvb02w9q51wejJHhEj6x9P7r6nYyy4q6BPHMa57w6wSznxFjybNlL1TtY
WwoET3gLV7wF+6nruuJt0Kw58YXTMnlxRIbMui2Np4nHxtpCWYjcKM++scS2b5i5ED44C+sJX2q0
I++s+4pYpr7ua+oAiJJcRVHfHiTlzG01LO3JzMclAOma3TGjKu8Q84x/NjpjeWx0coecLDSXwDFV
tYKHUG+E3VCKRJjj1shJ6yAB9HpfpDi7Jy3CbrdYxRpkd723yJ0ga2SS4miVTNj9dPFCwhljfNyQ
YO/qrjfIeXCSYy5VfrRVPweExiOKt8jPAPZILdnO1ZfYao03tnfZrVLCPoxznB66qMmeUrcdca92
8iapozgFGx1qL2QLGa/8sZiRODkn+wmvNE+5KiRx1jQCDNrJl74CvLTwLRxLFYVnnN3WGvr9clPU
o818TBse567Stk0CQwf3Z3XHPNMdfKeenCSYWDgekUqHz2kyxacutsjodVRrPxC2ps4LbjLG/V5c
vdsLfYumi/FBN5s+8k3mWxCJQxOWdWlm6jojH82QgV9fjmTWJMlNQ05tBkfWGIlYseQQCGO016Kq
rXCVsrer1xqD68OgRHEbq5AdQISAcBc7SNIXV7pryszw64Tmjobc0u0X5BjyUQzMrTG/1x1D5Byj
ojuXGyw0xtdImNVNm875ozu75cug3IU5f+I2W/BD6AtQypUP7qRdqdwTE+tVW1TWp8X4kNNlSZdb
UykChOdCm85U7dHewQyOyzWKwQ/0s5Qf3dKGoGwH5ga/Wbj/EzcYe/DfyDyuShGHFTikf+ZixE4a
31kAkkSPpkqM9taKJ5j7LOZWqh93s+18OlNa+0TrvdeISf/9q+rXwOJ/qEuuL8vHCDqKkY7jWtL5
Tl3SpNnCimRIdrHRfxs1Zk1ARoy2XfXK8DY6v7IuULsyCc7DG9cduBAtclKSX8x+/wWqi///WIX/
Vpx0qvLPv/5FfUfmsf4uT0JNrWNikELHBunqwvq7OslAPqHz9aGaBo+JkZA/8zfRhfsTSxlQpXja
URXwBf9ddCEtxNQuBjqCMBHKISj6j0QXvBc0UL+5ghxhIblg5828jhcSCFn5/d+oqZdximq7kUlg
sh0/ZqmpBUavBBtpcooEh19Qmmmz6eBGrC1vyH1uAieY6jjb9A1cN7NnWFoMsR4w4EAkO9G7GD8H
0yVLf2AsuunCFAUuOtaN7oz3xDvo63gkUIkR14no05DRK6lIExFF4dzjOjCcu9bUdr2TkKFH5HBK
9NWpfYUAah+i2QhstwoD1pbOqseJ7iL9cC30Rt3/Iem8dhxHrjD8RASYwy2Dcm6pw9wQHRmLOT+9
P60Bw/baOzvTEll1zh+HaSuFbb3DjrpSpTBaN89k4tKy36QX1K6Y9jOWco0bOKiJ3/cmkfqaWnEX
Qj94fE9bB4njZsrgEQHmzGFhlLG7X90oyIEOxx2Rcj9lTkK/PVUbpt5jZpkZf/Lxo6qXDUZ+RJ7d
3eycq6l0rwm0p6LEywa9qrKSQyKvZ5qDpsHr4Pg8q04eadGawB4vUkeT1pQ75Orr9iZSiY/lUvJq
PPB+3hD9nClA8LKUaa7e6BcCTs6qzYivgYfB5fZBUQ7sZcV7G5c0YnD6CmlgIcckqC5tHvTyAKXW
dCuaMhAv58sOnRAZ4fISgK2BJhGoUfbqrrB+ObSjJUY8HA0oY0gUs5tXkULmEnHhLk6ie4U6Nr40
yHewu3xDxB9bNxQqhmfYhaL5UcLwZZKKP40UOBI75q/axlPWzj9znPcUCHAoy8qqCScOatlO3KaF
q49rS3ebYVeS4OoZC/q4pmQTcFCTOFkNPjQ1BDeZqOk54/x+9GWaAQcN7/lQkgWxTIh1ZbEnlUFb
yc1Q8YklWLEF4yLdj4vcp6x65pE4RtsVLcwnWW9inanTtk8XbRvD7HmpoqcBWHS6KaOIP1fYGkGb
Fpk7PqMVEVSpm1mT2qdlOjpZkCSuY2+6Tqj+WFLXQMbQxayBvFCNfgwaKQ65Za8knToAQ8WILvFj
MZAUhDnab/O8fBVGyzmt0AOYFhOaOYkXiSyT2U9SblbkSshtjD5ZdbRNEHbZbEQudw/63djQKlEs
28wcsASn3du4TN+pPEpnIRaiK/SJNM5FTfcy5oCbHvb/9PRUL1P6maUdhOxI6I9EfnxXzGis1cIi
wd9cN04PN92J9wUPItplzQtLlmljEm8NyQFL0zi+PIMMwoTvxLWOBnlHCKRCBE5DpM5cbiJbktld
n7H2g5xyGatXrsTACgVJeuOrmiFJHBISJtS8dvPOKldZCLUdT0NEV5aGn2I4NHX5p479Czdo5i+k
MQZEgfECmCQKxHK7GuEdNO56aEhjJxk2VDdjmssyJcGXneyOeJDJuMdpI4I8pI2DNbBf8KCbY8uc
WnBE2VbOkpA7/f//reuwjVgMIR5uL9vtLWejFuWjK+LXvgT3kEtPmbW/HkeGEiW/OWjvOh0M6Gzy
oUiftNFdGBGLkBG6oCl8tmH+r6PdbGxgItXWsILM2fSKpa1YmAa3Htchz7zbTA2Y0FMQZGrnpTJf
HNInPfqgC8APEZiLwbhHQqUfC/NfSzOJYSvn0ok+JQOlmEwVn1Ly4eXyZw/Kvkh6FdQ/aavCDJdQ
G0/viBGr4ymhsaKtjNewb74sc36FmaD/qs92lt3RFKI/MztjF6n+u9YpXyqJliXZsJ0aT7sqzs/V
HK8qdGTQsag8FSncCK4mDwQFY0iKKj1sY8BZDVwUQYgbt/xoS5UdLJuWmgkd3UTAjN+X+s5x+vPY
Gp9DEpLT4hrQEy7lC3sDyNDtDHGnG/OfVmlP3u5vJDCOEyzbNtiOR8PETcD8GWvLPq/g5FHzJ7n9
yoUUub1ZuXnOu6Tw5+81U4ecBkJ2iKYp8A5HBfszs9ufWhepq3cDWGFGyI4/5WgDtETas/uFa9E7
H7Y2zawYnU4nnNXCuEpIJIboolLn6uFjIFsuJUFOj8DsomRYUO2UY9CY6XsLLhwugqlaoGUqyqxj
jv4GFY7vUvlwnKnchlHDL7XTcz5KA+tHx9k1NBQnLoZLFogdqJ34I6HuHmob05miG3PfOtTCL8bO
1m8G9SAizsxO5Hu9dhJfr2o6lqx8M4v+imorvUt9fhCjII9DbykzsMJlR3fLWznEUoC8Dzytsl6r
QbRe24En6XV5Jd63cE1LAumX7G1dlpf+Fx185It8tICkNcUzBkvyzETtvFntPiQIIW+os3u9GN9W
1aAjK9t/kznXrpUOrpkknV/V070CHC7JB2Jjsap1rGnvs2IQIUNOTTJWV4idh+lwKD+nhbA7Q0Hv
JLoevCfp5g6cErhVZBYy/n995BW0jcbvYuctx+3QdRcCqgB/wuGgz/J3/cxS5YffWEWW+JJRrnqn
+Yr6mATfPQG7radrnygScKwK+a2t9Y+qk4U3ODfYfjzBjtMFPyl8ATHMxpdNfaaWSiHcqjl6qR5W
hI9y70Jnd2pyFs4LR784TzVpQ7LlFmPZ+sJEC1jTQ7CpNCwuRQ4KTQioa6nxyzxprCvI+/CZn8n6
enOK1tpM1X1ukFcoz9+pd2iDmLMxWzsdNCM0j8x2bdGiaGuhN0g6li5dHLQSelET412kI/KMjsy/
+qL1bUxbq+mjXhhARGY3k5aLNFQn2N2XZDkZDazNOJLtbw54ZGIlCgOVs1cbdS+JM5UAu5E1lzwT
kyjybTv3Gzturh2IAMBg/FbWyRccJfYMyoei0PGTrpHABqg5jZ3NGGkjFCWgt6ku18gE0s4UDcBB
NSa30oTDra66utGc4DzQOxSxN7Ztzdym3KVGuest2TlxZ/GjwvZ08peSSD/NUh8ye7io5GNrTbKL
9IKEXTJ4naQ5S0t1Kw26PAsEQd4ir4kSNvwsN3FNZThz+DrSkAS+btmoeVx76oBOyLCkfTqQXMhH
226KcCLn1A5qPc1JbqffQlNMxttGJ1HX4hTWzIILXSC8SA8LYtlotCBY4j+08stqMct+pZjRRxWi
j5TT38ViuLRt8rvqsb9FYEdumZSzv5SY0cgcJM41L+uLnUg6+g/scjiziN3WVrPdBprcqFsA4JUZ
1jytCBAIU0rvMLVT5020HhHARh87zQJL2nClEaxoRbO+7gvcS3Sb/WQ5ytJEnpOd8Z90j5xofFPj
hnQ57NElmZD1+FEkgLh1VT40xc5crgFmK5VWuKGs/DmVfsDB3bm1Hv1sA4NhEhP1l/P0ST2VkSmt
UlqLb1Dofl8XMbFR5SObKPFsRuvPxNK0gBWvJqsF5rZIsyIpaYkhs8KCp6TCsuMW5/7RJ9WdhuyP
NnujpFjzjQnKs0jOYa1+lLwkXpqPv0uxi83OQrdDIEPqJD8G5NymzGEhpZQXhI0XRALirIJj2abl
9zTpOV48J/dlnl86SdoDdLhbELZUt32xG0tcDJnlBJlG1agTxSsdLN9tn50+knUN1YZQAjnnnlIo
canCt14FIq+SkQNiqe+5RGGNDFG2RvBIaLIX4y7yBvYDCAjFdyYwGqfo1/TK7nqKV9UB0aU2959y
mnp1dZf1gZvB7ouNiQIDdIIKYX0OifIRoCW9sbeXZDVl1H/Z/AyeLCep11iY9aKJ2AuMZEHdh9+K
qon9rFkav2tJS9IUY1JLX2Yac9KaQwFqV1oRIceXmIHHzlH9Li1ttjKt9EHMz8GIKFcHtfye9Qtp
waU3tVNLYs34lrKlcd7q9J+O9VaYzVsU2QpnSHYmLmZrpMTlxeb0KnUPxQgzL0pRXbfcn53N+pSm
6UoyB3tb9tGtmxhbXDyVRKIj0YhCcsLDrvKFOn8neoHq3ZRXuNKyINT4vMeQ76wW5AkUjrWVW6jS
cZzvsZYvYD7jYdQcqqwaM8DSW1xwbr12QOe7xUDYXhX2yrLqicnZ3KlShRKp4JfZ8QTwOjAq9ejC
zSH7652L7sxfM897ueT3vkEc0RK/71Mn+yqrBOeTkkUAcm8gnissr2nx+Zt5dU/B/fEAa6DwdvOI
2x59Uj0g79PPmjYXXldMhyhCAtJyOWQklrmgPNtplnhV+6MU9ag74Y6jJsP71sekL5Z8KjmpjQ3T
zrA4n4P8nmYESnaNhipTJNkqqVJP7gQFYwabnmoMr0MdXxBMznB8z8dBMLOPo3DFou0NONpFPPMG
FObf8vDf36E04y/C16Aa4e/q22LPr2GEkMhR3+fnP2bRKoyyTuYRA/SEUfvIt+HR1z2c+ErgINBp
0JJTKwFOJ2jVmH97h6/TqQzhAQ24oiojnyQq02vjbE9YPFEekXIkIFHyuFtxOfK0+UWenQm9rXzb
HBq3mrFgyCanoGacyxHKBPLjyYc53yghbnWjxf7IF+piv1vHUrOtUiL7QJXptbfwHbSLsclL7NR5
V/DLyuGB8ZvJ2cZ7Z2lMzAWNUzHikDGGIOy6nW5Pvbs0qzYjY1NlYgPMXHbpQFl0GuYz6HT0Kc9U
nTtS7omScieN/0pCPkNQqMtPkPjR9+n77KBQkTX0xV2Uc1XyoygRquH0L8r6X/xPL3M3Yo0SMftJ
fCcU/DoZQH5jv4U33Th5+DOpd2tuT1lTfBbkMlJg7XDmoj3JDIO1z97NVlmtGdJUxk5OaEjrs5hc
ucbBFRrZW66j4O4TY1Ur6HBNctm3dZf+AkhwuJSvIeAOgWlsO0q6SlGs0vP1wTIa+thbbuWQfWY6
KbmGuVaXhtcuHrAj5GIdiuhBQu4vejB4e7wJHunMgeyU35ml+r1ytEka9FudshbCy96hH+mnT8Ud
PZvwc4umz4UAOTmT7lW3PEzSJ9EEfCgkD4pEDjdVJpO6PCDxsmWEOZCdGabigOJ5YUsj8o3uUqfF
uMO4+SNEIrkzY3LME+CYmotDmgdO58sYywx9R0j2gyErfjHKLDWcUXWLTKTLOOsmHAmu2ZEjP4Y5
5pY70ubc08Ms3j5TnOn/+9ZtDdh4iehOzw7DYuFsu4uxFCsuRyngVPLNtHnvIgZJxUYkoipXSdM/
SotQ46Vaw+nGACvG065HICr8TuKnZJ26liF7iNJetQ4pnjExjltTfRFkGnsjpHCQx4gsyX7ViJb1
JSrUDDUgrC0+RJr2ImmsTGpFYCpiB+JE3XpO/xDlvKTlgJJ71HxVLi23yjbGlKKgVoqbxa5oW8u2
5/2Uwv5MUdeR7ZgKj2MsvYX0Bg5yuysM5yj6OeXFPQKFHZwRvV/Y4rwx5O4eE7zqLckRRTVeY6c+
67QcYBIkc7afYgaYM4HDwpMQcrlLa8ETF0IENpK3nPYO1ULyUIdXDS56PUitvYpQqU7tPo4rc1UM
vNLM/L89BFihMGeUSrTKM5lQS5teSO3eFYyOCCsZ7BGbZeNOJ56ZmFUh/KZ9AakxVkrO5ziG08SI
GHNcAkl5YTZ/RxnqCP3UG7grlia/ZEJ/T52xdOex0YOUDxOh/0/cJhrBmcihp/TFXDI5oB+COqAI
bt9gl57nSvWNQqwIuZiCUq5wVtLl0S7Fa5dq8horC9gJS7wzG8j5YeeZ6B2KOpFF2DmudjvCKEk4
xoVB3/SiwVrcVIMWG0yYo9Y8irn4m6gODdRmPiK2+IvzogmGejpks6l4U+P8Fcp3WJWfjiZ/Vuby
rVRIEESX3Ue8HtHSPLOH82JVyrwxPR4CZ44OVUeyYGxqROwa30WN1ZNw6scsl76Z9btJlS+dIBmS
ATGqsCaPwjH4DONdnLXVug3N7yRkOp3ZoPulEAByI8IyznbeIDe1ols/6neEYO8peRhrhbMhoQAm
Dfddbb3GRjIGdT2yp9kE8YQkhho2u68wrCtkcJDheMaK1lz1aNqUMxtiM4dBNxP+0Kh0FrKkIeOS
oBPZUbJ0JoA6FEsQZdFVNkxnS8PrWmqcHeb2Hy2Z7koOZhrl43sy1WeDqELEb8qryU3/FGMDNGY0
eiTpOhPmY5T7l6Yw49UMsrkCxXsHeCrcdkaObwndI3qdFnbhkKCoWuei1O4kfQXgJrZHjRv1yBOP
Ivs7P1JevCe6kz0BaTp1iXym3YHUmUar3QnDh6t00nlQGLN6zl+BFWmFSg5RUEJYtjQoqwHhD05+
migb6luW5qlkUbrDMmvqutVABJG4fWKJId1DZ2VpaS/hygE2zEiSRclBPaNNaqVWlBszlG99FTJe
8bK6ZA5vEQWw9mCINJ4T8dRwJOdKf6stbn+k3FmXHm0cm7vMUK/yMxc1QoQRkNNAP19b7k203ZDD
0WUIATuhroB+qaiXSy7yBZ6OXlrjPETAKmmtEH7BummziTkzyY3M4+HeyEgW7qUPUYESzWWZrHNl
uY3t4nZTL18x99jBLOTBk63ovQ5lOyAcewm2OK4uJbj4VinDDcRe7FntRHdLqeMwpn4K2EYr9lS9
gD0VjrleLI1mD5RvriLxt4AMr+ktYm6Sxg8THTa9hOaBwEv7oOMP8ioYew9l+jNcMgEVmXQMLdwJ
oo7VQNfZBHoZ9LhICFMIKw4ZQ7I4tqOqWaMbDDc5/ZHP9zSiCWAvxWdhpQQSOCSGjJ1yILs/3Upp
fFGdbtwlvEB1NUvHsO62qdALKgV0YlyXAgq3ems7lgNR1yeqc4g9yIFeHC4WxZHOvRLfEbkPPtaK
fSzym5SvhcStpQwNIF60oP6I5VVj8HkQZSzcFlk7hpHcXjctEbPSPG4TvQuSKn4mQ6CDGfvn9aCI
a6IZCpKTkfG3fG/MVS2nd4c4bX/olQn2RmLzgQoGpcIMzu+cEd/y7CveA1VYa71vvzl7vdCJnYAg
y6AZm+pG4dJtMNS9PCzvHEeEJxby6wFRLhHFmZFsdIVhKo4FNA8q15X6hB6WkgzMcuF2lPXvQZeL
bd/ofwo5IRuzr/eo+OmMpffWbXvyVTNrmg9z1+8HmNwhTtnxbHvySoH2egrnZAuBtSMOl0B5lP42
ZlqGqFqHHyqlmeFb49CPna1G7ktQYYJwMokU14bnvCgm1MwJkTADo6YkDZ99jFNVjj7qGQinQh4G
iJMGLRoLwlctpHaYGCtUWiIhPREbKJIYtNFIVQU58ualKcOD1Rc6E4yDPMNS9pN6dQpn8iZNIUUS
OQ0kTuPjzUl2KI6QzU97M13cHoHbql6cX+QDi9f31HCnqtWSKtv6Uh/jZevEs8lzA01NM/lsPIcQ
vffGxGGVcJCw2jN55z1D22xviwrgp7Wm9TLplwpN75oimJ2WdP2KrTGgZ4ulRNGQq3fMoTL6WM+J
V3lTx6ilQ4kwbNKsC/Rwhtb7YV9f0mWdWbPltxonvdGVW1uiU0Am/9ZP9LT1F539sNNLtGBWjja8
n7SNHNk42EgWjqgMWkW2W6hnZVb/jIhvqbQoJ5MmC9dJURx5/iFviv5XVpopyNNEXzEb0M8aUxoM
nZWsKB3khVWIIlRV4gb4NI4ZeeBG4piB7pjkJiH6o1qBBE0Q5z6yEYs9v+9RjITr9O0rlV9wU4l8
QXuUbrp0WcGkMik+p0eHHbxK3jWjJjrSrH67RfueeL4pF4IiCT+Fqj+q1rrNKQ1RhOSXgksd4Dlz
k8XcLYrxXncqsmAgNAxl2IXm905or21hG17VpaavlTHZN0v1Ese4xm0gHi8Xn1P8XTYvNaFI3dmW
vxb7kJIzlZ11DBV1BQ5jfzjqS9SjmgkvkXo3s51GjfVwGMUpAym19r28kcxbWBO1tww7ZJeFcsvZ
WEtvNF405WbFBwtqwIyuo7rm1/IWDLBKinGz7ZdZzHTdv8Xl41kMW8FUoK8Wi45IJvFgSthkC7+a
4L5qkNIvp76V5nHpA628FjiVYBcARD5spLZq3rrZqzyaxxAHDagSoqHHEm7HWPHQA7lzeCqSWwsI
Or7MxSmv/w2M42L+LnSFXuR3bbwX+otNkZr+CJe/UH81rPcEX1kWkzj1zxwh88wbCUCE8vSDl02r
xTmY3T50erdJCGe0D1O0Q9OyJKwpe6d5b/SbjODUrLF2VM4qE8EcUrzSbuWOXewtHlFZab/VU4GD
myI7dOA91UU292r9LZevlvKLKoprPQtMcZrbv757lPJ10W9R9YctojBIaecVWZRTV/yLo68uhGpl
gJDm2suWgmYu7j2T/+SRjj4M8SWHd7QqIRBQqD9U5aaF5UoFrExrnx96oBEug9VSMpWF10s4pBKx
bDKbx8wgj6oAhlf4YGEJHIliPdQ58ghEh1+s+qe0Durzh0ARa2W8ZYzjk/lTSI8y3xrllkg0lJik
i+0zsUmHtd7d6u4wO5ew5AE/2uqDqLBaPxTRykbSvcvGFR/moL1149Hk1M7+E/Zs7XRlJZsJcXK0
LfAaZsfM2FnWGd/RAEIEEDB4tH07S0MKer2JhsqvxsKTAFZG5Ktsoooyum3quAv2RhIDAFH+GZzu
MuC/QzwjVnK0lyA/ULdqZKKmpEqc/gEFAGnJuQrAnCx2DzXd5LSSMgG7nfmJWoKJlEe6/pgGh6Cw
0lUYpWKLugGpCp5guyNRxA7jDPntqg7B+rx8vAT23K1ruuALe50ul1hHYUfFAeTZaiGCSX2PGTbO
cnbOs0ve/IvkeD1Zh7rcdlNQJ0HHhDZrQdqf03Q/JKd63o7KPY9uwuAlTSjb+qYAD5+DO5SHeLqS
fcj3bNSQ2i8b41kdor7LTemXoBIYW11Vxbvk1k3rNSH/xy7MzsU1Ik5rxLi4iC9eEQzmon5Rqn92
+jLJfyL/U9SfDDrPSv9RoOJFgA259ocrAr7Hm7XrPH5OdcUVy2fChU5Kuyu4i5XkwcWpOLt6RlaH
VQU2J1vCAK+Da5r/5vFiA6gjkaSnhYNPnf8mZmk5j32dfUW9cb+5o/xdwGGXxM5xmiGpnrxEi9co
V9h/OuomQAOVB64L+56on2PdBXyM8MQ+H4VMJ4e1y8ASl/RVo9yGHAOEVjzy4y96kiCZfuwhpFsl
3OlVghDQWEX66vmUV3xJz/ey5czp+GsaFb1YgS8ND/LEaIZATR9+wvxoNQ+r/jPsdxuPUXvM69dq
PlfKPS1O0fSmh58Nn0UMQj05b9Wo7vGn+9h23dbHpuVGpYzP5MrjDliHw/BL+mibBjGawZS1uNUD
cZZnpU8IVHZV2dqo7OuFg9em4DwSvTuy15pDilmIp/hz7D7h4J/lIy4jgX6brcqtQLtJVoPrmdy+
+LYFVEGzliWT79+x77W2b5FSxMsbkmJW44iANfwEBOEp9LLQPqGJz6T7y+FEcgLu1PpraDYdKLCh
tv+dPbbRQwYV7jw567hDqjrfujTI2F7CdvSQufkFh/ucUrzHl2KkOu4L28dSjwfOcePkt0YPAr1c
asFwGoDohQYKWckBQWqHhas5wsxgkD5X8jbpTEkSOSf5xHJLcB7jBQ8+yT6QQX1fuQhB3XgWDHyo
T3OmJT6+uvVKZiGz2MwxIoW5I7h5Wj2Dy6VBCjCHIkUXW9TBXmeh++sXPjvi7jzHiANZfswIiu2x
4NFf3KezQafkZpAoMTCrVae9ZU9Xhs57DtoAWRSYeuOZ3KpUl1D+ABSPub8Vugs+4WflB7qSh04i
vz3UHh1VhlQHKf/Ahp1HkrkgJKu6ik7ldsQ96dSjh/0eajtbJ/GI0ukjMniJLdojMuLKACHy7NUY
WZ1vUvsvs5+dqVxFSG8jA+nLy8jcZYaS+/zDqfif1OmAytcfnzF3/Y+T7C3rIBNQaPzTeI/L4Yc6
MY9NzZOQmiBYp861W83Lx6zvZUICam0rLXTCK6nPwx9l1M5XfeAslVs6dFMYLuWR3sBFK3OAVtis
pwi8qf1SMbLOPCUAraIh2gyhsaY0rqIxe3E85nh4nJzyjBlFPUFnnQlW08dIqvF1gtAMoIBNwoti
nVo+kcm5PX8fO3/XEHHwpjw/3o4Sckfom6630PsAzTIYlwM60Sp2JfUYTRe9ecmYXpGBu85P038g
xXdtnCMYQ2BFLPhQ9EEZjxZuOYdHijAgFDw/VYVr1aJR/kvWP1txiCueHzPikQj/BPImMhGDEBi5
53YAnmMMzfDZ2TQkYsBd6KcvVPpVeJ0TsaobcHBMH5lCFnrYX+WsJYVguUpcFVAkgDq5t8Di6yF5
AfgJEFS9jNF0yvIn2/eujip3NW0IZI1o4hV7hNxKR1yRHvpjjMRU29cISXLASNId9MjZRWm1Lpfx
2JvGpXdSfhJhPwjq4A56vnPqqrMMjJQAYCrqN8P0J4kXWOl3JQIIems53TU3q0xPL9GJDclRsopD
2cenppJ3sgg34QC7qtD+8bVEiCRA3egCWztEnISKfM+ScleOPEXztEZLwM+KjyIimz2ud5VKZHJ1
i0gUk2UCY5QVAYHrSZTb2FjWg56tZxDaiGgxSdURtztXm8Cxohl/xn7eS0+fNzd235n0gForjAxe
J17Y1E9EJpxtNF6lTRcB/GRE1Zc1ZLdsqI5qLB3KCLcS5RdYfUY0Qlu9DW8UAqwtoz11ansK1Eo5
juB0Qk9XXYvvb0iRWkPaLJaHxnkzy0Wgt4qrF/NBSe3VND0htRShXQsFgs4gKR94C2+dnDO1F9S3
CeURy/17rVqwpeJYtO0hqqO9VVsEMnVrOwbvtbW3WpE/5Mw5Na3+gi7ypBfGuiSyOxdfxrJxrPZU
V9vWsVwllvZKWu7VGOCdwTSXxYhYfXlVdeeSF/LflMGKsAQcdUm5EPJDqE+7yXddU/9rpPSP/NhT
MUb33PRNnMy1af22Nld+NIKCpccoxEhLQBKEWP2ZO6DIHB85MCAqNRPJ4vNsH+2PWhRsb58KkC9p
Tj79YfO8rbNyU9ZfMjx6NpDGn56mkC1m+G3Sfdjuw8UXzkqgsXKe8Ze7ggDW+Do7JK6sk+Ul6WFH
1nl3S9V7ySjRHprsJdG/E4vjvKyo7joMBhaIkC8nghkHOjD2S4lJJlnb1T8SlqAL/kX6qU1eC7TZ
CaRwLgHaAqhJHiwcqMrEsMBfNOrZtI/KzsVsoX6Az/hC67wwvg3Fb+UiaINwF+HoqbPjPphWpos8
7Ar5nGpXuFXPjNdCnJMVfIPpPWGJ+K+artXILeVrWSBrj7T9x1vNQXzUXMen6U89UmwKWAfIrZ2c
5GIGIFPrqD3xKhF4gZN4hChHUIrmMygiFE0qDmRGBRvdkoYWQ4serbrRrTvlsz6uErfXHmqzUwBI
M5zP67FfI43jX4l2MLFcGtO/SpG38op1pPzTsrcmQdtJsd0G2cGSbuP6lbvSLerMNc92fWwI2o8b
j6I3F5nq6MqubRw5XWzyX3zN06pVg7JO+c6BThDDDus6P4A4aUWQBqU/jdgQUKr5ib9kX1xeOIFP
HQAeJoy8OmpIO5XhpXJ2Joy1iuYjmQ9GbHmpB1xjBTSXST+0+piOX7QVd8GXNlyFQ7+O9S/juEiu
T8iAriVXtklEeozL3gy3DvGdASpF88LEb5v3ZtqJ+GNSX/ThlSK91rkL6SMxX9mPmiXo5M3sPCrG
+UIhD8PnB2Sd2cDsu1N540++io2LyI6YUvt0N616LzH3dnnq9FtVVa6FObqdz7LX+bLls4jM07mu
1oOMIe2VX5Zp29k4F/bFJm6rXRnzube3so8YlBeBOV3s0sDwFnWVr3lwKFWPDxMsZYU5sPgWy69k
vNTjKvceMyKs3zh8bZVbnPwxrI/OWouvWbeZjVvPLPWI9J9xXpXOgzncresPUzmZ5lqa7hzGsn0l
g4Xn/qfyw4CAonTbraTibNXHiD+LB+iWv/DPpL5uHZW/CfefUn6YAONYMn2I4sSGBQZp5sruq+9R
f5+730ZaW52v6Cdj2knpfqlXhRd5POY9Pbz9Xg6vhfcQBpmwdAt27T8iaqRhWyW7rv8eGNSs7kYC
BL5xAt+Gl1Q/qvUmcz75/ANLQQl9nZTt86tY42BDuJze43lN+TMz5N4OclJlVziVPYJ83BBXl16+
DSvDt4vLwsBquZxHHZ+D5avPn44Ipsb8pYIcuU3EsNg7b0pfe8NwbdlyVXKKFiRJEjvk+lkwSTCr
4UAob+BxcK28PvN+mBNxxj9BCmdd/YX0w9UQRzH4SDK8he1agEqgXHata9aAg8tnJd8Y9IxBx5li
YCqj71IllQv0b2lewxb34lvRfj6fNJqRAzuJfdAEJncILo//laGkqv+pzT7RtmBjruH+oCpnMXkv
9Mvy/MaOo36uysUt5qsznlvqv6lltaQgUGntbo6sROxN2FhoXKi3VXuKu1OPwnI80JE6O7eumiAl
SSNG1DiVGzFuZ+nPQovRSKDtyc8o/SbrbJ1bHzMTZq9duvL7+QN+XGT1tanR2SKxnNpbRchJvbVg
29cKAQIOpOW+ae5tfcFR7Lyjxh4cjpdtK72S++yy1tGZ7UX8xCc6r72sv1K17i/KRxke1eYdyQ16
P7dDt8/kwlF0ivNN3/+PpPPabRxLwvATEWAOt2JSjpZk+4ZwaJMUcw5Pvx9ngb2Ybcy4LYrnVNWf
yh/Me7AC3lIeYXN4gR7wvGzRmZj0rxMhHisKEmNxFWwi8pYEN5q+/uOn4fRkvwq+THmvwMa/0luo
/AWT11+72kcRmr4XYK1gVu0utjyxwULrxp7R0kjH50Dbxgspw0xNl7zKF1H2dA3iN6m/RNwvOnWv
Q8BGw02zV+jbuHJnzcnQXL/UHfi0wiyIorTQN233LWd21W0tQlXn3bT6EisXaQPDydZsdhnE25S9
94kfuFytyM3ZaIIiq8hcEn1XSfPXuKVTRyXRPQLKbGhXYoxn+Tgj2532gnbUtY2eMfJsK6bIQf1l
VhKjK4Z4nuXVDP1SRAcLeUh+yk4K9gXbzRIArjURyaN11KJnJG3ZDbrq3cGbCza6+mj+pf6U8oZG
2jPBXDxG23w8WDz4YglDWzaJE9v6E84/OQY/QX0uynEGFDt0ZGbxJ7dzclGCdWc5ixyVDzA6qk97
Z2t71nkiaPY05KgYr9y8oYJLKWOGaS9PU7nToIexO5QntnlDmdwnInws/4vIhpquzbc2pa9PzsR9
rvu/d767MtxgsrPKKxmzmuAaw50N7qtwQFLt9+W5qVlEtw1D/3jmU4c2Bb31xNTLUWGWcN/bsuTc
LSoGnyxsNpY6LIabCcEM101ix/Oj0jZWfcyAlK0Vfc4qugDw4ePUVlrxCUEDW1yyy0jK34Ziy8Ft
oYKwmiWHMfbZcNz/IKRaYYFgzdtqXH2bjgrpeqKNJlV6pRmnsVv3CjD6RrAeieWlGFQpOSEJnl6z
N1fyslWCKRI6yAGsY7Z6Lc1Ed5aMvcVFjAKLJ1EUmyQFrD2NBigIEWaK9mzTc9cflWUb3RPzOgkX
pHN7avXRtrSzYO0+gpP/oyE4wbmNHx3LH2Mmqpn9TGRSAVnlzGl+nJwU0+VaTN8MOqp16Cm4ORqm
53Wp2SpkKSIqr0Zxdpa4DZKd3t5I9GVgZ4hBzn1Mx4tR3lukXQiqGCW+Ax55o6wL+UuKgqMJCtdp
WzHGTXflgh8mR+SQK5vafKBgHLkx8n0bnzmZqOszZWBmf8hXLdoFIplL1DaOR1bZS6vRGR/CvCvc
Ituw4F57HTFvetOL23k3UigCLqyJ6nGIOb4mvC2CTzthhVisnebxzYi2Aq7e9Nk+6GPc2nJ5pVli
ss+jjQAzTIp6e4OYBgVU7AxraQp6gbuy08lPBT/f5hFmZGfCpJAdWZ3ICzkiwTgrtL6CuIvkW0a/
I+frQVnjI6HptWSflzHJPPQmZKyY43GwtrOdAAL4iAJ4OWOerIHpsTcrJxwx6ZE6tQ/ZkBCyFVYN
PTgVuw34v/qi08MkhOkwQ4g8c1GRf7OiihZPJOiWvm8qP4ESVdYKPyRY66UvEoBDJqgMvyMGu4yc
COQSjoGJtmp3SnvqyN3QUWE0jFiVS2Ks+U8Jfkb52coM3jEh6Wy7ItkpG0+tp6HGJuBARFklZzvk
IzWfIf3I2AOjF9sKksuNXCH8pZTrmt8MXl55auw2MR7LFxsvvszhKdKuKgtQBnOiqleOjD2Evllv
5hh2JSF16jD+jdzm0Vcz3oT5YLyeGGAdLbstTdz8GTYXM4KC8RIHPM+dqq2cHWRpIpqWKNB3rktN
3S4HXg8+xA74Q/9cDlTX4j+wNWS2r4YwNiqvrnNYAsCu/mlF+5QsjOmqap99svSQlcja9XMub7Xw
oJsnzFPKxFb3HWZKW2STGyWsKSHzWyQMT1L2KHurLPRBPE2qWT6fXjXXq3xAbEibTvClM9U+3aCT
AnNzjSibl/IsGBk1SJwuPi2zlQH8zpCwbLYUzeeA0bu8jXzZY38wx73ZnZXXrlNJ6F11S7qn13Ky
2gHNEvZyCWUbn81igA7+pv4S84bFrMOoNtqlFs6JeCzT9fIA1cDDaIFPmC7pw+ov2obTKOdbo+eY
d+mm6f4t0CmbeJP5pyN2IR0/IJhsvTsy9qjyvRSuyBXwKPFWOqlNB40daSkOinId1auu7RL9XSUm
jT6tzz/a+r0aPl/Er3RcmO1qeJ2a4ciFS4+rMKLIpGhs2K/eTWwcv0bWzcJNN9n5qmciOvdM8dKe
YbAJtiPqRCN6ihCmDgguQHt+mremSZrnvmg2YNDslMRNkTkUjeUCmuLTkP7XIcudxwsapqj9eQLd
34t+bw2XKsNla3QVDynckNgn6u4sHEu7XHXCGzs0XK4XnZ60E94ZeJmVydhyEvQUwta0jim+vupS
Kr8qHEAKT0AUE9g9ylvrphZHmYCv17ALyu9SPSczHfUTiXM+uFLqslC5JQrY/K5FXt3H+NpWP/qq
xbWzEQ0GvF2j0SrhShCVf0CJgzjS7nUronuJcviXaf+K8GgRwFbaDGs4gSjlVvjPiH51dT3iO+u3
aQmQf4nrS5Xs7wtLegjbda1cNBw1SXqa6Ie6aR/3Ryv6RQkgfqtUiFnyrBxGBjCDIqE2TBJOZ37M
ikYnuYdKbFJkFifWZY+0pHP6VEPWkH43rE3hFm2LK+1DRYTncqkY7JOob4r4TonKddrRca02fqo/
X5DDAivbqTJoBpqMzFXfhDy49youHDThIlC2MB4FcT9U34v37gUyOELqlOpVHZWNmv6rrHMy/NTZ
VTdpEw7kw8Q6kX/U0vxLyVBRu6xdZvBh0xpML0ak9GvOfFXhl0y2QeMQqGzjZ+LSkGfPiA4YvNwC
5Vp0G8ONrPmCfg5o4WTQWZMXSQRFxdsFI3EvSZwzPP2F5m0HWtV2h6x86rjKFfS8OjGSqDpXidoD
nXzMDmISJYE2vcQu2k7rLUi/k+retZ9mS2SG9wp3ivI35H9olXrIRfpYTfldBrYs3QqrZaWrnzak
GG/V4FhPt6T51qr3pnsM0p0vRAm3c+JH9V5StrG2aEoim+Ee7kAVzzHahOqRd5iWpnvcXhiBQiz/
2SC6WvbIys1c7gdjG8hfCqsa6x7V6L52aNKUn87lPX7dZXukWnBnKBeZteQVmb2QxvbAaumh+Sf3
e7yeEP5/Q7ZjMO7YVcNmcMeqEWoNv3FtukpXrJLhl+nKnlueyOpX0B+jh8pdfoygIOFa9y1rI8cX
FdVJEd4wmtoh44kdkWPSw6M4RCBFrFvhxFJPoMWIfAWJXX4Nvg4pctMZtM74nouPUDgP0kWT9iyt
wdLHSlomQEI3YKn8DIdMsIhu0nNEVPqAAv9bN6PlcyPM+k50zsNzHkGoksKN2OCLhmcZ1hSZmzXq
7KJV/Wz1Jw3bhHsl4Igdu/5BohUDQMZy+geJjbi77gK0RbpnKEAGR1m+TPqJMZ8m2ZkCBiN+YgUb
WMVvmXqw1q/yYAAu0gYjuNARmULKvIC1qgMdTBHskvGXc5mPbwIAHfO1ZpwJuRH+zNlLPrLYJyCo
0TZkNa0WFKLbV/KxNZ35LzPXMBG1cuAkSPK2FjdmcOIO4FaYMGhITKxMXyWRjAq518POMG9ddF1S
N/R1XfopJdFQ32ugVhYrLKOcQFBIrr2bMFlDcQrGHT+sD71QX0/MchUtaPjXgUvHvUk0FbIy4wBg
U3mzsZsY+stjByQpbcrwguAZmSypQdlH2Zx1BSfQyrDD6mBdBIPcfF+YwPahvNy63v/3wzF8jY8w
e3tNhyj7qYbj0iRrZLs3yYAuM2Gt0p1F3AkUcJRfLQqMRmrs0uXDknc064Y/TOuW3qbmklmBehgE
OXBKo4B7lsckbFXybpb0WbrcdVt/yjFylqcqu1XvN9b9a7azipg5OpsWr+GFKdIpw/WQvJNdiBcQ
D0v6Pax17QSLWeguumQl2SRveuotzxzCIjavmFnsSOxp2qvVtM5D8mr/tfyu1A2bvPQFBIh0imiJ
9/1p8cch3jN9uJMX30HLTCudrCbbbJHMvMviNy17r66Kbk0NLZMNdCme7c3yNgvyrt72D+GT21xL
1610Uki+BfZHPc2V7LcFOsD9AmsaMuJFjwixOb1F0ge9gjSt5Xg3FURGntEtQd3ee5tRsf7utB9T
ASiBK1kIDNSLI2noymX5i0X4g9f8wTcjFDfD2sMXT1CgCrnXJzTmPBEgl+WWbT0Uy8iuPg0EPW37
SRkkrzyzNuHskaJtf7HvC/sGOgNaVYeEa9xTkx1TWDLxqqqnV3kHUC4MlKXjGbNhLJymCTzOn7J9
6SOnItnJvCwQUpW8A9bpyqG0CNr5kPKP4FCAHNSXNDI8CWVkM3++4GOl+s1MnoJ1Mlpfng51vyNw
kYvDIx1tiEkqJNGFo5JGh1f5O6lEzBQPBagkbb4rrJwWaK1V73U27LJ3fvykSqFUfPK16+FumfHS
47COCRR5LpPzCN5GbxCBNaIlw0wob9CVca1ua4peNn42ZMkCJQjp1yv/CmTUMxhzOuZgY8t6S07c
uh8vlGt+2FI5a093e+POsIP/V111PZMP6XKheFquR61dR8WlNGc3CT3DuifzCb1PKzmJvNaxWffe
FHslEsnk35RkxF/uF9RFi7bdQgYEhyz+aLoVpBnZ26bwVfPHSfVBWBniZOjIXVGdsuhbR2E1vg45
AI0RvjUo3FXjRxA3hXDSofYieBQ6FbE5iPI1dr5GKEv8dXZTPZtg19mGE4SnPvGWmqDPmwxsaO40
mNHvWfkXaCTJPvXubumbSl636Xcb0h1tx/J77j4FAfEvhTz6D8seadbETy24RRjOF3QgkZ7LKK+o
t7Da1uENqNnOXzvmQ9dcZKpfSMBWJutkDPjyUqTwUG2zgRSb8QYuXxBJDQZR+UFYrDR2apS8NzFX
/7GSCInnUWfc1GldsA2Hr59ONwD3MLJFcvG3cArdSDto3cXpqYs129H3NWIbrrnqe4hatjncN1Z3
btmiE6G2Sd8EjiuiXQKN3U7w2xp15r/EXBhdIvFyzg2pEsGyGj7k9eTHC+Fh0MCVPDn12PYaY3R+
9GjwKw9zFCPH8r5N6qdc3rLmWOS/ZA3bHZNbltxE8YPlHXagXXjRRkQ/csgvnF/b5JywEehijJRw
cM71OBW4d5xomXmQMKBxC0Hz+etLGTYEmATZOvfe+IOaGVoVeBPhYvnyVeneLUCRiGa6f6Lsoi04
GdE1ZpVAs8ED4ab5JXK+0wCDCLv5ADx6rnjSIcWjgeJpHFNXVULcvJatqTKB/W5i2jgYxugMMMSU
q1u7lHmbpGO7HjAUEswxHSSFu4bPNe7C4mM5iYV4FC0gPGbNBsg0mZ41114THtVgs4zcy5BAmeBF
pOYD5DSUk3iN2WgVSB9WtZkF78USjOUDyKCiOnTzsIjCpztptf10Q6q8UsrTPHFpIPHdMBdkmZ+/
XMlwS3OfLS0B2oSyO+mUqkL+VpIfYHtD3lX5IdPWEUZHUSY0ltrQyzMg3GaSriN4g+nmPtNhLnmp
vhc/G7ez5eaKdNdl2QGPnzefg06HZuhrfdqU+r2v4Y94/El2UdqHomOS9NLyaMp/y5MwlDdluOfh
e/0V66zpHijRwoGRkJtKIPeeGvRMhB3g5ONvjLF5XaagWLGXxZYMBo/wN1TWNZ7XJH2f8z3P7QVz
1MkwACvypvO9MbxXqhdNHp2FbtFY+9JwNOsjvkdUfMYK3xvsPlrF5Fhj8m29UdhO24mVh13JKkvM
6AQfO2p84euV0PA1jA9w8TPiy1x8D61LUN8gGRwd5XK/7kktOJgHq3Gbbt8av+zgGN+q6owR35zW
2gqDIv+1BKJxUXfjPbcBwkQAWIQ4jU+nZMl0ZCTB1Z9Zexunt4AW7jWiOaB5zZmd/YrwLH41vnfE
hQu2Vxgias9vw8Ca2V4M7SGaOzX+K+zvfGDwnYAXRlzKh4oNGotf7xAxyLMIyJYYpFPGHSM8Bbpv
7nqWHobTo56/BOWj0/9Q5Qf9Vg6+lRJXyAr0T3vK81XvHwufEwTvwMOKDvOGJMUtbnG/fY1OW/2W
eIyQuFNBaxWRgHloLaT1XFXqQubdO7N2qM0s2apir6OBJ+D7dUFxt3A+RuJpwXZyyYeiThCpor6N
2b2K/xSoYbT/Fm8IS8KAoLmSao45w3cdyUR0aFckZnYt7Tts29JlYitj7KaeSs17KwitMJTZ1YHN
xLmmtfrMy4/lctXbL4kCM1zklpNFgjbLTqntMn0jOuf8apL5zajVvtDNdjRLSKATgWvBFhwj+G09
akTyZ2BhnVvLMUOmZH1tjqdI/q2MldxB+xysHuLga47opri6pqxw+pyDGnxI5CdopYDrjihOAEtl
wul9D4MLLcNswmPgmMKO227IdpyKfiWUf3X0Zg0Hfm8oPoBl8MTb6NUOew+2i+OlxySacTg6klrC
bdLuEtR0iXngThTxtU8D2eXGj4y8p9C5uspjYzQAb/6YbAQoScVh++oKyzXMZ47jnq9DIVyMq2fR
q4C6I7rgf5BixgvQDthUVBCbzFfyMQLYrF5z6nGTkvaRExi0laSLytipBp9C9V3PlMn94Azei9Us
zL7U79ijoGj/zTLgXxrhMfnrmPTnRaAdkNkplptKZyfHDG4b2er4TIPn1DPD/1nCu5C+55Wrxcgu
1qPoJbNPy7zG+NogXpo2mt95AvJzxBjYNzgCzy8uXe0fKkA483SlYvZiS6wDi2ENPaUCSZJaP1Wx
dVDvadP7MhfiTLTq0zJ3VvV385dwg2hAWjNaobo4KTUzJC/LTiiuUrVL63+ERIJFLStF85O6lO6l
1poDxa1xKuMK/SZVVxMRr4uJFfgBoMpgGYIQ/shVbEth70lEeFvo8dloZRMHypYiJH/9TyB+mdYu
UiRMbt+5fuTJMMPE3LU4gJ1F/gPq95pd2bqPKNIiqsGSaCBvCTlxcLDIzyz2VOVUdocg5CciTQ2K
Z4yHPu8LYgBox0WqWEQHKAFBkvaYTSQNbxV5Z9ZA6j6iOBW9LE53kEQlu+nxXRkY7fQfGCpiI/7d
0aMa71b/FWu/Q4XsT/vt6LFIg7EnNpPTzjuaLTAj+9PaxPIv+GoK3eqCUNJcERvUI2HXxNXh0XaV
U4KxGXA6Qd+hSL5hZ2qNPYuGoOklrHroz7qZzaNXvlOTwO+a1ogNK07D5qSJ7UAfZPPT+ZF93fde
Nf3TUcSkoKxVd66Z+jukdyR12336VWenIDsDZvY0eUsmcosUahjRr+W9Xc/nhQt7vbXCn1J9zeFm
SVGXVjjHBBCahHZjSt0XKOtLokonkZ3z8oUVR1Ub7VACJN014rF4ow9KEJWIt6aHWCnXg/AhRTDI
zA85CR5LoXoVXIwf7E7pSowD+RJAPLkvbuq0ogMh8Z+VmSTXRGRXI9wHd5DW9FPLt1Eqlz5quNtD
xg9mp0ULa6KphHB+tXt+kB8Hfm6y8Ogz5SJZBXjTFGK87ElbN28jI63qAXBb2q6l+Y7PBn69WTtY
NHwkozLnbYV5RXNmG9UOcIUVwWCUjY3+lMZOXbJMmDCC6SgV5+V9T8npyKq3ii+/GMi54RCUAe+S
z5cf3pa6vOhN4K7kabN8+V3wbLSe7oZJNhpAKAhBANmxdrLIyB7xNRqAOnQ7lGrd+hBn1iFfK+Gt
IG6m2wb5B5eCovhy/FhS1xs6L/YsiBYQZhnZBXbatqTFDQrstB9kIzDsIQAFzFxcLzholfKMHc/R
0t3SdUWdZrM9CYQBGovTOZMptoiwh3qxJvHBC4JuWOlkobvE7aflyVoNSXqMLeBxYV2qs58nja82
GYTsQuohaIUDysnyUTDWJ47cyquaUrBMWXpn2fkeYxLAWCnouwAM1aJnGl1LdLjggb9hQeDMoCEF
CWX0VfYMn1UXpfYmvtA9fFW1H9DstCCg+LFWOWC9mbR2G5EOt7w2IIqCsfk0cQPJLOmQLtV8ILJJ
1egp+tRZRKmpzHeECroyiYP3ge36l480TCW4poI03vBX4Iius3OtbmcwXYudApx6RgfUSgYHtzdv
LSGmlAWoA+0cpudWBXNFo4qXKTI+Kyz6CoYUa/peZFFD53I7Mz97BfsEaHl5J8vwNGfreLqN1m1C
lsjycdtiHjgnXAHYVRHm/c22xY2wm6RHTWojq8GLD6W6ayXSEJA0faTJRx6ozenmtZwqYDHRJBMi
4ZS/cmc81xHsEAmgYGY9CDEbURCmdGBl5zT41IAdB3Y+kWrKmpiU/NNum/MtYyzO/wWpiH1qLQW3
5TJdflHnS2xqCB3RFqUZls4CMkQZhboqg+PmLuVkqwWpRl8yiLxQnL4xQbP73JbtnPQmp7HN13lK
Hqp0mmCZFztJZP61ZCMI0ZmCM0fjOlQ+JbbuWPVnE3jKEnV1a1B4xATgkEwaL34C6H4TjQTIlq0h
iV8AsDquV60te2Xq06S7k3YgeN+t5SeHeF1Zx05/rxFnTCntXIh6nCMymfySr4kTF7toDVAk/Ak6
Pfx3lH9BQDTqmu5BCKCUuFxScdOwm4BfQrI7euKvaoHsjJ0SMnTV9sAoMdAvAD+p+qUafjjJYupg
q5YF9sMt1Nq9My5akPsi0SwlxrpapRmdU2DgwcFNSIgPxi64OiODdzg0BnEuqFXQ6BIU4ERuzxYN
w60dgM7WH6xn/WJIaIiQpto1a0PjSSafNJHxvJ6jc6EdwgwyirdDoaOx5s4xyuYnRJBt8g0mr5KI
wt/ADVm6ugm+tEVLuWvBlnmcL2R+yF5Egw2t4YeAvtgI+YSBs8aeYHdCtilR/pv4UZQCZpuo8xSG
YHAZg7JiBUiJNPGdO3AlzA+iWGQA8zPZdLMzej2JSBxyKP3ZyRfMbZdMywZBFtCKL/tFdzjSGgrd
weweLR91FnVuo1SSGKEtl+BsVwIAbCrBtjjFr3JPZncV/MiRi56c1bMvHCGsO4Ebu2qYHdgst/r5
VzdniFl+1keKA6QvHpN1SHCmJTfWLeDZJs6j2y63NZsuKUcrVWIV4SrCoW79KUQNEXVJsx4SQWsF
v4V4X9AhqZ7orGrPKmS3U6kE/HZitCwbWb2wKBV7owcEvAy5CK3pTTJINOGQ/3LjI+vdxgt9heBi
roIoOpDnWNtIbSyvn7YyIRbRRY4dMTouEBsei0UfgzJyLSkr+jE3znxwx4g/mpx+2lXGewMErBNv
HaZbC422mT+sHEUCXz6SpuAaoUReXB/5QTYverEp0qtc53YnXRPDgLhGf4JoflBKllFi5kBAdVL9
Gs35Wm73fCQmFbeTDxlXYEM/Kad/SvoVEKvxW1HSlu+BJtzGzDaV75LEw8wIXnEkWvTitNwbbXGz
qv3yYMvENz5435YSkHaXTLy08rGsB8cw501UFhtjFt1ktogOqTl7hTdQu1Z/M+twgpwQgEqlaUIR
uIhO1d/JHb0XGlAcpPO/GhWZoW2a8D1U3moEz0nbIUf+EJVPRGf/PTpwJRSvlkhm6bRhblOKrwpz
CgkWAsh0HEDjgS2NxnNqLzEmoyJ7M3Q79zl65b3r/wkIhCaFdqn1ivIxuJ2bAL7hJSE7C7r0VJbi
atSvKrhGaZ0GgIzq+Qr/2AxIm0vimk4GwSPnsLO+xRlrTKIzUndpXeduZd6LZiu9LlH/p+CKL8KW
TAmSe6TWIXSeUaO30TIpsQ9Cy+IonfRFAr7hIZV2X7GBKZ3xdOSwZUS3d/v+UnDul/oomKToOdA1
QOKNS/iHtOr+qsbTxTWJZibDXGdHr3uV/+rRW5i+TzgVZvCjfnh7jcT6TBfaB+ufJH6K07FGp1De
yQdCLbg2CXf9U0M/fu/Myy+WHuUWGheSejB7HJvpWiQXginVjs1SsKEx+vK+Eb1KB1NY/Wp0dzqO
lPxBAZCELXAfl4UHGYctd2c6LPNBCJMybibzlkCNQvy0zFPwuqXNSYF4x7aM2YXpTESIdQsCnPEy
K6E2cr1RoPxRySNUTdSNwUfvsMFa47sm40iAAlter8nUtirZZroZ8u+iuFgmXhaBoRRHCqmhmYhs
bRIRU5NndQKDG4K3Gha6/FCFw4JZWeT7I794FWdcbKtyPgVsg7H/kwsJshdGZMKQGnpZbjAj+BR1
B1X7KlnsHog0GDMMmisdT3rNFZi+fuvxsjTEYwaAWPdAD+x47D7gYq1/pX2fdbJx2J5jgx9m0MtI
H/RdCL9Wqb/VfDbyR77sumG3RMOh77kBc7oeLN4ApPTktkmIKilaBxk3k4nugq9FYFzF6Rj4cgaU
tEM5WctbA3cUzEL3azYfkP4Wxnci6tfA/6xUsr9M7pwDQVWrttpP32C2hkrzWz9rrAmqspqQq+kR
/CBrACbItGWI1Ju/iE88N3BAgmWH84YMKixwaGMort14xhaaXllYGrFft0IbSNotDSd5DAaEsPZR
Q98ul2BfYS5DjK1vqTOsz7Dkx+zMnlydA0xHS6TZxO6/8kfO1pFyM/lNSuBb/I1BfeiVA9ZAqhtn
BSkowh+53DAIvrJ12/zM2Ch7yFuyAJUfCzeyXn8OxTWM11qxNp3QbdhzBsmGaNdLNvmIsGgC6Pnv
NhtBRcaicQXMevEWKi4ZUVt2NEPSW2WeYvUcuvIINOKJ9ZdEwEva/EekasVWdwS7gylwVackiagG
p+bHuuSQgR8kqLdIzMOssyLUDOkNTQ7uZHDVkZ5kw04NLyu2Ipbg5NA050TaDsOeMGDyku4k4xyC
+DJyrValbTCwmDToFi5CWvlCQu7aYQiDRJfAu/dz443DHRv/ipVhq6jFiwsN4cWI81knn3mpl/H3
/rPcyIvCj2UQYgp65WvF11xV8IIX69s9hZBck2mauBIvAsADMoIQFTuYR64t2LKCBRfRx0MGfmY+
Ydpr40dVPrP0HdwwF9bLsCu5FD4dvy+ojFTzUSq4Jp3ehaS9HkJ00S8PNBdp/XPX8X3mLtjpwBz2
1Q9fmfJnEek2ufJpCgnqWgvdvwYS76V98klcwqWcPbT4zQyvgC9OZLzL5pr9W2SSuuITFEMT1uw6
IuvGHuRkVd0ivo8q9sWIHOW/V/8rIqYHA8qUW6WfOxpvnoiTKpvxmqkulxqgkTeK66Jdi/WF2DjS
Nd8mwI+lV7TkA/m8dtLcEI1QG3V8V+TmindNOQP+sT5uQpNLLi/hyWKEgij6+sqZwV1V/2F6BZmK
RncJr4+P4V8LRTsLI18KRjI0Den0nnVebz2i1yOK/lr9JgzXPNizxVFoTpMveJW2K+V9l2G/pP0i
A6kGeteZODs4HQF+h3Ui0j7GmkpdG9bC5JfJWVdPsngdGlKDWPf8p1h7wK2i2i5Bx99V5RPbhbFu
TRvrwNHKr42ZcXOXG8O8tnODq1xjwcxx6q+ki5jmszT2Cil/EJ7QSlgs50epv1njGnWbpr1pgFxa
udOGr2lZey6fjWy7fHD6sSG/LFI+EnxL9VgrgArXZZ/KGP3KUKksPU8tNyjJSYCXsHGGm6hcu4eZ
vwntV++Saw9kmvSsmOZKUZi0Vd7TmMDWZCYWTj3MI6HjDvEwLe92uOoG30oOcNQOXkR0SCPp2s7S
MSYMZsAtQwlIcRrTNRop3nItPi9o/Ew4AM2fEh3lbsJ2VbsxNnl1J8snK8YRsFWIiAHhbK/ExwLy
3l6gE7P8xnNwBPhoOvx/c3tK41+ZmKde+LP6NULpRROdA9iYw2+QgTBrnyNwP1pAdSRthkIRaJ9W
/yEdNHbMoZqxiBc8iKS1ImkRPtmNwimxZ0413aYDLIeUgQV17kLdd3i6kFC9hL+U7gBs1jas34J1
hbXdqaQzH0pRWHoXFKUyF8YSi+dN0VcBzYqy3WHVClPOXTHfgUhi6Rl/TJM3COz5ur9IQ3/9DMT/
WMoad6KLSY4E0n+oNBqvXBdIxbR3sCt0YY1Fbxodcrgx2h1yzZr6gBCVAzMSvqEiiaKC6+KRfyJT
Y6joyDYv6yMov17z72v+x/lzrGYXAn3K3Rqol9U2zuSV2MBoAfCRLqHt7JngB3KE0k9RO/RYy5mK
4evYRffyKyW1I7pr9iYxYAQ2+StIEjdy+lbVXJkFuuf0FHebQttXBLBYwXFWLvx60sFAIo/mILYu
LFJmPLP2C/NbQtCAROjVToaZoKBFCw5UPVSYKu31ZZnfQ0/bjHmmcMnEzUwyCVZzf0CK2WsfeUup
Fh+kRa1e0lqJo6V2SbI/1AdCBJAq7nIf+Twre9YvH5q9PRhKfW6kO68LzP5L2S4ifs06nqXyXIon
Mf2EREJ8LnBlG8luAL6vhb9JpPthzWVMYZHQGVfmmyFsyPbEEY3ZeDcoJsroHoHxj6pth+TCkuaa
rakKwmeMVmPxlR5S+ubAbol1SK/LFTC9nn1waPR3q95oFmZIR5VcAmzAxPlseX2u3kz1F4Aj4eph
d9SibkFRamssk0XogAPNh+K2PvjX/ZiUwB4db5EeKlkhA2eT4DcoeI0ABMjpFlKwypm0Xi3zjQ2D
fuEhOs7+1OIs/wVctdYOqeQUX0DwVorEnGRdkvhfk+6U2A0LH4YlLB4ZAv955EKv6I5BfJGmsl+A
lZ2d8RNAN+Q1tmacvap2Iskn8l/+jIe+RfqGOB2RiQPF8JIhueXeC2tAS/Ga0/QpI0qzwSMQUgKD
44mGzPZXoX8grKASvqGNdBSFjVbUBZkyuWq07yHmC85Ai9mqRIcxJXsIJ6f7FZEGLjDG9GPwNXUB
dm3YS9rZhEcOtu/gSU88eiC/Vf+1wAAL5kn5wIHeQIgTJgqLiQI9ktdmcK/7Lyv/TcDlNfBRN51m
7gG0zu2mZPIMy800/HUq+eioAMh4SS7Ec0V0FDQWPWqGGXUwrh6VUHyxBYsMa3+QNzHxluYlkb8l
86xn+IqJ0zdrEOCgp+sAvZaOofi06r/OXHXraT2MLG5xE9Ef5gPbrmAvruLy1dLT9QQaiPlaxICc
s4MBP7kDsB9JvubLyl/8C6m2UDdqcJppFtPbhC0jBFYw/8fYeSTJjmXpeStpb0xUQ4u2zhq41to9
PGICCwmtNXbDtXBj/O6rZLOKbaRxkIOXEeECuLj3nP/8YmG387h+EToXL4Hh74EP7Hs+NcjQKEGE
O3QzRkbVurW2cbEtwkvoPYl4BE2aa1iMca1db1d3kFPIEEelPid3VJ5TfYTYMLJTddvS/C0LcdmY
GIAB319Tps3QpjgGuOZwR/bOultB1IvDucTVc08Ra13eh90LTaCdzSVCjqi9MzCXbKDTiNeWuYBN
Baka1EJTsCXnKJSaB8g6ccOrel4gadwy52sRJke0Q1gN15AdvJIdLCMS6gwxvqm3MdNR4zXiRPDJ
MBxOguIYcsb5tTSLCK2ETFVv8L3H8QJcNUvXKgTnBgcXet3AQWKDJWYKFR02TWltZWtV9Ys+JN/M
XWGqVo/ryl6a3vsApSKQ9hwpcfKiBhcAeGjxdJeoFRPqnUlQXO0aAiEey5XGvV/RYMc9KfbHXLo0
/msbH0TmdTXuQDiqVbeq9KXoD7J4BtOrLfbqFE57uky1b5tWJqvf6455ZLmN8SOiiq9WZkssYrW3
Gr5csXClLXs3I3LWZrx05MUT0+OJBCjPmgRnn/je2sd0X5l33aMD7upa6BreUXhZaObBMbGF20T4
5WGkObjJzFJfY2aIBjtgj/dAxkGdT17q4U2tnvrCWUKUEqQVvPkBOuFYAZGHynYwNm0Jf9Ek9JK3
R07LXBls9FzSZY+Fh/hy5XUb4A9LOqA1BuRiyeFUEVZYiUOnqnflAw0WRodlDZt4EWmHqsESi41r
OT44i0TxY4JOE906l0ufocA3hRcq5ewlXPNXBB1+5akxNVwmrhDIkNQ4UH/qWWIIkeOXEDFh+Z/s
h/YUNC9x+4lnIOIBDwiR5wxeZSW7E6l+C+t7P2pc8b1bb6jjyzN+2R2HXcc0hbIhZ/gfTX58DTYe
2+JSXXqgtz09mJe8eOw3FG5Q3HGpuIczZg9QI9tTaqJbJeG+mmQgYPRE4ZWiEZ/TEP2i/ajp07ub
6IC79qRZJwSBIuTFX+rGdx1vYrAVhY5C9NUJEiiGaViNuAMDXGgtqfvwFXaIceOzx6Etqt8KZLja
skcgz9nL1/CBJ5PV0M57lS9Hw0UYZUBS93zs556Yck94Aud9zyyW6Yd+Jd5DcDzamOxZinL/wDLv
FKrZtifItJ869ZsHP0bGQPZLNlb0TkNJp9bNGmdFmdBXd5STbM88AJDI8K+bkZnq58zJuY3IKPOm
WMb2jleEO6RgSAmQZb/b9d7RBY2JDFftRIcjM0FEc0WtIUBBz985LAJRGuLqOCtLDgnsRwJg3Da7
4COIA8khaa79Wx0v+fp6eKFoUKs1z3ORvUo0l235UYQ7MZ+yIRbgoD+hMEj8LetL9NZqc4hMC7CI
y+V+Bx9kmwgKljRwfOTnXg9JOfGnEoTw5mR3P0gUyDJkJL70o+Xds5ZCTzlWbyo+QhiRNtT3Nnxv
iqbK/Gk1cn0tLA/ohYQKgGKXkNMyvag2GxAWwlXwKghc72aQTPHVTpyjH23s5LWn6q7yEG4DWsD4
RaAOKcNiroQRIkb1ZlqBJV7XMEP8lFkOHFzFFfAYJX8cvBCvM+mciHMMqQJnTYDaSnktOb0qUg15
BnUDMyecqjzE5aLkFCMwKJB6vgmRBastsMolLO6qepeKnWJvRziXZLFRViXxW0rFPbL6E+OSMwTK
0lfmzaa5kh0KZ3kWczpRiEIyyN+Y8BvrhtjNVeZsgcVSKFJgqe2XVgAdGAQJMRsbFZAUUWb7+SHI
aQEUHTFwiTSWtrx5mLOmSqY2a6aImjkhIJPRfE3s97x/SxmcTZhFVODHw8xKLTghTIk17gm7Z7I3
TbRI3V7s8mx5QiyccQwNw475FjUMNknk+qiLsGdP2bDnVPo3ok2hmelVfVaeg/67gSbJ44rlUZBf
2aOnWmWhZXOoqy7INBD+JeOPeEpgkUb2t2F3HP8cVixuG9cf+NIlFXuHynwadVu/3FInDDU0pRbw
DjxLmL0Owldv7s4kajeA8Vg5iy490tnvMLcKQOM9SAT5QPyjsEWGzYH+Y8r/FgiJuKntg49Ixeh+
cCozpxnqzXuF9nDZQzoBVnEbAJRVaG5lFsTAkQalQkPlpDkM/8ozT3JwMiCBK2vq5Q7hIOwo7OXN
XRYw87mIOicE0bkJoqf+Qgb8okpXtr7R6V9h8UPqxGAvnEFnMZaARwUkT4qV3ls22Qkz+VpZjMFn
4KDsY6MpDvBQZKRHELXTbDnaW8aaXbvxEbkJcpFEys9KNGXUXiAIiBFpjbdpiEPsEeifKRehsg6Y
/ExpZq/VM8OQRINOrk5950nU6UTFloGgerZ3yJC9z7ogLkBm+Z9C69bgMBd8+cqHa+OevggXFUb1
TPtnAtFQg0PTPyUPlJYaBFpzx1z8la1U0JJZqUgjxRYnWfOHScZAzf8SpnXBIyQiwgR1842raR71
Fxl1gKJtE0ykQtyA8vziszbDPUruQkLGsq7LrVOYmEk1ZM8tbX1WhCcz2IIn4p086RbWFHiJz8X0
9dqn15BvrfrylESuzkpmeiiMS9eBdzABzKbvFI8G9A1r0Vi3EBMdYAITBBJ/B8oPXHHqhWpepORn
NOi8kzkuL5hSTDS27j5bMvIU9gXBb23yiHZ11w1rZ9QgPWEzcm6YuNFcgGLP22YTivgFkz36ZEsn
2Xy6DP6dI0MBAlOcftOxnQ3ylBF9nRxMmZn8uGV/8wzIbmSv4/hH5/17FmHNLOvdIVfL68C5saHJ
l2510DlZadqEq+FMIeQ5BKZQknmiY1QElIeEGWYIS+NeOtIq7ggKGnchJO6AAw5rN39Cn+z5l7pC
Gk2Sgaru9OxIq4WtHQepCof3KMMOStcYE4glpjPbZ1SZt2ywRjMtrXkITuP6CylER8gQYKMvzTmA
q/E5kByc484RgoWE2KvFDCaSiyyAXvbfrrzKQHw+xMoLNl+eRA0TfbHcCVT3nGPk3iv/I2srgtkW
B71FKwBAZZxSUJYoJwyBz9KM/Nd/Vojd1K0BG7UiA4AQZamAAU53j7yv0HYGNw01bb5ESzQsoW03
/YfYWGtiHfzimEqoPsisSCkRM6hrpLvs0NyauArkxVekPQrkxw+zeykseNuYbmjjq8vIzEi/NIvZ
tDrODmqtTKzhTTSquWUsSvXsyBvwDWsZrZl31FN9kTv2lLrU6Nd9/yps2+KIHhFKub2gB4D0xAP3
6NKHi8YyMWndFN5Wixc+TgkSta668rt5ipm3SdQ8tVtav6mWhbEYX9Fl81108gxVYE8VRG/fmwm0
Eoy9601KY0LkBy/K2X1nuTFfEnZeWvdqKE/MeXjqXJpMuChQ0ZoLyPWEJo8NwsDFi69SUWHU4KsW
j4KNSU3/9hsRTa6hRBjXR4IF+LA3rY02vMIyLew1Sn/DunpJMhk8YD/REybvXvCpCWTXe/hQIJvK
QZPP+Ds5Js25yScVeQIZDhbipdG5IDnQq1s0wB6jFhxqzFoC2CtPR79aNE6mdRM8Xyc56vJrh/+R
tSwKnEuxGVYWWrsnhk5SlsyNAvMzZk8bAp358h0jXbgsyVprKb2LF/MLQb2OW38VkBBEb915pB3D
jybAbCqwJBAUiXJNkZ88h6ImA8CA98H5hDEYsWM5IlTVYgwDt2sM33L1B3cRt9xVVcWRthrT94SB
k6G1/A0wBtAhlHbCai5gZBSLjdCRrltyAzOyd95UqAaB8WmGb25xHgZYvJRXDXWyvGwd4BQy2dDf
vAT0i0WH0/CEwWczwzqU6c3IlqD7h8Lk1ucvQ/aek/oWwkNU6/yotI9OzEdWYndUmO/4HXRY6wcY
hVRG2CDBpPqI0PW72MWSJT4fVIIJUCO17KzbtoPPT611eLHceKZB9OC3OFEgw56VfFvK0xwsxvJW
0pdbUMGQS0ZYsDzrl1m5TiVjUnifaehQE0OSgtDfrKqZAzC6F2MwB5+EOj9l+rfSk6hGppjeLn16
dHdk6ljcInupnvT2XOvHLJUmnxlmVM1a6JhUvL2dF0C7SZUdecot9WyWLZZ5YChXMyfTHd7XrK42
SfNeYNeWECwfdJiHw5skVC4TYvK5LCixW6O5I/gQGubNC7N1oeHX0TT3EyiAjJI9/Y3JBHa7jhBf
bRi66tz/vP8sYAS70qeSrgQADPjvR9dhoS09KqwbMV5ifB3630F3ip1tu+xC9J1mgcCGTmjSWnPw
oSpa9eyyoUmpvwyUs+qc9PRAy6NBb4HAjMUCrA+d5RvYLoc2SBdURwjzjILwqLbxCGTTdUdhB0bF
HRxVjL1Iz4zgeaCLgkYTvbUT7Ec+gPTcYlYMC/Q8eAKdNJPGtfxOtWdWg+/KzWKQgnmAwg9CGxYR
FGcUHNz3BuVZKazD86tE1yHLW01VUOyTpe485Bp3/630AQqPiUxQXbzsk3RK3opLOLVQpeH5CapW
H5gS8ZqPPPmCAAfFgNQlCS+poweTgcVE7VtdacHFANqtT2J+6gGc9MHOiT/z8fYX3ucju/ZD8vGW
mBVK0YeprcntnuYcCsorpXK4HpbWcAAxdRj+jEvfXFbxKdWdqWbs8JZrSAnHG5ZbRXeqVPXCabuZ
GeNloZ6QtwF6JwBighskJkdtwjU/wbXPJJe6Ef5VsLEF9MvJ3HQVd+8m2TspPuB2wdRTiJ3RXuvb
QrmqkE9HoMIyr+chhCCVFeLNQ9yDWLu0YA3PwO8JYbcQ8VH2LMe4SoKMmqPOrAvRIE1poqmBGBuE
gnoufWKWCyGeDohpcAJNz7Kp9qNDfMaAP8YjJGLQ2V0Fjw88R41wLaHlYD8WAqyKGRYVMGwKjQMw
PCeTMyWERvpN8IlLDEd4G1nQOWGn4wTF9RV1JVgLsWszqZhRrs6zbCtwaVIqgZdi90MteOC/+/EF
d1ymQjhpxHyQInkqxV2hr6sIEBiFJIyDO8Zqi4lrinpwp/LC9qHGsVrL3jLEmfmOiW6ffRsVQs4l
U5PKHRdu8hbJaBlp+pjSWTzR2ii8MwkLM5EWYwbV9hgewiZVMMOqM05ek4YV+orKwfObgAma6b/Q
hLOXs0vgyNVb8lTVqcVI2omY6XjOe559BhSR1bY298kSA690TTzeorUw4luKWRxQjAL4Knq9hKZg
wLwnZYVCFVQWQpljSMtEW4/1HtU7OmHma/ke+yw0IGY2T4XVM5YIO8mEarNoCkwMNjF6D9m4+CiA
cDuFUOpM296h0b0UuGYwMAVKq6w1PlSI8ufVsG2u6EZt2rDYOmHbPnGbLeiSgQjJZq9ZhdC2pO+q
q1Z+Hk3JGQPXgVGORgOpQ3ZhY2nUW2A+09heq9zAkEE5ixO4cNnkO10GJjCWOivAgv2k2o8AqYrD
4PnC3h0FyUSz2E9W93Hatxffx4r5w8ZNO63UGZFe80JltyPuQDbZYJ5DtQJ3CuyjxuEW4WVQZp+y
fZS7JWnRuNdH9rOkGG4a1pi2w31uUYDdUR4uUsJa5zyXC6d5hPmVSAqc8OppjqPnGDKHwetmlaf7
zpHgj4JyYs5VsDVi57x25Pv4m8UlThTdOTIqGlxoRGyqYjIOsdQSzqnq1kMROw7AwNk5wCLVLlHj
Ip1GCSLvy3ClyRYL7CuiBZRwnSmPZv+sUpzlnsy1pRBCtv6TakTbAEACTwXes8sP6rufr7DbwL6d
Y4BeJMMab1FJPkDYDiHPxG23r9AEPoLxxMhwYHBesTU6AdO66jzkRzu6d/ZX2H528rgiHIBiLY+h
eVkXg6h5Bju0f3KzpMtOXApz4kN0FAFQVv5xwLTcP5fTUZqxIHAYCCtNuGrO6lCZu7aPsujcLKj2
3BNM8FgDsqamZ/Cgtt8J9i5++kFYvIQJXPkORIpznEF8cQ6acLYmX4N9wFHNV34MMlydayiPs6B/
M/A+r/eS82M0e9XcqGgC3IejXTXph4U6ppcwgvSztlHdHlV1jpBQQx+uzqzOW2sxRQAsRMJ0ZxiO
BOlRs149hSccFpE8bKR5uCjCJY2kOFBFV8cnhw82l9zrCHGjatFkwdc3xLi9fsrSQogkVGnDbF8F
qVEizHuP0hmxb670jNCfibqTLYg+WGps875j+2UsBEGJpAmmvGvodME0e1UZSTY+0aATm4lJiSHD
mxzs9G6pYQ2ZBF+KhhBduZhlw8AMFdRw65kSjct+RYp8tslXLERz3THXD8K7AM4GitGAsadFey2P
0Gh1XMrqRQ41GCvfOgbsCCguzRrk/Y7H8zRQDp0MCAXI6PQ4HFwtToKMpRKjneOUhExDWU65Bdbj
rIcVe7TogbR0gTJaGGtWICVUr/mGM6ENVoD00fhSVZhJ7lPtHCfXBi+BYIf6RioWBsudcc7cWdKV
i9YIM3sqiSq/JnTMhPsgnHvX0wiu3iqn3VZYlMyAZphQQFfv8d+kqavCO+YuffbTg4pY9BlCqVKr
oH3JzCY/R+H5M+D6aetqmwyrkjw2bH9qm72buYlbfyTVZ2te/Km36scv3ydDBfVBNHeM9wQWbXn7
7XO3hR/YiAOIstNeujG1xxYSA8EPAJHfPr2aTdZlc6hoqmx9FeVPv78oY8aTtylYfGG7U7zn6O/t
p+6s5dHfmWo5dwYisV4qPG7FgJpJMhutsEuUK9iU5kFyINYKJzcucieMnwSBk5kWCVKUkThzeu8J
6WVlQn3TmFTn3B0i9EIGFP6Caa1BnCZYdkRpgdUergKo/9HCtMOphcWfMRHLyxWIkaEudOY7SVOS
mZ0RrAjyWa3u+II2c25ZXpwMBFq4pVu7Bv65yhVNaOLl9iZjixDA8BvqPXzXaUs76p5E94I7sqA3
2+1STFtKQiFLg3XI+V8qOTBRN4kg4VcwdR1mspHEg4ndE3DguOBS4UWgV2udiMLsq9SxzZAgXnF8
jSwJzeK59HVS0qXVJwg3MPMcC8h/2OTo1ofg0dUEcMAnAYeO6mtEseQZ2oQuH4vVaaUhEPYQEeEL
0vQQMGhDCEuo21cNxlB/1jAM9wj26PpHiX1/jiJ4rT0yjMfCq6GCww0nNT8r9OA5pUL0NmIZCMeX
uhMOd/kYydmhzgGn1tjTnXCll/O+PuliECEKRPv1xJtpOCpuW4a46qvDQ4ZiTlmJwUHEAYb9o208
CIRk3rxlnkdftS9s4uZnBX6hArlwdbpamjptuMX6luGDTLLFzctff28+8gDbc+exkhzh8ED7zJ3C
XjDWF2oICIrBYrd2LyWK/EUqb2HdNvI5bdaDtXBrvCVXhcvLzfADAGXS4o1rRUsjP+T0Ir0mw35e
AL+O+GWlu5br6aMFRB5C063M5M8YV0E8vHD43gvKhiIM6n0DLp97c+KD1e83crfAeFfYvUDOhKHh
5+REvnhUMO65HIhZXSVQUYrVeAefIT+pn4G+sx/RyIX+seHRq6IPq/sMwlmLcKsCdriV/l42L1X+
mhbwpZbC5LBbUK01zJ6KqsOKD0uyYpnZC/yqihzS+cJ194AhXfSmCa11wKQZ8a0ms8n9GP1l7LDb
kBjqfWgMPxSEoevIWouZ9gIL1LifVWpJyQB47e+H6mYj1sBLncRTl2WCMUOMi8TGYyHq+4pjcI5P
p/8OOBQzCCCCA8kQNH02PZ1xrrC4yTeIZIL6VimHQX9YuFWg7YMdGrlLjwe2BcpbZ/lm7Ddp8NCH
eGXqb5l6Z3WqCvIqmJyigx2hChWc7RaqFFxq+nGF7S12JUdmT5ymouUa0cJ0U1JDJoP6USrouhZN
fnZIbQ7Ua6+8q3BNKp7toJmNZjB17NeBQjAiNGnlupva32v6q+KdsX+V3U2u72NzE8Z7M3g41g0C
W4NHxeuorCEj+/41AsdXrJPHE6BtWNa5c/WBVTxAUeOTWdFQ7qV6Z1A64ychu2vEzMVIhtagLFIP
6pE+AInCupSeNtGpPerEBUCXjudRSdjtTKchiqHL6Nqjl07juJb0pwoZJga5kiVQ2vi1zx453Va2
xTQtakR90frenPHztLz30IXl7osLKjWkSGxT6Egy5vUlWRB2gBNYdvPlH/K6sXCszE3rr9xinulT
nKo32ELGsPsyGJymfHIxua3XgvjlmsegO4wQTYxlmr0Pynywb5lOJT7jkGXCZdcbW9nJV4ww1epV
C25qdh+x4mLAIi0DfR7jPQxfds4bUOw2Hiblr+BQY0yAX+MuM+51ApI8QM932g/X50mYjzEBHa82
tgTmTE4WnYkogc9ZtGj7sHIA4Qq7i1+eerRTMDVbmDS0kZgNm8OuJ7S6xHIEYFVqENIjuApP2Bt4
TY+Wdu5YTyWm5Nr7EYotNBIZHho20kXvXVd/Qj5rhwBPtj6AWojIWYhnPrfw8DvFMJQAG+e2tk7k
O0GRQ33C+Lky9sBYo3kiQxEEFi0VXve/idv+T9zxMI+Ywb5nw1dMw2cmRGXIF+izcGmaferW01kl
PTFKQiWSZhcZn5Pk0VhfI6tAooJPBIWxu8NPCAIqHWVDUHKkPgSlzsZa9c5bksOJxzJDOWYCDOkx
YcnbORbrM7c7irFFoiXTUP0WOSGh8hj8G1xqzYOeiwvAvlWOZQwsstfrjVRTaQusLvtKELdQ6JvW
is1BjLSaAMPOu4MnKpdaGZ9JPXGqjqAgBjTs377PYeAA7do7t96SQ8Pd0pulaOrV28FP8AjA7Z9X
jLQdTw6WKC5ejUfhc4UlVi0mDXExqQDI4sqY1hwroXEA4ekxPVK61yQ0JrEwxvB+OP7w+elDskmS
B9af3hiQ0XAw43MsP/URk6/+Fm4kvly3yUiwZYhdEtK+o7zyi9MAllXT5Gbml0Nx1XmH3wsH6K/e
Kh5APo88cZe3GCp6736nfK0OC3sx4K6lB4P7As60XUBtoSMHZ23VSa+0AA2YV1yTRdnvi5Q0qQVd
HNtVQ2n1G+ZrZg24R4IZHka4mO1sI6YbzOrdfM3Qg2zUMT+VHXx+TkK411H8hvYriSFjL8nccXVx
swpvp+MBEaD9FvudxyiJq6eaR0VZqXRs6KQRnZR4GrBx7FX5WwDBGMOV4VOzD+xtFSaiePw6bypS
yip7+hLwOybt/WesIzTE+M1flcDVzlZvnzafTHmK0aQl9k7j6FtTg77a3CZUa8ifq02nst8JxeWB
ZTJGa6ZLbGyYiFDRkJYLmDNgpUmeDSRFPIYfCNow+1RwdLLZchzQ6nSjyFsueNY/yE+DCuRz1Z8h
XHiq+73evY/9VimJa5xTANoyQBxxD4z6yo7X7n6KDjfTJSCPW8BeZEC2iSgY+q2BqfZu7OEpUD4D
bQKUOJAMV9ba55Frr1n8bSjXvp3je+J8g7xa2XeRHaPg0pvboVnW9Q6mfQdnsIIDJu17/eYAgxIQ
V910Hgs0ueGPIgMAZsBO1WNMr+6n0c3sgEn7zvZPICZtuoqpaRpAk4CkoOyTGFvG1DF9FHMgXYeS
iK80g40WHyuYjdgOJOuQ0MHYX6gJnMxNSHqJcq4H4KLFmC4RHTQSFBycA6FMafcUcnh1baNTEL4O
UEeqCMBhbCelcaglSEG3FNoDhn4ZA8qryHoB5pHqSzFshVk7RU9PQNGGqZ9lzeySqfgx8C6u/KiL
j0q7BOqXFOCVDtE+30Z0Xwve0g9PEnq9sp2P7crTV4XFYxvhFr93U2xb7nEBYxKZJph1u+aBxDOM
CTiWxdjXDtWzp6AvMWVplqgzkMd701p8ELP1NyU2FrZ8abHJYTMaQGcOLvkE5dokq5v7009qNBML
kexbu/0qJdgRiIgRJCAM4l1155LyIO+DAO4oMSXWylJvofTisP1jNSvohmsFVK/qeWi65UCYRvWj
h/miZF5iDivmHAmqww5zoJXq3vps3shk7iyjTsKsZ28F3yN8uDZf9APLYJrnU+o/tER5vGb3NZ0P
l8lkeLfjBUEtZrEhtn5RcxYHuAjgwwjdFjIY0RtB8F7gdoNwvyv2QbPUTbrFHWJUM7n0VYJKS1D1
Fqm/yOnOLerk4V4nn53KQWwZdE3CGopZP9VWSAQ56Gu2t9qriYK9Kj8kbW73gqcJ2aXE88JsT6YK
kyY8FDpLy0bviTBqp2AOEOG4jPYRaTXWUzx0Llz4Fkq9vsZHk/ZBJ9ehhSCJFARbFzF1TI6SFJLB
uOuZkDRohYP2XvPxRwMd5wzfqvYeRgShAgVWWPSN1rLFQbtYtv0GMy4vXETWpXGofKgvFJQlqABb
PMR8yJiIWow99r2JtdRwfmjbnaTd8uYjMTAMvXfVRhpiuvMnA8MQdQznU3yACFtrewN+jXUhhoAB
ScfeifN4ErDUqEm2BLnow2eZ72wQ5pKLtez6rTbu8/44SJ+SSPX+iO0F+D0Z9KO80sN3uDqWjLEJ
Mm48XI/OsMzYH1NEBhoCbudRVNdhG6TPDtACjFoGfWdBmfUPnpAmxprlnAMU/gaIUYyT/PDCm4J8
YIQbyLSO3Y+dPZGTNiBg/ofrsNA3MQYZOkyvRW7ySvhoUFiGB/IzLaYdYXe0+nNf3LPukfLEVDnO
RsOHZOHCiP4+Dj6TfI5jrcU98zduvZJUoBnr0zYvBrAiPHJaBugzxMvmNLIz1b+MzbuBcYui3Eg8
qK1tNm4dbaOn1RSerFzNppCHiJKRId8LyBeDecM+YlzDakihXBD0UkOSOOQY9XrAdTkNnqk/Ovk6
pp/E7Ykqp9NWEoeTsBUMkeUwvy4Zi/KVGL+n3m2I7qb1IR5ZsNjwReioiX+cFvQrDIvA2o3yUhpb
RT0T/DWKPQKNjJUtguC1gWqVcMI3dP+xDy4avIoqFNUBzS8eZ14D4+LHpc3G5UI5tN5LMnzHZjjr
AkCW3iZ072jwEGfzHkOtOMEE/JQbWBTb5XUYLiS7JgR4RB/cAfy0CXLomNP0NFao4mCF4BkKc9Nc
xhht81c82ND1Gdfi05DbhOmuO2KNKUgj78OBikc1Ct2d5UpDxE0pVfxhLBfY88pFJ9SN6pkpR8J3
agzmzoaIlHiv3DPOvEnFbreOnHuB0xYuMupXmT5yxhQWdFr5Rt+YYwLJZD1bs8Bz/YVPHwdbUtB5
Tov+iI90jfDQe02IAHNxUWaKfXM8lO+oBM4aanPMb8UUJfysum8uY9OdLHsbJHfZWQKKUm3awSVR
T1wqW9oDkPoexh771MHVeo8cU1pkxbkA63W7bSMdQfUG0Ce7nKetu5CqCxa/Db1VdmArJhgbHBiy
cFmJcQtiZ7FwPGSB7AHaF9sgHbZHTGowqwxMU4tJo+bbNnkfgSSRJHmrscNeYRcYDwU4pWHA0GHO
gybO4gTDNe3gR1gKPCVzk3gZYAgNDKa+GpMGBkNzvhEerVJ979rtuBzDDW8d93dRffEF8aAQXieM
9AqM9teqfioJS26/lWHnSo/cOg7Orsp3ZntmiIApajScAvXbiGqewHNZXcLqosqPPD3F3SwCp0qh
NM54RryejIgfxX2Yya3juPOX0rjCZL7MX7Kope1irOVh3ouIpGYGqN3t7DLYpxzEP0zOKhgkPF79
w8f7aURDDSyPz/5bO66jEdLSiu4H3U4mX8PiIDJ5DZLmRnA1qirYzLgsK7CXW/xGV411N+DxcpXZ
TuNkI/cnVTkQ8OOFd90dl06eL9QoJEz32EFd10DQQioF3oPf8XEU6wrQR5WjKNhkxnucWFO3sw9q
1dMZbhTMsbW1UbxpWNg7urS2GpB561ww+84Ry3H60XnBdSGql52EKW/300oXjLt0/zhAM0HmOy/K
a97FM6m2GXw3a2BWs/3CvA/yVdQuGrDxGvOvZYThklTWUJi++vwr1/CFWNTaNkZBNwxIsX50iACp
9w0rX3KR3r+1+WtTgwPz1YFkjxTuBlMtmHLR0vGfMv58KugwxeR8TBdluKtx3LJ5tLEZtUwa67NH
VzpMGVD0+CTra1mhuYhAY90znppadEAGUJW72PrQDaJS4DHGuzFfd+ahAIqW1WeEfQjeezh2avPY
+Egrpligi5ChHDxuKeej1z5+KBYu6mjddKr8gew7xiZKCCQLjV65+N1rp66cnl7oHr1nNiStml3H
xyyq+jQaihbpfUR0rMMpsYQhULcllxgyk11C3lkEfGSj5JwvIf58VviuhoiHdmxAeQ7rD84lm0w1
HrzinGGSJBm0RNJbEr3BNKNRyUEsoOyBwjgkDzCbQ2AHK6EI5zLzI7mI2bo2Hale3arWFkOzybv3
QmA3NVy85oLJoea0gMw7zj4X4Dqmfmu0dxcYbAS3mdYdA3jaKD96DGgy3K2drMpmRboKhyKHKueX
n0LQ0GB4qCxD5cUYKBSjS4PjDOcWo2VPPgiRYgpVhFktD5kKxE4k+kIYdHNuiv3Vg7MvePaJsfZJ
pqCA0Db0yJfOfAhVhLzCKwyfG+ahfDOvP5v9Ji9eMgoTqYXk038Iak1YLQhTBP3naHDhtXeA+CYE
8dYXQt8XSdhkSJ+h+2MBZ2Xwj/ZZ+xwRSUmgqQ3bkdtfdfVhWddMBs3g2ikgMmyAJI8WEOUYKekH
soqFTYDL21pODTkHErJwSSIUIH5WErlw6zB5ScYXhtWHMVl5Rk4r+lrrZ2oqWNMVZ+84LnR2ex/3
CuAf3yEo9H0sj4G5YTEJsrnioeI2OXZJPbMlMsehn5bki7NotVoYaRRAbj+d91YGQLcQ9BNwZWfh
EABAptMdzlo4PPt+Q+Nm60epO3fDV1m8O8G3Sw9SmGQXWJs0R95xzfg5+SGtg8GzzJ2DuCpOMZOA
imUdbL36ICvvwGACEyN6eqKsM/FzV5s5ukfMWQTJ7UUqFWg/9Jo+Jh0SYBEzESZW4fPXH//29//4
t8/+373v7JTFg5el1d//g39/ZvnAh/fr/+Off98Hn2VWZT/17z/7z1/71z/6+w27gSz5f/7K//WF
xMf5z9fl7f/6eLP3+v1f/jFP66Aezs13OVy+qyauf38Gvoj4zf/fH/7x/ftVbkP+/eevz6xJa/Fq
XpClv/760frrz1+KJv++Uv+4UOL1//rh4T3h77ZDSQJsVf+P//5f/+r7var//GXLf1NVx7BMRZFt
zbF1/dcf3bf4ien8TTV1RzccW7Nt01KcX3+kWVn7f/7SNX5kWo7jqKZlWLai/vqjyhrxI835m2Kp
lmYpqmLYmGAqv/7Xt/+X2/i/b+sfaUM+PZ4A1Z+/jF9/5P+42eLLmY5tabYla5pp2ryJLfM++ef7
JUg9fln5b16gxHJse8UqVTsL+8ncmY8cFcwkw2b+Txfmr7f+57fiU5r/5d1sXZFNTTUUU7YMg0vx
z+82SGmU56bur6qyhChhBaC/RD1JS7chAkDLK8yYzFiXDn094k2slUQPaR1ebYOHU7nsB7exBqLs
zZoyznVDeKBuTRhVWJAIhU0ShqFmU+/DMCp/EgIN4fd7HRi/W1AYV3nMsCsNJJy69RDaQV/5eH0l
Pf5JSQ/l0v6fzJ1ZctxYFp634gU0OnAnXNxXMQcyyeQgkiKlF4QGCvM8YzdeizfmL6sddnW53R1+
cITrgVFRg5RKABfn/OPacIwGqX7Ptj7/3tM7OnwybTigFVw4aETraKIXHe7ioS7YJs3kRQ9VKcSn
utYcFGKS182yhYexKO4XvXmw4p4vQENG+yjSNKbRIqkOvqS5MPMHfVN6l5CPsGqeaktrWZD4VGn2
NnjaeD7PcLb9WzcxAqm1iPZOtiCGulpYl2xHl4tKbP3e1613lF6LpjFPUFFDrfXvtlLuGIUcpSu1
94e6LprnocrCXTVSERI6qk/AKnKiw7PEX65VtfH+SYW3Pqeujj+WzNS31dytePuSWnzOQo9onrCs
QhQp47R9J/+tovBHmi+uA9rhjxv+GhZ14QcXs88Chx4ClzplLR6UgWyQtU61rghBRj06dFm2L62b
bqIxrk5y1uKjM1l18gUDyabbmkq3PoeRmYYk/RVPILThYrtDPAaknRTSR4QWLeg6ZR5nt0NhEGXm
q7gt+7K5FQZapsozvH0jSe/9pyKSAscnBQ4e9iNUH2WfMUP6/a0K3XRQm10MJrNCYLSttt9EuGLS
4L1b4lZKh/u5c0Nz5c98qzQ1w1p5cGqmXaa3yuQwSlM+mZ9J0GP9zuf2RulLlHI1q3HYeWtO4USX
CfHba2YqYHw7EkdSi9+NTgkByGJLxRhRRAQPluNt7HJBoPcK7FlPvncTrNXwMoza3IVe3Sy7ciAR
f1LWvy9C2+3rabTon2gt9OsIt8roN32D54JezbzNWmT+kS++yQkVS9JXERyxawTlJtbg22YPhavN
xkM/rEmPhb8TFQtXipuzDMv2berabtc2+MrzemE2TNec2hC3YN0Y0z4GwlhwbvoexbipJQC0jbn1
2qKi1WCd3PvK1d3FbYP6oy8HVF3pTOfl2izLp3jSOWQsKRNj7prnDbAF4iCc1re0bebmJu88RMVJ
7xuiVXR6q0vYoWkaQKZHUli17s2j56RFj6Dl/C3YiugxapPsydqpuG1G3JlZXSlMykaW+8SU8lRX
VKhJu/rIoyavforacTr52pd3SYDxwwSZfqzqvrvvgzE9wojnOCyrARqp9+9kkNOiJEvzXgwkIq4t
B1XdwvMR/mdvgrLMjkmCtm/bRHKc00w9JuU4fyCXV2jtCofJ02ww866mF8xrv/TeNt96vc/tu6lc
Ig2P5vsys4B7AlZuqS8GXT8T7ZPMp+VtNWZCOzpu5WtUx9z+fUQ5MRkwIRbXZWzgeWtC1MLWq/ZG
kR3tT26+C3uXnYoiWG6jcdEn2jXXo2ryt2yYm0fBMfVahV5UcjqOF7UPqfs0xFP56uZFgLGCuIRx
Rix8dMm7WDz1WuSAh5sHn9GvK7RAIxumZYFbzc/X21gV0XXolyl3ex9j0ixUCQdaTvW3cGzHc5An
Lcy7TxiXl090pzfyEqIWrecl8gmEkEDyaZJavvHxEmZFcsxUAM4P9cR0o4xxv9aBRU5yA0QN9c5B
crmfZ8/iWG70YeH/O+WZRu87yPA2MhFAEa+Ug/biCr8SFcP34+itZKyTi3ZDu3jIuJUxh+dRah9l
SwDHXAt3n0URI3TSFxvSq6m9NlsFJ7pqJtmxE947EKrD4EjUKZ6can3opeyv8mQOq12TF+JbY4QP
QoQ76uDZdTmUqZ72QsbmZrL4LeMcvM6lIMakzMQnLQRep7YGvtaR+3AK7caQlRF0myioYcmngEIt
hawcDdnPdKw7uFujroPeUjLYT0uI9obH3ca1/eHorj2bEtPQ2KldFuCZDGOrP8eGjTcaGdoybxMP
2RhIZI+VO+sm8pAueC2vE2lrxIkjEwixZmFxM0SCmVN2uHLNpcSlkWv23oxz9pH5LnjddNUS414N
LD5TDE3Yt8qOiMPa4eS81bx5TUmVaUSwjalnofbjAMzTZ7W5pag7eZyqjZQdo8MWy2Uig591GbnP
nJ/o/6uAcGCeSFTz84YFpU4pzhmzkYUzai5m7a5wlA6MxZ5OmIT7tK1/EyEa7/O2YKEeC5Ckguf6
wOE18sgpZO9BPKBh9uPmUCQ6OkmXY4sc+vJLOK4rCX1zaSk5tVhfkyUljmRJxTGvgbGSyIWIBbev
XVGSrjO0S/w0FNEFMvSm71Xb9gQTFfKmXYaRnkRFgIPtifdHcIL8NAjXfdixhkJcu7MrLi6K2cnL
C9L4R7Ut7Vuqi3EvSp9nSEKNZ0GEtU+o+bhhw3oPFfGHHhDGa9xW3u2CteiLLIb0oSxbfHqCxL7O
86M3nzfNVV6qin3cJSN5lIN69Mre23tmRs+Zelj9c7nUM1cqDF/ibApZi+b8RcqNDPG13oZ94htN
uvmEwkQX/vKaNlOao8y3xT4ck4Tojkh3KW2oDQcFmbFI08kEeArMQKOezuCnwkKTABgsZieNQte6
uhYAMrH2lIU1JLXKoYWDVZOJlZQdagU3UY4doagFafeBtl36NgeW92fW0kJ/8BuYtVSE8GzuUiib
UdtQeDk+pDnOD56Hya6aJGVbLn4cJpM89oNtf5Ubrc2Au7RzEsTAWTTPAt23UeuTy2J9tFEpk10t
U54rHuVdF2DUjjVdkN5Whl8qOzN5FACUv1EIjrtEyzbko9MhMDpXvYVdK49pXBXncjQl6FpRnv0M
E3UUr0gYI1uA3HoRIpN6U8mHrT0V3tVVklxg/5FVuXPkBrQSr2E6mPhZ9hce0GR5fC+7vGvR7QjB
2jr7iLr74meVB0iPpIwylEkyIAvEjzq4SzcK/WaLtLdX2J3QaKPXR/SbxXR2tCOiRO0l3o85DL0H
0cfe96jIkjNDJpEAS06r2b6Mx5tyWoN9wNd8pB2JNJSitvkpMz5xR4NXvWQ2pfy0SsX7KlHTJ+W2
fRaVa5+bP95c9UwcWZuScU6Bt/8ouzD54HU/Hzgykvlq6mq08JXfXStmLtTukSK5sV2xGDshKU2v
RIb8L0h/umxQ9X4eJ9CI2np3RJ0RT+B3GBNn+nTGWZefm6b1HtVsaoiahRTstuhe0eLK17zL1Ycc
fNbxfmmJgYwT+yMucxotpaZhcyll90VURUIrX2K+tG21wrX6wvyWGkd0Qpj9UzJbvmRDncx9lxH4
o/ItvfHwEx8I4Q9hJDdeakmv6DQIfAKu+oBQ4S3ALzOgFd7FIpI3lbQx5KRxN+grsmfP9B2hPKX4
kZqgeQp0IB/0kHg/xwBMAURMElc7bA3BhrbZ9lXZxjQiVtgTqlUg218XcyWmi5SPAI/qXKoe4Z/q
snPgZPOSNO7Cd3mFulOtTF7ahVJIUTYk6026Wa6nLsVmTesQ8VvRdJhqTOcLsb8Ez/XbvkhBRgLm
6kcTCCL+RomSvRUGwVc8L0ceweA2DZLyqe284jmUUjybKEEiR974bppldROIbSLzjsg6fARtWD6u
i1yogIm9H5aF+SkO6QGe0qCj+gP3c0uH49WWTNGXenGQSnrxw+c1G6tnpbq2vRqWQR7aFW8C7Szw
9BVBV22Yh9e1t3kog72t2m2bwUXkkjQ9Fn0aXIWjZ5aDkx72noj0EE/OXNh+NNM3pDotJXu8RXfh
1vl37YiAkBjR2rIOdNDFazPhrU+WS9iEP49mX6mqn1kzl6R4Ni2Kn0+ClEzgwVQnRJIF4wIbWpib
XA7E7+mE8L1dJGz5rfVB84tSNCTiZc2Q7lVqCsywfkYddKHMvB888X2WVO1Q253c921/6U5Y9LUZ
hH5IVjdjrs6+LhNRkP46fBsd2um1eiE5fziy/F1iEcLq3kvaZgK69Zv7tc+9o+eV3n2ZNMGja018
7tMt/NKJGbtB3GenvIzMPi/R8Vbemu1TjzjMqKuTuzZd8WdrEiCyRQR3zhJVL83QneNWYF7xVYsb
gTsIA3/8VRGyc20aOnuGYMLlNlREZxb1YxRE0VEUefJtXDMSCNJuePCWDo91PYziTAQ7fV5WoTMp
J+qa+jwgUnSsyWxzJIHfYFzDABhy83rHsTczitIwo7bDNMtFO7fW4XPbo46q5rE/8+4qi2PYrRh1
oobo1arLaLqM6raCCulWdVGTXOTLnpIbfILtB7J5RHXnTDYdVa0KEkLC/ndEm8zFBedaoPk5SO78
1tnnMO/z8vKp4MW7vIJPIMoKuRobsvhlWpptr7KtbAgmHMaRO1iv069Bafr7WobHIqM8jJl5ahCX
JbyEEj4DQGpqaXYdLJ0j3PvhY7HWq7opO1sMV4wH/PK9xnh6wtrYoN+Z/AkBbVuzsrhlDm+CRTAs
NSIFU+1nrjuZ4lTbjGFWftXSZsGVrWYJBtosSi2f0F0FlD6OgffoJiRmRWbNQ8dj9iuaMj652Zbq
95znHdXFyaA+J6Ga6kMzuKmleUlCFEKJKGxwCy3Qio6zS5Iy8bm7dGRfBAxOg4eiuTi2RB/RsJUo
RG7Qhs3dUNXqmy8ouWRn00c/95svsvEs8eIVgGjDu860lJCrcBS/mi3CoXxRx09hHe3CoCQUg8q5
8kryan0IoyS8z9MEP6CP1eax9KQ+RW72MG4TH5fxV44M1se07GZdwTGK0D3bwjnE04uz7aFrvPxc
5jb2UT+ozNtHjEzv1BSsLN8yeFZVLl5ygmPxkqjxvuGjEMraFd9iJJA3LOowA/2E8XtM4wnad46e
wvAiQQmSvH0CPkO/WyTZaZur4TUdm/CXTPvsbs6iiqJ3GuyStseXVisscFy2b0Wup2KvQmhjUQfZ
r8ksFHXoZj4po3/mIfOA30wIMk1bkxQFeTxOEUqVeWgI1GY8uup4IkEisMV/a7tp3BNDrB/Zi/Q5
t2V6T+Od8yFSTP2jW8hIdeF8Sdrc1lPMm+kqXRcECuPQ4aoPRln9jPMGh/ZM5U9dNQIF/pqeikrp
2yYGlI6jrX/WZTnupsLIu95Ww4dJJEe38oLvUd2Zk5Esmp1vfY66JTbneh5XRGt+3+M4ZH27tptm
kZQtvTWorCE+wTcfCubXd2dpQ1iEwh+5bMLbrUs23DeM/7DOLjD32YCL0QTj+A7DaRIknyPNFUsU
E3Igncrr3RwHOf8ywLs8dvxWITpGG8KReZWo7hvtQ9guYq3BC2NgEJuW3Yqy3Mxf2kkUN61cpy8b
fvC7DqgGcL6DE/TtgGRqnaOF4sS1fMiykkDTRJXhqVCzOPHo1GRjI0fylw6SDCkfjIagTMHryQZw
tiqOugjMrc+euB8C2p60bcXzKsrkZt5QawduRfkl+vbbEmx4Yls86JzyNaNVL801jujirfFxMofL
JCDauEV9Ibpb4ankdW69DE4VUGUHmYxkxYSbqq+iFFlqpiNL2tY6NN8nS20a0912u7l0+toNa/GB
y7EpQDYtg2K6svyh9LLZx9IPWXyVyrU64pdc35Jq/B2yR35BkEmCu3DLPutmIrtSDo5Co/uQWhFE
UpTeQzSvGRx9TuxKNgpwtXjOoydAY6ItfALE/KwStHsm/W4L/UvjCBPe6gJ9AxKmyNWNC75rsAo4
lDrp489mDbJHGj4MrUGjuailln04UzQ7Erbw2npoO5o0Ij2xTcunprDrDUuMJpy9d9fxxkhnMlbB
fdGV4lVpQ9FbkgTilMdQZwFuVqBTutCyO4U/DQyQwGQyRTq6X/utO3q+zGnkddN5SILqB076+VaP
WU8Bhgrok00q7yHrywkF3WyYBsmuaeqajOW6I3XEDxIqmob6rgQZ+FRTSbhPwEtuu6nGkB6iWRSu
Sa636NLzmY7lUxR5y3GOy+yQiUq+BVtt7wVDzC3DJB3jwYBtuodrX/XFU7Imd72g+kIvE3dakMWn
qtfy3eU6fqi76pvpp5a1nu5woUvyJ4Fcnrt+cD8ARaNnr06jQ+Y5+1C3rfsZp8b8xogwPS0giw/A
bdhEtobYwi6IAVNNAkZsguK6icEHccQ37nqs2wSgZ4nTbzUnx7grwLw1xX1q3ide5t061+X3ug7I
tMsL+z0reo13UtTLnRKk6pYEtf4qTNEQOAEX3JcEAZU+aU2zp4MbJzz5EnAafmEthW9rU7StYzEl
dzKs0D32QU18VTQ3IQ3ctb6upUJOo6bhd6WFxr6Zd7CqU1Hupo2QQNVk/vWw5s3d2iEnVDWegn5K
p71np+DsFlyDZtpSfRDJLD+LwPUPuamQGzCnEUUSjfZHWpPoHa9ZZDmgZyIrVynwZQzh1Co8wlrc
NhpmfEJ/QKdXMO76XBJqa+cGJy8CADWO9oQErTkMUIU3RKiNd3qK8Fe3TKP7Wg16v84dbH1NbOm8
jaCc4VretiGLfg8N6Uw70yRi2upabm1AKl2dEpoeFxv9Ne0kQ4LzvfygDBECRWFF+6lZQ0LEOh2V
9yISaJyzLO6vmrWWvLWq4IfRsbgqBexx1vUBeVIF5pRqXItDKA1mgCCd/M85a9xxEAOyZYaYF7+H
sGSlhzBu+kDjUvdyMuSTnhVzXmDI/TQCccAL3qN6i+vkeQlNsc/XcvnlbeOGwMKU0T2ZfW4XD7X3
httW7ArnSQp3W/3eTz1iu4Xm4iIbw5+TEgVEZUqED/0PU/3k1QBXk39JHMy6hJyp1m/5Dj3rb6dg
W4cfqVXVczFExWFUi8/7U67tbmia5FQMjdjNmyF+o4yWfZ5IdQltSQwZ5JnBObMWQYeVPqVSbktb
LEOLIpJlTjLcO+28xfWO9ypVhZW75AbI8VmmKQLVGtXHU+hZhZRhHV+nKnX3obPTbdTH87FtLnyE
yBlc+UWa9V43XUXMEy3rnVPuy5i20TnyODQIH0rSi7vfDl+j4qJmmzC/X3m8GT4vEWtmNxMPG081
XYwKw1fN8XdyW4yssak3ql1lH4knEVYaXRG6qdkiGrW92x5c3lBxI+b63qVzmu64Z1GE5q78Wuer
QmWrKQoxNV04wcYWctVUmtdtn5mDSlvmhTEnXtoF4ambLN5ouivuTOMFX6eGVKspH9KPOSDgnWRu
agtXgpie6wEY5FqXY8jTxq/xGxg6w9m2RDfbPDPNFyaSipSpckMoNQvvLJx0P00R9j+aLl1vtsli
Ak5m9ZO7unvPh56wnrGKntcxdOG98xt5TrIed2gWcDRUE+5WKPDkKTJLeFpEHOwCoKxHmRRUk0S8
2HCwoPJoGDlvJuPpaWeHirFnCS/gSBgqRORFYh6cG6fb2WpLz04hXjho4SfK6GK99dteLDuUeZg8
GFt6KjucQ4EfcbR9qro6f4XARd9saqTvcdIMNBjJDSPLsnTegA+/IzM+j4b4VlgKSBnYPRowtz4c
UVXn+Y2pukDeGbl8WcIYTaLt7bgfCoTcuovzd09H+V3key0+xxGq0KRs1xVH8i+fAL47WS/mSa5p
htVUhiQjDMIeaxnPD+nUZmcOqhor/5h9nqagf41HRyHAaM1XaFAyAPqx1M+EKejroNiCfe3NOR6E
pPkRp1QPLGG08Xn88q3ZDLzvUF/I36hHQiD5omJDE/Y05ODbVfO95IMjJSnz8XMbywy5qen3Y9FV
j3layxdRx/SNicynny8yD2JAJR2peD11VYwGMFkl+vu1uFmGgcE/XsOSRDQzR69rfeke2Fr/oYj8
4DirNXlUQkVo9Yw6j42rnwvUyB1JmxGiJG1MAqbMPohPtRxQ3WpETqNN/e+tVvBjJoyvTYVW34V+
cWqWEg8bNOOPYiJEm+mGxWAKstsxWP1PTdB2j10UpfdzZlD2akkIcGj1fgnT9ZRtwJ/eOsijs3Z8
W2aSHOCPhj27U5HtnKlA72ZrksNGcvlLMIXVc2hzclrYaVHXCyGuKocgFA0AdRuDkhPxuXP2mAxR
/RXAYL0t4F/YfotL8mS70DWmVmfPcBgjwXotMsGUNqLHXuPaM1UUG2w8xYWxRl3Xxm1CjieW8WZo
1G3aadqa1dI+ZSAxZOhFYfes/A71k/CC367J5G0KZnQPCq/vk7goTtWk0GaJlXE6qP38d4j/4zSX
ztHIHUdvUcWI+onpkCCTYl3an7pEvdnyQr1kYXsUL8YTLxWEauLaG1gL9yDFyVc2sPa05hiEkj7R
REXM/Wtd4PGVbeFeeAFlv8tBkHmwKCzXGSdDzCNAEsQi38cmC04tSzdcd7Ymz2m7oH/n1RIHdOZ4
hJALmbmnptuE/FSPvjnVqkVNx37dExuGtMhbiuHaRZO9jurEUQNfVbedKdWxSdMFjgQYXDTFB2g6
c6pXQEJwIqudHdH+R4GtdwYtFJA6mq61AhmP9Vz9rBQYSsxa8L2xk6MyaG66W1964sFkcYRDItFE
z8WYrdyoyT2ubUC7WitP5NsI9rTWYaNqShk9pK2ef3thG5IELsDVR1+N3nWTeMRDxg4Y9sovZv3L
cMJep7UZD1AV7qVVkziKLIZMTcqFPI6hHs8eD+C3BLqeEw8L8mjFehJMLURHhPiD4oTbk2OQWcKO
0SWxKGzx1272YBI/PMil48/qr+LzDE1warqle/ibXIaZ+FZKzIJSx8+mDjAkrbift3lq34yf5QlW
Ha/6mCebX8WpXo4scvFrPaV4S5s53jc975lopOpknOp7ZjzqyT3mBywygTc811rDJYOq03db94Yu
9yGV2PuFT+uHVfUhIpUNYVQh96Je5/s2Uua8ZEH2XKYieQ7GcvqtVb68TDlaB96PfG3p0hRPNaIo
Cez2ld/AHHgNeHsz9N7nLayZIG3nqsMUOsIapj6590ukk5vGohLVc3nu4GZ3i+jsix1KgRO3yb2b
fly654WeqjuvLqqbESAOC2NB3jkjHXvprL7+bajyMu6FTa9bqt9PK0T3QxbmeIz5cLTEE+KY4627
E347fgzDghUpwWabOZAkNrPlkLYDSp4+Tkh892fzaDqflMw5XrEIYOVjH5jyq78JaZKkm4vkWkVm
vedr7j6LlOCU2eblq1w9++kPsc7/A73XQ/NRPQ/dx8dw/t78Vfb1/6Ogy6E6Qvr2fxB0PX5vxu/e
fT39t//6X8B6qo/v/6QGu/zP/9B1CWP+7ox0GqRJc3tKpFX/0HUJ7f891DLUziqhL//uf+q6PPF3
3ltaOocCKrA2NEik/oewyxPi74HW2jprUHYFTuj/G2UX4rE/KbtC65TV0kfjIzX6Ln7Rf9Za9UG6
siVgvmTvcWc/xeu19lnyWZFmcSVG1B/4Hgv30LKv2iUNb//0rf0rtVf4199fuxCmXkktFX8qo/75
97cdsghkSHhwiuIjnK07e54XnvwMyLZoC1KMCpjuPPXoWCPyqJALumc7/4h9py9qjVclu+BOXH6s
o9kImKdQlCHn5j98Ti7GP39PGojJBmjzfGmZdC8KuT8p4JZAdCFasvbcV4IZfe1bnBgliud5YU4N
NyIZ0krfi3h4C8bttl0uXsYuTI///nPI/+1zGMluoyCZsJ3b4K/fF3uMmqwe/DOY4bZnUad3awxo
I64N4r5EHpMNedoIFXG2wv6obDk/+yUS/dVRqJBZzDrJeNpqtxyn2KVPkRV3AMCPDiQ1d0yRjV31
9b//0PoiD/xf8kFuMqMN9xfKEt/yl/rLReZdMfiZDMOz2BjmdmE9zXsb8spcR/c22kUcXTf4x6qA
RGA8o7Rj9Ov7acYQYNs63/n7OCYjUNho32ZJfxe0JKnm0P1PKTlZwTwWr3XZpdQTZxQNKDWD6yu9
gz/H5NmNw1sd+yX1IG39o3HJefLX8WdFy+jaJfQVivrEQ2JArVfSGSNLa5p+wPaN33su1RnlQc4c
QXaRiYvuP6kdL3/0v341VI9DyWqrfONfrvef7isbLpFWnY3OuqD6VE0Mog7WD4GFP9Or4I3cZcq/
A05+Xy8Xm3jg6NiPitzrOYTR0bG8+vdXK/jLkcBZoAJfGR4gFKmhEJdH9k8fSYd53AeBmB82kMVD
AyswExNjWEKmbH0sWkg1g6q8Swzan2RCP5MSI90MjCRw0evnPkmzw9RfI9r2f1QaYKxI3kQi3a6E
y/Ej6kW2IFCPUIcoquZLm7trzmFIzFGi0umFRER3FOhNsv5SFNSI8aVS5B3oqvoa9JSmyUQzFkVi
epxQxJwS05/SMqi5k/wXH64KtCesnvJmK6+StPd/BCK/ksS/h4wMzZUgA3BMme62hRjdVObVo+6q
+X7NLHPdTDCIir8uPjhN1Re0E3TkWxpAY1pTL7Ut4zlpSYvamik42tLoM+hGy9xeN8dpXperTRmJ
3+w73q/67t9fGfkvroy1PPmh8wNnIVT/+crUY5G7kUnxQSRZe1DID+A7t5WkjXnYm7EPQV6JcG/l
vItk9bVEYMvDPX8v0PQcnNPlYeB72q2XgjCgH/U6ypGsYx+YDh3mReFx7VMktvNH6pBXauQ+YewJ
iuosqjJ8GeR0N3YFVo/5H2PEP96d/+ot8McJ8KfHIOQNJFE9o/ZF58wn+cufrCnHddoqiSDUa+rd
omj/bvT46DynjwyC4vaPH0VMVdCY3vux0qw27OVc6PU+R0sTeKA6Nl6/VfW18j2KYFrm63UQH24z
y2MQXCLt88Q/OkgfPV8aLMBqkOfZeg9AiAyAE+hqC2dzp4IKFeaaf16hMnelpQ0EoQ79rT59jdn8
0c4LJ1mwabL1suYsLuRmZMK7YHBYtJLlphOWHgR45P3oXdSEa6BpuNUjNgFVY+p4LdckuvcuoRLr
tp57hcaC8f474cIrwEYCziGjpyZy+GkuhBcvnHNlmVt1dVCOfiKJ72+aVHNLWZpvgggbyhq3dBPh
g1664orqnvRH0RCz63320wCXKbGh52itaDweUEBkK95obIyY37vHePE/W8WEPedTfZ3EgTqyuR2X
CR1jlc4J+Rn1Z68W2/MakE7A94dTiMsBlTe6hzCkfaYdE8LDMRp0XX1GC3T2bVffh1lCWPjqfSV8
H3ijea/HRB1FCeNaWSleFm15o7Op30tpghOfzFwhd07fp66/7Jk8jh3OWAWEWNmGDJP14r1qyT4Z
klPq3PoOd8iIX77HuqMcUROK3VNfslEM/3XscG9VJVourzFcRL69P360cy/+w4FpLjPSP9+8nNyc
3oHvpOAO/uvNq/JINX1dPlq6uQh4F+6mLxjut8yfng0xjp/Kspef5NZlu8UDYVn1DhQy+VKFBWEg
dfQh8Mh6cVZR807DoBp9jijdlzc+9XcPuOTfUVKSM+sneg8tHz54W312Jk7PeWjnnaL+99CpPDmw
0xFdrWt73uY+JhLbXZRx2AFZUAnuq/GQYkNaa3rhG+t9hS8FDyGjLPHla9+Fw0NPKeGIvi7P/PQs
OtaUP34gZehuiti9C5VNh7WPB65GYE9mzMKTuvz44+/++GcAceI/vCXNXwaIi39BB4EBVFFBqNUf
V+BPr6Sm1VEMYtY/emFfYmOl7HCatv7o9wLb9rTU16ih1mJe34fMnRQaoecgLPsHOotAsTty6Nj/
vFtd8xRQaAkJxH+xzdo7TfHSgPvCZKzC5jfw0l5Fc8EfPyDydnVTNveOIN0OucV+6YQ8MYM9/Gp9
2z5Z150SK4nPKjqcfX33BGW9PHTh/BBHFZb1ee2e6ia+Rk/g75fC2icYU5Rpa1j87L0GnZM69mS1
3iK7n+9AKfBtx/XwH4ZGcRlO/3yDSl9r5QLhSxTP0vx1/jLGp46tKsbHMccOWkxXChbkp4KBVXNb
7SedFV96xI39GkJ5TIR55eF/5+zMdtzGsm37RQS42W3yNdT3it7hF8JOO9l3mz2//gwyzi27fAqV
wAUShKhQOCUFuZu15hyzfBReYL6aPi2UTAAe8sx/GvX1PxY//Fkt3pQ5G1ekEOx3/n0+85tWS9y+
7u+m9N0bleruyOv+0tLgr9HS4qflEFbtNZZBdikRazyJRJuFn0W7Qio15Gur9p8caUA8qoaVmEcP
OY3eMWpBnue5eqnyxrlVCZqh0Cjciymcir5e+yoHy1jXaTd+BRd7joxUvjS5sI8IbHZm3FMW60r6
Tp93T5dR6QzpxW5Y1zdPVpvDzOydjIgKjLrLgb7mKspCtcurmlJf1qsXaPUaQ6KW7JdT1ZolEbRz
Qefi5cHwKhzXOaSs50mL4pv+dRrS4+HjmfRZLcb2PNaRQjakpidoZbdOXOsksILhz7PvvVflj1FG
5YITjYYA/Zvse2A09pY9F5JhkfePgKf7Ma0RbHa4OHtbPOqWS0wDytlTXdmENmIvenCbjrp5S51P
QTHEN6eBduuq+omy76bw+0ucE8piD+rJwZly7TxUkxbi9INfAiuIDK89mHAo1iMqIwD/2lufhNFX
16YI7ltO8yrbvviHkff/7oZcc94KWVxHli3kn0tVkaDiyxs/uE69W5xKf2wIE75FihGvtuvoJW6D
6MUkyw9+telAfkbeeLec1AfPgAdrj1Z4Z08NQvc69bHThDsXR7Usvy4TWFUP/zCQzV6t3+9ESf3W
tF3dZskvGMf+HMimwEqMrozDq5s46c7xbftUK3CFlj2QlI5wblPMLTp/0OVaFZgyPM//WVS1val1
jUzTirwaOTVYM6f6NUbV8BCObbNtHaznWiRe//uCU/wxs81v1xKG4+m8V8tCtPHvN2hjDANL/SG8
5hmhNC60WJkpgKUTVlGmugHwg9XHRKU80tgvWVz09cUkcSkUvdq7JQJ4yyb5YOq2Rj7Jy39/d8Z/
eneGjuBd4iGzvD/3Tm0VOmpCZX8dus6gW9OBc6bhqNZZDFnArhyx9mK7YX8CJ0CJoD703K6lc7H0
TiEkjXG6Ir3a636ztjqBl7Ie47WI0Z9UOj2lamqS+c7RLxRkDBRbFYTaMvgi9InZ3Mtd6BO2u/7v
n8qav9PfBuvlO7dMQ7KcMGwX2eS/f+f4c5TVNE50lZ2aGUN6cQE7tWtoUB0lkYCpCaXIjQTkcyKB
s/xuIOE9sR59wmq1qTV/PLJSzTYWiW5SwTRLI8/aTHC6qOp/7ZMquEgTzB/1YDjkblCcUp3ucj5G
9KkREgZzJElSe+JYFiNMnNzexUof3kNTYlPHf83C1DyNCToHww8O2PiOqP0Rb+KN+u9fhfg/Exdb
UY//6MbAM3KE9ccE0aa1yJ1eBzcCXokOpuqTXRVE2oPr4Nzqhipf5yH3dpUEh85qSI2oCLLC57PC
QWhcav9HmGfAMxKMUkgmejpVcyhn1Tu7LO/38eCgIldibWpFdywRnipX5qdJUC0QjB07p+n8qzLu
GQGD17j0vL2oMFVUDsaSMmrAeumu8WqrF2GH/Ysqu21RTsC10KJMJjO+WdRnvs+fhdXKr5Pfb+0J
HpGIezI93RimQxKu+9LraWhPrymvPMSp6lhZ0+gfe0udmYvLPbIjaAKtRK3duOj950e6W+DhZWm4
Y+aRsMPgX052BVIx0ndsE6PHcTJ/0smKbjMqhzZJUh1RG06XPuhQc/sRouXKP5sjCThJTCBq7Mxh
f2lZwxa2WPiwwVhrZtphnqBdUevxpcC39IPaPvDW587CHuSNU7Wv0/HaDyXwXkrNQGUm41AIsgHi
DJEwLXYI761BbKs0DkpPqnNs2Ds6xuZJ83MUC7H2IgX50ZYZUZ8qupsscCVy5+1NvpkDGkNy6nU2
2wiu6DQaLm363vQP+PiHf7j1jD9uPSofjHFsij2XyYQx74/Kx9TLvkjrabglI/Jf+lu7kQU4680c
7upmKUqlcLOTSJanQs2YFfuLKqCDBAHds17vKB/FRrUJpux7GVmkpub9z9F1rbNsCcj873fHf3q3
SFlY0DGZUEV2Zhvtb4ti+LAxTOZ4vLFeMQjgrKPnSe09LVnnbn0ou8QkPcWnMQ0fdJr3aiKszCtb
EgDYIHrSWCBRGWvINZ1FmCoaVg9lfZuHx9Gpov+Pd4sifDYPSxcY65+DdZTZZdtZurixdwTBajQp
IPjKvMRJJV4Y4su18MGFZ21y/1x/yd7mdkHSS8LpY5tp3g4b8pUZBqSe1tjPeZF+jW3vq+9mVDky
Z/iHxQXz3L+PxPPl4LisT3VXsFQVzrys/u0L7uncx8J3aDeP/XvrQz3zsEgeWxuXL58zAG8VhZt8
UvV5LCCHTL5un/AKdtvoGIAr+GKE0c1Hk48EJ62eNWEB2DHN7qBD8tB6+CC9CrRDMKUv/AlYmunW
mO87P4/uLatZz2yOmWiLl7qKUaglL4lB8TSss/atR8BEJFaTwDuXp7rUsUm6hzz0iPKOR+9eiHKH
Fqg7yZaQ3KiBKC1SyjZZ15FaUL0rv4o/PFw8JI/iY40J/ttGfS4oGRFqS1VrnxkDsaRTqt0GGCAU
lXGyTibRcKjqSCLzYYtVwaESPXd2D0EVL+VuENQGxySLwBup8YtF2F2KHDojfGuQ3q1k+HhthuSe
R1JgvPJdNMAVocIukxQm7u57mM6D2Lqoqcl1kdSflBeQUWrLdxnhhpHspAOMoHvL8ZoLht1zS9Mf
QRjz5OAawb1ni0HUEhdHJYhTLeXRi0tkOL7Wnvxi7E6jg+4W8QcAUhEdzNDV3jyHtGw0I09tRgmM
pIGYfk8kztZXdFDpzc2Z5nXfI+VvhFsSOvDZXGLJjxWilvWko9DODdbFCQbjZ3NstZ2HAJp0PUVu
glWBcA7N4R7awBNVOv7TBElb6fe1AleoTaXUxPtvuuyf5LxC+u0K9YGdTUrJ6YbE6IlSuX7pZrHT
YIsVgHW5yWXOIGTqt2aEppL3r31e+AdyJH6OHozEHBXRPywZDW+BAfy2gOFNOdTyWLqwr7SlJeZd
329vqq+UNThlaGKI0V+o7t+EFRDuNx9UGBVbJ2R11pEDf2IX/mGNrXXVxwTOtgjiixfuHSXUY1oT
hDhvrX2LOyGS6pFh9PvoYryUiiJHo4XJd+GwVFFdy4yZdt+0uH+1a6/YVl2TbkUNiUlm1QHJKBUV
ptjO25QKSKAbx8XZSACSIoBdtQiVm7LBmN1RQlZC0NfP4UhZQbTVuu4tVYM4uT6piXVknywUxdfM
pvTmRuUhw5aM67AGZsiyyBXZtbMPk5qCJ+Q5oetSY57y/hm3ICGZLdF8CbTeiMSZm22nztpLahDN
RfRkx3p7XraRqe3kYD4INVhOUfObzCbzPtIVO2PeJnKxWUfPROyQ5KG9wsiXYAPCqvIQY6Tb+V2J
GlgIILYmRUBfWD+52Z9cpomw6atjqxom6TIiDyTVN2wDkxP3lfleBf5GBvDQR2hMdgCoxRvlpZ4P
y4oEOsQpKGV4c7L2w5JFcTBFzxm+mH2jDz+GweX2SBP4hzSY9jJ+DZr0Wsq6+4G35GpbXnh0jQyW
aueZd+zHf1mVFR+Xs06ofd4TzehYmbGJjI8qE8FW4iHeKW4hHOW42kIs0LsGoRjTgTjmWcHeEu50
bGQN+DdbrAO8bieaYkSoeCPU+erWOIR42xaYIxmzRYVaoeiwUwheCh5seO5Tg7EJhVG8BiLbTT3k
yZIRLe1Ru2OSN4NtMLlcrGxsz1h3IQoUjJnsC/DmVm588BoPqjtKEiiDqNxDS7GeFLn+aDaMu62D
pjDgc3VxiJgi6qxNJFsFFBorOaFTQzUAU3Pj8rMCM6ZBfxz58gHAJK52wPiKXis3Nh268oOF9eJd
D1jXm21F9vio7TCJQHNJZ61MXFQkcAYxSqcR1OgYFteslt0KGIV1ZoY9uU56xloy3KMeKHo+sFFu
ZUq0b3jqvQxjhKFPJ9vG7U0hUd2E3WBvd/polVMlss0qOxWgdI96Ya/gOHinn/1cjRnoVz2xVbg4
Bf2SsSCcQ3RgtMceXtYU+PHFZ9HPCqQmrtlXyWbADd8GnbtWGHMy+jH7PGzmd8c6RVQ1GchlqZ0a
GXjHHDEfyhpKKkUAiiuKzA4oK0G3eBXWy8VtI8Eo+k3kuf63rA+7lSxVch+GrH4Ywra+hmztd5Xl
kmOTkqfsgcWh3FdcVVd9dObwHJXEVLk4wG8ekX83f36UGdO3umt2kjXURhPjeNK7kpwTLkb80Y48
9CasgEHGgAxaC3qQJwgF6Gyo/WFC0EKp8T9BUb+DvgBsUkueotYk2aFNEZLN8ZJ6dg4QHlJzkcOp
56Y5GZqL5aeoMQKxSIZUNIkfYemZO80M1MmEGRjEzQiRFIiZHoUwQ+evvu7GbynS102hp9+DLo9P
y0F1fnRSKWzNutcjohOat9ozopvqrf4S6nq5SkYwiHnOMq+N4XaNsrJXoSurY59Xz6Ee5vfl0IX6
O4Zebxs7E3bHscDeVbQ7JKaMGMUAxtbXwxUqZVDhRvn3YOMvmzKFmLopP3R7tF/YH5F4GM/uhLmD
YffnLB/Kcy9lsPYyDMNIvwDF9TA9ujkSZjlNguxZG/12q/PpX6Oey82v4BehkNshC50ePB3ssjfV
t3g+WPN+pSaqp5XfukInt0TVf+d6fDV1gQ3Gy3IypfA6bYogaW6V2EesTq9+VrNQomz94EjtBQ9/
/Yh0XT2GQMpcGxjV2Fbdsw/f6xlgoVGXWDksc1s9eobuX52k8q+JxI4RNVCM5xJgFGoBXDaBuyQ3
i0fVvbqJjZwSPms29vWa0iMjRgHaGC9NfxE1qZxq9A4NIqQtiQDQrQjJ2kzkMpzAN4BvmhqoG6br
b0Ta3N3MqS6iK0MUmeoV1sx0zSoA1Laadh1qzg2Wj37jZcDWTGnUqEs5NCrSD3mGhTCQ7YsYygpR
M+7dsB4R0RYPLLejQ+bU3rqePzty3A9ftMGpiFh3ek3wLZyH+771u0uRE+E2D/eN2Zhgs7pkI+ca
IGqzp8DR6oMm7JKskZ5IbT1na5w43TFdM4X0x6os7DfuiK+dRqIeJYtHZLXdNkyT8Yvqw/AcBgYo
yrkNO+mwCwqd2yXJI2cfacxisCpTl1Dy5qKPaLH5O4ttIlHcg74R54zGPilMJjpUh7HHTmuEjk5Q
P47drRn0/kUjOKUr++4ZYU56QCsKTphmLoTRtLm4hWkT8oXQ3cTMvVz1majzu+DavybmO57I5VaT
U5o8FRnpPIhAXjOqCfsGse2N0gxZDZmr7VychpTqqqOVOsnemgzK6AqGN/pvslkrSPmJRWJV59Pb
S+HCBYHDhF1W0Li6ELxMZPnFFR3+tE6qsoHFTHRwXjbZJco7du3TUWla8y0OAat0rHm2oq9shqMe
xO98qDMz2qGzC4sxx4A/Fpc0LAvEoZm7UpHVUxAj90O5KXsMYUzXoYVavhwMq5KbbCYLunN3O53S
adOHHjHynhVv2zHA7mqmCUrdaDoUfbqbjN74OwSgXboErrUpqBwXeDefrP6odIAac90+gtX6VNUo
81AzjsH03Nudt++oKyANnFZGANHOF+j/TP4MqNprUMgKB0k590uou/jrgSaZDvrXjL2/W4O//qim
b3E2Ea8ye9mI7AnDfRPh7feQ3MmgBgSZGY9ugu4uYISDMmMU1xYlNt7ylBTosdvZOb7AQCvGjQ6B
5SxDYrGcutyaYCV2rTCS41J45y+V7JtmLJGcojWpzNLD6TB8VU0ZvLLDX1ZhUuFyHdrk6ETlGsNA
+N1zKDQFoHeG2Hw2XK8GPTvBDW0UTVUDt1Y26PsYYvV25Mp80AsLpYfh3WtaI5K8RO9Z5PFWzpsX
tAfEvrRd9pDjQ1qHYBy+KGSxpomYwjHSi3J8eVdlIe+lESN0ZgQ3RS5PmH9mmCMZpSi2ohRet+F2
z0msBbvPDaYr429T22CEhVrq6OU56Q/54I9fpppcSRHXAuQ7G+w+TN5r1gUvhZin9JFaVhLPTl0b
v68RNZAvU307Ifh5KBzZXdEprsvCdH64BvDWcSIlRDIcUZq0D8AzkMTCYGJyeQqS+mNwtWa606bB
fjjfxDjIvsZJgkjY9+zn2h1uOFTGgzAobLsalqLen6780ZuXzDLlUR9ZOBgmKTQy/J5p77VM0e2m
A3IxeUznNV5lE2kn2UXbZhuiaeca7QtGxjY8VN3gX8uJXf/KaXUD6X5doUbJq/UipZIUQucKzmPo
ZxdREZ9H1+ebNbkDrXYSCxsCTHcxouqdMyrIg/9qK/c2xuwkDOE2MpVBchjCvRUqE06DqZ3gD7Y7
VmGPWacXh8lrWziRLVM2RQKCSxpMtqKR9WnW/++V42ytcqxPSUmIepMkd8/MwxetF381ohZnc95u
wp+Aw4ncdWMPUu2mcPTPVK+/LyPHgK+XwInxmEQsjT1c+rqL1pgC+QONNGZ/O7Wn42AVzWPT7ag0
xKhrW/u9tbnR0M7Aa9Qs0MZMTGuvG3JAQf5Pqfs9NCncIpqewu5AGb/PU/pkpdAZta1qeqGgTObA
ELc/ffPZJwZiTbXcuAVQ2YbYFz/j3j8ECZyoUbebc+sl8tE3gThaPfDI5TSlU3dyWiy6vvORY8N+
Gwx/2rROlp+DIcVxytJ7MzWd9kZ38i0zQO6A3xiefE9D/qabb3UKAixWpLywXG2JeAeMoKiVyN7j
/bHeJsPjisvXewmDMnhhyzDGNWvnLgGQr1mUt/O6oyZDUOSylFoWVXq1j+3EvDWZNtzNLodxnRhf
Q2tS5+UAiPNUOao4LwOYxaqqta1qQ64K3Ha9u1YTQTgCqMsjqB9Y2RGzSFK3VwkCiGqio69RnVF3
4EPHjeX/HGMunLZu/upt1wbzxKBW6BAZCnfA5DZAKl4eFYGlPXxqNO0SHV9aO+ZldL2frRy954I8
cul0/cELAMQu2pgeSUrjCPtt7LhNq0I2RzVmrKtASS/bUtfQ7r3EgiBGK9izPQ1OddzGJ6fAPWYk
hnmlxjPHGegeZNViONAbyl91m9zFxlDfelppq9oegUDb9NTXzDcbhcL6q16A/w3rZ+6vi1anxedh
oteFmSpRGwYdVhhF1h2msRAvtmo/RmMSl8j29VvfA9RocXj0WXKxDSINl7NufspoQUuYJYB+4bq4
UVUQncxZzcBwTkpIbYYnZPLp1Q1c4BroIurWug0ewT2GC2R7YIB4aDtmgqKojAMXNTqI+VQ4JRQE
/+pOSb9C8W4/t0AwaMrm/G0bC1iEgtRuNprcJomtPwzmlD0muV4d7cSKtp2tG085Uqu6rTt7TfMi
RXiEXKVvCIIx8BLIopfXMYvGe18Akc9rsFNCElIMRVKcPVMhk0/Nlwnq38bsIcMqzYxuLOUpG8x/
z8aNtEcTtWCmoV90E09iQYd3YdH12lQZGx7UJ/YpzrxNynKE/EeAGmj+DczndU2wU/cXbVu2wvEo
hpWLy44cEhDFNDmyrZN0yTmgaG9pGcRbmuQKhU2ec98XFVOzB/LlmJnQLaZBiI9JRV8x/bHXJaPn
CV0idiWqeXnl+SvkLfWlldZNjOzyvawmatJgjU/iY7ByxgFOAQ6lQxiNOHDQ4T0gVo7JUAiB5Og+
GcBzzQNJGhik4aQ3jCnhImCISusvkjAqwy6fEcxFa+cDnzIRxMA5boaN8aCnZU9Yxju7TIeGajne
NDBPB5ZrEDLM2nkqJK7MPOmh2oeFwaKr0xA/ZOT3zv9P27ZprupeGNP+IqJ6zPBeNRKPRKDT4Aco
tx7bslyRu+Nfl0PZMLf4kb21uvECoHa4NxTHzlWssXtl1/2kJbNngCRDVgY/G8CRD5V0xoNVZfkK
MCgd01GDwlJG49cIZU4gouEtyVMk2DJGwVI41DVtnEVBXSxWu2NXYp2oy+ZpKiUoSWW2/AkK/cs0
PwoLZ/oCMOgGovgNr3n3eWM4+JV41SqwPe25aEn3DEqr2Rh0eRB4JyZT0SwOYFu8R7gdXWm47CAJ
tDcLRtg160nQIfkPGDBNkO2y+gw6lqCtahEVLVVsDJ01ZHVUJIOu5yc/rvS3wFcfGf4LyuFDd24q
8TPzTRzIMiEZyK+1ywxZolPEgliPUr08ep7LO1G5+VoizO3a5JVlGjR5p3GpdZvaZfmt5eBYqB40
ZaTz3fYDL4f94qGmPUVQPh+WneiUZSnXPW7e5LmobPUDqfZjYVJQKepIbiD4KLDJujznilwxlqiQ
qxBwSPCdj6FrrOiVtPMWPbrXgW5fU+ggWLlL3H7Rsam51ctJkRfQicNSKJ/FCGu7sGETGvlP23RB
Q2LK/FK2jLM9DVUw5ecU1zuSVkf9qJO3KhfO904U+qpSWI/pslKdLt/bKa/veE5KChisPjpjrO/L
c8sB8YjTFL89gb3ZXLmul2yXVw7zy8PYe9Ay0zuHo9oJmxr4hG/uWlQjNmavP/wajWvaIOugYLzr
ksJ4sIweb20+BrR6k/Bkej4gZY/1/ikXAaYYn2HDGSZ5z23cfTlSgfWyIl3WpkYT1wdRknq4vGQ5
lCO7qlgaK93l74WNPN57Y0AVupv8EFddFV266IUVlnnOJYS5ytMfp/lQj7QoMNNEh8IedKBBhXik
YPRmYtcn8omnCPdluCyLbxKmdzi6b3pZ1HdfVUTSJ+5b63TFSZRU7pYfjtiAdnYQOxuj6z3iQMgV
dLmTPiclNugJUyaqqNY6dLoRfaFkznSRuiNdWk4zP2St2zerKM+0bWdNpPA6rneNwu7YzpSF5VCH
Ess8e9lDbu7HSYxvnZHNORZmc14uEsZogigFBlObMq6lSXiSLkxdSJlIiel8R+/p1BzhJHXfkcBc
PEvSJC2Zc1nHpq8jLvm1pRPZUKXI3+kTqK3dAD1cfpp24B+Nln5eO5NO2kS8ud3QbYE9VkTrmfpb
QvdwzSvCfceXjeTPeaIdVh9HLEhg57mcPw9FCyyoCLPjcors4CnSNbnXh5QVZkBjFGRWuNa523dR
11lPGoJiLR+SK1rJgwr7uEZAzNwbM3gUDpP1orISgbWdLK19c2t839BXGsjhTnKSDeQEyy8JtmqM
93YojVsEUIBYZDX6m8zpn7RKvszusYzOAxdFPl21Onkn0QkRP7ta0vXGjOiA+TzXsIc9YFpnj234
+zSwK79chbR2j42FCwtrvrFPiX2iqhPm+xHfODJG/o3OBldyWh4WdUsphdmRoBrP/G6IjBTtyM8I
3NMlwLX5POtF9vmkw6xGtPH88+Xw6+W/XrM89/nb6RAEm8Gp6c1rkHIRXIHLxUZyXE5Hhjqg7PN5
lvXe/z6kYcizv166/PzzyeVhPH+85ZGOmXGtNyPwH6rvCX/Fbobn8oY/H80f97fT+Qf6/Nyv1y2n
y0vi5V+giynxHlLlWV6zHELgJSNI0Ew39zUetN62M1J5MbciNPvXw+XjL+fLoZw/VN8pXkTYcHZc
nqShCsIHYfD6jw+ynC6f+I+vafkBiqh263bRI4Xe8tjVKdFB5VAQwfuvc38AqID4f5/OayVr9Odr
hWLLivbminzYfq+ysZ5W5uCRIV6QjTA5P4sGjAK5ViRrn5mRuwfDrD48393RPLnm3kgodEpIVhxc
2wweJWgw1g3WB/O4oLht4GMpWMtNyVpmBe3itH+Thj+saSO6TL9swhCrf8hRrlTs3bXS+Ihy8a1z
p6fKiJ4x+BqbvNU/rHJ6I1CtJD6JFvOLaQSH3A0JGBOKfVNNo6rqQ5zeVUSZCWa0VrWrsOfNNi+G
NJ6R7a2moJ8YbtPvuVm+5WFHjmihr3VDvJUWON9WU3KV5XOfzPzmNc6bmzYOEVQnkXh7U30zS3Fr
8+xH6j+DaB7WgYGIlbREL46e7S55MvEv8yt/JRTbWc9Ar0Jnc84RB6e2vk09GyCzb89e+u9xMIC6
pvhRVsXdrPVr9hF6wM4SfedqClCdGfPGwm7bODD8Tb0GGqPkPY6sawXqBWxIva9S2a4x8oQP9eQD
sBOkZ9rZWWTTrkUSss599TVBfl8gd4VKFj6pjIJTXZwtQZQFCV7TV1b6yAPl8NRoJHxnPTFLqbmd
V/pEQFvXrrZW0h13zOu0mtR1oKJvEWQzDrSNtUDuXHKDXLBvKzuBTNgGd0hKRzYGT1r5Mxh6fhi1
PgktxnMdB+rYOk+QNM9RaO9FiwUGLUP4SgeA7wSWROyGf0fksJvGqcDbTV2ItDl87ZEWom1iQzXb
aJ/nFU7YAEShRfcQyjN0P7LNip+mabxBEKaSsUNoefAIeLdtBbv7HQYxmu2HQOnFmjg3P50QfcYv
Xgc90dUJgCwoQHpUeDflEHxFRwRnAu4nK/id8jokSi7RHdpx4dtGKYg/YgmyJv8Kr+p7ZqSbRpck
bNXf63AASgoozSNc2EOkujaC8CxAQoehQWE61KhipTiwMvFsuUO4kkNpPuDNeav6iDBNe8u2fi2n
6COxE0LuUBQ9RKRI6CqHbhrQe2vMTS/zM5JWczPJeu3hZSWM+cUHU7SqYibiIWHS4Z+rHhIXM7np
+Cdi1DZB7J6x5FtbF6lVXdc/JxWQ5Ie2NTXYsuV5dGOIINrsBaXAukE3VTXeQFiR+pnEDrKTuLtZ
kaoeTJXemLwPTDZNwLWcBLjdwdv9dOVIRIhj0DVMDm77voxPMFTg1S9jkxG7oA4koeFOGVg7louM
eMtYOJggZygrMg5+Plye/e0Fy7iIJI4wOyhBUKXK6rgcUFZUxzopDpaeA7Gb54xlSlsG/l+ny6Pl
ueWn/+m0GEf/f6eSX79nhOxpGrOrVr+e+/XLOiBorS7MPfiZ8li2VnlU82E5tZIsx5Hzr/PlyTYK
Z48/hfwWprI2IE8iwo3ZGSARD5c5+/M8HopptUzCy5O/ftLYPbLHwr798fznP7Y8OVotN8avX/n8
UduaJCPngfz8P34+ObCyZ3Amg7btFdm59PF/OyzP1f/6AdigGLNYswX0TXrxlIV/hV/LLpi+leEP
QLcKJDw+FKdMyk3e05rL00G9j37X+1sABdCdEKlfKuSamwpP01sv22+9FDfXSmlzdQiSHWs0Dix+
/QejboZdJBt5gW1DKHOFdUGLXCpEk5dUp0oziBMedXUt6pB0SG90L71WPqqh87aTOVgHLRnsu1Nq
2zHyz5mFH0ck6B4slG6nT9FLqfv3RVDaqKq45HagoxfldSY7tlvue3/TCXf2IvNeBz9uDmJkT690
VexQ3I1XLOjfRFGlb2VYPbfA2KgNcVAQpkJl3+uy2hOdsJ7qFCfmFzj037AS9jScqzeSVCq6H1pz
ShyjOeUSbfsMz39QDpTd0i+J6VRau6q0iMB6owmZFbXxXDnOvmzSjWVp9YUNSHy3tTq6l2z/iiZD
e1rCUCpoj8Kd1sg8BbuijjlVJdSduPAz3Y53nRX1hyh+r9M+OcdzIxKtv7Mxi2b6rN/ajYw3Ch3+
yp63MxRcxKX36PbN9fUElnnbol4fAspO3IBPkQdftHEaudItUNDDbDoBAOcVyn3PvA/XnDczvg37
RoIFtBixoeTaV0lRYVOLstrqZjg9g2Ml+yiL76aHLManbkwhbmJZAutPL2xFdrJHcA+Y/HuoANnW
Jo61sYm6I2A6GjgJwZmzHTRNgx9BWGWwOqwarLM1nYRNO1PT3afEf/YpNf3dGfHXCa/ge2pywdWG
n+KqDUnsEqnz4hA8QW3DP4ehXj6iwtpEMaQhA5EMpCFruuXRK3pad+Vo3rAWaRztxgSTeDPxdmFO
JYdeQ0c8VUS0t02vAwvMrY0z9kgJKeE9JJ6qCbKhpWhyyyyWg9btr1o3aDs7JhmhHCu17aCPHKxs
QwVbtRULdiRvELXDcUcJr183U/OzJxdgK5/hPDv3cBLfDdLfNy3CsgsY3nGP34Z1SF3U2xjU01OS
NOSRGWyaQ71wkgtwqyoLifhL6zUonnHf5M4mdYX8kTvuC/QVOxDe+5gTT1b6ObqWaaoOWdmReGI2
a2OUwx0V7o9WR3InBog+tN9dqteFuRvjESNoSAsrjPqjYmo5DYXod8p01c3tH2fOw2opovmF+9ib
UrsBEj6gaNR3TqC601AX4jg4Wb+z+iPycHEpgty4LI8Me+D2pFy1Llr8+FniX0DD+pflUY0b9Bx7
rDVjUo7NrqZfNh+k3QT05rBGubjf9tPYdgeXhelnYcvMWGYUtqbNVj7Y32lpHXoPgKhPgLtrDn+1
sMfeCtk+68UUX/SqbDfU64t7aEXFnWSlQnPy2/JMYukE9LrwWDUxyGMxW8JkBW+9klDirJDqe12X
5t6wBpoF9eDAGYUXDI8RQo1zZ695sNFWnqOgT+9l75P8GNUB3Oz/d6oDyd8SYsCgx0W6tqDbrmEp
Q9eK3L1jFsY5i13jPLmK+pjKs+0i3VOYNWHEGfuyVeckRtra9AHrwy7Q6RC272SfuP7KZG26VnO3
psUh9kAdMN8Qv/yXjUZ7S8oChQ/bmqPUhlXlG955yApM/k156SoJ3Dmhj9r/D2Vn2iMnsm3RX4RE
ABHA1xzIsTJrLttfkO12M88zv/4tsqWndvqpS09Xylt9b1umSIg4cc7ea080qVJl1ntDS8lKq9jW
MjhRTUbHme+XtVBnWIvYwfNN8h100VjI+lmawiI8Wlmln2G1MH2pKaZn3UBkkyPMFs4M7waZ3bpS
Wbqf5EQScllezKzKH5lUOKsIUMIxm5Ju2weVvuNPeWHYc7EDRRwaOP6VctKRrDmdu1MFJGlG3xra
cJrGiibfQtWOdhFqxh1STYZ1uauf3f/98PmGpCxh4CdVcQmyGoJVix+9F6N8SX38A6TyuCjes070
r03SebVE5iTy+nuMX8LTWgtFWUM6OWe84KEEEbMxatXtjYqzUBNW7jEeh/4lmKf84Oqkytz+cVK1
7QVjTDu9Fc5qRmH6cfsJMm7wgVaL+zZI1tp2DmGUDjxjneWScOjOTFWqLGW06gti7ByT9TO3CC+A
PlYyt2CHqx1A2UZ4KUKuKIXlC69w6n7QrDcWM1wn4df2JGtkpfUX6YeNof4ag9hGgGCqJ7d8k0Yg
lj+cbivaBZvIGJrrIjrajG3T7CgjUpibWoYDuB5fSHXMZuLf54ZU1VijddwCFrIyq/dq3w128ubE
AmHGnBd6M8UBqgm7VOcgtRgwtiF+j04m58TVFpdN0ez1cMhP7tgw06mKlInYPG5HyI4bYdXuxgGE
f1JU9ZNKBRyapvassWofC8RbE8Tdv2XZvo4M1GAUTuOjxuFiNVXZoxZ3/s+8QZL71pRI8hNiwy7Y
MP5xTzcqyT7StrfWE+jYa1aFFjPi5XeLE2Avrv+q2chzM3aeurZY8TqjuqqCkzBiq/KrEbw0tu3i
ZA2zx9gkCa5T1aZr4vJklWNyiEq+EyjgQ6orth/xzry93bcEdGwVpP9TpZetByyMlIx4vGoxi1He
ucrD84qqYTEw0PVeDC/M1pY3o6rJKY9V+RAz6SelPMajpGmDp2Uh7i87KD+Cfsb8nFsdChUr9GgX
s+IMfQYKw+rQPYAl1dhsszDSLmnj7OA+u2c5aH9DP5CvdWcaTwGdwcW4wF1h9lmkdvgSVoF9FshM
V9Bkta0Ba2873DrzdsEQsE0Rk1XZUciKGmgpFzSTxTcyDIUa0X5xb1QCs8ywZYPdLfmLv5EMUnc6
gq1FAcvwaDzpbu881u3X28g5T5CwuDGG59aw/YMv0++8mj9udtNKQ8+aBtFR9guqM8pBCA+cr7xq
sZNpDLy9tJfMgHs9Rs/co37JMdXQ8vpKEMI/Omwa9fa66RWtWb1+iDigH3Qze41yR9F9t/UnJrmA
MZaP208NegcISQa6vMX4DeyFBFxBR6XV2KGsZQAboWVaK59h/LZvoNrpi2wKvvpPPf9SL8LweUQ3
Dwz1Q4tGNMtVeGQVWeiT7njF0864HxI5Zi/ykY0CxAPryXk5FEUlrX6DV+F6+4ha3gskWytdZdV+
XiY5uSaAG5KTOQ/TNxOv2KqOTJOo7kbsOTkCBpmMaGVaUfmRxZIm6ax7OnO6zU2wbi/eGRyDT7e7
2/tu/eSq9Ki6EBZMM6zRCbbP3Il0PeUdmfG+upoL2KItyUE1DXHiLR92wdKGLKCLD2g7c+6OJn7J
Xhxvf6tjoRUydECLcrmIIpMZ8tvE927/r+u38B2HZSAmaAibKTMwV4bmW2fOiznUNn/UvbObb1oc
M1giXxa1Uf6zNStcnXUqntG4x/Qz0MDWYH1O2aDkThsAhHaiIhUVbUV6Ndtw3mpKPgBgsMgP6s23
RpfNyU4eNfR9c5lKc1WjkEPmoIXeWFI/EA74wbb4MPhp6lld22/EMr3DqoYe2EV9xlXc7joQxh8j
OekQna3ncOkTY0DjVuXPgQkQOHO6a5U7w8MgiZxAlSlXMs/Gh87vyh3o4RSxRhg9NBXQa52+GS0c
/WcXus4TaoLuCAeN8xCvy+AY37TWFK9pg8AgsqM3uUwyk66Yj83thUU4QnYcSd05gru3SqscVLFa
tGPQ126IrnE3qBDHs9YCgxCoWFof8SERRud//jjqpu48+ME5WravMMnagypmZq2GKLfG4HbeiOL5
NR6XlgBwu6CdWRvbqjj4Fn0hEgfWGTrgl0Ijaiq1OcZp5q/En/1Twxhib7XDg21M6zFi+fSbEpk7
oSSNjVm4z9rX3I3QNEVdwoQGx7NgcH0IlmY+wqBhlbRSHJuaNDe4K+bGyXN/HdsuYo4k/BWBsF0R
be1vkt6dviW0glubV1/6bfFUlaRTED0VH8aEsxPpN+0uIURuHILy+zwxyJiL4SmZSzR5yVB+9BaR
w14WxvETGTpssw4wy3kqh6cuIosnI0MW6bN4bw3fP3VIVdYJmMx9YVPKR+OcIM7UPQ2R+bL0R6dS
Dz6ErN1r5gTuddHTonpaJ9qpc9r5u+kPX/GW1i+aE75YLlaRupmyjyKxQB7QnzR68nygXT8OgRM8
dn5IbIebGge7L+qXhIXwNDlfCQEluKzH4OKLeF7Hg8zPyIvf9BuPyNeC5q21xY/ltXolFpy02yoj
xh7Z7DS3J6thnyjpQLzrGf0x6DuoJ8dkvHb9YD9iHMWn5GzwTDF9b/ErxTn7mmu3P4Ln+OjH6VaB
lXrBKpO9hJrhhZ2fbFyfJdpqyuZprJt9aeJXwVbxEBDuRo7NnO6y2JrWlRvVex1g4tF1qK+Ww7dd
wzPlUBU/iGJx1hQZw9ZM1gS3ydmb1nXV6m/GMjg1tbnfm0vVets06rnwBDv/obBHaztwTnnp0/Ew
O3xHuoZ4ovBZYe0KDbau3pNRswGmp+PRL7v3ftEp3z6sxm13Pqb7ZjHJdDKNkNpp7XrSU3bzbJ7M
lRbq1lZD6XmpMwAemc8BZJNhA5dh8CDLkvNyJ+ijM2FHNE1tCdYedYFitYoW43quDzbJySgnjSj8
TrCC9lxrv6yBY2ne04QvHe0xiOt9ZYXD1pkSr6WuO8ecLFgOx9TBEale02Usb011gRefbGxmmKSF
m3rL+dQuVt2Q8vRQlrGsEF5Hd2I7Bc5wGHoH1UrsyHdDEQYVd26f7NEiWSd9Mqxrzx66gmRWQpUK
A24DSpbbR2WVXlbJbK35hnOMIjqoWgnTQ+S92oViVv/Iy1zizFX5asRJ++iGJmUj07ZjZAUwoNn/
vjNHXBsW1gcxsektK0lX8mrh3WfPpoRwK0oXq40dOskJ5YBj0bngfMv4ASUIiCPZeIgx4iODxPCM
c4bb0pDnobXGpXUnwtDMFnd5x/6+mqX62nK3zI0ypCRNu4y25QTuxUoqJJU+8SQcQ7aD33/HwvYs
K725SOLpAbzaW8kMyrFmd19p6uDD1n8EmvGrBzqrVBs+Er4Mn0z+PRiAnJYt2B1pqBRAeIFm4+Or
elTvDTn1XVPJM62aJzSmI9oJQYphPo8rp6l/mIN0XzKO4Y5bDF7pR5Ds0yC7ajT/N0FS1ht/ObA0
8Y8e7OFlNGxaF838Ja0/Bt/GEYb4OGIhLFle9412LDhKnEEz5vW0GXoS70GW0Bt3quqlqLGdcLOy
1CZeG4XsZmz0dRvybc+OsaceJJTEcpst3bw1mE97m/gZiH4Cdj3ctCu7l8Jjk0EtAXo/JJTjrI+G
63V2yfNfFeiIpVQb0+IATPeQpgiioJztY12l4B8mEO6gdkS9ZVJFpPaih8Ad6K5is37iXrnHJT+G
lx7HHKOFGT0RMLcWy+/emqKroWkQ4AGuBy49hKny64dhYEYxlSzGw/KPkSE+sXPeTFx3Ji/b0S32
c6o5B/rC7yYvYl1mRfdbXuFsQKqaP3xa2aa/cwZQeBHSsxQODg+jIUFgAPnn8as9w91TvPXX/zbC
ipsv9+5iHNe0JPJPIBD85/eLMQSwrNhFzB1W+QXZlLZTMZPjRG+fTbQmXvEs8C2sS1/vQ5QYIe4C
W/tFM/7NMuL81R8h7dqjs7/9U6A7zrGyErW6OQ+A0l39Kd1ha0W0mgsT2tZUYrYSyXcLMYxJfuLe
acWItDF/cEED/JVH1Lt+tkGAob9Tj/vn3GeQM42p/u6b4sPUcnKiDPUlJI+MNF3Vv0AAgcqik0+b
DdYjo19i5G/H0tT3ujjQcJlKAECVU59NTZbrFH/puZslNhlWMbaRR8vsw9c0zptTmDd/Gzll7hwN
7ikkQuGRtL1+Bcgh+kHj8sNn+ieblwYJ0tEi9mw7QYD91tPeCg63k1vQR0TPau3eceCu0JffBR21
OL/EdAmWI4mbXmjkF/98+OTkdbUNvnyRw5LMBd+mjt67kgfVCMoXyjOACm7yFwbS8djbkethBXA8
QI9f86by36yU7F58qA9oQK2VTCIXqnIA9m/Z76ZKc3+K6K84r7Zlqj8bels/2SNtdT3EmGEc00gn
oVHQpdJCA53H4DTPAYRxr+oUrcO07g6Bq3HzFk32QLjIC/2CfpWJuH4o57Z+uP1khk6xb22FXGHU
qm0dOO7DVA37Fg9/BWLYyg9GPmLCyUFXT9FPH8cHzQK1N9hwTyPesOf/fqrNO28n7T2bJ80CHmop
3XLvoT2+01S62dbxpYGXvTSRGAcCSewrID4E1gxoVo1pHxklsW/D/DUglXxyZLePJ5QyRguOA3CC
OPdTQHkboCOnPh+3rVQBZ9JiXpIrJiJeLf3CmyrX2dCmPxH4SaHp66HPg8fbDWuFMrAJpvV+EtWv
jpkgaPBJIYkIGG/H8+WT33p5Vf/1Ki+/tWHA8oDpYhNSe48ESkwnrK3ATuitld06chiMzJ3CDZAF
T3M3fmEGbdORGvKt2UwNPZuh3AFoFweigS38xIj1Z9+ONjQJlBe19XNAANJRzBNUBE4Say3K2jV9
lxpZpE0qkG1mhyGUNDD1fb0oHZfcKKMgpYptoH+2BKXfKH1ipREtZgNgnmlO/jLKtN3ejqB9OWz/
+xaou1uA1dwC+apLU8kFw3jvn22yBcwfFRNMTmrwPBwfJmV8HWofPLjBbNKK7Isat7dWJ6ui6zUW
68mtDgGTVjwouu0bHZX2YWAk5YXBWyoqAZ6OMZpq21+8hgWSmHm44nZ5i0aOIbeGXRYFWyXTl1zW
Ob6WihkDIcjIDR3/MW0btaU1j9ZAs5JTwOzqdPupjZNiR9jx+GiV7kmN1EY9b+x+4hy2Lit076w4
P0K01F6cASQivEM/Pzfkn+E7hQ+ZaQODUdNBQlI6xveupnLvTNZK6wwMcy0w8LyG0fgd+BAtlHbJ
C02b68ybP5DMtnF1jUjq5QCFHs8+/vc38Setx4UuAwYC0KqQUEzv9hVSBTWEwGZEHtsi0SzL/FXn
QJEMSBiELd8KNI5NKuXZAmeZk367Lrqa7QTUP01hnt46exjIyNi0rbkH2Z28E1NGBwqD9u6/L9X4
Y7XgUkGtYHCHNIyC7p7Uw2RgDlMtvlichbB6u4DoxlY9j1q+aohJ2sBzMndx/MopyNk3frr1ecmf
rZC4cWInfo5GsJt9XOIRGzskJRqEpineGds3jzl1pjcA0NYruzkTp1SuURpon9Atb7Cm3159l/xH
rGnSsRyef+eOZwH9EEodKrDLMjhJzIwNpQ++1HwJ0MrNxKvFG3Gnw6WuDcLHdHurxdL3co4MjJq4
90hOrSMGhx7NDnbCghngttbiT17PeyYNaVRcps0HozHFjb5j0iRlqPdZwmVyhqEFA1GyyvYOGvFt
NNvkT6Mye8Ice8bIitAgD0gGgSep6upRujnTs0bUZ60utE/gJfcV2XJdrMULatqweGjvr2u08ko4
mZ9eEMUxKmpFf/EJ092UjvmG+cxa408jE1qG5dbJyGtMCrCR5CJtynJE45fW2id3yrjDuy1XpEDJ
MqgQri4tsTyz/wIBuNnkp6rusgt8OeXZs3lMp4ygKKQwJz1H0sxZR8EbQpGBG+paBFD7tYgsy1Sf
TrJPOZBUaQD2I8JdmzNnnlRDHoZBAVHjfVjZAC03utgm2GYJjxg/xZLercT8AhY0AxPes+0YypV3
L9XcqjoIRJpddNKat4m2TWM3OYiEeDDleqzTvVdlMt/0tXpC18hOokPwIhazpsCI08b30H8N7kA8
tkKY9d+v/I3v8vv7YlHq2sjs8Vk53Obfb2+WzQwLpJXcXHtMpuRwdH3z2qTqVwm425v8GsyISUM7
yvVkPc4YUe0EmbeZ2I9RNHcXkIfFzuokiCgj31qt+6VzCWfuOunspihtD5g/1uQO2NOqNmp94/h1
fDJjZ9rRRj73y7hXz6R+rJLi2k1OD4YXBWhsBhu8wqRVGXGzqVhCN3Vjt6d4No5OmekPRVc9MAV5
9zMa/PpiPG/0kYT1cYxQlLM5dXFVHjAiEPTZMKKaAuaUCszpOoIhvqfH5J5V5V/Tvq6gerqP6SJw
HaqPAe/826gculxiyTOSSbOm2199G3wi2ifm9gTWn8NIRv//Rx18Myx1B5uJJamMfv8u2irWNQDi
6UXRJmaKGX+QDYtBYCy9zqVm7N46tFXE9rACYE9Ek63BjxX00spsU5gh5v0GFjXhfNsu7kaOVEVy
ZmdmWqgYsUZFRrTjwBujlZ8hqO8xN8tTbkPQI1edh52K647X4RjkCNpFnF5kovsejYhDp7Aa97F2
GJlJraLKri5W5TNvaWzaw/khk0l7qHkAt7Zp+Vt4VE9k0R7SajYP2vBtZFj1Ftk/4eiacJryY6k3
todCx1ym8VhQl8b0f78Mf5Lq+CWUhIEmHAU2//ZL/mutQdLXdWCiUvY/wTs36swKUphecPQ9EaRf
G72uLz63daPNA27ISTI/7ZkZpNbGt2hMyh5TShwciK4Uh7Rus09eV4Io7ktbLhF4KTkAwMR5Ru/o
UrxGqGsgelyATrgrnYBOaID8t9NrDV2y2FwbvvGznLJnVdenLnVqEi0LBmw5cAeOPehVEoDElems
q55SHgRgc0AA94jFxjOwmlxtVR5sWpp7ErHCnc1JAUlI7hIPT5qyqVvpj8bJf9FEw2bkQKMcXZ4r
ZiouQcMaybDYtZoKSeiiYu/9unwJI5gXo1UZRwgs/tFJcWSz4tgnR3O/Je5YHhyMoFsj5tmWGH3/
Ikg7X83gepNV6BVV9AP3sICAHA973ym0LYSvxasqk+OoMfd34+fYSfVVJp1XO9PQ7WkDmTxR4O8t
Wf7FaBHJZpm5H03ZmRuRB+kh8GlQFvqMrZV5MOEFYPtIkH2exHTQsw6doBXAjYg8bC/Gt3LqvjCQ
3Tgu/4p0Zf2GVmAlNdovsTY8gTxr3qf41SgdhcZmHHcIX/LnoQkZnyUA3CSlrDvU9DMnO0MaTVGC
IXLYYDRLdkHSX01irk6pgU0vEPWmhx/2WWW38P7+tcyzsNMqMyGx22yiwPDuNqECD7WJdQYHgI1j
Vhsx7IeLzFwFYe7JpXvfZ4DGuGMxseUqNXd1q2srm8Iv1ak+GrmpAs0nKGR6Btwr9wq1B2OIoT6K
cJEfGs+psN8+eR/dBXp8f9kuOyetIeizxv1BrjUZb1U5lIR0VEiXOlCC3SCbC+nk+sYd6TuSZ2es
UFpGP7K+e21FfEmyOmdmp4xVg0D7NXLS0htZUUlN6psnYim+FQwZz4wQbMhyDODnoT8w6hIIP13y
bAHmGV0+bglvR/BdifJiYQEKF+AOKVn9asjRaSbM+c+iZPqFGtmKZMlXvYxCoxkd+xiRc0eqnnb2
bbZzogweW9+YH9zS/UcrcrP3qrQLt/RnLZ72gCGcjk5lpSoqFxJbQSZWNVCK20ds9CRfpeFuyluc
366ljj7kZ9QTlrq05O5sBiqIXV8fNNxvT0Kq01wY4S6E3sQ0kKkl7mXtYKtw3sFNqr2MmK09uqMI
k2t6JM/ZehMYclZlXny54URvH2Uy/OhHZGk8oljm8/Cnn0XJLodj41lExYIp5hwS1eW8k+SMk2Ss
nfpujjckvaIwf+HFlLug160d2hPBCys8sx+qR7MTxRm61BcnazFOFtpPM7IeSRUc4anG/qOtqa8R
Bv6zbPMldMdpd65Ub72GEKdFyoDBNnyYXZChaaWidRagV1Mofm7YBX8y0AnE5AxOTL5NeLKjcMqT
9IEzVBLj9VDATmub+X12YnG4EdFn3zePs5sxVO7emCtHhxv7xuloXZda5yNidEf7pC8sxcDvmrVo
Qni8uW8/jGQ+rHBW9EdN8aXVuNkvt48BAYpdvtNNzd4FHK8Dp1OwmHZPcOvNptMNwj+3i3hgMHUA
JT0BZQSDw603HPNI4G/9oR7/MRG2vJeoVdyzruv1yifvbBMXtAcNfYUqp/8Rz+DU4OVpp7QzkkfE
xgH5aDpM73CKT/TD5VHDR7nqWtbNIAIqVrXkfHcBmdDdoBLyK4vpRO8K4tHyk6jiI6gLiD043ytL
hS96/y4T2/5kVfoT2K9bpgTEzZ4rYOPdb2YOMRSGnSMAcNETbqMufKTzX26ZpBNTKAiw0JchH8SW
aScDCqC5Af9eswsgZh5EWQAJ2JKT6JBoFQ4b1llObWlrbJmWF6jDph+JHgd0DbO/8mL8ZtBM8L/M
caW9m3USPVayZdA1eYl86+2KWLQ2y7xU9fVnZcWfqxhrl6UL6iPLYfVdTgj/Kit4a7N6cEfrIaqb
7ARx/UCYIV+p7Vw4alXXlHEVxuZTNPcSTVw3YCNCifzJYnpXObAFUKY4whXsUMr5YwvgGQUXphHp
XNi2fc2DHIx4bm1YH6BnaJhm2xTrTW2Cthp7+ntxos8bdLBqoy8xkwVxjvAhu2mfduYnD8INgvj7
Oi95/Sm4OLCD4HWW7etfd4hXslFGYciHOW9hBEeIgZLGR7ixfGSNSTMYZlfd4JXohQFAxGo+GqAu
GMODlzBlGiJ6ZbypAB+6oxDBhLAZpihmD58S12MJ8VinLlHQVic4wN1Kudmexxwd50jwRhoElZc1
4g1aYrupY17pMq7/doGBMNUr2ZVn7VLLyfccP1nGT+b3sMMcl7jl/GoO0cVyZhs8nvZ3IknHYdvp
QBAmM+z86mw5/rBXWeCvozr45eJ0POEO3Ae2XECItjqasTwVFgwgdICVM6SnfLQ55fYJXH1AYjvp
j8TG2PbWZxR5DI0o2KCMnT/pnNxKgN+/A8YfUlDDExhFZ+Lu9GHwCpQ5froH/NTmtUK0Ds27YRjT
qg5VVv6rkOpXaEJ1hUH0y0nybN98Yw2EVIPsSIJmXxnV8IUzLvG27R7AUEUcYfjLinBY3sa+hWGP
pzawP8y5jrdOnaP0MLsXCZETUGy4N3x8tDG6sBXdhOQBBfxqaExxDPLaCxcLh5l3IMn9KfBy4F67
sp+/NlNkv81VU3hSGlehNMtrU+U/SoH9FMQMBgOkO2vIms6VuBtLT09lpL4gpidlBRcWDOyJ5Pei
MR8qI4tXGdjSVT1IiMeJVa1nv5JeW5TvLnyXA661h9QYLvFsHUlyuGDsAEMbjhzRpR/vRDIeWhfr
o1FP00/c63QpeJna0H0mqYvxTOY/1HIAI1Z3j0rG+2Rs4kNqIUxLwtbC6bxXqUW0kV7j7IIvu53L
+hAMrfU6GZ+tB7dV5/fv2xWccWhOCzqLf4RRWXFbBdRu0QUcFG+MjztgHsQu1JgB3HQ0tw97ZNpV
EoS3IWYUu5nfbBsHfSijI0aQhV8dDFNjbO1DY5qx/odx8pO/Nz7QdEC+YgsSBmfrjO2JSG5DM/dB
0zfrWbOMdT3P8SFHZrwRDfVBblW4R8vtQCDpxQ2AKcTONkFSg7MKYEHi4kD7ZElclpW7W8C5lZ6S
A4GSXeju0JrPacEkJC0gCM8wNOA3e6qGOzHaPAMCMKCco3avBImiyN4FxykSOadJUJzht/7sYpZW
y29XI9gi0Gc4mClg0dt32wT8RjGKTCsuRlgl22YMNcAvPeEjDHAAVx2wqDu7ogi/aGOOtYNiZmPt
cktv1/iT8o2uGmDCXfy3kSYo6LMq3oNxDldK56BE+uAqAhn/PGj6t9AcxVa2VB0O+A4006uCxIvz
kNAfhccBm7Cu0ZRaPcpJTnMGKBVFRtZRUoKkWsgpXYIiibOIU0IsXNZlaWwmsww8pRNbX8WFcexi
CWNZDMGumiMkSoyYs3p0P5xA5IAHJZEyDA5HRP0eDU+57qXDCEKgc4WHgtLLQjiAq7c3M/CUXXis
TLfe9b4Ynl0UOMeYA1zku7+E2/kfTqwhBYquRaKEdyPQSoSkFTCVt7xtRxYLrHn6skEYywekAnWy
gIWtooxyrNMsqBllpV1vH1EhtGsXkQtu2mO1H9vnpI+Hg5o73SuxcvpJLw8KhCjHUK3xeg6/Bdqw
NVKY+RY/s7dR9NIta75AfGVZR4myXgwr6yjpXv0qeo67HNj4UlYFtVVscxVUG+jWgnaOZn0MRrux
64pTheYSFxSUzTHVwGRR2tuHykrXbWA94paYvicVCgzdCqcD8ZR0WMi9vLKRH2sVXvshhLrYtPYn
DeL7dqyjw8hDiMmZBXDDcpr8facWkdSla4z1RczjTql6esEpAahgiPStCs1Dw9XBPGmYDuvTvjam
7KlvgUIWY07yRP9MdFu+BfvFmz/NBBxFgcLzgFGuMKvvaeAkTxzyOs8djGhHEMXhv1+yey7+cvkQ
CNBJsMex093aK/8qNIyCAwS91OqSupTJbo3b18jlNk/8/AV/7JLUFCnPkRbmoXb+5le4FO1wMDkp
dl8rSAMHV1siquPS/EgmWo14QaodTUnzY5R4rcJ0vARu4yGw8FByVgcoDuWeCLT6PP3vT3kR8r8F
3bgyBh5v+jn9KQ6n1zz1E6QQDRzTRlvX7ph4lYXYLx2cQ1BY7j6OJv+TL1T8UZwud8RUgvYAcXbG
/aCwSyQp68g4L+zJ4WPnTqdEdGDhHszK6Z/quIJL2IIu10CF5tpPq+/sT76UWwv/94WPh8rVdQLJ
yKIU98qLGohag32L1hqh5g9jJvKHQq2NBTYTZXhbcGH0W5FEEavEPK1U51IKZGlFc2oC95bEX2C7
fpZ3Yy2Dhd+vSirFHaGfSd+L5svvT3pQQ8Kdmzy/jFPw9SZUy5sOpUC7SCyfG1bLH+MwIZoZOvvS
+oDkaZABYCraAnCyX2hnV9R08Bd4BFbbYR+C/N3c4BE9adXbpuvCPUHVDuqO/tHAPfeAMhTkXTsP
hwLnOHlL6kCJ3l2CRJcvY9kABS0KTggcAem/w3OizbtpixqSkB28Q8CqvkbTQNmleL5YTC64v8dF
ImEtwXSjh0zD3P73G/V/fHmc33R4YRKJAfOsu9yqNjCnmRWsvAwaUuBxKo4+lJphfggnfAx+0u4J
uFTeP9zAjjYYnMeUqXIijItType+tcbPHqg/9nVmaozXTGkhxYXscP/VORNgVAm8NSHwN2Swh0qx
nZxtoHq1QS+eA4VZcH2mdLeitM6BY0OOnkl3n2hHfv3vO/R/PEjw05dlkYqBOut+zZlFGtA319oL
LsLKy8tBMDMZcqhExbRp9GIEpMIhBWAkiDG8xue6MI3zVHPM8rXpfTKGuGOPJUKpE21z9au/0sgn
iwQId1FY40WW1S+SqeIDYDj0GjCRgDUExsVHwLejKepvbJWFVx0NXzrkwZkIy+nYlYYnQrPfZqHC
no4chPzq/rgQmNeZNRpPZlPtm6BJDnOBmhTuNe2hHmDBZEI1A9fpfFaM/fG+GTpPED1KV0m+s/vh
81TajttTgl0a7WxhNnjQ9emnjH39FDDTQfKzTig6j3l8LKw8Peux+IASTFZ4Vl6jwrY+OQ/dxwI5
bFCGrQyajqZj8kDdTcZIPbATOzD6CxvcRK+aiUDUdc6OQ/QaEflbwuK9bf2f1gLii4lYX2F1DLdJ
24iDZY0I/rrsXBWIV/O56/aZUcPPSvppP5U+pGzgxD2y9U/uovnHKd/gXeQmch50HYeK8vdVa7Zt
gTKAM8rQZfp+TFGpjxhMHUQ/GZPSdWWUzRbbdWsYFDcZ9pNsyQqKnbo5uB1HzsDAhDcU7jOdTDwa
AQbNRR4UJFHx3HT1j9jQ1VFmrhfkCR3gQcOeOQbfzVQ+Lw5NHMzS2I5Vaq38LI+33UTjaeLxCiqs
lZZxIjYw+ETvI/6onPmWlheLPEshdZocv//SYxW4Lmom+zI02FNGTNJnpn9XCy7tcdJqyrXGvxTo
cE+3OXH3M4gRFrt1+b3tY3s/hJRoZcY0x8mqz5pc9yN1niPF+FoQxoMOy0KZ8PvFMQ6zHGb986W5
hf7+sxA2zUIqn2yiKuf2bYJAu5/n8qMJ0DveJEG3j5tdJcLv+slT8ueizSBa0cIzFSd+RKfLu/iv
MijO/Jbol9G8pDr6T9oLUHe/YQ9uqMrILyvpsycOqURFXwrP6PR+1Qbp32YzB2jv43k1p3rzSSHy
Rzwfai2haBOoWwqBe98DMv0gbiw3FxciJLR94Qbt3oxL8mki/100vnrqRFRfm1w/F7HvDRaTLozy
Px2El6vUITmdU+pzucBfG8I3MV2E84GgdH63Qjh72BfxnKbPPMaYT8oED9li+83bNDmj116X2PTW
wbAk7bT2Lgh791xUPrprBsuccoGvLTh0sTiT8ir6gtBfJ/iJAmElMmfYsTADiUVzxVo7wFrTCpoa
eUVaUlSUv+A6x3OwMxkA/Gpt+1SCwvk6tdLhEOUknzTTxB+7H/Prpc/HouXSSrPvRoR57KP14+3F
Gj4/wmZ7ksQvnH1MWPQuJCDU5CgigbFVzD9bVqUNVs/umDn4fT/Z+f54LxEjEyuju8KgwHNuj+G/
HjPDDKzKbaW8KESzx0EjEys15Uj7qho3ZaecC50gHVpmVUJADENoa1qBCVMXXlposUeoU7JztWA+
o+oBJkFv91SUk1irIpWn/2HszJbjRrYs+ytl+Y7bmIe2uvch5pERwSFI6gUmURQcs2Mevr4XoOyq
km5bZpulhZFJigxGAO7Hz9l7bSX1muVUQxWQ58dmknePwdlkVMWMnbfJqsqbTzeWzMz2pSKK5JZl
DHNwGp5VmPqtTkttKOrkqGKkvXTMzUkotheV14z0Br1zJZ2MIEDvBETT3ALcJCYJtMDKS0Jrb9Zm
+jcvl/H/eOM4m8BWQyfC6+X8dleKjsaKi07wAa6AsohTxkmeIEAl+lFWasrwAIJ9VBvTfDVXwAf0
LL10mA4tyIIFl/oU+Dzi5nWUw2jVdyNgWBJnzRcyO96lln7B4UUQ+8SQdt1sIW06VfRyd14SXR1h
v4ZZPi7MbRG1d+Q+qBrN8m/u8d/lqC5SRAchKsonVNYma/Wv644CbNZ1ddd/INQOexpe0zjo9K0u
rI9A026jPpgHJamHhRcEOl8XYqFEZytv9WPDDqZ1LSde9rS1K5WLTar7nj4fWRckttDRdxccNcGc
WFa8BPX8POoZuk7akK1bY7iM5ZMZKZ+pJbaKTwuLY1W3jWivbfC0wpJmU/ibd9T89xuAvFEmO9TF
yNv/TeAeSxcv2mjHl6TqACDpwzlyHQaOkfsoxvI+pr57lqFMEQACR3P7KSfcQOChhaeUGROcJNEe
0lYsZgNEX5ZnF+fJiyEAHbT+itV7j2SxOgN2iBaMqXHuNE1/IngOYv1QP1pCw1gwU9Y1Es6or2JQ
6Qp+40RFZZFkT2rtyp1IhuRawXJHq6kWb6V/T9gf7uX0sri1ux4pl4+5NxpEDHEKKSfY7V8vFf9e
t6DTpaVgm1z9yM/mK+d/LBUBJIQmqRufHYn5VGv1+iLx8+RUGp8QMs1rZxfrsEshx0R2uevhWxKl
V4ZHYdcPZuA+jT7+NjduDz4EqlqgsM+iPrjo5Xg1zMJYz7awukyBCcCR3/j1UO9y2KPSz8eXFtph
o5XfutKhMRuV96TKvvnV+B4njaQbVjUr5DZ/p9GlAc3l/ssRk9Ad6gLNpJviOs7vyXRC2mFi5n18
aQ213jpK8uETWHUXkV4hEyiH5ahG8YNrthHCC2vAjp0S06jGwWuSRN2ykxxnCOPJlqaFsVv4YMyh
UhNZEQ+XXPrgjKTxIke8MGbKdhrWtMoVNz8Qk+IwR0R7P8M/lVeRtlgLOL5ulQRQVpMNyd7iqLpo
Fd8me6WIn7SC/Di7HtkSKzfcO8Y9yhkrL/BtHalI7bvUua6Xc6DDHKjQqX518crAIxsFM6gMlQ8K
+egyaJp4sC2SoVQ8mjd66ZAkgh8BAjX2aj6QxgjCPLA2M3GaupHA6c4QO7haa9a8/kvxKXPs6ETH
dS5gALJaYixZQXEcOxJG+0yVOKvz99FqlXWRuuUut3r1VseKS7NnpcvRP1ju90noyjwHC3frN+1L
qmKmXpht/jgz/OvROaGQhFiK5mpPh2StSKXa6VUYrVmlkcmnsTzDXmm91r63wnIvUZ3cAwT97L/2
q6r0DMjrPj+3lmfve6xR74ECzjj12+HaCCi+YeY/dJaIaEPVFeSnHGZn3D+lDGw3mIL85X+/QzUZ
THu3DZ7xyo9r0UfRLlQwQEc2s42y6VooPsGnNqF5isbbmF1h7GNqlQU1hrprer16ZCc13QF0y9Ao
NxfPhBRfc4y+bscJ2YnQzEBkJs2NXJZhlxbaASyLdk9M5ixlb4/bjhHEK4v6zh3ZJFGbYcCnpfRE
aShC4wnpqvWUE8KgZvI05zKwTtMQHqim5k+7iLQAZmGPYRAzfkSeA5tBDZalKeSDM6j5MnQE126u
OuS39eNyBuJ3obKNlbR+VRKzpdss1S0wgAL31m1+CM52VLhXDclKsPS9cV/lVnx2Azjzfop3LmoN
AsZ031jNLTs3BeNgMeA7BNLSt2MBydJwN30R2u8SqOtWSWWwdVMpbrWdPlpp+TWvCWJM496/2Eka
L6g3uiarJ2d/8YSdMN3wJWWl4XF/snsQoXVpwk1qnhxEdt+jaLjlbhq9joCc1l3bVsQCKS3at55x
SA6Pb/LnOREvIBoto/BxFM4BCzZW3iV3dvNgSKD6Ha/Pi2bIUxu5k7xhDPcygvjG9HxvlLazhOJX
nbsiwDVXKyu4NMNa2GpPSow0kQHgykV1HY6LcAj7tdeZw4PQFA8Cml1fFFdmiN3khVjkCL0gWb6I
yyLgrWhVtTQ4V07oXGK/30UjcdP68J6Pb6XVKHeNopI/1oTFFoffvN6SzL8Ie5oh2U0OwLhIm0U+
5ERZ92W0+R8fMV9c6mUM23l6BTg9HelhwyJtlbe4nrS8OhH0o2nACRmZ0jGZWgeMPajauiep2m/o
ofcxKcYkdDTVJQ6uVDHD1zJ4siu/XiPBsI4BA4wFqG/oxs6+bjPrOEtIkpyMqcwCJGB0yqb3fW4M
oabLJMEA0ENeLQ20Md3LfJQw6Muu4sGqloXaHWRa56s4z5M3lSsCJyF5JU2mEBlSeycz7sGS0Jvc
BlP+DWOna5l3uPZauoAqV/R1fhitZa+LGn53q+7tZnh24yBDAVbDY0HwHTg3xizklymdtSBmS7mS
u53sYNimS07BwyqUur1tUVE+5+E7CA6Ih/T6v8TZg9rKASpW62+x4n5XoG73RQXWmXCJpAG9XRB8
tuiYwtyc1tihjO3p42gOQaEVng2gOSehB7xRLZwmcg63EfKP55B0lEUSqPZHzoXdaBCgo8AGCSBs
Usi8PFzBDQzfFCJWl/6YGXtmRwt2InFNXITVplK6zyGVEURmvfrC2r+xbLStU0xg7pvxuvD7YT8o
ufsSjAToGpfUaZVr1OgkKUucR2wLV2egRRg3EDuKeHC3EmTA0W91ziyQ0XZxYJPsIVEBWyMgbCXx
vkqaTFSP4XhIzDF6SHJPXYV5E7/FlX2jBhg/sTZsM3TBKysonLMzTZrqWQiYnWVf1o/BWLB4CmSz
hc6AkjxS4xUa2vPglT8oGZWD0zk9EiK8uI2lvte4iT3PEJsgHLFslFb7jLcguhCm/jCU4pBOgRuz
EMyMmNLk/tFJkmaL4TZbzonkjhrrp5qGO/yiHmQIBNsZo+JMgSqSOc/PTqZr4SEvYR5SJ8Y3t0un
qbXIlrMfH8Mdb9WtNYT1FDR5dPHkSdGtM/vqAMpphBSMbRHTuXn0sZEjUqUtY9hSW5dSq/ZqxH6R
u0N/tqL6MRpbKAFVwLQcrsb0fxRYQJeaBMXUcK9WpVkUB2n0fQiJcSlsGqlhjfM71R5bjsZPSAP1
o0cuzkqJCLlLMMvDaojN1VAPzQ4TunXXFXOEYVT1J9Przo4OcE4JaeipALnfBylecG3oRz9NUDI7
YeRuNcfQ4ePoZPQ4nOu55MrvuZRbtKfGe841s0LXmcLnaqbQgukYXigRFx6em0VXg7+bH7D6iVWE
rnNpFaVyjqta2SHpfp4/GwG7Hn7+2zB3wfR00Ah1XxkvENjjxzjqn/wpvyQnBiSApc7Mf4o9FiG9
4zTAPWygSllGRv7owN++KYDGdq3CKNbKmuJRwX1eFKA1cHhDVZ4SNrrpwRqekzhNSRjHO0a9sSOQ
Xtw1tVL2Wutka6sV9t/kXjvTbPuX2pNY0qk5Pk1ePPRAv02bK8EAowXL9ZB77VnlHbw75HaCZTcD
fOoFRPXcxUal2QF3OBWnTVN4bTgt+XzCf1dbQzuWBadSOPQsb9OnYZXfcxTuL0FfPBHRkX3kefqU
B3q0clsICBby9LUwY7G13FR9SZeUR+qmsAFT+Y5on+qkN28TOz7WedsC3NnsMsbCm6/aHn657P34
+ef+KF35jJAYhCKuNXRs1vuAbWxTWSUoocY/atx9w4IKFCpU2jdrTynxsgfRmtTB7LkNO9Kfya55
9y33nmegmyz+CsXgmfqe9llG45PCqvGlSyBe4Hbo7xQYmF9avd/FI/lPUQHrWkkVOFSd8oxGKHgZ
OkSbeeQ8qo2Ibn99PPrpEvnl7bI0dFuabnJ8dkxiMX89Obu+2tcII7Et1hPxMAwZl0/iUC9zegvC
LTFkNGfxLqw1AdfHkkY+bDTFIEUxG95gaZf4z2qG2q4qXw38rAvK0vahUNEWBqbWrGFhS1Ipym7l
RMSdusiR5aKcUuXSUeaI89yGpG+YPzQg6ktjB92R+fIPXW3MNfevdRhjcyQKMHYWRjCkHx6nzMzd
u7nvPpdkujyMCdwaBYTYg1pKEjc9QlIRlxdrK1ONFwSy+rqJnQfNx/YyEyzBmjhnS01o92SN2NRM
ME/cS2RduP6N0FH/5o+k3iPW2Vu5VV2M6SFtT4HZ3ygMosYYqAGQE4DCfQqdftgMcoRWMqbtsylq
9xFBxCLr8y9IJd0tI41glaH3WIpCI7SiVhJGe0RomzeraaBgDVZ9LaYHxScqDEOstimHEjVq0n0T
w6vr5uRHVVp6kbV67GSq7UQ/pb1CqEJ3CMl8XbcabqlcKneX4e5SN/30qXVLRoHsAZfObvxNXbXj
tCM0h6LNtzk/5WGYhoIOPFnmXS1PDuJDZ1vEE3jBt8lR+TFE9TXy7fz0MzlBBim99xEHKkP5/Cmi
C7/zGq1BNTlxfRRPP5ojqu8+ReKu92m5rXgrFvwZw0VWwz6wx9ssi62dsmXbjMydroGcAx6E/TsC
k6MT80mntly7dhTtRdcV72b+YMbxaiz0V4kMYDOTd2YBUTUE9QKYVnIYNYbZGvlf+5IROtiIZGWO
mTflMTobOODpCWRFeTBq65lIp2ThFQSYKkF/j0HsPLCL/Jg/iwrhHNiH86V0wGUpzHA381s2P9Ar
cDFQKsNGVG2+AStBUc+E+52OwtYyRpNYByIz4sI41GhtVgUj3q9lMe6JjUrurVJG+waozWYg6wNj
qKXt5QjUqhLVhQ6FdUcHQw7U2F2xPXzR8iZdWXEg3lUaKgtut/jB02PnKc1Z5IJTX8QnRsRkFna6
cyWYybkqZe0tQis1t21VtcyyRXrWM2IBHNPvD6E1GjwJeMJ95byXOrGVKlBlFDTaNYi7Zt1PH0Uz
mFgK/Zqn0PvygLC7uivK7WzR1dEhLHPy3jZ+G8aPHVmC56byz8Y0C/IbqixR92+Ox5uY1joRr1PZ
OIdUljIAqUFE6dIWqVzNSCFLev5RT8dgKXqwl3OmVDXmyKWiygq2rcggwxjvoY7wSPOIxCyE+saZ
iavPj/fmkBoXZmjjQW3IQO8l3ftUMsN34pFGS5h9KDo6nKgJlce6p63g50a5Mnou/6l1QR8fymA+
1Huu3wWKye7A/lL4y8R0VtKTxt4zcpupqRgJ1rDiPa81nEY9de+RxTgLxj/sx3gvbUIxOOGOW8no
7MKWw1I9VuG2i9GCDgqg/qEG2IDivVoqpaHc/aB2gP5NHY22g9pYDTt/Xhanh/kjVe2PXFNyF07L
ReFl9pGTg/9nlFLh2uUyLjyOeoax8QaTC6E27vY4dCulxtgSTVmFvm7SiWj9hQLWKui1TxKq5dmb
shjcBwhw9hY2ps/BILKQ8NvPwi/ra9iqX4hBXrMqtfuqL8clCNZ3tx7MY62Mz0lb6R+J7N98u5IP
bVY0e5GQ2Giq8gncWPLSFHTbzaHtV63EvhM7lr2IW3zG1QKFHK3XRGbr2WFdd9HF8YgOnf/E+YEu
fUzWi3RvqFOedatEASM0ecT8QTNZJtE5Ysvc5SHXmu7nlMGif62wNiziMahox4XxyZYFvgrqWnt6
wANcTiYAuGUaIm5nEjEMDXLHnEVroaGaf/dSVyAeCoMjhHbGwF18bQzF3iGTNa5mSA6uYJ5Qj2W1
p513dSdgekZE0jzlU/PumwUIm+hcdKjdxCCaH9r+sTKmO43pGPPyya3ujP7H3KjBKscbbxdNv5nL
Xy5gRqmIRBZ21D4mKRMIR2riW2pzz0VKiXyr8zZz4Y2g8MWR40MsHO2lDxHzRvD4hpj+VaKPypZ3
kJx1rnlBf+0kDDfaZCL4IclarUmrHj1ZP4gpaQ0KB3FvIdq5UtKNI9sIjg9JPbaRIfuHXrkLB9XH
rZR9kgdrHbETWkfLju1DU/eLTrjKUWIQhver5a+N08CkJeAA1Um8tERSHAjzAfaisQYN0h5WIrU/
C9XVXxB0GGffdz+zyXJO6+4mofJfjFT70pZFv5O0ZFapUbPkVHl8FKx8G61xKbaZ3w0nIKkAtEYb
l2UW06yFjJdK1do0rd2+RFr8Hqkc0vHgZovUlPFTGJQfkaEOZxNJ6KJmkHqwBXrucbAsgoij0FoN
ab6ITUllZzjZjS5GuoxTW/0mPdqNNWRE08WZxAhQbGIQKgiWvfBNt5J3Ow3TbapKcIpVQfxHV1df
nXr81lPwPDpuWRwtJUU6LpTHKtbURy0Q2qNU9WWRVvKamINYqlUXHAuIzxybwuQilTh4YUtaZb0a
7EuLkYPtjPTUIZOcXLX60eReuBdWi7I/t/a0Pxik6rn7TYdfpgdFvVQ7W9z8IXylbzg+5qJ777z0
Pr/ydlwXC1WGyaKeKjsH1AthUfGZgA/zK/ktcGJvlclIRC05GOB9+ZqCG0EbGG/GgGKtnmBaUIxF
V1jHYXzQFNe6xLpe7xxqCzq2Cdj/LLXPpn9Qyth68LyR7oaj6fWGDm+zzobKJ2nKAYPbuP1qHEbi
OpkMH0RljCsM4/4yQ0ezmPt+YUwKZG+q5H717pQBrYZoB1qN2FURn9OMUkfF5HfWQuNZ0vY/0k4g
9b7yw++2Oa6IfyIPR3EMVntD3YXUNqtUfzUAV5SL3CHbNohMDrsc5cKo//QEEs5hMuBUI2EksYXS
wKqtp9kgA36xuLAyPCmeuxqonqkhdJDO0wN5Y+ufdZGJ7BXQTcS0g9TYrKExykzEWQl7n9uSU2/Y
tvBAtGHTl9kXC3D0yfGK4ZpMlBIN0NihUxv1EufaGxRAjoaC8KJSOpuBOIR95RpPKOZGajZj2JEp
f5lXeJZZd6fWeb3Hq0twhGtPhuOYObUiF5lNPEMkvGw5uxdCbfKH9xCouA5PSWmopwTUKJ3Nt25w
5DvJcO4SoVF2dE+4q+OTDKCRY89vcRzoxlr3J62J5opvmMgeu1ZsQpgBbJrB3pwSQY3GRpSS1m+O
QgAgDJSv6pi7QJU0c+fU4bvl0zVhOyZlnA5X607hTGkieaHzprsBN5+MEAhrFVsft05pYOr0m+iq
9C4HxrFG5ErVjdUr3fex2jCxyO0rJ+Pvpp6rLz+XVFn28Xa+KwKwRl97/Zkm/XRrFe+YpLrdmCHG
5HluK77xkMiSbTMZY1AT+gewT+8mHPWhc/XgZPC0l6FFzIaN5fxB4bcdLVKx1q7CXQLoaC8NeuND
JQqiNGxiGTQy2ecHrh3yPhxEBIZVgzWAMRbnbrtyFatYII0gQcxxg2cnK911aqLwo1wllHs0/aPt
JkBCiD4elWSLbGjcoSqvHlXkHEu3U52f+fFziLwiopLQh6BaCcNa0r9XzvOD1Qh+gxLYX8ACtCzi
yAoa14zRyrGKq/V7OXVQpSXvbjhwhvCa7MRoYF3qqnfLwDUuUYvIdzscn7Kyg1gC9G+A13W0p0pN
A7pMiJl6tCf0ZTnhMAtDe/YBzPg6XV1acw/9CEfKqDLxaWhb2m90ViFVrOdQ6fmhF2q4KVXW/3gQ
1VNGOswiD0HXJDS+5zJgHH0LKOM4guJy96b33TZoBGXRzZ4OV1E7qlgquGNE/ZhIXXskMkpu9VbN
lm1orFoAcsjXkuGMAS2txuSuEa9eTc0P3WSq0ZZPqpsZ22KiJRLrhOQTHxBw/yx/EcOX+XcoiVI9
tfk1IjXhETgaf9qoZJwX6JA2cX8O01hcuZqCKzqLcDfkWUtAVdzu9dF6Vbq6OYmeh3FC5palnW1I
RIbKmQ1gqD3iLJ2Y1zVpvJOCh7JorPw5LFX9Ec/YjicEPd4GnjZxXJkwVmAzTfppk/YEZ+3aIdXp
YYzbnT5dXwBRqgcR6qQd0Lufgft2MmTX2NGObUsE/LTFJF1jn8yy/YB5nD0XCmlVZgmtcT7TDNOr
TeBMzhk7Q7QFj25QsupFVegsd6SUfYPJSSzwIRMohDlUyeFmqkG5R28HY7vuvJumHjUjm6IxELCk
0g9wu+r9uK5LjhdxbW9mpnDpti7TIoDITteFy2hWT0qRpnsLnpOFPeGKRFc85ckLJW36qINa2dW5
jzJ/hJI/+ClbUSV09GZqtHMEve5Q25dTWUGkznD2KpQapUg3vBKQubSo+hmZrnbdaZjrKyvWqJvH
bNGqSf0oIq4hnspLFTRM96YEi+a/PqqZ1Sx+4goTtt61SSMSdUTwJabo2AyR6PearwfPqCJfdeRr
31KNyD2atPp1iBVM7T7Th1hNps6Ck70UPo7a1hubz6AqF7aWdYuOGNodBMDaPxFyxGxd6fqlwdtI
whcPvdJ3WGUmXn0VvaGb8/fzJyYv7l+3f35nCMGxQYyCD1ozNY999neG0BiElZJHSnQl0AOTvG0T
X+S3ytZM0xz0OJailkt6mwdQR2fdi25TODra1lMlgQwFh1OZjg+qp7xVaRKvWoJjtvO1VQWWvvvr
ZztzKn7pVdkO5BhdBeJGE8nzfmstAqj16xE01yVW03qBHj+amiDNDdxic6OMh81qNv3VJv0ReUG7
bdLBWNM9NFY/m3s5s+al0/hvXsjGIyTlpz3iMXCtoyu/6EkSn2sNYEdSEhTkjO5CdTL00UPD/YHP
RBjE+YwpMrV0DpBt2+DF6KtkZzIj3jSmGa9K6KmLutRwLhn+paAnuJ+siU9lxv+G/j6oRXWCBLHo
NXdDrru5aAICadUE/VvspM+upxuHvBAEWjE00lTz1Qv7msFsDzFi0qPD5QhZtCPLQHcZsztUNBBP
fpkD6lzOe3TWabtgsL75XGRMoFlJWo3zlpky0I2/ceo3r/ZIZDyAU7HyZDSs0PRMwZp6+VySHXBo
8ZHwZP1gH3ucHIKcNZRpRrFmmtWu+H1i04ycHoGxUhz2ox3sMtMhSCl0odwpSv43gllELb+3lCmt
sLlMDtdJyP+7W5/eOSpxpMfXigB4rRkaTM9CxZFjAXM3BTltUoY7R3HkjjzLeI87+RwmxrB2qnSK
tFm5DVMKRQF9PnPJMj2XKwcuzgqhRHNTqkupas1eS0SyFI17Vqxae+VGNfAShtXRLdIvf2osLce/
5kYTrtzE3qu6oqzgj7dPeo2/BGP4MkokE9FS7RZzOEFbrbKylERIUHgpYXEOzVJ/qMI6XftYk1xG
VDoClTO4lWfXHzAbkby11CsvWNlCGlsSEcZrZCC8mYYlXtv0h59XMgoVAnSEVF98R03xpI/pepw+
7T0n3U7ruxn6R9OFQypoVRPg7LxhctxaqurfgwwQn8a5aAOnuNvTHscQxqEYRCcPRmxiSPPoFtqs
+fMzrwlGX3uJyLfzmFjK4gdd/uyxJNQC2CjU3r6ZePNWYDCs8JX7OCbRhjRWb2Onw7DS7DLa6mGS
HAPb/dDnDF20c0ssLvm+6F0Q9Hr0fSzozfUwsQg6BapdBCHO+raqb1ypV3K76qMWUTB0efUSwH4m
jPqY57JCrWKlj13S3YZeq9BhYlkqJ5L5NG4LjcA9uhXH1RIctR03hIqnuv4ShMFe0VNjQZyKsvJo
ah1Vbzm4iXKMB/Ij8mQ8qTEFhBg+VETOwILtfBNZX/3WA0Bm9T+SWiSsFBVCA3LEv4XhznKT+1Qd
HWhvqCcu2VeCOOU6MoP0HoTDd8KG/U9/fIucQVzRy8f9jTRycImjdM/Yhz4IL8D244/veQ4Qmrbc
nx/lYZhe81F/bVxOJ32F8adWmY1mwFjMvB5uiuev2iAql/QsoehPD4YfeYCTgAjiJaZoLqiKC70n
m13tS0SG+oGYF+c8a1XLvDX3WmSVcF5cdV/kuf8w9k29gENDgjo52xxX48+o9/xdzoTZkQD+WhPQ
YOK8zxjSPKNNUSR06E1gSPGEsi/QmwWVA0DL92iDWMkuKo36KahSbHhJ+W2EdIMMOIObB/6L8Ah6
faIoHlGxyEdFZ07EYi3PvT8+sicwEhb+10BPPv1JRzQ/VEP/UGqYpNumcG7eQDuTyIUd4S20xT3G
pbaXljuEouKpdMCEq7CWN/Opuk9dbcnhilNPv9MyX30Ox6B7LIpyrVrNO+oVfdwJk26ZF9grremG
tzL6oNRMzmlbnelBK/ufN0YjfpDQaB29GO59oYyERAUMzb1QP2cCL6PfMQef2y5A+uHhqNwmIvpU
p5LcCgAPeFFwGKdYjKLObnZGdRMORnniGkHI6hvLrkg4LanWvY9qdWFOkwhJ9u2e2/5bklreo8G5
PTDC9lmxhxbAiPaceh3vHafyazH60UM7cn81ln7LApQnng+vw1xpMPg/kQhVIIRlvKoZQp31/l61
bfaSwQpZmpCQFD8AhjqNzzOw80emqjCafaT8c1yF5ohLAcWIJD4LCwe20y3iqHrVVYN2r3ERMRIS
+jog4mxloDM51WSQAerQIFzOq1lPzJ1hQkIt7OyNs/q66x3mKfSp5v6+oSTNsvfiN7qJzlIXqv4C
8G5SlvRnPbDJyhE1WZ7aO+H09n7GqLjFn1AVq/RfNEI4LnaplTe3LbJVUGZLsk5ISw6UpaW2qLnD
VAVX4HHUcsaD66T1Rarjq8LsB8AH/bNuYA43f2tflR5ooT7k6hqQ+o6GuR4crFe2rg1L4KaYITK/
Pvx87wSODnIi7jTjEYIFunEqY6XhzDLhtu1rT2frUmAMJHvEol+TMX9w1OrTUH40Zjd507QQEI2k
BWQi4Su6vic+SXeJigDYJqq8vOXNKDeo0KZMS0Nb0ZktXuuA5kuVvSlAR+hEQrzNA17Y3Ah+hJJQ
cMWJIPYPKV680aGV1vfimifhtWYSdix1oPBRQTrpdOKbe/NhE5LBREJGNZ0ba6uKt46eYbasr39d
1v27acBBNw2nwbZ0F0vD725pv4ACJDQa+iKNvENg5i+K37uIEjVQwjV5QJHeMYVLYa95Y2TdvMYh
Btxa+HFx74Ioee9E+Tw/p//10f/v4DPn7xqCPKv+9Z98/oGwu+RurX/79F/Pecp//zn9m//6nl//
xb+2n/nD1/Sz+stvOocfZV7lP+rfv+uXn8xv//PZrb7WX3/5ZJ3VIat481kOj59Vk9Tzs+DvmL7z
//eL//E5/5TnQX7+84+PvMnq6acFuBL++PNL++///IPo2//x5k0//88vTn/mP/+4fpbNv33759eq
/ucfiu3+A5cFIlssTSDEVAOzTPc5f8nV/gEDEBAL+luPJt7kLMjyshb8M/UfquHpYN48aGyQNS3E
6VXezF/T3H8YIGaBpiHixeSCB/D//um/vIX//Zb+R9awFYZZXf3zD+wev9SRE4vAMKbDA8Uk8gT9
d1ksoUUBate0BZao+BxGVWPSkgmzM/QnPVIZfIKwU6L06Pf0Jr5XXqrFH13ZCx1MqQm/8mAOVRKD
yiHoXn1owHDLYKnQryb3hekTy78mmCXukf2Ra7ewwK0o1JBWZ38XoAnCftEaZjXJtsagNxa6GNpX
xUcADR5UdNRqDJKHBy0ecwImnBDFulhqhMwxX/XLXvPpIlFsbBo4EB0cZLtKnO9dpYbunbFlDm5Q
C5OYNDbmh9ZjV+aRd+/MNLY8dO9ZEX9NMyxnP1IrT903dzBp+S8MCfSQ7O7ANslLdTPacQsZoVkk
+ryrophMONkn6ZVSRe2Nu6uzmKD0o7ct3/IoU8QHGpUUfaaHgb9g30HFkb5onRpHjwHmQe3ck32O
7dYEEGQ5Z47xTgNzM+6mAEAZQ8XJkUhBvsoVhkMMgmWV9Cu1G+rgje6AObwESWfYr5kwNdJcBnZE
+SOv2jq7qvw1zROt+bpftqIwvRc/yrsquCSBPiKxAnxlo70fhdAB3mJd6ocLpKOsrNivNK870R4b
yy92iN6Q9R1kXPQ21HGETVxCpXyx4JVZ77D3GYeuhJ+XzpEhcejRg5FmtSU4nRAWUTjgtwe3qxrW
8RiFjsl43Draw6A7l6Z0RUJbTuUERU5Cqvc2Uv2I6F5OCKOV24s660eLsjU0wk2cFWrvLBRyV0j+
k0zOAHl3/mvYDxFxSago2uBUMzTG0alJ2EdbK6xlVGysJg/jYhv44K+OWVn7wMtFMJTr0ZQWOQsx
893ViOKlmWTDxAFlqYybhBzgRNdXSRbpN6kUaOPjOKOBjK0hbNahga19GWZ9IO6MC/H5xo0WYU9J
OW/q59GkiXuoS9qJe5umSb3C128Oq8Lzunyh2m0wHIIRpuSyIk4iOnHXoi5QmlZoO8tETvy1opoK
X12Cm7sXxG/SXtlxL9xrF5cVKSQGdiOmpQgImGDRhfP19oS9M+jOMBN7tdTgsGjJiBqMMJGtkE5N
dhossuFEjn2e7bj4LLHDmFi6sOCjNsPKoHZCXSpqDHraIk9IZeCCUwtCStY1SzoAvviB27L0Nn5S
dsml/z/UncmW40i2Xb8IJbQGYEoC7Ol9FzHBisYTPWDom6/RVN+hpf/SBpiqzIwnvVhvqAmLjIoM
d5KAmd17z9mHuXm/N2LcXbtRq0ziO0CWMw0xKlq3eacm9qntwMTvWyTMw1sRCFscuC2y+oyyGBtZ
Ysm52XPGpClIgq4abhRrogrddAy7Yd1HoBUfcacaiH96kKlocoEkmeXGTOshvzgsjD0jrRrOwTVj
b+93xP1FOh2NEgbKVCtj/WkaIGauU2HnxZ6RpouhtJ9dfpSkVQ6fzKn7XLuMg8xIWg8dazR2Y4jm
aWt1Qvyoi6xK0cy21qMI6fjCtyaZdXyQZTcxvOSNjsM3ZD8zczRB1GJ2sbjR20PUB5a9T+loVMho
2yL7GsVVVP6AsxJb+CsqhewX9vbuQUWV1h3FYEq4q3OqLyU7NEmEjuOgDd/sIW70Uzks4YF+gY5o
5tNpW+abW0w/E6sNPQG5n3XBQsAxnmYFphiKVVxKeuF6gyiT9ItT1lrwUwxBYX2SCGsm0RV8Cf7Z
iwhHIHNeE42qSB9oXdY1JycElTYeNYUeOMhoRZO2PEZqJYYdpunGerLddoi9Jm8XJf1EBFP0B7pi
9oeNIWbU3xsB0YuNQbejQGxrgUJzCYuZUxoTVRuXV9nYktlfwkDoUsscHJpg4J4+Io0lLXDTax1i
RRanTmvKrR0UIg03uDlYbjap7SplvmMvUeitWpWw88uczfgP+UEKeC8piT15tYhzdO4D4C7OXY0W
Vshl0m5GLzmdZLffckt31SnL4hg7EHQYWT8PCSV1cy169hEo85UbNs2hjtkYrnZcdOVDPufTUPua
HB0Ba76divxrAFxDOQRKz/kc1rCVlEjayNI4I8+ymzZDstHRpfBq180zbR9KfbKIASuMiYEIuCIa
Ta2Zpbb6mGpOXOmglZFbeINupYjfhnEOAYu0BW9vEwPvUb6wQEaOP7qyImyhs4gXkRCky8PUw3X9
zEaZEQBlVUqnNls7M40IgVQeFykTlkpIPlyO7wpSElH0SJq2Xc5iSD4YfVdUl2Mjk2YfmwzshrAR
myIzxgSaPFiUUGwTGtYq0XOTGguy6VxGPvuka/XwlSEdUz2+szR1vIYjt3Xmcwvt92xwa5g6yiJf
6BbPYZgxu5Bp032dSyaUMOCtCN6OKxsaqmi0pXgi1WfSD4ptJtMxmArH+FaD/Jy3Vaulw8XIxm54
qfOOMWqe0RE/B5ySKghmxH7Lt9gqBpS3U6RoWuDFkZqan+zIFIFZ2qrCK/lvuHOdMbex/8RlVHWl
V4oobfbqRF/T3lt6NzUajPLSJmAwtTtUJezr3VUbUvJEjlObDIbiRWGYRT+Wq8SWVFAlpnN/Yg0A
bNMZ+kRFmgV2kfxEFu2SMlghadI2dJGTsCV/pp+T0uf3rjX9N66uX/rWePmg6C6+XoMz4YI5/0W1
2JK0yV3vqn4ELVor+ycjD7laqRL3JNKhXEns+ARCaMex5egoknQV0ew0BOkEp9u9Z2Y1PlVEpR7o
iv4s0+kQZ/JhxKf1mxb7P516628KdkAVC40QxYf2i4XcFfg2TKVSGb6qDWIKqmFbC7IvSpjRXEEu
Hf5G0rk0wf9qkgsHz63GXmNokE1devu/sKeiRi84GCZ0aEbNPWo18jouY0JdtmaXu3tUUszaAsm9
9rdK4M/j9t+P17/8XMS+2OtwJaIHoerVrV++knmULroATCJKG+lPYkKMpdsNe64bTdlFNq22k92k
/mYm8MvH+x9+6i8jAb2zetmFDVaJJtN8/GX1Q+VoWCJGffSJGMt+8+n+5ueJX6y0+GPrSkSi9lun
iXecPrRdO1rmTh0xtWmE7Pj/+ae6fGp/+zaX98fFzgUE/tqE9rj8Pn+zLyIGwoGThY2PhzbnkDsm
T1OnVRfpVs7+P/9Rv36BGiS9hSng6tbyBdq/eGjzrIkKirfKT8ijfcxjAjU9BdLUPfMI5aFKFvnn
WNpl9Lub+Z+Kcbzkyw+2gUhy5rYc89ebWZ+MpgOUVKNxR0QUd81RU1XPnppPej0vRt2Rbc/cpsg9
ZUBQhozne+nA0SL8L7v9Lv+luv//Wa//oxFwLz9Jka0/P9vrN/n/QWWvLxyS//Z/yuf/UNn/r//e
/8//8bNJy7+X9+t/cyvvdfNfmgCkRDXO6E3Yy+ztVt1r2r9UB6upCu2Jyh44yL+Le+H+SxULl+LP
gt6y/mXAzqHJwD9j8z/Wf6We/yViAJadRbtAJehigY4Sd/HLiiMK3R3HFoXebThTlsSJV24Vboaw
m+4I+GYQMU2bHIXdtjX1Yq+tsa4251Wm+QRHBztGuuJxqgFnjz0uvXDEtQnTepH+4wdN0iVGqVF1
P4KHANSOkPZgEMmWcRdx8/RIIXQFLSDNXN1wUpoupt1CHWg047JKQOZo/PNlYjEgC+x3tQMRt+iH
9OUBcVjl45aRWw1RFa77pHwq3ap6sVSLYXeJ9jFo9fmlJicNiYrur6+CvldflNwmzDerHt0gVl96
uoKbnMHj2V5eRhPGxGjGCusS0YNEEpfRoNN3iGZjvq4vm/fMrNrfrMa/gHf5SujhmQvVavmaSZjj
Wvj7cjXiyYBVgdS2duhWrOqjVp/gIotI31J5G6/CzcpDZYR55EUERHd2RvcZjxhtkgDklLppBgS6
nWvj3gXrjnozGcx7dFnafsh19pS+Y7prOwGAKqLIeUtuTQCEnZ3lOPdvFil8h0BFTaSSlG322lVl
BkjKfGYe57wdr/A5fxdusi7Cfy3Sy7u2dUQ5sN+sZasXv6ycmEdtaWBa8KxxSL3EyowL7fduN8HT
30AagtYWytcYJNfXxsZx1jvOa6WhTnPT+CljkrZ8Q+2lQHR4IQK3vdRxrbe4f3i9PsSqiOFCC+e9
wkVSRJP2FC81k0LmvK/LPP3Nkrz+xr+8I44qFvuNYeuO9mu8FwqlcTQtOA1qnB0MGyHU1Mb6MSml
vZ9wZXsBXpRtDlhua5okdXGp3vf9El+AmOmvB9k7XxOpKOfKKc29pOiHbp9t2ToZSYUR4tJkiq7R
2PRPThV7+qLxrOdFFsescxM1Jk7PNp6vyIHvanuuD9nckQo0zft1Pk7UdbEXvfxItThCBUXAm0t0
7HpZlO1gUCZNm0okzlfXVgLPieHLD2V5MqYwuBIT0XvupBXHgsCbtyZzN0VLggFVmXadSOG4OAO+
IsyXyrtknjMrRvPTcMd3DcPq35ba/8vRiU7TP7b55QqiNQJTjIhATsrEdPzzvlFosdkFPXBmSLAW
CO7OfXUcWrmd+6HfNjHpnyqo6acYTVyFy/I9Y7U7Vrmeel1nuC8dMdw+pXm5T/U2u6CcMRieMGk4
hnn3Ps29etFowD1LtzGP7UzqQYwC/NlR9Bcs/q/SITUBZQcRzCN26yG0fLOG1Ny7xoPtRihWajEc
tDgNGYhE8YkAkxYdkZwImOOedlPs75FEYZM7sIZJ+7aetQi4ZUN6+JZgZ7WAs7QnHzDZjmkU+y53
9mOZjb5IhHuMrcw+qm4TH3KkqA9QybYClc45bTPrGWTh6Dflz2QGGRYSL3RyyHA5jlb2o5+y+Zgt
aZOaJXB9GQijjETBZFq69+tDP8/uPRdxLXeTCbCk5OTtwWti+jeE3xUrd5+rwa22nTqFnkMLl84s
MtF+TZzNM/MD2eh1nb0PBIh7IpHuXlGrzm9iMe/aGcpnS8/PX1e23NDpwC0JwW2rUbG6YH7pndZ/
KE3zHOXDovpY3PqxFUT7pLZeu8Rujwu/+45Q159NGynoKev8zq36XS6ij0A2wZJeMWyx405oT3P+
CVlkPSK0vr7gZtw5+XPTSflOrxu8a5hnG8T7NDkJpKvglYgvKcEWFM8snGRbyE0eDc2efKbaD6lC
H9hRhJNy43UZguLOdWGCpvNj1jGzLXtn9qbYrZ9QsX6Uo5N/TWYM3aHEbB6mwnyp5XBmep9/LQQW
r15MA20lO+j2UZ1yjlM1m24F4hnHGOQb9j92M9WqrU0VooQBSDN9COt9FMRmm43oDopRMb6ntcW0
ED858sUc++f2z9tZ62LMZ805qAL16xzb2PoNI3yqS6SNs+XVfTW/W1H0qGX8bCEZt25GGXuEM1P5
U8zqJzZXs95xgkTs1Juvcx/NmzrIk5c4Yk5tuvPOSg15BPse3lWYdjwduP83UnU2rpq0fo6Z5JQ5
Wb/HkBb6K/F1fanPDwHDfE9bboXi33+hK4zu3lKnF9Bpih82WbuXy50LreVISjLZwFPx1bRoMqRz
Hm8FudXdNquj9IzQOTuRo/uc1Gl1FDodSDaLe8dKoa9x9FhwyXH2QXuR/KzYSO5bU9mXNNT9kpnn
Ihdvdw3762Ta6VnaxKaRTYAjbUiB8CzKTc2YnmsSMDXPKIrm5C7RBrGiw3BAgAxYWk1+lIJm6joK
FTvuzjXOdb3VRjesto5a6bt1BRkjSTzWND44kUOr0HXuu+Wem7WhRtZmNDtCScB9LX8jkhkBtU7a
1Z/K1AUTJ6vMW5OQ2ZfhsyyZyF3slJ6IW93Ta+039EaMjf8UEnHqZAJkMW6y8JkTgbdSXP9WTZG4
0NnkcOKyWD/tKBXGRR9qd69CSPAqvMkv2SyqKy34qX+da1TajoqTcROyiNFbp0Zp2w+1SpYjZvqH
axCPNFU+Wpb+ugowZSafw3gs0x2mAOPmdFpHqi1Zfmf6ZnNsmXdr/LRmBT33sOWtGi0GJhiMpXma
OOocShOkQoUm5CzN4hWKRxvvED9sWwuL5Dy8336VtAr5njtlO4+O/ZxVRLoNfYqsGL/Ubh5ZfwMA
AjvSVsXHPGT+MOv9d7pED7CzfjKuNi+ThchVb5WvjuTetWHCILEpXswARjtEOwhmlLaA5EJv1cOT
H2x4FXzNRjAAD2t0EQvfuglcyAFuzucUtNkSBIp8CY//M1K5yziijUvA6B1LtchglS7rYJuoDped
Uh7b2ASsNM0VO5/r+rIq2yfizeF6JlVCm2bY0pyMn1K6ZcfYyTtfzbp7EfcobNMCoxOYOTCI4wb4
d/ZzYq9Cnb8sk6SvbSU2jW2CjOer1UNgd2sZAT4vKdbrqvRLBhGPWNsDwlal2DZlj+zHCtt7UHs2
7PzkTQ/H/B4LyI9V78BIVTmMhfMoJ+mYR2yZj3S+x8O6HWOGBNtb5t4g+Q4ZYSHIaXX9rgZkdsBO
DirQnog7UmPmEWbyPDnjj4he7UMj5p9GpTnHvIOyPbB6tJBvXMO7XUVwVT/W+6zPGolj2brDDPQ8
gabbrpfNqhRudexht7ddpCyTqo43EKlh+h7pbXVYg2/DRnNxzZSq5oGN6s+3e3mwG1ZjB4992/OD
63r6miFKPxaDiYAqLAEqrPE0seXeJwKHWqFBnyO9N9qKbE78NMXgmRkAX6wMt7CZkOk2xUMMO+E6
LqeAeg7xE9U9sKjFk2UtDzUqDX9c17FJVvEu0zlQLHLH9UFQJe1u/2+JVfVYJAKiO0eTHYDHBrF5
oqE0hJYSqsxOE2fcFGVbfOC/mDZKj5EhwU10qGZWbI6ZHAhz+F56Ot1rk2P4od5GX4QB9j+Z8x85
J8B6cC6rJvj2AFd625XkosUgo/LWgNQvx+hO100VfsC8hUBighQy7miQyreZKalh1+mwEeXeZq5p
i8E5rxfxyJH3gjvDKmPoB53+FFm6/ZpGluZTRmOVjNqj2tjtQ9OO9dYyP1WtLb5V1c9mtsVVana/
C9vvmeU0X1EURbsgb1FPjxWDDFasZgNaAiG16JvvBu42ckpjlEM5cjw7MO4AwHJyCElnTwbi3KKU
iG3KwY0RTOaVsKHpzgky1yvbhgtljNFLibz64rj1svqv3wyd8aOOsd6v8wlrejPXYC2wsHDSe3Nx
5h+sSb6sov7cFqWPH/xY5oeb1szV0M8WFiFKCl0kb6xa+1AtVV09xa/JVP/sQREFGzOYXQ9nH2S8
BbWSR+1wgF1k+WjBPFsZjSeOZaM/Nag8C2LWDyQyIS7L0upL1tuPs108dXl/iEiWeetTqKdWHH9X
lO4H2xkVPMq6SDjDd6Xvaw/jz/daZZWRxVdMl/oRCyUO1SiuIQZZyjFv2yXMS3P4AMxG0Xk+IHYv
AS37k2wfV7vg7RazcKM9WMspp8iyb0zVLcYfH+veMTe2e6gbc9zetpKBj53IzxD8mQPqH5vPzVe0
JqXlNlgPmInbdanU+rdZHcfjmAQOyiTqxnKIjLuq4wocoYucBu5yJJ7+bQHtVBve7pLFpIiQL0kx
t+qI2WWyIjLwFPV5do34kEgTz0Sv+axo5lsYFJzU7X0mWcGHRRjc9S+Qc76Zem7/nEbkZZqZ7fLJ
JfIwRMfcccncN0Y1PJEB9mCbpfvhlq21w8WR7WFYOh9TqF8ZMG7rnGwUuA7x0Rgre0dcbXXflwa/
RWi8BqGlnqfINq+ROzcgdYuc46+ZvIy2ysAmzvRLtUB/FFU9EFdT72eBZ4tpwzacRf3FdYnYSt1J
7NLAIJdFd5ndcAetHoi86l3m8Ay365ohesG+0OqfkC7Ch8k09iIYf6TtwthqTeO9jGjdZCwX20gq
9lZ0hXi6fZwD2A/6uPrwlLfgiuCxcOh6bkgReFfSBgyKSzmC7UC54hfmZIXDG6vpzCG0RJV0lI2F
55kFwAl+OFmDYynXDS7obD4UALlDh92yNnvlq1peBIKwR87sHL7sRLyRi1s8kD5vndC7vjCg37QO
0xVm5xLpZo31ABLzEi2pJN5oxMXZrUX+ZiipP3eW+mUkj2sTV70IzrkWAshHJmyExv1Udh+g20ry
AvAj+4BtHJzBqKhMNyBxL2k/69r+2mhVjMsuiR/CeXE4/fvZUFjCJ3f0czWwgfcFSaBl/TmK4j+G
KioQG3J7hpa2USEfvhCAxOQoUljll4tEd1oiro1enHR4oB/pqx02MLya9GGmueOHVhOcClDTd9Y0
lRsb5cbZ6lpq37UrpCQMCDVFmOjty+WY3DgMMom/oSbIC38O8x/s/M5ZC7EC5yrlTdF1VJ7LGbL8
90FSy5Nq20TgHW67YfgGKi4cOQuXTpS+r8/mucOSV1oHp5ecXYhYI+U+Dc/pyM+57WjLolnJKY0f
ZaYYx6HSkOrMZuHiA2nczZg5ICPTqH51rOjniDL8ZiyWgf3IAFsSSB2MgY8pDwSV1fiKa2FBleZC
2mzSber0Jpkv3LxJXlVbEQzSc+M3A0rFi1rOgF9bl7DqpUJUA+XTMQm9bxWH5B9j+jBFzwhUvJd6
CJYhEtlJjadzN1vKtos1Ly8cB3Jfd1LDdr5rI6t5VrlRScHwpGpdMB8yRocXqZ3XhzJ+BC5knWEO
aBfLjgDhr+coOPWDv7pQV+VsCgB9QxLhk5PmaGl5MzlRfixTanlHH1Oc8kB5ysMe/I1BNyOWbgcM
LtwCyAmesDcPm7py4k2vx7AqkiLxRNDjR8C/u69TDnu5kdh3fZUSuoVq72RWdf2E5/HBDf1mUrNX
yErRXUDf0kxJSgdCFx4BV+QvrdKGB9nn3wMVznjF8P80zJX9kZJN2STaZZr5YyZx9Rk7RrPNLFG8
yeZ+rYbw7FDHCgtUhJU/olyH6LscGnsdW1ms0uRozf6Lgy8VFWQSeIiuKOUyChV2CvsgLVJu6txU
Tmmf3jccLa+VS0xpP0znsQuB0y0PEiRtX21kO7Re2OeCm6diTEmBhAG0OqxnPBsn3Z0wFwm6zFn9
wHxbNuhUpSzksXZjdLprfTZZofSFnKa7xBLfa8ICDq3hTHclUXN3s0puREjD7IqIfPayYEw2fdc7
O5XooHkxupLHUJIVTFl8O/WRFEzNNVS93w7D8mC5nJCpZSsZXGptAR86r7jY4BssvjkI5fDE+len
kNlT51pHhtS7uk7Du1CEzWMAx8Ocw0ulsNWgwbeeKbTDcwcBgzeimM+mHlV4B5cGsCQR4okU5uKF
GY+00S6bja29DLF8UFvlhKJDeQBcUO44qAAXUQQG9TDibOxg6aQwiy9kqnQe9lT7PibQx+NkRXUF
qH7bVBEdJ8cWggZxa16n2tyse54jrNc2nfvz+soc3fGShrhnpEQ0DS9D3dd1FXEFqPFVCu1jbYiF
kl/cWt4VuXj3YYya3BhgD9yaT1izh43FP3JrSLnVm2lnyXPaLLWFK5qnBm/2piX6mNlVpezWqytq
Dp0jsQlAEFeNaH4GrxJAjSGjASHC/Dy0GcfiOV+clbzMysBAMtRGO41eQLFLsvwQKhchvoSyUcg/
V6Izko6yxKHP02x9OoqeEXOUl4dOjEelco33OMqKY4T8ZQTWf+vIQ04t926G5qPUxdLBYZIpM/R9
GyUvxJ5RULSNrIQz/5SSsOpK+xusaaJZIzIoy8nVdnbqmMvNwLGp7qzCp3wMT7oILQ6cDZXA0vXq
G/MN5QB2fjgs74M2qqhHMvJYDOJy2tLeqhUVSlrO40VTqubABLsHAM93CPTtyQF2eAOLBpj7GOkw
f4nqbIJ2m7qbmSv0YMJ2fVLtMXzEAgLreTn9ppLANJA8+7SKqruyScgQc4vutbUNCcXGiH92Ub0l
HZE0v6joLlVl5g9V1X913DQ7t3HGErlQzzggbYlQDL3b5yAz/u2sJeURSdtOxKn5Xo7Bq4q84ygH
91lVDET1aetVcWNdM4z8+9FGNlplennXWukn4NXp4XYIQEg2PqS5i4dRfLtZVcuSlaGhS6EtljKD
uOxn7HbXNYCoDXIXnJGOb0ER6SbLIbU5IQG6tcUFW6YV9VWkfA/d6L4JFflCfxvxSDjeT4KmsJ/l
aKc7TfBlujHlHe3oZw6a8uY+Ez3t8wo4DQ2zOtw5DrF4dMISXCZwM2oHffj6snJtPD04LFoFkM3G
ih2bhb+IENfTErBHlsZ6NnCVxlWxbaCzeWbY675lcH21HGlsYzD/mJTmiX8R43uCvj+Jcs5WAe0Y
yEo+QC4gp3Mw3Bm0V+zK7BYPUw8xbBpNSrbSz9cidP0ry8s0a8EHFXHg/2WnNjihHqOwIJQTMmaM
tW031Er5DXcU3Ob5mzLlL4gpvoV0+ByJ8g8QjLPhkF682WmRHvOJtz/bTbNFgmRgj0hM/DK9cY0L
DJBaIb9Vi/XbCqw//d/d5GZ+OKvVVi6O3fUDbtHs7RIErr41aM02KFyyn5eH0nYOQVwR7VRFJ23I
snIrYLZRCe5X+/7aWK8dJT9Mpuy9lWXF2B4T0lpQFOZYeogjxzqdroYDP3ej2UjTDCP2sQMYr/rE
RYbDamTFaB9UxlMPY4CdTx9d2swJw0ZJtMydG8/lU940r0STJV/WMmea7fGjamIvtozoLaXLCzN6
KlFxqsoHNZgvROVFug2BooCBCwiBY3VQxJdZr/IrgWz2DhlxdLVJTrg9pIBsgqwM7/FJf1USK/hk
y900TTA/3CYDwRgSVzoMkExD9QcAp4IJn1G/MRhilAiPYSfcCUt3OJdnOlxcQutTfWifgIcaBKcZ
6Ci/23Z76DhsMrQde691F3CUGmRn0vC6JY+vPcgZSOStoxwCgmPgC0Z1AtfFk0Sn5cSR7jEZyuik
IpPd8t24i0loqjAo8TDdjoEpSXzkY2+VOcwedD3JzvDhBr9F6nea+eI2bH5wYhsgc+vyYUFzSdPU
h58BdmLFj4VvxXswWyNmDMWXTkOsDXDlB+SpP28lSagZb6Rjc7U4aDfRa8F0Qo12aidacP1AhaKz
QZSa9mYXw7xbVw5b/+aWofIhMDqDZ+OPUVWIDXmHA0yCyXLPBj1Wgha6T7TU50izhy/ZIHKvFuV4
RK2KI12xcBvN4R2IYvPcTFT6Ds3IYx5q2j4d4uoJc6zAFVOFPzXlKXacnQb9528NHAS8qg/nN92u
DrN47rhaGjXx1pfaVF7wl7Yb11I4c/dZNHtCmRpPJ/2FrnZ9HiwurGWoU0rxfOsqDjPd6Y2aZAfU
d9toqWPApG1HOOvXQg8cL4d2trNp1F4RBdsLOIUZaeKR2Ax/aEWohDbOCA0TaKJgWV66jIx8smvS
tc/WEKDbt6OSgQ6t63VwlPcJrKt1iobByoCVUSlXhPTmZu0/NKhYtjXF7tA8hjgLfccKMUItz9rU
IUOc0d0lJ8qXMuY1z3LjyYmjvT4W41tbFyqpTgIgEFEh9AC1wzq4XB/E7FqMryyULjG8V3yqJGkv
nVSjKnokBdqHq0/KE/Qptc6vvU5xOfWRfJd59Yrdt/tM+D7iQbSHdc9FCYlkYMFxTyiG2jp9Fr3z
hRMUR9Sx7p6iSoO5pGsvpUm01N+ejaOzadQ69YJGNa4aFi60CbkRnns+pfXPFPeEMZmiEkLRA/pJ
Gpx1fY8NJrsn2Uapne4RlFJ3vLUxMUKc55bNL9aNTTklVeEXQdH4GQoebzYCebBD1LNr8bEa6wpF
/WG7DdCXxRVdFTiS5xrwZ4TgmozoTvERS7XHOmSmVRcmciVVEJXXLWMsB/ouLg9za3BYO1ah2XB4
LpTHITTxakUAI4yF8cdgHajUuphKPb3ES9GncbT2mgpIzvqg2lNwyCbBybVeentu8bBKGsx8uBOR
FtxDfG1ek1h/TOEo3q898uUVsTTz5XbpOuYzpvpzmkT0GkhnA8oDdnMBEyJdgfEm4sf1j7BxuSeU
pd1m7Wu7mfkUTGRo2+01ycFFs6KJgpU9GeDvB/Ext5Szahn7doyih7XVmrrB7IUmgU8hyLlnd2I4
gQXnHJtBeVcRS/XnureePWDH1vQTyLPRG1JajK5Vd6FBQZk2J0684tNMX0bYdOGGb+LeyQzL72eN
bhNnnbtGxwKOlJZApy75xO/S3wkxKEeMAg4pWCEEXll+kZA2oOgnH01YBJfC7cR20Nz6W2tqlz4t
RmwdRnXMGCfvysHeRiLfz3EtjxUi9XcOfZ6upznEpEQ92LnM1H3gjjvIdYe1UYuCv4Rs0t/r1JN+
j/z86IjZ8gMjaS5W3gCeWAcScVNjcHfoHW+c2c3+3D1vK2LhKtN+IhsPsbqaXsLWwUZSsU6vX4Ed
mYXfTVoDyk91nI2pXG6bVaKYXLiSP5pRX+fwHZ/RQhMADtD70Ac0FSZiCLdJivGijInKCBb2PqrY
6GB1WuRjO06ftRlNtYeVJFs6/E6snGGTt09Q+ThOt2OPGG7xejKzDB7lMj0TZCHFLV5pa1kPaFNH
gIDoOyuQI6Yi80J6Lr2ldHj2OIZPujneE/Jl0p4O5XvjyB286vl5Di1Gi2sVebv0dWcqDuuFy8k9
2wAwORVmnmxXhkY+AUeyonDcoTE+Mv+cPtRFL+44BRjwkZ0Vyz1O+q6Jj/TekE657viAz4nki7LL
rtR76p5cBesyg+tOrYoYzkWpYQVaf7TjCbieg1tbLBAhXZnGvS6BK2hT+6lYBfEAo+tn5vjSRHTf
UPveD1FqMg8FvJ2bEUtxWpKymSvjQzXgqQ2lfay7WuzmOnKPA4KdbU9v+GKpowTqx27IkvOFKSqk
N9HiZVhkAqtCABk98WmOe0mk/i0YdNawgkuy1qrhDNw/eEQ7tTPn/KIUZvi5PBmbVnsPw/I5aLLy
uj7YQNRuz8YvWnWKkyQ+4QtsHicnfSKIskh3TGa5LspAh88NwK8W1jHX+sN69RGr+jnY9bxbX7kS
GP1aIzP+H3e6Ymgc7k/rpY8RaaAWGmBDDdLaWYgnodsRpBH08odZFh/WFCJUaYfnACEHw+uSqV+h
+EgC8BUv3egpivSbcCIwGmikoZBkIlD/hgoRFmTuogFdvqeuj7sdzYjASwstuJpDkez/emYmDS3K
1BhOlXxbq/f1Ic4RLTFwv881U/ipE0k/ahJ9YxkiezYG7sw26F+tchbYD2oTIHT7R8FR8CW3MLow
boe/pY63Nc1t95Pr4kaG43iqlnZsNlRXmknaPdmD1xCQ9habKMpYU3HeLcnIRTgA1FDSs3SsIwfM
gK9xDpIxJG7Xs2oVLG9k00JG/jJlenI/xOahoAtLHzFpKE6X6eHc56yAmroDjjN9ZTGzyT79Eupy
IfqZfyS607HpQdSwSYGAvxPuyiUiqGf2vNU1K/ZEqZwGvaxPiZFXhqdNqOxD5CI0dsfyDoq8sYMU
rXh4P5CnVEwiZYQ4gSCi5orw1ebk0OWnyDSAP8ZhB1dE36+nk/V6jdKp8toK4YmL3M/TkPxdpfso
SnRh4OTFtmzs58JRuoOzXJTKco06pCXvTW3QdqOuZScBqNRvhiB8ln31ai13IP3t6r4ctdOguv4C
lLwGizAg15riQQ8kLo9ADw6TVZf7kQVvYy4kKKlotb8YeNl2Zw1wZUpbsXIb8si1ZahK0Eudg0Qs
oPfsAmQs5zgJqQfXZkE5tJ9lrIOFGEF5r89mTAQ8a+PDGBkfZo5TSOljGy4u9PcyaxjbBhrR1Wrt
JZBiTm09XEKg9ecWQGK+gwQXIjP7Uk7mZ9tzb+jipwBPR8qoc+p1gy1+nXTe2mLNQMsnyMfLXNVk
y8FefiQRemO5lbzX9zcCci+nCFY4ARepGtoHCtCCJrrTQT2skr07urSetaS+5tCL90NnfaKvr6+A
LbCsVXNEobiQJrMAR9eqwCocWW1t4KmEDjOCoc800hBmgR+iRZa00IngLCk7ZZiUbdpZH2vLs8vY
1nAuEcTMiWHtRQN2n65KojJkHVxyT2ZOqavsZe0otCKvPahB5dbCV7NzcFud3MSpjpM2ZneKHQ5E
yoKr68f/TdeZNbnJRFv2FxHBPLxKoFmq2WXXC1HlgRkSSEjg1/cS/m77Rkf0CyGQVLYkIDPP2Xvt
OWUOOXYEb/vnTrczeLsUC+8IJSN14lNCE3Wz9nEa9Uv5Q/Vq3Js67ARjVr2aDiQqdmya8wdF+M1m
rQJO3CZ2wFw5E5vgVCu6FOsgo6xlOq+7oqYYPIwLpJR7rbHgY+v5PiHl75ePZ6tgfYvPrGrObQLa
RMnlbVmQ1WYTEIJytpIfhBUiHEIyvmH4tHZdOplnr9fqXbYwG5UlydUdwMer3lKI/HtZY33yT7ae
iXhLc54w1BH+9CoQorXSn/6KQtb5UdnB6Yj/AEzOn1daTrfYZLDXKXFOg3BYqUgARLHQrrIag22a
VDsMacWbozilPNxNUZ7ii9LHxDlIg87+9H+Ronan6odE9snFFMD7PeqC1/WRft/9+yjo9DAt03GH
YWWikUN0u53rn8MdY4MP04tA5IKnLOAo5xSTtyOpB5VnJKd1sVi5WVR7c3v6u36cF/3ioVTiV5zE
D4iNm86Midaw4ZnC6aKqtUpviOQj6APwSK4lf9KCRXozPVXdPCG9g2+lLbPxgowDE+iESsWa/2K2
DMQeCKOXLkpncgnWaqnpzOCY7+W31ptOKYKATWJb80fdT4fYTYf30l1s+BvxIc2K+WS0wbwNlIHi
JC+ZoFvmSzM8gDDKL+upAZjwz3/zdAL1niiGf7FwFkxnaQ9uLL17InKCIGXLjArca3dIn/2CMmOz
nqgQayy6dLSUC+vbHJf198HSwdOJiej3rK0uQFDhMt1Z2NPA3M9A2ROtu8J3S0LOg+7Kypygpjoe
jrY9kaJgCODINElIe/V6Kh6LH/3lyZ7XxaYrwTN3ZV0/OwKkTbrcaYkN+Qe1xoJtKGYqnporsB4G
cN/y/JwVGvhdequIX+t+Z+bTvP27S9UacXH+NpDPYPayeytNTW3r+zRrymZtb9whtep+bqVA/cJY
zFU0S6pNXhag7nIs8FXwyjDkqZNWgbcqTYYjD4ChwpI9Ks//LkYmRF09zY9ZNmjcM4puv3LkalIa
9prg2/mvzM0vvY5wtN+qrc5aK5rp42wKrHLklXaEcRsk3yV8ZZtKE/Q305QUw1I23HS4nfipbMPG
b8Fo6y1Mz3RsPxJwcCwIZ/H30Xrs77OKeWYj7D7M75Edg6R9kBSGcfRhIj31Ths/4b0KpzyqTVA/
zfCunIE+b5MT0DfMlPqW1nigSZcQl20YD6izvdD1NPHjbwcX5znRk4zFlYA3juZkCgnO1p4m09ry
uUeofM74qi3lZY7/mxSU5q/BCcrQWkcQlYNhRJziEjknX1KSDV65eQ+bEsWj3CzkVeC4I1q7sN9W
9dvfam8HIQ+drkX1S3blwe2M5Wy4+Z9iyh6zaQgeECfUJ5LE+H6qIDU2buaLa1K8rPMGtzfnaGkw
9jnZvnRoR2PYIQijdA+ZQcBngPonalDhvNrZSFyMlgdRjdDrWQxMamb8m+i2KYK06suw3AmgIRkT
emMdBR9005qj3Blu8C6JZNr2LuC9zOQHxea90TlxuFGPKEFiA5m+gZ7UhIjroW2BBLeFjfMEjPVu
/iLSCYX/nFcoUEgo3ciqebFB7HG11S015fYlWAyQXQHoJLcmZcEy0rAmApRcV2PBN559pYUVStVv
NBzdmx5J79Whi0VJP460LD9gJ6es0RrPWh+YJz5PWrfLpulYSjD4k5XS8VsbmMIoNGOgTME8b6dM
Hh3R1rSDBSWeyT34VjtuSccRPZzU4o6IQhD/0ywrf0fqViikH2+xjufA2rsF0dRCeZ2ggrswnYxd
a9d07cj3f7Xygc92N/9DKNuw8nW++c4qvwEVr7H6LO9n0jRTiE1YucgxUSjqs63hekYUD9nF0WyM
gYjXd7TqKQIv44M7ZD8YM8NO1OpspWAVTLQzkcqcT38Rn3ZKISrxtH1alL/icbktdaZHE6JJblxn
/DubQs+Tve3cUVi6d5wtLSbSSw5XPfndO80uHSdWqZpScCfeWeNWO69qVDS0aOAGe7wLsamDZGjm
UZhjyTCtvR2IaUf+lMaYq/8mXvPbSFZ0OfvuaXLM33SZqkeq/064bjRJ+8iatJIo0+C4TFZ6mfTi
wZr0JYqT5Yt+YXbzZ+ehm3f9yMINvOcSemZFOPkwXihKq9Nga0weE9XvMPgKnMGfhpxuLdT2jYM3
DPc5aGJL/lG1ZzEHGNV2sqnk6UaA97FQz9NiR8UcsGJWZr6VOTO1xeF+kI3Ox9S0oOILN9Jz2kla
/w4LGf1YY35aHYNKogcHRI1VRNZKG/ba+zAZh7HuM2JGBEtBQ39MpT4fdJA03MD7V0yx205vEMHH
/s6Rk3EGVQtQNasoFSiintMf6k7ZnWKjfG6mMsQV4dGRg3NW6v63rlUa1t/BD4NqsVkQ+78SuMO3
yYjQk5DL0Cf2eVcI7TWd+ElLsu8MffwZqF08V8jPvXofeFTL4tIwolkVrwGKhv0RwqU6drJ/QcDg
PeWsxFQeDqI2d5ODRpP7ldjOgs7fAA4btD+4ZoV9nUKZjEyN+WtXPEq5fOMMmQ8Z4qataSHirhM/
fhgCjVcOZkItmEu+GA0JZF+zIka0IWp17yVh4c8aObMOctI+Y+qo3Kjxper10odd1SuatD2ubPI3
9sJL0UTkuLqVaTZHBU0qUgMYg1FwLnpqX1su611zh13eDPPCa6KRfK250j8pBP5UdrOnxlhesHK8
JjpN3Km1PnSjeFKTzMMlTqFkt3oSNksb7CHUPs81FsOm6KxQEFeWOW1/bJLpw/SEv2u78g/50/1G
quk0Vk2xVZVqGGs8MkvM4o+RJQx43rCfAjOFlcFnMgTzDRoRVVTDjeX8tDAwUn3mks9++QPnQul4
ZOAZaGETv9qmiwFiEkorjQumbhoROH3S4g7T7RC7dmRpZHMOcWoesqQsTkHqXcuYkU7ZdBUdrp6w
0/m9s8rCtz+Sf0gANq1xPqpjQIVoKTGY9QW15YnqR3wzvRldUVfcEkgVJQEgnu/6MKtrkFEojfOS
tZrVmRvipJZbk9LLGIJh2I4Ie1ZhbJQqce3tHvlZQPOjc2OLgKKGJmBFmHuj39AHGtvU5hJzLZP6
Nzm6W/QdJqb4CiWeedYsy32Eylne/W/mK2NBHOKmGiMjBvAkMn270Kti9DwQTIRwKI4/DDkYB6aq
5g6WThwqe/g9w1DceGkCfxH3+Saf38t8yCN4Ygh5hnyPfHDna/QhjbYmi+pHQ3Od0ssUDqnR3mbv
klVfZPdoRwu0dzgShrfLZlPftkvySKfIjrJmhIvfmBfQ4wP/SPMTLPej3yPAkC3uJX8IsoMo4Kmj
AJt2QzyJU5wchjx+HszRDzFPppgsvjdDN92I4t4vntE8EnxAzmC+rW2Rvsnc+k0C9K+E5Uw4+f7N
B5hy4koKG9FVD02qe9D6AnnwtemH7pR+6DIf2Eh5Cpq0JlpDyGOlil1pY07sxewc9H7Y2OYy7E1H
wPTISwRT/Xx08iS7eveNnfVvi559SGcef5SUQgc92XdOrz+Dqb2gE6uOA/GM56ajh+v0OYHqKJE3
Zk8W0V1PY91XJgDAWPhn5vfUSz79NKuuDE4OVHb5XhaBf82YSIdO8OrF4ugKBJi1oaun9k3IRUVO
G/yYm/5n3cVPJvkCIVasLbcMvJoVmoJk8Z1oouqTqxaRTN8Zkaw9dZFucC2NoTs3huLL6qs6NPL0
MUGufzAWk+uIRcmY+vFjb8pmT2waQ3lXa48dJaeINNt5EyMR8olbIo9i0XYSq1zSy/nmSb4lCoVi
nxQ12pKYoXtIHPDlgdonrbNcFqC8G4mS8UT6622iU3writYJPddNQOME3jWjC49JqDqXU5lGmr1v
7F7fjj2T/L6854XMxVcN0+/Rq+EeyUf8QtZ+Mln76NxRQ7LB3sgWQe+aMpkFrXbNQNJhQEqJYKri
5qrDiSZQoZO4VkZd2wXxQClMleBt/PYweiPGpYGVCDM8Qt0yThvb41ZE6+c+Itw0VZ+YO2NFyBBz
uol/tOYBvVnpFBuDusOuEyaDlYWMQEeD/AjR0Y4wepBf5jbOzc+ZqUNvSKPRM/KIrk0WanrvPbiU
D6HxkHxRSKRU8WKwpjYfsQYzGYLPvJdRHBo1oaoQHJuQtMwENacS1MHBLNAzf+tKS995eUBEhRq/
D0PZXcCOj4cBcOVSJtWp0PZjBux6o1CfJc4074GxXq1JkOs2eWTTesHOsO716hyLlFyS3cJ/D0Wn
rm2theiVWPOdsEgGXD/Ws6dku2uo828G0C1bxyx+BjbUfG0ubEIkEEIDKWwozbVfLDiOiTk4b2kD
a3BCmrVX1XPTNYioFTqSBfcOunLH36OfOfkQJFn1FzRuTP02Orq/cWD/hrYayedIyJSmrTNGlSv9
M9MW8pdr+1Tj29oOTMDCgeLNNvcDvihmmKja3i16LGGpTT0Gs+4POP1t3Odkg0SlMpxvwAvHGuHT
aFfYwirUtbl+gjmShSyWqOD2PljmqtyOeb+bBqhGFea0o2fSFbWs5pyKF43V7Knz8qOYkY3786FJ
vI3DSXim6G5eSpMOSeEClwraKmTtNL7SD/ml0ilFWhUbz/5dnY0mKVyIYKeqSYoAS5JPbwzKQ0bR
LFWuflDju9/2An5q7YSZB/+pY52A2AuRbFmMduhkDwzgxYHYit8qLh/QHtlbOIV7O10awLjqhwQz
fQpiJDM0seFSSwKLegpeG5avCSBKRWZlNdTYpVgpCxdC8qCRuWyaHQW8AEhurjFbMsoDMWRPrN6h
u8BkIW4iObgA3K7BxJ1nBK25m3p7H9eFz2+ZPkAdFzvPyTlVXYQvJO+QhYRTXNcsArgCgDy+/gHe
/Wu4j281eJ/9rP1W+WOftcRClDmWZVXISxLDifERN3DPgPz+TQDY2qJnrPfIYLjCFzLlY1ETdIgc
a9v17oTnqmJxjPkmgmMOoVMjnmI0y0PCTx6JwndDWtxkapR48sjVYG0HQxh4xKUaIG36ObR1dEgm
ioUmv9qO8yYbeJZU84fGgcLk6UfwR9O2Z+BDAtKJ07oxLLlbFtEei7KieShRLcUDSzXyssA9a1aw
QUHd7KpxeCGNiqu6Gt9p9pTb2GT89B0fLqsmuKbWh1api1N+v2X9210fVSjsYI3dX/6/9pv1KCtv
Efmx+v13l/JGcZKZr79SZNdeC4SfbcGgkd73qhaeJVS72/pcXrK80fTGPvkgd96KgWKB2xMrvD4r
ONVoA49TBAiabJ24RU5lDju3p7UmWjKJJhlzCfrbfkma3SDHOcz99GYgdYEC3u4bq1iOflPI04Jd
MXP8W229YhDQ36e0hyrQNPa3wb2nr/SvLn7IG3RxczOmRIkDZXuyMfFex9xD+Y3DIc0IebEqGib6
mHVR4zfOqapYHAuAqUCmjz4V9iiuljxEC4M3iuLq9849o1avdlY9KaINpctVapQMHs1DMI/3uC49
ORhp+iEG+bMrAdN6OYKITAx3kcY3soyZAvr6QMImnQ+UE307tBfLr2+w1NKndQORxXwo499IdOaI
RiWVO6fK9iQq0CaKDT65RYrGiTLErR3G8aYE8RZZ6RB6YGcB1INAezc19yuIHxM7Md/omxmvlFU0
t/kG2pwVZ66PL/UCJ9EdYOwJINIsgfWnOJ2LE76BdAORuNzMFE6PSy0Q/iraRgSS54fapHy9oFDm
sqxu71KYiqRc7ZZSY9krkdhXYyiDXW8HLP00EtjbpDaRvc7XmSrE0bAWh0CwwDeu6xN9POhnSwUg
ennZv42XTeZ1fZk20e9CfUli9f3Yv5esj9ZjMaA2Vr2DEf17dn1CnzUbOgGiD0BW0+n/+QPrrtEZ
3K9tY//3z93/Y//rrbKyrWgqUZX/e++///x6rNZAU1vG0u3Wv8DUaTqYc/s0JLqoNx2ZoKdUZDxM
bOGe1n3YANLmBsxTscVB0nEoZsQzQuz7sfWF6xOTnqWRkEQf0btuUpvyLV0BajlejORdx7RBc8L/
A52qOq9SSzwQKaW25VxP+BQhf73IOen4/7khtxv/opv3Gqxwxvb692Fl22RpTIUXuYFsy32uzdHo
qI+YaR2N0//ZjELV10rBmnbs/uoPix2qwCPKJhUzooAWbNkkHRs94J2fZzmOf2xi7AXdYNxMeRI1
wnoUZO3XLHoE00gYGD7SN80ZfkNMLG9N3v0sLeKfYiIIn7qZ/ERj7tsHZboWGJ/RuBZp7e+7oc4v
zlgU8LA9/aR8Fym9OYhjIbPgnCBwO9jYWK+5Qc73oHLo+5QOjvJemRSSW+CE9DO4Fyvd2rBwz4EX
pKJwmjvtj6z88aG7b5ZxxNVFKBiWEnZdOv8PGafyAw1uohOL5p07O1xQJAFcUmxiVpu3dTedtGfX
n4wwpwS/MVE43GCk9aA1/+eRSn8qqeojBNDrWLbpLSt7Ahv6Xk9vbjd8L0tmAKmFTR1t3ITwu9nj
945f7yWw3KSeM2Gi1kTi7VKFtAIcgvfIZXsrF4GwRxhYuyZsSL0fv2RFc2JNEFDkZeMELLpn01C7
f8dIsvmj0tE85aYMUMjkH75d1ec2eNAAbz4XjgqetVQcgb7EUYbNDt9FNiM5Z7MQSc+ik2aa24Bm
NKrYQQJsNA/rBuSLeHAGm/KufIFs1f+wTaSPDuyyqybb6pX572k9jrZ52VH7m6EklvIHPOvI1Yv4
rcxG94zZEBz8jE12boKfmgcuwqFMPubVrsnlbpgzsKYddDsP6Vw7992+wpmS+ij2MihxG38O4rfC
LKnaUT3bGFWLJS72KjJ5C1qp4lV4TXJRni3AGYlP0Gb5i4+Ofkl1cbByJoulGoMIziYBTvac17vS
NSWeYc0WYECzHyWmld0ca/K8brSaBi4r47dAlOXWy5fmqUoteXDVYB3qQLqPera02+xua29Z/s91
8lOSFqchEv8+dHO905DunIa49J+yzsV8OpnJTw8l8kRT9xuan2Q/ubD9U5AZL4jr0r9/w6+WNz3P
yreJaj+9EFUc2tEzX6Unvq//iBX4v3S7JZgrJRA5U7D1RQ+DDWEaD0E2prsqqI6lmIZt71UWhFsi
T+1yrJ96wnGfSMKsQFY2D7ZdLjvPdfrnNh36ZyCtOx0v5MN6iFKhOOuD+rXuaUO/0DcZdRb1IH80
OtunNc6nwPoZQYMrMRQvI+N3KZmIlAnRO6R4OnCpP4T5A5xChnKpdh78Rn+O08R4ibvpc9Ho2NdF
4jy6gaVdxqRh6ZbZzWc1DLdkYjHfwfMJsQ6jODVraHS2UXwG5OiCUK9+CBz9967/stcA5H3PDCCm
ff6DTt74Vvod4lAzyJ7N3m0PBYvkQ6bJ5tAZJD4LWBabOHayn02vn7PZ+zXMhXahMQpvQtPDMjWc
Q+bI8+B4AHDxUTGB9Gqiyf1nSjLtS6Y3w6nxp2Gz7orWbF9it9xB72G+X1q3qijjFzuO3RAarLWj
dh+8xLHOSnhiquYaxpe9OMAbkUIdcn/+pHVq3TTH+iXxnYSaICoo5qu9dWKhvSYxeFhB8Hb/la2B
DNbCa78P0/irzBKqksn4hiWGNjLh3ccSb9HcdLgLEDECa+u2JUX1kF/nRbVL89je1ydTTrbLcN9d
j3kkIpCM1Ly1XIEn1CLN43rIrbzkwM/OMH9/xb83QMu/uFMVn9e3r8fR4nNCJ4xug6Q7tlmfSUS6
8zpaLOv7aZK6TOzGIhql0k/rRq8c/TTfN/9210cERCNZ/P8+HYgYc6E57dYXd+uL1z+zvmM9uG7s
yvtcgF+eKxSmAIvTSwZOJeYnmPJwzGMngupuPK6bYC77Y88sHfZoofWR20baKMvHxaBtS33KPiX6
NBNlysBbI1N78rjElDlBVjd8OjVFbPwgk8rbOrpmcnkSQGAXub+bLTvYJpo7vFlByyQNJO62dVqP
Re6d7JyYenGiwX9vOJfXdTMlxn+P1l2jn0aCpLAC5H12Rjf/36Yb+VnAybI/QeY9e8Joj+ARPiTo
6I0+Vc1rZWETp2G87njxzBEbN8aQOcNFfW+nZTosfWM948OyHmKvQ6zgm8/rxh86vgBmx9HiEnvc
Ah/eWTn3XhkTuu36fffoWXN5BRZqUYsX8nMhwaGwkuFtaLX2OEkv3en348bJucf1wt2udx1S7WOh
BvvNg+KMkij4ltv1wQ0qmjNdoT/ESUOUO46riMW++Z4QTkkhxP0ZFPzTfmVpYHUsb69DmiLFbAqe
g3uC1PqS+x8aMhV873w65h03aZqfVILnYuyuGhCeu2+i/z6X9Y3ZSPLbS+YHrVPZ98RDLJQ6Frk2
LjglT7eNaLTgXXW+9b6+tONPSxUkHwGN5xBd0HQbPIZbho951+oMS0MufdanzANqGSNZ4GKNKh9z
T555Be5ur30EsNs+Tr6ZnhvqJnNA2Q5bL09UJuUIiQRifcX62mRQhGsIjznkR1uk1gX3vXtFkNvh
WLs/BG8jIrImD2CPYigtAbiL2tK3WYI0u8nLZKDuxMG0ccc6XB/y/cvLuF8fO3ilwtovtC2F0NBl
fRTm89jd+qD81bHI/EpppbCYN385lTj60FDw8ODQF2lGEHNeR0WrU1+v1eeQ9gsRXCPu4dEli1lW
Z2qNGhaM+r/Nct9dj7Fs2yuDkk6S58GIKMb736/7+zbTeUtwYh3IhxhZ5/uU4YoxQZojEeWum8TN
kgu374TYTMs5NBaRnQmtvqZYvidLlu8naWUXTady+bQ+oZRvhHY1ahjceF3tiLeaO/0evw7FrM4t
dmgUvflW47qfE9I5gQiJdC+ixhytB9d7U9zLH4ve0B5F1mqPVTvtc0ebrv+OV82dgcGXdM9U3Hdz
fsKN0T+Zelo9+S9oVJad7ei0zMzOui4t+kfLa4wvdDUsSDr5QZwv/XVfOSeEV+2Tr+SIWo9XeKXg
Osv8N8DB9p54tMd6tp1Q4ax9G10DkXQvv/JRQ2WhGvWYpI11pujo3SuD8mveoYUI3s2yQWTaYD8n
lmUPmD/Y1m3WHQwfzZ1CqvmNEYqOUWXczVDtEAa4yp/sDttsq7k7eO3GK26JaheTEx01dy/hZIvi
pPHLYlnjWSvDNWr2H6ztX2pypL/XxNvsVYngEL0OuRnmgNuLWMSbdDvzwRCDuWnaKXtKWcfsKOnR
PRC6go3B6cbymzl1X3Q7SWsQ9jiRrjI3SE9De/oyoPHZpvnUfatcbJYYEB0WnXK+VLNzA1mt/fGl
Q3c7b38laSU2eiv7S9H5iOjBuEfZkKtHj0nKjjUOCmGt0igIV/KaTTbDnUbDig61xTyGsZMz71T4
2DR6frfbkjUF5Q1fvmoTbPoKMNFnuszXLLWCZIM2HLlPBjkYiYAS2YIura9wXlIqSQl/xaIBuicX
1auWNeU5jgd1ly7qH2ZhXEkVN16J23H5TmmbrceHnKxqkja2MtYVuKBy7/eu9QgRQ74iD/Q3cVvW
J91V8tVbpNjh7ZCRzcqBIiE50QxUQaQxUd4Po728+1TsNpnIxptjxiXQta0WlPq72Qvn2iRjj4Ih
XvbKo/NWB86eDD7vA6vxQjVV7x8Dk05j2QIRMKxCu/YV9RQUPVsydZovXRPnSsXLt2KU9n6Rkpmr
XQ3fmD9c1hdMOQqbAWHzg1P22ZXGVsp/T6+/ChpbaOSqC4VOxcDpdTuyMOWxzPLmgO6A2Y85/Igb
itXgX5uzx0ewkoWYKWN+KnLPvbV6EP47hPuH88BtHtYXrMfzhPxxRDSsC3nPuvH6yQAGnuJxnujX
pPysyKy0orgg6XtQc5k+DfcN7A3noTY+/h3JGzd5qvU49JDa3Nbjrpel596s8rDMrGGXLGJ8N1C0
bmbPHS8I0Mf3rr9Xh6T9SiPaeySX66W+H5a4sI+W3wF/vr8pDyqFLEDUx/VNNE2/VcPSP6rOFW9W
b28yt/FDNDgzzoMGi+V0X60AisEXasU2CTMCK8R9VYNc8bfjMRntMLLuGFanj3l4bCfX+UR2zylc
UK7FODM/Ey70Zz2uUgKq/EVPn7Kiyi4tMqewv7+h7bQtamjrO9Yv4lRzoztowdh+4yQ6OYRvfGqe
i6+ut6xTQVjDnqWg8wYiqcKJlSVXmQb22xhAPDJHIjQcgKZvVBb+GF1l/H1SjN12nJuomzHGeYNt
7mi6Z3t530XH9eoaWX9lWpftYIkASAtSkPW9PCQEd4WuPuAfnw+aNgcYsbsP5UH7EoZE2NrALUeM
+7OE8XH3n3t5FU1QdsjB+aqU9ZE2Ay0uScnYxEJ6v+2G0pi/7Fj2m85adFhsOVGAuoUOuL8uVVqf
qfgmLM6Is2Thj52Eml6HWIvU8O1gy+vcS/Ng0g/b2jFhyTouYnjY7mHxnPE4jlT37TbARKWdST5I
T+veaLVJqFu5CmP067fEYKMzEGytYM6jO0HtNC61/3zH8JgFcwozG0JCN7XtKAzwMlX9g5GW9TSa
8lscvIo6Dbg08+biV9P3aga5KFDoy9imo1RML4mUkTfMX0yFHXOmw2TGN2yfYtPGOVkVlooCx4KM
o1XkCbcfvpsvO0LDgGRo3qXjFvluFMlTkmr5jozXCkdm7Xw47oh5BNOY4cf1qS6q0+iS7eWZufYG
ueKcqdL8NImDQYBjW0cnTq7OkJQ0g6pnL0OX2Nvp3iqzel/2JhG+0zPExq0t0zc3n8gYr87IDi7Z
3L9qqbYlR+JrcfU/uDrx8evLOV70L4wZV68vxDVA/lW6fPU+QPLDvZvtIOQhg0mHzZI1R0JPcHDE
9kENAmneiECj0vnJZYNcy89z2tmKygQfF/xGdWgb2pwqp7WkO8Lb9L7VbNFhhjPiU+ykMaFdGgrK
RrsBEQmiGXcHjT8yJbwqCSUrhG4okIX02L7NYIaagY12W+Xp2XdiIjA1SjGgJ31ijIN0a00FtW9m
grCHrL3e4TVBEkICNePbZkYqdWpch8i01KX9KrrNUDlhajRkgAwy3/pgBsJiVr+7QM1XFss/K1LR
TOmMewVHRzD8bbPUBpbuqNcc2uBbseSv9XNMH+BE/sAUejrwheme7kG7a9xT3nuni2deE4+iQc6H
gUVY7tE8LPvOpNpZhnOC8cbLLZBohfXaoHkkzRUnWEyK7Mb0ddp81kJoIwiOTfo5NG58MmYmPaYe
G5HT/lT1QDyilaltM9eoW6o3GfsuijeuChi+UWdjr3NrgYaSEC1rVBcWTf5Wb9KZvzwdgxIYBfVT
oAzPaW0hokqcnAYta3NDLc3JVPmzFeA80OP5ONWJDEVCHwksV8hYM4wp/QRdv+ipGi8oXmFkIP5D
DXOaAvnqm2UKkZPcbArgLwWwrn1iDYxYxWhuAW7/YbJVkwc+/q7uHxmlemilRRcyc0gnWoVuGnzv
2/yP7WgHPc2/4TotmG/SaROZtqPb6SK7a/2oLF+g1tNG0+tXX2/TQ9piOzPtMhKeQG8hqp3f5u9W
W3xR10FqPOaUx6IiS270/1it/kxEe+6RgdVGYUaku6ebclGXUYXlDGzUAneLO6bGaAmyIAuqb4x1
ctN7br3VNHXURXzUGbHSVNtLmf3WF/KPllG96WrRNlQZ5wg0q74LPLM7jfF0rlj9EzXibek5Zztf
9ETMF/JG5yactPQlMBLMp611DbSELrPUfzCwcwczH+dZ+VC+kGMIF6VgJWg15kOyAfR8symb2+O2
bswT+gV8DrGOs08PZWZ/SZYq27KSb1mWb5OpmFAelOm2p8jGjf68DKScmwlJCOac/NQK8XT/kHOZ
fbrxFdglqyD48YvqmGyb9YHolQ8CrOY9PsSLGHLBTTsvMA7WGARNwKm2c8/h1S55X6F26zaLcinz
Zyj/+rra0BeR25h8G+rCcbxJB+5WJ91X751afsXDwpxWwF7Gkueq4I9v6PGmMaBmJGY8bHqbi9Tj
7C4W45MbK0pAEluOWjLV+7E1zqTkdCG5bEx0MPhfPfumnGreHKyG/8ecBq+yURcXQzjaQxDqt9IG
JNjQZTf9kgBkzoXWohhUuFDhRu7BLPru04UjIKiDhdoWg1REOvwTUZGfvoeYeJI2vKmaeGE7rT4F
AqrXzJI3xzff42Z+6j1xXcqBHlCrpZupJixwRluKop+Lyi4Owmho/4/pN1txZ6G2n2+0zHt29fbX
pAUXAoEQQJXvcPEPo+x1AjxwdKClTmO8CaIuAL5oMWbgeCOsHxZQQYCDwMOquUcGYSN0sdxxu7Tu
b21p062W0T7CKbwtVHxuJVFWGM5+aIgkTEkybTH/H+bOozluK9vjX2Vq9nAhh8W8BYBGBzYzRYra
oCiKQs4Zn/79QM2USZCjHs/bvLJNy6LM0xe44dxz/gHJre6oQ4MekUGzy8F0Ia7sKRoe0zm7nGkX
t/R31bbDTRonC6RcHKorbqRjI10GAiQ2NEFDiNtpcByN4jzERxSr+v6GNYeyoiXuizD7gdIllqvq
FIAucbJouo0BagCuFSMu5zq/FWJEoerKwZhn9m30XitM97w5R+etjFKvqRBhlRAlaCwfymIjgmCr
f4DCoB5qgbucmnIbDd3FkGn3Rsc9G0Qwi3QABLfAHlr/iXT7zNS3gCF5MTcoaDlhPR18eZbQqoD1
O/aoLIP37KIxpSQ3OXIe33WdCtyo4K6iCtX3QW7gnerhXVj3Z36M+ouV7EeR6xZiO0FyVS1toXJ4
MTLhvBaqJ2m+CSr1UoMIoUXDLovkrYBrcF0/zXJzjuTYi1Zml2IfPqWgeNPeCr0mQfQ4eAEEb8HW
qFjfqn8vUCIDzLznow1Ae2uUdYuzWmLvRRwi2ALNjwpXnBDQERTgyM3EXZv3AEakh+gy4eyO6B1I
DisA6Kz4Kb5ACvj1dKgjb858Hh/q+JR/gCBpYw5RnEpHJI4zbJluM2MWSd1BlO2GU9CuoW2JIlY2
yfyCbAXSLDr2NKmFdfSIPIko1I99QmpvCeXPUk1do5/xCzXF2rHEbVFVAC+oK23KjAoINbU98qxu
SU62awy6SSm7vGoK35u5B81m5cckC8BKU/ZJ4x5vLG6BKL6RyPfZ5KgoLV3qYl5j7dNZD76a3YdN
3fxMhsrGgKz79otY2hnTFa2aEE5x6kxj7Tu8wh3PQvD4bNl+NgHbCBmqZsrCIMNqvHR1KL4wXrlm
9qgZBaZJ/2hhq+DKVSFVDSJNUE3jS7D8KpcF8fDKZckE5VskyVtdV5Wfc97uZABQT+RYNi6ZNBtF
H3ztJJwJ8ag/DlhI21RgJ95m+iIvvCWlgsqZZ8w9YTC/55FSo+dHydykHaEJw/lUyuK+wU8ukpP8
6vXLEPSOLN38U0Ki1LrLVvenQznNgluPRoOd7DDfByaCTegnPxV9jyLlF6sJUjecNOP7+DMO4uzZ
x7LXTpHl+1aq/tdJMhU3VvDgyRY1rT7Ibn6RP+WoBGmYoCudZH3BqNBLe2UT/KIPo92QH7F2uY8X
x91Y085/CfjW/VQfNSnvt+pIsVjV5/EcecnCa+rCZNoI2ZWAVPB5tmh9Ztj5gXCZvprs0XYKIwEZ
0iG23ByJv61eG8hWN1SPJanTf5Qqlzyrvzcrg2QGSag/v9T99awgHaOnRnGW6+V43k+P2NdR/x0G
xEHLUeRVTslAX2uCImEC5cTe6qwTZHqHr2oQZYusDz6+Q+trHj4g02NO8mmm0vwUtIi39nQm3bKb
g+uWNjYkmk44R+jtyVous2NcKg/Qnjg8ECiDFhpdZmWdHLlIyV5TWs+vxFo1+zHCXRQa7nsIj05H
WsL63djNOls4ivzYB2p3AJIaz8h7jVMRYD1eQiof16ivNRnklSZm7mTmEapIpLlXioYkDeLijUde
h65OUxjndTveYU+Rfam1+esQ5NPVWM2wRJpuHylTcw8TwrYkk8LsEM0H0a/LM0UbBDuFs4IJFaKW
iwxbKlrnWk5toDWRX21TOh+g0vZdnN8kDOb4+odq8KQ2vCi3WDRn1MyUD6XYe6JRXtRpP30jnRAB
xuvYFU4xEFTmaaUZxlUTxuJ1pyJS7fQKsMNXU4ixAkfUqxbdCIQGZpAxuN6J+U6sE6zAOziDSoFB
bSIC2EPIHld0iL2/aHNID9lmH8LmWT5HH43alrIDqnpDPZwjW3zfiIV4yLUGIwsT4vWrzqw/yN+g
2HZXklXWqMMiO6GfI8UpHpHfpPsUd4TVuGVGk3qDTrMGgaHG+NJvw+9zI20NGpuaf/OqK9aEkXIL
sY9knoVPYYlOAPU4RW7cIO4jGL98Qi4zOZtKuEy9n8VMfafmI6uFMP8IxJspVu/zrh2+086/F3r1
K9y8+ga5Bd1BtSCl3aqiD5on5YjSkSnu2qocrmXKV3HTd5ukyIBavc6BJFCBVwpAbvJ0bC99mv+v
ZDTLf8mVMr37xafsX6hfgAPg7l4tQmldxe6GEeg+bXXhPNAXdGLWmSi34g+ymKa/fqENHO47yXhJ
0YQXB2G4nRpdRli5bCmLRcVFAWSO7KQ99JNRPs6hpYO1TCuIqAKiq6/E2yyxhHM10J4Ay2EqalJ8
1tufcjGZQCi0EhCFmGy6QTgalaEdO8zpYEdlFW9lN2ATcPfrQQQDjkDIsGq3WUo2Qc8z2grZ7Ewt
vNFXfXSQ+I9G2o5XqkpB/pd4Vg28Gr3CjObIZCC4GA88U2iowaFEz4jGxnQ7SzRHsXdNzmITfQ+j
Vx7wLch27WxtxGGcbrUa5Qu/ovUh609ZiSWluFi7VPVMua2YURDt0VLz4/J6arGMF9Tua67r4w1w
iNAmdZnuFfxImnIR59TzyYNQkN0hEqQcoO5doD5l3o1lNKDAizGpDgpq40eBRWFVRO9oUcV4Vb7t
CygxXYdnRBtB6un0XtiFUyEdf50OE4REv8hVu0mwba/aEb3thuqmjY2yehRffznqxkAVvarc18WK
giVVrm9SJfRb2TKcPBiDXR508Zkg7BB4sa5KbDAcuDaZl6fPc1KZXDJjfdwGHXNgRiQTnWj9qWw6
37G0Wr5oTPA6A4qbm2oY9Huh0276Aq3WkBnWtVF7Y7Jtwpa9sHprIdeBA3h9lCjndXDvOYJFPGVp
Ehf17bBA20xw5kKomoeuaKTdRFbqdJDML6rKf/glHRxkWXIDxzYGkYqG5ZQmqsvARcdY/HPaOdJ3
spSjtDXMJSKqA0pJYtF6mbITYSIVTm9OyaZAU/cXaddED0wZq/BaaCYdmQiTkntnQDDNUI4QUXSk
HEYvDV0zWVSNr7MEcq8Jvw/UIx3T7KFYpdOepnpw34sjkO/UKWdfeEByTYWNCsmaqhKqsaiw3JUS
yWCY9SCsw4RDn+MloPCCFrBKff118ev0vrYLf/8CdAUQ/68wKb7EprQ1FxNxbdRHr6SvsUPIkA7+
1HV36C4uRntx6QV0PhN4/8hLBxEApFoqmBdp1OChohSbLhjhd5sNXkKCr933MocJ6g/QAV4PWTNQ
75S9yTzavSp6//kFORttK8b6UxiDbM8VJXS4tkQe8gGodeKrk52welPxa37jSmaAW9U11QQajjmZ
olvWypVMGqtC1WkTblqQ08dXCQ5rTLtjXpnn4N27MMyfs1KTHeiU7QW/I1mR5XaVEt4GaZDfzNPZ
vDAl6ErL25mt9GjGtW9PEkOmYNVc9s3k74UivckXXYWw0WaPSj/V1ECQdkHLq6NP4DsoYw4u8H2Y
bMpeNvpyq+qk4ROHVxy30aLoBvd7oufP6yjvC9yCkhjFfSzrd2FY9be/93FR37vD8Vw0DKmQqBBV
HeiIoSzP7Y2/QDjGIJ1TrXP12pPL+UcvS6yKXgcrhMKMlxWx8KC1NM4yC7B8WOvxQxfvBbkK71Mg
atI0nakKlRKuIuV01ixFHPLU1vWPr/yDrqvkX0yEfqEjKAVueyABF0SjYMKWbcAQAS2lYe/752HZ
tg/BfCGh0XKfiLp86StwoiZZvw/wXoLEfy7OyuWkFOFtJ6eP4dh8nzMeZqkbo21Rhf2SGFpw3lUn
fOZkaf2YJANAgSHj9738Ja3dhSz2rQRzZMHRfKs8TAIFuwmmzqv4gQhp+Ay4xA8SDBgd4yTA6Klm
iCwSZd5QbhCmiuudJVLHyyxsh4A/SXgOgM5CqQlVisGvn8yk3orq3euEe/2iaFQ3a1kX9nEdR7cT
qs7HZpoe//wTYuHjzi3VwWHA5IXkrT8mvSUfDYMttvHV8tvo46iry+XNNMbShaX6mzlLxAscWrl2
pzNeDdrLqzqYn8jqrvbLeYPMY/UoGdl9LU2QmBUlv5QbqyJX5fdNrDPdGbHrQyU0ByVeAOw3WZSm
lMzE6oLDxjN7qfd0vAxpAkL8M3xql6WMev/yJVFHASZp50VJ2y8dVTfQorOy6DFw4GDwwHOVhyFZ
gMf0Tp2qyYInS+g3BUiTH+Y4/0Afuv6iWSXaQFoXnemxmF9I0MQwJU7Ux0QO9gg2+j+yoXvQxnC4
DyI0Q5LZGCD0pRgka/JVSeO0g8xygPoVXQRiAEFsrC46M7oEuLfJ1KB4QfrgW4ekJa6h1g5pY5Dy
4CPOQ6x+uoA0vsfg0J4mPXuBPaSpWgGhSZx3hgGDAWdXEDTsA82SFOLXOZyJ4wNovVbssyefY35j
BkjVWzoaEiihMQg/e+pMP0Iz5jaPshTJMjE5U+Gt/fry+nu6FSLTAKX3AkTCzS+ig1LHYNgkImPO
IutpdJ8NQLUDVY/Oe8vPzgxaOGzceKf0YUre2QXtj1G5azXq4yCsfwwjd08MDu87fIbdspFTuh1N
SCkilrbYWXTXM4owDrUjuj45FOYO2fK+n6jG9CMiOtasPYxGBkbfn74nVoyBRdpl14IaoLg0m/rO
kqLiLCrGs6QTBHpNqbYbVbG/m2XjPk707vvIJkcdJ9Ovp6gSD2MngOpkT16uP7WLLATTOdGkY+TT
gZjD9iKZ0c0aCwVD7rGPIMiR6aA3ot0ohdI6+lyoqIBXAvWxACOQzqD62qQdEr7UMRE8cSnu9Jew
zuRd2bwMqC6fQeQOz8rli4DuCk9m+aWoKvzy9fs4EYRnijX8/P3O+7qzvjcswwjWUAD7SaJl6GsP
yaZJ6HdLQuOK9QIOj8QYz74cseOmUc7b2iLBQs/FU0IB2cw4NPao/hkOvkvaPd62FSAEwJWRbmZX
s+n7lNBSZiZVoWCnlQbErwiEUCt/kes6vQ4SAc/eZmkKtoiYy6BREWdrbmGh5p6UsL5zqGEHUl7h
0NXN7PbZaP0XRpV3Rcbfa+/Jdy6V25fi4il7aX77h/6t4eVim/lcQExBc69t/uf1hwQvxWIe+e4/
NjmZ4nTdvdTTzUtDbfmtzeR/+s2/vbz+lLupfPnH359xU2mXnxZgB/DWklJaLAX/vY3lMfo+vXz4
8/+0sNT+QHHKFE1dVmXdwDzyXxaW1h+KJYmGxaGJHTP2QHyHva8N//F3RflD0vmfLHSiROwt/zSz
lKw/VGyNTVPTMP1bvvtXzCwlbXGOfTODZVW0VPIGPgGfQwLm/D53EFWT2Uhvw57LiUYBJXDdD8Xb
EuQpvGJauH7PTU62Mjrri5+2VVFq2gpSwl3kq5TpwLDdOoqYobbedmVxVaipAjFjRMV4b+XITXlj
YprgMfWsF6UFbrzcHu0wzjK4zoHQAFBGKIlP8TzOsBhbV2VRSeexkgzI3gszWs6QY6cup6cH8GER
25iTy0SIJbnfogJb8L8M6J4Y/FnyNjqEdR1tlLiQLku4Cki+SpiO5xtYDeY3mgszJU5Tz3ZaGuni
k9mWZaOeBUCAK1dU+yaSnJICm7S1yMgpMaKiTRXZDqV+pnmxNC3RnuvUwjASj8pogKSBWtP8Gmxr
nmngwKxvFfWeqWu212KnKha9a4kmty2FFNFNG3aO7j9owxhR/elMeEayUxhqoSFxK/fGAAVdDHIB
xVq5QquO8qSOMV6ix3U1b4BG4nl+5mMPL0nX81CqSJQpktHpwHBTGdAeHW2rm28DnS4AOOg0zIoX
GfXa/llrBqCzUlWlKtzDBtdiwMtdaIn3WMnMpuKNTLr6JU843VEWz6FVPPeWSRFtTilSqRu5hlw3
8uqMBJUL2N0dlwapkPNKOQzcEISHHO1K66umhVWX2NM4NPNVVsuT+RUJ+MynQdhIo0EtTy1TpKCm
vu2Cy7qhisVJG8NbhZZVWUcBRXrjmOtRp4BUwsWhsZW5jecNXsHCOG+aRF3Ec8lSIoVTIumQlqan
2Ku6foTXbbU/q9Dw0y+kCmIwH6oePlbgWSKsFDiGNXptvldnoxbeRJKwNGVrMR4pzReZrFlum1oW
raHG0CAj4VQVBo8CNT/K6XGGecdzag6q8hL2Wkx1t9DJrMBwJzOEdgCsPb0YRc01VI1xyolQEDPQ
wpaRJJfGMU8dmTkSHo2Q6q+KEcOkhAdGk47opI4I1u8HQR4hAJuqhtKLrVjKmGpfe8QXJ4l7Z2SF
WC+m+CI1wnUIUSAPHmerontR2BQAFZi2m2wqRCqqJY2BKb4q9ETXdKRtw6FucJ2XQiMXqbblJash
oBuPC7IhXrzZ/D4xlpSU1abCJcw0VMycDQ5HcvyVRW5rAT1sAh3NCNc/D+ZNsGu29dmSC6d28CPf
TGfFw+9DyiuPNZmQlmigQi9JOiQGbRXS1Fs5NtMAIMJGdJA8cNPbFPb+4HQg4VBiu4jPxF3gmo61
07/1jw0qAsOJ+6m0up/yGdiqTcW0ln/DO159Bj1Dl61Al8IenGEzAezaChsk753hiLFOuTXc34/5
k8e8xOO1qrLJoF+//+beJ5YCFV+ev00vYos0phNt8HmakJXehxfkQ+dhcPh9yGUEb08LRqhpOtuA
oVNZMNWVrXzcWnmjq/R707x3YPUN8o+x+fGXY+gy1j4GB6Jq6eIqRqfiwSPXwaKqQy0ZsCXo3xN2
6tIn4zBFHp2kAtqxFGVtnTu3ekXzF5HUL1qwGTbiZtgiBHsDcKiLbOMQ24nLZf6Ev+3KbnWZH6ZC
FiDSP2aWGKuztgtqfy4ordvxvt4nh2yrbK1D5jW73z/AT+ahxg/nQEfdAkz2+gm2Jhj7bkCqtB5n
15K0uzaSvkc5FeEeDn3idyA8Qy4D/i1N+a1UaKaddc23338KkpfVVKF1rRoW5QhFIzleDTYf8oqK
JnXIrg82JuWBEZ6qGKB+WYB/CV0gAI9/NaKhWDrzU2MpiPJ6cuZZhL6+SPkaryRbrS4MmIa9Ktq6
uRtQPkIdffP7gB9nEQFNS6dtuhiQS6sh1iLNZqVOVcrH1BG/9lPOyOYTu8o6QXu16GW1qaqGJTJ/
v0/QAKQkE2xb1S6EYVP1sSflp0JIHyemocqaKrEgJB6etuznbzYSDS8EKmEDAzlonvVAC9kJve/d
PRXDQ7TVztt7lDG2YuRZV/6JNfHJZDWWOWroEk/y43Knpom7HEUtuzv419EO95H+3HJmR/XqrVlt
1eDE8/w0IFbHyCIYhmSxdb4fLE4NpirmKBFi67fNNtm2VLeNO24KL7hE74sewO9nycmAy9N/83Qb
3p4fpQRUtwB4vf5sVPbGebEft/kX4aiW2xPxPnmbhozkC2uBvJ5C6ft4/dwIgPdkxR4h1Uh2+1U9
lF58C21oDGzhPtpPHiBzBEydcBO4w7V64vj/ZMZSZdMxO1VFFuN65YOxswyLEiw5T+iI6c3o354Y
4SqCwt1o2bZlXiIKh5K1mq9DHKDdn2HmDfqGy8NVthPAWT5IN8VRcrSn8TwdNsX3E0GX1fzm7CMo
iCSDkHB7FZVM4/1jbUts4f2GYWW1rd2OLrWITe6FLsZXj+M1p7wrbcbttKvOfh/442BNagy8R2q8
kiitswow/7lgVkxLObgejUddSf/iBF1GpoB1k1SDl0aBczWyZK7lahRALix5yzKs6FDvoKTtdS88
nJod67P3Q7RlvG+Wg1Aj0yTiAW/nz/VRcq0HxWXRO6OjP/u2dF//F5nSh5jLTv4mZi/C+sSkhnuk
K3k6eZI4OK3ducsmQy3lSnN//87WteYPAVetCvwkxwJPquWRogR3C8nF6a+kneWkmBzZ2gFwz38w
ztWB9M+o3OPZRy2Zv94PM6sR8kQ9WUZjEoW4dBstLkf5qfRimQ6rhWAuE4UqBDm+bK6idGWcjugs
A6hykVjyMP+8FjaVO3m6p39fUuzfP8tP5j+5piziqavLHLir2RkkWYiKjoyIu36v+udFdiIZ/PTn
mzLHnm6qMh2C9w9N79FtzElDbbTQAbJdNeX+9wOQliN69cAsUxdNTaWQK7M3v4+glfSaO6WXOF79
Lde+Dd7oZ9Ih3Yk741SsVZNjmQLvYsnvY42VX0RDiawtHS4P2OdGxZHdFi6CbePBUrswdxHO4vuT
x/gnT5G4hiGzNRtcfVZPcWg1vcyaDod1R/Lau26rX02Pqgsixmud0mm+A9878Vg/DUknkNRFFC3i
vh+qkPhlXJWNZPdUYAB22siS7ISNtpEOiCArPxUnPminnu8nS2zJqymVSbxRVV1NfsgXhV5ZBZxT
G1uPM1opD2njBOfSdXOEg4+QsE3KUhj/zWDfxNVWNxbcNKJMpstvoyc1fk2vJPTb7fmhPpOuUZ5r
7uprBKD+aq70OpveRl3NXCSPkD4SiCoiX3imHtRNeFnupOaIRr2Ls8DmxCtdZud6pbB3sQgtjTR0
vdYr2tyjkGTLLDK3QCWcyvHdfJftgXEcqlMb2cd1SenVEhVNogpnfliXIkbhcgxVnBPdg2a84Z6C
c+am38j/wdg+zFYww9QEDJk9TKJTsZo4pS7XCaKYCGEg5pTeTuqp0XxY+eTwEjqHpK8aJd31bSSZ
wgbh8oWw4eV7qv+XLRh9aPA/lG8pnUK7f6ouIxd0shh6J17bemyyJMGaYm9TKXGb4rqzmnWFqo3Z
hCf7RvLMAvyf22yFC39XHSHF6gJQbnLNU/WP10f2drYQ1tR4pEjW8AtxXWaaZ4w2xDldwvpbFP7u
zXvjIdnNu9iZnOX2Mu5A4m8hSru58zw66HzGN8UPfYeg9SF3Tl3v11vDknODhSJR02WTz7Y6qERf
BEcCotQuRhefCFf1F5Hp4UQJZl31IU8jjKTJiEQYACHWO5AaxMkgl4RZsrX8qrFTN3PMo7GFm/0l
PTmq19Pp/VN+F2+987SVBuu3eo23nCiNE7vgW7oLdJR2Fjc1hPd0T9xVvpNufQdn9Wl36nT5+GTZ
ay1eMc0SY8n43+/0Ij5kw9QDyoQSYKet4elpsjOj7ESm8bpE3g+VvIartgFUQCaLWr3BflZraM4l
onyeQpoonSXn1VaGyessqWJ+YB5tETmno3DqWPm4giingeSgnCDJuBeuIteGJAjoAjBCqlGgcr22
qu12B4nFHlxIIVsRcYXuxKHySVCTqNwrLPo/xvqiKBfCVPYQ0+xauhqLBwFlz7+8MeimuSB1DAok
2odaXpX3Sl5HVm5HP7uf+kGycxf8rcQ19Iv+tXBlO7k8fWgtz2r1Fk2qoqqokGtREVrttJXUWnRi
oZoh5vxT85qt6WIaidy6He4Sz7iaH0+Mcr3zsu2+DWiszmb6GxNYVkZJaat5Gu+Sb/4P+UeZ2dGx
41KIgB+WmS9KbEcPJyKfGKqxWhh5OJsT/+SUFqBpMW2ic5Qboa4TVtyZN8qPvxqQLZ7jRZOWbrdq
rnOuEtxlVKgzU8arj+YhOVBjN0i58Ks/ZpcDVBb3v4jIBgSCwVjq+uayN7y5ui1HjjwKcLQ0e7mc
An+ma+GAjOYWVXnCXrw5EXCdg8iySjMUoBl7OP9aZ7IaQgn0g4SMpYgUd7SjYrMjpzRcxWkdwT21
t63LCutwq3IUUGYryErC4cHg210sbGp5XpxLn4tFaZSOxv9xfKvlkbRhrhVLQEBMtuo023nX7jRO
j/HL6TPxw21fltnMKEMbmD7QsV4vxryISnPEFM5eZHojtw42+FzQEKJdudX3FVvBErrextvfD/PD
3kZcGk8I4kq03Cn3vZ82fSv6A+xL1mCJUGVx3c9/+RxeIlDRp464dJ3Wh1JZUukPalSXqo1+/Wub
EfeVu6z4mLrayWx1mQjvtrVVvGXevlkIYtKKUdwSbziYTu/NnrhB0N0zDBulcA/DgRt8sVwyvLNT
N/CPKccq9Op0MspRnUyrX5YE/Ec3d0263VRsTJuu/5lwdeo4PDXU5eW+GapUCmAIBuIldQLZDaaB
gl4EZsBp9tOC9hRIJ2ps0qfTxRJJXnWdIp+xGmGWTNNCZMvs1l1GCKsbGfiN4Dyrz9Km3CKQqVz9
foJ+tjJkUhluA0sL4UPR3ULeTRMFOoNIs/kIg24Nr3KASLb2c9RRAP+13ZxKmtfVaIUFqSiWalGh
ZfJ+aA7JSohUZY/xBtyYY7vn7nrQ96otOerx9Cr8ZOZwraIQTTOPmjttoPdvUkf7TlWF5fbh6YZr
ePNO4CQ2L0nFkebcCe6pJPzDWbzUV94EXG2naqQ1Pdzp1M6kS1XHwJKsMZjxkqycE+/v48b9PtJq
H5VwHahwyV6GhvCoseP1kWnUmzbZ1T+hFHsl6TAa2txGTkT+eEItt8jlsmctZdt1mppoZG6A+4Ev
Hjpal8mGTvdSQBW2pBqAaO9OxFvfk5dgb+OtliP4Vk3xNeItN47mAnn8M1Q8POEg7oTjiVgfUv1V
rNW+7Q9zatXqMmGegxvVKXmo/Q7kMiy+zdKXFe30HDb1fxV1KQWYgKosZZVHVegBCuXYgE5I7eRJ
BO7jpJ7gRE7SOVFBoZgbzll8bpx6sp/NVtn4M+5qT+9QllHLmbgwmc3rYaM6qVtsycPLXXJUthNx
5y/5NjxxOH66LEErqhpZsqaY6xJuOMWdkXWLud7eSJ2lKxW65W48WNeAkCn6/+XCzjJ/3gS0Vily
JhRt3UoElJZ2+/JeodZ6SALM9N0i72T9fdmv3x+W7+OtXmgtZUh3GMSrNhOKsra2s25QBMeOxvbt
1om8k5nxJ9sBjxMQnQ7Ij+biKiL0QMOKfTNhO/C3dbvn+rirGwf/283MFcC6CqGxbRMXLPipt7ms
v9Vg34VezyLQ4VoPSZnDa/bCR3qa5wPwKEfiDIkP+lm+lW/+8oIxZVnmskxDiqq5tRot3KFSWxBb
y8XDjXaSDXsdXTDc6Tw02V1r7566rH6ootNpeBdyNUpUHBVAVnPCwdXTfOOIPpQ7Y7tcjk9WeT9O
n/exlu+/SUCKpYEJjZHk47ncQ5B0hYvWZuo80x92gtNjWz77+zdIPKrKANLIBT5UsnAVVlGhHZfH
GezUL0shUn4e3MARd93DyfPj09G9ibbsSm9HRylSqiuiwSx36jtIKS5cAna56q6mgXkq3sdsbhkc
EFeSK2rnH46rXh6bueTFqTU6wBKciHgnhWl1TEpq2F0UGw9BGls3vSDLp5KsTx8shVETegwNznWS
XmhxMWOpkZC5jrgf2ew7u55WbU2ZdHv6RX48vRjqm3CrOeoLRm+qPuHSeieOO0X7qp2CYC1pxXqq
KLTBZEOEyvKhyhikCOq1eNG+ThVMjnaD91rW2J9Y4cuO/CEOSxvODF0OeV1OzmS/XpCXiQ3Xm2vi
cugjoubJ/2pZLShuUNtXv34mMO4Vqvvtf/7Pv8WCv/tTl+ULyh31y0t7/lSuseX/D1Hj8tKr//eo
cbvDbix/+pv31BRvweOv/9s/weN/qKQjOs0JYFqU6USW6vDStP/4u6D9wcWaq4NB7W5Zyzrf+id6
XNL+oAwNSpxvGCQ0OtOwKboFWA56XIKPKIp4hy9dM8AZ/0LNv3tTf765v+VddlWADmv+8XfavqtZ
ws8Cecg/dIko/L/Cy99sJWkSZhL0MKxlsaaARJSJF35ILxC6vppd0PVUwC3AQ8BDQ+tQEFTkvkM2
Nx7bnyZCNU9dY+lnUG4LzkjNEBHb69Vmk1kQ6zS2DcnhJA9vYxwVcArLMutymHX5q1TKmN4JQqnw
s8YKiSdBq+V9rXWViDBeNrcO0uLaNf4j8V7BtwNtigHnZFyzVITrIPzB36titKXVIEMwrFblx6bF
rRmpGASlorCLSfnSAgtfzHdIB4W5r773PYVjN+ka/VrqlfRgwl5BTWLEZyppMnZutvCv8JA6FFvE
3neDIEO13yqz4LEwGyzLlDI3bjJVCq4w0waXjpeIuM2GchrRrFH8pzorIfgEhrJvNHOoriYdc877
WoGgTQ5a9ULrwa20fOxbcrSguqZH9EfJcV7u0CSAFxNG0jd8fPzpXhoq8YiGhO8KTSVe8hSFEddh
HRN5v/b1Zg9wXbC1eiof0d9mW67TMYPXnQRXmlSNB3zd50u5LXDAq5C6vUhNXqRQZdOBPOceI2E5
Oeiinrp1guJaWQ0o1yhytFebRkK0AcOzszGTsq1fmNaXOpn1RyRi5O+aLiDgE0p4zSAVbEwe/kPR
MfVFLbIV9uqrTkjrLXbwwT6WpeQyLSHezjn0wLhW/QMwdsyvo6aCYahVSCQNk/8dCYPu3hglJMPL
heSYtqa8H0et2sFogPGPDQrmZWEuu+jGxlejHoQ/UcNrpsQJh67GYB7vRDU0EKP2SrMqHLmPEgQI
FN1JwtRE10WAJNoFFkjXqZoWuSjIdxZ8vNHSN+Mgy19lWMxeFgm5DVs3hJuAA6jdC6LZ4szRafCt
rEpHRovu34hh9LHy/eEoRfV4VmYIIceIsbuA97ONKkf916qXCsdH+MKJpEzDOlL2bwYhp1QWUH99
iSHXnet91l+r8VBCj0qzLTX25AzxnPEZGF/2AxFmSutqwvmutVCNlQQqf4xEMOqbxZHSmLhRa0x1
cg3vzSIftaeGGx5KqVZrPNV1JzxqtTgeY4R99+lkyFDz0DhMUs18LKoEsWJBFfdjVodOPhXttpcT
2RObIHDKGhK11kT995qGoF0ombhIVCF+UunZQ6y1PvJCuAzTMMQnOPGVlzlrpJtZxTa60M10F5aL
A2CU+tmxq8vqaM6CdF5bPAu/kGncWXGxmSqjO5qC/BPoM9oefa0gpwBzWi0RrfAnTbxltakb9sDS
0WMt2SAOBEORIWxMeBBbOOKYYYiz5EVcB+9AWFpbIx3xfNUH+FuGgga+0HZ3mQRUQkb8ZZ8EpfZT
YCK5rRggpoF0OC0oCdqX0eAIjHbpeZwj6y8MkenyHMor3FKG8yJV+8se3jd6/2H1oNWDAIm6K5D4
LIs9sn71eWt1wyEsGlVxQnxPHoNCF+EN94M0nlsI0yEGAJMl3ciqr7gaBqw/ZDPr8IIyLTeu9Rzr
BGHcD61SP8PInSGZBcZLgs71/dCKaN3NfuRJSJFeCr2CvnXeV/EFrDxrZ2rIe3ldlWD15vT42Vm0
wZNcuVAFzfeKJmkuLGvKLtJWbjxU9NLDqA6JC3pZydgap8kp6iH+FlVagTdsKx0Rm5+f+2xOArZk
sTuvsrlBuwD1rcFVhA58jWBEWYGtkSo4YyAXD30ZlsgSxPlwAQC1u1QTSY12XY0asw09JajsQEIn
w0UAr4o3MwCelJ52rhrn6NnpV0lRoULXtbmgZ+yyZTgclaqCdv6/7J3JduQ4tmX/peaoRYItprRW
VOeSXHLJJ1zegj0BEGy//h3zyoyUkE7jejauYSgiQBqaC/Di3H3gR0la+tzAGjtDxQlUHJFToaq/
hQ0IKjwiVI8KALHhLPrNR7EHigUL/siGsPouBkCNogluMoCsJBlo2DBzjPJhknsumPxVS+bBM0fB
HEqXHDgPgOoz+IIKCY9G+Nxy+ENiQ+zxID8HFCydUDWCDHUgNm5JACBw4K0Yc3vEUxJWg0Zncxdg
+7R0/f1QgPA72Ba0qGWuj36eCfdOT2JsNtDt5f6WeGX/yOA9g/I8iooZxyfATcOPBGVakufgWneo
6odVmeMfwepE+sJnQJOV+JfHjmODUlnqgaIAeKlXJfIr6ZJZuUfEuJPNoFZfZACfjyJq2qzdgjgG
XUs2+AnfTCgBvRqBpnbgIVHBgBg6jRQXpGBWyV6JcgPGJGDFacryNz5bWEQBaoYl3+A2l9g/QpoX
1pUOmhxGak3gqcKBXpOkNzDpoayLsOHY4hYTtOb2NoMp03iV1KwuEX9GUIIY2ED9xspnlOlHsPYO
1F05aQmk/wzC6lPeeaX9K4VRRPDLSzpnvrGGqibPmsDWtspA+wPZZT5CzlMhiIwjJKMqzI6ktlLn
Fh8HubXvS4C2JpRwym0Souj6UGtwyw4eipKzCKpB50eQ9d1bVocd1mqe34ZFQ59D1shPvGP9qwZM
5AVE69EBGx/E1iQVHAUfuphBOSkmcTdzRX+yguAaEtYu3vcGeRm+cXOgQB5RiYBkrKVnda08J8Ut
OqXzBJ5iE5IITJPcjooyVY/aK9NiC4cG+gK6FfsMUipgoTMHPMwLdAcuV+ekh9a2/5B4mjdh22Dh
jUgWzldwJNK4xhpR1RzAondf4CBZHmo6y8cpS6zjlORAtSVJAsd3OfuQbIxc7X24EV3VgP9vPJlm
r1mZt9f9WKIis7XUzkUp/BSlXMseBEHi3A2WpI9wwElAD/TE0ZrTMYatIX+SWdjcEnzwvdpy6F7L
IigfZguRYmu3ffldD7n3IOuBYrHaJ6+qohxtHRVQmbXIi+VT7IPV1W/Ctg/gHNxU7m5MhL6xGsKa
jdNl9gF7ACwSy2oYHhohWbFRGt49ICKn9RNOtgCIpM1YbdugQCyobAFl6zzNJWYCALMQSnL6VJSK
vbIQteu53fAnwD0YbhmHloUoYACjxAtafTe3bv0FTA+wHuq+A4wvS0CsmuCd9Y21E8Sk1HZ2OY5A
P/AbXaTYw9T7bGvU5oU2h5tbCM/FxxqfyT+aGqWv2M9DD7fCgDVegbgomkOi/b48BArZ++uci+4x
lxXqlBwY8b7pwNdPBZhKN94Au68vGh2HCF7ZwbSZXaqhO+kCx4+kN8443up0eB4CWvyquip5shkA
Sq500x1klunvzE1wOQwLxD1Oy9M1HVCDSLFRw8E46D5bXsOLjS6AZqQTNqLArv2XZKi6o8QqiuFm
6OwLZ1JXnfKrZ88rQW63x/DXaLtqG7AsAP6DhOlVC+DApsJgxZyH7lPoEGAO8R8C1oVp0Q5997mk
bfhozUV7X7Spt4HtbwZ+posyRTgabRxUYkYAt5K91wclvJEVLJNBWfoy5yh7bDqeHmvfy7cVA+Y9
DbwE8jsUC+a9xb7jnFLepVUK9Mnki72dg3/sERAUU+JBEJ+RcjfBSTHiKIKvEuc4tdld3bv1rq74
i6iAB49cfEVtQZTETWWR+4D84lQLhYh35/UlWG6Jtr6AVYqVlbPMfqXBCLLiBKn297Aj4W2OjeJX
KCmOtp2lwmspaPFawnX+F6pwe0h2RpgPQ1KODwEvmQJ1LFSHOiRbA6+RVzq86aDB7SKHzj6gSyPA
eA7g0OmVQ7jz3W2Zm0dNMwyxRbj/k9cN1EYTrMZ3BaHu59xPqq9+w8Sd01oO3wx5S75xhZPTFqWr
zZs926huBFu3v2dwpmg2aR8i3oSW9rELwi+l8hWy+6gePuppnH9NNQKpP6dTB+MnuDlEcydhVjjk
3f2ka7F1UVmE778AbnbDPMS52zT3Uy7UrY3D/h00S9VrQi2BxeHqvWVNOVLeoAHdV5YsAFYWYD4x
Avgyc8NfjW3nh7awoSgAtXDjt7aC46ZmOEaAMHfaLrIbnFbrHx7zWngOsGLn+kF+n1PYug2oi0KO
ycaXCcmdA/Q+7r3fiBAHDR8m7XYLzr9XV8FLPVXTM76w8t8awQH1sGEG/KWHI7vLCu8pSEhz6xQ2
LOPGubmrptqDiVYKXwQv7WEZbMmpe6482R8C7ui3PlFyHzRJ/8KYYBmcLDt29EiXfQIUtX+hfEQS
umhU76I8VPE3hbPqDga5446eGAe6zMv9nLBpn4RW9mzZNosCnVufIYlC4IbDwY5PKnxuCG0PLbbT
m7BVCGAZTk9wMp/ba97AghBFJih4zG2+t6aGXFc4W7/B8d6+mk6MDO6WzYFJGDemA6hworfwJUZH
IN29+meQDeF924fka4LDJ5h3FGlV/JSDo1CY7JUlkIwBfGqcWuNWolBk241e8AaHD/iPUzg5A/6V
+voXVWT4SsbKeqVVMDyFNGtfgewBWXdisNnCBzksMP0sfa1pCs1q4s9xn9nsaa5t8LRwW9HeUpD6
n0o2FvsC8yGIMtv33qogc57yXHmPQd2qr04C69hU1/CtxgHkiM8a/02qDqM3UY3f5aS+DX5KOLxO
IwP/07XUVd10CquOFG/gpgzHmfgQC6dOC7shnd6Dp9/uOIwvjiNwLy8jPuG+DAn3kQIowc04UX2B
Q2bgYIGw6z+ldQpKHBdCe1Htzf7WoXkNtX3qyCchgd0ccUx8KwhJv4eDUzwWmWq+42wEu6YaQWAX
wi0boQ4WpnxLkoBDszPNFj7Ji5pcVfDWzaIiHNmL31KBmnFJQh9c4iF/0SQg9w5IgG8kSPs3GmJp
RmzMuxr4Y0ZFFAIXBvcSBNseK4sD5idg7gsbXDg12XiSHbl12XZIvDr+wUlaoDQgb9qGIrVgQADg
51YDViMjtwL+fYsVofwNYIicX1OARvEudqKONBXe5xSenMDDanxk7TKrxQr9kw77/5nB/4Pb8HOZ
wZfsl66/VR+Sgqf/4/8lBYEa+b+A1oDl4EBqfxKi/zspiJsDwCYgX/J8ZjEbxZf/5ASpA9oEUtPQ
6P4rLfhPTjBEThB/RSlcANn1Scb7v8kJfryMIqcqIhfqycBIfSMVOTVz2Yww+mWb01UGmZzju074
V/rxfbrxY3b9P00bl01j5tsKaZwhtn15e4KWOkXxg0i+UrG61LxxNynykSRg1Y+xzgPgPaX9KENw
2Fq33Fz0/qYGCnlaBq/uHFv15OxgLO6gaq26L5H+2J9/wMds7D8d5BuiByYIvFhoOsQeMiPMBsFI
O+0RztJP2TiuPGOhl/zT/ee7TG8IB2OYXeJHdB4HqFZTsnOUg7NcX5OVflqYQn+Sze8eMdbawTdE
28fNVAI5VfjAQ2fAEp/vpKUfcPr7u9abXlgTOPp9DAEjvH9bP0QaKrD2ZBz+Fbg+3Gi8n6hLP+D0
93ePmJIp85MZlp2TReIyRD6PsJXL3lM3/+da5j9DbNxIIufXjwkspeOSNhaQ4TU444cOBYvOp+BE
jPoDpxgB2KZAh5/vsIVfY+b2w65XecXSLnakpQ9MN4B5dpAon299YTjMmmM6aUW1SnQsPXoLi9n7
njpI3mJTPd++oXX4p8c8MyCViV3CzkLHnZzYNkDiaNt3sGayvZ2a1EEo/clR4hvIUvDUJs/zYMF3
WRxJXqysmIX+O93CvJ8NYzjnYz2NXVzN0HRP7ifJ6O/zP+7j1eo/v803IiKllSjbyulim6X8JwEc
aYMCbnao/QroLzqEfJvlrfpEOpbNKxKdhSBjFnm4nPN0DiYVV+JnTev9XCKhNj9PclwZsaUHGP2l
c2RtCzKquLPaHUn4riaY6H11w+t65XZzYUhMnU8jRDM4GX5DwOZ7b8iuPblWTL8wn02khJeKYko8
W8cN92KB25vKZ7FVOSuy04U3941NimGpBLkWXVxruExZFErh4PX8ZFp4c88UsnV2VyNH2cUyCCY/
0kjkPFBc4kEsM/HLQvsJdfV+LUwiG/sJRuCxwmH0IQeX8AjvPGsllizMHFOyzUs44lgE3qNB6z8l
uDaQCPP4+NWbag5WTgkLS847PftdbBdi5j6ybXgGB24Hx2VYZeFOLXlBBQW+8HkKwuswiQ3EZcW3
8wOzMOYm0yYNBuYLCyES7Cmv3iBHpuotjpb5ivp16ScZUUQUXQg/jxoBKmC3AzYRJJ2dPfHCTyC7
/1aoW92C6LWyupceZkzgTPsNch2Wjl2rFTtBh3aLCo4bVVc3yaC8CL7FoBnUK9vlR7XEPwHSLJIa
wRgNoF7QMUVOJFK8i0fL/gGbkGsWim8DwSdxS5+AoVrbzhbG6sSLez89TugRnw+OjosgFCC7eKz6
NGbBXK9031L7xvFrmJAXhx2GjjMfF3fNAGkrrhjSlQW0EAL+EGbfTe6SsKDorEojYDF57Wnb3xZi
Im/doMP9+cm89IjT3989ApabOTD8mMyzCJCl1T9BzK420vaezre/1EGnv79rn5ZyEgMP2phnyQQw
XO0O6T6BYeLPi9o36zfnQBeAgGUqtuGyAnJhxJs1bfZC15hEkoxZyWz7tYq9priHYebL1BeH3nNX
ItdCz1Bj6uBOdiQNFyoeUxdwOSDzD13arcFwFmKvax5MfSHb0MXGFIj6i+DDFzi1bMYQN1xOKXcX
9f0fMPS7sVVjUfRE4CgHyPXnsEaOHvjSC6e+EQSHbsiVEKGOWQ87pG7eSko2U8VXAtHC2LpG2IPc
r0b7iD/uhC7B8fxt6PI75QMKfb5vFh7gGLt3GrDTlw0CDyvgBzjY8DuRVu1cc6rn7flHLEwgx4ht
nZ3ATiDnbcwgD0yAkW2KlWPB0ssbU9Oj+YgtAeZZsr0pkSRr4faXrS2rhZnpGDt2fSryTGuCZSXb
A26sr6grUAmYfuakWjlPLr3/6e/vJuaIHA3BrSbs56oAzh4WbmmEhsDA+XK+55d+wmlE3rVvpVRN
ldJYuh25h/XnTR5Wh9ynL50qn88/YmFwqdFLAirfFH6zKobzwQbl1Nsup8fzTS+8vVmf3YMSqKq6
UPGcwgs8t/cqx4VLWzE4Agfz7/MPWXp/o4s8GO9pB4rWGGVoX+GD8JA3an++6YXRpUZoa4YE+MSQ
42uh5puih4W7/5iRlcPXUuP049AKEPDa8NTvZL7LOLQ9cIRD7mN3/tWXesWIamEb8JoLTBy8+k9Z
Z0EUTt6Py9o2Qto0jHBIgTNDnGucQsLR/96KdHu+7YVe+UMqezfhQ5cHmcRFcxxM9KAD0AzH+hqF
/ivx5hRX/pJFsY1I5rcCrF63RLcEzmPCvZshICDYj0+pGg8+VAiX/QojrImQ2KMI8C04do20omKw
SlBlG9i97t08VP8r3tY/Z9w/DKJ3fUWoyGAU46k46ezfvTV9Gcq38++/sHD/lK69a5lxiBbGFqMA
V48J2pqGR52fP2Z1f5+pYmUBLEzRPyV57x7C28bSo7axAGqwur3yaerXGIRLTRsLd5hxOcoqRH4/
tX/DlLRE0OnEyhw6zZW/zSFj4Tb5OONOm8g4g+F5dpR62Ob981i+yPErqrJWtvWln2As4Ap8FFi2
40w4wkg2Yv3JRUjQl/Pju9S4sYJxZICIFTjKGDDGHQ2P0IFuL2rZMk4jLZtJAakBen4QW0+iYtN7
ON+yUar5z3S3jLWLq+0JRrmJjMMaGh4v2+Gb6BOHACtq0jBCQfMmCfZZCUL8k+gceFzNOxfFsbRq
VrazhdhkGava6h2L++PQxmXg4t5W9bz7Kjp05kvSecHz+Z+5sPROgu/3Oz5TEjqPHB04KxF1jo2F
ZwObSSIJ0Pb5Ryz9jtPf3y28Coq4UTAmY5VJWLLCegvHrr5b+xJeav406d41X7QIeZqGMrbkL93E
3vDc81/n33ypc4x1bc0+7LwAPI7dtrqRbnF0QnJwYRIWwufz/CNOb/mX1Y27sA9v73Z574FCpGDJ
hKvnDorYSCq1u6xxY1Hjk3SAuA5fYhaDIyGHE8Oml1l/ON/6UscbqxqpXpa47NTxVh/5ya/cBu78
sssAuKx97BdCYRaRNuh6y2M7CAn2mowr6+rvXW4zY2HDrV5DlISFrWvvANfmO6+YVrKmf+8SQCs+
vnUBjeQwCl/GNshkzfzmwT6hrj6d7++l9zaWqj1wWFNI9Hc7QOHtwMKU0pU95u8THRiKj+8NhBR3
rAxdkvXPUl4LV20a0DytoFt5wFLHnH7Tu0VqdYhYwvFknEDfySR8veXtFKyRJZd6xlinEgKDQk+Y
LEyGG8WLmxEWhJd1urE+s3yQde47eHEJD5Wg8iEpE9240vpStxgL1IbWLEDRPkKja99NebibHOtz
y9YYTqdp99/BxTarYIOxTWfeIc3mjH0QbjqL0O8TKg1E5I4B+2nNqi42hRTKXTlFLPweM4Nc91kJ
C9hZolYD9Bv/a17/LqsLR9m8H2wFqvbg1YT5X1evCGw7N09eLhplsz5ZzUlawPABIcG3t6HbfpcU
JeHn2z5FrL8MQmiGm0ROElguHJu58wJxKOTMk3guZf/ZGZKvdtZ+deaCbNLssuwVIMsf15rsbOJD
cixjSJVi3mdxuTq+C3EiNELQlJ8ugF00bXP4ExMQJWcLEkU4kmf+yrXfwhQyQSoVSkvsrrARiuit
DtyjX9ZRgnL884Ox1LoRh5Am7KCnxTeMHqD4ivxAV/cUtyqRnVPiXhbsQiMcDahUSEbdSijNoECF
kexDMLlPHgoIVqbUQrwLzaCkoFsjrMAwzLm7YVnRbkEUWCtqX+ojIygpO5CJUwksYrsIogmaVOzF
0LtW3cogLM0i4+DgdvM4wpJCwgyqj6lsroLGvoOTHUrsZLk9P9ALXRQY5wekmQoKBxVk+qANpFso
62R2qGcx0JUxWOilk83O+x2tqybq5hUGGR+WGz20EWxOoqx9uuz1jTVMkha+XVDFwQG62PqZfQ/Z
+8qes9D7wenv77biBDxdPrEcO9roHBIeB81diKQBPPx25999qWdOf3/3AFwWsyHXmJ0tsbZIOu2G
1tkqFFJd1ryxhEdiK8qtSsWD15aQUriQBFIBCx4JSfWv889Ymj3GCs6zNPeScoJr31Tyz6Ke+ut2
Dr0LWzeWb0gTVqW5lLEo/B/Eax8IvJxWpuXSmxuLd4LTBO3sEuHTZ99FFt70Ci5ul/WKsW6ztCTN
4GFSDqOPoq8EiKRujbK78N6mZg0eMT7MNjGqQlbAoI1DlmQ7QJTb+eH8yy9Me1P/w7q6RG3fgF3R
Ga+cUDtRUHmxVvJphovN+Wd4mOF/2epNXZzUIQpVGSInHVHwFYovUxkempZ8Od/8Uh8ZQSEjTjnZ
DVYu7i3uZs+LG39eSY4t9I4phWscifoymyPZUVXX3kS3kCcDnhbGXb/2RXd6y791zqnT3oWF1Cl8
kgilYvDEC3k3g+Yvj4NdiySaKbwgDyWqNuiWjzkZV37V0ngYExY6ddgNyQ4fkYW7QXWXgCi/OcBo
+bIobSpZklYkKPvQMp7a9BOR6lugLj7tGvuLlZewlxUNRgSeiLTgn4PUWTliLcwjU77iQ/goNW5h
4jCQO924V7R1Hi+aoqZqBUVwmSjmWsYelzzCP97BnmHl43rhtf3T399NoI4LpwxhmxajHuT3wBoU
0CrUH5x/8aWpYkR8OBcr3benm8HAQ315VWxKdIzj5OH2/AOWVpgZ9BkZGFWYK5WcXiATuhaKRaE/
fG96fVGCHs4KHzsod+hY9QKZ4mRScPOq5kxfpT4MSM//goX+NwWOpVuNkIQFiKCUf8rq4b6ui5UL
DAO68+9kK+plPr56iTr+ps+wUrsWCAE6XXUtbJebciszOAZn49Ngi7gX9tMAM90I5sQrWoU/moe/
RCWTNoyDhFvPp9RB5o9XvXB3dZ+GUE8mwy7N63zrI/l+rClqOf0xvINIfg/qEuh5M9gS7Qh/53xX
ZeyrKlHCquc7kuEqqW635Vz/tJv2xnLmt3AKjrQcNg1D/bpoD0D/XQNwsT8/Kqd48JcfYCqP3HHy
gEdAVijPOhQwB/ghN/bwRgOAml2yG/KV/XPpOUY8yiS1lX06kTIQvDxUh7c1OZR1eIvaHFRP5ijI
yYi/sliWHmbsdK6d+G7vYCNFpjuERD7cZ4Js5x7bngZD0LW+dCxfOQ8vTGtTiyQJ152jLBkTmV6r
VN73jLydH5uFoHLCs3yIWLOGY16ApifL2qIIbDva1ifd8suCrXv6Re8CYhmq3keaXsRh0b2w0n6g
/VocX4hWpsqGDJMz6AS5Fhjj3qpMfa5y95l04Zawtcz30iOMgAj6XdE73elAllioo0vZVT6A1MDo
J12uJROWxtYIKy0tClSiImTpMTtAbHpVrvp8LzVtnC2arA2DEcXUsT8XO6to7npPrhwrFqaNKbEZ
Z5hT5naBr4/eS2HKmN0P9bhNc76ylBde3dTX6BC3WWzGq7v4/nZs4B342oX30qsbC5donYowxMJV
Un1SYAIwMdw1Y3HZEcCU2IRiQnmqg23C6aznFF7Zs1+sbJ4L09Ex1mrDesTqvhJxmYRf+7I5pql3
F47556ZxXy4KB46xXvVIh7w4fYL0bXJwMoWaN5EexzlYmTdLP8E4w3heI6u8UEgLYTvae82ovybt
oKOwrqyHsLCy6PzvWJo/xsq1ExjPuApbTtrWV6iqvvNdcdmJ3RTMV46cNeqIRNxI5ybkcsOp9+wk
7v1lb24s2h4EJYfN2MR8T/Ctoh6cSnng7c+3vvCFY0o2XTH6uk8pIproPveN3PU63fUo5x5Jh7py
d1rZsRYWmanfxDnJdrLcEzHsYZ+mkN8XwjkAhbVyJlpq3ljDaTc0KZQeEpqY4idqem/46Gxa4MJW
ps/CNDUVYEEH51Q+YJoGWXfNu/Fx6IcXfEHt/Ervzo/Ewgw1lWABKfumPqXAyZjCvpduq9BeGWT2
9/MWNRZxjtq6iSjk/RRRKM7ugS3y6AtJyYOCDttu7CMXMEXml0nybFMUNiQn+J434aMfOeRadQ9N
RY5tSHdStmuazoXjFjUWdN12XptwhNXc846lT455n30Nkm7Lh/mVkdnHiTvbnh+apdllbMl+RsVs
dRh9UrcH4WePzCo/S38NObu0Bs0VXhR1zzIcXFqbb62Cv2ocGGepb7lDHmzeX7ZGTN0Yt0++VB0u
usCsgj0HXLnBjah+gPN1YULMlI5lJUmTvmlFDH5aNHDvqzfY1coKXFgeJmtxsJK8nFNoAWfV9F5E
LL/QWwZowFquZ+EBpqoEvtCAVfuYULxB2CCsDTctbjo3F00h6zS13p97WT33Be7LYpmOO/A5dvmY
PPaB93y++aWXP/39XfOtMzgO9QmOX8P0bCf8AMnEy2VNGzu0AnC2hkJSxcjsRAUFe6ZfQx8vvbWx
hnPYxcrZRda9QP70LtCOjPA71rQeCzHb1P7BXtMFZcgVceuSqIAYSmnnMXTzYw6O0Pm+WQhCpghw
qFIN8A4CqxiyQztPV3YVXOu0g8PfACqOS4sbmdqXpcBMMWBaesGc4LQRW4DJuN0YwxBzZXYudZU5
xlI7pATjKm7TEpTBdI5pCeaIEreYWOnKBrcQRf9Q99/N0WR0W18Ho4gDVe4Cb97YvN1PfC2psNS8
EaRrN5eudqEGRDXYPuiqn/h4DXFHOj+dH+uFyWobUXoOek3CBn3U1d41qUDuzKvj+aYXXt1UBOJe
hXjgpiEHD0aOw9lvUCRuJviYXRY7TVkg9yeAAgX2Y595oHQANhgpkGVWJs9Cx5iaP2XNXjlZuYp7
e4xxS/eJWuTb+Y5ZatoYU0YEgy54QJ9TckAVxC+QPb6cb3qpz43hHFXl41SC2ZhrO2rrbENLsiuc
lRf/+4KyTClYqeVcl5pjRO3ppa3LT2FmXeMK8B63Qytx+e8/AK5YH0O+bTXFqCn2K9wu/iyc9Djo
9Kag/v58//y96//LlULhDj2ZCDLX7AQzzPgjD72VL2LDZ+PfmVPU93x8dSpzSSGoPH2MFcX3sNH5
jvWDA0aagtLEoi0QcH0HUbW6S/Le3pZTjrpE4PO8zu0O53/fQvrWMvVjNj4zGSo7ZVz39QHYyW9+
Zz/isvA6l/lBIf9ZNtZX6Ta3J+nU3Liv55+7NDNO/f0uCgLfQN2qx5cKpw9p8rnhwSasHnprLZvx
98OkZZLEAxeUyhws1ZjX/be5dvSeJcWj78La1Ml/BBLgsfM/ZGn+GZs34zYwpQLzj/ndoc/Yth19
0OnkyvgsNW8s/YCjrof5mH9Abfq4XU1E+DjYcmX1L42CsfpT8JGg1oRiB2SwDbyWP+VOcUg6ee3T
y9KRQFR/HOgwTBNpI4IhuW11WwrM8wG3EWIDrhtcSSa3WlmoCx1larW4R0XDatyMIVMDnPGw64rs
SpBu5ZpjIQ6YyqyMpWUHjyhcNmR6MwbVfvLXbDmXmjbCQGL1ecBbrMBupJupzTcBCsQvmpymIgvn
eJAbR8yeMpiPQV1ta9fbFN7Kl9TSixtrGIBUXgugteOMwfnEqsiwKTPQKs+/+1LrzseJw2wERFEj
QqDgdaN8eg1h00rkXZj2pggLOdQSxX64z54l892vVdDPX0+mpf2LW+JbZLJcR132K0xdwQivmHLu
cY/Q0zm9rmGRuy0qoFfP99HSpDeiQ+KMCZACGAEGXLUegis2K/AWk5UD2Z8D/H/fUFmhGR8Y7Evd
hCFdRZ1dFuZgWwY3lZvcTA0Fv3Z6oJazLZLhVoKlq9P5KfWya3fmd0mL7SoPH87/zIWpYCrCEhdo
4dnGbUkAUFnhdTfgA6w0vTAVTC0Ytr8uaVr8wspvd8yZr8G5i0fbfgngOHPZ25+2qHdbXaCzrvQU
BikMGMeX3fSkcTV62QwwJWEcJN1hSN0mFhaMiGpfPYLe7H9JpmFlAzq95V+mQHCaeu/eHmVXFWVj
IGLi1AD0T+2WhfwmseqDh1t2XATtzvfS6bz2t+cYwQRJmWyaQO0CYYLCj9Oy9YOdNhOPQMESbQQv
XZVvWjetXhX47iurc2n0jRiTJQritv4kFhvkLkjzI87Z0LkHt0GnL8pbWybsTHe14KxDxnfo8WO0
g5H3ZeatDP/SyjACQJOpLGlb3JIB7e/8Ti2rg2R46C67LrBMu1LbQUVcgHuJOO/D6rl1UXrXQL+6
sjAM3+B/DsCmcgxV/z7sbFGkP3oAwVkgYCuSPWhCZuAmoV91kl2h5XbocOxmFqD81p4PWZzZ2a2c
8l2f+HsUWd10zfgQhN5hEsnBcu2rzprXih8WZr+JMrOddKDKw5fXiNQtEelVUW4Buo6UnlAuVlx0
KwBbqI9rDGnUfPCBsY27QMvnVjjFVrq+BcNLVqxVCdp/UsJ/WWGmIStw7DyvM9bEau7nQwlPr5cZ
uoBtXch8w5PM3QFtjzk6op7zBgpTsSOp630nJEiQsWYgbrW+uwkS1u5E2sB10AuqTUExaroe8cFS
MbobxsbZjpYjgXntf1VuWhzKvubw20icKPPnk/2C4LuqHBMrIqmG/fUAT4sxBU86COvsqBgpr+cO
vqY+MGLbE410A1hutWFT1lyRFhIfYndjRKnq9rmCVx/cl1g0l2qKtFfwjdQMiOSy0cfJbeBcOtcs
UvjA2rQAr0Zhxn/wcK53AK5o0JNJugmIorCprixAkYGQn8Hp3fBJvCq4nRw92A3c0bQE7L8b9QZV
1+lmFE0a4SZnAphd0B2cO8qHWg1gI4P8vG2JbHajz7p9wdKXvE3FRlHXwYDSZNPm4qmuUHJota7a
Wy4e5dKuhP83OLGI5M1PuHgDnZ4qvoX3Yr1paw+u5Hn/3erD+TGhSb/FRSe4KzBR3TnS/cnDELf8
imV3o7Dbx6p1s1dRM3EYeUNvpWe1x7rEkwNrJLHMsuIapbnskIfuZzr1vxOZByDBie6auRwMcEnE
viGo7hGkLzcwLrQjqOGTz8STI9C5zhzBMCKJstzScNiG8+XU9fN2tlBaeX4bWAhopgrN5oUqexD0
r3T2rYV/RsPXyE8LZyWzwCWBAwbzk4Zd1TDOptcKnvfgEV742ubulfoWPGhOjVMJxyiCk6W7clhd
em9jjxqc2pNdg6Zt1IQ77bxlDmjvq5yzhQhnSsNSkbmo8OrZlRrpqyvshwmciogHwaHl1otH8mGl
i5YeZGxVHiTenFLJrrJ0hOCq/FWU+bfEh9+E1712Mng8P4EWusuUGtayFW5lz3U8oNSuJgGuSKwb
OFGvfAcusAIt3xiOdpjrADesRdwUpH3CxLdiAHTpldvXJRadYtdVA4mg3QX0TZV/4OzB9GbLrv82
pYHYwqPnMsH4H++m90czKiuk1TJUCkmkjl5dgOoB9kUwXzn9//261DI1idk49O6A4Ho19c2mTat4
buwtBcssHfPNlMHN2GEbXJqvnMWW0mEmt65kTa1YgefBKJV86e7CMqqf6JPVRPKNxI4bWSt6kYUp
Ymp/AcTUfabwIEGwk3v3rZNucH26Ms+XItjpgPvuwNwnduYj/8CurDwNHyqvpkDzU+/t/PReOLGa
AmCAqSfGfbQ+dN9U/2pV3zSDV13283zzSy9vfPDlSTfXfoBF6oJLDXWFD6v68y0vdLopdrQtN4NK
HWGMdIcSE8cLZeTll42oiVTzZuhBSrtmV40vIjvbAugTsWGlyxf6xD0FtHcDmufjEPZt418FOP9u
Zo0MjQ0+3Uq/LLVunP1cnZAyqPLgCqfbdht2ALXBDqO87GRpyhizrk84Ycq/IpnX7Xia8McA2EGY
JzXFyn3cwow0pYxAu5P/4exMdizFuS38REgYsDFT4DREk5F9UxOUTSVgG4Pp8dPfdf5RFjcJpDMo
qZQDH8Le2+3a62MKSKysdkSZUWeor9qBa6owlU1YHtxnoIQrmP8OQ2QAK8DdKs1AH4k5dU5j7iRm
uvMed2scFgEc1JZ2olmn2clr/mH5hbdHfhB7g7xZ+6qI87kH3SOzfRsX7Aebf9+XVZt8DfLR9eG5
xbIB00AqmXwLtJVKQ9ofZNbO6G4FjaGD20PtBBQBlF/qKU+EaB/7uf8wHrE/d/pmK2lcfSsMKSjN
Rq/HiSdAGcbcwMnirg7yN8lbaFYF1M40y+f53ObtI0UBTtfT9683v9c9t3//Y24gHKVlrkTzYzuf
xfQY3ETiI6p87npZd7fSxnkS4FE0mmblClNiueLkw4PwVwtHhWjOz9Fk8jhX5VHB884kvZU5dl4o
iB5BroLT9ZiiQK85u3MPD5XBOSox3OuxTRr3q/B7EOlo5nrvhuCTKmRGzHuru/tmPN/774jMM/TP
VI800/4vYwAzAEqyCj69Ptx7sbrJ4yIwgthqpdlKYNnNBSgsEQmOjuh7rW+SuQ0dvFEBsZFJG86n
wXo8cXEaOsiEnda3EkcwHuCaPCNUl5I+NaP40tjgoM/3mt5seYagDEpgLWnWNNp8d9ZiAji3F05/
vqvbvU0Sy2E2/TIRmlVQ+p6pqvR51uHRCry3pd+qGm3JWeWC9ZMJ+U9TWmQVARAK/v6Yinz5RZju
xrv7yYEmZWCHjkwmRh7h7Pf67paKf8wgXE1QnXj4cY9UIHNNrEkYl9Gdg3771T9aB0uyEYRwms2F
4GVcB1MAL2KI3n7fNzKbbEY5OChrZRdkmuN5HKqo4tDfbWei2CobVUNQ29woN2vm4oRNS7zUMPm3
Ydqp6s642qTzivqOGVVvLuIKvY5TzeJFp/s6ZpvLRC5K4wSdmVx8ssb9YOqjiNmZpLcCxlqXSrbl
ZLNqbDF3zqihthHAVmAhvv7tez+wSWfmT+0QWr5mID0lcwQ/kLUe/+krfrCn2Gt/m851N1lTlzYb
bmqHSlcFfsFwDiwgFfdt2reqNy3F4vkiXDI2smem61MfuQdN7wTmVu22gmeDR3O7ZLi1S4YgSIC8
S1DHFXPTXl4fgZ1JYatxs7kjgw4EwozB+hi4n+gjW+5TWbn/mwX/mBI07nx5gSvUbKFteSqN7s5l
gLcVOTs8ve/zN2swaqmj0gHSADfxMMYa1EmX+UHK7nX+JmVZNJMeiy+QjpM+eXPwXUTFxbrhm3zV
X+/7+k3qNlD5FG4V4SdI98TVcmnG+zxMANX+73Scey0eSXtnzPDwlIZ9mXFq02K0B2Gzk1hbgRtu
9EcAdcspI8sXrV4CoH0d+vb1Xtlre5O0DUxIl5DkY2Zhau1CP0/GGbzlOy9Qt7JjEax4U4CsCSEz
z+8NyoUvfceHg7ulnXz6f7Jj0IUXv3THbO7CMPW4lCd/PvJt3mv89u9/JJQasX5XYhqznsozwNeP
xUwONlZ7nb5ZXpkIFhAxiymDhuaC4pqsDBlm5eEgmfaa3+Tp5JsioKaZMlP3ChSvn3iifKiJ+fx6
yOx1zCZXwZg2ah3ZmOEgcQFaNQ3n4v3rTe9MA+4mR3k08TavEI1L0EClXrIV1wGfZfcRShR+0Pl/
/Xwv2ooX6SLI0LlkzGpKW5ihqyIREV/S1/+CvdY3i2xtBPAi7gJEtHbeWzGfK8l+3Nf0JlVDmLcs
1BVjNlmQOtrwgVt1MKR/jRj0yW08/oj1NUBdZkUHDGkZvoX5VVot4v2UH7EY9pq//fsfzdMWrFQc
VMZswNlhoQVw0ij+VEeOcHvN38bij+Z7Ua7LDF53FnQGT4OOucIs5vuCJ8bXO36v/U26EiVyVK22
YxaB5MlynvhT2uni9Hrrf4159P0mW0EPBWEPD4sZ8NBQKekINFuJ1yZxVN219/mbfPW0CkCkmjHF
V97UgVHSLgj5ysc7JF4vJ/bh9b9jL/I3ubuAGuM20ThmwsKwufPPSh891+80vRUbijGISlvnQxYB
Y4831bPbHd0P7jW9ydfc+u3qNcGQdSHTn4EMYY/Bgu3rXX2ylRcyZkIsUc6QraAZpeCQw+hmadaD
fcHet2+yFvBHMQpaYXEVJFEcSN6ienffh99i6Y+U8t0AzMoZ3TIPQERGEGP0R9LrnXDkt7/mj6ab
oL4hnpw+c6VNDGhfgT+c2pEeJOtep2yS1Uq81PhzOWTsHz6d/ObOZjdZCs64iFoF+w4yOQkNRbaM
+afX+/oWav9PwOFFfJOfUSjCiuFWJZPhV1tDadwPL8JYvP7YNO9ZDIzJwR+x1/WbFPWDZXJLhb4p
Btqm+VKBxzo55NpO987FW01fvTAwkFTYZ52gnwLTPQ/l/A8sUI4Osbct9V86ayvsAwTSwCl8HTLU
w17NNIGpy2kaEUgpHPnBxXN9ss7yYlz/rhcuLwo3y67Xz34Em8U+W2ovk6N8E/odQL9HjLi/K/XR
/iaLyzIU1VTUQ2Y4TbTpUKbxkTVe4uLaBVjc1nVjtXQpVTJ2XX1+Peb+V9fzt37cJLiz+CDllGLI
gjFP+wKKK2NwFdNdezucSupnY2XjnJsnnZuD39yJvnCT+GzgHRdq6LMCLObWrxIXrivret9UG27y
nsJHAjxuDFMODVMn2QlWXKfXO2vvwze5P68r3OyY6CFx8IKr66g8NV09pKHUR4CVWzD9bTi2c4Cj
oSyA5Q6MF4X/MKPI4bvuuSpxzJ6Md/JFPoG8bPBacNBdO5POVgIIOvSMIpUW3WX5F7jZy7iOhsQw
8c6U5sKd7mkJ3Hu0kh5Yp/+d8WsYaTt8Un2mHQtevRlZ4grg1F8fnZ0JfyvFls6wAFWOsAIKwY0p
4/OJV+MR83Cnn7ZKwRLWGYBBd10GbHRMoWE9+UGfqFV9tDSo0pqAmyyP/JxuKf+XKNgKBqEpABDE
M10W5Q8U97pzU8C54CP8jd6/3ld7P7DJ+mIxQ4Ai4C7z5RQ3w/qlCd7mXpm6QXggpNn7hU2SD2W1
dBpX61m9BqkhoQbzvE/btv1VzUepvrMGbLU6ELmtgwh5lylgfZwmzGAEfy5Zp2Phz79EhCXAkjCZ
23w8yJa9GNvOAIo0lYUHd8ZZ9+i04mmdju4C9preZL7PfQ7DjgZNrzxVIGp6wNW9Pto789ZWeYMr
Xiy8UDpm/vyV2CDJgcyy5ZEj1M6Hb+U27sLBj3C5ySYSpTlb0r406V0fvmVFMhxUSgcugVkndTzC
FTjvPwbLz9cb3/vuzXq+1s2NxmJNVjdF8dVzVQl7I+X+eL31nT7fCh0jkChyMBtNRv3fRS3jxrR4
yT0S2+19+yZ/Wc/6vBJofQq7Jh1yVBYNHGD71799r/Xbv/+5Mx8bB97qaN0QAX2vuhbLUcnJXtOb
1Vl0ZVFEhQLyoPaGNGiK5URgWJe+/uF7e6it2rG9ldL6FoLkBhrexUfxdYiCiSCGcjyPHhRQzObH
QqpzsPZ39tUmbau5plXuLgLqIYJ3xVyr+XPd2/qIhP3310sv2trgYcLJ8x6SvCw0X8XgZF7hPaq2
vfYeVHp1/WE2/ArswFc4jj3TcYxHPKP5fLlv6tjKuoKS+0DPOPQaqA+4oHwcVriz5t7p9fHaiYat
rqusattNQRVep2YEV6vJx6ufO/X7+1rfJjg8o0awAtmV+ixeqigW1e/7Wr4ten8kiDtUgYHYerr2
q4rOMLwjKSp79UGv7CxrW1EX5ItdWNBiui7BgHtsuICQPA7YU85UTFj/UKmX4ajucWea2qq7Gt4T
MD7R70rDjooacUa1yTuPio+v99Re+5t8V/PcexBkTteqWz/Wnn9u5/B960TFnfHp/XckIgcMm7ZH
X9F8jMBOkG/GFuWVMBa63vcHbPLbB7IxmJcIgWnHKW2c/r2nQILpjHr3+g/sbJS2WMg6LydHLeF4
HQb6pvJeUGb5GBCT5PPBvnhnCLYSr65udb9qf7o6qk2IKNPbWybqgpO7vn+r7yKlWR1U0YzXCIUe
rspQ2BmP6qkNDz5/Z47YKrzGjtRTwNbp6uLxWPUia9z5QH211/QmjamCG2vZzEg0bh6JJieYg6Sv
98reuXqr7GrxSOqVpZmufq3fGtp/MrI/9fUtm4vGJE3gfV9IXabtTd9r1F0vy160VXhFASp++rGZ
rqVdzpy0L4bYg+l0L442qTzVEndT0LkjUMmzVxQqKQMo+2n39fUu25n2tsounBUm3BRP05Wx9bxM
bTKu/0wUFx6O8zCz4QRxMQKrPCi72Bv7TV6H2q0aU8rpOvc2KbDtHkx+j/4BY7C5Xes7FzY8EkOv
i/FUNj68yIw9mY7dVRbsRf9P6jWJvDWumq5BNTunVdQPq7TsBHzMr9eHYmeotzZ2QDxN8KCop6st
nXRxvk76p196B6mx0/NbtZfLhwYvEWh8dATwDBLSFnJ6/bt3bk+2Sq+8I6sJJZp2219w/44tyq5u
pUwm+hn1R7vjnQl762DXjQZoFbhzXQWuzeLa0c85JBCdS793xD1Ydfb66Pbvf2wwDGpKabdohJBw
k7E1qVeuB/P1zkXG1rVOULeYCP67Rn6JstvuQxNMyeQ8edy7FoE+2enoamkvijZrcxVEeAEakGK+
Dc6NC86xosWXdjh6mN8biE0K63rtYaZdIkoL703P5rg378bQx/7oqNZj7xc2mWx0E3l9cxuGNUwF
jhOS9nEYuXFhjqQLO520VXu5oy8aMWM4atwmr4t/JUP/OC5Hcty95m9R8EcgNQGuxwkkANfFkSj4
sPHU/2Tk6DFkr/XNDrsj0eTIWmBJsG80CgUDt4sXFEm+ns17rW+WZ+VNjTc5znh1GEus78eMLvE0
1weJsDNZbHVerulW4LExi7aGLolxwg8oxDyvxL4r6zbThP98/c/Y+51NLkeFYJIU+DOiqPsRcud9
NNtnLzJPAB4ldGwP9kk7sbrVfYUKCLFG4WcAIyD8XehNsQmfF/7v63/FXvObZFaktMyF3d418Jt4
oi+Kfq2mBy0OtmJ7Y73J5aEoGR0WRBKv87ivupsHS1L0R1m2M59uXc3clpVdr/l4zW/kG67WPqll
cHSM3fn4reyr5JLBLBVnhIKxBlUazcfQRi99EFUHobrz+Vvh1+1qIZw7fD6K8y+LdS4ztpCvj+ve
t29SmISet4SM4fjhmW9dUKbDWC4QEh+5fu61v0lif/QHOJj447V1QpT389Z7BvbSoHqbHBFS/m5j
4kVb+Vc0WA4hNEqhTT/eRiG3pn0p22jME0omlX9Qggh+bWU3lxfGPYNq8caB20AZukV5zmGBsqQ1
a+XwIB0ZllBjRkseD7IMjrZsfx9BOIH8dx7ODewvQriiXXlRVRjGEoie0dzb+maWLzu/QfGmj1rw
0QG4xaZ12923E3E3s1c+UTZpvfRXps2pkHJFlx6SN/7eK5Hr/7dX+OTyTkR9fyUR6F8zdTIJi5P0
9cjea3wzY1V1QUF5m/urdMfTzPFiZouOH6TNzmHF3cxXrPDHss47hJwuL1bnmBOZfupQ4JGIIn/i
ljbw8greKNe9y3YWUb7ZjMC2xK2hWfvfdgpAiapphu9GyLuqZj2+lcMJUZeSuLq/FhjvrBKmfCpW
ZESTT3P2+oj8fS7gWy+/MZrhxgt7frzXf6rKIo6K9iLH+5YQviW8UoWt5jSrHttN9XNcyPuyxzUT
+MM/7vv6zUw2SYfmNVDiV9vW32zgP1ENMwV73+My3xr1TY0flKEn+6swCjfV7Q8YHz7PvDrd9/Wb
PLa2NpKjjOcqGB/AdCh+ykCcgtk92gv+Pd341pGvcYtqsWBmXpcJmPIgsC1esIqjzdpe65tkHifT
9INB58/MW1C1o2k8EnpX7RRif5PNI17VQfzEt+e0/OoOc+Z3zuX1ft/78E3WTl5lyynIu+voFWmA
/T0gLQfptNP0Vg0X4QxKyICImZx3lRhVElE8eb7+2X8/JfKt3Z47t4pWmIuvlHjf1fhB0z7Dxeq5
kNOZVz4kG0flWTuTwlYaN2FAYXKixquIAv0YAdz4L7A8fI416Y9YQns9tUldgrsdd3ApVl8Ns9xZ
9z/zqT0qqvz7/p5vTfj8io2Faj0svqJOKPssZhjbqhQWM2Xz/fXR2Ouj29/1xykO2xtHW4OfyKPw
c+mxX6DkfQ4Dc/Qn7LW/WYeLoSWttmifLMsDbcYL/IQfvPE+pR/f+vGxRTYNhUHItSCY9dvRAcKr
kD80qB53husmgWsWeJ07YwNUzbKOAyp+eqg/CjxzkaJPQh01KClnd47GJqUHf7Zd1QY90FEQm9y2
RZOTEsiOXx/snWDd6sxY4wiU2mOrGFXqkjMN41R2cOm5M85biZnbLBVbB9tfg/kfiUrHYYrL6r6n
GL51kqMLdEpwZumvCh4itX6Cq1G4HHz4Xp9sEkC4pWxZiLaNy+gbjWop7M69o4l0J4O3kjERjdz1
vbG/dsyRbaxUM8EHou2fQrGKjFRl/oxCyPI+EQnfWsZ58IPnbT/0194XF154z75/VK++N8CbPIho
a9bKYLduVd0kwdC8yfn6toZPTXxfcG5i33QhyKgDduwyGC7DNKWF9u5bKbfqMIcoVCUqNA0GwoOq
/LRe6gMx0k74bKVhOWxV7ORP6HEnKp9zl1VnXzns4MP/fhbgW2nYrSgAJtKuxkHDeVMU5it4w1+K
EfeoEycPXsO+9Fp+rfnA78uGrTzM1kHUEWP0FV5rrhePfJQ0rimTRxG6E0ZbKznqrFpQ1eqr54kH
3Xtfw24+l2L9+HoQ7eTb1sOpHrzO5NL017U+BcaJoQZ8JGud4FdjPh1dff7vCvX/q+j4Vh5Wij7q
DanNtXDg6qd+LWX3vmiBVW6HpFmj54I8qsCF5u1TwT9Kok8wXk5zNaZh+2Ot5RN3glRAl74ewm/2
+nWzi11xWzp0oJtf+5ZcUFZ6bgvyjonhzjDfZL/1HdrJ1i7XKuc89Qhpz0vjHp2n/34DyLcqMkjT
e2jr1uXqoUitItObcREpynk+a3pEhd3J062ULJeAARHPrNey9/XZNXgqMA4/4tvstb65JYFNX4d3
8Hy51uE61DFxtKcSXgbs1+thvdf+Ldz/2KWVuqkmhZujqyP9ZJzFiZkjFdDOdnyrJmskGSucq5Yr
zretjB1/EE4qpKVAiQRdbZOmL8nwsVtzaJAGoEz+ff1P2gnYrameXdx2xXvHAgXYd7rmsdN9Xpaj
U9de47d+/KO/rK6LAOrj5drkWHSrb50R8Hi8T/TIt1RpZw1AbODosmFyH8ncXEH6ehcADvp6z+wN
9iaVw9U69VCR5QoGR4VtP5Px3EUH3b7X+CaRiyBvPIiNl6vbt+ITx0UkhPIaIISDVZz/Ha7qwcTm
v30vaoP6cxm1Vw0vgOBjR8LygS+KDk+4H8jbD3NIPPGxL2RV+bHrdasSsYaWR5GYUoaQi7Fp6bsh
zoF70FlQKhdzt8+b8H1d5nN0A92N1UO/LjftY68m8Q98NUZ+UZz4/ATPSooyPVIP/KnpjR7O0gVT
40Rm45rfeECHja4bDKIBrhVzQmoNyCHJpODwiEL2Ppou5dIq/6XoW6e/RN5idTa0VrLnueVBYum6
LCe8Bj9MtRd8bhs7/ghLHjyX77HoDO4aLy6U7+e10e7PqnSaBQ8xo8+uPrBasOrq6rFArI+oImyW
zi9S2+JtCOzZJmg+EOFNv+0CO7u4moVFoaHbj+vDHPSm+eW7pBjQTHm7ABz9qq0eUXen+GMNbsv6
YZzmovkA1Mc6XuECwvXTuBo1JWxSOAGXBkymt61s8+JtbkUvT7JBgWoii0izpPaj3D2jimylDzYv
ZZkuveQ2xgG0tRdgcdu3QYiKmH9hVxj6SYSZrkgCKc2XviZ5/hUE9OlbBSCTm3kDN3lalbhCuFSt
UCweGjaNv82EasC3AkVfzdsZuGKe1fkES2g5aK2ScGy4mywztTxmA9P6rAVjIEl0+WBTlZuAwsvA
wV1oi+JXc7ZrFeik8hYH+vhlEBg66wMN4M4DITjezyG/csXc7lLXuqCXkkQ9SyN0bR6XuCtfT0Ll
Ik/pyGyTuJB0vmmmievTCO0jpoypUKJ46FFoxM/jOuTQHbU+1ykqQLopMWYdniidqReboWrDuOhI
9cOFXz50YiK0T6KB/CPNPbgsfvBG5ahrPlfNGAeRVi3qLRwopauRhuRLuDShi25tpypxhI7wx/ah
CM6r7koeYzcJQ2a6WJsnjW5QC01l2HsnSivmJbrmPjKAzUueTFNn12SxZVHGQ0hRu9jpCDHW+1Ky
lLsymj6uNizDuFogMESFJo06eHXSMji1bBzstXVX4yV17ZXirR5RiRYD52GmS6hnrDeR7Eb90WFG
DSqGTtRVV0tc1byQNSoXGOiiqKT5N6yiLkoHaHzXU4UBRHXRgsp8eMyXJYFKvxg/EK4lS7hpljCt
V8bEGc5R1o2HrljpCy1nUDgTCXKPPcGqfR6bWHV6VpkufB6eHVhX8QddO/DOyCOXwWlHV/j/VaGi
MutXJt2zK3X7RfnOB2bIyeZ+hGsBNzCPoZrq8tPAVfGRzEH5w7pDK78OLa9VexLDohp5mvspUO8q
liv9G8+ShJ1gq+TxMUbNuM8elsGHTWesp4KWOpEA37QwNh/cOYJ7jRjJU8vcYLrImVH6xOtBKsCZ
JYqEYFE+2k+9curppYBzeHGpalnnv71iBKcA3eHXxa8eiDOTWlyLLYks+wli3JpAg6CgJZ8e8oEC
Hw3PmYmeawR7+c3KTponrNRcJAFFqH5oOolVCS/zxfrViVhRvWdS5/q0lqg3fa5DEclLPXaePNNh
krNMhsFXqABaaR/gZYdKWBnDr3D20wobGXNBDUpdA+1CYFlSt2U4x37YafWEe+QCDno8LPyTB6YW
S42lEXsWjjN/Z5prkzXSpj5Y5FU8w6JtTarlvQcj6BUJrvFEFcRlvsbW715sAVPoqn8nnS6yJwH0
87cKris0YZqx4e3iN/TXzNwediCrLSXMy/QgroW3AiSQ0kAkPoqaPstgcruEEebF2oAsHEYVKAI5
dtpNyCXw1VXtX1A9HKmMjmEFOLMSP8aleo5mVvVZaYMo8wJDkdxL7fdxxGv9Dd7iSp2rQBIkiXDU
V7DcpY3Xya1eqOh/4RvkD7L65U+vdVv9rpGcwXLUMkDvYO3mhifHwmL9Yaj4aBMcnsmaDq1Y5Dvl
S7d9sxYV7MYHMN27OM+VAdqk4ax4rhfqn4HqvRUmuM/gemAXFi7MTk8BOLsd5tW112UsB2eYz6D6
FeZZNx1B781YLBMrJilj0xDjxxHsp8a4lH0eJdq2lQtAPApNY82aPk9MsUJC1o1jUT+0wdqtj74c
pjZ2bTgCdY7K3+g8+43Ul6hWzpp4tILdeulw1POEuGxYHtzGJ8+rLxcoNGAsxJIZp1MKEibxhpOB
kxcuWyuXjY/9UsBl3gvmBq2UAC3ZLhrLuPDtWscizH0vqwuJ2THK8T6Umr4veMKg4ufPVe0YxIpd
0SEBEzaIWdGw7ltrR1N9DdeyoTEmOyrOLenqII3G2WvS3ioiE+1HqnuvCuuaJ1swKAAcoIQ9VPCj
RvpJuDa/cZxzLk7GaVoR+yosqnS0cvSzCiV+gL6jXOHFccucJDTwvPXieBXPk7LVjrgYMDpI3KAE
xv0ScDZ9o5jJW3hvt2ZJmlmTIF0pJpC3U1k3zamyuiEPDa1zerGeaiFxnIM5wf0TIWnp8ZDEfPBW
lSxl69RXiEhXYWI4H4/1s7vO45TU4wQR/tSB9w7T9Hn4WrWoyH5yhqKiz6Tl0QgUBQYYAgcYgn6f
wp46ZQpJ3OS/KxiuQWKgkyL/siyWXvsRm6Rvg/L7PIbBcu0C4FOzCmYbWl+WLg+WNyAXwpSQ63b0
U81Jh50SXPjmt2sO0FNcDBF6lOZwdnzn6EWLF996JUOo1Wpck5LMs0qmtluGSwPz0/KhC2HxljKs
+Vh7RbsuKeazav2qINt2EpdAYZogmmqgSIoJtcnaMJVfwZHAFIyXc+WnEGUVNKu7uptjwwPkW1gN
c/5MJ+wXbnXMqNnqkEs4fgG8OHyX7cLt2xoecCxFlpYdDBDqYYUZ/di2jzizO96p8zpImJDl6jMq
ZWHoRbERlFkQDfn4pAJ/rd9arMrOb3foodSiNRU34JVCJYYxdaBjMgR4TbOOM5GHoCd9BLlVj7pw
fI39PWofb8Okyr0KYxxye2Ztr6oTsYD5vYQ1jMvPskHE4A6btEVSOSB+wLXRmUVaoeiDxlNOp38g
tRZuKohbhWdVTWx9D48XP0hh3SynhEwL/EU0DKSrpIqATDyPYVepuLRz75xUKEf6uKBwzktoHkQ0
lU1kongtvYYk8zh6SzqbCCOKjVbNbmqupjuPDg3ejfXqL8+mKfriogKhx0vbDhYxr9d8OBEs43Vs
vcqlcVvgJe0i60UFaS6HtfiKKwkPLIZmADIrtLX7hUKGO5yrkM7NCYShEnKFUBoNgO48NI9hAUhA
UAv6iBeU3r9EUFEV2Sp0HXzy1mJJJ9++LAM6pPHAjB/zYHgzVxBBYXm19S8fnE1QQXXVAhw5LV7T
Pw4AygTnHFPEG5+pxsSWKM+9OgHIlme8AcnxoZrgt5YK5Q40xUomP9ieTNGjx7y5jiNviEg6rMKK
0+JNhiTYEpSgG2A/VZ/8CgeFN0DyqPDCB4oXYdEGTXWp1lyt/ygQg2GvbAeHvoDdvE7gAERLAYLw
MHuZmUPdgfBaN8OZ+74IXhyPzTx1+nn91+jJh3FgZdkVB5UeM+5CQqx5InKaLva0Xz35tHDxAS4J
zvVk4ZwHdDzPUSrS1uwk4X2SJ1hphvw0tFiFYwCcuHee+5JjgrVB+K9XhqQE53nI3VPZYpaIe4jJ
6sQNy8E90VXANa/uo+CbqjvnR26wd4xXETZOskRwzn3MJc2jdKZj94StqHsB7gMxbkc5gLsRwqY9
zCW0SnyoAB5zjUviiJThEgddCYZAOy6L96DzMfxY9mDkPfOlrGVCuDLRmwJbLkUuJZYT533e4pwH
IrGZ3rIgLG/qduJ/qUapoJSUtX6hygmGn6MNlyLmMmAsrTFLu1e8ygUw/UPJBjYJilSnNp+EABvP
YmrocP+DVRkpU8YQh3smcfDki3NhrRWmwgmv8Zkdha8SGWGnFHNsj94LrhoPvAkpv1NspL/yUs7R
VdO6U4lS7Rxc8tWbn/tx6t42s2ycC2b3HjDz8BZnk5rm8FKEzMXhiouyuPCmaWfMSYWhb2ThTv2b
iAZReCbzuK7voq6TwXddlP2vBTnyGxd8gFrMiEJQYNalmBOz+rxN+xzeWpe2g9LzyYwhkxcfnx+9
UHelb4Kl9TEpVqP/3m3y+ftgq0Vfpj4MlpiWuMVEYXFbklTj3l2fZTvq4qzYgrMItRaekm7lhCRZ
eWTnzNiO6ySsqpZ80l1lybM/LmAK4NwEtW8ZtbRNCjEjwrFu6puTAIMPSdoomMzGLkAs+hzIOujT
rqsjdQ593VdvmqLJZQpTPNaeGBEkv7qAVNbP/UBuyxbsIf3HuvP89aOPyp41g+ZrJR+9wpj+V7n2
q/lUKdmHJ8Ck2HzBOcJjL9jG6Oh3V1F8Jcp2iL/GYl0se2HeiBuHWZW2/SBc2f4ggOZ6/yyGDf6j
U5ow+tasQzNjn4gDbUKVcKNTVDRl8BDOLlZW1YADmjTO/zH3JdtxI9e2v+JVY6NuRCAABN669iDQ
ZcNOJEVRmmBRFIkeCACB9t/e6P3Y2ynLLjJJM113dFe5bEtsItEFztlnN2SCAXm9UvgnGnVC+ZXh
GuQBDSVa+7ptCzfI+5q0e7jSDyTKQcgswjmHy/7BXXloN2SgWYf8YsQtofGvaecZUOPn8EVbbX5O
W4jyNiubm/5Czejw0VNalQqXtZgGwBu2o5GLaw+Fj1jSwthWOlnhuK7T9Mu6tu3sK9OF4GTQIHd7
zO6puhDYJZkfm9yxrueaGMrDu0NPyHev6uHKGfI2wP+BM9to2lURxiKj7jM6NWsKaqe02o1BBKh7
7TTS8npGhzqhZZjjdDuW1LEKADaLoUMTDrTuvYkNNSsk0CUUasLpKibTcjGfFPLMu23bGGzdVtiI
4J5i1G62SIdX/Xi22rU6CMaLdpme8onCVtCcc3WtkZTyUNPVBBiSzukqe4unP8Y0F9WG2wn5XOTc
ZZ4xkhheQ3RBX9wM2EcwJnRWcDqwVOk3MxmdoEesi7hTHYyKt6Wy4ORMtJmKyCkMhpotTmp+JxDw
zqRC95/7+UJSJzuElXC3x7ZSz/ybodPC+i7WFuDBMrYDOmO9Yug8FGzOAgAxtJFzWVnLCV+Df4PO
Hosk8fmKPIsbaDIRtrpxnKr1WwDkXu8wCwZRTF3VzWpH4MycSjL+NwDhsXCyo4o2pOrUZkbX5cNd
Gx4ds/5FJ/yvx/n/JE/N1T9mJP3f/xt/fmzU0mVJqo/++PfbpsJ//vvwM//6ntc/8ffoqbl4qJ76
42969TP4vb/W9R/0w6s/BLXO9PJpeOqW66d+KPXP349PePjO//SLf3n6+VtuF/X0t98em6HWh9+W
ZE39268vbX/87TdY4b6Adw+//9cXDwfwt9+uHrqHZHhY3vzI00Ov//YbSqnfGTy4uAMRm4NC9zC6
nZ5+fslmv9uc2Lbton+14d6FL6Gf0yl+jLq/oy2wuUstvNtMIjBS6Zvh59eY87uNTRZ8O9fFf9u4
lP88/FcX6I8L9hcEE101Wa37v/32Gkq3OZSsMGpkLrdsOH+ax7aoS9EINtkJ7A+T8qambJCo+qAN
t3LXf3Fifq38J1Y6lgipycCbucNKbple5phiQ6VqXZunMwHNA9j9x/jOxrmmLidMEEZdggyGo7FK
jOBxxNQjn7teBssCrjmXhjdhX+qCrMoPFxTtbWDPcfIggGcNSFDK1BS0SzsPfj5jd3tYirJLwoFA
HA4NCmAZFKOIkPKrwW1iH/JUREUnSlmhaVtxednNwJs3Zk2zeW+M61KGFmqrfNPPDfbpNG+sPuhi
ZyTXpF76KYLpp65CN5mBzJhjg948GVXfeSZfU4VpkK5puMQ86TZuPDLnjHYLIDU1F7YdjE6N94Dl
DGo56+bB4tvCVlRvWpEgnBfeLJPtUWJ0VcjzDh9W6aYfUP8Oc+u1ljMDPGHVsvpzm9gI8M26ZQ3F
Mpk8aAeSwGqlMsrnZeK8hA9Gn2kfibMw4Csw1emfZnTJS8DWKVGornuE9JRLpVYYr7pZfSMShGhe
lXbmFj4cB/LirCkIvH1lWRMwggGQt1O9S3Nz5qgNlRoBKsI64Hvd6cFAxsKCPhztgZ1s1go1D5Tp
tlnD+3MU/IrhRUtlspTkh103jR1C+DcugUKZory0wi5+ZtMhB5dHVNawS0mH1n5mq+OEdVEN2jfi
gk87G8Auuv9EXKEg2VSiU3HgNMlCgJqIPAlKxY00imfXXSJHqQGtu0oYsFY0zLdwheaFP4rUgINt
l2fXQqx9JUuE1k671JriZkczbX9zSzRNUQrK73AugNoPXtfRJvdqW+TTZ3O1u+Szygo0acIuYo0x
xaSXIIlNGJLiLiXGt7zHaATVBYYssQW5LMCIZjU+2bBD0ddGVi3tnuRQnniN2bZ876xgE8Al/gDJ
1ZNhVztU1RXfo1mBmBSyVXc670ZrGsGnz5rJR40+IBAFZhnQyPR2cecwAvCuzgVwUMRWtX3YDV37
7KycFmfJiP/ZDEWlTSkwMqmCOeFpLhe0QUhuok01w4/bMEypmsokHjAaq/KYKdoNvKcE0KAWXUSp
wrGpHHObo9gZEC5c1M2BnJnkUe+UcMUBOHzbGIV9PxLSj8iCQZSR5EXWOTLv5r6KRN9yYJVAPzLP
BaB6X3apjYESvNrXACQ0YB86timXpt1A/slE66qw1m77jDbdRMVrLkWypWoVNEABAVK/gJ1HuiuL
0iG37sRdY88LkZSbZrYPzWWhCL3JuapiDBN6jBemrhjgpmSvE/N4b2kUaBha5YAdE8P23HFtEo8s
I/Op1cXEW8YeEP/UZBNQ2kUlW4L61QhtjPSRmgknO9sHfEgwPOv0WPkxssvT7eA0FZ5+pN0aHuzu
nBwe8w7Yq0h4SxfgX7amPll5Pl8BHjJUkEy6UlGfs7b264ZPMGPqZqIb5y5Hw2+sVyXp82U5IxDT
c/EMaTeGboGwOJyAnRRg53AOHD2jk2+mmNNth9RkFkph0rB6QbZnaqAkdduhD4QzuUgLhvteKnsE
+PEr7cxT5uGmzC6JwlWWI6C9a13H7KpnM5/CxqE6DdAgiNwnZkdMKCsnjjRHhzZPteoRU4cRUq4v
XBR8zFvHybigK+iL/jzNxXjWsdkV3lAFiI0ft9ZCebN1umF60gvLqm1c14x6GFW4j9hBhtofiK3G
cHRMoOAttbNbOpRzGQLwBspYjPnCw1VnQ6B6k93XkyouaGcN1wbhMYSfgy72ltEgOLWICSWeKDI8
eiuoyclVNidilq5bxvWXxoBI10+aKmujjJQd6vd5bg9Bt/PiADZKhIm4Q54gvnKcE4w5jRWdEJL1
4I5c45e1O9yOxQ9WNRhdsgEkFgTmLM25Y4navKKYMfbLJUmoke1hG7S0QMCBkod2DW3FJkfHWEox
TQqIJlBMZwfHWwJgjPQM6G6eayFNOD8XPXK5TFoGILUjum/V44q2tna/5G7e1ZtBVWo5BxqRu15e
GNUtrkW5Latkti/AQkrHm7GaFxKs1SHd0CqMUUsKG0q0zVafpV6NBF7lz1Wfa69AwJoFs5oqFUGF
cVft06KM7R1sItQAdlxZPyTwcTnrSIpZV2am31H+j99gUoKsSICTc9LLLi8LMzQY7F4kXnfdnWuI
4rzoOniqD2kCog3nXdJ6OYbNsMoGFAk0gqA1gbcdSpjQWTN3la7OVsB0PDe6cFwy6wrxnyDZDuPQ
CalT8EWk6Hp9mGbZy6ZwambL3Mqt9QGBbGry4EuA314h+vmLo7KxkAKtEI/4IBwknySm0gHcRCc7
sm3SXGDeWzBfTUiTROixg/sDOSaJLbsOdxF4FoIXMm2cOZNp3vXAqVRiVX7GYRwKo+9snWWWVgCk
dDlneNgxzAQ4nkzjJDWm6JlctFUtQYP40sWDTmmdIzNd0ASVNDcsT2E3PO/aZtrTNOsQ0VfFlfIr
4U5WRIYDpLmuY9ltsvEwE8UBr9nZlKZlG8zOtJJ9ifGJkqaVDtlmJIg81nJuMM3+xOhC3a3qqqlT
GCxUopdW5br1t7ohyjg38N4YWpn2Rn5vmmlt+UBpxXz+1wWxQEvMaBpMLcOw9JAK6eS+7qlZnykU
wfAjHIyufrAwdQFEQ/C0+ig6xmL31xhd8OKqCrmaGVHTxZAr93K2Cpp/AZ1sSaK/FrAT6G2zS4Pc
pQ2VE2aLmb+kwKzlhM+PkV2bm6f0f0cSMRs8ToyPTJTHlDOOkvuItuG6Vts3BZgGK0js06KGjQPc
+iv2JVdWTJ2X+XABiHlfN0AwWQty7HioQpZ0ikDMRdYnmR2JSfef07j+/FyUUIcw9BYO7vBDo/eC
C8PHwqYGzzHxd5blArNQ66oq6BwMU9KdIH28Zt39OgWMM8u0CF4Rx9T+MU94xvOsCFaU3ZcA8Duk
Mqni3OQKxVWz4O2YdfY/Fv1TreR59tg1ffOsjxvFV73lpXqqb3T39KTPH9Txd/4vbCnZofn+r3/2
bG9aypvxQf+///uXu6x+RIf6l4e/RN1T/fAjq181mT9/ya8m06a/U8oFblTcDxBJcdwL/2wy6e/I
BcbI3MUdwtCDov/71WRS83dYxOEnKKYTtrAt3Nm/ekzKfrdMhp9zTRdlBYW06J8f9z9oMY/yG1Go
OsykxOKCWRY4hMfEqg62riM2ZAQL25PnYGvVTeMnmCrCs3CfGclGd3dq4TsNQkBjNNHkutGLM/hO
70lf38K/PsLhiASOiJrH0ZWVdgCz90Pui/PxrAhuMUlN/UfA8+eL/9nyusj1WUS/nlj1oIL4oxH9
tSrHmI+j2KXWMUE55xjxIIsaW6A/BfDi9LNdFWXeEtqh/T3xTwWmvXuQeEiFDdQCt8Oh13+xJcza
HXQvltw/bAFZkl/qbvCoQYDQDmAA/jme3K+je7HckUZmiG0FCTaWW9RFWztSwK/BxNv745P4GqB4
u8rhoF8c1ArSRZ0cVoGm2TvMalytJcudE+jEa47q22WOqJ4FK5B4kOBSNYD6yIh3MkWRZWVRAdTg
4yN6fyns3IyCPWEfiwfAilVLXa65X2YNxlUpykbt5TXbEfLj45Ve88t/HRQWwM4AGqxzLAzhbXyY
EOHc8SjZ9BGsa8J0gyDGU0/X4V3z5j5/sc7Ryctno1gJLO38ilSXBSZpbsXDghvSadSBaXCrwdFG
m7ZJ1jkwK9tvBFpZjFZBJfr4iN/faxzioJiwLMzJjp6BuMI8Bhz33I/PzZD6/bneOOfU62T9qYxO
PXBHFnu/TrDDGcE/0HEdWyh0gKvz4hCZXjRXalsFTQQ05qxvJPi8czBti1CcuHmO6pG3Sx6uxYvn
weoQLLLAZtGfvClwrQDN+EZL85N73m4xx0IAg78/xer/N2f1j+M8OqukZCJLUXXiRjJDMXulX3nl
3onMwBqw4Knz+u59++K0Hu0seiwFcn+xXL5NNuZGbIutEbGNtT1xs7wGCt+ey6O9pUAO+mIsWIfs
QELTeCVk3uyB3va5uDz1kJw6pqNnJG3B3xOHW4Xskg3dFNEUYsgbOieO6f1lHIC6cCy3xbHEE+2H
HgX5eaWSTbUronXHQ7I5tcxPW7A3j7ygxDHhO26hMn59G1Zzwxo08bmfjuY3gz852vY03KscRa5L
Zu9cs9jPytiCIBmp8uuo833cxN+cXm0QHenhOfXceQm0W4Tw35Tt7OwW+xFUNZ+1oBvBXi1BoAij
ycEeJuoLwwfmGIIh6LkosSdie+lyq2Csc+KWeHdzFtxC7YNi1/5ZSLx4vAALNUMMJoif3Q3BeIsZ
8nyDdNwQ7XsmWyZz2OyeFWF9Xnz/eOWfm/HxGcV5RHAdQPlDqfL6jFKwdAfQkfA6ZZ8Gl8qGrJhw
5iGmnCHBPlqm6XdMsPxhfMqdVtpIXYrLIkpjcElLMn83xjm0VIWElA6dx5lAvw6mkcTszFMwGTD4
I2LVIGMZpIKSr5m/x4M4yyp1hlbtyhqBy1fqUbcYBifaY5qCATnsRzB0enZnmOJ2mCZAvmng2Egd
6si5iOOA2RaI/uB1gbaTwm+nBSye2eMnx0nPewIPysQAYzWTq/UlcauwSuot5IToiSvAVsY2scSZ
MywbWnBczjNAKDIh7i3oThFspnHGleyEAVg5u03n7qcDcQXnzAyIsjuRU6+OA4P9gwtwbPmi68wY
cVPk/qpAhiZXJNmNK0baqsfw4KszD5csL310iacWfq9MRHPFMIVhDkrUI/I+zF9HmnJ+2NKXgHtl
GE+SXXUB9ZjUTwnkRCfu8sNec3Sk2CEcLEk4qPzHL0nmNKOeNBaMVSZzPGNc7NcYSn/3FjQDrxiz
Ewv+9Ah7syInLprJw7Dr+EVJXchSnQkrssi4BIRqIA5nkcAOoUh27otNex6f0ajK5BiIRg5gn5FN
86Pz0iAO7BOv0HeqFYzW/vgsR2/QWiBxLYeS0j+wJDn8683ihI/f+ytwTkwX3jJgTL5+lAkwQpaV
Nio8drcUOcgo8YkT+t4bGQfxxxLs9RIlSGU1PSwBfkrEvSKozuOw960d35Tn5omXynt1zqvVDnfw
i11RmdSw0sNqJBp9gpqjfUo+t76QsF66NL6efDG/swu/Wu/oEokF4oYUwQlo14AJyo74877w1t18
535jIYx/fRi/fKlOqVveaaBeLXtU5kAcyfN2wrKrTjwnxV7XZSHMlCWsWqKqPCG6+wnRvHkoLEG5
g9oRrfnRWS2RJtZkJRCyPji3HseQbtt9H8TRdNF8qiKoQ5msPqsgi3p/8Zsfalefs+uP3zo/zVDf
fIbDTuA4qJetYxMOsDp7bZLDIaO9MtJ9135dwIMFwfi2gYwlz4tLNCyQ+G9tEpE19yz9XNJlU8Jn
005vKuGAD4xgsZ5ca2iOWoyFMsuW4FB4A4TuKTrRPEHCbAziHwwUlrqVbVVLpEyiZh6vtWXg6zoi
uvCAt251EvsfH+Hhmr09QAzTTVCXMS4/ehYLY+3KIjmcZP5pZFoO035qT4VvvP84On+scvQ4jlQf
Uv8w5LA/dVtrnwSj1HIJ1cVhC+s3Hx/ST8PLj47p6MbJxg6yjhrHZLd343RnVRXYnkwyqKvUMErb
FtJoIA4CnTWvwrJxd4olkhSIzAWHTzBQAfWDk0ybPHejZFAyt7+t+ZZUk5wUQm/T2Gf8noAD/fEH
P3JZ/1lwO/aL03T0XI8a89smwwfvAIhUiTwUqO55v52gjDrZRbB3XuivVjt6nMEbxcwUMgp/gIcu
/I+u6x/zTbEZz6ogD+1tF0DxtcKB2Jt8EcIl8D/ojN+9+wRYCNS2CNgexx8BnHDaxDjg+NsUZL2s
/SwwvN4fztZdfGl6lY+L4H18lt9ZUxxqSLDF8Fybx9tKMtqpi9zPwl+dRdojXPEKQBrZKTvQd+55
k7gM+CCcpQBysaMny1GG3fAZPKx8i7SvQiaB62E4uqMBZm2Jf6oJfXtYJqPYnnFggrI3sAnHNkVp
gvp4KG861/HM8gs+3Yk79G1l9HqRoxuU1XPpGjZqwCkdrkF2BuurC6riG0PVV3RWJLCD/NmrhRWB
4NuuCYRWHNcKmqdqSChWTPvcN0zudYKArz2e2AYBCL/ZCFFhQq0AhNjEoI4cNbsYXrF5gQ7Or7kT
2SP0VqO+UVWBeYa5XSYUgmMLEvwoR0sD0E9kMhuy1+V5O9xC2CIXNFtxmUnwx89NvX5aFYZHpQtl
k9461icQxIHpmmjRbLgWtRtoiaCZ0Zum+7K2z3Z+uza3i3HR9JOXt4aP0Qh0ak7otj2468xj8Q9e
3Q08CYwM5IoD4xZKe46RHGtuuOayawpZCxTEIPfC6NYbbJg7UxEttfBG82kiSJiPVZRMShalG4DD
oopMurW1526x15O7h/W+l9F9G4sgTjDM7KCXKS1wR6hvueMGLn9+zuyIuN84N2VfDP4krlvBvMV6
WOfPNbRKThxHc6+e3Wa9dRnfxbXhLfR7x+kuT1rJy/rcLeIfcaXDRTXBkkHeNFoRT6HBcNeNxt0t
FZy6Bhs9W4ZdKb4ynQakaMiaMGaPe7pd+spfV/tOgBHczCLACD/4+I57p5rDnWABjyewFQRodXQn
JAzSwtFAAazuJ/QbPdaXwoeDidfhfUX2p6CP9x4qhpXQ1bp4DR8X/wAhdYdR5j8aKxCjgpJ+x2w2
zA4CLI77YF5OFaxvKznsfAwwIDcx+KDHhtd6TYx4wujXzxo3qrh1SaoiyIzrXGcH9QWMyHG2NczU
k9Y3lbXru8uhVhFEKr5dP8Jv2geV9MR5PzTwr9/ah88EEI2Yln2YJb4uops2xhA1wWmfhjMFXkG+
fin0RQ8tnQDrn9nPc/v54yv9DqbwcknrjQMgm+sK6E3ug/nnO27nm621ZYRuGF6+/fq4NpcNM4Kk
6mQzgFSTNF7ebUb9qcmXfWdxT9AiAJ14RxFcqkoh2+SLKPDabBcPmkjfLYh0Ooyis8E3kh8rxTR+
in0yOF9UeQ3+t99PfLeayb6MjUjDYMlRm8y91Ip5oJ8DAur8NnngS3rTCyvKHDjeO50cHeIXK9h6
cbVvOhYCZ9o5gwhXB6WK0l841xJKWhlX3aeUlLdGkYBGcANAzDMzx5vrJVIQaaJzhyoRoat1FaUE
vKQsDiqngT4xSCcrpDH3gJtHjVUGZr+c2HDf227/uNqAol9fbadaW91xnPoJKrcUpzupT/QP76+A
wtb+CfC/qS3qJAPnB/dTCuVvPp4dzMU/vn/oe08uWoN/LXEExA4rseni4CC0L6I0As0+WJEvGxY7
I+j91dOZl++ZLL8ZJ1/3b1tA3Lqm4yKT3DrMSY6elhkq8H46NEdQUns8u9EZnljridOHj4/xxDrH
cXZ1YVZigmDZV8uFtaQStn5yGNoQw5MTZTsEnu/sAIdRIDctF2PV42PSVY6tKK8LH/pyf06g2mRG
VMcrdkBTgpZynxn6jCcsEC0EFf1TA5kgLB4B0UAnH98n1r0JuAJqS9TyYt/z+8owJOimXlVS8M4G
UJWALjdI4yuqaOhieIztqf1Y5KCFwAArLYF31FYIGaSEwxPYCiHg3R2iX0GTlbHugwSxAzXEavWh
lbOaM8jJYNjS+JAlQZn1fVUHqablzWRCKEXvs1n5tfmDG2AhWD04G1NIV7y+RAU6exK2MCVHWAxE
iDeZ88V0HgfjfgZjVN2MdNnOLvemGVJqcVARdUEKsalbj5Kq9iIBjkjMBFqBm7T8avQlctm0N2DA
OGvHgxIiICSLUrsPVm5BJZ3IDLbcDuwTZDkyCGyT3mvwt9x9HpPUM9X6qExjjw8VWfAlSHMaxhA4
4Fs366LvGlb5adZsCNJs+PoVGF0wgYMya9TOmd70Xeq57hmsGfwEThBJXHoYviKogVwQkE8V576d
OyEottDzpleKmdte0PNOQJoGr3bJjToo0uyz4/CrUseXqt1n8z0E2eDhX+scQRU2PJkcaFMWG4m8
hlym1O/c1juQWhJI3TiFwKwS0MODjavzXTLlGIGGJu8jpHF69Yw6Y45BenV+lP2XYolBNQLD16rW
+48flve2nBc38PHDYlQTHRmtCr+37pf6QbinHpH3NpyXCxztmpAsT6YLEb3vIAPDBUboNamXX5k+
7LcjDUE82JOdL24mHzClb/in3HnfazJers9e79orx5grhgMJ7sTLXlyBxivZcAIdfIeMcHgx/Gsb
OB4ACwJ5I62xSJdgGkJ6v54tP11GjygmbahsOoQF62uOsgwq0qjqPs9O7HG8q906nBnzHePUeT8c
13FtwmFjykC/ACXuGCUB5Wya2x4fqbSejP7STrdVnsNlI/Gz4gyDAT9XzzHfNdggdXbifPBTix+d
9KG1aWm5ZeGnM0MwAPyIRHtRmpOXtMsnVYOyh4nRfPAtq1LItzuf6NonRhoMyH2ZaLPtsvFqdHlE
EqQKZGmAzy3NFDXCMGy6VkunTbd13XlVm/vJnO26CcRbSOAQ0wSdpRtq7kCCPcl5/q423OB3BLx8
h8CkAp51FMrvPDtn/M95sx/AEBBpiYs5pwtFr3n8NoB3GCjgugO7tgkO/Mk1/XOp529WOH5cmxwC
RLgQFCj/UqifFvz7/eMN4b3nxeKgQ2LWSAU5HgOWlE11GqNAsJGdWxhClrZCZXfKIvid+QHO1R/r
HLsPgaQoml5gHXG+NhJ64ocB8gDYTVhetUMgA/osv93qCwzESI0JnTrXn4czDfDtzxNF8ElwsPg0
rrBtdjgjL6DwwagLAa4TSmpa+WOGsN1mk2kgtPaJ8u79Y36x0nHxlUMQmiq0TctuQeBQhHcjpN88
wuaw6b6rSqIDNj2xqe+Q0HGmA0hcvfpbjFdBLj++yu/uWBhlOI4LVY31ZqoMuWGvIAsoMKGKF09E
yd466z28pDYY/p7Hl+ud5bEN/CR+nFj4nfcByCvoHV2K0SiYLK/Pdm+VLS1SLGx/dlG8PPeADI1r
VITLJBFC8zwHjU/kshmItCt5CnL6h1ToaF80iQnKI8MHMMmBWffyaoPg6HJ7gijTHeDPo4qNBkAy
xPe2ewVmdmS0tyBjySK51OI7nTppK0hwuRFQiEwslUWH0gjKfG9GKk+m611WwGAGPZUqGWjz5y4d
DBQp/Q61IvhTdxQEzsQY5Tp0u7InkjD4Co39HjYie0TjwKAKLlPALqoh3hJUP4O7X9IU4/I4nEQC
+afGgPqradW3eprlNJky1xEHQRPpUl8Ya67msdmNCpY3vZLzuJ8M4dVKeXxZJayWIoJ+jPbWNs2/
OdkjH1DnxVqFVMOPYc2RVckknVu/0/kFwEfZOO3lHO+cKt5x0geznZ+3pfF5bpILE0Rn1xg8l8fP
BGBTXrCwYXmUJ92nuFuk2bX2htJiD+cTuCIsYMwgYmPNnAerra8gs/2hMTjBLEHfWgV7Wif3GVac
2zg3F69sh33czx5n4GwkjrosS5iQLOWT29YB/Gx8kWV7ilMIhw7eQGHazKgIGy/OnzveeMkCn00b
chD89QhR1OjY0rVgV7Lu6/nHmny3DgrgFY4wApU1HrmZwmtFC18Ze41AGUc3QZIXONM6QJ0vad+G
AqJk07xK6OWUgjSO6CiBzL+hgrZCoPVT6xaZ6ZI6EIOxfJ+Iu6RYQtMEbh/frZCplhwuEtbnBUKZ
OH3MxhomApY3UPPqIIlvLB3UkMry4spVYEHQJ3uYttMASjvMHWyeS2RXeJheoXtPPWHYVwbH2Ng+
4xOH7gxV8Rg7MB+yrlU9hGvjfmoq8aNCCdkVaMfpGVSRMstQVBVm0CggafNTZ98z0ktaJaHWz7CI
kOlUfstgpyFtM7+oUg4x8GZyrwjPz2PW4wYS4jrJSZTVYFeutDpjdI3sFrflfMYb5U1Z68Pw9DvT
5Q5i9hBio0xqiIDsar2AA8pZT20PE3cJ5UhQrTlU13hnc3LfVRRw3zMM6SXXuwkluB6uF7qP+SLZ
eAPLO6kXiJrQ2mSi83u85R3APorZW5jHyWR1/DG9NdtrE0FfUEOiR/gKxY7MofcS6VkhVKRaEI0A
SRbdvQMwbkR66gxhRGtFhVkHYw0x/fSw1qYs5v0MY7kSmTY9MhfdSkfMtmW9TAHpJg8Rn7JUImQM
pCV4ihmFIe31R463VeLcISvbqfYQIHv5hEXUsI3jaQc3mGB2LTiefGLLHR/uFuDOnZmFVQVXJXhi
2DOTZg2/COeiiYVv9e6mbM4GRvbp2gbIlAgdo5UN/bxmkPeCTOPgPOaPsHeCaQj4TNkzfDdkg0Rb
pwN9xPDjdfERgw36GJWdfW2mzScD/lxd8bwCG6nHRqaA5VTv+Mp2r7Vu/QTkEsRMB6N+0Az+1c6O
tk9lXgKqqX17wGZnIknrIcZEY31E1RTsdbypStlBtoGgjsQ2EJ8Dz4b40VmjybntOvjeWgBMC586
d8RRoYsBDF9m4KTQVxIMZtDRQt8G7waIaNDzVY+TmZ6n4ygTyMIQ+cqQaGOSAY/uF1Lv1TRKQq9J
81Wxs5wPe1NleHgFnOvuMTbwNBRly3JXLDdr+mgMZ/Z4s0CTU0xwCTkk4WE3So0QdjIeMyPmfIXx
Ga7+vbUAcYKLDCxEYKSFfFUAXNYlhTYR81IISlAOx9N1ArOSvoT0rr8sOtN3lQpt8tVIq30Ll46C
w2oQHO8K3CVxlZrCW0sTkgDc6OsjDHfuOnLwR4JkvmEB09ke6WQ+3KMvewN0adxzQ/PckySMIe9J
rXKH0cjnNLuZctR1KBtB7b5n2RClagX9r5OC/+j0c6rjsxFyo9UpToyX3mEgmiYaGGILlK6Y/hzV
JRpT626okhKgUGLLbFOGwk+/WG00fNWBHXZRL8IOQGL0cS3wDlCDFzDGTZhhYGByHIhT5IzkFtza
fVr2HoGdj51yFLa3KS1OdEPvFLUvVxJHVpftCj/s+rCSXexWvPYcEz4Vnz8+mndGoUDtoO0GVxVl
s3scApAsBgyzpqUAgQN2oObGvXiEmvN2uMLjeeqKvYM7mYiVpChZHcHg5fi6iknscRxEnZU+TIf8
cQvzksANrIgG3fmpq/QO8P5qqaOCKYfLZj4qLAX4CXKiGnQ9pPdyvyzwDjFOlMjvTTKAXBPcjYKD
/308gsxgJZdZpgM8IgBTywr7SG+GxzHA4NNEQRoH5f/kVL68+Y/K/+7/U3cmyY1z27WeiieAG6iL
pgkSIMFSFKWU1EFIKSXqGjgo5uQpuON483of+b97r58j3HDTjWSKhSQSAk6x91rfcrJkQSie8xvF
WneLTRZE/uwpm+o8/HUa/o8cMP/rvC132eJ/720Jkv/z7+V//Nu//CugloxC7V8IhjtnQb1/419+
Fs3+Gy0Sar/0KhGYwvX5u51FMf+mG4aBjYX+labfy9V/Jyao6t/uxQsEHpqpcvXed9N/Jybo5t+c
e6fLktlK3Esv6v/EzqLDf/v/LyhwtQ5bAgXXFft3ftt/1WqSkWjYhlDVFTzfIQjT0YcwFD73BVXP
2SEhM8r6cxX1xoEi1ihNZ92Oy9s0ttV+SeGFV406fww8bo7NtFVClaU+rKLLwgI8iDLz43FvjNOQ
GHXRu0mZS9umzn6G2EQf1BVq0FHjmBUxcjGDB2UBOfa7si3k5x7WIIZkxB4U63i6ASoUUiXtIsV6
F5XEtFiEy2nCE+7qlL9XcltqL1KueiQn2ntbq2+JLsfPrBlgGomq8hU9Sp5LWZHOmHc3URu+9dKY
i1NWzcBGnTjc2XYV3bKoD33oOZJbz6g2B1XPNtSqZXi9rGHZRDWf9kSAYZu5MgxTc4nNqxylxnlw
DNQfEANdM5/Ly5KV5cXOi/SQ58U2LZc5aMWvAhrhHjPsuBfYF7ENqbhoVXwagwFmIBqzQ2nMDcsI
HceupNXZGuJetTdCGl2dZNzauP/V9FJ8AvVr3NIEvJOIVGvXSq15s/vpjwhFccRJVbyUS+YWkhxe
7bYsX0ZpOYSNYZza9q1r2u5MsG13hsNE3hvHyBPOkK+VwTC9pBvHKz7vjWFUlg9RUwesJJytTYcJ
SACQR5ybXXkpFvPNbNIyGJrK2IpE/UQKDcn0fgOLo65Xtmw1+ziODPBJ4jmW9WNBwufz48ZWlbNa
19OJzHct0PVOuFDEL9LY6tdw6JMzeMbvevlmqUC25tgmwUy6nZvzkTctTr5t2IvYF3Fov6OkKBxR
AJKjASmizFjWNtCXlRono69JmnUcKucspXF2BsfnIBeVki09xQlAsvxiT9W1ExgOZ3FtdcRgGbQt
6E5HgvXEicwrltNml751cuLldZOtikhtXhPQsp41yfomu98tNH6/qYCI4xcflbbsKd9w+AL9ftNZ
hbWVSmaOba2MyVPZLh1HwfR5x/MvqvzFXo3wfKra8DnmierHVVPuHzfACcr9XMTlXm7VEGkCaJP7
4MCilzaIUCRBbWjUQrjrot78p/vd/T7+8TYwRrgZ/dReHjdTY7iJNWYnuymAXIhN1OXmsZVMe9sr
4xXj67iX/3ETG/24B+I47R9fPZ7452MDWNlAsn/APia7fIzh7y/hPrvf1A0SOeKMFs8IMamvc7Pz
WWhPOISMxNOhOlxaSUGoFUrZUZTJ56Ap4THNVQoIevVUJY10wZcuQX2YiksbBo9HCJQKL2mnSJdZ
m3ZdwQqbEbkEsgBrtuu0FwTIkw/jtD48HnrcNHLf/HWXszD3AS+9L3Y6dysbOrBnZXbOtnqC6/G4
Bo1aq2aPsuxHMkcZ49aI2hccydrq9OIERas4pVb6/74y8ijeTBMe+6YrDYQl96ft+w26jtgra6K7
H4/RL9E2bbrkLlhEyuOpAVfBmdJyA5U2N9canLKj3jzjsqPwUo5PBjl7/NWWxsuHWl/Ls0KuSY8J
3/rHs9M/np0ryQ6qovo2a0y0WSk5RzXBs+A85ZL95hhmuYkBkZ4KANsK1VOVLy1JuIQYlBvZark7
Lbclsa096PFDo+TxqTGtZqNmJeO6BbyMyuWXHs17scTKe1U7zUqbx+jG0VI8QKxmMMhzdBqS0gJY
8DFqeDoAtdq5F1Opd6V8alDzE0TS99m8CQ3avYrSgEIc8B5dGrpLcZOaoMBimONWSDM41EITDmab
0nNfKNzY4wJJLpJ8BxMzZgpxS1pD3AxH3YGPyC6Ph2qVvUJEoFwQWVmydQqO/7I4yXGATnCURIsk
yOlUmoDc/ecTdtYowPjFKZzMeJ9OKXUXOuzV6j99CbwSxmokU7rM6+6cxhU5Qrb1yw4RDyW5op2U
oT+ZVV9eMrkYXjQjc9sZ0vxanxVrb8oT7JDYALpbde+lAE9YLOGXLEuFS4BlfxZ2kxwAXJoYzev+
067xOGwUG0o5ah9lPsQWeTapyd2xV6mcoolHpiova+zqFjOOCINe9Fa5EqlOHavJFYPdM18qkna1
RrPb1kTWHHHYKsd4ipKgUtQgrvpiXj8eM8FvHqtQhwSZIGj/67H7i7NyFhCLmZTSUSqmVY3G35OU
kkoKZLJjZsTVgX0GLdm2OBPq7DG891ch5/01Yc3h9WZbrntsV8xUUvxnHMt8/3i2cxA7zUo4rsO4
/bCQgd/kVCzXKUth9RnG7fGQksmcoknm501lrR4zl3GfufTGKik99ZX7eMweBhqQ7WB5htUhw6Tn
/zw6xuybTlbsKEMUTxBxpFXYLccM+vFRsZr8SS9qWtN5X+0edx83ZE1CTFOb2X/cTZYiiPtCPogC
ey9JAW+FUgovAarjP+4uKCKKWcmeI8AAkRQB3dT1b0zM+VukM0mUZa14UizytzQrII6ocQ9ysxtv
skj+epyolihoyqxeP77LEVRgmlLv901H2lyGoePUtRn18Lp5nUOqVjjyOwoxInmj2h17Yz5MvtM7
yVuviPdFtYaLVuYYfjKJxNV2DqK6sNemrTXrGnzKqc8Utt/AP/yKbJ6rPUq4ZExLfA9q4MDuCyLi
I9al1DmnQZV32Vwz9igjDfoqotP/WFbNfeKcRp4FgR0/G/S+1lRCjHVi1OE6B+WxLwCLXGQbudkE
+QgChZnvI4dJlLc87CCmhjcz6S+hnsqfpizXrlXNsCgm3T4l2Uz97/5EVg83JxrlVVzKC9XYMNp0
Ion91uycW1stFzzbH0Ypay85B4U2/dR5ijDVlyIT0mYsKSo91oX/vKvel4mPFz+eRdtnXBknvBLE
sgugz7gAeQm38BbTbRi20VW+070RoopvnTMVnuZWQLWhuKLXNL7HcJ/2WnQdYKRT+lLqzzlHw5z1
xnKWwlbbqWV6yCD2rxOyUd+k0LwMZBf+mTSkAmaSf3XaDBTXjrJrG49AzSulI3lo2xZmGGAaBkQY
amOgZmEXaIMy7aKl6PdmX8nbqY3GgzrWOtVJZzkudhlCycyNk6pZuVcVy6/Qku4LIDU5hyH19aRc
jM96TK/LFFVrpUntXSfNBVk/Y/eUGEPuTXKqHqcxkrdzBlk5iUi4MTqSriDpuqlsV4EWG2IvamP2
DLtIrqzgs1kFIgMSO+ghK73iMWUZ2RRvuY6MqcNNxeUwv9HAg/eTT/IOSP38BufbxTalv1TENyZF
XyND6I13u3410rD4lHu48H23a8tGe+rvJH1YKtpvdSk2VjFGHxB/JfxEU3uwcK6eklmhwzvCBA3V
atmCCBn3Q1jqLjib/shiMQM7WYPzyKJfZTF1u2JYvmpK7He5QfVSz1R6LSmSfiQN15DafIix+lC0
7yWVxTM/SDzXNm4yp49p0dzvzkqr7uPCibkoeUmSO24Ojmw9Wubixc7OHPgFmYpRXzNy65jZLcT9
PP+Tycg1lLITT5wRYpNplXXOdE5S7In1iQZ15w9Wbh3KDB1IORZiX6oh5eBwqty6tc5K2oLpuN8s
9xtwpAkJBfq9ETB/aLKof4TcuKOmNMDLxwSkd9J+Mwz+zFIq/cJTCep+SLurIdvhhp3UfLQELGlb
MPaQfEWSACymHZe/tcfFt/gCCO5JhTC8maqluFZ1eYdkaM6LExXKyrJE9IFy+62AP/qt2ZmvG6JK
VtN6AkCPxFYDEQCB6Jsc7F/AsupdpzE6MFvH68yZ5VNmROleG6vUC/O0fnUU+bXLzOm7C+OjSJPq
LWvHAq0bqjCBhO8YAyJY24xh78Q+7Fq9mb4htHwZ09C9gNicPCxRIlBzTTBKNIIMFaih4Auqj3Fk
REnhrR+rVoxPXWJ8V1Ncfaj5YLDprKpDKMzxWWk1UP9O9SFwNq7l1lADRm75pcNk8HicLNllEzvj
9xgz2IEwDl9GqwiqVIO7S8EUqlriMPQpzTVXou+/Hu/UcJUgODrpqR6f81GHBIY16FOVpZ95tOIr
uOV78hN7vzD90AFnvvZAmfZzjeod5aPy2i697PdV22wez5YhuxhdYih6PNsVLatmU1L3j7uxbNxC
pZPOj3tmn616wMlPudIeBPjILQsrbd/WfcFpWlgBBNUoIIVe2i1pbAecFfmuwSq7t0gB38pyox6G
MCG2C4HbsTKG0BMOk0j3it8PKpJcJvtxmFgsiQYAu5FD9WtFWl2pZMi7uImQYHVhfxhinZ2+arEf
CQfZm2alfGnn6PcIr/UbPdjOUKfmvcJWuq7KEhvY5PSHObQoTQm5fJOU9Dg7YLBby84Pk0P/Moo6
9ghRr+6jqNfXlpbmXNTn0enCDz1rtE04R2XAeetcIQ3/PJ7XyUxYobdIrmassGidAaA5ibSJofjs
4zJV91KlWJ5sCeWpEfpM2IcRvhnspkM69/QzDgWuT/5fkl9mtixvsQZmMhYGCk6cxH4X0tRLRKfu
K/6gLvzkXy3hZKdptFPfjPLxWGTAw3u5Vw462rOtJRprX5HzuJMmLdk7baftQhJOgwSLaxDr2rKT
9LLc28B7tpmoo4M+FxVarlSsCm1BH5b1+TM4Id2fKmzFj7uPm25W1/Gid5e0MPJn24pHjxUX0/Rn
aTghUrZyOZFMfWm1vrxpjlzcFGy6Jfuhy9BQ5tEWBwmX7aqmEp7LNmz8MTKV/SQJ9Y44ybbSIozT
0DF2t7JKQ0Kecteso+xdMcQ7mQ7NTzHSOcWliWpDNGulDc3vsii+orJR3hJITaR3FcUzhFxMsgsj
I2RDyy8rIdHBZU9s1JURAGqESTyL5LSINNw4XWE+hWMbrY3aOSWNwg7QimtY0WyvR6TmQ76xnCJ2
rYxMjaVmTCt722HYj7/ySZPO6RKPN8WhE3l/eMgiIwgnzSOgG9FSn4Oyd+R3o9Pbq5Rq9mEeWbjj
bsg+umudVBAJO8dX1LBL/ThRxZZ93pMz2U63ms3hBn1p8dVlwU3ScVgPj5tIzy+j2ZLz0YJOVtq+
gcyRiXOvGXhx71+Zahj7yGON1eOxfz7BeEpbYo5a97880aCr2+DFZzjWJHpienTRRrm4lnNbrWfe
mPe4+7iZ6/lMUEF8rKqoJOeEqllsqH5nVIzo94cykj79sd7zF2d+6JrpmpfqdE3Zwq5KJ5SCx2Ol
1A+nQiJ54v6KIUnmq6YyiQlSDDePb3jcVGmxl0Y9Oz3uSSrhIYB59rJlh4dupUmtc1iSJfzrpmzS
uUWRrUmbfmyLfdcZ24wYUjdZZOtO3l5RKO13eZn+KIOpbHAl2IE03ltEvd6ueZd9UOS9RwRW5+rD
TCfcbnO/i2YiTMGBATJFf1etNNTpDhE3Fgrj1AXcmtB0FCgBqg8af44eiDKwlpckHLZOmnsiXXxN
SVzd3EQR+WZ8m9N/D0a8Lutn6dMcI3zoxr5uWbHLDVvTyDUMoqgnV1JB69/JhVf70BFhW3d/ULgM
rLwNeBNJ/CpL5spAGmGWI8ir14hUp3Rc3Hh4nRJs7faf0f6ZsmhrWOmunM6A4BjZNzrr/UQ2V/Ws
XMCbid+8fwHpUm/PpvJLBVmitmgb6mkj9a8WBpFc/ry/HS18oy3vAX2lsfepLe918f1YtUzleorZ
8cPkq3JGmEDTfH1o3Dis/DZDN0DCilwdO7HvjWwz0H0brc8WN6RZfThwFyed5lX3HgHN17rPuLVo
GeerVN1WqEcU8x3aHBLP96gf1kCTVqJH9cwszBsNlfufokUjUboSlZCLGcsr0J5bfhcobnBqnwOf
FoYk6USHmp8zzJq7IDvo6H0WFGtk+1i3V1O7yKNfMwWpyq/SIR5BZ0vUuINN3JH9h6XOSpV/Cu2K
g8d18HUpBnWi8vecfJmNAnb+qyga/06WTeWXzLDW4XTR+MMY6kA0CIuC6RpK6YpzIx8/xi5174pW
sm1ILjBXKr2aIvyQaZMP9xOAqtWgXaTyt8be0WnY37oZx2zWYPo73/euNQJpfuiyqH+ipvyxsVxj
YryJHn51nK96qdmMVeRH8WsrfkMb4BCmTeKq5Y120SardbJy2lVPoNNyV+0oblmyEy/2YMtXyNVE
CCOG0020/KyM7AwkxuSj6+lBNL8XwjI4grMLoh4rQyGt7G+1X09fgNXlmT+320uuJa/02qtHL6dR
X3sZGS2rqTQ4HgsqXchQf8znJAxMbYMUADhqWwVLtb5L6jFrNpwxbYd7yOmnzaJGr0PdHqnpQN3V
v+cU7c/OI0WY2K5XTd0pfOaSMoLbtDul8GlADw4xLcLNuo3eoRD2Y/CW5NFgor9pUDLE1rA9IipQ
gufqpqYwT5WjCaRfKrzC4jXNz0PkLvq2+wFkzRThVsme+qJWs4P3OuvVBHbXUiBFTbxWYk9N9uzL
GvVZR1lSQ7L0p8FzWrdtfNL0uuxUqVB/Vn3DLOQ7qStL20ljL7jNphpLG14Q1wSIOxxH1E6qBAPA
GuHjd+Z3SKjOdoOoOXMNcsKGvWNj/vA08gylNXVkLV8tttvEG3X2pCyQmycUNtngghUSqAiIGESC
U5zJGDHZbUybdN44zi9HuTXteqkumhKIP0R3Du2OS6Kg8Nt6KosMfTNU50YKVCkIqzOyjkl81l2/
ypqnKCbm9UoEU7NclqalIrRdmHabN5WhLX7VjKee1Kc+Ap97HnRCdN6JpSWlSDsJskLh6JNFkyQ3
KQzX4Y18klWvvFixl6T+lLqOEdQJwp1v+iK9tiPorezcND8aLBzA/rJmNqegN45zFNgUnUlsSNdO
gh7gj6w969K1l5GTwEg1kb1lfnasZVxl+6T+JPrMpUrMae6gagX6ge3VZgSxLi06mJTSAA6eVc3x
Ms/OlwkMiipbtrmfyeRPTSsTwUDj2+OKAkjOntUhEaRYifHAZcVCqcPpY3G4GyAfQzAxalKxojB7
NMsXjYLd1DCPsJiAtZkiTUf7oGYbLHKlfB2YenrCPKokWdWm3zWrMjvrFRuqlRkHTucqhj/QLxp3
pv5sjtXKkK969zHIb+PsU8TqxSUWp071wgzgrP6pjH/M4Vwi1zXdMCMUezdoe8c803nuVSQv66Wr
1hD8l/KJXR4jvqi38XRpsSMMaU4uRLVuplKlvoZmhWUk4JEZ9zvvzQPx0mWHznkppMCICR+koXAy
M282t8aHSAOpRGK0dvLNvaNAOgb7ttjl5Cg0yiBbIknT8TfX7kJtm6SuNGh6X9I8dg2MB2a9wpYQ
RVuCKls6U+FWLQ8ylWDhEcPRVN5YAXqpVxbl7F5xG4kX45jngqZZNwVO6EaRez8/0t/pMzPKF67I
RueEXXEG4c6/30KD0rcG1FRUbxNjhbxG163Xn8t8CHeFP4FPi7bJuEURp7/3zTPOkGle874VZz/w
7pUNHDdnjRaHd0tyk9Hu5wlUNcuvXgLSS2nqjElGdtJVbs/briZ8SYmuJHLcoQlPhcVKRcyycWRe
NI7WyPux132zBMDhCAjKBBofos8oaQX5nI33gXKtF17fdKvQ5HyvsBCuqVLC7DJVimOvOj6Lrrqf
U86ubdjXEl+y06GIU44Q1GtKc79QUV4n9OxW01FDxLQvLS7qKXnumiYOUmL9VOpre7JwvxwcFAim
OpTgg7WduglfU26em8lJ93oKhnnULH2FDiX3KS+yAak4P6bfkR0HFltlFhElBGh9P01gzbCPjiGg
1q6vgnvWSoRm6j4fwXbda8aco3PkMoQqZShbq381mE7zQt8NUorWqL/QO10l6DxDFvKhyWLps4qS
NLAXSOJGZm+YCph2+6L6IlvzvDjtR7VEx/uEalYatQVWaMOMs3FEkCQb5UVqujZ43FBf+5oK+7XK
+XuPpOXuY+rhBpvK3mDmScf6BCBGhxewBAVz3ZQBYGCPrcmfS4UQHek4CYWHuZ+ldcsku5AOZPe3
WL9fdCYarFUI6mml3GN/uLqkDuNyGbuhBEqLD2lsDH2gfrnA0Jt8jowSvqFRvXfeeCy0qbIwXFbC
J5Svj+KdpgJzZkElYHmvYGxjHnK0NwO+b6Db1tdUBdLypMS3XiaohaKaR4zD6r50s1lqTGQmQTO/
im20CeP0M1mEGy8FsTwHO9nLfffFUDysFV3m84QUnARdgv5TowSIKXKthgj4QI6UrhIa3wuVVWk3
U3hr+VhWhB73u65bFktk3tmeZksrg3+EGOzkhUCicWDJ9Kq+N/cKS5VthxzUgjEkJ/3Cz5aXeFtG
TtCaii8ZgaxUXKADOU3KfhmRAmr1fmy77VJuIxICeWY2w1fLTg+jqrKW4yXh7fFlM+cHyvAHgSIQ
NxTQGrnbNeZyEcoLUrdr2tYELLbvOf+LwTwP85uOItD+bo0GqE/02ZhcxZMMeeemTmP+JKQi2lUz
Z4dEQ00Yv9smdvucjr4SM8SWfGQcSgB6AJlzgeT5kzEv6BbDzcyBccrezXvkDyrVJ1v+HtXE2tj0
uAMtNdYM03XW0TMwWpsd3CUraK9khoPcteDgGrG+kUi3X+WpGXQs83GmoC7tWFGmrB/yYUQtyDSp
l3rspX1n7hj3xnh6FeYwvfbDtJCcPGxsMYqgDW9EHjIIgm9eOVGtBMbAq3W1/FJKSUVBPW+KCST9
PRrXzySg7pxC6bTqpBN1Rwm6PSppp9tW8tkGokzfxqH9cItMYm5Uv3Z2fBudfASY7IYo1nTNzxKN
703ZclSUm4MceszGrZEUyFU/NGIUZDWF7iz2VgKQnWK60fnpdDLM12Qo6OU9d/JGCT05A86AIFn5
FbcN7Gb03SOTkJ+yWO+1tdn+aeLbmCzkNM2bbpje53EOwnr25sT0ueSrY/xcueznVtEKXSCxnOzH
QZAzx7A6m9/iattXWwE9D6JXuZNHV9SBntyzst4SY61oW4mDO1xUhPRcXXjb57X9Dc7FaXxLAc+1
4etq3FrVWnSuZIHc0s+S7aX3dLxV7nUTOOu1sc1NizUkOjZ7maEd5z8jXLLSs5W9LTA1u7bBRcAM
yfL6vvxk4gJAnYFGHNYRCyr++AuX5klqT7F2pvMuuayNsRwOA0m7+4Z1YLYhIitSSKZfh2IHVGaZ
XlnOTuE6M9YlzUKisyhORWnr8UFsL7kz/gNlmVflQs10QwAsZwTfF/0w+/Nsi4IYs2GsrJIgeeKT
WtqW68BWvNx+chDKK/sZxVq9DkcXeXID4rByORoEDLWy43bpawFCQD9143Ye8QttO+na6et7sBir
vf5ssQRq+rORPY3S1rGeHJZ1XXWQxdEi08H2qsrrMTPnb3BWKC4p0pprvTQ3o7wZNB8RiL34jrEr
O8owa8PwyZJIokDnCHQun3cxdoiDybbsom0kdvpNQBPUTv0Wtcj3sp/21hWfoTfd/0i+TAx3jBcg
n9LpMPYDsCvcohtlbkA56VlQU2JtydLKy3hDTehJN/hTCTTeVEzJ/0IEP+3pXmvln5NcH6f7WvpW
Vt+9Ke8ka00RHzA2mO5VWTUTHyxMVzVFJrc3Nd9EmgGlWyhr1bGPvWJ7dD5BfS0Xo+Wy/grtz8z2
FSVA46FGa7U4t/M5SumJnlm/V4PLED5LHjudkPVZlh5kyRtqr8hf+/TdSaHb+qZJ/uph6X6lWb6h
TtzcK+mnooAOUhwl8yhnr71OrhaLznY52HNQlV8SYvLkJ7aOZK3q464H9Zi+C1kw+HgsRTVKE80d
2L3uupf70Ust9ucRKJ3hOVlug7oj/jkw1Xw9N9cEAUNRD25hnSYOZI/loLkW/YuDLSDL8emtycH1
U+cD/f1Kbq5O/yvqLkzJG7Iq9B/A62mlc4b/tAM5eRQRE38y/UhL3buwP5d/JOkGOHkbY3uSSDB5
6vJvU5I383KD+wldfiAvomVs3IVyweozcoX6W45Tkm/NFeG0S69uFS7XWtto4VPIMQ3VN3V+n57n
u2Bfz31Wyo7nCFpke+3u5SeKU73WzkfMp87KQDL9pWDW/2oqbYVyXOeAdHxJx0zI6wq3cfnbuh+3
3SDWUXEpOdXC5abyCXQ5WRfqOaEclNRgdO8/C1nAekjRWDxlLBY465no9WavsDVp3xtSKZStXGAq
YMf6u5h3MkvtNL/y9qTi5f7t+XVmAyLiE8QHrtetjdxY47rk9BvJncYC4LEhqWuiGz5JeZ7zTeSs
W8E1Y7LV20zxqcNwMy37NPO0ztfGt1Y9acpMvq2zqi2/Md8RQLn5sIstXwoBPjJw4hNuA9rGzObF
diHzUKnf7GlHeJhG71Glf49lc1AoqAilPNGLNbyZGpoVa5ZnsdLpAbRvIg6DFPq1PZzqnmwlUqYZ
uYh+tZMx90gWeyeCUvJb22C2HjSvfEfFFAHZNxZ3gu/EWgMgYCI1nCCkS9jt4Ow6taO8RAz0YFK0
qFzLxsEwLJiBzOrHnrTDnLCq64kKOdaNTKRZ03PtJzVaWVKNa2pgpSS/q/UIRGXjWIvXaObOENK5
sLPuqdwtXuRgrZAvJRXjUejPEJVglvQ0viQrfRtFq/8Sdga9afhOclqAJQJ+6s507zpM2CqJ6yP4
EaaD4Ss1/uCJmdNdsmSvg1l9O2lBhWPwumTEVhpt5ix+mtG+1GP7aqqYaGRNoYpEa6ccrx2OITXK
bDebNS+fsABRHpUi4JdQcLWJetH0+P/v9ystiCmL6Lf7A51Dky5hzNHHZbiX3GPcdOw41Sk8EJXD
CQ3UHk3VJo32IVdTpQG9TOt74QwgJ1334RSPzklvpdPIWmEqYMWGlq/I81s9GthLNO/+3P01Tanu
h3zbnFiYO3GxqvUDi6aeAIWCE2jrQOGOKVB0O8GiYUs7JLuGxJtML6TjUFy4qLZY6do7Da1h+gxF
TjnqGrNhROHp43ywssM9NspaIMV4QsI0RQyfGT3RwaVL/jayZtEVEocACPGllr00zUULXwy6UfmK
095Z7frwxcqwVNzS6NQ1l5EDO7PyWQh/Omg9W+HTolzCPIjzFwMkUFG7GZ9ZV30hn2LusUyKnW3S
nHhNJJ0k8zpvNK+RnnvpXGn+1JzvJrGG3FEP6oewOIglkzCumOgSyx6JtJkedM7bqJytN70A5rSj
1HTlRQw9tHbYLSbtJTYOfb+T673T3UquVlKv8oMdebIWDFHjzg5+jieSl53uqWfKaaOcEWkn2K3J
v1QEjNX4pUrkZOKduIrmLCu7MtkU+U62mZ9/Z+OX0u+m7knuvu3kaIovtTlpk7FyBK0ajx9Du6JS
WI6GO7Pye5vZQ70sGEiKwFY+YhEM2Dmc7cyP5Z3xRpWdanpkvvbSi1J4vKyrNtlejtlEOL6cuK/S
nGqbppAVt0umTTkO27iwd3aFA4ykJzJO06Q/d31ExrKNsW6UMuMkEKeoCz3uscqyvVCKVxJCSLdu
Gah1NQoQ6fSunVukMM+skXT72rYJuDdWw7OKLE2JjZfcET18huRs6ORRxlo274iQSWZnOtV1hD2r
JHsMGitBysU5wn62S+MuiLVpTYBakFFmpajX+ipJy+9pVnHWpZeMlEZ/KDsMKZG4EULiSxGJqXII
iaFa20N8wu6cYT/rJToUbCFypbpCAHcV5544PrWkrqsDBFr2EYozp0iRTfsg07oEQ/G7Q5Vo3x3n
XVlcgScC3rUsFbhCHnlkJ1OoGs13PUw2ejZ1r4lTmEFS2y+yWCiVOG3z1iX5z/9l6jyWG8euMPxE
qEIOWxIkmDNFSRuUUiPHi/z0/uCNvemZHrskigLvPeePXM+bburGIy3KXMuRPNAP07rIVfKFFe8N
s2zvYBAcr3zVgkkRWZuJfosnquzTDz1xiK1VAbSEr6xyNCjdcK8EslnHkO59oD3kwt7VKlNzyi67
EwIYk948ij5ynXkX+eU9MtGqxAxVoqX+smxcuYQtk8tSutV+VFzRbix8ydo7qMROekr7D8/AXlnk
1m/Sh/4ZH2Xe4/kXqFwGazIWNpeb1I1IZNr0X9gHhkdFJIhLbq2p9WWxw5lJm2gkQZLFiCbg85qo
twGIC2rW83SkwneumNTZM7pMB4kLVRewHYXcCIgYmlxDQfnlmxTSdzK3ndLOBkPVgZggoOyzQihX
VkJxHVlwe9K4w90WNcSbthr0A/1oEDdzG7qazp7AbSQjH9OdtW6azLS4FxUOLaWlgtxXNwk7QZL2
S+Zd+22qoq2e3NH5chRveiN3IboPTgW8kItXz8Wgt9+qDV+Kyzykq+YUF/0tjE2wvtig8IxSMBv3
t0ap/PSVtJ2z863AbWiW3xFGmR1EYNl79IKGFvMtDW6qsDlKo0XZZxpzn6fOTSS+T/aHne4VqYm2
CXLCUeYL/fcPrekOjWzInp702M87bTWUyVmtO8WbkPYdEA5IFCoFLLPqMvUzsNHQOIloLDejjzNx
coZsWTVJg2rPytwsVJ9lvaLXUl+rEiK2hVM2w/6/f3TtS08weweiOKqdpuylvP3/P6yeriTahdJV
PQNW//tDpS+9IBmN//h//0pROOIRfuBvRGUrrYiGrcUjFGRqzT0h9FXXzWBXqrFOm9yY5beq57+T
zIkXNnS+OdZuUHrc9GqpbYOmeShJNb7FgYYctBcfTZ4E5Hxixs5omlsHmVN+TMl01qGxLmFKnvoc
4mLv7IYqMSoVKW6yMW7JRbdNQJlHGmS3dl54UpxmrCYENi4kmhEwHDvdQQ7y/lDH3HhyR2oTNtYP
NEQoh3xogq7zL34DCVNMzrZyQC18TgL7Q8oKfd/KIiPMaqHYSv4xSKq65S9QxasoqDqwAXl4zwUE
4dThY71HVZtT8siMI8e+sggBkVut3QZ4gu9pluT7VoC32IVpsSlU64B4gFuDmGChVInmlvYwLJLI
dtxhNt360NhWou6itGKlz8oQgFrfmZlmuM1A6iOKWQAW5aT3dbdXK+XWR+azikGsZDjznPrXiVKv
lRSr701DvA5ZdlSrS+V7odjTzvYtsekTKTo1DTVwyqTTF1WM3jAC2VA05Lg2/W9up6soB8wZy9Gt
bdUW4z7N05XdxOEJ4u9QySxjFuLmJCvLvVQpH0pXtOs4RnreFihZdXoZV42fFaSfAMFVp84oV2XF
QCIsNkPjUE+oVzIkgAAiI+GZgzlt1mmdz0r0ys1QEbO1ZDGEQXcnqlB206CHilHN/AL3hEUm2/mt
9iMphrwWBZScJcy95LMFzfXt6A+1bVs5gWvH+sQJYv8M+IaduSi57G5RFLBPGv1GnvJfME1lp5NT
fh1Gu/VEK39OmXLACRPtO0f9bJ2umkNWIPu7Fg5ijCU3Csub1abaFV5VOWEjBgEY4Dq0+qhVGWHv
ORXcWTT+lIMJiT9U+q6Px5+qCYdr7YjhGiEp3dJxDdHT6ANu6mxVOow8cgKo0A/k/pRmQy+KIlbl
uQ7CNYJU+4pEzL7GQtSsbUnEssNl3Yq1TrCQl5Y1+SQO5lfTsNtVFBXVXtOmN+k7niivdBIK7zXt
1+FVhPZl1A2Ku8DtfaxE7IkEb+Zf1nwFqlLFlVAtc+cRG3h7gn8GDsaM4u4ggHaJ6aKXEbsYpzx9
aJjhDU6fMLuOwTaphuUwHar+iBKJmm841HxTm0xfOrRBPXptB+43aLgImQMivwb9V/dz8x9IvVXB
sbf5uoL/HLNbGk/rzNFX/NYXobYR1Xs4cl5uhEhXerUdy6OEnq3nshY7WZ3RPn0dMfXWlK9pSIzr
Gw11I4+GDjGMVgtLT6+6Og+0fQ+JHoI+0u1pSeUpTuDNFJ55Q4ExFN43wDyAzBQIplX3JpbwKt73
obzlFM3HgzNNS7UmTfkYq7ySZwQz1phfdpJlm6KK8PD0jy5RnbVWkDfPpWWVr9GuF7K8d+L3Ut04
7Av58JnHO0N+cqh18q6zTyqQRXJHSb+Uip/MQhRJvS3fZynZtL9uQmM35G+1hU8o+Rf1L3o3l/xj
YDZpI3nVB6toXNvRM01eNr7CeCtF28D8jpVrGx8iHObqQYn9heocBwn6x37GbUvi71LP0C8gtC0e
Ms3mpk/kHXyapT66+JWViHVeEQGZpk9ZAAcrpHKpXIvqOCT32jlZUNqJIHbGb91kK/BsD0ruGtE2
Yyz3idu3Qnvd0SBUq4iteqZ9iMOvEPx8GAFO+HYJSQzhUhTsjSc4bdvNOth+/M1QmS2ea6feq8wY
vX9rgCEdAE3Iw4Jqy3XDqtVCHLkpRBIPD+3m+yxfipZsl25lSANiyTf/QMPEouqvPhCm6t8CzPv+
vlZWNLnWG8XkwhiLWd03eZbRnAN6b/0s97QxwqSNqGKltRZUa++W0XZMP2x6kKoN4mM2rIuQPHpH
4eQA1lqI6DAYl3J7lMG0GqOGxri1NBmNyR5EKB6xX8tLsj0p7CnczNp2Re3W+vsQ7yB8lhqSj77i
qc4GT7OQ78xwvtP++cL2qlysLPWp8TXTft3N1p6mJh0MZb56krmwRUjipgbh6qkEHQU9so/yJQ+U
DSKBKJBCpEW1q8JLCq3HZ21+FquIyZHS1xpWGZf4CPzHdao0OVTlPbA3cYvvfjqn8jHzz8JOYJf+
fMJTSnuJ7MSN5IsIbwoLNbbVsF8qyBzs6DCKFQ+Lr/4wz/ftEcfFok6lQ9iegtYtSfsejGPKYoz7
17OIZrBUQHVxoy7uWJXyOuJXJfubfOh3tOwGiCITksHheKBNMInpUbEH+e+AS0w89FinXAtERAWp
QXHPKURywbgZCGXoan7nyj9T/ld12g5EMsRvQ3PAojbQhuQqcw/YU/QaA5QGGl6ZggBRnn4pozEk
hwXrl3II0VAeLUHeuO3N/yeEAYH6pxTw+NV3D30WlGQa4IucZSnDgHqHgtHfklYKYB1eFlonqwdO
BnfUyxDdagdEsm4gW1WORrCmROfRaK+0XpnNsVcOraArYstHNdF+oeaWsTJ6oUEqT/7r5D9RBSCs
/Ekp6SrOBf1LRGitaT6lKlrL4dPJtZXNqEl/rgBXN5cFP1MUEuLtk+gzfiqtunSU62C8Y/zcNnCn
U83sxEg0L8yz3HRTi0OMGV8zysXEmyiT6see7UTzMTwQjEDsbIefvfxMUvgrfy+0k6adk+YjhpQ2
ipWllN/aQKoBfw3ao2hppj+o0VxkO9E9nHodIn2UQXqdAXbiK9QnzttPWTlIZO1OyTpUw2OUk3ZZ
HqfAXw1UBYdyvTbjg6MX+G1WlUzq6jQf04A8asD0RPcEObWur70NOYdb/eDVKpYBGmkBMt3i9KVM
W5V2kZlDKU60jvinnJIIXC5+/R4HR9t6djBiQixiwMR6Nb+U+Ig2W4uuERb30iu6a9ZtOYBi4+iz
q+a30L6qw2503tBTTPXdMI6V/kK3IjfoyTU+bdui3zqJsqjmhBeaO0XiRebFLohKedT8PUr2eUO6
xC7EFqq75XTL63v0B0Mwxfapa7hClLUq7+ccU1RxUs87tC/838C/JS2GvY0dXsKeSNDkKKJ90rg5
kfHcD/CfIcKsXV16Khs0jasEnuxbNAeEJGseLaKLKb6rHSzs0nR2YjyNJKfXm6o65rlnEvMzz5M8
HfsUC4izq8TOkg6xskuUvyY/qQPwzV/ovyJrg+gF1F31j71YoTpv4+dQ/p7s8aX5p3B4GvWPoX3E
5YlxqjH3dastFMo8W/8YJIdIvHcdjOMbwcqJT/KVBwoBUnxAChRkt6q7qq0A5LhE3YMisFyFAmiP
uXEkeVnhl979JqQq2sO7pm4gSTvUTLl1jf09bwA/qS/9KLSPZNUn6iIKLtBztYsAJQIGSIbchcO1
7OBuWfrkAFntWziD+3veYfj3Tjvb7WPId4P5aJ2b1P3I6qnXLlF5jPV1LjN/lsiSjqq8NvRjhwCn
Iqi8ZoCZuaXZcLeE1Ars1agxE3XrXg7Qtpy14CNN31V8xDZuOpQSUrZN+p3s3LQc+hGLnsdmaGWb
2lpnfcKZdg3JKkz+aTVusJLfEZXO277aCjqPiuKcqYdRXwF/s0QlQAu++q9qeV2bQn3z9ZtR4P15
5swA4iAmBCtkXk5bmXiB6ngw8r0pdkr3HCrijHQBIgg0Dt/svxT43Xrr14BH6r8u/xPDC11E2ADj
bxvDWCry/LTExUnSZaaO55DsmhyOklxzwja1cYPWdLSeff9SdeY3AK3vqjzqJjPbqmNyyXEvip09
rPX55wN5M92cQDnl4dvnXLl24pDVm6l4yyREfzs5WWe2Z1uegbAO890iQkaVX0axM04aJ3yNITmH
8tyk5AVNF4U30HRb64l2i6xfLd6ZCkDXd8lDJq3LFR6a4bPKz5lztJVD6F8sHSBwJdTDEL0qboIo
PozWlhzpbsnm7pSYvvCVccEZ+9p5JfEnRFJrfmsEAEeshXfe63g86xSnTrTenMLuK8M7ABaq/uPQ
GQS/oltqufkEjF0+ZH4P/iWrtlX2kRp7QetruCzabRWdWtQ3Wvxe615CGH083qx6L7ebNnALpF7h
mQs6jc6xdlbqPfKBsd/5B5RVTiMWaXKMoO2MnTZ8h/0nmlm0pHxVR3sfh5ODsiZYacPKsE4y6WfI
fawtb5is/orok3cBEWAgrfmpzewcSZ9teSSLSD7XMnnXq9F8osydUE5K5kfr/Cp8KvRZgwTwJqJT
EqAZj06+uZrEKVPvdTiPy68mXAfKvo/eQO0XVXbjPynm1aHTOQXOPtfmNbLepBnmYqHzLxPR/8md
dK75emEwNaajH9kLs1UWwt769GSxPFVE1FVXNVj1zrlWHyyOvEufWr4ncjaH+1MP/KRRuywmpDXi
4Ds7LXql4obmSoRPkn/G4kowUTicu/CsjN/D3KzsI5vs3rA5Ls0kcJFHJTgR6/qO4pDqKzN+02PP
zpkYi+2QPIb0molPtX/ApWo6kG6AgOuZak/OdjE8RH9MYGJr+VbUz3z4q4I7hzwEYoVK37jn6ndf
P0s9gxCqjFXut+ho2LT5XvKsZfcM330g4StIXag+zfao180aT9miajOEaGcbQjjkIjzZoBR+DIFQ
bOVxl+vPhGrzmgwu8JEWNpopEvlrCovcaGO2Qls4C239gk+0gprskXO9DOfCPvN7LieKhzcSHYPK
YYjvSQpMT4bQQSK42NlN5GFP4YuppoTUt75kBWGys0I2U0oHHuO+OZbMMn2+jpqPgpwxk3mCBZpn
waKX9jkrVZN/HFkx3+9dQjzrh4cS6ifby3htx8uQn1gUyniTMH7oe2fIF1l5pdyRK1BkH4H9xcXD
wWjZr4LRjesI/SviVLW7D+mf5lw4ShDHwRsDqjQh+62+U+W3ltcpqu0keyMYQPea+s/5OLG8AM7Y
ufDtufJb/VZwtChvTb22OhSXxYXx5Zpz0pXSpY8/TQJ+Cf1VdS5r7V+C0D1c8eRxquoK5Ity9cW7
zv8YGmsbrQ6hfrHCsDZTFMeJQ7B8JCjZoy0wINI9C2KZJ9Bf0VKjbs18XcbXsfwEoIjzbRH9dKgS
slsj9n28L50PR1lZINLDVRp+URZM/V+Q7NOaaFKAK2SsGvv2UGwcEsXWfYx8UPPxyZcdY7LMKahn
A2GBXE0q96WT2s+5fLwKbqUKF+6H56KOvnO+MU4XQE/CPBZKtLZGn0Y8au/HmMNm2owZNqHS3lPG
u+cnkBtt54RinSE06n3hReLTysJXLKEjtJXA8yFfsAG8K01ngu98zQYzxUmPTQa7yMcrQSprh9Zy
sm28bg6fWg0p562ep2FCiSOkpWaqLVuk3qCWQA4Ie2Ron6/OsBYTLQtIapc15exozXRay/2rRZUm
PRLFTtEjGcaUnHZUdF7SfehNHLnNzgDCTwgYlz+UaNvzxItdIVa2HC4ra3uIxa2ejkjZWIh161nX
i3rkIlc+OuXBIS8HrlK8dTzSRJ6hR+t2trkpKd7t75Dtdc0CSsfFIgYdk1dgLfIWBWve/KFkDhUU
GLMQpWe/jfZW+4f01mMwALDMkem1H2mxaZuzeXHGG2IUjMg1yl37itSmZ8eO7fIkOVWzT+nOMSqd
DMZ2C4ndNdnCiK6V9jNibcCdoagyISgb019bUKqV067D/CTeixSm2jXvfXcvWE00vL35Tx2eSXQE
Gt8X/dIgw4WubZtC9fE2VXcNFzNDtUBukx/ISnFb5v3UugKW8yczfoRkLjomsJovpbo7qjWP//yl
To9SczHIWZatQ9ac2/hUin2J7VSPLtZ4M8ZbWe5GBKg8rj4bXPlExitJe4sgTnU0E2wjUnFoihFl
KkRBrhA9WNApwoIc80UJFh8L5MhCi95wjuHNVR7cXYi2rXg3Z/MvZ4VZ5VrILI1vnRbcdqvVeyvb
AtxV8cnQYQ0+ze6BFFlV72NKrp3uJsNu0rYplqrB0z+I/LWD305Hr4ihH3Sl7g8d5ltItfFkcWJO
x46jUCLRLadpZE/IIrHhhAynmI+jNXMDFLVjr323e2lt+RGn01O2EAKSnDbgnMZUTNw3GzTzrlNc
oOJ0gnSLBruUj+X/DP7PyWOPJ2akgeeqf+UyDNceNXqc/hudnTOcmaz6xuPUy+37DGDF+V9eIu6d
gZri0pEo2hz6+urk/8YU/PCznhlLmIqHUv9007mRULiv05RhzZu0azqA/Rys8kT2oCYjTYKQvJjW
T6UfnH94z/lv+Be7acVRUw4WLiSkOGu/9WyxTbJ1SJPDdJYDIsduhsQFfu+Z8dWH2r9Qj/oVios1
SF3S30NlZ4WPChhcfXXMAMnRZptVVmQbRtIvnwXHN1Y+MlUyb4g46pmD++RX7hoe0coiYX2ZL6Tu
mSpezswyG4yNH128+3NQ110ZP7P4KfWIv6qjU/ySGrZIwhVlDYT4OV8ormvlOjGvGHvWFd5Bczh1
ssdM2H7MUldcssvSYM0Y1j+Donllz7qAB3uX5qfcJ/y8Poju1UJc5fFmwCMwYhI8C+WfbHtpjuy6
3kr8V/Ujky9O9xVMr2F4lsZjlhsnN6Xw/GY7OavkxzS2DZHTxsaO18TnIGrIo03BVRZt6gpN+9ao
DnHJoeSlo0vkCMmg7GnC3xbNNvG96NLIm2h6Zf4T1D3WP1TCtNub7nhq+UEWVKh6prVJpUvTu3V5
sRh5/GPZu1a259phjFOsO7YeTDomebuYYZK1nB0CDli0G0TDYtBUTFcabqP6YqgcSi9T1sVQQkNC
Ay/JS3fkVRBdgOH19jjoHjeHpR8lwd6FS2SLSHSM3iBBG/L7h9/cjzYJ2pDlGMYcPpb1zHwzW/o0
vBqV74JQD8c8YaEMuGtI4BZHq7yR8sCunEOioVdl7s5JKqTUZVZcLuuJstE3K1RZ/XzkgjaeM9xW
HNZ+ydkEivpIWkIvFZwD1ptlZMsV0o+lOpFaZfy2GiL8BYGebV3efRtYGAwscDo3c4qNZfYrhiAt
fqkO9CbyikU6bfOMtelkFDu/sReZhQvVcANt7ZjenCvIYYzYIuT9VcjV8WEPCYdQqE0w+z2Iq4xF
KpSf8m9GowkUcn21pYYF+2kL+Z8v6R54yPytEN81dXQqmk5b0C2d7ngBSba0jEW0BSALlUcFPm2r
rLHYboPok6kO9ps+1sfUQv6jBtRrcCmuUYfXLRfCZQaxgy8lQ8j9Xea/PcQHHnQOXY4iPBV+B3qx
Igq+fJMsRBoawQMLggWnDeUZXkvuDWKYNZe3gNplK+ODzN3jpsWPxO0CS7SQkE1Jf4GTuIRx0c9F
xzFgmHDOLR6H8iTXx7pPFxk20/Iy+djCTrHu1c6Feai3vVo+EohqB6TS4p5VAY1HwsMC81aB44yw
cWY/LhUuTNUWa1MzEWwymPBBSyl2tfinPwzrKIuXnczYijyk4tjlfe+JBRUcH3g6dpXEu9/SHYNH
R6BeZT4r3yr66/0L/mYKezTEUSfHmpWiE4LvgjdnrfL5iqV3QwnWk0IIW/fWdtdqfJ+wupb6Kjbe
rfKHGqiif1XgeGOSk7P/nSfHyvpqq3c5vSWITYH/eAC9QmuOdcCOdjez50hK1FIZ+oOfSFv8XPuc
c4KbABGkAxRfg8xZ1bcvcz3K1gpt0iJR9p1+TEc1Qw6L6wkJwKiUbh99VvCsKo8DmFRhrVL74ZzS
Bt1YyF3L6Kh7JZKvBYh7pP/aNXG4NGxmYhkwpOT6A41ACSMeegStky1LVC3+3n1TXaroy+BQwJnC
1M803VhYr+6c0bT3OSFy94xf16pCzejNH3EWKSRzlhtje8NQObqIPELNi0CUaFdutPcEHZyIw3Ua
VZsojk8F4KxlfAR4xJbkHS2WFvcW4vkNejOI3XrDv89JOuuS6SS0gFNq+pwxaAXNKvrosleH9sNv
fW8c4hWEzDLMGxfAojP3am/eTREeKoDOFvwDHBzoNLAXfc0TnPqLrjlYySavTkO6GUwekKdZPVi0
tziyOC/L6gL1gDUGcMTvmPux5BAUK+wfKbv3s4vMcjYKqEdpWKtRjtdpQ/gGShoTfzMSH6v/tjNK
yJqHReBt12VbnR6yBKILJYvsRsqrtkc07N2qdT6nxHYVk4gjaCVWoRGXoFF8d4N/tAp/3WYwChWy
46rGhjpgdkr5v8vxyJzAYzs6v7pl3jvRM/cHYjtQMgwTiaWOXJK2i54hjYxZKa9SEX4auupmaFpV
NE2F/6PClZfG1dfTValEqwD9Vgr9oSD66pRjxmeNuIRtViJMt/dy/rBqf12gmshRYxnOli+sdVrN
alBtO40KVQOfqh5+9XhEJsdYmyo+RLRk80ubEvJR7sKcXJOZ0c7nMjVSNd91kOuE4QiGdogeVM4u
OyZbxrZ0JhlRMpIaLMXk4/UomdmRJM2dHRLCkVyl8xeS7h8Zt7Se302rr8l/HvKtxvmfScEeukGy
WfWRbqOLSi1lLxp5N1Lx4Zg9a91bCtLdsqjVWeOG9Y8sl9g7yAcsTkqAXdKOSYE3Nq1N/t8cAY2Q
IUJLrRezWB/RDLGqocyQoD1L2p1C2Eu5eLcFWSPxpWt/Wgs1JKvASFR7oHHrML87le0udEP9M2Wa
c2B5Iu2nKXkfS4/JTiTGo5YoLW80EkTUra5ySvksrAPS7hlpE52zqMQ7UFKtEkbakBCc75UZjx9O
QqbNlcFRzB9JrD49GxN4c/5HYsTCGr5tIZaV7F+ctgRlE6jJPw2SuIy2ZDmerRZOe0CAhRba6mB0
pGWH2bHTV4eAIxn5u8aJVNv32anV0xI+s6pRKC8bw74TV0a07LZxWt4/NyRgJB9WfvIxotsQ4oq3
Y+PgdiXSWqXOJtDSD9LEjiM0Jo14NZ/n89QfDCLYoEkXVgpMCu9qYF22u1fcNV7+zzDjZWYOLsVd
2B6x49NJ3nfSVZo5cePPMjRy3W5xMegQgB1CsHvZpbcaBlJuw0MPYaLCYcJRQXr5XPpqfbaVe7nn
BosKm18TnWAg1gSZq+gBCs280EbgCVS9vv8Zk3s+4utMrBAy4SIJPFX9LiZn0nXiWFk2iGDzmI+W
1aNMNzKTzY2X5oulZfLj+s3RHE8pIuK0J1+kNz3wcUIfUFXLXgU1oIGZFslb2SBAVsKjheAknu80
55g4BGCrqP0QK1LyAW/0mTLXh4mzRNGacZYxLCwMo185zMQZF4mvbJjKhzzZdtkxnmXigYVEpsyc
dNPLZr5wHO2bWEt3prVmnAeV0JcP6kpgOLqRtRrEX23MkU9GRgAOc51/FZTuLiOQ0fpd1mn9MfaS
/NCaJ+ge56KF9cbOxUH/DQVxmWy9zOjyTlMRUSY2YspCgy2y/Y5c5fJPUEa51JoaLTF5JfjfgLFC
V7JxfcRfNg7a4lz3ySqVVrX00pheYi4GHTqK5DJIcKs+GPKu5A7RzrVmLf6wIrmyQfieoYxk8Z8l
0saWOVAA6QGof8mvJ07iDVkj4YX1QhcPqr/r7ru3yAk/tyhfe0RmWbi3g2+Z6zBNXxmZxUbBzijF
qLjqe2pBIQQkZRPbJKsu2BxUhTpwwhxVf7fUuR0d5pFwORIgYHHPakc9xw83Fd/JlJdLCakyiUHG
uaJfo8XzkFcodg1CIqzveScHo3IyCPHWM3oOdhYq9AHcy9mub3lBTJURkTo2xbLtO2JECSMmcA86
7ho38afoJbfiFbEfM//pDOWokdwehan+LdOzqeqkWfF2O8S2q7a0Hoib8WcbjTfFk++iFnJbuSaC
M3INLKY1kW7kjnHiR5bHl8iwFcQ9OTWFyUYJZsh2IsOrJTgtFzVsKR0h+HIbue9vxKRtHRu1Z5wq
XPxx4hFPFrLKx8irBw1hLCSXzAA8mKruclk2GEMXRASRk694To5ZCqWuUnpTU7pTstNb9cvWycOi
8RMyMLcfY8bysup4npUpORpoOMm9XsaMnlNQLSzs65GjYyPJfrL+xPj7nbFVKd9T92Fn19wEAZMP
czS7jOggldtXE+AKrKK2Xg3ANF3hAKIYycy8jY8pM63tWFNaWCfGrgs655qP44NE1n2mKAe/l9Sl
0aN4KF5OMpFx88nnzpbp0KrUlRZpjyhTv3PVmuFmPvq+VHsDhjhkS4sy7r7iOfHJaq1FJ7NnxePw
QfbPQmkI0CIjwGxgywose+eA4UQf/hwUZKH4a5h8LAOmSiWln5zKqdY37KUjRgU2jyS0AEFMaymP
fIT8zncWGukByIAivFkAc8BAwbpWQ9ydZvXD06mvA0FJpbDrRxCb+gmMVncQaqmysREDISMOPQYo
bOI/39jI5sCz9xZXl0E6Yc02TDo6zlN7iIL0V7Ll96I+Wjxq+vxMWjLOKgIxf/xg2JD+YOCekDfl
DCim0088dMesGu8MCGmLmY54XpZ10NKGmnAXXZTdvyXSB84Cd4imkxONHt2ra9EhTgUtN76G9JJj
BP5y0lM+AAkO6sKqBXzNrR/pitGiQy2jVlH17GkjclgPmvyuRGpxDESOBgEZyRcxUprWr4bon0Ek
bF2tC8waXPHYMp/2uCeTdikLFBuCCLHKdAjQS5p3eQ7lVbGa9yN9LZVEtUnvDxsSa4krSBO0vDLw
gDGNr5i7sh/kj2FSTA6x3nLNINqqyWcS6Hy0/KHhImS76eqII6NFw50keFFLfYQxHN5Hg70Vxiaq
618xRG+Csast3uMq37QVVh6Vxy74F7T3ctwqfbPoTqH4AbHsdAQeFSOPKIudPsXHEnWV11omhVW6
syWzFfWBLF5FoDBbxyVcmhmvWoOEoMSSP0Y9oFXB3JPkuitozZ0wdNrtK1BOkUSt3C8lswwh1bVR
tn0dTMdcs19Dz5FbNQaSrh4ZtCAYrDSqDAtntm1aVmrb5nISkvwKNTKVx6itdonPXKfDsLXEEvLK
KP70CQfO0ptU0qpHYOSExJ8ePHpTO4TyGh48q7pIxoeJacNvgqWJV4AsU5ZPGgoLz6FytH3lHFXZ
rFeuZsVMt1h2LJ2+9q9JAcepFk7je9t4UXQjtKsHKQiMxKv06Ms28Z4PtoQHMWRz7KRXRsOw1oBF
4ittWW/Ts6aB2E3tRrBoZHrzDAfyiomlamm2TdmPlWFt0pEiMlqIpR87ZmlX5pE+zmKKRPmSOQFe
uPPAwuPqZsjJV9CHK6noLC+KnSNNV+dOFnf0hW5B2k8Q+ItxJUc1TDFYdkWaSODFI/rJ6tJ1O4uV
Btko5ALFSM23iLfFv15JLm2HMWscq8jVqrWsE7gpMvFXtq4Y3kgc9jvP0K6Gf0/4SrGGy5Qckchc
FLwZFNen87G1bNpbW9MuccWTP76KcPieRodIBmlpBwcteJnC6+UTH/wluzSYENOBLp0pp+f1XfPk
R7IOUZgja99WtSfafWBu0uoiO8eI7yB7YbKr2o0d/SgxsH1+G7S9TEWwvdfBPU81rjIKPQiv/M1C
63s0f2v2DItBmKQDsKUWR+dsAUupH8EoHzB5QiORM7nWA1qaGXSI3FOiXarbd2dUn4ke/GgdFxW3
4V0QAcn5E0HKhL7lKv/h6LyWG8eyJfpFiAAO/Csd6D1FSi8IqiTBe4+v74V+6Dsxd6qrVCRwzM7M
lRXVsGFN25ftv2XfLeeKpf1zGVb5/n6giRt4chC9elR+cRqgIfec17bzMfqXx/BSKKG4toRdT1Qh
Vpa70MjNYb+wuNEyxI1eRXTBRC/5a11h666TW2MmxKul5p3yLHCbRZDSG75Y3eSPMpoXN2oniMUd
7vR7LEnmwmAHsVF/+oGyjynmGvfGuOyiswkXJnjp/ppF04+3lnod+hcMnP0o7RKXce9vYC+kGpz1
Ft4niUWZ0OKAFrm1o4s9XsOe4dfTigFv/fjt2XU/fAHaAZOD/rJc+T5SCkh5k70u/QMKN4o3lL5V
IDAndywwRWtiX3WZijfKPPDGU1nRXIS5502arJ+JjhmbP+inQfRrhDbgTAHS9/9WFJo7cC1E1YuY
J5J57C7RhKN+A1o717mHy4coP6IxXTkXMUftUotncwUR65W38q9cdFf+1hkvqgH8AwjE3I93Wrea
aoVw3OfnnHum92F6J8N4l8Yqz/8k6SzCB619/NKtTJmov1PDA3pg//bOucsP/uhyFjs6yJ1EOnFG
EsHe6FeRu416bBP8jKumm/K7WhweYcSd+qA0qFjJ4Z4VkIdNiAWFzzjJ9M5WIpxKqYGLzxZD+uF7
ANkOho4O45Q9rmcLwQ4PcOeMoAPEo/R/K8ORIgfaXk3GZFSZFVaQgw3lHfvEqHJ/wCF0l5Vz2uy5
6wJnQI7EjJOroCo+hO948T5B4pqu4f6uapZjvvPLc6Aca5k511rK5wFOUe/K39nTjn7xVKVX08xK
G6tRredzRqGD+8D+YSOc20xGRvh60UT5YUgcZKfQfVrdTceoF60pc8KhI+vXwPxGetfSkx09UeQk
5VKRMQKMJYZjjUIrfmtMI4jscKfwxDSdo+dOiBynb1FGpHTb8jJNEHT1OAzjTaYIFjfkGHy6nO0i
oDw5Lm48Z2zxBDSbiyo/DVJiKX7xjpVQi7eROBDMVeW9JcGmPmgfkri21sH3PqrhTS4erXNp5PZC
xUpnH8aSssudYPyG4tUFZFnAryYaUBMagEa+RKO/rErz2klnX/wJj8GKGiZPS1sUzO9MO9gD9JNn
YMLvlqeu4fez8fAa8sId3HAVjg8N+kuxYqxvGjvTZP50NIN1Jx34yOrEyQMAR92AAYT7VMIkbwbQ
T403jMfUDBvodBzNZtFg3MIiTvAXPIIBMm8hJYtU71r072xWy5jUHFPAAEagmHtM2jjFHUK6HVZ1
oB4Ghrwztf7K3ICRxJmha0/FmMXXFLIL6NFR0x79AH/y2o6OX9JKtbaNF6+Xae+CMPsqE/1HDxTm
A8ywujrAbxgfmdClFja5e5e9Ru4ADK4K/+jyVnogC8zixy5+rDHaRUF6zU3jQyuIFChNdQklNn78
QqnQTM4OYt1aryJM1swMkdfwOaUIfwEi0qjecqgj5sVHZSzsnSbz3a69fj8Ut7y7a0Nw84IKOBk+
OFKrw6H1N7lKKx0Jke6YB9vGvYQyZgaMiN/xpHeQM8gZW5YD2KZo9PHB2MjFYr9suhhTtf8lBS33
UPB2BBm3epF/d3EdrLCIZjh3UnIJqffUhavOSz38loxuHxS2P5f04DNMMREpNgtYHb2yPEF17vZq
YjZzMnbBshNlBfKSW3Y6adcxXuYqZ5jtqgXj8D/oJNLM1Jgnejzoe+YUg3Ht5U2bOnm2i0hgTr90
ielSSShDvUZUfOHoZ3iEHo/5K5U00rmdfPOthv2MHO6s0/Ij9iptNmYEGjKOOWYF9kdRuMHRhKfM
Qx9fD9o9r7XFElVzm8/T7NiAfPDnGiV8C1SCtrtLKD1YR3Ksv7Z2ntT2Yj6KK1mgogSJt9BJbloL
ohXwg7x8Rci/UTbDCMmT+vaZ3hyymPvRNss2Btcfjfs+M7p1QuQXYnK0ZiSkY4ft1L1VrVtogw9L
fajBNudvReNHgQViwQ/JgQ+xXZeXYfthA0JYRbmymKtgykclwBhbofKAtyHwt/aSfS+cIVgydhP1
LiEF7196k2gFHxrbabcb6hc63NRdF8n7pHLvFEYwrEFplCPzHdPNphNl61azT9kyTmbFsKjheCKn
HKbwJGJbMs5m+xXpQHAxjiGJZhmIsIWq7dhm3Zo4dnxxiaf1A0bolaJife8dXWxmOR0r8ZEUl/Rt
Jkf+dlAntRp/IfjB9Ri1C3aPF7CAFOkhPAOcJuW3UOPbbNxVhPSny0Kqcc7NdBZXqlkw72g9K7Of
3sbsndgADYyZL7adSzviU/hL2c8ma2874Fqv1+yoRsXySF6Vk2dx0NpLjGUdM1uNVZZ26RnGtRlk
B8c0V/LLSzG9VzPCIcxT+4eJbjJdG2d6/ddk85XKkbFdbTDcZYcubEbQ2goae4b16DC3TrThktZr
gg/1EOdwINVNzjCKqxc0U5ucHo2QHwjPQzT3xBtA2rKgxaL4InUh+hsS+G/sMsqnfuSzYzyf6f+8
8VV5t7a8GeWvEJ+ysRqmb5nKOvBLuyH8yaqTnx5QTVhnp0/Jyk9MMOTNaJXwVyg8+9LOLIj3tOy+
+nqhg5wS4zlq0GdXPXlzX31KWKDrde6ei+7u//kAv7gXN6eo2cTDI8OzE9c7jk+KLjmGNfyZy17A
IV0pDCz4E9KVTt9KOG4i48+eBimftHyIOF50Dc31LeE0WEiA4r21sF9leTCinU0WWvyw1UUtGD/X
7m8BImLCnERxYL4o4a9pHBUoEoyiJOgZ6B/5I27+5OQb7z2Oj5lm/3JyoBuSkVW+ij1KXPpxnvwz
28/cfrnKn1ce2O8kPYFFzYYiJShYPTt910b7VEQY7Or0FpaYDrX8kxKdNfYc9n7R7wbeF8nT1oaG
PcSCBVC7WMVDHglFuRMnm1z4GCDxTK9+mxLu2yOmoHK4TWivimEpsJMPKVuKjnabJYOB1mcZaq7Y
T8sec8Sw0ONJTp0xgr93Bhn2b4NwEklg7d50Z1pBsWWs/HxTmMwTjxJxosy/lrgtxvUoLcVn3qIh
YtJ3mU6FoPxVE1Iof2BRLypAHhom9eCdYAEvu/e8FTmS5rjAMWxmKMacfsxuzzA9VH8am7aNvaph
AtBucbkqDH/fAFxV+sBfEQl+0Nm+YSL3YcTvBEuBemC0o85EQU2efk0tZ1F2h65+FfB7W6gTlrRQ
m87nNcLCiNqFD4wpzkKndkk35krEgsflHnpUymDerv/MUNlITKlSkvP1GGNz3UVht5SYElf2X8KJ
jooiuQV+jKdp8lwRLFFDkBN+wD2gMhCkRltde8Xd1AEoB6O9Yorr6tliHqF4Wl4/AoEKWJvsAtsv
1yTLTB050surPNT5OknkZFY2nPOFE2Ra9THY8T+mU8uy+U5663dK68ySaOQqCDgrrC/ILVj+afbw
QiwZb663kTEvq29ZU+YYBhX1rfR0z7scxQ24Wq4MrE/OMAWqq3k8hfm44Ta5deBmt+iUBe4oRfRT
gHXOJSCT2dFsnDyG2YKci4lZJDRLqR2JmZRwD/HRbaH5Sxz/jaClsE3BruiwENXQWtVkoGeGCnhu
8IdXoDJFVEbGz0XtxdNMNinAaopKgqBnel81agkfIqi5hh5TKdyStiiYv5mWMhdw1RuSIAzACDwK
i+e9eTi2xaZVZq/YZFbZMB2SLY01V2biAPX32+CmkNvtV4pdo+Rivud8QnZMkQ5KRJ7ajxBFzW5Y
JZr5UqrqSCatMYcCsoiBkZZEOmMhBO3BmlUh1Vw1nk8zmya6RI5h6uIcS0DmVCCcLINNvdR3luH/
STHc66auESX90sl0+6PQaonjZPtZD9wJrBqMSj4b1KqZFzay4RhLb2KaDzfDPSu3aoRnB6CwzUxB
EM6A0GPCMi0UHgfZ/5By+RVjS6RWqu3s2+B+6cG0gEjJLNBFOJe4NMFHkI1mkYLa8o3cR67mfOLv
sXkbC5JBUoy5WiLqVHnM33PJdpK85RLY+0hm1b6oa/7sRtzLMGsdW5uCkSW+Dr/I+l0EosKlpdKP
s4bkLJVMAZfmWWHmN0bel7HqzXk9oP0UCQ1o8HBtds/Jdy66fK5Xw0NK84sSa8o6ptGPcQAl7mMe
yhceZl02wV94IxZSy9p6NrYrmj5+uzosmHVBTe5zLncx41G1ILDgF/GjtF6IuxzTRf7MlFxZRSOi
aA32KorSXx7VlBhIlB306f9QN4XqCiEfWZEFh6FTFl4EyK5Q/4zbAFwm99uxqhZHKZJZbQct5mhu
3IpevajttRYHs7CxQVhb4VGpMA3wrHTgMseO0+ichRLO3k2vYrkprvlVQ45IowasC61X1DZwIDX4
KyFlKgEfp1uG8IAx1RM7SyjDAl6i+2UDjMy1Hq4QwumHkb1i+q9xZAROpSsTdjvcF3D/HUnZykr5
DYp8jOEAHrTiC79kM5Ib+C4MMRsgwclnkDA9idpz/ddTDkIkx9ayg8uPUGi/uvmq33H7NlQxs3xp
GeE1bKs/fou8/BdxYxV7fcBug7Wa+t6mIMmBCsucluIynUtpjU9LWMauKMXSiPZt+62ifuohx6oM
ffye2EgSnGXagsEFiYxd4MIyZZNiCkmuJIOsg3qwHKpNZrfAWsVibJntp9qayxPQ6npByG1ahPpZ
MAy8K98+dW2RfLbyO39YgqDCMm+Pm8pnEMMeO85GgkDGQuMGWhlrhkwFlnVZuzacpjr6QtOmJuaK
tpQddXVTKDvYnh0XeKnEOke6NMeg+xfXcKQuaWfCQo7YXS0uU+eoQ4iTNkL662Fyav4PtFv+ZDT2
jBEncpzA26Lq4LCsGL3xluJNEzmGCgWb/Ip5l1jWw1fdoCekSWU70oglR5LRxUwz26WUnIQq/2WY
XDOSNx3bSkAj4kdFBPnHR4ru6ROmMpUthgGOZU1ONxW/A8BbPJVkOTSPL2Tc6DxgU7Iiir6a0ptb
POsxX0qGjS6GDVQQ6A30f1K84Lgflv8wME4fWyB+C5NsJmONpe3BjIKurOsrbIkeBbiJzPcHMpg+
266lvTdctxrROkrIiZz66MUa58ZArYkys8rIBC+MXT8eSAqFykFT91r/rHjibF4XETxAJs58+8Yp
Cl+OrtzNFMPMqhXrot2o8XIcN76+w63gzeqQLWbv9lup+dMrPiSQXeoszj6KjFjjOs13OC+z9tYV
GzW6dSZ8wHOhXbtuh5MLC6NJdsI/E0eu1S+FE5nEPxXTFcmk2OQnFngjq11swt5umBoYl0S5WaQ5
SK5SHjbrCOOPSYHn5W27uN+/lXI/5AdhnYz07srYPB0Fc718ScJvEhh5f2JVDYy9Kdbd6M0Hgl8N
UGB+Q2MNYXQQ+8zAVAj71nayYLJyz+CLKF9yf5vsifIdw7JVfboj3AKYMZh5uXtn3q0g5RDHNzc/
8DIW/2ZD+kiCY2L/cWAy5UtgXJdt+ud6bzP5S11otJxLL36nzdX2p48OoX8KtVdbP0iUkU4qWCGJ
1wppkkchDfZsLveOMtjg+I+ibLc/etq1QH8HEDCDjY7/qxF8wkRNOmILAIzVUyQ5Ki9qYb+H4ajK
d/buZUsIo6R3KbF/E8lBErG1Fx5XhRCyz01uHwoncg+i/Or0pxucVfHmIfe7D/4/prubctsTa9bg
162tYs0Ua1S2pMLzZgUrmfScUI+CbN5vmBknng/DcjEUtSYt3L8TsxujP3axuromBIyaR5XfmUMn
7YV1UvOPXn4x5F8uaFTjlBgfcUOqqFpv2/jK8neSe9wWSUcdhH5OgAU32CMiGp9JpAmUhE9A7piU
LeRiwnX8jLp5h9n9JFWItq66dOisi3pbei9EmE2QnlQ8qsk+Sd9Dd7E73hJC8maCzIU/WqEalJlx
ZDtByYa7C0pGU/vRzLmInxDRSG1Py2Mag2+ozJnPZdZTCXhlT9+698YWPA6ixCwExEjW38vGmac9
aUOU871KoKRZqICHvJvQu1mY4ffZmGKTY6FlWtwgLkEAGoDCb5Nuo4NuyU5jxa1/W6vLSnoGRwvb
nw+B5IRbUs82SbbXwp0hjqhU9rIoFgG47Wq7Aja1rfHzetvMZPt3ipKxmlOG9zx/kpkJrF3hbSrY
DjXk1c1YXgSvqsrq7vTWBpZQHe+Vbuem57sJ+TTGjYmdyzvI4UP1Dn65q00MyQeIE7V1kdE3fe9g
qP8KaSWZW7JPebBmyLjUZoQNO4aSPdGOtT7y8G4H0xmhauPYGJzJs2Iz6FnmBfrGSaGVlDW/xcma
7VeJDelkOu7vQvcCEiqhM9Q4pMnFh8WRHGWb4MmioxQxOurLGlvdv7MfgG00dyF3qP7JBep/S7hm
n7DvstQFw86jD6rcJOmLM+MOFNurVT5BvcfPHoN+ts26e4lmGuwIOAoVXuLS118cgglBRY3TKHse
rchl+6ETfUnM2gqPrrWHHte2C1A9G3JjRno12z+o7FwTIr4L/EZwIYOlahySbWoeVOvexUsCP8Jd
47pDJdOzdWI8vWHTMQiC56ruDWvR9RvSNJJYyu0auywNWJgom8BhPMeDyWxJdViDkhDVzAlDYmUr
PChgIOC04WRy0z1ZV6HeSLF1Gqe+dbDEWCfmxlBsFMxtTUt8Hn/nFEnkMSGbVmoE2clc7BglKyoB
i+4cbX3wMurI7nCZsCWNt50q9xpbnGNaW4cedQ1qMSdIRuAqgxbgRelJ891tTzmD1wC9MsbiM/cS
nCRx8up6G5CnubEkuDbQLwgyjIjiMYCT4KcHSqVj/C235CZjBLk2HpdBfF8Q6ztVwaP1DjV9ESWz
GVCXnpWvzanaB5JKusjKeDmpHH4lv93UxP6PfSlIuDpK5dS0V/MNRZr9VYr2t/dG8MCRxEgzKdtt
X1l3gytyInB9ZB40i4J/q7e/GzKbWJE5ceiKE9yZKyrsl0Ql2kurgdA/59Tqjo1C6XxqrHqhTytA
AJysc2DgeQvuohvuIVL9JzMK1OrTqkDNq09cAw+9+xlbOErDt90RF+q7Aa5V5E/TH38tsNfaJp1l
XV7fsO+35V5tPuj8dL1tm2+DbqnLajrLkPsTqyzX+cgxK71I/mDslHSN/5DwAbkkq2vtVWjZjClC
HjZyZJuyWOMK0dq1Yq8UXNLGvHsM2hH/d5fpvePb4GyJARejpWxMuPqq5oxZO16EnGRXrRLRVhfw
8tyfTOo+gBeymB5EEzuEynSlO+Qj/05NyqaNwAxb3zSZOlgBcXMo0s0mLrfA8ma7HD49MPixU3Ox
oomph54ogw6yN53+a8Op8bDUasw9B4KxSKp1dozEnvx4Pqxb5e2VjIWhln5kBH1Vpb52hFcNd5jV
pXpwS6eOdyLfMLSjkhgXKUR5HGA8BXn2E5QvBibqhJOtCQ7dh/hqGL7FJHSDUx1IZsWmyruHQO0O
T3skUdzz1TlWu/MIvMXUnaonuuBnZHkyaSVLYTJvQCnPA3KVsvUReVs6B3nEmREiXBXdp43pG3HE
hq5nu8pZ0iTja1S+qzrAsvQykv6Cy6ErUASBEnsfaX2JakoBzhq0P5XI6E6ligfGYLxtGJtquFkk
xro6zK1hYydOg+l90gmjVduUK9vmaAaeT9HBi7ssbUT2C8IQHbnZkDh2Mjxx5HbBAwsaEc003cS6
o/ufKrpNZy3TyMdMfQ4Gz4kxUcWMWoBQpShDrDkS98PxKTyih+tCXmvs5rCXaOXAJm6h55Aprmc6
+YCgeYcmPzyAb/rksiB69iK5Sn1zjbl2Fp3gOou/K18KLtig/KifeUe4BrnYM6wzgbsSbT3wYQbp
nmPNKpxSlgntvUyJ+7+mP0QJzRecLs5+s6yqD7PJWcWAiW58gda1MUeeWym52tBcMpuEJNnw1vpE
J0NATYdrWEHr2fT1uZB+SiSk3Njk/q5tmeM4g/cyTGanQPqExV0n85jdNS4JWQ37Q1Y3GwMyGNEt
tdoprNxJpDJV/m7Dz374Tb0HjFTaDGnx5AqmUPL6k2OVG0acX/2qxa0oQYw22Bqm4xdaU7nTifm2
qNRbnwxizmR0pluXvFim4Ec6f5uUD7fblMxIYd3mRgCjeajSXQHFVETRqnziUFKXRrlk7oq4UBnu
zh7zi61sQfF2JRrRJxuD63346bqbmP9JvHIV/CCE/uvT1EXBqxS2CLoIEsaiiB0ru9lM0bFsJsrG
ry4Kxpo0/hKaBlgRyyOedu9QVs2+kDp+Nt+cd4P6VeMxaKgITS+hddbD31jbuTYz23VODxjuT0TU
LkGGsxLWS6XFaOCa3a6KaEEyK0iKeMjjZEp+2kSiiX8rN7g7M3TxRZdeJS8l548t0Kzx/ZKf1ZNd
J10Gbh+QE2S3ZlS1TUBgyvoPIiP3VnnZdwfg9JSt2/1nyvqUMS6j941rJB17yCCMHN1k4XGmGXQQ
7VwEDc+qtz0Sja4bLylOYc2IdRlwpdSzhCcT9ThhnO32wxeJs/k418Ivs/w2jDU7auKuOdKEKniX
gwyWSL6KySZw8QpW9BveV9PFD+MwJMHzA5FrF6gTa1Kzl8bblMGMYwB+ptYhM6ESvVK8LjqaZbsY
y21Ew0uCme9gjV/1mM6b/AdOq0ccxsUSSKhTqR17MNjjmJxtm+obRbDLf/EkpZGNDyw+1TZRWGz8
KGshJJjSfIoebFRfSPPM9na9YTMZH+acmXTvlRY/uCqw+EvlPg4vFod+xd2RyMCDzqUczhtlU0tr
3BXyTQKeiglv5hkGhJHPwJ1B1prX+CNjfrRa2jfeP36PCHTDYOMBS96S+6KORfXtWRBQIfes6CNV
RnmRqnwLwZdOPmxtRXgl03kQ5ouhI2xFy4wb43LMIQuFXHIfFgWDE6yoHr5llvjK1FlQ6nnE34+0
qBEwxyznKmMhOf4ocAx1wavhgze9I1OlOaEzxH1Yxumyq2FLqUQQogoWFT1cTKcD72eC9agcgAQS
VGYdueGJloQZNxCL2o7IeALrzFsDy845a/7F1EXGLh9LQgJMC5hUE+BnYDkLfV3bFLHk9BzqPTKx
UoN0wgGHKzwY65yXuoH8CaBnlUzgyBJfPLQJSb+GeTtXX6ZZbCs1djzvj8ZKd6ZK9sTzGucye5nN
nUPmsoP1motmRDwltyEveNqq8Yz9aATzAb+ZMgXPgZEHHA11tFbK3eivshkJvqzme5D0VcLPm+Dm
LlGsMpb0njFTSaQgqUpObBU3ZJ0X3FhAC5+341GMGB4Dnkva8mTiZcAAKiXjQ9WxnnrerqPGkfpL
prvpQvDeqTDarRt2VgfM5IJe3gUMhmCYcJFQFVId9JapH4hbRrgCeek2K89L6VdUfuLY8nCae9hf
wfSptK30lEBhdpYXuQY88yNl7Ob9Lx0En3pJ/spKL4Y3cHMDoFsLiTk9hzpPPdJaJw9LAf0TCTlZ
K5bPu0uZXqgZm9CkQmhIP7NyU0a0RkLHUVVznbZ8F628zHKMETnMjWrw/4Uyz7HHztU32U8adrvW
qFE162NU8nxzARuLAfyQtQ+U6CEPGVA+7Q/k3VWARC3FJVWZONArsJqJk5g4aWHarED48WDO3fHD
bBWCrvKR1Nms2pfL0srharaso8mT+lWggNAQsanuW0DXNdhgeMcxdPyRf/wSlkkChX341YJfuamW
fnLSlnLO0FG0fJMyD/lI6IPaqK7l29oW8q6vHwFvt1V2i6E6dQz3ql3ITCWKv8vuFweU1PM6qCsk
WDfeGNuMuVyU/1IsPR/YDZqeOkqUnZp/fPJiEtGU2uTp6bFklB84XDOQp0NtvwQmcq7WTcA5cHC3
6JqjgZjAQUyEw9HPQOKlRA8jIqAcBE1pKdPfwDysU3ru1ruOw4SMP2bYwBfxAhLj/l3HQgU3cgzv
ZUSofxqS4JeTJ52X60T2qsZLM75lbBZl/Natn8HWOINN46271LwaeK6qRNN6kHJm8P4GuiRB61iX
kbh3QsLBs/yNDhPBBWXTIv0L/gWNrykKXhG+Viny11UuHcOa7ltqfHSJiCKf0801lU/dpEFHPRmA
tgy7Z/QFBPXttxSSFcOXFWYzONe4H+l1IbPfhycAVjM1ZLRwGOSK+I21JH+/NWEPyJzDCkYdZphO
7+ByMv4PxcHPlKXKVDfKwkXR6eR0TIglEBF62K/YFCzove0jz6k+LZO1zMmKjr022sKeqKnabo1t
5/80zVdpLLPi2vvEmGckl+sG0oOqLkq/PGbxjx+fCszOQ3MafNZo05wV5HES8lWa1ewA91K3oCDn
BHuFfJwR/PNda9HHrxYQXQD0vF3LMJpkzkcsY57ezo3CRTM2pykxC/Qt+aqxcDVuRHaHqHeJBOVu
fbaOSMXFifplMr5MtOtAISF237k+2nNVfYf4JkoWW9cHMWXMivIn4fSt4UAO+dntqZUrZTfK8etn
+rA+ZNqlDz9dCdrZpJ/SyRJ5oMrp5VNo+EjEk5M9+KxYKGfFoBHC+1cSmmmrczacZaKhHZcDr+0x
sj1qBO/Bo0lMRB8qrthWzheZGcw8wcmLBgGvXvu2/vIJO2hDA1vAuvl5fab6eE8hqKNwrxmZLJI6
4Yi8rcJ4MYVnE+JMKV6xlOrEArYHKPrFxBZRKV7xQRtopPkrjIrDqtMVwmP3vEGKbVArv/6piky7
qUtifVzEwCiob2sJZbjWXymCuUkIVUkIg+AiqH7pQRVHVej4bfQFRY8djYEqZKO+/QkKOulMa67L
/9qIqgqRbXyvd4ZMW5zq7JVV9Z2jvRRh5mSD7bj8AFssAI8IaaMR5gkGcPcgokh762A7zUpQGMXm
1iGODlNkDXLKkzmvpJLagMgH5yr9jLgutzVJZehIubFj7m577SIH+cOMjeYuuX3ag7k2maFxODaD
uYeVTi+dQsn5tCPG2TweYDBFdJZZXzrO+fB62Nv0+h0mrCi6u2L9jf16rpD/oBop7B+994onh+5X
bcjMGvB5TXcWVJJc6vhQR8K+24xnAuxVYn90NlmZb9f/yTzy+h8JVZM6pNApzB3+lj41j9A4qnSg
DLtcJOzqVUtMLhouEO/nKunUqQuDFBxqyW+PFQScPj05n8joTaMvCjhAEHhoTHc63lGwQArHjzga
V52dcHRmvMlrajyxb4QjT/YWYiikTcPfZeRO7ZoEBlNQDAnZ7/8zHH7buPgnc9B0BwrTulun/EoB
xTL/4phfaIMyoFyR+AdNA0yqQLUyP6goyYr4z3Z6u3RtPU1U+d9oZDvaKaFj92sSsqXhZHvcCcJm
UWIHk+JftqFCufXlfpS3SfqIoUrCGoJQhNuCv3Dsj0ud3lbB1dcevmTd2I4DoGSOONQn58hNOukz
la9eMtq1joqT2ZMzmZMWWpMmvcOJiHKIhITW/fSLXRI/POufhVhSFSGg3a98epNQkE2vc6xion12
Pd02OrLLRWYYL1J2GBxyPexDq38p7SLlrNEVEqHiU4Fs67HH5AyS1NZdNNC43W5gSAnTuzha0QMN
Hv4nbk8Ep2TjU4CS3UfS2gQVSUKv6Rn1OHKp6qnFsIaPQHAGKvD/8Jr61dPM8aOY6CJUsOANY3xe
4zKbyMe6hUQDED1iSF+gESi//nTyxTIvuwyWfMAEnHbDfN1bNNDkHCKjpx0+kZPiLkEko4GLIbH1
VIcD6Z+yItT1bgxmFuW/CQjHJVEl949YMrKPG++40peVSxCw+mn9V+O1jtRQPzCmSw/LnCU+cJ9K
pcop8o/pSlC8VFpCcPQkCjZByamnFsiEaLJ2HqQL5BWPE0ziUa/JpcOYKfK3DWtQePRLUxcE+pAQ
OQ4IXCdWTu0WN6ac5Voj4yGbZ9v47fxLwNhNUByXePR1bi3volCaPPY2Blo+KJVTcbFDHAFeRzUA
oFdXX7F9V/JWVnfUCK8s8vPW+A6bp58XfMvIQ1QNegTeby0GCE5TRv5g3NCYH7lxabhuJ3y4zK0D
/x1IW8EoSOJjnWTJyAafygzJKdzvQfsok2dOG0NrE4aYYptlRU65XXG8h04AaZHOeYvBnDSpGEx9
QgJHJvgxujNjzsZe/jkIrInhRn5ZLIRuy/mK0kxzRb/THQL5MFUv2XdGJalBEL/tFjH+vCxDbQKp
APMzynGi+r9mgAewgHAHwMXDYVUSj+MabJGzibKVCROmTXbYDvEl5LL+jske1xgWvZo+xKlpcisk
coDcLermyzIRTu1FinFTinZS1SC1WjQLUOLypFix17HCjFwZORuqu5YaFIHzHqW9HM25tqo8JB8w
gBjY8FgAArhX/PQ6ojj4T6h0+Z8oX0rBQYbBK10BC2L8s4aHQYGPGDiNCkPUXtDCzKcCJIIdfgLy
cnqVhrVQFxFdQ+0tmVw34idGfNfEr6VB6ZF4+fOorrE48qvojRv7dT0c8HrMe8lFdOVBcU9u8I7N
wRHDLfnJqFII3DcBtgKnzvRmRwk21fRzZHUx9WGRFBdNZrTC6MkKhmOJs3YgVNJNG3t/o8+b+04x
Y1iP/h4WHxJSBvwTPKdDvZWIppckUwbOudMNzHeJw9OJtqyQgEquxJG16cZjjO1U/XP5hHImllL+
UUNQn4ReQ/1h/fQacxGrnJYtYAH/lxSETlPrd8UIf/GtWg2QiEicDK9RtoP1j9Pl04xLG9f6JesE
gtVX4z4qnt6e9argdBPkfcvpXF+PA9kP4mgQO0F4hH578/LumkkxE4Gch5wYD1FnlJesv6nV3iAk
Gc1JQcxiwEHMMxHbAcHIQl6OksYV7T+izmu5cSXZol+ECHjzSgL0nhIl8QVBUSK89/j6WdDMvR0x
oek+LUOBQFVl5t5r6zePOkcjgsKAlCeLHK2NaimrJ7Un6zLLVnJuHlXhOaLKaLcq6n4G0VpKz0hI
2BpNatcMfmgr6zel4x4tcdTGCPOswP1ORc5NBpH18z4uPzvgLOFGVXd14lL2QqODUciIZLKqRh8u
FyOhR19wzMrzctn6KYrYNt2KegYsp6i/emTWsuYFS9WAM6srfuvEeXtvkDXDuFHNc8o8eKCsZ694
ZNW+H9kPMG2JbCOOEbhOmDKJhcZmMWZ9iQilpA6NjnvPElaStF6klY6F1kfHuvBlvIzEt+S+x7Rz
0GAhEGqAFHjCK0wNxvjbdHEKYpQwva80HHmIOa5lBf0L9LN0EekdKukjg+iN4kvo25k5OZrybj4K
Ocd+pxfRZhp+/J4N1oE8HgFoB/Y2H2neqIEzqjth1mX06Mfwp5EwoakJh92JQGMmC1X8lYa9TkoT
wucADmuCxGvmRZPMRUwDW5YbuAmp9t7UI8KyksGljOu4PHcujak+mZTS4LFRqETmS/cIUA25r9uj
6FekhvTLMEcl7ZYqw1XQ/bVgrnL/6fdLA8ZuJvrkShJiBMimE77MKnkZJCmq+XFQ3yWR/NGKkIai
e8JtoLUNb8aEhiKNmiOSP8CjAqnDo0ndAirza5GNMohZTMixkWr1in5CdMf3cFp2ZH3HAIcxI8l4
9BFTI74weZHkBmNnoy86sA4csqRFIgHb7ugwzuTO2yWTSUkfb/JHV18NMiFc+YRAusy/Y5W+LV2A
oUfdK6dMB/URoaNiUSU0XbRJ68ZRR3WpyBJ4AZ+AjkSXCE5BudIYEMNzgRkmEn/X/yY0Y6XzKKK/
gv0jddrWb9g4ldhcRH30aZrQ1IZhm0bUxIyKtnKFtbQiqUBdhG68U7+H0KPxqqzCAWg2cIjGJcM6
4crJTT8zAqxNabIpqJ90/KPA7RmfqPOUk1Qfk9IpG8+e6CZeFqVELqGIK6fBmu4ylkz85k7yppwR
SF163aKqyhNW0E2LuxDHImF8mGZh/0JUR5PYLHQRp25hdQyVWJWHCQ/Z1teMeHcW/Ui5doP2LnfW
J5VgCRVfYbeL3NLRSZNh9kPAnxhf2zCiB/btNcIpraIPVRkvmYeUvZEXAeN449OrvUPeWf5e1STq
EKfOWezkoun2A/QoaAocdhWS/AYfoTMZbwo+leGzpIXhNns3e3epT1LP7sIT8r2Unq9lfSW/El/C
r7WNE6j3bXSpQmoHqZ6lgrQShm90FSnc+U55pAMOIE0A4ZG7XyAXMI/WT0ZgHH06fmk86tsq95MF
sAqc3CWWpEYU9uogqKQUy7ND9WbkWxY7dYeQjQyRGHCrmtq6yFz0xy1XMN913IDyLAeOjLyip1hK
mhDKTX3bJIgHM31ZeDvDe0E8gND3FoExIPsw+CmHTVfHiyLW4NwktJxZWoipOPZ4EcT+NAR2kSx0
nTGlIwFLM9xD4PLtxBMEDD+xdZTpEt+oI5BesbTfJkwJhEgazLnaGQfFdM6I13nrsdrf4jFaQRDk
nt2pnJCFbq0WyMPRCuV2oTihu7Oqd07CqXFQWmhyxodBFN2IkgIbiTyd+hAIE5wb1jdJp/H4PfTE
Y0KqCHmKMhzJTbkem0sOgYBjrRneR3Y/iT0Ixl96KDrj2GYAUsq05piUd8AWDIRAesKxquUki7nv
Bd5RWorDAcUjMPd6Y1BUl8GiAT1PsIO1FqbIgUCzOz2hIYsBIo2zhK4a7dlYD5fRl0A25Eiaj+RD
YxfSNbZcDpCUQXxBs1Fw4Ve4ZfVE2rsGU/JMJwB5oC8kZisdT02go0mOS6RbzHUKhjn6ompKzpbW
CttSfPqI+mbVqwRiuRolXoqFOFhFtFmbJFy5unGhD+dRLKUMAhICCF1l67v5xUvQUFTfSKxkddfk
fjFvORFDv1mF7O+Rz2OkSOZGaFOC06t72cF9ZuTTYslTpl7BZ9SXDBuJW4+ovMM+MW3OWB2LYqxz
qgta1EplNV69Md4o6UfjBw+SajY1vId6jk6M/S0gBtjIJkOtsuMX241BsWlib5linBNQ83XCcI+K
/Aq4NI1z/I8YG0zZ2+s6TQkUBkOMAjpwux8/RUGZ6vCOpEUuRI8giXeIsNciK3iobBAdRoNlG7KJ
fpsDNm0U2qUGclTLaHuqUYQ4VnIORkKqWgNxmlsQQgS0alo9PRsYSYRYIXQ6g2Kk/opGHeCdyKiq
e464inaGyxGSpKrArlraTJCzgS8R7230HnHBCETCnCvSgp4TjITpYFH2dunRwNQtQyU/kjZiLFk4
71IMipJWk7iCwSLX2Ic+kzT4cGPhWKLWaAgB86ygYsXqI7v1vV2YXQcyqHBeYJFKk2su9KRY1Pve
GwgZ1Pfu4JMto2/ESeJQ/wQBBWUtYawMiSQlI9sz3VcDH5GZAbQOOcEBAVtX7VYGKJyWhKksE1dK
eiX7nHbLO1rLk8QEFbgCmXoyeV2cnXLHR48r1touSsLPoNJ2Ojerpp69OlvoiDJIe2LuyR6PpDWe
9aGxEhWJhCQUt9pDNKSfFr0o2gaFI34uYrCQ9o05Hvt0nGsQ3DE9GnDcdQmtQVnQFgHNEhIwUwZD
f+11TvyhcGqxwhNKBz9Pfo3RtSDEJLSDvXKhfyXkhCip5Um4pwRJYT6jPWJE2AYtay9lsbyuXBpe
snkfSvmAJxqhmKh964w2CsTqjM+5hO3KtdAkDU/q466CrQ65yPqahKRoijwc2nS546PnxHGFvycD
7kydw8MGu9PbRxEmwJ1ZrmTaaPFCR0qCqJFp1m74DGEXYXgzqF1/vNahL15SyuFmAo2TrE2GdaGN
AGnsbjJILGGrCtQ+T3JIEeYJamyb2kU3jHYRjMlvpo9rfNn0d1/hByEH9KRplaEl8GiLle4xCZ46
VJnhkvQbKdsw9gH/Jan7zqV6whoi03Ryh8+/5Kx38OuluZj+M8HY7HgyAWhVtpsZaXI03HyL4vp7
HM2XOxrxPGPVdDRHMWE0Vz2wBbMn+AEhm8YQ42k0YrPptfHDqrkJvG54acMxfxX5W0DgL8c8NEtz
l8FqiReE5zoc8XhuTYHi2PYJSRm+EYpQe3nWJW40R8L7D75zHEifm4/qdqAM8cnyldfgs2B84Ilb
SSQfCJ8QucR0R5/SDG5EjlgIEBsT7E/9lTTWm8++TVlA/Cx7ZUMeOXjDfOU2Ux0mAG7te/B8Y7A3
h08jFowTREiwSjRndHwTqmvKc6UTCCEruavrVC7gVwVXQhjSY1/zg5BuAOtdVJn4rkhjP1d7ZrDx
5ITSaGL5wVvhog+3jTE4EvsOZJsdr6M6z9f6NO0Pb3kAeAbhO/WAVZ7LMGo2asiJQuvytRHSrW4M
7v/2wRhvqwxHFPHLdGievQxuqI6Tg4HqhbCGSS3JE4DmDlsqQBNkO9rJ6HekrKCT4Q7o2lXJPS1p
yz7fcMfxv5E2tbpOEhwIF6IuVbWyaR/WaOGtmap+hH5xTjrtQj1ke5sxwDTS8YaY58nb6EEDwF4U
LDC0dNpBSjAH26LJ/NkWu5UfUo/0v50uwMaWnIFc5+JhSd+Jz+Gi26v+ZlRXrAOVgBcbB+dCVg9G
jGNqmoGGB4yjih+cxITFu8vCA/JkiQq3k8OVkjh0a1GPisSDsiDj5iAWI5nnNX0Kfw6Qmp293JLB
K7s/MY05lKQJLbSeUaa61/KPut/RnG48FdYQwomZjncr7uCPrFv5QXpywtm+E36C7qywIK2zBncH
1LKiuMPzljjjafKjld+HFs8pOyGRi+M3Ph+aoZ98DyPaV2DGs/dJT9uYiE00eJvzBOu4Nucuxwoz
MO0NjpBj+CmEWAfUxMI6ExDH7yfUyngh8IFul/gFw7NwVxzHMndFUE38geJOZRmFb/ucYhHaeS9i
t0k6dAwu/j41q1+tde09zOlDrTEO2nu+o1mHqt+iP5gyR+cqycIYkE1YTgekltVCZL0ywBkBvqTt
GAC5ho/YUMU6oHtxdVJpR9aFoSN1B/JFo+LxpcificqJcqBrEFBZ+NDEhHIvynhGN4J5qjriYBYl
fm9/mUzD2lPmbZHDR+VZJ+lGtomZCfotRzI68mG0Et29Mq51ctaocbDY0k3r+4sir5nTA7+HkDR8
8csLpEqU1SHhKvnGG3BTTduYwUnloVRY31BFZXjScJcuU6hwwRLbvJ9/EAdhWd5ZNqUfK/8JkhET
QYX0Dht5ZAKZ9rZhvKK/HXpn0SRK/DYxaOv8ABHchQk73HMZiPu+K9eDuy/jK7cfuxrJTIQxEEEy
LDRMH4Nj4oQYVpBIx3CTC7sITv+w8iyEfBw9dtNMoXeqeM4VbpLEQ0pj3dhotTnxvU+hlFapzgDc
y9he5f6k9Cb9Y5IZG1mlgOOZYzOJdVzIHvnftxLnkKS1mNo5HqHfEotDQ/qANmjId6wZ/W5bm6gT
XcY1Lq5S2l5GobqWcnIyq2ERQiE2oabwtKxV/1MZqmVaNPic0y9RKNcMMxWaU4mcnlO5r1fpgAmg
lPOnnHv3jggUQTlaorXEGyVk1tSDLZcDaIU2Nj9ho5zUhljaWKQrKQZTthiKDiiDdIcuoVWf4ANu
q0RZ+/Q5uziye05BiduvRXlYqUL7mQobyEmALJCmivJnm4tvDLGvgYRflnoEqqxW87wQE21+6jUW
U8V3RpcZ5rIe3A6ZRYncpuiaeV1LxJ3tslhfQq2iqU2kONmC5254NwFIDtsuufo1A2w4Nx8mGMsw
cHGwLRG3jBYN+9ikKOV0lcTXiimoiBlpDn1Yx0CYUJJDygACJUuPEXL+YOo0xU8pDAo5Tux6ohmk
nB1k1ttbSg8lIqwwwxAk4FYu288O1k1EETWN+qa7oRd/NNkgbYne0rwRW5V+qYW9ikfCqmtHVI2P
WJcpUBqm0LIsbDIeLoqPfTWPE3Z8uFNVxHv+W5f+V9Gm1xqtegOIIQ4foftt4iJN51hj6vGBD9ap
aXZmwbmS72H0oCo4Y8NCTpMt+tRyvCbqMGaLduUzvCTmLQTmUQ1brfkokb8jcInai9IsfZVMmazB
hR28IxO1Kb9L5XfAwFEjuM7O9GMrlVgeaEfykIECVBYCR0YFnItG+t7Ejxd3squvxM79CbxuNWTN
T6IIv2B1HokLUvTkV4ywC2iFFUhXmTzqnm0l/+KKJOIxAnWtAb/bhyN0zGGVC2sOcL3kbw26PXpB
7odycZn8WVYezy2Bkj4ki1ZT1bkbSCvVIgLKRXt4d5fwU/gO3CK0fc0+ciK+HSHWBApUGJOErVga
7zGyQex+Cw0fVwMINMLUr5NdDUWJDjyeYYa2DKPjFiqVQt1j4uLJcel5EcY2CfIX81vuG0NIdEhJ
jihCb5FFuGUafGW0iZjRKtfJhh4ZiYE6AsF52h2wyI5kprlLzxqYetPqURrpjazgzb1BOwgm4acE
dKD6AeiKWjyYtzQ0yYdFsV+h9tcOPOuzUGoO6hgbM9dVv6Pa4kSQ2R1e/0ZDihehMZ6Oqp9+4EgN
LHA0vFGJOadbFbFBbQmnm3LdH34alyvtp2xOA96xGpn+KFuOWOCnimWqakEQFp3Box1QgdHAShGz
9x45dT2tDgFUjBcOa9+g7jMiOocgCWh4Kj3tJbpHg0HjmsgX0O9s643uXqd9ScFGLVfIXtF0oCqn
WEWEEvnrMZYt+NUcX91KwGUvgLVKF0MBKigHvVSTyHkfhvcmf5UZ8SzjwqXG0KeEJrgSqiQs8wR7
uNBuLJqyPIpL3JF21k+0+Av8K+KawyXUmzdRATpvsO18q4K283Nue9fYpXHPCEa6eOVjqG8Vz5nQ
dqxOfYB+P2Td46gZw6iPDRfl1s71pklKxj35a4gSfs7aUSt2myjYpiEKdYWsY0f24fx7ht0O5Aai
KTMsginTz77eluOu1FbZsNY9iFfFF1F3mGDArWqvSSNTQ9ItgWoEIAY9ZSPRaFXwGqkI5gqq1Xku
CUeiph25PARsEkm+LTOiGOp8YZbZXH7p2CFGH3VA1gnEcWFwB2MLp92CX2nitAbOxXAOZSkcAXLP
QZhm21xW5/0kw1SoXF5Vd5RSQtNEJKwsir5hzeXikRrtWvbR57pYcKqHRpHia78deq9QVvc+kgRW
CRVNy7gQFB9oHFVr0TIvS/LhIy0HWiC2MHoLmBisSdXFAgzQYccyGR1j3h/pxbkA2ctkPKYmA/y0
gyBTHHNd2fiBC+vzV301CjpB9ZeWw1MVbiMiXMKl7KYiOIOeQb0KUHm5fXwQudE1d3TqhliHcRON
MrUctGr5PdaAkgblWXW11s5kZGR8mZnjqId1SoLrWg6/q/bcuBcjOuNvbjjBGq6AyF4mjOlq1Feh
O9XWPRy1Gd6MhONcR3VXA/TLw4uupauat1LPT2IfzxYKLawc8khvrfVpZpxmXJuXSt6Eagy2VZzN
TFoIWnOIgkC1iQB3TFlF0udRPg/Ze1knvHmgraGWJ6hvMxrppKedaGQjzWeH4x3q8u+2pihUnVxl
exkibHbdPmCAKMci/e2qOiVEAqht57+nUAAsgTI7qzx0TQZ6wEIlemzoX2OV2CZqyVIlrcyfaaTS
UgYimtY1RNEQrq/yu8VwOMONLPk7b6AtV6yKO6eou+BHl6S6WcV4KgZ5HmFioOYY8ebU/hcE831L
gIbgtcBm2iUI4TOb/4/ncwv6yTobiV1PPQ15Y7SWWnPbJ90iZJ6SodTMhMvI1Hv0ud0zrDo5bg2l
YWbWnit/HyvGUXUnWBznpEpe6IKIroQNwhBvHvC4qR8dkk0U8nsKo75NsJcNl6G13cw1HAZrrVFM
AEfrXmnDvu+r3m4zMjZFAPwd0e4Z51OpJlrPwOdFMBGklpxZseonHLrfhdzJfk0O1hZIE7+6JmIo
oiT1ykUjdBfSEdnYxWNigB8zZpVW2WnH4Yq16SIwxeQ8RQTVOpUQrHos12KmQfHBPNZUypKg3vPo
hcgCeLi4mJ18D2j1cN6AwkXLCDEm9TBld4MEbyDsLJslKltd+syo/hF9TrPVaiebQOeMNIAStdS7
cV9TquD0PwDu2SkuJbKfLVWVujmF39eqB1U36cQAoxxQLzD02eHMYf/kWc+6pQedHonXUqkgQWQK
0wcgyYiGVI9meIAFvSDBc9GV8lc3jhwG0sCB7DVnMe9BUarpusr/NO/LPDKeaVV9qBNQzxrjVdW2
jY2XdTn24VIjB9ElxmrAa+PpoAtkdEIJ3WVVPbhStaI2QIedBt+SxIvVlJ2V+l9mTPhDB06DnFIc
zdA6ZwXKuxxKY4lg2eXr8bjjAZPRJUW0ljhbpxtJ3FRIBH0SUSXAOFbzEBgst6nwW7Xb1FIqW/0Z
Ko0Mj3ZhVRJsNY1FTE71XYeKrUF0T6o7nbAZCTyJdy5a8txpBjCrZaYeIULCD0gZE2aEn/vEVMp0
0+DsklwJOIjF8s0azFVFWR9zyNOV9kDF40pBhQMkOUe+uHJFhvU0Jiyj+zRroBW1rx+U+k3POyYb
MBUk70KeM+IoMxtXRaqdvc5ylNxzRI8eVlZwxLbi4Z4RdNJEAAvpYEaTmDo5GTElb86/C+bbmp44
R2221XVr9P2aNPUlg8qPdhQWEsU1F7oq+1ulfMjGcO1UZkcV/3I21E9wWdiuJ5AeCzPGX9aGQP+O
U0xzCbr7wHI3Ym3tvTpCmETx7G1Un1H+N09EE9Jv6NsR4whgxC8dyBMyGwqoPj36vs7bbNAXLhvw
Fx6R1qOovAYhpceI7bptFr0rnhRNVxGEaDdCtEcg8TTAc/OstxJLs44qpx5/4PTakjE6nFSYgrCw
hT3Wxv5L4PimLLIYStsqAY/iMsnBBdKm1aNEZOwysmiTz9gsPtKGeKRM8W8E71CXA+oMk2PWwbXp
E0YIAifxQuObbXkNDC+0gKcjiuyiJ+3KbV46D35UqduQZA4CDi8+x9WKdImsb96qUd8rbJetS38z
uJIdBoKgsSWFNmkSOjhxuJ5UvxkQUyYE0sIVRURPwLWCRa8LOC2NC2dcVufQo1OhvPyCUZ0oAaXp
5fy97HlaLWVRDpG9CFHDk8Dg58m5hjmbQgFq/9Rn7qZmWi7y9rPIhRIp0wkOqClgJCSFLSlxBgk6
6Svhts8iYOfNAfYEB5x5TVcphX6XkQC7sFyDBTvaxDhX9HqjWygvqRK3sqahmQFupOeHga1G8+nP
NyWQz3Q46WH9nQSBI5IaawXSA6GEESV0gjADJdEkw2PygODVyJ7T/xSUmINp3ZE8ZLuG41cZYgEC
/g6hBohutFKjZNN3NTNplwQA80DjGpxm9BMDSq6i6jsckGd7HGoT3KLasJgyNcd+L6YwLt16TXS0
KQG+z6QNaOcnCdEozaXRiVsyqWRWqvnIiQkLz5QErZv04aFudlqpwoaH6vHqGtXpMsFuzGBZ1PGy
g5ORk4bV18lBtRpyzT5GCxNKDqneDJgVj112LVMm9A3C/zS7gkrZj7LjmaJTgmKpGC50JKoHKjuf
rAEVvygeVInJ4u7RcwNaQgoSDncBoGpnZITWBMuUQ28WYt9CbTVumY87nPWYRKZzOpcJp/RuZUmo
fIy4GtFPklZh3iwAO3mso1hmaCqsWv3uhYmD3Tin7+JJ8VJlHMokf5WhOMhbYTH62irRSHAjVCMN
vxhDTApeP8UVmPcTBpsQIiJO03HXtEJh17q8XSCCtxcexK/an0kVzKa0CtJNp2m8ZxVzxCQWFrUa
QWTqQWEmnun8/ZsvmZQNf3/8+2D9BsyLN4NeU87HMvhac4A2IEtJuoHoCeUqNa7+MILmEYqUXGf+
9O+vRlFcZGbKncTEJJo+4e9V/H0qkvkYLf3azfRsM4bWkSHwsCinl6SWdbaJYpMs0OmvQHGJQlAT
Xle2J9OBOerfd8giAtsGuLoIjwHstlX8vw9eLe0USSKGLe8mQ7ug8w+iTF9GZi7z97V/r+Pvw7+X
lRgeBt/MsknqaVrUyYI4fHOQP4kjAv3BpLr473X493U9Zg+Ci71tEph4c0kvjTCZ2m3gHvOaBi0D
CGEgyEXoBuKPVUFZiCFxpR3ymXx6P+o+tXv/I8gYe01Pi2aOGRDe21iDuqgTk+logU59pLskK/1h
+n6cuLhC04dYYD4Ro0wJo3JkbSQAtFQDY8W4DW+NFZx8jXjCcvLtWKUH60LaBarL1iRoK3m6xC6S
w7SWw3UYcsLohObwd73/PkQKzYcIUAFmFaoXbXotoxnkG0yc2BGj1xD2eFx8rZWdUZS/1P9/C0Dx
mrZnzcpNw0QeeXGZb/6+8u+dNmvEXIN/r5SSsVjQb6KCfOuUXOFYUNb/rkzix7rTKNpHl0Wx5Py9
uakETDlRgBBmdtjJLfnfZb8p9ITQzAavqGkG3Lx/3+PvQ9oSqilZrF1/fyWwxxwQDnDx/z7oLSz/
0NS6mRq6Ou96AsSmD3pO9tajS8eKXqxRbf7+lEy/CqZ9qYh9x8v1kZ2VbcvCtW/S0pIodv/71Jg6
U/OeeCD8uLy/2O7iwfzv74Wy6n8/+e/HZ2ODa88qF3kg/t/L1kyDtlbEIfjvSerScpe4I+HczRQM
6vlr0cquSKKSTaCQS5DkrFt/36xXt35crFR0GHWRwKRDznIQu+RMTYNWXb+IXMpIZGn79/sLwRWX
xFseNhItLZaKFhZQ4jHL58lDKXoTB3lBYIotYjlmFbiaGcCVogUXFUR0QwwXPRxmbLWWDpGl8Adi
rFdpmdv/ni4lJFAMcMmJSVsscbZQbe1iSuN5UJw+B0Di6eEibelehfVR7PBHaJ072DGR70v3OCKn
SZa6sAAFQLvd9Bws/gACCTYbDdsocW4ws1ugETElG8xb8Um+a+Y5zMKJ150S5CgdSrsgNJ6j7aSx
Wpr1nCoeNCFpeZwQNYaDJIGTN6aCCUAjS2SDrRhzLNA+4icidX2SA2wi9ip8olRN1Vf2VO7tXKSF
kXDimGuQrBw5AHFIhq4pDA2CkfDWemj/qCrbwWlf/o3fa1KvMWMB/0llHiOanMeMbksmARNhUSDb
hjATQHTEiiRz1HA0tGCSaGzz9vTf2L44UlGJ6Ah26WUjBwDmM09+Biz69BvoTPwAJcNErmE1hP01
NyhAZuRL+Dq9Y7hB8/5BKtUu7W25dhQeXaTkqUO+g+iT2uPkIA4s1j2CQmwYZgiA8HXTUmDB2EGB
GOec3cuHh+ONs0i0RgbA64e6F45ziWvU2VxrL5gJVL3gGshsY4rL0WtOS7/kgIhal1yu0qHqj1B2
wlO2w6y2+5sLgAtZJ9qB6cdhmubnGK/+RgpAR7uAsMCv+sFJWhtmKWQvXB5zVHrBj/VCglY/Jk9B
ssAJSD0KKInDOQmxDPKCOVTw8sGlg+gkGLbw6t44+6DEqH5wD7mC3d4tnAIYqwBLQ9/y5iTqICi0
fuk1FsaeLJNpfEzaIg8+XRVbQxj7iw9SIf/v7n2qyJU2RW4Tbote69zepX1/YBgZbrt1/+igdq7Q
BaOtlhewdRlUvKW39EHpWfk2v4D7LB/mM3vjE3ih6UV7heQuEBw3XQV5kovNSthBydw7+Zfxlb3x
twzPgIV7YB4/eFO5E7gfyge/NrOY9iZtEBFwldSndpeffTkbX4TNF/L0ZXzOeMsPwYkbrqajDspx
+m9AI0yQUuPcbOacYpn65hc+m5fH6+Cz+Ag3r39wgOGffTB+9PVH5r0z65XSraod+Ph4wB58BeME
ZurMtx7EquTNju8tTHMyXhmUlEd6QRlIYFeINPZhkUY6C068OfymvP28eN70gVdFlun8YD754uhN
R1MUz9RP5D3tQ3nxf+onP8D7oSJKpn/lZvF+gp/61vF7csF7lOBIZhnk4PFflzUj3RM3adTOuFzG
4PAHmr0oYDGtgSakKtXQVE2PKb2z+CbH051swE9i2bnjIHAlGJTUWnPWHhaKfqPdp8LSmpnX+Kac
+Yz8Feywa1Sf8U3HZoHO2NGP5jVYD0/9yhPPkgLGfbro/L4I5XfoMOU3EzT/JWGwRTMTFzTK9G0g
AJybl8xrMcByZb/YEcJXhN4+3Yin8BsWCSb/d+NinlRmP0i5YMYy1hM0HEpwHvg7jVyLJDx0Xhne
XwXeVNqZL9GlYMULvjVEBNJFZQAFA8c2BAIpkMB45J6Rf92Yy0it1VWWNj51C6SC1rG4OA/j7B4B
t/Au8cf2le3EJ+uQdiZC+NNrujdS6NC9WM/SYbaBV/lC6NGZ3xXnCMc14Bq/mDw0zszoGyc3CT0/
NIuzIp5zaagTtD37yRr+PRMVXif34IzwGYSU6M9mw1sKEvOX6p+/uKxz7bwbFwoIXnogDHoq2+hZ
HBFLzBTe4GJuFSTIzbkJIJ1xczlho+yV0Pj16z46yJBmzCw6SGVA77vzeVN4gWUXfUQVncCk7n6s
xu3s0eH+onrmBmsa6MmMLRwpwU9EZTCnfECNDGUIlvLkNSOrgBUdxhAmtfSIypjwmUqY8N8gXsaL
/w0PxqRLb9lx7kxz35Qr8JHc+5l0zryxxqYfSgvvpxpqKBIV1j0lrvDbjebFqZBH89gGJ9buZm28
zM/2xjqPLW8HJmgNev1T/6xZQI2X98MewD02rSav8CKWtvuUXhME1I5O6pPOwSk/8AChRpwEutVi
WhSjdc6fHzxrKFmhuBDEOecSs1cVJUYmogCmTYtNxODNDm/WPfDRU82Vs0g7pnKYgpNuxzMC45Jm
x3ts2cVTvqY37dyyra3Hs38bz+EtvkVrTuHcNu5RfXpvfNvwhq8mfiFmAUVDFxUIK3JcOJrNPhro
IgZiuQlIr1lewY6u6gbH3gxGhUd8Ep/PLRLZYAfob2kIasRVnTqJdGIpISHjnjXYpa/lOzOgAZGr
YCOwNhB5MmqYGz1Ld0v5wEGuJ4+bXjvAzqUAPhx7EpNMgHG4cJkS3aQbWwWOx2xa4CB++7a6SL66
o0tblV//6H5Ux/FdeicDgE55OmuOiPoqdkcwhqQRtQzqWNXLR4r1flpn9c/xRsAs6DbWUH4h9KZb
FL3NG1tG6yGFiK0MBzpudru+8A+ALn+Um7CRbtWbxtfJMPHTi/7sNIeFElTcJXrjqk5IvxsPT7LW
0Jg6LGXyc7rILHIce9lt/Ec/zOSnCYDsWDtgqtid4Sdw83MKuqYvAQ8MZsGnjv6bxCJmCsfSUqu1
jzRxabnmFJyUPdtGR+c5+CtTzaARtG1xgCOzMNKc0RslWq+aJyVpcrwlI6k8JnmA8ohoKaurb72k
TKtNMZwrStMRsw2TnqwqxifrRic3B+0kQobWa0g51lZSpY5L0wd9r2mG6tQGrBRJM7cZP50dUc8X
VD1wMPbNykCnm83JeENlTZsDiETETLKf1cWMMPGNuerWMjrQdtm+4+zq5xgU2sgmSMUElo3vVJ4H
TxCubfUgRADht6XPHmJcHBi9cX5XvxXUQx/xmQ5mgBLymw1fxnHt9BklJPMpjGGzEc0Ni/G5/e3f
IT3EZxGcHxFClObjb3XlZ+X9TOdkzJEimrfvfI/6Xf+29DkcVG5EWH9wSrRfDiDFtT2Pv6TIla1d
38ffxJy5wcL99j7rO1FI+kfCTR3e1Q/UjN8BJxMa76hhxFn34V35/t2HcirfuUitN69/8UkS0QZG
A/0iLHwuCa8i3wtfLgkno42HKQPZjqT5Fz5UzaU3ERyjLMb3h6EAQsn0AtEqlL/+HfsCJyE+g3lX
xy+g0sHGD4kSDjEXlG/elrkI9O93INaYNzmH2Wd9IL/nwIiUTSRNFdUmYuMZzdv2U9zQprujguZ5
5fSF/5yNhn/jYSXqFp/Fl/XWUu8iTcDD+FYizhPn0Qco25RLS1zmb0as34fwpuBSDO3wl7GUe6F/
PbUuCXToZsRJED2J44k7MFSBmfA18bskLQCe/PIpKKUyHFS5Y3p/n7IfmSj9yjj4wFLzI7XQZhTR
4AAS5uJH/ct7Xb739GcYlH9zs9U6JfeMB0EHGIYttnNCQCPDssIBE9mBtvb0pdKt8Y1zNbmbCmEe
wXsfdnHn8K7IjHajLa7qCezMpYvmIWPg3G5otd7JiqAXGxPCN5siggAgYSpvcbZDN51ZQOCpVo0j
CHblIb4F4zYsSVWfofMO4AVwXPsPVW+2nLrWBOu+0FaE+uYWEH2PjZm+UdjYqO97Pf3+htd/Is6+
YXpikEEaqlGVlZVpihyYTCwyl0Sg6Ep+F/+E5+QYEzKw0WQQivSNvCpL1iTQExoLpKSbyZl+/OTT
KUoChwo9MIoNxnR6X2emfKAtFlW3Hks+h6qMQoqxOBJ40icDKZZ5/xjJLwHh4Z4YwnRV+sRiV3Xt
RPutYZykT1BYwinsNXYfPl+QLcqWEd8l462kvaq9sbV5b63zdgVDnsAQwaxqGQBaiI3pzidMz9UX
dQ/pH4kxmS8/aBQ5L5KK7iWPbOziF2SeE/CcUyynlhIy6F9pZSOWvzReHeVEKF5DDgkQRD32IM3j
Q/MjAz7BFzM/mH6ijEreyvcK5mimUZyn7YqdCyRvhNIFAKSLR/hKeLdR3GASiYQyxMziRYT1qwUJ
QTFy3hbsauQ5mZBLWsjPUJ2x46H8YGECzdHhDgnt2n3luaK0XHidsU4qCUPRmBEERsue8qmFRXgL
7ljtVuS5nIK/3ZJHR19yAPiWl4K6hnJ1PFEptIJHK3IzaCXwNQA6QB8rGImQZhZA9GzXfE4umfRJ
WpdgcS1mkMhH+QF5HsZkRjEERdbZIzNiiJ2ZX6Ji6wiTAEok+AIzjkMdjBEjuwc5nlwu1Fv+JEcN
FWwtSVvpuqvRDIEH/Yf/oHENFiry3Jp7kwEpFutP9J3u7VKGhXXyHZNdnWENXNKfJpmjhz8FKQXd
Ia04l0NgbJSYwTG0zGDChOdWg0Yb5Va3DweafxFhMKqQlQst/gh8nVmnQPHM9l1sYfwuO59N3f2U
uvRKzUJd2L20K61RXhjWYCJlgyaD5ikrfWJAMK46aR0b6rLswHlbP90oJbBXE0DqbM2c1dmSMCq0
/lxI1E85i6CpRW9RSO9BshhWMwyfhDcmUvcKmUBpDXgTMyKjpu1xkIrO1SL9uwuhXsiMsRp09wrd
X/YBnbXcQMAokpy5EkK574sW8ixGj1PrQNmxb1Jgw06udJxGJ+G9AzcrTBgqKicy0crDBW8sWSTJ
hEZ72QD3xNmETuSMD/2RNXjSMXBLHEwcdSfF/IEmoj1sTGANSgvhQoI/2Kd3eHMfDfjixvI+EH3C
kwOB55mHrWJdsFoyT68WsqRdwj/dhAnpGRkddHp1qEwYJL8B6RX8RSrvJnL2sMmvTo8rgww2jg0H
OXr1qQ1wsjyoTzS1lZOBlKBeG5AI8IRzE3NyaPx7PSxA2E4B5zmYSGRMYGert958RYxQldOuiYRG
bopn5GAkD7jNaDRkmOPNSLmIZ9qLf0G5ZH9XHQMsA8k6h11AbZ7v8uYh0Jl6rTOfMro4b2BD4kzr
HsHIdgWRXnsROONgRSbZoaPJzYN0KpLMw24/KDozsNV9sOBVm0+eovAiIFP7BQtldE0dFTWXOolJ
5x6hR8qIaB0LsSxMbltQWEQjs2XfutCIzgaqu1b1zIghvRZmq1Faa3bAJ/LIQRlYY2gvkLYd2uOT
VkKFGSE2FWa6kHxl/FA3cTq1SEIbhhuaiOm1I33dbmjXTGDOwpiEbPD1l2I39AzQb5FiNdux6LhU
mE16NSoCSQNLGp5tZCmPVp8ooyD7LRx/QlEalkrqAYAnPcgvxMBS1ftN7TArLlXpWzKdjhXj6tSo
S6p/wAFz2GHQAy7DJQAxEtW3PfdF0sz2w/gecIEJjPOi1Q52QZQCd6PARc3LQGOEDRWteX+LJoFm
d1tlAMLKddzbrRApL0CezP9KY1KnCHHLqpabRaVyzUfI5EZsMyJqQwhnWG7WoY29SZvIgnLHDSwP
Oz//p8Iqb7kmTYnQmzy1zJlMCH2G0ioIfKwvgp+uYs7dLJ1jeuZmy/JV7h8nWlCMnsDz+VKYwo4Z
Nt6V3kkzd1RT7Ai2t/WMJ3EV/i2bB+5ZxORest2R+d2xHAl/pvE+wVNjbq50kzggQ7LbU6lWH3Xt
1BgGW8jWuuj8i84hFRmTTJQMGn7Ap/htjN692gW2cIDUDJpmLiu2pqCL9mq1gY48mDufFG0g9mO1
ylyVf0C22iu4ePWHpJs5BKG3oVIwCAcOFOGb4jsZ55O6UfNDZy1RlqzaJXK2ZXOy6CCQCkULqNSN
0Q8HYxiBAlw2fg/3MMaJnG0HQ0RiXmk1tTSzmyTfQ3d6N03j2vbQZYsEnM5nJo760x8I1IaPrL1d
x9S4MbUgVg86JjBaEOOpJiPwoVsaUrIh+2lP69swdPbML9n3tkbBAEhYFIt6zyEBr6QLawZ3aLKD
6t7cuS+LL2urP+DpsInTqwPRgV489Qt2verF7AogYYDiC2SsLegizt76P+k6JIfw3WTWRcuncNNL
4VtV9MtBkgy3GHJ/aXYIbyScckYqkScACfLompkhw4sl6bmZNuGql633zsPMWzeZXe/b7issVR++
ZPWeJcneZLK3NZgnmob+S7fOkakCajSM9CLntEOcAQwLnwoGWPQNFFdsD/5sx1tukgKfD+JIJ7l2
7VLGs6wAhAGelJQVRBlEUoxB6JLchEDcP8GRAK61T4Pu9dJU8UKcp8xxD1ekpGsUUxt7F8gVQFq/
riRQllpm2i6Tx42RDsuyYqylJDsgeiob3UCoXtHtVZf1v5ZinvDj9EcHegiK6XPW6r1QqpzlYeML
jtFHC6ZtV5aLXhZgJSD8A/eyrWJDD2Z+D/1vpeWK6WfuPwAzXbpVcrs2hIhyDTZqMlw4IahJ/TVc
R0VGq5KMqFXgRpU2NOS6jM1NrkuuRN+F2uWemO8BU7VQ/BC/rTSXrkdwsYVKI848BprhAdRC7JhR
hcjUHmf6ii62w/6Bzlx0GUzDWHsVt1CAgowO+30Bu3lRKnY3u1aqnO0kHxelLL6CDjD6IFJiSKZ0
/slW5kROtNkJHjxD6qboqDMuuhesKvVhPiHhgMkS3Y4de/A9OqoPUCfgze5OqgnOcpcZOfr/IH7K
cO4N8fSXAlQDeM9ORbDkqpPKkuLySA3s/5QQ9+/IMVHQgz7pj3xv3si2pQtPDC9YGQD6zMHMlJfY
8JDPJN37y2Bte8Urn2Sw3i1XRcrMB/8psSLgYHxskvWgfw+OJLdk6KKVgv40fzFw6aDwObnNAJnA
f3BWAhrq7u1+ukdrZwsQYC7pSYE5kGPxMaKv8ZEYSxAG0RihL8g+zRCW68RbmgEU//mb/4/cG9wd
D1LExMCjyUfZ6ki3QXlDkaS6nG/2TQ6HzAxP8kFp0HBueQ14ExVEvPc3TrOUfqcVWGHyIq/+IMyC
HYGncp3403xmAdRdvBuAK4O/T+vTeUdETfoanB2DULJGXw8iPbgSOnezIp3lz/EHWFL6xU/sNVy9
vX1mBxLWOtSW2tq4opeE/RIzbZItoMhOnxADxIj5zjknPd3yV0GNYcjDjmfci9AksnnCDxcO6qE6
7GBr+eZVnHgHGQ2X9INH4TtnLIUuk4Hl8k4w7P9uc47KOQORYY11L1ISrqr6+KtVYo/Fwglh6RAJ
WJv8LH3SYqHLBbpGbSDD1U0Z81rYiqgnOASdLs4ceT43PYs1YPOCtNvCsAB5Gx9k+6go09pOtYuj
9+eEQtOADg5r+636RrvIiAFj152366EGSTPjWH0w2JaW2FvM6H6iBiFRFYNscEolpEDF9h1ByyDO
f9cHXqHtahyEuqWCEgmTg9D2Kb4lWniwPmnKiP/G5HYnryEXB/2dDx/JKX2XrqmxYLzcgKaDNh34
dgHUKl4dMMkfu3pZMbudkNxyg5nB8I5I76qDTnNSlOwB3fWHn62FPQAxQduU6KQxEQ1v6tT5kbUp
Rv+UMf6J7zzbAbJesySTaKoxjaya7T7DpNNP+bwccW6jWdT5G8+LkC4rQWfgDeEr2wfmpSm2mqG9
9yogcw8ddROSW6/sAl7rJOW/xR13wprRKpYylgAnURfVGbwjxLqB/2THX4dv/JIbQvoEcXPQ3S8O
IrKjqo06N1D4OJfNbwn6mnemdQm2WgsR5Fa+T7LL9lIvLXT8dhndcFmW1n2nck820BRjed4c2033
NXyV9MSpwPYIuOAg57C5HKHDEmGsF9UzTR/KYFpjovvy4zeQU12aP3QS+aXxktsVKa1opTkrXlG+
OZNbXf/L5LjTKC/1p8yGdCFysJxe8oNb0Gznyst8+D8NLRoCmlqvBQARztD9ArfEaSn8R0SxQSBF
fKTRWHIT8ASsY7GfcUDCiXdzDtmd3Zwbhl/2NtZmc241EAXOGdUNheeMOYQz8orXNqqfpkYFZAY/
Q5d5jLnLLtmC8Sq+/H/VMTqWb6Avb86l3PMnMzcGdwYgJXHoF0fm2Gk90fPE4vylP4lq0eTSTlpW
c9D2OaCmeNsS5G5O0MBlnihlbRkBnctLT3Tm9If+SBA/XFZHg3YF5hV/fS+sZ2bBlV7JJn4jOl60
rUHQzVhxc675X6u3adl/4rB+GxXibLOuRtveWV1/MB2poL1fHwjwoeHSZOiiDWREgkvQLyjDYw35
E8ZPZ+3DO9HtSjKhbEPIpsvhVahRIcxFnwLIjK50dLWS7RQcHCoLogJGAZnbodRBb8yapRpA32xc
dG67ZBb16q+G7bT1buMTkjVoxpMYxBX4r5JRH4yYLN69HadxfEif6s3BxK52iUB0yohK7DU9WTBL
BgjXXnCNiXKtD/q1KGxwIQ4zPjwSZmotEmbOAyqHYoEhJ0rII6EWAPY0p9eYwur/a2+zWsCUivQ2
MP3IVsnF5x3cU+BUtHf/0C1a5HQqeKPwn0E1iYVezbsrKJlQyfBB3nmp9FLtNR3U1vlG+gFpFsY+
5Nj8RxcghjMeLaV+racHHy0Z8FWBfrrKL2icDKmPcEcpjiZZv+xrqtu9F5+Y3uh3QIrtd0JJtObP
Q3O7WkzPvcP208hiENMdZtMvcQOt2xzuiT8vbyVSQ2gCfKjfBWggENi7Fc2Mf/a1/E4OP/0am/UP
s+JOQWFmph8d8phfVKUZN47eSSR7V+/OfvMR1e/x+OuYKCEeUfYNYJbgZBnOhcxIc3fIjYYj8hlV
Tqz4MXcJETZEgwA4lhGgtZVAX0SdGUjoFFnLmh+Co6OiNa9iU5nNfRqQ8J9mGdWTTQs0ThEKs3Ys
IQssCxxePlgXUod22KnNVm1X9Fxq5TyU59g/04tpPmumeJUr3z9fMNW/sLbe03w4W821wNKjZeHt
p/EiK9eYC0qbPcIbGMyZYRNUrXy8XWe6xIgpfQ8MWOsWVH6G1l2XuNh4MdAivYhIOBEg1CO/6RKq
VPRuwNgHgPfunQIRoY5QJeLM+DD/NXbgi4JJUBEK4WB5wUABLwOw53qA4qvfikl4WfTOUjVOZr52
+gOXEGue+AnS4zOZ8eY9WEXmo/iK6MAbxrLgO3ezf2Rd6ZvKtyMvYvUTUlmmVCkEUX7gpoQZOqB5
O0dohfDCnjwFzJlxd4hVD3zDDCHbubjXISIogNgbBDjIJYiFvJibS9UFlNBTBloLQEVuF4BGfktr
jpuOlI3AwI4BZ8UblpSJF+MA2kMW0HguwCIdavp0WLggFv2aBFt2TrZQPigb/oMlIbXgstP3oB+i
k6yfdQQA2J/B/hnVZiHnc/b5ii4HGmUo5s0Du8v2GteEGoDWkaZuDYQbMRZS5uMz9XRo0+NtDLnU
aJ9/T2FIVY4MD7mHurZ+nB+UgKCTSW9xMxtYl5BIvxH0BWznCRly8hpkFcQLISDyNoR1lKWuuMD8
frecogUKJfBdwxArhIXTrWuPOpINFBmoWf9NU4SBbXIqJ/+KjVNbQFeXHxXQKd0EH4BfrAkyFhoR
0wJ9neCz+QWWpyPCWhitbam6gPYIomSf8RM4vmeRcAb44jbMppnotKBChisAf4XHX1YIidN4Q7Pl
HD5ZqahWNEfnPn05L2gQyXG4A8V3k8uAKmZoCLPd6UnD3LdeBGdy/+YLCyF6p8pKZXbUpdYDWmZ5
TKlLNV8vSNpIBcj6KHFJklkyXrOi/mPU2CuRKXDrfmffvBOJcMBiuHHZyeoAmwuPMTjQBWQd52wV
FMIZ96EFN+vHV/ZFv0dovwFeRR0Z3RMmPrBFn/COBOyFoY9eO0aOEZgngYcpy5AUUrW5aknASJNL
oj68qFkowEmC6yV0FBIJIjBwD5sQPA/vCS5EFcTtQY3H8mdXgpletytoKn/f268X5Aa07TusBfA5
MfkDTLgwEo2Q1rLpkOjCyeWAxDQXwYjdVppP0KghbxoLrklI9+hQh9JCHtRPE/3wyAluFULXjHjL
cI7mYMcNnZxmgbWu1ID27BhK9Om2YGbJuM+0UMA5UDvIaV4w4bAYuk0Uu8bfr/C6pp+okPZC1cGO
XKGnI9pbEm2LX2JxhurfydoYmxHlJZQgcFmluAAhpbmE+gPj+O2CuYqGpFbdJfFqUplaXKRMu+po
Eu5beZE4ruj7se0AEtcyMppzA9ud4+QGOzabnGEi2sjIoKLk7s9RANYGOmsLezlN72zcdCcVL1v4
2lVHua2YRWuSLCJiJruo8EoD3FS3M//pHsoIM/pDEPenmlW74u4kEZQBbPU52zS8MvwrEe0t3+jH
WEzAIJyGY8DIhVnTPgKBI+VTBC2AfhJ9Z6TX0je2YEoSOig0XsIfekds0f6PcwmuvJFaiZXf3Clv
SDhY1ezXD8o6CmTBV1AFr4dkLmTuVEw2b0jpGDMhIWBj6V6wCgiCSbQh0gEO0ozhZiDPoAinrEPw
vn3I9FgsWhlzMpSSiXsEtFARSZnemjPyTs3X/yOd30LUNiqKkkSnSZEaFM6SFG9zXXWBSTgQ9xTd
FunXKVbYFkffRbJoDez1ooD2SvbFZ+UbhG/KRXzAJ8pF9lpkFCAh+px0lvPNqa8RNEtn2DGw93IW
ObUDaCFcOjppdMFKUFOXhCu6ipL/Xu4pw9Ml55UBSTIYbhGSlZpTSfVdL5pkjWgkwUFjCm0SyRnc
NF7c2cCxc8OZw3HggoTZMibfZKJNoUEOwWDG4AAvjsYF3AU+AnJTrA+k2nNGna7NV/iTXPO3+i1G
O+jFdsRFI5UNZ+U/1sR4C58C4S3mfIsAYBDPumLGN22UNT/Xf8eyu9VYL2x9XzOe7UCdoHKbEGVT
mfdBwRX5yDRapjKQ2pw7mI0WNWFu0LJfcrr17+q3iV0oG7bqkklESIHU814Fz1rq32a+6c0VNFJi
a2EzZQZBTvSdCc50R7NgWxqnVBWd0ireGfpNaU+MhmJCeAjTC7FavEjd0fxm/N3Jl1l8RxOWu9FX
3Qwae4O1GnaBrqaQRa9yA6UIVOwekZO9V/leslyrWcCUZe1jaiN0lmexPEth+4Eb54sU4xtS5Bq3
5Jl2bnfWDw05lLWls/NjHo2zls21c1m42Xv/If0E78kv0YAg0H+YIJ/9nJ2O/+Xf/q3e2UftH81n
jhe9tzvpzfmBa0w+pnpz82pwWJrr5UfwbqFCAwsL7TcGyQ78yxHgaOUBQDbcrVn02criZNF0lndJ
sWSzYmcicRpMZhc3RMdgYG9wc4SRBhhQIq3Kmw+MPqpp1ZqrOBIXBVhPXCwuU3KawjULx7j3e/Jl
xk/9OQwCOv7EJJIx+6P6hLdAEK5t0aEeCL84dOAgrSDWO/OfzEbCsPgVMr8BkCaT83OIHBpjOLf/
+AZcXA6Adj6SnQqYAADCJ3q1vE+2Z4RykjFoCmysNvqfOzZbQh8iU8RDu5mRkGux2xcLNup3jgcZ
ofo1tXfOjnX2T/IHxyVB5tzQv5f8dfQZ34TtN6k1QuDfnDzrDAngA1lL6dwc2l0mzmkwCBpH/529
58qcaI+vwkf5HdPuYFjyDbYBMl8kh1x1qCS04LWZadF6EjSC9CO+8SYOzAXWoQx9h7yMhdTjdIFq
6oJEJEEM3QGOygeRj5jaWonOTkS7YqkbtIPQLIJTkC6y94JWwycjonRjkTaiowfiMMxH9CDURT0t
G3ndOium0fwJhNqFiUuDzsMRT/tH4g1GpItwDHGLpjhUzRy9QqZOn/aDsokWHbLUYt7AHD901JEh
JyUobGgrY9vuBexIgHrxKbxxSSSWGRyiyU7R/ULEk3hHX2yg7+WvSFwLEbqANCEDDzqiUav/mvSE
cbx9kuwYVOjwiU45NE6BeApIL4MbQa4KrMXz5C1kuLRJSHWzu/p0LsUd/PQt+cr3f4AkaWz+hvMH
ornSktIC4C88Ty8yYPgEf0ofzieyjeMnzF6Gc+KZ6z3iHwFMnBEWBpXLFqnGfshsDeVB7a0CJCGU
+k78Kr2VCnsZGQg4gcD6CDdiiUJlCIQebHpYyPcBpmoDIQAIHbN7IZvukg8O1Cr83C70XXHBwsAT
VJ2AskclAC4oW8j3rF+DjRl7I1JqhhEBCtDEpWeBssbvdNAQ46cy4XWmJG7FNDsoxVItRZKpoHoY
L7hviZL4X3F/QTK21GWUnFn5MECiYW3Frhav5NI1iIy/iL/b9RzqDksk+6y4wUgdyKsLkSFRZtq4
eEJPgjjCZ/+NCTK2OzHgR4kzzHtoptzYpNzcgYQMxILi1fBbQWDh3sMvDWuSQNzlfFLIS0GyEl+2
XHJz2pRmRHWIzXzVd+9bSDQ1ojyjdg7onWNLTGVmYiI/b89I75FJmGDXzhw6CjslWQPLqoZmztoE
mPEviSM47TwpLtyxUFdwtCEr0mAjSYjPYESih6i9aKv8kHnoD4AgZMzAVelTQwUBQjGfgAAknBRY
pBQU/j3vhCrPb1iI1gKOJgenZ8hoqGBECxU0bxZR94qupPPyHiQx3CViQxRIA5vlJvyhCk5XcPC5
H/5D0wVYDd/uSR5iXMCNOLy/gKFRLmx/YZaLeK9cmAsAukpIdKnt9GUf7p3BJa/OHWruOU0N8vNb
QFOAg6EzLeYYoHaTGvx1GjLRRSDl4S94t2bEs9flL4LFw9jjw/KeSEC/6FCArcVbSm9aAh4IP2rT
kwtaTwiopQMSbyTlIMkkaLyfOp0EBvQoLE5oQQiRT1AROheX5gXkQnubswFukp5BdcAhYeFctS2w
zRVzFoYMOOEcmpNIlQvFP7Ow0ZsbNXTbOclJhhYK4IKy4UI25hLTeChHXnEK/SOYYxy6KO7QOTcd
BkVWOZQ7kLQUUTJxyflrZrBwXiPcUgqkGjIPPVZeIVIiruS5lY+QeuFysihKFCvpSqjMUEHFcenV
wJGngSzwSP1ZfA2YSbxh5viko919yfWGRFSkYVTgCH8/WDv+D8uLywmQxfH40nRZ+bYwhFgXuYwO
pyjZWVZcDRuhOeqvEO9E4jGYMALLAJ0iKPID2AjF3BvrImY+4W/NAXuQ3FkvSn/bX7HOYSDTfobx
UVxBXqUXX89+AncR3eyn/MiN6wCA8qRJwsQHERPAvwDvxI2QL/9gWYOTibLuSTMXxo5Y58oCBJlS
nw7L+GDgnUKveeEHB0KgiiYEyChdF8BFykqgR742RWi44WUIJH0wAROwMF8JbVPy5HhJQUjWS1z+
kN6dQ3BXxbqyCFSQJFB5oxv3RizBD7TVBN8HrKIhgddStF48QKaS0jMYMgmaG+VYb+Esr/4r8+5f
vIcCiHY2IzuE/i++GGuOT8MWAYSR7xm05DtcpiNNaKE7W4oEHphCJPh37gjYOVv+ywfjrYBFGsmE
C/2fA+7ZP1i6HCmDR8z3hZIMj4TGHGgVB0V5C+paRZJOK+5HzJ5wzBILdtd80nmiui4fzNhQTXB2
OY18Hi4AcAlPyk/uY35TcTTREwEf4WrwHKgJ510A8RckWKE73Sg7+HS8R0GpkKB0Gp8QZf9AlPZR
vVRYxOmKP807wWeSL/GXCFtEqb/IAEfK+BTCz5+gtrfkCyL0nm4ev+SE8TX4mUqHYzfWAk8CMZuR
7qM7+yB9JiYm7vKzf4B9cyYGmv2VqNG6u4/enQ8AFZ5ZXzQi/4DZM70x4xNGFpU93R/eBDQAREtv
iI/DR+zY6mm+zPgGj+TLu4XnGIwaeIkTxFJjLAJdWnFGnVlEfyNYwDjgU9LVgERw4R0n9nMW1X16
ccCejGBc8gPv4FOTJ+Dec2HTRvPzbt/6pfzkA6mn9gk4wR/mlQxXhG8cUX/mYqVynpjmEp9N0PCZ
n5vBZaOLKS4d2wLXpkblVnQOp6jCVpldsILiL7miaApFk4MdXVTKvyTD5IOkogFiFe8hxMh7T0Si
QL6G0oEIKXpwYGIEhC8VwSTmifyf6K9eYwsQsYkrC/ZMhIDvvs9x11mwl+FzUeQutRp0bYObd1++
Ad8Md0Kahx3kPP8hGwBaCh/WF0WTRFhC+UCHe4B0mqjxcsy5PGKA/hQNY+5rWg7MRtNiNVz2RIq8
AWJ8cGzu7IAUaBSHwdV7UlCz2LnjOe+rep8ckZRoB9wPDcE1LEYDx92EElT6KJCCMQf4UXIypufS
YR7GqBqkvodLY3ED2bwDPaAY+WB/YUBSmOkTIU9ro4RkhCTNL7KDmeB/riJHOmh1dwyxnOByd9Q+
LU3iyVO9FWI90Iu+M7+O5pVvbtJk1Lem2TnoR9jlKUYDAM3tVn+bZMzZGo61bQMn4ISWv4FSm/uu
tsXwO91JQ8e3XvVoTqFXRWMFHt4yRnoW4zkm8Dxmu4EWG2NbKVgsZi2uqPiTCcdi37u0lWPvuhxK
qO3E9Vci1SvHDqR7avSroqHIC4e+u9WIQJ5gh20K1caLK1G4S7TwoIAC514Ifpd3CIQi9PBbTNND
ifTyn6/UzJ9JPmdbRZBF0bA1+HtgRl1eqxbzNyY9HCdKcT5OVfWdoVXKYR0VtSKMtPe8yP/3X0ZQ
u11VB6Cv+Qj/2o/kg2Tq3QdIYjiaNj7Hg39A5Iyxx5iF58sypvc1or124DhU/pbElDb/HRGvvKDs
WsyhziGbLZ4rxINTk4gWdqQt/577e2jkMl7YZR3//56bUuSuphhe2t/b/l5XpSWQOvRapUpk2D+B
cavjSCBT3bfCgHY1141xM1TliGtAY9w0M7RALIKvSunAqJOyP6We3J/+fnKG7B+XSmaw4/95vi3M
rdOlDVaYFmPrWXRvWyiziFOx5wVmeK9aMNwM+9m1In5bhz3cWUOuEGeyBLjZMhZqacEx1z1sLaRq
9fe/Ab/FwfakdzWEhj6hjIDQtAX/NSk/Cz30/vVhyyyhodlbiHW4s/bNElEf798gKfXSr+Dx/b0M
bbI+rABB0sBaO35puuBFQBKe782Npoz3WGO8ZyV9gtEoi42jMAfo5+pAHMj1W6sDwY9RZnxafXxE
SSC8ZyVscUtlwFtcFMNzpPPfQ9ikOjOWUCtb7Py63qpvRhb4N/L9v/+YctbcisJhJ3LIYbWGUeo6
t/QdOv/JrveRBGzjAskNCfsifEEuBtom69JSyne/1O91nozHWvwvRFyaGU1b2f/9copkomSFStJk
Dvq6Sf1wY+EzgG2pbO+SauhWmWzHpxKdANfqdPNaJUDCYa1497BN2JNCtFLjUD1bjjlcs4Q109iM
z+ReYTIdhncCvNMfqoK8HKjVTGtXNFn/1OCOW1FXIpEyohdZauUH0DGIOboydDth5Exl4VyayGZW
1nK6U1vG1pIAlB8MzWzWoHDpTjNL5qMVq9x40hDvpxhCr1SCe3h9b10aJ7YuPdKMulEU6y7jli8r
q7vnobPQwtb653SVtbRsdVz9/TfDgArN6WSbtnizOZNaX9t4BJdI1Gj799/YCZxVO3Y/eVB9+Am6
9bKmMXyRS1Ank0F5SwJEySW/Z2bUwzk5Zr0omUwESU8qg/9vMlapfOD65Vuat5t8fVyhAXD1TP4X
Vi2qrU0Bfzquq6MlHlITz7bJBgTLLJUtRjxn9oCVs7/fpIm204Mq+sLvZNUZxYiSSV3BK9WGfddp
0T4Z3KZBgDVVJpgHXXZRExu/qSItQXbFj2EfnKoC1BCBNYyEy+ISBN1vbgTxp+VADDESTULXHOkX
VAVyjDLUd1rSWBOVJW65ECgOaDQYm7yKzkmLZhME7AJ162I8okXlI1/mQTcJnQxlM2w5yhxvTr8N
q1sQ+gYs72IksoVei3iWHFzztGMwo3eKb+jMX2qoNGdVo0Aak5GMsqygTmLLe7adS1rlKFqJh0GL
jI1nU5jXUQf+id7A34M6ICIgiwe7ZvFxz8KONpejUwVH1PqyVRiE3cGTNJnWs2UjRhrerNj3NmNi
y4wvVtHOFkhS5sgHZJq8bZpgRZPDNWb2LIPbCoebDMuf3j0mx9EtM9UhcLsuDE8DBuByqcm/ntk8
TexlSYnAzmh2rUJkihZy1CBv4vg0gbtMYXUa5Pa+DstuaKaVlMMX7qNBxZq9eMS6VgC11/bdHvBF
z51RPaes7cTEKjZtEfPSwhFeXK3KzKQ4wZq5K3XX67IMD74C2R/TeufpEJuCUl+bbT2tFJ84mFkY
43Ih828l1jF3wOaDL3/LwgAtsMBba94UnP4eIiX8xx0PHbY1pUtakyx2Xmr+9B/FOAw/XU09iZ/g
eBlz67cJWmTMZdXa6I7RHHTdggZRDeZNtiSw6CFWVkTacleIB96+awb1wy4L/71wbAepRyQW66CX
3pA1PVq0DplNIig7QbgsNDm5V06hb4NK2VVj9qw7KTpG2SiIHMo4kCyQtvgTTW256C8ESHUdl43m
Fobf/0uT8jJoCjV5w4wOjF7AVmZFJ8PsD9gvyks1D/rt1Kn+sXGim5wp/ltdJ6vR1Bjds8BqyBaM
+xjmG3if8BsC2obq1IDqSxFsY9NCvDXt85VjyNIWIbNqTyzIl4XRSFeyIECfMMKeuYv/RWPR4u2K
7HESYdakZ2F/rjzKv0aqpDccLYz1GKT4/sq69FYgCZ7U/k0ZOM9+r3JfslLxhRMjCofJNhjEcCAD
pJNs7CwJGlCWclM1RZYeTUj/MNmUflHfqlwfjkHUYMspHuReG4+mI98yNRs2TvGZwrVNI2eTpIX2
MDBWX9e96UCw4PYKSoW2CUv3yvmEmty13cpA+VDzW9Juy7NRAZHTizF0P33OpFtIe2RtTyksKt/C
EjCebn8POYL2tixHl7FPP+OACcFaUlhmox8iLjrBt9e67d9Tfw/DpKDNk2InVY+9uf97SCZiX6ig
tfv338CvnGWKMS2OODEOZ17xnih1dvbl4H8PWtAC8WJCt66yykMT2Zjcm8dNfpoqhjCg5YL4Y3C7
Mv0mo9eW0FSiEtK0Wj60rdkctNZOFqFMb0+PVHWlo5TG6J8ZINXr/e8n6OdkvH64tnvbPwylIPw7
mrOUmhZWmNki6aAlse0qmjldrdqBbGoZJ3VK5WtaFu2mHXpgQfFLxAH1hTl00rxGHWWnqpNN5Sp+
nEQ0ytsIIlyhKwtfl81jb+nxph5KbW1W5kVJ4PXUmWXD9BuDDnlA/CGVzu/OycQ82uj78tbQClr4
HkQqxFLJHrl1Y0/ZyYwxfygdGFOreu9WF2Oy1EOLmPwKj0IFWLuz8n4TekW8G0dzADa3Uhh2NBnZ
PAY0Mw2G0ZiBmHztQSDP0rz9GCJV2k1tgky1Xh79MVtHvacd8o6+cVwyC6Cpo36op/x/D3EtpyRW
GEuGwZQdpAZwo9Y6FKI9ygGJQiI01HJdaTCfxskzdiRDiCm0JPhTV787jh39SjBFW2aiwXTsWaJT
1eZ1mO+HOLQug15Gy1ALGzjg5klrg+IWxzVemYUfn/sSYym10FGK1MdeWWFgwVwkqJhJzsq0U5Uv
2Y70w0Q8GuFw5NVBRh9WRwbbY21v9JhSZPILB6aLKa1Q2LOPfqyuSZO+ez8FR8KUu5/9n3Lyyrgf
LHQZBueKdOy8mJiaAzgL5BBf8eY0msFTtdCd9RKGcNiIN9H/Zem8dhtHly38RASYw60kRmVZtmzf
EE7NKOb89Ofj7APMNDyedpBI1l+1aoXxeegaYl8sGaJ01Xv4HxYsPPSbAjIVOg1YU0lcNlY+276X
XUHMNA5dVxbkl0opENbeuSA4FoygP7LCXnEzKOgzm6X5N2BhA2djAfKldypy/SuNhu+qV9nFSdP3
UrG8M8FF6Ucl/DtPiHeQ/BY6at8et16e7nIh03ga91KvbwCypY8cSLu9YELd1e4z+nuO1NFzYr5W
7U/c/qT4P0wP5CZ99ppKV/JYc+k1ed6i4SonbwrHa66cm+ZmPg+WcacDqKDzMFOgXFqhUQXagkv/
+58mEeTvC2EgsKE8kOhLi7AaozxzB+gy6l16WnA6FpUgNM/D2uHSra685PbA51cCmbLCcHy3jsWA
b2F/De3lXfhnuSBq5XuSrN8aW+T2ICrYSzOHb+M1cghg2n/ODiAMkNn8y0XUz0jdsIKxXnsylHGM
xHUPizPkbEKAi4kGvM9mx+Or+Z8CxeKYte98MZXh2fvmL3+HiZEJe7phzoDjwpP8lF/zZ7rRwV5A
lKu9kqIs2ZJy1Jtnfp0CQK89WPIZGR5SIaj+QoNl/MpeHi/8bJzPgEh0kS1VdS1T2/oCLcc4PRIw
Of0DYeQXxsUtOcAuwute1u0ERQ0+Evl2/sWSATkbdxSrtaOwnW5DwI8U/uDN4sKXbqv9CH9S31q3
nmwNwrU3qrZtWW+hSBOh+TvjO7AQmxyM7MYLPwm2iAmVmo/4EViVIQ72yj/9Mt3GyKO55ARd2IEm
K5104f3Pb+YPHoiudpw86xZF2+Yhf0y38g9LAUilEEBWG5wd7+dEXrRb4u5Aq8gvikEamgRMvnAm
LLxkK8BeAZ2BCXkrXTB9DNo28H2jgF/rPl3nX2zw6bCV4wC4ZKY7A+FLAWIOQ2vGdWuDu/2a+qvs
plv1xe5r0Qlq3s25U74TpRguyraw9np8w9eZF19z8Xk9g8ddYCCo0BzgvlE+DbB7EYxzr8FvACGz
XqTw0SDHwFELfKRzEWTyPeHu0m0L3POpRwYMhRy3EMnJjWukXuCew4OCHpju4HJzGmzJFShSP//X
Y6kJ4wfX9jvXJoVUXK53fZ/Y89NhSRBmuP8Ru+lX9Y++XIYAGJKkJUKEoygwchv7KalmBHIsMqYh
svADSCSnLLwNC53IqyggaN3iOdYCajb+MHt96RCN2udvoXaBfA1/70Z7R9AUtpPwjiuiBEh3qKmI
BBDKJmhhdkSwZXWnHGPEws+6c1g4PAc8cASZyi8bIhsyfau/zWQ9bso/Q3Un+WtSz2slm1xuNU2y
K1gAlOHDBGut3vLYIhFoTnAZeASmb+590ghMBXn5jkwMCOI41BHhzT38xJrkufpJWTe0xcCEc/Wq
5UcBsotox81exBYA9c5b84sRIzcIyd492HNL3ANIYUBYR1S+4i1RVa5UPSzlPVb9tLb5C9xY/H2N
fV5pkACzxReVa8HjXnfYeZxmJPMpEh+repTduU9g6CB1wP6l5EOd34p9cX8yyEmr7RE+Geu9dK9o
aIg28uSphEKwR9jI/4aERIXNBEEKqpZxrIRtxNZespcqSMR3ia//ltjIjY6eveFMvtH1C0ZcWX/O
2dbxmIZ3TT8L8jeUeVx46e0ErAIxjwEzRxkcP1QIHKI9wy9Iz1h2JxM7Kp/fRhywM14OhQlfvzzG
L9kr0b8KqFaEefO+lceN1G5ljtB+nySBwU1XGMGgH6XvHjQa+345/hXLryq/QhTlu9YykNODXRDX
ddPP91a0B8WWTRuL+oZQLP3TEa3DmP/Myp5cZj0GfuNp1fACvXaPMtqK6S5XzyRUyDX+IgY3pfii
HxbC3oc/fgTCtLLEyO+10z656NUEyeOKG2XG5ctvFWkexVf0vIWiI2RXOseycvBUNfbKAdpfHp+G
FF/EY9P/GySFl/JRZt/G8NeXX1bzwjVRFZI1iB31cV6sc7xiuEQKCwC4MqyB2EKTYdceBKhWBj0Q
YjRrE74Jj/6Vt5LkYBLOsbHBBmOLBJgUYLnEO8r4yLNrnr/r+CKoG/zNmu6ame9a9cHcV1eXkDUl
KRT78rOeg6F5gXGJfILEaqKfs/z0TP4QZqseT+9Qeh1dznyL5+/GuPcaJgH3hUxR/QKYZIZsUA6x
Snyjr9f4R+J5+8BxfkzZTxwnAoI4LXsMJFfVuCQcKmvfZUdu+hqmwgyRzDbPYXwDJWablH4ZaAQ/
OUt00kqOqoDR78NQfWPZyeAlla9JN2X+K3R3ghKZkfXyNZU+fsw4eK5WnGb0lyS/wvyj9tgju5gW
W7QZxC7HTsUBhzcDKUmrXTJMoV3HAgkL+csSO4a1Xx+ncGWFSA5Pp5RtJQHrLpuYtIUVJZdB8koA
7uO39lgGh4YPXvQlfUQpSpdteOcbZ68jDNYcD03lheCtQrxO4sdQ/SB61w1fkD5C6zgNr1V3yzPP
HLaUCcKHe2IVjX8tzzL+n5/pefLyb2J6qBM1Lj7wydJN8eAJEoy7qHG1Y57Prx6ziXCHDqRgdz/6
Bnsd7cTl49U+yd+5xbSW6qWRvXqwy/g3H7HRyq/ailhtm4nub/zRYAPdLNOhM9ThkJjGgeOlVZwR
dJ6fX5cHbFDI1uXJNQdkO/KLIqzEbIc8P+EhyXYDlEzXo2NgxR6IZNlqn6KOucksjVb3NEg4WzTe
jkVw5nDh5rzLcdDTNHKPR3AYcCzoUbZssxPFkXc9LLZZFMgvEgP/BgcGsUIlST+aCrbeBgQVJjlz
hO6LOrSZAyBrhNZtCuYpGAcfW+GaznIiRNaevgnti/Vjp3rzK9kEaHy0+ZCSrgaXprNn2HE0MJjk
wf7WNpaJiwO75nYh6iAdLnJytaZ/imS3sHp4MNvkPR3Snaa95fIpHUhPskX6Z2FkWQIYwVHEic5Y
UDlP/cS7aEboFoN+JMvNLdvPfvQS0hipldauhA6EIFB+n5Ugwf1zODtRaALDvmn9RU2abYnCUufX
kpe7EXd+NHnkqUAIw1ghvBTdIS5/uNo0iYQlbepXh9jbjNz6gXKpj9sShxxZeGSE5BZ4dgwHA6Jh
bnll5K8jj6iubokcFiRJTFCFdMTBxK5VZ+iz4SNTYCJ26JCQrEyB8eQkIN02EryIjX/GqYLbDtYb
74L42gxPt8L4RqjcJ3SjIntv5GuEDD2H62oVGxYVR/bamLw8X2XtRS5f0D1tUHjjMfBPFf5k/SIj
UmT07N/L7mZmL2E1b5R3lYV+BOFlep4L4WhkNzGPiAbHva8SdyZE5AQHBAH5txHt43lf4kOpsuAq
ZcFegLsWlkklpI9C/Rb/gE/6z/aawtN9mY/L9/P1+Re/oAPjnFY/mnkn+83esvVd5yHw2eC5Zc+n
yTec8VQH6bu1h+nwylYrVJlvaTw3ygMvMI3Hmy6CJFXYiqljPLTv8Y9LoT06ZLvHxVse6TkVdubf
gP0SHaevOYO/MIcjz8Cg169YNcHsyjYTXuSDM2luNtq5bMcv02MiVpmxk7jDdm3zUfya0t5QPI5F
XfBM2j919zwW9FemrXOamw43KR8TVRJlNn0XlrxxfxIHn9aXPkdTcYTZFdD2OEoxsRlRV21yWPKT
S6AFD5xlk4NFU0iks0UJnHd0gCp6pNTWM+bv9KPSXYHEMWEb44UwnEJ5n/KiZVuAKUfhgp+fn8ok
wE57rKgT6591dqEaW7DkSeZC2CM5puDWg0fGAWbJscMtshAT3a4aSGjTmJPR7QJSYH/G9I75Fh0i
cx60cbH2FsOhTBJdJXCv0PqEtL/IgV6x2WBTgI4cVQFOU1LjwN5FXgrdVWWqF4/YgD1bm25UIKUE
qyNyA6VAVElvdvUwwPoYqouB3ptVHGBEI58xfv8QX0Ag8RNjRd2/w9+dybIhwYTF+JEpIua6QxYE
bYM/BYNRQ5/vC3RU45FLyLnL/6JfSns8GrZRDhC5dr34Rwz0ONAj+THxpsXPYYuemw+5iWhC0C9K
D/JLCCFsueTmITbOMZZ5bJI5dczC1VDWUkmrD4ziNFIRzF1ObiLWM798R2M/vj4/mei4qadvpm+S
uU02BCkOS1vhzYw3bDqfOPJHO+YywHAcHPgMjjnoufE/AN9kbmhbD2ofMinYBfF/fBBYQ/CaYRB1
GoKnHbPWOhda+AJs6Ma5Bs/Ik9BtVbZabCc0E+M6ZPGTGZsYE7UbWB7vCCnwurYTSao7yF+4wyZE
oX0pi2NCE/kXkV2qO0K0D4WT2RG4QkYHsgjkrus/qmVrB7oaE8kRRFEsoiLI/+tjJ+qcm9tQv9Ag
0i31oJnabsBFfcdhRMqkiHshaOi45d4ugbwSei/U77uEbMvCwVK95vYWSALedikVGNU8wpWAwkAB
BaPhz1sjbcmBxYqdRlooaahs9KHklNTCDX9rnjUrRLmwjegVlI35W3zX0l7/0DSX88z4puTwcFjf
nOiccQs0CgQnX/oX5aC5hP9mFlh4vDFA9q6BxQdm6eXeHHc5xCEka9zBiCRhfKysy013ry6LP7Lg
c6x9+7mkTp/hL7HlOIUD/pUXW5NvV4G5rcEH2R5z7gFiKciR+ySjqbaz3G4nn6tAE6wBL0QokHYd
vgerM8OWeEGRrupF+OY0AvxiQgqn7USyGu1lisa8h/oH+sCTvKOvTt/FoyYgMN4RpspZmo2H4awk
O+EBCK2JuxEvThWjSxhAm+IX1X4Hmmt66yaNFB9xi5iZLhcJfa5ssB0Y0biWbpRu+eqE43vYFUjh
Vn6gXX7ykMiZXb/Wf0ymrL4UahvJRQhkSqhf24jzFCKCyTLSjs1rheNc7VJ4mEDwT+wQ8DYvvfDP
JL1Zc5tlJ6IaaSksYIlOrLkyBemPzwl4jqf7RaIN31blrgKOJKCWjrByQzKni8AijlFk8lzrEPs4
ipBWrK0ZUqGJWy9kh9T6cxdAklV7V80dOd7BCwQRgd4mhl+96fO0wai5CyGZcauFExQ7KG6h9YVe
HS4N3pg4TKGgxFoYgAnhwTpnNx5eGZQwDnBxcjCw7YSDkgZUxoaAjAkGpFsIh1WAkzk4Lsii8wR9
TO0S1jcoIrc7kpIenwZkHxvKKH5xvfYhypxpA2OFL8kBxBqNLNNsffjZniMjxWVGCB+FHKxK7x9+
ScDrEMHNCiW52uKncjBbZ+KVVX7uagFCZ+MwzofjHvd1oz3Q5fIqIlhs1hmr0gz/bxLYpCuBe9ns
gBbgnUx021pjMXXZQRiKMw810K6EsKVswcZgASlZoEZfde5QsiACKaENW63IvBLfZXpA3h+gzdlO
SDl+4s63mc9Mm7WyKTMnSW2u33gBKkJNRntNPaITVj/wKv0VOTqgR3OJQyiLoJLcPh/qR/RHxeKz
sCRosjkt68gb1bWYUEbgLX9T5ZhFhIYIetuEg43GEvb/NflMX+q//m8cPeW7PpKM0JxpU3jur51w
5/3aG/vhbOy1w5M2xRYAl0iSo1/bT/fxJh1Ugly37S0ztoVTvRjfhUNmlzd5qNiBY0y/zGyaLumR
fFL0ckd5EPB9TM/1Efd0TnJ/eMRn/bLasLIw/gO4geHG25Xc9czc9fI1JQ+QgA7XOpdPXPVcNQtE
yTWzYOKqGF4DJ7MBjtkIZx20kMn+XzIxHdBSOkuHQft3UhOuaHcwo2HhYbdVEHiG7fhKCVZiwmK2
owjj2e5c9ERNfjH0bYdK/hMt3RMZH64iEhIRgPtL1/imttfM1xi7I0ywEYcg1bVJnReUrQHpKQc4
KlQ35sHIYB+jNt4t+menfIXDkWc6Y8gALFtT2D3E/vXf85PujsLVUxkAR2E5Ltt8cAWZznErQmzX
bAH6eO9OiL1IqIRxh6EzbqFIe3gJqtsZdqPuFDYeFjosW5L2IeIsjARpeml2ylV2MdKoEOMYOwvY
A6fJB0scyCdPGlWYF8Yugf76j5AeErqlJoCMIq4E15FN41ZBXBKRZf1C0WLzngvYg61WZCoHZLgv
xb3YfpBAg0+ZqkBn9wRsJZfNrHu4sBEHCdUPVAxzcKCe1dsMhhoIwE/o5A8gpxCGJzWbI5I4h8EB
QVkP//W2JZHXFjPIGuixNxVn79ooExyA2fl6VrXcrOW1vMIaei1vE2Q9wdam/RRxDJ0n069iUNaN
8iPOrHS3M4/nk15jo3+iSmp+GEoI/VCNbfSveQ+PMZ6J+O9BomRwMvGM8c3ZZurLoMcjOkXZBIMR
yT0PKVQzDDgAyqvbYv0YN9x9OJE7QkM4cMn/onEA1v4LfZ43ZlL9gxmWf7pvzmTaI5SfFjSOblNf
R86+lyddDrj1lh9Tdof2XyJjgbRBw1DLgarvcYKphMDgAEWqwKjM7cvNEaLY2XBzNH59ym7pZTg0
fnEZLt0LfTvYAu9Zi04JlOyDmdoExgUL+Gi+VxX7qf+Y0bBYq/z9f54fXA72x8CeuIqn/5RP3GaV
T+NVeFN/acCq7/JP+2a79c4RSQQR4IsYbcdPCWja2je0uqJtLjxDGw5dnD4edNO9BpKMv9eRFYCC
+wU9FDYgpBm0UKyAzLz4hQSQU/lT/1Aq5/fkbriQgGEUspxoD8Pb/xxcYO9pQXk3AqSk9+kt+lje
xF23rYKoPBp/pAxDAFLsHEuiX+kNdjDUZ/jqi53duzf9hz0TZxN1GBoqnXAKYfq8XHWAPh6yO61O
5CZHptjFAFE5yR/0e/k3gIf+23kS2CZOlRKYn8Oblrzyh37pvuMXRqa1D0Tw42mqZ5WUJbaZ5A/D
KtjOVAzdbRGoT5v+Vap2axl9kf+0g/km/9clYddWsk/RGSp31KwUnj3B95CGWWpYm5Hf8b+n+/9x
TKj0MJhQcQRpQrAPXeOGWLqDcsg/mgsOKgBqxa8Wu3RNeKnQaFM/RkTdTHignNUO5HpgWKJH6E8M
Swl9HE0icjAEwd9ciZYjAWkQ14aLCdrCSuSVSY6RjkafOs2L5ZVo7QszAC9Fp5nCmJX8zWGnDGj+
tvRiXxoruwFe5VYlx1c4W82uuNAxzW+81hgdGKAcvhkMA9vnjf8gsViI7fpE1KDCuYx1Y0Jw3iZs
8FzZiv9qCKFsp7DmWrAg24IaNtjoi/4KDSBB8HpEdggeOqf44NWL8FWrTfc7n9TXvn0dwWNX8cba
D65PmWwbtW2pHmtiimv/Kv6tLS2IClQrsC8UKYBe4IThAR4Td3Bcw+ZcX6BSQDjdyH/0mwnNOt1l
tWOpRGliyAk5bXlj6v8Gnu/83L9W5wX8otlm+2hfXLo7fluQUvHRgQSMc6C+CZl8LLe6i+j+m+OM
PfTyyAkcslY8Y8F4u7OXpxMrO/pgFbp/tKkuOYukjbLLPHaglmO+SXdA7fQnfGMavyx39RWupMA9
92d8c5FmfUvJHP/4UBE3beRX0aGPfO7FmBYXrYt5gENVZ64W7ihDLYOc6quQMtHl8UpA+/Hgx4H2
hcY7fW8+uNWayzjtcgyikSAchvviz8enR5jnm/qvQjwC+w/ReuZHxa5iuwoV+J1P4F/Fucu+gWqC
DHNjSi7How6s5OT+HB05ugpf+6GAakgi3kHrKbPgV5RWTnVOOD6o4af/lF/CT3RbnP5NOHNzSBiU
+cMhvTxPVMDiLv8b3/qvBrMfVC+8af9kuAhAzOvbvu7ng5mYAoggvIy7jKyFPdUvyBijJsl9rPO8
+ZR/6G9MMTKWp6LT/XLlU4VBtLuYX/hmcjvwVphvTYUejGyu9cZdZwHELM+tGcxfzWXwq495oZLX
r6CXKVg+4nYuA9bBTvmjHdN1TanxjHrp97oe/tUx0PlrgWC4Eiw+G5fJGy8xkrI4V9fKghMK0A1y
KAyXQWUo5sAdaAcfoMXcuiDC/ZUTA5YpoXQSMxMCnA/xrbhb78ntv/UHYDgtIaRwCOeB9EMGecSD
F9oN9e5bu0OA0QH48A4dsQLHEWhXP2rkfJtW8WIO1QfyPfR4Oujv4PCnQkg4ftHgg9p27YM43U6o
Mg2F3mBVh2eMJqmNO9AaewneSCobNqZ2NdgoLwWEfmwRCSF7bjDg4IuQcMp863b/yw8fk2Mq5L/p
ZDn1NYTSB1H5LcKlodsCyn2wYR/Xj010UT+LTFgmT2s2IWZZix2tJ/RMrkZ/qj6aD87S/hUE5/kH
ypu2e+o6O0ZiwZPBrrtdCQaBKs1YTeLr4Q5i9s0WTTQPJtbDOFlwyYgJzn11wrDRzsBjoKF/qRi1
v43E12iQVgMyup7TITUOWrJ/6gF0GGyPdXTxqU0v9WTrLO6zJ8rFPVSMdjnnXBHafIFsQZcCFi97
eJmK5RmdVyW7qLSfAEEqdHru9704QfBw8QgVk4BfZa31NwvnQhzCWm9oyaAOepDV1Yfd1bV91xCE
c1GS13A5Zhk27lsdUKO9maTV5rwEDGTYF25gsD9RFWYOn6HTS3BCUFie74bOliD7QxYpruXiyhNz
N9KnHcO0zrJz2Jlf3FxjArZj16TPZp6mkwXs58brKLpEHXd0CmhuGgw+9pK065/cxrzJxMFsaaKi
Gv8gkK/1oW0wdadMGDgxOFbkynQvZE92fsi3vS13MBEqds1Av+wYUziDF+gV4/NLQfo4MOSkWxq9
z/rWRtdF4WZY7YG3tYinhxPlD96Pwl2h+c4ucFjA5GK0WdzRXHPQEQYopm8gHlzqaDWP3q0tSB/a
CQLAfNaIrEMGFWf0W0llVTtjEVW/jua9ZDUumz5J/2h1D4roTs4nt+iITBtRKgHJZvybVt2+zH4N
VJNPfCrg6BBxZh0HqTnH4Rg0xTHOor/FSk46oX+k9gYN+wKzRorOX0cETSLFkKnHYR5s+ckWTV3e
mhTHGf7FaDIpDGSVf72BnwYiCd4kU3tRKwH9Yr5/Lq7IpRrt9X8n4FBTY0Br/SqEO1+ztBxmiIos
9bSWjTDZZv1nk5g0welriwkgvr8OYWkR+p4Kn5XewuNf9ETd2K2sCcbCVdIpQdpxF5XVt8efYqPu
1fw2xz8SUtiB9sLgcY7Y7SmEVpPmPisZOfc0ui2gQkLBFrSjxXFfT/XK6RB9YwYH1iQKkjX8G8qh
wcakFylwQS3KF4vxKlete/tUUbcpp8qkUDHM63L7xnZ0IAu176BEZF2CkgH1DnYBSjlfYoiyzHIN
yFOa2OOS4h2J8UoKFI1GPVKk7SAwEDYt3b7Z5INTVUB8mR6MeXttcstpEtCHupiADRVXZ5IKiaKs
Q6KD8594SEO/yxAIoQUNmTxEQXaqFs/ZmN8/mIkHZ5Qdw+ZUP7NrD+kcEx/kjmdBx59rbNvwbolZ
oE/ZRZmLaidZjkTX+BXBAQV7DYBNGXBicsmMeHImVaLSRzOB81Vvl6bgyw3+B3qzGnBXaP7rvLvP
uJ2nSX+ZywMcQKeYCQKQ8vOcoh4lrmdWIZ8B3zbSTZdFt1R07hvEgRtZ+GvUryT24hAi1bHjHOiV
R0fSHjHN4i3CCoJTB1EXrkEadyxBDvIefKHOb0a4N4ePRfyW0nsuvYzHygzC8gs2XA9bLhX27fye
UWny8k9VIbfvrObQEkl1UVGgSj5FjvGYroQRD+MOdskIZwHqsG0uvOEJId2HATLD/EZZCMCCrmLf
Dkc9uST0KBwvipetNgY2wDOiBTnxQqBWEFawaVjUJ1P0aAGZXEk5NRh4c7oqcCZA6YUNsx93eKgc
ovleC28Na9aWQcNvn0SPuSLcZtGbQYzEY2P6Oo7k466H+SMHOmjybL0kwiU2sfIcqMnwpnHVLi8d
CHuIioyKCJkLh7wFyWNPyrwphVA2EC4BUUKnYUOyK/Mfeborz6uyru4qtMS6u+jnJ0LgmoUrqZ02
oZwECh9YqI/UJ81/Ft8CISTmNTaCmctgMBeRE8zmtx2hwQAHus/wTWuAR2PG9GMrvWN+PG1TwY0a
dlwvheXjvE3seBq51nxaaeWTnaBhnKHDsVhyKnEfxRgbGucF3hBvj3W1xNuQHcZnSi/cscEXxpNR
xACeMoKa7JxI7bzTZOEjbzTPBLVzJotVmZdH1AQyD31duaedR3MriufiyRDU+Yp6KJ+kvG1iVOSx
TbOblS6PZgQb0Vvu3UURDxOuRblNVDmTkjhfsYqVq8OgwplHOugrIhLBbdx7nPMmzSTz7nTg+0y7
5MZ/Wl2QNve8uQPJZh0bH3god/0ZLJY3Kq64ECB1k0df6/YDCnJ5z85WKv0FEzqsHNpdfZPoLSUs
ym794vU2Gc9St02eBLec2+yKO9KgvPQM8EbNAEO/r7fGKwmZ5JL37NKmFBMnqw/oODVgpYXnWCk7
n/UgBO88O9Num/xwdvmNq3Db9XslPjwVV5F3zmC5SeYPEasiiGNBpu8V4qajo1bd1exF197N9kAX
wdFOgGzNjScvxz4LBussBtyO6C5koAxcj5IvQTmQxaj1bigHlXAsc5yqPYF0ndapLH8OT3XulTI3
iWeCKzROPjsSMamm24z7NDnk0s58eprhtinxI04kMSBA/6WpqsGXRDP5md6RDPFsivJrhppMCXjc
xvoUW15NehUnAa0OpkryocFfWLq3OJxLVyM5FIYXQ1p3wEoihUky1FmHZD19DazeXpeiU2bONwEm
RvcycNezuISQZO5Qt+3SnvvGL8oPw/Aj+f4kDaEllnFLUnQp6X5XX7UwkGdcn69xyf532zTCo5Cs
t/I6m7YCAw4nTMUWyazCmo85GxgR+uHimzrWdF6SBZV1hpw/7nvzpZIOZe9YBcsDL1r3EefVpi2d
b7I638U5wQhTkmBU4nNhfoeRdn2SsTy4FuZkLM5ZR4AR7WqFhY8P2SCbvAmd6IBMc/Ko5PA/25zV
3H3iuLAgwrDNc3SKIspv8Ojcg2GwCEEr+hb0KPJcW1INcsxKP5SeCHicO8x/pJTK7aEKwQ6PEG4F
GfwyDKLUl4glh+YJcS7g4vF56r+NUQP3kTFwFLXlj0U6pavDusrSeNkVQN80oBUUxhlofAPWlxiO
rr8M/QtFfWlcKq2hB9ANVm7V6BnzodOPkf4QjQtU4BFNhOYvlcefE3sMRmcykJfwlcXegq+F6RmN
b9XHYXpY2Wf7Ji7nQTgmSiCJp9S4Jc9AFE6pbjeiE+N/q5+E4STVgYYuhQYQt3BGz59kr9qGw8Oe
dE4au2uNQQpTn2ZWEuU+1PeFENT1WyR6VvJaRhQfbKVGi8hp7ITw7IuOXfoq0O0v00sxvSTV74Ts
tJRq+6gWf1UXFGtXHMXbdNrP4lExfVG4PCHNokwlSIDMhj2ZjrN1GlobnlLVuaRqxvAFZeXYx46q
+JCXYifEYVw51yN2LHXN4CmJy8UQ+6OWKtc6kIxjgicVyWH00c/xTLZOoSLdgNDvde0LpZuFq/WE
zD79ETtr/XdCgJdxQIPWLPlRKfyOgkVdhAxW2rXkhQEy8m2p4zfDVzoIKGYQiST3m2RnkG3FNr9m
RUyQCbsIHJVfCuFD6qCbedx+s0LLcn3OuNAeBMtNByK1XBIlJaxOzPDxFI8Sq+osGBHIMoH12jtZ
1+XiG8PDAuizapamdrkc1TQoZU+I9+GfLs1ebApHEwfM9FbNezE+8jaGLGatF0E+KONDmCF5uG+q
GNCLLK3Nvbg0V0n71VhE+GaOnekhsxDVuNRkw7yRvSkm8N4PFJlKBU2Fn4LM1mkLV8aCocAj01hA
9BsO1oCEZIucBc1OOxvEl6Iq/3cW8b2XPqA0Q3bKZo9A1roG/6L7e2UZ1xoPKYSQY0sJ5wWWZS4A
R8hWkqKZ8osUz0/N8E0G/woFwwbKDnMsczCjnhHxF1H2+XP8kb+W6Vl7UjbatoSXEGYESVfbTyCx
lsFucWGGKOzZ4RPCE8WKP7Pp+O4ICiDaxOzNmet7xVGgoKDKZDXXXkc8Ep6Hsv1KATexoQeRW73s
NbaPdm2Ry4ZH4jt2wUZ6btKzIX4/9YvJhgzfNhZrBNSzm7jVRbTThd9KBxit3TB9m0fiTOAmJMGy
D2XE2zxYRX6faC7G49SfBONTQ5dpnFHwgPu3yJcy+TzoODn5T/U6olEz1zVKdBvxAInciPVeebd4
owRfT6/p4NVohx5Ew8N3eG+xVuvInWWBLmq5W0XLtYgxXR0QXGiD8NH5ZlCyZVIC9sEzRCpNeJX6
R39tgGTBmpf8nPaPdaBJBYA6+Abyvsfe/2+OXvLKm8BfpuWXdqkIHURzNHOFTijpHX2JlB+U1cbl
pqkHs9pHasCFKJN3Jvo5R1t4BBdlZlrHtUrD78jBwJPFPTv7IQS1aljxwipvwhWTW4hGUxH4u5wc
IkbQFFnOjH5rGX5jeBO1xTQYVNfMu9Oss5DDyJjtw2Sd2fko59TaFBMRQbdBuSXWYxhduXaQ4IZc
CmrrR5oeNOlggLQpBx0VkV1ECVsQ4tL1QMeFJle+9OIWL3hhlmyulUeNxQyrD5htLIbh1HDKhSZt
6jvc13b7bA5a60bwzNkV3pboTUgdpaHNdXrrTUvuS2nr8qnq39rQy1VX7X3oDkPtMvxIgyPGgV7B
FPbYq6M0BAeNFLdD7gJm+1V9gIw0LwStEzyboTaAHvjGOkH7Zm9f6juW4MO9/++hN6AbdW4K24Wl
C9XSSDEE1L0c+F1ifqINVHGaCb97C4NQKVATnFh7SES9mP2VwSBvwSGYmWfzwhQCLDKz7cRp+QKC
DFWEy1GgZADngx/f4Pu0QhvkIQw8nOoxPsbaBYRGaz8oNANpu6YrjC898Bt7z1EOv57R+GlGGF+C
y7bqRwlVPSYYTDX2K98MQ1Kde7OX/DSHJXjr5Q9LvS2guDgHjMOr9vxQJjbD//gUdwIgJW0NoMhY
nkzpmuMgxX5Yuk5sDSww7T4skAzEx3x+5JbPcwOTUC73FUWowEBKUN4svJdpyToHxsPa+IiYD+JQ
AZ6FcTSLUXbX5lZAxSEHEWR5sMezGgckCGjaMcdPla603aOty8YrrKhxCkwyBJ/vz8lnxgDSKsRd
GXujYcv6oRjeinUzgKRrPDTjQZVPsXHvrItiOKQm6r8kf9BuuwL89PBeTlcMar/T1eCosoeekWj1
u4hYWSMHUUHD91bKzBYooo9bS9i7z7bCFe6VMGEr8ZG5F1qQAhxUbj8g9f3ONbKHvYyQdMgQTLMs
6cqzqr8ryp+uM1h+xZhNCPgaHAGltBnV1Gv7ZLLYdVBSLbtRvcm8UvBE5UWsXnXjAFEXreoz4y29
lTOZ2XZcBXF6F0TsYzyYzDqd0xSIoTfEDiz9hbERC3ngAoA9nbPV4fo9RX8IAzX1p+lBozl3B34H
5kFpor04zjIzzomxQJSCcfGT6Dg+wWjs/+PovHYcx64o+kUEmMOrxChSqVT5hajUTBJz/vpZHNgw
7PFMdbdE3nvOjhRyWoh+y8TDO4PjiPfTlhVWjHM+BT1Hr6gdY8vuyKArbVBT2m+qxSTznVTWifYw
hExyg6YylIfI6nw43m6I0u0uduCydQkdn/ughaT129bv2IcZ14BhFJbagypfzfoyUqsx0rOzgdFp
7Gnt0ey/zQZ4tlsDZU6ROwb3OQTKurTNcZC2W9e8VvJzx4/qDobhzcI1h5M1TJgsLTutcEJKc+0g
VKeH3zXuYLxp0ymzQk7TAe+e8JKN0dCcGDxY9NT4JBYYZqORZMtsnzPIUXwh+e48HB6C09E8PIX3
GH21h6+zAlZp0zUYAZUZ4gFjCn39KUrztZchcaV7dvgUSQFVIFrZnxEXiKd5fBfIDlvhhJEmLI07
mr9dE8HMINGVSOtaIsUgcIsCjvCBKDp+rbVzwlVYPaFjmGTXqh00MMt4fcwe/yXJLzWlgd1tnji2
OVKs4tlSz0Nyy5Cppb8oVafxOD/exwmqgDWdhlD0PEbrLZmva+62T7V+b53BDREPjPU1jxnvOJth
NUt5tQ31qRq+JuwBijMKnikTIu6v2WlSP3XjKpbBLIVl4pNruLBE65zF7IQO8rjsr5kXT7RYXov+
W/6KZa8neH2IHv3Pcvcl4QwlhBqgmjadkGG6U3++Kww0Bz32dQtyt3qhggqdogtuq8QsG6R2erOK
SIuTw+vuvpZ43f8IR546GnoctiAhalFRruULA06fhXLyYag2RhiiDk9F+5YyZmgXRY82LUFeIW5G
SMm7Jm5JM/2lMNYIo4W0kmWD4l0/pZgejKOVRG0art1x7K51zmv52PWQiFr2xDjI+o7nQuTqSz8K
7MHxCLSc/o1Qf+AdshIudy9vzgnFHv23plEtnWybJQPZPfZWwdYXL19+h+lDK54lvqQNHhFCNpX1
fl2Sg4YsCLC/jBYxtB5g5Zck9uf5XMbUbdhl6zbwqhLFZED0dqsfx+awyb9qDxqxyI46WUoczOvy
tlovWuekZIU5Je/O41+fvcjFzUA2HE+fRCeUU7iJDcHZ4ygR60jeglxUsnM6fWffTb9FJYNKSHAy
EouQKan8zYBH3qNxrp1QHAdTvKxotJVDLDiGeBoKLii+LZJ/uS/mzatQ0A0OUZd7CNX5nxxuG5xA
d53m88MFTpuDfj/AJlbpsSqdAW0C8V8gRP9rMHFvx/yopmF2apC0+8N8kop/Enxab4VZiv4wCzXr
Q6/gT7LCSYGzDWgb6y77SfxqFFdDeqmETdNUrp95X3HwxNAAGhuFgf4iknVf6X9L42r257Rw5dku
9a1lDpI6/h+/WiKjuRmI3R5wbcr9XzxBYGZRmp3F5KBPHzMlMuItb/ytlG/9zcjyI5wEExpZyGKE
wJ7BZfoDOYG9VJh78WnqYR01JKCuEvZ+Io2m/wER/0HF5wTVLwbD8CITU2arBm1RPlZhnVgj2VwI
G+xEkmWJ+8kkmY0KmvuOBwSk+TE95exJkv6VoC/ssgMk/lB4fct8Gw5V1EowkDAAqQFaD6KLsDpD
EFfwTZPEfjTqo4G7s0diUyICkxy4sn2t3vIFt/fBwoaFOa07N/2pB0x6cKcFluFVD0fjUSTNyNpP
T6B/2XxMrAjbQTc5yBsf9wCCpOvcByUmi7PGrIK2uHWmiVet4REnNLkmyo/LX8G3/l0hGYsJpau4
eOLHN7NgaT7p7W8K4cZSBkixjl7GMPeI7rQ9tX9x98p8awxIid5Bh1I1qutzVYV9fzgKON0Zndwq
C7o2updRQzJd5xcD8cyYVoz3um0P1bLtgkn/3FmgPcghCfDUevyv5/judxZtAO+peEMAKwkvZoLt
JNLQhDdU5Z3UMRBz764GohJiOrgL57540eOTQdLbEAFRLcmzYfqrgig3XKjHlX19xnb0vHQHaT1O
jY/LkieaARZPHGOQVcGbRzVxOxoL7rFZD5KFbtI3U18jdVJ/G5SNJgF+63l3UtzfmJ/JQMJ5hhDt
kJk3VfbnDNesv1SH5m2Mnzr+sKYVWoNP8YUJtLOQSHwdDc4UP/ERILQ9RILdm34s+o2Jghi85CJh
lm3Xk0pgQwzw/zMyF2RDpCNBXN1xoSzNKxIXdgpQHzyTFwVlKDK5Jg3QmoK/NFKwbpGDXhyfKjaX
O3V2DsphEIJ1ep3UU2NE+B/LMjCUQMrO/BUU9rBPku7liLh4TIuvMWbgPw7WXoAnRikUJAuWap9h
pk1APzfod56YcA4Vsufcz1mq5QOXRNFgowOqIw7K7SqeFbd/XJGTVqNTzJ5eRmIeYjZJy2P3GYPH
dx4LO5RkvARZZU+mO4jfXU65VSQZUWK6WeqCFbeE7HPhD14Gqzrb/USBcoA4VklCCEADJQTUJi7S
QDH8ZfXvcpQubtsBLnqP1hWJOQMviLFcuusSTupVBMUcEeLN2F9CRTjOG+zgxZTHbZ+XX7KmkU5E
/eJOq9x+6yN3yvlalmR2gFBfVegbvr5mVYLcFrRPDF3QD7ThDPHr4xPGnVcLs5qVekxlucXQxo7I
TQxtem5oKTavk/5p5R6djtNwosSGTGaiGXuxPJYlzbm80+IQwT8N942rXe6HcnXXwUN3Bae0HMze
rtcnoQ0Voof14SiVvjRHKqLdARfLDo8djZ+OMXiovZL1zD2S1L8KG04zvYzply5f4+aVgsdZ45w4
jEnIqJTprjS8I1pr6pOsuYiu0yTk0wHgSTOe+aim04pUpweA7HlaXjKue4KlFWSobnZ3EIXEOL34
7Qg7F2YUfjTXj532ltd+Nn2Y5HDH1BKUvpixooVSG4kkyC2fxXwTGpfVgP1CI9kgZQu4WhvXeca4
p3D+Y7EjbbWxq4xN2RdqX01vdfU+tV+EedTswr3rxurVnAOwfxgZnmKwUmkNtSJyVxPiwKnRZ4he
MaDRG55LgI2xJDFTvgwmUkpDQ76azpRCZHLylbTT6NfTc5HH+AsWtgXqM8fSPGYEVa4Ox0u+uqxU
bFL6sn/8k5XiRSnOlha4s/xUcDYTk5J5wrgt0Pff4dVufwq+fkpVCGQ2omE4KerJJhk6Vrg1c07M
BqzjUci8MpP0oo54tyoDMdBSSv/uZoCahMqcJj9OFqCMi0bHUvdI5sGq0CiaOF9BZhegTKdabIVQ
/sSurFPfHPuKq8KOxeNELeJ6Y/ZDwTKiVUnCNjmRJCTwZOkuqKiWnMrB5+cvaYAOfgCVndxJcdFI
6L3bKB4PE6Ic1ovi7qt9NMW3oT61ltcDrKMffcXAlSkujo7MihbtlFuMGE/yiILXo6cATzV6zWkK
0TgXclRrIXyuPy64IE6rjIQiu8z5s5hTT/IPy6Qpb79wTZcrv28BJ+7PXf9dlOdpRfIKTBsozbGd
YX08VEGKydnq8aKNpFZ+QQ/jHShT257xUZOHQ2Mu1Y61l2NceFGQ7aTCcMin/T1ntTo0SmCqvPt0
BwA+oezXRMSkaB+Uh8lMOlWRZP7gqoDlV4AN5hU5QiQuMFXvc8sBD5puuRb6SwEExcasVVIDkGv/
qiFSESdofxJ5hcYcEu7S0PIDs0uPxJZjjzOTiP79oB5F5Vzw5rahMRwfq32f96JxKO8s4rwTVElX
v0DORrdXF4ACDz3K/f6M643Jje0TbsMy0H5A+h701ec75/KtlQgABS2f1V1jhPMse6QqY9hlws5t
VLskmtOYUIEH43MyXSPzYLBFFd9SxOMGJKeqbtXybR6Ezi54KxBWgP7RTJDwNxyYHwGHFP54kA47
diDEeNuEgXzD0lHruqK66Vg2lTBFINshpwZr4tcJd+JqOBAg+vwzmG5vfKtmHJUqmyLNXQaLncLT
lTdXtbM+7kPD9INsV6RO2wGE6bJgHXxj8q7ZSuQTFy6IW8907YHpS4hauYsjpF451hx8gpt6yIlP
6Iymf2NpIVZMZHR4oFIrodYP/WudIeuujFBAj7ngjhBOwkGlYxaPD7Gvy3ufcxIeVv1yB7miBWJt
mqCmCItNmcnQkUwXI4VOnAFI7IYE7tpfVGvFV/KAjmJ94PdKZGrQAsIows9AowHhpQhHf8HRZrzE
NT5o/SCyyJG1vukGte64DN+6dFRrdIjI76vKmYlxXe0235NZLCfoVIYAww5ONbycpBi5KAHRes7J
0/2OjgBUxGd8UuVjP1M9nrj3+YKXRUAwe78O0juy0vkbVw8hr3gWqT+4sysnli+1PwNFQSADi48b
XS8puzjP+XmzcWWg2GQveEB5yCVh9xxDfuX7QCBhvSe0gsteIx0V8SLEyNOu2d0nyCpbqQwGxmX/
RA+J271H0UuNZpRJ/gORJ+o+hPU/+t3WGqI57Idlm6WdysgMjwonbLHR2dBb+Gb1fwh+BOrGabWs
nRUjlRRSJaMfSim0nieysBXCsnn71ZWML4oS/foRGTL0Agm+IaRji3JA8PMZNpuB5FQTLK/IgD5H
pTqzY0lE3ZATzOj6y65L9dEOpKxaMIpEq0iDlEMevNk4hIYTgq9/k13avpD8vqCTgEZR24vYuyJ+
BYglYCviORJ3uDvshEWBGTAlUcfPGwyvnnI/9ktUUclHhn0XIsWjeBOwAf9eFzAmQEeZyKmwsMne
qERcMXze8ld35aXXKn+Ery9gRyHwKBing3jHyJeIHrRDXrq5cmEqNbO/Wj+bitv2AUMw1rjqtUsx
DcKg7KcZApOzECaT2BF6BoJqPYs9YaKvS4kE4AQMmtJK2KNaD7KH074TUGrVDA/qv3hRSBNDkQoa
Yj6b1ACbEYsV+myAQN5/JXGQhZFfyD+ClQGsS2uDjKhqiG67WR28EHSfbQgXU9gOBgtjF/TaqDpo
wApzPwNg57T7RRqyeeliLTeThlVsGbKtExj8fqciknCDMge82aBdRYsG7WrdXx6LzfkMikNWIWt5
i+y3wEJJ0lYwYegnsV3aG2/mH/eljqgCcyB50axvOi7ivXInyBu5HA88xbyHPA8H/dCz9xM2MZCD
iWqfpCT1KavuF7B/AhRspKjFesb5gZTD3LfsS+m+6dwGWpgHmuUFlp9kFEwIe0WHX5P2cIYX1Kik
5BWrrz/CGm8lQS93uysO7JptEk5P1Rzka6QjKSBnQ3YVUnfRvwv4t+kxgM0K2AVWZlzubsRvDwg/
r5EDlQ3PYFw+w2iO7TPTXi6cZSqPLCtoV1esT9ZCn6pjcLoZvi55MDVwFKJpI2eFZtd1+05GyIkB
PsHjh+hedHLu5dnNsvt1SiS33/ya8Y6xG8Wt2LnpB7enKVKK64/JCZDZMfF56NxJjBYBSpASqqYM
xNTtN1chAp4zaa9IQT0DkAOJmeLyb86lKjuOj0+778GT3RTIHf0a9nDeZbhGwZ6Z93J3rYIC4AmP
MRO/sbhcS4LhoQOIATIx4SBiel8bfu/ESSO69vZyd1Pk0CjQsVK52MLZo8yWY92umQBjQsQCrXD5
zng2SC6uuHIpTzhmwCukLaIEbInuCVeC4zqHWxOxUdrxj5LuYwMbMICXC0+2a7JPA7iKQSX6qUjN
q4tSEWt8We4lamhqGy1gdbsv+Ul0gOpRL5rUH5IJkN1x6B2M0c1IUckcJkjWIU/nQCW6Gq0E5eaU
QhV+2R8SAW50++UpWvLY97LkXW9eWzV6UB3XuyY3HRyBga3ZB/83X/RZ/enbJrhnn+lM/11ETgCc
+0TAAwGPOL0W11ovGv2TekiaKuIMGn2hNe5o5qBQuUEeGjAPGDQDDUoZnQpoNOJYySxyV54H3m3Q
wuLYKid7knBMCUuO/UIgoxoXJxYk0qZE7YIyEtSJj6ybbOTBheRsUCXp4xrWblLhizjhcgX3snKg
zsb67arpb8vpGvrleTrIX/nA/QVK4ekkgKNooCdNcOeMP+1+IfNWRAO8Q5HKHa8+vIbqDJGly6ZI
RlcDqY4WgZBlcDmRgYngJj1YFK9+4B1+avpvdmBGxmWDvH94pYCykTFNd8yeKPPpoziZRGWOf/xI
FcFr/ZyrnO77hHN+7pM71VkovkXRGbI+nNJlL60sbOpclC4hljMZY/cfxvEHKj1UmHwHEj4PxS9v
QFD5AzTb43bjfUgfm/7WTbDKkB03R6vgE6H5RAbmF5QvwBwoEkEog+kgYZ4DF3qJrweH0fgDzCSz
xA87yDT9D1Im1QJotPZmhZhF1dfqtD2U1L3j5dpcrVSn7sY3wmH8h89C6SZfym2GZWTioH4LU/Lo
FvqR6UzO3IVAHWZCECyBKgimuj2L5UxyGXaA1VawDHf7xp8vlog0d4c6G3avdQmxDMVEpyapS7wF
fywbOuesLYsH8RHGaDmNYODJxhKGqwf3DEHiR+IWwupb8LUb/xNZLsaOld8zVrxN0df/5h/wEHxG
vH9YmKBKlTbYfFc36QMKe35JpN2NQGqwRP5NRYeEnZVgC9S2gL+xiq6+UhAB6n1hY7eApV7Dbj98
TuzCu/bGnJaF/fPwisntp/FzZg1O2q2gjl1fHXGbYpUv3OZUXgAw7sQ/wJVF8VVLnMnRD4g8XOEU
S8wnu8LLPOWTSCSEtfU3MUto3QzGjR1lnxHWArf8WZ4UMjN+NmMYsuSPVXIZY0BySdXgni36p4Jb
g/3C9OLj41XF8YCLCnWYTymc7MS1CzpyLP0BxOVj+UjP04vJLxKSNkWTxFU+lsQu7SvHOhs/1g2l
T/Yv9YxL5kJ2xP8X71HOJ5suQ8lupSx9V73a4OfIIcBS2YXZlih2eCex5Nj9IRNhZ59VH6Vh7RZ+
9wUGMhzWS4FKn5CqD3OhMxcbwF4KhpEWOOkR4A73M4zozRPPnfraIxzxi2t+Jvo9Z+2jLhoj/a5+
o7M5Dph4iEl4IGaZg+ULKZPNV/imXhCMWk7mWCHqH5Sdg9PaVumCHRAyj6gKSz96CUf+Byg+DofS
bo6kDiF+NcL7pXgF8o6PNO1gctgxmLTaUfHrXxjehFyhejde5BeXN8BhdPCLY3zhuHVrN3HUC+G/
l4yU4t30l/6ILzgEmCS+hz+sS9gnt1xJTINX/DVu5ssO/YYOnq3po8p3QJJRG1ae5HfedAR++c7P
dLcFlCMfq5eBv9IclSdyM934TDPPJQsyDxjLG2883L/aT7PsINWfr813LO41Xsn/W6S0y3xenh7f
BLrjdkPED2rwbjrI41g+/uK3u9/Tj6R8pC+8TXwy/IOVjwFRe+8vKl2o/GbFYxaCkkR2HSDfs4dQ
fhMCIbKe9dMQTvyruC1+fGLqZzFaM1Jfbhjoznxpfh0kT8VJciljO2RXgvxcxR5OSbjiBERj8ZR/
NKc2OApn3sX4ijDhMv/vSGpOzak78ZYM/MPCDWIeeV38Gb/EL6+ibmHm2cbkuLgWPt8Q6S7NH9YK
HsCVkZdbXHPQPMSszSSmuLwa+hZf9gx2Msv7vPPSiXg0oubAkwIsZPj2TeJmpf30lXyxzlbL9jGR
bcuYS/FZxfMiueygZuONAjsnF84j41ojk0KzIH4OJlci1oX4VUkiDqz8cUbq9LmgCMdITuxChYnX
HeFaaqI88R7BSWK9Jz4AuI9pnr+WQFxMDj4p4Q2VFjpDLUQ29biWN0QqSLrViwmcxKNUEWS4UOXz
CoCEoWjunLkNcG/MuUN7ofGRvGGogGWdpEOfPkELGxQCcEXTyiFHKFRxGEbccSVRQdXOXd+xciLZ
eGXdZ3ddrUNKGpGx057JtsFWb8qv1oIyvkxWMimMzS7zUKKJIVMHsTfSFikXLaDF96iok1u0D2rz
BFycc431QcnfOmlP1DJ+gIJwDbpTnwha9K2wCJEbOWUwIPzYxf/wxaK0RVt0RBfrYwn0CS3x8baH
y0l+FV/vv9XT9MVdelyujzeYBYrWpu2u393/NFzbyeby2SrUoPDAVonLcKnU1apjH92fxUP/PvVP
SdgR6/WUPqeR/lQeC4R2nVAROQCQZ2bP1aQ8fFmabv0wvCtFpTtpBj2ZNcKtTmjxyjhsP/obEWic
b+1zEaKM4kibbQh0zjFR8U3kmehUVzTEYc+IFyg/669lOKlXR9NpkwlsNejxMyw4pxd5Nojgmieb
47n/YUwGqugONE6ccRiRZWF8Pw4cD69CfEZcllvYHnY9bjbH/MCQ6iGSe5rfpcTmDuerY6qxzv17
/LksDjaQLfYEcd3KBhvcn+uoxOSPs3axh28kOZ/LvzkagNR3WEXqM6b93SrRhkoRrg06jVgsfYH/
5UqlIS+pDwLS+z9S894av39Po0aTSYIxCZMZPyjZgkqXd7yXX+HmI96zXnVf8bE74IPAnelXNzUi
CytYmtjGEnmS/8ZAcmkv+p7eyqP4hq77J1FNDNw8Rg99vWUgIoQf0iM9YdtY1hl4JuNLjmdyNSSJ
mF9RPVgtjQfp/WesUxJwdAyHlV4kp7hpoNS6ggbQF/MhHGu9k9wkE99AqQrppW8+G/Ojq+iD5ATY
5xLtzA5a1IkXhrWLX4NUFXTeHl8oUE+p7efWyWhM/SmtHWahfAGMJR7loG2Yxilv8GOjw0YYR6To
wUhfSESHaFMydPzngXOWgHfsP6YNuV0gP0zpcttDu/C8iuGEx0fbuocJVTYdALSR5kfSC8sIeJFY
XUkMa+YIlXi5EL3GDFV2hxNbHml94nXuhfcGkLOqSsvPpZAgJjJULa4SqbO+WnweOHwVxbZqGbUG
60OVKtiokK3G0nSoNe2NKWiqLpiiRh4OY8+4pS7ckPtxPjTDBWMc5Yk9xuJfcctC219VmcyntC2/
FwRnTHLLqk8nxjbiJPD6XDBfIiIi+Jt2p6vx+IT9aJebqDwn6nM5ejN/7BV7mOhXG4TIfO08aIp1
gHRwZ+lYw/Io0UOpxiWrPfFB42bZsIT6NSvIpbyhO6kTT8AXxE5kzbd5PQELxdWlW48sWRqJKdp+
zPmkvIpjk74jAq55wLeLHwwApruO/YI58vFmTYexdOmgQBo/Fqd+ckSdlWnXnVfCcKp9Z7kLmo31
iaektlkCR+pEOb44838w0sRKVCPGY9VXo+IRCWmAsXvMfCSFIEaKEangScMR6lPAGAoqoJVuh72y
4d5wYkI1t9pYJ95bv81b9ZZSTqbaSWwTgABNq3ewnOdEYzEcA8C+gcdC4Ljg3JB9UfZlYugGlTn2
zAqkE2qgHQkCwxV3uFNlTUr9pvOwKaq8qPJLYj2L1ofJ5LQcigyFyI7o3R2IaTp+KMqbkp8GzKhl
FbGiQuEyvluCv+JK007LEFrzMRYjiaqujaknLMvtVP9lOCcU10xY5a+oNYmOWkD1CJnVI/BWwhxV
OEAN/wc4BJkv2Nk4loOHdoHM+jd0QdMdS/Uw3oO7gkDcozOuee5MzIdnS/nIm4ugh3PpzSTZPZyS
7MDiWGCOow6d7ECIvx/iAHJcem8ZXjweQVBn48YnW+TkoEXreOXSSn9b5QbhS0ik/KLll8y8NiO0
g68V3/P4bGSAkpehP5mMwMkv3RrG8ExbDOw4e3ah+mRcj0Uowu9T28fkykK0UPscNfJJeEBL+goH
8Sn5RfS5Lcu2mtgmeCDBWNZ8VoQoq5+78lwQPdI9UWmz1XeDPSeEfP1v6swv8Ig8nthId7jd6/oQ
EyPIe+wmM9FhIVFZfRXOwqUhLYZewQA8dUW/AEFHyBCoH23xOFrf+iNwrnFUzw+sduZfl+DLfZWr
o0BKEPq2h0cOrlGSe+AVNKtIkSaCQdsTjTZETh2y0u8WRHhup4Ws+ppMLEXH5EJNTpScOkpLiu3E
wufPMcaSxkxX7Ru3qc98PTT2jUaIVLY3qZAP9dVVV7c9meNWhrZwBbgEwtntMf2TLmJxzLPTUL4O
WWD2LzrZZzyu1YGPm6Ydc45i/Xp/uY8OGh7z1GBZ2mraCNfd6v6oV3i4MfCSMx+FD96aaXztyy82
h5aIMzKntrrVXX+EOz8RqNDgWJ9Datr/FfWOPqNaJ+AG0SotSzw0RX2uv0wzIDjIfJ+Cx41kmdPC
ScyJ9a4fK4e0wB3L3Y6khhMdcqn+f5A0QOPvcptfOjbVyjboetjX3szpSm5y4o6MbyyuvLuKg4XN
ANQlpm1yjIIIY6dGK1MgBd1tjU4rsqulOD46vXJVema6hUIs0jxwGe+75wUVESISoFXu+HLaNb5m
z3yznL0Mhk8I5w4KmyuDL5pfQncJXJcvopACElpTbq+T8ns/6o0gOFJFoKYinnpOY+r0OgdQ4I5V
QXma2/e1vg5oVAW2STZ1KgwJOUIZsvolGIL2k8lX7D4NG9cO6A9gqGWXRSKMOY/aatKo99CViHmY
HAGftkCEdD++t1QjyXs5ZizktQSFmjY9OqMu8PAdcajqPlRcSuhvHGK3Htnx0Zwsy0OzDfrI3C1Q
9MtLTp6nR+qoWpFZdlDJhgEkbz2MeJCvDx9RxPKPxEGEDUgWDOkiLViVNs+e+bXlDZxX9jLkiS6R
eyoT/IGLNZQ1UtXdiqiieLMMADnYjH050B4qNyZGYrl9aYuK1RiEHwmBB4f4qsjYP5lo2p9ltAG2
BR/sIVZdCCvktPwnfw6mZ2b27kt/2OoBhvFk3MZ3/uhQXiUBmRTponFGZRsZv8oHsjECY3dUdE/q
XnpJr8UtPyoBfbOoszne2aNYdLHC7nChl9NVrBEUnTndO4O6nBPLdjt7KTEPxLeQLXOZJAfOQkVB
GocNUmzLli7K/+Z21q8afBJ5+S55z6gIU0Pd3MUIitiNQF4+0R9Nwfoifxc3mbfIa86UYgqccLSm
bmWg6je34HE+VZf7k/CPx6wJCtZ5rHo8Fr3PC89PWBGkza5VoUva0zdsyS4tzEYFGkUupD0nt+Wt
KNHX7wcupDcGci4Qv4DeeqreNEKjAWarA3/ajccj026ETNw898aEou5PoZWb7ZTfXLVd476MJJMM
w3gPIKv+P94j0uSmFPKQX0T4aCcH1Xl5INyfpajf3fJP1gIhIKhZ/e7/thbiT9yLDlbGG5e88jpe
5y8m+4WC0H90fz4ReiqZNq9zhU+YiCEwAH4tcCUUJG7Xh0JCPhBhqk6JjZmwx8KeRpffevnJz7/2
f5QTcQjxp8zeYmKJKFpA9doE2eqzfk4GnHq0wFQzeeR4qcFS+I/6vfzRbuK1/GHGBHrb1tt/eAUB
vZlUuoMWpF4H07f95HQK0mGLK8hf+KgmzAek61m28MsLhhBIost2j1KWg4QBFp05+ztr0PZwERJB
zgFaqdg2DIIZQYv5dny9IcTXyRln+CssMb+PMI2ma/Eq/eT41K882GjYNQ3Rg5MYxJDsrF39DGKm
E/FMtA/zFzJAKJAdDzz5n3mNCPGX6ZK5ld8QBDTLMuy3TeQy3cpUMG8tyuMR4w5pQt+N6TJYMa2B
VkEUcPyK2Ls4Wn8bIDzuGpOAXIYa8gafTczxLKde9qYRBYdY9CzXgPQnvNXK4Eg8VxQp8ptB2fQj
frbJE68mH6N5TF7l03rhpzj4sJwluJ/uT+lTD1C4uLVNPSQSbnqL6BggL4uwx33R2qSc4Sq5P5WH
8s9CDbDTXtTUNlJ2+BO3Z61tYZkpNyKaT4Ka2FZ+gDJ1tG8b7eYsXHtkUrZea1JhuYu/t+eIaE3m
UPQjGF9T5GkHpT9L+WmePeEy3fKQYCMS16r3QXBxuBv/qFBtien841XkQauE/XzkzHgsISYJboa0
uWD7t2QKYf2M6A+qI3lieG6HKZzTP8b1zod+VzJkp85kuAXYnoBp4sgRqNY/8pYlt8OXBwig/KTt
dXXrBEeLcIH43jTRxA3jT+YmbrxShWrB3nMd4hBIIO5d+CuZOjpKzUyvMUCUMV2TsuQi3LJgG0vi
RPeUFSOzt/6llcfaR67OznyrYBaRIPR3716VNg0/lL6xLq/UtLQ4MpEEBRrBB8hNuHnv5GiRURwK
IDJUfBW/NCDRbUz5B4+wCgzy8BfZH43XjGB23ilyuga3UILH8Cd1DM7ApR6NKyMEesyv5Uk8PKLd
fLDg/6Qgflxs6g5MWi+DZnptC8aDvW66CepXNeippeYYI8V1dHjD75RIEXfyAdKgo8zKcOQihoni
6sD/w89OuLdktgtHJvZ4Clr1rUs/9Hj/D3mnigXFchk/Y/O5Wp/MOFzIys89FaXS4Fb6IdEPS0e9
XWjkYfM4qvqxqAJwBr72WeYzDap+H4/uPQniAdvfjh7vhmS3V4KP0VMK+YGeK6O0CUIgu508W9JS
EUpBlYAtiBLpMqwDZELYFU4hKikb3lSKCyLGVAZRq9iVr9XH+rL+/2HAuhDKthCnImxX1EzWArd1
SkIF2DVSFzj9rY69EBj3kC9HshjllrM9o4SHIx8ioHEkbWS/Gifjj4I9lo2iOhiDj3a7YS5/PFnK
Ka7bnV3yyN+PNUttf55oDijC2MQ96RukriDirp1EQWzmsv+hLmF9Jn0B+fAMEHXFstQ22AzBAGwE
7jK6OgYR4k902wIY6HdM8kBCvzjwIAc6w83iEHMqT0u2IoH17166HFKUr/Ohp7WaVY9Iiq2G0lZJ
OyucWPH70bcE5D9BPh5x/UrZj8mVEz/gkvEcO3x9wANmZaeVixe3UT0eEi4YfhBUzTRCWO44H6be
o+gWPqpKHBP2gdWTtAnCYCofrBvCaW0xfAVQGZyf5LIwWQ4yITsIjN50wSbWT1q9++rFlmtUTzKK
J14QUjQEkCd7tpyBdODixGaH5gu9l0pEOwnwQshzzmcvzsgoiJy50hopoz3Nwxp/QYX8HCncuRU8
qgwrLAKSzeA3Zi9C8iS1bCT8ZFZc4lZY4/FrBGh2KhXXxEFhER1OBlsiynByO5msSPh/eODnUOy8
gNv8QQj2/+sY848OLUROgsya4sHd3jno+cRyLxtdXvb2yCgiLYeuPrBZs/TeUcIUIZ+/DqyXppjo
rxrJ5PrxoZ/r5UosNU3nnbmbapCDqCfEsfI7jR0pyszn+0hWd5Qw2WwzhZPxirEqr2VUZ5fKdLlx
GxxYRNsJPPPVUV58ELMxhew59ARZlC8PqjayMEfIkRxWqh96u+MIMZ8L6zmXeVSv1cB+/tYInPCh
SCpgTPJKHy7GQdAvwkI1wp62H7k6FPdji+MSksAgePbyYPXMCPbasqRJ0rX5EK0L13iq2fn9VC7P
CrGNY/6vEcTfmFegT1DHDMBxs8jTwAfBewl8Zl0nAiIWDHCyO5Xvsn5UE1L/zEibryJZCCmXuSOK
9opI8afA/O6sGeinmQ9XuUK6aaq00OpOzlty99E0QdWr4P0gkgTsS77+PyaFjGCa7HJx8dmiO1CR
byyOlTj/cXZeu7ErVxp+FeNcDz3MYWD7onOzg1o53BCKzDnzCebF5r3mo86xj9S7oTYMGIa3W1J1
kVWrVq31hz7Z0BF1JFsItpRfSJP6RZ9uIAFFta1AGSINLucBtRx9VSCWX2L9AEgKugP+70tWF+Ak
Hj/dZxl6srEKqMzHPAHU9ahUb5HHGby5h4M5uA3uPeYMtkGYfkABqZONFQI+mQKWoOru1Sh6y9eW
iIHfHJtOwZ/LSP9ABEXgx52nHwrkP5SF6J6q4++KIz2QrGdO181IFm8pvjFc1BI6NeUm0Q66Ci5l
asDjjwhVa8XEFYH6TsGteN+lOxebj8LfmFS9pXSHm1f1yDtWo52B4Mk8RSMwmGfuisSKKjQvKgso
wyxpb6LISuoyUx6NNQ0Yb5ff0wFdVbcEh5h27ry5Fblgdh01kwk5OO0HkCNthxr0AI8sBcXZlRD5
qkytlsPgPimFaydLioVYIDIgYH2yJmffruKL6xhsF21LYsswJUOnWprfyAtz0ezVTXfbAScixt16
LndPd13TJ8OjhQsJ5THZeyz9RfnCcWVhi9JvhRlQCuvGjXcRZE1UPmaNfogBAtFBfEK/gzvEffWk
AtOeYHVbzymBoaP7WtFQoFb/1KEXZPMtLH2C8NSCqwcSytlKRjeOXYU0xwKeIQKlYgP+cqFyHeEP
qPhAUMSdwChfcpyZCNiO5BfOnLSyx9aBcOhZHADWwJ6Yw0yK7BwebDEzYM+LMOMQkjgM1aIt6NJO
mCU3giD/vEtgFsNji/ZkDZkPEXFmvUfJrEDeKlwpxaKiJtICZbx16rnFi+HBYSlV26OJaohuXiKQ
vZFfpj3M2kLdD6CfHcAX1ruODdck7nN7GNSN1qQb9Aq2pSu8OkEFvqOca5KxcNLmDQButlZ1/8kP
rLs3XyEsXMgqPpC3dXNn1TuyAHj52CrRtzURBEGTOqXB7V8MGBtAtGmkTY6ygTHC0rjlxT7sKhI6
TOaxzLBlXGyQpUlXnGWyBgzyeQje8gEI2NLgJqZdF6o77bqbJCRl3auEk3Ba7HtyeHEpy3ujwAT9
gLUTLkp8ZwTJySslPElwkBvoeRCQFzpaBryh+NYCqp8D5N+6BvcrZMMpd5ETeJOxUAMAT51Z9Ro0
oig9o0XSOMg+VgehXitULuJJzx1XWTNhiAtSs07oa3ikp1Q5sIcCrrpEsx0IKj2GcJoKVFYWvr4O
NQpPOw2NL3AEAjt6vEaQ+I0gUIiko9zAWjUXOC+3q9qwxf7NSVe5Cz//MrK2MrI95bKgj+qvGt8m
NHqoPBU2LdeWKvNFi1wLrDkeVzf6RlDIwWsFRiEiSCvZwy+ksqt0L2Y3JmX85K63bKnYwGhI3RX0
0xyt4u3wXiiLmk6oLMwMf+e3Y+246G4GUd6iPoIhLXr0pAXkOvPM35f+TZtfm82djxY7CKko3VL7
kuN1pR5alE8FfQteQ/BfcxXHKCqnWwUBW/hY4lUZ3UTJiw9UjlLqmtQ6o4EOisa6zKv7CimP9tBg
nTDYWTHVaF86+9C5FSmyQo6A3P+aFvO2vjdl/yo0251UVPedgAZi4VKi5vLowSUPePhvkZh5M4pv
iJxgFaGsYtxtBGkDi4uwJqDoOq1pD3Wz2EG8TptjYt4ty2tOXdz+BuvKi587xDCghnN5q/C+4+ti
UoOryrAVVZiu6zhficMdPZ6m23moPoHniTfqaFhHkZZOnjEJr/0HsiTZm+vanEgSlgA/Rsl71Awo
uVwEgcbNDsHoIdGQzLp2w/hOxy0rEq+zoWsRl48fBR8obK6aK8VCOkaLYMBzFSyTezf2yBqdgoCg
CGSHHtixtMBzQOVKI6ggRAoaj6yl+CEzt7DggoySI9G0W/T5g6j3dNJX0R13r1dQnn19sFy7WxZ7
/y0VALrMG25TaBVuDBA0Gpk14IsC8xO7QJtSDNVJAHiuy97q7jpHShIsLEZo0dwCggAnFXH20p2P
FClsEoyNF69EDc+URwvg+2hiZwz9rEJDhnY5CDoOWGkBJwSIL0jhBGcnUgBhBSgLjxn5JgjvoROS
4CPKrccXGtBQOlurobvN1TsxE9j0KwPpo+YqAeAQZqNuqy1QbgZqBjqputOQYkn82YD4N7vc1a98
5yLNbzDnNiQ7DbeRvzMR0cAPvkiXGH1ZdPs4+kHzQsQW+KbUlYWl0c2zARO5tXwj+0vfuRLidc4B
3r6q5WjyDuuam2vz1hmXPvmphjfQcFVoTzn3184e9RXcib4N1/rnIyhnFqVSBY0/Lt3R6D2RXXXB
LqRdti23XQxMaRXKH9RxNARZHeToNx30AjYgTexoq/WTHsVcvpi/RKCcVZXUAAOx68NKsZhn+r5v
DxV6ONFGA3A1jz5MZe4CV+XCHwpPiAP69wEFUjSgY2Tn6ZWShATzPMeOidtB7R+8ao+Jh1VsNOVC
TYEcKf1NU4nXktLqy9xnj/USjir+cKfXdAkr2zLjixx9YZJH9LipIeD2BmYZTFqxStAXfQx2lxR/
KDuNCnnhnirNcE23ypenhk6nc15a6NQDWYPDt4rji8y8r0YxnmVd2JGFxN1c9GeShWIWTpAUi7gv
2BytfYRWxITOTYlKhg50c6Jcana77q970GTR0nUW1VP55r6hddwic+dR0NjCZHRqirZ0FajMPEWI
WJgrC/puuhTQsMINZEaPaukiNAPkSL+l6JVRrfZpAO3y4KZpCJTPlWvTUvVJX2n5v7DVcG6j2cKF
E6pxsvWVFQeh1Fz6LKSaG9+kAykI3thCWHuaZPiL7QlEQLLIcCk6+tTYqS1lpGEzJd1ByEpA/71S
TSUCGaMhD8W2BbclHS2Ht7yYuxB8gE+i2wXhF09rZR90Nl1TGPBU32PolOhuVNcWSlz6UuY0GEDZ
XepwaHRp6VfDXa9indCiWyLjXRxC1Xe1DIESC/xVWyE6J5vc7/QhmvRyS7cqQt3cLJJbKSedl8QK
7TVA99QxKebuumFOC4nCTfpoDVMTAkQ3C/qVlm/TjOs0HjTQLzaitdTLFc+9v67AC1oYJy37aPvs
5hcarKp+k8PiiwC6zjFv8SmEZwcrWbb0SIEiceYBbeMU9CD0URt5VMKHqNq38nWlk+mM5gu1OmOX
sTN0SvcZd55dhWgQa1rDVhxwL+ySy+GlNOdY68S7sLskxsDtxu4GucqSHuMwbgQwapK68U0EAihz
2aFMWj5VstFfsYJ/h9YH6pugHEPbBNNhQqqijAzje0qosTuAMcZKSw+uvDXx6RbBG9PznvJreCsk
yQH7yETBZsAeyoPi3cSlHWJIhbrPRRcvsXMUaNnoxLSlJK8zMu1h55hokdkN7A4NRP88lUcHGOKz
disA8+I5J8hycqMcW3GCslJAkBqUPtHONcwAEKEKiUaBsi1NY+mQDwsv39PrRGwI6c5g7Yc09q/T
eFG/GUD5YOo1pNMzCbits6vQ4HP2ymguvna6jekhmAERZErUNbiEBlunJHPciY6Nx6Mm2imqFwhC
Nbuc0ySBiLDHPgg7NbSQMsMeNAjyvLmZhc9A/YjXqfjqoS9VovlvZwaFQwoFC5lmUbxI4NDTGGLx
gAsBeCKtimyTIRI7LOjGxQcLyDGV/HKlcJKxnlkjkrJIQ+1Rr7h4ND6y2I0zKtGalu1KcLQ7x/Tn
pcef7G69nDbsBHp4S/Wyx1t9pfXL5klCiRKX82iOs+Ic/jj9YRoVnO4keEhVkhOh9Cj0ywrPRrA4
wDzQKvJBh06ptmIVhKp7aSGxiVwSIU/uI/TEazZyfDAjTVrmLo2RoIFi2AjlPnFFYFYG8kLDKBqq
Su6rlSM/6zkw1zRuSLoMe7rgkQZZm07rwuG9o/A4lOKHkfaLILIACjb6hxIKiV10Kkgx2Cop5teL
IttXcnaPOia8iFKDSEjC41d9iaht+Z61zUAHDaHrsOmFhS9XKDKVm0KmFOpQ86Hva+saDhl3KeBc
nTAF/LyCXgC0mRnLElwTdl6qbxXUFuibsfb0Aa52Js4tTPl6kBCZyvpCmz/NqR4Jg1jtWgiXQwm7
oIqFkMu3tPXioT34vQlJrtpYDa7Jkfhu4rWEEpjvX5E1BTg2y9pdqBzi9Kmobmk3mZDdblJMEDRv
lxSvtXyntvQb813u7Ix+ju8H9p54lKJBouk3oXItWEhkU8oWNwZOLOVMolRJMK+uBG5EcvYo6ldt
e51CeyT7a+t1a11l2R37RNZZnctwq7pXskTBbyRO1JB0YKoHL4GP7DBbrBds3r2qX+kJDTLnWU3p
U6495UZFU65UKGquWvPW0jbdsMaFqkpQLr3DTVeuEZnYqBQpOkPwNzRIuIR4XDDy9iHIliY+Kh9Z
gOf51CGrs6Qbpdw2MLCStxQRPxd2s2PNqT9TwJgWrgacTrYJnQCd3jusq3zTfakyy+K3W0gCjvqs
ZrRGnBgleRP5Ri6YLTX7uEDNr+bm6sZySeXvhTsvDljo1cjuWyugt9grI2uUy6iPGYUe8uuBFwDk
I08KLVDTsogOCdYLgpCZNIm5fcrexhie0hh1fdCIuBhT9dCf0NDsi5VskEWHg6XN+va6w2YBY2TL
z6im6C+aSxDKIiApnoXvowzN/6W0bslYhn0j3mQAKETnwyfJl9o3OZh78Vrx7tvgIFp3Ei6uJV5l
3oEXHJVXgnXQClgi+6y4JrpjJJZ6domQD/jGOq9HyXXuuHrOvcM2DQ7UZlMA23Pp1pmPAqkP8jty
uwhyk1uDhkmYhSufL4Pg2DSov1SsedK/dysRGFdEI0gYqRO0Rw2UWfZiekvBuupJSC8DwCztZSEj
CS3i0qijxUWzKasOMaSh7qlAKIPY30DFQL7ooYXwyyP0XZSS2ssyWIbK3vdePedgcrBI6VsuQObY
C8qCs9n33nxtr4CnbVN+/KYunnDIzcQXeTR7UeiFC4hqgoLQzZeG/L2Har1IwBkn4k1OiyquHili
5NmNli/kllc4VCjpzUPtkCi3ItvW9z6gUqVmXEzo0Ptpcu9JVb0qTLqBnkcXXEB4xenvHU3YuWWH
6mp58Th8VPldFgAlIppmUB40+TFHG1ZC7kh4hWlAg9PBKKLYCPpNb1DpnyHYpiPf6Im3saQfuiIk
tu7Kx7bfN9l+yN65FCnsAdQRqMzQ6PbiZd0uq4xjcBEEN21zkw8NbImPKMGdJNgkxUYGGmiVz1a8
T1AaUHctSUER4/puTBy6kVCqMxyhCabBrtJsyb+RD2FylSnVqubvjpbxzfCCEKWl1xNNetbrCwXd
GgOAw4MnP1vyKmztpNzWqPgVG5QVPJBS9CxqaWPy+1He4T1S0Y5Bqi8aJpnxGAMmQopTRYy+pWFx
64T+LT6MneBf63jKajdxeNVJOym+LmVKz8++cxsCL6vch4ReH5Jg1Y3HewCaMjwlexcwYLDCM3vY
hzcZpOOWAdUt6KNRVDuGwFOsJVuqb9kOPDcZVWVUc3r3Gf0oo74qFLvzr0F1ZBn2q9NkT+tNN28b
FJdAG8cZyQN11MUo5mRdxeEL+RaAXTKXisgZhNdR+ho6vodUcGQbSYsVmoC8sMJOptVLy5n1iKCj
KR285HqQdrG74SIdo/6m0BuJxpIc/Z/ekacV+9EpN4J2qMmyCKSdcC1lmwjkdkejDYApPMds54GZ
1rOd6t+qLUnIRNJsDasvIPXKKkrWpv+Csakab7Fj10ZN23U35b4TxUv5zW93UXmfaBcJ3HiNPni5
ERHGHpD9eegl0DS1TLu/bpACcFCpw/dC+ciAtdeIM/KKZOVKeHfdOdxqcTPRkQAMzBuDl922ttsi
zdkDmuEcTR7j4ElHEjukskznZxtwTW/ue+VKThZavtGAuWkHuYbIHCwF/8KUr7UEWl2+KOPHrl9X
ZD1VfauY91H9rIuL0Edl+pZTzi/ztYT7Q+ZQMWqKq9hcplE7EnIzUKCSJ05NlDNzZ27JZDyiZ2K1
AfbC72nRJlS3ygR5EDORrj3FugolJOFEgTckJ5Yt+CDOGjEH9fooFR1BLIEtJldrFxYW6SmcS1+s
Hip90bobsncF3dz4OvSfI+Wy657laBtCDjO4N7fomiIJE8sHbopS/5T2aCYvtCfiVpG+1j5NflSF
USxTt2K2royDru+EQqOIeslZAs7CW1nFbQjCSSLsOOJVUNw2EAvU6KbwEDybKdHKVbcRyfjWLWlQ
AoZIZqwFKoBFNi3kG7qAqfKqCpe9dyhecmPh0gRCIJ9u3hInxFSbIUlS6ajcPUgDYHVVgqR8b/Uv
Un4dFshwta+a8Ri2IGAW1Ahra5XIO7+6UZ2xypAGV5W7G/RNhtCcuNRpr9Gm57TM7gwkCLX4XnXW
cbNR8m2Ngn323kZP/bA38ruwRJb3JUlsY1iSdBkRxQ0kFlC7QaPwo6Y5XUfUxMA2cB+uafjoqxpu
oLfAONIw9gG9dLM7EOEwYAP2q3y48bZmT4fEHUD2YHloambuNOBrpOAjSBy5heEVvq3AlgPqlm1Z
neO46DgrVP5xew1HUizXZCd/0uQLXA1NxOj1Q6Y8g2i0EputbyTvHip8zqGKAUuscv/JQXsmCvhf
22GZO7b3EmbYJMoiSVHpz1VhJxfkX/iBe89N8Voa5FfGQxPP4mLnq1vNuXbUtyr+MKDKB/eieRuA
0y3Ir0etvbVLoRobrtjWEh15gUsHiXMowpQhBFAb9ZY5UHsSym0KcTSCSJAPQJWpybexvCpSS1/U
OrqcQuODwJS3n0u5jem8RWQzLgBfozhwZ/HEXdfVk0gD4KE7V8jsR9mG8nDJjUKwJYzsKJTpYF6E
Aith55EG9lDctumudZZVjng6SBEckEhw8A1BN2PYhuGFMEviF0m9FuNL4KUBpyfuIxYvGY3sjxa9
Gu+SSrNZ5qhbHvRtJxOE7Ci4bErk57UXjhA/391bJUWf2uM6b8oOeRKC5nT1ehusqmyuyi2nL6BM
kxxeK1yESz9q/DfbbG1mjzI8Pfwb5lY4sn9WTnohdbc68opluVS6x2JY0lottdtSuKFsnpLVEiWK
mdRfaAIkA6+hQX0pQtxV3l11yoettBeB4yUzJpO7GxENYQRuG0rx6J+AzJ/nLQphh6LFPgw+JCqe
VFIKrAGJEp935C69iwY0ph5SNBzTQ7yWywdi3cQaVoa1NwANuQDipf2QL1jGenvtaq8NPLLWxCZz
2ukzv7VV5ZAqe482KGi3oEZuW0T3barmo9+oAKVTOETRPTaCJjAW5+AiYhcYsyYFA2sDNk2EQ+0D
GUD/Q7HbeBFIKy6I1jNfstAFRDQ2gEdFE6FwbzJGcC141OvmUAaGHV7Q1a6Qj4D8DCiYel27T709
IqNWAOf4CgJgFt41GQewto8g1/lDQxH5Masv+rElRFOpWsciNqSoR64TF5gb0q3wrOcstahALnsq
JjdqPte7g+pckiMlyoNMX0zfNwhFfPBueKCRbDfKZUBJ8H3oH4eCbVaTaSY7GU4d3B/PdkM6mtuY
WIYdSqg9ZeEhN8GHIP1B1u3b3WAHA9Xfy158bXA8WPU59prgFscCmmytImNaXcbDtgdpj58RDPtq
qmIaxTWX7xpm8HXRVNqy8CngNBCScJYa5l1DC2MS5VdyTAp5V+S1DFPjgbqLBACUl9A+c8/1lEf6
f1Q3Tapp+ZQpCdqC306Nqx5SxUOpImqyHDBi8vFDmE/Q3PUrrMBoiCM28ttf/vsff3vt/sd9Tw9p
1Ltp8pekjqmbJFX5999U+be/ZL//3+u3v/+m6ZpsqJai6oaqiqqkGgqfvz5f+YnLT0v/ZRqVqXRF
j2VbuMhM5AKm/QecExPYVIQLDkaDSPYt0CQJE8jyEtJtRY/Y7YSiv4RTsgpM4UAPavBWqnZRYuOQ
PGT9svwU6hD9iwbYuzhVErQjz3xzWfv2zU3JVETRlFE4F1XdUmVD//7NnVZrQ8Oh3x96eY683mgZ
rtWXljZqpDQCbQeAJY7noiXXaFtHQM9NHiTlQcSbIlUK56W1FBoN7cCtv7AEoEgGnSuxujKYYB0U
F01oGodKV0HmoTs/MxXXWpaNc/HzG5CN7/PgsevcNiRVUyRRM3TdPJqHifVJFuOZVHgwusUMRS9f
BQcje3FzaA1IRG4JnECOUvUyp9ovFu2hVuJyZ8mGsM9NxyLPy17ysBP2nrnQaEFsI92/Dkyzt63S
JVFVxBy2SdOC+bBWptQK14aeOHupT+gGeJVx5tVo1q9Tki1LkRXZ0HRD0dXvU2opKjmpbiFyrQO3
qRX9qoj1BmCw6m9cJxLvRVddtkpXX+clxmKJWw970ysvs76I3v02R5zAAAgah3tPnCidpF78+V9J
GKHS6we3uRFd61FlbT//a6glfetdJSXaj1GnNhcOOkyzsmpdMgz87fI0ozxoAHNvGgRC29iH+FN2
5SrNSsw34+pQiCDDVZhtsyGt0YOoAhh8Bq02Teiju8xg/TQq0CZqZ+SjdbYJlBHmLlE7jjy3w22G
fxpJKlLIi2yriWjGxEi4x7BhPv8VaZiefS6e//62f8vP/fyaMnvf9aqjf/7jJo35z9/G3/nXz3z/
jX/s/NciLdOP6sefWr6n++f4vTz+oW9/mdH/+Haz5+r52z/mSUWN7LJ+L/qr97KOqn/GofEn/90P
//L++Vdu+uz977/hsJhU419zuT3/9sdHY9ySZJbcv+Lc+Pf/+HCcwN9/27z/3/8+//Lz789lRQSU
/mphF6RahqwpqmRY7EekAfhEUf5qsQUt09BU05RNiViZpEXlESf/KhJvCDiWIVmmauqEyTKtx48E
9a+GKuk6FTlTEhVRJoT+c+J/BODf39jpgDxGra/xWLcUydQNXbFUU1RkUfq+dcSkDAVHpMHWQYuS
mgH6jIfit7crC+f3xfNt7XyN/d8DqKZ/DmUYlmqo4+zE8fMvoV8ORCMoG2A8eo1fDNazUYxXfBjc
fXn0J46Yc8Mcxem6Rbcj7hlGFcHSNsgA0K7PTXPx8zCyeOrJfZnOGGe/TMdR5bYzxnGcJ/gFE6BJ
M6iOh3KK2Pcqn+Vb8wFJkrk2hV/xci7kSedmeRTF3dqsq3AcHT/ofT+HOTL1oPxMIT+skUzcyJtk
Gkx/nvK4IH9dLF+mPMbhL1PWgmBQy45BwVRPwRPOxqmqs5QRkWHd/Dza+Md+WZmmpLAPiOqE9e+D
eY3epKi9U1kOTSSVEt3FhiKlyyaV5noIpW6lD/Jd2zqjgk0ZnRn91PPlRLFk2TIVWbKORreE0Cza
Gva0RdWY4jxM5QwyU3LmkY4n09EkZVVl+yuiqVqifLRYVcmKLMFBrEHQQrRMIu+gF+3jzw/y1Gv7
NsjRSo3MPutzmUHKEbkOaMIOpxTeP+hQz/6NVXLixX0b7mhpwuHsXMViuO61m7kbENz4wQEXfzLm
9YKycbQH0P0sQZiAGQDd6cxsxzfz0yM9WqRh1fV6YjI8addzt5XnwQzhIrgXUIgnkMdokUx+HlI+
sS9MS9FUhXRK1n9ZLE2AqIzupgjkTymhHMqrfmfcR8pcue+uQamvETZbJE8ZEoazkMoUtY4Juhhn
Vqz0a0BSFZVThLxONQ3RHD//sjsVo/D7vkQSeNydzRoBjiXc0WVge7uf5yv9+og1ZcyCTVnmCNK0
o82RWlrvOjm+0Z8+JhpObvH0VaMmDP8JfB56mme2ya9L6vuARwme5XhBL4wDBmsamItmVcwtm4vk
8ueJjSvz+9JhGI17Cdk+W08+OgwB7USO6jAMQqy5ATEEbIuXv0sg1FOA1xZstJ8H/DXKfB9wXFhf
XpmW6rWhpyg3huB4AkGYeOWblJJq/CsXOfz+/b+eu9KvQeb7KEevq/UqPSh1pqUu+7m2GlbAQdbw
OhfxAouUebY8twdPT0sxNVXSTFE2j7agm1mClQA6BFKDiVD43GMgXZpPP0/rzCDW0XIX0kaVG4NB
qvQBgmohrTLAgT+PIZ1aEbrCXYnLmE6cPloRMoZfTfm50ukdU/eQJy6nbXFAt26GGtkUEql3JyMh
PU2e3Fl9ZvhTL+7r6EfLw5c7FYAPU/TxYFSvPNM6M8CJmKEpX0c4WhqWL+dWUX4uDeEBvYYlTJcD
puKzs7nDr9Hp+0hHW9jsVAJXwUjJFn3mZbykAb8Gbzg11j+/s1Ox4uuUxnXzZU/1tSOarshA/4wV
ylJdYMdyJlacDIJfxzk6uhPH6eVKZZxybl2g+7QYVtq8fximMiV0f2bOf56WNJ7Sx8Hp63hHp7g0
pIPeSJ+vqn6WP4DUo3c59efNS7FqVuqE4ipVMZ7o2e18dqpHJ7rgKB6ZGEOPHmuoDRQzdRotHNZ/
ml4YNp3y+dnHe27tH8UQJ3RkVR7Xi/Q6atwgkxReunNQR59EO2B0yAPOfn7E4xv74QkfRxSpCKrY
UhiyaaN528wq4n5mwny8+3mcE/nCt71gHUWVwNKbJhxfZWFgc6LrcDNVOX3RsK5THTh9MXCTOrrP
YTm7mEA4AOtyq7kSS5To8jJEM7qkIxoi0WZ5ezVO7qLSu/cjaes4CnXfc/nNufdvHcUh1zTTQe7H
7ztDjWUe2kCONo0No35VLIE/3J95PmdixXHyHYZlHecD42EhtcB2qb0lg5tQAn6ge+sfxoU3XqzC
hTUrZhg4Gmf22sm1R3VS1HTyAPmzhPY1hHSJblhj3M3hdSXD2o2DMyOceqSabsm6KYs6mdTn51+G
cAy50vXB8f5I1lxvjXTgDA30GYDykOr2xDkz5IlJMRtDYlSDo/n4KFOaxPCLscSei8kki9/E5vDz
aztxzxif158jHC2TFCRJHYc8NsShbdMeFeBeq49+NsaHc3tVGvfI0Wb9NtjRyaV5amGhUouSl01v
dZpcCFOov1tv06+UMyfKqZelmwYLQRIt0aB6+v1IyYpcCpIefgKZNWzgRb6MGUx4wtBlGs0BlJ5J
C49qtGOphCdpmioFIOpDlnE0oNE0bRMLo5MJElYwUu0YleobDP7wOF2Zs+BDXQPoWtcXw1yzoVBa
O7bHXJwFcyT4/42z50Rk1E2Log01HDIhVfv+AKQ8H2KUOiFVrNO90kxzW9n4tsAtUi3n4zEO/R23
8U26OrOkxrf4y1u2aBrIPHiNHOz7wIJSFrE44sQx316Bdqr1qbluwAVwoZqj4ZGig3hmyBPBh7n+
OeTRs2/EJJfjkCGrfoQ7xCgg6RnF64GauKAYdK5RQOriYTfWghPFOXMIndymX4Y/OmuNIGtSEHcA
JKnJxy00lf5M0ndqBEoNEumspnFTPzpZK6krh9K36LWZy05x5prYngk1p24c+pchtPEZf4lulMwh
LlnEmlEFcdyeIlIAT94C+ZHZMAfR6V+cCwgnZyVbuiLTIbGU4zOD9kBJ9R2MjgrgPTTxpMVK4szS
OLUaLZUdoHOzkU39aBs4vWjGNCJA3+EipM1Ho4rVGLaBmal3/1415fPOebwDLFXnXq9JGpf78Tt9
eZSpGvipWIvg3p9GicMqW9XaDKC7XV27NhUVTgzs47DsQZl6Gjx179B7zyyYk7HWImUxVVWXDUs/
WjGt6taVWyCBEq29t2zRrRreY/NcLc9feaTxb/0y3z/HMo6WjtOWUJjIayhsNjMFhDrJn7SmqbYA
TLulx43HSTcBzNBu80N9jd/Pmbc87u+fvsBxchYqCjFAZns4DvI2o4g0etrDtvTFSSW7/8F2twyV
Uj+VB8oOR0tKMlJXrbmcT/LO3HTo8lm+959M6MsQRzHUKjvLUssxhkpQTjqEoDJ5aiW4RKrTHBzs
z5vk1FHxdUJH4bOg/+sNBvtQ0K4KFPtHw4B67ClQQPl5pJMrxZQkQx47K9ZnEPqyM1pPU40+Z6Tx
ooc24rpdqIvIPncgyCd3PX/eFCVDEwmc33egJ0qN6ihAbqqZOIUPj+MJWJVZ7CINAPlqhjA+xgDT
dlZNJcio76jKoNiRuWt5c35/nJy0xWx1vpBJHvf9y/Tu4GmORGRVl+m+5BqNTvQeBPS5U/BkOP0y
ztGiSTVcFHWJXUCGhQ4TYq0wEpfGXjyIr0E34/iFYHMu7zlRbTFEnrJpipZOsBu/1Nc32oR604Zw
fAwFcGWUV691FaGYlSfAkXtx4oXaRVGW55KMMS892vHfhj16pgJY5rxDffzzujHa4a7CZTnr5p6y
LJAli+9/Xren8mRDtCSCOY08mYPyaJq1lFq9Q+4freUpwnbLgfopVMeFMkff48zsTrxIBlO18UwU
aTce5RMNppNlKRBgqG1elaE21fJs+/OETqzJb0OMn395bYWTdYbr/5GkjWXncSOeX5Pjazh+TZKi
GTRNDVb/Lw2hLFd8rScpNvH8RjO1L0Q0IJQzAflEZ00zgHkopsxm17TjA8gf3HBodR7YmHJCx87a
vexdSxsMYBYAGMl0IX1pz0i1nBn5xMHDwNQYuUOpJDBHkVOJMs+kVQueNrVupLTDpxYafwRFm8Te
S+c/v7RT60KWmOTYfpJ/6cYmlpUXfcs0CxiKXtmi39Lsfx7iVBrIjP4c4yiIdIU01IHIGNVMWug0
RjslRTG74qbCfaab6jX2SZtzz/HczI6eo6WHAwcGo8ZBtohKayrG7Zmj5/Sr+nNix5sq5S0WEa/K
JdhXCGyJUEABwEwNBTp48vzzczw32tH+0nMhU8KaCfnuRQleFHIAyFWESWJUr34e6lSV8esr+ywY
f9nLNfIQbaYxVrMoyLpIMS0qEs3UmI6rP5iHiMA0WMSPMtPwMPNzTawzL+8zFf0yPkWsGqYC47fT
Dk3BrTLDHWqCAQMRkm7iVOdMPZfxnUhZvs15PB++jBnlTq5lBmPWTfFQYh8yKVGS6jE7082hOJON
nX7CJPMymAvNEtUx3fg6mhG6aRQzWrdAhGaePOJ2H83wG5zg0rCInpN9ezN6x6MFcubdnorT5Er/
Gnl89l9GrmWlFjgoxnNOe6jnRDcXBOIkR854guZhuRTmKKzdKcO0rehsbMLFuSL2ySctm5ouU0kA
BnK0kps2z9XY4aSIRolas43w0YtcROvVemogBHdmwicXkyJZtPBVDo7jMopVaK4QjgdTa2b3PWPU
TXYpCBWKVRZK2Xj9xT6JvaOI0OxGbQBVtC3dPEiau7N8yf7565yc/JdvcxQ0UAsQdGXg29Re8RR3
4oeZS9dWruyHSln+PNTJidNQEUkvNNE8rvUZIVSAOiKRil0d0Wmczppy8fMQJ7MYmUTUABQJGvJz
nX9ZTY4g6pXqf2ai8R5D8FW9qGfKFM7/7Hzae3a0o4enOnIvJvSBWbvVurrISExnFhyYCWJaG4js
+tWZ6Z2oL4LY0mkHSzqb9LjHLadg9DQV5peRWFpim0OeIGIilAZqeRVeFmkDujYTuxLFW+hGSElX
YfaiuhbqPbUTdLdnvs+JW4ihAD6V/5+061quGweyX8QqBjC9Mt2gq5znhWXLNnPO/Po9kGdHFIS9
mPX41VXq22B3o9HhHB3jX5ZKqHVtjnvMG2BOzHiFAAvc6x8wBg2s3B3AfZBrLe0Ru5SCBIHX+/wk
kblHkwjbiNAXgYoijLmTrweS5QCi/L58Nh9nCy8ecI9cjleg1g1E0ww8Z9mqy3zvRFFQ8xiQ7MUl
uCDS+To1jQdgM1ntKIgSvLRyK4mJSaFmK6GS4KVTL4DEV6RTh6F/E4g45z8gXwwKKIqpoMDLhr6l
S1JwQiHsg9yyMHSnIk+Lkgl04SavGip7f0thr+9JzZbeUKEMTV7zMAizC1o4obVh/WfRu8BaWgcM
/YiuUF6JCMbyIZh9JJOsW0b13TzRH6cd3hFVIntHxh24IUQ3meAw36PFxhn0XNFlKYSaNEtJX1Yg
I2By/3r9jrUtFMIBTqHciadQuEEIIzYIeEQnX+caslWxFlXGBTq5AAHGYFELSiwXuI436h5LNgCZ
+QOb+ZDHPhQlO2mVlhaHDB0Mx9hrwxZcoT+eF8L1NKBvI66oJmqajKcVJkafsw6eVpvfZ/NytSTg
dAPgNRUNG3AmJlHB30hiPM0oUnXUBxxfDAI0D3QUl8ozeNryZ2zbSt+w3naDxUo8HLHKjdcwNmIB
xiOwHN7FiIEltDEwg2oimH6OojWW8FLUpdHiBWekjR0ToAmcP05es8hEhViTbdTWzS8FW8DP6GFq
wjY7n6ALNl7P4IlE8xJEKQfZAWxl9ycZ5VYik9ehaUUXufEFuxbl9r6g2Nk19mLc0KMF99CJL5rY
X4Ep7yYgWzivL+9xshXOnKhU9nOhtRBupu1TsQC1w7ozC/I2EwLInYfzwugfY0sAW2HMJViEcoM7
G2eb1E85hnGyaD/ai3deCNchNh+QufdkVH/1PKEO0UwPKkgyJ7IetDh9ayciWMYQ6cP4HlAasPhB
+3yNBZ4XgFjAZgESLIojQptkPG/tMQM+WggkQGML5h9279CGur5T/ERxjH0SiO4DgWKEKXHN2TwO
HaZjHORRF2huNymAoEFpcv5LiaQwl87Ya2pEYqSgVWOp80WbJiPylDJuYoyDVWMtcjSeZdDSDAYx
iI5BT/I5erSrQvpxxLje/AZsWPI09i5AHLzaL78BZkcCU7QHVHMfu6Oi86SGwBr+VjI9ic2FJ1lq
Ni8DJOvStyZ9iVNguoImjkToumIoR1k1wdXD68OY6LgiRiJUGjJbaM5suVLjCBIXd/Ti1xwsuU7i
/x69AIIkrrxrcweiQ7fwgOYomo+gJ/lF3410xtFVozR1FIIhXQK9AljOkZSJNOSe6UYG4+dGjNWe
mWb4yVNytXrJhbYvdlnmAMPTzU5YfsVj5qheoJ1+N9+cN1xuZWx7uozjp/Vq1fYE2dinvm0f6NJA
5r51lYP1cbfficeiea6yFchEAIuAklqhIzXa8qyBnb7CM7T7k+LNRgibr8wympWGDiEYEDuGoG9M
Mg9wsA69g/q75jpBoNufP0mBXuwoVS7l/YT5RTB8DY9Ef2gBDCYbgqSB+7VUHRsy2JxDkvQ+z7Xx
vlAq+kKjjxEgWLvhEYWKPKDTn5OHvdSKjut4lijW8BTDoA7e8DK62l9myqskHQZVec81w9vwFoWi
APguAD30Jk/1InAYwUpEDRhet9ncSmUiXF/N6RLS8hvoc26sJ/kRm8KJ4d7QrFr1yIV0U7qLl4Vg
MImPwHoD/o/ALXmej3IC/qElSnSDiemtSYx5GKF3GYL7ZH1VifA2pLbOBpetCPVzMEXhdrTq5O/b
0Jg9QEpKbpF52SN9KakewGXfpucaFNG+eQBdzu68yfJuka14+tLfWJNG6mRtS5oGh+BlSyoHiFxx
i43b+fW8IH6p0UKlTUMuamOH5rOkyZiTvkzwggcUGNAOsBnwNMwgKMHqN14tgL5tn6IRgAWolIOo
Q1hAoIp8OeeNeCbIkbmdm/eCV+eHILoHlud70WZ19SM2911g7ooehtwvu5FI/39ztHY1q2FKmxqg
WG5WYF6PthOb17FhYdHsGI0gbamEDSPe99wWEBiL1TOlN2uaAXc+2DyTy+UKq9MKeoj0kNtv06Gk
YNsX/2Iul+crW8mMIad5vsiNgpMFY+sh/IVV1MwHuzBtXQKa7YStqb2ogsu1qa1MxnrtJVvniKbg
Y9CfFiOoqp36VOxBM4Q6gxzEEcAaHmMwYgA1SxQTqb2yBrWVzUSn1Oxadepx0i1mQ6o7ZCQhKLwx
iNz6ZAnGJ4lipl4O38EzehC4Ej3Kc6KZBKyxtVVLZ6g9oRCGfrg3ys7ozKhw5P7QO6IeFtemsCuK
NBMzIVj2/GzIqp4WZVhDU1M2gMsFvnPg4lkA4AC273nNePeMtpHE2FBjhDFZJkjKp3RfrBh0sXMQ
qy1TPPjnJSkipRjTWQGUq9fUdKzL9tC5+b0e5IHka5fSI5gYHACKX1rg63kQiOWFoa2GjNVkkhpF
9QoNyW48gWIarKhpQJvUCIBoPmBs6l+UiugD54u9bI6VsZcuDxsAUECoiuR1sTEsbbcA7ANSIvaK
+hUMBS0YGeysv51ywaOS76Ib2fQ7bKJgv5jp0hd4fNHx6R4cH6CGie+BaQi2M6A+g0ALG/03yrSf
Gl+86cE1KMugFUhsw2kaE/ULtY76iVYj6glsvW0DPNhyyCkYuOj5xwt/wC/QDDxS8EB5f/Vu9CwQ
i8ZyQZejL2o3A+EImUR5Ok8Zw1SwxIQZKYzkMn5YTXKfGDNEqJf5aQ1WT/5ZXgNn95I48hv44OZd
Bugq57zFarxrbCuV8ckx6rQoTJHUAuULUB0Py1WD/gJICNBEH1zg2yauAcxcwyue1gJPUAULIKYb
3gOiX0c7AlsLAOZ1G4/Y2L7aA1uUUjp6DTAC0cJw4313nR6FFwP3a2yOivFuLf/fH90HxbfqiuB3
xYH8OruK2+EyEs+DcMux22NiHDss184oM/pEPQIT0k+w1kru0yvapgZ5VXD+o/DGwExs42OZ31Ax
mf1lEBMwFslAn6QAd7wGawTQ/NoTaANAtHBhHEC28iK/KX8NP81negVPHlhzWj+9FS5f8s7ZVA3T
tIDegUkYJsfp5rAfAKCdYCB08McTFj3xeASEOgDz0X4rUNwXXUbcwq2paWgl6iqWsWUmmA1NqckR
fWT1HrgZAFbnhEf5srjtbvub6Khfze4Mxg3Qv4EKS93bB5FtcZ8l2x/ARLRJiv4uB4A8NEDheKdd
pKj63JrA8X4GwQuWnzSXnGDXF4XXABnz6k8m0c3tT2By6WaSSiV6r4fA83YWxux9eujpEwjfXAKo
oaPoactt5mxFMpGUxOGazAWOvQNJs+oSf/ppX2Eo/KD/Uh3MUHtRoAsCHi/ebUUyxpUuZts0DTUu
BbrFE1Dy9wMRJFNcC9awoWwAFUO3vgxydVYmL1SvtTCDDrApoHw676zcFzuq8P+IYEJDmZqprtLQ
QNM1ySk9JBvfAXeFzYHIHf9avks//qNExkfKdakt4/fHqoG29A0jHe7oEDDEOt0JL5Fb8cAY/2N9
KMl4BZFAeN3XUDKJFJABPsyAsTbA2nJeM5EUxvAHJIJhS48S06BuuB4LMDUo5A9mI7bfizH1dhj7
saM3nhHeQBNsoTikO6iNIXpC8JJBDJ6gC4VFJaIS5kKP0erV5N+GMXvtj+ExDnBX+uUV+KjdZU9E
I3Dc09vIY65yGSAWcvxb3vqCwAn6pFM+4Mqg4z6gRQEitPat/aOVTXOrJ3MbV5khhV2OAwVer+Ym
e+Ui22FH9LigAvheshWWjngZ71Yi43JSsUgyKpr0kgCZyZ62SAkGoV0A0SrP1S2wyvFcAu/Rydpb
1UE8xcXbZf6kMuOBdW/qRUaPGnDsJ9tWnapTdoMW+Qa5K1b9qda1gxWm6LUIUgPuN/4oJNvMN24B
HW6i8ol4ZhyU8nKcHwfl+3kn5HZwtqVV5nvaffl3nXMMQMMS5B6I4b0aOAhgJThOz6L3rkgl5mMm
qyK3KkVCmIGdZwHoVrsBi/J5nUQymO81FKZcFXTDN7bt2muN9D7Rhg6gtJF/XhCvbLA9OyZOasAj
1Du6vtpEFB/RviWqcexBJTKnv5Jmd14Y/WPsww/TUBS3BuMQX7arymQZsM9BuwqtfRsZSH8bUCZJ
KPOhgOydl8WdutgIY/esGhS20mKGZqCRP4CsE0sQQNT25BMIEPbnZdEv/kUvzB+j7SXjqcXuV+WT
qUwjTTsnsDJVyqlCNfq/SWBszg7DVVlpyOqkalp3hdV3gCPuq+j/D7oDZ92owhheQZRMTum9aYVA
zs9/yUCKPK8K17Q3EhiLM5aaLBhWw8K8PmSBTMKLNmw8jDAlAgsQfRXmcm6VvtH1FqpgbOUuI4DL
BKzzeV34udRGGeZurox4KlGQx8xEQB+g1U67U1BKQamcrrxhUxlEvGQVSeVeJxupTCYajzkgn6hp
Z090lbh/JrQFcSpAPyvQ7/zHws7t53KJ3Kl/m0PvWbfAs51WimwVFHhAx99A6vqAIpH49cqVamP7
W5VNbPiyfY7INDK97vDlRuuxUQ8pmApAZSFQjZvtbISon1VTdX1edRWHSG9jQLBqexAqLqgBhE7r
xkdwCYrSAG7420hk7ik57ZZ8pZewRtq9VlVBGFGuLimQmjuBciJRbLzoZzKM7ycYhEBnGV0AwXrL
N/ocNjzQoyZrUN4VXvuoCR5JfI/YKMkEEHuSI3OgzVSyU8HHOjm5l973ezqKiXmK5BWDKcLR6f9D
qE5sC9kr1kEZh2jSUteqHicLkPb6kOEmM5zYBQCtj36HeVtannpS94PAO7gBxv5HqsY4R61OttpR
CyIlstTqR5z27vnvKJLAZOR1ns1pRj+jHVp+ASDYtH87L4EGqC9X10YHxgvCtW5N3Fy4WFqtvV6t
4mJK531dp0cbSJ2dpZSB3E2CKizfvz8OjnEEvQ0Vw6SfC5eNm5uvE0UIx9LEedVEVqExTkBh5ZTB
xPeh67JAIQS19oHuWWMI0l1/Wqj23YrKQSLNGOtH57JMJZrozwNwtK2/LCtzYtGkFz/h3Xw05grF
/tOsovBKfQwQyv0N1i4BbgiendWhI+bi5UN+uWUjkblLIy2ugMkCveBgaG0B+9nJ7oBSieIaxugw
Z4oxelcVAg6I7J+5XqU+KyOT5goryO3X7qooHgU2IvpgTORIzVEG6iy1/189iqU+GBIUp6owudQF
YKQH6+mELr+Hdr7wFucph+I5KjH4h/kJxlaiGSt2FQU4k491T5+++IqWR66LB2yt3rWAcBFZJ1ci
VlwAUwnYxi+76l2D6JnSx1ipovORHNMl8wXnSeMFG08QgP9XBLshGBn1umo0/NNbFe0510h3tIiw
+v0O9Or2D4E8gUomEyGjWs+zkr5fqDwQI/nglbFR0KfwI+pFeGdgVPb5vExq6+dUZENmvSp5SRFw
QkzyoX8zPYcRsCPDEJM9hQZeHvA3n5coUpKJl2qe5RTNDa6eDqD7ADRyIYItFImg/7/pF7U6uEFs
6uDyztopHlALgYXXPoNU3l19uEB9aYnKPyJTYex/WrWkUt47Od3av0wxGAKT+bUrklsVJFGY6TuC
ZsCpsYIpqfpdYikkGK20F5zt+1gz+zmx/2vJADah44vMz+hiEhb6DM2tSx18Vk5xl+0BgX+KT6B7
98zR1bAmUO+V29U1j3GLUvpqucsJpA9i5B4q69xvYQI7Jt9GjPjgtyR94hHjvkdCOimiMSKRFCaY
zxoF0rKwL1REt3L2VA1gXs++//9NdnuqTOQO46JfKxPjp+Fsg2CqBtdpUg+7/yaECd5kyJKBAJQS
ecRrHN5r8Y/zf5970W60YIf2xqjMw1jH96Cl8vEhdqNbAMq50m2+x67zznw4L0/wYdiBvUadS+Cc
QB8jPwIW/zVZ34BZendeCO9pAKAWCm6j4iJgl7cGwyzLlqIkFM1Ta2tOLr20C8VOm53zgrjabASx
IaUqdMtIIWhE4ToEVeBQga5kSoSVHhr+vnjNRhD9IZvYVeokMUw6eoxeJzh2KYKim7lWj9i1eM2P
f7H+JVKN8VMjVfU1nyAxPST76I74dBF3AG2lEcx4+ddARhA9HulpfVUSLX3AbClA8mEuurw3yzil
IhOALYNJVJ7t4Pz34ls79j+ArgW8SfJlASSUqigJUZ6jYB7vPWpQyr2jd4DR/Ge+s0WdKOqfX3TC
BiH6DUhGzC91szqNzWzFBEHr9V7WOf2P6q/usQ091MUpild16G5kR/0OK8WjJBHiIXObt/bmBzAm
GgJCewI92O8XQgQWRHQuMS4Aejjs8tElyuKUPGhueAEQx8yvL0UJGbdNv/0BjOnKeRqOIa2I/gaD
gtgZc6y9ox3TizRzRM1ibh/ANmXMzmIagaC28tlVZAn0NRr9xMCFuaBwFDkqRxSQQjTvzPWQjSAm
/i9j0kgR3bI16qtCv0J0LoqX8/bKy8MwBaYYGGoEvQWbP/dEz0t9hC5j9UrmyhllJJrybdSAcmsW
pWDcAa2tNMblR1PKJZMmSPnJVMBt7cs+BrTw+ql/DRhNB8vcv3170aP64iUbPZlvJvXlqGbpu5dE
dzVAwzvHDijoExixD6OO9yVGDMBnZwLx1NMn4X4F91OCTwGrDigAAoPms82sSWXojYw4nmgS0Gf2
Un6/goDj/MfkhjdAPQJ3zcAdx45RrCCJyewKSsrjY4sdrSl8/W8CmO+nLoPU9NQgbfARZdIaWJLI
5umf+PKhNjqwH6rs5TBaYCJda/SgwyMO9hNdrNPfEvn+vDbcb7IRxbhXOK4WaWWIqse6VVzc553h
lNOCSy/PbPCrnxfHi1NIkGUMlGHOi77uPtuAIY91gmvj93ancsL40n1+QWEWAQbbC8MUxxg+SWO0
ixvTLKMBOGdlfDUSc58vieDqEUlgMsdZXQH8QnH+kqTF1IjSgoNTJ6noRhVZBCMmbENzTAk+0+Tm
mIh9ie5WvBgx/SC58k2Hu5y487+CiuPbBzEtwHMDAIwdI+kNWPnSITYq2B/Vjd0wv9giKFp+SKRA
9wACAAAmOy8AJMAwUgqkqwPdg5Ldtd9Xf2H2F6nQi72zLEf/Bkp2jK4KIbi4oX8jWf1sjqadhI2N
1NxZ5tcBHKtj6w+V5MkmsDlaEUYcPy/aSGOe35o6tUVFU6/iafLNoEJ62XnZAQSu6PH8C0hB+uuZ
OGIhzBq6QcB9obLr8KCjWJIF+2XOJIPgvpY7gNnYJ+DcpO40xc92bFznUgv0+BYhX9eyv1oJWUo/
H847Pcd46WwnOrXYesFiPqO2EfdzLFOsINU2/UZvXbTuAH0ChMVUGF84HS1Q7ACKC3Wp9y3ozx80
ApBdCeJQLCeYk9to13kxBkMhgTWhckGTG4GUU8auRiya8OYHNqIidgH8FxccY0lZW9Z1sUAwXVAA
zQ/NiQju1Xg/gf1XCKfDq0lbSHj/kcccatdhCmOlpMlAOXjqHzK/A98FBubc5Q0I9suDDK5CF6CK
5z+lUE0m0Z3TqbZbmkN0ixPtqZLapXJHuTeKIL8UvWO50XWjJI1OmweZ1kXgKZxxqHaJKnj9q1Wf
BfpwAsCnY6S2u5EwyPVctylsU3MSZWccia99l8ArurMOYOEG6sCDfMre8iOOU9gTpZ/oi3uCIQ55
uw2WOLbZFEekGuYe2tGS43CngDLC8kxXfaGNQ/kCtJznleX64Yc8ts0UaTMQASnCfFiRYm9ldrQb
G6m9zPpmOFaDLAu6M7y4jj7aPwpqTMInz/1UZ/Tz/d7nwAw1gK3CJwpOpriqoz6HVjAartoJ4cl4
w6yfRDPu2NSSVocj7DQ92XtjR+FxtWf7at1hGgHzrHAakHPQ7VPkHXv71EaeJMgMuKeN/To8tAFz
BzLGz5ZFANI5jQpiTZj8zMDlvbSvcnkz16KEl3NDI5/6kMPkOF0r6eFAsQcNVf85tNVPqwl/lWkh
+phcazVljCYDUQtkUUwKkgGJqKmoPtiwuMOu8ivt2WSokMsqpuvEg5e829KSPwSyHQCgd7fJGEIg
XUSi01iYxXqmMGUS0E7yHbk77x3cWLMRxxhrVszgCKC4IwmITyetQ7Xp/rwEvlFuRDBG2eZrDzpA
JIvrvVRcN+nBUHZaoIHhK3Ojg734pu6oA3DnQG3rkLfs4d/BHdMv9SXubH4G/dKbmLeAC8vS6P6p
Gq3+kD2VWuRMxnMJmtqWzoYN38eZCGKP6HSZe6MAhqTejsj7iT06C9q0vSpYjOb620Yr5q6YDX2I
6wbmUs+Tk8jgSo8AqYQ2SigixeGt7X+yTObSmABiZKh05ZPswqOaYe65eYy90QWLhAO0pl15Rbna
tEP5mB+FtwbX3zd6MnGlXMJRN2cYkXpr7PpD/qbs+4vWX93iZrzCXu2f0X2BYmjzamMsprelSJKG
91cb5aTDTitSKJQNAFD9RJeUM9G1zDWXjUDGXIYystJphJL0ahwP62EsgaZh44Rnf/qxAn9bVBbl
lfA+6cjYj23NltVTgMIxmJ5i8ODdpIg48v3gxXvrOfmh/LIvaU0W01iv7U5UUBMpzJqUFNe63cOk
zLncdav2LdOl9k98EK8rsF3qqIywz6xGlexZSnGomgqKJXUGGmAnSPX5+eFGBhPisgXUkCB4oR+O
UjUC3NLvL2qfbnBKngg/jlPQwif7UIgxyy7SjH6gUMbjWpbPU1caJ0sJIzcuTOIsRR0/k6ZSfTkx
GiEIGP3bX4LoRjZjoXU7DhUsBuikv7Rra0f8CnXeHjieQOxQ4BKdyEC5fr8RyNgnmJGLotVgIaP5
PSePk34X/8E4zafzZIxwlYDSZxXQqTe/W9PluF7WooEylRumN2ow4aszMjCArO+hZPTah6x1x+JR
AQ37z4JSD93NaLbk+6QINLQKCCARblPbtYJYd7SnLOhRCtufv5W5P8iWbRQewPP6Bb/SUqKpiyJ6
G5ZvjTQDsfJHnWIqZfj53+QweVqTI4GaVsgps9IpWwAEqGGQYpGtbNzzkvh590YlJlUDfDMA/VSc
sT5NaJRlZHaycIh3YdTch518NadSQAp5B6oFl6zVPtaNvYbhm7gCqfOkv012coVakGiij/r+F5ex
AX9G19vIl1XSqdZ01E3xHDAujZ0e6BfhwUaa5UoIDhP2yc+fAi84IMgBDA2NKMCcM4egpI2ljyWk
yeuyK5r+WVXG2ScVkAo0dF+1DFWzBJub56Vys9aNWHZaHOytdq3TB7J62XvtgZKwSRhylS4VgJgk
gWhdn7oLe6ZbcUzWCqD2Vprp+1VBCSeXK2/GnHXaTEE0KN7SCnIslSsODT109UBKiXrN59RxCLHu
UamoYJFL7S1+aA/zC13YVY/yL/OaHPXrNUhvKCyh9M0anPLJ0lwstzWHFcwdtbB6xz/szc9hfIoY
QOofGnxjslOwsqjt5715CYh3LOZi1Gqne4KPy7ulFWLTxVQkRF/WUw11llOgv+MGBRmd4lXHFKNW
NA0CZqDq1G7uil53vIE5DKR8iGTuma4fFJvE+MDdr+6pu6IkTPE15rtgYG/dQ30srrsLUfrFC4nY
3cI2NnBnQcLCuE6Gjkar04Y72sdoBJ0K5cdK1wTq+/PnKZDDFiTIbI1yTTH6e0276ys8ggAiHsWz
a8mrwHJ5hqtipVgDw5EB1RjDLeZxkiqFRvnWuMPu/E6OjL2UlYdUH3yzrZo/yLVUEP8AvhyQnRD6
2VGM2KwL9OCxP9vhDpN0tHIEh8exRQzfAUoaUtDUe/eNzSvOro3JCGu8V6vBdKw48tDBEVwkIhGM
7aXxUllZCSVWTXOs+iGURUDdvKz7kxbMOY3j+nc9UbpQj+uDBsYr80r/vn4nN3QXAbTQg1O8DteJ
F/rtm+juVzhm8Uk8tdDNIfaV3s99Dw1/g+cnPnm9s1JQfPcQnV5Q4j3Nyb7Hu/OGLzpYxhqHxo4a
AlAQQGMsXpcMbjgIoaNp5Gduhk+qMbExLDEqMdHBqd8DlImf/SQ/KBqhvF9777w+vIwDwkwkUcje
4F7a53NMMAChGw3QMMJHE7CjLQb0sbmdYGk8u4mvaLEPdJ33wqkHah1fdfwQyxjoLHVkiCO8NsiO
/Eo1p1p3s743shsLYNWediz9Vb1YagWE1KLFcf4n/BDNGG40qMtsUYCpvH4lMoBVFNF0HVeCagEU
AyM0WOFmonAoYZ9Fk/AB9RBNReklNUVBint8HxLYqbRpWqolowVopStdQ/qVr3/F6yiwdZEQJkPR
6zUFyTuEtHHn1fqxBhGnDbQmgQVyzX2jC/PwNCTSxE2H0wK1U3uyg+gIQNjpjfK9IOsSjJyKdGLM
vbMLYzTox9ezv6r4YdYtJwYok0Al+pO/WPdGJca6jWKMsLbx7sGTrwBBLYpc00e7DvlyBCoyTyBP
dISMSfch3aag2Y0uAfG5DIqd8bACCC/oAd4jAmjj5W6YttGBYIPuB4bumA+WL1olFxGkgQ7iie5O
U6SH5EG6DJ0C1L4i7bifbCOO+WRRpNo1OkFQTtbuojR6UZTsqomkN8Ehcp4dn9RiPtpoFGB0yt4/
2vzOylck92lAWx6rv4SB/GAfcb8Avd8+/ecjZT7gtID4JqZQrS0GjqPqgjboYi9/1tvAXtDrSI+G
wBG4MWpzqsz9mZctGApM4BApUnE3zsNDPyWH8ycqOlDmrpT7Cc0VOp0FFqFRw0QrASbrpJtTvjfX
rByPdUVUGzRhuvGqpaUqGmjneuGHihpjpyFqTFVL7ZTC+qLyeU2HLox7NaiC9KeoyMOrn23NhwXA
0RJjWEOactGB0BFVVswO5o7iZq/pcdiLAGi5ToHpPTwwAHQDNKvP17a1kk6JWzxW4xmbI6SOwf+5
mp23dJPoYcy1FArJj8EswCSyio3AwbVnelU31ktdvRWG6AbgCkATlU62gvaFbReBp36IOh33TEUh
o5Tv0SyaQ+b13DHq/CGCucqkoSqXkpYUMGZ6oi1FkC19pw9Ac6d6M/rv3p+UGT+JZKyvr2RFzSmF
cetlV+mrso/vbXd5Ka8iN721b4QvXK63meBysVCjwcOFCSFZqvbdAlACZFTR7GVGkD/U0PAADBnU
N7Wr8F4xL1b0w0EulV+Kqhn/xwl/iGfiSWrafSoVtMgZ6C9y7JovzRXltLIOgJ3K3dQIiHA3jPfE
xhl/CGW8gMidXo3vYdPYT+qB7BIgLYZekXomGIoirzpRemXxFhXX+yxM0ALBHkTY7GxV16+51dL7
tivrm8EcXsZEvmr04uF8AOU6BmZ1AT+OUgFGYz47eTiBZVBvcfNZ+f04/QrlH+f/Pv/8NgKYj6Ys
RpkolLiYQpCup/5meRx+znsbvKmrLz8YDVCURJYiUor5ZlOvSiSjlR+9ADaU+hjbmnteLR4WmY0K
1z/nxjyghqySI2Dt07dhBWPPTu1wRI0Ns7rEmVvHrN1oxOBi72K+Gv4S9IVnvGBIzRXDrnAtZfNT
mKeAHmN9caRFxVKWL3T1W2QA0GPWA4HG3ATwQwxbu1SqIi8LmiNZl4PpjcOuP9mVYwZ4y/mNl19h
PrnMj9EhUTz1x4ydiPo4XRiq4MIXKKszURbM6VI8IpFx1OV1TR5Qr86KP0Cn2H5bnQmrrYyFgUqD
pimYhKqp8jpLFdgP/yrfnCaTcZZNOzQLZWpfjhkITIKVesQL5d+YL8X5rcAhdPr/m0qGVWnYxqFe
3i3rlaQALcIS1dC4xRpAZYOXBUSXmsaWnKIpnuRWer+MZFcLMFKzXy/aZ+1qLI/dC53/L/0sANrl
rrgYcSeKqkXcMsP2BzBKynMSa60CJcsB7UXJASls567vL4clqIH1dKN6WKa7MfzznsHDgLGx6aRj
sE9BQGDrG5JhFw2hhOH2/e/JzXZPx7RABS9m+aGhi3324VKwQS0GCETUDz9/yRAkWIAWhawxGL0U
MHRYCjI863qJ/aj3pzfahE59UOHIz6JHEm+yAV9W0UwLVG7AoWHuijiWowpvQOoXlH97fQPXAzam
AUAO3gV/Paz7RXIoME2H4K79kj3gFQjcn/+RN7+BuU46jaALSa9jclljLv2ELcrbNOgvlpviVKlY
jujdApTUovkfoVzm3BWtkIgi0c4N5gClfX2QADlR/AxPFF1zvFq81pGFUM88t90eOHPJlCgRh8VC
Kwlj4xVr4xahIKpzr+etCObyqI16SIBQghnn2FVz39qZCEXVvFufI3BLZDdF7az+H63cb02JLe5n
Rtrh4YRUDtPJI0Dfpj4DkKsxrcKxat6FAcIaGXahAJyMDUthOeeJoi+00jn5FbCxW4c80QxO+yu9
mk7jXTKAEkjkK7x9X/DHfohlglGd5EOtdyBsl4/JHXGr2+xWeVh7H7x1v7FCVxev7hyQnYNbvKyu
jNmcxEuSYJL/BdQN97rZ/hzGdefewIUz4ufQGXoV6DpKh4fq6DYHY18CZ3J3PiSKDp3x0nZWh3aV
IQ4l/P263Eba05SL4i79I19C4eaIGZdsw7ZeFpoh11N8MYWo6s1qIE9gSZX/AORp+/BWGUdUKjMk
ig5zlZLSwSqwqya6c/7IeL6+rXgxjlhhqrIbMgT2piQ3a5nvs04UPAUiWKeblSjUpQEisrq77C3z
0NuWCA6F9+U3arBTvWtUkEZq8FEkrTwU5XxopOy0xEQUt2h+9OXjf9wDrJy5KlQSo/cJt5bdEl1l
ySf3FkbsZNTP8kth6YWX/W7iJFvoWfTQCNsKcRLPmFviz3v1QAf62qN4B1cUk9lqSLaGdMQWsiYg
TScoFPrNzvTbX+sObJuWo3pZEDdCHhd+Arc5UiZkYfrib94P2hMCooz5MGBboXMzMKil99lln7mU
UXD2rTVo6n8RNLkO/c76rYH2W2MBuSyUC8GjAduxMyVyorVEbqFFAPZtq6OWrj/POxy3xgxwdJCM
/xbHpPl9XJNioNy0SoSnaYFhtFx20ufar78pvoqu0DoJfJznHFuJTNJvZuFiWZSBcsA0LVBQHTsG
j8sowoujge+rb3woxnxIfUmjJaahZOgif6z1vb2cpGna9bPur5lgcIcXVLY6UZ03T4s8sY1Bt1Dk
tfrQW+VvcyqqrHElYCJIBUMiNtJZdLhxsuJU0iEhK1PACWAyZ63987YgEsG8KsmqJrWiwuNSLB71
feVrqaAWzv30OuBwiCqDDphFicIa5aiZdIRzzEAN2K5enBiA2hWt4HAVAea/jEar+pXBviFSEpUx
+EgwyuRm2RKYRXd7/qz4ucRGBnMZNs2Y6soAGTT0rug8FTMCQ+PRMc7ecEVteH4qtZHH3IzKDDwh
rFrTKicd9212gzsHNmDIiZv5g4UR0vkY77FNn9FOcmD6hkNxefpLUVYjOFzCILGN4bLkk46sRlPu
KOkBkTNPcLZ8EZgKAQADVZnxpqLPQ11ZcbadP/moJ3lJfDSBbALg3tUvvL5x4sjVhR16rnUaYJIm
2KmgPZnPTqyWbV42EsRSDDOC9LBH1AV1JW2QYiPvu/ghy/+qQNGHP4PP78u8caWO0ZID7uu9l5Fj
vzHeZ5a/wp4AcDl6w+DZz8Vfv4H8ARg+OzasLDpMF2ryOnTuWLlZLew7cm+gzY9iroQ5lzQ5H1X0
7aXwPjIBvIQeyF02ABpiUXRRrkQN90uc3khjTp3o5ZinJgw7P/SHDnNx2cEIxG8tkVLU5jYRGuTZ
o9WPOOlcBssUirFP4YT9+lTGDm02vpy3YK4Bb3RiDNgYbKuL6WBJL0WBpd6NUeWel8B/im9EUH03
+qxlkSJBkKmxyhSCEdupF4Z0Ryuvqwv+1dul8XEJhak4FHGzwI8nB7szm8z11HUVIgBt962nNEa9
FdmKaz5XuwgbneaueRg7J67dUPVKv7ofMHIgpPbkNkK2rzkmENWZViI9xM+gmVqzOl0CaoJ53wPe
A7tz/a0GthlftITAz5c+lH8vg23OfZjT1ChtmCtGV08mWk7A7rK83p+7gBa2xVsXQj0Zd+y0OVal
8f3trgTTXdu7gBL3LOT5umtQ68U6izDT52VPKBNgCh3NPDREmGdlV84xmgc4XFRm77q7sHEqt3K1
y/CGsmu1VyBqMwDsGAGtT2DYPN/ZSmYu1lJOF0QZqKs7wIHCwR7QQnRsn+7vYBcL2+CB6ErjBf6t
SPZu1RqQItGNDHsBmjQWaa9NNXT1Wq4EqS83a9hIMhibnVtrIPkMr33nRfe0Z+wjZ4D96Q4AAUUP
zz9/mLygtxX3JaOLjK4aEMnNLDnKCXoxxs8yvTUzwegoD+vG3gpibHQx5nQAvPDvjxZdZMdkh6V9
P78VfSqRRsxtgeUOiqGKtEMid4tsuh2Z3Jm86tWf9Mqp8WPbAQudeEZ8jq9FL5eLbcEMe7lxywKD
vvb+/MfhOvZWBBPC05VM0Zy+h3AFK476xTuxJo3foTPeyc+p+AHPd64PrRi3rnAr2fUErVr1JK+u
8aQgeIETfPX/h7wv2Y4bSbb8lTq5Rz7MQ59XtQAQM2dSlKgNDkVRAByAwyfA3bHrT3k/0ps6/V99
Q5X1kopkKyqrl73MDAUt4HA3N7Nrdu+cFv6LLefNv4e7HCUu0NMQoRv3NKPVoxLG7RD1i8GF7tc0
AwWMxDnk4704AmpfYNNKQ6C4pxQKqWvbFPMTuGrowYXuYpqw7ZR8gzQzpB+6nEePfizKM6/wj54j
iYIjkyEqq2iACU7Ws+kjyUWGzptwA26TKMu9C297LCnWqMG8BN97AKqrcyrM77iRH82e+MgQZCfh
mMKsjXID4pHyHwxaQkNy8SiuflZC89xznnjINlzSaj4+J9l1V9PVcdD4KBwS7NEti0mCBkJX7Nza
Hn3Gj4HhDw95mmikfpV6w9FmddneHalAOrT5TO2R5ORfwI/fudh/NHfiK0EWkZn2aE7vnWt+d3xE
CJitvG8egv/z7BRnVvSUDCNhE1DIo7k+vjPunWOH3NJzHuackRNvmQyJHNnRyLGQdX0UQuGF+djt
j8zM2aV6jj6c59V8x639uJBHH/QmQiIpV1l23JyqrG6bEKIvfJOWwYZcVRNoXP6VGOmPbg2tUWEI
Tc4UOk6Ze3IMB0wbj8Nx8N7KLw6qgl329POD/q6BI2GpF8YxtJePC/3mmdzWpMNylDJMxocWdDDT
OYK1cwZO7oK0jZhtj6MKvLpoxm7TRvqMtNG77yV78wwni9S54zJh0A2xB2a8bturY+RKP4LCo3n0
X8BLV9DiLEP9exvwrc0TR+VoFtHmWFIKkl1v7/poLPomKVj9Ejv1xng3Bps+yA6puecTKyZ7ZcAu
B7ngM4HXud9x6r/axUU3Op69xiSI6tiqH79Fpi//nV2S+WkShsDZTiHwsam57DiuIDk5OW+HnKrP
P7fwveX31ClmEA36p4njPnqzERkf+KSOEuDH6NhPyzQp5RUm6F6jj+MlmK52w8VRg07fp2BjmXLv
uf1kt+OZcO/91fz9R5ycBp8r3vIGP8KQzzVou0NLV6nY/PxR/xjp4Uy/edKTE7E0lo+Bg9jVoOur
cfOm2xLMLDTBme7Vc3ZOjkVbi0wH0BTLMatUBkOWj5C3bd1XZ/nzlQ7kjVAihQo2GnFB8/Tju9M2
anUdoAQRzuohbfpbTeGrgrErvYA91X39pbfDSrjpdGZffq+rnuwaWAaVHHQTXQjdnTwjel26oPcR
ac7rY7GyKZZttKrK8ZaDTgfhn8xlqT4G2/i1vz7e7NEmKJJHRKErvNxDAA3lpOSsgENf0XNlt3c8
3w+/7cRFuBYCTG2N9aeQAWGIo4bpTEr5rgXIRkJpDWKV4emgGZiuowChJ94wxE26AFdQdQ639I6/
8nSF0Z8IqfgAlIoQnf3x3boVj/TS4SnkyrlOcQQh/P04XA2r5Uv8xMvuIR3z4WtkAHDbs+2Z7z3g
W+MnS+jDzS7+0Ti10bYhdIcS7Znb450jD6nF35/vxIGCskyQFgIc4O/jWxRod+ksS6GC7Z8+9KCk
xEiyC9ouRAknniXthiyUFkdk6tO1ccNicr0iC59M9/j/ZujEuyQ+lzJmx3JgDNpd9dAsLwwsep48
Jz3wjnvBE6G2C8UqHy1DJyHY3BqwLFAsnACjUpWJXI98XXf+1rT+mWP+7h58Y+q4Td7cDZU0aqp8
PJNWkEKqHXsAR/6R9CjtQa3krySZNg1J7n6+ksed/Yed/8bqyStrHO6K5gi2OKR6QCfNZVXNHeqO
2apxs717HAv4ucH3AhkcMPDXAQZDSHaaT/aeN8/hsa9iXJGdXrXbkB07Bwuxkhf6oXMxGnOuHvbu
0r4xecxV3ixtxuY5DqG1kM/thZkOU/oEvoxycEBMn3wU1XDGY70DfmNy7Y29k13DUq+PkgX2nO20
wqDKQV/xW3J/HJM338av8p6+nmvWedeJHEnKwdsDhuhTbH90uyWjUBPKHZWthz6+qJr03zndb0yc
PJWxxBB2fHG4cwtn4fvazfLUxqCuOIPHvu+P35g6OQuR9Ee3OpqKro+KdMOef4CCdXkkyFk2x6HZ
8KJ9YUVWnlPafNdRvjF8chwUChPgjoDhgDyHEC5wxo2Z5zNH4JyRE+8VZqJbxu+dRZoWLoFcaSTX
sTlDz3bOysmd1tmxr8yxXYpNexvdaPEguz8ZfCUgk8ZcdoAJelwvKA79eK68ZZh4H4qjdlv/xW+E
VwCm+UZBZl+kfDzH+nG6xb9bC1HQA5UJSDZOszgDTZYgNiPaQv3JucCOV3vEoOJMdPyuFfT/onCO
qfM/uCdXj2JofKD0JuBuMZphuq7bdPqTUPrxWaDa5gGQjyKA6SfBpGq5X0ndkjxJ9OW0DGUtrrLA
Xf3c157eXqdWTvxeyIcqdSmsVGO7zRCgOcovQ68paX3/c0vHAOLtNXJq6cQ3gDwLqbeCJek7uYfG
Wq+7qBNnW6Go3Jt4m7KN9/XnJk/396nJEx8BImeujIRJl8k8TkTus0+dfvy5kfd2w9v3dLLDs8AO
MWcwQtqhCCKg9u25Kdh3X5IHPlXETaiwngZNAMECFTQwUTeXSmV7dNjkWUpL7fV/0oF/X7E3lk78
DnHmoQ0GWKpYvDFdslfeUuezjJ47z5xJdd99O29snXifgSVTSo+2+iHahaT/nDnRJ/Q8n9nh776f
ECvn++jF/YP+4TBMAUPLIQE7TNKtxOK1H0i0uLc/3wXoS39vfycQLI3BY4oK1cn+btOxjUK/wT7w
iWML33rDnsVRf8eYSz6Go+APgtTkm7M4zmdXttU1uswVKaKwMvWq0TH96oW6+SQyW/SDszJLN75m
naReKQYNcKytErRrocLDCioaC77CSDbqVUUEiiMUqzlBdySIWozlDBBCRN9e32R1gPlsSdw+hxpp
NU95PVJnYjmxgiBM5YvfP3njMkdrUlX6WdJ08XNDW98pEi9bkrtIqGW5XsaRDZ/qTpPouSZZC1Et
mjhCF8PYyi995qZ1YX3dyjKtomhF+3Cy+cJMHRaLmKxZWxG2NpcMgGTRWmPQ6B039rqDGPdjJmuU
hijEiuLDMjk1yTNGQsyssyW64vLIwK6dtM7tbDBtxGK/u6wIUgcjsyXb+VWsW4wVe8kEW8vEylaA
vLPQfqfa3QK5p25lGEi31268aIhtJojqVv5QK0hUIC0VBzl040NSN8mrMGIixVAPsZPb2OHAuKsA
N8HG9EkzFS3lg6lqyKCz2kHReqy9VN2FkKcjWV1wIkDvuDOjluDyQvUIwry56BzTDIWtMacLgNWr
YrS8dpV0rsEv2cHVOoPxrrSVE0jAAow2XUOIh4PibzFGbLPJAR0mk8jHbipPS8NKO4Qy/Hxsrekf
UbOfqvpgJlZHkAdLGxFhjQ0RZlV5WS9kXgU1W3ZOtlTXYtJLu0kD2YY71+kwe0qd2vs6z8oLwKfW
6nELloiO3obRkE7riaIFoDyCplmpkt5WY167AlxG/cj8b4ls+lXcR+G4cVk2YA4lHht6maC0AmBE
pH6K6SyzaGs+dXweBn/lOZnIOIgoDF9uHDedURZ0k2S5nbtwcOrLmJjU/5qOUlLcDFDc9FTe6akP
y9j3wI2+h9jx/GB9aKpcNEy3X5GEcBQ0JidyikEyeRsklR7Wixj78LJxqBdfIjLhPdhTEseuXc/A
f7bhiwORedCLgkUNEsrkua8WFMwbabLVCArZ+JA6mUpXyWid+aJKHRsVxExJuE5iErKV66QdpCHA
VqHztA36BGVN3XZblpEmKoNwlEkuF28k98hAR4y8o6uGb4O2S+Z16E5ht1Kga7Jb5fAK77qrZlnE
TAcih9RAoh9Ctth5uzhGNl+XOtDqdQmdbinRBxHSrvCioZ82I1p0g31NEzS5uCrUcz5XqvfWiBTS
tBAxZh1yxBbzdBWbZbEXPOniKB+Ys4CjgTHrHGSvtf8w21DSbcOqpSBHTfOtlmjZLKrU0ABOwNI2
h+Pk7ZUziITlnHku33VVZbqCcacfCr+qQlx6qnIdzKaPjZ0edaYxHUt7xe19J4Zo8VYTVVkylbIT
rlglQ5zi/s/Q2lf4SYtyzriq59FRZu2QIOVhVGRjI+YHbxZeY/PIilqCvjydpxuSmiYpVdVnSe55
go1rHqSOu4uxv82ht3PtQqq01XAAm8F6jICtklumqt3Pnf2793HqoVgCnR0AvCc3V5OCAwyKkdhP
YDi1Fz6AyIj060gGZwKYPzQBfb+P31g6Xjpv0tJkwLWBsh4imP3UFsLeH5WEli3mcfbup/TFoysc
cn19HuR599Z8Y/ikHDR6DnDV423myg4F2rWyH36+hu8bwMR9hLljKB4cP3/zZGb0zWQy+Hq3/TSj
5wySRsXPLbwbX6S/Wzh+/sZC6s+yC0JYmOMvYXqI5CsdXn5u4v2N8LuJk3Ap8IRYaAoTUoL2TGIg
UDwmw8WQnMmiTksw37cBdIBBW4rUBnQoPz4KblCIUEywswxoq80ACxMwas1dSTIPxeZ4/fPHenfl
INEB6jPMZcd/mAwN/KbpDI407dw15eOmoXOpXf9MHvWjmQS9uyDkiyMwyYFOACW0k2Pk18nIqm76
aprYQy+yc/Qlinh9VZClGfTq5w91gv8ezR31O6IMIWcIkaNTMsSqcVo7UO9LZGjl+Z+MRwwuqX5O
x49smRJy26FBNLrLKqWdXSPHGPKE+F/0dg5ia8uotnNUbYQZpaNzhvsh+42c/j9ezP+oX8ebf2RD
8m//if9+GRlorutGnfzn3y7bFzHK8Zv6z+PX/vuf/filv12zV3qvxOurunxmp//yhy/i7/9mv3xW
zz/8B0r5rbK306uwd69y6tV3I/ilx3/5r374l9fvf+XBste//vIywpcf/1rdjvSX3z7aff3rL3j1
//H2r//20dXzgG/9/X8ur+LL3/+LfP3f/+vv/3X6vddnqfAHvF89sDGAST6OwfcGKfNf/qJfj5+E
4a8JWjOiJAxCN/VB2PDLX+goVIOPvF8RecJLu0iM8fXjl9AOdfwoSH8FSgMWd8DKaLIEH94v//x9
P7yn39/bX+g03IwtVfKvv4AtBCfw9+w2QZnSi2Kot2AfRxEYPk72cj+1KvV4wlaUzBwRtfYOXmq6
TypQGDkUyqLHTaDMgshXXHCd8I96ntmQJ+hMq2S+KFyIF65OZn7jOplfbw0nw3jwM0QnBDzQ4ZpJ
BKQ7TNxRb03DyocSuVxqi77EQGE2KHbVXCyZiO0mVEGSrDXipq4gQaMxLWqS5qvo5hQAWCXUTcWk
fAj6RdTbKRS45use99wayqsJ6nWw0a67GI1sm44tzbfeSlGvM56yFA5nMihZdnGMGDXpogrUtalT
Fw6J/L4AI4kvC+tNaKyWTdXR0hlalq1Dr0ttGdcBGUswkIbQAI0G3awzOqJXaGoAC2yVq/pohQmC
qNqNoaj1mtfUtAXxkdLccKGXYZVBEheOD+rk01okypo9Q4fOtG9k6nYrHxO9yISCAXV+yqIa8Ylo
Kd20yZQ0a3dJiN0A2A26Pk8Q9HSl5LHv7DCQhsSKVSCKK7WZ9EYmaua7yBvmBTAFm8na6ni2qxFl
gBn8anLsEF/rOIVGdG/jwtLaVLnT8alZp3HNySaOCaZ07eLPH+ew6bdOvYTfEsKbqmyJjKcL3pna
gfqs4C1WJF7ol0l2/lONFqTsIKt6iXdObIIUVDTO0F2QpAb5t0S7pn+zuC2pXkxdR3VXBrU7pZsO
wjNPMUHKVamwuiIIqwrae/4uC6Bms4sYq8aDC4pUizLcON9TMfVRySYhGILgtn5k1Et14Tf+cA2E
ckw+VobLp7k29VYkS4Au+ZZHFxgPNPcunmo9m6TfSi7BetobhNS+6td0dLp9FLjjYWYMpMWgZFyq
1cQkutllGNzQUDgXM+vSD5y06V3atxgAJK0oEf6iX22Qs/wSO212mc7V+OQz1hcLmiSukqQXOYsA
OXSRbtez4Mu15bX1EH2FAfTBjKD3Nm3Jo5sQeYNshpSaYD+Xi2rTfR073j3K0Gw/m7FdB8bob9Ey
OpcpZt0ukjb4MGAdajSEquGm50zv/WXWB7cm87UNOPVzN/Kia8yVerkrgLYIRdK1br0Jg7xuCEQT
sOSTHtP+hQ0DFFpcrbcqqNwSCTVZQ4QiWzlLDzkah3ufOq9q3YIgpcaMzxyrQ8RaExROJ6u1YLwv
E0Tgt25GUcUmvnNwLOkupQyASCQRu8+qCtoZrR3VFXdCk+SDX3cY9s0sK1Na6xV3yfgB+edyP/TN
uOudEVp2Lp3IrbQye6S06+EB6urAadss5eiHTpEZEeysY9lF77p0zHHcEGt2ls0Xtu+HMMeLyx6V
aeiN00TiZukV7fLJS3ooy/lSWJBHRGClSmjkg2ELpYKrGj2pe44xIehkUJk9pJ0nDp6Rdh/oOtr3
yxSmG7wY4FYedYfSZND1KtzU6Q60SxhqFiwFg4Erxktl3eq1mlR259R6efI94RZs0WmZpT3UqbsB
IibEeqswJWHpD1FQxGMQF0rCeeRIkkGABwFH5K7uVOKS5zvfOHptpdOtLIVqWKAduyJRNK/r2uu+
2kiMedCwDJOdU1/4PAk3UTzfaOsjYe5GVWa1xIxW7/QFKLxJqZzUuejmhm0WvtDdXCOVA0Tnlox7
cT40zL8jNPTXGkwqRRthtLEJsBvmmAy5qfzgSooQE4em1xcxleOxigjmuWwEU1qTOmUTs3SzzMi2
ma+rm7D2kND2KGPaZi5RqlNrT+pkRVszrDu4y5WT0nGFtAhCrdJzVs5QQcUuzlipVT0VaW3rO8WR
/C5NMO4sqiNrM8S2bHTal+jpyko9qeP8f0VIGbrgo+UzB1FbvzwYZdxbSrovgIk5+PnliNuFI5mG
MC3mEFSFsZ3FOUqWNWFQZrMgZduL6YAu83YTw72hYIAaSDK0WDpf0G+aD/MdojbcZyy1xUgZ2eow
hiAY0dnejzRyRiL6PYBXsULFw2CSl8Sl20lUceLWfwhT8HSxykN7A+lDZ51QDw2aRC+H5CheAjen
9lGKlVn6uocEtNdvTB31h94VNTawjtZ2kFXeOH12V1nDC2xTU1p/ijZRw0DukpFgQ1NXH1mA2/TC
QztHWXse+ZBOznQTpo76bHk13puhGpJtBT/+EKcoQeVpaOyTL0xzKRlzXureRivjCMsPvcfcGzto
jqS9URiAHsI6OwRoT4d6KAmSrQrthPCyI4eJcs72vDWUlWKx7EEHYy9W3qCmdoNm2JaXqfHQ2tvR
KNj68NRrgwMJkirbVbdBr726kGBBR0UMWOsaImgYO+q43dE5WYZCE8azVe2FqLzqztnycG66PE61
gnKrSgUvaViPH9JmrD7I1CG3orIIkjMg4XnIM3ttBYsucZMN4tDPjOQKFKgb4ffqJoy7sEDRg124
OOT5QmV6J1oXWkujtTgag4bYZh3wNQME/IGKiqJ20coDGgYEOsnGZrXUGkMeSwuV+8XWBwGplk1j
gqwI48h8BY/8PiHjRxPC46pOobBrzSLuJ8Pkh3YhiuEXankRcwcNnmmA+8VGXrtxAuPs6OQMezcz
443L2uF5qlz7qU6Xeicb0KVluLZW06JQlpkgnck9zGpBNUrkYu6aCxVx+aFZaI0+E0WnLVhSyMFh
NNssbtMXrRRo+PEHKVaj0gKuteJbFVfzanEDtulVOu29YAHiIbgF32jnDOxWc1NfxybJNgp7907g
UK0yw6s599yux89NLDqAu2NfEbA6ikchA6AGY4A1SBR2DjoMwy0kP8H5NlZDsyddBs6uyW0+JSjS
3mBX9huCVOsqQReUXjmU2W+g1ByLLKaYO2514Hyr8Xs3uk+71eCY9FPgO5iEbrxuRUQG4jGjnDUn
iPnmo/C4jD1+VdEhedVMhHfAJiE103A/3PmjjC+J4+iiMgz0V1rhsPddxF8sHPS1mMFLayA0q4pR
1tjnNAafXFl5qgazp/DENQTkFTgjZhaWCaqkReNpfWWbBG90FnHd5yO0+W6StjGIMBAooDZBs12P
BI2vUOuUN22lJMtFkJiiVcdSX+ZX6gKMgjWmp5K0UDgyfUF5oh4DVduntJ3Q9cQduuSB6t2tjrqE
IHRL662PhQYXCREvMYHyekkDQT76Y+TuZotCb0+zeGdY74GLBahM2c800flEQkyNKzeVu2D2ume+
8PbZ0VlwB9a+EX8jGTeqgryaBmpUeqZJMeyo67bw4ip70qJC0B6HNWWofib0TqRyOfQmrR8ixTGp
vWg06hSyV/E3GynpFXQW6oUENAAY3YVl3UeNKPQ4L7dRtKhrc4wAi2lp592EqOlxcpOxWFKrNiC9
DbwCYXt2A7Yb+nHUqtnPmfCvUdQWF6bS9QPKifyCCADFOZo+Ervrwrl/XjzSrpKJ0rJnlm+cRKj7
jHtfTMKH27CuKSIvyy9ReBcPY9iLjdXc348OQ+CNcFO0a4+M0hRdW6VXrRr6e48k3yQmWZDAcA8i
IiMwjdyZBepadPEx2E1m7CLXvUhDJbZOWOmdo9iwxoQcUA8zc5yoKYmrbRcEVV4zVxdICnGvhyzY
j0gWb4CI6ENIXG/IB9rSomco7ttl9pacVB0u4IY7L36l9V03QHSmc3oCzr10GG60yjQaNJxMbvGq
9ZcwceAgpyhpdy0ZOgM33qVFxHuxn6j30s7Qc1AyttuU1O4nTD56h5RKOIwRvw03jOesp8xxDgt2
U7HIsFpDpSLBHS0iFES5i2b7gYsdML7k2q0suLMUQNrDIG1c1pFwUVBv/Tyek2ore9Ldt5Eiuyqe
gm9mrhki0wSIXSAHQrDYVD81UAKmedwxdjNGrL5N4Xwvp0AkJXE0B5HnnEDqw8Fd+tx0bRsV02jp
Pu10elN14fLoEiSTkHhFvIEy7bJCpVhcsZGLQ6SgvmLjkO9pg1fbB8u8qyBtsu9RWcHrS9wSbhwM
Sg2NHyQi2w897zFBj2wIFXSd5SqZ2KFDqnbdgQvqThjqk5WPsYAJ1AFLVcbG0D4nXqzWicOdHdAZ
4ByjGmoGvNob1/HYJ1eiVu6KIKwrK5TCcjtSb9s6PqSoVN/vlmkwm6QK5DUAEXhoM7fodxhiJJlu
O17GfTYc2pYgJKxjtSECAXuehIvZuTUzuWi9/iVbtDqE1ss+AHiIvrTupOGhRPcAcK65s+0QXasJ
Bbmql/YagInzrLtZgz+iSS8rLTy9A7//VFiXNZdCBphVyWTlRXnfL9Fafg/RfQwL6Jz7ZNh5uO+3
DBI0OZCJp15kZt3GPia7jPrSCakvRDTqFRrB2p0HpZrdggx71yG+vRxsolbONNFCeQ2/qYMEMkBi
6V/EEDg3jERGFBN+aPyx7rkzYX9XTSiKYRi8fAqIwBjUSLMb7neIgaXjuWDt4eOhH+pgNSSIlrqR
k/Ws3OSJiY7nY81RCfNcEpVxivwxCBe8djL4+1Yb3EBzE15WQxbdxDwGIZoO63sdofNj04XKmXKM
WQKV9WcfaEWopngbKUM2CqeelsTjfoKYEkOKJeIS9ej2cC45Ah8T5hFa6UuVBrzB9WDqlyBp2Xpw
0EyG5EynO+VXppRTtETlMiTLDlCDC8/FJz9vaMAhhia7jylx0nWw+Kxcks69bCnw1pL6ht/7Cxip
AI7J8BqBFJpikSGsq6bzPwINQ4A5Ng06/Sgw+QvUAFJoq2Rbd+nIGtBgd7Xw0Nv0S9tcdgEnn3Tn
u48WWjS5Qfy+k2nXfADp/bBfdKuRQlOxRjjLPguTxmtGgzECLVUI8ibVobu7jwaGttKejEXUA2LE
+zpHTY4egtPSFepgwVH7B4S0mK44nQStmafN2Eiy4kDvwCrc6EsS1wRdBhrbjvqLfUaC2a1ClEcv
uT/Nj0TyZiOps7z4Q9ahE949JlssrsOrILXmlrABNeNO9/tqcTBf6iiCEkKEckju4Qc8xqIfv2Ry
sve1zzB553eApMa0RYrlx77dzFGMMKfzj8cZmM70Iau8wC/QbqML0oj4qevAck8IIIMq7Mm3BIQQ
D2HmpFcW0va26ICYrAiP533YJ/SyISlbzcZPVxF0TnOlrA/cWtEX7H/31qVG7MPQQ/VE62OBRyc6
fJlQAblwlGVXAY97L1dzsHxdwn7aD7Vk+6bS5EOoosYrbGXR/DnqyXwQaEraDS1NHjod8o0XgJ5y
nvoRF4PxJUT5wuSCZl23mVDPWVO/9+ZcaHSk+lCxvc8AYH0Eqa9FjWjIShQNwit0V0pRuiTtWYkK
58TWop71OsyW/tWjKbuUQZ+ueo4s34djjsok1fSL7cNlDdx5ATGlj0sbdbrk0IcEzfWjmFdxIMJN
EGiwFxpwwWhN4y1k4mPogLgJwi7EcYrMwQ7nbroaIuvcI8BDXsfBrviBVl1VeAJzu6GRDiQMF3vg
sSNRJkHJS8LIrVgMqlVcE/qk0lFtkJbNa29xxWvik/nTCBxxU0cZ+OyQma+tMw67Vslqq0SoVlNg
+nucUnuIuddcxH0/gj2MQJ+pMXeDEf7NFFi9yuK2KjnK+LqpbIHyrg9F6WBoLsTC06J2227jDwxM
hZINF4Q2bVHNOJgio/GViLts28RjtlOsBj2Z50tbSCzIfmw5u7O6wsyFY/xd68cqAMeIV70OgTvs
Qq/1iskRfck7Nd9wJ0YZp0lMMoPBx/ifq1nNt6LG9ltlzLKt2yTe1xi5FZrSI2QjsjKkECbUq4i6
6cGT6HPN1TD1vMhqGxQRcHNgO3rqVt5Ih2dHTu2WEV8+4qtg3nNp+Bn4cLDBLFQTof/B+heJOwwf
iHFvsoFW694moLOztj10rK32fHbg/rpUXPsoxBZpt6Dbmivk1J1o9GfgewQiH33tfWr8pHpkaJfK
l1CkN2FAwy9NV3+rshlw0/fq/m8www/l8//GL/7/gDk8Fwjg/x3o2I706ySe5Vtk5PtX/oFxOGnw
q3fUl48glhP6Huin/wlyOGn2a3BEPSDe8x3IOE6M/oZyeMmvwKDBMOLFUKgHKA1s4jeUw/N/BaUz
4I/YRcNvAKzjz6Ac3xGy30EOABsA7IDYYboFzD4x0JgfYUgIrE99g9L/OuvpZlK4Enhb+pgv02aD
BootrbOtZO2KDMl6JuNFVYnDnFXbcEAtI7tWLrllU3c9ee1129rHZgBWkM2XM70FuLAibh65Y+Gn
5Gbo7Kpe2o+Tnp8iwe6CmCK6mlbpUH1m3vIUZmY1dOLLmE6bRCyrZaJrCQ/r0cc2QmGWNSuaQF1t
6G+ztl0NgbdWDbp7zsCy3+VHflgQtPuj3TRKgSjGIO06QX3aRGpfhXO9aa0IEGsl/QVaqVBxZVdt
7fr/h7AzWYpcWdLwE8lM87CVlPMAJFAUbGRQFCGF5ik0PH1/Wb25fTe94dTBqAIyFR7u/+TfIimm
0Jns2zLo4kJSf/WoO62M8rG/atLwYsMW2bOTG8FhVvVDWnW/ZnPR3qXuvBdr7UT8i9ww2pA+ZaP0
ATEGc6enaj0tuvEAHF/sO0d4Ic1NdzOInU2L6Wix2N0yfqxyUQffMB4LOd7jZGx4md4+zkvwMrt2
cmSqm69VnZk3+1gMmzRtNMYIlTGTWHLXOfzklaqcTZ1PVkwghnYsVLtpZEOAAhmB8WInJBMNPZZP
VcmTDmhMf+Yat9JlNxrr34ILEpfgYiGUdRo3vfKznPsiHyNLoGFsdWs9Jn2XxV3bbEeqztWbXQYI
KUA44MG2bqPJaCxE+bAa62ea9f6Zy73ZdAHFXeTKeCB2EceN9mG5ifFZL8Nv8TuoHOekcXXbdvf/
qD7+7Qb9r3fbve/Nsnj0DdZa3fns/xAU9GnHBQPVs3Wzvonm+9oTFq2MSe6FjV4CvhllvNQtYQ9m
/e6b8G65LD8gzLZDMTW3oLb1Q1Wj39AncQoqDYzee+2LsX9MuTfpSyovbLv1r7r/oc784WoorgOz
D579SbcB/oI29ITp5qFwbwihtN24BG3cm8OmSdNi26zo1lq/IhKG5ZF12eU7IFyivlaDCbAql/8t
5P+Hrv5P2vNfIOR/vSKeY6Dr5gzwn3vl+c9XBOzCVHqQpTtNCk7nJHoAjl7sNNTqmg+mOwdZsFPB
MpyzHjgcQfUfVF/ZtQ2nrZREy9fQKr1WEfrBhQlP6aQb5Zj9m50Oxnm0jWtSdq+dZiSbpCyDw+T/
8SEEjmS5H2e3+/8s6YTi/Zekw3Hsu30PTQI4poeK7r9qHBB8YLudsLYl9Fpj5c9Dnpa7LGsfXB7D
3eqZ6mTAHxEYe/9judYNj+s8b+YssU8lndoxxXIL5jActRll5+TIhrlD6zeycKqtaSwHtzN5H4cH
9nqokIu/CLFsbLI6eLI1s94XQt+P7B2LnQpaiqHJLUWYFk2/szx1k8mP0KUWmkXxorOpKDCGg+wy
uWlquvVevw0q1Gvz1bQWtBu9OMriNVmYlWaDLLZ11o9Nk4072jOkYqIA9uraNpKy3wfS/C1W/4vk
rGfo0TRq5toNGeafUzm9dhmyRC1LXpT73ZROOBj976SyY9RsZz9LqBPFC1DBZZxAhxI5v/Z/V0cD
Rm3NOPMcm9nMitqSUApZTtU+m74sG8S9EmdePdqo1V6jRqVfAl9A1HsapAMPyqyrL7QYW78ELakr
56mf+vyciOFxTJOLn9nkW4A7s8ayCxPN/tRbsWHEnw6GVbyvfilhCposGmaILVk28vEO7sn5d5uN
5lci0bjgnPzqWvmjau8TCA5TU5JFcIzNUK7HbtTixbPUQ963D3arfyZ6Ele1J2DeQGXJ9zBDX8FS
W7l/tpzaurgBbLxuzS+NSrRNWvQfjUwauPIuQlnobrXGzGJ7+HLsgeRQfx0Almsr7O/9+xL6xrDC
gWfPdtnEiiN+mlaA+BGzS6w3gxlKK6s3Sgr/3OpwhphMobAIS4O0LBkXi+mUm93JJqFw6NPnKlm7
Y14Z1iNU/wBtqzMMLU+6AH1YXfOI1CUmB+ypTaY1mk3td6+MmzJrsFXLjofe2dk2S20WF3QfuWKZ
Pulz32+Dobr67fw4lK1gUoV6T0F2DstoXfz8MFWO2PDZKUTnS1fuTA6rVzfwX4LiNHzjbMh3vt5u
ZglON0LDRg3Q7IkdpuV2VD5T/AqusAyDjJWbPbUkuITOKJatzOSrHIrvynKxswrHOMA5/SSl2C5N
b0XNoe6S344+WWE1/26aRkWVlx1dE0rfqspNn1h63Fdk2jrFl2LrRLyQIYm9ZkCrLBYJXdh6URUk
LrRbGQc92RuzJ7blEuzGIP9aFMyclfTAm8HnnE9P6EtOyVBl29J7N/KiOjfDwnZVG91tVev7yqui
Nq254MjuXxk188ycYwOuo4DoU14aXJx7oXSKPyB1Xdh3heQzcuv3mRFOMKsbYLIWmhB4s81Hb+cH
TWT19Vkr1id7RI7qBv0jc86jAYUVIbV6Vl7d75ZZLw7ayFvvLeNxagBHzVoQGtw9t0Yf3LfBbVTb
HUW+L40hO8FtuigdWjvk+vvO7vFF7Wj8VlXuwhaUUSHkm1d1j8ZkIiA1wfDyOvfiLu0e3elVT0xg
9WX5gB96ymvvlZH+wffUNQU3i7yueXeS4nOe0mOB2IVTrXtb2Q9luBZRVy1i0ylj3GeBRlh1yZQS
ONoFLdhhzLtmp+fkTHRCXIiksLdJk23rFmJldMx26yG5D61ZvNsJwa1W9iFMzYRWzw+tNTT7etVf
B7T413ywHu3KhY0d9Y1dLpHtw+gZUjx5Vt9GLirLS7bgVEsqAasX6AA4VnJs1tLawLiXW71phq1J
pxWq6k6TWr2+Z4znaU7csPLEpQXSiSHahlAr7I+l2Ln28GaO/OitHL9BPm5kO6Ji18UHYMszw+S0
G9GhMTwaaCuAHGn+B2pDhX5VrfRwjRkvbNnZzLp3Mm3zaC5rFtfgnmhzB9QtbsM6vErEE/N+3C6b
1c6etNT7Hlw0m205kNcCUZ2Hk4KKme77cHWc733PG72CdySWnDaJVo50HfolydyDBZEQq66p4nGQ
P/Bwu9yp/xRtNYMZDrSYq/4MDfSojf66Q2YvQl3VNcMxcKaU42ZKhh07qCAkJKFp/Oi/9Mn5naL3
D42lnXad7n2KipVBdfC1MgLDuoJ+5GXqb4JCqdgq+pcCA2EY8ApORhJ5lvvdN+Yp15OzDNRNVKYD
SWJwVrvWC7ske3LsiVZolYfGWbdJYVgXLf+o6sEIc/pXbJVahqKH19Ss16g15igRF60spgMG5R9t
nI+BXsTKkFGyUm5XPfj0EfIk5XCBYPzKJ2WGNCMHlfEVJoVWOI0ddVPubGlGY2dU7122UaxVO7pp
+gSFtnc9gDGnmlidbb3O7nmyOHy13Qqa5E5th8b6sq3iRVk13tLpx/L6F+nWZ0VgNWdheihcxYXA
rurEu2ssTP1Rmd9ZUpL654iza46fHZIvlnX/dNmpnYCsQDo5liAg2HChAIkbGEbe6GzYo3w+MBPN
i/7aelkATaI9F4OiKLrqG3GZfFLAcnaJ1GQiMVEZ+isbHpJoJU8MBulnLv5p3CcuTnek9pZ5dFcu
wO2WodFUTeQm7bF1828HkD6V5XO/7C2v/fJa+WKU2bEyR7pjCwRXz/cscnxLfuByRwq7X8arr2dh
oFc/utYdlnpNmB2sdONOCKnq9DwXjRbh70vIY5EbeLTh2HGeQisTN80qJ5I7t67n0pe5adTPfb1J
9F3LoLRVrO2Nrby7BADDQfE+D2a5KYOyjDrdHo4VzhNg9mmXTM2PW8lPxnCoS580uJk7uMnRuXns
4FuIjYQcvfVIPHyPH8Fb/tTs19CQ9Fct5MbchKU7vftr/dbn6hkdSk5MRnLx9PSt7aDv0rdAdiLi
IkQmA+ef1wsdxLC3LOD7zFHcwCbXgOnUO8fL2Sulkw8n3PEtM5ZfXmsQDZ0tIgqGI7agAZhIV4/G
mB31JQli4kaniDguO7J792NAohD5Suu2era+6IiBTGRPANPibdYGdAV2cBpMdmd07VHTr3qHMYVG
F70E9XKULXEiGqvAHZv93FIduIZurrv+ldBBW9mO+0kjecfuTrOp0sgfCkCs0XQ3DLefWiaLCO3t
S5t3WiwQe7F/LDIgXYj/1V91sHOu3PEttVAbIZ2IG80zH5bibRw7fsp23GFRuYG4duGyzDzq9c3X
iTWpxoubJ0XkBjQ3Q1DjazHrQ9JU+zxbvggOfwzatd6hY8MBbHoXs1+fl+C+2xiwEXpXBCHS81h5
lJbO51ZBCbC/v2EsLH1waxO6UT8YpH5tprIzoqT7Y/mdv5fDxPM3z4Try1sFZTiP+UoSc7pG4PWR
qQ+7tD+sRudFtrFY5IcHIjT8UoDoictgZy9rqcXuat566TzWQ08qEmKYqRnbuDNMuS8FU6FrXtos
K+jovF+s795w6HKVbFAQ8iw6xJLQrm6EZpwsBCcPbpvQig0fPj6ItZdVpJp7qkhmfREOL8KuQOFT
59VH423WxI9ktrI4DD0GhJP76eiVv0HlvbcgPyO3QLJXay/swzqXmnrTJ466Pzd5lHjzM4zwKVlT
Mps7+Ln2mHnFq1b334xLr61APJgM2aZix2eza7sS0wxyx3Shvs3g4x6Xndmaj01vXqbabrh5+iAy
LDSgdpmS6zUPV82fv0zUpXE5a3TQWfc36nyFFinzPjKT/oBA9qb9i91wX0lIP20qU978fAy7vnt0
erazusbHmsojG/siMVW/R9wycAYt0/8S5kb7O7fzH39h9O7y/jzQN2U9l9+QZH+ToPlVMPZx2qcQ
gfl3KYjjc5sNQi/u38K/SG/vV+nvSvZHW5JrlXhoqobhT96x3U4rr4sLGRt0SFTEOLYY99ZdLvfN
uCKwDeBkHeV/At8DN2cPVTk8gXE91wToFBaeMsgOZGpHW11LO/vwRutjDcYdqv5vNzU++iH5nflM
OIW2RU8LNYi7uLc/oS/+zvyKMMIPC4jLptRp2lDgHKvWgUFf4PaVIBBV6+UOUpG8/MJ58hubyFhv
veapmcerMyDGCVge44uEDV1KbI3ULaK8PPa+MHeJl150rytCxFyPZdkfDHqVkISCr6JKul3hw/cM
XiRSsVsa4cMX8JeHZP2a83pj5MsuQRoYKW7lCPPwdcm4H9DDFf/qycQIHPn0wGvdhT5ystRBL2Gk
5TlLSwg9tlzRVI2bQA5pmADs2JKJyljdSFgNO8YaFF7akP0w/n1WQ4moi/GvRRQSYZe6ena1BapM
o3LJH3NtYtFnL2ku79QCQ9VUNq+1Nh8sky4TJuTFKTUX7H76qb3511imb8zdZ2UQti4M/WYNgDCu
WW/zIkOyiKzLcnZ+6WRMQ9NR1qkfrbWNQHokX8tZbBr2FvRLGru8oOdv23nZZlpLLBOaSCxrPq64
rzIzMbSp+jd7sJ4CUalNrNgZEjqpiQI3jeXgxZU+ff570ZXXnaXW05TkD405jLHjD3PUFe6fzHZ/
jQv+TWR3FvoCJ6ZYnKQHayVMiqfhFsfabba1Wfya8aeHpeZcoS+w1/j3KSR7KqV6GYzSjrvCPPiD
/Zz6ZkYYUXqq77s2y4ZTUJb2a0bAuCWsaznOABvmcQGaY8hDBGyU8mV13cfAzB8SU3vVPQ4dJjrG
cblNlgDWRFUPzSRkFBi/6jq9lWvwp69tAy3jANkpDxzTB0Dsr1xzWEi93jy/fxB2efB5C5wRlUM5
TMgjZj8UeC/N9jIYz6hPkshKjK9a2vtVYgRF6843DpAWOVr15K80N87cbJY8f6qevZbcWjh330Db
qur5eP9+isdozZPbVImvLoVUEejxhEZYGUOeJrIfZcoqXhKCjJdhfFtMbJoTCs6orb77zqLGNB1R
3D4eeYbp0s+Z5b7FpHEvJ0jZGlawUmnPpVy/VFGz89tJn2tihNjWWD6V6/BrbFscyGYbW4b7bHrO
l2H3cbb+yVFIcMcn2G2XDG+wj/ZsJL56rv/IPH03p/VFQs/uS4frQq7ReNcZJskrSyqjuSqvjuG/
Tot1LcrPwcKXx16Jn1akO9/34zrND96AoFcwYGSL/Zau8+9kfnXLciK4unhax56eZ9C3ZK/rpbOd
+uEMD33MJzbOY0MvIv1vbTY/6egxyYzTGQT7nQtfhvhzPc4t6rsK4SehATt3EZy+mk9Lpc6mnW3q
6S4c75FgpXnyVzm5Hw5T+zzAEKIReLZmdn6M/WxuTFQQrv3l4qdF+mOe04yrtvX6p2UFWsVeH/qs
es4q6wuJ6HHq9XNnq19sBvhDdgFlvyKN9u3ft9aK+VgsjY+cYSFud3rPO1Wxo7Rq5y9VGRxkeGUp
1GNtuE6cjMsvZASgUvS4Y6F+D8N8XBDWbpD/7WW/nAe2VkTYGvfzUnSxpaj8RXmeEKJF42RHuvD+
+jpfUlr5E67APkYwUNO3sqdcf+8G/8tS/s7ukUBOamsu0w94OZ5K0BIAEp/XS4zocq0rCUJYqYtq
QTvIMfQC9RS8L3U2RrnZktvXAXtXtQsqajnYoN2Y9bg1bED/Pnv1WUgag2Y5WznVGUsqouo0gS8W
T3VnsMWl8MGMEgw8apjBVeTibd3e2C4ZL14n9H7jkCuQWDWDngtSM06hN7HNHcOJCFdr3nZZ1oON
2CxQJnnKt7bKzvzYTE6qZqfImixXf7CCvdSXxwQ51Dh0m0YYb13WnN1k/rQbxHGmb78WVonxwUQ5
ULNJzYCNHfUl8oIHZD/7Pl/EQUwfum65e1bC/apmOi/D07bol/R9iyyYOcNm0Ajy2PRgnCw7+5X1
PMHdIMrNiH+WzmputsNqY3+wjUfmN+u4dpVxdvR0p8++/YRILIj91TsFXg3z4IwaG5sMRo3Ve6Yc
WtDr9fiyJsZjbiyf/uD750yMw630DbCgn6YI0ueyXBcO5WNhF7wraKQYq9N0rwIiwRSusrfathcQ
X+xh42jIc8OG+QgvDGYJiuzeGoNi77JKhBkrY/YsRu17re5YQJ2CxmEwBmPREdsLudNy5nEafvqQ
1mpfWr1F8jukOqLktn1psPLvg7TZeHONc85qtU/uXUIiSvktuH2M0bYPXuGJE3bte4W8dCKRZ3aZ
LLeSgICz8uWzHycFbFOJcW4zwzICmzjOGauICr2mvIpknv7mi9olpjRFmC8SVdyw7CdhyOPSjZsM
bflXwJAOwjDoNxAGcr2oZac0K4KzWhbwzGJKX30TBHZeM+tsucW0SR9aCXsz3WVgXj2tT60yln0Z
jJilc6k9FZrthF5vut8J9422/O9XGp0zPRrrTaQzmoFZ17Zroo2/Ml9/oLSUf3AQ7HWks0e3W4Bo
PEPsRFvf8lQvTnoyUc5blwSapWrOdu4Exx6sHKiluBj3D//+lLadFjIDuox8UHeiuU6+DvDaJ+l6
RSXibgn+I4u+vFn1WLKWcyoe/n3wbFUyko+noOvLvdLMMXTLybg1w0rEQC9/MlGbt9zS3kfhVGc1
I27xV9kfOivjoaI+XozUeP73f/8+sBHvIVDix5oAkldeSc7J2J5AFiDbdN0IW3H/0DfPrObO9/rk
9y/Vkn+aU9NsHQPmXw5kx0MhJk/FuKR7L78/2vwuRDTUz2CQ0FV3pUxQmvLiEwaEkykQdwcBvqdh
oi6gYsWYvvBXJrlKZN8dp0fm5kOXjwiJF7+J4KnUMRc3V9vV5nNX5dO1zCd90+ZWF6WCJo1urov9
yZs3mp3FIjDLR42Uiduqa7d6lffwbTPYFnVd/Pak+52RbbG1NTrO1eEx6tte2xhemCVrf2u1zjp5
nfkB94INYjUu3I36A9680NL79arSeQ09c5Z7f1mww3lWjelgCM5J1iVHA5DbyxuswOkUHPLAob1K
ix2IVM9d1qbX0Yk8f2jPSw/82gTgbDULDvwagJqDfdOyeUBEUS7DpsgIGVoomYM2JMcBNb3hTf2u
qKnNaQsQPTv9I89mEheetyFPJz8G6ehfHWLMav134wv3iFzKOY5EifAwEbJgudRLxmp/3yHRbwFG
T3D6/m52mhejq/ApkfHrBP18NVfNCwUJFFHhmdpVOctJsvp0P00JazVMth8p3d+vfrBeddv+GVWK
vGVOsy3C+nSnVnC0Ucz11Snbn5R3LMxMT+0AT2nxZLvsrCA7602enea8PEzWADTfDtckF+21qLQy
9kRhb0r65KbNjZtwHv8duXaex0vbLRTTGQQdrXZ5pEodEARWmwwaI7TK4kb73+7SdsSikbZDnE2y
46lL50sRtLvFX8ky9e2AbAP03d2kNVuNoKXLDHW5gGCeBPuHffR974BZxyBjJm007C8LOvc46ZuB
mVdX16Aefvldqr30U/eX17o+rVP9a8CLfLDn1Xu0uEkOls+t38xn0ST6V1CM76vX1dfZS8rYWKsl
glHQjn1HCIZDTA0zDDhkcv9g5sVyQkgVjve82UArtf2Syfzp34fcKf+gMfZWvTqmliWfgoYjYPAA
k9PcIRiUGzHbOmkPLvfW7BxVG9ntrFj64r+X0zrsANDlHJgw/NqD7IBpjcw7O+wyOffSvIcz+Ole
drAkysq9Hfom4zHV5QPSqCungqKOF+1iBuiIG7IWaUApuTOYy9rYbRhk1vjI0xHQ75H36douE71c
84fems6TKiekAIZ9yrSsODZkuE2ryrbOPJy1EtZVx1CkTHt5yhbwXPs6mWX24z64pEgc8lwzNoxr
dTQ74tgmVXIMOhUbzF87Qq5eUnvF+JrTaSYycTftRCqKaaIEg69hXkxWZ68Nxs9otH+au+DStiYV
MUm7R9nZz2YQZl1p3nQUTTvm/ENfaBeIh4e87tJYS+QmlU0fG3m6busDBK67C2qJdrP3q1CbUYHb
fL+xgAElyzbdemZZX+3M3LZ9kN1qLmN7sTiClnFGIwn8UTcTO6ysjOnBQqLpNohKDKIWtHY8WjWH
KJgPngDe8TqHStVn22EqxGl1jUfOXQc7NZrbGavXpemzDxYAdbtUSXNXY1FMnBIxlzbZsZyGm5Hk
TyPb5I8Djz/OReNXsUysaUsoMMJ7RrT50A1YCoTEX6VosmVqxXPZVrE5ACbhl4Bc6uWhbS+K3KGJ
szmVOYjM2BxLbdzJIj9a7pRuULBBYGTLE3YcCLNgI3uP+FKw/V7pp0nHB2GpviAhiPnNAhpunb+F
CViNPfdoiuJsotY4Myj/cjXyhLpaAbuZrnXO1wKK156a21yWH2R5xajLgr99J19sKYK3oNOXGEEl
pHfCrq5inLu96P1omga1W003vbUFULEUQ34uVdWh+JV7ZU/duW/0cdtjU1htA837OLsbVu/ERoud
yyiGfD9opYmF3y7fppRI5t7v27BIfOcB7f21bHL779wQ9gv6Vtd58lIVs3WSTRBEsgY16da+v9i2
KGCEdiPtMGxekP1e170Sno8m3shPwqh+GiToYda4euy007YfVfOXX/dtzQ371zTYt4YnJaQ/WC+E
OQGdghsZTWDuDFNnnYqFSDSxphkoer0As7YFFmWKZCEwl/T2PhOYM3BggRm0w/Q0wEEPRgt9Nrf5
ZdK0M8tx14vr5SG+jaPdsewdDZbDSIpWlXd/0wcDqTKeF2ujNsVZ298sL8C3SmRKDKmAlhv/cOwC
OdLD+n+Q7P7NsSLRShci5DgfcJE6uymYFS6q5LTgDIxUyaCipLKPXoK/hjEDvE17cku19VGZNy0q
VIp3wgarpY1JCwMssIJXf54eVDDsus4b97ifkjg1aUk9S98JPCEPdcq+Io3hAqOd2lkEumx0NY1h
mdsZobZg1cYYfDbpsNFNi3bK8ocoKeCjRzS43mx9GxC6DujmHmf6LvDKP65ebbsCuf5aP/tu/7nR
ZJ0wEqVWeI/cT8Z13nsmI3XfcAVNWjltydpiwu5FuVWapLPAaozXfBYntfgzcUHWiUOURb0h/Mju
etapsNUF/SgNkj1Xt2yhMnWpGvZAoRxBPTa7PraD6c0camBeOzN2KynWiQTeAf1/n8Cl95IA+zhr
8Ft51pM7W/m5QbAc+U3ngC9nztYCCBggQ1rDw9xlBZQ2lFNuslvlRPqLzT6NaRSXcS6qrfQ3jY9Y
3lBBuofvIdZsLXd2iX/NwUrUiqY+kNr64wdOtQfC/jA9sz+lOroF9AN09l377NoZOUjO/bbejCjl
fuVOf3DoZ9i9BqbPpg2LFkujk4Tkn/XplQCJa+lV0CGlH+elsaUiN7fKGuuoGiHsfAT2t1Jftqow
0102a36M9/e3pvLl2UvlwU5z/dyDmRzuffD0bQT1sc3Le5cdiWaptrw6J62ukpi8s/Nq2+O2cG00
RKl8WIDjwjao+6u1YhrOp2G9ShTAXlqhDPIr7IBZvRfj2vKv7Zu2+jPbAK73OC2AYl81vDgu8feF
Xx1d1Q/x4vo/qsUKYkrr2AYaw454hGKyIfmyITap4zVS90iv/SVUd0ZXt8UxLedfP0Nhi6ixTSe2
m4BMrzTIeLX4MvzOYWKi9u0b1om+14q4Aaj3eki4ZmCXVuy2YbpocF1LmaKjRe2I1WTcOwyLEVtX
yxhX/FNfw3H2zVjEtYMntRucimPsfBDE9O5kyA+ADpOz5VW/NH1AvgMeDXgT1j3zJx6pgw21ttVx
ESf9ilFp8n46M4OI153rPUNhBCxIQL4H8Zc6pA50oF5se8kQe9mj7gNbK8AIK6leRa8s1IQZZZWc
U3KhX0DWgcrN8runoZEDAkaSy568RL8j0GBXA/L72JPBPgGo2HgKEqo2aY6l29zSRO1rMpIBcoA4
Av+O8bHAM9TxqfuUf08K9ldo0t2kgs14OM3giWskGK9Lysn1g+1QaxjmoK2m5EWgCFUzCgLFiY7v
/G/emkOMg95RhYjbGgWenD/K/GJl3XuTtHg/LGWFrdWIqB7lg4tVNU8+wDDfMn0gV817Jn1nRsrh
nEodlz3dAeFeRccmazca7647Yx6nY1KOL/NsIQ+Z23dnNmG/k2I7jcgiya/q912m1t084ny/c0mw
rOneCkBdBeMT3t/0NRmGGFTFP02mqQi2ar59NJWAeUNNboD5uyPYv1DzS1sV5H2Vic09nMVBgqMk
zWr7uCKNAEDGtaRKecQedJdH2OgCHG1HU9dF96H13DU8pI4xLRfSodPntZqe3ORd0zF31EO04ig5
YOw249Jg02/Ld9TbAw8YzEgSRJ57R6I0brFafOM9fNZw6aHRH0JzTA5T6uOZ9op3W0GhGTZbtvX0
26/29xAIe5gflP0d6OXT3fsZ57n/1iZvZqHnUJWtQw5c8rTkJAT3AqpN4nwbuuDsQexH/QKrY+vz
Y74aj3CbkhxBxKAYsQ5Vbz3XhEI/Zvc3pKhqtgMbpF9pvvE+Ov3CA2y/57UgJhHrEDdb86M7Ykv3
cbAE0WWil8jZRpOcbIfcP9IhSKkr5th1HPeEqkyMiNuonz4MqmWFqcvLSisPxTGrkLJzVLhX4FHR
OmviZul3J1VeJWHVnkZhPWbNPaLXE+Al8k7fmckagjBxwat8PfGAHKQ1zoe0UQe99bUdiOKa9Yce
q13odF57jcRCrsHiqlsAnAnSnsSKOL9wGmkDLVoYrxm/ih4ZZ8bmtqiV77AYfmS5wytyW1D+sj14
6/i7Le0Xz/dX0gv+6ACAGuPdBmrtgkjzb2YRi9/lzKOgfnBYxv8Qd15LciNZtv0itDngkK+hRUZq
/QJLJkloOACH/vpZUd1zLxmsS07NyzUra2srQUQE4I7j5+y99iavsS6UTnktg3uMcDk7kXhVLgqk
VE4IA9t2rUEmYIG1aekLuakQuCHJwfGTXmtDD9QJ9t7FtrSNZ+tQRv29O9uboZpeJx0Xi9R7nVT0
WcP5oMtjfqeF9D50prX2IEscg1ui4O4c5VqvI/7y1eDlNcorSyygj3mnROhDrZ1oyR+pNyKD6FuU
1XWWMQ/VbrbJ4pS+iHR25+PzlWnPT3pQI+WloNudM3/O9EflpuKm9gwWiT/SPce2wekuRKRRFV/9
SgR3+qzOYzmiZ6YZhEQz3AppfHaC8tz1AmNjWeSs08NF7GyaX73Buq9yl66Gjd0lVGq6Gim0VlbN
y4KorwyC1Tyc4gzAIykE+ynpqG77gjYnUmfTNHHoIb5ZVHPbnCJAgHz2O7Z/uUtsET84Qb9y8oZO
qIGuVNqo6RJh8BvhaU6xx91UTftNmfVbJs3rzELPIkZ7LSpOFfjVPs0JaBXWfQ7WbxIX3CMT9JDz
1dYvITvMUw0uQTjpwtfmuA4YTB7KQRBMZtYPHHGS2660XrU7DFiXa9RAUAtv5iC7x3FY3+TJoWMw
thSFq9ZxqF1Mzg4isKr9Aq+P0O4heJk8YV5VVjVvBpx05D5DLBNtvQb3AU0AIGrayi8JRHng9YTs
eEycD32njklVGks5Ba8Z62eDBPshgT63wZk3bxjlYkM+VJx4Hb+fXlBzLWNLbX8wYvzHkvKjlNm8
wBOfdb8m/ChEvwIinRAX4m5XjW5OSUUdps5e4/FoWNyGcPDBK6CFLIJJ7mZ5Lg0MRi/dKLZDNu7G
nENmlBLpaqW8maZgeqXbT0YYg9BAdPjdagTf/9w+86gK/roEf/0EDPufgcS239QZwqUv/6izmedH
885/zD3/Pxli3PYf7un5k/xEEXv+Vn6bu2/5x4/umr/+m/+4a5zgX74wpe95PhQxglIwQv4bIWZ4
8l/SxrVwpgX+t/Hmv9011r/MwPVsYSIKY2KHXvw/5hrxL8g+DuGZDv/cd+0g+Efmmp9cmLxmoJg4
bChYfEBQMcH/WUqfWvAU8Ms4S8gG4auRRVFGGdD/KXTn/Bj/qNhHK0uAlsSrIlwJdk/+fJkes2eX
zwgCbCPgsYb4MLzVnGq6tWE08x8IzxdIZIdf2rFdgcUJyXjATOPni4G/05FReHKpK1nfRZVzXRVi
O0qxHGsK+xbs0Rl0+/bDbf+bpfzrVyQywhdC+CSDc5svVnJfVjPbXUGh6Ul89DrE95h3TvuAC7f4
8vtrXboFzt+Qh8kHMmdTHl4m/lh1rzXAXljEVqxvOicFnTJ58a0xm9OyVqBcf3+9v/1uARYvOlEO
17x4SizVVd0oPRtdVFTRX3c4E1NiG6go0UXlX39/tb/7dp4g2MS28LzYlxF2EQS4WBu1s2R2C/ZY
gZf7CEI/u6+wCqALjb0/7MKXm/D558RzYXNSshElBRd+Erg0gd9ZKdHcpAWEIlr57LZrJlKkLZQ0
e0moQaZiWuhOK+cP1/67n9aDgxOYPrWlZV14udpZExwQtw7taGR2ZxbP8FDBcj/IuftTYNH5z/p5
FQaWy+0LWPE2dI0L+GnbIMGsU1MilAPYcnTykJOhQtVGOGHd+d26BYJG4MOQJ2x3/8dw+D9ZHEja
BH+dn1oH2875DvzgYTJHICnATuSyZOKlluxKaOPoYZrfzDb2uj8YhH75nj5gRHm+m5hmYDRefE9G
w/SsU3abuk0Z53PCW2HXi6/i4NxrAPW1EiVCj3/6FdnC2dosghO4+OVOOkxMSEH8MMsRjHhSCzmn
A3XvCj299e9X8f/TAPXLM+M7lAp074nHwf7kXZiFXFBiiWGy/PGPR3QWiy4iDaStgV60Tkh76J9+
s/Pl4FSZLEc+98XlusqvndrnsQmApjwlSaD8bdia1vBEsiAUsd9f7fLmkVYvpc/7krOXw/Z9sRj7
1mT+5il8g2kjV22vq2d2g+Jeh7Z19IoyfUA1Kp5+f9HLLefyotbPz2c1xJy9OwwFae1H1PK5Xiqb
DSGYK3/jJ3Ow/v31Lu8g13PIe4QdavP250H9+XqO17Np9zyhfWthSSu7kKOBqBmNw0P6X1wKzbLE
6Ej/6HLvVnNNv923bAISA5SGWqDm8/3uFhJTs/nfXCqwTTZvQdDWxa/Y2yjXHBvLp4Fsnfegq5JD
hsdn3o2jVex/f7G/uWWOB3eVhwVTJC/Bn3/CIkGCYCghl0VyjgxUtjNuKwsdKcZX+8Pwh+APD+b5
nvy4e57vGR1j1yZA6VzEnMuOH/YwAO9RXVS2XE4qtuvbtja8YeX5dWj+84fDF4EvLI+sA2rDi59R
NPWYN6rAmO92QCgHBNdoep3pwwZK/o9gyKgrBL+dxOEvbWlxDrn4UmHjFdHYueALq8Q/gfn6IO+0
WzuFa/7Btfw369qXZNfwDmCabAUX32qOkmzMXckS42dcW7C3zj3z6L3Ea/teFSY6Ggvlyx9+y8tI
4/MXPINGuGVsJ78Cv0s8xx4CcnvpMM5AmiuN9zpxxV3FBruRDGlpfzBxhOnwl5UmPWGL6XbMlgCV
JT40mH/81PJxPJMFybrnrf/zQ1RHvph1Rz5FSavjZkDnDLuIeb1rTdYXKCbuP8ta+uvru6brWYgR
UJ6bF3s3a5B3iCK1omEC3a7EX66poU5CE9lhmv4pz+yXfY2XEqBrh2RzkALCutjXusLura7tHYS6
qnhJ6gBYTVMNXz0P9ePvf8nzk/nDcmSDgaJMveRAGMDh419eKtSpcuvcW7omSrzU7xoVrRLa/t0L
HKIovMqY+E0zVpUKrFKX5Eg+fv8JLr7sL5/goqhBd63NRlkSxUjHsUnTR0J8E8XlTrd/TEz69WIu
XQIXhzD7KgGmF8vHSRzwKopDDdZ54a7boWrNtVcNwyczr+nb77/Zz1sdL1+brDb4+OfjJ3UbR8yf
trqqBRRJnzhc1tYY62s632hW6z5tsj9s4j/fxPOFzPOWIDjK0P7wLzdxY4bCFbdhuIzj4clwy9c4
st+1V+KuKR1at22MGsb3bn//9X7eiv77qnjbbGSWvBTPv/UPO3mEAmVqcoQsJR0gdNdmg+hGT95Z
QTy5451id0pWiW846g/L//zD/d+H9t9Xlu6ZjGGxGuVlcaNjyQxZxsayHAtx0pYFri9yIUQO4Ou0
qYctUnz3BhppgEzXUet//sVdzsc4TJyAzUtefPEBuWo+5+T5thNTDSdXGaALV0a8oINEI1MaadPb
YrIf/umFORBbbPrsNvg2LiH4eZElwzQwDjYDDuecs8ZOrpXh4awdRzDXaxTZ0BsT1Qbu4+8v/XOd
cP7Jz5d2+a1pP5BndlEnTHOufJ8A9lUt8/HOmQTCCiX0iP6onZLrqJHiD3vur6sHI78Dg9OTHHU4
Wv78K2e9jGI/GONVNTrg5ObJBJ3Qy8H/0wb061fj1Y86hCeYy1nOxeY+jUOlMLJhDbX7ykU7RijN
qqpki9tSV9mLkYX1/IfA1l/XjiOlywnOJlWPLemiYPDDws7GxmTglU/yvov1M0t3WlmCdkdDTvUa
b1z5h2v+ukvgsj2fCniFnXeji63et0MtslLmq4QPRgySTDc0e1EI5WcPiu2o3SDi+BjkDuj03z89
f39p6hU2Qvo68Pp/2ipC9kmvw9S/MofcvaOaH5GHzvUqx+a4kQEDl5Y4qIUdu87u91e2ODhe7hZY
3yzhiL9AacRHXGzDrWXMxaBBCuqJFPcTMwMK6qqaQsJ+MQQ8Z/wPjDhopgFM+7BkvGMO8ast0nq8
zqglusQ13mRjlXI/Zb2Qa2uW+UfTaiycIh8RYs96sNWh0Xbv7Z2gQGfbisaRN6ajJnGykGh3+zaG
mn/bMbsuV0zkJU6zstA5ClK7TPAsZ4gSI62F/dARIuVsQtHDZZuI1wIs7oppYKwvAyc+JPwH9qHq
VNIehiZmDjBNfo4GxptGOKouhH785xXecwKU2s9CA/boOj+l7UL61MYQWrvIl82qWfRsbiaskchu
N4PRI2LwHRba0nL7keEtffVkAdbKGbGx24W1TQwsv8eijIpo66O3CFZZTxaU6MP0W4/lOlnj48EJ
KSOBgI+RH8CKwQrS+cDvgMOxrRL7KUuiYVhlbW03p5lvEVxLUTrAh/xE1MfKipnjkwAlqnXNfGVk
USAlXsRB46T3waBzcrCcRJDTZ+gRbyVkeKe4QUuTJyuQF8L/llckL3BrQlqJ5jLBp9i9UBlDIKl1
n9HDxLfWLOCShu1zXooEbGiOTRh4zhQAecBgDsa1ZO32m4b/G6zSUuU9fAdjNJhcGWZTb0s3zaoP
0Xv2E/Y9/v0AOtewJCdRPqWNQfeADDA9HsvZDjByFy62fETlfbi1PQa5i3Lw0m45ZGUf8Fw6TrX2
FTB1zOE8Jju7wzLO6KQz8ivVEOB0ZaD8sI5y8ES09y3CGFZz6qnx3cbykJSLOesR9gqCJLwjpVOT
3UTKdbuDPfRE1SWzita6Mevy2FhnBZo/2Q5s9ZahK6imYfyiG/h70chAcDlAynkbply+QcNEqLqk
hBBfdW7bT3ZozHQsG3/4JmHq8r0cZo6ryvXMZpdWPr7REHMJpjDD2BMUHVyVA417vKx286qj2Jjv
Bj34J2UWlbi30e56/GthM6yVnJjAGG6ftdcZHhXJmBMxES7ZZHyEqK/drd/hyzgQFhUSBNAqSMY+
Q+3xyNwYMaQy5fDNThU/p8xz7odAUaG+i9Ks7GKR+Ra3caiyrtiqCnvbwZ7YBZlJQWdZFvZMWgWy
2r5FHAM6t4gslOgxVrgOvGS3qQul5nu2nvLWzuBglY0S72jq05sIpMdGZ1E+0CYXDoN3PsJTGTQQ
/ibAymuhoghR1jwRnR5Zhbxq59pAusN9/MwAAWJwGVokVVMeIBOj+oYilCs4eTqf1wDyUfJ5arZP
Cnw9o2/UV2dVSAqsIB7g0C1HBobfuyjycN4YXd0haxHaWZbCrMB9uF696Vgm4QILkyn3gHFVeoX9
q56/tH2ex/vKS80enTPEfaopsIvoFgEsbIQ5lnBtnb5DlYh8OwD0A4kTpDbrBiEHLsVl3AyAEifO
i2frAGBOZCks01VXspowdBIEt+niqkZfPdQVDBp4ouukqN14bQinf2MWKXeTYaWHom9qRtKJ8TYX
FrIlQ0fzZ+RPHTpGxUpc2HWnUA7BUXB3+Cr8nQ0fvlxafZHVCKkDNBRWXtK5Kw07/+aKrq4eXf4Z
upgmAGoLen36XmZ2VW+KMDGGa3or4zvIXD/YFnhTjUPkA65fjVzTOQP8YrzuSOnTW6dIa8HHyD2n
/yJLGSB/A2v5iSJX3NLMxmLOO2Kq77uiBeFxzmRE/2nG0sNe74TBwZUtWSznfkCLnX/yiAIJAbHA
tKxIXHAye3ppg3boCCeaSmPlV6OLUdKuwU1GvZ4+piqPm7VIKsZLpDBEjyVIkk/GsMhq59oPmmUu
W+sWYpke9soxwh6Nt4UzbkDpeZBpH6lNJ31+yt6U5u1s+JUL3r0y+/0YD73aeZWdg3ELohlych/t
rdmKRU0wQAiVBnBa8pTxt6JV27j6jAMAALEHG5+SJJPU9S7EGessbCDV2SpP/Kxbx7AzvWPR1vGE
/i3hzRTbZBR3GvEa1GORHmUC7OOAtQALex1J7KsKFXvyYgK1t27iQfcPWlbqmzpDVSHQt/oW4xQJ
NnniFdejVbWPHgEm3XfHiuaC13gvn8fQR6yU82EKgS/ODp1D4zuKYL2sw+dNeEMTXUtUG+4NkTzT
jHDSFfmhC4KRvEjDw53AnZGRPjhRx/yaaIJWbXRhupgioPNWpxjQuV5XaPgE3F3ShvCeeTwtLgMy
8zrBOgkTr5y00lcwLJHyhdiBCokR04GT3vdV95Ehsb+hHKSIbROzIKOqT550Vuf3id07d1VlNBZu
oJhnAfpo0WEanCD4mqgwx9qsjolbecY17AGsozoSZXOAQNw1OxutO3c1pL+1yIfOjm4hwQcDmANg
LxhbowzjlR10abrPsyEz7xo7DKJ9RYkdoolEu7LMeG+8egL9GA2VqPBWFaiz5AzUVNdpJcV9TBTP
t0gq0Z8pTIM9PPOPxnxFTIQ/vdtVafXf8frl0atIuwavP1lb1m6gwl0NSs/2okWRig6WQI2YNuoZ
cJJ5OQ/74CUWrssUK+ua3qGGcyDn2duKRPfusqk727kuJ1MYCyOw8QvjsUR6ZpeteCkGKSvYvZLN
KqCToF4COE7zlSFCPA6HISFLVS/bWViNu8R+zftbuOQhLM206dBoWD3oMx3Ca1aj7p1r3KLwb+Ax
zsEjRNIhydfQIrZRnhjldqyQjT1NXQOqaRkFPaAlgKSKPQn57PSNBJ4MuXqWrbqgVQCV41ttYExl
2rHpY4mmZdTp0kWeGVIHLSpTsTCtBAeJg04+j59G194rae3pUURbDYMoKqy9PQxik1j+Vey0GaRy
dpRAI7+Iu7BZFzbRIoCXbGGwMp1YbugT7SyQ5cissnIDuPbkuv2TMaf2ItP2SyGw4qXVeFubuPzZ
wnauLq+VEX3z8gCoTHrOyCmn+0G5YNW9/n0M0+qMgzTx8BCm0uOHZiyMJYrqUYe8uIV/PaZ4qork
bAYX0S507JPtQzGo68NYB5TM5knM9R1A/GcM/0fLqZylVs099qgWw0h9lWXlczAKRFtxdmL68+S1
4S2+ombbyfCj7qNHzexwJUfnxRETrAnD3Xtl+s1x8ntvTm6qiCCINNkWBQSVAAHbUI5vU9k16zYH
GYyk49AzurbccptOM9JVbJ3YIjet2awgiSEEI0oBcmvM3RlJXBr0x2yILzwi7QrRTLqez9ipMoa+
4qm+O+qheIjgYiCWVN/sRMH3ydAzhzHoGgPoXxJgNkAo894q8wPx0boPbGzfkfoeNf6zVwUn5j78
a5HVrSNo4tDY+oPOYdrDclnHDvVZnz5xtj6nJjUU877YmWHxgbAQbfu46a1m05Tje83gmJ31ZHjI
/0aeDjbOaeEajF0yv6NiSo3HIZqGlxDdBNYJs4FjXSQYfV1oErxGHqbMsFG9WZ+5194MReTtshhW
c2hJqIfhKbdIkAlZ52O7sxugjoqAFWHaKK2AGRUjhAZcMuYCS454mvIyIiwttKJwacemqaiwKcow
xboTcvwWIB8AFBzKCthVYVQflWNCXakpLUy8+DvfNm6zxgcKRYzbGrYS5SXvABqCxHnE8bhnWAfv
zdqbocbL027RTa06Ga158K51mZ94nna5Iv1FBNuKDNZF2vWPg2vfyqS4K4d5WGh75E/yOfa6V2Pt
HQhV3dIAhNdj3egyhHNRCx8XZ3RdlMMSTebXxp/fzXw+EoTyBUned8aDS9KuT6qaHyEfkn/b3WAG
WNUTCCBkUsQ0r/wiuxsy8X2c/atpzLpVihRsabYccKM4ZSyNgFJb7TFX8Q6V2QEEwKaurUdHYTHy
1dqvjS9hL2Fvovmfw+Rg1jjaFMvDZxMlz0AsKqaHqLjb9QS+Tcz5hgCTfsGpYdUhS2OjxZGP6HVr
FeErmVZ7IlC2rUV8raeeeh3eZCGMNiota4FV5KU26/u87/JFCHrA8MYj2KxtYnprWuInDAO7yjJP
heM+iNa+bozmOCiqlUy+5Wlw4hi/69tmi1YRDxvUk0LvnKafwa2kN2VkHRxi4rGGbSO7XynprXtM
cEGaHyecdmWFbS3vin054O0WVYKMmSyhyAP6V8SM0P29FQxoAPXGC5Mjkp4l+VCLEQWp6uZsAecb
bwRHb6sZHkqrfLYcyKoqfImJwAaWtxpz+82Y9JGiE5idCD+kQhgf5FjV1cEW+dWAPjAS/qZrrd0M
sY/MyGFlAbVNkc/jz7QPAWebaJq3TMOROqtj54JQaxrqEuYwJft0dECH/C1v3Fur7wCJzIDTzNH5
QuV6S6kaL1Xh3qaGCZ+igF8NLtZ3cGZaoHP8mGZ7W6M28/o7DXKtWNgI3JcjLNh1wiBorR0Dg1WR
X6XDQKVr21dCTe8qiw5mjkJNZcaRbKhNO4GaHdsSUUAQlGv8H/d9S4uO7uXVGMHjQCqEuF56eKSr
TW5iTkiEBarE0/vaK/eGzQ5W9uAZyByRvE/0iTQxFPFQSUgSgsUG9gwDWqeXeWDYG3JUEmtZ8ya6
KioXi4dRyPalMnKciJw6zzrYNWcHtr1gqL8gjyX8hPy5ya4fo9mbnzKRVacUVHZfJm95lNyP+Vwg
3M9hEnCou25mt9z1nM0fy7nLDuTMkPMZgGcxiXfqeu5RbrR4OVedzVgTWzYdk7e6nIEeIrQ1fNLO
jSS6AQ5nF/cV6eXDIeEpHvlldd0/I2AJvbPmvxnz73EyWuMnSlZJKZQSvfFJyFCTYcgxa9wkRUK0
iw8K/aqpXSwv0J5DudOQw94isyd80IuqVuGQ0RM2cIFWgnNJ57gfaFMz6zYG911d4SgOM+AxaR3f
mqM1A4tyOkKjhsTtCYFNIdNxdAnrNxwxxQmUv67Qk4fzvJgIMW1WquWHug447Rf49GbqQcLJIMYn
GLfKBWnJU7gIshmiELwej+JdIq3f0slVT6YJuXRl1ufjjQ0kkWCVTo3GF8yyOmIDbTAoixCIJoVj
MpW3gADPB7Qin5/KuWCzgZJ0ZiDC+zL2UhmI2E01pm/olgr14gDiEFvDttx3327tHT9fT2hI1/tv
1dSz5xYNQXpzy4aQJrK5awODSU8RYy4qPI1aOvS5kwv0nRlZIBn1mSyK8WiZgdmtYn/GpEwchkOw
RkQiUy5eM9Gbr3Bqcf0Utf/o6zbfd6RWf/TBiKMQVdquyiPrI23b6NoL0/mB8pITQYJIAvcdbJra
FOqZ2JkCc00qdym0TsTdTXOVqEJ/dETYTqtq6AGn+AGAlEVjSXzZCl7Cqpyp7qHdxfgW7dKIof2H
HIT58JRm3ZuF12hB9B+2a57aYAXXF9+KxrsZb9q+ANRuuuVVjW1g2xSxWHa1dLdR4uSPNRX9u7Yr
UHdpkufJfh49/FR4NqtjJJ3zFtBnS2/o47es4MQzN2jvR9zhcuOaNgQUquRllLjNHR5a+y6cPHxI
dh/Ue1WiYl+5yiRPrEzaYN/hir0mSkM+a7t+FbMo8mWt4+xL7/dqadaWuYIkbV1ROidPSYQe5kTM
7hSuzQYF/dQYf/1kXrAk+gIeq51WQCqA/5/SvEGXH1VmvLGLMK6XheHH2H8hgTU7U+fmPuOlcRoG
FT+EYW7ch76EytBZCOMZn4k1Bh5ra7WgPfEvm0+t235Onk+powCT5wfE72rBVP+abLR1Tela+f3O
i4xb9EnPsAhxufQ0aOz4PufYJFtwxjb4nAxwkxmWmFbzF+0Gn2YPFXCO3HVHFTTG8VWSmdfg6faz
xGiGx2XNqePTbucnphMPMnXmZZjgDNe+vNLJxLsgehExPRZC94yHzBBIrY1tJEg8a0FKoFtc2kl1
7OgT0ejcQS6UG14q4CVK70vjMLchlOEem+EzxjtWgU9wbe2Ui64kxKNqTBoZEod4OWBrmkBMVJas
rg2guQsme+aR7vIeN/Ut9qW1yItd1rXfUY9f24bauU324nZ4CauUgB9QevlQmMs+DcYHTysDkC6M
kVq13DDp1Esaw99N317HffE1jcZjljYvWPxu4/PLeC47a1nGVbRqJrVBUf7shsTM1U2+hsWzlF79
LPFDi3m8suZpUzCBPNZp9XUuSKlURXKDdx7y1oCnP+KRW2BMujMGvmJJPpHvf49A2o7oxc/ZlQsr
xvw2ZNlTapcFjQuzfqdnmZ8cgoQWGArnpYGMa5GDW4qQa2cy13cu0bw+MiooznSmG6vis/sueARx
4qv3nLawAJnD50jjPO2zg1sA0qF/A7YSC4wWQ7CbPTvDJwAdxuvIC4pzUKKjRkHhgMPy3FHRBLE3
Utb3dWQfoyA4qTS/8oCQapq0opuepmy864V6IKnzCdHOzhPq67klpAnaWM0h3Jj07NZSVKYCRJpr
H6KifnaC8NE3IeqyWk6Y1G5KT18zRrvCpqrBX4Y02mGE1nCNVnPXukus0YveDcJ1hhh/neVptOVI
wYM2kkpVY6VNfbH0QhMvZujdWywa7c4fRHgtR9Vsi9E+VU16Ja1yYzrpdaI5huNdPCEjxpqdBxYt
aKgnUV+9S512m9Cd7uKRkCCAqFuYp4SEdrM6V5Q4jcv3qOYphXB3b9njNxWSgVtat40oHnmvvTSc
JFRBC98JreeCXDzsEfBddYlvwTn1rroGM/8IOgz+j/8SDuAM4nAZ1No9AF6MFp6fHmvV7LM0WOY+
8LU6n55pMRSLOumNdVpa7SEv0ycGXC9+U4RLgXV334CbhkLtkp9BI2pbcuqSIG6JjFnAeybn1fdt
ttuAxe1SX7kEwJS62vba3NWE3jbheBcqviLpMqSlZdm06nMOyXgxIQ7RRtHIO0+tNp4Mh0ESPW1j
YQKuBhazJdtnmefZPo/rNyhByXL0insbtxjOUOMJdMUJ5zpBJCE1OZ2D1RB9tcd3XYMhsbxlghIq
bsXCs4fHPPdfjZmZinB3M0YPIYrlzBHMiK2Tzfxh1p+0dPEqfxAOvQjtcj9XxZaN7o6x8zEC74j4
mNjC4Im58LJvYAey+ogAoQECJNyhwU6xGsE+4kFcWB4Zyo26KtNkg5PzRJhmD8ZRXiUy2Y3DBOm+
2vjyqQ3BzwQaZCL4GlU/jXKe1jzz5QKMv4NNxI1X2eDc0L2srgPX+9b6HNTIhN05g1pnrr1FuX1X
O8U6DOCrmM0z6A3mHB+l0CukyBxSyNSJjY1bfdZ0t30p7oQhNm5NKwvgOInP1ZJohJWB6RheyjxA
Wi3uTPds5PAWHf668xqrpmHnOeP3PHsAvbkR4Y1M3RMu5mUSiOcQB5vOpytrqE/s4w6YGDGlHOPS
nSFOY3lb0YC1I3eVxI8lHqYa05FVp1dNCQ+/bG8H/eoNt/7wAibuSgbpsszumkI/DoO/icP26JV0
pOKMGWNlPxpJj2j1nu0UfRKvbhkfnAG2NxCGqIe0n4W7mqOXiS3b7ynW5BztgAhtBChyAXMqKLMH
289oL8XVKsP2ZWTcOrgJTfeQpzbeKTqVJBGTRrwqaTdZXnqPJGJNf+9gjWolLHXjqPw6V+XBEMZr
5c4HU7e0ebYBMF9Zgfiv9xAPAJO1N1J8GvXR6oZNNG7zYLwKEvrghOoERHAp9yEjLsE04uc4G+Fg
wyIOyr3rAy0eP6o5xYrgbvE5UqVNO1DQRx13911T34wM2mjUXCNZ2VA5HiPsTnVeHRpCNZNMrzjC
AFUgIC4q1yle9xTkXeqYbIkOpvF4WXfOumpw0sHfKvrhgDBrm2rK7ZrHJR6wLYNMunIHJsmK3DuY
S4fZuiqm5jH31ryNeHig6JzxFze2gxuMG9ZpYzsUtbmWVgUCtDN6MFqhfUcanHMgy+9AGNir05dX
rqClhldUbgsjCsQ5DFXSurWY2wFTE9si4iRRu3W28urK2hc5xKnQfpUJxTuHb2khjeYFW3O7NSlx
Mf01GE1+gQfLehL51G04WRREcmTRyvOIuFUQfUmWHqYGzQGy5K2pkhH1Dqr+Q1blzcwbvRpuPTGS
Q4xXKdBH0Q7hsQMz4K6aMUnfzdkS9opRDwD+ITYJfZxaWR0SMfV3Lg/TJkekQxAdHSrC7mQc7qnf
CbaVpl9OtDZVSBSVr/HKS5chid/AX5ZH5XTpl94x1ANRd2LnGwPZCrhZyaIdqnlPBSBxiTbG/qz8
3dolRW9+Rl2osr6Zc/0EHM8nX0/Fd20D3mlsxuI+mju2Tm4ExQKUzRNhUtluBkK2Zi6Fr87jTI9u
k35pBf8jdSP1gsJ+RxljymuoEBCi2gB2zo1lkkq7Tib6pc9itnjfVMylgLTHE6O6XR24xfTAJjy6
SzGEWAIdURTX3mzkhWSIPZmsgNHk0HMfyLCS69iH+5LQ5GeUH+b5pudIsYhjDw2jzdzvJhtTYgNo
09ApmmvH3kJPym7noGq3RH+293GrZLd0abQwfOYc/5XVb54UcabLYpzl2+zosGJCEUzHxpkgsAHa
feMaxVsdC/AT7sSxXCvOrS4VTHNOgIRdTHLozkvHEuM/oSH7ns7DuhIhFmo3G70rWcf5zcwT8Mho
NMfgpmZyyY32q86q+jOZ5pk5ROnLh9Q7H3ljs+0eGvTmOzq8bC0hPCswpJFHBck8+DYbHZZUlY7J
ez6EPJ4Cai/UX4cwN/q0X6POp60+ewGJsim5J/OQG1uXWcm5M1UXhHCVcN/rttgNDEFvitqaH+s4
yjYuybVI0PvviRO9tSOkFfK7oL9yxDUSO13FjjswXQxJgNB+uEGlER/oH/pX/kB6vEzTM+Uvqteu
ZZyTa8xPkAvMuDISUmhLfgkLlh4EMggr/jmsugNOF5QpC3Yko67R3Sd61WbXUUlB66nHQxV2+SZp
Y/y8YgyWTuztc9177LPOa+dn5ZJQRIRWJaqCUDuaNY94T9sRxMMiBgrOSpo6QB4q75I7DMwDecLk
ZCcnsufplpODOS49md/I0XwL4ukhxgOzbDi88eiIYxkU8zKymQQPSXuuV1n3XvTdLLKbQPUEKf4X
dWeWHDeyZdsR4ZqjB8ye1QcCiJ69JIr8gZEShR5w9M1Uajo1sLegTLslhtLEdz/fR8qkzKQiAuFw
HD9n77WL5igHg9xJpb0uO1J/4H1s5EQ9lKjI28htpP0UPsSDW23Hhfu84RC70D21OeqYGpZdkesc
kQpOlMwncWMntQ0sc3qy8tDwJZ7jra71yqaIM0zk8I9TEgw8q1O/w4cffLwl2cYZQWvHC4OSkCYj
EW3IW3hpDM2athHZwDlZtvgodfvJIO30yoq6gyzaz0pMRkEOPf+RuhFEVMEInnLrLDkse7ZKqWmG
HKssd3qeQKo5WCawfrtvRqScc+AUEP1IGTUHgUqDtCqvRsnhJYX7UqYyJGe6NohjaZSToYUxx0PL
Agtcngj0ueqHEJAtCChIEMzwyJL+4SbFebEpjc0hJTzC1l6nAXxrZfdPoVMxR2JL54AwfoL2Th5k
FoJhrKFVz5YOaVhJtqLRtp1Ncz+qIdB36tEyh2eBEtbLh/QbxQxRqdSmk7NznJwaqGFID3wxzieD
cAbF8tIW7YFRPNBVulKHNUcxJ9/VSKbdAiq2V5vZR1vc0V2gCZP2c+Z1dBz0ZnxNZf2QSz3CZlOH
M3l1PQqmYQNNXztkVhvz1c41RrIofFRRkXxJasYT5UzeyGDUzz0dihuQu+7XfBqB9ehCbtK5t0Fq
Fjl4UObzQVxbNpkuK0zDdOCtRlrjfkVUDYIpiRZfMKVmvqpM9KdEXYYHhnHZVhtqJTCTOW03YG27
B30IRYCaoD9GCcb2duzMPVoeHuSD5jww1mu+OCA87jQj1gOM7HLD9NB9MZ1Z3SFzD2evABjwudfG
iRfDCzd5NLxCOOdJLDnlWAPHtkJTgeemtst2XAm3/yyNzDk6bj4+JoZizhvqAWvPakB0aqCu5ikn
qFkpDyKKgbo25Qk8AHmC9OefY23hZJfD8wBkIXUakq5EU0MkWYX1OepU8Vwr2Lt8Bj7aEc4ooodO
CpdcWjDAp9xcAM1NKTl+TqWkL7qrqAfbkFFAuyv7otBApqzlocpR0sFGYYSgEBjlLOQj5bCytMne
L5mBi72e3b1VGuCEljwMr5s1rpiASZ4gcrCTbWMyeASwRR8PZG4SH4BgJZDt8G5PZNBcs5MvEBc6
lEORnFS2+qYQW4Le2mNbiObMmCzbSUYzdMLL8FpLiIKFOdwpV8SS5G+ptMH2ViPQd/rtZ8GM/Ubp
W+0lsUcafIWxmylUdhL1AUoRl1WdsqLX9ZnDRu+IALKHQuEWqpwtRuvkDHZ39lMRDueiHt0ryZJ+
mZfR/lqaCye0cOTTi7zVb9LSrL+3bDdUr5b4Hi0VFKZWa0KABxUHLvBHyQaFGaBcOgZ+70RwmJSx
PVaZVvxw4Nt8n9QyPEGrI2w6ofjk8LlwZDa1TVIsHEDkrN63mabti4mJGgA3jjiMh57Wh1W2kXDf
W+ra1CY7AhVQQ1vV6E/h4IAG0yeU1g+alRI3vk31CnYfHfHxXFO4WqQ3W5Lwn77rNnCHutmfZUiW
Obqu+eAUDhy7uI2bh1pvaJ7O2OBpbaC/u9ZaneVoLlmx7ZIBIleWOjcTHp9nNyRjmu6Mq9zXTOGe
23IQjNIm3fk067L9HjksEfqwPRROvJPuW9GR9cFAl1tyK7kZOXQOaf8gDL19CsHpJb6ZpTFIMTtR
PFm6NFCIkIZw1unkOyE3IPSYgtfY2UXbkf7uANtGulUbr6XmtLfNoI4tKH1m9EEiGngqdoVRBz51
2tIPXmihrU9G5g+rOrvclUvFdm5EDlNNMsZTi0azSTMxK5PwZFkjP6p3UHhfdSVtivtaSNd8Myej
dZ9SJB+f9arNiiA39QpkYK5Fzf3ixHr35s4m7G6RwercimFI6lOac+NueJ2Ks2PVJvGNYUCx+SHF
wPjageTBSYmw3GlPsifkaYkSHdTvhKng1BHeAdvbhVJPXekU7Ahb0SPe2oNTdiygoky1fQbKU/ZA
XnnTBJSKDWInzVzS71Xa8fhgeinjI9QO7IuHoXOyyc/oxX4jB1VSC5BUASymXoZ4r0mhHoYxTrgz
2daSr6iAwaYNtW0zA7dFHt3rE2P5YxNH+rKf26HJtwhIlf6Ifs8QftzmOTxVy6mzzdTP9EeWuqF0
HFp3zK+1Oo51MhPRu/CUjzu92xPPSuLXkCQqueCyiHoG4m6kBE2fFb0M2gTxBIc8mkfNdWiNbrhD
SGiASB416y2LJhKOU4eCamc2RIVvMjqND7kwEnGVJyFdTd3K6gXxhUDcyBSu3GDP4S1kpcVuOci8
AFknWte64Y3F6gcWh99EvKsbBqWpreouAmb9Qg2+NA28RseAo82ts+1ok4ColhVHz1b/QN7/jy+F
1l3TV7kyVpz3YuUS+TMqFmgm8BaHiie3zcwdIUFlbBfULJ3/Z4XyP70ctg1KWYP7E3n/+5ejFNBq
JgqAK5mHMP4q5uoTp712E6lK+4G18Kdz6L1zAic4mi3gHvaaAnqhhZZF7+rJkgJAqmG8HjicN/Fu
7lUCYWjkkEYEF2p4EnWacc5kG+TEWEo3dvcxd+XkdVItxhskV8TJoM9wqi3iing4kOmuP2tDvhCz
PFJzIpFLyZ/pQwJ+z1pvVf02QspY+mB3dfp7ZVE1PkcJ/QOXgroavy4+3+p65SqaOBWAgry/mOgD
C7I5kgLc+mSdG6tWQXFm0i+sThwJIRYPToolsF+g53ettL5NiBUDq067DxTv6wu9eyOYAm1VpX2u
4542LgX+4KeSlqKz951MdfZjFo0vcRNGH6jb/2HtGI7mCHpieDN+M1Omw9wljSELf3LdBdmICmmP
yrZwniMkUf/pLWhiRrXQpulYQbAvXPgkVHqgukQfBTyrhJTTTdnZhaO0C+lXff4P7wleysWmsPr7
MEhcRlOKVVBTLw0vVdmrxJsg1Z2sONwDjwvzpz+/2O9fFa5NPo4DlwEQ3KU/AFJB7WYp8Z+MEot7
2yriF1E3yQe33m8uE8wXcC2wUIrVzSIuViZRbTpbzZruoyVzt4/0Cf+maY4ZEWFx06oH0RYk3v75
o2mrFenXZegK1GUCH6yxuk1oF72/Hzpmg3rV0Oml4b5D2HuDEXAVKQOeMAuCShMjfmhAEW1ylFv0
rXZT1Bw4wDy06Zph1HMYEjOaZLusTsMkUBGp1Zd4Mr6iFD+ZMxzdKNJxectafnADXS5tHtKaYWNM
xtXm4i5bLSW/uMsSC7WgWJrenwjQYh6m1c7TolI77tJGzsoH387lGuDVDBPrDwnN7MG6fnGdeqWT
6FMJVEQtpwSE3M3PNRLPb3/+Ov7hM60fiWeYxR3LPvz+MxHxrsbIX0e/jFeMlj6mW8OoaqIxu/6D
m/Vyua0fCF839imTzZCL+P6l4kFdirRDCwzxI/XnxuxPBeqOSJjhAR7oR47V3zbe9fUcVWhsEavd
+tITF+O8KwHWcQEry/ZJZsFxOCe7mNq+kxru/zJl7JLcovk7x5X1qUXa7P/56v504b5b7D/fg27x
Tgy82JdGLjMy2oGkVezkBp3vWKbo56QpSDGNNHZ/Anh9K2urr1TM1H+K1fhZnAwfvYvLRxBXYmVT
qKZKGLiBr/b9lUf/guaLziAmvXxaw5za4nbW9PlrPK5QVM0wf4g6MX+0YzjfaqWZIrBn1lZg52vV
tw8uybpuLy4JmBLc4jweMPqaF3eRgszFbtJ6hSwmqAi6GOhw6Q6o8kQuObKoHK2sOHzVzaQ6q7px
rGz5yvmBY3i5fETAuDC9rdYzHlMmMBoezDgnL4qPxe4yhrrG5EPwa85ZP6cnOXVyQxOeNNUc8F3N
RQn+fAku7V9/vypmUcHa5Oa+2HirymLIqJurj6jYxmLY1sZIdDYpaUb2ktbEtS3Zj85V/RbmKYwZ
Wu1Gu3EMDh7xDAokdL+XY+FLPT0nZnqrF9GrQ2Hj4Ya4sQUdN20qX5RxOhI08MH2vV6QX769n29d
p17DbqmSsXG5oI1FsRbwFpOvK3TwDDe0SfACax3Zny26LxvHQkhUzMgEs5Y0iT9fuIsdBKgGL8tz
0bXXDRjD6cU6dmXZE7bn+Bppzk/VMhErY5IwdnQ5F/tOaEQfoA1++7QQdQAjsUY0y4I7dVFfOHTo
S5kL24fpATQa3RQtKWkGbjWTSu8mz6Wp74TuPmlm/8HGfLl98WF5bQ02i1AdsGA///svT5s+kSjr
UeGh5UCHjnerZo6gMNZEdaxw5hoceN92Dyw8bsNvE66gT82icEbOxHLzH153KGImufRcBJcxxmU5
IsKsSVEoLf4QZdpLQ9tnx2g38SVNUBCdLjagP7/gxbPPMASFGzZ8LjqoAf2SNiDUsrTFiGqEOza/
CjHD+K4BTvbPr3Lx7PvtVS6efYpttOj1fsZqgdruZB++jMzb7lNtmf66gn9T7G7/ukPa//o/F5S7
X//4X/9vAL0b+VY+dM3bW3f1Iv8/oOitnt1/A6N+g+hd/89/F2/fsupXht76E38h9FTzX9wcDk5b
SnjuaO73vwB65r8cNmXqRI6FdER/lqZ/8/NMfsayVP5/lROVyTH13wA9w/4X1AibJz2bp8rPm/8J
QE97v9tAlmT9UepDDYOo5VArv99tFpIbcFwzq+qxorohEOrtAH7LUyTDiHbBMrPR0XsThSKvyN5b
IOMTTkukFVE7qjjohc5ASoPk7+bWlV6Hyd5Q0/isMjb3hCu14Ocf7SREa9CM30nuam+W2pB+N1pQ
PRf98MuV/3sJ/oqk/Fkx/u/e/fMDUQZwNjNXPCBsjfcfyB5bknCiOIHVZb8oi8HcYv3FlISwuP1X
B0Ght8x2to4I6GVRqpHEVo3ncMlIh7DTIQAnvUewd07baPgkgJXehDWxiDGBrTMznJ1UkT50y2Bv
NNLtznrUOGcLSua5/lbIfR1bnM6taLwqEkrMUCsYt5fLB3e1vhYQ7z8muxSHbcRNgoVyeSi0AWiV
taZVmwWNnxElD1OMWsMQX7I8Q82KXGfT1mONgKj9jK6UyRyGv4Np9p7iFOrZbnGpoGtHdFO64twx
gEYLqsUoUqcqWDFhHolGSPk76160DfRbbLkHzWy7rWmiGHGrr4Cqe4+ArClQ3Uj/XAwzLP2setQy
Y/EE+NlrrUGug7CLpPNaNU+T1bUf8H/s93XW+m3rVNmcwrV1tOBcssSqqu+MoamqjStH81RDaaOh
XBXfm5ZhXpJ0UEnxADRRq5ySQkc0hPF98/P99qHd3ODFPOtlMV11U7wnfWC+TlagbNQzrjCXGwfp
8r7H0XWb2kXjW5IZnhdPZXHIw4U1FYJ9Rpl36J1QoUEm4lcAeyVsXxizN0NhKnixQvPkcgxA/ife
5BCpT11q9b4usW+PU+SbVllet9epDcRoGF0aibmS7nta4YSGdMOpzcuTHBuSiuISdnpvWLTeXabh
eRR9RTBpbQlvVFeWQPR1KqmbZJib11iTnRPNZWMVxG4QMiqHTLceSWuQGh69UD+wK10rc4LArwOo
Ec5GdjbxMv/1S6K2uz/fltrv65XHPB0FHTALdfHleu0M8O5whQk60btiC7UiO+cy5+VpKyJvQNRH
5JZXpNpVgzAwUNN0OWGu6rwsQSscz9NLMQsbU3xVXWP6iLZQbcW9CGv9amitKyWlKHDWNZAoiovs
vkoOpdYnwezUqAmTVj3Zmb5s7Zwo8g8+2vuDx881yO0NxIe+Hsf9y0aiHCWBLwoWM4JScQSurEAs
/MX1mNghqT2sfBvF8G4y7CL0nHB2/AipNXFzunVUWupwSYmB0gHeUFDhL5k09gyYDl+LOQ6vBUX0
GT9ZfnaV+QPUx0X59fOtEzPsQIfmq+FsfHFMQU2W1wRAI3Z1C1+pJ+sw4LL5MlZM/MrROcludj3O
XNAIZsYYiM7JxwHX/MEVfF+j/P02NBPUFcgeHZrs+z0bnMDUodvNNmNTu7sO2TOuqbw7qaPxOe2i
8hySf3XGBlqeZ1HWu7ZEdJqQcuo59oNr3sXK4B5/RiD9/N1kxuHx5+8iy+59dbAcnPF9c1abpPaZ
ItVe347Lrii75qOP8g+LYYV1sTFx/IPttH7UXwratrTsWZMMunpFzgG9uuHU6ffAE9Tjzz/06039
83dLVTX7pmrnfbKukf/9Be2teZpT8rUIH2G+tz4yoVsHyticSoOcRkbLHzxO/mkhcMfz+F/pcMB5
LxaC7DvdmTMSVuxB90slar0Cl5g/pFMWRIMqCF1Mv5P57B7IwDN2lvFDKB/RlC76CD+XAUWStm7k
rAE6Nu+v3bQIPD46J/JJhuYWNsA3ky6ur5XIPdjnxdmNNIJiE43Q2zq5JQtr+ODrU3/fplC8cyKh
VGOXwpbx/i0Mc0KCa9aQ85vn5gnRju6TLIs8OSVkJRfhyanaV8RX2W52leiUkJwDGufOqEvdmxL5
MK2pXNjPN1odDScxYgJe1THZB0e2f7hUtDNBZ5o2ghB4qOsy/GWZ4cPQHA1H9Ab4ACt8Jb83qrYc
tXZdI319hlHv+kbXG+e4eGiIUvoAaqOtX8b7AsReu06CM5uAYXjZ8c8cEZHRMSOlTI9xbQP6F+4o
ruPWFte63V25RIIezB6jN7TfYLbEp595bKo6n5a8yY/2gFNRK6IBw/cCkb3Tj1ky2Yeuy8WGibv7
wRPo/Sl3XVx0ADlOs9UZrm1cvt9lFkY88Vz4q1LoapHsrFGLzo2Og8NJ3a8jem+XAuY6b4Yff97g
3jdg/n5tXlLAelz7nOt7++XbstBpItoi8gVftEuAz6hgMNSVaNPqffGJt8wqEtn40WL+h4+s8sS1
XBUYKQXxxbbaheR+JCWMQHir4KRfyj51tpFM0DDgKPMqqyEUljha35jdIO/12Y8MKz0lufCcBh8J
lsLimJnJgixV36/nkYf2NOQ4dv58ebTfN01bZS0bnCZ4DBnmxabZMYXvJsA6m5jW6usoAfIQ41Az
wPqMMRqZphnfZ1PR3qVKB7xFp7XYKAN+tDpF8ddU5kYrTJSWyfIqUYdeTX1T3PRZS6hMGHYPYkGO
PcX5B9f3H75V2gSGhv6CzsFv92CtkkdYhvi69ULkW/KoCB5K8qu2q02/Qay2X/LR+ajY+O1RyaSE
syTFBvsUFrv1Tf2ylHqbSEkkNKaX1Sq7FEEedd8dM226AxoD9M1G82ijg7MItXfyCPhAUhxJ/MVz
7yBDxO9224n0AbwR+aMtEVFd7C+4VYnBJZa5Vna4jzZNmjVk2sbCU1D//vnLZgryW9Fu0aODRmUi
AGb3uMQpp3w9ndsg+koNCqaZhNlmyiRYGWXbLykPOgdnQkjqYg6vAjFFRsyEkt4PWwMXoR8tJLBg
pRE6EYmGueS+pYA0WOAqBANSMjzB4TlG1riJ1WLZJmV+K5FfbMCB1f7oDHgxouZuWTjGmoNLcoHq
XlFQHgaUFQgBlDdT+gOxx4FioXhEH3PK3O6+ZGJ23xpo1JgLegAuBr88VKlyzNTEPJBz2q8ehi7Q
8pCkmOFLoxRYbpbu1Jvkp1iijXcc2TyEGNfoeNuT2n8dLESXQ2VoOKldB0rOQqgyKRcjHigvJwAM
wcFnJAmYhWX81kp9W7Wj6pUUm8QU23XQKf0Pa+RxbKcl0nwPXcccuC7OVKmcy/qzE7btwx1nGLnO
7MuAu77bAHKyfFQ9vpiW4oA1Bb4SJ3N6wy8RQniP56zlD8Iyj3TE9rExouEpkR61o/VVS3IlaDtW
X4rWW03LQ87LNmgYTgbpM5NiyIdyk18Bh0gJOEpt8uh1oui19lEXA/HPs9UGWaNsSaLdQqC6rVIi
SdFNMLgOa/T2hpLsWlUeh6qYNml/R6xGj2QIZAIet34XliqhqproiV8cFJRXsufwWXBc6oZAcafH
tJhfp5j0mbHoQ18p05Gvll3WfmlmPcB0qgVThisTh+TRicvEy9EobdsjeR1I8YkFnfKMjNRh8kC9
hvTiK42YTOVbNk7nsKummwjhx5VTqZumnl/bUkt8BfpUnOeM6nCx0dPfFBxrcBxnid+nCmGK5UsX
UrHMCjA9dADBhHjy0E7JTe8IwmwzSlKKIZotPM+9tmlJ7egPSyPwG9T4NBfQcEmSpfDGv2JAmLat
4n7vrbq4mQBdejp5fTvWP0J+BzFBrx2bSD32YUZSnau/ublzX8xuTnRmeepPDuQptLvzXYXU6CqC
iO115XSH96/ChVS/4m31zCkcj4t4s0j89RNyOwn2iDNMCizxIjceQTYRiNOHpD8SwIUHojyAo9pk
DMMnRBogxdqtuRDWWOjmekrDlp4kaG5J7kWLa/rE0XyLyKj0AN/UmO7yYVM6FmpN4WZblat9TEx9
0/XEEhk9f02Sw6OagYaj+iq/FXO9d0l19FBEaDuz749S4y7XeP5vlYXwayUnSiokzpoU+pZUtyYz
gg4i6D7p78aGaNyW/QRCAplegdnG2r5uu129qMtO2tlDXywiiONC93M4NbSpgB5ZO7TMhyabCEDT
sD4myDN8IcfKzxkKBNHoohTskV21Bh1sdfyOPVP1erIn4ypQOfWuYrRgyFhpBB58ydfhLnDpxqfD
Qtqr7c4+YdITh19UuunYQjRgFtpYDIJnVzzopUDtiI99s4A98ouYmTzxXWSDfiN4sfYa6zu9QpUQ
e/GpZkcCHuXEmO0ya4/jBY0eKXMgpzo/rJqHjA1ml2a2ODjLk1AnawuI4NXio2nSiALTZehRdNom
xY3MLKYNA9o8n2JcNrgUO99KQFEBNMtIRj/o5BKeU6XeuvQw8K8D8xtFm280rKlBYtT1avyPfXA+
312O3rIoIr8tkYBZmJ1dzOVJ/kmrDkmMSUNnsEOQQcUyU+A/CeE3igLJQvpxgvgIvWTLKGKs/aSZ
4coY+ZcQn04aS/1ro/MbhYVbuMMZMHWyr6ruW7fuFKSVKwvaaJCPCYSYEd8IbUOcCxK6UzoQYjj2
Z6Ozns0WpVs8Ls9x/CNOQVtliGE3dWuBMCuG5HZulduiGTFxovzDfp/iEZ0QULv13qmkcWvJHqNX
zgMEXOx8bmLtAMw7PXKqRbxjpj3PheS+VcUZS4AbWI35tUtn+4bvl31wmfwppi0J0+irGEukj+NT
3rXWncyr3CdLzsVAZnjYTXSvhwbqj4N4XLTZZhaWc1TG4x2ayuDl+b3CUHGXxjQaFiWDG9EMG0fk
z0VSzluHdmYd38SfqEbfCpCld1Nrnruw2bdmAq5pqNHY9zlMqGZhOeUdeWMFGelV2TQeZHYiFyeA
Tnlla761RJpHJi+RnJ2GKcXIHwfzTncnqF6i8I3cIPEMxkFT9dwbuMsMN578JHOo3MzsYapya2Mj
3iY5DdcACQDfYnTXnjIU/a6yn00FHwCmBdpj56JfFC/WtObYVmYYROmNMEsYs5lGOyz/brhSv6Ox
RTdNsfx5Tl7kujRqiBA80SvP7IX5hNTPq3UtOeBuPwNjara6GV3zqDw0RMXJbo19GyNs4sgO80of
g9KIb0yjvCqs0TwzOHrhuGJCc8zIWZ3I+4X6dG5Ncc02VdwzPKVY5X0hDt2oWnOWhfII4OkTp8yD
pCfO/2Zv4XP6XeYa+2xS91nSLJvGILwyGxVfR/EFW4SatxqMfSllcqBVdgVAoNhaNvKtjNz5rA+r
ndrQPFwqewfp8VvZkANJxh09NUDDBQ5oL67SRyJDFaAo/Hv2iheVqG9c/RNu43aHYh0Le/lSGvNw
IBmw3+Q1mn0wJ43swC3KIGtbcERq32yLQnUC8GIpA1x7q9pTexPFFYmz+aztjFoZAsPSvs19s0Kq
sbKC6rL3Gj1SbmTts1kMw97gVjonOTwLe12jYtb2VV+9aMqPvBucTdESTJLPgx6MCEH9qcmhs2nO
PQXq1aKGPFeR+pI9TV70+i6JoynulJ5MXv0sE01/4omXB+WQUkbUA0FoKfeCxSGGUtDvKvTRfcnP
0uIKJHJWuCLFltOHffo0kq792gzVQ8lpxhNOD+Cst2mvYjwNomMlc0gH6kOWgc+oQExEW8qRaNH3
zWAdMHkQZKvtzVx5idrP0xqZF8PTkzPb2+yopF4R9J0Tg2qya3uaeZuQuQlazOQZUJh+TX+UtEa2
eZGdGA8KjOIV2920MSM7vGc+O2PuxxFqdft6YgWTLx/fanX2qUxZ/7WKcK40x13XEkiNbP7GjbOK
rEUNKXZDcGesRt86eMK+nhb7KKpvyhw/x+yAFI+m53Qs9MBq5RU2nqeh6VWaKvkBlGPvDxW1aUN0
3DTwnSLKIdbPou7s/KJeHntj3o/SImZu6n70xvLqEkNIiaqcwJvASnoJiyzbTUDOAhTyAY8xnP76
eFsqinFWZLzGXN+4NdZac0T71GNqkzlULhH6Bb4pT6ld/ZFT4idtVryMvJ6T1K3In4W1G5cgJTkR
LCbVVamTGTmmV/qk7Qph91dkFT2Z6y2Ra+o1m2m5yxJl8SQ+FM5F3S1uryhoG+se0p5znznVZ0Iq
60NJ3aFp4nZMF8fvYR80jVOehFyok7y6odAeZbJnk1UCJPLzvarRqpgTMfpzdVs4rXtINZ2zk2GG
R9ug+qziHeE0yAL07kGZwE8kSruPcnTxvZG6gZ4qT1k2iZtK3Vt9Iagyl/xsNVaIiIBdjvYbUXgF
TEl65HnB3RHvq/o6bfMBjxYuZI7Q1YPalruqk9vmlsB3zesSJQpmFYgs/0wC4Z6tLJ9Gw3idVAUj
rvQstTnVqJxCvV4NIkSemmzzuFJ/RPXGEulby24t8DplJsca6kFgELscHlGliXOmjntOJbcGAkBZ
fzJT3BSWQTBUm+xKEXpWOsNpUZ+ZRq0V2gtxL72XfdEHm7RKap+hPGga7Zy+k1TwunI/J/EVgjnP
EWCfZ0su8EOXa2lqLubbAZJSlh0AAt9R6SR3NXVVD0j02IbdI4eSbKgyUKUCxloEVRHd9HHQ3eUE
4OMI4pXzGmRUCvpqN8btM+obnXU02xgkwGtQxYzmEYCcHui5Vfj47Um6L8cTJjNWVeho3hwCWV3f
KdDR6OByTw+kKox9JqDzYvGbw+oRW/nWmrX7WFMxcO9EmdzmBOt4krFS1YnvcaXfVWQg+5njAIBX
cRiXqur3zMp4Rj8xbMVE11ehN5jx55EERCtBDhRJIqFrbMmK8SYy81UQlQnSJtQ9FTHwhjR4D7Hn
FScf9FO1Wwdll9wVZnJOUWUHiwEBtC0f8yz8zJ0B0MYST4ntvBq96WPE+GpwZQGD+HEBky8L089W
FF6PSpcEIrltKf1p/Fb7uDTGnTVvouiRs+Xc4GNa5idynu+6zgLR1TS+g/PkmDkRlqmKh2lWAERJ
li/Iih6LTLuqJTbhUiOy0ajNKDD0o93U6tUc4rUmi/ygCg7AskfCLDgTl2qLEUS7SUh58GSugJ2S
SbNbamLYGwQpGI96iFO5OMLw0TxFVelWKF8wbEhzmyzkDPaD+BSCZK5U0lKsCL+h0OIfeB9mHzfm
l1lzB+wGKXJ7915ip5lViAROLM8Fp7sjz9ytobXatVZmnNAVTOhQZzYWxj1MDS59wvylbpUnki/T
oOiMt1TRg0Jn7bDPhZXxmLnxN1vhuvK8vp7tmsIXlhdNRo4eIUcBJQNQMJFI2SsKHVD0JIX+oNla
u+cI/qBn6aFH6rixYhF5vc5XY0fJtEEfJjflQqFTtOIQJ8n93HYvyXDFo9sa8F8bYQhAEgSxlsL/
zFKCIeLKPZaNcs6a0l+U+FlRihrlONqlQQ8VDnxdz8SjOVSGdV+T/c7TKTDlHrUJEYwSF6aVYeKP
TmGM5xw25baaOyQ36Kw3eZncOxkNpUizH8hwyPYWZrfNbOfskm0CfodNpsA7Br1hih8NA117UefR
dm3FBFZYNowqlyunN+SmBntHtBRJdi19G/5+T0ewt5vTovDjOuPGC4e7zNLGvZZl9mbEh0vhh1G1
dWCOzeSpQVcM2YrCdVqtDLfGsI9XEDI2j+UUHhK0Lkc8ccwIBlSePB5jYgQ2uMIOLZnsCu1lBqXJ
c611b0THrGwIcdOPpLU38WMzQdGh4scC5fALWbclkHj7rcrqQLlf6OruJOhhr6ar0aMz9hD0j57l
DF6HEdlzRiA5U97fZdVwRGjZ7+quOoxz72fIdSmV1Pwk6qLBD8QyUsrI8kg+DvfwPX7k5LofY8vy
iVdZyeOxHUyx8USCU8d5kuuch19qWvAbhFBGgFMkxeR4ZagsFCsiSZgabt8RvuH1Q96j+OzsIxli
W7sY3YPej1dZ30Jj0eFPphanCHXkumvWrk7aWyOcIIrY6jbky/ESRXtMshGulMRf3o/KHFjfnabO
vXo0YnjLOp6zIe0ODUHZoFvjM7O0r8rUuD5+Fek7Jmi12nA+1bL0Q5NpUtG8zkhGMRQifQ3TpAja
tvTdwebhRiA0u4qGiE451GsPqezIgMXisFOcPsPvrTIPdDigDmdgkNvBUO7bEssnO/sxHzHQ5Oux
022+uxHNvt4On3U93pGj3nLetb6XLcP6seRj9Wl0V6fRl3xyAD0Y62Y28aAqUJMF7dQ/K2HPRqQe
wAnvlklhGwi/xEt3Bfp4ByjixBDnlZom2iQy+yJJLyZIjG+n5yvU40dHZSQXm/V5fGaSyvHXLAn2
VTCLN9BjYksF3VZL/HRsUrYLkLa1HQw/8pWewSHqCAthMDz56Ex4iOKhovhQsqCpsQDrJhckHPtt
YjIhyHuHeo9NcYaATYoubXKG/Rz0ZF9QnSKnybPPLWHlesZJ2JTlYV4tfFlDi1RL5FZFz71JxuU4
WWa7WUawlNnSatuaMwcSvB00dZcgTakAt5QUvqv5F1JnodP9y8Hh7cWsN7jaICqFggEGCfErJ7MG
lTN5Qke+XaoPuatGxwTkJ2PDvtmAl2KcNyxfRjv+0VnGI/2RXWdqz642/l+uzqy5USXcsr+ICObh
VUhotmR5rHohPBXzkECSwK+/Sz7dcTv6RWFV1anjsiDJ3N/ea9MWHrjDyhq5fUZDC5kKBjxPqu8y
Gbe+i3DnYWwOlQB+AfVg1ZvpVyPtH9ZUgZTIh4Zbx7zonFjLWQ+gYUKzhfIjVfNYY2yNuTyCgMB2
tUibjaNzMzP+JWnf7+t43IrUvmV1/KPNMKK6ElM+UOOo06RPU+5wqGfIfWXCLkdHtygtoHEdQB+E
SC/ZpANq1/3zELZkQOi5m2mSN2WIdBsY4tnSsvrAUS85jnO56VqYAkU8xOFM0nEELrBGwoZMWVpI
EJl2caczuRVEpLKqNnmcbZSs783F2rJxAFdHavYCLjUuzEH1+wYw7kr11bACUVpowW2ql7WYm5vm
e+1+yv50NXCtpO437iC25kQrdikUYCljPlSF9hYUb654ljNup3KxHz1DIbLoK6KEzb5S0xvOlpo4
69zsG6HBuLD2mQUuPU66d86UoFrHFF6P6F5EZ60ylbJbT4fzEmufFjBz4PlwWwddhbrKu1Xek9DM
Eq+L6qnZlR4Emj7doYmT47eGF8FprHVIlxL3JXQyjpFXFyx4po5+IkzQwm+BHegHaLJBkjRrqOmI
PVLfV0PAoZIoXam7LQ9eBvl+nJ8ZxxRhQw9YWHrmw9AOb1aXfpt3dpBraQ5Xh+XuM2BAzqSykwVr
fDHSB63qn5rYDbUAY0++vFhOcw7Mko8/tpaHpelFmDRTGoHZjHyQXwSMpo1V0Z6RKzcg2s6ovoGi
U9MJsPNXBcxMB0uFW4JtI5EFrsSBzLAqhV2f5MRWT0fXrYlqIdUxLIDaHgHc6bfGKE+u+WeyBa3m
xoKTnw8oKuvlMtR3RTLQvgb2CqLCkLdUDXwWCf++He8bJlEHqzLAW16J8V0/x2XMgxciLKcyVAEd
YmzRTjJkL3OEsXgZFpLPKZjPnEM5k+1AB/Vg02/ey5tWIPU4AsIxPJhVUAFHtzNmo0XPbc5OATQH
ReGlDW/fDxTwUmfe6rrhrcal+tJS/leiHh41m/FbY5Jib6qyh5lh66F24VZknwQs1+L69dXgb103
rzZgo4Iw+5yr5bu5Q+SEMRMd91FqMzuDQu9M0NHBL6jl2Ws05KBx2NuxCZkMyvoa8m2yXmB2dbDp
V8MQ59tG/6AbGDpyYMTcTvkRGZM9Us0DuDXytTbXTCMs9NapHW9JC7dIGc1uLCZ/MzdBiwJrdIyg
FLdsX26LEjXRU0u5zd0hDTW8bjhP+jOyRbPFw/upBX2yhc5ysEyuqdkjoD01trYxXP+bgxWrtW2d
uzLXtjDhvhlTV09z4qyTlGdV3+Y8AmyWJnA45itZ73k0QzWUxJyLeNqg5vp7SJM3CXCMhQogX+A+
OYP3xUMEJWFM56NnJt+B6l5GgoX7zNQOWOJAF8qKqdKP63vIks2b7bMvTuPXvsu/MRv/tWbVhxoR
6sjtj/PkyS1Q5PsP8p4mHpwlSn18IDznQO/6HL3bGuGvcaxkFRsIXbBZw6WN4NwD3k7qglqikoma
XR2NJQ1Be7obnA8fNXmelZmcaQpPQkW4PM4a+9maoQx4c/UgDfwvwCZ5oN9cziJhy5U6Ds9LPkZp
WgQHVrUtOfN/iYIvKO4z9JpjoB+DS8z9/qfTjHMfJyJSmvWSieEgFv3U1nxApSmoVcH/E6fLdzk/
eF1FM0spefRVxkgih7oAt33jRmI/UP4k9wPbZAr2BQkPvhS/3drw72aUqHTIlo8eIwtywO7a6OyX
YZLsMmtWJB7VIBPOdUDRdk/WJpbuN8mtLYUcdzHUomqluLZWR98OzJN6Aehg5IiOnYXcNzTOqZ0g
UHVJcLLpAlgbgm+9nt7GgZiaIDcC0xRjVMWtElqyJ47tbbp5+C619rWK210R5MmzOyUH66Kb+yn4
hozEvyN+Rtp5YuDfRLEybrG038lO5JuWnwFq42HmunX4vPLZ0ld5rZvhrKwHffrreYB6XUOzVwSV
1+O4oZaI73z6qBkUGx1MpkAD0yUHQMXzlz0PnIfR7lvffh1M58GMF/fAIGN/ZxWFeYPDr8h3k5cn
pwxu12q+b1UBnQCeGFgwqv5SpOqfb7FINZrRUwIy3BxrU2p1zDxkfBs67m+AgBuVps+pL7k5eA1r
Y/DXy2wg0oB70T2AGKRr+3V1p8CztgRrRqUdAOAuWQe9vplcpE4/vQQucAw+1ZyphIoMG9Sw7lCu
IHL/qSWXlDqk2VOvk2FulBQ2xSJYjSmcEZVYN30ezBPofcCIPC+FqvWNU/Vv8dbs07+9oamtnQ3s
/4qRTlTICCF8+ycBtm1tI3eFirOeAZQzdJ321SrghMJJ4hHQaBAHKeNcFZ9mF7ApallstBn/BQ2A
W46K8yoDubonG0zJyMS5OHFl5ASTATaeKxUo6rU2+3pDa18cdi7FhfSkbU0vQRx1PEo1OICHcfNd
ohnvekTjleKAtjLbFj4sQxZNrswMSZwGFRDW2njxXM1bzx7iZYXpmWODzuVfmx8eW7q1XXU8cAO2
KyxuoMnn8d1RrPmjpzlrXcu/IQsZodMqsN9tdUQLYqvY+TyQORwvCdNSxnJ7YE3HtmJOVQ4UCplq
BA4kxZH+QCB5RQGMKPDTjSH0MSS/feBD/5rpbMLJDcIu5ygkIRclOfUS1rChCTqnZxuxeCA4wlbu
yjRahH7lMH3q7X+K4mowKYL/yt1RfrOXk+o2XYpqRUQPLnFIoca4Mg+VUnU4Aw/gOiwZYsQrx9a8
Vdv0DHD6GVwffSUxuB7mYeu5zA9EWxn8WsWF5WBdgCcMCZBU/Oy4KnusAXRDu0gBsG7RgZNg2zna
m90PXw5qMyJBsDDi1N4TjiWV779KLb74dUxl1aBHVdM3tJExLuvo4dyIO026bCXzogC3Q+MR5+Nx
m2lts+Ncecxq+wExEcwCO3y6l1aL2+brbJYkrfdLjYal5m9jYBXpTA4OE7ipVc3RtoNmySz7bJaJ
WinApqFYxHuzyFc6CY5+l/3LA/PNm2EsS7N5dQHZ7UVTGKEm6rWaSO+KxXlScdeEXhpzasu8UDTp
Xh+1YMU0kj2Kt8exfJ5sBz6zqx+46QAjjjm3S1P2UZL3b0jQj1ZnXmDDuytdvZJxmtYxi3Godxjo
BGU7AAcCyNZzsPX7OzGv+XKd/IAhgFvd80457h6Ep3kr/eFpZONZlzzFwfwEG4SPPx861RMzp76t
X5CS11sAeLOeP2dN/Di74iPravaVMawvlxwH7iOJT942HxndudAAfc5N9QQcJy3sdZou785ccVRq
/K+RQBv7LCpdxuBbjMPaMfq3rqdUt8zs95ZVZGMOrEmxiC8iNtc5x+jEeCzLDt49B/HcaDgejjv2
xUlWvsU9MAe/+ddx9g8X8axXC6b9vH7RgY2sMt856Yb7bATaOza5QztSRdM5LMxAntLNOLlsP6vp
cW76s9kBsywkUh1ATRiTVPiJ5xEEHkxJG9N4QViBH2fYIKcX9iMil3uIkyqjhqhPoMB069gE9Cqo
w6LT4GeYFVaGPLiZOaqZVVZ7Q4IHU9WwXaDGr5RWPcFf/vGTRF8zIdh03p0/iehAsxpYu4LLDXY/
j7BqF/Rut00mx0WQzHlEm8sqWJZHbx65auvC3ZjqwynMaqNrzdEojR7CNvvTZs7/NMXwOMZNA+e1
HiMttneq8Usoqr9HmwTMAUwjUJAQwDrQiNDp2aZ0T4Z+E0X516m73dDXL31FJwJTC5bjmI4oDbBo
x8/Pz9h7dA2qzn0mtZKGF0DVGl89ZgJIRdXEg/LOtOU4MGFZXOX+uCcHkz03ur7VqxkbZP0Y94yc
DEN8uC1CYlNjUHOcLnQyq9vUjTGvlLl8men3yKhjVzDmTKj+SmX7lLvjpqXRFjLMFjMMm2Xj1sXe
LkfrZafhsu2bGBf6+mnkmAfK+K4rZt8F7S8rVAUeC0WGODiX16V/bIEYlq53durqig8OVw/8RhsI
C2eAbSq9bZDqYgPhdrfozEpgST3XcfYO/YITI7pVYNNMSzStBli8r4X3Vxqczzpj+XA8OITdF2Wv
0OqMAeJuMZ+wx0xkq9msGDl6dqnNL0k361HB4FCMwUlSvMKTmrSJrVUP0POOVtI85T3z/ODenDzE
xdlBLtnZbnao7IzjQmuVUcPUNrdazFDdNrf41ppxHMIewq/G/6+tk6M9JluKnBqcHOJ1BDS3STUe
Zzo0Wh4QDpjsMRm9Q99+ZzawL3ZYzC6cV3aF6Ybw3Ryms7OfJKgzWsR87HR8z4UBMiqGamew0qyz
ccTJ0XfbAv961MTdo0u5Hpg5M9Lwn/NDvtCpgjQrUe365mMecoOpD+tYmacvklQ7RQwsAB2pEGoB
af5DR+gr6wxgjqcXykhLhSC2iGcz++oL42aoBpBRM3DJ0fmSNpO1ZXr8kwKIDjVXvQ81n/XIs53i
Ejty6/zjVgFWXo+edSOfH7qxRTNV3b+PunxZVI4N4hV/aUML32yMBE20CKZctmn6ut7IluOwBBUS
o5lZTI86396VARDL1tLCTPTeKqXVeZMFOidO+bey7tR7pjMrMQyficKOhC2My/XbG5GEugGc4cJx
J+vzk5uqAxtxnefX4GzSMnstcv0jCWh3czTjh6YOhvPKBG7qJ/8GrV0IfWCIs4OaRYzHaT7PcQRM
6B0Y948uccV4gw0LrsajWHb/0HrcsbwJPT/AhwST6/Mcp4I4anxMCgtsjBDSs1jpsv4jvfrRNsbI
HaEwSToes6LkdnTseDMaL4vvr11hyaPbljTt4KgwkoBxjYkFT3JSNytVEh0wf0DtDe8F/LyZ6iK7
Rzi1nzIqICl+TdajI19lXr6Lgu0Dc4Pntlg0PEg4pCdicOgxKLZsL1LXS7ZO/sfy5jLy3eIvBVN1
mKHooTG86n7L0IfFGzwXy2bVaWFPCyJdgEbH34Gs0DCJv4M5QGmZ5a6zsi+nvv40uDdlLsR6cLDC
wXp5G61yvkoI8SO9IoMxAQz28jVk+jdQ6yXrWV2uNZesb42RwKQti127BX9fs+63yL82a9+NgrTQ
kstrAhyXyNyyLcT4NAllrCdrHNf4iGhM03o+x/5Rn9popoUg9DRA5H4jf+LAY/6IoWcPwv1eKsUK
iZVsbc7zH1obj3rpnXy+mfOUVeY6yb0/EkDsFtTeQfedrTF9+43tgBeMP8ViS4DWjVjri/WQVJa/
UaNHu03Pvn7sqps5d+z+5q+AnAuaOh/ciCg5+RZ763GIPPbwMOcFLYttTKuDG9D1Qckjg8jp00ih
GTbzTC4WouGCvTJEVot4bs5hbrK/IudB2Xs/XkG6Nno3bKzYi1fED76MQbzq5WfmTn1ouaNkxYPR
bFJEMhvMpaoGj12OZYAKAzeTyyq7T/AQ4rKj4cXlligKNmxh0eXHhwoomq6rgjrhwGr3SWB+asZQ
HHrdX640JelXgMaP9Am8wqVJT3Op6icaep9l5ZSMwIDQjro6VD1QWCMgFZiq/GIETo8SjEMnyRnz
VFV/EB2KLcVdF5mqJ0oVt1a9aH/0dHhsynS7OEu7tpaCSRcxn9hJxcNS0NBg8vweHfo4YqjT9048
CCadjDqDnV4nUpRx+LTCkXsT/QldF2ex46GR+o5kMjUKOP11jQReuZfJtuCfGI+GhjZqQ/Vn0C76
14YPlrxdf1ry+QG/cvFIw0vEwPqoM1Y+plSehJmes39d3jSBZAYlAHbbjEUrpnqVSprlx2NbPuXa
U9oUp3FI2a/7qLp+Zh10J8fU43nnelFa2GRYMArHuZUTtPMGs/MsUfPHGQjL4vUtpjkq7RBuXB7e
YHt9e7pMoElKaZwnk6Qe/XBvvQrEyWeUH1JAtx8y87Pz4AVTxLRzfe3YCBRWKy+tkOzOBzQM7gyM
bVTXJTeJKNxpasOFjx2wPomlyUIW0PRoF18UuzJv8cqLR0CFNTjXV2zFhnWH4GtecX7GGwTC/WJB
VO0uE1vig0Ej58Fp6cli7HwhanDXXDNrnTtonA7/wpyVVMUXsHv4wIU/oIOk62Yp5bmehjNOb/wu
NqxQsPE0MDYY7iFiTfauL8az7tfAMmkbcpT3OMiWXV9hFQe96yJjWC70EunHbK5g1aHIs6+MqXea
vHWcMVdv6cVF9kJQcFkkIIE85fHfaS6GQ7Wrum5PW9+zGIKbdcec0p6NvsrYo5PLTiwJboHZudZW
dWzNYW/gv5rz+eLTDhvH/bwljCb2gYZuNhTOW4X4vyrcBs+dBrRYBPexA88+eIFQqTPrxYDctqIL
Lf1XtJHtyndky2pVEkk4qomt2qiqfwr2JgQrEoMmvhMqXTQKYwdx7SZh7gyQpLWHmzRTgJJntlbr
yubEl6LRtppDpYvCmBw4YAqW5SDnKr02wPy5LVJ3J+etx0/2x++Mm0+LHM2e/c1g6HuT1pBzgZnW
4fctxAkasGjNZQ/SaEcz0TF7N/eCr4JYZFvF+tX23P7c6umWsmHjKu8v//265V1bTwI5tnxiOfQa
MnRu5Ynq0R2cxxppeEqfHBGkT8GgEbZ0zWwLFs/ZsYMCs+qZVfPQNhx9ADkHkXN/6wG+jrQR9Y8F
SDO51WZW1aA4s25btAXxMniIRb4NathjEHRq5Uut6KbkENVfpiyb8Apa7Q0PemsrshKTnxw1KiNf
yWB9NCZwzN939Mavx7hKHtWgh8M9FlPEEM8SYT9kaCXPPiWyrNu0q/3+ZmYn9T53ziZgBja1nfM0
uEvzJG0GFrxJWh7NlSjotM3WNYHKm2XFxk1vy6OdOM2DbqTlPu4basmq3t7W+DMwqzrTtXuqOqah
sKlX6eCxs57T+g8y+POohLeWbRxEUmNuybQ1DU2W/z3PfeTt35Q7djUqdxxY1TUYiyOEw//zUqiZ
6aZonX3em+FvFFFXoFjm+8vv29+XStpn3VsYeekSbTCvQ7dygkMwEOJd/ca2hdAYQ3vxVwuy/NH8
47oOePU46B5pWA+2uSJwbf6ZTf2y0ITY4ud/B6+psV4JeVDUrr5nOjtHfwAvh2p1ndk5bvh395Hr
qPLoWHdUXNp+qtouHgTJjpfe6D7l/Z0305AwuZBY7UVxavbS14q5wnFs/Bg7ue8+4te+/87vi+h7
+1iW8g137reOi+15log0hu9ar6LM6vXA6O8KM6jfur3+EidLGY4+djvSRU1kIwrcRYvXxk/wmBFf
DyeKg+ZVt1HLElxqBIUL6oF9sS+e0QQXYurDhkNQjZahW0fSXdbRTTuLzLn8BmmJhOwgXHimeM7m
tHkwvK556CV1AoGkyKTbU8mEO3NO08hjOHr7femL5lCD4X2Qejncpj4m1eNnm4qyTzJcmv2nhMAp
zPkv8Xwtqglx/vfLAPYdD8eYo+mPnVGa1wxWsB9MSx2OOKLXS8A9hT9rgJxrc8EQxKBqwute/Mar
Q61whte2SDEv0EPIozjEPZ6cQPcV70F88EmS7fVGlK95W3f7keDMTVuyI/F8hbCtMVDxpnZfuioS
gZPfNOjjUSqtiRFhy+6RISnPBKw0eEJVWKT9m+HUwT902k4RYFJ6xSPAAJV53xbASoabzZFcXQrh
/iBW2CBKeppDjVrDScCdxn7LeUI8KW1DPnl51V6adorYPxtHDTsQTN/7l78vVmGTwp5LQg95EWyn
+E1LffOJU376Yk4++WbKI5rGqKNqUCNQfGK7SnXW3q4vaaq+bWEmR3+c5Mbrh+rQNsOXrjPrKeg4
ZWZIg+dpls9V4Mp7RoWtvDeIyOyamTZuJz+Z07CtPPva80QFt+5aW/6+fmdLJZ9wBq5o+4hKO0jO
vy/FXKf/fVU36rvRiR24PVVyXiGyT7JZ+EpZW2+VlRuHcaBWOKmt5FqiIDId/1D4Z771oGYpRdZ5
crElbl1DH7dEQfPd7zpMWUx1SEiNrTq9tKOa1POG6rSHpBudG5yF5IqD/2fCvPKg0iGgsDKNNAx8
R69nhYaI7HKe8LbsVKutNnN+y6YRx2ujx9vfxUHdV4VF8SEyeo9A7keOjsBOOqN79JyOltEp6A/k
5PGX5t0rQCxMTAEb+qbJsvdYT2knSYXa0g2evXuZ/8cpmypyepPjWzv3x6Rq+6N1/yoVWRSTCaAK
+XdW3f7xvHTYYre3o8DDe9jPUEQKnzmiHJSOX9Gqbr8vlme/abhjj7/vyBFxOyeQ5Fn6/vsDpBiW
ra990Q/MJJWn9oPWbtXg9Rc7LvuLm2n+Li7sn1bQuAE2rmpTydg6y16GdLqH/8dbB3t9ZfKfHDWy
52u/yyd2BwhDqtWtT53mNrxMxreTYKCvswITu7An6sbb5WGcmczoQfPXSedufaeKbURu/yvNoFxT
SupCr59wd8TgC9eTR9EtWbD03LUxCjtDu6jn+Y6WS3mCPurn+v5iFmhVq9/3Nm1PERE967+3QSXr
iLmmiymDwPe4tNQscUg7jM49dOW1N0JpOR4cEW81i9Nt3YFH/sVVTCQxnkyM0HS4BIzf7jiQcTaz
4+8fGaVXnjIXlwqXQ+O+oZ2+Nb7ZfzZ+89wYx5whwNm1ZPpk2cLYWZ5WhoEXuysLo9FmcVB1flc5
PBP4KbooaPExt+nNHOpyd6ft7bIuuHMKLOrV+6tKy/mIUA4+MulVf/rvSwWRraCRi0xkiv9MFgYd
RbOxA+tEb0TDntyIDW1TU6KHF9AxXkvNZ6Vl3SxocUhrvdgGvXdjMJGTArsTyivk0h7AEsI+o2MI
YRv2e+7TjEzzgPvvHMRdu2W9tsPELOTVmfKD0nkijIPalaNDQ06jpRtL/6PnnXy4DtwYDy7PnDUF
TZ/5YGpbbelpG/F9eUoVmTnH0RcGRHLvBdOrFQiKlkvQJoZZvmAI0ZRG1+Rsr+p6hjY+Sdx+HDg3
Vg0gJeD2u0ppvGq9g747MMGePYlFpk8F7F5OQAZbYnjAPzbh5U3qWvoRN7x+LBl39IZdPYzaVEHF
Z2dCu83enPDbuZprbJtEZqffF1Orj+Cqpm3OEsNwJ+6jeczfDQC6VLb4Aeotuj/7R+NYtwjrOrNK
LaWRjOhTyNL0A+m33y4qu+ROwQPEcS4L3TaYt7RjO+r+CixyvOl03OkmKI7H2a+3lq7O7FenreWq
TY43+Vx4Nh8d65yFO1dJI3/pimGnsMXTNumoUNM9fHiMeb0JL6LKhnhDBLw9kxHQ983UOlSWtv2D
GFXLWGcunlN1l9JKgyZqic9W06a3GmnkkzLr/764/4rWIIJS+uacCPYZ0YIHcIe7K3gu0+kmiZ9h
VscrOSyqhApCMs+7N272lWm+QPFUZ1HET5jko/m9c9r2vc3oe+s5TYdu287vk63vR+KitMfiRBe1
r85d7r3JBGmAU8B0Zn9LpUDWyVUuCggJxv0mHkrnaaKO9Mk2DjZN97ei915tYmOcIL0nywX1J2mf
WVWGaK/E9P7QtXyoMkqXB9ccLu1ADo6r8On3hbQK1baafYTX5OMvTDBk/3+bx98d5O+vYZn0MBz8
iNFoH0lzkkbMiuqrGP2dW2RFNHRqiKyJc6vrZK/p3VkcGPyUeYjEp2wwPCtKTWgL7v0AMLJcPBT6
8EkLAB/rHRb0+0Irgn6agym0RkvRQdW5UW5zCApm4Vw10DPg48wj5NX02M3euEvcnFYmdD3mS9Ww
o70hfTK0Wp5Z/xwCDAcaPE9KjpxDmKM9pElqnAM8OjHAlL/50u/Sjo9lw8yl35V9TQEkBvS/wjD2
blkEL1WfL/taZp+105zNnKewPo7GxfQhoKcpAkY+zA9kYIPtDPx7NdE1tSldOYcxVXbcjCLZ/+4s
Wy2dLjnQA242xf9YogG6+OOv4JWGB19RGp0Y7AQrbEf7QUdqNeU8cBAi5DN3LVuwOwWo4PobjZRW
Tg3nbN/ozXnoRHOmmijSbTEfft8ZhTwEelmcZ/GERONdczqxHzVPe5owb5tZ4N0bNRgkOrlx7ao0
2QSFdNfi/vb314KRRwaFmYSS5ztvq2zBLktI0pgFlfhozbneAkPFWXB/aVyXBhm+A5qYxakfLlpK
FxrGTNoy5GDgenIMvKz+dAxaBrACdha0QWnt8Qxx7bcxzc6tnOs3fjzMw2nDzehh4C4t6308Koah
LsNk5d7TYW7jYIIdvOfcVacGRe8vBx8TP8WItlJiFQL8lZwzvcjVyh/S9Az9nTiQyv7UHekK0HiY
NfVqOxjK33Wm2z+1uskdW9C07LQYhLTGr2jtsw8TmTtmkv5pWNzCWyEPplHWT4RpgEdelv4Yk5x8
tQTR7nKc//YW4a6kded96kz2o9sGLxmxVcgDS0CYWboPb1VAtUtsOAweF7pxzmjGD+CeiatLV5W7
IvZ+cCTWERXY5pFA2ztGJCwbdJJEmNg4ro4Z4le/0EFA99y+l0TFO78kyWpYphtVzkMgk+XHLh2m
31OSPfBTGRiPC31HBPZaewAeDRHX0RIb9abBlxGlbukdBQkTpBrarPE8zX+tgWl9MFvyUjCRunhj
frOVlB9NGz8Yc9H+dYyRBzlozttkl8C+ynk+1TTbQgNwzG0yY2BJqdbYwlzHu6MCefn9CizNeEmD
5ZkYmjo0ArnTc3OYAPd1r19Mdaq69zgr7AeBBLhz3PFfkvPuVwv4/fVR6c6WBlYyz3MtmMlhZ9Ib
5tJcQ5A+cPnUPUG9//tbmhpp1ARWRrLdMw82RrxfJpl2X2F+v7Iya9xCYnjt22Q+/u/LMrb/79u+
cDhE0jS0/u+PZLijWgoOV//7rf1+p+59TJKmmG1+f0NmbAYNAyiqEjEViMv417BYpwoCVgx7CjCQ
7pIe426YT9LtGPGT5sEBNT/SHDI9VotYN0Kml3gY2yxcPhoxiMfE5PcnyhguqUaZ4P0POqlyuIJN
CGqeWRyo5vZCK70KBvWn5v6S1R6muP99X+EADNzyohGG/wCfSXZBdP3jEKBuTiOVCZWFA2uh3AQc
37du2M9pRvx25DEaZaba+7b9B58MYX0bbwqMbApnbKLxVh5xObNKB06xEmaWRYgHe82lqorvMkke
pZmOz702/c0YUQxdjEtQRAkPtDMU63fG7XQ3TZuh9ewzTNJkC83HD2060BlXh7TDaLuqnIzn2RzJ
vTFAFpWNM24q3YjmgBPnm/tWLOdYVtTL3lD85H27+avqCWAS545dMgwYyt3OWFHz8dnEpbrVuaT4
NS/3uln6GxpuMVTj3MnI8WjyqDfsFgMfM7SeLfHJAqh1CqaO43ZVQP7jHUaqHYHb15gq3xB+CHWQ
GRtXpdpD0SXXticq3hqptjbR/VIhl2NLsK7Ss0hSnrfSJygMnZf2G7v1L8JdoN002irwljffYRwI
ILUw8+6AzPbP0hlo2+UwrZwheW0pqWPNn9bzIPFQguJdW8kkGPx3E0cKNwIzGxDA8aw17KBwQI+j
xoQ7psSL00XsbrCi07zTawy08/JQplmDBEaYK62bqzSqY9qjUlZm1W9aU+zqpPj0ZH+lZGXQ8uCS
WIKannF5BHN+HoLx7DvCC0cXzYpHGHkIrdkLxAdAAniVJEXCM4l9bOkjri1dvdAVQECpxwZkso9a
96VqT/niHJieUjCLQfB+WA91MatnDo7XBKTcXT1DUdfVk90wR+mMjDCPFujDbmL3kUwnJ8fFRATV
P2YLTyxHQ0rrymGzdDb2Plla5yJ765rqVSw+ugT01FDoNIhm+ql2k+QmBIPdmukNctIRHfoiY/IC
jeGrg08NAQ+/BrrjbG9Yuu9Xp0V15wCR26UdjVOMvhGN8SOcretgJZv6wTo1FZ2eomakDegJDHl7
7amuXrRkgMvafVF48qERb6SvTdU7J3VsDuAgVYOR5si+cz+nPCOsMFJdMs6qI3+Wm+sii3AACw42
1VeyBEfZZjj68UXihoyJNaTYAiqaK63F9HcU87rj/MMDHsnAdH7aD1H57xMqGVkotPduds+lrjJq
KbFREX7laWQvhLVEzpHY5bvU/yQJ9AySAlfJwATvfPUX9OeMw1NtJmNhk0+TRIihKN5jWNloQn4L
qbePDE/5C+f5iPMjZJvkEwYQzInE0h/uV1Ct5Qf6Ab29pHEtrEfn2HH747ZNHHALaq7GVeOnZLcl
4xJDQNIsjBnPOKaQe1L5xVfm41To9XbOxJ+xBp9sGUBH7CGWazy6zTqWEe03/gPQQGaP0iXTZQaR
2epfwYCkwWiY85UqoWoW447ofRXRE7KRnfGQ8kFutCqFyAxUhLQFPAXp9B+FgMOHjR3Py/LWmc22
r/6HsTPbbR1Ls/SrFOKeWXtzZqEiLyRSkiVLnscbwvaxOc/k5vD0/fFUdndlFJDdQGYAJ+zjkCVy
8x/W+tbqfXxWpZUf0Bl6iIxIz/aG8sEare6qSKNLphqIKgr8cGeyIncyVoHMU/06NzkX1YPUQ2Or
jbZfhdOr2Q8nTxX7sa2u4Izz+O8LiQZEtZspxZgaoiFIPdRfwh1neASadhddmX1cEDAMHb1R0wIl
LP4JsUsdkUxBA+8wDLtjGahYGFeZQN5B0xYwoDN20djDk+ix9ebGYzwtGvtRe6dXLQqaWB8Ce1KY
XwVNfmLtatM7K0U2IPl7vujJxU2m8LapZbi6fixkb2xM6FYvs/uohVTFD5A2cKyTNBtF3vM8DgTn
lHi93NHe2t7w7gnas847mUR7HSJyiGTFDpw7m4d4ovXoRO1tnUdEnUbEZI1IC6SEOzE5lB9TWwqA
ATEKpRmFN6T0E7jpD0QzGepd86426m00Rh67ph4Xgs7ODldJuAl7F+SdlgR50dG5YgsYkF/NEyHB
HGjpIdeNHOcZByIqLwSA+JZTZAMcY5wYVJd2ArK24IKAKx5xk8z4B+aoP/W9dZ6BuJ71Qe3SWQaR
Pjwrz2AeqPHbmjWYiKa6hBmhlZJUWwLE9RK+U4LjcR3pq4rdEDFaOL0JZN7YeU+HzOJuy3GBx4N6
Am0lXrkBhZIdZcdY1c01y7vXflanuQy1HYEHHy67mKbkrFufiX7GiFvDbcoeu42Q+I00z29Flt5l
MT60YXE1aoLP3iR4sqjdynfq4TMcUV4Xc3lia76fx+7BcJOjqUWFryyz2c39EacpitI1pQ5GiHfy
2uExK5zXao5haKrHumtipC4WSiJiW2evr+/cZdGDRWMbpYr6Jw/zIE01kq9JzuOg8xttxm3YYrRg
JHQoSogDLIup6eZ1OUKbUyXOTT86CvdkI3ZutuooUhuogy7lrYU8dmNiVFmSkaVpOu2ggeNiMNO9
V0l8sBzLNPcaTyWcnlFEM1A2gd6E+Ukmv2YDJQ5hmBdVau69dHQ28Ng+qkXwJ/u24OT1k1EaJw+K
MRIRTP34MnezNSOEo2AuPXqcFlFr0bNSJcMAfTrxoEFtRy95jIY2cp/Ie+v8idkZt0k4XZURHwrl
WDexLa1i7b3NKSdTD2ewmRnficXc6VLHU3hOT5S6JJ3GMeJvcK88/u67pqWjTfBMFFYAPAwRGJBS
ImE5qTz05onbNAiC4yFIiBfOqjHiXpQMxolcHrTxpbKa9qXTy8d8MB/iQWOdrSDblpqBZzS6iQu5
8CSbT0OJgpkkAxR7c38uzaI+U49a+Bi97krDTqVhW0Sruy5LP4m9oOSAsAO4Ywgp+avPWiz1XSMx
6JH6AfMjSlgBkJeZ5WURqLU/NsIevoLtBr1EH2/p06eXyPus7y/KIjyFOJX3FtbxkHnGgazGd/tB
B4t260weqgcblhE9KU8eebcgN/edxrrTMn0zFYvFWhZERXKt10t2bCKuqa5NAoPR2TYPrdVRj70y
HsQtbJZD/dHbrXbDwxj3pQULIF42bPRoC+rW3qM6R/l2C8tU95Etc1KEz3U/nubGMY9wopttIbsv
bqVfKnvN3L4Ncg2ybzQCUIB5TWAzvk70CWlITPTsdTiAdYa9hCWxtc6CxXNyX6Jt9k13ENyFk4Vr
rWQ54f3opfZSdHj/W5Po5skMV+wT6yBlMaLF6+j5gz5gp+m662RIBr+1B4VZTv0oToMTGa5DbSgA
AgQJlmOEnl0jsX0ejGPV6/ulFA+jxTFlh6G7woCcIMEUj5+fes1wW7w3kpxuZGUos429hjDPsycU
yRDGUKSVuyorzVNtph9S4/EJtmeZaVFM8drrYC5S8yZM42cc0enOWuE8wuyIP8sOHP0IyWyWQiZm
Nc3C6DXvzMID5Fy5R4aYEmPguCU9sd0lM8GIkRYfZ4/nao8xYkvz+1UvLtKLlg1z4uofyAXlRpXD
jZjJe01yWIc2BPB8DNyUXaQm0AZP6n7MuTPtYpYbqiMXdkHiPXkWcYSPNcUxosD4Q+UWUuZUPZNH
dCDOarrKK/Xuki3fgrGNWOlsaa8aXgia87Awr5D+EFA7AcdDJv5WD28gLVfjJL+zs4RMRJR+Kjv4
RK1eI0xD3Ak2beEcrox9oZbwSiXLA/oXRHcJCZ2u9tMTu7dLExf8DLjnMEXwUafu22xntFzFvR3G
q4o2wfyV5VctUbTK634Y7j7FnJ6YEcNw15zautKuGxv0RF6/QYk+KGs5eMqD32ENclvUVB5iulf1
0u+6ojqSrTVjekz2QJTlDgsA+ebwhjYZeiAntj8SVIZ+HsYMPtQTMVtsfyOjRZPAbGOIYut6QcQa
1S0WmDYH7jtXH7mBgXPE7j/CQKlj0NFPC7L8ckaYOGtHt7zSGlfuTafS8YlUL7Mj7xo8Iwpt5alf
slfYe5LOg0WmNy8tue0WH6Ws8MjhnWNKv/j6+wK5j2chomSysLdA/86dKm9IDMXKYtdP1DC7UOvZ
vDkuty2fXFBOT5CzxpXX94FOQL83E/UZaTh4iYloyVXiAOeEvMqV3QJMCDtfrDWxbtXGnVO6b25X
oEzsbpKiZ3xf9OG+0hx2GLl4t6dfgrlyKu2XVGJ/NTz3s61qH97sb7bV49gMq1Y2enTlSKSuwxWl
j1jCFnu9FbqgU7SoWmFcuWJ+AKCwgfJ6G/Ks3aar6nDsjW1iRw8WDmLkXIAEZYaImk6l7pEozmGR
+qMxWruKojl3oJ6YETrXVrX7IecGXGb8DkhP8RSmOEl6jEsqipFu986PXNzjPOQPQ61jZemsy4C6
QDJVxAIdgYmDbg14x762T7xfu4Ft04bAcoqSge5Qs6jxPZS+ejVgnSdRT0mamCGrmiCy6gAv+YPm
4rDDXsb2HUVfy2yWyk3AJ5BImHQDakmVIMFidmiT2uu7BZJ/DL+FB3VEC7GyjtMJ64rPp/+WePBn
piH90IZmH0bQBR0MaSwWnlgKBk5BQ6cSFNT18kmHS2JsuPD32/xoM+gd/IgPhIDXjdBw31rJx9jj
O8mSY9y1731Dv+JoHaLUPPuC8ONuaohzdRNfvP6am3vvDNWbPuDcYot6m7j5h5dLesUeteyw7Eg3
S+i+u89iIic+G647c+g3U6fOUDCokfXmYdHMwNQqtONSvUS4UTZzGv4ky3TIYs4mV+diwWcMVnvj
OPXL6JnnUKdgj6XJQTldD8qMdubYrWfzlxMngaqvF+1BtIyKCEinqEdUPmX39ehd50Z4XBSwTmuo
HjvLeS46xD7LROm6vuom759sgAgF46Tki/G4jTRJh/qkVc/1RFvTmE/a0OM5rBiX6GLcS091bDrU
HnQIK6OorxDAbPqJ/Yerl/fxTFYUz4cjyOygMa886qSIT9cn6047zP3yLIu23Amek3j3jOJuZl/H
nR/UjSKcaD1AIMOklArmxmhFCbsPDUONsx6mHQw2kWOtK60noqhhp/Vo93sdkDUn9vUA1tIo4Ro6
giptbphMFqsnjGjR8Wxqfb+htG23fVQzeHbqW2JZoXY1w0cday9MBZpdWE2Cnavxy3YeUewDHBj4
lDBeyGA9LUrYYzCzo3Y74J1bbVQlKt3Y7A6MU2/QE/1a9TYRRIldaVig8TQkjo6KAuoNHfEERsZ2
sp+XYXhE3wEwzSkfHVlc53F4EzU8jxzxacQ/TtSl/tAyPI+L+JKxBgZC8sr2etwW6WXUh2s4Fk+G
0DbLONlb3eF2wnC0zme8L63FxJm2+N1a3MVwa3UWlC70OXZyjrS57GVyZ+ABYrYw7t1ZfJp2/0gK
/W6hN0mZGWtmdR9HsFMykkg3RQlhQ7TFp6t13mEsLZ2TUH5qCauZjI2zb838pt5o/mIMQ9asgYso
TNvNUNA4OuxpuJQ83oaKqCq8JYxV7uOShyAanSowaAc2Ui4wrBPMiGpb9ETc1mP4qgscClGLYaZ2
rCBEbn1D3XjMS3VWjXnQClIvcu/KdZid1+Nb0YobHZmkj1zyAs7i1hhmn8nSo+nhjEvgiNAul0Ft
KayOtkZtKOEA6iRGbxTokG1ns6S0S6RavaHvfumwGAPXgArT5CiXh9lq9pSZ+oL8xJHtJbFBijnR
cJhzqndqyBkvc+1t5fy+ImYMm9m0PaFkpHh8XKKSoCm2zGmqMJ/lkgKH/X4PoMuE9UUxln9bi/Uh
8/6Rpg4Ww5iSSaRfh22HwVjDyWPT/OHVbSGEcNVrjGk3RcFtJsAtzV1oXQj9VuQHwa0Pamnw7jsa
MzNnjzvPw9txmwvtZynvMwiW+9FEXOyOCfPUni6v1tK7FAnB7PYMCWy1aazZ9LvSuHXq8otlQe1b
Kn6IkC9GRIJwCCVBvxAV67mRcdXBWUk754Us2vca/d7MQtMvHP0sZ5bNAyqb8Zxg2R1HQELwlbyg
rUDfuMiUxIQeOMGODWIOIiRhy1Q88WPnWQT7ltyIlXKoZux7XbfioB2gNMRu8kymWHbqKzJ+vQQ+
qBgdponNTeKFamNExRxkCxdkTo7FGOLomAGQlI32xQa05scftNg6kJscnxur4CMJeR4n4ehD02Nj
M+dbk6CyaeGeo2C4WryIfZLmsjPMhhdRVNE1aioQVlQvkAblyvuxJt3cNKzKW0e7tVEeHJFZr2jK
jlN8SLyt4T0nTKQCcCblplp5PY33FrfIbmkcGGVP1jcq/oUoRkWzbns7FEZbsQgik2vSYu2FYefi
YSxXbJMATki+tfU+TIE6IqluST1pMIujmAZuC9ES+17AGQ8vB9FpHhYJHDSe9fiwDrpUhwYX0jZz
QkzW4npx9fsSaMImsr19jKaCl+2MaIoMol8B+5TQGSBIUDQj9uHos13zbHXjS2FQyA8FmnfMIJiy
M2YBc8Joq3G9X4iewMI07YlutDwW1fzI4K9mJqpfg959q8uZ9XZ7VctZ3VatdhzlueHeyTvX2vaL
gG233q7d4JG8NhiBJQeeN0P8HIljaPZP48TV35Liy9V7ifXi2YrBpPWd0yJHFrArs8Q94/FRG4kz
KaD4eq76UcChnXeWvbxGps5kwQ53arDuHRmh7SP2QRWgQF2hjosmTprbXkpNWRtPsD9OZ1ouwZQ6
GbFkzJTYM9ZmAnri28IWn6Gip+a4OnILoAU1h7Mcqntd6NV1oaIDvXmxYQRwI5v0wzIaNmNav2Jx
7rAn1Our7Rl0HjOkCkHvRYKL1fErFnIX+Mcx5mbtsy2pbTw3QIzk8cBNNlMrAWPBMrXmp9Fx+yv8
CCEqtW0KDcbvdIq8IY84qO3U9K3BOtu4C4BrVsyR7cf2SUvL1c/jTsCri2sxoATSBrXGKU5B61ls
dyeQ55ED+KTI8kOa97v1/22XXdLG1c8ZJn1/yTK0x8hUMLfrd4jDXITu0zv5ABb7xx0IMDLtzIlS
kntbt1hUTgwtGZlwnmZWHox9y8hFg9zVdDQnYbajd9ujp721Fu2nTKug0kF68rBJ8d856xIhJury
rS+15KrtQH6B8tnoWgQd1EFhb8TeGTV8zGKZT5qR6E638UkIu8TyWQjeOVeUd4up4q1w3YUKFj93
HTOMcKKGpntAz46hwtgp8pXCpb/M+KSsUtSgxbqXCrZ8ECartEg79j3ZrtMURC2/pBBYEFKpLcem
M9CX6nvX6aM716VdbBJKrJRn/YdpGTcE7dHkqjtw1O1VbLgnba16AaMvO4XFfKP14603JXmwdOYB
L9JwSbi0UrK5peoheUcivpKm/JkX5DXSUttJEz1P1fo6Ej1DIhuasMekQe+3WRX9sjs7hIEHMsXk
fvervv1EDsJwLmWBtZxM07WOA1ZqNypvpWe8rEBpko1MyVPHMJ1p219iIqa2Fv/YL708qC577txI
vFIBRngwwtvW1ocLbfx4XXpU5nmbPbPUFefMndyjtwKEzPHBsOqPYsT+ObW/INVYSAPIG7GY9rDP
Y2EQxdG1ObzqudSuzbg5A4y292kXs1Woaw5vPQtExhHszbgwnAXLWJYgnUnhrs+vlWJ5E3fkEqUo
e31Zs2Uvjepc3ou+z67KTPk9Ox06W7BDqGaX/TTrVSAI6uJc2cYRiTPdBJQBiuepyttvo1QltpIx
XllKOCYh+gXE8D4msE66puAZZGrtQbg4J1CVBN5IZadM86FOzH1iOt6umZK9x9ixnivrJofU8cC9
BTi2e21J7bzLGZjKQEcp6VXfE8e+LhhdWFKyCRzpDwZtQBhZTpyvIWvkJrLYhIIaALn7mQ3Nc628
s6E+nVpcOszO0dwUrzboNtqxkf7VrMgALZvlw4iYLJjJDqTSvNV7NTEOUUcdhvAps57j3k6PVlTZ
WyKS2eThL5tSJiLgXXMcooA8ZhhRM9aYnlGTW8sg6dpgmjlGxBw5vozjOytNH8CQ2/vWRug5YYjI
ewaaToS3umnbF3vsYp+3k7ozq09as2pb61OXxubDGMFFWJ01pkgDQs5+NGo5m6Yu0Jfrju3QvtKd
m6r1LmPEQFiq2TglylyuAJowHwZtA3UhAlXWt49Tb1J/9lm6H2+8hXBsVVVvYy4CKUf9goVZ98Vv
1KVFbafAs2BU8jmuQMHiadrXHc6SqGhuM2+onqFUvke+NABn0gYhgGXIHNULT4bhKXY8bIZcUfTZ
n3YEd6pfm+uYozKWxMjYenyWAM63vTNu9SNBUDQXM4gwGxNHz44fFV5yk1gUDlYroy0P7+/Mdt7D
Jr3NZFXuZpYRcFSbR8nkDZFDvoV7cBUJdmzUALQ9hg7exQs0KnbmMtORBYndPjrhChWYsSlAAIAu
0yHJn32rn01c64AtND3bTWb7aOffbjOaN8zVBmSWyZLzHEQAeB6Fe4tw9toykmbXlb9qUnB33bBK
aThKSBc2MPJxmllVxTYlr5kDh7fp2L9PkXwqLZsRJK1vnjnXGn60CKBp07EvnSJG1dRDICLZUXA2
+lb3jmQFhzhqfH8c1a8BmE+gF/kzQtsJ7A+3l66yp4X4Iyh52zDH5TnV+aGpRoWXlYo5mvNDP+Q3
qe2KoK1XqRWyEhDPQ8aBYnS8Qwm6FarjeifK9GoEL1VYXYg7xn6sx8Fnv/9OI/IVDZSwS2f3O6HP
+7ZrQN9M8CYM9hZOb12mLgEnMb2Yq76xa7yv0K6+zVVs4ZjQa1tmIKIVitEObArqn59qaR/UUmJM
Z7xS5/Cn4eEkEAJ/0OljFRyIwZU8HR2h7So2jrZp3pIVVpEZvLdMSnS3fifZWW4hOdXcNHNRf6CT
/0KyumtnUKSCX1a00t3o5YhGUnMfJ1O+FUr7JRvzmHhWf1bTvqyje8eZDnz3jUbX4ZdhCgNNT6YA
ne65hv/OVWNpcCNYXERSewQ5420Xbdq5LSaVURFiVosdFp1rNCgYnVlwoXEvGIVBZFYoEYy+/CnG
dezTIxVwjZ9QGb+UeGrhzSmWHzu7Be0dd57plyNm71aTv7wMAa1w0eY3xkJQ8CLGqxQxgPedFvf4
Et4zI+8Y75yqkSWtm8/pocEoyBQJFNhEc2BS403CPgO+VYhdm3Y5QrIQrHnI4Siz1zC3GTVxZG8A
5PxMGhJeoxizLZL2RycRryarFwQP5o2dpzy82ZKnMShTbCkx+RHztAcJs6miLfqZm9jItk39UzkH
uNjJTrbZF3mNrJSbASnF4rSB11sNC0AabHeNU1dDvJ07Ayh6Rg88AArRbBN9RTk/iUycFBrmhcH8
PvawpOlAWSLk3Yjqkl8svU7YQ7HIa0Lbjpr71RDMBEATn1nU828oNcG+PEg4HWQq464c1pGu6ezS
YqQ+jV9a270nHmK3zG58pff1TYnCRPF9WydkSxoBLLCrhjswjd957k9chAvyEHp0aIAjh0EKGM31
noEId9dhzAkuWxnuQs+8lQ1Fht6qk+4RwuAmzc2CVWSXkG0PMdv3bK32hYo5fkmkMXLnQ1h3qFqP
hTO9zAlyvgrrxSZhtcLevGlBZKP92MdO40dRCnTQhkqBnBoYZQbpb12EDc7qjSMmUHfTE5bjvkx/
OE4V6+DA6rkG0mE09rGJ1bRMgGt1OY29gft5iBffGiFXhzRC0PhXHZz67ADXljhkeIyH71mJx8JB
I6wThXRUkU/77wV9z0u0FVaY0PjJRUQWQDM/awNvYoN0HMDQkycn/K1VW7IDqviB7nzox+zWySkb
FYqTaZyRJEYsbVF0+xG2lOt5yg/OcKill7EbMDZdnYFXygYR0OlFyCHkGxpSLIRJ3/tZTmJSTBTP
qQrNWxulUDLiCuoN41dYM+HCz3s2ZKgdxgX/meEUwnfmcrxjjNW31clFQ2in+q+MPe4QRQemNtPG
YQJ5NRuQC9nvHL1IWlvDiS36gorfST6EaX4ZahSzNa+9lDNiosF4N8zmbh5GPSjxlN4upneEmXEV
l8ZyzBdLBOYMdQ73dS/FYx1GA+V6PO7mqflooq44JMgL7YbrnLL60wjJKRCrVr8rb1jZNsclqT48
QMa408u9G3vf2OZfF3CnaWp8zcKYD84MS0lyHYwqc1kBLL6057tWV6DDGBFUjZWdOqu4Ci+dyN07
fVxOY2tFZwtrV4DRNffbOh9OdW3dw4fu7s0V8jM7LY/DRTEmH+21ZUZcQNF5XVkerB9pmjtXlnog
pChPbUXKqYZxsCw5SfAeFPvKMq39RJlSF9p2idCwLODgdnW8euUpnvZTg+Pbc8fFHztFyriuefTT
3cnSS2evcDEHGpf7xtDWisk8rkg7ch30EyBfYBOYHbd9gia/F/UeqL63QXhcXsYOH2B35H3ztpqm
83VmYVuKOiT2hjoUhfXAqc8Gnh2HZbbiqkS9vHFtCT0PnFcWsqeqyuTYGLRgAsHXxoQBOsT6e8uL
DJRgiKvJRJ6khs5KXzLrUqNlDpNa+Qt1I5/JJc668GQn2XPaTce0yBg4FSBhATsQrZE85i6Lwykt
PiGZ7Sal9tlc3CdI1t1YO3g5s4jBmqobt4Gu5MXb0ebWhjGFk9ob5x2QNbDAEzPs0oTvYk8/XW6e
0xbOtkI22IZlsg/D/G6sQNgJ7gNfJu63jOrr0YwNmNT5lWVUHxV48K3LpBp3HstvB/WD3ssvJ9RH
kFkZ45B+l8jaQRqu9GAaHPCNdfTjZuVDvrAla9elukGpY03esxcnn6FFFI4hUdd5E3dFKVLyfYYE
pQvnDfENAMtSPk2I6+zEORozTWKgpFfR0NdgJDwQWABsSqUWB4U4dwZHG8U2SJdWMJS2CXXCgXk9
RvPDaCa4hOIPL0Kzu2QFTM04iAlM2jsU8KSk2X6I6ra3JWL82bWPY4ZrvJPTWVTNCVIi6hz0qQMr
438dofU7ivyfsvfIJnQc1yYcHnal6a6hzv8tBIypjNJ+L8pLqqlHj+t4Nr3lY0ZpvcEWf6pIOrqI
1PZO7KraQC72B2WCOszc/He0IQ99LavXXkOplOkuS+lVZkXyzcmEL8PTBDOK1jO+12rBXZ48WK0m
7sHS2pzJbXU2hAmQiigRzP4lMtKCsfGcmbdlxLy2rCAGQW95tlKjYpODNLtGwLiJy+lGM4dyWwnZ
HNhodTe1E/xXKGrSY4qKdMKxN+ac3Y0hirjGm51ziDcy+NdvnvE/YtscQc3rgPg2dNM2/hoQbXBh
o8bR0M6Zjb0G6zhBWA3esXNZ1oP6AfcvIOYsrT/XHZKH2vCIfzffKDDnY5uBKDFY6KGFi3aZFtOJ
Eeq31Zvk0LYZgRkRRCORmFdpTThHOjE0NTqEatuhqmu/AZh0Zw0Nhmk57b3CNE9GlZN+OzrsVYvI
e3RnzUfT6941w9TsXADZ/4/8Nen9j8hvhwGKEIauk/Sp2+Zfrh40iyBaDKS6pHnhqKlseVuF8Snt
tfjFYu3NvDBir1ewk6+xzLy2efw9dhPioIR2XeRJw+iqpE3SACMHqKlnzqZyvmSgW3ABRbiqBgtt
KrPD39nJC3wxlKrHmMiZA0b57i62+YfegX8zKxAjGek211QWH0Zbfnbt+AqUeQUDdro/tWODd5dN
zqCnT6Mn0fT15LgVve17ohv2y1zJx16T9m6VJwYRGvaNafBwNWq9esjT6IGuneaPIc+1EQuAUhx9
m8SpoyNsq5weBhi/BlHxYo8bpyGkQ65/cRhhmdVpLq4Q/a8JNph46qyDeQeepuiBHM1hL26YJy9X
k7IoRqpy3Db0yWsmsWL7ADlwGSJm1DXFX+Hqn3B/vRsLmatHJsI5jOdjQfjDoZGEFlvG5KEEjt4r
M/7RlXJ3kwstq8sR2UUr4b3UyS//nUSaZ2YGcVmBetE0ie1OyksrqMVaCE3wVVa/0uF3zmRjAEid
HSIIwmFIAP67t1MIzAfkQXWJLRY4wFw/ZyLB5p29MuhjGDj4DeT1739MpS2vC0/cz7kTv/HiQJQP
nKrG+BR2te2POSyg3wHrTaXCU9V/EMlz0VFAHQj9SvascbwPYKuU5DNy1bpFjrB0O73m5gwiRxef
A+iSrdk4Z4N80gtbIPTwenfDhtz1x9g6IqezTrJeUGTbXXkbKx2Nz2B+OtXoUNizi5nXhR5j9V/G
PMl9r8TkK+hkd0v7BTH1muuzILSgXM66HtWB1yAWACcI6q1q4rtCiZekSjLYLuCN4lW00K6lM/s9
6JaQMs+uje5NTCwwO6N9zJZmhU7WHXNI6ONgQ5o3wRGSpdOlWb3Qy4wUOtMIUWTkstFjoT/ZHcz5
Gc21v8QwFy1j6a4gmpW3nQIaXeMo9lsnFTS5ykK5j2EwNEdWK9GY4Qdost3vw+/fv6b/iL6r2/96
RnR//0/+/FXVc0ud1P/lj39/rAr+95/r3/k/3/PPf+Pv5+SrBS/40//L79p/V5eP4rv76zf900/m
v/6PV+d/9B//9Ic1paKf74bvdr7/7oa8//0q+D3W7/z//eK/ff/+KY9z/f3nH1/VUPbrT4uSqvzj
H1+6+vXnHy45vv/+33/8P762vv4//9gDFEm+//r93x9d/+cfpv030tM8m62WYVqOMMguHb9/f0X8
DcuERBynW4LnicU5yhOqj/lLxt8s1/Ik2A7bkgSakIDZEUW/fkn+TViWbjuGgbrENBzrj//9uv7p
4/u/H+e/lUNxS05r3/35h2f9NUvTFg4Frm4YAhwMoZp/yUx2R67YsEPRFppi0Q64OUJ4XDaCGC2n
Y4SsV9Y0ELY6L0tFe6CJ6F43snZP3I6D+N2QO80l5Xiw5hExXDNcZTYrgLrE6basMcxFJn90E2y2
vUzd3kq81G90s9ylsdEf3dHoNlNjEcKSozbU0yLaR50CMouRnj6krJkWZcgU2oXiASsFSQy4mwN9
TPLjFIran9u4OSoqPJqqlF1YuoitWUdYRbpwfMQMpX7GGYNAmGEG5p2GWJnMGlS5pDlNuM58sPqG
r08JjhGLaYSD6+wnlhDdUqNE6pgkjUFtN9s7R6ivJZEs+VKLsA4OtcwHKol5wl148icj0x4KYgvu
mtPvGj3Pr7JeGegtvPa+NRAaO9roBEwlPII80owNBXGbyovZPYuIWQljfL9KSLZ0U2fcgSPQAtsu
qNe1HtMM5MBGH8NbfD8eHuNl2tkd2i6lm3VgJHG9r1PeNppo65yiFEEZ1Mw3g412sKxWwEqroa7A
a7dXrj3dVsrmQ0KY6CeR+eWlWHNZOKqLHCEZwFqCXavNNUIPVHiJiL5qkq19wM8vmPhvTFA2V2YT
DwxFiLoOlcs+1HDzL1U49U4ZfRfIkMM9sSzNT+Ku3umLbRwGHeQs6GJUVdzY0ELzEe0CAieyC2ix
KGtYJ5uLt4crI/aGOxFbaBHMFRGs99ZVssBIkjTmY6e66dzPpXsLepeGPaonAaHSnjH6IojfFVri
3Lo6ECcm/rGEKgIuymmPDf8V0DFD9mY53nigSHGO3uiab1NaRudBV2Lf1Vb1BjcUHU6XFuynqzhN
9rLsZ6jmHv+yncLXYW5ZAHNRUZUqYn35DHOM9YYl36u2y++qLLFuWp3JKDOrkSe9VGDS3LIyj2M4
ejsnycejQXb0paozi3lM5rlnMRGQAEVKP0V1LO5HqD9nsCHiqglVfUsQQ7obqyL6WQyFLB3fc3vJ
qix/FKEoH3Xor5s0Hau3JnSja6DM40krnWXvhWCE/BKq5gWw7HTDUUGAJ/UQswuP0V23SNPPhQEW
y8wRP0CDtOi74LnylBuvG1qIo23P4cOQp90eNGF5HLUxeVCGre3l0jIA1ay4mn0PI8bZKxr7JusF
u6UcqvA1GjJWqj3P428DlOMZKgyKcy1vbmuF+3uuGVtu2rQfXp0wy+/IHoRgulRAX8uYJe80R9NV
JZMJJ2MDRbELneTH7aLpTgNLcev2lgtPHRdMo9p4D654+K6LGLMOqRp3zEd1CqCyHvKDNnX6ccBP
wLC+S7VzzQLz639Rd2bZcSNplt5KbwBxAIPBALz67HQnnTMpvuBQIoV5nm03/djrqI31h4isTkmZ
paw6dfqh3iIUQTndHYCZ3f/e71pGnjx5A1Fmb2gxtAwih1tuwTQNmUJhzyV1V1UhDRVO/1a5UXjn
QyQEY8fMkNSrW5z9JJ/uBYgyILWi0fEGeHR0OyaluqX9HRJLoHAUZq2B6J64dwm1ip+m0wFTnqOO
VwzI+rwmxEX33Sjn10yVSq5U4ln1FaeA9mOZA3wb6N4+MIqy3qABcTHZtK6AqE49OgOTXOXbye6X
/gke085qaMZmp2KT827IhPydY1QHaE57zXusEKi3oiWwFuXo1QSuqjfcQ0y/Mll/pC4qVtjETKJL
RiZHn8D7fQj87yNLPOcWMTkgKYwDfF1zo6QAJsvcPGJsCralLvsBISfyRjjugupOv6VE1EjwNM8k
lxU7mg3lXBO51ZkysZpZcW3YFSmTmcCC24mJwAaf6CUPI5dSoQGLpufl+RP4ruiuJ3p0N+sJvSHm
2XEuNMUkbs6B+ZiGZc2tUcG6VJ0TE0DpsqM144gvgAIgELsusTuA/wqcRSOZIRYKRmFejtHzBKbp
vXcCSpEHEz2jkugrUxw1h3zIzJ0a3IUQ41nMCesRk3BWYMiXFvGP3GuBHmTmPk1pnGboJXNmuz3Y
KWzIAedUQ4Xbpi0QUn2PWl52vt6KBGpLB4bnd8W6myi1Wva8u1rN1rnDBnev8zhcD1UTX8qpCJ4m
TD7pCn02em3p9j3poVXf6QWeKcTU8wue0vKEGWBm5TCs2ygbGGPXXjF9NYBwPwR+ig6MUsaMncEH
lvzOXPoPDZlcgT9y37iHmi/8l+yjrUBDteHs39ah8Fa+BSea+atRXkGntW6BlJdQOUocNDbZULn2
O9+dCSarmG1o6OBhjyfjJXESBy29is691QcHSW38g5UruQ18W36DFQbtQBHR27ZJ6Z/91Euu4zpz
X+vOTk9WEWRfrLrxXnNQIoABazeB3I1dD3tce1+HXvbZCUfvuSfw9njdUK6CChrGikFzcYWbEl05
A96ZIX4eYtvTDGr9cqsTdPreSQJg3KHlrasqAeZh54nCXkbfMt4+595ks/JcObEg9K34KOSfEXsv
CG4qQ3Eiq1ohceZwNlLrGdoOaZQURdvhKtuZnU5uMr9BLmqxCl3MyUmeY5qRPxi/ki91sGxx9hvF
tANcgO879YZbbOXuOUzInG3GxrSuRy9OuQRMQoaJlMDCobxBQjUoS6C0DYD5dSfBPUm6h3ZVq3zm
mDoEOwaNSa1p0sX54vi4PGgWtqmibbS98UWY01lLFaG/J+CZE/oLS07eqVuxJSlETcMhlycuMnv2
v2qLWRemMFVdesDb5AYCZhcMuCx5sCjbAtDdUe27toXf17uO495IGiFAxOWg0scXVQBpW5nk7j48
rvw37l8W0zZME2a4aZqfkLctLEu95nOy5nK+MZxyfBmTKIRwHxEgIYWgHBrjzBKp0mgie0dUHJIV
QnFa3giXUsB41eOo3gd26OP9CqbO3gZZhvtFoxNDxEQVeNDV1yIARDVf6wJwH8I6yPR3Ta+yTDCV
xi5dKTHY6n6SOweGZUDa28KWb2pQXji1x/ahqZ4T72kIH1y8qnQ9d3mE77s8VNPV7H620T21gjzj
MGzSq5vSWqmxKybqJm7u2uqh9NXBV803InXrkd07K98RJzDPCwAk5WE0H2aM2lnPoMmokUxG+pWy
F6LiT7nTn9zOuqIL7bGunCe3yfZzQYFIqLdkIWpvz3BjZY0JgAKjeCtNzAayZsfUPTYpeVGZzASw
cznRKMyQgiYXABRmHjyYcQrIjH65ct3ZMTFm0T9Q83dImnrLdIesaMIYR1rjp8BhugmK2X1Ku7r+
7DI6ZXhu05MxvXPxzNsxci8iYojmo2pdde1MuL6ONVlVj0dGaEcE4hzAJXmRAAuj9xuocpU9xiqB
byoxqI6xwxG7x3al8a+xFw3ewENkmyp2Pxjl3VYsgLRwgZUZKahsnekF9eoWy0HGeBxdpEcLh9WJ
zrhG8Z93y2ka3qID+8UN7yi2sbBAaKaFelHdyszf0uS9OBZduQN/9BzWJckP2m5wfzvp2o376BDM
NK2UdBbch5RE3oJkSlepyVLjetlWdXhRzKoLOc2Q7SxxM697OX/tPGithWpbXo+evwA0Z8htWz8x
o7yeSnkHthHqnl3cQyxUnMp94Naj3676cXhls/rWad/aYOHZGwmQKPyzzKawp5rltIo1SmZdxnQF
N6z2aSy/0mn8aWJ8eukqngGNz4oex2hQvUGZqowImhWTy5Pe7l8YX9DaUxrtLu5prKZnOtoGE0b8
RkIrR/LtEOLxauuRIU/jIx70efUK8SCgf8guH11vEd+6iQycy8EBBfKrZiFGj52agxsk5mbwAzpL
cAnvzXEhPPvmO/Qo3GL1JHHspSQPMjCeqZFVxzpH8HLMIN0Odee8UuDsXKapdkEjp1P73TN69w4y
VoQfb7CvlQgc5BRbdxsmbNEZg4p/P4VN+tVk4kk/2SjfW5lXJycjJ8RmLqRwSTX5OQmr7Am2jXXj
N9RNgFxmQrxv6SaFNmkAkzYheB0dzx3wtZrWxe4MDgbYTXnwdIF6YgIBTqjJ1UHJePnUBC25/RCw
ylP+s9BEY38RDJJ7hD17M9pBesxLkh99rYLrqsFePWZpuPPyKntJqYBcmWYvzpSdUfgyZpC/uPoT
9ptWy0+LucJi0Lk9jIzaexnKVj+QrhC7YoIcebSllk+lL/zH1oLfBJm7JaijEtK1Fff3LsT90t74
mY2sqkU3b/2CJBq9JUWi94JFc/n9ST9bAELTjTHmIwPpsKOT3jCRoawWa8q2NZOxOrIZE6+xgtpJ
enLUxUbqvNhOnaD82XGNtwHy36fZlfTopDlHnUaZ+ojXlC2965YFKQefUin8pMWLWVnOlVUOMDHT
hLWoMuKDNbeKKGgPyZHkWbno0y3p2cnT3OZCJGRYR1nWOxfYzw4aImFH4VFkYGpqH2cKokgdBbsi
msMzDnIEXDumz0tTE5d4JfLsXD215hxQvdr03z1qYAlNA7sx6k5/UuPJnF5qkZ+ytjHPjWMygyqj
sDphAnGuLaLUqxxsytZdjj2gkCiTsYSXMpFI6YVWzHnzfs6+c5qKz1XY6QMblPTG6s3kFgRfe4qz
gQHiOPbzN29K5rMcZ+LiEYsr/sw8O+nSHy9tH7hbLDnTQ5y28kq7MGCkK5iUYjjHzR3Mw7OUs/MJ
A989Oc3Uw2tU5VkRS9hEGE/Wc5JUu9ogD9uEszEc/XLMeA4ERKJcIkoA0pg7D3UODIoQgPEUl7N6
HFLOkZvYLiLKdDEkfh9630Rib9ungGE11ZbKDoF6BbW7I6pjH0OZ8j2MLe2fotZY4+I5De4cjgkV
A8yJ0Llu2oOoUai28D1aOq6HxueSdWePfVbfR49WOqX5pqwTbM+hmxOG7oqgvO9KHmKmEObeHWvy
3MCCEubhw1OVe5cpYYhJkSf78rI80mcPHrawOIY4U47bikLrirLL9aRAeYAwpopHWcQc2a5XN2UR
1S/R0Nu3cDQsQIJ21G2lUzbX2RjBH+5dfV7OWl/oYEwIfbu19/j/RQr9HyRyCsmo6z9WOZ/01880
brt/+98/SaN//tRfWqdr/wFDUf6lSv5N5XScP3zfg23H2ci04ecjQP67yun84fAHrm8pzzVBef1d
5bTdP9BF+SOphAUizrT/Kyqnwzjz7+NO5Xuu5JV5KduxCez79s/jTngYILzGLDqIPqFez3GKh8rw
vCdWnPnmh4/kbwLrT4LqP7yU4q26/OKOZ0nnVzkVqJLvJgy8D5h/MgzQXJEWvgGGqoTIeQoS/hXJ
I8MokphEQLEleB6T0t//EojTv7xfhaKrLMe2JF+P+4um65pTTrTGTA5Bm+xZUrl5OB+GsJfWnk3E
twhvMcTF/+JV1Z9v7ufP2RW2izZteviTLXP5Hn4cK0+UZtW6z/cyNX3qMliHycqlje+mhC8UlUpW
TIXMQ9i3GACzkPqVIKtC90FY2p0PvhGYY7EosASSyf873woHd/2rLlRcXixajqyXiTfBIuWiTRMG
D+ioaTDc+ffDHJnFlc619z4MpbbPeSjRHW27z61NKThxnJAgh2eTxgyE6axR0ckLJftAxx1ssYoM
6CJonkt54OAXo7HXQUqVTNNnWlyVg1Ve5YMMyC8Sxwj2Fpu6BfjTQMEDr+y6B5dJDVyM2CRc58Ho
dHEOWlTEh5hTjRswlSkd6i0ug3Umm+moCmnGewS9WWxjMMs4GeDOAsNhQgmJ2C0hBblmd3RNeCpd
GdTZTV2EnI+ifgBQVfXChxww9gMEIyDdnN4HN1153pjiHfftBAC6JFW+LQkCwaiJZo8WR69P3Csz
T5ruQjwdGYlmIdacPoTNQDHAML+7xsxCiQPCTh7EPKrpntGGOR2ydAi/9r5ByhEWhknNrT0WmKu4
9ry1NVrUzY+jVwdHYyoTEtRxP/WnsPe7x8Av+3tu0YCEkwyptrZKG7N7Gg80AvRzGX/x6rKyL3mQ
9m+T2YrFytn5wLmbPJc7OfnCXWe6oA0mzA1EdK9sPGtdjQM5bmvos5G/zNSqgYeSTRc5enNCspDW
R7D7pPydjZTpTADYwg/+kGVE4zdcFFSbGVThBCJFcYjKgGAGrW74/9u+JdBLsqJ4s11iq+ibpYoP
EOIic9+roDOOXM6mt2FHyBbRKjOOcWhttClNsyLhlqWNS9UVWY+VhN4cbnovasyDaufxhFo8kFuo
lGy3Hfby7qWpBipypxbrOLyELpjx1TrmIB/KodV32PIm6im7bsAHF9gmYVgZRllyzJoqKI+DMLSB
h5CL8WlSOCwfJu3Dlo0T4T2auRgfAyDdr75jTvUNbbq4fcHSVEh2UexgCyPY0b5kDTmMbRhnMrgj
XwXLGrQmqrQd2qm6DROB936IklY9+H6fgxu3mpnCTbcXxR0pQd/YyaE0ikMhEGZHDEx0rLiw8zYu
DTXBmuBEw5TDY25AkxbR9rUXj4CgMg6wGE8bCS2Wgx81Warx22A7Y4vEHdjY09ZQXjVupAFDfZfa
7MkYKPiZ5tA9A8pPnNa/sV0/JPPBPutIUjibmARVofnYdkNqrJmWRP01deQSk5hsigc5gQwg0h2m
lHK1ju2cU4dbe0ugTOTc9kb/6Zu502zqJrIuQe04w96poPBuogn2n2xiFJARMNC3qZGReNU+nKtt
a3PQIeqM+Whbci54VaYzWpibfOAKDMHZiSpwuNOB+quCk2CRWfpmTkCqmSO7L9YFqjma3gGplJRW
CFBlnhqIQ0wrbrOY3Q97uzIDXBfR9uKBYa3Hhx4skP0a8KPOS9pUBJDx3M235G4qTPKJF7HJaqXe
hThH36lFYBinBsrINtHYaogMpbDLPVZOk3pm0Mj4Wad5FLSWUkV0y2+v8gNTfTzbKaxljkAdlMJS
H7tqVGJjZMriVbuC00PiS36268UNJQjiya1BIeyZehbOVrutpvbIESVGzjC7zWzznIuFhKw4NsdH
U+a4oUUDMnMH99rot/QwDPe1L8mZE0DwTKKMFAhuagVYYm/AeRObGHmMMTsqZH0bD0q4p5TJJkpq
PSO12GzaDTzhQdHtgzn76JhfiGeLZFFwTq22fgMLK709mEwH44xAt3AUqdTRS8FtmSCDbyiOne7b
guqQcxebndrFZsXZfxZ11VyVEkO05LEO6WNOZ+9cZiVcrKbA13ciuJe1RyEnapFIOJWkNtwuP3OM
B36jkXKvM+q4fVIJBeKsyRGJcthWt8aGijJt3uiGp1iGsZMOyC0jVVfAHeAr/xpkham3aAfmCxft
ABShZ/+xKmcSxDfKE8kzxSoYccp6qvQtcSIru0DgCq0toJOU0zTGk4LSOEU9miz9Prmr526KV8JP
4je2zMK/rvKU6mKIP177bE+1/+5zaZIz8d2cLlRjKC9YKcZ5i/aPoRWjB5TP44CSwDrN0zXcePSL
CR7tE1bBgdvmEppsE9bYzByYK2YLrb1IE3p0ijYnmhWMbsANUiGPNvDaJ4JtQcjtnavhreaJ3m4E
jFHAUjFPUQXbyKRiLLcRnvOZ8moL0meyLB49VTwyagZs+K6oWkqXlfcMEZuOGVETB8OJRPzxCMEt
g5YbkWoHjNEY1DHPmk5tpsN0xDdZCHJJlG7znXgH1Z7+iDFpmw7JBNgt1E59CDAQ27seKHywmboZ
WEgONjEgxMUcc+1HXoM/K8zZk5BWGYgxFX1QwulC7sZR7mb4hPHIjd7rrEvzRQVu9TaYKMfwXRmp
rerALvMNulv27jpe0eymAkTLquKxT0aR7y866LSW9cpsed5d8zbM8TAOfGkPkTNMbbWaKs+ebqnz
o8H2GKLPEJ9z/AbZGf0rcHS/riYdyXkfqQJM8waUmzK2ZtMiFdPHhQw7r7uAaGC4HnOCO8kKIO3c
MhxKcXKTP/UDQk7MPDNHEiWaukhtuU1V5WEkd3u/vGJehA1+R18QOWOCr3W0YIpE7HClgd8tR48c
CrqIt2UL1vR3foXrepWWkahgzTUUeza7ph/HpLoPORjmzXvaJ4VTHNhSea5NJ0iLs/dOBhJa0qXk
CoQW0Ls5aW/3kPOJoCMLr5tA5wQQW5GwmdT7cNVFBg+sKjph3mAro0PVyeuF1lGEtHvKXJTkC0Ny
58fBr4zmcaRz2DnRvUeNRA2FKN/jXaQA2RsRUQ99GTbQ2ZvG6ce7qY+MluJS1Y4eRTIM9o5wtb1T
w3TyyWshga4Y4FKEF1Fb/D46I8GVOOx1sfPm0Cx3vCVapOdiGhdc1Yjha1kzolWH3CHXIgqaq26S
+p0RJrdB3stIrgf2czmG0zJ0dxS5Awx10XWnvVGWrDCxgxq+b8zKkZeKLg3riGBBi31oER64Kd04
vuNmCv1m1Yopl/c6GCEBtW3nQZfgLwD40ChMSDjUBpAZTlQRkW9YZehXjidIJHPa2m2+dWY3bx6V
kfbDPX13CqCrzM0LyMWakgsDoNNNFSbswLpw0J2zAptq2/tijnNjL4MQsaMRARYwhgwBjeOiLzka
iHIkhy3kqG+oLMvDY0qH+KWqbAU8ydFJwa6uLDzww1HrsYqbAEhmj5LJDZN+077JsXYNexdFN9pn
ARzBoRtn82NyhuEmTG0Pi28QfgL9KOs916AZf3hhRe6wLtzkzh9HIwARDzv6QPsSzXhj3bAJ5Gnm
geXA6OIRodQpsNkVkD/y0FQXkHSeilyPT0x62mQXdVL0x77DLbNT7lTcAGwyMpwKNjDy1goRR1uk
JHszeNbSZcg2txGED5XHWI6i+yVkaIZ0uS3QHep0mr42n/mKffnudg7E3n4OF4Z4O9sHo8/b/ujU
kZEc58jKjSOF6LM+RlZQimyj8b7n3XOlInve2R4EFWtlduaE6uPykKBdWnMGOoUjYL7HMUDJW5Yh
NwuY7AIihz3scpAj+qLdLJdUJpCe88lJTUPyMY29R1RCz/V0RHXPEHx6BsGbnuHpps5np7vi+FAM
G8eoCd9Y5HCL167Nx/FsUF4ZHmoqG5KDE/YWSQhJX8mVC0BbHICwV+5HIudlhwIDpTp7RhnfyylE
WwYgaXwkJrU1PE9taFaTVWsbVovvYR0R1uxfRgen89lBVo1In49qPFLZy/NtNLWWh1QWWb3V0wiE
5vfHbYGF6+fztucvzi7sQRhiFV6un8+9baq9dvCJZoQ9hdk8al0wJAbLI91/lHY320RXIalrNmYD
OzBVY5fR1KKxTJTiArGvpVeuKVWz5+g2Ne8qaEx7k/m26K+nkN3UFVym+hzMTvtduqTF1yK0KwOY
Ym0nmz/fzN88dH9TMH6x9P3yr/9J+96l+iweuubzs7t+r/4HePh+r26d3pP8vWjTf/s//6vE7lYO
849+vuVn/9K4DNf/w0VBt9GTFl0K8ejfDX1wIv6QBP+RupRwfnb0WfwUVwcSmOtJy8UP+P8cffwn
oYSHa1YJk7MBr/VfcPQ5y8X2dxHGk8oUHtZ+sq2Cw7f0lov1BxFGzUlUzZw4d6M5n7huN4XNmhK3
5PmsObog19NaPOYrM8luG6t747x8lUdETMuSQvIaKWDnBxTcsraHD3gvLqGWIyQ67l4jtrfKipqL
Efbh2qx4tjXiOC/kqsZLbv50JgmwDlpQCiw7gFUGCQlRA7tV3hrRa1rJqi/5Y/9Zz/DowS5jh1AU
vYmRh6ztxwNBDvJxXQvZWIl+vHLa7skZZXckwsWIPMCg4XTgNoEitLd8T4+CmsBeMAty533By2Sw
J35/f/8sH/75iWKpRkgTPh+nsH65vQ0/rhoLtWAHOR6cK6DlplmbXfaXt/Yna+2P0qH6J98cgx2e
9xIRDe3uF5kyZOhcB6Fh7oaeMWvhaR5dSnPd9ssXhMASXHsxiOeO6nd3TF4ly3XtxNej1ROQc4/l
TKO2YQ670nI+O5oxsSMXR5wCZ1Pb/g2LVruJPYnPythMEivPXBhvKp2f2UJvgrK6c0Wxs1GQVsaf
ncFVuB8ipHU9vIIBueccsmefzpY/ljTFtNmHoEJrrdv+cwiLHDsEgz/A4Ht49FgOBtplZmFczD7a
ReZST7oMOWOwyD0dAiF7cng76gox8bETOWFrC9cSBJlNLr5NqbP1qoDIOEShsc+vOOitNGawjA6+
33+5fJP/cMM4yrQV3yxqlWN63Jk/3jDCMdRoSM/eWTYUYti0+xlOsV2473HvvI4RGcqRYuu7AGvs
akr1XabtK0NX+2AQSDfmcA8Q/x1QBVUu+Rc7wHI0GChJXp0+2QP/wI71HbLWwSA4M4OAmIe1V+td
VmZ7NoDUdN0gC24aRuS2Zz0QqnnRGBtXbhXso0F9CSNNarlkSc4cejc0nd0Y595zx9kFU3/JUuuR
OB8vqpLbHh/dik3SQwh9CTHoC7/ntduk+z7OXmN8SB1gsLQqThlZ3lxNN640i61v2ntdZmS8m9MU
k3nGtWUTdttivoOIUVvBukIjWS9nFROqCAhFTmKTtTwy4n0mwbMZ5b7v0wsn/u080k4ZtHSFGFvm
kdt2ov0hw6YFaI6aKT8kbZRyhJpcfcUOjbxiDe5kZhC8slyc/Tn4AUAWjniIBuvaTOGMFOSQ/e45
re6qSh84o+FASYG5VjTmund8cieNpDNWKbHPjJPYtJXBQFPmtKFWkCEk5STlfKiV8YZ5+Jz5TyYi
j1l/sYdTqIOtIoaeIVv8WQt0jGh4GKvo0pM8INl1g54dtkw7o5t8+Eh1fMjlNcSxI37Vs9+dEbIg
UwIYPAeuv07ldTXRuKjd7djjGZ6w5tfllVfeWcldiNIfmAQbPhkSkByKtyms1VwtuVS2pP7JtkD6
p/3XzlicJOmDbXSncqj2c1Dft1a/JplNjwF8T4CasXyCzLHp/XgTYbjhAEdFKY4RMAwl8YclpO7k
eIxzxBVjNSmJbiPWOBvJ34VXPV2CoJ+Ip32aRb73app+82HbKMoGDLAXZrBdyI9VURCnFUS8811C
ADsW4gB4fe+ULwHTWQtAk9Ievar9KZYzIcf3ltO1u0BWzXoDj3fDyWOTMLS0lMn0MtkXA7osVMCF
2TiBpggGyhMm8jIcpNjbOSq/alTzsNCghEwxdt3EybAb7e2MvO6RHMzHfQlEskq/+7C4EWhtPlUw
yOBzGRrkKwK7MQ/GweF6q3ecPFcBfg7H3mk0gJSYimsdE2KUnN1XfXec8QnB+OOEe1iKiBOsRnZ+
ZfKnfbCgo7hL4BhSjQVvI4gtVBY4Mc9h9UIpVjZ/nW/K+asxnzjOrzR7/wh68AkpAeI/IUd9ghC6
svGV6o6Hl8ZgCE2pO6Q+Igb/OHQHh1B+D5rZsw4G/6/it2r8Q77kPAEPxKTxlxflLyMXHbOULjgC
/oeUl4C/sdLidqRKbx5fHG840UdPkhjUPu1bYn61Z8gSLl+61+A8rj619UIYZlPELNwxynYIKVG8
Z0xOo/GJWj5mIVcigBtpYWF4agEbVR2o8/i6nIcd3GyyibQP4qOMSm4EY83cYTDybUFYrbvTSbZp
Beaanr+gzFeKI5TNHAyakwxNoKj4M6wcrNhYPsHFfR6dD9u5IUwL3wXkDDdCVDzXwG2puuznu4iT
Pz6Utu+YLzxqtCf9EQQnu35u/F1EP8sMWo5Ksk4xpBHJrWnfWn/WgR0Dxz9gPTjWDAticB0l9uLQ
P7VjtI2T7fJwsL3i5KM9+S0liTWC6TfagdeO91KV48GrFQZ/3AOpjaXRw/wzc47ti0M18IXpL7O8
NCEtRP3j5DqAAaF25mrf1Wo/DtRgJvTY8vCO5i9wf96i9CUIPoi8UdxxjOZvjvGtCp7K7KsavxHu
3AiGM9o3abMq9zGexJAnbIKptGqvKvNs1VyUPAqjliEAmLihoDKnuaIQAGLxWzb4h7rea59lU9S3
3fRs2cUmme4JupcTY5y6YUaGB6XtHwhkR8ZCcldbN532gyg3RozzO4AMEdw1YORiKN1e9tA288ly
2E+M+SEqKJm5SeevInwV+VfXgk8YdwBkufvyCHhYv0+AiA00Eg5c1DXZ5XCKIPKygBTboH+LacON
qMeNsBJxaGk7jaoBOxfMGa4ZgEfhWolnGhhz48VwJDp3hvrWgXmeW6z/xzJ876j6ohdo41kU2Lgn
znYrdr87ygCfw/lYV5+CzzYbrJVSS3yKBMp5NE+Us9rBUk/z4kA3rGlCt5pbYLRPI3jxOODzZj9R
kGIHu1WuG685DLoM1pNcBzP4UJO+jAJjWKpfh/I2yYhrRhns/plk5ha/54rG4mFB3CAFJaTdWL5G
hY8/p6ooAaC3odcCOtndkMtVwg0t2u/TwlnF2E78OgRLUY+8ZxiTgApGuCJm/d1gK5U65857gYMW
TVTzpC9x+hg7jPzMay+k0MMu18yDEB7AYsGsodEio/lsrMfVNNmbZrdhn0hvds4SUNFhmRcAUKtd
EVywtOQzsZviLstO83RX1D3Jt/uJu3QAvpw0r5XrwX4MVyI23nPi9J3RfcFC99Hrt6K+z83HnLXF
wX6YFRcdXM8dFv38gxlfB+yi8j4rQI4YobeGZdRbtOttVZCIt5L9rGh1D08xjvAc90uevi9UjpBb
005umS1QYQ28PX0sU3noCAmZ2Z0FMKWTxn4CUznyV9bjLgsfInYTiiyyAw2i42kemvLVm2gJSzjK
GP1ZBI9mRAEgBjCBYKTx4IRueDAGZPTp0SUTn2pONoCeuOanPofAWKJ82nwd9rpBhW+bfd4yMK2g
rkIGsbqvHbxRGs/Z76b4gIdtXHAAATzUD7h20fQlvOVqmza3bT2xfD8YCpuQy1nJuYWQeFstvBBL
QOWDtgLMhQLB1JRXbdqdfSKJzDfRmL7TCL0VDbZx99Ea3y15lgATcBOvhvy5ZDuGydQMX9QCjbEh
ck7PRgLNsGMidQ/rhVwnOZqepvgj+vcK0W3VgH+14evG3G2qu2HsuMr5NdUMQ0qNG/z/niw2VUBM
V+LBj57cxSCeF+vUZXvuOGvV4BUiM0MW5mgDEwcxsFq6hgDK7bTxyjR0JUAL9eNDRNHKfOcE5yJ+
ddw3Y7rMlA87tU3C+dHw0qN0HtoREWkKH1y80nHKcaEm7MzQ2Uw/jMph9xPflr3x2I31VmL8EhSQ
BJvRWSw7twualA1U78ZbgB9leBmrJ8Bim7mmvyzYROrZ7vpdAIcT2PBW+Dd0wunM2Kn8AUEJxgOj
pvKLrx4mRKoCQ+4EGbPsdz5V6EWsjzqWr637VvjRF9qRN3jSrnuX3zd3li26doHwpezu4vm1l06/
6Yl+bjq6suKye1W0FlotaS9wzpe2NnZeExxsNXyzzOZL7roRRzMAoMv+VsHHtIbkOYEIAWeX1aFo
u69jjC5NR9tFjdGXMR/Oi4HKidV1XRzNmV0jFF89Yll8rZobkwBRFL5qNG8CUxvTvqTGddI+oT6u
R9fiNLrWNlJmvbGMflO33iGR9XeRDjEQ6PyS0NbNZgB4/GvTvcEn2PVzfeXB34+YKriJhsiT8yLp
s6yNT8ZQS02GlIyxkYqzcLgLE/qXx7NP72p3TgWbGHpYC/YQHYlotzTvVG6k/EzHozuE8VzeUoFD
38yT3UebxUs7QcZwMPCvMhKCVu6AszFXHN238qooxdHCDJtk5TZ3R8rrgtPvz3hLIP1nSYQTHqYc
5BVfmLDufj7h1Z7hS3uIgFg1RH7BDXlAG6yS8BmHtv/eS8mfXwosOm3pNPftdFTcJSB3q5qtuvEu
0Id//0rLsfQf3pRjOo5SirCo+kXnAYQcM5NM5I5w9trQH7PxEUGGJfy9YogE74I1jG3T71/U+tla
tGghfJQ/vOpymP5BXZowaRsE0eXOhP+3Mq/HrVo7p3Rfb+qjtQWsuOrW5W23x/bwLw7q1j/KMMtL
L8gKuBV8kb+c0+0cYqmw6AQe7QG+bXAONBDLLLnEKZ0fbXRrO9hziB1qMSy7uJNlJcfEjTYO1HR3
DP6F6vvPLipLkD7Apqak+FU28CCzd2GERWWCKsUBugdGFQ5XQfKXz/A/lIWWK+bX7/mH1/F/MXP5
gZukqaTh2crydQRTe/7y++/0n32uP77ArxcSY6/AQOXfGfb9WJ8j6xH4x+9f4l98Vv4vVw0qkkGt
JO/BtZ9Ji+z1gk4uy73Q979/oX92U/z4Xn6505dEnq87rpHZKDap1lsATWygPMo2ZrBK/5e989iO
G1uz9Lv0HLXgzTQABMKSDIpOnGCRVBLeHuDAvEq9Tj9Yf5G11m1eXbVUdcc9zFQqT8Ad8/97f7tC
1I7NM+R08/tx/67N/e4p/fTdJyvN+44O8LYPpk/kQpEbYHYImZkD2I5h/oeX70/P7PrnXz5DbeYL
oTaBsQHowRSPRwJegwwc6u8v69fPzdZMCJg07P+uNX8Zpq0W4lLNjBju+laHKbuKe/bpwKP3vx9H
vz6Xf7l9eNCBYSLZMX6eobGvuJOGwH1r2vauqcGx3YsKXTAuSU200Ygcjuy6RUDt0Q6J/eZVFoxH
CHYz50UCp0xcZfW1GnofE3WvnHL9oso/vMT/Wp5lkjUNQ4cD6RGj/FMZuJrKEoAiv3Fk0U3xQBrK
SdFerXaB/3v4/Q355fP9MtZ1Gv5y41fmHXhzjFV2D211aUlZ1/U/vLO//Fa+jHH98y9j1PEwNjZH
lO1oYyuFteNVZ2iRiLH4p5eufhB/+jq1Xw9poy/3uI906P95SBVFn2kspEfUJ+sbwgCWEC0wdhRZ
fPWbPDQnkkLSXR6StbI3n/Po9zdVu06V//KW0alzNJcuy989mK9XTJgfn0sPzNKMyjvyiXYf5Czf
mTux+3cGuq6TjstVGsZPr4pKp68yEgIjqG1t5W12SCInGvf9459G+mXxWuN2mgbJFChCf3qIaULR
33YZKXmj4botDmJD9dJnN1yHWuDsMCXtM3/ZDmvoPLUUoG7UXRz+/nJ/OUv839/w923/8iJJZa2N
HOHLtuEA7tgrCfEaljzgPO349PuhfvldfBnqp7WKFgLxtLlkQlo/7IkYWUwk+L5+P8gvV9wvg/y0
WgFKhCqvXa+HqAXFulTW2+8H+PV092WEn5apRtO7pLQZgSq0Tyi8352rM4fffXEyg/nohNVpfipD
8tt9cbAvHuS9Tb/9/Y/4u231L1/Dlx/x05LF4WVQOI1dX9L4InZEI+yNXRrIzezjlDoakRLJKA2d
P9zdX+7jvryyf//5l9dFaB6UN4eLN6lDBdSDsjAOnNCKxH7+dF+aAG7CX+6/s5J9udjrO/x10HJN
IHlysfp6TjCbWlocDQNH0aK8/cN9vb4ev7uvP338ZFmm5dD8fV8p9hzxT8cBvv6N5sfH/iz+cLbR
/vS2/rRUzIqZtsksTCSyFwNIITmpN7X9ssibWHYoDDjdG6ayGdWVWnvypMVULhIQ1OOP31/3r2YB
aGj4xXTN1dgV//MdhsFvLrXHXmFw9hQPJ9RPAML9OL/8fpxfbrUcSzM9Sj2ce36eXNPUMDBaT+zx
Dtl9cuz8NPgw0e9tgLsG/41zx6+e59fxfrrB3loWtethGkY0hvhk20V2IIj/3RiMpwT/ztbu63A/
zejTWi7p1CzsldPsYBQPVVPthuXh9zfxVy/Nl0HMnw4VKTI70qO4JuK1CAxr/dT7w6JwvSs/fwVf
R/jpdShWRJi2xgiF8SDjz6FH5Gs4G3v63mTtTrO6ze+v6Fcrw9fxfpq0izUHJjEzng2wMYUrWYvI
nu5+P8gvj79fR/lp4u6H2dIKhfUHJ2tArMxFex922iWJsn2zV4MyzL7FvhqlUff8+5H/dHnXB/pl
/ppmc+5XkN+AKcCo6sumGCAukMn6+2F+uZ/4eoHX3/F1nDT1bCPmNrpniYs95Bp98BMbUvs2pPcF
MKVnH9V2kLyIE1D1gGjI/e9/w68v1fQQQLClgY7/zz9hJUkOauf1AyA33HgUYt+a3/4e4v+LnP7X
tSry/7bwbf73f5ZNP4qi+Spuuv6d/xI3Gfp/oIFwPOcqdfGYx/mq/wtWpmPtcwBeekzwjmOw3fyH
jc+y+SPNMdR/WPz+IW2ytP/QmaE9h60pXjT8cP8TaZOjXWFpX2YVcr0cy3At3UNMzx9qP89bnYc7
NWOcgNqTXs1hU35Lcamf43G5dR2vAy5oksmiAmZMlBr4jg6yi5TOyVlpnkAXHvRWi2aJNHXUev0I
I9aPs/QVfQtRWNY8bEnwle78TenBNVuTQrC28m0ADVACVQ9cD/aZS8SeAfefCNtNvGbHRZCDYQuT
Pa+lvI9GP4RJ/a4DrJxXGQDfGiJviZ3AFvTA1Nn5BrZLJy4HsgaaYsJhdRoFXosexzRGIrrUmK4Y
SFQLaLGCNYGGtXhGrM8EClMy1pynxnUAXFRkBw9dDbhxwQZNa+HWSOjWoCJGdRuWjvzRYY1Je7Rb
RLTrGQJLKwerNbHzgaUNY8URW1GNHbz44Udn5Y9LL+gmv082bBWTIr52tQFZuqA93ITY/ehSGFo4
NB70KhqXQqInhde9W0chgTqUkEfmAw72bU7zgsZsRpIjEvrOCYnNjZIUE+KMS8n3pvWAA5DYwHw5
JA2+QLl+FJw7c8/9K4s7JZAdkshUhcoUaENm04dP9lPbPF+fSFnGnybW4w0h2PlmMLNDn4wx/YLp
1XRxdehqqMinWls/X1SFbaaaDIjP5IZ+djg206c2W4C5x/4W0NFdDwxt09JET4dpa3dVHHpKf2rU
0BliuGz4ATY1ugHREd78VEnIZoRTIGwj0HVxlId1hsPebchUpPI9Wpq/TODGHXt6ju2WBlt8TB0A
NKD1aCiI+YF6/S7P6BVitwFOrRgPJFxjyhSnlGQrdbTeUnxwO7PvDsCPCO2GQExpRKIpRXJMNO2d
MfMsEKFmYUs3oUKv78XWVXBLIGTlnuNY3CVremNgzYrm22atLZAq+K3mDIlQBt0tEllOE9rlgaJZ
iDMSFN3ktlrUhbBPyznRu39vLXq8VnpXT03uD8jggwSQWVBbUNXnHqaEYzqnOWV0XRtw6cBCdZLM
H8EikCRFn6+Eb0kiBKczpYAnNz65MeLC9GrKK1MLkZT7ovG2RVmH2G+lv+pqpCGodCz7/GPU9suC
zrhPJHqa5LF3ixF0U/agpcgR3AzuhFzdU+bp1ca144ZmtQVAWwKWG2BsURCC6W/RwyBtebyIdNgp
JZI53Z0QtCxPmkWdrM9mM1pd8kdheqUmX31JCHAoGhUhVWrB+lazj84iT9waycKVhapvlcX+WCTg
cs9b9aP9ilXSPMlxmg/1SL+bnOubThBbr0NG4CysBurUGbdqQ1BuC88OjTI9UPBTqtNdzHQ74Gq9
6/ulCc0rh7CpaTwOs3ZatfoiDcJCkRtiNAId4w9TCitnsC4mqnSsGQV+1SbfdovxoNrLFCl1aoWJ
7X4DcCJs43aUIO8KYrsxeayNVROV/FmIJL4lRf005xBrdNAc1Wo+I2NVQynGo6LQpm1cpCTrMj3Y
tfu4DF1F3oz1nq2rdUB6E3KOsEj7mF5ar7aP6hpbR6Z8QYPHzH0tnZTjYIzujhd238t8OHUTYtAl
1wJrqBZ4OWaPcRUno+pB5rWS7KAUyqX12oYES6269XqQT3qSR3q1RG6e9EFd8IM8RFQEh31anbai
656Dyq5h2sUkDHTTuccbC/Kky8OSjBhfSQc0B63e+e1YPHfXV7fOuidrUd4Sgl429VofhUY6hjuN
J+jbLZoz26/7ddwRuBCqSOC2Hb4HoKxDlGn9Q0qNVbUlBotrd59m59xurzAdJExVHv81eXTfZGnY
qK1wRuG5WX33qozivwgGp73RcZ/tmsQ9ioU4V9JO0Bxos+uvrfHieoSr9fkaR1sOOglh7NUDiuOr
WuHgeMzcJUaawCqgTK/pR5/oKrKi9XnKeybAqgncjO9tSvbNTKyjiSwTivwKQgSbuaX14OAmIpCM
Ejyv3qMcAZHVJMYSEUL9vDZEOGARxiOmogITqOYQmEA+1PmkPcNX8cQAe+qf1anlHnjdtsuTEYlO
PrNgqWGrGQB17OwYI/Mlddk6s/jdNFJvwf2+w2+iV+GU0w0m/3sIdoeKR6syCYOTQatREef13jpG
EokViN+Ud/wGRSEwtcNBQf7qTjXN226M7TvgAT+IzJLGjI+LR+3gfDiD3XwTq9R9s4m9AALipkhR
64FTbW+rjG1A1hVPgEewJnhmeuwMY4cDaSRmuMLV8i5hM/qwYcIaK+nRy/mnKvLa3Lhosn4pHZC7
+YhiyOvdEMcpCwQTEIYH4Y85fU/U0fCAgaZbV0q10w67JjYCkbvoCxSNGXBZwhl+0XsVIYoa3guv
t6lWlyYUp+obSeJNlDtm1MVrwtJrL4inKRKsQqyBoSenVvbtvnlVeAGOk4aDHPPabYcb1e90dTc3
i+6PnsQJlVR3hAFGjldqUWJVa2Au6cckZYLp1v3LdlFsauV4MNpWj2Q97vQ4d6JeT7/HPTIUvZ0v
rG+QAK9+7BrbyjUOT9kIWQzh5JLOKVIRxLa6ZUUWh1VjFdYM5yQEH3CX9YFTdPsZclSbE/08Ls7w
sHZ0kK4XBPQH0WTSzyTLiFs1s7Rz7XDkU+30JR/hH6c2mg6EK50HhkAr0881xjY/la9S104yY012
ai8JoXEevFY254qos9nN3YMJMwIysjaHoqCtRzp2Ck42/nCVatmWoyOPcV0jVJuaBHYMDvFE/8F8
972PCR7EU9v7SFNx+0Gid0CAx3G36+oSpUVj7ruua49Oshw0goRuAJQNkYHlE+MMyCRhQhsbE/Gi
TczRUJ9nvwIKFyhQnlzUILOxdvsUHSe6PvPOncsedG4VcxdyiGykVPndPPGfi7ZEHENEYdognfFG
gwzAkvcP463fAtmWwAgKuzN9UoVuY7QjmwFQNF5o1IVgXJdixo0HUCgsFl+zx7tiLZJdLbxAk2zs
qusfj6b+ORfluPcWdTfmYquY9bw3HRoqpm7N2yFFJxAbSKko0oqDhgRvmy94vdfVQTOp2kFXHkpD
wo2wlgcp+2WbOAtpGPi/snFhvdc/K83ouMCOWHf1Us+AbHUXcZ8LIwjpd/E2GjPh1LlabfEPjpvM
bsHOzIhVXAhVjpjWnSS9B0bfmDMfGfu5vQW/Xt2yOSMMgGAKH3wFQWDFaSaDq4U/cyI8MYQUDI9H
5meVnA8CzDN4m7YFonEugsxErN40LiCmIgWxo5YRNm0nHDtqQ6QLjr46lnLrOktogW7fZHL4EAnR
alDsUbBiysnNMvO1TqCfAnRBXl9KWZKpqWzw3BnrIoGxP0Bz1XFR7XRZF1vizwR04Hm7rDAr7OsK
U87mZ6dMd1NRn3BZ3mLE2hBLeyPi9n0azTIEC2KPb2CX15BPfA+sFJWLY+1jr3J4XC9ufl6zOKbm
i+DsihsmvY3mTMbECkCqTDM62kUaQCiGXQBxARDJZpzf1niudhaw0FV3jLD2uAAznsKyW19LsBvH
+cFccOe1eYdEb7QuNqFvrQt82F3R2Q7ZcpngE8MfxQ6Z5Ycmse4Jw1y2IrXMA7hFO6yy6b1vCJM0
9HLaGgOsNInQL7dn4mnruQ+zQW4aB+BGjPsg6OTw0ou0ILMZrS/sOt9rLJSwMTw8jow7fKu7dHb3
CBFJIVpGbzultncukAgncVCKdg7zpEME1GR3mhC2b1fLEEi2xhW2kQN2c9iyOBsRxrAPzQiQ1hvC
K7OkCgHd59thdlF6tn3UFHi8V6Fk0OiTPQGxZKykBeemcmRF1iGErllJdkp9O1qrsVVlFjorEmZN
j8mPS8hF6XWRRFcCaU+3z5dZS8MfCrMKbMBfZbb4MUHOqzufsrkjB8gyrU2PgZJsUbge9bpdDFWE
oJR5O5zutY/RrMVlHyOU8W50qWC818nqqXjVagdwkcQfGhVa9WEhkZ8rW9vkU9aEY0SGFpokN65o
wS6BMrRaIJcCf6epfMuummzyyEPVw1u4jsV7Tr4RBFU0+/bg+EXlgHbjGJbLLhqTHuigii0cAvfG
nY2CNKQsD9aG8CaOYwWJKrHc5bp+W5tFEsViYffnakcHkXi3dtM9HFFft4hRGTpd83MCQzalB88C
cCtiyPRt7FGumbyOFem8O+isKWe/1AwHd6Ckqc57r76ze9GgmKOcCnA7LHVlCKoHi0MHKDKLvaft
3cxzegH4Tw9f9C6+CnmTEViYeVNYcaZHl9Y95CXffV0drDl51vsm8wvXdkIbzlWZpPOGRHG81Wp5
q2IiZPsUuPo6EmvG5tbwkGgJt9oBPI/swkDzXWWPXpvyxEXjT7rzQ7E6XOSNDCQOw41RFt8dOQRw
GTEnLC9DTCiz1p6XmjBfvThZrsrEuT6QnfnkUpD08Zzf01vndKfw8kjjsNgGdJEWx1Rc3xCaRpJQ
jB7M6p5FQqwTnyBVyzwSIyruZWnisEeg2BZbS7LNLsZvmWuhxAPcECy48H1opsl2cjl/ZRUkhNQM
mJZikpC80GUtJC+VnEJMo+SPapskUdaAIiya3OUldlEHgwNmf11afPIuAvsAphBs08V8qnBb2I5L
OWIiG4oN474Zm9rHU78Bt6Uj3sB2UOXN25ADiShJ9Aw8Y2/O+M1dVK6JrFhStPmxXRcE+o3ODZXV
s+0W90w7L5M8pZOnArSUz1jwLa4u83aqdA6NW33wCXHgIiWBUgEUejb0u7//6yYHeRxDjN1gNxh9
CJMUHLKmPcNv9oLSwTsmxiu3nvmMwznBr3nRhns5etWJlDgSelQcA8TWczDMvI02I9S1MvJB9YkM
IG8lqEk0D6bKgTx1SUmeY3G+JspgbK9u4gy5eVyaL+qY9eD/xA/NJYWlyikCialFPEuBWwy1vjML
+Y2JJbKIyouyBYYjOiXwoEMRiZ66lIfut4HN88BaIG/+0it5UyTTcjfQ+Cpz5Wy5RVhPyXzSxvyo
5BTPvSHMoCQApBfWxpBcpoPdZsjNW9XmOJiWLqlUENn4++ZF9eqo7A1iUcfqh2NiGtGy7ND0Oppe
uJzpNLDrjetgqLpLQ3TXIfWGi4hlHSL/o4FU3Xku6E594A5MrCz5NQ98wgocdi2TmBKSNFDuYMuD
tMQk4cREc7iq8b2FIIFX3563qlXCFNK9v1p7MHzwso2P9jUJibgkSkn+yArPvVkVbWcVRRLm5llI
VsDVyF5jlMf8neRE1Ne5GCk1E0fA65M/VJzw6PRyeFoI4dTym9jSHyGcQ2YpvMeVWMhxxbQ8FyMb
IfbRY7stKNlgTmFOUXPHI2Y2P+cxyYQV0DlYoc0WbWbENwLUnMlxKUu/VeqHpNY+pey28cBmqWgi
NpLHnjM9gSnf+TqqcDU7cpqaqKhM1S97q9o0q0Yd7c1Z0L8PgPQSbYCCXhzbOd8UUsOekDtPrt7v
+q4kSdSgwbrccjQMLFUL02WGaggOtYlXv/agjpeo18iJCxtLXow4pk2aKw1z2h7iTOr3BvORWbpU
xlwHe86+UdserW9oNaC2epyAjVsEWNaELu5zG0OeMfByEkYk0xqm5n6tlnhvUq+be7qTU4lRuSOs
VnebXWNwEM/Mp7hCI0zhcecU4lkMXrVh59rtkpp2XoXR0K/woNg5JbC8JIBlIWAm0lWgKByjIcE6
18VGqwuKKe6FA2x6Y5qUUMxpgE3eJHduljU3YLLwoFXl7aT0l7IdwsXW7PMal1B72UEfbWsFXEmM
sQbeHZbsNpnORgZmqhuLnW3lB21hI8n/DskfaBK/4jcdx9njVa4klFk8FXPsEPC8YujB0f4OtHEl
FIdFqXT0NwcQ4jdrTn2RE0KXTZ0JwNy8kUNhhG1vziHpEeTy5lhrxtaQB3Djt3kOFkPPSJX/O1WV
gi0IRy3VmDoQnc/q9AaQ7E7WObx3iruUhKthI2XGppy9iSPst7Sr5akcju7sDYH+1LZApYU9305j
x//FQg2fgjkJclDZfr+48aF0nihvyzMAuxdQ7aVv6crF5HDla2Z1p7Es8jtd36I2vc2x1rP1x0Bh
UC8pRo63y2rvIK0mYC54I2SRnF31PM5rc6wX74mKcg/LgOJbCWWRm5vuM107N7YqeOcw1bMObgyn
zXAjVRxSxE0Fay7M1vjAbbJvtWtUL8D3rYMfZivXjKN1Pb0xIwO/XdZdJtUR60NZhyurRFAS6miQ
2cTxw5yOZUcOQZ5AKu1zIw7qDl8DEQO7PsbGBdo1A2q7OlsCauTGtnikdiHYN/M6AeZOjqmkxjHz
dUSzq701kmw1fk7AK/aNvxwHnplwwpgW7MCEn8Atma0w643Irob1VRFonfvqW4dD8awkhKAnfeqT
aq5u19y8l6mkCuwR/tAB/ygsb6uupPS0Ix45SsdHx2nFDW6Vh254VFVcBKqj4NIDeZpVGR1hA4tc
FR8XImbItLOx1npEGLWNiTy/SsK1eFsgU4D2bcEZdUvh66zAG5qwW3d1cYxpyZYLEmdVZYOtU+mN
crYt4eKME8VXYOREiZxjc4CwpB8MRVvu4lkLgEzMBzueDxCCsFOvOqsYpzbfnqC6Z/ASFJk+udpA
c6KZ93AfxrsYdo6/DBYpCc2dx07Cz4AuYBqwCK4ghrbJRlBJi4U4HF+BZVAsExndD6ygF31WL92l
N0cQ19QK8aWgrFTrNVgnHKOJmhzaayqsmB5czsTlZHzCedhU8TqdLVN/1R27CvCwOLH0jv310Co7
nn7XWGfHKeVh6UHZz919btJ1AaDHphTyQgQtDAF6wqazhx1hU/PZCv2lrvMxWOaK6p6N/6jKKYX0
GcanuC+IiiEeo1a9PQaxRJ/ZYhj6vr5Sx9KZClu/eKBNhvV8xZ2rGczcStYucvUHHff//s5a2AZz
zLpN++y+rBJyagZO/gZJKRx6/bZ1XqpWfgqqt5CPSzyPbsIiRnXAXDIotYBH/PpqvARgkgeuhMTb
Zil03DZNcJCsnB5XNT30IA5xPbhuyCnaVwrs0k0pHmdHm/2J821fGed+Gu+zGFK9TpgjlpEsMB3w
0r25mNeTnrpti1Lb6vpzPxeXnryM2GjtA+C1V9eY2I61FBtZ91YQ0u6BwFS8eRhcOuI2TnZiUUGa
OubnFSdBDVF8riRT32DuLDumosruYnHr+54mjTXpBrpa2kKt6ODaVX+Vg04G7iEjIRvXYpyHZFVh
wzFMGRBpyJbQcl8oQnEAhIhRda4TZROOBUJW0jXVIg9q7EYE3UC2mFX0hj8aH4UL0oRxzNooIts7
9CUNDlNlXuCgWO+gEPUw+fLXBMbiUTrtwWZDw5rofeTCKXfsec6yGtqospFOTnbL7q/kTS8zyDQ6
wT115sZbDz5KqOcUNxUNa0rbFem2rVkIaWqd63Q4FknW7pPJ6/go1K1JCviTN/wY1crjwEtkjZFA
fJQuXjXyc3KZvGUKZ3nCYbKZdEwqauCFNwOmSJMrVNnLcEYB3v05rz9y7UM07477Kpbv7JeK6sZO
nruhJi3VpQpXC5AxDTTqyVOKqCifnSJ76+OENEADPIqVcYid9dw6qer6XCd0DDKSmHqr/4GlXN9Y
lacEDTnceCxseNJ832pph4tUBqq1Wsul80k3BvOVMIxtX+knT6oFqmVdJgPOqXmn1fabI+RHa9Wv
s4VUCuLfi70a+favYdJvx2Xpz7ln0L2ooRjNSmpTFZPtru/b71q2TheveMEFhtNXS6gJteVMuBSh
L4niHJwmC/NWi6m36++rgT+QWc+Iqr7E41q8arNKfvnkcPCYf7gDm+bKNqZTmQMLcjSS0gHwGFu6
I0zdU1qd56wNx0V/5o1jxeqdYeP1+ff8jTLPphfWJdG1D0p33AfzdRnz5wSXqZfPJJKz5mkzP0/G
2sFeEwdLEBqipilPTCfEv67ut5HA8NrJvtXkOp9E2uGd7olj9BLlhgI6vZckedTL4rio5koDJf3s
YGxFFlnmzSwAvUxSC1JlhYDcDX+RD3RvFOZNbTWPuYSWX4qlpe/ohZWhuQdIgvcl7jzmleST+vgD
W2MCSmpaMy4QQzBXWFtH12ANaM9c40Vhgwz9wthWtUOVOlmYhJViKzKvPw42jS8qvgnkm4+EdmNT
tKd5jrsDlCiqCA7kzu5WthYFfEinhkJWK1suwGINmwgz9k34RH5FaWHEyEM+tnMmD7MOOfWz1VNB
LcsMz+aqxOTNrh3nT+u9LFdJM6ddjmVBG7eumNY8Zb4fZm7HBNXKLmu+O1HBVM1h4rpJOFVu+VBT
Y32YhX0/6N6OLFDM3+mUQay/cvo4qffXeDyFysXR0byorDE2N0INzNn0QgxVKUHLeMnM7m30CudC
OC7KFcnRrLfL8sYp1XPpXLPAkrOoCqhaa41/ylX3Tdogc2GzneOY8UKNHJuraC7GHOdWMxPhK8WW
k9ZAtMUTTZpHOJrFacqebO7gyNHCrodtmYKCSKv3dFo29GT36UyZkKbRfHYE+Wl1HDr5S1k+wRun
VH2fjsaJnkHQGPcmRWGbPpyiw8SoqDO0wL/AonopWxZ8aDmuuz57KpJ3gfdTYcN7XQlbOrEaXfoK
Y19/G9ffJ/u1ubqvagDljhsBmvo281DJaCKVnNoyC+luTfUD5szHyph8FadKp+T6dlTp2/Ux5VFt
iWl50S4nNBjhrnXjSITLeXeHXn/hS1tZzqyANfp77dqfXi2bTeFE139HsEo9UVYUzUXU2X4ohwDr
/zmdxY3jDR2cKCtaAH8kxl+DygpYEkUGQ2SSPzzS1WTa0f2gTE8LxyDOIHfViwBRoQj9ug95aIw7
u7aiFhGjaiYfy/LZGaBekk9Rv5YUtGCMbdukiRr5kkuQ+w3eXSq7SYHPnOW7pCirK691E79YULHE
gtPRTCiVPWmUp5FThDOK6WZPHLWfzzqpK0aYuqhI6tJ3KN8g/PMLeOhrfDWrxSABoF1aRiQcehNu
mBYf+nhoq1Ck7p739W5ekqfFzSLPzUKcYDcCq26jUIqkIpmEqs4j5ZDTP5u0K8Fn1t60GWi+dBqW
P+z3DlaCoqZj032OHWnOw07X5RPpyiFf5IJvVmg2pLByay36E+24nNPsNbIqJm++38pRD5aiuKLH
8EqSAdnND6lePGskpl7Z/tcAkZIwMr7dltJ9fLeoF4MQhArVL869qO1G5Hk0ogXzizddiPLdmOJ7
TycD5JrfGrcLCIAqwYQPAYINCDMaqAFL25rJDZw41q3A0h7twb12dA6FTt71Zakv1O3vjPaGkNbQ
o1/ZdkdPPhg6L/HAXW12tfHdghI/1S9ud6nI/hmdHqAIkLZujUb7fuoVX2U34vD7lCSNrHYiSfYM
0eWuoKXBIQIXd7VRzDhQNdJ3Rwq6HeLTutlrxcfA3otvemtab9ZE5I2kIeyo38aES6BKOByk5mFb
flFrHz0Shf8pEJN+U4C8k1p5svFGEku7yfJHWh9hNk0bDdmEDcZmHT6vrQKbCndiiY0q5CMbYDqR
PA7DFz0gOY+giYVI55y4wPg8NfeZTD9GDiT8pYdpJO6DKIqiro9oTlL9OzkHGzj6gQt45Z5D3AQi
gtBQHwwfj2C4XOO8jlV8rszE/CZYEx/qWHlQuwLHbu2SLSpwwq2zfiZ4djsamrcXQ0lQjajbsOq8
fg/1ZblQAJPc98HYF0V5yu0puzELeKxdLqNVvldxoFuvMck5WJ+vRYJ1bH3T2y91TVkFQUIbodnb
QEE96j07iW6KYSqa0JinGfJeuqondkx0FCzNgnpnvmbzTH9LLV6ANpLAk7DHthKVyX0gfMdM3Yvi
JZTZV7RGdjOHgI0pcBDzo/DC2Or4iXOYSFcOpUnHcZwo6KDtIOZ1zCYjkpq0SY7isZxhs5Rk6fZv
xDZuNM8NKoOsH8gALkwMe9MrCQuT/lj32jGrRLsZgSQH5RRv4YvqLDIsEMY6B622bPO5eFOwqK2G
RXEQE2Wam9Rmu5cyllFMHkpe1HBBIM3qI6gHwlpStzpWDgeo/M4gdaEH0R3Xj+Wzu1r3ZEfipNUk
DqWBht9QcEJxNqbN6U2hWQFFwGVRh5rMTOJEgkSZJMOXfg37EY5xoZu3nwwyKKkLgWQHCaTss9l5
np0EvUGm0DPWz0p17Nn2Tiqk0Nx8byF+ud6CJR9PpjYfZdxuRwKDR88K7HZ6FxSK51wcF7e6I9Lw
L3mgEfvU9sWTXYmISl6zmZAhzMgC2BlU6bv02OqOmRXRjOGoadpkxTlzmI6Ps+tCg0l26DCoIlvh
oM3YsaR2ovNes8O89oe8M42Cq/6JHd5M80uPSrzkSaoHPFZ4Dmhh2udRXLkP875VoNXo5YV9+Y3G
4cFq380B0cbivHUt3xvcSu4iGEYvXalH1d9BECAaIzHC1W5Ekl8aJ99W3XIFf8BxskGJkzT6aK7p
dsVWDu+ItUxs1dz4oVZvTda8gaF6V6/nUVKBs3UISxcQhGwssU1jlTRkJCCOTWR0AkrGVU4Wa7Dh
xUcn5Yvo4vE0ZnCKkE/Q98bGTnSW+Qxc/FvXkfKWjsOx7NFjNOVdVixetMLbzBzBTKnwKEfV7zLt
uep7cSzT1PY7K1wK6p8TB25pJFtV1DrTWvFikZZV2/otEZ7aU91S/UkfdE+xDxJHta+PNJHSlSZd
6UmePQcxRZJ1AEeewwCW4FWimiqpHGB+t0KA5/j363sQkpUOl2T2LTVK3NWn2Ros3mWmAqgU60Ou
Cv4ftrg3FePJiPX00E3ZcKrrFphx1oV5F88bJeYz6XPg0qZnAiuBxJQYQZExq5Zg+BHemcWtnaEQ
mpb9pDl0/q+4QxGoFZIwxu6A15htAEk4irP8Yizvhl7TcFe2M0gUg6liAqG7cf4PR+e1G7uRRdEv
IsAcXpuhs6ROSi+E0mVOxcyv96KB8dgYjGWrm6w6Z8eCIIhc3UyTuW/Ee/ueJFd57fuo0Xq6pkbn
0+L2JtSa48LpzPWBropA7d6sZUc8o0ftHpq3dEtYbxD153n4SHsRRAxguSUHqgHNTIfOoHzY04Ca
iwnic2Y0FDoF3qk6XWmmgVuQvVXW1pLq2tvTdgT6ZYkMGT29pKjNE00/sBLRvJtz1YGgl/3RJCOF
RL2fHkYiF9QsIgfJD01NMvCSMhK27ZekWq85sSR09mzEzNwqdVF9IB4p9PU5eippfqZm7RC1g0t5
wz1fsjOBrxLoXG4fqjn7URBkErYl86yYyVPZtB81Td3uWBpPJu/bgfBM21UbY/IxyGKDVU5jnj6R
q/syC+PqtPk9CpetmNWzhQKorIivMrrkqIbE2vTpZ2XTB1ikHyqTdkM/q95udYL/STojdWhDq8Gm
NZd7TfUuLdjbOH8honqHAOu8Lp8hRaXfVXuizlWpOpxbqzaLu+c9j5n1h/AwJ3ag210wTt21gifj
Ml8U66Z3j1TpuEsTT2LUa0dnFyZ3sQrjyn9yT6wJ7WgK2TCZqbpFxvKq0DkBdochzV8GhIs6UW51
6ZvNTZbE2YHf6xT9UXOrkkR7zkDL3JqEPLn6mZLWB+EMHJtm3KM02M8J2RNOCjbff9cQCUwZtJBW
nrJAdnY1stf3jkcuj66m9FIOE/kfXSAT20IPA4BwzL3akRgEkfdwZMlPGuGOIORqYsIJim0yzFyc
r8tS+HK3FYRfEZIvV/1WrW+cVBuxxrihXZMjg4ZjNF79VpcwEWorUK6hhot3M0OFwD3FiM/PwHeP
1mtIWOr/jzsGRJlGr1skz6T50RK7jICNkYcE8tMV6AzYvSwCuARSS1/0foMKEAUV4cL+wogurEfU
UP9qeOvwhW65bLVdKWf46TNiwUc3TsULgUjPkXkG6Yd/aE+2LHaon/14MbcRdCVlg4Nu3QarId67
8E3o2hDorYiJ4Rqkbdd8JDO8IPLQxvwrEgXP9kBrEIwZpX4sztlygDnz8yw7wxSZsNQMp0RzHJRc
/8ul6dBOz8zHoFTlSY8cikZix0vJpLAXeaZcidWSf2RdX3NnCvqRzqBUQRmckuPCybgoNwKm8WVF
Ay13I4rKkqDihHBLigmZL38S7s5ao86J/BnNOafLS4TmkoLIc2fOfltmvN25Twa325QrGKHRWzH6
KyydVUT1O0E2DJ4ou107dudGvM0GrM+ArjZuVqAzPihL5o+h2Dkp3Y+jkZAGFfXHtEdIXofjRtaE
cpIq9LtcnL95xshQUzdp2PcQ4zGbhmc5zrPl+G2OCEGNDkyq0wCdgzYuD62HA5G2MRiOYxq/yN0p
VERHGskcmcOwaqMkIZGvbhXPQWOZCvJ7o4hmtxeQ7x0vFxavUyaYLkr87AJ9dcXKSxaBfKooMmWL
Zg4oU+i6OfLbNqUB0hZ/uhr/1NlylRyetEWBqq4tGI+dkdr/4ro9pRC5QSzFr6FOQqgk3pdGeh7C
7H1Rqj1yBXdKAQyk1DiMUyt2ettc4kE+1TEUO49+NGDAMof22qK9obLiYQ4sbZFFWmY72w0p+wep
r42ADJCZZGEZBSRdXG7t4Gik36wL5cB2sltEfPfGKd6c4dPJ360YLhitSeYA/o0nTutgRqLY2Nzr
hIJRpUmDzXuWWn4DPanGry2J0wiAz2jQVimZJb308A47lSRzP5fRmc69gg67OxcgzWErjkXU3nMb
XEEWlfC65kfribRsR8bGOd6kbRuxkjn7NF2+B13nxKMuEUgxvZAr/Bt3r8ZS06BgStclK4g5/SIZ
rKlQTSowV/Mvon6eeH3d3SRPWM1W0dRXtQWEtutPzEp+pjc7HQrCFClM3M9kaY+8yLb0bsE4jGlQ
OX9jEkuc+h0DpvJkRRZwbNCFGVTdWvWFXBai7wy4TvJV7uyULPNnhfib0bplSvQ9D8csDeUdGrFD
EzeeSNkq8ynfqkOQz8kzPNBaMgOAPEanJZytXeLML5KczSTf99FRUnhSu+xABjyrPbV91UQM26Bv
rTZ8CPLvvYyfrK/VYEQ8nalOB3sxC9pzMpC7WL1z3r5HU8jcExK1R5L3S027ysZAhdV1ustIBFIS
H8eqO5blopK+JS5xRJZgWtdnVoy9WlTXRo9RNJAw0LbFrrDlD0nTWZuVn7zjwg/7GPm6eJdX/CSf
AsKgj3bckj2iLf70lJTjPorU29TPO7L0t1pTB1RVBO2ionFKjsieN02veRYaG/RSH+XcvI1N7kdd
L3sk13rGVN9Jht9rGs+YpvyIrttanfbgDyafvgyUyPQhGz04vUMLs0NdHeKWyiRlv7eab3Uc8iOS
2GvnyESnMt6E8d6Wk8+Fcq7NnBp3ZuaTufzaZhJ6tiSe8fQ8U/xIzqihvfC1bk3qHZNlOC0IQAOK
gVx5pqRuTolXXDQ4JQo+5GeYc/LhSrLAnJOI648hXmi2MuojkMmdahrAUeu5KxSMKCbZ7cORll3k
Div8SqReCDPnNBnD8n6UEIBMnXNZRqw3o35Nsm/0AMRyTcCWUfa7od5wW+poP6veAxMKmLKfkAWj
1Gq1Y2RzulI0kSMPl47moF2KojqphkOr1m9WC3+NqRLy64xMeuiIQFT5+lkYZZohdNPv9fpWyeK6
1OPTBMVMYdWmc8KrSRMEslBcRN4U9UFHUpaeTLvUKdxGUdy8Ca8awxhFGwdJfCOSGoa7s2ZmmmMg
6E/WyZdE1fNl07resShqVKtoCx+g8aaBABUAwhqZQ+wWm3o4a/0prXNXMyPPiQmm1JIjlR+HVueF
5G85oKGguEUPH0MkPznRuG25PjL1ZJOSiiRACjdNYuxbSF2ywfbMMy/arJ06nedVyF1AbFnGTZil
wqfmc2uH/EOt5DlSgQQrse2G1hejdq+JQ9zo+jVGSR5P8j6JHymKOJfToLMOZHZtahlFAoansPzX
dAZlVtCG6xhp6tcSvMpXlmqfzK95ou+jTiHetTR2uvK9hDhT5hEszrDbQ1pyWsUBFVBmUGrGUVLj
+5C3q6wUirIc4nuO6JyYzeQikWrgpRfZzj5S5oIhrm7q2L0rfXJSzKUK6n7JL8uMDWIKrzN0C8VY
Ozt07lEmeaEFrDAjmY112Y9u4YRAKYV60WfxOkP5+inEfigdRf8jd5RFDO8IjgIH5kCJpW0V2oE5
EaBAa4Jk0gKZtNte4Gpau4aX7ssqGmJGho6IPlrKW6ys7NJHk4hSpGid19jRsQTRsyL1MOtGeAyn
mVDPunt31i4ZZIZtYWzBFLptx/9lEMwdnRaMTj+957196DsqxvSsRE4+MbcptrOvZZMCnrA4SNNj
WSHT9sfB4OKwCVEccApzpH91RlOocW2c+DC0+TV+jYfk6IRv9USlrITDJcJsNSmEuerzyEo9qj8d
JV+EmVp7QYvHhnpav1dinFD8NdM17qrF6DdjyCPlHHUHwaQX1j4VV2fGzAZhNWI0eD8rKHtCXiPL
fvCMZOGLrjAd1Gi2/NDo/F5yKEgn+xwrBICkoe47RdmWCaHf61oXDkvkO1Zzs+IVC8vQQw6/46y7
epgvx9lwDm068AD32qFfrO/Zjn4KIrg1qUChyY3XqWbtK8hP0M8yOaL8WwaIlMl38vjsVBBK5IAA
3nK4U7rNZwK/Ed4m4rFdTek9HQVPlsXvpDGgmjXzllkZKXu+bJWpztiWqWyLc5PejFVTZrrIbd1S
obSFrnbAEB5DqXS1CIWSqve+pZAsatWNR1BO6msa2x7kr9cv3cHoKFKz6+ZhJdMjs5FHJIvPhBCz
p6KGD9ucva1eGj/Ul3uIsNIyJ0+dkADSaPjN+fEYUsxX9edk2j7FtFu9oOE3jbcJseA1OBEdPqR5
S/k3MngZPRpB0pJv9eQR22nNJYOHVrPjX6IBOcrjDxoEng0C7eiFQJ4d85rMDOPOcwnVrI41QBlz
Sq2rJ810rqEU7axiS4RffCiK7ODkzrnVMTgxToZqd5kN0DONHLwifdSm+jRn99Yab2EH2C+Iua0Y
9YfQHUaCIDv5qEADz03yqMeHsLzanPZEgb+MRhQ4ZfpqS4TOqrK906X2JHLluZ+U54xZo9ViC+q3
CegF3FjRt6Gf40phSf1LbXJNc7Gd1L+sOMwouE0bVl2HOhkfEjIBAe000sRn6mysCAnY7M1cdhMp
ARQCnioX4gWdTHdTWaDN1e6pJh4ZUd5h4ZxUuBm5Us+Zjoy7b6Ap4iYj4rR/amYFExJRwPnVHK29
lWUeF+Y+bsPfKkXqYJFs08OPadmN7R9BTnofpbbfVElOS+2ASwLOZVs0Aq2TfFZac5thFBousWQf
mnT629jPGEbRgc3mmwQ8REEEabVIG7LBOEmWGEHLqudWJj6HPawyqrus10QkJbupMW6mkm2dFKUm
dS84JJoFQbe56zoL3KKpaFI1ENjmGOh0RTum9hRuSuXbJskGywhiorirgk5JiE4rvMXQT4qdHqNC
wTpVvEYjAIWsZk/w+29gpiezNb4IHl018H7XyddQLvwxBkJl4+bAIUozh0s1W8Qq1OEVID7cqT7S
8IBV9xyFFP+oKMo06ydWWC9pirrJYbjN1WmPu2hnMOu00peV8DRxMPHAP49We+hNIN4RqoJXQylf
QRl58OkbbyLG/jD2NdaJiM2M/pdAaS2g3o88nr8zQeqYwinXxD8AN/tWy8+M//9EyA6QxIWxyVdQ
tgspYK4uQ0M1Wt3+G9LlrBnadUY8iChjW6vSfWK06FNpK9cJl051VKfFLZQPLcIw1NgJIdPlIUrX
qPxo2IWqrSDSbL5RBH8h1AgMAblnYAeQEpZdadCuICeqqA808X22+bhs+qy5EYQPxw01mI3lX9Rn
72Gd/+l29c+exIceYltsWwsLBkd5Gz2lIzRIe43jBV4JgivBdlgQ8s1TH6p4klbovFB2Pak5MJ9v
hSEdknxEP8v3BNxblAZLgGpsxlTaSfgJvLRUtpKZIHCgvgZEWXnqovHfHJrfGlRSO6xC6kq+Segv
RAfwkoUn3VIpA+pbYPH5I8mqE01bWzpXDiX2OAzDfPDo2NPOWzSCEbluMHm7IzdMCvAWG+7kvBXV
dMDjh0eX5ZfgFgwx8jFUScIFPcQ5psYXaxXwor0UfMYkTR2p/GSyWAvHAKWhEyosjPM9Z+KLq304
cPdEv6oFO1wdBKfDmHyR97tpJUZ0NHkkoxa57FV2V29Uof1aJrC6IRelR+mhUsveqAl6ljhiGWIF
vZno/k/gAq/AgnTmMS+qEdYxlXYm4EGponqj/SIFdemcXRFJGynPdzKgSVVLF2skD91Ot01OpHWb
XjOreKDfuGWVHJQzNjPqTfOoDCq4NqF3rNKW7dVVcxVZdlGk+S3b26Lu3L5tzumU7hPrB3flodbD
a63Hua+ulFLFbR1JNxQwu4VeTzeOByoQjQaZvNhaofrRxDxTIAw7Y9Z8JITZhkxOApZ3RlX/4Fp5
wreGWiWvv9irbpTGVX4XrUO10brCCX+EiHZpHV6W/rdFXuBRBqowWINcOQ1vJs4up3QebTKcZ5KT
p6Eq1uJU9LFJ+IuW2FX65cPKwq8WWM2ooX5QjV/wJgu83nRx+rqGhEvTzpiaTsls/1nAFvg0Ec6a
oXO0yteSabhxpm1jOJRn2c0rid8geKmr2o9a/uhjbWXCeDl5lCOr2rWO+q6aBlp1qFspK8kQni7x
aDxjkD9kDjKYuXRFD9Gmg1hEXewr9vwISVEeVGhkTC+LXj0mA1ldq8bJJkoMJLgN9p0lhJia7LvK
5INP3XpvIC7oM0QAmvx/mv528w9NZMj0mxenqfdcVl9qagVxljOEVk92UvoIJfZNgQiyjnaMbtSN
IFbrHzjMrrUFXqPlM3Gt9iPSHqGUklhuFZsCnXMHS2hU33YNB4b8s1AXdgslsMBymKTHgNYgJx9v
ukKuk11ty4LbMR+9Yu2rg9orSU2mjXODtfhmp90ZSzsWlZbXQEOLJaQg6iTSeDPkvop8WrToSeRo
HUkSzzXM1tolURnN6Icy9XCTYomNdOT5+Gt3xMEeSjPVsJVkn7L0mQBdNwZN4toX3N5xGkfPBvdA
fHTIHVyokc4HLi6mQPakWc/rGKbLmwaluGMtbwDLQgBwL+m+j/kU5+JA6u+xpoY14/b0c062xCqf
6hiezu7b70SK3Viz4FLae8I3SwGza9bmzbL5CclMD+Vrs9zwQ7gyNKIwkEFI0j1S+aUN/Rf+kpxa
uu2w0mI9LFqXMRR2I0eQrQax0F05oUfaNjHGdUjLcxnmO4Ha5lRqepodLOUmae+0dNwrTjZEMV6D
/yXPgW7VOd3HywqPItAryOHO7Y+OEtWo7K+4w4MqLrwwlSKvjFIvybH8dE95mYPIpBCT8D6Lo4NM
z/VF7mt/xM8dgzyHPZNo3dJmbOeNm9zzMd0rKrt9NVM2TZR1aQYjwt10Sp4XpbtU0YE7F6S+eJFB
e0yd8tF28iPDRv7jgKKji1PIp3DifYMhMURqYCwtz5KFdp7w5iArilcD8wjUH1BPeJbwJ7RJgSca
j7beHsbKuQ7KpV1edEPdjb12VNFRSefe+aWOwhWTw3gm6McgokACGUBcoQkEvjmG5ZmwmURs6YvG
UGx9CVXjwrhQwvOgb/u9X0CIzbDfNvVHnIebeRWn6nUP/jmeSBA4MJ+QIJZau3TK7xowdm8O1z48
KNWLUahXo9N8W7Y8sUrEYyz1dAcJle/Zppiy6J8m+gpa40kijJwAkh9o5qDogNgZyXWEI3qRH5Jm
eGlq1qGFhIuaHAfx13WgxhR6B0U9n1KtDvSVQ82je6mjqx/xc7OUa5PabxTgNXeWrS0k3VclmxuJ
HU2zZEpvlVuCKXIDhvllM0DTiOS0yftSKG5fg/f2U+SsQuIvBJAKm5o7dsMTstyYziMTxBSfxSx5
DRWcKbOVIkNCzINf5pW3OsvaNj7NsilvddrQN7WeAJlF16W3zvlU3Cl7/VB0SHkxHsNQuUusoE70
lCzFPiP4M59/ekFYtmGc6Kr20siGQM+M10bl2M8FMRpwIrj7tlw7u95GGG+Gx9I8RPWj5qroaX+u
htKrLEhuVTsOQ+d2rYSJUd+JGQHlPDoPrUs4bZvjzKgRV5qP3WNnShSwIgcJ55T6Z22nFieRNf8a
XXpzNFiYjEElGg+mvux6Vq8sopcgYdyZhThzWLudDWSfUfeoOPOjC+NPvZhfavALiZcmVovnnAux
aqV95tTwZ8M+pjdm4kna1GMO5RCaFxUwk/48gr4qgKpmGUZUG1JHWnkeAmKgkZlkextRjDLhWGHX
xcWuTLsRYUOemJdxuJQKZo+sdQBI85PgYNRaLPI5DiPksPrIY0h1byzlX7gp3+nFIjhg/dXAiuZy
4Yky9U+TcqAy3hbVvJlyGLcuSGFk51oBD4/KcytJJ1uPNor2IaJ3p2GWoe3MUdcUiP4o5tqjl3zb
AFFzRi3fpak8z60TEJ+PtNutlFM4DkEB3JkT7Z2Y9q+Q8cTiaKPlwVYuSUvHS94Cq4ieLtQ8UK08
dq1UwVnQOE88IgMHQQtHr31qkqy5YY2KII13oTxAF1HmlNJT5WfQ6tGNrSEQOXNuFb7Ig7SLWV2z
SGFgVOxbHhdbKSVcZ7C51te4EGkGpWrBkt6KKb10IY551EaYG2rc6Wr7A+a5kO1LXA7M73oAF3px
tqVtDwAsxWsbT3fAfnJAX7qzkQ/Eec8j3LyE9h+6NQDwnBZ0UDnAu5nhyu42SY+BTfegVzu4vFn+
p8yo+sPkJDqdl8Fh7492svJm6xNGG/RT6RYoF2UR4qjcpXKaUMFVkBm9TMDsDdIBClu017QxPSYw
Q7zG/OilOqX5TxE+rHQHvfGXMDKVWXWTmXsToumjgrKtqXiWafSd20M2xL+SpLkITt2x794jXRxw
eKozipiyNIglkZlJVoFhKb8SCfKSVc5TltHEodcPu5ndhktQkpCWR+pnNAufd/7Ua9QCJB9Re5jw
eYZccSXOYWw4cWq4xXy3GJUK8CNQfHo1UaGRK7SZcXDQ9+1eE/zu6NxcAA7fGbKDOZluUujHLoJS
aNvDjGqa3OV9ovAyQXeF4V9e9Funp+bD+JXxNBXRlc7dCejUoMQjxUxvKIfMXi62M7zIwlfNaheF
/5y+55q1wKa5e9tAG77G9MtyMl/wWoG5RGaEVAurRKrw82768CHNkhuJlqLJ2BPVp7Z2NlRXJW4e
ZrbOm8azlGHky3ZpK4icQP6o5LyhukEzhOXsKVQtNvEoP7WJjJSZghuZs0vPrfElnfBKa3FxGCyq
VuLx1Nq6b9F1KQssbAmRiwBnkEK28wmB8VRMr3J2jriSpdUSzJtBqZOEQGikMyuuQLC0gViqwSei
YJeO9/UUTKyNG0uzq0npxcp/ueAxUUzLbh7/FVW5pWaWaoh/jTqhD6i9qcruWv1ipTha/yXwnao2
oVY5VuW1Y/VO5W/b3BF14Mb6rTPKrbIG+mPFlpO7GV5SBObcTq6S0lIQP0YdXGh+ZuZWYWJFEwWC
WwhZrEpVJfHMXNFFFuSjzHQU43sZyvYbceFHRNOVCIW9VRPzxn3jdpd2LV5JUnzzeT2/0Qb6jw5E
a4NtpfeIP8npAxrynZb/sHlFmTvgqQCNWMtCCYvqPtUhNR7jZD+RWrAdsLSdrBHz4NjLT3FVXZq+
MjdO1LyLITa9yCjs16GZf5UmmpAZ4xILE8czFbxsRNtQ//yc9UZ4w5HR48Pgs6XC8WPJl7+UoJlY
6viBEtNYi0sJ5DHeilJF1kHRpl/y8pp2ogDtGPm+VBVzPwGQAagMPzIm8405y+3Oqq7kCdUvRX6H
bZ/J6GsRzDZC3ql1S3HW/DA4XOfwe+QAJLWisn7ApqvlUww7qflb60+K/Yj8unAeKiJFcjRpOiwC
HWe1AnxBxfKmlP/l6ns/lwFomZBZmErXdPZ01IIXB6SOGPXXwsE/QKvMKGiZI3kgW98iSmcJEFBB
CXdIMysdYSMfe2QeI+Mdd6Kd7tSUJI7m2SRfIgSErC4jT7OkSfvZsANF3dYQBBxCee0ShuLGHRqn
KsDMy6B0ESPo4HPLYt8Yf2iK9RTqHlu4OTxQijroXImYULPFXdBI6I8Sg58Z7kVJsFJEEsTotyb6
c/GXIg9J6IvHPOoazj8h9UFD7EGGZq6oobJantu/qSQZmgwzc6dT2THLgbCYcdHBCZTZ60YbcRwj
85mcv3Q8q/Gjo/WyTg51/Nv9XwDk6fb3NPrpcFurMfCUHICMUgcRoEIogB3y73YPxbEJczIMdLda
rnWvIVCQAWBoy93bnL8FZVpy543tOcVk08/Npnvql5d4+GuUo/M3zCy8yoE3xaWbt6rfi1ogwUpO
JUweNcHHTjwNYD9h/1YiQyPKUU4HTlEijZqgHHi3gCLZ1TcNaQqh/EYg3saqPwReTmn2ivzkMHbr
SRN04PZGPHiALe6qJVBgqk1W3cq81g34BtJxasjWArfoKQ+f+trxHOWDyANCYWhkrtBK/OIxtHtE
2iwtaoomqHa7r/+fHMCMcMRZKFdbpWBqsFdD+c5sBrRdGs3FvpVUHobOEaizqzDOK1fT+Ixamuf0
rUP22JLxHnAhOcsziwQxebV2MpWtbl6ym44bkXIqt2MAWdIDAUdr7SJ3vpv26V7iloY8dDAfY76C
IyctB44RXZeBzu8gL5i9+WgKrDUz7u2Wkg2Zom81VWl5IKWyejdXA294dybAX4C0iHk0rd4qdUJ+
/plTmeswJor4ElunUm5PFjVgZcNZSRTq8NHxKetcUiqHVM2fR7x6vXWJaMaZK5K+LKJ0272NmKis
35D5gbnY3dOAgpycaJQCocwNQUNhNpIkluDyxeCRkQExNlsVRD8Zg8SkOpI3juDxGsIJDQxLItFr
WOxMHoZLNz5CggnE2pdU/5ZVv8+xGYzGp0gO6F52o5HuoqXdLA1iE4Sj6GFIQIlIKEmCEvZzfWB0
zzaBimksh2LCVusmxpfFp1arVJjOX7Lgl1quJe02xBmItt/1+mPgTp5SnpnhHzJNlCZIcCGZ4IFK
jqsUitQc0FrDVKrQqFqfEcdCBCJdOVF3sAYiF+HxlwlhFcnuqGZtg/WakyThHW6wM+QQzHTLgxv+
qIDScYw7AnWbU92ruLwLZX2usZUaJUOIksnuUCL/g63hvaa+R8+kexkTKTTSgLOFzgC8Uv+vSiQQ
ZF5eRhXAsPIW8Msacqfuq42k3gzyvKAjAsa7RPhOWONDacKShCTElkWv6UQ6YdUpM+FVjliRSADX
MEZioMdTH6TdmrUxF9q2STMsUfyisAQ0Ke7HMpG2TRS96EnpiVF2vAnIJ47KklYvMb6RZYnhs/2p
8pq5XWpqr8qMhEpw+TW8hbXWQ22k8mu0ViAi6b/3rFlHwxpuGmrkkcjBNUwlNUEuTRheVLOIAwwx
MrC+ZUaMIpiWMSMFOAJ0Rs89LBLBficlfS4HuuMNa6vxxfZwcOx8QEW1O9uTT2rVnvBnbDGQtvJA
T9qlHt57jIyh+qRVvzjjNnRJhq8o0Q9ynJGD0u5DUBwNbRhXnW/roLAKtkHZKN7ot462hRVnp///
S4PozaZBOeoscAosuaPhP5Yr/V9W0TxbmiiEI1nEJBsq39EYDYHRQCFFIQlIxuhcZZNOpzkRvw4r
36YvW29S1OGyjmfQA9s0GmRX60jOkBrSStS1NzCrkkBr4hdLy5jK04/MRGdR6xgdMd/hYO41n8e4
PxcOCJIlJP0zJb1KJEw8lpdN2EGiaqlvogwhebg5LHxPnQV09jLXEEay4AXsQDetGbeATKyUtVoT
mpnDoi1md6wMgg0H7I5L+RYv4fvYzaeqUH9HHt9XCe8mKXIRHWh5cpTq+iXNWv3NasbCp/Wcoi8y
tortyPOUIvDB808s4RppOS85UudD32MLknFutV6LVIt32NHmY6YrAG+cyFV87pbmRibzS8Ncbuh8
d/1JkQlpQ0kqx/Y74TcKNh2FRs+id0PDuP2D2nqSl6sos3NZRDbZju33HB7NZvrs6Hhs8vASa/25
NPgumxyy0YIttJ0/lDvdJkJsV2XaqdFic405ec4N/RXD6KVhsdM5GsaKjErlPDAxdPxSBvh5ixJg
QoGNl+T/Dit5/JiG9ls1UqSynTursqtj9cAYjVwBJoaHNSrGozoYtzKmbq38ahFVNg3/88DFD1LY
Sn9Cp1uPHXvCK97heC+5MbinQY3/ivRLqq6zfE26p1AkQS6bXGTRXqnvpfXdozBs7GqfU5I8l3t8
Dlp0azA14PjzjDglXlB12+KsZHAT6KjrCCFWBUmEbLP2ai2lMpLORyO7JFzSOKdIvHjkYIvODKAn
w0/FSBK7td6PGa/ikF9F73b5Prag/13/qkl/k/62RPxLEYBkyu8dcsy01FlufnnLD1WsIVcrt68F
u82cKVuBm8QQyaOYRTCnYzCEv2XW+EXHrDJnabDO/XEQRm2Qxsa+4bYr8/lJIzJhU41aoOfGV5pc
NYUdlPsxQgGp1igYMuDxPlt2E9fqOGOqnQkiIqGkmbtDLss+Acyc5Na2z2HTFtn4SKzpWk4Ed+so
rBoj/Km68pD1wz21jE0jzhCa3oB2qbbT10o9Kg0oKHuCnsjeBOfYIOZrPubwQ1TlxyBPriUVNxGS
VGND8mHuASXyykuBWz7XItfJEncBCK118zqwjsOZkkF7WVrS4rKuOYQYUIXymqTiPTHI5zLnTcfh
bRGL0Xw7ReRVavncVOaBHBu3ohQ2YmCVgL20BBex3YMoDAwNFgrmCK8wIoTRAnSn5DTZx9LwnGbk
4M2eHLJcqPqTAMzSoeV1HJ529GS2HF3K6JcZrtreE5H0GsJ8qE29q1iIYwKoHNPyLPQUvQS0wLon
g96hlM7J2KEj9pzoF4N88kWBc+q9nP9I8fPoJGTrBn0p8agQd9vi6Ws7BirlY8AxV7Uj3o6t0QE2
EalJxvNONYbPQZ9dCjRnxkgUUbljkeDLXqKGOIWR75am/prxBZSssQaN4Av8ui45FIbRBicN20xO
zxpLOGuSFJleUQh/EO0rI74jxXwkx0Jteay6w8q/pwMkpAr8PAxMCnmIO6ElVgYfDPVj8x9sJg2H
IcqPs6wMu+TfvzjV+Ju5CdoHGQR+XECwV9qpQEpa68dYUknT5WFDRvIfZWeS5LpyZumtpGmcLnN0
DsAslYNgTwaD0ceNmMCiRd93DuwhF1FryY3VBz2Z1dOTqlQpkwZXtyGDBBx/c853SLLcROGX04+b
qWAyBpVqSp44/69aLzyjFH/tkoeRGD+FjhHvx21Az6JMfdszHbBTdQfvdSMibHcqwJxOvT6VLF1R
ZDQ8HftAoA1hW2qmr4vsqZfGQbnBRovqOkiK28U+mQZ3FYTHkrNsbIwDEtq1N4N6ku9FOvG6iHSl
mB/jgeNgHo+g+X4ZlEKJQDNB7t0sSQYw813hCyzl7b2GMMczpdakDsY1Y5KWBZcVMbOTp0UlLaMP
DUVADfQ2UX3ngckYJmA91l2JMQCPwoGw9W7t6/4zKpqHpbQyEJysoqA/1PhvfHL+aHeIp8WSYJrq
qDH/F6AARHIyket2oXfgcOG6AZgoSKmljF+HwwmGzrnlHi5gEbrRqXQQB0FGKT37kNfOzkHPTI/Z
9M2PQDCYdO0pNY2Hll5gCs5hcfEguWqZvVdzsbW/dHSx2+7g6f6mKGAdYk/CSDpyx8HVYGeDLsyc
DtIR9/agT+zZrlvMFVlbQxQzr6wgIYixLg/FuOehdXEN+4JJlHYEAKl+sGbwCOTIf0c0sXH/osh3
S4DuwYZ6wkexjxFKdO1WMxh1aCKV/yXsCt4Tm0txz0yv8K1tYVZPyTjtx8/ScncuBiBsuAdl+nzU
6bRvFZhIt3ntfWYxM9uaZy33Pj1JbtenyCihcVjbuLlLtPeSTOW5JkTSXr4fuMi2d3S854CyUhvz
xV2cMstOh9vDY77F1qQQ3UV4hKN7v6JyZ8/f2ZRvB7YVikT3Jsm/k754tLj4Be4GbjxK9YOUUFLQ
RkcgbtKp3U3EdlRufzQ6BFqd+ISpegtQqRPRg0gxhNnj0ejR0IDBNIZ4P9iIaofspsvU3mAZHSJb
xQByLplTqhJVLlvvJZG23lqReIxGAETOsBtsEzsYliA7Q5YfrYziNu+ZGbbZFgsSey74CEeDh4D1
HY4LXuLKojVXItikyRMeQs9y92kFoQiPihtEj/7o79qhvhmqT69hkhVx69Me1PB2hvRgMv8KqWit
7r6r6gvwZrrRfqNamCiGcZVZ0yU3kl/DfGkY1Jfmd9M/pZGCV5MuOgTO1J0ZVcfO7uDGVWgUNAJZ
ntfoeWVa7Uk82aRV+BUWVNYUP35OINF84+by22m2gK93WTyjDnt2BhtgOYrlDwQaAISC2znrwT0H
Xwn0k7J5LfKPmO0b9uQIPeIQF5cIPumJCf2+C/NVUqO739JIFXig4+p5NO6ASwFYZV2D+sgMX91p
abjCjfoQabfrgf5IdGVh1u8cwpd9442S762mRsf4iMEHejjex4JRZ848lDk2Oz8eRTcloaqjmK5Q
7uV2x3D7LbVh6+VvZomvNHFfJBmy8/SrCb7bwlh3NM5Bt/fbj7TSO9FTVEt5T5VqsGiCw31w1QtC
rW1TsuYniJysaHqT67K5m93sXqiH0RPvQt1mut+wuL8Ke4Qx7k9aONeQaq5wV1Z1+F4gkzX7ZCMr
AUwYsLYYryYOqWD+MXnM6+zgaLQ7QHsot3e1/TNFAtepOChsdLn5ZJWPACuh+C2ZyAF4Rpa1oB1h
EiEvLA8DfSjcNdTnyXZZzw84Qfz6ZrG5KcPYWBxmEdrlLC+23gSPrk3eIxMafT7ek39MkDnCIhYQ
otoGIyuFCXudemgLnm7erZU5d4tvqaiRpLJz1yAhZNlunbjeg4E56u+gAlTZA96IdbsOsST0TrOW
yOiuWEbCnSEzSbSHNJSM+sbPGFAGvR5e5MYnFY7pL3yXYJ8MZ2kvmV/+VlCAZvvhjncazPKkbzSu
YDe5jbM7hODIT0XtMI55DqJLMgDC+5JM3MItM9vRf4yGyzzvxvQ6jvC7rd03v1xgXK8lwry+Ye9p
1hvRcNIdoRceLE4a9WNqf2uzX7ch+Lc8sbzpejD6lQKxPLRcW5coXpb1/oMqGEjp9Jrt5dQkp9r2
d+D3Tl7LPMn5Qg7AxYP+3qc8ENbVQGax3ao77inq44H7KtqRLsCApr3Yw08hSDu0zjbPNJhY9B7W
U2REw9XYXIhU6ML25PJArzVW2XFliksXVVvdiRvvlHRPCohHaj6FzDWn3D2g1XfzI8DFdZIbrI5O
DSvHnJWod9Px6rrRn9LKxc6JzPZS6rc8hHMmdHiDTKJYC1Blqm/8q25MTsPUmMc46slGBsTLYyHI
zxVW2ZWLIGHKnI1EwTJMU/cc8k7w1jKehww19euB0RCcIHQcaZKbe2MsHl0f7bCs4zXRwGRhh628
Q1W3DuYG9gaWm42TVP4mTA1IibZns5JlPtIa0K5SXOJrD0kB+pWV8IuN36LgzjMHvz9srAnw1pOs
dnheOwDgnAit55pHbYQ3vQI/pqG0cWQLO15HYf3eobxj857/Mo1g3rbOAbZOvA0i64ed0HvfF8m5
gErNgR8eJXj06wCSIss7n64R4DrqhmMM4OvUgU9DIl5V50g4OTkUbcZahzbXIi3qxbEHWIBwiXZ/
/WXrghyL/Qpl6PK7eAP2RjJZ92Q35I/o2hWVfYt45jMp0QKQeTxdQD+pU9rZaKJFwf3jMAdzlsgO
tyvuUvqUA74Y6R0jo1IXL4XG1XVzsi2cGbGyKo313M3erpxIDJ8KzzkxAv6K7Ql6nOW9GaQ0UF6N
3kZaUpzaKgKCmM7hqiaNAr6YkcBCqZ2PscnkqWO1dPLL/qcAlLlte5mveyNBPDqPuDyhNeH+8vW+
qegiJnNu9+PELk/7g7P33fzW11PNizowSr0w2A4OSP6+RpFiom70FyjAMFQ1qtsmPak2qXA6VC6T
F0scs74X/IDDXWPpcpu3wzqOADxGy2xOeqBVs24yj2FWqH0Dji7NhTq5eBemHnJy6TqnHJksl2F7
WxdE05s9/knqUdAz8XgBOuwdu4bpdyCJVPQc097lURhfR/GNM87GqeyfY09V1yAYzT5GNWNZPf5W
5mRGARTbNWLmDsGM9K2v60MR7qHJ4QbCbLS1i/bNjwfwqjxwVQI20g7jZuUpLmzJLvJ27u/44JyT
bFbkujaHmQsYQidEfdNj8IzqKcsK5+zIH/gmHGJl9YrMfEYBI4jwjhE+BCGbvd709rPLYwhz0HnG
tDOLLeFGn1pWcDA7esmoGo+RnXKUV+VbjNTq3Ihgb8xNfghV+T1OTOTRa0MMCuJTq8VRuZj8VFCX
m8S0NwXs1Q2tKmM1kaW7Lh+OPNoeOog4IoCZEUlWZ2R6RicWezBvwOD4VvDcTyVuzrSnryWm5qrv
Jx9V1G4O+mDfCSr20j7VswPbHtcbm3gHFVYeUBlohBDg+vScLrJCqAZRkx0iPDLYvsYzPmkMT/QM
9aEhXZuPeRm3x5gNRxdjR+ZLLCJs4qdSz1dgnaScAqwvl5Bd5d41we/k7mu3ULy9xcJoz/WjI+oF
pTNYO123T56FmS3Jqwt0P9YGpZZwjgv72imeWujYh0Eh3GTAuCszxmsl+MW6BKMX2uesl9O+cpgg
WQOkWDjw5CbwFCXhgrMqt9m/CgCp80xVpHogERrAKTTTLbs3cKhTpJnaGchAY7TkNarMwA6aF0VB
s5eRQ2oaRti4p9lL83gJ9WB1G+ryxswWEQxHsoz6aOuOZn8hNHi4ICv+tJskPcygOcLCPOcNHJd8
mGKsVKi8Yh5ZXnY7czFcodPyV/mMjLeN4Qr6pffpmJzoaWQsnWNIqZQTppO70KqBD7GSVcvpkD02
ff4Mto3NJrb5Our01jNH/PduRHiHGF/MKFEw21O59fvHKpb1jRXF33ZqxzuJtxRVq3DXbe8AZEsZ
VMgSCEAfu/sJ48pTivnQd8nlM0WJ2zRW975giWYtI4vOf47bRm1Mu/+qs4F99CAJ09kjfs1XVmo4
a4l0rMjx74Mqi7ea1A9qJ5/bN+/FRmbii8QGxgUmXkJgFQR91ghS2kkChA0gsk2W98vsO+xCQMYP
gcIby6jvKjkKoFzXDNLXTc8Cxy+AHNqd+WRHCleGP+orR+ovI7YgxsWFQs1dPM00YRmDWqhGfFdF
2OzEfDZy2rWxQqoHpQkXNrk/Vu9jw6+gk/6VaV/09amK9LvXuhmmcdqTxkK+mi/m0Lkcv8Y+LM/s
mstzYvzoUHvHwNBqV83uraHT9OgqULakR1+LpmYOZFibCXj4VTzD8h1YwFEZ4+Lup/EADfI0MfS6
rhEjBKhDglY+RIy+D36XrpoKg3sFqOfK/sC8REA613gdjF+pMD5FaRytELyw16rqMLOjTtEKhanz
gPTDSeGTRy5mICWme0Rl9p1fv02huWeOZ2P+hPkWanq2PjLUVWI2G5xYI9THJtjUi3k91Dya+nxn
WJ0CdiePfGdy48siW3vM2bu6vAmqGtU6D5eNy/rctOhdIsKq1yU85nhEFgz1zKYRaIZjpGBf5IjW
3GT2t2Hmw4a3BY5ywDFWmpbkJOh2FafjVaTK43KR38wO2C7BYAtVWov7774WVrgXKNrcCrh/mXL4
ZuIaNeir51aMljN/NYdVdmYUOaws/xL7TnaqiY5k21PXGBZI92gkrATxorR9zIvSw27l8iwIux2Y
ZloB0W/8aQxAzuUVXW3jYRDpoWy6Jm14ibbJd2V3yHy0gt1bV7n22S7JqWlRrAVudVN7JrmVHoUZ
z6dyzQIqZx4fhptMVOKYB/GrYww4fTNOzlgsdrHShI/HKqfR3VvUdT+Z41JBFzZA4KLdy4nKQuBA
2oBcT01wZK3fHvMQlbYRtvHGp9+3iyjaSkt9V6H7kjTmht+OVpz53i6QqN6y3MDFyXoWF+lr1njj
ae68ewR4DvY1eKPK80GsO9xL/aDwIaIA9Gv+/4715eRVPDxxMtqBo67qVIOrgMaBTwW3vOe19H9R
/cVA6S7NFoCSDp19n2NdS0Vlw1xwK2aKOFwjCKSfE+ytxVPT5Egko3S8Hfqq20Wp+dhWqXMuiFQA
cYMQFl62ZCTEjvEWXf4ZtLX1FIRsXkcHAHLf2h8wqYxD2eIu13Pon+dFhj3SPDiDuc+qwDo5qHQS
XuO6QnmysvnzxLVM3X7iuYksOX8GSphva5i/ONLCi6whP87pzFdTwdM12w/pi19hMlDWQABUZd2g
h2AO2dR6W1v4N5IOUSRzCyDTvQckP4YqTM/cDk53z9bhYBCIhYXJP0YJAH4rhvZFuw96ltZxXedq
hK+sxbbxnAXeZl1LNCFsWrsrqDF00q5x4CNEfNaxJnfjGEhkrqK10gGO15SrB9gvBkD7YjA/uYqz
OF3ws/nWyC5NXdlPjQeTrQSwGpsi2UyUP79S+RY5Wr8yuhekCqxlifysyYb62BWoJWzTfMYU8FBT
V17mND469A43gPFv2PwMW0q1J9TyJLmZ6LDKlndUTe52VqgBAHMDzVNuy62l2AG058Eqr2cHO8UE
fnXlSmXQi2YWqmjBPDaYrTeYqu96ehk6rc5d4nZraveqNr8KncvzhIjBcFhfOjI8Q49oTw5ELkPV
yK1LBfSDxiDW8dn1WD46mX8ypHgNNKo9mkxmicZiSPCfpj5fRoQjdMUpvWfMw2BT1teuCuAiwosD
tu4fq1AeBkHfgg6Z/OmMJ9GYWietu/TCpnVVi+C1gqyOHmczK1h6I3Sqq8EX6Jxj1HJw2PzBZ1pB
Kt6tOw8o3OPwdRyD/Nqf7kgmDNGRLMEoLpOmnIY8SX1zbTcdzlkRDYfYy9Y2SCx0XteYBeD4GMMr
BvjDFGfWtg2mr0IKZ+fGp4GUq8JmkdN51lXvKNbqRf9DvAqelpgp04DOt1BIduIe5S9fH3AIs77O
Ya7inQzGVWo1b6Nn02CUAaCz8M30pieenbuWZnyvJs6usQeJZnWEv5lFjPi8g19qDhhcx7YS54at
YaFTDeNaHbJm4sRC1Cu9+UEZpX/JtbkGl+jyAJ8A8XYM8wGWEPlE1RIWDSImuFYIfLND3nuLNiJ+
jfrQurgInCoRAWxrjGmPdw1CiTU+Vx2mzNgGLlMsOkfP0AcvAbxbePm4Zyfx1UkG+ghEwFQnhlqn
mHuMqL1nAwg0CVDkfuSLxoOft2537Qb91op5u4QPnO3e7Hdz7ySofX0kNEk17UUeGNg6LRYmDjUf
lzLha9LaFX2yrcwH1O4oSNDAXqV1+oFQnA298ImYy/1L46QPUYNM1eKQWUcqI7qgkSADNQRA0236
nec7X6bTMMaMCvjttX9ddLFLfl26rrU5r7Ui7oFp5im0uuo1RpOX+nVDE5CViAD8W1MIvPAHLTA5
dB04mJlMJt2gKGQSu465n6/yYiFXpdEPKUewSxJESrMLs1fjxh3Hdueiu6st+6bS7bMMBek+VXSn
bLSJaWizcEaz27l6fPEg7XdwYMeQfQpNELkWRquxW0XjFq009t6iuW579Cumag/GrH4aCG7rcMbV
zmBnHfrDQJYlrYrW/ZX2a3NDP4OMMzmNUwd7JypvgEIGQBZ26eRgcsGzidP9k+wuH5ZheeI6sbb/
LsksIONnCDeRcW8I97rCnoh1bt1gMFq7c4cuJj7aTT9uR07JfYm8rIXSvg4nhJTwZro1OmS9ymZ/
/+9llphAdWxSyyVVeOtTVFQuEGsHTLlCf4sjtXNRS6fxayHuqwBhShm3BBCaj36gxv3/PMkVdRz/
/Y8l/fWzrCaY4FH3n//xd786x59N2ZY/3R//1N/9pfY///rb4Xe5fu/e/+4XG66ibrrrv5vp/rvt
s99e4G9/8v/3N//t+6//yuNUff/lT59lX3TLvxYCAv99HKthEK39f89w/e//av77f/3jX/gtwFVZ
f7bwuynXNIhRt6UiBvm3AFfb/rN0DKqrvyW7usTukl7RRX/5k+X/2fVM1K3gESR/W5Jq3JbsIf/y
J9Phb/kmhZZlMcXH4fc/CXD9+9RpV0Ic5H9KeUoZCOH9P0Rbp+M0mLWhi43uIF4v/tN/FfNuLDHP
/yd2+o8v4cs/BFtXMF4sRysMqCsOmCWsu+OabNdyG65wb5+FafyLyOQ/ZEL/7SVt23Btm38bBQxv
6XeRyTomhwIZarDG/bqe1/42vwuP4sY+YNlAxrYrNuNpwOJyj5fp+nff/O1vP9e/FX1+S6hG1/J1
/NNP9Hev/YdYe+Xidtcl5MtqPWzTG71mo3ycXzT3XLRn7L5CBXhaiu0V0WFrpP4RKTDXs8dbqv9F
EP3f57//48fwh9h7EfqgG3LeCqaMm6DrN1VIgCMy89z57Z7nhuV++ic/tbH8U//wJTuGtBWYFbRM
ZBH//hMHIZKFHPq81ErtjG20Ki6oZNMnSlPjatwam2QTRcf+1O7Dj//3B/5Pry8lPb5ry/Ol4f0h
ALzoWDHBDSs2uBIOxZYNHBy0ZjNvso1/WGSJrfkvflrTV39MPV7um9+/6B+/ZdC0mcwj5MgNqupu
Kp19OFbzTSZce1rPHlbSFm//MVAxAtg2kM2Ohg50bRzqnV0XPBUGzuenkmry0QyderiffD3avNs8
hPgXGW18CEJ/OtGt9fdhSrfRl5RtY2kxNqj8Cb3DPN9MDgFUm4llyG3WuunPpGX0ZaeEqrmKZkun
uTpFCv96FvjOzh56b49sz1i1QZFvywasRk5NvMpb7v3A8OzXfI6ss1dH1h6FY/apVL6MFDmOriCI
x2vyTeuHsVMBU353vBsSMdwPZtBua5lJLEqdD/IpasJTZij9E4LHiVmSOu20ijLJEzeshOXeuKqa
cRDgfpnXlWMhgFge2O8Jtyzj+cCcQW7PGAG81MlJyGQmjTwlsls6PgfaIjiT3Gc9XHcCoEtamJl4
CUmYC9aWzfRj41OFo83x5lj8kvPQNSitcoguSeQCYgokbNptOBTGe6vMYdiSlmAWjw4pw6yvZOe7
8a43iCEksgEY2Kb06uwndBRpv7Y0mmxdeFMoH+s6NRU6uYr/MMFIBtff27Lr0vsh6qvx22b0jY15
jogCWUcYvGz0m22SY4ka6zR9dt2CVSiwVVTpaytCIo+ez6rqEenZ4lAGW4gW3bMHwNTYR0axspuo
cW8aU47ZPhrypX9zhraDZEoV/T2hg2qGLalkzbL3oiIaGw2DXaNOmf3IBig6FqGzLQwnnUGINOm8
Yx3iTeekApmU35eQUpwKyrXhIO5064V2UjmJQlCKyazE25XPQS5xWdKMIK0gI0DkN5AsBCUuebpm
t9JYD3rWv0GseTWv9lbt6BYg4mMzR97HML6Z2WNOkPCNuR0R+YIrD7uXoiDdAlmtg5H8ihomZ1RV
4yeRb4Ei+2Ft1U45rRw1xQMcHQBiCplg3ubj6wzNq0fWGolqN2PKTPe5RrGG2H0Om+q67copudVB
GoG8jga/eekZNAwbnIu+fPQsx8VqYRVJO3zP3gCYFwB8xUKXEU2mUbIpMAc+i+cIrSmm7EG6nzTl
dXNklzYimVENTcUld/qQTSxnEAk2omlEte5JY9R3k2GW9WfqGx2RN+FMKMZnAWBm4B7s0o7WjPC3
YJzIMqgg9ucbqw2L+qtwGpthp13IZNoXjWN6zzAY7eyS+Y1u3wM03OaVOQK+aJK2vAe86lWoWUQx
gnYUbjg+iVwMNeGEeYWxD0ZLC0ahGOuBFJzQh5SPNLpHc4pIp4s/sq7LUTu32hDe6yDIoziJlmsb
W79dE/zMdRR0Tx4XEpcFIH1oG3t3CEv3YVR969+MIdo2AiuA7NvqpHPDIK2jk1nakNMpCxmbt01s
Nq65s+DYox8oKEohBFWNlWHka1K1qJND7tlh3vRK04aszMYzK9YfRj1rb90CG0SeNDsO0nlrDrPy
Jq48gbY1TuGVjuXHGKeDJXHokYK8TkWvAhA1dtR/iTCv5TfTxV4+SicdWR6Ms0yMvWW2E3YJj9sY
QrKiebCAVeQWmuWyZtaMN8gjaxHM4giUgbE8opqY33OzAgNVLbz4olw7Mo5dKJB8sNItKk/DZZKs
4OGrYhZEFsu2ZBJYXTzCGkwZWy2dYToTNd8N8UC+oRwIMaysClhLmrnVS1jbbsI8Nu9atnYlgxKS
xBDsMZNmGk6jmmi+S1WayJy0BvgLXbXPqOcDJ9TpZqgtvYD6Mfaqr5I4T1amFQYHBu0Wu9FTYMiS
XU6qBCdTjO+eXkiWVsABnIZ8xoQvmX43XGRbuvHLbEhO6anFBRMsokBXWECkq3FywkNTVQl8q5nv
jiFdjlzGGopZPJmtZsRJ5H282L86qzevx2QWBaJk0yBLvG19S56jekomno2N675mo0nUwuAK576E
twQ0QrvpBBqh77znPADC86pEnev72rZJkx7dUsCs9VszvEdxiXhlZmqq1j0KVGtfg8/vEUE0Mnke
pFNponBVAoTWSrXyzqFB/8S02+QWNGLXGzayn9HdXSU9a9qzl2rUJxmHYom93CUF4cphUG39WPYw
G4jiePjuw6ZM9CVO+lkB0CS2BuPg0DgvaUl1dZJRIoujDdwm2WrTYDNXVHHTXaLAEAYzEjj4v6AR
hCjFVBITlymkQaJkEUiXPcMQG/G146gQgTkCS3GUcPtMliu2QLfCFIbBo7SYipByYFX4GyovR6lr
6vaSeFH43TmpuI2IjaDnq0v8cMi+mNXPOvgO2GZwtccGxLXCdHZtEHkX7GKcriNS4H1AKtxT7IBf
se0wt9aGNsuzkXBEXHfVQu0w1QRSlAEZ3o7MZ/wVjgT4TR7Q8n5wBHqs5fpn9ETmk0qyJyucOq7Y
2Q7Rt0fBva4bklQcotSBq7I0XdkYfcuVdFRz8uucD0rW+NniVhfvLJmR7bgdjhmdYb+iPjHA4WAX
oaoau0OakD8GLEOin8L4S8wMOTcNz0zXjbG3pVxTq7piycg2vkMP23qHxsXFh7IhO3IllqyjVY2e
mXFtfrQH5WGg90Xh7+uYlPhdH1hwkmto/d5ET3fIVAQZCv4AcpPMTVEzmMqs11lThv0haBJ5pnZg
B1AkjfUiQnsG9aQJMFlXHAY2u17py6fCzk1ga1M5/XiTYR2ItSFZTCPPvy9jmcMQSUR8YxMFeADf
OzE5jdUvSKDd0XRMTHZjodme9dNtYwu5zfDenh2LkXPnEA6uunk4DMPAFkMTd8tEkh8mpiq50QKD
BrGCCQLFWjjHxC0L7GX2dEe1Zt4Y1qAwEXEAZamGiSJKxnR9rqyNE+fhnlMnenH5UnbKHfWucox0
GzpQXzObXWWK8X/bZjg4u7HmveNnMtCFBwwQeVozFJHI3PcOb2gxapgPVlxQYllTYd5XXZYcm7j2
br2QaE7L75OT1SK1123YEETkuQgSp9q5K6p5FPcIZZktd5CbTXzF1M/di5NkrvjVh2nIbi/MQrIM
JmukCCnJ50E4BfOCYJ0mxOvgcYtnEuc5gcIBz4s9KOB6z4aq5vvMg/IDHvxNrIZ+yz7JfiBlXD9O
apYfo04w8M2JE217iTitKpd7jyhNvmrbviMhUO7APFpIGGEbtZ1fnSqzscRjZ1lo+SPHTvdwVFC/
6BEOSFQbW5U7qBlE2pI3lzhyW/aou68GzIzHtqtH1r2Vv9PK1G9oadSuZRW8xZsQ5ZsgzdsnMQVs
SmTdMBU3eu+9zlkrBKnnXmdskta9FX+aJhEecylI20QYB/8NnAh1SoR/lMxqPK9jcVfnJaOvCbON
lfk3cQrQwbQmPo0o/xZR8QWQyt2NWup1VwcJ5mZEl5zp5aWvw3ansi74cS3hnPM24+cq5nwd2oTr
XOU9gFoWwsmtMVjjlo2y2HhCEagzltOGvJ4P1iXjJTUrH0lc5Ls71cwD9B97OAikJ7uEWgzYfEkx
PRRyncW4WwIxPto6f6Kizm/TSmbPjRDuwUjQpmuimFEQ0Ng7JMJNLSkTTA6Vv2w/8vIhTQGJ1F1w
rCeXuMrlCmjN9NsR/ltvvLriuZrgRbGgQlNva6C0aGCusomg7dFp3lTQHdg5Q2dmoh2SErZRgeq3
uQW5AO1PVzUsPMfnugHiPhrIDAYdqF/umDcnIyvIiSya9kFwEL1lAlu4XwZPoqmIic7B8x5UZT2a
Me9ojir3NtdhtE99/I1EHqf7so/EU+BZwZXjgJFp8UdwYpbimkkTnE/PTnaZ7cqN9NWr0SKCLswH
NE0TiAjDh6NXbr1iqUcSfSOKADk4mV01u2og8V+UFMdAmJ9WODyPkq5JdQ+oz+670v3VUudsiIzh
DPqFJBSdeAF5f5nojyDgV7ls7wt2kVE7giA3PorIv2syF6IWAuY4iNYoFm4Tybuev6tK3CaGfxOR
4WC3RFUAbGxEESJ0dn6SpF+l9nuc1osaY9U7+ujZ8im3P5YQIlQa94y/VoH3MvvuL7cYP5JWPkVe
98bNt60hGAUNhyejozIk0eTMCuBXEvFcLuN73VSs2EnBqiX2ApvMBcTiXoDj8rppwfU67y3HXQj5
kAvM9G+69hXQzakSP35SAHO4JaTvKqp+rJw0CorqrchRARnnBnMf7KejCD7TeFdTuyJenq86lrjN
VO+q2nqgsrqhVAMiFJL1jZGAjcCFNul1llDmHbd/SzOx7VrQJ6oIN9yxp6kVTygvbqfaeC9IIQi1
/WxYBm+wReEE2S+xzC3r1BWsMZIcUaRAYM12jh1TJvvD0Y3EbaOae7YOR051zvEerrwd092TXYT8
9SA7A3Z0+FyX02uTIJWWXX2dECEC6/XZa+ybelbRyZMSA6KPHmNss3eFyD6C5Nw2/q8RuHDPmeWg
NGuM+BAPENM95DEIQquMi61gWwjmrUIj2u7aqr2uIJur/lVFDwshuKo7upBbqbNtjuEc5eS0WLva
3QgLDuhJCqBI+Mi3o9JkHIBjckH5g5wJGnvdSffLstptjhO6MU9gcldV2u1h+vFpPQTwUQLMCUvF
E/rvuaS/Iw9IYUlQ72UHLofBBYES6zJC4YyZspu72xbjclLewkGGIOUQNNuAkk1/AHEtM5nrAd+L
VYtjRd6SxITUWA9jzTdp3bbUH2n9oettWz0O7kslDt6QPliueV2jIJvN786MHgzZ/MKNySVEElBO
+ZOieApEsAvrnxgnTQxdYGV0ujiXmHFZpQbk1jxbIz8fAfWotkW8qVLCvkx6iLWAd0NwF1+EG10h
X0F20h1EUt6PMHzYzHfa35iLDLmd9+M87DRd6ayd82w9C191q8A+eEG/1vFGGQ76SjdFwy0kIke+
d55ZMxrPSX3MxrzxUeVUxHh1yeOMPCntkb34P6Pdro004UWg2ZCwui+pmCKfIVMx78nxRVPDZCAt
V4FyqnvVBuOT4rnNq9Sb0DgnGeT5QGEdodj12kVCYCzM7Kla1pwJoRXVSxpsHau6N8aOR9rCtDBZ
K1b/m7QzWY5bybLtF8EMcEc7DQDRse8pTWAiJaLve3x9LWjwHhWiKTKrapRVlfc6gXB4c87ea7ui
G/zSRDX+oXXgj8HbAtLxDRUyQZdc06nTZrEzp3mv97czDRqWNvh6RLSghNfWOKw5u5/RJ2j2sE9b
2nMD2Gcdt23YoxRewfFYreZlBKwEVQWYG5HCGknA/DDwv8YmJYe6FHfNgOWB24HTWDs0ySoOWf2j
csReNxSOwnhQZHk/tKYfVFoFUavnzs7+gJk14cOJQ5TJC7Z4OEAzC4iOeSenSoSGu/ugmkQfM7ww
YKwp5MmOw9tcgzKPKoS4uAuQSBO3wonMNUeKqpLEj4IekPzAhbP4ITHtVhXem8gmtWrF8qCJiuvH
nNuKu4gSx00t1/PGe63c9dQpMrLFRKJhN6pxY5NO7EazXW4mCR5PVEdW2R1/8gbg5l0yP1YIxsns
xJg0IDnIsYAMrqDpHGliG8SEAamVDzti01X9rQp3OV6b710H1jTktIWcjeRg0A/Zj4mcq7hRty15
WlRF0G+gjcpEzOwaAebZ27IETI1YBSMZzbLS4LMcLm1+RYsedhOYRw7+W8dcDhxi9oYqr2mVujpb
Etk7A9iqaF4uFCqqjgM008JiaFWYvzhwuqVaQhOET+p0wXbNEzHLb1qu3Tj14g8Tz6ToF3bcoVxE
qwg0Ullq1IfzGl2I6RPmI6wMfvGAbhr+qW1U289O9hCJnhkP6gsxjZqNW0sWnOPxtan4Brp177Ye
s1Q+VvQ9W04loeLcJgVntzWdgHR4Elbf9S7ftd2NPTQuRYQR11BGphU5y7uROGMUqiNBElP0nKq8
DsmpVr6Z9l1dXXPLjXQUG+bg9/LXjD8Ia26TPwyhvFx4sbLSdgsCgMZ+6PXS5bYEQastSB2ybsHN
Ny1S8ZHqme62Nr4Xjh+r2sOmal0N9235PoxP2ozNLStB3LxS3wntxq/4SBTzskWozu+yMfg6yVHl
YEUuw1Shwuo8QxVuyIXNVtS7ii8cdOOvvNH3kVVc0uoCE91dqP10HLHMww53K+FcBpHl9fz38QY+
xHP/okQcQlrgEOgZWY79Kaz8jvixkX9EQh2Bv0Yr90qlzZzQjUWjtIucCvIEroGEtSAm/aJOL4GF
XFRa8WCmxCSx4Oez7lnkIW7q1bCiDtXbkFm3cTM/69LBTUGItGwjPKDOjzinxKGZUCDs6d7pl208
hXunfi56+2Uga8EtZ+uuoXGKKP0iMvgnxwgyG55iTg4Sxak2ZXwVzzb9Hgs/rBDozkzlASf1bkQ7
PlfLlZoHKBuchrsv3kPiPzv1mzPbF7nT/NIUcqd7EmA2EXcoR9R3g6msk+mKUNlbdRY3it7vxqq7
VGPEy9zGclQzOq123Uj3KU60nDwHY0bjKtgwpmF6SZT0e4XS2OS0SBnhpVeVh8TAfqYuBqZstohV
c1E3iq+NuKydtyQAOpY1XJJeObVsOzgcIK1XX2+HOq4nqyuje0YuF8FTrcDPFlA736Qg/5E9wqtk
9oAsdhsS92z1oYymbTLoj62MHkLjrdIxDcTmoeuHXSHkFTUozjEE9Vmx9rTo6sNsaM/SIqzCQhCa
2uEPm19U1HCeGnmZR4brQJfitn1d9QbHuowTRZ3dCwsLVIauxo0cDBZk1nGjX8S+zfD+1fExCbUn
blvEzcQ7sN/1VF043Nq5nhVhdVDs5lusixtyIry6P05IHWjlx5x0raskf10KrlxAwDiA8ym1bLr6
cDtgty8mhV1kml6yQL4RMYRVQbuPR3Lr+vah6haQravzGKFY3CVPepKTbVlgzohD84fW9695qT+m
qXiF6EniOI7thhXHCfQnOrbvBHReE3rgAZ7wu56y+tJczaXmNo5+2UXjNW9+p7X9TkXvqguQ1/QR
TC4rlYo6MLVwdbTLN4XfSUVsZDridgTg0iflJZEkO7Qp27R6ndhYK4FvL43vEEBRjW2iQxDTtxLo
OLswvBkcE2MrvEtRE1ItZpTOeE7NW9nhqqPZ1DzplfYjHuoblL83baRdLjibY1ABvBcPOWxRKRC3
ax90T2Xus5CO0xTdjdDxyyH5NqrGtZH9EA2e7Gnc0Y++qBZ0opHgsGAQplZchjrbek5u0SP7oifH
ikAkSuW4ItVW35WwDorxJo/q285mTlfLLiUdOcVWbkxrE6h2DZA57O7c4iqApu8w4zwDgmxYIt9M
uqsYQzDVd1Y8kzr86E/WfDPr4cWILnmzSD5zkpPK3z4dK78wTYEcDFhShRgm6G+QaByR23Nsn3Ae
EdouqdLMbwQlgktpH9DkPXKLdhe1vuGCTX0MKoU6UwFVXfqlpESy2ANWi6rlCTTEtTJkBzWDcVqo
j8sSH/Jw+shJ58XYV3aJryj27wgAI8Kd0uPgT+qn3CaGMqdO406i+JWlnW8M5YvT6+wkwzFBQpel
pb+Q5hGP8qOpIXWwtYj6AGEJXD4dNDASXt9GfoE9nKzt7bwSWuRBJ1DGAhI/jYlbyIZzB8dqK9jZ
Y/UNveil5TjeiLxzjD1uuBNK2az6RXeG2DAH4mx3J5Ua2giuefKQCL/YldzqYwtg4pjdaCJzCUHc
kOi475fLKmm2Gcgb1e5wv5vbpOlgniX7JKX8jyV10QJkMfPPTuqHtfCpFa9EuEYE6tFh3JWE8bXq
dQ7PPCo4xUl0XZIy1AuQimDI3azsXFEYkDzDzcyUH+KIM+VwBE7vBfZPGxe2ldR3E1uEhsgtIlOL
m9c2NdRqQ/XiWz44PnhLe8zdhgumZhhEBBbXgRbcSCvyGweQMy5I/m4VXtIKXRzq7II6y405GFcD
ozhgbBt12CgZYI+0Pta6usMv7YdYJ0csDKTyucbAAaus6Zdqm2imhIvChxAWAtPCGJEiui7fUj/6
GAAJN7OiBZmfUPnss63alWQWJW7cVIiSaIDmxGoCnmXaHEp9D78Nvlg6/IxSgldpMYe3mpW7vX4T
WXuuO1wXDxW12FnfN/1lyUkQKXwClFl1Ki9DIxWRglrCA++IZl8lnhBktCq8Lfsd6Z/AOxI3mQ+5
TR9TJ+2IdCIFJRn5AZMlfK3iuM4sH9LCVVMqwDZ8PHjconupa+g8v2oKoGHNGqfCHtAfSyfxFLIi
O4uSMGS7Wr9YhPQIXOZGzCbLViPCt9D5rqbvjvGBfJBsyI1FvUdvlas4S/Z2fjAKX+vgAXUTfaOq
vG1zfdvZv9KZIENN2wAIo2ZySV/wYnFyv4IPxN3gVg/eV5SiXUVgK+3LwJngIxEmVcI+IHbGp+Ll
du38ahnEgRJDDrKeBhosHzpRy7ugIdVAxljolNJ0RY/2Tr39qW2pyKs+6l9/5JDQhIHfxeHWENQ3
c2ezmNNF77w0A41zRAPW+FJ1tDqICLByb54xL1KrmKz+Qlh3FIXz6kcgskM2jUCJsfOVk4t09Cbi
30YjzTOgrHMIPlZrcEShXqRVvCMjbNsC5S4jY5Pk+jFNUGQQt61wS6g1+qJG5ltC96KOU9XEbj44
R0MGh6SGAhYLv0cYqSwWbHni5cH8zlS+8i7ZzsTAo6P2FhsM6vrYFyGKm/Wb1oqXxBSoTL5H3Ama
VrAi3PTVbmUTEbJ3Yc3UXVVALBvbNkCwWM9xKPCyULgqpra4oCn7LUfMTNk6/Dbp5WM2N8gFhvaH
NJE4ZyVpN3G9rFgka28DJh5qAVGS5HXHgbIU9JlfNm3GJ7taWFb0FZqVhxzRF0fp9n7KsubSJDZz
O8UUJOeEMNDG4aJjNOoPzRgJUM4vQrHkYEpmRDMoY7EWpldisSBxhVgqsDpLAO+qTTBGOlQLZt1s
uJUw/S8wNdq+HJ2C0+FEsK/GRZ7DEpALrPXi6OT6w2CGVyS7fHdgA2AXRT8rBVpBN9XYcERvluA/
42DPbbB9DMY2snYGcM/6ehI6jL1B5o5xIMOhXyOjCSDbiGqRD3m0mE+LWpq/pmnNsGbrwpODqrV0
qd3+GOjVNJZJggpTKuT4XlesrqjCiTdqnx30KvsxdT4c8MdI7Fm6dI+kQsK5pHanTvV6Iv/WcEfM
J3A0Edp+1Aqzat6NomSzno466nGqR6Y3huqmUtT7paguNSdDAgy3po3hIVcsTo3aXCch3np7edTi
+cEc04PSZ+9Rpb/jc3w3e2dr9t1NXEeXslnLycPPJv2YUMyH+XA1p6TpLQrxRTiB71WuBKldbhdN
31Z1sKWNz80xRKMKu1m8DYm+/oCHRB9fpyx9qdpv6E1ugg6bDQ6YtBGvcTVdjGQ1hkt1Rw9vrVoq
z5RJwPtVClzS9QZmPGor5igIKa1JNd9FZeW1YX+lhtF2NOcXW5sp51sT7P7uTSNIjmAYCoNI6fBH
TMaw183It0p7O+fDzcjakOHfDBq5d2z5QnkUyEpevyAASOjpcDqdzYHanbJGJODtPc4BaCUVZcdG
KQa2J3MElQaXzCEezAkrL+L/Q3Sda5qKO0bIN1rARMnQQTGcj7ShXUTRrL8kGmpAYPEekYTSY1s2
9dzHXOgmWbxzkKQuHX9t9tHhnJkUTlv8n0RX7Wiq8pQ2y5Vzo8h8u0wYb0DxSaO/0mr9FlUB/LQI
l0+8bwT1cQjXPLDLYuhH9HsDzuFGQ8JclsKsRbU86QdNwTwOu8Qa3pZc3cDCBUllSi922gpDBrl2
PReoGDRCIw5YUJ6rktS2OdhTAiMKNQc5ar1SQwXTjpigpmYIM032ZHs3xk0RZ+t9HQ9PKV3Ih3fS
JLgU1nYscAD2oT8oDp3sBK8Oob3hI+8MDa56Q5byxsjTCy2n/ULEzAfVaIpBSvfTJMYOD4JvZsPd
gh3qENX0Itnc78cUf4CQ36mGHB1RDfhw7ceKb5LqgPGkRjXtSW7O1THukwmLbLhFV0HZzaDIIJRt
PxNql1gJvqS42w02RijEJ4eEWek2Bv2CeP1fl/wbvxlVFkdcNag4PIlsfak04661KFKkKihM4QRv
pCdgYKAltqXptLZuXLsbMNosl3M49YB27eLBsaD71rSjynnNytGwsJMfYRnORYSH6iVc/4GGOoyV
1zRTzYrTARcXT9Xo7KAOehpk5EpLg7sE6Fwsv1LmVt3TJQ0UCg+J+V2nqgWYl9KfUxDlHkXGcwd5
fZiTtzagQUfITqGKa42WbkXJ3DTCjpoTIc+p69h97inYT7xBlbofjoR+wEXMpmu9bnW8SSMHfl28
jnTGYQ80gOuc5hLVR/YsysHEIqJzSbGiXMKeaPVxmwj8KG7XdXLEc4PjXqjzdGuVcXicnKk8WG0T
XCaNybuR1OGyidUsUO5zevde3MlmN9fjU12Qs+eaklJuUAQ0JExupVrA2ivHHA9YHr2PhjHtwyx/
yUUQHIx6HLxxaDiGhnhNMGUTbtJDDRmw9o1h9hB2ECVGprCHNTM/tKC93S7HE4p5FIkZsVDo3mcN
kEkw/3CMEurBBOqlDfNfPaF4rs5vLc2m2eWjIe8aXXdu62wEDS37Dw2b22ZxFm1jFIDGFKe1Lmbk
9WtGnvpUziU4x9L8mDsOvB0fgjcYMgd2EM5AsZuA0kgc3mh6ShyIIHJeSZrv9M1Qh4RYhHE3cEaM
cWkfSyySniUm+vWobEo/bjNxVSeyBouQcKEwYjxrlOoTHw0YtbJEOF7E+RCgWPlhBMRWZVqYeSDj
f4ZlLettZtVPFXdIgyxy8PeokzyU2jbuY65bXWjQPFFyAA0ikeHBQsR0ZVXyVjW5SNTzwj1Ota17
e+DgPNigytDAbcmI4ZJtm3h10kt0q3CqilCv7jm89r6yIpDivH9AbWB4vUiAEamQE7JkvXQpc0OR
R8ufQiMyserFzi18XH6SUU+2pon3L6jXQx4ktsqJrEulM/MHTAY1kYBCHMfF6lX4ET3AqYlgvMik
C7Th+iaxFzvlzVJKiIad2eXfKit8UGwVlwt9AFz4jek8Utx/oUukbLMOw3xd6xgFxahfJ9WS+ZPa
LL7RA4LsYw78NQl5LnR9WGKpRTCRHVDatCcODOxU/HyG5iPOwKa1MaCM33FywUdSmvWQXhjdBPtC
T7IZp3BcyCczx5pw2dG+aq+1xOmbw0z9FbFF3K6RCbpYAhsueNCmJFKoI+IVj8pxbnJoj0oCq9LC
7N6GijITyEeFFMLoEAoUJc9KVk/gXNRJdZ5bZD3J0ww2TD+qIkUjuxmGiE/SlhGqAfriIwfxPO5E
ekf6IXHE9uBEs2+iprC1TSIDvlyEXVPnN+qc6jdWX9YslxKn+RaFSW9fT4vAXBbAZUHLkumso6k1
jhM2RSe5ZNXv+l2Vm7O9R1bKOiT6Fjt0Q54T4UWBs0B8Yw8A3gGnlQBgrTUuSzVXj5mAZ4AFdGze
cB0yFXtqBmYjET+UdiLubVU2NxRJ9D3aOWVHeEzq6tIIr1rHzDinRJhKTINzXYtJlAVgql0cu+qD
imRskxkksBFGSjpk2BXpHWeh4mjpUNi6jk0uKAxjl7Ws60lMt3HWCcKYMkPxTd4aRrRg5D02OLG2
GJKStWZZb/GTdm6aLZzPUu785NYJ8gwWavM60R7e2BQ07tftguO0uF3snO5cLmjUdzL9sCJgTr1K
JC0seyxh4LZz2t72/KuftIHUIKKD7juOvnd2m3HKrcL5ONuUM0ucfRQRcO++pGoRHTQZcbhm6qa+
Shyc7i92mADzGyYPoZlOKTwOC7/R6exTq+syvGZpbOFdzrg+JtwDn3oYB5scoSvHkwJuZso90oqX
lqBBwAsNEkCXMvHPucxAQ1qp/hhUJvbzpHgXTWz4hkTFlWUcClAeE2+lstWYxQjMhQQkepdNdj9Y
GlkFzXicwlZs0REvHrE9uBKz8c0xKRwZJuk0A4ueG1YcmaKASNZcTyMvVIR+kxcNtBtWTez0ZsUZ
axkIrTafkWiY30LpLL6ddxSBWYs82luSCmWY304ykJyuET+NkUD9HzUouZrCfIYQJMluV+PXzKlW
YGbx2HM5wRzNPSOGU+UNQ/2zX9T2ERPldGGTi1VGTXpLIndH8bBJ+KpTjRRZiqj5Ppopp1Zaj/nI
ir2Co/qgktwKDZA+U7k620OIo6IzSbVWHe0jWDptV1L6rdYYvWYKDKoABg7sLEDoTm6DAsQ6Cl66
XIkfmIw7Y173ug5yZhHhDUtK58eoz49mybahlfF8DNHSbuu8GjgYTO840QT5fxQUaqnDy+6hFVBa
4EENfnFAJbbPvovYLdKTQzvFy2uQiRReH9qZ59nooAtHhtyltMg9mVK9A3Zpz+mzXYvEr7T5qQeM
eaeUsQ6aStI7SJ3kuIqYBhmuGlXWGwyvri6C1wCCArsu+WClfCLFNHWLRlIHRo7QJdXPhhYLrtyI
BOlJv5uwZx3aItLfgB01+zbI7XcLkTGhnGEVXSqT9dgN0fChYgDoNohLgSaVBThRB+ZDatM5zkWP
RmJpJvIDAkpUzRgYcCvMDytpNC9dVJOmfg+XV6Y6EXZdfpAh4aK2HPASqL1q3SEkjH8izfqRc5Xj
xm1H3YfIm/Fqjqd0H2A13LYqfGAj0x8UpeGmh2K5Wtn/SOmQbefjBM6iCqGFDNqziAwIuBpolkhD
geIpJm5TcIUqD9xrneGTE2Rne0W1uAOz0z5HYTgAQQxHpmUC4+SV0hixJza+dpqmt/Zs/pxSpNci
HPTbYCZIucEBnmsBOQ4tklK3D80Kh3IV29FdRsgabwMrBKShBbgveJIMi9paZtMMbT3JqeJgmz2x
PnYBLDUrJM2J+rZaBt5fSC69UI2XBSQmNzWt5XK5KLCHO009KHpZrZmr9Z2udQDTsmLayRb5wSxI
uTDVAKcmDuVNg/bXCxS4slVmoGGwlZ/K1JEmjGPatYLqRlvmybcj/apTadeEeu34WdaRxzonK39D
q1BBdpTkU614HygrbJAW3iw9XkvBTeEoLWIeMMsWQCbqhbM4WnuWqSuj79+VwLyG+APMKck5s0WR
uZdN/RhB0LPnrH1MoVv4SVkjWoJjxF0BF2SCD+CFkFWqa20xfQQFTAoM9CFZMCNJXnnoGK7RrtXm
WX3rO6ZvlcMkzNTxQ+dSsW9s+YNdwrjlNi+2MLNWkku0uIiRin1Qo5cFWZ8W4ZZPMzsiiuLeV9s2
WhiVOodGJVdqnFstbhqePqxn5oh7UTkQzSZ78FzwJjTitVG4c3X7Ha6q609JsdZsRhPwfR8CXup6
SlAFVWAWPIlXAFnYhGr7dcbwTAfezjjESRRfa+iGku1TpTGvlAW5yyZGFfOTxsbL6l9eCXWgs+YW
vfMcYaIqgMdEMd9Wab7PsTX7mJXQILMmPWQL6QsVfNW5kKGOxMyxCG6Q8X0/q7TwZW+6I+6PYy1h
bFEXSmGhVh2rBviyRdM+eiAbmBcM6YkSGFDXUayiVoT3fwyqt2kgdmejl8gQJ7skKzuY1fzajKnJ
aH1zZccBwK+px4Yw20zxOnJQU1S10jxMfV8/UzAHfMgp1tVnAunqIEDcMylcsiJtlFdt5bzbPTq8
Eq/9IR8ggvaDEL8MyIx4pBH6ExwBPcvko3qold/sNMoVbU2mYcTRQarNDRjby0hMTxpo3Dio9W+K
VQfvkSVQyOaaYvO+oV1pGTDZWW+4qxRRr6Flo6AruIGsvR8DJy2+cKIW4vlRkWVzk1lDurXA3Jpu
FojH3ho6v3S0rTHhKTeNB2VJPqi48USdfrdU9jvswrsqHG+pnKdEpQoxck8IUXBp2YpNLyM1/skl
ehWzly2qP4vb4RtdNvm9LSPtCQxPeqPSR4VhNuUbu7JDv5tJqsTMa7xUdUuEQa1wZR+CCHu12vZs
hkogL60sIawwoWe3L1sbofBG6aw65Z6DInpUHP1etKvcX4TpgT+Iiz5kCEjhZ2xqqw3t1CHnaPyP
qtqmaZgnNjVV7RTLBAKFDXL0QQDA3ToQvuaWB7iN5UHxLO/MiKvL8e8RdUM3VVPVHbkaMz+5IElD
jEQ1WRkeSCIJ3MJbxg/Frz3NhZKINBARRu8Bf+/PPer6L/7XwCePGkhnsDBnZn4Mc3opYAKOaL6o
+NQdCMvuOl0I8gkbKmHqobUOkIH+j0++ejQ/PTno5JKMVv6A1ifw6sfiAXc+OAAjXRId/fmCQhr0
33OP/ZUH0sH+SE8A16mmnzx2imciyU2bI+yRoClnNzg7zaOdwLCIRtjOd9px8aGCHG3/zAN/+cY/
DX3ywARS29CfITVwN7+n1OTbnr4pYKLSP9rg/HbPjPeV/fHzo54YbKHLcKVtGY+0y339nX6JSyPC
nQ/pQ3Du2dbX9tds+vRsJ1bLOhjMtlB4rd122RrbbHV4HuBybfUtNj4vf/n3s33l3/38aCemWSvu
1DjJ1oxFBToykJHEOPNhrp7qfz3QiVeWrjqZMUQuevpuuiSVa0cWwlbfW4d/P8gXn7+Gt1uajmap
jq6vc+bTR8DRStcCC4C/4AJXG+Qc5vYmSd7/PcoXHmP8dDCC8N46kgDDP0dxHK60dSiZefwnb3FK
sQus1tqreQxSAgPZmekgVrv4ydv7Y8CTqdfaA4CHBlMzobg+GK5k2abEpXyEDiscOSIIT+k3bPLH
YH6I7jnc4gIOzs3/vyaJwCRqWtKysB2TAnjyEzbEs4LP5Y8g/Y0Ge7ofr6otuCGv9yygy/jaz390
f71pxoTApBumg6PDNk6s+kvZlYSK86YTMqTXKOAIhHmwwtKjM4/310L2eyQL8IiD7chwTr44NRdp
7ASMRIXkWGD7acJuKwbW7ogItFY9Y5nXvnqbjvX/xzv55LKFmJNCMl7r5+VFTqfqAG5nbz/Q4qsj
6G0bjLL79oyLe2U4/DmTxPp9wOfhmu0I4ZyACeJ8tPqKihKLZmHvI1Khfhpb+LY+OnE/R56yQbbU
7RC8nHm/f1vW15GpzFq2plJdt05GntucG5c2rw+MIcRNtvbt/E3fLK7m48RSzw3312oNesI2TJvv
1MGaf/qgS+KYSTEzHDlA77o/7bXv8hi6lRs/nN2J/lp1VsyFqumWLjCqmdbJ3AEBmqZgYALPkw+w
bIlg81KfmeSC9k8vybPjCY0zK5321QN+HvRkAk2aMXdBzaCAUl+rbb5Te14mxHU33qr5uX3+y0dE
+MIhDlG8ZZ0srCKhxFn3fPx09H0S9uh10FThdrbB+QnYn5/RLbec4pED/nux/eJL4e1+Glr+udom
eq0pDadewBbqUeNC+9y6JNm5HOrMC+nmHoqdM7vVF0+L4dFCZmBojq2bJz9oTD1P1XAQenLJ73Jy
WqycwBfN8v/9aH+vARpHVAaiFQ+HyDl5slLJDNA/Fbv8mIDwN8R8TV66PDNTvvjk/xhl/Ss+7Ylh
YYYgA2LgHJn106HdukmIO0HBCdZpOUPf+OrFgVQSUrfZH0Gs/DlWjBybWUKTxUo1QgMicgKHHb/g
md9HnhvnZF9Q7KJJyg74waLj16idS0dAcaXqzDnfIQc6xCA1m0j+O6vnQtdr6dEG1Krazq4fVeDB
Yv5FLpC/Vk4E8Yxm821GLu22lexhQTcIDJGG9So8P/2RKDVENSnJKjRdcBwLId4xbu6yKoQTH47m
frb06UkK0V3OY2i9/XuW/D5O/LH7C8RVpmrZpnQomKrrSvDpB+TSaI5WGzgeUAR3W94Xj/MPNAz7
epcIP95N7uzNnLixLHDJKW+45gH62yS7f/8ZXy3gf/wZJ0tANzdosyA3swSUz6qf+oi5x03jK7t8
23abc9/g33iVk8c++TrmuTDgd6wNu/fk0dhWW6rQnrxWKLRA1d6MnvDmfYnu9U29/l89KoQ8IVnw
HPPkkykpVxgmcmUeNdhxwqIk9FB7gw/1c9+ATCu3/x7w78OHZnCDYplz8K/ZxskvnECjwNDNdHa6
4nHS4M+Kh3Gi3RyS7K5V51bU9Zc6nVCmEKaUDqce8fu4+WlCVcsyEznGhGp9yeYfbY3krvYmHwMI
RV5Ko2ce74upIyHImZaho7uRpjxZT4uiVSjO/B5w9BE9+ES+xi4yLE9sEvq5Z5aH9ev/8/n41jQq
pnw1ugM36s8PJlObKNTyMfCatLiaAzAVTWlCnEeOToMaAdm8PJd97ECwjPTjf/tTSqFrqq0K2q8G
xsQ/xx5UarOYzVmZaN1sSsgymHPzW4qLRHUkU32ZqVrt/nvMv1dDWFsa81QFrWVJ4+RoNUEbEcA4
A0/JBpJc66VVVa+CFOWQB7+M1ZnXq/11HRF/jnc6XQtwNUXqcPRQ2o3ldFcBuRKjqRzjqr3qR31r
9/NrEbLeZv2ZA+zfm9mfQ58sQnacA0cR+IpG/BYwNJef8ez0RyqmCJBkf+7mte5XpzPp85s9mUm0
hJ2Cdj4ubINS+oifa6uB5eaQjIek6YTh1XG3uHPVd+c+0q8msSlUyerjQCH+fSz69JEaqdXmKJC4
k7vaVufERTfQ9gju+H8rPUW9A83p7fgWXJ87rn81pSxVcONi1zEN/WQaT3pvjVNGaMcC/3ETkVL8
DPq5J/QhfvvvJy93dUvSy9a4fp284ihPRsjWnLUqUn/xxjhj7Kqklv57lK/mjS2lLqC+ObpxWhe0
VSWG47AEgIySrZyMa2Qi91wRDpGlntko183hdM58HurkgXBeUVV1KKakBrE4hK3fd3EwnllSv/p9
Pg9yukOZQ9UYZP15SVe8mg4xh+2QvcnaPvPrfHH6BsWn6bbmOKaB/fjkgyNzapoq2keA3Qj+xj4H
I3bvuK1HLv0EY+Q/uvb/XfAQf4568g4ntISAdhi126Id30lvvDIWr39qJ8TDO9C77ryFTRqgsQPK
66ovjnfu2PzFG/7jwU/ecGjAsBoD/gRwTd+j6jlWX4JS3vzX01JKjespBzuVzfHkHGsUfa+WqJKI
2iHOjFjvrTMiHlJUjHUIVfszU/OrZ/o03OnGz7ldxEsecPsHXwUwdrMYbyYS6X8/lLb+OidfAD+f
blmaRp0I386feyCOfZF0kqULSpsPEr+O7vpdvluPGNn8VHcUis6dFr/4vv8Y8mS9IupZn5WMDa9R
o4gUp8qGydFLWdFfzewu5GSF1Pj/+qAn15084d86pPb6cWj9Ts+puVPX8ICJNHfrzfR8Qezsuz2Z
MZA2yAYKGbI92juHmwsjmh4Rn9gw/6Nv8Yt96PObPa3bCLquICQY0ApsFIo/F/N6SJ3vKEVdgNIb
BXljNUr/31PoizX0j0FPThjKaDTl3IYUPKdfhBs3iCH/PcBf6xolTLpEwtDpE9mSitSfc3TJQA0t
A1xkY4OL3cM2YW/41t35laLxhohxOnWHM2Ouf/Xn7+J0zNPvIu2TcFzH1HcEGWN42RYvtVcfcAot
3rn72um3/nswOGk6USuEVFsnE0VBdJZWUEe9MHsxmyeDO5s2n3mLpz/TyRj2ycEzNbq2W1TGqKBh
dOlr1T6deWWnSwkjGMA9bJ2bkQ2s9WQjcKalGyMwz3xhiL7JabpIXZz9fnaPMMc7X6b84q05XFUo
X+jrdnd66qI9n1POMywPEXyzn7JKwWXdjTcUCZoztZLTsyXsTvqi68VeOhxITnfWHj8bgmeGkp1i
+nUfEsdBrp4f48EmzSdfvdIa9H9lUB7//Vb/fkhGpm1hORDegLOd/GwyHhvHGWzUuNxWflXDmL7D
wDPelkDVz9S5T9fl3w/5aaiTD7nPQTEFMxzEEMEjSYzjO7pI2wWPyQ1egan07yf7e0LSjlnPrJzx
4Ahr65N/OjRzu6sttXVwWMPQ2JOvPpLu0Uxn6gNf/XKSKpex1pYpdJ0s+7CNpiKcFstD7B7ssiac
3SxTCMCwjTv0aduq04wnM0vDM0/3xctkW3X4nPn9MFydjIuDVlGWhZdZFdp8jJvE2jYjPm99mtsf
Tpuk9/9+m1/Mkz/GO1lCilqXk93ynMFkzrupID180I1xT0miO/NKv/jhPg91Wq63RAbUM9UtTx0k
qjGy3af6v16sqOdq0jbtlW1L2ePPuaFrUZcYCGI9UGKu7dzYytu/X9dfezOTXVLisKiq8FULeXII
mXRnNPWaEUY3euTS5te7yFt2GE+2YkMqmntmvPUv/nM/+XO8k/mwtFwd85nx8o/Rh2PoArKIPHGY
X8vb7kn7dma4r36jz493Mh2CHPYsbCuKCpvyg2QmSkexrxKXeZneLr/+g7POmefTT9apAQZRA/ht
HXDwqlt5Mey7zQxYeXqChfS/epv2unBY6+8nTpYqrWsrOyIH/neZNd6XqN14o+w2q37BKi/PNvm/
fJ+fBjyZkNqEXD9WMPl2HsLw4+Sh2sYsByV73OKqJWXFP3dM/qtr9HuKfhrzZD+Vy0zAYbU+5NZG
qYH8Hn0wfSNzW+2qwf8f0s6sSW4jydZ/ZUzv6It9MZueByRyrYVVLBZJ8QXGTdj3Hb/+flHSXFUi
8xYkdZu1TDSK9IoIh4eH+/FzVjzmWsAyXlkTO/AqHDeB2kal8mJt3AlWcKd7SnfStt6qu9G/DX5o
m/Yu2K0VL66u0lQtunE6F6u8LMJN0ZS0NkgAsgbnu7oNTnAqoSG1ERnD2pZq145RVEgwpVJ7e4kK
rxbJuCiY9oCH4rDRT0BUZbBHwzadd0xu1RAzuak3bYD+Aay9j07MkOyRbGv3/hMzV4f0lEMqAa/N
pt1OgKs38l+Brlz7kF7/iItzoCxQ+HDJ+B5EB4AID80ehogP7W/6jtRzvTUp4twyLr02t7iFTXCw
EKiwIwIpA6oMpg45uRHZtbUvvKw6aeZG3xU07tLnteO4ktiLKgXmqacbGqXYc5+DLnfKEhQivXEX
HCygvK7SbKStcHJKsc99socUey12XPMB8kaK29TULUNeZPYoAjJfopLZA6TdqERitfOkbfvSkJ2/
AJCnOumtfFxXdlmXVYdklfEzS1EX4ThmhiiEN1I4Oa/sd1q2gVOBIRCgV4OHDKh2Gm61bR9sAKOt
xa4r60VlwARoAyk8+fDi5kl7Bq4khKY8FHk2HTDdIv769vKuWhAZOFAF+vhLkQZjVBIqzByjmjFA
XTwX/vFtAy/3/cJLeVyoRHqTQgVjdOeOEiAo7etpKM6MEUCvgRP7KG1HaLjhsam3zl68p/O7uXSr
MXbzveElsstk89xvV/3nygeqU2Z1bMemuc5cyvnP0kHbBaSJD1SEjvkIh9SGaZsnaZ9uu2+rnrNi
bZlsqVIOQySjTS/eyrz/i9do9xYaEemXVciJuFKW+/xqbWh3nF0CKGFaY6u9BJ/yqHg5UAX9qN1B
17XNdsMh+/b2uV7Lwgze9gY1NcBDmiM861U8LhMtquucJ6MonBN1sy0Iqfczwq2eRplkE+z62F2x
eeVbxJNMCqUOr22wp+c2i1CPxjaEt4Ph74PyLdn3rv6upXI+HqQNI6dYVl1YMr619SrS5cr+ntle
ZJ1AC1Kg03wpMeLQG3Wb73zP35nvgITTXoMYbC3wXHGfM4OLjz+GcyKEzo1Eeq/tEutJ9GXt23ar
74zmud6vOtCVUHBmb/FxmLWgTo7YXFSCXB8aegaZUVRxtoySSIRaL94yAL9/+0jFIhZe+9ro8hrR
6pkRzKRwvISxHTtFdktGDFEQG5iV1/npJmulw9smr6+TMjs9WWoeS4xNEMpFoGiIeAJsMBk24CWU
hNIfUkX/X9mSKzkZC/vTyiID7CQphUSaJ3IMuSvD3l14I4UMH+nBePIbRuHfXtSaucXXqLZNx7fI
oujcfYHU8fvE7C9zpxWQ9n4lpF95rxoAacCao7hjAjY7/wpjuSoaanrMNMpmvZkspftQqcyDiYGP
57eXtWZqkeJUjWRXc65RJ1Ig7NjnVctMVwjvurKXVaYN3rZ2dRNfLWwRXiY4UlvF8i14RxK40iFk
kJrbKRl3fbP6ta3ZWoSTWp30Hrph27PeMUGBEAmzsy6Ybi/bfy9/A2JK3cabbtaiytqGLoIKUu52
28T4SSL7Oz9GzrC13uVatOIiLx2Vi+/61VYugomWdRmisiyv28y72cu2CJLU77r32qHYB3soKSnc
Q4PIABbCD6O7hhW8ukxKEFScQbQChTx3UVAJWZR3ks1ouLqbunpTwB0lBasvr2uxRJMpwsvMXSim
IWL4q0uwihprmAKGPfudtktvRwrcQBKhY96KOF0wJ+/9kwe08drmIrKYUUaLQGWkuN/ZJ9GxDr3y
xn5Sd+oBcrJPb38S4pyW5/ja2OJbn8IqgpNrFMZaFJAEoBxO6/1aFf3qPgLn4EVBL4vi0fk+AsDM
h84JkWNRlfF7X9fWMVTafKX6dc0rqDXTAqecKGAy51YU38gtX+X7TnXzgQGt2ouq+l7X+pVNu7Ya
ncIhqHWm4eUlUCTp/VmfEa7wtECGpoyJzG3VS8kKBObaakQRjDY7sVhfAsV5k3FzqlhRWnPwpAkD
klNmTFlz67ztBdcWBFabUQ+apwDBF7nlOOTQ+DSYMpzknR3Lxy61Vlq014oJJJN/2lh8SshUtp0D
rtmbi8j8GkJYdGegFnSDOER8VxZwQOUtsvC2lPCMmCTe+lZbHi3kJVcaBtcX6xiiUUwhcykqBxVd
XY8iRI6D/xFWPGXDpMO0eXtHrx0eTyKH5x3SeDjjuSsiR6yNg2SSHqBTvivjHJkatZf2bYIKwNum
rq3ntallyG+LOup7y/JMzVehX0LudmbG+J8sCGCJLorm9KQXEbdlDNUoOpodaXg7T+29ijJMUIQr
94rYlmU4AiiEH9JxE5/y+bZVuQXmDAYqL9LM22jWn5qIINv6sQHzr/lDa5Tntzfv6jm9Mig291WA
7/jpGmtiWWPtP8FasAlN9GyT/Ne3zVw9o1dmxI/xygxiS75dOJiBvckFksjs791/ZmERYXU4cUpF
ePUk/RYF7y3GZf8zAwuPzmMEZWuRgaaRrJ/sOa+/QxlTfvnPrCycOQ3DtugRIAeRDB7FfBop6r1t
4VpiZlJhNPgHqPTllEEN6YfazFwSiBoipvZo2J+hR71Ji/f/mZ3FftWh1bWZz5FHFpXLLPImv9lD
N7CZY2Ultl51Yh4jAoNqQIi8+GqmQEVyLcdUNUPv1SSnvLAQ761XHlZrZhbfypghIoacNRF8sjzm
/EcXviPmyTUo0N/eu6uWSEuAvVgEz2V6l3V+VQJOtz3H7zZ5/zEbH4D/rzi0cKWLWEOR0+Qa0MRA
zfk3iSQ0r8eeWBMUcXGyZaX80gyx9ol3XXqXk13AOSn3N8D9xxXXuBoN6Hwy/cA7S1uiAuWBvkn2
Qk9a68EHc2rDU2ggefP2Jl519FdWFuur0XoYxpmcy4hUx42manyvxp18tJ3GrN3IMvXknxybTiOe
E1OopS4cpEgzOxwtuo+6adWnbAZ4ZaQRWZhcZSsN8atbyAVOj4k6sbzs+uepHJsa0jWe0Q5Hewh/
VH66Ujq96h+6Ba5FZopFX6LJJ1WdTCfCPwyrNQ9wK8KAroXdc27l6acAXhhvdDKE+qZI9f7Byb2y
rJ57Zu3PZqManNygRPKNMlj6Rzro6PS1TrBthjn68A/svbQkBTqR2Yhze3ai+nmgsJnwfe8hOIRS
aqjv82L47KD9tfLZXb3iDYuuAsNrhGHx7b+6Cpu5mgLI7mhRSxEaK844ulUX9XskR2A4GOLYdbjz
V3b0qlE61oiNitmPi0K778/hKFr+E7q2d6mSsrxyjraBWQenFAfzpgBd87e39aqP4p2AGwQ0xVms
tNBMGVFBVuro5qOZS1Bcw9/2to2LSUQ6kYR8siWV781Ql9BHv5MR4EL0kp6UjbCMl/NccIt9b57E
XPVAK6wdgfjY9uPfxZDrKCSDN9ZMAPCAKJavIKePRsuq2FMa9gX1/ZDJB3OEBRZ1uu4m0FN55UF0
pdWgMylsyvwfYgJYsc5dx5HKfFRRYn1pZEcH7UDRoXk0gdF+yb5ANdu3rrFFFgs5lRsbORf6VEHJ
o3ltXP/yemJAgKYoDzOGIs2XsapXLmz1bTvBmWF6c/A1DyGtFUT2+komdKXEghUx/gUfkcU9sYjf
6K5GjAsahldAxIPKXD4ptV3BSqVnziE1tW7uUHUZQol7WKXd7Rt9h2gTVMJSbgz6obeJXuomjzor
epppQ0XvJSiDZYhs59xLEFPM0SuYi2rwIfxt7WnT1H0dbf+2g4ppCt59QnjcIqs/PzR4JCARy6nE
iikZqABnUPiicarnu8ozXX3HlJgNCetqjejy8zs3LH7/1SmFcTXZDfoxnt1LUHRUH7rCWbliL6sn
DDaCPoPuBIFjZTntXBcopakylVLeW3BkOElyikPbPujT2L9D4S9AFLbq99D1ybep5awFmGt++Nr8
MsUspMCRpd7yanXU3quMXnuVXWruXPnB88oximM6z5bOl7rwxjzTkF+oSiBhJ3OfHBhYl1z/B7JO
uou+M5O5tbVyxV9MrunEM6b1RBNKZ1x2+ZnpTW8w7hCZjDS40nc67vWHYR9spa1xN3jIb+10fcto
4TY8VSvnejFphemXBjTVFwc00pJxJfd7CYliQTJ0222tnXKQH7qdmLEO/0KP5MoxnhlbOGrRaMwL
gxn08j72YHc/DH1wqMy18aZr+8l0LBUrJh4Yb1o+4SVnkItYx058DCjLVhGsB9GW7a1d043fwwn/
M0T3668hQq9tKdwmJim9Qx2ICZLzzzFJsmpGeEx/QbObm2KPLFG/EcOA+R3rztaOUNSsFg6LPYee
Pkg/izLxub0GHiD2EHv9rr+lmQdpa0M/WqCQuoPPv698IJcphnFmb7E+qLW6NKcwCGCi+YhM710X
fW9vKv1TlrRutA/vla39KYFWag5/QEJu2R/f/gGuhDtHBm1L79uycN9FgUa3J1ppIeuVbOuudaST
VK3FAJF3XmypqUHdaTHMDVzifEsRBId0c7RURsinzQRULn5n3047bRvtgt3aJfsCMl1aE3FVAMyB
ozrLiAOcuZtbrOl3UueGD+YGaYntd+Mx2SOA+BkY7GqZ+tonQueZSC6rvGPoL5yvsJ4zunmVonq1
l9zrm24PfaiYkmc+eN53tJ8dBEq8wJN2bx/elRBwZncRAmY1TthwWfU6efJ72usJwvDIMvm9G6Ax
P3hvm7uSNYonGqh9sOAwgiyb+zo82/QYAtWTCauQg+zgttxFKRLZsF2G8Flb0rwBmXnqez6aMrnN
9OK3yULrR1Z/NADgMydf2YIrgAN+JnJiHhqwhzByer73oYl2M7SummejEGXv/X0JxC3awMgOdfS4
LRgD+dt1b3I46gu6CnrbdGx1cYEO9CBCGGEI81Z/nKDMN9b635c4KsGhRQLH9YULk6mfr0qudaR0
AwlgzJbu0XsBSRld+QlVO7wJrpdj8W3lbC9u6oXFhQ8jWaSMAdTQXnprn6Y7AfZMjr9DJ8JtutfW
At9F4FnYW5ybXCeKGWrYY3oHZeUtw/wv0Amo88HjlRt5HXkjYtlZaFiYXMT2gEAbyXGI+54ECs8+
RsfwUO/BUa0tTkTttyyJ33+VRBaDmfSTyuLUxzt7T1gHpFEfsv3vANr++Z+8LsTiQN5TzsMxaWSd
mzTGZmozuC7I6iyl3zrWWI+o5imKf2PEbdSspFkXZQ76WBZFfV3lSa5eFPYDxcwqG9U7xC/0R6Ub
Gq8gCSiyQUOQ0Pw2q79K8cOKi17czaQfL4MowAvFsOriozDQAawZRpq8Fu3NQ74Ldy0Mb17+Ebzu
oR/WDvHCQ2FbEhM8ZALU+/QX6OmrQ4QJ1LGKBHP6XjQ55bt4l2yGzzZQVvUQnqTjWlx5KVCeuQ0W
NapcAFBM2IHMxU05VcPQQAs5Id6sz5s0M4ZNxEP+JkWLxsurBCGoXkeZB23DyHHTOfZ/ta1cflzZ
56uhwCGyEX5IpZeYWurPQWqhH+9Z6JfOD/5jdMjf+bfGo4a0cXIUb6+1Tu9lGMd9FUWn2UFXl3LS
4mxRaVDyUNjsAY6WwbOIeAg3nMxd8a4ZH/4CkOri8uR9wNSzmOO1BOxvEYDCEQLzkBlTkGrwz76P
bsyfzZ3oZKOifOieqh/lfvWAL+MCDEXAHVklJZALXiQHoSikH7AZ3wpItrxFGOHO2g678jDCHqR6
ybvAqw4r5yn27syt6FowVMWbyLRFEr1wqzRtAvTFsSooTAQ7UvFT2KyO+gEn/vAfWlucpJLAWOpM
WOtO3dbgESRtjG1yFNdWtA42v3KKZ2tbXFtEPXOwG7GjxzJ5pku2RVHHRXF1LxSHv/1FqxeRaLGj
C9/R5TjSnMRELfxo7JKt9F79Mey4LLf5Hv7Rf7KhBnRhVCB5Vi7hjeL5Bb7REo46evWD/DP0rC3y
wBvtuX1eRSBddRaDJ7IOQwmBaLG0JPWnXgUF4RVt+iGXbpBLOOhOuQl624tmFHyKrTkeS4kJzToO
3cb8+PZyrx6oIRgEmeKhZ7w4UMQALFpGiuyFEVCPfTqhhkDFSpZS8yALzMP2bXuXybsgKGNeiClH
wp29DPNGn1aT1mNQ0PtFB6N5kp/zXxH2EfMniCke/ZssvwuCW2RU//7RCttUYpmSAES+TF4pqXXp
UFFHVr73nrGLqL5am/Be3QkesdXoc+m1lgNJCVgNkcWrS1R3qVXS0ERY8+8UGH2KvX8ojoZgZVvH
5F+6EaUXKNkoZKkgApcDsEUfzFNvzogefh22aLIdtHtRV+6ORIHVhPzy0Uc28srachQ2nrVIRwBR
JrOLDmXpMbd6MxawI22pv2zTrYmmeiZteqs8oFyxBiu7LFK8mOeBCzubSiV18eZUqtpMMxnz6r69
RRRjr3vGXvBBlQzbryaX4gs4D+disX9aE+XF13lJZs79YGMN2Mu+P4rcUveK29/trR/lBR2ELlI9
+mV4jkNiuYwIGRelbTJp/FKKdbilvu7yB3XwRk8w+0XMS/UAIGZur4Hhh5yX7j/wXH4EphFkvm/o
75ZNNYenkFnr9fxSwg9uBIWpKCAOx/VM5GpiS95Hb9ehZrGE4Exozg7xnEO6bQSHjNk3X99ndXzM
82SjVuZTOAwrqfRFCWiR9S0uzL43JmoZMlJ7rYPCXNikaITD4BbmKGwxn32KMm3ViS4ykYXRRZgl
FIwFE8fTH3U19BJ+Bp3n0PxBN8BLg03/jNT0fo3XY83s4nYZA0XmnUKG26kWlPU+tZksqF2/DA+S
qq5s7GVoZ5Gi72MLBCGDp4ud1duaw7TGyZMfVX0311vjR37sj6kHtyCZEISG8j47ql54YsZktZR4
cZMtrC+22Iezv0K6h+dKnB8rxT+pabTR6vyzEzEo1Pwmx/lWm++T8LZtC9eCSdI52ZmCVnq+shEX
DQfaQFQZYVQTUxm8Lc4jxhA4c2olJvtwMnYN2H2R5K5/OlcWzG1m2wCwNFROlu3SpuyYOE812BRy
fdeEKUof4SEJ1zqIl+EWLm+N5ijVHojGCE/ny4maeCymvJIhxdiZvK5F4SDxD9Vna69BoqavkmBe
FA6EQZF68Q+G25Z1ffDmbdMHGAyP5gm5iGNL6bs6qofVpa1ZWnwf3eDrkxHLbOFRi1zrZjz0sHvS
/2UI9riS+FykAy+rgrKMWR1mlZel3zEsmmQqWZWCKtxJ0NCW32C9+yx72W7N2KUH6gp4aPqfL464
TD1MtH+4YEr5ZWpFOyT7etsQvNey10sPxAzXFFx+jK2xtHPP0OwcTbA8kr2xHL6jy3LUffMhmdbA
YGtmFqdUmb6UTzCYeFlvo9cboF9ba7U7dWvbdhkuz9cjfpBXV32j6pOeF/7sVVRQf9LcDn7t0Are
JkFl76VIa9YGRsRPfpZb4BOvN1D8QK8MZrVS5qoekgz7doaCXtMqYFFLdOhWnO/imhWGyAzhNwOH
T9J0bqiVqOdGrTO/TMHN0Et7ygd68y+TDt3O2pf3yDHau+5pfXL/6hpfmV6cXlimk9XxrkDwd0Ah
+rOlr63u6rG9srA4NqdqZbWY8A+kQcJDJ9iBFOWrpo3KUanG55WtFFt1cWavrC3ODInjIJRmvq1m
q58E/79s8G5hMhRqm4RBg/lvU1gybg0pGf1NRqVoeywjB40zZdRTciQmmqEHGw8JlGTO/i+2AK9+
bdSiIHSkEWjIi9srGIKw0duGUuPzQKrwyOD8hrn54/AZDTLjEbVqmOxXb2/xt17s6iurCwe158xA
YpvL7H8Zs+VfRS9XlBr9zbgCxbxS+RM7+ucaFz45Gpmiah1rlE/zrXb4fWJaOrWrEfKys/Bydn9a
WvimnkloiDGpJTQj4CBo9pZ2KG/qG20vUgLTPFnQGr7toZcviIXNhYf64dCgMYhN8cQWA9ohzA6V
W5zah/Ip3Fk8DLWN9ZO3Q/wof+rk9XHta6dJ1wZmISBkDGEsVp1MTpxFKXcdkptb8UIb35uu/0JK
4Kyu97KYycOXqRVNMHbTDlzedlLuMClQmb8Ht+x9x3Ol8rR9dYx5HA03a+HmckgCew58WrTBTNj6
l+9PzaGIoIbYa3fmyaDPUG7pkG/afbpZfThc2ckzW4vXZ4c0WgB2DVE4Rn+KEyLSsKwjNc+ArXNc
tXYltmHNoiTORAQJxKLVNrWDNvAuFV8hmd4LnUPx3B6cR3OXeNLD2mT95U6SnoiKBW0GuMnUJcxb
ygH1SgmzJKX2HdneOi12mS8fImfeZPUXq/g4KTThmxEBQmP39leyDHNMlvDmFE1rUJmCIPj8RlQS
cFDdgNpTPhpu3rVHOQMNa6zd8MtMTJghhpLLCnoOZ5nLmujHI4vM+bUofyYlAm4wr9wabUa3NO8+
lIPxWJi8caduWMFWXFsgaCAuDipQOjWM8wW2yLb5tDshx5Wf4j502+qhigz37V184RJ9Hbdf1qeZ
JBZgRkRp+NxKXMtcuirbKAbQw03qic6b4J8I6ci3nzJUM4x99mgdYq/+1p+YYt6Wp3I4WMMHejof
Xigk+Er97ZoIy8WzxZBplIkM2BA4Gl4S5z+ZhBpboxn8ZNJBeidKYtbWAZJEN+mfsI4srS12OywV
o7cCXhIQLBSuqMNDXntr7H03vlmvLV6eLf0bGiogPFghCfj52vrICqwJPnfPz5HItLXPpdwe2the
o5G6+EBZFg0yUxagFVmM0Z0bmgMtl4ue8rSZzJv8SGuV56ytDZvsCJzsZq0Rv8wVl+YW61LytpHn
l2r4WG2r4HFS1MPbDntxWSxNLNwizEKr93NN1J+FaFa4GcodFX6oj7RNUHnScXr/9y3iiVSCNUFB
R051voexofWBEVNNm4Zq3tSObz6Oo2McOjV9qNP2LkUNzrXKCZ3XWiEQmMW3IQyfLLPdFYH5+PZP
c2WHubkEf7ZoJ18Au+FZ9a0wQGQ0gdgl86YavYSNNBRWvRJfL4rEbLTgnKRzbAlKk2Whv9NVSTbT
SGQh6qlVvegmOoWtK8rS1lfhPuWmvFtrbF7kPkuri8xjGJl+k9B88EJ0aYMeeT7V3pjqzreyTW8W
GxQEn2O1PyI+vdFHpgOm90JQlTGgyJ2kilJc6VqTj+6s/GilWXjjF+1KfnaB61n+jIurx9IKPWsz
fkYftIJFQyvbQMJygKRouynRNJG/oSmxUpO6du5CxIlJHQaqOJFzJ8x9JdFHUWdt8m9z6GyqKdu/
7Vnibzi/CfCmVxYWuYOmBUraR2JVyqPJI8i2jkV1ktOVEbprZl4I5ygXo7GzdKsqRKs5jgPFK6J5
E1Vy6aZlf5T14sHMNO/tJV0Js4KyUuXDfbG1cKbIjPqi5z3tWUNwo5fKjW5Kh4rp6BWPWJakhUO8
trM4nBa13D5tHdlzAkbYa/UHZECl181249LdfizKNSTbtbh+ZnFxWFEJG2aehlQbjqSVjyKt1GDo
yh/XWUbXDmyRIXSD1jp6KdE/UT+Ubb4pxlM4RZtx6t23T2tZ41ju4iJV7rsokEpJnFaO9vDJN6Wt
ZXauOfB+5blOtWrF4699Uy/3r0WhlzRjEdgdP4VnUY/RKc7bO8lSXH/82xnyy6LEHf+HjUVegVa3
bQQSByXexSVphX1EcB0VEoTxvr29f9cyJpQ5/rQl1vuqGhUno5mb0LJ4+qPAjUbb7DnaGxR5++e/
QCN21S8M2ndM2OnkFgu/CFImrU2N3ZNP7VH6ZHyC99h5358GT9/FB/2mvXMkt/q09jq+eJGLHaVi
AmxdzDZdBBCl77t2NrDbIzcoICEoOD6YR0Ek5pyq3XQz/rqyr5d+AryI/hZQTsGhusxE66Y20asN
ZuK9v0f+NAlcR3WHPYKm23Fb2jfK8zqh5KVRwDY8r+hDkPyz1vPD7PIxNrKE1k9l5iWzD6qT2m5n
NP3KxXL51YEVpyYFDYAAvSzx/6ZVqEE8qrRdBqTTdbu5bdpsJ9v0tXoY7NXcgJbOef/2ll6+qoRR
sHcWw5ncOsu0VB06Qac2eSmMab7bG+kIFqVNNW0Xt0Mx3XdOM2Q3JgnljNbUEA+3lCDHZu2RcW2T
BVyN8xWCRUuoD9UzJNUtFh9P8X2h29/zIQ/+dlhjra9sLKJMEka+32raJLrs7xt9yFzNihggbr7o
RXbgJjzWamytGL38OM+NLsJOE8emrvsYVZpyP/Eq1p1jyqxjQlv27aO8vGOxRBmF8TqLoeglHUhY
521clfHkoVlVbfyhbenIVeZe6WCXeNvU5TUrkB+MpEHj94LuOf8k4t7XEsOoaML28mMMGsbVEJY+
yXH2DFwEAWSZk3zb5JXVMfMHTyYVZ2arlhhKCJJ1pq0ANfrxJzk8VHOCGNlKSn8lojH4SprChLQQ
ILAWl3nHxznFdssDY4KVU9/C7o50cuCa34WOkwETaDhu1lAYVzbzzOgifIdNGaFTh9GCuboyv2kQ
rs7kd779VbXaw9u7eOXRhjAdIAwbNgDevMsWJHKDuWNlMfXa6S5VgUJQXdg7m6n/NG9stz4lu7WH
xJUPQGfmXEw2iOimLpbX1k5XFDHvpDGSDmOQ77NO/thbudcl8z/wES5d3te4iggX524JNEuiRoVb
ylV1W8ZJt4vmfHJrX13Dtl0JVxDLC7GBlyGUZSPBlGckjOeAO6FG87v8MKZrSj7XvAK+J75omPjB
sy1unTKBOkNCm9mbo+ir0k1PA1wUkdSBWTZ+TL79D7bupe5rAwXif2LBrzIWEmMt5X6D+88Q1JlJ
3jOkKFXG+zpBkWnFCcU5nD9wQCfrRHmZ6XhwOcJlXhlLAjPv04zdE7KQ8WeBtBTP2eDB3NXP+vsV
ayLCvmVt8VHnc2KllrA2v4Np9yuUZOTojVeaL1X09XHZK+/18+UtPL6r40yvWwy234et4rVPqeQx
x4fNeYti4zi7MoU65eHtdV77zl5v6sJhksIephpSec+sIndQ5K3OqG5VfKj81RnXlR1djkL36SRn
RoqpYWPv9U1CB94+1gfBz6wfgp3z4z9ambGsZeEtetdjTpofcmfX+L9JTJaUq9WEtWUtwoc/B9YQ
JtgRsytiWfrgtm7qFh+EtEe67399e10vlFZveOaylzzUU8UIMgb1fXDonyQ+Ajyjcq2ttpf2SIRD
PK1AIrtpIR/aaSsOczWG/fkVLvOFyJ/LUpKk0cuyaddGR7+e1z70qybAjZMsKMQxexFVpKLyZ0ss
MDwyKzPfRifn3toi/DrtXqrHv4Z3a8JgV+9w+5XNRakhD7uiMXJsCoLjhl5ddGq/2WjdiIp1/iV/
Nldo2FYtLsIZLBV9XxRYrD1llxySLV1CIWVPidKt3sm40H6NeuRK5YsY82qVi6AmJYieBWKVzCcb
LhpbMmgiaZu1XrMz9jLgUf02exo+rbXsrqVhr+0uYltoE001caJF+WOY93JluE652j1b85tFLJNz
WCZQJ/v9gtA3BgXP/gZyU7BLqCLfOA9r+JuredGrdS3JjU07DMZexGwhPqU27nwjWp+d193aNM6l
eFUY9fpGWry86HsaEIOc34HT0MZKHpCrtHb9zai037Le6l3Hiddy9WuGHFgrBEpbARe/MJT7Oj0O
1eFZkFRZ4qJQU3zOgBjZbtRWje+uxDQRjJcxjVcIT0qq4pRIF5/8VBlRMQ1A9sp6Bg8Dj9a9VXT+
JsmV/F5ilG3fqh0TwnJfH5G7S0/NSJE4DHN79/ZPIjzxrR9kse4SVY0sqAzmDlGFcku/yrdSmllu
F5rBo6Nm/m+RouanLFDV49uWr+44M8kgfinKQJZwfrQQdYYJfQy+Eb3RPYTjt0FWkW30a/nuxWei
Cf1XFIcomRlg1BZ7rcyZZeeZqnhTqc+w8gZjoG0GAxCu9/aKLkMc8/NCpISilhBctBfhRo+qXDMi
hlXNu99nY7KNcq/t4cbPvMNwWCstXewg3R0avapq0cxmJxffP2xAXRcPJbW6Ng4rN9OcWt4a9dB+
4iVhdCuv2ct7+NycuSiCZHZDBWgAMabvjdq7az4KZa/5Jv0kZmNkr95bp+CHAAqsvY2urNOg9E4p
CyozIdFz7imy1FZVJOqEfFHJJpYK7ZAjfbFRShKBt4/wwhTzcFTGbTF3/UKPf26KicFWKUrQ2YP6
qNZf+uxTsPbFXcCWKT2e2Vgshwl6ecwgM/aSyaV3K/8W3GiHsXWDOwPF1y8GdXH7MN8VT87Dqvjy
RforbDOwAf4ARNIFQ1aqTLk5SNgW01uA8rxuD8vC3kI1xNo7JxVZlGD3tyfUWDFvNA3QDE9OAGWL
70JKRmDCViqKymJ0fj4Mkmt/0N3fRZ/DNcXnazt8Zm9x/QZqE1dymnGKzP4178fQ7R6rR/unaCa3
kD3ot0NLXYTZ8dWRH3F4Z/H0ZakAE6AGAzznLJaaGrMGVSEOJNStG7d8Kt7Di3Lb7edDe2gQV8ti
V/to38Sn4WYtHlzGn4Xxxbpzw46tocJ4epw+9s1BcJS0h+hW/Zyb7vx13HOPHN7+YC5TrIXNhTeX
s2YVzNHS2bktPnJZ7bg90yfp3t8pp+jX9KMGC4xuuX+k5f/njGq9+Z//5tffi3KqoyBsF7/8n7vo
e100xW/tf4s/9v/+s/M/9D/vyp/5U1v//NnefS2X/+XZH+Tv/8O+97X9evaLbd5SXnrsftbT+59N
l7YvRoKfhfgv/+pv/tfPl7/lw1T+/Pcv34suZxLi/c8gKvJf/vit449//yJQzf/n9V//x+/df834
Y9s2Ksro5/IP/PzatP/+Rbf+BV+BRrokxFJgIMIBhp/idzT1Xw58JzaVBAOECrIiv/xXXtRt+O9f
FP1fNr9mtpyChgp7HvdjU3Tit7R/QZWi00lArZjsC86pX/73B3v43el/PxL24Y9f/1feZQ9FBG6C
P/1Snn71cQgiSnixQAMQWm0yusUTNaYkLrdosbtmqDbOByeYqnZy20FtGLwp5cG/1cbEmmomccY5
kjwpQhW62jp5obS/aoGWoHWT1nayjdPAd2I3VG0pfx4l4o47zONYH4LIJIfoQJHI7/Qk7euNJmWj
cl+XGnW8OIGE/93Qq1V8F9HtNO5h9FGDT1PX6UKANwtMe/aCvkx5Xtad2qgKLFpqY0V7sA3+WN8Y
FWKF+jsrV/TRQ7rEKF25sCYdyJPTa+EHGJPzeD7lSTaaYegaRhLr+j4fpVbuHnuLqQl/Ayt0GDv3
RqZLdfmkJVzvzY8c2uBUS9yy7eym3KIp1Jm0FaLcCduT76fF9DmYZavZIYajlTdDXTXFgQHnOtgY
Wto7nQsfdNw+OLVazm5n1kV9kPRazx5C8KD8xVmb9iZllTGOY99Vgrkw4Kaay/aLMzoaVMfFUDnR
wQmlJDtUE4Pjhzo2VOCUQT1auy4wfPQL2rwIejcF6so4gdqkAMnjSNrLke73N5rSh9lu0tXyB2xo
lnyQgyCXPwXFbOluqfRZ82koyxgOEXOcnXemPMbjkTEFwz5lqlGnT303W+FWZ/o2ZDDLztXt0HSD
U7oMzoPt2NSKFBbI183KwCyng/TBQwjaZSy2Uh3L2V4No4Exy9lKy12CaGB39ONCVn5KaqkNX9pB
mc1yY7cFsoUIuZuh+V4zw1jdJkVrltNeakd/up/zqgo594rpMbZo7AftzsDp+vuwygJ/kxtTCGMZ
CaQsbWRGA537tG3K5pAwQJj8VKXMRmxydnr/nWTG/kMWt8UXazb1n+aY9cUttKwGi6z13vlV79mI
TePM/IWdHvY5vYisaV2tDIsSZHkQVujO2WbujamR/1qNcgT4WwqmbJc2kZJuRyfMzJs07k3L1Y1K
ga/FSLPyCE2cbuZbJQ7qbtuFg1qEG1KOqTwatdUEWz+XOPK6hGLqtitGp7iJnEbvn2QUjMPiU1Gk
cwpKMUt6t0jK+KeE7KJ0HDnx3E0yfU4PpT+m6o4bZ45/2G3f2w+dUvsoldYtqsRl57fqtojiILpH
4KMKfhtLu7X3TcSPukPCytfjTVCqnf1Ob5UhytzIj5CRCWpFowRiNk5bbNoeetIvWjAMCCVUxD2e
7GmmCx5orZQ/Jn3+f9n7siU7cWjLf+l3KhAghlc4Y05Op9POk34h0pMQQmgABOhv7rfcH7sLV/Vt
O6vC7op+6o6uJ4ddmcA5Qtp77TWsX/Ha565SOeEDhmIwInJV2gTI7qUtk3OZtysf0jJ1vIkQVpUt
Bca9tejAvpmLXGYI3bZ1f7Ir+rFH0CqJ3sl5jIajxhpd71gjs0SVcS5TBr2OgCHGLNbU7mTczTCm
jPoGRdygE+X2YATXMXaDyQ63Q8idPkJy1NKSY7/JK0i0KH6gZsydEoNYyxfecYqDeagBgu6xPbu3
eaqiFv5bzEGyMwC5Z8eRFkx9xGON6UsKGw551Q7wOEHVOPW22cskWSB/CdLU48Fqmn7uRHabhSqu
PxexXiAa5TpwByVU2h6QYt40WP9Nfmi7iTX7FiiQKGm4LknZqajnFXVFI/a01flcZn717qZpmojc
TVTAPd+PQWZukbquENYUDfa9kykZYSyeeHLoMVCpqzw0y3DgjIt4n+cs8mXjDaytB7nWrFoIH7vK
5936gS9NZKEnzX0HYemK1WWG3siyYV34CJdCQnfTZFV9XIvE6lvaJaN4o23EAf+twoPsmRPs2f1q
ivUYpYPMDkM24YmJcWGZ9xPEh8JGXj6uAQDfg1S2C98USCsJ32gnUHiP3g7uyq6e1Q9+aOZ8P7qC
1OcE8rPkBsq0Yr5Bx6HYh1mDVVAFbdPXx0jq4AsIJWtncP4o0V/lM53hVMjSAZ7Oog2+9Z6Ny4Uy
rdcT7DcY3Y/rCqLSOmTLcmqnNVPHYambjpddDDFJNdQUIQWlJK2Ga4MyHjR6hF/bKxo28Xi9dn7l
1+PYXpY1HPdERvY2hS05iK6pytvPIrMjJDWFN5CksEnoMoaHdYs5qotDxFIUvuhcOYxZIY5qCIf2
XTCoxWQ3GfRTy33Xd3l9Cp3BiAW+ynoq1KNMoFX7aEBmS3mZqgAvbJklrN0iuwrpdnXaG0hYkT/4
fk773pZ4RduXqFvwR5w3eD1KuPchJ2rsh0HtEjkU02HRRIDxIwKCLmO0ajq0SrOX0EcpItzigSdn
Fet5OeRLPP8J4/7/evF/oJP7VcH4kctPL5/mnyrG7z/yZ8kYx38g4AH4CwSCkH+Dh/8/S8aI/oEt
FW6ucGsAupCH6JX/KhkxH/wDHN3NWxztOMCyrdD8q2aEjvePrcnD8gMhGoO/6F8VjWBX/NRRbTI/
8Ac3WsNm/wXSNy714xjMwPF7LdwMyF+JfD25ukUJY8oe3SYZdixUDY6ebY4P396Zji9qHrCNqLgV
Zk+CgIdd6YuFtDcztnF/JmjQhrdJyJCxlaXNOh7XVfTmGAr4SmOKEfUSHbmigz44LUVfRksjpj1S
jzq7g3ko8hbRyS7hWY8BvXetIPVnWoygSdTtyNL7wAaJrgRpUEIuMBidDnWRL+seY8rE7fXYRPxK
M7hS7PgqfVTN9WqnkjNU7zdj09tx54PaB7eY4mNjM7OQ9jpqzHxO2wmZgJHuTV/qnFr4ZTjJwyPP
W9Ick0ggpUzIGYevq0Vhj9RpmlzbvDb2HDRBQy9FMFu5c3Lpsz0YgJO6MkvQh3vcB4FBbNeuYVha
FvH30LQ12akRvkcWl4UL7Ckm8RXlm2mhQooqW6i4VgG5mlxLNvs3SCYMy/UX7K/0AdHGgS65XSL4
ihuE8NzDam1e3hSBou4YiXVpDwwete11gBNeyjLwQ6/fyhTxRNfajI7vYhCW53dL5sC1bPOWYvN0
Yomg6TOTO8AMIsRNDEb3pdd10QOz2LAjHPTLFOj7peURyHFkBw+yYdqZwhT2oKEWrz9NrSrKYObA
OhN93S6Wl9jbxwkxjmEnal5KeCPZN4vLCr9HbZnQR4pvS18bUUfrsh/o5PSjFBlfnoPRS3Gc4nqh
59iYbthDpqPgKwQCXf4JX3jRvwtNFCLmQ7mwaWFNqhEqsMQJxkkz6zuhq3SMTRqWwuDi+xZz8vXY
diGPUE60ku2dTQd3npu6mCprslwfc4am45SqrG3Pa7vE+gblYEw+ynhe+Lwba0+bx8BgFLiLRyng
MKnDkKdIBCsk7AM5j3RyjW5DYQLZZfN49KqbMHqlAx2iDxJuO+qSpkH4ZSEs9mgYuA0k7JunyJIy
REZCVMZhGw+oYvw0nVH0QHZlSQN/Jyhk9WDeee6btnLeuPnRJSycEPFWT+Ygp9SMZVgLVaHIgLN9
nySgbqUQjgwXp+Psi4QDTIeFODtn7+YEUaPXfV5PEtd1Ir9dV7hLX7XgmfkzuhyuzwaL3lyNRs4z
KeEERQe2g9tCA1O9Tg7TE2ovFIEUJZB+jpO5YGc24KmvKVxP03snUkkc3I57Gz13Gt40n7BgkNw6
qBGOnQKuGFWs83g5rxPX0aVN1gYhwsjrzvZtXwTjboTJ32jKVNgZvxqWbMGDaKyHXGEx+fDghSL6
ZvWrtMelHq05hR1+7Jhw4GSi0hFDk0uXzEu0iP24XvMgHswJLDJS3CM6fuL7zOZMHbuMMfuFzURF
YLL2TR/vbUbZJenr8WVMhrovAzXm7z2PjYOzOJfzqbb1w+i99DsgOPRmFjNHQu6awG2jBF0hXM5D
qKku0HIah4iISdrZobg3gt7kapXFkbZwgH+rSOf7m5ZIHrOyVe0EeyAYzgHyzTz/kFk+w6Ak5YkD
t93OSlWxidEWlXCxHqfzoLOxOKUcsXvfGiQK6rdzQYK26uWSmQ8B1xbl+eI7Ai+gXjbxztl4iEtU
lC2qONmj3Pt++v2rQuD/NkgISOKvjvjbl8ny8T//o/8ZF/r+U3+e8gEwHiBC0INh2IL4jHxzaf0T
GUJ6JSoAHOE4yAEBgVj838d8lP0BB8DNCBTZqcBvN7OUv055gEbQ7OGvMXzYuKaY3vwbZOg7OeF/
IUM5fhPGJVBuQrsGphzu5udDHlYowRya5i5tIfEoA5sUdj/Ga9dU8TDk7lsQNT09romgaH1GNBCl
8lCfl4yhhtmNtka+82To3ETQ6zemfXRiAlgisqHPPwx8zp/HcUIR3Cdt2uyWYrESBuNrVhxqQ6bx
i7IzOh6tFYzPd/WopuwBWwSRVzGRK0paCN+CHdQOEb8jBgVEFa9k1qXtFR/fhoIEkA+5YUYCo9Uy
vWckcFUXT9NuCajyN7PqUv3WObjhx2mfL1cyL0Cv3G1e7/ULsXnIPk1pWj/0fgrbU6Sm0B09R5xj
w85BgTP8yoxR3ITvkrxtICbqBzuxByhRLW3LPJZRnCDcmlp8Hm/wtxGdYwgi2r6LPuopaq27oYGH
A/wh4bmiFzbLIvb3HizzRF/WNJc6fkuWJrHRTd8skR7BrTMUmAfqpGAFsYKKwALeKG1D2yx3ZRww
1DOlXDM/5o9xb5hpxmrmMXySDojT0et8HcAsrothliRsAgqpJfMkoFVztkAIMAWQ1HxDM1IwCNtN
2I+fJxSH42MyrTnC9LbGvks/o7wjRH1AcFfj2nDfjDLRO5Nlk47KELso2hszLNhLXd+bW9WDrXEz
sY1u5sL87dz0UwumMIVZ+BQv+hStvfpiRPJsVAEFYT88p9a0l8BksIjJurW7Jn6EUQ4BN6mc3JCc
JCCoXVQoYH+5YzdA7pJKmbYoqdAowTYeXTwQRH5r5G+aVohrx5r0jPepLjEujMZyyE3yFLggjspk
ytOnlE3pWbeYtsEYp3cAdEC+2nvW1U9Dk8rnEZ91WK4j9Gg64I6Vqu4m+CWweR8ApT7QqVfPqtbq
az6I6X1NWp6gSsOv3RW+1kM5UsR0VyFfNC3xPzt6ZD2QihMLV7Ic6zxYbvA51VHVopo6yNinF54J
tGzTYAiAtXE1eGxaz9Xar3FeNuFc9PctvGdOWe/QtZtcDKoc6oxbVE9teCAi6GgF45voIayBFjbT
WIuTyp3AjdbierKROHFRj2C9JwCuEEaQYxGzqL8bLE6JOnT8HuVKBqhPLPROU5B0b7nuolstdXIV
kDqy5YIwEFEOIi+6MsfseBe3naoyVgN3SMa4B3ElCMdrEdrQVHyETWuZJGY8iTlJ3mX9oth2nE7B
NfYjXhWFTj7A0cYe/NSuJelFoyqqkxUgdA8oJBdZ8gQJU9vt0J8mV72cvLta0wQh4IvOvoLrXl/X
AlzDIQ7MoxUeLQq6692ICdinBhgCuhPvwnPRc1GcwVcN0/2YZaC9rIjBEGUx034XRG5mRxGketlF
kSFLFdRhA8ubyERfQx1FBz/24sYWfXtekrTLyihWEubTbSvim47R3LzAviuJz6KG9WS5JLA4/7x0
xKPmA+cmjK8iH87kFhjs0r+MHZmDoWyNjD5TXgNAtKapIq2KQwPcAXHOoUkFPrcWogZXcuAkbLi2
04JEk2qYlyD9VnM9A0RXthcHAi/q9ibiYfy4zg0v9u0yq/mQdo7g0JdhHDzraVbsKWCt4PtAIBLh
vCzgedzwGlPKpxmXRgm+ZGKaDlhVy7cxD6U6GcwMv2VWiGVHgkhEZ28n1K2maKP6sCLTbviQ8pVf
GhZJmJhaUOZxagDNPvCcAgMckIoDJ4IWibUnlQ4Avin28aesFaEpPZc2PzsnYKRNWNMgznaY8i9w
MQiRgxxOpCtFAJnBnvNw+YRHgo8J8HyZIVpEFR+xmc8wQxuCAaBPMM1fMo6XvVoUWZN9gTfo4lWc
P+QiyBXgr5w6fvAJNpxdFgfkXeqb6IuDB9k7F4b6a2HQwFbExgDGpiiuP+QRyXiVTH0qyoh2OkK2
WjJ1z9nCBrRnRSywxDCLx5wtGmpf7HTXph9QPvIBLzSt+Y2Ri18xzYCP9VxGtfSuDFi6JHe1RW5v
RecxKXZhCtQQ2FCIYTAlwRRXfjIjmFlwg5x2gqslPuIM6MfKm5C85EJJaKnwktgdqvwxvS16wFkl
J25FhG3T0Oa0kdLB34gDKCEZhgHlkCk6oYD0BOPHIrdswj8DjL8ZsHOtTRmpNGivdNTO3YkPoqG/
yYZ5xVfCawyMAskG0PvgU4ME51VZMXWqX+Y0ekRo6nEeHvQ53inwuIf5KTtujKV/pyeGMg+aW0Jh
bwuxNEqtZMMyfqDsRh4vfb0OFwaG2bqYynX7Hwq7f5ihvX6i71dAHwNsBUwWmN2/uoJljTNwJ7ps
TojDbUJ3zQGJM4hfT3rsjNW/drv485l+vOIr3p5qJHYkvV7G3bxPcSWMz2GwkYG3R+VOM9iz/I7v
8fMM/a8rgs4N2+l0E6K9GhN2Fqw9EftLnOgjz2zWPUuFWdyOop+K0V6M9cumXxyu22AdijfFsDB6
/s3nvKFKPxSk3z/nBC7wm4AVnr6vNQ7Jqmg9DvEF9c++MY9F0RwJAdI+I0ip9Z/yaDr2aKTGUZQt
EadgKm4YSghWIGoRshV9jNzXOZqef31b0cZV+tVtvQbDrMC2n0eXWEDH29WfsiK5i4w8+tm+mUdx
l6qnxExlNvO7jjvQjyz8D7w4AfTBTOouA4xWjNCix5nB1heXSIG7U/Fcqmwqg0SdB5hT/PqW/+mO
IdVCxAhs+gjwu59fCZ/kqrEkuSAMveI4xOGb8n94BfRKP750mFFm4+yTyxyvezJ+mVBy/foRfibN
/Lkef3yEjRH9w1utvJ2hFkkuzPLD2KAtFe/SBFk3/N+laf51oc0UF2lkm0jpFZei9mPYDT29eBLS
bo8Bm33wFvEhu3/7PBhdbqlnoNdBm/GdPvPD87B6EFlWk8sopCtNxkhpkSVVIucA1jw0+50lyd9f
JZjkhLhlAMkR6AevPj5a8BDmIPQCW67rRLB9BJRtorbyzF0v/L2HK+avn+/vSw4XxMYPXiGcXsCF
+Pn7wom3JNEYXNYo9qhPUfuDj/ubowUN7us38eeLbDfxw4eIYJWOsLS+/GkrjCKsK9vP4FJVn9OS
3/fBPriFXHAv3uVVd9Mi0uF3bJ/fPeWrkyBMXTpPWX1p8crm5MOq/qUZx7Yc4UILOixYkxj3gzTy
8yOu4WwQah1e4B1QlIktVl46iR04z8Sj8QakHtL3+5TVz5Fl5hzHg7sT4e8ibF6xmv66jYhsUAQO
c7RFP9+GLHhAVx5f5rQ9cq+WcsBAGWjfund61piskvaQGiQPx8X8ZUkgHsw8aw+6F8CRwia/Qof5
O0H7P334G3UXhmVRiqX9qrAI5y4LRZxdVtKN6JLoI1uid79exX/fdXD+gYVYwD4j2qCRnx+bw8Ib
s4/00jiSlGkxv0XXfJrHQJVYer9jym+L5edz5eeLvVrNJF2R+9Kll9Soz2ve3ayOAkSmv6le/uFT
++mRXi1ZHPcAu3GVph0B3DN7wRf7m0v87kFeVSt163iieXpRBcgUYkbwoRificpOv/5yXqmXvi9K
cMUTODWDGAXO1KtHifNWg+mTXzaGISH3+lDfh+//FFgvH7O0zOn+94XRK8X836/66ulyy5s1FdtV
3W587A9bjEte6jt99b8h0NpO5tdr4sdHfLXGiWF9L7vtYuRQgC8B/fgWzTUCYPitb932u351rVd1
TR/JucYY+gIgrwzaz8vK8BI/FxrC4+Dh11/dPy3CHx/r1SHbxKBaCFwKGSc7kfuDrr/9+gL/tAQ3
JyjIzOAzjQ7k5xcX2Y9N1wzts2TjvSzCfb72Zx+Nh19f5Z8eA0sPwCxk4KD1vdoe4tZlgAeCSxTC
T6hxe4Xd+ddX+Mc1jgIYxSD2OVQjrxZAOA3Ar3r97DoscnYK3wc1Qq9kUcI55iTOMJLd9dEBIoZf
X/fvnx/cwDE6jsD3hjrgb/XCrH3NQY5aObFPBkSkNyNGnwzAbtHb6tfXepWnub1RuBiw8Y1djvly
+uo9BodEZNHMPtY0BLC8Pmhp7rpBHcYprUDTBjba3LMuq0byhCiuPQODr5LxvdQD4Iq4EgFKKE7C
zybrDz74zUr6h6MPdwdZCkWyD/57vZR8ytO+VfyjadNSNeYKxdxDXWT3dYSpNpubA0/nk7LLfoHl
UArByMxnzGh4pdLudzveRu//+RWFcB5GPnFEv7tMvyrkcQqvGvykj+15y4vZ1KHrAUrU31oq/cOy
2y6EfJxNH4qW4dX7szarslaJj8lx7spClbDMumVXHFtP70v7sunL++p3xO1/WHTAVVAsws4R9c5G
dvixnFOepYCWxo+925if17xNShr9xiHv71/n5qoKajhqmC3567X5/NxLUJycfMnekcPUncH6v0Zq
wVV4CMfzJp4szr97rL9/mLjktgkBKwCeFr4unjA6oNaE+iU5Fhf3TlWy4hV8tI+bgSTa99t6/1dp
9K8GbP9vMrOxpf+wu2zM75+o2Xdf9X/+R/cjM/v7D/w5gcvzP2A8CUgDci/Yp38nYP85gMtDzN82
a0+Y7SK3HBPj/x7AxeEfWCrY4zcf5SKFb+V/D+Ci9I8YXy1YNngh0cT9uwEcYIGf3u5gKzCxLLHf
/rzu20CuDIkI9pR11L4dpJneIKdJnmerwTMBTQAktWJ08K2fM0c+LKCdqV1kB3B+RQ8PcxMqs6+t
rE8oTfjekCA9GEyUb6RERqugq/g0x5M7AU0HrMra1n3tGo5A5lF2oBxPAFKNX3Y1VGKfe1OEJ1O3
w12jnCh7OUZPSSLVLVoUVUXTvNzmCK965+FNvGdokr+KGagqxvIWsiMYJZ9ixcXbIpT8ytJc3LWz
2jBabYqmlJZ293hPyOeeTsgTkl33ydOlfUbKoqX7FMHcu3mUOaZWBKPnnoO+VuY26K9oHwP9jwp9
lQoTXfdAY58QEti9NxG8u0FfLwSrwKvvMzBNQluXpsvcQ+ThoVxNUxM8R9J+71oIbsYqz0+eTstc
DlyAWIkfe8h9TJcSHGj2fpJwgasSZeFQkjSx/+jUOF5LCc5c2XWSX+pMmGUP+0QEz5mBP3CXyad4
2dgZCWHrTZvI6YsAknCDDDevKtgBRxVnbN13LgruJ+HI2bQ+f1IJMR/XRYPYyos2gZ6ahBjiUALm
eqljPhUYJmTLwZE1ek7AcW9LaIbHXT6p8CMDp6kFfgvouuBCP2Cymd67DnLF3TouIgLOC57PPgWb
JisXMS5IQDCwnSkjBuo5soUkeQFlxyELg4E8VSWOYJuP5u4pmbvpQYy9fQtS5JCXnlDgmmi2xr0F
5XvHYYYrylGs0RFjTXujk4BlVbDogIJzUoAssqlRyqip16usUOzYkWRWe1j1KBiG0qkByZg3GBAG
FhhiBTFoWImiKC4S7QmmRib7apgELVYotNQVSZ1nuzpJt2YyV4ksnV/Cb2rA514ybLzHGlqMN+2I
KeGS95SWKzRAopJFXR+zKbTXqdAJr1Y9Z5+MVsmF46du26YYPsEwFWz2glN5m9WjQJEBJUSG9i7h
13Fi4dyU1du4rY2G9XoEV2SvUc+AGjyBDVtJvehzYuPsbLW1UN6v/VzCcKC+xhxX1Rhuth0c6+YY
NHGwlOcDuKbuCZTyQB1MPDKYFYdMIHk2TdkXHhNz6HCAAEFbIchqo8wMVWDRAVX5GiZPmfXZCiYN
rBcrwSBqqCYbN5A1W/BND3IO832du+kZw0WE8ASJ81cef3yrkHPZl42x0CxEuSFvg6IfS7CnzBs7
U/rYoVrZFYHJQXC1srhbapCk9iKx87Qfll7AyzRnpAY5ZB4xEIr6vbXQkpXIvA88mEIQTxwBvkbI
OZq9wnSZRQ588AADz32YY9g7+9H1h2Th5KDGbHksXJN+KQYf0bPiLOcV79PiqeO5Ga6EzVuglI7C
gNi3dj6AcZe2lV6jACWWYwSBfZ0qqpqpYi3B14/XCqRt+SamE17KtJHwCGxDPo+lW5rpq5k6EZZe
xPEL78X8vheTfVaplJjp0/7OwDNzLc0SpQ9U6fadlBOdS/gDN4+aGfWVNQKeYS7Q6mbA/OmK0NDm
ZdZE23ZGlXgTGuBpOxYo/iYA7IwhsvW8OSP5jqBcrpvkPIkVtwRNqIKtOlX2EWJe9RWAnL2McZ6/
ZVDVXLc9yz8nnZQfRir7z2gHlCvrfgLazyCfSSsUuf7acNcocB/DaDlwMIYIwCC33KB2DfpjkszT
gkE19wT2K2lDqglFXoKl62aPVt/7z0Q6F2AujqlqDhO7ayeNXsvNpfkNTo7wFomr4mKH2Jx6kMDg
kQw5RIdb19gpUqrlrlH50JzXLFheGLQz4y6oNYkqgCcxBmgd3/gUGbV9lVPCMJktDKtazKA3P3Ln
/VH5wV1PrRsa0C0TSCWg5lhFqYKsbXZAjAzg+66mZ6GM1rsULNMHDjnPsxglN6d6KYIbmrZFt3MY
qfsyDQGd7mCciCkqS7CWSkYJP2qRxsExnqjBOLiRU1Ct8dRPFlIEqD3KBfLhFuQVai4wR1Mfaaz7
vYMb1M5La6+aMBDoeaYAoz8W7UfQMD+FvR9eGEQ6z6lK1RGxqiC78WYG4EdB+nrpisK9IwQcC2ga
cUYgtxaKBEwKwZw/cOFTW0Z8oM99ovpPfJywV8xyAENzNbz+1K59Et2ZHOKs0od2+eLAk3HVKFew
PFzkvxKd1H1llFwOUg4w5tap/LaCIXibY9j7aOIFEr+Qr6cukCHHntEtcJat8+IjJjvrLeQV6oWC
z4VxYMrtO4/BLIwnhybZeXwkO5jmxRB0BQ4E+EWn6WdS2Cwvc+hX7+ep7VAlhLUbD52f1INhLnti
BfgTFpgyJhitwqgxXd/71uhPBqyGsZTJ0B5b+MPug2kVc9WPGBOW7dRrXQqXg4IobdNHFVgm+d4g
6mCvSO+vJJZBVmLsnO06nZqjY0nzJljW9F1DgwIA4xoeeq8IeL5FKl9AnUB4OEgq1xY+yNcqZnwP
SyzyboGEYxfg0fcgkvCbRIvwVo4NLKFnWGCWjQMhhapAf1kTy+FvVpBdn9oIHiq2hQI45dHV3DFx
l2Gq/JChy0coKfy8z7Xv4xZ6YV1vKUMDJimrj81+EwscTGDlhSHX/Ex4rI9DrqMztAziRPmCQSGm
Acem6PAiW4RTLvsgU8vtCOfZqAKtwmHZ41xDYOXcT5+bZB3u4sxNVUi5fJP4qX+fNPA5QhlF7Lc5
8pSVrs8JlDODP8YwEakrmrPgY0iC7GlqzbxfTNJdyT6ybeVFEZ+lKTZxmElPNAw2s3e2JCNIuM1y
S5ueAwocEnIzYTEfmiAcKihFugOkQfzj2ozBV9/nYAHG4RIcGzGDHSUyf2yWmse7Na2bPTR2/o7q
xh9Ag4AXZz+K6HmRZMHkeer2SW/VnaJp/cayjN6pYe2ONeNTJTY+bwZK7qGbiLglJFBHQMjDDT6T
8EbIEAnCQwByo2xrWbZLhhiDRsFqu0vWA6wX9WFSE/2YrZj95Z3GPU3F/EbHSCGuNNik7ppQrLcy
RzHTobpz1Dy4mMfPtmmzu9TV0zlBCVdhNRQPKocHVwXGGL1XWMeYLIpmxaIoGnubNHn3BtzP5JrM
hX0uCszxr8RAwRTjASjg8C9S/dvWhmEPkCJvPnDfmeGgQi2/waI0PpK2jk6hAn921xB4Zh3dSAQS
skjRdCVJrPsQ0SnZ10W94nsVoDWXfp5gHUSjhd7P8Ir21zFU8ZDewTapOXVy1Nj6UOaDrFuna79P
vJanOYnkjRuLtdrkRqCk5gGCe0MyQMECkljaOPHAm4HcmY5MFYpkdjZaLLeFWkJVgkgbD6XRufsA
Gwp3Xjo2HxinOSiyI2/eDsIB9i9AzdVlkQbZdhfdfT038f06cmyMbehqdpO4GYfCzBcwBfN5TnW5
9A5mgnGNIyxu0rmErMiQKoVozR8aaIZ20yjZw0Z8kTh8I4NhqclQJIbwqO1gF/jJokLjX2hSZ9Ee
X+4gd6SAwqfEMilAaI5Wl5QCysMPIEbQJ5zqs8UOsM5XUzLhgETKztmFwXAzpbaGjndMrpxd42rq
iYFzfWqHr8rK5MZPw3hYbCPvmU6T95DgiIfM9RhfgZYHJJQVXXLJ2TCfmzVcbk1mklPGcnBxsEKv
h3qK37fMsQPhFiM97IjZc+yQBwDHPBJAj8N9fUpc2of3pA+G8MHYZHooWqgkk2x0xxrK06siXW1U
0gQoiGvrcTfF3tdlIRR7J5ZU1/ek69NHHzf+fTPAc2JGClpTGhS2UGKlcOZzAb54ZwdaBXxBvrAs
xPA+wjEmy2HR3aUAmv6wjip4sjVYb7yXvtJsGPcmoZvwsS0miOvS9cnKXt7MIKN0ZRCAQqYyI3ey
Q7Cbw6txs4KJ3hwm9LTPGPEUT15Am0XiYTuSrUgfmIIt4Llo0lWXPpMcYii+QkyZKgj2Juq7tiyS
9pEIbOMoI/gZ+Yj1eZDgnZVBtky7zAgJvR70eAMGQW/6Oi7KoiXobzB3fztE8/C4NgzJZN0occit
qdrHdSoui/bqLGOsjaolLr/TIuoarMFNg6t7H7pKTMN0iykFUC0SslvjFdMnZQhWVNwk7tpvu1qJ
wiK5xRZfo1oG5/JxmJII5fzKs9sIaAE4XNHyX9yd2ZKcyLZtv4gy+uaViCCajOxTmVK+YGoBp8cB
B77+DKRte0tR2kqre1+OnbKy0kNJ8qTzZq05x7TPFoevqwpDxXXeDMsuSB12e7rXPSbpnH+D1jEf
va5Vn2LNYO+WTuOtxqHoowOjYIMcFEui1Rkz0a9G4z2NdYGLkIA5ppSC5eGjqxaPy7KXeFeXkvVT
V1CjN9aYZVlkFnX+MvtdkIQpp8rruRvHj05umPcCf0wb5oZvR5Qv1Xvh18CsLFaJXeLn3W0a13GJ
CS8bzM2IMFILrWKa92QcgW7Hu3njSc3a+mKqToGZlFGeLfIwEtKxVbW33FHEkGd7spKj3jFrkVXH
4fl74eYf1bCe6pJ/L4EBv4AG9l/r1ZUvL3/TOs6/cQT/O6gC36Eb/x0rcPVx+fg5lauI/JcC1orq
+FcBCzE4vWCP2GB9zZtec4p/FLBs9y9E4mv1FFP/ir6hSvUvo5jj/GV/p/9TVqVZATv33wUsW//L
oUuPdPw7WBd28D9RkKNU/6WAhbUapQ6yq7UaRqPYNy+aFfCR8hLxOKfBWGvVwUk8j0KDWaJMOQcW
uQDXlbFo1lWnKD2HWhnY80YVdiO2+hTHy71qUFTuQMrPkiAaIqfrSCGVbJm1R7d75xMzN4WpkXTl
gTrKIr82FaLDvchyGXxNcbLwso7C95lj7GQWd5TIApKqnZjt+dYpWa3RlQfN9MX38Ew84JNNjJ2J
uNFEG4cVCHFwUVZPWY+T/tawRMc5Hmmoc5/GqixPIAYS/2jaczU81zPlnYOe9Z2iARE4Lb58S87W
56SQ4C/HIu6zq8T04/ycs12z7sFraO6h9DvppSH6Sqt+NyXsMuZDWZrV/InyYJ9XW5EKLY98NTbd
O+SsxvilUrGxohCQJeM5tpKGbknoCqsO7pI2Z2+Jtpnvv/bKyf+oY+EnhBxNcvcp1f1+m/RNupFI
yzmBoGgLzE+ShWU6FonbAbdzkGynkTYMeinJCVUVwiWctiovwnbMU93csOJ34+eJLog7X8nWbKu9
csy+vRaxZlZXMTJ+GL4oe0Xj7BpoAiZgJ9xA5Pi0jnDyzWh1bbNvu8S9FU73lTpXrL16Gc6ehzFf
6ueBWK7gmJZ2wS7YxTaTUKEqyGj92EwrCZ0TbbmkIRVdrajDQva6fcUp1KrPsAJmZYd1HSf2nuaB
ET85ou65EiruYtzow+jV50yjWFeF7HIp0IctHwEym9jNOAy1wVTpz/hxFm9TxVNWXeW+1XYHXD+6
c1wGW1IvNYRvGwLulzciZVmyUXJzsASa+hct5hB8SGUeJI8VGw1TbhGkoDks0ykpHpd6SR/pXdfT
wWILVh9cU2vXzMlktJy7ySj9eL8gYhxuBny/XWQvqdu9KIti6hXsCHt5zAA/LN/GsifTLkzmmirD
1m3TUTe3i56MgcWpEjowgRe4Mw9IRfT+s+UUmnWeKHm196nEWv/C4EF16HFesnLjuQSOlXVW0GId
MIYguEkwwMe3HB2rpad0NhvsunAtQffgPDk7pRNN+tR0dzWGNYCPGqSLJ8tNSiNg41X5gITKsTB6
1L9tN9nXTW04WgVZGWlMEKa2s7TTprTFEt+LaWn9nh960s0mNKBdmDxZ6kScRQKd8mGGhr/W2NTU
RHok7UbNyUxZq3WFI05ZZrft0R81x85Cbcyxh5qZWwgZDtPAamjjQjT3cTPk+Z0BypezggeWC/0t
utmuCvtGauN7qCZzsMVoRRNVJDJXEKCUXVFjJyw3sG4RWvd+RCESxEpoJ2Mpzr2Mg+Zaw65f7L2F
Nub7pW30ZjcoW1AepXVgGFeLTsjzO8rDXXxNWTCfn8xu0gEtLP7Yc3ngwNq9SuK02mQ+OyeKtPPU
n0VFQui9l+vgnMOhqsy6CeOlzuxtYpd2sm3rqvE2NRXm+ZV9+dJg9GsMROu+WRl3dbooMo5aSpZx
MM81AsSuSM+pRuH2ZTanIT50vHX5wS/KWUQW1bvlaepI9YDXafjdvFmWbMg4oWkqz68XtoLFg7Sm
hV6nCuYCFXag59w7ifWynMOk05PiqQ6EpYioIDKTMjBDZVmY+3kzp5tqcbR7u+gmvDOLSr8mSeql
B/BvuT6Gup4G0z51crUcECLn48EZFQfvTewNCzv6VhYFReHMZU9Ozcmxt+OQev1t59Si2kzTQHUy
nE22fDfBlJnp+1Ev9ObzXCJV31A78I16wza7QgDqm5m4xsumrxhzxNw7zlUw1ClFxNo8tHdzEaey
vTJXtqG8TipW16dOQuFjt9jamRz3qktjvToIJXIOMGbuJPNTRmWJDSCHfutza4rSfa50CyBF0+nW
GLV0g+uPmb24vO+L7TZlCGaiNg6dE4jua83rxwzWyCzNbj1CF6bmyTRhsZxGH4+Q4xaa2e/jTuYL
8g5bqOBgZQblLJL1KvPItdTphw5/Fbw3u4IKM5Vd1b72eJetKw9blLpeUod5xJI4sjciITJw38UG
MkanCMbiRfJlUd0FLCOfSUNqOdQVUmo4mdk/4NYZcgwjuDOqdSKHZPfB0vyFyoShkKvOjl2lW5Oe
wngFvsbvNuNoz9YV//E58I9lbAeg0/xxnG9np9LcbVUUZhPVymEjOWbzoJ3jIp5eqsJoq6t6KUco
I07Vdatpypq8XTbCldxQK7ObjvKMmNOHeM5K/yVwGnzEo9Eo9R5ois4B04Gze2fXSsv3MgH3cVNW
xrojTYT3TagB3mCIhTHQo7Gu4uAU+I1Bm8ish6y8940mK89zYmXVpoiTqTwQUWL3UVK0tXqeVhOo
vnG83JiOXhss/jl242F4h/mYQpheelbxxUziYn51xtjJ77RRqGqjK00r9r6B0XSrOarrNqnVNulX
00qKYmsHBS4lblJaTFFDJcDbQsXw+k1pmiL4Fuh9491XjlEEt07qW/V134hKO5Abp9OdoMSmjHdT
UXnT1zRORrb8ATnpJ+QA7bD6HwJNPmm9PZVnnR1UU2wsjoR0zydaItqxEmVefiEEyc/PBDaI7qWw
6FNEVSxTjGeTr2flxplsm+iG3mv9o2XUIrnKSjHNdN+6dIyCoaOmawUVp4MSFigEZY1SaU0tQq/S
B07WOpkLnEbEF5sHROnEXgN8r1JRjnB8+obEuKekoXwWzX6Z9d+ApSi9+ZL685weRD96E+vPnKqb
oLMwnG7mObYGDDYqTvfdBOzGD4ux4cSSas3ibEGu1tMeM6+OcaUSUtN2U6Wl6lM/MU/eW0PKpAWA
JDcCn9q8nHE+qVa3Vy8/U1oC5Uoba89/roHElNqmIW/BO5Nr14lHVU1DgwOICt3eLtFND1uXWm15
krpFdyfRbc3b47BpnUOdknd5onHnq1NqjpS1tlPszAn++smxqGuJbvigMmAdG5hgBpvdqiv9rQAz
9eLGuVvs0dmo6qTspEiifomL8lWVrG8vReus1IKJmfXcFhCfdl5OY2E7B8mU72qN9IRH8Iuuca2r
OvPuTBeKC+Y5MjjpKQW1Ve3iln3cHXetAjwldf5kKOQ8zNcwn4Lx3KKcy7f20AabXuRl/+A4o1Yf
nCZZmidnKMr6YYLmRSRRNvn1q7aYZfWimKCzd+DD/PEduJ9UHiqVW3LnlH2dnLtmkrG2dZmb6BG6
ztJFKB6leV4obkiuSfQ0nnV3uUnxrZiHNgk0L+ppFdvXoq119aFVejBGHa6O4SpwNHjgWTXm5p7C
3KKORZ8PtCsKT+CRMWq2HFdkLRjNveGbWKWpKFgctY1FNbfdMrKzlmyUhqvUHWXrbGnfeM7OG2LZ
vjYtuQ/uRqQT/csw6TX56ldWLO6yWKmGyAYhcDRRBJgoGoLksr9J4Au2pKAPG24PIwLzaDRSAhM8
ktkrHmzlOmOyX9q8cU5Lktr6K8ZRaZw1N5hsPfJodqnl7NVryWsXqGTqi7Agwmra1JCU5HNiOKK4
V8DTlg8TvRL9iEk1xz4wYKKLrxx2WOKo2IJ2IQeJJDibmK/Gd47RFZrYZbBztLuMk75Lecg10kOn
WtUeVMwHvJvMqZfcbkokn8Xsp81NtwxTcW1Q73VuzHwskv00WJ7YKcUMyn6or6dH1bip/tXtRJzs
bVba+tpnhhw+u9Zcq33blo6Zh15lYDnTUuAAX+cMoFCJa5TT2hKqmYs7TIsltNBx88A5aTn0q3cw
n5o2osoZ9xs8H2nyvqX/m5xob8dVVOLdHW+nasIe1bNLHIZdwxITHNhfN95DK7yye5KdcBEJwM1Y
9w6KeI+D4VFru2HmcnFFzuaaDFDYnjKvRtyD5rGQ5dh9lpYs1N5KBjPeJq422K9FFlA01SSAIDYe
nB4gKLTD1FZH2i5tclgGF/1FyKG8jTfKLSzF7qzJEaDNE63Ru6Y05uLGmwn3K/GQNoHcyJxwkKfE
TFbzmNUOmRiiarLqeAuLSIfMimehfJjpk9vwk7DUbn0VDxxT8Xozf9DdbfZNO6b29ZDLAcefxeO4
Ys8LnoLuRzV7q4+u1u4AFjvq3nTrPsAAMwVtcz3m3ZBdDdmQt696SiGN/aDhL49tn87tx9FxW+dY
1sI1zzRePNijOTvibZNXndyCUWk1c5OWcc++mhq2dmxocPoUtXt73DTgFJprUAaAmLHA+gMbmQX4
Wy28cdzKxrRuM5F66kp5jhj2TiGGloaOYWOBtJVadr2zGHSOl9JU855TvUq+yUnExhKWZZp3G7bB
0rsaFCi0Y46Rc4gQnBflKbWCxviqK2vJH/WK9iM2v2X2un2W50Xah6zLnFfgwQV5tDjsdr5NxuiS
egpkWK/PZeBNwa6UceOeTBawUj9aZoaIY7TzDoU6+53yq1bk/nisktyxER30XW6hVkibQZ5XPKKL
mLiqHUpv02JrERvvpjyZ45y1L2mHkwLVxNzjht5YNFiANBWJ1QJuKrxlOWiq9KnzJTGm7Ei0s1F+
nvDUZvjZiwm75nWN33i2zrlbmvjVUI85Rx+8oX8uW1bhQzequgIv4uM6Dh058xoVVcuz3fbA3NJD
47L2bvmmKE2EFskb1PO8tAKaFubOuKgsSmL4hxRs1YzkZ2ZVrpsth+9S0mdiRj7FdZvZjxrxWO5N
6lXFRM+7052PE13R5QifXmKrwFE8pPs6p/cw0UUNPHk9Z2NVk6uqMZdubRRMlR1i1K5vyGXmhbTy
MX2i5KyGDas3HbaJ03Dx3jd5XETUwEnQHvMam/XO4fQUr31B2q0kqXfDckMx2xtf+yINgqOZMJ1G
C0b6JGIr2UIF6WhmPUztKLxT5aeFQ8xj3bZ1RGdQtz9iSlEPiDHZGpWVnulPQU2u82MLw1tPUPwI
EC2WbabWs7DRELE9cdwUHG02SYg2MvMN45OTdQJLDkJ5DNgZ1YgHl+66d8vxfemmrW77s3VnV0HJ
sZHzbRd87JBLgRgyiD2TSFF4dw5VxZpzkCneSmoZ8Etu6lTR8NCnOqZPbKbVUeLGbU6xoznlXZVk
gXpRM701Np61376MlQUjAW+55h8qVCX2WQxyVFtD8NHvmTVq7UoobfI3Dd+o2lY+gMnjHNdTHGlN
znkTkldj7OTYzN6Xvo3j6hwHFHC3PUX+7WI78daUtPgjPGed+yzHKZBRAWRn2HWj2RcvCUFJ5sEp
iqWv+aAA2NCGFpod7yta/tnHYuSAc6uU72NlH02Dkt12rrNav7HoyQfxZnSHRuP4OPPb8w1dnKKf
SLUajf7dYmGG/5b2DYFCU0Lr5DwlHQWgNdJFiVfXq0sA2livKnVfdHoXPM92m/ogIjq71W5IM3So
lLmx28Yh5AidKGdSl1rCnTO9NHYzDX7v2qqpPuwmw1LdB0QekBVDiZ5nUFGsJaX1iWjUfgEI7DHZ
hCrxGulu7MTwGrQPneZQb8oN5zM6l6Z3wl76eldtm3qAteu5C4jIMC3MzhpDlk+nh21hjj3dkrFO
k/mhmkfcMIurtGHbL97QHUXelMmJM7GbQV+rVmuyVkt69c1Ai64IJzRldCoGTcsRrq1HSO9dZ2ld
D3HHRBsyGlBrNq2vBVLucO4H0D8LWq/9fEVsLEqiq6VMqlQ+SpKT6k9uh5Jrm9CkS/NtDiAIlVc8
aD3PUggqPFEx23Z1WJjXKjCW2eC+GKZw0qjNaOMfKWy57RUwjMWj1VdbJr3bMGnHBpqMPtSdjN+b
RZsI99n1EE57J3bzsMOfhTsnTfI5aCtXlxyB8wVQ6wJzYrh3S3eCoeDYpVs2L7o7O0P2EHfamDXg
o9zacL/Y05i2fqSmPnV3E0wDiiCWLrN5lV3wik2nBtwUupK0deQQVnE8w54IltLIKeHwBmm7QqTl
LLf1tNBK36f9mATZTumWdB/iOE4FxARUnZY8BtJzgO9BzZZQD/ibOjpV0guSa54ABUo/6P0hKvJq
1rZ1bbXVk94zxR7cLuHAsAejtwRPP+lV736IuX8m9F6o4ckM9nQPzgs1fgfROcqZX9WgjTbUiZoU
qEjo1f/KlUbxMD0Y9x0taVJejE21q/bONnmhQmV8+fP4tBB+kpj/a/g1v9xB+W34l66q0smKntOh
iCaTfqVyNqbaj0Lsh+kfeUDWgaCRB7zQaLBXMNiFxNxVpu2hvCgjTlHOi2dZQqch7M9vOUd/tbX8
GAePkE9DwkCte2lloI2Quq6KSc9kHr7myI7WgZ39nd/SiwyENh2TxHsrdWv1yvxHqP9jUAfdIh0R
yH76pTOkoQvfUmEuqeQ7rFoT62RPHT5OT9QAWITyeYtW9/7Pj+53Vwo1H00XA2IVuWi/jI7nSaZT
7qipZYcYJu9eH8yaXqvlxCc+ofQd+Rbt859HvZC3UwhdHfc+8ZqWzkMFRfTrC9v5Y1yWoy6i9Ojv
SXn1mPy306HZwT3bdOl7gar+7YjZX8XSfxv1MteMBSPRsGCIiOvakUsHHyb684Vd3k6uCxYTgvBV
JcfVXdxOTQrO5aorMHknRr0T2dw8tiMNX+xAwOO6YYZdYQ9D8/rncX9zZTgOyYRjWJtv48IGocNI
YxkdigghSnKVc7w8jbTB3nhZLr/z9eoce/0AMbf8/WVBy6ipgdpuZJVm8y12vPnLPDjOyaihtIZx
YcRvvCe/u52wSiFculyZczmvLebQBL2F5M/NApzIAZt+1Ga11TmRZ/O1bOI0B1DHIan5wR2lwft7
6LlhXnyNXOtqn9XZPdvIDy+fpN0G7LVLiIdeu7XF0SJ+O43AKDZP2l7eJtv605+f4OXXv47Hh8+F
ulROvUvGOmX/eMoBN0d0F8hQazV0+/d1jPz0jnqSGeyNtIvVyZpd3XvQOOfPL//oBzAcnitnZ5ew
d8u2+TZ//SRJj2FlmljgM9bBkLSOgyXNQzC234a1azm29w2HgT+PefHa/hgTIiZ8e0AfLF+/jtmi
00Ds7KGEQ8C6Y7eiCFxPyzdGuXhtv49iBitE3yXbhX9+HcXyStccM4NNtI+ga256hdpT4YZyWuvo
Jbr5Q4XwX9+di0f5fTyya2Ds0lvXeX8uxlNML2abIsGncpwmoPIbab66wRfKPq9k1d4lNJHfmHiM
X/vo3joonhNCIGmDwyG4XBpbmqV9LAcRrUndw3V/sHGYqmP3puVznZp/WqYuB/r+g/xkoJ9Gtrg+
9cXIRdXUyWekibdV3oaDh647S16zot3UuXrjnl5+jz+GJTh4fYCmhf7g15uqd3lPJZLrW527TgQz
B89+cg72NXEgzhtf/2/eGEzrtu/g07FYjC/fyxLhuG9x7IpFUME0a1ZwWC6U/9QMKHdLiTD6jQtc
Z+hfbisroQnPF48euyj9csh5iis39e0lqlSBIt3bIAbduexB//zFXcyoRL/+Osz6Y/z09Kw+7jyt
zvUIatYSetKkCZiaEQTrZ7CaEeFW+/+/Addb/dOAOjELpjBqPXIlTa+AEm6OLMLM3RvR02+v/Pbx
zwP+bU5ZtxQ8OJPdKMkZq/fq5wHT1B+zKjWXyAR2JLLq7OfVGzfx90MAWTDp27IZvbiJGYcb35f9
FIkueHULNZ1iaak3XIfrX3L5QqxlDJNIW8Q2lxSHBYgvUnFmrbp4yWmNDv19U8s3ruStQS6mKmG5
/ay0dZDW2KcLosfVD/IGc+OtQdb//9MrMPd06RODJzIG2C+yxXwBY6aFQxPf/j88es+wLTK2dabA
i4meDriTS1FNUeKa7dGEOnerSXM6/HmUv02A3/es/xllnf5/uhxbeLmfdODOLXckI4eV5QjY3r8z
ckfbcpnTC2fD9FY3SABOcimPfx7+ty/fTxd58X43loByh3An0gLvViYwpGtp229c458HwZ306zXW
JUx6mFVYB0iM33uTsk/Spff650v53YsB5mu1qiM3842L51VMjps0AC2jLhvvERXt0HMfi9J6I8Ly
rWEuHliNPidV69SaIt4Mha7fIAYWyJxJQvzzBf1udv35gi6ejZww2JiozKKgccX7cTFjjDIIc3v0
o/tkrYHUpjVs/zzoG5dnrjuDn97HuWmqRBTuElkpLBXzlhjlsPU//HmQv62IvPQ/XdnlThzO4TjR
7AcZqQ/7pBUnAjqfKlpZve+9cT2/efcIGkIKSKwqB9LLnbCOXZ3gA32OZBfXN1hwioMkPuiNUX7z
qGA/edRsYN7bnL5/vWuel3f4BaY5osQzROOMzlaSZXXTagBGxVAYG8v3Xv58E/++SVuP9Z7B8dDF
3IQ3+NdBZU+u5BCPc9TG7d4qXpMU0bbctgDildVu/XE6OWbU+9UbuITf3FLGhZqABJRjzeXFTnlb
isYo+yi33o/pbdu0bwzwm7v5ywAXq3yjxbYcLDVTmLEPRjqENVHGHW7HJjv0b5GFfvPCe1QPPAM1
66pOvdid9eaQ+MQGwYzU7vpV/N8/GBS9vj+rfyQl/j9qh3d47f67pPiatkNe/6ImXv/Av4DUxl+6
Dm2DzTG2dxfVPyvDf4DUfEl8s0AgSEPmCf1bT2w5fwUmGWWwp214HZz4/q0nNvW/2Eit9AZUyOtn
8Y9iJy6OCSsXhKIS40NZ5F13Lt8NpU9CTyz9k9wZkbsxDiLf0N3e00rc48t7a6r6OxliHc7Hx0/Q
O+cF/2KdbIXyEDcvn8z9EjnfSwT2Nv7Qh3ao7ake4ofb/fQs7n7s/34u9fq6yRzxn30hV7gWJAMq
oQinLfae66f403SPVm7VsCYf84Lj5FXexWZ6XcRIe8m1r7UkeUbO7DTkKOlpHFvHxi2nYn5ve6MY
jn5eOu6+sESjfR5wj/ZPQlko98OyCVAkH/GRJnNCImnlDcCrWhm0L4n5gwbd/oBDi1rTJ0kAtKqM
Gmy+1RF8Q39nwBkRUubvqM66Q7W0aDJy+iG3Q1dl8qkrm/a58acp+1AbUvSPdVDIggiLaqTtGbSO
cYL/781AuYzR3APxR3ST1DVm/h5nZn2sA6Sem5aeOsdpcgCmqLYMec5ciSQFJ4/EaONhq4o8iM3H
oM+JcOJnxadhI6C6RjuqVneiP6Qwkteb1enVbB/yTqJ1afWgpLOQSj1U4IFfO3/pPla+m3wUNCPb
DZvI4trWtbLd6l2xak58F8ly01onu9dauXUAhERFYVNtR/OGU5pngNtT+lRUwn6Mq1PRt8uO5nN2
yA30Zad8bIQXoWbPtUNa6SRiDG7R3uTz6Gf7csTlG/ZDkJ6qxR2mDSbmedmbWLaSXTf38anr3ezd
bBjVg4WJ+0CB10EyYU8oGWKLjcaW6B9jTPe0wOrkFiuhCfWy0eYpgOHf12jI+GHQDj+SClVIfFDj
1GFwzYxeT19EVkBmYCeb7gjKsuAa2Ji5w9wjKyqhyVXS66PTBdHbkj7dPYxxVhUKWOYPdtKSLhCT
QEBoChtIYLejLOWxxmR936amV2wmmbf51rcH+QVxV/loZ5X/lc4dz7EAtw4cfhiAIk29Lz6hytOe
RlRen0tAsZ8rHF/xbvKAl2/BFBvZRrD58UOIvFq8VcrQTsPETQm9BkHfKYtFc915ys9pglRaEdiP
xdiXZYOrD4sgHc0ScHpc1ymN8nkiPmdHyzQFl15SmvpiAjIu7wbDS4K7EsuoiXmmHjX42pPmy/EA
djc291qKVO7gWulsb2VLltq5h2RQHQN03mIHe9KovgxYlT7YaW60j6UqlRFv3QCLInlrfql1m6bN
kJIkcizNrWGlsbsjo8GsbyVmGed2MvoADVwFXOEbqnXL3ELkrqpzRxaVBdsBNnXYZlbW76RghxFa
+MjcfV9j91dhDt2vPeMGtyWvUjt7d4JImRTDNrpPuuyV7t/1NNZ4ecpKOODC2szIHrMadflLPcte
CxfKLvF2oTTgPvCaO+axM2KDewSlXdDwa7X41jam3jkQbZZDBrfdtrydrF44Tzpw5U1Z+R3fTKYv
AITtbL4LnNxc9lpH77CXDj/H3OGKOOjMBrCinSVpwj7Rp88Us3XrIGb6+7j/yuWDsi0fgXWHGOND
ugjTJKBlKOQh0BpHP3uNl2BhxhdiHPk7+shEAPel6+lSOqFl4v5+6XAW12GuD3aGXQ35ABpkGcuO
B96TsUdddrc02EtwmTV93/OAFpxwLzWK3aLZGLFGHP0wTC6xjFpT43sj/yDd4UohukRBU5ERG8BW
olEVrjhVPSsGZGtfAVUngWOIsH0G6qrVyJzcxXRknbXnjmBLUUasN3as4kPizWOPP2RpaIE0ml/2
4VAUPiEI8bIMQMBlnSJoowE/49FGX21aZH/Brq5yHMx9XJDQE6IfQ96+6RNT+5J3dlWH7jyRHIkj
u4e/gNkvvy0QTN4AzLfLrQsmGhffEHgVv8jC1Yora8JzSZIMQTuLP5DcXCWY21I3HHkVQ7DoJ21o
bhZ3eodE4GZIvEfiRUDdx8Z9gx5zlzS6dSMxgWzIfXygd3Emdk2HzqQ9VeMU7/XZ9M8q8eW2UYbY
T6Z90Jb+7A9N+uhwqo1l+Ykj/reFxMWwr+v6GXQEaxzBesgF53zao2OpIymRxGJrOAd8qA9a177z
YOHr0jnkDWivudznhXOaJufWc4Z36ArWxEaXOGrDPStefzwrWGTwFFwXfnNDQuG4OvqHzRL0UU1b
lTeDAHecJtgb6n2Zra12z/o4zf0Hadjvx2Hepam2hTtjbfpcD25nEhYebBeffqx0PrE4+erH1d3Q
FFttqj/xBV032So1MmXKKIQ+Flk8H5HSPnRqRBwQNPmJBaHesGPfS6KfT4OVFp8M+Mk3wk6Xx1wh
JfBd9Tw44m6V826CnqAkLefhIOkSobJ6Z1faenmlltbERkCkVlK7z2Jg8R8CjPPDTYMZHxHvsvEC
Fq1hLsBFxF4H13zoN12uGXvdwxNutr2lbX1rzt9LpRen0as+xDGidyT5ojkBr/A3dd35tLaQbgXd
+KVehHbubYg7mZHjd6QEYh/p52ZHH8oLbCKfVQ2Fh74uKwszDs8WbzzvdvmxT5rhimWPmMfWzJMg
9IN8Oq4r3IagR3tjyB4IwhyUZijSOQgJFCHmEbHj/FohPN309hre2nnNLnZigijjlDSLKlnOM6KT
rV1U7wCLirDCDB2ili5wSCVTOLCVCVP0HOGY5PYWoEW9RXCI4KGr/PfozIdTWjUPgYPLfYNnX4Qd
juV3AvlEvmnR4eCXBLiOajogNm8nLFTfPASJ8heUD4kObfBg5dOn3ii64gpZu6vAZOCRuqmUl26t
IRcnM/W9EwEC6ctgEXckkH77/GkVjztPRyGI9j/HLJ8UOwQp44OTiHemimmGUXOaBv++N+Sumlyu
28PVmh1S/al16avk1mlEyIhCgd8cJMsD/hqWtAE6AYbycAb1/sFcAOl1wGGXzu/CwEmOrvKQeNiF
whBvqK2LLybEsFLeKLfcFxrff6oK8gIAHGxdpqgtsjJ/p/viMObiQzExK1W+XW9wfgTnzK4ixPDb
WjliN+oeoFcUd0DWK8lWDmPNpnMWQb0bloDsq92M9HtTWQNRRN7Y3RDBC9XFaK/sJskDxNJx5QMx
GJsjB3idemKZDcfM8A9l57XflF4Bup2LYArpkZWbwscMBJcJeUmIpPiEvvZIlthDEWTdFxehz2ap
m/TaH633S5IvgE3o675Hg01QZavDnNAQfM+j2BVORrCA0ORRKu2zzm6ZmLi8/Fq4VWnvB1UUbH8V
Uk2tvq6a+OzKinyb4hrIoM7EIB+GUu26ZDxXzPdh1jsvme9Oofc/7J3HkuXImaVfZYx7lEGLxWyg
rgiZoTIrN7DIyAhorfEM81jzYPMhi0NG4GbH7ereNmlG0lhV6dcBh4vfz/kOIBe3G2PVTypVOyRJ
HN4aklC8TCpXnSh4m50kjLIT4iPeL22PHEjBg0eYm5fHaQTfUAwvtADdOVIY5aAH1c9h7rPv/Kg9
S96PuTHWxbDLAzvqeJ9mjX8niOuLOFI6mzgaQqUG+U3jRtEuiJexVanVj0vOq8HFt/YVWwMUj1zZ
ceva2pgMMTRQ6kTUvki2FfRkeEyyubNMPFVEkDhW231lAk05PlQFYXnEsgBrSDxqH5MzthgGpFls
gbOXDqlTHJVSjhqBWb1UHTF2hFLGl/m6c4HeUxzYmXDVSjXgKDMfoIgS90jb9F2JG/I21rv0Cfmk
UTNBj9jd4+y50PPULUlwcPtWKtGy4UhD7tmFeyWQQz+Kq+rrEFXD7UK+XYLbAQONPWWt8ZjX5nDD
rFHd1mmRXJfEk1wzHsdLle0jwqBA0q8lrbB2SdI2pLSMva9zr/EokM+xw9Mp7Ig8ITcVkfbgC4KO
N68pO4cEYZbjRsLgR96zE09q5JOXIrHfbAeQNPOT2Y58daMY4ZQSvkUS6tm5JdFrNC0H30BKZJgc
Id2c7q0yuyia8QG7R+SRdhbto0Cysm+tKWESklBpQciJM0et2rA9VtB68GJmg9JfT3LQPJMbMrpt
FCFXCzWc3qKIAA/Q08Stq5Y1q/FESbtbI67TL9Ygh6pLnsv8gqwr/4noW6tguWExdBN9KVJ4sk3s
RRNKVFePy2720sqKfyZRhz50bIU6vKwQ+EKTCBNJZYhaNAZ/JGRD0FQ4V1GzdmEWPQpREzlpTH61
J4Rj0nL6CDvcHKFUmF9FTdbySy2ItPGxbU0zZu2vyDkCH8ObRqMtCjEXC0QbKzCDB3R9+ZG4aC26
5EWX6X7M5jS57AO8mReAdWb5WGExGhnryNjIROZsIHXP6hRN2O3KuiViZ7VbZpMNTWvGdhdwilIz
u41wtNto4wS2IGKNenof4XTS9gtNqvuKuJ78ojJN6tx2oooVsEuzTihDxB2bdxwxqbqqa1XgGT8H
aajxCLCfStq9AEiruJMFTfhe4xlK3T7sEuMlNAbshTs5q8BXOPidhvCVHbYovHFegMJmy2K+TFfs
HPL2Ikfji6kOYghmFs4p14uiS2QDYH0EaJZhPLKp6CCdDyZq8bi8CJtU7+GUcVigzpNHB/bJoGUa
9tzGvSzjBPzBjgeDnqlXfWKTDpsKbg2qSrqqxXbUINEMKYSxpFkq+aGdu6Hel4UaCV+qPMf7OM6E
OAM1mNr2KZJ7+EI86Kndscb2GCKCJUdghL28nFwBeTnhnkNqoMEeem5W1mnVGn+ISF3rbzVpeT8H
USrUM3WU00IRZRRMlty0WvyHuL3h6PtQMJageGZK3LFhr/xpv6JKp6fhLvLOVW3Wuu7Hmg1wUhGB
AyI9VCXbxrJhaZBIqs/JIdxL+3Q3+qrPUrH7vDb0q7h10gy6HLQ5+OpPZGuATgIoRsYzsvrr4bJ1
2AHtje+zv3gZ4r9znfpdc6j9qCzwn1xZbxm8sdSLnNfjH5rNntltSTx3waI6aI295ktxZfw8073T
yhcvzCDaZq38SghmPla+gjmLJ5hL1PbQTLuJn7F4uIOn+xWPUjvX2nortHmYH1pbf827OtsEjWiu
zeZHf+zRG2CgcgigATJyHTw0HgHdq6Dye/bIonA408+P9W1Kl6qMxAGBI4oOuKLbar1CHCNqf+lV
3km+7CV+Qb4ypo3D7EtkwtuR5o71Dq9L459pePuAtw1vqvhiJBZqj3FilZCMmktlYG9cGUd1P7fO
ilI6c2lw8g3+ao+7epEQYwReWxh7YPYUJGTptT0CvzsUvnmY7iYycToHfKD7eed++1DftbXpm9DV
goSU7FXVv2G7sMW0hY12NnqBOvaHQbPt0aY4q3Us4a0hvUo3s+HmCGLc8Jg7y7Xc29YX4228L5Dm
25/3bCOm/Od4QdoEcxmw+EkRGuBBZ0SW9Grcq9ANM4R4tu5EfvhoPArf09uavMPJLnb/hSdKWyZs
XJWqu7bVHBKeLE91S9rZcrW0D0XzwzgnTv11q/j+G8TpI/LnG+RHIIHQtzOMHkWgXvPwTd1lnbfI
8Cft8tjcpl7gGk78YB2Hu8pGO18e6gf1Ut2LF+2Zi3BpnVQ2P4FZm/UBs4FOrMPmskmGaaYvuvKm
jsRSh9FNJIb7lMJGojmj2vrJ9NPC2Zam65D6dubFnn6PXGKs6lxuRUAPb29C64qoS77Il/UyAw7k
TqaY5PTr9LqLXlPpzOd4OnZXiRw3lIZMas6JqiUZlzEJp/lFB1qeJt+j+dy8dq6BzScIH7MXxWF+
EXfgZs1j5NROeEwd1e4bt7yV7fMf/UmLLLoshzCYeXjUGDYvTxNgbc1V+FaBndCrB3gx5769k1e0
aWGddt6tEnmLA7do5ldhz/Hcl/a6K99zp+zmfuDU58biyRymiXBRWQK5sEaIu+2OYvXmFJr1z8q1
7uX8ojgYfuILThEfwAZE14pDOfNGO/fafteqiSoU3CJ7lxMxXJrWMyq48E27cWXSy+qd4LwE970b
AiLfnxdpn2tufafvnqjZU2/OeWdD8r3snnrrmJnndCcfb6uZMHmO73u0eWl4WqnWmcKrOmEDUsbq
a1DLLqFzR1NPKfVIZ/RPJ5lD2/Y2A59D+RxFJd5Fb34DjB9z/mceky7yHYbFxnX0b+Oheg7s0seu
5qrA3c0z3/bpTLrp8mZhinrInwlPVTymcCj9wofM/+WHujjtTvAA7x6st9rnQVdHGEJHwT0LtN9u
p7bPYP3r715rw5kJI334tu63SR5sbufv3GLdtI/prnaXN+JPa5APV9Exc87ZY8697nV3/q7pDsIG
kd3h2zKOGO8OmdWD5DmIyxtHj3PzwTqjfFguPj7nX7ird23NJafG9VWTHfXw17fChthP+DYxXLv/
3deqbrbEU1LXMwXONyoIIfkXbntX3ehPw03mriuk6GvPjPC2soUv01Nicx3l9md6vD68zzq8TpDv
OiyKOEEh4b2te8b8mBJRYB2bnXFuEvr9O1xpZDChOUFtPlnsoLE2sxNovfJ5xTSZbnlULgC4C17j
yb4ccYhz1QsLwfPfPuf8NXT/3fbm84WwTzpAtrbdXWaK3QlO5KYOl7KZrT3riPz8s+/1o5r7/89Q
/25y87nCAO8Kha9l8JPbtTit2DnhjZZnOPklOCO/e1SexH2/r32w6Gff6emm59co/nfzm48VeBSH
ekt8GR3RIY7Vbh8NTzom+2qn/y1t3mlHN9/mPIl5GiThWzffV/GfMRu8KjnTxEZ1ddLGVrFOslRt
lcx987E55N6wX3bjJXIQ91wY138wyf7rsf16rO++hTUNuav5GpNLlaY0LKa7NetJvQ0P4a11VDz5
67V0FN3GEdz2ojwjGP4llzz9FP/d/OZTnJNu1gjtfUufNJdsuR2uT1Ty8m38xfJIXrb7B/1r7J49
xf1mk8Vq+u9mN5ssiTo26J9/zuxe5PRX08W6q5McQsm/hGcbXD+3k24SMkRKhyGjgdl8G1MwYILg
c1RzsGjp3cBVdJDmjlL8+Hz7/ZuNiLUeGCUTK6rKpuHjzJZPbSMKifomF6yS2j33vU6sPX/exm/6
YmmccRAJccDB4/SxjbHOw6bN1bfK2E/TU69yu5wY7pfPGzntiISNSTYxMYlE6m6PMKnRg8iV5TdJ
dSZxvK8Urlyn6NzmdB1dH1/Lx1Y2+7ZGznp5Vo3X9bCicFhpvqaXgyd5qQ8N/ufnPfrNBLU2hltA
06k8kc7y8blZoRbBTJXfOndwSadQ9sO+941jFdrp2crB6flas9b9Iq8Il+QKMP/YWAF9YhgG+TvT
8Ut1Gd+pDmh6P95RIFU029ipfuqfq+X9Zi7BxyNqmKCJ7qQIshnlhJy3E6GK35tv4bXiq15y3wSu
db2QPASkyeuu4RjAjHWg1bNZU6/M0jvzjE9f6MdfsFkE8NdNy8AvWJMyuXq1E9d00Tf4q5G4PDN6
Tr8DBPtQSnH2IEU6OXsi6MqNPE2eAUMBgAvkn0KGWWQJzuzEfzNuaEfngWrA2U4LsSmM0YL7nOfs
IHrzY+RbTm1RPZBdgRz2M3vuk89OR9eOm5c8ORqjnvdx2IhBJcZpUT+XQe+tyKAyWenqxu7z13Q6
UNZmDPJDmEb4H1ufiNok3GV2PYVsEg3dzK3EuyCxjR/rxmgiF36tp+32o239JB9c0Zyzy85v+/nu
B2w+/CTFzNM2/bNUXmUHzc/87qtyZz2X3yTNXkfoutqdXXROtp30WsWYSewESQMnLh+jTJYqXnry
scI9V4rDhfrTuhu40Sxsy8neYicn5w5lDkEFgo3sBHzj58/9dFZYfwFfyBrxttalNx/oCAZSBzrx
rF5lkYvuCPOMk90EbnHBRZl+AyecT+bYn/lQpJMvZdPsZlSh485bmWaJnTd1ooac+ro8AlMFXneX
Xs71VXy7njXwxP1XOqxTqSVMDp8qKcQfxzOlONhXg8pAs0AZsff117MjcKM6c4SrxSt98Stq7OWM
F++3D5o7BvjAq0H25FYjTLuqiDKDdtfNKLjIm5D6n8rEC4gXn3h2dXbHvw7ZD2sZsxDrJJuMVcl8
akyJF9R8i/E8+BT7vOKmfBwutLvRx5tul/dwvsqvn4+m0wZNPAjyijTA8MBi8/HZNqlhDcRZvPTj
HclVLfSTz//80290jaO10Ldq7ABwGH/88+MsyfJabl/apLER2LpdTV5nes5oe1rQ1z82s1mWZUEu
uQhvX7SbmSWD3aevHvQb02aZ2ivnxsX6gX18SR8bW5/pu902+cGYB5vmJX2KLtXdcGn56ADc6qt0
p+zqAzf4t6kbutOfnz/J0z5yJbN+ALIGNFsHKvCxWQ74uIjUgqJssOtuEh9Glze8ka/iGwfx3NFl
fWAf+ghDgEHBLSX+aLjbm3HRS+VcQZp76b4VyBQu+13gxk56CVOlPpRu7J8t9p0s+jSo0iZ1fbZW
8tY9CaNyVPVyfs3fBne9q/x10oV94nTM4udWyJNRz0WerLKTU03+C2/qx0dpcdEfzUX2lrWHmWhk
EZDWmZd1roXNGDFLOUTtJ7+ionWJjnlNXMJxnPqyulv3Tdnu3Lq0nZ1lEePpamQ3APcyg2zfl2jm
GZDXt7IQjnr+c+p/1r10CXLpTL/WWf79uPjVjoyPECgCPER98+RqBdRqJbWvnTt6pJ95pmCnDjw2
e+Tmx9WuZ38m5RVhB+IBzTnT+NqJk8a5EoGNwtaD7ffH1yZmWYnot3lN20tzt5agTYQiF+vtJPSC
v7verT0FbcGqh99B5QLmY2OT1AILqbvX7lv9ND7l+9gbvoqV3fqEjNx218UR1fhu+Jt2c27SNs1u
Bg5ksAHbRPtaXA4H5jHTzh3dFb+t1/btD+vnmSe6Haa/WuPz1jRACDoP9mMnZ6L7kHd35In4rXVd
UaVAxyg4uA3MR+V7eSi86BjtPm/0t23qCkfoXxGV2wNGr1RNnMX960Ten5RbDvKm/14Dm50KsTCm
CJ34NW+TH1aB6H6QjbMrzmkvVks7IfMa4grsPpuxCPi8WdQqe0OidiCrqfAsP7mB1HpVZPvQkffZ
1d//xLmdXwM/0crQ3hZdE4N61aElvmbhsyFeQqC3Sb+MJe/zh7ddsDmv08o6iyCwwFW13WyBp44h
Sr9CviXv74EAS2/ozy1l5xrZLGVS3eTpMvWv4jHca0COiQBFM6IeejdYg9CnXaZ//fuRvduubV6Z
oHRyYxXDK9ox3wgFNwqKfSgt52ap33aOiz94B7iliKT++E0JbRNVSTwxRQbdXVhdB9SLif7yjKss
O6bpY/CrHH5udJyIYn717l2zm2c6W4I5xdFEGQSJO+x/Ahd3a1W8fIAuNhdccp5t8lxPNw9Uwi4L
pnZ8XXerBPCttf+OQshOtQevPSiTjapsH0ZnHvC5Vjefd4I5MFeG4bWb7lWQqeZ9N54bn+vc/nGh
4SN49yzXQ+C7HV5WAGZv9PFVvzLug12/KwmvVr7rtujLbvW39QybN7elQ5EokCLMHl/zprMbE+Ke
aqvBmS797qGxahMiDdgB++pmoi9ENpYAT1/x2thL8GAhwTamM0WO37Wxpr3I67XE6dHYNPGsFGzh
Egtbzk0/XlThw+eT0+kuh03HegnzSxlxciKLZqM0NARKgXGvafu5/o6o0w7mu89b+V0/3reyTv3v
3j6ixlCaFfF1GNjRWAdVvla7cxctJ7t5WdO0lVmHgdOk/rqVWESRWOYJoEs8XW55p+xzPlXRV5y1
cH3uquzksW3a2hzCRMIlObobPyf5EtsliSetawESH8nI/PzJne3VZtNEqokaq9Paq9Gr78jV2AGC
pU5Z35/v1emMt+nW5j2JEnmJiWL8TA7pteQqF/Grpd5UF52Hpt2Lgz/rc5vf7Rll+87WgfNuYMic
UIaW3q26w+Fh7R0SErc91GC5zk6u66//MAdtereZz9u+UaueAaLZolPyKO8EhyqT/aewG67+E82d
7K1/Nachs4DmiLp5M+XVRA4YOs2JR9mpbYl/r4uHsJO57Pt8kJx2DDkHkips1+ybGPsfn2IHoT0E
jfzS5rETytfKcGaqO/fnb0a7NFuLiGfpJR3ai3Sq/QVX7Oc9WFeYj6/mYw82o3zJxiyq4+4laW5K
hQsu83YqfEKmHEGs3Ej59nlr5/qz/vV3ow5+c0X6YvfS4H2Chu/r6cPnDazL9LY7CtUf6t+aBsNm
8+ohKLdjWy8vGfo98O9HsPZ7ECmXYU+CFeXlc5/R7zoEhAI+GbUu6QQKYeWTpnWl+DKHpLCrzWU5
lARQzHaQzKTDBDZHdhzUs91QUzU64LdEjNRF41rZua3EL0TJSdff/ZTNR9ZZMeD5hvtmASmKErri
eAwTGeNG9z2Zvy/4XBI0IyXBP4t2X6YZuXezU+QPbeZnQniopoe2V+xldYBZT5+/ld9Mb1AO3v22
7e6KCGqw7+JLHzkyYTYYvL9yE4KF+FsA0PdteSwezXMykt+8Gl1VcAYhw1MUAIQfx5qsV0BGu+nF
Cq4sY3HGoPE+79VvPh2daHsi16iig2PYjDXykNSpE8YX4MK6CwnAFeqOnBj5hsiPo6CVRwKo7z9v
8qRyDSnofZvahlMjkRNdd/VE4YyAeSfzo6Lx2i6+nOENx0ji24O4xzzp1ZhgIU77wuXnP+BkP0H7
LPac2fgvtpWbCS8RdYw2hfRiDMQwczL8umo4P29iA+JdBbgf29hMekQ9VgW28Jfw2dytlzGY/u7N
V+tr4uvu5HRPFvzB+55qwv14ce4O7fQB6wY8MiolMnsZQC+bkVrooRCSsf7SufUT5BU/9qbWwTvL
ciU5NQJL/Yd5d/Za4GQ13rS6DrV382IuBskyp2urk7vejIbHlT1o7QovezwnOT79GNfGsHtRmqce
xP3Px8bMxEhIwNUZQ3/VvSptZ6DEWddH4ii1P/95ufU/FJh/yLyn/xgCY7/i537PgFn/9r8QMMof
63yh4zAxTMB0+prY+BcBBpILkdT8FQSqXNislyf/IsBI8h+AcVc2DJpuKKfrlNaWfRf973/of8jK
ugOBc2dCIOWs/ncSJTdDBKATtVc045TNVwigtf7w9+NRydW6xLtvN6A67LWEnTsvScZN5OwS+H5W
qrVRF/1qj/lEA10DxYx1dPPJs8/pggmf8+rt0fbDRXoQdtnxb++zTxvabHdKqOlRR0Pil+KwuIpL
UIQDueoNsTH3HGe/64+nldPmNvsdo6wFrTNJOCHT4LJSnXQvv5bcrbpUbVAWRt1L6KwXLOdOSb+m
qX9vBk4b3ix+azQtWhYg8FfRQYts+ai40gUpL7vBEb4MDoa0/ECa+MVZjeH6AD9reLMLARKnACRZ
32Rz0ONv6+3mqi2U4m+yHf0npJPs6k5aZDnC/qJCjZYRJGy6Sv5uMJtCAtECEEpls1Jj8SNMuRZy
Iry0dCY5xMQ+bSUi1uQRPYE7z6M8OhkBXuNTVMWZ5SWL3r+lozLvJKMQrtVhUtqdLFcx+6e5x4Ep
QjYInXLi3gLKRzs/xZGlPkpYu49jNJRXk1IQLCTxdzXX5kRojj1DH44diWMdfP7SvBdalYR0TQxv
VD0UsQeM4ZI5VWbi8m+mBodrH+NN2ed93t6lo7ogUWl7A5NfyrYOl7k2H1iXsYWzTyOWL8ItfDWo
w9zdQR/vXwiLmaaLpFii68TKQreRS5OslnGNTVpKN+l6iEZ5SVa3XWqwCsCLybIf6CKq0z5QPcOc
pYek6ONjUigxSXghe9hei6ZdnVvS6Awagfc+SKTKbcdEvhXyssfiKQfmDhLB/HUq9eVCtfAFBXEr
unrYHRVlJJ+xGodDrCX5q2bOIyn3eeVlTZc+5Hom3S+iQt1DSrFg20vXxBhbpyE79rFZ8wuk4b7s
x2EnDp11JQpaf6gyYdjrRq29SZEofa9na7paMjm9wqWsuVLcz341D6I7CeLsEHvZgzvqa5T9egE4
kJrLYaTWfTsZbX4ndmlztSTDdBNkqfFIQpp0Ieq5cZiI3vKWwVSdMhJHwDCTfgyHpTwGxKqR8yFE
z5Ia9U5lieXOAFn0VMbEs7m90QxeOs/JF9zDQmBrVTk+twKZcFdJCaXIxhS74D8rNP2rqlXaG5Gj
Cxl+Zo+BHf9+BhECykzpVbLMWCXErawvF6Gdv7V5OSVkd5v6nZgY6h2dJd6orYz6hzQKRLoPoYjN
ThtKoD/4dTnMa0ua76phCAuCNYA8ePVSR7eFKidY/yuJ5M9WaUfFQ5+XveqNBrFHnokqdWWso5lr
RSjNgUXEtewoArIj35oC4zthXdlDKHYRdu1eOgxiIWcXxD3Uys08qWuAIsyGirBUk8AN8r+jYa90
ef1FLMv2gWz59AuBXKTIF4EoAoiRenXX5YLgD4tZHZMeepWLMFFUvEkt0l0B6e+N5z3JO6VMpUMZ
J/lFKte18WeKMTp9jXqpW/xKrI3psQRDjYzMCIFodQRMhk7flqPqWWJsHaRYhlclzUb7Z20mOmaP
YfbiVB52amUohS8Kk/owAB8I7ZjgitipIPosdtANyaEV+96yQyy0N+Ik9p7e6dnsDCzuF4So1N8K
sa8vrFmHhFVV4Bz1SIqRrygdM4a+1NZxtKB9OaTZmD96XVCIzDR01V50EfWzVacloTQFQSW4tsXi
SSUc5ynXwaeQyUDAU4I7S0cO1LXgFCQxu01MKB9akZO+JEMa8uZ6jC8noDTXo0VEqR+W0F1qKO9e
Ncb1UycteBISACM/ijwGJlWMc3OdIcbxGx2ghTbO0aVSo75pKg0fWCEKw6uIEf5anxTjaSCO+Bhi
pnyugg6RgJklzlAvJG22FdAvUjGPghq2nj4YjRtAaXFls0wvjC6KHWLrUjI7dEgh00AAX1vngpeq
uXGlS+p4YUyzsQ9D/m5s5OoxIb1t3wFW9uH+N4eqy0zfTIb+iqwoEBaLll6wR1YuR8soD6PcdA5H
EXJni8jyWo5iK+sshZkgZxm5lEOdXC9dFFIH6JfyUlmC2Kc0MF+Z5HPu474qAY6N+ivcIbLVm7J5
UZsuPIBhkHd8n+uPrRav6azpqenFxZHUQHEZf0XmVapIjCP3L9OR8xCQMAeKXg69Ww701jGDcr5W
SZq60owKWZxCS3ozCnusaNXXhIwZz+xGCFwitJB0VtLrrFIFdwjJgukXYFviXFZOLAw4EdoctULQ
5IdRArbE8OborISg9DMUw/bcdMlVLw9YYApl3GtTn7h1YAKPFLXoQTPjbAckRNnB/+p2Vq1H3iCr
pGMT7OSSwli44myqHknD4v04jyOoJTm5yesm+JFZJOwAT36dE55dovaRN4+WtYfyhHIpzy3AWbm2
m4s2cY2gSmylSfXL3ixYESrdzPbQxhq3IOb7zkwD5TVWDY7DZS65qdYFtzksja9JoulXsiFYP5aU
pKuBQMEXOU0bL+5NVlqqNn4mZpXPZIZ8fpbnA1FOukf+0fQMBDnz8xE4sKx3ykFtxOmyS+r0+xJH
0nOnKYFkqzNK41IbOl/NIs3rYax7OfClS7Pq+4d8CNewyRzgQTKWDiBq3Y7JJv5pAXT7MUVVfRG2
WQlSqQo8PK/SF0XSo6tyTozXkqojWSKWMH+ZIVf7k0k1RQoHgsjkePimkfnroX4SXfgzhh8pY3hl
AFa6GMuhvqwV0itCQscv6yWNKzece1b30Igw0CeZFN0UMcolkFzTTVJGOsAnSwerwG92E1aV2o7Q
c7uRCVrDkRoh2rX9EoUeaUmYkkaDrmXawP+s+1EM72uhj5vDQkyhaQuROUU2C0cQXuiBPF2b3aTk
i78wkyF5SIslOEAZk4ObttRioKqDCQXLyNq59seobX4AK8ohj5iprHlggQRKEMywX8UmVBXfLCwG
f6QNQ0JQk7aITxa51YNbaoAJyF+HWrZvjQmMQV5WkuLlplZHLkSFlXmIbyydPCBfTegXoZL+ECZS
VGzAEfrjiOjKKBy4Frr6ksOj5Zp9nKb5kuC8XnbDOtR/sWvy4UUGVKPcW4qZXfQK34/CxqnylrYV
b4RO0ya77OLpKIdi7REBUt4KujyGntKN+cEk4+hF0JeFhGB9vEKLulwiCp12czfWl2ZH7GslDN0x
VhuLUOLpVatkVIJTWz0YUwJbJhAWb9HlFWcW1tcEwcQuxATFntUx2KVjMfzUrKF7lqFZpPZczvrO
6KbGn+Wh+lIupuovsTbsZ1VKPc1SE1cNA2IkqoHVtZUs12ql2m/lDHRYpwElW5NsZLEmLlmd9Aui
/WS/bufhohmjwG+FrvWmsgh3UFhgWUEerG/NrJjtqI9yp1EiyYGAPe/lIGJYxZHxVKnZigUpu58s
Xu1FT+5oaM9DXl+lGa9GzS3T6yo1dOJG1Z25zurlupxgc4ns0va/jsn/UzD4xyp7/48LBv/3/zz/
fF8vWP/uv+oFsvKHxb9MxC3o6KE6c+z6q14gKX9w7YaWgjOQBRmWf6Qom7UkwD+jaiQvEcBENoiC
3fVf1QLjD+qWIpIVDkzrFYmp/61qgfGxfGVwkuRYhrJIlahOQLPYVCVLDk9qLenHUiiBY3os2jNp
mXpvqcFV3cZ94vAX4vGpMyVB8ZRYr2CYLX0xiRcJF7ytr+pzIl1HoQZGCzamHsa7patHJbWrIDSs
fMefxLbEQcRF2Ow+kXppfFKKupJTZFudIK8gKWJJr6l2ScEIM5Ssm4dRnMVBs4WFM4N4UwV6BBA0
TAUlW/9PTRK+JkovqY/5Ilb6VUtkk/S9YU8EhY6NYjf/GRiFbNwICmHWAnt3Te2viWLINQTDLSvm
Uy5bw/KW414eqAWFK/MsL1J1ciNdEqcHKIJT+yWsQQ9JsBMNbVcp0/hTQq6iLG5TlENsZxnEcXCi
ylRLMFmTWH4YITos12MRp1riEh0nDt/jVrGS2I7AJE3+XBpScS+kpgp6ttHqDhaYGC+KD3Ara/4E
ZGXmlBpKvRHv4mRMqz8FzrDCyB6MdLoRdJ8KGMuOWWfGr2POMSoE0VNFI2URTYlKiZmf2QDvQA9F
i32qOKfWlWDowbgjizzTv4cZmeDfCGYywp1pQuo5Svj7UmTjgig2+5rTNQc92RoBbBqlVR8MU40G
6tXTXGXfy4DE9fuwNGrjRhnnXM1t9JShAeIdY336Jrd1qgceSK06aLtDU+dxIZIePTD1DzcSCa4L
EulQIDJz+C72Ql+kP+q45uiq2Q2hInl0Py+KmuL3C9m4liMjrkzisuDwn1qZvMMfHijM7NIsJYIX
SRzEv8uS3JJaq01Z1r1E8RqP4FShkMiLF0zNUuaHTIgtc3pLc0XN0KAUS4MhdtcvfLbRGwvj1NRX
DMUqT5wJ1uDQHNslBfiLxLye2B2O4D2RvhUNwTV2Uzcq+LhGAGjJ3jwscm/mxlmUrpWx1UaGVkBG
t+IA9pwbGUyoNOo7ULkFdMgyzLqSnERZH6PnHuoaOwG55m1cKwu027vUiKToqhAoLVyJOeooUAHm
FPwox77ob/U0wburcaQtb0g7XAj9nIh6/Can0H0VO+sN4JFOjmQwbByp4JufXJ7fOKZUjYah/hmK
YhFKntR0fdQ5ScpPlMEbYaIFX6sTN5g4TZEWpq8hdE8tJ9fNmvKModVTcWhSbWJTwME8l0Kf0Vgo
qmu2aCRYpYySiMQrU5+F4JkI4Xj4asqhOV+1Czm5jP4OfulfAuj/WWr+sYo8/+Ol5u616n9kcfr8
vy7YBnwgla//4F+rjmT+QQiIqpi6bOHfJRvtX6uO9AfXNCbaGxP3CDMXRbl/LjvKHyj6RGxeIlp5
DDXrnXj7V5Fa0P5AOE/ZG9KRjquHP+LvrDuU9z6U/tB5UudeNbTrMgcZaivwa2BLllnDEaGqW0dZ
liIH1hslpnEJt0u8iEQD8qOSgbk2wxJyVqGlthYA1rpXp6bRvFiq29Zp4PQ6ywxwC/LrXJeuAjQU
1ZkwaSCggf8ql6beta1PXvL4KCayoVxHlfUYCsv4LI9dfqwppqskVU0tG1cT2IPDnJCm9wmRrBDZ
TCPguFDG/Ok2OPEuvBrztMReU7Waui/MLNOorq2U1zmcCRVPorQt3YiyyLTv2kzx1GlsVbZf8fKn
HPQdSFYxrGJ7keaFYKWwqVjWaiGsPAkypAUMM0nSO7lXJZBioSkWZF8HSb6LwylWKYLI6iK6Md6b
m0yRArJtlSlrHI2gUYGT8NKU7pLo2uhrQxWQftXkY7yrmELZ77cmj7TI6lz90syhNjPXG4t1TBZZ
GEM7kooq1m0oiklyNzVDp9/J2RCTGRqIjZLfhlQWhcdwmRvceKqWZhdzv1TqPUuRIb8mCem7ta0r
pLf9JG8avp2NiyMSVVuejDG4VkQCVVxjEAitk3pZmQUnYPxl2GiWIcKwpXVNLnwbJLC/F51FGbi1
EYo13HMzNIaECjT7h2iwcwnM2/T/uDuPHcm1Lcn+SqHnfKAWQHUNKFxFeGg9IUIltSYPD/k3/S39
Y7087ytUZtyszHrTHlzgBiLSKZw8Z28z22Y+rY5bRF1sor0hZ5sivPbtmXYHqUA2xQXO3VTY9Ew4
kBeEI2BNjt8gVuTCai4wkHPcSxBNp3gin6TId7Va1+w1U5esd3lWNcg2DFZJvO6qovTY3SsMla+T
giJIwxVOeKhT4lFt3k0bEem7C+YzvnpSVQnmA13u3k1hDNWxmAEibu2Vt7kBdFtiY1swC+se8C8t
pw2ogtI/C9su88jMp9MmXLpKdVtQTJTbvl/wmDMXW99P2DfsQGbnDk/QQjiHbsQpcxevkmRx3S3X
fpc2dV0HxpTFw/napzYNs0EltMf2uJui0Zty+9DhG0y6t7IOxkdrVXr6PtOMFltLKFUdjIyULjdG
SQrfmWJYeXGUKZGugU3rkpIGL9LqgIbLdffunLX1dmnjVCPnHffbOYpzV4u3/aAaw2ZtIZo3uoHB
XGTMuH7zjTsYWl91darglW902VNqSGBsIzZcsfVEKfkSlUxhoJnwjz40zEl1Zp9Y9OWEECRazsCV
llhhVlmAa86SDxURk22s32Vu3WqkrlZAt4qfuqWdv62t3WtXlWuUK0+hUglQgBUDVKMfRz2S8VCf
kymtCD9VZnjp1m6wtAWReOjBKupIOM6sRqbRuSFfWYdRY7yORRA3+Yg/ftMUH5Xu8Mq4i9ua22oS
61Nca9pbNqniLsE/sfYxu48PdgoVvqUb1cftYNWMpOmzPrxCG3b5FtYCL1/PSS03dEqMf+u7ZCpt
Y5tQFlRnZqJ30OV9TNIykcBgfSqbtLiiWq/cXbIUJSuO1lKVYNJe93d5jtkhdvodLsEqCYosFZad
MzarCL0JaHPtdm94BR1kqeXgx24dG5eqaRJUN5wYzV0Tk18JtDvVzlGbx9rdDxNxPn5j544RQc8A
RFJv1vZTTSEw8jomzIHhZJiPgT6Cxm8me4ndfSVT9ZGRT+tb5xC9sEkBMOQ5GdDCjCys2Ru8R9xG
e0Ryb607nItnzPdXLMLDupqwmJ1Sq6uOhr0Sgi7srusIZ8hGIz5yVAPnJ0Ulvx5AgKlnUbVFegUk
6aiZX+XaOgcZYWQZ4ANg/XzLl7RUe8Vb+p6kN8vEgDEHlQoscqGVp6qVWXmWmglpM25ipniQLiId
/FLXx8PaDXq8yxs16Q6L11s4ZubzLKqHGEeqKjKnpvHwdOzWfI+P5epueJ3n4UEZqxGDjIlqiCKr
I5tzVWrh7cqkoktJBCBjOMXMA52l0F53pmSbiOZ04syXNR6yvUW2RB5gh98s22xGXP9pFdJjB+rt
IjnL8sYadwzwckBDoTt4Zctz5ssqJxnh3DR4qAO7ykw3lHzLGsnOi65FdrZw0YpuliMmw7X9zdTG
2Y7sFSv2kDrY7Zkh1KRpnsnRdphD0sGjmwfbmHQ3SCdzmR4Exa56pcSjrMKhl954tFw9LbYqiNh4
NFe9Nc60sk6e+q49YT9lPFdnOQuTtk9za1gPhqIVPTnauundTd5QmAF1MDfPsLKqD3o9V6YtC0Ki
HayhU9NIunmphjPL0njWaE3PE7SSdeoFHvdhOcilG5uLXLZsjb6rtBO8LANWCebareR9NVux+prX
59mhKE0PBs3AzXDfCa9vj3GTyv5CLNBUx8ly+K2VOdNw1Eqz7R0amdy5n6oxQ64OVfONrHgwOqBV
gK/E4DCRNihtdhdrSp/tZ3tVJ58ggjzdDySND5/aRNMeCsDRJJpNjQV3xtBJeaKRHNsj9zxOqAyK
vtkmQ2Yz9SXXcT70SeEMIaNisfbgDbmSRZq0JFyQpRGzcSTAwF2CTo01/Ne9Uuglfk1jknThorZd
kYZwfyq2Sh67YjgvrWkfl7XibxNUdMeyUNOW2U2CP4zgX8d7LtvP+nbsPz/H42v776f6/b1plz4j
Luo/fv5x+OtnImjD1/H1px+iemQDvJ4+++Xmc+Dk/+Pf/wocPf3l//SX//b5/VPulvbzf/+v92aq
x9OnJfSHP2EzVLz/fXkdflZN0b+O2Xvxf//Pv/W/Kbb5mH9KQrR/UDaz5mjE/qAm9eCx/wnx6P9A
VI1nJyZsjLd6J6HZP4tt6x8U5SdXP3TwmDhQqv9XsX1ChgCLTtas2Lec5PL/UrH9fRzuv5h9JFEu
E5vMOTGRp56Gyb7I3YRbC1YaSDQdk9p2i7V2F1ff4FW64nzNO0U5OMTJv6ej7ChptM6qD7Ci3uti
JWLaCWe2vtNA+eCM333QVeAGVj/NCrIuzkx8NcqhbYFaTbO+hCYf+NgMDdsLsEqfv8ox0xjfZCVQ
vp1KCiy4tRJs5Jz+eC2YX89TAr7Hgs4SeaE+FrTc7DeNAFbHpla9Il6ycfdFI1xF+lCket35gvgB
GVhd0hrkEsyu1WK6AjZv4DTAm5VFhQ78C1vcTfXjlOozTvFNSvaoP0u1b+fPoihorv3ZLDoc/1ox
QHsGwDM2ahnyVOhbfcXqDC0NZnDqrg4VRZ0o1Ds5qQXK5HqdWGs4CzMr/XxIRtXDVln3ktdJQinN
vtLZcE6+XVYzysnRcwrzM5312r2qZ1msOhRqqmidT1ZGaS8+0QIDUlNVynm+EHTyEtdpkSkE4bhJ
ndykmepRuLRNX5uBriQLvZFCk/9h2YLwjEVX2/VddFgBZtE4FZX74gh1bN8Ja1knXEko/KFDUtJZ
HsxGjutlYWXkRhSJ3cyPYs7TsiIXhmv7SBcrW97jLHas92FoYlIZMrtRhrN1tLXxOp7mSRCGoU0N
aRI5ZfwaeRBE2jO5NPT7/lJhu/6w4lEynCe1WYxPWT8MGA51DXCggef0ldewcaUAhnQK5rnQ02U6
b4ulcrazCxHU+kmm23wPU5Etu5UW0IBoXKd1Z82YGT7N8Pip7pskbVQ4P2fs61s8skhqigrHHRJC
U1KVJ2vKaTGdWYNQxVHXdXaszq6y7cbEi6+XWSvHs0QrW/1Ms+mdOmAzz6gityDI4IqaUS473A3n
kmjQiesPhdcO6X3RCmJplMzMNJsvuWuafZLWRo3dQ9cZxQsRXP2Ah3zZiW+9B+f/VPFWDmc0LoBv
AWIS4GB/0vq1O08H4gFqZLWZVd81AMG4bOrOOl13XjXlu3m1+8r0Sye2fX2IVe6wasqtIiwwKqco
POtlhGslpzJzZw+9ZY2JZ2SQNaY8jmQUOFcKw2HJbeNOSoHuZBqKGGWEYDLLqqQTYd4vw86smAoW
ZqxdWohRrbOkSj500p6qs64mUHQvmdKzwlrPLHPvVetAdovLM0A5oa81rK06Kp53qfVybK6Fnsn8
XjXieQ6aNu6b8y6bEvtKI4AjEbzPOulNaTlD5tgYNtcTCSFU6hENWufhMi/G+jyzRq+OMuZfyCI0
EuQYgTovRX27ZHHhsgHqFYWEj/mbQnRM2RtIOfREJs42FWoMstVUqpVdqtRw866trUlEeqkMMjBH
6hvyvKHvI/qfnFCnRLi98zbMQjR4DfNyTmQAtUDFItAUxaDZWXNUur6rtRW7NVknPPZBO+lOSyZT
WzWRU5KgPPmOKSZEBWvcFjeS/EYmXMwkbau79SQQYDpZW7qBdI0M5jbiwUvtzRh3y/yaT/TUMzA7
i/dKokDNg+O7s7X2F9460Hfxw9iiy4rHRdhvfRf36J3aBspUMYigTAOp/dVgzoWX3Q9l6mTnzVB7
teeXmpUQsGgPxqo+dsNqm8Jvx8akbxPC5ri+ng5pQ42tVbr9lhoM0wkupU0gBCmHG+JFyIqynRTb
hN4eUp+SWnPyk4c5HG5YTfQmDKWdlop+pyV5j8e/W68ekv02AU+l5W552uD9BDhCEiZatiwPhDjY
OUaQ2YIREwxiWxfulrRL0yp3Gj6sIIZ2Uo2y9qXu9f1DDs0snmvCvIaDpy8T8859CbC0nXp6QTXQ
KIJshVOcJKEykgcCkrfL28U72O2irjs+akwfTf7f2jIdMXifFdEzVjjEonCvFH0YQVHWuY2vM+JF
Cg8pDF7wz1Uxqt3OaY22uE5SZ3Kup3HAi31y40WPLEnQiK2aqb4b9KUtQtkken7vIl85BZIItpSQ
FX6lWeqyHslPJsdBC+xYMNcXTm5vKKwPM7Dv4DW2bW6GkpNCVmJ7sbKbNNEteiBHRZnCmkC2PkpV
pYO2S7te6ftwMRUdK8AxU13HOcyVN7rTHglBKztcSVNsEw7uJG3tDBkQuzlCRrQxWMUME6T5pCbA
9d6spEl9CsmSxbvsnNTY6IwUtwfomUzdWiWagUPnZvWImXrroOZyAJbsQBIJNnkbqRoZr9AyJmay
W/TVlZerVtR2sUF71FOTs5GMBOVoDvtTv1haQ55arhgZURWZluzNmoKq30qxqv3rooyzfp7YapEe
CdCr5ssRqEO5UhsvNlegJfRvub+Udb6sZ1JXh3YLWa8y96AlSqxH5VoWMXS0cNwpMgri7qZ3vjct
vyqbyRrfGWVOapJhk9zoXjMIANXyzZl8k8J32EWnlyzz2COjoShqhkI8Macfo57lWFfHiOyKJjip
6k9G1oo8ZcK5igGmyDPsdemR0QGklpydm+v7hobBPoUcyeq25jmVlQ/utY6BL8hvidxWXe6pe9qP
Pk3zbut2bMc88ITwBXEHTSuVdHUglKzCY+p+Bn28UGeUXlTwJX6+7NJ91qkvuLPxrvuOp8XXfZ6T
vbIIb3B2apmIQvgIXXrjHlZOQQsmbQCyc7MHivXVE/yFVqhMi/yNp6vvKEFaetCXpemh/33L6POj
LST9VJ5ZukHaDCv/68qSFAcoKuEsTDsz5icp7RXMZiqUAoamE2WFEfXSqf0Lr5JEvarbg/ZIvJFJ
Xde3RdZNQUXD714IIKJqCOSsiX0K0V8/Nok1O5LqRywFbQviMLCEuAf5qWQ1zpAQo9sg8SmRbgGD
5qhXcunQJfp8fCxuLeJYCNXuXFWQtkEqnnWmkqnhwKrrsgmSlFA/P68RLly17VyzKOZp1nnXsuqt
+sJRdFcBF1za9YqNuydSBY+Tab6K3UpXz8ZaYhfgL3PPQrhUMqtvE681ipDh3WrasQZNvN8dcXrd
0RJVyZBHo+T57b/ea/3/Gcl6moX57zuys6Zq+uXHDu7093+1Xqb5D8uk91KxR0LYgbziP1sv0/iH
rrPyEQQBl4Gly3+J8RWNhu0kWscOEPMqGPYfWi+E+jrONkSoMq5z+of/Suv1JSAV7RgtHz4hDP7g
uYatzNeBDR2+dYal8c2te1CI2QCMo9Xxh3AOp30ZZZviT2OB3xX3P3Z7fx2TmgxzsFNL+kVVrZhe
bikA+f7JsBXmNhx32rUM0l2/jYPqD2N0TC/8zOT8dYm0qEw14JpjfvV8YdVUPRA8PI170ptPmW64
UHjTuQVu5S54dRMPGZftoQAXdZXhWhD7ZFTiWq1uvHbPfhNlwjxoqxdqlnluNxfSvc4kvOgoA9sa
CGcj788jxkhfdrn3kuKEonS7qTwQt8hU9EKoM/Y80z0CwUOVkogxKG+Wnl8VQxd1IokabHGnj9F7
AcULpokATv2SVKQQcPaJlJ+dkERLFPpxSqdX6vxrK56PXYzCci0UPx/FeS6yrTpr0eAo931pvOa9
fguWEqUw65JcKaPnv2952iKYqgKFlK8OOHOZ7/pluumnKqTP3hIG4wtbC73+sppOjE0foWrzaW6H
LPalzUyBVVy5xRysLIMzxooF3YXFZjt49kWaJQsgnReya28cLwvMbLh2+pM5OE7As3eUzXOjEh5T
ZkuAAM6vyvoy1fRtCr8kBYEdqJtVLz6wG/hjdWknMNhSbJdcIOgmBZB679worsf2W6albQCAz9iU
Jbnm6cwgbWl0commXVwXShp2jvtG27uxijZqltfSvOk8I8jGmwTtXkKnnBfpRpfTGdGnYc3sa4Gi
Ks95EDVnV7dGYCd3lYyDSbQRNW04rFhkEWyAR0ProanWxJuYLYSvEM1+79mRV2oPMlZIV4U8N+P8
Wi/GKkgqJp/M8oEgML+Cy6alqShpcEAmvhzGZ9n0pnsVm87HxITleZafmuDMX7LhbkZOG0xWEyb9
rpaIfzO5LZL0m2qivmuOrXkV2845T1CgJfP1HIO6LvrduniRBhnXyjfg+SCrlJ2Zq/BUxt5BVev1
3WWD114nq6N0pkce+mAUVVTK3VB9VIpDraYFViuvSdclsJWUzNIf1/TGKxE8kPQTVYm9V4wn26XQ
yc4xn4TTfzN0Hqo6Pi75M7wHclyCVrNFu2gwpHK9SCAusT00Fvkz+XZhaWceoZ4rQwPxa5ulL5VZ
E2+10OG/IlgjFilGlzF134TrbovJ2J0mLjrtc1XfVJgF3o+93cTbnIcS9BKtjfJSYaytVP12VGVQ
U6mMq7enrA6NlPbXs8MsXe5MRIrSU6KyjrneyS+6k5iPLtNbdpLMudPUhK5OZ9YE61kIEksTBO4j
hENMEKkXLcpWW+zQqVC3AWe2CgmUDC60K1IWZ9yhq8UvYg1XRxwqqQboaH1Ukr6ppAGwAIqSD2S1
AN4fuYpDksvkiluGUCI3MX/ZlLxZbXnZV+tDo9bXYtJ9dX6UdXYTx84eFotMqPUhh9kNljhlHGUJ
EEMi9qdqNsl+HYoIGPzW0MWuUmwWG3i/e9k3zGsOPsiB3yKeJXEWWnfyVTSfRsc4lGoEjkqEKpk1
/Sm69gWeNUgYQhGkqEnKRWYHfKf/WDui3E3jyBsS6MRRRbktNmlj7NK8ftbc9ZrGkWA62I+CgV+z
tTdar4hoHck7g7+4iEX20pv6hsAvAmqHjauURyMviIfXnrJFRxJK3GZFle630sU5TTUvsGHaVyzS
3LE8Ss30TCdJMGfQAxo7vaP5iZhNIfHG06OU4KwTAm5acCCoJackeyE3NJxJH7aUhiJOWQPPIuZ2
vli7Cnmj91QK+ago7qtY08DJyRbo110v5+u0Gd5FIW/aQRz0fr2Pk/RVmaxNKu0HItyOo8zD9ZQP
mPf0hXZnCEpED4/Fxq/Ba2X20iWqHws38LT+CMsHNMaBJzvo0teuWALbuanTdxpungzEmHKf6o9Q
6j59LTpYBNMnNYutb2bp7bqkpG/LwqWIHw0FMzupBfPKN7+2EVssxy+MMoQaOsoKbltf5AsUwzab
JD/oYj/Cf8XSezaa9QIPY79LCaBYxfWiZ7xlGptQnb/OKv15giAabB69m+X6a/JZFkPoWi8/1ERX
f+3vPyWj/20bBuc1YfUwy2Oe/atDPKl7crZHmpqYvVMrmBXIXjXeyqWqfNqXsFg9//dH/EVxwyGB
91yDEgqzN8qoH0cNRckK1U0rBrn4bJxmX8vNyfr6HdHtJtvEN38yo6CW+2FA7VRM/Xy80+9/GLUd
nELL0pnjIZzyPfdCdS5/f0Xf7SV+Lp1+PsKX0qnHl2ayB46Q7uOtHdS3nm+9m8cxNDZynxzMcNpM
53syQB/Fmxk2e3dHrtC+DuSF/Vjc/smH07ROx/v7+XgUuNjqUa1+Ae7Zrds1EYsFiPzerGTK5U94
wdJxfZbtGJ2mHGZ39qFSg2J6sQvddxMSoFfnYvSIIB0ZbtKMTdO+27RpAv/rRposGd9q3Qta66nj
KfESIp9rCov8AY3WFgV3uCQYfKbxDq/gcxf3Ctt8NBURGvGVHivhSsiSO40bySwSkF9I7J5P/w98
nQBdqh9MyoTxNJD5mVxWXrYVo/QtqhePBK0mSXExyHCpvWvVV0O5TYtjIp8X82Y13prJDeLh2W7v
jXlmwual8YZHucxBYYyBAZ2ZdzLCKjrIneQ8bx+dRQYifVxI6hrL9MA8za2eneT3rBC1HnZr5Xv1
VUtokGI+VT3IujGFRU5mrPPNyy5x3FcVLVgoLkWmUXGVodqQp9C5QMUUiAeTs6Cr8BODJXYpjoVI
IxZillcIY82+AwNirgorautBZnvAmE1pOgzVXaSULo4+oiHPw2TqNrGlHQdPRqwVwNl4ZsdBXpZR
b2VP1iinHc30ngIFKCFjySofhlTuTiUAk3xnGgr2cjB8xUDTM32zh3sYsGhx0CF6cbcDPwucvn6x
+aeMJO5zg/pFK89HTd40FfqVlfHRbj0bSUz2qg+t4mlxZmrA6RQKzMaVL8csvWfTu6z7+igM/Gsn
SI1y2Qz2jWioEm2G+4z8YNR9YFKnO1QjmqMg2tBDU3+bueOAJGFRNQdbXpTlSWE/bCX7uDZN7KZ1
UJNHv66Fn1gfartrsjhwMiVol/Jmtr2zWBKNOs9b9Bmh2j0LwsC7WQsy4YRlXmBd/NyYD1bDecFW
AzCSJaoiy6CRAkA0ZBaZPUNkmrW11OJuaAAvmV5pzJdm6CmJkB3nT0OHhZa27jJRheCWNAZglECS
C/hcCZzinoKWKeTF4O16YUWoXoNUU0PLHFG0mBu9HM+z/tN2RUB57Q9F9+AiVM7dYbPMNzljcngA
oCU5pTk+YMDhts8jr1BcfpvBvZK1Qzl2FRvl93+9OqZfxcwrO7Qk6DId5SleMXCxo1a9H+smAqnk
RhxWy/Zd6g49YYIjdm5I+WUa6tNLjh0zJkbNb5sOddDs61a5yTOx15wkLI1bo3pAuYTx2kvWWpGm
LVtnniL45mDkcZcrafMSTp2vbMQJVOSbznzMnEtrBmWUmLmv1uesJNczNyghQ7od6AZGwqOtOOpq
1HHw+6WlbxJmOZN4iVqlJIWAwtC+Ff0ckq6KXG6BvsNvjpK8T9pdjOR3dNxdv9yaSxn2MWuJfS8U
a7sqW1N1gsSz7+sBjM9tzxJ7Ju+UfEFj3mbkZAFmkvi3bofxIqmtUM/nB3sckSO/yOKj8IgCgVb3
4V8Pdv4Q1wxLpeq2tfbMKhGTrmxlQjGKdryCFIq9ZFu19Xndd2GXe2HbT2G3vPReGs5tdfSK+iPt
YT21azgkH9OTCNrQn715qzQiQPgAvHRW8CwqXR+56MpHW/XrKt8l5ZsJcKeuGd/XdC4bIOlxuiCN
IqzUba26COOrkOTezUQNjUnqJtMXWpS4jYwUefF6k2fZfTm+aKXzHLPAZiyswJ1Ru74uk3Y71WtY
8OCI0rubPf1R8ga7EzHAWR2UQGDKLDZqVe+FQX0DO/IxtfQn66A/lta7QhsbJ88VzQyjbBdZvUN8
Eii2DGv1MR7icFYZPOw+Jq+DLLlBm7BhHvhOz+tzL1+2yDeDMSGsPG7ASzGB0car07DooGAxDksQ
T28ngbo15wy+PU6Kc9F14qNUVYr2wdcGXOQ0dd+qU/j7vVr71d7o2ngweIQnYpSHWPXHaiCmBVFm
q7N8HA6vu9c1ZHKLODU2Bdp+396cfNf/aMDxRbZ6KkFwcDgZIIPC/90vLUvTiXNpLbAVYzO8lEVw
ivy0yDbpibz1u8ffX+QvKp6fDnc6nR8qHkWXNcoQrnGNe/ZAzyczdv+HQ5zu05caAx9i1KXQVMiC
/+bJZzJjmZhckpGsPmwau4uFzqoPUHsdHPtBimGL7fqN5z1bvcrg7YJmU0aC0Y4eDlrLxMZhimv5
Nqg9I7x3M/2YSzihh0Kv2dtm/ZBa3mO6LrsFL0bT6iPGyA86ghSjZ5seHQZ6483UklY+MsOqNyqg
wuJr3bQ/LeCc9l+alb/kIld/r5S/Pxm/u+Ivd1USrQqPwl2dx/N0TfeaTVBHMkUiSwJqNNby5gQL
KJtaxNeiYHAxns4og3fuzHBGmUakAgcVbekwdBeMxG3LIgub9g/fvXZy6vjdaX4prz0cA7Le5jTL
/XBRnWUXpxI7v6Xh3lsHiwd9Dq3vsVp/fMp/+dg5jBlhcOyB330pg72+XFlKILRZf0OkkFFxnd+e
jN9sfwnl0VT9P+V9/OmIX7wnbEhak4edOBGVTrpWAzUp//Cg/2K9cDR056pKs+L8LT2wRVTrIrew
/Fz9hKaBcCVNan37/dv0xX7le4/iMEYFm4RbuamrXyr2pdPlmCi8TY7Dc6VFaYkyWYp4Zw+HHhhs
YL+UKXXVghrHKO+RS0YW0OHvT+NXt1NXLfyigZ915D9f1o0cqkKB5UBUc74gf54YNPr9Eb5YPX2/
UFQLpxARko/JJfuCbLf2jGSkB6PUbuNrFt9D/K2+rAgJrkHxvvFCh2oItvACvxgH4/Mfjv6LL/On
o5/enR8WxsZasryIV5tyzx8Wv92bkcTSanrnTT4w87jD0eFPV/yLm4o/KRMQEAdovL5uOCj9iknq
s+2X58o7OU9beTb6MjAORuBuqvDP/vDa36F1HLEJYHAw+tOJYvhyj+PWbRmUtaDkPPN8mUY0jQcw
5iijvzEhFCf7oyxg6dRDln54y4PCdHgvXkAzgjZV//D+/HLD5fr/sxk9kTA/3vNBLIYtJppRQ/PJ
3kS/NPr5pgjgFKlGkWCTv5lG3vOflqNf3IXv4rV/NsHWl42+nzAYcT0gFKaQfGe6XSSDr5ZJTbn8
aWf4xVf806G+7Ayx6LuK8cDT9p7cUAP2ofWkBxU8inEHGrlvN9V9FQwbeZgtouWD8SE/06z/wVf/
i+f7pxP5svYbwm4NFfqcxv9xVUc0n/s0/fj9S8TIzt83GN08BSwALpAH/+UgBRPxA+H23Nj8ccBk
0LSuF+u5HzSEcsvORPtsKVngZeult/YP0lrOWVu/zYUbIgOLck25d2vjCbu5oI/jraEP583ILt7T
63rleiuTbOfl9ub3Z/0r1MnBTMdiCAnO72/5Z6ODZUUzFjyGhjwCQUVLXAWF+jKR61UpL7qC0Lxu
sEfsA11tLu3M8jUFBMH6o0n+aS3/ukH/eCZfFqFRDDazD0ykjlm2r8TMlFFMxUtfOpnXeUUgzMlf
wZsEnFh1z7B3VNfkSNT1xuzKA+7chLjMr0jgA+bmwtm6/8OdOn1/X8/PcTwd3lFnpuvrCztVC6M9
A3fKbIN1c8qOGT5Puzg2wms0Bn+OxP7VEnEyP0PwytinSyX88xKRjSvrmYFBCjPs4XiVRafQrHcZ
aMEp9a/YMM60/cNF/uKVReJAABGzt6i+vtoallpstFNHc1QyZkjm6LDN7tcbMnlYJHb5dX7sIucP
L473C4r1NDKNbBcHSSLHv+JyZWrH1Vo6WAQgOTnJXv1JyT+HHFN1N49Q7uxxKNxIZ95CHvpSnfeW
0l+1MxmzgMPoeEiiMzd2W2OPEcdUze1OW1TYPTMcjXpvON0G8cu1TFdfwJulkBgeAECmMELaz+fa
eqsrnxX8IRHk6HMfPKgA0eIfWZj01uAtSeMPuh00fRzoLbxz56LSY41Ob3v7Wy8eEdOtot/hvhFO
3Ds7Jk40W6EA9ANnHiojMqpy2Az5EDZqyXvF4IgNtzGLHYomHK2Kozu/iToPLPN+VcugsUQgajsa
1JRRgP71BNwxGQZb91nHmF2VZRHqCI/wIAoKUW6VFL9CppJnxjlcHVYvdbiCxrfr+1p7V7P7JtOD
OcfAcVy3xrRgAvqgzvcaAdPSgqNDXWheVNNbpp3L9Nyb2R5z384ubDR0M7qWqdy4uhsWTBYVmRvV
7XJlyQGwQwRVdbsucZRx7QBpvmXdZFQutX3e21wZ2JTuqDs89DZucmuwCZRYcLWEhzmcjW2kV6mL
CW5zaVYpDlSkNEvH72LPb6GRpnkJF9c6KS37y9ntz2avfqtbNip8J25wR8HZtg76Vk2DdF03JUo6
ab8MOM8agx2ZaYk+pm7g4+IL12QBSxfvImd8ETES3rMF00cM1il1sdfG5AIlaNCV9S5Oz0wEvqN7
15vp9Yo+pgG2iKk79X6IzAa8bOXlG9VwPQFLsom0GvAY5aeZVQeB4HHR9tbyvpw+r69OBMIji2lQ
xpNf1l7UNs2m6ifcMbxg6m7W5EaJBwCgJTCLEuwBYrjG7JNpl6IdolUv8Df7yKV9XaXixJs8pR2Y
kXCjXBZnrbtuW8V7SDIshxJ8uDC2HfmIFtOs08BYWRFl2c/PmSS6oiq36jD6M88H48lhD4KNpPR8
WOjVWiVSV7mvbGU7M7qivrl5Far4V6VGflF4V8n8xhRWONrvItEjVwMcy5+TkRDL4kyx08DwBgRK
csO49A65AbxofcQ7jOFKFIn1zp1ulhpBJJKBPPfHbp80/4+9M1mOG8m27b/UHGkAHI5mcAc3+iAZ
wZ4SNYFJIoW+czQO4E/uB73/eiuUnRQliVY5rklaVdIyEIHG4eecvdf+NPAdZjKjizpcFONAG/uu
y+6CCbZiyZ08fgqM5IC9so5Mvme/JLBjlXDDNZB7clnt0IYeuuaeFL4vXl+tI/lupimugEF13a2g
4WbEPTPgU//80aw/zvLOTo5JgBi6frRNgjamhsblhaTjQ/jnsoFGYtZgVBwEpw86D+4Hj86uB/km
IRw3Peiq3mh1TOcbU9/mbbJ1NH17PV501p1tP4f1x8i/b/p66Yk7bYU0BxE+OsC4yNHBrtOFh6E4
nC4IeLDFqMojVtp1HrrrQuVL5T85Yc4A95FPXPnx+wzIQ6qj3dxRWDPZ1tUN/OLq9AocuLgx02It
yWiAUtzzLnb6zwhzbzFp7kUdXU/Fu7pqv/hlhvPlpHMw15ZksDtUe0vu5uFzFCGTKNH4YwwcpvsB
2tA43ozFwyiubfGl1XTq0ekWXGFfRFudgbuxuyWV/jIsFB3S6bpsx1WbRGhLvX1a3siTZY/rxt3k
VNEKQxAO0GGl5nvceMB99pL2Gk5E9kXGfTk96d6+ssojEtZFrT4HUXcFYQyDXLAwp2FhMhjG5bQx
Yw6G0QsWWbLpnPRaRePCHdVrkco7FzpbVwdLZYWb3H1AkLmD1LA8oXy0zPaJMy2NO8VhbVVdwAKD
cDDuZ9nSh3FXsuyvo+iptcJ1lUxro3SXdgrqpWmpMCtStiseowLt7Cw1OmNjKRwTCFn0WZaYH1Ga
r0a63I6JljcE1DX774JQbk4/p5KMsOWwCFt7w/iL8UUL1cnKHww9XQ9VRMc6vTNbslDscJ/PAhLR
qyaWQOvqIhXFB2scr2VIDKfxWbAF8ppg63hqKyzaN62BGOU9o+5LRIRbvuPaM+r3DqgKS3rHviad
18RoLd8FE5N7r8cwQaucwLtnv+lXo7FPjK1srBsAUtgyqntt8S70y1Ujr71pZyT9Uwd1rzvB87qn
8NoYI6a3EKVseIAXiTnvi9SFvKSCmxb9bud12zKrH8ZQbYyu/+Qjd114ld5lmXMQQXXRymbTGFd1
/yGS8wq16nKW0bIZ/a/j+aIbNn5229bWwe3UjR/eArJfJuaTjLgpxnxZJhatrHJt1J/jNuWkHoPS
2VmDhROWl59ACA3to5M3VvvYACMZJ38Tes+DkV/FVG02IpGg/zSmT96UbGabW8N+GAtBR4oJm9Ms
qv69yYYuNLe4T5d2cVkzH0/bqzEnwQFW4mgluzm/MbNDKkdeOjS55bTREawveTsXnzNmPqNNEGZx
n+K5qdqHSd1no1iq1t21Il4qfq053scF480g2RnGDTCjhVXfePV0SVd/MWP4jBD+6KTbZ2awal08
c669msKPJdKTeiCNawJx4XGQnDFl+jnT93n7UnNLWWa6LXtr3fGLlJy2UMa4Y/slDIOrYLTWEhtp
NTFz7T6EfcPOY1hhkV8kxcOAjCFk1aVTByYJacBJbY3SB88KjK51h5MzTKlEYwYGeG2m/bBoGn2N
KHmXSItz+pjnx3gggt43Nk18lLF9OUGV8n2wXAaPQ5Al674eNvgwNgHilr5CwTZ8Soi+Gqx0PyN7
KgLvNMhaoz06MDG7ynSNCJv0ZbFJGneJ+lkUcq2JpfUHsGkOphlGBVP1uc+Grc0al+ng0g4+jZwe
xPALA1WHDwsu5vU2ekfXH1e98SDSaeN2tzOvikAtAHFs0WewAUB6m2XLevjQInGP4kOXH/uSNjxo
yqEa7xA8L9yhubD0Jeo/OpRiF2bhDTYAnCbNYxvaFypPVhI8otfvsrZf4Wxfu9JZQpFYFowbndBB
lnPsjC3Qg3WNJMkSn5uTCSe57k8AruR6rL449Xby95H4OBcXvUgOCqxYTjuiNbfVcJFVl2aw6+x7
AxBrzFQLkQvjEbYHDWu1hXjWhTvJ4p9fB5in8spbIC5fduJWjLzE549WkLEjqjZZto9AsGJCXeYo
JJsgvXLjbW6U64lWbHgz1yZ2ov7ZTZ/FeKnLfju0O4pOXGZqg4mtcK8Z05lgYQx6tYrdS6KnS9WZ
m5rJ+AnIOeb9RRJGS2WSk5XpjePsvebWtymPlPkkMIFlkALn7JiJ7eS8990PoX1gk/k6s6eup4dy
uKiD4jgU7VXJHN2vLhUiaJl113PSHzNY8hFD0HZCnZVWq9bbFvYz7+hFFXP5mhGdS7ed/XhXa0mf
uVp04gQg+DQL/1p3eyu6y/VdZxOIzY3G+TNnhmmWue27vW9cFQFw1BJB2rAN24Niq4y+eYHRIao7
HoP4SiFztvd23jB/vByDC68hFfcCPjqT32PkXmKMeujso2ex0RnX5YCTr7p0m2vDelfnavO+9+qj
4tFA3LhuTxwEc76sQgt7QLXz1SGAkcgWyMeundymnPJM6PuYgDes13uTlVpXx8bdq/Bg+OXBTSBP
g6rNd66F0C0/pmi0Sf5em5ADphHQnP++DKaj0RQ7X8KCdKP1f1wlUrB5HtmfMLiwep31kMxKz0Zh
CczZm37dPtlrC3q0syifvC2rCg2ct5pWP+jdnbp2kt6KazOgOm8Ez6bb16E1isW4qffTMSGztdt1
i+d5ieCV4RQ+3d2bLcp/r/gpvX0JStnE6PVvOdJjMKgTjARFxkdq0fpmuDnxqtlfUlusE2ik/2Fq
1KkNjNAY3j7JtBaNhq+cl28asQHZtI7fY+9sxuvGBr73IRnfCNL7yiD7vo9BqwcXiw+ABoHx+Tgi
qaNZJ3kkFuZFeFFuht14YWzVkmnq7o3b5N9HLt8f6WwMMY05GsqCI1VfFCmEyYfoMuPCMeX7EF25
5I4DunplYjvt/hhK/Zdm9C9L0nf8ubr/UOEeelU4rr9V+H/9j36X+ENy/A01MbiigCkvYS1/a/xP
f7L5ix8EdJVOGn+e6z/81Zb7G/0gnnduTZ8gkRNe7w+YEX9CKuc4JrkmX70B/5nG/0w1xmdwX9Je
46E7fUPS1b/vepkDBha43iNtUblxon5ju+lSJ8UB/8lLjCTdsrNtG6T7BmEGC+I+tP17IcJ4mbjD
PdTlLZtoikxYQmSaLcKTuNlNxbsI1qMd6YveCqlO7OLKbfKdHsXaH0Gx5fVBzfN25r3o++XjkDkb
XWe7WSGh9Upk8250DIxcsgMMLptRrzLQLcFAWR54F2ryjxHerVnP21TFSwueRWKY69zyVlN3PdDT
t+PosarrFaw5DDmIWzudHDs7RLwPa21PA2sxhM9deQkbk70CkI0JTUF0YgdPYjdqXE99u/CS1wk9
8aBP9Wp/CCzSSp1p17nRnTZwd/Y2cGVvia5rbTfkeLehWmjaPR4uoJH9b9kUNAC8dGN6xjKLKU1q
fxNn9zNC/jYZtlUMicXKzONUBK9llN+6aJ/xN/pLNxkvB6T2pQFFDfmB2aTLnpZGUMLRTap9ihdo
WUSo1KP0pRbTay1LB4lacxt0PPw6nQHGOLduNT8aU0HC+LSd54pNCzgj6wRsnejImVVHrolFHA4u
3jAzPkWBhK3jv7EwnY2sf7/FaNL79L15FpjqfX+L6XCsEmsYxlXycaBFsfA2jb+UG2tXv8MQ68VL
dxNfuJthufYX/imL+c0pjHW6i/9ehf/8Cg6ZyIApedLO7vIoznr0CHyFcYOUJCkW8nLe6WduaXHQ
K3tloCBeIPZLVvErO9uva8J/l8d//Xp1vO/+3/+9vlQfv6gzHsW3i+XpI35fK23vNww6QAxAS0AB
9wTd8j9IFA6+JthSrFCWL01o83+vlNZv4GxBDzskbzEYN7myf6yULK82STqIQvgw2t3Bf7RSwhX9
7h7ybDrlwmYGD8DLxZh0vg3zOxN8YJtvK/w8ycrRfjWUB29G2LsUX3lRRa2olU1R9Bku/QrGDOKz
Gag2mDBlbtshDPx97Rs0LuVXLlU3YrGisD7xqtJagE6q0yib7kZhqXDlwXOKNsouMv9lrow8+JSM
AVjsvAJSduEQqGCse8UCtJ++MrNyUejoCL6tm66ByDOnB/OV4fKlG+9dZKNqv2B2dzeM/qs93PK5
QMid+skmkM2QfLHGxBgPWeMP9UuXTgzF3BrC202YJalX0b5yi/beB/FMCWyKKN02Mz9vk+djFOwm
q3fqY9q3TXCNnwYyDlqYvDc+1s6cuNTwEBPWw+BhhuTtYPXl0mr98LSuJSnq9RPNYQ01Dy9kZ7ci
pdfk2pmPkrIqxU3GDiom+TUKUoaJhiq9RTpCIlhWX53saOim6qUqVGxeZHEnc55kT4/lupjaOLoT
jdUhk5mtKjpMIpXJxlAYmi4xdiYT4bJTEa/sRjsASm2m2WRrDEN7IBqpNG/mrHXy1zlV5IhMITy1
7UDVjm2iMXg9oNrFhRNHFfRms/cTeo3CGJrNEGDX2cGrseNjEYs2eOiwBFfrNpQ+3cGERX0xD3Wv
KEUNtFEupwXrVN/15bYTSqR8W1WLDxnDSP8CTFpEOsUUpPVyJJcgOYRlGvZ7H0oEFlrDwdFLZ9cp
h0MzNmYFTJB/rgFJjNOlNShFzrgPUekCopiLxqEqQxhLuJPlVfGVW9A7qR9vehV4w57HCc5+MjQ0
9bIu0j7DqN5/GK1TSxK5JN8kSCZhX5QlikBsUwIJss4F9bCt5xYqWWiBCq2/YhPippT0XVoU/Hge
Wnir5lBZBy+YZQ37LMS64dQ4ltyk4aDR1NLBLkNlusvQ67rPZnnCZPitpN2GCdwfdr5rSnx5s9V6
tO4jhXzCFM146c0G+gKtNYQK1DENXhaVoYCcUjFSBtcTQWlgV8LPso35Y+8IWtdGa0HGSnrUitgM
7IEXZsFoQ2FMplmeJ1TNMz2lpqxs1Epdp6OLLFDv7dk8gUeyju9mjqXxQYdZc4jsOfyU0hRDXdAD
py3rYQUgWKxES8VdRN5A9Wv6LRPM1ojKNfrv8DZGsNDeyNkrXxK/xS7GTKk8xmie49WsHdks0sxp
XnVu+h9AYMTVUceV6dFobGNvJcFnUb92ou1h2o9CrCkikYKiBLeSbukoDClAnKQRfR6S3qOt3Xgr
oCtjhMKyqcFqN4MLAIMePWR4n5yLQ2AbRU+/xJP9RdTFo71uvBKZYODxhx3Lb4gMEw5tuim4ufN1
4I6QLUWdts9+O2DdqOHPvENdew0TP0fDLD0mDWB0TmDjKM+uvFYwIWyotdWeHlocMgPAH7eJvLlA
kZqG0N24D2hcKguOyZpmeBluw7FPggcgQLm58VPtj3ihbRFfJ6y33VoXWg2HIhUY1EFMCUB6du3o
lXZLiAGRgwqd7kaGJnCOFVurohkcnl2YIzQbQgD5m6wvUSlkcGrGbV3VpdroLBwIXtMMS96FMeeb
NSNPPXoCDqzKcvaaftvjtYeQ6+CIX+Z1YoSXWnqhZKJVp/m+qOv0TqZSVTeB7LrxEBe9zd5HZ1Pi
bfs2BGwODTeL1WNUIm3cEoRtihsN5rnZwaAIhiuYU751mRMxQcuod1qxyzUhCZiXFPMj2bSe92Ey
8vGmyhFDLIk+0HQ0rcpxLlw3zIkFCEraxtsmqDBCQgt0kquUh6nduZGovYeQEFt7MxhWfkAujEId
g30gtgiMPfdTxwXwtzInpeHat+ZWXWC9Cpzbwiqb7NMka9G9tAU3WncsqA56FOlg1nAoshyG853y
TF08uZZdtMx4DNN6cEwwkEEJDH7jk30Ufqht1tlb1wu77rKzhxDiWD/SIzMaOds4mSppvoCOlO2W
Vh2t/IYLOV/0Mf3bXT22UfzotiavqYUftvCgYa85xkYO9Ygh0xqK9Hlo7CKkz6e1sVc6HfoVqD4v
ZurRmC7iZm3A++jKLP7Yt6w0F6DVcPeWX6Hc0Fpp56ZWXpBx7lbqyzx5U7ydw+gEbKKk996VrpMW
m7AcEZ+TdjCoKzvo3HShm8mJ7qU9zM5urOq8eCjYtQgiOjsr3Z12rfmuHwk92jid6sQ6JTrDfzZS
CZhY2o3JA6UmGmKQTuJjz1XtriFaY2zIRuwmMqxLSJONwp+YoTdkweky8BFXfZUb1qbLmEct/cqI
qgcnGO300q0k7T1yBAzxxAptlR8jS5udBrqpzeAAoipkOmd3rMRLgkLEdJkXlkPnBW+mWPmqRR9d
FTFR9iQERQc385L2lAVShlfTaGbYQfwi7hfGoBhhVr6ZMq3J4dLSKzzh1Hvecy9tzBxp5Sd2DFpw
Skk27Jre/VJNRXgNY4gOZBgnxgNRNnEDM7cY800kSHi6TAsxZZeAvTK8S30kb702i8T6BBqvL+q8
SogcdXzqmcEGPnJ0G24OFCNDqJpjEFTsXkZZpdYHvzLnflskVUS//3eqc9XU9fTJoewZmclZnp1u
UrBwDCTiMSuudaabdJNY7pi/VGBQNHDpZrZ4jfQVt1zipcWtE2Qk1S+KPvTEqk4nWeDqyhMvXjiR
lQ3vhIJCzkZnNhqqvsxgEMpov9zneVxHBxumTvpcdWZx3w5NOF40dplMFyos5y+GI5OEhwgx6Kcy
Csdu33jVpBal3+Calbzf8WVqxyk0C9yYuB/MUPAawTc86ukhyhvdPPO7GneHaX0mRxrSznhpGFXV
XWUEMQ7Y+FMIlETrzRU4360IEunO2CHHsX6cXSu31qmTxcMd2M0OYM2kpHmwm0EDsSpdRgODlna1
Bt1ImlIc8hG4gfEnJUyYpGXW/62gAAbuX/7nXxadnZ/3l/5XRScqYPnx24rp9J/80V2S4jdXmg40
atIUBCoiapbfSybDE79JtkMWZGHPQd/tUWf90V0CS/abFxCZjgngd7YD/9kfRZMhgWVLz6fYCgBt
0xsK/hOGxPfyxxP/jJrMo5r7vuSvAcr5DQvYemQhhC8FDTrnbZ7LmymbaozxNgax5TenhpcY1r3y
WxPpmar374OdNT5T0Rh1mUbuJjXG4tUbJA1qOkvERVU+jMmwXkZDRKefnUzSz69znTNFaW0ISuiR
WBUssmGcljlWiwNlyKE8gz9C3ZEXZMMMgAt+/T058d/0Iv76ml9Bh990m72cNpNv+O6mZrcDQMHv
ViQ/kRDMvHzz60NQKf/wEGcqV0HMkkqon9ZTHmZPXpB1IbqitLn/9cd/32n+6xfIUwf/m19ANETY
6blxcZXZ/VFlGVzDgoys2pqnDWjU174WwcHLJvetS/uTI4qzH2S0WWcwcJGbwaWFZhLsxvgKQZmR
CBJpWu8zqd7PZJ8x5bdi/qZtBIwdmLjpVHBp9tKL0unIoHHZdjTOc8TuHZGEnb/R4/rJ97PPzoif
1U3hsZ1g1uaJ21Gk13DtHgktImNTs0+ZqMIFu59fn/8zCd9fF+Dr3OabCwB5HMmJ4dKotf3kNjFR
fEBun1a1Z/OKcbNPvOjyleiJr6C1qNe9F0+bKeqYv6ZW8fjrb/Hj+5gZyvd3QR7ytMHZTteyi0F9
O87c6308BqYiztLr1BsTlB/fy/Bnvj9M5EkrzsBQbgqPXMulK0OJN9yDcrH+B78Dw8PZtevKwOx1
GmGrA24/EwLYC3tR+YatN9qSA2vyXwv3D1an7zuQf14ywKjf/wzTq0yo+K67yUyggylcJwxtXUu7
OwoOZUr2EkWx88bt+JNzdm6d6Nl7CgNu3qZRFa13aWUH6FDzP1pdCPD4/qfkrNw1ZopsXZnZeKNj
NvGC6MDxjYf9J/fVCWz07eoSpoIQk/ik6glTd+sQeLBTdj1fVRhyt7++GGeh9X9djXOYLHEpKO08
dN12r8vLXinUCXD3VkQg1Yyee+zYZYXgcehwR0gxXLYRLIbGb9QyVVWxkkR1bSsrKrYIGMO1ix15
ZxC3ttGJL+Bgqxqt3RC88XV/eDmJxDhrnIvCE1MFeJ7olbL+iGemu4Lsp9+CLv3khJ/HWMyl38m6
t+K1GwNTfyZzB4LmAohGqZ8ikRZ4N3592n9yIPvsUXYRfnYWb4VNlDnTQ6EC+8NUDDWpLO54908O
QR/4+5vHlyQBoZF1aWa6Ib29ILxsIrYEST80q390iPNpcefFtoT/GxPESvLbXNIVEARDbWvg5ftf
H+LMPvfn/SnOn4FkSCfHMKts77cOU4zNZHjDy9wXtrEeSTch+XLuiIdDuuBUDwV7KPWE+UFbMwtX
njZQTem5hdsgqGcAJ7VvZwsXkehEw2bukut5mqxH3WtnpyO/F2/gtM5m3X9+a9s/e3K9oC1gBPZw
FAEhLmHmpTdxOzerPOizlSIWaKGGyLkA25hsSqdybwQK5T+mLD91Rv7s6Od7BBEXEFmljesxIK90
GLOe/0VNacSAnyUBHtu2bj4UFkbjZTJp2oUxyoZfX7Af39n2V0/BNy/kzimLaFKtt0FVXNfL2Csg
8kdN5971ZV1nbyy8p43s31OsP88vDr3vb+5ImIWVwsDZRUxqVzFx0cjKSnVL+C44j4osmV//mq/m
mR8cSJxt26u6na1eTe0ewFIR3qTUCajvDCNxWwTM5F7R3uiSkEyKglZ/vCyhCs1XsH1tQphcbRUY
4WnDWPF9ms2I0ZTVFoDLhimVMcaRARxrssN8qoPqsh7d0hWHUo2Jeu+b8TxQPOZ0eWAsxDr15J7w
g0I3qyEtxrRhoDrq/An2wehlK8ytJ+127Z96Tg5R1UF9srq2o068Fbo3qPWAsAQZpNgcq+amaYIQ
4fOvT9OPL7rJXOm7FxVg3ZZ0mErvk8SML1TWZe8G5huLuSLu+9eH+OHKT113tpxZdKskWV3J2oT7
uu+cybgw8Yxn//AXnG3hsiJLW1cogmaYNHy1G2lcIEnWJJeeLjrrjcP8+FeY/tn7KyQ5prdUJHey
JR8icTLnmmVhfGPZ+cllOA0Sv90vzMSUjoDGjZ0358+2bTfHcphLhJud+fzGVTgTRP355GFK/f4Y
KYt82VVTvc8MN2uuewcgckbyAykGbLEFwGWYuPBg0Sr1TPdurD6ZRjhJek4aiiP0XNq9DNuBoNZ6
gmALExdl45BvQMGOgAnow8Yp0OvA6Zpw5w3MRh7NxO7rL2ZkV/bHKCWIKkcYzv95iDxaYMEWtFmW
QOTtiR7Wy7gq0szcl0Ms05cwDLVJZMIwJ5/MYC50vyE9Lu3nJUw0mWt6pYZM6huw8t2JZDj3TCN2
dYElhIxdYkxBxeVZfDe2raVolQWYF6e1yoZGQHw2m1KjtzdTzJQLujyjSpY5kxctcDpoxUSjzgPD
jj8YgWqF9y4TsQP2VqfWkvANAr7pVG0AkyZ0mszRt6tjFMoMreYgkq69UU3US3OhMHaHzRXDE6Qp
q4zRSXsIHAaix1k5CCW7qkcxs3R9nYmD42LomTl9L9wNayZcvJuXg0Uo6lVACEbsTfqR3D/MY4Tz
engnmlrkiEWkHO7JpBEo07EFNopYadUkwBN7f3BEfcmCw9p2N3qjJ4abxqtHyUw1x5kMSY5ZXL22
CeiVPt7GvOjKXUdjL+AtW48RRYRf5aW8FaUXkDnC0CzS7RWzWEMyLyhboz8QKQNpeB14keo/R51w
EZ4Q4OTO6QVgXG0bjAMsD61HEhmVoVY2S45zlSRk21zPmaK5bfoA3h68JK+n5hZ9RT1ZgL1bqYgN
zx2yVD8RDkVtvuKMjINeeown9asQxQR6piBdDCry7FBkPcV2GuMoyrwqiEl0xBqORmwe8i6wVwkU
MW9jMtfCyOHLgcRxaIWnBN3T8DNLweDJLOrvXQU/Vt4GBBhhrVnLYnC6JMN8pGazZO4SR75yoHkR
ytzunVaNgbX0eXGRLJW31hBkB9AjjVdczgokE1NZANKltQ2DcVZfaI8YkKWBHYimuEldleTxzibR
c/CXmeXxzn0Zujz3hzXSAS/+YvQg3/ALkXbek7mlteq2nYrsEfaB7+R2Vq2TqAKuVlQ29/9yCiZe
P5eoQRGnGlA4nRcQfnGMKD5hBpjdl+2QOgRA1RUd9rThRXo34KBQn3Ma0Za1qJCSowtWdtZMV80Y
87yQm9vYDEs5ma6SaI0MWdU71eXezES0Y79kkxyUNHovIi9k1GBlFYjphZgEoUQ75vRtE+0hZxZs
pea6NK0VyfFGT7JWArs3X6ARq0V/MnAAqGDkx6au25H1FCj7FBPc9/Wa6s8lXMjuiM2wnlMRGTle
67lKxIvCY4/AmvRKboG1mjp/7NeVX3oImFSTC2w4g/YMR+2nQTR2Bu09VdO9Ir6Obt6Ibjvqb0Wu
xgyiTjqTvECiaNQrHd7NCcwWQEp9mfdEyLMQVJO4amsCldTCnqHgQj5vGEwdaPwrZR0j4lIVmCHT
NvjuIaLtiFwnh1CKJzQaLdwsv5oDBzxb3qXZUWFnYMYXZqKR+Zc8IBsHv2Eqw/jB8WqB3MtP5gkI
YW7LUlyjS5IGpiS671R9tSQYASRMkyUSkrddTacIgCo3x4r+H9HcoaUWhMyD2YRY4rjdQx7Z0wD1
IBGEseFldGnSkx8iWt9cM9470X7yIW58kslSDKRLu6ek9xjmQ59voDjLjrkuyX81+jDw07jkFs1k
OCCQ0o7BjIkNflafCp4jok3YuLSoofFDkGTkIVnN781YTB2PjtOIxFymdapnrHG2IP2YTTUYx9c4
rU3n06h0peYFTzypaIDC667t4cyTXDFhLUpPjTBi+Pz+AxEHdlmtAkTirWR5PaU3YPeJYqiyng1g
89GrQ0IrFmEhqCwAv2MMroDh9j3DWe1nJDcsQmYr3WOW6gB5dYAYxNhlU1pwhbM2csStZ+SpbS4m
whOndMG7gPfggqyRXl8KNyC7jkkDzh88gaaZpRnC6aJl6h9kshz58CDittKNmYrXqC3GaxagcAS3
IqpYvZLsVyb41xwmZheklFhUHRFYzaxLpdktZ4DnmFfoyjlZixkj6KiBghnNB/4qMhn0S8gLncDE
ZiLggRG+pD/HV3St5KNjfaXFnzaRRbUgsHyoQFQRpVd64F+5hlx6G1I9gxY2r9aL3fhRjyC8xBiU
YFWdn5i/1x64uqw1iU1wS1j0AfSvtMpvksps63d9SDTeQDhLms8vKZoEBA38M68eLTExkltMRk9z
fFFmro6ICim19ehrj+cZ3Jnpd89JO0Xhg2qzoAkIq7KcrtjQ4h1FsDBy28x9BuIDQnsXTHR6Sokz
sqaBW9VN82MLWzzF8d0M5K4tUC7NiAYdsvAKzqoZhauBwLkCOb0Vp8gbEtXU3pOfyEZzCg02XBsR
h0X4vnWnmZtnjGlQrPzZwYyDsDBwti6YS0LXKYq6djsgvFB7r02dFIJjaJtIDgOkN/q6ILARPwjn
SIGOIzmrqmAiem6Txuvc9ovsfUxmgnfbumWMq9gZrLr3sVbJxLyYuphskIVKiAa7dqgvup2IJVR6
wnHLem8RdeLfpvBYm2xZ5lV+oqSnQddQq5TIuhaDa5LmsCAqUHU4O8umsR7CPvDCF6v0SveuyaSr
QK+ZMCdxAcmkG2/6ggRg2ELjPAf3QWY6ubPmPtACO55BYiK3/WzGeXy6g2tD8BDMKJl88k0ZtDFs
zaxjPWRp/jLS2kLySRpDhIcmaNKufWmQbvbBTW2OBezjpoji9mBWo4U0kpCisATQkYdTf1NIdlXx
YuhqlXtwymSvtoEJ6ee68iHYYXlUtde9hlh44W0QtOvIFgatO1vGbZH2EFNvm7Sx7De6IT+uSc3z
ytd0s1Ywbqn3JSKJ6wJY/ppJMtoFAqzRJtnxGzXEmT3/ry24eVarpJ5rNFqPtJhFQliiPYYYubIs
md8RpFI+CK9OzV3dOUASJr0abBOUVx8hEk6b2z73cC84Dn0TabManKYvb5QGFAD/VikzKzsrDDCv
MGeR7GcBhNWPBhmaCbDr0XuLU/rD08vnn5X8aCQV835J9ztQ/hVMBrvet4EYn1MERduUkXvyT8oo
CDFnpWYD/jeX2Fe3AS2FhTQTVvtWTV+KYJBffn2yfvJjTmr2bys1C3x0jyxEbkL6VussCN1tb+C1
ND0NHXLszDf6Fz+sCPF1nNWbQzyztepy+oxq+iQcTHmuYfqPLIhvtRl/3GziEGfX3ZnLyTMtthIV
2byvpVR3fg3YMUrqd84YlVcdMT+8cHPiTGluULN7N//kHPrncwRVo46ZCAfdsDpp+MledZAuG0et
cNEaTvXWdOf0Q/79xiaD4PtrlYakXvdWaWxUlKunU1DjXZd21Rsd7dPM+ocff7pFvmmYlRq0eRaU
nD8kXNdBJMNLR1sRCgUaZ1Blup3sLWdlhhqkZuzVC9cmhUNY0edfn8af3CLnTQNI/VrCUzDYx3vR
hl0cLWJsldvIzfPDrw/xs994PiZ1inAk8hA1kqhlvWCToNaKhuTa8Tt3S9A72kNQ5SBhcZf7DsJT
WUe3Tajbt76A/eOT7Jz+/TcnuR0bbZupCjclQhaHN/Vk+880LbAruGWLyd2dWKxmb+G0rt5Q/YEh
CBKbr2XPb4FmfnKiT2Lub78D0iDlDgSlbhzREa+Qwol1dKpufeKW3ng1/OwQZ8sKcW+4MFJu1cSB
FUEqPEgnqV1i27ziH96vX+0z35zKsa6cIKlZUgo11kfhWOV6/P/snceS3FiaZl+lrfYogxaL3kC6
CA9NMsgNjGSS0Frj4WY37zUHzKyaCKdnuFWve5OWVTQm4MDFvb/6ztc1OvCN6WvCRAYQfuaB4gXI
ZdIhIAgXOAsKLjjXOgJbUfHC9/irk/XqBmJ6vNU4YLiV6UCLmfYRPBnbF7cR4HcWCnZbAmRMtx9o
LFIzyqkjMLc1d5Lgz0KlBuEGk31/YW9bwIVbOe8+97PeK0kGWrBr5TGDPY4tsDwVa21jYoZB6zCL
zCBhQTtcOZounxumeLaGGAqb0lzLqEBI42q3Rqc/Tkyt2SVOOwHcx/zKuXF5gkRHq/V2sWainpi0
sUMm/uhiTFWJwN8cv2aK6i/MNYBOjcGnCOS1i0h9OlEZpO4z0zjmMgB5/o7uaFkZuaPISGtdWA2j
hgyga2wDX0MhtK5sXpdfwG9kPFNQdYp0huW3vYpDldivN81kMQiR05pkvpaJ5GQpDu+/7b856tBQ
vH0og2FGJhORjNXE1FFCQ5KcLfkDmkmeJ1QzgFRkDU5qCVlAxQ+Xdh7jlYtvwd3vSw3t69tri4IZ
l4I26j5TM9qNnCt4bM/tRw2rMt/CPd6ujM60M3KuK0vg8rGH6u7tBVF2yMwf6axtgx7IwUqWnsIi
sX7nvv84L29W6FHeXoAmtj4to2ihP4K9jVziYxoiKk5nUb/yeW5RzoVndj5fxDHaMCk+0AKt56cQ
IbSxYjfe4kyhDSA9GLwk3TVNZrLSsb3y2C5/ocb59ohVqCRUqRrthVmgiKOC4XFj06g9Pev1T30f
ClecAi4/PgC2bx/fMusRogtam5QJzQ8h6gVq53X4xUQMePP+G7r8W/Tz7S0DnRhmOrNGSElMO0cp
cJR6a+VxdsOR7Ey/srb/ZrdBV/n2tzQa9mSSLmi+hjtkUJDug6vdOHmNABVVbQ02dybwITDgO0Ij
2yw/x8nqM+xLXic/6mYONNrCzERSMbIjnyVFBEDviQL85vefxeW1xIf79hZ1gbo/E7KWP6mN+lzX
5nTTthPmeZT9/Ri7e8jSQ0/RTuh2IKiF3fuXvbzB6ecbfk//To2t1fJFSDuxq6UCiIRJtz5TXKxL
9n09DZ2WKu/D+9e7PFBF+n/2O9dVSCeV2om/aKIeNJRf3U7OsIIBRuYxchbujVrN9rjkJiS1ln5n
EMO4NV7cIK3W8lrAtuVav3+62vmni+Eak7uhTIGSAvXTuMrfTMpF4IoqeC1mhW2iXH6J1BVojqBI
gcro85VN4/K+95uorVqg1nTYiflzy7ntqZ1ZF/4yavF45QKXP1xNO8vJSsQ/AoaTJMqZWh8r+vEe
tl/LcWznxnv/Lf7NbziP6fuordlTFcGPqL2GASYbeoSMBFPCK7vc5a9BOw/oB4bTQhoSJC2pQGQg
hBQAlQWXrxpfWqOqWr9tyxCjy+iLBIYzeP9nXT4DaU+9/QZB98gr4HISFFVvPArULRB468Zoc/hM
TYsfbdt3wNm7/spz/JsLblLK1yG7kchYsKR0+mRh6V+6QaWUNyDPAy8nubpWRf7Y4Xs/ZYN5ZSu8
/GDB/b69orSslbQmJLWFKCErjEB1UcV+tqQ0c4A4UxOMnBL4XBgiG/qfPFXUwG8v2YJIyKWCtI9x
GdwhJIbfqxnzLjhtWiBKkbHTkmo+mGDqr6yey18AZMm3V1SHae4nBpL9qQkHT9YwDZsjyjfyJFwb
nbu8bzJx/fYSrSaguYCqwYhFIhyHol8OgmbkviCWqmsht/RnrauuGM78zcXOM7uxMlGyJEboh41Z
Py6JVHvxWhluIa3CqUALiNgvqa6ETX93sfOHJyKUKRSmQM11DJ+rVIPbSA2pQzPltnK3OityxCtb
1eUAAP/Et0+xH4wUESxB59YasOMiRia71E1gYQdzGAdpvvKbLi8I5XwJGgtun2E5GF5Cq8jVWoh7
sjIbe53mrP/+Kr+8JSrna26s83GJsQ3zwrSwftKGku8SQ/jrpfyvsP0fOuvs39O97tf+639tOox+
uf1a/Pjvf7j/9/8k33BLzqrXuozt7/ypy8C+U9VgXiN8YOjFhLL6L1mGivLC2Hgw/N8WtI1tlOtf
zA/5n/wJU7WQgek54U31b1GGJP7TklDXMeZAlqXKmvmfaDL+nEr7/2GGIYuMs1q0KjVdxTfht8yO
O5uUctYXtr98Dii9Ia2N4Db4wPOTD+ge5E+SMYm7oivF0l5w73AZrbKAOOWgkDZMEy4odJ4iwlPJ
/JGsorlLa8bryoXhDi/PcKMHFaelR2R9snKQjarcZbKlP9L6lFdblXtaHTR8aPugcYRERosXcw/0
XMS/+fwoWBuApBetxEVAMuzVVMKuel3nIZAM+k25G4LvNHIHBnSpu3mRFJ9mIVXux07FASjtRHsQ
GYpMWyX8YLSbtsPUOTZzTHCdoUmL+17mw5aGfAxERVZ85nVaz6IRbedC3dmRRGOsiIWG1NqAObjS
BETBOdfu3Fp48CVKfi9H/EE2JNgK0A71kAMuDqoocM71KPsYiSrfBSstbnJJh2EfjxoiblOlKhCq
rXbSVjXZS+nDPFjZrlGUjMZJJnsW+szTnPbz11kKqw9LTM+tVAQRaYO8dkFPZ+82rSowFcKUuLR3
RzTts3yasyn0t5EcG7Xp4KPhzCAOYsV9SJs0eqrN2JiPaVZne8NEw7W0MyOEPVzYXkvSB7MrFgci
fewvRh25WbnoN7lWCt8G8CuT3VDWeG5Uc2O+5NH80FIG+CHrRKNj06fHdYlnPy275qGuxMgrozSO
bcWMob12JDJozKaluZX6HCusNGIYCmkgFupYhYvpbkK4dDS1BFtQnUKkP69AOsQVctc0ko7jI6WI
PzW1aJgKrzTFZnvuMPMTxA0/263I/d0CAuSnGOsLAKPI9Z7HUKpjrwUyQQectZ7c5GGkM9+A56Vw
aNdqvGsYO/Ij2Roek1mCYEfLbA5katO+iT7+vsGK5tjS+cPAk9kkwR6UCoW6PMgjkxBrnL4UzJHU
dm8o0uOgJ+Vp7uv6oW4t8UE2ovokiZV2nEtxdLIoH9zEqtO7NZXWH2PdrCeZ0uiTFhbNV0Ax0reu
tuYPpdnWPxWpWb9VzfwjQjIKV5teLR4q830fGvFHMW+6l6yTEq9YmWz1GAvotMeVgXTrRkKZ50il
KJs7TY4QPyOlTCdPXld6BdFsNOlutKbSxAkSp1VXUDcN5jCKcP46WZ4Q26pFvodvQeLLEu6Z9rGS
mIW0hRIvaYmaCvuwMpeCPEl03DXrOH9cMLdJoTUPluzA11wZW2FRbi5FVSQ4hjzGQCAGw+q/5kqp
3OZgfH5Us7VEt8qwNlcyOGU7nF/vaRIJ2sYGsYA0WHCVzkKgTGtzHM9H2caLHoFM+tDtBke7awws
5D1O2Tvhe3uTfGTjij0zEOzcnXdSMJQ4TNoTmG9GcICIqr64yx3x8dXpcP/nXbxRpilXbu486KzH
ujUjbk49Dd7QOJuxMd12BzsEfBftxL9KcNv+i789DkZERNOAkc9W/zaWKYp05lUP1PRRoz7Ez6vb
OcVJ/Nx+UkSnedEC2Ve8+pR9I1XKvr3/c9/GT5gZba/CgDDOGD76wfP5WBV3+UQX+LVWF9+YpfUH
/vFPiWlBCm6vVIbfJg6/X2qLf15Vx5WuSQYdl3QsqpldhK6mBN2+Dbrd+7/orD7w13VMmMcAajgw
f62+V9fJR2Fl/fKTpsPqwy8K8CD0ij0ERoyarllFXr0akcDrX4X2VzfNlKsZdxv4fgG+6mKXekt9
4EP+YFzJhC5+OhaRiiZhNaYp6tlDxI6ka7tmW50B4D2KS8OHFDpT7H7HSw5+3OQDbW5cZiiAbbqo
1F1jnz3JO4CkHrvGrndqB7zulXTpzOHhz2f++rbOlnA4WXGRttxWD4QQK+nTxrL7IdwiqbMepR2e
Z6ABabY6/Uk8avficfhWrO4fV1bYpQ/p9V2cVYiMHKiWkbDCtrm1ods19TdYubYY+oY0oq2z319p
8qV97PX1zvaxaZmTmAE+2XbrFzkYXajdzwq8x/xT7OIMdhfdMJXiaB/bICInunL1M3+Kfz1zgGUK
2mBZPHfV0ATWB/BHnrm7uaJiIQsu4bQZk0GrcAAY76w/3v/BZ2iuX5c0FIZsGa7Ggx2V09vFPhSm
lRpNI2O7IPmdXR2aJRh+NKdx1wg2dH/25BaMrB3KH0LvyrUv7FSvr62ezT50zNW2SsW15UAPQJK4
6Cl3LC3g/TbqnoPqr6dlF18p88mXLkswJoO7hEHJtODbn6xJZpIY0Piw17Dj/RIsDjHPKfWhI9jt
PT5Zrrnf3HlSHodbO7nzodxV++YzvrRXPrK3afWfD//1nZx9+uIaMupVcScr7LedZkYYm6u17GUg
cfBdtMTbQuFZvP/YL15UES1J29KjX9zD19sbnbZWyw2GoUvsAhKxgMcm7mPtkNSi3Uv68/tXOxsc
+nNNm1tgoMmyxdTF2dOeqqrTpoF9JAlXpm4F5b4XMssuQd/PNWFhD6lmjckW4GY1AIxV9bGJ4Bzq
z9Z6w0Tby5X7ufDzUZuCLDMAk1GUOVvwcwgmskBAwHarKU51i9PFl3A/fmMQILwxAoggB7O3C0y+
roJd31Yc/nrdUEg5x3DWAh3wduGhZlBEJLWsd72EYPasJFhJ9PKV93vtKtsW9+qwLMc6VXKFq0RG
FOHEEC7Ma03jQ7+oyuP7D/NXsekszsGUxTDItTVdB/X29lqzQqyqDKylyRnd7jZ3MfvGaQ4/Lb4m
jugP2u36aeDbwq7UT4LJD+3mXiTiyoPaZer9Lj2lGmea9VxdOTjO2jt/PWxVYhgXOAM1gLPzy6yM
PDNLbs08qUAqEzs6SrvyU57upAcEfuynmTt8In/xedHP0af3n8wZ2POvy4NwEBXVsnRZObt8GIWq
pICAYV/Fc/4Yf14sJ9mN98qxCPBxz06CU+5mZ3HzXR00O8EVj90dGUf8oO/04/Wo5kKoZtBUI4hi
p0ereLYqkPPGlQFhjxHasnQ0sfiDMRwHLNvHfh38JZ0erXL40YN3ef9B/NJxny0RE5ubbVgLuzf5
vDjaz62a5gKSv84T7sCUBysb/OCnt6FN5BJcC6e2LfO9y20BxavVL/PWZX3gcqjVhAbPeYqX7/+i
C98XlSCKevhHbWWhszfLTHloTpKuMme62DoWDmHWOa0sXntw8u+/5M11zkKfhu5/jE0UOWJLCAg9
VJ8bsPeSXRSqI0+B3n9haugoQBtT2MGFML92BxcOSsCO/FY6y8QI5/sVLI6FtcQdlNN4N4bQ4jFK
Wmlxp3DHijYFttYclFXZp2LoSq2AzYDEpAKbjjwcrdbwGAYO3n/4l44Tdm6mp8lycIo6b3lL1pDn
iUDm3LrwlgAt7zPdwdoDwHLpJa7c2xhF/efHNNcEII3VGWUy62yXm2YRXuB2TTUe4FjcNJnfiTch
uLqp/c/aFL/2DXhunA2EJ5honh+XZVGVOl+Laotq6VaK6DeScVca8pVFvN3y2WdiwYaRACAryKzO
Z0LTLlNhVMo8RmNySiyfkqih4yrbtY5LEDNy/4PXxheDF71Mf/g3B01oViKY2AWZ44GoQwfFHd5L
hZ3bSuBV+/YQH47XiNy/7wSSrGkqkY6qmSyUs7eG2kOWkwV6YW7tYiazJMS77/+q33cCrkARVzIU
gD7quf1tbRp9VuazxCQMvtoTzuRQ5eJOuPLwLv6QV5fZNopXWxrmb3MkxFwmNqeDaq5emXx//4dc
vAKbGZBWGbDH+cRiltfriFxRsg1ja90C4gVq+f4lLj4rshqYSOQayvmuKffSovXqICHzSV3Kr7dG
tT4pcnPlWZ1J97fvB42cuG1aELWpoJ2Fd2WWDgwBcp3NRg4PJQ8Xjk0nYGMW42nB4hZuGjkYzqRB
HlyF6P+ePr65+vmOKQ6RNcoGV8fHyDP87gfm17YRVG765ap73aUn+uqXamcnulzozHOHv64F13mn
HJPMHZ9Cl6rgdyZX/MKvxvtrV714Uc2ga6ZDCFbOu+J5p1h51+Zs8w11yCj063F2AABdWS0X8nAe
JCJLQhX2qN8CS+RcwlCJrWQvD+OLHki+YHdOR0PADgkfFC0oP9We8LDcdH9gdTbtu11xLYC89C5p
04hs+oYGm337aF59drQBQoqw7ZYo9HvxFHk475GHo5QNrm1Vv1c5iCe2JAlGt6X8/nFMqlAlzNrZ
UXaY9fFzI1mPyNkD0LP7ECG/mqwf3v8cL4Rlby95Fl3MAEFnCHrwC13RWV2JT97ebC1Ev/Tih+hq
qnth4fATCYdxylDoo52lgXq31FWGYMquLQZ6DI0gWMcvULwyMXWGlvn1/StYShgksDIltfOwf5za
kgFwdv3GmzzRy7yYaryrxXe66Pfe9vknvlwdiiNTjPO98azdY9P369n+b1/2H5LBMvn7xuwt8tX1
R3HWmP31l/7szBowwUkyaC1pFMd5u/zn/gTmKf8kI9Uw2MYGRDLwiWT9/NWZhbKnbX/CX1QpWeAV
8u/OrCb+k/QTkh5rWTL5dtT/pDP7yxP5VVAkEimQp3CUc4Lwn9twfq+/eMlcuxnwKLZHo4I7vViC
Ms3FR2HIUq+x8lMpDRYSfRXCANo9W0cr7FU6LvCTmGpOVPwYi6GCdteZNx1KTRuBr+IwIBhEZWcF
tKJiv0Lk6i2GYGKX6KdZN97ldRgAnGj3U4v3WafSUmODvZcaeS9J4Skbh+pYxnNjD9poYtQGfU2S
hIAN8ocudMk9Ycl8ivLKDyujoY0IxDKdzf6mVVAo6q14XJljC4yI02Ht5fZZ13DX1JmgS6kCHeaU
oR/4LfGOgW7bqumZpRqaSVzcvVdL4VIX5izk3J4ucRgjaAZlRroiZ9UPUV3MhoKfCeKovodyKngl
Xtx4cTXSYz047Eb0F5sGM0qGutU+fZG1YXCXDoieSPqz61LlKx4QJ7maPs5GOV+5v1+8pbO3j182
njuatrnRnE8/ovFl8nRaaMFZn7SmjQ+xFt2FraQehzk69FFU2qaVCDst7TGQpvVKWaVWMdGIngaz
vrHMqXO7aAwPmH1WR+1FSNqHWo3km9zMISEP4g2i0ZclifDxM7b3nQxWAKXmi153o8fs692vFVCA
dFmbtfSHnjH7Va4/i/hxzwa1sqVvisM63CMa9qM6X3HKiFdfMJptnk/a9Uq22B0s7Vs5xa6oKkY/
AqX9pOmYgQD9tfFzwx1MXUW4z8lPdeyFW5q3QCxS5RRSlb4rJpEWPEo9wpidFMqZG68GLwypqq9N
fXj4tUDKYh2vZVhbDHv28PEXMGXFIGIn59yOj1eHbRkZIg6UxBR4s7u1Fj7VmZnv9Ui6B1OLGQdu
zjY+p9ZOEukAhTHThg0sq9T4qGiFypBwUXsdEmhn1NMkYIoXxH3BUI+Slp8sY9WBTWKvt6z7uFrn
24mit06TPBr9knaTp3STnbUCQqExg4QvSIqrr/0fkSGBGxtWyanI+KEeJkjLjSwoIPrFYlze45Ww
Rwjb7i2mJ25RBSz7MBxQnA8ZdrAQFoJELZBqUP/ko4a1DgeB5lU7/IjnJD1VACNP2Rp9VqlSBELV
f49gRgcIwKNTuf1Dj9BSq82cBHmpTPxtScftNNpbgwydDWa53xWF5OW58SGmEb3TKTgFkEYKe5Ai
5oNLMbnyonghv70p3SQy07dcjl1cOwscJkUdc6kvqefgn+JHsYrxSpX6Wp/eD7ECwMBS7tVx/GRF
1a24SAaJ0VrYRmqeyA8ND97/ag90vHxxWqj29t9kq4H7rde34YyooZaR+lZriyNmyhxBJCj9kdec
4hucM8uQd8W+ZndyWpwI9iP21X4mVU3QWaLwkovNcUKLfaQO3doGsOa9maRTkGTWcGQQ9tlUu5J/
6Q76hA1p02BAIlh5u0s2T/JhnR1lLTMfz2VK8Dg2uGb1nIjyjna3so9DD0PM5YhDplcWWbuTF3bm
IfWoVZRBUWW3lZG9ZBYO86Y4tLtVw7NLNX8K9TDZdSRJeymZUSgVeoL6Tvq+iK3pqsb4rcIp3W5D
pF8iRUsMNm+7ok7dula/KxoWomLLaI8GkMGjef8QVrJ5k4pgLAwC8FyjomaZnZfBHvGias5di1E5
ZnzBBsfTYsHawN+50PN513W96dYCyI1O7ixvHFKcafJ+xmbhxCKffUbhABaP6uPaK49owr9FsfCc
xfxJpAuf6DgbPlfAiG8pcmwA49RVRbXxrLRM96PY1DboZgTySnzUmCm1OhW/QyGBWV9JGF1GXLPE
VfighfLnTCYDa5L5R9N2lguvgA8Xnp+W0ijfbpNZfPMmKz6vMj7P8DF+wB4dd0MLu70Om4PcrKRV
Y46xpfQiGRuMQd4cebAVVbTG7rVJPC1xaxyoTTurMHj5PD3pnXCHiHk3jGb5hE8cNWirLIfPbZLU
e6VkJiFPUaYX+XGqh4gNw6oDDEAdsa9LB5CB5cTMXB0bUXiuwNkE1aQDEhp1BU+JERMh9i8nCsX9
ZABGkLTFU5sMD4E8TlzDVCtMEMM/8iG/GfsYC86m2mW9cqP39HXrOHuxROlWRWYVYoQ5ihVdqHFP
0CM/DVozIBfEp0czy6/pooBTpWXSyZXTL2D1Y51iWxnuZLUz7urxWUKJ53dx+LLq43c1lHGSxUiu
HNE+zlrE8Pw+p8uD/YA9Yi9g11CU7IGBNEgC2ZFRqni3hP39gEh0o/d7INDFfV035TH5WVRSvR8t
CzIIDNTczHZzmX8fVOtTBsImsiDDasqhXL6mCeRtgEzPALpvmdW+qkY/q2aTk8nkB+o2EICWB/by
2XFhjjQlqhHJf8x2Al8AG4QefI7Ehxz3Ue9oLVvukMrzzirsKVbHnQyDjxH1MvU7QPzz8K2Xta9r
Ut3KgrlpyjTaAIV8pdf4a2j19bm23aiq0X3ggKL8fh5UzIpQcYTKsSM+hK3ReFSKhGdJZvvMqzVy
hjKdblRG+zqh7Fy8FCqvujb6/+vsPLsHxcD9DjErUgIy2rcPqwYEPxNpRU7c5MlRa01ntJT1APuK
QnxnWfuyt56ZCSqOfVZBgFom9hPDOgnMxO2HWicIaaJTEybSAWO0h7ysu+OG87Di8WbpE4ejKiCY
HI/ZgJG6FNayP4+ZecyV6ItmdfNtSqDqEnBLJ7CWzO1HjCzpkaod+nzUDjWonaQt5Eej8KyeselK
FZFYr0PvjVtI3ONTD+fJoPx1Mw/9DxygB//92PSXRuHtIyIqRedGsMxmLv8qR7wKPwClRLIwTJhX
tM2+n7PxWIdqUFlLdywkLaZY9RBm2YdybMvg+Gf00LDBuEiHszuEBxCtoVp5eqhpRwEjOvjupeaO
rTrYv4K6RS/XnaREd2UYMd9YoGLMssoKqtJCsRjHwgG3FeHw6994iV2AFuokFhrAje0fYz+JB6wV
SClGMXGRHDUlJjx3Y7IKBzlOnUY1ujuFiNKWzYY0lylC1SJ+qI27nDWG4VHiCbTDbXFOQJhF452O
j6imDPHT2tfOsAhXC/WUL84iBYl52i3c13GypJi95Y6vY7p2MswyEVoexqp/w/54xhem8FdgEjYT
qY9KWQKyJxvp0Y70w9i7OZAit5GyT82QznzaTOE1xclg6GfVS9gchA/CnN1IWW0G5hw/zGG+Q033
0VAt0THq+GszAyBazedQcwwpsT6oMcgRo1hI9XMzdnrjcTWt0smWabS7KZ88zY3zbHJMocZdJJvu
spUOhj5oX/VWJugaI9PuE/l7bUiYphokRtWYHhbU2hBMotbnaHbCTqOIoluHSsCrVA/SecRDM8tc
vWtWx5p0wUm6bNeLaufqBefKMDJqkMYf1Ui/m4vkMBbKCyYujJjmnixUfqOmX1G2qEcMrX0zxO8h
1DGZj4T2ezwOSqBmTY7qWHJoetIUkjH/SS14MrwBKvgcHxVtJUJa+QlXr2CJtEOUTaVdTRyTFGh4
5nhdHQpsMA1ROJpW97PTUZimQzJwzx0GsY1mdzDH3HYTgoT5xOvRtMTt1A42bzPGwSDGL/NkkUKg
CqtnzdbMQbRlUUhd0TJyF7gayT0gC1kZvdVCJwB1b/BaOo9w8mhg1cVtBYEi1kNpl2lr6w3ZS7+a
f+RS9x0hYOPMjaEeqn46zuFHHbC8XasjVibhPb6NTiEvzIvk1hgMzA0UVfWZmzQcDXeYO+s7A6o7
vdTEe4NwK84ijTvg9YXJnHh6w/lvGNlBP+F2njpWp2neNgsBzPwBsjfGG4nyADhVcqQ8tQ5KLOzl
rNPvk4/ConwZolzdYfl0ipX5y6R1Emdpf8vG+Mhr+MZGmzt0g701VNN7o11xpsnLwsO7y6GSh2/w
2MArxMTGtoqqflDN/FslltRQZ57jWoSTK4XW19AoAzZHmAgW/C6r25crL4QR0fpkLf0pF0QGv4ta
YKMWjwmyj91YRHfroAH7yTvS5yq/mVf9STTr5ypX209Du37KwPCvmqZDkjKj5ybt9kDyBi8pxsYR
cdehhbGmTl6YmNHgchy3neYRlJk4nh2q4bFI0eBnAypzmHq6o9w08RyiNrltBG+ytB8jUiHClcTy
1NH80lN/sNe6AQjAhCrQu30+01hY8r5zo/rjNkSKY2WKQBVDSk3jyyz5PBzoc1gkWepRsRD/akuH
PUrsc2i1djio/McmSTnSigTIp9/XTL0/qqFeO0zy4JwtmI+RKd+upHKunPyhAHU6ll3ZeBEuNg4B
Yot7mbyQ+8aLPrrYPQZKZHauOTazLybTjQZDQIdSayuSdC/DuZvgmuabmU0j+sNkjE6dGHfY1tNQ
UtPnslYmJmji3hYpnmR8hY6OdMCuJbdLwfxkqRB6BT1ZXIx+igLVAmtdZZZiXz/oucGUvlbvGyiu
viWPz5Dq7bwwXuZlep4r0Tp2ptywzslLG/mwNliY4CRVuKqZHNape4pTIuG8xlZorX3Fmr6VtVm5
g8o22a7fxtWERkD8ag9Z/hAXX+JlDqBtMy+5FgpT4IYtz7nu1tCAEdBxlETd1waHtwBCN+7K04sk
LM0NM9HZIR4qfNElW8wUzc4mEjyVI8jR8r7x2gl9AiCiCMvzBq5hU89HuUh6Vyrl0hENbfaFbFI3
SMPtInewpqDnOxMJYiwPHxVR9goRgzDcEk5Dr51CUPnE3lJqU+mLHDCpMVsfHMlSxdDGMChNtGm5
U29nn4OrcdTUyYC0OYLMgPXCZDk7N598N/oZpkgOCX1CQGHeAXFm1oCE3bewl3eFMbK2t+pQp3xg
S8rcDvdw1dKOHBT8NVy2XarIItahI8PIUhbaWrGxYKOYjyZaD6OFEjchrSoFqwP+l62O0JI56GpP
WmQdTbE+adbwZTaR7E6d9aSvc4Ezk/VRwk7IGaP25pmsbLnlpMJL7G7kDGJUW9a8pNKogMzRA443
POOZhMbQ8G2ahZO+1pqfyeLNZuse8fw8qWopa6QmOYgp4FOnPRdJ+p2yPtu8tigQZATPNBJSkN5U
9uZceX0XmY6VR7gv1aBzkzX7qU/GemqEIrOjsSqC6TBZTfSIR+GyU3DZswech0ip5WAtRrx2eljw
A3IFe2yrvTkWgQJtIurEFw57V4M15gjS/CQ1+tMoYQcrQsxhe8EeShtmKiBT44VmTEYQ92Tx9VMm
jyp5A+dqqkfFLtOrj2JDJlgTckqftHVTejZk2u34tR8P2O1ZLYWfkoAnaSqJ8FC6FSNcllOh8GUS
xGSiDjoIdeSF/Yh6oRa/C6Vs+cWgP9MwpCbG+PqtMPhKCISvyrXBxUYDC70SBy94kJ+lgs3XmmQ8
5a0Pk6eXHFbsh/s4Xm7QZmCr1IJxnaJmJK6rVt6VnLpdYKTGMSwXJCbqauyhdx6MWLjTBaMjul27
w9jq5q4BCLaYxoLdFhaGhlA/QML+Y/Pr05sp3Mf4o2IZpgKLjRcPT6zVKeP6C1pJ1dGV7n4C6hcM
pvy5pZQSZfltWCN50Rfqc1mE/0+8SomrtOZpNPUGTGtsQMsIX6zv82j+YAMYbG1cfhjmT3lFpzBY
FHp7q3VkM7N8TCJnuJUlZa3VOsph8d3IOYTzxJ/h47rTBl6dx7b1MLmEJtvq38JxThwWgOn2usl0
6KqUOxD9WwacfS2S4fsYNv0Jx0B7XNt7S69yD34tx3hR7inpKjcGIYPTagHFgR9VOIqeoPfFToh7
4J0a0zspUgagEKrHjnu0ioTqpUT7ewwhRuLkchcj8TB6ePmESyTZUNZgEdw0s+qNzL5v6QVu6WH6
0RQ/zkMOC6plr1NQKQClip10baRjRUX6qKeME8fzzZJkflv24Oy6ucoxqEGPtYrT00x5jyMDAEBd
JVTl2aBL7KjAPHZ+ZYirXVJFh89WY+dYJnwDZe6MplJTNBWnD0JXMki7LJi+jUtoG8sTFnLtlrDu
V4Jzf9CptpqUDpCYzydweqeUIsBDrDSfBiG17srOMYfufl2Lb1Lc7RAhdV7SISqA7XOk5ng/KJj5
zmld8SUeTGlSHUvPK6dtxI94jxCZWhHqpa4xDGcq4fDCV3VjWWL+ErhZIuG+KEf0FrZJBlfHodIx
5cWt0OhSmYs+AnOebbB8qy0s1c9UTtuDqgTs6yJ/Y/20VgLzIkx1KrWJ1CMmbaxMILv4rrEcqXPl
5p01KetxaPhypFhwgaUnTtpG9/E01Ycx0Xdpvmiu3EijI5jWR62Nd1KyhjdsN5vzGJTc7X+Jhhne
QPUp7AybdW+dK6whcN5yS6GWHV8MW9MD8cEzXejDaPP0yFHyTdLpH1fRahHk18muAm1LCa/9MuMJ
fayGcd3/P/bOLDdyLEvTW2nUczHAeQCq68FI2jxoHvyFkEtyzvPluJteQK+iNtYf3aMz3eVZoczH
BhoIOEKQZBTNLu895z//MLTttNcYjVC8V8ekbXlPpFDeGznumTXR2VBalTtHa6VtlzczMLCXyqHj
BhjtgkRZ+ike/cqypI1tOE8RKdwkuCL2zZ1dMmVrIY1fejXq78wwvE7H69DSbpVWwri8iklLstNV
VLfGlW6la41yIyX60e2lHC2UsI0Vw6pnM512lq5V6zhuYbAo+p2cFm/yHM1sftkLzsViGy4jFbr7
OOFIKXG97SxtxAB/jNc9trbXBcxDI6YiG/Cz3DBsoLEZa+J8DEPs0CfFrnqr0HjFEe3+WJzryp5c
hRnJDjvF0Y+s0O8LhwBsA7Avxox3F8h4Nybq0F7KEZSTc/RdT86kK5mnEBEStd1IhGs4rWdhPMpO
ou5h/1xXoVlc2VYXuGpW7b//CcZkPIgiMnc6MBUzGdvLKl9XhuiSEpe5GrWY7LxJ3woHHLzTSx2z
n4ewm5iElPFhmPT1qCjfJKe8dwrkQ0qhUQOIJDwaKUl1kHizr7kVpce0xTMnhvm7NvAiHJWmPXEu
h35iwAlC7mdepAgQeYqXyU57o1emei5w0zXxzN+q0dxvf7ygM48h/rtWx0gIjACjq3XX1c4WmK05
mL2s4mFRXwtbbXal2dylc49JFAKGQ1iwb1q865vvc4OpO1VZlp0T8kIJP+x3YTbBAs0kbYdNzGOQ
yYZbyd0rBvcvRvZet9OXImi7rYNaMW2CcB+QnnMUEhtvyNk+KeGlZaEdJxkyXEkMoFvkknn4/k+q
YlI1yXG9nhgjngwh3WeVaXlRkd3V0SSd8N1EOE53vVISOSUcvJjOUbZAkS1YKol0oWugyLyJuuox
mPLioIzMNrltaUM+5VejHIp9ayTKFeE6PueR5gVVTaPomN1VIOBsiCDATLrQm3Mn9/pmiDClLRL2
GotSawNeyXRMk9Nti/e5RzLyjjKuvlPF5FKKX/D+xJY749NtCu1+rKp1KU1Az3op/BhlNYYQuXKI
ysXJVDJWds7ETDVvCJa8Sw1ZhyzFIdWgT3MnBmCd42vDBNY7S+2GnfKbPE9HoSqd16livAwWFWgH
KqZyyrcmteUcDxsG3keRmt1dE6IIMdv4IOHbeGiB9cKyiT0ljuJtkOjNoQmR9Wqi0tBh4stU57ry
UAZ0n7OGq0GaECyZxm13VjH3c7Qhu8raun0Y5+3ca/njchOFKo1XvSJ7om+sO2hZ8W6qxpt6mQ9g
FIlRuTFzLFvGBOhgq8cmEse6BzxJ6HPIE6zzVY5jlN+GbFoEVLzL2sOA/PQI6anQJw+cz/G/Y+xq
KxgPlIOzsk1EwEPEl7PIvXFG5KonpZvG+J5hMdy45GsHm3kq6F+yrvXtnHx7Jcg2Vj9b3qwE2yqF
Pm/rRgVebPmWXdkeyjDZJ360GbobnrOBcXkkZbDLKsdPBc3/UCinFtDUS+eaB187NZo97suZBVPJ
5rEhQolmrzjRzlaxzrbqqKlfiWK8I1j6vUH6dtSz1nJx+eIB0vBFrgpn2HVWfbIMybkqdLl1Hdto
1wkVinAmNB42UiqH7JW1IEP2FDkq/XSHp3YnBFXiID3WupPskiBjOAewPBHTeEGxlV2QsBaAVcGa
Pkjf5yXAUK/3w7rFzHg9M3nQehdXiXOYzN+GKMpcU3S2NwTRt0iNzG0fqGclc9jCQyyrQ0sgjiwQ
2MgNetueOM3joGG5yJOxw5BDu9eEOGpTXa/rmdfHRld+QmDBfqV09F9xeeNYJSezpgKjqQoU9sja
YvAcbKomD2+nhM0vM/Cb0vXpRRQKPWDIqkb4cNYisCDik4sHcNXOCxL7qWFUtauiutvBgXU2OHPI
Xq3rzVaek3Ul5vExa1oiKwcz9qSpyrdFlaVXTt/SIvXjki4+fWkr+xSn03in9fQiRqf7dZ3YuypQ
2yMa14qjaK83qnQn15iJpZP8LCNH8OMm3csFE7i+wsJdC4drOBMPTLAUf+DtZTO3vkrxgNF0GW+I
EDFc4sjkVdWIeOP04jkMg8GtNJ7wSs55FavmLHSGdt2zybtNVDLLnop7S0+gcMlcwgqZxsnoyX3m
Uceg7MvDLN9XGKiHxjAt4c2PeSjfpNyAEykaoGDYrWLD2sVJCf9rdBzXQpTm6Yq+lkocj3N80Ub8
qv0ZTTOuSchpQMb8klJ6OY/JEN8UY2S6Iqr3suj231e8cIKMwc2EcE81lqFA/6gHRX9Ma9LN4XkA
mUp2vlJIYlk3BGatmxGcK546DA4xx7P7wfAFEIAwekQV8EHWg1xWa1FWOnOFuj+LrL4MtT0car1+
tSFDRqmzU2dOQdlqmu33h3CcTFzBGzXaSDN/1jivYWAgp0+tp2G5D1Mu5N28xyX6pjX5mq2tv1Ks
8ms3OfdhxdBzgFa7vMIxUjIkx0wKErwvtzLe7lLBoIqOcSZo8RgNHgI0HQBJk1djV772Fl1UV8TR
AUthsl7jTbngNjZaED2XjhWR8/se4ZTLTpOtjE5cq+XA9j3xtklGYfPIiNAvGZ+Z/cy83LGPdobF
p6FhCE7eHtHoy7hxtBnTho26Af0qD9pYRquoGKd1kI/7QoXLnldttdVbUFkg6myT58s7FgwHVYNO
gJUQPxrYtQfmgzSdqA4FoAjgsRObyfxWlJG+MwpYzIEaNUfd4tOpiqeqk5VL60TX5Mqh6DfbnYSp
zi4cJdvrOrCSesSBPDdOklJZJ9wonkHiAo52CB1uXcmpS7pseBoG/NMZRKJWrjFaWFbfbD0R2dNc
hAVXWyvuCzXGqbwMzubEEyTK1i8AnQ7DVlPyyRsMOiVSfIfNMHyRloXeSMV5CS5az5o5urXlXIWa
OnqIeNitDWe8obZM14USTMc8PHEi099iveAZhTrucnk+JfPYMyfPCM2re31dmrBNGv1a0tIj0/5m
a2N+uelGpfOxmJrJkGNo2YF8NM5NIvMHxBrJI2ap7NMa4uHc9KHbqzF6qy4+iUFXN1akvQExWDtS
qfdTQx88xwWQTGa6jH2Jp9cBFzTpBPBU8qwaJUWr9KVeZtqjXjzE0GFXSt1QPJHzsu6qjEC51Ai8
uS2KdbnMRDG12HdD47C8IrB7hw4pyqe3DleCjByWVYpBhkcDT6Qy1p04vAv4QJXzqotuPmjVSdiV
uqt66VUUJiwCcT+VoXljysE9FCVSjxNZWo2yiAkd0GmOGogzam2sI5osd8oSQBcjKa5FDbWMmCSk
HWy4UmCue+Le4aJE922M01rbQ43oJuVJT+eNY9fpjsAF+1CV6IkwPL+n3DDDCVAYKMY3xmetncpT
z3Xa1ADzk8sNPgNXOfbjLvkbGnugPqw1KU1P3/8JZTn3wBbhe/cJCycxDzAEnlpmlacG5V18SIL0
ojgIgxoV3tAwBU8KvlPkadgtsJvxOgNfrMohX4lOpYhY+O+E1xlbR8K0o+6pD+E6UMzYKk2m+gUT
pv3UtfNJirTbODDV7UQYwSrmTq1hU9Cvkpemaa3vSKUJDkz/b7FWeDCg3hATgfmedeKEvE3ZJ1gz
nb1TBm06G3L9orfJ5M2dYoNVKAe4n4OblO0WdUbrGxV6EDFF+SHorXFjCPVshaTXzHOMujYSiU/e
eO6yC7hG0MxPQapeN4F1qoq8OcjCFFdEcrxjbxs9NzIEC01rnC3MoFcj1Cb63OSrKpe7BL4EHkzC
OafQJDKNWJqmfk6l7IGe1EYe5Oj0ZNgy5cW+sh142mbjOYMerEYTokidOORR5pHtgXS3T5rG3q5r
0mNuzHfEAekrxRino9IDiBRcDRadcndLfiUCurHdaU2YuAnJ7R4WEBTEcb9vQE9PuaCf7LJtXpLT
0mDbsRmDb0GT5PezOr+R3a2DdgNT2DZj6NBezy3O+Laqb4nOZl36JBRxWKBR9qch6vdEKfSYMCEN
KBAReIrzNjk2RA8qIU9UY3IKsUjfDkp9h9sAFaJusnaM4VEpc2ud6+MumxMU1HHeepIU3E5QEU/Q
hAkQHxvjVjckjJBhJXp1zXaVmrd4bDwhRgvXoV2QGMT77h14ywqPfqRbq1S6AQFP5Ltu7ZQzsBnb
baPJ436M2nvM4PpNVNrzYdZuG5N6wbSbblOTfHxAjuqyw/GsqQxtl3GZX8eo4irIk1e1sCd6zfER
ReMFC6eHsB19xab0jcRDp8ZnIkaAB63Rt4b0Jo4JP2p0vMZn4LgVHjyWnkIRjBYjmpeiolSoFc4R
c4CWKYqbCiTL6weHqO7YQRcwOsDwafFFxApTNrywGegBx1gEW5Z2/Qrwh6eIcQkqqhnLOkyB8bVg
cZDnIx4Sijsn0zl9tZy/srJXmubc5lpw2wjTS4GstBG/UbvTxlPdFY95Zl3GGZcV6KWj25EntFW7
OXfVGHVoXcr3E9HFt6rWnTs4h8ZS5banruwqNzWrBoKolW4DKUXdye4ItQriVNLV37KaLK2cELB1
E3Q7gn+O9HDBOWyEtFKA8IcBQrsi5tcqH1g5AoCxjcJzHwP3RLJy1YTtl3IAKKzMg5xaLyI2nopo
R+CFvYlGyARkZUyn2pTPadMxuFCteddOr3iRgj/k5b2OrggnyP7aGcJwRwbRuRBMh6g51nGBRZkT
Re5cTZ5Ql/akf2h4TzqDko/0VK8Zrdu8CZ4WU1/+LMyO5CF+lUR4awEOrWrUo2sRz5TZ81VJ6ISv
doRXaaVGjQVsNLZJho6ScxkEOVq3bVl61L2oTQb2xTIorGvwW7extSuJUL4V1aRFhcGzNRN2WoWl
7TKjpQah6Z2IMxu4wcAGvZHsO8x1a6tz4xLhKKy3f+d/yoEuxiDEqXiGJHilt1GxCkkecUtlMxjj
rufRddpzm8en9mZjawNcp+mqKMY94TLYSuzHYyaFyUqlpZ776UVNlce41B/0LPIquzuKXN3J8zc9
ajeplNxpc3pXh/Lg/ruMW01W5yatdWgxyAMzrirz1tHK/ZAldwmDQjUzzl0wFz+4hv8Sj/6uzPnv
P5bfeS2rqYnDSPznf/zy1Sl+bcq2/Cb+8qc27+XiHtZ+/KFfXrn9z+/fDt/LxXTsly/Y8DAgu+7e
m+nmvWXS+f2v+PMn/9lv/mljdjdV2Ji9lh2rkVcL47L4xckMttN/T7K/Kfviv/53Wvb/9b/+x6aL
i/eXj7/7g2uvKH8gnWFSBt0aLzRtoWf84Nobf8BEgmNvQ7RXZDiqEDP+5Nprf1g2Ej0CNaBAo49f
vBHashPR//w3idfDVoYYXEdGTw3rSvlXyPbKr5ozA7IEsmgsGCAELF98pHCF0PPMrH+jBxqYd5fs
sat6o930rir2hrzDnuBL/Km3ywd5yI+rMuiBYIyLDNrADzzj5bSL0+pNu8g4cN2AjLuAcz5j60uy
tr1F38O07370iaK+/Uya/Ctp7fdrf+DDTBIhmGH9tsiJeMgQw5Mzt/3MK0f9lUn9+1U+UOOsdjKb
uXpbBPnxNrtT3eGkRCsmYhgeLeIexW1W6rZc94hhMr/6VMv06Vv8QYEteugTWftmN07L5Lrrr/XE
1BndWd19pdS3E3Gt9di5+ayvq0mwz7I52oIerAgcPwpbeHBmLD3FHZWXE66UUtbcqryrGDFuf3pw
/oEk4bMPZPn+T6yvWbOrMmnepv3ygYjt8oF8ru1aPtW/U8v+/DwUDFSxI3TQkn2Q6fWjZePI9pZo
x6AQXtG91YxImOn99a0sIpi/vMzy/Z/upS/g6MpcZid2er2KMFxYzAWM+8Vs4TMR4G/PrsmuYcky
nELFMhi+fHiK9CYetd5+HdzBH3EHqvflidmnD9fHV06S95lNyqfX+/Dk6HYUV5X1ytyL4A4CHg7x
Nt4bZxjuSFVe6AI/v0U2ul/eT/YmE8IQJAUUvtA3l+//9H6GjRMYUsv7CSsH70MsgFpv/Ba+yd4/
5Tn1K1fOwG6Syy0mKYv8Qcbm59fLCbUWU6a/WrUX3bEaXe2Q3DquelGf2rtyh0vZ9tMP8bc7ZPdj
nyenB8ETIvAPCzMGazBz/VXdOK8Qu/epa52grq9kLG+K06cfofnrfo+DgAGWi76RZcMBon60RJuG
emo6EzurcqRzbePIXlg/w7EUlX4LFcG4RncxpdoOqnvRM9s16vRa6uX+Gn5hHi94AeMNf0rVAcg9
aXvkOqupqYZyFclhctRgDNEpWCRhpckEjtanS/qdMkLcJ4VNfdO7Zrhu23bYZnFeeQLoIubnC+wD
m0h9tAZlQBMCCn43DnLtV20rvYh6CI+kumq4gY/jazSn40lUTk4YVPuuyXQlhCkO+04MwljbFSRr
OGgMAckt4WTLalAKAiI15pGW3d1yrA5PfSXCSzLLyhdbD0eGxWalfEuENG1HfC1BtAzrFjvDLxmD
W8IRY0Ts5BuZiSsH2MWYepe4YYyQfjLC/j6DgLAy+66dVqOFBSBEPkFjXqbFazRE9ZeMBvQALwp+
IJFFDAKdjFgPj30Vq7E+jWXi3eI46faMnUUP1ljld1B5w7u0UkPN05a0VDg31qoa2saT2gjwtCUm
z5qs2cuUsjpkSUpIdFKoyo2E8hNjtlJPZt8wF5N2pwghCtf1PBhQwUQJ764PmNoGsfZUzE0TQ3SL
YZqkTnnuAxG+ZfM4vM5zYfhtT56iVcxQ6EdRvnWEq/i1EAWDtSLx6o42ZmhR2w1Gml9PcwaobU3G
oZ7V4tjGloFFGPPuCZG0h+zktS800CzVTLyyirtjquRf2yaqvG4sjoXW6au6yY5pw2MHSuiWBQYX
cR9N0AGl7kswSRFJqVMIllNKm97oxQ7y87wBMMO7KbHiBSeG4Z+FxmqW6voU14TewuGQT1ZVgSrN
S562mMIrOa2L1y5gaRH6C2qQ19NFGjDggFQiK1T/dhgBV5rx6PZwUXwaqJkBrWH1C/e3dC5WEjp4
fsBZEFZMF5kaEUW9E0EM+ORE+ah/Xh5Xc9mXsMTF4+ej00ZVmKoY4IxJjdglBGdyh66kdWuQ0pcq
rtYEBW7mdgas6t3W/CRo4rfd4vvFsSMzlUXH/zFLbIoiPektVPuLslJNlPYMSvWZ4f+vmy539P0i
DuYQMmpP/bsi8Kc9PnHSFjPbkCTeCPIazTRpuVP59Nfv40dtNxcxcU+xGRPZCmPzD9tsg0Q5Jmt0
ZTlpc9CtLHnQZ7Pep0ogH0sTGcpgyyaOdvlgfXLlD0qt5fa4MiZXEA+p6r/LXX+6PXCxOixbxrrR
fEk644SinF1COot82PZz8ImJ/K91zvc301pKAZvVAnL0UcHX2KXhxDSuSvksSZfMvGaiV8SfVGwf
9RTc0yL8QEmK64aMN8CH6pbQ2lkpHOESpbtN/WSdu6/GJtlG15+Z0/2+NpBMGBQ6Cm7Npmx/+NgU
o8tbOdRduaSmEQe9quCefBZ3891D4O/F4fKm0WI5skrIKW+Z/dGtgilFPXXF5AZGDClsshKOpKgN
am0zyOb0lsxDtUhbqoKEYitdCHx6j1asbB+blmUNlkDEsW/mhJav6yECHQqVpHkpTFtiSkbr5cGy
VBuGOnn0jYRBGQUAm9HVhKRmQxS68pQT6+qOKWyvVJ/jlaEG3ddANovNhCjgoAEX+YbVdYeY6uUZ
b0IB1TRJmtNA5Lm5JZ7LhC8Elf3O6eIe1zwOuxNHT39Qmky/Y8iQhyuS15qnUdiwnKMuZLDVYs89
rdSMuBxfy68glmwhK/bEo+8qQoSHc1U64bdabeXyk1X6oZT88Y5bus4i1bE7RD3+a6GVMSayynx0
8ZJejx5U5q/O2XFnF4/qTXlbuLb714//P7ogzz1Og4tDGktpWWg/PYURk/Ekhzi/uBsudqLKFoqt
K3BWnDx73ZykTxwQft9vaOF1VPSKjI+Q8vE57MuxIgzIce1phxZ2zQnl2elNEV0Yo626cFz/9f39
vlHbWJzxhOCdTi7QR5cdHJ9UHOCA6XG81su7YvpEQfX77fD6SIMRLoEWOB8b9iJC9S4amlaV1wdZ
7ucFtn1XokdLv4Ni/9mp92tVvKwPgs64GXo10+aePnxc6FkdBimqC7v5GB4oF1x519M0G27ih5/i
ER/aNi7HClRUrNEwg2Of/+hFSRK3ZZG37A57e6P75cb09JW2D7F0/Rv48S/haf8cWHap3otb0by/
i9NL9f8AYrYgWP89YrZ5yb/G7z+jZMvP/0DJkHL/geEDxz+g0LKOF8OtHzCZpJh/LIJ0bOuwzHM0
LN3+hpPxWxyoKrubpTAUZ738DSfjWzTGpAVg/kft5JA+8H+hwj8hCVBGAEygwz+//tm7mu2Y/eHv
RwTwmKOoiq3ijqUhI4Sv8mH/6GcmMVV23cra3YDef9UMRk5YFeSjWsVcW1UgsJIu/yw3zS6lVmv6
aXBTDZJT2pdfcfp6HGX1TJIH0LQh7lV0SAokDcxYMHSzDGb1iCbtWt3id3AK0eivtDTsV4bE4MWJ
cX0z4gD0PI+/1maFnfVU0GGIEkMKKb7Nk/pNqLhYOyGJ402jucVgfx2V7GuKBMrQhxdY8W+pDZVf
Gjo40ElQVBddiWmz8lFosDVrO3fLHJsFajF5EyeFfpeahBuMhqN87bTJeYz0rLtQ7cvE/KXFo4n2
BBmCBIOaWHlnV+FD9BwIDQOFIGDoksVimR0S74LVKQ+SCPpzhIv6zEyi1xdv9WmePYPkYq9vDKAo
NRq6AaapFZNGisjeq/IoJijXCu8jpJJXTkMnBitSvIQD1gRKsljDx0FGXkJN7ny4jWvDeCrN1Piq
4JAA21J20mUCIy18wHitQPlHfUvhnmfpfYfn7bEhgGljWWN2sZH35Kg8nAgndGk2HiyYp4+xVWmC
+U3ZM6CWE/lrKKToHKtScW3GVXgbzoNMnjeJERgEzHYKy4c/mjHWzNguNqvpEDkSQQChqcrnPhzF
JcSb4mCO5egRUa0U8Cik+LHk4ltlsMO9Xk/WKVZFsCNGGQ0clhtbh0LP6yf9nvyHCCl9Zz8PKsrQ
VTcSGrsytXw+6a2cr6OGDExmycOutAo4lAay0oSeUbLXQysNzxhP1Fdt1JqeiTnYXeFI/a4v+acO
DRVlygQRKRwg4aS9Lj0O4QCnUbcGLzFMcXFULaIBGU2vk+dsXxi5VbmtHCHub6J+g58YBG38WDYm
MxU+p4hoiazq5h35NOkpyVKNWREywy5q08NsJslzHU/SY9UqitcZSeo7BSN5cyqZhCAHexwCVXo0
lLgPPDwBHF+qTJJoVJq3kUjxRxU/FTjbhGxcDblePxJ0bZH3FwXPuTYZzxpM1IrwerPfOTOBaSur
thS0MbMKepXp2lR6WT+M3yy7sc4aywliFb/Tr7pEH5/tnq5nuRs9RMZn9NC1LPIiTHn200ytr4IJ
xVTrVPZmkkXbrQfoXMwAU9ajlUehB0EU2v+QBOdcNSNjpRe9/pqOqLm9oU2lB3Qt47ovFXvVFJZy
THSdJr/Ox5ux1cQtO1H7DJNN8o2mGj09saZ7u5GjA1ERxjpuKhwvtFy9dFWLMU05WldZnHBqZfqX
BkDg0tuyHW3bWMT7oZmIxbOCJNCPSRbqa2UItgCgaONnlZFpKFvpikFsva26TtlpbZFvRGNNTBk1
ZQ3NdH4a4+E81VXDcgrrwpfKLnyXrPhJlzMYjfbBEPk3vGPY/AKe8oYoDLkT3mSMikcWfbQhjmCv
lma2z50Y+/Za1m61KuVNt2sYaC2U+TFwhrVShmJbTpr82mJ4ctEpks8dDDYekyrYp1I/eHqWfw2V
8D1SEJNzeRJ9ja73817hwB4yddGhJShu5etOHpGsFHJ1rA3sfuFl10ROmmK6wvQkW2UJNgxxzyIV
beI1Vh/7WTwp7piNmNyElvUtIl+cjTD5tJv/B8cIKliwN4IBAOE+FhqBmPoGK+BrBIIY26/nbeoi
niix9xb/hNPxB/fd76fWL5dbysafql4eFH1Iw/m6gd3pNk/TjfaKmzOyTj/xHF/4xt6MV3brR+1K
c5vNZ+Dmr8j+75f/cGhOklbqJnc79o5HOL1vgYprERvuru+sXWVqmwqSzE9FxT84qn+thH+/5tIg
/3TLTZnDZFama826BH0KVyb0//oC3yMwP5QCv7ypH5rfwIH913NXy2yHPUp3i+cat3IHaDp9s5P7
aLuEWdifXPaz+1oq9J/uKyKLNdSj+TqJfduBjjY7P1qk/1+X/hvT1Z8+4t+CrH4f337/hT8rU+sP
E1tRfCPIjUFABD3g75WpgV0a1sK0RbbF2v5zequof9DRcqLLlkMTY6j8xp/TW+sPhd6JBgqbBeYa
y8jmQxX6V1Xp8vj8vBDxK3Fw3mC+zKuh1v0AjmA906eahp3ReDuFiDTFU6B/Em+3DGU/ucrSqv20
8OZUj+JUNn1q89p1+rnfFaGBGC4J41OU2HFIYSWr66aZ21tC5OG6xUm8y2Hf38dtAg+vSKoV1FWJ
uGQI/mT8AO8RA3xJMy3wdAMFWWoiSoRzj/rASXrnPqrYofU5V/3MDuY7M2gwxUIWRkmVISCA47Qh
f7nfhmWlnjByQR8zMbF0NaQGECkRjdbCyM5KkMM1pTwI3EpupK1uVwt9Ikc9nhlzdOySWNyGNboq
BKmmj+29jLFkm1YPqik1Z1VPIcR1RmafMssZgx34QfnWp5XxTU6KnqozVFt1rcBFYXOtO207Zwj+
3ICVccwwt9+LCH2ATFrqg97l2rM1hgR+dUp6sZSoegkiG/Y4mgu2Y2ZrGBol1Cv7yDQCP5OD4C43
88RvDOKcVnLShzdVUhFmDMqukRPFrR1qtRm2TZZFD5I09edmzA3f0WcpdEtsml6ZG+CWV+WEmST2
yKCumurnIrHhsJKFfGy1znrp4PNT28YSLKgJr8t+TuazasUJ0mhC5YkNqDb0zc2TYtS0JCjM9wo5
7/shjMJDgCPDgLZrWtjZKbIBWLvawS7L5CHi7EYUos6EGmiT+T62hbKBRorZuEyQJylF40rqFONF
aaT2ZgDbylcIZcS6D4vmJXL05nnsjOIsN6V9o9ao54w8mXw1zCBCzUWRfEHJ62B8ojhHwr7qr6Q2
pPwtUU7CGcVfuap05jiVIo2HFhH7nT3oxmJtUcDkFZLbaJyI0ETtxySqjZOpzfKxkELhKwj01plU
Oy6oTrxJkvF11DPpMpWq5s0xyuCRjeLMeq5OWWhW13XYUE6IYviS1q2+l7Uk2CuDygc1hfFhmsgX
C1vd9PJeNxFO1NlmMI3hLYcav4bzxkvZhrae8S3MKXfvgkwq/bTvephDTbhBcmeuhRzmftilz4M0
7fUhO4RjMayRs2ruKKL0rS/mDAJpnyNgY9LjxA4av6ANDiKgMA2V1NwLaNDBCrYdi2PsLaVdtVWX
vNttPF+6IVFJcRP9fIitXvGxpZMO+HCMD1UwwGkaKwm1J06fG7NrBUqstMEeIyxguklGuknMsoMq
H2j2UVealLZUHSZwNajxTFK0ftqp0Tic8y4wvkmd1l0XfShgfkfVQ2QOo5tnY3OZmGKto4BRIU5s
2hk/n3gnFahYukyXLxCcsxeATTagoe4h7eZZTRCfHOieIkJWhNbnzaXTB4fojia312FelOUqrdEO
GMmQYz5kD5KfRlZQrlSjWAZoapHvgnaezgLt1zUCSlRi3YCKY2hwdpfySIyelZNe5zu1Yl4ZtRGw
CfVatCqcnDQtmGbvbYs1w6rQFXrMIkjRpqDZvKpyOyPI2hx19LTSaB+UuJqg7eI3g+YnaR87OdX3
ujRPt4kC7Nx0Un0Rs6KHyzuAOojIuhaLwindpHISndg72vsR3wYvtMT8BGds8tCf0YThPHNoy5kw
s9osFjeqNthrjZH4MDWrS2uEJBhEcb4ZmVFclXaSbOxSbg9NQNpfXNTOwWTY9gj8YOLf0UxQWZsM
RzgTSzTowevE6bGo0cPIV6oO3Wyu9LuSfM6NNttkkCZR7ll08WvJDOT1FJfBtS45zQYSBMpTnSQR
JRE1Q0xdHGqrlI4p29IKMz0Ut8veucK0M9r1CSTUSMujrVPRtc+t0VzraqPFPDH2DP1R7k8YhOFP
ZiUpNg3p8FVyZsxOCMm+NossAC6Pav2GpWjei3DGTKIaMGikVT1FvQQYX3I6hi7wiJl5shwFR0ah
zqVjAH7LEa4dwh5HRu6p728mZVa3fdLJfhGM+t6IrA5OYZeWyBU11au6anoZUZzkq9hOVDT/IEYb
xciQjM48gAeoukDzDtITo0/CpxI1aIyppJRex13UefL/4ei8mltF1ij6i6hqMrxKoCxZlrNfKIdj
cmqgCb9+lublVk1dH88cCbq/sPfaGlZKrNhyv4hqCUGTwZXx2zI9Eapc3Mwshp4/5gWadXdhZI9m
f+5Cq3dhcWraWGVwS4S6+Qh1CT6P+qIIgO/F+6kmdblpPTyGFVg4dvHY5T801+wfpOfrW6U0d2ub
Du+pSUIeRBNXoETsMw1PqFseEq9HB425YDz3pgCd6CR+JkPPbp0/o154p6s4V9/Z2CwhgOT6C1hz
8omxW/6okQQESHDiZKU5Wnbcn+K0ILnbN3nkMmox1UPsY+hzBp9NoiFk9bXkEMLoBZ0eQHAWz6ci
abxvUzasPlSsjDGIsD+8UD7VKMiH6knT44qu2jMPnWr0azfEJsDDaNafem0x9uUgu1PfJtnRyqeo
W48slk8G9pZyXVgK6uYcRxzsSf2Qjr68zaWXnznsp5c4cyecEd7YHeK2q+kofaf8yUrT3tvgocpg
rtv+FpFDxuSmjqtH2VjtNWNF8lL7GW0ozbh8jsxc69YcIwv+kQVINr6BHSnSabLKLJFvXYsvzigS
pN0qqdytakZxMoysXaX+IoORuucfvef8hIfSvbRlAYJ1WMboSKzg8E38e37yHK99uE+wgz5q9R3R
OUgnskEGHbpm/CGszuvCcTba6GLf9/AeET2pApcte8Ah22Po9NTK6PN+3XWu2o69zneT5bp7kqUg
gVR1DuAvzewk1kjHvDUzjK5wmQefVB4NIArO8WrO1wb7qeM86cPj3N7NQHj+qwvxmoyKJg9opu16
50SbubMGcKp567nNqi1a68hRy8/IXJzFDAuiK4w5bFHjgFfgokoqZ9xHC2p9gCFufGhVSgzSVNir
UiucS3Q305pNKj8MVBdBrbrqwe8r9mozuynM3PEGg2/5AYLnvvFcxLZkZb+Ko9LcVmWbHImtRwDA
/8MfHvTiAAVfBVrBzGSVicreIrKtXwurNw9Lo/dqa1SkSYcFom2umX7BPluNo/UKEwxjhR/1YrVM
yQIRx2r8g2dX5ZfbeR4DFBgdvSq9p4x51KGHoQAo2B3dleWjm6s6HV+y5mmXouiKQ+wIpClpIZ1t
amvZTxWrJHQrS9vlg5/wccT51lR4j+IOF25mt13gl0u/N3mRggwH/AHWT33MMvCLhcW2RC4xZ/hi
+/Nai00ev35opgul4HL2HdxMVeTCZDAYhgjMIkE+aoyIBKX36Pj5W6KrIrSBz64LkmgfUKZzdA66
eEAekAaYsNvH0Z8Bg7RadXBLyzuOBuIXs22NDeNHAIyRK56YcFvnomnVu9IiFmAQQpaLNiVGOCkj
20rPHtYKscG7GJfkbEEIAAgBaPLbLxMjsCOKTaTe1O8riFUx8VuoolFvk9XoD9nWKT2vWpca8MsQ
YwzYGn2O35iXsvRMpQe4aDGLBUiFtjybWtUGua0DG1J27HzyrpLamWpZOq7mpPP+GRlaivFuSnJi
yZi8ktpHRJWykdqgPQM6ULelGpOS1W/HDDmPwWxg4bqKpa6ovb35hCcFAI7D2BUnqH1ykcLkIHJM
J1+RD+s9CqZsB6rR5ZwgRrq4oo4HPCfJeCVwzTxEjMixmyQAXPx+2Pd4zI6xJdIvu05bKA0ZqA5i
4ZwzrhNF3G3iz79LMaWE3qZ9Q/zJWMv9wAUPmDhuztrYzR/V3c+VKWlAMvJ1jntfne4pZNcRCCvb
aHg1X2Y7aUFcYJzAOt49+nFpBeCpk+3SaFjGc2Fjx0+QMGVuUxADB4ehujuOh64tQ3vI4GhA9fk3
NCZfbYfHRDmq7VemHOKfVrRZE3hdQtxTHUdwR8U0hZ27eObKcMFp6uNgPMDZePSLLCsCmXTpxjHq
8qA5pblqCh0fr2p/BJ3FPGoPSPUgwJaOs02sLgoTL+lfcr8Th0WI9o+nVwy72YzlAN/OkmYgO7PW
10xT46fepdaJhswLdSWRyEAEyoBqtT41bYuPN7pzlGk7k+VDn7103DRIZo/2YKdDKPLYvVv7xt8K
FzZOeb1W7yKtMPsLStIHdsyqo63q+02BRXXjZbOLfGn2ql936HKyTlQHlcrLu/7FiRCZeFixngfu
p2vjgIumGnfetCTmYaUjtbZzVKbhYkbuxtQlNKVYG7FRJUt8izrH/5IEPu+kzsSsdSf3x9c8o8EC
W92v/hiETaxlmC6S/FyWeVSuM2+IT9K5D001R10QRDnrIQWThOm6/YckvLgshUdz2+R/5QwmgL3R
FAI3aqEkq+qmYQrd5lARA0f01VabKxgv+QxHXZv7HtVDoe9tMAzrTreTHKbWV+k37doe4jyw0LN9
NKkhQ9dBlQBS7IKk7sNsiNArhZuaXMIyHf+hTRt2usPgeVUJUQ0HXc+itdtE2GO55CkFxazMi1no
9ntrDHDDKrkMPz0N4qNRuOZRKIkCMBUIwrqidoKIg/p9LCIJA0bhbpX4GXNHNyBZNuPJn5W4kTFd
AR5sCufVGIV/zmmrKSlFc/Qrr8T/wvGyhh/Cao+aq3zo2ijbw9LvnVUGCoMPx8jEWspheuowyRlB
V4r5Z2w14LLK8q9lyRG+gqWSEeIAWXJnuVJ156XLR0krEDEDIDr50redRgM2szUztUzwPnr+rQZp
S0hyhRJfk9GBPUHNV9rihalN+1VO2MoN4qAz8rv5FVOJodaw+ybkC1pYPxIj1gFZCJK6tKDDti1u
49H+cI3avlAT4qKUqDSL1TCoGu8RfvtxLVqHJyRx3Z3krv2OK7O9U6Gb+buK7+ewtVA5sUDqLfLb
jKa4TS1Ms4NPidq/kTg95VsRJf6AOrepIFxNi4qD0QIRtJu0tJEwZpJKhzJfp/8qIDFnuRSJ9+XC
YFrFnvUXFwVN3hSfwR0Xm8HMkhVaqp4ZjJUdZOH+gI/ItpHLw6jb98CaNv0aHfE+2tW/WVm7RVs+
p9rgjTJDCL4PrOP+NBF9ICndana/bfXqRG3ynLn1uR9A9XkTfSn25ZVlxLcRHoYcRMAWeQsG4EEf
7PJNAqECwLeMuxmEBd5vERCYQW2ccsJoavm18DrDHVqSYOgKujjd/bInGKSuo87ONBwaIhOLMs7O
0SCblczY0wljasKZXucEgAWAuhJQHDp9Zd0tSli/YFXQdx4r2ycEfhT/ChN4etcUb/oQNyusQQlR
lIncYMAl82ABEkXN8Flp/K0X/HBr31v+UosWBxAkJC1M6uay7COIdmCspyCJ7U2Tiwc3qV/cyQxG
0DmGFW2UXh1AfOxK1nd2gzfQlBsXnlwycCA7/i2mAo1yhjqDMtcptrJNYk2XoZ9ODSq6oDeK/qQ5
k3+ZGnGIhp7BBj3Ocz+AHCrH9lNZ9vStGgy+NerLQEz1hbOfGxhR6VM/U0wOg+N9zZqV7F1v0sFu
edW50yISsxkSoiq2qTd1GKvQg0BHJMTGN73Lsho/5jpX3os+Yc/i0jSObjw6W5+J2hogBrdcm7WB
cmDYOW4F1Q0MYGiLwgpqx26PyJwbdFo+nBTPfcoVF2afNpQCIGh2RpUuz5OdnOdSqbCfs47SfUJ1
bi7JIUsh/OSerA8+irQL3+6fUeTyQDU14lIT1XaIEN8qYqo2DA0QGPnNs+W4LNCBbIEpbNbmjL+5
cuVTN2jfddKqvbAgQKgWtk6Zw3kry/KZURZGPZNyZWgx2QnP+IUK86ZTuhERZhn71ndxDHqAr3i4
yj2nqhkIfXDWjoVLexLZT+/28IyF+W6m3YdX+p8Q/I+adE3GJuAZytmRYZ+miNKSrFm3kXhHUkj7
hhx31RvzEyV/u/HbxQa/LuzznHlVsCSetqNBh26TlP7GTLBaF+k7lYRY9xiswzFN89D1nXzLZrYK
82rymVQMw67xa7bFdyieis1HXTZ0Lkn8obft1dR7M6irUazyEldbYUFscTStwLiqvG3hzPLV0MVw
pGoq10npOscprrMdZtsrbR3KbeLZw9RzPnPH4lHD8oq/GbJdMZY1ntCpDuZ2+cgNOMYtTn+cpyn1
JkBLonSrdoSRUAiUD83T2FZXt4sY5/i32TarFa/0Y7S4oEajl2Tod0lFr1WZALXgHsCXmV9Ub9xU
mbxbmdyn/vQ7wUWHllC/zQKFQzdP6Jez7G+suTiHdHf/s8uovrwRyy/eroepzqAKDz9mVYcq17ad
saOsDISXw+rvJYfJcCpVv11E/ezU/VlGYAe1Ir5VPUd7LLamixCx00nDyF+LTNsA5dvMWpPv6KU3
8k6hbRhYWdRiTVre5JzuEKqcsx43HMvpZlq7lszuDMOHIlvWcd7sZiQDCtYKEzOeSHGnVHpu9TZj
316ltTolng8e6ttNBGW1Dn8rsY6yJfY+SraNMTPcdPu3qFnwn9juVi9TIChOU8JmHfrDFNl7s5hp
IMsE1FxKLhichz4dsCjZ5BGhI3CzaSVr9WrZHdVgCV02IjkDyg5MHOQjj2kkgrkhQ9T7XRL3qC8a
ZlI66LUYtE/qyLPt+UWIGlxwHPWvcMdiRkWsRxaU7dtIzq9RFb9FkfYcZ5QuMd3halyGPNAMDttB
6n+gNHnv7Qu+W8CZPlN59v6IfL5zQP4ex1yrmaSmeM2v7hF/aHovIh/+6e3y2TTK5/3VLl4OpqEf
nqbeXxl1f1rS5KO2QRxarbkhGH47+QM4ECkYQ3g4kcEX1tYYFHTQS0ngsa3VGigk4htGEDd1HZ19
XwH1mRj06wG0za+CmWbnwqXTAFR0Q/tw71v63PtKMn/jYhTGjxARD6Z/sbwPPa9/70xjqzvai97z
5aoYgGoKqQ6hsFvwC/oXni2SlrNGrLCGlGu99Nd6QzknGdkrWHvV1H3rvfMaQV1agc+9dhZ/wEUi
vKlN82L31XWwuOvBDSnzwzKMtUnqidHdd0HJipSPoIfqnGs6Qh/OE4Wo3j0MOdPngzSMwIjiB6vO
7wdA9k+RD3wASXW16/khMiIUm3wsW8tN+UScSy+1oz2au1FaW9QAh/6+1xBNOPntxTaq4zKlBzJf
IGmp+y3yVI3A7dwp8Fz1WDJYSFJBg9ZlJ31xnycjOY9L+pjSSo+p2DuN8QEAjzVWudaaJgsXt5g3
CehDj8JBRumxNv2XXDDdcME0xQTAq3RXtqAbmQ8Nv85yGePHtPizRkiTQDTJzWA4QwvBj0uSKolz
g3UzgkrWijs2ckwCV8vWUQ5ZU+qqYUwjsH5PRBnVD3nvnQaCG1zWGhlN/bEprxCxdv4cBbO7ryZS
JnS2StYTbKoNNt4pmijh3tPZCHXBql2evYbdCj0p50AuL7oz7UcrDfoUHhcm/nkZdr0LZ61+rutx
wykDS0Zb6xMzZuMFiF4wesUzMyP6s25rcmFCE1vl3G0U8+vMNB4dx/oBHrsS7L4kOd4Zii+wrL1u
3CD/vwLr2Q06MjkdiYHZX0B2rE3RhTFXy9Iax4nxBUflvIo0he06/cGODWJEC2WOVM4DgjGsa87L
GO6dFDhCYZhO9UBa9TWFyWK5bujnPN4eFg4CzbiKH8X9wfT09zb293Unj20lXgfgMWWGf6fjmfCm
XTlQodFTzpDIbhAlnpw8Ce/IKIbLjyBwVj7sLRhMJ41UBVpHK/RQo69yPT6yLEKr3R26eODXdJuZ
4pxMFA86i6qZ6VWBOz6lGoWLy1RvVWEPFws8EZXLt6X0g86P6FNa4hqKzym23/p4DJDUgaxXDy4z
zqS08Fq6zXFy+TIm+DuoetP0KZm3stz1ID8FMOU8uQpjJ8avARNRbH0MHRXXW8EgRB8W+D63DB1h
qQcU8iEOBL5VDoWm/sr5DJGx7Y2+vQyxvI4R+L5037qSWY3/rKX2t534bz2N9aols8rOUIcsVfcS
j/rTYHqXeUpeZogePs2H3g7pWuXiGGlWYNT5Kep1cNfuj+mXJwrsECjFm8sVU/KXXaV6F7IQezRi
wq8qAphM5zFeOCjITwGFDKIzOvfQw+Xyp4bxmMj2MYvb7bTEKzYoHHbOMTJn5lxeeSpgeXPVVo/K
Lq5NBdIm0xmocEKXOkhff3+vFDC7PVqQKTjhKSXt9FXNOn9bNn+9/itamhu/kmHX6puK0Tl/Sbag
hbeLdW9d8gXP7ohnP233lhzvlw/FzFAdXSjEy5xvZtPYjMJ9E133DXLj3HSlA5NBPi2Co7hB0Qhc
NQnhDDEDZEHSTUmIsZ8VlrmpKaDjkljZbtnLen4u9X7dO2/+sl8qxleAHfJGh/rwa1dNYHpDoLsw
FWEALvzzZNPdEZK1Soc3Q+OzybO1ai4K0JrZ/Y4AxZc8fmuT/JJAF4r4QU/yPwWrqjl9QecQDNEn
wMfnvEd971W72MyuuXLWRl18a31Evx4R7BSx3OFJyka2Bl4/h6UWfaRNclr8+Wgt9YWV83aYRJCO
2cahT+uE/yqMIVjuqW3dlZduh6mYhj1i0+vcWiwS05KdqjgNYaA5VzHpjP7M5Fo46QNZQ8Ak+u7H
BPi3sjuW1OmdsJoRXhxQtD/TwYQiSa+ZEC1HTf1NfhmTxJgSizUFoWA2uTJ99Iu27XnUhqDkeKf3
JSHZcwB1MO4c+dclafaoAyq0O2O/gLJWJfBGFtsDarYyMX9MWNMDcahWw9xOsw91WZ31YXyKOyMU
JLlEdfuIaI7BOmXFONnPiB9/2TC6CPuQUmlt6jAPJNzEcb7AtJBOl3kXn5ny1tIaH/Y664Fs0l+0
vNQ2tMXOh2PoiBscu9wTipKGfFHp3oxs+vVeU/4P6UhEpRrOxfPYn1sp2S7wYZ8AxqHeyy2a1uW7
A0uE2zIrVlOjg2UlOq+gS27uy0F4xVvVpU/oF37TmC8S4rQ/jn/60qLzHEnKNUZUuM1PrXcPdqMf
s2p+tbz6dVkKPjHyu0x5Q0EYpN70UtADexwwOVJK1VKxlySKgKwCT9m/a9a3l7M/mrOL1rT7XGG1
TgtaC6WQPr/6DseNCZUuXf46jzMnWnb20B6HyDoit9zMOv74Lqb6o2ugICfuh1ESNA5GiyEL0T3V
Bq20v2RvZeIHmWLT634aHNoF8LaVwRA9xxzpZIS8uAClx5E4gczeyQzi41ycdQpS6zJ7WmBzdpnj
FKQGqx9tw6yV7lZb2+aTD4Gopv8Zs373/6R/8pmRTPibrZ3g5hY2Wuw6PvTEp3RmuZW6YGBuHQ2e
UTfSzvG8UK2pBxtKod91l9TLA4nUlxxVrJjEgc0kG8hD5SERZvNgjQ3jGkDG9Qpi5UlM3/U0rKaC
t9nIEUxnQIvkupp/yuk9Z2jvm1vmISwsfpBDr4ymDwbH3lfoLKR+q2e5Lk0qWgZgweT+66L+p8he
KuuEUSgsXXBGGozu/Oo6v6P4MpqrgeMfPg7vwEvbB75+D8Vo0AYeAPSULkPEEbC1b69xpAKnWrWC
p0kw8kzWSaxenTZeRYrJ8zRtUcAwGf8ukreaT8mCiTqmOwFJzPfqVdGA0Ku/LRCLFN4KCYyg0B4n
9EDmU1OEWh2RnKE/qIklGWB4N9rI5qTqfgtQZVXnL4Q0UKxtliIOakA8Rlj37NUlQfYlprBk3kPp
R99rBKpjpaZGQg+4K2q3AQQj0Cl9LDaKCuvFatqdw3EhyY/zecSILmDyWK4wEuP8krv75AnJJ3ZX
zmLeU9/8dOJbop9L+2QnM4km8zpnQTtLg0QJ7dHCy7pEt564iWzYDg1UG0MaXBp3bNPjSA1NDbAu
CX8RXFVCkfPlIIKWCjggh3nk7ASaewTUs7BXicmF4MBDgrZTfd73vSO5JVP1DEYPYFMwUimWIJjJ
BssO7vLcFS9i4Yk+u2W3cwUo09e0oTzxw5k3oIKcY3eha3GVHSt5Vj641ktdHEs5A5GGlZc/9O21
9xjpw3B9MNKQI0rQU2DSQKLEl1/+SO1i52QNppfUwZwG2N8UTaAD1MwmOFfyJVpebPPNW04i+k66
5ITiAR2LtdKMOqhEG6DQp5V995MvSsigr6OjdF6WCNJNe07aJCi6hPrFPjbamax1qoB/rtuvZUy0
CDuZ3l02SXNW0Z9toTMY85Bzbu1W6T3qATfzOWKCMdnNWqWPg092LqltnpWd59g6dB43y/0oWa5O
Cnuje2itX6Z6qKmadRk9+MO3WcOfN8swGnGP52KlddnB5xN2zWqX4qQol2hl6V9c1DvU/5vWA/mJ
2riO0Re088UA40juQXuY+mnveIhAoACW4tlnwDZZ5qFnOQgUTy+HFbkCVzuWay96ngcovtCQDPM3
TUTodO9dd1bjx2xIyoJiX0UHlFoJZ3z3Flv2plpoDP0Uy3UZ9DjGGyV4SfMQhN8BWc5aT7V7zbNC
0sTyQMDpyzd52u+i0li1jvdoS75e2w2ZKzDVfUQLsu5YyFryDx7+aeQF6NW0YzsQLNV0XEgaQAi3
NqHKFYiiExdfukyO1mzeJGkTAypAp6qCQdN2IyS9UcO9PtQX+pnA05J9P3Z7x20+R+uWe1xU5Y8f
N+zlIdQWPDUg1x+BVn7X2vSQm8W+M7iClPAYQ5WbzFWvpMewNnZeUfEDqPQ6Bv76pap48JpYq+B/
kiiTdKzSCMzqQScitNx0KSsCNtwMDkh4tOybTh1T2RIXuURfbiOXyaytoBgzGexWhvElHJtmUdBy
0GKzyipbztplIb7xp0FrHjRR8dDr/cNs8ZukjaffltAYBuvg9v659eh+YV39uFnzjKvkpyFyhSEV
gkTR7EAWrjlmSJGBQWYty9opshNpyedRwFYEPw5eElUcHoMw7cp31F8vaoZJPdnfU2asK2UDl6/X
sxp3eGrCISqJ07Q21r1p0BnHGdQzVZWuI5c1AwjOPx8mMjfVPh60W8FwRelJeYUjTORORYfoSq5G
LfbfBTcF5EPZXwfVckcMyV+lVfW5mVhYQsPdj0v5qtFUrkeiGbJRUgLNQMnkuOhrbcIPK9v42S3J
iATYx+nAeARyURjJtN5mYJRLqLuSZDpMpfTNqtQPhFlRW5noSpiEumsUjY9ZVD4xum7DKS3fy9Jk
ijRwYXqsHxdLfxx1i/UcUshVFsP5wmSxBjCRcHXCHZZWVRw6uj1iPdsD0s0hNP36SvAEIzxrhgcX
/WoCJDLxwMbaaKJph/4+3mQOz0/iK3MfM7Rk8VG6z7qfFft87L7tYYnWlm/9pRIRfovvY22N9tuU
67dsji6FTK7JPHxkAvCu0/gBbpE2iLpWbSKjvzU+r2SL7OKbHCB1q8qjH7cH2oNffebCLFnR7CA6
CA7OuQA8HteYzmV7SB2bMEBWtBWHFgEaLFM/HBCQNuO53kHZk6NvrLYdE+ePzGrSl9aIIHXqxuCf
zMpkzSS8BlZ4Tw2KDWm4+WhbIDdwRzlYvPatiTwAIOOqIYSFoef3AM58a+byIyNMZA16+Foa6CnG
EYOzbX9C67ux2DmaGXBFklP3nc5Ao0NtN9ULbEJn3LAufS7qidkp/V0EX7Qg1mgobRX0dr5RlXHU
8nYHsuJQNfEYKmUdIUZynQK3o/iK7fGEZWXjR8PGLqBqF8zt4Xmvl/q+bdfXQz1+9nHHYTkOO+E7
ga6gtlWl902bd40H9Q065dqzalKlxiqzOeio1wbIm+sCi/gqdaedPpjhmEzPYIaZGZqIbM3tRGDW
IIf9UvgsXiTkx7I/NYoBIKpITNgwUERXBtXMNDErPsHth52lE9AAx7qlBxkz9y76+mRFfihonNwZ
eF5hxHjAiWrkS4Xs++c2wwVRwdVxowvDKjYoprbXlPmQEJzB4vKntcSusqLvzkueqtY5urm5q+zq
Fs/+nkCUh6FClljRxOhLxpDYPGBxWvdeZtIVE0U4eBcrGbYMxjYZkywxfYxMePFZEWSSXER6X/8Z
Xx1ewBk8atKV4A8p0Bx+NMkfQaRo/juYEu7srqbBMG5lHW1dwhqI+v1t+greOocw7GqnaM/mJDa8
+pBtsz+ZwGKPzc+5co/KsB8SrfvQS6Fv+1kEUWppVzP1WlJlDW4w94T1nQBpMbyDuX0yqhZfmfkV
+73C29gg7HTG5sggzHMBukrctgRyzNC5YcjD8htBHa3TWTDywDZE+A9xpT7sa93dILoEYznnRX3y
Owc5lyuqF+CcSzhFSNy2UTH4f8hxdLj1bKbIgfMWcbWSiawj0RALEecJtRsXAmVzAr5y1zfjzP4/
IpIHOK8DwsazMftIi5AZdBv6CyARwfQbwPh2hqwfVIUqXoC2NK+ikrBKPSMbgl4OxplK0Dv5Resg
ZWMnHCrI6qBd7CpFNKfPOjk37IAiVBoskpoc2nVHasgqM2OYyiTQxtcWi+PGrggNM7wyo9vverho
pUGeVlYm/2ir88uSGdVfa7QTiXmLqT9QOrlcoDg3c+Ejwxr7WNvHTe2uraoxgrm3rG1psm5w8XSF
TTVkRy/Jze/FK+eD31tkXKEWIJBvSqdL79gg4ZvMU+e45/tEmAfgSY6s4Cu2W0+Muue9EBQ7zmBS
EgxlGSjoKLvOKjtt5VqW9VgVvXgjf1meNPRPgUU08SEmFxGPHtjTIEdPeLAndr9z63PSsht7MhUk
TNiUgk7IMAncjFv2pMgH7yAbb/p2EHhf3cVND3ObN81aoAT8AqvtbwAx5pRyCeKsCQMto0PVRSxD
pMFc3k1aE5y82d2q0ZgYCDrRbymm5VoJ2CUTQtfK2nqjrYOYw/xomLtMldRcmq3qW7NI9ZxmhnmU
dSXlLoZXH6LnbHZQUiGDI0cK884obsLcV2BY64gNGuyX7EWHELMprGU+FNPAGJ/Mmc0oFSPS2gZs
kgL7eRSSgIqqr+ZtKXyxYa0FtGeE0fMLOLA+OC1qPa2y43Dhv+NNVxNDJrK5eI05N1EezOixqvYf
ORfzscFCsIvmRjLHdwvvapoUDrLoyeFBKDOdHeg7yONiIvS8pbtFZl09F3yHwVgSioRLTh57Bmun
urprXFw33pVen24dHXgzmH3URkpfnhI9AwaO8u5QNz0A4LYzScpUQtvOowmnShutH28cUIYtvnqo
x658s3gV7rTcdDm00MTlUBuPfUs+zuiV7lFWOsFgY0wSZmyOxFbbhTum66nJbOSuHqxuYLbc8WZq
ToSALe6fbRCwlBVC/SvT0fyePZHCq3VKfLa2Vc1hq6vA0YQIoFOhR4wi47O3Zpsgl8ZGmVTcV7Ew
2A/DOC1bT+unV1HPXthok0GvPdaHFnXwrUHAg36OBxryh8MWu9KSIDOJ7/C73H1lEXrGt1cwwbas
VZKI+TS2ZPdI19HPFivYGx8r4Xi5xiDHqp0uyIrUW+e+6MNmMJx/CPyavTWwzF2qyDl2Cd40D1Y1
mQS9/UqmuX5raKOJ7bGF9WGZHdKQIbeemtJ46w0kwyvCFPur6U8ybLK+3Be6Mva2OUcZcom4uLG9
YQFSjZCCfJfVLWmX7S/32Bi6Df4hBqj5/6GvCqtrAyGG0y3WfEi0+G+VOefhMNyTTSu/IQCr9Ikg
QVO1/NUcsWE16IxLEPacsgHDKtEWtfsInJ0Cwe7UdyKVscMjIf4NbdU/DwkjXc/E3pllQ3tLBNst
NY7+5zgL/9aLWg8iVn5M8B2RfsT6rAi0WCJ5P4SrjoATL/01iOk7NLRksSLbrdwufr7c2ARwx9UR
4R6xxJycMidLWfirJFrXwkD8xwJgp2v1R1osbNlxm+AjNtxk10ex/3nHWlDZm9FC1eRlDxCV+5Ot
OdVZM1mrpqy+0Oj3w0XvdZaCHrqaTY0jN0wY8wilBsSoleOesjrmlw9TycCKuS1TVzWR1cSnYsPP
xgG7toDjlGvEcvnHNEbNLe0n7UFPYlqamTkgWQ0sB/mIxHCo0g6R4uBNz3Hs2X+dbOpdmxv1VUVe
XCBOs9BJaLOeYJrqSP4wIgfk7DTgUwtkluavjawB/9Wj++j/x955LEeSXln6Vdq4d45rseiNq9BA
AAGV2LglkJmutfanny+SnGYiAAJdXA+NVjRjVZaHi1/de8534mZ6KKUuqFyOVvXGlGfhJPXZvBkH
pfF0qzap0Q8zaoM2X2hywAPwWjOun0uMK6uJMfVETZQABeZDiMJ6aSyEAKL55qM0+vuwFo2HICvi
xw5ZL4tlzSFEDUlRlCadgMfMDrQBidiciMEPVq7eVRBr3aWwHRBDNfNWjoBT80JDWr8Cdl287p7A
h+EYI+X0qSA6QGHbfVtWYecHbTnvi9iKUNXJaKBB7A+xQm3PLIgS4eD2CC4u2RgohdlrRaPHVE6V
QqOgrmM9uY6kqHb/sAV+YC299NvBIsHYZ+oqjhxV1S5hhBL8KEkXm+3UL8pWC1vNx37QOEZaNvbn
V1IuTXdn7AksEgtglUJy2yWuJu4weZiJvoWH4IcglhC8sA7BrllcFe9u5HZ0hZ3mRQUnyvrg7gkA
9YmYdVC7hH7vWOW+Xs+PxhdP4AKUgrv2/LtUhUlOkUQdcs9bM+BQRljb4/Pv4oHbJLi50w6T0krx
hG9fXUw/W3X/9Df+Zr8YCgpPTTMM1bhwHga4WzLDEFgXx+BUq0rzmiqM2EB9iPI4v2ZXcj6u6C0Z
lSSLD/MwrygrbTOI4G4Aj5eAG46XSqZS37MafDvtEGJAkCl2BuNM1RbNWpOkzBsx/aOpU3/omrKV
lwkFRNU9YtX2ye9aJwL7jL4Vr1ni9JWiBE+1OmzavkGSojx0IcqeSVBvS5UMEbTeIpNd9jNfplcO
z/IjEA11k2U0nBMRK9kCTlsIi5empn5qTsJWaTPQC4WnjdgkBWHBDtY+6voYOZkUHBD2x8+yqG6m
NgfTTxvGtmZGpRnV3THCJum1Wvd7P/0s0vf6/Cv86PmrIrBU+QzFQsn29mXnIik20YR4XjZhhgx1
dcNvVN1+aNSnCgHUFx+9/NFHr8qSzjCyJFW/ZFMGjaSwzEe7GA3MDseUwMjXolWgD0jPFpjeBEyi
veuHbm/1SncnQt9251qPqe8Uvcv0giCzqaWbEDrFXdjE9fXUsPjkTaL+gHhRrERsZrQI1NRXC2Xa
fP64fo//y+9VlTWRYGdgmJZ18b1S+EHMDKcBrVztlYtAc4BqAsaIhjhEiQNjBPV4NSYFnaJ2CUrD
bQ2MYNj/2Az1nfhLSLPiC9v4R+/QkAxJg9wkqfLlGNLlmaCAVNuiI0vudU2cJ2IKasGPEbtxtK/U
8uHzp/DOp84MYYC70w3syWfY3tuPJlimSmtrbUtq3E0blC+aFEn/cKr/WxrPB/Pwm0ucv6M/HMma
NtI4LrUttquNOhzYZcLR+BLl++GTgzikkpyu6Ip88TY1WYfWtujb/BcVg2O6G+9hY9i9q/rFVXhX
b5AjbevHzx+ehDH93ZSHZOZ/Lnp+un/c2qxp5N0o+rbpcLBKffpMg/I5r8tN0SSDo4bxyRyTNT24
Gs9GeP/51T98rn9c/Pz3/7g423opTgR9C96DWKDbObuXmy9u8DxlXA4RkylWkaBawty6eKiQfoWJ
3u9Wkx7S+jZte7p3N50kwgSavphOProbUzYkkZWKf+8l1E+ug4GtgrGdwzsz+KGVq5y+3+cP7MMR
b7J/gfIG2FHSLm5n7qVkUitjK99ER/XhHxQIZQVUj3O5+z/osH/74b9HT1DzAFSrAL3SAcdfPr5i
VEKpD6KddNKfTUhliSs4xY4gXlYVgN1u4UEMRLuefHWjb/lvv9f9Nxe++C6xKEltYEVYqe3UdIKb
YEVyi1uu4lWxzh5SWlpEbwAt/t9QmT/4ZixdNth0iQAgMWS+/SxVTjPww5IdJYJCdKo8FfaTFi57
vGkq7hsQNy/ikAXHz9/t+3mMCUwGbgVLU2Yqu5jHMlxOIYfCnWaV41GwMGWFkym+fH6R94/VINsI
mth5k6fIl9s8Bc6MJHTGlsVp8PUWl2FfTtCIu1JI15lOmgWifglh0TymN59f+v1WTtZUvJ8K3H8Q
exRD3z7Wceo6aVaknUyr3NNafdn0fb0A7QnTR7no5G/YGPqKQ5SFkq7Raw2SblH51cjmdywK6/TF
73k3Xn//HrJtDINdtHo5XiNyENiWdTuUYRxmKYNh1HaJDnfApXpj7tMFTga3f1m+eNHv3gHX5eQn
SZYO6YPX/fY5mBz5rSBRdsPUBRTkxMQZe4K3NDEU140565VbN+SPjvQ9vnoF52/ozWwow6zTVaiw
lHsgy52//D8m3LyxBGms5D0RMmGHSl0zbohv0rY1TYWdYHTjUUTg57N5FW2YxwbO/haZPJqf9ecP
/yItgPF9fgiqZbCuyoRV6BcM/hI30+/JktB4ZMOuHyxOy+Y+oFH/FNJDtUFmHFK/2i4/qSm6n1/9
ozcPxEwHvG5IMt/628eQGHmfm3yJZQ7coKTNmOG8vP/8Gr8Bv2+ftfZ7/qCBDZlTvtxcRlrZGfIk
7iwOOFgFJ4OVR1cxVFqBR3esW/eZURP/QibOSHPANseqQ1ARhO5QCdUKXnrjzsChnEpq5Zsk1aYd
zrzSryO2nnUpK/dtNCFDrnCcfzU03n8n/HZNh0qoSTIQ6IvvRMp0usuGtpubGsO3pSU3JQKhU2rI
mcfqVDgGcah0bXJKXV3cOENGO2QU2uWLh/jBUNFEXZGo6OoiaNOLKUOWqnnuemVHWdEUwRhyGJB7
QXUCtr27LjxngM80c9dqnutfEGOVd9sxoPyKTkkUYCyHkksOtlAZc69QQEQ5Xazxqz8t7dQerDqd
bK1Wr1SLQzgNN/r3LTTbgs1tKlYUuGfzV4Qv0B4zhcN0NBmrSs+xJ5GOyBlqEwXJvaUAxWgFo3CU
gVxHpYjot6iPAaXghKID4hPlOezOZRCVLmEblTTxAyG3OR8h+VgKRFEq7V2DOHo0hov/+Zf7+5h1
+eVCC9K4a9zTDNK3wyPPilaIB22HuRgNuEmgWqSK/Q2PyPAjYwhW1KxybAQxv7/JBHfo2mpEPW6Q
79YsutefG5zokxGcBdDupEhZNnMELPbz3/nBKOYF/etnnj+ePyYzIhjFWB+MXVoHe1WltS901X1t
mV88Du2r61xMVWOuZEGvKTtD6FFZx1cjVs8V6yuGgoWTthX/UnDu46uSH+eI6KSlyp8CmDJ13Xd2
oxWlrQWYcCfxES3DC4XFF7mfNoLZ3BKIhatYbh/YBt/FiGro36D6Bu6BCFK9D2Zz+AEsTndFS/mu
hEoLlvpsyJSZos1gI59b0dYUXU1ZtOpla2fx76AHFP4SKsgCxfKo97lvYUK1u7Ig7zU7oirZxxaV
BQpiTokXwpkrXIYmkMwURshTVGIAAfXTfnGyf79xZTQRR0QRCyE+G+TzQ/7jZcmEZgKn1vHdF5RW
kgzyYZrPaL2rEA3dMuzbRrM7ywwdqST/UZ8BFsqkAOx6MZfdWEgT/a8vAm9+0Xn8//GLljZq0kQx
djrlwQZnf1oJG1349pe/UWC//AfOHzaky8OpXNbLVEjWrk0hvKDS0dBWE6P6+UWUD6Zrg0lSYi21
OBT8Xor+uJWeSrJpUSxXrqnyKk/I+zQ0/lpLFWNSvWBV+Pmq8pIp9wadZah2sh2iKW0gW8PWn9Ba
IAHY/yM7ZvBkl1y21Vc87A9m8jc/UX77tPNgWIRIIQSxV11C4R4zEZWiLrsWXRcckyt84V8AsT8Y
tjwPUWerYYgswhfDtm/0gO4lEaVdu5InBc2GvunS+KuDygfLBCBhFkNZliWV7e3bGytAKBXDmW0y
mO0ODaDiQnDtriNLK30k7egbc0s/6ZHZb7uxLUEziUBscxov0zgg31ZbKKGBmrm9uFgU+aqvht67
0wx7Ps4ThL2c+6JUSt7+wLgTpzhM071EUHyUoZzu8zUGcE8UhJ0kiJvPv8X3T/3t1S4mZXnp6kRe
pP1UqVyOnf5WJInlgUH2FUT/fenifGOmJVvieSf37sBU04XkzbAAt52yNpQ6+yZUYfyMUl5CkErv
/LvQRdlBI8juahnG6j4jui/74v1/eL98YTJ7eS4mXnxlXTFk6qgoe8pT5hphesKkPjfrQh6E9V9/
sgqfMqxqBAHvvme4+1VsqOke+ZhtZrvU8EblqxLGR98K/3YqoRwRDfXybipzTBVR5+3J+P7wby+g
6kA8WXtL7TMsSC1pl31ofDFSP1gcOH9x+IUpyA2+C11Q2gghwzTtcfWuJI5guJlWQNVW01UFpLT8
4kF+sL/RRXYOEN+5JhFIFyMCmb0ajCFLjlc/PEM7QR/QOueDX+OFRyfIfNU/lxW+ykL66FOhZiOe
CY1MS5fV7TCpY4JcpT02DhKzls5A9pn3OCgjefX5p/LhHRoUtA2NBAIG//mn/LEgmAmqFW2QGIAB
IjJBEvPnVlbCg0Unn1jPrBL2UU6682SqSI9ZUPa6npobPKfL0WjU8IXagUomCs3ksUIEBhrfTO2u
pbP/xfh5V/WQCQ3htSu8feIAL8+BRR2V/VJFh1iDeRGWxW01hU+fPw3jgwcvkYyAMVCi/iBelqQL
tTULtE17MnZggctqgcaR5OKKLRzqcgl+Xd4EfhAP10NPKGeO2WUa+2OQDQcFoI0zWO2pUAFnTMk0
OHQHRl82+sleKvmlTTFo92pUrjIodi4ZJcei7lcKHC5byGo/i61tMSmPuCax01dM/xPtcAkcXqjy
F73NXgJ12WrF+BJF7RHp27pM8IkopnTHAwMatmCZjMrMNqR+XUTDkTbeXR0JV4QVTzZELc7xVkA9
DAOTTbyuLaP284Cr7LoBahBmCGMtl9PWmPTpZ8/e1ZtV6YVOVrVKz/7tKOx/TNO4eD0ZNTCXxg08
9sU1ZDn0yS085EZzq5oJCLDcFxvg6i17YY/+1VfbbD7Jt4cOVBqgSk36MWClLstfxHiFJv3dg551
LE+YxmV9E9b6Xz4zvL3KxTbEGDp1qUxjr4JieUCCyjuFV3mnAyr6YlL7+KP71/1c7At0c5LbFLI+
XJpXNAANxM2AUGBN+CdG99/WaD+4ECc11gP6ICBZL/PcujRQYFtGB/BwdofDRAhvuvivb991glMI
B6U3wWp7eRhmijEgeet7c6F0F8vHTtC9pFtWYY7UylS3oRVBlOvvY5mNxSgf9VC57hecG58P5Y/u
lbKExvlBhGZ7udFNNZPvnbTyqdGFZ0WcMXeSnXujTgEew//gUqah6dw0/708BFOQLAscmYcxXhxj
Htd5EqJ2+mq79H73eI7/I+yBLDaQiJf12Crm/wTRh+kg3YvyGSseeUGmrRAg/gf3c8ZvMxHK7Fcu
F73RkIO21WD34l9HcN95enjWxSavnz82iRX7/UimyiiaIsPY4IO52BJpmS7lchsd6gAc3oCVOA00
J0OvHIT1XpBeLTVzivbOWsz9SGlM1hH4V6+t3l4tqm4vZXbqe6wtUaKfwsagCb1U1qqD97ExoVTZ
WYQiLJmBxam/nQpzpkMgwCBmGT9nYcL6owyOJHZbEWCVlkW1X9bNptMkLyghE4EvGRckRX2obZIW
+VOUe0vRrKNybVQYOqxDaf1qUoKJrmOcCPoKTE8DiKuutxH2Zs0PhPCaUv1uFAZ3WA65RFa5Bycr
GJBXxk8iphrYQCBvaAfZCuDg4CiQSDdoNkI3LAJL4CKhg5QjpngvbaSZGsB+rMdZvW3qlVVh83X7
n9HPET1ytI2Eda2v8iKw9ckDNQg+q1ru9cUtGx9Cq22Ym2pBjOeKgSOc2S/GwRSh+FpPiuUV5UqF
/4RurgFH6eLoM5N1KXhTXx/OpLlE+yHMV/3Yczh1dCqRRoCxMf6ZlycRS4mAOeQ+xISs8niVcdU+
TMvD3P2whnSl1sJKDR46Vpwwv81Av4TpizC95sjY2AI7RvxNFjZa8aONvpMBuA5AQnT6E2setxpF
tzquF+16LGzNQNaAxeZa2HNwVUmI7a+j7x2I3m2hUNyBPbNaup0SeZbA5mxrPSbirakhGePdeUqL
7wRFzLkhVeJBIeZjNAmOtzGwzNUhwn6lLTAfj2XhTAYGrXgNFs7JlJxKnQ1KNBY9pLq58ARFd7Yw
tFqTKymhbcC3Nr9FS8SB3cFClfS2OPL7LK8hEyxT9oKyL5+T9CZIQvgUBKMbhrMMuGVWYfJdw5kb
SZsC80XaunqznrH4rzF1u+oIgLH6tbSeWPt4Ed0xfsQt06Qi3MS1WkfHQn7oo+tp2FCchHTwvUl2
VSc6fZHBSECSo5w0K1qPckm1TXGlnI3G2BxyEsmjQfUVJK2yOW0U67o9A6ytblXJhScbT8wpV0pH
AOMV9k4c2bFjCIoNzdOG4OTIpuZJjbnBgI96+mSNBxN9dC59q+Vt3/gq0vYRmx8+hIdk2QgwWZMK
fptQuDGgjqggeNMISW9peaWpqa1bYG99r3licaahLU9hOl+PeuBMeCLyfN0YGZZLjIY3WrifCpyZ
m1G6bSvgdXtUqPGMWu8cZaMeRfUhOUPisPzAZcP1heWNgPQEBeEU+h2NmiLSN41SgavkK4zrGlsL
LpsUOSo6Q/mY5qPswHO0KxkmTGyETp33TgEZIOoByhZJf+xFdLAJHpSe1JAcgZ3M4MMjdZVkjxMc
x0nOrsY5xrywn8LNORwzXsViuJWGx0w9QjBzrfo+nX8ZKaQ82mlV/cusvoXCIYLGKsh46k5Dnzkx
sYozgdPaSoshapebCN9g82xVV4O1b3PNiYKTCZRlgo+R2gJ3Vh4KCOEYSodHAc9Uikv+WKaUg5sf
QIQiDRNb6kbTdhi+9ea3oT6VyasIzTjajtyBXtuaiLpwk+BzEaX1Qn5bdwv0AuXzCpL3Qsh98bg0
PyLNZaIlkFta/Mr4pZi8nPjHGJ1q4WcQPvTjHVGrTGaOCH+kOM39phJfLHVjBbtMWGsj5r/+0OJc
EO5zokO8XHP1ep/R/9ZGPya7qFlVCPkH+JDIFnFXml7Jvjh7iUOo4Djo7WY5LsbtMvuN9auyDnqx
w1Xj9ct1p3ZeLTxO+o8q0xy4rOsgPKWxCu1lP1c3Eu4yNNJOOm6t+oQ4IzeOIGC4GU3z4nRjPeaZ
GQI9j34kseYKGHRyjfDxGKJyl4wIfh7iDhVVCaOhc4CFeQZ/MI3DVcnHUmFYo+fuClZK3yW3hw57
rNB7ssqqVuTOqFReG6Nf1n+WEFZDPlbJ7XAFW9WR3DtOCFeNtCqK9XDGnAprATDGyGMYr+rqykr2
unmKQk+B8IEyDGxKTjgu/tPzn8yeEaG5Y0KxqL4ayAXNu9fJSNaLFu1xa9sYTwhFs3ypvq7iadtC
O1DaO41JpeyFK2PSbBRPtHgfkoj5K1A8pAmbLhL2mEu66bpRCK5NSt+CXa0ZLSsPrBhMwCKnCLyx
+egbmO7qSnKVXkMt3dvo1uyBJUi8VSuOy9gIm1djes6QzLdHfYo3TAuWdUrT+zS5hbA84swNhl9M
JKVx6HsSgM3bJewIkrjCSbhl4cD4vlfNTSgdY92zSib3+0wHVuFL+IeFp8DgJd5jKounfVF+UwnA
VVy9usOykORu/sNsVvlGUNfTOUfKXfAlH+GINAU0jlWsHoNhPdPNjh6TU17fzJOPY9fWcLZ0T92t
wgJluHF7p2r7uNQBsxPeY/0iEXd57VD3qJBB7jqqo4M9/NT7Iye4KOLQzlv/XjWPdOpmeWUS4KRI
fDSoTffxsBZqbPLAfEsGqmN09NN/gnhjWdrm4k1S3uvTtVpdGQ0YuWusAUhQ0KliRgC6Z8fijTT7
E9kxqLFH5qgWVnqcYzi5kyU++RsLslU4fAdxNEDfDw07U2tXLHZ5cKU1N2J9VJntM301qCv2D5V1
lca7Wj9pxm1a3p4zv9Q8exrKbV4um0ycV2GU3CGMAcUE0zRlYwC2SSdLpEvtVnVKGBkBJALs/3oI
GbQ7afG6xscV6LrdJt/BrdmhsDUhfGTphjm4SzJHGZH4cggVfkIHZIG5k1snVK8JQUyYeCzQSeBh
dkF+o+gHybgFjx9LxAvdMNdP4TdgNNg7w3pHFAKoaZi7B0xp3tJ1zoKNc5eGdxofZ1DtzYrAgGM1
3xELNfwcIbUWR6EanKwq6QE9NSzV7NQdXIjxjLbZC7Mj5hN87dqJ6rM5ittSwjU+YVeKB5/QelfE
NDgk1g1jezPGynFu7oYIc/SySvrr5V4pA6+OoMxEIIBSum/SUc78EPxTdbCayk/Mp1n3TDBHTe1D
S8mE41Tuqiqg7wIUaED/jeGX44ST4c+IF22dQxsLapbQ2E6IQYJDmLbfJhSag8Ru60y/n7+3jcdp
S5a8Qji3BBnA64naRZKZTOx0go75fDtiH6+i+6rZSGyZFzqKCeCNVL4h0RknBCqu57rZWsDg6+w5
U65RZ9hBvk+rmwC2kNW8ZioAxRoQfXFTAa7MCdfaxWhHC+REIjPBQ1s9dlBn6quu96zKK1M2wCvq
Bs03aBL2GBxD4BTxCiOWmLGf3JNxO7YEhHr5tGJGYH1m3+uYcGW6nwMa3prxcFQCL8eoXJuAxrwR
o7rCH2ZPF0w3jXJUKNMoS+b1NSIjoORhcsrkU219m3tfp1VvbbpqsHUclQwTEzjh8kQidzU/t9JD
nvpEwNmWPAOPk9AmOcvv7CV7QI8rTd9Vgu9G/cBTReAyjnuxY4BPw77iJEJGbsUmnilXhhVg3RnZ
CGKJggfU0Z9Ws5sFn2TY89MaipORQigwtg24guSBLa2Z+BaAS4M0ji17m6lbqbfB4i4tTrN7CKmF
ap9LSbOX1B7M/6a+s2QvvO/yVTuf0swxag4Xm2m5xQ6J/GF+rBkMiauXe5zcIqZa0SNfu2MUdl5i
OJp0KE8pdsDzAQpuFhv+TSMipGd3gWt7Nc6bgPRM7JLhukNNQbqEodkm24qkoClJMsFdJWxDE0zb
URtOurTliACI1Cte9fPqAlMwuMvGK4JXoJQn2jZOjnpyZc5bds71ODjwiZS1VR866TEcrxf2poy+
ON8i8QevREkVGRJGitcw+aGR4l7Fd3Uy3uHGov+k7ZIBiASFsruwnL4bJt4MtVuA/A6OzMPTtJ11
a7FfjsxTDYndzlpMLuNutLZ98GuZX9uR0fWrEkZXZqkXkUss0AJnLF0iXu3FPKohrerRsCV8N8SG
oxNbnqXgsZeuwJaGrbMQhFh5XUMqmNcqx0a9G5fbXHQt3NcRWqDomiw1Nduag2v2fl2sGqu1VegF
06oz+aBfanGrA5cfd2HjyZErdPeZ8NC2gMpoRDftYwL+xTqKONFxbYdHvLGMCoI2otEvuvXIGJU2
Y3urC8cwZueyAisiLCDW28xZsk2Y3DbFM+yrFZ3jpTlBuLZCd2puzGh3HinlcTT9hKN1m27KeG22
0C5u53SXt9dT+8SWSNNcACnn3+APvYd1MBoc5S5l61bcot47p0ROMX5Z2hq2xjwFw6cBfXHmbw/O
eUP+FMa2Ll1lWBE1cGowUZcdyKInKx8Mb4Ct7uXwyrZyFYEFk+WSs1s1rFNZ5TirayuYoS9GQ2Dz
ODbZjtoR18QG9kU56NxMuqgZcgbSFeT6GAT0y5phUdKVWMbsAHwvu7UMakJGNFHw1rPQ+mZZ4XgP
48B6MnFQfqXW/aBuzaXRL0kalgnxslMiF2o6z+QMQvMGqx1O2S4ah+CLMKQPJHO6TpOCDpeGZIpg
nLd1fNDhZbPMxl6+oezmS4S3YcU/KU7uYrj+Dx4mFT7aPjLlxHeiqMIkRA75/aGXLIGD1wyeZRmF
yC+lOL1BhAdUbBq07ntfCVCrPq8afVDXow2ABo8K/dnqcnGfeQBOOjPjg1RRV2z6YtzBl1TIblOT
v96ffHOliwJwXBjyOGbJQdJrgUgP0+y/iygvkfoRQPJVc/h3j/nyAyXJC3X+uWhqihf3FdahkY4Z
9wX9STM6DNzJdqwMp8d5pKevIyMFLLRv4QK2hNYPmp4zS8Mymp199mzEJk7Vs6ONB9pu/miMa4Xj
ItUreRqpJtzOFjE8Gaz8DhyHSoqAwvFmBl7cwthkFYWxBEtROME/SkG1LMJKFHo21tFrqOocW2bt
kAflfhiwjFX5QxjNMvy38VaoyoOSNf6S6PtMSGp0THx450KocYjO3Kx2cLBx3tJeWsWs8NZkOmFy
M0Bgjfe5gacb4mO5L/LeNRYmgZx/nI2NOTMNEkEliOSoCKA4bsbiu7ocR1X1reLn2PfbECZ1Oky2
jmmmXigMaRr9lVr5KaXJtUWFRymWvRBypEuxIX8xBHTpvZJC16l0MN5ESZLFyxcGr7qvAx2OHbzA
pMnZysXiOpI7JyyviHDB8eV2FHjEQyNseedObHHExiosKyDo49NInwa5zUpMf2TjcXwongILB9y9
hcaiaw6LcD9V2Ne1dc3LNpH7/CqIv8G9PH1veENq+tgaRMYkqdsLx2C6j9Lv1nhV6ldkrNgCUIt5
nLHna04MesFSKbcnQDZWafsgoCoIWj9MHG0GftkEx2FobCMW7D4bNpSxvIE9U9q/inFoCxWU17T0
QrO4N+iIwNYS8Mh2pM3fTMq1ErFQumNH/pjXryhn0CIzR08pWQvvltKrYkTRbrrSGre+0ft1lq5n
9ec0uRZnSiNyyFjyUg5+Z1kJR8omfWiKF/RGkXLQ64MYic74GvXHsYcX4ReksAOwSqhM3gTQYjUb
Og9/NSQfpDy/YGZZkTzzJtDBs6y0g5rcy8NOEJ5IryUynsReCM05xVBtRc2uhBAsn6MInEL0y1ZZ
EXnAMZzaLfRRr5FuShif8cbItksKY5z9crev1aOwHKiVtvpGS3ccY8bgLim2xUzxmc3fYE+DG4DT
SkQPPV723aJmGL8C6Jw7UF87NSZDx9fYDgR7s9j0UNXra8147Ba0e7aub1kU6/bYmjjKvQDqD8Va
QKzUOu5kdoU7aXKi7GSQmlO6c7stO5IY1lJ1atDsaNcz1kSAg7pXwkEKQZKvgGBohl9jx9Nh8xLs
slVTPIIUiAkFfg5JzEmJY/5F9afoNr140NqtHqFDcXAST62DWW2y7gL5CdzDnG5Mwm+IJtMbH46U
aDwFjW89UjOdl+um9NPQLSZ2V9dxTSAQZOtRsSkgl5aD25g/KrFtHk+J7uScwc0FyggRGjhhY8WP
wld8fRhIMV0iGqxEdL4Q379JScaBrxoG+Mzlse/4JKbylDVZYwsRMe8IKs1NqWlr0kye+qWmChYc
2qxawy+huv9rNlB9wjkcKjiZaSD4mNT2rdTgL76KlG1WdPvOcgqjtgNJ3TTaSOnifALRzxEZ7Ez5
3LMH0Sz8oL+Ci5Nmp9+xAangtYBclvlIOIDLVNkakif038oy8y2i1zJ2jfUab3ndvwTsq1NG5EJR
vz0OtBeaQ5PtQ/G6Eo+ztpumK3W+lap9M3kMilBxLOBsIOWK6zzcWRqH480ovCgVnkAU79Y6Lu7A
lQXhY17vRmkDjBqhXt78GodbHOjMHsUAeizZhLkfiFeqyiFIsJmg5fpOaDjCoEUNxIS4OA7MwS61
DkIBsbhJ7Z6WSrcQ77Q859NjJN1FEUPOn4c9+xrPHFD9ywCnWWxQdzgE8Dr6TNaM9kysj1UcdfOe
VGF2hU+Rdtcz8/dj52gx9HmwkCIqImkJrpC6lLQwpr1V3Tcq2eDXSb1f5AE2+LUqPOVMMF3+vaG6
j8MSW3njxSDj+u5xgt7Xb8yCTfmjnJ+S9L6fn41m2s4mddLZ7qp1XjyCdhXDa3xksCGDzFU5/OqL
r5To5GWP/B5LuuqxM1pgEQ6duO1ld2FOUcjEc5JiD3JawOmd5Oty2SexDy+SoJ2aXvc4rsGCAvQG
kVkInKmvFlZLzoyyA71dugJrEXMQpoJLHgZUtoGDYTvtsEvRg+L4/g26KIWj1yQtvAycLPnabhBd
RfDQs8yyMZGQU5G6sD6ZTRVytoDW9aLuQ+JMh60O4qydBOBgzUrCMU4Ytx+omyo+DZi9S5CKpYEN
ojhNh7CRbbF0k54zreQPApgHSAUCOHQkxdTcYwzmkNXa9DYaXGBIZOvhuWccd9/OZenEoQXdzD6B
H5SDWcuRcoQBNv3eM4SfdLhq0dfAtHHfMyjn+Ym4XGOhGfdAWANABUTeQ7/JA6/K/FZCQ+K1L031
s0nww8O1e2lyL5FobKi3OGCNYp3ON3K8jtJbIaQy48bztp62Yw3uX6Wg19o0Kxr0NdIq1WEirZCo
zsK2BVeq7qkODNFJIM55JXb7mUAXw+7LNTgdqMO8fcmeWcRetXFTm7dxeCUa17LeUUfY1gJIeQHg
a7MKSyoaL6qUSF/sUj9qbKKJNiFfnk2jkvJ2N16PM9oHkY8sUZhT6ugFhBbs8KHBKDrz3aAU/+KK
H7SH9T+veD6F/KHjUc54T4q+xBudUeuhHJ9C0ki8ZNYqL4R1+fzXt+Eohgy2Pop8dpi9vdzUinoC
FZoGItAmjvTL8FJQrvj8ItIHpzbj7D2iQYxs7p1iMrMKea7pqrZbKga0cdOrcG35mUveqYM+83yI
p5j0+r875XxwbuPilnaWa56tMBfNaSUtlCDqi4NG6ENj7QBif7WH5BldbPn/vIB2Nlz+8cpCvAEo
+8tDq82+RKhCLe3Y665rqf+HYOb/xyf/TeOL+T//L6b4XXqyU5ZpOcz/VbZdw//+7b9+MgV38+bH
f//+g/9MUca58HeEGwbRQijL0EbzosefbffffxMkzfo77h6UeBzeVXQX/K1/JikLkvl3/nEO3bhF
z59/W/ZdxJ+Rpb9bHMFlEzcgmxa0Gn8lR/liCGj8KrSrcA1MUUQJiAX97UcinHtSVqqkp46q+2CG
mmdkJNwEYbhQj2blDFNrXbY1xcgSpHyOwRmMy3n7E0GMXWaC2YTzP6tELEZC6RejCbxPnruvxur5
OPyvr/n8QxHbnP9qGjKHYfP/UnYey3FrXZZ+lYqa4w8ABzaiqgfpM8lMmqQRNUGQFAVvD/zT9wfq
dhWZYjOrJjdCInXhj9l7rW+dDEBNwn6li8bgqKtVQnUs/jGWHAUyGO5Pj9VzI8FTTqDjEX57rbeX
AE57oI5gPj885Os/x/y3rEmvYR/U8j//ffowP5wJd0rHHsVdY3hCyeeebNxFr2UJJMvgaHj0/INA
geOXjig9kPfNdOM10IjciaE9T3/5/aHFZ5M0z52h0MSnplq2cFDenRwb7IlE0FLQDqUfRH5yS8xE
TJ6A50+xWQvSQYpVlhaI1pTsqp964XKwqKAKScDBdD4kqz0HwQhLdry2qPMxaSQQcjy2i06ZX6p5
dS0MnqesW9jZFm3iklZW6BogJiOq3G4QkzAR/5Y+C5XvL07/PCK+Xxxmc954InbwYLw79T4MWMKw
Y9/jm7nFTUXgTIwvVFPbeeRxAi29q9yVYuaKaFxlNiedi+whdf19L9na1SW8T31W2BKPkIUEY6yp
3uLXbenCv7+cWU1HSA/Z1Hc4Y1zfOiN1FX+/F9A+0YAjdXUtgYTw86fUq1moW1WgHr2Cs24p27tZ
oIOFZ7FAjtYukJw58bgSziaVETKqrklWTJagchfu9Nd+HhI15isbqfpg8z0E/L3yqynxNDcJSWWG
he8GWCst5S4oaTiIi0yDCGRZFeSrfhM0tM6TkSwC3gligthSGJ6KmARBRuV2EjCoDfsem9b7GQKS
WYF3dM98qX8/RTTN795OjKxCvBu5PzxFM+gkkMZAHtU8mZcllMLhzJ1+n/0/f4GTbBp6K0YHgZRs
mtc/HKL0o7FKVVUeTWLF12Z6FeuZcqegfpinho5itP6tNjQlc0hCiGZ2WRr2C0Iiqm0aDLAPc7m0
hNVCiOZfSVXQAyQQLZf+VtWRSmkxKXWxNdbwzvJkWxlUIUsSSM4sqaaB/9NAojPkT4Yc6qkG4fPW
yWW0JKCaUpTu7diUrLOBGkPXqtdBFy3LnqHXqZFIB7D1STLOZ/U0qEZmLshyAPzSmgQgmn01svOi
YdnVNS2IvGCvShKE8Y9b+381xd8RoZGn/zH9m9ccWW7oB/X73Pjff9qHr1Uu89/1t7+1fssPz+mb
PP2lT/9n+X/ef+y/5dO8++kPMKSZZm+at2q4fZNN8ucs/vnN/+kP/5ms74bi7T///RV4XD393/ww
zz7O49MY9f9fAMzeknB8O/39f+Z9x/4X5mpeTxz8U918eov/mfcd91+4cNEjMuGyKphk4v9M+8z6
kxkZp5DDitCFFvFfM79m/muacQzgB6qNeJwP6/+tTP6ZtLhl/0OtLlZFXrzJ+4zc3bUZs07evUYP
fdoZqlzX0Is9bPCkERIEfE5LffKK/zkMnnaWLLRGEIR//lKHsWQBApN8DTj5oqH3P2HuMi3dlfbG
8JACUt0htO/DQ/jnWj9O0O8a4A/jw5+jAoszOSQRdqfYhJhL05jgJH3MqTjRRstANj9ctszmQD6s
G7LnJcbKD6DpOgu/gFvhmAe/Da55AqD9p1RIJMR6q1zpqU76erLQ3PBn0yhX3qDetsWrpsWPbu3f
5aLcKl6EhEPuaqk8fH8h4mQs/XMhDiQZ5ny8ivb08w8DndYJT+/dXq5ZVb3psP3hPiuMBP2KRlib
4toXyRQy5fCffGDT34gbLcZlGbjhpdFk80LWq7Gx7ny08+VwLHUDVdUqj4yLkWAuQ+lmbXjRFMOy
6s0bPboViAm4DXoFP7SGwF1ZKIFjSPFUwBZnLm569qdPyQV3ZFPkVkFcTJvcDxcXGCbx2lYp11Zi
H+q8u8IpoCHwE1Z0VyTixsmjX7FjHwT3OE+SZRp1+7ZGdcI+uzWKLekWq8p2mT+LjZ40K6JiFrxa
l0bW7Mei2HbOjpXGoaUHN0vM8insgV/G/QX800PYdxjjoie1y84J1D/vlP98WS45xHzEKguCUxW8
YqJ4xoSO1S/TZ0NE/cOUBNQzn+Bb0ZqDwo4ZyEk2E4SNs47Z66m4rsUuomIj2ILPaxEjUcKZ8/39
/updclnis3Q0rGm7+/l2q41TWLFXyHWCZJA44K0TnPOYToPGxycKZWDaq/PVMX1qbE5ODkGqZx4L
0qoo/rEGuGgGudGLOwkBMyFIKlbP1UEEI+XfR8QBJFS+dEc93RVYtZYOETHaa7PjkPrdOKpPthkf
qzS67ZjFtUF98rWbBolXYFXzMboRiXshyONW8uSeFLYj0ansb8jGRjvstPlVHSbX5oSsporsebhN
UnMLUi4eSMosm91UHHN9FETK8BDXJmVuM160Jq2ssHz9/oFhkPri6iiCAPDhqdFVnn7+4QsxU9a5
SaxU69Yh60amDlxdffw5COMRf7YNssG7pIDpL+CXJsvOcLeJQzs+wN8MoTe/7NKj0l/koSquAwMA
nBa5FMGB8AdjSfQCQZ5tbPz0xhC6ZYJ9J4/YWg2DD4mZyKxAzcTULEM7VKFHz7TqV+0HaFf4HjMH
FaaVNbdO7wDwluAaK4+uRpUdkLTj7qx4n907vKcU5gXyhzrwD71dX+RWNW0lw/WoOT/bwXnDH7Tx
etwilUkyIYlyhenO3Ta8zTOYnF6GJCCVz9EozCUNaroDVGMHcLgkQ1oPJqDDQiOpzSJyCZVUHf5u
qnkVoNxoPBKv2pRsRMK7Fi0ggQUEsPUYtc/Areq5mHTdqVwkNj2+UkyVyF4hdqBKf4J4jdN4n2EK
hjXhEOHTXzudDOYytF/N1kHgjktdzz3w68QuLKiH8+bAkmeRGfGTQE5bUTv8BavxRx1eqi0NpiRE
nOeyzSq1hz5SfuaRu5dWvoMxY7AJY0xjh3uP6UK3OmxQMNe9o1UJ8n0JEhfJfWMiYYYXchVfW0Fe
LMOCI+HPAgFYEFynxia5inNZR+laU46QaMElqj0vQ9ztS8qDiL8o/uthc5E2JIwbbTsLBpxuWB5v
IFs+WIqz8HJkn1aPI6y+0ru0J0I5yuZ9x+5/ZGEaRcVF7bnuvLPzLdvxch4DH1i1xX2mPLpRpQPq
dUG6N3tFz9iRu9lmaHvYEWr84vsEiVIX5UVjLW1uhsEmBCh/7gn6Ifxyj8EPDW+z1HRwmLp2FVij
P3dsFKmPwupvx9xDiheytZler6Fq2QPp5a2maPvvPzr3c9+VsYsxDBeTi6lHo7R6OoblaeMkbSqr
dVJ6wRIA9lvcWTsRotbKEz4RVNZ+gTdQ3aqlSV77EN5mScDu2YuQWtoF8jx/k2e6JFrDIBQu/6HZ
WBrGAIeF4s4QEu7ThAEeGIPoM3PROOpx7PH4KehcGsN5IgHYRZ0cXfqsz6DyODNLJE99BD4+9bXF
SNAa8kueixp6EJX1+64RLg364Fln6wURl2lFbcHX9FNnQWAmCaOnTKlXllK+6god1Czv9rYfvzVR
B8y1IPZZ0Z8qwq+nkKajFo6bMA5/uyMdv67fxNQIjNvGsjZFNg9j70rrN5zrRnFRdpL8W3Xek5m6
AWmqOLrRi/ZVPsyKirQbN0leUWvcxiEfXujfNqYO+rxo7iMUbthNjESHgu3sRjki/6ITDsakuf/+
gZ44UP95oDbANcPg2VI6+TyIDr7am6NMqnVpFI9pN9ySiDsvnQuohHgpYkVFGT6ih3Z2knutu/su
xgfvsBW3O3PnU3Ghqk+fvEnevj+z02LOn1dtYotRNUBy8pcRCo9oRdWvWjdOfVdByGUPaM23JtL/
BfAs9NbSWxEE3LUqMr5R0+e2uw2rgFczY8yvSPUQY7TDELrvkXK1Ir1yY+sHVSmQ+nmMPt6hREdE
7VxtfzQGtB8Zo7IiYnWnRlPvSILx/f6atK8mZIxqkGoQI1GjOrnbqsgrraiLaq2P4LODQsVE6tAw
6xCT1EmyVhDW1z6QUhZJs8TGC2Pl8U8o/aVHDatxeAeD9ox46XO35P0NgIIHZQqarCb+OieP2N6a
DA6keZl9bTYAjomgOiKsWBujcR16xa8zN+GkSjc9WIuaPhZrndoqgKnPr5zmlkpas7tHnpG/5ga8
HSnsnSqVm0a3domI770CdjaiSVdkZ4ojX1wsx8a7Ds8L2uDp3kehwJf0xMyz4xqI1GjvFZ6Ba0WX
RodSQzcIZjtztV88ckvXeeIotWhHvW9iPq5SOsWBRVTyyO3iDRLUDDjpdRV1y3isUdObDdhN+8CC
AdB+TzcvmeI9iMoz32qNf5DGZ9ZNX94BVHgT1Iu+zulnZZVOi+CPV7CVOzU7KCkrw4x0AOkecCCs
zlz9VHE9WfNOXsapIu8avPgnWzS3SazaA7KzLkz1KXaROHY5USWklTvKr9FMb20teey69NFJgxcC
LDeFT1Hq+5MQp1up9xcOmh0NA9PBGHv6wmllRfadgniTEHcWMjrpQk37Kw42Rk6YorCgscQJ2dmW
cUShuGlk9GBH2XOmtPHC0Uv8FFFEoDY5ZPagbgsN6WLZasfYSR4ncziUhmhntN3c93N1Vg17a8SI
NiZQ2cPBXvd+QgT4ZIBLqJIJhWnF4bF/f5FfDS34sSfIhkk35a9dvdUohZP5AV9VYRztgIkMoM2x
FBg12suuQQWRdyHekSJ4BRJ1zdrgzqIZrntElgTjISdO/cwpnVY33m87td6JfKtNsIrP37ntTbEx
HZpZCMa3tdutTZfwR0/fRnH+1OGl6NHL91ZYnznu6VZuOi5wDIdND0OsdfqND5bis4hBf5OM7g46
3mMJIfX7u/3FVg6MyITGo0xFj/lkK+dbUZN4Y1ciICPTOUeCadRtNi8DtIPSQloU8jknqdh+f9j3
Ivnp5/ThuPbJ/IF7O+uZ2Mq1n8XPSAMFObj5o0NUwNwcL+t2iBdSVQmVsLSrMGpeK8s8yFBDpQUP
v6ZzAru9awjDCa9oerjz3GiZV8ukWsKNWNEZqWdpo9ygZZUEJpQLmZI5yAy6VVL/p7Sj19D3eYcM
yvGWd9WY6YNes/QrSCwYbgCTQ4WCvVamzGtePqwgFDx9fwe+Gk0NjbK5aeESpMXz+Z0apJapWdvw
KSt8o0m/7wTJzlFw8/1hvnp1Px7m5NWNmyawrKYt15RmblN66ziGj3hqm5aGRJ8trQENatcg4Pj+
uF+9Vx+PKz5fXp5Ubshyd5KOtdcZhafeIzfGW9lFtPUgbQVOdeaGfjluvM//NgZ3F17t50N2NG0C
I5ElPjpUY0jQ8jq46wZ2uM6aiEAfmIWVXcmKCBgr/9GTDBUTBt86GDBt07/9/vrfG6qnL/iEtadN
ZEw9jJMb0PVh2KkFL3hqF/Om9VGYIDRTun1FnW/WOAMyFO9CsYo5dCz4H5WNcUN1WE0Posf4w8hW
E8VLdS57K6JqFevpxfT5F1Lef3+qX40yH8/0ZGbL65B8cF8t18Df5pSLl4OfnEFT/FWpnUYyuH7c
CKZPYArTa/ph7ZBZjd6PhV1gFjM3WUHET03oixaXh6TObizFuq0rb2NHHlpI8RaYbGsGNEewTmaF
sy8jf1mU/SIPkER6VocGyFgIozya1XgcJB9yFRiHsTQQs+HHHdi98yGVanRRGdff36z3ttbpc2UF
hAhfg1H8V9sr6geqGD0pcWmhkSqRPJqkXRR6hvhQu0zR6zVK8JpJb2mOaKbM4efg4vL14S9i3lEv
hUWrR+pn7u+fCvHJaVGDdA0gQ5wacoLPNzgPeRXjIivWRsHN6lLrKvCpV/edJINd2ldVOlw6dq4v
fHe8VkTBGIDp19HYjDpO9zuqcKVXmDtN2sG6UQECgONCn4oc8LRcxS1pgjYJRLPAoByg5VSKe7t4
8KVF8HdErFdbtRAj859KA7kmqhBEVfytb6jbEB+12lI3IUYSf5fw53VsPNtF+Ixc4RUszlLoHuZy
yhr1rqy0n6aZTlEY/HJh41ydUPKRgamRwLykybd2jDK5RT9f4o7KK6smGKUDKmNurZZAyzQqDhb6
gUVcrdJk3Cf+oK9ShZB1IlVbpoGFVLCUocZZ2Fp2kYXA/jrPzdeEeK1wyz6BfVgXTXYXRGgtY7MD
EmhxJ8s8AslRqtfQ3/eqRXWuTbY9KYZ6Wx4Lw+XzRv4WGmR+9jWJq8nKNDHDe/qlUJx1ZXNL85KA
A0XAAijkbx/Tr0lIKgngvyRS+Sw66E18gJz/YmvFSg1anhVKZyUg5Am+vMsgTRr2j3REEYDSPljA
cspmzSAAPLT4xgq72TIOzf2OC04iSj5tR6Kn2hGfM9KarkoXmxc/Ew1pVdltl+S/vVFcMSmA/9Vf
bFPxiRog9y8pzHun6QiTeNBGF2CFXT75YcbjtNIHuCEHRbUvQMsVc9sI3GXX67MRrKGQBKMapXMA
X7mSnvLit9ZL3yXqzAOvPPi8FLnTPMVcfFxlv33pH3Qc6KT4HEQ7hVgTuqj/SMopBpwCOXnq7VNp
tuh+rXwhUVrbwS/NwBrgBNFBU7Asn/m0vxgIHVDqpBswSE09/s/fUO96JcGHADRCghiKXF8OkcJy
bzIbjLcYHK7VFD5T80Bd+OiY0fVzHad0aviEzpzIdKCTjxkwgwYJHE0cy7+TEdmLMrLl1aFY44QJ
5ykWVraBF3l1U1TmBTlrUAAQCUPmaPJdAQZW6X+cOYNpuDg9Awopjmux5p32059vBfCdXomCssAs
Yt4ETvQzd/xDURt3GlHVQeYRwercirD41dXZmZ2W8cW+DqwQlDRTsPzH0/D52MSxJkNMyXSdjyQe
9zHbZ4pM1axp1Wu16Z98UfzOJ+mLLn+HRN9OMYkJKaQz+TxgxpsNENOfdFnHa6slLDgJwE62Rofb
zPBvh9b6HalJvOjN6jY3U3SuIieJR7tP9PJSG3R3YSbNb0cpjuqYiAvPEree2lY7Q1oV5AZroVv+
ZVVSWtUUc8uLBJbBm5GJuKzbYliXkbEXxA+vsBMRJE5V9MyT+eruAJlk5Tgl1bB2/Hx3BieNB4xm
xVoWKTiC6FelKuh+kM9HMv9pldWP1CyPukkvcBh/jD5ZBz4OEJgzbnERElkxD5PgJeGmndlJfHVi
JpIpYVMfwMsy/fzDFG90pbDrxp5CCNK5mbArmjIj8dP06pSwOJy5EV+sn51JHcKWhbtB6/nz4YQs
igZnT77GmoNYN1lWpbVCS3euzTet006/BKZU9v7wHi39dO9XB27ZRFWbr1WRzv0GcII28QYisAPK
LpX+/Ti2+0aYMEhGY59WW7vSL4z47Az/1RdpTesnFWEY/r/TFVQcJZBL1XxdVBoxVKGzqvrqOjR2
pkyvhyC7HvJh2VagBLKoPVMsf186/3UTTHq305achKiTZxs7FXGTtUYOrsQMGvj9BYmSh9IE76pp
Vzl6OOEmxO2maOW6Mwf/YgcDaoxmKhI8nsJpmYdAeS/vHbdYJ6Z1rURgHQzCu+lIXBR2fqEY9lFA
HYgC9Yw0+cuLRjHxR83JKv7kDTM7+i+KoRVrG48TMrCHMPEwtuKvCcXayFENF6W2NAdSwUgUe/z+
O39v+Z/ccrqBJhRV8gJoMZ+UemKWKtLMgmLtduYDRTBrFhbDFeVPzB/0CwxpviDruLfk0fV/+HpD
+nW7MrHDDCadvF7B9wA9eih6e17bsK7gtpeJJEFeJA+dVybLvhyvXasz52JTBK6+ksKlTq6Z27LQ
9ZXTyifbYEFmBJh6TPsloOI+o8CE2xZ7xmjp87DQHtM+Y2Xyq6jGh95zN0Xtr0TcPmuywq5uvrhx
/VSoZkTS6/D7qNtYM8wrEYOoCDtyNgpS9hZ4J1hJ5AMDuN5m4DdjZ9cSxWYbBHIuCuzPo8VirwWO
QncYgsLACWWwKUTTPLY1uScqdMDB6oFAlcfvn8Kp1m+q8E7VPnQzVF/A2Z6MtmZiWIXbewxqNjGT
cVI/yNJQVkTBVzNUtBShICwqUQrQwlvnXaUvYMZsowL7oUaSLCl71QzNzIVawHFxKvBUdUFnVTVf
qjGDZVTne51Orl8zn6gNjuigc69CwE2WHV+xX3rui2kpW+j1yqHFExov/pCDS2qn7GWMeNhWSAy5
brUai6ddnZOWf7XbcSfhHRlt5KGh7fk8yta+GQYxgX3gJdOXJtR3sYE6uKzu6TzFmEBp9pbhQTWG
n4UDcKK3rNtC9aCA0tsVB72yBoKGiTM+81j+Hgw1tCQIZgi0sFx2Y59PK0l6U69GAm+i1GbFK8Wh
6XnRPZbng6QQ6mvGS9n52VwzydDUeRuzLkdoR4NomQ4Y+mOxJ4Tzoe3oaA93Ab8+9vIYGdqKRLh0
kTfcSjV21rrsnkYVW37b1k+aRamgfygHsAoGgbyL76/qiwLGtNojDY8KryAe7GTAQcPjl3ZjZFR3
63VqNshh87yap6M9j6swwi8ZPVoJ+ZAt91xL2EUHLW8TYpPHOhEPoUF0GEWFMzf7i3FQQzeOiIy7
jY7ndObJG6sEkw6qqaHOlugAc0MWFMjh53UAqChSiR1HKDDMWayfKyO9L2c+DYMCOq9qo5ukEszs
O9WZPqwq0HIFptmSwO7skgZ2iRyGpabuOhWVQ8C+o7a2sjQvU1Pc11NhwOnONJX+KmSdnMDJvFtS
dAxSNcnXVdzsQg1fW9DMZM/gnwLIC8xtDMnl+xfhr6XN50OedjKdVk8Cu4xZALvtnvSldZwx4eby
zEL7VJfKOoJ7Cx2fwEeeLNaUz/fWV1PCjiPube0RpQmASOsjbiuRnabSL1MDfJ/XP5IjfBfVw0Ma
Rs91a2wMx15EUAOVbjkm+b2ZhHjZblsjffr+LpxaFv6c3mRhR2OlsyE42Qfoo9OAtyfWXU3g/igW
wP5mkqigqEZs7ClLNSSLmgDlscKFFW0YChaVmJrb/kUQ5ytDXqYEabry5cyJffl8WIPptq2xRXkX
K314J4ukJVi68/N1CdAka8RNUdurkdCEoC8hCBQ0xXdDZs41CYKkLreujJ5yedNb8X1FRfTM2fy1
a52e4oezOblNkaKEAZ68fO2HSAdcFsJWv6eAvgy8XT5YC4Lf7qkUXCNb3KH2XQUh8athsS4vvj+R
v9Zp03mQoIgkjNYUve6Ttymz+7GL3QwR08vk6m+k2NTaMvcPiUYMn0JXG8HD98ecru2v0eHDMafF
+4cnUWtZanetna1LFyW+o8+stll0pj6Tyv/OGEdz+eTyTj4W9PUltSsnW0s1owHFXsCr0drc6mcb
YJP294urwl3A7AYy7VQvLoymKC1EMOuxZ/bqnXoR4VAldXcZlM8i1K6MnKhm5qAUtk5wqaTla1iC
q1LI8PQsql7pk9r6v3rQoWJ8YnE9tyP/TmmHC1mX5zakJ/DVf27M1HxnGAFa65zMxWnFQg/RYbZG
SLLp9WLdj/Z2gk8XJOZMgwgp0vPWUi8CZW239hZ+y3JI2D6n+ryos/fPNgm86yhrH33CJPimiLa2
6Toqu6QLopmpRCvF85aiodDWNGdm3S/H9w+nf/La2l0MGCjlFbJMeoeUm+XcirWLts02mQrJqx7P
fCdfHPDPshITlirE6doliEI1kzlPt5XNDjnXUuqrGKpZyI556OWKGK8zX8nfC4tpYYzwhLF02sTa
J3MYYd1dVNscsvOblduDNPMcGsewy7BVBNKaF6O1avX02iF4uWu72zB3Lu24X1btyyiG5fcf7ZcD
BVOOQewtA/ipjiAa6EMmkZetc1y4kyC7cIxD5WHOJNUAifQipUGSx9G56W56Ef8aLOib0zGF++Kc
flYSsRqiNp50OLBhtax0GYwLzW8uR0+d57Amkmm/Yf6gwj8Pm2D7/VV/tZL5+BBOFTM5xPcsrJnO
WLVfFCW7rpIqfJwBlC62jQ5ixZ2qDKpN/JVKbClcXrn5/hy+fvX+6z04/VSl0mNM7yDHd115Jbyr
IHpyRva2fbUigPqg9/WZSKsvxmeumTGBCgqettO9ez+acV9kzE0KKfZJ7ZFl7C39KgOO2pxZp315
KGzEJsqUKT7rZKfi67lmjfhn1qUkvQj+s9GITSDjZaycA61//T1RmdQmLQwJHCfTjkHJTQUDThBl
E2J1B6VX4UKjXbRAibUVJSsqqPeNMs6zbCAGJr0sgzKc+cmAq8U+Jm11pkr1xYoEQfp/n9DJ5NQY
hdGpPXMv7m3qe1B9HblCI3z7/fvz9TtsUgqjXz1FzJ3sUBLUplbY8wm1MXwxNyQgLDcjuH3xIYQl
R089h/iWPjl6/mNMD3pJ8AGtsDNn8cWHPLltyA4n547rPplx0FlaqTewKfVb77KCCpI4wyx3nirs
+30JIAWvwbtf3eg2IBDPHZ7a398jCb1Mhy0ou2KN4uDnZUdLUSVTIqoCRFZzwTpS5yy/6hV6fLXZ
sElBQIWMW1uL1JiNZNbNWlvf4NBcFKW58Q0QGuJICm646ob2UStMZ1FJ2lyFJi6wsxiTVWUkRMNK
ZhqBfZZ+VZfOlQ7HW409VDojccDkJwazdECv0Yhtawf3SkKOXw+txi3zTayaq9wFLj0JIuvhmBHe
oookg+6s7zSzukK1dh8EPWtrZ5GI6FA0+howz0UovBv8YdTZmXgLbSfLdEpuxqHvgRzMyHKm/Ei7
qmKdUYV3RoomGZ/qITXU51TXH/ogD9a6Bj9E8cXW6tWXIrro6WitB4ghUjTOViVwKG/0B29Ant8M
znFADLws1Oyy62BudLYQa7/fJ1E27GOo7mNXFxeBn8yaJgl23PFfVQf60A+OqQCtogwi3CSNpe6T
sX+z1poe/RSKGdy05U1ixtV8KN9sq3ZXjOn5fAirdaAkr44J2F0zg0kCwpI56yRSRbxCrbHMvPQZ
iNayViik2X0erapKXBeB4SwgVL2UvaYvykCUQKKcnVnVW1NqylWq5I+h1/PJ6xT+JUIaCwMxW4FF
n3vmaogfy854wbhxFJqfbEoRPfV9N0eYpeHwRM3lDvL3yG5eZpAqFpHmDlBjDKDu/HCOuN2dseWp
I6OEpe6+1Y35u2xubQVCYDyV6PoaQGXTQ4IlgKvNLcTuOfjh2us3DUDK1rBeau3BKzlvQDJr0nZY
LTruIfTQhIRjO8yLrpzJBBEj78BLBlnS0n97hOTspQC9nFr3EfuvbDB2jZK/FbF3qNvoOfHKF2Wj
De11VUMhyq2fdhg+Bd1dQDtwZmYczif+bWbbA/eAGFhP2zZ2zLvCYQ3Jf6Je3kWWeRfm/EGNYbJm
9TFUgMyGqbEoivZJK+jHNWE1LAYwZvOBrG8GYGTlyCFEQfur4Bm5HrJHQepFVhsx2oqBlmOMxiAd
wY6iOqBW0NGB9I3gdiiNY+xd1hb2W8fXukXtatu+U+UszWtjp1KFQ6A7I07zOq7iV3bI0SrVeF/K
FOmX2moMseGTZ2qXqgwR6eJIduME7bWkKV7ztcBB0wJUx9hjX4vJQ9BOIOnSuCKWMbP8eZiBZOfP
YmbSdQbVKo5EHsfztloKFykZ4hn0R0r2aIEInxVx91CDGh60YakO8V0WAtG1x2w+9Lz+nSthXqcJ
gJLQu8xr50hI020mNBCO1pN7aNoeqAsvFAj3eZTjUOoIeemK7DWzqSAptvfigiStnfg1y/KdVQYx
0gsVFF8m73NLrGvztUnSpaDLpZUpff+m278rD4VHE97PqAU14Pm8LH4Nqgzsq4niV6u7H8h/EQSX
qTa3qpvW/1Egsoe222/IXdlRd78P5a1Rx5hIbGceZBh2/YRXoE/jo+K2a6tG3UjB5cCeBt1AkjRw
vYKrXHN2tm1vilbN9iKE2s16YqEPaj/PPLjq1aGyUn+OIoPIaBuEu4qgPQXyEyIpc1LhrMak41ZH
zoyrHPalQlHPVT3q2QhOwBRCnDEUkDHXekRUUXsnNlZTggZp5IXvSEhXl02aPCd9Bx7TSUvaPuux
8lU8GgQz2El645uzvtOcBUU1DfTsNnDiy7zjI9bc9lqdSPhdrhw6k1eoBASr7fn6sllfMgHgo2z/
DB4kLT7nDKCePyzUsQDUMDwqDJ8zRa8gAvQEQmtio4WMxaJ6aheZpb3Qe7+yBmVpGYW71T3tQdQ9
vEh3aZfqXe7IZFVQoCA08LVynduUwha7HdLwvIEHg2/LDvHJxJbL9t1Y2qjGFrp00kWBIHQmZXtd
hJCy44E8g0IHDGtjww/rabRyZ00QP8V2QFXMrNpVK8dF0Vhs5Bz3so1DhAvTKNP3Rjmz8ow4U5dN
oEmTPQjXte3cy3LoyIrQmdtae0Ex3J9jY1LKKACDx++VRX4x2s2wKbr+QITlXBdDx9cev/q+DywW
cDFSlm7dpcRGmESHLZTG0HFFpLBSc6C+jWS/nNeaRlHGVXdKaHQzrI7hjBk6oKhYx/uB1G3QXARa
DLHvXDUuONxu5AP3UEnMvJjMLNx05cqi4TNPorBflgLMfw0shwzNaud4glzB4feoVd1apuhG0sEc
N46ObqMW9q9KSZh+bL4sau00cNqHyDN+5krymMeItYUJ+y3F223pclnz+vncv8DPXlO/uS8sfiNh
LNJTPj5RvNnuwuknC5TaX+WdNWVI7AsgATPpV/cFYK65nYXJwhlCF8rR9Lktmt7ax5G8ltqwh/Fx
qccIgbXsxjWHdOm5DFeVbrOeG/aEVztLC2aVg7UUYKu98PGC4JII0VSCi23kc+4aAZRow6b1davE
xkNBY2ATEZkRt8Wb6jIjtRoDstYsC61p5rWubxMmp9bTb8KGl9xnrmTpHP62J6RZIApGmBy8R5zS
p6/jZ8w5kBhHoa3IRd9brcH2yImTDbaIWVco0aZztZ+96J2LsJa806+o9APcRi5MNZkgsIOru0ZD
89LaJGh1CVziAtICrO3xAufNcGkNDpOjSnXfUVd0tVFSV9VNFNQrEWFYTlJOxonty45/xPb8nlhg
KnqV8xak4VYI6H5BB08d+L7XL31lWGTmQ+4o11Yn545TghIbOHBMBkps0TKphPpEpMqIF0bpF7YV
X1kln0STFDeqhL44CHWcj518rOrqoTbSTehnl62XPigho4jM0wutk3e+ZHEV9+VyAFKfdFC9IR5w
m9oQOpgSzl07urOb/HfHxzJXzaG6bOmYrlN1IiWP4TIbGVgRMl16SnJpm6m6G4EBZsGwqxxj+3+5
O6/euJV12/4iHpDFYnq5D93sZgdlyXJ4IRyZijnz159BrY1luy1YwD5vF9hY25Zsl8gmK3zfnGMW
9Du3VuF9twHMu3wQmJlKP+wQ5jTz8BRHuYecM8DHykItc3uvq2ljsBVeRbOA5YsKUbhJYJcTlz+8
fHpUCwE0ZK4m24n1XFb5gaO2uY05qm2zftqTs2MECTbYXeNUV4uxLiP2HO0gOHzPOaBvR7Nz/emH
U3XdDSY+5Gdhlh1kwnvn1OqEX2uJ+az7hHgQFjHHWGzUbj20NvWxqb6qNiPABQraRojpbKgBeRjN
lHJQd9LFEc6c+0GMqmOXAadvidqz5dbtzovZWsdiYJdh39tJbvrZor559VBRX4t/WFYBw500aNY2
v4rmOytteTsdJfwM9zvSiwSEx9SfQiv9MbUS4pv+w6rs+EYVObw4Z5sjWtOxOR+XHgweJeJNqioS
ejobYqnr+UP60vWUPhoPnN9Dx7arv6G52JNVtl2QisLmUQZQxXcO7xzSqeFUplN1k+Qovpa2WSFz
1V1fht3BZcPbLZnH5FWcE/RvGy8rru04pC1G7oYXPlZDjA44/aaPLeS+iOJ6FE8zuruT12QnSKon
YY3eJoq0d4hbwMLyrZ7yEZCFu+agy7tq+KE5pNKc88xfFt+KNiYTOcTF8q6unorw/cycan4zeS1D
r9uY5fPskffwGNlflqzdOPm8SauvYoIeKiwMnRld38g3sF1GKT3n8VOYXOGmtM3JLxZ844uzM6L8
2u2L4wxvMnHiY2Q7AVFZadteYw6Fpt2gXnPPrPI3E0xQzBFQZZxzK8SVNkHMEe+ypbolLuRkh9ox
TrJA2f0Rc/xtpJjqujUkOd9O91M20pyN96lMaYqIa8OMrw1lHNq0JFhKC0weNsQg9ArF0dDu+iHe
URMIHE5dVBY5GDsnJeYjkdtLqp+qNZe3nE+lJMI6+8FyyrFV28vG8TVWVBe0h1YDc0mIoS9KX7OW
XVPi7wyjc26mIE9tNEz2YzJg7i46P2efQ0npELqAHE2574d12tsLw4KIR2ZH1D513qPT1z+gYWIM
M28jK3rsiJAySo+TX7g1neHskmkg65io9fTG0fP12LOb15hmGsxZbl178/xA++GqE8xeWg5TRxPv
THM494345nXdx8IbHtnaXOMSrob22oxD8CsKEV229ZL+AXriGR3DPpbiJrHKbRUdO14yK4vuB6s9
uCYnYtt9yMz6OhXWh6LLj45bnSIZfoT+8kHxshp59E5zzfc6lmfxLm+vM5OWD86jcp5OIXlVijUz
FPozHqyTro9PyJAcJh6589KjWpwfXqgfG8sM6my5D0vt0LU9s6a1scnriEuyXFwKz/RFwkR8rXTX
r1ITuJV7M3uLPyfRNfDP85LE99StWcpCJHm3U8lxe9S3tgYWEQBVurgg1c1tKKvdkGMTMgmBYi6c
bETVyjnXOc2qrtu4joOUqNg2WCSFM+x0T20bizmzVltdfrfAH1n1FhHOETkDvd/0oCCDGg1/it2n
7OAWS+0dvDrpVjt8IWsqEH46JmvX3I2GQIpWn7OKtddTxWPsyruhcm6WfFcjT+pj7TiOFcJGZ6/U
cgJc4k/z/CQ9GlZTQEThLu/1jXBQ22E2DZ0ZNtSXCBq9Pk2nmh89JyOn1TJC5ftdh3ouKyViJAyK
juYXFIZobfuWxg85Rls5EEklCD5i0VBldGocwpzc9tixIDQ0ImQMKzj2vaTYGw2p7UZ6smFZCLM4
pqU4N9kR0+TJi419qzUHOn4w4YsH03SeFk7WjeXBs9cO7syI7Ma6KGK1Q2sv092IXdos1KFI5lu7
YivJYovOxNooQ6fejtmEWSxkjawrm5JAd7Sz/gBdaVsZBEO15n7GVl3NVD6M2O+HU+8d+r7bEuq5
geVHM+uzvnzvc0oAHCqwNWybkZi2Hm7PsqbC5QjUhY+W1B8pSbmNONhpvdezdKdfufF6jNV8c5Q+
XcQgR9m0teLl1DQcbCRxVLaN8Vnzcc5uhuFrzOYgY1xu9C4BzqEjP+lAgOXVx3akVuxGBJZEOytZ
djTm7vhX9sKEoRwK305TXxvzq1R+bHnZQz70RBdssaODA8HYpVCRhcuO9HM/T2CUXsdq3HJi34jo
4+wafu4cnNYOmmrcV2yfQ1Lw3A5+qEFWk3hQPdHGfasd3cTZzSJ/DkHu9sBNhw41xTCfckUEFHet
h8aq0ViQwP6Fq201AjQUNLeeDepSm/ushmYZkSzAdBYliQ/9gKQYq4z2yxYI2GnAyKnZ+q7udyFe
oa4I0szzDUCnQ5L5RSU4xELezUGzhlSOZvEZz82ucPtdQ+RS4jkB8r2Ped7c6fs1wyvSiSOzqPl0
fpMva9rQri/EkX8YLElGrhYULTi/Zgk4FLFFT3oBy02AccVM+ElcFHZAYVvd8HEg+r1XnF3MNB5j
VSx6Wm3TxoFBDVS5Iz0vLY1DUpV7F8IuoNhwqX2cXKRPia1Ee5r7ffh1Nrv1eWC5o66HxzyE5Ft8
dicDdI0/RBiEAY0a6XkgYK8vCLl4AWE84ChXHFWHMfGzb3kfk2FmHRpYcH1J1YWYLj3JyWOv/Cw3
yQnhAMqloa3dFPGI3F36NdADRSoFT0GgV8Vq9Ns5SNoX2fmRCbm2Jjx+kqeqhb+sQ2+fmgfVFmyV
B4k3g/y4HGwA8tusTq6yaLlPahEIKDo9ZHgrS56MfDnA/Tx2NqeGavq4uPbtiGw2gcxbjen6GOw1
RPutZGuboPXVg9rQ97pe0cnGuNyz4NH2DLskaAzCmWYXTUThGzN7JK7PBrCrFnWA0rYBFrZxavK7
cjLrlK9kxsYKWIMXbtcJlF3mlTFoW2kwW3oZwAfCTlaxPjJykjCXOtoV8xqHZILc2Q/zeNLD75Pb
P/B0srNw93NoAE2vdmwViZPn1ewTf3CsXcS8vqtcQtcG+97SPmJGOxl5eqiEc2yb5aolFSmn9Rb1
zPdy5UPM237Ai6aR3bu3UyoZAKcFnLdUZKehKR/HiVNXlulYXgCizu4P5VAwTqcbisjnutRhFHFS
1KaDKRME+5+q2L3J+tGPqbRHYXhM9eKgCpd4YfTJI+BmcR8vMBbEARDPjnyK61qPz9UiSHIq7tLW
OLpufhi6HznSo2rIb7XMumeje0woRw9Dsqsy3oq+OISt36lqH7LHyJz6rLL5WKX6jf01rccbndsW
sRaOFboQGkog/285ZOseYTjpvI9vAbJAY96l0TW1/S9tPT4t3bTtMPEVLUxeqUhWrHfSXYJGSXTU
5B6zUhlphPLtQSOxaeRE3/ctSaXJTnRk3XfkIGETNcvxJp05t6dj/9A2VbNvx4ZMy3//Q9JhdXL1
7HEwStjesCxPiRfTb1x/9fO3cZwTIvDz9xfffvnGxdde/pm5WP7zD85CH9GT/fv7l2///HtvfPvl
DzqAFUo520cKZMPZi7Lx/PKrn/+5+FoVJnjGXr7ddBQdjLRZ/J9/RpKoQULl2//OxR+RYjm6mOgO
F1//ZbiLH+mfkV6++PJ3ElXrxxmB4s8vvfzqnz9HHbwrow4JjWK1s2OQ+NazMVp9YCmtuxJ9cw8y
D5hDlU2bKuwIWh2exEiF/u/NpNc6Zyt2B8Qg4m70zb+3cqQe18CF6MqOln10ySONMqhSmvWGyuC1
zhk5Iy/BKmjp6J/9Po4OMUNUqiuDEHg1CvyNrQ9gq9T7lLxCp1iek56e5dKg54sdzA2ty0tuO2+Z
+F/pvTM6xgp3RRITRv/7j1GwDyoKeCyBLhKA4R0nvrr2PoNavUr74rEnBsR0lw9KB0T49xv9pyGS
gF4cCwiDBN4WWIi/Dz1XLZmCDb1R4ip3vdUFQvNWNhvBaK5tgCJ3/KzEZmYqojzJVMrMUQfR6NJD
WU/Iw1w9LkvHrorjfC7Tu558q0oVqGhzgrHCLn5Dp7H2TC/kAr/8vIZ+0eustAL9hsOtcggHWCXn
oSvf0G690rNeZRA8FZAhsR5dPBTRYtcKbkoZWHN3LmzOQjemJn2Lqvvfb77z2rWstkAC/oR0XsTm
v+ikcttr4nBkFXKzhjo8DKlM3pf0juo2OrPHe0Pr8OpwwABttMPQOC51Bgs7vCaTaCaBa20ndT2X
he/N79hFR6gZ/35pr9xDT+Akh0IiJWL9ixe4SdQyi5i+f7mwdC8hZzy1sWBKWvL+7yO98kB4oDwB
O4PcwHpyMdKkikWveDGCKQGMkFP6F5379H8b46KzHIkJIpeHYCLFGaeoCGMx2/19iPXHvHiuuQwE
GRbOGSnFxRSA4YsletCKoPP0Z/Ktvw2VPMT6rL/xwr/6wdAmX11KNiCHi9s10ByZdJtxCmd5HvL0
C6Kim5XvZ43af3VJP4e6uGuOjIbaqpA/VMrVNks2+KPrPtUEX/z91r3+BPwcZ33uf3mNtHE2J6fm
knRp3euOea/l8VuSxlfHsGDAmTBsPEtc3LZ+thvbC1fJjBPu+lAc8Gb+N58Mrj4PDYPD5HMhX6nc
2aVNz2XUI4FNcvbDgqiv+Su7+jcER68sN4i28QsBtgShfalk1gevUEwQSL0W9SOeB3/BwC3jM5TO
3LEf6za/Wry3TBuvPngOcmYTnYrxh6zZaEJl8zwUMIiqx3qh4beas0y1S4fhDW/Sa0NhyTLhlXA/
nRfS9S8PxKwEEJ7M5sFbvBtP47QYGSgcoTulRCj9/eF7RbwFFB3juQvVUXecy/d2JCvRK/UiGNVz
3hvnjRs9OEt0l0VvmMlfmyAkOjNHWqsX9g+hmtGUdmQNqz4vvyom7WvJASl3kjf8Va8Ng7sJ+C0u
Vz6ri/WVennuRhTnA9OBrkh6fQ2E3Dab7d9v22sq9zUPzcCVCFIGU+3vL21dTEx2BeO07WrBocbE
WHb4WJI1iTMERJg6R3pCyg3DtzU1Efs7Z7eB/HHR5we3xrBuOOeRDCQ4KG+8ii/+hcvZ2JMOLiPU
kEB/L6aUpe0WN1Q8rD3lxWXNvq12GmRNp7L2GvUbBIsgHi00JgTnRmDU2o8ZjWItBeBvIyVR26xz
cV3nm0V4QUZEDULDU5+Su2SSVsWBT3OyQ0PjeC17ubLav3F714/pbxdwsYdp49Zy2xVvFQ1YVdjY
0r0SgRTfJhOjkEm5STY7KZo3lv31vvwxrIX/E6A2T9Hlvl0TeW+XNW+eGZOEulB3Aa+h0Xacyh8O
6uy/X+Vrz6r3y2gXC0w+A3eqUkaT5DWlvOYg2Dfc/7+P8vo1mRT42CRjgL54Uos46wiX5VZOFmHG
0KMmPQ4iSXYugkn7rQTE1+YugBz/jnYxnwzoQtIKtn5gWT9mGn6OOQeW9hyLN67q9XuHg0es1lEw
M7+/f+FAZTuvKC242rzTyMr2StgM9Rsv0utX83OUi/dIDYveOrYo0J59xAG5kcT24BLbGfL/eDkX
z3uF3X+YTQYa1nS6/KsSH61avPG8vfokYHAzOWLreDsvzkos2u7AHL9uaNpAG3+YNlQbjS4RwW1a
7b0x4b96736OdsliwjyS9O3IaJFsd1PkIf2BveoKnnL3jY/p9QtjP4CrBwnp5cNg13pF5sXMdGd+
7GMYG+/j5/Vdyt23rIuvPnbrzuM/I108ENAxXX2g1xfMDqla48ktiaSltv33V/bVWwdAlP00izIA
lt8f7rYwk7DoeRq68n5dX2Ch7Mz6OW7z/2ogicXC4D9/uKAjOTuF7bD6q2j0q9KlpEOLLmY3lb9x
BPnzI4LtbFAjWG2fNKvXG/vLnqZNOdBBdyiCUHP2K5O7hS3eYZUM/Yasrb/fvz83iAwGfUxnunsB
ZP4+2CCq2OgFE+s6GKqJ50FVQWzEN1oWB7l5JdpzAbD474P++WgwKEUfW9ctAcriYkbKFk9hiMJ/
W2YL+YPvofXe5O34xjv8SsmHYchgRdPJHpij1u/X5hnoAJ2cj8zZTFa3I65wFwKgTj7pV3T9Q+84
scXI6DQ4qn1Dd//qFVImABSh6zyb4veha5hiVlTzmnXaigfFO49bLyck87+4kUS5rOZMFyPHxVw4
ypJMINrwQRSisaH5sdAP0KAr/32YV++kBYrEMykcQVC9uJNZJkIvHBSLPbmo9Gg3mobFfXkom+vC
DPQh9hfqZs4P/X35VnbYK3fSwDnDVIUTHHfuxdCpKFUWp3POZhi0eKld8UkDNi7emIJflPO/72fQ
kdMclRZrMn7H9ef45a3TF6m1SebmQR3lOnIZuVUDOeLaVN5qOt1ozE/XclmqAw4OAuksKmIyIeuz
rJAIi1Sg+sRHTubL18TEo5+5t6bXvVct96WVb1mY/pz1+GHZeXoILaE0XlqYomJQSefJPOhT8SDv
pVX5lG7vRJi8ceZZ7+7lXUFkL+jpytWyczG90uNTpnLMHCQ1Qm7X4oITzXpjRX9lDiKCjtQp/OTw
JS4txp2bIujvljwQ3sxb+n6uLTr4n3Id7SLh8YKGfiGLL39/ptdX4+LKfhv04sootyAsQ27BGRxg
PuwD0yJfWdC+5xji1YnflO3Hvw/5ysSOp5B3lecZfv8lMQV1ly4Ge2DIqtkSFxKE1hLEBW22hAYs
SZR/H+4i2Xg1BhpYRVhHbPgsFIIutrOzR/JRo+d5MC75pjWcPUqDjQ7u21rqHabVrUM+wzwf+pk4
0Oitc99rV/vr6BdTYG9X2ULdEUq6OW6rBEX2MO0SmvcRwvost/+ZCteoGgJn7v756P4JXvk3Bufi
t/+P1Bz+d5l281uMzv93wTl8sL88Fn9E511//vY5+txmn5tf03Ne/tI/8TmWThCOydNmkJAD43Qt
a/yTniPN/+GNpLBLifwlP4eB/g3NW8PxXkjPtkk9RK7e8H+D86z/4ZABPYHSD4VaQncu4nL+Fp+z
voa/vKY0SRwIjvwU/D+5mH/MdKWlmWSPuVua/3vzkAXjXguaIA1+uSn/eXh+TbIxeA//HIl2DLEd
VLGhsV6SNlp67dbYZQ7z/lQilkj1arG2o5GDefNZ6RUc1shorF6hThq9GZlsJAt05KGI3MCdIqsj
pG6UkQC+ZJqfGraLn6Wrdd+1qU1TxN3dRFppQZpnkHkgnLdzETln1YZd76uGjJl9P3kIwbUOFiCc
h37p3g3FFKM8zpC4rMGSWTWgSZAd9UPMKflco4dIqzYjqUzFi1xAPoG1wCNgomwB1lAVqV7egRlV
2fsIhEV3juByuS0q8REaIGkt7agPGydrUr6YDgVhsdD2+BbXauVd2m9gjxkZrXxnGVb4flrUGr0g
KWZgNbGut0RqhzKuklO9TCj35qHLoH9a+SjxSKEWXT1qCTDNwdvndTTZ35ekdruUqLiqRhe+5Lgh
dlPVzGpvdnZnITA2aMSSjAAc9HrqNVQ5Xu6W8WkQhakfl1SE81aIyvS+alZPnA2KDfI0TvFQlOhl
yHPPPnGszqDix24I9TMtR7K8EeyC7XNNed+VpXdEs20HltvPz14PmrlSZUVTphdWtomNBlERjMSO
ZrkQzJ1hPEXXZqYQZmTefKocVFFh3Wr5Rnmiuilrxzvr0diP5PD26ft57PSnqBmsrU0RIfAQT23H
dNDD7TgZ0RdSMZJ91ZFYp0GgTTcRYQDcUrspPhVKoKxtR5IE2zJNPspyPQVKUjPCq0J0y/WYVvoH
E2n5jTM2OLIKiIanYZzA0xSJOxFPwE74k1ETyKerZXzQVhwUSo3QH3NSqcGrES2Od2qlAxB+xz7O
imaKw0sY+3pDIw95jeV+Npiro60zQteoLTl8MexydUSlxjPHlQlLSyWfUeGP+SaHOxJtRosc+6Zc
X5hybgzdFzj1p01bW+jEBuU1H1VdYixIkJe9a9fAM3T/VbkabbrhJmrQ5dRGq+0tZFonLTfFPVVd
1FGTERLCIPoRmrlrxltPb/vHtG7muxkmIhq5uc5O5WCY/pC7xFVUDkrXBYPz0Rw8xHFlZBAT3dnp
3RJb4tq105y8mTHa87pZ9lZSSthIg9BlIfrIRxQzsBha9acQ7ZefYWF0dx4oJbDmxTSfdWNeY1AS
EhryqFoO3Gt+hmk2+61FwXbrqaUiKXjWPrkFCh6Wdc27Cd04CbdiTpEZJt2YvMtVi0YtHCrzY5bo
44k8EER+3O878iRDvD/drJ1DZh9vlWZmZE0mbgrIKPRQusZi/GTZSCfQtOGCc8FFhoGW2/VDTGuk
C0KAxtnGFmN0rZcyJn5pCm8jJ1f6tmk9zd5S4rJNwimt5XtKNKPpq459LiYCXlhClFJMRkjEemgV
czxuITw7Z06+HaW9JsYRg/VLeJspqcx9VNbJN3YdA56T0gmTLRok62Cidj3nDjjA7bqs1Fu96cIY
K5uBjKDrG6ltIcqkT55VDo+VrUKmiiTCfVTKqyqLk2cxTdad7XaYFfs5TK4T+JzlXoT9mjpTi+7e
ltn01em6kXHJnhn9dMrmK8MxCCMFDRektg5Xy0SYySFbbqdYKw9z5KQPizaZ37IwaoKps0uSQjyr
J7cxlsfUUvaNHVfal8UCt+mErnNFYS79Ho8JwjK6KLvS4kxsobg5OWZk7S0X11UStuiDm1VB5E4L
lG6NUK2y8IobqmH9DRnsFay2RBApnmKcnjChAp3aaqOnATcqtTCIvMLwLRNxfWFoapMnYRwsHdZT
XZZjoKFPNraiNaZvqDm9Y1+QvhN3kfENx5bcW8JswULN44+G8ONrT2/EMbSd5BwyV79TIzMTG000
lwO/v/XcqMIMBXVwqkAqRDwvZ7cyvpq5y4+EU+zkRDH5nvHYy9VFVfvxopfHYVwUNvVi3udxn++i
eBH3Ts0+0lWYCe1JNB8GN9Ew7oXZ3pwX6VPHKsmL97SDWabmox5L+2siK2PeqC6v/EFExGwSkNUe
K63Rj3acDge90ca7oV2l9BMo9w9iyCPshbHny8h1V8eb3PRChPs0KpkPsavey1kW7xyV6ndWaMVP
4ejgXLW96N0wN/peJnyORVuBZtWLbjdKAM68kmzzQ2zB7625jOhT5gUhKi2kmqw3mxsRa/1J4nt5
yuM836mszisUbxrW2Nhsd4KxAmisjbHhlSZPJpy1H2WN9tSJJx4kLQKUavXSH5SwPtp2jIE3n5vm
gTvvnusIfuzG5ux4nytr5FAz4VDvkll9YGVAt4r5E/uIG+IYXUAicNiWPh4f7whKi8CgwdI2mVEl
t5NlD1eYhuEde414ZC9Q4oVwkr09lQYBELOGyo09PykE41VHrrLNfS/Sp7pKUMPWhTgMnqV2rh3a
vOlx+yme3exLkrqK1BzHg+aI1hCJR7fNcyaUbmkFDja4xdWMQ2Ie7WKPB6l4cEvZHPKp7LY2uW/n
KJzpgADr3Gtmq29j5pnbXLdKcNJ1uR05QgdgjuttMbsqyLPwc0b27DZBvaaqjqB7yw33BjCtbVw1
zl2cWvMHe3TlU6tjTEoGoe+jeTT9jm1WoGste5Yi7f0yi91VhKi2QlX6vmmb6Y64LbHrZELyPNhu
1O9WSizESDaHSnEskdXyxSys/G6QOFecZUSIyn24lt1UA6Ewm68U0o07p5kGPyJc4xmCk+2XpCT5
nZzUHfVi60ylAlZ4mJ56vKa3na2N96wTvOHIcRO/TurlqDkiRCw4VQ8lBKM9dzDZ11PbHDP4up/Z
hSKSVugHo5GPnO6bt5WEiNyVebl897qYxFhNH/aTNbGnUS7OQRMzZGx2KCvt3vpWydx7kccmp4Qg
q6AmQ+yqMCvX2HGKRr81YHyOs8m4Y8uB0H7pvRHcfgejkAWOh93W14wnYohPfSesL9mo93QGauMq
7YoYw6qMqqNslP11HjXxKHQycJZkij8IPGc7lqtxp3lm42fpWN/pS8vkksx6g/OERXGbELTq16Xp
fnV1rIi1MY1BOts9GN0u+dy1mLuXyGvviRvoN0lWEEc1TuYGtkFyiF1dP3uVY+z7ssXeN0YLf9cz
PrhFVl+XnHT3UBC0q3ExK2szZ33+KbVaJPujmluCqnL0tW42xP0hrGtR30krnY0AQcYU+pljQhgp
DXzotR2lUUDhSTTEK7ix7psd3uxdKsvwk9Wo9FrOWniIQtP8EufL8mnJKnmuQHUIXBne9FyVdnZO
5jT2ydKw7thyFWfFexk4skh2naE3uxFtNMpty733QNbFbLdn3vGlKIodJ/PKJyJuPrRxZAaqHcbd
mOTje4Mt0MbiYdwUrg0yMqqMvd6NVBJbXQ9M2eC8ywc9mAHdvsvmqObxiELfrsfsvstouiR6Be6n
ze3tWNuer0p0vLhFrIdZzDbX08mNQ+iSj/UzI5MnxqzlhMRPJJ6xyZHDntoEZ8XU6sO5w0rzreYt
tE2t9fMQZaneaWobpWazlykUyTo1CgJfDGOn2il86PLZOES61QZgIMydbUXFdWzX+W2bRPAPLPzV
cTk5Pu3SaIeVxUX9Zg/xWXrRcuVhIiEKHWQN+m0av8xB7q5IYuOY5zkaWZq0TAXUvgiprBwYfXgi
h6nrBtLIEzxPVYn/xiGkF2ubqw4LMxwRjHp1TdxU/8nzGnxI0lzaz81iiK+a3tb7Npn6jxEwoHNh
qQnW8BwdrFpfHiqFjzxTE2l5ZjzsCixlRwcTz480Dc3HwRw6vJuppVe4LJ3mXT6FFdYoKz8OpaFu
dGeoAk3l42aMpjTImyn1Qy3L9vOyiABGAMnUpLofTaOLblNV5u2mEYuxVX3LLtITyGdUD9naxoHV
ap1+coakPxZFujyh6mXetNgXk0tmO9Me9nv1OYsy4xjGUOEstNY4FyTqPmeoEUj3Lru4JHuf66k8
LW4ZEc01ujvXK5f8mCN/OXFHWWtSLVXqwShJJNuEjRe/H2HrwXKrjQjLkEnE5jCXy3tk0YVPrKN5
oEWmv58X8XGsY+PMUqoFee2B2vD6tr+jjszSUOsDLhNr/pawm7p1uXlBOrHi4h1ptHfkHi73SAtN
a9NrOTdBObY0tlU4pp+IF5d3bhUPz7Uw2QEsHmHkFBsCK3WdT84SotcrorY+ipdTqmXM9i7PC/UJ
+0/ebbxFTcOOdN/qtosxk6EpK49wPvRDOBI6C8Ah+c6iUL03ncW56aE0k4aXmLQiuk7cOUs8ceQV
nvEDzi8fDMuJ8Jt67cjxUWCxLYkcGD31vh47i/jzxgQXVCUyqXzi9xoPb5Ny95PuLacaa8khLiMb
NAwzsJMIJ98UgkCOUVZ9he17Tk5evYC1LZW73IR1hvXfpApNfq6E9IrZUh5hviRflTkbvrCT7Lae
3XAFVmSZjRemV4d43SYV3pK8V0xup7EeE063Mbu9jqT6j+Q5pAc39Mw7I07sQ1FP2n5SVowVZAUq
t5yAcTm0P/JU6n4W28ofNLf8ak9DcuXFDfR9MFyKsn/DI2GYs3oi8y4DiYiLsbci64w+BxhrKLNu
Z47OfGXOglCIDGt5ta1Etma9VQ2Yvsm5q5tOzPd2BLtvn9jQvrS6HW/hp/KeVxaOgZZH50QyC6GQ
wqDY0E9hhE419bKbrOzmoEtaWewdYsG026p1je40VB0HuUrV7Xkw3HADfARbVaWh5Aj7iZh6WRyb
Uhm7DmWXTwgeBruZGT9chnVvKPEthU34YaEQigeElYLi76IDQdC1A5Mb585aUZ1xQWxOuLd3WSrn
s6wq99Zh737QOqfocJAm850bLZiSVOe0AQsABtvcplVIENxEmrgXd/jdBU/XyasS627gdX9miz5+
0LzSeWpsJz8mg+V+bVTU+JGIpl3LDjFIgQptRhJLaKonzmMEX+9Qe466i/Bh3JNu7hjUF9x+A9g3
CyYnco48ypKjp7FsrZaIqahdjRxTorYGp5Jok3ASxsXARNM5arybxywk38EeUrFtpGw+0+iIdpzn
uhOZnjzZdLhuHGmTLzfZDRBBaZpRtpcFjXhfkFhxDyE0okpVIn/PVPhkk6h6SKm/PBSWNgfAzmdi
C20Pap47xt/CRBpX8JvqTTkMD01iQvhXgFahEBymeQE34Gg40RempZbUiY0q7Wu916+8Mo/80etT
v+i0p8ia1UYuUbU3RrvDj9ZO6b6uQMqQ2hhdsU+OdmxmgI8YWIJIplFXWWsRitbCTLYw0PuO1Wqf
Z0smO6OO0FtRBY0rn1pTf8xF3Jwso6t07GdVSbFOsncn+F3OKRWyET93M7jTbikW98CqRwxnnTTp
Ue8qFxuZ5inyHCdxn0ZZumx1vRxkMLJAaYeIehrHbilVYPYyxHI2ZLBeqDzi0k8XOPi9ZXz2Go3A
xMGbnauZKtCVAZAfPjOgS9xNhRgaSgZD6FtDBISgXJoCk1qHO82i2vLEkTG8DytnepdoIxlhIgXg
LLpMcMZxkmMkPVAxKUSYD1jDcWCqxMHkRmQFZjkDv/5Vn3bGnZhD9UEzJz7ZUVdxy1uQl/VB0Lld
bvH7zu+8MnLHneT886VJk/5pznVMYehbu2fWWZlvE9NWD3NqTc+in6tl4wH8LzezXNgRJ1VmLHeG
rDmhDLOV2TxblTp16f+Sdl47jutK274iAcqyTi05drvT9MQTYaJyDpZ09f+j3h/WctP6LczeWMA6
GaDLpMgiWfWGIHpEdRbqrHZGB6A2SySBIj3pvgUISzylEFfuNMmsfmoBOFZLUiNoAymoPMvnJhhV
/h6sa3JSLH70mgQjtQcD7SDsyAcKCQNCFBDZEusnN/qYZl4PLSn3o8+jxF4D1oUpbDuayqdIDqDb
hkMYosVESu7xMmmcZpVjw2HlAaWPsDPvYwrgDiLS8j2vsVjDNBfFJUdFAAWzzxGA1EaDfvxFYj00
J5DzA0bokG5X+zNqDojyhMOK74GTWbgr/BzD4LhsGihZnQ0yHXZakze80lZB9wW/Z83+ZDUTvW1l
S4BGAcd1yU7mbR691LoC3b9vzUH/nPoJF5C1XCJIv44LP+I8GsK0W53iICgfzn4o6/ukL7seeqc/
xMe4SuFF2YxV+mkVrYyNd02Nwv8aakEJ6yupKPVQAeo1y3xEd0Dtnj2tR3ZV7+SV95y2HCIfxhJC
3r2HBZTkBn7V5yhjrkJKVp7VQIaTjCZ9itCqgzWNcIbu5ipL8yjFnoqsP97ltadD6+sRtE0wvgke
0CuVsyevqVbmJgelUO3q8RzyZ1dRDflorWreaniN0hjJph5hP5N8o2aro39ewZwa45gsUXvxWflc
SDEX6THVvC8SYurpa9PVDTH9JvU/Jx0PgA3yIea+LlXSeNOb1OBZnLX+KTwjBOGosWy1m66tOmqg
nREACeMSnbppUuKTQzkPyROFokrzmddwHx6zaFVp/Nre5w/hh0Htz7GDHLNsH7xA9NjmbRo8Uy+R
rKOKLEV2YO3Uw2bQ9fIVJTfJc3NshTGWVBQFfpRJ5/3kZVkz/sCO1M6+dnYzfSPf6Fs5RZxGOiMq
E1W152RwWNTtmb8c3K8oEpgnteel+KgV4HRdtahku1qXKxoqsLVR4qBioXDrGNZ0IhX5g914afZS
UtXxt7mkNV9uN1lEXVWaOUCO3hRVEVUFRiA0JM2EC4oRdDBhT8rWO8ofE83VRyd6AmHduKhybP0j
6bVzRid/9YpHdIw05HV4CjmWe/u3KAKu4Oq3CO3JIbOTII74LfDpt0r4ojpghh9jR9n5xgZ6b/4U
bYpTvgC3EfrpV1E1mlAXKAM6cCjTWy36/QkAUfZnJy9NstB3vQohACbOvGWLEcNyB+EzV3e4qLrJ
gYrDTtsWW9RG3elR6aQ7KmpusI96tz6kbvCcPup7yV0S7VWWBizAKnTwG60VMs31pv7E+07djHvb
adGCcSYCqBNtJHfJpXP+0+o2GCOakLqol96G+rAKGmZAD3DYkvYjjtAr+3VhAQkYjP+b53+ivKm2
X3xKPUCRbDV9ynqj4Ke+NvbRY/ix2Kdfzltc7l0DesoejbYlL0wRT30VWNhFadasynYksPEBHfaN
+qndjXvjx/g5PJ239q56aT6pLrzjo3VeRwuYgoWpFXFNoU09Ti2JrWFnkQ0YkYaGU8RPt+d2KYqw
S6x8iFrLI4ofI0nS/bLrnxU6xLeDXHeWp2T07/cT9onldysuEASh2rszS/spwE8Dd/HiruK40MrU
oeK5bezAvR1XWVo4wpZA80+y1SnzyDvvNPypDsY23oQb68FDfHDDxWKLOM2dvoDk0aaE9r6TPo0X
dwMUiOmqW1PeuFivhTR4GhhMz8FX9FOwOzvNfbHFdXw/bNCicAPX33FLfhk3ugsS59A71IKPlYOM
4kb7mbvlIXeHvbQAuxI15v9vMf/7qyaYzsWvon9MByvmV52d86Y7FFsoKm79DPDK4VWGXIO+P9+j
8rPTX25/hvnE9G/gaXlcBM69wdcbtFEdiuPoTH0qSn1hryjTMr0x4yKPgzfdqAwNIaKDv6c4HG0p
Vq+hjj9lz/1uOe8tTabItAi00Eh1gASkpHGbPxhbuvn+Bq9Hl/K5UznGUeP/3PSX8RPzi/qf6VwJ
x6leDhxsGt8xOkD8rzfVoXtM3NxZgaBbU/V7sI4oWfmLCWlxkoVcgb9fqA0rJrlG/WHdvNZO4KYo
O3R0wF2VI23JjkO0pBGXrIhI5I3NRksYqv+9OMi7xg2eAidxUWrYVG5177G1rLW/z7aeGzp0AKVn
RL1OuIds4C1YTrdRdoNbP1UOr9Df8RYRP8d7WOK1zK8FS7Es1KbRf34zebtY316TU7Sc1oL+HLwq
HcqGazl0rLtwA5F2632gW/IQpWt8Z0Oc3JYXxGy6uYgvbOyYd1wRBMSfNrb5aYLuJOvRqV9TN94u
6Wq/eZtdbbWLaMJuLtpebXWedo66M1HZfFI38RHJjuau/VreZw+GE6C7sK6+Zc7SiTibR/6NbAgs
KtBE1N7OjLOjzi4hIOEtERLfSGw3Bifi+PrOyM50yZjKY/DEa4mL6lua7H/FG2mjrxEdfEUVbh+S
XeD72sdsgywLy/F2xpw9lfFhgkYIl/CKVJzEyAYqU8aUCorWp6F6NsJPt0PMvxBgRaIFAGwaXtr7
rGxakLQrhB8dY11RK6Ngz30RLYbHdud9xe5hV95LuymVoVLjILbQvpr7ePtfjfTiVwjJbKCNQ+WV
XzHm6IQMn+A6uZr0e2GssynzIoqQudBKtwDcE+XsKFupInMZn1fHzA03+EXclad0hxjoq7YrXioH
AVblpHzXfzSfcE38YB1u/5bZO8kKlDwPNGADuiFcDswcu0e5y8mif0ac1NFALR2EevgltKZDx/86
pq7qsoncYBF5N3NKXoYWEkVkUAhUkin0hsrqPt7QzHoND/o23aKieXucb+tH3EqXwYQ8IZcyGI2C
YN3WDx0A5Q6zvYlcCs4fVk/qIT5EL6orfzZfzq/Rxn5a+gFvhNsbP0DEAHtyg7lgzQ8AlsFNh1z1
aB4SNzxar2cHeb2n2gmPktMg1X1It9am2sSvXMn2cIX38jHf5I9LtNbZlzAivNAHFBV6poh876UA
S1y1+E+mRqtZ/v2fE1Q5YlXroByGXpGzdIrOpc2VpU8sF5k+iqgaAN6PbkXDPKjYhvWrU9UtEiOX
Qkz77+IEROjYjFCcnqY6/H7eFL9Qc2JBhweu9lMKoQS6sLym1XP1cS8GJewiaM8TDTbjzG1fQG9S
faTYWbxkZUDh8M5OqS9W/ULMaXvciilsH7sDdZlqxGyzcePpH0zpUVE+Wsopaj6ZxgJleGlKhe2j
AohYKdPqbXX9J0iFgzKMCy+CuVOGCwusHcPCh80QsmLdrZokjBhPtvpYqQ/WeJLqhVNmLvFehphG
ebEwSr8p8woP3UkMGJUx6rWaW3rNZiUtqb2IrJLprqhPNzAKmPjogjV5HypX1dQsgF468tHfJ270
ofnARZALGBpr9ia99580p+SpzjlT/rC+Lh1kc3ndANOtGwYerZOV1/v41tDTH/P7KbnGD1a4rh6b
/CA55n1/RK9qr33MviU9Guzr/O+UGqaB4zCzmqRVTBxf3q7tF3OcqJ02xLiwIy1zVwy/BvnX7Uwu
UpLeAsDU4SZi6BPzTxhZigdvHOUVe43C1nDKHZJmhz3ZBmHsXb0HyrK+HXHubmJO1D8USJhLWWSK
yxg+d7rPvV/e6Tvjp3kc7zPX+CHHazQs3YZrWEJvxk15JleO99PcFs/JbrGgNnOvNhkwAigQsiYJ
kfdf1C/AQtn2lK317Wqnb0oGnv8c0K7cQrPcLtZJr2Hx3Pj+jSdyU3Mrs41zzC2lyVJHw9257H8g
CCnLjmZwdGm5hmlzfrg91zNJgKD4fqgGfVyswN8P0pTqYuwKBhlqz0Pw24ZeHoPeuB1kJg1AV9ZY
QgjzaBAM3gfJBtlryzTwaDTKrt+9JFnldC2IzXhhL1ytVTgSfCpEp/gfx4PozBxRJQQWVdOMXY9f
lG1/GPf+jn6tvH17mCxsDTFJi9GEE0EBbGc3NtH8ejvQ8k1qaWHmxM8zRcD4BYGhFeQMzFLfz5za
pEkDLmd0aLnBaOgBVapbfbW9/X3mo0CWMlbcSHVLOAmMDFV3cFkYeiTfqc0hiomPyVKtePbbkKT+
iSIcBqYxZOZgjSNlMdmRs42+6SlQdxtISpB7g80i02RaVpcH9n8m79+AwuTpkxyGmTCsqeNBVbPh
bf7dzzfxJt11jrXTuIGNW/o77WO8XYwupg8x+rQpLvJy3yYd0IFpuMBW1qtj9egdtBNQefwmSR9L
17yr8owYT9hkZxDySGwz2spt7ruDcRc/A8Nzhq2ySZX18hVsJiCJ0Z5OPB7l/CesmqqNMiyDQ1b/
d6YX94LW8Y/+znjGlBZSTe1Ab14QobleqJNNICesCjocoR1hjDXN/SSu7AEJYe2Jp9SzFZq/m1Ww
sK+vDnMUidhvK5ScqLNRwxWGllddWnZ+1zuVldjhY20msf7NRGQBOkUmYVW4gTWOnq9ioO1yp3sq
zkjlboyM77H9C1E3zfzSRArC7rE9Pij8u/r3E4FSHFr9Cu8JCFvCmYwCq+eDzUVJJpLwAVOLYtcW
VvpsjQjq3U4OYvJ+mwteqxpE2InhLYSydLr5KTgmJytPvXyfG8Y67jG09v/2lJgCWfhqwtqEAiub
woaBt5KsjKLonRQRzgGd28ZDBd8q7iVcT26PaWYd2QgmoOWNACdlemEdjfhD9eCHJj8QXBklTLtL
z7WScXM7zEzKQygJ+TT83FXuhJqwjoK+K0qwhbLTfakOppM71su4yw+aA2TeCT7ejnZ9GhGMdyUK
ZFwEYf2/Tziyj5PPObJlB9QxVIpDFZkL0zazL96FEEtwbRT6hYSMEhkV03UAzhvIO8f0o7XJ9qOD
a/gXfY+J/ELYqxVo8JizdZY6Z8f1dRDsVaNj9NE5QWuvGwlOw9A4IdJAPQjb23N4PUIhlnCkF1Go
RzQ6O7Jo+r2HSPRgrykEUj1wAesjFXzff9K3gBsXlsrViiQuDwfc0kCdcn8RVooGXKdP9LFzWv95
lb0kyedYXVgfon0pbyKUO6bGgWahv2SJDz6pwn8VoX3sY7fGFzxBKPrZd/SlnPpLt6keWrd08wOW
AIACpF3/MJ2Jyb1PEfl8p+6XzserApH4a6blfHE+Kua5WanDgJqCk6/ztbbaxw/ofm8CV3elZ329
uqd3vYb44UK0OK/3iXP7U19tF2E2pi9yER8QWGQ1MbMxJt/q4WgP32///atXjDhAIZ9lbTc08kiA
5BDjt7VpP2ZUnTK33Omf6t/mK83r+4iCObK+X+Nfuavp64lkurv9M66KTuLPEHJdoyLPXQ38jJ7t
GjiICuN+sk6dBlSC91O9r07G13L/PwYVtpFlZC2/axr7ffpg1wfjPnL7te2MR3XYFuCqttUuO1nF
wvZd+qZCCuRUBFI+TfmI2gsSYKYPAl9dSEczW/VyG4mFxeQ8gLCyCRIXfzo5BGL8tUeKe2EGpw3/
7vL6fnmKxy6Gc4O5mpZndIhf0g2Xx5+9QzfrEK1jd6mrM83LrWDTXfZiL+CN2/aazF7sts0h2zb7
81bfqvulIslSGCHJpY3Ux8GUgPSdd8y23T4+qNvkuFRjn/tAXNtwZ9dWkwyEsLP7JmhhPyJwbOIF
oaXcV/B4N1GBuP2JZo4li0oul0R0nBBNERZbBSsH2XW85Fepj/r/agsacs2leB0m0sKSu0KiTJsY
hoxCJHUqjQgfqGzMYExbPhAGPvcQyKKTth6chBp27lQ/Ykf6FjzIbrbpyNpLR9PcprqMLXy1zPBH
2JFTbORajPxJgbdweyavsEvi8KafcLH+2g6X06InxFSrD/cYX3mUeaQTFFlWu+0Od0t3iuurmTCj
wiLxUQAotGl/YXC0yViSm3yHrf1D+sqDcLnRtTSJwmHgmTHmSyUjTLCYgp0Db29BCOmqMytOopDo
4x7gYxW9jUj9M1EIfnp/MGWgR+/T3yrv++/6zwY7ksUO9OxRfrlChGwfIlLRa9pkPuZ4z9WhctuN
v+/pKroTEMM/DK659Q8SLcXzve8sT+7ixxS24llpEfqlkPW2fngCn1/Kk7Rpt9gqBtZ6+UY68zUp
yvBUwUEQ8VWxpxI3Q0TeObeONG4nslODseLtLXFVz+ZrUspGUGaqvFJUFp5dXhxmRd7hQdS4q532
qh65Gz3/kP94x3aXn6wNJsuRuQ5/qffqneTWS4W0mRHyZEGtkxefje+dsOnPVi5rTOkZUEP6oLgA
THb6k74u78vDfzo6iyi/mQPvXUQhBySelsVDT8T+S3WvbsodTsEbbddvMKR0l8ElM4eEDVpDQzkF
tXYetu9TjpQXvT2Mk7Jc/luSf6YSnA/zb1/p022eOiSCQCZqXlcV5AS4PEx5rl42JivWsbIx6lwK
MvelLoKIZeMM9hfYFF4sbT58NXzY8masv95ejTMHN7rtuH9zAk3HqpBagjyzdViAnVNDBKnsD2cF
T8BYWWty4YbY13vDY39+vh1z+pvv7yS8h3SViDQ3WIPCB6pj6vJpl3aOIjdg22mUFzDeUKlqx08+
Tqu3o83ksHfhRP3muDWRWrETTvNv4QsrMKSoJa0Tl0bmJj9iukt/PhzuKG1NB9JScfT6I7LZsCsA
MciYVXG7xWUf2hic8sQNPua5j3xK4t4e4PV6fx9h+gUXR6yW5aHct0SoDRy4/PNa5wWvQ7H4+zAo
KessF4NagZgZLT1PPGg2fDX1RZYOQ7dDjH8hxhXiyjRoV1wEEQ7Ts5KfvQwLVs6bDLEikM7uuMWm
Z5fuwme8Dp2zW9Vr/0v8uHRtuL7zUcdRppaQOQFzxC5jN2Lo20F1c6BSbu32GIdoJEU6Fjfq9q8n
EllKlb7sZJdwVV01SkTTzzEigEbVOaVVujT2iuKv+wtgULhRctRQ91ch2L9fFa1/HlK4jo3jJ8NB
4eajFVPNrV5YfNf5gzAmGxk/VYil4l4ODGMoqzOsngSNotHqDki2bXT7Zcz/eAbgPDO5P5fm0jKZ
WfJEtRAtp2JDPUzIWl2etKotnRuWyVZ22odsi8ucYzvSCTT+MThi1LQQcimicBGKjaJUh5jqlGp2
6zz8rZ2/++3n2wtjbvW/G5aQGIfOCvsh7Bs6zeHLuAXbvGseDyz8g/7Bfv7efJ/uzP7j6uV23Jml
T4EWJVGNpw60Q2E24bjBprE7fKJ7K9qVDeoStK3qRyyMcQZPcK++HW/mUkftVMNGhf/MSZL6/do0
MSO2OT9xZN2OW2ObgPJUf8XAlTCcdMcFIPxMAn4XTEgpvleqLcSixtHtT/aoYzqVb26PZ2ZtvIsg
zJ8cFGhinYkQVAfFGl5M5beiGh9vB5l5Sb2fNGEFwt+sgjwhCkRHB3w393+Iv8VnhRo0BVptIx36
cGHuZlYGq4KKs0HLhO0txAQMOp4VjCmcqNXO61EB1xbV49cWzzCEjtJ44ai+bjwZaGZcxBM2AGx4
yxhhFTj9T4TqG2rQCc8MOnoo13FXDLdLaKO5AaqGQjKmhkrGFC7DSRK0Har+LeJS+BHHiIGa9TaV
vI2Ey/fCB5xZJlz6ae6QuGitiateyyQfm0d6adh87tKNclc0a9DMFGldxcl/yWCYfVcNtrfDXkel
zYwFh8VVi8Kw2PBqxkgPRgO4Vp8RIXkphm+ttSRGfL3HTN5LGj3DN2iHWH9Wgz63kZiFrJqXL9YA
XzVT//rSaK5QEV/ZyAyghi2GoC+iIWaDAJjhR2hWZLIKV17FyTZKPPtUV55ypysYQf7t7FnIAqOy
TPvFov0hLMjY6uJWjVa540Fng4iOxIPn5DDe/6cwIg8qQG1GjnsrdzTVg8gL1Wr8SAl9aQWKOBTT
YDSIi8mcmXhIiPSVIcvPMqrYuZNOtpBJ5RYFqm8BfuflocUYPdR7dFVz16zG3e0BzmQvQlNKAz6l
YEMlwjcg0OpVkzJCNB/Nau2hYuRCn3+Br6PRN5OOKF2Efw1CfhvwRVQhfxVxyhOuIGpTIoiU5y8p
jpLrrP9bwJ0YR1wmARDkEJ8txJjQj8qbDRbOsCoWnu7XuwysDW8IqgY4H9Gef39sJkFURKN9zp24
e2lreV1J5d8nYC5VpqqAOeNGd4Xn8UMzRig7ovToKty+002AWajTQonLNvLn9m7pWjU3pMt4wgeS
BxRmlCDOnbH9jFd3swz8v85/lHFtREmRYaGwI2LczDKIK2mlZhyblbpODjIgEeSGvqJtOXAZOJmv
qK9sxw0Y3d8Ytn9Nt2i/uP3TKl3m2VyfNm9ZUufRS3VZFTdBCFw9NiPk684O3uEv7U56MA+jv+7v
mnXPGY5eGPVRa50vXSxnNv6Unv8JLExzKKmmlyhD5pgYv0oGPH5Z+eB36WYY430Y6V/itvtRZMlz
rC2pX888vxk0V/RJ+hoRbLHcVbWIz+JfMw163J6TdZHS+EBwcY0/jOL0+xAmq/TnrGIWAvIvd4vT
+fNSe2J24pFyXuFGgdi3WBLSERIrC9QpnLI8P0tZ+Oq3tmsW8u4cKuelLDvdGd6XN9AUVzGlwo2R
Zqz4UEY/TZekFM6qfNTytbS27oIPeLZC3LH/NN+W610zfUACAi9/8x9Ar1q4xOQ+HkeqTkDzhJKE
M5zSb4ELaezUbxQn21ROcVpCJMyUpImJ+CQQIcqkV0xIfdCSMmuYUeB42/ShfgjvakfZ57uY22i/
OT+O38vHZabQ3G6+DCss5C6SVgHwTf5w2CCbI41PWlZ+DryVsfAVZxLTu/EJGV3zvMTKQwJ1ofkz
XiWfAu3DwpG4MBaR2hhlVVd2K0Ik92jI3Dev9ueWi4Zb7aUTdkDAyUhRaOIsHcXTy19cnwAukEcm
wwNLEJaLFPflOcnxKJeP4V76gUiNMyWf+il6bve3xzh9jluhplm+KE3F8plWWkqo1rvX8G+ugAMa
1jOQs+OYPGVStPkv4oGRoeqhgRQXr2ua3gPFkOoMpQoMz20vLRBQ7MKtUivjuq40Yy2l1vf2bNcL
iPu5BDNhO2wFmBOV1OlbXwzUa6cOqIbFUYRCb9OPWw8BUnTxHAiyCytzbk4p6kxdUDIqN4/3oWL0
a5TCTjDC9gASm+V6DD53kLtsye21yPX1caH9NLdOLwMKew40nOTpNQGLOnwKAmUd5cFaDroft7/d
bEq5jCNsuTMORB4SsGw51PFe8I6ATz3CPHmI/rQtOWUqfgS/V5v+J1f/27Hnh2hZPHOn+qNI38mN
0OyUM6HV2lY3vRcCBopT/TCG/tKLYjZbA3Gk0jhdBq4eZFhfJIoWEevsdGhL1Kgi4W6x9g5Ii7rD
PUqktQNdaOkIvB4inK3p6ki5bIa6niv2iFydT1jzg4RMkpxkqFnF7t9O5MQMYxKx+KN5JmIbSGht
nFRe6lTRi0/nYjKbT5WP/1sQ9f0OKIqx9lqZIMiFO01LsTtMnVRdatRdHwHvxyLkSdOXTET/CSM3
sFLr4Ihs50J+fHvYvU+QxMDZD2gkNSL6L++HYndh5qkVAjlK14T3IeLI2zSyAJ3WSvusGz2tTimo
90YyGHs4Fb+k1vYOfz+bGnawxgQ2xcNIKBT3CbdVI2OYNu93CoHftBYAaKksFP3m1t9lGOGjGVEX
Sk00zSaCXilUCCBCbbXk1zobZYXdGFwADELE+bQwbahbRU2doWlwut+ZGE2NwSJacsqx4mdjef8T
RjjXjNarymIgjIQHNjKefxCPdbTIMX8pL91e262+mI/tQUMl9OwsNZSWhjj9+8VRo3k5ynkpsfvi
1GooFOK+vXA1mRse70wWJGuC6piwJJK8rAPjzS16QPP60KFOn+q/29UJLdnbi2+m5E1V5yKUsCzI
t9lZCzGmHnb6s/TIC31TnzJy8J3tVBtrh7a5E0PgfDzvl2p/M5kYdhVFbwCT9JyuoNZSX5QYIdSp
g2/b6rn+XtNnGuV1+Ds2HHiGkxo5LKQQkZbo79Pku8jCqK3IKMNYachaXuFwYXEtTdrFVrKQXmYy
2LswQnbBsaysw3AKk/1c9XfW+evff713AYR9EGd4NfnTDE4lTRoI2o/0fGjuSre+z9PteIqOE0Ij
RrLzlRbvErZNWxqfsBXGIRkSuWB81ooXtTyY67SVdqgJPgxy+WGlD5tE7xC99XdI07qKFTzkvubE
+ikYANHk8pq2uFPZuqM11KLa9jCE5pPSxWC+bNcrEp6m2Z1+ppuUAQYcdxQKX+z44K3sbYj2uRJZ
To04K5LO69sTO7MBmVcT61+O69V1V60E2SlBEXIMKdaPkq74x0LBXO48fj4nX5t80L7fDjjdrYSE
RkAOIoqdcNXEhlogBX7fDnzIgIalm8bqwJqJ957ngd/1eqcuMDWQolW6kRJ9tbsdfCajvQsuXDAR
1tRKNSd4pd3HyhfVfCmNx9shZlcK5BKV8pas4OX0PmliwNL3akEVnJLxQxyPGChFC5ttdhRvzVDu
dDbYmvchWs0sUkPOU2dc/UDIBfnabzakktvjmKbi6jtNRBkeGhOqfFo4F8m/6pFRkCcWYWK198nw
qa2pMATn3Sq4/3Bul67F8xnyIpzwZXRPaUKKN1PFpv0krYMvw8dwI5GY6fwXL8U3+c6nWHZ7iLNL
kaVPX5BX6hUCy9aTVW/ISYoYCNpF0uTqdXais+40avBQ402SIK0eKN3CC06dcu77qQUGg3QDrX/L
BNwjJBM6vF4RY+bNvRxldVdZW/I6x3jQc1PjqW/uJtukiZk6IuVcbH3X+IU6chDv8mXY3Uwf7P1v
mZ6bF5+5ltDuilp+S+NOFR1eQo/xCT8bF31oMPv60oe+zjfv4wnLqjAsjJZ4mTjZqHwIc0RGgZEM
/uDYRbZfIaN4+xPPcDHexxPWVaqkK4APxPtPL1NZJ4/UY3UDIOpaX+PXAf8XH+kyOywVnK93KZFB
KwBWQHD3SqhBL1aZvArYpXnyOWz0o1ybTqku+bYtRRG+n9QoaoKVErqXwUnljtgne737vTCJMwt2
gp7B8GXRXr8dNEkBVmSwUTyvaY4Yc6sOfkq9eZ9IVTcpraMxoJUelI9A7p7PQ1bfW4DmTlHZWh+H
pCwW6gTXOZakROabGGUqkCQhx/aBYse2F3MaV0m8AfoVHIJ8XCICz0aBH0gep2t7hZ5B7WWFxihP
FdTd5X5tRUH9jCWUdLg9u0thpn+/2IFd3fu9OiIgzuX0wzlX+JTtuJTqrqtGUxqfZEN4fiG0KBwZ
snaO/AbTGqdHWXZ9PndbjJnvTcpYvAf1hc9zfXRgT0f9mxY0FY5rIFrrm2mp0ECVR+UxkQcn4qWO
r2oYruvE/uKjN7vp6rP31ycWYRWw9FQFoP6Jq+Ic23VutVPY5K5s9WOonVQLGzacEWLdbVtl4cPN
bD3i0cpXpwL1FXY/NlNtJXUWfeK261xJXRX3Q4Mmd2L72tfba2Tu87HQsVZ9o8qKRT/61Nh1oM7s
tIhjev3hjKx/K7cftKpYOJzmEiac0H9DCQmlNtO8ki1C1RubE/BV3dQ7+Ai2hULw2tqY5MwVxg36
OoI4utB2nJ3Ri9jC4bCCBh/6Z2LLwSHOUBNpYPqn7u25nNtvlN54ktDfByopPFVWkhaEfkMQPzjl
+XelX/hW/58Z/DeAsKHPWa4hWv42g2fIUvEGZlhXO/Gu2Ui7+kOFv9QzGh7IJS1RpmaHBloN0KSM
0oYIkcNWQQ6zWE2cUVEcGxH5GNmU27M3U0eaKt5cWiauIX1OIZOooy0ZK95DDs4rZPl83xgIBUrW
eJfG2R3iOf66QZ650ccXvwCFuhB+boh8OfQmUF/mIS0skR738ELrqml5FqCQ3HPvTJ0gYweesj3E
7rjanPf/xVFOverfoMIlom5WMcU1ggbSyQ6NtUfDq1pCvc5dxRSdCzdK/lQqNLG5Fnsrzbcx8YFk
h0a19EU+UTgt/SPOUjvtO8vmXByXHrYzpCBKghP/iKY1ZT2xAHPODC1L+2KaT6QQqYR81e7S0wAJ
Yw+1bw2Wbd8bbvFR3mdHf7tUYZoBa7wPP908Lg4/UzJKUICEN5+VbYbvH0/dR8kZd/I2/sqtv7mz
3XQhy8wdT5dDFhJAkvugyjAxd9I/ifLkJz6+DY96kW+VrN78rXAp8gbI3UyaJZMYHu/d9wPMk3yV
517KAAPz1DXmS6pIX27viZmseRlCJFSv+sbAg4zxDOd0nWutayi+63lLBbQrYUNhKKKwYVv0ZWRX
WQJiw1qfv5ejozvnXeJSaH0KHpXPAKdpsFPKQNBwq95PwqUpb6rTf7Eb341XWDNyjaS9FTFeGfH+
Tu/WxvmrJy/V5OfSOGGwPZwge9cPYGxdgeslfLlJ6U3eJO74w4t4mzVHXFMg3zen6nfjH5fOwJkE
9y6skGuMqMHoo0046hMsCBU0WZV2e3vBzO26dzGERemVHUk0JsYk4jfRef1nC8IazVl12+woJVhf
l0qg84v0n9l8oypdbPSY90MXdMwmatj9GtTYDi2fY+r1z7fHNhuHDDptOO7sYj6bDDWN1o8Tp9My
HA5fsMBcD561cArORgHmQieFPtcVOzQM8WpLTQlpMJuUVYZttM7rfq9xvXVvj2duOWiMZtJ5nOyZ
hWQ1QpCwAKDHTtrZuzAZjkZp/rkdYoYmZnOJ/TfG9Bsuvo2pD4mPzHXsmN9QuYE7T6swcnXcrD7m
J3/XFBMX4oHu18Ta8l4qabFAPjefzOSkLohoCrfp978gGvuhKbuQRW9l+6wYce+J74fKXsj8s5M5
HXSYXQM7Ey8PdGwQGKxX4GARjkr7B7s/3J7K6XcKlR0an9wqef5AuBOP8KyNeimuPBRzVohtxcXW
sMuDnFM608zyc5tiaxpCKvGSeKHOMfNAeBdY+IRlaWBxfSYwmn9Y9CFNbpwQdFnjT7K5PcT5Ofx3
iNOnvFgsUlP31K+J1A4fZW8fxL/+i79vmupqEvuiXSMsBUtvzNrIbLaWeqQ4B36zWrhDzi42Fhkp
UAaiJcIarLgtsA4kAopbHcZchf/cBAujmE2xXJP/CSKkcVUxpW6VEKSCGqxts22F1DWGFXgybZBr
iNfJqV+A0C/GFKYuqag2ShLL2/5gfek/jBCgvb3+uFqHT+juuvZh6QU8e0ZejFKUMUC0ukeCn4jl
Rj9qyLh4kWun6+IHvPm1BspQbdbZCQApJm+3l8kMs4Ok9e8Ei/3/si7wt4lYh/+RZp1I7CmU1vyQ
QU9Y0oyaXfQWgDfwnbiFiqiNYiUlCoVSgp2Dg5zKf+oJ4nh7RLPL8iKG8PDmZbOiW4eZQd7Lyt7A
9OnekAwFJ9eztnABmB8O9znQ7TykRKR+FsaFVgaTb4Ic4SR0sJY1cKZzScyEPGYoFpoQbyiAvk8T
mBbVjWzyeSqXiky4V/aSUwIUjF8Hl07nIr1ibvagOsBCo5HF61R4F2orIOeYnZHagQwVOhdUtcLi
bGFbz03cZRRhV+dB3UiDTJQ8hR5V4pyLptXtZTAbghKWMVU4KTwKB76MZ3ghV1g7nzP7AzZST11i
bP63ENNPuEjhbYxJrBkqKD6E2O72D9YS7WruNDIgHKp8iRlViwAryjFuR9ICUpCm/UXH43TMED4v
+6U0MK0jcZ1Nco0W8EK6KSKtBgnH0k+aIUYOxN9LNR4kTzYaS1P3oqu/LSEa5z4ONVRoNcA7rgG3
Y+tr3ajWIE9znOt5s9btwreZu0FcRhCygN3btT7UzTSeadM0+wEVFXm/9O6fvfOZKmxKlTPQXonH
bEnVt+6SimVGD8rYZm5/N/mL1KcXDCgA4ecEtb8mG6S4liZxrtCBdjncXg1WOz9h2ssX608ytQBY
IbHfvpniGJwPH4sNqoPwbfPCPf9YKn/PtBcBoU7jpNhh2rzq3ofMy0JuCwMa2fSYq17j/dQIavaT
x0H8pG1WP+iyubd3mTolA3FpXsS0J6j8xTABXdRJpRBzEk0aUIlHSOLV3wfcq79FbnPXHNJNR1qc
rgTZptjheFAj7Dh+yot1lq4VH/HDpYmYS5MW56YKRJ0iqJiWOVDOldbwm7Q6vstxMsbp2xsXCWhz
2f8yjPBEr7XAqIaWMNPhLFXuJNNJGQtDTi4/hRNiyrcw21N+FyabBwwgVYUTTYda+n6yVaVsKszR
OG8gn63qYK032y5WKLt8T/9eKJqj05Aps6L7gDToVatBC5u4aMyYPLCdPADKXfsCu//hTeHNadba
gB58vi12arr23eq0tIOuviKwAsgzZCAZGB2p7/1gW7+uzNCrEYtN4w/ngLJLazqNGf3tW5owU5l3
xYIBAyAeRTEGc22xCiiUBb0b29IhKi1HG9qFT3eVVAlDexRVPgplABqET5dopdzAzaGuhCRkJ/FW
quSFENcph5cl/G0OCEQ0EEIRrgcQuPs4xFoQsUbV6SvFxTn5+P9IO88duZGka18RAXrzlyzXXq2W
Wq35Q2hk6L3n1X9PavG9U80iiqtZYGd3MQIUlcnIyMiIE+dAEO3WFiUcYz6ivom45IOu/W1I39JI
2sfjFmHkZcq6+BGL7KF0fPTJJ36EfNve/+eRbT0iAnZbPQW7LWq6FR/hkJukX9QnlIs6fexHUTNk
yGvrVXPjjM1bAOuvXY5bwlwXdz2LguGFOxhSg0swSj6Y+iyPpMZVLN8b/W2a6Z5fF26J2PD1gLpm
iQKSIqNqQuVl2d9LUZ9UHJ+UErnb75qZv+GOkGUF7QtXzM11Wys+qVL5o51IB9N2lj5JiyV3kGRl
VQaKrLWUHfxubjYWdHkrsXdMSVLx14X43RILNaNbyTgN6aSgQt9phx5VkSg5WnBjuub3ea+MZMoy
/P0bhtd8g4o//xEJwAXPfaRPFoUW7EYVRL8SmqHUQwKj3P+LTRQnmmqL6AcvDrbjD37hW5gJmTxD
JtptKbBfN7G6EqoFJH4CWLzsRtHuLtQkCFKvMru9IsWPgIw/1bm24Q7rZkBaQSFDfWfJW1A1Qd5k
Mq/50tFuC6R9U0vejWgGXl/NqtfBJvv/zSwChOpEQwOOnwd8Up6mGbkTWd0wsXaIeMNS+aB1TT95
8S4rBqhH5gwT0JCclImcwzRv+i6jg+f8j6bU97eUXRudVKmcocjPQ9tlKjDoDtbkG/5tVTSR7YWZ
kckbhbCLPEAcKT6QIYZ/6aUtfC7vHCOLqB568UQOpWayvVeicTf31pd5kO+bNNtAm69sKLheMepM
eRYU2cKgLbeKXxXoK5YxmlVtoD6HiIiYU/1trqQtqpWV1WkwKIn5SqjnLnRYIl5WmaljrAuH+WNW
pvFtXmvRX0AOCq9yZNNtZ4hYrnvlilGAeWwng0C6Y8rCa8/yWCuX9NnsOGO90h2rOn8ZHGJiPzPs
lOn3CEX3f+44DFDCXmBAU0ieuvDRuLLtqA1ZZaIVOEzx3PcgDuTpQ64OG6ZW1iZER6mdsqmitvN+
bYE5TWPjxKh06eOTbjV7VK5uKr1Bkji+UectDsZL6B/bB5bSBE2kaBSgxe8520vDKnU49kBS6ccY
Oi/EX6BgHPbVR0eUCPuD5elPqCm/2YA79z19JvPL9mjjZSdv8SsWcUYb7LgdJPBTzd4+zrt8p/EC
gzn2L7wItMeP8hAN0Oqjebsvdpm0M3lXfx/yG+lD8rL1El1Lzd5tyeITaCH4MTtiS2oQiCrD+oiD
AMoXXe98H738cSnv/dqXs5BhHEehKb6AEnXuSCG2D16un5eVKH6+oOWYC3K+4yg57K4jh149TG7n
nK5b+H0C3r12FotYhFaw0kUc2ZgYvOrVOYkKc3ZqPgd/UdABlXGcXztIEosdDGu32Zf4dmvEayXo
8Y42BLUDfGMXci6hgl7SpGgAIpz6h2JJqWtoSGaSTd3YfbVVGV2zRhokqEx47FykKx21xEaqAOJJ
ZVO5Ze68zpLy3FVwZhUpZBLXN3ctJKhAg5AaYdj4Qo9Y99PA6Eo/9Ur1tZfjfduPu2r8YiXmQYn/
tCHFd6S9TB2beG5czDYPupZYfowtM+u/DRF9ylav/0X8xgifiW/AJ1uCx8a+bYY6F0aKD4zNuRmj
vlPyndzzro62ngMrmdI7Y+JbngW4uGqssp8o+cb2jY8abz89RH9chRW7xuSfIAGj07u847s+Go18
BHg3Kc+Bc2cOyoYLrC7izMDixvODxGgBDnPjZf2Bcp+x7x20BMwCVqLrzrZlSfz52XYNjjYFCgIR
npnPCH3rbpieii1plrWAdL5fi29SOlJtaRnfRJ1Krw0/NfW/iHjnBha3WuX3qjxNrEJNVLeJJjeL
pt31jVqNAWefZHFljcAv21aALaXuqMbZXu0KV04nj3t9I93ZsrS4j/LKLlINSQ5C95exeU5LprLU
ZyuLNuysxRnNgCyJBj7kZMvUo46kLK4GA7gXqq5Vm7hjWOxyyETT8SZiEOb6/q05GrWP/7TXmbpZ
fqIe0n67BpRoZGSpabGbhS905f9oZvGZNKPW5LrDTCrmEc0PvtS6qryBUd1ay+ILoQRlM/2LER8V
iTxFE1f5kMR/OsdDkDnbsGWeECVNP+QqRiR/vJdb/y4DlnD9m4jfubzFz00s8lyma0pFlfAAWNES
19ekt8iKvzp58N1Pm/sgy/2Do0BVpFRfrhtec/Fzw4v0wTFTJQ+F6zkUS3v/ue2Kk2oDVU22RpXW
LYk6pUh5L9gK6iINhrlkFxupPwbRuK8z7R5hijndaghvWRJ/fhZJg7yoiqFhTe2k37dWjxztS5pq
CG/8i+oJnvHPmhZHSZ1Nuy7FZ7P0vaZHnlR86OTiXx0k2hUA2cVTT3u/nAyFTyUviEKBExaebGYR
dC6DpoYe9JiN/S+iK+N2NNBooAJ6W3iirpUWw8x8pjCVMxfH2/vpd+gDJjdRqw1bl5BTcbLOjC28
T5WioSt6Yexef9a+w/7kZehvo8CpxiDMRWftl34wT+nz8EVDqGV/3fnXbsNz84udNQ0pYgqYnbW0
X1P7EIX/JjqdLU/YP3NEJ8icUcr5+0FlMljUl7+qIgu8LlI3XgFbC1nkDmoT03YXSP15iHdVkO/s
/Ob6Vq1eUVBVwCEJJvliaiQoa3sIUizkyBe2cf6TO8R2Oz89KG3+Paibv67bWw3s/9hbIlmzDHa6
TsceUFO3AjPCuCa8tRtW1vft/1a1xLE6ZYiimtg3LWf0TNU83S83Nu4SGPPbx/+xsfBxZ1SmkFuf
aAS72Xw/35QvBpJme6GLU7rK3r8D2QlMa6sztLW2hXMzO5tBWItdAvLO6Bp3yrecYtWEePfB9kvT
fdm9rWQtsatQBFq5/uBHvNlL/XDdD9ZN8Fzh76fStYTRSbOvGn4iTEiRp1Q/+mCLoHD1toCNnNk8
yu4XgB51NJrcaHgTjeOXIbpN4tTt68e4+HZ9ISLdWd7w3HwkefA8X3L8a0MYNllJa6scjOkQZxKg
CyecpW9IYE1PjapXn+MyCmsmpXw/3LhCVgMts3jcH3COQoK7yJOksE8yo2AcZPCCx/6+ejVv46/2
q3Lyvzp0nSPBgmb2rvxJv9suMv2+oZZrp78gGnowoV3M2QxaSAslZu1i8tIHzVDcIl4IsF/zuqdt
brK12GEISmEqhjAjLa8wxmm5hKsJCKnZx7M7VVXcelLWOMCA8kqxNh5ua808NFQEpQT+Qyd4EX37
mKhua53AUCsHHf7C6iedG885VqhBelvnenV1Z9YW2Y0V+q1lllhTuTLbX3X8UCZ/X/fV9Q92ZmOR
1wBskZvCwEZ/8I+iqe3vtI8RAUuwJVd/bw0rrZ2N8w1cPBX6jAnEYuw5G1Jy0zFr1kjDjVU9xma1
M7XPgbw1+LW1h4vjYLY5UHodgzVZlG3f9SbjA9XG7b8a+UEAM9YiepQ0BN5f/4URD4YR/vaL9JM+
e0V7SBU3eaamiYgzzVGm5/p0X71sq7Sv+yTjrsyzI4NBVem9bTnri9gaBS7gvntFlg1mk+lQfNL2
pbdtbW07IZcXXXUgkc6yrDRU8yChUsQBGJrH0o8PWTd8Cqpwd90t1yL1uZmF5zdJUluZSqTWnPqT
mvinPFb/MurysYMn6bqptRVBTkRnmY6iwJK8375gZo4574hYEXNrQ6rvxtlyp+ztf7OyXFCm9PZQ
Y6VujV0w/N05+r7rtgiuVzsNtoMupWAUvhxfqeY4mpSQaTKTgjR0pEVfDcc6NQUvpjT5b7IBebIt
18VzIAvKbd0Y2totTCXX9nXTmd8MXytdtHaTt3BOqmxXFUE5HPWZNNGls9cXp6pT0KypCye4aWwq
Joc5k8o9+G1nS5Nt5cvA1k35WKFffTlLr4VpMUQSAyuz9prIVLWnv+fW2l//MCsBSVCCy6DiBIJ0
iY1KnUIJrREjRl6e5JAWQTZ1kqvyKGZkGfZi6UaOouN1oyupDnA/3l1C/Va5oAXvWiOXZB9MiFU9
d9l3a9yaY7pE+omx77P23eJtl9TJnKpKIMJ6fZP1O42pPt8NUCw+CgKp6tOwGw4RQokM3Jr8+12W
u+gpXF/m2gc8/xGLfBhmggKvZ5lOrO9j5bMhZx4ECRtWFLGWRc7xbq2L4Avbw5jZDWuV2wRnLpqn
Aiqiyiq+JLW+59R3XmFDaGW20Qer0r+jrvgvXBVUI5PovN1psC/LempuDFrdMNGIqvFzFIyfk3p4
kpX8cH1DL8H+vDDO7CyJvIMh0Xq/xo71ZN7qXraPD+GO1/O9IPaLoBbemuBabTqdW1w4kjLObaUM
v0dFJ9trC7eugPE1+3FXfLRO2W3wXN6Z98ObE0IGgcZN7W3/iNXr9fxHLBzJ6jrLzkJ+hJBtiaEz
VVFdy1HYiY7mi3Uc7qvDf6ENtnJKecsBPQLIIghjFqnR2PKEaIqYM+TQr80at/Eq+FO/mx0AUuuX
0CP7FxkfgEYF7BHvBqB+i8uot8YySBKAGkx13E4G1L52fKvF/oYfidtmcWIMwdcMLRklrYv5MtMc
bSfruY38kKxlP40hhEKa0sp/m1ZDsyj3R3NLl3JlN5m6Yb7HIE/XLviL5LTO+kjjKZTUDdo0ZfpX
WZQb5VuR6izWhQ1LzMzBZsCz4P1droZa0g79BM7FVEJv1mmvmFqSn4ypPY5Zc2MPiWtMxaMe11uD
sitbSjlfHE7q7dRNFucE8LZhBLySPabNkOr7MTPN3eQNlLT/otn2ztLiMChx0sWTmBXwu8gLtEMT
QdU+2u71UCO2armVUHnA5w9jEUPwi6zSqSU9zXPWM4fdW13OR8nnhVCZL7NZnCIj+3Td3MpVwRQM
5AKUImFRXE5ylDXlqFkC5pc0/s6Epn0IdXeat3p8K074zszi+VHkc503ITdS7ljf+nT6UCighq8v
5ZIswYQYkouAiAHk6qKANhVylSRi0CbK5r9DNTuNc/kjhjQhCKWj1pWHsNfvMsn8MY3KxsFe20bA
wXR6dKBJF6haBv/U2rf4aoB3UWP6ZicdjL2fNxa4tou0YQURMXXqC2LDPmh0iLKwAimC4Qrd18re
S9/GWwaJPaa/2dLgsDV2tnLAGMAgeIjQKJrA7892hrbc2CKv4E1aPbjBEDLJkkxfxz5+U4pm86Zd
8X90UzVwZdB8wl26OM9tafaAizll0mlOveJOMGWFnvM3ggUGs24n45k4qb0WL+nD1p27ur30Gn6D
ay/1kgyGKBAdYZCmNQY05k3XrMzn659w1U8AucpCKRKOgsVm5nFfwPwH2Gpy6gNdFLdpv9aZdPxz
K1xiCDGB0wRbsQjHFBakYKgNZi55G9AXnOzJjclB/zcrizNtFpLZBzNWrKJwaXa7Ken0HH7/cysU
tLi+VMTOL2Qtzbhq/bEC1ioHoSdPnwIQdyHs2NetrDk5bTMuMJ7Y/J+F14WFBb5FeJ0GQ2QTNG4K
/2PRlQT4Pw+4zMsJhC6I4Es4RZz0wdiMHKcmySIhzTjGu7DR/TfNmvUNwMultynwqMA0KRhHdDKP
90fXkrKxduyRmZiU4TkduRQ9dwNr69FzeW4E/FPwTwHrY15rsXmjKWm5mWKmEVNnkwYz71b7fs0E
uSANOkWDGG05UTTlWub3ISa6Ntq1+Y/U2PgsawY09IdElkQBeXlk5rmnC4LaoidnpylQEZbZmjW7
dDGqsgLmjjqaLeD77z8GD+0uViyxS9nPnrFdrflZ6LXbbwlz/J6ueJ9BYAhwttClpDC1HJ9tYGtL
wqgHI/s2Tfv6RttVXnjQb6JmP3zIvzCEuAtP8mnUd+rH66dopQb+3rTYg7NunJXOYdjmmK72zgvG
ZwKDFwWIchZHmA52xsPs5ckNVeL/8sGiYuDa2heRr+aCVJqUH9C+lcgSMPOFplTgquPBOqo7+UQR
8vqSV/1G4Na4GClALqtYpVTnTi5VpGvpsONao+Gw9Ta5vBHZVDF9RH7GJ10OBvVVUVWIlJNcwwwW
OF9odyEDanuVBKa128jkV+rS+A1UdERb8IYXI54kUaORtgWZGrpRsPVDTvGkfYxfFQ8G4M//BVuz
CELLT8ZYNOOJ9C+I74tPFshjk5gVy9OPsrSvGcoId+ZOuZWMAxTRu+1eydpB1NHIEEOsAAGX81xT
bk86tBRkUc7kRgh8j9mpnB4nc2MrV6IvZWk8g66XLWL++8MwhYUdK0EmwP+OqwY/W8rRYB03HFBd
XY6AqAuBvcunq1THjhq2LKfd9bv+k3ycae7vk1s42OOn/hQcx9voQ4bOnn5S9vWR4uPkyq5xq+6S
ly1XXTsNAu6EIhAjSoCuF0s2ojoPQ36LZrdwjs5uXGUbN/XaaRCdXvHMhOJpGUZbdcgVk7e6Jxff
2+CuyD+PNdJjyb3R6RumVqo+FEGhPgMqSqp2AU6d5HhSpTESc6yyp9yDFW2OxVF08xA0+to9wbew
tYNrTnNmclloqnK6wImJydmZd23x1jTNLoS8/HrUWindiZWxe3TwOAtL30w0P9BzuMoZY3isgypw
nSECGj8Gxzgo95pSHtJhQky5S57lNPaGYgvTvBpnhEgopJWUJS4gN05W2lrtcOyrffZqNNxTDRXS
4CZXjtLRPOXH8Hh9zfqacxJfZNgW8Z4L2A1cKtbY9yKyJdObL5Wfws4o3ECl/Opb84PhPOVDcS9N
NWSBKB0Zz636udfoSfQG48HaQQ4M/Fpyy6nzFP4X/VHwcL/qMjjN0ktDm1W6L+Qffujs4zo66PJ9
GWX7QR48pe5P1JdyV1fvZxnBwbR3wy70emhxq0a+s9WPWR8enEhzM7W7dSJlIxFczQlENYG0QMyU
LKsKQSTbk+Sz25OnfTdrt/qYP+ks5Yv5Mr05D4KNn7nk5Cn83P552URBGROBR5Xa0yUNkDrP0zgp
bLvfQKpn9B6MQx60DhtxcGW8DztkbiSHAvC0RErQO/a1pmCJmkXBXbJfirnYh0ipduXH3lK9pp0g
C3VOYd3vqqzH41NEu+NdPceeU2+VcVZjB7Pvv5m/uL6XYzV9kk40uBiRlp8RJo/c9KvyxXmcn/tf
9Wv5cTxOp+zLdQdfzb7OTYrk6Cz7Yjy1CK2cCye+t0tv7Dz9V3+DKt6B6ffSq+9Gpu+V2pWO0ff4
tjttje2pazf5uf1F9Pc1LQMnjv3BM4/SxLA2JZdde2re+Phfk2Nwb+37uxpeTuUByZ/PHRg0tBlO
17dh7T48/xUiDJzvgp8VvIXELujIGU1fh8o5FJBOa8rWo3E9hp19YxHMz0zR8tPlAm0XT5nu/Ly/
nSbDM2Lm0+viXgt+BrrqzgECIqEFMu3j3J0av9w42Wv3xflqFxl3CQwzySV+gkqdPLR+SjqzTJsz
Yqv3BfQ/QC+oTF6yOA1Z78dBJwb+KY/UeeU19ocuOiol7HXliKIZHvY5VX+W4RZ2aG2BlPNosgu9
hAvsUKLnUe1AAOM5MDigKprHD5L//brLrHruuZHFLspl6ZthhZH20NVuVnnDL0jMrUP3IHnBMbrR
n/z7ej/vzTvNi2HOeGzhVdjut2ytdZExziVPp0zIL6eMilaNzVs9gk8v2V9f7qoZgEqCZgB5lKVo
QpTF4aBHMYeyzd3GeZLGU5p9u27jsr2rKJQNeRkJbV99WVCxR2mwy5AEA9r/g1Vyz+apq8HQUMmm
B+mKOzhbSOG1gw/dNukEBJLA5cSyz04jb+EM1Lgfe1ZfefGo7otoup/kl3BzDnr1OJybWvgL0SXh
3YIpaJu/C7qNFhpet7gpkLLuv17fyZW0hXIhCQtQE6qiy1QNJUGTzrgYH5+G+1EZXibZurluYmXn
SIqAL4hhaMBcC78LsmpMVYmT3VSMtAFpDN3EtN8QCZfdzrS2wOMr/seoPyMsBukYs6eLD5UOUt9a
OcW20tDemsp8HLvhr9luthxiLSXAEPPqCt026MQWF1Jqz9KslVRbtafEdPXnAQJORNhyF5Glj1rt
xh/Rhd18BG2aXdxA6aymQZVjtn+r7+MfKryOkmfutGP+DRXhk3mXPW3NWa5uKfIH8EpCx3khrqEV
Zhj2AWWIumh2UwXU1YDZ3jY33g1rjiL4J0imyOUoS7w/Yl3OQLlmM6NT2dNOSp9zJz3O4cscqbvr
Hrm2Hkpk4F5FRfGCQSSfdL+tcpI5KZVOSp8fJusHSd/GctbOMaSH/5hZlLCzSVULX+SM8Y15Oxyz
4/fRyx9jBAm33nVrGbig/QTpQtmBrHBR/hvqQik78YV0XhPQtDk3YX4ADnTbus2uf834r+LIKLS6
C/fOTjpc38+1dFRFjI5/oDUVYIn3X65Xh6Yq0vA/T9l5hzqhGPyNvOQTQ4nhXowHbCViopexKOy8
M7kIkkOtmhHoAbG5AYCF9jQcwlN93NIiXXMVHjToYIgQhgri+5UZTaPbqc9No1TKJ+DNL2GcNi41
5E/Xt3DN97kzqd/CfMT0+mIHCyKiMrfYqVv9YzdmL0Cm937BU1IZ/hgaJ3DEmHBQMQNguDhmMzof
EhwAdFbm7DW3srtCUb7HZrqBnlzduTMzizgV+nFqpBpmIvutCH+207dpa65r1QcswTTrEIUvZFk0
KE9ytH7EncyTy6rayu1SC+LzpPwSWsVDlaMZIeXjZ2LAv/heEFM4PAplWD6WVBG5MkjSgBStl8i+
coik8MVOs5kXh164ujVsEZCtbabFxDT66gL/vUSDKnrRto5NSjBlvisHv2peu+r0et0HVwA5CvoX
vzVi6Y+SW7139pppl8DRzNhTj86T+qv+ZP1Hmvm20Dz/yfDUU/qzu9sijl9d2z9Wl5MixqDYSWVg
1TDSw+Coh7SMTnQ4t4KUyDMWEUMDiACAHooPMan9fnV5BA9EZyLVoD3J7b3PlGYm75279ODfQJfM
dBStC6uvdyjGItS0lS6srFKjx0c9zCAHukiL9aC3tTztYw8x2c+ZNr0U4A+zOt84dZdxhJobhWGg
jzTmLlrAdlAbvpRyPaNDCs6iJ0+evabrYVQ1R+fGssow+OMnMSZRLgc5QCZ+0Xrq5dIZeqFGKksy
0N7KT09TmzySR0h/VX03zBv36uoSz+wtChGVoff6PLPEqYTigq66O/bRfKAD2eyj1PhzBhOWR4Dg
k6GtcAGZKdRZ7xT4Br2kdMbXoQ10V+1S/5A4M+NARbj17l9dnmAiZ4wYFpplukyVxbEhNUagSQvN
X6NstA+V4SnjtINTwOm862d+1RqMVYQx0QVaHgrZj6wuVYFRwqrjvEawcAECt/IApvXUzx6K2twK
ZasWcU9TOCpmF6mK1PYTbw4wo2leunrmnHxJS8B32vJuUPstmvDLY8fYitBPoUrIA/+itTuYVjgb
ce7ddbH2Ci/760YuefkUfWdgyQwpSTUDTsileKUPBK1DgXHXgYf7ZqVju4u1CcJIwCC/kAmJq41v
t1IhomMNeyHMX5w9MDTvI5qfOB281Gzl4IVMIuzkV+MuphebIh3mprMrn7aoGS9XCzwIZCHxkxzn
4hVcTUM1ovKWIc0+3ujQ3kjhDyn5rFvFbR83N0a2BcBbmYNgaQxhWIDF6Rsu+5OFktutgsCwp8wf
FP/ZsZ6aeHTtPNrL8s+8mb3ZP1nDx5RYUKtbdIaX3oNxyhi0RolvF9yQaW44vl6x3Gr8Sy1ebF9n
UHiDdGoleX5vZBHP4oSXV1RgxHqp7/1fyWl4KI7RQ38rgSJHgKN+oL54/dSvec67hS3uwqmy87hT
e2Dxv/Rfule/ZJ/nx9Hrelrn/WdptzUgdHn3vl/jIhnMnK6llom9CMxcr3mOpHtzVh7yPEeqZaM6
tPLwem9NfNbzWo0xpkUyYM0EL9dkuedoMFZDL9LpL40Mfx1BzjJGSLD8Q2b+vL63Yinv0wxh3KFL
ib+CjlqUO6qBWkdtocKqt9KtkyleyrjgdRPrh+LMxuJlGUdm3OkGNuyHYW8dqmNw1I7D7l/DHt6v
aBFmCj3UxnjGGnqe38aXeCd5usBKM31yu12mXCmXvjO3ZGtAP6+00wlzxlP3Oh6gtTsGcIzHN+EH
Atwh/Q0QR6VD30U3NByG++kmfd56913eUvwI+GCJrxb4puV7LCsZQlRrfkRTRK4zvfWB7FrOHhrm
jftj1V3ODIkfcuarKEWVWmkj2jmNmWunHyLzzzmDdBVWSksQAoANv0DsmFRVWoVbIpjjrzPYoChS
vVJp9r3p3MBRviFdsHJFiP4npVJw6NxJC/+vGzMI9XEkX4qM5ya7peS8D8aJlme2ayjV9sV0vH4c
VqI0cz7AY+DTs+jaL/xTyqQm0vMSh0ltV/WhZh4/pv3NdSMrRGukSb/ZDqC4JY1fhMzMrAdzKlG1
lU7jwT6q1FFgObN2zFcegr36VTkat3njIhHtMW12O0L49t9MTaz4C7g+i8cgJUflQjStVoYEiRX6
B4EyHUap283K6fpKV1xfRVeS3aSVfVkfcIw+14KAq6et09tZ/p41+d7QfG/sNwXoVhcD0phQBgbz
YmIB9oq4diCXBnJsPxffkhMICI9CMehmj1nfXbQ5+bLSxuQRdmZS/KSz88Z9Ppd6iUnnpN729+mH
/N4/Akh46v82Pso3yU3/rfpQ3hZP28oTK+/r97YX95JOGPX7GtvxfX5DRw1Nmbvip7TvDurbcG8e
+r+E0Jaz8SRcu+zBW6FbRqbI5MuyW9LljVLODjLW+jOkV+peOTl7A2J9MQ3s30UHf3/dgda+KmBa
IZwjYPnLtBQSWl6oBecxkCjbeAlMUsoBNKJZbdyDK54qIMg0LxhcpRu02E/Gv7o5inh0lkMyfKzU
UD8BeFDviio23W4w/5x8i1QdJgMxP6GDK1mEANDbjh+NkG8l02ydhladDyixDhtp/UoAFa8/OqHg
hR2Aa+89dOiNckp5U3hFadz1Gl8pkE9l3LjafJyb3p23VC7FX/g+YwH0ynOTUjjwZJpA7w2ayRBA
I8+LM/ClwTXT5JM/zl8pem7N0106BihhYgqCGFBOXPCrOunYWJ2JKq7cKHIPJkQO3iTfDj5e97+1
9VDp4c1Od4YlLV6YfhYPw5zxplWaEjh/MlhwIxS2/rMdg3ajQ76+pH9sLZL3XtWCVI9ZUmP4ZrGz
Hbv4QYHNkTeC8qodMcvMG5aH8xJWmPnBUEztxK2KfHO7y5IYnWiu1Wp/fe8ujxSfSGNyFiX1Fecr
9akf2nkWY5XzPp+kEW2t3Lmb/GG4mYMw3DC3uqwzc+LnnEVjCqhRbecsC0ie8qHLJelj5BvF1uzF
qkecmVl4eD6SsdcyZvrOlBhVG8LbPJ6SQ5VXW62Y1RWRi1B6kwVqfeF8ysQ0tWXxmivytrR2fS/J
swsHXbWRZq3bsaDaZ/COottiSUHSl06W8aGmoZnf2sCuQzeLwZbtrjuE+HuWwYGyyP/ZEdHq7Aul
o9wPQcPWFdmtGkSukZTHbGZNTT4Az9Dsjcfb6rqIrqpO2k3fZRFjKyOujahk/wa+2ANzMuMh0Tab
xKurgrCPmS5yjwv8FHX2KB10buKhh9UOcQnZLWn675VGO5pWkLqDWcV/3HfhaMGrDwOTjZD8MszW
7Vj3ini0zfUU7rWMZFVPpcAN4H/euBhX/F0MqZFR2QyDXKCei84Y5kLQ1prmdHLi9iEZqrshZMj3
unOs2CENtZnmx9UvS+oIiGZx0Q4QtQSDdVQkq3PDFq7z0e9+Xbe0kjuJjPcfU8JvzvywjhWatpJg
/Ng5T0EKT250qo4kqS7QD/jo6btkH1S3PG5iSVdCok1uYcMjAfL4AhPMWa5j3WphMCryo1WNoZtq
2RdttPdznJZu4XQvVTg+9cFzPVXHBm4oyc4/J3r/Ix+LR8Ess6v8jWtnxX9tCmK4JEn6JcLWQjPE
yVLYQfr8KS3TXRR958nlanrvdckG0nylQGXYYu6QARyYNC4wIshkpQU6P8wVP9i1W37IbhFIQR5W
qdCAQdnmvyAkUS6TIGyyNGgv6IheJEFhOkWGWUdQXszx0TaCnSM3PPnl9qm165Od1ZAsNDtHkndC
9i9Wn8JIOTT64PXjsA8MvN2ybiqzRMFaajbyixVQvM0v0yGw4B0Gz8QiRk2Q4ZqMpDG4rlMImSBj
SGXXUceHYDTuqlY7SDbJ/TA+1FW9d9roOYiaW15Bnxznu5w7Jzv4UTYx2IYmIk0ND1ZVffJ1lAgc
+mzJsOuyYscbW3L7sNwIQivnSMxdkLCQh4n8cnFv5CAKDbMHjZNGrvbDCPZUjuedCZ+Z5En6nfSZ
GZpH0PtPxsaFtWl5cZNIkVrbDk04z/+reA1gCcxozu7BRNSP8qHdT7v0NnrZKlgvIhTrBK4iQAlg
IiBM/v02OgsbmhJJtVZDLDtp82NCKR+Z13i8qWM8+XqEWlxcwhIExiTQOAa8AstZHcgVswEFPdVL
dWcXDtV+1OuNUvHiUGCCR5wjDiJHnifzwu/GyZzrOhsnr1GLO8BUX7og2+vZ+K1Q81d/pr5SG1s0
94vo99smtP0MBlCEJ9FYFFfUFNbPIC8nL1GGx7QZZ7eUeUXSn0XrSjeLjV28/F7CjuhECaT1hVhL
2+uRZlf66MV95doFuxiCZIe/588+FtgwDpCB2gOgJmYEFlmaP4RZrkBv64UaA1w0hu8Vrd/4Wsul
LG2o728sGOnsfqywAXfBncqAeNxFn5Te2bqEl4732w6fSBDPaFSGFic6KjSp0yel9urMugvQPkcI
fuOrLB1PmCAUg3xU+fsvmtc9DDq6ns61V0XpQ20pN4YlHaViavZZ3h6VmiwDbYcNo2vrOje62L/Z
DidGajEKU9THyIhPWjp+vO4Gy04BqhTvF7Y4UQoakFk1Y8NOlJtqal8tLXiWe3mX5LAwMPSeNgfN
uSum+VmNkpfr1rcWKP78LDb1flMUqiN2NTnp9uTV0Rbz7KoFB+VaIecEtE646JmFKK5D8GdTzURE
lMdeCBztqPh1szWsLYLA2SPh9zaKmiicKsBhENV5bwea1CpNx7L2kK53i/DBr9rbstVvWhOMuj7t
urrZKcPWdOTaASPOir48YzckJu+t6jCzJugx114fQbaev3Gd7jN7qwO5tofnVhbXlm8o3dQOWGll
+TaFh8vtoWL4F75+bmQRZSfdmHIlxEjcdKcy7b9bSbaRxq2cYcGm6JjMIJPNLtsAVRSrdSYbFVwc
xQfdDm7Grq2P4VDIh0LVntWR0UiNlvx1H1/WW4Vr6JQt6PdTNhepx/uPZMEqp3VGCmUKA4RmemtO
bum7quk6h8YbT98hCPyeKR/C2U2+di/h7RZOcMVJmPwUqj6EeoLkwknCTEvbWLFrT59t5u37XRE+
Bll9ur7M5S3JKmmGc+nRaKFyshwznYY0k+qCcaCyNx6jvL3trOBxsDX4zK3y4bqtlcMGhEhowUEF
QqaxuLvKQi40FcITD/0T3av82m2z4MCI/F7rrYfEzB4lU/pct/1WhrO2lWIOFKuAdCmvvf+USZsD
H6si0J1q0LlAtl77sY7cIku/Xl/h2m6KAWGQ/dzRF6DLep6CqY8cAqOe3UZB8Vq20yf6ccc619/+
3JTDdwNfALLtYowWyBnFDV+tPep4u5FNbSLpZMsvlnRz3ZDws/chUlSEFOEmgql2WRTX9VGx0rLp
vIABv7QJT7n6rTW1m0AK9kqyNddyuYM2o8dAbChX84xaMoGEBvX3xko7by5MnoSxUt1WQ9EimaiF
O0PS0uP11V26xjt7y8FSeJ/mSW8TRhaz+yl+nNVjGP24bmL5fiCSvLexcD80uSSlDrGxM56ij/UH
bZfSeLO8/0fZeW03rmPr+lV6rHv2Zia4x+6+YFSWLady3WC4qlwMIMEEMD39+anV3eWSfaxeN7Yi
IZLABDDD9wM44PpLVvX1pL33th9NIvMDYUX0jnc9Xptd3tqQP/aB1doW+bBKSBJeOa3FAF50DKQW
Y3sNlzVM5eUCO8mGxEmqTAJwC/9TocWoaIy4hMjqyLdSH4MsgZ4gtgMwJflederblimPedVdub4f
nuuCdYGxxNL3ktWk5IaiqEou/RzAFXdOPVRhB5+f64e95E0TF1Npm9CZgkiCAle7f9ZL8k3P6lU5
o6Dg83beW0jctjftLO+/WfaM5jzA8YVLigK9fDKRmAgBrv7Y2UPA2DNyeXp2jSH80dWDu2IBNUAA
BK7z35vMB0x/XFOEr7GvUH1YOW53ZYhdacG4kCC2ZeVkmkjQF1snDUrLOfYz6f3Pr9z7RQLqFX6d
hnExxtqxkI3ToRFjFCGhaZCC2u/oxV6qX4dpXWb5le7/0a0C38XArAmNv3c0Ptlmkk6lK/yx07Df
m72GP4nsSQzER6AbwE4oZgr7ivfs0qN1NiVvW73oiJ2hWF1RUIFFCYDPme9C4zTqV73vxKja+VFJ
7y+r2v/ZJipoQJFT4ce8zFKw+rGT1MaZVshb9aYclRF9McMsW9fm6Y+MP5zM/27JuegpNGUj6xUw
EthsPI3MWhWJu8Fcu63ksP68v3w0ot82ddFfKpAGEYnASWVc95r2gdm2Z43XUnA/vl9vzkj/fXRp
NZsJpDoEEtPhe0i2IL4gTcDaNzviGSHS0vfX0rX/P00uKB24WrCxvlw38sqYegVnlmixOYUqwJT9
EwhsX4iECFy8lGheh4d8OMdBTnDhN1of0UPAcLQmyCP55lf3OAbjfXObB+OK7FA498JuEn98yI7X
4vUfLE0wAn81uvSnN+ZysiZLOMtNFK77qOmZnzryQBudQnw72RR6G/31TgNLuWBykY/wDjSXU5I6
opPCl0P1gLT4kJMeBFKn/PF5Ox+NA1eDIhtYaKhuvFwEWWws00ERAjg0S/GExYJy6Lgn8uFL35Er
26uPzPOiJwtKCsgk72rKRrWRJuoYYMjknUj3Sn7FfXrt+BcmywUQTRuRXux304tTHaZrXv6PRjL4
/kh0XUrI3iW8SRsiSegDwp+17/aAdDt4Z/Pimujpx2fxq5WLrja4M6l4h1bSegpLCzYD3eDzu/5R
b357IhcDV4c+uJnPOGzfCV5GUqa5CtOkQCKh5kZ6m2oifSbWZFxj0l87t4s7lKqj6eoTzs3t2odM
J7d5K4YrK5vLXJ7zLIL9JRIbrKVs/XKVRkiaCz7UGDuTp0Xjmn0F+ar2nMkHrgmW0M29+cfnF/QS
FvyuzYsT0zSoWmg62hSBuVFR4zohDzKubivf9TOf3iU31Bt+iFcR0+OCwbqWPHwZDPrzB8AEA50G
EtE7fYbSBq04rdH3+6g8FN+F6bOQrsU5E5WvFl6O9dL0PnzubnBtzfqhEUHV1YIEQvXV5TxQIa6U
QXodbQ/Q4MxuW9cIq7b2FOPa2uvDKQchpf80dXGddbUXNoe7wk9exgDpONMeaLUg2ZuecitmL/mu
BH81PLLsqd42ebFshXpYU8N5AXUNS/gIrrXqV45l1+cd6OP79+vEzIsFyWz3VKGQCfPtfR90j5T4
ZR3nMlQbr9wLpBK7xJ+hDmPECvHHWF/Zp89/wZWbeOnu19LJZgrDD2gK9k22rPG1Nhdeabug80zS
ij5v7pIVu3RYFHIutRnEQqnLpa8tG4p5qDvMqJ1WWR4y0VEyNHBYpPpH2beZ381NEhjTXEc1Te3U
M/P6WqDvA3uuw98Hf82SvwwvwO+TOtSQnZInSCbOm9tZjB6HV1b/9vl5fmDx0AZ4tJBrN7CivTC1
KMvQhhYFSqBWYEfCH6h5zS/60Vkg7ADPHfyW7+M0k6kAUIxKGt8RS9TBto+CuwB291IL/vq5uBDZ
QtgZJ/SOxjVOeQ+GUi/gmyFJrBc13zSsvpbb99EVQ1oL8hVhymz4Q3+/K209zkqKBC5gijRv1BRP
oVes9QddXX/bgv57CyoviOBLC26W3ycU0SZd028Q6BBealxTaP/w9rw5nQvnbqpPSWsamGt56wTq
ZCIXI/Ew0sPP781lvcN5PMEHA4wE4u0wWMvveLNChTgJE2WJqbWP4D92ohmK1k0AwB5o7f+F2+eD
sBBZfD7/aW+5yG/aY/PU2WaP9oYCjMACKfMVNJZAUx/r3htV8G7nrxSJIHUBnJe4Jn3wYSd50/rF
sGq0DGmFFlqX9vNs3BN2//nl/PCuAc2C67j4my5NA6m1uW4S8OZGlHlFevaI4Yuov1O0V+7bBw1B
8h0rYgvpY0CGXnSPilfKLDQOevRQTkDEGg+D1uxLrX35/IQ+uGDIZ4B8EzydxvsyrbIaC5DtYReQ
abwpm/rozNeCuR/4KQA3QFEt4uBLxPiiB7JanZRqRhOueOL9o90+KgKBY/69TfoAnn+P0fLK1fvg
rNDkoiSCpR7yWC9sxUAmlik5moT3ZG9OTmwn15YcH9wg00BWBPTMEEN7l0RImGBZaSbwC1eQN2xc
X00llHKuRXI/bgYVpoClLKmEF/3AMkih9p2CeI8qy12PeHicNTU5Am6VBX+5K2CJqC2xHiR+vEvs
4yi4snJEVgFj+1br92N9ZWr/8FTeHP/CvBYTK2x76QcgGGLV1LIU2muVCjp18eXzM/nAkKPIBBQV
TK2Ic1/6i7p2cEAMRFSuJjpdo0hoXReFiLjNfhaN+9cXSCZKcRcRB/Q3ODF/N3jm5CazzZcQYB+X
fMcRJnQcNaDalZH60eV7086lEzMhtLY4ENV+AvjjSg7mnU1HsC40tvr86r3fKKGiBB4GKA0haWU5
t9/PSFUqTmY6NEj8ocFUONgXVerk86QDpaHUX6qCyxBp786BSHXnJvmtmdarAZikgFB5JRXk3VDG
D0HADCt7OAgQB7qw6LRpJzj5OyipOI3cG7X8JtLWjD8/5XcdBqYCy/mFPQnM/LvUmWQeHNlib+i7
usRkP5LVpNogQbZxJq+m8r+zh+fGkCaOGh2AuC47TGkZrZht8GZl4catPm51pwciLp9+jo1149bw
IIyZiS1jUuje5+f5rg8Bbw7RXmA3MMrha7+4mLnRq9I2Cu5nSu2NQ4Kt2L1zlQy3HOW3sIyzlPw7
oIugzApVM8uveLMEmO3ZcocOheNZCSkcOR+QIvoNQohhyuoaCYf5dMVv8b6PoEETxlGHBwkFexdG
srKpqZYNRXFED14kEr2Q1qpVV4bFB9cOjSAJAPsTpINcwtRztUJRSYdG5oEwT+PjngvrS9e3T5/f
o49OBslImFYWisE7xQpOkbZBRgeVTpoeizz/ZuTG3V9vAmEeRN1VBM9AQP79BpXEqrs0QQJ83ZUI
s9fuHa+V4sp08n5MLRJlDvK2kboHMM9FI11ZzEabYi+ulLMWylJu9L59KNziVEjtSmrmB/cG1GGs
3REFQXrG5ZAidlomAlBXQOK7baOgfJDlqacL/pfbWW4MytoxbAHivtycEgXmr1KgwicLE/g6NZyd
Z5OgzPWv3h8DGZeLfYBHEVfvYkoZSoeIxDKAk9C4p45uCM2UK5Px+14GbxC0B87Fikve5e9doJJd
Mekc8Ne0Vh+cEdADp7+2xXmfwILk0WUTDyo0ogHv9vIM9YKdQoCnaUf1eRjKtZV2r6YFy6eVj1Of
bxm4nPmsPZnT3IYFT24cLQdRLIlca/Qso9nNZXPMeZHd6jl/QSLWlT767ipAgAGFysv9BLznXe6J
rk2sLyeR+yW8gFzspuSabuM7W4gWEO1dkmjgesSV+P06y9mxhAryts+NrIwNBXVOUgRqrm1GzciA
QR3/8sIUs+RyrRF5WaozLseCkue2PdRNjpBEsso6Csrp4F/V1blk6SEVCulqGA1LbbT1vgykrB3J
5iTLffJQ79rdBC2YIui39RbMgGydrspj8eD8+HxcvBvmy3jQgPpCCg8igZcJST2ru1l388wfXepl
venZsglUjJNzM//zffzf5LW6+XOq6v75f3j+vaqnNktScfH0n/vsO4h81U/xf8vX/vOx37/0z2P9
yu9E+/oq9i/15Sd/+yKO/6/2gxfx8tuTkItMTLfytZ1Or50sxLkR/NLlk//tm397PR/lfqpf//HH
90pysRwN0rH8j3+9tf7xjz9cWJL/eXv4f713eCnxtVi+iNfypcDC9M+j/fsrry+d+McfCiF/RzYz
VmHY75gLYwfDaXg9v+Xqf8fciztyJm0BRIvFPa9akf7jD835O3LXUH0HxxBGG4grf/ytq+T5LePv
mH6QPgRJLajKYQr/498/7re79Ouu/Y3L8qZCFlj3jz+QlLlM9G9WHksiI8oWAbVeUNpLseTvo40N
JUPVJ2ex2YxZCEcR9NNVscIIOCnuzxKq4B6WgCY0hKrSK7FZg2DnWsn5w1BXZE0b6wCY7tG220P2
lStuthbufKTFYaTAeU3lTmHlN3BT74gChaBGZs/9kSbkiWu57lEd+EomHnMOUCHcYV7lCFQGUJEG
Uhv9VEW2dCooCZ3R2FTY7nnmQIJ53FL2WCT6a1Fq+0mnUSoho5wOWVCN2aKRa/hpA/YVNsoFMjXh
zxvNhySpEJnGAd0MrpTWhGi20Vtxwat7e7JuZu0uly5YobIbPOD5HABl5x+8HldK8mDa/Hs12F9Z
RodAjYWudZ4C/Vpd0BOpUaZWibzxhrJ4UhNMpjZUnigUT2t9tsBkr75Nme3NXeLT0S0DYk4nqy4r
b1YXelvjgODWZD4CtIFMjCrUkqmLiKFsIeHyKm25prUwgsnSVg0xfyi8c/wCmflem1unaWSeozXP
WdU/0TxNvMadTnJS17IzDi5PraPJc7rRMri9MzjC0179CZfDNslQmiAG9d48IGI5oyQN8j2aJD+k
ESHpbvJGYHXXRFR7rurgRNjjVraP2kBWpcq0HbdxAZq8yAOU04og6TPNq2ejuWkgt+HnZAURIOen
pudR4YjQliOLO6WoVpoA+rW2mRbIRk09oj5Dlqj37M4ExkivIMxYkCbIOw7Md40Uc80dxFohkIVU
eY9SgJ09Aa1S5+NWGdKQZkYXDKNvM8rA3XPdh3TohgBKvCbQ89MeHNgs6Lrmi7jviQ00i+Z+Kcx0
DlK7fxr7ZKt0c5BnZen1ZadEVpi0QxIMWKrkuVjbbarHtMGWfijrU6bWB6iUwT8dD/yHSXxXDtgN
GL6S8hhYrnQHamBI6zYa8sxdDU3UoWrRn538q1Y4HcTSh53rpOuU9l3QutaOmWDzu6NxJ62sR1WF
yLB4bQ8jJ0cjvZmVQOuqoJ66YzsYm860EAWa/QaYd8uYS28mqBlEvPmQqJACnqPm0aJq51UKXOIi
0bMQJdXSb82AU1CXK2ia+pnh/ihbEXdteqIyX4uGahuD1nFqZm3YaPmzSnPiNZTt24rdNHZ2uLNs
qLtabe4JSWJUqyVeb44rCifbxqyVSFL1Dqmuii62tBXPSQmMkNlCkj4f1E1TrqCejq9qyjEjCqAL
QqxzGzj1rrYili9CBAZDSC9Ji12fnzIBRRgcqgwSmWWoQG+faQpHPzafeyVttBjBzgbBx/mprEWQ
ovMGbobNmC5WdqL1fqXWpxJ6Ob7dEiQUtV1+22oJWao5Mn/IrG2bp5NvUyvZ2noP9J+SO17eJWWU
DTagbko5oNNhXKHMH5lAYDmu5kXlwIJQsUNGutsz0b9oc3XXFePaUXlEnfJ7AVFD2+rrle5kGzIa
P3pIdqOrC29iqfSJkfCtm8lQl+7LPInC48wER6YfJKIwZAx15AjHiVZ7NQiWfiqm5ojcgjjT09qj
I6WosXHkKi/7mMjpaCfJI5J6Rk/HYAvsvKaBC2JnpLoybLohSqb0ZFlKBeUvZd1Sw9y0rIf0DWRs
gXJMdpVr9CFNKys2zGmd5XCfw8lDPO6y12kk32GHMo8kWNFxAUuPKgUZoHrUwAiVpxwZDsFYpCRg
igxNc+Zh6fYe3B4wckPNPS7VTYZTlBWZ94mR7kWnsr2Vav0hzZQQO8Xhts6qyZt406/BRjRXbKoT
f6IUWx5WILFY20uTjs99C5BRnSTKDYDHRjzVGbhNJLmTuTvvi7IyvGS0T0qTWY8Zm2F0lfpVDGOU
6ajQAxXa9gbZ/ASbkG1blxKk0K9o0uZfaOVO2wrlDy4rfGXUu72SMAv3JKMI+djGdiADvW9a5GnB
218qs/nKHe0w2tw+qihqRfEshESQxcufME/q3miobDW2RRFMEoqTcJSEikSagTrqkIm3ZTTXdrvD
dV5hdLYBlzrbAYCNEqOuzE6JofZxxV1g9q121avtFC3bAq82rCmANJz71I3FfQcExOsI8ourV18n
ABZPLG31AAIU5k7pLGefZSaMgaI/UkvNdgAR7MC1LzbQSL7P6p8pgShzBXLoPPYAtannlbS+7THU
lSLl4Vi74cS7SGbTLXTDIC9lw7RmBdtQPsR22WzGkiF4VJjhoEx+o+7hElwboK37up6Dh1Q2PMhS
A3NXGlQtrhG4qLXXaMiaLd27pIdYaquDySONRzmROTjSnG9SpbxVpv7U9boZlHnTIlqUtDBr2MMz
Wm9qZt1hP9ltx9kiUb1g5A2uG9tJAU/ScNJx13DcCIqUwdxm5JHBbsK9pj41dpoHmpNMX90Es7JW
fa2oiupxCDMh9EpkoLuJ8aCTCYH8xpBBLfWv5my4pz5ld0IT8wHaVy8G6YyQgb5xmDt3goZaMfgF
KAag6ZPpriDJo8bLmx7jfG81BlkVLJGBiQV24rZxBzSkp0CHdANufBalc3LI9GRXT73Y56LdT86U
r9wJaSI1r4qgc90pxpzlBLnigLveEooKEzLEspqDJqVxX6XGuqnKx9HIm7BI0UNQpv7c9gOWa3KG
XayPs2kkB90dtJVtdS8pA2aXZNbsES1DvUULy9Ik7N5wFeYlXd8dCqFDDrBt+zXUMGcUk1pYRyB8
slWk8V3J6vEGCzGcRMpvbGc6jHP2c7a1J6ed5TojbaSA5L43RL5tpwnUAVXPvrQ6BSQc4RcPHvM6
cmma3+pCrZGgN48vfLKwjuyV4ZY2LNlpmFVg561TqzCxV4vBggLDo+imIbIHqO7yumW7tMOEU7RJ
tsUAvcfY6dZJOUEBNW++YtVo7irgY1dk1n64BbDMjJENtqWTo9Vxk2+tHhMsrrWPDVnmQQCIxs6U
HqBJ9JLV6aGV4MEjc/G+aO2o0wrmqW5+AxTS4Gk0RSltmYWFOW+crIctL0VsQu1FZPbWZVpcuyn6
CQmSdIyttn5QrfZYG/pGg58wqpgTcteK8uQL1iRwqHOsqUb87mG09nWj+JPdfKsaM3Rs6tcF4vHw
lw6oCqQdgpkulkbkONr6MUuJh5KLb6WGUaPotRGqsxHovQqoTm2RAEpqMJl6mYZOeydpdw8n34rN
VpD32qqcZmRYTAdsLgK7djGAHdROaDlGRQeq+lxVzwXPoWinQS8pF+p9JqvXweKjJ4wGXOte3LJm
kjt9sGTsCvo4t3a6s2m5GwVq8LL0niRs2J7/uJWWNB4VEiXbU86CNy+eH6aVOVD/8uGf30LxxQEM
eCTw//rQn+9cfr6iGVrRjUxuZvLj/O6fL9WlGLZvvv7m1fOn2il31hqMbjU13aZZ/uRu2m3OT8+P
Zj6/fe3iI1lawtVz/uCv750/cz7CrKtYlV1859dh/6u3B62C+HiXOz4W5+Wm7zK+YXMFeyuWh+fn
v945v5bmvjIndN2iGpl5ndLwza9PnB+dX5MoD14vSEILc56nu1yEQNh+Px/x/KfSQbPFfIRm7HLA
Z2CSK4g6jYNXmoBqY/On/2jaugkZiMIb0SfVhlgSzApF/4pa3XrdT/O/fqJcfsX5UNS1n/oGNbXK
hMFXDVoJNuFYbs6PkBuHRxQKVKwyqKcphrY5/zG5m0UDvMPnpsqWUp+a0vDapVGl6nFRlt+goIgm
AEhDYp5t603a8WXt4CBe5VluVm+Sxq4250fn90HUxfvnF8/PHQlFXEkw7S4ffnOI8/M3x/n1ftXN
47qDnm7Y2D1mJ2nWG5mlzSZvhw0IgjyebAEPN1sugCAa4ttF7Tj+1KjIx1luaQsRJ+bx5TKfn58f
tQqiue4Mwvv5tfMfsxEVAC6pFpTn22FWRAuM3sVGedL7VWsH52tw/pMtV+PX0/NlQtaAXiABB2lH
RXC+W+c/5/d+PT1/yczq6s8bCl4XZobz8/M75w/m2oTyde1AbSOgSUrDQhltvzRk5IKZskg0JxPS
o/PBuHNFt7NZuR8aejS1l8zVVnzudw1E7lWurVHsG6PuaYW95Eql2MowJYJvMeCYXye+xwR+SIce
JkA7abJbtby6US19y7NHh6E2VnVjR6k2QEmva7N6yW9VRd+2GVAjKoltQsO0FSthtZEwq9jR7LhV
Qef3rIZFLcdWo+5DmMFjazaBo/9M+M9uziLEodeTpQeIkASgDR3qhMR9Uiw3Mp5SGTVMixCtwQyb
hwXw5AaAAThZMyzayS8nj+YiVMZ48CgF1EAmNxNXvoi2eQbd/7Yfv1A1iTJseVnBd4Z0Il51yEFz
Aw49F9sEBd+ttys7F9sx726ExELQaGOmmmunzHES2MHwpyExN47stoNhrWbabeBCWlUm2dnduLKF
vqK59n0sp3tJzechS3dz+2JIJGkm6U7T2QET2lGWM3YE47bvTIxvZ53XpmfwIeSOuUOh6Uqb9FVb
jViojpEUbAPVPGwJDn2PqUSBC5Sd1EGJlK7COsA50Zk89GV1S8oirNNmJbF/9ETW32EdvGflfFxO
wBwfBQsru1jNqruTo7OuyuGVFdodUFAPraseeabe6FRHxAE7MAbdwVSc4J3bcsP4MSbJWu2Qc88k
/vNjTeS+Rm2NLQYo22k3kkRqla5H0cTqgD6ZWbhNoYAzpgLkhqxyUNLIfuyNjSWKXaGIdaHoce00
Pm2SFfjgAfCUG0fUj4kct9DSCpGgHJhaFuvEI9N4aOx8i+LVlVnavjA1eFTGW6rXB6bOG40AUajw
vTuidXPekiciWFxhFcBtByKfTymfolzRQ5PQvVJakVCdrdEZd8zu1oiFxQz0ECWBwBY19pPxoPRs
lRF9KxL1pmHzUeZ5OCY2TlYPBQgj/CXNhjifrBB5b2EnYwohRXvEjVGRGjLFrgthcZNupOXsLML3
rVHsONHXtsz2jID259xP5nSkQ+7ZiRMbDO6GLvsii/RpRKGNClMjpmItTX3LTH1TV+2uIUZEnGeu
GAHGYO5xAIkhoDNv2gG+AMUX1Nn2VrdyzORU6c6ayUdz/KZPBiR5xc7Jkjgd9SgFJAY590Ey+QlY
jk3T3ag8gc3MvleZceg5pjtirwV9YG25VgeCYYCl5jhtrcW714vNYMBDYW7VwTnlUobM7tdznnwd
9f5g4QhwH2xw5Gewd0/YUXvGOOwovIBYvPgsnW+VjmyYmR+ckgQiT277Ro3qgqzqdt2bwGaOVmhp
zYG04lGtyVZtnBNAjZs8yb26MjfCaW8Vkt7JRK7mgWOttarhVbFrWCueoDC0wqZU3qQTOzA+vDjp
T2QebfOmuoWM/GZRXhbVSkHns+fkNpX9c8M6xKyLQGuUoBZLaan6mJn6c6GPKzVT98MMJS5AQlqt
OhUqfWjS6bbKrSe35M95AW05cKdFNT2pPYvhtgR3RvVrUa1bZ9wyFIAVKjx0I1yOSUiJOKI62GPJ
4Dn0ezr2j6QUD9g3rLSaxiwjG67tAKpYp6TaiWHa905yosJad/CFmO2OJ9hjDSzihbFm1rxxa1j3
3LxniriB6FWez7uR4hKr/KHG5oDBA+Na842CS1zp6EmKduPkeUw1UFdqO5gw3gojhSyXu88UcSsz
HjJpe4YBsfCGHbrRPtq9c8Ly9YZq5LGn9N4k3HMSvqpmsUoUDdB2uu+Zcm8xsNubct9QNzb1NJgl
nB5CWbPSDWtDjSh1Utg3tp+ob58cNV1VIt1UynjTpD0coxqEapJTxsnB5vpqLrJApl1cUjgkrVWK
Jb+aJ34zj4cc/SzTyEHSbJ8PbFUQK15Uvior2w9Dvp1M+6go/MFIc3jFCzNywIFEyQfX6yA9Gc1j
NjRBZ2OjZ1hAhxeRqScrCq0Cda5W3HB3xfgMZZTVUN42dN7UOolpP2N+UqNzFzfY45SlgC21PgQ2
AbwK0SXXeiVhZbrQ7vOg0EQ0q9NeQy+g/bRW8zmwumdUu9xnsxNO1riGIx1cdn6qsn5tVGo8WDaq
cbsllb2wVjngsuoMu1kpfpnwkIZVKbZDd1fKYYtI0qlJzT3iYnHlihWrJiDnVV9Y3UYrsC/vyx2C
jxFj2cYceJgL+gWklR9mwr7YqbOhHV+r47gtHcjCazVMd3mas+ohh0eRETNSSbPngI/q2ya/V604
mylELG/JN6d9GNixoRFRfGsIrXo3J0aoia9QPnSGGO403TmYaoF6Uf3I3ZNVSDh2tWMl7RNzq9um
K+6zMVmDcI4tiR5o+cEYQOSuV4mZYhm/eFz79KEm1VNVU18rU5+m+s7K5o1FlK0+5XsCezJNslvc
wnuzssDWc0JHLeNBSX1rNjxthkWg0ICwKvTk3gfhOMQvdsz6K5n5MWmySCuymDO4EJVIt8c1xWqC
xpaodpllhWLNHTtskj3KHz3TlieEWjEtYYlp9hvbyI6WeWr1wYeMWFBXLCyYGZvQgBv0IkwVHozd
uMZ+bGWriCxYQWPCc5nC6otyp9KbglnxxDbZaK+rvj4ZOphvZQEGwx2UQV9z92gK66h06sZUWURa
EjS1r9djSIsv0wi5lxRwqbKNSQpt13LcwjE9lRMM8AxG3makHFOAvuZy2tetiXrC+rmjzQt2zYWJ
+CyWXZnqkbhBTpxsFhs+hRNmNOqKyO6TTcr5dmowxTfKC3aTYebcMkBPGtKtZc0XulBUQMFPK2Ka
mfCnw11JRr9iadwg88cy84ibWH4la5nC2MkqQKXIyp07n/NvJOFBrgHKAe858hCgYM72Km1jvRwC
qNlEVTHf6JHhBKK2bm1I1TqI0VQWXXOOH0qxcU6qKClj6nQ3Vsq2Y4XgwzR+l/l8spVqPWuPOWs3
U6rFTE73mT3vbALHLPyYdm77Rq5uUwVa1aYLR4C1hm5aaMxONOhzCA8Y3MwHOps7Exmdot6B/AJ7
xLCXGMKihKA1tkgTvNxUGdcVpsbWgU1pbx2ueryBF7ulfpJZiOIIbxTHAWIggN5GSjqtEMUIqUrj
jLJYt8vAVGC+2d1YanGi0LWa8H3RYPGdtgEcTg/SbGOL8hipW8eiwuhPH+ZKHEez/jKq0BWiDvyd
aYToXoBaRa+WXzsdWtzmEApseBrMi+0QKXTaWCnKnEkWKipWyrAcqIBdA4710CJXSU2QNz3XaJiu
qi+aLtcmTVZgZsS28RPevMBQl8r9dGvk0ykVdTQn4w4HRCgl2agJhgoDE4dh+hzirkRIEFB2hkhD
30VpBRVwpwoGdwjEiJiZbUVpqvtw4YToZcFs1fCpzWGZu8FE6qiRNwV8+SWqMLitBJYxblXSbRkZ
IsmswBJQhi6zgNVqiAwTLOXLEFQoROGahwqT0TiHWdfHSmJ7tuDxyOfQAPWydhh6kr3Lx2yrC4Sr
eNwDTMhEF/WqGqmzg9Xr/2PuvJbjVpJ1/USYgDe3sO2bXhRvEJSD9x5Pf77WzJmhWgzyzN43J2KF
QoukWI1CVVZW5m/i+3me/HbijOrQ8pvSIAG6Cyf+RniE3u/HprQzC5Gy9RAMGh0ohRy/2xK+KfaG
blgqrjDv+go24TgGqwIr1JTo+zTuwIOX6+JPGsWg6msm43M9K55h7jVE3nJB9LKy9kLNCuiFjbHm
EY93VCr9mf6amtWezgeM83onTdU2MvvdOjuWFfpKjqydIh0SdfUvj53PKo2HapuL/a74mUyFH3Zn
UP4OnbCg64NaaALVaDexMN7HUvxcVZRZa/HcmKQNJLdVTRTn1lhngtcsiheO5Ord7M9S7+Vax3Pk
vrQ8zAauAjK9oK61x44+WiochoILTstDjIYr0GQcjNxbmjxQrePS9riBlDcS8RmB7bMhpsGYYQef
G4dw6YJce4jK+VsYrk/ZYO3Etv1SFzfD5XokKvc5CfzQU9e2hl0oLufJQlpMb6lTqudKTc9Rot/o
seCWjWArKRsoTY8VDAdtrt2iiwnt3R7h5hehwWjPbqift1CJQm0l800DwcIacWaThqOtjCRRsR5g
DkEY010q/JvUFI+CblHTyF1dIEvqie1EwDLV8W9JvGWJfXKUQ6vupbbyxiY5ajUdX2m0F0miLaB7
VTMGHYR/rkBxIm9GuQ1qtd/UXbaTljaYLdldlxohhyiI8igw5ZmLi35HEWWjlpg0FYlTEpqVeHlQ
G9WHoe8Pee4PouaXnWUX00toKEEmBwNGkwNdAxCEp4nwWwrHYVXdNH8B77edOLDWQfV7eXESXHRb
naqMrGzUHChAWflpTQW1nb3LyyvwqamsydHGya/x2bX4zcalvDMOu2SkRivcRLW8VbEbz4beqwfR
14QykMj0wykMEf+i+JO3IHRqZBWcqkc/xaYhVe2SEhla7/dff/8RX75Y6qXpmi26SXOVVbRhi4Kf
//0toAiX9kOIRoNe6DVnt9g4g1qhJFVGiRwsKIv+Ln9cVUP+87X3qijJGL92Ax9EMGUyb5r1bjh3
Ik257KWV5WyrTVSH/l1Aa6jLO1lEoNRGSknSUm9Jaeag61R/FAYDCcpLhU3tOsoyv0s31hAfUcow
uTb935rP76+PGpd33ShbV6wEr9fqmbaSdkK6mX3ddiaXjWJ6jgxRsnOjXo/TmOqPCDljidKMz3Fl
mdupyuEU5GNxCwvkqahCgcIOKZFSi92XtN6TtoUH0L6mPQhJs4eEL+LuNbbPSSGwMKPS2P3+35jm
URbr0lODoeCxizuNDWC1z3Fqma6GYtf294/1kRrocxiodYWvdzwMfiueuVhL53Xqv1oqFzYhl7Jt
F5op4PCMYEEX6tlY9WBpzW3MbfBshFPyKCiRa9TaujHQJ/RyqTG23bhurZq7RasIyl3W5eQreuL2
0RRuRxMTU10Kk0OdjtuFSsC9WJb5TR7V35Jyon+zWmyKYooDpVBnjriTplWZT7UxCySqFHkiIkPE
E95KDYaJk6Z4LSUCNOf9bJ6FB2Xpf8rT0h1jqZJRzCiCVgrDr7lhjm7apk9TboqbKpfW/VyMBh13
uERAtZ1eqt1eDg+DqpKnhm6t89wEPo0CZyxRGs2+Z8vT2M5OZNGrOkgXSMoOEkAT4QhsJ10wJtux
DKgUlNx3LpVSZ6y8UKJ5ejZNsAheL2k0uH08dzXka3G/dsALuRPFjxpUQSVw9KgEDEsOoroMpkq+
X/XFFw1xZ+Fdl6Q896htxWq9yeqSUtmyXdrjCCIjb9P92oR2eYHlpKunDv02KSq/B31QanT9DNW5
hKu6aXZ5epuHFY3j1FXzaTvkpZuPrAVL8Kuxc/R82EqCSoNudcwu9sR209Wyt8qdtwykK9gIzFzX
ytLL6f9Ha+xnhrKbkDYSqNwkBvq4YuuP9FQo1lIKxJN+7ALjp85tnN7KqZqeQva31nc3ptra5Vp5
RtHaIc3bKrN8PVncso3cVCzsWEi2M1SLoe7cKnpR+3mjNBW8ya7dZJLldCWd4MLvYiKkU740BYbJ
ABZeFOWGIof2tcAgnva8tFAb2y2cquJWbxQ41PtIogqYFO4kN65QP0ryvlaOIdJTSGYIizfTj02I
TrGvFhTZ/MpMffEhXdw0fmj1Gz4L09Blj7P1LLcPHIgNCctEEU2onWW471ERLKXnFB3bNNU8M6rs
XDf8Hq3EcPlBh9XJhdiV1Vf+Jj2SS+ctXzlN6qOs7QyAXm30RWNf7ZIq3tRrt19E81DKi6tUBugg
XbBlt07h7FsGmbpqL3O/nWv122wuO+rWv7hQKTb16gPapY/5aVLMg6YKQVafpzn1Oql/JkeivkKJ
sensDnRFFz720rnmjMFv0jbamwVYUG8Ciype6my28402VY5aPVdM5iXNj7OESVV8Q5C5BapYcGeK
07fSBpmFzUr3CqRZazBKRalWQMjTTIfbTFrpsCpHvXiO5JKdLdyoxotIrlKN+6zruBlM9oIT8MAt
VEnwZU+MB3ORt0XU7s113pl6c7uUCRK6xmZMgZjFy+BVVGVNdVvRfUfrnQROOSKb8KBWChfu3NPE
JshX8TaSp43Y7SvVCtZM3K4s/6HJtlZhfUlbiaLrvE/m/hhXywbtSbN39cjyLURNjKmydW7GtUuY
ydRNSsqnO228ScDI0EMvVm7Xid2t9+MA+ShABatvn0aCaXR72dpA4XOltEdzskdwAOIDaI9Isuz6
ZAinUJ3tFXa77oIgS77reOne17MjTJ5abzRp2yt7QbcrNK7yx8T8aqZfx+xnyv7oRNnDlibAUvBc
muyZBboiN44lpzQzWRiakH8v0viwkKOnyFjnw6MyTrsEWxcKWz5ALn/sZbokiChG53Zej4NsHnId
dqMVjELodzhVXkoNgqo9F6XgYegBQkM/jfXgaV+1BsfhlRgGMElwoOcdI7k/hpO5FY3qbCXN625S
xUfJaF9AY9If7U61sZ6UTDxUqrinWlNyWoxDe3+hPCiTEHD9OM5K6SK17UvRBGRGYzWnpwEswwge
gb6/WyfSxkhqfzDv8vQ4FATybrxR6cSPxmO9IGCsWA+D3kcuwfFHuLTWnalM3c4wxpkQpomvMIL0
ziw2qjAsXPLkyc3bQjsUA6VlFAdUMgEj/24Zh8JMkm9WbU4cGvzAJJE9zRVSyYUeu4Rhiq350Vp1
+bskkLpMyJTRKm6jPaQ6HdCCET+bGQI8l5/QG+A4raXW99XMXjFrMXYmNTf2xQAYy5CjepePhuH1
dOm4ooc62XdoPDSmLJ4Ua7nXp+SUy4p+Z7VdFTSoldOer5uvVR9ul9RqHyiW58dIFIk7o9J8zXIo
OkVZSYe1k6NHYxWDcTHqr3Hf3INPHgIjN7+XSR7dRb0m3FK41ZF03VZLLLKihfy+Bbh+n3R7cY6b
u99fgXHeezPOld7v7+Wjbh7qPLoROVFCyWh2C1oyx1LOuRZc/sZFzTp2ujA6i4BMgz58G0jLez9f
0/oS9S9/ikCW9t1iJEFqJg+mAAjMDtts2pmXP37/LRKyk6I11mYQymnmNB9/QaqiO5nqyk6X4s5R
awvQmVL9rEuKcIsoADdV5EN9+eP335YqlO08yitfayudu78GKLBvBcJcCzYksY6sCyoL6rjsSHIJ
ZWuPiZwZdmS5eTHTGaBZ0M3LnTFE6jaj8e+MxdQ+lGE0ctAIAald+/D7SySA2zGd23Oa7uu07h5m
xcgpGMTL9vf/yoJkIYBtGcRvvlsn/cN/j/9+qAr+u4Z0/wEF/3+DiAc/qwu6urv+Vf8fosOhwH0E
Dz9W3WvxLcneosN//5N/wsNV8R8mMt5gvxErvYhr/hsdrojgxvmGePHcuvCa+M6/wOGCJP5DBU4u
wrlD+g2NEj7Cv9DhOBz9w/zNyqNaDrkS6dX/Bh5+zUfCPwKunQTjBScEeEJXfCSp1DJNw3oapNW6
yWvAAZ0U9BXpRa9+QhXjed7C0KE8/TkUz/SWAAc7Q9AWgaHSRaK4q1N+Nef1MyW2a2rJZZSLCJRy
cY9Qwa3/OUoYD2XV14Zg1ynRLe9/DDowcN1yDHkGkDZRVhDu9aH/OopYNVeFi+o0IFOVNo/Qb2Ra
cvVA5y4c4QP8mzTwL1z+Wxz+e0+PCCJLA4Fo+S+5zrDTa1AR3LzMvD8Azjpn1N0/HuIvVYN/Pvu/
x7g2vu6GLJYAgVNMckVndXM39ftN51sBRU9f+S/1o64Hu5po+je9ltOetIsEsa2uaY9VaDx/8kQX
IZc31IXfawZPeYCi3F95mVecL46NdgabJNizTGJkIXYaG6Aadx1WMdSHXHrlVCeCXPjx8cDvv61/
jytfCcxYUU57QGJcWREercm6KfTik5V6Tdv55/z9Z4ir+YNKKUjLwhBGdqltt17WFZt6/tSl/LNx
4KC83XatPHRzf7ny029Cc65r7CSDBOKllYvC0cXiM5C4r6EC131C2PtLpuf3I8LZgwyFdzg4iz+H
zsxmSJvc5O35VN9mlxsBfSibZp8rnUCH94WdbSVcDSEtkT0NtffxW/yLjnX9AS6v+Q3nVpvAuYsx
H2C6LQ96MB/qc+gCaD6LN5Nv7FAZPH9m1/TpQ1+xbfqx7S9UccHuvNldTuEudrogvi/PF2sZbAgo
XdzFXsTNSLQ/s6X6S/Hp+oEv4f7NA08YlGVxxuBQWFz69o7+s8vs1BccKei29LezT835Ph3z6gjJ
yxXJRouIOzmSH+0Lr3EEJwkwKgkavw6i82dP+Zd+2PVTXp0kzZoWHU1uwY63xVM+2nV9lr3sFsNj
Z9zQI3BJozzMZMTeQ+GCIo7zudDVX5JMvz8E7FrEACDycpL/OdW9IC+hmXBjnhfpiyTBlSgBMKgG
tUtlpbEDIL9QrS+zabmzpn8i2f1ufILZbZCai/C6roJHVvKSs1phBqJiU0aIK8yfeWl+NsR13Ii1
sEljhpCo9sjSRhk+8wV976hWYafjJ4CwBjL/f84g4OK5yMdVsNfw1ehlW+rptt2a4DHCz/wE3guC
cG5FlOMV9ZKJ/TnUKMn9OJQMpZkzd9b7fkwcff7kRPxLIuKyJN6Mcm3dDpsgMqycUdQgR5Leu6gK
5b+MQHbjXeF/7mwsXV7z9fH4dsCrZWBZrZCGGQP27uzqT6mLhd8BFJC3fPs0rl2m6KOxrtYDDAIU
VxLGqoFqLV7nGbb41LzIXuqbLp02WA3cEZ8quhhu6/z3crfXk3t9mIjxvFgt40vKz5Wmk1HeD+SR
H58Y760TXRQhZkLhlf/S1YDvKMWiScOwE26S6FfT7/ros7X43sZ6O8ZV9DKTEhKENQg0ljI31B81
fAQ+for3NtbbEa5Wu9GHa2/ojNC2kaNl+1AKxgJopIE9s/ZJ0vnu00hw5bmm6OgyXEV/vTZaFCQ7
1nxxmvTH0bA+eZj3bijckP49wNV0xchzIC/PKxHg5FdmHxMnaFnkoydO8ePHE/fu4f12sKuZG2Uz
zKKawXT42ylmWsCKO5teK4dKFADti58KSK9b0y+Pyk305ePhP5nLv2QNowG8lsJc1s1tKVETi/+X
A1zFC31NZK2/DJDC7pStRz35zJ7js0e4ihIhAAcTYA3ZJjgyAjqc3E/Ww7tR9s07Uq8CQaXXUOo0
hsi3yYaE8iU+hwfjpTooXk3R0pG+fvxWLgvsOvC9He/yyG9yqsaIqwItMMG2oGuYxRKMVghDGZfH
TnRC3B5lYt/HQ76buKK/AGz64qvGvfHPMaVmEevEZMzRN3c01+/Xb3Vvmw+tB+zBBd0Lue2gfyIq
JF9ezl9P+mbUq+wxk/pShzzB8thelAs6CJ24qij7aLar2i/BTpGk+7PX+PKeKn7miuZtRKs39Yr+
kxl4N8d7OwNXcUWDjzhYl4V0ySrNp+FnXNrmjuQShsjggpHfCs7oyD5X2+gwHvXEp7PjfPIa3jvz
LkcB9RGI+vq1RXupRnKLnxLhoHaiDeBcl0aOVNj6A5QqkcmIvNWRnNyztnpmr3g3lhtQzB9/infP
pDcf4mr9ZarWRtnMh0iF0G7nH5OiOwYo1v/dKFcrjqoFPELpMsoMpyOsXerEdqh/spfeDQ+YR2nY
91xERq4CUJaIHYbAjEK73zb1b/Sf/yeP8Z8BLkv8zWYNhShKRYllIwG8m0V/5b65qp8I3lzW3t/7
5D+DXEUgGHRrBdyXWk77PVUe1flMJnJIkdctrU+G+mzCrl6+JlLpKC5DDdWMwdJgG8Nnif776+s/
T3P15gW1mxI8A9hp02NaPQ/GY5R/5vf22z34oym7Ci2TVE8iPAhePDSXkw7ez84yb9z09u/02Ju+
NPeyn3ufJ8mfzeBVIElVRe27y5IzeslJTDijwydx870JtKjVUspFYUb+/exv1lyuSTniuDxbjTZv
Q1MN7zW7Ao718dJ+96L9dpyrTKgZ52SJLgfR5IiO7BAFvoUuiAc7e9D9NgA49b98sKtsKBrglqUh
A+rtQi8R2oACxgZPkk8e7JMJvK62QagXxB6Qtx29Ds7oik9a7sseEgdUqJbm2Dygyvppoea9Tfxm
Nn8fQG/e2oC3SkeznlRfrk6mAVZAz4MGRE8cN27ed97HD/neMnw73FVgAirVhpPMcCjPwlU99ShF
fzzCuxUJtNEQTqYkoPyluG/GszaZ5SWEb8Og9OeNFDTbPvjvXYwuV7G3A11t5ryKq7xqGWiMRF+l
R1ph6vLxw7zzdlBGpL9P9RAByWudtDyOsW2nv0aD+nnUC1uU71s6nU1h2Un/6+Ox3ll+f4x1ta80
fVBLVL8Yq/gil69q/WCAgf54jL+MOJizPwa52ksUuOVZaBgE/Kpfeauvkl/l59nGOJcliPBw6kXu
/yC2vxlVEa/q2Dpeq+OIS6NtQCHtzdUuOBbRS/3kbb2zuP8Y5upYl9Zm1ZSaYWb5xsiea+q5H0/f
ZUVdHR9/DHC1eyI5CgvFYIBkNhwrzz1D0DwdZZIskoOPh/p4NQAX/TODgCC29knHUG17KyaKvYCv
kj9Lb9+7aFqmipShcSlH/eX4TN8CWeGyxBHlOHmra/m5W8DZG/0okHbtK8IwzoW9jjXCJn8RDh8/
4js3mj8Gv0oqpEjQpNZi8Fl5KqJ7SSOtkM4hsNbuOACU+Xi0dycUHXSc42iC/iU7PEZqrVdxAftD
lpwKWZsxfhaG7ceDvL+/3oxytUJGQKF1kTNKeYh7D1O6/oYcI3QvlX5MhSUgok/trrn//Jbw+3j6
a3HismAYkoYFzbUqNRq0ampJKTxnIJixGwaNVyd23R4lN/PA0QSJfgeEyZ4iL3+dub8ln9ouyHSM
r7YIEmTWxZMV/XzI38a1vqiWwNoajSlie8RR+TrrpmDZkdKY031edSExVDEECykQs5EUOJ3xFJd+
ilRDGFijoRpOm8dUPOoRRpejhd0ie7JaRCv8zQxn8kLqww5hVvT80J6By7nLBUNfH0RZCp+Fouq4
By91XDwIbB4g4Euiil4ldROCA42RdnLrSTF+Vc0mpk2eqHZt1mOruKOupfIrjXHkL0Vl7bU7a12K
Fc7K1BagxjSpXqrvoRrLHWmI0AWgg6cJ2kVUApzNU8G6mWsjmWpUv+I69sdVV1CgkntALwYWj7yV
vuSSTu607ISwBLw9aaaxFSSljJxpnm9XQXpuBKqaVqWdkcYeg0UKLV9AqepglZMOJCP7McZ67w1F
BgGuGRZf6ClRT6uOlvY8Pve5AVywFb5YrQX/r2pAIMk/M23c1mv5mAPT4oK55VJ00ybdOdZaFFPS
6cUwDTdpAY+by6PSVvtlwPSgAjAeGhCgLSdTsn2tyQcEKe1F/dJajwmSZ1IhHdDGcCJhdI2lt/XM
eh0wACtBU8tF5k8LOlhx0Gn3WfpNb4RbCfHeOn2K4SZeUMuTDmlfS0a3nMfZBsrZ2esg7Fv5oazl
Y6H32ymx7KGDuTM0kHDQ8jnBaeR3wg/LrM2iuFE926MEumt+Da1btKPNGJICEyg8SeFst1gcaycw
5/0gsSe2YCAtw1Eau2dPNreCcWim7+OKvsDkRd12NR76/kWVR7ucgzlz1fYI+mweviUQv5LJyZZf
PWDCsJbcZUWVLQf7Hjr4QzrLaFINzLYq/Jf28SKdXRDKpoy6gNjahfQUZtzbjUegdbp8SICgduph
Ml/V5GbtADlqu3Der2sgpFvJOCSgmw30bnRpb6kbbS0RBenghgJFC++adLXX6Kuo4UyTi2CJQCVt
siH2U3MfWsdaLzeKdO4x5RaQVUrBsGVwZOK9hXwIpYEc5RildwXxXE3xNuu+juFdKoKOFg27DYc9
4lNmOwQidk/6+BzOv/SaO6XTVChJNpse4UhzO1RUQOSKH3B68zAY34rhKBgXJcuZQO7P3Tehr7yk
Gjw4znpYgl027AXyikzp5sYUGkervtfxnnZOKB1L6ZsBF4VuiLqZ8iDisMl3C/kpVJewQ/7vDIkD
Fj6ST9TybtriUGGaXThFerOML2PxK1WDTvbXVHLl+MeUvkTrsz7ez8sPVN0mE6288MlEV8ysFxbT
qwaGcr00odfV07oH+Bxs3qOhoCWnP0oVPLZtxyZaMtGOwpEZr+14le0RbEYRbVL0mkZiamNSX5G8
TDScWriF/eWyrcHVURobS3c1lMoWu+6wJEGCIEb9KCfAExCMLb/NoaenLhxihxjuxN191H+dFHci
EGmxH8mEm5PRvZTtT1HbFQv2MZFdoJbbZDciOFR5L5m1zcyHCWfL6Kx1YMiAdMH4L7u+2ZfLiKiM
BJqzcoYSys+DoN3MoYByHSo8490kgNPXFadDZEBNXuXydhhPrfoF/fUOdGpCAqiNx2a0VagQBdpP
i2xnqIcn5yo/5/KPdD33uadi2cmk9HGFLuEJTDcbRg4fVvHXLEZONHwzSMe7bxOiV/Gj0D7I86FI
/UncKNqhjkG6wGRzpCaxjWYjx8hKBUJ/iKsHxUwdCjZ2lR0uCbY1QQpXXnALhYhh9oHR+QZkjzJA
dw5o7gO5UZWe9NyBRA+05jbulbtWyp21D4D2N8Omj05pzQuQklMI8yRUFdvqTlO0TdQvenNHWMlX
Ckxt0PTfZhmENvqRZvmz1j2Dxs5qnnoQJRbKchKhpKgthMJeLkhtPH920QwApLjRozSoaUO13bdc
/wGK3ylW2TPSItDqzWgBmpdflKV0FPExW3k3UYX7uuqUceNL3dFokTxMn0TMu8L7CVWRrDO8SDrW
Mjpb4XEBlFsqrauEEeaYNZ+ochoInEt6EXMiaGYFXJjCK/XDNB9rQl6STS5ST7ZJ0tY128WEpDfP
9pKfBMvLyVmR+3CSfD2vmo6i3yntint0NsjJleymDJ+kKN0LkekWzBc2lR7QTodClqdKlRPrzzRA
blt1AkCO6wVvyEiN1jEU7W5anxQOSbXP/XQKT/M8OGGBI/f8PKBNHxEuRyKaqmzN+Uu7Eg7k/GkV
7tL5S3lBY8cQ3o2THL6qyMXqlfxsRT+6cJs2/Rej2s95dKsJKGnGR3GBNoo0wxjjcUThIf8aX7Sy
LGX4YqZtuCG6zJ4KLwmZxmnOt50mUBgWmm6xTUTqnpRJ41Y/rPEetegezb0luxuE+6nAjrkRb3XQ
51o7fh/68QjB3Oku5jIago6hWDY7PWt2I+qdmTidzNA8t2PzKPSyb47NpumjF2giP3qLODWPAO/X
BpfiXFh5z0h8mgK6akmOtKOl7PmHgmONkMQmqFxTdNbjcpeGou42KpF+rnaUAEZZdcyph2BS3hTV
5aRb1sgrK9SW9Dk9NM1qt4O1V63uxzREgVYS31KZcmkFQ7h9XZnXaS3RnlO+rDLMHyU9jMJuVMqg
Wc+ytM+K8FHqmRcDzbhFp8kDV0Gdox+ZqOxTvSZ5WKNd2x265NQ3TEF6EtHYyprXrkRQI/layo99
7SGwkjeFK2MeaW6A9zjyuENb1RZbnNGRpwLoMfyslcmui29EPQv9U+VL+VOIt6Ya0zz9KUuHUH+C
qWUARjZ47Kd50GwV4p/udRVynK/r6FsDFGjuQINpW4sraLfqs9Gl+PhNzqLdCeY9B149kqmg+/PY
3QrJrVDfS8k5WwL5e/kyaWjq+wkurLH2yMGyFoGl72PDR9miKPz8aUEslbhDaTNxZeMmX0HLM/VM
oeaE5Z2k3cSqm0FZtcPspTT2qmnHAMHmPWYf6YBgrIPUXyBAVtBsJPNYfuPgy0BeoCA4bcjetON2
p3tKFmSlszyjRosCW2fC9HQ08z5qjiHV7qcktHNky4mhEDq4ISfppqh2MLhX1KilyuYIp2LZ2rVa
e2TVkEhLGV7644p6zIhhB7ZjVMVi6TZUf8QDxHUvd9l/sshHvZel3TJ7CB464Pu5VzhqCfrxp6Da
E8ZT0te4vi2N16rdNxE+ANPXGn78XLh9+a1mnYd3arFNOy8VTA89uEDgjFuHhMM0sRGsd2UoVV2j
+UKyubBB6oz1wyflqz0zKcmPKSzjFIwIapOtJx6JIEiRGeHPaHhFs2tYDqiAoR/6WC2v6AVQN3eM
7l7u/XG4gWCMqpifLPfy+mINm0nY591z04t4+/zEyA6V2tIZ6CGieEhMitwqzZwG0U0NETIjij1d
XhFDofOMYvsy7tG11YZbWd1NZeQKI8XgIXFJhkn9ujSYJUeTfBTPrH2o+dNRfxm7GkZa0FTweF2Y
+NOTDutpdU2l4F6g2xLkiH6JLrsHUgrHGtf1ftBcwypsaHrYchh2RqdGVR/MlgMAZmyG3lUXQ+3Q
7uDlEt1VAiq52YBD9jekEy85aFyMKGMhowqBEJa3aMCyPsYo7zXnaPQhV6uSl1oIFwbzlwXTg/iE
Sue4IvjqdmrMo5hUf70I7bVxdnkJqhnII4LF5k0v/DDTHffTzERIzY4Dfa+2G71108ktuJPN3Irw
PbPReE3vlJf4Xs1vejQjRBxUXat+Mo1N80Ncv4+5A1uU38mNM0ZgYPLzR1LOkn1Odbj1uhFql9dQ
KhHtYSaq3azg3xHY0Hgt0Imdar41il/Q8ev4FpZ4YW2yM+8jZDfgSlgKTzllIhBkox9DlqHBBsmA
SAhjeWBmnXh0E1Kt9RSx5x1V8ASZePkkCieI+KLpCOVzz1FRy9gcsBUD6UUCaajY2X31K4zp2Q2V
r66n4WuMKzjCcuFmWSF27fXDqN2xqNHCEssN/EjEnDR7HBFH2VrP0yl7DKWf1mrrhmdmSPC4Un3u
u2MkbUEva4dS8pLI0+QH9Lba2I6/JFy0uIUWnG0oHO0U6ABQWEAd6s9x8aqRyOvQxizPHDwY3+hU
3rIOE5TbJ8QINlHt9MZRlfZQYUfrMC3oYbg5Shiik0CYnuwUkaPen5q7WYXnaOcQ7H7FPeSMe9Ng
4wRMO+cNcJmjHnsqkyc+VOkXCN1TcULWP0G19q6cuGydwq9y/1IScl7i1I7v8+4UJvu03rUVR6m9
WF9VNRjks4o4UY4IUubHCuOtJxQO4EM3XKNQGFvRm4xVP88fJMFNcLFE4C3zm/qh6YNOHFxtPRId
2x/KtK/ujOwoV37yBVkDpNfgC67VzXhbp7Za7hMOiGwvQh0b8ETbNfsi/SJzsj1MM6s9kGS3Ff0u
2rblZuCfH7ufyy8o5JKAUhzERm/pHjIIhcUxVm2oNt18ULP7WL5XIgh5jpz85JfLu0YlZDvoiqaB
RWthgT7zMlKpVD0l3GS4ftJiRWxiPavhRhRvkCmrDuJ2zLZm+Wzo/lh4pnwyZq87XA41dIi67CEd
VfQ14WzWrzrkLM5B6k2rzgYXban7VdQDm+y8Wmd45N2vC9AHV1pRsdEONQVPBhBb02H2ukVAq3nf
tludQgVFuAlW4DYsfNKBCeUw5F0FqHnlRlJhQqkOaixwaO22KGwgy4ElpHbxakYUSoIIuer4GKMB
WUOyjPXtWr1A10ZyKVqhvTkl12QuNz/Seou5TtvvkUsNnwQJpVU7vxnFQ68+9lSNydaQOpGcXniQ
ycpzV8geTeHnEG/X6VfVPw7Dd3U4E2ell07GJmI5t3VQspEwuRaNu6Txl/oGArKpvaCg242vo3jK
1Z9q67cRa9NZH6OLjjRUWo0+DMaW3xCB7AsijC/2diT+aPhdOgVXlHczb77rfubpAXXtbjc9oQwc
nQiwfX9W8jsUtIThrBRKUK0cxB38qmZjhJv/w9l5NceNZGn0Dy0igIR/LQBlWPSkKIovCImU4L3H
r98DzcQ2CVawovdlOqKl6VuZSHPzmvOpyCIE/veu2U7VPZRUoMPJ9AiFYZtPT0b5TR9+R823pPvR
h4/SQNNqfEyzK1X6UdE33zxGwfdY2tnpS2ztRTGRQX5Uei+pHkxOUFo3c+utuSqHt1E6Ftm91kK0
u2gV9ho+QGcjfsoVUoG9hKrYjJsMLJ98a7Mxms1o/QZM0/jXVY5ns9cezMntdTrSPY0FbIWeTltl
8tqAqDWq7znQUYhqHDGd9WqoTzOtiDTqSYk72dtI33WGyxJWUAsz90aIAOpl4ck6D2pvFMOmeIJV
qyfXIvumchkrD8ikGPUPg1cQ/FAQUjIFThk0UJNqo6Mxu+1005tbGvGD6S6G8yTw0QhuTOKyGR5y
u3MTNI8B1ASxO03NZjIu9IBOZm5xnsvBIS728bBRpd86OUmjPiblEXKGbwOludTLp/46tnhD3dCf
xqF6Z/FMnYgaROUByHdLJzEI0I12ZT9XJis6S679HZGOtrjPON6ZiCzYGveaT0oB8NrdzAM3gdew
tWkK1sk8BaHDXQt9MqavlyeHx6MbmXXljcdBB8YlPyi1Oz/EXCe/IJXpl/BiQs5VqOYw9Kw9L2Y1
3sOV7WaQ6pz83HGyK3JvHo5l8AoJaFPS8dcuN4Becvw1h7bfqW81/8EKxekb8kvAYhDp2iv9DUUq
YbBL+ktjYfZTIAxgH7Ktw0NUv9bSy67bxSGLGLrG4+JxZy+d8dvvnC7ejtV1/pNuv6J5THHfhvG2
JzZlu1GCs31t6d5Yb5eSEMJk9HUKlWhcDyp3V7R7s2PfBJvoZxU8NulVNt4SjirUvegn/v7zZFm7
UHy3p9umi7YFsnlzkGxsyD61x31OaTMAYM04Su1zmNzr8XaJXEV0YvKgAWNyAPSysfJf6XircYMt
AVPtLQ58JxdETiqKczSnQlt5Ij63jaO3AViPf622+1p4Xcxm56J7zXtOIjfJQO24+cv4NM/EyzaN
vU30LcErbR9+ryhZxxIucqhdSNL3dHCjfs/MyePORjo6r9ptzYwaSJIZtFu7c0Cf951W3ki3OEJI
1OaJp/IsquE50LH2EjxkAl+p31eE9cB7iaPVOzoyACTq1ccud4OXaeHctVcdoVC1fIrCncUD3r7U
CFamyjEb6fivvzUXYjAdqToARqHhBckwwTS/BMqDpU60OwOa4kYlQtRIV2oIgJqm/4p4Kp2m8V6q
HbW5n+xdnN4aNp3hMR9bp0aBGy64SJqHJQ68FH5tat01alqMd2XvDtDnicUxJvqLCfjgEOliOz75
gTsuXdVe9Np32gb3xRd3DQwoY5v5wDgc/LtYbOP5ItXv8uSW4BfFhfi8hOr0Y596Sudl2qGJXEDx
HZoFcBXjx/6ndqvxOqcbPdqgRjSHhyY9FkReUYanp37TRPspdguTkOXGGDa2TUWUo0IlJXRK/zox
fRBsSsBlez3nzwRB7f6Ntk27eho0R0guMFgjWvYlA4oqbzSuo8ad6FTOYIM+DbyqCNZNmb7J3iQw
wyZ9JM1uoDW5vpKE6s0zhbjE2Uwo7DOxUg6hevqhE8QjOs8x86ftX+J5H1a3HQ9Ltp3/h+LDCEbW
bz33uFgg/2iaZwEA4HkbXg84fI8JfpqPqEfEPGheaCJDgb/VABvlIu2yR4UQmNUdeVAp2bxB3SAR
++E7ywcxh67KLy0QavFzX+y7gJc5JxnPvqsiI6i0G17qfjNXLiAr415JvPkmtl4l/3FhPxB93yR/
AC+or3Z5w9nUJbu0cjlQdWgIJZoUNFM/ZY0n9zQye9qDRtN7CFrDJTsQ1HcKb63hkMnUmjjhHZUg
cupwegE2mwq3qg8aa9AE8nUz6TsTBy3gK2x5hObUjehvxng/Ka9JRdCpNHkigKvi9A1DzYlQd5iJ
6M5Lt3cCA4vwZhnfCF7vDW9DNANGgBQL2GDsQqJdSv7Y9dFeLXEeBe3blllvZ6n1cniJSjz+0mr4
Ct14O/DvLXnO3IquavitAoyVbey1Rr+wExP0mDY4MEMFPfrdQmzq6RSPTU+YsrHViy52ej0Ssisb
2Rw6STIrhwja424ChnFfBGA5WbAloVy025BliXM5u4kmabrI25j/l036JO94oqSSJl/U9RBezXoc
3DS+xtNMQz8DZcUpypuDKsMsdprYH7a6Hifw6IqDLiMrogQP9PlZ10na70WQ3bZtCWdVMcRRg5a3
8elh50CHKphX0Gl6J9YKyW0H2dOLyZNTGJXI/yq2fV3rEyothfXNZL+YfXgxZtGDZIpDmtW0fnMd
CKL5Tca6rBP4PlJOsR+h+SYwYMP3Ypsl8WMGROQym40bIP8/OlX7FjfNRa6CcC7su24mSJnM+L3x
cAgN6xjJ5u9WXbyJpNa3WTjmYO0pvmtV6bUL+j+RBDQfMSlC9DaYjknmz/02249j/drZdbrN7IEk
tR3cmE3XfDftKn3WKiO/VEJelEOfg5LhB983GRdRHfu8uobJ2Mf8xW+hxKowomG4UdsSYkTZVd2j
FWkwGERH+tDNJrkYNlZTpDG6OFIUXA6LHuRFpsKJfKKboujvx1HhOynE7TmYBKAT4p2DUB7ypIP+
Mtpp0B0LSS6Vb5SYpZ3qpFpVF7dJPfE+8YdkCmhbsfpfpAiQWoklWvPxtkb4aqZfy06aJgDNKXzM
kJGNE+1Xn8aCd4rScFnRE6//KkxV6o6BXETQfpuQyGpv6iVJkjlqLoHWpgBsOhtEXyvnE9gC24YH
oOfUT8L8S+Q/9QJIR01kDngvyUkxXDSGQPkC6XD+/VQV3XAzIC6asxiXczRXBoJdoGvQ2kamtytJ
hcAl2EU284TP5ZsE+6NR1S+W5tT0OAT1rGVeN9U1gcmuaANjdIB8FctbHfkgcauKMB+eQOZlvLZM
e8zsmzode/9gziyVfWJOyA9VoYh+0Uw3puTsBtPYtKRrQ3jlpDMpSB47raQ4Pg97xQmnCB5TaqvF
4ob4Pl+CS6pMCLIgaUcVHjHZUc0qghvpnCkH07dzKfAy0NW8pyQ108MfCloc4/0QCb/+Dt3FByFi
SWXTWF7uN/VbUSeKD5aqILCaR+1Q7bO4b17nPm1GoKda9LtX4v5Pg2IQXX2KMuVsslFGzCHroyI+
IFGAGtumRfSnINiotn3zpsyh2h9QnfHVN1MkuuTaYykZW2gGZbwLOgAyLf3uEXi4SOucQWiD5aSm
bA543LUZbbVRgmOkFjrk17SXCv1QG0q5V+o0uOkjWpC2ptVS1WgMeGHyQHn11mpaBBI3Ap2kGXe6
7REgoYtxdqai7AHaBkwQceopBAutsRK8POvHcDeDU0XwpZ1F/KiPpq1t6ywWXGtNLCIYM7H/kkUK
CMJq0v0XS+6Ut2rQufmzKBegDzPUILxSsVRrNyIIU+7VVq7gXObgbNWW+xsdAeEUGZSYLovs+OhH
iZR5okrBpIRIlkfODJICPw/WTeeVhu9TNDIMOPDxqE2l1xeA5QimR89Vrga/SnVKx40t+xHMoCA1
xNuQW231sywFiQJLNgrfiYOWMlm555+e3c95emd38QSrQp1xr+GZcKaHpiL9LHKOagIMknzfxEmk
OWmt6tE+i9JQd7NqgLbTBUNE4iarqu/N1KX9MTdGIqoGREtEMBhQA1Ylq4rbTgXVwNR2SQDorsuo
WAAKiaxIS/g24GfQHp4qPEE6XwGPK7Vla7t6kC7SXrHUjtuwioxXv1MbtKCaAfGsoZBRC6E0jXNR
bc3+WQ7rrHTLFH0sYyxU3pt1PZPrDPWMAdVQsTwSd+0B9HB9NYaTck2Ga9CQ30ZR1xurmcCunlWs
a8Abw8IpnKbazWrkzp20jyZ1V882cTyFA0S9TbUmDvamaEYwreA2HnWAHnheVU9UWUJJt+LW0XRg
Ko2sx44vZzVY1iYsJ1c02ZLyLu3oOQUq3RFcp/T8UUgQUXatklyIIgTw2pXdvE8g6/lP9VwJQkLN
lJLRN9vpMe8V10gS6c6O/ekliEOIKDLqZb+txqbLPRtVhK3MIAHtpY8LC2rSeviyds7VDjRO68Sd
0Yx5fqcX1ljBNkr1ucoutHnSpR9BPcnjnybgNrhpE5Dg9YbkGvspyQx9ILdoG79G1SrGSzr9Fo5S
HkBL3lRVhxtbaLVVUeummSNPUZ2/ZdzaWYh6FC1KUfei06+v34NPimRXz2Rb8iL2Tv9sBpCsj33Q
JPW2AZtVsHLnQfH0zlQKNzXi+FH0iUm4hOk0NkJr8RHm0s64rMFQ8aLORikYPVnYIxWRYoTjypnu
/27byQbRa8iT4vRJ0RdOjVJ15iB2ldqOiMeFQiWX4H35yKm5qVQdraC0bTNQd4pIJy/OE5t4kwpF
b69aAFo2ijQjbsVEqMq+MCp53Aetr1pEw7PhLgk0yH2TGgWRNxbmDC8k5iymGhn6zWZS7Yiyhnii
yDbvhgx4uGUlukU8LFvqNKaAAsm3NrCyVkWFgr9HyKJTTa6AQFSThNZ0uixiGq2jN6Y1aH+iLhr0
b7WJH7nPY1sgRZd1uT/9HnzSWoNjTmaS3wFGHeV5m0nRAjmqYIQGcJ3gzb7WQ0o4Os9EZQauntRx
UJGkCa3mR65X/UTRBRVAw0solcVbkBjyfBdDNiHzk4xx6QVtW5suwJ22deyhiOQnLYaoeRf40UIa
hz8eb4u8JhVemaKzf5CYVFgYAQVM8QZWcUYwPtVj5Jlq35jcJoC7x9soU6dtq2gGXCCkoYdnI8rt
73I3EqKz5cSGns4yk8k/pmX+MFh2SeZIBiZVokB6LPIIJJ5hNmWwzekepm2EXxC6BkLbsoNiEIkv
ZVBT3xkry8g9eOvlr3I2ZQEtcZxhJyYp/FhZmWAZwi1qeUK2NTCkIRyAkGlwX8GQT1Ucu7Bmm/aI
EPuU37cVAmiHVC2CRemFfQ+8PZ5aFLpGMTtGx8dBtCTpYasZaZx6rEaSdRRtSaFHURGMzbCRBxsd
grCjZNSeSbr0qJX0l1TH5vrOmkIz8yjeH+WN3LZjTUitIuwzR1Rx3VRSEVf7wSoq6aGcEzTtLDBu
FoUNShiSvm9t1L/mwKgvhD+w8imyRNHC6kOSUqB5vnVW2DMGube7X3kjFcF2Bj18UQZhTdZdnhs3
iAX1HX4bLw4AZ95NVNdq8KdROn/AFzIpDHb9BID6VlLg7HgiCYFGRaADQ8/OqictHxnUpZQjpMSh
raeNRVFaAZEIjfVqYicSK7fSUr43ZQ7w8kgj70j0dS6RgkTeywhuUF5CpE9B43q4Qy8NsnrRjpZF
dngwFJYN+nkPXZuP6n3TRmbpyQBByMfBZuRBB7KozB4tA50uD8cks+8TyHXWdzE35l1c6hJ4eV+r
cRwmJb6aw7gsX0u7smuyqzRZurRMbZCNyvL70hK0OMMYw6MKtkFR66bXtaWWeN0oqbwYUdyFEjiL
XDtY7LLmIgggTBxYy5OP6hXqLVSeBxZktyKf/PSgJNMYbwFNas1uLmMfiJqctNJNZ469cig1VUJS
blC0e3QtyreJhxmQzlT7E4vhYZ5i3QkjYFWdIPSB97VNO13W9zRUKUDQqiAw911cdI92imALJTAR
cLcwwaHcFoATSYQnfmV4KH6FvDbDUdKeB46ZZE8b8Fxc8eQy693cyVELPq9m7ehq2Lagq9twBm6s
g67OJoW4cGdEbc5Tz1RvJ0nN66MJGmXajXOJzySN7OdjhPikeamgs0BN0GBqUD2Cnle3jcOrHjo5
IZ1q29Y4wTsza6JYCr8WTHKuoUwf41MTi9Pq18EsY3LOTUwtWtTooj7IXWfykmGXovY2hgkaA0Gj
/2j6ShM7MUi69SKytFQpgJsQMtx1bZO2aJT4su3WVjMCDQuVFKouNPdob2exwZ2Wq3FSeVMWJeFm
TNJJ/8UTgKFLekfBzMwe5H2eoAkyjURjU82Y9p2WgY0N/FaK4OnqU2eDEa5mQYx/nsP6tUybOHsZ
Kb2p75ugnDtEPuMCgFNiKBUxaR4KhvTcoYeDDIel8p9xknqQ+m+5bZSEFpVa7Yh5ymjYHWKzotgh
rAaN4sPeJrIYx3Yx30ySkDsoeB2sjyKa4v5+asq4eGDJlShdIK2YPMqFGY+8LqClA1jWuwlP2wDU
eIWW9cjD53/gYc1+siQVlvN88hjt5B+sqbIuEWQxrJ0laZO4+x+ueL+uiUJsWM6VTQoezBj1zRnS
ob2WqWCAo9LoNxFHq+SeKQT+XAdLISwq5NDhLUXo6zrYaFC7AUoZzQnP1m6h5znApWkVjMQmegTj
tiVK8v8xCanJRMoabXdtVdufjhN9u0uTVkqh8dZw8nonOf52dkCM3JGw+H2uMXFdb6+x3hc01H8N
rkE/nKc8VEoMUlIaJKZT9dK5foU1eeevCbS/dUU2FVtbExNAfTeqsdQDxqZJKF+jmY/QdJ52KATG
kfRAy1MnEfnSlGtRw9XdVLmof3R6lszbr6d3XfsP3ULT+AFgNmwASvqqWr2lJCYF9Kmhn5Y5YMl/
VC2k+mmyVJSr9LPQmvXc/jVnAPQwNN02IHB9rP+fSpltvpijPHOJPwjXcCon2/XErjG4m1zi79tz
jRonrZo2ItKEpMBULEX077qRhqxP+nYssEqMelCOvvH29Sx+6h77O653FpZpfmehwX/UBxlxIIRR
oqz8pcghzXchhV1BbLrwkzlT4+5n7SM5KxrwfqBypUNLQfEQndswSz/I+4r51eJagzK6FNHFIWRx
yRfRvnihWH+j7+wLEBI74/7rca97HTBly6YGPQqJdGgpq70ZF7KaV5yWG3J9RYmol5Je2yj6ShJ8
68q/ENY5BNm6dek/FrnHUAOVZVNd/vzdRA/lGEt4ybCj0hZVApQm5CtQtJX6ZMzVmb3xt7dgNZMM
7x9jq94lSuFVeVQwRqro0t+JkZYDn0qGzoXZC4o+2Zru1xO6Xqnr4a0mdNaozyVERfFO2V/m4D/n
4d/2yul0UqqaTmOMtXwyZTWDUTwVKLPFVAs3pnlQkyRDpZDM0dcDWX+nxQrsHktTZI22hfVFMYzq
CKG4A9QyKy/+9DOSn0OR8FykoZJ09dfG1k0wa2Or3ScKBffVxthA5UFE6Dog5DmQF/7azKcewLWd
1dS1rUXUBalaArKS0wiqw2ViNYOOAgYIdTi2xj3QPYiow7mVeG6E65VYAvA1SRNswsaTbojWO7G7
YKeorbEeFCdwyAffyOdgKp+YBQxY2BZ3lAD2Z5hrcXsfHdGqq6gbWZh3i1UqPeY95cVh7RU76MAb
qrGofXvsHXnLWa4dltKzw7ldsXy/9/tw/TNW31c1kzBGP9gni9/QcZ5b/ptstvJOy5FCD8CY7s58
6BPTDebQInOC02FZ6uqaknkb6lLKuBtPfTZC+rY2KCzgdwBaJieoe7GxxeOhuOZrw+tds1wjQhWa
JQsVTM36PCUYFdX8DQp7rOxhTP1Hua9/m0Bn2/zQqN++NvaJg/HXGn1VmmnZfF19NcoMh8CvG1nb
xJeWZ+wiGAy0Bb/1F9M2BKYsH8+3c63Pt7XJ5c/fHd+SZg1hEGHSb0anJhYpSuWMc3XShEWLlg5m
l2+42qSTrZV6Gs8aeBmqhmZDo/KwePh66tb33t/r/p3XtJo5TUcTUypbDXc+L/G6U/tiQKIm6cnp
4/CNjj/k95lunxnaeh/8NfvOy1gNrW/1WLUWP4auako/byuA/zrNSdaZFkZ17UL8NcSSYDHiczON
Hz9TU0a+3XW4aQGsdS+7FoQhrrKj+eDv6KO5qB8pSyIT6hLjPkhXbYWsxAbceu6EPyeXODOCYKNH
X7mbO+d8OXFi7g16vRVZ5dsaxifKRcrLt5YgpWd/1FfrYnox/pjPQO494U2/w1dlT8LNG/9QEJne
U21eXhOF8agSxrMMEemazmzZ9VHBVJkyFxy7SKfXdN1L3c7TGLY9Zdx5U/9Cc8HtBl6NmaadwQV8
unzWhlZXQOH7NI4nGGor2veT+KJQ7Zs4Vx+ssD5mhr0n70v1U2UbyFZb56yf2FUfhrlyTIIli1jQ
h7yZLgYPMtCOgqDg98JcXJg5FG/Zrvn49Sb72iSRwo+L0OeVROIIk7W4jfTvjTSf8ZQ/n7aCRw/N
9raqAqJZn/JTZGi+xIsBVCaBRQoTepozQ+odCgXgG301X4/n80oRoFY51jWezzooi4/jmYNQiS06
MjdjIO+R297rbbzRCY3/ezNsDtOgC1kDrLP6Ulld82IkyUphzc7Mmq0vfslh6H5t5MSDZ4kBqIYJ
kUPWbGM1GB6UYWeLHkWtmo4qig1+dEZzrEheStmcH7VEINZI55Pdi+/RYBPsT1/nIroto/hPYY8/
v/45nw/Gj79GfJzattWSRLXosBgpg0zMcUNxxlb09HfQ+/W1qU+90AY+6vuRr87+MdKNmige80vp
2Y4aWx6wkPT3lGq7xSH+qTqZG2ytM1/182YQhkHOle5jYYFCWX3VKpHyrtJLRtgnAS0k9aMprHOk
gRPTSHEJvp5BZAePb/VR6Ucm2dqyIZJEP4re3HQStf9jeIMM9Zn3wSlTwrIVCytEgNeejjYatlrr
1FuiKkAL4eioxWvbXyrRGWzk5z2OO2XIqiDMwV32aTe0ua+ngY7YBu1CfUvIylcEmdGOavoIh3nO
KFA+s0KWaXrvri7maBhX6Fbna4m1B9Lq5NeDXsWm9jxJT6X1FOfUV0mXSIxZ5NCnEKWfptiqw4+v
LX9eJCruOrEcRVNU3ner7xcbk9bmiYZEsU8+lo64fCN0aTwzPnFiTv+6BUuEDBrKei2aEkLRjT1p
Gxdthev8AOuADtxgr29rKl421kHd6RfWM5nq7lJ3poN2rG4zt9z5kGLfzoCel3W/mmsoEjKrBUYQ
/7PajXUsD8Ms+C1jST+LyGlc7KiKJZVeOMNETfnQxfvBrOj4DIx/y+PjQ7OwbNJYBvNAPO/jsdME
gRqWVoW7Ttem1P7024evP+gnksVfC5osADzLKoW9y53yzl8eW73M6JPTlppjOAE0YAsEN3eGs3BB
aRCr3Oq5QrxqqwJ6Pk8++BsMWE8v58H/2V+28Tv7Q4QYrEgYodqR/HJICuQHc7uQz3MEhFJHvNo7
Sum9yLUP1f7M4E+sMw4iWDh8YBbzep21ysTREab4HCQX6020T91w2x6tYYdo7xXtEa7i0AvwIEl7
+pS+Nv75suZuU0yNJSUQBFjfbyRCBy2IdbFRJ6ArN2b3zTqHGf58BHLsUc3HW+UvhX11pA9pU5oJ
pQGbXKNK12YJGxeiqS9aJG6+HsxJS4ArxML8MT7pELRdHFaKjKVk1p3YLg9UIQHMeKkM9Qw6+YRf
oC7TBuD1L1tIXi1YYfplXwcz8/YgO6NLLRcqxSCjacECHLCBGOB2//5TQWoWcIcVns1EtD6u0Yp9
OfY9F70c0OupSPuId3N67ll5Yg4/WBEfrVgDbrZRYoX6iR+mPG0rmpp6I0Vqsj58/blOrL0PplZn
GpyRMbMCTOmTTcsl0orip5Cy3ddWPp+cFLKxq3CjbbbXOigOjkTLJDsTNPJdTGj6yZdDMh4QBKcp
9kYtUYn891O4WOTGh6Ji6bxnPk4hwW+ByH0quIvBUhvmVW3GO22+p17izIL/RI0xiErj2OuKzSNB
/RRIyUWSxh1OKJHb8BEBaLAP3+yb9oBklaN0t5ZLb+d2kihf3pBGum535yI5n6/iDz/AXD1e0lw3
lpQcBQ6zukthw8uAS77+gJ8A1atBmqv5FLk5yekyyMbrqavdLkRsckXmjvQ0KqtnzH1+d5tLREAx
bHY2QcHVcVUT6I0Mha6+JPtj1LecHU6Sf6MG1FWoCSJ9esbeCUd7+YIWL3xLR91l/bLOJbmxKHSi
TBmICTVp+wYGhDzg2ETHHKRHtDh114aR/zb1OzOlU7iLHk04BGhC0pSknNkvn7IBTDfHNUlIUEAE
l9aBB2qI+qadKQXUdurWTpxFgWtrO0t4waA6H07BWfz/50PHJBNJOHAxqpjmysFg7fSQ4JYmW7P4
NRNqCrr6be6pRiQPf2Y1fT51+KqUCphkBXAe/7oC7696u2+mRKdc0/+mXQDNkhwCnp64ka6sTfBj
3BHMqTZn7/hzVldRDTOXpA4eHh95N7qkXPc6pAHeUtOtvlvi2tr3mBbcs0nlzxOLrLSl8T2pmfvs
VzV6OpRNgFkEFFHa3aANRQNDedPva2/0qIVtAVOHG/ny/Df9fO5+NL38tHfznOaWlQcDtDht1x6U
vXFYoq3lrjnnPS23xEfXzZIhwZJhNtAg+gQshIeoRIqyrJ1dsMczj13bMW4w5Tj51bnj7tSg3htb
DQrChZYTJfvvoI7RrvWMrbw/Z+aEP7wMimVqE/sD37w68lAcCZqwx87kzNv8UvwpfxR34dZwAZa7
7a6jvufQOpSugI/1vt4gp4f4j2nx8bs1JLKyAYjW3/lEH343bIHlbM3D12Y+XxwfR7i6/DsDtkWu
YcaC2NMX6CvW53b6ORPLn79bgSUqbfQWYKLfqtvQmb7h3xsHLklPdaxtfzX8QvP+61GduJA/Dms5
B97ZpLshVbsJm5WnbPvbhJ696bAcMAQQHeGm1ykZh+Rh/EaOq7nNHs7ht0+OWSVbrRKqVY11rG8s
hyyK52XMdF5Mym0y/vl6hJ8PMgb4zsBqUlOzUcZkGeDYSHf1mO/rFlwMdf1fmznhYH+0s5pII1fD
RURvRnFodGkz3AUXC8l1XnKADmrSZw+SczO32tpxUtMj+HdgKj48qW9aI8+M6fND7+OYVtdclWdD
M6uMaTmq5KvoTq+hc9GgsPnPoow96YdPj2zjINZK0PRr8yc39rsvt7qCjCKgUM3HejflNAiEl1n+
JHiSFbRGKuqd2rJaX742eWJOLV0nUGMsFU2fy6ionFaVcJw3tnkVgfQQ9Mh8beHEcvxgYfXVkhE1
Ceoyad9Lgt5NKdPf1rFmHXMxGGeCFMt/anXRILRFCIaEJXGv9ftLgaQnm1IzbwKNfkArcrLqqqWp
oFfOXdunpu29pdURnNbzEOtxSytw+ZaoD7Z1Jlh4IiPKQ+jdUNaH74CLZIUYqF3pIdjnLqIE8iHe
Zk7lDi7dbuMGxrVxZv2fnkCOJb4JJ9M6zqFPlg/fkwn0qzeREteBsdipvxWka79eFCdWumWgRy+T
qdIY5ursWMobaAhaGEujQZuz+m2U/TuTHlOaqvVvousJ34Uo6A7Z49eG1eXLfFojimmZaC6g0rd+
+sm+1lHEXrLgQQjSXmMj+zF96w/5YRHXIZHITUDl1BWBgu3gqk/WUeylnXaTH8MnHhiLsta96crH
c8fpiZPHMlGYEhqBb3bjakbSOZoMYOLzZogTaS/nVvmQgQl7nfQ2vwlDikshsuSz8/V0nPrgsFpl
sk6LcuU6ThsQUKOsM+SusI32zlak6npuhv6qtGR6ngeLLt2vDX5+u2EFpUuNtxSrbF3H0bd2OQQy
uNFIt4Fp0PdqwxEy6awwttQZX9OWsf3a4qmJ5dnG01vm8YKE18f7PjCQoA1k1nQWT1Smo/x8bEe5
vW5yTf4TqtpwWQvyxf8Po2SkGKFNfGF9yfeZSm7U6OaN0kOlAoZYa8cOuI9G42dC+OtraydPC+ud
ueW4eufTwBiT5L7A3IKMn6lkHMVfeTQAEEs4Nn5Jv4VX5w6LUwe7xcxaKhIPNmXlH43SrahXCt1T
YA8GWH6VuQmGrt9pPZyAr8d3cpW+s7T8+bvhtbMuhlJgaSFBlWIRYk7Rs35Jh7uvDf312tenAyKu
FL9x/NmfGL9RpOtll3I6WFfVU7SvvOS6iEisxVvbW3IJ0oVNTCNyVDqj/sa5zxUVnLpY3v+A1ZdE
RbuMjOV4imHGBdY+Gowzk3kikk6A8t0YV99NUwf2X4YJ8wEYh/qc3MMncyQPEKPmwk/22jtevF59
NhJ1cpm+t7z6jsiYhf7f2V2KJEIn3fZH8aPdbCDk8ESTXLoiz7lUpxbpe5Mrhy5M5q6QSgabQhSQ
AMm1eg5d/O3rdXN2ZCvPzS7VYE4rzAwIG0DLcZILalYkr3esjb+J9+VFeXW2IP3UJbrw+UnukRcg
xf5xWyQ5zU/pMrZaVD86otqB2TxVZvZKW97WB3ecWhnU0nOQ9lNHuL0k3NnzKnnFlWsSdBSHD8sS
LUPJC4pvfRTf6flTnIkjGtmgfHdfT+6n2j+DoPB7g6s9UebznHUTBvttRRVB6BgXhuXYrzqFcCip
u92zf2P/aQ0CqMOzdJe9kV44Ww976gx6/yNWu0aN5qlNRn5EOOl7ow1dFLmBd1XmmbzFyY/6bnZX
e6QPqKgYlsESSr3Mt9muWxRMz76lTr3emFQas4mhUv6+jl/0cxw1af7XjgKnzasoz04cGlx26k/9
mw8hz/m37Qz/+Y7/mBQf12vU1aU/SVAibQ3447SPE3Hm2j29D9+NarU2lTFrLbVhVMtFqIZe/djf
qkdydZsURjLgICC0DlBf9+slenY2V0uUnlOYpMu9sVS6y4WTPtj3wY4uu215HR9DD1JYVZwxKk4v
lX/mc7Ukg06P6rjGqLabgFPZTnOveT1Ywd86+ALSsiDaik17De5xCagsadnUmXbllXEUl9Jd9Ti+
AGg49wmWoX66Qt99gtUCFs3k2wSIl19VXS8J8L9ruH0qr9UnyAFIvJyrhj69Nf+Zh9UZTy4uHhOT
ddVJ33PzSpj9ZdL1XhzVZ2b8ROB9OYn+sbQ65ruJJuZhWcH+lXGRHKML2xMH9U4815vWSa8IpZ5Z
V+c+8eqIt4yhUFMauxAq9F/ALO+S/XygKhfCngeM9VK9Ki6VP9IFBKjAtd++tn7SOMlaXdGIdBK6
/bhfKfAA4pJhvO+LcJurutjTbPgYDPN91Ne/BptOsKa5qcL2zBkolm36aQ0tzwPqPglNrOtWQnUk
8Ej5FocgDAqnvAlvgEDuwSbAKMqew2vZTVzJpTMI4NOeAqgb/RFm39nI9ZIb++p3rL73jLqCECa/
Q9vB/UTHikTPFhTELjwz4lOPFGr//m/Aq+8M9UF0iYyhORxAzwTz/dhRE5QoCBXNsrQX1TlxkNNH
5T8mjVVeEFXyLsyWOe6fi5/tW+qCj3BqT39RLvSL+Jj8L3vnsRw3umXrVzlRc1TDm44+ZwCkp6dI
uQmCkih47/H09wOr7qlMZDbRqp52RNVAQTJ3/n6btdfaxDfiEnZzuuHfmc+zWMyU0yaQsVkSa0/K
9d5a31cbYRuvu52yf3/7Xj6tRyOcvTejnMkmLtBU0fHIBeHmZo66hxm2W7m29hws+giXLSIRMhV7
QcgZs+dHHxO3C2IsQm61mroUCie7ScDqT2K9+fNSzuBC3RVPntiLWjadeWe4+TZSAt3I45GuCGmT
3ys7+L/Eu/Ggb0hTDEu334Wb3RJxNDXKj9Rf572CQ1iB/YOwhlPZr9wDxA7TRSQ4PdqI3VMC7eXB
XS+s4UWbdECQobTAzM13TN5IVVRP+YJ2Ez1K9rceKbkePci1Rm2FtoeF1+tCuEBi/i9zsy2j0Q6d
Jin5kDwpHyyv2zXu6ygsad1KF87BiZnZPlFBE/vIDhDQNpKduNCK6uiAZDe9uRHFW7//YhifY6QU
JExH1pLS5IX3cqo+0O3O1WqdZflcv4rplWbXSOiYpKgsaUXp6BKQFRgzF9bv4kin7hVKEppEyf70
DcmzSDLSSV5G3pLcWUs7Y51cQxKMN/LrMlg4mHSK/NvYHOpQSSHPM5enzVFxmTiyBWEF4F7Tvrw/
rIu78sjQ/GWUu8AA28x1XYVrpCHghFo4bBc34pGF2UYc29LoqggLEDTB/9HB73w1eh/+d8OYbcPO
U4cUmqbB7mAb1yXowBeu4Ev5FFZkesQZyzku0QriTPFihhH8lFHw8Naw4cbR9SDc6z+1XbKl/R/X
yVjFxHNwPw9OKB/EDGnx+NDs3h/sW85t9vicfJfZYz70qq9p05QaQMHkVQ4d70rtVu0GnraDAYI0
zO9UbTOpQE9fbPyZocWCipXT/qw/erSxoxQB0elt/NK0uHvRZrml5PKq/zVds9Oit4M3lNOC+AXC
KCSZKuqftCovnMrL2/ffZtTZ0w+1V4S4HzNRwPbvZ6/W8PL+XF80YOAyUhgnN/Hmexwl7HzZAJec
BCM0LzQeB0nwye+zBWfi4i12ZGMWZ0wUf2EeYWOQumuoxta1lLwx+dbmUtJ6ydQswDAyGMjMClOC
lnzSdVrxkmjrmT/dsvv+v5u42R4Nm2KITRlLUMrdZEF0W/dLTu30EWfH4GjeZnsMivpBbwpMdJSF
VbFa19AGaVG1aSFRLGS42qSFk3cpOgYRaclQo/Dw0IV7+giYsVFDGsa21hCNsHuwJomTXsl3uq0d
oHh6MO6XkJiXvNsTk7PdAVi5VwnVBvwGmf6WTbyhXdrW7+JbGZiLuFKe/fViFuDSPjke52yfpLXV
BuJklGaCjwDh3GgHVJiaHQnjhyZx6NiEXIC2jEWsxqWk7sl4ZxunreOmtNppvOq63Kebdhdcw2pz
O+ni5bf5R1DxOEzhc7nYY3AhRjqxPNtPxDRBIsVYjoLkK61y8F+HMMZRfl1nVbwprfIVHu/Pgk5V
bfwb9asJV6lrMNipoLNmL5hSBRbUhBj3qtJpKPMGI2pPwp2wVBm46GofW5quvKMrzZAg6zEDWOA0
NHn8Jr0uRyDw3rUImW+HJjj83tCgt9K4SiRj6QBdeheOjc8O0FigOJaYGHcjW9Q26s/iER2sXfpJ
/i572/RFWsOv8zc6fYD6HU3u7Az5Y9oN1nRs+2BiKX5ooQV+/7q7FDBZWIC3wdIsjXU8nVWzR30j
8DChy91XIas3SpXsdRH6/Jhya62uIJA55JG5DYPoQxwyRniyHAgdfr2BgrFqoA0t+hume+r0i6Rm
2cHwBnn66Glf0qDdj2L4/HcGS+cEGRW8brbrqQ3OiSg2KoOFtHndX7f7CZJO/EtB3/go75Yu+stb
9sje7E7QR7mi9wd74b55yTfwaAPOGT/CfbzYLn4BIvsGC7VU6DcIfOd13USBm8gysDXFhs1j9tDe
RTTmA/Qj2pY+Sjfx1/x56cK9eN8atDH+aXS2QXvRH0FiYLSPMhQZ4lWR3rneN7NbgqROMzV/MwG9
/tvQbOXgznLD0sNhgoXzIIPSdINuNeaHUH5K5NTRhoWetIsB4rHB2dJZkVnS2oVBwUifSnh0B+jl
LekwIqOixdsSDi2reSmkAWpma2dVdwtb9ZIDd2x/dhySUgxieVrO/g6HnFpd8ICk6D1esRPuwnW6
XULFXX6w/5riOVeMH9Z0HoVvG8jdonLy7D3YglPbX1K6p81NerPYWHP5fJiQtNIhQhu3Nrt8clUw
Y+ichjewV3aY6h9T4VPdLXeGXOiZ5nyYKtbIpk4ZotOzb0Cx1yKvCe/yFnJ5nudqU+wnS9HfulKP
LM0ix6KULA/OHZTHbhBHUDbNNnpGRMgxHrz77P7vVXVPhjZ7g4WCJsNhWjl1261VJ/w85YQQ1LDz
28nTitDBlR8X9ufFA3k0yNlr3JlqIIY5NoPBNho73+cbb23+qA/9wb3uHcgL1xMNyMClqi9d4xdv
nSPbs20jibVWJNNSikSDP3xa+bfKzl11X/xb/TME6QSv6/o22ixm+6aJPLuFjgzPrjuG69ZVgOF6
ilydFKFE+n17Opo0p32tPvnb92d5utXesze79YZarS1/GmgDNKAxPqUJLE5GYpfQeybt/fvG/pvT
+NcJmV15qa9IgJ6wFu6Tx2Tt7r83q/gRNpnFNq2lzTO73EDL+FqcYqkqH9W4hiodtSijWIfqsO0g
au/caL8wuGlPnE8lSCso1qYektnxT6XMCmMNB05EdkJdo6d5zQ23lmlXQeKDPRPY2kfo5L50S3jn
ixcrlAJ0/wKMpONutopxNKYtBCWIZKwQEKXbiNB1zQtG02Kh0jhDJq7OIE2wdu+P+dIsq8R6RP90
T9PddXrjAe+TUAmAd98seTeRy1BSbdVb/m0P6iRAkkN3FzpwL02yAcETLbgyzTpzaJ8pRHEfthr+
VZ2mqJMl1NHtsGjomGxkw1y9P75LTyS8LjBLkQs/7yFLvFaycthm7VEWENjw3Cs/QqjmfSMXHWRT
gfqLTC1tP3OQlStXcaAHrJ54QLQUpQ14cd5A1trPZu9+Wq7fXppEEF20+miqQvvkbNmQxmiMXEYg
wCzctTri5sQoNwZLxC6XLlFOwvQSQmuGP3y6O1q/kgVUNzntForp6lNrPg1RBWPxgid1aTigDBVa
xSQQcvMAoxJi1dMtyGvzFGl0zUz2SZ5/UIYl5/58PBRiRDoJiWboOp1XfoDf5dDAYid0dXTUmvzJ
Tb32vlc69cXI0s3CtphW4fQ+wRw8DNSiRfAbc9zm4Lp0LLpoksJ+7oBT2yq31sPE9+Cvf53vAVPQ
h1EuoO0Oho3TlZI8JZLgAsWUL+6GWEHaUPj2/nDOj5Ilk40Ec2yqMvtuWsSj2LrKtNbtRxR3/XLc
+8N4qMt24Ta6sD6YYGPDFqrroKZOTcg0XOhtCwOBK5Nx9gwIqkUkgCodlmuIqWPn10ekT4VzmqoB
18yvohDhjsRMkGgPimZvdvo9XJr1wt1w/jwDReACokJvMar5ESqjpE4bSH/gX/omtg9RjFyPbq7E
9nlM/8YCTf14bDZdZjfMZq+BlNbSC1hMFPWnNfws+qVNdiFFyGCOLMwculwuBylJsTDFjyn8AZsR
aWTuugpqNxFtOWu93AB3wSs/tTrbeJkmNXk6sbNQ+XrI5F3S5FeTJlFcwyUUuQcxBUJUfkBm8P3t
sTjcabse7fjISGqXkACtTRqfTGXj0ge8jbaTL4c2H4JN2itMJIsZgfPb8HS8M19AVuqmUsI/Z3mg
qUQGJ/SHWaBRykd0cyEiXkZ+XdyqR6s7+QpHw03zQUN4BVnJzEuu27ZFNTdB23JYZ+gaKLm+wBp2
IXxmnBPho64q9MfOj18pGL4Hfwwqjm94aDgKTTuCHNgCaDCIiw15F7Ifp/bk0/Hp49gbhdf0cPI5
6kGeVEtH/VCam+9TbdyDbN72s+vcgFF2KQfyljyfPQUnY52dzSoKzMjSsQ379aYzr9Dga0mv/xAR
skOYao0Iy1TQmrpJrXjXA22mFRw1zoqn16koMxn0aC99q8sb/GgFZudZjc1K6A1WYNrgJcJd5n2p
76W3fkxpPZr3gf7yPzA7Dfa9yZgd6BQ2c3i3mYwJYSwhJR85wXrqse/X8JwbQHKXAW8X3uKTBZid
5bTMc7c2GWq8D3ZIkHlrwCb7YtO/LrMWXnrGAF9MGUrJkGnFPt1ooSrVslxmLHYkB6sIXanGtsxK
3tZFE197LTpACzfVtHVnM6pArIUzKEGBcnaUigCmIilBPrXcTKR7KWlE/xNSDNt2u7yZLx1crHF0
CRsU/ptfUJ08wo6Gkk1oeq+tZz4EYelIqYJio4luL3KbbR798PC8V7KQa6tIEJ8GFALfH/SFa5Lm
TI1YiR6hc9BClkEEo/UhgCgBBfe89MVVnkA6g4ZPvTC/l0zRAAV0R4XFXJwj3ZRGGyoFrTb66DMT
PZXkWZf8ZwA/SwnuC1cwnCt/GZpdwRXur+m6GNIgdzEqz6nM5rpFjbfSOkc20gXn5ELYaU1NPvje
Iv+fO8RS21VD69Gm9tWybPQiy/voatyJ9+4HCvwIrUQ/iJgO6uP7S3fp4lHwJLW3PiqYmGbXYR43
aZ6FAa4KSXbBhqMouvc3U+ISzNfrYByW8wkXDqUCJgp2Hvx/9YzUux0jGuRkobNbob2TIwiaIxMd
cG14zqteXXBkL/jK0+BgSp8axdiHpzdAmgXCpF6G/5qKEC4iWxlWXfA3diXxJo1LAMPlM3+vVKSi
TCX0lbRUe1Ka5KC0il0lC6DHS3sfExNdpW7S/Da7zNJAMmPoJjo7r0tbbmnp6ZCD1eOH97fEgpk5
KmikxhQHJYNpIgTuRbsUe6dA5vx9K9P5md+TR4OZU6D0QQ4laoCVvvwcVR+FSr21ghrozqMXfOoW
0zqX9pyucD+ReTDYDrO5Q7rR9bJG62zBh2ewFOwePcI2zrY8Dgub4dKOo0hHMxTxDE2CM1NaUsVK
WeI0uqYJRQ/6iYq1en/yLi3RkYl58h8VKb3TRUxYAiq00Q3Bhg1Jz+Z9KwsDmSfhOoTPGqPGOfBN
UOJSvm00YcmxP6+GW8rxSKbn9MjT9YhA47JlJKh3bdWm/TqK6R0Nhtu80jdmxL2r19V3o8v3dZ4t
GL+0J45tz66+sdHLxkKfBGLBQ8RGF5TSKXHpU6VdmMmLt7sFF9lbPpOuytk7XRZpWdQwJ0PRosWO
tFGdZCddCU5Hovi7/r16Ku68jfX0d9bvL6OzJ0wvtVQIExwtt7eQKd7BE7NwuV5y5MnlwURFo+jb
+3W6fE2n9YmBNKMtPtQr5XN8X6HVZZc+5JC2+SO67td06OoInkjOIhXMhe15Ynu2dRpohMY+nWwj
ZJP2L9mwBPy8tGwnJmY7RIZkq2wzTExozH6FmPMkI2A57of+pwnW7QFU5odfb8+wToxO4z46ElLj
C5KeTD4dmkS+SsGmetQrRNrEhbf/4gRyGZITgUfsLI0kBy7CgCYuDpqDq06/Bv66cMlfnsAjE9MR
PBoLMrXAFTRM1CtYX+6DK//7hCxKd91mWCXfpdfu6u+EUviifw1rdtYiDQ7syo9IUmifEcV7qb3y
tRfkm2HMrgYdHAr1Hx8lAKW67bN0m+nPnVwi/C2sf/n48T2g79EJq89TaKFglMmQMXbJ+m7hn8bt
l/cNTA/J7Ak9MTDbKEI95q0+TAbQv4IP2Y5aoN5JsM/EaqXUiN3WP011CSp2adegxDVBVKESO2Mp
dqM6juoGZbrOhxUQMWj315tQCWkMCncKnMtTunb2guZ+FZltDkVx5qJR0FE5oJzmfRu11F/YoGeD
wRLZbo1wTaUf/K1l7Gh/NugBUtmq0ZluElQS5Rytb9d8en+dztNm8CeQ3CRagTgAEr3ZNWJYZJ51
MwPGEqkfQk1w5OJnK8q5o6OF3XfKuhs6ahUE+b6yWrA9ffbJJsE2FReSuJBJifrcG5FyI0WzFJny
Tt2oB3VN2XdVDqvuu2mXdnrwNtmn9y2eOXbAyoCtwVOtTPDFuUHRQxbMCwvN9sOXQPtqCDeF/zp4
xiSOaBfmgrN6dgawYWqQgeES0xA0z1OraglBUBZBLYcI3SbwOhXOsWqV6u5z4xmHtEV+cghyWoM0
IMLvj1Q6N45ELsULygokls+KTeOIkl+SDyYMwd29hGZXP/oo6ja7JPYOQiszXFoZdWNtRPU2haMG
3r+V4j7WRrY1crTHq3IV1O068a4kd2lrnwWwwEctaCKnHqmJLH226YTB1Lwq6U278BX/IOY5Ah8C
4smFWrobs/faraQbzcKdd+ZSyUhgwEI31QygyJgvfqSEo6dqEdnDOvshi+4BNbpD7yFa28dW4bw/
/2de8GSMSFk3NZIfZ7WqvFTyliqJYZeNlG7USnSRBo2UXYIc6sIRvjCZE8cKc6koJBPOELlm4kUw
YSB6Wvi9f6BIOqwDNY5928rbpnYand4pWkpVcwlZJM/PLw1zKjouKCfI9B7PLbchAs05PIowFYej
9WxFuZXtqdsWjxa0XBAnW8KIoEOStDkylgkIp6pHi8QJdCHKHW3UMqjqEUURF1xa+cxzn8S64TOf
7jP5nJoW+OykNJcodmvBp6oK7U5LpCfXD3snyAMR1coKBgGqEoUKtJe2ljvAEYcupM0rzw6pb62k
wtC3fmR8bQPB8WPvsxFFK68d+wUv9XxTnn7TmR9c61YYaCPftJKfwlhFoFAjvkALp9aDhVm5bIr3
nioTF+C8Mqd1AXoLIaY8WejXfThuNRfJgEk2dtCKhVrthesHDkT8e5wM/O95rVaNh0SAIBiydznA
v/ZjagTDcFAKV7VTod2EvgjwpBe2WZctTOm5afhgKUbrGpcEb5p06tdRYa18uQecISX+Xaf7qMBp
xXUqa5tWDD8VWXE1FOUdKI4P7x/584CDPBWNMTDvIF2mnHGZNroms8MGzU6LkJx881XSlUet629j
t1yZjeiUoXXVVFQqjR+pWT21FOjpRCnQYe3vGy4myVgonpwv+cRXCwUK1xAZwzlKFUnCWDTpdIaZ
52tLX5CiwkHpxQ5oioX35sxZmeSFpiCSFka6fOeX69iTqku7EtXV6FMufA7Sz+9P7vnnT5yteFwK
DcxT4fd0URXFj1rFTYD9u4rEbVYoTbOXpPBvvBKnhqY778jrGkGduNJAiIhb7q+sZrht+u5ZzrRw
rfTiwpN0/kpgDO1AFgnQNOt0aqyLhrhNUUW1E0mLr0ZJd+9rGHq2RqouMQycJ1MR2ESzAJ+AWhr5
8NkMNn5pDUEHX1G47z5K9OtCt/Hsrr5rtLNqUzFlqf/y/F1CkIQMP7xg+kTPNXvkS63N0fbNZVvQ
Vaeoc99Wez+zyXDuVQEGBdXtlzgjptvyxKF8u/fhgibViFjJ3ONK9CQNsgaPKw+sWy1v73PQEAD5
82st1V99JP2SqlwCu50fMq5wkFESRF/Eq/NxtoGpg17mXjWGvLPVulirabnyPVig81He+0UEHbX/
GEbqOldRb46TdK3iCrRp6rQioVBr6XeCWi/4uud7y9AgFMavVjg2LPjp3hoCt+wnBW5Ug0JQEqKw
yRI330iyWy3c9eeRNNM+KTUi7ARKjAzBqSmzUbwBUWbFXnHpYuagrPpdBGGG90P017Uj2vnrImnr
xfEdGZ2W5eigFsHA0xVj1P0qfZYP3m5KfwSOaNnhreRAWymsFsP3c4fndKCzOdXGOAt6GZv1yrDF
j+RAvHUEuZy6qSYdqCV7l3bW1F6AtCm0OWeZOUPrEf2YdpZYyY+qlxZOkSJ0bya94gy5Pmzev2PP
OzyndTyyN3NGusErEOHAXrX27wGs9+Mmyx233ynBOt4Ia9gX16Fn99nailYaHD2jI43r9GG5DHPh
tpq+Cu0HHKgJGzXbUlJgSnkdoNIwsUbUE/PIRNhg2u1Lc1/cxw/Cohzg+QtzanG2n/Q2kesuxqKY
06zNbVWUv+4gnJqYbZ84rDyhTjAhCRvzlkLvPicxsp6opQDpaYNT/xzXxcY/LMKNL++kv6ZztrKB
nDdlWWB54rTy3W1ZP0x2A0c6KD8VZZMrh9oZ7PR56RFYmtXZCyer2tDKLjeymiClTumEhMnq/W17
yQR8gLD/i9MTOq8SulXehcJ0ETRB69up30e2L4nl+n0r5+VsDsexmelrHN03cRGJSjYdRlD/D2il
HfRVf+hW4up/IpEy7YT5QzaxDeLL0AwH8uXUmE+itRpHps1raNfqNKQxb/LRtzX3Wh+1he7bSzfp
sbHZyMSi1dRowFjWvkTDfRS8TkJf70/f2QYkBU+GiYTPRJR8lo4wmlhDh5L6YEdUfFuHkfvd1Xpl
r0GAffBGwzUXDJ4N6s0gN6eK5iUV3dkMeoSVypBi0DTanQnKPaxiR/zlWGNmZTZ1kp9YSZVjRd2W
+wn1pWwnSpnFx276tif7YWZndh0mojYEBRSeE6QusBX6BSOHPOpB3vyhh7iE4Ts7UzN7s8uwUbsI
BWbsSWZ9JSB7WXiLFCRnztpkQ8adJXEwwThnY8Jh9NrWx4b3sVlnj37iSKsJES181HJn+JFdiyt5
5zrSj3LRebi4OSbKDBCQKlIIs1uJ6u5gZRAy2aYijM+B5SdXntrkoaPksec772/9i3NpSHQj4oxN
KminZ9lr3KEdApWtnwY26qs+8Lz3LZx3DDOV6PLBy0GUB2PybLPr0AykIaJVvFl22NrFy4gmSXsV
f1PTjY6SL/DyqzyCVkr54r68b/vSwSa5SbclEAPC7VlYkaZR34k6OeKhUeVgr9Wl5wimUVabKCE7
akM3GmS/PqPEmSTGVRA9qBzNlq9x4eaJZM50p5beStZidWshy7V/f2QXNgnJLdwPsLKTXz8bWSWm
whgF0HWIuXAApvSoB+N+tNLn981c2B4qOZKJxRjuxzM08zjKgdAHSLmB03hpu+SOWGOJnP/CUcMG
tzY4EFAG8/2OBgfrlxGdpJWeN44nhYmtdC0sljmQywCOcuANpZm1d1Kag5l9f4SXJpLYc2Li4f8z
jhr6c4Je8OLOzgo6LMa6fKrGGuVXLQqX0hDnORiEZIh4Jh5kMoBn6puBF/seGO2WvlzauMeVup6a
q8tPPGtQ1Vg/oZNcubf9Urr9whDpfpAoogDfPq+htxYUjCXEgXbQZmuxKNa9oTlKuwRFP3MLGJ1M
6yHod5yRM1cnS6VBkQvMmBJNsrD++MK3UFZsrK/GJZHDi3N5bG32uJEjbUmHYq3dlNeyE+2ah+Qg
7YR181lCXUG6SR+Suz+fuv/43v+n95rd//GoVf/6L/79PcuHMvD8evbPf90E38usyn7W/zX92b9/
7fSP/nWXv6Yf6vL1tb55yee/efKHfP6f9lcv9cvJP9ZpHdTDQ/NaDo+vVRPXb0b4ptNv/k9/+I/X
t095GvLXf/72PWvSevo0L8jS3/780f7HP3+TJh/kP44//88f3r4k/N1t4L2WZ7//+lLV/Kn2OyzG
PJLUG1l6eCl++0f3Ov1E/J3MCjJGMMhDXzf5WFxTaVbW/j9/k5XfNdQieWCna0WDf++3f1RZM/1I
kn7nySAbxPuLN4ZS92///4udLNFfS/aPtEnusyCtq+mDT/e/oVB9oHhIKosXjpLlHMlGEnMIvCJb
u14st/TMjBkcleKIlh/dlYW+qRpXNHZKanrNxyDRyvhDrBf+RB3KXm/NNY0cSsvJNEQE5GR3DFXD
HsRUpCCPqEjPyU1KY9TWlhiF1p5sUwm9vGn0RrnRrFKGW0VPwvy6qjo53AxjPhjXDTruqnaw0lzx
7wpNa8XXtKDQk27E3A/TYisNQWBtVWkUy00duj2kjFrflZ97ulZAhtS92/iSEw/wN7VAs8bKJ3Mr
Bc0Io1hexvDVtk0VfShKBH83ht4MtbjS6zIvu70p+fKHRGlanuTANKt+r5QGHfxOHxgdSf4k0SQf
jrUEBYUMCcQuioPd6OmV8lJqhZGPjMpypZ0VVbp4FxlyWj5oVHOClZ4PrbbSkAH53ilNpG+HsbaU
6yoWhWQ9ujgbdsXL+VJY2phCUV7mB230+3Yfl0H90GeDL9lqRk0KgCOwM2dIAkSnRCnIanjSWsM9
aE2Y/lThI76LK8v3bV3pCIiTqKE3t4x69TO9fwGeRmeMX6wwEj+UbjQgyeuBPQT5WtdXnmb6Eu0A
oM3sUkji0GkFowo2Hs2YP7LSkxIny8Xip9J4VXadVXI0vnSR5SJIabpmAgDDranfHYa+qHBwdXFQ
n9ViiMJN2IqgXDuaS/kIQxSy74onp8I67orOdSw0FqSP8pCULax9ndtH30Sr1CToU13ZyJF7FIe+
zq/8KrNgHpY6GAWNJ7OJou7aqCwvQK+5hohVf5DNJLOKDXOqNNlPWWqope59w2qScG14EhjEVe5l
orTtaNLM95lOY6J142t61VypYlH3xtot096Utr0YWbG8tfI6kuUvgadY0XiLgltGGaCuBjP7FOZM
S/gh7pMMnItchTA53gISrBX07Av81B+mNOjCE3R+aVm9qGHmVYXtpXFpUbxVW70MPg991IgrESmh
GL6UcnLKdhqs9W2wkdBSK4x1obS05UDMpeldfS9Eoiy4d+EwFmJML0NujD/CJtQbABvUgwyzlRxl
TFHJ1oOyG69UymdqtVZxZaP7gkYPoXOkmvD1xvC8WjsYka7UNyITWq+tMW7qJyHWc692AkCI4do0
Pbdcd300tsUGqnk33iZW2XaG0wVj5ycR+yb303abe3EPBMDLXCBGCLAW3Y+2E4fgvovMvv6cp5mv
bLwqD4WrwmdNrjAfsC/DAYWKbK9HTVl9Ybp8BPjysOVDlMEI9FU15H3mBK1VqLd06pCFrlNBCe+G
TM6TG3mQCu/G0+okgFOXeueBowYqwdPdzlux8dJynTaSiGMUCSMlbceKhUp+louihILYdwkzvPVY
GyH8blnLy3bXhFXbbKQm1bu9YoSFSmewV0j690AOwmQTNX2FP1J4umR3fZrnw7VkSp1kp5qKUrhI
71L5lYxqZ96MjeZJd5UilCGiEQLfYayCLLwrXKltbNCWcb5L+i77aaiA2ymtpl7mJIrR3uLw1T3t
yJY/WDe5gTCj5xApy8XnMggE9YvfN/G4jcc8Qoik7T0Yo6usU9dvj9j/vee/ETq+954/di/pD4Kp
P3yDyQF4+4M/HnRF/H3S/OLVBiICznwiXv/jQZfN39mrBg2oGrIwE+Ppv99zQfqdUhHlm6kzlXgZ
RPe/H3RB/h1ZDEquU7aUmifp+F960fUpZDzOOIDhJmRAJHEqo0v0dJ5GrVnru0NtGR/CNBt/1JPe
hdT50SHMnsZSCp9luVbXlaXHtz7ooYd0HMybTtL6b2Jaw2AQusrK4GCvvAYoW+SKsSOUiXgtBl72
NKCG+KQaY3dvdImSEMU1+8J6qtIfguSNz1JHCN77lffgxg13Ty1qa38Q+tZWWm/YDIFW3hhSRrOk
EvjmARcnKKACN8jYxmq1NypDa/aJn2t3xliKm2j0kk+RWaDmHPp+bqyC1NC+akijOF4xdOJahdIs
tA2aNj7RjkPTVaGVOl2Epv/RTNX6QY3qNHRSuW90YI9hL01ELmZoe0Ixbl1B1CJb7SpoXTwh2OVp
bAEL07NJpFOS29cgMUJlU4tN83HwTO2qscKEKFJAq6wMFeFH5xEKlWGmbJvSLVbi6I97vQ8EzQ5c
2N1WWhsbKlTJ/mdXkz06QsuNVbQBNG+t0VeOJw7ijWuM0V6Pi+ChDD21dLImGNeuKVffizIz9o3c
GVszHoVvsZkPn6ngRAgOycZrGcHqRTW6GYop+rQSrBnidnSzcqNGGbrMQV/qTjJYY7IDw5KMu67Q
0FuJ4OV2Dx1+Xuy0caw3P2ItjfJ1ldCCmw00Ma31pPCv88y3Qsf18d3Qeq4ynSBzaofpuLWvQLmb
d0AR3J0ZlHlx3XZt4zHvvnRdtZ6OtmmTHUY/1r8ofgbPoyEO/hfdp8bcjaV7Uyhx9mgKWbAToLw8
NBD7OGncNDzeKRVisBv1xzBmhQl6myhwwswwD14qeHxwID+22egH20pI2rUhpNaq67jDEz8w9+nQ
y0+S2Df3PcyKXyjrx4+JJ48PMc0VNwOP0GMOdwewKJnCWg65Jx1xfXkT1Hrd2FkUmqGTZ90o7Cj7
VpKt0RoBlE4sX7wYe3YS8/SqQeSX9lD06A9BvPjgJZp+JQotWnlSo3xUory4SlGZv/WlTvjqlUr6
dUj08EqoXWK9KBYzdx25FfuWPrF7MfHVD1Ui+ZskkC27NPQkeMrlQHHXXWSon3zS5vdiXfXyKtE9
PkAdJdO35VoT9r2vjh+S3MrDx0JvIO9MQlggnAKtndQ2orFW1lWd5s266DwvdWK5l8Zt3fOY71tN
Drv9OKhh7fSuKH+S0rTe44rSYW4VYj2x5MVdS6RqQbTWcRC3khYEu0hP42fXr60NEo9i6bCpoc6A
IFcHtdn2AF4bLXPMuijXZVCVV1ouxPSS6/nGrLtwk4mRu+niMrrJmzTYZhMJGJGH627ixh+eJVMw
NtZgtpucr217WQCgt6/am1BUx3so5qQXTfAMBHy9dN1aRnYotVD6KgSdv9cL19p3UujvujDzDxEI
ptt46IRNnkuaY+Q0rlGCE541V+5IJ/d9jGRFZRTblLwfyVIjf6hLIb02ZW/4agSt+Qnna3zUxsZc
1SoIyiqgFSIXUulDEuCPBZAb7itpGL//36tbD9MjOrUR/vdBNHC69DU8fnSn3/8ziCaKVpDHI+yl
+4UHkiD2jzdXktTfceuIgxFCkejxJ1D+M4bWeHInRil+QFMfxQue4z9jaP4G9ACUADzKoPx+8cWd
ZVuwiyC9DDyRjje4DcjxnD64Yy6Ivip1yT41XkIj3njS8C0xuDnQ636qA73kCgl1WxwyWvziq95N
1mJjids4dj9z15LmGiFpssKvR/P3Z6x/HNvP6l5v3wtHZKK4hoZlkq0//V6GJWQDrBLxPgIrDu8C
9M/18C2mXLoiDCp3XpbtQR/httOovQp6WnGK9A8n8iQndPwlTpPM599hlvAV9EiRBuhU912RlY4V
yddqbz5IUaU4NDk9vD/i0yTbmbF5j1lD+BBHpcSN43ff+ry4TSvhxU/3zWj8gMDl+X1rF4ZGRhQl
ChKz8rTJTqc3if0ocd0g2QtVemUp6ZWiJ1fE+ngZ4ZJS31vV/C+n7o89pkxJHxXgJulRTsBxDbOo
QgWkSpPsa9HlUUBCrZevk8y1Nsb/Y+68luPGsjX9ROiAN7cwiXRMetHcICRKgvceT38+qCZOi0kO
s3uuJqK76qKqtBPANmv/6zcprskRN99ZcscK561Rz+wqCFCwzNkxT9s3PcFflgKtcTTh96AlTzDw
SjbtQsJ5Q/jZmL+toQjsygxnu5bxH1CS4BKQLL4HstcHWN2AKHFBulgv59aOFYHdYaRZwja0xHJX
Kr0ndRg5112juJaYbCdwHreaq9zLZy/g+ap2l/Zd4mqlNXts+NUpH1MvSktoG/F0oyVxdKitIjm2
WlrxR1iPpLwDN5UpGpBmQSTHClSUON8k5hC65KQ6Q9H0eIFMt/0Yt49xlsCfbMM7wjcDm4R6UOcp
kenUquqtOownPdvXk1LvRkOBy6AkfhHKb0U/1acBcOBbrFrXhcyfKJGaqIWGixxjNzX1dCrS7mUy
9W1XntTWUrdZ2B37tgEYy5cntRTRUgzofdWiJZ09lOpDKUWlkywTBFbKsFqSq5txKRuvzwtlU46N
CwaPxXLcpiiftJ1qza1jVUZow1XyJ808Vv08e3pYfY8EM+Dsb1/FoNwOWj1udSn/Cbs62WDX+bpE
axb6Ao7T0XAPwvFO4GMsmd3MWnZUteJnOlbDRtWbVwK72s0YLZNj5lZhU++fMkmKjmksREcrfcki
fJCmot2IgxnasiJlbqLYpHxF15PZlg4qsdXloLhXK6rfWIeYJyz1Xk2LrSxnL2Kx7EwuvF2sesKc
RX42t88mtazNNJkdVWsOqaImm0qLQ7vXtGUzGdsht2ijGoEMyqY6gUGYQzn1gGARpv05kB/p4b5i
qc2dWC1OodQy2SQBjNy++mb0hNUusY4rgdGEdi6YlruEhmwv4OR9e6dFpr3KAZxFQ78vN8eit4JD
XaYvzYRManE6wwy+FWP8uylLFov+M2rqU9ZuxQwpq/FU1x3Viji+cnnSbH7OcKVlw2YKyJ6ecPSx
8+6O5oloL71lOMNYiHat0BGW000zNchH0ZL4RjB6VdvZSU+tXWgj/1Wd9a6RTJ6p499dDVBNivG1
WQHEcu6ek1KiUIqsnzzTvDpjJ3BYaYdO8oTnZ6o8jL8NjZyslV7n5/i6x1ZAwKYV3+pZhJZf7R/S
tro1GyEEc1x+6klZeJI8Ks6kUs3hHNzt+xbXx7IcthKBmPZQSCprKyC10zCPAYtgPfPqUDnW5fgj
Z5tVcvk4LdrjUBVe0aaR0z7mWSkx+/NXXY2eORBOpoELvVCpTqVQaItGYtlG3TpiRiAoaMz3Osye
Emn8UcNDdLLqIYyW3A2hLDU2VUB3EIvjAHzppFWMUEINICXSWjwUo3atRKbpckMG9Wr4QX2fHwnv
qa76enzgGiuqN1XwNMZRdl/L0imuQMwCsZY9sZO/ozJ5UnOZtPBBx9OhDlh1A31EM33VC/VxweeU
wDXrqeYt2Epr7ussu0cfgn+KKuTOWITPlV77RtS4M7NQSftrsW8rSCDZ4MRSiGFoohwzifZZ1U7A
NsbTlDVuK/STWzaBupNwUBZSPFnmyBSfZ/Wn2D5HXHtf6FEIm2FIPa1oJS8pg+lFmVSXBjjbUlw8
hFJxZ4Y6geeW1pxiWPpiIRmb3hianVrLyTYcUhAoNdEx+x+6fTxAA6N60rjl+LEg5a9at1yBzu8q
q5dexqw4qfHIbI2r6MoURD4339XOVHnxyRHG71jq1Y1QY26tB73fWXiW0wKoHztvULQNcGx8KgOJ
yNxx7jZWmhinUAi3wN2DTadB3HVxnt8tSRV4lh44QSWzZYxidROVZbdLw/ENFLM+BXJUbtbzSJGG
35YSEvkayptYUgHfh/CmLbrQsaTY2pLTi9VLqO/DmAVXJZJOszRQXb0UsX1phMxp0/k3R2HsVKGi
egnSHXsWgGpbShS3ydojcYxUJfKI1dFYR66kCJ4QC/kGHDrcaHWKgyZ7msP9+NbAVcqNCsv0sjr5
nau7xgwEV1OK/KDgOOUmMzAKJgFXSlJs9fyKC2d9J9Lov8IJ8LsetPfmJNvFPA9HZGR2vm6AS7gQ
bdsZXpYdlChXb9BjP4ZseTuzIMG+MXW7DSzjJGFXLJMMJ2gA6kpwG5RDxn5jxnYTT27W1pOb6J2J
yDPdCpX8jYuz6YtCa7r6UEDr7yKOHy704YA2nj5LPwsHJbVat+9yTNIL7VaO5zt9CNuNThugXJ6L
Sa/sNElary6Uu7oNrlemNX0W+Qd+sYNdJFqL13h3L4JCF1K3s6ryGWz0mmPL8lFquEaPIVsyTrtS
NnZSJl1b4Vi42EwjVFODW1PpN6jkshuxtChBkNyYQVUdpQxpfTsLWO7pll0sg+wqhkCKWoRTRhpI
JCWpeKKU9fRsBsWzhpWd3eXVvmzbTbGa/VSKGxsa2fItjZCMmnBYjqraEaeMhsoxludWT5JtQcWI
axyR6SoeIwLRbaisvNZsOJ1q46kKfy9ylHvaZH3PKwyhjOU6GAdtJzbpIViQXSfjr69LSwIcqefe
13uw8ok+Re6mrMGAZ/VeVdfZZPVlykqIOHrEHG4IGq84kTZBVsi3Wle2dmfo3Fzl1O5U89kUAcfj
QD4hLLvusHhC/DJEV30S8BGt3hlBSGhfFelJq01P1aWXVo/km1rFUIaZLgcF1xNzbrEjsQ7G3FS2
Koectu0agaqE9daQ1NquFKvclMhAAjNxIyMqnEUI3KYQQ6+cww0TxZO0ccSi2bgv5nBbtvNBYjHF
C4aigUG+lIKNohG3T0ZLyRL19U+jfA6SWfamOoudRRHjQ6oPx9kQk70hRdQgtfAQWppj1pnhksee
OZaF+U0XulhM/5gFXDjCLqpctqsbZb2eh+U2wOc+TxofJeGvrNV6LDRaDt3Gy+XsWaP75ylDfurz
3tHH9E6Ri2trGoYdssDvppxdpUuuHutEpQRE0yulnGFqO94IlVeqwd7qU2HX1SpxpiGofjyab3Wq
GdeCUY1On2+VsLnq1pM4LuPrCOitEONk20NBtgVx2q11mDZWvhYWfi/UExDHyIFjCt5YlpGdCLEj
qHENWVj9rY/NXWRakydJ84HmSoI0Biam2FZb6tWbMhEFe6iBNrLpKswoyHoZU2pTu0JxUW/MeQrt
oJyxald7W4TpYfcJEbPG1gxewM9e12HSSj0MGsHMYr/VDarsvPIrU/FxWHjjuMCxRUte2zp9Hbva
x+vIdPPrvJdphYbUABlab1viCdwhOWh9+BxMIg2s+FRX4bOyiMeh1Rq76fhVYrQvtPQnMKkdyf3e
lDpfaPSnIq5PbWhmKAqn1gtxuM8sfdvK+WOku2Ib3Mja0ti07FRaztptZwy+Nfe5hwz6x0jv2k71
1rKlMXPHmhegCLgf5AW7oTwnr8sg0frJDlpmPopB+8MALNtIhfgDr50THSjTDgYjs1ne2zrpBF8T
TOy6gt7ua6zTrX3FVaDsoaKk5Ru3JmOnR8QZcf79UPrkZxgFBXi3ztcmEiBfGrSYsT1LSmgTcJvY
maX+SjQib+uIU0SbexjZw+iq0lvKxwthC53GsnkQlr6yxSEn+jyydnq53BVLWdgJ9nSbLr9BtIPS
IFREJ2rbW23ArrMYp8Gv9WEn1kn2KIRPFACyEUdH7onbtsxHD9cqTC4SzSn1iFDEUNaQDsU3lKY6
X5kfOobJKWz1mzmvDaeSRzLf2+BbORqBS4j3VWAlp6nlqVC5Bk6mWc+iYNwtUZ45cqRi0s0/AqyE
h2e299iM3VG598dswh4VWPVgYjXn9pXwmomoCTWZBn78W2nxgy1DFlOVFC9pfyJUDFM0WYjsVG12
olhJV0Z3VepjtOlj0bBDNLb2lONNqlTxDyMP6IBXyk0BhqJavdtyLZkG/WEpwEUVnO2I0UJFoO6B
GrApHCouM8VeUCvuDd1dpTaA9BOGIPqQvrXG6Gu02r0/G/d/1TN7KHP+d05reUeH+c9oMv6vciWY
tOd/1Ppr/pda8/8HQwaS3V8n3MrAeceQuf81v0W/svlveO/Pf/IPvqfp/0J7omJ0K4KeYeEE1PIP
vqfyT8DmodBAtIOEvJ6D/wffE5R/QacBSKBxJvMXsLz/BfgESfzXqnCFa7F6bVEb/1csGWVF8P59
GuNhAf3OQmovwZWB5XxOleziJFYVNkZHEp9UKb8ugnzZ5FP0IOXWK5Y5xhUeLY/iktMtSGrdjXrr
VQRUs+eiPhpTiJN+Ke96gYWRKbciOzvQFM2joHWk6s6YDdMuBQ6MTMlfY5NI47rcTJN4v6jCqzT1
TymwdmXk15HMn5nI6bdmrpy/PshnaOEKV/39jNjXgohCdQWpET9KgWaiFbJeKFIHWoXXiclNP3Xb
mWCTWjYOYZjtsBnDpkx9QbXo1hQdX4+vvIfTNByc1T9aOqA0yKj0T/l9f7H0k6XRaZvHoaN1HYhp
UN5zWuxKoTylVriDnbRfOwiDph3V2HJKJdkrauXBGPSrUnupM/lg0YSaQ8mJ8vYhDKuDDBBY9H6W
p9+TInpt9Niyq76l6Tb/bls8KGc8Ia36GZsNwJHpFLJN2/RuPT2aX+uBbkz0+8JDnvVmeUgstmSm
JS1fJuy5B0Xcleo8TEMKvlBvx1H7PtWERULtDFxoOeFzFJkYoqPaD6fFXXIuBUh2+uGh1EV3QUwA
d4nsEocG9VaeKMwaoWLWmAOHDz28SIXNo4ErcF/AQLVwjPIUK/PzaDR+XRnUbLdV/ZzFP2XQn6+f
bMVx388egGaWBvpOKLeg6u+/HqhrEksFD5aNyVU1W4+6Ffupqbml0jlyJrp1aB2VbLggYHuPKq6T
Bn8G1qUEqLPGmZ3ByzosLIRmFPR6sh+0b3KIDDtZNrX5iPevi3Le/foxtTN9+vmAyvrP/5qlZRGG
ok4549DocmW9eytkECfzR7faUeRUkCmx0xPSdCnUtmp/NazHa12Etxg51F4XVNiCSq6mEX4K3piL
FnfK8VDH0TYzyp8pvDK7Jeen67tNPaJVo26igWEj73IlswIbTR9FK6QDrfQ3ywz8U+1Na9xU9XhT
C4aj5dBZJnEzy0Js47rta4P2PUv6H9FgXVdS6YuUPGrdulqmu4FwyaTs4xp+9zmUM0jcsKYWkTVv
Z8qO8vAi99lOn1VUYJfESet0Op9uf313hbbP35+hoGWYqkTBO2L+g7LMtZbKbvTowtc+3/bX2YWG
h7WKx5vBX9+PYmRm2SVqljoBINuETUxpXehY/NG1nj8I5EsUSjQRNPjq74eY6cGMsZmjCfHIjh3g
LyHAXO5IOHbNzivN/WV177lC788cJs1ZwuSCthBWFu/HbOB0LFbKmKsvb1D4i9s685qrTCt3hAjp
xUgw8ey/cMK87878s1bZ+1Ab4KOPgOBs2IXOWbs2aGBzkUSZKy+hSedipXDmFlk6F6RRZ92vdTgO
M3QN/B/VOZyd90+Jo4UVjzNwz5pyDCBFALq8y2zLLzfCrr4QenBu2vJhtLNe29IMVTiA7DvS9GRC
Um+MyhuHW10/xTAedONRIK+oVn82mWoPcr9JNOMqV7WDYc3bOu9jO9YlZ2mEQxEV2wt7Fg/6foq9
fxFne6SFPeWs9Pw0ocLSD0mJVHlWeff1IB9X/t+D0FV8/7bDoRPqcVrfdsvhzZUHzIy6/xXzhgsn
zYUPC3nybKg0bCklGEqbV+ijDbBfLIxHRV+8afxpTK9zeDAg5JgRmOWIb3icbb5+2Is/4Wz7UQOx
6RZ5fdosPUSL+KjSyemgF8fCTkgPYCTfquhW1PdzN9pNdeFdn4e0/DPZJOjfpk7ZDKns/RtI216L
uFvHzup1rB0SvM86ItEVj/yZC5Pn3JDlw1hnjxqaZdYaxhw75hXX1lN+B2GjtlcPAuVKwT/GWd3S
5WOX2sYvdcvdf/f1u/64azCx/nrWsz24hsWqp2joMA8HPe/axlsgJxem/GgMEEOzi2F4H48WBkQR
Iq1mGCv49v7lDkGnQvxgQPoHe41Oz03tRHjLKb64ibb9Tt/+B47LH04aVgxsIlknRQBzyvP2bgU6
VchqHDvWmPpFPv3QO/UmK6rnLpQiZ1SSx7mkjRRb970Jfx5VGqiLbkxOKoxXGVyZr1/6GfzI5kkx
x90KjoSINuCDCcwYSfIENw3f3jK7w6ojs81scpUx28D63QtNudVNWNa4d0ZxBd0p99tS3IKOenGK
5DUfLuzmZ/3v9QfB4dDWZAoOZDDRs2nQ5qMeQ88FtBU72MxVjROQ5OoTdDGjcoZA2baLSpO2AgDO
3TguNo14JwB4DZm2HQTBmensGblIfQ9GNDT7IWt8PLV3wTReZ318H69AkWj5X7/ID7OXn82thqsV
11HjQ/zObKbSHGpR5CxYhajDCzQQ+gRy+KgU//WmANNzdVpm61O5Mp/XXrWg6XULq9oZpv60xJnf
zYLTDPWNZr1YTXQzGXgDJKWvtSqss0sia+3DsmF4Zg2B5pBuMCw5uwDEdZTJUg2QKTbagd7OxoAD
CSU9viUc1OkE9VRW2iZuRddArUZbttxQRztSLTv413nc4Z0uEB5r8MVC+Z5lL+2k2DMX5NFSQfBW
qjiNnI4GhtRsWy28QSbs6r1w1Ra9q6ot5LznRHwNjEeJcKzMepKTt1iawJtqkGPOicYfNNMm/3Iz
KJ7RPQqoOcLUT0JjW0/XY6k+RNOVQDejpbWTzfy70PsueC1/LL14SxReaPZQ9az03PebSxMGYlyK
vQA+Prtqsbim9iyvcRez7JZT5prYCcmli9/6wQDnM3TdSwvt2BPa9PXE/Fh4nv2Ss309DRsZ+Jtf
Mjos7AGL7t5P3DWeYfJoK3T+f3+SnI14toQB2OkntIy4FmSEi7RQdSebFrD+rVqTgXfFVr0Wbqdv
yaFv4HuS7X1Rjb1u3u9qofU3rBMVcz28bc7VTksoZ0UWdMDtRkIhinu/JIAgC5lraZxo+KIn11Lw
iLLzlOTqgyWOftbmnlKr97n4KzKCTScvdmvmvi6YFz7JJ78NqIo9TlndIwGa3s8NDLaKQRxoXnah
sFuW/pQY2HYk+NDj9SdW47WGAFTuJu/rmfChcqO5BHkJcA0XKKryszoZq9Zw4IgVbAPlV6QAnncz
Ep3YtsILl/VPtggdsyS0btj8GB9ctlpMMYshZ6Rovo9HcHA0VqkyXhjls5m9dszwv8bMi0zEs51o
LsuwVBsLhRSOpY6ZBt+D5dYYnonPco05KZ2g7b6ntG6lpjrk43KtdNkzFPdL7kLrfH4/1zg3+RUo
rNcj6/y+k87S1MKtjf9cs4aj6sSGk2yabbqDoyqQx3jJdGZlNH454tklZNCI8a07icrYpuUa27hF
2dX1cICv8Sb4sh1vOl/fiPz9kuvAJy/9/cOeVU251qthMzO06sdbUM3O7n1s0LeDU+8yT6epcOH1
/pExfHi9+iojp0v60SYi0sw5h3lJETxZD6gfvVbZF1aE8+7sCm3izD1MCrXaNPDjVBg7w3JXV7/m
9rGPY7hPfbTP4xSgRAqdSFdRN+MPouQPWZ/5EGFY3+Hj1wvt4/TnFcFGZW3/cQc5e0XGIkKOypeY
UqTfCVrm0kuiYRtf2EY+mwXceteZh1M858zZVaw2jKiMUUjiF6c5GeXYUOXOTORMHT2Eyi6Rf8Rp
sTGG6aC1/Y2VTacuHr4HMbQV2jyF1ZxUE3FAq/73ReV6Y4EmS8AsgP55kYtnuFglU0kpv4P4JAQw
7l1IH4mj2uHD4hnf+8imkQP0fWGufNxZGRgUR8cwAjRolez8jRYJsSIOtV4QCEMHUCKvRGs9sH4f
MR8uftM2hnXQl9aFD7Fqes6XI98a9IG9CDdzXX0/7AwVrosN9IrkqjElQc9n5TjpqTtPvVuIgzsn
9VaLELiv/fQIVq6FNoVG5hRDvZjNW0251o3Alq1vpRo5CqQPtX1Y6FISFakb/pgQcmoYXh8GT4lR
4g4JOUAbtySl7Ohbu7oyXzdKiCzgblrloEXpts1dPP7+el5fesyz/VY20jodVB4z24VbaZv6I/ek
5mL98NkWw/GEVB8utwh4flY7GbQC1KaxoJN5I1nIJOriKehyBXpAe+BA7nj5+rk+uQSt5yF2dLDO
Kd6NswOZdqTRkuXC/WuNk2LAmEjdZVttKeLtat88Zv6li9c6Jc42tXdDns3UcmryMgwYUjeB8BvB
rS4uQ/mTc+ndGGfT0sDdr4aCiFLrGS+C9DR/6/3hILBhd0+rT1hgF17jFI6yo98qOfOxvy/8wLnw
ci896dms6fK5grwFCweKibtgo7UlcGIFE0pebghkbkf1RQhS/ngfe/9J12LoL/g+ZjkuycKzrwHQ
YWPL+35bM53iLVRkpzvE++GpzkA05iOMm9nFYBlLoHRT/+AwcYVLONInR4KJVA+kgfuahtj//c9R
+2SAiilEDjEHb92OAOMXFL9vur0uoNVc8kflX6wSPhZ8vIN/D3oe85Eu5iS2GYNGR91fju0tiuMT
bJ7BVoF/Q2f5BYuLRsqlgf/Y5XyY3H8NfLaAa71ZmS5sFLmuOSOtkKxvfT2TnbK1HG24h03jzsWh
6e6jIHfnlEzg/AcsNlsozZ0Vmlei5XWmjIjiqS4sv51/mIsXEbMmwgbMQ0JfrNbONGNb1prTy6Iv
5I3lDvCTImN4SusWllP7jCGpn073Ss5uGrV3s/KmQm+VoDpm4rhJKAmtbxq4QrW8qrwFKfmpgVFX
ieor0oOc70bxODYmZMdeuo/K3kl13ZYra1+q2Rayop3F5dWqX+5HZPLTg7kYdxeWzvqezt8j1wP8
bcg4XS1V388aM0zboVH/7Euik/ysNpxgx3o33F4uKVf9zCdjYTPPdyPCTztbMKMVzCPiGs4wEuSE
p95bXPFx2sIHrDbJZr0uQu+RHMKFlV+xS+7elfVwcSP+pK5FWQsDQF/Dk+U/B+1fq1YnK7qMSBNk
mYyetmmdqrDjFP/GDl5W48p240Mso3vuQBr5D7LlLoyvnlVUAp4KklCtO6YocW3FjKlcHmWTdBxT
3kZwmjR5R+/ajlQFUnDvTHqwQWOIYJ4ujtAzN/Pb0SjdNM2fvp4Ll37Z2ZKqZLUfe4HoalUb7ElW
j2WgY8FF7a+kukujJcY9rbmAYnx24K89HANNFv4j4tmNse3GAVcO5sScb8smejYhYVVESOqSvo/M
h9qUXGNUtl8/6UfMHStk8L+VjMF+qf+ZqX9NgjqSzKmUUXGsvpJi6ISv6m5NwOsfGmeVQ1wwYP60
3GBmIfLWZKJMzo38WBABwuEVff0nvRLk0F5x9t5VnPCt8stLLaTPDoO/Bzw7l1vYVMPUMaA4M6L4
LXIS1wgcmgy/19i09O1PrsKl1/rnGvphN8FoBptpKCDYqr3fTYSi0JVg4b3OCJ8nMkuySfTzZrYn
aTpqsnKo2pGEP0Q5YQSDuLeVWrQnQ9isqhmyrmAYEgIgKhMKMmCkIndhwOwXscPi6EWWFK8sT4N2
PRnfJhNAUr811OQqaXtfk+KnrjKvqiTbZ1123Y7GrtA0LxBnO6a0LRfSjtUDYPOuzBc/DrC+mheC
7zsJ2CA+4O/uZljPZHLuhwL+DXH7oort21iaGz3+3fYveqdvWaYufhTuoCdHPWx/luhjSJ13hDHe
tItlx51ySCIIcXUs3jaq9KtLcNOh/d4EGP8jmjDyws4j8RbSK4jFGxZdTiOpbgM0JFvlNlnvjRhx
oct9yOXyrks1R01U12iWbaABQrTXVS7fLKbwnMMNiHrTi8JvBCzcGbqykQW0uPRTAsnYLtWN3i5u
KidXsT46qH3BPQnpKwiHH94y/q1J461U7TFrFpcA7etc+2kNmrcgZxEjzUmNwqkn2UO6zSMjeZJ+
TJKfTDkUzmeIhzibNN9HS76eEZSrYXqqTLDTTJ+d3Bp7xyhQCssChjzCjV7SCo5R3xNbIi5Xwpzi
aCPv5bCEbJt2V/iSuT06MyOHSdvgy842DHve09Lye4CWYVDDq0iHx9IImh9Oqr/gWCZKF4PZP9Yy
hgw1a12gtGzUP/Z6f20KSBVGGX7sukhHTxKuVKelWSOZnEzoluysOoSOuMXB5lL9+nGxvh943Zj/
GrgliyAINAYWm29hd90v91Z/YZv92OajD4VvlIjvPUwEaFnvx1hELSvBwyOnCb8r4r1efJNpM7YQ
gEXriM2YK6BXR1flNcmFC/MnVx+G5q5OEAaY/j+uUX89nky1ylfj8Yj74cSNfo5+cl91dk1SJSmu
sttMMI2cSxSBTzbd9+OelRsR6XBdI6/fc2/66VZ76jpbvoflTnzv8EvAKda+cKys29v77W9lQWCV
wTvmsn6OCFdBH1RS+Ke2GNxpJ22rw7zRN9Ft4H090idTlWALLE2hQAC1Gme1PllbaVnJHNXjLLAD
PdS08GThejZuvx7nY0nAA8F4JHuLGwWZn+9nTTnJpdzXjCMhdSOn1VeSzlssEnq0ybXS8TYSLxkh
fv5o/x7ybDFEcMuwPaAgkIlFKPNTG1Oz45UJD/3rZ/t4fXv/bOfvcIFxtYwMFGedawGiGkHsSRyS
yH3cBFONr4f7ZJErUHOoW6Dq4X17dhsv2twqh5RXOcOyM8PfQ6DZ+KRdmBifTHqOfdq/OrMDufr5
MEqqwn2sOYGT2DZ9ya2uV5PYyakQXjhkwbmXJv3H53o/4FmlEQ2B1TVoWpxc3QfRqTX8uLlUzXx2
cfj7odbf8NcOgqFMiWkfD8U8pdM3bDNobVlxvWj7PA825O3uswm7buBWPZ58U7hkAvoZwIAvgLay
SQFBz01Aace2ktzTwl6W33J9FcMV+Xp2fP7daOLRbEXTjKXp+0esh6hMoCDRJH+lzrboYUVuD0fB
o83oDHhZX7SV/wz0xqVKp6kAr/ljPzkv1CYzMh5Kvy1uam9wFxdg8GCoO3ytsQUHx3ZWL/3FWTzs
qNoHzO35IT6X3a8fXvv09aJOWslrdDiMsznUGakQhuEUOSU9dKoFMxQcIXgb2itr+FUFpZ808raT
O7dZgd7Z2KZK9ZD3v7tJcxd1dtIo8HAjdHHI2w3KWyvvlDbcCX1ry/XDoJCYph0N/lxxFm4yobbb
5cnsTO7gb4uEzBhbtSWgVwmZMipvrfRZQzWbyzVFxqrr4FjGwDYadkslo5uOPCRqXk9kpGTgZG4U
zSGoBq8ta7CHbo/A98Lr+eTsXpvh2IquzsHSBwKFMHV4VegD92b111xgdavcLMG8q8mDq7XaDcby
urKK22YWN0Pc777+OJ98GwbH/0nFkweri7N9Sx8mPa6UnlmS3kcjcBod8a9H+L8837+HOPv8emou
rVzxfK26n0pI25V2nPoU/VbnRqnkRYiUcbZEL5rtqjR0Lwwvs7Ten9q8XgxVLVy1MGg+3zIRrRU5
pnf/XAZbu78qHeKqbuVNuVmtkv9fRkM2RzghThofYn5FNU4EU+/W0aQNBnWH+lFw3pR9s/+vDa7X
1vQab7d6kxDoQFX7flPpijyIR62OHBOBnz6+JH3slFpz4WT7tMCjtOPSB2MbtsZZldBJS5JJ2FpT
OMeLg3zWX0vnumRF2YOTFGR/6E+ha/38+lV+nJkG/P5/D3tWKaRzNxBqlKPBBaIIpV+wwy/NzE+K
EYbAUU2UV6TgnIhSIMpSZ8wx//A+p4f6pDvFvfmSuIKD3E/eBIcW7pRgSxcW3UcKKCcNOdqqCUkJ
Bo559kr1kl2gbagWhC7ZFNW0FQzJmYRqgzzbKdrlUYtrx4LRks83UdUQ4Uf8CI1K4mWeFvRXWtJj
daXdpcrwhM/MhSrjI5Hvz88z/jTG6Yb9aRv+dSDrulrNeb/e8+tNHiX3RkF+YZKiHR7qzEVNfK9U
6o5rMhWqinfN6s89FTt1EB+FWrwp5fgxs06qnjpWvthiFXqJ9Pz17OD4+LCu1/mBDgh8x0LVc7Zz
TX0YR3O5zo9Z3gpS5/ahZZdj+j2HK5Pr0n4Kao6ZKykrfnZdt+t6Ii67+3ohQ1cVbFX8HVfTzlqg
hxkLhhwFxqeZ12MKu6rI8Ksl+YQHznpCUkKnxX9iao/BbPp1mh8TXA8Mw6+0K6vCvd6qD2YhOzMK
bjXKrzMzuWbdHgepdNp+2Fda7seShqbxmqrUz3OgESTtr9Gke0mBkJr0AiF97GCnN7XutFG60TWc
rQLhuh2AF9IycxKrPmpi9GhVxS3+8qg4baOOfshykdpyUe1qxbo1h7e4z+7V/GHOUNtahp9Gi9/S
15tAJvAo9TFI2bLvQqWZ9rVBkLsAHA7MkcQ6XfB8m6W3adrhwqa4RbmjMPLRl6IHrVGSaq09U0Pt
ZL24S+LKF5QZyn5lD+W4EXCdCJbFA0LZCJL8KlrZvpomtxn9LrpZwmq/lNM3zG9dU30YOjCULMDy
NnCXQnTHPIInM2AsEtm4WXoFdCsrFHeKsNfM8FvB7ibxX2jBqRQ0/GBuJQtEqP8f0s5rOXLlWtNP
hAh4cwtThsWi9zcI7mY3vPd4+vnAmZjNBitYRzq6ULS2pM5CApm58l+/eWy7iyhDkSlWx2C2vCQe
LqQIw8AUc83yITY7jvN7dRJ3ShZsdCnYdXgIBogMcqHeW2J2mGTf6a37vvVvA/Nd7GhqQEFox5eo
r49je6fJN+3wC4+Ip1q5HHL4cenrrNQetr2djXmrk2YUi5BUBH2XA+KUVnjkH+lw52wt0Z15Ub5b
4lWil9u4vJeQe02LtU76KOseJDzbDFUn7fAUoYgZretJNF0prWyhMewlRkVMrhAlme9yjKyxwGE3
IuTNv8db+dgG0bbFDC/Qh8tSefd7xQ7L0lGlg7Xo+Yf2cxZb5cbUb/ucjSTbd+W7ANtaZLWKqb9J
iksfKUTu/4NuAZQsx8FN34vkJWbJS1A3djw/WsWjUtqSj8pqiiY7VH5rrAszKW/UjC4XvjpuGssv
hbzRW+lChu9k4BpcYsruG5Zbt8JlF9CxZ8cqhLdBf49SeZMHwyEQ/G06QOmbfLjQEMu6gzA2+4rF
22WOlvAhJaFLZgmwuek0+KcUrKS6sLv6WVTzi2KwNnMS3FqwMrvq1qqFbc/ulCpvmW9uiKJBfkEI
6mDZgxY5yRT+ycziGgX2HRXU3eJegYP885jkbwpKed/vJKeReic0dDdLsRahUWRV3aZU2m2BWcTc
vLeQMIxJuy5awcmrpyZ9MDHwb6LHDLn/sKghhqVt5JBc5+KiwtVWe1ze9+fPGpGEALwVOjpVQXY1
EyGDnx9Fsd76c4AGKzgOQXElT7rXG+G2BBBN+ITKMTv0RrA326PBETGKf0YfXYI+3JVVvY/pOspt
v6+xt4k4pFKjWkxFAAGPXZ9tphzf7bm+kqUIVsfoBOi2w4A8IAmCwZQ5/dxvQknctNXsNAosvlj3
TPWfoW5cWeRYH+p9L6t2ObymW604woocwXI74wKL27dYoucHWjqUT2Gr471IAtoE1Tp5xEZyr1g5
Ut38Ig+EA15+u8zHdHFc/C8Ge0oegvlSzl9xIL6cpRhvy/Qx0PxjbuYIlu+U9hpLUrvJKe7hZRWY
/KAst3uFlh16a4y1vVqJ8DPoBjdS8o1s/MmhbIaFiMaX7o4VAGSIOFnfT2xtUKMv0WVfJBUmNaTP
1Fwn067aZmZ0zFWCeQ35ItRfBT6YDAl3wF8YihdNWdphH/2eJZkpi/ZV8BDQa1aMazZu1HJ8VfM1
JtmOUkSvfWLemH54GU2hOysWVt14a5m/pJbFmLSHRgzt2fIdTCTszK/upJzetZFe0i1xRf57H1K2
omVYN2M2JOg3mHNzyZYpij8Us/1nGHT0f+9Du7j73Ep17y0qvhaMe+KdyQ3rd9IcSxjcWWh2LSFP
Ufyq9tJ+1rJN30pbsxWRADas1QVk9y96i7v1iHdi7P9pTYSDIS0yTBhUQfbMnmD0tNlOYudh+9Ip
PJnQHHlgtxmnvaXB2tBSz2oCG48eLxP+KeTU8WvpPesLIgdz1R3mJef5KZsW+wQEa9PoZdXCu3ow
fMsJgskp++RqrFEvTXzYOu2gMHwY8GWYEnxHS/Go1Dh6QD8xy+EyKWfXILeqwwIVXWKT+PRq5zPV
zolu0VKM/VvtrJCiCDKjArRPGR3v/G3JzRy5E72LLZiD4pxnt56u/lQSkhgV6/5PCfGX8grBvlCh
UQ6dANuQNLtTmgfoO4J8oYfpIYvG17J5qNoLJtX2m/dxuUzoxkEfr2oZf3X47HkSQEtN9TNw4KeC
7O+rEjPx5YetgJhiapJYXcC5Jn+GPO+I5WULj14rKzyl71SOiVHGvnrxMVMVtyS1qjSOo/XY80Vo
o76JtF+h/NIj7IdsZ4etyNGhw966mYq7GJcQq7sysK2YrLuGfy7RCIB85vQyghhhMXOftpbQUDGZ
rhJCLhVoLA2zE9Z3hq/jqj+6fvvexHwEGBW39DsK7S0S35rwowwOOq5qZbfVwW4s+bbCSpYZtmVO
5VS4ibvrKXuTEZT9XIWug9W5gi0zBvKtKzQbv3UaM4uY6aakERfG/WWH00JYWU9zllzinmjh42P6
wwO27Q7sgnM3zRP3o7+GXtW/k8r1BS546OTTfVYUeMBynejGl9a4jdQ/AlFEyH4xaa451nLXrPDE
6msm+uwcnPwhS7r8QpgTaUD8fQ2NjVmJzQGgqS3EgxQLN+ZQ7nXrJlR2WmRtUFTYUz3YvWaAjPZY
H8FnT1skM/Fw5kJ3goLA6/jyU1b3qsqcCzJWeR0SQrqcy1uTkNQyFHdY++BGRsIVOYed2mxVleTK
tLptleaIxh5ZdU1+MWWlvIknzVsSVLGuvbRi+lZTe6nOdz9/OCfRacIeaUfBF9OU1Q/tJikYA589
p81fRetF9WtbzNHzcsTRyHN/HuyztfVtXS9+BBDUJKCC1VV6FixNTXumpXXb2sU7ut9MXoOPoQ2R
adckG26iklPeFS7UlnPNjBNAJNEhdIZEbvMILNdcTnOCtjQ2jF6Gd1PK8gyUmwaCdVWi58AnaJye
o3K2BRT84WNFX5QkAYrZmc4gVnfS4OSi6NWq6E7hlTQkD9lsOdzirqLmGGJk9/NcLVvceqokMsOW
QDkVyvBqVSVzFFqtuAC1gghhRMAnT3QTxTq3cSx/z7dxQLUWqgoGK+uwJjOfQp0EE9oT4fM45Zs5
R6qSTxeFMbwOQ21H4uJsRoRB1V4rYrs4LIm0Wf/DWMXP/WuBpcmlgi4DMv332lWiMtOynHeTdvtC
0u1EPgsfnXzShYZJbBg9yvU9vWvYw2sV+G/chM0eSs62GQhcsaU/k1s7NAeDzVmy3LkxV4+F5VCE
qQ6Ic+v27hKDjHEfJGcP9pHdP3L/OQdynkCSyKxG+c0hgAn0GkYtef4urpYBe9VLISrgDy9KglOJ
51oJy1pdfzi6TNbPZ9Yczey/3xi2J+UIcAFg69+keA5iY2jXzUHCYppScgzO2cme4IhDEUdQx7aK
TMJYo4yBEWWTL4CfLkoB9N+cqfbkJV50m2Aof8WVaw+546p2dMkzz2n5TrRcZWQg4HM0vSxtTcce
S3wcdCsEpN+Om+QKVCPyMkd106ub/oBLlzdsRq/fijvhIbvWzrS29RO7NMtKNhYlChOwbvjWgllL
FJ2Bk6amrcQHOeseYmy8MAIpDOGQZZA5REzt9SC8FYzhomzzK6vQny3/dzOReDly38P3CN+lXtH3
go5DZKE6HYbGwYS7ZukIIUX8QiBRcKLI0xHLh/S3UrVkewS2kLXcjoyNLlsXcRgcMnU8NunoiAl5
soEJMb4puYumf4xIuAvxaa0bOHfi4FWZ5WX9Dd3Vsn018/AxLaZnYXGp7LtiRgvN/6wz7F4QXQs6
eczVICsIdsjtpvT32fiYQfbF4uk6nwq35QIxpk8/77KnwLsF+WT7499ZNMsC/lICm8mc+xOBKs4U
ZC/hHG2n5MIQKrhpom2kqavprW16mFpgfDHdaqXpNhC36AsCYRBhipRDC2Na1ZjXl9VFwGVQHGOv
U6RNYr6Tv70xC66Ti3G2aP7y4e4UleQMhnnuZD1xXMB7wDdgSfhArrQ6xxszFeogy1mNPRy/OMf/
KlnIffBoouaCbFJbz+p9rRneyI3KmCtPEhNv0DM7NGWPSJqHnyd2ZTC+iF/ZYYkClyG4YGS8RpaN
Ye4ysSKeEfkEDtNRigfQdKnHN30w74UMJ1KMWgWKerHRrnRxeJ5ixfW5mMYy6OAg3A/ROV/vE81P
U4WlRIPpU5S7htmLqNKDqE0FruPpQ2HNKGuzR8WgOk7NA6Ky61l+qLsBqq11JcTmoVLobrPvOGfm
Zo0Y85og5y06ZSB/Or2rjy4lTAn7dNDOPnyE2G0XpkoNdGtaszuKHp7jA9VJoN8JuDhip/vz6Ot9
m8Fpf1JafBJlvkVoJgH+z+bM4IL0ocqjU2WGnQ332vzuT+o1vlb/YYW5Hm+ZjC8rbJTLVMH9AGjX
avY4AzPgO8bmtgb0xzZw5umWA/XrqbQebTW1hSQghe0ZzYjv/BDBbXxmgG87xnqE1ZHul7nZthIj
BInCVqfFd8OE0xyaF9CCm1C37jVSPkylfCktcROMN3HRYPx3rWEtjU3z2ySpV374LHUiQWX1Rm4j
zHBxJ+jftfHXIN5O4Oi+nrlN1bmWkm6mGo/oubNz46HMzkV1rsuF9cOsLtp6ret0U3gYRbqMzbtp
uJ2L3yA3P39yJ0chUVDDcx43+HXjzoJj2McLuq+AWXN5tXXzEQqfW8rXPw908tv+MtDqfhHA5hwt
uDUAEylk/AcMHfdZL9lmNAD/wHP3z5wfS5Hz7XP7MuCqCDJbdZh4aN/usE5s/NJRtNLrQ/x9Qcdi
GZtvY95IxXzmIzz1nBSyKEXp76LTX702wc/6MW11FD31tSEQdAT9tZKeLMyT8tyiX2Pufp7Yb73z
5UNhzwBeIFMV0tmqxZsIfpEVpQotAhuvSi+2VfGhSlgXmuGusJ4iHVy2+BNbkxN09a8zg5+a5a+D
r7aQphjyIRCg7qrbWHXki4EYoXcaFm58nTmlt62AdfeK0y3933J7rvb7dmx8PjtuR5xjmLx9M0BT
6nCSa032cUWJ76h18GCu6he1fSqj2GtHIu4V7aIWa8Umouh2KsPXKGoPsV6cUQmfmgaT+dcWWhf1
4Opj0+fC9+UKX+lUwU+iCjZBrcLbnXZD0jtFFN/Wg+RZSbL5efpPrF5GhVC2TMHiWPb3Bo5HMvnp
jYrZOYa3cT+6unij94BycnKmijGXF/nXcgJI+pQ8WtS6fGirKibviTrS4KfYPf7TfRYfYci8SLHy
O4h7ZC0dqEAdmB/Yydn0La7nzr/HS39ALZgRk0cT1mnn8iin77MK0oRbqCI1ytaP8d+NLY3+eZG9
jZgrFDIOzAKoH3tSX2pvbU5+1pS5giFfScrSrZEy3Ofm7VCk9jA9Fkl/kc3xYzTFlzMVlm0O3HiM
dAKdMUQvnTMHFB/ns9xuQ8VJ5Pk4kLnkDlq+s7LeIXfIqXxsb4WBGDNj13YgYHX95sud15XAZTG7
x+x7uSW7gWS5RvmExdoxq+sPPbTuEvmJICO7JDRvsObdVBdg+hgN1n110RpA/SbC8MQ6QFPYZWg1
LWHcRlgL+VO4sZAd/Pw9fDOEAEVRyY6RScRe/vWJ8nw50WsdzacCwYVYyHuzpRk7B4+mDnhaiOX1
4P/W85FP80GtZLrWEFMlzv6O6K8JGvrPP2Vd9a5/yWq/13PLb6G5IEkuf6dLIpil0A46s8d/3/tW
z7tad1BgcSmkBW3HWBcJ/wSe5ejX+qY9hhfnDCdOj6WQmo2LD74e3y65c08iWU5/bgEMhitIlVt8
1bBJqh/PGkssC/fv1cZ7/DLWaltVu6SWTHr9mFvMG9lRXIxtUVVGjrFNd+1jeIYIe/JlfRlutY+Y
KXrmOGM4Nc13aUZD80MsztlcfR5964fiIgQzFf4k2un1yxIJnUtwViN+T/C0jkhNghb+yaYg3k0Y
bGOtQ7xd42k1eP+yZHXtZhTAV//wwR+w7FkE9RIcE+UpDQvNBnLfzoq+6zLkOm1zDIDEQiyBO+uc
D+H6jr98y8jVsFlRgW44Y//eZsk0amIkrvzwjtaG+YuwL9Tw8jYa2qN67iiRT40GjoAmGcYKBk7r
lyGqg9n2vIw5amtPHdvtYA3sgY99pmyISrjA0pU2GcaLcB/9PD9MIUtLfhiadDvWSx/hQYL3WCbo
PrEorYTQy6SneBzAK98iK7NJytnlencxS/1/qnJaZgoaDvIJSGffMWszjmhqQ6ezGy+ZnfJjMfbS
3WTfbdDAckpvTe/nbebbCciA8HEhr3I+oUNeHUtUkcI0NbNhi927pWBxw9idClOdcufnkdRzQ612
NCscRsnCXBdpj3FppOKmBqRRo480fhMR8eGnqypcGuLsOAgojmNeFMG3qS6Qd5zaanxjhMJNlSk2
YCsdzTdfVfYD0YoB/WvRyJy5m7y83Qm+dpCKm9hsDqlkeAE2rUGaH+ZKdZY/V/ldWPxTjRg5qviv
Q40vwGNgnpZd/AtXgud5tt7FpoYg8npmAr7tSSokUChwCjd1HaTv71XQTYOutl2pkmx7CcGAW9Bw
ZopPbUNfX+Zqg+iNliBvnRkew/dsvDUhgRQvPz/EN6bi8oV+GcNc0MQvJ2ROVGmVaYwR7zGN32IV
dViauaqdv48e6h4En+dkKKcfa2lsLC5B1rq5MWdjSgI5Q5bSTVfQGE3xU/g481zfbtefz/XvIMvX
++W5lLQdmo6QY04naVNYTuaFRCntsbLFT9+evdjyhp3RnVl+35Df/zud/w67Wn+TkI0KGSS8sl/t
L/CS4BlZlxddgMBBpEK81nvqJriBWvE47c4t/m8kxM/RVQ1ZJexnLgCrqw8Il6JM2edDm9vGA8nK
3ulaOayK5HG+AkHZRw+KQ+SLAyPiaOx/nvRTc84NBIdx4Eli1JYX/2XOg0YcxipAJDxUl9YEaX1S
/4sV8XWE1VvNjZaEG5Xp1QYLvzzyw0UCeqzsP72c8/EY7Nzgb4tx01p6QIJ0QPbosihUeZfUykNU
5e4QkqNTiI48Dw+J8fDz1H3eF/4uBqhvwBsoAxaP5zXwEHeF7KfhhBdxwH28h0lqR6aYukprAdHU
77mQPZFS9xgZ9CJVDYS5HnM6rZZ4mcgfcj7ummyGYoZLXw9EM/okjzbpDlLa4Bh9dW0aT1GIMsq8
zxRYPtISOapbx8SIX/T6JRrim0moiG5t3KWRW2bCoymH215QPdM3zrUolq1x9bA0vrmpQcT+PKv+
/lDUyrJSPcEWSLvXt4ZsK7t4A32sdhp8MjaoMDGIWFxHhL16BxPBqbwDYiT35yn/1mTF0JpamLoC
njt/XNdf8pyXJJRxapSBakckUYxUryF+CWq9CePUC6H6xfONDLmzmeAuJncp3cUgKt0hybdqjUt1
bjiy+Fvv62smboRLbqmEm5Fdu8CxP//cEzv1Xz93bTw0YxhfL4o0drTlI3TqV/Fx3glet8nfu8vy
rrtXG+fckv503P72qiz6c7im6chRVhuaoiZz07RMEnF69PfjrTQ0z61auEHuJsRbJVqwJRG41Pqt
KlzLeWabKD46zQnSRxHzdahKujTAjsW6cHySCfDI+pdh+iVjL2MqqTOnzxllXW4ldr9IcqffP0/b
iSqbXQ8/NIX6mGvgut0Q6+YEQZAHMLrxSFo88SIbsfyNiA6653FCXxyLd9F4XxsfejZtTBPXax3/
pCj1EojayGw3hAgSNoMUhlwxwlhwmrzK4BuSuekSuv3fvOevP3hVV0GXxnw7UkjOwrpFciMveCSY
ZlHGSw5sPWc6NM/ymRV54uP6u5hZtvYvWzdFUh2bJiGCgyNtlkHbnXnTbPB+3MQXvlPsgrNlwPfT
4u8hV6dFrbSD32AMScKM6LQapKhzhcY3qhHY018l2uq4sIiyntWQEi3cLyy1cefvYGjbiduc0eOd
e5bVKomEKFCEiIFkmtjTlLq13p3brj6JBeulyKX0E83QuYGtTvdqmntTIqvZrlCRSONLUf2RCArS
hMfcoL9svlUNeDxWnnOHs4oW+W/dpLwq3HfMgLjS3CIM/ncOebYwTXsIWbuR6lRo4q0mvOQv3uJU
4FiztpOUm2Khd8ILG8LqAnPrvdyKu0QqNiSi3w69L24Uf/LmPL+EyyruCDJ/bNPW00runHo17CGP
7toq2nWQX8u6e4yDwjWMgaTFB7Uh+zGNuAmp7cYfcnI10R1zlCeWRkdSuhzGiMzXxef/A+cAr/ef
68W2vR5QNPJt4kedJDdBUqDybY5NqNf20Pfc58IrP4sdqdGBcoYrjEDtwto32kEUXb8SvS6ZnJE0
ywQ8a2jyjUbwjs5f1vW/fXEnKqWjN5Dvk0t9YA3414b/W0xJxrpp4dUF+qEtSreqf0ndQpF/INjC
VpZeLDAZnTpPICq2EI9J8NZqIFwQo+Xid1H+M3SQ9EgfFebnOD7U5S4qsV3Q7s3ymOdPQ0pcu665
SrfHKM8laooIEM3RqhFGn+wEPaxRAgplcDvtZg63vppxC/ZaiGMYvJPvtqlpv0BN3kgdcfSAblYp
EukKiTD0NyrEQBHf3cCktUpjPMvv5f5PG79XpJ2Wfewo0MDnGMJwQsbj7BjiQYjeiD9RBN3xdR4w
ZlIQK31y87UrQZNtqX7rkXpkxhFKxWaYfc6E58USNoMfoqKSWD7FMSY6vK0PKlJsf/go5msRTocu
3VTzr8AvjjDJuI5D+CZrXEUvyB97ld33LVMlj4A7T518NyD2kwrGbRZCa/EqTncSNEYTqzDSda0c
smlWeaIfE2tIel7/O0pe2+5FCf+MqrBXeo4jvvI5udaGQ6EYtoFFW8c31KYxFAJELDBuTWlnwjMf
uH9mzTMta1vor3smRxrOVcaf+vO/F68Kdc0gxQrYhE7qavH2Zl/BGR5RkEpDd5Ty+EqI+k2O8yJV
hNbcaHOqP0RyF8Kzq3FBKi8IcL6qTRJ79bG/F6P2xpfNmz6Wjq1VfQih9iSM4aEVdc/SOtOOFGQc
eE8ldlcOlaMTCeb0pQ7bQcQyJ6CovlPF+V3aJ2lE9a+g/8ma9+VH2aZayxtTR8kqBMUegcLG0HDS
FLLtDBicBm9GfzFKj2aCb1WkeHI9XcCzGNF79eUNDgJtHt2QKI94e5RYRJ0XKSZBh+aW1rHnx13O
hT36jY8ksViKQP1JNKNvOjnuIxp/Z24+5lSyWHaMzeOcPIbJPzPAd5QQ81Vl9Md468FVp8PDR7mi
tC/dQicJ+eQMvEG4Vak+YbWZRRrQWxFto/xCqRUUqcXWF2+H6B2ajz0b3eUo0OdKpu3QFV6vNaDX
GvYhlMnw+yCT2KOG25J8UQM/aGOymNLaRmvt9IKgVkv0SmNyupgYnPijQhYfFn86fA0zkwxKOGAF
eQTmHZW03iAj0S4MJXCb4FIxRxyprxt81A2lc1ul3LW+dWglvJRGCNO9cqx74UXqggtcBUdMyMOW
z69knSsFxUYhsCrjvdrltiVl5ARdxNLOqGY3N17FVPNG8cFIYMyO7OV0Her6WjaNY6q2rs8sd0W8
iyc0GeExUQsnydC6W+xxJVw5U3FK/JsD2XR8gMOsRew0MENZGWybVL7vFFSfCt7s5bRVdG6PNGwI
4/zIB31b9cqhNUQ3jkNCAgc7qGe7RkvC7cYV0QfpjeXFanKLuGbUCBBrZvbX2A2M5MVKKVyNaDNj
s57orR1JLyI+JirwnRhD2GdKK9gUnBXEOSh2XxPQwms28ifF53ogX4UF/ymjipyThxxXpkI0HTJF
PUOP3Ni8x22Cbasm4JKLTECIEfYqUyPf+vJzYxR3cta4eYhQy+88uY2diLUA/cPNjAm7zCsZY7QW
Y+hCPxJN4uq57unR5aT9SclBodfSkE4sPhSJbLftvDHxRVOryfWbrZQehnGrZcda/hPo4lbO5L3f
76XwrjT5vaFvj2VIsN6d1kWemldOt9jdhLWTNn8Al7PWtJMcNR02ohLnlFq/SIlEE+9JSm/U8Xn2
P3LRm9preJGsQYFP/9UP7hYftMy4DMUG4tOVivn47COHpJWrYaBWXzcgn4ih4upDKZ4z/Smf73gW
CyRtgifetqqdxrfC8Kjg+jZTuCjE/3ZwzmUfHceNVD/XbOBDhwG82XllOzs9rWM5kkmBw8dQMNw0
xChSjN2R/3Ob0rkqr3q1c3oNF2DYWOqiQEthqiNUSwOcNpNmM6bmhijKTUpUc9aiYeBl6YOIA1x2
QPbMZnTfkY7SDK9RBRyVv+ZU6AaAb13/Vvg5YXKN3B3NW7TRZK/kmtwq2d0gIky7gxgFJXZ2uF5S
TWxr69k3TAjeBP6QxSNmt3Xeksm8DQi5ijluRdMWzNeSLzcargeVZHm/57T8pwZ5t8yrqr7W/Se5
2ufz70q9NMOD0mVuZtLEUyA9ZHcT6aVUX6qEIy/FTj5mrhahG1PvJ4WXof8jjg96/RFIhWsZF6a5
7crONQ2MzYLELfuXOpGpB5BkVb8k4qQCkQzfg96/kLjHaiidmqSY3oh2UqK4sh4c1A4n9fIREaLT
tAi7dPL+6EBq+W0mCG6oS9s+Cl5rTZDQb2VOQYCRqm9b8dWA+0jY51ZR/+TWqxZ0XkHIEWowfNsx
3Mr83TQnuyiakf7R0ew1FLyEeoIbB1W+yxqCEpWedSU6yvRUxACFmFhrpkXDs/3ohdFCcOBvOHdg
iFf6P9Oo3IlZ9i53HaVdh5lCC196oO1WJ2zGY5rcRK3P/kTMWzknd4EQX7L3naO2L/Do6sjFpoXT
VsRgRMEY+O87jUS6e5RV1MsxzqnNtidjYjF+PNecOlX7cxYDADMWzJFV7U93Qpmrrqd0q3Qq22A/
G+faCMsvXT/J1yFWV0LkLPSPS4ZQjx32bIlXbJW75PGXakuO6GLiRebBuWvomka63J2+jrkCn+NK
EielZsxw3+6bLRnnzmKtfX7+TmCmf42kryDoUJArWakYqXWnP7KXXyfb8I8WO78WL7jC7Y+lE4Nm
WhQ//81DIifQ6d/Tq/8GDmSTWUqm2ABEteGmbcSL0h9vpaByAznftkYMFIAgOvI3RWGduTKevHJ/
HXv1UgVdqudKYux0vi97NDd16LbFtCkwioOU5xgqGto5uNRJdBXymp1zfBLovKsjJbMiej/jJN+7
OWBgCxAGTAJxY53LYqjVMIRZzUxwV1KjfR320O5aquj0DIZ78la+EPipgoHfMHf5e13Gej1PJCDT
Yrhkb9v5tBu0reTR09z9/Ezf6TB8w19HWk2xJKdGMMuM1FgvuuiNMwrd9rI2jkYI4xS7t1L4U7Xv
xAU7sn6g+D8zvnxi3X4df7WGxCCL04L+H1CO8kLRhh93doz/iJvcI0D7HKB58hX+O69rH02tk7kN
Lq+QkCvbUh/jQXX6/p8wOPcGPy1Q1/vRl+daIxFmNM9GVTGSfBs/5A/Cpr6sdph+O9Eu87jsOtzO
TffXtEF0Fm17uvTZS3wFI2szIFh0GuPMOj61P379Pct7+IJehWVutarBPOsJEp3moSaPF2L5mVG+
qR6XLfHrMAus/WUYucL7MDJ5bHXbvXdbqFwoJGYnepV3+X9u1vY5mkpwEZkz+JuvW7mxGZHeEDGa
cU2gB5AchO7jMqK1Vbz0zbz7+WM90TxaUHCambi+MOq6LQeHgI4dPC2eTi2vjjM8Iy/wdFfbKplN
tu+mo1sHNdYxN6FnvQpnDjn11Dn6dfwVWNcYRhWpAS8xSy1y3n7PKMR16ZFKBoX3dQhtb05Lx1Rq
V0PBV01PlvGeEjWc/rGSLbIkj9pb7Hy3E3u7zQAOKt/Ju7uJS2NOhdIDOucoh5qK1eGPXFm64lj2
9FGS0Zn83FbwXWhv9Uaxx8LwjFjYToKx68DTUqR4MyiQSoniG8aZ/fDcc6+2w6DAQC/TwA6xq4+D
11E9hyifXB1fXuxqF+RCIE4Y7LI6lIuka3aN/o/WTmcoM6f3Wrj0C9cKo7V1O7yXEHyYOaNw8zWA
Gv+kbnUUPDDk8YBjgXPerusEA2n5Yv8dcpnZL+tRN0U/qCwQ5KXH22Ac1B9mTIpSL7o+l4dx+iX9
O9Qyx1+GiqNkwiaZp8O02im1ksLgDGVyec3rPRXDJ8hoYD7YQa9HSJKY743ll1vXESz7NsPRmJsF
HTwCxPvtz6v9VG38lbyw+iaGOdX0uFo+us/auN1hlrM5X9udfqh/ORKrA1BWglhsl4+iKp5EwJxZ
ONbcr6uytzXAjp+f6eQn+OWhPne4Ly9JGKo4D8gA5rJ9LPeKG1xIdwEjLY0rW34BFNoCd/086KnF
9XXMFa43TN1sVipjlhJ5XMGhwBPdkjY/D3Ly5Pk6ivz351eHI0JkSM12v+ndYGdsslv/Qbn1ccIj
yl47J+I6+Sn+/7cmr865XpfDKfJ5JkW4DabSlXERiU18E/T/Zdvps0X75Y2Jozxl+TKSdR8/zJfD
dtwZjV0cNa/aE9i95CQYe+3jzGyeutp8nc3VUgsnoTfleVnM2+QOs5j9eIEZyvG8E6R0stb9OtTq
UNPl9v+RhFL/TROfm1K70HJwRqIBZFJGZPNd0reN/ND61BH4GvvAF1izOH39KsjBZir6iwJ7F8t6
j6J7KX80zF+RoNJqJva5BncUaeVXA6TSFiPGKzWXsMAydyMyfuKRXCuc3AQKoxgrm5T+7RhdG3OO
b8sMblbcl8pzAarTqveKXHhWcK/5j2L0EE1gRsJ7MsY2HVFvUf+kQutl4i0cRagBiifRXxKKG6m4
NNRXZSrsMdkUNTl4b4IQPZfJgC+H4mTksFgz1iltdSNp1R1k4H1fpmAIw1EvPwCs90M+O1PUekvP
JbaQF9FJwIpmQ/fjGHe6XeqBp5bpB6aMwEWYV9m+BbKRSELh+mOzHaTqpkuC3ziIbroC/iNeeIEJ
B7JQXhPlecZJRGM2o/mxqO4nWi81/ZFJkS/wpd3lZXHIpur3ma9rWYvfN/J/V8/qPC/FxvDHpem4
iD/bB4JUtrWnXBBId0i351qcJ0gMf7U412kFvdFVkjWzgshGgEuBOwSdwCvrWnYae94BwmGFkWyt
d1xHBq7T2b7d6RJBFIVLW9D7+dFPHZKaJKlI40khg/X49y5Vmq0SST2/RZhap0toMnVnisSTx9a/
I6w5EIZJYoyqMYK6rcnzwH33fwTpnKyFvzyJttrVlWCSMQFmnIXbHN8o7hJSWt1Gnu9qnrad3Nwr
j+pmaSXnZ63qz0yjttrsZVpuWLgxeILVeuIXroaR4M9v6uS5/GUeVzt8WQutKi8nZddchrVo64FM
ZuB90P2BTPnzUKdP5UVcaZ3U4+DllzUJ4UJ2+6t3zQtlV0Ybmo/SVtjWF2oLwTCP3TNjnlyDX8Zc
TaEOD1oaC8ZcLCV1cuHi2aUscHRqHI0svjOf5QmSCavwy3j/h70z6YobS7v1X6mVc+WnvrnrqxpE
SNFDEAEY44kWYKy+7/Xr7yM76xbILKKqxneYieGoPTrnffd+9ux6Jq6lecDZp+VUfIeJ9dF71tca
WLflT5Yllh9yf8xD7RS2um1sYsBXyTG9uoRN/3id8OY4pkfrzfe0SQKvzKe5Rz+569SekLm6LRGt
qzjB7V+Fz/956f+P95rd/JrTqn/8L//9kuVDGXh+PfvPf1wFLyXBsD/q/51+7f/9s/e/9I9j/pre
1uXra331lM//5btf5O//Nb79VD+9+w/EvkE9nJrXcji/Ajeufw7CkU7/8t/94d9ef/6VuyF//fsf
L1mT1tNf84Is/eOvH22///0PPKdvHrjp7//1w+unhN+7fU1fvaf4t994farqv/8hSNKfKPksFvOy
TuXZmubB7vXXj4w/p+3RREO3NJT/FkuPNCtr/+9/SPqfpPCSwoHrj0RDnRV5RRDC9BP5T/SITKlg
KbFBYKb655m/u0f/umd/SxtCFAjlq/7+h/GzbvCv7xO5kDDvSUwjIx4btv6bJ0YKce0TiX7Q2NR0
q1gTjK81I6OEKGTNsYZ42IqShdSJRno1Llw5N50skaWdCmn2TgemgLtdMTw+aAKOJlpgitRsBlEs
MNVRQqVvo9zqZUn631C026rQ+ADXAMQr87tQxpCS+hq3upwlu8InO2CsQ4RUAHd3SlcFN0lYIdP1
cvwxraRANvRgUrLEBrFUiGmU20ZheS+N3hb1YvT8dlXnynjNVz54JfCp2siFCcZN11zhri1YjURB
Mh4Uld6n67X6oZZD/vAgK1si1LUFlF3dQdOl3muuOa5icuQ2TViDjtKJJIKMM2w7tDDHhoNcSX4I
U6kLrSsUYsI2CAptpVlpe+XKER2svht2le8WD4bfsrxpa8kmcKPd9kAPHCzO4lY0Bm8jNJq0omPQ
n/KwsoplIUfSF6XA0G/kivjNikxlW/Mew2XyCINuo+pKiRPcXJLa2lZi6o5i9dbZZxl7FIzRi6mL
SISXwDawkzoxbZJFrGWOcaxYaGYpL/t2QN3hW3K4NdvB2ruK2kN79MxNWuS9rXZFsyZKrz8kJOOd
B1VQb30UfBvPrIWJqlfLj54mmGdByuWvcSqQh0R3f5u2MZeTduk2SercHuQxfhpizXc81xteRlh/
m76Mir2QyejpzFKstmaVZ+ecnfQh0+rSXxRVjjalr3KUf6HYWNfEZReO6qeFgDkzIKOtM4VjL2QF
fUVgnlZT0WZia/JihP5wN9Sy/E1vWvG+EJUMDUIZ7t3SNcNVUbfmpuvbkAsmSjW9qgrcVZFlBEyV
XZIuE3Is90khF69qUbrrundzQFoy7rvCjYMc271udg4vT1mtsqHWceFUSWsX5lEwG+OmNHu6hpEq
upUDyatGdUvSyyEXImPvB03vKKHmvXB3WydqCmvXSgXSb0IUncyM471LO2crFF34GnZDhxgmSORz
VEcsqetEFXeuXmVAbqO2W1CSqA5Z77uHRtXdZa0XvJgxqRRmnqdXAkyIlaeEysarR+IeSdRb16oU
XGlmna6DAOfyYJj1FSRP90R3udyEbCvWHgvjTa630lXvptk3vZK6m1AvxIfA8OU1uLDmypOa7NCy
e1+3sUSeN0SogdAuT9uGvpHtiHEpr2O/hRHrykhr/KivvodNnlChS5Xu3myT7Ozzan6JrChXFqmY
WN6K9xltUluMJMYkVSEjcTJbfR90WcVmpUmDJyMq1OdAjot+ZXV5Z9hilTTgI3FBXEkc/ze3qcJg
3cQlvvxB7ZQtjvQ8xt+npa9CY4KA9NgrLKWxy5+TyiVwusvqdK8ZXeRocu85ZNpM5fHS6148woyd
iI9esBhDEuIRxkEyBc04ot6V00G/zwbZ3MdgmmBCiGX6ZUTeceOFCe22RDXcCn56CxMCw/gtf3Zq
2nRqDawVayNlTC+88tSSJQikUCQ5BrwbJ2UFu1J0q70ZRqNb530dDks0teCaaosI8SHIbjouyFcz
r3TxOADaPZZBDCymkmErqxU2TykScOh3sQpmpZCyaTcn+LGO6akvMDJWWbuvR6s9EdpG9z1KSkVe
5VqRvlJfLXeoGvofaZW2Zx0Sx5oXS1uXvgWq0mjS+KgEvsefsiIV3yxTaefkUjLeVrxw95gWo4rC
qqc6oRwiUknjAqorAjROhJbOotTaAP3X6I17QWUxgsRXE6geg5DAs+elfrzI1KjfKZkcHuMwqfaB
phePhpnHNtinYG25Eu16DyXjqaqL7kcay8KzxqcDWRBzvVAVysGN8+KeHrkO6rRXlZPZ5PI9vX9o
BH6BMNpAokBHvjPcm64Uy6+aF1c3ZTgGh8asNbruKE/pbQ3hrvOz9NGtx+rEU9Z/I+wGTozYFu2t
nvfSLimjxh6TAB2j58bPCaYLh79dnAUrKWNQs61s2FLVCV9GSSihyvVWdwt3PnjkQknMFsNYfpeE
NOKDGiivtCmidR4gfYRFFB8zPUVNRBDpbjTcZqsaXlvYlFDj3Qj6w5ZJ+7DDXKjsMY6NfW0U5VoI
U3BxoJgRzpTolRYWwUR3ozp2T3gt1Jemw/un+HHy0uWa5RRxka/V0dS8RagH9VNB+NEprhqEWFEV
pIdINMiXKqvAE5cdznFk5WLfHvHOCBb1g4H1MoGO7SJq2u6+KuIJZ9uyHlgG3mjuAmCFcKKiDkxr
VPUkHsZRDYYsCCv1IDcT+3i09Ggj6Lp/O6YFjcROMrxjmichDY0x05whVsVraezTHSIt40fS4W6A
FJxnThWO4ynuhKpZaRplUODSFfJDbmwZ0cMTSAY0I8m6rcNQOsfVyFvhxkTbMRGocBKjpPLYnCXC
uEmVHG8aDD//LpKl0K4CV3g2w6rX7W4I4wDBT5n84A0D1Sgplf84FFkOC6YM+qMl+yKSaDGEwAhc
szqLft9xLFqpRUulicSnWFJHhIVGOdx4ZdBeQ7QqSMV21f6WFY1+I3hiuyZGBXGdTmYLrNJBX+Pd
z/SlSFW35xlRjenbnQfnQPZr6gQRJp6TWfINfDEHTBIbMksnOUY+VEIAHXIQUbGWimjlG0/wDGFR
yCQVoObslKyDGS2hZU+z5kFLG/nIyre0BU8LCdLzwtueKW/F+2t9ATBXX5c5iN7OUrxNC3cCYXCQ
R05bDPJNUbkocCPWX1N2CyJZlaqj2MqrpsDE1DVu5GACICLD1LVigSRkxNrnjSN1rWRsZdomOoKo
eHDDVzcsaGm4SlzBcUrVkASzsDV0rIJ6SWS4Z/RE85YYxZaIpoWNWQ6u6iTN4D7CiuhWea1YkqN6
XrPMg9S6AgMoyiu5CTxzGRWGldl9H8L5Dlpx3/NUg/caKYEBuk3vU5MAi7rO3Mc8ypJDpEvNYxES
fta3UXAVVyKdfml089wu07E81p5L96lRuP3M48OPTpMH6F1mav2IFUvYyiELZt42PKNN2xqPRhRi
ZtT8dNMLXXp2h0qskab24qvnScVz4FohuZVGc9tM6i+l9VwJuKSUwdsOlK5keuVVsJU6I6lZjgrI
R1VJUONy9JHz6CPu6r2Jfd2AYVVkUbbPhlH8Eo4dqyNCRrN+1Zaupq7iPmxuUXLmE3dAER4EnyRQ
Flylm9oJAplkVbTNsM0iOjSwlMzAh1vnRfdDJvtHIzD91xY+AA5ZY2i8VQWKmIllUHriraveMzZu
kHoBX8WaPOcUQlu2lvPRpyJi+AnHGbkyrxLmkQdXNOEQe0aeIlo1hh4GuVAG2jbQe1TEiua36PSy
2kfj4cssF0LBoPGemPGuKxAur8JWFR4sr2sCpEHT91g0Q6RpAE979GzFBPlSQlWqQGHG+W2s8oFc
quiLrAUrN3pOoZxmXwapFSfkN9IJBJEEtq9YS2EcNZVIg0ICVEkDd+7nsu1aZRwu/LETG3hjdMsX
naDQzzaY/tCwyjIWj8BDTIvyVSVXbvA6IN1MiEdRqRRqUHnOCmZ0DZkO9zA0/U6TvJZ7loRDtlT6
7tXlU6wvLfwnTj/kRrHSGlo/WzGZkl0UnqvOUSQXj1XUpBI8+s5zH6EOmtsA0mJPdpycPBSjKz4P
jZDqttyyULSNNE0DEgXc0rqLRJcP1zGqffPVl438lAscWKdA/GWXxdulJDA3/EHaDCn7pQDv3qoP
WFblCGedDMry/VhbfrOQPUG7GgbR64lAA9xP4KgV+SXBk6mFgzgSjK0fR8GhV2ptXCqpmB5b2VUO
niePh7EbWULRUrbIDA0a/oEUjArT6WC0FYh6yAcs8nluF6Wh8oIKlaqzoOrRttm6JpBq1YQs4O08
boyI7Ytsrvml0lhCRa/TL14LEW3RxFnQbzopTG51QWnMTSgavslmshwRxLC8HFJtEUipyGshdSxy
y0Ypji6qFnPfDWVdEN5tFvBToxIMcHStDqlv5MDOjEA5ehSMFjLf3UVhKc9tK1E392sibGK1fKzq
KqSrDA0tNZ5av2RtF2Z4rUTIztuBlN1vJXHsi0IztXAxsP9fG2OG0HAMuRxuQnW8a9OzrjYE06Sp
mE3TZ/FaB1ZFZU/Ul8jt22ulKzrbGgxrV0aij+JpUMIrHWXcddS66L4zwVt1WYdeNcXo/Nx6AYm5
iqFu5CB3n1J/9M4qCQ77sJfIkCD9DCV05geO4SF4dNGAUI0NXf0hFt1sVbMGu8kDT75POqwNFpuQ
e78Hh71gcxpbG7Zo6XeLlhM5CVKabjUcGItWIKYJkVunHpOB+7XQ5LR6lM00fcVcV7CGjjzjXm20
AHmh1cQX9FLvS5aULcA3Ai7UdJCYH4CEIkFWulRREYFlq3ZoHd/v1ixyx6U4Cnwa6vFCTe+9mubn
eHgUKdQgv5iCeGZNIpFzpkCqn/TEPdTmsC172EmgitfNUFmLN+Wjv4o0b4sy7yu+v8YC10N4HVTt
3/2mlTh49dCIpx5MBIBIrev2RWSZF67gjIbyaxhD5gqaoqQhjZzV5yUy8mJAC6e4RARtB2cqKkt/
VdgJ6ZLyojqI9uUO8Ezd989BLWi28Nm5jLN2SFVKmtuW0mnYjRNjiu5ltU6u1Kkc+8On3GyTQrFF
vLFus8MlaeYM7ff74LM2t2z5hA7l0klda1+p+3RX4z648g7qMdsOB3Pj78KrKcDrkhZi+rPvSmyc
KO5STbFQ7li/Qa90pSNZIJJPpd1DhYRFgNCtWFNGucod0P+Lais9lbvx/rJq6KOndgoONuBk4P+e
wzJ635faZpRPgwGLofhhZTuzBy8fahcq7NPT//sZ/mucWaE5wGPEZk4++ZLBp5kgcaEPiAzLf/zn
L8bb05m9hB5zYRl38sloM3fXZAKeTUkLL9yuj94+wMXUOAluB446e0IJa7IIgVBOSfuc6M+W9/r5
OXx4qd78+dkziEm2UQFDnUhx3MVVwQDmF7O/ZNSdlf7/etQ1XaN8TKqyKs5aVkOXByU0jZN5Ja1U
p9+QkLKazI4TweFSwqH0wWSsGm8Gm/VXDD8vrDFVTlR7N/GRTjbVA31ayi4QWsHFJqR3xcZFuXfP
wt3nl/PDJ/zN0LNWi8BaEHqdcsJBstewJZi7MHQdg8nl83FmfavfL+jsEc+oQRsdF3Q4hbgCNulq
iqcOKqeheROReDucPx/w0onNnnVhpFSiR8qpSW+I/ltQDgTpSlO3F/6rM+MrAL2ayFTYOu+7RHnC
m+ALyqnGgrL0kOAmSzJSCGblA3AKVpd0qR9fyTfjTWf+pisVJHw6FcYrbePFPE1TYb1pHqdZv/7m
X0xx/PB1fjPa7HWm/R70gqWcgrBfaNgWhu7CC/3xV+XNCLM3mv23H6eeegq+xFuFl61a93vLMZbD
V5i6tr6HYWNfzC+fXqnfZtxJLk2MrvZ7Jl83FmhcR/WUUIcttBvLmnw1iePG7VUIcCAgDdA0XoQY
2LOR3Enwnz9/PN+33v96Hd6MP3sd5DTFt2Gpp8isbmDI79zYW/lq49SRhWNkdLS4W3W0ej4f9cOX
4s2os0e106npRpx17hG/EiUbIcPWG4i20NX3n4/0wZQGsdqSSIiVVRbps/mzGSIqgol+kktXfKDv
kN6Fcj6sUOn2VL/VASxAl6f254NOhz+7qRqNY1WTZBnSxByvq+swEtXGOCluHy+bIcidUYipxshS
f2GJ+cGS5N1Is9snproZZ4ZOE0CIn01FaSdccIRnjh39qxq46WPpJ4adeBQLPz/HD26hhr1CpL4N
ZJmG4/u3X/T0vFVK82TlBN3EiVcBkJXvVYDbZtdeQr1/NBjLdoDyOtmcoCDfD9YGiqcOmgVnXXFC
48XXcEtZO+2ScO2jqwnZkuUd7d3fqRiEFlF0Sa2T2Op2jItJlbM1DV/d1g35IfWGO7/T/PXn11HW
P5gCYKuxqLNEicDyuSKcalTV4587+SjIYqtaVRVT9xAvZbPapeO4zl15ncv0KgrcudyIBXvMfdub
d0I8nFyzWsNlP0LDSJgXPQg9X8o8oz2Sr6ouhEn5vZSUPSSQRYrzUoqzZZq95jjvVCvYdanmVA3S
flBCnvU1iB8z4cUqv+QJlu9s2MH3WJpS4HAxFtS91r4FM7hNFlFewQULF12PYA3nfZKrd3odfPXh
T1p5BDmdHDa0axqGWGTfetNtrD4/Fr5/P5TCOSmkVd2zgsV2tZI5yhyzrQhLROuVpR+LmwLxWeh/
F/PrAh6mTkvZwvyWGojFJW8tefLST/BEmxG4PKNMHyYTMzvgB2N0t0X4TfW+ulr4VMmB0+felewS
9jb5lCEg2zTSsTDqkt1HxrKjPqCVXyTqW4kfH1qNi1yZz5nVKxgpUY+rWrHxZVI+YxxujXSrhvdx
O2yMtLuRSJmBILYS6X0JTbHR9XqbeMbRSBC4AXA3U2NdGMaNJ7pLzeX2JYkEgOG7S28l9VsEK5KT
dqE99pbdV6ETld+NAYdFJ0dnN8qoNhQLPg2O2BpO6BZXTYf8i/24Rzyn/MPQksWQMLLEkWraRvY2
vXRVGo+Zz+lRdM0edddY+aQBliIW1PJgtE/Y6C3pVnCPRUWXNCfvpKBQli5N/9HMX9hILgafGy7m
N4UiOEGqLEtLiIEKrKi4R8VIGJl5StLBLmL1TBORwEPtmGTqrq6VlTUiKQ2bbwRiQSHWC/jUAcHc
9bCmwO140roTvwrulnCXQ6MArwIgYQNHJYExPcvlo5GN14Hnrj3p1sq7td812zp2N6AxVg3VNm4C
FADZlumupQadEp6nrawWV4n0jEjeIdQNg3J4qvpbM3pqqHcR4boMCWgqNdWmGrQs3dCGwL/Va0pS
fFZzvAIq7l+Jb49vBo5CrbRoDgR1YVOFN2d+oXfq+DBvkqDa+FP7R6DKk0ouwImeGpJu16AGyrS5
ofdmj2G4kXSXPkdxwJW2pQ0AyVEmkyEP2/UQQEEdFBPxt9Jwyu2YrfwgBJUhxqDx9HWsZxcqHR99
+ZiZp1ydCR02t35Bn7TUJhZOqciAndY2900UIzQui7ijyaX7hVMHvv5ffPrejGrMXX8SNb+8dU9u
aD0ZhXQQ6v4Uj8xNn8+aH+2LNIoekIjZE5lsjt5/ETBgFeQNeOfa7m1yGh2yytcvxjp1xIeL5YYP
r+SbsWYLQ7eTVCBSwin6UTn1tOcnkeK535Didsc8FV+rq/ZM9+xYXKjsfLSMeHuOs8KO3sbALlLv
3AjBVgw3FgGOSRqcLlzJC6PMUYFDW5Y0SL2zuENcuhwwn+Ja303Xs3VEO6jW4W64fE0/+qK/Obc5
004ThDGgSEwJZ3CmMHZvF91Hy34JMMAugBN5K7qFF67nzJv5c7ELVkAzJ62WglxrtowwEC35iuid
421yjhz3xrsi/HMrrvRVvnaX6lV8dUnIe3HI6eP/ZpMECL0YVck7G7dRsZSaZaCvmBSR8NUbaRcT
D8oc+2+YaD68vG/OVHk/rJv4jYsZHg+2pywHXYB0NWTgOwZa9XKe3X7+DF0abbYKleVhSPvOg95f
2r4gUTBg+xlG37wYHdDnQ3206+QeWgR4UdKR4Oq9P7MQdFEl9/65tNmj8eAgitgY4B+Fdb0uxMV/
cQOZYySyuphEiTGfPzN1ldVx6zXnSfZtkoIcLAyIU5APaEMhuM7P+j5aXZJcfzTjcI6TCwoa+W+D
KjHyD6U3TqGc+Suah9tIaW9av79J0+JrawnfPr+os7S4Xy+GYmm6KePwggE8u6jQSWIIjOapW47K
EipeuU1XcGKu3bv0mbaoeBPvs8MvTlmwskJHuPFPl6bZ6SGZb5pUmkC4h02W+vMytqnWltlV5imW
IvGxNIyMeFQPa8Dnp3phFGv2fdLqIjIzzTw1slTny6RKgiv0Nu6FC/rxKFOReCqnEWz3/iF1Iczw
Alonqk33qq+sikl69PmJzDwo0z17/2DOZhbB0+nvSPU5Hm9ECfkLobPStdfdRrnwRSyNtSinq8Zy
7QvDTn/2/W3i3pj0M/j2qKI134opcqp7MckW/rbcRo70gMUDXeZCXSUrNXcuvX6zmUUS6WsQU0Po
lY5j9regGjJ0B2ko5Fu/lq7SPjhHJDWhcN9pGuycC2c2zf5vzmwayyBKDDIA1WLQv7MLKnqqO4Se
chtyZtPjz6ppJaxpJTvF5sJQs+fj51AoflmVScSIAXR+/3z43hgbSaveEidxIzrFkpXpzWFtLrKb
+ETF4MKZXRpttn4xtKatoka9tYxnjzW49fXzs5mVkH6djKTzWEhEG/1G8u6x/fdMZbdT1Tg9lptJ
Fh9eBNN/eBJvRpl+/uZD2upDKOMSuSXE/tT40r0+Fv6F6zTT+5u/ncm0VHozRuObUkw6zm39Nd+S
ILApm7W8lKDSjw+Rh1Uk36jHgWcCHKa6ac8RU2K5KI7p8pLif7Ym++1AptfizYHIQR3mJQcy7VWj
9FDHm7QzL5zt/Ev6axCZOpVIEQf+4GzS1zBw5UCkb6EYAD06NetkbdyDM1+M5U1iB7Z4qWR0acSf
VNI3p4WkMfU9TeGxHxyjuppG7G7ShbQ0scAzYvTw+ZP54YBUwnVDYrok8Wp+isizhV62btmqj6vk
LN/3sFQfJufWYOs+K4ZLH7H5eu/nRX0z4tzKVJtlV5KwfFvb+VY76rv2trjybYrIK+oggFBtvOYX
lkQzbsOvx/btmLNlrTKqdUUs2611W26th4km4Itsvhf6Hb1JR1jKt1joqgXElSuapUtxKTr+XQuN
6UFcQ719vtQZ+OhVVfBBqMDqWaKZs8Wn1Zhi2iYko4R0YZXS24Sa9fzf3FkDJe80VSu/xVQE4iBG
puTeSmh2i/qLTidfq4nq09eDIqxjf0/R5yWKMdClPZXJAcDVJY/wvPH+616/OQb5/Vva+4U5+BwD
qs6dBgXppli6drVyj6QA3MGZvdhy+eBrODEjWJ+Z0G1+awNboTwWUWrd0oRGfeJT1XkOjHMNJ+7n
1f3/FqA/LC7p//zTZ/ObA+iXZehvYD6+v8ZZk7++9QJNv/qXFUiX/hTRjkgAlA0oauZUnfjLCsSP
WJpR4KG2wyeRWvVbK5CG4WcK70SsoYpTIfifXiDtT1rU7GhIVZoyB3TjPzEDzQgKtPmwGmE2wpyn
StOKZnqO3syzRSx1nqR4tW1Cjl3jmHeQYdW74CZ1wm/JhUl25qr8OZrBahCKiokmAuHo+9GCUAxi
1vWVLa/rw7DTdyZhs94G94kdLFFaO+U+OmSH0aGFdtEpO18GT+dqSAYdflo8mFN/Rsy/Odc2Egut
qScu4LJz6hsJ92i0hRWzvmSfl37OW28WiH8NZcHBx/9FhvNseSDUVtm5OvqulMzsFBOuATg8T/SH
oESRpQYYi6KV0MjrOHB3rRasE61eZ5G6yeWeHPctWlStK7Y+5Wsj7199P781RJn6beNOMLzwa4EV
RBG7uziWt5XbbooSxV4mtbdBqxwSjTq88qq2LLgV1MrZPk5YkqgHbwK5DD8UV18V+UOHPMQ8Tvw9
U0QeGe0rXyZlEj8OJoo+O1fVF58cjWa8C9svtSUjBTvEiKSDlmW8lU5FVLCpBSLvO7XLlt6YOIiW
l750lBs0h+gei71C2V1s0Q8DxO0RILbta+EePe3ahPsa6vnCFH6E/teECF6P+nEVPfGdsA3ov3hf
N6IfLHxwrAnOn+5bA7auRoGZicWyDO9KoXEq+TWGQcmG1NaDezi3BNvhYC+cqS0QeeJR9V4stNv1
eDcWa5GmWh5qGMzXap9jbNOXpXlbqxCKH3IC1jsYYMRqLcPsWxuehvBekLAihAfLGva53jkBX0rI
pIuhh7Yc7fMc8Z3gbfDN0+zh3gSrstAXrMZsyasfZUXYttlV4iFddE+EzHuow5PHqZLjxZiBhq1O
1RuN3cH38kXZHMSC6jtKdPW7Vl9n8Tf6SUtBLe28mSj+4Eq/R2N2VItd5cH77fpljeBXIHa2hiGr
EY1JhC4ohVVoQcVMWlJecSh5HV227wBtqCQ/CtLaSg5awjfoPwM5/PVqEzvxzyd+9mqrvRtGBTxv
u10pq8QZNzL11mX8VKyErcb/VK+9lXlpOTNbPvx6zSwFaMrkvUUVOJtPECBZvcbsBaOHtLKztM8f
Jrt9G9sLCcO9twwd38lWORslcIYLcQk49iJOYmbB/3XuMtw0Tp+XEP/57DDGIEKQwmF4T/VW2owr
jZJkuq2up7Qfa9mthpvioCwp//zUuXnLyPbsS4Wg+Xry58VAZ6lpk63bQkb8/ihwlA5G0ohMriHF
GZ4wRMaLUiDQjBbHWGEDbGiKgc30QUxIsB3YudtDbeD7/m6FF+vuP+O/5nPg2+OZrXlio+qNxOJ4
Qvx1ITlWOM4XfeM9G+M+1XRHjKJFUd77RUnjW91Z8p1U46oaUnIL0dF2KQbmvt2qo7J/rJT4XhMu
uuDn6zKuGel9iIenvTWmi/n6sy+QMzNXY8jmkxA+phCL0of4aUpHiVbNPr+69MjOhVO/RuSroFOq
mJaksxWv0BtyZhZZY/er5Lq+U4tldQ1M2M734zXt8fQpuumO4beKksKlTdVPbMv7O4Im0MD4O52v
is7h/ROSAPSoUKZPZ5tu8X2i/hz3OpycYu0+qlt1IX6dijPutXnV7RM7vfKdS7ueWQVgOn0uM3gx
ahroQdXZQ5GCQ/c8BeCuuJt0oBN26N9BSs7LlL/GIf1zKsRSoFFmp9rqqZL4Gqda2vp6OtXGSa6b
a+IUgdO1S+/G3FqQ25I7QHxX8t5bXSpHfbDa4EzfHMGslAKJlzxViyNQ1+jxlhWUmWgr7C4LbDHz
cN/e31dzupjTGpM8Nkzl7+9rJvoYIdKssms1X5cBywSrtQ33BxnqdKYdk7QAne8ILtuVFrwQ/7tU
s3qTuOouqA9S8lz43TInzbnmCzwqpqM2r2bDskAWQa2lNL31H6P/Mg4F1s/70o9pRHdbCbS6KecP
BCmeM890xMxpWAWETchyQdmVo+p0ykCzM7aNTl/qUcMnWNtKxrfY7x8oDuXLQazIgZQ2ccEXIpLX
mTJsao3GZ5ssCwXneci2241xvOjfg0B+HIDIuvK+bXeC20FjG7MzYZ9HPSZerYs5KezIo7Qq4pZV
jrEbqlfYrHYoBUCIS3sSs5sp7AeEU5jmlxJkfATs4OSxEQK+rgkkqWtCxgW6hGJxxJW9b6Mnd/KZ
Rqqtl7FTeAOiGd/OlNGWCmOVyXtNyQiV/Jq4eOTro65fB0F4tHBVSe01K4J9E33xiu9DuC/y77h0
G5fFLp/7Lv5SJcTAegqhmh3BIuqK3LaFKh/08jUaYO3yglA8yv1rWfiexM+F8t0QSSWpnrp4LeoY
mPs7iOGN1i16j5AETsINbzIqXTqJWqpP2GxTYobDIJF0iEXGhVVre69RV3xMnUQguLMn6zll3UJ3
PlJfR4Y3aRIvsTSvzFxwMjaqmYduAAiJYHh2EgkbfczXsvajrLPrqrdWkpjDK3/JlPLsNSmuA9jn
fj8cW5cFTRKuE8+kxSMoTOTWMfbNbjuGQrmvtZy4aKt09KY5xRSijSzdBHXwzc+VbVhhTozIdPPu
erlbxNN1uMnNGzGTnjpvb/QhnUfyZBWgoVFOQnf+SNv6WvXblyp1N1qgrFv+RFrE27rlooxfDC6w
KvHNG0qnG6rt2Eq7LJbsN/u/m1+v21sJ/6wQN804ksiMLutToBBo0/cvYS02MLW7pLEDLJWeK2xG
uqNZPJ4/H2ZeefxtnNnMlhFr5g24VZlXmEGXLAG7q+IsgdS3UV4sSeDkcV8XymJcaj+wAtkay41K
Wo5Qq58vxcZ8fNKTJYMFh0ju8fuTjjKptIaCg0nzY2B9wWkTthfE2R9NpHjS0NLT5qLEr8xmt6Dv
PUHUGSMzr01XXGrxo4kgpxbjhc+MRrg0lIN7wbiwWf19UsVvMpEMsSwgdQa68W5n7BWSZgixUduY
QSmRHcb+8fM7+cHe+90IP0/8zX5UzCPR80qptqeG4dRRD06QuiC18OFdfz7WhyeDxhCUqDjtfGcr
1BqNUyZ7wMdrRV96+cmvv38+wHQ13n+COBeN8gYaQ7K+5zpGTS7LHOxATSwxqPv6NuC5zPVs6Wc8
FAqbHR2Hyf3nY/4sTswHBVlsGaCELUnTZrcolquQVhDrblRHL/qyWAf31SpaC/fEeNErFx799XB5
cz+9YPNRKSHQ/JHwjtC2e/9gYA0LvP9L2nksx45kafpV2nqPMmhhNjWLABA6GGRQcwO75CWhtcbT
zwfW2BRvJIeR3Z07ZibpEA734//5hTBv7N1SWhJr0r9HS8uFIwoHInJDjLVmBnV+/G+UThLQuyXP
JQ3uWmd3q8q9SgCL11Cv50s1yK9GbVq1urwvCabgYLZqCm9pVcGFN/vd1AHyp2IFS+Rwc1awYlGd
toaAbz4nZztqWFei/+EI8xV8+Q4QtucxqQ6tM3YnP9wl2evP84Qi6JtX9vUezl5ZJUbWJBR8aR0q
Rs1ypJQZI2TLbFSXgUVs55QKbhVoG0FDoJvLGL1kjuZbLtjZb69N940XbKtkuO/jj0xtqgVWKmuJ
2Jl+LNcqIgQprJZVXjpdfZ+lH9Fwg/3NrRyo+3YaN1F7J1ENkUFGZtpvJekdvHHwCtDtIqa7gSMl
5CUbE5ulz1qGAg5TvfcqjJwkk8AqLCdrw5WXe3tLImBEWQRWb49D9x6oyq5MPhBVNk9lSYdVkleB
Xi9689EfDTsrOXXHlAyBf0j7yTaLj55kbqqR0OtvRg3f+LZwQon/0/IWae+hOztp5KGMMkHEmb7q
ZLKZwGyGSXMG40Oumr3Y6Ic0qyANS4ekV2xJE5YaxFOrbVq7RtCPXOdJGYZVEAW7ajIPxH1fw9xb
jWJoD8loB0p4FXmKi0p1lU/FZHuR9xogqU9T+gtKtclPJrk+NroLDFCtbVJm92GPYUJFvJHM71G0
JUXyoPTGwfKHVYa7XaulrqplPCaEVgIOJ1W1zS2J8ROXpoOLgMgRZaCclDAWxUyoNfNbDDVQUC98
KjszOyYwebXBDiILrEZ0BdlYqCrIFfwtJEgulg12qe+CSHZzOJuWT4Z6c+Vr4koMn7DSXZbYDmoF
4TeB+TgUZDS38e3kCfw8HrM3VJPK01Di+pgVCwtfZUG28C/GcdUSnK4JuRPOuoRzdFg2iopbDHBc
R8k1wjs5796zpD1UYbDuE4nYhPi6a/QlJc5GEpqdatROm+vrqSfHZhR5hp24N3Ism6Xmti1fMXte
NZG+li2YGQGeCWayMiir/IQZl7wWarQQ9Ns0lBY1CEDm3aPUs1vyN8zOdNDd200pOklb7arql4+i
d9Qfeis9tU2yjKfoWKfSKus4VUUIebvbYPQ2rQi/wBdkVwjMbV1baDWZWaK6x0F3M4jjIsuOrShs
mZaGLQrs5/CzJ/XD7O8IY1w2BjxbBVV5BCLsmZTNTCowtzRigvvNcqgal9XxJHkFn259E2GWn1Dv
DWm3afsal6MONqgEOfcpi97zhg5XcpRSg6QlFMfjbSYkrkZHK8gJBCFsRleogkXBkeT7Njr15UmX
ZYJBsClRko3W1qQVxauhBMPTaODCjS/0jDBD40Cdu1AAWxUDgXlW24JM8FsJClUjPh/fCvJtpule
Tn5hXI3dZ7Vo9Adsnt0mAm4slkXS2LgXOZb62FVPvXjCPMbF2kFaiBWcmTh/RnjLqUlEky68Ks17
yVeghOVVP/5SpeCqUzK3j9VrlqNNU2IDU7zks5hHEpyqSV/UCWrxHEnSphurVdw+eunMwmkq3Dcz
kj+QQVOnj4m4Cabmo7BePOaOFQBER6mdhJkdatOSWMfM0EgAKj+KqQdj/jAIi8MAgPAdgphyzicp
0c9NiMaxC8lNO2XSPmeZNT3JTcvGVQrpBhYN7icnA9V+r/ruZJiumanrUiTDp44OjSIcs7Q+pkRD
y+NrkYsnXKgcMy0WUsMhBfp4ZgV3gxgeUwVS9mDqK4nMRQsPrXKQnsVC3BjYz5CyzUy+kStrifxx
2SbBQbSe8sBahbq+ETmbWckI/JVhkPHmd/G6J3KnTKZN3kUu57l1Ay4u4ZdQ7KfmlyFu8uIRh6rr
vmgXYn3KkJh7QYfsZGnF3iKTX8V6WOrWkywRVNSybI+nWfwSYJqgiIeGs1dTX+FUhFUBahlhoSj3
XandxvnraJ3U5kEjEM8zXjVwaix/1q2gEeMG3Vs5SjCQI5EMLotYKuSxHSYhEyhvNmVPVp46nFuX
ktkuwvAwJQdiW5qRRPRK2maWvopwRIhyQjbNiNA6OXKEjL3ht67jFZJM24r2Jn5q163KaUC/ntK7
wNO3eXhvCBzF01cy8haC5QPVC7YlDW7SXsc1c6zYdvIRq59nnAEOWfHmh7IzVaz7g2z3yOEHsXVF
/A/S/Kac5sCM5Mqomm1XZCRg4ZVdl06QCXbVEpdakw2nmAuGD2tE/EJ5rAdMixBreYTt1i29nwlf
qJ6OVIXZfK6Uu1aOTgo0HoFAJyLBXBsHMByeyrUURm9yKva21o8PtbZR29+D0tlCCfu9xW+GR7FU
ClTugnSVTP5drQo2SDKe2t1DUQgc5mnNtL5blibhR7GTsqqIfe3EGexS60MVsSXLPT7k9l1IlE2p
v6XaplblbREdrPZe1T7SqjsKNUWZ9yCrJ23cJ/WvvMClXxzctMjIBQxcVfd5/8Qt8lFCasNrwYfn
r98NvrVOwsruJI3sejQCYbZpNP/Qt4896aO+eKupwseo1i9QE+5kGfaINLlTPK7FTmD5N7apIe35
7ZuJzxQzJ+yC8NyZ4R6rJbKWpJ+WvD3PUU0DC/xwiSXmou76U2tWKxKC8VugFVAE+7jObzXiEuZ4
JDOMwDmG7Tj2i4YWiyd6ZEJZD73Wr9W4d6Y4tHUxIu3sJlUxli1BVCKU+HDmqyqnyiDJEOOQMdlX
Y+9OUrfMWQ1wQ8JDeGXl1y1LSGlFS2wLbCk6Vumj3pIwGP4WdNwzg/eUrkzYkigR6Ee9Cm96vXIj
fAxGWd0POi0f/O58DdkC7PsKT35PZ0MO71XAEX1o1zGmHQFPIeNN6+W0NJqYGV9jXsGWjtpFH04e
BiANFpm9OK785qMRHmSZ4ERJubIwtAFt0KLfIleYsExJ2KtZxbibWuHKa0A4WGMbKbiz4n6vNsIr
B/0Trnh2gzuNESa7MMdZyiKLORNe0+qtbQUb15BNxEKty1cySS56tjVxQouC9OhbWF2r3jEzyHqM
DR+0Q7Dep554K08/aMAeBgWgWSyron4WfHLBsLG4yrL8WvOvZBp+Vv2ko3LoCfPqZuKCUm8UwvCI
kC4Nu4vNHRmKy6LAHSHnCQhY9tUtmqBpNZUvaqO4o7+PO2aK2GyxEbvQnTmn1HwiFehLOQ7KEC8k
+QypUC2lpQ8M1oszMVaIQFLIXrbpvXSlaTvlgzrn4uHsu8PKlyHPj6FZqoZx0cqtE8e/Ne8R0uPi
57PEpZv6lGh9Oaz0CqKMzrc4Sjzp23YV3giQGs2jvEyd6m8YiH/yjs5PmwQvW6KpUXkgUf/zcKR7
AGaRnJDnx/c7F+yp9tJJOrNKPnaoWZIku+JfUwtNbhEH65g63ms7tP8EL6jCKpCkRTFcJRaBLHht
1zLpsI1+ExaWi7rRGeN+k6P4CqQRP6uRlSDFJIYyt06OrRRuyJJfiYGw1fCXMkEVFzSvd13SPKtC
usai0w6N6mEo8PJF2NIbg9OGGhKonl4xrCYjrtxYCe1wUC8AGueqDiYXMSWyrljqTPbEZPXP55IM
gZj0Bq6Bs0Gz5EgLiHd26Vgr1DJb/VJ3c37Kf76FP0Y7Vz7wNedSqDJatEHv7kyPyklol6HduZIr
rlPtYp/or3gKA84SP3qbBmDiWTNvyMYR7cxUf6J82XKOLpvjGdoL9NLvmnSWjlGFhrMK8djnfZK0
FBSzzOTaKd3eNZbVxmjt5rp9+Ffs9LDr7JL29CLdFCekms3pslr7OzhFBD8ET5nJ3OerRCRlhCeQ
SOcA5Oy66beSbuoCD5RgXDXm+89f73fLw9exznsybaT44TyWltQI1h51//rnAb4DGkT6W5YoYuSC
6PXPWRnicZnXQQYeKgW2VGR2N8c9JuWlVWh+/X/OR1wevqwKZ5AJpWGfdhqQSdvgt8X5Tu+Osbir
5KPm6uNt0eeIFQPCyRXn5xv867z8c+CzG5TaMTPx6qSFuJ2dvJtdu7S28voS1vVNS4sJYcBLYoeA
KnxOx4zMSldySZxblSLMkgUe9tuZZ00VJdnBOl1mh+n551ubserzZ/plyHM+ZlYpVo87aesUFLT0
m9OQeFDxSlAuLSbfTZKvA5192+o0xHrWsUmFDyAqaJoyXLoJTjxKW8lWXOqCi+SA7yb+1yHlP+cl
tsWJLw0MKZf4ceHn7F/0H7k0xNlGlfVdqso+U3JqCGQVkts8Le9/fkMXHpx+psggnzkF9yRUQveu
vOK+osjHwO7nMb5F5b88qvOVtxE1Tvg9g1hyY2f1i2re5rhgmx5vSHoI5Kc07hYZ8HYABerC2H/d
ZmaLfGmO4UPAgP7sz9cU4VjfelNTO8PbtGyuyxWJX4531LYzZQSp/qXx5gd2PuW/jnfWvvHKhKyB
muLCv5pJO90aftAKJ+nLfjHzBPtppLNakExsWUzAb5xkT12w7tazZMJCMjFTYS7d13eLFMRKgj8l
uJWQJP98jN6YxsBWPMaODW0OiZjVGZcb799MRxkoXiJeFOqRpp49vcgX9HrSisaZINlU+TsGXuss
DS+Ic7+rOGXVUOGngPlrlnj26KrIMDphnvW0sDHzXc8chvZ5wGSHKO5ddpEniTbnry+L7A6Idqz1
3Nl5FS2ouB7XIgQuuDdXNe6uHU38uAQ6QoAv6O9KyOm4z9e6WG+RYQ3aq5cLeEhWqL4bJxQikJ7B
1iL5VqRlnxFwv2igZGVquzA6caGOoa1hFyqbL0p+nxdXYvsimrcmJzc52ZRhsasMy+mE6VSB0Ug5
Cc3hbYyjojBFiwlJOt1e9aaBwSfGs/8JpkodJMTebkvE1R7nIJxek0c9tDj0JquUk006SDfJID40
8Xjw4/Ra9LEFhY5Uydq6big3rEY8DR24pwVxLh6LO0DvVSoaBiQI72RVsLcA7kThesZVDC5J763r
BFvlUMP7QK9XnvxSdxqgBH2ocXhJfYsUct/utZdBpDANtB2RG3ZAlM7gJTAsyVovBaeJOccn0VWT
ctBuMXUEmi0zjf1n4kSKSioYdbvWwqPOHyDBbWeqnt0JH57xhHpyo9NqHqw7L1BWpskzqJLVAEwI
/lcnyXUdAaXKEd6IQvvbUMCEPCVd0E3btN20TbiECEq8IgyLMHuvx7ecNzxq9fOkxzs/MN6NZEAM
gANRC+SC/aDdWN5KBkAu9Dd1SjAOUFXU9gVngng3aO0uKXapccedy+MM2vIkNIgM5otZeSjjfyf4
rmYZiSZGbPtY9FeKzonWa7fN1O8xa75DguGm1X5qP9LpWpVjJwJ/Dzlxe63idKryoAfCzhuelQEI
NjUOkY/7MqnoFX6rmraKemull3gPeviXjt4cNI8Ms6m8DW6UYLXDfggiJ2+eRs5EOSb24G25vPHr
FCJaXD4RSPZmDOVWbl7wmHVNMV0OorRphK1ZaEv8lYG7p42J578OptXrpAYOu7FOVhr2D0zyjZRp
ThUFq9I7iZMGkWJdEC5Qq6eKJCMrejQpy7yidgTlEOSJq1sa3rTVscVaQhZvFeu5VT5vpPSYKZ68
lSbgAv1+Zp3g4rsq28zxdYOJq1wJpekIlb7A7m1ftfHWDGaH5GQjNsOqrw14ffKVaE3XZSs9KN29
ZEg3aZi+e7huBEriJNIIfk8vLzyaSWUrOd7NmrQZSANI085fJKb62JanPD9KQXWMavYgC4/Tgaxa
iThEL19U/e84GBYNjgViNthDA+l1aJfJdPSswBXHK+J/bqsks4VOvZP9x0afD57kzjcJTcvOLtRg
FVYGmN44uamY73z1MTCOcYBqavQXQQqTKRYcYSBCXPcU2wuvOyGk3sVHOcSusGzuakW5I2naldpk
GdH/EFN528vpEquZENv3aXgv8P4Wb8Uy3xFNZOtMYT0ulqicFoNR7gIVwE96LmvRTiLVlTpSYoyG
KZHahn4S9HZJf37tZXtSXFfySBuIRDIxgwvcvVnDQxzr4FUvDY5+PdFWxd7PejsfTLjeNPR1IgCy
3IEso4A7S2oFag2hMHiZzBtV+j3ox5S3m4OaJb26r+lwJP4vhcRLVg03NVlKm3ARGZXrZa/1iKdx
TPyEUtGB3ZZ4Xeu56LQKj1N77SQVD36yxbsBgPK1YJFs/bsquimyRyUbF3pN1L300andRiluR4hS
iQbSBoHKEks7MY11FD32+YnOyiKNW1p0L8r4u+u4CesxrF8IFrCbGIPsh4hG4jS6SX2aitIe/OvJ
KBaxssukbBEpyUEYQf99rjglS1OnxxTYHVfj+ZItSFBzRG1T4oHaBOqygP5FytGVzhqJTHRZlIoj
5Nq2InpBZMEspGih+aMtDPSqSnIhoviGPZJp8zZWH1Izw87BGv9iO8Fjrkuux1HDHH/+Y/G9rAVO
NMcz5NVS5D5mXriS/p4mbgRoXG0eWYMdo8TRbcxsK6/sKW62VWqt8NTFsYbVw0cOQYu/9CP2EA+H
6X2fCtfyqGyj6rbrlCua0Ee/Cpaicmv5NPcSW7KeA0NdmH217rXqtQ9HcNLH0FtP/ME+fKu7aqvw
eMYkXXgjjE8N2r5Bi9ISl3LWY6OjqYD9v9qmhLZ/b2U7NqRtYcSsIrxwFdukkkotaA8sZ1uSV377
inrq/dxEzDQs8kmAQAdGi4V/LJvkvXfirRzJK0UrVwbeJFQWtppMdqv+Ms37yCBjJFjg87FAnIXP
+0tUtviLxHurmbZjqC7rpmL76R3ff8a43DVHe1Lbg5fR8BBbGho9kLNq3inFjZAe9M5YkPa8ivVq
NW9isiRthBmV3Ufmg5rveg+LZeskEzlCQyWuurfY6N2kVPB8vqPuXbBhuoS5LLTpycee2GAiaqxp
Idu6EbEc5pJbBzten2MWR78zDgmEejldiQb78fgqwzXxM/jWiga0St6jyJJvJiwkwyE2zLVP99Vv
n6NcweimxcEoR/Fi0v7FrLDYKS1tSAvBX/dg+VDFu501/FYnEkTyeDU/HjXv7CiFGUlMgeoly9SL
d1M9rtlMbaJxXB/wvPXwadmouL8I4bYtH3Na8YO6M9LrstoOLXEB+Xrsh2VOQyzoR7h1mEKrp0C7
Euu7VsSuUxoXRvBocCFW4jtNUS0MaY1py6wfmKbXfghgLrxVqbfQpwccdoH4Hz1oey34r4wMgjAh
4OU7X3jOpfd6ui3YZHl4uDcvpYKmFVB9a6HBKANYoh9dzWqOeZB1Gs162cXvIjqxSWHHTq8peBY+
LThLyV2V7sxUUbLl/r0JTDhNvotPGoEB3oLDsT+9zK1VY5KdUX0wp1M5bE1ln8clPejx0Hj0covK
CS31KmuslZ94M3RPsqm+qFXYapZpi5/OVORjlfsCXjrKj0Wev4dtvzGNm5EBkkDfCCP920TfFMUH
8McCfjNLQAWyHTs0r5w6L1YFrZraAnghs8K01tLwkif3hgoanBJ5Mpv21NWj4rMUp5MbmnTDk1sp
fBB6Y9ENA67WKZ23goB1M1zLVbEWYmvtjZQhRrYxlEdVo0UlwBnwXhoAe9mv9l4LidokT6i/YSfB
/l8tnj1ieMQ8tfvkHQrAtQHcNFQQkCvV1YZDgSdSJr508m3oP+FZjzImxewe1FXscNnhSphKCJip
xN7ivCTu8CD7OHW3OIUbnHz7eD2NKvb0yFDag4ATlhXVFMPVxtPi5fT5SZNYE6iubuz88cTUUWmX
NjBdqvhXzYJt8V4DhDXF+GixUIZSuKtzqKJKcWiikHKlXDbMVrl7j2COhjGyic53klGkKojmHNfA
zDBejuk3VtdVLC8xCsdkK9uN0XMeS1SDb6En7gU9/CVa0LuVU0ofpqTzjCCM4MqUk0GKbefHhcPz
d6cWfJrxP5WQYZjnQKJRRbo26XrzidFmR0IibetGBw2+6MQ4w4Rnh1lsBv490hmMaBQmyQo5bLoa
UjnB3Fv/odiIbm0nx8ARf/PvN6w89Ct9XEJ/vstvjrYy1gP4RCBoRVl4drRtMxGyNgb1n0fbdNvB
n683l/G3b0DZP4Y5wxc9L/HEDk2ao9MzUKIbA3IIO5lCPe618iU0c77os+f5B1V+vukvPZW8KSdO
2Wy3NSC0udXtaU1zmNB4mBjvfwOM+Obg/nW8z/Pvl/GiBnQA3lHjiKv0KtxRyiw2hu0Kh95pUAzh
cub+/NY+T8w/3KF6Bvk1MD0F02DGQLBxSJSwQ1e7gp3hTHtq+q121WFnBGf8MTyUzhwOSN95S1Yr
T6TaE/Bbb/Rd8zfcor+RLlngTJglgJfgfnyOdgFTi32h8OhnDqq/xpdta103S6ho636Vr5pd5dJD
coitceUljBOAlMuz7TuI44+rOIMnWcNlsVW5Cu8wulBIMFAQj3DDSA0HUrEv4UPfEUcZz9TgafMZ
K+LZBzwhCVALkdcR7KdluBYfimXkpHbdL7otNJ/RqezkJcHh5tJM/27mfR34bKZLqZZSM80D97d4
9UTTRhThsyvPSXxnafkiVBJABuz192lPuY5eQ8b3SVn+PB0v3f8587jIJYHsBi5jRIUDhWN69X4H
H9mV7BQrYS/uU6c4JPeX/I3PneDnhvDXx/4JvX757rq2iNgKGDbZ1L+05bAkWmoZ3IbIcCWb8wzx
tM0VFNplvf7v3DA8bvTSs83dOaIVoWMohln5FO1Hu9vDBrtFxCrY9Eid4aFaqLtwqWPbeOF9f7OM
0gOCmozDAcK8cw651uaBHA1Q1034O4lAoAfnpgTP3BqTkCFJLgz37ez693Dnr7Wl147GlnojGh+a
qXGo9H0tvNAB+gbnR+ooY96CCTHdmfkivrzEMsuwo2kDcH74NapFRaD8+vltfXsbhkXbkxmjGdLZ
CHWfQdRUGUFMtm0QOgUH5V6cLuyk340C2UZGEafBqf3kDH+5jy4kvKuzYKzLwnXC6WQwniwgsZ9v
5Zv+KhKwL6OcYcSel8cRWSSEgYiAJIFvy/19WGwhEtr6eCykX4GmXkWacGpglqWxt5XzausJhLxE
Mpzc2E5T70ZPoICE1nr0kkOZP/18iZ/qsPO9CTm+qaFcQb6rnZUUcqJVOglpjTNKzzymNWCMG+e5
66OFJJYEez1VsYkLmcJh0aeGG2B5q2P6WaB3zjuWCuoDT09Xo5+4Fy7t07P+p2s7q0N6sekqMY0a
JxiWZr8Pe9JCw95F5FwM8mbMqoWWkRKTvNbZtSEcG4y6OmRLRfErEd78wHMr9TY26OMIp6rj9JRB
By0yAGJOviOWJtLb0PEl+hZieQMOZQXOAslbt2Ps6KLh3SRf0KwfulR0ZWRVZlavOqPhRJ9dyxaM
iVBcG+ZNHL3AaEV1Rws9B1sKjn012N6kOoZGHGIgA4PcFsExhrJmk/yz16ihekAYGeQxCe8042XM
smUdPDQVhn/S/SiUOzMIdkYHrCAVi1IgoCoFf1dIr5ney6F0xulhzKCR1Q99/zAihIpQ++qYyWqk
SJU5Tj3Q2UYJwrcMeIkPPLqgEYFWRmjjsJDjfJOjxhsTopPaYQmci2CLjrviX4V1RfFfb0aOgz+/
T/nbb87kUDwvhghFzqZa2xFqUskd2iUebxqWC72a3I7EJLX2NnptPQ5ltkunlzF9k7uDoR8anIVa
88kwElyCIWQPnHFEsV2O8eswhZw6qpVqjovII31glB49UICfL/mz5fbXGfjvSz6bgV0D4aUNYmbg
Jtsoi/L1M9JDcmYik7f2ftNkcluiTF79AzWyhS+lsW1W7WO6a/ez8spy5EVhFzeem6+75SV7sG+O
AyzB/766s6UyzKeRSCcWsXTIXRN73bDJwXzXEdjkDPAX9D/Evtz+/FAujXq+qLVSh+qeVm80ZK7R
v03gNgXstXJ2cICtGmpvKh6WPw86/9GfXsRZG4zcC78PLVrYgcgkr281LbVFca+EF6w/v9vfvjzS
TwH3l32hAEgYBX2mVnh8G/IGjZvz851cGuGs+myJ49TqiRGE6mYgNXJgJfl5hO9nLZ1drPCQe0EU
+XOT9qVOrOS5wGscQmzt8ia4nk8d5ao7YojN6QPuJ+6p7x3WtPpCsnOHWXsKtljmra1nvDiekFZc
JW52L+4uFWPz7f3lRf772s59fzEKbLyRRjeJWlsCT2XSS4McTqjEmmgcfaVa/fwwvt/gvgx4dvgy
GyyghIYBsdg3jtoyeJpF4Br0yaW3qZfFbkAJTuIfDlAvpXixCPycMWc3TEtBkSQMrnTYVmernmEl
oWCFjA/n+pe/Vpz63nfD+9BWVoNbLRBn7ILt3zCUlf/6oFVRASiQVGR5yl+wgips2kBg8ySiGIpc
jMuATG9gWW7UtfasbC485vk2/nKbX4Y7Wym1SfGnOiv/RdkZf2lrD0cBQL6NvlR3f+MQ901xTSQ6
SltsSFGGamcLgqfI6Mtj6XOOf7wkv1U7ccxrtMwYozvB2rc5Si2i+0sIzHeH1T/GPft8LaHqrK4C
VTQPxSawA4BtRzglO2Wbud1A8od26cl+9yK/3unZ1zwVMxOyZsQZHzGWoNzBwj9g9LHMl3GwUE8/
v8lPpOz8TX4Z75xnE7ViYCYj40V74XZwJPxMSAVdDzf+yvKBkd36MBNTaA3YGBRhpL3HNMLtbzx7
Hb1f2uK+Wfe/Pu5zhKKGEyO182qJeIdWapy1CL7w0+0efr7r+SH+dNNnr7WthQaY2O+AD7Xlv0gj
f4dxeWn6nC/NWhr75kA7BMRFxkd7Nt8wAbsGW1iZu3F98bP8BhZVYcia7Gl4RMjnph8oB0xDaSnv
1ZUJYTletcv5xaG0WP/8AL8p7v4Y6OwBJmNudWHGBo2mxemZom1n0Yf+r2/Pf4xy9i2QOJp11Rh2
2Fk9RCquRugnfr6Pb98Qp0IswuD8Y792NkQTETVbh+K/FPapCx4vnAxXXRQP1jY9BtieX18Y8bsP
/MuI59RDQnFTwyNl3tEPrTvHIxGtEGKfNFN8eloR/8M71M52xCSQ6jaECs6O1DnxCXfNw7xUlxti
u8DbLsJe3y3VX+9vvv8vNZWHrjIKPcYr3dFOT+U23kYONaMrLkfq5/QasbaTry/BrpfepHZWqGai
qld4znUU772rLSX4qrjsbOfvOrEL5yJN/NJ7PNuSlNQaeiFnPFFI913vuYHi4cS2icf3lN6JWcZ2
Nb2IXWCPLW0q6DqfE+m/5MZ4LN6z26Z6f28Ov4r/Nf/qGxVrFfpB87///LH+18/+ez7bG/7xg5s1
YTPetO/VeHqvWR2+GiH+3f/4H++ff+VuLN7/+Z9veZs1818jcDr7apYoz2/t/2+0eBu+Iy39j/17
nr3/5df+r8miJP5Dphsye2iTMWRCF/5/JouS8g9lNq0F9NNxOvxM8czyqgn++Z/WPyz+wQzJxDoM
sjHrWZ3TIv3nf+r/QLGi8XegDgJZIjH4r3ksfmrkv+wtIq110ohUyjBYgrhJzKXTl/lvGG3jq7zt
TJ3C58qM5N+WlanbSCXUeaEMXefGSWqsxcFKlnN8mWMZSvHkl5q69xDzum1AlVGo3etY1+Jmaid4
RDF4hB5FEe3xulpXRm/ZRJFvKkTgjVBDXZqCPWHt11OhkhuSVBZ60D5xWxnBrG8Fsd0lfuYkcAps
WekgsWCo4WhBQlkadq9+noocr/uYHn36KOWWtqYH/gsc4VVQOBiNqMDRz2qYHrflajCh7KQDS2Pk
affIcKOFZNY3fhTeiK1s2kGnms6UYvglaOTXl+QI4VC6Fj2fiGYV6MQopYew9m7xnt7knqe5aLPl
x04UvRX51VFmt/KEKY5giVjLlbLwQP66uSIsJA2XShuRF03wL0GUYTWaC4BJbVES3X5sSM5ZG4EP
Z8/UCgsFM0EqC2wO1SstNqr2mgBu9WOau5aalI7bUgxy+vlWcKXBa3sctaZBC2eFbGNj84ypFYlK
k+lnxAnB1nPJqYX5JQWNtTRyuT9K0Si/wVJJo2KhxV3wq6Qbrax8EqZXWTQoJcScRMQJGn/Du1Ef
tJOuNtNrGXYhOnOzGUdiZyZhm2tDcupTvdyliUUeg0DHc1HResYubEhm/blaXBGQXujwSmBFYaIY
I0OaY3/8qUm2LLdBieQdG0qioCEu5X4P37GNmIFhAHku1TwKOdNAamYnvYk8tU69Dpm7hEmRr3Tl
csx6n4eeFm6D4O6kKwS5L1KpIybQT9KNag2VW8ZtgxLNGhFGp/KjkarKbV/E1kY2Qu3ZwiWEqxYa
6RQlhvbQh+VEv7ovDlpb0unwsnJjxanxzrfTuGrZwQtQeb2liipSLUW1QRNZCyehFoNDniANL/Mu
RC9owtVovG2s5d5jFhTGDnVO4DRG2t2xAmV0+c0IXqFU+6cx6XOiM0DbrHJEdyxo032qqdOqKs1+
GwmhthSlsUUoNeKjFBqC+lh6k2mrSvIWGgM+9RE2Ykwo9hA7C3vllfzc7r3JObGntVD8lsoOaqhU
xcYiRB61HDHJ8BcYUvUhXBvZV+2iFWWIJRm+naWHGWMHm3c5mKmxaxGd2rmep9eJ2K7DLtb3SpLK
qMoJLT9Wk5niUjkKK9HTyps68bW3qacMLjtRWEllrZCaJEzjUlOKcJskheaEnTTdeoH0f6g7j+W4
tazNvkvP8Qe8GfQESINMeiOS0gQhSiK893ibfpZ+sV6gbpdIMJv4dWcdVRUVdRWlk+fg2L2/vT6m
6+hTMBHGACkrkaweP/1nkJQ++E6xOvO8guJFXqyQtaki0wOjeFRHRFpGaGgbHpPYzScNZABZmXJH
jwYQDpHZ44NkjMZL0Wblr1RSR0cKvBYpZEtNKLjuTaQV/jOG4v7WKEPoKBXes4PeWT8xPO7LTVvF
0i5vsnEvVXJ1FqmWfxPnmgq/aKRaMYplzKsiQwOPVY3HRNa6vaK3w20XhfddFn2dVaNJLSe3McKd
rWx03Xlu9ZQ16zWp9zyrKnRsMkSMqUJRNBr5bVB4hDCxGcplBQOrSPLQu2SYYY96SSw7hldzM4bm
T7UMJmOfdq1+M6l5rlxMQY8QNYssEXZCiXwP7SjTAJsub1MiCt77lhw/BlEsto4+GeFxVAbrOszM
4TlXREqdy6HYIh3K0X1lgNBstVMHgs16eldaPfIva+peAjEWj20sjg4/UAVM0WTK0W8JqAcjxlBp
0oiPWdqoN2bWV4IdZbLuKm0K/FwY1M0kyuUxN4vxILdCfy2UqbXJs64D56XPwFRdyq9rXHMgNgzh
cGlpdcQeN5XGk2iy0dVgeJ/LrI3OFCsFgaco4S6cq/SUrJA3QZFjeOYp3kGhqmMAdyAGuLWo+qGa
FOmqTPnH8BE86xkTuva6n2SfVRxJ8jZKwuZKMdNo02C6tA0xo8O0vPSvDcOCS2XkFgJUKo7TI/Nk
JOrSWcX9lObSJTr7ACRrRoh9I5ulFTrFpEfHUk/VW8rIifIjaZYNTqjAP2Te5F9W1AgBGlES7aYh
4Cw7oZJhztWaAQpKcER9t+3MaRCdsIvE60EzxWc/toQLFll4lkUFbFLQTonTcyhvxKKLBbvjJnQW
Ikvd+A2yGDnJgnOgxXpoW21UHEqvqg9FEr20IQA4Tx1QvknHLo1doVftLMzctIHqKg5XXd0/B8S1
e6k/FuEdxNpj2jXHxuw2uZ+8tKgiEaa1fr+J8uIM2coFumDs9h4tdJN5jKGSXN5OLZwKISOKq4S/
EGJsRuAsZR88VBCUPbRedfm1T7VNz8NBQMeHkyPJmHYGCiA/qSTlux4PzXb0Hn3YbB7AWGrTnDGL
NmHjW2d1jVFUSAZCixU+vsYD27TNonPapoKjR6RBQOVM5T4Qy40RNMeMdFRWCEidwQTn/CzpmydQ
LpWwerV4O1b5sdXkY4rXXDxDyJJHD41aCk195FIykceo0A1y2yIFWjJVREeq6304ER4Xg21S1cgg
Y1tCvF0F8SGevsShty0xeK/8zunK3On9X73FzDNrpxeybSGY53ORTqpiYFgTuswM11NBs6SDU4Vf
oiqH3KfAzeu6Q+LBWw51hKyqkycpNpfRnrgSCluCcmHkJhIc/BFFd/sSi94mlu/NqXHNLDqSf/nR
NdpdF5RIqH1Y+CFhJfV7awxOXUMZLgbSoOFVHXGLi54VeTwLK+4J43XYc9eQxEMdWLZqfLPYcFNB
uMDDbafr0zYPSpKnJhUP4gTHtx4NkA+cZBOlWamM5i5vKYAHZSJypJhmYEeacW627Yswetss1Y+G
T7KB718FFvuB9lxRGEF/LrKkPrQ6sz+rQyf3M7ga6Cqt6qVVjBK6PdeqTdyK4V5RcsvtvLB8Hni1
bEK5aLZWOaMNilT+kcVWfZ5yj0JgXaXXmtm0li2Gnn7eBffhnkhXJLoFAkjPmHZKPfl2X7spjB92
uwO7JprgHrG15l1XwT0hiDOW5DaXLKed2dWG7LalYouThVvjaHGpzWdghXRHBMMpwOdVLZ9aFBIM
LkdHVG79utpmQnYzMDPHSkYY73+vjO+FWm/CHvyOmHE2yIm6rYS7eY+QCpQ89bgJas3tmYdZjcBf
v4QNsNUBUscBqTQq1Nq0OfPItWqh/tC19YPZYKtZpiZGkzk6OcG/zepS3aRGtpW5FwnNr6zrCW/0
m5jFJHohJR7JRgZVNAJZaIoXSk4OMsr13rjpPXDbJhQP87GMVLvEiNFH8qiAtqFk+2hMxk4X7n1j
3KW6yTIzbfbyreSV8KMFNJbQcDrQxWqB8ra7rvyBZ3KR/xTMazXVt20vXpSqcktV9k7IjiCowVpA
485+hnAOQmQ01rmUX3ptzB0dYnfKARBQRsaH6rzbErHLKN2aWgXQpdrMatLGK3dZLx3lvrKo44b5
w0fDhelqGEL1oNXWXZFDvpBuujx5hH61Scn+i0183mrSRqcqjiNtm8qeS6zyS4deOEu9TVAVDyVg
lMg/l1u03MqhAG+gRk1NYm/gsjY8x9PgtNa4CUko12Z3UenpjU+deqFUW9V/DGJtbyrDrF++knvE
UoHi+oJ63fgPnQrmQ7mLgVEpd2MUkxtqtr2U3MQKPdS+CgqWp0V772GDanigU3imdHr01Gf9XtQE
fvBAf6otxCkuG8IuVmUHl/YN4FikuwLslvvAUp3YB4aL3ZUpU31VJY9iXp9FlgIjvbPZEa67NON1
RrYoTO5Cnd4gRcxR3lIsNTyQpMFTtXiIreTSHKVdF1EAUjbcsL0nCr7Q8cKKDvJzwwx+9i0U7zyx
wE20oSPJWrqpdUHdyhBGdomAgrQRpfKyU3MNiFd6lqgEcNoakeWkKKmDW9WXuhzcqStFW6k1kS06
P5ip+q3RzepMnXCWbCv46toQNO5gxhRqFWTWpUJ6CvxWvtRG7bY00abkHIdgTRHiJrVn7Sap0bc8
7FkVlD1Ncq2NttVbd1MPTxSLtdjJDe/aSND2ejlA1GmIjKueQ/kiJEUFfbREvywhq4+od6qtklqd
NCjc0KrMs64vm6NoIqqWg+5+oK6KRcLFmeQFM5Qs1m6Qyn0bqWw7FUn5RAbXBqruTi7RS8tEsjZy
w7znwZnyjA6/FZZ0idWx2xjjhWJ2iNkGudiWPVL4qE130JdnDfpWsTyQuFJ3L/XxvUi60pfGHyb+
rzscuKAbJaIdxqTfqRRvg8gZVNcU/WPDQ0Ct800NDFWb1bOR6LTSrSBTQsbz16hBz3LrcrQu0HdT
UF0ruXiNVbdwJ4tj4JoGQgQN9FOnCsc4o1JA8ccnS50B9qMaBrdhpekHefKsY+t1QFlGoC5dh55Z
Yz46CI24rGkp2RR/yJ1uwK9VDzxOOImfnVBTV2XaL+BbkG3NigCzmL1IyvhoxPr3ziq/95rwkkyx
dmSL/oUxFsPWUse06UqWW19RXpjwHtUaXsGiz9nGvERUoHW3bLq9Y6bK1Vhx4KfTpTqAaNGmHFOv
DLW/X+ynZKbc+JQBGRoyQTO7aCbsU+Pga933XM5UgMJpplQse+4ZqXfZzMmoKf7iV8YlgQTNaXLt
vpERVWfKAw9MnrVZtmUp7QRiI8akU8kwcnHDaBnwftpjlBBp+zq8mrJ8O2TVhTryjh3zM88fLjyW
DoyXQyI+D+BnND/bJf7XvGu3lpmBMQ628Pa6+0LQElcu+h/xOAAVnvCz63jJWPKOQFNjh8N4aE2B
l5FiXmnENXhHCvAt5kcC7Bn8cqTnvIjOJK9/gDLndmHvlEJgaz1mvwLakvbQVZ7dN3TMevJyE80Z
KDFF65VNDJLPq+J402K5qPm1E5l6wkthQHodVvqtkglgjYbhHkghzL8uOE+sdtjUKewdMTQO2oSY
XI73YpLey5NxEBTYTTnIO1nALbl76YvyLAmt2JUH60sqax6kucFjn/rOM9eR89tJC24IpeyaEDKz
MJ1Lo57wMG4fjIpQ7BA/gXs9DFULpyxvpp08QjvxSicW+JlDDBRCVuZCizSqtmKjnSOJhmGmXyjl
YwVPsK6exogiuLwr7moBNGKvMXqKYo9q5JZRIcJbFnvwN2zatWKw3I1fk0bdE0DfbN+24AELlZ0O
yk/fTCJVa1TBlWX+MzST6yQSv4xT+V1jhtiWZX5XsuixSJAhtEIn22YrXOdB9egX7R4YmgNy/VyV
BTbA4MbzxB0VLSq3zXaYNnlSOLlk7I1i5DognYtG+5B6qX8xVMbW4LKYzQxsCAuW7SWKcpy6yNiZ
QNZvmtCf7gI14WnpVWwGvsEjrTCyzQi3S/a97lAnmfVEMkFlj8xawEjIukkDbympq+ergqpmN9Ci
B3E3ZLGMoKTQISSVnfVDSbVo5xsp5GoeVKp58yaCev078PgWVfyqoHsfj7RQckEYIXc6e8ws4pE6
RiGZakbuLPqddQFd7ib9L1xqD922uJVtdGrZVNjyCvlgzgB91uwiQ0y4Ly2UJnLVIHqOpJSKxcQS
Sm7Q+o8kbaMvbVFbApWFwxpOYpFDJP76vr8LmQzvS8pQmHdxmIj7uG4h9lkdsLTBmNywT8M1StBC
4fG7PR1LCEJcM7Z4kV8xJ7/zhTx2NVk4b1IJMuOabeQi2fbaAtIOWdbR7SFsXfSIUFRoqHrq5qJ+
q5f9sTLaX7EVrnywtVYW+RPV6Nq29DNXTc80HU6FdYaO3f58Mp76NhohIMs0RRHzn8VYecTLp9xK
XZjmFDta4z3SZNcQpgKV3biSPFwKn38PG58FQKM6A6sXCZqIGCUvJeB/2D2gtNsMgDirbjfd1pvg
1rNzCThGaufjObTsaSXLd7qjf9pe5EcjSw2zXo3dsGp5AINHpgKzAJuqC5vPR/TkV3vTyUX+MtTi
kiQCs0/lDSZ5QbO3mlBwzdD8VxuJ9qcpeU4+v0lsVANS1YpbcfGjURw5xWeBzPlFcgZxVat2PK/d
0aVQfM1PbWUol+sLbEUgTgqVUITiw+AGcc2mboutUlUrE2ZlKOVF4lIbUAlHTeymJXX8JLgo8uRm
79eUfH3+zRYZ0t8TUwUnLFP1rX4Q4QZFrKp+nriefB9xzZg09dHKuROa4xXUg5X9/9T2hCD9P40t
9uGq86wcPr6rFekD0t906ytmuJJjPjlyb9qY//zNzAh8GCdykLgxvF3iu1uzC0diXtmaQHOtncUW
pXGmZDw8XKmWeK3ndl5eGN3h848jnRywWSNuUiSjfnCynYxKmUCeEn+1m/NpU9wNkmNt55qdDr8n
OztmDnZWnze61uZi6pEtIwY/Ju6g9c+SHN7h/rGyu6+1sLgFVFPQGoaUuH6j8NY+KPnL5z04uUrf
jNpimqVTEwwSoyYEMVzECSphBgdQBHrxb3bWNw0t5lqo1yQIOi7ytZU4Ythcd0UQbyOetfYg/avF
g2cfKHRTl6ibej+xSXKoeZWmhHwT3snqcDkl4t3fD5wuKQD/4K9QKb34ML0s5V5X5G4sFsci8K5T
xXoRQv8QVubD5y2dWj0g1xRRJ0eOb/li5GTsMkWJ258cF5cacUMHMwewHUax8oVOtkPZiPTbpmbp
2J1zyy2bMSeWJ2jnVZPU+7HhZdvWVrTCbzo1qfU/LVmLE8mMNTUmi+O2UQmMoLq0hubxX4wZOB5M
trDt/uDYPeahr8ll4Y6DNRBR06hvrnP89HTpX+wA+NGS6zdkA9HT4hwfAyxwOeFcncAfD0/jfvTL
FXONU6NlwEmy8NXgv5eXr7ZIpVJoCuQD5jlhQKAHgjCtdOPUt3/bxmIjI9KZYF1UuEMT7uFZ30yj
djQw0fn7r/K2lcWaiUtiIK1RuERCDNQJvKYSvyPrnz193s6pTe1tO4tNTYj8sOjbwg38+rHJq1tF
6M7ytL1TiSP/i5YsGYKVSfUrYrT3Gw2iV13BU8BNs+nZyIZHQ2m6LZiNF2++tX7e1slv9KetpQCN
fSjrhaoEiVO8mA1XHK+VnFKMq5WvdGq+Qe7Ex4JQla4u+zQ1I0GnIHOrsrsNp5H6mmJNn7vSxLIr
dc37ASM8F+4oCa8myA6ZH/Qr6+bUeL3px1JA5+US2rI0cydyXn3rfVP87iC02c/Pv8paVxYrJ9a9
Mh+GzGVvqYi7kAoylG7/eRtrPVmsm1BSusrUUhcxwldEUueZ0PxATLD7vJWTPTEl7HskRUKGtTg0
66woB9nPud7qFygdD7q0VpNysh8mGisRu1W8YBb90LK8RJMCYWPM3FxH3dLKZHisIllZ/0s1/+tN
HWmYofJcFWGmLrqStD4IAytzs+FyyPVt4WbTjZheFGgtMmjVQuRYReHIIKh7HnmlIZE+wAqgrG9M
ooLGsPL9Tj5p3/6exbNSLQJTE7rMnUX+hFR88Rt4BsF0ZfMs20CRx098JJMEVyfercVVXksXlhGd
t40v9iiCbd6QMkPFqU5vBhUMDear4Z3qKb/GJjIBVOP2SxWSLBobMaQKHjqEV5Yz5KKTyBeSaYJO
okzoubMhx6KrnrCjk5qutDmaMA2KY6wQnKaXm9tWiQh8l16kbEuRtL7h+9E9mKLsS8UT1dxSIGds
w7YA5lWqanxJlqrTX8g/GeLeGBtdwRRVwe6tJP79+eyeh/jdKGB9hKuxQQgDKK+8nBJKPHQ6ggE3
UMkdDoQK+Z8gNqptqgoM+4DdLFVRn7e5BCCLs9+SpsKFJswEGfDDVurpcRqZoqvF3K7H5Hb2rIig
Xww+6B6tczyqAy2LsgRzxERPcZJJXJt6c2hm2W+NihZk5QC+1WW/E7MWIkuCB2Ae8AA2wah4I8gG
M3aG6tgB/DKEimSGihvv+LeXirn3gAsUrJBECXew94djlnmaOHqSq7ejcaZlZo++IbYefV1Kv3w+
0B8O/NeWWOeipKsieM73LSkTyTetlF1FQ/fTX8U5HLyG3MvaI+b1Vv9hNCmQxz+L7/mhRt1Ua62n
1JaFHOt2dwiPlhOeG3v4ffFuVRk971IfG4MkorNfivTrfa862NLWFKiUJBpPE4b09w1StZ/qdnAB
x2+t+EBl32+f2rWa+Ncq9M+aXpxqUyEaSmIobiiNkSMZxZaMK5bG/r2U5xvskpRMkjAyQAChBe7n
3/JEr3nmwH3QmK+c34tZkyAW6CYi9gMilK0ee1/LgM0olxRQQLH3xSc0uP28xY+hA6q+DJ0yeSgT
BA+WL59yrD3R56uaqLICjfRQTpj7vsWxJhLvlOaKFMlYPGRlZUfdT2E6hNK0skxPTGDd4B3JJVvj
irdcpZ5vIdkzFXdCDQrqzsTbXTszk79fJqis2QVERNiiuSxyq4ZiREiquZoVjQfTSo3LUaijxyjX
ZdHpxKFZuYHJHzZdYvp46MIgsGCticsdQIn7MS/TnOUClBL/m+qy6pzkOtuZZAFtf9iUt/1Fchfc
KaSbLir5EvFzglEbFqdOf+AEPxNNG8eMlZv0EnLxej94+7vmz/Em8JUp4pQ1Jennjejgx1A+FE/K
k+9KNk+SC3JRX4BANuq96vb22tX34xayGJN5/r9pWxMw80Eh8hreNo2zeTnPjHrwYCnmU1/CjbFy
Cs0L5t1anhuktFAE1oB+aYmP74qG+mgrx3JL+OoZ5rgpAtJ8ldyvIUvWGlrccrx6RAjf8eyS49Yu
+/a2H6arUfXWPt/pdoglKbCDOc3nP38zggMiVQTGhZtH6b06ig+1OaGYy1f2oROtsEZYlDrEHZ36
7fetZJpR1ZNeul7zrPeH2nju+q+f7zsnLtw6KRVRIQTLYbLc3yWPJ5hPC1rqj0c9soqjjBBoLUZ5
qh94cypY5oiUmS5HywMlZsRF7VZJcvSl+tlUvH2Z6NvP+7LWymJFRb6qe6ZeuUE1uNbk3WBF+pga
xd8/t3UUNRomG2Tz55qPd18+qzpEw1Xtel7T7IM8wix98DihvNFvZ7/epFxZOx/2ZSqdCfLhqYgf
J+O3uDsTHVVFXMDIB0H1zCjRTtGuFOp1ofdf/sUAzt69nHgaFiKLK0wqdtpkBa076Fmwq5WUiuM+
MH/poSD87aeaa5yJjc1nHVSV5TvPjNJE1QvdRYyf78ZO+Cq0Vb2BHbsST/y40y0aWuwHgom8T210
V9ybe3yY96BWMV20JapRexeNqrgSKz91jhuWKs7xUMKLyrKM0ldkT0h6na0VCe9tfNbuo13s1BtI
2J4d2eGm/Nv5KIF5Y00BMScl9MEBREq9xAowNFbU7mvRSudyBf8Ckyb4t2KwkhD6MBUXbS2uZAFy
/klqPTeJvlXTndG8VDIqGODbfzkPaYZwNmFTpj5P9cWM558Mwqhabp3+CnG6BGeD8GUNMvLxgf7a
ismuJAJdkpaXvLBp2jLqPJCfjugM583P8ibZCNsOE1+wwhvlSBmA20BgdlYdfT/suoumFzsVXP9S
kirPNcudepwO0lm8J1+uoN+ECiIzSRC+/vx8TD++/xlQYJc8g0gVGPz7/b7V6kCtW4Vvl6NHtMtL
QjkX4VG97o7tUw/WIb9WH5Nf5to1Z54S707+GbIoUSBHGpHQ9PJZNMHeJAxDJOdGaJ0u5GqVXnhu
9eDZauOKbr2yGpYQB56779ubh/7NwRwGnhoOtBc/RPfBT1TqihvtxK8AkwPKvqy9QfW9dUB5Ezjy
ZVbaf33TmdvXdIWIj8yFc4nySsoYeZ1cHEKK34oSusp0b5r6ypHwcf7w7iOuhJsAr5MPsSVNyDSt
Shoc5mBR1Ind+39pJvA6jFDvTN7OhK8+3m949+lTVx2MO32PsNsVnOSs3hB42VZ7YaOt9OfENj07
JPxpbrEg6qTjQUJz866p4nA9ovb55h0oTtsN+wqzzL+9WPGVwAoZOJKrmsWD5/0skf12rIYhP3gA
hdCmRdQG2Yo4fJ2myFhbAfOpuVwBHAeWomusA94g79sqjWE06qA4DD/8W2M3fvGP3i5KN8O22yMz
YxZ+vtBPzY23zS2GUpW0Tor94mBYWXKO4JJKCqHxHj5vZP5LPuvTYjPJcvipIX0y2rqwk7R8lrX6
akAtZve99fh5W/P4LNsyMJfQuDcS8lhGbNPcyyOMUw+Dmjn9eO0J332cYj9v41R/OD8NbvIyD/6l
UIRrSlfySMGUNrUnjFvbmRYdHEv1r5NcTLy3DS1O0FKzAk48WCfy/VANNtI/O1VXnrwnTjYakQ3R
wpyDWMLyySsijB2bsjl0O30/bnWnAvfslE6693b1Ztyggj8m3/4bpJWTo/im3fnP3+69JdfveRS9
i/JSeIxv6thOv1Tuj/R8ErbjIbkRNjV3h5W75OvHWU4Qk6CbApZOk5jg75sVhU4nszocxL1/ieuy
+TKdV1/RbNmxo955950j7orburO9p+hMdM3L8PnzyfNxgmpENLjEgvCD4bfc8sMhk/066g+DhUEJ
Rgqi2/qqdeVl3t8HT2iJHZnjFEg6zivve+oR2LbiqT94aIjTeIypj+ivqGX9KuXV2iQ60SuehVjX
ExCS5uvs+7awmgGllQwclZGj2dNOdTR4T1vopwBdRNVB9r5KsPk4gaiuowQPkYEJA2lZ/z56HEdl
Nhy0tIU57nk/zLF/1vr6ehCoCvjrr0Zbpq7KxKEIbS76l3lDPZTFcGhGBbvjaKcD6Q+UdPd5K6d7
9KeVxXrvVKnXsnDAVFMC0pvg6SmMxbZLcRoA+rly1Jz8ZIwe2xhR9g93j0wekiqfhkOnE5cVvKtO
089FbXr4vEsnW5klGqLGPAR+8H5iTMXQZ0k3HiYqeeToVwBcUYiSla6c2MOIv5pYXM3BFYKFi1aS
UAkU8Gos6vA7UNT6Mj8S6b5NHvF55jlwVM+rb9mFeSmsfLCPxyfBT00FdKwZhvphMReD0qRaC3lf
rG6tCUm/UOEG/9cjSBsm5xkjSKB1sYxz6I3Yd5kHRVCxi5aUrGntiuKOr16sj7/X8V+hPi7CH1Ve
5y/Ne67HK6vjD/Tj/z8gCIvtEyBInv7v/5XUcf6eBsL/5zcNRJP+i6NC5DMQgTDxtiQ00P+qm//5
P1TxvyxIYbw/cbokyKMyR/5hgUgSf4QuAaC6ShKPSfIfGIgg/ReulCJPHO4RMlc90/grGsj7ZcbF
dE4SEiAhXoqu4wNdSO6kSu+wELa7J+ptzBdsCQy3vkzYg+udn1J9uyVv3HxZuxozIG+uW/+0C//E
5PnCcbq8CunsIryhaBeLIHHadGkx+4O7fRWn9SbFp/jNR7n+fUy/rTFYnN7/tCfTIMBlEITLtEOu
9gzm9NrP8WV2rIHVWm2oUlNcYevtUtkG731r4i6FqRlWN7fqrnHC3dq77f26//gzFoEixU+rNBz4
GVaIy0kKenWN8Tv/DX+uKf+0wC2W7C+BPEr23u+bemQCpBpFkGyY7VAUZCeBYpskswv8hga8gIxR
WnnmLJIMH9pUFio3JQyzfJJoc+Y7DsE+xigKEi/1L9/VhxJ8OkZoDkRjY3KScZPu1ibTIvv88Qcs
TtmkNCez9eev+8O6+s0Vi3s7PQ+AGfob/fbzyfR61ftkjJXFcUtdsEoknv7WVD470bl+A0cRF8F6
Fz0ogTNtm5tgu5okff/C+9jJ+c/f3HsNiuPr7HeryX1xnWygYQB8RdFxTXTTlf4qZv+xuXkqv2kO
aWyG6TGdbEu1lHbofYCGwLTQopVz6uSa+DNjlcUZHPjFKDfKPHuaJ994TDL9XzXA5qtydyY6tDgI
5TyTGj9ndtT4cLX57ex7/vmMOLmbQdb+vy0slnVbNa2G9TilduEXoziCPrBH8zoS1+iD/4+J/qeh
xepO06ijFJKuYPO4ox5Lwa6hwyZAOcZP62bIp/YSS9NFrl+k1NhN3k8BhYrpIA2GAJu1xonTRwOn
+Lh+khs8+oA+e8qKWvbkRkIKj4oDTj8Oy8U61sR6imINTEp23pyHvq1+MZ61etPezLHLftd8rya7
/IqiQ46d6Li2wl7X7XJdzypaBI6IWXikv+9vkWmThrwVBgyx2plMK5zJx3Fr7usjPPKtvK1fBirU
4m3zHDq4Kl+O1wMJTX2Hs8u5ciPviiNmbmuypkXY6vdKfPuzFp9hbIxsqsmR2MPO22cAXXbVWf+j
PlfwkCJnPHOunM/n88KI47VJKrk4m181PR+eSF6vl5UW9jI7XHqJkah4hFHwiKHfVv+Fy2N1X2P7
mTrAByHGJjsDC54HNF26u57CXvA/P/6WxUYEer5uKDtgcdn6XniKrq2r6jz4GYtuh6/0rrqbzuZf
0rx0D/V1ctm9KHuoVEPpwIl/KvZrs2SRe3n9PUS3TZHoK+lMbmfvZ0mchlJT1kAy5D1hxJcazx0J
uuw8I+QdXvfVepMn9pe3TS4hxWGSC0A9RmaAhCXKLCaYry2RYYswhG/yw+yU4Tm9A8vg84mweCB9
6KyxWJFRCp2okhj8ptwMOwqnIau52ZWQYleBndee+uCcCk232cdXaxP/xMHwrteL5Th1vQQaiV6b
RQaIUgKkEmrN4fMenrgAv2tksbiUVg0Qb9FBFdvAQr/o1Zc0XtnXTnaEIAcSfR6aUPzez5jKk6Qx
7eiIFGKHiudfHN9+3ou1FhYHUKZmiuU3tJDL3ZnYiWeGuhLwPXX0oKn404nFtC8CAutFSxPNLmMf
yF49atR7yP2b4NvqIpuHfbEV05qKrcf8UNbEeUW8uX0kouEJpsBWrNnYslwP4ibZ6Zt+F/6sfxLh
I266+XwEF5mrf2b6mxYXH2norGoUY/oXHQwwiJ7dwZHInXhPanCnbAEcFN+8ziYbv11te623i89n
JgZsuZq2Bde78Y7SzHB2xKvku4YBFBfY7Upf19pbfMs+zhMB/9vfW1hqboydf1Q3xQPudxz0m3XL
qXnwPvmcSy+YMBciCEY0KPbTRZs8CNYZfDBb88aNBg5xpXsnW+OVJ3J8kYdcBt2GHqxOldNa7/iI
F7VtmW5IkumQ5q1t+ST+wEM0mFng7NbyOud13pc+dPZN84t9y8vFoNR7mtdv8ktlM7mwA23lBS9P
RnbtqJbmHfiz1hYb2DhpVirPrc1VxOQW9p3L89ZOr/8bzlgnN8s3PZu3oTerEvVvqzTzZxym6JaS
AzviuVOCcbLY2Mz4xe8rSMjixtRgM8nRJXVeQIkOBmglVKvOymc+OYuJ46o8HlRqxhazWMZcugxl
fg1OFt/DM9LqmOxNDvUigIBsTAJXGlROHsN/Gvwwi8PMinSJBtW9bjpgT3GxFn6kLgxTGUPNo7hN
zpNDfJu6xl2/rQ7ZdXEfa7Z3nG9LIE6dCoLOob8ypi1ZeCPdzhWp8nWzX30Qn7i5W3OI+5+heZ00
bz5UYNX9IGqvvxRfTAOIHoLae+xkwzPJ9niPazdAzQKgJY6MpdHe+1c7DHFvVCpEspD6vJ8patfX
tfU6K48qXHFmiWNea8gdq+/QM7arT/LTc+FPe4u54A+eP0H5muNY7N48kMoLECOObuOySxDXSS7W
5I0nj9w/PTQXQY+w6uNUGGjRakvbB7An52uDOP/oj0v7P51a1sONGWDIaG6i2VhX8aV5Y7nmjfgw
D+bsJ0mdwnilAVHFrQyTF/fz5bXWv8UuRgngKE9QgmytjeBaNdG269uVi9GpBx/z9E8P58/6Zp5m
eS9n9dzDejvtUJnf5ukGdqD+MnsShvvZ3xWqUmgPuq1s/2UfNURAhOKxblgmzQOvB201HxSah9V1
fNdZKwqHkxvmmwYW1xjNasWxf10GAMo8+WLSxo2QrhR8nIpHIS74043F1SUMIiPK5/tldJ6dC1fJ
tbYD4MN2qNqxTA0Msc31w+Dk/HjT6GKFw+zVy3Tumgc1SSAHJGfa2kF+csN908ZiVWdNljdhNn8f
n7QW4WkPShFQOYQiwBEhQl0yPbRsW19Xq/P/5OL70/aycq8Qq5RvR9vq3nezXffqbVrt1x45iwKE
f+6db9pZvLAAhtZDWtEOQTBgpDxpsQYTemHjSXcUDW51laxoBKU1WlMtnjwk3rS8WOEpdO0om6eN
ug9+alfBz+xn9BOl3U49/EAWDru4gSdw2+zXby0rk2cZWdLDCcFMStOV+gvScCmurLuTf79JkoRQ
DsT0pTYhCPKuKuI5kqPCeZMfMbX/fHc8FZSxEJojYRJVRaIA//3OVVuWIYXWPHgX5QtHPc+hGDm9
steOGG2t1rad6hCl93MYCLIgRU7vm5PHUcmB1nIU+JMdW1e69v3zDq00sAwxZLqcmvX82Fbl6JhQ
LUVWaO08O9kGxEzg98AKSO2/74RZm0VpzZ1IzvNL9F7zM2fb7upz3MC3FV41a7rARVnG78VFMG9O
gpIRoTjgfYuq1vgVwK75BCVWUzqqowaO+RJexm6GC/ht6KJaiXZQQHeWBunPaYYN90fZxqX7fnrA
9HC3HtE6dSi8/VHzML059GTc42MYZkTWKwz3oDW2gCMLNVvZPU/lvCwkrjqOAtQZfUgFyeZENf38
qpyFFcaTVLnqcTgPMCYStqw5FJov08so25e+UzhOwr8+n1KndlDZ4o7Pf1Q+92Lww64WMv11iex5
l1w0rraXtuqqg9f/Ie1LktxIkmyvkpJ7r+/z0NJVCx/gACKAGBkMcuOCCAZ9ns3H2/QJ/gn+qqXv
9Z+BWUXA4AVjZi9SmCTIUNikpqb69L2lSwKnAkVW1LihtsA4UAFqzY1FExOSLq9DA4OVDCcXIW2a
+tcHtLR/Af+xUNEFkveiap8GWSFa1GHmUvDaW+Fzmhab6yaWBnNign1ikF4JRgjV46GM9og4kYC/
R5OUojsZiOavm2JArD8Ox6ktZuLCoeiCpMI+HJz0IONsjMWu9GO/BWpQc8YdeVEO2V5zKh909Okb
x/rySIFeN8CmCHApE7REddXL6nw8miDi/Q7ll3WBBAiyisGTCs0sxRme+AXYpbOHPk00qGI/XqqQ
hUMcA5dHq1rBZzV8VkDSWPecVNniNjmxwZzvdhIgvQKSchux5ZdBNG9zNeWs3dLROh0GHeaJCyHI
eiiFjskzUlIPtmlFBDSMs/g5q0B5PEeJiD8jnVeSNlppQTtyrj901MDC2duEdgGAEkZH6zlgDCzX
VpCCkxtMg/CsYBGb/VGfQkhg5lUiGwOIN2cEZvPcClu0nEwbLej79jN41yTw++VDgW7Krml0vJ2g
oXFIBznd5EYfVWAZbKrJEaywR+otDEE30Nqq3ll3UM2zEkh8CHO2mqxB/pKHURf7TVlJqeVrWQQ6
REdQWwESYC3C+gTE2hG0DXNXjuMQbOVWmMrKCCmTqFUrNxEFYJ9d2k9mT1K/0UAyP4heMpugaZVx
5urWLeVkJuLKaoZCqlfRAEgcWtaaeZQ0KJcSMxldrZdBQe7kCN30wVEEWRkMB72sE34hkprg1Q0x
AqORHOonCwn98OBe/JBbtZtehx7BrWUnRDWJYQ8d+uLj7dC3oPOdazDFg4A61wHGs4EaEUjjlEmD
hnQ7pK1nEOiIYgsghsCc0OIIeoEgwkMfsNYSqzDU2hjkzqjEoTjZplzINcJ0aBpEgLYOwg0uhSld
hz0IWR8l0GHKswtKzlm+0SulMu8MvCe6tyZtYt0bwd6GGo9h5nq1N5N5Mt6CdK7FTT3mWfeYT3Gq
gUAuJKUI8YVqzlfdQN+KnQBmWxxnSDJ3GAG4t8jXOkwGcdOVqky7mQwpbdBKUlO266aq77JSH7R1
DUgWwJXor0MTbBPMlq2UeW552FB181mJer16TAw9Tr7FU6JJ6GbQwSBfx/Avbt+SrPSmMK+/W9nc
yN9zkGKoX6oelLVfhkGfFS+bTI04s9hZ6JZpTXH4JEY6+miUUS+1hw6C1epta9bttAPUM8H7utJn
ACCHJi+IDLr2NNO/Ib8/RpuwGANtPQ1iVb8ME2Q0MlsKRSgk2GEZBeDtB3D/AKUT4zuxBKGxyQjU
721RgmdknyiqMO7DVMvVFeROrPrezNNx2pIhaFXdKYsqNTY4IGYx25OhhaNi96ZaZytFmnN9bwi9
EDxMmjINhZMLCQQq0qIsIOBtpdAGuRHaCDEYaOAruUV2QIcS2kpQQH/6piTqAELkOBhMxdOhm9A/
q1Uuys8RMabyAaEnKf3EMBW/ArI9BQ92Ch6hcZ6DwAv6bNTJClWYVN7XlWyGG0ULkhhs49CQfwUa
PIp3ZR3Fz0o3WfeDOZiOCZRz6gfdgJcGuGZxXe5LYwzHbTM087oGmzRI5cZKmUCE20aqqbmKXrcF
5Ews7ETQm0GBBIK1vQWWalQm8nwV5zp489u5nSVHTTrDXJNJUsO7olYmC0BBQwxX0ODNSWZ3mjV2
4Y2aT/WMKkIWldqqkkBe8kUvhjhMwLAKxR6ECha250PSqJLwIQo1eu3sqMvSr6WWgEVHApVP9E6s
MQm+ThIkgpKNIMdDZd0qad+KrS8NcFfpQzdneOiDZN3INOiZgGuhqZ4miyixtYfPQEM38jVDLHaY
ZYEA8lRpctTKHnjJjFp9JgYinHlDAFNsnruqVIXpCXQramX3sQK/pYMbN1LvkHRSVQJ243BKqm1Q
TOOE5DYYpr6lOVgnOmRdyygt3Jkyk1QA0M56+9ypBpF2aOCSccHKk4kz7geFJTaQFJC7Rn2a20oQ
MrCbp70BzFevx3JJ7uo4kYNgFxV1juwaJtCIOs41tpi5OL3HmBdBBtLquj9muN6DyGk2rd98BhoL
BU3xDrk7L/OCR17ijhcCMIGHaP7zes41EzGjF+EXhdchvPg+RM8XZcsCUcNFn3sEZJcu0AxsA+QA
IFi0YIs2oW0AFSInRm66cq8HVItRx4lBJh+jaEROkQTF4wptLUbxYfG6MRYrgKdDYt6geWX2RV7S
eHFLpUZTb1xDkOklwYBCbuf6xXAQX6AnD84Ub3hQQjBBVNQ1wDulFgLhZHDQOjzFOed9dDkeagJo
E/TrK7TGyARR3YT0TqgbdImAJDAgyFfdxBvTnm7hG7jQv0vcAGOO2eumWWk5ZAlprnPw5hyK7JjC
3EcrfOQQCC5AmLv44BZSL5I8jFVmt2dG28ppC6vF7fASF15gQuQzfcgfyBsYxTdV7Xgkdlr4mRSD
5hYi6BuPDRMpuB8vcAAmgBg/D1TFqhCqoTHpHBe34SNoqH3TDdbi6+zVK354f3ns6HBP7DHbRpxA
MC/XsDdAfwLP+2FH86ABhbIWj3jnckstF97kaFCHbgJAUpe1Rl03ckRrmN/Uqm5xL0CJwHTNmRNv
L54GINcQNKCkeVHqAineEBYFTkOljeC3z3F3PVx3H5ep+ONA/mWCfXnmU4kQgR64+vv0PRN24uyJ
udtvaFde66qK00PuqPAbBa2jjfMXUoKMfeY12pSKVicx7HckAxX9dog4L86lOQTNG/IhEpp4LtiW
B2g+tFWMFwu0SfZ61WyDnpeIlxd2+6kJxgf3U6gQK4EJiJNsVG9eB7dAInnJGt22K25yizcgxh9L
U2amXUgJ/oGRmM11uB/vdZ88W68i+lATm4K4DSe9HZ3ADogXPSazU/eo1TriDTeNzRk6+x5Emi03
5Ih+mTuou2/CbXZDL3AJV3i84l3hF7kD7JWTeWZxghJejVKVw1gfx5smeEuTb0p7C3JNzrG7hD8x
huioT97ZfahlZhgENEXevYDFpZpXzbcfiGZo3RluYrrF4/B8+IW6AHXMrOfUaNctEmhoHGfHOLQB
yQcoMOG66F50H7XlVQXczeCbX6CZHNuTa7xUDxT3dd0RLO6qE7vMkAtoWElDALuy1OEhdl90X68b
4A2MuRL0KqyqsED7ezgelPZLBT4YTVCcGiIMjcxp1D4m+q/NIh3tyQKWXZXoRQhjqi+89/cj9Loe
hd5WoVMFMJthj2vdNYErGly8nmvoRyA2g3LGJ3lejfWq+sQ7JxeJG7qhkPxBg6ZiKhcxR1vTRx2d
3ajVP4sghW3MVTbfojHONUIkR2KI/P15APTRKCVfgV2QbDGOAjKlgqx1MFrrzcbsxD0SmY19fVUv
tw0qqGicw8+nVN5sxUUlgSEOqQYEmh7tR3FaN/HrdQsLd/u5CSaACo04bnNqIrtFrwqa7lMv9HRX
gtgU2MGoaDMPXMMbFBM8dTN2jxGgASYkMppG2lA0HrJxFleckS3aQX8gYM8gfLksUxAdQXCmIEib
Vkm7sdCJBu+dO5aTvAg6YiVALD0eRmMpcjEkg16GBoB9bPhbkzYmUQffJlSVXTbo0FAgFxK8cca2
FAGemmFWLRaSqo8IzBiSbebe5HV7qvCN7nSIHEEAaRVzl20xsocEM9pYQbpxWXlQDLXvgeukN2Pn
gZ8B8DaI37n9y7z7BWuXqwdGxxNr9PMTH5OIvVwaIqy1HvRSwfuF4jtKSqOD+xZwn2dESz63E2DJ
i54aZR4vdWqB77OFUeJCowipn7cRsbVxU+5Md9xC8LARgR3MPprdX4rpT00zK0pVGoFrOI63gzyQ
VyOkH7eILTbQVHJD0Ipc30JLPhOMwyL66ND9fFHgUbogjDML9pAh2+Rej1dnes8HTV2C3uEmT+2w
N1/XGWVtwg4enL4BHSzP6hzcGGhnCkYX8OAZlwUkaUBi9hi8zoUPiWfjRX0t74tt6PKYCS8XGGRc
8AfH96mETtjzXSWMfRPJKnyPGL5C9sfWRwg2pvNDIW+qYH19hi93MCX+Ag2hDvo6SAowfg4d2AR8
AtTPIVG1Tqo0tyM96DnruOjAT80w4bGKxqnwqLFromX/IHrpjXRjeWhlQD3Ay134b/9/Ny7m4lOT
keqp0znMch+9vo5uxpx7j2728wDjdOpAHXG+TD2kP1ERpFOHpHbRRU7chk5yM0ohb/Z4lpgNYYZN
pJTUUpB5moJ6drqP1/ED2hd1CFm606re0EJuxYWoHGP3a2NkDoYkiHM/xbh4JxCnQOms1O2oxGkc
PPmltVvVtoB8oCQ0QNWuAluClNJn3lJe4rMpgRd4M/C6h9oZQqfziUYaPkWqF3ekdkc2xjtoQlUv
3grOu7WTHD3CFUnTUH/lFCLnSu9lyiXJXpKJGiPnW8FqIycrc/oSIVPdf+prZzCS1fXNenkf0wH+
NMW4VTlPamWEipkNwTwUkXRHCldK8el/Z4Q56RkYJIxKgZEk+VQYO2j8zdrTdRNLzgS4GASC6IOE
tJFyvlBSUQ1tqsGE0Un51yKJ2lUs5jIPOkh/DLspwXEChkvU9UFTxJztoLOiHIUUmlmqNqgPDPsE
EZPhGH6DrYgeJe45WFygnxbZDEkzKE3QUosZXtGm8JHPkxPXnNlbOuVQg0LrtwXxnYtnX1XkVgZM
GBYIWoWSljvgeUOlI3fMkPe4vSzh0ngaERLqOiLKuMwMQiEc1A0tNQWkcuvnvuQLfrXlh9GXaX56
dinfLNrVqWwNs+u6ZhIgh4yZE/15Vdz3T5kbJLa1NxzzDkrJqAa74R0veF+8bk6tMteN1OdxjeuV
7pDykJpuC4FslMhsPJ4lp/sG+cPC53FpcofKTGoigZpFpUMdHLkBYlH+REFO7+qT9dAcpqfUtTYt
L+20eOJ+Tq/OuEY5r1uKgsOjcoOAzIjt3IOzcjs3O4TfFHhGgUu1umjy5MVCPz+JeXPNGuZQxCFH
S7sd5++CNjrX3cjiQTixwAS4YG6Uxpq6ERySw6htDEG81yH7NmW8zCe9vi48yYklxvG2fYui5gxL
tH1dQntnCHo+YyfibTKslc3/bljMUUABvY4UFcYKhCNxNUIm7LMeDx769jkTuHxjnoyL2f9NWOpI
qsAUlHrL2knuh924BvEg+iNAUoe04PxdcaAl7HMVBxc9pQ4ydLDQw0OzseucVEYA8esIus9oPehu
iOjrPS//ubwFfxphohIxzgJLjmEkGyZnwDsPCt3X12qhZAO/dTIOeged7HJ9GuoSWmj0MDe3IzD3
aCIqPOMGOo143kHUDorl/HtmcecDygbdIEtSVYU5W5OUIQI4ni01sKP0IAzfdDI5csa5QpdWCdhY
0AahTUS/SAAApNLpmSnDK4vQKkBJHzK7cmB3FHB9fSKXlspSdWTdQRekqjpzlkfki3olhiWwA7tB
cZejinHdgkyXgj3EpyaYQ0zMfpIJMtC2uas27Vq507IVPcuRCyFRsHLdKZkdbLInwQsHh7Ju66tm
N7zlpXv9i/CGypzvfgCTc1Pje8TZUNgCRDZ64KQ4o11euZ/zyZzsISyNEoxsSOgBQaqP6zGdwaT+
5+H3OLlgdzMUVO7AXMNinMW5yycJqCGbvM4rMFmCoZF2MfVe45WbLe1nC/kkjUu7/9Qos/tzweyK
AIgMKFjjvYF3923T2eDz9FW8va3aKZ+pYX4aZ3nhfg6W2aOS0A1lEcEuZK7sAZIfQcW5p+nSX27R
nxaYLdoJSqfrAXqTklkxfLnt08zXlOFZB/GNqPfSTZmAUHV1fT9e9gcyi8hsSEmppkpJMC49tWlR
KthYs42iMxhKoczCiyl5q8fszK5GOw0weBhjjOvUeIX4eHRPu4Wbz8ILIMdQ5Gj2lKBYu+eMU16a
XYBaKds/cHtskrvqw77PI8yu+jCC3TNz57fYByjLyb+I3Ft88QCCAkAXEcyhnshsFjlL2jQPcbUG
hnQjiWFjq4N0CxXjknPSF4NYVJb/ZYnZNMAKRRKJYMncic7sami+j9Bp0HjROgblB+9S/Tf2EDYD
3gwZGZPJMsRS2+pJgwVs0fIM9tzb6YX2EsW+9iAba112/0InEd2h5k+TdGVPblmzB8hxoiZRgU6g
8k4esrznuOXFHMapEeYqF7q2TAzql8Wt0PkRCAYPDaZv17vVM6ACXuCqkJtbzeImnm5+aI3w8pjc
uWVcmxSRvoVALY3T25fyEXBQD6oqm+qA/j2QTXHXctGlnUwss0ujeZKG5sdaoqdIxp2HgVKujOxQ
zqu/XjJB74sJfBkgERe8fQZQSGOSY78KKlLu0l43n68f9MVBnRhgDkTVmuMg04wMLq3CDqfJNevQ
5Bw7nhHGaYYRuOmtFEbAfVF6CoTS8X/lx/WRLLlmKoYgG5QcGNVAZk+qc6pNDbWSRur8ra+Te3Pu
XSBiy5txMOddUJXE7gfd76d+E+li+jalXetxvgXdBcy1dPYt6FycHD+pzawUqle0xj0hCZs58ne8
TI4HYsLDIV9BGPoX8B5LL2XYhVADKPDQoMIWuKVSxhOywmnotgB8HsBmNO0HtNJ6xr521dcmBn1L
8cHlWqAO7HK48NmUSFUT2axHFiaIPiHZjOHWB+sm2BAEg2jAofgrbtJyISpF6RYsfQpeqQCbMfvI
Eqq5A8jtx9OSkHU3I5QRHCAwVn3pI7z/BbIYnk3mCu41pS1VGmZQnFkIsKHowCbAh4MrH9n8xDWv
lLi8lifjZLIeZVMAuSQcbVp3wMUjy+OO6xoR2/jSmC51Nfy6EM8qm/eo00krGmq1cYOHem+mrgCg
jfdjrJp41/vTOnBGzrPp35g1VSjUQq/qQoMraDO5UHLsoPR7BZ4qSnKfbiEG4uhPcuMOm8QDdzkn
bcA1ypxSosmlIlOjyUZ5t97VAozLycrwhN34HZ0IwpYOlndYFtwg5bkHNS+CKhNvxHPXkAthrefU
aK4LvmV5pA054SnPAnP3D22tg4EXvTK1Way14l4SA/e6f1uISM/GwDjZJCnTTKOPGAGNAn2074TR
m6x1IXGgJssrdDJZzAppk1SDggCGKBFH+ph8qbcJsCU10CUSOvTrDhgwbkixOH8AXeDKhcokqETP
VyiBJgzwZjgC1hNSf+Dq2qOkBo1HT/MVHDq1hedWOKE2zyZzA+tKAv8Zw6aSA30eaU4rPF9fswXc
FWW4BurXkKHDAW7o82EJuTopPW1NSzbiC6VRURGDhtt0V3nozLwPv5grVNV33IhpabPgQOu0nZ5q
CTIbPuyGIEvmgb48JQWPz/Bm8NuP+FPsRPv6ub6Tb3ufr3+3NKEyqAmhWAVGYJ19Z0u53MQ/4oAa
iLlWQvcMZ3MuWQC6hMpyUIqjY2R6cseXWdtCeA0NV/oc3EJ4bi1PPPWlpegWJNdAp9LKDzo+mTVT
LKLHXQwkbP4S4wXmtT4l/oz2onz0//yywuKgfhpkK4J42aLtjRrsgzelAMVx8ldmDQ1uFtWKBZCE
ub3NqBzDroCBJMudWU3tVh45/u/fzNpPG+xtLeg93AZsQBgL8AlcIk4E8Ajxgg7dsiJS9zyfsRTv
of/HglilIsoXsoMWmgTAsguLgC474vis9Z9M/cA5wDwjjI8QiGEUKZ06o7PHyMN1pep29zDfoKnI
NSY7M1+jG4BFVlyRj8VdcTI8ZtEQyqpFTgHv7XdphZwtHnur3q68kkImq/28ix541+Si6z+dUmYR
u0keBLOhNj104YXrIbWbwlY+g3zbLw7hYKtvkGGI+f3t9Hpkg9lTw8yZa6Wy0GO6lupDfWj3ANcn
dpdA7dWG5EPgxug5soHcnu3uLvJa0S5BIDPeG/e8WhtnuVmdeymJRJTb8D2y8Umvb4PxfvorSWRw
B0AKD0yqKmJN5iIXKrMmRIAPE+rQKZDK6rjuf3nv/DRBPz9xk5KamVkV0un0hWwVQS33mD82nzLw
we8VL336s0oqSFiB0+F0WMwNDqqKsp4i2CSl/G0iw6YvGv/6aVxenZ/DYg5jFMjCEBqYOXLUrWuf
0Yn2NZFz77qZpXLJ2VCYo1eZidDNdPqm7QT2fPC7gUVkBRFXemn3fnkPGOOWd/jk5TPwc3TM4RNQ
oMmBogZg+QEV194lm/EZz54K2k9ofq0d6Vay6U00vTZoOrF8MB4opjtDf5J3CrgTwBzHxirAiRPg
qyhPPV4Csk+pQS2nXWUHozrSLPyCUTq+Cx8A8QyU8QG/vdC+ElJDzccJZXz9KzCqeEb3z9oruGp9
Wu12lId5AEe08oLG1jt08m+ur/ni1joxzpyYNI9mKUNDha0q1qZTIPI8pp6W88o7S2ag7IXXOqQ7
AFRjzn4mmp2Zi9hZ4PVzdPVBlL/FOs8Is3wUcyEBwQxuEtTckJBgg2nZmqsMzaga3pPVpt5DMg3c
IM2NihYO8dm84UcwzO1/aZE5mVUTJE0V6iJy5eZD2NrxekaJBfQHERR0KCKOd/kfsyo/dwu1SDWw
TOSTUYgCIpyJcPuqmaN6AE0xRLCOGm1F5BJg8U1XcmN4O2LrgKI7wXO8mVbxPR7vwNJUPu/ULoz8
/HswD7+y7awshhSTHR6M4K4CoXDiWt68ncH+AOp9gCvdP7NT6cBpUHCUHIP0Enr+zn272DYkKWfD
BNeXYs9C7DTCYM8KDzDGYI+PdqC7B9oh/AeKCXarNqHejKXY6bhDlJVk2tivXzRvcFG1oi9Aq7Kv
j4shkDoaBHMCeJyAGkKF9UjzcXJpRW0ZEFEtKhgkG+Umcns73+irZMvNZp2fwh+W8Hqg8tGgVLq4
gee8M/VIbMGv9z7gsYlclotFc5Lcz2+tB9rkDvxh9EkUeRfLuYu/NMx4mSlRK0CYoCk4wMGPNwRN
aWStPCjiTsQpKf5kD8wPe7gyoL4B1CvV7TjfK+lcFUM0wl43yI6R7AiGy1m1pSGhuxW4K8CaL19L
rVGKiZIG1R+gk9yLPcgz+pROV3zjrRxT/TgOiEYZ0BAG34oCe+cDUiWZoNQvVqh+JN/C0AZWHJSU
1j4z7AzeLXqRvoNpgzYmG+4MrjXCpRS/PPDAmeGOUimgmTJAMXejkdYpwIedAEx+DxJ12uAAPWi/
o9IQfrTl4WwunbkOgR0guvFsE3FnKHQznxyLpgA5gNLC0Zk70/8nA2W3yvYI0LFN+WRTdBOeeVYY
xKGAog9+QYjKGJxJnTUjrn9b7Yktga0kSHlqWXSZzk0oSIkAs4dVpMgQ5hpE3d9MZ7R5g+JodsVS
LmxUECybiJYbKTgbeZ3XdiSITkBGPxlVzqa9vDwgNwm5InB3yQoUY1hoJ1GyfrQmiNS3HjpwZrdw
0xEP1tpJP4mfYs941J9mJ4REtR0/BV4/grrE4flxdiOh0eKoRomeYvBGQkKYifdCUY17XdGQr3+V
3hs0BOQ+njzGJ2En+BB+dkVeZoNhEaOtDucWma2ryXoj6kUMBUwneGgikL6LjW29p4+Ae/euFLnx
DGJV7aZ2IGD5WdykG3TTxJEPDnqSrpvH/oAEOBeOyvA30a+FJYCAGaYBBaQLTd4InDdy0iZoFvJG
Fyvi9rhF0dC2Ud30Q3UBc2xwpNM7616HDhhnLzDFK1gHlFOlXHTAYlNqNWa7T5QORCUFtuALcOCA
Yoe++Epzjvyghc7vybaHsOtRLRqXNpQtQbbHmMqTFnXMWpVxw4Xr1qdSEOqKP6HUq18zw3h9Lc9r
QesVPA8qM/BKDaUwwVQB4rTUDXRQM+/6FcCepothMc+lsUiErEiwrbLYbm/IavKQ/oFf9ounsMOD
RbXr2yhG6J6tccnt6s/ChruK1GNcGzNzmLS0SgWjxdS2HtJPxqr2LWALJrhJWrP5hYwFjS8vDELc
AwU4sDMimsDnJ25ZScHlD58NtL5roM8b8KVtDsBlJjlZ64S7Yh0+z3vAUyYbF+EasqmGYtfE5skk
MSkbVBvpnjr5HkxIUWgJASAA36P1pBVcmB/gcLvFjeZPbr1SHOJbbsoDhzHtqJdWmZ1cpc0IQQUZ
iNx19x3SmU/Wq7rV3sHvgoqr8dh/Jjbxwi8jHszqU71J1gAph6+ABnD2Hns7/jF83FOGCtEv4LLP
l2EMEQ/PBHu9X6GlI1sruIxTZ9RssKqar/1D6gZcBcvl0UOYCqp+EJW5ICSMsyYFlv8456avon3T
2ner2Z03AOscuTcGl8b+6YpGdO2280S3cfgZg/MH83ER0EmGFDVy/JoO1obzsat5OWm1bMo26STk
24u4vCtLwVeN/l5RymTbZROY2lXyfv2807Vldj7MgncOvhM6swoz5TN4uyDfhKOmVVZ825e9emOW
PbS5A6V/um6KfYTQ5T2zxdxYkdo2PZIR1GNG31QQteBZR4mAf42rZXlC/zWyI1fcyZkmmgW+rhQ3
8tiu2zEDTUTvqcbXGSnXWjXtxGo5Ca2LGIAZn8q8YtsQ/bI9IhWML9FB85GtoNPgpS0EsW3RpfBA
bm6QCdiPU0o199AHhMARwqjMriFxC/YWDJKqR/cbUCnlDrFHqMx0d9M64oxw4S5CO95Pa4ybnLpe
DaIeAyxK04kDBdFcsh2gK5WZHMje0rY8tcQ4QvBdyXXaYVxyIdwAufdq6MgXy4POK5vT64zd/6eG
GN8nmGC17RsYksBlPhwKN0K/jgrwxQxvB7VScE5SQClvJi/CJLpXTu0y13oPEZmqCGC39ZLgjnI5
0yzHILlhtuoDD2rjcPbGBqwjXWM/yHxqDOZhcLFzmHu+S5ADBq8LvfKiZwnNKOiYeAi9ComlaTXd
mkDYeLwX36IHOB01422MuG3rARpP2K6ja4DIFsDP6W7Gdp3HX+gHkXkblvE4cRqDxyuEx4lNJxW8
5rXqHKkFb589P6d7K3NMUFgUK1qT6DBqt7EcDbWJeSdPq+gwov3zF3RVOFuOJTUOUm0sgxqTQFx6
ycfeMABfRNYq+H1RXFsbG8UunGjHfXzS43llr7OySamaojdtxvEdnHmV76kHblf17ejRDAmfLIu3
2gbjnMw5FKoYGBGbyKM3a8DeVpsm9gvps2a8KApxRlXx9UzwhPZTE03r69fN4jSjAw9qD8CKX+DE
AyUBk18C6+J8JwcfWq3ZaQDcQ6I5eSbZ140tnSYVdWZ0ZshQ4GITmMEEQWVdmGU7Eb4WMajSIdR7
3cKSRwTqHZJ3qM5AIZXZyvj6fa6GCFPA//1QJP3dULaf5zh5uW5m4VUD0jGqsg1KJ/go5oTGagfZ
FhUhWJx+n+VvYwGuS2iZF8P3NJC+lk3wgrnmOeGlY4r0AQD20EyhWbzzW6xrpVgDPSrdmPE+LNym
24ovP9J4oAlSHEPw8mdQiPJxaUvrpiFlYB5RxQDfnVtWh5DMFvhPbaOpwRmZuqTXOfkRngn6+Ukc
0nd5puUpoms9zQ6CJD+maGe5vmiLt8npMJgJRDtSOhvGcQKDHE+HONnkeOMjDRGtgBKxnkCqDayd
Nnn0LUzzaZwvsORaTr8Ac52ZJFYzIuELqP6MwjpIpsBe7solhOdDh+IFeFWtpdN9apC5vjIpiie5
xcIBCmEiYy7tW03Yqe28AUWon5XcC5s3QuZg9I0yVHEDg/0r8izpCxU1ovp6ZrOWnBJFEd6cLl5e
mgT5IipET/uJzzdO18kDGD6xcSh0q6vRQCl+HYmX1XdNCy7NWxmQKqSZVDffSMiteVL/hoMSk3WP
PE8LIUyQsqEp5S/O/ckXYw4NSFHlZAD7st3MrV/GALmMWuaJZr3rDfmTNvIo+hfX+sQec4KsOQd3
sATXB0p5f2yhBJBnASpC8OiFBKXDrP12fTvTtWQvSngi8GOiBw3hCONrhzrNkrrEWpO0egr18jaK
kFIiibweNMPPRhCZWGXnXTe65OB/KE8DlauBvvp8ufsg7dS+RB04ivp4NXXgajDD6T5Qm7e/YgiU
JXjzijLyw+eGorBIgPcfEMV3ykMolRvL6P2x6DfXzSw6dfOnGcYlxO0MCtsZ45nkh3zC03lo7AhU
yGP+eN3Q0sRRyKuGxCutbjFlhESrEmHSYCgPofml7iSwHlczt6JFdxm7KU7NMK87PSVCX48wQ4+j
5CK9/DVKHRN6ThRIWa46PnEkzyTjAYwhSaV4oiNrC1cVg09kELm9PEvrdDou5jRXBFX6HvyU9CXy
rDrN3YwXM6ScKBxc8ZLQAcMLXkA8B76U7KH9ncj0oEJ42cfXzEUTg72c2g18cq9+ZDpAUaCxwR01
iK4oQ2OQa3RxsCdGGVeC3u0aZIxHo9IKrMx5uGrkPVi0Y4+upAzmazwLNskEjW7u62fJj52OmDl4
E9pQwcUO47Slu7qf9mJ2k71T+T/Nz++lw4i0/afySUady/8LR+Rk2MxZFAIytCp4POyyzNZSlLhl
2/og6+f0Ei7u1xMzzKWsJ8gbkwJbKdTAOqUKK03lBdrcbcPcwyToa2GsMYmDUx5I59Dce76rbiRf
txOQSUILk8cttehgTobFeOZWRymrmWAyasKd3M64dQDYK3nZ38W9KSPAh0+mfSDM7IHwXjLGHmaK
vPvampqtDcUTCKjs3pqc6/thcaFOTDGTOOhpnMXoWLKTQVgJgEVZ8h/MQP/nffyP8KO8/+EZ23/8
J37/XlZTE4cRYX77j1383pRt+Z38J/1n//pr5//oH3fVR/FEmo8PsjtU7N88+4f4+X/Ydw/kcPYb
ryAxmR66j2Z6/Gi7jByN4JvSv/mrH/72cfwpz1P18fff38uuIPSnhXFZ/P7HR5tvf/8dVcaT2aY/
/48P94cc/+6pP5D//n+/PZf5f//X//zXb4ff7pu4eP+f/9v/VrakKfuLH/VxaMnffzf+pqIzDS88
cO0BNoDWnN9/Gz7oJzo+EaENgj/F/YbiPz6BugKJ/v679DcDxHyAV6G6i5euSsUh27KjHwni34Au
McHQDo52dErQAvfv/5yUs+X7uZy/FV1+j4CNtPjR56eAMn5CZAbIAAQMoNEBefh52NDFVWHkxhfi
ioM7f4OEg7KaWjvfEnTUCPJzfI+8OLecqJ4fij+s4lGINiWwgF0QjgHKRaRR/4KOpXXQA00GWnRr
6G1B+Sjb5yx9qyRlG6mZN0LUMx3furRYtUWHR2Ozb0hlT21ri9KdET4KyUExGhQTiNMr61omX43U
slOQ5tBUTJSArSn3CmFwu2Fc1aPuTKhWR+pzXx/UaVzlogrEqurKQb5SrOKh0JWN1m1I+DCGH10+
O5X6p8tgeO0DFQ8eRAiZAP3PPk4JiFaDuUHUpIZ21j+YU+zU46OWKG4l5G6Xdza0BuyMJLZubRV0
5VmV4Z1s3T92wemqs1fW8SsAkYUdiP13wZGgw9vFvdzYBFKqYRo72VjY0WjAJe0gPsDxSgw3iAFl
dwz4xBrdDCdPZYSLmWBIDR6R0goCF7pua0fkEOQrQKUFETqnvYvACP42cULIi9Q9dNHAAQQlM9RC
wG/BwnjzuhGbeIS+WB95aUUe0TJuEyl287C/J/lW71u76H2ojmyS6N2Kvktj516faYbojw7+/Csw
ocnQ50pM+u7Ha29bbCZPQ3fcLl4Dcu/G2wA9O+A40CkR/A10ddxsPX/ET7wa3OWC41vQpwHmAmAO
Fm0oCY1lNVVnSwaQN8F6Ak5TmLdJCNhfdbg+YvxEJqQ+DvnEGLPeTRdlc90Ciy+MT0kbrcVC3KeV
dKNlKo7i6xBou7ZAk1I+egE4W/RIA69b5ejjJ6WeXWn6LNbglM6B+gLWojQzt8ghLqk8R/1OyCYP
yjBeY4IhtX8zhfi2AB9bWOheDWAoCcDLVUYQ1YYGSwoi6n2ANEJcQTikvoHWHJWhVoKDjkeYRB6K
ACA5ojnEGLbpoIBaSPLrRvDzpvr/3H3ZdqS4tu0XcS6tQK9AEK3DfZPxwnA6M0GABAIEgq+/k6o6
d9thD8ep83jrYdfYlSMtA+rWXLNJfOFEUyBjuNGFAUMbxpLoIXtr3eTxDIxzskD2aYywcg48L3dI
G0rc0lmlFJyIUj/auoKtGpqOhrXy/QYnGcJvbYFLGqhX8NyVPvje9MHHPtUicpQWdGW4vzr1exIl
miP2Ha1hnm2moSz1DaQNW3hwhjNSrC3P2AzGgGwgvZ0UAosyKNgb5A7SG5bPe+acDJZvynZPM3wA
8upqHUkwv1zLXJfc3sPaLqYCiRBDF0/Vzz59m2A5iRihkBgqlJaG2RioWm4FVJX+rCy+ydPuMNAg
8Sb/aDljLKW/yuxTpkH0hV8sKdtoMppoKn9qBlDIssIyQB3FoWJmboT8i3BKX/FeYCVYJ4hHhE4k
nmbk7hRsqwR56keorRSLYPWZQKe7ZfYcSu1HCFWMcrO4MfM5rpXcGI115VrD1azsg1uncVvXSZ7+
yRrQfiwcf9VeU4wFY+OxspJWcvCEBzh4zubGrsffbI4Zgl3tCKZ40STtMKjgJJj+sFwJnf7grHLj
NDd1omsRtRmYPWA0c1/vLdJEbu3dWVO/E1X+VBVZ0gUUygcQhE2wk2ojHKwhhkdVWNXsyuLOwwy9
LUfATNl7iZ7xQXmBcHCEy4LuSpseFS26EuwFauiEUC922SM13FgwmAwqE25/w6osXXyy+y7b4YCr
x2w9ly+5tiMY6Ua1WydE0qsyl2uB/8a7fOX5P7yMJqUBzyrM6GrEqWGBGK5qHDFviGu5thu9s2o3
ojDendEoRZ8o9nWa0Gm4yvNiZTUODAmsRPQIu+FG2Hd8u+juUuWFvtkkNmWxLvNons2IW0VStUdi
/aHd08TpLneaa5WKO60fCOWxpvg7LmLdyA0PthIvurT60CBsa5gNeBj9Pu1LkOazHRth8dLmN57P
d7XLNwHcOpXY5CBAa1h0z9dBY4UNvxsWqoC3RM6UcaP6uzYdDh0dMlym/SflFMeOqCQNEFc56A0a
thGcMldtCp6LUFeGSLdNOa7bRrwMRf1DecUjy6vIQZqU8F5Ty7xObf44z8XWF7CWHcu1l19JdBO6
fg47ViTOWG4mXu4yD/0s7yWr3GsDkwxRTa9Doa/lyOMAIhg5iQPx2ieX9hvt68hDLM5sguIYIL1c
5uuGz/eMyF2XIxZDtwmQUJz3bFUA0zNtiOHlsVDeEQTcx8HQ2M0OfYUTwRqOOn/LsJXIxkha2mym
+jfF5tSZO4JtbkQ4eg2n/ZztS5pGiHwMg3EKO3Dz6syFXdW8nvURlMFwJLhupNepMsA0Ra5tdyja
V2qbKxtTK30U1ktrpTesSw80KPFuSNg4bK3B5ZR9uXKc8qrmQehqpP0O2WbyoJDkxWou/PD7M+QT
8o0jBFAZTm1UTch0PA/sM/MpSxHY/Bd/c+FTjjrChsvlYdh7MwRWelXH7WOhNwKTNazdzaVE6k9d
LoyMmwPu3zZYiB4uEB8vLcXcjVXZ/OxWxrV+wDn9AEMZC3zDYjVt5uLC834+noFxwmsUqkwTtMdz
8Z+bz7XpjG+6wCkYXFfiQcJAPashqB27C7cx+9JYZ0WiHopC+OMbPHOmFU3IiqwdRDosL7lbOUmT
WPsFJOrxillUH/gWqChJ/DUoWpfdnZeX+B58w0sGaZYGdrA0a1AGfXzJuLkNzjj8gn1bFHQ3IjMT
nw2hPRQH2cxbIpDMzYfIlN5W9vmlF/H5mgLZLUFBjs4ebuOfeB0c+4Yip4UinO3T05xAxVOM0PRT
GHrWMTmAKXBMf2axAyZz+9I+sl/my3jAFSJLLt6Rv3oT73+ZM0yQpJ50Z++fXwb+eTDBGROS2Hv/
An57lr2yXEg/Pjaq3ve38Y5X/sy8k7suIXQe7AgiHisW10s4boFe3HFhQeXYr8L2Kr/QM/vU+zgf
++wy3Noz3Hm8Ux/D7ge7eb1XyGN4aZJ63W7EtEoPsON4RChYuLAV0jDYo09/06+n7WUQ9ova4ON7
OCt8Pe6LbCKnboUksIjf2njlEQlx+0sqEqn9xS/85XRDTDQYnMFi/X0GN1UjK4mXntIrGkOuBaiZ
oJO2WJCUERg3G6qj7uay9uWcjf/X5/aXGt9H49fGhvbxc1swb4Ozy+sYLY5OXdTcN2W0xd0miNsp
8m//2dL20GvqYuVsL3rHL9PpfImDhIbbhu0GeONn++hIENbg1xg/WA+HBtZqiIyEvhGpV/+DFtaX
HxURzGDhLznAqG4/Pi1PKy2tGh8VXm5xt1YESL4bmgkcLEDDeb7UzPsEWy4T2ifghcMaOLCAZnwc
D6Jtc3T/3kPYpvThkgF7+kivupt07/4U0SVm2PLzPr3Nd+OdlVZyzFrL8E6Fd5AD0BOOj/bzwtF7
aYizPbkUrTv75NTGZkSq0H36R6h1XxynQx9Vt2NILmTYnmFQf29J79/i2ZEEO7zerMkJondIi5/c
aAnrhpjai+Z1Bvypub284Z4pOf+py98VqWePCfUdyO61wg1DbO3XrkvcqFuPxyVv582+T++hGzfK
0NrB73vTy7A5pSvSXTj2v5g+S1keOLDUgIjgE5lFdmwoMiBMCvzT8QkawA0xoKP01sGLFykRQsx9
9/3nPYeIl9qcgBELqgnAPiT+fJywnugkL5Hiy9yHsbtu9Y//xY/HOQZPCxhLf4qO57JA/9YdQyC5
sQvuRXMJyPjiXoZmIIQpAYLXsK+dXxlIrwoko46hbd7mfobY41fholNf1htuG1GLG7eGtlFNNJ5Q
wFSX0Duo6r5aggHcJwDpQyAQnC15MpcmEP0fUz5Gk9IACbJdAb6+MxurxnZi6HLWpegjm0Mrs/B6
ZiusYPmkKM41WNWzn8jxdsu3oOGrBkWyUVYhQWuTaBg0FTQZ0xOV0CTaqAtrmLiUYA23wwoW8DHp
zN+G6a27ttziJhlJaI57BPpk9Ffg83VuQMbJvbAp7krgKAX5VVoDMIC3GgjYNKCx4iKapLCumzoI
S7SjfD8Nm+pGq82AYPiAFzt7IOtMWvs0p8+mDVWR52ybArgsflGH5qvKtbY2PQpk3mVtGxco9guH
ryvELrtNf+sV9qpRAeoZP+zxzNXizj/mp9bYCu09pF61DWY/RKZw5JrDiyvgPWG9eG6+xVU7nqtn
2mVxbV51+OXmJat+0Ymph2n+1fAuyvsxZjCcHjhAM5/FAve0srO3uS+ueKFhydGEqHMc4YV07gCm
AtybxthEhmsuYHhRAd5MOL0fhRO3qUg89QQOGUeEdEHalZr6tRN0ocaU4Ya7Ga0dpSxM6z5Ki+eR
H23C1zJoorlUSDZ7bdBacVi34kUW9pN/183gIBZBOMg0YijYoOUwXX4oU7JRvkTuIS4y9HZqjpxN
kevuiQWjBPkmTX7HxmuoAMPKxOjFGE/AKQCfAAcYkwbRcVRW68qAb4axCrJhJUkACM++FZCMEAU9
XYGQjgb1qIF6WSOq6EWwp9GtEY5k7CzVrlIXLwTUr0C/+tpOeONCuN1D7AD7CCrE1kf4LjJsr5Tr
3WiX3wbVvdeIqNbDGsHTyVigf8luJlTxDsnjIj+4pEzmbghVW90MXO+IMbzMswHT4DerAwhnm3Ew
vtTNsPP6YpOPwaZTaZxSxJ93d2OOJDNITjz+kLJhw6pjUdHVNKYHBtuKNkhDnsJOwrixiikBcT6i
9LqRRmiS7Ka3j07xmrtXQeWEnfPD0SwcmwfM3hXzMPG7Lha9xu+GMHJFt97URcreccZCj6qbWZwM
n67niVzXfptI6e0dh4WGISKf/USWXlhrQE8go0ys2XJhRM78GzK4iEBjRs1jMcBsrBvf4Jm8BjoU
Idg4ngwMayLfeRBYSj9yBsAIfPtehKb/0FRsDYvCiBR/hHfjuTzuRz9mogUwhDTtEUHC7BXb8Spz
SFxNYtvrh7yZIgSIxmXz2HILTt23NQrfwoHjTAZligf3KkBcMO0JQrN0YKuS3pUdD6E2R3Nkeuh6
N1b5bV+Ac1q1SZWepHvrYML3fRYijzzsgcchASri7Z5AkGlndJ1VL7aTxbrFtt2UcVc4ibTHMDWP
Rq0BlwaJpjnyhUoEQ181HhIWkM3boCwMyubYp1mS17+qYU5SncbUhxxxdhMn11EwLPG+4FBJnfSA
LtEbDR3rjrr9JhP6EbBEpFtxlHR4sUgZIbo8Qm7AdpbAdvvyZAxHXjyrfkyyiiUj/k003oArYfea
JUR4SRE4Ye2ZK3+aI9Nrr4yyWVN0sGp/Wg2DsYH2/NUHPGjzV4+Rm9zMHxnriki2PKwMF1qB20E6
MY7lA0LB9w4LDpWAzfbPkvi7jpsbAzMnRah9hy0FGuXI99XWGYIHvxn3koKVnw76mvPiftLOoZN2
7Fn9jhl1DKfdQ9v1u9EMrh0r3ymXHRjOowJIbgDVpt9nUWWT1Sx5grjvcG6yfZ2aa6XcKybRptXW
scUGG1Rvnc7WFRRLRWCGXQV8NqdN3Jv9jlZY46oI7v0Asb9+z7AGEMTIbHWFcyWWVRVNuk7aTp8q
07tG/PGvdML5NNII/afXRv1OKaxrKxo2UE7WsNYHTAqbLWgNPO+gPCfy2DMXztq1urvZn+ISpxk1
nHWHvaTw9qzwI1XnSVXhixjDyZ1fBjjC0P5outhc2iksajsaVP6Ay8+6wmY0DNPaSulbUb9pWCuo
tk4gJg85n46Isd9RD8nSBt3JZnxD4gZ8GT3nOvNShdRsBdcAV53EULjw9e7gxVlkTZgKtp2d6c2Z
07sROGULxKvv7koh81U7OklJ6j/gwLw5pX0NNxeQUEAOi5gGnwjLgedjnCNrLUxnlYUDaROqOiyr
wb+1mfGjkpCX1i/L/JpBI1nOOpqrO7uttjwLXkAfwK8iikgM5tHEozQ9uhzS/mXrgzU+uqpcD2g7
NswKRYvbXWusJmJHKcJsclw73daKGl5FfLqvM5hdV+nK0E1sg2XhOu0hF3D+WlBZAtwFIK5VPdXc
XFtdC0cKH7z3DvBQs5qxhkxNkrwotmV5cjoXp2MP0Y8bBxPQ+r0JHNkyX/1RXtNsZ+MwEqy7zVqy
mpxqVRjQcPZiM+gKqgDW4XnazYBuo13opGznW+oU8TSRsB7zVe+aqyx1j4Vfb/ua3lROEHU+SEz+
HAY9+gf8pdJs5WBnKtvnocfFWia2xEnud7H2sHt0mMzIO2dZKOsfzTJXi0elr4vuplJXeny0xiCs
CnOFkPZtBj63OxeAR4MwyF0knamVyHxwywdA9D9b64YVsM1Wd6mE8DR/NKhYd4B5hcZdYnEmyTYk
oysfk1Tq+y41d31ZbTqriNvxp+h+OsNWTTIup4MD1DWY5h3hp1RIfJAx1LQEUUmscli7cAUhQXnv
9WDz82BlZ+NaFPqHW9svhLWHIjVjbYwrr+22raHXEAHAnhkXGgWzxlQ9DeYQOr4X+f11ZW07hdnQ
tejE8GhqEa2kNoIfmYNbhQTkktWbloDKCxpkjZYCI7co69eG3a16T4aOIGiU3Hiqj0vPwh4AQ/Su
3FXw4oNJBPB+7CNTn8wDUDy/jPyxOzAub8dO/ppTsSlSrPTJRr7LQ9ve4JoW+jOKjemhHBFQWUOj
TvuVQzZT92AZr82AqaSd0AteRco3Jm5y/fTC5ufe2HxfMnxd/UGnB0o/6J5wFvxYkgzMrhgu1Is2
0gj9PSJMjv7KXy9IFEvytXExZ+mvGuFTFf1uxDMYSnG3dacAI6Zr/WLBbR6awIel8sMsBeiH3kco
VuZFZ4TPtRfAAkogBoXYCvaJZ7UX7lkQURs/Bm3hg/3wm39d2tnwfkVNAkE6SqNzwbyueduq7kQa
CNSr38S9ABx+gV+hdbxoCeH8Ade9s7pHeWPRTj1+vLUaJydUvViP44agFPh+PnyBP2AcYP5wdXbR
ATibDlyQflbjyWxw5bF3nnwW3nhhiC/q7sVX4D9jnE2AMpBEz/rkXrlrfszhKYCr9WFMhtUEc+zL
Fh8Xxzt7dyB8t3OhT6Dv7/vYeFsc48kY9qGzdv4Yu8su519QLj4+4BlOpInCpqkBJ4+rdIcouj8O
REmLH3/94r5McQpb4Muh8/bnyvjDWz2b34bdiMrWJ7VzXrwEllCRuaW3brLkUV8E3pafdbaECfgc
MMYFDWqRtH3cNJpGgLungSSzo/8yb50Egu4VucGRfI+7wnRwN+ZzGvF/ZdL4F1D1ftRzTvJMEb4Z
DCdto/vUslU7NNH3k/+rzfDDCGdwaTXkzLb0SaDevtFvM74ZQwglABsURfbb4kQgIu/XhUG//HD/
eZnO8ufvCDoVHDsHT58WBnR3hLgErj7eyUYkUXZ/EQ/+eiy4w1gUimicXx/HspTVmIZ5GqBUM0KU
FQD6xpvFiWa6iM5+hX0jtwQtvCBYtE/22cucfeUr6p7MnVC7LNgzZOmQmNzDM3CTAyMaombnHkqo
wCU8jP4HLLcv5ihsxBYqNBQHqF0+Piols9NU5BTkLaryt068XPhsX5wneLz/9/PPjRBFzptRpKfi
MEXT4tC85JwNIZq9ESSPO+Om/nv2/8O9vPl7eZ2RPc/+7/+33E98m//z3zTKT9zPh1cxvwr2+yPH
E3/lb46na/6Xi1okACsTfEz4Y2HO/83xtOl/gQPvIXHCthB4Sin+5B+OJ4icC4UT/81DY8TH3/Ow
Sf83y9MCBZTAM416iCvCgQ6bmP/+7T58p69JnkBHP0xFtDkXBR4InjBiA9MTzZiPU1Foknkj6WQY
IHy52BqyIoh4bzzZAfsbW/eZ+AsTauaNckPREwr4dqj9J8OfcN2knZ+hWVx5rv41ZxrAQtZqoffc
1Mp4drlJDSRiSYZg82nu2T0dfA7AXJZZg75WPZObqR3mFjdKiezuRFCZen/SeeiHSHombzqI6Frf
3dO09X/OPjXqgyl8GYS5yhju9wad++lYT7oFZRJCRWGvpqzm+iiHNp1QyAFJDFuHp+6zMKg9RWS0
+mat2rZ/9ojXPDQNy8muLIVdJyJ3Gbyo7JJvK4FLdATRZPFoePO068aprmIjDZDg6nYdPDk1sFcQ
vTIzvZdOWrebvsq6Z5T5qErJkDoxQpEsGZFGG0FiIT0F5jxMW1tfwlQkBUa85hVvnwrOnbvAm8b7
oubpDx1UVbVuLVZEhtl6tzkqxDSCkx6HWjuDRClxSKZbOMeNagh7XTU77hXiVUnX/RVMxLgx/ToH
T3SoR9xW/axHzzJHY9pWWkQc6EMWgufK1z6feWQRI4tLEdSxk4lg7wzzUuXmstqCWDTtO9HB/gV6
pIesmUHQBBdMh8qi7NUEfnuHpNJC3te0639KKUrsL2ibFCFoUmDu1Vo/jXmRH5k05jc4Y6oDG9tm
YyLMjMdjS4cePKuuOnmUADHTIgXDyM+UA2fe1lA3fgn37bBql4N0WNy5IyaI+xNha+aC46Ihryeh
kW/Vpuxamqz5M/oU7nM0t03wSUfdVOGEQmeCtqUYYEGZldONY07uTkNkU0eCaP8laEjxOklqXLej
n784ZYX2tiF9BwB8o8edhce88XWeqWgwzGHnjlgi4WAzscVdtNkrEIJQIlRcZ7GsR3GTDoWI5Awa
YqEoGFN+jpjowQJTMCea3sl8QsglbybQEC3zxedms+aWyremOWY/PLTAozTonMQYm2Cthjk/EgMM
xKaeAU561K8ASVK1s4CJSpTImXibqmwEGMuJeHFsBWsNo4VPE+CggE3xALbWGOXpHJBdEyijCTvZ
tgcuNXukTotIRuKqxKn0cAosY0CPpEQ62hrSgOynKnSDVoViwg+Noew2rhHksEVMAfwhG7tJukFn
7MrmzmhFwlCOBx516oBgSbV8tv3ZbdegTSlwJ0eggPDl7aqY5VwHiTMM2T1zfMMKvZlh2YQtoIZq
15qZ0e38IAeVyupLCuZgZ4x05Yx1xkLNy4o+TW6nsgfTEoiot9tMy52f8my+LnSnR4QCs1SHsL8v
EWjD8/TOrZvAOcxOoP0fA5ttczMNTPrJVGQmUDGbaPT2Z4GAbWukuErlsii7dSWAza/wQU3UY1Mg
6iJ20spFdx6qszsDTvHIOeuHYXjIPVe566pTwDsDPwvgx5VyO7jJJ2mwOCsCtfAlpDOMP4ccrLxQ
dXPwNCDXha9aKyO/gtECzRbcMlrHA5/nIVlSIIHEGqySJOxHa4JbHgTmaFHAf98DJGnCOM8jlZlt
acd9G8JBCYS7S3mex5iJZhl7zLWRPqE5DR5Gu7W2lJk5jWXfjnRtmXnv95ugaJmyj4yNrIUYaRoy
ExQH12L+apSuB2pLNgFcVTMTCsG5ajRA3tRA6NOmSkG5qlp/frKH1sqnEHst3CMMpl2jWAeq9mx4
rpFSDP4E4ATbt8B9uC9JuUlHMczlky4LWJOpBttIyKt+sFXYktaRZZ0ANxuCm8mea+vRtjqB4Lqm
L37m/eygwQPe2cjukV4G8HFgLqOxqiqifskBZpvbrBxq9UPkgUKW0VQbAED9mXtbv9CpiNMRTN0E
7Lk5TzyjLlDQNSNYPTIY3A2uiLSNCR894O+BYYHrW0EAoTcO7MfEnZWXmQ59TiVc7oKF5poxBeO1
UVrNVduDx/RkTXDABAJJxiBqZFqZWw8JhnKHNcWMmMzSNaIpn1NE1cNS4E+gqJhDI+vB8UdWN7pp
gmd+gealX/PHaWSyW001adRuiaGTD2ReKKizAcVViA6ZMT0OU6NGcP48r4sHikzgJdCtZNe0aDOK
PbKAn6sVjJ3pof8lzXadCdMEh8prlSriCrgqBfudO91GOrMuS/A/ndl8TEmaFduWD361t1Jj8AEx
unTGoeV6ss0EUCqPY6n0dgucJIe91t7szTxbBW2mqsd66LW1t2U2AcXjjU/4pudFa90Ghen3azLS
Yn7WraoABrLBCaqbgDDbbmI5pzDwjXTFcHsNQRSvkcJTuIBiDfSnNIPwgXdl0GMrx9YzvGhsyLkR
N70biKPIuEfiMrfmIDIN4LOhhZ3K3E4tXpGLfJbixe37Dh7kRQMg3jQVWmXYtUzn1lSDwA6WY2va
lUM12zeqEIC9K8oVPeJu4iP/WreZv8lbpNHfKZ7y+kFJ7kA10jXZkZtmiov2AMtpnA18wOlcNESz
Iuym1Nu3cwt+rOt3IDSNvh90v4txmPiKznXFD1VgzfoNV4Ua4vK2x0aUFqbkkeMi8ztSyNQAq90o
Fx78XGtw30uvNVUYDMwPFtKxU8fKGaizxZ4x9r8NcHrgFSrb8ZUrO65wkDgyMpETM69TwxGwWHAs
Hx7/RafT3WTDdWLTE6P1NxBAUz+xYTkBqM9RuXdqiY0bX990woA5jHazDcX0xcuzMts5CiYFAYYv
U8C4aKtge6BjtczozMtfG6wO88TmNLB13HK+HMMOBYzscaXJbdllRoUJU6tyx2Y93nKeFwA+rNRG
mGkOjQwWZFWirg0gicH9LfWdDRMlZHFt4CLuo+x7SAQk7XHHKweGdpVS3SBjq8BMAc9/hIUdLbD3
R06V0Wnb9ROtN1rW6W9qa5R37+78/9yq34tmPsd+Lhd4E6aiFgIalsyQj5foaWxU4bFJQdqawcQM
F7AKUC656b01aUKniDhI7j/oCkqB2+lQraBLcLdZuzbR2KyC1SU77I/l32IX8uHXOY8IR45ODVkN
EHVcn5LWc0MjkOH3j/wR8/tnCFQm0MaBmPpJU956de37MFINg7TcuPZL11+3FJ148P3//UCAf02E
dBHQUpyzSt2Yph4fXqjQURbOW2Smcn9jwxkx5z+/H+kjvPj3I70fCRXZe6zDKaaUShMjSSOLut5B
isFjIdjq+1HOEL9/hkF5h6LrKxk06qOgaQa4MPcxUtbu2vslSLF70SvsGyt0INaXiClfzQZMCBR4
AfxaoSz7+FxVKSFXoUyB/oHCAOHB878PHfL/AlFM2KpASwWKz8chrD7wRg9bB3QO4QwfQQhH5I7d
siuF7o+7kjfVqrmq1vP99+/y0xfDsAHMfBfgHHLJcxSHChxYPppIOMfG0CJXM7hFpccuzMAz6iC+
2NkwZxOjdiRKWvhT4ostVMkqrq4HJIi4IeQv6+z+UuzQp6XlW/C3Xf4BBdryzyvySmt3rNWMToPl
rqjvbZQCH9N6CSZ7+/37+wiVLg8GoBRpPOBEOnh751CpAfPnyejGDokykHgIL55pmSh0bcXohzN0
EN8Pt6Ad76DZv8cDouH4FloctkXO1nJfTwTRPC1eJNgxR2cDe3nw2OBeJ47WK0/+JVP/83hnHw6r
2WuqGeMttIRtA8c1HkE9gVCInR2z5NK2e0ag/jze2UoTPW+KAqppsPbIutmyPUzekuzR3Bqn7ADV
SQip91XxKPf65vs3+2mJ40O+f7HLn7+DaVMJq0ed4kFbWJnCWSYMEEr5/RBfrIKPY5yt8XI2VBko
jNG4bkLQzzc5iEHQlxmxad4SoPrWb+3Mq7R3NkNKt+xSm+nMYv7z6z1rXVAvG0rG8XqduQ0zCcCn
uu1M3Mvp3RhcpTqD8VFsGOzCk3/eZdB6hDoN/7vEcf1F+3v3cg3qoqhya0if7R9ejUuz9+K0+sLa
+ATD4Qu+H+TsC06UTaITwLsyD1y1tN0EfgHkqsnAE3S9a5XViZ13yfff9Ktpg60TfsYwj0ZT7Ww9
8sztUM3gyRrwWAN5cvTj9wN8/er+M8DZAiS1mTOnxAAp/KEoFGBlmPUX5v4Xmxg2MjRPkWsJB9nz
3imOo6yqUvABM8Eg60aFWsBPQ2CpaaB0+fO/fqIPoy3f8f1kmOupIRYHjWXiz12bJ8WcR0KWt98P
s1wY/9PE+muqY3OGvOgvCf6nAzVNi2pyjQrwJ0fauY3i02Ky2RmVt/MMFK1wk6zWsMbYi7Fefz/0
F5OCQHKDS52FtEXr/PiROeuqfKF8UHT/fdGGDGTafzkEriOL6zIWExBucq6vGRo4mUP/ihsJcxDx
6rE+scqsXn0/yqeJcTbK2eTrjcbMSQFswXXrPMQKSEzZRAEIhwbktIMaL3yzT0t4GQ9wpe3AAwmu
r8tieDc1aivzG99AEeA2o78f4TWxydCjjPPK9RM/B6W2NLkPqxvTv/DJzqTkf02XZUAo4qCM+3xl
6DuaCWOAbN/ceYn3zHfD/eIyA7bUdt44R72pT3w9gJQVIrUwEjtgKC5yX6Pxkpbli8nz4Rc528Zq
V9XUay0A89MfNd93xQXnwK9/foC0KgRKL/YYH98xHEwGg1Bs/0uoG3feiHvpknJphLNZQ/JOTnYK
DLkp75j/yJ1Lvo5f3YJA7YdLL2SEBBr5s2KRjdotG4JnaFOlY4eoK9fQmxmGC0EKt2+P3Q41bGd8
JwWJz99nZXbf9vPr94vji0smXILR8lnMx6FhXBbPu8lqgaDeVzl+CTbCBWN+CsBiorMIK3rB2PfT
KsQ29n6gsw2TpW1eD2TCjChOHfy6/OFPZYqQBEDP/nz/TJeGOnuxmSeZD4itBTv8Tw0an2NcV+OM
8IPn3nz5fqhPa/3jU/3VX373+nzpCrNz8FQIT9n7BBA2OKqZvOrhN5sicauW/8pp6e8VDj0R0jYQ
0riIKD5+L6/OMmm6GFAOd9z+bTjP3z/QFyc14hvA3sEYHhJAz+YDaSjJmgqObSjneX8ts9e+uDjz
l/vv2amGQWBajZQIupxuHx+CFlPPx2zABxri6Ygm48Fh2ZqWuNFNPlAzGgXmXqtknCRAnyz6VxyN
f97hu+HP7o9eMHHHIgrdMwr1gf2n9vmFg+2MpPF5iLPXSHMPMKCPIfgTJFLdrf+c3TLsvNlD/2St
yrjy4nHzv9l037/WsyUGdYc2hYtB8+CXFD86EEK+nxxf7YnYJ2AQAugID3n23co2Fz38NbCG4UqT
cqQU1OTC/P5q/r0f4uzb9H1eDibauGGav5jm3s6Ovbj7/ik+DwEMCSczSHYe0tvOZ59F82JSXokt
D4Ib9X9JO48lubEsTb9KW+9RBi3MumcBwEUoBkMwguQGRgmtNZ5+PkTmdIXDMY5i9abK0jLJ4/fi
inPP+UV5G5k1vPp4I5HfirIYSIxBS1coRIk6dEJCEt6ODo70/fJYFjCueaHNg8G+AqNb4GrLLM0T
5S7ujYj5uouek6v4Ba7qIXdih36M9tDtguNwEI9bitLnJ+xp1MX1PtBLpak3D84MZ9TpTg5Sp0hu
ZMgOFmDey4M8P2RPoy2WXaA2hS7WjBE7ZLea9F0Rp3chJm3lfRSJdiZGG/WQ83U+wyDAjClcz+AY
F7u3CXyRdmwLp699VYbHSd4qFK8tDj4cpT84dudVU6G2rDLKCKCp5ZXKO0XocFZJtszGV8JQ58P+
GPLpm87x6Tk7DVIXiT51HM1E0kisjZ91kzyVvb7/4w/EyxGHbFJOFe7g4sLN6lhP+p62Zindabq3
a0Zkv4N7b8TqUg2OZqVvbK5585xeIPQ4Ze5ADIfYycoioFb1ulk1ZBFqb6a7Jo7Kx7xKyoOciHDr
rFpJN5bg/BdeCLj0lJBaPyubkhFG/otWPjXJvQkBprcSisSYGg2CHdXaxiDPVyFgXXlWxlI17vsl
jbADBoA4NqeGFn8ylK9Nv6kAuhqBA9AERwSGZVn3qyPSgBpSgQ0mfC/vykP4S7zC62Wf7mdDMuPq
j0vQMK/RF/9/AZfoyAIjZqvw51b2WLjWLOK45etwvuRPIyweBr0V+mZYECEdBKWgINzyEGuLZCx3
uWmEf34jzoBq4FvwybHlXi5EpfKUMLCYwUgYUJgxrgNti259fvqdhFguvQI9qcBTCREE9Tepx+Ys
yspjWcefvd6/Kjv1pSjqH5c39Er+QkGdNotJNZEdZi1SCavVWkBOLWvPNh+gpWVu+rW7sXYdzPU4
sqdv6tHfRN2f3yqnQRe7WtLiPszmoGmk2x31O06tXeKDvxrua0SmN8Yon+3p9+F4RZ6ejlU++iYU
RL5dXBqu1UpXol48ei1wz1iwC17GeWZ9HoX0uS/10tYj3OzCLN04O9cWrEq7EK4y5osc06e/Aote
2tU1vyKsflXdR1P5nXbyRt62toTex5h/w7tXSgGySiffpqAYK+DyAXbAs6QB5JXWvogbtNRb2KWl
bh0uT/FaXKqZKt0LwI/0B0/j6qmSj7WUoC0mA1KLxXtBh6ySao6Uewk8rJdwC/G6FpF9OLO+6WTw
TDqNOCqoafuaXthtiGZL9CSnKAMVylEH3zt1o2uZ6fHyGFee8aAmafoiz8MdKOqLZKHSpry0fAlQ
1W7cRT/iryaGtTPAdrrD7nFL0Hdlj1iySX8Z7CeWd2/aPe8+ZRf7UHgH9kiV3U/xl1Q3r2T1l4Iw
YahtrMyV24HliCvDDMRmcIuBeZqgqEPHwQM0J/nty7r3GtTxsJGNb0WZv+i7AXlqoPjeSJTO6J2G
galWtfWJ1iZNR9vEmLtNM7D8NEYpyWWn1xXXTlfH+c7SwZ3YAKJqz8WaShOcYKqn6MH0/FlxT4ij
/LkprTw6oP07oqAHCPJTY4a5dcgHX/pJ0SY3do2Zq9l1pah9tNMmJZE3rv/zHAfJaGRZyBCRhz3z
/ZhCKTMkQcjtcipc0/gATu44FaEzjhuH/UogWYb+a+AsOzduldPZSas+peoKvkeYdGcAogsc7oi4
1UGG9Hh5s5ynUbrMpUKLAzg0Jd/Fh4iCVK7iHkJlZej7EYhGErbHVJNeOnXcC3Ry2qZ9GMdxI+xK
xwhIMxpSlLPpgJ1J2HayEQpSEkK8OwiICaWHBhbX9DIbLV0e4NpcMo0U5VAkk5TlXA6+IU+TTCC/
Mz1UsCOoQxMO7EbkYc9gjZJ7Od757QG+XyRBhOdCEX3Zk9LAn6lSKUCHrxM7DD6rso5b90a9ZGVQ
cCQoN73FMZZXFB6rST6aOjaq6dB94woZfHtCudGc0GfVIn9jTGvhNEZDdo8fwlkJqhsjQ4xHwo1q
OR6CWKqfuJxjNAES8TWfUB+8PIfnJxAYDPSXZ7MgnbLa4naU+z7RMsPIOOfyl0nqP8p+vSUldn4C
vVHuAPPTFIDit9hjwxBFIxBEBACjTDq2iFK4tS6CJ7d8JCTQCtC+FZ5SP/35yAAB0YugL3b+jsU5
yFe8UoELLRTPIIofOzRR/nchFse3PAAV7jtCxFp0rUb6rWbEG+I/52sc5es5N7JY6yzxxT2UpZ2J
YCGNbF58TuUVN7Uagz779KcDMWbmIt0ojgoYF4ujqZbNYkB+LrU7T3tSxzi0eUxmG0v7fKlhjcu5
B8YC23Jclk6P2jg1I94iZo7Su3jMphAJ9o3vMc/36UMVuW7eIwCycOQ9IzQpKq6OWgHzHbnaXSfx
YWQRxvPQ5N+9ato35qR8GKXxz4893j9cVtjVaBLVhtNxZZYHJ9xEXUXwtbs4f9WDT635KGhbhZnz
pUBnCyl0BH44Ys96vA1dpUSaVVyKsN+VyYdaynbl8PvySjg/f1gJc8dV0qgvnFV/elwrrGJkJVh9
dMcUP/jhiLRH8LUGPXk51CzTvvhc5HAou1tzinV+9nid0Yyl2SLPkSSyeUdTWaKiNlqdl1+FQtl4
0NsVD35k1kFqAH3dQwmN84g/kFcFMHalGIdjgN3dS91ahvAy1XIw3lRWPok7SudGhWgATGC7CQxB
dsshNwfUL3SEzUcR1el7MTAx/aBSP/qIfUoCrHAxKqUPXZdUGAhVQjqTbNv2F4Zggv+BUyx2klJI
UBRom6E8Ik5vTo6WA/RFuqMIMckF6FpsvNXOVzXw6pnDac5i8GfKeFUxIFk1wX3xBllBubVBiG+U
b6s4utZFulXQiHQ7M/XNCsn5guMSAvFBcVVmdS871HD6LexD8UlQD8peu/WQwfhUvNJBdenAfIw/
R1xLjrSxm84vCzBfVNgxIFJoJS9PibLz82joE4grIv4ySeV6XXqlyR5vqEx1YV786an09lKaIRPo
xspnCx5vIrNBuRVqAVoQsQxfZ6P3d7bKCQBNTaSlRDHyTOGvqCcvNXGesMsWp123C5+a4jYCkH55
Ny1Y+xTD5zhwcNFLU2eU4+KWrURvqMEGJXb1Ofgof6uepptgX0audOh2E3qwzR0AgPG7daXvLkde
HeC7wPO5/+4RE4OSD/xpVpWIRpS8m7sKIxukF3aykG4sjoUs3fkgF3dIPui9JvfEUh/0wIFGfSfe
lb/k4dCD7wWMOH62EItUj+MNHCURhrMb9va2bOQ5DuxtsilcYAqIUNxya0hTMtahTnPQ+1qhvTK7
sRyy1+zY7Oqr2SR66+V7thUX8eTTOR7ivO8C8DBACrhfQhdemNN5wcZeODtpFlEWSyhVR9DuE1FC
ESV30daVuxLkzbw55opC/sf46TkevUiR/AZs80z/fL9ymgbw9BDw1wsTZLfBvJmsdleLFiJi+vHy
Il2dwHehFkMToJ9ZxsjQ5AlsSvAE3wlVvOf/XZDFTiiCUURvZ56/8YshfqOG6IAouBxjdemhI0C2
wWtOphxyOmltnTd10BIkuSqu5N1sJmvc9a7iiLZ83La924q3pFEPsLdMX+L8MpAcOszuiumd+FF8
ok0pHPSjv5c2sGxrn+rdAK1FMipSlfXLjAHq1e/KlA64GLgQ4jbW+ua4FotPjXyrDEzGhc5J4KAx
hOm69c26m/2/ijvf3ZKWPK+Vsdrfj2uxBLuYOlrRMa5ZSAA5TSfYVzfFrrySmcS/yegnPkTv2Rjn
vdFFtMVabPpYaauBaOrBP8a7/K54tm6ivbUbnOBRMJHqBqux75SN5Tn/tScp+FtY1ErJxA3Euhfv
FYx2R6PGEMs2vKtUs+wx/eNXvyXTPQQwp2giYLMzg8gxSPw8QQxVjHonNV+not/HcIY2ttm8yhYD
OQmz+FpRGOey5xFGCOsUietqEKkgy9mNXisCrNLOekCbG80+ylfOEMnSbugrwGcF/MANvNfKBUvp
bgao0gvjnl98SjyEsyknR7FLDi0dRLqvPvLf2Q0KcpdHfc7hmSf3XajF/VpKaSB6PaEa13vwTcdE
vw/JLSw3cwfBEorovq26tcsmeZkeJsezx2cUoX9toTnWlu8sxI1KKt194ywNxCRPCVqACrb6NZJt
78Ax97HHOvqDYO2CFyS2UGjRMmfKnNjYWMJrmRSPIGzAVdjbhF+csCqk8ySjDIMMkY2o7bCf1d/N
2bN6OKqufyVdqz6C77N79B/3CJl/ZQbEwSKhr2bOS+FdLqUOTSqWFfOvZ8VVIKm2NVQb3/icezPH
gAkD0pouPIDh0xix2k/iGDG88bq6ytz463D0bqOXvxqfiu2l9pYczcqJzksPC3REIDi9rcWEGriz
dJ3Xwdwbfbtu7xLlsxc8X166a5sEQwjSeFkRMb9ebBKl8RS5sprYNi3NqbTQVfqvvr4LFHEjk1g5
4Zi6fwZabJHAiEcl61sGU2lXcoRO6Sjl+sYaXJux90EW68CEyptZMqMJ/ejGiKZPCP3s1V57ujxp
q2EkKu0zcW8uOp4uhaZOStUTamS9LIGcXQkedBM1T/Cf6saAVj8PxQuw1DzsztS3eM5THW6JpMSP
dd4dxeZZ734am42D82o3q1t7F2ixDgRPDVF3JZDMvacd48NwLRzQ0nO3iC6z/sjZDaHPuE6VUjd6
zouFIEmZOtYxL9UwCqPkg6FGqEC2kTUdI7MzbtHaK/N7mYI4Wv36UNw2XjKLF7RWdZfKEERvKgFZ
V7jSGL2NnfUU+HLOi0YJ07smzS3TbToJgcpcr0CS5Gn2dVIt8aH2tLGiChB6/ocp7yQ8fUwPByYh
M5Ocnk2qHBs1K3pH8esUSQOlHqglB7IEEKDGXlSdhObV9OlBoFuCcZyta378IAc6pEWrzCvwMppv
pE5VxuIPyNI8szwIGLqdDBGcbxN5VexSzdn0qU+afKAomQ2TU0VR/djouneXMVhE6vQwvpHaLomo
jBh5Tkqc0voYozpFGVdEw2xjga0tZSzoVfoqICzQ1z5dyhbaJ6CNkQgITVjHoq9Hx6npH4K0ETYe
oWsHAIIxHGX0jawziHvfV/hyaESq5EL8WSnhICJNK6fqRul39aBGhg+5GpxWrLMXfRN5vmA13IHD
3juYzb7+FH5CP/Za36s38ndMmLB/cP/8QDAp0lJqfqukLmABTaQ1XBoG3mBjPzqdFWXXJioqOznu
px+XQ63u1JkrjB0qDeszk8MCbrLujQyvaJFdVqWPXWvc5V6EHFX+JPnpq2nEh0IPb+hdbSWRa98Q
hJsy2+fQo1/KbAlhJFImJLuTuu5jrscHCP8bdZ+VEFx2sEcsasPzsjxdkFyHUYuUV2wbLXsv0FEO
3rI7WFshxHjrbsyl1KVpRjj1aBMgJsGTIniWe7cB/zjryuW3FaJ9B81BJnW38dlWNhqBgMfM2vzU
2BcbrcnSErok49ISp/7WfVRuEKSsHG0HZ95Jv0ifoof2Jn69HHV1Mnm+06iSqe8v4WAoZiCLIjLQ
VrEeysJDuiffaB7Mv3uR8FNzRAqURJuyxJJjnQVTYigjflGmhfyoNiIY3itoIAiBcpO1vnkwi+nx
8qjWppLrQ4eCwHvGXK7CIZTiqI1RNKAH/Y2D/hrAK4oQGdINlwOtjo0YyPVTNAAzeLoWe0S8aX5g
LhkaNVI2UwZxd7K+CXnyKDVZu5PqcePNsjo0Wm/G7CAEPHf+9+8S2RItYE1JmE0QPo6aTbcRpmcD
F//lga3cwTTt/xlmkSfJNUo4o05mGdb13aR1KB54eelWQCFdBJLi/eVwa88SiCIKH+sNerkk704z
J6dsSf6whhR/U/obXP1l3nM/kh7TQRuymu90d+gRbmTta/P5PrB8Op+iOOkjPpmcJh66Qz7K825n
hveBHGzM6NpOex9osVQsvyrrqSJQoAl7uccfcqpRKb88j+dcLXA876PMv+Ld8gDEJIfAHWIbsXfk
hfGYslzF9j8MLhZ8yBz/xHh1p7v5LQZtqrrrXelb7vqB/S+cZ+sDBsKovhEnlzhQrdIknGL4KRMC
3C6+CopTK81N02okKnL+WqnVz1iOUPiZzHyXZajKo6fSxQ3OE3mIe52ebayy+Tm0PIl0qid//6Il
ULSrBx2tUH5RdBUeSeeO2kHabaugrh0K5DEksCQzIFLmf//uG8haKUSJyt5Bps7Oo+bQKfdpazq5
rtAx27jtV2f5XTDzNJgfN2rfiASTkcer6MzmPNEuL6rVLUKLhbalOQNelkcOp6xfDvMTY3z1rNpN
Ag/vvXHj46xFMXjA8IqdJQuXHKE2RHw+iAtOnOnYBTgqjpnTo/Z/eSzzubVcAu+jLKZL0GKvslqi
9GqBiaYnAJcP0lF/6JUguBM5gTbOl/WAPNI1fAVJNxeJnxkbTS5VuLtLQX41avWt4lNiaYWd0Y4b
LJfVUHMvDKOaGai4SIwQHBpNoec7iWOM84eUIgVY57G+l6ac/i/tzGbr9Jyn63Q6cZQGzDvrSwMc
XCKVgYdGVWDG3O2gIyvWuC6M+6Id0L2qdkmGCUawlZu9DeMspqXSGJuT3DOdB6/PO1WMEvKkpw6v
lw67ATeuPowWDNSd9ZreaTvzPn32awxngWpiPMKRaw+ftt2Nl6M36OYjF6Tx/wBwzpasmsgCan4z
SBPta31wW+u6kwc71QWEKq+teqtxvNwiy3iLxSs3Y5QGHcXCeJJdpUYB84tg/GlBYRlkUVPK43js
gQnicmB5j/IYHSW1vw4bDDMifSMz3Jg/c7E3GrWUIlgmoDQt/aNpCse+kg514u3Rjt+D9nuaen3j
7bc8LhFbseb9z8FMQkqR7vS4LMq4EFQlZkn05R6Y6A/PLL5cPmLOvxKPLhTheFdy0ZyZa/HihC+d
acAKgvFejhp8fXTju4YG3+U450MhwIwQpp4LUWuZe9aj2BRUc7EhBSVRcamaePldDrE8UeZz5H2I
+Se8u8nCth/TWpNTUNxI41f9UaVo3fjydWHFny+HOssAl7EWXyarSl1s0RJ7A0Wk3yxEmvNr/xpR
0PAZxoCD4iFeN4eth/lm3HkO3o3R09ImAsyNKlxFthQei/v04OH3SlMWR7QHpPquTd+Wa2er9Xz2
yPxrxMYs1CTzv8teN2qugx+3zO6s/FM+Zm50n4i2ctfsZr3t5I566+Zo5yzz/eG5jLlId81wMBAo
JSbeLfTK2gPp7lHb0XNxIlu4Mn5e/qqrC0iGEKmIf5FZTic3lBtNy+YFZDYN7tvaXlW8T72vHKts
S1limXXNI6NpBdQE5e1z41zRCpM0EAA9FaqWfTT89I5+gDNOyc8wypAobXtrYwOubPTZofcN3ge7
dAmTRQxWys20QjvXQMq2qLgE1CR7SAO93v3xNAJyAbFtKNR0OLpOp7GK1QR5PSKlA/KrumbHOGIF
me9GGI1dDvVGLl+sEHDhlHpBydLIWJY+OisZu9gECzZ3U7ur6h5P8UO01/YxAu2xIz5Raj2guAVo
KbDxIzpejj8fKRfCL/OlvAEWnxmE9/1k2mFZo7i9WYcbN8/ap6OhAahwFqji6X46oVLr6bkq+tR4
ReunVQwaRJzkFiHTLZmQlQ0wq3VwD8yAL+msEZDXkoG5WGLnYbvXax1HE7Sa2zJ4MWNtCwh/1npn
D6gGsDJQmiKw47fK4LuzTBkaE5VDoglH/dqL3fA6cHG4PaZXNKEkW3yVthykzzhdy5CLpVkgU1Cj
QjE33we3/1CXNpZk4KPc+jZHmA1SOj6oN1vFspXNfjLQxTEWZwHoe5GBGiE3kqBMz4Mq3qhT8GIl
Pe7Vk7GRW68d1kS0Znke1GvOcj0pbAexVN/GOe3165SWZWfXbu9OO9kW7e2O5Zv7wXInvI+4yPZw
Ovf4xkQUr4XPWIm9WU2En7Ina2fdWbv80N6ZV8FL8qJce7aMr23iFG7wrNjIfLj0Nz4Fv2RksDeO
otWd824eFumhXo9aXyr8qqZ4sIrPlVLs+ybfOARWPy8Qc4CK0CvOROowvvJzvSFI0NMpDpWdTqOj
j76M/WsVbyErVkcE4IG5nqHGy3qyryTtZAkmbQc1QAi6dMz4U2RVGw/P1Y1i8g5UJFrgxhmaOe1R
RI6Ct8+p7adyF16jk74Djrkf3WzXQElw69c/bd6wO8HS6XNvEPWgs5a0oMhNJeoTUQLdMSbL6TBl
9M1m49JYObRpN4A3wxYCPKu42I6l0PseGmOccon5xZji73mYfrp8L6x8JQDNM1CfUcCJXbwVvLqu
whJlarvQqFYFv4WKBtjwfDnIWjJoYHzAjEFegqe6uBcEy89rr5XnPRceK9PWc6e5VXfJPY6Ku+Zb
9SHZGf1Vf7P1nTYDzzP87uSe2iRD657Ab5BgxNKzzwYgTDVAdB1+bH5VYqpo2Wr30XvMv2+Mej5J
FieNQV8KRS7kCciKFns6rKoU+2UpoS6m7Y3v6XX7qPoOjJLxGsMeR9zLbpc7RXCFhHxApfTPVw9M
TvCKdBnJFJd1Cw8BzLyhS2D3udY6idhjCttML5cHubJE2eBIICMPM3uhz+vr3QTHzB7wqYYbo9Zs
5Ikc4CAbW3yepuU0vg+xeEn4pZ4HtQVl6g0Zdo1C1l7di8etd8PaTqASR/Ef42+6pIvyYmlEYGg6
HAis1CidSo12dUDvskiFjfGsLkqSF7QCZJBCmGKdzpmXiUnUBgyov65uZyCf9yw9Dp7TOThu2JWT
/Qo+BXf9ls7N2jyyyzmyZNp7NDpOwyJ1FuaBgm9uXNzM5zFib06hI+0f3IQ5EuFhuNOG+uefr493
QY3F+VL3Q1b7akmbu/4kRQ+ekm+8pdcW4IxpQEJtdiBa4u+x31TyUOCzqdF4w3b42AupuPHFVu5N
QP7zUQzyZMZYnc5cjbB5nYs5G7n2Pnr1V9ny2Uqd002IuCT/xvsHFNdMwpa4pM/qwgVq+WVroAkK
6kJ2g9R6zpOy2Jvp+PHytzlDp3ONgT4wYCMCQGBZLFYEQvgyFxe+6NntdKsczY/Jd1rp6hXGQ8qR
UqoTXtW35T7eJ5+UxlV+9tfGbbBxAa1k8jzyZgbA/BNQ7T2d28HyLEmVGK2VBP499qAxZhyCLod2
OQTZt6CWjS21uLWcAVYSsn+8UeA5LFunmLGEcRija6k/wC2OfgZONV9+xxQpHvKGW2O4il3hKjhc
nu/Vob4LK58ONcs9LGZywuK2gTDoEV1Up9d++3/KJHz7rDPNHckERYeEdRpn7EU1Fz0fFLwIC6dr
xNYJgjbcSCZXzkvaFtjcs+dmAbJFFGwV4PeYjKYXxI9Wo1+rk3TrK9LT5UlbC4PYCeoAgOTOZU96
cVBVD69F268B46lm+CtIGsOm6L5BnF05SKh8o3NGgZGmwrJRMvmpEnRzFyuVr9HVt3WMUC8P5TwC
7+KZnI+OJkzZJa80DQatEMMIsMr03CgP4KYu//0rjykCcA+zi0iGz/vzA4YGohnizboHWeH41+pg
R/vqqN1ZIN8lnKkx4NyIOX/m09uZmHQNULjTKCovc1S58yM9yRgUmg0/5nP+MabPRG32Q3JfvWJ5
/qH6ipJLfm/etP7NNon7DP1K3/HkByxyy6roq74p+AHafb8Lj9MVTaH8k/mRcvfeOrTP3SG9D+/N
xy2NxPPdfBp3/trvMp+pM2upSIkbwrqLzF9oKbmYOzitvImAPb9/TkPNe+RdqFiGUqvOQ9QfzIPs
YFnLi+q79Rh8Hxztun0uHsL7/LvwPG583PO9dxp3kXk1TYYjAe46dq+nTpZ/rkPREacN3NFKdeU0
yjz6d6NDzQ3RtIoodWUP5OU2QLzv7Zf+h/w5ugGc832r1XWegM00FI6sWbuOfbjMjEM/Syw1ptXF
lS7Rt+/dTribbsFF7Kpd+ixqj1V+M7qQsdw/TsoXoRd3gCiMqZ9pdPYqTCcHFZ9f4eXyjjz7aDJv
UhUYONjCFegRhWE5N2EqUekbXLO/9zB7DqY/LfQRBOo1Dxusb0kglhkRlNukV+CsJQHWbwpOGSNG
xDgYbSX/Z7uMQDww6PdQV6QJu1j6dZSHITIVeOAWk/bUyr2sQC2Xhc9GEnm/tbrfMg5Ymz6SPRFl
NHRpOKxPVyOMczynGgVLNMzpJJQGA2T100jbuAvO2DW8h9GT++sGpWyxzCkh7OaY1hInU14ymiJC
2uyKKr83qsLVK+G+bSHImpH+HPvedVgh8pmLmKVcXitnTd/lr1gsR2n0FQGWLtOrPJYRhmP38sPg
Sm55MN1sdELjiudP29vCLxXhZ155iTvsGifYbdW/pLN7ZDEfy2PcC4W+0vklQuNEt1bwKUv2sw1m
edDdZrqSCqdMZp3EHsdb3xHtf4E5dnY/L37C4kQXplj0UpGfMD40rn/EKBxh+s+dYx3mMmDwy7pV
tY3659pqgyNvQY+XZ4rDYtRS6QWJprOPssRzyvS3MdHGGTe+8tq43gdZjCuUpFysPIIgQA5BMttl
4tauWQ3BIJAggoWE5ujprukNyUNyp49ssw/0XSoYmJkrfrFxVawdBhY1fzY82EpKfqdRPBEweZqM
ke0VwsEw9lPt2YryggHSvzNj7wIttgXgjlErrIEZMxTb8B8EUPOXd97aHTQrV8zAH1hDKAaejiUu
Bc2PGmZMw51McsPX5FatbGmvUxCyydzcUp/2w05ztnuzZ3UponL9AZrhjpiftKehE8kUSCY6PpZV
VRxytTYeOQWEPUVo4dpSMGSARNwfO636U57IXA8TKdOa9C5m5Ooio5hyLcolSIV260clFdNgn4ds
akOpHzfm9/w8ATqKJgSvO9KLM/WJQMfS1BBwvJjdUV4EO3HzO8GRDv6zcUdy+FPbjUyvjIep3d4M
W8Xv81R8bhaBzIX4igPF2esoN4EAd1UZ0b/xDlPnZPvuKN8nL979tAOKedQiO3+9POTzPXgSctni
a3NfS/OGkKaPMETx0283nmJrAWYFVCoTWDqRO52uGzhuso+kMEe0GAzdvqi7EQNErxC3JPDWAsGK
wfMEagQl48X2S9M2REjIZ5UoyXPRS4GdjwAxLk/Xyg08AwT+GWVx9mLUgJCSQJQScofmT3bepM7U
dLtc+4FGqq0pvxvvt5+0dhbA0Jj2G/Hn0+rk5cQSeR9/noV3eS9+vBEVgXmUzrTPfiYzxTaFWYC5
AlnHbqvqcX7VnIZbJDaZ0mlWmzOSULuZ9KOWXXtbyh9bIRa7u+9j2Sh8Qhj1Yboyvkbp7vKcrS0M
RaUdMp9c9JgXn6wdjNHyYloUsZC/JBYCa1wWv/6NGCB/QN1xL58lgBi0QnxAtcWmg3WTwkMaK/nf
Gca7EIt5yn0ExpIWXAPWCIcOKRhbwSJ1Y32vfQykcf5nHItnlZgkcepFjGOsyqNU907cC2671VJc
+yI0pqgAcB+TxS6itJbiVR0ifHY9IKQWm51lN5ayUahcOcsp8GqzWCydWQ7z052iWIEUa6hy2Uhf
3smF+HVEismQEBHQcaSCzNiYyi7V08PllXBeWmCHagjrK5ANZ0DD4sCLPGvCxpW4GhAmVdjpJrz7
kLs5+qYrO/W+d0VXPhrdrvj1dzfij8zZ74tf2VNT/frV3H0r/mv+oz/yYqxCP2j+z+k/Yuv+9988
m52f/AMKJmEzPrS/qvHxV90m/NG/SPnzf/mv/sv/+PX2tzyPxa///s8feYsNCn8b/YLsxEN9lrv9
/9uuf/K/ZT+/nf2Bv0zXFe0fbGpSR55CCo+sea7/x3Qdkuxs00jTlWrmnEn9bbqu/kPmNAA5MFfT
SJ9lzoM6b5vgv/9TkP6Bchd8N0ubyXUoY0p/YrnOR1+c1ii+splI2CDr8bZeiuz2pJ21rFNzMXzN
ONZDbSWOOLZBT39bFe90zZGRyimlVrzXfMnH+w1UilRLIfAJXXlQg7a818M2fZCHJH1EpC/4wvO/
/YgNuvzstaV51fWyvxPGBstiIcV4TNLDENhmKz+qZhzshDi2riWMf0NHKhXihmCgX2Y0r4kYXts+
tORBzhhP03WcFeqhUJL8Mdck7y40WhZwq/ZU5iQDS2cEcHrVGaTREPZBU6VXqdFCVogqKX4NcIhv
qB2oU3kLZKpI892EOI4YPEySmqBdxRuwmegRGN1QPk9d3tEtCLyikCUnT5pyfGroVhc33aj63oMk
pZK5V+NqcqOhSu4nzwIdlw8FXmBqn+16P1H2CFt0o+0LnfaoRFLzQTGsEc1Hy8w/ipU8xk4jSOI3
0RQit5CnyN81VLj3eOhWD2NbXEdwow5cBtOXwYvHIzaigVsIyXA0xVhAuDaLd708NF/6Gmdnu28B
F9vS1AjfqqEafzYyKtAOlQvhtUv63ME1rHHytBBsK0TcS6vC+5lLe5eXTX09iBayCspYm9TiJM+o
nSZoLBSXMckmwRxwInaSQphMDl1uFttT9dJyg8gqNFuzhNwVfcn60WUaZr5xO9v05j45uO1HVnvs
4Dn5yOY3ibQXpmj4nlHWvIq1oHBquSeBNJGScytfT71d7tNon8H20SFBpYPHsVkX1k2dUzA5xIrZ
eV9a2Yt/SGlR7mI17rGIzyZpegrlBJldW5MH4zYZk/Qaw+nenhIUAeE1duLsoP0KZ9ZEuzTokis9
bqRmb4x9ta9pex2VspMdsW+iB2OQSvXFp8UdOWLXU/nxfFl5GeUsvvdTQNoFTF3ENNNswkQpVeLb
ypBSuo95FUt2NRRy4AA30jLXN1X6Pz0F5sqt2NDg4YSBvwB9n+m2F8rw8whpBVHXJJmxxdF0QNVS
HdyulBoEHWrk+aYC3/UobtCxibAtkwQzRuWiV/svGCTnGJ4OaSI6PeiXnwWMKw36sUC9VjWD4otY
qwi3NvUUfo3TNklna1xfctOMhrcNNzn/MJSSdAibCitbQFmxE5Vi/qKOueiS5ec3YWiNtmyAmm+A
60vSMN+5xgB62J8QgsuVsIAjGpnfISAbTjaV/XMiZ7hu9wLyFJaPlLZd9735oZLlkK6wJWBrPSRB
yTTFU/07q4v6IWzV5JgpUfxdKjLp4xDwSw/JIIQ/zbrpecdYWRDuulrvnrOikx8lVaGW4RbZFEzF
zsrAyTRORxtOAaSNvaj3ZYx9C6ngtEw0wZZ7fWqv/NAXeZJGAUZNUa8YbmwNoW9nVYarfThJmE5q
qPLeKdPoHYoYh3el6DqnrFvB0eRW7ujLpI0dDABxsiIwzaPuxXGLR309fm6scqrujawtyj1lxXJy
fAkHgKnttLuhjY30oGHivg80ceJwS6bafOTST7JDH47hdR/H2Y82kBp+T2jh9X4o+ommll4P1XWY
SZiOh1UgHNTRT362CPG5fi+oVD7DvnGmOk0eBD7/S5sr6Vcch6uj1wzlB5M9e6x7v7/FGblxUfNm
k49Vf4VgihI4oSlnwU5tgnQfRw1iWaJS7uCCiE+e30cYVisDUpdpXUvfRIEtA2tScgRoks+y+OqT
bgU5lhfCU6S/wrv4OVTFBL028p8tSMquVyb64DSVET2nVeh9GIV4vA+sSbfHQrZ+a0oS37RBic9a
a7U3EFumR7ayJO+agkzejUWdEnY6JFMAOFcPJKeaSUqzLyr6QKHgvVioY+3CQe9+RGrQ3EiGn8Vu
URoWDQTPouikd+3HVGBZ/1/2viQ5clxN8ypltUcYCc6LXhQnHzRLIUWENjRXhMQRIEhwAHmbOkBf
oBe9edb36o9SDhKlJ6/oXT1ry0VmWKQEJx348Q/fMBLX3MJ6TZwaPDN/jk1anPZ5ClNr1lVVVLMe
mzFTvL/XtZLpkdblPIIA6LyZ0xmnvMndufG13IB+eJlN7ZOG7/m60IW871XdbE1dGxbbYc2+zBGd
HmYJEHHtTvM+y20tNBlJv+EqUVsnz5zD3GWhiy/J70jBg5aZ450gdj+cdBTkz0TLpsfWa6u9By1Y
HkPsWfNFZnXnjE/u9aCpGi6v8Lcv4eBO3DHQRcbKjd5101Nuo5UqEfnKrP8GJYl0GgLZeqUJXgYf
2bWWOTkaAqIcD2WtlZdKZcVF4zR3Lqem72CPXKa21GNvKJy7fh7Km9xyhrBXHlTBElPyG/RRhq0N
ljO+NdzftG/zaKZGuoe4UXqH7pm+Tw1WPMxM1N9Sl+GFUcwjglKYya6wPeAyjMLw5ylXJ0bGvQwT
ghottRJS9wJaDFHSz2zDrKqFkIKXBeUw8bgaQMux+qqAKLfqo9QGE721rTrgVQG3CyAeNx2860Oa
enYEzKUb9VCZD3NwjyDh7dm3tj7NUYkAG7rdsmfMZIy6zlWB0AUQ5nZrnhiTJn3NLfVwgjZu7EnR
h7T34HRLx2lbp3wOoWdZnxVNnu3kTMnFaBdalIvmZ1kSHpB6qOKUsDJSNCuCshf9Xstt/TutHXIN
FzVwUVUxafftnHWXMBiX26RwELupU+cOjoRtXiV9mtzoHTW3No75104NZXKoNG08SbrSLR9Brh0G
n+GWnv1k1HtQtLzFZzyj/H4UrvZddnW2zSaSXIEm0F01EOAMkK6puAKi/aLLdBm7vUgusSmnp6ye
qmQxDFE0D2FPXh0mxIcg66BZwZij3QnK520G+uP5NOfG6UwzfmFKuJfN3teRXBlW5R68xh3UTsBX
xojbQhsflQ72GOIo5XCELEel/F6vFld2h/0UMLOPJ0x3fvQQbdlIZeLDQ942dqQ5RDbcYnlQZaWt
R4XVoAyC5x1qYe6ZpxkMrBa5ir4+M4SuxUTCod3FL8blniPbidRkkDSm0sxSfIFFeZJkwrkTbaf/
YjyxzpH36ScWUrNbqWtGkI65czIDVXZlm60TGnmZwQGsaMiFoQ/iqR3ACwMVqLJ9FGxSf6ldf6v6
Oct/trWsn7q3pc5z+fJ3HfTfrkZaBLn/eY10fmD5Q46OxUvBtfv1P/4dLCT88SC75T+/LDIGgBQC
hbR09FFtvxRJuv4FossohZZaFd3kRbv2jyKJ6PYXiDEvdgdo+KKpTdEP/rNKoi7+zlt8uJd/uRBO
/Z0qCSOLt1UScAeYOWJKt0jgLy3mVYNGlApXaIoQiu5rqpjPE70lZ7ogPY+Ua5HqTCVjUsR1Cenp
M9VZLD/19Kr3grEcexV4RqXKXZuDox+rHkPhkxTcPHJSeT1kmuFDCJtT2d1wiXxbjxyWkkq78TLb
yHR3W7O8TuyQZm5RGfuZ4pgX8ZKFOuPeHDIyw5GlqlXckUxk23FyuiLSjal3troziwdUdk2y6agH
RSk9M13cDKxO58hKaujPjfYowB3KHOZt4PKY2zEnSKl/ZlzxX0PSWcpvWcaLq1wn9AZWX02CEJRq
/AZpcttE0KoxlF86FgQN9Byffm8wZrcRcMTsFOCXujpBd84zwkpVTb5zCuJqGegTnVlAjqNpjI1t
sQRMqnwiQ+h6nYssvhHc2KHXbP0q04rhmjVyZOuinsbhBFEghcQiAXba55Yh8NJhRv7dHqnzo/Fc
JKQ+5VMj47xx2l+ZzMwuqhqjM+/aanRQ+qS8wH9nWkkj2prNEOd93alqK9K81+BvhB01CfnIiTnZ
ITCaSZLCiDDB6/I7Bqn0fZ3zbGMXBsxvNJJMvjZqrfG1n9jIUEI4DdsmLfrN5/ihfriVErF6y5zJ
HaOi0Bs9Vmk1Zk+THNwmApQc8qGFWxRmXJO8Y3vNUMoZ4SOtp9PPhjsdcul8RkPnoBqUIzdN12vm
T6PwjF9D5+z40D0QrYAAkEjSbLYg4txPjtOBOp5wty4j4OEn62I5dnLriq4cwsaime6nWquJsE60
3JvDZtBT74p4I4fuhWDUux0a9Ig2sm/7Ys+SzoNPIUXDbXDtESDjfkIV0YbmROx027ROnYV4Kbi6
ZghMITvvQVW7UQ7h3l6MJctDM29A4SoM4SSP3Wir/o7qWWMAEmcV43k2Z7p2j5xekxn4/57UoE8m
wCX+ikci864fUChOKOQLkp9WEujjw8RmF2WwyDOhPzpIeOTG6pU0b9ym8rqrTGMjvdZoOukRMSrZ
Fhh416ONmbfoilYDuouNfex5nADFIzyDM3igOjnEVPShKeXjrFcuqmENBxC2aKI1CvVt0uzW3c86
ZGfrwBtAav/qTLOHpkGStOP3hHVdGwGdnLZWaEsk71UwQnBtwjVqIIUCIy3XTl0DRehJCyWTGnvM
KZsdJ/XoRl1jt+XGEbzc1m0K//AWnnIEE4K0SwHcQovy2szQsRC+ozVudqVEl/eR1matsYUqhWuf
2LOGEngq65740nDw+5Ai2bS8p2liaVuVTmYSJsh8MKhJTdIVPqvtzGqBohvzcm8lFCbLNbVb2QRw
SR3VXpVQUdxblZ3yk3rgNjltbCh77W1iuvKEdYlyfpDO6oDAklOiX495XRWxrjesiA1Sjm0klOE6
2xmisuOJS7p8DvNGL0VMzE6f95ZC4H1EYBtz5c82VA826PrNbWiQzBzCWet09+tcjNKJ4FbXw5ZT
6xx3ayiUXAEHhHl8TEr4Fl0Mk1TJKUNXLUOBP1bwfysBhlBhyyG0mAVDNhnApxVF38QjRw0LXDB6
EeU1HcCMb2F269pMhj0SpzR23CH9riYFfgcrmWwumXBriK1mrYsHRcE9x0vvDt6NlTU4kBrTNXHm
OdmsBVB4IHaQMB3ZSMFJZfgCdxp6x3afJEErh6wLCBPDGKmOg09WogRz4Z+lpuaeTURXEcmoJuM5
k7M8qexytqEPKGwFINQE4MtpAqmV0bfLsv7OIYtJ9605iv7Wk6p/pCmyvSBPhWgCp9WhpETQj4Ox
H6Rhyv5ClqTPblOYn/Ht3CRa89VLbY/pwTxVbvLUs7TrYhclUuOr1Mi9I1RqfTWeXXQ0AGmDPLYG
oeEPcNrMrYy+qhGB9/xyjMa9vc8CRYJk99P25yaYfhIAEsDbLYNjGnH6aib1sjbyOwtKqFC6X/Pq
uCo4Wqksf2YpVj8WRFS6kzv99vfhFsta0E0B1B7wTtBP1kRrMhkzbqgELblnfVkQISv+zMrQYh6V
N9PJMYT/aozwbsFllvFq4JbxkiDVxYLFrtvx2N0Zm2x7XKfko5cIUhAacBgZwCt8DS+zpDtMvfxj
nRpcwTIY4zlSEOk9NuRZQ5lfnunVWqtRKWUaXNg0VIn81N0bIUiCRehF3QO4x2CTTicphWruMbDO
aujzbtFVluc0XOQtxaKG15wSd/BxCrav0t7LlzHoGz3gVb/93RqrL6urE1KANPiyO9y9HaRX5ZnY
zoER9BeoN799vt4ycns1jP1jOWx7aKtBx3StUp3IkWGChZzKVhel2DRQaZ2HB1vdfb7Mx98XFNBc
jDIwz1rTFQqXg7CTgWvVhtp+jKwY9PRQndg7Gfchu2SxOLOOTM/W4kXPz4YJCrJxTDAggbYaY01g
NTt5hyjdRCpOJTTgxak69WJ5C5M8eFUFyEUDtdGDIXJv5NcugE/CbbuRx77SZS+u3/Grz7Hmmg00
w6xuYQO6Zx2WVydlYPsLmksEPDgmobIe7+Op4UADWjeyBfhygSf/9rRXcwoZvwZIWfTP4JdZxBAB
yMGx0eJiq22boyq87w/F2/WWsP4qumjKETld1iNbd6OfNkEapWfztX2DMWU0beVWF0cmvB9sprdL
rr5YnmCukKE3i4AGZdxdfe7E9cbciacxtAIkMhvg9ILPN/Cax/78WlHjgTZhUihQrWHyXkEzUZok
hchju8u+cyQw4bL4srRzTXf6FUqvqNpCC9aiJ+O3YwDaDx8a00B0ypYtDX+yt+/Z4A3kQRzUGkP8
jNHbZXDk5WEXTSH1ReCegyaQkaNsug/30+t1V5FWekxWeYl1s9M5Fpf61g3NkB8WXfLjMOG12OTL
azawb9FiwVh0za5ohzFpMW5MnxmTXQbqdx6w3bSjD/2xY/k+9NkGbCH+XGqNG6rKqTeVg6WqUyAc
92YAxMuMswlmzDVqdyivq7P/whO+D/Bvl119j1XVFkPfYlkZjZEe9hv927BtwnqHid5VdXb0pvxo
PTB+XqBL75nmM8BKwkOGvujnb2QgLkgCiXC0HDZ1jFaz9+NYuvFBHvAMIgbTCGIW7xnQDQyQlFjk
CDR2k6PvyQcVecjrZgBp+yF2aOubxgbVaKyOxfyPvlPcMNAqXdRKEQLfHhKPMseRA6rDRrkxUVXM
nXrD+11mjOHnAeHD8/h6qdVFXTaZjXkMlupCzGQuWSQhawG9Rn8MQek9Lfbj9qja+gffJeRDYf8F
yKnznnU657AWGdH0flZHaM6XO5SBUZvultSR/DiW73z0jM9ypUBrQv0XVPO3r1OMEu2fqVuecQA6
ugrZox02Idm4cQklwK06cmWvkSfL8YdfAHQbPYBqIEW0WrCsONzHClg65rO9cVKySbL+EaJYu3Ro
vqPcwdiIZTvOzCGAOAuah2aDulDsHb0+sHL4xVzpBWnTn7GJHwHhrqGN7z7b6gsfMWWF3Dxehnk2
tT58oTEKjNPIC2gTevfeVbEtrsiRRVdgppc18RpAmX0WhlkhgFoMED3MOEC7tE2fTVqQYXJB1Rgc
2czLJf02RbEXeVMbLFnIvb2zM2Qt4VMm05cgAdxhImKbP2RJjHn9rbqud9W2IV/lGDN7Q4fYO5rQ
f/Sgrz/AKoswejFkNsMHwMeOKu+rxJhOsGOigO9zFQe4GQwCDaBjcZWuEgeb9kyzuPmkTT8K9zuz
jhHR3oefN79/rUCWlcy0hsZ8GmJ3o06ba7ZfwLdoYfaw2kUaFjq79OJYhH//3S0tcJSU2C1IDdYp
fA5Nck4H+uRkB0uDH3U3otd2Qd17njxpgh/bKu+/qWU5QI8gNLXAfJd38CrfU9lct8Qzngx0v3ib
7JUip47ehEaDthFmvkYVmXBPBoTDXs4KfEUJ/C+UZwTA48dH9u1HLxxKOM9uyksFs4oXkBaCbFJC
nxR9GtCpbWpMqOUclHl2XpE8KoFy1sDx7io75JTCo8zd1UUWyinfEPiv5/2RcuqDAIa3gxIYUHM4
O7+jIk4CiAMw7Z/4d/MqvUZOET5ft9k3+b3+rkNZpQ20B/ILzfAjb2JJ69+e4EUgFGJwyNXg0rfu
YPRwnTKEpT+h3++3AESlThEa2o8arTHiCZ8XJ21xNqlzt/8+oIltscda7CbjjGYnFvlNuDs24tsP
szrNjLqsbzP6lFffktIJGgsMt+HYYfvgMOOJPSD5wS01carfbkSAZWEUyPSnRe4sPTEfyz2arhGs
ZcP+VxG1t8dscz/Y+AiP0AKDoTX6VOu7ySkKZqZ5+5QV1611ZgpMBI9QcdfkiOW9LZJjOFR4HBTJ
q9ptkj3IsmP+BM2hHb2DNmoCN5MyBDRl0ZM3gnn2iRtZbjRu6bH22wdHCWsv9oWwCH9/lMQspJzm
DGu7G2CyFQsSK86Aze4enKg8zWSs7jBqOU7L+OBiXZ7675VXF6s2wAYiVdnTgjadQxm0NMj3EAjc
2DGmxPUFCY8VyR89K2Rf4NK42Oggo3q7dVifFCRtvceZVD7XSAjbP8yutR3DzOLzc/m+9+ZABn2x
SURaA77/6sZRXGgS+fevXnRbPYN0wnibou+q7W1kcYr+kG53JEB/UKm+WXJd1wykq7Ks8n7RewDx
Nl7cbAD6WdjBLOggD9R85ecYZsEUh54df7PvDglENhZFFMCvIVGLjfT2zXo9L0e98B5oCoCBuUVP
15+SY4Ty961iJMBAeOKgQAxw0cB4u4qRm3RmZnlQP+0NoHt7WqNLLLYism8sRAAaV1F7X144ALMf
C/DvH/Dt0qtyGFNLHVlneUgEBMqIz8PsolZ+Fi7qXRPsNHyFt3rsin9fhK8eeHXPuSZh+piUBzgr
xfQW0zvM0wJnA/dchS/y2PFYkxIdSLS8eb+rE9mVjpE1TnmQkQunrAHIQJ9dz19hYqqdFWEdmGGN
4V7tz4diCpOH403yd8dm9QFWsb3N86ZyZQmMS3s3z82lhg8x0C1v7J3TAO1jASmXdN8/P6vvLpTV
okvUeJ3ZSAmFYCj8U3rVT18xLfntO3q1wCq8d4atUi2tDgN8QuavBpqudYDBlnGShZjHRloIYWEP
ElHYT/fHarn33VAsvlyVUFbBiXkngzN2AAY0fNlCQ6hO+S+dBu1O7oGBg3BnFfIbOe0XCfN+Zz3S
EgQTv/llwrX2qEfm+wD19pOspU/gCwcDmr44FLt0a0eOuJLIWK+9mJ1VJ2Vzha3l+gaucmsDo4rw
+OZ6X9auPsAqfLh6n9ZzvWzvZGO6J8kdNCMi/Vrft+euCWBiUN8k58eK948Cx6v376wCB6QnUwOa
AoeiJBHmMWc5fZSVPBae3t1sq0dbBYrK7WjneMXB8scoPdFup8fmzAuasKR+D+B+XIfT1uzjo/nn
R2fn9dOtIsaATfcckR1ngjAEjSTQEJ+fzvep9erRVjFhyiZPU1V5AGvNg6dOv0lJVFBA48Pua30F
V+DOh8GmOSMMuzCWdcLP1z/2/a2iQ643gw2nr4MuIR88oOXaZD5NjkX6o4djFSOAgqhgNVIcICfm
3ExoEMqrKlxGaRKekOyW7sa42Ylzd1tdeZf0+vNnfJ+Art7xKnHvjJZAAro8LKPJ6Q4gVIv7imP6
ui+v8s0Ua2ErHpCUlTfyWO677P83Bcxq6XXmULtAF+XlwbrQY3AlUtzoZsh2xRYY/jw81s8/8m2u
K3VA2otRy8qDSMFJ1XkwiXYvXXlkzx5bZRVotE5abMae6TLTT51zNbAoG358/p0tG+KT9+Yu7/X1
rVX30uL4ysCVCUyQ+G3AkicdtLcabULv2P48cs7dVXxhDBJVHIfQSuZQcyewEPQj+euxd7aKJFrR
QWBSLw55/UuHf0f+TVXHttryIT97ZctHeP3KiMtyAxc9KCLQQdWhf2X67s1y6fxXZhofPhCmj4tF
GLh867qx6SWbRlEcZlGcaQxY4vqUd/T2813wrgm0nB7UF2g9LF5na2ESMooFkJ4ftEkFixISxOH2
NC9+2AY5HYrkDGCu6PMVP9wJAD0uQtJQuFyTBFEEQE4MlyhtKCiWbuAYN58vsLDY3n9NC0pikaPH
IHMVCl297t0ceYINhcVyO5HLfIZq/M6wcj/zNoLCz5vHJGpCgFpYDXmU045ERvkNHHDEqeB4cfPh
I7/6QKvoKAA6gPlUcUBHKhgN6Wdi8/kjf5jnwxjzr0deBUFnwkyjL2EyFSabJAd7vttW/hxop0Ah
Aw0dfr7ch6Hj79XWQdBtBxB+SXFgsvPNHiamdhc4oxs2Gcri+vD5Ymu9o+eiApxSMBkha2NjIP/2
1ME6pNGAScPdYiDxPMigCZJQRHm/UXc2FOqPzd0//LZerbcKjLnVVBOAoQeY0YfwG/EHpHqfP9KH
J/vVCssGfhVHtCwlwGTmh8rU9gY/7wF0tcrpyB3y8WMAYYzPCAHLdQcBiuJ2WSTZoW2+Vs59nj/8
vzzDX79+3S0AU0Sy0csODdLDhMP9waY+9B2OPMTHb+rvVVbfPWe80IAyOciCx4JeE82KVHtsg324
nYGQ/uNNWesvnDSeNeNRst38vblrbF8/LQGecTAfGyJl+3LwF2VrEJuO9M4+SrohI4yumbbMrNZN
j85IbKNnOSZQlh1J24kNwPZ8kEuhOG20NP7db2zpv1PIZGKQAaTc+l0Ks7Unu7/PHQ3X722jPMiw
HRvEvX8kzE+h4Ivfjx4LGkpvt3Y6697M6HAvoz5astApMsJ5mwfF3RBRCPiKzV+aev+f/fDvuB5f
fccLA/0PogN4D2CWR3I8gDiWv6E/LD/yB0ecfoE0L4jewEbq0CBZSscX+oOhfQHOG1sBUmSYx2iL
YdKf9AeQJsBqhIYYxqnggSM3eEV/cL5gnotmNig1iMeQ+P8d+gPG+m9valhz4noGrAEfBomO9kyP
eBUIjXQwqFAJgR220/sNVRKurmh0Oz6tDb4jgHX4jZzgMjiwnkKoBdzwQIdbo98TPXlIusZ70qxi
2FhkLBhiqQeS1jiXu5HNEv87haK5BaauNQCl28/dA0jEU2CLDCSi3qWnMi0xB068LrDbzguAzE8v
p0HeYAZBgwk2DPYO0rK1dwdFKFF+LRhNfrW5rmSQm11V3wDFn9NT4KKzM6uCYJQGkaIpYKPWnKcc
Jrsqbztwsme3gLF6YfGLAXxPMOxIyjR2RoFLzn/VhlvX+0XFgAcG8Qj0/MwMBmH+OHgJ7FG6UT+r
M7057WzYhIVaaeTGD8zWi3QDgZkBSuSoRXgEipILMw7TGs/mwumh+iaMMQkNa67JFqey6c9pPkt0
/uTIL71WjtfMtIs46d30tF3MPEiTJFC5x9BYG9ApHDUit85U93s+z3GtKhECx3hJ6tbbmU3Wmn7v
QGeupexGKc26GhsHpDeD7Ga7O3SgkEVwLp03aV5lsUc6Eef44xX0XHmcgWsLMQ+vRD1eMBQGYTeZ
GkjZU9bq31yMCdmt6XZaIcHHwCs9J0DZQlru+az8Vtj4b0eHchBw/zkdap//n//N//E//+3mH//r
1z/+863YxPKTf2lHgMKESSO8VXD8llP8p3aE8QUAGAw4oEuGiwmD2r/igk4hHmHDVx7RfcFh2vh1
f7Ci8EMAgAKajliBmIF/ficqYKU3UQGzFXwEE04IMCtB+EKYenuHcN21awEmR53101gElpEoeOSl
kwuWNbjahJ+QYRpUGej1QqPnTIcYIMi5yoBuhEfSm86YOHxAIP2AHgTDyYbf61jWd2MriQEZ4Vzw
GE5VIGarrBl4mJuWrAJaa+k0Bm0nNRMTd32U7LzLoaH2w+kTA4GiyAFakgG4VRwUcUIGj0wbnox2
32+JTVgi/BEdcLcHsr4xIR3TG/Y0hRYoS8O2KvvWDplnYqBiWHwme7dqO+s6dRLWXDSyWMwAweG1
4TnqejOJ2yY30KQnYtADzSsyCb4UN6GAPMkZ/y+0Vrxq8Jt+cDRQVp22KjbK6ozah6ptqoWo+npn
w+3aLX4C88iHHdUGIP8GI4GMRFbmTsy4m5kHZtRNH7WgY8sduKxV6wCIWPbgHADaYVRIuq0JDF2w
FjFjg/IEND/bmtaYkbdzjlpe5PZ33dLxsdWUNyGTU1s1PmjmUEwCm0rA2ZAZVvIrLTOe4CMKVJrE
ksMQimxI7S1pmNedkhYEgbM8BRF2Z2u18iIx1sq8LmQ7Dqfco+hKtHwQ2gWzHDXu3F5rDzOBHluc
jEXh3Jij0xq+7IcWytu2ZE4MSYtM3ww816cgyY22D5qW5hiIpm5bXoBe04qzQdRc3xbQUhEggift
12J0oGhQQMGq3CvuzlUIGR+Qnq2hb27GwXZ4wIBVLwKvdy0oA0ipwQxW6GMWQ4xR8diWvV2E0EiY
9RhKP7SLLSrbW5B8celAQwvu8OAqDOqSTHTgF/Y8zQPkG6El4cu2RyCvcpwKyGcN86HnHO7uiU6c
S9K7ZQ86VdmBAAO4RmA20ilic+rTMYZGgdIDmqJ7/3OQNTyTIBQAjVYAiNuwSqxCM6MGjqziycyp
Pm86mary22SYKYhoPYdLsQ8FbCVvwI7heTxP02K8lzJlg8kkUkc7q9tCpI+JVVV0L9OmkXloiXH5
7fOcqCnSUgXBAZ/QMWuswC7d3LrP8Twd8zPXgAREMjvOJXQ9PA0+TmoG47FBYWfd26LKQRYsLL10
tk49cdnFRDhElTF0A1z7we7JDFaczXKnjBM4zcFzmPSJVoqwYlNNvFsNlrbo90ldwvM+7RPw2kzV
TJziFxlGR89L6MHkAY6FPaH8Z8zVs4C5tUaLSCugRnfOG4A7RODhvjdhFdk7eiBLNCqcbQOCsB3N
LjRSwN9tRkGmXV5q7gw9EyJMSCplA05eGiXdJFTExKwbcIKEZsjwNRnKjP6YCg4fMKurivqHowvv
hyg5vUjLaVHl0swzqP1ftdkcadYkppOKjp6+QWeuTnzTmvXBnxpqQFptEW0Cp8zzXVyFfuJ4Zphr
kNKnI45tTry8Dg0+DVpYDrjqd7wzephSZoJQHzGvvEqYmdRRVaW8wXuTJaqaWeigxbgNBVqWFOl4
UtNkEkHhFRYLCoiyQJ9Bb9ofBTQbVFCDI3jvZE4/+71Gxuykna1eQ1z2MvSmimIuqwjCJBzUQ+qx
E+AvzG3WKZwLcLE8I5qJJdItSUto3+IeEUCyy1aP62ke2309uxoI+bQuRDR5E0XGwMzZrCAIMdnt
RpldAwsL2DS617boIWygtZNyzhPdbdVWzJ2iB5Ja1rwtACECawQ51VkJXBjUMgY1Nndzpoo6nufK
HH1Pn6pqw6GXp84sJFDOBkrU1SCgIzloGC3RHjIdFhicIuorb5CgfXFV/pq4IjyyB8VZBACwxD0i
TZVcggia6Cds9jwcY4op7z0Mg0oAgxcG+G2KtyOi0REVzPvq1C2cTZu7InvspJ255z0zG+scJEHx
gBBQVLvBchILLStD4zsDYkEs6qDjgaHBlHuwP0tNvYoSbDhnV6UepPckVJnJDxMEMEiG14K3MfTY
UrXpM5dMoJrT9rzGl14FE+L+GFDpov2ELKt2g6YuCSZW3OqSve0JF8xNKswxBL3YID6zsBNhdVhl
xVkFbj1uXtxcuc+gxz5faKXrKB/XaZWE9TCL6ywhuThDXt1iREhyF96BJX4/ZGPy5KkAjaQJJDdK
PR5GN4UGTdGiIWdLA0l+x3Jw+Mx8XKJm3cDFtHdmx9eaeThAFXK0/KqsvcHPIJwOe2FF8QqQu8wi
VnXRlsGM3BF0OA2EjUA46DEHblvNHuY7Q1bGuSvJk0sJ6y8co4YSi9FAQaJouYuyAMmOC40FAzzJ
B4d3DvQvzAmcvlabfo2adEkEtpxw70dYwbn7ylQuZDH4LB+SuYatWYqlgWwUbjYAqSfFIYECn3Wa
SDf7JnLQQAM76Yr0xPBYCnBiYrjeBuxznLHeQ6njDw66r7vG7gZ5Dv/FpI8niwH3lhKDwP4pT3t2
2k22gOITurfmJuvroTxnMh34omJkyBNDFp76XnmK8ic5mzbbDyYZO7A1Gq7h22sYi90ZNmQR6i9T
nXkGs5socWvdQoysXTNMQBQ3Ipr2hTrvB9MGiqbu2h+z0c99rEbtGTnLJwnPncYFb1cHtRom2oKq
aC4ptdE3pWYbQ2qW1Jup16x2O6M3AAItzTMzmmutaiNuyCyNammzOhihUQLOrEm0dD+ZEmPs2qB5
jq8rNWRUeLSE5XoKSZZ4crOyOwE/tQLxl4DvGhGITwHAa2G3bQpIMWhb3cvhMTzzbjRe2tS/VR38
a0oqoK7/rIbw8/bfvh7GvHrdVXj+mT+qB/OLhlzfhrMfHF+B1UHv4I+ugvEFltmLNR1QIMYCsvmr
eqB0katDBxfQehOUgleaChRSDEDjoAkBgDruVPiU/ym5d/kyfIFa34sE3x9/fsODW7pYf89oQHKx
0J/A+QfKdHGEWTf/QcEpqTtPhr/Ebv0Bhw6JvD+XXvuUCKBTcFdlXuvAVwryV1DJtlJTLfDhEexx
GK2SvEljWP/M1vW/frWJUgwlGCx8XPSQdWgYLxjhf159/sfD9PimF/Xhz7/soqXX+bJrqPMFnB2U
j+DtwCwRJq1/7Rpde9lQHuzrAYaDouVfNaf3BRwc14G6IYT1X3pbq13y6a7BCXi7axA/dWA0UXiC
APLOekylVjIS0d3jlhd2ZA6V3bQQOko1Y/YVGN96YNY2F7tMokfSwmxybzSQ98uDkonWvZZgrVTQ
1m6HSrT3UGlpkb+B+w4lGMDRhikN+YzK+ee//paytE+Dz39wuNeVXf5W9/L5h172DURcvkB8BSB8
YCMhorooYr/sI/LRX/3Z1LS1LwamD2h3PBOM4fD2104iLqQ0ITy9BA3IC6PD8Vvti7cTC7IouyKK
WeumhZ3SAX0Ls9tAV9qHPpe/WOOkMLN7daI+iG9v57V//3qE1tcjo1I1zmA0pN9U6fVgUWhnnecN
ZLvcCwVw7zSYL82xfx5H0TV+dSL+Xmg1JXDsTINafAoXGA75I+2elncd5P7kcEMbNzAsQMDtc9GM
4efP9fYA/r3c8jFedYDHwdBzKYt+I7L0HJ2ZSElna1Vyx0T27fMl/smrewYtvloCWdswZm41bNCA
2Xjq/3J2ZT2S4sz2FyEBZn0FMklqX3qtF9TT08MOxmC2X38PrfvNZHnKaU2qpG4pHwI7whG2wxHn
3NpuES3w6xnvwUZnhTbwLC5/6X0C6+/J/C4/PfvSNphNZrTLELcWO9VsimpwCF4WLZvE/oZ1Jtoh
Q5X2ZB7iarUi9JK/ZfoQGsg32Mz4i/s1WuLq/8S18M8sdlO9+5QxF+0GfXn0KaNtsDqPs5lcnoZM
Q8LzUJ41VqEzyM7813L7Q8/+U9/TP2Pev3c25hqQKLq5y9Xr1y5DyTI56P5/erX9R7aQjkxXnIS8
FbLz5VbXXhYAnxLFQ6AkaPx+1j8b9s5TB1wUiK4JTvovgDDLVL1FMk0LfrxtM7BgTQCLO2SNBpLd
A/YtvmxE2ahFn12Xjee4WMXd1gK45402BlxW1ZkikS7Wh/QLiv7Npl1if9VvzM29LTWe1G6maAOR
6GU/bZyvlDTzQRdYQHyZJkDQyeh1XqMLDlrhDANIzAkr27qp8i+TGc9oY7pK4fsWej5mrSlrIN90
UAl9nuekKj6n9ZXqEByyHYF10/hQB9f8A3gnI7f68/KgZYrefz9b21mPTTfNMWh7eurKz0X17bJc
yY7x+03xXO5SoVYVAGmxNr3qdUzoGEzdgTfXRSiRn416NaqHLCiE1SjvQk6gAGLp5ZHLVrbgkl5f
1Cnl+x7uJy561GcSafmX62QLPtl2pTMaNRJeuffYNa8z+I/W/qqljQfl95YcXMDJNzrGvQ5/2NW3
Ln00x6sCoCWihBcgxTIBwbzgWPMHReUFbb4i/a3Q98crBW1+78e9+nj7cAocZSrr04ATGXde+Pqz
Yop94eMFDgz29+JxdXL9dIFajLUNN2QuyZBFl6358W4PIOf3onHLqAwjwyLU0Y2HZ7q3NdMA4L+F
nW9/8an2ACRkFTGsTEuCnw7UBvK5iWl43qtePXjkJ1mifn25PJOP1zzas9/PRLNtvhU1bJBNBBDg
PbIPFBxE/61O6H97s+Wb78Vv1rIUuYPBl8Vnhx517Xmdrlyagrd2xrSYc/N71b/Q+cllY8Dm58ta
kS0dwVsB89sCNR7e2ls7sjtBVX9rvl6WLdG42NYLLEeToz5vidvtwRwePR5b7emyaAFt4291e8Lm
iYsABdUM3NXr/SkEkAPKHJZPeWsHnbFqES3KAGhuLyvgEPWhqhTeIJuR4MegzVtboLEi4qePVP+c
oX++USxPyeL3BB/W2qxDFgiGWGYDEHZ/TSY/oFsTvUtXbSfIPr1foHqRI+Nh1LCGTWMgWkZAD7xs
DNnQBb/V8XZrdilSz1V2P3aJC/z77qAbPy5Ll+lc8FuggI7phIeP2KHAif82kRvXVwxcsvjFwnOb
p1qeOggJZUncwM21OmLdrDoryaQLbrs4rc61AWox3RZNBzOeZa87mVpi2WvtVY1rThaPO2O+m4h1
6vru6Cyqq/e+nf6TwfzbuUSQARQ0pHQrMfJ0LCIguC9dG07rH9r4o1yKKG//ABD/dR7lCn485fY8
AeEVnwJyMj125dvmKW5iEv2L+Vfd7petAxVC3NlHLT9Wqi1RJlfwVMvIN6AzYtXY2r3GPy+qHmqZ
XMFBAY+wEUBMI7jkL255Q7LwsgPJ5O6/nx1TOQNOvU4x3gnF0Wg8DZdJV4iW+KbYGMDsvNuYzfrY
sMA9gKcTzQ4KV3HYk41b2FFLdOeuy37YA1wvHo+7vuDPrJr0b5fVIhu74J4ULz6a7mB50PaRkYOX
Hvl05ciFTXWYcJascmgchBnRyJ37buDHy6OWKEVkctPMrgfDIUQ3dTytB1PVxCSJ4Y7gh2mdkc2d
zCn2yy4wxluz+ENHEUB2ujxsmXhh4wSOUc6WPdLydq9N/Eqtz2w51M0YXZYvMeZeEna+xvG4Oeqz
N/Yx4Xg7BY3MAIK7tNuuFC+4JljfUXZmQzujgZak8udQvmXT0+Why1SzW/rMPacCBNFbRSYwO/yw
sj/r7Z6nj/m151JH2D7Rh+T1477MgSuMMh3dR+e1/+Xy0GWLUfDQVgfi9cihdRfEBzFre5aMw5wr
gotkFxKZSbO0/P84O1U6gAbwmq79WpYqKLU7TdNDWt1ayryGbCaCx+JZkHYcRbzx7FCU380HtIEo
piFZmvsj5bl9+w1PCJqWIUfFX8buRMuvo6oxRSZacNpx6xrHoU0fU1AtoR4isFHRtoHF77J5ZeIF
p/Vnb95mr8Nte8PDf0oiYA8d/DRV3FolC19kFNXy2Sx90FLFZENf4dEg92X6QErVO4Vs9PvvZ34F
zoulLFDRGHvregTJQmBa/o1T0MN1yhHcdk19jaRmPsRT870vTlr56uXxdaIFl13RhtxmBhTjrg9L
d6qsFzBCXCda8FgfwL3Aou/6uLdx3ZvW2QZMysReAIuuv133CWFf9SpKa/zxuJiMt6nuQytrn1fP
UOhdtmoET/XZxi0bjCPIr+dBDQgQVH4ZVZK7ilOjZNn8q1nJQE3S1ED+pD94zZ3D7jNVmkYmWnBX
6uezluVTj+qU5qB5W2B63QkkB8erFG8J7mrX1GNlB/EAJL9Ls+KXV+unlFhfL4uXhEhrN8iZP+XD
vE4aoX1slXipMvWwMv64TvKurzPJACSmBZgn4KnDT8cA/og5KyLYPvUPLjKW4KSEO8AsB7Nu3I3F
sS//7FBnWNKntn8YVR4lU4vgrF5jFo3nDNg51kqPUe07R53XvlzWjGzFCO66WcCJZcvCY90DDpjr
lllob2AfqPmgOsLLVCS4a+lM9bRlM4/9FnvqaCTtYkeMzK+zWcSuA8zfy1MRsJL+vlTujJPnVp4d
a7BTt2Ox9Za9kOOOd50HxX2W9HeoOCYhmKDialBsuhKr7F1F5x/zQWsHhuAVikMhYECrNQ06z4kU
U5GYRWQA93ug3BOHslh/BrtoCF6kU40+1+IORF6AR2vj8qCC7pJNRHDqPLdYM9XDGFvLdg/iMh4Y
YBNU2EQmXHBpM+06fchynN/S7JYV2z34FhQGkKlI8Omm7rrGpDWLC/N+HpCmT/xZcbuS7AC/mzbO
wsWQlyjHyNIxJgPojewvK/IgJr/B29xl88q0Ing0uE7JsHmUxvlIQbQOcudCFY9kQxf8eXA2c+Qp
o3Ha3Lp5nOp24JG7DFvxdUMXnFnjftbpc09jC4R+epZGKO9UiJYNXXDf1s1m4i1GFy9oDDXaMeTe
55XfNvaVK0ZsQW2mnllODd303S+6AjvT8YJlVGGwSIy6V/2dBwS3nDIXvQ5jvNk/U/KE8oWrNI6S
wXdyrdnyarOHXH14abSXLlUsQlm4FEEqC9cuAHsMwXPID+UTiZbTDgw2RMshA8e4GppX4qmm4Kk1
aM7GEnxAca29TePttt5njmISMtG7Mc48tUDX1oYic9zKyzfw1AZO/rLRz9cpXvDSzPW0reIajUdK
wrbPbzTTPV4WLRu24KUb6qbwVrTRmNHvZvuDjS81KEauky14aEMp1YsiG+N13Lm96+NE7ZtNnxRh
V7bMBS8FE9M66A2Gjqf0EDTiqOt3rruuicVLxkS2dkC7WTz0P4fsFQTlQardMKWHSgKMWLJUlitS
ITbk1+aXvr7Nc3ao0ILm9v7hKtX/Rmc6W408XTVeNViNoLM5NEAVLZ31xhwdxaqRqP43MNGZeFuf
wPo71Bh/c9ycaFTBnwnoUX8fnIx9mZ4JRuPKlrNxw5J5dnc2c0CdEcBmZ0EW+zE7bKFx2M8cKgg9
yer/HZDOPqejdQ+9d7BD332hE3pFuu+z6pFdQNL4Zy6C1+qgH7MKC0oaDsbRCcsjRWonBQD4dAA1
6akBVqcSGXp3qQ8O/2JJU7oaABzUQAmyg6TZd8ZpLAEaXz84R/yker+QWV3w534ZajTZYEItA1Hc
kajg4GVyBUe254IZTIdc8ORFG/UOpr0p/EAiWixr6iqOdKM2o5mpviPOM0He6LKDCRgwf1tXrGii
1G+oMeo4rMb5Ez02cQWFF09oGgrRmqgIcbKn33/VN+V63dEJXymT4tQA8W+7QUvWKTuqkKIkVyKx
yKnsUzIsYBeLVxfogvl6Y3c0LjfARZhOXHVobL2sr/0y8sECFeF/mTbrpAEDWNze7ThAO6uRFo+x
6urwO0B8JH9fAGee3INuw247Y1cU5EfVmxb64IEG2JBzrB7TsP6GPkbFopJEDbEWqq9W+Fq7MHSG
eYE23gAFBrzxny4rSrI1iJVQWgEqucXb19XooinLA2X23ba8Zfn3y/JlgxecGBCvrtlakE/Se21F
t1rzVqre9WWyBUduu2qpFw7ZnXMLki7QG99n+O/ywCUeR8SCKJo76FACJ3bsv86HncilveU4IRIQ
AalRJz8OGEQsjSKthQbrekNXVQG4i5KGRFmnLDBu/C9kELEyCsz2KMypMIE5dOLdC8ZbZAQShIz/
iKb0zyf2VXXmBjYZCKNOy0B7rge8MW6BYap41pJpZjf6mejKWTVq1yuLNf9RwwvIFF22q0zu/vuZ
3HRu23EqoBU8Xbvlc9Yoaix/H9b+HRLQ7fpesFlubG2NaUTxduDFyELygBzdYx3tNEsesKzMo9Ec
fBbscFZ+oinORh87MPgG33+28mu/9PYV5IJm06mfTAf5GOOJq8qBZPoSHFjLS8dYbExr3hKfHlit
sK/kvIKOjPcDxw9mWnXopWDR8jvT44JJJHCC4mnnvuKn5fGywWWOLNZKtQ0uStMMi7fggg7HZIj9
hy0eovoFH4pVUVqiJ7FqyjZMPKjX+MoENsIMyArVpsoPyDzZE27CTevzxexhA/StRmaYh9kNve2S
nUGrV5hDNnzBk7mZsTQtHWRmfARploaeUyhOFR+HaZDTCIbO+grPUdAMtX4CBcZN77rsqvI9sjf8
nDuzxlwCSs2sR/FnF8z5q6NXIauuFC44NCFTh4Wj01grP/funbe8Nvzp8prcUyMfxAqxOspAT4A2
GghuxPnTadzE0tpTk7LPEzpotbVCS46qZ0JmV8F9l45PFWNQfqrHpI/R3X55BlKvEtyXeUQzyxEn
oDwpQLG2nUBlcl8+2GEFAhg7Unxll/aBosRyKXADT9nC8JX0fkzIid3unJHtTR3WisX58YGUiEVS
dsHZbKCtPXaRzM7qk53e1vkj75/n4VUxhz0SfzQHwXurAn3RJqAg4u0nTRrgjrxqIZh+/8JJggda
5Cp0JVlTOxLQuS9QQIQNFLgsMag1auPBKO5M58nHS55bm8HaKeKELGy7ojebZlZO+TzG45HdWQcA
fYA+kOPgu3O+qQ9GkqDhCp5dtxXJLQPrFhgEj/bc3zU2khamyuwy8YJvb2Oqpd1cIpnjfBvBoEGN
+8n7ctngMtnCjuzzqk0dYKvg2eqt3F48+mxdd5omruDNJm5N1prCj5nj37g8D3WT3+UuVRlXNnTB
qanTOB3+dqf2T+6jd8Pv0aL/lP+1hRr4BKqojhtFzksSmMRqK10fl3JaTdzJnFOFC0399bL2Jech
sdpqZsxo1gapidX85ILfAkU5DABlluqYJ5MveDPzUu4OFda/+bx92w8T7oue8CMoWGPgEB1a7Ml5
fN2DPxFrrzK6FFru4GPV9onNP1n/0o9/XdaTxNTO/vv5OVjrS9vb4GBoaT0AS+ne4xrIBVLFS5LM
vIL/ajuKX14ix64BGqow7uzmSsGC51qA2WtNZ+vjohsCZwbd8zRdeeXbIdPOdUKGETnkDerOk/1I
iuzQqYph14NzCww7xY4j04zgw0wfBnd28RE+Hn3rCASxywYVkJH/voztEJHnowcR+prnGQ7UVjya
0ZKMbYDm4eYmffIAla4hk8Nw3rXDEnfYJtopLBkAjl7+G3j6358Xi7HqEmz15QiLO7kVZuN6k2sz
kFw2xfQk69X23s+OMQ3oYQyhrwFgTuSk64819fqj7+e2wjCyLwiePZWl5fUZIofv39v91275yqZP
l23zcToKROLvB79l9cQsF7opE3Jsj9OJH/d0lArUWLYp7xAK56Yva4fMC3chv0Aamz5VN1pY34Lt
CgWnh+qYRYbi2Ul2FbEFv4aK9sJhzGT7iasIaC29T3bs3oxYWaqDjCTC2oKH+22b+06HyQBapiyP
7fi0Obdlr6ihkh1cRSBgnU6AIWogfvw2H8bEwMF1i+mXHd5dDQouM7jg5Fo/jrzcN9IymZLihp1c
RJGr8y4iLjMlnJutPsPXtDt9PuG+f3mdSlxArNAy0f2vLQ2GXW0g0Wi+LYUZ1Iti65QEPkvwYB31
w0B4xhUTkKfB7PWh/j+0TymggWTJ/Ks+iwJgudRh06J3XorcBcEgAwId4N/94nBZNbLRCy5crrWR
I8mIAFpZqOJ2EuYzxZYmcypLcN91NIqy1O0x3olZTOw72U162llb21iVJpJZVvDbthmrtiww/LU6
bfn3VX9wqivtKvhr2+B1MQdVWVwX7ZMDGFlQCipCskzpwobcdE5BiInEB8dL1pCDghnL5rI996j+
wa3MEjx0rb0+zT2sxip75mUZEPdozz9s+2tdXHfCFauyUjozzQCkbWxVAJgfcnMN6mZTJCckmhGr
sOyicPyqxTFI95pjZ3ph2uiKY5BkqYglWGiibYfegDPptIgq99hbwJRbFUqRCRc2WXc2BqMjax8P
44tZPGnanel9umxRmWjBQzde7iy8FjzU+hNQgIFlgVUa9W+XpcsUvn/17LzscOIX9oyBb/pXx54i
FOwcr5O8f/FMsobuEKLVeDQE2HMKcmJbtVfvXvLBEieCY9LaGgx3PxXsGVYz3Amh88i+B8/TsTgS
1Vd2h/noK4KPgkgXl1GGrwyH/SlsOVl/VndzRBC8OlVTnixC7pDF5zoyW1dbcxsf2fk8ixOYreOd
A5IcimN+XRgjwvHZGpdmYSPMgMMzzY95FV82r2RZisVX1GBeOzor9qbsflvv3HELWPr/MNf/deMT
a69Am0Bsz0NV2kSKoGhv8pkH2XpbqkpwZYMX3NXpKrAGeRi8tYTEYKG13hmjyqVkwgWH5S0nvVV7
qPXUip99ZUZN77y69ZUhUqy+AvRz4fl6i/wtWX74TUpCahQqAg7Z2AWnBXQ2cGG7fezu7VZ9K9I4
679eXjCSSCOCTLVdbxYLuNriVU+mIil8RZyRnXx35L5zJ6pHc9ocPDjG9muL9/366Dy1t/mXLnGO
68mg1wVKU3DVTZvrFDsrUrbrwclvl0V1StrD1geB5jc52lmctLUaELDdrpeb7bgzM6XR9rJnXnCx
RYnO9v2y+mVqEquxJlrOG/egpvXGOKJvNnbuxsMajSgNTMPuoPiKZAGJNVlTD6CQUke42fkenXA7
7eS2XQg6geffJ79f2A8UEUhyGRGrsxoDMC0lEHiRGMhOAJeK56N1bI7K2+d+gP/AMGJ5VtbxDAcb
yK/v3McM6wrAz6Ue2Af+O8tAUUFlBkBSjfpbVSuJpIYTdLLv1/KQro1brL/nZN1sqNpaTlU4HqaD
ddxrYgAPrFjOMjsJjm7Q3rS8AY5udrcc1a1jmF35tPr7Nn+2oPlIhnXWcCbX1vZQ4hkIGKmKXVk2
asHV9dVDJQTFGjbtW50eqfGpX6/q4gHL+3vN18VaAYY9o7HTItlgv7ndn6Oq8nSP/B+tJGEPNoGf
rQ0bQrbLvnn6N8r+IMbJyxUvwZLAKlZn6X2zDIM14g40/xisFOTOqj5w2eO/WJ7VV3iiHeZhd7H1
kIfdW35Et9Bw34UuvMA6ts/sPgc7yW3z1X1SnVgkRhartba600tq+kiUaDeE5uGWfiFckW6T6UrY
m53R67ldjSgeIc85OXmOwgYSC4uFWVvtsxRQ9DQuxhfNfdP7b22VlK2KBFqmEsFbXafMtYYgh1dn
tx55WDb0nyu2ZVmSTazD6goXVa67jZHTiZD5DzOw6SVTiNR/yN7mMVCVEkjiqViTleJeZw8jR/21
9SdbfqUjDY16DIv6Di3q4dbww+U9aD/EfeBtIlF2va2A+144iyu6sjUYuct/lIwUfmD1DSWBpW1L
F1FjzQbFFz9eVeAmeR87xkkbZmciqNjqVkDfPxWdquBPZnghchS2v2STA8OD9WPUvnX2yaKvl9X0
sWhAub4fNIqPLcC7wO6z/xWNr2HdF4EyJsmEC0mxhXcFWBs1ZDjso2k/6eONPz1fHvfvc92/7Qv0
3fcDL61xXucm43F/0LAvWzeobT6yUxO3eK73H/bK4J0KsXzzb8yA3acP1z0FALv3/YcBpbtOeY8P
136c2/eAXx9VSB6Sjd8UUbMyq1kmtBvvzRvkZ/OAFPEjSBtet3C+K084ZBydK9eqEEqWwnNxyoDZ
1/Shp58m1WlMOgPhWo4acF448+8ZTFFxW73MMW6zoK4IqqcGDMxucu0UhFNAxcDgZjLYgfuHrUwa
cs3m4HliqUGVLp6GZB9NTON+ps+u6lT3YUCC3N1Jzg5E2dzYzuY2NNHQgxKCY/7oc6SK+4GFLu9P
3uBcc6jDhwTbjqs92sWMCWwFj0C1ELWch7mhwiX4uDwY8gUTF4Uxg91h44mHZrGUflmrOHebxCjy
aC6zlzalT/aG23TDDnxB0YlX3wxpcXSMIgTRgGIBfxhaMAjR+hMoHRbf75NtHkDV7i7h6oG0J7NV
WEayDwjRvDCamqyW1icZ2AuKtAeRR3EDHtTocvz6cLPA+IWQzrKBlTpfeTL0WVBQ6ybnjiJ7Khm5
WHywsMqwGclZotMORC7DDQG1gFer/E4mXgzqAwWkaQrNN21xwj0vrFf/1PBGoRiZeCGua9ympjMV
LAGVXVC35e3akGhW8s3KxAvRG1wOW2m0Gbh0OaqT9mbNOo95YR0vm/XjcxTIXvfvnnk5mIrWyW1g
13Y1Hkz/zkTzCHGffes2Sx91uwhzpw2G6sHVbxwNvadNePnDsnkJTo9nCstLTVilrPkOZHNotOmQ
tSogm49zlJiX4PQbQ0OxYdtp0rX0aJT+Te1Xh9RGOSXyuiaYQKY7cxqCdtHjqb/qhQQfFZy8HPzO
rIiVJj1IAovZCReu6gaR6Utw73IkAEJDcXey1HYCBum7loEIxWDxdeYQ3Bs45zTTTIinWxeNKaiO
sjoalQWKkughliPoQGwgw1yDgIZOoKT3V/t5Khfjmkuw54nVCKTJp7TMAMoD9IAb5hRRUdgxOFIU
upENXvDwNdvy3gAUVVIzG6R4v0bUulyldbESoZs83dMYtA62pBPAUIK57hL0TV/nY2IhQloP3WQM
CKyVPz66/hKlY/bqNyrcoo9zc9C74MMk69M2c2FVZk0vDgfJ5lbFxVy/NMjKDFb+xfa+FV0WaUCu
HCv+iZq2wiQSbxCrEqo6LS3mNywBwchxZxuZ8+nooInvsl1kFhf8WOsz3+AVFhRx1zYYHUuLyKB8
H5dJF1y5wY3bnLp8SireHwAtdSrdXPGgJxMtuLExmF2XcQaLg0m7KfzPpFSBs354DwYRhHDxcjZu
bNWw8MTsHrT6sWRa2JpNkBVtQKxXSx8UybIPcxL4jrBda/a44ZhMWeKyFI8Ffmz6/GgDn7GwcsVd
TKIlsUBhBc9Z5lIcCAHunZefaH3dqhSRY2y9c7LahlzXesmnX5Wf0O66ECcWJWxWaYOea2aJ7bNP
SL3fDbN9QnWI4hgg08j++9kpoJ6GoXcJ1k1B9FhrzEB30+iyL0lc1RI2YjMbdXCBeTzpiJ9yYJuN
Gg0dsmX9sXTJuB6u+4zgsotH+zotRpbMa/oy1CR2Si/ZtF4xC5mCBJ8FLyXSYmWHCqWl+QUuwDLI
3O3T5aHLZAtOW6ILsytIriXN7OGpJiy3omxqtDCWZXrdJ8Tn1G5ywfs55ljxrYleqPkEcj7FJiMZ
vfii2mmd1ueOB834ePwBB5qP5XNZMXto+VfKxPPE99S+a9ZZd9wxmfLPBXpKJsaCkv8aeQNEqQr0
dK9UCQ8km4awyYN1bfXTvBiTldha0NtZ9zCh30QRl2XHbBHlorFHBv/V01NaafaBgNwyMJv8JQXn
0aT1tyU64QJr7oE3hVKvbAlob5hRRqewcLyXy9qUOKJYpAI+mz7lZTsmmW5GBsI338Bm6qv8XLI/
iIUqIAAevYLAQ/K8AYQT2yKvs0Gj6xxM3zpMegaOOes6ZyeCsfy+s7tMp2NS7HBX43hc2XLjl5Ui
Gso0tW9NZ9HQSNFip63ZmKBwukW3e/VIgIx5Kthy1bOsh7KA918AY27X+0YzJn0+euFmj2PY9ZMi
qy9ZyiJu0Nzx2dUMH5YAJcZoGnG9qqqRZEYWgnlWuwafJzh71f2saxAftz74oXeWXe8ISvLATn9e
XqwS1ydCOAflJap0V7i+V/1lmF9094muY9SSJiTZN23+VBuq9KhMW0JkB05rwdshxVryQJLIQIU4
qQ7Iv8FxPgpggpkXZ53zoQOxqP/KkuawBXnkhjicHbpQCx2UFhafgV7yZTl0UXG0ExP/jjECQMzU
1ciS+Zn772eLmZv9sIDvwT/NBr0zqBeMawOS62r8lNfV98Isk9ItTmO61MFqMRBb6c4jq+nnqUAN
C6eq9JTkWCfWURTFMDbgHPZPtTW+Vh2wGIrFjE1vuc9WV1FNLJuqsGjcvgBhOnBITyDX1R+LsTWe
9WkoFSUPkrUvllJo6WLsLIfIHWXke9eMYAOrv9GelkFD3VefroFegojs8vqXTUU4EyyFn/Mmr3gy
g2B208ApmqoQkCWuJVZUaNkCurG15Mgo2WCsfkyrL5bLAtO1QL4yB9gkgrVqrzsdiIUVdr4O9ZrD
u1rdOeyv68aoKVQksYdYSNGi88CyVoS5oUWP9xK5SB6ZWRu4LeATbk1ddcCRfUfYDdxiGfo6x3dY
8WY4Q9CAKbYuPnHjl0+fUOus2HQkFhdrKHqUHIwjSf0TIQy8QCD9vHPc1VPkWGXS99/PokDZDJy7
eJ1OVs6iDhC36OZXDFyWXxcrJ4B16LG1rOqky52Cr2jfS3PHjuZlyFc/4ToZtbdmbir+falN91bL
jMwIRsME2H6T9YTnAdArtf5taMel5jc05ak9RGO5NtlDaRpZrTqE7c7zQTj+ncc4U8JKelunKZyK
jz82WDLN8mCwvLBb2Xe9nUA2MgXg473HW6zioCLzNWFzWbPMb+ceXyyQp6iBMWmD4rvv54M+lodW
ezXmJiy2Py7HDMmx5TeOzNn0atBj0lUfJxxbQDt8xwnolq/iGPA8sVojrTuzt9NlSrrRf3R8685n
V9X0QPTud2fDztetLjV3RjoElNcr/VzPyCr43y/rRLLuxaoMStHEnS0Yd1YYR595UbX9eVnyx/A8
GLcQF4A3Q1fPhLpt7XlZXqm9BVX9p1U88WI6dtad051QE6JwMtk8hJMEawew4Qx8SpptjfM5D8bO
U4iWLBtdCA3UTBdWG1RPDMJOurPEpHnqpl+XtSQJnmKZhtsMXQecOT0h9hwuzovVZBHxeeStrybI
lTb+6fJ3ZJMQtv5h83mbFkxP7P05wc0j7uH1dvGv28bE4gzPM8zU8SDe7FmEi0ZstiS6PHKZhoSd
vsvniurc50nlerE3bUGbx343vFbg/jRh6IYrTPFxLHLFyokKoOZgVUAixsmbBLBSiEMv41SfzNSK
e2z8VvVpdlS3wY/tAfLq9069gv2d1/6gJ/2mgZtTf5iX8qBOKn3sDq5YTGGC04LRnqenypvccNW2
t5kP151ZwMP8fuzM3vo5ZaxINp/2Ya7ZRtBXmooiTaaZ/fezcMfhbIuX8SKZN5IFxAfsgGGg3tfM
APl/eUnJtLP/fvYJR9f9re9qTMBsWLD0fAz4Or9cFi4bv3AFNNjCV2fcdLzWrwejyQCkWRx1iybX
iRccmVYAuNEnXU+sdD44WXWw/fWGG1dBzoNjW9iQrbzxKXK/c+Iz8+Cm6AAtGRpzr4Imh3jBmWsP
4a7puzkp6RBbQx8DpvYwE9WDjsSwInjO6mhmtlE2JwtwjC2bPZmbim/l4zDkiog5DgqrfGPJzaSz
0pC6oDvWqlvzabF40rPHjfmKRLZsCkLqZvFNs63Swkwct7nRdCACO9qgokLYPfTfBzxX5BZb5h4F
c5M1Jx7PDi2h99bWHWfeR0NmqvC9ZRMQ/Ne0B3+oentOpsmPHFYns+0r3g9kNhD8FvRZecMaMie8
+qvXHxk/LPyvuQD+kn+auKKzRqYjwX/nAbxO2qYZiVV0y0NdLyTa/I4mVmX6h771flz2Y5maBD92
St0ANJ45Ix+vRzlgydvmKnI6z/VEH9a3jdqtPydYAMd2c0+W7oS0zaLrRi74MJhAUBXbL3NC7fXJ
J/SJmVeh1nquCKCD+s6qyV0oJS9R6WStoa6rlqUkLIvQOf2id0uPxvOknf2I4P4+ggxwzlTYP5JV
I3KMbY5fO7XrzElmIg/v3SzlGBlIwQ+KnKVs+MKeq1s8t5cFNu3S8dh11amb8sO0aYerbCrWsjnt
2vfNhuHnjR2zbDvk3R/XSRZ8lpSc1gSoIIm9ocFxW8J8Va0WmU4ET123tSvaOZ2T1SHxWM23TTuE
az8pdCITL3jo5maZtdJsSarNisji3uHCHbSFqjZUJl7wUseczNogWOs9Jw+GWZ/qzI/dXJWVkcSX
f9ejUa0BOeCc1P2K4sSv9kgUepFIFsvRkPhvWlTAQLJlnvK0uCO5qs9IohMRDmclnbdYNhbLZDpB
bbOIotKxm6/LsbqOsLc2tocMRoqtqdvu/fEAWKWgtKwgm9PgqsUuIuAMWr3OrY/xrw4aPtv+lLWO
4oYlU83++9mZFRXd2zQwaB2o/kedOg/61kdTqnoxkhlVcNOBNGY2D/mS9ObjZKcRmhxP1+lE8NJJ
r1IvLSHZnbVHy9MAV23Y1wUXsZ7Mr6pxbBu/SWZPJ79Y7ptp1DVe6UWXxy6J6iLzWLn2eFVZ+jpx
hrk4Wc7IjguwNPcLFSATu1GFeyf7jrCl+vlU+4uNUGMPN5aRhd5Mg9aD3xLF9iExr1hfVtWrAxrM
pkzSnLNnJ18KlPb9H2dXsiM3DmS/SIBI7VcplYuyXGvbLvdFsN02Re379vXz1IMBqulkcqBboQ4U
MxhBxvpeTE1FFkmy/z8azFrGLA/ByMUEk5fOg8oEXCAyzVTLsiewr+SF5ZcDdRCy3z8Y2e8RLNla
9bTQAHKBkdNpqHy3tFDcHEnMVeYm+4Dw3qYJQLcBjUYufDSaA5Ly2aPpuKpgQiYvwZipPufruBbk
0jn6Ma2fPCvSCxoqcQtk62+/6sNlAXzbanI8o7ggpe3mB4vapn40rTQvLiw15vrNykfb3BexiL1m
c7siV53Py6WpDNSx41ArVAjlkktPRL8xvbyZiMcBA0ySNg3Wcnb7Y2rb43BIEz3b16LsiBnWHjWk
OO8162KU1Dv0NJlApFch3w2EekVx7OaJeFQMfNdyBeTuNt3ipJ/74XFxv8fsZNWl4uG5KSiPioEv
OOhqzdEwqoQBb91+sLQwU6F/SnYuBr58yLOyrcGyo2nH3C38pE0Ci70Ql4Y7bBl7F2zZA5g1Bic2
bE7v0pbndFWI/KYJY93tB30wAsNFed/ekCoWPgJue6hSv6Gayr+63UCN5QUbbslYl8U2HXZws68M
CSrd+Keqo5l9GpMzRfz+WVGWkf0OwZjZkHoWT3EA9ufW9WtVb61ssscVHuZ4xWDHaoBOYjzWFzvI
IvvSHfkn03f9DUbfe+aKV1qmQfS/B1GszkxYsf0A+2jWD018bvKHFtf2Pv0RHGmv9UjOJkwPt/pj
Wl5rtifThgMWHuWejY5hFgBsL4oOWj/7ZftltZ/vb/pmKsOjYqSbotWPTwtYI0tXX+eLXo2t+/fQ
rA0owvspL9F6X2tVXF6NIk7xlPbxalEVcZbs6MVg2GFoByQDRDb+1Fs/+QssbE8G0AM1MDmdzGMe
auixuP9DJTeTGBg7ZQZCYRdoUVT/5E4vg9b7c/Lz/tq3K6uQomDiU2Z3NB/xO9KL9ma9mwHxc7BN
UFDJGWHxFzADlbAEEisUI2SS11kCHKMBoHWvxH1Lsn23nzjc1RYsITTB7ccW8yeKMmngdPkerw/i
ESwc5H0zR60ZlH5aYLpP2fKqkPtmuX/kEbGwYNFLQWhZxbg6yNMUWkcgvJ7ZBSg6/y9QXcm1IcLH
YsQsQeEc9pfZYzT11VdUyg9tTC/mpKJhkymnYOL1mBd5k+ETK/9cmuc1/cpMRdgjWVqMkmfTKFnT
mYC8oid9/AsoAUWleNj+bYq8IX4xTJ6tubXcDNgihRu0hyEkh/IwhfFvM2Qh/zS8x8flaIT6NQ6K
q+6Xvv3gWL5+SMPpqnLA/21QubUH4dWe+xTp0Rnge+/v9qm9JH/xM8Z0wzUqfczpJo8bwDI/qlAW
JdYnBtYkyQw7rfCWD+NnUp/LflcpyKPieBfy4blXmpgqp4Swg0P54IM/XEk9tCnSLSkJb3dfEU1f
cwxML5EegEDw5DxORxLS8z7kAyqOcWFQwswGNByekg7O/tlKFOoreyLE0NqiCTUKzMVgcpkcNT8H
wiyYAkIvnAMSDM+6EstfZijC850nGFu2XCjSWH7TgW1Z/0xmRSpf+iME+56pWZqFAZDZ8mEJEfEe
t75CHizHjVikBe6KCs5Wop9ifK1n+gpYOyB+eVmqp4dGL/rxZFUL2+kkixF2Xsx9QZ3NSZ6vgxfx
Zt/zYwlmXPCsz0ckNtAzYV0Q9R5ntitP6FFxeGvQq26NN9NCuvrAOqBmp/soIqk4uKWjZ0JrCmBO
2NYbWs0m88GcVFhZMqURp7bWJMbL0wDrewqm3+XzhnOkBc2hAWfDQT9kx+msgrm8PSAGEQkP9LSk
bOUmokL95J5QZzovzzbc742WIA9UpQmZbgqP9RxnXdNu3AdmZZ5rANSj31qhPRLbtQTbHUZA9pk2
9m+wV3s+MPJlUKG7SxxkETSWm90I9AT4LqM2W9fWaLvLsvLf2pjEvgXQ9MNU185hWc1yn7svjoD0
k9nlgIYC+XT7QI3rVH6bJ8VlKjkBcQQk9grbTu0M9Lrde2Iimfhy3w+TrbvJ7kOEm7uOlnQdMDsn
Nh+Mej4UZXq8v7TE+RLpTLsqztx5xpaRAcWk7tNUPjQg7SxUGIkSzRGn5VIz71mVwciy4ftQf3a0
B1fbFy+LA3IdWHrRDOy1p2a0XjM6Pvf1pGKHkYhFnIxDca9gvQeJe+NXPj1w9BLyi2G/3Re6TCjb
Vz+cp5UyJxmJ3mAo4YuZ/vCqx34f+xgV5+NKJwNDjIelNdiR/jvTDv2wTwtFbnXNW928dhAZGeR3
nH8fVIgKt2eCPCpOxmEsDs2QMRZu34fQjdBlFDiP7GHDaXPP9UnlysqkLtyPU0GHcdhEYxXHdPhi
rsd8fr9/oLIkkYjbS6cUSI4jfkL+AOrJMybuTi4ozrchhji4/w3Z9gUfp57m0ppdfILU0w8Ew5fF
Xc/jooK9lGi8OBWV20D88dAUfXK1txiwnUsTzl1oqYqssifwj7Go2EnyrdseIbz+G/C9QErN8JXj
hvw/KZ1MyU0pDkRNHQBUWIWvDEAJblJ6qMDftUv+hmC0BoaTLY2DeMmII6OKJu9pLRWZdZnstyP/
cB+Ua0xsPiGGtLpP3fiyuo+sOVdGsXPnm7A+LM+qzo1Js2WBLDe0MjsCle9xnTLFqydRTENwbjAw
m9JlhWBo+sbBv1N+cafjfZnLBCOYbDFVVgteYJB09fr05CJDGpLcSK/ZkrdvpbXUigOQqY3g30wE
jJBkAybMrDezuyQq6CCJaP6YdiTV1LMCr2tmfMvp5wyTYlmvmgqVbFpEktWMqWV1lsKS0i6YZhbE
5vf7YpetLCjMskwp6jG4KZmJfkysPgO8ft/SgrIYVek2Sa21J7ba6zn2aPqtbRNL1VQq27mgMHw2
2y6HH3yylqNWhbPKt948rRvxvTjzxFnjVAnjoJIm3+a582eS+109HcbhtQdMe+HZijTqFo/d+pBw
y4+07m06I1/sVBiMiFNfB9kwhjGqMzdN8BxOXHEpSCQlTj9NrI+Hvu7hg2ifOv43a9/uH7AsrBIn
ndy1L+08xhHkD/z7huy6AgX3VD00Dxvhs3UpT/rr/U/JfoIQ047GlKRZMYOKOUW9xGMHzyQ7pSNc
9ohpi7HMIJ2sfh76p9xU+KySC00cbprzBj3JFtS/HQCuWms/Ykb1oGsJZrrrXqFDMrls//9w3/d2
bvK2xeaB2hXoBYiAqSrCkainOOI05YBKLABZcFrpl4k+0TU0MLDN3YtZKcIz2RcECwaiU5LkC9Rn
WMLcvMzJq+e8GNPndNrTw+Ah3fdf6dCJu8vYJaBqsuogHy7W9DCsLfjoFBNmkjtfnD4iI2MGS3h3
Av68DsQocwh4VhaohqCZeJfii0NIYBOzY4PGGwd5jfHRJhjmn/dXlkhfrJBXLK68ZQVLXLrRK+SX
ufo6joVvdcfS3CcfcRKJm17h2FyDHwX+LXZl2t+a6hmXiF6cRFpsC+BsnIJrIQfAXfUdDNLBQvqd
Ut+++sGs0Mvh1QjbQM7KWNRaIDrP+/C+2CUWK44e5QVA0CdvW7p+RnKFGIrLWHacwmu7VrpRax5c
s4J/7U1MGT1O3u8m+7vnOx9cERW2NaoKcyEw16IjYb82oT3sgkP0qDhrpLVomLQqCMWtnjXrk8k/
T6pHSqYowivrmemQ5puaO+2n3jw52TnuFert3XzAiThdhNcaA3HW5oE8GUdkta784kTqOoCkFErE
gSLHSQnXHayPvuMjyN2DDaGdhbOvv3mn6pj+zY6qgFkSsxFxuggHAPa0bXqjCxEvgzDa+96960d6
WK7WIVY4m9KvCG8tKMIqDynj7Sso7YK7Mwsw9foF2DvgIVXx20nqWEREaLVI7+ic4Cvlu/3CztOJ
o4T2Gj9rAXlZg9oPmn9aQMJnX+9btMQNIp7wCBulC4gZoAmdyJvz5Lw7Rx4mBx6YB+0TfDgjoGcV
dOttZSYixfdQzfC3thezdM+F9ytt0XqtyGvIlhYeY5vYxThvvDgJkEY08O4MQwlUGNrNZHm3K6Ab
v9wXl+xDwqPcDmbWAIYZEUd25tmJZFHDj/uWFmwdGKqu5WzqZZIXSq9p+WtYX+8v/a/b86e3TsR2
LNIOtKsbxHdWOh4TjMbZ7hBmzrPO/tEpDSfa+Evf+INlB55p+Yvz1KmGnG8/GURs16Kkb8DgBCcv
qYygcnPfo4qys2zl7TH58M45PKsdd/N9Pf3HuAZkUDhekjP+o0+riN2R2wht2olPYIN3MKSaVj/i
sbbCneexffrD1gvb7NChha13IWbyDg1SEn59NQ9jCJrYo/04qhoKJCjWROT47tec6uMCrZqC9Zid
tZ/6JzBMINpBEemRPus/zXd0iv21sUzoZ/uVXq3n+79RdjrCkw7KeC8nMUzSWRKfxXMEuC+FEUrV
WTB3mhudkwwQ3xBN4f9SsYCFuPdtH51uV7PwVVC0sh8hmLuOBt6sqcETVgJ2oyE+91RgGLKVBWtn
vG2W2M66EyEeC2szbh7xHxXEtORxF7u5gCmAfox6oeeWuT5mDv1+zQ5lRoJqBoZ5+mly/7I91ZCE
7GNbLuKDMueARxgNbUKxn3xh5WXVmyBb0oAhJ6sBbCXn0aocsbmd3yBi99aspwNo+Fp69szi4HS1
rw3aOSnRAdC7QLHkpw59v7sUWOzlSuN8NZYMP6tqskM1zJ+cShU7Sg5f7N3aiIMT2g30XLrOqVnI
g12qSriyw9g++eEw0EI/0skZ6VnjaVBqoDMFYWr/aLrZwS3L05qHpd4d7ktI9i3BxONlnDAKim+N
y+y7+dukvS3x7K+1fXLoezl+G4kiPpAdu2Dwc92zRksgMN3EcDFylPo/TsZf8/hxdr4uzb7whogd
Xib3creuO3qeveLFQoOPX5vLr/vCug0/4eHV+O/JmAyVkWmp6bmJJ7BFzGiWGo98nn3M8weDw31L
fydxF3gaCe5/UqJmYstXbDNAl1IYy5Dp42Ed2ioYV1XP3e2QjYg9XyiX2honOjlXafowQRH8ZGXn
xpuuaVFZ/qypOk0kz7E4JGXZpZc0rr2cV2Z9LrLJuDC7K09xZagAlmRyEhx7hjQUcEsX/cyy8o0W
6aO1qFCzZVISHvrKzOrBHtEIhYFJt/9Fp7IqtNDrPTLGV2+wXfrScY3W7w1okpzUv3/wMpEJl4DB
HFoWgLQ/U9372ekmIGxWpgd5ObHz/S/czg8Ssc2rAg1wMYzVcqYgvORPWWlx7VxnZea8ddpC9O9A
96gN1Xu/Pbc33Fexottk7USLaW4uduYel7nw9ebVLq2wKgGM5mVBRtqQxlqQpMZlVSKeS85OLPdW
9VrnS5U1F+DF+30NXpcpOZO294l91Gym6AmTKJ8pXG0lsVZSubzA9HIyXL3M9R69kReK1SWa8Ee9
11ryBXwK1WVin5j7xSpDs1C8j5Lb3xTus2JwDdJwAN1zTz8ac3zCKLyfujHGD9IDw2Azz74xFfmU
zOUTy74D60rqroCf39IJQOIDiuQTDwY0QKWhlx4A265icZbF+WIFOLOdddGbBTJDk+G/rC/ms/HJ
+1tHDRiZr/C+BUlORqwADyPIJTjJakBi9vZjFVdrNLnw+400V1WCJaoltkzShC98Bo4bEMpK96et
Ge4Y0hR39s73RfCO68FD0dO17DPyX1q4ZG7+Kc/iUaG6st0L+pVUq2nEo4MWMT1xzXNfju30avEW
zCmKa1LyBbFJsrOJWzNHs89W5nU/qaVjir2xsh/3D1jis4gdklo2J0tNuvxSOj/sxjsTYPU0JvoK
yuyg1fVTx8nh/pckF5XYM+muPK6RqM6BiIlZ0BlF+ndHq41Hj1MrKGKvPBT6xBQ9/BK9FbsoWw0d
R9ytyktn67+asaBHy0ovS0FV6P2yD2z//+DBGmm3pnyF3Gjv/OV4/bO3BeBjrhCW7NC3/39Yvs5A
BjbRtrz0UwEI36FMAhDaq4aYZJsXXWK3mRoyA6amN7KLO+ZPMyuPqUsVd65seeGxQL/45IL/KLuM
DQ35mJ0JakNtuihedZlsBIOuUDgAMUeTXfS21oDzYiAV77k7FUew50qbuin1wFc39s2x8dKwndLT
2k7hfSOQ7F1s4KvjZartNs0u8cqihLhHUAUp7jmJ1MUGvrTTidOaWQZoxPaYt8bnZmF+ohzFlC2/
mfUHjRx0jlvazTMofHXSVudhrNeg71UKL1te8G4Hj7RA3S42dXSCqs9P2TwfgQm1U+7bZz/sfrHJ
qtWdxZAji9GOb8deMKaOiqH55qk65h9F0JSkDFCGS+TFIN3teO7r7fB5h8ZgbUEha1Dp1MQAM5LT
DuSsL3HysvB43ZPOdUyx9rkmZCDZkC/RXGTX1bA/W5z5zqgCSLl5qlh+e3U+iL0q+5SwtrYjrneR
E1+KFv59uotUHasLKslp53pW3hvIbnvpGdyc9dusrYXimpHtXdDIeUp13aGJHTWzFcIFCgGdG2KQ
Krx/rjdjE2x+++wH0RDD4OtaZEsUJ16gkSaop/pn2VQn3Wpbhesg+wnCKzJqidMnWmlGbcc+bRRM
Wt+Bckk1SChRexGFseSO7U0zlAc1utfYar70nbXnMoN0hCckboDhVfLYijriHjrHeR605Tk3yl2x
J9YX3pDMA3qsrqV2NI7agZAe1Nid76at4nBlgheMtjA13k1tYUXcnF5WQPiMc/86gyTsvu7cFjwm
vf+rO5R7zKjdeolMa320qBVNtqosf3vnhlgQ5Rrr8phh6WpkFyc2QrOJwaU7HvbtXDBZl1Z5MtrN
EpU0CypjeLC9Zpe9GiK+Ys0T7pT9YEZsXM6jxkIQsl36ONm5801gH+x1yUdLz3Nmga/MqA95RmO/
Hd1G0ckkE/t20h9Wj4H1YTAA4EZrNi4+8lPfCYAKS20X+KQDsJX/ro+pUAJCytiMZr0M6WA8dZqr
KHDJti6Yaj8PrjMWEIw22+HajEE5LMe12QUOhJ0Llgr8zUmbQJYVWY1ZoTHNSI3lDBiLRdXfJdu/
YKu2h4GZiRkUTA/lacqBIG/nYQ3A6fsaL1leLGqOup0j/sTydp59TkFVg/f82MzergfcEAuXJGP9
0A22GVFtfo0H3W/4fCYpV2i9bPeCvWYFjZPCcaCXSRWxpfLtYj4Nlarwt6n3HykzxxCLmDF16iZe
YhJRanzr5ux9dGyVUybb+vb/jyaFbuFUb1wzSvvp62Bofl3kuY/QXyF52d4Fk9VNzclyauJxndNH
zstnXG777ncRYyLJaM29BSa15LV7NAxnPsUrf7+vkLJ9C/ZqeKwunBZyiXWdHa3Y5D4xJtVchWx1
wVxLcDGk5Qx9bACwCj7SY5nutSTBUDuzaFB75FbkaGPmxxYQ3hNdcwN3UflkEpURC5JcB4dBHOPZ
BuIZUnfFkZj6ZWgyxU0pkY2IH7EUyTTNq7vAqVmy1tcYpefFcQZLcdXI1heM1ctyTgw3NaOC1F/7
Ei0SGKTexbruGH8UGicjMwpSWlGFqTmzXA5ztoZxbe+zJrHYGHtZDeBzHC4w/9PndDDWcxd3u8BO
sPlNYh/uAjNet4molkbOCPEQd3YfNYDz7DNXETAiWXhmOhpEU0/9W0vzv2tLxUgoO1LBWEtjtmer
6vQoabVDB+DKbP19/xqwb1+9YhWxhk9XmUDyjDrTfNbsJEhd8koaVC4qN7z/CdnmBYNFInxuvbja
nJr6rCUeQ/Gw/nvX2mLVsCtieyQ46MhOzXOl6de0tfapolgz1Aa9mTQNMreL/NEYxnedtQofVSIR
sUq4dq5VIy1jRawzzHcvN+u/WZ3v3Pd20h+UnKWdUeZxA13JuqeV2L8I9/ZkuR1DxHuYsnJdSNnB
y6g7O8xbXT8OlH2/f5SSW9cWjLPx7GIdusyKQCn0Gc1wwH/lcetXesoUiij7guD9Om5brnODL2y5
qzwxw75PT7s9AbGCYfQFWXSWmVFlp02YN0Z3HLp4T0ISohceVPAouwZLETEVU3d18tI7O8T71JSp
o1AbmXAEK+1J7NiARtEjrU2OSC/9bB37AaSKKghhic6L9YuqZWmx5q0Zcd5oTxUZ3ZdkXVVotpty
3/AgxfpFWxEz0w3diSyL+xsHOmkAS+9GVTMrXlWJfMS6xdjnpLcnmBVJhoPWsQkQU0XgUlUFRiYf
wWyBcec0Nl9oRGM9WBsWMnRB3bes7eG/JZztJ324ERLAKS9DsdIodX7k5EfpfR2NF2qcjVbh0cik
L5hunA7DbM7Y+9TSoEu/8iocAfS+ovh9/xfIhCNYLuj4nIpMeEJoWr1Urtb4fVKo8DBkuxce12TS
+yrRRyfSddf2rTINpqkC3LLlPteWt/MXCPZLRmNFlXZwonkcP8/N+krRzrpPOILl0sHR5rioaQQW
4QNZ+0Or73SYxDpFAz8pLmM4TKaTN8/EtLpflcW4quFEcqxirWIBovXQGasT9c2wnpp2fvK40SrK
T+5trRfRBgwKyNxqNJxoGizngkelPNS8Kfw2dyu/dbMf5US7sCRmovD/JDeESNDLQE3pGjrSrCug
52Y/SeLqV5vTOVwIWxTfkElMMOXJ2dJObmkgUb/83eAPH7ah+gGyxbf/f7gnWkzspjODZ5zkmv3X
nCO84uPSf9mlpmKHCtCA477ocNhmCURJHntG6Mzog9m3umDENnVTu9ARs+lZyw5jlrGz2+eqoQ3J
FSF2pugoLiYxcHij0cyPFGMU1vpakJ+rlYT3ty/THcGGyyHV+Lo5m5aBnsTKu6YVDZxi2Le82JAy
68k0Eorl16o4s5wGJahNyT48EscQm1CSyprNtcHbOFeJkwdZEhdGaDnz0gW5abTmYZeQxGw96Fgd
a9RHKypX9kPPsk9Gp+HSq/epkC6cAe/yWtOKxY7WUXOf0F451AEmSZEyur99iXmJTTRFQxxvnXo9
KmOAzbTtw0L7fQGFCKOQtsQCvQeWtvLy1FL9QdMHhdBluxZuHDAtNTT2cCkYedmf6mzSfxhJTXZm
c0Q6WZKZydrx1YrSdrIvjeV0T4OR64dh1DzFuUpsS4RS4BiiA1VaZ0XEKx7reH7uwOe7lrZC9rLl
hZvHcqep7eiEm2esX0FRHGa59oSBveN9rZFcPYbgOICicO66HsvTOH5spwmsM/PbzOJDgYLP/U/I
jlhQfKcu0QiS4wyKys2Cpic5mrA8lfcp+QEifhP1am2FT4uUTpm+5gX3AljCDxtDjn7jpj93/QSR
zLtvigZl58GI7IRpK4ZsuNv5U4HBaoUZ3PYm/oAKTMCh3Wej50W6NR572zjq3rsxLcdkysEF2xzq
ztwV6VExjIy57nHXNZ0oLcfiE7hcXpZJcyKHWbs+AD/ov8+8W9Sz7uiDHS1OdnQ88xBP2sF1VFG2
JNoQ4TlmeFtMMxI9YhNFb+Vqpt/6zCG/lmLKg4lq0z+61+Y7z124nWIPxbi5Zlv+Z8JrM8HL/jU4
ifHXPrXaLOaDRxQbbNTRuoAcEAeTlzOs9iOIyNd9N4fIWqzVHDcdWhKjZYMz7/7SNfBEryr4TIlV
/ztk9WHvVeZQILLhHMqRr69OPyxvREtUHpHk1hOxOwyNtGM9VySy3fXBbgZ/Zf25SRRpPdnqwo0E
XJqJJVZNoqlqg1R/ADh+sOzM04ogHcBhGfg61EakD2NSnc0FtF6YvhxKY9eDQ8VcjYa8LzqjMida
LK8OOJvHw9CY3mEGHYIiuLktIGoLAqqHcUy7XrMjkhaeb2TorENGxYZfl6qwqySfEBM2ddwhIGAx
PuGA69Ud7U82yRPfaZt995CIaTI3dF1LQGlHjOiHkfxINRbU/G2X5Yr8zYOtASN9ruwoYeN8XRxm
fAUxtR7eX/22bAyyvXUfbattizxNDTsySrA+jbY/JsmzPpJdp2uIgCY9atultjZGlMbcDOJhBn+7
Q/ug1wrVHJzkVf53wvrDL0Dk3XErNSEfm/VBV83fOCl5UGK8xCeZvqtr2TH+7ZD/8JlUs8w57Rwj
yoecBxpzqgA9E7rC0CRX3L9N8R9Wp54DpEvgmEdLwc9cN8JOr97vn7BMPoLbpVcloBJs3Y30rnt0
y+6LpZdnu8HIcaOqkcqUSLBh0ItXtGs7G7IZxqPHeu4zbTYPjpGomC1uz3E5htjY11UdKavMcqNs
rn5kTv1l5vTYreOjV45hl8ZX0yVv6YpgsO722YbY7DcYxhBjRAmQg5iySQr9hwty1tbzFFAQEqmJ
3X5TNizFTIkb9bR5RPX9jKDqoUYD3a5zF9FO0nS2GmQ/4ueq+9FNT5WVHPr6d2aoOikkeiX2+9V5
702NAV97Rp32UNO2OtKxdAOrmF9Mzt3Tvp8hOC6l2eQjSF9sMOMg2WIkHRKDY8RcLyo9fZ/7Ivb9
rR21szi3ob+e93vpKDpGNTBuJhgQu/8jZEctRFZJZ+lmb6L1MmNO/1Drzq80H5tDZiy7RqZB5yN0
0A0MmDl4PN2obG12Yn2rn0BFvotQdSMLEl4Js7ObOEZByGP509KXse9qzi7MNywuePFd2TLurXjg
+rwYjgtDOLIM9eG+5Lcd/lkxoGIT3eC5Gurw3Ea3EsbvtTTo4TjC8kITdM7O1ozCyev9T90+ZCpC
iBi8tjN7aNAbPGVh3OtBvVahjSHp+8vffiKoiBhCNDRE2ZmGojztACmXes3J1r1i111HxX66tmwA
gcJxCKNl9Qd0pvwV0wQUGuzz/d3LhCNagN4NntZAOJWJ7DUq8oWZBZzvK0pQsaluQ6sjjYFbYuDO
74Ll7zaPv+zbufC4Ab/PrVucbYS0TogY1rW7E61df9fqYjddObpairSFHVm9DtwXl/2Tuc1zlbu7
oOocKvbTuVZckMZKcV0ulu2XOUp9Hlv+ub97iU6KnE2oCSw9+pq9KAU9LqhpThioVhiubOnt2fng
Edmus2akKLC07n1pdQw5atW+6v8fnE3gJh5GtiReZLp5EVROxvxhTRXP+nbj3rhxROgPW587q0py
L6q6+iuvu+tYldzPCPvmOaNPq/XQOECX8/b11lGxt45jBKyv3MqLUJj7wriGlsZYeTdLzNYVzJam
ad56bW9HU0aMMDdsPRgWVoYub/cVLalIU7wCw7VKECY8daWzWO8rMzXjZNHVJK7fM48kCWBzHK1T
hFM3f5FliMmE2EJOqqQcSZ21PpCxe+va4TDMoyLguQ31jPUFd1vzrKRvnXiNBmsI16l9Nk0X4QJm
WucpRO9sBOLUw2KXT3msv+vWoHh8bnpj+KxwS5XZYnU1uoiRfT4v9nHqv03mqw4nZoehW4aYaUCP
D4Ad64GgLsKCtZoPva26oCQHIgbPhgeMJLrkoKkpv4z/VPw6q8j2bl4h2LTgWOR2aVvjRMfr0vFq
8McNCtHha6/qIJTIXIydV8NKXMZTPXJIcXDr2E/r+DLXFfCWVOWQ2wPY+A2b1D5cg05SdgQWOF3J
23iw3hOwrySHbdIgoMfiyI4q/1H2WzYZfvgOtxF/epWjR3qVGUCi6p2AzqPrJ+PyG2UyRUwiO2vj
v1/BU7E2iWbqkdm718Rbnog3otKjanST/QjhtorzqWlts13P+WSmoeWm5AXuX/6CLqbpNBaz6tGW
fEeM3Aornh2b9P01zk9otGjr0/Q8qahYbmadLUOM2+yYY1xN66er7b7x9rFIwiI98fKJJL/u27Lk
EP4I3OzE45Yx9BiPe+UFCuPnlCja6mSCEbSIWdR05xzXhG2O52FeDmD8fjYHFhSufbi/e4lR/xGr
LcZImIvdx+U/HTowvUShm7chACF4QXuWkhtDOrfj1XpbjzQcQXWUADoxOznBdFyDjdVsOoAv6KRi
s7oNAogvCm9FSjQrc5p0ui4v8Ut/6U5F0F7jM/C0Hs1jGrKjKskqE5rwOqyIRGjL8NMG44VU/yyl
InC+GV1Zf0SdNSNmqpuoKtDph9NdEzhSffw8AVaVWYdRNQh1GxoCnxHCT61FAMdqyKk/6AH93uEK
BLHmEwlav/9sfLuvWLfN4o8w1PKWuJ1j/JYBSBDV9AlJY38uFc+zbPHNYD5crxW6BJOkWaer3gT9
8NvAnIKKd+P2ffFH2JnFU1x0KKxe87p+G+hwpaV+dcbsUNQ6sqDjHrcWZyCYNqaBW5AtQYX0KI66
U3YyNobISEVgJhOQ8DKUxTx4eTKM1w6gAGN8dNsloOPv+0d7W/2pJ1j2qBE7t9lIIlKMvmVnIfyZ
w76lBRMuMCla2ZtlZa4TapMVckM1uXgzkIDEBaNtKWOJnmPp8dheABV7Ho7dpT91CtuVuBZ/kAVj
SDQz2ID1zVN1XoFOSK7ttY82cJfxpO0jJrH+CECXro4ns4KXZMEJRo/7l8JYALcyqBxuieb8EYOa
/yemHuSH5HDZHKT6zIPtxn5sT96hUIw0Si47cbarIdSsFgp5tdMSrOYVHNSl+4jmx2RFqjtVdWFI
lNXdfueHq6JGscfpQTv+P5xd2ZLkKJD8IszQgY5XHZmpyqrqqj6mjxfZdM+MJHTfSF+/rt59qKWL
xCxf0ywBBUQQgIf7dRoT1E+6dxG7YB4kB84qOlmTAw9rLBIybw5ms9dcTf3OqP8486JtyXtFRiGU
3cE0zhOHiuwIncASDLp1OAVTvMf5M7Ruwjz2P992OsUhy5SPpblLqyy1q/VqA9h0ruP6vPHAyEMb
OXEa6yZc4YDyybRoy8YuxXQ4yCFUMF3Y2YihgBPf/or3k6U/hIVRotmWQKus12xrcHQIWObj8fbS
FJqIrdo25eqvybMXsq7ogCdDAj7Ca/7TOP/mZ4bOQvb19lcolqtcAzZuXZ8v67hcV+t73XzIdbLd
CreWKSeZNRWTCd65674dsig2mC5ccwicYjnfHvj7VNnsD9XgLm0g8dlgejl5WuZn5kDory8CkV6Y
HXvuS9H/8Ctg0ADB3y4Z+ZuiSlR0X273rvq84/c3Xk5qayy6CZ9XLl9s8TB0f+E++nbTqhmRHD1P
/X2blgUzkj7b6yfRnm63q0g05KqwvW6Lpu9hL1wxzdOXfj9v8+vofRm1fMnHfvxOGJH1hOuOG1Xf
IkRVjwjlj/vFekb19d8H/1cFDdvbn6F0C2nLntxSECgALFfvaT+x034h4Xiqk99Ktdpd7/fNyHvf
Iu3eW5l2flPgW8zzcBInvAo81x+N6KD5ZgiMZWh/2P+z26CNtouOQ00RsOQaMsarBnTT6JMn6RkO
f+licp7OuhxNlTHIhWRGXda8WtG+s5ghz5+bqQ8G+1Ks1wJauZb/wqdwxc3W/IHsCGmO7vZJ9V3H
inzjLPO+tr59rGj6MCTlw3RZT/ZpOruaFEKxsGVV4cqfXWrxDJdbzpwFIKe5dsYOWoTdCHJCQ2vX
qekqnF6uOiOjO21OCvsZ2ceSBdl0JronTIXTyzVng912We+jact6dJuXnWiyRFPVsLS1Q9kom31/
xTpuf1UkdJY9GIa4pZ8z18Gt9mfhn0f3hDcL1GwE9uidBHhWe7OLLfGLl59q8FNOH/Pyaa1Rym9O
wVo89ndVrLM/AIZtVbaFN+/L1WfduQS/fa/VP1KudSlKFBREAcW4Yc2d7bOI3BP/wL8yyPaZERhL
I10SoDKvFCbsfdhSL3P7C2Qwt2D3VvM8ElNXTKZoXUY+kWVE5XRfGQ/d4ACTkfo/ul13l6dqWzqU
o3oyr1DN31+a1nTORr0+2punqyJQNS55PF/teVk3Qa8rPe975Brn28FfkXPJNHpuK7wZOTDazcqI
mm2QQSh9sT64d0kigKlG2tdNPG1uNMfApxkIGwGZYDYEzE0141fZ5fj9TSSsek8UaeZ1l2X9Rqb6
ocnuehPDwCU/n0F0MBp+2l1EVzzYfmtHDq5z4ttmVw1bOoCPBh+7vM/otfeiHOQYrebOTtWu5KSO
O/jU7DZ6tSY/mjvnUwER4vuGLDlmU1U2Bd09vXrU+FDzPZnrH7dbVqxBuRRtIyUKzywMmtvZBxCk
PZdOfsrtyQxGy9JcxCp2Grkebcwy28s7e8Ih9UuWQYDu39zXzKVq+JJruhM0FJg1tJcV9WBZOHZ2
YHtBNv9z2zqqs51cfJYXkz2ks4sL3h9LVFz6s5UFoBA6Tl5paOrORoqV84cQbr2ubEnRyxhDBnRI
OsjKgqsfOROtcHWQhUt1nuzgLhEW3IIfw3jjt3m5FEw43nQVuD5gH83pCTzqtw2mmmrJcUtRd6XY
nOnq199zcqWAAFuzZhmprCT5LfNqv0Y57ISUvwaduRlvOjEJVcuS55YdL8ul7ruLXZd/QSK0CqAv
9Ok+i0iu23vGAMmpvL/WFer697xxo06UbtDQ9MvtHhRXQXIVWt43U5uuY3fxquxUopK6zh/Wro9s
87/O8YNi0OFnFWaS69Hslg7AVE7dpavgY2I5ZZOuHEeRVMtFXI4tMuLOaXcdUv88W+YJNbK/Mr5f
1iY9D8INKtv+i+yjZpmqvuQIJ288wDxUY+oaHkBaM07LGZhNHTRX4QHW8fubpuvdG0awCw1Xkvlp
8eoWzuxGplWY/fc1Aw17cHvSVV9w/P6mm43yygc9z3QtiB+TavncN3fxhTNTLuzqh50zZrbiahrf
yfycmXlY6zT7VPMs+bDYmr0lTSWuNqG1E1S9S8/+uq0h3/v6tNZTxoIJJN9hb3I/LHxvPt22l+qg
LRd8WbQAWmDiFBfYy6MTtufhwn7UiRnlD3NQfbvdi2I7siRnn1iOh7sMnYgeZAYPO3QK1k8oCbrd
umJpySVfa99DUaf1xJUsX5fh1arAfFhpjp2K9SRXeo3jChb6et+ugm2gAuBxzrs7m5b26B7H8bHI
ivlKBnHyVxoRoTkPqiZVLopqhJEbBsR5r34esCB/YRfgiq95FbQJxclIt2GqjCP5dNH1IAkzD+PM
Dxb97taaMKSaUMmJ+8aznUwU29XAPUV7IeSx11EbqY6MchVUlyOH7jjbr/kcWt+gL3W8Hocdg0BS
+/l4OL736UYGMYF+mpOlRU/0dY7TDTJ/RUzi6QFnDUBzL3mse6JWmUvaplvHrcVA0NGS/xT7h3W+
VHaviaeK529TxizNIyrdjApLaYytb+Nzc8ojCkXjTyIUMSADn5p/3c+33Vi1amX8kls2lVF0+34V
p0PHgJ/qs9MFbrjEzqkD/190ux/FqpWxTFPbLmYzNvt19Z4HLyDG6+12FdMgI5nSYWuqtsCpMqNP
u3fi6Uulexb6rQf+zkWljGLC7YPd2puNKbYboAdDr+DTkcOAiKA8lXXByx8GSDz3bytqmqfntqtK
9xsha1tWIWN1PS5nkIxQAmJ0HMUe5i5bSxraM7iATyTvevGxq4aVmkHroO6dBTNpSJ0FfUuMssVf
h9QAyUpfVsIKO75R1sWbz1n61er7cUy2WbBUBypVrgMprFB/4Y7DsOQAWQC6ozq5H00rsD+gEj9e
L6muJkm1Do7f36QKVeVxaIEdQXKI8jpmOt4AVbtyrp/1RZ9WYr+a698jVImrRRPWVQtMShKGgTds
zNCwM38ZnLhG2yhCvb14lUaXgkjde0UPweD9an3y5wAYbajgIdMY4z6p7ga5mDKxeF6U1M7NZcem
99q0z43u1lZhdLnyqKib3GorDB8qs+kYp6PmDKpq9zhcvF0knPC57Or9aiyhlyZaiXXFXMrotKkY
+MTJhsVnkLAcwm75lYJL6vZkqgYtpfGe53CP1AikHk2G8WN5lxgUM2VQmk1r6uDBEkbeToI/WEJz
jaPIfmXpZMA/cRo3xsPhAXC4dBcXb7jb5c7r2z/QaN5a2KiL2a8TiCQexF7YV1bSWjN4lbElr9zz
A+vG0HrlP0EEya80B2RVu5JDTvvABiD2MWr+yO2T++/ttaFKgGTeEbcDHbDv8v06PzhnGo9nbOgv
5mc78AIr7s67TlVaEVH+UFH2Zw90z1mJWT07ZzM2LsV5+2eI18jC3C66c+X7ZvpDS5k5EEbwJ/Sy
To9+faV7dJed/hBOrseq5NRDw7kfeK+HQvN+SaMWEIZX68GI8wcd7k9xmWbI5U9Fn89VtVaI66+A
ZYTGBVLQr+TVu6yX/UXzNcdq/DOB+FM62eksuppHH0/e78nwY/bEzjQqT1mU3+UKf+gle2lvijFD
J5A0rZdQFJp2lUtJ2lJNX4z7uqNhiFzM8ZBYl/K8vw7/HQDM6nxfQmDICLRpW53UmNFL45zX7Dzr
3vrfj/XGH3VP1gBdto3Ak8nDhuScXth6r2WkkzWfty2nE5+ujuP637LjcYci36NeXG59L86lvdHl
5yJmMp5Fx7uPfl0uZR9aVUeNlxrXCdVHKKAQ4y6NA/aHnLLgqdvb9iyuezr8PRb8w0TLr3Wmu6FS
LQW5VGrjs/DHDVmbc6CKDsQd/WS8Oh+cE861Ib1r2zdkvBrbhqEffWA0OwOCau731Pt1nyPKALVS
WDNQMy1FVDwcccduN8VdcAAbsmjWJACKIG/I+DRIzVlj2+FhZPm1z2F2aU5eYuKl/G/yap/Kkx/p
Aosi/MqAta2aCz9vCnqtrMey+WAbscZOxzb3TsCS0WolYEUOGD/wCPhgnOxYXLzHOUphpzzONRfn
rqILaefuRwfFIbTDw9TYJ6uzkKDi+dmEMopfWbFAsfftb1HZSNrJfbqJfHKFuC57Wl5NqNFYlKR3
3SIZnhQATHPLGeX4CLdH4cxYhEumk+JWjFuGplXNyMRakeFau1DHdndwDN4lZMYMGZCW1Zub2swb
rvNgBfybM36feo3rqiKEDErrm83JfILLRr8JusSKMiB5nM/7q3lqIxLptDNUxpFy7AUnYWNpYXd/
+7X5/6Rcp1inavjYRd6cONwN3D+Q18SqzHt+zo1JBGXW6LQPFHuRzEk+EmcveGqIa9V/nlwSmEME
wmxN2FE1Lm3T1djM3bJVI84dr9uSdM11TqPbPqRqWvJVqI3Olo8VeW1RvkCL0PT+rYv4dtsqi0v+
ac5bM9d1iyJQ/8J6JxruEwDDMpeck+XjsHVlPV753kaDOcdWcxdHLTNkGNlcbm5NLMe8Yn8NrbaI
8kFH46Gwh4wga1pQvvu26K/pUKXbGcX49ePOR2LdZ2+Zj7zeulFQkG0DfgEyIWJGVabj91NtfDJM
zE+Xtd52nHhZn6Re7OMCnAMuv/wcra+rUwZNE1vpYztt4WYnPdcp3fy+iHtnu5JRY5nlAnpelcM1
F+vXinwebC9e/DJpbeO6kO5c131ou+XXlJmnGSrW0+pEZk0+ubjQC/uZfGgaXa2uwlVklJnbpa4Y
ez5efffSGFhyV+8u6j4sOtnBW2Y1Jsd6JsbjBi1o3TOnasVJ3j2le+VWGXaaeZ/7sHBJjUJQ79Nt
91ZtCDJBFs8c4S9rBi9MjuID8D5E3qPzwT4dhQfu4+1eVFaXXH12OrydDljUbV3gETsSYI2GqPjt
xhX2kSFilT8ZBqo/x2sDxRecFwFwG8Dfc1/j0hUXdHbaynLhMp4b+d3ZbjVpjyK9kinMxepWeBpH
u/ZwasUjAMme4YX1dm34z9sjV9hcBoqNfVouxgqzsOa78EW44YHF++922yqTH32+2Ya30R67jeNR
sTZRBb4dNJun2y2rYhQ7unzTNEL3ZHYGbhbg8ig/j1DA+IOEdlDt4RaVUaHFN6vsI7lrV3t12UE8
Aa8GH9vRC0R1Ec2X21+halty2d3p9iavcViexBBkw3ODm5HN+Xi7cZXxpR0ZgpbT0FkYOPVDB5Oq
c1JVu5KTGlPebqTAoI2Vgly5fc5X3QX6kfe9swHIgLEud6GH5bW4BkyrILMZDxxrexkIieaWVPe5
qowYYz5BvUuGpyvE34Wd8UJ6l71l8nI8uLDaOe4EJ//JZWebvtxuV7FIZJjYkolp2EesdEB7Qv4L
fO6k06X5igOiDA7r9xaApBxt22dIHXYncaGJExjh8qp/WVWsFxkRtu87Q8UULqaXsg3GCRUBOsI3
VRCQ+cm53dbgCoTJrQxVzEcQ2H96kR2glJxGQ6gv7VN9g+Sohk97tqb4hn1qTwP0/fb7uNeYYUtu
KlKb5GU1wJ0gPsLYCp51a3hsaufz7eWjGrrkrrWTMdJleCQZp/7SF+3jLnTXxoqVKYPDzH4FhS5D
00XaB2T8tlEn2HVrUzFuGRDWF+PkQ0sU2LaRgc9nJuviPoIO2m81/qoa/bHlvtlBvHqyNtE5KOae
H/z+07Y9D9qDhapt6WCbLUVBXYFC8Xm/1M6z2J/K5tsd8+kbMm9434MnZlxpmzDxCc/jUxnfbvfd
9yO0e3zKG3PMeMmlc70OCUYem8YTtY3AKUXYiPxslU6Ak1LAMzO63du7s4vejt/f9FbXjtGXA+mT
ZgKDKB8+Wb0OsqhqWtqwwTTDppalfWL1GRho7VPh6dDd704rRi2FASgUr7TAskyG1ZzDMp3536Cj
7YNy3wdNon0kjH9sgehCCgdGyyaftjlwunWGx1I/4G12Xf30nE5I6msnhlKqLoc6hv1eX1JoYF66
CstlbQIduw6F121Yh+Qv+/8ATqlmYb2bwvqGjCzD7r07DAlOsk7TuTH3h+KcJZs1oiKh0nShmHIZ
YHYo2SwkhQzJBMbV1FpezWbQMN6qmpaixOLNVOTMbZPKAgxsqAJr0Qz6/SMVDCMFCVRQ9OVG0PS4
xUcVWxZPwQA1t7/65CC88TWHqvfpPtDPsZrf+NoGmvi88jxM80P3yE7j2eKh8dF5aS5LDHadIPvA
H8bLEFVPd938o0fZu3npE69Djw6j4dQMEU67t+PG++98aFrybmgaQ957RdM5Sn2tRx6lUXrxz+sn
EvHwdh+qKZe8fOXLWNgWuij8ZzG+0ELjb4oIKxNmQcTGIJtAu/9bZX0QSxxYfx2QUGkayZ0bp0YH
E9ZT/rhEU9Kf2Ufvw5EHFZGOQlxhGhld1kJDzknNtAUi4sLHZ0NHJfc+6a1vyHiyKq1BqFPZQ+I3
drB19nWqsgtHCV7ekwC4vMiz9qBs/3GZDt+pCLQy0myi/TCMxoZAWy6hP1+b1Dp5AG8VDFQ75J9i
0JG6K6Zdhp1B79hpMpzFEodW19FPw7w46IisMC15mNGvbd2E4AXTLF7VKpB5tLqqMkeLYIqW0xZb
UQsJ8KB8/F/AQKfTRVF9k+TgZmXY6UQwXf06nb19imvA4mbfCXvuBf3+q5ythFp3XdNicUg+Dxm6
CnAw0iamG+3uCczLtx39/dJlNCx5eufaTbZWWZfQVzfYo2UCutSPi7B93KI6miMrrKPmzIPjWZFF
mk4Pd3xn1/09cW/Csb10ztLiRSjxTC8ou3839uoVE2pkaTCR8XEVn0z7wrNMky+q1rkUFaYGWa6N
d+QEYtYxIU/c+JJ2brTtL072YmY6cjvFLi9jxwwU0NizzYdEmMPFzcmjjWqjzvPOK/20ZWseaKz3
7onVN2Sq6qkbpjUHp2Sy4UkTyONzPv1e3geYBDxGt3tRfYy06ROvtnJgtIYkz5qADEsg9j0s+Rjh
Qfs6DTrZEEU0lQnQxDQ1hl/6Q8KqOcqxMbi0SG5/gappac9P22ks0hGzXo7Oedm6Z4BfNV6javr4
/e36nSZ39mysX8tof6Bk4GvVCM2oFWFFBpl1bT7Oa9eNiQ0Ofaf5r+23p84tY8P8bjav4E+Maqp7
HP8NIX/HD2UWtMLOKj5AhSGhI55ScfuxWMyL2ViO/ueiIcxFHVI+tvwjMzpRvW7A8Q7fssWp6r/2
oWzaV7GlVTqj5LCwizQc3bYwPuzFysxPC/R/UIzoW6ltoWhwqwluVyyIPZj8mfMcl9uA/ZrZR8qJ
0URWbnZ2qVm6qtmRzg8sxfkAFNZT0ozZNbX7cGt1Ceuxdt4zmBRJWOEvpF6cKdnzLUZhZEgshEmi
O1y9P3IqE3tXwnAg/I6RmwuCcT3Fq5/dtWSpTKvWVbWxGyukWvzVjzIcrurpLmVwn8qc3njWm5ys
ZFPS4uK8S+mp8E3NVq4yiPP/Hc0wt9QwiItRO3iAs3m4pH50Ozy8P5VUZvBGujETamMqt3SN+FBH
rQ1qxy673Nf88UVvQgR4Thuv6o6VkuXXfaxAH5U/9YDE325eZRgpH2DLCJmitJ2TLV/Plb2eDUvH
on7Y9s81TmX42jjWVlbXxpws/fp1amkA3r/Heam/1IOOflFle8lDVwjFGjvB6CnuEXNzTFiGnWzW
FVupmpe81DDEyoDym5O08rIAavVPmxDR2rbmfdaXibwdpHnZuNuYXJNEuItKduR+tyf2/X2Xyrg0
PqccyizWlJRFHm7mcspnN7AG55R3bugamQazpDCRDExLJ2aKwnbnZNjAUe1gWwehl08cjd8q1pCM
TgMLuenmrFgSNvRPYIKNaqNMhCjCytOBRBQeIEPTjHQcnS4rl8RoeST4fG6IqZkDlXEk3y2NrVld
I18Sb6mChey/OmsJTVq93p5i1cgl392KjjqQwF4Sv+bh7qePzNHVcKtGbv7/qJO7go1p6c+JKLzE
LqfAQbkhhAQ1QU21OCW/nYvWtMFiOiektYdrt1bGKfPdvxc+tVGOEvsw7VLdzbrKSpIT90NZW+yg
DlyI+w0yNlvYjLujcWCFnWRIGlakZ1j7PCeQ9z5vBPjMcg1T6p9vz7Bi+cuwNNSP2GO+H9Mw9maI
FArS83QPoDpy2X0d47WqEylDzzJzNSY/nxMkO8/Cxh0HHvUFtHWHVFfipjLT0fWbTWxdvS0tjGpO
kCM+GgKv7n7/slV2fNtMiil2j27fNG+5O29Kw8QssNxGcri5UclBAHdf65IXN7tTl95GEOL29qGo
2fd2uA/+5lOZHm2wLGtfBntO3L354C4m+JtN8CBPL7eHrrK75MaDLezOTY/oPNsxJXbcEhE73X1Z
LHUlN7Y2H+If47IktKlZvDbDHlZDxR/psuuK71RTK3kvWW3LqU0HHuAeag7bHE4l/+8u68iQtQps
QTVUD+YEjI3n0fMuo4WtktyljuJTGbYGyQC7bjY4r2Hxk7nz1zLfg9TQPeop5lZGra1AxA2+m85J
0SFzm4undnGj2cr+us84sssaZg3uYaQknVN5YPx2prLkdWD3JTfxhLghtdPh+1RfIrkvHm25zwYA
NPecJISaDzUbT6Jb49tfcoz4nTxUxp8NVlP4rIdYgz1tFzvLg90aX4bhr8XOT7d7UFwUUhmH5swG
kDnlPiUCF6DLbjymqfhYp963aSfBivpkZ+Inw6YhgzDFiIeJ2/0qnMOR3Jv1rhigeoajR70/rcby
0TB01zbvX3VRGaM2DpNZraNA01CeaNaXrayCySjC3BBhabvBsur2Z9XsSx4+Tl6z2SVyYKtgfw2u
/zQbTUIc3R2hYvZlqBrtSpoylDgklOcv41J/2GeQRLOtD5iWa1wxD+ww4pv9B09ye7OR7TgCtldL
dFeILka3p1hhHRm0hmNrXZk7Qqw31rENoVF3tZ6yrNQ8aKlGLnn5wtKqIj1WkE/zxzzfn/LV0QBi
VE1LXj3luLYpXKyg1gHKsd1PvNNpKquaPn5/Y+9umnPg+OYlSU33uUX5YOQWoLm5bXHVgpGy6rlF
pV0+FCtuENOzUTo8MkboTQzr15r5X2/3och/meS4FujkGo+PS7JW9bfJ6v92qo8exfN6Tp4aU+fD
qrUjbc9iz41sFyvOB+b24uQ02Yf2zJY5vv0RquYlxwUBwDQzYS1w1uwy7CJO6Xz2tYen9y8wqQxg
Q0rnNtBqPg6wxtkanvz8O1DxQT36AfVFPHYfGt/XzLniU2QcW+O7I8NevST5nMc9Lx5r+7+yukvo
2Kcymo16vCR8s5eEo4BLZEsAUMKjP7qaeVAsJhnUlhZ7OZcEi0msLcSJ/KuZg8TV9y/gRHvVXeao
LHT8/sblPLB1ryxFHGrX7CET64ln9VcQQGmOsu/j1WEjyaVzB/vYegSi3eYB0NFfrMF6sEt2HfMC
wq+Q4OVteTVmQMhXciY+QZ4vjJeyb67bzk/9lPC00xhUEV5kKNy01VZvNwjnvhBPrS+eZ1tXhKxq
WnL8QkBN2xiRi/S9N1y4EF8qWusqdVRzJPk7SpfoMgyHvw9mXLnsoSTm675Yf9/2d0VgtCV/X8yR
GC53ke27aUhKHgvsTWGeblcbnJ6alEaRd8g4OJRKGNa8UyRrC9j4RwHJxXFA6rTGA1ljSNA8+Yz3
59tfpDCYjItbWJtVm4dFvXI2f+5JJU72jMjPUxQ53dfF4bRv/GZq+96HEBkii9e/pun4OQXFRFbr
qsIV6+kPBNtesdJZB9yPIdYHc7Ht56LNuzvtIzm9ARF1G4y2Iunb6knkdjzx9FEw3ZudyvySz6+D
u/icoHnSmae0aK++6SdNo0tAVM1LG7m5u//na1l2osYnvwjT8eX2rKrMLrvx2NiiJr1ISnMODF7+
mvXlD6phy15cFVCam7AX2aUf0o2e03IMic/j+4YueXHaGZUhilEkS5df2sb/RudUd5BTmEWGp5HW
EqVlYqMzRtP4by6QD0y712ooUBWGkZFpnlFRd+PIN/DCF3bNAKbcPaDlfl8OYEqe2hpu7i+sXBPD
4T+g9kgfOnv+ai2Fobn0VI3/iKtvQsHeoRI262aR+FBBjvIFkmMbXyYcqSsdukOB/aEyPq3wJm7y
shNIZNaALECfixGvqn3omb84A0ai7wOAfxNr0tUZqOZccuKmrD2Ch0yRsMKfAhy1kTjl7n3RU0ao
LQQsLAUdRFIVBGfPZgPhagZ2GugIW5oNR5FmyqxotrMsduFQpPtNc/Z8O8ATjB/WuXWenD2cK/u6
uSO48HZDR0yv2Edl7NqU13C7jqyJ15cBil0jaNFcmyryuOZNRjUlkouboMhqGpBtJV3adwEIKKFP
4Th3vnfKuLXGKia6ZFwkrbttAc3mLihmuztxPF9rCBRV9ykyhG2tcBAqtxXzvg2oGZzCxf7JjT32
J9xAOV4s5sfW/AKVoKAQ/9yOi4pZkTFsIxXYpT0xJ322j/b3jZMUz8TCc539mc2T4V+31TXHL7d7
U0yRDFepZ5byxmy2hFbsh7F6Xbi6q+46XLGkZVok0nOr5qZFE6hkR2b21Z3X0ByhrlOg1rP6Uiwr
BK0tTY6gCjkyWVK/2MKvMp8mFhsDNwX2tRgueTkGO+tCXNAFZprFltNHArWvt62nmCsZ21JvMB2t
zSVxqsY0XzZQV6b/FT50HE/lXKPwMeCkAuPEfVumzFAE3a9udelgJeWSkfGyTayuH1yxzprEWrEY
ZFRjke2UrtOCLTnlAaFNRAxddFM1fexFb/Ycr3Sgjyb6LSkpxVQAPrlsoeHnue4B7Ld/vHO7+pun
8U0PDROMgw9HJNCQhWxQyD0vKlY/Nk2g/vK/ZgaGVcyLAIKxKR/G7Z80p1/ttDvlEHkA+3G7CM00
KZa9DG3MK7C6WJkpEpusQZvzh9wuQl5DIKH8SvIiaNsyzIV7ur0GDwu+991SCigac/I4s0SyeUUe
0DzLwmYXVQCoprZ4/GjrvT6kVJCkjrPzctoSr3afV2FHfeuHXek8mEDquZl9Mcv2cfR/lvsa8JWG
lakDJyunVdpD5iY3UAItEEPGn1X5Ac86R1XlR6fD6ZxZAV34hTdD3AC6VPos6vY5oO6HzP1pFJ9I
mlpxWtmaO0rFvMpwyKJtDggMLA2gbMB5E/RlF1V1Gfp+Fo0g7sohOTvce/MtoyIr1pkAlXZbMhpu
3BhfXYYLiJQF1C4fReEGnqcjZlR9mJRxditZNsMet6TPa5QK/bCc/GyMa0hSMLSaW1DQn2Ba1uQ5
765Xz5chYUVtWJM7EpqQEkRevwWyp+2RGqkm6Xj34I72pTvwko3CJyIzE3cwgsbfgsGxgnluQgJi
pMI9e9ZdSSF6kszmYIZKwgorMSmEDVv66jTss5Gy/2479ruzguaPTedNQIOST1Gme24mADU+meZ3
g/1dz2sMDBZUfsBWfOAAe931wPu7J3qTAvQimN+5S2EmxUajHKoFY/93BtKsdICuGxXBVCWlVQW4
A9Xsne/uCOjw+P3N54m6LGZBKishE0hMR9elUVv532/bTrUIpCM348yuIMNiJO3O4rz47oHP1uxZ
sHllkHcfaTlpYv0x139ERnyFHH05CDaRphkot2qfe/EFOqwxccpXkR3y6BqXUZlKCr+1TczSHD0L
OGwSFWw8b27/8bah3i8kwgdI8TVLza3pO7EnqVGQhSfMQ5jDzXBtusMTX/Du8B38Mk5uBdXIgGsO
QKCx4jHRYAbvN+xl4DTLA693VxDjd4tomnAXO2jBnKUZl2cq2GA7uCwvTQ/5X9aUr4y1uaMx/+89
9R37y4gLjJI4hgdvZ8FRLDyGPKpDP7YD/9wC5n8XqZHny+xA3VTjitFFN20d2dYzaTVbimL5yLCL
1qGlZ4w2T7JxDgtUBoLOL1jKhyp/rWZP42nvU1Vj9NIi3amBbaRCJFlBqzAlxqX8wn9W1yo4Kkia
s1jDUXNgUqxUGYghTFTGWKbFk6K2w97rT1VTavKc9xUP8RXSSjWp62ULzhMJ++D6QfPZ/zBCTBkk
CKHxnNpxnYI93Lx4mlfD9yv5PF8GZSyTCe0QWpqJ95Q9s5NxqUNM/BOi1Kk46RjKVetXxmbk4zKn
c1Phoz4NRTBARTuNzBf2I38eUTBIIp3o6LFpvOMnMkiDb2M57Db68Zp/7fHB6r4O3VXkL5oooph3
mV2IFGmVIxT+32dklxmfYT1bP1CZHk9g8POj9uvtrlQfIu1Tbt41dj12ZeIg+vhN0s+XtH/dvF3j
LKr25W2pr1yyZ2h/X6AINy1BZv21ea+Nc5/H/w9nX7Ikuco0+0Qy0wzaSspJVT1VV09ng/V0kITm
AQ1P/3t+516zarpIzHKbC0QGRAARHu4qQqNlblHyohcXSL/FAAM63oXaRw4mjGkxHH66v6C4++K6
rPM3fIIUT7P80Ew4tvsDCw3D69ZaOY2oBZHrCLmcSzDiLc381ArvKhSTv0RleZcHeMbnYTbW6JyK
tnk/zF7ztQpn01H6qm2Iq+Ik28qVSxg6XlZIUaaQOwuOeD9DTW1qCHAli4nj51Uj4TvKLZQGTdd5
5RpmLRnW5sTwPtnBMWP5hvCkG1+5e7JeTMhDVeJS5e3jtJJHy4ru8QBM/Wq6FxczNxQ9zSsvzED2
6MWtHEu0R81TRqz1lycb+54mbHxGceS5ZDajCw8yydEtnUNucwFd8T03JgyueHEh3EmQ2vYym4v8
4o0DfbRhKcOt49VTG6Mrt8t1Gqt2nIcoq6L8E2REE3u3D4UjHifJD6EYj7dD3et3cnxHcWThXtNn
YwOgORmBJgVDV/82hBQUC0GNhmZTboPRJfo8gPz39hd1u0px7T6YqVcQ6mV7M/wIwjyIiQ9R4fsG
V87vIAfmbO5XcXHy4tNeAZpfbbk0DP6/0s5fBxxx1eO6dggiq0XKi9uh53ffjrinxuguO7p8/2Kz
9Vz64z+0gXA48eNhHmOoUqBLq06gMZ3w+bmYqsO80kcrRPa9k0kJkBxxp6eK12kv93RotpgFK/q/
IJ9O8nO47Ek43NVcg9kr4aJA7gpACRh+liVIwbrcPVjjFMa8KU0dDFe/es1ASsQISpuNYdNF2TTT
38jxPnaWd5bCFJA0PqHeAKreW2u/z0k2ztHFk0tc8xIYn/0AxZofjk0MNw3NDlXpBNe5sYAxCbxs
5UWTBNGAjrxl3gwep7OREja6kqMUvBDYyH2SzOfI6PDMn8hgCEua8VV8HtvdkK0zCzL0xIH6zY6h
nXq01iq97WG6gKGC9ObOo+sY5FHW2ni7Bwli1GB38Rrk4VWsuaHe8nF0K9a9DZvebf+VtHPrBC+/
vR5T1oSLZXgH6P6ocoZ44e423Kv8rFi7LEBzUbzWeZsMzmz4q5p9oCqVhnPn80YiBC/76sToUgY0
qy6qO9dJ2QdguECth1OSNdfYSgApGyz/+9qYktVXM7zii6pcKeqhc111VpjtizXHjb98KXn1nm5b
n7S+qUFStwbK6UHmvIRmLtagdesloSR/Ag5hTSNuIqfUfUA5LTjrRC59TrKgg5Xcpf7JeX1kkAW4
vZ11a6wcGJG7OlZf2VGGzpkfNcoqSQH+bsPgmnilovo6iy6BA8RmRjwnWUP/PLn2W7I255FOKfDy
k+E7GiOpiL68WJchFJ2fDdWYdkGbuKgkRmA8uG0j3fBKVGcUT6GNO1HG6+5SD9PRrttMtsPl9vA6
Kyl+XDZhv46g/8lWx3sX1c5HPrtvwyk4ux5DLhC1/dvf0Sy1ylnnNCCNZmyJsroGU3q0ojkKtLEf
7htc8WbCBXCafCTZTG0rnYoVORakHnvTrUnjzSpMb/F4INA8GWU9k6dOBrHXtWe+BOlQ3nlw+O6f
d3KfUjqAnjrMii7i6F/doVTPTlVjGZ4Tr+ZLCTRl/hzfy/l4re9EWbf2STWK6/XyvHR2yqwptT3Q
zG/uz/tWQ/Fq1MSKzht6PwtFYR06ivxyF9IvtwfXLIWK2hN11Xpzg5BBvP3Ioi2Z/T51Hf/YeiaO
AY3HqVi9frICCbxYmFEqznkvkkC2h7L6dfsPaBxB1TUdZDHYoVUEGZvbKNunnb0vGlSzbo+um7vi
zo6UVhN6FgCZC+sfwnWf3rOcBw+yqyMDOEq3AtdPv3g9RjXxA34NSFbJkqgXv5aZZc28pc4QmlQc
dN9QHDpooD6zhG2YdSW0lb2xDtON1h2IVyA9WtFRnO4zl/LOK13bl0MXYKtuOyDNyGny/E3Em5wm
YThPgcH5NGuuKgkOrSerqKFhtgafagIJRK+47x6jQmTGzUJupsFenUb3NNP31hhedkEMo2uWQQXH
dMtGW6sraFZuztuo3KD6CpHFqE6JZ2pc1phGBcOUjVxDsmwkA41Hk0jB3Diot/Ndy6vCHZYegWIu
HZq1lF47K/ZpBBUzI5HM8vHOtk3iqgSD1SyE23fcy/qFFmMaACJfxsjRcVMNSufVSvAeyO6VLcUV
IwhQG9waoKGGFfIROV9MxTrdJ5SgTSSrOjZbXlZ6eANP0nuSDl2TkfbPt9dCs9AqYrMsirYMo+t/
mHk1x/nqBBlHJ60J66YbX3lgU9lUZO8XP2OBtD9PXjBkThGY6MB0oyu3MCAD1goyyCTrUEEHr34T
AOvhPN02jcbNVEpBr3bCDUomNPPc9SM4ar8DeJG0M/vWudLAwKebvxK0bSePijl3wkwwJyObzIRt
wo7ohr7+/uI8WMdI5H2/kMzt67jAbUK2wuC/uqHV8FxMzNoELkU9wCAuaN6i2ZDi1plcuW6B74dX
a4iwI+pyiJuqunjEfV5rMBHLMb5vWRWvdeddeP7ihlng599d1zp7XvdYAYZrI7N0+xMar1Vp46q8
mq0JibaMV+j2LM5BN8UuMTzxNdZX8VahJ6UblT3NGBnfsmi1EumRJb09c93gytKue+fMOUhJMott
QboQMJ670pgd1rxqVIo4aCpa1lbALqv3NEKvzjvN61cssit/3jd9ZW23BnVp3BDCrHKiZ2+AnIxk
u0lITGcbJRZLNom+tGCbZRySvWkytxCG555m36sIJ2IxwqKSANc1Nz2PLa8LHr1K5nHdTeWhtDdp
2Jma/6Bim4BmrcqN2ySLXGDDRYVFpuFo2ve6PJgqIuoWLqgLyo1m7m7PqXSXPWUFK+LacTbwQgY8
3SVou2qnqWK2kvYoulEatq7OhtffXwS80UXvS4WGRNSwgvyJ5S0Sb7tF0nK3prgVrklTUPcdJWa7
ewu++wHuXALBEc+8OKP5F8mkTRz8wFQN1a3T9fcXfwZN1pEYZkJxMFRFKvtBxlOXG54KusEVJ3f9
yaZB3vjZVgzTY2DtkRv7jg9w3W0v1IQ/lQxus+jYUNApZHbpPjUTPVTBlnWsPd4eXjd9xcmXoojW
TXYksyuvv3DQIKQj4L/3Da44eSX8oJjQCJIhd/dG9HabTsTzDd73umH+EiDFQYPOQr9GQmSav3u1
deAhfwj4Zriw6IZX7lpolBzboCyjzI6qkzuV8Rg5H3Ovu+vY/0t/NAiaXfTFQrNK7NAH3AOIj7ZQ
vrpt+Nfd6i/N0ZbmkAsvkCwiOffijtF/ZBF8nLrquQ49Q+lT9w3FdUUdtG1fRDTrYKkYrEZnMg5d
0jftMeg8g5k0QfAv0dERkkTRJpsoK9vAf+sQ8qZuhungIx12TekE8dpEVTJ23+r1swsQ750GVLx6
8MVWFsKi2e5OD7J9s+f5E6SRYjbd+wXldlb5de9Lp0J6JHB/D8I+1+2ax5E9vh3lYrCebokU52a7
yHnecFSC+uZ5YUVWBKA/5Us6G+VuXo8fkJv4M7ZSWvNVEISnGmW45ms7W19vb2HNwCqZG5ULE5h+
hLjqVGhQYxAy5pYBXqsbnP45a8AMGkAoEJjIQJxYetZXd+GmV5omcqgkbi7byr6zwTzky9x6CyTq
mo2lU6Rk64b0PuNcF/zFiTY73upFHfy7HlokpNagnni8BKu80/iKbwe0RFfdHpIsn8bvQx/aqC4w
hmL9fdO/LsuL6ZN1q6QDJqinZUcimKNgHwftZOpn0dlf8d2qqXxvqvcIuRDnLXHYz36PYqulhnza
6/duhyqOSyFsGbJrbBXSDWJeNscqnB5lsf+yWHRgs+kKptujivMO+U4cOeJkXhbxT/R7bWfD4urs
o7isT9xN7vmAiheILCBl9KEXbSZakwCWZt4qOAnXFAkuuijIiOPPsb+I4UCX/b4awl/Sopbf7dVY
IUnRyCj1yHR26/XcCeeuHAKOkz93pj+N1uDjrpjZaGY/CcB/Lw2fm/e3970mHqugpNHOq92TU5jZ
fX+OWieVNn2/iO8BHs63v6BZWxWPxF0ig24ewmwm05Ozb/FozR/Qn3zXZdRREUmNbGQ4zqikWaEF
ND9LJsizTXlvmL1u6yiem3fRXjg90u6QpyyTghKWEjp+uW0a3eCK3wq5Fe22TeFTRPlvGgBA4wf9
99tj68yu+Kq99d1VTJNk67Q+lA55LMr9fdU2P+4bXvHYYKu46+6oeFR2eNhG+9iM3oG0d1HPkL/E
RkfeePCgHoDFoD0Ia3ssi/0QLvavu2avwoKkBM1F4wIvAkHOI2fDB87BP8FXwz1Us64qKNgDJXpH
Wo48yOq9W2r721KaGBt0Q6vHrLcRpL2B5Ay592w54aPV/3vbJhTx5G/shKMigOqlEtPgovgzh9PR
LdDeQcvL5LkPcy4eRGQ/8iD8fftTmr2pEra1UTU7rVcBxFmBOqotmm+VW3bnzQJi/vYXdGZS3BYS
NyJoRiSKuFs/gsuhTcIJN/Pbg+umr7gtqyJL7CtiJiCJD7tfn8KpeQpFfd9NUGVmK5DU9esC18yB
FNaxLsafTo6+pNtz162y4rdW3awS7aFRFvl8zbrA+e1FTnssSfmOUYZOkuqLnXumr2kspXKzSTSR
VEirRdmIHCxwUG9tFC9lbiqUaVZZhX2B8T6oolmSLz6VsVPJBzYVhtqhbubKqTvUkYdKEmpYTlEm
4b6kaK1D1tFE3qw5dlUh0QJcl+AU92kmc3uIKa8PshvRGwZtXjnW9zmBiuXatwHkzVJQvFegae+P
0KHtpKlDSGf76+8vLsx9AxITSDJRkJmO83GR0xfOh9xw6urMo7jvympRrtQnGcThkrmwTm7uf13m
/VRXd0nDEUdlaKvnZmwqGeG9QvgX6PLZcdv7JpoO3e5RDt9ggPaFXHeaNcGAV7SdOpaTBY5tMM+r
to9sNQFnjR2denDqXFo0MsablHkyNLlJ0ulV42N0ZfJ+NDtWNfL1MuSF+0Dssn6UlSPPUelDOWoL
vU+3Q1H02oFDI/U5XS7N1LXrEFzcnqYbSk20/CVlgffLmlToOirsX1z0hpj9qsnwsWs8fLFdy6Ka
UE8ZAzSadXWMs85OQaJwlx4gRleiRUtci4i1Dy71jIQMG5PGhiZH/rkMvgpa40tHc9B7dXnwrevv
L/4JgJPc9+Acl1yOdH/k2zzY3yI5EvauKbsyH2NBLGcyVC5e3cn42vX3F19b8t0HA7blX4JuPLkz
eMHs8YCE8uH2HtAtixJFROiUAdr6A6Anqt9L+ybv/a+3R74u7F/XGUxcCSHA0i07AyPypXJzIE0f
hDz31VMbnUh49OXn2x/RNbOpL++RTSjXR5tzlRE7DpfmKN5M2XLc0inJD9RgJN0aKA5Z03GYxdY5
4BWy4w0px/WffDVUZHU9jFS5EHjFaIe+Xzv/Ncr912Fmo1Fuz/7rMIO23rPBWFfTv7Ik6jN8YztH
76rlXMqLvIgP7Nv177wPTpAsyLwlRvQ1geZ17X9qm9Cw2RX0GvGpLt2POxTY28RK2PF/7auQCzR1
I73OY4PeScXxi2Lu2n3Hd/6/gBi6+6uH4NQculNuYuHWBEr1jQ6NPbsdBJo/WxSkgvVLvT8PLuDT
YMjyZJiGw2kpTNAsTXQJle1A7Kj1NhdNaHn3XNuJXa2Jyz4J48mocXj1RghwedvwkBYX4QO6tkUn
kFCn9+0v9TqIbDIbuDO4ly1BLwl6lsUHCx3LV43mLuuMPcs6l1G7ATrWRD169a5NmfO/NPuvtXT8
KS7u8dqTafYYTQxTb4mc1dQfI15eSLs82855Zvt7r/61+n4sl+U4TSZSRs0OU2+KeKvu/sTy8kKn
Op7R0hCJd+UYxn39be2KGPfUnf+6vUpXz3glCKha9P40FTXpvfxi8/EyNzyV/nQs5wn3918TMYmc
6hxT7QRwJPeAQ4fpQFp1IpMT0+WTQHszuvDjkGOh8iHOva/j9rM3lQe0+0J5F4IIb/G2CXG6gqYk
CDpxGIRdTA5zelXIs741ycYN1xldgAuUM2EGLzzQG/iW3SXO1+7iJ026nsNfVpeI5/xsn00ki5qA
ECgBYbOAGGHXD1lLkzRu4gsAsbxnvzDkSjSHm9ovUE1h5EUDxnetx54e8vHRDk63t5puaOXOt9tu
XoZ4v12IRD9a0+eQb6XSTVcUBE3roHFRlfq3RiU/6Pl4PT7feD//CwbeW/fjF+9knf7r0P5FUmZ4
0Wmcx1fufjayGmzr0Z1qF/WFb22856Cya71Eul/bxdBJrQnRas8A63K/ycfJvfTW+y1603DD5DU7
SWUAHsBVVci6LSAmQT6X7J9u6t4U7fRvM833pMpB5afc+cRaOywSc35xNzdlvngAMYZhL71e9cXY
inMHjZeToPJxcKF1bUNlriGnAfJl7SKPC6o6tf/bDms0FjYGHJhu9yoeXnqOHNyS5JelGE6tTx7y
vP5n8bzPt51Dt8qKX4uBoZUNfcIXwtqz3Zdfarnftwxqs4DVcb8DOppfPMbmxFlztCMEQ2c45jV2
UfsEZEGKohsYvyDZk7rTcthr5zQO5Z2Tv7reiwcPw3sXwKXVhTDS+E5EzWPLPty2uO58ULl8RZDz
ru7J/7tqQ3XwyFL7ffv1SuYQJCI1kzloFlfVp2dgH6TjunLw+i7oh3SSwnt/+0/oRr7+/sI8+WJ7
e3fdNuUapNYUHCzWGOKD7sz2FPf1nHnvxw5kMDm3AMxBQm/MP07A0rTneqgq8gFoETEeKMpU/mma
q84/lTMqNA8+AM7LuSO1RQzPXt35qoLLazCUVHyizmX3/nXrKt6n4eC53+1gi2k9HixapfXyb8vC
WFbiaAckCerVYAhNoFRl7YPC77o13HNwivTnzbXinfvPuWWddvRI315G3ScU769XsTgdQtqFdOtp
jOSjRfrT6veHeZwMGVTNnVJFnpPGIbO7gt5qAm2sxWLPevBXnpTs/eA958Allr3hz2hORZU3GPqG
3rKh7ezSFP/sIagwizlppvow149LcVcnHY1U9uBmXiQahsbqsvTVGzShrbGz4XZ3ezl0p4uKRbfn
SYCWdmTnMs/PQ+lDz1Mk3HJPyCSeq/bj3C0gJauOa9Qfb39SE0ZVImHP9ysWCoejmFwnfMHDsqTH
iN9VFIe5lDjRjHUvio5aF8fed9A0jl7bbnu8ViWIndNx87j17fYf0UQkFXQsWOD5Zcf5ZZB5uhd5
2ncmgieNl/wvUL0IdnxDOWRpiLiAPzgW4RfL/rANz74pIaKbueKEdks6CCMV/FL44NjdSgqlWMBC
77s/qJjjvJ4qd2WwCwUfATYsOqDXNIRi/F1mV5HGtIEi0t7v4tKWgDE3XYymgfS+oZUjuGkG3jvW
UFzKvHk7tuubcTMhWDRBSaXllbyLKrSED5eynS7LDsDe5iZsm9Owt5MWpZ61KD9OjinrrNlA9tX5
XmwgtNygz2Fl1pmFyEY428Hy+iaudpaADMYELtJsI5Wfl+Y5dwUR7aXz1rh3KF6Zd3HJ00jl4ZXA
z/Hcdazz5qCrdxHLj1VE053LrN6ox8AG1g0bNG/HU2vbZ9u5q/yLeSt3Z6t0KtGOOb/MbpP2PTkI
alI61FlbcVpvD0vpzxWodQJxzN0qiXLHcI69/pYEZ+CfuwXIy2ntwmuery5FtCetDbWxN4sEFWoq
RqcJH/qx9eUXcDAK8hES2+N9yiIUicw/Py05p31Y4F9BqvDkQXulDN14arrLXR6t0rwPgTMEYedi
qafmYRDOOUIL8e2hdeeYsovIEsit3XGOFY1I58U+BNNP371LnRDHmLKRhjB0K9uqEET3MbEFKBAH
U3VWExvU7tQ5qiSxlxrnFvlUTMe6QeWooHER3tVjQCO1SXVh69AJv+cXToOkA2nm7JqQwpobl9qh
6nq9t4urWUB7Q+z3jnybT+8lz5ORm65EGj9TO1Q9x5r7Tjb8gnMGXHHgItl/3d4xupGvC/IiKEe+
Ze+MtfyyrCSpwWKNPKFhM+qGVuJ9Luy12WeWXyw8fNEsk9RoKbw9a80+/9+j8sWsoYNUceZY1jlY
y2POySkYqgQBIr09vG7m3p9GcYUgUNrgxQX6OInvgPWTmA7B14dGKe7PocHEKSOWY7MwOp3AdREm
S2kVh9vzft2LQCf55+Ck7626dxC4KlBLWWCJQDNkdJTs6b7hlQWdZ2usGiStLmAdD5ezoN/5lIyR
ZbhE6WZ/NdmLRe2hEbZ0HYaPrDqugnPYPW7+L2Yi1tZZXllUKHlB/YjDOH0I4nIZVmPMbP+uezdi
459zF7kowvx67Sg9K8nzdwiTd1pFCboWh7B53eTthbPwvLjk/dbZsUfWeF1MN/vXvQk3hD8nD74S
Pxqmtru04FHaHbTSdFYKkVKDs2oMr0IbhmVq6rLFP1hln0bMygjwu7d3pGbmKpAhX0jD3evMaxld
qkkeunw5AWZ/n+1VJANaZ2fZEsy8batnL/owcSddgjoNLWH4gs42iscOvhy3a0Xh4g8BTwIOksty
MPVw6qyj+GsxWVMf7X13mdF3Uw6HIADeO/h1n+mv/+iFt9YlkiOtO1SXeS2kl47NXpLUm6Kmf2gr
gYfE7c/oDKR4LePePNCtYJcq2k+CrMfaKFamSbFRFa+w5m7NGcsZ1EbL0yozVloxsfPTBrXXdh8O
jD8A04jqUjr1JvY03f9R3Hmy6BaBJre7uGx4IKH1ttq/37aUbrUVL3a8enHGpmQX3MFZQkF8E4N8
z06i3YQi0XxBhSzMuDLJqMDct+rjHH0WzhpX+c/bs9fYRcUoQF4iX92g6i7FCg2ngDjnLrKe7xtb
uc83bVQzG9Qtl6nBvXJpiy/BdB+Jm6NWBOuxnktOgfxbKIjrqT0nA3quYjqb+DlfNQxaMpR30NjM
Vd55QP/VayESd8DayqW8E1quEoe1tLXRqIlGIrI7aQNMYTk4pyW868WAySuWr+q2staNEdCvEhkX
/ezErWfCtegso8bOfV8ir5M0w7BlDOaNnwveg7e3zKtbHRNXQqeEWrrXRQv5wqLpKF16DGGfDbHh
vuGvf+lF8JxGJKSW0QaSoGAPm/W59Lds2EwABt3klZi5++7UNSUAl8SekiVoj3m+HqLRNoRk3fDK
XWcLW3toCYafAVRY3PZIcpkW3EQPoBteiZC471i1F8Kj7Lk+OBF7U0zgUDa2bemGV8Kk4H0Z8mal
0MshJ7cW74diPq6jqSH21UsscdRyX1h6qJV04FGxi/zEuW2dxx0v5a3zojeWc2d3slr2E93EBXSo
QIpUzt4Z50mUTGNoupTo/oPitYGDqu7euNg/S++cwu9OuxaI9ACo2awwcWvqPqJ47wieoi7KK/Jl
3oLflTelVg7U63zVhBpNderrhP+C12AxrnvghZtxkCFMPZ8By278LvXYCImW+aGf6CNd2n/s2TJ4
hCYSeYo7L5CFbnwXy9EjyfAFLYeEnya2+fXhdrh4NReG/6E49DLMPWvHKwtKsBxKOie5bI5eC2KO
9t9oavFYMsnd6f6J4tszJ94MEC0Fy5MHHU6L1clqSje/XtfB31A8u+p64eXNQDOfO2BPzqS1fG0A
ag7QfBv6ECbovzvb+jxv1fk+uym+TkqxhzY4mc5WQ5MgfLJnO2m2H071218f1mk63v6MxmhqcW/H
m7WaSUPOOd4GVRPiTewa3geaaKVW8xzJlg0E3d5Tv5/Wqoib5UOd3wM2Io5axLPmEC1TovWeAsiR
H2d3Li58gmodp/OP+wyj+Pjuue7KQ3yh6+tzXW3pbrrs6kyueHZe7DNYCwWYdWp6bIoJ7NkGyMP1
XvVKzFBrdeBJEOgersA9toU/qnq/DB69FMt0WnfwbUXu09rRLxAd/X3bRBrXVpPBfBlBYR3hj8yd
gNzNAXqm8VZ/n0HSy4aPlrH4ojOY4tit40Qj0PLeE0X3jncSJliZzqn/TgqXso8sl2Ucq9AWCzSq
xpj3e7w0n2pwuDJAI0T1rZ7f32cwxadZ3fESG5dllAFKGJXpUv7ERsPh+i2sndgFE//tD2kspmaM
OfE3d+dwvbaFpCiubAU0c0wo5td1ZoijJo3zIsdj5zo6CideAK7eHwHlYOnIBlk/LNOjKH9E4Vtv
KoBxr+PR+VhWX1zqfLj93zQHo5pPXmcZBcOKwDgs/dvBerf5xWlr63Nvp3Qy7GxN6FKJD9FfUpCw
WPynZXyq5rdl+94zCRrphr7+/uJcn0BU6wsh/ac+eGjdI2AAbn+4bRnd0Nfd8GLownWdfBGb/ySm
RyYvVfML0uyGYK7bUcoxnu+sEuFA/ScgcwT5zANDj6TmKqUW/Zc1GkVAZv+pmrLNOgUHEiZBetse
ujkrZ3ZIOFhoJ+I/QTAllYA/08qk5v56vwh8QHVlu+ntAY7wlKOjOUaa6rSe97fTEF+h483pzseW
Wvufyqqq3Rkb0ZtO9QY+44fJhI97HRlFHLXwD5EJJ+Qz/kLzdUoH/IP6tPK4eNyO/hEs5YfdEPU0
21LlGovoJuvOWbHjoRQBJd03Y1cmXu0b8qiaVVaRALk72CA/CP0nxwespmoywFENd2OtiRRnLdk8
1LLZsYP+2ZJrV1Ceyrh6WH5ap6uFNsOTWuMEauF/GrbCcxoePJGyjTcRB8sjddzYqr/fdgTd+Irz
Op1nEd/y/afJK1F+O6/CSTYXXIqGkKxbYeWAdvOqoJ2NwBOsR+Eee+sY9gbT6FZX8WFqIQdTjogP
QDih+Xj/MOTdPfBo7H/FhQFuBVOMhaH7/bAVp2656/C11er/Xjd+0ZQYF30XVn2mrWGja2KOrdbf
wHE6VxGZEAzezYfi3J92MBCKmKBJ6Rpxwk/37BZbhRCUQzjl09UupH3Tj6D+idLV++iHz7eHfz11
jT4k5WZtLWPv2G0RPE1HdgJx+nnK+ksZi3SJTaK4r+8aW9Xq5Hkvu8CGQ6Hq8cyFrE8UbbbH23/g
9d1uq7qcHDoIwg0QkxvrGNE4L8+1CTD1uqPakeKoQ2EhMcKuW6f4QvYUClkxypR0fbpv5oqf7nJc
WDtjA8n8UzklVQOYkWuIMTqTK44q+q5qrcJDqATTR8oLv0kjq7jTpRRXBanQ2rKrS01CxiHpE3f5
fNskGourBT4qAjGPiwOf6t4EXeaPMu6DQxmYJDo0m0Wt8gGZ6U3DjOuetx0jwHH64J1fGu5OurGv
N+QX971JNKvLB4TdsH3rOIe9eT8shoiuM8v19xdDF1ZfhMuKPQ7W6djKD1V9sbqfc3G8bXVdKFO7
kYtinei0YUG74dxdumOZisT6HWwJ8pppdzI13Gq/c92tL/7H7viQbA9gIv7Z+ugd55P/bf7mfOgf
nYN9nk2N9rqFUNzWZYTWoF/C5dh5dNzDUnwKTI8tjVupdT6nY97Uerg8RcChyA/18PH2CujGVdx1
Bp4RIohw13z+utd1ClXm9L6RVV+daFeIGcaokeNDbDRlpzUzVit4TSmGsb++FFid7jbI+g17UTeu
gmqZh2C70rYinPMTLx5803w1m0LtKOYQjC4DGWBT8E9yykLmxZZpV+jGVtyT91bAGZDfT2EB0O5g
O0B9+3Y69HeBE4itcn3RCXr17XXyY/vesb4G4zFaDDc63dyv6/DSJUFXiFYQ7LxmOEuIoJYgPjcM
rVtKxQ951wFg4iGYN9B+CTbnq2xMOj+6WStHJ1tAC7F02NVLeRZzWjnZdp9eiq1KAlsD4J9NiweM
z75QcDBH3Wdf/rzLGVVJYL6FfIUaCK7PUYezHp4zmHDj1732d7LRVvUE9xJsAzLEOtb22SWPILlM
QpZuIUluT113T1S5vXiBJty8Reiz3KS5nhFHfhqC2D66qbhTX5jYKsUX/McOnRZ3oiVjp+64Pnh7
zM4hlJ+bw3J23rPft/+OZm+q8n+U9xtrVoSv0k2Ji05WQ51AN+51w75wpzIMRDlAt+Fpv9J5pNKE
gNRseJXaC23XLS9d7Bzfyfr2aEdvosKQptadyqrEbz+tYzjsmLM8OkcvbU+gcAzjPWkO27l9qL7e
trjuHyguiwT+XG0cMSwnF4fF1vAIApHbQ+uMrpyeNYEA3kjgsrPXvq0D9hBaP+4bWTk9nY2KyPGx
HX2a5P7JNZ1Gr/csElvla5gh5uLPNWzuvwk/uAnkUh/EG/bY/9wT6zSc+Lv92+1/oEkP2yp7Aw1L
wsYRdy77tB+vuuBWlLJnCVKsdEndND+gO8DmsREqplkMlcWhp8HUtyPxn8CkfWoj+magJiYK3dDK
Odt6td14IJx72upT4R5pcLhtI83WVGka3DmaotrC/mntZ/ZvgcJVeReDEdb5+ldexAM++tSaKXGe
aFE9r21+ZM0hmJ01Gcq3UJuK9+ow8sXgyZozQCVnGMbaBksnlvr/OLuSJslRZvmLZCa0IOmqXCqX
rq7q6m16LrKeXoQW0ApC+vXPc75LDV2knumaB0QGEQEEHu5cgDsvTif9PvPfqX5Tmzz+jBHCdTEB
Q9ogaXrZc1Y8o6fiGLmfCPF3IB/f31+L223pjX3MJGBYRjePihz/oXE/4Oknj3WaBz+APOnxqHH/
EzYzGUHNuRM6msbkZV4e6+CMV/B9X6WqWPsLFncycVZ9xaYCPa4oger3bbdfun+qtYOgLVebKCvg
M3K55Al5aVGa3IVH/4TnFogE75cDssY+eLlvIkukmWgr4QV9hL7CWxU3q79LGg/PThZMK2cJywKY
dAukYwKEhUgRvfoKLBF4bFMUETp53Db527q8ijlIyralqLC+Bfax5u+FraFZbAtrBHOcsLCcSpyx
PDc8Zr8T6aPXbWWnsdnEOCwnPgsrJpDbeHHWfOePv0GMSIaVB3rbehqRy8HHCqPgVhUu70OXHBhd
Yxqz2cTYe5cQN0GaDNjWy3dyOof67zpaqQhbnd0IVBdPaJ4MsJDApjzlp1tff7fXbKcPNUqsazfk
t9/NXRNntWRSgz0AliciOeLZNGwPagENFNjzOrUjGy9aJtCqK9yhbxZkBaavyfA7AG/WGqWFJWea
IoyO2/uLQny+iOgcxwcp/BMfxMHV457JTeSIkWuyLDiupDRWmH8JGbIgBtSZrjWbWLzTBFcxBzxJ
4E31XtDF8ojmivgY0DJYyQaWwDIRVbprRS5aGCdP3qODM80bCEz/jU6fld3ENnkjcHXW3W4st5Jl
X34iCkQGNbokNw5uxC3zkyLJ+on8pEKg7p8MgA+4y9bRjdj1AQZzmO+Tn9AygkRkB7ZXodbecyyJ
wTeCFzugGKoS530XROUXNgMRL3HQekSJtNhvSvQmWqrUbRVThqXFJY7KM/gsto17yxSvNpDOLcEI
1tXeS0H3TnAcxErd3OKKJkyq86McrWAJTFICmO6lss53OobA08Z53777at6yF4SCngsCkULiha7v
dqGHw802oxi7ajuC3l/zCqilpCn3fjdGkBZt1/bsf7Ecb5z7TLBUU5OoC3K8EaEud/rf667zEu/j
vf+SneSeHLxTOKVrW4vFOf/ASiXQ4osKOOeNwkx67SlXwTGoi+f7trIttBG2tec1TaldVDFG8AgG
XTo0GUvncDw1eb7tsG+ipdBB1/auh79QeE2qR1zj9K7V+6ZfGd+S18w+2jDk6OrvwdTsh/y7k41o
J+LNCoeJxfwmIArZJoh53JOfc1aBFB2avju5TN6Rzt2aZL0FLOCasKjO9Zu4cnHkIf8+z9YAC0S7
5cPNlfgx2ffH+0tt+yu3PflVzKHPnnuzxmfYeALcOI27Q04+3x/bsgQm7olkfVx4Ae5bt4ibsujs
ehurnP9WC15NGyyLmZdojRef5HsozoUPWHb5Zdu0b3/n9dhQ5SuneC6v0NRi6RgmURo1zcrgNnsb
263nAmeWEZzBO0pPkP+79nP5cKPK3jZ3I3I1esdHwnD9jObmKW/ID68sPt0fmuLvv5Hh/i2svjJL
i3dvnME9FH8RqdnvgY3pCL4zuolBIXJNDBSJmcTbCRKCoD/y9pGW20xigp7qEOKK2r2V8aMy5dPX
uF95H7AspYl4ivKQOdXt5KRAEIKmnoV9CtX3TcY2UU4Tle7QDsjAbS73mXcMO7mby8+Lv5LBLKFp
wpxyyDHiiIywXwpOgK8Frxa42lcGt3iKSW+SQBWiSpykvJKgClXaei1Ff5zunEMYTKTEgaFwtqUY
E+tEe52QKUeK6el5UAL8KWuN9bY/YQQqGNSjVka0vA4hPVPHfXFdsgfu4yi3kepGf/C1u+NUiz7A
3dMvk/FliBn06EL+ApGB8VRRuU2CC9P8bz5bKjClibjG69vwT1v/btae3W0+ZJyQdYM0poRfXkET
VR4Wv/uitEu3nAVpYsKeWrinE7tleW2jOWbv2iZq2M8yhFDtlpICTcyncOnwOqKEY3+dKTo7lgMp
x5Vbz5uug6ENg+chKB4EEK7XtkLHWdE9Q3bzmyjHfZU7m8jgYB/jjA8NWocw2sDx+z2d/wrc3x7Z
EWdTtwWGN44FDqc1pGJbQGSCXYRjQTlfmFipi7yZNzH2zWyvNpIh0GJyqu729H69dZR777o1l7QN
ffv91dChZG47EOwhQ/URBDl4WH2cik36Lpi3cS6gfOS5M2HeI/tcRKnG017b/30/39smbmSbpc2m
tvexnA5/ivmL5g9qk9AWpm0cCRy0fqEjq8etLftY5O3e4wl6FVfC1DZvw9V91QpsVPAT1T7mzXeS
gPFlW4CaXAxLXpW+31Tw8Hg4Ssd9LAp6uG/tNzMXAjT5r5tM6PWtBcT3XlT5rkEjvVwJfIs1THjW
7PHCD6EX8jJLJ+15AI5DkvJhXIFs2vKKEZRuly1TGcEidf4g0AvBGycN+y+0HlfsYpu/EZnoZQ1E
4uNVrwrkDO31nL2Pok78M+RO8vG+6W2fuP3+KkKndo5H0gjUPGKCVll5XsrqCOnm/f3hbStrxCga
oQrEKeKozB5r/2+8Ut0f1zZtIz4588aZLjjS1PMYQJ57qlOvZd4ORVF+vP8J29SN7bQrhIw9BxtS
5V3c6EsYbrnM08REOikhXba4JS7zydf4V0OmVFfnqfpwf9YWnzTZCvqcirwWmPXoLDuPgM4uD8ZU
sPpatNHLtm8Yfk+533l0gs+4NUub+uoVzzFvUrXWRPN25xZMZPq9P8deFGXozuP5bhYPUn1zwxDU
YT6UFD533b8K32VYrFwcLCttwqGgABSKNo78F285SHkiazQAtrUwnX8JSVb1if8SBYc4+wX9yR2h
R97rw7Z1MILAWXRbF8PNTMW7jjwu45K63s5b20tsZjE3KjZlxBsFuwYjtFZd9HakOpu35R0TFlXP
rpLUg59K9yzaj3I8NGvdo7Z5G4FbV14bZEBWviQTuo1aKEzwNTI4S9r5AxUVFOHM6ltOWNo9m/zH
htY7FbBtKcfERA1gNqpLFwdVr1TfpZ+oox+3a+qzFrOYUKi+H6DY6jv+C1uOlL1vgm3nAhP6FLp1
l8+xqK5uJE5LhWsSdXxvf9/F34aJ0cSUO5RR7tFuwqz/1e0BmEiDvP0dTqn7+TSuUVrbTHP7/dUm
WEzNkMdLgdt9Vnd/8yop3uMWoTauqhGmFQ542Eqa6prXwUeaTMu+zPUaQ5Ylx1AjSMNRTOiWvB34
1BU8qcs4pO1wrJ2f9+1vs4xxnlTejCslx/BekoMpzzkpb9hvG9oI02HMy67zQv+lcPIdE8Weh2u6
bm+/9NLEhEPlgjmQ52aoMSkIOM8AQfH2m1e/jDehj/wSC4hLRR9m9LBC7XnHoEJ//z9Z8oMJjnIz
XeseShkvUvyKlpd+8EEKvm0pTCCUP8Sz21R4V8Y7ttukHoreH8ByNa1s6reL6h/lxDgygTKh28+T
2zj6XLh6J1meEj9KKQGSa/nsZF9uctv3bfSmS+FDxro7/VJ6bZLhQ3X2rocqEhnqlaOVZWgTKePU
VRx5FdXnTAf0Y7Io/jQDErsGfbs5/RsmMsEyy0ScikmYSKORL4MuTq3whNR/BX3ERYkybcXviDzG
9ZSqVeW1t89CcWRCZ1qQSf7vo70MHrn+zIHm0MNv8LSmZeyiwKbSST2wVVCKzYa3RPMqF1YE2Xuq
wKOY9zxP/bCgu7hfAyxb/80tcF6NjqKUh+6wfjn7MY6nCA/JfrF5xtmR7dpq2U3595Dn+3JZA7re
zqRvrdntb7764AgaptYL8cE+a3aavnj5fJT197D0Uh6svX7YbGZkeAHkeBdStz/fVK6/5i0FlX5Q
qPzX/Yh5M6vABYwc30Vx3TojG86eyKoveceybyHeEqq0cFj04/43LOEfGIl+zhveB3pYzjleE3yf
psH8CaJWh7pvHsbisZNr4BKbrYzwD4qJqLnn/dkRTeCBjdbJshefeHm3ciu3rPgf+BvtQOs3IP45
cLp90Q0nwaLHHExHEY8OvGs2oR1wOzAqfl2tZaaasT9ja5Q/yzEq2UNXsr453F8Ri6FMFA4RIu7q
LOtBzY8uQRlSmbYxlbv7o795bsDsjTB3F9CIzfWcnUFDxJ51ETxFZZFdJjw/HKY+/nz/K7b/cPPo
V9GHNvrYbxfXP5d5dHEHimuEjL/cH9v2D27ffDU2CtAq1kEZnjM5n4QIU1HWX6iMd6qpVqoMtukb
cR17c1VNDRvPkBWCeteSRz+0o/wtV3UsgRHWcNGEqziBo3IpU4gIpUDw/sMC9pjzNR1ym5GMsKZQ
00pCV0G8NS+/Qfrk1BTRT8rUMe76bfu5CcyJktHXrppCyAjl16COH7JwjWH27Ud37N1GYdAnM9p7
u2A458s5+hijn7g8xvuqPyV/q8OtUWStldCy0iabkZ6lX3ZTInFy+IxWyGxTOQZ/wCiVcLaoCnUq
eQYl/C6MxzQvTiVCrBk/3Y8C245qSpIkmXJ6JvEFrab5VGmVnWXh9U0K1Sv1Fwu12CVx1YYpd9oA
/LwJKIY5UWu4CJvhjAiPK+HEQx1254L5+QceRvF7p0Pn8f1/dxvljd3bRPGAR5HhmQ5vib5wnvCS
fhgUALj97/uj2+ZuhDdPWERGirnT8V1TXCNvBepim7UR2FFWi0xlIz0niX5Pl+ancqEu7MfR/v68
3+72gFcZUd0vPAuCgnZnHc9pPoE7t1wOGrc/DdVEBxqNKthrcDQFv0hNHpzqpMDKXMs14gyb3Ywt
fHESVTMpwXxbJFGbojFDjk8DbmHjlhcpdDMYYU/coXBmpui5GbydcvxDSNQl8tjK+ljmb0J5dDCQ
PB+G6Dz2vpv21JVpUspt3MaRyWDUOcPcxISCs7p5CPkJ90vHPd5feMshzQTwhNDgHHq/j84Za5aU
aGe/sOI598sjOOG/KWhKj029UhS17Bwmoqfqx7pzxiU6a+lf5qzbSxlD+REMI/W4cgaxrcPt91c7
+Ix9KM/VFJ2VQsMY+ltp1aYV87e9msKPjACXTtcnTT9HZ6EDmbJ4/iLK6cHtNqanf8sPr/4AJ750
yQAb1RAf8iQ/Bry4QPbucH+5LXnERPio2hmamHrw02WQu7qWjxRUrAddzNvS6797yqv5JxX6L/t8
VGdBivnkzIA99ZqynYz6aX//P1jW2ET7BMlYDQ12VrgRwNJijhi2QbTHbBvd2F6B886qsNHJeV6K
61J1T0W8Ru9t8X8TkSP0GED6DBOngfdYC3eX4a129Nrv/aK2+b+JyykHrjsi2ug8V/VJzsFjn6wp
Allcx8ThqGyOJTgLkrNDl1PpdCe2hIeObJMNA3r/v5FLM2cB0y5mnrj1t7Kc9sDcP6uBn7ctq7GB
VhWlSAZNdG5l99i7zqc+d1bSms0fja0zjKIpVzlyv1x6NGPnJfqanTXyOpvVjY2RL8uQtBOlZ1Et
HwKefWuw71ci21JpjwEd+K/VI878YERSO1fJlNb5tMNlbSVMbwHz50ELT/D/Hbpwspj1Ffwly4sC
BdGufue0ffcUR9rbsazyDjqu/rq/um9bCc97//2Wn9RDRKQLK03id1sNdCeT/Ftdj5uAIbDTLaRf
pTXduz3rvDj5VzWxIO6JyyQF+Phwf/5vuxCqy/8dnnTtEuLpn55z5afMrXdNuaaSdFvJt5bh9slX
Mw8LXivwzt02rFZFVeqOfRhcqIeiXJGWLGhRIo9b1ekPmSCq+VhXTk++jGgZmVdKqLbFMSK7lSWR
BPCCMw29xyaB/mPEH4WzTc6QmuAXv8f9JAim8RzRF+L+MwyPbff5/rLYZm5Etq4WyYmLmbcq2aO9
/TBMXar8TVQ/cCojtl0GlsAQxDZndMwn/FMzv8+8f+7P3OJQJvzFdXWsmwgB4UzhHqt7Ec22dEdN
BExfh70ztzgx5pNXP7GG6g+VjLNNyZSaKiRiwZPzXGPiBOfCsczSRbkrO7slEmIjhnGZnPQgdH8O
UcGYHvqM9NFJFInj/0poUvBy5y2dFwC86g61eqlj1vY/na5psxX6JduiGO6El5y+1bmGiPTo9Xvh
FKhX82pbJo8NZ4q5M03jCF8VS5f6rvpdqmXt/mGZuIkvWQC5y3xoZV2Au3lfJbNInSRfe+Cy7BMm
vIQPHYvcGcIkxBvkIVKDu2dZodIcQrxA/HOaFm25dry21DaoSbIjx2Ksx8zPL1nFUlqchtw/8PLZ
I199MR2r+JEP6FBhmxDvMTVhJ2MOlYZW4881fPzQT4xAo0qsFUrePk9SkxOrCnrIoBR8OLslTctI
pjz+UVeXJN92FqaxsXcMqmB9V8Bhab18recy3AVzSVbC0eJUsbEt6Kh18pE3w3nufkPzds/QIrct
+RlnPdFBAxvMydlZR4ByHfpRhOqadADEr5yy34YQYFmN/RrVc+CUuhGRHCSofbX9fsk+SV98gJA1
2JPHtPFeeFg9RO17Wm3LHpGxGJ3sJj8JQwRhSJ5I3D2QZhMUGH/HWIqEdHPgunl+6UJUeVohdpyJ
A3PlmraUZa0jY0UAg/fQ7qD0eVG5gNihh8blDtT+m9bbBP6wOIv8YuhA9znzNBH8ibZiJau+XR6h
Jh2SaD1nqaYhO3uKPA3ueQbr2ewuxxZHZXB9d+Bevf8fLEcNEwZUdh5TTJcoS2MhHgspvH0vXHWc
It6uhIXtE+aBvPGzUGRZfil6+gD3PbqO886rNyFuY2qCgbyWOD76ELIzK1XKeHxovW06gtTEA01d
2aAvPWcXKDaQdOJ0OIWoEB7um97inCYeqPamGWKNGcossk61FEdabTzXm5xIfZjRhFROcXGzZD+q
f7i77bpMTUakBSxUQV5j0spJdjRK0pYEz4pmK/VMy9ZiYoCcSvmZn2F4RBakjD43eZDK4KSKlWcw
my8aR6FECrT0+DBMPEm06jfvYr88tdLbOLxxGArCUfezQyIorKpD18cPTPqHVmz0GBMLVJYNBdVI
UWJZq699xv+uOP963xkthjHhPllSMtINLD53TvyAQ/sxIP2pc/zjtuHNi3JWq6rMMXMn/6eX7WO8
fHHddsVpbHM3DthV2M86krK4kKBM6XD0+5eh/7Bt4rdvvrrGMica0F12qx277UMEAox5EJ8c2qzY
xZIDTBIkwFMUn1RZXhQhe9kFB9TOtu1OJuVRVlAJZ4Ev6j7/6Vd1nfY6XtmebNM29tXcQ/uU5hpt
t2h/3Ld9QQ5VkXy5b3Lb4EaM8iKY4qzj2bkg1UFMwxk1gY3zNuITBQBPFQO2Vb8ZOyiset1TPk3O
8/2JW/zQxGx5whlb6dfxuSwhmhv0+3lIjn4RrSyobXhjH+3bzKEiFuUFDWbHCb0CPc5/BVmroFvM
bqKzKjAXg9/RLS9aKMCyaEohE7XNMEaAOjPBa2oFw4SQ4qV5AWF6NDyuEjDaDGPEaJIlKunKml1C
He2Zzg5opzrphJ/uz95yfw9uBnuVAmqwPYXZspSX0ud7LobUK59rEMiAYwOwpc9O8DGWK65v+5Rx
IObcZVwiuC4j/waZxoZ1B9CDpBP9nLvvpxgPZSzclnlMJFaQZeWwiKa8BM68x7v3eSzclTiweZIR
wMmIhlye6/KyRD/aIvsgYufj/aWwjWzEL69lFzpeB60g1//qLVLuVCnFNi810VZzjsfuns7lhRXj
73yRwS6Zkx/RothKAFsO9SbMynWLMB8h/QseWZDhC7IHbRxqTUPqNt/I8Pc0kPN9M1kCwsRbdf2Y
6SLxo3O5+E95xE7TPH6E+udh2/BGOMc88iFGJLEK4NluS3/fIyG11do1+jbMG5Vjk/MoDzoH1EQI
Ak4+dew0u2E66kNY/nN/9rbhzXCeoVamiyI+Q+39++hEuzqvHwUTx6BZew222d8IY1eSXqOBPz67
GWoiEelTnBgIlnqNWsP2H4z9V4Ihs8yTMYYkMzrIc7xtiGfB+rQZ6PG+lSyRZsrIZaUGsfJwW4Tk
ukz193gZ11DTNusYQUyDSAx+gXRdo0gSZjztw+Vd5/OVSq5leBNoFVZ+M7COR2ePssfao6dijHcx
9IU3GcaEV018YN5S6fgMfBjby5KJPTSxV+4PFqubGKtpqInMGcW5qgdsXUHkcjeDiGrL1MM/lBoj
DWn5WWfDtR5596gzLn4tJKMrc3/T7hj99p9ebZNVqBlQhT20nCGUWWddOiVP2SbyEQxuRFTiTUkD
HaPhWk5fw/CBVivN0W8WgTGuEUgqUIR2cHSQKU8T+TYWwAOddZZk0WHJALg/schJqtNQRu0mMCw+
aeyO9RKGQ9MMwxXqc74HXNDKLehN38G4RlipYGi9CYfba1yepHMKNjW3hMSMp5EuQa09mH5k4bue
++9EselciKGNE22NiqnPm264VuSDqPlO4UA7bvRHM5bANZot/c3OS31sk2vJ02Ktue3N9It5335/
5eq9P5Wk1eCTAp91SrzvFGhIovfDWtvf23VefOAWY68+oFgxRGMT1Sc1dHu0ZODOvxvbj1x/BOg4
xT0grWZ/76vTTNovG/IaPmmEL89y3pcMn4yb8AOkBod0JsValdFmMCN8m6DXQPnF9WnKnqt536AD
J5w+Z9OPbXM3opirblAQnK1PodN/9+rhXdiscVNal8II15mJIXR5WJ/KyjuXkUCPJASvgpOOv/WS
p7WTHDqX7fLsc7LGoGPJpCa/WERCFUPXrz4V6kfrdId5/ijpGiDFMrgJSFx6t2myDoNL8SyLnXC/
BWS3aRlMMCJHBx+JqqQ+Qe38gRf9pcP59v7QljxtIhHnOWsmkKnWpyZ7juTFH/k+4tei+h401crs
bYYxgjpo5rKQy232yVNELwQ0H2tympbUbAIQoYDhxyrD0KBtBlnlvMaVbhvXiNmuh2x9F2HcOAiP
8dxCFq/eaA3/vxmICRAYBiGGVsA0gjQ1u4g11hDbrI1oxaVKtwnP6pPnz/twynC6L1ZmbRvaCNY6
rEbdeZh1kFNc0/M9Y7/vO6BtZGN3jRtfOsHNt2nP3zW345Na68S2DG3iCt2CU7loxk+1/xs71kPN
5/39SVtc2qQRC2gdMkYcLKL3hean3Msh2vfh/ti2WRsVXeFRLeKmHK4FDttgJPGbtPTXyHZsgxux
KH2aN8sMF2mLgu8GnfS7auhXioBvt9SGwLr817eLDC0Sfl0P1+BhPtBd85B/nr4F6a0NA+035Yrx
bf/h9vurPbyDMFWf0IKfwipOC+KlzSou4s0yEf6AEZyxl6um6Ut+Gg7xhR/USV+cB7CArpQP3gbl
Y3wjQhuwJYCu4jb+vAsuONikN83N/CH46P5IoHtVHIeV2prNQ42AXaRbBF3AhytE6n/OIxTdvel5
UeFKPrANb0RtN7h4S26wBrX/kzSnLvku1uhg3j7S/CGeiHf4KCxYO1xb58inw9j903zTycv94Hp7
u/tDQDGoZEYExdUAZHdf2lam7uSg66W/SE3eTbjP3v/M2y76p4Di1AgqIpy/3SBIcRXaL3JNEMFm
HiOCXddFy7LE0DgSPBQq2IV1sychuerp2/3J22xkRDHL5Ry1kNq69uQf3bLdCGDN6F1zT6XxsMbH
b8kVf2goKhlXJML58lr1EM/laNpKDsGnINUH//D/EPe5+fsfNa/wDz3F2Km9iCr8Ga/dZQ/yIT/Q
vaz/pXMvjmsavbblNsI6b4cZ3ZEI65hl+7jWp8grVjpVbUMbcexkII8apIAAPb162YvwVy61Njcy
AhjNOXHAwfZ6dRaG5i8QiEfAgL0Xetu8TbyipxUazDzOT0Q0qQ/jL+4mSHzomnhFQioxFQX0vtEs
NRUPUb6SMi1+byIVmxIkqUl021dU9TT5AxAtf8UeIKLBMXJ+3Y8ty3KakEUQnwdhG5fVCU3GO+lX
V8LUyvRtQxth681htGgIi58CxdOFv3OitWR/qxq8EUMmasydAKn0al2f2PxxWtB+M9QPLPrGxzMq
gIc5zA/3jWP7jrH71g2hbqgDco1C71c1dAen6FLqO4+6r3cTCspu9f3+l2y2MgI2FGOCSrtPrk5N
Po1ZWe7LIlpjFrENboSsr0pvAB1Seep8f5d44a4q2coBwja0EbUTXwACHZzyNPf9rtfVccZj6H2T
WBKCCQmdVeSPYNes8KSh5SUvx/lDE3dtyoinDr0emof737H8BRMdCg50mdVJCHAIOoyribzzvLVL
iiWATShoFKrSaSaKKl0HRkadoJ+x0H93/s4p8zTKih/3/4HFTU0IqK+iMc5AUHKFtDzitzl67pNf
qSYNqk9geEiRrVfWxGYrI6SzpFkg/JkwJNHp0wRW1b2nlyzd9jduH311jG57ynTEY3Yqu/gli7ty
B/EEKDJosqOycvctJy9OtPbWa/srRmz3pRclWZyxUz8jg9AuUg/VEvgrhrI5rxHPrVKBoA76pkdN
L/FY77Kp/Bok8aEh87bQMzGJni57p0Vr2qkKWQbOE3HRkq+pSliKYa4JS+yDqsg02upOKDxAF0rz
Z6LZlDa+k8b98CUpuyQtwTsMegexh/j0X2MQPd/3g+Tt7G4CFR1fi1zVbn4qujHNpgNrp+uYXGn7
GEBdvAIHAInXSkEWLzDJy/ww6xMobeUn5jXZiwcSia8MHaQrLcEWLzABi4HqIaCTBFgiXLLSGf3O
RQYUB6/LXT1uamwOXRO6mHCOPvNSs9OYNcshWOLgjAfDtTeBW2S/sdWa0EWUv32ZeCMIAFj/3NV0
vwj5qd14bXNN+KIspnJ03JadGOg256V+8nJ9BRvSyqHSNnsjyJsgotGN9Pk09PV7FFhJquNyV+pu
rePD9gEjznPh5KKqYR6PFE9ymQ8LD68zyJTuh4Ils1Nj56ZdW4x9XDLUh5fUw7PvQryrBqchqR+g
opIu2/Si4UXGRh4luQ9ccFmcCOWPuYTqaOlUaehvkksPXRPQCOrtOHelDz/C4xAgEVDCScptRaQ/
5B0rx5GuLN0CceaeaZv/qAv66f4KWBKESWDW+njeb0hErpSE0a4Lpd7V/ZpIhMV7wlveeLXjLbnO
QIeZ4CEv78BdJD5UAXsICue4be63z74avhz5HC/DOFyhzLxzOvnF8csP94e2ZDYTzdjxMqgVZeSq
XHRIJzH/NUzYomlMd46z1qll8X4T15jkIx0rDx/Bi9LT6PNTr7OjUzi7KlxOZFnSUhQrmdp2+zdl
HYNFqAwYWxzAXfG7q9sPsT4p1p6h+HvosvFRZP1pasjXzJ+g8938BS74w31TWmpwrklip4oi5Nmk
yNV3grPAi9+s6COJWBrWj4v7OQZvG2nYX3WVQ//xnZjHHQ8K4Ew2eokR+ePSKmdC8fiqBnRcxU6D
q01WLCsZzOLiJlJyWTwRVkFDUB3Kf0UNgIH9dCFt++u+8Sx+aLLbMaD159pvybWIqt867FMGeak0
rkGiReOVs5zlPGLCJSVOpSVaxnELDEK14wXZzWx+8Dvxcc7z1Ju781gX7wO1dg62mez2X1+FbRWA
P6jzyXhVzmcwHx3i8nMh1mS9LFeS4PbRV4M3UzB2Yx0PV5U8dUKmHa6a1fRlqn6vwq4sKdNEUfYB
WHcTHQ1Xyh909disSaVY0kFgbOZZ4EKt4Bai4xRC1Tumjz2EF1PKoQU3eIFz8AXN3jn18O2+b9n+
h7G3J2ToAp8FI9R19EeA+YKjT11nd39w2zoYOzsa4gEqEt54DWkCehL0IMYFfR+1RZpr74ROuJXv
2JzJiG5aqqhXnT9eIb/bl3+58jqNbCW2LQYyYZQxyDbnvoWBlugk3au35qOWOZvoSer1uqACQT1z
0hyIq9t9iXI4WN+2dduHrombbOYq72QTjtc6PCj/ydXXha1cXywra5LUASvf1Ld6y5UXX32usK9f
dHgJgWAdkm27r4mbxLZOeevdFhXt9spxUkeVqfa+hXo+3HdP29Lefn+VJvwe/bJlizSRDIdJ/9V0
X7eNa8Rwf2MZ8lrYnbEmHcco9dWw4um2KRvhqqiqgqrE0NK7YMPu14ixbOMakeoEQgsXfPTXRcYH
T7JDzpeHbdYwgnPJgEmrQkx5mb1TEs4vieduW0ATy0WaFn3zBEOr6atIntVae7PFGiaQK4+7jgUL
xoWSaDn+8oq1p9qbOd+4aJogLunWUcILQa6ZTk7oj/sLWMsHNYtzVzkg8xies3Y6JE72nnJQRvG4
O21aAxPhJYRso85BslFFO6XhDb0buvrT/cEtucBEd+VJW0VjEo/X0WcpTnVz8dBMX6cRj4hrWHbb
J24L9SpSw85bFEk8PFu1z+MAeJL/vsof+qkBw+7P+//CtuZG0CbLDJ5BD/9CuT8iLdNw9dZpG9mI
2ViVoagcTJ5G/Tfi8V08+WuGsRwNTb45CLP7YyGi8Rp44TEU/dPcQn9yoV1aAHexsgXaPmJEcBm4
zQSNeEAm1bXNUsdHx0vy0MnfmyxvQrioYBPN52S8dkmhdn40jimI01c837LNmiAuKVuQ5cQw0P9x
diVNbuPM8hcxggvA5UpRUovqbtvyMrYvjBnPfATBBeC+/PqXmlMb0xBe0BE+WBEGyQKqAFRlZbaL
iKOOJF3+ndfCkJ7UnJpVHNfihFvpWqNzbYfhmxN4Sd7b6Ty3Se5sJ+r+5NaQ+KADfmwojReoJHNs
K2YCtTvnOgb2p8hmyUTs16nvPodeh5OViZlUZ7L772+crRPFNrISnrCQX5x8iLq/bFM/rO4G+u/1
8M3YNOIu2A5b5xqu4ihccbGR4AHvUBItOYCgwfelW06EeGCsiM7QjXoa5l3N85A+Vxy8I1MFdCNW
cQC91lPEougceePnx1Oj8fF/v/fNd5XS7UgnMbgzOHZcevSHW4DZ8/HgunlXNmeKElHZbmCemZrs
3I8/m7A4WVl0XH6GgUmZW/cMxce7piWBhZa5c1M25zKPey88eNQ7+YMFbTATVk43/yo4LBOE8ZVs
45V7AAaQI0vQXviX78Ti4hztJ8B0H5tMc41SoWJ16WUbLuTjFaClv6rgZ2fbz3IEQW1tHTZQx61I
8z9+kmbmVf1JNnk532o8qZqa/5Gs/18WGa5mGj9Uee5Gdy6xVHGZqYGW4UUC2rFDTgxxURPTVdDY
JHqPWtM6XiEf8DSEOdBisvieTW1cd7khsOs+4G6yN07B6ejWzIZpXHLK6edMfqLb98dW1w2tOHM+
5sjXM3e8Tv7ftANcvTxuu9rSKVhsf39tr3a6XvpITTjecAAu7WhH1s7Fongy7nYTERQXYivyT0gU
n8vedGbVWURx4BAVRNR0cV2qp+KJVeFxqcMTWmoNRYZ3dzryH5XJsHL8FflQ3Mba73b2yuovvvjK
xz/d9drU13C5PZ7Xd70Jj7n785sl006eS2t0o16ZDCx5rdxmBocVsmu7WC/xgHv8e/MAsTHWsvvk
DpW8R7nmW+MFX/a9/N3X3oy9ef26BncbAT80HigN5th3bcMEvDu/ePH7728Glyy387bGi4upuGab
HUdke0YjxfHxu+uGV3yVzrOQwBojVyD7w2pR8FXP8drtquPi7RV/pX7WFtm96yYDLXHRz0kwm0qD
ujdX3HXueipZv8FdO+wpbXXOrCnBlxgCpW54xWU3b/VmZ8GKXGXxVLDsNQSx/ZKLj/vsrrgtlUtV
LjnKF3Yf/lgWYLxlz7u4Kxd+3vUEFRMW5ZE1AGKFZCga4esVxe5/w5pJ6kzjsSourCIFz1YbXXg0
6s5bwD97A3iuH7/63ev/c10GcEBxVosTqwObRHftWz+RtIe4Kv5G9bEZ3EMFliI7NPVBaqZZhYg1
3ZjXfEY+F3wtp8nrDqvLn2Y03z/+Et3w99/feK8dklC66Mi9ev5wHHv7tLjNkwxdwz1ENwmK90Yh
UBKEwr1aNp+nVr4Akml483cPhpgDxXO7GYARSwAYPESxbZOkLvqjtwznFQkiYpIe0T1E8WFftnZY
dnK4Fv1tbj5GGVQX7PzkrCFUmkzXp/fhHvgUxZWjBYnimVcdcuvlAai9F07deLL/8gKSFPyGKPIC
RSpIBH0rBtNB9N1zFp6p+LcAXKUbmxzhg4TXaZlTUVgXufivrTDhlTRrS8WQhWDS7MVs3fML43HK
5TF0umM+7epVJZEKHbPBdzVYlPTX3F59GruUVfnBWynZQ8iG8RUnL0JeLbZAFnYeHREzr2DxLAxj
60yj7MjzAqrijVfDNZryAy2iH1OI6h/Nfj32as3kqvx165wT0FtjeKuL0DMSxo1gKavIwYOW0eNH
aM5dKl0dUtQlWG9wpsBKikEGjtX5hfMoHiBzn0NCDXj3GNV1U4X47tXvRFyVws4SeRaAHgiZz/Jz
SYFBGj84Mkxy0pzZ7F5Zncjw2RrWI5XRUYbh6xrtylFiHSgxoKThuDXcFy8QSr6OYXRia2DYR3TL
QHF8yIMtfLVz79qQ6uQs4ynwfSAuN0OI1ERfFUY28qW30FHhXnmJY9m8Qi3GMB+aBaaixEQ/Z6XF
K+9Kt/E5vIuKFcWzxUDlURQG22heXgWHVaNoBbBhHvrc59do7lOQPu4cWvFsSqfAb0XhXYuh/V+P
HrzDNJd731tx7XBAB9vQl9616/lLNzqnvjEVWd7PUpD/SFuWjp21Tr6Kl+gJOPrsXB/F2U8GhgaG
4QBpm8Nj39YsSxUXBkaNoLbAU/Qiya+q+j6D7qvL8p3GV/btYLRrQtdivIpu+EpZ/dLlJj4W3ap0
fz/MYOffmJwG1Ixr60PLupMj+9eg/wZNBINH6SyjOCyEVvuqiQZYpn2psyJuf7T+p8dG1728siHb
Mw3nQPZICNNAxJu7xlYZvLRW9oSbhGFiNT6l4sCyYdvWRbDx2nUAsvS8hPwvW86PP0BjG5XajrbU
BXZ4Ei8BFykKyIdx8T5U7XB6PLzu3RWnHRhg4uEkxcskPgT2l8mU+rv//3d2FhUGBt3cYRAS63Gt
nKeCXCG/lPiMHyACSY2LXjO59G6zN8fsgK/NQFasTAvNJC4PDmEDVoOtf40sU4uN5k6igsJsEQne
bTkyT+5wXPzuINYOu+G3oHgKh28N3XcvVGFhblOCVIwgNrTi28Ri2/sV7tJEJJGKAmuIs01FlosX
BkCAPEKj8vHK0Z2vVYyXh7PQRD2reaHxeoC4c7xd5VOABkt5Nh0S/i0KvbeMVPftEfLXDc9wz9vJ
PRZH69if2gM70RuoNRP/1L2A9v+pPcrzzrvbf9BdU8C4g84haI1MB0meCJOHge1LL6jYLjq0FFpX
Dtxt/rzJLl7slzXfk0CGHM3dS954w1a50woK9vAi6+lEyjzJ2vniGjMj7zobhleczc28qOAztEBI
MX4YIQE2z9GXwfZOPY5Aj5fUu7EOj7gHqTdfkAcubesVtE2ceC8EOqEOdFhaVxquzbrhlT2yZzOo
m3xwKxEcrVYo68iqRHObibZWZyBln5RzYXdIUvMUFLCXuvosu8+e7ZQH9CqaKH11j1A2ynxdmzav
wcE2S/+VgXx9jSkbD7wyVTjf3Q4wA6q/3UWfnMaNLhUBaLNdVxGXdmlqf9JMgFr6DYKtLngrrQsv
5BBLQp74Ir+stDk9Xj8a86jV3zob1mJoMAOcAIBWTTQRgywPXUkOttiSxw9594oW+moRuO28sIcz
8DRy/+6iLHYxCXbUxaA8OTLx0a3tA+gy9nmEWgOWzZL7W9kUUKIozhGXZ4ixJb3lG75FZzDFp+3F
qgZmQ9jKD7bnIfvVyMTNtptVmsSb3j0GwFiKR8+c5H0+YcZZ9sGKfvANerztp4WlYPY3nL50i0rx
agdse1kFwezLamUHe6gSB12fIDozrCnd8IpXWw4lQ2i31qWGAI/TWocWDOZhaGrH1A2veDTN18Uf
WW9dZhs9R1CjH5z+OOLu8Xix6oZX/Hn12zx3COwfbsvBdXmyzSRZI1MZWTO8Wt9txqECLwQBl2IQ
HJ05ePatKl5Fs+c+HPpqWTfMh2hpZnCX1pBCn7IwsWqoBLRVfyryxcChpol4/ynoQus0YNRhacE7
ZDv6H0Xg/u+x8XVD373uzXY22msISrYwTy27+2suFpDSep2ptqgz/f33N4NbvFic2sbMDlV/CAs3
GYvskAWmdal7d8VxmWyzUFodhsfRNPZI8EOuplZn3diKx2Z0nChbJqz5gj/7bXUBl+u+eKkWc6Nx
A7i5wWsXovxGF7A++mH7OrvMcJ3UWV1x19IJRV6CqyFlXXEuGJRDJJjY5Wao+ukso7hrN9U5G4PQ
utgjyJG5nXT+tCuOUVWzrMhZ1eZLwdIBjd+jF0OZa2i/TF6dFz/sfltsAyfBfXH/58QeUrWkC4J9
C41pASJO+88yFjEVr936Jch/7fEpqhZ0HUkBPsSfS2lFf3tt/mdRmfIz7xufqmpl/mTV2zTB+KKJ
DqMcTg1Ubva9teKsdj6xxqmC+7LpxSnL7R+yQ37s8eDvr0kaKa5qQcOosHqep7KvjmiGiIOhuA6D
SetUN7ziravo/GGO+vDiQj51yfwEH3PMjBgJ3fDK/mpng8uh8ZSnbLDTlXUHa8gvwb5mTCxHxWEh
1eb4QZtZF0jEn33igd5geWJWlDy2vW7NKA4LybuVQQOYpWVLRXuIWnBlAKACoapd46vV3KkWjUAe
pUyDPnwFUx+YbDnZFSupWsoFUb3rQGGGpUEB5pCiPy1FB1CeiQj53cxJSNVq7kjqWtBIlOlc84sF
nJ9vLTFrkChg0deqSe1lMIQczRJSi7kg7XO4F4JX2+czEDxzAv3EuCEmLUBNRFMFo5ze7elKcK/u
G/9S8FUeHJw0WZ5/Qjw06TrpvkFx4rxceseeOiwkYRVPwVx6T+XMikRsM9+3A6il3dxyeOgIRGbC
5gPQ/0mO1pMlM4lh675AceQgC5ytHn1svRAnoTVLvennbKQt0TiaWswNO3eqhhGOAJmqCuT1Y31o
HduwqeheXfHiSjq86ELXuoB6OWZrhV6l7rDJ3JAp0wyvVmw9IfKZFxjeLtg5sKpXFwDeTEzHXTFC
rdi2UJe15pGGFzEGr/4YgL+g6PdZRq3Wju4A6SNgni+jjUp5uSXo6Yx9tgt7HFKV5UOMZHHKElvu
5vnHOcrOLkr07byrlo3h7xPy5oy8CV41WwSnEsCt5WgHtTZT3lw3p4q/9kM2ZFVNUNyX6OEd2Idp
Gv+xJ/uPx3OqG17ZdJ2gIcIGEuOSUfsjerVPo29/kZaJ/k03vOKrvGNlXwYrgzRh+wTuqxOf80tj
72qMh92VTVdQNN82rR9eoro5Z36VZpaJxEP35oqryqIqAn+Zw8vgR+mQyxhkf1C2MWGvNcOrFdgF
KkLUamR0QeYusaG2OpXsPKBLZ9e0qtVX19vc0Vmb6BJ23vMm/ANQ2M99FRgCjWanUrk5osIrHd+v
I0gbglhudOM1yK/At8Ytqi+Pv0ATh1Vmjgka4iALg4HuV/Kym84N2dXeFVKVlqNrHZ9KtCVfJrfF
Ftseh7E1GEb31oq3cr91rZaW0WX212RxneNa7XQlVVLMJS2TYoDNpwnif5WMh6J6rZlrKBjoplTx
1HwsraUqOgiU9kHiRSM6oKBY4SfcBK3WPUDx1bms+xGdZxFyss8sOPs2RD3yU0t3pVfAzPR7CF6a
CkAZgkmNMn7Kc9RfVxBI7TvBqoXXvrRllY+wPZudv7zMOTa5/c/amzK9GtOopdet6mzQ6sNbJ3or
yo+0ApPo+pyZthDNolRpOAK7Ag9+iamd0UdbzdOlH3fxH4RUrb72TgEVuqDJU5DRnPuyu8jARJ6j
e+t75Hyzp1atl8uiKyGoOfV9d2lpPwMI6vcW2eerasWVN5U/DDXMUtZlwqlzhkKaYWhNdFerrDX6
nLqu7xG82AZfFQkuKUnvbIfHsVE3vOKrpRRrAPAt1ss69p9KxqyfrLTp12bm/bfHjwjez66oNVfR
trPYlrvmaNSes36NySxuoAg4QOw36cJyVx6KUsVrkb7xGE6tUGCk2a31LTtuttqUo9OsILXAOljc
A7NQyCAkNCR2F4H40RSMdUPf76JvFueC5BDbCDzWFWT9AfxiCWJkr+734AtDqrJmAKuYd2GAN898
+0Dt7TCI/NRErWH9aOINuf/+5u2bHryVWWixtGFFyjf6OgGDN4TyWaKj//H60RlI8d6pDQJeT6D3
4GHe/Fggqf0TnXGZQURFN/r99zcfcAdoBYMHwdqxi7bXQUBYryJVbXh3jXupXBk5jba8J9ipgogd
ZFQ8+RJ5i8neFxz+IykGQh7KIa2Uyto9CX89OFvzZBmRnbq3V/bZgA9hM9RMpoAVnBp3fqE5OUMo
x5AD0Zle8dhhIFDEgfY6CPPWg4e7JWvt5PGa0by5SomR0T50BciicYofEwsyU3VgndZlZ9RUmTGW
kXuzaznRRWx5gvD55AU2GrxMb68xjMqKYdcLy0PbEWk9r8Uh21CtbYT/dZ9pFI9FHpozitbPtLMi
O85r0Fb4Y5S45WhYlLq3v8/JG4/a6o6FwUZxorf6Q2tbl8lfDDFeN633R74Zuucg8UT+T6St16dQ
rv5rXflROvm+WKlqHoVotENSGqYZrfzMpR0vpfy12bs6cEOqSh9VPeoXjsTbB+HNyZ2YZZZhuWui
sKpwNJHNWt3IFinbnMSncwxGm/Kw2gEubaZWSU1uVFU7YhQaj5FgIg0B93I+Mu9r7z8XWerWP8GO
Zzgdvw9UoCpdBlul6MoxlyntyUmsF8vKv3rW9mJtdYpDc1zPMm1ZvS/2qyQaUcMst25RmFkLh1wq
nMRfoHhl6tfR+IHKpFHxcUIzHKbbxakkbnhJjnOPXuXHbqwbXXFjpIszuXaVSLdBeDEXnTh4o2Oi
RdKNrvgwKWWz8o7LVEr3RNzgvFIT5FqzVlXAlNMvzZYFhUiLcDhNI8r71fatJeWHhfi7UGXUVTJR
M6fl2lgW3KEbMK0teA7FX2223h6bXhOFXOXM3M4uX0p/ESmph6d1DE6DIFCNW3bOrLLr5t3ijt2A
6E8bekZxGGr0JjVene2VHZds6+gX/SbSHj2OMwSKBcNhszw3tcE0miChoqWYM7l5AWRLuuU35n6M
RiR2+1tXp858ydvPj+2vWZwqZMqeqA1BXhho6L90Lv3IHfHl8cjv40NDqgKlQNbvTnZf12lWrXHu
lZ9K94s3fO7AJ7IMIDpc61Rk1ckuP9XDP4+fqZkTFS5FS2H7qMiX6QbawcVpDvlaf+p8epgDE3Oe
zmCKNzM48BJmiKpeM8XNsn1pOufr47fXDX3//c2OXLtONsswE6lv+xfu5N8ybhl2Y51hFC92nQEw
bz8UWDsDtH9ba4yLLbNTz+I/ashM7gLsQIft9y/omrDqt7oXadW3pyEHLe3kf4hW/xz0neFLdEZS
PLpHtaMc+YBCkMieuR+9ZM3O+5ejeHQAna5i9hssSxikrr9xqHi7DQ5IQXl8PMOaLVnFS7U8GIdg
hkt4gMKvkXOtcc8oO/vQdPVx2ca4b16mwZRt1phKhU81yD1kYdihbWBgR1BRHTvAFB9/yH21v4Py
UFFTIsvdgniYBXcYDwVwZXdFP+l4+27C/+HCoKsFgiasIyjJHRAF4zH8MMx/rtX3fa+vOHHGJVS9
M8SJyCpT9GsmuWTPubUT7mErjuyGLHK2nMp06rJzkw0fI8733fNU8SSIOy+RAPl9apdrFEfBvJ7G
ttsJJVHhU63Hx6Ge8OI0FE84WySicE8VFBb2mV31XUjqtJtNcElFW3Qf3UvFQTI6s8E2ukWp+K9X
U+qIYW7SXnz0wh9kfW1NC+Z9VwKjwe+BbWshbisiu0mhcJ7wHNnDfQJqIXqGfx+6Bic9Nq2tSUVI
QEPWndbcVDx43yBosvx96K7d0ETYRiwFEd1rE/jgS7B/iLbcdTlF49zvw/vNRHJPrk0KsyfMLk/c
uFJ09lYcVLT57FU9pnIC84jfnsS8b5EQFS2VRYM/W5UvUwjEhDEa6L9JtESC8jY08affrfvf2EhU
8osOlEde56NZPvJujvxR5iwu8xsJfi381x4/IpGyzYaew4LAWZp0bNGGkSFNO7WnLRsNW6zuAxQ3
LVmZzz6aJdK6TKuijrP876m5WvRHTwzMiO8fbUmkeGrgBgXze6z5wvkCda3BurLgC1s/FJCFDUx7
lGYNqdipEQCjphuw2RKv/Fp5gsV9Xv+xawZU7BTIXvxlC+7rc2bPAzpU/MI+dODK3zf8fWbenARH
KIKN44oJJnMJ+oX6WoGKweLj5fHwmglWAVNOJAavrZDeD6V38qz6PAMYVzInDbfiD9/zTRQMmvij
IqesdRbu5LgIyJLH851UvWYxJLEMh5D3D7VElUwq3FUunkRQXry/8/VL43yt1jF2B5N8mu71lUMz
lU7ncpB9p5Z8qfyXRf7y9/VqkVDx4Ia47risGJqSW9nc3PVVjB8fT67OKor31tAnXXwo46XW/Nkj
z037x9D0cbcz9qgMF75N6F32oEkb79l2PpdeMprEfTUOq+KkqpZUGQsQFazmZ7aFB9Kb6qGamVQh
Unnh8FpC6CptW3kN/Pk0W+5HErRfHptcN7zirrlFgpq1mUyhK3p0/OLglPVldE3Kd5oZVVFSIZFz
WFFZpGCEQoeFDVf1v8i2TFwrTx5/gc709y97G3BwVx8a2wfMYFjOHs2/dqWJ8kj39vdHvhl6HW1/
G8iIo1PzYy6voqVxOxyY+LrvzRUnhQZR6XK7L9KAFJH/tOAf4jnqm9bEPKCbXMVVQVIqwgq3p0u1
2QU69l03Btng/6x6NvXu656geKzlAesFBoI6pZK/+uwfvtgXr9tXbiUqXQVr6nWebNjfK0jcWhX4
aHeaRkVLzTWyIYUHt9rc4MmSxdFZJ6g2marQ/1683zlJqXCp1g1mWnPs4GygSSvkKRDfrVIkEnTv
eTfjUT7oMS61zAwbo2YmVABV6ES0Drhbp1KwU4c+I5aNSUtNrdialBhR0VPgniuWAVRAaVh/7Mjf
ZUSOpRyP7cZAWSNeGh7Efhnc2mE5ymo1+LbGAVVcFSsE3YZxrFMIkf1DCI4s3Rm9t1CM9EzFHk34
UKktumnOgu0eXyfCktqLfrp+bipj6MZWHDwa5SqRwa3TvI4Oxbz8HWzOj8exQzfdimuzcMLVmaHb
ldyFIiN2nL0tobw87Rte8WsglkuyEILIgdU0u/aThQpnQ01IHN3bK4foPORFg5J4dpndFTRywaVt
+3PNN8Pba+yugquszRsIcWWdgh42WG6z6eijG1e5765lFPTcb1q0tN47Z+9sm66zmvChutGVrbjM
lilqIU2WNs76s2KiSGi9mWTlNZ6kwqo2uowLGGDr1EJGfkCzqY0L+7M977vWqXQWUGnPtm7lbRpt
HI084ZhM6/RqL5NvODBrVowKrQLPShg6JfIvopnPvIJiMsk/RVFnOHm+a3s/Us1TTe4GXmHceqc+
rdw/Ibz62I90494/580JoqdiKajje7dg/aOmzatfGcXU7674nx0Gr3x/5JuhG+ReySYKcrM/jUd6
6s/BK+gYKUgs/h/sxO8uGzxEiWA9mi7WPKPF1UY3K62SqgFm7hOuc9AhBP/umoVnOq4RNAkf2+vd
acbzlLiDZlASOW3m3Yb+ItGCx3FiJAY85/vKThhciTrYHssWGlXktvGbB5WaUfziIxpbo9jLCKJb
+eT6KxIe8pjTG4USBuLUxR1NDfHvkzX5kYoe2xov9Diyzt/JeXr2D8Ux/2p9o2f/VH+uDh3fZ0KV
p2OS1Th7vMLlDKpc7bnil0kY4qpmdlQQGZBvIOlArvkG8ljA9r57y8+oMHigZqWpCDIxgYeoI5ic
cUMd/huqGYe+iVdICz1eWRpPVJWWoinrmsCGrOEYeF1Sz8X2RdYe/bxvdMUZxwlNl23k3Udv45Gy
JChNGQ/diysu6JOoLJY2GL53AA2Q2T/WQMc/fmudzd3fQ8jgZ7Rd5UpufjSgsENEmLBqnK5ocw7i
koDG9PFz3s2ZYeErXt1YRdXnFT5hWnDJpDcWfkKn4Xmcr050WBcTB4vucxT/dqCH6wLskl9ttzyB
mODktrjojB20N/KmMnyL5iEqpIx1bZR5eY8AUYIX+4S6WzwFV3yhYXyNj6mcR2KwlmxwECRG8ZHk
Ty77Kq3b42nQDK3C1UD94bC28fPrxtfnuSSfRG4dXc+UntYsVBWuVvdTzrPOIrdVXCW9jrvav/1I
VXAaG5IVZZiRW+f94l5Sdw60Kg37s84k99/fbKIkIxmS0RHe2e0/zWtQxKX7V+mbSEp0JlHCgmND
D28lsHizbdXR8vshCVDaOO2bTyUyRB51akCG2dXl/hz3fnGpVj+M7X4XiQUs7/5uHRen3IFPDb9a
cmye4MTLue5lcPPn5s8WANDD4+/QWUkJDyBRH6bQA4ZsmutvpHK+Zm72tG9oJSQUucSWMsv14rVb
0vVdQqmJh1zz1ipGrVuDsM+Yh7nN5jIuJErgMwRik10vrmLSAETLC+++ociiyU6EdflrNtWm8tf7
6Qk/UkFpNquWLRzKCEXwP9sS3VZF2uYQnVinQ++5cbX8GclnMpvanDVBU+X3Gkd/sUscIG+9lW/Y
WTrAvTqHb3Hj+RuQLvNi2mrez1PgyxSPnp0WbHSBiFKrzs5ifC5xafWhNGRFbdwJcbCQz8/9Jw48
QWlUltethfvvb8JIs2Z9s1YrvXVgFAdH8KGpTDkETYRSQWw1kLMjy+osLaG2Ws5DvBLrOYC84uN1
phtecfEtyFe0BYgsZXN2HtY57W1+kiEzVMt0hlFcm1al3W0OyPlBJgP6yu2c2abtRvfmimtzoCyW
rmdW6tn0qdmKD5s3HSyxi2LAj1QIGwmGjjtlY6U8yHEJodkQWzX0kgNTz6Dm/VX4WtiO87zMBbuO
LDqXGaDvi/cKmT/D5qBxORXCNrOIDfM2lleSY8WX+ZZufnGsfHDmrpup9V/3kPvvb9a953EC2nUY
qbDcLzP4O0CbkGxW+eRPuwhWMQ938715xFy4HuiNait1huEivSGZqf9xG01UkLpZUDxXuiVx7Chb
LrybDg6YJBzpHEnBDFlZzfpXpZz6bJ07GQb0Nobjsa7EB9madE50QyueSyQyTzi10Ftlf2OQA6BB
9+lxTNCNrDhtNNeRnWeyvGarEMPzXLVB+DoCvr+rRow5VVwX9NlC5jTM0oEE07Gflm+NQ4skzOX3
x1+g299UtBqSl4WFjFeExPG9/M/BqVEBm2ufCiePJUTnt9KPJ8Zjd/nr8SM1C0lFrI2iHCqeCyvF
x52JFT6VlfXk2IHhoPpu3duPVNTaJqBGbQ04SVb1dvGXxHWXJx/fEiDn0yzTvpOYCl7jvTeDpdEn
t6kKY1IA+2jKSmjWlKri5AI7GEQtulFrn4CTyz3keZQ8trxu6PvvbyJERp0pwJbPrhQxFWqRDj0O
qK0ZTKIJcSpqDWyMswecppVWYfMFnIafXAEmHtGffKffFyRU6Fo0RUzM+ZalUU9kG5dZJIEFqIbw
9NhAEQzxTqbQVvx5Fej0ITLKryBESqrhiTRbbAnrQLB+snmOGR63LAbX09lL8e0AsC3LC5fyClkS
bPnbkC71dCzBNon97vb4g96f8VCFtI0dHYGSxkXfRdPqYeZCnKOCmE5cutHvWYw362lpUK7rgL66
lRGItOrtNK+mm877QSJUUW3MF1XrZrjKVha/Rkt7q6co4QDRPrbL+0EiVFFtHInabWp6K7VY8TW0
kG7uI3CJVnGdeXEeGLaH92c4VPWdKpmFDRwBO3IGNc8wfKqH6tiSLvan2hDtNKnSUIW6jUNvsX6F
odxP3q/8qT+DIemZ/CKn+oR94vjYXNqneL/PtFfyIZA2MhZDcqfOz498iPlf02FOvCMQnqbaqW5B
KTu1SyZiTfdZF0ia50UQM2Kw0/ueHaoUYTOyIsPUh/l1XCyUlKEYOL0SpKJs4KBApXYo6yYurH1H
4lCFvomuqOnq4MTt9+3T1A3HAkeyUpgYde7+9d8wFaqgtyJfG7SbYzbm6KN0Yk4ufQ8l1PIzKU6V
s4uH2A9V+FueRXUNGr4MOH+0p8C7q2A+kqY+iMo2gBA1863ShwVL11qdYBVEzAVYV6EVUoiDG3T5
HrAwPuHumG8CFB0kGjhq5FHF7Iuk7wQkXXrJEpsRk0af7hPuAezNI9qMB05ej8hyNtt8rN2leRoJ
r3ftEaGKfhtKKxDFXJUgNXIyaAAPB5qzCy0geTMVpoYF3Scozk1rt+BcivKar9KKq6r7AyfOKnkc
OnSDKy49dui5m4rBv9VlaX0NfZyUY5AD1NPO8ZUtm808bC07ZOihZ5fZak51aFicmi1IBcGFsz1Q
z5Hs2gRRuq7ss0RipA/3ZTxDFQi3ZKygYMqmN5Dfjqeo69grUH3e+bHZNVuPCoZzrY01nCz+DfqC
x2AtUzC7/zNbc8qb/uvjR/x7NXsnDKm8Ye1WlXwS+AJyXo9eIs7FSxfEbTIdm+P6FMl4+/vxkzQz
oWLjJjJmm1cFKEe6fw8VlAiaHxXfhW/yccP83YGh3B4WxC7pzW55bFsoUhQvaFfb9+Z3r3gTHUBt
2jgYn96m7oWWLIYYdsN+7RtbcVsPgJxBblj5As1Xh36FrI1fdxlo+SoTaE3jvKp+U04nOXZeVkJT
YoEEw9on3C5NCUjdrCqe6wzttuXgDbqRGbRwDOwjcchM+RbdmyuHaytgax9GWJuUsLij7iEwti1o
dl8VEFeDfzgrZ45LQvNtIP/YMkAW+G/RLmc/6g62Z1K40nyCCozbHHTISjIg9rue9aGY8iCI1wEP
3bV8VBjcKnm+emhgurXF3J99Cc6/ZS2sdIVA2GHfI5TtF8dSHvC+Lq7RTJOyn4/tSBPb2PmiOcSr
mLcAN/0oK/ryCsLtMSa4gXuiTe1mfO2gNA5Jo2TfZ9wn6I0To1XcdlsOEHdQnYb5OQDDxC56KD9U
icU27hV2syKNUNgT8qbbKMb+kHlsauLH766zkbL9NuD9K0SP6FZ6Nko67Fz/H2fXsRy3rkS/iFXM
YcswUSNZkoN8Nyz7XZuZAEkQDF//Du9KhoVBFTdaaIEBG53QOH16sX54OUvwABaB8/Hl/s/IdFWw
ZdRXqnaY8R2tGVdlYquwCBIfITKLucbkGFU31Ve/L0620978SkvYoLoVSExZhL/5qFdUgQYX1KAc
ZXWYN0vKuK6rM8jSDhxIaa9rv9+XkOQgRJ6xul99avscVWZ7+ckcNzSc6VDX9Wd0pJ7qVQU8kRyE
yDdWp7ZXF9ZYXwk6viMAvfVoMPGuf/8jJMchgr8acOdYTEcgJmy49F7+uV17THtqVbUvSdYiguPS
CW+babkdt7EcirxK/DY/+DVm86T+6f4nyAQkGPNaUupwslRXBnL90xysYwxOUsUhy+QjhGRnHLw5
3a5MVcBvi10Mod4GIB8bFT5bcosVIQ9loWn2WhXZtVz7kHKe+EUW83II+dxgNsk/vsHCFvwK+0Ql
GDWoQuu24h1UNsiiitOoY3SnIgnh2S4wxYVOuJhVhhn3gZ8npHeK0ALZ/v29S05CRJAFU2fikozk
3Un7b42Vo8BcfSm5qn4kKZtj1O+fMWGjvTIGgiSgRMl81oOQ0CY0TCtsMO7ZatMwN8rIsLoQ6Z8i
mko0V8SUDallsDw3nRfmHcGax8rzfVFJPJOIJ8sXY+iqtsqudO2TLvSD9Ou8OElhNMdiCRSbl53H
9v93MbQ3bHOmJg58Kr9Vy8Vc+pCniuAj+wDBpGdr6irXxwNe3wCDHYBpJEo1vFhkFsigFo2zcwB6
k3iftAQT1wcDXeudUV2BHTyXeXFuzCXqujebTJ+zTPUmKTtr809xVQtmnyxN5b54aRWDpPrUT6rB
HLKTEKy6yJnZWHrrvmg47t4kUaWzqJ9VjbGynQuW7XrIvbJVd15w5yzSExsVcpes+xeazOosz7OQ
S1qNHmo2DTkM7v6RypYWbHlpbNdrPQKJjNEcXNGfs2/dTV/f6byPMp2jE2zZpFmYYcJcTUbFliWB
QER6oQhUOCMhxbXKGWhiqwg/cdCbrzligWbzt1G7oSNL8WMy+Yi2W6YYtpvT4mrT+rFDdZxmqiKI
xHSt7Sffiai20syrx7a4OvrXcbBCDsRmYayxZ5yJrwjKsu0LFssInME6Ze6L6V419i8xf+w7XsFG
3cLyqeej263IglfL0FmcrZjTtm9xwUpdNuqEAEZxNU07LNg2M/3b/ZUl9i/SkoFXsSwqU8e1siDz
L63N56ghrvmi7aO4cX0R7zVbjd8UDuypc8u4wSgLa5jiXZsXwV5OYbST3+IsB1JHaRac5syOzCLY
Vy8WwV5NzTWt2Or2jVO/2Bq61IOUH9Zl+Llv+8KFuDa1nGKWmfuCj4ir7ZE908Jg1ffltiKiyxlt
ULI3UJppZP9rLFQ+uKMCUUjURmQhA4VUS7MBh7q6JxTPR/QCpEo8ssRERegWMHbcNbTcfbEq8wA8
0WGbR7VP5IKVjhifZWXoYbiyov3kaxrgdMFTW+ziK4WuC3Y6p93slxOudWSsfuQEtN0T/cYJVei7
xD+KoxozryPMngqYUn8Yq8Qw6aNuP+jaHK3jrsiK11ohTOFtz7ImDA25DW2ywcH3risoez9WReNX
mLhNCajq3gDyuH+iHyoL9iuEowKTqYsmnciNsdY7YJioGdq+oyqYyFbf/v8uIplGhXmkrt/eZpYs
mAuughZ8eJLYtRCFeG3n6IeDNPSlBZYmrIpHx0eX04GkiifODy0UvyBoelG2S+4j4bgV6Gc18mPm
/OxLVVeZTCyCng9D7jNuQyyV3oYW++Gayb7TFPJFv1odiwdpeystljiaFWnrHmeOjrQtd3p3kgta
QWx0SLU3OvfhpJ9mh4a6qowgEbbYIbCaZT33DRYv2KHEwkYV+uuuzgbsXLBI2gb50nhBe5u8V72J
W/sfbVeIwNKCUa6a5hVG15ObRZ7M4FapHJVMHtv/3wk7MC1aBz70g7IAGegpy5uI7+I4w6YFm3TG
2s7qAcJuFlAK9llSgCbxvvp9/IiFtQW71NisLf0MWdck9J/9y3BMQXMUFmcEN+1YXsjPXlFOkYlI
sM8eCGwfMIr21hdfAO3KvPOcKZaWWKdIZzu6ALDWOpa2YflLopytI9uyYJxAhBOw62Ayd9c+YlIz
8x8r1Q1GJngxSyx00DYW9mhdTT21P9tWbjyO1JyiakQ5US+BzagY0UN7Lv/hnfFMdEzvrEYamW46
R3m/qmqOEtmJKSVrqlyfWihA6Tex1aVxTVSjK2RLC3Y8+UvetkAX3VY+H0qaJf2iumb/h+r96/EV
7FCCIZdL2uLFAGv7X5YLPRtva1wleRxEmPNTh+bbEpunURFxJWog5pXF4FdN4DeI5Osngx/64WEK
9mmumFaW41ojfYL0W+7doG6RZ3AFT6Vs14JlV75pmVqKXWPW61x+Jt0zJS/3vYZsacGUrXQ0PK1j
eC/I6WtdmM9mkJ0oV70KyZYXgi2oqdGA7uFsh6x8ZdUSjX76OqaqVERqeoJZ14y3vY3xUze0d/5w
Dt0xj6Hz82WN3IN+dV+qb/fFJNF/sTOA+ayzQReKpGF8cPzXzlLoo2xd/89gYxE6L6kBpTGttxn5
36NHl12Mv2ihFmzWm0yL6P6aHldkDTw7GuxkOHrkqnh+ZHsX7DZzMlLlHV6ykOro7sPiKNAq2/4+
8Aci+h9Djde+r2Z2DYr02hMjHIbuygyEsAL9sDvTB3HUd2Vu2GRqI9AEr+tyor2i3LF9/Ue7F2y1
my2tHR1EeGI1kYleywXubH1sx8/3NVFiUf/hGt+lJzUpl7rWwL4ymeAJ5n5IJiPmaR7vW14w2NWd
azN3zfbmWP9btJe1f1nHPX1B0EfBVsuSFz1h29LlD2/Ei6ShukdJZCIi/022BO7gzLDOZo0ovWTu
T6byvZLz/AvjH+h6X9pGe2PgCejym1H97oIfzq5piGAWFIx0GcuhDcyM3DJHj63Rjv06UCSEMqkI
9gkqbsfIVuy89X/U2QMieKjctszxitj+2aNUA2ksufVv7VkLjZB8Ad0NCZszuDUTNAR92qWPIjet
Q3XeDKDGvnktRXfCzW941DCFrUo8mIjzX5jF2rFFdKIOCkw92vh2FcxxrEJYJU7B2pJg5T67suqV
eYpMQCp3wT7NpjCmmq4IGM88zk7GyY+Nxz5BVTUpEwwkUfyOTDKCrS6ua89NYEEylXNeSB2uPle4
948N6i8gvzuRel0CIBTMhj2vHJNlOitZcwo61l38TrYvctTaWWPxvke05vqnpfpZaYr6+8cW9ReU
3y3A9qflOFWe/pi1N6J/mpe3+3r+MS4dexasFc2jWjVr2LN2Sp+dg3GiV/91jayoOWSxauCUTPbb
h70LHj4PtNZochTIyGNKD4xqUToeF4wWu/8VH6vNXxD+1eQp+OXh4vU6sfvzPB/3rSsEVd9Z7SYr
keb55RwS84Gvz/sWFuw092zQ9k5YmJgbi7QX1Vap2LNMWQRLLScdc7u3K5Pv8JNW2glmu549V8WQ
IBO1YKGMe5U5mtCXPiiijqCBYdo1NBPNHEK5yUTxYzW3pJq6v9vsZvVf7gtbIhERhj+imGy6zcCu
HrMPbv8vJrqc/IzvCnf+Xwj81sqyuoVuB84LLkkm0AxBq7rjSwxHhN8Pvbt4KLejblO9kuxpRGuY
/mUq9vkVkXi2TrPcKvGQcgNWqPaedTMuDUUpVaImIux+WoChqlxoYUbSfzMMSA5hS4qETnaeglWy
Yp1nI928iXdloMm1/ZPJVWBmmUMUOWcnR8O74YLV2WFM9KSN8b5/tF8x7OyQHbTDPpUUjNRbOj9z
bBfimf8B2jJb8CihuNrJVEYw0KZq6aRvV8bRxOSN7Jr3V26ScNk1p8f+C3W/TPmqY4R2C3SWex7L
/FqXCi/+3/yRv+8w4AL4M0zkXWCmZHO35nH8asQW8DSx/d1J0tcHK7ISnYXoKB9U6GBJTuOL6PvG
ySo2oMHsFpxMJzQO9ACo3Gf9iSVzMp3zROWRJScigu+rudJKY8ZnOXyJ5tk7rb2VuBxD0HRPcegS
kxAh+Hzltb6sC+pk7I1i/G3dASk/fd2lrN5m4++id+5oJMt1XC0tjB8f0EFIeRoze1FkwzLxCOaM
flqtNiwcg9b4UeUe6u7YZiaGNuxzRSIEP2UgDAh03Fzd5Tj2Z67if5fJXLDhasLEzLyBb/bJv7af
lMGjmR7uS1ziPUUyWlLyoeOgBb9pZR63Zhsbsyp+f1zl8EXsvc6zsSst7Nryj10JdgO0CaYXDJpg
nuouL9m9CLtHLdiBKWP3eXPAc+ikQpF/zLdi+yLgHlD40vYJNCU/+0crzi7sQs7gVomzWNWCLTlU
kXqWeUbH+gXKkmc/QIEz9G8DOd8/VJm/EdH2JNd0WmSwo+rrTMKt0zSNwYEDhtmLFQG1c/AUjlRi
USLPbGuXa9Ga6XJFHzYtnozgW2OEXmYpMh6ZCgkGO44G+mXWYLlqXfsyW7/SNYtcNBnraMIOMIXm
vrhkJyGkyGTJyi7fbGA2vCMBhc5ijseOGgqvI1tesF6WlpjHs3mdbPiZlxAPLraqS5VsbSEEY7pK
QQeiIwQ7h4VAOTMHfUuV4lVWYl4i5F5ryWw2LSqI2WiFljeA1W7X7dsXEfaMaAtoExCo0vqb37if
A0K+7TpMEVQfWD3d6DbxHovnIY210TK1L6RXza/bEoQPEgcRVZ8PLHWDCQrfm03sWF9T4zqBGHot
UxBWJIvn7VMaEV1vYa4xJD/hzdp4rpx4GC65ammJUYkUq6QeFxNDLcltKc6FE5ojDyfvmKKCOzSK
3UtevDAO9M9ATkDn1BT1jFvnb/QhR+h7jtlPN57e7MMUA6AOP6rCyMlORLDeFbzvvKmR/6fMebKs
8QtopdBd5HYxMc1Ys3gy5bt4dQBUEUy5zFLWzJtBmPkc9oURg+QNTbgqvLLM3gRrnuqsBiwEVtGT
J7bir+I4JCL6C2A/6DkvCpQyG+MzXr7OKf2SkpvRDteOR16+L3kTYfagRc6DbBrILa1eKV4e8eqw
q1MGc0U2VX6XF1YGGJgKD1WXyXklJE9YzhXprETkIqDeSCldugXXozY/evaNVzuFsTnsdzumc1en
7YTy4kSOjZ6FjhuVqmZS2Z63/79bO/XJFDh4sL4uDcUoIyTjYWmqYI8f8wlD1oLpeuPKRzxo+keP
fC7qc6lPIUcrb/llmb8zsAhjAEBY8i9p+iUoq9Asv1BbgcGWOCYRFOVUQ4ouWWQto5tGvn7yQQFl
Hhk6ZJWKJLMEwYCZ23tV043b67jWxjQdwsAwPrXa+kp6zGAPrGQp6uR+JJIdk2DNIzHTsurxeujN
+ILefZs9Q5WySNYW8VLUGzvcNXALI+bFzy4+U2SOsnU3ub1TrRKI46yxcQR4D4r1dY3nUmEQspUF
E7bmsgoGw1uuo46mG7uOO1we7wtalu6KQKmhtRx77rd0tw/No3+0k/nkf57GsHmwD/0xjVRvNbKP
EKx6ppi245XIFBkoSFLfxfRgFSxIksmJuKlcZ7bLbfj+jP4LhAsqe0WYW5NCRLKNC0Y9mGYxArML
02pee7dKumXdp+Uim6rOe8pAgwgH2gZTlFYYJNt4nkIdJdcLESvlZ5lNHR3b1tiZs19Ffy55rPW+
Qiqy5QULrVOn1f0BjtQjIECgp0BzQqon3i4yR8yUCv60JqZ3ll8EHVAttR4aQZEwwmK32nmxENFQ
GOLDgAae8UJJb617G4a3OlOERVltUkTXZ1k+axlesm7rE4v783DEiOz1uTpv9uSdVYxIEqUXgVEY
o7QMc7GSm50GPGLBmmO4aO+hDdZUdSHI4pkIiPJSYlXLjCuS9cqsaCWhHbVxCvAViP+HMdKOdZId
DIXCyhJfESPVZYM30O3XjCypz/D3Q1jj19LDdPDyqP66xBi1lKiu3zL5CWbdNxOI5zw4DR3TYyZn
+tK1OuY4j6/3HavEa/w1C3zWDZ53lNwwLyGmeEPr3J0vMCIWHzPuzJX30N1ssuPBq6Ky33e1FGH4
raUX3HVh1M6CDXc0codv98UhkbYIkaLoF54nfytoof2/woBxG529WfD9/uoSYYvMqczD02XmIYgZ
ev6w6tY3plOFNcs2LsTeosGIgAkDMG+cf1vqc81BUZwpNF627c23vssYzFxzRnOG/+/6/i3HcK7I
buxd3Wy2LwKlRsv1+9YqcKXw3fFgO6X51DezCpomyxtEhFROlzp3BrbdUpdoq5I1URVlZ/KwxE1c
xDut9L+ffyeiEd04rAch+y1t0FuooXPOiZkqxsjkL1x/J5obBsNgzdsAGqiRZJERJPcVUqY1Qq7s
WLPD7Q3tb09Dhq51qw3nIKijwOKqi6kk4xcBU6OJPsKpL4Jjzk7aiBf1FNyNZgHtrKJCVWuSRHkR
O+Wtgwt8IJIIo0/HiA6Ge1zLvj0tS//TL4r00y5xiTCqejWH1nFwEHP7hGNgznWeo/tLS8T0F4Qq
Kyo3NQCJ8S0n6d3pscbEgHlxzxhfdrErvs+/iTypWHgyaAV3PzlXNK1Pw4Wq3L3sDDYde2cC/VrV
+ezgqbNwl9h2ske3b8EeF2AO5oBJqvfFJDEFEUllzYTyfkNs0ZKioaFLAkeFNJMtLQRaFoy5pQ8I
6zlLj9xZX/neCoQIpOp8rytowVFTKs/UPnSVQmlkWxbM18x7bZrYCH1EN8CyZmeN2vvyAl3Im6dA
T1cGMpybPdRh5rcRzX/dP8KPfY4ncqDqTaoNDUfLS1dfm+nCi4iMv/ctLVxtmVtgyg+DdowOuiKn
HyAweWKq0sXHwvZEClTeZW1lLJDImLuh2dcxBWnvvn0LAXZd5jq3WlSSNF6etBnj/DT/bQ7yXbmB
J/KeWg3hVrqU5OZj+FtHfzjMC4f6+f7et4vO39VyTyQ8dRpIPQAvD6pr8w+jyocwLbOQOX7Iu/Va
9KjRohsp1KZBofSS/NsTZ30HfZXqrl6j7nbJXuox6r7a0RDlBzfGcxGIgskZpEeHYafwhODrr/qY
kdyGIYDp3mnrr7W5JK47K8QnswbBhMEYV+Rejvuj7lxTcMSzI3MVgpItLZgw6FVX3XVwMvX6qXSw
/4ujgrLJzkBEV4H0prdZibX9Kqy+mpc1HsDbGrrnqggnXMGi/ERxiQwUCb/kU0TQld7XS4UuOXyK
+Xv1vwfN0WaKB33Z0kLi7Doa+sBMnC9noIYFUoA+rMGv+7YhcRki4Apj7zWHOj38s2NEtALzYzMk
95eWbXv7/7toy/lYu4ULL2ow9BbUc5Sh/pDqqqmLsuW3L3q3fGGY9kw02JhluKHXHKqKh12guE9I
XIZv/bl4lRFi4mUC2RomAKSUnRqHPPc2j3W3/unq+XFstndsICzuy+rj3MoTQVhmpq8UtMyo0dDP
PXsd6p9DkIVL+lROmeInZCctmDH4CbIUTaL4JLcMU+t/qbNzYcGItdXj9Vghs+VmHm3PURycsPfF
IjljkfE0Yza1AzRtw4aRki9zVK5t7Jmf768uEboIvwJ1cM9TvOnfND2P5no+BNb8bPRrVGtrYrJ1
n3sWYVc6wLqObVN0Nnin3H7K0qfaUrxVSM5URFo5TccwrABOZ9A+2f5TrkqUZesKptsbbg9kSLU1
v9hGUjq+cZg2yqr7ct9ynQ/isYiv0mtwB0y94R+RvUXemj/r/FvPssSwjNCZjajuVC+lshMWzNhp
G4vqm3drjPGXg/niPgZdm8FbkbePxGx3ARQ8EXCVFYTrluX5x2ClSeUXn7tKNYlU9gGC0VpNXeSj
DSeH2amNd0jBLzJgdGBADoOu6h2XHbZgv2kx89HRkPo7w8Xjh9TaFxFF5FWDCbvBWELvefYyD0eL
lJhqqvA5EscgQq5q1lVdx1pcV/SbNj+46cUcP93XTok4RNAVXh7xWs/h+heMHjOt6uz4qtZV2a6F
JJq4ZVlNK9wZ2r/iqbd+guX0uV8LRdCS4Ek9EXCll2lGnBKXremZxdvgWu1bF2XgGYj1c16HLNGO
5qmoImUn9McXak8EXmXOYulrj5gyL/OvYcAYPoofrv0TQByHfcchmLC1koZPS4kQQK9zC7ZcJfxe
tnkhbTa9oWYg0cbm9W+++b/Af7WqxxoPzfc3Lqnrea5gu2s5aHVppM1/wGrnsPVa06sX9clwbg5p
oko8pb8j2C8qAvZM+xp4z9v26Fg8u+f1xTgCZJfQo/Z5VtiF5DHGE3FY4DujQ+5kKCB+mQ/ZqT3w
0/B9iNekBne3am6ExERESJY3rUMJr4FDMb72ZmKT52BSxGGJYYuYrNZZ63WYUMb1QNzQOXlSYIDA
/bOWLS0YtlWY3jwUWHotEhuzUVW1YZk0tv+/z3ErJ7d4hmpBWZIH28fQo6VLYAUK25JYwF8YLA6K
4mqGsNmQNJj85ayhoT12e1N0EX9Vt8zhIFxGPSIoHnr3a2BDPLVqvJ5s94L9VnB1bWkCcuWWJ5uf
ipKHmGpsmiqSP5nwBfvlIIw38xr6jiETMSqRBqdxrdJzmcYIRpujPtAFW5NuRj8Bj8wzhSZKEgYR
ZKVVgef1m5F6xle3fW3tN42hOqbFrasI65KrkQiwMgLWWl0AQIlPDgFS2pkbh9wrDhRk3Yb+YHEa
Ot6kCGmSMxYhV6ww+wocts2t9c5rUIXM/Uc3f9vk7b7dSo5YxF3NTjY3dEDZyR0pSGV1zC13uyid
dhbkROKpdhwbwkqchm3r51TXoq5UFeRkB70p1jvX0Lr64OZV0NzSjkR8jdflpmc/apJ0TOHwJSoq
QrD4NPm5m/rNdrnQcblQNUdK3sI9EWHlO07T6+t/gcTDjPgLPWiP5U9zDMmDfjAS/TRcNUXpRPYN
gg0PjumOjtOSW+V5idF1J9SJVfFdZgiCCXepu9Qp3qOAzg+egj62v4BLeXvS75MpJg9z0j3VX5yI
f+0OebLTb4iQq5yyuRy2NnmCCmkHzCd62RUfJJGVSFDl2NzJ+YB8pQqsIx/dY9oqrFhiZiI7FeA4
hemnwImlxpAMVhengxP2jcoUZMtvzuOdKWhBScY5x/LzZF3xPF6ETn32faqwA9ny2//fLU/8tM29
FOdsN83RdPJDpnWfgtJW+CCJixMhV5htq40TKve3qf0UdJ+p/93DUFG/VrSBy9I2ka7KblrXRgEC
2z/icTkawB/gfTEu7oHiATIk+5IrEYDFAX7mDdCMN69Kh4PN8XyaB5NqprJMNQUzrqEvltetWN12
QxB+xDbaeHaFAJHcFI/iQP7P8KOYxh0a65WiykSmw/3FJfsWoVcaZn7wFqS+t8aqDg2K52ueKfYt
W9r/Uysr3jRjwLF0259766zE5Uu0XYRcMRBGaoiEaBIMLnkRU/NUq0iKZDcVEWhVlKtJNBseBlRd
Y+L+9k5ZEiQVCfUxMnBZGU+DoiQj+wrBZjs68Dqr8Es6hli4vI3S8sVQDT6XmZQIr1rsqm0LF6uX
DwAoH9ZTFQVfGrzp5EkaqSxK9gnCxZe1NUiLvC3A9z/18XtlPpSql1PZ0uafujNq29RKkJfd8vUT
NZOCfvZUGHnZ0oKlDk1Xtk2GgGsOLzY5WMMLKRTGJFtaiLez0TM77TdgQPN71DLwYb4wFWeOxAn/
BaqaqF+MbLvAuacKQySmPrT1MGCf7/sBydZFVBWZHHgX32pQacYoR90J+dBHNFXxq8h2v+WI7yIU
n2ZMnF+xe6POommNxhKPLeRpUTH5SnzNf/Wmd+ubbcnGvkeaXOCyMr0Gxr4TFYFVc6Nrw9Trzc0w
/52riPqv9a7pATZ6av8USYuO2jqtseWqcq7ogPjVZPUDnqQUeaVM4qJxFkbpOB5qptVYHCyMzRyf
XRujWAtVk7BM5IKJatwYy3XL8zLtE2sfbdXTtEwTBfvUhnJxmAmR64sZVcHXnrPQdBREBbJNCxaK
e2eurRz1TdvhoA/RDrk+xPct6MOlfVssJXgGwN3alAZnZ+jiajQes4nvyU6xtCDqovbzaSrz9Byg
4ZJkfmwNDbqDdw3hwPKCxBuP8pk2VXexayMJyvZhWtJkn1AEeXObl6XZ282F5JhRvjWCjYVi6Q8V
3LfFOoKVloZjeth1Ps+x3dcV4BF1rKFFrzayPa9X+A0hhZmX1kit3mku1gjaTs2tb2m2q0cCawsu
cWImm8jI24tZ+AdjsU/urKL//NCEsPQmsvfeEA/m5mqP7UVf29AAEYfu/3RtRbouW3z7/7vFebdw
5M5uc2mtX/myhFVDwj5XjV/+sGiArW/W9W71Wqu0urFcekl9PXKWjoRpsxwWbsRaqx0zZEx7slP8
kOAfPWSRpsVwtH6JIlSNt2xUqY+7tF4sH5RZo0+eiaN1+FtqaIcqNRSXmI9n9GDbgq3OZK0oUNvV
ZUDbDgdwZKF4b16AswaMB5PtF36kehYVba+Qk+y4BQumbjPOlTO1l7Z7RiOkSZ9759MuMYmVAgIC
i5mBmOAy9X3UYMwERdfBvqUFw8UURt9tMuwabc7h3C3nNuOKxF3id8RSwZTVqKlocGmmcyXVMTAw
j6d+7tn3fTsXbLfPvdoCwBseU6uP8JigJVE4M9nGBcMtPX9I7RSGa9fk3zF75hpgFsFwyFVhShIB
xTrB3OutPhYpvdgozRQpeZ25iglUtrRgrWQuwWtTYu+TM5v/1n01nLySpt/uy1yi42JpoA06bUk3
p9Pq3dlbyyfe9XE2Fi/7lhds1mqL3sD4kPRsDGWSavOpqLUzRmkrvI1s94KFDplmIH1v03NP0VQw
5yegLEPNU6HyJWojVgjWaTZXrVjphdV64pjBkdr0i20uYc5UjbqSLxAbtOpJr3ChD+glmEcWNjpH
e9NCXr1m3jVR2bfFmkFGa6o1xGsuTuGcOYAQs/N6/3AlmilWDNysdizd9elF9wjaRaayiiqn2FU4
xL4Fm7VMzG5oOfS+d8aHrv2fgRTEWOt9miNWCQiGoa8MA6guRt/8Spn3vV/Jv9PU7ssUxAko6UqG
cTU9eqn8JS5SPFt4ILVZeLRP8uafqQIFYUiKRtP2Mi5W0mfGoXFURFQyhRQsdvZ4jtkncMI6sxIv
8462P36yTfZ8f+cykxIstszo0Kw9gnjOvXik+sHG7AJMtSyoQikl+xeLBaSplwEoi/S86kaU9Utc
4mWw7cZk1/7FYoFdWBnrfQf+0teLsAHlMLCl3/2miQK/VPzGFqn/gmD5YO7+83RdRy/ncQggI2Az
u+p/7bSEffCNmp+N/LJWKioJyVGIhYMy6DA2qsWnBM0TN0BA4Pe/V7v7p/Z2PWHjQ7YzepfRdqlJ
ab+F3Sp49LduERIyoK2ZatqDxAGJdYSmYi7L9C00uuygDXmk9fRw/5xlSwtR10lTzx0m8GEu2mNq
5wkoeHeuLNhuhbOtAoDRLo7xCfeeeNBUw4tkexZMdxnybDLXurv47eukZzfuckW6KjMqwWp7kNUX
ZQNVMRotGdz5WuDV3S5NhVOQLC+2X4Guw8DkpQl3TVBA1uGyusOrh5ayIVwn13zbdaK6IB1rpQ7F
wN7uYqxFSGsE8VHVBiexJLGvK89pM7pa0AAp0FXgx8Ycv5a8+WjE8PVVUdSSHK7Y4GUWJqkHzG6/
GGQ4tgFJeKW6M8uW3j7rnZmyvKmdYG36c9G7WfatQC9J+83PUzra++KVSJQNuqXABNiqu4D99HUx
OJo8luzHvnPdvurd7n2iFUUFKqQLWifHeNZX61x4hqqB/mOaN98W6bFbUOMONO+aywwP1hIrYpjD
tkxPG+s8RotECwDuBm6f7qrFqZKUe3P1H4QAseMLx1HZdg6B2e2ntTk0uRc26BksEhPsXfvkJth0
5a3aUg1ZfSm6LHG7Nh6qRRHAPn6D8S2xRysrDM1rN6HluvFQtDhu46lnU9RDYN5SR26hJ2h3jSZQ
wdXuEtWBCr/wsSuxRNZrko26hcG36Xly/bB10FaPOcTZzOI9QrPEJi4zw3v2vJ2L24CmgSHqV4vi
PD6O+pbIfa2BFTLV/Tk9O9p4oMUPYoN4C5HH9XgyL5+dZtn5DZvo3hmM546WNmtjdjFcboVjS2li
T2muCG+yAxDMsVjLAreBIT1zfz0MtDmMrhlWlaHYvExKQlyeOgyQn7wJF0pU9CfjXKDHPsVQLRsM
iUsReqMiJG3b/dsArUCI0l2TLWBjHbfTMKPUHsBLWSms4+NoYQViIKowpKoYoUNdNod0Mc7lUj7N
S5Ho7ap6gJadgmjcpWNoxOHpOW/xhEja2AX+1812PYD4lti+1aN+tXRbAXqx/XAsxqjxf903MMnG
xU4tTIwiVbUgh+nJGDtN88hn99jwQXE7kMhe5MdOu8UGVzMi9dTk2XMZYLRepjVjnGugi6Q06HYF
PEvs3OoyjYIeBWpaNw7QLvmly1WcUR+HBkvkybYpNYfAJN0F/SVhGxw1a73YE0iwpiVhwe/7xyCT
k2DFZrP6jtfDGelDH4MVKHExxZdlz5rlKx52JAYmNnGBBSVYMekbB20bEVwfuMrtb/c3L1tasN2V
Wy1Hp32H23H9ORsxZE7TbRVyXLa4YL12E3hMb3sk2TV99la7D8cF83zv71ym/YLZam3bTXMP7bc9
PepW81swe2Fll4onQMnyYsdW2ZJl9nraXeb/c3YlO5LqSvSLkBgNbIGca+iqHrM3qEcbA2YGw9e/
k29V111OJFYl1cI4wzHZceKEJaO5p4e2sCNmmrtNu1dbtmTeWnk6QTQEI98GDMdOje8G/X1/cY3c
1UYt6baDHVbwmtlcAr3knoOuX3nW1onlZgRvAuIw1INdhBBLG3wW9o+KvYZiJTnVLX37/5ul3bCh
he9Cy7mLUXhhki0OznVFJBojVVu1XKvrp6aDJ6gr3KwHV3Q7tMydxYx+aeZXh/uC131Fibh5k+Wi
T1t6xuzaXxXrwfBKn2grD3mwlmRrgrrao+XShhS8wwE05gvy6Ci33agYLnk9nUj6Y15D2+l+iWK6
6WRPLUbNN+fF+iPqI29x1bSTrl8pMug0VDHexmhqYdw0tKi/kZCdZ+6uoLo1K6vNWnMFvp/JxGNl
0OUGjXmIanXUsV5+un/EGi1VG7YqWrCgscbyTPJx2XXMrCLu3O6DS8B22z5xi2ZvDMFMLU/6Zs3P
wifwD+JigJfS95rk/vI6CSkmHDqoTDlNxvGocnuLQ7+0tCLZY7jy/fU1qqM2b9Wzgf6UFmcbZmU8
uPVxsY1PvTTRZZx9uf8J3U+4/f+NhMIhNLvOQdTqGtyX3O6w9JsgQoFDFBMeQDtRLrmJul1QkIjy
zoydmm9zcUSJtriaMo4uY9QXpJOk1pC45vDQVdVKxqYTi2K0TRaiQHJ7OiiD6qWbcZlwenutu1Kn
+IrJ4p3bNgNil+dl4E9LVj7Zk3n28mrTm42jNmWNZVDICW3dZ4J+wniugj6xQrYJHAtan5s3faMw
Rd+6IcsRbsv6i9//netPw/j7vi5q5KJ2Y2WZL/3ZwNLTNB9ZVyasGi8jNVdyP401qQzZdocZm1yM
oMxv7R8p5jnjgmu7CTh58LTSe2sTsDRhRSXIzobKaSfaIz6K59yLnIwlvvPYt78s/suxrW05m9qn
JURaDgEg1mdmyJ3L2r1lTDunN7fdJFRsFbes2R9cvI3OC3uaXOtTUdTb8h4VW8VJNjGjQVjxKvc1
NZfv3uhHde+uaL9OiRTLZcLrTX8EWgBjHXachUlKjeNYrA310SmRYrsN64QpJw5/KY3IAPdkHjy7
7LVj9crBajyPirLK7JEvM715HjjNxW+Ow7Qx41TBVXnneYE7uvRcut3OCcsTpubGVuntN5mviq8C
H17VmgyhJKRlzEHgTpf+MvqbJtMHjoqxKnngW6IQ9DzO7WtPeUKs8FPL1/ya5mDVvqxy7jErN8cl
iA0NJhVcLfs5EFen3MRbge0rgTa3gUqwb3man+HxwpvjcTYi0dcrBqtRexVdlY9Og/k3JT1nYZH4
JdnJZd5b4xprgk4rlXBrLFVKCwdJfwqKRiRSyVKuAdB0O1cMNrcsZ+Eelh7z4FjVr5xP+9L5cF8n
dftWzDUsXNahII77m9s+tm1Bkts88JU7imZxFU41yCatwqVrzp4B5mJrSN19nxorGYhGH9XWK9GZ
E3oKcIeDN/vOmzBCDbiMsiY9dcXaxV/3A5T02JqqvgeXCp4s5BA7RfoyBOHK9jWnqjJfO6bfYaDR
TM9+k/fpbqYz8AJGJdxyzxczX+um0X3m9v+32Ujh1rZXjVCeujt0qJaO3I29ca3EphPQ7f9vlqds
5gHQtMap64LmDzVpySLBnY364/x39XDhdlB5pDw3Bl2iqXF+VAbZbVJ8FWFVi2lC6aipzrnsnoA2
eais120rK/Y6S2eqO1JXZ1lUZ7MJIqQK25yY2nhVVmy2hTfhlYtMyTwEkX/7m6+RzGiURQVWdaZn
YBTEgJyJBd86j87oDP+QBt0m9I2jgqoq3rVgMhzbc83m3SCNazV9m5152yuaCqhqjIUVfJTNGZOl
/lJmf1oWlySh0QfJpnNVcVUpwDxDmaOi2XtpltgpBkNQjIrdtrhip8LLhdmWuPIYpc87jEoqzHGH
Lji69kCqOVu1YDoSxzfZnLfnpaieaV7uMjFeZ79eeWXRJPVqZVSQUQa17Nozzc9+8VCQR+E+Zi1e
c54ATt2W+qlYAWRi2cAWAz5zaqLArs4YALXykqATjxIH+7EnLgDMLVA3VdS56cUBdi4A98L949Us
r+LaPEy6DAAbQurH0zhndoK5cJFB1xA9uuUVR1kv44J3JwuqWbivJGB/snqM5mJZ8cOaw1XZxL2Q
5MI3Z7wggyNTjB8W/lLWL7K6tPJl5i/3RaQJJSqveJ6b0yKdBcWrtoswyGLvbBs0GjgqsXgWzr0b
NHANjYMZYajx2vuS0HKbX1ChbSGmY7Asr9vzbYzCDGbMbFkrPmtkosLarBBTCDoGwZcV3QtOMPpw
LavULa2mNswnyzTjGljiXWua2bF3Nw1TDEAl+N+wPRazQz0LF1iRGR+b2e+i3Ay/3teSEGu8UwBW
sWtO1YH60oWww+BH3T0G2e/GOLH5O0k/u/XZGD7d/4zGoFQIm8Glk1tl057tAtGwnx5zx41B3boJ
Uu+ovOLznKZ5wKf2THBJdloSEXsl+dBtXLmH5IKk3hzAj8n+UIT7bLp4ctu7xP+hOG9yvSxwByot
3gLxPn4vxyXYscJ8oKiOb8tuVE7xJjM7XBmQHzj+59T56A0/BF+55mjEokLZBJ5Cec6wNLXPRnvp
2tPqQDzd0sp7n1i8GoOcIHHm0Mju0ZRVfSjmtdcOzS1HxZeBa2uy+QBFNBgmy+BJAlPBkx5D74dq
ExVfAGj4f801bxlpjBayKYE7kV14aoaNDyoqwGwqmnDObmKvxh9cNDER3/M1cnid3G+O7Y06Nny2
J7uC3GlQR9bwl3VOxMtN8wtIoDr1rGvw2Frl5HUUnojQnW1FdrDmxN7dOhZXVGYxbRbkePq/mAY9
uLzcMZldzEnu7juv93FeWF/x7dIaeepnBXnF69WexCCQ6pM+GhKCETByitdAXe+GEHxGURx/RKWl
wXRkXM88Fud8bmI+zSuXhfcZb7D6TXhvzpeytrK7ts5f5zrbdSWmNAqy850hXsa/Q+NiqmWRjM1v
iS6t1jOS3D1Sl0aFsxJodGekqFdq54BMFQ15bSkghaywMFciY3MEooe1WYs6+SlZG94DHWYEGbsw
340ZOks6Y1MvIYSnhIHWpnJYHE5eq37A0uGhSuvkvnbpdq1cb6d+Ka0Jr4+vLSB8E/rx7ZatBIB3
nR12rSThrKvHWgjTe/UyTKyYOR7SPg/2F54aK3vXHKoaBoxQonjdtek5kHgmLa0Hlg9fw2qNsuDd
PJkEKuB4IdY4dS7GnYPhcS9cI+6KD8wqIgzuPHfhT3vKVi5Cug8pBk4Ko+Gsgub4JmYCO/Lk+l/r
xX6cA7nzcHUvN2X++EWKiRvujXItE+xipE5U83lXG0GSo2OpD+soRXdLiSaI+3qlOXw1Vox2z/um
C3KUoD2ZCKv6lM+jsQMJffnsz3LllUAnuZtWv/Eq6HsdUttoITnXjly/iqpl3AOCHssJ3FAgM8NL
4oobfjdVhewU83bZgNq0V+JTTZjQCjPQPhuYr1Nmt/K0GTH5iA73FeFpjFK9frejZ2ZFJ8lrjbvO
sbGHft9YXH6/fzQ6oSkmT9LBB7qqYBdZdomkRdQZIu66MGnEiHF3Px26qc0JMlM8gFk1mPNe4XcQ
6xCGF7vYZ2vlkfd/xD8DKkDEKZnndOzSOV5sj36Meudz0ddJ3T/M9s/SX+uIft/J+CrWWbopppmw
hl0AG2ZH2TigsO6KIh6LdI12TPcJxf6zKcTYtdnyXmk19U08LAS0VP3Sjt/RjQra7/vHrvmKf/v/
G1sRbegYlszyi8e9dgfS7AmNy4UZC0k3VWmJr6Krh94bemuGQ04n69l2apB1Zs+uOx3u/4L3zeKf
ERnZNFQjekqQxaWZnbQl+xQOLdkUTP4ZkRGWeLPP0Pr+uoRu7Jt0zysWdVysBEON9NV5GGJpKitz
uf+7GZxuJ5qUPVnmHEb9OE8rOZbuE/Z/D7gT2WLdmvdfzRbzHsQQAa7tWJteHHG2itfI0rmaCq/I
L1PnR6C1jlq7ikI5btPOUHEVjdfmPZNlfrGCx8VPUflpErbWhaGRjIqk7szZnSorzy/lUO9dl16M
CgMBablN8CqcWnK+lOjcyi8N2S/hFC1/unSNaEC39X98Q+324EjIL75FEZ5fcvrDJCtPABp7UvHT
KelBDb/gSNP6t2c0u7nsd/ct9ba7f951iK/Cp43K4oRU2DX6BRNGHjP+c26Pt1RQbHnhxRduv+mN
NxtC2fAuxBeGWSQe95MSDcxd6uy3/QAl2pu+IS3wD+WXyvpECCL8gu6aP7Ybm3jeuf8JnfQVcx1T
Iox6EflFOB8ms4+zce26oNMZxVRrOdqBdCCbmbYRphJXWH3Mf27btmKoJripS9ZDabLxM3E+Uvrh
/rqaa66v4qZxC8nLecLCLkhHsO9DvedJHrt23H9x4vbAV6LI+81mxFcR1NZSVm6aBcNzXofVwSEt
yPPlpQ4LnhQLsyLSsL3lGKCy6l7bOXxtlk192fiyYsxzz1iK1/f84qQAfZ1qhhBcX4ZsLf5qVEod
hkFsao/wofklCLrY9Iud5681o2h0SoVBc2YHPTWQPXBJ8MDhJ0bQHS2+dlfUpHO+Ym+FExZNa3nD
c9F+y9kpHT+F3kspv7ZP07SpPxLSVwzOKFkYshkKBoboa9bDkI0q/HZfe3WSV0yOdzQXtUyH5y6z
I9nyA2rcyf2ldZJXDC63RM8dgwzP4/wBLwtj3oH/83h/bc22Vczz6C/VXJQ3NxfKVx99giGtP99f
+v37kq/CnUfDG4Tklv+bAAFehcMOdZWYlN1REC8unAP6sWJK0m1CUkdW0LyZFj+HkEozSOBFHlJc
CIvF/3j/x+jkpFycs6ZzkRJB+63gOSTnydiWOaiI51IG3KAF5J/lx5I/2bhbbHrfJ/8Mphg8N/RH
Di/XB33kMsw8rSM/XakPa3RSxTpTubhisYzhOaB5krHqQJop6vlafVWnO6qlNoZsJtP0f4+OHYm6
iT2H7kF0FQ9Vubf9UzDJhA/1yn1Yd7iK7Ta1l2FyVuAc/cL+WJgd+u3WStw6OSm2O1tLSqyBjs8M
wBG/neIxs89NX29THxX6XM28qNrQIr9T7kzOJ6+Z05LEbSdkeWAm4+Ha2BaNe1ZR0NweQG9j40C8
xonT1jmGph+NBmDoGOI940+9NqJCkzmqoGjaNMaEMbrdsz91z5yJnZm6hzHr49KZjm1TbPMXKjga
aemSEUKcYyUy/CLD+lQOZRgVafXpvsfQnLwKi25lWDBSwPxQG0hMKncLWsvBfby7v7xGZ1U8tNFX
fMBg4OB3VbvOR9JYlMeOJO4aA4suSVIR0YVTWqipN85JUnufd7/dLAChg+33kZ9bIFMTkY+mxdYy
/hKxHG1pbQukKlw6mPwczAidc7JksctF+DCPayWm98mXia/yUM55RYkjQRVt1FMUpF8rMHg4E5Bo
btQOxZfBYR8D809dovJUjcdBkBfqedvuWp7iCeq0Hgdaz+KyjPFonv30dZMiqPhpCpLBzl2w7mCR
T21IhygLjbVLuUbLVAS1IEvf88IUF6v1HuaUfyLC+rFt30oqPFhN5QsvrK7jIsBMEO7qYluxD3zo
/70actZ5ridYhYcuFB1sObRRVmxCdhFfxU2PeW0U1IJIbOjIR8ZT8YcUFVnJx95/NfdV1HSXB2GT
erS+9i3bT+Nj3huJ7PbesBIwNN5VhU3bRW2bQ5fVV9LSk02+YhBibNtd0g8A9NK1+c8a36fSU2YW
pofVeSguYyDzc5aWDzljwzNx6d/7yqP7gBKxO3/wa9+5/QwpImZ89qwqKrsVz61JPlzFUq18ZhOg
pOI6iw9DdRhlF0kBFs/vYZCQ+Ve7NjBe8yNUODWmrE0yHOr6yio3GlEJDdDB4a+2fv+//PzOG8w/
iGpRCaQAc3kNcZumbf1s5l8pzyMzr/dh+JsFx7Yuk9Dy4jR9zaY6Gijet2kV+x5LeJGQViZZsFZn
fJ9YlPgqrSXJw74EJgTbQcUkE1O8OJji118kLsFhMCQ1aOqL1kx8DK+4ryW6GKaCslk9F5mfQQ+7
HRh8Y5HIo3lC8TTJ9mzFoHSHePv/m2eowCCtV6f4hB/yS4jxPCNzHzhaWVZ+gsYDq5SX6L/h7Ywp
rFexfDAcvp/dD754WtInQoeYsiGyylMQPhB2cZkZt7hImOzl/rd1P025ksuC2rZRwsicAPXsNtjZ
KT2Oqyml7pcpOT6v88ycnKV/rcwF0xydPeXt7v7OdUsr7mH0K1Nm1VRdReEdXKSnrNrENw0tVpxD
JafebzHm7JIXHwvjAXnp/S1rhK1itUeJSVtOxquL6fX7dghB4yZeTXclrGgEokK13RF1n9rFrtPR
+SrSYFfXy8a6gArUroPctPhiVVf5f2J/44Mh+oiibLlNMEowz2nYlmRh9dXgI8YBGyyqDfLXIOPK
O/L/OwTecZO2YsG0BNmQRb3+1QeBSFi/WMTdleIH9emRhsVu8F5mOVysscV9x43wXPLcheAAsObx
T9Y3pzTs48I8NhgcZ/Pn1ryCnYoH7VWYO6COIpseZq/eLwMQR34RHJreKEBAWrwwnj/NNV/Bm+vU
53bwb9xQarfC823kDWle8J1op58TB6DGrlq+IidN5qBybVrZZDHaOtWVenha9DD5OWzA+HGl6Q/m
r3xDp6aKSxDIB4325nGC0U3GIfxql9mH+2qkCeoqHFm2QBMFs9W/GgHAnzX4LbrYrz/meFMYi49W
mUdlsDH/VPHJKJ+7obsgte2WVO7MKRQHXJfXaBw0R61C2dzFbB3fwOom+IbMPyAAyYff94WkWzr4
rxaVg50Z2QQtWhrzS5GZv5hTYW7PtPKIpkluVRzbDUyDCwV2jjFGUeU9VYuM2mYvh22uQgWwtUR4
1dzCE9Hi6xQAnjh/NJxwJRLrNq+4iVksoV+FaXVdBuuh7ryDDIyoH9iTLNemu2jUX0Up15PPApht
/zq1I+r/xCRRuXi/tp2tEs2bvrHHqnfF1eefAZGKZBjb5ra7nApP80RW10Uu+9cgrTC/esrxomKW
K5ark4oSzM0hZGTEnPurWWVdTF3Miawwf2DlWP+PP3zH/asgtbYahcH7GUKfvpttlozjHGNsAoBD
ie0W52a+9P2UGGXSFeh29KJs2RMb82WMb/fPRZcXqyA20+PV4lOnf/XAlj6OYDTBrIOqw5iy5qUr
Po3E3gWdTJZ0RRFuxvzOD1ZRbQ1a+5y+G6pr5n0brMcSLRSt+F2ZT1ye5jV+YI21qDjnfDEnOtQN
TL3nB7B5RG71vcBlyvLWIFK6x5x/sGxWCz5D2+1f2/LKzD1z6d62wp1T5HE5tbuxBJyx+1S3XuzR
FnTfy06Q7HD/0P7vyt8TouINvNTkBTVAgkmyJSYejw37wR0ebdToXfFalycnALyjjbtw2LeY9Dfe
2B3Kgy8+9jU4Udl5aMEJFYYxQGXJ/T1pnLd5s583KQDNTQOPE8hjCLmE2aepeSHTisroTlPxHW3Z
MuE3yKfl4iQAmCfV8C0HTe0mGkACkON/t976k8N5Ns5XChYxr/Ejc/y7TSiK8+CsmNxgnuarIa6l
8ds3Pnjjy/2lNX5JxbZlBNSbY13O14XXqE+A7AWWdH/p94+SqMSehmW1Q5AO1cU2x2OZT0Azjh+z
aUUm7zsAogLaJmFmEtxGzok7y16ae9+aDqxsky7No8Ia49pYK+q+rzdE5fEcMxDCgRWnv/bzhYC/
0Ey/G7kdV85K4UbjO4mKN5tu3CzMs53TJLOPRZY45s8qrRKWLUen9WMLMzDlr75ZYwnRfk8x+9kb
vXzkjnMSvZPUWRIOf4wBKNOi+FvJC5PH0TROJl9WEpr3VYyEikkzMDbXbd7aJ86tTw2lv+1MroQd
3dKKScusEV7blRPy9zIG927cZ2ulWN3SijX3HRmH2Rvmq6jCCNQMh9BbNuUCRMWg+ZkFCtV8mK6c
HvruA6s2XTyICj4ry44MRhdOV8aejNBO+nyNJOT9axNRkWdSkBlzUbDy0P9wxqh2n9322Rl+ZBux
wkQFn9E6tQpXSusqS6RdNItCsBre90Oak1R5PMt0cCZvFtY1rIOjQ8HY57JNF1aiQs9al4C+FmWr
q7HkceZ6D4vzYhj96f7GNY5HhZ9Vg2AdtVrrKsLHojqRaYyDMm7nTa1tmIakGKZd5RYmrw/WlTZP
uBNEPj8t7RoaWKcyimnmIDQVJRutq1M/mnniVp8lqOJqFKpEtwKb1wSYQDFRm2QFQsxkXd30KUXl
MP/mDmvgM53slZDr9Y2TpiNkz2cSWwITNr3hZ0W7xHPnNfIa3f6VVzivcqSb2x32X1qHSvoXt+HJ
WK4VPzXL/4NE8yyQYNQwKTv9aMo6EsMDWmtXgrtGPir6DN20Zr2g8/KagRQ8f0KuuFinuvp8X/M1
JqsizILZKx2a9da1pebBX8Yjovl+29K3H/QmwRyHpUMbUgZvcMMJMf+pn8XGXd8O4s3SguHVysOg
jKuLrj/hFUm+5Cvi1glEMVXQd8xjaDjm1XJI1A1OUq6epG5pxVCtOifGUhLrag5BUlAvmfKNDkaF
qg2+M4IIEQJhi300WBnR0X3kZO3ypNNBxUaBzeIWW2br2gSBmWCK8q/ZTs3YTd1XJ3fFisLovqJY
aduUrpdiGuRVdt9osy/7MfJGwOv/3tdHjZ9UsWudixuY3VR4cSUFBlYehYdJh5/noIiWtbxA94lb
Cv1GLz1SA5ROa/MK1GvchwcavmIOeuz96dferDQyUnFrpUFH1s6eeQUhd2KM41446S/XQsV6XjsG
jZqS26ff/IiOU9rBV1rXAHiXiFCCopGFiHL/FDS+UkWwgaSMl7yCEXi02s+p8bXJzZiWm0ZAA5Cj
mC+QlHltNZCP5S7HPvzpErmzi7VRsDrRKBZcTUY7YfggvOVk79LCOwE1ui13Ugk7iSy6pnBt61rg
wT9tw12TrTXq6kSuWO9kzwKxzjRxoHVkyqSyWOSsjezSiUQxWifAI6HPXaQ2dXmY0vZT7RUrEBiN
rqtotbArJhsVYPPazc9GneTBF9n8CjGK5r4manauYtSqAP4mNBYEEZLixjxHYfH1/soagauYtMUq
pfQLy7zaHvm8VGXs5PyndNbeIHVyUQ1UpIM5mTAhPs9/DfTgOdQFzMDa83wNkaGTjRJg3byxa8v2
+CVtfos8PdFubWKOxkWqQDQ25gORKdK9cKoSu/lt8qcU+ohOrZiuDUbSfUMxUy7DigUWdLLNvzfN
nqbHRfx189gOt91GVNAZHXwKEBX8AGv7E2HWWbhu5OVymy9QcWfjMrhOv0z21cTM2VkEcbj6VKTT
HcVcoSHgBwqxtD9+leN+nhA57Nictl2MVXSZOyyWOU6hefVyG61N1a7O/t63Kc3GVWjZQinrbyR5
V1B0RrwYDpin+mTUP7rCf932hZs2vYl7SyrmKg9QopTls+jjxgCpenfIzc/bllestgTxalpavnl1
PIJoXR8DD8QCtDyJKvh5/xMaq1WxZrbjAQubByiyWnVSgvg2xBSfbUvfPvlGOL2cWt8YIf45AGTQ
tBs/5sL9s21xxV4ZRh5Vvl+Y18GdE7MeUQFYgxHpRGL/d99dINCovAjzWgxGLNM0Rhkg2bZrJay2
s2/n1cCsa1dbqO7lx3xeuxNrAogKKRN1VZF8grSdJogDn+9CQfdhvnZf1QhFRZJlA1mE7KDpoqVg
g/R2fJVnVbe0mgGL0BncsWOfAfdPuonHQJJsU0EVEOb5Fe0dUeIi7EdclJ+oW3/ZdJIq7qvLHDTQ
8wLizuzTaFo7Ewn1/aVvv/vfwg9xlECaGfbQoAUQuVeb4SE7iJ1+F5TNIa1fJvOrWa2FVZ3cb/9/
Y59wukhmWgTssnQPjpVdytA63P8JuqUV6wxmmbuDj59gFcFpDvwXQMi3hQuVhdNOZWuLcYDDIvyr
PbxYS/d726YV41zqbrZBi+ddyzpDDRZEEttIT3EFUkKoT11hmhzyAOXvvjKds9f0+/u71hQpiQrr
svrApszHBRLTaaMKdHvoJ/cXMC7cBs/IGKREu8U51uJpCLMY9brAWwl+mpRJRXxR08yLFiMej1M6
/8IgvbSaH32Q6nRVsWvDfMWE3/Vrrqeet4nhdllnFHjjK8ZorNso7c7S+3pfeO/qKRZXjjyjns/a
VM6XLsvLyBCTF5s9WbstvA8OxfLqsQeGA8IpzCI2Og+vN/Y+Bf27SJ8nB1V/kGp6vR0XbRXn9s5L
7RX3oRGYqg8o9bfU5mX5eKsZlwYYluRrZq1xrrx76K6nHjozwLCU9bJ8tAEitKcyKppdWZRRS8ND
vwY1ezdxw0duH3/rmezZbqTXlY88k+JPish2qcWMGp8p+IVhONGKbr3fD4wPKQnWOKboA0ohq7aI
65OT8H24W57C73L3fwDv4b6WaT+jePTWDpqeCbxT9/v6wd83h/rY7qbEidHYlvCVH6M7d8WdE8Cq
fDk0EJr7xWPXFk6sm1Zco06TVWge3r9xg6zd8nEBKcMJ9GN78bU/Zx/spD40x41iUhIvxs3WN525
fDSOcu/tu4MRp3vnYCZtnCVro+Dfja44ctXkxbRUyzSKx2L2k5Dt6wE6DBhFWnyfhUya5df9X6M7
DsX2bZoJOYVT+Vi5FvrY8SqG2kFuN1uuk3jgvIEQ35gIhpamaAkZcSB93ceDtF7bLJ/3hbU6H+19
2BI+oeRl0lsovw2seMxY7H9c9v4+25WxWUf0ZP6SO2B6YrpVe1XgXi/rcpRLXT5insJ1CXgWl739
wZTWsmIeGselIveaLqMLcFDlowhu2GR2ajLyNGO4UDeUB5Bvr5QFNceuctA5aOXgmBlcPo62DS6N
45h9TTdNDMCBKBa+SKM0Z/RhPVr+kEUVYn5c+WDVuq+wGqf7//zijUaFdZ/PJoX/uIGJKnOMh7aO
+vwQrL2AaIKtCuFr+raoZybFY7bkexrKQ92sZCK6lRWbhpYEhfCW8nG2vsNLRc4wJfeFoltZsWIa
GD0fAqhlJ/BSeRRsxddpvJCKyMvmsTXrtBOPppcxIL75uV/EjgsUquXyzOYe/Sruj/u/QaOS/6Dx
Jsmq4mZarDuy5qvfP0zk5f7SGvGoGLyFNiI1Z7gIWyQ8P5trzFsaY1WBd7jaOyVS5PLRMSoA3Ha2
86G23Yi6cU1W7hG6oKyyx3UwVNenJix1PyZWku/GI30AX8Oh3BeHeSX062R/E9wboxKhbRjF7Ydg
aFfkhlUiqy4aiLO7L3/d8s5/lw9JOgYkQxQYvIuxvPaYpcCH6/21dWerRGMPNJMzWgWxdbvDjMwg
dvEIdX9pXWhRadlLzAJLwwFi6ffBIfzGYp4w8I3mD/OHdseO7YHu8zXaap2MFBMOWy49rxvEo10e
BMKJL69ztVJueF9Groqiy70cTesufkfbnWbvQ9d/vC+g9/fsqvi5XjTS8uawfGyGH2bKMBXpW1N/
vb+2bs83m3ujktT32cgNJNeOkUd1N8QCvv7+0rptK+l0nTszGYiFIG77B+qZtxv0s8HN5P7ymizU
DW/ffbP1ACV7ktcQN38IDsspO/dn/+DuywQT21d+gsYtoIviv9+QfVmm7BZLZBHPcX8qX4xdf87b
xN3ne/8UrgSA96/trquStVk9p6Hd2uXjdB528kHsjZ0B17C3YrLvD+lObjJjV51/HaJLdqmaXjxS
4yln5s6Yu5XjeD9hcFWknOPWltHKAYrk/w0NP0arcVRPbjR0266yroqZqycTUz5z5OpZlid2aZ4K
aSfz7K/kahpLUIFzoOfxcEuCJbhi11tn111x+rp1lcTZy83Gr0qs20BH5dlfq/Ho9F8Fy3Wh5dhk
gH3NXlSfhkN5MH+Tj8ah2NG9u0K7olNMFTYX8MBJwQgpHgeQ40fpYTiwvf80f2Bf7H2BGSDRpj5H
11URdHYxjEXnp8itgFenGU2MrY5IBc+lRkCncMRvkOG56UDGjXYH+/N9L6Q7XSXmTvM89HUZ3EBn
uMS3wzHNrRWL0speibnFMjTZ6Lc44JfsS32q99VBXOgpfJS7Pma7rZJX8uWMuHL2FyYe8yE8kTbs
IkeszTLSeIVACbcYHOWDjxmnWmMsCljQzrOZnTm6Xv7H2ZUs2Ykr0S8iAjEIsYU7VOGqssuza0PY
7jYgBGKevv4dOt6iWl26imB7F3lFKjOVSp08GQ5Ob8gfNFugguf2GTeevaduIhf9eRbyOcyYCcui
OcRU8FwtyWoNPnKqJfuYhV+BtCbTkU5uz1ORc7ztnbrvXKRrICdv7fwuwES5kc+GmoBOLcrxSwoZ
zHzp6scw+zmPdYwJIwaF6wxTJXaVA0cmuBsmfyg+Ol/4CYWATyxaT05Ev1kHqwCeygCHc3dZbIK8
ZxIP2/Lgt0/URI6i21bFbT1ph86wwWbS/iM4o2MURr3BBBZ9G7WPnVUct5/SEURkuAjNbvW+yaf6
XOJkiUc+lLFgjncVTfadZXV5XucJrV1ZaYLy6jZd8eVwQO8nyWFTQ+PGRbXEznaIzRcfpbiy41bU
33KkW55oSDSm/BtoG7rTnNO/DoVSFV63ZWUeTBlyrXHtz5Zkp/kI+NgDPuHfSdy28hRAQ1QSs+3R
WaLV/nsaDopW0udc5EAVgC31kWTg2nL5cvWmKjuLif2+rRSNoapYuq0pg3ZwkBjy+ROdvzRTFUlT
BWlf5H+eFqGX/T9fJdB+T8CZjrv1Y9cOL7NYk25IPwaziECkh2E1pqv1bntv/c1uq6/+pmHD4I4F
9hVdaScn7uPtrrkLru65uJiKxRqz/w87XEd3ZCx2ONw+eC6P1vbTbfXrBCueXI0ArqL2Bk9moDf2
R4ddJOZWxMekK97KWbW24B7DpXrz//Zy9nfITaUG3d4q3jrJjFdegb0lzSNvTv780Mmv5e/+UOe2
56nQumJcqjawvN1Z6xNQe1HrdT957hr0rjF7FVrXTVnhtjRA6O9QfhR3Lu8j2zRHUJOU/AddVzj/
P9M7//fkva95It2H0jf0iOmkK+du3i4cOGqYOxIc7lZglr0bpjuvN50uOtUoXjuRtnYnUOI+9l15
XsCI6Ak7ygLTY73GcFR4XdU2HZjhkbGFTXuhUx1hCiI4IuuLP7uYmbIZblu6r3D/HRTa3q89tgfO
knxeX1z0ObfMcMfVpScquA4or6olDXZgOE1g4elj+SWM+1N4dU52NN+Rg5+geG9A+SRrhr9h7meW
/u7YiU2Go1CnHcV7Uww+Azk8RNvZd3/5KEZMkTGI1kQ0FWDnp93gE99HYOiTkrxbTbFMs2QVXuf1
4WKXC5a8BElZPPnkOgF+fztO6mQrp2zYoFu0nBDe88D+bKGFiIXLCSWT0zHxiscWEr2JYKXCJQUT
uBpbRC65js7PY8L3b3p1+tU5z2qQieOQJV/B8uluPybTs4Em0qjcbW2LoqyLgb+Pdo+edyd4KDC7
ZRrpCQh5E7WITvWKn7K+rhoQ3eJyZSV9NUbbdvZDgynq1q8crnUni8pu98MVbGo7iCANQeMQEcdU
vNDZuuKhzsQyV+RInobTPseqvQYf62/NeToPT3YEEsCYm4aP6wqFKuBurAFA+idRQGkwsc/i5EtQ
iS9x+aFOci+yLret6Z8X0DeSKRV5N6xlKexwL/o878kUeeg+TffF2YqLeDqzT4CKy9P6jj2Z2iF0
wVQldcNguq1xOvgeGIguzYcyWaKFx6DziDGM+9qTuDfcV3W3JhWeByx6CF6neXnHexLV66d+ZlE4
8/ezZz1gUEPEl0eUvOKmzn/fVqbGPFTUHnGHwJ+9aXmHKRNxVXiYotgZQor2YxS3J6wapEvxMRhD
dUlLwGJk9yhbcW7W9uwvqI9u/FT7/efZlvGxz9k/81WkmSbGqHTxl8G01ph8T3g8u/7n28JDCHnL
7pQ4EK79mocDXd6B2PLki/ddSaKhmC/9WgJG9jQVRdx4psY/rfaUyEBnzFnoK295t63ldSsxUbd7
ckCqIRGBRFtc+pqfwi3pZ1OZR2cKSqRgXR70gVyXd+iuLyKA0Ltrg5zKUOnRfo9ynpdWQbwF814e
/Lx8lzMMGwmnyEn5eQgz3LR8VMvdKx3uSvcQ1tXzVNzX6M85Zvyg5uluT/74ZVuut+1AoygV8SUy
u4T1Qi7PzwW/zu35tlzNOaOCvLx2WIXvFfWj59TRIBA0yfslNVGT61atnPBz6Ptd66PECSqRDVwp
meHdRrdqxcuHzpIlcDGA9DnsbHcfsiY/W64hj9Vk4urM5wYIj7EQED6gzF73bZJb8t7JrAfuz7Fk
hkdL3cmlgrlmUBzIukLi1voRu3pnfrJi6ytQPRc/bq7B6fb+6nZA8WivX+pQYBDGYxeCV/2UVseS
cBXAFZYFc6sGO+vNVlR7/T0RYQwKEIO56zZYcdy86aTP8t0sqf1M6jqhaOg1DyzUaEXFbYUdIIdi
f/bz8ZroXQMTC7xuU1W0FkhP/l822k9tGvOL7UZeNJ92hF5/V3y7vaka7agwLWtAdhh0+6YuF/47
LO7AOX9MsuKweNcK3WU3Slq/E95jxe49U4eRbtGKz4IjsZdbiISmSaPKugY/XXq+vWjdbu6/vzqA
qYvGTrG0qIm0GSgRvSv4LAz60MSCf7KzV6InCZJIAT5bFLhy8N9jKEdQfqorDo5/8c7tR1MOtrvj
G8f8P/b06n/WFJBRjNXbYTDptTrLK/+1Pc+X5SzO9bU+NJrM8/550Xz1L3a42i6xWkDXiumSYbTd
yEMA0htDkqzbYcVpm87NZjzD4WJuo+1twSgoUpFzjQLe7X3W5EIqXItWoSw90sjHyZ/OJZVR5rAY
iEUMWetiv1ujcvpaCWawqt3k39gSFbBVVFWWsf0xoQWex6bxQJ8xkMIpP9/+GF2oUFFbZBhCUfGm
RoI/PezDfqvYu89/5nf2XRrbhquYZktUCBeeSGriFfiIseuflrL64Ob51XIsg440nqeit1pU1yZC
8EqXL965n+pYZl9uq0e3cMWnCQv5IlPUqTz/e9++DOSxaI+dLep8z5pPpVOnWPQ0XqfxEnbgWjaI
1tnM7t6vHAxc5WWVp6gRigwj6HIZ07B+6B0Sp76JdEmnGCVjRk/JVKEsWD+2uceTPkWvbLUOF9ef
DLFIt6eKFxdrsOTthpyZiIDdEVb6IiJu4Ro29m3xrgrWAiylXSsPGztWFM3Dy94dZ8hJ3ta+q+K1
iiLLSJsB4N9u+VPtiXjAzPV+5zo35iW61e/nxKsNThEw0R6Ox90eTT1b7kShCRmtk7x/1CvJ0vd4
7VTAomLs6GYnrmkI2v7Y9t8w5qpoLQzYqVjnIMyUdZXGfCiu1Pe+zt4zGEgvbd0D1bYea0txVdRW
0QykDnycllsjt7O1j90e0/TdSGnce+2U+EYQmm6rlWuxzScvWAsLR00+/Jg6DHcTH2b0/S6mMV+a
+ourIrb6tW69ZkdQBHk0nBhm1OGSCm192Qsw1QXQyG+3I53uUxSHBn9Vw2eCjR8c0Ebn/kPdzx02
qh8iCyRft/9EZ12KU0/gXGzHQdaPPgC3TyvYl9+Xa2E4ZDTCVQTXumw0D3KkFWt5F+QX59DUb89V
Cc+2IHc3bof7i84DBaAcjcBG3lLdmlVHbtKcODvsKW/sM1nW36Ifv9/WtWZDVehW3tTuEOaIEUwM
dznPTx2VH/hmRQVNf93+C93q98PhVbAo6yUNcoJMS/R31vp4sMoAuv9/y52XauZWi+aAxf3TZx+L
YwhplynuKtDX2gCCjUNrbU5i8mIp3VjaleHY3TftjRinspylnc2qKURLRuX7AIcOqxdVPPg1ro0b
iYW8WNNoeGR8+/R1meKsHcan25LC1G3ZnbjrJEHRfRISVES3N1YDLnRV4NbGwL7acvzBgotAfamu
HdoHH+YTqst3hQleqzEfFblVF3zL5hW3DU+wb6yyUScPTSUfjfWrwK0cINuWLTPOG79oIz8g4OFy
LkMT8Mh3TQgKzTaoEK5qEu3s4xXwMfD+StOvuHNHVhAa9kAnfP+yV87lgDLPYRIZVk+e2wLobJGs
5fPt/dXJ3n9/JTu3pqbwM8DgWVc199OE3uYspH6UUWYqR+v+QvHhUuTY3wGbK6egPXs5r8+5HD9L
yb7e/gad9SjOjGJ37Td1LR87Dyy+Hpm32JvFQeHOvxXkBo3bDgRA6ZHFq3W1yOX2onVaURwXJFvh
ho2tHzc2vwNnU8wkf+qtY2VfVwVpCWGtKUa6IwJ1HzZZJpQcGpXguSo6i9ltZ1tOhteFlZ9bBow9
6wxhU7ORKj7L6tfA9Rk2Ehyl75tpeszmD7e1rZOsnK715jc5sfeX3Wr+1YjqsxMczGRUYFa7pf7U
7e+6y36EMPfEMlPvncZGVFxW0FRDN3gAultNep2of7e4yz3pTKeUTrzimNJfeDuMO46e35EKdcfv
1nS+rW+daMUlyyrMrdxD0PX7NWYMjPZDfp7b6nRMvOKUlKPFwOW7+Oxn1XzJ5d9B9fG26D2ovnF0
U8UvZdoXI+lRbF/q+b7e/hpEcN/QCUyc4UHdKKlvttaVlAvU3liJs37Py/vgEAen56pgLCCgMSuC
YvFt2McNC8/02IBniFawkxSVLq+nHgrghYuBCMAVTMz6c1vnGu9UcVho0pRLDrrfR7AfX4vWTuZh
jo+J3rf51flGZBEQKfZnqnSNAj8Do4LpNqBb9W77r0QvVS3khGvZY4Y2FDjSqfM+HVu04phDLuuF
9Kl4FOzOKx7KyXDm6FaseGW3TLLzRtxfet+OaznEwfrz2IoVhxwdX9hWiduLdKYECft5KU3dPm9P
PIDlKR5ZtVkxrhgC8K5e/FPf/qFtcEZD2TmgH+eSngpQTQSMnhzfOtfed2Cur/0G/Lk73deZFWNq
R9S75Dza00myZ88x1HZ0ulS8uNqGRYCfTDyG0pKRj68/dUtuMABN+FSxWQPtvWYKXSQdA+8ij84f
y7b40ljh6dB2qRgt3x7B6w9w7+MwVBk6urvpoWezZ3hJ1KjGUw7b0iVAnaIr/RFT3Fjc8ip94n0w
H0sS1BmbrZWDpJqVe+caC/x4qNcMeEQ58UNPua5KfcZZW64+eDketyoepq+Wf6nKIxdx5qilRhn6
wmpxUUtmSR+nIb+0Vh3TVn6n3LSzb1oO/kIJ0xhD5DCwLZZJ76Aau7j2Y4ZuHjTyTJ7h+Hpzd/EP
yu4Gdlr7FDyxibt96t3tbp4OjaWEZCVWN5LWQyYxomQD4xcnwwnXKrg0O3IUQLwSrzeR4iYi3Soh
dROP9U5Zf+hRG6J3Xb06CvI2ZyMqWl3SWiBfyOndNPQG1LxO3UrMrge8/NvL0iXMt+/9pfwzgino
QBTAqpWgXYVhkTXz1IE46auP/v96YAbJOitUQnYwDA6fwxY20gTPoc8/yWJ6tkZ5JEfDwpXYmy22
H8zZ1iW92OJm+asnf4T7PBHDg8Nub/9JAZmjlg8Hr10CgjJ9khaAiNhAb5O2xQw+HqMN79dt3Ws0
pJYSS7KkLoj5usQrhrulqD7M1Hoci/T5tniN1agtoRu1ysJqhi4ZUC2uFn4qKDMkEbqVK15qB8vA
eQ/lN4VMhPuh6LuHofj72Lr3P33lSGTthx3vVSXU7WPMOb50wjWcG7p1Kz7q9tna9KKSyRS2H6zq
s1uXX2zZGoKLTrripq7Dsm0qoBXaUxnX4/R5Ke0mJm155AYLo1ScVVAb04skDAYDja/NuGK4YxDd
Vrpu7Yq3jhkZO3u3d6vmcdOm913WxuMwGgxG506Kt/qt2Dx7geJ5homr9xxTa8BAF9Wb6Zq8nzxv
+KtaPWRQ/Mo3G9GXlE8UUwjizaE1CO/aZLCTMjAW4jRepZYSxYpb0DQiFufV+n3dlr9mYRmQgZo9
UAuIjd0PbS6yLuHgIZqt5QqM5ZXPh+BLzAkUp12CbsDkRr9ONtmf8tDvo9JCc/jWHIs3aiNoNc5g
GuZBnTR5+q5w0s90oQbz2TOXt3ZX8dt5W5xBOFC6m39xNsBnP5L8vcPeN+Ju7U3UI7qdVdy3GWxh
tzUO8IYOUde0yeQfyuWhesVxAZPN0TeG9Vfph276YJM/Zf7jtuPqVKM4bt5MjY3pc12yNoRGrT+9
H/3moe2Hi12GX8plTGqSHknq8RmKF28dJrqixbNO0C57LkMri/wOk2Vvf4jG+tWaYtqXqbegVzvh
3vqBlkCWk/Z7t8yn2+I1u6vWFSeQ4C4r0HXJZqMUZfERPOpdesw+1TkKDIxEZHQQfRi14y3Nzo1M
3wt3PIOoBcMz5KM1mBjyNYFOLTXSiUvXTnHI1O1zxz+D7zTa5nPHlugQyTFz1Iqj587FmG2tTIbd
D4LwTJiJFEe3eMWPxSzXOUAHQbJV+V3jDs9Lml9cj8d5j3M4N5ip5rBRG0DXcUF2WMKSirY48wwt
PBv/ZK9/Rs8EKtMZk+LPQW4tAhTQWbKmziN35VNVH5oeDu0r/lyuXs8bgSgasOoZc5V/b778fNsF
/uEufSOMUsV/Q4/Tyrfs+V422N+XtWxzchHCyfzH2s/7OTvNU7B4X0ZZhfYao4kA9ZTVz8fta0/o
WHz0ZOF5mAY6Ok5zLS0HdIlRS6e8SMaUbuKJDiNmisSISLKKAAxvz4WkmFIYBxRlgM8Wzay93tl2
Y+wWGx0xZrma5r8Wh9pufba3Xi5ghhCVu143MY4lbHshsnzKh9IVf3IbFdPzbV1ooo1aXWndaRUk
4zKpN5rgqvKS2/2TZzdH0Ado4leu4ENdVEAFljLxO/lgbRNYCxZD0Um38t23XqXH3izZ3JSiSFaM
qd4GjIZFDm7b4u6YYpQsgZJlRI4JkbxzztZQPI0cNOeNqS6kWb1ancbsZQx8XFA5aNY/VSA+FfL7
xnqDgWvcUq1Pry2RlGYB0gQC6DpdviyYt31bLZqYopanGZ3pMhKKYzaYz1WXRZXbX2k+nwa07tz+
C93qFc33RV1PKSheknYpz83WPFTdIToj1H723XhlM4xgREZtZzIphaiBRLZAQLkRE+eKTjf7B72S
7lM/E2h46xJiybu+/QjauWiZ3HNziBwFy1cyM+KHrs/R5Zysss8iUdNH2wuuIzelHjrNK+F8nsFY
34piumd9VtKLO4tguffCDA10x7ZWCeqtqNMCM4lx78yH+4VNj1Y6Gg473dqVmO6MlvAAdi2SLuDy
3FnOFK82NY2L07irWgjtVt4urCoR32d+xey4c9Onp6wQ59t60ViO2rRqhbycyH58WJX1ns4uZk3b
1ymrrj6xDWml7i8U21mrVJZ5ikCPYUjM/eTPL7NzcsZDDfgI9IrpoKu0rj2/KxLiolqxkPrJL9C/
TqT37baKdDugmA66hdFajq63xGo+0/ZlwZwewD+OyVZshwXh1HK8YCV2/ffUfsv837OJFlpjlmpr
KsezS1muGU6purn4of+c1rnhANSJVs7WlTMazF4rUNmuylPgNFvkBPL7IZWofachnaZqbbDuFty8
cqliJ/Xul7wyGLxmN9UuU7auhBVBVSWjWCJLItZkbeQWpnmvGmNX50OU84j+bDrWSTeLc5A7d9Mq
H7d+xIQY13AQ6rS///4q2Fucb6u/4gty7lz6LH2qJlNzg0604qo1ske7KohI7Gps487BaJhhMjXh
6oQrjlp7W90soV0nFkZ/vMNDF1hXZZi7z7ftRidecdPemvqUsbVOAOdBq/eEo2PtAhPJls5sFEfd
UsRHpJNV4rnNQ9eLL3U1Xyd3OZbzqf2hE+glRtpi0lrmgFu96C6N02NqiQlFrlm92ibakXHOhtTr
k816cYrfffHF5p9vq10nWkmGaT0TQPq6Oqld+sG1p3sU7Z9ZuBreMDS7qg4BWBxrGRvXqRN0Mnyt
3OLK7UPoU+Y4+xe98qPM3qZsqPweL1EYPN9gCNUnYZlOJU0cULtFc5dULumwodzuoq1boqCgcQCL
94NDYwCxfsVZJ6tYrE4GfYJemG38Uyzf7OX3sU1VXBXToJy6Y92QDM7fIw47S/zZ2vrYmaf2iFqT
VYIpnfZJVReRhzawcAQjnknxOoNRHFXmk8+Zz/G+CBzEVk3v6s00LVJj6mp7aJEKKqaszQHjW0+U
5zFLxzs+r6fbSteYjNok6qd942f2MCQkfNycM0VbQe5cV3kwhKntobUAWXpnwV78EB1Itn12m/JE
PMsQwjSK/w+H/1QAcufQLJky94ULIK7ruReGM0+nesVXPTsou77A2gvMFcp4VMu/0sFEpadb+f77
q0AQrH46T5msk2xuw6iq1yoOt+Xz7V3VCVe8FI3/hPZs91LMY6GtOAF8EN8WrVOK4qUuHQgCbslR
ZSPnivuXsmpiax5Pt8XrVq4cqHW3osnLg1qWbbysoLlrbXosx/uHmOGVxps+KMNa5ihwbvy750mw
O6BRZ1sNr/UaxagdoRhhimY+1GmTsJmWeG7aJsaZul7QSGUqZuv+gv3bZmi4lSEfWJ9k23s52VFf
Piy16c6n0bzaA9ptg0PWuc8T4RfPOZiEwFxyzEvVzk/pVLJy87BP0jzFJYwmPA1fbtuLJn6pXZ+M
OV3hB1CJWJ+G/CpYHc3ZT2psI9OpfNfWK6MZ0tJHtmHjvB7CSPgynkl3nnoTV6du+YqjOmTC62sB
zUzBfUpjyv6M22VsDJdI3ZYqvuptA5joVyjHWZe4nft4rg6epypfv28NYWvNLSJM85uBjz63PlDy
5dieKqcpXbhEayYmYMzeePJ8dg/I2o9idt8vTmuCMv1zAP23KE5UQFa/0aClqYVbR5Hj4T6mK/ft
l660gf3tMJttk9GMfjj6vWdjSqrIKfqJWtEwz0V2aQPXlm6Eu1CxJv1QTPXnGlQFVhEFqRuAEAl8
+mkDMuLConlUpKzaTKnG2wZJVHiHzDI3nXs+JBiXcBpcAZ5LwKznP7dV/7bFEBVDVjvBNKKu0Seu
mOI8z09r9vW25LctnajYMVJRJ0t9KhOa8R+5/Y3w9L1Mt+vkmcp5un/Yf3/lquPAap4KUNr1GCRx
Xhn7vS79EvGCNPcU5EXX2x+i2QAVS7Y2onTLIscGyK/t8N4Kv42B4TapE60EmzLosyEI6iFpgl+7
U2GyfGrMUXXClVAzpKkfuDkMJ0CVH6ONfy2jjLeiM5RndOKVWOOmE+gKOSJZkX7zxh9L+amcDaaj
E63kBMBktVzIChNxAJBgK4+Xrr0L8Jx7e0N1Nq+Em3ahwl4zDBEUM4nmtj31RmyBZuUqnEyMnIum
hjtZMwYKBO5jLvt3zmRqdtWJV/IBHwwXYkbikZCSx+AdiS2vu0+rwJD/ahSjNo+OAbcKj219Eg4+
Zr67GchArKA5H1K7SvafBuCbwE0bk2S4A7anNXKWv45J3r/ndSBIK8ZHtxgAsHOiEXnYlvND10ii
No/6k72MuRA82dhwbsTyh8j2LEbvUOGBqEgvNhdVnofYUMnzz+VSfRms/HRbKZroqHaLskkO6KfF
ysscLIio5UfD6mAW6PbQ98WhDJuoDaPdhk5FSrClnH3xyl+s+LJOx2KACvSag3EsRo4bjdzEO7AG
YOA4+dzNpmHGGk9S4V0SVsLTDTHA7ZbHFPTXIwm+j81mUP5ueW8kGyrEi2ZuL1cf1Yd0Rs8xG0/t
eAy+RFR4V1dbTpPaWHkQ/EW9GfmpqXlTt+hdV6/cyEkziwx5iaGOqDrQsHsPVvMPh4xRZfVvOptk
HtgZsOjpXPniwZrCOJQgMqjZl9t/oVu9ctzh1dZFJ1THE5tm41NRZf3zuloHLV1FdqHOWzEUfKCb
xYk3Se5l+XO2s8vtteusUTnwOiIb1GbtKkGD96lppnMeVHFWHsOaYFr8vzd2tUhjDelWJZUbnBuM
HitWU1VDs3IVzUVF7TgLhTX2bRmtKOKhEz5ixNSSrhOvHHi1z1wvD2fYzVo/NFv4qejocxakxw48
Fc+1ekvAWQmLJ+gQd1ISOzU9VDYhKn6rIRxNuVbDk3p2rmDJvG7Euma5d8xiVPDWOpVW13jrkPRu
eFcWUzJuztVl9bGcl+5O9ioU5K3fEb8geIgo+ENok0tprc99WRrEa3xVRW55Qe+xVsCbFoSDhmXf
ws02nKg6i1HSUqexGmei1ZDwpsFU11+VbKLcaw3pgG7hiqOypScgqUOmgXtT5GzDuzAzEQjpFq44
ad9JDDxG6zzgqNZF8iDmjXsZMna6HWI0K1cBOR6Va2VjGG2SNes3so1jJGvXhMrWrF0F5AQzwNKZ
tSLAlOIR3aPAK4W/ndo0NlSTyqigHF/63TSQZUjC6ZPtXDEyJErDn2sxG3ZVt/z9f19bewdS4A6N
wEleiFNRulcPgJ9qMs1a0onff38lHq+RPaZuYPme+OMgM3VFFrHpYH1A5e4vHVnV3EGInMmPwvpj
LS/z9Pdtm9EtXDlSKw9TOIcUQQbztq82TZMcPMaD5RuigE684qruUuNqjVmBSW9tn3yfXdYCCaSz
GRAzOvGKr05LU4A6OsNLsEvijYlHMr5sjBlKnDrpiruGpTv4mINeJwP3r0KQ02aJa5Efwy0SFbco
m9zmFPU8VN27uFqqi7eIczc2x04nFbc4ky0QY94MSWU1SWr5p03m36sl+3nIcNSu0LGWHgeEtEpY
5t1Nsr9MIn0IqekRSBMP1LZQQEzqsKewy9Huz+0qIzIs53oK75vN1Ham2V4VELX3Icy0xzGygXeX
WOwkAw8A6dqQeOjE71H6VUgoO5Y5PbJToLv5aVm8OLCGCyAohmCvE684buFKB/DIva4U0kjkGEHQ
WGtMqvpgwP8PHKrFGK0Jb8NJ1VuASqIgyQUY1lxDQNZtsOK6RT+WQzsBxN/I+Zddf8vW/F1XiQ9D
FhgcQHMcqtT9uFQ6WRnkQNCAqx0AkayPWiK+HDJ/FRTFgqwP6oINiYUyDZfsqdyf543Go9GOys7v
ueXsWx7Eby7FpZ7cN/NwmscpxrCuY7FThUeJsB7WYmxxZGH2VNN0wDDxiJcH03oVHpVtGZvCPXhu
PkZzBfkZRBnoofANTZ1vbi6lKq+4K2Uj0BBp/8jo59Ga77qqMLz56SQrmUJRW33eZJv9Q7C0jQCU
/IGRpaY0RCd89+ZXQaG215A1JbF/SMbjMGCXSvDzbYt802Sgkf0vX4meRTb7Lgbr/cjDx7w49UMa
g9d6PvTuBPFKvBkA4i9audo/miE4ZcP4zvZMV2PdypUkQSxejranZrmbm6GAoThhBmaPzkXNbzzn
bSa6j249tqbCje7vlMiTeWweCoBgXzI+nDiIJxonAvIoIqaGY90mK3nDWoWYO2BN/GXxnaiReTyU
Jh6oN6M+pSpyRE5ZABK9rnzZwhQdkeU14E7iYHrlbRvSrFxFjuRV3abSLYO7EhX5yevfAXHw9bZo
3cqDf5unbwdO75GlfJE8wSReJyzjepaGw0QnfN/qV7bvsFSyrVvLl5DduzkaWYqTlZugtRp7+We8
+SvhPR64s542/KUYRJRViQieN+87+MANi9cpXXHcwXVycPwM/CVA159d1Xe1mxligk4vitPmqVfZ
SyPsH6BXirpcnB1wmKJsYcjudStXHNeXG8d5BHOhmzzbgmN201/HrEXxURfzKOcKV7WXHijs6QoK
4mjxP9yWHcIo/lO4hQ8p7rkB6rJM2Yj9TOcI159YoJ5Fpxb14U8NuS7zZ5eZkDUaDakAkjFvJwtZ
YPnSt0Wc1r9SbgLV7H7zxleo9OEsB8VSu+se0xdOFjAAq8/ueqd8AHXNuRwPkYpRdKX/27PCqq47
NNGWL441R85w6R0r3qyPt3dCY54qhmQOSW/lAsLL7FvlhpHjnB33EEoYK9//9JXbTsxefVGy8mXg
ddRwindRU2apW7fisaPLuFvmTvmSgwfafSmKk3AOZggqe3jaDxsRdCxfLP83RwV9mQ6hDqEQxVsF
2DV61vvli5eXp7DwzoE/nnHDPd3eTJ2pKy5r59ZWWG1YvqwI61VrnfzR1O6uE614bL5V7iAHj7/Q
5ikLlktDC0MEe3snfRUxsuG5bs7coHxpBzcaff+Bhl9QKDKk2G+fHL6KvOjslpWB4M59IJxzsyDC
+OGJFfKhXkwM+boPUPyzdX27Yp4QLyv1L4Q6I2as5xdr7g+5qK+S+NgdybKyhKlbZHzw1j7GjGhM
u1sbA9ZLt/7991deGtQrk8UMc996DlI38qEJivdjaxpz9rbl+CqTTwp8TyP/CQLsF8mLD0t3iBOH
om3t3wsfpyIbt9BDyrGV95xmUQbOyAE9r7e9SacXxVnHcbLrrgzpHfBpJ5/QO9b0p01QQ1Pr26eH
HyrOisxrwXh7q3xphusSvnenC8PD8frEpAE6olO84rLlOGLIPZ+R7sk8Kp01FvZ05F5PfRWAIQE5
wsyyXLy0gpw3oOFxxb+tdI1WVBYfwTGwu+OFB4pnfnHIy4rB9qX7O5h/baOJG1mzsSrWC42gq9un
mL1qzdaJduJaLUBkLatB75qQo+I7ulb2DeNN+eIXX5zpkdAGidOJ5IbcSbOtKsBjaLya2VspXjzL
+rwwH5NLHFM28PY0NWzs/qevYoGbg6B+rmX5km792fXicPzbK361y7fJfU/Jg12+544JWKb7EMV9
m6G2KXEa8ZL+j7MraY5b57W/SFWiRGrYqme327ETJ/HtjSo3g0ZSombp17/TX72Fw2s2q7TtBZsC
ARAEDg6KYssQdHh+adBP3Qkrpltl4eyGPY6gDZ6sYuMWCebrGpITurUVu8VEU5BYAfx95dmy4Zx8
Z/G3SZZrCms4AMVoa9aOVV133pG41sW3lnPikKelCQ26qdm8iveYw6lrs7EorqK++OVbJi9DbvBn
uqWVIvIMsoJiYGF+DZNzO7z4+YkZ20w0JqUCPYqYLWWTYttp/ogQsuCfp+JkCcOJanyOivWwYmln
Q2zl134+IYue1I81vXbuQ5l/u+/UdKK5/f7OqhbmMoZ3gXNaAnBp8ky+9UnSn5O5XUVo7rH/ID96
5vRdGOfX2HlNuk+B/3WJ/6zbvGKmw9CMTsVYeQXt+Kbn3d5v0OpjryKfxM4VU00qX1huP3rHscnH
y+zn9BmzFbvD/c3rjlYx1mDw89gXPb8u/ilx3pb0dRp/OfRPgFLG/X/QeDEV9cF8mYDwWTin3E1B
glOGIWD4k6mvTaP4KvCjYlWcSxc81eUUB9EQtmdrrF85yfdJvKpm7TGVy2diYd8nDLmynvvR2LIo
FWJ7Xzi67d+O5Z3iuyGaHwqMY72CsJTN6IHqHtn4OTHh+jR2paI/kopmng2e0usyfiftF/TQRNb8
dn/rmnNVoR+gYG8a1274NR6XCKM4tiJcaawq7KNIutxLXWw7bN/m/JvjpBHQ8IaoVSdyxVz92W/G
sLGK89AdAvvNYeiCsve8IuuuVk+x1yVhTdq5cXGmTXdw6Q8pnUM/mcrsGntV+XqoF8qOLnhmju6A
vpCjW7zVThVJsU9MkEfdwSo3rDPNBW/njl/J4O16MEHTbtXMUo+p6A8B4Qvi5fnVXj7JGvmg4LQ4
JlCMRjQq+oPHdhbQYhZXYl2Z72Gicht53qGrvxHTPaX7C8Vc68K2ln5u+ZUvSMct8cYF3GzJ8mgo
vg/i833D0hgtuynuO59QZrxrl3Lk12Bud8X4WIbWDTpkcMe6T7j967vVgdJuArB4YXXov8vf/Kra
tDOSxhOGk/fd/v436OJkFQ6SFbe+VORer9zlGyaWU+9KSOrk5F1UJeXWxc+u/71HTe/+P2rMWiVt
iZPZz6iw4er8A3gUmiEBOXaUCdP6GqtgilnPTlw5QBeV5ybtt7aYNg3aGO5vXbe0cgcn2TIEaN7l
6ALC1PHGAeTK5Ox0uqTYckUs2xqKEjaBwYTdsuwW1JPisjMok0boKjxk7HqUaFH8Ot/Q+uQ1afqd
x/pD4K+rOzAVINLLEjQHiZ//FoX70jbuQ9ubSmwa0ajgEAv1wRZU0/w6pUFEkM0JOhaFqbO9f6g6
0dx+f2dnVdxgiIs75VcndSKfbGT6c/aLaOxXQV6BPFcMmZRB4081/oCj8FBNL3WcIDtiiPg1Kqky
5bh2YS0EU+yu5VxtW386FpKsFIxy/zKwoKGXAXLPm9c47aLZ/uaxHe8Hw/q6rSuG6ldL6iH2Q0Rr
Y0ZC339BJ6WpzKZbW7HUaXQCvwxxtwdzX0W0XfJoqSxTLKtbXTFWb0aNWQCrce2C8NvS4oIHkOj1
vjpqtF3FgmCcOZFCFOKa8T/+spXuz7hf965VcSCWkHM8ZQio2jnYYtBiNLKfwllXQ2IqBES0t9Qo
X4qzyL62NhpHomn5nLjdTiQmmNLtAf7fMhVTYSAtzacwDbi4Du3DXB5H9/vYXSrrweuf3NJwqWvO
VqXKadp8XsQ0Wq+YqoBJV+kuXzeA1mPu7S/feZqm50kqCyLPNW8PSd98jnOTf9dpjWKrthzSMsR0
gnNM35z2mz3tK3dad2G7ip2OtphBdTIKgCF/BNlGYKRFiKgqsE3oHo0H/h8t5Tu5uKCxSgurtz9X
zgvIk/PsOxl3aJQ37P/j6ZiQu2KuGVpW405g/bR5A8da1tdvKJ3ueNb9jm00Uc7FNveWEyjXz0ma
ntIs3wSLKWbQnIzKoVPZLhVZG/JrPX0J0XzuFVW0DPm6iESl0Mm9yikF7XE2hR2FI910QDfed0Qa
Q1BBUWBKZcIqR/tzIp85euTCxFm5aeXGlTSTU23jPMbgDTMGLl5hakjUxMwqeU7bd0MtyGC9Lu0x
5G8c+aMAHPfVG7r9tvfFolFWFRklbQRojdPan+vgwQFdSRKWeGDwgxuufDmq4Cj0JDKkAibcAMFT
ghY8L/jmIRAnyX6e1kUNjmLS4BiKS06n+gy2HoY0WDHv08w2GZxO5ZXLFzzNnW97+ADwjkUOQIB5
98O2/10nf8WYrbZtm3BpEK41XdSnJ0IvsXyJuy/3l9do/X8wUbk3JC3F3scWM1DFdBjqxoDh1S2t
pJUTOo924eLZ64P8uRV7B2QR9zetEbjKoVMlS1mOFhNXMZ959kTDQ5Cuy+Kr/DlhjltruDl/nhUb
VpANcZaIWKYcjOZGV+FQgcAskNSF/xoGuQVXx75Dt9mcsQj8g4c0yfbccQz1OJ34b7+/u2VqMC6R
SuCvKvrC6wGrm5h3dSu7f68c0qbJOBtuOvPbj+edrJbDuoNV7NQlBNQiQBRd025XBnt0C9im6e8a
V/m/ma7vxFEmFEwWManPTd5+oiLek8E/Mr/4gw50MC7T47ovUMw1YSWzYheq2Zfjpu3GXSnr/Zj0
Bkem8cYqJCoZ8AkYAAD98X/K/HngZ7f5lYw/729elxxRcVG0lwlaLX1xnZpTXz2SsI3s9NucfiX8
OU1/sWnr1QbHo/uS2zm9O4+Gh1PP0qq6iuVLDO5gGn8SyW8KXtv736LxESo8yuJd2IFYLr/S7DKC
h6QAAqA1sdRoLECFR+Gtn5QM9MRnIccR/XMdx8R5UVhGgL/uDxTjlUlRLrNwxVVyZ9u7zk5k9OW+
YD6eYuwxFSRF7WzyAh4iN3IZd2yfPaTucdiMW2dbH6gw2IHuAxRLRpq8KVFDgKLO3obHPoT/+/7+
dQer3LZzN4raQ9v4OafWXtp8Y9nTi5W3z/eX121cMeCymyWIMYvquqTVPrW6x5ybBgp8rPJUxUsF
pd3QcbDEFYzrGGT3HAQXGn6ipvHFuuWV+3aURdpTy8l/+yUfakB5q9g/NkPK028xhgF3z6BH7mzD
KXwsJsyN/tt8p8Lv6pAIdrK6yoto0LfIOrQmJm3d6sqnVImTo6WlYyeRNS9BGmeYyxeue0NQNb+W
Bks+B57FTk05v2VxDIqANDAhED/WTqq2XjktZmt6MmWnAc5Sjva+8OKoapf9fe3ULK+SBnW87oe0
LavryI8O+d4AOdwZTlS39E2t3jlkPnm+b+W8uvbVT55EoSyjYl1un6oUQWEQVInbB+IaFC1SgqfR
esmmL2mzKTpDrkejMSpWrZ46wvxsqK5B/aOepk3iZ7t1IleiHd8L4yQL6uoalvuGcoxjOcbe6/21
Pw5KqDp1DjnXLplzUV199lPGU+SJ12U5ztZ5TJjhHtQJRnGX6OuksU/S+pyI8WmMxZFO7bonMzp5
/lYZy2kK0rM2uxbVAEapYuv2laFFSaONKk5tGrk9CNJU18R9BWduRNNI8HXJe6pC1UCbkt4m+GZX
1Pw2wPi/FZn8ev9ENeJWEWptaFs0LbP6LNlrG/8gJoyObl3FOikmnbU1nPs5KL90/VdJV8GKqIpJ
CzxwDcQE6w7ZdfSfQTgd8dDgrHR7vv3+zqOEhZV1FsXavXuo4gdm6kHQ6YZikX3QLZUUITmlErjX
cMTw3obY4dcsy2aD0d+usf9mXqnKO+T1taC2KIvfqb3sSYLWQVEeiqqKpkxuFnEeU7gxUyP27Vb7
6M8UE03n3CIiTqqr3fzriS9l/3sRv7zgWJaHYXq7r5c3PfnoPxRTxRufg+QXniZx/8nDfxZ0fRPw
uscGL6NxZCo6jc9DQP0cOmTNz3246TCwtAiTyAmOoXHik0adVEoiFw0JSz0smNdDlx7vkuEZ8FZT
RK+JiqkKVOsqlg/xNFZnizSSpZuBFRyNIbXTOckWr/YCE6LLwHrFaJUJDaV5vRdzm1lfEEl79kPe
U/vHqpNSy2fDQNzYA83VdUCmbYlfBAcGmDyP8nB/fY31qBW00vIZW6RbXblXAYZgbfk4Rs1i6mTQ
aYLiqHKMLkp6e66ust1TZPKWEwY1Rn35WqzMn4MW6W+/InkWcyYIO7l28lsAPe7GfR2FXbVpKhNO
QKdsiu/ySU8Wyx3oackyL3KDoTmmHg83q87AVzxY2g5lTT2fnmoMLKkD62lc2kOeTyuXVx5faLWr
3Naz6InRGl1xIv8KVa43mCVqmiaiUSJfcVkiW0BWZzv4h6kVp4ZW9EjqtNwDCLwYXLDuBBSPVWIw
Y5svnJ9zrxuzDcgsgWvw8hatVKsOQUXoxW7oh6UPn0XnTwTAgKX8YiV/1q2tPGBQTFhc7rTsNLXl
biB5NIGsBqhRw9Y1slF5mdBK7Nmx50E7rVRuareudqGw5pWrKybsJwFtAsgcZUeJ1gZ7Z4Gi/L5c
/pdH/eAeUsF5ztRSDFITxW+/CresEy818B9kLh/GEjxNvnMCz+oOdf0nK0VnZO/tl6x9LF3y1afu
CaPZZ9Ks84Mqls+Hr0DnK+ZTL6UAKLMD7aqbZyFwlEi33P9azaWr0jix0e3jwCvhqJzyZx/MT+GS
XqZwiIK18aYK6gPvuOUxMJkeezLU+7YpiqNvOf/e37/GylVMX5r3di7H2jumjAIZVczlxqXxvGde
Y+hg0klIMfLKTQjtXdgJhkUe63I5lvO4cWSPSTzNqow+VaF9LjrKLSAMbnPI+yNPnc28uJ+SZBV3
nAfy5b8vo5kzbwRbAzvRagb3c3AciHi5L36Nlau0Tl4Fwpm4W9gpa1izWexabFo6Gh5YusUVIx+a
LE56kGohYvu9YFZh2JqGfGm0Rh2y1lMnKPul8k5jQQ5j4Udu0p65LPf3paJb/vZB714VbmWHAzpp
vKOww9ek9x9a1l0SGaxLJKhwvaaIY57lhTxjdkj8IPw+zCJ3iE0VW93unb93P9ViqOOlRwInvYTi
WFdPpWlCluYZwZQ7eUnG3OHDVF1jbz+i12coX3LrsfV2STJv2sngE3R6o1js7f5lOQ2ra8Pwdg7L
PEpauYo2h7pqbMrHpE0XNxcXO6NFRLt5k9Hx6CSrDhfrK3FXJ6kt+RDyS5rbu3DyHlkT7u6r5Ydy
wdLKwYZ9gEoAW8RFDP6vWVL0ksrh9f7aHyM6sLhytIOTda1XYJQKvfQ7d+8ewX55qHfLJo66TbZf
1V6Hv1HO1vKQc+3HAuJvH6fiZYm/h73Bl32o99RVYV6LSBse2PiCuMCM1Azd6tvS9LbVra24YK/n
WTZwW1xq8akbvvXhIR8Mp/rh/YRt314575wNBhZaTdtb2Hb4ZQy++WhHI8VJ2Kbs3IevJayveOE4
HUqMpS6qyxQUBxLH28pB6tieNlWenDEqfuVn3CT37jOcoAmpTyH9sfk8hYfJXSIa49l0vK+fugNQ
XHLC7SQtUcG+yK6YIyu51jlGuOTtKip1SEkx2wDjEW27n/klqJ69Sm55sfESUzPjh24TiyuGi6kw
SyktHHE1V7s+GA4j9c9kDE8cpDlJI/esLbf35aTxESrwC+DsJvXtVFz4OFkAnY/5tg/TLFq3umK9
AMRiZi2AmpecWJuZOqdKmGALmo2roC4Q2YCHG7MhLk5N/rAsAzlm6K0Tigrp6p2Ej3JoBXBqnfeV
EEa/2qXpcHUbV+y3cDnGxYU2v4RhYG9KBwQx1kjmNe9s6qpj0cjgzKkgCb9gKutXv5VotxB/bG5q
StFtXrHagAxZLMYZZiUtthuguxji4BjCYo3nUXFdQwVEK2OEX8D880gt8pDG/lPrVJust4+16V90
N5cK7vLZMsaedHBzHYIH0OUfWryFX6YN2YidOBCw6BviNo0PUiFeAuM0yoHhj5b6lfS/3HHbmgqr
uqWV2zcPZBhjNAq/eOSVi8/O8jyYWpJ1R6zYLAa/loQBcXqh06ci2HmriJupq8K6RvQee5UPacQ5
oA+y3OGwDRUDzZZVmqvED4aE1thy2V5qv90ACG1wYBo5q7CucmRl5+cddCUlh8QbIzCVHyEew/I6
XVSxXXZfZKFfJuKSPva75NgerE19ZheM1NkX+3DL17ysIHvFbLsAlfhyyRCOON/G/h9pIkTR7v92
Iu9ucenbTiFb7L/dTdsbpGWX7t0n70v3Ldl0h/z3/Pn+RaI7B+W6dQXDhG+a84uwrvnPpu6itjXI
5mOEEYTj/P0NRYe55FmHS4pFw7Y4Jg/10d6DcH0vDbGITj0VY00BDY+7oBeXoCuD8yzRa1fNuakT
QicaxV6dWsZ+Fo7i0pdxlGFwX1NG0vQ21LhkFdw14GKiWUrFBcSn9Sat3G1t169hmkZekqSRb3yr
aL5ChXkFIdqjWqSzL01QRrx7lHMHDITBzHSLK1fuiBmnbkqS6pLK16Z84fJiJJ3VROMqpsvuXFAr
TgOoYrKd43xxqhc0jpHGRPqrUR0V1VXIOktQK+eXFjOPw3w5ZLXBZ2piTFux3DGMRZhgwMCFNG91
fPDZhTmnFIx4Y7ZL1nUaUvc/wC6OXGNIcKxVmUXgZPRyTISmu6A+rPILKgdWEYfS5SC2vUzzUzL+
0/A2yqUhEajTGsVsF9wo6L7yEeLPu74DU9IVbI0GjfywmAu5KEY7NGKaagcMQ0PwCW06Htjuyfho
tZ8LzGGw+we27h3kqACvZOlGmzj4CDY1UX6bnTRGg7Mm70UdlQ8rS2VXJV1aXerM2nXe8pBM8hL2
pUFFP7Yt9Bf+7ZhBLtlw6gf8UganjD7hwb7xyktsmyiLPzYuR+XCSouKeZRAeXzMDex4h17SVdeV
o4KLKsqGzp+R1EECZssxNrsMz7Znep587JQdFVgEdMtoUcvDpVt8ifN/XUDCpZtFNX0KahMThe4/
lAu3lnRq6vyWlgJBYLr4jz6ZH1yZHJycbzIh1yDCoUHK3cs5TWsiGbxQuV/sr/n4usYvOCofVgfG
39ZzoTqAjdnOU4uJk6MB76zTGsV0Y9vnNKix9MiRhpX04OWmds+PPY6jIozSLuBxWdyeyz5/nrwB
ibRQMgwfYKbyj2bzKswoBGZnikt4fS/pHmMAt0E1HhqaKzTmquKMbBnzYro9326CCZbN6NMNryNr
VdUEGfvb/76LNS1JfGEPEHxV7Pw0jhrUXlH+WaUwKujI7cPJ4pkjLgW1X9L6H+rKXzagdfdX//iy
dVQmrCyho7RneGELxIHe8INA1e1NLYNtQHciX3UZOurgM4E0b4OEC4KF/BsZrzKNQFZq+AJNpO+o
8CMSz0nXZEjExl/jS3MS+3TvPNtfym903xySbfH9vqR0CqpcukVm95gvjLxdbv07yTGPwoqYaAl0
5qVYLrGnMQRh5u1CP6XkuZw+V/2qEN9RwUY9ipEkRV/sJZzEyfLqbd+b8rGaXasYo2YcKsz8xePW
sq61u2M1hjbxdSarIoyEs9BsIghDGEcImO4mH/gu8pKapj7o9q6YbMtln04YkHPJmDj2rPziJAD4
SBO/n2752+/vPELZgBDIHpFSwHW4n1HWI2mwbzDLZpUuqjxY/Vw0w5jBWeKJHpGIWyZ3oFFyFWvj
SD+1wwz7rqvpAEjptmW/7m9Zc22rBFiiHFMPOFVxSVq/e/RydPUP6Y+wTKfIr9NmS+pxd/+fdN+g
GGpFUU+1Kjw7aZDNzpZxq/26pKGR10i3vmKscR00ddNIgdsEAO247bNILl/u712jNyrMBpcqD0SA
V4ks/yzsUYinLP533dK3G+CdSobtErJuxD2SDEvEQLyeV1FNDOaqkYmKselozUoLMzYus9duCq/c
pZbpiaxbWrFUx+2BMWkscfFaf1OHwyGrTG5XExeo+Bp3dJzEseAb+xbzYe3GyaMxHK7ETvDUAZT9
+b7kNXesCp4JQr+2eUHEZbDoYbZm1Jijoa12BfuJ8a7bygTS0UlKiYw7y+d+Nt8qksxJ7V3ll/Bt
UxZWphS+xoZV/Ax3KicI5gZv2gX8EI33zWbV4xDa+wVwjqZnph5h3YcoFizdOa/Sor29nX/a2Zaa
+lV16yqWm8p6WYoZ1sVL+SeWJdun3Gbr4jQVOtNV/tiGNUozThm/kdjaxzj0rYSzu69FGtegYmdc
JxbZ0HQo/bRuhDlOwLlEpbu/v7hGMv9Bz4hxcmuCkx2XnYh3/bByXcV4e2l3Vd9hXTHvF4qR5oao
RieM2+/vnFkinSUdxlpc/H74ynv+SKrOi/zC9ADXrX+T07v1W2aTiaUQdofn6wzSK78FvjgxKbjG
kFTcjG13qJQjh3Bx3c+Cnjxk5RhaiNrqKEAqsu5IlQds3GQl8YBivyRz5m39OmDHoXFHQzSscZ0q
fsaJ/TZNRAOfFhfb5p+65Tsn3VaF4T75OAsFToO/5U9usOtGhgIFqnnjznIDcCO1f6edH+Xh96I5
1dU6s1J78+Ib/YefIWVRTsVmSnfFPEW9ZUgiaNRIJb4KsxqE2sBfXeYbz18d5Y0bNSYaI93iN+V6
p6NzkwH62Q6wgZQdBmDsJyDTRgyBWaU/anPeELcWRkMhzMkdjFzr+UOemqxL421U1L5PfQs8nzhd
hx+q7CyKdSqvIqKQ62uWxseWOQm+OCFUB3NmTAU33aaV27Wou3JwhwDFGMgjaeguKwzVZY0tqWgo
WbbSD3qIY8zzfwJ3OmZVfHAw5Uu0geGRrNMV5Ua1lsbpg2RGYg6onCPm7L65kk+7cRw/r9MWxWD7
ZuTC8oHoknQkB8BIk02SeSZSSI3sVUAUOCF9lnsZXmuYPMfLeoNC4jrJqLxXaO2GbFosvdB067l4
BdoF+dH5q0Y7UkcFRcWtMzeCoz442uERxJ9RVVlby5LbVXJXMVG3cRVuLpG/CQek6jepazVWNCyk
M3gBjeKojFfdzIOcsBRpuSrejssQdYnAeycZ/l23/9uJv3NiRd3Stg9vF22woLd47sTG6YqVm1dM
NutEbS85LilQgX8bq/zJRtvowHvD8ppbXAVDWYwKPpSQvWfzvNos0g+Pdd1WX9CdCrp6blt/pBsa
Dlp3EIoFY7SjVwwCvi10+LYBmSimQGytaR2Y1FFpsBCocdEneDssANweZTH+AcLgZ+XF1FDM1uxf
RUUBD1WILsYzzqd5lP70+a/AdMz/q4f/p0+COioqairsocYIJ2z+U5tu6lO9rw50S+V22FXbdLdq
9C7+Rrlw/TzsljZFhC8xc3csUPG8JKEhoNV4OBUdNeaDjwTyTf7NKQk+SXflurfjeGdf41yTxR2R
DBmsh5w8WCasp0b3VUSU20wMpCGAVzjtj6KcowCP86WojpZNo6la93pQ8VDllC59d6vRYvDAT7+4
pdFaxxD36T7A+VswVCzpOBV4+5d+eiqE/Qsp2BgZwNHbYA7VjwSzJFd5OEcxXLAEpJU3TgDSlOhl
8bso8wxBss6klDvXL0icZSHEswRfS5Zv+jQa09dVu1YxUbbfBdVS4YE1WTl4utLux7KuWY06Kijq
xmE2trYLREXFk6esqZeTIPk/6zauGGmTsxa1d1woecOPLE32lhETpbFRFRIF8o7OTlAFuARWyzZ2
mZx4h9Eq9/etCQJVIBSfWZbOuLEu0hbbdrzkJZAsdR3F3fO6P7h91TtP0GQkd/oFGfUW3gsIbeIE
UR+c4tRgrBpt/F955t367oDKZughxJzdlzjroqEHYqMUhrtWt7piruFMwipvJXbvjS+sYT9DUJw0
64ZAQyUVI01r17PpiPA1ntoHj4DAcm5erKbcxIOpm0+nPYq1Dv0wSeKhbi3roH1w49bfu6xaBeh0
VDTUPIVl7Dl4nKAnm/PPoD0tq6/39ebjZm/qqAAoxHpLiiANIdoeRDnb5EEcq5MT2ZG1XcUyg79Q
jLakRe4hfXx7ntQVxtW22zJsS1N8oJG8ioSaMZ0BIw4g+aBPdk6S/CKjbXi66Za+qes7pbfKtJkT
hqfbHBB3KzsA6GJGDLGxRudVIFQeLICRJzf/3spzgQkHWdhuMMjd4BB0e1ei49hpBl/ewpmqT7Io
g1EdG6+UBnegW10x2DbviKyTm7N03UM7+Zgf+/O+QurEotgqS4cOY+iQ98DczkMq+dYrprMEA+b9
5XUbV+w0nZdwsGvcfGExRNKV27g2hQIfxxxEhTzlCxuaZEIwllVPwYJ2v58Jxid41Sc3Y7s1uycq
8Cl0ex6nApnFIgxrcWhpQ/CiisWw7r1M1ClC0+QWYecJfAPKSJgXwtoflQmWTj6WPbJ8f5uTayFW
miTccLtDjfBHtYm3ySE5LRt3k72JTbglqwBcRC2g8qSJa7+scNsGT/D9O5nZYCsZN6EpPv74Oidq
IZW2ndtRDNu9OMsJpd/6yIOvrglvoltcsa1yBELPH3DV1jPZuuVLi1Je5v/Lwm/3lehjCyMqYYE3
ZnwubtlvN/iEHM5IHtt1PSZERc4laIKkVQAg0VKixySHU/Ay+vn+tjViUVFzE014JQO8SYrl08ye
CHBz1rgd0spgWxqxqNi5tlmcIJtqYBJGeQ6kV2xoz052Uhgcm0b7VfScm5Wzj4wrYEToaUOP9zb2
TKhO3dYVXz+TrJThDU4xOd25+TXz7MDjH/fFrgHgEBUqZ3tiwmDQDOryZd4kR7GPt/5uQd8K3ec7
a7tqwiYlKnLO8sjYt+MtQm5+5hg8Iv0+uv8FOukoLt+N7SXIgps3IGw/tnvCm21d/b6/uOZUVeic
GCYva3L3FtucB3HOTIA5zaZVwNxczzSJBY50BAoBmx4o3wBNuG7TSkAWF8hIc8z0vjhezqO+6v/Q
ali59s1838VMXu7P05Dj/u6tYZOBZtT21mEFiIqVI2mTesUtVF1SkNBniFo3dMpXxXpEhcrloK3G
ADRk4FI3/h4kHPMX7NlEqaTTEsVAQQ45TzTFzp20fpbS3wa2u71/lhq3qOLj6jkOnKzGWSI8Bf+w
7F+ZbLuoDoN6gyDQcKq6f1GiskwOwo2tW5rDecR041T8CsnRsgz3tU7ZFQt1lsFn4DvGjdfKyPuR
IYdIPMPONWurCDnm2fk8gnr7ghd9FPMtrrvZXhVjExUih9LZREYPEd9SOociSEdwVy/tyo0rRmr3
IOKZPaQ9p+CTbR9ZLCNrFT4Ob5ebsN4ZKepR7bLwoHvI8u9MnOzqtbfWZIKx9M0E3i1NmttFxL3u
oUGZy0/y4zRXB7CAGqTyoSJiedWSZDXRQPjY+XKcqiOm6oKNbEi/3TemD5UFqzt/b772Ur/PuiF/
GHp0sXZ8GybzZ0lNPE4fvhCwvGJFrtdPDGNAuweHDhGix6m4zO0IrvlLzww16Q89Df5CMaU49Eha
CVk8WF2Tn+JqqjapFQ5rFD4gapq/XPoRtNjQG48jao/9jZ/IzX3Raw5WzfJ7cS36hnfdg+zjre3E
D9Y0f6pTvLhT++f9v9CcrprhZ5jElNhNXTxg9OQD3gdbIsiu9F3DF2hEryb5HdLTbJC0g+jTXdnn
B6AIDVqvURx1uEXcg2AbWN/uIc4x+ubspnWUhJ9D/rA4JrI6nfwVuw0sYU0V+s4f2pIc4p4CP5+9
uZhX1cns9zr5K7abFV2fZ5ibdqrLsEjCfZPEVrpb7NgO3SNlfd+Z5KU5CjWXa+c57SoKLxHKf9AB
ubUwreP+N2jEpCZyp25wmGhgwvksNmVeRwyTvbLkmzcYXJDmqP/3eH7nPzGuk1p1haOWTbaz0Udf
ewffYlEXj9vMRL/9IWYxIGo2t8n7Yqpv+pRgShOexfKh9rxjOIS7ckjxwBLnat0gA/yX4lOLAGDI
usR/IaET9QBZde2/c2CoB+iOQ/GoFW8sO29w0ONEt3X4WoNMIp2/2q4hKtQJSnWnrPF4YzswPH4u
mReBck0OL33z5ta/6fjrvk5ptPU/6V3ql8hbzt3DjDmYTlkUUdM4yTrXoeZ3ezTL2TVGhT4EyzFM
6x1BG5tPDnn/iQeZoQypcaz/SfAuXR6LBFLKx/DVtvljOQ0yarpku05At9N/ZxOYjZiE6AHrH7pw
2Ab++ClwhjWhJ240RTsrv25IlcGew+yRJg/ceXRMxdkQu/tP3RpLK7qZZ5ZTdzYioWrGa8Wxotw7
kOw1zL4nGdsU7JS6a+oD+CdFS8HO0qGyiX/KkkswnPzgKTaNC9K5o9vHvRN9GeRtXy23j8DMHad8
nvknD8TIYtg2nqFWq1F/tWAIEFrfED7c1P8noe1mDhODs9atfPuod5tPJQPNlYPDbeJhh3LwHux3
BrPSLK02SNsTZ7IByvMhb+RLW/svdrZ8Xaftt798t2u7pWBgtC0EWQ4ALWXuB7hgCsuwcY3HVDuj
u25MsmyBP+is5dB7qG203j/c/dfv17GJBkRtjnZY+/9O0/bH59wa9z1nr6Mf7O/LR+dtFLtiDE6/
zgi0HSxFQwB+jJg/Z12x7kpRW6TzvF7a/H93owRZKUnG3fR/nF1Hc9w6s/1FrAJBAgS35GQFS7Zs
S9qg7udAgjmnX//OvJUurjCs4souLUBMoxMafU5LtW+X6M1OxLfbP+Fz7SH6U4FV+qomCg4t7trj
0uT3ftmv6Pzn50v0J4KOzSJ3E9ldqqK4A7X7rprGY+OJJ15sGk0kiF7ldZ24LlMH7l6N6os9PSF8
fW/KNQU1yUZz9g2GF6CvOekxRlbtE78+pZ1Ykc3nmkP0Ei8qAZj30sb9BVSe5z5qg57aj3OxdoUx
La8ZrvQ8r08pRN87472zdLtOTOfC31QShNi19BlEun0sUyjNksm7sSDPVjpHiOVrr52m7WuhULYu
A1wU2wfQAXOfnUORdzsADDfdTIle4BVeUTuYsNZfavEaZd0hq8XxtjWZNq6FP1a2g8L80f7iuM3P
wQGPxyDeO0U2pQhEL/HGlRRKlpCLv/BwEDTEnN+wXzYRYAuiV3r9GNdSDK2GvkfD3ve8ULYg1c/c
lehq8Ac6OhrMCD7zLL+7uMUToXcChIOOfc7T102y18HRY2oJOWQIVnX1o/GeVf2gNlVkIZjrcX+I
g0PWDot/dQQ1s47oh3xgQmw8Us1SW4wzyHty1UXaB57IHqb816yilRKYwYPpeOgl60RVcYV0Vfb3
PJ4BeK9WYp/pNDUb5aNdqEmhABP3rX8aud/t4qWZd5HF69MURZsQf5C9FmOtcSGzaNP+UrWvmFiz
43azqUpChGasrSWG2J4hnAaUUKB5r/myktkYxK5Xeq2M81y2cAO5vQTFuIRl2a6I3eBh9EJvRMuJ
Mg8uoFjoacRU4N6mp7Lg22Siw6GjKfJnIov+MrVAt3PrW2/5T7ft0ySUqyJ9MCKGhwaL+xA35/Gv
CkKpZ7b21GOSimagS930ou+q/gIi7H3W/mym6jFbbdoy7fz69w8751MpvBgAu0s6OS+12x6RK62k
eKaNa5EUc+CyXtq41DRX5DyfngAsOczdGveNaeeakQ4WZoM7Fo6za+KDovTA83h3+zhNO9fsEgkM
jxiFyOuy280QCpUSbz1rY2pMy2vG6ZTJ7EU5vLltkxfWFq9e1L3hpfDn7d0bBKPjn7NlII4v4FXy
BmRhUnjDLikxJHbb6tcazgeFcYAPytukzi5zhKdH54pkkM3irUje4Hl1DHSlcq+TJSRP8HzkVUPI
bPZ74QTJxrDyCZN4NFulpRqKZI6yS4t298esUvx/uUNAanJbPobD1VGgySiGpRBFdokza0+8+OAP
cjf5awIyLa/tni1A1aBaBs6h9kpLi4ZxOu+SaNPsMUF0NPfko+Os6UCHP9TsvhmdM8ZOhhlZK3+b
ZH/9+wflweiuEhCqFjmkXz+VSfqIO+s2ueujD+jCoyLpGrjgLrngnhpYBGwRc77fdKw6bHvyeSEs
0veXaJnvyESOGIT9tZzGLW3okLvucZphbvskSy80T5d6jxbgrtq5DSm6Bz+J6FrznEn+mudpetQM
0uuvkNZwAVyuCe0uXSORMSyug7cbZ/DLKh/6y+iA59wu8nBMnDXkoEnvNbdTdWXj1nmVXYpmOtie
2nko3PfD2vu1we/oIwSGCVN3Ypqkl87LH32RH2kN+FE6J/sqXRtPbfoJmvJ3blRmiZ/1F1sR7zjK
JgmyzP9NGt5vu6LpkGg5zj2ZUjxY8WQ8AskKOhnnUPFqpQB9lfV/S60gQPi39aJpsQDCGhF3aE8N
GofQTL73yLMz7Xq0d3I6Hm7bmkmRNGNgft/zOOv6S2rTnVerxzFdo8QxnYFmAHNfVaDUhAOSINoZ
xr9jnIfusoYmvlY8PxGQjoMuJhC3jz28J0uT0B2bh2TJnmtVBugbe3LcNZiD4UfoiOiBW21utzhm
Oxd/VO8/V6oI62xY6yQ3rX/9eR+8dMWtJWoA68FDA9sVc7pTZbuLlbctD9dB0dyKGo/1ON6i9Q+L
39453tq7oUFzdFD0AqJgN/Zkfon8cRd5cyi9NRCnaWnNeut+FhhVAM1pojywfH4cImvFbA3ORx8S
0VSuMzeWTC5+LtwfBBy2f5yqqh+TqIjAEZIxsUarbvqSZsFWatt5MkFBQU4WNkV6BOXMz5LX99XU
b7uW65MjfFDKkqnEJxLenDDuJcesXndjcqXPi2jVUvhiQpAvJmdHrBgT7afHVCQrVRzDGesQ6bRX
VY2+MaQnDSYAyyqfgjhZmwdvWlyLYDEv3ZJHiL1zmZ9jNNb0w6ZGadw1NYNNp7hz+mHs0Wjk/fAx
9GuSzWvfq6O3DNuMVsdIJyWosXOxoCzqTY+1FA/owl/J3EyCubqhD+6GdV7FAMFLLxHGv/dBPGX1
H4fV7svtaGLQeb1VqneGbsoI0hJ7nkMrXQ60zYNuSn9iSMXaNEqDx9T7peaUk7mpIZ24xJiXMX0e
rRfli5Warml1zWrdKiWYLT9B68ETUjOybwdvNxebYGHQHi3cNhGZW1E6/aWfk2O1xM+dKkNq0d1t
+ZuOVwu5mC/iETupqksua8sPmqhvfliRN23zN3qzlKVm9KBwitvusIRLlp9Hu12pXxo0R2+Wyqai
y3uL55cyVc2uiKE/SJn5qZva36rla/QDhuPVG6ZEJxrPTf3+gvlAFwXqgR7Dn8CEtC266A1TXWZ7
Ugksz4smTKzn1LXOddGGMOj97RO+uplP0h69b6qwxy7H2C24n4WGnWfdp8r+7gLK5XW7Qv69/RHT
YVzV64OXSJtmHtpJIv7a6rkpnufC/+rUc5Ci2+L2F0znoNWrQEdXYpAyK5A8zBffbY7e4Dx6NFsJ
LqblNSvOa9uNOzT9XAglZ88j35xKBQtfK7Z/TnQviN4IUdB0rIYO5+xWqg1lBxC27Q90Nzj9eE6c
/u/1nT6ogVXjaEraSXv4eVtuppPRDLyQriJUMFyNo3TXWc9ZEV9m3NJQb125HRsUTAdS527tuRgJ
g6y9b++6OKYBLPLYVuUl6/z9WILM5PZPMfgqvUnCG2RUW2k0XIa8e3WFxPw7Zv+5vbZBTPqwCU96
iZcmWFvKbFdZCSaMWjLsRfM6ozPs9jcMOqZ35CW2z5JpsODKFSghkaQWtACI2DtsW/762Q822NEJ
raM1bDBt62Nle0EWgbKKNNsihd6Ut4jGcRiFBif8d+774VhZG89VM+0+9jPVqbS8NHjeDRe3jnax
WO3EMJ2sZtlL1eVTJZDZ2Z23G8V0GiyvCBrBzv4y/rgtepNmakG6LGvaSYoMI/K6w8TTfT1sC6D/
708+HCofADOdMND4MizZvmzYAwjPnzZtWm+5yyzwBDIGwvuOTEHqsZ3A5PTbS/ufxxy94S7xm8EF
hjW/iGgKkskOeM/CXH71wJ0Re6++sEFSvdZRbhC+3nmH6TMOHQqkkI3qMFra74u9sqq1FzWD+ujQ
aowH9JrKn/tLecXbSHV0XXUc8GTa2/NKg6XpB2iGa83F6NfKhl+Q80/P6pMgj72V/MLgc3SEdS+U
HdMqKi7uUO2c/IrgRkvM1qisd1JJNJGwxIJ0oE0BZ/GhzEq8ahRLtKJJn+6fu/rtu1Osr4DTKN/b
8pdfnZslC5psxWo/DVxYW/MMY+QOTikTjA4F+v/JH7sunO36r9806Y5XZNy7k1hjUjL9Ds1DNA2p
0mWg5btXP0djhercIVErrY+m36GF+Jykdc5zt3yf87+R+zRgqEL8Esmj061F3k9ri9zVr97jKOyu
KEZ8YRhBRCnPqSC7iAwHWvGf6FfcjdxeKWN+agz4lHYR7zrkP60fs7PAAPcsYjsy88MGr4Slr/L7
4Ev9WcyYBZSrdyW9feaqHSmsv5NNHzp3/DJMJORNtK9K9vX25wxHrl/KGbUyOVMMYCUkBeBy2fXo
nZFqDLYtf/3sh19jt1NPLRuC6gd3Zye4Pfd0l8RqRVimc7j+/cPy2VjaSyJJ+Z5mPxPQH2HSwsrG
P/WoOAYt3OdJ17dZQuL31r6ghMkwfTJhj3W7Yg0msWtWXdvtSKtFsXPEyx+4ugVllxyqia0EZNPu
NUO2pcuAzMnUu10XXwn1nsYIKUX1J477LRdbyEczZ8yjTceew+XNgDwU/hksTuFAL225koYaTla/
kzuLnTvCxvpDOZ49yfbu8HpbJU0ra7brWQuru5GxM+f2d9U5S+gT2m9TSP0intex13Vzod4rPu2I
3x9yprYFGf0SXo997jYjdH3E62S9XFg336VyS6MFR6v1vw1pwku8VD1n54r3j73tfvEK9sXlm55j
sLxmp305OdGcVhgqP7X02Vdje7Tbuf1++0QN2q7zk8WjXCbCWPmuXILyCpJ+N7D9b6Dxvb2+wVh1
6AGJkjiLHXAMdGCDConlkV3mgCC4Ged85WZv+gmawQ42yJOX8Rrlh2SfClwauecGS1+F+eivkQua
NF+z2Zl4aJj2R3bOydh/y2jMnsey2kR7jrFI1zT7gy8GnlwIRlN+JqlVh0XMSVj73soRfJqrY3HN
aPvM62gKAMIdXifDkf0vTr4qcLZYnbP3pRP0Q8irb5tOW79kT33UUReM6u+9XQYsfsvqNPCTFcds
UCX9du1KxvlEBn6eBh8DF/KvSfHLZmskp4YcS8e8xaSshxw9cO8EMy6XQr1kDguTgQaAbF8a1q4R
0BsUSb9lD2WTZ1Hb8lMeg5hnsYroKBgQcLcP4Hqm/6kF4qy10AtqtzaRsVe+i+4+Uk7Qyq8dnlod
H/39X2W+6UKPz2ghuC9Sq8I0d3iNUgYZI/e0XxuKaJKPZs12uSCLlhk7qz75VTmg5yELOK1vi8e0
uGbFbrt0CDFoPZ5iB6Pa1PK7ARZn09r6bbuQ82xzL+bnXEbTEqC7tAoz8MSsvdMY1F+/ctN0yvmA
kbdnijLNrp7b7L6eJns/XDkFtv0ELX9GSuK30kJ4T4WFiyTpQPW4RNJdI8022Jh+1R6cyFpSVbIz
YGMnP0K9w8v2g2/fdQkNRVusJBIGI9BhSxyxoIppzc5Z5h3mGiMA49LdXZGAiUJgwInQJFv5lulU
rpr2wXOTLCtZU1f87OVtE0YD+7okKntwXJWtuD1DeNNv4E3rVP7Y4Av4yjEdy2Bq/J8qAi2NcHa3
z930IzRzdloXbx+ey1AXj++jho6nxePjOZNy/Hv7CwbDI5pVU1QocJOEccyYbR0QO01Pi1WJjaan
mXXtCnsaWuae86W2w6GjyWPkWvFxy94dHcfkMVfWinvizWK/RzD+Cp9u2je6Qv+tPJ3b87ppc+st
icfdzKfTnNPTtk1rplyVc5axKqvePVf9XLjzUqk1NqDPtcXROap4UjO3HrHrXtELkcmx9g7ClWsh
zLT89e8fLKofPF/aauHngdXOuSVjdbGbju2axtmEvuKOzlLVZsRKCudaIC56vJENPadHywbvw6YL
nqODmBivu4hQCzcCkJt5g/fuggQxiECFFQ3IKG6f8OdeztEpq2pJ3QQQYY4fkbxHHmhWrTS8ErXg
cuYVjyhtlTt/yKKVGqbpWDQLdtN2YPlYWm8tePG5wqfwwmXNm0bP4Eg0E5ZOOdCZRvzcOngnnash
Pk8eF6grF2vQss99kPMfiJOYcEsoauttbtWOVXI3J2ulGtPSmiHnaFkvONoQzjRq3vsYkxUY6NRX
vLNpcc2UM0nwCq4K6y1uJw4iK1+EYGtZSytMq1/Dzgdzm5Bu9aJAyr5EAknLsKvBlnVbQ01La5bM
wFu/gDvFelPMDcq4PDR0m8d3dCIrH1xEqHl38EGx8xbR3EeqXvor+zaoug5typfe4VMHVc8X+h2k
aumpdXCR8eZ5jYb980TI+Q+fVVdkZJrb+D33f05qP5WX1GmDugvL+ttt2X+eNaDc8+9jpfbUNnED
pUmbOYAz+kkEXjRKehZN/nL7E6YfoZlsbfGxBB4/fq/yZMf90K/vLBA/g8OtXpt2ZTgJHe1E3Snm
NYUGiSXaCUuc7SE6u4XYVEl0dMRTMvmDEBjM9ga3uWcUQFA6BIxsgg5xR0c8sVS4Oe+hpIkbB0xk
PzGuMVB1t7J7g3npNKaDGnlpi7S+i8hYjgEDoJ4eejl50/72AZukf/37B9cgbF5WLvfKu058mXkw
Jd+8tWkohuClk5eC/ZNEIyLUnZW2R9J98fMGWWG7d+NLzjr89en2TzDoqM5hGoFQqKVNBTNIv+VN
6M/3FWYd+vRlLDZRM+OUteQ5j1rXyQhS2xi0kie+kDQCE7G9RihrMGSdyLQYI7wrERyCR0Dtxl+X
4ZB06V7IleuFSYs0K8arYQ9AxAAJMbKb8+IuToZtOaiOhHKGSFSqib2zFdsd0ISsf8v9bs39GLST
azF3Th0P9zscrXBQLVNqh97XnSs2dUNwR4dCFbFEn3p39W6s2xfFFETl+22dNEicaxG37vzCYSRp
3yPQx1KqfmSdt+L1TUtrFqvmxOlkisSWLVFXBYLTuQqjMRpWCgQmmV+/+8EjVKx3arGw6L3q2IkJ
vOt04g4zFVfuQ5/ztEPozr/X73zfWRxLNHgC+BqXFcj9d+n4YmMqRNSAQs53dpV9kpYVtKtoB4OH
0JFFStUTK0cnel8wgVaOJyt5Jtf/+S/52lgBgwnr6CIMWx1F5fXe2Vdz9SBFPu5IVKpTIfwoaJT7
57ZemX6JZsnSFr1MRtW+F/WZRUdSvxfjewt+rW4TNyl3dIjRIMG1HjeL9WbXb5ZawsJiu9t7Nyiu
Phmy7rux64u2egeJzQ62cU+iZpsX0hGBxB4pJACbSCvvxcPcwoA4zoo9mLatmfLkX/1ZDH2NgZV0
y/I8e93Ktg2mpkOiXIF5EdMCiaRUHUTMDnmEqVirwGODTjLNkvuBNpi94vKT3bM8GKLHMm2/FxUQ
q8DkrARfk3Q0a5b9MLZjP1lvgDUG4DfYjauewiQdLeiWHVDTWTFU78Nsh56DYfWFCPFAtuKITDvX
s+e8wtumW1fvZWr9qCz3LhVyE9YNRqSZKQCAi4/bdPUuSRGMJSbTtJckeZiH37dNySCa/6CgPLQE
KU9E7xb6pMqW7GyrfIrVtFLbMC2vhV3K29q2iIzeZfqT9b/t+kcR/9q286tj+xBdSM8oKgNYmton
Mlt7Nz/YNTncXtwUW/6De8oxPYYVKr+LZwwB6Y/Jzg8jdz9hvlbynBxvf8VgVjoCCuNWKr5w33qT
SoJc8uhOdtizvRhX3jpN0tfNFlNpSFwP3hke8+kK9sFIzuYaFZtN/WTc0fuxfHAdEMtyvHPu9vsh
G/cRm59Tvoa0NQlIM1wP4zTsQVIP/G3jXc6qkw3Kx6xvDgDlrpyBwXh1CFQ/ZImVqbp/L4iNuRHV
fsRc3dvHa1pas92BCZ5M8eSdY8LLh27Gc4JFom4lFTccrt6ENftdxFCZzO+8souOMafNfmCOHWAO
Bt3UGuLozVdllaA7PSXeOfO7UDnNSZC1Mrlp95r1Vm03zSOaKc98mt6qhRehR8sF7/BsrYBn+sJV
pz74hzRJS5vJDBZcke9WPIdkSB48tgljxfGI9u/l8d5YzjKC5ku82h3cMh0em4JG32+rjmnzmuUS
exlQjxe4DFHqBG69zPs5S55rf9zUyIr9a+EWqL8md1D7PQ8z30cZRqNatgqyxj51s9jEP4GPaPar
HFkILMdOcRKXuw4AwxOGwq018BnsS8dCtYuPp4Up4ifOhr9zSuaTk8b1/vYJmBbXjHfphqGNSslO
44DCcuGCP0MUyUq6Zlhc77mauZtM4BGxztT/Njhfxmol3JrW1cJtMyyu9EBvc26y5jKz5USXbaFE
b7eCJ166tluscyKPy/Cr9c+F+Htb0gYnr7dbSWCtSSIgDFA1NfR734JAxP4a22tkEyahaJYq3MgH
V/9g4Z26CmrihHi73Obh9W4r7rXgs1O1de7jGPxnZN+0a6SFBg+gt1pFw1jwJp+tc06fy6YOnH+I
9Xpb4CaBaFZZ1bLqrLKKLq2dB5MQxxbk6LeXvrrv/3aUODquaUmrvJ5FHV0seh/JH8Sdw7bbj34R
oES+InTTNzTLjJwxa3u8wp1GxedzOzsTynQEvDmJkxxyVXZn3i9rCY5BVnqvleXNEpUHHANo6o+u
LNuAzqv9N6bFdXON7ba3ousZV3/rnO6LlOxun8PnADPu/Ke3ipexwzCy5zTmvzEJtSoOmJ4Z9Emx
k355iptHK8mCzGLbHJrebeVbqU/dsm0vVt2dYzfat/lK/ctgB//ptErRapX0bXQZ1TPexC9O9OIV
zbYcSm+vkmxkVR2VIDnG9AELhG4u7p5ptTZR3rR3PcYW9VDaJc4XZNZtYPevNa//19ZrlSKT+mh2
nKXNpBIbzWFpsvxcWPtWepuIBqE+2pU2adrELXy4iMb7Xzf2P+Jlreho8PY6gkmkbYdRXsw6y6QN
mvhOjq9u+UbYtnRe76tqEr8aKfLiszvlIdIoMHaqlRBoELfeUuU6SYqSY8lPVi7SQE0+ZpusImdM
i2v5cAdKCd7OHJG7tJ4j2YXOyDeKREuEMYcaJGAlLKgdy+Nij0/lKu2taddaaJWjJ+O8aqILkx69
iLHvgiSd18DoBkevg5WmYqpSbkNVGhqHmf0ky+91RoKi+KbqFdkYtFFvl3LLZmLEE9aZ9KhrYXZj
fFdED9m0reKn0z73vso6KtBsDMbB9I6DcGDAHO1qESuh0LR9zUwbjDbJbSezzrYDZrdxb9EvC3mI
1pI+0/FqkXbhDE1dVRddaBIf1ZQ/21W7Ykyfny3V26R8vPbEZRJj6T59dq/cd0lXL0FnqSaI7aU6
jaQSK17+859B9cYpN7dAjuYNMAAS7ZJahdT953aY/dzBU5322SZ5qjjadc7lJA9qeXaGKezytfrB
56dL9dYpucRkkayPLtnShQUGirZRkJV/nHglWTPtXrPeRkgWKYGRVU79kioVOvXvpl97zjYJ/fr3
D9fvMp6SmE2JhWQMTnJ22BJEbfH9ttxNi2uBtSW08j0rRxCJ7Kc+8h+9aA3oZBKKFlRpTqLJGqLo
4jrlI9pGAqevLl4+htt2rlnsnNTOXDvKO1VCvGAGMAsdP900Pp5TvS2KDCgWiHkSpykW/9jXK49H
qjXosUEwekNU2WZoiMYr7eX6DiAA2fUqGiTlJtguJjdruXBpSZcONPNOZZncu4XjHeJucA6bpK4z
PrsimTMAaaHpeFrO6BwA9LESQUxiuRrvBz0fnLYuLYED9esuPbgDT79Mlf88xZa7u715gxvQSZ+b
YkCYRQ/0mccsDdiigigq76rSe6yybiWQGAxK75BS4JmiiwsBeexH7saHcV7Dk5jko5nqnOFanOaF
de1uvM87KyhKfszHTSSVUBvNXKc6kw0jEeoSNsWDFxCVxRpJh2nnmqnWxK0bz4aTKSPrdcSAyIAu
8RwMde+uOIOrbv/3tkx14mefN2UsFpzslCeh1Xxr2ke3fEmcI3VPrb1WhDP8Dr0tqi+HIRYCvwNT
1E/SV8fk+q9aMwCD6uhtUWVZTZ3ycQIga0WWZh3TOV+xLUOSoLdEJY7lj3WeojLEc1DMh738avtP
SfRC2m2pgd4VldYyyf2xkmdq1UcVVfegt9rfNluT2K9//+AYSrcuhEdgUrMY92Qpg6KjeANfS/1M
srkex4flU1dUTtchOV7UfURCL3t1my8kvqfJ8+39m85VM9y+Y76XxvjA1eM4Qx8syVpt1VCdoHoX
lANUbsSdKzuTJ4NmeGRt+iZyEdrWk03vJMFTWNzsU0pW3JvpLDRTppXMEpFCkWRXRPeYOUyDmEh8
oci6FV01eGlPy5VxT3GihIzy7DTTUXJrL5rmPuVxCADXirIaPqF3SNXFQJdOtigX8X4fz+WJDNmv
wfeDPi+2pYR6m1RvY6SUDXqoU47ZzIGLRotwUc0URnMjd7f1yvQrrgr9QXHhqy1aikWe/QpJhOS4
fLmcNQc6yewu8dQaUaPhzPXGqbRMy34Z2/giybnwXpbi6Of/3P4JpqU103aVYvVUQ0q8HA9czSAC
EycfiJjbyxssj2umTXgPpxr3MZh7DpF9WNZmvXy6rmvrKmqxBMQobo5J9h45TLLAJJ81T/3pobq2
rpojqaULEmFcoHOMqZVN82jH8p+Gt0cnet0gFXxCSxBFP01tkgC9NqFGlzlDUKQrGmmQi968R2yZ
Rc2AlYvK/ok+XFAVTyte4VNNwaav8vqo7BazSuBTMOXY8bPAyopwmtNnMq7hQ03ra5o45k0cyR5T
lO3WwcwB8iQo/eNjWM1tmZuOVdPEUTBZ+hJjWR1SnIfED2x7+j7I9gtTWyokEJAWZSaUj6oUXDoP
XeTdcSffgaR+ZfOmY9VSw75TQ9lSyB6mtEcn1x60dCvxxCQXLZ746Np1lEuLh6Z7nYgbiumbi8FD
abol9kIqWjDx4mIZXMLzhxzze+I7LyUx2Q/NlK715hl+gN6b51XEpUndFA+eLIGfycICCBfPfR3X
PmAQvt6iR73WAdHQXDxYRRV4oIOJPX93WylNS2sBpBc+XiK9OX+orOWU8/m5nDZdQl2baeYq8dLj
ALQHsYix3fNMWuEoN3XgY3HNVq2yAFy5gUi8FM7LBl58jW7x+sv/c4/AyldJffAygsiSLbPMHlwv
CeP0Zcl/M/Iw+fuUryik6QuamfqTpZwMk3YelsT1w6lu7bthHvMgHqbiLJJRHtuEjisHbHBqOnW5
b6GMBpqJ/CEtnsD6mqifzRrpt0l3NMPlFvVjkkss3WQvXqX8oGTz19t6abIpzWir1B7mwfGLh1GO
QRXdu+RHs3xZotPt5Q1b1zv17IEzN46i/MF2619JU7zKYm3MmWlpPbTaToFpYRB4Avj2zpUtxtFi
UOeP2xs3HKer2eskEwnQmEQMrFUVtCipsSKPgk5t4hdwbb1Xj40AcGcS3rITNZDi7RJfWDNuorHG
6prZLp4FKr8WEUo5YKuzH/PkaSk3ph7u9UQ+WO5ApI0OAqd4yIbjON5Fw2GbzDV7nex+kY6K8wek
H0evBMsJ7Y+NtcaCa1IYLbQ2uE6lU+nDjKrI2cXuCCLCvll22zavGanr9IsqZIlkcioC9w8FlMWb
tkVunZQc5EmcVxwCn5w/irEgZq/j/Hdeg6AZBKM35Xl5woB75dnD7LOA1uOuGDe9VYOrQzNSWbmT
5/hj8ZBQFXgqaNs2tNTTbZGb9q3ZaDKINBkUxEJzdWJTvWss6+X20obQofOeyUV5ee2p/KFY7BCk
5IHHjqz73ldR6Nlb4MaQjWajbdOWhZwsZPAohcxR8TbCEYxdtS1J1VnJ2yUdfSUEIreqsv1ULxyj
R7J6RfYG/6h34o0VZmIx38kf3OVcdwMcYyj637eFbzpXzVCpPS9Zn7HiwZcZWoyBIQlITX/dXty0
cc1O47HDiDaKjbf00BUX+4/yVnTGtLIWSoeaD/UMXPqDmrKvDsvCxZsvVbVWUTcsr7ffJdKx3HLA
bRXEEm18mqwnuaknA1Q3mpWyDBcxlrrwXWWRH6ib7xWeNo6bBK434aW8Tnwnwb4bNz2WdR7kbH4C
I8RK0Pj/tpdP8ki9Ey/vcQGrfKS/05e5CZInN6zD6Y4+WT/ye+so7shpE5YWYrqezIe4ZzukGTH8
FM6sKv6STBzmvHuPqbOlgoLlr+bwYflG2v48MvwQHMahRGExpduMVW/LS3ERjuYcK9fkjQ//8AZY
lTUQz//zLn0mf81a06irHRpB7a048ILmXBzKMA15HIwHesgP0WFNPiYD0Cx3sPEkY4HW66EGi23v
vhXoHVidj27wOfrodbS51wMBS8CDLd6tCB04sb1SADWsrDfjqZxGC+lw7c7j4ZKhZBPUgq2VUnzo
xifC14nPkrlRpRqRdTSYKBgMQ4ovJE9dN+3h5nZMuL+nMfk5Vuqf28ZsuC7oHXoc82nclGU4g+I3
/8NzXJOXMN80wMS19Ya8qGeD7BRcxcJ+FewVI59u79qko3o/nqOqJZ8nLNz9co9XFc2P4j4625cF
0JjsuAnih/1rFoxH7F4smGH10GcOnuDprmzWatyfY3uwtpYcu4UqOnJ1o7QK5bE4TKflMVUBTGyn
Dnx/W1AmXdVsGf2XblMkVf4Qz/n/8iwFciuZ1lpgTYtr9jsO0velwqT6BtPJDtJqXyx3XBsraFpc
C75TXWA2uo2iXzG7hyRdHhrQqt0WisHv6N15wCMpao1d8eCShxooA6cG4uP59toGe9Lb86bIGzFx
AHeSpr2AjsrieGqOz4m1dg+8RvBP/IPOK14joDtz3kLmeYTJyORR5NMlc9Td6EZfmvilZGJFSqZf
cv37h+jVcen6TgvPkMbAtqVpPgZJRsuAgpPm/v84+5IlS3Gm2SfCDJCYtpwxyaGy5ureYNVd1aCB
GQHi6X8/bXeRrS91uMamFmlWQkeKCIVCHu5dPP2+v2C2zbj9/c1n2jGpNI1Q0xn6/sjVNzI8yXjf
MWlC9xpa687z4b4V8yEpH6SV7g7TEG9EIdvUDQ8mqPyxIMTUW3IscnEYumwqd2EhqGeC9qpGcaTN
yE2820MD9KqIItf7S25xLZPYrJoZuPAdHI1TrX+gEsLTBkTQ98e2rYnhtl4Rj1OkUdIFphkXiL/0
WJ7C9bxncNeE64FtqXG0g7SW8vkMZPBTWENwUW9s5/sG75oAPY8kThvGWPHQGz76fviwSgHFsxKK
XnILEf/+0rsmVG+Oh8lxx9sdDgoQN0EJIK+6Le6K99feNZF6CaRwl4AgHufFVfsvyjkI9e3+ytvm
bXjpAKDGAo0hHOSkQCoVn4NuC4ptm/Xtk28CAIzl/70HFkvAjl6ImlwfludoYRtpuO0DhptWYVLL
rsPD2qQuLDqFw8ndd89yTT6ziudt3c9F8+wlC/8Sk3V87APd7iHLoW5inK8FAd6q17g2jxA371hx
jMItKILN1g03DaZgmnM8vj7T5U85Hqboy4TqdudtZJUWczFRekC9r+HIcEqF/lIfuyWGDHnruIf7
xmjZUBOklxMiai92UK4U/a8OujKJcD97dIsYzTa8UYViNTiZgbJHCBvjz7gfyjRWs3smRDm7ArAb
33bljckzp5wIC5DkI2d6ykuGy4+zUSSyTf729zdDy0kO1Bk793GslT52LUR95pw5T7PT9af7y2+x
HROll9RNvzYLa54l44coPwZ1n0b+F761Ou+X6lyTyizpwtZvQmR+YMBIG+Xo07rS7xKsLRDWDY9N
DP6B+7/EZqZGdtzEStcTyPueyxXiii4X4AdxV38fzJa6JqEZn3TbuhKWFHo0HQNx8oE/vj912z4b
DjzSIa96iRyWOcKH/F7YftAcuH4/wU3l/icsq2Mi9oSXhGibLXBBCSQ75r4TPrSS7uPNoWhv+K+l
8o6CuU/J5ldUg3db8rNLX3ScgCfwt9te/eVvLZ/8xMHT2C7qUnzRcOyolFDTFKJ5bmO+HEGBy1PF
xI99q2X4dLyOSdf02OsYwu1LS16QGv7eN7Th00sd8ZxWOHyHynEE1Bek/LE4wxa84v2Sg2u+/pA2
Z14UTf6F8yY4jIAoVMlj3PPvapS/UO34rkCcAWGw+z/GYrj/w9WwOotehta/JGzgqXaWNGmbv0be
bxwOtl9j+DRU5ADKr5l/oTo/+1q88BHyPFMTf+vq8jhQ/aGs2FmGy6/7v8fmJbe/vwm4XgRCnQlt
+M8NiVOGzsZFb1iUZaVMHrh6QJ18im4XMPc6lniEavPkhep530aY6Mehn/vG70tMvCnwmvC8MO+y
iw8XnmZmLlUdVaxE5tLxa96lNPoZqY0DzrbeRuDzRZeQkGHaJV7N53TZMBvLYpvQsd7RiA4FtjF3
y+caeD2Xjo/C20Km2YY3g91cgV13wKyXPDlQneWFOqotvQrLkpjIsaGVqhV4pXxObtLkuObKdV8e
ZwLHQjeRToND8nkoIITRfmXF1vllm/Ntod64TT4XXj3EyJwH55WVX6Ot4qwlOTFRi6CuH2VX4J1c
3dhPp7PGM2UMYjG6z/xMpNgNvEiTG3xGJfpYoyGNqmHjvLXZiBG5+iFXzuxjSeqiOoAPPJUjO1Ox
ldbaVtzwyYrSXK41TpF6xVPQ0DQgUkHL7s7JG27p+mVJuxDrPg0gOQmKKV1K9aWc11+7wqwJFePr
3Jd6Qm/k1AG6EbfBH07/um9owzcrIryQeZg66EH+YG79RS9bfVaWVNbkcfN69DxoebOWG/kU1AzL
Uh/1Qp/LdjwS4pz2/QIj91gjV0BaHhcix5/kMW+1PIGVPdq3tSZirIzLNZGimj70xSQXvPrnUVf9
uTigVXktQqn7L/d/hcX+TfzYAnmObtaNf+lE/7lq8xQqxLd3rfl6f3xLaAiMOoDEjB1Sx95Fy/JT
mYAvMWiyceUZcqmNM9X2CcOFo4S61Om4f+nVguSj+VIF0aVm0cENdjWRQZfGcONFkzWQXeRdKnf6
oXgE7gyyS28YYxtOXMVV37guqgKQ3z5UbXV2QNHO83qfmZrYMSaqBlBYDN8U8gq+oq8kFhtvcpaF
p4YP80rqtV5xJ1Wqc46B9l7bQr42Uf65Lfeh9lwTQaYAkBBRMzfPTuJfVAv2xE5NW4LYluhsosdU
64Sxq3pUkqqYor1uPKqQbt1zLZ5lgscaqlQjJAYfoHyq5Sfevm52qtombthjFFGyFDny+UKRE+u6
s7fwjZzMNrRhjjVQQHM0aOgchD9ZNB1VvuVElgUxAVJg9fXZwBb/4o0AX3VhKio3TZytlmnb8IY1
Sj0EoWgoeWxkclhXeS0afuy8nZm7KRnZgH+r7HlAHhOwtRS0OTs9O7X1Vo3acmiZUCn0fDSx7xHy
yBv+wiCEWKD83Y/8d5hXadd4G2VZ22dui/cmA0RN01/Y3PuXCc9Zp76qX3lf+SnI3f6JAvm4VMPp
fty3mJGJm0KDcrgkBcxoScQKpd/8d9vJH/fHtu20caaQuskZnu38y0rURVcLuJGrow62SjC24Y3z
BJJeo0NcGJIm6iHwy0tTsCws+Hnf7E3fTZppZj0MiaOsQDtojSZ/hZt9pbYNNty3AJCn43ONm3gI
usQaQvJt/CGEzoSW7YlXel9GbsKoiC/JAuZo/xIpPT0k/cIfoW+0EYIs54oJpBqmcmFljpykpjPu
bS3E18FPp4LfokZV4f4u2L5xW783jqAJSzyBNvZLUAVPySgyoJ9OLOqyhrDj/U9YtsKEVOmcztPS
4BMy717d9aOS/QOZi2Oej9CW1RtfsTiaCacSjUTJf3H5M0gsgWcIhXshEvev+7/h/XZN6ppwqrZh
TTXLfH6cgvJbUkFPDF3E7jSCMzz31lfFqpfKH0E/ggao1G2LrYuTbX8MH6dTWS/LWPFnknzw5Md4
eXGGs/a+3v9ZFhc3xSZBR+3n49LwZ9cfP1V1cG698MmtdjFJY9EMFwfP/Mg6ieHjbkxHyiBn+WXf
xE33psXQoKsUue7YPYxLf4l7fZDzzsPfRFk1U4+m/QCRNZwpTZE/q9PCoOd9f/IWUzVhVi0kOnAo
CP7cTT404JfzFOziAqCuiahyVycZJtBkPg+yOCsE1cL9fn/S75pK7JqQADS98DZqZ2BcVXcuCDlA
ZeRI+12ycBjeMBUWqaXuYl5nFRSnQWZ5WPDkErtbXU3vuhGGN+xF58GoWk+oLKCfxPhSoR92lSgq
bdzu3t3RKDGxAYr4QwN5PpUVXX+U+fAULruKdxjaSOfKqIz8JQpU1qzhU+P+qbT/6nkbGYRt3kb0
Z0vdjEuIwceoOnKsfN/Xe4wc877txJuDxQvXhYcTxZKMLMXcD32yC0KFoW8m+mboJPRXX3hOlfmx
Sj4mEIM9s7GfDyxsuo0Nfdfa8Ynbgr35RF7qoCwn4O2CJE/HajjnCfoynS2FKtvwRlQvFF4x11bV
mTMtZ89vH7gPiYZNJjXb8P5/Zx9BF2xMVvjqSESszlxXODTq0KnKp9l16y2GcJv1GD5bU2iVSKll
JluXpWIVL0HT7ypIYgcMjy3KWlZe3Kusc510FJXGP/GRLd3P+/Hs3YgQJSZKgMsCtbdI11k0lk+R
J47BQr7HAfQ7UXq4/4l3Ex98wnDdMMmjieORN+u08xjHPzQE0SfKSlBgq+Os9Z7OD3zGcOIxin3A
dZspI+F8IFUImur12OMh8P6vsBiTiRdYKiHB5INfQaL10pL8efDEgbOtC5JtH26ffeNppMG7aH+b
/a0FN4JCyiSGlPcvQ7dxcN1W+39Ai1gew5WBnBi6QegpG7U4NBWI0zv1o8wZGuSqkwZbyEC+3l8p
234bXi2LugXOb5my3vtWNKc+9E659+Tpr8OyRZdjcTmT62elc7dAVWTKJg1FkRyMzCtXW5Ldtq0w
/DloSLPEwTRlTBRnyCg9TXH92S/4wUuCb/eXyPYJw6sT9ISBjX8FdJ27p2XMr33RlWlf8IyO65f7
37CskQkd6FYgL6nAz3D7/hm8IBcguv7YN7Th0SVgaGD4x9ABU8d4KR/1uqVobnEzEx+Qkw4vmSv8
AO+srfqnHP/im8VD29i33XjjY4JGo8CbqMrUUpziSrzqEcQv1DvdXxXb8Le/vxk+4nMjF3AsZWKJ
jwuS8QXVuF70G7Ua2/CGAzNUgKCqpqaM9vMTockloslzWexqBIkS86V7BiVC6bl0ylY3zKTL07hv
PhC95VS22RtncS39ea7Bvp2BwyyFwN2JNJ+dLt8oEdhs3XDZupzANsxGBDcZ/Q1lteqgFr6FkrFN
3XDWqO8VQTSestiTj3gbfKkS8UCUPO4yG/PVG5f1cAy0M2bQAD0yUGil/TKewQe2lYJa5m/Spcga
ne6sxM42AaAlo59WRY4amdy39ubLd+HpBAU4rH2eJycarJcgL/Ylz+bTdzS1jSqIQtI/qYPby1OZ
b3Wv2Bbl9vc3zuqSWYwzCabM9/0/ZLgeZpyiqY7VxqrYxje8lYqmKlsH3hrOgL8w1R9u/ZGnddqU
QrScIeYruBe7QRM6yZi5whkPFVE1jJ6SP3kogqegXZKdv8Tw3BvT3jwNPQJDqU9k8R9Ht0rDcUvS
1PYzDNeN0J4uQqDmMvRcpUTzVKjnNmnTttql2hwlJoVKLnU5yQoOluBFLR/AtgG6yl2+a76I11xC
C0tg8jn/jgQRbbWP81ZThiWmmbwplZM08+LkY6Z1fa3nIV30ltqQbWgjVY41GUB6hmkjDXmYQPSQ
e+E+azF5U6Kxz4XvI85Tlv/0oI+tKYQzJ2ervmlJLv/nIZx3oRi9cMoWBlGwek6O0byetDuJQzBV
TyRfNvjPbGtkOHDHIAwvJpRKYvABQlH8a1jRDcZji8mbj+CzKruBEDZlxcwvjhOcCOkvfigObbhL
8iZKTOKUvgpJk9Rw2qrWKUSx08CnaU827hK2H2D47MzDYF6Xtc5kEj5OUfmx8byXieXHKdp6TLYt
v3HoOr3mkYixz2wZXnqZP3XDxuQtkdl8AY+DlUDkHiPP0Xyahyr1kuoMFNS+kGC+gvuCFYq52Ny8
JueJ1yeIRLyAl+R8P+JY1sV8AOerCyFvD67bhcEHniQ/XTXtXJjbbr85EpNkVWMxlCg15C1PXWh8
oecPot64p1TH+7O3GI75CB76fgH4NUIx0rNMe6DynNmHPI5PM6/2NGwA7GH4rResyG07ZGtTGXyb
S/cIort91TATNlsm9dL3ng+nKoPHkH6cgvxFD1tMYradNc7ZUefN2FPkUTTOlxMoFfIzEEVbz+G2
0Q2XFSVxQSGO6z9vgyd3iX74Xb2hy2HbVMNVBWv7gILPPovc6BKw5AgAzp9DND/Hm32QltmbWIEi
DAYlOZkyB1gbP1dn1uQb1yrb0MZdNuzyMhwTb8pKiJPSMnaPsyi2sGe2wW+n2BuXArI34b2GMVZj
5x1BhKggKrfv0TIC5Pa/o7eRSFARhz0u3IetuId1br90yZqGYhfVFD5hpMnAupcdaqgoVFT+2QOb
DY+Xfd5kQgImb/G6Loe9V3MC4jA0QC79J1xMj/dDjSXMm1wqJXDbcVS5yPrmx1U+j80r6BbvD23b
VcNTO2hNgufoFoM9dKMXwELKkv2+P/bNMt4p05lKZqVgDQpmSDtWyS5iSCBE2HweZ/mkIWTkoqp5
/zO21TF8VhG5LN6IcDAt4anVyNCm/EzXrac9y/AmHqBuqqaPGFbIo+VPuSSXTnHArrek023DGz5L
uiVq6Byh/oRG78Mc6t8j5ObTse533jxNfhUYTwKGpUpl0utTj83n2t0i5LJYj4kD6L1lCIDvgfVA
jr3R5SMvdhFNR4n5+M/9hAsHCIysUOCoKOU3SJ0fo3GrScU289vf30SzwonQAZPApQiHmHyuPqx5
uYEdtA1N/js0k200RehFyoisDnk0P7jTunNow1uXAIKYIZ5SM0Vh4tw9EqpP973INmvjUI15nI/y
VsYNcnFcenpp4y0OEtvQhoPOxFnbIorHLI6d4TgUyXIG1c+PXfM23/XzhM8cUWbMykZlSQVRVbol
hmlxTfNR3/d8QB1arHa7LGc8KB7LcLqCJHLfaW0+7OdiGcs2xguzJqWXossSTzx+8M++ZTHOU8km
4K8I3GcsEUzy4eqxZp8RmlwpU9W7zdQgYoWLOsDYP8Xe1nOLxVJMfpQBEUrQFllAF6z5EfRnxUFU
0V/3l8S2nYZf5jJUKNgK3Ga0e5AhOQ3jePCCXb3bUeIZvil8ZykWiRda30XLTF1rdsTdaWcQ/5f1
5U28kr1b4HkZFZTc6360Sv2ti53u+S8+6s3QgCMljT8heekb8Ll0QeAdabmZ2Fm21CRH4XpCiWCi
CFktGi8LibZqJ/S3lsWypyY9ilC91kEPW/SSvxUtHpPwuy+3ZB8tlwGTG2WQPYDOM27XBZjVUhWj
Vsi65s9m+R2KLbUi2/IYflr7Tj20Fb4BFu1LGCbn0Nswd9vItyV7s60DiMuntYAvrWH0g8Y9PeR8
2RddTCIUcKyoVfY4LHhe1CciPe8J5UN5uu+otpmbjtr05Vw2GH3Wyd9FnV8KrfYl6ibkKYS2GOki
XL7iYe4Pic7bw5BAgkMO531zN47Ruh4dMN1j7qIsvkJE6/+DR8C2LMYxGgZ8dqZQj1mR4OEDPQll
2jTdrnnHJtwpgfDfGC0E1Yza+V2yG8tfPWw9C92M+X8vArEJeHKirm70igQA70PNqXPHrzl0Es+U
iKcZ3V17Vh5d0f+1d0LKZUUzl8r85LuDOm23S7ggik3YE6tyMo8E2UUpy+OcqLMbj6/35/x++IpN
2NNc5nEQCcw5Xz/iqGDO36vY5USxCXdiNE+8yPHHbCVPhHeHYN2XFsWJ4Z4diYa5JhS7qfHM4S/e
H9CSfVT1Fm7wfTuPTRKUXJdloSKkLgHzkxScUahPJd/uL7htbMM9wRe6RqvAMTpXCWpHTuecKIm8
9P7o7194YxPgREI5dkGFmXcVblnCQQ1Zf+pF+9ALCOm13UY532I1Js5pZUURtXhGzDpnurDytwrz
y7hsOavlR5gQp76gXK/5CJsUaJ8QNfRMezAp6P57MrATX9Tx/mJZtsLEOLHV7djaISh0WlRPyMXm
jPtiA8RvW6JbJHpz+OXhVEK791b/jVGmKumx9uprtSn/ZZv77bNvhicDF6QMUROQQb+mFG8IKc2D
jaBgG/z29zeD5zV4c3HH67McqpFrGGf+Umy81tiWxXDdpZlR/xrnPuN9AgbR5qHgFAx++yoxsQll
WtwaM5+TJptndahJ+9gncdp38WWfxRjO2/tCUgVB5izogroDLi5K5uPKRac3lsdyTpnKZT6qAiOM
vc3E7EMvRfDmEnudBnGPS4Boiun5/g/5t/TyzoFo4ply4uURU+6Auokv5VNXxaR5HLwGOntpRdce
HGFB6/YuOvcG6unHMXfz5dmPxzDxj5AW6cSSTqxVxUvkANn+yaEQzUJyWozVp6DK1/a40lbmJZrz
BAgIUg+UEpBnyGUtkHp7q+6DOJ3LcQEPLvPyih6SLorDnxR4e/Glh/4nUmlBKCWpnIGD3nVzxNH2
X8t2PX8IkxEZjMj76TBzVZwhOrKrEBCbr7UtGC3akC24TruLBAMSY+nNL+/vmMUnzafaudel7vJb
uajAWefFTfspKEZnVyUgNjuVo9AfEk4A5vLi8oEkXnuYRndXJ30Umy+044wX2nxEFZYtwk27TgZp
WDRPpKL7dtUk3lHgMl3KvhmyZizRDDrg8QFUAJGPpGPH4qPAZUatso1Uh2f+zA3rI9XeYW130XRg
aOPS7sbFGHQo3T+0BSiVHDYUZxE64bEnw668FJ8wohZxvY4XPjSBSzEc4IdHvF1tWOW74RxDGzeC
qIaWdCu7MpP1clmH6UADsK7hCrInWwp9ExLiRbDLcPGKbFJuFudhuqhdHWQY2ih7V23ss2TwIfRH
/RRBMB38MqXVoZyOpfPrvt28G87xDSPcCL+jIe95gWop69KCtkfddMdC1dXeyICP3D7+5rRuqqkf
QDySXLmin2oN8AnRjbfP8s2wUyYxeO9yD0LeDthSSfVY6HXjMLUtjpFlSOpo0Jqo6KpuoNS4IvNB
szF/9cPqH72K7uP9PXg3cGJ5DN/NRbFUbePF19W5STF335OZVRvmf7OV/zlFMbbhvBwEj3xUWB0m
PrPyo26fJL2EoDcl4Yve0gj6l+D7va8Y/ts160ITD1K4VNQiXbVo0oGT9WkIVvdXP9ThOZzj9jx3
U/U9dKPyMrly/qqcQL3OjfsT6IzxwHzlDalbiuII/gn9QKKygHD6Er4yJ+g+LToeNlzWtiZGSFid
CNW1MQqubb+cnfKny8c0rkEp7vKrVwCX7fx9f2MtsceEngCmmgQ3BowHvEmq8QOpLh7fkwCHvgk7
aQL0/2v0iDywnuHqUQzSdz+ieSTcBd3AB4zA4KM8MHS6j64aYmqXgVSMpqz36GEBB94rgc1uHI22
RTKCgxqcyWnGtcg0k0mURpUI+hNaNIsxLWfH3woTFl82oSjKnfKFdCR/cP0JWaBMi4ZmqgJKKmYb
4cLixyYUZdCERDrsomswB8WRCi/OYgjanO4bk210I0pMzIWCqYrjaxFJ/qXPnbg7VHO8ST1o2wcj
UsQAacdj7EGdMy7/qZl4yovib6cXGwZ7s5t3QgQ1QoQATZu/zG10nUV7DuKspOVHyND97mLvpJxh
q2PZ4tumyk8CthPGuya59jeRcq/w+gPT7LA4nZcOzkCuUHg/BwPS/vu7YjErE6kyswjd1itiSVUv
EcTuSX8QUNY7B7MKUoegAfj+dyy7b2oAxTNUTXt3jq99V5HnckKWR7qA/HV/9H9fAt/ZHZPewi1l
Fbm67x4FbaI4BZZqXg8qmYsHCimBpxKI3Q/+AknLlHttcFjojPcbGujgMwQFq4faw3/KPbf9roWz
DikrUa9zYo1yPQ3iT82qGUEb/1zu8wUTCQNd2qlIqji4jrJOc9F+iMfh8/2lSN63UxMBU7ir6BMv
j6/UHT4qHGlD4zyuPjDujReFmZr0E1486BHsw8Xx/idte3v7+5v0CGY556U/8YxTNMlFxaHfB3sP
fRMVA5sZaNBoyB/PY/hC9LqkghTqA8iltnBslrhBjLgh1kD1dTuWme7otQUfe+12V8LD677FMeIG
5Jxmf+GyBLL1c9SMKa13oUqwNkYaEHql1yTt5DyolrILqSZy8GKWXBc0DW3srMWYTFwMSlSQ1APH
beaPXyX5NkafOLl649eK/NPQp2DaSCAtQchkzNBOEyZdMfNMQBaTPNK+SdfqSod/dm2BCY6ZaNs2
AXhFssD5QMP4OkfBRpX2fUEOwEFvv+iN6feVSnKhou6xfGgf3K/8HB6nIJ1O/tG9LrvkYPGRm+W+
+cgwhOgw80ae4XW7u/hD357jagt3ZjnXTIYMGgWNoHoAvJXixZykgr4uvoaiatp6GyHpfRYO/ADj
6K95MlVJUSbXar2JGv1u1F+jpgdejYeaDc8JRMGbMg2rZaPGZwlIJj8G4DNA0Uxh98hzEJS3X/wt
wgCboRrOnNA6wHUk7x5Ry/uIV/oUyeUx7LuHAY8M943VkgCYGkRV5/QzFU58jTp5WlVwnQv/EHP6
OInxqRWpCIONxNXyY0xUzTzwUAVBKVGDvnHzu2lRg1V5SXAw9sHG1lt2woTXdE03124D0y1AnBwJ
cZjVVi+LbfpGgg/dWFW2N8ONhmeBrWjdazR/dOYf9/fBciyYMkQxl31IY3i2ql8qWKffz6naJUoR
+ia8ZnaHSKg16R6prPmTF7R/lU5RnGRczxuR27Y6tw15EzPmekqiPHBADFQ7WQumsopDFjjofqG9
ZeP9xba3hlczomnij1xmrBivU+3h6JcbpmlbfONMblEEb3sH6RyrTzP/1ns/Gzc57NtYw4cLhUaQ
YGpERgedrkUDAg2dTl2y4b+2VTFO5SIgeIBJtMgWWuBGHqRDyDZmbhnahNmwSYd6KHyBFvjnvhsz
x3E31ts28i0YvbEWGQyw9DLpM8EmnpZ99NsJ0FOxa8FNiE018S4J0UsLxHqf5kgNWw26ALbFd2ab
+80D3szdi1StugIcZwv/tCrv7LViI3WzWKF7+/ubkZ2lJg3aSvpHoNbz49qh98ZX0kkT0W5tqe0T
tx/15hNQEo78meVlNuXxCSrbhzoKzkOw1dVpiQKu4aKgt9JVVbo8G9jDwJ7dqj66+ru3qTxnm77h
p5LGHeV+3j8WIwiXWJv/rlpISKxxtNWta/sFhrfSpfF4U/k8m+r1oayqV+VMMm3Bu1J4kNq5b6GW
HMikGXJZ14MKWw7XrkDj1rSmDWeQF4gewCN1wn17z1c8E34jnXZs9Ew4gCAPU9enrjentftlBJ09
gGHH+x95f708E4YDdSbHR6mSZ3X7hbFrUn9zQCUZb/yE9/fbM/E3QYsMFGzWPGvFB7T+pOH8W1Y/
78/cNvbtF71xBRdVIaZnXAImytPQ+S3V1yX4fn/s92MEeC/+O/bUN1WRhJJldfkaedk0/7FvXMN9
JUkCPhD0hrmqTgsenbiTb4Tk9/NAz0TgBM0SukrDWqqKpahbOP5p8LvU1a9+/xxtSobZVt3w4LLs
g9XjHs96SAM3U4uEnD+N/rwR+22/wnDfflBT1KoeNzv9Zxk8Mfar854Y/UfMr9OW5oFtc40TVzsJ
uP2lYNlY8wJ5Wu8+MBnMG3U/ywKZQJx5njzfCfEL/LoOUu5cZFvxI8TWP+0yIROKg7eFEo1FS38d
CHQ0h+IkoEt+f+j3w5pnom8I7YHWULPMYgIIJP0o5W8+yrSrzu0u+bDQM1mGWDW3a7xMMhtH/ilh
N2Hs4ODMW1cUy9bGht+GcuqiucfWshoSsjTHI8vGslvipEkvBCEluhDasMyf9XXu4o8a0nBsLR90
u+8W6pmaRDJpVTcop3rMneXrXLVDGo3D3/e31rYwhtuiwCanqoDVQCX7ZS2qP/M22kjrbStjuCxV
YAgoE86ypHYffQI8d4M3pZE/9/GWRKrNpwyP9SWkLZqukWhIU2lZD5/dZb566H3dtTgm8kYFQxlJ
ArsvZ/cP103+LJJdLbUhqsL/PUganOpN29UsAw1ZusRtGjBcyXdJ32J040rr9hrrzrH0EzgsGREP
ebGLzwZDG6drDdW5fpa1zIB1/6cd1+swu6eS8z1kZhjedNRiaYZJaqQduZ/qdj6VQ5kmvn/et6M3
N3iTGzhBo3RcVyyD+iFaXRhKVYTW+y4onkkllAdz3LUao/e6umoyfSDRj1qrz/vmbriq1mU8qzFB
jjDlv/wGQFQi8Hy3b3DDWYtpzKWuYpyvFBWQ9tB2e5qksaGGi4Z1XMq5QGbTlXN0HIRiJ1r748Vz
2Hheo3AXv3/omWxCKD2OxZpgdaoBHH6hOHXr1kXfEshMHqHCFbpoAocjL+i+DeCcgWBPxsCzHQbB
r/vLbwlkJpeQ6+MdR7mINIDzHQW5VBOUpN3T/cEtMd5kE3IYXvnRYo/6Sv0NnOFHl25FMdvIhrfy
vBxyTieWOd38IMV6If0W2MpS6/VMMZ1qdha3jRXLdNlAVWjAJYeroEqdpNbfWujgpFWTlKchrEQ6
0wQQTOJt6YTZfpdx3a1avHMF0YKEx6+vk+c8FvsaqGCnhhfjSbaPqwKbwemvGaT/wt0lEYGRDRee
p67zk+B2pyLjqSjGSzCOx/sWZDNPw4knyDkOrEFUXubuMEbhgY7qyme6L/iY0LFkUbVoPByGQwXi
wYRewGq2cSO37KQJHdNgg1FJiwubjJJD7ZMH0m4hjC1hwUSMNbWD11xdokCnH2so0ybFB2RqJ3fc
elK3pN0mWsxrIVdXi2i49v8KRaAXZk6L4G9dnaXe6s+w/QjDg/MmGXINIcKsixTgdc1hidnTzMtT
3O5i4Ag9E7DKOR0WoHIqvIfGJIVi5JrySAb7TnQTM0bcaAkbJQQaNX8uC3sWa/XpvtHblt/w1MEt
ilngPf06jz/r7kNbjScR/IUm38Oom52zN3x2EsHkV1FVZdJ3DlCA/rCIfe/Fnqmno0ZfVACsYtnn
8c+Wdc6lF8W+4rRnArpY4ZW88DDvWk4p7WLA1fZVQkw8F2THHQ4puSoTU3TIhXjxYrnxyGqpIZhI
rl46IPpxwiqb5WWqi2sgwoPD8jT2DsQvH71iyyYt4dLU00GG7PlLjqWnS5T14zCkpaDHJoiSjYBp
8VoTwzUvWifgKRZZqZffuRjPwHR9kMOvqtzS2bXETRPCNeVhPAykr7IEEMk+b06gXtoIybbVMQ/X
XhKSs1agJfzL/3F2Lctt40r0i1hFAnyAW4qSLDlynNiTTLJhJTcTgO83SOLr79GsPIghVGkRp0oL
EGx2N4DG6XPcadxJcYr93rJSmeatBW0Ekl8aUZi+JN+vFO9+cBfLKTRztVAdi8hzFh/9wryj3isr
or7YSadoWzStCM/GWWmav7bSFgEQgJEMrlcF6K0WiZiD8sX12yyw7McNWU3HaVUhCJH6RdVnl7QJ
uln9+eJU/8zgLWgsl+aGMNMRWp4Hmjqqivo8kTBBN+6ulJeR/Fq8NVHiUzfdd1LUkVoo4qipD+Gh
3CsPfr+lviqynRCiu8+VdGwV2oYA9UQSPedefmBMpnSwFdcNIaBjqyoaBqy5Jjnm9/t19o+D7A7d
GllWFUN60BmGwFwwjGHTIf9E4ze6AV2wOM8zzhN9bctApjfQgnhDgd3J/RYLgDg2ckvq6pMffLq9
8Jqmr8VwIdqtcSpEWkfIw6gkNDSdB580V30jSwI1TV8L5o6sNGzECB8NoAOc+fsmg5KAg1rD7Vcw
hLEOqZKqCx1VY88TtO6ejtEOd2eW9GkYWodSodmMhiXowEBL2iRV4RwkcywebzC8Dp8qJyEljs01
yB1e52Xf5m5SdYeWPNw2yvsgME+HTwW4BAOFGRkf/SM9NAf5QI9qPx1Hy/Amw1zf6k1tJ/YrRQDH
REKoAHjtSdJbe2f+5eX4Exbq6cipkm65F5aY+pB6B3+X79mpeZxT/zAc47S23NQYnFJHUAUDIC79
gIeI4Ceh3whnSWVLCaaxtXhdumweVNuTB7cv90KAKi1en+bexipssr0WspBbFkGNqhd4r74Ib0s9
d7T4pGniWqRmORg9A1D1o1CqsPHuP1RlhevOgNV3xpO24nZZ1oWqWq+5+LVfosMUOfc5pI6L6gbl
1eXg9OdufojjpQOXCZOWBGMIVR0PlcneJ/kKsxSsSqLlpV3PTSx3m6271fBBdb6hSYGawkFBAYef
7YGhYJ9DCOV2GjANrcUppD/RlNr02EjhTmPXbwpX4yV4rm+PbvAXHRHVRGVTtL5bgyd0/NSKl4gg
y0hbJ5pp7tff3+YY2a6AiYTeA2R5DhsPjq0VlGP6olqEVlIqsmFr+cBlsPe4/FQCANGiYJrUnQ2f
YDKOFqYtipa8qZn34NXz0zp8bNEKCDxretv0hvyu0w6hiLNBJscfH2X3GpNnJcekU03ieY/1+FBG
r3y2JErTV9BCFsCoAtItS32uZ7KrZnmqB7m//Q6GoXVolKwcb+MVYjbIPva0T/taWaxjsL3OPjR5
QTwsNVxnKLoHGURJ78svitpYJU0T16581hJyjQBfeQ+zco7EEem2rMfbNjF4pqsFbNAGE2tH2MSP
Xjy5G9e/8T1ZY8mSptGv9nobUuXSernKyYMz+5e+8B/qokzaCYpCeXPnblWnIGIILEVZD9vnuBND
awouJB6QJyxOY3B8HR0l0QA8hzM+7TZ0fOcz9gzmBPBzj+c5Q2d5h38MIvArtS2KJpvpcVxzLx8m
rFmNs/zAndaRR/1fWRjumtV2Sjf5k7bullzyjbOJPIDOqk3cPArQz8PvvG7SgVKBLLeZgknswen9
6JJloBOYo+a+DjH3D4AUg2gNTuveQ1jR6WM5o8NKNtFwuCccXB0ZBa7Jq+qGD5Rw5SZlQA6RKl6C
9qWNANS8/Yh3jQ8ZPy3iWM6LeO0gb1jNXhLP/T7gtvXRNLQWbllU0hZCYORYbMsrUBdQqxy9f25P
+zrGH7tkTPv6zDehjB1gFExl7B2jKV8PGZAQKc+n6NEJQtvmwfQIbZVUuNkWY+R4x4wsz3lW78aS
lclAqGX7YDKPFlleNo6duyloeRdYWjZoDruDZeh3gxbW0SJqW5ehixSkPKGN95BV/6vm6WfYf1yH
wAK4MM1dWxYXZ6o9zkp82qUsk3lwfvMu/n370xrG1tdF3kJoE4QZkMOO/5Ijklscp7dHNnxRfV1k
a9arMcryi3TEb9wVPNYePa+rDa9gmri2LvbVwAfgK4oLrlRB7jPtMuZY7G2auRalIZ9webfCJkJ5
6TiMD1A8BBD8rvqT7+qo4RDcVgPJIBNaySDY16SaHvgS31VGwOhXe72J1TJEp0kYOzmaZqCwIcL9
FNguNd5dDjG0FqMC1NzrKHrv2AMSVZRNQsjLGGwJFVjcy78CoA8jW3eF6fNq8ToU3qoCBSFvMoEt
EhJ4ffZjmuRwF2kx3kULWqIEGUUNMxV+dFRZsHdyGyL53UoshtbCtYZozTjn8ExPfr2KBMpT7/Ek
FMf70Pj0D1lSd1zyeHCvHuSuSV2uuzq/K6wwNPuv+4BOOPaLSQDMFdRpJ6bUcf65Ix9gZC1gJ05A
bjPiiw6LSB0wJnT9P8uqLEn4XX/B6FrMRk0tWD9CILcm5UGiHg3G6NN9E7+miTcRJYKCLdyV5Dhz
NJcO02GComEmF8s++d1sg5nrAbsVHCfEmRxHWRzdoU5Upl78xrEY5t3VCcNrQRtSx82nq5L5mlU7
soQpShePHYBpK3gobhvI9AgtVkGO1avQgSZ7OM7gbiGJ28YQdPsmcmW5ejDZSIvWyYcid15Q2EhM
H6T/11Qsh6xm9+zKYCItYNuZurU/L+TolWG27nIXZ65kzWMrhtpgIB0iPEaeTxuBeA0oqpfLSdb/
eN1j2e1v29/g+zpCuEUdeqEtXR5Ll/pOMvOMxIemqiIbe5TpAVroBmxowiqoyZGNaAT04oc5yyy+
826ypLGOD8ZNgJv1K2SV5lwVuwIU3l2hLsC1Py6Rf4iZrUJiegUtiLOK9Kxth/Wxc8slheCj89xV
kfN8+wuYPvD1qW9SRARqqqKleIuiCo7z6u4Kku+8KrsAgXu8/QjTC2hxHBRVXBfQRTqyuTiVlTop
6GPcHto0ey1+0SPOBofC/3MQL21kfpRCnJaoOABp/vn2I/4t0/1xhMB31iI4q4K1dlUdPHYN3eVz
9zXq10sFMYW4CFLq9Z9p6e1BO/mTVOMun2J0U/n/mz2121pn12Q2gWaTFbVQX9s67yfoJv9CV0ax
c6HOscv7+vftl3x3f0RjHVaMeyffz2QXPLoDe+xWmjrBlfHoIGjxIe7zlEyvZJksoIf3ry7wNG2l
jrtgGUCsHTwS0j6JjabR9sjn7QIhwLTtu10fy3SM1tQDhFqN5UMlbNK+BiPqKOSqBh2VynHgqert
b+YNXxdgJm+b0DT01UXfBFJZxtyTEoshpAY/VTH51nm22ophDdERyEEMG/EVy7gHbYMwBrA/RH3F
Cpk0DX99ozcz7woQAnsAZ18GJzsN2f9cWRzmPLCEqMkuWvRX4H6MFS2KS5lVxzxAp/FUW/YfpqG1
6Kd1EDOERXFRin2oJ/cBStaWhclkEy3oGYpLMYooxUVKkPiCO+ij9P1nEsjX+7xFi+aGutmce9h4
gG6QH7wgA6SFtP+7PbghK+rAY6iFoYPcz6oLcafjPFVpu4Rnh+f7ZrvrEEJjHYAcO3EVjWtHjn7Z
i10ckfmIBl4bIZThw/6BPR49P6xqvICzhrsuy/dZbUOzmGyjhWne0hKUq6K+tG55WAbcOk7Nlxbs
ZnXF77kLgG2uPvUmnvyhq9xtxuwbqHT2oti13d+3P6zJLtff34y8sLbf5LjUF0e42BF7aV/auJ9N
Q2thiq79KNja1X8ES3vUg9y0hKzo4mHls+RHcg2dd9ZRHWY8A2WcQUUTqT7mx4apz25Zo1m0Q+OZ
f2FdeQjocgyC7sCr8UNQdseF92g63MAImbmHCIWMfCh3YpRPWx2kLMpT7vLf+fT7PttqEb+4DunH
Cc0pblmmfdbvhskG7TDZVgv2mGbCqxWqMoEvwaGZz/GuJ62NLMIwug5Vpl0BcbcKE289Ny3m7VBD
jfO2TQxZUIcqoxiAXeDCyssMJPu+jbb6g2h4lS40tzXymWavbdB96gqPhnF5qajYhX5zzKFRf3v2
pqG1UJ+iRS5VrFCybrq/Oe+jZGub2jK4yTTX39+Eou/7i6SNS464nzvRcjxEkFxu8+K+pU1HKLcT
FxR/KNI3FJim5UjLxUbXazi4/IFP7sHb5FQwea8ujkpF8bo2X3o37Wqbw5ueoC3MLAR7U9TiCSys
0go9mfT7XMtdP4Mm1WIgQx4PtHAN+0kNzthWl7wFF8WyH+fXNv/RcVvjlMl5tJhlvAm6egnLyzoS
0GiHmfrukpJbtsCG2etg5TjmjBZYJy5S0E/RGh/c2ElzMf6AjJXlEYYX0FHL89y2HgX59a8hd/LU
m4ffo+N+ux1ZBufXYctxPLQ4WS/VJaTzac5Z6kaQZ+G2RhvT1LXA7cEp6mwNhhd1e+aiPXD5ct/E
tahtA28MwKBU4Va33F/bOpppOqA6s789vGni19/fJAW3E7k/iqG4UDFnSZU1Lxm39doZYkpXPJVZ
VgMpO9MjarO8fuDF/8g2oPniYaUWuVaTU2pRSyrfk0Plo3AdgwSkWftPnMQg9e6Ef6icrLU4psl5
tMjd8kFxmiFzos83aZv8A2mLJ9bYWJNNw2uBOxdBtWY5Cm4Dr0EaB6LHbpfZEBOGD6xDlZuJB7J3
MDid2Ydi3F4FOFPu8h0do+wQ7BjDAUOjZJtGAd/78vm+kbUldl5WzsIaI/MhPE6jfPGtpR2DsXVA
8hJxr11RGjxmQbfbWJR2KDTDfdL7Zn597Jt4giKO6zkVhp+d6hgP07EfbNSIpi+phapT5d40c4Vj
aR0VIMWEYjwa2u+0uL6ZhnoNm3JF4Sb9aYmbx94qE8Te30XrlI7Yo/atywkOjquTeCjEkmL8K8zG
3UCXv4dgOIxdbpNSMdlIi1ReCTQZ9iE9imn8CkRJt4f05p17Sx2PPLLWWdB2f20sFU9rqw5RqJ6G
Zbxv66pjkluyRtkcYXg1bm2yzTOo98voJxHVnR6kQ5OjQEFbAvKzj34hfC+pvLVie06xVTje9n5D
PtbByRINpSNO8hQZAdBqT6YE+5woKD810Wy5LzZ8YZ3jMWjYqhS9foScDkkxDHy3hDa6VtPgWvTK
DtiLdYP7sDB8mMh8yhcbmN2Qd3RccgyqvVq1Lj22iuz6LoIMON9xXBnftrxp5lr8gqN4ogNw8oeR
ROIn9stkTJ24VjbMpiGIdRJH1my8A/krRa0wO5XZfMqC5qErwv0KNcAdnT/Tjlr2yaZX0WK4rqeo
YCKjR9y8HhSQp25pg7CZ/FNbadsimMsrr+2x6YsepW9vCAHO90tQlTXz19wPa0sgGN7hD9Qyzv+9
XLkP4ZIq8lBXJ+KffJHumt71uXXkMhiRI6eHTNpx9eu0Uv4uDGySQoZdmw5azgSvGRtj9+DVfvOz
W6ctRZ/ZcFZN3z8zvxse6iroLDsrk520fXNZZ6GKiiu6uKx3TNKURLNld2LwWB3DHEaMw5UwdJt/
LaefqodWwJeZftmGFxv8w2Sq61u9Wexr7k+CZCBjEQCxYRcHShkQp/LPuXyMs7v4ZiFFo0W2ggxO
7uIe5dLQeLfS5aAyG9OvISf9e9vxZv6u4y+OF2DoQL4Ir0xG/rnjv297qGlsLYq9WazjqjD2mh2b
8rL0ODje1aQPk2hhvNI8CFlL3cOQEekkrWCKJHlQ0B+3527wSh2nNQOuX7tIEZco83cLiw91aSse
GbxSB2q1fTGqsfDpMZ6bz0OBXimQlKGh2y2jBLC5H35U/N00meV8ZHra1XHffOCJgKY2yGpUNeon
HrZPbSiTGsWZOn/o6/YgbcLKpudoYRyvPdq+hqW4cPmjhjgOynmRj5b+jyF2v7FvS98Gn9LBXNmW
9wVkbLAiKGjLqVfcpBwFJEJuf3XT6Fo0i1aA62EU9Jh5YH3kWzK365EWNnJJk1NpcRy2Mo7XEmtP
1bEdz+bD7N5F509jXWNVOcFalbhp/QXqlsSNh4/b0n++bRTTrLUwbsd+WIceZCqZk8tE1kztekie
3Te4FseyC8HpObXlZcNpII7oJV/cu7aJf6irohiTUycet18e+YwyfsLua26gf0irVnHFp4Jz/xip
r2OQJSANthwA3rf1H3qq3ort/1bN2y8wJKI35lMACsN7DP2HoGqz5DxY3IIeed9+a9f5e0xKyzd8
P2r+EFTN3Hbmjjdsv8i2pN1SH9XiHvrQBlkx2eT6+5sMBq4wXmERp0fSVW3adMBUoQe6vyvk/xBW
jRU6tMJObL+acT10EU3iYP7IQ3JPdzVchfx38i5okpdB9LgpWEh2Cjn/5Qwz3S3ZQtLbH/b9DS2L
tfDc/K6BgMuE9RV0fE5wypwiWaFcJW0N4u9vcf4QWPWdePNRgEQ9I6PTSShwBwXQGvBHJ40iT+5l
fVc3A2U6bsuNORrqK0aAew+SSQFYCKr121YyOJGO2VILDkZSxcDMdaxOc5QHHyST+X1OpBM7htVc
lZ6P0onvbizxMuwDPeCAU5kX452P0NZXPxqgkeegzski5aa4Uz2SoARcNLZ1JxmiWKd2hGxW0MgI
xi9BSemXbiqv/7P7qmJM53fMcYcKDlAM767ZYZz6p2JY7kttOq9jsW7u6BcRPUZ8SVlQHUZ0zN12
G5NRtPBlWbW0A29Rv3YnIHz6XTyW+6FwLbFrGl6L3aormdM1DGefbHmMcMYlI04Si+1wYhpeW1yh
2gr9zBW1jC4Y/M9hwEWdNLnnPOeda9ON/7ft4s8bcqajsFDP8AF9WsPHjg//k+6c4zq8Pq2jXHZt
BMZE3/3QrlDJks2UxBUYx4m/WZKrITPpkKzMRxr1um34MGagMctrnp/o4vun1RlAF51vwTHuveGu
cyrTUVhxgV2K49YQ3c6c8u9FOPTRrdvt021H+/ds/Z4Ztfiu8rwiEhrHFwbC1lDxlMY0LbftwIan
1fMOgCSBjIwlLRVJzwTuaXgahn8V8+dmBOCM9okXfbk9F0Ou1JFbJBgaiF5k8Ye5dL77XfQjUn/f
N/L1iW+WclI7TPoTkGwiDJNCNelkLZ2+f/5gOmdkGa41x9KHMzKo1RxEa4luwZ63h7UfdqL41UeW
a8T3UYeQVP3vOygBzoji2gwws6feeVm3D1leJdUGvmm5a9dfAN1bko/JvbXsMLqq53JrcQaNZAr4
SSmhBkI+jjRP3MnGOGDYPui8khOvq2gCdedlA0WFWA8+DofxP319uuuL66gulYdbJurr8CQ8LWCc
HlpbdceUeXQ41xz6PZBRuLhcln4/d48koylQriPEl0bypXP3fCtTMX0LoLV1+20MX0SHeFVxv0UF
DvAX0QdJ2T+x6keL+0wGRrO72nhRd9fygIOaYaugXnvJ2VMGqK765pMU/C23X8DwtXWUF/haIuJK
nNJF8Z21H1x2idRDQV9uj24IDZ1qMlZiIkKK5VjhFjNAy2W+fhraIfHyeDdTlRbtjw4wrdsPM70K
/W8cQsHS86N1EZfCaXee6nc8FCfpnojNdU0P0AIdANMMe0U/eMT5dOc56Nll7XopG1B3l5WtPdjk
UVqMKzFuYG5A85KsinReT6X82sk6mbBwjpYKkCGd64LFtFsBhm6UuARzfKArIDNYMG5/A8MGQ0dx
lSv12it346UdaMKhIBLwMGGdLTcZZq4juRxZxo0qMHxGD8FXzwZTMiUOnXGyl/E84DpDXLCbPtKU
n5uH9lQkZZqnd269dM5J7heyK7oR3sl+lCwNs+8dS28b3eCXuj5x17Omw4W+uHjLy9R/zdc1yYuk
sHY2/1tWfmcrosO4JPE2CfpicdmO4RF1sCOCeS93akd3WEr3zBLAJufRArgQEWVOPYiLW4JDoE9Q
aGWFZaPxPustZbpM8dD1PhTNVPjYNMX3ra9eWR+Ay25M2zD7Og3ODn3z3xlb0zi3CRMYsp8O7hrV
5IPcBe8zB+pDPgzpSPJkG05e8Mkvvs+rl+Z3nmZ1TsqgkkXpZEHw6JTeN0E36CZ17n0tiexPmFdY
eu7WiMs4Zqnfzg9OfF9XEPRf/5uzQx4U0J/A0IF6dp1PY2tZ1gyJQod2/bsuq6oVqIFsaa3Igxfa
LswNXqpzUPpZk0XRWOaXLq6S8J9grhP6z+1ANrSUMJ1+kg9+vvAcY2MDOe/5w3gUabyD+tWWQr76
YFMUNFnn+vubXbckY4D8j8dEin+bqTit0gYoNQ2txbArgWwW8Swu+eqn0DdLxva+6q2vrb6QIRR8
6fFJrwQFnfs1UvTrbbOb5qwtucsG+cNchHDCfNw51ZAK8eu+kfXzdsBAoYtLBCgzfByCI+nvs4UO
4CL16hfjGmGZxdXRoe9mdVQNs5w8DebQIVwAjJJZFVJcnPlInQ9dcbxtDMPORueVjDqQJK01VkA3
Js5h4tEzCDP+qtpsTesgewmn7b4jhg7nGjtVt+0ciwuVbNzHI4+Ocmm+3H4Lk3WuaeFN7CxFX6yi
7cTFH6VCS41sdgx9NXcMHv1RUlhX160o4FDnuAg/qegJNLeWBt53jY+Rr3uHN9N2Y7T9BTKbznIF
kEi5a5Pk2fhbbOPPfF02KBP0tmX8XQvhUZqFuCOaIs/r4Szj3hUJo3P0Zc5xUX2fja6PffMmOfS3
OQQhpnMkWZFCRL45FyG0pG+P/m52x+S1/DVUm5BVyecz50WTlCXPko5CXHJjua2FxGQfLZExNGdT
4o7TuV/aGBzPbXdomJSWD31dOf/Yq+EFtGRG+oYE/bx2Z6gggd0CnLr5lnIitmbnh03xOsFq2ONG
6ExKVFvFraVdyGA4fX+1bNEURvk6n6OhinegRRwPnLcnno+2m17Dm/2xnUKvGYknCdlviOZ9Z4GE
6gVxqtME0aNdpILzSAbxsV3v41KCKbXsHa4g25AuPC33gmXv+NWIOwjUFW97msEN9EJI71TZwISa
zn4F3sWtZeEz+BKLe4qTEdNLIcqfg5ZVJXDPInTPEdzgaSWdn96euyGb6GUPtAgvzcKn6UwItilc
PmSgo/Ordd2RuF92slps3A8mK2l5a53qGEzQZX/ewlztEYnitfa8wRIs756cYCUtVbkTFbId8vms
lm7fAkNTNEuNLXrxWPPm79u2MgSGXgMZvHIr/Alq9aCUBcFp1Y4pJFp+VSOu5O57gpaz8invRLg0
87kMywmKCdO4771tATNg9fv2E0x20lJWDbypI6dggqCpd4KYVVIHZNlzVidjRW20LSZDaZkrmlpV
o4X76rLkFHmfyZZ9Vfex9uNTa8HssGgYN59OYHbzd8E2nlVo67I1WEcvetCyjcQm3OG8OrOc2oSp
cFu+lARQM7rr8mluf4smF71lf2awk14ECeNm3DyGx0XQoeoKkfbR9AgqPMsKaIg4/SgpFFFRI3MY
im7P0RIfW2JriDXMXD9I+nWoIFAJXVzQ5uTHGRI3x66AeGIwNncpnkR/HCjdAbivxm+ns+t3O6dp
PgL+bdlWGj6zfqYMnR6cUX04QQipOLnllKfUZye3DZ4UIzYuM4P19dMltAaxo5HbcHa8LvoMvjGC
nFT0llcwjX79MG/2TkUF+p/CqeZzMfYZ6lv90je7fHPme47dsP71uW/Gr4epmqGgOp1B8T6di9J1
07ANbcgM0+y1PAdYaDaVik3nuRT8wQclXirBX2IJK9PoWo5bwCDSIcuFpyDK2lcHemx9IlthwzWZ
vEfLblO8erNC0+w5oF177vuhObgQx/jAhpXsumj8eTtTm0JMS3M5qko5vzrpihR4YA5v0tUZH5p8
syw2BjPpR09FaTsvC/JoJ4c1Ka53dkW+3nf+0Y+eTjyDv2PG4GAZR6Nu/ZzPNroOg/3102c/dFvZ
Tj6ODWC/WubgcmX2lKr5VLvLPafyCGzxmvfzAp1EkDE7VyN3D7lDm0ffIeROw+ux27I5kA7WYEBF
dypsn3l9V7UME9fCdiirbM1EiaGzMX+t2rqckj6svfv2olSLW2+M2MzjCCuKJFPi9OJpJKFlbMNO
VG8kWgROU7hQxHntylg8ZidnmZMp6tM4c86LsNHnmLxHi956CgmI6mH8ei73fK0+EJd/W7LseyTu
ggzhI+iRm1co2QJRch5AkVJLltQEsPrsrsY8oHauReo3qdlrxVh1UzWd2xB05iUX0/coJt3L7bRj
yAp6F9HUeAVf56A/o5K4AtvtlfuMKMuqZchpegcR9Qa2DZvfn2ucLCGefR4B6SkDmzKmae5a2Ibu
0Lf+2OE8XsrUA2ZuEzbRHNPMtZiNG48OIscprGux32nKp2hxjnE9/nXb6gav1PuHynDjfu+x/rwE
0MmRhYSkxPbkx+L3YgU8mayjBS+4gLwO/aLDmZfdfIEIkOSJiOLBsuq+X/KGX2rLrhILlpTKI+dp
2Hake3a8AheH37to+hSqae95n1zys53nA653jwyCKLdNZ3otLaDF1FSeAJnFueLbi1Ox+sPAu/C+
WgjRQrlh7izHEEvXRHFWoqgdpQVED5Nws2oSGoohejNRDwmynM2KnDt/+9uHsFcyk+Fx8Jn6GI2D
jxRIYM7CtWm/G+ylNxc5Sq2rkhuWiI48tmwMkk5wGzewwY/19qIoKoXMXCwQgHo36ufs5dBU/zQJ
2wL0/v1uxHTa5zrP3Um62Hx5oAg7lVvv4JpvPgaTc87d7kEo4NidukxH5u9nvoV74tgozE2G01LA
AolH3kvQ6vlgCYvK6jDUtkqoyWzXR75J6U0vp0FBk/LsCHLAEjiPbkLYDzJZKhfXpeGdUqLeZbTx
aKNzUWBtnQZv34fl77FdjiNTHvDE3qNs53on4v6AOw7Lam4ylpYMsJv3lgxs7mfH9UkyTp3cLc1w
3+HkX+d4Y66JBXUTKWzPQhHXn72wZT+2wJ92dyUUvf+oXeZhriYxQU7laemrPQ66x7tG1juPeOGS
DUS52HELZx8EYVpUz/eNfE0ubyxSrEs8qT6ezkL2l1IUzxz34LeHNvime92vvRma0XUVTl1gu53F
OyIeNpegU+RF3iVrHzFdOqFjolzdKRzPJaq/n1kTDodioO6DG1Y/br+BYe3WG4tiNhaVg+rNOSa/
+YYdXx4+1WN+F1IGL6AF77oubTQ2MJAf/w3E7HcJTrlVNZadgSGQdKZoL8orb8p8bDwEX/fxRrDl
a5r7zjl6a5EgEDoBNQjcpuFP3jQRsE6vd9aIdF7oSoDZjAiUlgWRX+ikXukM4kZmw8qYvqq2NOeA
ZUoBLM65yNuzX8+7ijqvDcgIbzvN+8cRcLX/1+1l4IQQKnex0IBKhnunOn/C++zUmo7z4fYj3n+D
SCeIFj0UKhdO5vPWBx+z8El29Udf3FUQB/vmf+cfKpG7mwPr+1ymV6b+1QchclWxdF6Cn7df4H3f
jHSm6Hxcg05tvTwT5aKZO3DbQ775d0HEoii+mu1N4slcMB5txJvP6zCdqmF8wpWRZc9osrwWsuPC
le+7KFArrzz5iiUd46/xuu1v2+X9lBnpRNGbqspaNXDNOA/A/ioe8sD5kIfNoQpt5xGT6bX11eFF
LbAXkWd/GegulpTvl8p2RjaZR9tSeyr0IcoCwnXH744xLw69aJ5xa3BX1ol0kuhl6DtatQ5ql4z/
5E3Hkxx3HLdNb7CL3mcEZU20KGSVPDdB/WVaCTbtBbfsogxm0RuNqg0l6a3GZ3UFuiCa140Or6Fj
u4kzja4FLMkqlBJyKaHwDR4rkR3yjD92QWcxjGn4q6++iSbHH7I+X68+GaBNWObosgu24YCeqf1t
y5secP39zQOKIaqdoBlxx8q6r7VErzyL+2dVKdvZwvRptaD1lM+DjcLlI7Vhu1p28a4SruX0ahpc
OxznfSZZ56Da2pZ0+uEB/vrPCAX3+zyeadHaNGIChA3f1m2dMom3fgSULbqrQTjCoUizfLN0BW1w
Yd+HS76vu7g+NtfC3+3valgImbbOBrKtZnCrybMs1gcvK54lKEJ49rQsVZeA/dty0jZ8AL3XKPa9
6xYe6221Taeoqz9Mrnu8/QamobXNMeTDp7aXWGfzKOqSboXM4F+3RzbYRm8cCouhc9myynOAG84m
VscYnI6MnNQGLY9uJZa13PQYLXYjb4onv1CIXVxR1VH0Ei/x19Wlp76ufzuRTZTEZCctgqtirtqw
QorgdQ/hztgP9oPf2O58DPkhuj71TX7AhUAgmq2W57z2jsEYnFamXoqC7m9/CtPktQCOGtw5M2jF
n8m4fQk2JH4AaCyJ3zS2Fr6b74O1vymxHiqIy4QZ+1BCV9ISX4bNgg7zCZigTC6dPLdV/3Gg8ZSQ
ZfjazeDTaBxb87nJg7Qg9ru4Z0VA5TnktN7V7XBwOvJXOFVnz6lfBtpY0qjhI+tQmCHOvTJ3ivEM
NmY/iTz+P9wc1kB7+DYeB8O30OEwDqu8uKMSMJLAe1xF/xy5NhYk0+SvxnvjoeDkAnU/GMXOC2Tj
4k0kThz/8MLAUvw2zVyLYoVznBqyEngF0n6MZ8qTKau/3eX9OvyF5QNKU5mP4IL417HkvnecoszG
bmWa+fX3N4ZxaTOikxX+P3jBNz+A+ODYjJbYMrh/qMWtpBLk1BRL4xJ6j6rwD2GznkcWJmFXp/cZ
Rwvf/3P2HTuS41yzTyRAdDJbKV2psrrau43QPd0jUYby9un/yO/iAjWsYgrQNhdM6vAEzTERlK2D
78W4zhbC+1nC8QPPmvZ04Liuo529eLbMXQHup0hS50xEOeEu6+0r4HD1Spe1TOxSrljVTvDfrZWh
e9Qbdy6qXutSMFl6uOzgBQH5wqCi6nfX9lsSegYo6ZUtOZ0SUioHZrFRv2hNYZmJzxz6FPdX1LCd
6V0+adk1dkXrLkq9X6RJ0CM2nRHfDHN054/O1qZpcHu90SeGgk2qOlio5CT7jWJV8XFtpr0mupnu
Jagyz0IFLBkjL3aGp64aUGHvdtlRWrQ+3TeT6QNuv7/4C75CbS2xlinidfbQOuxE/Z/3Rzatr4ba
ZCZQb49hGlVOf9YxDQUOGKjwphvRF9PMNch6FaIuPMeNB0WbIvT8Pn/P+mkXL5nw9TTkMNig0Ru6
IsKj5dluC+iQVucdhsHQ2iaPQlMfVbleHsXUEkebNs0BG05zSspebKzqmzsm/kJznAaZoWy15iJK
M/nF9eNDhuRR17bRNLp7Hov4C81xSgft9wmxyUXY3sdEMD9wF+eprvgucRL8geY/KYFUDAgR7Mif
SKCa8pDmu/pWMLTmOk1RtuAHyiH8Snjo5v2xsIuNopY3vR5D65u9Uks/WGkZUdkGwu4viwOub3Tv
3/edN50ew2uXNNfDFWFmuJN5xG/PfU4ecrSlbgxumLueZiRWXq99mZSRY4/vGJnOYPY+EZ9vbAgG
p9SzikuG1F/tkfFC2981Esul+tFlJ2HveR0KX88r5lbiKEJncoFig4tW+dFzfuQoT/+yy/J6VhGs
/O68TCuExWXWHBy3LI5q9Da85vbMfJV8w9xvK/JiFy5JNlO6svHidukBtK/lUAU841GJ5mZVHHM+
b1y+TWugobYAWe3Ydk0ZobIixMPKW0VQeV+sXYSC+BANtKOXcObwGtyvgsSBbAb64My3fLXV5Bt7
m8lLNfCy3K+Qm47ziK2geYjtoHR+C2853F9m0+gafmWuFqt0bC4DMj9O9tcCTcLrhvEN4NWzht3o
JLRz+xKlw+uxYeIap1vtEoah9bRhHCMK7s0UqfQuO7fZmoQlxTfct4lp8JvXvvDOKiZsLVzITBeN
dy2q8T3uVrsK3YSvpw5z2de0km0T1R37aUv5uBbxLkIpjH0DwYt5r96gqsQV46Vv7ICNcaDKLfVq
k0k0wDrVWqFERdFL1vjvMnRBDGze8O//3QPe2Az0ZCGESiZaxiuWr+++W856tpw2tNrvHfLYXROA
ZwHdFx/J8gGFLEfw0M+IFy7yMVnfVf7HDhQ7TcJPSh38xb8wxJxA0LVMWdCWP8bqV8Hf73MKDekJ
Y9NIUfoVpbUXUGc+xOtWW9abV3esm4ZwLxbp4i9YN69uQ7v8lJS/qfydJXmYLBvhMgPM9cQjyTts
5S3PI26rAFUoK7q+xi2hLMMm+0qSVtXMip2piKhr/8zASiUy/znhwzld9rzlxStywyxPusISSRGN
ReGEWUoOeRNv7SVvH0av+A0t2SSta+PyaDEobHv+kdDDyNegRYeGiN85yc6P0GIpWadWRFDc8VLY
Dl6t1UHmW00yb8PzFd3h1LqOP8ewT9n3QSt78IJtNfS97Tmv6A7LxKnzefDIpfTbh3iov9ej/9Dw
/O99WJmGv33Riz2r9uSokA7LI0uJoFizZ7bWoUIF8/3h33bNV3yHpENQiWeyiJqOXGoRP07CPrLY
++A0WwS3pi/Q0Os4ygGBN543XdmUwbT+6u2iDya2tTuY1lY7ocuE8iLJEN3L5+XUNclZZH/uG4eY
htZu19MQO/WaxeNlBWgr/7s7/YmdlgY+WHpF+9vyPcTj4lDJPpCq+5RAgDeDYiJULjdOWoPt9NRk
LDqJ5mU/j9RNQSb7w3FLQzzt/ucZvk7PTeZZvExeN5CLxGsqaHi8BMLfSl+9vWd7Ogcile40VHHT
RKv9jvgKwhSXJHns1n/4/PH+9E220U5zns1W6Qo3R/R+pGHJ62eJcPgjSjrijSetyUC3f36BPZ7l
HinqZLogWnGoPXbyG3W4P3nT0LffXww9qLZtLKskFzXF/5JhrA5+SvfdczydAbGcmt6anIlcvKxO
YXlJQQgy7R1dw7Mg05ojp9dF1YyqVl53YGGVw5a2ockwGpp7a45rdBEhyVA06VEsefqOtWO88a4y
bHd6YtJuYjyXy55cJrv6grqusO28T44NrdDNy4rhA/SkJPoxvbGYaxEllQxqVaJNeVePpPB0gsM+
TePecr028uf3VoFkP26E9HTfIQ141dOS4FtmedyBFUdZPwfvsbjdjvN/1/R7W2+pqPrw7df32Fcs
BNkkVC2dVkSy7kFPmAc9ukfZ8JXFy3FpPuTpj2ng4f3PMa2CBl1SF6CnFWkR1b2jvlI5L6j5jLfI
UU2j335/gV4/npwRiRlQCC1f/GYIhzk/3J+3YVPTGQiqMq5Sn2CJqf088PeEnpfs8/2hDb6vMxUq
ht0g6aDbwJwvJX/0oK8+Tl/Sbidy9aQkrVJKEgdTz+zqIFj8bpx2Jfrh+No5zCqnUv0tZGk1UCkH
g+M6TvsM/jr7GLdCuikwZX0Y58dVqKByzrssrucdV9ERl2SwSN5/FMvVsf+mxWV2d3EIgExGuy/b
fdqCQMlCc8aYRSx9bAXduBXe/PgNpOqsg9WEdoh+jkHiIRsnoLT541G58U40bDR62tFP0IJNRqzl
bEMJoH5Q8rmL+yAtHx2y84jSu+4Bx26dPdKgEzWTwaq6k/TcP/cX1WQb7Z3rpzHJ3MXHonZL0HvV
w9RkGxFLA/h1dVkBZoWkIbSNBD3IFmrKedBsXiUNrzg961hbLM9II9uIq3fEAnnN9Cdp/aMq4yCx
Plv1suE7pvXVsGpJLkr39j8OieIE0jBrwO2/fnUt7C0tccMS6GnIVQhBpJRdxGifhPmS2OHggdFk
1wLreciqhC50CmVLFK87/1QLZFvQJ73zIapnIVHKnPEYdLrR6g72QXmQmquQ2r8/c8MOrycfnR4U
WT7DftO6F0J+l92zaN8N9bf7o5usrh2pMlNkdpFliNI1+zi5jgPi4dHZMLpp6rc/fXGiVqIUeaKq
Luoq79uoxHlel+cJKvQMLLf75q8BF9QwdiFz1FKounlCV+rTIDceUqbJazdiEPo7surQJZer9AwF
qSfIn1ylHQeNIBuhYsPWoNPfQOPMgvBI00V06j/G9SNL5Pu+jjdMY8Cszvrg2bmgtzLYaBxUWPQX
t3+X9V2w5pHkX+5b32Ajnf1BtXnZzKjViGRHQ25ffG8Mif207ipEE6+oH/pqLpLBHkREVflQgbXY
EmTDOgbb69QPaLypF68dumhBe2gMRv+uZ9FMrOM+y9ws9sL1277yWHU7UNoEpNHue9DA43b8KON9
p4pOK5gXqmtFl+K91jks6Av+GSQf08Eam52bmk78UOW5lTk2kAV292OFQlVQme00jgbaPvFaKRds
9W3lfEKU57CWIERsoGrTUmvjmW9aXw2+YMSYHO7kPCrG/PkWoyL+/HUd7A33MYCLay/axGILIdVo
RyO7QtUpyPLv3frNBwt10+2pKILza2fuNOYiQ+FGF5UVO62uDIqObQTGDbPXGR+quqidtlcM+evk
ZKknL3e/VSp1j12WhFk57iq4FZ5O/kCVSNt4QQ95pepT5vEDhALu48twbuncD4nfkw7nbhsRD1Sa
+RzmYNy6P7TJOBp0lxyd6QpaplHc5AGrHuz5u+d/ofTY7gxBsZvPvtgcsnpY4orBedZuCcUUB8uy
FVs02UU7cuOSgTmqEDSSYw0Wj/XiqC2JYZNdNNRWle+44+pQXNBm3GJXcOV0IVH/Okt6dvhWE53h
SNHZHyRF06XjSx4tkFXpho9inMM5v9TVTsfRgEtln7lTgfG7VDxK4j0Uuzgq4ewaXnuvbDtbUpTg
kOZ7G7PfVbKLrle8YnqYyo7bI4Rhomopg5ZPByT3D/e93bBP6jQPiLOvfTziDlLWHbIo1RN15yyw
3F3sTZj6zZte+DoSv30MLYsuGlroc0FGRJ7mZd2KrLzdBo7hNbDOY2pnPesEKtvcwLZEsBYnvIlO
Q8ICh69QI69Dkr+bIUTTev/eN5nxTzX8xussIM7sd9EIDvyh+NN4/1b+V5U7ob+oA0GgDdRdLHWD
udoKs5mWScO1TWcrFTTh0dS4eKCWwWiL933abbzfDduGXoaF2HLLslIUUT6wABU8x0VulWiahtYO
4rlYSsVWAA6tydAa8sNyk17ONLSGZe4JKJAlI46xhTwXrvgQN1u932+Ti8OxNDQnbmUTyCjY0aSq
sCmTU9lVIHV6GpJ/qvp58pb3cf0cy42XgOFL9KKsFQXyLLU5XpD8384rL57aojgzOI5ej+W3DSTV
fFZELZ1pMEOdLJiwjx+y0dtSODJs2XpN1tDnKBFC0iny/S+KXWJZBX3yfSJb1c+mtdCrsnjut9NQ
4yXj19lxhMBRlaOICsnqde6Opf8rcb5W43iwG36+j3DTcmgAd0TupIWX4hASXjBMw4GkW+ripqFv
v7/YD+emnFXl4a2Ro9KhTMu/Kae/981aO6ARnRVOh0MoUlMeesnfMUnD+yObnEjD8DDxoVgnvGZU
uVyhXnieewSAYv/r/eFNNtFwXA12R/we8ZOJFuO5c4QdKa/a2K1Ng2tARqYXLOMzNgmwPZ3zjj8T
kh12zVuvxxK29HkR2wyhvfQoF2iJ8rKoN2xumLcuIdsrqPbSHA+YeCgfHBuCYWOf2TsH107luEZG
ImMwyrrUx6IavrZlsu8o0eux8jF1BHgK2shr+3/ADgnZinkXRYTwdAKHOq/JWFoZNny4dldWD2R6
Xh1353LeVuIFNP12rhXUsNtoUdA6519S8N3fdxRTzYFO3tBD97fyqrp/lF/rz+P77FCFfQABxDkk
IQ2yo2sFW19hup3ohVUL65qF9PivJSKn+jRf5HUN64AGyLw+3P8ek29qgJVL2ZKCLm3USCiW5fMl
c7bqkkxDa3AdCyel0JJDoFaKs03W01BunLFvv19eETk4hLjL0mETQ5fR0yj8X6WbnYu+/thP2UNZ
xlsCGG9vlq/YHERK/QEFmiyScf+5q2iQsP6pnOjxvu1Nw2vQtcYU6O0Fi6a6CLtlOPS9/6kr8j/3
hzdZ6XbIvwABAnrS92y3jYpiDHh17ptPffnoFp/cdiun+L864deZqFeEDmjUk93gwUNFgF6pE+ob
z8v7NUTdTZgf/Idd+jzC9W8u9vJT+lpAuAgxgjkeD1aeHqQkT22zReLz9rXnFbnDQOdEWBRRLL9A
oABFNiGq9X5KUhwbb0sX17TY2sGbO0W7MndmUb36uLd5l7n9ytJlo7nGNLoOYzsn0CfnLLJRPIc9
KnBmesk9ueGpb0P5Fb1DIZq8mkZ4ajv4h7pvT261r9LG1UuoqipDv3Xe4aoj65AX3hkCWxuzNhhF
L6AanQ5EOM7E0GsXh22SHUhnIWW6SyNVgIL+v0454urXNVBuiAj2t9Zfn0hnn+5D12BvT4OurLlK
J+LiOmJ/g3bIsaVyY7832eT2+wsk1d3SJdMIN2xt5ygHO6wsP0zarcfW2zUkIBn+7/BVmQ7gtnd5
ZDk8bLKHrrxk3RR6bXpY1wfS/VyGLb1F05dod+Suk+2UxisDoat1KLLyXYYHb5Ps0t7D6mp4daxJ
dTa6oyKU4IVTlRxiT72fQQfsyfTb/VU2bDs6yUNXdlStEHyNkDCCukBgl1eqvvedF9wf32Qh7QAe
HG9WjAO1IveCFqGASlWBlWxJWb+dsUZb7H/XunGo8AZEF6Iu/7SWX8b8czJ/Rz9uQEgSetM/9z/C
AAW9qMp1Wqt2RspuEZog8dWx2ycML1y9pqqW3Ba3FvrIR2llzd1wbLbaUkyz1gCc5yJenBS72szd
Dh07MxSi/Pj3fZMY1lXXcJFuM7NicVAqkCeBM1yV/WtUn+6Pbbg06JQOS92KVmKTiNzqQ5M+EBQ9
VuST1zzP/hYJlMHt9RqqoYbiwoxAQNQLy/6Rg+08kNYwHZYZiitpau90f72gClPPOKqBRQS9JJRS
deAu+JzvolmD72gHbgKh5twFsR0as8YvgrKz5ORwfwlMvqPBtk5Sz2kWi0fV9ExmtP57YuOWYBhZ
L6aqnJ538+Sixxo026Sw/4h1+nF/0gaf1GupsNcUZbmsXeTVEhcQBPwXFkI+Z59N9FoqXyZWq/jc
P5Z1gWzCmns3+SuabOWQ/xeee+Mi+6qkykdOekIv6OMU+s/p+/WgDq53an46oTxOUwDK6jOiVdmR
foOqc/8ktxj1DHjTy63asXB5O8JuM/+4Ll+9+IH1V+WiH2hXlsTVa62qW7u7m5Y8Yi79QFcoYDTQ
Ibm/6CZ/0o7gglq2mqdERJVMsIFSVOIkG0lf09Da8WvFY9zGNqbtrtXBy4ejF7vh/Vkb9h+90mpG
YXed5RNQUAzvhoEdW9BLzz55lJtEDCY0aBB2pIfQlFCIOoKbtRYyDXLZXpQlNqxjGF+vsPJXmqNs
ueFRD+ErxFJOpENPGXiad1lIL7EqraFQSVyJyCvfFSpEKDIc5UOGUqv745umr92cV1TWUwR77As2
6McsHZ8RgDiKeN5wS8PFRK+zIsx2Re1VPGrKv0X/UGeQNp4+pc6JJJ/otA9Xuq4rOtJXFP1YLEq5
g3ZZBLHcfRVurq7o2hXgRcvnmkeeEGESF0cSLxuWN8BK6IjlDugjRiSfgNYgE0PA6l/319Q0sgZY
Z8yWFv3nPErqLhi8PMzyrYeWyV20sxalokXuebhMrdn027eeKS3SwPU2FtI0uoZVd1mZhcpLHo3o
TyaoFB+a5pS63fm+XQzOqBdW4Z4zktG7EWr633rQp0/e+tC3H635S5YPD4O9Yf63qdqFq4u1Sj/L
3XJqwT2SrSGv1jAr8tNQV6G9Rpk7BLfOq3qgB3smwVA/VN7n+99nMN+r6is8YIaxideLZ7ko50/J
D8V59YU1aDPd9w/aXbqUiajKAT5bQpi8S3FVB98VX7e6pQ3HgV5/Za9NISYvti9dUzzlwguRgrym
uTzOZOt2YfqLG2ZePLohvteMDUMSClJvoV+1RyuT70XhBJk3fb1vJMM9gmvA9h3EN6YKudmyu/r0
6PISAkIPyYTOtC2aLtNfaAhfOvBF0QVfwTj6px0SNI13Vg2qAKQM0HD6/v6XGDYSvR7LisuKqNbD
l/jT0R7qn+1mQ79pHTSoq5FVNfXwlqQpOTs5DX27IUGa80NJi2/3p2/Ag16Qlcx9TdbMsi8Ds84J
njWFGyNRrk73hzcEWPQ6rLUqaUzliFLQ2T0XioVFea2GDLSZ6UdGPzTyB3G3jmnDSuiVWQ7psTMK
Ctb0FttJNX5LeP77/meYhr6t0AtEDEs9z+CogQiDO5yHeji6S3vYN/RtYV4MTaWX967NwFFtpwdV
Jo/uOO6q43N1KZ54lHhxzwKViLP/ZSAN2mQLsdUuYoCXLsTTzen6/+oQZ3JV5RhAtQ4FQt9JBVqL
P/tMoyF4qBzqDM0sooIngYWe6L5nGzdS04JqZzTxOoulMQNqISuWKnaMN0umTIjSUNsOC+3dESEJ
xZp3tszf16NzHtt247ZoGF7X3sHjaEwrIrtHl66HOrmubh24w4afmwa/3QpeOGMxrkTELg6XsnVD
3+lD8NE+s1Tts7pekiWsVizDrOyoQYCyHvoAejn7bop6OVZLxhjkuXMXJdBrDEDTi3rwekvU27AR
63xXyOPP0lnnPsqrP7L6lXW/rTkst1bUcOXSqa68pmWFlf9v35KXIr0qNoRq/HKj6E1nBLz3FcS5
eqkVW+cpRscFHpLV0P0C95VXhZKjVTO4D9e3ncfRs14uROBVI26tWMs70n3i7Gu21U76Nlwdnc68
AEvghDcYFHYm96HiVkineqPB6M21ZY7+eLTonC0WWfgZVGacPPHSCtJ5DWbokdw3i+kPbhvoC0wN
zdANizvxM63tPFxQQXRaazD626B7xgW+2/iON02E79COqLTraVEsIz/X1ho69vDkdFtFSW9u9Rj6
tuAvvqCnPnHaebKuRTH/zUkZpa189Krpd9szZGq3CkJNX3D7/cXfVLbD0h4VP+ekKB8sfzkW6Yf7
S/CmZ+IDtNsm4T3t6DjwszPKMK2s0Bq8Qy3S077htXMqvVUR5Srn55wjMFau52ytjgS6cfuG186q
gYxgwrEKfl76+DBLclzYke3SYoJptNMqL5ehFHXJz4LNhyn5O3dbXLZvbmtg5dLyLej+LpdlXqzr
gJJVeDsUJN3pcZKoI5780CvJt7LoNlbA4Dr6a1LFBBKbAgtsV0tQSbTCyV0kmfgMDb6e9f/hi7q8
S0+acJq8n4XvbyyuaeYabHtcjlVc5NY1S8bugZZqvIz+rmQ15q4Bt0Bvc1Z42BN615+CNlnGgKVy
oz3QtL63L3oBVxcPBb5aq3UlfXFM0zNdvs8IdJTDEg5psJJP973fsPnoL0Vug5AqaVX6FJNnt1x/
4PUgD/XMUDhWNifRuFt5HtNKaCgeUaaa0GS0rqVfW8HsL/YRT/mtTLNhC9KfiTSlFs0SO77OjpqO
aDH4UPbZcsiZ+3DfTqbp60DubeFAWDK+CrF8yEQRUml/vD+0YQn0N6LTTHNPpzR5In4qTqAEf+4K
7PzZlEyh03rOs5jW7/f/ymAm/b04eS0ESmSJRRgniKcLFB8WA/1CQZyz55bCHP2ViDqCNuuh+PHk
r1kSiPVfO12yYHS3NCJMX6ABWmaktftEJU+0YtZJJsmtlQdErE5Glo1PMK2HButlstainofkqVJr
HhRow0vR/JEIcUma9JSmWxSppk/REG7ng4qTBv8DWcUz6OgOQ149U74nkImF0A5lSNartl+y5Gku
yDcFTjnPJ2FZbHWAmSavwbnlTHS1VNbVdjIvWP20ONs9++txuqtECh+gncvcWpMRh07ylE/kmbh/
wAn2nQ9bzIWmRdbwPKVylGmaJ08oP780YD6CsCRahrqHNvZ/Qah2w5cM24b+nHRXtdrtWPFz405o
khtDm27FYwwroDf4MKvI+WA3WGBLvvfW9hSn7CzW5fP9reIGqFcpUOboj0nmWv3UMACtRyA8mwLV
P97UFmN/S+XWNH8NyaSemricGHaKErwAXOUUjGnqkm6K8RlOUP1Z6cXzRBbFIcw0clxH1yNPvA9q
8h4bnpzsfDp16y5iXxhLg7LyKfhlOgfXjFEdhddcUJK6732jPytFU+ZgIYC8FJXsNDDnkfA5hCLa
STX96f5Sm1ZCw3LcTrxhk83PrkJZEGVoNXahWHmELEm2gQPTX2hgJvWiaLUwDjbMvgrXZXIOztR/
70FevvMfNEAPLognIfvMz6qKf6zcjQN7okug0uzf+1YyAEJv5anwNECMEgvh17iCtVC7vDKK7H++
EXkybBV6Qw9fuzTrE2ZdGWTXcMuW1qlJWHK4P3vT6Ld98MV1sszseLBGXCetJf6UjvS5rHZprTFH
7+LJhMxiyKYkT40EQ/+kUhGSrJ4PNPZ3leTiL25u9WL24+SO8zLb1rUSc3mwSu/izuvRqgtxlo3c
E8/Fn2ggFn4FbvcZ+8WSFO+SxA0b4p73WV87jGc5dtxJiHXt1hoNsPZju6vFBpPWsNvHntVAPMK6
csf6SknFDz23tprhDaj9XyfCC7OzfGrSxHLcR5yVn4a4/VW5SdBtxoZMPqlBtqkTSVtiJ0/uoj4y
NvwZC/LxvsENYNU7eDpbWWWdAaxoXwt51j7IAjSicfXJ76yN/cBgnFd9PBkvUO2O2UvvE0SzEtYF
Y/z3/vRNY2tozRaJvp0Ye4FDU3HI6uZDu/byHZkzcbz/Dwbb6908tUwy118QPqB56p/8MfafHO5B
023f8LcPe+E5FgRTx2SieL0m1yHpvspxV66Igcv7vyMzNQ5NmSFahnyUf5jLon9OU+oc9s1bA2rF
VqgDd4CTVQgStbEsHiyu8O6+P/yb+TpMXkOrM0KneVKSnctWhjYfg6Q/ISFwRu/jQ77OgS//kfYu
KgX8mXbmJvFYNNmKP1tR4F0M4/farTZKgkzeoyGXjHRaHKtMnpyse8xWEAOW/cYKvO36Qpdl7Yql
4KLLrKvnFOfC/TjK8VvddZf7C/D2xIWuyFrMahn7TiJqxroPiZfJk6/YvpCc0BVZe4slkAZK6FnY
xR/UXx28bjp4k/258eOAgh0wtunGZcFkpdu+9wJfEr39bdnz9op3Hro7Pk/SC9SWzIDJSBp4Y5ik
clPOzsz35L+5SNomcNi61a/1diMbE3omo1/TCU2VTnvlaX9YmAjLpj4l1jtCv6Di5oOdeijQRQAE
QQnONuL3bx8IQk9xqLGowayTgqGxyJNfI+4njz2beWCl+R+bsV2EDvg0DeALt9AUD7nox7RbljNC
XjcSZXdM/u5zXw3ScTf7LYp93MfFs5x38+Avj6VI2af7o5tspKG6jLmYrdljZ2tJPsnuq5t7R7fo
r8lm8vbtjm8G7vP/+q2gCizGKJK+9hz9o2oM5fhxRB1v9YWuadgjvOxYv1X85/4HGRxZb/nxnWZu
qqzh17moTuVSfpBds7EDvh0/AMvlfz8kq/2CTYPFr7V9peDVQQYt9CX6ivhhnbdost5+wYI08r9/
kif94FoF/iS32kdBA1G3waIGkJZ/Qa6LKb6xm5j+RwN8zRGFiteJX3nPDxP96UEo2WrGg1iHAMqI
YaPmw74Vua3Ui30rKzoUArqEX9VsuYFkbR3wZKuD8u3TFUwt/x3cm5aVsNnm12r66bblZeXr0StZ
mForLiHvFvrFl93x/ocYsKI3BHmZXbf1ABWQVaD6MFNhpbJDU0dyt6k0rKNlL/HFgJgOVDaOzdA2
IWHuro4U4FCDOjg1XIEnubh6Vv5haLsBIVq6lak2uJPeCsSVLYu1dcXVBw1Sz6uw7L0/6boG2AeT
BDRyaos9xQBwvR2oJkOu5m7h17WVRaC6eQnVKreCFqbv0DDOieWBO9jlVzJVh9I5sfRH7dinXnxn
yfNQbiVmDa7kaij3V9UrRTN2Rvtv4Ff0VCvwMFXlQ823Sg5vQH4dzMPa/hcZJBE14UlMz3xYA9l+
gaRFuNBf96FgWgQN06y2ZQcebUChhbhdOSXBkG2JcZjG1iC9lpVjezZgxmk5hYwm/TlpLSe8P3OT
WbTTOmViVjiI2Hkq/y2mr8hPBcnyz/2xTTPX4MsGMVRge2Fnn88H4hYBur42clEmh9HAO4Esauwt
i56Lyj/16OJrpuJZJOSEt8vp/uxNB7XeHFR7a14NAxbVIn+Y/anom8DzDnH6T57nl2r+pDI0qXtb
Nd2GL9L7hdo4rmvq+PS8dv2nfpoupcw+1/IDFVs9y4al1luGpqFPvcICAuYa0eaqqn54hUuCeW7+
3bDYbWHfwJjeM1Q6I3fQ/uJc+Y3Ha/5VksfG9sLOQuFeIYOm+pEvX9Ppgx9vdQsZXEzvFoprgXR/
7ohrMYKxzW1XeRSF2nlE6K1CHa+gSJX74jpkPFTZemrWXXzvTOiSsHk8jnxqZ3Z2eeoEXFV/RwdF
DPcXwmQVDdSFrFZ74EiptQkbH63VUR/7DMQf90c3eaoG60pYUPT0bWwZ6s/IwzyVYeyD+ZlsbKam
8TVsz3Hp28pl7DzaB2p1QT8dphRNWlskFgbr6L1Cy5QMTZcTzN+fDj4bjtL+fd8yppFvp+iLq109
g9hmkrCM3cmTZMu7lIyn+0MbwKvzMDv1XPhF0uFB2lcHOsafbTQ6OXTcZ3O9tsuuEVdbG3Rttugu
I+kEenO8RDMWxM6+8jFQXv/XOEOy0MTrffdxWCz/maYWVYEAOfnX+wYy2f72+wvbI5HWLjXKnM+I
lpz6fjj11lYG0+CQenGXy3PetBawmvWrHeaudXCz9LvlOpfE2ZLKME1fg2yeeKWsbCyAD5mtIaHh
mE8beDW5joZX6GHyoS4Qws6c9bnzANVVsR9sdn7ss7yGV8dubLo2iJX0ddD6c4gN+LBr5FcFXqNt
xYMrYBRUHJLCfRCFe9w3tAbVap3mIUc9IOQqnuxcnsVkX+6PbDC3Xs6lVLk2GcFKlqAzJKAzHJz1
ISFbsrUGR+E3J33h58kg6IBrCTtTmX63LbBes01iYdPYGkR76HjkQ1+xM7zk6MdgcEJG+r5VTEPf
fn8x7UKNI1TZMHTZfE3W7jDuYypjQi/f6pyCOpWt2LkY/c+qzNNA2VtU16ZZa6hc4zxOXAu77tr6
/8fZdSw5ruvQL1IVFUhKW1kOrQ7TM9PTEzaqiYqUqBy+/h3fVT+2aVZ55SovKBIEQBAEzonQBXrq
PdMpqhtasUqelf66NUhNt17XRXNL2si2/eN1aV8G5YJQFJuUZT52w7BYDzLw8m09TW4g6zRc/PHc
Z9flE1i/slWgK8cryVr+Ymu32GDoWSsmnsYAKE+RmKQFogJfiiXJwkpmW/W5QI1R3xnKczQSUIu+
fH/I84Tl5C+fXZftVooEfURGNzHBzGksUS31qgYxT62f5/+2sizWV8pXx4lqKbP6FQiO9LYqHarW
e4FpkE49p9m/NWh6YOUt8xeRohoyRTv+n+v7qROVYvTJYjfD3Jf8X0fq7ODjdeAx4YMpkaMbXTF7
Wqxtgs4J/g/lIkghDILux6FfDf5QN/r5/zeW7xDgH87BglK4tuTO85JAu/YCLxCT4XzTfcD9/w/Y
hT36eITEBxgwFvZ1NZ/6Opui20SvuACJFl6ZBVmThk7v5nFQjt3nprSSw/Xh/3u/v3Bnelfj5VTA
+lgcmaKB9yfNP8ll3rXgkLCr+kcG/u0wS8YXBja9ZviGDGUYWDQKeursaYo4k5tg/HRCVBwGl+25
xtyDj5BpFY2yjmrbVOCsSUqqFWBO0wxeMKOQCk3/X1d04Dpo37bd9CDnMUyCX2me7VtyE5eOS9Wi
sNnJhC0mBMthlYkdFUvES9PYGo+iVoSt+ehWOY4vNIt1p8LmIQVZMX+9rgpnY76gCWqDEV6jxySY
LAyO53TufXBFHqKUEFXC18fXbLFaDNZ2BCxjNMH4lGw7awbGrBFfUvMWoFZ/VT1Jyo0nOHz9aQzz
5Uu+kGPffUubJuSJiZlTtwLF0telqm3LO38lG8QXDyUHrm1C7tMpqWLnLmmQc2wrvHN3QexXqGRw
95x9rNFanSDzY/+llilpofuUcvRb+eRWeIKtwcmZkXDpaRh09o6Of4SXhChFC5fscR5MiPy6rVEs
22mAjFGzKs3CpLb3ohGhn5UHzp6LRBwcEL9c1y5dukwtDttsQivwGxWPVpUfK3RQdYETcmfZF84e
XGBRTWQdLt54j15mQ1B5DtYvWIxaL7alXZKR1Cke/aJ/zItl39jZn4YxFPp6u2bOX9Lc1P+hXZ6S
Ca9ANUjO4I5Z6BIG8DDrULjPfueFfWmFtU0PjW3vFrzX2rWpKPEymKRL1bKyYegJiCsrfHNqPspu
ObhghBitJ96ygwApvVfLMKD3OFF3g3ztqRvOxWgIITVqo9abkdmb2eJ76Lnlvc1eByLcKA+6Yd/1
07qEg4PXPqcZZ0OUoPGsauVZ3m85BT0qPse26ZtDEnBxUYTzgeHxW7ccxXUAMcPr+Zxg/KwCfi8w
r0WfHh1/2QvUX47FYqig031HcSOWHOrCt8EbEfpb/1QtC7izh/0c+D8svCjiwc4Qlui+o/iQMluA
tW27+M66To8Ub6FyzR/bhDwCzypMSXC8bta67yjeowKNR2OJCd/pqMx+yAIkoXZlZU+rXVYR60v2
5HjERP2j+ZpasyYtIKcCGAJfSzsBWmdw+fXuKWB+XC8oN83yl+ur0hwkauFaNdZr37Vn5XZsQY/z
hkpTLmtDQkRzkJPz6t5EvGuAA6MPBGjuAWuNqNQKTpPTRZlFh7DBg+z1NWhOEbV8LZ8Tr27HvINf
b/BoNuJ1Qqzh1tQ71CZF3dbus+2j5acGX6v73Nlw3yzKcx0C5J1GPnKrGTq6F6mVg3vSA7Yh0oVL
nsrK3vllBWrKcFqbdYvbuU9QWDTPXd0bDpnL++apZTNOTZy2HOfgYQ0AqOMOGz3NG7UMuq4bXfER
xBuoU7I6eeA2I8fNHatfXSU3Q7nE5dGpWrWXow+y83II0CXAjogGZpCJxnOq+NsB7LAcEwt1i1Zd
jjuyWN+zBuzAW2MEnNEdfmrR3kSg0dbqkU+ETT+ChUd90EZTagFjK8t/ZX1+T/ps75P66NPiJtwK
l6rFezNQ/9xttMmnbpvdKG3Zq+03WXTdenRSU/xaVzjdsnGXfBK2W4WUyjtQ/jwvTWOwzsu77ak1
fE4rvawKCPlE0dgc+oWT78Z6MxyWl+MeTy3hcwYgxa9bQT4FHa5NgxyjhuexMxZiF5T+tkOKMBpd
sty4FsWf2cUmamfryafG6Vt3Vzhtmh/G2g9eru+FRr284OxI3/gWCrtr/WEmn5YuGEJptfNuSQtU
e8jiKelthI/bv0AK62i7cgrtzdR+ptuks3K8+S6owIuEzFPyUGfp9zxYaYizx5Tgu6hhnKsMiOh5
svx83uZ44eywsHyHeqmj8Exzvyw0jK9oMG9b0QLPuYuJPZ2y5MOQPpTJP+4lkUCysk2f6fg9aU35
W81q1FS8R4pNpok9AYRojFrnR0asew/EJNc14OJG8HdYXdvSeVlnQ1ZOm59cVL2K1vTad9FWMLSi
vKCLnUaJ1POZ3jwKGiDW+zvcv8JkZDEZPjMiDZGfTkKKEqN5Jadz60ygLSRyl9N2DOWCZ8DGdG3U
rUTR1tJPE87deYrZwnewhoMYsj+8Yo+2O97znLwizWJYi24/zv+/MYxSkikolhz74Y1jKIr867A0
z9f3+iz4d5c2bIhyym6Bm5DOJ8BlC5pn1m73lMmj7Yk5hDXee7MJGOpiFIbvKJG4UyM6Fl41g4mu
BTmlH5aec7cGQVziYeP6UnRbrgbhk2g7b1mm2J7kntY2WpasD2AONdxZdCtQLLxehKhct5/BTOw8
1oCQ7YL+1GSArehNiC2aFag5eFwvm2Ab2zmmm/c48W1Xt0EK+pubAHahnWddfqNIiawHYATIKSYy
793Hcbat9oFavPUNnuMyzB++oNi3GxDR43WjBSVFuuPk2S4/lPn95L16Sb2vg2Y/lj+Eu4ZQ6L0z
b4ad1xiIqxi701meF0wOu5umrG0AptNXQZSNFTX18mn2XuVRZN4C0AMQfcZZmsfNIEIOeuqGuBHw
2gxr0H1CMfJ8Q10+m6FeLg6odpvwxkN/JRSPF8Jg6jrtUky9KjJpD0Ezg2MA6SdAhf1o2bhFTd7/
uMkAVUbFBJ3X7QYE59hm/JtPmwOaqKtw2UxVFxqXqybnkT4aVzxYYBeWbr84r9X8tIEKT0p2TPmR
+qZoVLcViqWnPBVbM0xzPMgAiBPILZXd52DyQuLdaIlqEj49p07HBO5wbK2/FB0lM0hKru+CxhjU
jPtWVbJ38MgT8x6KmqHUIJpAaX/LxZNzNeceWLXrCO6jPd3qdrUsd6P3QqYxYgzOyo+GNkdRuDRA
jmg2Qs3BTy2tpmTEUsq8egJDwIduzT+4g/fZyU2FqDppKcf4DJigac2hs61tW5Fld/SeTEBau20v
FKO2yob2VtrNcWdb0wNtCu+hK0YTJblOPIpBEzcXHPiHc5x6+YfVp6Ffzb+Ym4QsLY/XF6D7hHJs
b0mXj54DU1is7kMb8D3txgP10xevYvvrn9C4JUc5trvMdWif4hM5mm7KmXyoqj/dbKoZ0C1AseUh
SFxa4goTT7TNI9a0y2HGk9SXeWEAM6n6n9cXoVEjNd1OrXZJQVMyx01ifZmJ6CKOjTccDZoYTU2s
+/MgUtYjHm/Jeu/zH3XLutDvs09V6SzAAplNGI+6VSin9+gUZCmXFQ7cl9kJGAukH2/CAgQhwXmD
3sQe2yQckZN5jtfVdncs6dJj4IymAk6NEqn58V7YyUZSjA7oLNRwtKHDt+PYmgSjG16x47UHuWzH
kimmCRL/d7RLpk9uAYD24zjO/N9NOkQUVU0kQN7lJOdYsA4c3GR55rUpaaC5nzI1A7ISd+ppwZcY
OYOwG1AX35SHqgRbueudGprddZWzQ04s9tfgtnjjv3eUNzsOKwADMku2OE+TfTk5D8Ga7htmKqDW
KavimqRdS2BIw2/Q3g6DYjvVt4F0QVcVl7StgedY0p7jiqIHjAaP0l0Mp7POlpVNBlbZWpGeYJPr
Z8dtwqp8ETOadYI7bzDIXSMYNW0PvGgwBdgOrlq8ADJmFnlADb+uoho7UDP1Xjr5jSvhiVxBnxgq
mRz8WtzEuqibueJ/cj8LtoGSJW7G4cvcL8B/d5Zf16d+MWPOuZqg72i7glRhXeIM8DET+yOq3wXq
pe3RizjzwxUELNU4GuSk2WWVPrL10csEmpolBk5dNPIgLHsStl172PgzQB3ublvSWYxvDQxkI221
zEs8NuLBIh1e+puQTnnIJQMI1fCltV6a0sTvq9scJdoI8rmxaVfPYJwS7ZMcRv+OZYwZ8vEaB8XV
pHaTOMsyDnBQae/s0g2QMu4rnQ4ur8M0S58D7qM1dtzRwUTap1uPYuTtWLclBThbbPF5VwX2sSLt
8frGXDYTpmaEST72bBtS9OsPPJIbB3Z7dpCFyUwu34OY2tY91tSuvQYXua5Nd9LPD+3Q3Ln9duc4
TSzm9cGzC1NK4rImMzUZ3No+dasAh9JYPyO+L62/kvyk1nMx9YboRies8/9vtBiAHnYDqFcE+ay7
Y8G3jjb3YjWcqZcf7fk7kFpWA+dkTMUag3Y89DyxW0py5LnY4Zod2qLF4yyeNVNrP3vJ3h2cHaq8
7rqiPNymCarRADoAmCLBErcJqw9rYFkhyUZxsJbBEHnqlEE5BtcxSYXw5QLE9ScUsoQM1WoFc1DR
RXZWdfLT0uBtLtsLCxR7qT0GDiJZrcDXH7YILCDL3VwulUFQutGVc7EFeHay+vUap0IeZpYAVcqE
0KcZWm3xFotrBdLJl7gYSWyv9Hlys9P17dUIX+3nXpct8YoNsy6BeiDzT/1yWtsfa09P3P42A9f5
ts8o52K24hm3S6Ude8mDpL9XZwRUYhKO7QsnH5bCEJpcPiGZ2tzd0LYJyhWm0ictCp/yqK2GkAwk
FOwXmMTRwvE3MZ3Guj1RjH5hDilRS7PEshZ1mAADJ6CTYR0ah6KSPFpN5uSsLZaYT0C4QMMjsYfd
mrDo+mYw+KX3GXOmNnXnyMsl52tSzK35VKUorCPnegz0z4B0wnCA6LZCNWoGGLrBwVZI0Hk1oNmZ
8caHwp9wQ3vaub1L+vcO3uWur0gnMMWyF+ADjIMLAxFrfo867ch18w91YBkEpttrxbQdpAxo0/sL
qNZFtfcGe90hTfv1+tw1klJbu7cAgLpOCgvMmpe2KKOcfEi9GYUQeZhZEwAc/pWWqSlUIye1udtf
G3fp1mqLBzyv1xaY1+o+knNlkJNueMXKeUvOD/sN5JS6H12Z3I2gndoqU22zbvizPr85Zy2/WTwi
mi3ueh45bRJmfvIE/O399Y3Q7LLa0e3QurW8FOcQkdlzgH4+Tm6CcOXob///mY9IldZ8O+c/rObO
t6ZD67HnQdwqGOWMnmVgrYxC7onVP1elG/GkPQazqW1VJ3fFlofETvOpqnH8LHYEKLRd2tT3/paE
1+WucUcq06M3jUPtErEgr7L9dLMq8mgbkbapQmSJDJqp21vFggFZZg9QStwonSKJOhDoHibrxtwN
Uzu7fSAwyIH7dgx0zygvxjhlp4SajFYjH7WTe1mqNVupN4NSrMfb6flEs0NeRj7/fn0DNPurNnJv
xdCQ0ccHePEjtf5Z/uchzQ2bqxG82sLtcDm5QgR2XNugfizKp6SghqF10z7//8YdBHngBq7EtC2Z
H1d7ecmS8pCVpnTf2WldOCXVZu25EG09cgw/8V+MRu78mmRPhfcdxSOGBehko5itCBJPriu+sFo0
LHI3GtOb3rGAov3/okHZwMYmivPQAqopR8FQYrN7XEQNh7tO8spxiztANVh4c4i93oucfD1ZRfac
8PWmRxPGFGOthOWyukb4U7J+13v2FDpB+xzk7b6SlgmJRLMGtWvbcnhlNaLFWdXW90tLnVPVouYR
fZsm/dRsr8rTIbc65QlFLroHmfCuwA0aj8bVbFAeTeD+roG7IjhUziEPp9M+G2bU/h8rRwDe688w
8tA3xT4aM1A7udlcpp4vsRljZ2ElL5t7IshMu9kS1jeRpfB3dB3L5ANmpkRAOknn57lp5dCzoY+u
ezfdNpz/f+MmtpSCtG/pl3iwqyYU0k13jDsGVdVpkWLChV/lJEl8XP0R+OyyEa/efu/+ABWdiYxF
N33FlB3CBzHaOHxp3t0DcSPZVawzvS3pBlcM2ct4mVNS2/GUOAW6DfzhbrNqE+6gbnTFjiltqbe4
eO2uO+sDaYrHVd6E1A3O3XMw/WZTO59Lvw+g/QubIodlh0BWO3RNGIxLM3OVnSOxKuikC6XH5sID
OWALXg/X1VGTJnxHz2E5iXRA47vEbF1Pm2A/WxxdZe8/tJl7j2TPHpwFkW83ESunr9e/qVuOEji7
tbWuTo27KtnSaODpHvdkg6Q0BqASdtij7TA+wXQXzBy9sYdsDU5ybu5um/l5RW/2mdc+BUsQNiLz
hj2Q546d1RrujDqhKKbbdwR0ngxB8yD4FAZL2t27PVh4r09cJxfFbLeNUHDIJ+cKjOEfYBcP6GV6
dMrWkCHQTV4x3LZ0WlJ4GL6aWB9K4n1269IUs+nmrthtUyUMs0ZAns75L7fz77cuAY4qMb36a8ZX
i8T45BVpBROLm3Y+dGzcsdzaN1W3v0n0ao2YGLOuHkokfFkxRIWF7PuYRWNxEx4lf0fHUTSBkOM5
tios+h0PCkM0A6DBMHfNvqp1YBZI/Ya2yxCVoNJil4ipvPOsNTPEbZqbhFoE1qVlYfkDJDPxEuyl
z0t77JFIXkx467rxFWt1BvQmJZlNYhCBRtlk7buyeq7zcjd0N/XgQ/qK1dacskoyPGwGLAk73EGX
totWfmNIrhaAjcyp0XpCkGUdSFzy/iWfTHQ3OuEoJoviCs5ncfY3eKsm6YdpCr76ojkEvWPo3NAp
j2K3he27IuWwq1x227MnSf3Rw8Xa4OkvY8zydzDRqMkieS08PEQAPWUGbmKb/3WsP6QCPxZK0c+t
uWJ7bYLvmREwSxN8qkVmy0RaJNuw2574K8SzNzwO9kfHP43T3+u+QiMytdTMJmhE8M4vzWL4k+BZ
dRkTw/GicXLvysxI4Q9kmgjKdqpDMEx76ZFdkgfR9YlrtEktLCOAhMHZ28PUvC1K8ayY9eldDxKl
xCI3fuK8sjdnr0AMLt0WskHJMCDq95RuIe9+N1Vr0Cid8M//v/kAon7XaTaEtq2TPfkL+7XI/st1
8eiGVtwEImayDiklce/3T+e+sX2R5anBjeq2Vjnb02oc/M6Fkxha8toKHtbp+MEPmEEsuuFVR0F4
3hLw3sWlk//hebEvOFB/uGXqYNCNr7iJhft4K64WaGZBj71t7QN/3luTOFwXvWZ4tZBM8rLnte2Q
2M/LDIRk3AF9njXsHLrZN37ifCd+ozi5P1OZ9JBQVdXHcvaQLG8/ijY1vInpVnD2Rm+G992q81C/
TmIrmw4g8jwmC2A+y2F/m4DOJv1m+LpqPKe3ELtlJT8AEPVjz/7IytTSqJv8+f83o4PsMu+KCdcL
m7jn4POpzOYoC0ww9Rq/o/ZVB1lL8m7FnY7mZA9YpxDY8ujA7/drYnqw161AsV2XL+W6BvA7Dl7w
/EnuAPp/chd+o/Io1ttwO/GBLoYIgqcnL0Nb8MLuKteUbtDNXrHewh3XEcx5iMy7BZ5z/L6k48Hx
CkPCQZP2+e9W+WZ7+2yRhcicNc4BO1u4/9y+Cyv0ak7WdER2LNzKG0MhtQgrGAJnKDuoaWtl2a6a
7Szsl/bLdRs439MvJFfVMqwttThJKnuNHbzU9um3bujCpPzlZ/2uQPYqc9KdlQ4Gh6qRmdo/bTsB
T4LBXeOiScEf/N31wUoKQDXS342ZDCsx7q+vSrP3aoWW1WXZBjQHJ97Q0irAy5sC/ZB1043Dnz/7
Zu+TPEP+0KPn+qXx59C0r+4STKgyQpnr9flrTk219Vd0aCt0CgulMmOeP+RAyv7azU1taD/SSUcx
vDrdLLFyXJxWGw159vaj3pIo37hpm3WzVywvGAFGm3m4O4FXEvieLW1D2aEo7jbZKKdmD9wTmy+2
E8+5fRC1/GB7naE77rJg3vFzzDNvhZ+lblxMy6G2t7iot1051YbCNN3wymnJ+r637Mx34q6a/f1S
jvfL3AlkPJLb3n3fsXSUfAg8i6KQtUIZki/KcNjsPV9MkOS6BSgHJmDQ2qXw0buU2yQquuqATiOA
MLX76zt7+Uijwfmzb8zK9gdWJitz42DoUXad4xEpWf90jhcl6WY4dHTfUELdtrWSqQdXScy8Ylf4
aJjZXp0li6qtebltFcqpmTiONQcygxKJ+Y6CMExY9f3kJIe5MiVddYtQDDjL6CzFCkVaSPubzNWn
eSEhMIe/Ml58u74K3VYrNly3HpmT2XNiN0lPM83+lH73SaQmal7d8IoRb3zLfI+DlZ3NzX6dxWFo
6L1jmZr0NcOrdVq2j1vHIgLswVJ8c/3piwTQ+q7PTcSFuvEVSy4aIcH2jj3um+qTHL6KNbu3MxPh
72X/+Y5/Yw6YO1MX2zvOrhMD/9qJ3GW7rVj1HfFGAzSv1Kuxs9kQfBl6b95JC0BE19VGN/WzwN6Y
cFV4a1PUOHglgHFqUoIetw5+Xh9bJ3TFdHuciuARhHee8/K1KewvTSZPdLyJ9ZUDsOf/p55xi7se
enxiP0HsYzv3Xg5aU2OFtU4yis2CtBFQsQylS2xA/jaY+GvJWlPrmU40irUKl3hlBu6ZeLT8Y5rn
ESBOPo3+Tf0RlDvK3DdRAD0ha3DPbrJTM7dDWAbIRF/f1ouCweDK3G3Ae5Vp53rx3HY7vHk95Z0p
03cxuMXQipcRXp+UuZ308Tz5LMyQpHE80LGO0xG1UQfwLqY7B1n7QJoOyIsBLuXqlbvkXVP4tOrv
q5E+2UmKlxJ6dKdtXy/yk+fln8CmEt0kNrWTK0U35mifCzm5eClQ526XJtRQ3SKUW3dOJg/gOJUd
l/Z4J4LPdLyf2x9DAuBTUUSlfUuwBVmdD7c3rsLOHRIsEgtgInbsP+24t5Lf12Vz+WkPY6tuKAHo
JUCM7DgjA9CSyh3tjk7yx89IVNbf0/5blX8e+3/Xv6ZRYPUmXowzIFuLHh+jf2uA8VudSZ0umjWW
obokq0MbF29wCNO/I7FwE9ul1FQJrJu2YtROgaQfWHi8OK2HcGLufnRMkIG6oRWTdgBf53t+Z8c5
GCoDmu5zxm/zFuq127LZNCwDvEWWkXkngnQCOpK85TGPcvWmXZLC8tBIiMHB3bQBrYQmy+EmJVHv
2SQok7EtAi/uySOICnZZZUoPaJREvVQ3bAS+oJBOLPKv7bZv+inM5ltuihCIYqNZ40C4vMa5wsI1
AKxlswvsr9clopu3YqO+CHxSrBZBHHJMxsjKT4upgFQ39Fkv37gWa6qajTGI5IxJmzp5mKxPlam2
XeMe1bu51QL3uBewGz95SNJvsgFhwKGSZVhMP9j85zbhKMaZUg6pu2j7CabPUxaO9aG/CfgPe6oY
ZyZRJpMHthfXY3ufdH/KNKbTsivHbC/Xl+vT1zgAtf/UrgDQIt2NAr5h2PdEfF9bUwnFWfXeJazo
u+7TphiWqe9go/X8OV9OW9mHrA777iYX8K7fygK3LtiGzv1W66Fqj66p3fGyRN41WlV0aT2vJ+Q0
jmilHBCaoK84+Hxd3Jf1/V1nlew64Vgis2NBXtB3NPHP3NQwrpu3YqUObaws8DB0b41R57l7r11u
cuVgQPp/K01Li/SBh9OtXu5remTD6bo0znHKJQ1RFByd54RJH1MumyfXPybe55B2LrqZTIiJOhVU
wspUNkMBc4GOAKZ1K18WuPTxzqfH6/PXDK9eXlnr4QjyJgRGyb63D6T1w664D9BgfX38y8g6lKmt
Rp2TB1vV4/Jt3U+H7q4+TKf1uY+W/bCTRx5d/4pGJ1USSYo3+7lCOx5cwBdP3vvIWlemOnjtCpRz
CZwGVW6PWEH5Ojx4+zT2H/ImLO/sXROtp8EExabRJF9R/tRfrGZyxBSXpD5NFt+5FCDYcyOPks93
bW5CidF952x8b86rLZg7ktnVFOdneGr0rOavuKOH/bCzl2+3bYcSSgJsD/ldDp0lW/a4Mv9U9zm4
C01PpTqdVWy5aksBTKvcji3xYe1ezzgSbfngT6/XZ6/xQr5i0oUYrbLtoUyiL59Ao7zzjeRpuqEV
Y8bEUfBNBIuTMd9NM1guffdw06zVhiLL7VtWuiuJuftaeN9ocZs01OahmdXLUAjcZhv/vufLwd6k
wXVqtpGfFfSNIgprYjRJ6wn15J9aNFDa/xwZ9d5N0SRTySDJyLi0VsDzcfmxm58r+bu3f10XtebG
x9SeoYqmzlSP/TnkK8M6AITT4wx/YH3nCCyB1njHp7siM9wvL+cV3nURIWjtgoZs5AQQ+Uik3+qc
gXC73gPODac68Fqtv5m9Gg53jYJyxXJHgfI2cIKRuGO/ubuFUo6Gg0A3smK0bulWJGgQJhfFh42h
4t7wzqEbV7HWdhUtRSofyd0h6EMv9/Z9O365vtEaV8lVc5UDajmXlgBF3MFbaxTUcV+Q0JaH7SZ8
QfquiaicZzshooWz2e6GYWetv+RwcAZD2kMjHLWJiFaVlc9ugche7Prl0Pe3Ba5q71Ay2d3MMpgu
GRJAM6NfsfxzXeS6GZ+dxRunwH0fsI4pOodIvYZNRw71Ynqv0uymyvLotnjb7sDzggrRr6X3LNiK
fqoQSHJAbzAouSYOUbuH0iQD/goHuCZv+AEFPc/B0hwTC5np69LRja+YJ8C4fJfUkHst74g/hDXf
+Z7JQjX+WG0fQhqFgNCotONhBIPuS+a88PkRZQzXp67bWMVOZ2DuVr0AyuXQJvdyDe7qiu+uD63x
kGrnUL/UyQCsBIbk0hMtSdjnMgq8dC/n5EC3fdaskSVNZWCadagdRIuHjtGJuATA5L+kSD6ONPh6
fRm6kc85gDeq70xWmdS4tuEdyX+ay3bdNWl545WQKodtU9cMh5VYTo3F92O9/A3m/tP1ef+Xe7xw
B1KbhewSHL1Bg0fy4iH/6R7GYxZ1p/l5+zhG2al7BIiSQUIaDVXJHwGTSgN/geyTDsWVj0webLC4
jMwQMug24Pz/mw2gqJcCrCF8D12C+7ZK7kGAYDhXNYarkj8WCRXuMGHmfHum/PuK9Edxm4+nysEq
AAVDZ1DnxIV0d+jq/F239qthZ89+5dLOKkZbZFsyoYISh+uj/zE99Udrn5z6b6CaPXTHIGoMkaBO
8Mo524E0p2SWj4De46fCo/viNroi+q5liGzOJLs6ICd/+1lK+sMVzOSMdWGg2i9UUDy6pw214030
0Zx+s4bkToJuqXC90EZX0miHADgJx+zX9e3QKJEKQm3bbZF4A2BwZy+4C7LxWfTZfVmYAA3PfubC
ZquckH5ZSJ+h8TKW7vgguj8CTDsJ/0m3NPZQBRYYYof/3lwufee8vDdm5s9L1VAXZsamKnTnYucX
9g7wIHJG3tdfDtmcgh2nCmVxJ/PPXQKmqaYEmAcoGedTjvzbdWlqnImnWHtWAbYABL4szvwvQ/Z9
5Ec2xtP08froGpVW8alJsqBfsh2AvGevIZDNTkvQPd82tGLwIFkEYIGP7N60gQ8gm2UCiPDiy22D
KxaPp+oElJLExtXmd1rxcG5v6v+BJSpGjtppD5lgaK+9HYb5N8136fL7+qT/e2q7oFJqb1EhO9du
8m68B8L1Hdv96B/xDLSbD+IlfiqjNDKFSBoLVJuMzqQydl8h0gi6x3Pbbb8dNnHr4MoRPXcBG5CF
t2OnOOVjtNoP03R3XUAabVQbjLbG9wPfwqthMN4T6wfwpAxGpEuOqc1F5VrMRV2sSNnu7QPbFYfh
V3cChGXEDuS03fY2yVzFVoMx3/JuTpBzrmM+pGHGPhNmsFSNH1B7iwZ/9bqldOFVWfWyDOtfR85B
yLok3xVSmLJuOs1RjLYY3Lr2e/iDZG1C1P4dbGBl5r1t2GDd8IrZ9tWQCqBMt/cBssSO+93aqlBU
JlepG10x3aLBuVMNMC8qX9r0TtZ5WFufblJNtdmH1ajk74AsGVtuFhY8e+k2U2Cq0Xq1zadxS3gv
G7elheaht1G8zK0GvdcNrdiq12abJxOcYSVAjkBosctTEx2Abuiznr45HuFdqOOwFndrkUZecnA6
E/uGbuTz9r4ZeZtHy60XnHjOUO3OREvlZqLe0MQOKnNjujhrXjJEcM3sRGv1WRRoNybZrqdAqfN/
F9VN3JmUOedI9c0aPLA04yqJBJWYwFzPv03N76oxVftqLpJq6ZFjt/PAumE5jc1cR2Ml/6IVMyrX
4RU97FZUrN20Q208ACurG18Y1YIkbwhItnqIsGn9KPsnl5wc90SH2240ak1SAD6cVq7wm27v7nAA
HNPWMcTsGp+gVh/9R7WSzc0E9BtUu+Shi57V1FSSfjajC+e5Wm/Ekzxf0cyFZiXfAXFbEjHxQ7pD
9D/SvmtJblzZ9osYQcLQvJIs01ZStdzMC0MzmqH3BGi+/i5q9pzTghqFfes8KdQPKDCRDomVK5fE
jpYgNUhH9wmKETuY04WJspAOByjAOabr0fWP172abmnFiF2vkqXcekxUqd9tJOrTi+VG15fWWLEK
N/J6q6YStZp72pFDXWfHejDRReuW3v/+yrhG1rt1ABLG+5SchPPSdJ+ub1knDcVom070jZfhOD3n
kfQXR+JRurduc8U/MpNXmwYauRTLtvUP/rKFFtyPL25qieeuyqccVJO/kD4j9yx4Zvn7unhsgs/X
RbIrwlsaroRU9MIvAy+Jez9Xf1d46J5+k9u7rrytJqBii2pSVQ63cTMVxVO9kHPHuCHR0LjIX6BF
3tKhERJZvOyah7Jb7lorOLgY0xsEXVR6Mt6m5FhMN/GgcFfFG4m+rst0KZ1zAjMdiTy62Y2FPBVu
NGI2bilWNHwX/HFOqihtTNMTNOqusiiPNfEr7iLXY2t+Xv36PFN2mJLldF11dMsrVloORAgUSX7U
aVfxoVjixjQFUJfOq3ijDE1ms2UBCM6exCE9O2fMLX6sH9e4jhvja73GzaiUyW6/JDVHuvqA0doh
G6tDbbcG56gxKxVvNKfVf7LJeX0n2d0y5ZjA/AEU/rc5GxVrJMlqJ3OHO1qGNMe6E6YK2Ntn+ksz
UInZiI0rPXnfORjhzr6lGBYdmObbvC1vlEh/dus0I6B5S3CoffXC7Q+liaJOt64SP9e+ybN+g3sU
fRXhVR6gaut4XcffdjNcpW8eG8C01wVL2/c5tDA98ROJUcQ7XF9et/P9GF7FjAmduCwD+9c96o4H
p/zCeWbYuO4g9198tXK5dMnQ5QIvQBNDi/UWSls+gRXQsLxOLkokHaoyb7cAtk+LMfK8OrTbZyCb
99HDEcmWqJ6/r9RAJ6cTEvn5U3zq27nn4wxqG4/zJAx603VeU6/hKifztAV91k5CPARn7oTOkVYR
PTZxcQyipThvf9NoOqWxafaP7kOUWDuMxTY5s9M/uExG7rgeitE1BFrNcavwqbRppdN6CCLEf26C
Y7b8XsmbslOuAqdIb0lZDbgHzt3w+0rWF2EDomOb+Lc1QlEhU+mEPqtszeV9Zv1RLm2cdpbBB7+d
vP/S8yNkmtGlQoowOOI0Zl9ti74P0ukpKNkJDAfvr5uwTvKKCbtbUDrzhDQ4kd+6lIe8+Xu4jQmM
c5WKOfDWuXV7W96LGgOjg+rYOaZOcZ3cFQvOWwxlqXarKtvqoXfwVJaZSMZ0SysGK+yucfLZ33YG
pyOYSGKbToa0T/PGx1VQlG3lMk8cbHuO5gOJqriIuRe2YCwO53gIMVPryTJhIt4mv4f4FYO1MAWa
jDYCVjcmJ9qf3P5rX33Z2F1lfyyXl2b7mkwfK+tC/HeYDGlQW430VABVgV6yGvUGlF/35oonUhhc
tm5dJfomBPM8uwpVqEGsz6MUD75vfbvJBlQEVTtWhV1mCGPoJ/U5D1vrnhW/3ba2+7P395q1xNNf
gUQ/20IOKNBoOxEuh4bygebxjKsYKloEswgSFzDEAhTkxJ7ft5TeVS4N+ZKCCW+MK2Z9kmW7hB1J
bgILcZWRmXcChGMYnINhhc0cinmewnoRf16XmO6gFcu22GpNssxh2dkTdz7V7NP1dXdF+fWqiM6y
n09iTic8WhKs22dumKZ9uLQ9RiS4UVnMh7p/As2+QVU1PlXlZB6InbA6yCRKC9Y71xpCIeg7kvaG
5XfVeetDFLPu+ob0mFwi74PlS5J9D9rPffOU3oZ1Alj/ZzHVY42poz0CWtIFadgw6zNJbUParwlp
Ko6KpKjHugQFcJod+uZOUkwLbH/LpvrQ2Yfrp6zRHhVSVdbrBsJS9AIQ0sTbOoVta3jg0JyqSsYs
WQK2omYWD3n7IOTBmn8v09uchAqpCtq8C2wOhWkS/3noulPK3fdNaYJE62Sy//1VMh04pC22FeaK
N4EhqhbwF3BnM/Cm6cSimCvzuQ8ioQLA9OnOzaswn+7WG0vtqFP/vPOZtHaOtltkJ9Mf4zRG6Bw2
hCldcHSVpx4yzk3KRhznep+cyKHAC2SYPq7HIWxxQ0qi7ft1hdTJR7HWFoT1rkP3s82/uVMbdtnX
Zv16fW3Nwaogqok1IgB//XbvZmOI/8W+sXSs2bbKv7xITFFefNcGR6wb9iy/D2wvClpT1Ui3vHLn
7ayOF1mCg3VlGQ4sj2frj56ZCOs1HlJFUq2LGEWW7JtHJa0tv+du8CyKOhRyOF2X/O4N3/DBKoTK
6VyK3nY81Nj5fFrwOtOljw7NI87Lc50dQMMU+ZmJk1P3OYr9jugmEX4HYWXi5LQgkEiPzXoa0f55
/WN0aqSY8DKSOfF9+IeOhs16rkx3C926ivXShlQiK7BvhHRUYzrUeTqD/HVLK9br0oE4Q9n3D6sX
j9bJMpGj6dZVrJXMGBfaOEygwZmGSZcdLFHdXZeyRuVV1uUU7FMFx4Ty87QlLylm89Z4n5L2jVWk
X1BUTiHIsi4oZ1p/pH4fsdyUees2rtjqlHOyDNIX9yz90DXfR3beTJxPGnGrWCle8k3QbMAx+nVE
EnaSo4lJT7f0/jWvgt60ScFHG/IA5U3RHTxTaVQnjf33Xq07Y0CO7PH8i/4i79DJh3JDlcU3ZUia
yjH/BfAEDthunzd+PwE8cd8csyM/OB9QlTqSsDyaGr00HoUpllkDKeg3aOYHow4Q7dZfaSlDTD7h
yeW6ru+q8YZ7ZIp5YnoRo5KBy5bwI8mKkFh3s/+O9lHqp4frP6GVlGKqg2XZa79BUvLI7stzeahP
7G74mx3rY3rcDJmZRotURFTCraAi1B4fQFH/2QE4NxRkNiEfNaqkwqDacpbeJD2AiXOBewL/RIWI
wJRlyMx0e1fsVvTeVpKp80DH+0E6iBmOiZ/7x8P3G+erAqFGVDR57bYSvYjuh+3IovWpeVwPLHLv
3ag9ufF6BKE27lmA0v6+fjGprU5g+99f2V7HSN4nAOk8+MUXmR/dve9gMUhLt7Zi133e+NsIOOC9
O1RhOf82iTrMtz+vK6vGHlRwFJWYpD47UKOissOqd2PZYGD6VJwW98vUBgar032CYtXFVLSYO4lT
ce1TS46BfUIB67YPUAwa9DpV09RwGEVy39nxJj9X1mNmg97f9CSkcUlUMWc2oyDviGJ6WNL1uePN
oz9k8WpPd7w3DaXRGISKkVrssVqyMVjOtp//ObnzEq7yxschFSSFa3PSEqAaH6xuOeZjf+oaE95I
c6wqGbJfpNkAvlbIvu3CaS7vXS/7bGXlx+tHq1t+P5BXRgWeWfB+cPjqYu0ODQdZ7uii5FkZLlq6
5fe/v1petiNZVxGAkLec4txbI7dczpVnmrCiW14xW3tq6xR8tgjHExqRgnIW4Vj1/cFdLdNjka5o
q4KluAXEu3AB5u2cuKkjFo1RehjO9dfyEVcWEnZRE5mYvnTfo9hwP9EgAUs+TiN4AkbQGS9Febh+
0BoLUzFStluJpmwdgXJw5RwwNNiOPQdzdYKkQcgcSlPdWXM3UtFSAmyhAa98+0zTSzKApYJ9qZPf
Bw+jz8gfdvXVGk2zY3Uno6Knsj6BqEbU9Igk8TQ81VkOC3mxl/OCZ2uLbeGyNXgBxuzXaQnb6W/P
+7Ll76/LU+PUVXSVtKvCC1IXJm+zTzMN7hbHfu8EXtwU9Z0Ug8GANOJ0lDCetc0wezMX9wERiExO
8NUW6SlDyuBX2R2KO5+mkoKCejWoicZL/sLxRPN8rgs+4lXFDnlVxm2fGT5Ft/Su9K98QZVSwAJt
PPtvFYa8PvqmPkpdLvhDP14tTGWVt+hwAOkS2r3mBYzEXuiihWr4PZ+qu07+YYHI/Hsvk/M6bwY5
acxJJXqSYpTukEH3cklDzFUs5UeWXabFVKHS1Kt/fOurb1pnu7Z7kAY/bGUd1a344pf1aVvWkIPa
OUR4uR/S9XRdlXUHo4T3MnP7rsPJ3E+kf+hzO2w4iW9bWonrWVf2ArUFIE3Zb6WTRdZimiWya80b
SaiKzsobMHY6a2ljApx9nLogLKzq5G2mPledc1ExWgsGk2yiQ1nE/VRA4HcUj3X1E2DzcxuucRGW
sdntaw5ABWh5hcNnDnq1+8w9Vc37wLoNe8dVeBa3lqKffSw8dR+r/gVj5ubytpd1FZ81YayiRQRy
QkbHe2DyT8XWnvzRNJZWJ5L976/0vyoaGrQEkX1iBE6dRQCKhzfppArPSnt3YgL5AnhOGN6CSDuE
Xkf5jasrIbwIqrzpKUI4Ay2IV9HYWm8sbKq4rIEnDI9YSAXLrX3qbe+egBXExgRH8E5/vi4bTbhR
oVkUt5M59S3nfgEHV1s7BzJ+7iwGdwpITBGmkx9l1MSB+fYZs2DfxKszHlbfyTPi2Wd3rS7SK+7S
zYRNett9MhWttXUrnfsa6iMIWFnoEx+Xx6H4mq40rlr3XASNIQ7ovkGJzz4GaboV8/EYuuXfvMSe
MVceGfT109B9hZKcZ2UVtOO2tQ9y5GncY0Jt5w2YHZMgUy+6GIpWhjO97aGIqWTOHLSeSw82/4eO
BxgOlM9/sak2uWudnPa/vzpr1qStJTvEGEI/Svs3e7tcF9HbYYAF9Od1U5+im3/d3RD3DmOHIlkN
eMVoun29HeaZynhl9xa3qDOiLF4HFp4qZB/Xtlg+LLl82pyyNowmeFM64KxVnAbeuTanmubk0RK+
HZUd0sd09m4J71hcCe88mIo1RRv/Y7v066lw6+HgBqaeKd3OlQC/4XElF02Nxd3ceQz6BnGeN6aJ
HG8DHChToWHD2qdjAQDLo98Ef9C1jgdOn0DL+pmCio2464dEFJe+8T8tpDKl3G+qFH5zt8ZXquq6
WRmUhCaPcqX3pM+90Er8cFuCv66rrEZkKmistag1L3TgX1IMcJg8sb6kBbc+XF/8TZeBzSsuo7Hb
YEyKOn3pSvzzqSutPjguKYapenc8n7oM1F72wDCRqLScBWM37WU03IjorlC/pGT47V2grwTXi4x1
Wb3RLyPa84LgD4CzImqRcPOrsMoxj7YZw8RyQ4EyGO2mMAMxnViftt6762l3Rg0ldrfiTNJnMbtR
n5fPTp48um1/3FJgo1I8QaYvC6VR2fqYw9jfW3jpyEke88UzZUy6w9n//uobCMO4Cyuz5i+ydZcD
I4n10M5DckuZERJSvJWgSZmmXl88D6AUXIrtWHp/FqV3uH72ur0rXoQD8JC07lA8E+uLlzphfdts
N+xbcSENY5Y/O1hZLCz0MPwg70y3Qq2JKx5kokUiF+DGnudu+nOd/C5spqw8S6cDGLS7t1uriICr
PDd1Y8dpud3Up0aZClWjQeNIvg15FvqszUJHfrWSJZqyIBow/LDN5XGpvgeYvnTT4agUYEEw50Sy
Dj9XgvgZZaohiRw/NcXXty/B+BwlEQG22MYdbsT6zOFHiqYA6a/viYM6drAcMREmxvzeiG3FIZMi
It1XnxPDp2kcpsoS5q+YyzRuObtsGxrHgyF0yuopy0zMNBq1VkFuVYcWs9Kv2GXp2GPp9KCSKwz2
+GZ4h9AUa5eiaTZfYufzNNbR4EOxLffU9ODsasY/bjt4xebLoPabfu3ZpQLBxYYL0pybquY6ySgG
Dxa5zEu2ml3AbrtmYTdyELL7a5V/u23ritlj+o+1OoVNLzbaWfJQMK+YQp441AD81gQrlRpMJrlD
eUtt8K/VToOWUIy5afEA4xe0c94xmazsT9rORVZFbT8O6OrYPCFMr62aX+fK4VdMpDbQk/zCqvSI
dBdjPfPDivdKUWVHVq+PYD0xXJY1B6Uy12xFxdI26NzLMp4zgNxbg/7q1lUUgNctaXundC98qjHL
mYRpYZpYoltaPfsO2rSAXPDSJtOxSeSz3Zn6dHSCVzz+2lb1ykTmXjrPPxQ+DbuqjIIRF06g/x2Q
Oor6pnc9ylTYBcjSrbSd8FOyeyeCDPi0c40azk3moYIucj/ta0z85ZdJtl/r3gbsghnbSDVOVeWp
mVavApVp7l72Sb+T79/7uLvOrYkTW7e8kieyLMttf4VGlphGimE9d/VMwrq4aUI05L7/7Ks0arAm
zwXq0L1YOe7fgx/WiYnhQ6OYKuVM789lB4IpfllWNxpEGcvl423nqXjqLOBZUZYev4CnNm74cFdi
2tlNS6u42pbwKaucAtZE0uF9tXXLt1ySm2hLKVORtenY1CKoKn4pVhc0rq3bnVHGMY3m0QhcBdUG
LunGdsTeMSS3eehHNEwN1lCer0tGo4gqsDagvSgxmIdfaGOHnpRP85yFSPMMl1/d8ooiFjamoBRu
C8G31cc59cLA21OkqTYQMemEs//9laJvfrf6lZ/zi1yKNHSXKolbPEcZPIxu94pG0oQ7pAM7xsVH
Y7Btk2PrWUdvTg3xV7e8Gj4Kx+J+v4cPURy6Bq2e7tcxNdUddCmpCrKlKeYFTIPPL+NhenTiKvbv
NoCZfmB0YnK5rj/aX1GiyeIIkqz4kP/8SnkoT/aLiPdfCYy/ojlmFWtbZ82c893Vl0uOWc1DT6Jh
NGWImmNQ0badl7c9xly6lzQPorr5c3c9AqNorgtIt7pyMbCHSs6bg62L9OO0pUen+Xuq27vbFlfC
yDx2c53xFvE1LeIqHY9NwEHyKgzOQSf2/ZteWVfvY4xsThG+Rd8d6yS7LzIW37RzFQS38TzoetDm
XPz+zxm9Dmn/sUhN2C7NvlUEHKmnoJmBrLgE7nam+Xz0bvRnKgGYQyqHUY+zC3hRs7UM2+RbTkyj
WjSqouLdKKYdTBsZGcgleCyH+oGldZjV0/EmkauIN6SqSbC7s0tNPpRoM0QyliWmOWa6vStq7gWl
J1xH4Jol5zCv/VO1YuZ2ZVJ0zYmqmDcbw09mSyTsktZ3eXLJ0tXg4nX+SyX/apfG65wEK//jJXP4
r+XDCNLP8pjG3sfbRL9/1itDcsak7Vx0eF7sxD+hd/Iu4HaYBia6JZ3wlTg1NaD56ROHXVbniY5/
jd9T8ff1je+O5I2aIlVClHBpPS9iZRfPL+8mZ4g2OziPtAy3oI2v/4TuaJWbjkdtWm8esic+8LDv
gkOdmqYOag9XCU609xYr4cG/h1sdyxN5GRGcBrRmmw5X9yu/Qtsa2Szsf1SoPEzn5cN0+O9+RXPG
KsZNJs44E4pMx0++eNk7OcG5Ga6xuqVV212c2h84nJrbYcSBGxfzEuW24XjffsmnILf6Wff7hCx2
wNx/zyA/yPN47ON/Taw/+9F1RdJ9xv73V0Y25HbbeGB5u5RV3NUP4/d6vTHJUanBijbDDCNvQ7TC
nBi6tlG/vlBPhJb7kMy/SY/Fa/Kt7ry7MShDZk8fbvsixa7ZnIPzkFN8kRtn7gc8wyf2t+tLa6xO
pQmbpRV42YRYAzqwqThP0pAyaByGinNjoA63A8tjl37Ge0FQnwlBX6/sHwZ3MeT8unNWjHretnXZ
5oFdOlDiVcH44Ixt1AoTz6RmeRXWNpUoK6QTbkR9dXanJ8yGnIShDqVbeq/IvNLQpik2N6eEXcTg
nrpyO2OezzGhJqykbnnFjn0p25RXFrtwMJ/LIPLyM+fF4brC6BZXzLjha8IxHAt7lyIs0iq0RHvI
JgNPh0ZtVEIwuyoL2hdQG2oVD4gzh1EsX/iYH5M2NWim7gN2S3gtfKtofbEiSBbrFE3uUzt3oWu6
ymnMScWj2Y2b+hhZvO8fpJWgU0VZ0JCh6PathODSWipp58gdGjKGaBLj7kfHen/boSqxV4IsDWOm
cKhO/7Hkf5Ak9MfbLrc/3pteibusFi7JiMwBpb92r0DlJ2KkMNKFXBV+ZsuhmasZlvS/d1v6hJl4
pz2wOwbpaA5VxaBVw1IEdDdXN3kmoN5cbqMEo0xFnGHQZpIVKxx74n5FyIxAFHRbEFQhZ3IToNCR
SBPAoSrHNLSTsPL/vklbVMwZS8ehFag2XoLxnOfPmMxq9Iw6USvGaa15xWSLpRc77ra7wjOkNj9o
7t5IYFW02cDnsu0EFman/MKi6jid+z+ng3ssj4uJ6VFjoSoXGN16lyaYQHbJJivKLBIL1NKWygT1
0yq7YqWkWPJAiO7fEsuexf5vicWUxepOQImqzMr5aiVI00APHXvLeGiKP6+rzdsrUxVnZm1JS6dh
4JcUTQiCykORfb++8tuCpyrMrCDtIpMAZpTlcVmAiB11rlEa/K5G7DRQwqmwW7cFqyk82HF6JIf9
ZriLfTtMGBtADKml7hOUsIpXBqAskwavYNahAdKvwzULGI3b5LP/6CsfPFSNZydljRcSNIdNT9kQ
ebXBsHT7Vgy2d72g8gMUE+T2XFhfkSUNpmdJ3dJK1hsMJBBDu18IgxPcTBNERjejW1qJpUQGK0XX
FO7hMxiAvOF9bzcHXqNd7rrA90TuV28D/v+fBZ55wSatGUGvz7Kv+fqt4/OxI+7Zb/1zsT4FmWnk
tO5DFGudO78uACzjFyISjERq4jQrH4rUj69/h2Z5FfeV9KVFaYcj6McuxhyAUHjLAfiGm4IUVSFe
C+W0SgYcAwvs40r8O29ej2M+Gy4IGqdPVYjXkIog7dHJi+wge0/j/BAcrL/4yTmAW2IzHLXGq6lI
r3po+z73e37ZRx/ncx8lZX/j0vupvDJb7jA7y+Z9+6wNUUCOC3mr5BWzzcRmM5YgmQxEHzXt16kD
L7F9W6pKVXxVDVqwpiv2QIjHUitgsUirWJamUoJOKxXrFRMFyWIFX9l6bYiSS9xULJKLaZaf7kQV
4w3W0avsDNcnkKXlaVimVpdEjZ8AdHHdqnQ/oBhtnvROIDqEq4WScJ2KKF+/X1/5bUIVCvTlzyqD
2VG1mHbJTzG733vk2siKpnvc0k7VIT1aBq+v+QIVReVPpTtOGCZ+8be9atBSw91Mt64SavOsCLbW
xrruFvneSZqqEbp1leg6jyLdeIrKViHlbwArBxhXwH67LnPd2oqVBlaL8jZmhFySpo02DPrNu8Gg
KBpF/wUX5bVWPrQQhzP1xzZITrJm0TKYnIBu50qAHWabTHDw/7W0ddtW7LO2QNDEAhgQ60QTDW1Q
HIsqe4Jb8A3cZ7pfUEy0zyqBqayozRD5OMEB9Na33De1WevEopgnGZKmb1cUi4E6jTdMLbNzExXs
2+UNquIPpLWmpb/fJJGugvYsCFPbeun6B5bwDzdpo4pBmPuEs3GvbnQO2iD7EDNaDcqo27tim40g
09QM2Dvpk3gcfy+37N221pguMt12qioGIRm9IGty6CPxyMegT+pw8eYP3bL+dV02Gq1RGb4cfxR8
9sbsRfhplDnPXbWGffLp+uK7GN5I+dRxiYnlY1ZiZaUvxWjFFKE0KMFqh2Nu088gbT1e/xXdJygm
y91u68hQZi9MPgIeHxXidw98X7ctrtitt7Bl5VWbvcwpGO0nV7bvNlF8X7zOhAPTmJYKRZA03QpR
Z9mLizGSTol2haK5LSS5itUu5Tr3Hof8Z7S3d2l2AnzQoJe6PFKFHRRsoLNwhu4T2pnigF4wuCMs
VxH6IgYRxpEDsDg6TdR1x6L+dtNZqGCEIHcTvyVu8p8rGxhixGyQlEZT1fGJbLQ8u+JbggpugqEs
wXHr/NjL3XNrO3GaO/FtX6DEXObJwQr6qX1h1dac0I4+Azu+ZlEgU9NLj8YlqQRgBXWElXVZcqn5
w8625JdRD4ReYSjTa899V+NXCbi/rKnAPJ81DVvPP+UYVRFmyXbq0iBeaxHxtTnXQf0kN8zcmHHv
qgaDmes+TDFzsNWlGIkaNC9VUjx5wxzcFf40Y7JC82RnJP98/YQ01qhOW2y3EYSridu+1GueD8dh
TWx+ZsnkmXBTuh9QwrRYqgDwHLt9cYg7X3yw6rwAYypvuz1yxeKnrpxIXjvk4ttrnNbfhfSO4Cw1
qK9m7ypkVZa+aOSA1SUmykdOAVxskC6OYe+61ZUXoC2rpN9OnADSTc9TjRw9M83t1S2txGlbpmW1
ctu/bMQNbTRO5CYaXd3Ku7a+MoeeUMzsxV30BXy6Q9QC6PFCOnv9cl0b9yvKGwFUxaqWky+yKfGd
i9fP4cIP9ob7dAaEQZWHhIAhYykiMSWGWKexMLZ/46tvAR/w0LoSvyZZHjrz5zxP4y370GJG0vXP
0ZUNVRIxTqwR052o9+Np4ueyIejgDULT5AMqfIp5Xe17GyWXFpePsvyeDfkBg28MQtKUsVT8VC0x
gZgR6l+KiT35JTt7KGr7/UewrV8s9FVX7W2YJLyE/HwcdkISOoki+E+4s/qoMKEaNFqroqm4A0xJ
U+5uov1sTc+NddPDFlVhVEFvF1U+VMHFm78M7oe6+9iQl+u6ozlVqpgw88p5BDNScHFRTqofN4yX
5IZcRre0YsMZGkn+2fVKf+vkFPvWE0lvg/BQFUNl1eXm+wIiAeHqvrJzIziIqkMTlzqfLTAw+RdZ
XvK0jmbLhJnSqYcSaqst5VuO7sxLQ9OQZN4h9W+snqqgqRXT3UofbeKXubxbhYi5fR49E9Wk7iCV
2OoNmayXNicXi9vf5wndeXICNc3g+rdloCoXWF0Xs+2mELmD+0xdhN63djI1/Wk2ryKlAp9uJa3S
5OKNZ0ae8WogmClp228rb8QRFSDF6nxZ0aXk/w+QT57/fSUz+11N+FDpwMplq9Bv10M4sxO1UxH2
Ng+7KYmzxuR8NYApqgKmnKBuk8T1cAWI4/3hqYqtQ2i/TIftsL9u17eFELKf0atI6BVgJwmKObj0
9dlJ62fM2ItqYsKi6MKgCpny/WTLukL+cxz24Z9Hy/0byNkMvdMdh2LEC9pcZGtNCFTCeWTTEHWl
/0WMYIGwTZzmOpVVLsfEdrZiXnEh29p3eOhCE6HxoUsrI8WWyYqB0C3DSf+LYthfGP+P8ESqUoIl
LOvQjixx0If62cFryL/Px8XBfBIaMamoqbJwhpG60CbMdLYxShGvdvZ0G7iYqmRfSBFLlqNZ8OIJ
cvKG7vvgOXjstQ3VZ905qCxf9ri5Te7kFs5BfKZxeyqjhocs9EN6WM+NiVRHJyMlBndWUtNFcn9P
djzwKNTmZEf7CYo19y1fREmhpkOMvv34X3NjwDmYD1kTM394rNcug5ft6C6QE1Aatnfn34hwoL/A
p9oeXrWkwQ9D+P91FloZKaaM1D9hnUeCC0giL068nctodsIqdCISdyfXRGChk5Ji1ZbgdOUkswCF
PyXZY1J+uJ4d6tZVcuXZ8jo2tQ6EhOprVVfH1DON+tQsrcKpqq4orD0dupQMEIQ2i9bRdC3dc9c3
wrIKoupqlLTWicF2lybC2Lm7tDtxm53J0KPLxkSvqPsAJXPueE02UTv+BdPy6izka4XR19U0Jn9e
l73GdFVYVWNXib/smo/ERWL05//Fvam4qk22wvJZYV1QBv8gPVSn3cr9UgS5qR1Ut/tdaq/sVs72
miQTHA/n3SlDe1PP/6JrEd8mGyUI+y31u6x0kf1X52H8r5I63cYVi21Y06xZtiFJT8qQFmVU0r8d
1hs2rlMaxVAB+8g2KkeUERlqDZsz+qGoTQSVOm+jcnlhCLMjhR38E9z3LG4Pu3tXwO6RTUmc5leI
Cq7CK3gSpHjS/wFS+tfv/9N+Z/b7bx8DUXFWKUXTpo1XrYt0vFO5cbxHjmCq7aJbFIioQCs/dZ02
8MF/Dlzhf3IHc2PS24dM1CmMwhdlW/Y+smkY8f2cV+JTb5W38S8RlbRrZpPjznjUuwjmo39+jaWx
M0m38f3vr4x2knS0eGPBrLgf9iC657MJ2qY7T8ViiSXtkbaon8ObwWIzzAm/8RpGVC4tUXAOimT4
mj2n3dV++nEN+wc1dxtYkag4K57ls7QbgmxnfaDz7w696U5EAiXEFrhDbnYHTazZEoFL8MmZy0Oz
ZS/XFf3t6wr5BVY10KEGXV1yKRJ7DDM6nWUxvGxzh6GLpur4m2rj/TJ3rh69rbF9zFMjpFvOQ2lt
YbZkpvr1m5rjcRVnkheplwwzpffrKB9ALR1bQ3E3WlZ4XUC65ZXyOJ2aKu8IofdgU7/PvT70au95
kTc5GuxeyRJ4wRZi1wG976fsmYFslcj3jWMiRNZt/pf0fl3QBrAu96vXfnYn57OdpGdPOJ9uk83+
s6/8gWN7JOklo/epXGN3ZE89ayNSeIb6yZu6Cdko7sb1ii6Z7JncJ4Mbe+4Wz27wu+V290EyGmj2
dAJS3I41WHUFhgeIv8njtqkPLMnuttscJr5ASRb6rl+YXCp2L1d3jPN0nKLKzk0PB7rNK8kCprKN
tttiniOdMAy7cs92yiM3Lwx3UN3yiueZgYCsOIVhzcl8QESJkr6Pg6Y8XlcejVdQAShcDEHdi4be
d8w6zml+oE57ur60RnFU5EljpwULdsH4xA9TL40TjL9N6cWVN1UNPYSPnzV/IIXvBAsD5/Jo3zvg
wcF80HNgS4Ns3nyAwvL7h70yLK92Ei/vbYyAdrM8Ghbah6Ir2pAseHXy+0RGOcaVRWO9LEeGHsO7
63LTHYliz326zSsRcNSs9J6HJrvv5E03UHyRYstFhRKiMxF8UcXvSVWHpG0Nwvp/rH3ZkqQ4sOwX
YQYIBLwCuZG1dFXv/YJNT0+LfRMIxNcfzzn3mNWoS4kZdl/zQSkkRSgU4eGum7Vqw6JKhdlWsGHX
PPmdE1pN++H+gugOkmK/wl+9DEzYDtR3lqcVQN25Mr8waoeeH+ycvWLEtJWATfvBnAzN0TCsEEjh
6P7kdeui2C+3LWPxmTFDbXeNCikh2d7suxRVFEqQmoXH6xJ+jaZhO7WX0s2/gMVsp3mpkJPcNVJp
mgtcT9U/O4GMc4f+PQZbfM83K/0jAeChR/C/5iVlMbWN32P6jLyUrXjKvPLcl+VpnOvEXbc68HR/
o1hx5WZLDsrhGd7/qwEtovxT536D1kLo2BsGqzmfKuokHZFvqTk+pB1Avwg+ZTClpcUnVpdWLPxl
4yLQHCSVFi0bGSs4euITk1kvtpmPkVEWuzjXsBeK9VqBsZQWbazEmNvYEc+NAabQvgoF9Kf7I2ho
9lmDijCZec9az+7xEcgKn0q7/k77aonvm5puHxQjBgqnYuOYO0mfr79muz/kpfnF4dMT2WvNKsSk
LssGQtSdleQr5IKEPPrDFjW2Zn9VfAlzJqPH5JeEQH+NhYYsrIssvGlPnRdEJEoELTLmDKU/kKS1
mrNV5T+G3DlVbEvyWDd71Zhdl1tj55OEcxtU3v0zs82NurpuaMWAl47Uk1thzT0nf7FRQQY87Xj/
xGiCKxVi0hUNlEIYd5Ihn2hUNPIDxyMm7tCaev8PNM5HRZUIvydSyN5KGp7Fbv6Zm988nl9TL1nH
LdvVfYRiu02aGsXcwk2Xok9DkmYM7MVWG1YLICD3P0P3F8oNPPltDuwHfE/Bi0NK2k/Fwg5GsOVA
dTusGK7b8zTvxYjXnQn1534QZlwLe433TV65gXNrBNHxisfd1JKwQDzaVl5MaH66P7xmi1U4SdMF
LZxAayW8hAhFI8Oafhyg+CoB9fW7ne9rFVzSQPd5nltOEuJCpaX2wmqmaAjMNgxB9xG339+EuiSX
3dpynFNhASNmPk5gi11YGa/OdwYdhvsrpTlFKlfPKEnlugO2uSzGc+uJY5aZH33pbVyQuuFvv7/5
Bjb3blE7jCQpsJnzOMSpSD8ZpdxYopu7eSdcUREnNVrLR1mkoB5fRbJ6v1gt//K937a7Cx3i4U33
3/nPdO1MPvugyaf9tw4M/6wbv1mAGd5ffY2RqeCTpaIVpL1BnU7K5rFjxYM37QJrYeaK/eaz62Zk
8bCxIO2JyrqFpli62ugEcnaJDOIvFCMu+mLMpxWeenSqJRJF89kIyu4Cu9tyo5r1USEoLV6pkEIo
bvt7e3e13L3OBZX7LjEVhNKuTZAyhsMJLmjzZBuFf6B+s3HLaE7+H+CTYaqLpapJAk3rS5d3ECOa
LutcbXg43fA3i3hjWC3JPR/VJwRt4HhaTch25eVVwlPfP5i64RW77UD4HfgFsj9MZE9kKL9XZImq
YBc/ieeqeBNLjCMbupwk7mCfKofEXPo/gmorgaKbvWK15gr6Y3+ZSGK0S2ItdkhNfpzznYlPlY6n
p1UGMVIXiwMyP3OoE96ADc813df7i6/xaiotT573tM8Y8j/o83h25+pgEPFX0bVoCN9ynDrDUkzX
5hbnkhp2IpqSjSFKX5kfIR1t7fsEFWHigVcbPbc4/XbfPZRzfql5doAg7LlMyaf7q6S5HlWcSQft
6cCd8GzJJRRq6mJyQ5e4MrKa8aes8VZy7GEL5qVZLhVzAv3fOisK7LjfcDPkTiFiYvNdLL2eq+rI
VW4urWzEfk9F91isrI1y2tfx/WXSHCaVrMepUFCoe1gyBSVI7Jfli11XTeRi+4/tYG1dN7oVuv3+
xh/Zk+H5fofHaltPNAZhSh9JJ/98/xs09qwiTvIpqDuL2nhEFsWvUYhPw8Igmiu2FLB1a2T/d/Ip
2M3besY7bC6sCglE59oaQxtC8vEDK7KNjIRuhZQLGbUYNvtygFxUuZqRgH2EdQ8ygPtL9L40BA6R
YtHMHoEJmRHyspE/4fyjre0ruPrOYwutcETA/SQBUD6DRX5f7KLCUHiR51VGqJMUVnPhoByYzF/3
v0WzUioKxQukMViQkE4c37jadHpprF3wB89VuXxy224CEaROgrzKAYyph9XhCZPW8f7MNQdJRZ44
XpPNHke8MnbFY2XI0GLekzfXhwySCff/Qrc4ys3cEGJQUiCh4hagtEfje92KmKZIqW3s6y358E5M
bd7++I0luwIyTnycbk9751HmSbXyZIVAdVl2UTmnoYD0zL5PUa5pA2Le67COVuKPcjiJjP4kprer
mxw7rdj06pZ5OboCxc+iR1kVgl3Fk5nzcSO80+20Ys2p5FB+ITNuHzJdBvOBVfUaWpCv62Txsm95
FItel7xwZY+zanvlY5OSKuTC/Xl/7Pen/4ec3Oy4/mwCVZ9IlkU2E4mTrp9HZCmE1f6+/xfvn6M/
ZOW4S4I6g99OTF9ExQrVAu+HKVnk4glLmx+t/Pv+/7x/OTgqIKUbDcNrwJKRQGIsmnp24kYZ9tlw
2Df8bQXfmINH3WkF9ZpMVgTYgVWfcpYnwuAbcfz79aw/hOTmCtx/EvdwUi4NqHjXCFzFdf/X6jXh
0iIQKJoQU9gwbd2fKaY928OC9gBkFFIyHQazPo92F0EAK5xlELdzE1Xsd11vqfjoNkYxb99o/KZD
l0jS0ulScOdJguszJ1u9f7rhFQMfhhXAgBH7LoR7lmv1vCDD2c3ex/v7/r6f/UMJTpalI/CCdpLJ
L38XTPzi/brhO3QzVww7WBhFYa7FLTH3l8CuDq4R/KI222gd1gyvAldcXyL5aK24IargKbOCqBfF
UzHvu4D+kHzrQVNVc4GcywCFyzTifeXbYQGmmmDjWtCEMo7KCJQHnMyLhWO6grmkAtFwTr+PA6jI
Bh/5o+Ywp59NkYX2ulWC1a2YYuPGYI55aiKVymR6ZO6M0JJc7GEXD7n3h9abEYyAS8/Yb8tej52o
4x6lcWJspWE0J9VXrNqb82Fql9pJAnfwDqZZkJM9WFvVIc1NodIE+V4XGGIxnSQfx4ebJFM9A7gr
RZhb+zL+jq9YciEynt+4ClHTXyJCvWji9pHRLbix7guUq9otjElSv3SThtCIZdjhYY4zx32ctvh5
dedHMeiBgQGtgbZ5Qg1+XhoedVb34JJuw21rPkDFcVFz9Tx/dLHB5ZTIaY7ttEyK6e8g3XLVmiOk
UgUJYje+VztOstD1FcKvH+jW/aYbWUlic5rSAB1STlKb7c98IFfTJfF9D61ZdVVKLc05qwMfr8Il
oAlS16BFmON82Ho464a//f7m4gcNfOa1S+Akq8iQXoDCDUOS0N7q8dRtqmK1s8hSlOaM26YOSYMO
ltlkH93+H7Z5/+r+Qbl/u5mOaLlieDVPkAtDSTea0vpruRZHktJo3x4oprsgld/P0+0SrlgTtgEY
kFrzahdkY3zd8VFs1xiWahUdvqHxgjnsZp+GIms38r+6HVbMtsND07I6gyRibl4LbkWjsbzyaiva
ej9B5agwrraCJLrBsTbUrn4U3D6YMgMLF3vuJjsi4He8vwWabVYhXRmoQhBOZE7CZQnxzzXkrfto
0Tpq0mUjSNXsgorp4vUETiRDugn0pD4HJa9iWtn7qmiOiuhqgnENvBSGMDfFhRRTiHbcD2zdggLq
dkEx47xap9E2szVp5/YEwupzAERLw4Jw9IMD8fyN7I5uFxRzLscVz46+c5OWv4Lyp62fPXo15o0N
0JxUqphy7zVoR4MyU+JbIjS66TQbQTTlxfH+EdLtr2LFBoV8oIM6BZ5QKdpljBUcafmwJf32b5ru
z4wCBvqvJ0Vtqh9tH+g2B6LTSb+CcTsvit/OugZHYUKjtlrL4dRA9zE03OVbivcuQuK6jZw0X46e
NdGdy6gYPETBPdqvjpuAUT9xyXzCq/dMi2FXsdNRsV/5XJtr7o1uElRtONifG/mcG9/vb5HmBKi4
L5u7toC+FR7sPShWneAjQox4bcjH+8NrToCK+xqJxCvdwRbJbA4ONB2mw+i1r/cH1839ZjNvbtKW
uu0CyBpgiHL8wjoynjKS+SegUfiP+/+gm75i5NK20FTWjMhFssFxDsxgDlAXNDW2QjDdJyjm7Ygi
CCyCe4iLNTT69Vh19as7N1tJN934ioG3XjFT02mcJLOKc9438Tyi77HdyrTphlcMfAzGVoBSAk6w
DSq8+DnEWyCpHFd++te+HVBsvJvd3s8W002GuXi00/pc8PVwf2jd5BWrxXuzKGZ3uT30hxAv2zM1
vudWt+G4NUdHhXh1vDCnqsfO5o0X8bU7ELoF4NANfcuMvTn3siQOXsoU+KuKdSx0nKn9B5qsm7Kj
moVRZS8tsg6Z39dADU/jqU2HFyu3Qf7Ld66MYraGVUIffQZGZw2KMyTEb0KvNtvnilWUVxNQAwLf
2NSWs6Oo/IP0+VEaWzh33dIo9irZDFIuX7iJm5mRLfOLBUzCLLaEqHTDK+Zaro7PjdXC00P26A4P
TgNUMO1+l/oF0uyKuS5umq5zU65IEIHBILBOfGmunS8+7DIolTHIncAZYlJkcMxsem7q7NKZzRm9
1hvRhCbiUmmCVsNxs5oJJzEnRuK+4eTg0GL8MBmFeXAaDnVTagsjuv8xt9P4TnChQr3mMfPLbKzW
ZAbCZUI8NzjrR4ZgfrGcfbeLivMqa39aJMFLMEvpwWXVOct36YV6UKP7r4soy0CaUwuUQiWrNaKV
ATYMQ+6zMRXbVYMTErxT8Pp21VvhbDWISwO0DPlbaHGNg1OphJa0Wj286TF7blrhUjg8FLLceJ3p
BldMmEJufGmQpkmC2j4EdnOsRbNzYRTzHd2yJymqK8kwECf7Zgck7w7pRFrrwWcBVHjvH02Nl1DL
1plXsDojBhJPzZQMLYruC73Y/dbDKXj/5P/bZfzmehFr6wOUjNSKX/ptmK5Fd6g74MNNt0N2ziBQ
+11L7Ltoh09FvWYbBqf5qj8wa84IIjDYOGCJdczaj6VvXyQd411rpsLWHH8cOIX6d+L2/aPs/+KL
fXadfd0ZjopYm2wi+sbHxpttCu5UQOu7v0yjP+yau4pWMy3CSSMqmsi8eGiMKcot57EutmJQjadT
4Wqm5PbcSQ+Yncp/7FN+6qspMQwZmf0WF6Rmb1XQ2lSkAH01PU34lL4iYUfB0DTIXU2Lf2jL5bNV
pXhfAi7YGge/dl4mJ7sIRx7sqdz3SlJpkozZYR46jd2kGqezdNqjZ9CzkW1xwuuWR3FJPTglSgiy
u4mX84jl8tjbwyEvdpYabcUt+ZChGtDujkdY2UaoE5z46EfMn/aVnVTYWlEMyDn6qAvVrfstK9MX
9FZd52aLNlu3OMoLAI98wE8WnB3XpB+ENwHXxw6dsXy+b1y606+8AhxhVuBTKWTCTHlEiiisqvFg
193ZD+g+36OC1gJEvAGzS5oQEiQuJ7iP28sst54DmgVSAWtWb/eNA6kUZFn8i5lRhL3pL48Yh/sL
pBteCSVkU5W8XDKKBEuRWOkQ9wgraLCVgtKsvwpSA7P4tPY8lwkEgg65bYRtm4mQzfx5EM2XfZ9w
+7Q3N1o+Qcyvg/JqMnf1wzBZuCyzg1lmG/t7M9N3QkWVEQkChyvQ6ABzd7U4DgTa5gurtrJc7w7u
/lEvzgKIT/i2kGdjTrsPfe6wv0xRV3suXYyunH4DqG1DWIaVDOmzzEjInN/U2aWOgi6kW4DxZtmr
qXSX1ViWc17LKQgFOHV/VsGNbfj+tmqWRlWQycdu8kYzE9cxfQRLuSAb4757JDFv5cR7Jjh5DdvB
kgO+MAbzMR8Ei4zUu3amu6XzrJv87c/fLM7EHIsWtYsuDPTjoXq7VI+rzYbP+5ZGOfHTPIoewPrp
2i3XsXmytjp/33UGWJrb17yZNceTN0ekOV0BvZXtSQw/811tuRhauaXMNKsLR5rDdezEc9CIObLS
fj7cXw/dliovXyCRmqAeMe8lOy3mJ4Sv7nJci424/30CHsxduaMk1LtyNjnDlbAuGjI37v0vlF9m
ELaMS2zQBwc6FbSNrb4Mq+Ln/W/SnSDFdisklWw2jeM1W4/OdEi3WuH/db1/+DPXUevCyOA12Yi2
9GsKdrpgPdYjqEXzIhrSXznPz2sBSo6BhFAiCJ3eDVuORlsnmgKkRst4kN92fZ5aO+ZZ13Hw1ZrY
MvSuC2BBm608iG6/VA4QyZvSr1NruLLsE0iOj9ZELtIgMbl1I7Dfq/GSg/ZlHcKZIL0jiz2REhZW
sXnbymuA8NPpWtxkAq+L+X2TF05jmJ5i8H45llnvlebVcH6u61PqZ2FqbLSTvou4w7QVo7eRNwZ5
W2//M8rKJ49jNVQyacAdH+ApSHrfeMkEH7wXGwIV2Rktv3LdEpPSnHFPcQozA5Ub5bce3CGPfMgt
DNMW/9G7z1x8leISmFcu6UBwBmb2iKrjgdEs7utHm6xhQL725nc7je+f5PelBPBXinuwgjzLmlSM
V0Q5p+5Yn9JzcLLDLmLx1kWuWyjFGfQkG9F5MY3XsrCZFfb5OAE1kplb8iCa8dWiM6XTmOfdPF6J
PE7W0bc3HLPOFNUyM6f9AMoZb7qOcYt3/5mc89NNxXEIrUN9DOKtZ8T76C/XUYvNqS1bihLgdDUT
duUn41B9geOKmijYwMfplkixbj6US9DWZAVnEToqyzqDbtu6S64Bs1fsO2BTQVeT4AJjryz/Mhlb
Z/N23N9x9ipNyDg4kykpBh5i49mKoVt/zb4OYKgTj0HsfrpvAbqlUcxYQtbLXyrfTAwuIlGOh6o0
L/uGVszYClYo3a7cSgKZ2uEMmPlxTku2kVvQTVyxXL+RS5q3rnn1h189ey2yXYU57Kdir/Vsr4sL
HoCr552N+mKkh55vKB/ewtR3dlQtF7Olr1g2MQ5qrrOF1GwD5NUHsHd7YxveX3PNZaMWjSWtIDE+
A2A/tuZ35nkfQJXzQ1pber2aRVeLxgadTIYENoaf2C9nqL+YJN1wN7qhFRvNBpmD1nxFs8zwyQ8e
ZbtxCnUropjnuKYLtV1spzM8QL4iKx/LdCO41E359vubkNtAsXnwZtcEdYr1lM5B6BtbKga6oRWz
hHxHSwYa4PXXsSfPA8bHzdqt+1U3uGKYuZvWOUEz3dUfj4Z8ToeN4625t13FJO3cpobbYtK3WHvh
H2vH+5Bnn1f7+9TRaLH70Bin+P5B1zwbVAqQxQJaZB6BGO5tJ0ydKnF9ELOuY330wWK/YU2ahVIr
xQBtZxKaTLiWGpEExRJSK9h3dlQiEMeTXoNnIDa47MYDc3t6mmZIq91fHd3Ebw7ozckkQ7OQfESP
QT1NUSfJ4zykG/akWXhHsVO0N7l0bmCnWQ7+7aYPB3nui8/z8nvf1BV7BS6i99YAa25n/DughVHV
7KovuVD8/u+qVNUUCDLhrlta72TOMsq9LT59jZdRVWWsxXBmcByjqaPB4yG2vRNqoPsWRLHWmpV5
DbkrK6Hj39PSR2u91dWsOyWKvSLAGFIxpeDMmJ9704gqw9mYs245lDvUSqXlFgxzNrJXv3lYml9V
uTPe/aP8u7JxICiRJ/YyHNFG+wxyzn1GqZZ9iVssi5uV4IlZrlZ9bbbw6JrlUGu+NHXspU6xHA09
8yDKQXCzFaXrhlbM0TeKChUuTLnunni5hgIKDmTLjegGv/3+xo20WZ6WkKZBh6lh/kAj8WGVNqjN
trhQ34cJuo5K5pERPq7rcLP1k3UEcOBUogASiwh49zhLrCJMt0jUtH+lXKgLGYa5YxU6TD6OcXqa
Tlnsvc7f7ec5vulOr1s9sv82iL8T46nF0qKghkhrfNMYm9EaW2F+8C/1i/GUs3N6lkczLuNqiq05
rLvDfQ+hcclqBbVgmY+qC4K+WyP2DGkNf15AjPKpdSGidf8vNK5CLaO2Zi8HBxiSKy+/juVHukXK
qgkZ1AIqbanvWS6fr+3yV2Wfp+UFxLVrebGNB0mf2/7rrumrhVSCbp+pNz0zybP6lHUg9prm6fv9
sXVHSy2hVtbcpVWHHV8/QuLyMp3YYTibH0X0v+LOZOPi1f6PYuopUtwu4bi+3I/VJ/fYn/y4ulov
uBjAWV6c7A0Uhsbo1Yoq7Qyo9NwiEwrcCzjE0NqC4GfaChJ1wyuXcOPXZZOXNppEm/6cs69Wh4J8
72x4cO0iKXYOAsCa5BP8oXMiR3RhH6uvuC/JScbNIbhkp2BXM6LrqLXVmll5Q8rABC3jcCLj9Dmo
MmD8041duEVq77gRlRGEMlFVogr665w5EbhhQ9l+XkV58Mdw9XdWsFTpmYo4s1GaWKyyPNv1w7KV
ddd4C7WsauWMGZmAs2VLF5sDO3n1LsSF66gl1YzZpPEokgqVrD/bHTe+DcbwJHt/2cgEa5ypSvyR
BYC0iq4wAd/pL946P2ZmGhtlE3PWb+ytbnkUQ65yqNj74mbIPup67K/S33ko/6D+oN0ippuL6K0z
Or5Dzk7B6Eb3HZ1u2orlovtWDNgRK0GBPIuyNA0OrV1sgYx0664Y7kj6GZaL0aX94lssGoqPTf86
8y2gi8agVOyUXTl2lVU4OF7FYzdzw8WwWwhKuMd8rb/3/rjFRKfJyf+ban4TNE1dJxqPWzKpqh+L
/9j5363myXA/se7ctJ/3bYUSX9s9b8GhBAMr5ubqQP5UFLsaA11HJfmQzdjMRQGf4K7WT+oOibv0
5/uz1myxyvJBhtnNnBLVW0jnfi3G7gxK2Ocud19Qj95nWirbh994VnNj3U9oL0PHWtEwscXZ877w
G1ZGMVurdQNfFvQW2VnfbipItneg8f+KeTh1CEXXo7EvYa1KzgiQ7GdtBidkLjTubPMhH7cEuXU1
RJXtw07nrAWNFS6uCEDpKIuK5xkiiCxkj2NIQ/tYH4f5wuJlIz7S7bpi2HaQkbrscKBsy40yCMj6
v43+J7LN9w+VxiuprB/QBqMdHxHakbmwUUEev/ooWMf7BldeyNTIp9kfsFbrcuVgu7b32a8qPuNN
IFlLLYxrZfJQVNMJzGiHPVMmquKMyXtaDgEyEQGavKDCVpLQc8QuClLwedyc3hvnRoygNdvCFFfT
eKihfNh+4buUMzH0zXG/GXruytZ0MgIH3ULW0hE0iH0qfzg3Yap9S6MYcL+ORgXuXSuZynPq/7M0
f90f9/2rhagqM3mXj+gU7kCyIdJj75sgXScPuGrASZ9ejdrZSK++HzkDff7fBcIjZq74QiX0GYpL
69hfq2Z6tnm5UUvW1PtIoBiqU6ZDAUIBceUH60ij/jRc8wd5vD2P02hfeEVU/ZmhNayhs+ENqpsa
2MIPJevjQmanKt3qRnjf4RBVfWYozcFwKJGJa38Yrb9a+8FdLuu4L3tOVGDWauVj3xFLXFn6MeN2
BAjkxiNbs8EqKstEIRHUI0Rcc/PcNw8ee+z5xr2oeRcRFZE1GwX42mohrsuRHPukOHZn94d7Iofu
lEZTQj7cN4X3vTFRAVqZVxuT6aNAlGP9A78+VP5WqkC3Oor1NshUGuA4lQl1G3Dgy2hGf5LRk43g
RDf87fc37mexygrcgkiZNwS5eJLl7mNdueBf99OdrlmFaLGxDqrgBpkIBgt9r1ClNX7fX3YNjoGo
EC2792uTTXBt4lg+dcflvL5McRrWcR7vi0mIytmxLGyyPIkTtDp1XFL7IBe68+Cr12wlSrcSq7iC
PkjGnNZoDhOyDb2g3OIf1R1MJWIGp0kLjnEbiER+HvuT2GJ60XlNFZJlBENflbe5iyBk5+lUR2U0
4nUROQikgngLwqBxairmqnHWYWx9bDBAJGFWHPPsC2OnLP1y/wDphlcu37pC4kTQHlmZOT2W+a+g
XzigKt+hTPt53z/c/vmNfXXSZ8vSIa0kZxcI+ini09iFQGKhuTbfSlhrdlnFWqE3KSVmXyP7M+aA
vfXgEto7tHL7zpnvIdMHt99kpgCyzvsqermViNFEECqYSnrOTbUayaTBP+f8h1Pg+DgPoAKLuuZ1
3/rb/13/tXHBsHBrCKbDT5Ef1hYtDV9pvhHk6xyQCqRCVsZFzz+St82DHeHoRFncIdt9u1+y0/0v
0HhoTzHhYkTzk2/jL0T/4kM1p85OM33ZNbYKokJ/pDF1Frx/2xShGB5LZ476rYZFzcT/AFItvdM5
EqdSsFebhyz/UW+hGzQHXoVO+Wvj0/wm9mYDoQWI4bQLXUNUig5nzfiYE2RpWVAf+4WEtPU3htat
xu33N46ApX1pSgOrMdv+Bx/J07qnH+1hSxBctyKKnZpFG5hG5YhrP3UX4af/gIt+MwVwC4X/zMoS
lZUj5R6pWxtz5wcRIwUQt5ERpccq7C/1kR03U/03o3zvfxRjZbLmFhWjuLbsSOsnNtehUTVx6V+h
XxQKRJ21OJluGebdMxe/7tuA7ipTWTsmixk9WvwQm38b41shw59DEVqv42/naJ/lPnw9UQFWHLiE
rghwtpAMSJvjvK8USlR0lfSo0UDnHOSieJOK4AcN2HVethrAdR5OhVYNYrGqoYepzUl3caIqXs7m
pb34V0iq7XugqvCqKnChP85AqSzrEyE/pnwjp61JXRFXuXwtGnhenSJfOMRL7ERoZTvYRexyhClW
lIZDlD4Zxoab1higqsNUCe5CQQfb61q/89Y85sFWhkA3smLaBmEkKNqb9ZXsCHGPa1tu0WXohlbe
vgWoV722xcrnLvD6OV6lVXzfqnQjK6ZsznTKAEBbE2u4uM4M+ptd7V8gOleiZq/NgsEMELM5aGnq
upjbWYhaxf1pv5/FJiq+au4gN0mMtLu6QdmMfeTagwEyjhxaEi+yAJ21OxXWM3jF1/raQ897l/6S
S1TIVVf185oS7LEt/esgfwZyiwpIsxEq4grwi4EYteDXjg8PgF8DiTEedi2WSstBi1QY84DTkzU8
JkMXptPj2CTMfU3p3z7dsGLdByhG7PtoeygtDxGcaX+FptbsLxuvds2VrFJzcJ4GUOLEGS0a47JI
fqnn7OCZ2b6ntYq7AhHQ4C2cIXE+gnSWiKNJhgN1t4pemuBZxV6l1DZHwQ0kadvsKGgOqrLlk2A0
NikQgWu2c/kVQ3apz+yhx/uX9+lDILPHCY1Q98+PbmcVS6Z1nlVgPl8TmU6Hrqlj29mi0tEtjhI0
ZxCpTgsosCWkzr4UAlvsd09DUCRTTq9t022FRpojpKKyisprhDCxOm361fNeeApqz42AUbM6Kiqr
HLJUsBrnfqjEB97mpxVK87sWXgVmuZ7MJL1lbs3Kc6/tAJXwvput+P7omke1ysZh9c1K2k5YiSW+
lkucUifK/7aq1/uj61b89vubOLrzLIpSOGAnPUc15as5xI13uD+0bsVvv78ZWqSlCDI+i2udZs2R
Z5IdFqh63B9ccyJVgaW1yp1htImZSP+j5/1j0CZk6aPlvKQoyt7/C93CK6bKSYFOKDc3E6f7khkg
mP1UeFdZfrs/ui6aUvFWglg1On6xrzfAT/Upi26vXUrC9VRf+ouDgLD9ev+vdBuhWC9vaqNYBZBd
YgKhs2wfR3drjTTHR0VeuaAbElDARomxTibOo7F7KGxrYwM0LT1EBVzJrCK0K8r5CimKh/qQXqyT
faTnvV1VRAVdFaJqvNHq5ivahpYMSlobd5WmPEps5Za1eyhRZCsGXp/XozzQaD3eiqT54fbQc559
PLnCG9zq/gbrzpKKtqq7umXpgr8D5/VTgNZAdKEtV/op7VFZpkfzPIViI0ejOUyqBJPZCtFh2WB4
ZRDJir2sfb5RmtINrYTP1QQ6JmK3M7o2xyYPg9LKfrUAiu4bXoVUdMvKA7PEc3itjsyKna2Sgmba
/57eN36OOllpOw7Qh+NwydKr2IcGJyqGokasbK8SNxZEk09mHlx64SEq2UJXa9ybiqNYai+D3NI4
X0ELWvSnHJiw3AJBwFbbw/uJABjv7VHwZl0WwH2rYS3TV34YH/DUPZYn8+P/ZbS9TxtH/+aN/0hy
4F9uF8Sbf0llbjKoEfr//osVV/HtX3jsHIcTi7f+5V03hz9RzNliIzTfRpK+ru2zBTa4CvDrudhy
c7pPUO7g3gPc0M/+3yfYyAeNAH5O8XoYUVWr91wC+ITb6X27Tp0NpQA2pq/5CqrcoomtetmIf7Q7
rRguydOlFZ3zf3uAHsP/Dx9wW703H5BXXR4I3gevHpOHNc0fKm+rSVK3vUrk3CzBig7G2njNg8jx
y8joI7/dgqTpBlduX+qW42QLnB0nferaMjSsl3HwN86OZnC1bgTNJgbFbcN/9fjZsZ/yPJ6cjYBZ
N7RivkTmdVnLCmcebkfkNAoKJyqXXYRduHkVu6Ut3PHCiuAV7QEQ2ZtH+zJbrDz6mdNu3MLvOmb8
hWK1q+m3tmu1wb9HHky1D7PVbdwlt1m+43XUEpFjutxhfZu+9l1VZmeGsiaLJsH5cBz61k9DioYE
fuBzvm58jG47FPuFAkvdriyAjdUTWBtG9+OMVsdLTxt63OdK1foRBKhciDRkAVxp9enfRorof0j7
siY5YWbLX0SEkASIV6itd7va+wvhFS1sAoFAv35OfzMx4Vvjct/reXREGwoplco8mXmOygtexCXd
bafutTz12pdcHGRacfSCU7zmv2+zf7zTsOMXBxkK9x7MFk1+rkzYr1Wid7nfDmmVlamE5sjf1+na
Sy4ONLi8Mk7dWJ3rvGTiczSBD4gewTax+/vzr6zPZRXJdXObtimI1BZxGuSTbk7p9Obvj75yIi5r
SG5TYEes4IuyZJ/lb2L1ynOv3QCXFSQnlt5DSgS/+aDObBdOpoQ0wf+v6VwWlCo4DU5jvAamM06P
svtnd3c5gB8nTiVEmuh/YJVXV+fi7GbGk3mpZHQGNzNWRx9MqTN0SYaS7bcTJ/9mmJd1JYz2Djkk
FKozpv12mQXje1+d5DTu/KtCddds8+LshtXNdm7r6NwrWS5uPHT2Tba+hkVfM8+L45tuvaRjIqqz
sZE69YHKcbdsOv8n1QkkZRcnNxoTSStrYaUxBlJ8c4rUWoj2tazvyuJclo7WOVdULUn2PzChKytz
WTZaPMdYtOfZeRO6XEJ94OY1fOnaoy8u4hzEpVK+LIpQocw8LcLa7v/ubq54ysuCUfBaVMNaYUEo
yGknqZ9I5vk9maCyauLqtfjz2he87MdvkeG8qjbphyw7G5cVrdMQIfjx9w+4dnKTl1f+9uguxuDM
pBE1L4fh5iW7WE7b04qZrJfsIn7Fe16zm4vwGaPQInGtis6OgxT6AaRMOn0FJrv26IvzSmurNjn/
30e/BLb6lfjw2qpfHFZo2MNotrX9nJIXsmwer4I+5EmbJ//4govTqpKc0XFW4jzrvEzXBWLk/7Yq
l+Uhb1jwACYRvXWh1Em9Z8NWOPuaH76yMpc1IgFib6fdJM4DXW7EytBTwf5tTS5rRBlt82pCM+FZ
xq7U3B0A7L1ye1z71S+H+DdTN9tqwOK3VmconUYfX+6SDJyZbdz9WwB7WR5a68Gzrq6q/2Pl/x1T
vGLll6Uh9Gmkvg4e1LO2QcNNv1tBaF/r18q6V9zYZWmoGwcM0nWtOP/vjsu2EEHeUfNZvRp6X0kn
LonbEcRHraqq9KyqmO2GfOwKQ63a8xlKEbNQbZlqY3Z/d2rXVuvi4JJZUpqBFfI8DXp6NCKJnrYe
qUzXr9srIOG1V1wc3aHLQDoc9el5rVx01Kpui0wk5g23Y/1v5npZKqr1Ws2iHdKzFCvI0NjSYlbH
Od/e/NMqXdaLXB6SZPQVPw8s7DISYyA+hfbPa+J7V3b8smbEok7VlUdtN5V5GU9vkWnf5yPf6ckU
YGs6/9tHXJzpeeXR5kzOz9wOh9C7x22ojm2oP/z98VcOxiWPOx+GHGxyWKNmAStLJ2+0BreuMEcT
Nx///opr6/TirX7zSlMAZezg1+ScDzIaCxCp1Kc6j6cjGZfsNhms+TAQ2vybj7qsKqFZgY9ccbD3
EVcVsvJ8L6P6y0ar8IrZXjkZl4P9NEsm3dCUn9k8n6yvH+txfkxH+8qGX3Hil0UlKlBw05vgZ5Rl
/N5wZQ9V5d7+fS+ubffFqV6WFoTxm0zOG2NHLn9Iwd4JHxfI+1653q6szmU5Sdt5hiQP1t8Pi/jZ
EB3vpe8g/sumxr4C3fyHFvsP2M1lVQl6SHXkyIzx/XpSZUaeM/UumkNRsWfLth0DsZ773Ii6zGxa
tGbfsC9DtPd0K8dtOzpKd46vd5BfgKZDVr4A5qp+mJNXcfMrJn9ZlBKTUT3OVXVONvozMPElFvJ+
Cv1eJylioPlm2CaNuYUOvFliX7coZETorWQatA2MvR9ScZNH4qFNXuPL/XMdjtHLahaDWLibQjx8
ZWApsLt+lZBEa/z2a8pZ9DmyhuOWkk30aZXO36hZqocK8PJrJJHXovDL8pZEyunW0NADJzYe50KP
rM/sU76FyotTTpVKwafe5xgJKhRPpm3Y182QD99FX0HBoBR5T4e+9LSjmy2EWEz92kTMSyD9J2O6
8E+ZbAbK4Ta+1NtwH0/dmfC1HDJ/4Co5JC7dJbQto3z9EJambMd1X4EF8e/H8cpZv6R9n9eMzotr
m2+IdE5DK4ZCePFaUeLawy8SBwuNtTp3uK4LlKDsVOAz4qSQ8fpaI8w1K7+IQjjBREw7RbYucEE9
olP6M42qm7YjRZWgCaF6rVH42odcOK1tICpto6qChaZZ2jzYZZ1HXQzOJe7r3zfiite6JCqYW9K6
IZNwKIR/qoYDyW95/koY8h8miD8Y2CVVQe8TPZDJr3UxQh3Od6AP+7qM6NT+yV12OzNdRCCoYDcx
eafpO6a/adftBWnKQI7S2NKMJ1mXXRQD8Pjq/knZER3cL7v627Xshm1Y+3XEr1Ljd+KBZ9X/aHn/
Kan/9ug+TI2GZjqmIqxzx26IysVnr9y+V4zhktlgbVrez0EQPJvk31wPfKlv3avNveLPzuA/5fnf
fvo4LLXXCrwDhc3js6jfJS0uep/uNzvoIiffI+YP3jV3BNx2RS/s+8q04aYXrqRzeydUh/smv9ti
e6a9esVFXftm9l+3igReh5o2qcQ9vQI5mnq46yf0oNXbKzZ67Q0XvoJCZEfJuKvqIous/BZvvabl
wqv1NZO4dgFdlu5Xm1QdBKDwDdAnj1QhW9T+YreVwoqjEGQ9mbGXe50qsEmg/a2M3GuCY9c+7sJ/
RB2C3AjFWSxfSh/4QG5l/fHvfuPaZ11W+AXmWKFmFvBskom4VHRtioS7kqCFRjP/tk3rZ5O0rFTD
Td00h7+/9soXXRb+lUZnt1Ekk0UO4ZZ3iEbtl6yO4les4c8t7oxesickQqKFMtoirJivdyObCko/
E/o8EIYzAOQvyu8SDGzldbHQf2rbx0tfYtbfjp5WM0swFDlC3h2yv0W2senQu8nuTCxeK7b+J974
gy++JFRg6OqZSaB4SaZIkQc0hcVR2dUgAl5oWbcjBs73IJE5Kv8smnc8N4Vv3tX0Z88/5LmFlvKB
ydOQvlfslAwGE96ndSuhPRDLN/+2ty97/tsytCioxm1D8AtdnH3qdXVY9avmmv/ZvZELT7LBXKGz
5PFwm7/ptmdIqBWVeWJYh3F4oMs5k+dueLvy96PG8BajRa6/j/yT8LcvUyZ9PB1k8+HvH3olF7kk
bMjjvsmWdcNv6UO3a7Kq8HWZxM3d8lrUeeVWJxcBih1j1vD25Q3b3BbeFB244nv1yiG89vsv3MrY
2TgHHRYOiQvr80TvGKdlr+dbl7zaPvfn2BTP+6/GUDPrxoARarxDj7c9a2/rui9j3EHZrIGYbIel
/9Gsc7mtHgPot9n2TzISLL4keAi9olkIBJXRDhNN0kCNobCvTRj92X/FlxQP1nSeOIfm8mJcmEep
fRM5wxyfeU0g/toLXvbst0MkddtkK80cXpDVnzWp0iIz1Wt2de3pL/b2+9NjxhkiJzw9nmyRrvOO
Jq+xWsbsP/08/6+Pii/5HXgn7Br5QRw9EX5wZOd5EzYSY/NR2MnV6Mc7M6ptGN3z1GEWu+HNYYa6
sVjxNxi/tCKuflJrSSfFLhuVI+Sn2rLWxA8Vj6yV6jiwIXbqE+o7mEv5XK11z2QxoHMjy4+zTNY6
KULSyimUPs21g3hLE9r+tt4w+taXtYkxRlqClsxu3dHaqNVofO22KPs4LQRAWBF4M6HzIMsbLSeo
w1ORyJ2OPZUPLAD1A/u6jXIUmE2D1O4nWAv1dk9dvI7mmM+y53rfVX5VGJxehxboKQh9LD+9/GN6
bOlM64PjfR49NUs3k/STYHPX3RAwFs3jiS2eoIodB7/8XPFm/V7NfbWdObSUxa8ZrKThONd5StMS
dJBT5GsQ2PpK7js5oZjLI+ptGSkBma/O2I3dzVuEFsE7YnUlww7Dyxog9RhS8sP0qDrXO0P4zL7G
Ca4XuDMetDgOeXDg4aR8zExWtjHb8mMyEmXN4eXybktITdR6K/ptXj5kNh+QBoOTtnoMQw8tqiJ1
pKM3cvYLKP22FoWCFMzGZii0QNj00NuN5vesfdEj2g0RncGD0MV5A4K4jLfr5xCBsKYvkpFyccMa
t1T3rZwz9UVXiMxZoaq2lu1hQiaNVJ90KpqgPgzo5r0erI4/xunYI+1W+QSBAtuoaj6StR/mHbTE
mq4vk3FM0cUywJymugDeMYgytjKOvvgxVpMrBmXrVhUscXT7lWcaBKWFIXYYDvNCHX0Jk/pkuRWM
pctDhwJR66J9325L82FOZ5tCfGGtQMeZu8GcI6t57E9a07T+5PuYGLtzDUQz3yxxnMXnoXaQPNAY
jvoqIAMNs9dUQhBxeJEUUKWFUqi5a2qkJFO5iFjafSzBS1vUfaTdbb04Ro4zG012lpCviD63UlNT
cu8Vf9PwEay+O1cNmz6nNcaD74zFqIwuAnD48N5yzMzcVXJNzfcxj/TyPuRBow08r6SFzECkN7vc
zCJUY1mPZBQbChxjCiZsu9Zr82YiIbGHYLKuOkXgsVhPTZIqpwoKDg17njDplv3SedXx9SUB7sn9
kDHRQkGiqgeMikR6TeA88xon7S2aZPLl3Zxk/snJ1NwuyZiiN6vXNvyMckXakup6oZ/IFEdmR7bF
Jx/aLMmbb1We1NoXNXqDSX3iuawa8LB6eJdyocLmaTF0RPm9wtDdWGibi/gQ9Y1iqrAZWZePqeHN
sILyWIDcAuc6jcUDM008nTa/+DNkuof0R8shU3P2bWymnRlCxg/V5KS8fVEf5DdKR1F3X9Uqmr+b
IYuSk3WD9u+aJU/7YzPlbeT2SR4t7bmWadx99oLO800qZ7EcFQZmAKItg1tfmrNXfaJkMHszjmO/
gxSmmQpi6gEcgR3Zb6ydu8MKqSv4vTWYeksKMUPY930CNsRFF3HLImR+L07ife9GGm/FptuMP2/V
C/ZYAJcF4fXUzcl24DRpm/cEXzXsiTbVuoBYblYg8yeiDlGR27Tuf7BujcTb1diGvsWk3GI/VwIb
deB2YnLn5iYISAw49gJgxrZplx3F/IW7mTcBxZCiMb6uDnGI6AuZOjIaFLH61spbo5nsaUHAEE95
IZJBR/dLx2b7i7olWRYkylEUFZkL6c6lyoenylH3KcWANJ8La0FeeUumgOwB+L9/mlZAOrrosxHe
9xjqbe6H4zTAnevdkoUUaHHHo9o/eBNF4y9scLRhOJgir7IFutgnhJSLzIZpK3JQJxJRYDZlG5t7
NH92Wh5isQ05O1ZpVpE3o0G/RVywvNtUhc5lvSU7lWFbxGlEDjIc1yqiD6yem8iVKTXdCC5dZYne
kw3U5l25yjzB/6xy8KR5CAPZuHqeRucchmBIyMDKkwN4QXbmY50s+7rXo6hu0Z1VT1VhHBvEnkdr
w6ZSMbfFN5VdgGHxVkbsQMTi1puWE7NUu9QMLTniKFf5UuRrtwh78HMd5IPviSsrYshzOoLsJiJr
gq4gIZP4ncZ1xs+5WmQ6gpF5SLe3MENn38b5WNePtk55dUJb4KDKxKipu5vVpNXDUvUBtKUhJw1E
XDdN+qOyPHS01HO1bVCCS6S6tVUWs9suzHV7h32V+u2KxubEQgRKbe6X4Jkz48HksWa73g9weIXP
0HFYblKDS6toBl/1+9DhJmenqYnnbXzLK9Reb5tsIvKNzGYIVsUaocK3WfeuVqVLDdasZHVgfip4
qqj5KIOtFNLbVW9v08hZvZdO7HrogsVECP1kQcPRFbiydIIN8r5Jvodpmvr9lla6+tZxcADcs1VT
/tS2ZoX+5ep6H91UIaq13sdtjeneQiVtNN7aeQGuBOIEz+xXItLYrGUVmTodd1RGHWKRuJma8b2J
knlo9oNgKp2PS12F0e7hUsVYokm4m24zoqZFlr3rx7r7EU/Mbzu7VNZ9aGiLvyjkkjTgnW4w9Rp1
yBUBiCD96dux+pTUG/7P7CeEVQWiDrnoHfPQ85j3hhkPQhxlFYt2E1DQ5ofIUv91cKA5O/XT3BQx
z0Al2joeg5Unh1CmKsYcsgL3RASNnAuUoAmPii5svUJTg4H8FXPe6XNYxRJ2SxTxbT3SDkJs7FCn
uFWPIxvoYA8507FZdqkQ29SC8A26Y5+yQHjS4QdxR7+JBj5V7xARJMvNwqCG296AjqLDvrQhrZDZ
zgNWBUuZ5W1ekly6DP1ENVg+45NuZVpVu1qOiu3S4MDK3I24Sgqa1Ta7HfiUTW9GVWW0WFpddbie
JDPq5zQFlmw7AUek72lAo8yDyLoe/ZzBInGR9+1Mhdf7F9DN8JPLQJpZ77s22Y5VN/tH8HW69UEQ
OnpoGgFUdtG9Q5cofXQdFctbiAvmQ9jV89TWN30FDbn5W4vAddmD/7S3oahFqllc9AMk5u1bMNkl
kGM2iarpG5YawZqDa+i8BsjABYj7jSOi4JOdNn2/tqKhvMS0YdcD0YEDoUnZbZYspwincdpDAhPk
qnvNG55+iFFjqaoi83PaR2XSx2iYKns5RLBRMVoBvndJiCXDztC5G8eyiSldwgmXg0WC2ieIb5IN
V9v0qEaejLaopAFGFsYVPRF7x6OQZLthQlSnC0HkoPqd9AgMs53Mm5a9jwQs7s34MiFzjrzq4JWF
37pg9y0B+oXrgqZ9eJg5Ir47unLUAdwUjyErYAm19EA/2q6ype3yqHvCnujtO8V5nYZD3jnfm1s0
iMZDXfK8W7G/Pc/G7H2OHDH9Lhtt4w+I4tL6EaE2V9/HZvTR22lN2uwuBoEGkqXcjd7f6ExkLZTq
4oDiwQ4+VlfZMbVV3O3csnnOy83JqrbHqItjmUJWIubh0axiWDCyQVHSeGJyFdFWLFyENewT1FDY
QwpKqukOuhyOwtU2I5KRcq4xTUt2zRZQE34UCx+XcJ7MUMfhOScjS44ReiyTD5bFqH2d4qzOB6jL
JhDelYi/Z6bepeD+apub0KRRf1oY4jPg5fOygUoEl0ie9zcq03OSHvTWeAJKqWiN6UtU7PhzGrJm
rA9IXzjfY57MbefG9zP5lTbw5u8QfnsJvIlUoALY2XQca3Y/N6ox+5RsmVa7REGuLS9rRlWv0X8x
gNoLdEYTsmUwBK3RGMUFjdcmPU7ZYIbbum+79klGaUOhZUgt+nnLLM/67FswZhhMWddxYw648CrS
nkw31QgiuoXRKRRTm22mwChO1+5BkG68O0ZNIPbroCIYazdXxN7PWvVjPMA7zc3U9QVt6ERbWRgZ
JfrRxItI3k19Ndef+iZQd9NW2RR94aoTQDCi3ApUY7nvHLK/IPwE3shJwH+WL0cmncsVVMLyXZ7A
j0kUA6vYnUZjLJRjRPaCRFSMtvUDHQcta+CQrVTPbEsl/4V8DCXhfRwPU0jKNEw6gJajmzgQ0mzO
E0w328ytaoNREeG6QxbiurF742TvMHKaqPFr3qwCmVLes5Xu2i1SyfskjzMO/uQRxX7ELkb6QzSt
fn3ooJQ12RvX4cq5HSCJzhrUJFUWnZj3bQTiiD5rzqQndYkw07RltTZR2hfTMs7Qv9Db1uEAeZtv
HXsgQw2OnWLNVxPqcphYrN/4rAbWkxjs/5d6kB5eowVfovuKiG7alr2zDUMj4JRjWL9E4+FAwdu9
ym48rXlFUaesEwSUqtDQOGt226JcRYqpadvtvo7EQkBkXeUNUka9NvMH3rio/7m0ktQ/HSLL5qv3
E58/9WNuHIbFnes/Rglh7DYbK5Elhxx9vuYJrXezfR/WIcc0Hk7uuJ5nKR2/H20QS1RsrV6yn0Po
hk9TI8PIbxv0xOu7OgzKq4KPCLy+ESfeJojFAMdOrcVpIsq4G721FYriVUfqsSo6qahH7TVb5vWQ
OkfGbq+nJJ2fm35I/FyOhFLoBi8IPhe0BbuOrTfpKnED3tgRGzfA32QcBCTFICGE9TFUVOhor8ys
1v5mq7e0voUENLPPKjRDM+5zVIGiL8TPli9HgbkU8dZ2lq/VPkNGjv4BDSeag1V4Bcn2cJ+27azd
iQASaGjBky2Q5MhHLUJ+g7C76SJMMfTS3eSZJ4nbSQf3c8gURT42ZwuNfy1cKwZkXek2mnCiNonc
aD6yMcrnH6xiG/g3lz5FUNWxaDHlFMs2UftqRnsQso3FIbkrJgL+v4/bLGjRYeYA+GT3heO3jLL0
MnftWsgMzSrQ0+P4/Onlhlf+HlHpfO8IV8PzStWcPSUmNvU+yhuUmXZm0YAh6gVtA++icaH9rV+9
fsoaPx6igDwpVhTqHDGZ02anFJ+X92RxduWFQ+q3I2hlGc/rAELmHVnNc9JId7vFKaefpAIygpHv
FvOtnI/7Xgsca8E9KI5XqGW7Nz3YsiQc7ZRxO+/RihwmtdvGeCQ/5dJvGy9AVDQXa7fRZI92r6pa
CtIGwd95hgiQHZVqSJeUa6wGca6sT8F885JMzbpUi8hdegrQml7E85TCommBiI5Tvo9hR4ia4g2A
S3Iz9wFX/s7beDJwDGCF7MpYB0r6HcniUdsDRSbEELd6Jdi3oQf90KPMlwoIgXUZ+slhQWqt6v0m
ZtGsRd+NWX8LW+n13s1VgvaTamu6/L2ZkVT/GlgOYCYDqZz95TwzM3K7qEmyzx0lJIR95boqw/wc
Wv8MVoDlS49ymg0ebnWi6SRNSRaS9EsJ6GNa9WFbwyDc2WwhXu9NwpE+lYuVA1dodcDcXFaX4PKV
unlOZIB11ByEfCNV+QmpE90WqAJ03YgcL148TQtpEiAZZu2AyrQio7chplObFOidd2HXTnz6nsTB
TI8MAKIpYGj+lkY6TU9rR4bHVANbbMcsdfTIJ5bQLwLljrV+ykQY1j3NVG7uVWInc9OAI2SoyiVl
ui+A9ji9Z+jha9ud0GB5MqVfBkU/pFgQICAijZpMFKtCuNQAn2qMCuAVpPBh+2VFCP+l6X1s76iX
MSZZs979xAhTZQ7wn6ko2mRJDmD/aZCEj2mqftSs674AWFPbvSch9khicKWm7wHCASEtolTN808k
C03zde6tSx8H4zosnFeR3fscThO08oDJ6nqX1p2Zb2i+OD1AJxVxgyu3Kem+gYoYAc0t4Mq1nY5J
hN7gUCrAOmz4kZveAkCrcNtX4ZkAipj5m5SCHsTcRH6j01dklSR2b5IuBaQF1aaQ4KR3aonzX4mZ
Q+pQTrG8K5UizS5VYfuYTtMwPZt6DqTe+5B2880WfDLs1JhQEHAtaqGQrRqoH+ROgN52HHfztDao
A3fYHqS+cc89njZVgApFmSTrnNBnaPUy+aGJWArttZS7sQOXQ1aL8NYGiexqBwA+BLqLc9nH0R4E
nGGbSzoR3I5lHDdB8p2ft2x8mLhZ7E1PSLd8BV5pBdsDZRtfSCEQLNeHOaozuEnrAq/udJ/G+l3U
AU79lLiwtGrXQQN1fopUjt3bMRMtft3Vq1naXdouevi2tHmvj1m89sjIB5HT/i71YoH/d+DREHs4
dUhhHfg8W73t47DabsIXGafQKTUmwx5RvQ3YSwoJ8hc4Ri+rvDddUOtYsD5uef1CNc/mFWhGn6ak
JMPQYz6I5HSOfAGLbhN4L4wkPOVL4PKu90vot8IAWlkOnCtsIbKwrf6QMuggQGi1nzcMV6YYQSqW
iFu39xxbto8dZJ7eyGaTKENOGOsJB19rsSYFY1qrG484G9DYNtgxP5ge4idbnuf1A1lnsd2pbcyE
KUIfifERi5qOp3RsW/ENxFp6asoeOdrAim4dkuiHHLJV7ZthTPKuSNQAZ1Oy7aUJEnO2de1dkS8z
AZRBGoCG5Lj2Oh0/JjlmWwckRNbknxh6lBGskpptU4H7GeScZYrLaPPFNAPIuVt7kbK3grlcoyQZ
KqmafTVWIf5obAdcZycrp5Zh3ydRzSPgeYNcT5NswOoMHh42vNFQbvDpzjCZKId1Ft3yYBhGd+9B
YtKKdjeRaKNxmaFuglgSY1ZRyvZIp0DZfSQjeCpGBGv1nIK5qW2M/igJmkbf626sqvZdLvXkbYGM
EKIyN1B2Iu3P4GZDT1MLCcUP6O/x3dEkKwfX+sTqQ28jQfYsVnpD1KgyE9r9BnRC612GHtsxflpX
xdcvHfjB/VutmXF32AzOkWLOpK3vM9Mo8Q1pj0cSpOic+GdOtJM3Kghm4P8TJES/EuIyUMowkc6N
LxOmrY9LIO55ayGCuNJtLDMEizFw0RQUYSMkwXGzPOU1woJfebpO8wOctH9pPBta94YgXp9udDAd
fSvXMU9AyDjNvSgBm1TZvOvmJcveofChxwPp0nQpWjWN64TuznHayjZaoWzW1HlCH4RFiDQf0mEJ
YjfFxjK+z9ELzN7qiHgMJNeRwhhmgUuqqbNiW2UDYchxRFz/oVMZ6x/XRC31fbsiTv6A4At5fJkD
5wOHyOxipvZ4ZRJ/z5VfM3cEsj92X9oN9RqQgCyy3y9Jv7p1X8+S+y/zjOJFU0ZTH1WPM6IKcjCa
hCe2RFlfIMisUE8AYvFpdbb+BLrhHNUgAx8OCHeNp3MSZ9nQwTFN/ugjwg91Urlx/LRUeapsmU3r
bPekm7bmeze23tJDrZOhye/YnMoWCuUgCFj752qu8rw9zluYOYKqFP5z78HL1PzkdIASxoexJYPa
QDvXcvW+r9mUn3tmqP7ZyNrmPyrBlvxzt6LucOQsM8Ob0K1b8iUNYuPHpIb3aG85Y/kIzglIkAHj
cmaZ4oObKjl+qqckSqGo4jf1TsFgU2QIWTNH7xY5meV2WjGTgtiJ5mlSRiidRCe5xZpqjDLMmIdB
R0KnB0RaYOavi+1/cXYmzW0zQZP+L3MeRKCxNg5zAcBFlGRJtuXtgpA3bI29sf76eRhz8cd5KUXo
6gUEm13dVZlZWVPZrC+lRfFxU5L++96Nod3SEfimDqb7E7zNNm/TqhklAxPaDjrQEH4SROfb9Sn3
2esPkHqL7rnhV3c6IDcoxgePDhZ72JnOxBzxpPO8A40bQXLP9hsZZ4/9x/ri2spetrhpRGMcRDEb
96ocmodu1NPn8/V34oLbHnyL2DC5aD3JDoUSdrz16BXjRv6QF2mDGDLNg2ILm6JVzq0snKK/tdvG
bmKrdabI7PSanFM4t0Wyh+1s3UZ2swXWPdBEvZLwARs4TxBJInmSoxdsYaVYvfSuTeoJcwmIDFv/
MgtugzWez116YjfWqW7/Fi2uO79BzFdvz5lj2Pe+ZZfVT5OvMYo455cvxk89d5H3km2b6kWULn0q
d77NaCn3sDp1vjHWp8qC9seU6oJBlnSqr2gkl8wHc3bHdBFZWGCHNkSVC5hB+cygCYeuGqUsMiMr
qzf13LbMXWuiFQij486G3oUTEEYAK6K3vkKYuCViRAArq7owd4KpBmk8to3ANVLNZfcA21s3t6ma
fZPDhRrZ2RcN9NMHo3Zb/7DlY85ncjotMlKdRxacihlTXdXQ6HFfWm1pOwcBLWijJXKmpYDk6gZn
C0IOnGCK6HMJxnugNW8hnVIS9NGxTDX+MhQQxBjm1B8NRHOqG2UdTJ+SWcXW5nNzPVmJcOrm4GdN
rrzIqbStXno1TkDIo3Zza8cG9trynvaToHiSm1NXVBsmHXEhKQzOwv3qou+hMgT76fx1PgKEWYN4
0dYcwMRyGDSkB52R8lXDYUkqhgtoJ1tIwbWhfZi+hKKA0gBoM4VsnkzZ6mgsq46yHVBK69MGy8X4
59zVuo2RFYw4VeWpYefRxr4rl4fctOYiBXidNk6qzSyCFSWGNwRqjmtc3eo/abWZjQpzmRrMb6HX
cTkmbpoZ4QKRXK37Qm+S+7NbJ6bTWKMqbAqFuufzY7PBhfvFngG7awSM1mTN5ASy8jqoyFl3/i6n
l/1PrTo7lWxhm0lhcZG0fRvbthnk3aGRfQqaFhA3oYCmc/aGxFLqFFCMMYQXxLlDuxhKILM25kTI
k8/gxkH9GdLNzuASqkUlyV0z+t55xvaUOH8Wpqg2n7Rne5Yf2YVvLMN+bLnivqmiWezTaLleqsM5
6ZoxDUEWfHGrJbj/bT6kdF8mXMj5B2FOWXsQSJ/xqMSTcTrA7WTLzmx6S96QF671DWTG7N05yFuq
k5Wki4ssILXlV2tzph4Cl6kqi7gDnMrYfEXV9jZF1UB7w+1ieFP/we+yQaJuRYwzQkLh9bPerRwE
+stcACEdmxzIP84kNGu+N0F/z59PEA5AlKLQeglJkgYyohLwbfkJLLClCAPE4i3OURWTnB83f1Hl
jfQSvd3paS4nhu1OfNkmbDoh6/GgHb8SOzmW7reAYPmY6bSWd9ncNi+OLZhqla2EUdpDH2Lk3sru
bpBa/Vo9itrdFAxu9eQthWPvKiQFzQ6APK0edeNtYxvmlOhGEXGB5Vizmz7VIsLbwegLtPtJMA7W
/RrYcvhpqcV8MRE6e3eZpP2mLd8yCRaAjP8pWhOX80hq7JmKLpfknraQnYXvMhWpgCM8K2Jwpuvz
Er2FNbUpwexzsAm/p8AHrPDw8K7s3nyiVbkJvio0EWVx0/pUsCsKuKYeX3yh5JlyYxjhVu9V3tnI
/ZZkQOPfj6Mvqlgttb+Vu7VFlHejyYW3DyOyD9E+MoklqbzPJk1mkjtb2nX1q0lTiwpD0DDqf0ud
diudyO7KUlk7S1d+rULTG9vsk1sVhi3uuoqiIduNnklFxMlnFv4cWknRQSBRG+b9sEta8uCXCnNX
o7shp2+zn/CJdi73JtUM5QJM0GJ+VrJ1upvS3ciJ4SxoRfyGq+oaPJgQzOuen7iRTuRMbqHcsGDA
LWJ3yC9m3IETCG+OIAIBEqOqMSXv3I7YiKR/B7ID7ASnoQLnu4VBy8tnA246H3dQxls3RqZXzFt6
mE2nHBdULx2UxCezrG1p0FGWre4Y7Op6lsm2NztnnT+uI51/WcxkAbuxo3QLmuXcY0t3ZrCHDC5k
cQwq36vpMiepg7dIKD/tqNiCWacf5BqA/ERz60GyEVp5OhT3ylia7sdoGFmBb6bpVrV16K2Mku+Y
rH3v52Eph9ydQiVyzwiOzDqWuThUUyAc6+iPSi3bowFTI78ZpG1ucq+TWY3+l7a2/TR7VFldiepo
KNu2NcUWKO7eseut/qj8syPlD0zdJeBGONXBXJZ56BqoEaZ7YWxJisOCk7r9/eJIB4GF2YiuaSIk
l9r4NKEpVSfZNIuMhdPM/SNVILXlrm0X28JgrvWcRqDiyVXAP5tG47kFDE50WAfgMPvSJon8Rdm/
dc9tt5niNtF4KkK9B928fijbqXFe6E4XtHh1Z0lHuNAPbyUR0IGiTCrNpZuep0mQ0aEMcTxcxTdn
IaC9xfY/BSu/LvB+65bZaU4MGxGi6fpBtyPxMXI77LseQUGYis6tvtYele/9JkZ7ZZhYt/SIfALH
TT25r5qqgi+vYNLr0OGumL9qbWfi55QG+FDQjqvkOoMWbpbBtvQM2/0h0qVK/8CKNsuDuwQkTuHQ
mTq7s53BMz4GnT1sv0D1hf6ant18/uRBVztAzXowyUHLxVn9eKVwmqKiTxfjDm7TTO/4sp79yykh
FI5iDED7IzGQw/toCZSrfgR2rZ0bRTeOu8VJZrbQIq1D2zMK2dryn9BPSZxZKbidHtPEpCjXx35s
/foHGL87Pi29p4ZdNqTl+LlaOmP5PRe16H8DFJxhFMUqQkcsPQzEX1mMdvdHl8O6nOzNr6qfRRvI
GjqMGeJo3mro3+XGCHptVbDexSJe/FEsrGtlzkP5LbPr1fzBvLMkf8TLyExohnBFMCE6ctZk/mwC
DdlHlZC7blFV5llt7CcjqywXUkyr8WbJ7Hx5NNO0GNN9ACyRfnFl51u/ReKNZcSjvNYK13UyMaI1
mF+t57Bc26q85wxw/fKA7Grzjy71Rvnb7gpFnjVCEdUnKCi/fuJRY21Ew8I3kTCsS1A/86Vn0kus
ojJ82Lq83uTBTihp9pYzL+WfrTSq9uho2Y6/KlPZGRo+hCR7iXauSaEda2PdNeNkod/yDNNynSPw
DKXJqTBU0cM/FwuzLt1lTjbrblqcrHbvPbs0LfJh7EmyvcaST3rx5i2lfzf1rWXJ/cKvZ4JTjVVy
Kh0L7pIjmHM67/NNPCBS5RJd55wiLUwa34cxs4Zg85+7jlFcOlRmkiS/uGSAP7rZLN2XdpvH7SOy
jHb9rTvghikc/aRbGGnTgf89eKil3LiylsT+Tk6xciP59tpuzX7xmwE9go9+w1p3bWfU6rmEOgeL
21rbMZ6bounOx7Ypg/bDCFe8HbZkDVBRB5Q8otkZPNu5g+/ObOAgL+0dfTMsWpV/AXVS+9PitGnG
HjcRzN2waLb3MjdYFULsOw19eGxC85fKvayD5N+mpg5Xb3W2IxE+T1/FGSiyop4iScbjAp4UK6RX
RhsCYqL6ioqlGVQd+aJgeOeArp9kxu8DunR0hvoTdAYJYsfcOAOWzGvXpHs8gwzw+7PrFU/CTa3y
c+UE0xJPuLeO37OklfnvBkWV92s1q6S+r9u+S2791bDHTx5NCub3LdCOg+hzacXTxoGQ7BKHTOgR
JJx7Vie+z1UIWWR7EW1PPvWAaYvmOReQzc9en7nysDZ9sSVhkLoLDnuedgpLReNWbgEneRoEf5XG
RlCFAxycfWOpUlovddrOFMhqIAvj1s8gKHvkWc5dt8zO+CUtZbpyHDf+asXGUvj5x76StAwAFXEk
xgMCtOLnnFauVLuyW7zqmQM1bY9TrYPxlDXB7N63RsXcdbAZSDWn4s6mODvjJO3OUPhlIWOUbeJF
evYn7YRdyQCHeGrBj/bc7rrto17DpD0s3dz1D/rMXx0zjVleRvrZWIzgZCCMfEQ8MS9fe2HU4xgp
Ap681KQniInJTtnpmwTwANF5YAhkFx4ITHXfB/6UD1Ez1tP6za3XrfkByuZbj1W6VVkTJjXb5nuC
t/L8uduWlExHVvMGeh4kC5lcaI6y3x7yqq/us2xk7Vejr/XL0uPjDViadbSEhDMopbgf27U37rca
Ocj3zsxTrSKitDkmgAPpEyq/xv/cL9R7vAJGql9hixIG1lmcjftlGuQaFzYtbvsqkVX+PBlYXqtQ
J87v1HWTU77lnELo2h6ULx6zrGy2z+O4miv1whr8TJqioATPiI/HckFySga6TwLxYWizGwsQOEZw
bqhbn1af/OOQlHq5W5H3Nrc2dtjWTS3kTQcXVRYR+csmi3imdBd56E2bJfYBwreeDpSgK38oJg8E
z0GxYF4cikx5nQ6dxGidMga8l+ASoB5l94TgYnRvjdKy8QqHS6rzh7SAP3/YttWxnuy1bxskBEyl
dsl3SnvcKaQw/r5bTJr8A8C1cAXrkmPcKHvudOTk9C2f5t4ltQhtrLbnH/M6rtMYOopW5RedNjqj
2ZrOHS7sofWtA2UJW5fWgClBBilG008Yb++X9HeBIo/NiKqpm/1QWwK6ujb0GKKPmNZTlZ1NYknq
PbEDDnKNU2dPTXK7uoZNtmkBltFy5JOpboxAaULkqCA5GUJGDAzLEcaK9J6Rt7Pl8G9kgkAbESES
iwP4E74qMyp0tl/fj/22myDjfH/nm/4GPUEJutW3yVmZ6IDQ+GPzaUHkZvzGq2p0nV0zI0wswryb
A3sOZb1563dt06Y87VOuArLmoutX/y/ARTl9a8y61w9+hmJ8CAd6GsQRh84ajwwxKye7CRKKtvEG
Jwri/SCaVaFUTV3lo6p2Ieaaz+YwKLoIJqNwRh3LElkHeFuTTKRFNOsDGey0M+SoLlTZV3A6reNt
ZovPUzt5f3g+99dN73McPrlZttLP2bF5tr9N2Zfbj5JGzPFT51XFkMYGqqGnjht5+uCVDaNG/wLe
uCqIF4Xg768UK3M0NmSa03PvaqO/z721asl1aAVJn5H5oWApXC3cAsR0G6r2Ft6Qtz7lqZf0D2Nj
LsiShab4KNCC5lO9Jgez5jxXyA4c7fyYmaPqiQhLYG/54FJ3dn1owfY0aCFpLtPhNNZd/cnGMAyC
YFX0KCwRuD2weFgVsD0fBw6x3Ima1EG9xS+PM6cZGkhkYZLMQHW9uwukA0wVFYky1ppdZ/O/Y2UO
blYfEY2XQxYvnNkDqFFT29VZpyrPQyizGtZrH7QqWT5NMFBOwkhopzGPfoI33ufRYRdEAWQRTIb0
580+VrpkMik0zqLrcNEG50bYrWorDwUopPMCpVhuoGvgd3QIZgYu8+0dYvQ+YPqW57ck/XSpOPFq
puXyp14q9pXbBJMLVmFUCAXWABjdj89jYr2fQnhcDz3oyDyFOAvP6/osDd83sDPQaNW/u4PKfRFv
dg2ZQjvNIuQXyLVKf0Ye4WT3VMqL54cdcfotW5MKBztG18vkyTaLceEEtnukh4OLN+KRZRaZv8Nw
GdcXpid05fQXVNU194j2usDZ1fkybngCD31SH7hLtpb8PAXTCWChe/wFQmYOjMP3LJsbezxAAyX6
19pPQV7sHb+tJr2fqtYanc9JWlncNZbmrY8QP7b7nC+yUHc0J9tYgRV95XywBaHzgS6A2j166AHU
qRw7Xx3mZgBvCC2jgjAJZzfxgp+Fn1AshlNgmpxE46oqrnMxe73xZ0BgikqgNekSOEDudZa69ShR
0v44d9LqFnq0/e236edYqWVY/kmMiDtuK1LuDVj7Jl1r5NGYOAxL/6lb59b4FUxnNVPooZdm2+UZ
HHUN+VI20x3/yF0OtPFsKLChttbxS4V8KZ8Q2NcVlV1zFkR8ydvUrfBdcdq+kbsimWeA2TFPgjCv
lM6/wNlZuGc5ljeKJ1GBxp+U09lblFC5TPJuzFkR2ku6gfa+XT9woSIvyvtyoQQ/awvacKwZMXzT
yboLfrXb2T7o2KH7WksctDrdJXsy0S27a1Rq+fTWl73rUEYOeAYM3/qxHua7khTb+YJ4gcpZtKvt
/+GlurqMlrIQZh5J3oGwp/JvfPyiNWqOeccQLviZh8AsXD87YwW9w0p2kxN4u8rzc3e9Qd8oq2eq
/6aPpTEZ1fdJ9776ozuiuL7RZmrZKpaaffdEMKjgQNLjdE9wiVPTh4r2i/RTKvI0c+Nk2lzEr54z
TLYTZiSwZ1PXATAcPNUzyO7hpXNl5HGgNpUqmh/PwtQQCbGust1UJhwJkZUYnYEoNm0HISIOa/qT
b6tp7jEWpsZY8YQQQ5su/iGnTbJVpy1xDFMfCcJmOcwudH4aeamn6EZp3Fb8dlegn09tmjB2r9Jp
4szhOFU69+KCdMk86ILz8Idp9cnISZUahRBxvdoy+Fk2XtsxYdZzAX+7TPWKflwB6nijVGt3MsRN
cLFRrZp04ISGb7RNu6uK3J2bJ80aFA5idd1UDyZ537BEuH0Y9f1GagPdudTaMAa0PFZvuLum84tu
t2ki4xw0JoMNUBE76XRPDb0UdIuUTNIaD02dKOzoCUX3I21T1mzH+Toa/Qc72NCAxFTMc3nHfPfN
3PVpJQv09FvTpCMFC5fWF9pVnPY+WdPEfBHA0aOB/BhVAYo9aU70FM1ud+Z1+q4endgfqwWVMWST
LyOrFozdvUtds++TJyYxbiZDFxqVNUCCRlIG1VF2bh+I3dABClY7qVduUy6WuvZ2W+EH69M2mnbx
11aKYAsbkvjgT+fQNkD/jzqr5GyUgmReyzR1ZR8xjNGATkK+ZNVM81n9/EYVTq7TG1sv/VDuZONQ
ZkSjKpfkszSbWu3FRL03xdAgXn2L5G0Rn0zPaevva9WbJrWiC/rCVIEKExi0Om6OeihuRLsND3kZ
gOHk+SK2qIUkhxQxnLQo3WhI4TlIq4K5H8IRGFf+npm1IiGLILS33xvJTfeACxlH193G/+93XQou
hsph6OkkI/vVw/TM4Mq5rkKRVubQRNuEyMDbkfMn5s1ZsOv+8Rf86ORBba69fqutWYJV47wikl8D
1ZQhQyXV7MAXpzktT9BCtJw+TIlucM+ZrGBYreO8eltT7OkE1GkaOlbqWfURxx5/Qyfm0+/24Ca5
D1/QyHHQ5X2ZLSWSg5wnIRtAFYBMYEdrRUWf0WxWi/NN2K1rfmiGevGf7RrC3IudYPA1HPDabBYh
kVNoo4LSSVCXh1wDUmUf6IMAf931jTbM7bZuNxyYUWUkdnALUamC7RBUHtrkeBt8z1S7yvIMa7gT
2oMx5Auu1nQKKvAsBrpqx50xdeQeHeGxxFwwl3kio0nKSPme6zGPBoVAg7rAyOABUyvoEwHnqEnS
QnhY6bsRok6VtJHEMMAYI3oSal1+dTKjqtMdjRsWm13MueIXYyMubjwspmcVEUi5WiFqe0RIRmgY
W1Wd1W5nKvosbkUJgwLUFN29PcAEfakbfNu2Mhp7s1AYHGvmC9vga+woGtLEwH1mFYV6omBpPBoc
sbtAs+AhzKjAjYtgQytg1TPmsBKxWvnX78CaqP4Y/NJ0mDiKTcqYTSTSaEmJ5+TTCmeufwRZN+k6
7lRRuw/ou1wRB+MaABi19JCpL17l2MO4C5jxa6PmSrDJmx6Hqe3Hn+3SOxL4A9JWnQRKq4YifGNM
dRPb6erTgCFnizbW+3rwZ0qyyQYKPmta5PcNMupJ99XQVqeeYBdz1PLXVI1rq6cuiQAUpmKIexMf
ITjSEo45j0hqZEmwUJ2MtGZ2Qz2fJpNwxmJmXof1rs1o8Gvjdkn77Csf2if8n2IJnmZIstnYTb5b
pkvMzWfpH2SSoKWhyBdt8Tt5wjSImdm3soryL20ChJPZClWCDHqWABtZwh02WBYSF2Srbv0X2rW2
3T19fQ6SYSEd0QFZ9E0z/egbK9NHuvuGoY6bKVfSCMsKPP05r/hnmPsUTmWg8crAWX97LjYhVCgL
vK4BfXPGCMyxE0URQQkOTNsVW+Csv1DjOfZD0CG9+UgXkqk2CALEu3+oOtlSYWY28/CIXAjhZUwX
ypw+rWj+kTBLt6uyB7CAknrCLjKklEMyW+qeqqnN6aJcGmOjJdAA9+PA3jhmb4bZ7t3nanUGd965
8FnZFEvsTOQR3QEW8rRJFCDJO9zLAz+PqiWhJXgZgjP6BVBKKJRzkxa3ZU4Wq258ZR+d8oTJVlz1
M8lEyKpMxmM9I3h9KMG/myfsWiSWVlhxUBAltKUEX0oJUnZ2cEi5wFDUTIw+4QIYg/637qVZ3ApN
H0h6YAKyVd+mTY+YJA9RE8q03eFettn9gyoT5Q50wCGuSsy4VAi1UH94QuUNPTDE+RQ7NYYjyA7W
hMcd3Al5h4HLSb0ZWbxy6VCg+QEYD+L3IRksHY6bl+YKool5LHKJCxbaDn5NUHhjgA0WOgijCChV
tdATzmFWE0BvBYJxFsFu9sve+5F6E+DtLdQlyucv7gC4X9wpxqtm60e4y8TMs7+vmzb8Z+u7Z152
7ueN7eOXD/GGWhD/m8Yy7oRS5RvmcdeeftG2D0jaUFb51QnNkHfqcEzTYTfI4NfrL/+ffhC8/EXf
PtVhY462Vifu4kDdtzaQ7JsON/9pB8HDz9/p18vHvE6H//O/xP+2iJ5ZlAxR6js/ztPP9jr9WWsP
Ned4eP31r33ChXlHASRP4/BUnYK22NH2U7j3qJDD+i2jxmurf2ECpLjkuRXn6jSMv0aNtluZ1hC+
/u7Xnn1hxeE0TLDysqQ6kfrEpfvFKt81uo11v7DhyOcGlQ+X6AkZRtSBs9mFu3/XS8sL9426RjJq
J+T3NqdhTMsMTbVW/L5nnw2o/tku0ywWUZu6Op1r0+3M0KvufWstL5y9SLKzVdNdcypWgCV3KjEY
86w3jJev/JDyIkSrZgW6StmEqk4jWkVuGNT5ziW5CE972jzKlpH93bfhKqywo8n0fat9/jb/rHYJ
yVPliu3XarXzqmFH+3T0vkdfRKXttHQBQiGfgsBBDusc2m18Y0GuBLy8CEi5GHQNbWxtVOmHznow
8Knc/MNav3HcXnv+RVBCdc+9RuN1ysXJzmMf6KYDYpfLG6t+5byVF6EJXQ9vIz3raDfrD22UD3Up
vJBE8Y3nX9mLl6NzktID1HBdYmgqXtYM07ZMr39e/1mvvLt/EZ9C0oRW0Ip28pNDk/6S8sinvfHe
1559EaC17MkNy7U6oWs4kmWDPwBJ54Zvv/MDLoKUPgOBzwR7cgwCDBAYCewlj4hT39iX19b9/L3+
iSZBhmuublqepJHfNNkj3Xdv7MhrTz7/+T9PlojLC5PR4yfRACsw6+TU207+xv157eEXkSoNRACF
ybKvJQo4HA2aXYX84H3ngG/9z1eHcOzXIlvVKcm/LuWTfmtO0bW3vghSpOsGEuKlOjV0bFnddPCd
9j1eyd7/E1z9s9ooKzUY7zmhGNXO9NN7cJgYdvoNm94rb345BaekwaVbJUht0Tlk4aNRWdir5M7+
9Qi99viLCM0N7QSLYsFVXsIELzd18L477nIUDkqjLB8MRYlBIxGtiDvrfYMuPPNy/A3VetbrfiF0
MkSYY//BCMQbsXPlVLkcf2PZU42wiKhURWpTVFR7jtx76U3Pr6/3ldvCO/8O/+yWpmTMV94nxQkg
58Gi76qoB9AP2YUiWN9Y+Wvf4SJEcSEYU1i/HlebR9d7CsRTv3573+tfxGfCoIt1hBI5pqsJHPAV
zPIWTcgBSf7u9U+4tiEvIlWgq4J3IO/CNmE/4N8sreqdoXRxk5rgWP5alMMpOBOg9UqBYb/v3Loc
eTMWA6iLzbbJ1YdlSWNmzcavr8eVDXM58Sbrlmo+U2InLb5kdqySLmyoevM3lvva4y9uURMdO9JT
vzhNjuPBvVLUA7RNxw4f0YOGRH/jnLmyJy9H4EyWvQReS1lU5fOH1gkYVqz3mbG876d1zx/7T1j5
jqzp++bKWxadn5ZAoMhx/U+v/wRXtuTl8Jsevf9iOrI40WEXiqKOireAgGurchGptO3iPkPlf2Ji
TzTinbYy8n55cyDltcdfRCtudj7igrE8MZ78o2x/0/P1VW9P71uVi0At6iTYWpNVaUW9NytzL137
y+uPvvbeF4EKQYBktePXpDmb3b8b5Qlxx+5dD78cemNYQHkYEBWnoWDKpbKiZcj3nV7eF6+XQ28U
nKbfIWU4dq55Q+vLrlXqfnVRiabeG9/gyn50LmKWLiqr6NqNHiX81EFMxK1hlesb6cy1h58Pin8i
acULojDPJzxHJT2sOKTQH16Zb5jiXnv6+Rf/5+n0PjK60e3LUzAnZbpPByi0iivcstSP13/ea59w
/vN/PiEw8Cjzh1EcK3vpjimtG3Fium8VHVeOy8sROBYuB+lQT+KI4cfDSA5pN+XLJG9hfN9Y//OP
+P/5Vp5bif7n+xc0O2+oy/tT3nxxq8iZP9fzXWc+Fkh6X1+hK9HlXARu6mGhZY7pcJpHP9K+2C0r
x3/XvPETX1uii+B12mXWJfDu0V7lj3x4QZ4TBWPzE1+f+PUvcOUnvhx50zRNW/k9V2IwpzoSjYXv
2GwlbyzPtadfZMTBtgLuF7I/JUBhysvjDoPN11/8ytJcDrvxprwbJ9q7TtgUCDDTge6q4dDpd/6y
9mXscvdhUDez9DSS4wZAl5j30/GC9yU5l2Nu0mXUPn3WVDqocyKtxQJ5Vb5xnVzZlfZF3No1PVdt
XpaoNYuI/DU0TREl47h/femv/aoXN23ho/1VVlGfaobSGtW0s6s0fv3R1978ImJxITnbx2oytNr5
mG24myj3CY3yG5vm2ptfhCvcxOrLJAArbPS3zW1uq+KtAW1Xzhr7IlQ3OpTpHzSKE8qKXWcYzziQ
Pvo0VYUSVq1P3jISvrJCl+NsENQyJC+X1cn2sbbsnIdsq8KM4WGv/wBXwupykM2wppYchRQoNJ1b
w00fEK1G1dB/wJzn+fWPuPYNLq7chCbwufB7cVyxEXSN4GlTmEQk5ju/wUXgmgxw0eB8kAabum3x
Ua+2/MnPllBxfb3vG5y/2T/3Ym8aeIq0nThiwPS3NACHN/9DhuD59cdf2aXW+c//ebyZ113rehw9
i0j/rEb9kqp3TTjzzMv5LqWXZFWAqfBJCjpVz9hN0pze99YXoUunGxLDHIhPr/VXOiow8lqHn68/
+3xf/MdFbl3ErS6NFU+qpD+NfR63Jk0XBS0Gk1fuetuMu8A+4kJrve+QsC4iecZtuJ2UV53ojZW7
zS/6OEuLh9e/yZXf9nKui0uf92zaE/ctcvbbEWX8cRTV4/sefnHdnl14qs4g31lqGZazsx+Ccvf6
o6+cC5fDWQROfiCgOF6icc6Nv4kYcEOOnfcNHvLMywktONGitqSr8dQp6PMUi4AbNTLb4PW3v7bq
FwFbMgwts2oOzdWfn7AmiGZpvPPRF8GapjQdO44pjp5CSrd037fFeedeubhnS21O5ZrZRFTwa7HV
k903X19fjytHsLiI1cCqfGkGnjr1LU03X4XaieDP64++ttQXoZpJly7NweLR25fVSu8HPXx635Mv
4hJhXss8Sx94tfjuzva964jPrz/5ynJczkwpvLooUi3VySs/JcWHQjx5/RsvfSVuLgejKI8WLbww
1clvHuz8IcHjwV4BzbI37oprr35xmUpzXGdTOOrUmXMsMvPX2no7X7TvqwAvR6BgOs5thBUMTpvB
N+ygMbzMcCZ/37Kfv9M/91y9en7mwvCDMekYm/weLVwQrTQavXGSX1uci9h0EZqO7kAPSWIySgXr
UlqI8TU24/e9/0V8dtiqTC6t0SfLtK3jkm3T7Wg4Vey41VvJzJVoMi8CtZg62q3wW2H9H5Z2u52l
ft9dYV7E6dS1VjfiFnByaX3EmzUeA+uNPXntpS8CNcGJLZu3AJXCnD/ix1Ye16Ru3wDk/3vAkYtD
1P/cNTghlG6A9cnJYOZPRtNQWv8UlRfRQR1l88hUOXrNxBjL4Y1hV/+5i/jAi1uVfifHDVZQdI/G
IbzUEPT9X86urDlOXon+IqoQiO0VmMEeD47jxNleqC8bi9h3+PX3kPsyUUaoildXudG0+mhpdZ+D
Nm4LvBuSML3rL3yAw7DmoHNtyRGmeju+zuhiRQF7JRMyF41+W5huQKY1pWWBvQibSHoyDBz66kc2
/DwAAAycA7A2od8Qda3FxexQommvjyoZrmuXHDS/+etm6AWY4JE619pLQcDQ+KTFr0Z6cE456OoY
9GiAIv3SzCBddfT3qK0FU6n95ZhjONiuaMBRzH6C2sEY5x5IBYdzP03RZetIlCyedzcW+J7Db5/P
jjNOf3bDa62dwGrn0q0kYJAE5RZ8/xy5YZ8Dsa3TEhn1uLgM5rkG03UxfkhLLx+gtWWZ/r6btom8
8w2+nGkF57WdoHzzkrM3Q2nPqGY+ciozUDz7d+hYOGSjGxtLEGjOSigR5Dq4VVl+OjZuDrCZnbar
HkXYuMASGkWV38yylLfIJRxc69Qewa2Mx/UEPauGgwJbWdZm++n3nM2BlYG1mhggXLho7SuYDxf7
REDs7YRTG67Ff/uOESw2fwSEbhCL3ud8aAkST2s3B/ZMVdfI0BBT2TIxIpF7ONyijQSF1mhUv1i1
5TygHA50KFaugGlu/weI7HPA7ZIIRf6grsFryfiDKNUnBa3cEkSJnMMhluhoQq8NrJasNz+CLgWy
Qj+iBT2D+0P/Izh5b4I5xM6gLBiNmGgPo5qn31pncNCjVOQncKuBatnJ0WSIRjn0x2nf0LJOvCbC
dqDlyc9lanOvHFOUzzb2t5WawzGc8OVQI6TBKhuKS5d2/glllsJ1LJAK7P9cwfrHl0Nliq2DFRHe
XJvHVvMg1oPs9dMKXed9+4JIsDiMt21G6xRM2Rfw0r5maw52SIheHXQMh/IFZAga6KfaC3htCwwZ
nMiSYYvcsgXfDQLBOVoZGnTmHmzQOrvbJ9D89i138gBNPpLNU/SNzWU339BotCnnwPXOem5adEmt
pzr+uUY/9j0vMq//bX4pE5WMNTBIyKe2eeiTyQW1UQvhon37AhzydVHqCDZsHfSQl03BB5LcQ/YO
5IoS46Kw4UC+FHrtdBqaAbRofF+PyxN6uGXXGZFjOIBXHebWshCSTmo8sgl95nE9n+OiPdUgupL8
AIF3+Bop0HwP7UhQD9QqESj5QaTjGWBXCpU+ziQxKvCRyW3O4CCscahu2GVZGqyuMQMnjAvtb5Ci
78+w6AMcdlNW5oxhH7p0OOS5penMJ3tuf+8bFzlom52b6F/Qj7NRNSMTxp4qaI2CurVYp2DfuGjk
HHzzCtI8oMDHe2KKxt+yeqAmfdg3Lbo48eVSWW8NwJaiPhigpI9j5o0pCHd7CMBDEiOMwDVM1tRD
89fFLJzT/kdFv4fDMkQYbIInXhwIelCLoCWfgVRv37RoHrS/50HrIT2GMiQUB0Ra66NUNfeccmWu
k5aJv/8JAeBMDszojsrVheL2zbQgH37W5CNIK7uISqAmcg6HZ/S1ahpIH+GcAQRozeThwVqCAIFz
+BoqTQFTNdIT3YVO7ISesQfwFvh1wySxJBg5X0jVIm09pV3SPRVoA3beuqXviiezA3v5MdcYHIJJ
qmQJxF/gGs3Grl624PSao4Z9359Y0fg5DINdzYLYQ6Y90JnUXlYpYNMvwZ95zDoH4nm14mGqMa9d
0YDfkmXPW9/VMdvbL7pZfXRkhBYN9DfIma2ulVifoMIuO6CKvMKBdaxVshaOhcfXavoFakjtIWZW
ciSZbYBv+e+BdyCjqVJwBD0oVftpHOcIiRo0Cx7zCgfUCcx1SKCo+WWsQVFnN54GbsZjpjmQjujH
ViYKh5vxFKCz8ZGCOOGQab56akKVXQxSvfxSVuoJvG0fqzF/O2aa22KtHi8/6OaESpYGttG2ghoX
eMdk1fyCQOGLpsAht6IqBQOPFxuiMYU3TvmxVZ1yyEwIg4peleqXiKgoNhrP7bK861jx+5hfOGjm
lqNE1oTZXBL6H2PTTwMiNv6+bcGaSzloaqDGXByIUV4WsATY1eCCg+EMNdSD0cKhk0H9pMF1V3sw
dGq8snJMPtTDOkhebwVbHV8qFUE2s69KPGPVPXEdiJVFVvNJjZ/Gefp6zD0cRkGNzRhKnsmmKRay
9goSrd9LV0rGvwX2ncsv5WCqzdqoOCbuPQwJyXNvG9DgqRv0PxFa+2a3Jh7oib8009hIZluAAb5w
Cpxo0MAtevwcEn+HzhhohtZIgt5tl7vzY3QOvQZEG3IoGrILaGuhce1r5KeavoElIZatxoLp5qun
wHFe1AO1yANpwVAxW2cQ9Fwq7RV0Euf96Rb5Z/vyzUaF0jtKxpiSh6gj3Vek+SBW0IJz+/2+eQHY
+PopY+hM3f4TTUPjt2gt72byjGobiXmRfzgsQyBZUc1tGTLj/Fm3Onc01A8gUgcPu+zlTuQgDs+L
adpmB1WuS1mO0AZAs+u71Vhlz9Ii/2h/u5/MKrOhYoDFKINObjz9ioZ+kxGSvMKIzHNg7ual3rq9
8aoAOhtWla89OvmZ2UlqeES+4dFs65YSgbwYfUCOO8b2OUFz/37gCEzz9VPNxCBCWow4KqBwefJb
U0mjQKmj5b99+wLP8AVU7bhY9bw23WVVujMSAD+0jJ6rih7JvejIwv89r+hgcMiI6vbQBJ+U3X6H
wOICwkPTluy/d90D+1xUQv4GtVMDRGShotBsKi4fQI10OuAa2OZiclY7UHEUfRLSHoygYBDRGuMh
PvbsCPNcTIIdM+/1IVKuCrhumNL7qf62P3CRU7hwXDQdBKQQHQ0zGne47aOAhI6R5GB8N2B0mw9I
WwPvpQ3FTXT/K+ehKn1wKX0wUvayP3aReW4vmUE5CKn1OAkLkMcg0QvKUQi8qrJmHZF5/qJGesiG
OTC/lu9A9WiVTzgi74/87i4Ix3A7CHhoMwP1AXEYO7GnGees/kz11zl6Saojqxi+sP2omz1qHHvW
MF1JQlaCRNOPVrwxHrmnwTSH08jJDNAg2ZCGBTWYO4Fc0m3Ij33HiHzOYdRpaWKYnRKHa44Olw4l
DZoNAQbZ6V7kdw6mBOzyAzSIktDQXxlEWiHh0RTvMpDLQP9k/xeIPsFBtW3UeAJfNWIe1CVqd7b1
54SA/LI/oQFj/xMiJ3GYHdulsJwOcwslSS9RwjiGj5YP+8YFCwJfxZdFbNDAhZNAavslSz+aVBLy
IrscWFcQvXQgN8LqbqheM4/XmemSgBT4gy/gS2ejA4ceS8Mkm6nfWTE2PbACphEonPad4gA1/5xa
dZsv4euhaTKMKDANe7V4GZJRe8pBd/VRt9sogH655W4SIJcqVfBeakEbff+rd09q+CqH4QH9tmqh
x2nIzLMzPin1Cdp2LjEky6doRjgcm6yErFKGMHLsR9MJl/q0P2zRdHAYzrFq2jXoO6+LTl/G4UNW
m2Fs/9o3Lho0h+CqxBP9DALzMKL1lxFVVj46qZrzMeMcdqm1QCF9zGG8eQb7kBuDQO6YZQ6yywit
OLuF5TYKlfk7KV/37d69G+oobPx7mV+gP0xjq05CpSvB3/Q5Nfw6+xIlndesz+ko8Ysg/PlKv4bq
Cm4kTRquDvmQKieV/RhH6qFczgO187lSz3knyxwLgl7d1tWbjStSLV0bmYOoBGPzrDA/rxWvMe2H
ApJA+04jWyTegTNf+pd2FnRAuiINy+rjBCVO2yXsC2jVXw2aXa2KQSX+2Zk+9k0eQJXmydJmyZcF
0atyiEYlZtNkkFUIk874mlruWGXf93+TyDIHZkWJW+gXQ1xlcvCe2+QWVDlT59jarXKIhgjw0Pb1
SgOthW8g3w4WRQkwBIsFXwUIAVeH2MuShNDjOFtWuCjkkYK26JhXeEDXkEWaQeQWrk2NbDVetDJy
0DSHaLs3ULwIGSvoR/zSkRVTZ1n/1H1MW3wVoJFZZm+UQxpCgNBPoD+xtl86wx9aesqtz41+6HBu
8bV/FXL5iTFUiEX6g/6C6AiYwyXrxf1Jher53xguOj1Bbx825NJ5XJOPk+JrsmSYyPS2bNwsD0rZ
jUOm6tiJTfXjkqWfcRf1oDwmOUrcX30svuzPmiujt7YdIIEyB9ZQFOyvdlVfLahoB2m80Pf7gSn6
GRxcNzKqGLS2SdjZEHTWVfOdlUaon+7I2/4HNkP/LnEWr+M0gzW1h3ZAHKLlfb5oZaR45mD1kpOJ
yLr29ywYmmkja5Rl4YCW2XRITkh/SUyLZoCDbD4YLJpT3BnZ/I2aXtw77mC7qnZoKbP42j8wFywa
Qa10qPxpHjQrsNMSyaQKhs7X/KUTGKIzCtu0eh7SZ40s74fIXyJHYl8QNHzlH7iZwVLZYU71Xr2s
FYRI6vFpik3JtUIwqTyVmeFAFDQaSqQCaoiiD9T5PfT2sXDkmczyFYohTWYloaqB0BsP59OZoBTm
0CZi2ZvDbhYFnZr9omka7ha2+mtaIL1FIDjyBPrl6nwITnz1X7mAJTmNkDsqsmT0ylp5BnW3LF0q
mldue52McQKL+6gHVTSdNhkU8OufzHE+HRs7B1Z10rUyn4wkHMrf9qyeEsfx9y0Ldiqbw2qctOUC
SdQU16LfTuv4w+oa6nBiJQTkwYFh6/Ux1PLkZlXpqLS04SE2msFgrQ/rsZIpHcI0f8cOeGxnUE3j
vlsvs4G6lBZqD0mceNDDOvS8hU9s7rsJTzSxQOF07OMQjXHv5i5+jM1f+xMgiBy+kg8UxrW9klkP
7Mh86Cb1ITE0n6m5ZC0Wmd8WupuBDyXeugsIbAeGPZ8UVgdO7ngskp39BAuOtX32xjwk7BVQtG4p
ARVyti1o/22l/HDMM9s3b2yDXpZaKTPRpJVQz/6vcpgPVvV926Jxc3jN0CCrlmOLced4i7dqpzih
rnmQ3BFETufgahnJ3G2KdAGNoUoCeeiwLeoSfPS2KlkuRePnYDs1C7TZFPiGGhVKFQyvmQ6xIiDU
uVOxg4CMEIfYvTP761CCe7/NbFkphGB/5ev3IBwdzypY1MIWlcX1V/ABQ8nltE6Sd1aB4/navUZJ
c0oi7CJ12YRVG/u1kn9RWtnFVuB1nuhs0vqa0g6jt/H6PLUPLT12q7R4nrOWmJqumXC6rSqQuK8f
IKW+H+kij3MIHQe7t/sOkZIRCDhRiHmo1vBC+uYdWQ6VFOkWX7tngrUKDxBFFo5oDPfBZF15ZsfI
sSXM5LA6EjWr44IhIHuIMPSZWnl4qU38Ok1HyZ1BNLEcYDPQhKLlXMUqacyXYYBwAFQLZWcD0Qxw
WF0gXk2hC7Od47tLOmdvS2oEqzo+gyTktD/JorjnMAuKezxaMaIH6QRy//hboSfnQTtUta1bfLke
Yeg5j7bFhvUK8SEc7Kp5Cf13HAAhdSCZZcEU8EV7ePFnqg3SoHCGpkeP3nkIiR5bLPlyvSJGUrAx
lziEIvlZyecra2yJ40Wj5rZXMtpmH412HGpF+lBlIcSZjh3leZ6zZEjS2oAQ9VUdwOsOtog5NFrb
ODju7ffc7K1QpDdm9IYiqzKqb3YFvYvUpIp/KBoNDrBQHUZ8gKc+LP9kP5irFtqphI7AvnmRzzmw
KosGJYvC0YO50z1I156iVRbpItMcVNGaEHck0/XAyspXPEm+j/v+UNk3UMRhdNHLVlltNQ4XKBpC
taZ9t9qrfSzE+WI9cFZ3oFi34ZMKpMRLC3Vl2UOnYPniac4Sp+jSZcK9r8upD32XE4pez2o8PzWJ
+f7QjPIVe4sJSaLCnADQBPo0q+4pU3QsWPiKPUj1qK3WA/taPvqGgRWylO1LgmCh22J8g6F+taAU
QzCh5tR/tPQOSsc9pC33XSJY0flyvSaKamiX13GYDtGrqbbPfZ6/FEcvlDy7mVIM+mwNiJcW1UMx
GudRDCzxuGjkHDwLgkxzQxEvWv55UqdPOoBv2DLGU5HTOYRO+QINIsvadjpIqqpQcj+Yabb4Ij1W
1gs65Sm2ueJTs5hQ+5ERkwsGzVfjRfmUQZ8MCmoQNj5BnvyJKPN5P05EprmLaV9HsVpZOriI0/pp
nuZTm0THbjF8FR6kRfp0aOCPCmvWHJqQuUoGSeZaNGxu37Q6vVQsE/FXVHlIiP0SVzJYCuKPr70b
tX7E9QXOLprvZnKZo8ldDlV+6ZCX+RvyKBIfMzXq9MABm7+ykrNRHqIlgGlu05ysmvZRTeJQKeYH
p9JPY/X9WIhwgLStFtrSC/bLCanMuJ1ODkizjpnm0FjTGMxiMfxR4gG3BjWAPXw5ZpnbLfXFMDYh
ZBo4eu9DoNyDTK/ksC8IEL6kadpEp7tyuzvryevM2ONQZS+DCqXSQ0Pna+xovthQn0ZsJxputxCL
ssBxd8w09yqjJSVzMgKv1FntRdp0tJNAt/h6pjpbJ6tCn1Iwx2vjQuE288YkktQFily+/f1mq1RQ
6cJIPGAdKZ8HdHXN76BqeswlHCQtdIjRTZc+aFE5Zk+jZxqyg6Zo1Bwkk7zMcCDcXDJkoVJbYVY6
7+2kkDhFsAZqHC5TvBKO1bYG0vZnijZ9SPcd2xR4QjJGB9QtQqYzdKCF53bJ8oHNcPu+w0Ve4ZDZ
2505URTWhinobtNU86yMfbL16djY+eIllBtbkU0wnyQ1vHpygiwbJdmhbXO586BGuL0Smm+GaWow
XcSaS6HHBm1yXMmrSrJhCiaUL2LS83KCcLKqXJ3ZPEH+4mWQcqWLhr79/QZAcUmVsVkH5aoy7Q3y
qSDmJO+M+r/RqiTRKPoCB1EdPKhxvGK3J3bxomXoV0ehZ78WpwLNCvuRQ7Zt4d4EcFhFHmccoFsc
h40yeko/uYkFsUjtvRFfc33xe1SwF7N+6dmjkUqu0aKfxWMYXJftXGBOZuUygYNHW17UNoDSqb//
m0T2ORCjPq0ZFjuKrmmjowcwmBwHK9CpKA/GFL/D5qjD73tM/JqPLjSMz2VCJUMXhSsHZAWExoRB
afc6ze/Xbv0I/cb/9p0isMyXNOlFleWELNimJgeCe/HZkBIfCPzN1zHZ5txGtd6jjBq0EeP0qcgq
F+tmq0tgIBo6t8OWaEyA7iXiBT1q53huv1ZR/XLMK9tPusEwntuV2GgwlXO3eIWdXOziEIOgbvFF
Sabj1LiIwuHK2qJXvffmXpbz3hbHO5hVN0fdjFpHI20+jkiJaJCsb2n7CwK6b1C2SPEdJYgt+6Qq
6kHnc2DVOgKqn8qkgWUV/2Ws1yGRSj4d8z4H1IXEKcgtV9zWe/28aI1r5rl/zDSHUTztTBDVpXqA
i2mg5/Yliw9xEGFiOYzGESgzUitTrpaSjI9NraRBzCLJQXiL6X+nFkHCTa0at4zZi3ItpvoCOc4v
rFoib2JMPWn2+NqDql1yZriPKvOfQqV6KGtTj5UrzfqvY9v/iBzZC+T944jJFyplxcTIyOD8druC
aJVXE+ukTuOhuTUdDrRONbZG2YEp0iyeDPNCVMm6/ofM8p7zuf3WyczYrkYYrqGZ89E5Z2fFox9T
KO6+jEEZVJL9T+T57e838F0KFVL0+qhc7VTN/SbN5tPaEBljtcj5HGAhSWtBMnRbd1rHVecQ5VAn
dZTl7e+v9abDQVaHVniTRzMNMujEas5zW5+ysvJSGX+9yDf/4HZFWegy0UDNVjUAl6TtmyuoY4+s
CiZfpsQyvaAQmwB07fiBOLEf4YKyb1pwkDL5MiV9mkqDmg22khYiKGmjtn4Tt+WF1Enz1VxoFUIz
1fDidRouU1SrJ4rm30CxpS0SAtfxdUypDVM5Q/TOdvWN9CpzSaRMkp8niCq+iilboHhhp4gq3WZ+
b1iBUSjQjD9WaoTz09+QgMZ5ZRkaxp7S8WKajpvM5QMrK39/ckSu4YBtkaTueoKMnN0WLu0tkH9Y
B01vn7wBczWSeswGplzRt33JI3qBAvGxQXNApg2OPaTFVXdyVM+JJxCJJIosXEUe4XCcWH2ULRCp
vjbdD2Tjg9U5lv00+eoldFYo6+AQ5Rqx/jvYMqD3TePRO+YTbu+NSF8Xc1YqV62fs/erSZhnxass
uypwCl+0VIP0GfknRQ/6lXj5FJ1am0jwIzK9HeVuw8SEEM3Yw7Q54CZSfbdJJtm1BMjki5W6pTHi
kTroC7FS55TgVdVVK8d+Z5rTsYcP0+LQSYlZli2ro2s7lY+5c4GYwLOiyyQwRT+ABydyt2ti4jw1
dvRk1PpFM8jPVZdlLUXmOYCqIPEfKqjWXzf61VLN3IXmZ2U5GJEWh1LViTqaOrpyTdDe7CpG+bVo
On8/2kVD50BazS1rlRz9jMrSg3/pVxtXP+eVfdm3LgpJbqutBmtOox7HkMxhzuAW0IH/lM2of903
Lxo8B1Ujr4zJaOzomuQgjTJq8z0kTktPL5oP+x8QjJ+vW0KVXqOTDOrdQ6k9FUXyQ9kECfdtC445
fNFSWVAHCpsUKYSp+rSm6eM6k8faWr43i6zfXjR87lab502HmxXFUhblQTSt79ZI1nC1XRbunGP5
yqUerT5VPyEBoqPRB+wzFxQbepren8GBjjz4+7Q1P6TjeixKedFGm+RFvSZldKVRfy4Ie2Ts3BwT
mtVNvo6pmK08G3OUT891/0FN9Q/W0l3KJZLkHwVRyhcyDTguK0mPhEs3jB+oYnh48v46RrZkvxKZ
5xBsovQ4BlV2dM3j6uwsv6F+9txqsgYyUZRyCJ4oKZHTAcSykQ7ubDRPSpk/J+bwjmUyB4m+wcNY
7XS9SnBkHmJd8Qpad27ajqAIo7rjmo7xdR9wAjTw9UzQsXfUwTb1YE3AzFFW36aY/dg3fXcOqMVn
vrraVnVj6MtwIgEu1NZ/MZPIld4dNCxzmzq4aViF9oEyHOcPkf66yCS27vocdrmlgTS9M9ZKU4ZW
X2Qe1rjvDaWZZ5J0BbdFLOuIEjlm+/zNmcTuoqliIKgKaVYEZTMETDMeBqkWn8j89vcb81oStZAS
LcpwrnQPzbDgHnJ79dv+pIpctE3JjXFFVybUktZliPyrl6zPU1R5DX3NZOUBosFz23o2RQ3ESkkV
Rnniar+c/mdnPO4PXWSaWxO6qXZi0MNXIWMPFlrB7cA8VLSDwOEWBK0dGujvqQjIenociukxlklp
3M1LwTK3DDgWJVPc5PB3s3iKfdGXcKGduxrneZT45f6U/pP6Msy+KZ15LkPTmk5t8WUwr/341ilv
+26//wv+yXcN8cQUIxpLkBSc8sbP+s7NbD8hV02XnMTvbrsQduNgi3JSq8gjzQqSmeGZTHOHaHku
lszvo+esXnx9zv3Cki0Sot/DoReZBlTjq3BXz85x/ZJ1T8nncXyz5iM7I34NB98B8MpqNKKEFVFf
QDn8WPXsnZanEvP3107T4QCsFtvhswLAKvOpmp+JTMFRZJcHrgHpaxzfrEBxoFUDRSbJ5Irscqgl
g1JBKEytQuKsQaQt7+M1P2iaQ63eDuilNdcqnEniaflXRTvoYw60adOhXKY2raBkyZPWVe/SzpQc
kAXu4LNdtkLTolGBJmpHXqeZT6Se/H2gikzzu2o1xRB0b6owXapTz6Zzl8myWIIlhs9ikbRhy4A3
4TBBq4OaP5hgeSuVk6FIljDR0DlM1m1tV2qDFaBGAgF0RicNF6tjXuHgSGskGPNhKMMFRUh543yv
6KF+JGryXXhFp7FmBHdqmKdvhX0q6x91LInA+3sdCif+3qaztpttdLSW4Rrj8eg9NLRWTZJFv5+t
x7A5RDZtTao5VosweSRn7bQl67uvRgDxiSD3ltd9t4t+AIfNrNJXxYmxTE3p5+UbCEvcjEle1kTB
yKEzJ1ZWqRS+cdbKJ20Awl0voj81R+IggX0+mwXJONTWlzhn1NHqWc3JtpFBBOu3FUl8I4h2vgGv
oJ25LjOOqTVZzNQbX5gB6lpv3/GC7Y1PazXaygqcSXE4RV1CVwVaeVXHD6r2myi/978g8s/295sj
ZE/WNV2btApzUget89ZnJKi77z0579u//yJATb4Rb8nsOteUtQxbf/ZXn7jzU39xgvxUBjIx6vuc
G/jGNjc3P8LQ5iK3R4Cg/jGeo6A+Z/7oQluHutuHFP8Qqw2+wwE5RoZ77VOcLPX0rbef9V8SH23/
/0+qAnY5EJtVwVRQXxRh7rhd65aP9JT5tl9lbr64xaPqt0EW7H9LAGXrHyiXeo6S6jLUmu/aepmN
2k3zj/u2RbHEYVkr57gya0yDrranjD6MzY+0nVxteNm3Lxg7n+sqQEKil5Ne4A6b/UJlga9nxn+1
tFlMZJ7bcjuqlCW1EKkR61wyTC7Kxd2EyZ4kRUs136SX2PmymONYhE0RZI92YJ2roH1K1oflrPl1
IHuLEcwCn/eqp7GgqpEXYZ+g0CtS3hI6Tp6TJZ5ZmhJUi76xufAGcKYTzfqYGFiXKvszuG7dmqyX
NDU/W8SSfEKwrvIpr7npM5ttWANrxvfRUbxM7WQnINFMczheLLVa8CCJDRm3N9IFS794mYygROQb
DszLokQZi4CCNrHdCizS3UusfZrZMQDz5PrLqCflQrFW9GP2OoMrR1mch2pcJW4XuYbDMHo9o9wZ
5yJUMuhjFa4xe6Uj2SoFnuHTW1MyaKUOQdGwTNjT6iwvbJ0+KdADNstDzDnU5Jv1uiRbF8PUy3Bo
zK2g5p0T/d5ffATxyPfq5cPSZM6Q1WHUW16NSqaJHWk5wJg3d92ASdeqeCqhaR4uKl6tn23Ze69g
KvlGvcgeII434vAAQsIse0WezisXyZFW5I3t7zdjRtJPW/sWtpfoRW+Qr5QkE0Vj5pBpmZAmagvY
XZ1Lqfhz9sGWJSZEpjlc2naPLJlR4SCCnsL4Z9x8XErZS4nIHdyuqlbGMDAAM1wMZX4hVW19qZLk
UCknAoTDpInqPOiDxWVoF79S88XBA0P1Nc2/7Ae2aF/iW/RwfO3nMYV5LRhxQiv9ygMr2hftXJ3z
oD22rvDNelmp4erGSBGCbJDpH3UkFAfZC6FgXeG79Aysglo94VZYg9IXIhKuMuDOXL9YmeQSIQgd
vldPG6AyohtJjYag/kR1w2Ut9MGSxdufAUH08P16GqQ+o65CGmFVrWBU+qCVZf1FljmYgjSSpWuE
1byM/7OaDzSXMMCK7HIwbQtIN1uohQwpNbxZ0fF810jyQCJfczAtDEKzdEBO27QyL+k91bk4EC7f
9zQRDZwDarrqSg7pgjJsTiQ+1Y8FDtqjO7/PPuWfJh91/dJjmODqxjftKS1YZlkHF7XJqzN8JlGg
qp9iVMGqh6r6qck375GJ2mxZSmQswJPrXMbVXFiwJEMr2ZdE1yqeTz/L8nSEwiXeLoiLnfTddnvL
zrZvzSf1bHjsHJ0k07Idse9cgPiOvkiHFEmyxdNwUQ0wF7pl6rJnCIf4zim+Vte09dnoEk9za6/0
ZLdr0cqnczuvE6M1J6vsIsyu08k4kwdUU16z39VjdS6DVPYZQUTzfX8d7VOrcxqc+43xoVurR5Lo
H5fIkGzFgtWPb/1DMRdNI4ZZStnq0f7al7NLtd+arI9JNHwO61OXrCp6CbCGlFHA0sIv1PGTCtmo
/bkXmefwHqVDt0LqABvDsGkuqg+06x8baYJMZJ4D/ABRs2yZGJy/FOg//5Kritv0skJQwXKiczuz
0tjWGvewbpdPSh7EhwqlKFp//j5erUWuQWhiKsKK1S+jbW19ypK9TDBkvgkQTD/Z4mhdGXZV6rjt
Sj8ryOcfmkttWwtvToVobwW7QI/XmFn9XeUXHCwgkX3sAMG3AQ4saedexZ1NrepV89ZFbd8cWnXF
Q68YjgRLIudsUXTzAxqsqP9PAkOanJyWlk2e3ccHT4k8uXmSd7HemHiDN7vxqQJ1olF833e8aNwc
RjWni5namdiPC4W5IO4yXMMyJLMqMs4htJk11sYEC0zefB37weuP1V8izDlwagbLs2nD/ozNhT6q
imzn2oZ2Zz/ROFzaRmGaZjThiQNZcXqqApb53VlFnmV5GDJvkdzFBZ7hWwIH5O26idZFWBBnBpXk
Cg0gRX/Zn1PR7sR3BdZxVRg5VMvC3p9O1jn3k7P2SALtXJxj/1APNjX51sBxGdY5dQg81Z7iOKhk
ty2Ra7itNZnqeMkSnMmHohk3+XdoChnaj33XiIxzMF3TLNHMARGJh72AOuypgVL4vmnBfvHn4Hi7
ApiFidqqFLsdeBJLZ/XzxXg3rJKBi45Uf/5+Yz5XjQjygsgxbnOq++kpV1362LvjCdx6ZzK5qyx6
NujfgcCfqLr5UpY3SVRE+FJ7tgMInT/0T8TxR2/yNxAgI2h83PeY4KD7J/F/86GuScC8P7c4u01V
qBFF9SdtcksrN6FbPPy3FrKWo/tKnIhVDtU0JWXc1bhD5uBOcZscElW5QaMTxQubn6t9iMI5+zUe
tZ/JmGpo5k4ly6vgiMUXTzULXkzXFBe0skyDWV0DKFz+GOxvhXVIBI2afBFVb6FKSE0rpN0m+6GP
Omz4s0f19thCxddS4ZCS2/l2CjL6iUEvUzFOpC4PnlZ4yvMOnAX9lCECCOq7/aXIY6/oDyb9+Q7C
ZhminjmY9DnK3TS5UP1Ekvf7oSua1219uQldvQSzojPjaJsvL0X/fUKBcV/4uax4RLBM8dTmsZLi
uSjDwX+eDLeyB8i3yWqcBMsUT20elx3OERpGXlXP3eDXFTL9/r5TRKa5TblmmrZWaQHT5XMKHc7k
WZeJg4tMcwCu0IyvEgOmoYz8VEWKrxvzW+OQQ6kD1A3/PZ213cWqtWDtNuP+fduUVwjhhEk6S04V
90dv8L2CsT4rmbX2RRgbT7Hto/jLWb0jPjf4oqlYHftaoTDdaaPboCar/03Wg8PmduICTbJz0iC9
PFiFcTL64veMvIRrzfPb/uAFmxpESv/2O6S6idHWGP3yfvzSPup+49mPzY/Zi1+2p0tZyeB9OBl8
sRSel8AHjLKmsCdQoO06D5077v5PuJ9/MHhG8zoaC4ZXWCC1nn6WrXauJ/NMrPEbGBLx3P7CdCJZ
ie/vlgbfOqhaUVTpjZKHVlMG01y4zuR4+lSclulJq/vT/u+5v7AZDofhZa7XSImIGRR0AaPjeqKt
7qWL7keLrF7rfp2fwXcRgkcuXdmEK2o9mmpgWN1rlxjGs1JP1ZXp7GNN0BdnK23hEaJ/3f9Zggj4
p94KpBI9FCuLEM8aHggIfLs+luUw+L7BRK0rXdfxalfFJcRT86e1/WHQRDIfooFv0XCz0YyNWVGV
ACHQuqAXO12Hc6KO3455hQd4G5vzAEeHpDD/x96XLEmOY0n+SkvemQ0SIAiMdJXIkLTd9yW2C8U9
FoAbQII7/2aO8x39Y6MemVMdYdWe3h3nvoSEm5vTaCCW9/TpU4UzRwGtfxmBof5rVz9b3DJgfo1e
ZgAoMjHrgbA3FsIrU/ScbzWXIFOUPVbzChaaqoDv3WYWPOA3jvbXRvwlLP5hxKPIyUk3uO1CPGbq
6NGHvx6Ol6/9z2F1eM63qkjXwkpQVJcWeyj37pyaY/4Wovvaxc+W7bC2BTyCEAUauG5FUZ74at0E
7S/pvbLwXOkch++IOD1cT2PRxJOWHyIljgNhCboJ31JleGXcz/lWUYkyaaEQ8wzjsGlrcYlz9A0c
4pUZc860Crjv5EiD9WS5PY1oh/bH8bBCoq3L/ftferrnfKvZBWWDM3491YKkXu19QGvJKZf8jTn/
2uCcrVQ2S70WsK86CS0hMEeOTfaLO8w5zSpQIXWYizjBYGohagK9/LeKJq/d9cvrPyyluQ/mkYZs
PbksfN/6aBqsC7Do/nrEX7v42TqtTFmHjfXXE06mhzqHLAtAvV8Sx2fhOa9qFtDs6FqkPbCdlAet
Cm/PavFWNPvarZ+vVp+6KZPYYlYv+DAs2X3+5o2/shH8k9S5gnrsiyjICZ2+7wpr76G18VjPb2Gp
r9z5OZHKZK4rixWD3kLfO7bo2I+rTL8BML9y7+ddg2Vr9WQCgumSm51ahoTw8bN4U/X1tXs/O0pZ
A4l5pAwrqsjLqSH23bLUv7Y8z5lTc2+EG0qsIT9gj82wnNjyaylyeN4euPJAaWEzYKjZZavKWIzv
fmn9nNOkhJzaiMwMNKnqqLMbSNT89XVfe4pn6zKL5qkKciSYnvLgwANX9rFNrF7Sv778K9EjD37e
U1QRRJUrQ3TShGpfFV2y2D4eqEhKEAb7YtqVQxNz9sbJ8dqXOVupmQ1Cl79U4KCZAvMZP854Ebfr
3V9/l9eufpbV6gW91BkoPJduuemzeIXHGzrE//rar8z2c8qUBmVi6iQqKiU50GUPucm/vu4r93zO
kyprKwc0sCNl66Kk0lEadurYRMMbA/4K6zc8Z0v1jWPN2AH+HZfgBk3/CbHfRog3FOFwDQXHjQrv
Fn5Yw/dM/tq2c86icgR+IkQAJ1rFNexXFbvDx/31YL0SeJwTqWpUVoCJAOZXS5DyOoohAro1rb8z
wVs9E699xMvz/+GMRWupGbNuwXKbDU9n165JXdon6TXvgzFs3ihvvfbUzxY1yxc5+AZPPYr2jh5c
lIrsjeF/baKeLWhoqkkULJGEuPUKwjjLW9zu1wbmbOmaKveRMCMknmp4rbzI7WToQtj4+Rv9B68N
ydnibbMwVKwKa+jk73h/PfDnUH7962nzyqXPeVWAFoOCcwzJOp1G+WlGzpqJNzLh1679AmT8MF/G
gemGV0goI1F02yWH9dJUi2WT0/Ut64bXYJ1zWhUUhWuTc3yG/RZ8g1LQHqywKS4P/qa+Ftt8+0vt
4QzBxs/fZekyqjOY1l02wReyxhnRMZHbX3sGL+P3wzixmUy2s5g+Vbev6KEwm+UtAcTXHsHZklVw
om0nA9rcLC9pcQ1t+9irn/76tl9ZTecq6Lb2rQWVHlNnKEKkauUzhRT9G2Py2sXPlmoNvZhZj7hx
Nj1WeRaXOnxjo3xtSM4Waz14dALKgfy1QA1gLQyE4fQX4bVvLNbX7vxssbKlnQTrAGWqzttFlfbT
vK7e6lR55eLndKqJGBxjIQCJNt/3Zre8VQl9CUz/E8TgnEXVWcPqxcOgKOxg2h0r8tjDN51ctf6v
9bCH5/SpojTlyrsC5R1yw5rHOvjGi7ci11fK0OE5SWoENg31YoajaT9j+0Ul0UvUoXnK4mJjkrcE
u1+ZOuckqaUM/AgqFy9Hk9iMJDos2XhnrP/Gyffaw315/Yd9YPGzuUWzJiJAVLqz+5nd/NJCPRdH
B/RGZx026Kfu3KaFL91Q/Clp9K+f5/+lvtqbP6ZI9/d/w8+fbbO4XOn+7Me/X+afHfapb/2/vfzZ
P9728x/9/br5au579/Vrf/nUnL/zpz/E9f/8/PSpf/rph43p8x7mkV/dcve1G6r++4fgTl/e+V/9
5b98/X6Vh6X5+rffPtvB9C9XU7k1v/35q8OXv/2G8ONff7z6n7+6eqrxV//7m9L//n9M3vX49+yv
vj51/d9+i9jvQggKQigjLJD8BbOdvr78hpPfQx92QJEvBROcvpCcjHW9xmeK35n0SUiigAQ+Ey/+
FZ0dXn4VyN/hKuZL6UeBjCjHw/z/d/fTU/qPp/YvZqhvbG767m+/hfTnuYbe+gD7BWyz/Yj6QeSf
Z9lFSBZEjl62Mc6tHUA2yDXElSWl2ehw9OCxNA/rOlU7PU0kXz83QUe7Mc4sxEw+12EkmyRo26Z5
KAZbVR95S/SCcV9Vm8BPmpDYuTnj8dLIqdvPqizGpLdR1U+p9mbCYk96dv4mBYKQOzdmob6RNOR5
bEQWkU90ZiGHgUfWWrzT+PUm61tr4ooanx0XD55Q13UvYI9a+98k0CT4uTkYlpWR7NzjOtbaO2gX
jfC3Xjs0+Q6TZwiis861qDLM6GTLQ1C1kkyitA2tGrau18ZrKvOezpKpp4bkOlfxatQwX0ZdPs1H
uHHXVeIqwcxVySZe3PCWkQk6rpFtbquQyiXWDCZkt1WtV31stA86oqAC9s6VFwxyU4WZQpWYoBK4
MaHrllgGo0pooeppV2vWhCn1SyduI5L7weWktUoqRrSXcqNV+bGAVk2/s+Ps1V9Xil6/iwz9nfk1
r0W9pks0zWorJmH4NZIZXdyPAjbHqcCIlls98HqOwTzwv7SDC/009CHnsq1UNZkkj4iudnOxuifr
uGa3kEyBXB6xmpCj7U0/HCpCVJ7wnpgqriNRjZvIvRSIjFv7ceMw4N8mr8uytFZwtoYeRx7wT3rp
5jXtBk17NPJ1K6y1SjL67Wb0vEyjvsoNTcow5OSkXD4jx/bootIcbPn6GuThvk8tZl+3j8qWd3GI
fNPtPOa3+rkMlwHJIYDFyO2FDMRE4q6DNGFKW7pGT35ITZ5URdmx/RQE9rE0fal2lZs6cgRXL5gT
+K/5dwIu3GMctBi7JG+HrEo46J08yYEv6A1djD/tMEYNj1eMr0v5vJQtsF1OwttRFRXZyJyB9luZ
cdw2hMFCOYb6feOSnGfZ+y6ckGzY1RqzcZFehx2Gzn2qzarLPV+sf+IudzksWeRA7qQpO3tb9wQy
NSyTzD+4kgl/W/dUu12Gg2dI24xk/BKaZrbbqmBC41zVD3lz0xgYvybc6bFJWaNKvD437iavprlL
IWOlm71sXImmvnZd7kGGZPNJNO7FB7FambdrQsBVMQ6AOT+ocCEXAZNekQSm7R+Q5Kw89ryqbNO2
rYQ44UGR8lur6R0eOhUQjalmnYbDlJVxEUwu2+UZtsAYkk0B+zjbvJCxJywCDBJUk00592mz62c+
gLEnCINuOtFGPah+ib6u0zTmj9C7oH4Va8IjLERXzmPSmlWBYEYiHcXZHEVeDHmlKbsiZdtpgDMr
G+PQwEP5unJinDZr47NuSwXN/G3f5V15JdZl6BO+CqgSrpOTn5qqM2hkbeFGHVemJ/OuzqJg3HQY
5/VEej65jajK0WzHng6wV4uspWnZmfAKoLPKY6enoD6YvOqGuM+9oUgdUv0AkAUnXbxw3kQxNump
TjygsGHSNUqpmMP5ViQL9sxyI0yJ99cqQ1QaNEvETpMfLg0Y00tnN42Uar3rpejc+8at+SbsQHe+
Kko1PY8eyR/9pZj62BHFIjjUs+hgWi/6zBpmvvCqUV8gD918bouwjdISe7jcFIToHq6ag2i3bISq
9kXgmGk3OKlUkURT2X6khR+QuMDcrC4cNxhcNmeZigM72HKX02peYiq6UCSsGfIixn7lPrWQoBbx
EtWs2omgHkwyvdAn46ia4Roip7lRd4Xja3836MFejJLOUwJQZB6R3tIe10KUS+NsEl2f5uWgx/se
G15t40lJWPnGSxW0a6y04u2BQm2TA7xdiiKZsaGN30CAWBWq+jkvzALvGjfx+yJTIrgaQ7/2t4uC
xEYZg1DDamzsve/v4VJGput2nebydphoJPYOZr7BkaywpdpARReesjPL8/VOu4lmMa29Xm3zbiJg
x1aln+0DOU8yjz1T91lq4DPe4pDpPYMnXHq1PBSuQlYa5KYZkpqvAVbBOk4f1rCb62MjsIlf152G
QiaqgWkxBYrGMh+sH/ssYGmxQMQeR0WVgyC6ALpOqClnuKajt62KJZaV2gYeHZa4aIfQ32LnirzE
qLrCrst9RNmRrpp2ByNkJhNGjM7TyAvXCG6EYSN3Dffb5skPaLFsWuqZKa1t7z96fjHZ2Ooa2DUz
6JveUYAn4ynEYmsvYN8+6UOXI25IusGxd1mt7PO8RKKN83qYpjjKO+eeoW/k6bjK4WKXeNo1UTL2
oWgSG9Q2B2hbaHpZZEFeHkO/y6mDygfUnJ5thkIxznxVqm1HCa4Sr1MzOBv3cE1si3gI/AzCs9BS
d9uQ1c7uwqmfWQyb0SXcYOauIg2znmXbAfSs93PTuDva5ygQh7A07HTcoBVljhvRok1SY3L2uxZh
MtraJ15P22LMUZ22UZv7z6oPpuo66HoJawUviMaD8Dmdjp1no+6TxFsQ7DgZlQdj4T38NTdtVezR
SW2XNI+kyY/TONVl2voTnw6EDFTuB+15aOSARbq8prkSLvVkEbgjbCqy/n21gn9xbIbZA5/M6raz
e1MqotOAsjZCB0UZ2Q+zyRZ9FdGC9XtQGv3l/kX4DfOs76ApnDaSUOFi0eerLJPK8rBX2KD12H7s
lYDvQoweCd7fz7JAf73tYDOzXfyq6ooYjIVM3+cNWfzU+C1uRfWMjHedByLIvmjpg8rLzh166EUW
h5aXKNmm0jSAdUwAJ0ocJkS47hYaTnRFaz3BZF1RtQgvxw7Ui83IdSDf5ZKg3YEIZdAfPK3dXYSK
43qNmnW5HIXz68XEcKLCCLTREprtYrgvr7tu7vu4NJ5nYjP5lO/QIoAvUwH+hM5dtTqqNx4LWnXE
rtrLa78vW30w3MFSNW+Z9vbdoKpwj0Qoqw4m5Mp8FsHYWpjfOApDhBELje0buw7DxvI2tFeh9nid
FBOpq/1YiMFhqmAObYxYiiwGsbDxU8krgQ+o6uA96nldscnhjSwuuy4jaAgqUM7aYv3Z4UpmZhA7
huvCx6AFIJaSwCj6vibYeQ4rfCWrnY1qv7i3NqSBBodUN+2XSOJ7vidrB6g9dtEivHSt53C+EJmI
ois3RSZr4mYSrUgM7/R8nEIF1p2qcqq7dK7g0gwp2Gq014WqEDWi+Gp5lqeUm9LdDb4bii3kjSb5
ctjWENHMyiGcTezsWFePeZOXtL4zTIjl0nq1anclrwd9SyrZ91uJR5cd5YpDf6fAdB3SfHbLIE/Q
QhBj+86Fnp7rb5qTFT3bcuEtz54kiYqIbiHDI8s/YKP/yUd/A2LzF/moq//9/5r864+pKP7gj1SU
8d+RLlIimE84eh4pkK8/UlFGf2cs8ikSSoleOWwi/0hFmf87JT6LJKUSZEX+Qiv+MxVFliqQ1AqC
wIwxSlH3+W+kon8wo/8De4oIXmFU8JCSMMLlzsttjnf94kVDsel8ShIoss/7hS0Cdm622oQtxfbl
AWavE3Bblg28YrtEQCVk3+s1+NDq0DtxuywumSMPjmQsDxCOBeq6bfP+GPSUHoJGAptHviIfXT6U
Li49WE8kdTMjJirQmILgV912mWev0Z3vsCmOvv5Q1cO8b8tgvZgMwqt4GRV8cPlAvyF6LbAHFuV9
O6JqX7XgcyudrR9Mt3Dkt0KefGzRebz0tb5qalnvVOBxUFm4C5PBr6OEdDigILdh49rU7ZVCAWET
cJelkemUjbUrg5OIevLhhd+wIUJfhdAXSXEevuO8INsisogfZQgBEJQLi0MYeX0X134/PTMbIOPu
EXClnpjrm8qrCp5UZPIPfqURNMEXejMGdLkyeYMweB39Na4bEDtBIDeJWFT0Dc3o7rIBaHEzLgus
hYhXbNvFRBvVd92N12fuSqALCRGnGOutX4cUX8bBF3ct2CXz2XhQk9ObhmXLnQhhGwIRqHmrqhI2
oj3vbMKKNvhQ5Jm4CgrbzYnNkQZtGWVFhfO+DY4Wuf+uqkr3MDrRXhZVH+k4DJZnNMl293WztDvE
riYlfpFvykZXT0Ou+XIoXbnYuAlNsQkg0HkIg8nbaMzypM6C7nHImU4mFehjBDj1PeSQ5E3VZ9RP
DHX9LnPUJuPSqncZb8cDpIXpwxTV6pqHCNVmKFnc6irULkH4x1LosRSPPqiM1yFbQnR1Vz3/hnEO
HTJlhJUxqur6oRPdeqqwTd9FTJkmhhUPsg9IWciP8J3OE61HhI2wGG9Sq9fmAqXCeuOGht0tOsyf
VpwLTx1Ag8PQQFArRi4SQf1FrTJdVd3i5CPz8iCpo0+RCov3OZeLTE1WuM9IDeoEGpl6P1FIWUFW
vyL7bFnt+hJl9mnBbP9YN9XyFASl6BOUXeskBJpyKlA9uAGZcf3c0QipMrLsBt5fTXdT82VpN8tg
5KEZMxuLXCNxb2g/30yOA99YIVyPbN+fpiuRdV6yhgOQkRAx5Y0irbuGJqLqEssHa9KmAwUjXkw4
9gkdq+pmZaK4zst+fZ5gnNnjYhMWTKjnPcw62VMVZOwQhR0pEmUouwsyP/rqEMVeOTsNyDkluCJz
720RM8sDgIVy45amugxCT3xQmYbckuknmKAa5GANzkkTe0VtoehXZ08T8m4YkNkmu1rIgBzGRN4N
ytAaPKuy3jVZrY9qARM3nrEt7gWfwtMyw+ZrLeq8TqJmroF7gIyrMShtc4mku3sGsgumKcwp2w2U
P8a7pSByF4hoPIFujsGyY3XTtUtnktkW8mWGr+gyJkiOB56Nm2xG67pFPA1RbmC4Rec0XAZHxHUK
Spw7KWlxKsE33eeAqiy0w9rukeaRupj6AU0o0HNF8Jk38bj2XeJ71tus3oQO3MipQzRkwYfeTO4J
/WH2ptDWHJ3h3mEO/XzXIA7SMa+rdkPbqbtYQh+PdZyb7nGdV3evo5F+k2rWsST+cIRnW4g9hnxd
hHsoDE+y1Z8xDQRArWyxQ+oFuUjWRjQXAsL6MRxW0LYd6eAwANJD/qJIUlV62NQuM1s5FwE+Rrbb
tp7qw4TtnaRVTYddZQySK0v89bES03IIckrjbkTnC1krvjEjYfehqOeNL/3hpjQVuVzqebpCoUMc
/GnO4qjQ2B6XQTyN3VrecTYP11gD5CSJFxwQ37Q3bbPMu96o/jKHG8kX62f5tuir5n3WDuaGsNIk
rQ4a0KND6xD5hlUMOaPgyKOoOxI5g3+WNc2jPy3rYYEE6MlHsxxiY2ncF7n2Qcz9Cb32KLtgza11
uy0ABxx5L6uNpPmcrMrjyKJqdWp5oHcua8sYBpaAkLxp+iQonTccOculZVl+EcG0KkMVrmuuZF+D
vTMZopG8d1GDXCcbAX0UxDtNY5Md5rkODpXy+bZzYb/lCMB2+OiuThhr/Lt5LANMomzwtrALFki5
KCE7YEXh12EppIonb6pTtM41OKE7PlcxujrLT7bI22XvM7riyekcGv5+oHqyAeFvOiDH8ObUOeMl
3uxnj11b5NEpC2b1iCSq+AgHV7qnkRy/umFo78iw1s/VHPhP3AM6ktgpYPWFHLr2JJAAHyntzIVy
AblG/KmOvkeNiGfh28eFTsGFi7KhSYeGLvdaKr5nfmQOJVma5pTpABLrc+W662KeyydAROIyh2AR
UnIJKkjo/I2/UpLCTyraQ8wZeXuXhRiJld0wgGSw3VtJqjvm0tr04Y5o8COzJWygthZlT3WrDVLz
Bc2cLivGnZtGSOkDB0EHWLt+jIKgTxFoPY91V8ZVDzhpo+RabbhT035B8n0Joxl6P9UrTmf0/W9w
QtKNdB5JsDS9hzGrkHOUoOHDOxIAAPbUsA/vMldHnwNO6EVLXrb03lY7Av+rRwj12m2PoHBvHNK5
IajdgTeme2zKhprY146lEBjwP3nzMA2Jior5oRgRnXcDxKZjOU7VLcoU5QTyP1suyxV9DRap2Rb3
XiTtDCqFAoqSwP603vsuRCShrL5tTT5/pFWkPrue0CuMYA1nP0L3VRUMB1bO/Eb0hK9xMehQxbLN
JDBg0JSuoYyMNk+t22obIoV4RqJH99HqVhv7tAq32Jn5rm3ydsctdRvZz3OiseT2IfP6OAuHfIun
b3YtOq7fRZ3MUuA6/SXcJRH9zDOQ8NwE1+3Em+tG+P1Xw0t3MnB8/9yHHusuhnGxt9ms19NcsXW7
VpO+BvkIaz+cqibuPCc2TVW3lwrcg68e8aft6kdDs10LUTU4jAHRpa6M6JUuapkCmV7SkJXj+7XO
81upgmIHm4L8cxGI5QrUBSjBANxKqiYXFxblvw6IJHDjEQHpRZWb6KGVEmjeNMyPc7YgH6R9qP1E
ZVPxiAJLcwSzazhq0Gm/4HvX2ESZaK5qBBMXwMjCz1Djry/QkRhcWQjahEi4Q3eko6qfXSSWJ9fz
fIMSkdgoqCBu5nGer5kUZN85xE4zDfiSUOmJKxM470GyqvgGFBeRK9xcdiYT4cfK1lPSeX116yvi
PQ+KDI9FwEYeD0D2dezzYNkZkUOoyy8X7+T5DU5I0Q3Lfegq+6zXMXzHs3WGkB2sJbsYWjPLUZVT
dcyb2u7Wzsy3lit2BfNL6Eb4tSy9GDvJ+lnJptoq9D2+Z0y2lxJWEJs6WJcnXk5oUjINy49jqKdL
LsIlnQBl/NHO8D955m8vtPLXE81tbrrS/pRm/iPPpP7voQAUIwQweR5816P+I8/05e8AfgJKAoIq
HsG7/pFnRuR3guySITFFxE3lS3/mn3lmKH8XfhghNYwiGYnQ5/+dPNP/uXgPPfQAmphSSLSR+yjN
nlN/CwCH6CRA10ztCnZoQ4FdfZ0Tv/ReAqflfe83InUMreCkfSwAq8YIXJptq0YV50NnNhlCBZSo
OH2DPvldeeLHBJgEEYoZhCIzZ2ASnCu3D3P1oh/h4TQhxRFNsPMt1dN17d2gj8ylTEbhaabFNqP9
uyGUcA7jeVpA6e3g4UsQLb0j9ert1M6XAPzzva2yb9FIsktLozIe5hlycK6VOzJ0IkUY2WwD6i6w
jgtAjOP8BtngjJGFu+d4aBIlbyYgqBGee/+hi7yKIO0UpRLWJjBQ+4xCLXaaSU5JPhQiUUPmQ3e9
wubPQ3NfFGixGeE1Lzx+9V8Y3e8UkJ9Gl6Na7ksWoeINqIGe8XIWa83gpjVMp3yQO2B5sHRDtJwu
vPIv2kbeG4FtzHrzQ9eLY2mz8CS1lFej36PVcSTPGa/uMyPJhRuBxHLUeLc+J8EDsN2N6GX+ISLq
SDQfYeQSDhfjy1iLQhRX2nfqiiEhRqSZjKWWWzD93a3ulNtmqP0mqKOrkxPrQRf9cuX71VuaRd8V
U//py4cocQWYWzAFAIrzI7UEdUnRoFCDL/9yV06X48ZHdqLjMpvlC8Jcx5mn9NZqaXeKVgC9qdKp
w46+IwhtKo6CWVwPqCVoRAPPvZvE1hfapBhqfay9ChUpP/uoUYo82qUYLwRcitMq45bEIVyFClKu
n7ZlnTNAtP0z+pOCfe3P95Wh0yULxj4O9djFKEBhn56Wj5ZHaL4doPNmF3swTfMR0GJ37RcdSWeP
F1ua8/aqq7xraCarSxt5deyq7EPlt11CGhViEcGRo54ilw4WjTKibdgVWebnemTXQLzCU9aLMdsu
up1OgpWCxCYwMZIN1LcFR+HT9OKdblSsfXoR+lN9XJUDT4KJNVWuT0wwvWWtHZzvTRQcEeyaIhBU
MoKi88+PCehQrXC3Ih1NFmwlPMJ3tp1vrBvCdAzl49yOMlGB8DYIgMU+FP2GZmTcg1Ax33hRlYbK
N3f1aiCxvWRLCiYDht4G70sz8xO0b9OlXG+KJiv2VRfYyyLokCm7yL7BrcOW/COPLMLqwhfBBvuy
5EJwXM7oez2dVuvaSqYRn/JdKeRL+pE/0ZW861uCLI2ZdBqpg02BCfD06i+obrSPukCVO+KbtWi9
dzry1lTIPt/9cFL9SYL5kfTywp5pflwMuDncFe4whPxbxM9PAO5NPfxgQ4zyyyausnHX24KfUC0v
9wu1t12L5EBPDHNjyHfCR9izsuxUs75JZY1y3tANX0qjH8Q85CeRLSL152xNI5S0rhqk+JXs9KVZ
I3Yxa8AMK5gBo3Jq28sluuxFeBoHIDJt5dFD5w+orqB9IXKLTTLsoyBjYAepW37fhQEFdgiZsQHq
Sm3Q5rcTz2AbrDS77Ngkjz4QgIXN+Rv8aA6awn8yRi/pAk4kCPECyPh5JtoSwnAOPj8pSNN8y8FA
Pg3Tkh9Q+Kg1uBwWp05b24s2EuaPf4zl98RZkG5R9ziWfXHExAp3339SLy99/9+kimcKLOu4lu1V
MU/j/Ui65sSydTwCBQSM193m3F6xqZUnCFb2N0PXvI/6fDl+f6lhC2b6yD+N1IOkQB+RxwicgHjg
kX/zfcvVrJp3YGGiPjQHLDNAeZcJWE1UZ/Ggk+8P16H6GZdscbvvP/rgaCRkzPiuJ8NWKE7uegHQ
aAj68QS+SHmEtiKYK1RtZN2h+B9ViV00uQB7QiUM6MtVLvMWQlVgLgGyRvGvofPJTp8MPGSypCiH
K2EUf1gtYuBW+DtJZtUkFHkqHF+bBTHxspxE57+ASi83iqLOSbH6kydZhw7sAPWldTWJl4dAtYdo
F+BIif94FtDVswenl+nYsHnfu5FeZgUJj23p77y8ZFdeAGOTrqsD6ERDTDSsof4DAAcikX7UP1C7
biUA1ocVFth7PvX5Ywu7oX0Dc9Q77RcpZnZzCyjCXkLo54PqI/XQh/CgnEBt3U++RZXURgqnRPRF
M7p8Aows/ry1kvl2AzHDNdEoWx1KBsoqi/4fUee13Da2rOEnQhXyAm6RmElR2b5BWSN7Ief89Puj
zsWZmlF5ZMuiiBW6/9RDdlOhj/pcU58NYX7hrmHQokOXoZavTJHQg17RukCzBqP1pjz9oMF9aZXS
enFb693Z6tCs1/RdH5s4AH1Z/XhIZCCdRnmbuGnIgiNG1tQuOdTb8+LEdvBweVB5vKSoqF6UbVue
SxEIc0DxnpfHoWuZ+JpJdFRrJyJlMI0PoXptaffPRCkgUMpnK5JpkkWIMKBN2zgoTFdeYqdJ/awE
uDHsKQm4a+xQhZWOhFhwZjKu7L7WRpSgFVpBFyrH10lIjR5KigjowQXKsqcXUZA/YGvlTUXufJPA
v0WBmMAXPW5GGsCPYXQ9BFsPQU1/G+xi3v0cOagO7dDkLT79fGhnxDuPzTGuk77TVC0JM3fZ4bdk
7IJ4GyBwz2JqmUKe6LmXr8xpa835TkuuHqp8ikOJnsRfDPuUri0ttDG/M5TgF3TgSXXX4Q7idv0p
HvJiZb6VCqfSaiSDt0Xta2kuFS8e37RiWvw5zjSGtHF4mwniNsYRLWeVmpXzOMyK3nlv4kH6c2Yq
9PJUWT9/q/OzISSUYDgYU3og4KMLhQ01LMyJk9pu3F02LMQPaVFcKjAFy5B7tV5pezW1pS8EU7iN
ZRNPSadkgVFKQhlFbe5XVfT7jWYZaqbMvrV229vL9kkQP7ipFjoWUqvErm2wlzbjIjXzyEA/AYeS
LrgDJeIypBmRmXSGV5lKuK7zFkkt0a8KEyei9PErQGo9mEWG0izRpWeZtbiYytjspseGT9akvso+
jY8Oarq5WrAPAOWEmmb/t1TJcim3S79xwBJLZF9+SkMG1fo/NWelNopnxK4IU5n+QxUPbbs46SHV
VTkeZFVtV+K94mstu/VYarMV4ihnqPzWeJVmBeTPp3vT7iYqyzHl+OA4IHDp0+bg9VYdfFSxK+vo
xox9XUQ/vZK/k6KMMIbzmt62rjBvxmr8FnPfHPuNs7oyGl9NqziQpdv8WufLWmfMsRs05dJOZ6aT
1FelqUnrd67DUCDbW7v7Msvq8FM1dlTWQZU5E7gCwKdWt8U7057ksS+t+L4giOXZVlwvi7MQgAjm
X+S7xp2279ipdW9JF/NZSbLdChsd9lbZn6RszFNlDpa3xE67bxixENnJ9KpzGufxFp9+PhR9kcN6
5N3OdNLJn5p8DUtAUq9w0bZo28KdurgvVsB00+W11tvKV1WqMDf/XSSV+le3s7+mAMDXXXfac4B3
Z8QgOwdLiPdzeixFzJAwovgghKaS+FSOux0qv9nYjKetJf3/Z/81YhKIKyAMhskkoG7jvj+1Dv3R
1tsv6Gv7c12m+5/DpS9tA3t9TbVut004LchyioJZtLWjGYGCemTPMM1ZbPVO5Z9oTrfkMCe+XIQZ
llVRHBa4go8xPySrCwzcpV9OXKZB11dPU6HET5bxeKHSXU+9bg+hXbdTiKpCHNt53Y2p69sJr0dx
J1DgTQJEK9JbtDr+qzRvtetSlabqFC1tyvyyNdVUfzIrOotJXrqhQ/G7jFpYiCxEcQp3IOvJKzS+
N3Ve9bQVirPfUt2fbYyIxYzXwH28LQ+YOhexcdUQaz80Ta8/b1FhmP/ytAP0MrICclFEq2ErwOms
H/SV00FBXXtrbD1Mnddlo/i1q/bZkKv1MpiKjzrjZ58ZcyY9wx0xBhDhmdVJfJ7bPA9+/h6Uf1Fq
KFAx+lc3og/K9UJHqzR7PRzTkVoXRZOeEP3pIh+ztYYVmkrT17tEhmu8nVHO+Ioh6mMn0+MiJoTR
NuvDBq011wYGOketKFdO5CJKu9FDB+INBYyfgE9h8Kd9mMkwUsyDaftDe2m6VzE6fgOJZy2W19i3
xNZQ739vTIh3ptdk+S/5opKu+RvZDF2ktEEwute5geJ2CnR5f+27Uf3ijAKQ8Zwi9prc8cZqUakP
HvHi6jZ45vJ7ckozEK385nJMbuqqeJlb2K82k0mD1ErhunXtLIuViyiD3zIs+QV4/4uR13/yjgqg
klHTOjst5myR+kqXoWHyDZY+zDYdMVpuOCgwk+1pXfprh9cpnOIBDNRsBt9Cs3KY3VjsyoY73BZA
jg4EDPIfbx7FdVtOgnv+sAzJFFVu9mn2xbUlSXbXrR2+jmndWb0U3ppmHfD/mtBjU0Z3ebF4U7wN
u14ggLG2GzX1E6oeD0B6/UA3ZewWd8cQhCLAIhU0yFXTfn1nqteZBO3AbYZo4fVkNvE3ZQXpRZBw
o8LW5kYf1qoyo1nN1PdFL9+UXnsfiikS+NNzqwVztH1QEWVnpeuCyIhrkKcuvZgL6ro0KXnlm33K
zJFTLHniQIYsGHog5CIk8ogcGvK9zMGJOst+Sko1bPpJe7W77eL04p9lT+dZbQ587p/aDp54JNdk
3aHRuzvY1RsDolCAp+mTtJa7q68tCtPlXWuGKard9bvd4Dstd54ivdM9TSTtUUEVZLgLT2g9Q9yE
6dSqr/mAygI8qfFkPZQ3YzZm0k9cJ4gHq/LtNBkoR6NUobmkyYlQO71kdfxaZ+LtZ6GkSjN5eH0a
Px3UOOD8co6uHY9+k8Q+2rNin8idVmdPaIH3WVVHXR2fNuufa82v7iLunfyyxvhEL4+0r77FqX7T
2yFYyjXcJiR7po48lIhcU3/w1J6KFt5jLFbmbXq/3HjsZqapUZlbwkdLuUGF8bYY+reLs9TniNKC
snO/SB3/QvN5qdfxeVb1N6Fn3bvbWa8q0vQxHg/5lGv4ONX61C/rPitqT/ZGaD5iS8WnNbiDt9Sr
RJri2HdlGJUdHGsGcK91voZTZjfpGrx+16UfSq6GttW4/ugaCG9hOraba9/M+l8lUs+pvuzcOqaj
cuyT5PfSFvQYunlx9SWAWAipHPepPu3N9u/aMA1tvZtWAFdx7hhPkc2Tr+j/hvU0u2HtFjujqk6b
XmgedPUzMkUCjuC6l978xdslvXFsMi8ekO/rjThYqYryo72MMQKWVXc+ii6xwm61gsQt1kNhDaCM
j06qWE5aUW4+orFvt28DRxuh6t/lWx+fbfcq1YNS9sgTaxa66iMwQBwPxDqmQZxxQFCXsz090/0k
iNh9l9oaubDhb+WQKSdJVIKvluX8S4/XFZnvqlJSWJ7STsMT4rXXrMmHX/kktjBVBIk2DAc6Vp2R
+4NYzgzezoOxhdRoUHVHNLP3pe+e49JFFlmKd0tUvA5EN425GysyPKzYnyw2K5G5cTx73WerVoFF
Q84MZq+Lyblc7HB2OSEBsOao9UvlZUWgbjCRS9OCOftA+NMHELpuuJlALZmcb2MCyeJwMelJ9Urh
ORxi0ahB3CLsXFo/wXjicUNUuyVVDhnTpA9xb+UeIpuM/eMc1Tqe/JgB5Z5APGENe4i1+0AQk6+v
Y3lUePMqG81kXF/dxDFCRIrf62xBfw57Q295y+clssQ+rlOY2WoPmBFVyIrMVvKuO17XUhAN32BB
kUXoCtaKQEzoR5bxUfhFjvGqNb/UufydIGVBy/ictmXpj915UreEjvfmpOb3ZK/e1I77r4yxF1Za
/YmZIy3jMtuVW2feU23d9YWtvrnqjOJQs2Hf/+QlKLWz+lUp/XViYjBScJS+lWfJtTtOjXpSDJik
Vs3+tgjrxw3lpfVa5W18GRO0nxXdkvdInEO46mXdCwvGDhwWsrjVympHMFTuoRpQb9LXZUfpYLEw
0+pcoHqnZTK7+xBve/hkFpukWUSCKKLBedPmKtQajptaeIk9+zCq42GYIOGsmtVhUdN6tbtNvjsa
885G5Yzxr/W2Vc9vilPei6z8GsghjOoa+X9h1MrdqDvY1zo5jaGVnUU7PZpAF07+0o/6czY51AUV
Rinby8QFfG9Dg1QMnNE1pB6yzSSvI5YAQ0gZT88Z1yCGkJsM1AzYOHb9XDs6QPfCWYLKLaIsGxRq
6Fl4rVa0vnxI41Zn68LaGLO9vlRTlCYlj4ZrvVQIw890ho5V1L+s2tC9tdnSMZC3f57q9M0VxT1f
i2qnjN0aFZrR7x+pWgiy9PyEGgfDQmr+1jTWPO/sA7h3dO/x+erxk4tEXlI39nN6m16m63u1TN1B
ieVfUgkWT13yJpCDHKN53Egm5LjmAnpGGaYr+Yf6b5r/ac495WyXy1eRSV9dM+Q+GlYfavR49Jjk
6fUXdXG81zXndE0cvy3fy/G/Wun9gtuA7WklxZEO2jP6lrSYnBowgyRkvMZg4QiVru5V/dRGuaHW
YTIw9VzEXXYi4itEB5y/i9pCvQc+El/Qr/BEJxPlggMbu4o/MzRmaYMJZO0SdV0wq5ctvmSufTJG
NzDq/jZ3QEJGtZ/sujhXmXG3lsRATiejKVhXTdk9XpazGB/JCuz1YTRz7sVtswQp0NqdUmCHXKM9
IT0yvDkznKg0CA+UtDKVoSo+rOw3CuYv1ZloLIZlvzBBGA41z33mgOmiZTuiCOoxhKA+tD2zU/2G
bAnmF3v0sNSrkKvuoVzuK9FIQ8KxN70N4qXN3rPqOys/jQTfiCb0NEQmMz5lSvLeboPlr1jfjlsz
Tx/TnF2YUrgbh3i5tnamv+TNHKnseXWg+uLOz5nhql+w8o20mwj2e0fVP9pkeDKVc68Xp2ojhsyR
v7seXHNwk7dUeJL23svtWQTEeZ7sPB73SWUy+lCA3ifbtu97LojYKEI1LQ9rEejlICKTcPx5DYos
aGRgECalruGiHHMqlDKc56DhUS6YtEqqQNs4pVxDvI5hh0AFOXXqy3urSx+VpJegNg/UhLGUugwK
kT9cgG3k6lUTGg7p7TazF2jZRvGt2P8Rf6n/c9AC0hXSGesfU2N6ZnkyTZpOn4sTTRXadXs61Nmp
sPG84DGZpr8ijWysi0SVasfFeLLLg6schPYyIFg3tBe1+CcVSn/sHpQuoBEZevhTpUScrrPIw7nZ
acs16z7n+GkygFW4ufRtL/WdEh+TIlrHN6N+lWWQtu9wUQU6/iVM50DIQOPekOqegUWeQgdWTYYv
+/+MafWnmqu6+ytsySv00S6uzucKqFhZf0hGVsZosXZOHhrDYRanUX7K0wZ+6oZ9EXb2jmuwf4+L
E/GG7EDRfQBMmI6f1qfmMfXnZebILTybt9vVlNtmJ4FQh9BlyLinGsg0FnMvtDEaESq95rXcopEb
MnwEMZUYFT8ba7mgSjVDTZT45grZh4Xpm2O5y8XA86rpuCqdo0bjcOzvWadppHk4oIWuyUTCUn83
h+27UnO6ZwtvAgpJFJM9bJtS/y0eYflI/VJ6pPwwJEgEqXVMslLN+bbQqeza1ncLJdRMdfWaZPHJ
6HrqgaJs+7ywoSbPRcZUgk5uzHufuiwamuEyWp0ZoVNMzyUy0+MyWdYOQ4l52/BWBXUOMjmOL11s
Wn6auuLiqtCQk8JLSDhwfDxz9XNswu+aZlr4S+OcYLJbX8ECZozaQdUpkwt5ssENsGL61Rgjv1R3
VT2Fm0ALVHwuduE1JaA0uA8BxNMYbakVdNiI4malV3htTHxVxYc60HmC/4ILIzsJ3K4MhHEop0tc
IkZB2jPWY6hPqseXk3PU7XOz2ddZHLVJcaJYKThe+uy+AcN5Sdup+yFLyqMYn+qFmCSCHZdzVh8Q
cVksU86EfidG6bHEufc6GOuW3nvb6eyXwRLeZr5xrjuZ8CbmdaAP9YTWnjsVjA9qOrSMlFD8EcVq
1tC+L7gsjpW5ZF7ejHQDFeo1y48zzKQ5x8CWXzq3P2A7OSGIO+Yt0MPihC0pyoAE3F9yP+pTRJbp
zkhqhKfVcZ6sSyqW/ay/1HG8S0aCYUj9RaJ8TLIkGLm1H+8zfERY5xj6JtYf8JTLFT8+ngkjHp2N
pU8NliHVq5Y4FHXll8xmSX3dkV5fvZUzis5nTe+IkGIHIPCbGN1QccwPcUnDX+30bg5igy5hyXxs
Tp6eDR4KF2/NdH/Z2MTOeahpJecRR07m9WSQLNUdzDbU0+a8eEad0AUOwdq1iKPMIzdVKOfMZ/A4
gPWFf9Pyd7q+IAr34mT0tWoL5lEFkXgpkTOUPWXlyV2hmkbV1x7J60KGuSDOZm48xRj2XLGwFNpu
rstIT9IzRQPgYRM0mDONfdz/tjPuaJojVVPZpT26WTWw5ndqd24ic9dk+bkcb8tYyGOOa+xePj70
lfgY4lMMOxHlcXXCYIe1qxrxkClD0DgSlPQPUIdbTZw8qfIOl7OXcbZdsEtpdGmrD+CWYzGMj6qV
n/rC8BV8f1mT+I0ow4rfw3/kF2jUi8z17K4B41YBHiSLUBzcft5X0xDYlhLomxqW7ndfRRtM0DbJ
oEqAcIm+dWjrFuEEG4VYEgvfwLXC0Mogkb+M9DUnKqpLTN8YKRKqDetpGdS0cCbX2zD2nor6Il9x
CNtG2MZmOA63JPnVV8+Wm4Z07n4llqC0XxkTwvxIlGBJ6Td6gavR8vryi0OJeWqsA3FAA5VE87KG
VqpgG1KsM2r1zluTLQ/XsrskvMjL46ovKZ+jUdP/U2Y+o7BxfGPJzXDIONZaobg4Usvh2tZjf9Kb
grOT/yvGTYNlmJz+WluztWtB0rzVbE2+3Yxb1nahBYSnTr9yA/I0I5wdR/GoH2TXHaai7S5lnopg
3gpJF8b1sQjjYq9S/oWdelrFSgFbrKc4Hq3Yaxd86HXdDnuGQ03hOAmSCfMru37XtDsjReTcPaKI
qutkqOeqS44O2NnYp+caiHLZ8FlKB8R5yl/j7iETWNw+KFudTuqhO7d00dx6VNA27sO73nenpTXX
67iOn0KrtdfJfZVQ5/hlX7oPa6xuxLyeMA5fhRxOsfI9u0lkGOWO9IYdbO5JGWNPTf4zUrq9pAo3
dJlG3oSVSi6y7kQY0SI52Fdo+DNoP+fNS5chQx6noKMuA6OCwbmt7bfEqK3pz4rMDy3aE3W+M1qS
0p0jdYmPdDHhwgqIpztYDL3BoVTCcg4kixksvPbGP2q+o2elHJ36wB2XHeEMOi6AvdIu6Q3j/Xs7
1p1n0MyE7oJTrEXbdAIWOLZm8+mIrD+YU7l5ouycQO9xKFAh3LGafpWjooZTIfG+TFp1K0WLUcws
ZYidKA9+PtfU5oJqytl8a6kOaxKbxz4e0msDRyahT08LanOVkq5/ctetobg3u6e+hp3tFihZsNuP
uk3wxA5u84x9edzblkkp8I1nzTnETa+FZI82odL39r7Nut8JhMFtglx41+unYhH2G9+0PPVN8URS
PbL0qU9vLnJcH7Pmqa1j88IaHr1tu1bO1gTVXDNdtp6GsFjbQJp68easLqVQ/iaBGk7bWPWPxhml
bTmkUa+LMTQ2LSIwQ/1caudNJnvcJAeZ6AyVmcwLQQs1sE6sXeK5aHc15hxcIIGu98pzUdZVpElm
BjquMxzxmsQklzn2qXKKfzNT0E6NLpbTz6+GbdN2o6o82U9aOnMqcfebrV5449QuQWHbNEhYekZB
WERugZxaJvDlbcSzczGBvxuovVMlmo23QDdpjSzQMgSxCCuqiK6uJZatyipK8NSi0Xt8ULZkF2vj
5JmZQa2WF9U5UcfqDARLQ24b0VrjcdcGLdkjzsVYMPTDXcX6MKAG+iD3fTyMyr6BN3smx1kJ4hzd
KHkZOYsR0Wk+uultXrI/iTAGiM3J2NkVGLkspQos1PU70z4nDdI6ZcBaDc9C37vk+CXcEYVNT+FV
gVRtPIkGC3jch20zD3t1aZ6yyAJTTRJiR5g1/inGa6EM/MTd60yfelly62DIcbs1bVWft9x9Y4Mv
FycB2mAUfKOVd3tMa89OnHFPCAi4vUOihtmrts9+Lrx1rA9Go1E9jvafgXXvmWkGVpUZ+ZGrpn5y
GUXtm6mTf2xF+4RUaZ1+zcPwN2m2HJGvdIOWQTKXYkRvP4NGnVFagXfZ5rvNdRwA01ykJk72vP5J
gYeoGmtE90ORH229/W7rMj5KpaiwiywAfmsO9ZVF3agboB9GPBzRQyDmS6I+xdpALs6/OYvtcCL/
u1Zsh+oUtX49a6BEaVwef371/x+wgXQcHdkY2VQyxDG0N6BEZO4BoEqEH6e6GrGfGseqEe6dfYD3
35ZxMIrlC9k3ntHcLCNzwp2xmCjn5WYWO8XulA+p07krw97q3G3vdBBGIHS3RKPv6TUGgy/kSGQG
hRXu2ffC2dMg9mRIqO9gRXrYTYvBc3a16zTqOyaeJeEWm9mT2PTh2gjef1iCp7X7emSSUpWIaS/X
+LnGO7ZDrgyhUqB9/vkVNjwRFJsbez+CkdY2sqBcmiJQzLnwq3Q7FDOW637VnDc8+71/cBB0ouTY
WZYTlvJiNrWf6IyCcUx/XH/XxWHOEFS+N4pF8eQGShGiZgp6ICObyz5b9KAe2mhjZ0R9kY33ekkN
7myRHLga5WcDF2A6S/eb83CNLlor54MoksPmDs1d5J8QGL4RG69Cq9zI6Fr7Aja5oX09lfz0Z+Zv
x9j5bIzSJm5c9NRDlBdGe0ZlhF+pd7ew051mZ7vVCSnKdERO9lfMcva5Xjr87gqnCe+nUysuBL2R
BE6ev2tdb57w7l1Fk5b3MnYLfmaaaxsS/gMEuU6c5p18ifyUc9+0Y+E5s43A4rks3PK17MbaA1tl
Vr3WgYP29peZEbwzFiXdRr0dUhFtk5WeltIxIkdH+CG3Gw67B8T3Nmvab8L59FQApqrYnnmkwI/2
YVqb7b2tZTSXrh+n2r1Uk/FK+BS5NzU8W1K53XuqNc+mVO+6uRTBMvTbvphXBFEGMpyloQkpegKK
HoJAgBmxvrgzYvdH3ZlK0hUU6ymL0+IXR+tujAnaWV3BkVMndBXr3qGSiCayPwkwL9SiudatqK8F
qEdIME6HmUGgefz5JN/dOriTcRt6a990xX/rlFwLyD69M8CLHl/886FXUUj01UQpZCIbGc7Tf1VX
vlcDmxZ0yG9jhsPIT8bC/W6E0odl9lpy9MdG6Zkj0oLQpNCaCOCINqcI8UWJsBmV2EMrgdhhaj9W
6bwthbT21oxJglt8QJTp1gECfaqE0cMe5xlJAnEXAlCqXropHQNjlmuC39wn9e7vWsRBL7nHm/hF
pxrE5rPDdyF3k32bYdX4Utr6AXvkksm/StvtDTJf9ALMQGa1vxXstzjFnAb3rz8cKGhkNwXwz64Q
9Rbx1qF5wkzZrIB3iaZikjeNmUAaVwbKCHxkCSg+94IxbY56tyHAKf8PVdit7DT1jfQjOrOOH7ju
7in1eGchFujUXaPkVmA3ycRgkDyQy/KfaT/6KRUUukXx6RSIjBr7wHBWHnCFy02WflzVfkOiiTV0
0mcjeHVe3420svDOsaYVcN7CRY3QiOy8YH31sjnCMhU3yrta49HZyqmnVKxLP3ch4s0GkCRD7hto
JggHKYjvRlY2fkbW02qIaJ6gjIryWrqCMJ5Uf+XKgZQdY1jJtDuT+JIe8PVw2PTVJzyZBjcO3Ye6
K2q2ZAssnQ4ARdU+R516a6bx10IXbhTGPxzC5t1lTgZJ52NArJbniJCJkUrUKdJ879oOMhrWROEx
bnDvtDi1roYaj0Bqn/GqciX9Z8IP2Mbn6BI1Welhb5ievjaomZ9E/prQyybFRTU+VMANyYjTR1AG
FjJQcwhxJYkW3UqOFuRFF6d/h5rnohbKOyFP5WlQM3nN73EL/JjODyXC8Hssv9Jl0/acwzub8O7s
Zqd9BnkU208cBDeXiU9vspqO2ewkhAyRIZPD/BxNfM07t1XO6+baUWqaG4jj1gM66XQRCMcPJQJh
r2taSW6CSZg8wu5D29E81xZ6rK5pqsOsZArhb/kTkLWY/lb99guIB4eTyRcm0Qq9aQLqxA5tl8G+
UJ/K9rmymR3afK3lSrS+EcmMZ6/zGxUoGSaVIVDT/wRvRpJbaJqfV8sNevHTCW6VieTiN7btKE4r
wDVNAZO0A9yM9wliKkcGZ3ELeLqJ3u85aQqwGYXCuFHSB93ISYULoWJybKscaqsP9fwJJ28wsg7H
gplPACNsJLv40GgqBztsu6urGTRRf3rmj0+OzegLSUfYkBZ2MAoSulKiop66jOzPcidMLh2X/LA/
HWvKkctzuiTkSOIgO/W1OwS5bSR/ZOwcJttx3+yHTWvLNcqgQZAHkyi/NYdoIxO9RGLl+yZHxUCU
oEI3kuD/LScV+5YVyhyi8ynOP5zdPD0r7c6Rx9i1gspiods3mINpfe8K8WpmsRF05WDQoqj/yDO5
ZkZheu0cdJb8hcDv0Mp/FdK3zhn9NgMw1r5YsMr6vcFU16k3lzB0YL1TWoUqlyaO0aiOGzPQ3QV3
eTcMB2QBqBPlIHZDuWBBttv+WYlfi6qv7jqg70UZGljVLIvSk65BbmHgi8pRfRkIVJqMqgAimzJc
s1P/ZW5moDCgpqCAJGdLokLwJulkh9HWmuOAhwTICM/btDp/E8THT83QxjeGZheElfD5NKmQPMNd
R23xQu7AZXoQobULelqq868BzcyO+B6EBI//ZfMfUY2Or0SMGefOWNv/+2OrjYpk7DnwtcY9r7lk
JhgpKyxiKAmiwpCI5sY9T5a7PqbhlLrzyVXU/G7NGBxHJZt+Q3H0DFdbwYG7a+fmkBwNlP77I6Wn
434DmjfRiw4wL/VicLEgELeLKNeqALXPI37NSPwME76a6d42rL4jX1fM0EDE7vrurG8ii/3N4QDm
v06jC2T5LI9u/WEAtHCYqgGPxK/UsyUuGkRxg0FSm+Fosg/EB77qlGHrztT6DzM1I49rKsMaQSHy
LPfcwcgp0MUaLcg0AE2IiTbvaetdAqmXyEiQ77VBDQZnfcc9hoIR3mwAaWzWQDYAMJBkElBISVKw
uKda/jOMJRjy3w8EfnTmUCJE1aCjZ1R6AEkInXwxb376d8UIp5UKlnVgGeZzJkURtakabNaNyDKf
4B5vUEbQn8sgvhBqBe0qj1U8BYI/dOooMTomvw+fnJKZdoXb93rl3QL3cii3+irmZtW9DrZh7F6M
AkAAyKHHJJz3/2p2SdZ+DvWf0VUgqbALz2etz9BhOnhvbwiUotUsfbKD/HjknYR2wPvqx7rjpSTX
PK7AUriexnbqSYlZNgSow86gb0ftyorLgkeK3oNv5JoILIg5OtKgNyy+0SsKlgr+Pu9HEHgE6dpd
IYJxGH6B7EJZ14BtBzaCn7cg6qSvPoBYs02DxXo28X6P5odlj559UATrNC/3rkRXIl+E/SqZlz2r
ICLtC+8kM8WweDadJ8fG33ooHIdVz6mpxjiYzd/ozXmEI36Gxlu3sHaCB3G65seHeRfvuVYTfIcA
YW5HTspn04ge5qKJHzLPXJhR0gYo5ez8XzzYQU3MJVYkOEF4Evc74Ucn1dx/zNiLIermP7b525D/
FV24pGTZvI0DNKtydYoD8WhAuo8y4Z/4H1tn1ts2E23ZX0SALM6vEjWPnuO8EHHicB6LZJH89b2o
3Iuv0egXwZLl2JGoqlPn7L02Z2v+HenUK89EktreUcyvnPpXUx5tL98aKI4oRleaPgeCgrr1vlK9
WY86r2b9p5V5gCQDF3sZaMZ3baZoZrxgjN8GzV9roPYEb0BcgLdD6kPtsQIUuoLsg+xkWJc+hqQf
HiStjt9itea2lRuAZVsn54pPFEqy79b4m42MMOwiGPKKSlxsdPo+FDm7NLTWlY4Ko18NJBtA01i7
/Ab+yGSg69wyMLO5eMySQiMOfA8SPmCpngFehUK3weVTWgxUCtRXW9Kr433pxcXWLv1rqXfyTRjo
SXrXU1sXuMdnWL8zpTURwz+TLYoyG6jG7ItvMfuHmbHLKy4D9TonfTA26oAOfnwTM7bngi7DDs6j
/xGOxs+Qy/Ce9Fb76pn2prfTL09a0V0DrXBsR4aLvdNfWpgMw5xqwF/Gaxf72bOeZRbjWnnSmzF7
TptCf/L9AFFzs+uwna6Z9CPcjDmb0S9w3Z1SSfqMmDB5RrB4EBGYCk7nzaax5viZWGf9iiV9ZyRV
/Py4GajAnI4ZRpRJndjkpD4JR6sYjY7+qwGrD/2RWX9TAFNjOuFXroZ8zWePKlQfewzzjdjbo/Du
sSdq3jrYLTLiGYPTbBO1bysAw3Zp/p1Jln5ze/goWKZxCxDqewGAQOOa2UmbJPZbQ4xgmk3hn85J
b6rnQmVKT+K30p3Lfzf1Qo4c4i12TEzMy/cej/z3BCtiva7InVz/9w32dtQuNMbpCJvWRS0385jv
I1XPOJC5l8o+4cpZvhzLhL6uyH48ntZjR6Kn/ztUQNqMMdIvpgsPk5XI+zFOTblPlJgvj280c6Nf
wCR+kQvbrFtMV0jfejDLc/ijykZ954Cs2BrwuH4AHHyVtfk7ASp7Mmx6Xb4X0nQywGkUrZN+aoA5
gsrNyCVnfrNyy6H+xG5e8DETesKi3cnmOMXDX/6ET7vR3I/yNozfRR1+R0Ncgy2DApbftGme70Yp
/1qu7D67Yd4hdgB4SvbNp2D3V237bPXWVzXV4WacVLMdPY2XF5SeK5qnwgyflYW0ln6aPKYaTYoh
kfUtc2h7OhrxDA7tyyw0rF/SkUeci9pqiOk4z6lf7fVSy3ZIAtUP4avALqsjgejTezrUDF5qeUNV
7mJ0n5njoDDR/az5lerWJtZxUXejNC+ZhkNJZMa9jEJYjYZv00rt9nElv0egnM9Ko3EhYwRDkUzn
M4qI+RxHdNRXchyifb33hHoGUEHb30MHAONiFZETd1SZoHNm+kl9HHCL7DJz3gNhWLd9DWvFAdlT
tpyveGY6uxssPPGerJZkZQk69LOtmVfH3bTF8KVbxOOaF6sftL1Rh9auq6V3edxgmaKjIfDzKSS7
j3bQ40YLE7oz3nymV4qVKrQla26b2fuwU0SBLm0jPF2dt5qzslhlGFHR/9NZevywndMFCWvzPPs5
a/Xj38rBwa4H18DCvzwP+g6yzzLVdnjMQcBGlrtFGuaxaiTjLqNpHGQkI8rijqqYi63qBWWvdrKq
1nhyDQspG8dbtxvuFT6JQBadsWG2UwXEDk5M5P+MLa+dGEJjbcXpYeqGvwDbsC92LkkzyVOWuvkW
wmC3ScaqePW0ZbOfy7/Rcu/xUNQ9+92OnqH5LJJ8fHXS+rtilHyWCqaUKppxjzEmCfCOlfs8ic1X
fPbxzu9SnCvLXSdDY9u6jHgfdxOuy9vkG6e6tjEO1TUuTzqqL167jVuPPV617105eCdh0/wnGbD4
nAyQQ3blx0fD6062lO0t1VD06rW6aiUqRVAtq86FaDwmLmqWyf2IilnDmLLKB5rXUy/RmY3uFn2m
xnlVdy/mIDpGi1Zxd0pgTpNQ1nNsDN66wyTx1vsEV0FRHn7I1KIx1PfzL6dCZFyWig0p+k49J8Dz
SMOpys2La0l/opTCDdU6HcTGQVzlcu/xXSx5CCOGnivPVyU657xNg//r5x5fPn6YC/tuEaFweDz0
383j39JcUzsiZN7+f390MPxiQxZ0vf7vFz+e2IrpVkd5vKu6aOe51s8qQ5m7dqzY3SgNTG/EMKoR
Oi5zXjwG96q5LRKv2yyta8vadXzcq9x+0bcIbc8MwjhBWHmKYt+5W+U5cWf7CYRmvrdr2gIxVKhn
p/cYzTdTuu/hhZThmP+EvWoEDSvZCmgilSwQmqfBUBfdLr/nHO9z3PgdMi4+/oNGwZKO8mjkdJSg
YMlVU2fmtvZ/SkubAP9cnDGOV3Nkwki2UGiw0KPBbfLfrUVRb+ti54r52lMBHo2OxlttAJz0s77F
90LXQgA6NZamBk1OtZtjC+FT1KEizcy1qYe/nTRbVAFdc5YNib/+XA+bFqvesdfovtiwusB9IiX2
+tFZOZH5Ay2lto1j94xG93ed2eEOi4iHe657EyHGWnOwo7VPZWiGfYAIS0D17LpTAqN0L9rmEmZt
e0vmSN504COrqrXG9dTS4h9H+zZaVX2pRLsPkYXtohpVWBJJxOoC1U5d/ehYorfA0c+kb+9mJqef
nrlgYbI0PuB9D+t2OOM0sM6WLLM1sipUJdbIZpPIa9QWPrVEek8rPs39gDy/riKTg0bUUuwQAxNC
IaiqMEG0uCgSVJcGseyo4Fy0rWxgGtKfeGS9gSibQCFijEbx23q/zRF9iO3Q/GasfURI5eeMOwzp
ooFP/FM+IxotRw1VR/U1OVpDU1JTm1At/NHcPQwkLMC4bhClRi8NyogVu9RfUZqvCH3LbTlSzyMT
gwburOKiHg7ubO5SbYr2jd0YR9nyD4pwOMe9nl9tXAkN6OdVB3meEVGyS4C0Q5TVGSZ3kGrMlDAv
bCRsM/p0liU7Y6qBFn/cdWChnB9fdW5Hwf/ffay6pLu/iCKdg1if7Y1uDW/KR45EpSW3ckarow3p
r6aDQ84q3S5AMztIRekHBVLBEcL7pZ6wS7ZKWTfRWxvfJeu8w503Tk75NHLEvhqSwVH9NPjxeDNp
T9EO1U462PsVRZsYEtxmgcc6/1rCPUcWhNUqjTN1MbL5a+z0YVcNjAtHp8UZSBG9AtaWI+UbYcTb
2V3X2l9QCb2DZfxFEt2cs9rvLgIHYe/F07EBzXkuaFwcUKZhlS1fhWXzwkC3Wcsc24EiIS7oqv42
++bOkoV+Bl76o1n2S9eMr5jMV0PZ/gzh5a1GDd0B2RnVCS7wWsQjHYrkllvxiz74+V4Bpz2EZbof
HYDn0dzehmyvufx/WgYD/LkcrC0bz4qjXqxoI5yoeq5B7G0oBTRknv0+h1t1a0dGcCaL1TbTw3tk
2ekm1hZWtofppZFyRsLtTmcIhREHhbbZJ4PUrv6c7AdpIjYOu/eEanQ1+agOHLa4VcRpOmfyxU7Q
nryRM0QL1bWwBzpKqik2yJc1jquqa+XpswHTvG40PsdpXWabLExHykuas86I6WnEjtLSRXc7968T
FvoFeXzF9N3I+m9m6AWTIhjf2qaMIAQMs9ZhZLD+FCrNj0xPtnFmoRdD+1P1CLm83ID4mMskEFHV
rDtOQ17Y44Ij8rZHaoWIhF5q0p/LyXkOG6jpGQXick7lkE5vxQbShranitbAG43tjPK4bwyxG4ea
U3ca+5vSyNAbcSqJaM7ohoVUt5h4FRubc/OcbPFsQAspowMCn0vu6lxUkBvQKGeCH4N23Pj9x6DU
BlYCAHD3pZjEYQxZ1nE+Hrpf4zDpFzmZz1S85QcxDvTMC9lcH3dL4wfMyeFKkovB0cnc5JW8FKPf
PcXJZF8yB5HWbL4OlbLfVevQeUkqbeeDRWPKRjcOZ2aQzOmzwCm5ln70iYAIb7U3/TBTn96rYbiB
GHjH9Vhthfvm1bMNBzO/NB4Uu1iMt0hrLYwl9DI6RHK14mLWU7/jxKxDpS6nTSf4cDLDpUWfSGft
xRn7SFHcga/JNVi291JxwGbQam0UrYIijtdAXzBncKXbnAUDAUiaFanfYejBeRk7r1nkFjQd1Bf4
8Dcbtljmlb+GtGWcTnN2hYZwnSetRLbt0xLPIq6dOPxjFnm1t5ZpdO69JGEuA3c+9HY/BTGybvTv
IR0VMCJueR0Trz+Ng/8U+XLba7+gUhvnsrYFsDz05WWmrgv/GCPseHOk6dxL0914KQYr6I2oQRSN
l5HM8YCFYTRgeHb61cCFVNEtddMMr7nnH7Du31Ri5DugnC+GM38lhFOsIx/6NLqlNBXTns/zvkvk
eEDH9my0f1KKiEO9sJualnZYYXFGVyOipjEWkCPwP1aNsZJw9EAmMrqYuIbo8Y3GRtKxuBmt94FJ
3juyo4wAs+c3kN7IcDEd91jqZ9uHrilgnjQFHkxSJZD66D9iNWcHof0kk8gMenodevXplL57itPp
VRDVcZgs+kVJY9inqu7/WqKc76ZkEDjSCcpadcyKrt5aLTOCGlnIfugzCgt35rPjmxcxJe6TlrKg
auGpKpr5QB/AvWdp493rZvwLGCU8JMu9x+MzZuACuUQ7NGfXT3Ok2SzMeUczskv/56ZevnJwtxGN
EtIpTitI/zi1kAMtN2kc/c/N47HHXcf2jIMwcgbRQOBlqrvrSRkwoX35qiVGvxlF/gu+lfdkcjzx
HSe/dRqKClNOB5BacMyGejhlBiQdDn601ZUBppY3I3TGZM8nW0+daxbr+UkUiEcZrPBlEdZ8zBl+
IpVfXCEJYInQRhJu57QiYsVE1wYGc6l6Cw+U4EUuWX6PThQ9lyMkjmLoq1Pr0imTKh2pOjR5gRUv
L4+vYKywt3Zcip7Z/cB4kH6w7u9N3cVrndLPQTZQBaqx03eDT43F58lk+PsN0IvYljn8GvDddONp
9tzpVKT5fJr8oyit8Djmg0RuuzyO4Xj+9wzdV+1RTzlRLDsMKvvs5hir2UCIRUc2v/33cOU399z2
5PH/eRz8iU1bD8LF46en0c0vGjMXK+vFh7WINtP2A9fjMuakO/Z42MGwvAtN2D054fXQNLt4w4lP
Pz5ufNJEjl6o63RgeU9pFDxuHw8TF4EloMnoKc5hfP3vppizlN4de1Lh+wTUDLBA9BXCpezQzurl
8cTQLnjroB7qbmuc575l1V1eeC/vo1PRQANfHnrcEPJg7uoMhRjmFmvlOZ7c12y0MZ3zFFBwPvqc
C7R6V4Eu39tIQVCeWm9FWmvn3mE/LgkK+uGoLFxPJhTYiT7Vj+4Ll+54MX2GldH0GoaafKf6lFvA
t18iG9QJIUxF6oAxfXiWC5oSJNSuXu7ODuMCnLHuNQQ48q6wC03lhAxZmZfJQ5D671mY5dBWMeOp
+7snSEMIy2ZGTG+yUdUYsUw14QKC4H7oBX7userWg+YwWprCfJfOkfGGA5XCnKIajB5640LeyBtq
Vz6a7k+JjmQ9OgV+o8G132In2j4en+nzAFB1kJbjH/s0qm6TMbB5dasPHbfV2Uva//um6yAlJLGN
niMFTPv4rjHp//uUqsL1XpiCYTyHJY7K/PDjn2mr8mZ1WBw61JF9Z7m0PDLvboY2lmy3UkFGfXku
ynGHIxmpeFjGOzI0pieww9NTSP8PJX22HQAQo2Lv7Cdf4RtxHfnk2MzzdcM/EJvx7HuLu2ge+lXV
jdUmb3x65bTbApsUEd5Na/gdyY8l4eZXWow34I63HkD200wQz5PIZbgpPqTTVqepCknjIZJs23t6
/UQjhH6xjWIjHTEakMXkXh83HGLanafhWPL6iTd4ufnvuxWqZn1OFTby//2Bf1+R6hHEIYvYf9+A
Szhc/RzydRI/swzEz3OXP9uaq879co9uR3vvcknbnnuPZ6U6uzaJLmhli+HDypAt5UP/YocgL00N
c4VjACn2ez/DpVBnQYqDMUCZ2Bxiv98+BESPG1pfEl/oOK612tUPzLXXyt3Kquhupm2/QRxNL3ZC
9eSm5GPmPYyE2bfP/K+LzWiIbueQtNF77SLzpwuhDQPpWYPI946FhLtpiR9I0Q7BHGuCwWXyM/se
l7dKbYbqpdqqdi5WnULZRMQHI2x/eJ91sWgY75rvBgTsdmeR89FFTOpehvQ+at8cLPUdKo187Wfq
K+/Mny39hq02a4yEEWWQ/1A6Jx/JiZ1yDXQT51EjvpEt5B2VxArZIF7yRqDqNnQEwgqJOI5y72hl
fMpqvXxKKcxQYVKwM1A9ol1/6jSQEpUz8glpx2UYRrZLaLHRZaQtnFo9wxHWcTkUim4GaVPtCrJA
csTV+2nGYFs40JN7RPEGw/RGs+ibKX+2t5Ib6GJsGxzRN43nVkHMm7v2dGkHGU25c+R/EPKi72Pq
CWc5ktA/+aVPuBgnYUZBXMSCi8beCPJ9noeYcUXfZH8SGQ2vHiOj1IkhvQsMc/rUibOFN+xUYokS
sTftq+mrcdNDqPvtMR1eGtOsTg7prVRfLuVznq17oks9gh9A2HgwcGW9rWqP1pqf6kcjLV5czsQb
3nC15/wG8/udk03ByXgAiulV1d8xlozyZ4MhStN96Bx1E89flNi6ve4GcKSc1xnImqV1BPO1DrHL
n0zTpblRgo1Qo5WfjAiFQQ9ZkQ1omT4gYjnCNlyrsTm60vZ2U8+qGam425UtXbKheGZxaHZRxe6u
Gb39Vllgw6PmCwhNtcpruFwh1S/zJI1iTWS/O9OZOdhjg3cUwrYsfcmI0zgKlaAAY4VEWIcJbZpw
NMg52oYpCwUcw3w1uP4W4gTPGhGjFizoFbOJnbLUJq1IB2GB3E85MqzODE+T4wz7HoMhZdT4A+1G
xizc1Le1ofAfZtOevle9gl6GMLqZqoBykLN3MKKDctNdDankUukW4AosICkdjQm949ae6DqFunRv
JX8eskUj3eiQ6TYuBdwafZB9lTH+mB5KzgbnXHu3TEiDJXb2rQ0YC5csfyZOF+s6KaZRaPNWnSAq
LVTlcaYy12Fvb+plR0tdunFlGXbrjmgQFInNmr+l2UPwJoUDjcYw6NoWhuF2TKB6SWoTukSZCRMr
luxItihLdKnhU4moF2RD8zb3IHmZfli8rChmp47Wp3spnFK/yyn7asnIWvcSfUiJXJXP2i4b83iT
53jOOAntYxIdLo7jRBuaY7D9fBYNN+NsZruMNhbCt1bb81nLfLUre+oaE/2glsINoZGFfpD8lrXW
dtNVMhFP3VljQfD9Pcev/axChLIxOSYpXfD75CGBbUVX7frY4/w+GS+1w2SZ40VI+zG9E2eGCD8T
JklJJlggXbuAXR/P/sBRIFG4j1Fe3rXJs1H4GsWqB/++QuoDO4iJM9qNp7GSv63G/6y6WW3qt8JA
HG/jAFk5MCIs/zWucf9lme9d0rL7qEroMG6cFJfIjX6pRPywAJbuBMYJwrWztcEZ6dlVi1dJolgr
25JDXp77J7olxSHV83MDP/6506MdO+NKUgN/TnryE7fRG0fY5GItNxW1NlEE3tqw6aWZQNmh0fbI
hyYbUxSGJng5W1HE3SEecJvY2RE2DIP9MsKeofgXXaPbW0D/GfJGxc2CPKB3un/0I/caZcoMrMn9
Yzf6dwpWm9lesrb97EOzm+ruKdgecTxexfwxeiiOOgEHiQ7+sx/tsWDWRypJTvZe3axcxNd72dAG
k5VWoW6d70xjfxswgmgK6edkAvcw6XhP6jm6x5PAbuZI/vJe0o8IJSGJxdfonrsYhH7kSPzFMIV8
9TkYDRJTDS1XyDkFIDBhO8ix2yrF/vDhiqlDVh0tijLEVFUkcTqGyGV9U2zjuTD2ID9/2vPkHOtp
XxrVyGlxGefT0rVse9ikC0moal4zL0MmjyJUIgtT+mkmPS/rF32JkaGXhOPC+4lXQdfoOUiuVx2m
zF7PqoAYGXMXMfdatZaMWQPrC3k1I0eXzlx3PrbgMm4VlmVazwvzIskp2cOWQWVRlEcc/f6xNimE
dW030ky9hgy/LT7x1xoPlVGewfaLA8x7ciGiOA00ZYmTM/yOC7O+NLo01khPs8BiMwuwL4mVF7uX
mHyLYwdnfC80WC1l3GzmnjmXp5cfodMifZ6mz16Rs5TH+F4HQDw4pGp0+2De3D5DiZAnf9AzDVuL
0psNIoOgb07FRud0SpMqHRc8ASEBU7erpQMv1ov/doDF0f+2FY4TXMGxBk8v8+QqmZK/BWjnbR2N
PzkZyMPS81ZGbpK+1zOeyrWnCmvUru9wPA2DP6wjoE6BNJKnztZ/Whj8EI/Vrzn28LNS5Q6dyu9E
H3/By9hpFUJfMIkiaPGzo7A+5ARQ7uJhqDl0061w3Q18jeogc3qiBurzTRkb9k4ScEXPv1TruUTX
V4/8n3w0q4wdtV+aFpt7LXHsj1p3X2o7xctSaYAzQLEeLKDhu2GZbXcom7ZF5IU3wyQ5AycvxeBk
THvZze91m90NpMFDZHWbUWWs88QUQbCxkQyj6qADzbifpm7Q1aXYDmmQxNCvMTA9NZ18cZRShz0n
bIANKnv1cwNUmMv7zY6wAxpFXB/eZ3343eTI/yO62ByeXteDjKyTm0uYfcYG7p17JXHiD7Gc1qru
gCk2jdLWme69hw0agKTWAHujaVY0WZ6HUvfWVfyZTWq4kulW0J6b17hKjBPVnbdFjxY4mkWrSrSv
OmYg2CoTrsXpbhRpu3VVgXcbm6Q3fvhl2gRFRlxqBDrEZfyzasX8S0XRtArlx5wii3OyDMpFxes2
2D8nHEpbmfrt2lICr38mAPooczPH/fPMmI4Bm9OvJ7kMZJVprmy/+ZtiMoLtXX/XFcuA3iEvbn+Z
JpNz5O5yK2pvoK3HZUg+2Vmr0mFlOjUiuSR2D2a7lYZ5KzMnvjJd/EKSOG86KkGTvL9zmHoHMWoU
eoWHlUujEHzcWJGb3/1I/67F7BzbloZtXb9D7P2GtaGtrSodt54UOyI7ddYPOuK90FCVVsk+tFmW
zSJhmJGSVGPZ74mS/GcowFAXV9s5+l5Q7JfRJAq30fkL7Yz3FEnrjuS0lSgG7ZQzUYF6tIFHxuKd
/7FUuKtqgzIqLn9Zg/hFFZJsUgzqjMZKdRoqZjN98mmrebgt4bq6a0VbS7Pkye+TM/BsA3EcFdUA
+V/Lq6uaxnibEWL4SouTSXE0bV17AjkLEeNdz8Hko7H4K9I+CwrrUrbNcNE01PacF/oVStbJmZML
pvU5QEWVYlHwwjVSkcDICw81iv07ZXugPwbDx+O1MxvaPsbo7GdRQ6NJSxhi3SHyQTEiBZ0CPZIE
szXIP7UK32HZ8opEHMlx2QahxMTjN8Zz68diw0B+r5oo3Cy+XDLUtEvosr0DQWOOxeDKSb78gnSh
mSP2yrVpAAPVxCYlOSawxK9cr3lhL4CjSFQdA/PqxQgt8hzSIqSryFyfjzypkphyHY6iOhNVD8jc
EuEiKwOzpwwNZofDngMjwwMyEWPButM6FLVSTWKtO/5HLYZuW2nzErZiHuJ+iTnrDIC48VeYqDlw
OpIxfU1hVuum7lkJ39u407DzC+FsUKb2l8Yv0IwDDXPLjvn+csNY86cjcnunYOez1pQrlm/9JauQ
hsczixUBdLtK8xqeCbiYKXmG64D+fkYCx7q1Ye9h9sA3u+D/LM8ni9GtvZ1t4tXr3WeQ4/rLA4wm
h4UXl9lMbgkP2sbUUTtHGejvJrreVpz9cQgq2Lm+OlQRE998UTVXyjKOym2ep9yEqryQnwWE9WBo
lLm1UJVnprMefBx1keUkl6LE+jMNBuQIlN69r9LASUft5ubskIRF5O9R83s0Rvsl8iRUohB4HXBF
uEwmtTu2AWdVFqYTJLrvPUU5jZBh+ZUG59xd5yLrE0rehI1xZ4h31kI5dkqGNKMdF7c2B+YKdOTG
DlbQVizju+n1P6H13QZe9qPibL6Izh6ES7fTq8DEvHJzwuq7a/2BzVe+NFFe8lmQ8uXxLDuexy36
ovBUYvptfY3jZJYBPh5r6i4tvT2wb+ToXR+UQscUR4N5BLJNrb08XnReUS/wCU5dPcCJfkNuzoN8
V8Y0q8u+/iCpQ9/5S5ZUWIdPrLGKWQ+pzrmJgsnVTm2WJZALGPg0NTNdp26unYycC81nEA9wECg5
nVu1YDtp1awtDUZEY4fVuhF1swathvqkRxC+VKAO7lSihOSalZPjcRfHl9a2kMQ31kmrk1uk7Pko
OXn2dY71yUxTwgfr6hBilUgtyN3rQrr5phk1fa9qVxwcI8Rrkkj7lLOhnU3LPlutxjgK7jRZteG7
UdXzeUattAP2/9HCJj8mtkP7L7OGHa3e8R+jUvmJD0qdhaZk1z0/vgpj3B+tUxdPY0damHCHV57+
uIjCSS2uOaq4x03PQlFW6aqBUnQT0nvOSt84+nQfVvPAYbbGaM8FHEumkm4dEM626juNbBlqlicD
sxGDGkd/wQyC3cyIi6AuOHwWdOJPc2ccXR3V6Yzr9DC3pEJl2KY8VlMsO8+Nb+rv1jwdRlyR3UJk
TzT+tIgJwYQVYRWFFL2QCqet3qECKQS65w7hLgLseIL4W6b+TUt7iI7ZAthyJ2M7WljrGz8qMLKy
qyRjkd0iHSl1lP7+x/MU5nsLaP7yuEky30AKO3UHHQ2RoROmTjJBGkSRp7G9U3Z7Q/KJI/ummRqy
NT6Dl+Xe2KcRgmhmu1M6ARhFzkgQi/0iJ+/Vhzt9ldSJuDjtU415iCEzWTg9rRLMsSMHxAn1k4a5
wyqgxOgGHllU/AFXAvKNQvPopfLjtpkmX3WSb7za3hohSplCS91/73icxD4HIW/T6uwTfpqV16gO
9a8xyllCEOqtZxWDk7D8v3WFL5iSPDxphJwkk8GENJeIPBsD3uMUR8N2XmDsxFYVASA1b+9hFnmn
4qFNOprUJ2VNTI3VptNO08t5l9TqtSe8e8pK/m4T5eao9GibMru9cBho94neHDrZf9RMXL9BqRHu
vsrmBjQMaShr3mHifsZq2gh9pA5Op+Zp4Ij3Xg8dvVevnK6PG90kHLZwaVyPPmyjXE+u1KwU11P0
zE4CvTWcTTZMPz/8+/u1KH/XreeG0Qi1JQItnwgGG/5rEHeYZNEI8C7KjrosTvP92Ascpejy0Fvn
W9gK5EepiWWk1VDUtd3eKefwSQFrKvAg27Nv/GLdYCgwm9Nu9ghi6kztjaY+EKDl9YLKnNM05hoW
4sVPKvcpG+x9nEcHYcJlWNKckXfjZ/dja2MmOUIjZvZX5vr3ZQc/dBForM5Hy6AJzOehZlO+1t+N
b+Eu5zK+P15utxrk/vFxxyvM0HFp5djs5DXzoU0oGDsjjXDp9xd46VCP1p73Nvsv4dTHgaE8+Swr
oEhmiupwRcfLDzqpubt/e1uIgIUEtnC6c7qO9yh4CS8WlrvJSmFtMxsnTc1gi7O10+w1vr1Hdgy4
BJbVuq9RNWezvfNzfJErQ0v/YHkutoBYgpGj+IycFiYmvYRezrsCVfFrAeT4QKJRewaRC65L14MB
cxOa/OKuL1zRkiyj02MHIASRF/6xSGPDMo/Kq7dFGIlru+zafouPbXSFvTYb2wmMJtybbacFWiKH
YMYWffOl8c1vh7bK66DT5AG4EI6RE8wEv78CdqCb3JrDU1ZVx0gZHwSqqCetRxRSGerXqGLyFegs
dO7HP0iytdRWc1L6F9VN9glDro8HGHmCoLOzBW7s3tsOEXuqFWgqNQaTvqO9QVivA+VYezaZrwxx
9cc80cfGuhG2i5AKDOuyerfk926arnirmJR0Cwh/xs3KSJ3SGfdzu4pNm9zAuUmqc5bO029P01b9
JFLkyV8RGLRb2aPx68fIPYdyRF3dL5ywUJ4z12FabkYoMuFBwbmFdoXGsfH4RembqOCF8GOTvk1w
j+yrmGFzxLHa7OX49Fg78QUxZUhT0IKmhpFnZhy75B6UC4xWJGkXlIm9yQZ/+jkmAKHi0t7+u9ZE
j+u6sKyfhHa4mA7JAiVzDR9Kxwx0ticMYiQb78dS/OwTlW5gXoC3LfojnjqKjAgnlz6b1jE20X/U
k4kfT6OzlCbJH15o80O3DI5nDQRniDo1PZ+DJux+r5O0vUd8DtY+Z3KFObEUoXgiuQ7PgGirp2Ff
6nlL7V/MG5fjWAJ8ZkUYOD0G0y5xGOjaPhw4KVdKQ9qy7NK1DdRKSj4Xo6UPAYne6uYO7RoRw3h1
vOYkhx25ad2NjAPiuZLEA11NpVTgl3m8Wo+lkIao/pVbIg38ZWUIjQILgmP3x2xcSMdpsakXLgV9
lQF96yx+RyawVhU82MW87Vx1gpRCS4zxtfPEkkWIf/bxsmW4yjauuaemqW+ezumbVOpNmUpj7z5W
qtbotg0T620j8OZ4C1N2qF04yHZEfoDn7/W2JAml/5q6JAmK1Ph8/FZD2P7OMnKa8Mty/X84O68l
u5Ely/5LPw9sAoGAauu+D0er1IKZfIFRQmuNr+8F5AgyWZbsmWt2aWQVi8TBASI83PdeG9FveyVL
uU083tpC16tj2sbTrhqdb4RVPxqt095bHa9B6AXMeBE7z6lj9Q3e1BmaUV3LjtjAIrP2ajDjr2ON
yDEkZJseT6Fv/TYpbscMwVEoWvO67bxXDabm1wEuMVoG0e91HoZVXw3pDuA9cJn55Rk4MmEMwEtK
kOE6yPvkPi5yIhpQaWVmXd3VHRNAgs3vHZ1wa7Y3Bxw7Zlcn8y8t+t5raORfNeG2xwJAGU1uYmfa
ArLJaAebCcDhJVauSQeN0tvo2LR7isWNtGdrTuAMt8utYUSJAotQlGqexOdCtIcYI+vZjymFIl9p
h1RGOXYGCi6Xo8BZM/OrgEh1QFX1TQb+GggYF0ucyGxruMLMsGnhOq7NyCiPqQ7ytIrg2CczqHnC
3YvvAlpmYvNHxCkKFzWJ8OhLSBldluCOnZf7Ure/AIq0HxqTRUFmwTyvBMFu1ToLC7SYE7F+FgaJ
UqHCKwg1xZHElCVTQFaQjhGNYFHrEhjnOGV4aVLcelJPn82xHr4sKwDDq+I84PjdtiVvxqiKbiM6
BNCNZPmvo8HZJBhx8PhZCWG8QUdJzdqV9BXyccOYToCUWJMlij0jeR06tBUWIgUM6gnu4yxLLyFR
6jA2RpSsfn9bzCa+DHfaRncK/ghXg9rUl9nWifEjBXk1XEU/GxZTK361q5Hg7zCz11lspgdw+xik
2VZXLtbhe2WWVy6CAGPI9WuF/mud4evZcYn6gb71aiz7bWBzrF3ueBWoHGs/3vfC72NyHzNrN2WC
qnTqrSt6mxj2BJpDh/7Mtqiq4phX43e6Nv4617tqPw3foQOjZexIGzBB/FSO5m49G90V0/kSo1SG
ld+v2S08bSVQd76Q9iP2wxB2eDqn4FXA6EJowAPV308E990LTGe7vJPD7dvdyrohQNTKG2GULVYZ
IAEIhd6OsIBjzzaLLyzxA63/gZoA2kmhsgMMBf8cO4pSaN57BQvtpqZ03y77Mf4p/hCcleLQImfl
1eNsaSLLbr4EgiZtMJfjwmwwudYawtHCwmI5tKth5NFsEvMhLImAC0aTa9fRUc9rHsDvSlyHjddd
VWRrYgHydkskwaQ4Wk8FkZQeUJEVmB8mLxwWlMxv6JC5m8rFVKrxO7aGPucD+jOlS3gXv7CDm7zp
D6rR7sC8Rky/OvgkIeIXXEO0VQHcFlqqHiK36DAdVQTjBGm7Xg6cXRDdOEFbX/y6RKaHIOu4HFLz
2kC86ocP/XizPOuZg2u37wu4P9FwQ5fUPi9HVKDUSMEseXEJWLrhTdM3NIkrEiwA8/e2xoY4O8W0
Oc6Gaajaag3mBBcvzU3eB5tmsB8NXqN71YXmFWaA+0ro7bEz9Au92mLdIrg7TRDg0C9q9bk1/efS
z7aFOWLxzlp1caT5mtsDT8RcQhmEFWHM1s/QGqoz2bZZjePMV3QjQYxw8hEBvNNuOGW1c0uudbxW
yQhH3gj4tjrtAnoxvILtRyMB8T96OROzi8RDGla6ukYM36ESjbUj4S1qbM1LkJTl5q1DwBDMBoN2
HTX6czimQBG7pL7OmO9eVZ7VnIZX+ik5W5qr3QSTwkxhTM+yQ7uOggPErtUiNiv9BhvprV9h2Hdw
JfiJ3HQOjAUUXt65R6GKmjyZv9lI47DMJybX4bbJe2eLbUYhxCI0E2wHKYfabSIVX4tjuetwMOtP
y9I+Nc3zkKbHKYr1mwGh3zrVcZUWU35sTNO4L1o4U5ZH2TPRwjkJX/vm5OLTFIrgq+kw8s1aQD2o
ax7RBpQN8hsLFvaNKMsnDlbDRaVdufcId4DqR5tojIC46KLrj7JWq7HGhT2mEDvfClwtD1813tFP
WelMqzCurSt6oKBDx+K1FEl/PVWtjUQ5QD5vPNkdoP9mTINbjIr2Vib0xtrJ9m/Lc3pZto/egZTz
tvjH1uTtjXk05zR1crX8rG5xmXY4Mg9e0Klbrco/tUKGLzUaUnvob2KFfNPFuVjlAPO5aI2/19mM
+WDS+YNf33Pa3/E7diYF46y1Dc/4Cw/0hvJDC2fnPARacOb0Q8ADKpdOP5JXHN5zFoie44lTayme
7dQ6hGDfyB5sJnJe258+SVDrMdaHS2+OyBsGf0C/1pDerUNq6csHDCnMEfCaQrPw+2daMFicKwJu
PYAzy3MifWzszbCxyjgjTCEBBN55ahXH/rflKKXC6muYvS5/E9ol/SFTLIl9+xBEk3RZ4oboCp31
nuaSviFYgYmBxsAh8yGDqSwdrmibDW8NBCa7QDh42FZpQTmsd+XPUmcU58smuh7DYjn2cPBwdAh8
9gDrkfXvoUO6tE1irdvpw9Tdvy3MJMJLA2fx8nBp8EkTFPt9iYMffa/hH/WG6gFRU/qIdVpR4M6H
otGd5JqSxL/K2idmayu/9zjbJvrnoAF9bg7Fd2t+DWNETHuSCQx22jZ4gIGxGorKu1BhAeHq2LKD
krxpXHlpaX5KfE97Hh0Ki4BvE+1B7N7YlKLw46T/bYqeJTE836eGJUQ0cXbvjDHH0imID8viKHrH
+zQa2bOVD8ldEVjaHcCxuzrv65eoZMyOBczf6VgtXkJnQEimiRCcVM+5ERHZvIejS76KAGGNywFt
/iEHcDKi2Tgux0AhyS9KMqO/0oIRlJNbPjt4QZZtZorgXSvVVtoqzokheIv7cJT4VAKMS8lr3LpJ
iH5sTPKdWTMU4gC5XUIvkqYyT/lQPxCbPPsfhI7HC8NdV5Tn//tDkZJYIBh0nVGC3qBKkfQpgvhC
cpm+j62MxXkEOAtEdON4DC6XjbEaNXlNNV4dUsOV65RZ3g/iuwCWjRW48ZqQej+AnegwVr8IYmgZ
LAfVPnL5yvDB9Ccp5vNVjao2d0Mm+vS4OD6pfG1PBDnPnWn7DBvM3RtNc+qCUINEScZbRg2xnUTG
2KrAnBCKIt5nih5EnlP8e3MeTdSbOe2p9jZxLLnvXP40CxXdSlpFc0t7K78RVcvlDX74OZsgk2kd
OkSazKw3RnMfVdUVsY7TDbBuwLwJvvEQldSJaaZ6ZN/xNq6B5Lh1TfoqlAzL0ceamoOvJnAsYqwP
FjQTGiJYRXLfGg51j+WjSLrm3E5OsJntnJhqB8jTGXkJ6OK+VrnWrjuLNinPWvzUJid3iS/Cygm0
J7KhCBUKsw3kWb/TpmOR98XbDq9lSGEbq8YpKvUfy8NUWxDgoo73zxRddZd10beEI+rGoAnHgmB8
ir0ArhG3lp11ExkieBmBTQXG+MJ6dgjMKlr7sTAfDH96TMAQnGjfVQ9oSL3T8vClFlirskieY2lK
6Opo9XTNNfdVhMwKpXArxXcrTg4wITA0Dldzq/BtIoFnFs5j7gfHulL6xuuohMN4aq6NqL5zjDw+
6n5ns8c7/pVywN8AunVNsGkdSZRrC5MF4A2jXqVRnV4pYlRZIPOrsM/94/I1VBqCb3PQL0zQmEs7
BtVB1UOboWsX6srbiz711ktEG3nPmOZhBsCHsvc4IIK11Zi4vTg52gReHgS+kCBo0nvS3AHQ5OLO
tzLru7Cq69YAldLQgNtQd645qcnbmPDCY55T5Eacc/0h1h4LhvSrbEBcATv1Ki6c29LoaDGGtMCW
XiqMwyC7VfUQbMes+w7EasZoNsQwBTiikFH1yK2JZkuT7q7PObUD/4uRmQn55CVetONDkkYy/xmO
WPeGt629znjiDPI9TukiI4Gfs8U5mItQo7Prtv5lOc+9dRbKzzmJbvekdU/1bGPXUnlemq4GBfDc
/LR7c/b6ZD9pbJJZ6xnu1diTH7A8ZEtVtKyOmvLBm0m0W8s/i+2Sjkti3U2l/WmYO/kq8cujE2OX
BAG84zDwzDDa4SYa9jVtOPAYFZTw5ZcyJNEVd5GYmYivMTzCTy2HUtyU4wnp3hkDbnZrER1zq7PZ
L3/f5IDkDSNVbrxM9LeWMEOkSQQaADanydaSwmNFY3gfZsUtofeYClOXb6ueVbmi3ggrbLb+2OV7
1Bf9itCIF6TyuJlG9vnljTZL86okF9zWJpJUW+u756V3mK9bNn2awIV1LuzO+JRP2T0WYFi3vd0x
IwEHFsUNOvYoK4/mGH2Nmzw96vBkrhsPjRO7xxHfKWhbQfeDeMGNbzY/BR25ewe34aqODZ2EGjpR
y1e4/F1mR2SBx+niEtiiuyw/UxauureOp4WeG7tMfUO4KvosSfu3zPRH2CpE9lLasS4xclh+h4kE
L07gZjg+J/+Q/DdEVzhFw2baax16dKDl4bXPi7snAQDF1LygWUn8ZUKHtcRJTcQvlHVMdh8S4Rcb
3dKc6cEZUmb1YbnklAHQobdOQoXT7u319GcOfgV/tUi7eL0s7yiaiosx+uX5LdsVCaa6hPmPyg6c
V4GHeFcglJdEyoAWind9JKNTlw4PaT08K0rK5RiTJeN03Wkoy6ud35acQcVgXIIunzjG8PNUMi+N
PyVgma8QBX3tDTSnb2VK4RbwNt2wv80E74vVZC+xRMpuhZwbtQg24VK+Yup1KQnsbtckD4ZGOEU5
Y7yWNy7jOIwvnjb9WN11DATOoxq/hZi2b7Ex2bdpMoXHWulwj+PhSyGSK1ArzBV04jR4VHU6nPxg
4iS/ztuBc6+7kp0lnyZH3L7t9sqRFwOWTMdh97rOVHVn8aSspUOUxtI0Vwna8Z6NMkydc0uRQ+cG
tgfhrdbNx2GnhvMuyFMw6tYNC4mSaUvDdt7FHluD1naVANbsFBoDTkUwsQf00NSeBEeuT8jyBdiR
AIIO4ezEhHjBOu0S7SEN0TlySMZ7+r8nOHhnvi0DIuRO9g3fZH5nuSStNF717CpGGxrW11uSjVJh
dLsuqL9pUWE99eNlCc11CEI59B0efc6+jB8dOC4OafHIDLkvYUY4pF5AXhsoTv6WRzvnzf4a+Trf
BVcaBt0x6kZhGvz7b19YRfz6P/9N/x9h4auss1xAzV6fHoJqvCwp0EujgZExNsF5gx3mHm5vYyTy
KRptJwyv4XUXu4+/El3/p4sxbDLQlU0jV77LVnXCPGzjPIrfVsQl19v0TSLQUqjHfeCdlyq/Rank
BepIVCAlg8bA6OPLMAhof3dPKPgsaRpKKktxU36/J54ZDHScynhLAlm49+aJazsFw7oOyRTgwHVB
XzUeDYCXFiPznZ52Bw2rKWzOWe0Z348M0e81PTTpfX/PeGn2o3I93NyoUWxwg/ukQL2BudRqeNo9
k13J6prP1ONfGnuwNsz8yW9wbeK7aGftRVR9c0ICemLcgTa2/g0jiIm5hbxlPPPw8YdXc5Lybw+E
RT65wUslFcNrXc2vza8PhJAJja6W8I6ylEC9KdcT6nOrGmNsbz3oDQ1wLSdVAz4OBqTlh16oL8se
WYz5eKzmrDsIR9m6ULEit5jpC5HnLm0OeDVeF5+nUZfHMhnWxqCrmz6eSNhLC2PlUzNv4OxwQxSC
8s6psNcphKWZpVWHIKrPcYTwU6u9/ezs2MQiJ7x1PIGsr+FiUloshYFyxVVmZ9pVyNDK6rnUKR8J
qEq6x6oP3FuHFD2EgGG4/fjm6X+sKZbhKJebp4SuUIy8e5tm+ceoF5O9KbLROWpgA4/4rY6xGYZr
xixYOR2ZAb4Lq5PV4qkZTes2hw5VxYW9cgXIilUe5dFudGEGpQw/XwaqvngJC//4UuW8vP32Pc95
2mp+vh3TtdHI//49G4VQknWHhxwfNpJBrz/ZKjuKLk0f8LFZqxYx9nM1q/nSwSG8CqxmnxsPAwKC
U+sy5QQ53RM3RrSeY2FzlrJAO5XWFwnz6rop3eov8dTyfXa2sAhe5rm0lWMIts95+fjl0fSxPY3t
QKKoFHRQLUmodBAOX2TstAdGtNu0LD4t+7OGQXhlOpG2KSpma4mZNA+pLTDI1iOZYPMBPUmCz3nk
Xzk2De5lPvPqp814EV7SbHLlIm2Mvc9SL4t74au/LHTyj4WOvrkjHcPV5wRpKd/d/Kgix9dKJ8Bt
lDp5T7bL2EaXKDORujioOrOZ0OZFDbZk6r1VRiqDnAjFXjyTbIsTzH5EkbXU6BLD6dV8IlwiDGDZ
RC/Nq9OtU9GP/ssj849XbeiOtE1+wKX2+/1nDNyKpui4auYY28nChJC7FmE8Q5MDIKumY4RmDZ9w
f13X/r636uLCTPO+d7D3jCMSuLZB1+r6xlNpneqgs7bABel+tlflLP0I66T52xv5fi0HSSeAS0iH
QbPkwud//8szA7/VMsbRr7ay9zeODzEmC/AFzkGly5CaIZSNGee7qoghI9iYPkyXk1sj6JRjkD3V
ynzlLEVCjNFoW1Bkzx/f1D+WjPkCHakjqVGuYSr5LtleAzLiNVVAjTa641qUvXcMwDfR69QQUbdM
RAfDfMTjXZ4ICIlvQobiPhRk7bFsoMB5Y/EZJuTnsW5ZaJV/hRHG+UuRYPyxVlhsyIYUprTYloX+
LrS+bvAUtUDAN0ovf9ZDaZzoOiYAc2mitLp16aNZnaihNjF6syPjISy3qHBe0jJ9sExPXfPFPOlC
iTP5LhvitTgWWIQ5DFH8rE2EHiAZ1M+wXTFQkppiap0g0YDmXR1DoQu16BJ6Kj8uowAzkuZfUt2d
eVn+fS0E6aULQzcdk2ro/Yaf5lxSOhnB1nTwvfgM17ZaBwnVEjBz87z7gWFjNdpazKADEw/KBPbx
s2VPzHF0h63SFiRoYnwC9O58kiOKFmuQb+oxeEw5PjBNf6zT5EWOSboDaUEdr2Ob46LQoGiAI976
wVjhw/Uis0knzLyZMvaGTh1g9LnaexCBbgc2XFru4MOPuJgSRuSMPQebmLa082hNtkjPjR9J3QGA
altaAAMRHfEMa8FfplaNZNCA3A3reO81eybyK1d1xX6ZIiYFffmIe77Szfqumf+eSRk0/rgZZ32K
9owJ491ybO58jdknElboDuqn1lVnN1rl0jJfDLJ4Vn3o7ROWaw5ACS28Kd4nPSo6VImrnnHs2bYw
cWBL4lCz6AZVzgRXaXX4lydXn0u1375Zi9pW5yJ1S+B+el/NYF+IlMYZauNXtFjnHSOFA966GFRA
RF7wAuMqpKuAFFd7yWvP37uFHu1rqcML1dyTY2jazhiJrfn4tTf+WEuly27mCB28ANJA8a7ULUvR
+vBYfETTcCEMxqi7uKHlPzJ0HWK4A2av5ZcCaMI4NtDPuF+2F25w9zU3eYXhnKSgfM84bmt1NO8b
mdZPFQ7fqB4+4wIuVq4sh3XiOPIuR+MhC8I5BKyitaACWvk0xX8Sr5BIF9a5Xpyr1vz8l0/4x63n
E7JWWLxZOpb9ZVH5ZeUl76+dhI8H/O08rE92s9HhBd9K4GY4IiPVmdduif61d6tum0RFuQEEAeK5
IQIrwSCuOeR8DMwf7GK0N8tgaD7IzB5gCvLIeFh0G1NDiCzpnAbVYEJe7CzUc0J5Z6Y4RIIufXTJ
wblZBEtxrE0Hk3blHnHoALRFo0GTNo8ff3I1f3e/PXR8ck5VlH/z/y3j3T6J1RUuhBVxPEhsyNAe
9X0YuUh7a/JBAWTfEusgmaB47VaQLuDmd4wibzL81iw79cWIiMycBBLvZYviet0Tp+Bh7TPxWaVC
4ZVv3C1dCXSGvUZ0oYGeXSdraTNKAKTePOKs/fHRSeVD4zRfx9bWDo7GFCIOYKKQwRHnKHdMJdKd
hbwGGbhFSJLHLCaCRnCw5qctoZzD1ERktgZk9eM79A/1j1TCdF2d1fYfTlgI/AybfqbaxGrcmLwM
a6bwX8n6zs5FQklEXzK7T0kpOXpmA74Secu2AqIRzNriBKAO8koG4UM0K2P9g5Mm4WEi73RnYsKn
oyIeyeX48vFF6/PX9tvXanEkUpJlBIk7Jei7UoJsrcDGdqU2HgKQ5Yw3afkBJeZzSHuVfDYwNsUE
8thRFr4M66cqxDDjYNYFi46XIsiNw2H+uOH1x5cm5w34t0uTlPAmrxvVvFJ/rCaBkQ55FFYk97iY
6IRjE1c2leMubBAB2hSa5wzTw9YuwxcfXc0MM+p2uM2wQBKMG9dVcENJCgMlim4nbB6OfMpltmWY
XezQ1ETnWAujc512fynP/vHCURpbjHcN8kjdd/dU6LU3pHqBQa2w6QEPnJNi371trCa68XP4RmC2
vkt3Qj0GSoh45VKXJIeTQrBKNaIheL+fauncJ1VKa3a60dLA2uOklfPL8pBcDTLz/9I4Uv9QLbjK
tiWnZNOV5vKc/LKwaQN6HkLN4q1Zn2SUAnTvXhqnVisgLKiC5xozySzKtLabHgodZWB9RMpsMzvA
fOENyaNVTS+RCr37JrB/DFIK4rBH7aqcJvZI90fn9P5NM/+gvEM+wHIZ3IfMAXI4FemmT4zmIrKi
OFTKc67LDDMKYFbOyLkHyrAmdN0xcU+DsSaTbLwEKdWFrKyLbc3zfWobpyqjy1+ewD9We0MY6Ml1
y3EM/DniXRmLit9MjcmBtRVmEKTS2NgKvL4oZ3TSGBzvnDbPi4IEP6izc2i1Eo6NeGRuPSfBVZ/0
Nz0NJtBg2bRT/UDuhBTp0SrQDUTattUs41i2Hd8rkThpkP1YNKYff4g/anEOmHNDEDWPMFyK8vlD
/vLNWqRyOOkwGwB7htfdrFbuNByEi0AHm/Uxiovxsw8EVnXRiLQyXKPgKF6tRuxQuInjNDGXmXvR
8F4TR1yGrulX/63j+x8PISdIqkrLtRTTPxo1v19qlkb0DSphbiB9GEfH7jmKwZXjH74Q8JCvOh6G
dV3rzcaZZ1W5zc0Wro2Ge0moIJXaIf88LMqVbPXogKFxzXjDvJhw+DV4WphM3F2djXcBdrW/FD/L
mebX5YrCh7pAZ+3nnScaZf5wv9znKtMNSFSAH+CrguNxfDygmSo2iNf6b2bVjYeyiE5L941p9KWO
ymvFCOspLejHtRVHgTzz74pR9DdmpWOUDYrLDPpKGLjtXaMaDppxhzu9eEUGq1Ph+nQCCpEfk0Rc
9CDS91VR2sf/Ru/wz8UBeQnHODxqdFQNuex8v3w0t87HevSwTcnBsOHT5/Bo0alc/LC9H43xEONQ
2iwHmQxrJ43hQF65kCn6Kr7rxuaqwA92JBHeXqP6tg/UjtoeGVdCzrkZPeIJ++4LqtRp0NAGNHVz
6llDVqQQOfvatMKHVth734RJj/LK2ESVjaZFU4jhtTG4Im253DLies1GGpNSMZwjJLCaEcDAr4NR
HSS7WZNZP0vFic3u/7Lv6382F3VlzXwbU7FbOe+/eNn1UtUGWSWxbiFNnnSCNLL+2ELqPoYdwoRZ
wDFBC+Fg4NBi9xk9HtwS8BVk2tWiYI7wZ7TwVHWZDjshwVTrTeocP14J/hwOWJwVcKzACZhfrvfD
AZ1BjOjyEX/lcoP6hg79NIviWUAOPSWjcLRD0DaECmsEPuTu8Im8nGLvB9lwaNRNRntv7zRJ8Aqj
+2Brev1YQQy7CrvGZDbDP1cy0NZNF0eI/updFhAjM6javISD9UWLLJeZjfUUtyWxpTbxn+HAULdC
FrirprkdNzjxg6/JU8YyuV7MUlkcWruPb8NysP/1RRUc/GkDG7YrlKIh/25BRGYelWZbWlDdaGkP
0t53Ig73/oQ9TaSqOnG+sLbjZHZcg+0eCileLFiPJ9dAvfX/cTGmgomldEET0H53ZBJ21EZapVub
Mq1h1FazfhgV9K6qTJLtjM4mRZi62uiaZNuPjn1o0tgluS+Ij3mRpn97lv84wXFvOFGy/wP0MCm7
fl/EzHFE7y4UdIlZPSH7NrxeetiRJlF8hPlGN6VxJO+g34d2di8EHlbbiu4+viv/UEpzGRyyKP84
5hrWu8tgT+x8Z4L2VOmMLiP1LMxBITFIogdteAgqQKMounSMuaQpRBxNtkNWE5uYt0yJW+Oku1BB
QzeNVuwBLjhMTlNd6ruPeo42ZVmQvTTc/+Wq/yhY5z4S/6OhQlcOCe3vN28AchuFcYR1pQLmQhN5
2oaKHQCnLpDZNMSLGfdypUft9FTrmrgOJu1FR7x5Bfj3h+u2NUaY2L4EGvgKaaKYqi3aGI1F1IFr
awyoA/8U9v6BoIjx08cXr/+59+quRddcUvFQJLzvQ/fdYAKPQIP2Jm7BVE1pH3gOHrAKHaFLGpVS
Hkm3dUX5PDAEmOacbiMCKuaF+ISZR4u/3NF/PJ24kq64bZiuMt6/HSoXdtB4kgC21EAlWYpwn4Ny
YDgd0kgKYySU83mKMDP7ocy8sxnKq8ktN9D6na9+g3jQDbR0184Aow5k098q/T9fF8mmaHJuslyb
R//dUtIHyagbrP9EijQkWGFZuYkGMix4uzBjzwatKId8scxvikhdYhefFhZiGJb0OFe1bLKjX8fj
PtAMst3HLLgy4nojw7I4L91ju8XBE0x/WQLNf3hSOfMhy7GUCd3t/YA0Dp1iiBNHbdBzOxcvn8p7
ZtYPS3ECR2cesRyjEUFTgbD6KbdH2a6LhF49ZowvQe1iCJ3/Q6clDbUiMgLSBvME28kxuk4jDo0U
b7xO+5rTT/cMPc+5zDObi+R7QU/gIIqQsFTCsJFkexP1uMjH2UxeMDC7u8Ut6PvRredF955f1oc0
NJ0LMklnw9e4gUOgPZGqieYWbSdqa/ZU75ttNOTb2rI+e4n+w0G1dJhGvgfZdoz6Qie9wP1Wf1nA
/xg50eKWnJ1dxTtDlWTPt/qX2igbbKlw57obfhum8KScMTnZjIXq0hV5DfIaf9V9AS3viEiA0GXT
ODZujE0LH2QDrzIlS61qN1Y6VztuDMvPD0NUxPoBjDW1FfrQ/8dXXVIHICh2OexJQzAq+/2Su9Ao
0Vv5YotkGVSS3zVbnPj6ZpxjXbTC31pB9h39pjxPdv7kaPJlKSpLelvr0MGF/PH1LIOhXzdkrmde
6tmUHce1XPGu7MezMspCNGIboq9e9fyObYg/Z3JvpB/2O+4wi7lZJsB2mRux7o4MNBCWcphgVdej
c94NX0NpWwd8o/Io5xlvq8LgmOItHkb6huVcJxcYjFwj+8o5jfj3zhzuSRXz9paAyEUlMPzlQGC/
b63MH4tyU0n2S2Hr6p0WA9OgVooGQm0/1qehtWaO6n4Rjg9BgdVbxpt4LPDJDrW24VXtjnh2htvY
laQLt1uv1dwvY0QIy3LEbEfEwRSI5XRm+gMpLmNnBqp1SvOYDFT0+hIxxBqDZP7km1AUC5M8e4wz
PQDnChk9IiPtvoMRJtycPKOUoExNYFhE3bhbDES1TUTCOAU+1ZhpXDOBQisyv9Jwc9g+Z/snNrGf
S8syKWvCxzSYWFlPvo0HoQNv7Za0ZUJyZquRHWD9n+nvstPbtSN9VD+onHbOMCRn0y4OULj7cz2p
Vx0C4KoII1TmMY5Ka/iuJ2HOh8teQ1r/28WYnWOJQhCIBUmkwBuhjqIxaKp8JxHREDtrFqePH0pj
LjF+fSg5NjPDQkHDk2nTzH73kowpEfBWGLG0RxjsLQePCwyz8rIoAgS99E1tC3hZTZvfmohc8J4U
XU5FkgPD4ziU9wMxtp4Wn/JaPxVeZp61qDQ4sxinybR60Gn5sQypbnw2T7hmzUkWwOWWFsBkx0xr
aMfgaaKuGfpG3weufeu1JrF4JCSg4rDvP/7E/9QooNhStC9dd+l7/L4sNJ1Hd1tn/GFxpFobyUtW
q/7s4AgkO8vsX+5HJ3BWhWMZd2nsyQ1da+yxEUoarIoaJI6UFBwn1q9Dr3ZOBbTua4c97+OrZH/9
84vhBDofSF0eJL6a3y9Tw/hH98cSDF9XDYL/ezMKOuYMRLcBWVDrSMTT5ygxXhBgTPfQmd6ckMuH
glYQXg9YYG2WbOI3gFKD3YmROrvjDaL5jGPnMrvRsXBaLjxnMxPGU8SccANC/WQVVuLRppebesiK
TwUDNmjCnETjcUqeF5ERuoyFFQCO6St0/fHYYStfo7lRtAOncoXmCehU3JdHn3Syx6Hgz/OwkPko
2q+R9ANSWNzDFIg8cbPny/IcELRuYiLI75m7gcggPwwZYbmjz87MN6g/T/1gA0ql9z16wt6qYQqp
dfGoxJmBRtolHq9IpXd0grC+OFG9ci1akI02vGJ7AqUglbMHHISlRKVin2Vlvh/7CRF7WSGjGPtL
41i3Uw7AiIM/sVrhXpbxlUFy2bXGvG03tE58LNMN4HWb83ff7MYCQFPVQKsFQ3DQSwrZIih6Fp5A
zJETV00MFKko2+RQztAHzfbsXcs/X9aXLGlpPpP2NqhWXLxYu9EcdV12HOkdv2n2NZuTksUnWelv
hAWjtLC2zbbrqm5Q2S8/LZ0O8Pys/PaJ4aGVaaBW020YHkV7tOzuFes2kcdV7B5cosGOWTV9fVNr
sluV5BUnNQlLcKX6AmaxGXfxRSrXPZghad8hNodHAmPNTcLYRcSfsxEbhxv7kqoJn68cSJWcrDY9
tfUY7o2y38FZy8CsGhkyTpiAy/iGlJ561aKl+dpW07OOoGOZRVp9QLSAO9U3LWgkJxgwu9Jc5KUL
i09D6MHBRSnJ4/AJKaC7rQmEgt4z6BjF2vSxNSdxE3LMyOsAW04o9XPQwJh3ML2f7LZpETQMz06D
ml6WXXWiWDjJsWWmPZF6C49oDjxLf1h9Ptw3UROfw1mhlXj3iiHoiWTnbQWhcFE3J7CqV2bvGes+
JjPGgry41gf51DeM5EKjRZug5JuCpfaMT8InwwjxvntZftZ0zc9e2fQXP14mFgnEu+WboYbBDmy5
ai7Rfl8l8E0nDhICfWOAsAEWj4XLKHzCpToT8IBFOJHPCyy1QDsv/3LscD/GvfPqmtVhFHhCdfP+
rU9SmyXj+9R0TyNq1KWB6lvjN/KEAdibfX0oCtYREZfN4/Ls+k9KNRgtO0udh9hyyCMd1aYVsLGz
0Y53IHiQQ2DIvDCOATthwjvZ0Ik2dxCkAZXUHpqSaFBfp3R8Jk7DfETvSDaTNzxQRDhrtxnFa+YS
/meO8tlHp2oRvXb2aTGiMtW1Z0OOwBaURxCAJy9JW43bwsbzsdzi//lt+Hf/B1mIyejnWf2v/+DX
3/KCDDhymN/98l+PtOfz9D/m/+b//J7f/4t/XYXfqrzOfzYf/q79j/z6S/qjfv+bfvuT+dv/19Vt
vjRffvvFNkNVON61P6rx/kfdJs1yFf9F3Zksx41tWfZXnsUcUeibwZsAcMDdSWdPkdIEJkoU+r7H
3+Rv1KAmafVftcAXWUlBTHm+LKtBWsxCEYIDuLjNOXuvzX2s/+V/9g//9vr2tzzM1evf//hW9hjL
+NvCuCz++OuPDt///se6U/gf7//6v/5s/f1//8OO/vV/dv/6L7/8H69f2+7vf1jyn9Iqv6TyZJia
pOmcFsbX9U9M80/Sy0X2jGzJVZ117Y+/FfS8o7//IZt/UnNd1WEi8j9NWQtabdm//ZH+p26Z6z9r
8ZkCrfzHv/2yn17gv7/QvxV9fkOmWocSVjZ+1sQIMvo+yj8UtX7+WhChBSq1OHmfhvUMYVKsUIDH
Qo141kTWh6RbRETUN8g7TSCoqU0lVJ/5vHOpwwlmpp/MSDRIwW1L7UcXT/KngD0Bu9EUoANSqFF7
6QqExo7FnE5k28Jfq5HXklmfJxplX0ZaOXfgYYiD69PmpJKJk9xYUgYNZS3lse9VenI2lF4If6SA
lzKbcW6El0S+LyKNf2TqRBPPhDsbUd7C7Spi1XAX2u+6XZtgRvZKscZS1gBMY9fM0lGHPDtJwSUI
pKHcGXEUP0phAgelIcdnxyE2AXqvzx2JvLk1wKmVRlzM5NRNLZE0WbuPURj7yqIXp0iaCFfSw/nI
Ece6lEc53udIGlIAFwsyRCnWy5cxzdgZN8tINZXlkXiCZI20MDnt10YOsk9C7RBinM/L1zwWUvKC
rMY11CpGZhLTkmUfYn1pC6F9LRQ9POmJDFS0VKw7ZAXZYzDIKp6SUe2AbiRGyjbNKK4XrSbYdDSx
ciu6QOCNSZ54R0Tasc6SJrWx+Sd3Gaf/L0U/9Xd5qk4PIkg46qBoirxR0+sXPaoQkqkZW/dKMhvH
tADdzWLSYsQTezyARADdLB0LGOoMtb6eBJrJhmCKVxYdceACqUXZQK2BOIlhuUow9Ub7hpIAN9mc
RAvcKKWklaOI5EaXIXpYa0YjIEkHQ+/JMalaoUgw3UvE4nCaOrJNwCSv5QI3KRB0S+phbWJDgW6f
ZsTEDFN8mSgD+D4RJKNOAgiBGfmkaj/SuckxUdSjKO+jFFur3ap699SJZPDsF00KSMmlcqA6S1Qr
16JkqIM75MMs7BqtEr9CmzPISwCLELtVNo8E6OTSyYLpEduGoU1HY2nAfqlBpZdsUqDueGplCJ8X
HstDDJRl8dl2i3BAMf0dJUEKf5BQY6g5AgeLLDShTqTOaek4yiBJ5CjeGbzDyzAx5LshrYjXaZoo
ixwWCkZyP9biSSA04jbTYuMullsgUkYWDjBANUmlzyT2h1oOetJau1rdFxGUBmBni9OXcvSaU2uj
G2mEwzd8vuMTgp58cPsSpMpYcBbZQf4fngMFRItrlZIiInszQt0filKrbHzH3dcx6zgERRJF6V2g
CSuQKwia65pTKCybQArpCUSVnPqC0U/fesHIMAEsoPJA/2Q3Zrb0B7lIKwKl8eENtsjG8jOb/vJ6
kSXhFjACVNAxhzdEVqS6k6c2PFV6ToJDD2KCeBYl7Nm1jQo5VbAfVWTc+GeVUPrSmUnZkYu3xIQL
YA7gjFqLCoAYeb4cUjQFNo67DnSiAeU3iySR8dFJ1koujTRbGirCWoagOCglWeBdlsynQK/lzMmK
Et1YHwXpnWWQQedgXFY5H+Xd5ElKrl3i0sLwXWiZ6dVLMd9APMs4+4pV+cWaIoCOct3ntzqsU5oN
Oj9mLODsip1wQEXfWHZSmLiaabFdieYcX8+qPAyuZEXkLcfBfFe28qOMDdtsicfUgvaRo1j9MuT6
xHQ4pZI/BNP4+v9lkf9vtHxLCovbf7x+X8YvX4ufF/y3/+Mf67fCersWef+xZivan7TVWbXXVVNT
3kQTf63ZisrCTBkdmRiNQR3V/P9dsxXlT0oKfOnmKt1Fu6L/M2u2JG0V5DL9GIQyHJRVStFsEjaL
tx620gDwXkJWvcSOLsPUHyIFDJ1QCMmPSg0BiXc6gewCSmxtaIRdrXTTZTgaVyBC9kUZBc4QZyCx
+iHDVYm/yir7eVyZJd9kBXialJidK5bBqRJJrpwh1Ht9Wb0YKVtrDao57vzlm8SU5BNPQaIp+DNn
kJPolKiaYvcGyI8oLgF6qk3kzomif0VN6s9hdaGmwqc4B5owhJdzr+8rok3SGQxYKu/5kRf5oB71
MtvnfEWYq7UjNZ/gJhAJgB4lQGtlp8+ftUDoPvdFPJ/kpkYkMmI1atcM36ZVTPYF6XdxCTCVZxWK
10ahPt+F2uPQ45ADtVBbO12f1IS1Q4BcX8iVN+dhylxUM5FJlTTcoyciccU0ADZTf6Neq0SHWsfi
QIQdtRud2m6T6FSEwGWtW6NHeGmdPwXBLbF0Fvz7JtwPVRJkMFno6MutljjCjCBBrwnlDBXhM4Ir
6pPq5YjcBlB0MrhqoyZeCGP9kkoABQYz/wzZKTkC/oYtG8j3hE/BGhCHHxHod3j/gJEEKiYOidbz
tyVVj2kq3fJHtderSY5htMBHjE4K3j+/EopIdJsTlsEwmSH9GR3+ZkD6AbvrMHyW614gPQxHoxhp
mh/myUuireHcndhedDi/bgYaK37Uj+kurkk7L0Qwdu3IWZlvIbjSYkr1sSo8mAn82a4KAcHTYfbb
CIKhVDDrg1VeWNEGFEdBPNwnSFddFB9kdS+FcpDVlO7rUjcHQaM9QJ5FvitrMOCRTrFNmaxHorgL
RF4FO9KUk+0izflagux3DbhZGqShcuq1RrapZcB6mOb2speC4XOoy09WXOPvb2P1MajH5mqgZnHb
5rB+lVmNaNzJWfzKSljtsA0Tr6tLV1LFuiNP5mdBWQpHi8KTuP5AdrThfn024pC+qAJoM1rHHDkV
xtmwaOSbdrFFAk//HXJQRzjVJLhsT/FOZx2lawRuTkVY50HrWuUUSo3iIB9mK5MsL9KwFJhRksjv
KiVY82eKTxLkHbhz+UsLE5+CbK44SRB8ji0x3/fWQIpw24ROOoR38Rgr1xEtDz+UrNlF+2J8CWmC
OuISWTZOknSXkxOGsT/BjZ7Lj6DCvxZVBt2ZMLYohJunNtClB5wCdpGgaaSs1H9Vq4oqZpfKlF3D
CJBTwdoqtbEzwbIPa4JaE5VwYnPmLoXreEU2hEMDWl6Z4DKae2Ppv2OS2qnSmtMsw3IP+y/50Jxa
U/OKhAATa3KrqL/GgI6COfmOrbl26P2AhU9HMr1CMwRJXZFOaFwafSQRQG2Rr9mVpSMOUmE3PS0K
M5CvqP4HeGibHziXEgcbck4vgfy8Sa8aLF4g6dkAigBO+XSLhURNmTwdWpjC7OAilLys7xqnhXHv
ltXAv8PD5cQwAFwY0R209Mr0EiKGmC0LtBozMUFtCO+pN1TiOyHlACxV9rhKAMhpPUreoH9qIjJp
5kCA3DjOttHU5BBQ7pdrsiexoMDVEuofGXELcle9CCgUwO4Jl5Vcn7o66O2s7SyvCkuIemJ8y+Q1
kJcuERsIrkEo1G9qlWNkbCE45BPPPY/axkmj+EfcARRjozD5YqjcI+9fTz6SMzSa7HKw+SxkwZNU
aodYjD8DH4Q6zdzaCsMlapF7MmKhKAKCwK4lXOaBRlZzcBfwl9s4iWowDeaJYseFqUZuKUafCFaQ
PSGe73J2Onu2yg9YUIDKGaDE5aa5BRb9qpo11PP2JenY/INMRfIvHpFAoO4clk9BxzY1C760bO1t
oTUfwwXOsqqjpFOXRyJ9NLSU5R0vBHJ9WBMLRziXM/eK4QU0tTxJjp4LObkU0J3AeMQ1rQdRYo+5
cJvNPV6uARF2HsckbmcPgiTR7OiGexgKBBKQQ4nA7BqexM1olvsxgeMTYGGTSV+Qp29mr33mnIM5
qQBvHAt7pSUTIi0Aa4bhFdTtyywpXarRIWsOfUuh/KLHwJ6YeUn8yEGqJtR5pRbCeIQP+9Jom5sw
AljZUtkPBZpwQ3cMKF/bVTp+QZL1YzKVeyQ1X6tlBOel6McubIPHkmO4vbTGZVgb4kUPsvbGaEft
To2W2k2E0G00ZU0V2slmxuaY4BM+FbRYtI+MyBo9PayZFhOBRMEO/YuODaIiHaKcLpQgu4J5fiSY
l/6fpcPqzeQ7JVLJ16owP2XDYO0ICQ6I3NUcYPhQ5EDCuWMlXuXK0LOxEKgXV8lAL7x8IN6I9aOu
X3q1voA086JKldssplem+X2tyxjFSMlUY5NkT+R+SsyHQpZTm0/PPP+KwAieJynhwPXk7KFit54i
t6/L2ce7Y2PKOQDpftTokhDASXh0m/mDFO8pUNyj0iJrwLhMlwWSlOEofeB2me5aDY46Xd6HyMDI
Cr82x1lwtLY9tWl1DQzAJOEJ8QuVELWaKHz0ihezvbKrqPEKSfIzK33UioY5pKzvgyjzRSl7XGju
AV0ltKZNaFvGCrO/aYJAir8HmXWVZoErD83NVIq7KY9OOSFubBW0aVdGg0n1P+t9rQVlFkXUoOG9
HVJT+2wl4QNeg9geYSJWHTG9ASGzolnfZgYsKHXxW4GyfCTcVUq3HzP9+wLZnbaAQTdDUfEiDUSu
sAmS095tSFyth+IkVuLJgilrDd2TZZgHUk9Su4b/Y1v98rpwKHSUuHrsUfyBldNjp4KzZtfYPtu+
D6BlNYmtsZzROfA6s4SjI5N2gZp1UHuPatonQyvuQyqoFvswANpPSS/QVFkjK8Hm7MXJuEWAPNug
T45SjAgwbnwtm11ZFlAWCXuDbFVxiK8iYjp26izcMnM7lvZMUYx9heag58K4Kx+1LHNm+SmAT4Hu
1e05EI+hDmkIGzWHU5oF5I8byO1UTsUl0Rpzew1Pxcmswq3TjJ6pCf8N05JY+gbPKFU/kTIAaoJo
QOPTSrqLIaCotN6CqHUYMGQc3Y+L4Kpddc8P3rfh3VzFh6xMr+T+KbCsC8JKblJ8XkLUozoJhhsV
GA1YQGS3aNmgwwri53B4jfSW1UC1GyFyCazHJVNpX2RAkvDH7GX4JBqNHxLFV5s8/LFyF3Yv1fiJ
Os1Iayii2ablsz1Xg0d+gN0gLs41ydHEr6mSQdLhw4uizzmKHVPrHHX4HEWAzhsI1RY75MBWyWtO
wmxXmRUZJwhtwxeE8V5ElSBqDhN8dcyOCl14aV52U09yCxvzPk8fMBVhdMldTWQpmtg0MuuLmNeN
UYG786lI76TsyZzlK4v8rxLnbLPczUVItO3ijBr5oLKOiG3NxI5dFlhXQ2oYKMXdtDJIomkfcnIW
mFhCPXS6NVcIy7i6TG466B6JSV6ayRwumv0oFM4IITKAQGoIyTHLXiNm4ZAlV0ifEdkhoSc7stGX
74BwDqr2WvIGlQScDMRZKZSR0gawv5LbmsmYI3Zg53PHpqM+qibbKCF7MObku5wxk6PyIoOjuunA
xpPPiYWso9dO3LVTKIqrYZrTQkKIxJoGbWxHcBUB+zwFafKlHGB0ieqDFI5XVXidSZmtGAtlo2Ft
vNkJoGSkkWumccK/Hpr4YVDzA9taDPidY0oYtYTxqY54KFEoQXE3vpK97ZGF7g915+MTecZ5dDRn
ODNpdsh6Y89Gh5wXwYnihaXYuGh5WXoaPUfVSny1HvoW1oKCMnkw1XWeRXUulOHjGDeemXU3obSA
hO6QXbRKz+mkDJ+QOjvzgLcIMwrBA15L967GQAiT3MtqkWiK+OtIrg5pgVdhuBx7k8HVBkvsZlb1
lBbTc5/VxJyiumW3bZ5CXHqyAEDIUC7gxBOIUj+ri+FLWm4eu8E69JO8y0WCWqPlLm+MI9GNAKgo
ITvdlHxuYxHAlH7VF+joo5G9Q1iSoGKm4EuK3oZbWrpIUo8Atg5dn3wXC5Ns3yjwtUo5jUD725Tl
pwUCEzQXufVIvRpGR3fftkQfIlnmXrNvK9YNGdauSo1P8txcZqGAOEnG98t4S6VwT0j7xTzTrl0L
jyNZhTkmyZr4Tz4ucYZxkmCNmcvoQphC/DQdNeB7DrMOjCtSo9fplW1ZU18YM096MrypTghiDU6i
wialfhypUBqt4jSEavUrJgdpuE7VVS6+VBofd8quuzD2Rlu4jXWlKDnM4/qpj5tLRVgUu5Eitifi
5xrvZJLUJAECzbJVwMRzIX9fYsMpZfk+aSV9j0/G1c3CkWmvsjk02fdn/NxSEl25fl3ENdbtvhiy
2wDiyTLcrsHHfIC+kYxHEbQGUkh7gfmgDMLToBymtnpcxOaCwD32nsEnWp0nFOokU/bUXNm7K/p9
kesEFHYh+FSps+ik1TtRDeDjWESmq34Tja6ARnxuT2GoHyNSNpxMB7sCDTIfiotgKNjyzW7fzaBn
W24mLs1TxbGSNVc+CpngGfIXitK+kJEem7zS+3ZG89IA3twNN9ydg6pxP0SNKyyoBdj17EyNjY56
1NLgFKWkm2rPRTEWtmXggmhRb9iEY98PaejNEjK+imxFfRAfozEzbFHXSpuDm1+q3+biRWnLnaZZ
VKqhlyEnJtnPn2bFF+L+MFoAHQKR6BIo4sOFWaeA9+ZHbcxOnYIESzLSh7iakZBkOMejEvn/WAIj
CIAq7Mgx47XIGpirqaqwwOAyQW3oNMb8VDd9A7F6SL0QbbY7ZfmPZmo8SaeaUi4/CCPYj+O012rj
q6RUX4LIAkIEBgsOFKlSVRecKPlWD73IDgAqR3GUdEmC80BSU0CH2B7T5LHAaW5LUgolepxjW+h0
Ny9IldaZmvHENPsFgQ9+CIZHnEdO3NX1PsuVhxGtLchVJljq4uZTQBbkwZiQf2uScIEW9bbIgJCy
YzpVk/hDFZnsLYX8yIJpvFEIrabaXlLF3gU0YB3Ov5UNIUX+nrZTYGtxa+zNlqWQJvRjR3yJHXWj
QmGkpBpNx5NjMBl20LnQEKMFc7tG+Y6HP+QjpP+kaqF4xq625bxQhqP4Zogo2FD8KYaxUf/mFNrq
EfOl0+4CH5wJji3bOo0u3ZI9cvZ3Rcm/WnfvW3UfXg0VpoQ62hJFnAc/d+waWQuDaCrZEhzYabrh
sdhThLKJPnX7M730Df/j7ca4JVzg6+0hC//5UkNCwc6okQRhNd6NU+UM9tOkPjTVYxuGZ7SAG9XV
L9faiHs4MWDszbjWiO5bE08q/ZLfPzl5I3T+5RKb95TJQcS8xSWYqfrduEN9cYuIfZfuwp3g9F7k
Co50q9uzGx+aT8mFuG8J1jj3/ujZvpeX/fIrNrAMEfQUbQp+xewXB8OLj4Ot7erL0GkcwU3OXW29
p3dqiLerobZlxUb5SdVqc89DGcoB0FweqyM66b7khtmGuohYnPKAXsUnQ+hL4Zy77lp5/uWypCmj
KFstaFsRBgK5IqgYVo5IwZOw0hVQYgfpc5df6eIrgmAb3/yZez13zfXBv9PjikFRDTAqZSc7aF7r
d3vNl3aN3+5/P4ykddRv743GO0FaTL14vzZVdzrOGXVt9t7Sdb+Dscmeyi1JGLEnZ/qhe+YF2yDH
ePj9VT+8KFAr3iXtXnWrN19MU6X/hMwzwQEW5HcRrZ9BOHdrv3wh2O9k7F6KpdDmRZPw8yNM5bKr
gK/oTueOO9Xhvh6FHTx2T/A5rrF9PfPKpF++ei6IaU6nJyLRMdmOk3wSEpnkHt0Zj1ApXd2BU3Iy
rlAuHZVdel34Z6/40S0qiiLSmgFYgyvq51vsKDkTW84VNZvcDrd1YLrjXLLXz55XBznf//2bezN/
/DRedJpBb0pS05Jkc2sKHrscD2CNTKrdwRa+rg6U/5zhJfTB/bud0/Ppp2549tPfiqsZnFzXZHHS
kYhg8d4IoaRuzKSwkcnHxJeX2U3Y3M7pUzkJQF7JSroW7mXSyxz2GS8Ls56SPhHp6KhV64KIp7Lv
tRbHRoy48Oun7H79raTtnpn2t56sX37l5quFlpwqXULdynzs3OZQUJWzOzu/tPzSi3btGTbKL3ME
zwTRPnIM1ZAZAZu3P0fU05qWjHPxqHiFl/vVDoSsbxz+C+/83XWsjQI8MBM0HZwQHNwnbv9Vd9Jb
4444uAM5JJ8Gv3IIabJHRzt33V+/J+6PGRcaByAOYA0/j26lCcOSI4CKo8S2vq3DO2FP62Q/oq+j
GzrJDq7J2Vf4y9y0PlQGmApLAB/RVjCNhTqAhxiprDHrrJEC33OJqnEArjr1gR27i0fi3D7oozs1
gKAwI7ITUre9T3TScjeOuubMQXEyzWstLW/OvMSP7gv1PjtSXZMRbW0eprWYy0SbkUv4ui/uer/r
r5YL9aZ1BT/3Av2oP1muduaD+GiEYmTASszagv1889VCgFuQNq6qfZIDSVwlNIoKezsgWRGcwriJ
xRaelrw7c6+/Tos4FdC9gy5gU4mW9eeBw5GiNuKCex2PuW5b3rJPnfzS2Bk+89Z15f+XBs27C2rb
LySS1ILageYMnvFsEdzxg2B6PsjYkSJHGpkac1e8OHvZX/ZDjNX3l9083iHhNseS+yRx6JkETPSu
itf7A8Qym1g2zkaHabfuxWLPPPeMP762gSoVwxAz8jre3m1QZsnILCyIFDN9xYsc7am/ihwoIO5y
N+xqlDc7tvD76FL5/vuXu3Uqvc2xhg6eZDXUgSrZ3HQeTXIpFDRQ1jVP8zKPworkZq7B7AcG0i4f
CfK66HnmAFmuteTm7Br44df67hdsZnmC1CwL9hvDi22owKpDcYIkV1ZdJv6L2Osvzi70Hz7td5fc
fL2EWKXyiH2BAbY+bSxjCJD8yA0T/xtNSTujOWyvE/FYnnGQ/LpDXAeZAdwPX5NkScr609696G7S
e701UiYOKAS+fEet4lB55EXSCd51uOfX8eWeG9tvPNHtRuP9ZTcnC2vUrF7Xuezg5VeSmx8LySGJ
xiV+lUSBm2bHlvVT6ZEK69AGL3frzJy9JrfnfsivR9TN/W8mk9xAUteXGZ4xww383g93HdA/l7aH
y2fl/H50Sz9LV41/jG6+KuhTq2FnizuLItOctZQZUwaTHi7fIqpIRJfFMEsKmvr1QpjWKlT59vvr
frQ6mMh5cH9yZV72zy+516hm4OtTCTa9M/vrpf5URecG0vrGtm/0/TU2M0ZoKKaB9E19+3DXz6ZW
7fiCnYsLzc0diL61ebde5StU/c49118OqrxFBi8bdEmhc7ZlDTZSPZfIB9ZlfXJlBzDiTthJvugx
hHzB+/3T/HDMWLgoLYkNK6WUzRxFJhXV4AmC/VrWoPjrr2UN2W7edkr/j9fazEZZR/2Nypv2tiPX
ncRbaLu4i6N6IvXuMwv61l/9Nj7f39lmImIAiYgruDPNJgKLLVn7Ol2sk5/lD35Dv+7MKe6jufb9
9TYD0xRymOkt11NBMFdoVEvx7vcP8IM9CsZX1TQAzEiUhjbzm2QlHR0bYiTANxxaP/WVt5P22VXj
gy97hVNxDSCGiNM3w19OwIVkIx54dGx3SJ72vTdeomg9O9Y/+JZRspq6DAwSksu2StIgVS4SExXO
uLYzpaZX7CgPwY5nWDJ//+w+GujU7rghHUC1yk7g53lD13oI5eSeOjy/gJG+Vp1QpcgeRerze44P
7wyDMhhIAxrndg/biZFCST3hzviIc4uvGHzjY+p0u9lN7GiXYlfxz724D0Ygt/jvF92MwKDp22RJ
uSk9fMiLy6E5V5g8d1ebgTGmnYXta70rpC+C1fsFsEGhFewz7+qjgY6Zkb0/lDT9lzneaFK4zeRV
05XZ1zVHKSPH0eZV3rSvXQ1Jvl2qOyDwK+ycuDwz48wj20hT3LOr3Fp62SwF4DCwPlKXwZq63Txm
iEDMolwL3b7xTdytZWbzQabt5q3HLFp8oRv54/7sKvDRN/j+upuSkIjOoMbui+DsEO7nq7VSijH7
U3l99sy8zoObO1TYGYtMLApsgm0tSA0SPYw427I1by7RzdB1e448mFserMfi+Xxx9O1v/N0VN+vA
SEfHMJHWsg6MJUDzLnelQ71TfVagg7wjZdxPTzE1AuEkigO57gdzn57/Rj94tT/d+GaBKAd5NnQc
GRQuu0O8G14kN0G44awVor8OIwi2Dme3aevt/e72N58pHAjDbNbzrXo7ues1wy+xvzimne2z23Or
0keb4p/ucvPNlmIWtGrLw0ZQ7CSfw32+I9fNaT5VP0ibdAvfuFRuzny/H96hobLCUusxKDT+PNdm
idGW2BE0J7rs3HBfMNkOho2jeq9eZP5y7nIfvsh/v9yWEUomkUone71cfSshtzgQ/uwMiYfu2iUJ
Q7qrfgTPnAr22rkrf/jtvLvyZvcEsGMwq5pXqXPUwA1RO+Fe2ufUNU3jsOxyTzoLvzp3s5uPp53p
daJ9xnI12xgaWckSD6i913qgjU/ruAV1cLaqufWqr7uplZn0b69U2XwsnTGB6264bHZoPA7xHN4j
V3VRcZd+4CId9lhJfR3Cov9fmYN/uvbmgzFKS04xVa/zhXo0G5ssd8okmW2Ty2pRKGn8zOmdYPf7
UfxW2//lO313y5svBwOqimOFW04uA9bxxbPuJxeaEbVqV71ZqCSnJ460klPsEEZ/Lw8oJd3iRKP7
9z/k7LPfrAVgECNAjeuzjykkcMKs7kDa0j2D3hDsZA4GYUR5sd5F1iWZes6Zy58bcZttp5XKtTTP
PP61wWNIDvSZxE39MaWdNTiLozjDF6G8E87W5Lagt18G3WbPZhqRAIqWGwfp5HSXGgNvdhZ3OfCd
fRlekidIxOFn6ZR6NEmU6txzX7/e3w2AzTQ24y4LRqwljLviQMLi3rpTbbwMV/L+3Nbto3r8+zGu
rvuBd7WLOg61MeRMykAjycZp7eKewFDbvKYf49VPv3+lZ97otkWRGrMUkG2OTbu+nRbZLltyTcn4
skzv9xf6YEf6011tJivs/fDaLS5kiTU6wRYpbOT+/hIfL3D0W6S1hIoQYDMzJcZUB+L6dag+ea1I
Z6iwLXv9IbycWFOJFA3/E0WfDzpozIfvrrqZk/Sxl5OGAgjvCxsjShRbP47MhCidGpeoSOb+s2Pk
w/H47pqbCWlsStwTDRYg8RgcC2/Yq3bvqh76JvfctmH9q7ZDn+LKelbCPq1tV3Cpz+Uo09fhiC5t
lETfjNrrKKqfz7y8jxbQd9fZLt2EUi+NWL8N+3En2IWLuoucWrs+1NxX6C2fz1zwo2cI04GirIWY
Q9+OlojKDvERXHCtyQZHWOkuOuArNGHH+kxB4MMx8v5amzFSQXir2o5rpY2dHRaX0ObrZW/tRMnW
fOEIhPfi3NZLXifjX17cu/vbjJE2boaqoUjGnBX4qKfWgyeWgqZkz6feo0C/JiqaKVu25Yvi1XJ7
ZvXB027ku3YvXvw1ZP8pZMF/jkdwXb0W913z+tqdvlb/DaAE6wT9H5saL77mL+X3//2/vr7nGKz/
yz9cjdRUsDUCLOQLQ+XzBhj4h8MRJuWfCsB3WvOEiWFVZMb8y+Eo4XAE9QP4jF4fDTidV/8XlUAS
/+T8BkWA4ics31UK9U9QCd6m/3djiOYX9G8TCQlzt6hw9Pt5LZLxPi0J0OF9Xg+UjlMUg3n9MBlT
ctmv2Nx+RCmGt0t0TaIkD2FP7KNeTbIziOW+wY+8F6Q11MccocvG5eiCkw492D03WkN8y9QR4BCQ
CXjoF5TDmZkNfgyyxSmL5bmc0u4Rmop2YeEQntXJuhhTQrALqmL8B2Qe14leO0mpHxQYP75KyRtv
hZb5ahuguo66p57BXgSadGYte2uNbR4LHH5EGmg1eDrbwmw/WH0e11G770TtqlH1eh8bpulCU49s
RcGQlQkE77aqygIwmtrF27MqRRDzkoSsNI3r52GOjqFYXRtShEyerGQn78qneKTN2GbNsYon8qUk
ws5nUbrqBoUzm2bFXiBFOBlwF8JmzE+hqcDgBPgHEqheha6y4RIJp7ADIp4hL8HuK8P8Mjfm5IWj
8DxYQnZpicPlpAkHbLWHUIUFYclT6nXh6yKQApESiZ0r0eNbGEk3Gbt3g//mH8/ovXhuOyutIwrD
7Eqbo2OtyG94xHe7G95IjY/LaPZvaWwyiuIdG4IoYy+Nsq9ylFDVQZ915WEu5sFbenLxspHsBvmr
ksUkaBbDSTK6xGnC4ZFNWUhY1H5q5zVoRwGatkYNFPmcuYJQlEi5C3MnlCudgDaz201ldmbTsSlQ
cT8UEPkyVEr0yHa2SKxM7BN5wv+yN9Yr64Bmar0RXFEuY7/JpU85Fioh17DRNoN0Tve47np/Hoca
mFYMNSutn9yfzba0k/u+M8gIxP1p/RXnmHfZA1WqGAEsA2denocEtXERkVsux4l6EwJAdJFqEhBY
zD90XsAhlSdPEIThRBwWOu9+kc4tf5uldn1Imq4YqCIoV5NWsPmdQTJpYbHwO9+CKsaRpN6ox+xY
6xgylgBAkmnahjnzngHaEICX38+qGJ85vtA1+fWHgDJFVWXIKPGocW12iHqVqYUF+2k/hdlRBOPX
EUEoNIrp9hNEOUbhTaDLtT310xGSI9yqpXltBrpXiaRdCVp3H66ZiYmuyicdmcA+HQK3lgGh6Enz
XBgHcjE9xZi/RCVadKmuDMxfI0FK5FkLw7MwKtddql8OK0EjNmtgQ8ZqcZGP2RyNWHLV6HIqHrFM
axeArIZDW+leviYtLJmCTnCSjENktU86GS9uvLCDjsLksY6txkuSbjwGyGyPoA/GI5p4gIJm3e4w
M9boh0kw3hkCgck4SuhHQrsQcyB4VT26iaFLADLL2lXA7D/J2uyV4cDRbqwMf2b3t6sXAWKJIhfX
ZRZqdgw3FXeOGl6MJCl71YyzOShie87bC/SIyS3UsvBTGYy7lKWP8Dm9dKzePA1L94P2+L2qk4LJ
PH9IRfV21sMbpV/ynQwk1k7ECguNTjUqnp4zMSR0/mWMGmxmZEcyOWT4zhmrhGMIs73AaSM1WSCI
OtI4jqc40KJEV1x6nxdppdYeSMbBkaV0N00IynOsviZ+mwW+tZ2k/WDLFbHfRrvqwyMrstUWQ2io
mfd5I/9QM6WGSBfeNl33hYUt8SfQE3aMGUvNRATGmvKSlH6UT/VuQEkezBrgk0C4jbk71bifA+tW
sOR7Q5k7PxPL0Y4HRUZOz1SupvOp4/pkqCjXYevoUyHvyoH2NGFrTwBwgn0yNq9i3X9tDYy5Q9Yf
LI2JUsYGbEcNUucu6BK7kMKrksxRt9bVp7j2V/zUVRJWOZaterQlubkSloqWdy7cq13pFDL2yXkB
laJIj7LUPi6Vdjll1T7oXgJZ+5pbCEF6sEBuGMkXcjBc4eho8ugaUtb+/3B0HstxM2cUfSJUIQO9
RZrEYc4bFH9KQk4NNNLT+4yXtmSLnAG6v3DvubPj7uA6sOO6anRj8OWx7daXLV+La7m2P761eodU
d78xk3J6M0Qm/87YrUdDbddck+BYxBTqGr438BtvTr+oQ8k4u83ZDxfEf4naO9Xjt9r614wQJW4x
MUVrZT9PLr6YJSO+3u13xrIDMThYh8Nu3knwnffuApgmsUvtW196nNamSaJqTtbqXObkXFkkgsE8
J8NISOOc5sv3Mo/dA+zCgvf2hsVp9WNWGMD6xu17K8hU1bKODyn3O8B/zuOgtotn/Jm5RwO90Ug0
2b3rki/YgzqhQnPABqVgASUVLJQj+cFpaKOvIL7RecjkUsdbjjVQGwgSyo17x60J3ABaPBPaFOyg
LAIG0O+ro6Zw1bpr2vBziSYjmX034XMO3oc9k0vJ0bOE2AdJK3cesePM924jLvpaZ9fBhx4xew9p
plkhYYpaqKuVUIPpP00sQzKWRI4yLmTfdNpUdmq2NcQ/RU9cpPKoSC5anfd8q4rEnvtfclD/jmW2
vhgcVXW+QL/R909n7T7sYmoI7aqWkC6bUc/JHbtjNabqRCyyE5mZxBFkG4Cl9DWwsvK9EvU/J/fR
4KEmPyqfCPhtN85L5yh+KCLywMqGKeyaj0qXn7AXzGg1WTg0jXvwu/mq4b+xcr2JCx9/FVFH/b3Y
96+1I3/P3Jc/05DXQUMEudt2HdnuRhtWtvqY+wUb1w6j2h/Na7o3IbbO6uiV8k5Knpvps26tPCom
zca6nJMAQ6Yi3yDMBY80UtxyTDPLrvouKWNbZeZPZn0v8KFcrLaFd+4E1f6k67ImIjIdsEPCG4Y6
lZO7ma/JbqTHySthLLXVFlrj/Icoe94c0rvrzvtemxNu5M9xWzRONR2zm+MD5imaY589FfjyvE57
84zifiz+Zvhmq1qTB8DBToxPMDRni6hzHSXp1g7B5qT749KFDf+dLPrTWjhd4jeyTl67evZic4cn
NO110taOwcf6S+npYzfp7omKBQ8ySSx92tPUamhxiMeK5tI4Sq3CVpdNyHKld603sScpqGTd2foT
d6U8GAT4jJXYo9S0eUuFui+9LgNVAlHDxR5aIoSJ8jKZXR/HYQW1WPoZmecDp2c2fGYEh8n1vMWp
V3TgGCWCpD4/Vruszmm9hBPMElPP3koT/q2q8WV6L16fvjQi/SFfPlNLeYR6+1154iRaUT9yN8Tj
PCKbzTwCsSQ6K0+zI+zkt+w41W9//B4jTz01X/VWQItbUxxnAKMUSc5kWPlsnFvxVy8nO74BP1gi
VAcIBNWJ7NVIWfUduojh+Iiz3noSPg/bfHYWoGgYnqIeAyt0t+IosvoBdUWLUc9sYM1Or447XfMU
/6O+pJ8DjDa/ta4IGlHV4Tg3+3ioW+dQcwIkxDaejMF5BYppE7VBOBfW9RMuvBfb2pZEoK2stl+0
4d7njgv1/45dsxiZJJg0GnvxxypvIYLm3kdpml8LFysSQ9PnbljlvelHjljWxBlbsOKtsYSqRNfo
8IaF0tnGGB0K0+s52HvxnTvk/NitjjPY9Q+TscizTAQ8prsMzs265vvbPEKmcsoPr9+5Mx1XnsDF
NVdCK7xIUN1FPADTqTOExArdHOTamZdyuOEkMvd2iB6WGWJKV9Z+CKH4uu5ldrfM0Bkc5fLV2rJI
zIaswXnZ7Tu1td9Fvxd3uTund3U/HrDoNwe1aVgoSrOKGmWdONd/Re58q85PCcXmiW0zH6bFRNWE
beb35tuuIM3BmTx3pvEPrjt0fWJ/A2l7pKCu3VX66s1HfYBHcqhjZycTzrCqLNKVA4C9K49D5fA8
7pgFvXL0wtX+V65ccJXrfltlDQG2wLJcLEPgN+MYi7p98uBgXvuW6e0O4geF7r9tMB59k6OqrwnO
876NVd03mnZRWb8dpKoRhFk8stBvDrVROefW38Z3Uq6+R8gGFFzaXVFq+2Pnz/VBLZQVq510ffni
iupHAOzmIFsFfr/8TZpQNVOh/+l5ezDVq3jvn7Vs0zEwt99Sq2MBWZAoG/PYk59Y68/2Oi5HJ2Wm
7zjZl1its5B1NOnpKzntUa02vOySV5KIOpSpre+GnoEFNStOO6bYqPXArOCqec9oAfDR5k9+x3ts
b58lhco28WX0//zZ+pCuysNFeXe63GWIthhStvE46MND7pvf5SK+Br977Yo/lVB/DTv9QmqwcGUx
1ceTP5wBiuO37+geLPpGoonasbWTVX6mrk4SWYp1sTJbPZZz+k9r5K+upq8qBwzw/zsCwNqZCI0l
mPItrh1IAKm7XQwFHthel3uwFHa8DHBHpE+xOuQPosn/pmj1jeWhadV/jTakWCU1Pza6Ug+ctWWE
h8U1sAjuitryfRCXfG7fphKZkQ19wunqX3r+zXeephobu1orcNqYcVgWqhBKEp0PHnaS+ExyKU5p
BsancuDVDUQLu2N7cmCf4OUexouzVw/6gD0ah2JkdshGevk8GV0BH1e9ALTmkcZqOpN76Cxn4ao3
fUs/1x0wDB0Fsb9kbuJ8NRKHEgMzstAOVbY+Ov6egIDjIkVwBArFuKgOnzK39X2RiUdDkHXiNF1N
0oDzmKf7ZV69u23Y/ktBuxWr/lLby3+IrM7zvhQhHJnzQNagp7nOzf5uBN1WgQ7IZ5JXge9whFhl
yLTZI42WOlOVXxPJO0oBa7L8q1Faj65IOR46rlHegX/UpGvQq+Faufaj5lZTtGs233qFA7j0wWQs
D5lmcA743pez0faUvT/GZuHcHLfVlqCUwh7c8U/N5hs4jCoeddBLZjZBBJrnl353e+yfeBxdm+Iy
H9tX1EFdDF1jfFb2chXjbASrOw7hPOW0E8B1h8kcYTRZ+VHAeCey2FtqdAmVTceweZJZjh0ZNtmr
BcbbYDRaBQXgt84W69j+gYN5mSXWXl0v//aVTpu0uIeGdyew/bkNhlnTI5n7J8ecLkM9rtdN1JFs
1yqyAP4WXHsjYODA3VhxEzF26Uy95hDDyc2fJeXmNeHcs49z9jjXIy3vScbNfB/Hbeom9oLsTlpG
qHjue6Jvksb2/tXegMm38nkJaog84Or1vt+PkvYA2N/Llg0fVc9wnPM1QHP7MHkt2bM3xMyQ4GEH
NU9hpHfln2KPK7f8M6SzE0gn10GSFGZYddOBldYQa0pdgYuOZ2K8Dl0613e1JULVFz2QMyK6bPss
MpMM1fo+A/4SyL0yKOnKnBnZ/l/HP8DcFD62/pKpdKQDBGSfU3r4O//fFasf1xunuHX8q2pvrny9
ep8KsKqVkZJx7Ts1ye/zaQMDhGG5fPTX/WPCUxEQz9RHy/ysV/3+2JxdpmBCCshKXtafQSVy34AC
nA1IWJZ3MsgIDXwClGwYL1HP8bXDHse7tQFcXe818BvneaOKt10c0oWBAb0eigXzbn0BIvWnTDc7
4Ss8uVYGcmK505zhDbxlUIkXMIysMssr7hkAE9l84szjD3KGpzeKiNS9Mxwb/FnLI632c+p5e1I4
TlyTLPhiESEBRCsDmX6bPRSkkj63rbk+Q4XTurkI97mtD8IkF37wnfEkOjz8U71WsUcwgcg4V6Qu
ZVI0NzSNN/Y0wOhgLFtrj3099oBU4KfILIXYAC/R0s5Lv2gxyfBuVPg6iGwnfwSwzlBhH/2oqdbI
360mIJQHNU+5nlPCI+F0eD/ZondJudJnBYAhD9JNy9Dakf1ZXNN3yuZ+U5Z7TfFU8kKsMJiV9Stv
JsbKmPrEN+QVXsFIZlZzXdKmOSx5ARUMQGQz530iF59jHFSA3IFu00W0ZHo/9Pr8WnefncjBwzVA
q1SBpX5v1heIIfcMbvWIdO8sIp3yQPJyRrDI7D1bhn6n+7cp21Qfis254v9ZQ1VkGXaQ5agWmn9O
FBF6DDniHeQJg5oaTCilcL8ZH+7K+bdyASlGg1AIwEylzLgnYRyYlW8wwv2w0YqT1vCVEaMDZ6tM
4yVlmCz6DtyH/NPqXho1k0ykBQvKGA7buv7ePHSVNirmPKUfvbqQYQNZexDhZQcy1pQse/Z/NkmN
sgBbBPOMT5crhQRgK9TsXsaZRcVet9o3II0nJtKQNHrJPTCWGML3DQxvnr2a2ZHYx5FOMGcyu59T
JmWY0s0Xk4TopFDNqVdSMm2GgpIN/Vtueu1BDpCf0r55ARRicsuk35Jh+EKG/dmEHjCMxRdv5B5Y
qasifPg4wTxZHHRtPuaF8yabZYl2fc5uOXOvk+de6GQ4TScmZSOF95C6Ihh7nXh7T5OxWy7AvGs+
Yg57ylgGxcE62OQNTmy4ZrIjNRpcMduwAITmBlOrujhXrDMA+L3sWQnJBZ3ZPDBTmimvaNe4Tgjb
0gHWrPnUBbq1X4EWMOyr0WPby/DQtlo8+7e71x/1Qwp1NXQNGE7yb4P9DWS4Hpg5P8JmMKwvHsuR
6U22eB6BHf2P9WvrPB11uZx20Z7XYhv5dSEm2hr0nrYkajiX7ldu7cB6sup7NsH2eR0LX4/ZTE7T
c6JUxTLdDhPsDmAvY+XHJg8DgVslFpYMf8GYz7HWDxCj+/QO/2NzmGzqzrYrzl7RIGbvvwZRVSHI
kjbozqrX07htmQrALg89/V7AEAnAQ5X0lvuPmjIK0wZ4yLqOJ86GKVht7xUDaTRl809RN4DtLOhk
9EuQWM1brJ7Z/jO10uEFtp4gU5QRwzKATo34HSZCjJ3cJUrE19twBeq22W5crs+zIT8zWwc8smzv
+W5xSDw3W0dAm2Y6UTYUJ9tbUNzr5psx2cRjbfZvo5svbT2Cqk3bf0536dLtMdvW62JlW2gDlw4H
rTmOMwKHmSov9jVxP7jbC1iq6aBpztnSe/ScsIBC7l99U9Ax+lpEC6FfvL33uTF4d1On/+fLhYag
ziIt4/djW86hSZFxA2tiQE6rIKcRHAjsva9Iw7FJI2WmulGrjsDdZmKbFyOPh6b5JQVQJC4wRzhR
k50IaglYDUnb3EpYkHvAN47r4F21fYrcYnrdW+arBLJy/R1T/Bah33ONEN0U1vMmE6eb+8h0YtGv
y2Ebnqac/M0NzF7Qa+br4KQv5mA/rHv1d9ogpswaf2w8wxUUILKHLQLsfYOlERylvFfbrhgHNx4B
hfnBN8f/IIsnZIZ+EiyTHnWTQGT641s2SwzjGhcljpBgd/3I2mSK28N/s0uiWLJVeAQDm/e7xdfc
Ck08zFv53+IxfB1JDiClgcQ9b9m+KpLs9NmWjM+ap3qvn1YmQUHu1Je1vyduZGGzdSNKIYTFQ1TH
LcdvqtKNsZVYmfOUMnC8/NWxyL3hn7j3G4zZuTR0PrGdqVR71HwLdribAVBipAcGGASZ4F8HBbDx
noAe9CfA/v8chzUnKRsFxTjvsFXVR5Iz7s1qDeHDg2dyai7ntswORmtF1rSdRuAj0ZBxzWi39Hpm
RQHRRpSBXumBCyNrxrH3+31TSzAOdJdNrTqKzZpCM2ufZ3DKsTfAEhpH4vTG2qI+AVi1L/VPljd7
6EzpHVMAEnw6+xnn2hsplXpMocFcP4dI2QovcrOz1t3qUWg1cLQItjRHjxJGz1g+uHQJBSp3TWNu
SosHqAiAulOaZw7H59bYQgbmfzejuvfXGXRffmhmupRJe7L2rgrafX6Z2swNlWXxeQ/V75adl6a4
OMdCGRRiZOlOeXnvOtNfJgtd6BiboqMc+2dlXvpbK7/bVF07jspY+SUdD0Wt4EcKvGmq7hhf1U1U
tgt7kLohSFzte7Ka9h9otgGhYvybKJXhP8525Hjz3WZYb15W/AoPi1VFflq/Hm3/tEoBA3sXTC50
epy6I1dKpn4TQO1UVDQM9eu/LjwUcmX+FlRmEG/GOoCGI+1nf+wB9WCHxKexmpFzxl3xNEOCCfuR
ssZwq1vyGYMBwkP6Rke+r/X0h/pTZ27zad1dHc57uUcknkC727GXkyt5cKXORBLoGvhoQj3yKF3A
X0+VQrnOE7ktWE8KGPcLy8VILbTi23LMbLxyyr90ilBMnkBTaEgx9gPMmO2qdJ9vTn/rnAE2nzYB
AEphs2UVEzdp1ASxvWTEDA9aS6miwa/2WzLjTbYXO3vCmLN0TVI7Hnt0xpBoAlPx6FblfNRd+WQV
tDWm2W+QwZ8Z27JbqOBcrjxNs+9xTEmefFL13GCfrBlNrXqF9mSdpU+mDlP2jDLXOQ5rXSTuVj5t
+w79pXKfDOIV5WQ+dH5GPbq4XyUYQGta5qNlLSB/awb7KeDCDVqMzmrLGNzn1C4+UoBq4epfdjGX
l1VutHWTOm1ubx79dXguM7WzkaK47rTxftTnmPxiaEepAQBe1l1MHs8cUtMrOcqAgwxk5dZDet+z
gv2A6GiVmWl6Ldmw3txc8rKitkLt7TAUYZrFjgw8WtgMw1ttqEiUf5zKh5u0WD2IrVkGm1brbO0a
FaQQJ8N5KTTIEA5boC1NCHXIT0f2C9+zKLcXp5w8xj/HuazXWPZwc2tpXlz8GbEE3Gfp4oGHvA8c
ydnsuuQ/qJoNaVODBR7bKph4ccK6x/0we+aV68HtPXHsyYsCeb8FQFWaoJac/m5KZLTvJTOivlCt
HqWVzRPcNH7cmu6JgNpHPff/UoVsib9VIkpvGWmsVIxI800VqYri13DJCl75wHut4GD1AQxj5eRH
Kl8tWhkCHqnUh3qJveZYsNJKqkV/UMZ7K1m9FKzDw7Y0oj0t1VkoYMqDzcCFB8Fz289p/VMbbVJ3
Wv7RVuqxV82/dZX6x9QuTrim2fvewQ6i1+0QUiwHQoWGM8FGL6Ygz7H9JCrjtW06EdejC/Rs1s86
02/PXjR0I9lrZ5QR8bJ/KYVxdXnx4NndY2GxANMK/h+Z+zDlV+C/1GKdG74bMGGNG3tb/ukt+7kS
mnbUFyYBk1OVyeIN01HfQVhR75+aW+SrJiwdbXkVSfqXsC38NxDCVqrmcMlf/BVkw1x1Hr9zfViN
5QWpQ9SK8WlkalkAn6PEI+aiY0pg7N2TK1k3mOz8jMljMtlAhd32NSny6jVfoaiMlNCb5yxJjlWD
d4GH2dAe7Z6uWOrzYdzvnVWOia8qDR6pyZh5YP6aOnBeOsadTfmYEesYS+Ng6VP6zizpMvKLhwVG
lnCyj40OOk9oW3UyS/NHN7br1tWfrjV+zPNI9QqLAv8Zi4HezRjgZXOY1k3Hz8/PXa1qCHSqxY9b
RWem3HiLktf00en5hfIiBwPdvi0V+Mm2eXVylR6GYnhZMhZE7MFgXrpAdJV4rcdFhrwgQErbmHeO
F6VbVNhO7mWy7LDXuUEMQ1XQj0ikYF/1TTodQmyNmU2rM7+dt+5Ly79E3YyBLarPuip5b70c/blq
r0JkzqG4/Ri9YxKmZtYIkbT80+/3325irkVSVGD5HFq98Q6Te4n8QoP+/LmQqhWYi/yja9kdyFg9
2SlCgq6ZE2pr7TKbFosfdiCugKJLZ10slMUmecoNA/jE0kyEBeTohnq218cpfel94x/Dzv4stgfD
YN7c9vY1tfbDnrlWADZsAXo5B4s9W9e8+Sy0+pxtGyZxcqAP886EcLb+M9s6SAsE2C7bHsApy7Go
hWSFmpmhX4oTNzUh3ab4ckf/P8fyonGcPmwGJPqkMbVy5kNXpkREGOu7gL669TqdKRIzGOcFKUaB
SY4Ei0T5YTecYvV87SbAdJk5mRDumW4s6z4f15GxG7S4/JbG1oL/NuXBNbUsdDsVoyfWHzZ3vstI
sLpWbUWlvj10Dpc89a3moYQxWoPh1PQ8mAL2oLvxoNvMwJzu2U4X9+h1lZ24fvVZKP0GTZmqo5ie
QU1UYL0KYMal9jJ4gKK2cQkcoyfkKcO0uhL+tTUrJCfibwI1rw8EQ0xxqn+Kal6DUYOiabYpzm9p
fVVm6Z8ahePHtkb6yxIlBMGQngdY2R0o724Y/TwnLnCkoFPm1qJAKnPWz2z/Y5sN2YW53Ryn4qdZ
CIia+6aIoZAjYmK4v6aND0pwhIHYtX6QGmNiV4STZinBH7BRz8xsp6Q3ZutgY1UPs9yG453pf3OG
JqFqyKiRBTmGejp8rem93MqvfvEvoz4+ez7TY3NAeLIsIphlHlIGtpHC6xh2aRU6dF/My4Yltop9
DErBfyTQJfFW9bPr/MWO2kFlObEuwtBh2bZVOHRBDieWg3+u4xzGe6+tT67rivPuzmzHm+KLp8AK
HW/BzA0y1iKP77Ar/4NMFoYotjnWTxmTXlo26w7cfGHLp7bKP9z8t54q7ZQXrEG15rX0O4LX3XPW
J02WRpCJOFrNSrDt07hCoX+zytLfGhbr4bT7y52e34u11Q/V1iX04uNFwKySafYzswEJCnszI8/d
nlVuQfx3nlayh/FrsQO52iJ/L59n1a+Amt4KH3+IuwmW11y/gdObMup40UIX7YHolhYM4Po+mSzZ
/bmhSKjSZCk7O2iYtsOPHiOSeHTmtTyQnZX/7O2fseasWCae+sKnMhYIGZsewJ/GXytaeOaajfe/
se4G2b4O7UTSQcWvK4s9mSCfEm6Yn0bX+AIKgTqlK/0DPQQWygbZ06LN75B7SSpeUidK7eF+L1jQ
6rRwgvy5Uy3pJvwZqSAxkadCs2Nnk4dN3G6/Qf/IVoOhuyuSoqxJyTTbnb88aQcjNR7RCv5NS9wj
a8NCrxB5Mi/GH0d4LEOarEE1oZVsEBks7RA1W2t91PzuqZpmXu6eBR2NRjIWuN8nFDRdzYtvZf9V
TsabknvvOyWvNa/qqLOXoXacahZdFkYVANQdcEijKd0jJsozIigaegQavT6VSYpDCyHzeho9Jg5e
6yfk1pFQYI6kFqDIAEcfWvqi7ggGDbqMnY3FgFFNf3S1plG/kkkld0g/E6szWkc+z70nvKfjGG6c
Cy1KHXfG4+hCVSx8UKWk3p6d/yucutwImw0UZ+pzDTvDd5NvZx8zMqG361FN3Y6qpLtTVsnCYGVA
m9kLKweepipje5ILRoCte9Xcab5U1TehSlTEatjDofT0A11DJD39SbPLu1pjQGQuM1apis0uolF6
Hxm3q/przV6bjKqNEambSebBdDQ8xcarGB81m+ec6mFTLuPLtr7WrRSXsYDDXy0HfWXqY6F0uVjo
0Na1PG2wnI4CPR7f9vwi3Bnn29Lod91+b1u7HqqlfXQRnBFwBI+RhVIyWuJfzQ54Loy/vIakcsC7
trJKu/QZk/QJj7yNuhIpwFfmc4UOTR3Xdfbe0mW4ub6Ra2Dy2dMdOKr89TNiv9A58yF50Fkd8qwW
nt+0qjZusqph6zscloJcBH/8hTheHuz9BmvEDUIO1AsqhToSbcv4bWB2IRpAzMa3R2bygRtJ0Ge1
TFTc7Nua+ohr12ISCLnFZ+cMveBL38QS+rnSY3snBnraRfpkoftYZBa1qbSChcDvyFzFWwEOlZ+7
jHoBI9/V+jjNWmaevHQ8e2/k/LUwogct3NNbhJ/rsdSC3IROEQsyvcWXMebfetX82dNlPI7yyW/b
ewkPNWzHmvp+tE5D3r3KBtJt7cC4EXnjnKqKueRq/Gu3h1FvXcS/TFs9A5VtmpNTWcnJDhajkXft
zL8jqPpho0N/0wTCj6l7YFY2Bp4SIvK+NYtFJxDlG9F7eaV8J72ThuCLItZGbWccxEr8B7m3z9va
RNWgDiKnrfEZePLAuUGlcfCS404fnVkKyLwbj1r5kKqWSQUfWLhJjRRRHx2UkimfD3Xi7s3GoTot
dfHGfX+cRtO6ljo7vY5jwcslV0E7HrVpI1jZn899b5NSP5p9OI3e97b0hCKjiYGh8UsOxBiyWl3D
ajyx6v5Jt7U6+3v2ZYH0jRw2jEVbHanFmIbv7TsJ6KxuVqa2m4XS1QVTz5ADTXTzm5HSEVQFeJN2
+ZmIZOOiosDQGUvFDRLObDyVfjpTEkg2p2hbCEDPfo4Yob8sb61PlVc+MIZmnT1PioGwTFjVZIFj
l7+3ML8DT3OkI0WMb1qTgLidNqkKbQn6jgpINIKCsmTr4CC/49JGCtF4BKmgMpKAu/n12IDC1fyh
1TwRUJAeZV1ctLlFxeUicrI21A1sC5j2vOXkCT2tS6WziUEZZmuqCon+eRFVEbPphlZ9CyNA/AZL
vH6hkvOvoootv7SSfTPOVO9fadmVEaYWFjqGUmcaxSxGEkRUTW13BVEx+hM0eHaHDvF/bR95c1a+
WI046ZV8LqRk4eMNH+Pu1jETvZMte+7+OWYNqgD5FqSpLWuEAOVgeL2FVngt480vrq2/WAmfz9XI
NIZHt6LGJuceAcIEHdaXVbgMzd9i3n4EqR+sAZBme8M/0UGo7fJDMWoeH4eeRqVVfXqphnQBzTxb
L87zv4xaX+SS/qAJuTZk6h5QQqPL2/b3Yk23Q28UX7lunN2mQefUoGbzNDPOPSdNzJRWpbDzN68f
flarB2m1y/+WrnjX7aI+NCJfo87SiD07DO3yZbrAxfrmQ21kTa8d04CcQY3l/GFviF4dVKdnsM3V
6TZrN6fzH7lofdd594/jqGzeC3mvtwiwzOa9Jqop6WhEeayMM3wNgxgRI5EVCbpew0ix4yiwG7JQ
59E4+ujTorWYDuSVwxB3nN/Nzu4YYa7HpsW0YzmFim3u3HFL/xuIkj3sUnz2LSBochjqdyLT0nEt
E0UUe7Bu5YeYKQZo9Oa4Tv2QiAL2IL5gYVoi6dP4M2X9CCxCB8IUvo3iv9XmvM2Jhmn24WzBEI5z
YJfUZLcs+FW7d0smTfP4NmHsCJauaROvdg+4NnhXfbjyjQk9MPN4Xqv92WZ1x1nKwiNH+jUa75M8
Wu14aPKMwsOkrXXlx1KYbazAeVcI1RNe49LNgRRDHtyILVlaMw1LPB5Zz+ajcOhALfKugXQdSkuv
EjWo7pib+IzdPlaDKcOBAEyABbc4c++ijDxx+so8OT9Y+3VUSZyly1r8EAJL6LEGiSMzIROTuB6k
Dm1kTwBGSURBXM03wXR+YKzmYHhZySBpSZEFR19KlB9rwWwe9v1s9Q+KvaEv8vyuIe19gBd9KQ3p
h8TMHBdWZL2+ABdrBojmffqXfLAt1lF/EnIL7qZn2qsvJRxYVjA4Llufo2kzQ5HWD3vPpe8KVnZE
zhwsbw5LU6cyJVYi2Fu0CDDFh0q7MkSZL0btMxQnQKkq2I0i69q5nyj7kBgz3GjPZlb/mkuNU3m8
xbZs6SltmcB5u/5DIEbozgYc5yz70q2JECh+2mhyC0BwzkqPsW+0wLqg6qHRsI+aQ0qi1TLFFh7n
fcow0B6KZ6nnx5mKAS2txjZJETFmqXd0fRdrebUkiTC+s6CNtBG7u+XNFJn4RKWi3JAuEdHGeRRk
2HiqbDgqGDd1NsHJ+tZ86KjpI1Z9TUDG8ZkzGv0VKSd3fJv8lrJuYzRVyMQYDIK+n+NOs6sE4SWH
k529dAXj6JRLrqhn8SAHlMqD3id2PVKDLUxp0HilF5bl//YUcdDNviGG9WHFQvRQ2/0UasjOYtb1
S0TuIHks3VReSBMjw/Gg6Y75NF2zRhn3XvGv3p3ufiEgxZnNV62znEtJLglHoEIQUJgFYsJTnwsn
IMiyuUqrfx0KD7j9Yg6HKetorqvJeVXSjEV15mv+cHYupsxH+2RaksUH7afKu+v//+7/f9KUhebF
zNExzTZ7tII3A8ESKUpVd2IrsqDWdKoIyVxoqBUtRY5iYFqu5ogifFjX5TSL7Dnn2bvzV4K5R087
adPOKhCPkr0qxu5q0y8iP9etmp71mSf5ZsfykDaEw56X5z7zOZDy8SSN7U9GJ3EmMTLRALvGskUY
RS4SKaY3v9aac5kIM/twb7PvQq12LBTDnqZiqoUmmaJ888a7JhsiRRDHyk2M8Ly9dtkr/yv7kCN4
pMYp9xf5P+rOK0ly7PrPW9EC/mDAm9fMBNKU9939gqh28N5jNdqAVqHQvvShRuJkolKJmeGTIsgJ
Bpvsk/fimnPP+ZkkvfkSQVK5bf0wpQuCn1BdB+EECWPYHuXW3ttOnlIPOIM+Jk3Qb6l10qik9gh0
j1SmSlz1Gmxbilw5hMihNzcZkM9NSJF0E/nNvVRLL5auvhhhEm+F/krBDeNmcP3c7ruwtCupHNey
WqVO3ybFhv69vM7bLxIb5x50peZUXfijN83rplD8pzgavwm8v65gRuzFJHyKMpgdSRhpD0EyJpui
ju/zsg62uVHnh8hFcFIMxFsIVNYhU3NozKK3t5Qq3hepa9H8VPdakau3bo+XqNBgIwG4VOBNYqci
nIkP3luqgtDgf36TxubGqvHZs8rR+yKCLpKUcIP1k3Sby9J1ljJsvdTSfWIiL5wNiZM2Es4YqhVu
ZcB1V6ksgs7NrG2KAWAiAdLIaBs2oPvBD6WC4w+00uIapUjcRLZMnnU/JOV7T+G/syj6lSLfg4Sn
VqtxX44aO7WqcTI3lVupRhw6EPWDoOHSpvC3OGJPPV2yDBKgGKV8PHrWCeCSFX7v6HeEbgWImHIw
D0rvCjs8HuK18mssWrzq0w7FhYnzN2i01GpZ3Rd9AxhFUHR7sPr8a6mB4w1iepwFx2fVNjiPDYCA
2b48/TQ7tfTErqcJbaY/G7Qchbeg/fbB6bImfqIQeodq5IYJVdd7bEqcgbUOuywlhOYAN3ODSnu+
D8V7zktAMRqnbyZVUAgk7cfHX4xXGLmVnvXbTMp7u4bCtnJTa9gGKZckSsE/Ip1UcsAWiEICALBk
7Ep6QuyIQHUTjO36XQzxcuUPfkZLdWUVvMcbYdSvMyzp24Duo0TVCPs+6tu53va2lksHvKDCG3Wi
R44hHmjJEHGUYPqx93oXi4vkscX0Li2Cd6iL0aMm4+PR89z03Dq2q6Ls71PDvOYqB/Orlo8W2sWb
DwqjS2uZQqS3K0vOY7NOnH7a6y4k56vkLqOkbw99VqwlOcx2QpFfi9zDa00pWvw/1IIinHVd9562
k8Anhwn9MqEJ+a+Dfrh29c4Z9YAOZhw96oKarDW/Fyew0GCnZSvdqtRHkVVvbvWG9n0QqbeUem0J
/6UH1vHBm6p4QwvEqscB0XaL8OcYYSCZTKtrtCp15beujjNf0mDuZ+Eu3N0noRjcepJHkQwHHrhD
ivOxGIteBRjty/ZPgUV31TTZFncHXs699ah1FHSM4DULdRaI4PsrISu4Y+MGUzBNvlbLml4x0Bih
A4LYeZ12iLviKghpPwJKq9a4SGJRWAndrgx9kWdRf4eLrscrM1EdsxieFbzaMlzONp37NaIr/Qch
7m9xsvGQ519zmvWJqfxfo23/f+RDq0Kl/n8ztv/Xfy//5//4b9fvaXTK2eb/9OvDSd6U/mUamgLX
E160ZimTKt4fnG3D+pcmy6JJsYqXgGFNRMf/w9m2/oWmlgmpVUfNGGlorGf/L2db+5clweFE9Vcx
4HBOf9/f4GxLk5LGn6RQrG/hVyoKxGQN63pLnJOTu7EDzNKDOFW3xpdJKA3DTSe65+Rc/wVJmIkB
fhJNU2XJ+NBQoH3IwPjzH++P1GpxuZf+K9CSGrsvtbQhwSGJY97g2Lirtuq99DCuR7u9JSNboNx+
HuFpzLm2N9CyTA6pqtjGHXLXdrYFG7All0DvaNmCYzHaxCk9GiGQIq+GUlLaky5mtPMOaPgBEpgM
P5bnc5qu2XTiXyLjM8BSQQZxprBjBuT9FVLQ9iT2Fh3Q1nFU5y+IzJyqbbBIYC2j1yqrMmpO0xo+
HVRC/9xXqqqwJ5EZJDFX9EwmsaoPCeKHYbeogHHKvP0ccKIyH80i/unQAQI1IyB9mFdyzu2kWUJr
YbukWDJTSfoca7YmUwgcIp2PzI6xvWjBV6ImEjuId1+FTrIGBEsxewUIels8g47ZHh0W9398q2OG
uzRN3ewTHk/tXL/HHbDA0HJGCpuKHaFsAjvZ0opBZRK3JESi6ofgblknUP60708/6VzKR/HTZEK2
5LZ+Y24lfKjBz6xyUoMV8Bt0PqQX76baFHt6PAe/QaIpvQ5vlnQhz+0WU5vUEVnACHnOzXGGxAcx
mDL61pEc2eZ98wYO/3pSQKvellaVap7qF/3xqVFggK6qouHCEXu6rHIybDmQQqSUKcDQqQtE75Ak
Ubb1BDnfN30upZtUx2+5QDtrW/UUTLBL6g6xKWJyE0xFhtwVvnthEr1CSMWLNYSLvO7KsX6QW2tQ
NqNfBfuhV7TnhMr9F91sCuiyMLmAXNLIly2qEtCuxG9DqcprQGs8/sza4PanuJ1oeKhuSr2dekm1
oF2jme8HuyhPiu/41UaqjZNu50IITjHgk3K4QHCNypL2nBgAnTKCkc+HA9TbwIBs19TAJ8ryoD+Y
5giHSk5qs7mi1FTSEAqiJF+r7mg+BLEu1uuxKeMbrR6o4XSAJr7rI7kWLrXDPfpB9cYkI6Fn4GYP
WSIp74ro596+MRWyajU1GzvgrUhNmrJaCR0KtMSKfzQRHm0uNE0/lfzixUs4xraiUbXdlTaIJdVA
zRrgitNKw66yG1ycBkccu6pM8aAawvvaYvaVUjRUjDuaC7pKDRoDzlULte0BbFvwPsoyOHuxA4eO
1Wff3eht0FfUjai8rgLsZV7drFXbe9Vq/a9B1njAr4Zgqk+5Cj1tyYIKuoYDH3zpQrW5pmbXf1PU
IHVEUcke3SZWnhvkh+9CSS+ppo+Neo8n2niHYKr3jJhTvGsT1dsmGWX5YihiSvIsaB85D1yG81bt
Vk2k1wc4GViJZXl2KOs4BaZILTuPJHkTsB4BouY4qGlFcK3m4PjVVKPYXrrBulGb0sEzlcuYCdzU
UVk+642rP9RWiQ1q0OjXYSMoj+Bg8A9F+3eTN71062rV+OwOXr8tCq4iypcRbFwR65RmcMlYFbml
utm4oCv3GHtn6Q4hlOS6MIGvgiJHxNeRqgSKg5t1GiIaUSL9NHVETja4izXRylXEQrMNpRGM34hp
4DMNZrX3mteUX2O8NkWBMYuk6Tkyp5Y/YBWjignssD6mURIKKhTTpjOLGB2xBjPPLra2ILh441SW
EcGQnk5+LRTqh5jF+y0dcmCwNaZzhYH9tDz0QUDSbZrfrbgGDe+bMU/OssIKVfJDw0kCHa5g53ry
K1m75kOq08Zhw+6m3tfT1hsUDxA7NIA7E2kLnCwpEGmJh1L34BabItd8uxPMbl3VY0ZnXMy3YpFh
MSqpYaOA88QlbQuX0FM3ZgzBHn0Ggy5/qD55SjixjwQgDjWwzxs1grDvDtJoD62Fi65Oj8U3rULY
RDxwQR66BeUcoyzJ+AGGuYOTSFG57kWhea28oljT9e82vCilfSYH+ZdAoSCxanUFoySUquwWWC1o
RTe9ipvfvnAPTHYU5RurMUzbTYtyF3RNKz35uq+DptY1GHRpayFDIdDcKEQPGr0oVgNgfeQ41gkO
w9eFqPqAiUK5++pKuv4MrwlGRj1UFi0i8VoYc4oISucl5boFJtvj+FsGuOCJxvhcZ6Zy8NxYtzXQ
EgdQKnBzBc43kANeek0tc2I51/33QnHFzWghcqkXCnY1EBvT2mZfllduaJnChpzGjTZ6kdACa0a1
C3ZjgP4pTZJMvae8Vj6mGUXeplbgzaUlkyDDOLRW4ABqystFmmd3SaGUEoT6yWU01SSqHrGVFHZV
xi6ru4QEpRRRcN+38FU2pD4CX05DE4dFSAFsrch5aNrgctPnwBgG8HkWLq9W0HVrX3dr2Cp5Zw+C
GjiWBY1eA1Ew1CNwNnkstwp24weZ3fCVd2h/IwQUVsSpoWnJI/sM6vnGJ7FDmEh8liIv+UY/y9sU
VdUd6JTcKLVJqb4D5DayuTa5MYQ3GBTQb4qnknEaDKsSsPK2t2I6ljJCD4lk7sNcl656K3+uBs9c
V418H+Smvskl8wD76Guu0CMZFJ7ZboRh3Qaz6Azcghw61lTTkUTMPUUdvYk6TLUHV83MhoKNlv5o
YTLe+8BcD2Fo0TxWM4pibUu+aRnifWpp/qF0i9GuXHp7ai5+6UGxcmZXJNodJWI1zTDwcWPhqW1U
9zcl1wb/T+v3KIFMD1LB2xa9kDw1CYp7rQt0HfdHA6mmxhUOvJfoC1FptntXMp+yAlgXpteP1LNe
feAJq8YvnuR6kPY9KwIV8LLA4tAzD1Iv0Noz0SKxMcgubUlOQlrNTLwOrvhrG4yUSoU8bUo+TEgJ
HZiy8ctFQp8zoigf2z7sdmbSpKtYFYKdPAp0f2j3eD97tXavwPcJ312jsvr7ESap8qB6STRex0GL
SQlArnJbdv29GiK+tEY+nIlbYUXbAR9Xaftksj5ZO9JH7oxSstuW/U91B0fdrJedYQSskXl9+sLR
SoU95IYKqmFiq0K3taKucvrY7ZzAbO/0waeuA4JGp4ACSLoIDiWl3bVsduK2kSzqOhbI1NZXo98B
+4iqBQUJ2hYDhykWOt8bb4geglJxX41wTN8iSNW7Cp7fum3lmiMejqdSTKBYheaHJ7TwRmolv8+y
HH9yuQxvx94cr+Ig91GoSuFZX2f+4EYPEtYp7aETQmqncZ+/1W0KITDmTM6iGubgqFlxeVM0VEKH
UvegN1h6vO4AS4ubuqRworqlP+wAc0TDLg1VqP9uTYcmy4sDxan4ezlgA7tuC1XqryHuVddI0nAN
aW5wA97LdAKvBexq5KntS+j20HPIg9sh7/MFjSrp3OOIJ5Es8wL78Dc6TSpx/az4lCSV3Tq4NX5M
WezkFpAXZNF/ySPwbEB8lHTdmBTXxOnPjx5HAEKA+xRtwSMawAmGIbiFwPlD2LbYq8hWLNu+fX6k
aCIpM9pRpFi4pMzefwK6W9jRMkR1W7PRbrS34pf7VcXRQt7gSfICYDJG2fde+Lr0epcnrcPT9xGh
qZ1YSKIhpv6hCX40WOoWcFfygHv4rnlteeb6X2IHCYutdNts+90PUNzX03ulfwEckd8mG/nNuLeC
pSLC5zk//RnTc+roZyS5mOa9T32QDvmI2TQ2bOYGoBdOGzBzN/KKO2sh5ufHCkaM5FQUe0ycAOYj
NzqlzyPwx7YY1ajSoLvghg9wHF47o/lx+RX6uSxDKHOyOED1jCmdfd/IwMhDqSaaiJF9GSim0kXb
cLo9XQ5zZkQYhfDQQ4dQVtEJPJ1EpD2oDycumLsY//Cg3EBtBmm5zemoXY50ZkAWAuIW4gGsWPlD
ovnoczWlooSKVAx2rf1IkisDtQth2F6OcWZlWlNlBEMZUbGM+du1H4PYVOV+sMcGi0fxd1ItBPj4
wrO1fxJhms+jUXRVH5UN4HpOFu+x3EiOeQN0BH6svzJ2NMfWQP5jJLoc98tkRtFcFfbfNMGansza
yW+YLY0MzoUwxvwGTLDwFI7Xg42C9EP5FRYkxZHWlgoQ/yvrV/BPKnensWdVIH0MMsBGxEaTFLQQ
pTtrrWzrdzSbsE9Y0que2W5NQzVEbCNMw0CoET3gWSGIy0lpsh5menNI3tXf3lX2ajSovZLCoJu4
KXcxcHOWk0NyAuCJn7BUD/lcz+MX6BK2OgjgmeL8nIVkkXpYV8ONP3g7ZQeEmXpefGiWFPY+F39O
48wmFoRep1s+cSZl7vbJd6bLQznAMreDu8UC21K02by6NfpMqke0ydNkvJ7msl/RX3cUO/y2uGA/
n9Roj0ocYsygrmrzmqjFC2mANJuyYN1tfz2ZBaPmk9uTew/+8Xf+zeVj4EwNCyC+hcIqZ6RGFX02
PLWr07bR6WRPysA8nQAvrdyNunLvmvthl7xdDvf5ZDuJNhc+DqKwrLOpb54ZV4n8loPKjv7DEX3o
Ih6dOz52RAUgxmlEne1dVdt2R+cf6zd5110tqfR/PkZPBzS7WX0/lIRUIFg4/o4S/QWE/K/LUyZ9
riafhpjdO03hwz0PTOpIB3NrOf1V5fiPkCS5tBf9V6atc3pmn8aahns0d00/GnoTE0tbTXrs/rq3
HtRhqyEDg6tE/frhJZdv2tyRcieQ7cWC8tJ8Tgvo6AdwY/DmKvgByHRaq/AnSpEgqxxjLTqquaOO
/VdUzc9s8eM9oMxuKiixsiBMK2ZqEEyjbn5N9Wt4Y074ben4OrcFaJuhw61wYnNQn44QBpicuTlA
q75q12byqAePOIuuLi+ac9N4HGT2HfNE9lBemtBc7ksfPcTD18t//8wG7+O2UY4DzL5TH4y6G4sE
mHLq5sbf/BBu/J240xdkX88tyOM4s0/DAan6lBdZ/OmT3l1bEQ/cXFp3w72p8VyXkoWs5exuOw44
yxgqv/FUqWFgk/UFXvTr4KDdGuiWY5e1MLbFWLOLrBnB0EN2ScEIrXAufPCfrHW0DwNkyikZLhy9
M8eAj0+m4kHNqiNNnrLL04WHQGId6HCHbbggEPrFV+0qOKRv1o25Su6Lu/B9tIFr7hcWypnlfhJ1
thKTsMBorzMzsiCQj1xnobLTlD1Vb2NtbCcPkb7lyb515d3lyOcSIp6XoE0t2TCRj57dbEnYK9U4
EHlySHCjn774Co4c5N6DfsDw6cG/QwL/Nbj3wG8jIprWL235jpDZ0gx8Pl3USVb8322b2RIeJ1/D
OvroBk6OfPEG1m27msT+9athUQr/84Y5jTZbv2rsZqlUSJCCm0e4JgiWv+Oet5PVH1Zxn8JEujzL
59bw8SzPb/R6CNVKADn/cXYyrav+zbBFkiPh/p8kRyexZt1pX6g82R9YwQ19VcmBuGPzEbeT4UV1
H90txZs+zOwyxGValrC8UDEgnDcZIzj+fd+AhqPgaK3i5sWrn6MU5mWLiNLlafwcCnt4XAfJvwB0
I69wujdxiW+pgSq57VmaE9JgMANbDGJIQtn6cqQzCd9JqI9tc3TDJpmR6ZGi5XaOphyamHsp2Ykb
GplO7sKmNe4QHvebK6H+YbQLW+HzrXQaevb9chHVAKzpc2paiAqG6NLErtItDHBhKj9ax0fjo6/o
iZXP+MQ82KhDgfCRp7/x3QtktZZMij6fbqcjmp2plit6sCQJhgwh1HU6jrbSfLv8xZZmbXaCSnFA
P6Nh1ioJRAbV0RDltsshztSpTscxu8593m1xMy2KAf5Khpl7Mq5Sh7fxXnEQ2zgIa7Tgvvg7yCk2
ykgo3OwlW3pJb+S/fyee/pLZaYm2ppKPFr8k3Ae77MHHp0Tb6k52t/xeXfp4s6MyHvtRaw1UJIbi
V9xj15b8pDC+cEAuLcfZHV+UglQp+bTmoW5HojPgftB+VJu/XP6GS8tkdoT4KVA7GSCtPejWTs7r
5zgYnv+jEPOzXoNOrZnT/k196VUXixvU967+dgiDQil1Q1PCQXzuDB9FbZSXUlrZQW1i+xVlaMhq
zuUYZ2relJ9xvJ9qJmixzN1/h9bX0YtAL76yzQfz0Jq4uVk2tdjn6me0Ce6E64WAny/l04BTinB0
JmWZm7hIp1c2UpYHd1s/83iygTlSaGcjbf1bILAb/xs91b9fhj2NPDugFFdo4iAgsmG9qJGADCWi
XAbI8+7r5THOfOOm9NKk8KThm0ute7rMTscI1sI14a5gbrnubB40EB2fcADSt/7X8dr44lNzdjdY
e8HRNjbX8a1kd079LhyWC0TTvj29t09/yewIsWjCpqaq8ktC6z5BO3Sl9xpqO8abqPawgdzx7+8L
atyyOdVSxWn1ng7dbEZD8UuDGrd1q3owU6r3y5M7s4T7Y3IVEYyRplgaOrWzyW1T3q+17la2uNXi
tfFDcdrnxA4d70Z6RJ5qRR6LyNBBsbO79CaqF7KTs+GnYhQeMKoKqnN2UkLUkUKviOqPJN64G+zi
IHrr6OA7tL9zeywpv6GLDjZoQ/BlvNe5HWtOpWrwl6T0vJ5PZ1iie45oRF5PdVwHTb1+J39tcUHM
0O5fSeBqFk2ap79xvoiOIs5xl4ksuq4SE7ErjVVsAJ6pHyLtVaZ9o9/28NEgWV3+yPK0TC6FnKVH
qSHlqYxaAnIm3lvqSU+aGP0MdHWTasEh9/Uruuy3evrihogpYk6xSr0f9F5tS73iHbmNJP2WCRx2
QRttEYZQVv+V9kKFexKjGOlkesl+sBYfAGfONj4N0CcObJ6X8+5LqGlpXOhFDQgO8j/iKWBwRA7U
aN2vITJ96zbeOkSSx9HUv1Kx+vy6orMGsBP8KGvDmhdMW1dzBxqktV0X/Xvly0+oqGxdq7rNlPSn
7wFU94TiNoEwtg5d1O7HCH5ftnDJn1ss8FSme4t/I/x5ujwFT65HVxjQncru6BZHTEOWvcspRyHF
xxKxFyANl1fLmeSFcf8ZcnbI5TEiclDU+bIl1WH0PPs1QgCXY5x7K5wEme17H11JVa7F2pa32bvh
4OLGjYWQDnsfPPDSBlgMN8uViKVkqFnXdmytcqw+Qyf9jvjrVjlI2EEuOZ2euyaOZ3B2pnhKFzW8
Ffho0vClzb3b0TTfkGdB3MCJF77WGZiuOV1KnJ44n/HZpr1/lAH0AnwpP2qw1LwOn6NHmTZU9BD9
UobN+Jhcg5OlsgkEId9AW/K3lz/j2YPlOPiUOh4Fx08KHIJH8Olqtnw7rzaeSVcoe0g35d5fw8zk
ZtYRloDDuUbBDlEKBGLgzS+6OZ7ZKVRC6A2Zpgpcf556wdYULQCmFQd5gGdwsAXMbou7pSFPI5od
pSdhZglXhwwMZC3C4GLUKcidp9LClj+T10+HHdIw4NVkY57uWLkfiWM3EgFFNBVhWsm7K0UAq97C
Jjxzvp4Emm10E6WWxChEMjhUAQxjL4/mVV2VT6a/TT0HwY7Li+XszB2Na7blLb8mlxkYV5doP7M0
2fmVuuAffebosrhaVQniKCnN/MgezCE0IkRVIV3Jz5bfbf18cKpyXHhKnA8D9B9HB1HV5oeynpu5
nqMVaRei/qggp8ADCXWlr/9gvow/o8w+T6daLpKzrDRLghyGisHKF7N0IQE7+1GOgsw+igjhD8lz
qbIxZ8Zj+yVo9pdHce584pv8OYzZ0QscAQ1eWHwA+WERDK/R1bhy9z+4srfj4Q+6SbOH571deqCc
KSDSCzmKPDuGDakbBkMi8h/NF5Q7D65jkNkNO91eGOXZTftnrA+vw6ODUM/CAE7SRyzlS4TQCzB0
zj75HihC+Jhi1usU/qp7k2/TH5dDn93FdOZJoA2KiR8J7lFkP8Vyq4+1yvawIxvT5DaQENHqhudI
wCokA/wLP3Mxbz+7BXB/w4dONcHIzDLKqlLHpBh5NqA2sMpWE21Jc5ob/T7hHh8pJK2WOSFn1+qE
dgJWon1GAUhtJMsImVd2I3l7UQYUXiULe+7jvfHpeD+KMVutWagEXjZygsjbcl9f07Ze5U/u3qB7
0toKzuT5Fgb/IsDh7HRa6A/o5Hl0zKc/P/qIniVWXCxWhfAbAHEJezYJd5Cu+ie7/SjM7EjJjBit
DLhRtjC+iQAnPSRTLq/GmUfvx3vSwoFa1WVFVTCpnKUjqi62FcZqU0EiRRh/lTvZNr1qD7A9D+Yu
33ob7R+dMEchp3VzPHl+GBTQVyo7vLaeWiwStrLtHcT7ifYVgk4/NLS1JTu0hc0Sdeb8d/tztLPv
5mdtpmBjh+7TeJvKP3Lla6a9XJ7RsyfL0ehm38yrik7AFJlVjzZqTbZfSu8R4qGx5h4uRzr77TSR
9cHHI6ec1wLCEnWdrOYoUbdi92IeosMEZYpiB6o6gtmrZANA//tC0DPJsgXKbkKj8U9IdKdfT4Z/
YUU8g+3awarFwtAFXZMVEgBbZEMnRxPSuPjgrgUH5ailO+LckYIcmEUzD5qpOneyrOUUdkYRUn7Q
q4NQoQ4uG/nCAX1ujRzHmC1P6CtKgZwo7/3muoJoj+QMmIuFfXd+IJizGmSMU1PydBZLqZWoPMa1
LVi7SfW6dxcCnCuUcDL9GUE+jSCWfqwNGVqQLcSbVXSFVWrqYB615oaBBJFt0m0oLAU9tziOg84W
hykMpWhha2uraCbU+fDklrjQxe0DVk8bAQc5FTlMtUZWVKvuXEN5teJ+ZyWomkZpeuOnym2fVg91
PCxslfPf9M/JmH1TYxBCSDD8Ljl+y7qHfNKZal4v74zzMag7gAnlOJ3b0uplDl4Fj1G7V39lQ3av
1P62D5eqLAtRPuAYR4en6FWhoGdEQcRxFVnVxpLUzSQW8x8N5iNXOwqTNfhN1INQ2X1YvviZamNi
BP2kRf/2cqDzK+bfs/ZRCTgOpAjS6LkEUpJx3+r4hpgq4IDY/+756VWARtZCwM8TaBnQzgFH4tZh
SvPzq/S0QkDZcbDR01m7xnbM0UFS3y6P6mwQHjSiBApTwQngdPPVOrzLXBQnDb3K0ZHjKoGW99pC
i+zz3DEUHZgzwGoNVvPsECmgagYdXip2jI6CPxQbo4vwVRw2A9KjbvpweUxT+n2aap1Gk0/HBME3
K0KBaHLfrMP0vURxT+hN5GRUSDf49/FSyH9fjvn5mCSmIYsoC1g4vs/3VFV4oLDNccAiQ7X9HKb2
Iqju8319EmK+ocLekFwrkPBlVB3F3KLBWK6r0dbXoVNelbZbH6BOKmvx2V8GJU9TNptSknGUJ00d
cIE0d4hGNyjxxs6cgNH1xig3qj1eGXb9G9OjipLLEozhzNvOQt+W9owkfTyFZy8sL2ibNverwQ7i
lfhNu+Od6kwt3fpQwbaoVwgUrzED+h6TNi+lXmeedwRXFd2YkMkcj7PgaKhhP9t3g813Xkd9ve3V
9tlVrH1viFDJbv0u/DXE/r5phTeQcY+XV9KZ1WtxG2rGlE4b+rydOLrIDbJdRlv1urUGSc1TntWi
sTsUpaUhWHW57MCiXDhszkCtqPD9GXb+zmwyxS1qyx9teVhL8PJ/Vg+4jH5Pr7R2gxDRFy/EUWsV
b5G2uTxe+dO61oGPaEhTAMC2ROrhp9vV5PbHTBOmB/SELX4XN7WTsVnfox3qYjz8BnQ9r1R07enY
eGuw9xDmRUd34Ixi8LdQ6Pk8D7NfM3unRRUYjLBTeY/9MO6ML9VtgmvCql+NKO096AjRrUf4rBhS
by9Pw6cDZBZ3tuhKqQz11GSHCQLiUZh2JUhD/ychqDCdTjRMbCEJKWUhyD0iYvOE4OjCt/ycy52M
AgbPaQgI5V1tJBZkxIPkqHa/U7wVngcPf8Dm6q/i0vUvnV09081lYecjfipqYi8EtdtDHxkXmlfe
tdW6+JUc8PRc9evervKV+1Zul9/V59fJUdzpdx2lA5ol5DGFE8hCh2BnQIr9Ftj59w4ZThtU/4Fc
h1fF8H3pXXF+ho/iznaLoOoGNBt9YLdISD2jXzHxUqJgFb8iW7UWd+JSj+PTgTR906OIsx0htd5Y
NQ0jDff1foKm43iwS5wlkPHnM38WZ7YDarD+1CGnO+agHgDKHaTrYmtu2jX6BNotjzfw8DhkP9DF
LJcQWAtjnN+tOB2g5d0QW1T6dYpndBbvE03bGroTNU6Ac5myhEf+lHmdDneeuPrQiTWhY1pzI3bi
Guk36r4U4jaXN/3nwtMsjny6UFNfxwUeE1Xb/DZybSMmX27QeL9SdrQ9A3sCkbgWJgsgeIVFis/H
xJ0kDrPos3dW5/bIP8pED/fZbeq0u8ZJb2uKNUtMns81hlmk2csJK/YwRDkZSh2skPin5Ew7A5vP
Q7fRnRIs9OJWnM7L+dh4FoMVhj5k0sudzSyseFCQ5Hx9/CLm8qbVrO1gsP9R4fDrbzmuEyVu5bKv
LBzk55bOceDZJ41jpDFztCDtiOvZPMTNe7+UhSyFmH03t6mQ8p0U3Sy33ddymHzRcCAtw+7n5eX5
qcjMVzseyuyrycgcdLpHUttWD6MJoBMxmMnHylGGJzmPsMBovl6OePYEPQ45e/JIfREIUsKSFPM1
fp6O+V5tBXaBMe5AlyJRtcRzW4w4uyt8ZFMRHWKhTPQe5Rooru9M95O0tl7xrlykLE2T9nlh0hUA
nKtQQ5wtzBi0RZYZPZiXLLH1RHbaylxIV86vjz9DzJaglycKKniEcAF1ZDXq8vmVqtxd/lRL45gt
Qr31XT+exuEWP6r43kWT+XKApVHMVh+cK47gjg/j0j3UjdBWVYpP45fLUZaGMVtwbWGGdal3fI6u
vUIgt12hnZMvDOXcDYZ9/b+/+WyNCarVFNH0xC4m8+nmUcQ1Qe5f9PhRHK9LjJ+VaClVPpd6HYec
pSKa1+sSsslwfjfZu5htq2+e/avA4SMRIciu5N3yKb8UcpaL9JmOpU3KyVf2aGVl/psntsE1dLbA
Qe99oRa39N1mCUnT+h5YbMaHVTTuFV8n0Y7LK+Ns9no0hcYsJc9xgWmVjK+GSjX2HV+C3fCCAn90
MygkkoW86q4zZxJNXm5inp1KUzZU5Ow+6jKnt5dLyaIpDFYlLdpbIVkjYqw8oo+xGa6bFjgFdfk1
Z3GwSLM/O61HgacfdpQ5p5ncMiWMudPijTR0WHR0C6fT2aRHseBRo/Ooa+g2nMbAaVFJ9ICNLWLe
utLoI75rjrSL1j/id2vr44X5AQdaOunPbsKjsLPlCXUHf+uRFUPGfGgh5hQ9PnL+XavghocdM9a9
8evQ9r8vL6OzM3oUdrZQo5GMVTZaUjx/X9V4e6Bh9B9FmK/TMPHB5I4sljyiT9TF6z5/uRxh6ZMZ
s0triJNBK6cQmEpmGP1+0RHHWTUP41t5FVyHlVPsIbIAZ9yl66UaxNkbGl0PCiCANfkPsyM6Hwqz
yHRmcIIbuTFeCqvp9Ypf5KFK1sb78i5YDDnbBm2kIlhdskQnEGL/nHU2DYh1slds+U3Ctmhx333G
VJFrqSK6pxB2VPmTjEnoRlnlTud1h6ZA9jjBFlAn3sq/+u/osn1DTT6vVhNbFYtHNIo3oL5W1tdx
4do4W+85/hnTaj7a/12L/V43lWdpStvKxrOF7GBoh8nYSt22K+tFl2j0u6sMP/aVtdGoZ1obzN62
2hPa28FtHSxUp88+HShqGpSmDSrhc3SPGIRaGME9oD2ZpXagO8FVTAeqXRUb9wm/eszDlkEHH9SD
eZZmYb3OF4GM9UkDpKnFII+wObbj6+6hd6jn7nCUjXbZbWJXvFfcdbRCyG0CvSH+eQOA9sfEZcZ9
chMMT3hlbCj0LrwsPtc+WSOWJVL/BCWGRORsFyYodLmixi6UIclqV1g2ALtAxW4fHpYqXueSr+NQ
sxRSQBoI8Qf2HKrLe9fjVSomD5GhLJHrzx3Kx3FmWSQmYEOY1Ww0Vle7Cvf5vjf3FoZjwPuDbf47
fc/uJWkr/cYIY/sXIKLT3//pOx9N6Wy9WyXNr7T7OFtGB/HKPyo2zWZEqR7R32Vdjc+gVB1Gngkh
RbN0tD4/FbDHIC/iHAzvRCP1tfVURqnIy3x29cNyLezM9TPpIlM/pl5PwNmascRc7yqNAYo61jmJ
8U1UsKq/fD2cWSySJJmA4tCymXD9p4eGnGd+VIvEkHTI9cX3XkTMOCoeLkc5O3PHYWYXOJYkg4dz
NVVYTHwOAI+2eFk96ivM43G8XtQO+Exi40sdx5vd3DraoRQtprMQwS+425Yj3PWbbiu/xpv2TUKV
FhHLW//OspsNumYPlraJfiyXMs7kgsc/w5yloVlkZlqK5xso5mhVYCedVekWea+NPMS7y1N8fsgq
KkHICcj0ymZDzhOQc+MkTiJrK/akLe0mLEhx469RVLZ9R910TrJ3EQDG8heJ6mxD/XafvV3+GWfX
k4YK7oTppK81u/CNtCpGyZoOBYTt8T7BRhJjFQuPHfPvYjqnT3wUaXbP9yXumZ7HkwUbNBCX71ET
2/LSS/lcNkGrDPQazF+24LyJ0rZpR/tAm95ikjPuuUGvopvyii/oZI6H9/FShn12Ao8CznYKUllm
5U8BMVzdtU/KlfcAZuPapFkkbJO7EIn/5eL3dCXMjtKTUc7WToG+pRJZBO3WtBfWyQFdMnqCE0ik
+754F545uI+iUQQ/PXMS/BziehriJKMz6cwY2c7dlDaCgbjHrSppvRRyOsU+jY+en/a/SfuyLLlx
Jcut1Ml/vCLBCaxT733Qp5jcGVJICmX+8CglJTgTnIc19FZ6Fd0L68t4WSl3BOlIRX9lhkKCEYMZ
DDbc69C5n1AG2iBW0vQUSLo7vfhg8dMIurvBZF4TPvXttzcowJko6VayCCcVdyGqHCYPPqMXFsgt
NqHCoVi6G0Ad/deMJD2z9ZilhYP4HkrrfUcrn7PCVjiUy0b7TIakYWNe6QkVBuKwe44EEErO9+XB
3aEWhH+YuzBGVe/Mork8EyhdRraVECBSY+26TNvo1m9T99sYfrFUFWyzCl07DZKKZRlIgjINYgrC
HhHzjTxBccHmYHBFCUpr9zfZoDLPi2qNEgYX5ATgsdEkpyyzB1AajZBZu/WGoFoH6KCeznTFdb5s
r87kSE6ZkYEFtS+wZ8FHy9iY6OcIkw351O2cu+q9fR/tVaBYqonJ55053LJjCCxj2wO70i4FK/vU
q9rSFw4jtcFNSKnh2g7eE9LEKrsZqyS35ra//lOGN+TXOQ857WY+AiVOx2vtgrDZY7fgsDsw+5cW
SuvYoHUU/UCWHxzyPVDiCiQ+Z3TG+XEQARthwxUX5/IEf8iUU2UEEKlDnumo69LRF2zdZEcQVYMk
yEHT3N9psXq9cRQLicTujIUJmAlpQYN+CHXwcvc7kNsA4hwISxFKb/vb6+ZwaSXPpUjHI4nsPks1
PMJBhOhpxDeiT9cFzFtxqcwAusMEkCpawlCywyQEKqve4b607/6dCKN780Z5L7++Qi7lSBMJihhP
kfJFzrDNu425y/HERnEoInv9ftxWYOFAyP5vdEUsLKFDDcBNYprohbclU28OIQPyOA5G7bT8DmV4
zoYzJ/LAxhJs8pD0O7spIbqtAIEEnPj+UMWEPwF0OdnntSg/ulo63bDC6H76DgIUCjotHYBgQtiL
LToLOJglQaI+14bdYIAFsgJ17S6vjUDRhbSkGPO1bcy95PbrSoQGxHWgRbLnOtb4A91NNxxd8gyN
h9XfeeMt7DOIHEwk5tHLhRindAflroPkSFnBYDYbcWtsy9LTfi0R8/+mPZneALeZ3A4xmua9UI14
sXCYmQWzg75AnOhXuEwzWZYxThBuecE7VAQ122Fbv6cl4maw5MXG2cVfqk/8WzgBwBKJAJUxf30z
0gv50iE3wiSoLCDy7qzgXZKGKHsGXj/PPvOEbqgBQOpw/PkLaxZpGiiDM4DHKwdG3NYEz5doOth1
VCmDz+8AzxM5PAPze6HuUZVdLNg9OPMAbYVZcoDhKtl2pPbQv5/EwPu0cWhzUFFxPQSNaKWqM33t
zWBmPwTJsd1OJGCBz9MOYS7wwOblXeWyD44oJg8g8gorqJiUHOQFzHQ89WXS7Yj9xe1BrMaZp6my
KouqcTYhyYcRhZFU4wQhugvm6+IDavmA6f3k5M9BVv68bblYPOl2IkaWOI0771I/eBQ8njRWJEGX
lowBzsnVkDMBVqmk6FXQGaUZgj7TTJ6o82iSZpvn+fb67bS0ZOdCJFczzIlgZgshafUuQH3l0ABg
OhkAxYX/x8/XpS0UT1EYSUAtI95qghVGWjUnLLkDosAOTV78PThcvHDLAOAJdOv97CepQ1TLi/hD
oGQwApDxge8CAuPqneu+Cyfije0f12e1pEfnk5q/4eyaKZkjTEYgozDENtLSd1qZbOMs/00bJ0Wc
auGqnZuR4T9j+exXlSeg4K5aCpyUXWnV7/LKQKNE0f5/ypC0qNMyA6HgEBeMBRIJ2mxGwhWnbsmM
M5AQgYbIRfBChrurbDfHExTTKAJjE4DYo3e6By39YjbPqDfz407bX9+ihUg/Dt4PiTIcEIvDEnSb
kJgXXpt6FerZyC7YlwQt++M2vK82rabsBVqobLuUKgVIua13GkheWtTsxXT7wncF9udDCUTD2+w4
R9injbUBDQC8hb2u8GwXVBul1PCbUUyMNkA53mYHrtOHeT3s0gw1LgPAdMK8/AaSpWwzFAW2F2xQ
CqO4sK8u3ECk0uYK5lfIATGIm0JXD0D+5ubW7aCn4S5PwuqUT3p+O2lWvO0Kzm9IYKnaZxbelbgV
NfSOOmgWRO22ZC2BdVcJkHQOAC1oHrQd+NjjrQusZZDdfelAxqos7llwhbC0FkwzYHTsV4X/OrUy
PSQlBPLgrinB0RGAytUOojsQf3ydKj3Yhp37TUzgNLt+mBdsGsBtDBOVZ+hue+UgzNCYk1EnA7iY
7G1TiQNgOU9BoAy9LxQpzKAdwEtB5wZAnuU6N7cGZSGIc+aSU/OuubU3JQiRPfY4o2EWW2Qw/OBZ
bbIXUlGXYiUDxPp0IuUsVrubAW4Bf35wdrPE8E7lTy6UKV7Kki6k3hooOhwqhCNawUBqnxwmB3Qb
1VGQz+mQbdqJf7IC8pRTcnN9FxdM+cXiSjeTHiU81VNIdsrPTkC3jaGKtSzcSzOLBC5bGAGwDUgq
4UyWPdpMIKVHUAZJG+2udY13w5hn91ONjO8b5mPPuEtIqCLNLN2CRtxXLKLYNTGAUkfrnmvqqFoG
X+Ok2gZKkkHkOReugFBTEpIZfV+EUTyn9BhghnbTA6gpgq3IUKhf3JXfoyM/mN5LWDjao/5JnUxf
ODHzJwAhdSYaRbJNOjFoxqEgBSGoudat0utT2zpNoPW8SWnNH+p+0I9loOOZUDT6oaVTAILxYfjp
+xPfgBYZeKBzXEF+ItDUSXKXZlBMq+02holwQh/tTRT4gqDGmxIQTw1pqRC6YGIvpMrvhaLT6hi9
ycjdey3AYRGM0cBNaXrOYbytjnxvKQS+Pr+X8qTbU6+cAJzhkFeO5jZDX+GmBqEQinoc6qUMtUrX
D/Brs3opTjI7dWuP3OoStB4x54Pg4D/XsnCnN46qoXBlIZEFAxgLEARl+oPeJEK4Zo6ynaPz2XgA
qMLGBlMq/zZjhv8NpPTlmf0lT2a+5H1cOCBcnPMZCFvXCBrM6EjgxmabEuh2M+aV+/jzz9h5OUF1
gtgIns9yg+HQFkmYcSznlBtIX04PYDnx3LDYXd+1hfKhSznzKTrzvutemIQOkDODNgMfaF9ZBwp6
8o3tzaUk+ifcGzuj97T3ef+mE/NjipKB7URHwK00i+afHdQsz1xiRm0qpCxcw5czlN5oU+kCCoRC
zLx9EfCYtGQ3J0znKASI7MSfcYiMKZzmZf37MT0pENEA6sQaahjblJ6K4Kbgz1GoecJQVOEsn86/
xMhxZbD7hS4voeZA3L3j1LkfJnvLVYw4r13Ti0V8cTrOjskUa+AGdTCZDEyDCDqKzTSW+6ANDqTQ
fk+tsNt0tgr8Y77DL2O/l0IlkwJyL8L7HDs3JNEzMQq2TTVTGaFa3CfkAebUDeJycuZBr1Kjmjos
IMhbDnbpOYg0/wqkw404GRmC89XGvaUHFCGWKh1/sRzyBPGcRyvE/CYFteyl8mUBgJGDBpehzuLk
IQxavgkrDhK3Rh+DjRYHILKpuo9sDiuA8e2Yh12yMfLie8HFO7C9jUgxgX80C1DpFBZD8Q5OKGhD
dUABTKb+ZJdatSWk0j03Zb2XZ04KcrIKJJppObO3Eb4pbfODNsBQm2kSoKp0zJ7DbGaCn5rhCUjE
kzfqVvt10JDlNFle3nKnNz3Q/YQHERHyhyVsV/EKev3wQtQGdGGosIV/Dh/9clG0lDdsHDgOdPK1
DAIwg46bglVeGqGBsIEHrbCAS6cMmDkMWH4v4N+SvB4LN1lJOyDVWgISiVfuqaIT3w0V6Z8C3g9b
ixrdXcpNe1/nY+iV8wI17sgea1aDATnvR1+4gqvctSXNxuNhxgIFwg4yBJcLgZL1KuqHCcx4Qni5
CG557nqFNSkWYHH+Z2IkLWO2nYA3DWF+Y4hKMDU1bE/AtqsoJ1syIOeTkfy+1uqEbnEdyYSU7CjK
AErxxQKUu23vWoBJ9p+u7+qSUqNT03DMuUDnladLWkdkrUaHHaU4qEBlTLuNPsSbsukUbtbSLiGm
bzOKPYJPK+lwAT+zjLRx2HH9nZYaXukiPsLGNyiFZaJKDP3NSJTI8E5JNALoFl3/u7ya9g6ITsV4
JCYCE+Mzz5Qe1tKROJcmHYmpYi6YyCBtNolouQDpNoKaeEVylHaan/UNiivIcKfqDFtcyrNJSmfE
aXU2mAXEhgZc1AE984x5Za44iYtPEMumgLexTXROy5GdEsTxffnvstUOD6CZvKp/yPbqrovXYLp4
b51JkpFlaSXo5EaYULNFmfLkGVvxBFSPGem8BoaDhyqLrXvbHcCdteN78uG6Dizu4o95upL9yIK8
iIkWjjsOcGS8Lk+ks79fF7Hoi+PMo4wRoAMWUCoubVTYtwFoHnGDzSdl5vwQ/TcE525Rhbato31j
bmNToXCLqg08BQcG2wEqoySSmC3pBwOvtxjVAqSbDmXlPFErAIxh8E4xvXmJ5AvanvHUNPBmAdJN
Uu6oLsOoKTG9HI7cXRRE1YHSsfrUFE65H7O02JqTnfxhNaF+G7mN+55AgR9q0uTfFF+ydCui0hpP
ZgePHiq/m7XIdKPMYrilUJs6HtkX63lPdh1H/zIaUQuP3eMobSkoinOF6Vk6Rihk0nAjg7UCpQSX
W4xJJgUvYUqZM0YfS55w321tptjVeSWllUbtLYKBwFtDuPVVtKVCMFC3KQoJej141Mey/n2ceP1H
CBbkGCgCNZRIj0KAbwK/ydoOFin3iiWerZr8CbB6cDxwY6AMRdrsbErrnKMgdwcSrn06AvFaYzue
BScKkJ98TLYDqCxAn7yvB3GILOc9WLYP179hYZd1hJphmhAVnRucLte6bHLHTqM5KjqAmD5qRwBS
F+I0Ovw+Sqp7tJSr+pwXbO6FxHn3zxz7ZtK53ZkVoqHkGVS8Xh2/F1yFb6CalqSyA02LOBCYVhTD
zGXZNzMauBfTjy0DPkaVKwUu2AgkRhBVxgMCJTByhqQ3QmCpWjlKt8do2InW7R6MkpJ3Nqq7NyIq
Vdy6S6uIEgkUMMzB3lel3HlOY7Oafch8JD6K9z5VDKpYxSBtv35AFgUhh+0Agh6gcPIZDTEVq2sh
iJIufY8mz/J+DEhReKY5CYVCLCg+QmSzQjB09sDYXh4NI0a8ClTsYEHVgtprBQojckh6mdB/fh3+
i38vHv+tX/W//hs/fy3EWEU8bKQf/+WL7/lTU33/3hy/iP+e/+lff/Vflz/iX/458vZL8+Xih13e
ALDqXfu9Gt9/r9u0eZGJb5j/5t/95X98fxnlwyi+//OXrwXI3OfReFTkv/z5q9tv//xlxpf9z/Ph
//zd6UuGf/Z//9f/+d/5F/nvf/9SN//8RTfMf8xFCeiYQZcBWoxhY/rv828c4x8W4r4uoKQA/Y/0
BHYDnOFN+M9fLPwKhLdznxV8TGRGfvkPpCXn3+jsHzpSgDNGlGP98j9fdLHoPzbhP/I2eyyivKkx
gwvTR+YiH9AlG5Zk25sJLOCwR/yxrGqCZIhJ9kXfqJ7Yl4f2x+hSIbDuWEE1NIQ/Aiih2KR5awAD
SdM3VVylP3VW/xIhv6DBDz5kAUia/KSako3TIuzYAqVXkWy4NCc/RpdCR9yhiW0h1uiLQHe9hkTH
wohvwsD+g5uqfOOaDEnLwqythaMNlm8VzR+BXX8MiL1rOvppSsfns3P4567/jV02Z9FnNp7FlR2V
6GzzXcJBVD4+9MnPYWT/WKF568+GnipAq1sIa/tE0z5YAa5qrRNPQHZ71gMVHObKIZ0141xGX9hu
7HTE9AdDZPombxjAFIucuaoQ/co5NaVbt0qQaS6RyPO1BIAe+dh5QWzdTB39+rb1l55TWeCKOhiw
/gWg2b0eZcke0SpVIGNteSQd1hJC0I/fG35flwA1q9mnPE1UcJaXz/cf+yupsEPoyJCIpr412l9D
Pd0jJndrtPmdE6fbZnBvRaNqQl6ZhxzWb5CwcJCyoH4R9uimDMvPoqdUYSdWttiQNLlAInKMghCD
k4Z6ThCam06birtpyLnCX14TISmyBjZVbjYx9d2e3oQ8+pDQHOE8FX/c2vJISizGokpzwbJHPjUo
TgS/75095CpLtza6pMeWkdpaY5D0kaSWnnkZAodWmSFD9yYNMGaxZ2bCMsquc7oqfETvvL4pgsLe
pUKjbxxd0l/SBrnlVCl/zI0wdnb9hP4wgEZYerO9/vkrNtqQFNjB5ZwOpCn9QI8PUOI7VuIG04bS
OrhJ9kYhkh63RTaVthWWft0WX9J22EcJKp25BYYV4PEq9GA+jD/eOn/ps1zIwymfirgRzI/y6c5N
Knjfxrjn3Ljr7HGPknFFF9fKeZIdcPhVTVkAlt+PUFoMOqpoEw1J8PH6dqxoGpWUuZ0i3SLZIHzN
Tuveq9Lq165PDC+Jk0Z1Yl9a2BdWikrqXBrA+7eyTPgAszXzaltl7klzC+GhJHpXtcfOHH/Ls18t
4IIHcbIFRrk3DN/tGJdH2CNcFu61rD0V+X6wPxjkoJt3hhg9/NC2aNbrUHmc77P8o9PsWRzc4z+9
HX4Bd4gXDx9s531Pb68vllQX8teWv/SVn+meW0a2aIeg8PsyfK914eeOprtyIodo0KYtCoLvzNbd
cl6j4L1AhFnkkSoHt7ZRklUx+qGbmFs7PgexxcYZXcOborC+t6osVGjN2kGb//xsdkBfBNrNODCf
2cNtzvsvLGAfrq/c2tCSWTH6MADkr2n7LTjoD1btuodWK2LFvqytjWRTitGgpaEP1C8degTD8oNe
jJ84VVHfrH28ZE1yRHTopMWFD2AoJICmvnGfq0CUh7etjeQXoMgoLatSd/w+A5B71D5SPXjbwrwE
Vc92NDCjvNTS0fFLBOR2GQ+HT2FMrF1STsm3N339S+HhmQibMPB4VDXzeTOFwW0XxcP4TdNzkyma
G1Y2Vy4+1pyOVyUJcr+h07jJEorEUtmBZrPVKsWltyZC8gf6IupESSfqV6Gzj3l12/X9Q9LRd9eX
aOXKeylFPluirjfSEHRarp/T5vNYjV9cRu6SXtzZ7OcYzP8yTC9Fp2ci0jzP8nEqXB+JmgwEC5rw
TK3/uSqDH6NL2puNuRnGA0bvtOrGLeIb9CE8AZD3bRfcS1fL2ccD9JCyhluOn4u6aDwz1HrXMyO9
enrb+kv6azQuGKsS4fhxbQX3FnJYm8Ds3Y1lR9FjL6Zaochrx0hWZFPvrFKLXd+sxXOMbjQtSu6d
LlUkXVbMkNxpB3pPCw1cletXhk5+y6NG/yNHgfRPIU79tcea5AhkNIC/beB+AaTBXUmL3wQNFfu7
si6adP0bY5WZYKhlflWN/IEN4wQPIAa2gN61u+tbvLY2kgYnCOaxfDKYHzNtdMEMzwLtVoc32yic
vTUB89zOzqilGSTjAg3Eg4HKkzgNUSXQ2Tdv+/pZ6NngFeCHBTVj5ge9n9coL2B5oHp1rn24pLs5
incN1DvZvkgtgbprQL+hGPjz2z5cunjNRCRG1Gi6XzP0WQ1G43hRUcVv3FRJbye9D8de63Q/TQU7
knBCjx6PFEZ57VBKymp0uiA0iKhv91XvpQ7axgQgG0H3MPxc1ud/VArVvZfbmoeo6O30wPY52ptu
26kAkaxd54/X1355AoCxuBw95q2ZVBZGN4LuPRAWuYcExI1eVQpzs3xrAaDtcnw0GMd9GiNcUYrm
EQVDp6IIH7SRbdCgpiIEXz6coCm5lNF1lukiIQa3EEXz9j6YGvY1KISj2oG1NZr//EyxGNIISG9a
qV/zqr236p7uAzvPH6POtN/knqDL81KExkfXzYo081PHuI8NMLumLtu4naq1Z22JJP0FDil4GQCf
63PUjO3DuRc+DGpVf+pLAf3rpxkaFy4/P3CDkBDmpH453grDyj08utAtBbzBqPfiGA279NbOBg//
0axT0d52uXYa8MMwPjQEnGcD2fZaduOAtJhH0W1Wq8JM8zlb+jJJ+/VYr22OYIGfGNomqFFoqPlt
knrCCjZdOu3epkWSGSC2sJyggZQi8xLAN+q1h5yC4k5dOX5yyltH4irjlp76TlPepwbbTdEMvzQp
NHTlaDDJAmRTltWNM07znfSxnWrdMwc73l5fmLXBJfVPWBVr1UhTfzBzw0NYejw4g64rPO610SXF
r1OWpIbBAj8YBJjkNBLcONngKu7TlaMjM445ra2PehRNfuawesNskW+qzv0N1AJorhJVtCvYYClm
Mi/2wjFl8wzPTIwWouOpDDQ4N52dboAcZe3Gvm8PRUr7G0YSsE0DqRZ8kNxRzG5t7SSL0KOD3xxA
2eLbY9k/BMlkfnRrK//+tn2XDILLCgJw5yzBYwWQ3CRoPmixqtdlTR8klQb6vwXUIwQYtL6x74vE
Gu8dVmYn3ic/CYLx16Ur40iFXZskUx8kvojDHVjmPjZp+Y0E/R5Gq7WfKyQ9i6nYx+VtESCy2b5t
2Rzprp/qXrdj0Qa+BYsitgzM9fZOMzN0hlzfl3mghXPmSMquWVPfGsGY+LTt6UmASv6+pYjKFkhT
bomDkFk81vYuT/k+ycdKYcFWnAAZ88wdy0CAYDj2m5ZEW2GW+zzpP/OwDTcIpypUaOVAO5IxIDpL
etNoE3/kovRQADRuusYa3qYuSO5KCmoi914Qx59qlv06WQUSUwCyCXvFxqx9vWQAqiCgSWDqsZ81
kcfa5MZwK0Vd+trQkqYnZamV2tAkPmfptg3N70NQP18/TmtDS2qeEfQ/93o9+WaKztM2opu2zVSx
Sqk88C8llHvs0ds8mHpWx9CGT/AcyBQ/TrAiQ/DYJOI4jtp92n5VhmXX5iLd4bQpdNobQXCaNHD1
sJqaXlFaquDQyuhymcjgDJ3AHTj4ujbloPG2yl3mCK44nStqbUtqHU3o2EIgNPZxy1qPrp5M3kSY
ifh7t9ed6ilPU3vfVWXgNaOlopxYuR9laGLGaY3yEjvyR4EkMyVenwCmg94KlOxPo6FQjJVoORBC
LjVPTCko3ZkZ+S2bogdqtf07Ky2L39tu7kqzgL0n+lMQ2of5hkEH+VGPyOFNx1vOUepam7RdPZLT
wMvjgBqfVNh/XB96thuvDDFwRySlBGhUgCJ3Nz4NdfNU5PxuTKxTlKrg9BYtLoaXFDMH+TLwr2h0
qivHGytyj8rbxywGLYAZ7t82A+kapoKnlolqsVM/JnsUx4FtLTa/sqBSnOm1FZL00QKIQ+62NAak
9wwWaejvCxAebOvO+Xx9Assny3jVtR9Pdj80NolPAs0oQHHU9FPN2+mbE9gdStRIeHAdXm2qoAQq
i230dNPQUpzSMY0Ua7hoFfAFkt7StouyFjRNJwDuPCOQ8L6i6e312a0NPWvtmUeZGyNrQJ8en5An
LbyiM9o9CE0HhVYuGhx8+HzuzkZPyxI4wyU2B45Y7BW0/Mbz6Pc06g91aD0j3/tQCe23MU0/XZ/N
ymF4XdXcjaiqE/HJRLACuLPC6OJPQZ2Z9q7s6t5WiFlbtPnPz6bVU0Er0o5YtKD4PCVAqBEEfLLX
57A2uKTyGTesMOt4dBom96OoRzgQFlV1La8tkKTwyOQBhTtr4pOL2PEe8S5QguT21760VcmBeWsX
LJbcPM/0CiDPyBu/mBS9rd5pleslzH0fpK6r8OHWZiHpvB4YQ8ssEp2KgQFTIq/2NuPI92pvCdcZ
gHa43N+2N6chKgKMH1l3gI/+Dii2G8tJFDu88vkvjY9nx6cLuoHWbhad2ql3DhYxpi1t8T7gXZ3s
rx+ilV2Qs0Capfco4sMKsajdDwKM27Hxa24TJCz1t9x6WCRJCZwpGIlAqffJasHPWJgHouIRWft4
SQOMAMWroWGHp8kAPH1a5F6UWod+6EENSxRWfU2GpAhiSLMmjfTw1GTJtK2bxtnYLWqbI8LLTZBY
vSIdMZvoBXV4uVTO9prVfUmcNCDH0czLw5DU0Ra+V7lHb0b23mFWs43QIORNkxkqlGPFfsh9pVPe
WzU0kBxTy37iqDsq3PL99VO1MrScFEqSnOa2OZBj18UhENjydltExW/XB1/ZETknxKrWtSnHEYUp
/ZzVoUDNRfEYtuQTqqcUir02Aem2M4RF49KoyLGPx8ALKqqDoeJtcSa8ieeZne116GjJUI05OTql
qe9TFPTu4JvUP4WP9eczB6PP1uRsdKvCi9zqhvBk5HSfoS7Lq1n3YSpVT8t5DRZOqibpczIZdlKG
VXiywuquMkAYnhSHzCRPg6t/aumwv77Na1sgKbeZlQbvaB+eaK9NN12ttVv0Jw2KRVobXVLrIiun
TNMxiaYQKbCNKgE60d5SGO610SVfFhTZqQDmGTmCBC16BldxtmXUVpXLrlwLMvxyjLIMLe5icuRJ
ZG1xkB5FIsZtO2oK9V3WsFcw+dxhTsMbJzgmXDySvL0nVrQzbXRydJqqmHL5FDE5URROQ8jdMCTH
Vk+eBx4+sF7cFEA/Nxv2nghVvmhNjKTIQztRe+iK8ERseiOM9Nmsx3ueI3eQI2GxDZkKznR5y4H0
eal1DIAYeRGJ6NSDN2vXGkZ9kwN+SnGg1qYh6bRrZMwye4zOy98b69sY/U71o96wbRP88RZ1Y3LG
iOhthDIieJPwgh9MYdwgpKD4+JWHESCUL9dGdE4G/D4SnkoWOGjYjdydrkXdPuN5eJeQqvG4q5WP
VeoCrMXJYzCOQR/brqwOb5qcHAe1eA6E9IbzU1Lq6W0QM+tGDysVHsuyPjI5CMp4kzAtdclxyCLb
m2sKELrI+i1AqYubN01ATog1BjfCcOThaQT5M1YGcRhjQMzn+uhr+i6Zq9HO9QFhWn6yUwZ2pqbd
Ikl81OPinjNVhe2afkiuONFxfEuTAfgV7C6bsQNHdyBoqzhiK1sg57TsnKc9JyY2OA3xOH0vzHZj
Ahf8+vqsfLuc0nLb3hl6XeenMMozjzf02QhLRaZ22e9jTDJQWlm0Lkkw9mDFN73V/ypgA0ULUufY
6T81FkEyolFlnlc2mklGqkUFamKylp+4W6VeCzO7HdO43JK4q+57AAC+Td/kVFfcZ2RIzIqfnFFv
N0C9mxvKtY9v2415l878mySxU07bnJ8oSW2PiBq00A1oKq6PvnaSJFulEyqqbMASNU3+QRvbZ4r7
qDMtxXNibXjJ7+CFm5VmmpJjHeTxwdRFdu8C3+UBfKmlIlKzJkLSZqbnVZ9pHT/lrruZjOjURc0D
o0ThHKwdWEmRC3iWVGgMvn02/ZGT4tGI9W+pZe2zqfdDvXpnTCqStZWZyHkeNCa7aGSi5NhUM0ZB
wvdokrgfUC96fa9XpiKneBgpXLtJU34yrGEba+ZtMHVoRTaiJ6fMb5IyP/A+VOSsVmyInPChrT7G
QUrdY2iP3hh3NyigUBi/taFlhTC4iItJw4OoGj6D8s7ZN8BwUbxL1waX9CGLGCrvw9E9Ojkaz5G+
rLddBrDy6zuwtsOSOjhNZJZibMmRshpwMM5zwNJ9rE1vKuUxmJzyyYAKVWmiJ0dtIM5H5DXMR2LX
RNX/uGJPZcS3MeodNukkOBYunzaaNmk7l7XFVhsBadMXbyo5M5ic7GHcZRkR8MdHO6tujbiI8F4k
KvLklR2Wkz3t5PAobaFlwM4F3CxeW8O+AJ6QCgxpZY/NWfvO7HWY6VqFznv3mNHuyQlAadQOR7Qn
KE7/ihKb0gXaAZezMovGhffFbkTUeUMR3QgybDkQYaKa3XSuqtNiHvL1yxegM5czsUFEbtQ6RNV0
vIu7AbAp2rER9SYjwaEl5Nt1pVib0byQZwtWAkawqkeDHW1NAJ3KYXfl6Pp2TkdQ64B0PdQOk6ba
/ZUjLGfd+mHkBCUowTHECUii6CmIQmBM0OIuGFSh3pV1k1NuM4IJAG8IO5oxuInQcus1JgC3xnwP
qP5He0hVWdG1yUgrN8VpHg3tGBydFjUBPN4W5fSZReyYd/bbgrLMlqxtkZeANdcM9xgI50EH/Sbt
AWGVTx+vb/6KttiSvW1yEpLMjt2jjasPvUIpoGw3pRtGodd2hqk4Yms6L9ld1wXFZghY1GOXDs2m
cKrvrOhV76G1wSUHxEAwX2+djh0DGtr2Vg8NtPOKXBSf3rZEkgeiV2YdFj2upARE85ug4sHNlJXW
XtPrVHHrrZxYSwrsU7x/oqqx3aNI3ZPLo11a5rlXmsHj7BlEtfHu+lRWlsqSbONogYq3S9vgWJcA
jd4EuQlYNFSdFlwxkZXjJEM8xEDXtotgcI9TgzR6WSXafkDqyxt4Zx/eNgfJKjo0aFMzJO6Rt8P7
imifR1NVqriiz5akz/0EuNF4Eu4RSc2bwDF/L1gAnOz6NLZv1Ddr3pkzY0viIgt4V7nHKM/3hl7W
HhC5vR72QuHirG2xpNDTFFDg3hfYgbAC2wzQ/Y8CMDyKOOba/kqKbKSAT+ziGOZbc5LE07SuiAGk
l00JiIfKWlWbsXYlSasURmVddCljR6YLezOZzq1rjLiF6B3hfD+59Y3dqm6kxQUzX8EDOoBqTMeM
Uz8aROEJPeo2ICFWRQoWjxRGl2aiV3ES8kkb/EmMnznvwaco3EPpukDHaz5c14jFTYEMactFSKYo
IBwygB8ITsPR2AAOkW6mFvXw10UsbghESPseCtTdTEDG84UVtrei48FuqqJ2N8bZtEdHZrypaAAf
qC20t1gSSJSsukus0SxrbfKnPLyntvis09J3xzdWldmSUadmDi4A0TV+RcfmUxCA3dLpa8WGrKyW
bM7d1G6Z6ZSNX7R6vTNgE7cut4EK18X6Ieu7ch9bOfXQTVl8vL4/K4dYNuzVUAB+2nJqP2RwRyNe
Dw866UNF0Ght9PnaOjNaIRLAxNHKGrAlvA23Q8nsX1shACL6pq83pPE5NZqxcBtysgTjGzaRhyqN
Fbf32rdL14WNWrWgqYrKN1FemXogoEJ2EMUwpYq7fEX75EsDrAuCl2PNThQ+gcUrz0YgkEQqjo61
75///Gztjdi2pxDIAP6gj9omcTptW1qdCulg0fEASLxkOv4fZ1+2JDkKLflFMtMu8arYclVutWT1
i6y7ulorIAkEkr5+PHps5mbRSchuPGY+oADOAgc/7k2r06akXpoTB9fV2yjqDtx7c9SrrueNfG2J
gJEROmIeerpEKTZfm2narcUz6SFTFYN5jU0bJSibvxmxogZ1i1orhi1w6UPS+S8RZiQq8E5IDjrE
pA+yuQg3UqBtQ4zIEbICPWRB4OROBEVwIXacbZHfWIY2yYdYQGZHA4qYVyq4m5PltRuTw1UuZt6K
66koZ47+vfzcx8LxtEzKLck7iwOYN2IHckl6gphLTkV9lp4+ckV/9R4/XvfLDQd2m1hVvHKxKA4U
KqsqcTJJN3nQLA5wZuL66F6dH9Tx2EZOLur10W/4zbq6+6bmO4gF/6ineSOCWpzApByKgCEIEzE5
udeDDH0Z5XFOnJOPfmWIVcW761bKcGalSF3yJXRy7uivjlvvQK24kY1tlmk4sV82hVqAaMaTGgei
P7qFntKPy7/aZj6G88aT8KCYjF8tFrorpy+e/CbcbmNJbNtrOKvyzvR26RkCS7pj4LQZhQgGuDHQ
w9WLa9OXcXtTaQSZswK+5cvwRY3x/vyevZEaLasTGNYfkWGheCLDnoYR4Dh6fmYIOZCk2gidlgX6
l63kQ3rp5sXptMDGgivpdZ3Wu65IbwdWPkuhT6VKtiTHLAZkEvbEUVC2MaqiOQi+dkg6+7P9X2VA
JhY5Lsax9RtC8lktfpZGjQt2Zu/HEA1X4VxD34QjtzQYhqnWsCI+38SRs48nb8NAbetiWL9ox6B2
QrfIZcIOI3N2EBLZaJywba1h+/7q+ALMxP835C/s7w6ndCT3nt6tUbex9pafb9Ly6FaXE5TxnHxp
eJSds2GY+ltXWVsHhYkvDtsykkonBJllfilmb+8UWRXIw0TVTRTNL2Uy5Us0tdmoN55NLGv2H5Ke
EpQInDbDU8DEF87UuzcFX8FnWe1GiJ5sy2VY8oEJQAalpZZJtI5PngADXRNUy36eGrEvgVF4lHIj
tFrORSbsWIxSkH6m41OVxPfE734JDxrPEB6iszilsn7VWh4uO6HtU2cD+RBHIuR7zwvj/gnkzXmt
/H1cj7uuDx5KIW8IMJPgM93IRba1M9JcVGtvVXXSP7Vt+Fyy7oXQNGclXpiXbgseabMDI9/xtijm
1l/6JxKVfL+m9KsXL3qHZ39+LHG8mdx4q0/I5kJGBOhcP9ArBU0XyHumF9mWQwM2P+5c18MKObjf
d2ZQ4H8coLb35IzQQVvQNOx167X+YsSYniczWuOG/imEsMb7uORjx/Gmo6PwzpnI+hDHMWLCVSZm
op8L9DsvrsKeBLymN107uXvs0vTYBHTeL00sj5HsZUbX8TraCN+k9aE99OVXEHY+CapncaidsUmz
DjTL/caULHtv0vrU6aISZ3SQ3SOouURduSNCbx0dbIMbR4c6aQadFgN78iIe3TUg437omSqeL+/G
v6HqP69TkHU2Ts5JcwaIrwW8nXyf2Qtp/ZsFPUYJ1LVo/Be6TAfvDZRkpROhd374A2d2sInXhyl8
i9oiC9Wf5/PeLOqsBYOrH912lfMlXqoscR13F1cQ5966HtoW4vz/D7Gp79sINYCyfKpXjyAgpfp1
9ZqtBnRLqPiX0f7D6H5cFk5BVvV01tDt3OJpdNqTmNi3JUgeo7H5enm9LVHP5AcqwaVIA78RT8Kv
77XwXp1VvynS3ou43kA629bJiESaycZldBRPkTv4mSQRtGcD9tfl328b3IgUcvR1ODRUPLnl9LNw
/Wev66773Sb8e5pQgAEHnXgKaVq/pGSBfKAst8QkLPtr4r+5UFgIJ1UofokxC1wa9lmt1+7gF0De
FQ2Xu0Gr8PtVy2TSBPHe65bx3GjZp06f0RCSPGkRztfdJkwkuAe4kfQBFngC9dmXMWxfJmgQTfH0
9+Ufb7FREwruVGSMtEQ25gAbJZLenx1+TsWjV2myv/yNf/s4Pok7Jh48GoYKOq519dQVT4R0O8SN
Q1X8rOltw6Ck1no7B7DI2XmvJcRsGSSnweQYb16ybXM0Th+S+kQpDY6iJpyeE0ce+jp+9qv0PRbt
dXcy1zh8zMOUQO7OIfngL0c9zq8AuJ3CurmTHagO02vLTaYQg6zXqZ560FBWNWxtkSClrAkUZy5v
lOXmasLG52BphByZfFrj9MELoC+lgOXxrivge//hFQJYf2aBw5+qce52Zd2TTNFi61r2+Y/3TN4f
KIXgkBmvDLxCw/MUs29kDW5xU365vDafGxH423/PSBwr33oNUjMkY3/1zCvBZoq8KSADeuLJZnX3
85jrESNFR2SOYnRDsSdaBO6N1mUF6EhZbtS0bKOf//8h8TEv1mBlLRpARRTO+F69U5Sy0+UVsg1u
uFnTKQFSob55apM4ONVOGmW0irY4OGyjGx5GBXh9taqaJzfk6XEkqjv5vdrI1DbbMdIo5TytGJc1
Mt3w5MgexN/qMXXXjehg++1GIu2jKAWnjluDy6y7nevwB9R59YbPGsLw/4+zwDOBzaCn7aBdl9ZP
col3aFzO6vjGD8O9k9b7qGr2az/v1y44EP5N0jiLQYNIByhLv6Pue7i88//i2P8b4D0T/uy3HniU
EoXGfMGybrht5mNQPDMNCSf8oXKIxkEqMKifJX9cSp3jfeGGgYpOOWvGCmBQ6c9pXXd+/ejIZee1
UzYlb6V8Y7I6+kOSBfWvrlVZ2x6nUZ5k82MN37X+MRYvM/1Rs7c0afcYGh9bvPcV13N8DSi+XeWt
BzRcA2gX7Aj46Zb2y+JXB/DpHMexeA3aYYfixN1adPsoOEISL5uHo5zbrBT9EyaxEJml/l3h/DOr
p8V/kMG0G/xqr0IQ2FTjbYvWpuUWzYtotEnO4MoTOB2+1vO/P3pEN8zl9TWUOv9nj88HnQ9+iwZP
6rghDAgCtacCE6GJ2HfBAumh79INsoX/6VQ+aIOP2Py1k1mwQNPS+6nlmvFiyoJyqyho8RQTH56I
unWCmtdPfOidTEyuzAqgUXYTCOc3Zvv56Q3yI79PVgSAV1eBW4HVdL4vC/BJNPOaVWnwUDTJo1du
8TzYpmIEwymWCXQvhvKpXQY8OwXAmEXJfDsm0EK+vG+2LxgR0RXQ3FBiLZ9UCFtoVf2Woo8JLki+
Xf6AJbCk/u9LBQIwv2ERplCToLsp66HZd6TfUtuy/XwjKg4cHZMr8A+5IjAnCCS2exVV5b5txdb7
hyWrmqxHCXX44lCB8wyfTxNavXXkPHStfoTyzeHyGlk+YXb2OKVYIT3ESR4X7g0DAYqXqLuK0kOv
xOvlT1gWymzvUeBNV72o03wJivEQVPeIOd6NU/j/O4Hl/+//Jsw9DGvaegtP8jhECBT6BajlN6b5
Rn6y/X7jbNNPohoKv0xy9CTxbJhVen7vQixLNoomn5caIfryu50C60JCNL4XuaMWuSvp+rNl6Nj0
kn2cTndMhH+Vsi42PmZxisTw6z5k4HsSbZyHyZz+MdUCaC0A+ZctygBLjdsz1WJ573q9rpowlwM5
AofyZzuk927r/wNh3FuGpyWwthWP4TIeppb8c9nEbFZsenolGkfLOcjx/v+1rp3bRDo7PJPdiD7c
OBwSbMYnSdxEwvt4Rm1iHfu535GdE8R/ymbN+nW5HUp2FM4KzYwkhUDYOF7pmcaxaBJuAx9pda4F
+emS5ZTGvMqWdHyph2DL/S22bSLj17UtXJ6ezxw6vR9nMPfF8ZuLV5vL+2Ib3izVkoaFqvR0Hi0u
eUqWhnX7mlWkR5efTLyNlbKZnInBXoY0RYE7lLkK2h1vV7S5FKdC8tuKT/e00Pft3L/JCgTRiX67
PDOLG5mQbFBPu906BDIPHBzqgmD9RRb3Oms29RuHtpAgUvRl3tXVjThLpDVB9ELRUDCm6njd7zfC
wNCoQEFKS+aaypt1cl6nYtqI95YTioneg+5g2c9slvnC+S6S5A8Et1OT+sfOD5+B7ftyeQY22zJ8
vgrScB5JJ/MSwNOYknfog7zENd9fHt4SlE24Xi2UnIuEiFy1+lU13d9+3B1Ju9xUfXcDneysBq/E
5U/ZZmJ4OvGCaW3LROQyCL9OfLx1u2qXKLpRTbRELhO81yIk9ZQXIqdoUz2GbXtOYgsB4UcRH3Q1
/UJKKO5naGvumMfbjXhpmZQpVjR0pYKk8ipztnZ30QplszLWw07U3Y+rVs0kA1tcR+rO9/ocL/63
DiETKHr9DnTJ3ZUzMK4VDqgrIFLo9nlf+OyHv04ahGBjfZdENdvwdEsUMVGOkIWIwROXivxMbpol
UQDF2xaSlpdXyLbxxgRWMAFqVUciHxNccr1xXw7rbgTnS5Zw9kCWttupSRwGSEdc/qBtOuf0/OEi
5qWqbWjS8tyrCpLNPaioUtluCZnYpnO2tA+jh5FYEXYbng/LTYEy8jJ1e9LWuJTeBN5jGvBsXDY4
eC3Ga4Lam7SSY+TVPK+5v++nPxPszpJc9wrnmRjFiVAaSYnR27OuZ+G0HLsylxuR3RK4THgiifxw
kM3M8koG0d+h6Ka//VQvj6C6Wn96CQNrbeD072JY561rr23fjavQRKZqUqvPzqcIHwSpJZf9oWQq
2CK7sHzABA31wZq2dajHPGFrk2ScM39Cg48Tp+/XWa4RgtdUuEswBCyXorqHU+Qsda+CV0LA8nez
xXOoUFEcsXzEdfefKVRsytzald+v+uUmDtKfy6BzoESWq75d+S4YZ/aP5ybBRm6yrLyJhfRWtDSm
heZ51Cn+zemLGGUp6m8gHyy2ajYEBnQQpPJKmkelf6xD97jMwyO6NXfp6J+qIsrSVG5Ec9unjOix
Dl3SgxhzQvT4A8Jn36D4jWiVFetLWqU71vjXHXlNYOQKMRKna/EdhKVZiGOdVBlb3I2QbtuO4Hdj
mpk7haOupxyaLUPG0PIEYZutfGGJeqH/++BNnJTaZwXOnU6b/Gzibn5eRi/H5fTLZVu1fcCIEyD6
KCPfhSvUZ/Ff3xn2kwemtDW6vW58w4tjmZY1HhcZKPFqkjlaqExCrvuWoblnA091TmWfXANNeGFB
VeCLcR3zuSqCjDRTmrkSTK8ZoELOYUzH/joQJgT0ft+NJUD3gy51n0cj/yeKxI+ZNlsoUstGmAhD
PlVLmjSryEHTdVyE+FoO/U1dNBu+ZrFSE16Y0ohOzUoxvGq+EDWeoug6rJQXGCYUdXzFw3iLAN04
yU7N6r100v1caJolfXtzlR2ZGoBVI9XA/HrI0fz+UMftq0ZYGr10q83WdmE1UYbrVK6VE5QD0k0p
svYs7MQL/U0LvmOlB4U2f92F8/ArSsodlLO3XkMs+2LCD4HPk9Bkcvq8DstyydqYhOWuQy/glQtn
YjpoQpxGQxYBpTI3hxT2G1Dib72jN/zb8vtNjr8gAGVGtXRjHkbkMMXtPSgL/75qy//dqQ+Hy8SB
NG8k+IBKRZU+CAFAmVek1WMQFFsObclAJhRzFfNQ1AMdcpoM5d515mDXkoiDSrev31WIi1jZEH3X
aLfaEmSwXMVNVObYqNQNgfLIfTp75LtbQYwYLOxycNljV/na+8b5CBqYwxIFCXc2TqCW6GKiNCc/
4Us/+31eROS2kd0xot7NOItvl7fKYgX++f8ftgryhSqonH7IPbBs97dS1QuTaKEY6/4qatjQ841E
guY9Fp2lMvOSx/TN9St9669qq53fNgEjiTcp08WYrkPeNKVHDkM6O+lp4jjOblxfLEnKNxK5y7nX
izYY8jMrSDfTkyfcAg0yKYIkrX9ctw1GJB4cn05p6w+5WzvO92nmYQ5s6Va51bJGJjYyTgBICgji
fLAUYJ4txQHE0Py6M5oJg9Qp6Mvl5A25avidO/uvPihDu8TZKLjYfrt571bOsvpyGcBM3ZB94uLA
H3RiS6DWNvp50z+YvxtHUzWwecjjJhKZX0a3icM3LhMWzzUhkBBWoyDNLQbceyt/XyQQi0vPckFL
4bunq8zGZLP1uy50obs55NWAVpDTXKaM3CU0lVt1c9scDO+KAdNq3SBpc1QE8j6m913aLdnoqOK6
M7iJzotXj6OcBvdd3PWxVuTBmcR1PmVC81oQsRbgMxtyB5fnuyQsvMxJmuXtqqU3oXijnmZAs0tU
NYK5zqiU1a7hyYbpWMzSROIVUwXBgxZFDcJ4u6MLqXa1sxkyLZtqAvGqaJYjgD5jjmee5UfHBLLy
MK7BT6lX9uXy8pDPj/YmDo+RPvBEfw5oXfkARDbbuTL9wxnE1yLQ99Mw7+OCv3TulXnMNQxVlO0c
CLQC5m0xHr24/INX6q/LU7FthpEASl6lSsQIcGsr9inhR+AVrzsbmxi7soQ+HY/GPh+GGr0XSeDv
Iki45nRer3UwI/sOSQqNjLnvAYRx7kQ3n8Zx3biZfH4GA6P478EzqCjriYs1n1dUDz1P9wdNk+4E
BaN0D5qdadcUmEcyTFuyCZ/nYtfsVggjXlVtB78o+wDFPliQXHSUlbzZD/K6ZhXXRPd1Y1vP2sHp
lczdEVQJZZY29Zt25a7rlJd5HrtNHf1+2bg+90XXxPqh1hfWVUFR5R2Tv9EmAcY37qz7KHY3TOxz
63VNlJ/mZbG4aBvJq6DXxyrhvyqoG2zkftvg5/9/SJ/oq3MGv514LjzA9JnyhyMXPdtftzaGT68u
7SYtUAEPivmAy9BNz5q/RKeuqiW6Jo1pgXMLaWfV5VTV4gEn93gHpjq5UY2zbaxxoiv7YtboVOU4
t0R7EXYPfcRfHLYFmLd5guHWa8WjJkzPwwt+nOLuj6Z2n8CJ4u2mpr1ugUy436DlUExtz3P/zP9O
5AOdh43Kj8VwTBRfwN3E0TUCH5eiBYbQeU4Lro+X7cY2uHFkFKMuCA1clnOwTx6SfkXjjEIryXWj
G0fGsvH6PmpRd5tT9g8OATdsuE62zjXhaDRqwIA1L32ekNU7ukUAnGLab1XbLBZpyvDVjo6JnM8P
C5OTka48lzz7hzoYv15emPPy/rea56aGuy5Dq4MGjV45j0cUeKqc+Oy4oKG3497r3Mcbjau2aRjp
GJDcVKQxso6r2M9R8hMDBj4Nwo14aRve8FtRjRAqI6gUNsGSqfmPNvo2lltFYYvXmhi0qlZr7ESI
9pNIvik136Mh/2uvvZv+2qRsYtBAwt4oj6lzWUqe3L77QkJ5F1PdZnWgbmk8nSK2RRth2XETjFb0
umR9XXf5MAEE7Cc3oy+ajNTNT1BgPATTFmmjxaFNTFoq/dYvWczyXoGYImtq1eBtdyq2bt+2eRgu
TeYEqotj0uUpTxmy/fSXkzZPAJv+IkOQS602op7FtkxsGl7eiCYk7HLWiZMTFrd6qh5IFWzEPds0
zsv3IRuP1coW3z2/GLv9QZb8mTXyiCaUHwHp70jp7y/7ucWITUzaKEsiS3DforonmltVVBOgQGN1
G7rtW9FfeXB1E8PPG+5O86ALjltKvT7Uuh/RA9nIX5cnYakauyYEjaMaTVEa5vnYlo+Rr4a9wEbM
XXM7DvRNBetpnuObgQdHItVG6LJtkJG0vcXxcJcoobLF0psy9L4Ba32TuPNr7y2HnlQbc7OYmYlD
m9BiWDptXeU6Wb6LqDnhivcmgXi9vHS24c/XgQ9mNrE4UugK63MCGXO9Bj/ikL4Iz9m4VdiGPy/e
h+FrqZrQGxGAl654hwbj1wTH/N7fInSzDW/4umj9JImWrs/TbvqmV//PMqC7wL2KoThE/ej3Xx+o
NJB85H0+9dVr46z3Sgxb0FxLGDTZ4oK+BZN/T/ucFSX5y58D56uOGvHrum010nekVlqLJEWZh51B
QCmHiN8xauYY/XFtI+jz5c9YJmESYoEVVYe6cLszA9MfpUP/YrTYiH+2oc///2A5S+gPpJjmLtcx
6NSCsG5PaQhE7nU/3FifOpFeoUQCVn/u81uKfqpjoMOta7olNJhAkzhxlO46TvMRfKWnFsL1p4HO
zalNQmfvrhEQsXFAD5en8rkGRghdrd9XyuGglVQoCuc1S9pnvLYWD3W3sENQhul+mgA1QbE72UVM
j0fAm+jej+n0UPEl3jhlWbYqNoJ7Gk1l6LjsjDfjbsaIinazvpK2yTXhhqSvy7GO4YSN4wwZVLPQ
vBIcWYQ+UN97WKSzsY62WRjxXBGA/d2y7XMNgHzW9LOTLefWhcu7ZMmzJtSwa1jpF0nLwC8afy2W
5BhBY4NTti+g3Li77htGLOdcJcSv4TJ+6n/jesw0DjszBfp/jbYuTDbTNgJ60nh64mUEDWtveK+Y
96jcNSeg3p7j+bUa+o28YdmMyAjsyi0ib5ELzecz92iL2042bW/GOX5/crmJjK2eqoT2bs9Yvsru
TlV1mfVRcgdxwI2kavn1JrBpWZJYFhS3ymLt1Kl3F/cUQgXvuthl4pqWomc+lOqhMOmOAepm9K8y
2npHtqyMCWpa185Hw37V5ouzJlkaTFlZyT/BQfVy2URtK2PsaxwGo+ygvpAn4KPJRMC7HS02macs
TmYyvIHXzQkg/oSsN4DxC/WgP0envwXNFc2Yr656w3JNGJMAfMP3q5LliWpluEf9vV4znJvp+3VL
9J/U1E5L2HkUkMH6rSzkvgccdcN0bAtkROp2WuNW+5LmYHk9SNY8L2R9JmBozNxlC7Nt+4aRjrze
YQtNfJqThRwrQvZRk56aMX6svXUj4dis1PDfOGnOF7yQ5l1Mn+uK+2cx13hdvnDQrBTfr9oHE6Yd
Ku1NLlBfeT1JL8oqmnr8RSdxt1VUtPiCiaXpGHj2Qh63OZVpuh8lvVNLXW/kgnPM/yTEmTga8IEB
nTMrmvcSL90OZNYy3rH5sZSQelQ4Gey60uE70oXOhm1ZpmNCaOo6QCrjDQWDVxz90FW43JXOqm4v
74ZlPiamnfhlTdXg0Fzi1WPyi3fVd7dqcfYTpHYb2dz39XAdTRNeRH8/UEl3jSEngBzXuVFwVtLO
yEri4+WJWJbpP4BdBR1nyQWw2qmqTq4fdnsFeeqNbbeNfvaYD6fmYQRl9MR61DNJq/ceaZq9WsQW
hazF70zgXRjgPhQ1qNYJ4j5XZfcUl0OcDV2wv7w2n78zuib4jiGKLnHi4tzsA/xTwDw99UUs4jj0
Ohs7BvHS8sEFv8Tlz9mmY0RDrA5KHxS1j5FG3+hUogErbDIwO24cYmzjG5EQysYjKPIZXpUT3h4m
3xvvaM+C3Ti5/OflKVjcwkROASY/UlfGXV413d3os+8AMD2Cqv2HF6AeWemvtNqSirF96hzvP5iW
Br5sZkzT3Fn4e7nSW4FKahPSh9ib30LBdnhmO12elcWKTZhUNYdqTAvqPIL7f1ZoZ2AjOCHQJr9h
Z7apnL/7YSodRdmAjQiOy8oPgEye9OA+F2o8VJ1zH0TRARemDcCRbSpGNl/6kURugQ1qy+KdlOSB
MLn1YGexLxPMRAvio2KTdvlKx59N096WxfjaYArX7YJhvkrhdTZiA4ZndeNkaylIBuDfcl1vhGtC
yWKsCl6lSJejXHhuutKhm2Hhxy1xSMvymEApx23cRsdYnnEYfg4pmhHT8z2lbb5eXh/b+Gfr+mBF
M5vqJWhRAA4TeiRLnK2gosrYGP55eXzLQcpkjCOLP3C+YvwY6kY9Cx/8fv42SP+25uMWQ4TFPE0d
8MGDynhV123OJoKHNbdr96m+spXSNUFTqC1y9G3XOG5WCq3BUz9leCfcAgva1t/w4hQMgSMd0+bf
4hOCz9GNFRgs6ivvoCbb2+Q1VcvLss2blINNnnlFhsewreOS7dcbyWdQ0M3zIN+bB7raV1A7yOIG
l5Y53uTDsO2t4b9RVQ06nrG3xE3DLGb8XZTRxg3X9uuNE7hSXPfdsLR533oV+lNaunP0OuOw4dcb
ScDyCRNM5hDfCxJoqOSO9OZniXxw6LtYvU6zt4X6tn3C8OAePPsLDTV2OBDzwV95eih9LW4FyPH2
l53YsgkmssyHFrovPIYLNQTR1a7z+wQkCR0FucrlD5wPpZ8c9E10WUd4NeAE1uRKR+s+CePlMEcs
epk1eNgifxQ71uEoft3Hzgv5IeQFSVKuKplwZekLaIjpDIoCu4F199HcvaKlYSPy2Rbt/P8Pn+kj
Nol0VnU+eP0XVCL+GaW3MQPb0EY+PnfYo+4+tnk1QSa4KCofBJRiqxHTZlCGU2tWcydWsFnZk1/K
Hw91SO46d7oyXJsQs4WFBAI2uJn4Ib8PwPqcQQdm62HWZkmGT7soiPu9xuk7qlGhHgPvFpWx+6kt
TmvAH6dk3F82ok+3ICAm0swtF66GGbd3tI38ok0xgUi4qa85b2Fww6UHrx2SIYlaAJhR0Vv1e0M2
m0Q+3V2MfV64D2a5VGG3+H3YAiUqDqEf3hVB+UO1Ww/XtnUxDtjJlPhy6EkLcB9ihKYaHHqde+2q
G64bRYBeE+hJA4qO9gqHMAhK0mqL3da2NOc5fViagoqk8pXf5qjRf0tH9pa0xbvokufrTMbw2oVX
TdqAkiP341rs2mKo9zICR9V1oxteC9Ayi5cGaUBDneZtWUP3u+fr7kqLNNIwiRircOOnwAn06jGm
6fRSai63hEJtVmN4rYcCziwmgLo9lwDYLR+HSW+9kll21cSMMTQxoHMECzNM7jsaPm5jFn1xpXu4
vO624Q1f1R4KzRT8l/nAWpo1Arw3cfVn3FbXlFoCYgpgj6AjlQjCTY57eLfc9+gkSu8R//WW4pdl
7U1SszRwZmBkZpxvw7jc03GJdmDz3Ar2tuU5//+DT80c8nRddw5lYRHvGVCyEBwt/nbF+M916284
LR1IByWpuc1luh5FscZZMLvPAhWE68Y3vHaCPlVfry68dh69Q+gFwaH1ebhXLFw2Dom2HTBcNy7H
KIriCnekDjxEWUnq6BfKz43cXZ6CbXzDeR1GghhArzYfFy/EaQcvgysZNuLOpwkX9mm4LhNROIYj
rkdxW754a/8GxXa8Cc43/VC/UdK9XJ7D5+iYgJgoMqXxgFqPAmceme7WbjyoMflLjd0RZNZV5jnj
Pa3mvxIot2eQ6ri5/FWL9ZpwMsXTNYZsHM1F4Xr7sOqD/QjeCADXdLSxOZ9ekDEvIx9rtfZ+fT7L
uVWEg7u4B7Dh4PjlMzRTN2Zh+8T5/x98MJlUBy7VAPuPdqJX8E1DLcity5Ouquh1QWnneN1qGb7O
w6Uewwa1Fq/DXdObx2kn4ongHdpPynnD3mxbYvh7FC+QoAh7vAn447fKHf8p8cCqI/L98hwsvmJC
yRKcj+qhxlUHxPbTfhBTvYM23rU/3vD0pksnZDZs9uw6603hTu6dnHqU5wvub2yCbbMNZw+kHzVL
J4GA9OqblMQ/0tZ5qln8zCNvK6XaFsnw+dJPqhIr0+ZlE1bYXromP1Inrd4u78E5df7nNhgQEy1W
uUU3qGik+VBO3xBxwPXm+829EB0aHtiqUN0e9KmLNNlwEItNmRLf0aKbqQmAuweVefkMruP6BRDt
du+TTTEIy7aYHGYjuJm7DhxfqOOB909Uj1Ey7UFr9yxbdeUszp/+4OZqbZ0qBvwqxxFW75sopLeR
R6p93G/2P1g2/j9YshEMlR0w1XkhE75L2ER3SwMJxMv7btsGw7UJqC+AMEL8gIxTvaPR8qcSjIGN
b3q//AHbzw9+XyFGl46kxYpNSFWzc2KwCKIF5ap3aZit4dwu+n1aGssmr8pE7moNatqwKL5VRQ1o
pRdsnEcs+dZEEo1Aa4es0SgIk+IwJP3eC8YH1kLQdqLkkAxbtJi2tTJ8fFm8VPuJ2+RBM8D36rDf
LW41b0Spf3txP/FxE0rUQCkwGSMAnDngcBCMPGh/3NXeK4tfK7AjOP1fZwH5pCf3c6Bv3OnLCm10
WX3veXtDZ71rBnlawmvQEAExebqS0V3H1MWlVcguuSN10j2JioiNuVpcPzIy/AIhul64eCJPy/TY
omc+9ef7qJU3aOTeX2XYJtJo0jx2m6BB41DBx2g3xIMbQYZ4DK7itAqICakpR9X0QY9X6iLs90nM
jnWwBb+0GLQJv6zXeXUdiNzj9Q81LFBgQmGobk5RnHozy5Sv5NHx1bocIPUuy+LKFTub/YdgWa0x
X2iLNFl68W1TeQ8eoRsvppb0ZfJ/aRC7xI43dvlUuC04HWu5HwII8fidNxyIjMudHqty108BOV23
/Ubk8QMxzm2N7Yfqew1Kane+n1dIgV83unGicJKwSWTTo0wOGRfIyZXsECpeP183uhFn6AC+hwEX
0HwR9JYSAp68fpPy6P9wdmVLcuJK9IuIYJGEeKWW3opu222Px34h7GtbiF2IRfD199Q89WiaIoLH
rugQ2jKVSp08Z8WJ2Ri2kS+gQ5mR6tXFHNxzES6xgbDPaVfXbQxbNreozmgQBuXN9EA8cz+4W9fm
tY5bZzl1wjAPFDreBcUvDah55W0GoSv+yAaYeX6J1GXVoNtMgBu0e2yYvGMmT/J9BERwF5Z1uSDV
hIZRUYDEQGYHUWfjAZw3/UME0M7nfZNvneVuX9EAGMLiGXzc4q+lwxtsDOqmfjnua9+yKealwUhk
Kp8rxxH1YZw77cYuTd1sI9pZ8XvEMiseVBPTtMifeZZeGpp9cHR1af3yDrLD52Xa67kt+wI1Ok5W
qF484xJWnYt0qOIM4sMbs7QSstn4snpwCxfXjWtA2CBzQeRjFBZ/ZG32PNEFkY2YylozUBGG8jkD
htAPml+TEHWM966Ns/mfd9B34hAbJiUzQDjLEDbMZ3kg1Exx2iKu0uPzEqXfr/jmwSm/Qgj0OC/h
pfX8Axm8P5Vffrm9zVaM0UZShZAki8pOFSAapvyHV0Ct+cglDV7yZeDfUtYM+T43blObTRCbEmgz
f178boBoQh9dWNuHeypzsVCWxY95NTlRRuWz8HlWHQbwIn5fynlTcn1lnmxOF+pH3ZKbUj6nYSsO
iupfqMl54U32U7Bw4+C+9vWdvWBjFUJwJhsxRPKZQrjsnjIg852g+nV7od+3FG4XOKTMAwlsG6RJ
EeRF8DQql0N4l7Zp9kiK0KMb67D2GcvcjQMNSzHwKGFF+4Fo3M6dyvugyuXT7WG8P0fcPlFB3oh4
IOyiRPAijD0JChA9bgoYvu8TObGcOgnSyjQi5Jik6pCb8G9/Ea+ljpIln56zahc1B4ikLd/OO+kN
Wad4AmCbggKj0syPQToVfr49Se9HgNx27RUBIwSbAo66gvJX2rHDMAGdzL3yUqjpJ23yO9VuCQ+9
XzmDwVgrniL74pZdxRPfyBeFipwR7KxOmx2R7P3idf1xyat/jnZZjgfqbCEb3jdIbnt+bZaFRrrA
HI7Nzzz1WUwzeYIY3Bm5rQ+353Fls9nen0VRr1vOw4R3mgHXttwh2ayPtxtfG8B1D765AUQgXwxc
hHBJoRiUpP1XnDXIWjKtjh0lr/s+cv34m48QiH6ZSmAnhHCO5x6BItRpIJFjOunf6dr1d7kubjt3
VIL4vibDdRMMXRsrpcZfi0PUt9vDWFuI6+9vhgGqb9AOizZMIMEh47r+y0Ttxt17xWHZcFkODKOf
OV2Y1HnVxlOgPszCv6ii3bgbrS2zZesM+UMo/HlhMmX0EVXbT04w39VN+Cmq9B44BuDDViTHwgyX
utznyQA43fegGbwPMp23HgBXnImNsGc+iRYDjalERvpj4UZ3bZX+8dvm0zVcdxv6LCezbyA23n7J
R79NU3yKSeST0qx6Ejn0pG7voZWFtqH1U0AyPwMJbaIoKdu4zkDcFae4JrxqRaHadPsrKzvVxhKX
MuLDnA5hUgAA8nFJPe9QOiHfOUGWOfOlVBDWG68OiVdAWpt4EG12ut31lcPPBgwvhRqqlOcsiVwo
etHMu8v95ldV92cUcJz0uFXbsrYQljHnTdZ1LGwZNN7AT14yJNVdPAlGqr7fNxDrFKcyGwtUp+ED
ufsa9jW0y7j4Oc/ZYQqDu4bijfP2h9YW27LtYgDLORkYTQqg+pOo6PNPrqqbjUzr2jxZZk3dwff7
ogkTXeV5H4OgHnJrkdv8Qga2b3YOwTq9B+5qA/wzTUjpiCMbwBOP0rItcMLKqym34cOQGskMn1SY
jCJ8giTnn2zgBzDOfmw89ik0QbIUwRc2jL+UaX/dXpR36x8CaPv9+6wYxsYXuCvRpFVgJkuHhsSZ
1MNxCclygHoQefKKCSkkQcpTXU7ZxqZbcZN28F76WQcu1BDWY/LwdeigD1fMi+5jwwf3wU2LX632
zAlJUVwgb490ZfvZrHVNirsvirdowso616CT83XMUkK3uFlWNqCNa8Y72OJT7tKkDpbhU9b7zk9I
+0Kfr+Zboqdrs3b99JuDXQrPxeYmLAF7Rn8yhb6P+uplJuE5UHjhIWn/UJZbQlhr47EcT9gLbx6X
niZjjSISQw+4o7yIYV9GiNtQ5xJP2srD82fi6nk4UX8OHjSd2uPtxV6JI2zu46JYeqT3Ziz2FzED
vzU52RQTXn2k0a66VViO5XBGyE6poiI0QUKijykP9XmZlXcoeJ3tO8BsHmTR1W03ethSk6n6s+/5
3jlC4fuGQawssI12lqMkvpNH8MeO8xlP2omY/bsmdfd13qbPHKKlFEUGd69Z4cZtBsVKp3S31PjW
Om/dBzrVZ+3YLDQR2nGPmU+Ch2iaqmMfpONGCLTmMKzwgSrTzJIZmng9Q9+1ModWzO7GDl2JH2yC
S4jlABXpljRRfXi4Ml5B6KuGtCOkNIYAr0HZRknNP/7nv3kSbjNbzvXYNchU4UOBe/CysrhfdP1F
iEzANeWfHVHeyXZGhdjAwJuv76hQh4o4Z2gPPo1d9gmShyD62lWDEHBbfVos1G2nmvpJZjLnznGa
6qHkI41Vpc3H27a/tjUswwz9QvZ+6vvJ3Le/IS/7ko7Ni1G7aGExAisGyHXPWo8vfuISOX2bwlJ/
NdW4iyw0CG2kcgeOFgWmTJIY0TqHqqBTPE5qK03+/qYLbagyGJZQMVM5JGH90oMBK/zUN9lv3lV1
nLrd/8J5Cxzwvu2ENm456BZeuZMiSSBRdI+6okdWL7vyDKFNeen4S6kdmtGkd6rsjHqr8j7qii0t
tvd3T2jzXcqsSz0UnOIYxyKUY/qwFNOfoa6/396caxNz/f3NET5Qiu3DGpqkrvO7y/NvhU83shdr
PbcC+TQDbKEr0XOfN1/8GWxkHoqTRm9fHg68Hv/uer+kWd1m0k9MTbxDlmXyqY7qLYnbtYmxrLZM
synMSesnoD8a4qIjfVz45e/bs/7Puf9fJxhGltFCzB2PAzL1EsGc8cgbdvRkcdR++UD64GiUD4Q3
Oy9j83UeQwjflKC8K7ciz/eDkdDGNI+jvxSma0hSyPJjB55ZUKb8amoSRwFe0G+PcGXxbULMdsDV
HGBjP4Hm0RSDzHg6MCplPIFHedd5GNrYZsr7FoCikSSh7uu7oAOcP4Dn2Gh9bQDWabuoUHQ6mkiS
Me9XIMuLEy7/Q7790775uX72jd11suER0t9egmqT6ZvrYxX8UPLvNeFb7GwrO9jmx+x8zjpEPH4i
XffI6sI9lLCRjelZ20OWcTf9JN1U1EHSLfVDzYY47zzkiTleDNxy12tEaEs0i1E3HsF+SdyFfEAu
+ilznS9LtMWctjY/loX745SnQk1e4uHmcuqHeroTQ1/uejAL/4NsVpGMZoJJ4WCUjitT/8jzdmNi
Vnpuo5kb4F2KwFMeMhf0dyQQEzVbT5prTVv379qfwlZlnY/EPJ40Pen8bgfvbteet8HKvOtGQJ9n
PwmmWh2l1PoI8HdwJzO1JYC+1n3Lap0KfJqqEEESBfWHXLHvY95/vd37taYti20DgOfGfvKTRpsy
dl2FIkbjDufbra/YU3j96ht/MDeGdxEv/YRyUX1pKxGeZocOF4L6xbM7Nn9uf2ZtEJbZXoXO5rwZ
/ERDZOSh1oEXt3zzErTWunUig95Sl9Xiwan1Jehc5muRVZ9vzNBa45a5kgAafLlSOJCRVjtFw9ie
Dat/75sX6zye3a4ZhYvGtWhAdEOGh9HMf+1q+z+A5FZW4NrrYa2RJKc0cnVMRbQvixna6GPck4Gb
GK635TGAJN5M/9Rjs3U7WtmVNu547KOKLbnvJnOo+EMfNN8pj4ZTPSt5cOXWW9rKUWvLJQstpMi8
1k1ozRMigzMZyKnOio2L/1rzluFmQNS1fl26ydDx4mAc08WOdJ+7nBz3LfB1x76x3anzlTI0XZAG
yyoWT81snvrBpJ/3NW/ZbNUTULtPLqZnaEl+0koHQxwOaksffcWwbORx2UQjcPHCReoCsNVjG+Z0
vpctM/3O+bEsFwQOWTBE6ZyAB7XVh95VsrwTTZ1WGwfLyghsMruaMD4Jr16SkZb/G4LshzLhvmPc
Riz0TTRBjUkvSaVV8AgOphGQnmCLhWVta1puR4GCMytMtCR5XZcnv2f+IYCPvs/qZdg3+TZUGurN
fatR2YYXUkci7xgwWO7mPea6B9+5x9jY53qMojk0HqRuKJlwqOTeoWnm+miATrtHrsIcFkY9COxw
dZzSFgrMXcGehsHvkO0pwvk40ACJn12GYkOl3UoQIf1wSTjquPK4n7LxMa+qet9WsGHS7TIqCeWM
JSk8nnv3U6EJOTAy5VtsHivb2EaT4S1KuEtjTJKTEY4K6cMnCLPt0l8OQhspLfwu02MJL1tSdVY+
+a5Q17ox82v3WVsTWXimb9oCPgTKo3gzFSaRJDxdMSNXufLMJTqG6NjjFKavonASkbeHyNl5EfwP
ZNrxwhbwqyXpMzaOxzYSxgU8tfXH0+2NtWKmNpmtAw6mQs+wIccrLkBD3pcEZXz+3rumje6K5qXP
ZNQsSVksfyrmn6QhfzSnGwmqle7bSOPSXcqW+hm6LyJ1Nn7TnXNfLq9+H20RJ6x94prge3MEDulY
ty3I0hMy6uVMWt2eh9J3gCaaf99egxXjsNWAobfnN0rhC6nqy1PhAO5RABq8sYHX+n/9/U3/3apo
I0WqBRwPTn/Oo47EpKvHQzVAf/v2AFZiKRvVPI1V4+uyMInjD+ZolhLiNT49DM0AbMbWFWttlqxY
YQ4yWTVZZZLC6OKgA+nd93h63oik1lq34nvX6arUNaVJsBaJgskfDdH76oxDG/ZW+sKJ9MKnxHcy
8bGfouYObypb6Zy1rlsnrVO7wNSUbE5UZ5yfS1CnX5nWW3HySus2nK2hnFS+w+ckEGFwwCJ3h0ip
YmPnrLVu3cmdvCRN7akxIYv0zk5VsmMjva19ubL1bQyxAJW0X2c9FrVUHT91oB/8GPiZ+aYZhwDp
7c2/NgTLvlIeTOAekENSklDHTeGB60lVG1CLtcavv78xXtFnujFaDEmT+y0qVU2WwJin076uWyYV
kKlkkGbtEw7tqTO4pc29V5ktjMXa7FsmNUEpAYAXphPFgoeiXi7Q4Tw6c7ExNStOxwaX6SDy+6Uh
OtFF+muS7Wdak4eAaAjxmY3r7donLMsilQnHFHesZMjxqpKRj1M3xwoPdv3k/rm9BCufsJFlzrio
HgPRiduOT004P0s/P7Q9eyjUssXq/T6WIbQBZnPd5dQfPAxjLOezVkV98lnmP4weJxdeKBq7ufS+
5W61VcX4/raFnPK/t60DdTyoESxlEuRtds76nt8trdzSslmbM+tEhrIbLtUZ5ixYuBcXbQ6rzoBn
UGXPT0XnVBsn57W9d24AtopwGfWtWfqgS/wm5/c5qP1jkEuquzlgXXw93GqxBTdZsRUb4jazRsgG
RI8JyP5/Q3MhKdF0w/qN+H5txqz1COrC001IVDIb8pqmvogbrdt4jIrvTVjv8ya+5U1Qrx1BzggG
CeWLNpajU0B1od0ZqNp0mA11gtRxRiwGsjROL55KsfA4MnIf1U7oW1d5L5jLkFfoPgyofQ4iD3G8
2KQyiVb2kuVKAl04RvRTlwA99KUop6emzl/Afn8nWX4GjPU8NA141vqPt93K+wYY2vC2MIBefAQu
+QQsP/8DsgUoRsjE7zu0bSBbqLuB6ZGpBIAy5x6RqrgjFd4/93Xdsu7A8UTKIEKf+Ln7Q8/Qazdw
9DsbvxrIm/PUtMgoXlOtSdun8gJWcZbHYUHUj9t9XzFjmxJzzkxI+WRUEmg/a+NMsKI4+xEHxXvA
obC5sQArm8nWEgatO5kXHrVJw7FBuzlyDyEQGEfp9HVSLF109ku+HF0RakDXIn7cNzrLwIc0aAqO
q1Bipr46zgX5Y1CeE4D48Hb7K17KRpK505B7oLJok6VuY4hCnMO5/RWk5QXiGhtBw5pdWEYeNhTC
MzVp8Aly8iEmnVbZ19u9X1t7y8JnqAE6hVe0iTvxV+C9PnE9/ZQq3AAXrfTchpB1YJacIcjTJpNo
vxkuVUwc0m2YxUrfbQBZG2gnosy0yeBM/ilrCxMzQA/OYKjdFyYzW3Kwl+6ooimoEkCeaUxnANVU
GGw9eK4NwHIaBW3Sf+4SyeIw91zp8kNRCXoyav62a3Vdy3EUKLEbSsdrkrEMID6h25PXuChdUjtP
Txsz27Yz96kEFWNDZXTf90H1ICj/vK/31031xu0haNEZiierJIqcs9HL0RnKT5UrdhXZhDbuDXXT
IHoMlzrJGf+OIi8Rq0l+ut31Fadgo9gKVqXA1cxNQrj/mZbsSRL5NPhzf0jz4u72N1YCZJt4E6Lm
Pp58DMJVF4yhEFFyv+LRkhzBxFGj8MmrY4B+h7/K2cuPt7+4tl8tZxGZgbilz8qEiTmFr8v82OlT
Ght33jql3x8USsL+veYZb+a09qM6QZr8XgTmU7gs36gjPs9SnXtwLOL29+X2aN73Tagc+ven/NzP
ZMaDMtFSeyfQuUO+vZ+36GPenytmA9xE6ptcl3OZOKq4uA2q0ELxEHhi40hYmyfLspcchBDdgOYN
8gWHMDVLonXlnxdQ8R0ky0Aszih7Trt9yXZmw94KwucAethIMxHncxf6eRxEzkYaa22urCPahWio
JzxRJwB+FjEeLR7DSj0uoCjedVIwG5lGkYc2tdPgGGJMf3S01g8qdemF6XwLb7y2m6wz+soFKlIu
mySIOnnU0RA8SOMuu85RZsPTWjEuE+/zOqmW8VX03l89uMV3mYENPssad0FioKgS41cyAQ9uespN
sEWRtlLPymzcWV70BkrVuk1AaPIVcjuXQWf/S5fmhdTFj+L6YIO35VwBQFDQJ4dOf90e1cqWsrFo
XAahMwM8jDyLbB7nXkc/R68jLxrwro1NtbLiNtPm1ETCHWmKalxgx75GbMTeLRFK+RuB5TUK+O9F
Hrm9f/sntxM+EG+8SaYGz+SOzF5F1T1KvziR3ruUo9qirnj/sGI2Ls0pQeDsV/jQaIAwD8vuPLv+
EVDRv6A+vWWCa7Pl/3s0PHS5V9OoSTqZOjFyETIGHdj97dVeG4FlfEU3ttpHNi0p5rSLIY00QxuJ
oCqxHtqjHka6K2RgNoas98NAS0eVyQKlHPVUQkaxPQdupXbuKRtI1gH+Ns5tXSZl6d6FPTQWxvTL
rjmyyS8nzf0iaKY6USKvY/DCPpd0gXpGkb30fKuMfGWVbURZM42ubhucqdSvJ31wPA+vHs6U959v
D2Kt/esGeBsSDmWBGlBEIEZP42EoZg2ccb8liLjWumVx2DYoppn9MinGVt01ed/chxqcIfv6fv3q
m74T6dCo6nWdZOCKNiCLyKvz2EBVbcNfXHv5jr+wuS6pbtxpUWOdRLyPYtZrcgoA1rz3Svl73wgs
GyaCeiUqEKvEa8qfLPCc2KdiS8hpbfItG+7JVZUgReP13DgPFDqXR+L1+QZCc21yrNAVmzEyPfQV
EyPr9oR4rLzzIeFzEWk9b8z/ihOyYWVVFIIDSHtVQtv+wQNqzZD0pzbRkZjq8+0FWBmFjS3ro2mW
Du6JycjE72qYj94y3mtHbUQZKyeOjS7TeQulmzGsktQZjqg0uTQMdZB0OMpu+l/as4/7RmEZsdcL
JoRpK0CV8cilovvr0Q+qk42lXtlINqvloBy9iHmqkmF2W7znVvNcxFHZbJEzrMySDT7ItCgZLRaZ
OChMvENF8XLyhgA6F8bNPjeDUzyCX30rfloZjF0ADxFdCcLnWuCZNKJx4FSPqYz20ZIxW+95rMa0
wzNvnYigpU9D2WR3UUp2hhXMiupHXi8MLxHw1ZCQlj5qUTvvO8/VIRqrh9s7aWV2bKScGnGHG+YW
Djua6iO9RvN1TcVpX+uWRzJ1iRJIkAqigNPnx4i14akARcpGLLFmy5ZHGmSkSrwK4Kg0YOUcDXjI
sx9R1//Y1XkbZiaEynpRQzGgqZ6qGSRLFR6bNjzdmgVYN2dZL27YpG2RNJIcnCw4Znl4zkaBowbP
A9Bx3DeE6+ffHJjDPOQIG708qVWm41I1JvZ0f77d+Iq3tsFjjh+RoQinPGlakBNRrS5laY50dr4I
b9l3r7URXuEymX5YPJkMZftAKbnzHH7XA/Nwewgru9/GeCH1IlsdTjKpZDi0MXQoxvKYc1Jv4UTX
5siyYLC2szqdB5mIsjrWFZR968aVh2Uk9XGZw30wQcAP/73ONM1nISFZm3hpGR1KT7Jjh2fdu32z
ZNlZn5a8myohk5rOD4APdScXmuf7GrfRqLOeTKsrJhKaji8tHe5TvWxR8a8sr40S84D3TUkZCGBR
oVRWgxvj0M5qCyO94n5sCtgiHFk9op4zSYPyzjjevfFb5Ki2SL/XOm+d8eFQQjoGAEQg6OiXVHfP
VVD/fXtB13p+/f2NW0jBXIQLS4mmJ37fzeQhDMZHv3T+d7v5FZINZuPCwO0N1SGhRDJ68/ei1vHC
REz1j3b+4qggBmDjMECkZsavt7+4NiDLzNrAqDZtHOeCUuHjVOmHgLYHMdcbUd3aUlhRu+9Mrhk5
mm9Mm8fg5B3j3HG3ahfXWreMV+WA4YIWFBaQ1e5rPU/dfdrJrZh6rXXLePF0PjTSj5wLdesPkpgk
Hfjp9qyvHGI2REzUqCwRxncuDvVA38t1dK6K/DN1MhP7EYSOxJB+vP2plVHYxGf+MImqbzORVMRN
X/qwagBcl/VGvLvipW2U8uyEkzc3VCQyxPuaV5u/SRv+ytV49Aa2i7iT2Zi0TMLkKgDDE4/VeYO3
bU5e+9AtljhbFrXvPLNZz4DoHbk3TM5FTMswHTOcBOmRk52klswmtfScsQYZuMRmEiGA77wCP9wg
Pt9e4xUjtonPPDN6AqJHzqXIxflqxDoTH8Jh2Ih013arZcRZ2lDgU7DIummGGPrQdRw55d/Dkp7c
MAUcAKQi+9yRDVEjgWY9suU4d8KheykjSEJPULE/03HYkhFdMwjLrFk6QHK2186lNp6Oea4NAFFb
HAYrK2GD0zISjdLJlHNZigyCdP1jWXR3jav2BXU2Li2N+iCvxjy6XPW3DUtfqgkkrPm8z1vb8C13
mg0baxycxJ0fg5D9qaJuC1m64ilsvJbvGyiwq8y5zKgIAXT+UXqoLyeqf+p5veHr1mb/uuRvTucB
9aMTFVN6KYrqoRDsjmbLeUat8G0zW9k5NlxLZ2HQjyLAYbYMeMhGodq9EzRbcK211i0ro1lVKSQl
oovqRHc0KdSHFM22Wl9RSQDh7L/nhpTYlX7aCSAzOcSt6iMbi1MZ3aeDG3eNisf0o8eLeG6XOBq/
82B4jIg4puGLzz/OxQ+WniVUFPZNpGWCQQRBp26qowtP5699ln4IAvb9dtMrW8CGcZG+l6kBt/YF
suz9I6+iHmQKWX/f19nW1XBlJ9tgrhKkg0wUsHGPTi4uh1AzSMmLw+rSewVIhtJzftXO3jeeq09+
s6VbkmlPBUF6KU394EzOw5LrhJutd/y16bJCZaGCNF+qKL0sYXnWWXngtPoGaP+f272/vpy/kxa2
0V1tiMLN4dr7moHuJq/kcD/gqI1nqCydQyA3T0go5oeq5u4BL3VbqRl/xZZsCMRIieY11enFEAlO
3k/d/Hc6ymMaTGdndI7t5BwyCp1e0x4NQukKvGS0vCvMuQInWjcnbvY9YCC6W55ECgb1/pMGI+eQ
HScyHm/PzEoPbUCaNm1HFWHpxVPuXcrL1wmR+IZ5rW1QK6aX0H4rJBTjL2yZPweRgIyZA0w5mb7m
13Tk7QGs7RzLXUGAiC0yXdILmD0+jTl/rnv3UkxbgL0VjIFNYJaOyJGUkeaXvujAaDA+5Ua/CDCy
jTkqmzNI55mB/7w9lLW1sNwRb8LG9ZwhuqR5mj5kENb8exqF2ci1rayGDUNj1aiHSoGYfxmao6oF
LnLFRVbB36kxGwfT2iesnNi0AEZcOIxfGj48TDx7UrKiZ1Gzx4mmzj5PZCs3UxcJwyJb+AWsnyfR
qvlYCrc8ejzd4nxbWQcbMSYa2TsZRB4vowsOiLyLZNwb+un2Iq9drW24GF16MI25fXrhwv3by9z6
kjnpn0J53cFto/QI5Km6l4rUKEsh3WMvoAJx+9Mre/k/bGrI0ZiwddMLFGi+eP4HOr1O7bVmvoZQ
g3dSnbvxobUJtAwftfmkyyTc7dxH+mDSrDvMATLHt4exYvE25gtVO74CzSKWpwbSawJ92qO/sOwe
xCxbSOZ/Atl3Dgybv4xWhoEfAUFQX+eHIOxiiKgf/Ckp3DtB6ngKi1OUJSa8+moZvQbBT8CmDtDX
OLTVC1FZ3C3RAWFm7Cv3EeTYnsLCVupYBh+d6aUL+LGpv2lvq07kH0rQ//aX2pAx3YYDqKEoAvLm
86zwpPp87ebIytOgUDIwlfceBa199nWe9aewY3fIq+G6IZ5zMCVe+xdtbW//3aOW2ogykXtynlMn
ugS8eEBXwrQ5kuVjCY9MyFdUM5xxonliOdIqjENHb2y5f6oJ3psBK0AZMtMVc4UVK8AhjWocYAe8
RR0LjK805zDz4h7VjWpI40WeIhEcva44EM7OukmkMs+ypocKpxL+jGbnVHif3GIjWffPYfpe367+
8m3wJMzkOYsXXabydYZUpdehCgWW1yzLsWRNjDM/L8517d1dIwManFXXx3O0cRt53xqpjVqDbEU9
kOka0NdBFUOiqYizMN+y9dWtd/3sm8HxwltqlS+Q3tA/mvlH5noHr/iR6jsWnHvaXlT7qR7TeKx/
9zwps+LYzoj96wN2naj4Rm7mn4v5e1NsuRzHUyJIIcOOUB7PC64XowMR+Ezq6Zru+9p48hFazFUF
dseuP1ULGKLNuaN/RyB/x/TP6QW3Day9V/yNSoB4SX8ZdUaB3XEZ+d01nLhuonqJS+wn/Nv2xl1b
nasdvZk+OQfaoCgmBJVXcx+1hT7kPNtCh681bl22oEEPKksp2CWl8mWYx7Mvhl1emNpoPJNJ1jCa
sYvp2ymOqvDZG3SC6pKN9le6bkPyWi/zoMeQs0uh/wIu4qVoxg0XtdayFaVUGvStYS7ZpZTDGEc+
e3BJ/eH22fT+EQs+23+vZhUtvsfnll2C/s7wMGZZeFCo702/q2BEXts57/uO5VFM6lW162H2aR99
d6HAemQ8fC7LMnFdP43ZxB5R0d1uONe1GbuexG/2aFkV2dzNFbswmTswoBC8cD1oFG6PZa316+9v
Wh+q0kDghSKgA4l+eZLFUg9nWXRDu3MrWb4h9XUFOpwgvOR9UcROisfZiJMtsfH3g15qE8JNbQ0G
a29mF6+d/mdSkM+Z9muAA64V6cZqr82QZcZ1Eynm+RG9ONAiPg+E8KPOWHC8Pf/XVXzHddqAviLL
G+0JQS9qJK8lr19dcKABqLVxKVhp3obzmchrsoL5FHeN6OA4/b2XksfILBuH68rc2JA+Z8AjLHUI
et8YecwUcQ+84PtKC6mN5YsiwSquJTo/st8jj0RMgu7u9ryv9dyy4aUsPDWPwGVCiNSJeaRyZIf6
rWvSyrYMbZv1g64pR+wZ6QilH8BTzsURfIgzamAAzXmeWjfcyqOtLfF1hG8sOAh5wKaopBfjxbjl
L10MysV9k2TZLhNDQ/MSTbuMTbE79kgizOW+nR9aZ2+q1eg6Uepfyra5LHJ88crqTlC1ceNemxbL
bKX0m76bB3LRAzvO0fBa4TNeulX+sLZ/7HSBnAdWtzy4uGNNY6euk6DP2b6psYF8mG3pDnXgX1o5
HH09nNKFnElXbTS/0vf/gPha2mrazv5lXNhp6chDBu782ztmZdb/A+AjEu8qURZcaIti7zyo+KFa
2uq0gCn3dPsTa723LFfh3bLsieNfKtU+LJ5+3HYKa72//v7GlJp8AuqjJz72Sf8EEPSnyF9iMmUb
Pucah7zj6220m4dDPDLj7F30PP9V0OypJuQEEdf7iYuTU5KNcHxtgiyrdals29bz5gtpZ3IwEgqT
he96G8fh2iAss3WC1ncIy9zLnDYfa0A00zlPkEQ50mV4qJudEa4tS62VCkoyLAvMd1yenKVSp3bo
xLFlzv85u7LmSHVm+YcuEUISCF7p1U2P7VnsWV6IWc6wCcSO4Nff7O/JR8c0ETx5omNCgEpVkqqy
MtfAhwudIY5r+LAj9Zz0FZ2v9jTt0sTee4l4+J9qV9PlO9cqnytafWqi7uTy6DM0VFfOqQsGMpFx
TdOUaezV8zWxs/QLFHomGkQFKF32mzzEpGCbkfvlvjPp65T5n9Fee6rdbmVtLVjfJFSLaAFg6+iM
V9XWh1LxhzwqX30SpYEVKyi491u3NRMeR3xUh4BhHq8+E/vOa3H0qtw/QCyucYQtOLuJjevENOcg
FMYs9cWIxjv/ya+mJ+QBPt23wtL4N+u/CSazBNJrxv3yCowc0DRE5dc+r9ozS6g833/E0kIyPB3U
Dr2PsrtG/aDjuDY3w17LZI3Ba2l009OJJWk1kfHqKpG/2Jo7ZeBC+2oT2MIxQXegOawhRtOO1863
2gcCNpTQrdk25jzHJID0554n3KkwNY7eu5l1umlg3Z/1BcOakDsoBioJfV19ZZaCeF3t7tRk/2Ki
33ZmN2F3tVQZNP6kvrqx/zTZ1nPXzrui02sHxgW7msC7jPZ1A2kwfQXt+62gC2GCycXlddvsGNtz
QXzbq3JvuLpeuW/S5qnMIxA9blOddUyx6aFmflQV/XBNCHKq6CZCC0jctyvHl4Vzu4m8c8u+7XhF
mqt22mNikw92r1HqmJ6SpN5Um3ZMSVLKHXeQs26vWd/FO12RcyxSGsSRvXLwXTKv4bZDzTtNJ6u5
ckvFOx57H60smQ/3rbs0uHGqrgVUfzOi2mve978sm8fo8kXWbNvgxn5s+QNBhw8Gr8vhp6JdEVjg
67w/9oLTmmA7mVd5jdDYXsscmeCsxobVzQj95VoV4P0qt2NC7CSf0PkUxS28SpAdJO53bss/2ZH/
nBJ15dDKzgDkCKTFPt7/ogVT/Ad1p8sibgZ8kT+L9GizwjqjYXON+mhpdMONda7AVgNdrWtL2meX
279tb1h58YU0nYmym1FdmzQ6S69RMex9XZ17h+9J3Z4YnI0R9CM0a30CC/5sAu6QmsMu7xXNlTTZ
tYydYw96oqHsv0Oy7us2Mxh7MLLvTQ5el+ZKRfLByoanGoSO94deWrOGJ/dOlFSAaeLtEw1uCw1+
+cbiENLMOTnef8SSmQ1/lhN36goaz9fMduRnWqXyXKFgss2hTalRnblKOrFVXfvJ/hSX+txZ4/dN
L25i7DjJVCFVXF0BbegPadKCCQJ+sPLiCzNvQuzmuapRyUL9pG2SHxo6o4FN9BdfJSsusLAuzaYq
Efl+OU+puvoiBk7t2PT64OrobJG1DNSCYU0UH2JNjpKsLq8cNQ7ozOdtSOxiG3+sY+L4qnG+NR6P
1TXx/CgQ1XSQtfWDDWu0MUtvf/v9zdk5T3IHBOq8vEqi80OfzPwUiyHfOPuGy0ajBLW/pvV1rLog
Zejbcq5iSsO53uZVJulaOXCaoTxTIuuaoN1jcovWPTu2G68l1ZcqbiaQT+Q+VILtDk8ABYr00B4Q
HSfwKnfTt8FnAc8vjvVK2t91SUH40pxsKI6o9FSlzg5MC4FHyoNsAUHWD00y7rACGSOB28c7/Cde
JPtO/8S/rDgDeu4T5oWvlWOXPMvY46lTzBlzhbyKxsLbiSJw4QIVFPhWXHfhhmpi/6JplvZs+cUV
mI6jqqMjt/SROvWDPasdaHW3Zb5N/N+Nl7tOO1Wgctizc986exnN/sr6WQgPpvaoM6U+jbquQODH
CatX7kM2ih+TG333SL4W45Ym6vbwNz6G0OxVqs/wBX3xD7Oz58maMwihpaF0GYgkAK5fMckCF7hj
IgAHXUEFQbTl1dKPhDgXUdFAj/9bbIXzyn19GMuPzFWokA4BUs0bp9GIIkDXeX6m8/I6xQXKu3YW
u0fIbmbdP7W2x+o3+APX2kQWLGaiezI/Qj0Q9PUgEBm+iDL66Cvx2NigXeT+xkKgSRcloHlUJU7s
hl0H5rqmBa16FkN97/6GuuCYJlqyK1IQtbv9FAI+jVzLqPihVe4ZFP3brrUmcqhxwDTWCpuFoyO+
Vy5kAaLp6pTdtqSaCRrKSF8lIO9hoWW5B67Jkzuka/1R729H3AT42HPsuW7p0bBp6vqgvTk/+liu
KzP/viNyE7QzsBYRCwKEIXSV0MRU/2pSawcanEPbk9eG6V9bDMxNPqisdKOSKZeGaRVNaK4fQ8Hb
ep+xtbzFgo6nYwrmkh6yhHWKbW920+C2aQBZI5IgB+01q70deNRG9kpZdhq4fUpJHGRTFjTYoaSa
ArImrrOwkE06xISKbLKhpXxtLesQZf43J2v2w5z83jKNjolJLfisazvzpzAvLrJmnxo9H9ig1kAj
7y8GxxTUTZk3sCi3prBtvEvOC3VIe/QwuNJ+cdB0gy7MxN6WyzUxqT5kI4fezuawI8d8klfonR27
yQom8suO+T+bpsukSOx5VHvplM+hWw3uiZUQhIBAnzzGVOUbPf82lW82MqJAczFNxRxC1KTeaTnK
Uyt4tnJYfN/3HROP6o6RhTNuN4VOXPFwlGDpmxLar6Qllka/LeK37150nlcVDoinkO6++HllBzKd
p/39yX//ps1NHVLPE7iy1C0NvQ5tGyoFY4TPTsyqf9KWnjMlP2TxtlZt1Bf+/SUzpFqjfop0KDPR
fRVgEHtuB6q/JroCwUw7FQ093f+q9+eMmyzZ1JrHIpENRaQff+WxvLRsft02tHEziMdGZbO0aKia
sQmUPbLjnJFtWBtuksD5w8QZGD5pWLMEJKGkhgwmLdbq6e8fQbhvXOW9keWgLux0GI96F03ebzrr
P73VnAj3+5Wt6v3Yyk3cWZnO7tzHgoZdNF4AaP/QjvauS/nKoXpheBN2VvQQqZkjn4ax5mdQm31I
p+JDPK9hPhZmyGSC86dagLbddUPZ+1/GLjrCAgfuZ+Dd9NYASQuL08SgDUUlIEIyitBO2DM6uT87
k1iJFUuzc/usN7GiYqVsstLX8OZSPM1EWzgFQrYFMDpn4nLlsL70lNvvb57i2pMNjBmHdzn1d/C3
fkqc7sXy6PG+hy0Nf5u3N8MrnXtg4Y3ccG7FU9WlfYDG0j0v4/P98ZdsbHiwBWEGm4G0IETZ8OPA
/FMzR9+o456jot60I4A/9d+fkAhlVVzNNMyVTQFhpH8TuY3OgXuGE0PqFYokZaVDMt4idtKKfYN9
esW2C+0P3ESbEVnGbhrhIAvG5Z+dV+tgqIcvaW+d61jstFudU4hADoydbZ/+vm+RBYubEDRw2wJj
CDXL0AE/yJEri1yKyGuhaKT7FaMvPeK2/71ZVFlFGSuVRmBtys9jS34Qx/kupNiUa+QmDi2WEEyw
2p6GvR5CuxvP0zyv7GULy1UYPl3Pjjv500BDUPUCkj0y9Zh0hQDoRyc7orFutxnB8Gq/0wA62zBC
NQHrE+VuC/loah89wayVRyx9iuHZNWR429wtdQhSGDD/Opm193C6OZCmUvuy9YaVPWghwposc3ab
FuA4q6ewS2weAEkxBiUBU/y2iTKcGwynGVVJqsPCHbMwcWlzZpBHvdH98RUvXFqtho93XHRyTBQL
CUke+3G4VJru/cj9tO0LjAyb3xBFJ9caQ2cg/sVPpuFMnTIL7TZaoy5a+AITn1YM0IKEmuUYom3U
ucimTfYQlvIvgjfO/v5XvF9Og1zjv13a9nmF82zGQleeiqHZuRE5CC/b5eR37ls70Z6QtLz/qIUF
9R/M2ijAjd0WuNGVQx/wQaTo6PablbTH0uiGhyOt4tbthA9JY0iVEVFbu9zyipV3X3A6k2qO1Q6O
LxyWIP2g9q1oanQ6903oK1/vFenWjq5LFr993ZsIK4YxYRLJJsSPuDtKN+Ov4EWfP7Gpb1bix9JE
GTs36RqJLgzHDvN+4llQg1bzx0xdvXLb/V+y8b/oO25Stfk1nWU9Cjuk5WNh5+cReCUqv05KHWTT
7eKCHgryOpT1oUHbSu1R0EJUQZz6QS7WLklL32i4vkTfcVuX3A4nlEA/g0nX33E3XTs8LH6i4foD
5UnDUgwfsY9E/y4LEPbxT0Vs7wbVHbzkQyNw7Zh2sScDfKuYnFsDVrWR85j/B9iWOhX440YdJgWT
n8iMZh+wHw8Po2CRvRKgF6bQBLeJqScCLQVjWFjV9LkEiOKfIkmK102xwMS3TRA0nvKGI3g6wycr
s34KP912fDcBbbWbjE5VYmcpR2/HBn6ayyFETFjbuW6R8Z31beLZMn/kNZTbhtDz1bNDijLoesB7
CX3Cge9nz/o0QM/jptI0N5nfHIHCnAbiIQQehAaF46o92g6tvVs19bZt0tTwtDmvepAtDWHX3Cha
3OTX2JSn1mMv9029NF/GTs+kiFhHijH0E3nq+XFWIsSfxu0Cz1YsiNfk0JZWrOH0Do0qbdX2EPo9
+C113kR7AK7XKFWWRjd8PiMCEEAS96HjRnlYoUbUk1F/vD9HC4ObULdGQ5RH4vgTZmmrHjxo3X7l
2PjXMDMLCFy0zvx7W9GtBK1TBVmnllrFow3duKuNW+4OBzzIuaE77KWqpQxQas52JB7LOJjtrggt
1/VXvHLpC43kodVZU+S4WAVW7531rOLAZxvpEbipUNoCPJmXpTuEQ9o6AeiG0OGaqgcb3L/37bOw
/ZtouEo5UljpOIQp7Q+sIE/EQquldC661yvkXksTdPv9zc4/wAOLfKz70BdaHgpFJEBrem3TXzhX
mGi4oleyIEM/hiURgCH6WXZirS0fRKK3wVg5N/wcgiGjK1g9Ii7S9mAVPQTNvTJaiVILUcTUKFXR
kHVd1w9hQeRjJbqPAPqGBUuhj8Aes9R/8KN0TQ91ydqGq/dt7ysJhcBQSntEm7WfQZqQiw+ddr29
1p23YvIFo5hYOaDuE1BfxG0IbfBHtKH8rfLpXNj+1/uLdmFFmUi50o4zt87hFUqI5Fg1qt+N6+qD
S6MbDt2B7CfqIvRvWHxSj7Qqh3PeOeK87d1vpnnjDb4P2KmQM87BpQIvo07G/dzp7LBt9JtB3oye
aBWB7gCxfGIOTwLQ3ELB2q7btXh7m4N3jggmHO52+nCjLhtCl6tfRaGLoHHtUwH5ajey/8Qs/73t
O4yjvMdz6oIqZAxxPbF3beOMeydy/m4b3PBnogB1tEeYwM84hW5l6e64w9yViLq0fIzN2s4HatU+
9oMhassH3ypI2NbjGtxuybMMDx57Zot2yEcc0I9UuPMxnaGWU3vtz/tzszC+iYrzcz9HVjiFa4G5
BrRq4AGMH8VMtq1+ExYHx+rLPMPUKyidH1o68F3OI2vb1JugOF6mILIjrAuFN8rdMFQBmk3WGtMW
7Gri4Qqnzy2QjfUhRz0qRPP8tLciNW6cGMNxHc6TNO7SLsyYR44tigCnVDprbruwx/yP4OpNWCjj
kuh69rqw1mV5SKOh2DVz+sSTKN2VQCcGTSvc3WyxtQcu5YlNkrt5YLiNC6LDdBAzO+EMCOblVGUf
k8a2Ti56K/eZVXZXaKMPzT5B8W/fjGxNO3tpFRseLnpVVoAcdyHNunPDhoe6UU+T2Aa+5CZ2rp8K
Lm+aQ6GyQSjdCHmeCu9Tk9Iny6k2LgjD0VPwthOHJjiYIf3ziGqr/q77oXrZ5OYmxg0dirSa0b0c
cjmQHaRs9B6/1YHlsSjY9ojbWnyz5ujoQLWNkiYsUAO1eHfRjvfMsnJbSt1EuKUgG6CkQzo9dWd2
zOxRHjkgWYf7L7/g7P8DqLx5eeKhi1MKVFGUXw5/+5YWv5vSX2PjWxrdcHbP73o0J+Aij6bx/vfY
VvMDLeq1BpeFQ57JCecTMCV7DVStYzvdZVXzKxPt53TKfoAQcs2/l77A2J8TwI8tFBdwwCtrdOlS
/ZRY07aVb8JvVMaRK+ywBdUAfqjAZeUQ9J2wf9037cIRxoTf5C76NCtfjGFXchFAKx2imNJRQSvp
VyH4dHYGtZK5XQhDJhSnzICW7aO2DZ3pGFkaulSy/dnIiGw7JZn4G5H4yVD0SDQXlvpauv6HOnWc
FfddsLAJu2EQICmoN6mwT6c2aGPnoc7pSiZ1YTv6Nwcc/T9WTLSpXFeFQ5XbAQOVEiVoo/m/pLs1
UNeOAl+i3e1sSPjBNmvQg6UvMk7eUekSJwcRZljmAhq9Cm3ARRtNK2ePhWVl8sL5xC/AEz/1KO8x
FqCe653KKbcPomjIWXhW8UlvZWzgJliUTf6gbIgMhVNrR08ytZoz7TiIJet8jf1xabYMD9eE94Pl
2z2SZ02fBw5L+1+optQrXrg0PP337sCd1huLgrTh0I0ecDIWxB+iqdzd9/GFEGgiRV23sIZczU1I
fX9yA0tlTZhHvXViXoL6hsvdlV1oyerGLm0pq+xnLx5DO80rJJz4OJ6SYWC72R/V3vLV/LW+Fcnv
f9b7k8ZMFCl0MSoYpbUvpRrpPukJ21Vq+HF/8Pc/hZkg0ga9nLWeB/tCxSOErfdSsKcbBR4b3B8e
Sjb3n/J+SGQmhnSUHBVRB08ZOh1EIv8B6k/leH/vj76QDmQmXs1tmAu9MAxf8ZvoQRLowjmlY49q
zBAw2V3rG0/OOYmHB6Qj7z90ySrGbl5O8zAoQZGdnce0Cxjo2cM6F2vEn0vD335/cxSZ0tSNBXfr
kJdVUezqxqMavGhRv2L3932F+Yaj5xatiC6Q9VdFfETC9E9PaAC17rMs1aYkMDNha0nR2CWPW7hj
4Vvz0deZ7ndRDGbJjY5h3LlFLot+hBlC6Pk+ZbJ7daM1Zfml6TE8PKdIi5VTO4SWrT/kWs27cm6+
sRgohTz+fH8FLTiFiVrL6hnaq7xD4WW0D85UXQvH3wHjuilDzUzU2uiALaL0UWpxHOsjjp0fpV6r
TS8EDROsVpRJhB66BvkgGv2pku5DKhFfHf0Q6yLMZHq4P0ELPmDqlA42jV0HsjRh6avPrf6YJtFK
AF8a2XBeKUcUAL3EvhR+8RRHGjlwf1tcMDVJI5tpWU6xfQG7HqqlrXOe3WKlRXvhfs1MVffcb+eE
Rxg8i6SGNFzyZexxh6tY4Htj0Lfp0bIqJM70MZfxynF2aa6MPdu1m4lAIisPe6Jl0Naef8xooff3
bbzgaCZwbY5FxmyV3kYnBwjG7Vvi/zOn5Nmj0bY2DGRS/h1LWU+sKhI+uUBy7bPPrRfR5ytnWh9D
/DczykyQWqrcsQT9F+hisyp6TBiSikVZ/yzLtN5PdZHuR1lqxNdMnGTfTytPXTCJSZ+G8mOpZhGR
i2yzM4gk9iDnf7lvj6Whby7/Zt9p89bNoHNoXyLb/dIxGfYMitn3x14IeCZoLbP05Lig/r2wTP9y
O/+qivLD1ERrij5LxjC82ooqNy5jTEvR2R9VUz2BAvGRFMMOzrLPC4jg5foUJ0qsrN2lc4e4TeKb
yUII6cuS4oM6yLHNpHiOqiYOLOKfZiSWeel8HaV45kW+S2Z9olxsizEmlK2BnHlWRw65aG79TLrp
1E/+6b6NluxveLsPIbPCyzE0z3iDflAbgr7T7/tjL9nf2K9Vwwcc0Di55OggmB32iabWVzeqVrAF
C7uSMNw8ZxVUNTxGLgPPjo1uENjjc5ukJxWpD1A9ft70FSaILR0pmNsafEUFClUniUMv65FJdVa+
YsEAJoCtGZglQCROLv6c7HlCHlS+xvDx/gUc3bL/Xq6AdtBB2pigkryi77dPpkBNL5nKgqhKoFy3
YualL7iF+jdeAVEIq8ZxH0uoyV8t2/tbj+OmOgUzYWt0Allwk2JyEtQRbtDjhLS7MXcP90279Oa3
39+8eTz1icOrpgi7wYI+JHXtw5y02X7b6MaRe+bCHfs8o5eiIkkgYj/ZSTvuV0ZfcC4TppYkdGQE
yeiL30ffXZp/Yro7KaFXTpMLsdXkVeu9etRswNrp1AdRPA7dZ0Agdkn0FTe5JP3Nc7ESgBa82CRX
K1Tit8OI1ePW7kPlO5fJ7y699H8SYn/2PLnNi03ImW9VOfHdXoXU8Qf0d1v5oatH/0Ase40uccHd
TMSZRDMKsQobXyJPNxiqHdchpk5laQBBHF31awmCBdOb4DPPm9NM5XMe+uCoR2Ok990b2nM16m3b
jYlAy1LqRlZc4HodQYkVhKo/WYbCzn2vWHr52+9vfK7MAAvyBisLaRvY0TdAtnT7/f7QC2dLE2wm
qII4jcbQY9VeGNr4HbRk1dYIOoOVxboQMEysmeO5aEmo+/nSgvl4b7cqe8hnj61sBUtTY+zF2qJ5
5Nh+Fg599qGl8u8Mgu2AoIJwf36W3t7Yjzs+5yKNsjJsaFEkwSRj2QYxCOhet41vbMgSvShjTloZ
VrK1zjmDHrc7xGviAQvWNTFmOs5b32lzFWZZ9QPolheWOc/oonrUQm+qSTATZiYtsCsWupzRsAvS
sIkOJKApP2yaHZNOba7VgGtBMV9ENB9qnX30QJy34lQLQdQEkNVeQRpg+cvQs6MX6ZCw6KwSH+A9
NonzhchiWxQ1cWSk9TwFWT96Ac+m+FXyvL04TSZoQDJkQ7fN0231vgkQkF5CVLMbGTYliAShK6aP
lfDXNPcWfMAEkmlpkcaOBXygUFdF1d+iaL9te3HDfdFP1IKq0FehA/UCEG1psaPtuIK1Wnpvw3c9
UAhzb2YlIBX8Dy/zM03JxqENt22gfhLZui/Dca7AspjL8QRanTWC1gW3NUFionMyrXErDkvdqh++
ugFlrB5170D6rgVlS0hd+NtczESMsaQHPSem6YJy3F6CajyASPxaqWwhOv+HR42lk8NHsPF6PRQr
OvBSQJ4jx9/7q2dp+Nv8vVn22cyhw2MrVOI4omcAHkeeQfazRjUxDWpEabGyTJcedPv9zYMENJP6
smpVCMi6PHuNn+yTyJm+Z7Rbu/gvnIRM/FjUpnlWt5gqt/jjg8sc7QQDOSpANeN2CHi/Rt65EPZM
KdO0G4bOj/EcVpQPeEhTHt3xmyutD0n8575ZFvyOGU7tQyBpniy0eLlj9ew4yUfPctai9pIlDJ9W
uWMDVGzlIcqiZ5rYu9Sl32Z/43ZvsqrlwqISkP4k7JxyAKl/5h6gLKaO9ydmwa9NCFlBtSgrSEGg
jz9tP7R66PYu2AwD15n/tlG6li9cmCMTSobknuNHiZ/eMD7fBSSSROeeqnkblSQzsWQR0ayQ4IML
82r8O2KvnG2+7bRlIsmqAYLTVpqmIezwLCySB6LQaynOpdk3nLjIUsWjqk9De9L/qKF58Gh/wh7x
WIGK676BF1a+iSZLeGYLqxitS5WlSHz0qb23K73WjrBkV+NyHHeFNcVzh9Gd4qUqm4Ng/YHLtU7f
pfkx3DaVCc9jhbt3QuP4aaiyY+pEQVd1yZVN1YoLLM2Q4b+tNUk38YYkjAf22pc1AHZNt7bdLA1u
7Mp9pB0ueBWHJU303iqTDzSu55Xz4sL0mMAw0Kvw2AXI9GKJ5hMdabEjnWiDqEx3yeitQTEWbGxy
n5VsdNEC78bhrFOJNCnUnxWNvAANdp83rVETHjZ3lTdruNml6VJA/5zIPoM/ZFtHADPhYZMCvrRP
bO8Cmv/iQzZH/dmCWsT+/rsv2cB04WTidYbb46XhesBhwmFBVkFQV3QtZEVle7j/mCUj3NbXm+2+
VI2djyA3vdhj81rNztfWnvca7EArS2lpfMORp1i0tnAnD1diDcE0x5oCH7fjoM7X+IcWUlEmUqxt
wKMDyXLvQqR39Aa0YwJY9E0ya4Zq4fQlB5JsV7gwf6TWaNqWPsrwbK+zZe0RMHJQ3jzUtH2BfE2x
l868TTiLmZgxD7w0IH2P3EvXEnbq5AzaJsbEyol+4fVNxFhd2VauE+JeMgijIak/5Uf0N8gvA6hQ
v95fVgvh6T/AsXmuGUmkuCjHiZ3XwUaLw7ObF/Zah+XSNxjrShGob5aQ6rrUoGnkO9kk0e8OFTa2
awhgv5tWL/1PTZ7Xdh4DKnhp1fwnySUP1DBOwVCp3/fn6f3PoGZV3qoVKKd4Qy9wuUM295fUbU9K
yZUK8ZIZbifjN94NHlhaWpHrXPgYfast9Rk5qZXzy/tvzkxCK9sSnN2OXxcdezGAZ81pBsZpF7v+
Gn5r6Qm339+8fOn5WohaOxf0ucvDJMApGfRDXL6OKTIXW+afmRi6jjqpTnXvXEpnyi/Q4sGlxGq8
8xTl0cpEvW8DaqIjmBXnmStx1hjSmV0QqEosUX/ebfsA4yQDLnCbD3XuXOqWeR9p28nnVHXOISub
5uP9R7z/AczE0aEGDFKAuXYuo+/5+6Yd6qd6FmoNtrNwGzQZF4k95102Ql+YeeMgPqNj3utfXNTQ
VRfl/p9GuBCaL1nVfHEiNGR92fJRQAAai6vLS5nW0XwZbe3tKTT/kM6O5hWb/+/+8V8gADVxdKwZ
mhRktPiozOoDWnkXr0x/RXlzGZhbBjzyul05/YzlHAckj14A3qx3RGU/Ifz+OI1xFHisPfCiCzQG
iREUIi97EV332rn+1ySOfoJ+OA/igqmLSJrurOs+C3DKKbHHRmvh733LUxOnl0xtVpd+5V5aHRXj
g5ygcfLAGyG2SczQ/yD12rgGB7SwL2DFQyNc6fT9MfNovIJqW3p/I4IAYWHHaW9zmLYogC9WaZUG
XMj21/1F9H6Egor4vxdRQ4bJHfKaX3QBiWE1tGWYTV17cDhJVh6x9AnGPmcn9ZTMXcEvuKzbELcd
3bMFzumV8Lc0uhE9JuUyMuFkcSln9AQFjYLicTx69OX+/NgIBO8fz6jJJzdDtUamyEZeSJO0pxmU
3AAj8d8wyIHk3DtiYf0lZHhQvsD5v63B5JzHr1Kxb7NdfPTz/FsrnF+JHX23Gp3t3aS+zKX7kEa+
3DkgMPOHjjyCDfXakKzb+b0d7yoGBJ2qkmdO0u8aGNwdIHX/ZMKN0aIDl4LEUBWkKBnbmf6nsZ19
3lbQci6/KT19dm0csmvCX0UF3QsV6Q+jBIqHW4gU3mufRB/LpoqBU65eyha8YFIdStm+gBn7I4m9
9HAbRzBxqiKyT+d8n9j9x2qqflqOqHaFI34WYM7ISXXxkFbgkX1CB8K5bpsvSccvvXDqwCf9sUnR
sqQiZGSSfe5UJ+EmuxI902hRDDknflC4KQtu750483xkI0DyfWOLICZgTQKBw3VMQf+UQrOX5k99
715StJbkUXbNqfMU1RMPLL88pTm79tIJomy+DK53iJz54I3xQ+I2l6SZLoqSB3TxvqJ2Gcimf7zl
5jKLv+jB/VlE7WPP08eRV8/ImUe7OZ6fSR6f03JMdn5a/AYg7Xib3qy05YHX3gtkjLNgpnl2cNDV
1hb6yYf37OKUfudgV53a+ahzHnoD/16BNtrxxk8FHb4BR/uh8xwRjDGBwHo0D3tVVD9vMz1k43PK
WtwnZPql5eozkc0BlHNnDsJ0MCkPQTvmUIbwoqNS9VNByGPWTH98z/uQ5Lw/DA39M1TygYEAWQr/
dahrkJqlR0DoD5C730EY+Y+XxkcVW4BZ48ciskJ7rlCblFEQ90MSzFMOjpy0+cxKNO3Ns/1oZfYL
jkFugLbVP3Uy0kB59PsgkuKJiO5q2y1kbRh9IX5mHWyBm3XcgzA1S1z3OKTsY12mz/aUFnsaU+c8
FNQ6oJN62GeVnQK4RKtn4Nd4wBRBq15TifiEHSDdiWrsvrBMPhRN2XxKWpAQoL3rCbLRz3VdyYvs
yvzkoQxx6KI5go3L714q3JMFnt1dyS2oMk0yIEX2w5Gdd5Se3Je6O+qe7l27+BxnegqyuqI7VbE/
fpEd/Ik8Z270SUbqHw76751HxzaYIA+eY4cAQvZk5Vl3iiaLBX1cnsk8qmDKUXVtFAnZMEDEqtgh
zZ/uuG+VP3Dxf0kaKFPYfnSaLPGKlvivFBIBJ5EVp3HswaoACSli9a+trE+jx9OATtmnDD1N+7nx
ux3W7bWn9Md04/sQ+ZWl2c7220MuZ3JI0ay0q31yjsAvGlR5eqoBzttLDl2tyc2vRecg0RFbTkBt
W+8dr0qe2v/n6Eq2I8W14BdxjgAhYMuQk9NTeqryRqdc7RKgAQQCAV//wm/Ti+4qd5oUV/dGxI1o
wtug+ZfA21vMzF1gqidL0QldhI5d8Nl+AeTRtog8wcfUCxLgfhyJO/NEnHuI9i6q1nT4byDtCzZe
edF2sYc8qH2Uc9wXrfMSP3ZnRbpF/GK7VVXdRGAdMsgjwbqNc/Zrs/tWRkm2lZtC7vc6bdFZo1IC
KPH/fg7ekq0v2De4ceEv/SxQzzr2ij3VoNpnhEHY9J/hjYOihxRmSmiB/NsLdj1/JZbfrTp/TwH9
drx/C3pZwwiiQulQhVyHqZKQSg2JQQiTv2H56kdNsPyHP/7dJj4viRUDzObs+IGwprTAtK0LkzqU
ij3LEfE5PyvS3A1uzeqkT04hdtzgiwUpJO30J0OmQeXkcOyRYVfEATuMQXzwiK2NU45qgZUgr0/I
PT1vfFSFmGBst2/jXAzQHpRbA80MEDx5Gvfk3ocbcjtY112aOI5Kl86X3OUwOc7gWhqW42CmoqND
Fezm2ez9Z6q3FwSinEg8Am5CsLvBmkAWlVagq80cgwuK4yeT6V8zb05p6m6AXlSBkbyMKcJRZbsn
pzyy32Rye4HllbUWPyU/9ZcFgVhCz5U1Yi0ysbj7BPkfWWPs497mdzGyB1my/EhbQf/l4T1f47yy
EZ0LI8mfKN4/lwwxXcoj0tzkGm9w+AubuusRjaQ8YdkeVpFZQxEVvTw6NhBUhvw5Xdv7KbcXOpPT
2qkGMYBzLZS9tUo+96rLj3pKs5I1uyp1mx0VllXHQMGAy9cshPHnlj7GHPgbU9NSZpn8k8ZTX85S
IRUinpMqGPb/MAnrwm3rJev3c9IxvP8Gmw5I4JnL0QRRNbPGneU2ipvmSH1INO6EdvC1sLwOl+2c
wRr+iU1xNbGN3qjcizGEF4jYl+5j5vDQb0ODzHd8cSSNH0SevsGg4gHZn+Iw8bCrY+H2slM2PPc8
+esD0hXNJMEduWQpssS9t9vOC2LXvBpiJEL0TINFXOZfxM5R0TSoY5scxjJed1BmVH5HgZyqhITb
iVIqzipeWRl2E5RkmTzFEOvUCJoJqwm509WGNe/jhrCVEoK8x8zBNxgNAl69vYyi+H6bRJXMEys3
EARdbm0FhfEXRKZnvHmXAJiBXFL2l8wrrb3e+ZN2S3MMh6U/RT5UD2aJ7cfCFnsVxvY1NjdxWjsS
FHIkwxsnbKgylrZFlm/dXkgDSLyAAfYOVkUOeelJCq/EiMM5qe/mB7hYi2KRFDVLJ21STfjxso4G
P2ksxHficcSexGFwyO0Iu3gypZJ6efd4nyo+ZqFCmdC9RTveNbXPO/vWZCk6UAR2VnEbOVj1ur6e
g05fEmr3D7+p7hBhmCqbBsoOQbuAFTLWKGv9IHtd+JXS744LVuypSaqhTzdEURD5zLtpftZ5FJp6
joV5oTsiicyQu6dBLdgpDZBI+B+dwu6DDUxuWKtR23lrZyw+kYZQXuWNIR7XZ9s+r/16dHHqTsiF
MmUSevgXd1RCqBHStVZbM74LA3VLojp/4kPEvwMYrn+3HF50WMps+ofdrnNfNC1NKzGJPUbunF14
IXvLth+q1R19EttrngVdPeWdK6ZgcXXTsuTQDCY8OHSsFzjwd3W6c34vEYZUhxg/jvC/NX/oQoNH
n9PpIR9U90CaJK6xP7vXTRrekMybFYNo4t9UZdETBjkkrCwcbSretme1RT4vvCXq1aM/LUM+Nz/O
ktG7GtF8jD1o5iSL95rxPcP6duSvm+3arzlvplIt7Z9wGZ5H0f+hbYjvvUEwAIYKdGzr9oXVB39Q
isVH4eVLBguCAlCt+sCCkTqQvd3KIRtl1emlEcikH8NHD9+bI/1hrFD+AMzQjYG45eIlTq0v2y1u
5J2KTCzKbU1JsS9kQxR5/tiJvq1itaEnXmd2QIo1PQdho4ul2aL3Vjl2NbDzLaPRfsd7dJ4j3jyN
NEGq3ZS+zNvwxYY1v4P0MCrRzG/o0lf2D0ZuuhBox5Bn5ZvCwnOg6DzHoTNYwcR3Re7jrQ+Kwbb2
4Pik3uNwHS8jdrrvhjyOMJzbxyCirujpNp+hfIoKy33uq1jwBK+v7i9Yj1f/Gr5beLZvzcHCHB5x
BO0Zn4sX47bo95hv+ZNaTFaiMNISdqL6CLug+B4WNcuHCl0o6jaFrLCYfygCJCamhxTnvtyzlhWg
W7oimQyumIy31cRHUWKxAi+RmmaEHuQos9HsPqcR64Uw3F9hu9foSqS9/pR5+jeb0rX0/QY5Wxbj
7O+Untm2Pm7blrxSnC94bk0dVuN7dQTr8jxI90oa5wqyR+IdViK4lIT8womEvVGUqEskg4fU7Lx2
SzpWVMgBz6nRFLZjjkK6NYWnmE5bqfjYXiaTwHi0T+LS4kNCxDqRkpHV3Klk6TBxSVcpa9Nqc2qs
EguXARXStJQIZoWPFe3KKEafvq4ZO0V6+aLY6D+GfHzaJmCiUvVRPZD5FY3X8rF1XYKcojQ9uFQ9
zAl6+6EduyrRytTwIBbnjEVvsonv0JcOqDsDL03q7R9tki/STRKmmVjEFEP2G79i8LCM43a003rD
/DsVDSHYaFmi555G8oECQTs62fhvh33L2s70c9lx3YuF+NdstUPFBhhwAiRRVdys/hbuPK6iFG6y
+ufwy7hJi31wMbZ+2FJOJlrLNRuB/uDe768ZUpV5pUmbP3BYGBxJM31yo2yhJipLpweK0S4cbJF0
8EdBY9iXAU4+BFVRU83c0u+Uj8Nxb9FTrx1aMztqdzCBb09hwLuDhpFxNek8OdC1y1AoI1ojKxKa
ly36ClgP56feu6tqx7ZaG5bgycjvGax9YRFpJXe8uWk0v3TgSjFjOHHyUqqz14uv6JD8Sowe8baF
BLk0FiOhqfBfpmuITaRTJNSb4D123aNwSdNjsuzJl8NYfx22pX+eGXjuMJfsEDVxcE5aA7u8oGlq
dHHfRP/QRLnYq7mnzXnz4d8uGMJaB8xVuluSS79OvwyUNqD8w4cFZ+FOgyIret3LA9wrOpykdCx8
sv8ZtiyseIuipHjbHhgG6Ip5bNhFIECeVTL+hCvypMZ9I0rNCQAQvwRHbDqza+KivOB7sD8ZXImV
jLrlXyelfexwZB+mAF6fxcBteEXWAkp1knzoqe/h+BpjBjdrfAzX4dfsJneH1avmqsJx/tSxHwHZ
9fktcPiZjo1fzPe2nPs0KwjqcGEyv/7OGOe/GEn70kIcXPu4ufVNpCtM/O/9sA7F2gMZ6OW2qad5
UuJX2GQ0PkwCiQMG0wbXoi1c4pbwT2Pi1sJzBc1zMNaRW1AwbL5q9i/I91EDc8h88Bf/rWuf+0H7
cSrIOLH5RK3OyXXfNhT9ZEnyelgYK5yI519bMIz3MzaO7oECo0M1nUyvEbiLxxC72/exwgppnc9s
uITI43pMGczCDyp3IaoZuloHpSMWo0NWLilScGKyBP+GxciHGePXy+pmMp7yYJX8uJNumwsfelqs
cYv+1bsdw3pCx0M7zvwRKQuUFlnaYFbADRuAWBwXUvc8yn4nCbfjNScq+sY+gD+E7bZ+qXzFz/I/
MaYh4TAGinU/D8U+xu4wS+/R3c7q7PCr8nKKZsSZhD3yNrOMVe3qAVpArVZOQYbXExxm3Wx7X2Fm
NqjfWDRGDhEA+MjDbgPs1HFtsuG0bx2/BOOob4yFuUWVbBCQhnhirwvesvGtydn2ifSsBZaEAwGu
QNJuxDJAut5b2NiWWIZj5TAHMqmIa4MGGoVOPuBdDlNkrDn4QPZ8/yaYC0+hEPo3FiCwv5FmiJc5
Bcq5SprM1RSto6qWAbmSGExW9aCXfLiIqCNZIRkN3J3IkYhbJQ0dv0nb/yXxJA403/5tCFI4t0G/
3bJmYMthTKfgvzkdIzRdWycAbbf7+peGLHu0UZ6MRWb79mPfMlrM+6zeO0zh96YbuSx8iytr3fPm
7Lhoy8kvSdG2cKCjUBpUHIbA9+nk+yPeLRiKyVRgnY1AMLRqfr+yfoXHTjTnCOFC6ysA3lRSYIQQ
ZMP8lAZzVK54mCW2rGjlYI/VVAxf0mXHqvzTEsYwNkpNU5nIhCWCFeYj2rkJHyLuj94BU+yGBdt5
XnVotHMLN2JMgOoKJhGQSCD7pXRChp/52KhzRyCa0ohBysoAffKtX/L8liWhOarI9weEHmBvoM2H
I+1ZWJDMbD/7EPKOpmH7KeWYl3BTwCDvuVpum9qyAkRHe4cpHl0FNAt1mKcIBdqG9T9EW8e3XPLl
fttM8JADOLhHoYiBGm3DHTO8L4d2WE4z6mExQ/b/3ASTuliSBYd5a6Sp/Chk/AgPTDidCP0QT832
H4kCUzuRRUdtw/U5JzQ7ZX30a5gaU7a+W45sbaeLjBegDQIY1dgM7WWNWn/1PVcXdELT8zRisGBR
IIqxWfq3qF/UTdjYnKcda5vKa3cc8yB+xETgK5KO/ace0AQN0wyfm3F+SjYAZK2kYzlPOvyrsd1a
hjuud4TZm6LHMt0D03Dq5CMNaqRczkBsm7z4MUk82H33hyUZcWVohK4rBaSuZW1QheGyly06baA+
+wgcIm1rGaa+7tr5A8G68jHex+kYiSmoDIv/m5YcN0fgwcY0gUoOrm2iq0lyZgvAsT9Hw0XXJmr/
+dWRAptwexmsQXMeojUD8ofW5qHjCJzTjfC1SfhvopGAR5cgLBjbuseQ+v4OwQt/MbH2RcyatCY/
e1bYNnmHn738DBHNBLJR9C+oF9Nz2zbN0+Ki4cLTPfhQzNHvLEzDJwHrVzD1KH3RNPlfqlUoyehx
DuBiNOY7nj/ku+oruVoMonnQl2SHmcqsqH9JuiypY+9gSi7W8ZPsTfMh/BZc1ZZsd1EGfLLZTFLY
fESNAwdQ6Jl+96M1RzJj6KGTReBCpiMYm1JytHsQwVS1918Y+wAyW8fjsEjDvjlZNwKqbCk/QfIU
HCfSLxVHo3locfSBXIbvrF3z+22On/XQICYwgd/E44x4+CLgwmBkVapEC0MKEiU7quyKRN+OryXE
QcsZE7gtTRT+mpxGyqSVH3LvMESPuvmNBtOVepjtnYWV7d0I6XaNs4klaEenOxE0iKELkgYvCt3R
G3jyNOQsPOwymg9GNC1u8N7i/gcgf42Wfa5xzSdvW9DluOvX6CyQmngwniz4I5i390i/xnS1RxHa
rqJtMJWw9iFX0hsEK8LdcX2Y4jXBXdnRaqWO/ZzCBJAoGpIBxoPFMvd5QYRdD3oF9MycnRHiyn0d
8a59CmAhb4puD5rfyzLjMmJzU++xyIE1mQHQvWL0ANdvX7I+AYzSp1MVCs00sMSo+RwG2fzFCIJE
mnTJRYlp0ddLh3E8ihvccgZJIJENW/SNbfPfyIP5KW7Bi0zbOh+gY24e4wWSVrRL7AYiJvsmAsd7
wDeGVKmkvyCLa/mDBoAdTarWS5vGbALzYtaviOjhZXOjf7c+FrANGTQ5p50B6+GBfA9YgnodRk8r
uBGkh9xqeYtmxOChiqPp7dGgn/AbNTUHGnU/CNN/EzBsxYae5sPQ2b51WZg9eWYAgqh1URVfEnh/
Np06zXwnv9PW49da5BaCTcjhIFWzvDUIihz0YzyjdBSh2P1bwJX8t3SwlKJt7l6kaCBuoyPySoHz
FY6k0esyufY+Rprxx9iIqZ6y9f9X9NTxw48w5zVPnLq2xsmTEXmEnm9EXiAS/fAgduyc2CAx1eC8
kFUS0PziHa4Cl+r0Y+nkdhQxs0diefw06JidfZfJDoFpWXOXyxboRTOH3GClrltM1cZJ+Iq32R/X
LA5MZVk3bweaZrjht2Q+/fxA0BIax4S78RbKBpXCi/AImqF90knTX8ZZ62pGEDpEm/Lc5rG782xf
D9CUJ9/dZMnDECKosdtW/09T6P7aPlg8ROZgHc5tGABHmzmj17wflzK1xp+pGiGG0ZMaWRlnfXrr
079buG4PiidZmUkUWTvN8KaXpqtSHcEPYqJ32uaPsZ4mkGNYozTwLEe41HF19G5C4qIK1Es7N66Q
ALgBBD/ElL9qLg+uTy/pTHsAmOOrzbe+ADKGS4kCGsYVNctVlIkQnxEacjSZexlmyW+ZkkOT0lfY
MZVmCT5yvObovNqzZ8GFogsDxo/lSHBZU3rARsllH2byMxmWOsfMjfohCChRt/BKtfN1nPg9w3WL
oG5XWSVorUAHlJTDJmUO8R6OlbDDu0JIIayIMU5jEOm65e8Yx79GxbC+CP9pQspNug/X2XNvx/s0
lKVfugPOW0XVep6z4KXtsdMVh/K4RwSNU1hvHebVdrnkBhway84/UPEq7VcwGF/Ecvwd5Pw0GVmP
dr2kRj+te3Mwiz1z3z1ONGBlZCYQx8EvSIKvS8ouXA+3Lu8eIy8t4EOIm1fyAUDsH2/1Y0aDf2Lc
0Fg1aIXGCTA8tBilCV12nlN/n8Kk5I71UVzbdP6jQStMs4ZLbrI/Zj0/ozE+U5T+2etbvgfXPRe1
nvS7jbPLnKcvemY5zpL60wWgR7P4nQeyZIl6WDgTVR43+xEANnbPElPKPUlLKNRU0aDCFiEL7nts
JhehZkeCy3VM6Jvn4jx58Y9SU5hxqUkCIiwOQOQk43ps8+Tox/Sq5NAce99esyz7E7XuK8WbeEKD
PhYInniIYXCEXr7U1p0t2zcgzQz9Kyw0oA1BtGQT+2oWCHRAjsR/wkYG7CsmTjjXdKBJ9rdhF8MJ
LR2vpg5/cRqCq2PmuRmaQz5mX8gW0N/jrv+k+McxWPuvNJuqJYk/x368/hyCCQtBGRYh3A7P8qV/
CCy4obzt/5mYnlC1/gbrz7IKrOT7nNT4X9YOLxFv0EFhESQDEZIdeigQmnw9mc5XYdPdtjmvfWRq
mgzVHJLqJ7fYIC41kmEld4w1IXomUFWwtFYgVinFeyrANgeO38V++mzi7mFKRfwE224Diha9H0Hl
VBgT5hyxz7A1Q0uf/Z3G8KTwEFqJQXZvzvM8VLaN4XXSxX0dZiQ/IL5ng8DaDhCv6veeiScmwXF5
eCVgNPX82Lv+N9YbOR7d+oprDZl5FlkaJE3mkkzmZRim4JhEfqhItjnU8HA6z04R0OHqhgRIVuPl
Podq5gdGp7bOY9xcIhleAES3pUwZwnHmJAKGg3OEB2YueMPmIrV9XPJ226p5IU94vD8L5NmfbVmf
02k9rH10FS1Bu84C0PfIhBRxReBLWEAEeO4aSuop4fBQjV/6jH7DbewedistzuEAa3APV01+Snna
nPGFEdB6gA9FCwxfRLwvlomAC+/75OgS8dR32SWK6csk3FOWRAiJXD/IHl5pm1UTmlpAes0MHysC
pFVnyR9ovm214zb4wm90baP1fvVbHaXDcdrdw8YnYEIiCspgbL9piumGme9wsn9aPD6A9KE+Qk81
lT1wuGJo+mMOrrBlw9di+I3wjIEEi+7NMj2GG2tO2tt/w5ZHVbf2YFw1QTEdbyQbz5NmV7y0rhyA
ewkAH/lwz+TcXLO1f+7kDKBgNu4cLnAk3Cd+BBprj3Mww3sDhxiAw/sew/1Nh3chQVZCnAHVdaBM
N7Txo3XfZoX55hb+UXFUE53hMgyFKZcJhN2QQUMXtuSuMX2t5XRdQiFf/bpMlUed8j+C3NS+MBxj
LtSXywjEm1F0Lw1DL+RvUKIcwih4plTd5cb+ngd1nxlxRtoJO0ZjBuidy6FCuhViguhwaWZzhc2R
ftxT5KPHWYmdq6FagogUS0fOK0c0D66cFiCiLzi4yCIZhzJO9FSLAU0VgF+zYQdGgXLVEEEjrnzb
3FHO5lcb8S/WAxIckaaWWFiVARjGuhcyuw2Nq1Zv7w0oDOBQdbKGMxgjDKV+RB0iqB53fB7e5L6j
k+9JlRnVFT7zTwMCcedpvdeEn308PYGwxf2/ZyireGCqx75Dv/qlBtn7mAn94gb1ZHv10vi9gfOX
Y8UaNRhSO/3du2Wr0D/epdNEa9bqsFitftmlDgoPG8UjGtD0SaUUZN5k6hUZwQVV4IA6iNSKdmjG
EpXtjru2BvUG4zIWLb9H7N+dQAbD+rmp9QLZBabuwrtElW27v4TtDkpDPCOe+rcnW1AiEfiQ6fBe
5P4MR7oTBI7ww5iOzc9HVXn4iY4GrUT7srVoB0YGSG8N6LXLo0MiF3vxm4C4oQX1JxPcnN2ePGeD
rUY+/NY0hbchvi0LDVIpkk6WoxJPOqXuPObjY7ojgBsym7JX7EfnT2CHh8qJ3+XnUU93cbo9W6E+
kFs1F7CJeIMvcICXlYOEDZBYbCHxLQHx63O0yAyxaRm7TxvjTiSP92LNIwGryM6UmYA71Aa//yT/
XgJ+wJ5oUiNH+72dl9dg6A+G72HRBgtaC7X8FzTprzQHXDr2LSBhnQBfwlJ1PdMtR+Nv/xKsPpf4
Nt4VWzPAIyB4/cr+46kohXSHWIGnoXmNKete2PE5aDW6at2/8hy3TZjKv2kKfXie077Y5wDjbnvN
d3RRaI1VKbX5G+bbzQoUCLN9DTl9nsPgUy7QMcTZLduQbE277aHR7QhSwIE2h4so2vb+BCHh0Qmx
VtgXxtaZ2v/ljfuB587QTR7ZMj80y5aWeTSfU7wTiYL56EC6vVSN/y9QcPIzMv6kWpsy7Zb1ia32
X6ADAXfSPj/5eAyKBS1gZ/QzEJ6xACr8s1b9xpbhgeLg89zbussInBcC97FuoIyoi99miVdE4QwV
fAnJKcclX4Ukfd5JAOadvIAUP+ZD9y477KXKpnmIUoKxmSV/EjRmcoxuiGD7ymX4plC34iV7Y+vy
osh4QSnF5ZcBj1vocEAM8H+uJfdNv9xingBJg4xo9OljZAGeI7EGk1CPJldaNFZDYN42RaI/1iXI
kNqiqM5H+8by8GdoDtMXp8cfKwMbldmmxROZxVbtCFStFLyOvjaCcVgSAaGYESDqARK/7NCE1Wue
kbNusu6SrMkhg7drEZh4LMOARZVvJMKenOL1ZNOnGBrmEqs64Nks/dAQDd7HwB4LBrgY04EETo4O
KkMvPlfLih+kJUPmFT51CA8sijBizHNN0Sw+vdEQ8Y24CyJ43IEqeZUZlGt7ysZnTFDQxCZJXklr
4t97A1VK3vrh9wph8Ct0LTIGXhesoE8NVmCaYR/+g7BMfwDY4nUKB7pasP5V8uz3jk9X7oT6R0AU
slonO1xkhEo9tRqqLDtj+b0XkAlsBFISj4u4DddbCPDnyQT4JXrevSV6eVhsFjyxEZ1bj+MLSmQq
IUDnB6QqZqdFhE2NtBxVQVyUXiRuHHpYKPLTFFS9JaQtwY0IwI3Ib8nxzuR9QRY/HICrDKUCOIG8
csQCooNlL0Lb8TLDjefIxnS7jEb7G1LNTYnGZyuRb+FfkSC2X9Ou39/R4j4OAoBBrGeU9ByEPKwb
gmOPKe+VBVQ8WSOfckXee2vF1SLWBzyTk4+w1sqwQDSnIN88YrS1GDBsjfTLu/XWa4pE9RRdXWjp
XGKnVSIQkTfQRof/4nY0YCMWICZkgGNugz4gTQj0HYv6It5e93b3mMEW4FsqGM49Ovb7hCOCosNc
fjIsBXJjlYMCB8HXYJOCYwjfedSk4MYtiC9gG1fL6TPWXP8b1219HtvcHprFkWeyz5g/IDSoTZyY
Q0fAVekEPRFsJMTTCBX3GWHx/DPznXkNiYGiLOnFUZnJnnqHSFXisM2Etmmu2wmbIXCfpMdsZ3Dh
6sIZMi7wQ6br7VHBBr1IUpCt7dRByRO65WYM3UH+TA7ECE26J2FYJAvt9/kAwy0CUDK3+HI7sv7i
8e7wZMD+Y7/Z1jBuXz5xjVBcY+o90bBUVxsmS4xVLxwBe0W3dhaLSbq7gpJ6sCYidxZuklczTfiS
bAwbQmDSwX2gOb8oTn2FZVQA7mkTHkIEKh0ms8UnmTdvvXL/CWfDqh0gBLB7tEBFw8cDwFpZKCcd
ZhnbYopC8+lyKM6WFOMSn6K/WSrjIkriV0ocUIck6k5TZpMKSn9+5pOYAC8DVczzSFWrCYcK8jV5
k0swFsbstgy3WZZ2BksJonq7l+mkn4YYpFW3QRmhmvwnfgmPZYqXttw0+MF+VbeeC6i81mE7hTzq
LjSaKS4iwHjFCh1RU06tg5JqHMcAxt98hPrG4V+co8nkz9jnfvScb4/dz1nerX7AhA6x4RqC2qb+
PfDjWx62yGLeKTuzJr+T3XDuzG70GUdl/cqiDp9+gGPvZy9s8klaN+RVmq50K20CKrwAl59MdW/B
2cFiFSAaHI+HwjBKoPGO0iStoIGBSiDYiOoAOm49Pr5h0N9DYcm6Sica22iQxUEG65H5ro5AzZKk
xLvVJY8BtmahI0i2HwVnxtNnanD/QzTh/koGVRIeGPJVKtwRk4NifZ+mQtFwRha3mYXAjm3LsmJX
qmnKYWR4Bts4tp82me0Ewla6+AxmI7rE6HTWOqdkRrDCoC2A66gD9d7RNY0hy4K3AsbEHHbRMOsM
f8X7oj5nFU8ztBSNS8HFTnQ9tch/fF/X6efSh/FsdwL6GQXXLKHQ++GvqAC/f495LVQi/QK1mZTL
mOTIWaN4LHUO1wLxHIUrej7ZSggO3Dw06K6CeKanVKbAMlAlQE3iK8N4mFAm4zOgJvG8hSR4GrJ+
RHM/jmyoJ7WoC4slFggXEAtvKR7mekX2gsqKLMP5LWYM37oIGjOTao7jsLmH+ih7SAyyGYp5JuI2
Nnl45xMJ9D/Ztr4teZeoX0Ip806gsGFFOLgef3YdhuEpwibkVxLMuDVDbL0CkuL/4+i8liRFkij6
RZihxWuSWlVWVZZ8wUo1EGgVAXz9HOZld8emu7c6EyLcr597vZhs2hKIsTArB8F6d9PXAi5FHxTC
arTuqA3oxqEWJ22AiDA1+Y4klASPnafcmisrm5rQqhXIHeMOukzblcykjCZ+0O2+hY5UbvGSe0Z3
IwwWUlOlon0TI1r3MdE0eLpOjzK2f5VzYqHF8iGtnU45f1MWz/U6aM3pt6wYQq3KxGieu6n1wPns
kt1nsqQjo/3mojb6UuhhnVhIvuko/WRNmFNhU8iQcRm6qCEc7rrpiTPFN0qU7aruI/ZyjnlmQzOk
ycRrvE1MjVtWWE5CO00852sxGy1alRCTdtRME0jIqhMtCV0cpkVYDbZboIe4OWFXhQSasAOIOMtG
7r+0bmLxsjQ6EjaAs9GtB9vk8wBUp761+8nv9oQViHjbUrw3K+UONvsAcm8xjbQmoyM/0GgGhBSO
sQ4KBdRQKW+lO2qrAiMY0JyYk20G30dEjxyah9BhH6fatF7cidARSn40srA+e1D44LiYkprQ5vn+
npjTJtSkQg+ebKcwX8shF78on8B16RQwq0jhmynq/IVLrXRFd2SVqkQqyYW9L6PcLtb0sJA7dtoX
94kgM4vZnzQGWp8215kIjcxD3Grud5SiTrdaVvCxtimZ5x8WFAtr4w2u947E6/Sbxkp4emwl3J3H
OGcJhtDZHoWcoOYtT2n6Uvi+hRHCF/I5qPDQQYQicDM89bVdxvjuoWKNrwiJlPamdc7N9zUbwk7C
pOEr2vi5lgUce7VzrdtxmA40tXx8Zb5A4tE4iGPH350IFdEOOeNgA4IDZGa+dyYC/W4iGYzZrt6M
RSiCbk+0hJ7vDa8xGd8aMwcT6wTKD8HirmRtMIJt9klPIu7KtdXghY5VG8+FGZnkWjWSkT6nteWv
h7FzwXPsDtcA6gJDp8yWCMXBMJU/JmZ+2HWrsihMlJV9I9cmXxm6L4QY6r+5Lgp4SlhOq42PUTco
J0TdbjGN5vaAKyhq++EMKdQYWLIG5z50ZWWvgqV127aQPe0DM8gaxNSj/lgFsvYdsnY1vWTQYwcF
TQcGDbvSOLuNpEPndQAKkJ1GvWg3aW+ZGQipbhlhryXjgu9aOrIWf8JT5Q++uZrTgeOdEiZ6iGTD
4WK6RX2PXKs7GH7FREzx2X4FbTldm0yrv+bAEW04TfZohvmQOayUiCXikj8xgkGWiEBstco25lWV
WU25tmqHwNMaQD1ZSasu41tU6IZ7dYzWBF3JXS1+jMoeoIVEBHuHFgjREutWHZzkZIA5NjWxRTdH
FtFKWD0c6DDwARAIZLeX0vGO/VSAai4CZgC8tJRVCfJie0pm9eXN+W82cFv0C7VPgBaTWcu9wbVD
PIj8p9KmZ01QU8mUI81vTKZScv6kM75xzYejDM5DWpZrJmfbnIXUm7IA8+nmC43omcnTYTbME6P5
na27LlqZ+PVK/aJ641DEao8laBcx/oU8NOhBs29fI4EhyO392Jm8Lv0XID28RAF5MTJ598xJMQLt
wcDYSuCI9FKn8t4Q56qs8oPy9uYHytwGilciy2xv24EfQXwCO2dXhsp3vbM2GmKI4fTXarCuLhUH
I7yGjgfIbuRZivHk6FZztFAMQoZi3VYq96RzbIYMGa9tGsHrJD2YckESbp1WzxAe17Y37ioZdiJR
/ZqBGj3t5Pd7LE3Tyuzmo5UkH73wPvQyv/pNufe16lpqk7viu/9AJdpHRk5HESGvRcMLN4pYwwSM
oT9k67Ye1jR10NQje59T0sDMlN3xULZHo5vkwQRtz0S3731gZb8+qCy4o++jXgbB1u7FPmmrJ4ON
8KGnsxaZ8wirUvw0S69axUHWholJp50JtNZm0DaWNRcUbiklBZeO5fSPViSPXexZm3ao/wrLOPCE
/8WOfJNuAwGdAoo0ZsQwOj5TELyafLZDb/wzHYYcBWBanR1KSFB70l+XxxH2pd/wWT4rjx+yIfgy
tBi5rOMWIiiGGm8z43lxqLRZ8G7RV257UX2nPB7gF9l2Gvi189AcckDsuGVap+Z8qxKiiaoo/U3s
aWfPxQWbJQSX9pKk0w8pqkefb5CWN+CkpRZbJZ57woFxlbSk7Ost9sLT/03dVKyENHYjLV04NVq7
VtrChel3B6otxp+81vvhOoOq1rlvrWa7+xQekycWXG69DAKaruloj4qSmAfURUyoB+tbGS5aYV28
ALa8gR1Xu0bTnvsO38Timwo7QbvA5BxUr5fnKIVONCttCN1UvQ1C3NLcR9c1IJnMVu4bxbaECsHC
9xYIN95YcJuLpDMapsM833GLvY4PyIffM1BiRSazP+pr4AiQ7+6DPX1UICYUzDg5+7R1nuYxP0a+
dys95zVgAVnLfcOIv37ItaShGJ2fc7949C3nZEsYnojlEPDk6si39pr0DN2NSZy6AjodB8CU9h/x
4Ewrz1t8Zk79tDwQ1Ij33qA/iodu52bawLwzQo2rhw5QPrtXZVxtI7s79QMvYC69cYUou6FMTVaF
Ye2ifnx2mTccOCnuZKs85BmZGFNSrjJN/ls+FlBzNF2u9w0NNNuX5ZZJ9RUV69nWkydTyXePwIaK
wU81VR/t0FxsPye/hmsC1GCtyfkfM4tDZtmPqu6HTZJnRzUofZeWElsjitTECKwzss+yN/96TfCD
Y5tM8nhvDNYts4Nv4jPWjFwhlNIPazZeB1udWzTydV3LC1Ee75YDseyIbZ93PwkE5/KxRml8GHNf
C2G5Emjn/kNaxZPHdG0FjL9i8A7y5tO6dsW/3GFcYar4RV9EUCORVydLtq47ntyBGisqt14qf0wZ
UZRpcbxpCkRoSegfa936g+jdwzBOy6zlOi0CB/XHfSjTh1R0a51Ge2MtIcnzHF+GsUw3pj1fY4TU
rsNDGbcfJYZAFpq/pXJ+zBxRcBMsqgAMcWbutVQ8sWVXLITZZhiTfVJ4J0rlJU9EZ8G6Cn4HoZ1Y
tXgBGWs3SEwHzAHMdnF6fwd5RJM6jd0f63/rvSHi/BAkY7HWZWBtbIsLjML3Baw3tGtxqvzxxV8m
BxVBpET2JWb35SXiX5OYG7sxN8sPFKDU5o62B9edV7ZZUeE61zz3SHwv9mMTXDTmZc4Eomjk5YcO
ulOr5LmQ7qVu3E3rxM+VUdyjERDPTw+2obZEt5+DbClbRXBjycQ2FQ4e7zzbj7idZCVRczE4rEy3
+RCZALcRZ3PJDq5pnTk3Xv3KRAkkqBt/0nGqjD874kVy6m2X6WenrNaySiCG+gPSHNVcTJ/edF9p
LjEJOPGqmOpdy9/QmRDPTWp2Fmcf+CHZnWNU+8GS5ykIHusGbDMI2CTWt/8Ygj3VXAM4q1/ylnFr
17s2wq2z9ioeS3oiurXynCResckRBlbgh3bYxUhgbhC9Ye9ajzgq2Q1MP9NH+Gh4H/r2iAcp3fpz
SSqW2RwJSEbRzR2CJOMAs47ByqPqFtE7JVr6jv/iDCrE4G30b+40GWsEW8LeGFQXMZ4ITx5EMG60
TN3ibLyltQNj1B9F4J7hEtFK4vhfXTAC4Bt/MafgJ3bM7dxQJ+CAqGrnktY5xzcuytqG/EFKLPET
TH71yKaZ12Fy/oihfhY+ZX3B17+8f6qwdjZvjifVsWjY0GTSbyy5c1q9Y7XsKVIdlr++QcZ083zD
n1OsCglEaibOQ2rwt3UqVazx/rT7PhPvhO6PhIszK4s7W226sdoZBFdsLcfGFyWbZ5rZvaG1nFZe
iXQKNx+pxzwqdoYc9qzBBg4cru1UXnHUfOSDfxir5jmYuIkHC305GN47N/insbRjg2n1Kbejg++U
F8PnlIgCJFFtSh4pykLKrE1ey2ea9LVta9WatdHiuW2YklR4LRfCfzkx6nhHQu3Oa7LN8s9E8V9j
o4g+k8St9jEPnOv6xP+lO46g82jUTEaqF6GoPvmkfIdZe9I+VJV+GCz/2TZx2HvWbkrtteVPt9wZ
HpyaMwcVTYn+kdbnPeiL7449EandXZoW56pHzP7Yt9tKTU+Cx0zjaQn8pa/i26Tk+h2zZN9pOJHs
rCA4yBXjETjxT4JRYEbb1YpFB37TiE/DHF9q5Mp1g10CvJhKqfLiB22M7jXFSp27QVhlZbo1gmKN
fJx/lJBZljP9eXoRhF6a/FWJf+Z5Pw9oINe4tP3TZJvic2QZleHJp76VN1LscCzr9WuT16+j0KJN
meBxlgR7UT0XwXRCf0Urq8+ZW+OC9LMzrMZG9NhTemTNRGCxh13QfCor35t4ewttpxfFrsCQWwwC
Ebtca6qmMZMBmtBIDVDskhKOm28qH4rtaMdntqPxhpCY1aWPFXURJrBkF0gb7/ToHWu7mUKt73bZ
qDZ2CixFS3cddDL3XCKwYvlPpwKj+VTJStNyqK8M68X4YRd1sbEar9v0JBrgu/F+QPIuRe5/55G3
S4J5b7RZKKtmazInW9H3cBaPwOj9ul8o75mepkj0z9lpp21iMJMvrJtFDxL5xsfcE/LfadtC659m
Ya3FIKhKdPtQRsajcDmQ8kj8phJxotAeg2KmR6mSB0awe9kPR7N2Pjy+27CznND24q2WupvlV9cx
U95KXBMQMjBEwaA3Wqu+gLGYNm6RbZQs2O8Qe5sEH6Mq2jUaDmQiFWIux8sApT/YBWG48qWxW4EA
GN0mZK2yf/fj/DOa+htFvFioh53DuAOSColxSVAX6s9nVYzicHcmddbBicBf+/IoRj+A3XN2uqY/
NVymAP4P09xsXb9AP/PwyJflU2fEbzq4FZbh1oGE5ln0wpbVB8ubN7faVqt4uLEPr0Wc7QIDebPv
6h1ej8coaEJnTEOA943V+yDR/iPC9uecas8eHZqk1+Un2dhThOkdoaGS2Raib2O1hBLor3NihilD
TOQLfVcJDbC73Kul7g04d60+B7sJnrBihN4I2ehIy944aXaZ8homooEoRJo2M/6hmt9F1Kwzv9lN
5EPMDe6mmXDNtub1xD/yG/Ac5lTAxWDkMI4ozyX0P+axLGnfGCBqIR07YGdNhwUiJ5OFnAq0WzA2
J1mVoXJoUCpvfi00fF+lffWpzN202+Gffx71eBuZDd/zHPxFmnYXJtAECJJdIvO543OfVTvLGdeo
0mstNzfK0Het528aXaxJiwrHAaqVCnwdy3RPhse5M/WwiaOzJqprW3e7OEKZTasjFfa1sQpgneC4
PLSQOIjw8tGmmqzbfmelhNU246brzYmpf7yTnXqZhNxD+jeQX0M4TvkJT/DCEuB1VkCi1mZM0n3r
1PcAT/c0u0du73Xg0vzgQMKgkBxG08as6peMhHnjnfGpMcww5jty+opTINl4gOQ18qPyhnSlOBpS
bvWmRn50qs4NVY7nWGis/Kx3zujrq9Gq18uNMw7WOu+651afd35k3p1Z3FGBxNYyLPRnIlPQotLj
5OhrAPMA/1x5DXJJtkBnvi3m12j07mQm7Yk22rUzc82UM5ILzNhAehF4YNEqLAarXhkhqo1YBWok
ymx6MGR0Slt1j/r4gnigQj3JPohe+uiYg3tufasc97XKuhGDnzRCHm25MtVwML345DFIdLiLmOed
s3h44F56q/PgKlp3o5JyGxjeOxL1edbNIzLqt15ke+W080LT7mYK2ai1/nwRoWIO3UOayG0EfdoN
frcBQ2jCtsBQjjbMUmJwRPj05fBsOh5JJbGNIYOWGJkjc6lG8nD5A0dT1LyKlLJIci9UFAt31Ieq
LM5RIAHhA/SEAQXPXguqzLAexcHsc9RHG+ZW967pXG/KxoGN5H02eT1NGh7DzaGp7y0n7IqCagiD
8bYIBl6AHbyYn2I2FvrJ4/JR4KxVgAnagynjLa6QAWAEv4HTf1YRkXeYCxydc970qt/OqQ5pwyLY
xt16lkspPK98Q94jn7GHVTPIMLBb2/2+Q9MhdAHiLd7gGXrlsPOEcZ96PE5mf/Ab/RRULoY0y13r
ZrRHD19SjvEWdonbUwNyHU7R1tdm+Cj3PNGzs4GCOXhGppI6M2PYk1sxgGmpD9eKXpqg2uF7INZB
7MxUfkELwLW0oZbFuyKrVkbqflfmkrT0s1QTjnDwnvjJ0eeo48G8OcUNeZ5Bcd8CqfR7xsZomhxe
/Psln69YfhP/TGmvrTRcjQ6AyfLBR9N8q23fXyl4znoRKHU1rr2s+Fd77WbsZgDA3F2b2msKOX9O
ZfEjCxJXxsDbaB2W1/5tQkktbCmOsWNllKzunvYpDq350eZD8auk3XSZgv+pFEZXJEFhA9lXQWh0
mr5qRfbSTBjatdcKjAjdxwMwRPwBLnyCZt5m9fhVeAldPHjJKnYCRAvhXRKLR7Ksjr3VnLD8rRo7
frT5S/HAH8sWhEsGLUpRvsl4iuED/1icdnRQrmxgFdna7+3Aa1Xq9caJy9PM0cRn/aDnCeJu/kVx
/EreZAAba37pFERtvtHwrtSxhitYP3H97hJe5TqAuawL1r9aCpkcDosvy67YQ0XgfmYMt6QV2252
Nr5mb5a3zdJ78mPac+mWD0Fcfuot7qnlN4peUzS5v3ww35HjnWdeeC3oHkj3YOpnbmIyJGKnpT6s
N/gtQlP6Jw1OJVbmqS7zYzp/8SAsPdbHcveVibtvS/1Jz6tnz7RXKXP4JfxCz1FgGpN4L7lOm5mI
zlbwaIzidazloVmA9QTkF1TgiIW7D0U9ceKjjS2e+9yHVXP/v0KXEzQf6yb0ENaKgmuT3ScjPWvY
qrRYpXr9NebNKS8s4o8YupKP3hAvU35npfev8DEmCwZAwM3uSkYJw2RoXXifWSfZ2apH52TBO+/K
agIedqHyRrwR3KvWs15NlzbvoFH8wtrkjV6+aq56oojp1viRtspB32JTl2BKOne7DhgG2+u0N2et
X1d9TTtNDuMkDfp6TYfUnEFImEIiUrn2wYiDrwXYdsRY7/N6LHeoRK+t6D4g2HaQwRRA+sof4lBP
aXIKNqZKXCVWAXBWMPcIy2BawkMgyzqwqjRtLh0Lm8PGIq5EjeSj5MODTUGjlHzu0w5RZ6TcmIP7
VDYvmYnm3VV7TIg/VqS2heNsmWET4MR+ETkk30Uyb9ucEjPXzxJvY0jyMyaNVF0cCFjf1J4KTE/h
WNr3kYN/oplv8orujSEPRqKS57va+zpKc2E4KzHRqQZa0/7w5xNnw8FBwY6FIsjGQ4BLaKR/WAkK
G/wlT8SSfo0YrChsrCsDdG2VSoKJpuRXWujORvot8/Jt8nrCHMxunxrtY0HkLwEud8Mivl7F8R5q
mbKwRIcxzfxcTR2QdTs/OBCH8+w+m7bzOOIxWem1D0bRUxdi/4Lf5QHEaMpb1ucn4ddvWaU5h1Ib
3psCZ3uvaHUwOpwNzgkMTeLcUsP487AbtWqr9f59zIenRhRXczDfSy9+ibCXMcBziePJsNM2UvwJ
d/w0eRoDJ/nTpLtZ+hSub9SAZE2v/lB1M0UfTmvTuyEPp9ggejAlKjIE46zsvFVn+/Szg/ld4FvI
zfqkrBTCnTvUgj0qk+EMWbgrfPejc3N8khVQ62Bj0zdpaUTNf/NDq3rf1OQXM7cllchcTv75GaVU
rhEN3/Rg6rZex+ycXYmyMY1LNeMYtlrMeW4cMducQGWqrjwPUgyHqMqD1XIy1SVcstXdXRdZJotL
b+Xg2V5DO0b8X0YP9B7QpRmllkbZRRQxCJCur1FQxGb2tEvEzctyyLU7J/VGODPMGR9L73Y2CM0o
TrYGraZn4GF2MItTMwCoTa7CJqrbH3QICE9a+qvn+Qnv+SkW6ac++ltG7WeDneZcjc0+9W3QyvjN
HqBuA83H6ZyZD9igd9jEAsZc3jt73A9WPkPLpCMN/vRQdmjcGE6C3r3bY0FOmvaj84Ixpt1bUr44
nCgjR308Whj0jHlTVOlmaPUGHL0+eGZxrBW+94R8IRTJHSvxbl5fPUNsv9Y2mjzulEsU939+mh2n
EVmVX/Fi5dbZJOulpI6hD4rJbwmY4kTjyUYPmLwZ+Zb8HknEgEhyJNPAW8+9ZYcq7teLyuhM/i1q
dWr6vmo3oGG/bispWUsgVLjnmzeXd9H3X87sSEAdnASyReCphj96zh2JEpteGPulDOm96JunZZM4
zmnUtNAcFTGNy3MVOMGX8Lmfivi5QM8wg/yQu9khqKKjMvHakbYGaXw0BveQ5dZ1anD6Yn8n+YQp
xWTF5BHnoRjqezsrIri8M6Flcehm/kAlqbpQ84pbkTQwvqK/419GBFXlLq6FBizbwxbBOtLei5+l
+XNr76lHckny8e4q/nzOJwiBP0+ASLpAmQz36ZRJ6eEFP5IdBIkTuPe4ZiI5WxfHVqdysh/G2ns0
zPyh84e7ioP3iLh+mrH2nDaUTsvHay4si6TeTvziShbnYfnpyauIV6lJwNUSDIVuaA3NumOKZlL0
JlBdBt9oNc7PfVJfjYFkOaKaIvqR0U+3zJqKzayCA5XeY5VWH3rgX2IDxlBr9f+LSyIgwrRvHkq/
2S/90USVbjP7dqL6rtfApU5dXCNr2pP8dVRedbYbhE6q8S4wz7zz5dW0EOzaek52egs73hm8zRFp
bhvbHmqmOk22Ntq2fPBho/dtKgntcfp+A5ppPozxEO8qXSTnMRLek0miEmyuMb+KlgoZw5h+kCOe
7q1vaPEPCQQY61hhna2bUflvCc4THpZ4KK/lyGEzTvXBGSrSlOSkE9UULN1OdXWAnGVtvLuc8CtX
OtfBMklWW4hKc/xLKpCemkthkQHYSwOBSG0yk5HCW8/02+QE0+PxL/AnZOTu1+2jYxRo3gXzPhMx
gJm1iDArDePwTMTtUuhZX3YUPauC8LCqSTio8sk+5mmf/msCBftByRAu4zRX1yNQdmYjs6J7WFGq
qv0I9cHUJvkGwJUni8zUVUnzP9vFqQnIIEq7eKdNJGoNNNnLv4m7/p2/MAPx3D/mWfSD2PEeKHtf
obQSd1drq0pRGBVRfAl0Mg+q/EOoFKOcX0crk5wlOdRfgWef0o5nGF8IUGoyvTZjL7eTNn32Y74n
Ce/EUOLBg2VPbP9P+vVHXqkHEvv+FqmbfW6v+OWpFGtiCmT3At8R76nuKDp75qHJmLxhyn8FHCTZ
zi5glTMCz1T3E3HRWR0jl9jpfjBEMhlEriuNZ3z4B9W6V2xCkGntFtP9GUJo+P9KJ5fonqTRRVXk
s7apGs+BXe89RVYd9MxjHIxnHU02q4dPfRi/OKr8rdulN6CDcwQJlViLOWBaV810YTBYsiTI+Dal
eHJ6D4BjMjuyeLwNWMFjpOnDDiH1Q83WiRwSTIw4gNadpdI1eUabfuaix9H46RTi0oNVhNJKGfQN
wQ2S/jEWDhN7lZVkJMqjm0xQCSQNrIUmP8YIU5vwg99yjBSz/WZBwCnaAq99zvug5F3IDZBAGuva
6wgT7Bs8tBzbKxcGfWNXaQEcUqN4uM3wRGFm7DS/f7QdKoHIIKeSyAO+UYtQD2k7t0nqDASoeAFN
j3Wev41aTJLgHAcH4eXtuaow7liTudjT2W/KVr5/Ud19drPpPypRXHC5+kd3Who62N+wa7qU5KuK
ESYj5RUr2UfKG9XRfnqHtrUJ1aiL5yJrvyXYGkTrFVLxgrSf43IFqbNn5ocJqPQ6nov6oKls+DH1
Wd+5c+zvhlI3foe4LYJVEkF06uaIlOG3jBpykNiqCYpb6hb6Liir96oi3Q7Bl6qXdbOrijzXVWFl
xYrbiHyeKF5L9rzsvMx8Neh+X/WJx1DDgpK4xn0w+r8CUZczr4yvVYcBpCq1F0ta+j8vnoofC5IA
0oSwe/LSpipsqUz3nj5SAPnuUzJyXKrBJsIjMaaDJIRoxb/DyaV1ZP9k0aNVCIJ9xuxuMgujZCzV
2mHUlUySmc1kIQ9rfFfDXAznFI3mPrj+uPVL1z/rOcbn2Joayl/nONs53dPQEyvqM729ZI3/2EiD
WAcBxW1WOaZlJ42IpiyNCJiquaQZhfI82CTlzVV05WXJGD5Pz+VErR634y8yD7MTVQXP+MOZTbUB
todMVe4fcfivvWxvGB5vNfAD+U45PIQkSUofGXUEffoSNTEpIT21RtfbxSYglpywIxQE8oDVrk9L
j44yeE51YPTOk/GlktVn3ln/LN8npnWoQe11VhAWXt08W2L4GIE0XDveD8ZccHpQ0NOVnzI5mytV
pQ+qwnIvFeZyPLPFtrdj8rTcjllG5rahGkezJi2M31EZHTRZ7BxQhW8qdmwQ6vJu5eYcBgWtPfaj
Gpw/yS6M4a1Tp0zrPfCgjxKz/gBPsTfxOP66GfltKfVHNjGdG6cy+5iG6cU0h5vnESPltln93hai
OjcWvHYVxIzYSuaYWXMyQeUPKGk3s/fFLqqtk0yqLuIsx6fRDHA5RulkUKxAG4455WTgzs1RL3sA
b605D55wmDI5XyNd1dXRxVXzwa21ON/V4GwrLJz/+qH5M2S3I92jJtosv5l5SvtnkCM7/s4cDfQi
itaTlDHupZXDVC4exHOcdw9da97GnEvEGVA1sDhWYeCWn1ZCm2v3/WPS9MS4lX99rP8Bb/obFBxy
4Rztt2jnRy0XlzonNWT5H0VaUgtSzpEk9EjdAxPsWdglOKhdZ8kwMDveDLdcOCDS1ag3PoOiR1yM
+DK8vJ/XJN00JytJnbWPz6oR076PoblIWMSLEvUUf/sqrnb62HoFaEXwlLKO9oDGlCyabB56gW98
Bf6sPXYQbEdv8hNvTULl3IfNyElFPw1yR8pMu9YhwU+FhpFnYp1R6ENWnMoyZzow2m6PxVSyxSLF
X9S5mnW2YnJxd7OK60fViPwzb3WDiRsAJ9Ng3dMz/rwJy1VgaPjhmXiV77rm5kdhVuMfcVu4dXsU
fY/ml6y0J1urm7vFZmx/boCh28DIbqqrZcPJHxAja/Y6zrZoYJrmpu6xtTz9VcpJAsXjpOdrHocj
sHe566dIP2WWnz7IOCYPpXfmpz79jfjb5DA/ufnlSK3/ccaWeY5vxiVcwKA3Hf4EEwjYcXWT9tTg
P/wsf4IiTEGLpVQk+RHI85YvRlD8SkQLXlFC6JkMJZ0DqkC2ic2Gx7cgtod7vUrLKx72F0d22LUz
mcOflVq8lSy4mjdw8OqtQnorIfJDmQecL2RPuf/GWvevydhjaIT58v/pRExVIfmV+UpwjJACnCqW
WeX9QFJIpMdk3iCKaAXArNsG9Zds0OeMmK7aI6zp1kMYQIg5+ls1aWOMrmez3S6S+YsuWkY1iTNF
zEwV1Bvuy4g4BbY/vNVTqh+SETtkNcu5xh2uB3vBAoED6Qly7xAOj6RrGsBJRhSsMTf6R4KgR0Jb
Wv0cywmvW594f4PqzAWHnmyPe08z/7ldw/GcZhXONkVT1xNCnZnp+MTcFXNBjfl3mjB8aRBQjLUw
MDwlOXLEpAXIBI7jPcI4Upv6RmIT2Imdre2SmVLeqADTvSowAaP0P1IU8WAw8XPQrGpuJgsvwMlG
ARQ065g7Vef1DxlD96qS9bYsgENqNU9HSRTqik81eJrnCLCVc3mPud37VPUYPQyBqg4F2lcYRR3X
uzXU49FUc3zUcdV92ypGKbDKcT/rhRd6s8QOnfrR0yTc9ILjdT6a+MFOVjmlhM31UxJmZoJKDVb5
jm2X2G3D/O1rOM11y66mfR5EAwYFjzxloWkAY1MWLdFo3Ts+RfRAiy4y7D12iwe1yi4JT9EFw2BE
i+VX9tYrYC4ltnQU86CYLo7lEk7kUbgfLRsz+eOcT4T1J/XQkMpr2d9y7rRDNTXBU55LueXDYBVS
1rvOwR8mIJmoMtKj4zCPZH+93hIJXqj8P47OY0lWJAuiX4QZEARim0lqUVlabLCnBq2JQHz9HHrV
My1LkMENv+7H8Z3mRfZLG9VMNAko4HYam2Q3S22yhDKQAAJ7UfgSsKTtE7xvd+mVvB9SBMn3lLsk
dEwT5Kbv5MNvX7dc50vTY8aZZg+dVFdG+dFEieFvGLXoSZgzWz/5SqfRSZW4kXCW4W/qYBoRiccq
exqqtJjuqk0jCaXSnRJyo07AkqnCapoa/upAkqvVv5sjNE1Uh4wY1mJYFMVwOnKhz3xUMbqktdtk
bP8nQey4IEHKNlxf5eIglOXAD7fGEri7qA2W6b6gbbxE2Ha3tjmbWCritN6r1Juag8mRGTZxj+Ac
cTQ1utEvUmr3o/SN6qXyjfwtEMgyGCmqQzVp58dsC7Fpsiw7dJRH3SWo512s0aQqyW5XxBNzCw+l
+zWC2nsrF1h2eolgxejW+1Vjf443leobCZJjEcNh4MUITMHyszATbbeTPjfUqMna6MmTfXnVZgJn
pKeWcuu23rzF87BWIAQZmRWS9QPWMQ60aUG3qX3ZfNrCLd8KLj6E7SuiZ9oiB0I04DoZgYlLEW5M
187VzlakLUjwuSBSNI3Z2NhhgZnqD8Qa/19tOtUzMFtoHkI7NxGQ5italW9Yd4ld4/nmVqd1u3Fb
qz2IJDI/CKXMB36YK/+DAb8rMchsI+juG3KlyAmZ13MoBf+6KABkip66UUaX34aOvOdTze31Ubuu
nndZABpMQ1Dfi1i6D7uhkZEZpHgOLKjpJJj1a43Dj32wR9Y1qbFx7MmsFOnOw0Z5gJll/cScPbe4
Ip3oyrpDSYVe9OPgIQoFa/zz6EBN7000/AR9liG68R+Gp7Ob3fsGUXirvFgydZ+7XENNIhp5ECMm
DfQmiBcMBd0pTw3nNZmoUzV7s9g77Jc+miJPcb2nqjzUKcqOYxjd1SBSl2+CitTcSDb+n+sZwf+U
qiGbkJ4KrrWsIfATgA61Rx+V4AvfWbDVHhb8G3TAKaEXdwbP2edFODiF+Osp03ghywDOPXNVmJpI
pS5Kh3f044aktJRly/NIJM5ZuNpIxbCxx3Fth0D0MDC3rTgmE+bN1oST4rRENG0Ehb1NujdMFgte
gdnow+jFxZ+Ul9Kegl5UHDhXW9erwZV5BB8MgqSARqvOCMLeZrNFfEWErY+LLEpydii2g7CxrmDc
qVZgXUbZkeVL+i8RqPph9l6ijr7bzI85mZtjrnFmHP0Moh5QetaIloabsIwRMU53rPsDGLVxV6dx
+hSlnf0PBAdB0ix1XnxziZ9BA7REMpviIEfPQDlW03DUcwe8LuL2jKtj0AbdCe4y/BZiyMt9y6XY
wd2ovDM+xOq6eD2qb+NCRc9atnDtPJwHmXJ1EyzjUun8nvNxOEHlYhyXLBupnJFHxxnYDzcAVfNs
KQ7GCPXUZYn5KGZyb1te7GtecQpe2zr4yfDkrp4T8zVDUwGFUS3sGPQkw7Q33HubEeTnlwzoRS12
KLLIwyer/zkqKM7asMwrflzzK5s9UJBcQZn7qoxbwSYlzL2nsrQNbVkGYRqv+/4xdt/nyFVvzri8
i9LMb50xDmy5vGLXy8xHKQI+Giad378Fmc++x69VEkIJHJ+qySC6Y13WWQVZdPwaApa09oiFweI2
knWA6ugRmI0VgEM8azJfqvRDmP6ug3wfVA008AjEn/OnrTtuXD7OPVrPmaTXDXeWfDhGhiApMLln
PGu8uOLa3LuLIr7vKa6zVYj+SLQndtqQ52qPVZLVXyD4T6EZO736slnu86jCZ+zzX1k8/SjaHmY5
Whu5mBuDKYFKLhxbRDa1KbeLAL+lXDPUSfdI4vQq2Txhj+Yd80p+BGyateXztrU97xjk7dkz+ueh
i/hxwSCZDW6D3T7v299NED9ofySL15Ml87fFUP9JBWmrJvmJHJ/SBb2ECfkMjiouTxE1Bi4wFDKa
Yc/dtKzhSBeT/Tr3rMajySKiFr+yaTsueVDxZqSLop1ONb0RykowvC87k+KKmIeykJQez3sdpxdz
mi9Uru8zQOvkEB+df5tSqhP07wq+9TIlD8tqceF0V1N9qvKTK8qlSIMwS9mBlt55EZgKsxIpHkgf
ll2E4FbNq5V4fDOmmYtG3dr7OetJskBt3Syd7E6d9J0nLgUFIORY+du5Fs11WigGydm2aYZIPLEq
TvynpWoRZuLSKfaxbVj73jKXEC0KWFvvWX+ldOpHZjHVmvU6lhIc3egYssJQDdml6At6HeC3EgOG
ZwH+ipx0l7bzA3RddvSl3xPvyaKXxjVbbmUp1qa8AWMh1IxVlE/2pumb/quUNDYMTLsnuxzmWzHW
wy/XQS4uRL48L65RQ52WDiUAJtLKbJjtPZZlc9WUKz1PoKtwtQ0oNUOFQVu4df6O9R2Qlrss74lT
K3xXU/sUazc7EKyL9oZhtMcBCMamqCASdisBopHCxg5bZf/Sshj26K7z1u+pn8sGmO6RGHmFCZKn
C84HB1Ks8jbs1H5MT3PIAuzO90a/4PTQUW+ec8o+doDexJ5aqrU7QNQnv1EDgcjOOoCHNRDtSCMl
Diy9BOz7xfWBC7leKc9dXMUmUXJw5Zn0gmNSFOW+EojeagyaFzm6E5+OLJY/kA3oC7HLwvlBZ7dC
cGQxC1kQd4vj/GtGqY+ASvwt+jdhj9LFbxNUI+/toQ5HGJRQTzwXUWUiEohXFRuml+z7LGYxWbOJ
O0jwqxvGKkglTjVsDE99axvdySDxtvPTmuQ3OBNGfJ4sOJ2GtWX3m+xVmQGSpO91k1VooIWhRpgT
ZNrqqMtPvuhgZBRuzGCTptOCaX0izDDEy7ITptefCEp7N2qq3K9MlcWviud/Xw5sQVMM3R+jj7jF
d7x8RRC/yUDXI1DrdG52ejF+112Rc3L0fyxoA2FGThv2u40bqugfZeVbu6bDEBvUVrtrDHbKQlm/
UQn7LS7hfrcIrzz5hYtBpWvc0MfsegeGmx2dyaRWxExN4s5l9UnkSjwPzYg2yil7GgoBJtpge1UG
SXQxeS3+UpnZbosZywLOZCDpfiYbvMBAgmM8N5te9uYlchj1jLTAPjU3zXOtC/ujG3hd2BF2O5Ga
f82mqV4k3DWqYQqPSg+dbGvXMZHaTf3GFqE/mSyKqQ/g8qllXu9t0zG4NwBW8uIGA2Qg1V7Now5N
YnZXQY4xjBUhQ82b5ELWHzveQLTSskC1tIkz3niaC7YzOZUWRJDGcy+S8g/EvPIxatFu7Sl2GVxk
dMgTNb0saQ4IZYyTcKorrJQC/1TpN9V2cpjMRNJVu6j2CM2anflaT01GPF+1+kLCEqMZTbdbmHn6
oHrKggbliJ2O2dnaypr5C+zXl9ldHnaeG3+DvugPY9oO155emD07SvMeZQX+bW4HFwAHOHQk24NA
BerOfc55szEA75Kkw9FY8MvoLB3/GGVVfUxDrO+AHK2XuuGt4AlBnNYmPnEfZu2E5G2Nlypq/dAR
Ca69AEQeGRNSH7JjvGmM+STQckOrXabzXKQ1KFfsOToevvJgaCVEXzYvqY/hkN9k5OysPNdE6gxd
b/JZ5Hd7GMpbEfXVekrWh65JVxeK1W2DiOKc0h+Z84g11S+CX+ttnBP1rzMlzzo28PLDNZF/Bz0A
iMF2sSVJYoPYXLoObpVpv7PhFvtYiV+CIe48APa9EPMnGWQAJzAqyIcg0IpdZTSEkSRJnDT1GR3K
Y91GXFPw+zJWkpLYRbrboygRKH6Lh2nvxvYl9+dfs8u3JXwG2cr5k/nqw+EHFdVq6wCqgSS4W9ht
U+x1aKMS7o88rP878FM+jO4xdX/qzqNXtflGeEHixW4yt+Y7fo+wjIJtX9+mWu8awAPY+L08BYvT
kirTKH7zzVhK6AVBSNgGEUZcJvQhMAGbmVef66PTFxMfDP20/lHMeIJTfNKZLdQBUCnOVFGezTh9
121xK2IMV7ZtfsfUBKnIuaa8YWrIQEuHRipx9hrmruinMIdzu4lFd204slWgXyF57EVQ4XSOj0tS
vM78A3muzpbD9Fr3wbjpCZy3aYo7QCIQGN0DP9sywaYaJaag6AKjZIvAsmWcvqeG/W3anPl4fd2s
I4pCNpZJl4OTIrL2T94KZDr6iyZzl1nFPgJxGRpm/cpahZU1NAflQCO6tUJt7fTWDv4BNCKqX/Aa
CYW9OT/ZKYz8Hh8N2PC+p5ivJs23PkIpwVarTH8bECrDALd4HC1/Ug2zP3C2E7RjFAPMGyonJraE
loSytYBOHPqPcXm4MJrYb34aJS+H8p5Z485yog9bs4lZ8qPhmMfWjM9GGhzbiRwF9d+8LPQrJT36
xB+lp74KfsclX22ksdrnKSC89bmLmf0yacI6CkgFeRdnnveMARhW/wzR78b+rJcpBI+Ln2r1R2f/
c6MHlqUrnkKKPUzgkXhSPNve8BQVEqhvN7aXxURXW8GrgA6JNcECg4qxCRy+iTgjOqF3CwHN9TFM
Te91yqZ9Ll4KuJ0pT7hv9Sd/zn75pQlLm5l15ED8nOtfRtxtJusrR6E0+eXSMnN1KRoAV4h5Nkbs
4eyRRnwZWPfOuoQCy8mNO02kD82zMVXiyn/J468OxrIJWtzMoya/a1OlgC90xJTtBTtQ0jsX3IOb
ZDefPDlqCSRkGZkoh2qNJTb7QGGSyOr+3VfFK6+4Xa30riWhs8T1PdAtHouWh2NN3vv5nUQVw3q+
ZfM/ZN+RYYVzO5sgPLlKjPDGhsc4ph/JqGhmEH8JKp6genz6TWZzzpg8/V5o4iGqsYDzgR19cfQK
9bz635IRg+oChq6o95kxHaxY4BGgfWYSKzLJ2I6J/52P7U/dGm/CmofdqNyP9YlEeCThyd86C+tJ
AMOFsX4I3OxsKl+eWsxQXTG/Ku+1Tz5NKBKbhNyy1Q6f1trAOcF1i3GOPel2RbD05Tu1uJQEpNRu
xitzkBBiEC4uNrvRgy0/N5y1RGUmE2sqCQ5vP/ExJhY/X9KRDCvNKgxoQfQM1dS4OL1NQ48Innoo
Qr6T8UhlGZXaznufx/dZ497hLbCvshLTbXlv1uezNaIr9zArrBzO2ElMhMYIIXWZPAWK+u++xb4q
ua+sD4K9uE/FMn1RAXh0VkNPIQAxGEO7WoWKFeiB84fY5vo0ZNl4kBoqEqjPYlG3Vnp4aSY2ow2O
97CuE/yXXcnaqFT1j+oC+5nxeT4mtlsRL0z7qxnrkumNq5kVcKuIXajhQfQ6MCc1C/L8Ci+Fs0EC
BrO5GBvesI71kVA9Qx+pMuZdYcdA84CbUwyIfb921TsYnis077O9xLBEu4OagZFocca+xYjmDyhu
xUTTHylqBGFkR245PPD6qUyLT+hpYObTvtqXGedgmRjMz+1zMJO5L4FAhIKwzNZlb3xoYnnr+nVu
T/Am8BN/ixV5ASq6mFuGbVrXfxJroj8CAZBnT4/Bnp8NwWStDt6AN9Au3Wf6k7nXQcimQgaTfRJn
Z6I/r9QYbCj8e61juqhoA8CN8c8y8M+nbX7jvUJg0b52LtBtQCE2CwoXdyU3ZcoP0J79AQve4rIx
4IKqZGZsXZLlVOtM32zkf7setYkRCAya7+ph669vxxrX4oaKmn+KT7+QyHSBscalLBzYwc6YWg4K
vZ/iETuRdtFPkg8IBMZ2KjMe6O47QvMHAXSuZ8yZCohex3mgcu9C4cEhd5JrbEZPKDsvXDSRzny7
DlUe3+LJ3ftt/7lk/MT0PGCFGetdy4lRm1W2I9L8B4bIlX1FuPAr7Kg6Qd85F1OP9mlfLEZp6ENf
ImfsKM3LGFDCR3sYWhhRInogcNpW6c0d9WewmLQpDYJHiMLArMS1biAtZortwYp6kRP8AU61yaKI
YOr7eNv7wasNDLnL6NEMgj7e1ZwacDwC3ujNRIuThTA9x6/rNwGSf3U0jX9mYV64mvMoFhANGG2n
E7dFcAC1f7C1eo70dC358quOwiTc0mHsj6/pYLyAlklDJ5rhNozMsUZsb0oHMJ5BrjOo8edXEn2F
My8G6swlmcR9hYIWRLROdBgyaCgCN58Ro932i0MiXr8pDxW14vDRGohW4D7JnD0T0EE+2bUGMhdz
62i6t6YB27rExpvfYiiTOCV0PFLHkus/qcum37SCHT16VKe4EGujsr2hjIIWnTHUtlF6cAzrmYrA
92TlXvG6OyQN5uDSardQLAc2UeomsLG7Jheithv3E6gvYRhfjpqxng/eoeAVmnC36TQ6hi3wVLcx
IY4+f5hoMSUnXEbbO+2bBxRUikfrd1ZHR0dVf3xfXTzu4doK1lGPI4D7u9jK3svxPToXntqSrr/q
UeLm2I7L2N78brR3uiXl3ttWhzIo5p2/eg39IP7SxnyfK5+11PKvsbkQTstS3ltcgw7zYU4qktbD
B7XtsEw6wl28Pho3+0WzQv+jcHtf4nr+7ihXfaCwe6QmrbvtDo+s7NyzI9rgu0zH6M2uHDBNQYx1
M8a3Ayic7yhiQHLsBBpAhDtX+QNex+QRzWC7FZs53yH4YmANYrlsqRSDauC/zDGVXAtBnp3nK2vT
Uj4GPZkbeQIFvLvJ0m33bFxqAO78E5SyngsnA+XkUD4pWj6Yy6WwAFG3ONU2QUKqqXRYh1aEbXx/
Jd4xviEetza+QBCJ69uDbR6GGMA72h620TKCRvZL4BqmfdesyXYRvxE6O7cYanZcCJMNTaisNtxK
7J08+B+WS28bO6JiJTBf0Sfe48Wkz2ip+I4kmRDIEV816YFuEB8dCIQ07hUO8/JvlI6/OZCSh0zs
F7cNPqiCfUGHPrquLfZLABxbJ+I1iSzQAFbYBuK5gMzCSuPotAG4Uty7M6bCIY6MTUGp0QEEvHGr
bDWRw8JzbREK4OnUbfpA3VBhN1X4JFg22CDxqWFBIg7iw8KPXQR46DPcWlsp/R/882++7J/L2f1c
xd+YhsYSSjzRbBieWZnfSsTzNl3OKV+bFOObTrW5gQRCGYuZrvwJ6zE7K/orGD6rPIgR27BSDSMv
vAxdVOTZAewQKnwFJ0GTpfExwld1ehaRYBZP3tEUXHKxs7kbTN+DoVS92LMERmHApxhMxYID8BK/
2PIV7ngF02piNV3zae2SYzQ5p6ZPuTb4884cnGqH5v2cWu0zfmT/FOgR2EsLtgQICr+j9E+6RD9V
IH9aH7d4297Gpno4k77GLg4/RxfHeLFePd9Wv0TqvEHS260+Uuk3wwmlkFuBf9fl/DJ2tNla1NuJ
2fjdRb1+DoQfh6OR35u8e/YKD+S+wa2J9pXMeM4Kc9yk7GCDvOD+SZvlYQH77xjjPZdmc+xt1lzp
f3/TTGOnjLPuxNHNlSA9ujrFmqwwaImlr8Oy9bPjpFYYd8GetImnHVUOiEeqZ0E6EX+iK1ipDy9J
ewCJHtj16sMag0+MWLu5jt7rFssg5/qHK8oHNoBzn8QnlU03fOuXeQnubAp+iZoPh9LOfinnT4wt
v03kjT3b+TuiXki0W7KryqDhYMrzc2uXg7hdHHlOuNX2eGvTiiEGRZy17tYJBNQ1bqUp3S5ylTYs
Yb11PfNWSzlqsIRVLoO17/pADL8KZzej/4yeI1vG+MdMdjHx4r0RYvyfJ5jlRbTliTt7BSZ8KHQP
I3O5ChvQAifWWajwCcgBk92q2+ds4p0vWp7O5sR2e/HzfZBwlw7UDY3uFuTJybcXrvcYgGM1Qx9z
aIOK9V9UGUgL6avj5BeMJT8J0aWw7qqvdoL/xC2gLGtYKHbLNk+Aq+UVAQbjf2ZN/9UmKNx5O5l4
9xsJVt4tPfMYzwMFCcsgj4OzNtq7FtQbCqQwXxUVgoJGuy8Cdk11bext8hd71pEYixhh77VRmQBO
Ish0brTqUsKccT+wC05HswUTW9lclVt+7BW2oZP73zU183wWcKyvvuwcAG4Mcg5HRjCqZ2xg5Z0t
e0xkqiu7vefG/VHnXkYWCgbfdoxS83cna6JjKjHcB2/36quqcg/zBa44RSk5ZpoV0FTX1CBnjuy3
Ux44e8KRgFSpcZn4vfBaaBYH5nwUqS2ebFyTIkffknC5XctTxTbB5bLLAzO5J/1kofwN9kubdsYh
USlMcXfyTlIDkC9n5sNE+955jAYcQ7VZXE34P0eOG7GL3ACvk17qA96OcoeRVV6XyoBR4giGpXHd
RBiA+ml79fZLlQBgd7quD/nXN9T3+iQYpZ1eqMoZQzo8kCf6SRL6SOqvZmg5+0BuM0sr4yyzmbLl
gTaNtar5ILsY3LPnAxpyVemys1z0wXBZ9wIwx3HIZnqfVMnyqAc+ecqIcYQG0ngeBGcS0k3H82QN
uwCW2q5s2YxpCw2dLUSys4WmmFNwUIsRtIiVFS7xMqcF9dJlT2Or/9pgC3i6MvfoxkbkhD2Ey1d3
JSi0UA82BsrdTs2FvjSO7V9LY8R4UfjV07RU6zHuIGoki98AOQe1uuGakn1Nbu8fOGuGw5wFy05h
2YSdz6bPyniXel1UHGIz+Cd5H62J3YqPpQebAz/4DD8k+eWwm9g0nbiakQCAxi6LT1PNEmKKdvm6
7hoCLsDyVKKYGRx3ECRvpd//GbgR4QkI/ifiBv6q2x3dwP0exuw8jPk5FTSbI4ruBTpaUHZQOZP+
gWtiJ0dcuvArqHu0iNREdvpVdoOzqaJ+54NozA374aj272J3ZJxJNGzGNZzYRGtIBuIejzGZEcB+
pikvOdgc7LspXe3qW+AVXgNdYZcuztnUHjOdUu+zUhMOZNpqjORae2vHTcOqi58FltWwmEn1r4GM
Gm4v7vszfPGwk87n1Gbb0VpeU7uGOJAcbAotWsW2VnZv0J3/KYk3Kmm5gg7rVFLGV3cOrjldoVZj
3MZslRHLq7CiU9/Uv5N+bPFOluc5zR5ThirauS+wmp5GZX33y/SitEu8n0tpTrHSkLrjRvbGrzWY
4s3pq40alIj6KV+cJ6+ReGXy74Fk3mD4B6dv7zaaXQt2hq6o5DpDXOLdSFwwBQGetM/SFfdGW2TX
7fyrz1kcAYCCYXhFC3wz4QJ7o+1t7CI5LHI8jzkMAXOpWS4a3SnuxItd2XtvyW/r/5cp90kb9H0+
xihJ8y32KU7BXf27UP0+9sanwDRvbtPxGDTf7co4Gcrpwy/1tQ76YK0/MoGsV8GBbQia2EBGUi1n
fG5nTCUsm/UPSZF9VZQnLDb31jUPArvxPhAl6+fyCVv3k4285WIqwisGP6eOs2cndR99uzys/4Iv
453yzu7SZyrgomtcGUfJFrfocP+xPNIWG1GHjd8p3LdF0vvBB4/dEz2E7Jzw00Xt8BrPufeD+MIu
KsmL24hPy1dg3aLW/bZq62RXM3goi2llQ0LKf3OJ5fDFQdheSvfes56jcSSG85bx3rOq+r8frcIw
6NgFsBGYUSNFlEnKjFOOM5sxbwFSMMBtE4zdjNYDe1ckc6tgFRs7wbONgkZRKz3jXkZnOAxYaVRE
SAnVuuWE3cVgRIlp7cFwqS74DhCAhvEHkskrqExavd2I43g1sjSm2FvMH1DiwzGlGiwoyi9de1vb
14cCoshKz/LJ3srm94hfDuYzxNx42K5Kc9779lXbJlR/unJXYaGLzXwrnXk6DBNoCkKwKcqmduZd
BZWyY64hvEmlBlIuEHKor2dWDN/BZMCpIonc5DteMPtMAL+OsNNE4mzR2c5e/TwYlI/MjtgoRJ6C
1delja1dp5NP6qS3M5gD3gm8EhS3PmttFX9XzeIT2mY3a8n838TTHHEQDxYYsqJEmqnFW2mBpy3n
6rjGIcrJxbqfrL0nbQqnYaQZqNSMD0xRXASMddo0q2+7zB6SVTEBTLZXEmNhl7Mmi7zyVidkg5bh
rOHbMFUvQHMLiBrCIWQUNdeO2MwypX9kXV5WjWSZ7Rthkef/Fsngcnei957MgD7umFhKoLv0gOl6
v0S8O1tUzc5eQjPC6z2k3PyRhmQD4gBgzDayCCc4dvQaFPNONstTV2o4nMUEDXE1KS/3WsQhrsKf
Be+LKMiqlwQGNINCUX5UujivX1cSJeB/PhCvb7xCQr/I3yPM+vEEucvxmeJA+fPnM8lsYDqPvFwL
f1H6/eDgl8M919U9tn3uvIAjjOxk1uttdd7xRtu1DnFWBKv/uDRWHg6mx6ROdy4Gn8i85tYAfceI
cwo7ujAjCtGKgJ5cdr9Zkob2EmGM9I9x7h0lV6UYKzj9rqsf3X32tXluc/+5kdaeQBFuV1sQi3CG
58amuj6zLj0FosuQnIrIZudGlyHg5fEJTwusiMLfOiW3xCSYP7NsQuaV/sXDAbaZG+ejIvezmUti
k2LeWsS31yeUvMFW8fWPIAvNmqQNT3Y0Lrsi/qh50Wlb7mw+tlx0MQSXH4VDnDTHDWN1BcR4/+Ba
vnP0hwQMoNNhSiD4kjB+mY04AYV6JIBgx97/1riBuN++URC1Vt5zJFMiP7mfIIyf3LL5CwWPYDGP
+/pRKW2X5DoN2RE5G1qYdFkvT2a6nmP+si87o/xLqs3g7yUHlqX4YBuEeXeiWRJuZ870IJywHZD9
6C9BmimDv53Zs2VP/1U0SqLiuVvy+KfSBPXLbj/aWA0I20aizfriWTn9i9WJS0fmENkEb3uXs8Ff
rkHXOPuUh6Ib6jcks70TMCktNeEOB7sQQLTtOKSfvkMay9PyjGMKDDdOCi4aDbeI8T1yuKsyLzoc
PcBYhu7EJm5vjtUnJggAXhklyGOU/Zq8lMdpoOeMhSSHO079tkhfYSQcS6pdgYv571HSXi3KRHKv
dKHED788pQkzQ3XfCSvmu5yqf30wS/p3xiSsRE46nGD6fgzG57ZCYWE8Wl+xfIrbX9D3rnY5v+em
+/Alsi16cAHznJ+5tOr3YIiu41J+K2lOmzUDPMUJLSHOU4BANfjWS9+7dMoH7qkZqpXKNNHbjp3M
0A9ANi911/+tEUYN3p4byqpf67V40vDvZeYd6oU3aVPYz7IdnoIm+ZrQYI8utvkHCoXE4wtdMxBE
yD1kz4kTr2xZOJTz3RgXvBqRJ1CTcYJV9a/Yyw5Fy6IR+i1mcPKTKMJ1ZZ2CFpi6XwXvA6btjeut
3Ui92TzbfhrdY4OMJLf+6aYbLlBDKUMbA9GI7YUnrmKs9KKQIWLLwvpYOzFOFCwdGgkDGEY6OUdv
HQPHropxW3rs2GhjuqKN24diTJIXdj8L474v8ydQVRI1GfBS5Yn5i4stjR3JEI+v9mgjw+oS2knT
ZNA74PCyczVGmgRlfzO75bt1caxOUy6gDPAOo5LqxEMBxKj5Ysi32X7Yxn4a0WANNmx+kB8Sb/5W
bYMNdhzf2G+8G14Sg36Bhqq57jWjx3UxNvABufeCxtSNMVS/bccLtSkQIfonHaRsUslYCK7VyDj3
tGlvTU9TgqvuAeLKhjHwaCv9jAO33ioiDF43VmGHpYKR5G/ek1llwsMJ9TKU5dkA9U+8KHFfB8fg
R13as3hZ8BRcsG7NK23KeW9iCOEd+stR8b3+c2rJWktlAat23JT4/SWmK+6ZGfToUh5Iq1c/PpUI
n27JxII0T3rrsy41QZo+QcgsqDoleOP+beP4pYI1AHLytwsJrHTZ9KbTA4PRSpSabvSDfhDvfaF0
9KWDEBBHtA1atf/k9pZFJ4DiWg/M9Qlt0nqomSaitF7dbXhw21H7fLJmbBv8y/Dmn9RiHKnoRMKj
Z7vN+r3VQfsXuGrwarDlCmr0if7oL+OtZQA3uGVxDdTcWVnu0kvOK6jS0CrEcHIYVXq7+0Msg1Kb
5hgb+XXkus8F/+qvBJEaT1Q5MN/ECqrMiAnrOrZ5z7aFWYmM0HSUkRW9RISZuFvQ7ePWl9pevMPc
ZHtfY8grApGFNt2DSSPPQ9knf5yFPnl7bl9tGqfTbpVD0JMHLi9hzY4VQ71f/+EM+WDjgbnIEstl
7rD6zFWh90CDI4tJqTmn/Qx0qQKQ2BWnWgYBQYaqwTPbGfnHCp5gD4ZjUvNcmFkKJ4XwGlxiXNMO
UG4GvVTTPcP8D09xJ+b525H1lePtGND/DZPr5C3ZQxfpPlPqieRU6CW2PoPNbqG7wg9KC7nL6JsP
oaIYGySJhNc9+xJu9TZXDqaIozWx7pXT/OhjNKeswKDNeoUdTO/EpLo1PoxbOt1Gp87fkipjd+Xq
PwsmnyN61KoY109mNJzsofsb9+mr3zKVYIvZF5j8c/7LgdOdtFc+s9A9zSVuglHn/Y9Pjx6zI1S6
kdWutkMSDU+9s1bDpahy/rV2si9l1Dc5pvw83X1UiC9Z9q/zyv+JOOpBHoT5OD05sXEE53ABS3fw
en3pp/yI2Ps2xDj1oDkVsNVWQvbYr6bRlIG55pxeZbo6e+d2TtbL3y4leI6B9juLobxs1t4Bdmla
AQsarktd7zoXgS7v3mlVCa3M+58lJNbv5Wr0ZK3SnG3a/1k6j+22kSUMPxHOQQ5b5ixSlETKGxxZ
spFzxtPfrzx35RlbIhG6qyv8IU5ysBgYWcBmxGYEt4wsxBij4bQ3VBaBueqBnReG6O/kJnxXqJwg
ZK0/ldYO4j6L4RIwpwXEvYGC1RWGY+lgUlVdI65Qt8H3OmB1x5Gmal4PCwch4llHljZCWNXz0Ij3
u+G7qsoXcFL2aoaAXDfDFqsHUiJpbZVxsLZdcthh4KkowxZ55YfgZMapuZRmmy0ru12PJpigEIb4
whj1XY3dRqIkO3WmlVkJhGHe9ToMRks0TIIK3kSO4FzJOLeJFGYchnmqWJSimb1yVdTAPHgSTPaX
E5rfGeM8YwiOTNK2msjBp7CltjA48G4oEbhARBkDFokQdg1YlcwTFEzzgjo2nmjO6K5jjAhhWC6M
rsenKHL/Au0hR59CmLXVfOoNWrC1UTHXTrXrSM0Uz80ATRZJkcRS9qFTy4M3nlWLCovG7YXdejBR
MkI0PrZQLdBnkiX/OenDxbDgGMk12dzqXMLLDxX0k/Qrq7hbANJCzCjzIG5mDXIIdM8Vv36bMeXc
6oGPFk7QMKfKeGzB+LeC01jX1rbucKiDoocS9Q5c8TpUvd9wiB4EbnB0PadlCSCqdBH4CPp3w9Fe
nHp8L5lcWeP4LBKOrtx7uBDP0Iq/pzU15GCSw+oVlKkmrubXcETKZhpaYD1z1X2riGB/ZpnhHdJe
Dzba5H05efNdgPyjICKk9V2yn83iiIcPDyPewKaFB+u8aNxZos/XCem8WFHpyfbfcjcx09C8meGS
5+e0CveFk3AUzcE1UusRjfruKK9yAq2Vz//MwVm9+rnM5q3HZvRUB5pQ84pwIDMuZZOoMiwzfFzr
gv3sizWSoppIrrYPFOufCIqdaAPhS5GNu6CzjjV2THoWrS1T+QiMeCsbYvAA5BD1QCOc7Xx+ovLL
Lur0rTd64F20yyRri1WXgoJzyTOypniMUl1UhcuZgfOnEs07BnEga91V3aKjeq+QgI0yQJtnF+L/
UGDokBu/EFQ76r15zbt9x9bJ9uA5AaJgEVtHSwj6y0q7jwOXGu1lEZsa4Gx1uhSMMMy/cXlv4uiY
0AGNqUMTJFlcv2RFgejiu30D+QxLJ/kAbAuLkS/nGnJIcP0l8ncCbHfJyOBXMjJ3LuD2lzkosoS2
S8SmsVsiHDNYC8ACqTRhLrlxmXXOkBYaXrvRlGxvNtO6rD4TgOMDAANH+xjsR2N+831aWW6mgdYw
18q2pVuN4gNIGHov9gkXgrUZYx4MFoLfsJDUdmLUZOhOO0a07C0VDES/jNQMfbs7F2z7lwahCbgs
JZ1ICwdB7FHsYMntcKEw8joqt7b/CYpHggwffxTo+PCL86gBgoQXZ6Oo67xO+Q+XngLUYnaNio0r
GJylpY2LmZudKIxdOqJVvumc5g+y8Tr8x3yvQYCSBd5hBWgEwTmUqs/Z53m8NRBOjir8M61r6NG6
j75NmGMwyAjWRbfPiWPyiYoCSau2vwJ/50F/HfV9FDhUTCEgKApb7c5TGGGchzhh9cnZIUnktwNW
bUaE5h94oqhowm5/Dvm4qrsSZ9I/M+MSN3MWE1Jr9vDpMeMdJwLSfy+MRaNm5lZeSseRxZIEcvs6
k5VU9hc2nS4PIttLEOIXKnJ/BTUwefVB/J7r8x/+Vq/0i8E0oDOT3QxmTRfeFvbp7mlofkR1ykbI
xuK8t6nRJrSGXQMjSWnFTgd5MrKYvPKhASBDwFO+h93A6s2Q0AZ/sOgdfTEm6CxMzNaYYvAU8Azb
usUE0+E+jN9hjiJubq9Yg0r/Wme0TmQB4qejbuICgki7qaBg4DWy4nZ93QT1mNFCfjesdwtcml1/
uSitaaQfvfKMA4aE+q6a3we0KUHR7UOURNoCcRn95CBfbKakV5ji/f9C+3ETh79Z9RMBGv0LxfNE
pYWGABWTjXwEmnWG/cEYWH7D7AxmFKA7MUJBofLANc9O/Ga6/g7GFeIVe0uJjjOe6iQEch5VobHV
gP/ypQJbheKDRwb2SkF458vq1qX1hOgao1h+t23AkpJ/6yHMAq1YmfVXzKyINc31yVunrQVbN9tr
BApm76ca9gnOYzvFGQ95hcliQ0khuJwOARx9+u3ZiAoHkOC9H/ZUm0+/GhrhSfzg0SZzs6u0eKV1
k1xhMKr7RHsNWRuOW64Ziqxlq7a9dzDTR9xcWJ1cBepmZy5Atpss3uEVl6cjf8G4fVmyvUbCgauG
tPHeCiRi+Y0I1aR+eJDtUo2667CzFywsHpxOvpsjBVBgwjFfMWuBB11Oi9l+A4PTzxgROwizgcqe
zQ27PCVcEhsq81u+vBfwkWhq8L1j/tOg0ANKAIFd9ZiialnrzUvKA2Fc/OBtgKFZGxDPWOTRVwsa
pXCQ+NJevOzOtYdQcjAwXc+2v3eivLmgI7NlTl0teC6U6jT3WvuliJMvfPUYKwVUmPh4fIBT209g
6CQaw+g7UH9yHs+fk2HveJSJoZ5yqS8zGtM+muRG4D8ZmNRRdynB8IbKvLIya8+74GlNkXYIgDv6
xOuoS1e0gKHDdxTOH9z8xKMd3Ce+NIuR4pQx1gZo9WrybzUerH0f7gJOEpWm4oCu7TSSA7Ll8vIb
yb0F/sFrT+cE4b1BHzYR1mx5Vl1y7oxPeQt9mx1cHZtnEreoCa9hgc9crjCr4ebU8ijBva0BUICH
bisVlV1jq1j63hzzl2AyJDAqXfvB6B8IXUTDGrJUkKw7q1ixSJCtWOvWHttHnDiyL978P2mzbj9E
rQPCGI1DdlFPwA/fdNV6s/kbLtUpxVEve3ITEdfDz3g1cqagWB27QeXIPo7URyHw3YGaqMBw02k3
CTrF0ZisI+8RRJhPdxgRzXQ3QBJs6UTTLPPRukRoNUBeUVJZ2Q8FYkIs1Eovrr2LaChgKjlWYOIu
zXbDiZN4oBRtIIA609t2UzK5Kjk+xv7OOOAUNelCaR5YEkmcyPa2a60d0ggjvPQoaNQgVHPDE+ui
I/8qCwZ/+QX6RuzQlWl/pCTwrcCLIXWmcfGtMOepaUA7WrdlbQDfcbP7BFGEQBaG2hbVvpXvO6S+
1QpLrpWheN9zYOJfRcMmJzuI0mynVeVNfqDoqgUR11aTbQKM239JYLK5kFwpH/dMknddjVCnVpxN
KgNOzhH6spwTXKlG8eCi19EL4BofqaFjspDY8190mY5RmiNDaCsbYnUWae+63z6sQj0iV/5W6Mlj
MqZXHpXma8ux9j9la3QTyTRbbWTKFeTVS6fZb2gvLdvypavYUkxrJY/hyWYq2BF+GxkWpljkrmpM
lt/e0Ue/cLTPDhQUhTEkoqiVvqfhiOpstkxn8aD+g5UVFnnMWpUTdgi7iAN6tKH/XXp3XvfxqZ8O
VY90XK1tqm6vltpNFkmHuhVoSiT0OLWbBTYuOx6BnNEDlZZS3mTnzNWTxhPyAegn92AQ4sTaaTgX
FfQU00TfK/680mFfmB3+0y7xZZqmQzfXf02w0Muwrr8x9drVqfuqtdZFb6Zj4Ckr9NMxW0UFxRma
L8ZQl2Qsf5c+gsgFzqaVrl6R1OupJmAqkZWO+KmbMcxsfxr4ERS/+mgCZWWddB0jUhyYDsqUPFUv
2Ku+dSh6/T2x9ZfQd6yFkSCxYmb7wZ6O6H3v57bYe1n0wDNxi4fPDsb/NUKmI/eSbzq2vCvNeGZ5
c0QgfFv7/t4gAtAz24aIfSxgPS1HN3nRzIybohVseUi/5IK2Y3E0JvJ+1jT+HlR2jmlugn7GUyPc
OubMWvb1DSp5q1rrDk4VjOghoXDBcZiOlUb1hHnl4CnjwgnLn8zJjpZSv40Z1kCuWf0eeBRxpK6N
Fm/tqHmpqox2Q39Wx7hfKnq7pZG5V3FNtyttGwhbErbPa5KDS8wndzdn2j1FpVmSywEMHIOeHRTm
rcH6zToYtRTIdj5crPpLwSU60q/sbVU/++p7Tdxky0o4DglakMpbn6n5h1Y9VXZNodIn3hhtdXYA
EeHCBEaTqHrWCvBkZ1JlyWma/kdN5jWHYM/SconzDDyIPu/AaLYqZgXmNz2cRQ7gMafJUbVn1/8J
2wcnH+ef7JiJQZKKDHyb3LAmZQwnDnSQQ7xfBhN78fpzxvCVwJmRmhKB6cwxG7hkxleJakxahzC2
XprkJmcMC16ODqXofs3hW8IX86lEYllqId1TEEqbuX8GySxVjnQHG47KcfiEOsPQi6Fk3C0Dzd4O
2AFo45MLladDKHQcFPRRzZPMmgtX2reGDk8FSqd4mlCyY9DgKRK9wK+Xc8McX9+TY+BSQGavqunR
qkkls48RQRnDJHcM57NNZjHSVSA6Fzo0t6phAqPuJNpiNLbS2o8chMxk/RC0K4fLZJPKk4lwYqZR
elIYOvDe6EjRUeKcJaHjk3tOVJl6zCD/lRkErworBVgAiYOpH+T7B4iL/Uhk9R45ZZJugJLgM7gM
n+GP3ty8pEXe4YPNuvKCecvzy7HaaP9iLQUITMqr3n1aJPd+hsYLZj+SZqYNkt4E1sz+LccaBQOL
hx8FarzIswAaEA+l8leBfuWdcISCmYbqwcn/4lBvRHGIks/3f58teZv83gxkuhjBw1Ma6fYHT5Of
9tLvLgScROrV8ZYQ0V3G3TcLw4iZSOr7LMGo1mbGeGEJQGSXvSXRX9d3tPePvJhWe8gwqaKArCJO
Le7ERSKvU56JlWzc7Kplfz0ycz4zDO8zM3kgAQu6ZPi6ajudVZmhbMsqcPuZYHLqObd8knDI59su
PrMlqJorFX0hnUZi+MY2iRtk/VEFBku7Y361clE9HTADGxJ4yjkUCrQzeogq8VWhi801SlpIu3MX
pe1BstIsjy/jEK8d/6dQEUHDOQKoUzCU5w47WdbADvfKS9WKhD9erOAMOCqK+TWJWWz2Q1cDWHXT
uJIwYcBVkXHZKgytHTep2cxA2QBd1BzEBx5g85Ga108uUr8ggbhEa2qdWC+O7X1KcThm6BcooTiD
QyJ4G5wHsyfEFbIHNpLpNiuMZev+O/9kX6lo8KqusggdEL/5BLqaa4un+EMiBuj/Zez8Njv3QpHL
+BruSvkSEwQyWeoEhDH9ClCxr4PskMihWGcPxH7A4zGLYyXGZ0oPr9XPnq1vYu5WqXw4M6RMg79k
xXutB6wPaQptgHOSLEZ/F4W/B3nX7odYOiOSz9oJnKWUhKGbr/OoW3iJDWcru2t02dCluTJeB8xF
cErWVfXvGXg8fh+RRM0lC9nXTAIWUvDrFDNwMebMvHWdfZNjQmvHs5OGO0AEh5A7ocEg+azlOAiN
MLAmdxTDbms8mkhygsi7jDGI+Ujf0AJbOVxVXO15o+xDgpYU1UQWCe9+7y/lfwdymoSCwusOI7Kr
XAU/ja7ZSr4tGe0ltQf3CPH63zpEGm/VeuU6In2J6D1I4Jeo2yXN/p+YsLopzG8tb5Yzx1iIlwBR
JlP/v5Jl6bGgWORera4Jy7xp2dCjv6ooc03+ZJ+GyPvqACEapiC9YV28VlpGHk9Bfqikcz0TJPgr
9sZMwsZZjhIC0Fiy14ZOoJ20O79/lRrAZSciwXElV+J7eN9FBI4wu0vwzVkjtfZI2F0R20cWe6K+
EHt4ULJQ+Wnb0IFJCCXks+3+WHRVZPOqOgZHWHUUkUgfbEpaXFJySqZOc1QeIeHQ9n9Yi1P/MPp3
OdlqxMJDkmgCmw8fnguKGubOJOr/2iLp5zSQZIgCvHaXTiHmtKh5fBTBAF0EDb20fp+ZZbW02EEg
SytAozaWM9BFN4NLluUby5gb0BOXTjDjqnlzWCfwlsZ1XYPwjqKzvKU6dXbyZ5onq8SCufHUIAJK
c0XeLyc+FRptjvoL2ealV6I6SMPDBiLZ7aXJkRLpVNwCJAga1t4ojA0o+XXY/5ptB8E1+F4UERwL
UfeGGjJIEGc3DrhzIzgb08CTM6/kUAfBSqWQIlFws912m/Im5IFwI5X52enQJYjRXnIJk6f8l1Qo
6JOT4l7kkfj268ghLQcGNytH90SKy5r4N7jLrSUrz87v1PiGfR4d/qn7w5RoqxXNRSMTUpJQliVn
rKwGudya3HzUI+ag8Zr3RCRVBpppbNaexDhu+SA0u5C7lcBBty0A6G+cTXYTm4oGpYP6pz/dGoTq
uQ/WQxF+zWjpDKa60jgpSQWYoQAD31CoJ8lGLp8VmIfpxbTeM8db8B5z2nRVDHBYzr46WUuHRt6f
rFE5CaTJRiOQn5QmnixiVjYkkzXNxn8nksB1eVc25XMXKkfpFXIpBiVpX6Qr+lFMJMhJjaWuGGjj
s184CyIdm4eHF37w0f9PwDovl05Ug8eQxQsjQQfrtYtATDqAscluJJ+gijf5GB+FmSZ+yGHAtAFs
zrUukHkiUulpDpnq28XVLOGY5kx1UcOUJANrqx3PzaK4o3Zp2TbSbSppmXV7syduB1sRVUDm/+rp
NkM/OGyk1iwtHEelQSUHK3H2xHFDkzRp8F7J1qUN/opPl3MVnsqCwTrUDqSRef5yPhm+Nr1JbOQF
wiHWVjhM492TGp9uSqZj+xV+51l6NvRxBtmf528NmhPIu3gAT/u1auhLL+iuxqC/uA1sfsFZWy6n
htcULsIt5OOQQApsHxZxF8EiBXXlluCjWgcpCRd2ipWi6ORH4VtPSeGk+XXwkh4wpRvfJ9uePly9
zzFHdIoLbqLNzq6rF5JDmkBRe+uygNAbkS5U0wYF6nWcZOeppq0iZAnk9ZhKWfcsjfYDiJ1FnzOZ
kQROFtRoNYcZiUciiT0rnzZVcKO370np8CDENE7flnSH+joj8wEEFw0TDQzELX19WDkmXmu4TBUB
jcFwfk3VHM4C+j9W0F6lMT8wP9BGZUtwu3bIkNl9c5bdJoUj+Pu/GkWIDBn/+/npoMXJi6oMbxCY
EDDq6g/P8z57F0aTTZc/rL+l0FI0/2jH0QFgPo0EYzu2ySmonPccXYylal3URjuhlL8f6WqONgYM
Y7W3aDqAPbwETvFZmsPDa8JDEPcrSf2laElJtFynudYTegjtqBwQmtjKX06lhluQrd3DiGZQbTfX
kNmLRCPS4aNNeLax235l+HxTVHoshAWgeAirhkUFdGWMF5qKfEWS1NlyShGJhw4DFTCMECemsuEb
bETTZtC1uPVsR5cxYD6MaMUH1ttQVS+th3ntnN6QXTvIay2GGWypKSqD/bnUsgtjmwue3NgI9Xuj
H6OtH6iwICqSWcsUNqQVm2eOoHHV2rV+S7LspS8aBCkyiuYp6d1bomjld4AGNix7hS4nPTmkDxMK
2ZBue4qUGwrfqEqlmrIeQkSslLSAPGh+NFF8H8g9VABUUGXgb0YjJps0KSAzXLKGxE2ajmOdA3qg
2TJRwLWuvitT3DkT3qSclYWjg1Pyy9d/ZZo2ylpZ+g3STuRYr3Lodb1Hk6ynwgGbAZ16mBBuNfNA
Y5lNzbpIoLVUFJO6rc5rHIxuhtI/8EkFP52iGKeRiKGnBKW9zk5cXL8bWpOORwCeo6twFU5TRGgC
eOsKiD0t9dZIVSMmRXUaT79NgPuMyjDiQirj1ppBdJ8gxUylcmoyUIUajdur4flrTym2Uxfa15Jx
5VLNKgsUuu1hLOQyZMSksR/wXC8Ge2YIo15Ut3/th+5dxvl9bt26BkL1iCYwSS0zPOxmkMy913on
5JNuxrpIRxnTd1keJCuD0f54kZ5BRQDfbjxQaCOI4mGNzqXEzM5FCLnJVh7YNR9akBxK0m4c8ttA
lR1NAw60QpTv3gqybrR4ocsAx+zBURikwnr3pFPNuc+D7r8igLDMs6GiMsPIYWAbD35A0+stNV1k
4cWGuDmrRqGJC0p0Tf5GrNc0dEfFkM1AsKtYyxlNfkMysg5JDXvYMiREZiwDH1iuoIHmBusIAnKd
j+DO9ZVule8U9XmFGtSoKh9qN64K71suTA0+SrI+TtIhfJNuAEIimFE0f3rquDy3IJ2F2PGBZZqa
mBVi7AsOULyfQZo0uDRCwAQ52uJ9RwqcutcO2A+CtRRwxUINbVbRhlEz+CckOlGCTObsNRcp+Zwz
RD7aZVm2mOJwmzICggJ0qJhH+c3DQXHEpECWRqP0xPgJyZNMZgXyBZiMn0ZeRolwgvwzeQg5dtu9
FzxDB62mtA8h34RYYzTLKp/oJPAafPzZ6McV3HJI962JyUjzn8G/6cgEVEx1lzXVPGdgIsQzkEEy
K7bJVutEeSURsFUFxbvbBJW3jktsDGsc0byFRfuHBKW3H/LJ5A494FHMtDhdsXUpAIJRSsmf0p0v
8VSU4S4pbIhdwhi+0ZBUSLPkH4PuTQ4UWXpqiw/cG9mDnNuxnMmw/XoV/lue7DIfHL6j7WgYHCzU
Yxy7PYKN/eBwH6vgzIe2zOJkbSTutEGjkBk9Tu7x9IHQ8IovlJuyM2RVyESlfAq7jAxf+hF34WyP
/nWwxq/AAgyLeFTEQmusacvUMTHVq6lyTjrVxgSbjV7StuOATulR8BkjHQyjhb2Q0XzzRJl7/IOD
8WdaaueuTt4Vr/+gEhpTvHIwxmMt85ke3NAOzQw66fQ7uzV3wesGr7hE6fBDZ2lLmSCXrMb9FvwJ
yEGO3N5psSCnBmsfDqr6ASdqiXIF5JKHz0CD5F22rDSe83T8twBojniACXi0NM3NvniXdCdznqPq
nyG6nNKi3KMJspLnbynNOksQp+dB0klZy5PyynwfwNGUuqyBJJlB2bJ69OgV+Np3CLcLr/hrowa4
aK30ZSY5t5mYWrQwkaDQEKRPZgDB4RssInApbv+LhE2+K0Kob1lgZmDyJQ5CBFIZsGUDFmlVOTt4
lDuZQAQcczVsXb8D7QjRU1KAAikRWFdLlciLRaG9Eu343FNgDeSnOjv0XnECYn0Zw+RfPQloYt2w
RGuanYFzAitAajvSF6vBvU68Ptlmst5kxBZxPsskVAJQhV5z1zVYztP4sypz6+rwX9PuO3HGuzwR
CVkS6VTgNRp5Mm2yRHO2pPPy633ZHBq/PdFYkj1plwkb2tzIsLssH4wpPCd/r3uUm+Lw7uQzIBE8
xOu+kc+RhdJEv+tRORMx53Jip9wSp6G7TEc2XTsFz41JL282oE9Q0q8IWKD8q6LHL8yoPTsDpoQs
s4NJM00QbnvOf9BM4Pz66Fm/Ps0yGc4lGmICeBzDbck3Kv8oeXXqDuiq0FGLDagHaJ0wrvCIOgTN
2kcAOIRm3mTOy8ThHFXIBeTVIUUR0NZSWlrwjsmOZDOw8SibCLq4MZHx0Q4KneYOMlnEwNGGmBag
3+gs/8x4l9vFAWkJ8P3wgAhPherv2RjygNEswp4YReOyjHYxgncZkbownN2gWb/zFLnciugE05rw
Gddgt2b7p6owBejDLU2sjcsOn4oCMb/6Huv2Gp13gD1eZa3xCGd8b/yqQgsvCmVXuvUvxa7v2oBU
FxincrI+FH3+KzI8odZ/OEO41ohdcanfKozfUaDAWSOcEkR0jW5v+fhJVytpp+Z2t5lSFehuCXMt
hWWjFRs1UW+aOVNoWCcGLbigl/uUAK2TajVG9KRccnx1rajaLq5aZM4k0EzBVs5cuDLbChk8AvrO
6c3vUKXSYBUWRAfGc/+ONwFojY1iblye8boMvb3LTvbiaATnhrgXZ3AkfpeuvRnM6qDYqCNLGSOB
UqbScjTLVqhIq5piwIjF2FUTWP2BD87tX45If41e/CMrp+hRkxmKysHCcli4g3UHZhApsXFrgl90
bNcNGii0FXYGgn+nyB8+Ozc/+QHI8grVmqbuzlnjLuUlNXm8I6BINiJNGczdNqwbjC4lKFAUBpCs
7NQ84pOxlfO1wKwU8LrypZU5Pdm8pD3sgXjT6OgpdIIbL3m3c7jBHDpSsbKOwNQgEA7OyHBXagBy
lP+uzWrTsMXoakKUi5ZyZqKn9ikzdUkxZWAhe7enHYHyxCbnv0vvOzZ1BJHwWexv0sbjpVuOjz0f
E1QWa2QZL3ITbXx2UDgtK+OilBcz4eNBGtBbiEO9XY22dYuUHPnQ4qYxtbC1flwN0igHe0jL0AcO
Jneq6f0xm+C+6cZedcgUTaQwY5eBvMGBOEA15EkAIWY/msGvqMcpcjKMDYE/mnJgFU+5rCmBxUKB
kLQq0JdSIE05dVqLhhgixYuavrZED9qJkkNLOPN5E75d4dNBXLTmE2OXieaz5CpWx1SYhoyYS7jR
V9+jsJj7Ccorqvdm6yANgtzdlF33F+NVhHVrnHw1G7wx9gQZdF00nUo6sQzz173qrEvWYlJElNOQ
A3+NRWy+dqBbWnpK0H2BUs/YPaEayMtLY6b3OEqGwXQwY64X+RVT7c6TzgFU4oeyzQW9WnSaMI4D
nOf85pmUGEBbjrYNk+biAOQZQWw4zXRKcXWcycg5wQ+DlUKhsZl+2pEJRQ0sI9EQD4ENR519MKL0
J3e9bo2Cfot0BGzLBiCI15lbu4uye6g6KN+CBU+ZBx/1SdFAgIA/VLo70kZLtYd60nYInNdR+1Nx
7HA+vKpm+qdKRnDBOCE0BpRao7zXhvlQsvTiqxYPCqg5ns9at4F/mvB68uhmNs2ua7BG8uqHEWEO
UtcGBm6zurLRf0RqGCMc3wxAYGjei4EsuhypNQXHtsq79moS7ybfSpYz8tCLasSaETZfEfT4l3ov
GrWLyiFuCjZDL7yzzrq2ieOW2R8iD8KQq79ZeXmia8UJ4tOqVONBIyzP9iItvX5VGMCGlbnZ51rz
RPh8Lye5ofYvJCnHwB639JCWjZnd/oF7kbedA/vIyBuRsZkUu+tWxD38tzow2hMuH6ax7Y2MCIv2
Coux618VrfvMYTZaA93mLNq45M0YTB1ZrRvNYXaJuJPv5Tur6z7BE8I2mY+9G/01Q9qFcJrYPfSc
uYrCFK+IKSYNa/VfQJyBI4DktwZgB7JeCtWlF1J94sIAwTAHvRf/KYrhbpDWwGNZyRsIUXs2xuCr
ygDgWtUtDk0QVsOjnzwHNBwsU51Lci0WQahBGGSe1pfBDI0Hw1iYw5DTT3PjfE2OfuyS9JroPD16
HQvyiJ/Og4CVlndkiT+lBKhjjQpqRkmRvR+J/4zjHGRzevhjmn7+QcaE2BN1f4zpQo+NQJmM/5a+
lpp3lt26UPx7YIRXA3+iqkb1XCZbLV7d+NDsM747IGMIeuM7GYEoZzUhElFjZnf1qrNwXKskYU71
nWcWiMLU81Kths1Mtuunw3pUyy3If+TGGGTMYFPgbT+kZAljSlEr2gUQrWwWksu2qhVKvXx+dytn
hZ6mv4jc9DsGT+OX/k+OTFiBlK1GRjv29VtVBVcFyW6a6eQ7xJ72XzIzk1JY4YcVAf1Rx6tTRmT5
m6YZaB23a3jot4yWv47ZfY1Du9+saPLBI6fDUq91G+Z0+gdtcsx/1FXiISKT5HQNmn7hA2lEhYw3
ihCOAt5aABDwaxDbi5e69sz76mQyynFaFTyyN52HMYdOpe3byEEUIiwQeSyMi14Nf1h8vHlE05wJ
ch99jWAdJuHVYUjZVRVTFsAFVDPov/sLW+kZ9lD7oHO+VnnFZm/8BYLNDjZhvEyM/wrb2BY2npcR
byYYhHDlIuXiIaAxRf6nlihQI/RPpxp2yC0vUVm4VvA47B5FDM8ns+wArzaktbXb0XcNLQqA6Tlj
5tQ7nbetZOpFkwC9/j+UuBHCxNWDZvHKx2iIx+7306oZaSeR/tscmTqwDdvZieI1IzE01mxAJs3R
R7Citt1FRbXlW9uBWUoGjli+l/vFOXqlqfZi7H6Jg9nSVOtHYGON6IE+kp91/EvENjLU9oUcANLw
ceRvK44xdFJXXR2iTFOh1exmsPiBCKfubjT9deC8a+NIc7D7ySjR/Up9TWP7tQ9oV+I6GlbGuqp1
1OqCLw81GCwb/EXZ0TahjU7LN+6RqEFnfzlhXeg4aMEE5sKE3BFxmEWwLBPDwrmE8riw0RGeMFZJ
knU4oXVe0FlnTVKc1XQB/CHBrJjWNFVQTQVb16eka7edYj2xoQSoceBJKqP5Fx4zmOP+FAfdtlHq
w+DQ/5cZEIcOIAr+kGKEP3ra9eRAruGiCOEu0V5BMjBAN2pezwIStuIVUnBIGyUrD/E4yVOIjxWN
AuRGyao4yXiQHDXI4GARRVIVlnlHVw5JBYoTnTmQbNMeM3tJDoomQocs7ZxzUvY0yl20kKz8BNGC
B6m9lS0qi5QSpk6e6/9oCAcrsfUsScBVQEm5ObQE82mjT+OR9vbGtmNcORu0HMi9x+Hqlc3VrRlc
17670jh/W4TzkT7RXjSRIenGhk50ujaY2JW0QtKsPbXIfrYKJW09VfvKa3aDixbdoNH6A5TKZJ5r
dn8i4F2aGt14VDJRyMrpc+6VXYOOKMfutPRwhY3j+upCW1/w4LA8+JyZLFSfPJ0gRqvagPsF6JMM
j0ntxuSs49GRxL4VFLrjiFJFrlbpsnIwOqiyd32KThKi4Om+RsQ4P7YXyRyc5DBwR/NkpuEhNo0D
+LFtWhvJtsdioVNc2IpstHb0dhPtMyQ7d0aXgsHiSI0FJ6e6I2ckBUnt3FpAAch5XTVQZJYyvsZM
1pNO+7aaee01w8XhcG5dUsOo2vt0FYI6Zq5OIeV2p4kHYwc1qheQjeOoPfk2uAjwsxqiNDHZz9gV
a2UcMjY8GNFqj84+BBYEYrq9Mw4IlpG55t3RsvxVn2KK1wVYymiHytQ/OE2fHieu69qnpnP2lXMP
dWSGUtoUIJUObswpWoakm776NHRYWV564iVvbR3nALhhq2qqzyp1batZzM0GvLKA/dNk4nESO2Ow
IWzqKPd+jTR1WKaDpp1UHnqbIRRGRoDi3ZK2wFdWVgtJtyWJUDttb0DaQoaKE0b5PXbAVCDvYO0B
6iwcF2APDvgsbCeRzA0+mnHa9jPkipKNqvbZo0FzF/7EKmVd9SDGWg1OAFPNrm02GdZnTtV8lgUa
SzrgHIDkvLVMW6PTL4257wyx2Kbvv+b0lwFfVqKA5fefyWzcAtd4Bm38xsbRKBlyC8PXqUzf4Y7G
K7t8mDaVnm7qb3DulqYWbQYyDt4DrQAEWWht0nlzguTYT8hKoVIGhcHxxwcvjeWO9sZa5S6kLvAo
H+DmHvkBGncWodmnI5r79lqtDfQJzHMeTDeNvsm14MamyQWH5TyTYjoWXdl9hxWQA1zXtibdSmmx
KIYVkRYjEs9RuJrtsDh5lPbLbID5YX+g30JaBSpX1Z6lqtRwWJCdYUogBY9iFXeF7JrZfVD+7tsp
39iGhdSJk2OHqUx3GDycbONvrdMKfBaTXxUQ0BBwQEdxWPc/sq2Q7N8kxDug/ZPp2aKY9Vkl1a4i
fnSm9Bf0bHzFVA+r57IVzVtWmDl3f5RBW7mGszUr51gTQjI2+CID4oCpBzFPb4v2X2KLMx5s/9F+
SSrlDzY5vw0n/4qH9Huk7NNrc5mAn5kNOiReioIir9Dp0H0IFCREaPpRTI2+Q88uNcnRwmmfkcm9
lkYz/Y+jM9uKG4ei6BdpLc+yX2ueoKCgCPDiFQh4tmXL89f3dj91J50mNVjS1b3n7HNremsrB9PZ
TVF6FZCoIC+POI6tbdDblyUgPZNfZB/+tQBhbnJu3xtiwY0DKXvtofcxiVio/T/7xEw+LadLj/Oc
ChiRHqMGSeQ3z9sg5mvmcOK2/4t1kTD4uKT8AS1hNBOUGEEiQ0o2QKzohoX1lZK87LJ3L8++kUVH
kJX0hQlpteRD5OG+C59CAd4SjEoVNB9qhKxee2W/HcNniH1ItRl2wMj8AxT729D1uZTqXNfD8+hT
0Jjc0rdYtb8diN/NyGzMtAfeCjgAIRCd+o477Mhn+kqQU0MmvsR9EF+puvb4qr7dxk33XVeCGaBz
HcquXMOwPmMsOgKao8fAo6ARqe4iUW7ZdkZ6ZM2RDBqSpFqfZxZ8wqpF7GihaYrGnDPOvAxTfiSQ
7NkaOJ7coZHUL84CTWUJLxWPdHwocqJ8TPuOVIo8/6wlUG9jvnUtJIVS0mHoylQRhjc+jso/qdnq
GVQZ9jp3y9csgIfoYSe91QUnsqG91xEjSm61L6XrfiW96ndhGDJLSOBWt7flM8f5sWReNh0xUOKd
tD2KnxAYPAkyxM8YJYJwi7oZ+3oUNeZGaC03Xl5yVkPNhfSB7poNrLHbz9FTSBLYc70B2bHPlCHH
9NuW9a7Ai4ZEBOiFob4arwZvzUod6xx9v4J9TrPss3TGpww8bTww/tM9Cz1sl4MjEfuZdtWjCwMf
FThWX9afNY6I5KeBrlpwD/1gXIexD+KmEcExAp2+rfshAZJD+2gKuifL9U9znj2YTkcDEq5mwqgY
U1WwHXyA0sAs1HRRHdsnGPS7iFmsBnm7Y4tJonXJy/D9d5XPz0mebMYu+5BVerMGVMRl/RP57UYV
1aV0YN5No3fgO0hp6YM/hQx/hp25ycal/rJgbOLxYsoXr0zZx2/BlPISI2YdfHtVzS2x2nnQ41Ec
oVgJgVhxC4/eDNntOQeQfqcXt/Z2KUY8l0Z6N04nPwvobswnryn2hp195gPYfcPND5hbtzAidlXq
/oHWzkR9zl+zsiRZrXyGrb+fE/9vaLSHuZq+I2GeCjfbqtHEA4VYz/HvyYR9h3KpVka1HvxI78Kp
fJklrTS3jn7yRMJuFCbCiUq/hRYGxco7M+uxDo7bYeavPA78ltp6Tiwq4UE3DwzmXnJ3xH7ldk8T
mQQIg3k4TaL9an9gk1fZrmrmf8G4aMgYxcDNdNINd99zKjRzYZiZlrbZvSaIgZp2ceaO187q/sSh
wrGUv+Z1VZ5oWHKBpWUzGFj50Fz3Gzscse7Uu9Alro2GI9ZCOsbrqHWO3fKHGDZvlMP1YFR0sDIz
g3NVVR/dmJZgeY3DEpd1MlDkfko+kkBqXG/kf5AaxuID2Ovo/kUQiiDha60k3FrPmO5466+W6T6R
zc31jQ9kF9kdA+Vo+JET+EW74cPBRLi3Qy5A2vY+89l5mFOe0SZjRArq6RyRmPfYo0JC7cwOLcf5
kkzsaokpzs1gv0wy+5alieg7Qlw2NsBoe0xrIJmxQ/ZZf0hDz9wFGDW+I92iv3dMTbz6TP/VH+Uv
E7ZXi6TbI9drxcWTjbkPAzA+Fc0sgmg25B4aq7aUwybuwVu74/vUlua+qRyG1KxYPPiIuH1btTya
/lFDVksS9YTcMd255bTEqTsELGMfNecJOxaJbUSpVRKrpWBaCFPtoe2J2WyI0cla+ZOn4a/srKPv
6H9GzgiTU0+GCf2LLOqfe6COgkyZlYHTM4n6eEsG5K0tjb2L9n7TFqgtMzSfeOY5FXH2dLQJhypI
T+RuJBdlUCxHhBNuYhn8ZgC83JoKdMJLD1sFLymBuE+mqh89w31xdMIHV2FizD2P5njlxAc9sWCU
TQIwl0J20DAwDm1cMbIIycFuR7hvirVMNitK/igMz9Iv3mQE5qxxAegO/k3V1j/L94KnOUjsR513
y8yjfayV/eSOc7Wjd/VUwWBeRQHdd3af0KYt2cnII/bLR9kNlwynvyJDSP4b4+F1ESBgVSnXfeRQ
rU+Qu+dR/u+U9JQJRXw23sJyxktCcc7dm0kOtW6kVblAf9e6nYLVLCAl54b1pKqlWkmKYeVI52m0
44907PZhoKe1LtubIlTm7OY9B7evhlUbTBAhtY+no76JwPkRsnm2PftauVy7KsA+K7sd9Yo64WIP
3mFOEeKNKtqPqkIsbk/w+v0Azop09y2HhQIy+b8qCgipaMW+bqcLhLmL1wJKKltcxc6wJuLkOCOE
dHxobQ1bM5bTtdYJwJoKshBhegzom+Fr8vtdHEaMP5NTiSHbcWG2mamzIerwGsTGru/zj2XKKKh5
c9fRtL/GjV95T9Lg6mRK7X7LWLxmhcHxAIDLYNDiBAHPD+TfMiRL3P0x0vEnE3TeEsKiYvkCx+VG
S0VthUzTR8RgcFFrbpsOtkKdERlS7NHbHG2XzSlsCdmu1lOQ5KexclkpGOOPfk+xb1dsaTwa8Tsx
JBU3JGbbgd2bBwrHkLt99pE4tPykTI+MxlfS7l+CQp3DGUd7ZpPsWbTvQ+jRuLQImc/b6G9ONmlX
2CSyVTeOCF5WX5wHpgirUmdX+Ijc9nLzHAiycoPgu0zAXyd0gMRS2mjQdEUhaLgH84dhg47EC7Fo
JZmpNguOAlGKZ/0p/IrU5H6DIIyTT53Nojy3VfnUWC6GR1+0QLED85Sr8sFkdO2Qgbv1CbuhDNWX
xmbg4zFHtpv0abaIyuYRxUJc/xbD+ECy4qsJojJPBVPciOLPz0X6aiYWDYqCVVqdaZz4LU0GmzAK
jcIDfRNlaXsOs8UUWj0ziQSkNnInHi6Ncn9l1EtOlvolscuZpB823Q7e+tS4ZwoXjjdkvhURnyvp
Y4zMiLlSMtvmJncE0yBXoW4yYFYOdwugIQZKTXjSbQsYz8ijT3oPZw6q38puuSQXp1jUz8tPz0m0
8AbvMXL0KYkpv2y6TM5oIPwojhnA6nCe8IMwii5F8+yo6aVe3s/yv7Z2JtqFHk3Ig4UqVnBk1Jb7
OiYQPZi4PLPzvGEqQ9cz4DgdD3nlbtwoOFkZ+1OL8EilzI60/l1SILcW6TpN9K0Q+WScQatR1k84
9dByDfk+icgaW3YREmJXVRHfB11cS2n9rbKGNPNmO2LHJ6knx+XVf0MoQFcRzMc+my6LtWR599rz
T7IQf1zCMP//WlPO1SqS3RrrLAeGSZnulhthTXST9EMr3Itd+Q/zAMCr9IaNrVz1j3mndfeSFuBG
Prp74GnqROsKlWLa4guo036X9rZ/6dIeQtdUMMMM9WjktJmJn9skYWvtMw+UNbgEcHym5IplQn7T
dNQJdvWJIk6z3xL/PjlttXPpSjLATaeBmTSKT2Omj5WZgbMJzAbKRNozFrRmhNexQ2iADQC3i9t7
1AchjEe6kI0x/BSDn53GxME5UbZia5VZvzZns9mAQuq/oqz04Sflgzj5CJn8VY6xYl/0A8mdllPR
fkDlZZBq/BykMr0lMoFSAgq4P8mhlHelaZAOYYM9O1bhhHa/U9EBVGW1sz2mDLkTJycuZRijh958
EhNDafCK3L8bb7pbhWsddMI+ihCgfbUYyVQNlapRtLTsiHOP1dUNfwAkYaRqTsRNdA5rFWi+ba4E
UMtRPwzWcRzjrUhTgmkWjR8ODXdVCfFaOR/tWL2XxcfyH6CXHpf/kscxYCLh3asAZB2CIqaUC04h
L4vFBQme+q9iwp8ACM74ZTW81c67q0h968Mvf5n9l4g4nc2IjqU8BWnzExEwbvLtYSVfdpHYPgXN
efHQLL9SqDFsNHcearAgRDLp7Yry3kLr0CLYIYcSeO1K9YBnZqASnuNjBqWlDM0drqlpuI9glLz2
l6BY7ibvHbgbiW58oGHgmDfTQkDsvYyd2Ofxr2eSRGx/uqgGLFPjMDv6db31dEg3BG1TY+FZqelZ
0O8f5OvyAnlzZt58xWVzRnTSkgGSIvKNc/BjfriqnHc07SYvvqAZ5hMujjolaaG1aCrginQJ/hYS
zdbkSb4MOYm7Ggu7kX8YaOv4djLOkiKOX4uOTrSPXiB8nniLsNB45FnjeAxtMEXFZwA5FvMQuLIM
HewiwcJU/mGbJAmWJ4sPkQ9O+s6Nn2k1AGMnkLI+jDG73vMH+sHcZ1OwaOCWF8U/Ogc6c3diU8Kt
ebQyb/kBhlp8ZS7jkOYkdfVkUVk2GUJDcMNbXfMb/ddIjM7y8ZUkHNTFD8pxa6J/yQiM3CnORggZ
iq73IkYY/viL0ipeesh8oXxF/BoDGqUhhfP8hSfywOVivfhhFq8VdfljXN5Sr7xxWzvCCOWkUae+
bo9T2x8wHHyNSXwYS2fHt6rFxQpeqxGYQHmqdIkviLGr99rGoLwe5wFjutzxCnmzy4lDqNfOtJn2
ALGy6FeA00F63co1LN+14kPGADfZxXpZKK71zx+cFz6RkkOXRtE6NrrrYP/zS4FOpt4OBqTl8mQM
TwWDD/4cpzVxCoobYocJkYa7k1moQ4Nq38vAYDp+tGmhVfw1VdJyY38OBHAoqncS3dIXR8B3rxIG
LlfNSWXRluQxYtElDTL8EIAU91/jo8TsJMyfwn9ys2Id0rnpTRO4Slkf+rYtcBvhfS29elj7EY3P
QCV49T4t3uOyuI3O2ZhEH5OuugLCtG6Kn+XdmUTJ1QjJc5Cep1YXuzb47Aq1sXDkO4QyVEW2V2Ru
deQD8LDw/fiNeIyM+/Izl39ATHC0tydjGeww6lvGBHHHl2guq0uX8BTMn5qSankdy+YC0u+D/aFd
XnGtrPscwzut5bMxMnGfXzCymg59XxQCvpqOmv8za6r98tfwPS+bC3+IrnYyNXsap2S6NstjzbdB
GCTsMeOQ2jBkWs7A5R3rCgCu+tOrcC/t+MKPmMsQzyBRKs1bp0KaPrvlgfXNGWHgCZsRvfefZT0k
ZjwCvgpvSzzeYYbZrzOMAHAzK7FNMoc7moreF+FZnBl7A6aeMVY4dXi27F7tx1n9mOn8liTd1xQj
BbbJl4Gi7H4KUjrBmR50N29FmV+TSQZ7nMMOOZVWgJ8EL03sgfMmPdKog3Opau/EUGy7IGhc4jOM
an6j9GBVd/xYNCmE9aLPD2ludvU9KQx0QKRn+DYzhNJ61yGeroymX2igJrUHNOLtOeGkR1sBf8D+
N43oDJV/jFOW/WR9pXb3lAG9LrIUBwTTR7O7Epixsq2ONjecr8mEi6l+exe9ixga4GoYi0fpccMs
wnNjthuC3ncDGhJPdn+RucTnzks5eDIPqwIfP8GnXCH2o50yK3OrOxUy0/Z6pu9BnldbF1x4u4ur
uY8kc7o1YwkRrW7d/dz7DJjzjY25tagN8yQqKBVi/HLAxHM0vcVEN4ZtiawJtlJAxhNxBvHaHLE0
Q608keh9MgidnOmVGjaUpAlamQCOrFhMar50rXjlPIb1Qpk59Ec1RYehibadwhNZjxdTMKgX+qB6
8pUDOe6dWcnzQB2jE8d4LhmdTKngfEKJF9bPWsT/upbSZzlIKxrOiNBOecx2lHXMSBhdpN58nqtk
P4/5Sbbziz0DlXLDpyV0vQTvW4sEkgiNPB+NuZjB77K7O3wwA72lg6lNaFoA/vCslh8uL3qGaxK4
wTqZuvM8Z9vJgIPot82L7bi0T7rpL56Sbyv2Gf+0a4jAx9Ftro2bPcrIvKu+2RpMihklWFiYOCn8
8tUP+len6M8pEnZDMKrA1LTSofEcmcOx56sESbguE8J/DTBPhk5/bLM8y6gmwBLVYxWWw64WHy1E
UXRO7p+6ZhcwcqPD39Pxr7OiJqOp7ZC9C4icvjB42mw3cP31CJAOJtIoO+YMfcgRCLrvNQX+Owbu
Mxes30Gmi0svaLh+pec6/uOFIbLWJr+FXXNss+5Rm8mhaayN0dlHvnbsOLiVxvAs+ubSSoR1WD8P
YUbHYMAYwbe2i9QiJ0/fpBmfZxH52IaT8hJ0KgcRR0JWszzLoijqQ2C5X63jP0QRMRqJRiaZMiG0
JyrDtsXmI1zuLgVfo+UOz1WLIs+tDnxdd7j1IG/HZqOl2mMZWPVUrXWE8qoemnOZsYdHJd1hnOQG
6hVzS+GxdeyU60brghZpX81hJNZn+FW28SqgZDmzuUfH0q5jUncayKjr3JywQ0/FeR6HK15o6HQi
j9+DqQLi0O7DaRFv1FDuMIAMyNtsInrdN2nrZ5tY2JOCMSt7rz5kxBVh/4eIYsGiZ6znw9azi3ca
1rs2Ud/OEII1ZdGHDAZAVjbkjhQugp8ClS/ZwW5iIcSNH3yGXllqKezHOOxqJHuE/dAVwLqRhmSU
2JN/cxPd7JGa8ex6pM8jD8vwVs7x1fSpHCcXelO/rYPx5in1lPOkmN2fTlfv2TgdIhdYJHUabBr/
mA7Dq0Qqi2fi2qcuVxQ6W7O36dQItxzwMWyhkd9vbfcUWMOpyZJL3y1yfZ9se6Sp3uAfXLffdCat
WTsRp9B0SOcU1akIrP3k2d+T24GoTNMv7saoObv+OkXuv8AjgqkfANz5ls1jYoVPXuH86VoG98AF
t4wwDrpyb5k17pPYf3Hi4TyGjMcM4zVuwh3J2g9gB+kc0EtUqP56i6H+8gxFRf0zmERG1/nGaGEd
WyEqVFh0DerUaMLhUh3bpr7Y3vQcePJhdrrnNg7eAlrEeRWcenbtIUnvAnGJQbVD2C91k4kqNsZ+
NwM29OruDeXZqaa77XXRmkAOZm/2eWaLXDuZ7e/4fsTKJKMD3woBUm6Hxn3MfotC0bEQ8Rdjhk+p
rO6guKb2NlAJfpRPQCYbJ/JpsUkj80LEL4OSjN5Pp75x27SPMmauQzDXPVhU/+AXq9cEgP3KMEDW
2JkDQEhxQQzVcGyEPlcNisMpqZlUuFLjPl8SoNrw251CykBm6zh08CDXS3LJLPP+YRpTtQmb4tes
h39joi5YR0lYGXvYup4/UYT9n6GwdSx7+Oe4jrvhy44wpc7uSykFKlenYf5st5q0zYY2Xz3NO5qd
HmDHvt72NdrjepAMcVIyWg0h221HwPoWLsF8jXLBRLFTMRV+1//JcyXOkeIM0To4tio8a13vfaVJ
PHN3ZcjmihTyvWzBzLR0yWwWOtkSB4JhTnjBzir3EBwM6T512BMsp673Acw+0DiC8I7CRc+ZeK85
E4ZWlh9Rg52ydMznWWW4FS2IxY4Dl4YGrWmDm7NKWMOTzzU/zoJbk1WoiqoK7qiurolVOojvZpxV
+ec8dawsP7T2pq7qbZR5N4LSAHcYzUpU6V8LGgIIpw7K0dRoWiMNs2yA6LbVQhZe2u9jey4K52pp
418BMyDyi4cohXbMkGBYq5aMoIZxhdFQfBTTuQ6bM4ZH5G/o1pr9QI77tmk7zK+hd2Flo6Uj9Khq
3wMZ3CokFW1WXNEPPMxlxnRc1zHCKl/8m/X4LlmE2HW3Xl4RQ9phcqmJPJXFwiPX747yXYbj+ol7
+MJ/eKBT8CwaAr3ZEvF4PLUCY/w8f9D8ftQGxKKKNKP1PFhYIWO9s3jF7QTilYSGk+gwl9qQxGQk
yezF+4AG5LuQnBU+cioe9r8qdv7GPRPdXHXPDRl4ST/8aFM8Vm3d8fg6EY140Io+w0pGBGWOC5Jo
JA/AX9Y2j0FNh8eGkNIZG/zf2wXX7s3FOsJ3Grbyk6TwU20x8IpDn0cREjto1j3R8ecJytty/XF8
9ZbmGj4JgUJ9T285z3Y0ivR+HJRA+QCl0RP2UeiaUAiKD4oJig/casrxtwUDoCQrGHvRzDSzu02Z
SfrYIwXv/Ifk549Bhx/SK4pDN1cMV0cm2jntME/6HCzBWziW3ynCyqDs6XCkr6PQ3KHlIW+hhVeC
uCG6G8p2SRwmo4aJj7w1C72qy51LOHT53mavhs8hPkFKdzs7oe8wWbR4ARq/1pm9kx5tYbfICOdt
9t1A5KodHDNj2vhT99rIkfFBeYtNYhwKTXb73KT3XLBdDlA1wP6zqCUZobpCFu8BTHEQLfY+aZe2
5Tl7Rkc3YbQ7N+2jfUjNh25r2rTCuOm6WfoB/SGy54ckrp5IMnglX+IpyfVVhtnNIsi2qzCazDRB
xdTx9xuQhXy+O3Ik4QoOJ9vFrbhEDgBu3wLspg4uZlyWHVpdNIJ0yvp0vIDv/Az4DLSTf1SzvlpG
/m1AgQZpDF/PjDmZoZEKxmUDA0amHAK/lyubo0Hc8JfE0stCHFDMm82jxYs0YnJlFw2JjG8Ry12z
VGx2HOXqQ0aNGhom1o0ED6CTVYclgjQJzJt0xlMSBTvBhPVocE/HP3pv2Zw8wnX6jJyz0SVE0QyQ
PjuHzp1/HcTHPLr0pR0P2d+CmLDzc5nE/1wXP0PlZhPyMJuGHr6r1mLX7Hu62a6Ph4Y4CwShiId4
PcYUPRRedjRiWv6gkkwec/NAZ5p+/ch0iDyPldYhFqEBX4oMwYfmRHBifngbBaafathPFUuCBTYl
DRY06yUXlEBzB/DJnOW6KFKafHZPPlQ1MP9EAFBba86GTWEC3/Wj9iBF52wdDyk3mjACd7S3mCPl
Hy4LDHUG7zTgZiyHnJFPjp+Skvcg+vHDN1pGr9JAYD48tHG7Zfy/Mx0SxHvNGBaxU2a8dQUym2TJ
n5vdjzZrS7RySKYE+cBT+hTB/o6WOjJIxbhx/OQ1Lvwr9oznwql4R74D5XPkZjyVdNbBFrbrgMrL
metkPUUGZ6OojY2sAcBX4LYPcbGAfG1kI5yGnktsrKi98GCYY/7FdQn/GCmc7LqOANwR4Zg0zKPW
9q5gvYI0JHYaJFuHVTtOpouwm2tRGi/1RKNkDo9jLA+xzA8oBV7QeHLjsEkGJpl1p7lVIaHXWxfQ
sV/5u7ZGlakHEnnj/iGL5teYN2p38Vk1iw4FM1rs0OKY0JbO5p2ncZ00xaazNRmJ4/CnmFkkpECk
2j4Edrc1qSi6OboCDq9fetQMWIVgIC9crijCjaKBEaR1dVaLO8sO8+3UMCFzM/spF+YxcUNkRvI4
puHKDqadMgzBpNDBDIpHhbKfUVaaJPtpwtyfVvaIoyd9XB7OKvNI/aEVNaHYTHNEisu/TIjFDb5E
xGFne2D0UkT+zm60v9H9fKi76REVbkvql9MjG2nOzCT++TL5yAukN+UoDilVHA5bm048Lb0oyTQh
tz7kj0Yk2yhCTxqlmoE9dNOtOeQpl3z1YrAjOqQlpFk90t9f8MuqtZ1tEEnmFSWdE6OYJz7P8SVN
ppcgiRhBD/em9F/tuT+PcCc5pOyzRR1cC+fHI40eOBO1XmrWK91yH9Mx+1Lg/s1NhCudZTzmjrmV
tPEhr68CtFu6wP/acpyp/sbEHPZrcPEDHx2QuUt6cz+G5KJ5VQ2D0xMDkvMoP8tBMMRqmJwUs8el
sdBvujQAyPpIwsew+kyJwxvG9LnnQrNk81xth9xg8kOA/dex/KGR9xsvjR6fvzUro3+iw7So7WvA
Wkz9+W74lfVYpnT4GWyUi/SCROccBWDGqFHF8jeZ6KlWi3XVrd4YOgB/lC0dIABs8Kp3s1HsZN48
VZ7LBAqSBNcjdDdef4OP/QeyP9E1xpujWb81iONipNKbo5utxpNTpdYmCzP3Q3nUZVEzP1gOOsbK
is9jm7+1JLato54toPZxxZt1GRxDqdR5zgLaa0xBVloSN2aOS5iFWNFWAFRuSWyrVfFLKXyzqe7w
CvDmgpJBLd60JY0MT34ZucVZEc3D8hwBVZjYqohl7ckTT7UL3s1gY5gZi3Udk4bOIgY1hjwuqFhA
ILMzcDm45qL3TlzBPj17MAFfmHSZx5pNs1WobGEiebN9r7mneNG491pnH6EYxi3FvjkHFbd9+5gq
OhOtm50zvse8jt4ZS9I9VDOd20HDDuI0sNkytzpt3p2RaF32oRwaaZHsvWZqyMJtsVibEsjtjJkm
Dw6Dlx5UKt9aOOFhTnfeAsu/6RfUtBWNd8uayWAxo2a45eyW3PT7bYhE2O17whlN6N5V8sNXccMG
ZJ8NxzgirEHyACD6pqqcyqSJjpEZhmDfSFxVdWYchsz/6QJTMjqb6YUTGYza1jtGpXltfH1qFQrT
UBGyGvTNOehR8KZZPpM/g1DVGo4mDbCwTujuhsNv4Q/BPmOdz0EG5c+7hRajEuQJTFc0+hkpFrsv
F2SA/mcyio6uIQkVQY+DAgnqFKGWYde++FwqSSTtULoaJ473XRehdhPxtM5iGNG9k3xLFHkrjbN4
XIgVTRbQ8xSgeMDk5GRUrXJPP3m5safjgjPPNX4b8jmt1MXx593ReB2Zkfs8XVzws8RmADTnJxGQ
DBTOydUEtcGfRYtGTKzL1kqLojx2PY4tq2DltP6fMC6epjDfof85W1G8S7LqMks0msXswBlukGB2
dv/qxsjYw8b0NkyucyBWbBeSz+S3EJPimOLGnCx26aZoj51LQHtvk/9cmY9RnhBFb3D6IJ/NqSL2
HjPRY2MoDNTN+GA4EQys5dqYxu4robr7ygqudZQ/duQBwByhAdB7oMVKBmN7wULZ1EXvk0mlyQz0
yIbWiXvMk/pp7JzfAvF5XD/aRDIii6Gp4XD35zgMkDP3XbghyGO9JHUlSr2oKuDUXJybfkJqsRl8
uN17WzCXdQfmoFjDo7ugJmka4AKj3BMWdE5me12kIy3l6I5qcjP4zZ8xLc7F6Kf7oSG8sfspeg6O
ZRu3fiYqOS9isKEslktZXTr6pZKBxVykqySBQ1EHzV83NA6NkW2DoDiQzw4MxOzIcSpsqAVEhJeS
Dq9AmiWQvYGuokYmxAfsiPmAOahe5RW/XZVL4oI3/dYVantdpI8zXaogE5++C+F0wX3zdGytYhm0
hdcoip6o1F9KQb+BtjF+XDO/mww0SV16bpbnyMYMTSZhllVrEk2/aqzmb7RK72bMgpceTBbL/MZq
de6wg83u0rqnYIl8QCJI/ESL+Bh1i4ckgUgSD1ZXM9H+t1Fjw9IHHNiBGXYYNfiz3oBQea4dvVey
uHjR/JtjLWOqKRhE+NTTxJz5mfvGDi7rbDswEQ6m+HH5LGMVXMY42k7tvY7I3EJbCWTsOZ/Jaeni
p3KewK2Y0PeW+iQvTCABA1MDtKSYJ/unYFLjTsfVbxYWrEJidzumogRDdem3swg02SXDBghM+oE0
9VxFzlZS6C+XejMWG9tkTEXkCsnie2PR/uPQjHIa2mj26vbcTeIPKpGtbDAd18iKbBIuxUzXptcn
Ik53GA3f4IocTCNEmYC3EZdm1QL6RPMKTd15XB7IqcQoTk1WCGM/DMFPpjRzYDoKsX0rAlQPCSh+
Ppo4Dva6tdAT4yjKsAsOkzyP6bhjhf0r+4jjn5tNQXiwJw3C8xDcrUA9oFviQekLE0vY4tCmW6mF
Zo4wOS+xiG/Cr8Hz1EHPjd1kyFpJoEehQcskYNoQTzUaVeBRqMw2HRY0Fvd+ssvP0mDv8pS4om55
6+AubIqpSS4QuxMM+vV+lgEKHX+eN1Fh3iZVPg7gXQeyTVzglxaewzWNUWgFFjwfBFhmngDUlYIN
EQXe2iE3fUNkq3voHdLeGxMFIcrJT3MKH1ojpvVdlcZzDFgFaRWZISXwfyr3K+hasiSMMtw4srmX
YLEMmMLtvacJLXm1WLJwLw0POgvWYTUkH0gYkKyiVIhRR6xcy+Puz4btLltDC6pOOS9jiex5lFCB
yz8eYQ3ELXO/Aa6BHIih+YYOPOMwm2FKFV0z43UMyaUYhy2Zb08pfSeWCXaN7BpHSLkqmodW/qU0
ee853nojTw9pWv3NJ/MWoYBAMs8cfGmCN3JpWwwvUcHgjs3x7jQddE95Ud5Erw0hA3tROgU7PrB9
Zv00lPKtXb7jTqDPTNIwP/5QB9ZlHr8hA65K4zUQLWCk3znRm8kJ7zVBLly0H80kpDhpaFBGb2wi
e7wM2PfdB9uHIEsXivFHvKqmhhR6uS0YyWY8kY3NVT682Bj5l6uXr4AMohdx/GExM7wNo3uuSqiN
UT/sQv0CLQpKbxQ/lnH9hCKSuX+FKhkjyNjbr0ETML13DssngnLulLPKXKif7jzvNEcf4wculXyd
Q4LuZgSrEyPjWlvosdep8hZKOF0Duhm7XIo3XJrXDh0U93N8ze4lTMXCTmBnEpKXSkuBhpTk47Y1
ConyUyf6n+lj8VQCJCKY51MA5ePs+xXzy8jb1yF57RaJuIjRC1/s6I0/1LFxCjVxCT2hylVzx1JL
A8E/AEaCSuw+y9G7uCVox2JOir09N5+Z4dX3uSbt2zPwnFFB58BZ6DVbCTiXWlsbNr1DaTG/bxrZ
rznNv4EYfzZMrHHE2tfMtYhNIUFPp9EZEfrVKfO3uvX0ykonuu1tV2+VKx5SbIs1cCi6uTSvRxmu
RWvT/wvZJiOd7jlPN1Wudq3nGXsrZJPFJWd3jdq5oaJo5QvzKluBLW8+/Mj8CyZ1O0YBQUfBcxoO
Ppb0aaXzfu+Wwx6F+BrODQM7HHVWf7fxtCRA9HSqnuwOYYjgmhxefLJpZWyeynI8aniHPApMqgYu
s9n8wFR9XZNyq/kZOUpTbfXvdIn3SpGMY8noNc7HB5dbwH8cncl2nEgURL+IcyAhGbY1l6oklWbZ
G44k28kMCcn49X3pVS+63ZaqIId4ETfCjl6cNe0eX6s4PvXrRmXh/NPWJQnGsybAyCOZwX3zovxL
LB+2xuI2CG5W9QEn0UZRbpFoxEb1W3n5n2rK/hF42FD2TMFsna8LYfMRFuvbR0cnyajsscUM66cd
LBn7Li8ZMAzel5+usMhEk0kriBlCRi33dRMTwu4IKbDl7peieOzsmXE9JeQdan6fQ6GAjuOcKW6c
6PoZAgx2QGzs7KsToCQtzvxzlVzIHlw6qX6UtA69xkWeE8AyI5XUleFYPV9NMz02sX2W5GA1BIJt
wRyexffKHYuuASP3OeffqSxuDgtQ0ufvI2/HJgyyBzWIL8qx4o1hOSxbeGXZjIeedqGcj6b97gFt
rfkKLjpcegvPLtdqlFfWe77kSCewQsAV9mzbWNtOAyAayV/XDvK2PvpIsk+EaugBx5NBodm2apw3
l3KdZVbotOAHmIU7qT3u3SCltqTt9r0r3pzSPS1Lz5pFhYhd0b5R6fmrEQttfsOTxKu36sBIf/N2
4EHY+OuwEjH0OTPZv4YvbUd82NmEYfGqOvJ4gD3QAPhZAtlRm8b8Z9MzWdat+28seYDqCrMoou5r
JrG0Dyu9b9BcXXEq+lSCJMEFfzm5doRwzjuh7nElkO1gYFNsLaah8+B85YRgVz6pKvQ/E1LSygBL
GheANcUpQU+CNzxMS3SXMnWemCzHfso0JWreHPKRUCC9wP40lr/vlfjnesk/Sb3hGSrlNZhIrtca
RXZd4AHMEy8fdzrs7zNqUKx2OhHmpfln7I5V0d5RYi/2IOp6e+3zkt9lQEqjwvccJB6aPO+T03NE
HjWoF4zL65cxO0/M+5h7gL7PwD1FCwcXRr8ZDQHhIv+kBaTC9TrBTe0I4OpM3x1vq/gJrPFX1ITH
dq29L1ugdBzsdPZryMw+ZzxjVLwXsfcwFfO7I6Md1u27VTWNSBXZveFKEfMBG5ueKe7+lRexX+ac
ADpeEesYZRGsl4pFWHn42LWM7nWpnhbhv4FqOyYGZW/yqg9iKXxpcim4hVYfM/k/5N8rU/FLzNEx
hHdMhhmECi3hdokddew52KTmMxi94iD6Cucau9Q4FrhsMtvaiUR+zXoGBhWPMJnzx3CuHmPmvaOh
5dPmXQlLu3utw4KDi/BPWT8emVtKhqL4tFz6b/Rsv2pqdwu+0EPgEb/D27qnQTACwsd/18M3gRmL
lha3byl/uYG4XAZmPCZdvRw9JA0SIh1f5jhyFILhN+tr5gnMJXL5WY+NyF0PIRtXNDWAnbsnrBw3
ahJ/pBVtw7T8EZZ+5LLodsUPRR0fngz3dVK+ad3HBz2N3dlK+lumk9s8M2HRI/2LFQR0K7oLO1qS
uwmoOLf0z0GSaspARo3t6uacHklUnAJibhvZW9+UA3HZkmgii8YNODDph8xhKm8nTPcC6Ye2FTGd
dKF+jT64zLShpsX6KyJ9cvvm7LSlBP+4xHAI00O80ie6Zljrz+l0hX0FM4eiTlM1X6nOi42ZZ3bN
/tuJw6eOecgmruihzeGX4niiPUpjfg4K9UpHgNlORCYtgwDtDAYzamw9+wxt1uMjYqr3i2jxPnY0
i1kIm7jCoV6N6pdcCVB5OJFGT8B/WhfH7h6UO72sr33iZb90LG9x6O1HP2UXIU0nI0ApuY6Qlb6t
HOhhSqK3jatftj9/jSl3BDd9cshW4VBimOxQL30KHACLM3qFiNzfsNl/1jbY9fVqE3rDRi4PTn5c
L1LrBabmSnzoYvnLomOmdklmJiGvKPep4xjxWrYxHRoYBh7iMQChx94BGXt+Ux3LDmWyIZYZaLFt
c3ExZpPoSm+EbC4R+65bGuRCHjAMbCGoeqo4Hez++Oo23oAJk3/mNoKbHHIuJc05NOG/eEbN6Xk4
JC11vXTu47R6nez2l1X6R68veawlO2Y4He14ojrOvBducWZY3W59t3KvE/Y/KMLkyGcIB1zt0ffb
ErRg0+OODHNrl/vds1P1b9yPnltIfHYJyCRdDfi8Jj6TjPx/0TjdD1UJ8sazJrh/DNhaHmHqp0OM
Uppa9ta6s2R4obKuP9m6vRW+Kh59hP/ExSpJSeVWKIITkAAJxIp2k8PWWuuGkwGcR5e4V/LHATCi
nrAxfa3bdZksCaYFdFOn+fCADP1aFxRfRhXvghNGR6yvRyCul8ZxvuwpeLDtGrXOoKO0LhngSb/4
fKqKtPVq3PEovDIfXPpZpHsH/lqGpxR97yYo7cHFAqI2qb/ioLr4JuH+XtfPBokwXBQMesPWiXcq
EX/7QPxdj56tFz8ICzdg3EJ2c9SdXQ9/nA6Uf41YP3qKIjN9EmUdnK285ekp/gSGeuqkIHJZCl6Z
dgcT6sfV7q8otQMYHeMNtMwf4ZVfTgyun7cRgw3qvOUyEORWOY4+FoxoYwI2mnVRx2P1DzIhiWCI
o9AyxNt6tJpK/16uFiLQXiRl5L7W/i6IucrXJCx6N7svo+ig5uaMmD9uKMOhqTEH2ZvNDlN1Ie7Q
CYEjr/ViFHljz9v4LtbLSXOSN4YJocjN6yAxL3rDmx13j/TyntYHuI8E0ihHSTmySFFC6gqpd1nE
a9INM/gIO9yFXfc59u2Pcos/Y08QwfahVNn9NVp9QNaUptfCNVcAjCTL6I1BIMUAx703GTiv10L+
cWzOx5lOvwFR8aO14UfpM9S2Z41bJQQHzgc3oKMw4FcADVFGapbSrUvH7MabF6Yq0Yvjly9BH2Jr
Vv5Tb2PHHboJdhImzwgL/NZjIa5G2pDr+RYAP0xkgZkvuXPn4sJ6DPvbjZ89+Hdb6ZmaFSx66VHE
SgpIdrGVHf1uwXGSPUT1eFsSrtKxUB+9N1KpwkwJhEn7jqP2lQjTY9lMl2zAS+N7M9I1XuTWY4GL
57PVaoUHF4tYkXBe8RLrvYMatEl98xtfPhj80cNAOh7F2rBiwmvDKSOGirCeGy2Gu3VGDrYwv3hW
cOFQEMgsYMnhwVR2TyTNvaGff+QRMcBZttRFx/njNATUu2M3LKyXHCOsV9kAIRzKTPvtXLpPAxYo
lTjTvuoCqB42f6weSDfRis6Ir8GdNzIhWOOR7j7nRr9LA/GGDSSGvsaJNh6i/kLxZH8KxXxxIvk9
w8scfSTentBVy8s59TgXM/Mmcwaao8kBoarpCXH8ox6o0nAKXGJT0THgF96xiutPDdgp8ZE2Qjj/
0Hy24My385gwpmBOh6Jx747BV7TUj1i6ABcF7uv6W3U4TDe51PifY9osXIZq2b0JI9TDYvV13AV8
DpsR++fGG+fTnDhnLC7NJtXgNJbmEdt7SINatEuX/NY5ycNqjRNB8tB1KNEcFIjZXJTtUFwl5+LU
ApnAQcCpvVp9wfxIF922rzaAIZZO6hOoc6j4/hxb/PBenYvJuq0jig5OhsZIEM2MLi2IoW3Gwdhk
4U2s+8DwO6qmZ7tfHv15jiD5QUHIqnebkDE0i0enie6nOaGCgsWhEvlKjSW9zfmBMVT0wh5/IhpO
Q3vxO8D6ZafjAeH1RgQV8096tacQHgwFXQxOJnoNVlluvdgihlz6rrxViI0Va/S6Vsct4T0xfo+D
uvPwnBGv2s+rs3Euftww2w/Rskvy6mYF5PdKKPxIib+jpMBwoIK3PEMC1+tXQoLvRS9EfoIcgSKG
QBNp66SW5uzK7hBwpCgD+zyaEmheSXiSpVKwczVCsvo1t6qRr9KEn32j/61rZI8kuKqsjHivBhOT
2xqaKRi5BS6IloQbcaTEQxglT5OWp7HBlK8mvFEieLZl/B2P9UvbqW9buEzfeZ7cOjqV3uhtg6jM
gUeAdhjagX6sIWR8AD8o0yXYJPHA44vgRDreHejYMgQtSGPcfGR+ZrJgFddTwtjojsm06Q91WZ4b
m8NT1gMD0F18v147vTSu90rbV7tnBL52UAknxKVEXpZcM7tMTolTCmcAgsCTHeinouCiqJwL7xoL
Sqp2qQujs3PFgRgjMRZ0gqTy/3oTlND134RZfoit8O+Sco2WajxHOnxM+Ibrib0Cu8yLb8K7Mk7e
G8L1Ve/i+oIWMtn3SBp3s5efRcFUjgSBzYQLLeO0/juPidUwYxvx1TEaiR53y7nCPxy4/VvoRe8T
CwZn7Neh5iBccCSMNffVyHofVk1iqL/V8mVVRH4CxRBGPzZ99pgx3Vhy/4debP7cvaijmNYbYuHK
fp79+ZAikQHr4LfBfB/ZE2Vn5C1xghCaTtjagdpVzN3UOFwXDkp5wsgBM0zH47EgRzoViTckLDvy
OVW3ly6tn3QbPEh/Adzrntd+2PV1RAg55r37UPQ2sMx1U5T8WvkD3iAwpqVzhZp7zanxAkue7Rte
KLzjBO/6zH0YxuKlJnm4ATxK3afRL5WI79ebUDgNB+1TUGDLHSOd3xW4sImVgS3qvYqDjd0w0Rxz
fQtp2k3S+AN2CG0e8bMJhqeQ/wFI8pepXZNusDw3en2QkkSRJKUlII7ShwQky3obqdrpZ6mmb8O5
N1gf87Z/Q5CmRQFATGNqDtbZteHkhAjx42UOiaugPPp+8Zk2zGUS99KNI91g8jYYrHK6v7VQYnDu
7i3KEwayjXXR78NMX6yA3zGJ6oOmqAavlb9nGkQg0g7v4rmNMOK2z7nLXmhzbfAdSAGS+mnY8gMm
+qWlFBxh6qsz7jsiGjI7i/08mheH2CoojvS5RqpiTeWhqABeNM0zvj1QsRbobOQaO7isB+iqte9m
M13bjpYEoYGVEI/dzND1i256TYvxq8uwjfvSqe5kGv5/rPg7k1QMXLpFct4WKcZrTwKScwKfRe3c
2w038bHX811TONxs+bkitl7lAY1zxHW2xott+vdIj8cwhWbKDkBXCt+1zOW54odeH2TXqOdiydgr
lz+DWxwiobDz6P5j/WFTXj/Z2yUqLqMCErqkBtxT2MRfWhOtirEXhlXJXQNa4obc1+H/3KUyBXFo
T326qXqYlP7pHXdfeN2HcOixttquvk9VnnA5qcZzGfnfc6eRBUYKi2V/GbGoaWu457x517UcYORS
v2OoOHYrTq0yj6xxpCJG0upovFCWh+Y+kumDtDSWmw74rEVoaQ+aYuKgZkbOO+kPti+2L/MQyeBz
SS0wOW29XQL1t88DpmsGyFMwn4zgOrXeftPK2lZueCc8cRIJU1FdH4SeXro0YpGeuFPOq2vCsaJr
p8O925M/WxrBhZfqbeZu7a0qCQ1W+G2kql+WKbnr+vqz1v1n1XbWZkp6IH+OKxhGm+rBLEkOYttj
vNirp9SpXxjAoSGMn760b3mICxAy/X0ylY+pCV57ACxc0gXOC96lQeqXrlJr01n3r4i8YxaSj4tx
b0ZeEBwrwLgZvZk7m2zsITb2k00hrVhwHGO4Qca36lsnOd8AnMNOXpfQ7c2JZp10t3geN+JShjvh
I4o2RTaRHgUh58QpOeSJTgPYbePiHvuuOnE2pXCQw0zbPA54pahw6e7nnC69yd4RZALk5/4Wc3FN
XBAtXoPPYDIoRwHqxhKOr3gd5ZPbuILRT8P51yx3KY5kom/qInwGpNoSjzGu0AL+Zh8xLlY44hcn
LbZggb8DrJt9H38SD8U3wkSm9qr7wZZXydYzMagNo5zvcnmUHWPDpqZ4cuAshmcO3n7y3LIgdEvw
SpnpOWgx78+stMwPKWH07gZbHJk+/47xjVGfcbRHttF85JhKsR72K9fs6Jm89rnZDwtu5og1pAea
BY0AnBCQtQq/ig1y3QYf4HlEaUfblAe3YV2qlvbRLNxkwin9p7X12oT5Vbt2hbqFEYDZQ2xPNEoW
AAcFzCmSYWPlwTTiiD7xzmC7a51NFiTwWyxxtNEsxpIZhKI0gb7DBJdibmiSTogIsGiyFpcL6b35
q/LwzlnZaubgR9o4DkQmOF9WJ24jbzM1C2+hk6j71GqDTSD6BwXfiQiT7A8BtCCZCajH9IAzCCg8
71myKykZk3Mo3gM/+FNFXI850g551sD24NtppgCw/Xirs/5RygqTQDtfXKEPfT9TrozXTyb7zCi6
2mqYHe7Qkdp0mXdaS5JcSXg/FPMKxuoZXaYaz1v0/ylkdFmwGk+81G3+EowjWr9EYfM0iZC+XGit
hI76/wLqlvZ1dO0PPeLQ8ybWraGT1QWt7t7K1Y8wXIpThXgnbIDtKRpbETmHTlDV047ESXOAW1s/
IailZj2tHoHkxmIw7ny344qVfNhp9eh7yV1but94GTBS9ASEPVupu1G35kiUdGdHAZo59NSHjIJy
+qMNUCVIiaSPS+MfVUVtJop7va9Ahd0m2w0fPMIDCGC4sI510a1AjKQ8DBXXC0I4Ly7LXifFm2fs
LwYnBElyp9m7LosGc9SXtBAhKU6HIf0ELxUj08nU8OYXMAwR2ltNwr2N9omguhba/14nzVva+o9F
3d7IQkreP3yic2buvNJ/7vgNBrthDZ1PPq9KTjlEH+A9ookonGFsKLF3J7EbowLR0D6vk0PjiSOO
g/uI5LUap0fodU/AhFdHa008gZhISWm5InqcOUBIKSGqcebiqXAVISTshOQj4CFhjKPyvHrv2XJ3
NcKCbwUHO5I7K9UvnFZ+EAW/ERZ586s1JlcgeM9T9GETot36AKSB9oODbPvwUFrpt7KrtTiiZjit
vjD9XxJALIQt/fsx8/YNmdzSoG0kxr242NnLOLt6eUHIb3oPdX2W3IiJsFIPYjNLaGnXcXkhBjv4
WZymZGwRfUe6/ohdce+Py2fJX1B6Tr6nZ5XquRCcL6e1ZIruPXTDibFTl3s3KGLHJvbAXFu4k+Yr
TjVm85g/awNjOxC6JX7OeRTaSM2r1xQhx35PSCY+04Uh2TYt+ld+n0u5FM9D0b3T43oXtDPFN6zF
kVP+QPFmJ/bv3FZdmqG9QRMBZBuW54yJy1Pg4ZZp50hyRId7J/i97a6JUP4ZFxLMKnkP8iMW81Pr
V5e5X7jCdg0iNZInAqF3YM/+dDFW5qX1vizAR6dpbYyq0ukSLfmnMLHZu0PykoTpufOnp9j3nnp3
vsQ9CSwrQgmtNRWIk0XVRWRjOAnHh0rm56YfKBMdqb2earJuthAKvnaEW2h1Cc5glghaWxQ44kZa
v/RqV3g6OWeZf3W9/tCk1VMXkkcXg/0nXqZT1MjfbsQ0ujHc4zE8vKRT9iGozG0FA7RmNK9yjJBB
S+9rtO2zRTW6OwV/nbp/sEzwM9rlMZftda4N1S9M8xkQ3DS4qK0H5u0+bEKb41j7KBn38+DSCFTm
CRFiZZ+nLjiIqhWHepiZkpdTcR3xQw/af1FZf100t9C5Lu9XfqaSzXmpy5Ofp1Bm3Wy3okutTLz4
FmUWzuBTLs76rWKJ+ItJGvffqyjND3miZps4/k8dYWSogYoA7jn4sXxsaNaKAtSnxPVh98Q/XjH+
rQW3ji4a30qOXFFpB0cYM9m+iLgHp1n6pwlGlvjh2W+oZclxMPaQiHBchyczeNcq4bRceSuGUH2N
dULymOFSPTwh7f1p3Nja5rr5qibslg49QspX+Vs7NtzQmBBSi8knJRWaWiP2YxnksFMQ1eWw6p5h
/ZF6/llKhk+hp05YyuN1Qvk88iFqMZw8t79ro9jaUbWEdcQFNNm0n2TD3gZSKaD+Goh29nISkBbW
1ORO22QKtxGAi8qwbUYm+6gK777oUhdEQgNVyKouko+bIOTFb30yaXP4HS3m6DYQndTMRTUBtNk6
7ZPksIonJ8dK3rGYqeijTkP1kormTx/L+2A0v03jPYoSxakE0HSo+/n/D0YqnCVmTj8Xo38MuSYr
GM5jNPym7PDsdPMDG8GO5eSY8wmasgDQgM/9oYaa5AF8/nSr4FaOBXnEsgcMJn7ilK65cLzUKSOm
Uj96JZTURj4s0vvjWDB249Rc/LUmtqz/YP8n5dTUp77kCE2j18VxAqZndfuuXDqxKXo6CIIjUxX8
+GIBoKTl78hGtIaJdBhrijuAkd7c9T+JcFrO+d+O8A55WOCFekzGfdGO70u0Ov/b6Q4/6daZhrcs
MOcFU3pS1vhJpm2bUXGCpYMTUMlSOgTLuBdz9gLS0N20KK1opkilCe7yIArWEvBwO7cgmGxe7gG5
vKmfprF/Xv8DYFuveLmoIcBxyThyV7G4xqHe95l/Sob+ZYnUXRAle2Yy8S4xkEuzxOEMldLhh+2K
oY22Ptx8BvUKYRrLgJesA09yFfjmjgrnlld10JgkBnAClmhmg3plrwCT6KkAv1aK0xpboescPL+q
vb0OLTunEG9u4r0lZxj9mUNtmiyc9KhIQlkfNCZk8hcWpLLEqJuXOTgauNmWt2fxTOtXxwQmfiQq
yL11iJOgojyuyFSDFGRH2WMf2KtugA89TS4gHddrLxW26k+Odcbl84wzacGQG/3mpatTr7wGWFhw
Sap00TYvGH1vJPPbhu4xRuoBcW4v76KEjc0LmHAMuZl2ZHeQsVj4dY6HZhH5zqY1riAbrurmPh5F
VO/ajovszrJK/Cc6IKe7i4cp6+906tvplxZNEaxYDsngIFeziZ7jgg/xT698KMqkO9bYchxXFpXx
eaNW81BUIdrsimLMzIOaQ/yrXsp9jdG7lwXXOJz0G6xdz/vxEieXX9JOmvkiYhmT3W+GKqAFSMH4
o2bNXa2MusunrYNVEzvvOIkctEk+kqIZmV++Uu0l2TucAQOTGqMguAOAH1gU4/l2eMqEGhwU/LZU
8wyctue3y1J7wjwAP3w6VU7NE811POye4li78a+waqF9oQb1GGobhtQtXbpY3/DzMInkCaEqpkB+
aBtWpiqvyKZW1qDZT0Hv5BsYFbSy55UFl2of+AiDf+ukiqad77uecxhUwwk7IvLovRgCyxXidhcR
9msLMKfH2UlD+oxrVSFSYnHIfwZllXgaItFjQAQqEejoIc8tPiK/SGwLFRm2GAyyToZIn4Uxb4Hd
yfGhbawpujIhTXm0B507y1aG/JYrGtdY8a9OdTwZX3PI8FRvtaa5/iflALIZeROTVgU625vUdLBp
Qr6LoSFl0VksIXlRrF27ZW6RfZ4liIVbU5Ai+2mg0DNOVrOzeqEiaS8O4TlfVewIE34Yk68wwdL+
K+IYG8dW5evDdgxCQGVwkRhTkkaYukmBrrAkf2UKfr2lU2A7W0iMjN3K0bd+hDs48tpiAmnGF3iX
wdysk2WXkKwnKHZ/W/pKCkIRc2APn0PP+v5hOs8nGNXlFiWrneIDIuo22aMldoXjUcOz1R1nOwIs
ol5sftWMXLzFU1M34tWfHdM9L+EQtROWQn/qHsjCWurNroHcnHiHJ2DICiJNjGOSieMkd6XLRw2O
q3Q4wHOESoIl2Lhju+DSJKNVsUCHNVCUkS4Y3US/U4LICyHrZIwfSYhX7bspawfPgXHaWT8HKhLh
l2f61nCSpAwOm89iO9lKd0vsuvudtcgO39PSd1QtCHbO8SBF1YuZ0TL2sx9FpC18d5KmzD450Dvj
Deu6juM7DupkSlUSdAzHRiMKiz8yYWDtNr2MVQQtznjMN6c0b6voEKSRPbzM0hVcnVmtZq/dx2Fc
Tvg00MsTKh9wZ+QIvylN4+d+hFzac2XRROdRkPnjPfBEu8vhqrUqrpnzT1U0vPXx5JmnvEI7czlt
0YNIk5+ZhBeRrKk9mhZTayC7tsmSpURvNwOyWE7ro50LOtdcAVRkh3MjWZOYrDUKwrDE/zfsCgzL
YM50npTEATsmvO9YHd3xaRSzXLnKmOlCFHPHctGGoWtV1mc4OX18jGmxX7/xsXKn/C6z+F1oP2nq
AVIVS8jKpAGx1VnyZoJINfjhcNdCqhNd130kNjg3krtgMYOfUvn2SFBBSZf+LGVnXXrgTsfKTztu
NQJ1sfUcI19EJTgPTCGD047U0GRu6ljnrnCIiezDXsMoh6SHanRCr0i6bp1mG43YmIUBdms5E4g1
ied1PyYf4+pm7CHAUSZsb8JCW0pS09GWRcdUr00m5+qZuqt81ue6azTi87xSpmbP7pBhVFRVjxUK
DmDBSfeBfzGEaAn5hqETEnqKI4/h6sbp/MVvKVsIPQPXs7ahRuLfyxBCLK+Hf3povTxZ76VOuvZS
c0dsyDm4rfDjkig1SEvKZBjEz87ecxDbA9aDDFQ8kMPBHBnhMXv33SGOmQdbKMWrEp1NwRN5Kxuq
ylQkijZBbfJ5OHZcT9keF7v2jNzAC3c542q2lXXymAWkyTdOKywJ8rJJurDcGeXYNk4vPcN3OTVU
48r5kM9xIJuHMVAFl+uhlFI126m350bvNM6GcT5a6Rj1fyciDQF6PfGybH6xpwknzsUdfGDUNyup
20JfYjdQdXvoCgSg+7y1ieccO5qp5D/YYrZ0LnjIxhTQdGhJr7zXjgwlxTATwKKDEWUaOvvF8asK
eT6BOLM24wpVKH3TOp7hgB8i4mXVgG/Nh+ePQ3Ls0eQ4HCyGn5kjYMNdqg9dmEIQTjP72wJoHDwQ
TJ/C58lqcLqCz+EIweTEGvvYPTrSS7hRC+y1Q/o00JbDO7es8dHBIT5aDip2cddlQWfl/VGwtitE
wCgLObxDuMJau2HknWQECDAuz/VuEF2b/Eu8USUIIF3aIGeVitAVMlqlSxFsCbAqq0eBGdKOCVxb
uwyF2m4CzLdn+pmrW9cXFU7PWtjNWOx8bdWVxO9Y8IjnFu0rkO2HkfZVXBQlbNuIA4F3LGtKfVIq
RLXdPACdStM93PKOSwJds0DDs8hxp6/JJG3/ncMRXdtSfM5f8ADSxYDID+Yk6z7LoFbLX9JQ8dq7
1CWTFR4xBjBWBxpFSLJhFE0+8p8twq46B+NMVHnn+lA/alawqrE+prqiQQa1pKhh0EcNsavIAlvt
HIqOHPbdoBbZEr6w4DovWin540SU5OzBOIQAuzz6QiY/VFAceL6bKr2ltiztD9IKMyFIJvaLeE5E
5c7BuYsziBkE1Zy+pVp4Ing9HS3yis2x7U1NvTwHPsNSLIc6qB+xVSbxbxYSED4UKRZd9O0yHyQ0
FMzp39ZYgyHgySsul4vP9KMN/xBDiBmJQWSlawancRHDuCqCqEne06bvgSlVvh+OdCn6yh7xY1he
1iXEdeeO4JruizZ90nGSLt/G1164HAkdOV5AyMshTb6DsZwwphBx43qP+NTTYthzgquxpII0F9TO
JsnYoxB0gBqpB29iogy97DBGt4hc5mQrpl/WOZ7KGjtHMmgT/0sxDARiM7AYAn9DIXMTNPEwHg+N
7o2bnlXbyGA4cR5wLXvrQS4391XKFGVnNAyk4kw4tgtuAhrv8EvbOqDPNk/V+G7ZMOloEhbjkJR7
twsCHPORHsK3uAJi+jtLPcWORHpOUf/blAFoIWTxumbjBtvThz/R6Kgco2GEpMrZCxoqM2PSQaxk
tKNqD3m5jP+PAvl1FpSPkphl/ZG1jnE89ItV992msxNQuhZwvEjAYy15b3H0IBWioi3/YPiMpXAO
WSBwjFnUhEUjY0LuNr1tTy8TvFBW/yau4uyFoqcpaBhaz32HCdeROqj3dSDL4Q/HLZV+lk5WLd89
USEMfXUQ8ZyhtCm3u4LwTmKX2s7MCmzYbSG+qPNcxBR0ZiGdmgyOEbpoHhaUg82/LHKFwgcmybAc
+X/JpCrBlcL9wY4sq7K/OdzmAgx0duKJL46sovwXt0CuYJLzok9YqpUdE1/rCTIymGQwazBsjXwn
uXvkwOkNf7MBT9CAqM0n9WtxdXdwMY2CPqfm0fklmVm03Ml0FDFFmUise++WE3Dj2zqxzDFQJyBT
YP70RAxDVq8ob4iqFnAZIMH2dVPGD3zXuii2NHzHDKv8aS6rvxlqI/AJjhJoRIOwXay/SzqJBlFl
jhzulhO2TN6Kmc8SzySJ4DCl57cVS3k3l0to7kIXKNfNg3NCDkmVmIAeEmsGKzO6i00kPeOWPhtu
d3Uj9dnBWQ//0RMczsi9WmIQd72vmzWjPnkI4+BgygrSTmKqcs0S+TMxCVEYHpsdn8Tof7G/KEqF
7bn0+vti8T3iRnGVr99y5sVzOgBwyqCj4VrgNtKBlyvA4KWxav76nRUTr+2dtXXPK6taMSEjI0ce
KQ3nNYKYplGtN03aVYXDgYxjjH+ZQOvo7CJynkjM6y6TUPLXFe6pbxXC/qELyUt8/c3HOw5kGdBQ
87tEqQWkjUeuEi4Ck3MT9zylgpvBgd+G14BXnhJcf8+PZucPhc4bNzzVAwnTt5DYOQFObULH/T3n
vs2ZrAsyB4LnlIkE3aUaWdydhtjsNuvi+VHB1Ek60Gkthm7KGXEq0XyfUAkXhhHCx6lsQZ/rTYgT
Yu0zFyCT30Yumgv3dkh2UQ1zalaWpNWBUjPklw7D8Hytarq5YER0MaZI3N9VZZ4AhYT0RDjo/Dzh
6KQqunh+liXHufPC+W8TBivt4T/OzmNHdmw7069yccdNNO0mKUg9CMfwLiPthEh36L3n0+vbRxMJ
UGugQaEKhXMiM2jWXutfv+FNi91tEpWxA/s4GOOk2AtfFepJNDUmT0uwxSHGZIzNbuYvsibrlR8k
1yoFsAhjk/AcppUC6xWfiAgU23EMR3nRF+FgQLM2+PGIHHBfPGN9TgsoQmbUaxz0fn4LAarGT5Tx
crTxB6ESlWhHxTzR2pM46nwRKNG3N/YfZUXcajZl6SqoI7iJC25EEo/sqtLc/en1rEMqxVJFz/At
7oF5riVHiWFLdKULfsuhisy3scd6YkKa3g/TO7xT33lOrLm1YSSUqsgElz2oxIXE39F+n/KomTBx
ocuvzXcqpo/PADOZITrApyxoXAwcXZYiltFjTbuwCWwcvxORMJ6eCOSZS+i8k+0Ov9QeQtJwEYyD
73TwIxoqx/ITu3wi7CE0f3rfrFISNJSegdwJHFW9uI3t9ArOkE5AXnuummWtgupDwcf/KLF6yUnB
+kXKt7H9B+aZYQXZNFEdFgWtaswNzYbScHjCFCMJe2FbqRoD6FlizMJlq00ZZ3ZoqxVEtVQNhuop
ZmZNuJwb9mPkgDguUeg+5OLAAPB+rvUuGjBPtzDJf1NMFvwDYvC0rQKvULS0uJh+HJe3uk6nygvV
sMGNpejxo6JDMwussCd2/6esrBukJCP0Z9R8CdrE6rvisI3PyLFLlS6wqLTpauoiZnkAqtfUpG2S
tgFDJoW1QtirXprBjc2JsP4oQdtFNjlODnMV/K58GKp1oZliLFdBiwIEYKtRMrLCWVez7l6pJScF
CsghhcyddakaHtog1EMEvCFqTTL/hodImGiXcCiT3MNZkfyVebY7dzlGBX0miFMZHQ3XNoydlYfo
UwkUUrplTDoGzQEwCg7/I1ANOoA0+klrXClLwhkM4pTz9KTpmbGfWAufEMLjhy0S+nEjEemRblBc
qwjtvubXobytVgHa2dbiZJstttSzTbzswhjr/NpleLCWASMCWhlUeZWToiBB5YbhRWum4ybSRrIE
K2u6mGZuSEAQcLAxcW1Rhd/sGnmur0KAjktVhiRU2PrIbWj3rY+OgIlpXiVFQQRuabYGKcoUlV2Q
6umf0IrCjeHiFVv7bXsWg8/bxhhQfTdg9l7PYP+ZNiy18ZK1WRHpSNDTtVo57jn9K+HKM3HrhTbu
syoTX83A3FsEbBUYT8IVpjbwy7tIPdYYhp4crag/dYQFID9p3/u8DDpqPnbBYMYDqIUbFhih1lHz
PoBuPWbQvDW2QemOobTC0b2L2xXUwvRmQl7DUxP9jpfF6XNRT/7GssZ2Z2BzjddSBouVRfslbBg8
iQQKt9CB2PqqyNvIyVaPJsUFQCs1NjTW4zqK5/ZUxg2C28lhrxVWzQumVsbVrGDv+L0WLyFQoUzq
lZIEWrPGswqvF4kJ/ypzlnnT3I+QRDNiEuwxUO78NRO8QIYgJKcwgXSgmm9RBmvFHvALgmW3a1xs
MFGHO4RJ6H18rNoCXbfLoonCQaTrLBM5A6hOWOyzOkb+afxVXHZ0oYWlr7BQXZuFzWxZIDt7h018
COcQOZU9foSWc+9rRo3QZI7FKtiODpGRbX3sEFmsorQrHgXGB5Ju3av1CdHwe5ES5JU6+U7uQ7sq
JUjYwo8Qp7eRFtwnvjPyk60PbNjFWI+gwcC0gtvLmiTJy4tNBHSnCWZJp2Wgn45RwIJS6fETr0lC
xCTAn26RhSIMK1Yn5DuUjWf2s2z5gI78GdM/Tfxo1Yyej+UwRoOdKZDAKausm04mEpU5IqeYMxhK
r8eIclcnvB5qV/GsycTYZ1jFfvWnzhEH+qRuEPmBui6ZH2bkejK5XY8JCjNJxLNAbNpwgCTMJBIm
xzbU121SbqnqTxr7FfxAiFFq2W4Pa1vR1+Sxyajr4aSpxTWpx1XCSzKpv9H8GWYQzLD9IF96FWr5
Wq+S55z9FyzmiaxjHV9LY2u5uedzZwHoNoX+E/jwMTV1pRds3VOsI0u4jPM79XiVRfXZ7mBGVJh6
FySmSIGXqjlbhlLGXrubULCjoytfB9kCE8SO6AUCwFhfTRXdElS8ld2m2wlLesyfpEmcbjzhIkX8
4Ry/KoQHM4AtOXw9kg28WmNlX0lyUPlV6B9DaK3j2tklZDSpOjFQ46zyUrrjT2/b2bJtrBMP4ykS
A4Go+lFTiR6aZ486eDRG96Ar2llyNIOUkwR3mIPdop/RST5vHXRS+Sxeybx9rxuSlbGV8CeU+8Zr
MUVbc2y9Ft/orIs92K50GtbDwIa/GPQXLcifqb9YCVcEr0xvCL13vquue8OG+cijDCQGywx6s4IH
FF4DA75XWjAsZ7CvztTfii55ZK7zkH9Q0nOdzMbNx0AIn6zC0dyCKIP8fBK/sSqzT7I5twrmxxku
IwG7RXj8WB9Ha2Goi9KFsGB39zn5jBV9jy+lV2bjD4DiFge/W1c8z466brPhEObRzmflTLi271gr
4U+HkW3UKIw3V7I1tdxe9AGBVq6gw+8VoPv6XZ3cE9LWQ6SV33U5QPKzZLjFUZR8GcEfHkOdZLuQ
zdS8zWdSOsmZTtWMnB887gbumTb8CJj/JbFDaUbzCGvVSJBSt+RbWCR+IpBG2R5tMyuD9Dh+FlNK
weuXdTV6ML6uEZpTA1MGnsaSLB6tfuvlVacAYRGHdX4BXqCxEk78fRsRhZjELzm0A6sZL4B8d1W1
zm7mrJtKWVsTkdwQGMFclm1cenLpb2DUoYruAo3sk3AYkvtsr+RdG6H3haBqaU5Fy+xjxEslLRjw
KofP6p4cUGLT+JLGQKbhruA+r9w6ZntZnwPEt5FR4MwPxTH/UYd54ybWTcMNXkQOtNd21XPV4uKL
WPdD0KGvYNMAsncUdbqs8RKq7GkfxJEXkmghqZq4Mp7AIRedUDzDwvKuwMcc7loZOZ4sGCPlu0r+
GE2DotikqMBN51kBmGAjUSWPWq9OFhk6imptAbJWsjRXJGqDb05td5nwTTUisVF7DcPofMWbui+q
4u/zFeERwjbrTX73DjqcNDTBgJJsaWoj1UH3xbIuooeGVbk6UicRF2pS+cpbKq95PFZHenH8XN2d
HVl35u6dQVlgXoAiOZ1yTUhHxhU8e2YlbQ2tZYXeZwfOu60D5WMI3FVcIlai9mFv/vCtGOmJuuzI
49X0cq8xLbksnLC06r5gDR6cSHudkYvyS0qnJm72xFxe7KiX65T8IKR5e673xlYSAnmxUncsjz0e
9HobO7eRvQMr1ozZiFuFXfBdjAY8A20b2AHWtmga+LyWIkdm38FSdYwOCRtldyjvyYRlhLy9FQtY
XVoYx+wmzG+2ujvhfM1IWCqkLiWQP5/wEFF/M7vwqVKdYx7gcc9KnvZh0TsDq2XfmxWqzcjWFRMW
lEc7dXBX8r+dPt6rFJJGlBvU5w2oxRgay8Rk/IdN4Yz4EKFdgzgCNyFfGsoL/gRnu3I8WdNkzUpK
B6crmKwc4TQD/HT31baHdc20kTizdIB5z/x2lUIXTHk/9Q7bScqHPK2U4kv2D0mL+9aQ1/tAM7YV
Wkt5rQ0DK8cY58JBL+6aXSNAiVVPA9tcdCZK6IpDLaggy+hRCVtzsB5ZyqKmE6e+mTb2jGN0FXdo
ajVz1Uc+p99Uhtuq7Z5jvoyTTmsr424pyt0hQ302Ms909VOGPbaFub1unwGJVjm9RYQbtuXAc4W7
22GvocSZpxEKLPuOLIuWwJcYeereMOWHvLGW8oWblAl5YwhGF4cBA8kkbBB292yWhicZBHnSnJzB
R12F7ptTeeyn3dAXe3iYL4r+5dM3N7XGgYo0qQDIQS4o+mkvzQiKAb1vlbLopFobPDT1mJHJDpWK
n02HTBGGGDqk7qdFAMKi58aSD3Ni5cNq5iRoWN2w35TCPMjTpY06ud5H7wTM38JLhw+YK+I2TSZ8
pGhnTuZbUQe3FD3pzDQR9dl+tulREAocVKjucQ3ZXP7owA/eWHZuNZiZwFHxe6q6njxVRsQCetwc
20JW8mpthR9KGp90XnLpxg1qupJ6I/nd5HNPVp7nxE9seDaChzO3uoe8wuxaToY5X+j3vSZXPuKW
DNsMj/zGKe5h4N6laFg+uqyQFg05CJpLLp9dbmQ1LajweFOfbUwz5DcLZydaVikLqErbpQRumMn4
AT2I16XlUAOLGTDMyrA21ShJufqCiOxC6u8maRA2wmFXcXlUchyfjempbScUQ/mpKnFI9BNtkyBX
UTskBkjsWHN06xRzH6MhR5yINKm7Gy2IonSRFvY5g92vGyhYduruCqe/YeqzGQKiOBz8OktrVcFC
lB2tb4qtGjKTI17S5mol9UNWiIJRLY9zTEhyke4nLr8iQIRpFwaQOAgRpBEjdCKTwIlCF7+39ugM
AMXyvoRtz3TIVZcfp8GsmXrEvVbo7rOyf2ocojlooxQLo0q/+CppdOvGvkVR9CSrgzw0LcO91ly1
EtIHKMy16Y1VO/R7l46jZ+0BBgiBw9kTvUwDlTxjrr0jMhk39XlldcZm1H0s/fCAIsRgHPVDJn1N
oNCz/t9M6OItBjooqpS+eh1xv0s/3XMXrrE01dd/5BGMFcRWKhCJw/zba09Vfqx6fBSouGyyFumI
56JstxG9+Rzrc9a+mxxPdRedugx6Eo8ULoN4S0qniMSzsw6r+3gXZ8lBgX5f0bFZxhd57Dh6inMN
iSlOi1OZv3etj6jCZu4lYYdY9E0Wzu+V428m6qabNWsVKEe2O7JulrG03caMgGOdvDkcMuC59865
T2iTXWNZzZPnhspTncQnMUcEEpGkVdsxJnkEfCOBSqlL/mgcJo6wEV2gFFLYQbwn0WlvOMM+GiSQ
E7C/BP6FdXBOZX9HNKFsf0y3PcibLAWLUTJ6OKQtA7BcWSjTrLrV0fDmz+4apv6eI4fsSf2zx8Gg
c/pz4Rs7eS63afoKOUC6PrAleZJ9Ca4ff2ow1G6g0Zwa3B3zZ5W+31ReUodrEuK4bpl4AfcvspCV
WLj0LbsHPhGbKnmDReseZWVhVboHmvlV4bLBPdjIsxS5EHEnJFkz4UDRPGZh/9kLffBsbFC6NH1X
pGMMTym71Z0cMZys2IxJC83YhiyI2bGRj2xvocUwcBJ3v6kThCoYOhHtSCAKnmxFgO1dyTIEOyDm
dMfP92WB/lU1Ti0tAetEvLmjH7PX6KAakMjZoxYENJH4Nm3sztjXnWTHQ/XGPu8mi39XkK7Kv+Vo
2QXzoYBLiQPw39clIuwZy9SDfK3ZDu/YacIZ0hEm1uaTz/FetxNhOu5aduwT5kgaVUa+76BSVw0V
8KJxOdWMDPGP32yCqt30KCDBLldd4xx751QzTUmdZFADaZOvJioo9Uny5eCyadqFp+H2qdkkSIzn
VFhP4yx2Fe9vphIeMmcbpzfWobA2cuAzp3GpM6VlbXKo2SI5zHasDHdjjxAJ0Z6ZQ3pOc/DnYONG
1UXBnECeaC3mxR1f2M7Osg2MeU5jGHuCjjHtmFoJa11xLC9LSr6WRH9YZm7kwSufFjvGyZC72sJr
lM9o1LxYWbvOLEbM0Man3FjJz9OZIwRTUlWhzuQdhYl+TEb/BFmb9zvfunYPSGZuBfJBFnBHm0wk
N31UuD7JR4FFx6ssFwlvv63eCgm2+e0G53XZ/fR1v1E0DZUz0SuQvQiZaZ1TSTJLUTXfRJPS1Fhe
hIlN2M0H3hivAQ+tIHbbPtAJ5YOeYJOH41maH+S0XKmSblXLglNurOWfI3x3FcDnVwXswewiXwl+
iNrqez2raMUxR+DlQjt9SUIFd/J4KVg650hjZVAsFiskhhUKD47gLJuf6b+1dLjihMyIl6+MMmaP
GK4EwW9gZ8QKSyMZ6UcVSiKHOdrPsq5lkbvlWeZBcHzto8mHa9ZaJyuG8VKcZJsrj1EWo8hxsa+U
V5rucMYTDtETAMyhSCa+hW3wTPrTF3KWvROiYcq4ljwc8utyju+swTkD1WGYqRNwKO90+jsAvKQa
Fbu+F/mwVmbtqLo3LY88OkIeP0KHsHH826Q0oyCn9tug5Vfqs6ydXSvusxavZdevUBJLnsCyHl5q
pgiCwrakbnqh7j4Ie+G31nk3OQq5yLIu6wweBFjIoUY007scMpVsepIfJV862Rn5tCw52Jpsp+gA
kwiTs8rWWUg0Z4aUTR0PLFd9FhtpsM+AfGonu7AuRTRlr9TkE+L7noMpYuhVbPMAweMkxyNXJ2ZX
ZCtDmr1CJJ5n7ddkiodh/G0qzZKr4qb5VpZXba5P5O1QGt16xwG9jzhrcb1nCVt7DtlAWaO+mUii
Xaqgi11LyI55YQGnWRhOlbnL/mjWv4U732N4OHbN4qM4hbpyDfFHjKzqnnHYshzayfvAOvQj8S2S
dcL9qMfvNh4aKRRBFsieT5coleE8deJEFVpPQfYmMQeG51BzD2rsH2VBkCVYtS2wx/Jq+TGZKJS8
SnYd/rwBSUjxF5QAA8sID6XLFmunXRxMbwYhbayMLqxD73IAK1NmVu4LTcJG1yuAqeRiujn0JodZ
YVwM2fTa6vDBgTTGbL6EWf9FUq/XDpD0Qjs7mG5BH2btc0M5VJy3blWtwjl6ld0UhBWsd9rs73QM
L1ZO7gK5wqKIeq8rshtxwHf+v+B6gUa7fX8c+J06fh7cnbvhVhsHRIRnAmvBbZLiaog8AKM8zBRm
/zuWUnBe0KamKaXhrrMkYX9sZTeb/UhlaeoxtNwtVBsWXeFJjYJT1+Zf4FFbUf0HTOFTJKV4S2KC
zez8CiaKUm3potMLjfqvPvp7zWEhHtHiu01zLctKw9fc3if1fM30XlvJels43bcWRCeYKXsDnwLf
tZ9E0e0bH74S9qleDAYBtrgyMuUioUXZAKZ9tmVrg5XGCKzm+/g/61VwJoT72/FZ3UPBpag2L1XI
LqdtWEuqo3GRSI3WWCvZTiGCJRHF4CjMtrNWwLtDCGy4BmKCCjvy+OCDZS6A0NcTxWMqdOLFkg8W
QHvH6e6slhaOatwqV+FUb/42bB3uwrUdvMhaqKv1q1ugywZ5GhgCQ/xnZAMSGtal88sfOYYPnJes
aq56251xuSNpjfc8S4s1QS0r+KH7JmHp7yi5wSqpfZXtsZHqFwiLR4rHaRzin1wJLzhiHPlxHkjR
O8vLlQBCwFTox2b6MvXhI7dCQm9V888UNzeH9zg39HaL+JOsQiJj0bccWzV7zQd0mpa9rZLpYlUT
pwmp267Fc+infy8a5LyDVlo7l5xSNTpYtn1rYnFQkv4ZMuaJjezngFXu35l7QDBGCBnHhWwG/h7U
+HgSJ39V2/KAgdK0IeHpGSfBFwFfcNnp8x2UcZUoBtK35KDVRGKCzOvM0C3UQgl/GEZIAme67Rlo
pXVrQsvdtZi6KxKE4qQK4+Fba8mLk3ge9R+bg8QFyystmOOTenADlDU2dJiFYVkob/17VKJnbel/
4gqSq4J5bWZtNC1YNyWUFYe/AwX32jTTgwAznhoaVXss4pvior/B8eJUd9KuxDK/I8XcNp2PbtJV
FkgGj0WeH/0xfht6HItadgqmw8cWIdlOxoEWf4fE528xEcjk5UsoquhZTlTpoN8DnpasIo+CPfW1
7YYHZr4Ccn9zlpgS8ikwAkZTORtBZWWvot6xg+NtyWbwdY4AS+DQ53Aul13+ywDxpdREJBX5Rz/F
W5zxcM2tWF66GOohRT8MwjjWFLNOb+xFiewTE83SC9r+VxHNc+S2R18YZwsoaHDczcRMZ6fGDSWd
B/9zLZ+cwsak2Wzsk6FO9nootJ9CJLc4qletm+kknc4XAxhxCAM2c9VGzjY4sb9HVk/8N4OraSaf
+ditbKDOoXeZCc19aJSQHzNMTDR8relGTNiGmgwd13QUj7iC4FFFPPkUvY5C18jRzl+rGKoQBIQv
uFuHpuH2OklMPlCfvTmpckBT8zIEJH0JBWcmqxk8GaSAA5Fx9+EIaXX0PMLlWwQDKAkpIqhwujZe
ViFayKxofGZFl2hgLf6d3fQ1zYf3zBIS08BUtmG7jPlxxHRk/jomoX3KSHBOVPzkFrx2GA3PgkwU
GDBokuB3LCIoAyjckEXkzbGZWLbBb8N6sSreJ9FAlc5eClFDJBpYYuaqDlW0IodtDlNiMR2287LG
28J9FlYdb6toRiwNO4iVh1Dl5Gy5v3aJMiR0ENY006fBTAU52WK7oa7tft7ok3m3teZN4mGyKTYh
0dLR90cTi1cl71fQ3fYTCWW2m3gjhxkrZ8AixmEJMY9VTmnjsbCJlNbMHY7W+Dy3fKoN2SbVMUTL
g1e8er3AUqdVZGVvdZe+iJ50XNIJkMFDXBE1zijUT8IpPP55i0PXq2uMKxOORIWdQoDZl4OkBQkM
u/QE7iHLYKfB1BuAiDmM350EzuxRaIY32c7D7UGeXTSuWoaviq3fDHzJ4WRuycgBucy47A1zSx4i
a0txArQJmUvnFk1Ut4cj4q/0vILwlrSMDKFHlDk5QSTcsOHPHpBnPI2jAjCBnxuuHJZvXU4bVcTH
yS6vOnk7LQECSW/hhoS6eQZgZ4YpDFZ7Pmexnh7lcR8Nw4UoEnsBA33X8xdcw8jXSgGfHLg4Qzq2
kedq4ONhFLfusJFtlkTE0FLs4C8cA0XxxgJEcXQzrF3D3eD0vBXJVk3HrUFrLX8iTx/RVlZybWin
C2VCyufuOzAOP8i/U0OcAnPcmlb/YnbG55jhpO9mEIRpQTo3OAUomaWeNVwEM1rtTGXGFjYVXi6d
sPEiCXybkVzmD1DdpA9Tj7xl2VhsW6VQnafnleSY6xT34aoQpSf/opbp7zF2WbtcdfYuzhMg8fEl
oOP2HdpWR+BCADgVC0YboGyyEKtlX0qZIdUId5tq6TRafcTJ+KWr3c7LMSpD7R0eiKNIF2QavUWa
n3EAsplt0PCBJWAYXm3ipsshg8XlUZvqYAuJsrozGMReFoV0aV146oxy36jRH+qSkAhyc3cisW56
rd+GaWbvNbN5aTF7xj1E2dspQWy6HZ3zIPrVevE0qwq2D2i7pZMicTfvuV+mOBZWx17RsX9vbNIW
eZNPoI+b0K7OShPepEVI7aTv+Pxvo2q4p1hmEAp4qUz/s9CZiAmlgvHsqy+JYzymlOC/brQZwzRS
QOR7GOsFZjHzlnhMSDk2rkGI95ejisMp/cyDOHVCEBhv1Xa+DZZ7pZEAETbNn7mSSv8uv9dR99uE
g9fNmBFHlmOsUncernKXXAfg2RYoQsctQbRf9+KT+/medpjNJhh7MfCS0a58MhhvHNGQikjrvzEn
/1rN4TGOqhtFaaeVzbVj0yXxW5t9UKimuUdkwFnRZ1aCekqweHzhTMVIdsRltgVB1PTb1LbfKBUw
KjF+1So8NjE2ikZksOU10hUsPRg3DqUmnPUtkeccH6xuSNZ4AnbDTJEcpASp8ehgYwlAsVWIn56a
aY98YylHMvmk9P208YOa9oXEWi1FsT4xKEyh+lQq2AxYTHtyLQK/J18QWHTLWI2jrnieAgTaHPbx
wC4xS9Jq20jj+i6Hn6cPwSbrw1OiJ+us7t7zPP3mN3uqBW0IGSRn3VKx+m1XTVv9iWOSkEAOtDHZ
4Xd9SXqDxKmSPiPRoOpNuW14lQInWSl26jTe0fHD1+erWuT2+tXe4t+jTCuqdQ+ZDKNovx1nYDZe
YnPAri2cFOxFk6Odh7Qn7Xc5sM5tolCT3BlIBDi8sczLW+fq5+qpNtrnrGMtAV3/TbHohUfW5Bpn
NmoKr89RMprtNnehVU0degaIYcZFE1qIkXywc2haBh3LtMZxiUTtdrHsMeSvFjYB+JnMR8CjbeuT
eLSsgkQCfO6dYMdNWGDKYTNdZDHhXUmGscsQU/dQYKzz0LxRW1lF2jKOC4EAfkZNRMpBozLE5vYn
tEh0Ne5XAhQ0hcJfjLl8GgaMWkU/EqdhpuVO8J31pepk1c6HtPUCPYKg+SHc62aCXlt9i6b4R0lM
QI1E++3jFOqZYpFrUk36IipBmJWM00y+4YkeXg3d2OolMIXmjCBxakJ4BbavIUC5ZtzLWHy2Y/XF
AvYt6kHB4V1eosAWC+S71rHXchBGiSwRMEjmTfVS1ChHNKejGJjwCVrMxUTVfsy6ES6gBu0VIg1z
PbyRxHsHpPARtkQWJixKxRAe/8oDlLC5jHVICopWlpnXTunGaqyenerwLHA5WSZWXC19gR+wZiPd
hg30k5vOW0Mn7XfZiQXnO7Q5pPaiOtMC32o8DkETlFZ6EkEOkz3sXE8fgSZmiVPfeibNsKfZtMQw
rPquO7d6d9GLHkc4VKeo0h5c5Z0eVc9jaoPo9ISUuSpoMQBjqmqvZgOJuGWd4dp4gMIxtGmH8tfY
rp+Y1D2BArYH6/Yjn72Akr7UenQPlXjXRe59Yqs1hcq6UZj/asWktuNhylYPl5gSFVhsWjuTDOWA
CpFX6lPawjXze/uWdtYJi9tr7tZ7RQl3LFNPMzFLkvpxxqn5BeUShj9+cfKx1SQ7TCz1vylp0Vrv
QKIg373FjbWFd33OcxuvsOJzpv53Qn0fLAfkTz1ykP5aontEbBUWEQKDXhcT+wpx9tPIG2PWzHaF
AwfrsjjFMKxonuva/PP3WXPSat3qhY0tuHodDWPv9qwWYMH2S9E3hBrGPsK//CPu4n2WKsfC1qAh
zOg6ujQDgQiLNT7r+YLR9pIREwLzeXxopKYv1CH4qUaiXY02XSI54yuryotI8niVTsZnRJTzyQEo
xPthGyDdH/MCvgiCdK+2u37TI+8uAhizQteJV8zzQ1M4f/Ic4C5LehXUV0WxhT9mAYPFjYfHUBqj
12nGS5amP6WOpXNr2TkPtsP2qw7X6MAEV92Gazw6WPr33RurgGNi67tpiq80PeEVWm+HOrh71/zx
px3LjdaoZD/nO8rqXhmwXYKugqFaOXJA5Q15TYMNY5NA0vGlwyFjEWaa+VXaY3rJwwDx9DDzZjsK
zocOLIArMQHOPrSwOZyl0btIUiBIZ0iIL0prQrrmytqQzlB/DuVk/InxjjnUUZU+UpwljhV6rmRl
YlEHM9mnTDdaxy21ErYexNHE8yMna27ddgFhJDgNfdeRTJMsI2t6d5KihAoD/8YigAOn+4D8G8eC
Bmb7/hN1f5BJEMqFgji8E63DApu3+c00zGI/VXPwUGzsA/RKwWI/xBcTF5yYVWiFPTVMXbd4aYu6
XWhdr7xNjbA8EgQDz+I3WYSu2HEzzo2b4Vkq4JrA00dniOcDu2w6PHOevkN3YJ+v4cH6CpLqWW70
oVb+7+iMWDYxkiGkXodoLjWtOwRUaeSNLwXLhXhoLjiOVlTzeOL0rPHBiFg/DtsWLS5uBxtRJZfc
VNVtIJpPpOzfMRA5gtQrScAvYH8fjjLeaBO2vaZ8Kq7+6DLkdGXjWAd9brN7hiDvzG8XPfVNfyfE
C3vGlOiCFMMwV6BbL7X+mRck29Z0DMgHaE0BjIjG83VyLNwIi0uQWJf+fKGaeL3iMnlzDbTkRWkY
Hv/BIi9xP1tiilfp0L3CPIMQJeazY9bvMU9K2yevE2gZ+rcXvUfrq2de5eReaokPx6EmCmlNBRyP
kREcz5RFAxvrfobFzYFARq/QiQpg2+xY09GOmTQNoa7HMj6POn5Z5YB+KO6dS2sRjUxqUBIyzlZW
Jva5rjJhixxHGZEfg6iuSFO1JX5nVHi2As0GWFFHJChD7/nROpcT3b4OaUVwgXlS/QCZHbwUHFG0
hWjUO88JovrEWtszQx9OUiCgMXOXbdhexEbCj+d93YinqMyPvVqtHKy8QodypNb9E1aLHlVpl1rl
IxP5xzS2dzfU31t0UPiWaHunaU5glTfivXc+12pwMDTps3S8WmQ/0UXn5mIEM986g7ay2HiBmVge
xiPsKmt0JWqmnFq3eMthbbQICHzSgecK+lRp8euglW8Vhyg1/jh++ksbI08jNY524b9gc7sto4ia
kk6XNBHPdhBeOi7SAkOOGTcaAsgQdENPVh5qZz1EiPEpY86z1avORigVgdb8hdJ9FFWHaUxZsSWf
Nk5rsBgC4kjS09ioF4TcnlY4RxaaoP+O+icWynaEGQZJkkcY5h3gLz0xMGTZWQc39V3EEuEaqeDF
UYrfXDHnY2zl3SppgUOcdofRgGfZPWZuqLLZhVRo8Pz6zVbMN3Mavt2WZbuWY5xdS9/3FojeUVcx
rqMIq2XiWvFQ83CrT/MWJ6CbBhF8SRzSdW5xNWHllC9gQNMdOlWJ36OFzDCLbpMJczEMGrDX6aRU
Fr6eSv2TCuiMQ7ZNBSJCkDcYTqr/btaDB2b7Rim9hEoPcc3nwin6k4JR9kS6XUFKIobyh8lkBS+3
zKYWqwyD8Y7nhu1I67MWgnmYD/hxGECp2DOm7DugkglQqFxnw0hAdhw8RyOb3qirj1iBnzpnRmzd
IodtCtYwUf2Bi9O8zEfnXdfFU0m05QLxwFXa+5STihY3Ww8OKgK7BOSdBPEfrgdS8Bxl+IBB6CY6
QGGf5XBhowSn08L5QAlNJkbZvGMYckiS/pFHEczS8OBU+pczNm+5aj94hF/7jDWW6dswZxUqw2Rf
/uOC6tyCfM6ld8mjngZ7i1jPXtkavq+jWX/4TQ4VIB5UCHslCxWkkhRG5XWqDYXMAOx2HB8zzn/+
4//+v3/9Hv8l+C2uRTphhfyPvMuuRZS3zb/90/rnP4hjk/939/Nv/1R05HemaaAd4v9/f97RcPKH
tP/TBoM6ZyTa7636FIry5LJ8rVrt83/+dPO//3RH/NdPB5EWDNmVvm+QXhMNR7uFcG/xv/tw+ZX+
068+u2CEw1TqrJDi91K0964Qh//dR8vv858+OmpMrFZSYihdZDbbsDDyrYFEff0/f7r9/7kqxn/9
dEXLcMROaryuUwxHeuZ0NWnWoxAwcv1/5+y7diRXkiV/5eK8c5ZkUASBOxdYysxkqtLihajqqqbW
ml+/xpozF9UxyeSi0Ohz0CqCoTw83M3NkE9EgdP1jpamX/yzI5/zeC+qYnHn1+0p7aVDVOU/nCHh
z6ZBq9iKQxGIOymB61h73JZLIKt0/bvn7XFhU1JmUyqgbYpEkQq7PPXeC7G1AsQNEHXZqKgEWelj
YW5U7c8BxByOmkbUdgfW2gQUvZAyhTm//v0Lh0qlf7ZNCMhURJTNzCTvn5AYIeY0JuAxh2Vzrvcw
f+WFGVLnrfVtg3Y8shZZmwu7JKAHIkzbQur3RPUQTM8Rmwo2s9VDOeL2encLO1ZlzjGyC3gbh/Ic
9gId/AiGVjzjK64ETj2FbFFwd72bpTVhTnQloAyUj9RiR/hc5k1ww2YAMyaTav6s/bnfb7MmqTKy
L3lV7BQh/p1koLaD7ODKtwvzobq0JMypHuKWIo4BeWc5GlyaNkB11aDC7/dZmRilGAHd1Tm4O3YJ
BwSvh3xEGuMi+dnI5o/6NjK/JIhYq/G4AxLmBLptcEUX9crIlhafOepa3OSKRMIROFpQbFSZWTWo
ekpiq4Q+nXz+2QCYI893eKMT4o87FecdwhVVaDcUks/XW184kApz2FVwgpVizQ071R9Dp5FJaHRk
IttRa9qVvbXUBXvmm1JFPK7tdy2MIoqUQakxig8oxY1XlnipA+bIY4WnsuK1Ds59g/AjVEVrcE6r
zfH6FC2cPYU54pR4cd0IdQdxNGBYB22AZt0EEZXrrS99/Pz73/Zn2AngFZFKfHzD+Qe1kXM7HIPS
qWo4qD/rgjncMY2aUiZ1u4sKMHo2nbBRkMJIi3h3vf2lCWLOd6QNadVXQrtT5BGlfV3CgREN3JXX
WxcWTpnCnOAKxFwQW5maXZAisenZM7AnSoH87c08myxUHAL7BchSbBdqZHDNZGA/oDoNHLQhoK6i
yQOleP1blkbKHHiKakLotygpWNb4W8KDNFvKf+YQKswx5/yaxp1flTtkegYLzykIdpFx7Zgv3Ioy
c8xBdSx7nYJi6cbzgFAOkb7zfVCLoagObEHA5OX9K0egqS7GVFtZuIXJkplzD22sSZTjtthB2lTV
cxkMrrQHE+2PlkJmDj0VVGBdVdzpfjZRXWoAq0uzVDOut7606WTm0Ge11EUCmDN2AuRq8/GNwvtv
4W/hKbWlwY1YNycvOOTjZJYhiCvULZghzBTI6NovNjWRthLyfte/ZcFCyIyFaEHtmLYd7uZoKg8x
TbadJ9wWM0Ps9falpc0xL+A3E0RFnidjJOe7uYCTB4ln1o6NAXq+ip60US4gAiIpoBhAiNmPoVCM
YnmwV04JCuK3YKkB/3TWxYgMQMfsUwTRC0pOyt8KYEwI6ml+ImeeHVOPINsVtlp030y4dbZjPw31
A6j2ecTuQCqVguZcQ9oQaUex0NDLmHUaOL3lKRoclDNLpQMAugws5kDeQbEUKue8KJAUHoq8cMDn
FyIl0oNit0OdBi+qkH4DnxhUMptgmOOSiY9SsRj6EEASPwH5FoaA/faQMPShhICKMd+Y+DZrXodM
jABwnaZe8lDjGoBiC5LCY9m9pSUeiZAwy4BD+pr5//PHG7P+enP+youxCv2gYX75P85nfnxLP+v/
nv/V//6tP//N/9znyMCn7F/541+g3b/7Nd+atz9+gSRU2Iw37Wc13n6CNKj59yt4/pv/v3/4X59f
rdyPxec///qVY0rm1vwwz/76+4/mZ7PAYxP97yt7bv/vP5zH+M+/NtB2jvHzv+7+7+1//LPPt7pB
C4L0D0lSZJWC5xQwYAG7tf/815+Qf1CJF0SgsVVZU+cLOUMoNvjnX6L4D1kGk4Sm8AryR6Ik/vVf
dd7+/UeCLCiqpmmioqJZ4a9/D//8Lyf1XytyOShwyaZRwrM2jfcBRAuqjnfTGmLns0Bx/PRtIv7u
aS3cMLfM2DPQAKcZCnF5VwDyalKg9xZL1th7K9EM4ZIVmdtnDFqnNiBDiGve9d9aRe8+wAvTvrYP
1bsMUCLCRXqBAYGJ7SlYeepdsipzh4zZonwRiS04dtzSn6xyjhlqHxKIIAGNnLg9JyDm2H1en7ul
VWEMWEYE0JxBb9Pl/GNTn1UkAK83PE8O+3KZx8B4NjnwdGIIgl+3aWuzB7+EJt+gZB6JzLX3o7D0
7dix341vSECd0Zf49vRx2DdIsYBZXa+eoN4an5NN8Yqy8zmN8HF9QOLsTlwaEePBwG56I18UoF5r
U6SkFacLtV2v5hs57k5tjMoipK/I4G8w8hfQhmDExR41XLcZysXgqCIjnd5FoF8uGh6iQ+X70Bcr
W3Te6Zc+jfGAQOVDOzXneXeQo+cR1RUNNioHnDn0r5zRpyvdLEz41y347bYTkk5ovBwTHgSv0vTE
Z9vrU7vULuPugLIURLI1TIMHBHTQ/R7qx+sNL8yLxFgGgBgH8IPgg1sUTkV8bpDmKZ9pxzTgYaOV
qNVXwOLC7EuMffCbHPQVyYQaFfJJyXQAMAVZ9NEY4gMN5uIAMMvG4IpV2x4McwTlV8ku52XbF9qH
NM6sEUlwAMqsHrFjYOeMeKq3bYYUj4oyqxJiMOC+b9vOSX3OCqXsANllhH2QJfT6ajPwIGaEeLQG
ACah2GcgfykipPKR2OkSM6geh/GJcqHVJP0ujx/q+rVoIhMc28eRz04trvlo6M3GUwHAG479EIO4
QTQg02ENiC0IfgMBrMrJG5TreG5POAfhGgNqEIdEcCX1NIFYmytfwLCnD1XoROGvFOC2hiL2rELI
Q3yftKcIWNWGVDfXF3XBHEuMdcx6xIboFPFuPD0o2QNeK1W4sl/EBaslzTv02w6Poq6a+WJ4F4lC
PZ1AeNYFv4UabA/qpwxBl7LN9aHE0QZFTQgCtRaQyCKDZCvfbMNYdsT0TSYj+HlQ5ozqEVmWNlks
uq0aIXoDhOcgAsFQmWPbWdcnY+GqkBgzm9V+2RYVdnjXoaan26UA14OuUc/wMsmr5wkOfiypKzb9
orsLoz77CN+nB8d0mASu4V1CvacxEuzAq5HwfQWoRZ80DqRtn0KkupDLPI1Vf+xSJB8g9OorqkvC
BrA/oIZRWwbRqicwMb6WGqigHyK8piCC5kxeBzKA8QXgVaNDpDEXqRFFqBZFPld6kUCTozQtMNdg
kEpBKw6ZoQq6IWAw07Pw3o+hAAd2cXHAG1aBbiB/1wuPHkX1IOqAcuicpchuXp/zJXPFXATQKWv7
NsWcoypbVybQhsTO9ZbFpb3NGnIhmYaUE3hXFSHOTFuDwKXRpA8uegE2PULCvuvvpPK2gaxD9CzU
OyApwA0DCTKwelSA3Ib01wR1pRSQ4bbst1F4EwGNlU9QIhfBV3L9MxcmgMyb8dspAZ8gKYH6HV34
zBtfag4R9+t6ywsGmzA3gRZGANIg0ewiUEDzFjoohxgp8ZzuiBKuxFwW5pgwlwLICKNQ63HbNNwp
RKGid1K0bGVmlnxFwtwFSCV0cT1ib1R2tu22ZBOdpDO5LU2kEK3MCe3xqV67dy5f+oSxg0VSZBEk
HWAHOd6IgDHoZGB0IfUlIKQ69T+ztoSxiEqSAYNao5dmeJK4T669hS27vtgXIwUwJ4QxXrnSK1Pu
o8aBc/sd6p7Mwp7c+BA6oVFYvQ2WKyO1e5euRSNnM3XhoiaM+Sq1koLZe8BYwMgaShxkOxuUsCVm
pTwKw3CAojJy1K9Vjpo38K1HyOBrBy9+DGOwTYeeEQJlA/5Co+3Kmf7CEUvRSjrZlRUPHEmqRWYV
wwyA0EnTe081wEKw85sz6huhynDPo7quTt8AyjVpulemmZpQhfwprm5b6pUZRbRyKYjzBF4aKGOh
ODzKU5AR82609w6aHe6iO3QO5HkD95j7Lac6f5bu+r2ymVPzwBBwmzKHwoYJqIiS6vH79QUW52N7
6TsYc6YUYw3UUYoJN6mTnNNbsKxtgXjckM3gDq5voSDFiezAhOSgLdriHpWGqoG62+yG36Du177+
HQu3usjYqyLwEnC0KxOeno3e97HddR0Kid7BNfCzK+FrAr5ZxLKZJk70YlzDAarht51/d/3LF+yh
yNgqqHREOOfwR+JQxHYBNdezBAZYkYIXNJ9WjNaCOf9yhr59vCSBJDeMPMAi/V9dPWt2rszKkjX8
uua+tVxEVdFDk4Z3QYxvxUd/oxiRyRmlCeUcB/BIA1QFK2u8YNVFxk71QyBA0lgE3XBd2IBGQqxG
dUXp4fo6fDmAF3by10n7NhKUa1U1CTFHQBsAw1QYqIq3ABu2wZ/kerthL9jhm3oH0GqzL+zYCnep
UW3OYNrcyjtwuVr+FoUnv9RdZsnGYJFduddu1F15r9jgVzOilRlfmgXGwvkx7wEOrE14SaEwscQD
0PN0uV/LoS9tR8au8LwEpfSxwksHmmRqfD/wZzmcCSInQ+w/Vqb6ss34en5/m+lwJGmrDuij6J57
LoVmULgyORezqbhv5rjYd78lzJOqHVvYgcqMj822PSAwanS75Jbillm7lpfCEgLjwwQTGFYoiLZg
9FC5YwDodbydL7TWhEC6ze2VFSu/2BFjHIoGz7pSA8N2v1NuknO50+xh4zshdhZK4U/NwxowYMFA
CIxTM2gVuOQAQsSrCHwm2rlWTtfXemG7ftmNb2vNiQVokeeGfR9QEiBKDkV6e73ppTvwa9a+tZ20
Y9h3/cw/7kC52smd4IRSekuzvW3lCk50xGPbSg549tqNE9vBoXd/vDLkz40manUEwiOMS7xRHP5Q
O7LbuSDv28X3HCxA9jC8XB/l4h5gD3wKdaOmwChFp9l395qdWqmjGSjyOAYuXks2XTs88yG5YAEF
5uxDSK+uyhI9DbZq9wfFGK3Orvae0zqhU1jxljjxubudHoLd2jwu7TvGfYih89hXNbpM/ZuBvJb9
5/VZW9h2PGMHwOoYeooGK9knO6mH1ExxSvxx5TYV5kW+MFE8c/5Bq19CtBFXxej01rSHBNODfwAn
yF6ysxsEBbj99VEsuc88c/4TP5jAkS5N7kyqnOj9rfeoueUD3Wab4Xd2BJV7+ks4VAfIya9st4U9
wDOGIIBgWKY2mLgc8JNgjCx+ZlFH+XslQ2oAOmDJzMuWqSt7bmH9+Xn9vh1hvwm8MMrRncKfuuEx
Ru3R9amT5h10aY3mHr+1XHR12QH/jne23pip/gHhTPxA6kx/F/TArPVPxE3gqwz4b6Y/odoVP6ip
wHEpdPwwEiew6k29+YA+hk70fuXDFjcPYznSIERpWUwml9xBWWHaIklrgWbXqp+V5+62eBBX3kJL
hoNnDEcLCY+2lNBRvxvs8RDdVY1eufFe2EF4/IHeJkb6dH2yxbnJS5PNWA4yCSUH6C+IX6xqm53J
/gTU/CaylbN8W2NG1Z3mRBboA+6iGwhnPbSblY4Xnh88Yz/AbiCgZFMb3EcXhEJWbzw+pljm19QC
HZMd2Cj8tUKj0RO9NV8ekMcxEnzAqiG4uMlEZM/+3GQ0yHJa5pjiSXvj1LlgHqSbFQiBk9Cs/WcU
+UkoWgmb8/XhXrRq6I6xO7FQCV5XqTgtspuOqPI+C9n7z5pmLE1a9gWASLA0ETLOkwcyjNHNCnnF
df+6Qv5jg+DLGbMSp54GbnL47iLljff3CYduMMoCXPp6YP0Ep0fRCWNMIsQfClS2wHaBW0AxRWl7
fW4uGim0y5iSBpyYmQcyZFeiFLVg+zB4/VnDjCkYCYSv4Umi4QKK4luvWQm7LO0T5uRXpE0jUEBP
bha4CUrPuMyqy0G//tFLjTNnvZL8mmiz/aLgRBTBCtSFN6BYX7kQvjz1SzuFOdGopu99CCjAI/C6
XSQrRqABTJ9uWqDzhViA6PQDtDh1KCwA+4+jrIJBTrhNoOnGbUFNbkxaiKKwXRj6K1908UYUNcqc
8bANc45U+KBWO7f5bw/IPACYN6D9ATdnBgmSp4asXg5LnTEnvIOUY9GmyejKYNzdceErAQ/gRN8a
c35mpMbkKOlLAm9gxPMMQHPiUB2BLvNHS0sZI4AyTDkoEgw1THde8u63z+D9+VnTjAFoaiRX23lL
Qj3J8KCOnia3Icobrrd++QLCIjFHP1EVAkwgZJJF0PtyYK6cusDKZ/U/iIugHsaq4f2hRg0MWU/i
2IKiE/JDvm8VkCTrJbD3FKoui6DpFsJjnnFmEiEpxylbKSArczsbiwv7ms6//80fAZFzDZgQznrA
I2sUbYdxzdVZOjKUMSOocQLLfoWmc6swGzM/SlZ1p27qA8hfdCfY8Hvwtu9SsziEK/Z8XrVLg2EM
jDTlHsS35h7HkzLeR1AYUsAk26wN6Sv6dakDxsiUUTVmymwZe+z1ULqR69wcqk0E7DVHPZ0Lakcj
8TuXgWlamKxU/p2p90JvC0jShynkWvo32knb2D+G8UGaUktsUPMuBQ743bclrx6C7r2SVtyfpdlg
TFYFzT6tRimWCzgYytDvs/QjFVALKJAVk7uwd9iiA+Qs27IG6Y0rgFdoaN64fgWGcvmBIaIO+s9d
mcgyNNf4bHShB2CDeXQPFQgrMKGoavRmZT3tQYvktD+7ltjqg0kAjcJYIFasdh0ouj6C5tFrh5Xz
tWQC2GKDMCmg2hJhFaALbEm7YlttPYfuinO8CS1qgiL7mT6DnGQ7WZ7+FpprAbmlxWFMDxHkqYKc
1eRCttxAtaVBxWZl3ZfcJpUxGmWSUkEqcyyP5TmolzFUS3Y8/Vg41LpuORe7YIyHBmWEWoHGIqYN
hGAP4gPS3RZv1nfCg7ayNIt9MOaCAxwCHLzS3AdENZ/qGxhea7JA0rjex8WXAHYyYzG0KEbdbOkN
boerEombyOJAJ9OnHEiXwRQOGnAT1M1marfuzJubiRAybM7yyhAXnCKVMQGFXPhN1QCx0MFIcS9d
1li0mjYra7Swxdg6hDZCSXfQDzAwzmCDoM30TA+r1Fm7t9hs9XZtu81rfsHqKow16Ea8AfIM/czW
4AQZRBP+lANFK71C/Hq1m3lSLnXDuhle42NLzMMxMrM0Ukc1KvSQrW7qhdVgixJ6nguLCkxe8H/P
gyy+lsqb19XP11fjMkQCQTHmwFcK+fvAe9CFL+kL2P8henIjgLXEr/2bvATEtATX7BE3lA5MrxXQ
z37WSuMH6OHyuhZmli8A43MfJZ1RZodQvC+Gm0kDNRuY4oT7MQLwAfATFQx4QzRYHLRLULu6RcTp
5Iegud+0Iiq4xk3tcwcOVcujCmYLGoAMGw7PtBs7yeDqhxSXBbQTwBEEro2VwX+FuC+tHWORwLCQ
VpBgm7fI6FR2YwLUradW7iCzaJZmvKU6MWSjQsbj+nQLS7uFMVCqFobl6PPIJUop5Onu/AAiP3Jr
J+0vaAeDXhosft0rNGlXTsHSYWOMFVjYGi9DGbhLOQiPgEV7LZi34CYojIWKw54HdxOHwI8+GsSG
7IQ76aCjOVAT+oGG5IJ4htverEzbfGYvLRRjkVRtiH1PRm/gI7ZGQzTw6M4d9ZZ/8ez9HnASvd8E
h/L9encLJ44toeDSSBiTeVtkoMxQRowNddQEVdPXm1+63FloMUknX4Hu4ZzXQd24GZnlITjRrXRO
nfTAWZqhOr5BrNRODvQ2+IRHn2+udz0bpQvzyEKPFanIFLGaBlcArlMC9weSY0Zf3SfCbxn19tc7
WTpWLABZSxqCVwsiyvNadaZkaDaIqDYQQrdAceSUW2D1nMgtjLVg/9KCMUashBB8V0mYUGE6qwAq
8CWBtHS3Np6FvS4zZiIGsClVYoxHuRnMYY9o4Htx6ja/oB69rc/j3XAApaV9ffK+gCqXloixEF5S
AF/atKOrRm9JmO9B60jSGkJD91R5gEK4Dc45U4TYdaQ1IBBXDiVFtbqsbEPIs0FxfYt8pJMGsVuO
AjbtaDcQXVO09EYEDjytfgUJ5Eyzz2GAUtRRFS0BlI0TVLS6hgdZ3GRKID66PhRw/yxsNxG//+2Z
CCavDiq9iK6A986cfAhRQcwSSh5ml7xGHrivyo9W9B1xBM89KJhAHaQHCQpGtZn0GqxZ+TYHI6dG
3mMx3Aao7SJFZec5nDvhrYZuTtwaQwPm2MlIVdlqoh7CNtuW880+i5ygakDNj7LT7r7kz1qcWHJ5
xyud7icfUGDWq56/HUbBFvzixgc/eJwINg/hkQBYf4VTbPB9AZUPCu+wPJMYyo68ZNbxSx+60K23
QgqVqQ/wGJtxliNlfSq8J6gWQFoQHBYIzoMYBDwQOs1eBG4wimafZTvom+szYzf4COUQIMwGFHaF
3qIQM5hFHEpqEB9gieRhks8qqHAh636MIMlQpBroF0/eCC0SX7JiKBS19DH0j9iTIEqKrbpuLNJu
pTozEnBapbTZUJB0DgpnTb5oFOUsPY7osfDYBfSMWgpQ0qg/ewfJzEUwBeBRLedQAK33nXoIm+da
WrFWC/EjmbH6AOSXMnhQ4QXHEhhHeDzLwT5RHPLeM0YQcwdFuuvpD+NFLFrcI3GOIoxxcLPsJY0O
MgoN1f7l+lFYsCDSfK99OwhUCIupy3GovRDijzlv0vx+rEpDAaX5z3pg3NC67XioxMIE1tOpLl+V
eNuHb8laUOALlnLBKrGYcRElq6gyggmEHLk5GqC+0Tm9RMYpsn2LMyBa7fQmKAmRjQhN6JwhwwSS
sZWxLV2YLIRaAO0oiQv0HuyDbY0X8fxs4AwO+RDNKtzSlJ0XqG0ZyInMT2FuZWsvjpox/D0RWxkc
R4iWGoM5Wr5b3oYb6A7rv1RD3IIbcu7RM2B3TbBym+KGW32IL9zU/wGULopKyCp/BFNna4K0FGLw
mHg+BY3LbTSC2vL6tlky0SxEuuLaTkJwCUCh5rn3X/jy7PW8jkQP3ANZrwSUCiWPYfv7encLF7XE
GAswHLeIciFCk2aO2kKzAHSOQP6tuYlLk8YYjHYs80wK6tHVNqIj2JKR2N1GPmabYuPviQMJNcs7
xk/k/vpoFrxSFlcsxAlB/TbydXxYHMEftGlCPBeA2UMZ+SYgPuQVk5V1IgtXKYs0VvKw6VA+Prkq
2VPce5wmoIzxnJWcgYJpu9De+35PQ5DqZCeUc+q46wBN1mtw5OchhANGe2amzXoogPWaJXfQOes+
1M47QOHIyqTGqXD51q1ipqpgJfG+z+oVj+ZykQKEbhjTNChDRiiwqq6q/JpZGWpUYNapaLQTNbLg
nba48VE2HBUBBIXuxPSkFB8chUCDOqL6G7UpUAgS49JFWBJK0qA3g/wGNOzAjTgkR4XfQNBhxWNZ
eC2xaOhh4GilNUjsSQD6cTpZRQ7PztsF88linyfJ83P4aPP7RdxB2xWeMCQS961JgBmGzuZKlnzh
wmTBzwBF0kTtEb0rintQbQ28BQmscLIHAaSvWy/fXt/3S9PEuKjQPw0CkH4jUextywr8W/Bwrre8
5P0S8c+L0odubtVzGIHKvSrVGxgQNdTiVdprkm/V/EZs7NpDKaYKzYLHEaSxjR86eQRKBZRcDCFI
Jrv6GAhIg6hgDkCpReC1zxL35tWKAeJBC2rLhkaTU57asleickgzJDBVRI+RPOotfKvrw1iaIMbM
NZI6eCPHT67GI2ji2cjDXG/4csEFzhJj4bzk3/NTmLyDeAWej/EOwk/H4RasQNOx28EXNsHap2eO
dOQA/ySnyqaWtrL0CwachSbTQIi4dvb22uS3V/emV2z99nx9cAuzxoKSvQa1vkE5mzj6K8vP3Jrz
Jajz7rlw/FhY8tTw0PHR8KCvBBEKCbnuV7dx/5oKJzDnkdif0cnvWQVm7I3gnZPi9UaGTAw0tx5G
yIqEx6SAgusrKUcUUEEpA9qu+J868Y6IMjLKGf74G+SHoMJ4S/rSQJETwKYvQwMFuQqSLU5dOpEP
OjkNJepaboS0NQXFaCvD/513bljdKz6eal5ncWCaq0GXN356HMj6dkF1I8hIxJhCAX/ULbIDPx0g
AdqMn021KSRb4F6U+C6czlxdh3bVP5c0hDJc/qgJ5Znz41MvBZYMQgMF8gZCs0+7jarGNzJclzoC
NaYt3lfKy9ifouhpbC0UY2nRnUxfm2pfKabfPfH3MCh46UBEkio2HRGnhfpM64EZAdhEHNDmNgR/
MPGgdXCYIlcC7HuAatJJgSqZcohAVNcQahIJ7PodKqk8o0ZA3n8HKyEIO0BJ0dz3jQt2QUikh8UZ
kzgWe3B7Ty0e1/6Zz+4maL15W547xtnGT/dFeRrLu7DcQjECMqFmD5GXgdpDtAWxpBpBlwLEef0p
Fn3w7z7EkluQjwwv4yTaT9ld35VmWZjSXJFYfwTUgkA7kaghD+oRchzPo5C9BspTgGdfzd1g/FL7
cX1zX8aWgz5gfhp8ewJEYsITKEnBQd/VFi4/ByRIp+EpNogDfLXVONJGXnsMLCVRWSRaPQ7RFE5z
mt9A+gidJXfqe/s5PSmmdojPg0PdYBe9kpfAqVceawu+Fz+f6m/jCzoSCRAegWsH9twEsqX6iLew
6oMgVAJhcROsTOSCBeKZy8fvydjSJkBaX4Mk2pgZUvie0ccfrhJz/+T1JPOFilUChe92POa7dDfA
e9QcYkQu3YwbyLE71/u6XG2CHcHcElzu+VNO0Rd0K810wz31DlBexvyjNiYd8sd6pgvGQ2pDn2IT
mqENrVILP/Hg4MzrH7E0m8x9AspkCNhB2QLlJS+V1OjTAH2f1ffTkt1l9nznk77MedzmwX6wkchC
DsYDKFEzPitXu4UbauH4GaLZoLCCWuFT+xMqMICn2EIOKUXAKx/QcS/uYu0w+SubfCmVz5ZtlCgk
DfxgwP5AiaIGNzmMwM0KahjEUgmc0n6876dNVN5B6fpApj2nvnDyL2ECGpPfBvmjjygrz1fHIEOh
nQoFivoRFCoGV1GQrTgSqVYcqfnUXbrxmFPi8Q0kAgWA69Kh02Xf5v2VSMZSw8wBKSdQJ0coq3VH
iP8UI5SkICV2fS9eZizAqjEHIixJ3FZ1M7ncRtYhuoIN8z5jHgFjdUPgWivE+eOv6MLHWuRYmLfi
pYliDgCogTNJLRCiRMm3qT1DtPpf7rlktna5V3fUrk/Zbi3G9BXwudDdl8H+ZiVjMMT+C2PpA4mM
nQR1+NcKUoMa1j8FHWv2XkjnUCv0Kj5hPhD6K83cA/8NbypFqKfBbw/ENAP4yeHuNROSR+OvAsoy
kJ0Pel2FjCso74riwNVHTYSS0wSOMVTbd0lsjsm0nyqoQosQaaAQuecMiYeisfTe8u9BfZ4kG6WG
qn+SyTEI4WasUWssbBm2wERTuFFIvRlPW95KgYuA4dqGmXfzpdlkXpZRNwix5GOXz9tlLl6BVKUV
mTkiNB6yvTNSFrwSTudAUW7nGQTJ5R8CJb7207eFJLJCOCgZ4Q3E/8qDs5ILKyd3IajA1piMNCm4
FmzZLvk1yk9tbsi0d/x7AdzqIO5bmbkFs/+Fsv729Vk7+Hxfj3BGKHzSEf5v9tTBUlw/yEsJoC+0
+Lfmgywg0FuRBpT6lnoVqK7Ug7hehQCQj05K+oloNJRZG7y5KnC6V2TWBYEyKLhpKi4/NwX0ryDl
3s6SDNC0W7nrlmZW/NNDmVBolqLqcXQpyONKFXXOTyAN9Vs4jVGxje9WBj83d2lTMlbM771YkgVc
6xXKTYjdnKoT6Bb1cgvlnVO6Uol0GXgval/xvG9T7INdvCAVesn2wIDt5twa3Gzk1hCItLntqpMy
28ELo2FrT0KOm8YohidJniEJ7wobgp/+TXJKP6NjeoajvxkO/KY4qFvN5O5X5nBhf7I1KTmBrgaX
Y3SQd9ir9lz51m0glGCALN4QN8kOItKedb2zr+DjpSEyVgSSI20RtBiiUn14XWFoygOF2FgBIRcV
BPLai5ZvtQihbsTapOCGBmAuiz/pcCsjyQM+SjwVeVuuwDE/PIjKjvgoNxkOOQj0tXoEkfaz1HQg
jT9xXImoUmj12bHJnibxOOXnQLUksKcIzoga7Dq+j/q3MV+D2lw2vJQF9BOIIkEmvkX+pEkPAdEs
qq7V4F5eIAgF/XmWIHcoaLIIv1EhL9mEKggU7qzSCV6uhRNBC/Zn60SG1ko9tz7b9cGe7NGCprEO
tlUDtDRGBbBQbwJ5C3+g+so1JKup5KU5Y1xWsZD8pgxnBw/KcEUTGuBlX9loC2YRuO8/hxV6uTxA
aGe2DKUF7XArMIYNKJGRSahNqh9lOPaVscbKNU/Wf25rygL9VR6OmpoDNwQFaeQSIZVrIlMsrCHn
lyaK8TAHbUygPIzBpO07RM5Hfw1ZsvTdrJnmqkorxRaPhq1sAxlrAfnqJG5nIJqn/0ba9eBZdLXM
YnFRGHMNLn1Ev/l47q7Yy8+ojDYzZLVQaGuJdr2t9M7ibQShkc+6bm8WAITQXPhzG0D3bqyJGs2I
sVq/93Ugc7DsD5DEWrt/Lxtt+p8of7nioX47uo+vnH4a9H2hR/rv659/OcZMKXPyezD4TYmEtnnk
AH398+X4sIaO+gJUXNiyLGQfpP8cLcBs4faQW/CjsdYVIXqjQgs5Uw2qe4c6vMH7y6J5b+SFBw0b
YIGgYQXZvAI0gnoNRsoxugmgE0bBXZUetOB1GN+G0kzL0VWAoJeH1CpGbQKPJ2cVAqy11O3kFHjs
fGpCXQiD3Ih71EDnd5qibMAuvlEiWR/jySZ9c+oSCDeoG78awdw3Emg9tFvFRww0RQAvQ/BqIk4Q
i/YQyPcSDACUbjJlk5O1Gfpy0C7NEGOehLYe0qjH7D+/vt/71ufTfhfodz5wk9dXd8GvoGztQc5r
PAm0EFvn+TXUbx3H2T/8/rje+GUHjLJVA1JdaGXbBYC2TJo5aic1eYbooxUk71L2MU3O9V4W7Adb
QCA3Hin7ElUnGQToiimzcw7AkQhZOeU2GZ+vd7I4T4yVCgEslYYIC+EiZqrX+oS5mmCidpmxMlsL
cHYKGss/Imqx4ClSPAM/wQNv+F5qK+G2Q41+YnKWEEGxtoC0DGjb4GMPuAtnC/Wz1w3UWP7smqvB
KilBF9HVSGP52qzRtrLBFhwHFv1ftn018Ch2d2Pvjg6g85UhUQJGrZVlmaf/wvlgSwAA3BMHocWH
K4Lj24COqNBeuQvvxemojPbvVHN+FjmjLP5fVKcx8AcfNYYqmGQR85HhxA3eWgTrK6NyaSTMSU+9
soZuEzZYYXY2VAG3+O8cGdQlwB97cHmALA9vXMlsdhWq2UGPZyNGqb+BGxtj9FYmdMHaq4zLwo0Q
7eI8ZNQ96iHNwZshuRkGVKsBOdZj8ykKFBLHVTTC0u6YnY3vr5o2n6DbBnyASHYi5NwTSPqp3APH
qcaEErU0rfQSephyUZlROFhFw5u81xlZ9Bh75soWmh2YSxM///63byBK3vd1CAvYmM/vp/vb8wvV
H+5WDvVXxvdS64zdqKC2nGoFbGCReY7sIyAhPAYkOpLsmdc+h3w0YsgaS6AxziTZKgCchuy2DkU2
ThahNrabgt7UGvDFonqTCI8SHVBbt+X6X9n/4+w8liPHlmX7L28OM2gxhUggdSY1OYFRQmuNr38r
e3QP76kusztoY1U1yYTYO3aEh4d7epfN46sVh3Zm6ftQGj+m8T3r7uEiiAxmJ5OHcradDuZfStB/
uuL/+1aM33lMDJE/DGtr2qfKkyKgEgjfIMSzuzC/RkNAIypoEX2UMPEqWSEWhDRsgZldon9k7epM
xzv8PZVVmAhph8PotJNqmdZMGqQVbQs6SjSNmnJ1Fob0+3r2dYQBa6W2rfDewsFPE/x8Ely9lxwp
+duQyn8/olAk/s+X32Tw7RQp5J7EluYU5AkOjrq8COZq36znMmP9i6zbbUn/l6f3O4/iLCxla+CT
1PYpj5nhT0vv/7iCfx0caYGavKK11OzSRZPv0+ZVxn2yRWN1WtJjG38L7bHoJKcd/UHZJvLdv3/u
Hw5e49ehkcYaGgUppVOBPTB9H43IVN/n1h4vs7+cHn86dn8PjyyaqffsUGTX7Nad3dX+/v4ku328
v/77Pfz3t2L+Hhpp27TLc8Wc96kVgkHd9cJfOvd/aMnh/PyfK6uK1sQIp3+u/Jb3py5JJlkDlQaI
pW6XXm6fKP68Zf9/kpiSzd+DIw2a2riEAvIlU26L5fs8P1b/J0kSfvevc8GKBmzulFvVpN2lymM6
P+rNX/K3P5wB+u3V/I/429WZmPb5isiOdJbXwTWNu7aM3H9/v39KqvRf0b3Dv2LRZI5tIHTg4nSz
BuaNd+9/vj7GnrCNzsLlb8jSn+7kd6wvlrYeJV5AP+4U1PDzbSM//uU+/vS7f+3xNsnbHiFneiWJ
4ImTYsf4vCviU4voyFqOTjvgCJyg+5WoG1P6shoV04RqJ4/DsZLWv2QHf9otv3e8GUl4j1Oqi+aL
UD0Vf3Pb+cPv/T2AkYiJZEUSNyfXT6WyjYvg35+abP6BjGb+nr1QJ7UscsxE9hb7r3WHwkfKENtC
4YBzF32V+TW6a/pNo53U0MENs85sgcJytiGf6aNXdZvIvCipK8NjiwMhxmDKUwc3V96rxs8PSVBN
xybb6aZrMOtg+YPp4OLXR36Gc29i4zmuWJSNNnwQ6VOLnLAK0tQbYsfQHSH+aqV9H37Foy18mOm+
S91BteXHFG9qeWMth8J6SBFX+WmwYzZQtfAgMeFZL1/Tr1Z9rLx28ubzJL3UoEsUPb2v/zRw5OD/
ofiobZX0nGI5jophYdqdgN1t1zrDaeoPuemMAndnN6QItS1DUr+kGpxeOBLSNrrMw6UM7Xo4gSDi
T5Hr3qC0/loNvrBumlQOmgcF8/RrpIiBOiNXJlWH8Wn5MRRszH+gGMovvTVthE96pPVyyPU7PSrZ
DuSUjrYuW6n9NKwRC7JDjT5bdTB+xsbDKSxPd+lliuABYpTtrlvjDuWgprlo+qfIjxWy16LTi5bs
Az6aOVJ9wp1ZKn6pvdcX+Tr4aeOxIdqHtArIWnUNQj7mtRhj2zXJSvempBv8V2HhW40n85uxJu6+
TPTRQ5efS+HVQL61oZ4Ud1zYdKIDE9OvxrHuARXTmUkEZIw7KOPbIvLkCSNcFIS/p8lyLeNlZltm
8iECc1s1X/rJ6l0ECw/9uY32JVVoTTjyR7cRD2rmGNfUcMrAOkiNbZXehM6kfFwNJxqvU/OWTWhe
HJb4OnZ+2wdCi2annctuU7rJ6rVCMF27xS7uos3Yv6yRl8e4xNrxa8QwQGuvsbtW7nRX7q3nxjyn
knO7gsbHolx9md/G2GkFb7po/clEE5nZBhnf4jHIJ9cot5LlGuoZtqmieY3qas9hjOR3c1IXHFI2
hmVXHwlT7au3UKRmwYStqS1LaIgBkcjj1pw3feig5jk1rnDKoUpbDoZ/fbXV52C2gqh7KllB2a7j
pu/gn3btZ1jgWG+jlGEd+tCuqi/cbBbRHnYJ7HZ3KZ8y+jc9CeBTGGKaijfQ0VTPdbNdw8hu0msH
7mK6KSr2hZ1mflkd4sxFy380nwCPtGdg+/hFR92u8ZfCTT87Fn+ElYjbrR5N06niB9k8thSeo2s7
OHHnYmq6NJBY3JmVo91ZBu6cPmQi/ipEd9oGFlJcOBIGZ5Ib4dM3evp7/pIhcmtsJ4PtF8g/FfIf
F9zubTPjadjRs/VB/zxqHUNzGC4LrXt99eaR7cRLOGjdQ5d7LFcZhaevatqGvOvctl6w7GoaWxyO
7e2CHT4gfhmlr7oL1tkPnzANw5q08/GULb7zrZH4ouHQIsq+biOdy5VXgTcxu0Xr/V51GgWBmXtB
tvXBbaVHHM4wpCY+hYEZf+soU1fx14zGaofahIbnrDcmG7ka8GB2msSZoF3FG0E8qd1bCfkf+2nt
GMk+SgYICJmd3xROw3iMRRfz1IwOMhGsoWk4150jMJDD90j4EznhphtuZH6M9QRbxrNozrbruu1G
2xhdU8qcLj3M8hXtRk3YVsVVMdFCO3fTvkq9Md1m1+gzNR0TgFCxVYUo4GsHY9xwGTVeWJGrtFuN
YI+hDlDr3lQckw5748gKdGkGe2xtCZb0pGZ+qn+F9UJ5ux9hjTK/A9LcPN88OwkE3UuuuMPjXBCB
HCOEfYTiY6AYSH9vRBShTFt/R8eeQCN+64sj7dPWvv3c8/g1PBWQflck8D2uyzqLRwuba8lbe6dc
ngwlYN4p/TD22E6/sAR6BSKiTdATykcRyc4f1XDbM8a9amsXgSrY4+dkePHktMw7VLvsPT5XrOws
sGAEzM7Ue2W2Uw2/wPe9Pa8YKutveWj3pb3K7hqEsrM8NgyTT/dGe1fMu0RAdv1bz6iq+tw2l0tj
PY5MAyj77E44YELwgHCMwzdmumPcTklS2OWloECT6/c1P9QaFIND23raHVb3z/HXIu+bOWi/1sFh
nyPB5k4Zjn9RbS+L5pQ9SGzNGldaW40zRrCQgmwHVzQUZ9JIYNj7vUXPFHcgnAe85HY0dK0tKQge
R+Wmwx574ELzgSiot34OjW9IiBfybMvyvsX9Z8y+jSY5qbTVElJ5Tb+uyOOrY+jouc4Z/J7Pvton
bj9oATSCc7G4neg2dBu8VL1v9FOffCbZ05getOg+jO6j/pCE17DwBwas8JhchlNVPdbZSTb9It/P
664aHzjuvbXZjKLbWp4zaKdROBbL4EQ4ieeEiM46qGvvrtapyVFy4UxktnqGyTGXP6b8ukofcvhq
mv4Yvi7hqzT85Pw/Q/LFofKSatwt+SULvcI4xManylRDvatkGNLRFzlJLA5uyLXJJkmf5RXRuWKK
eE6QiWNbKeIppBjPq8KVzEdaHpsI58qMA9gIvzuYJTNCugMETfNhDY+ZXB/jBTG5DNpWVm7X4U5U
VK508te58i2EGkc/R1+j9Ps6dyp12qoq58jHgltxajWbdajvcdN2ypJKZ/6YhG4LNOf1PGcOfKHb
SY0YiHPvI6Kx7Up4U1bhTKbmz2LrLLm+bYfvkHtnShZz9HOuWHtpnHrbQI0iNyRnGIi7qoY/hm63
4gO+fXYvKHYo6AcruWjq2RAvuUS84RAwBBNJlcKJE/VYm8I57oTA7Jk3WB4wjzfzlDOoP2isgymX
XGHG01Ny4pQbQZO2qL/aOSMNyH16RI65mq6Ggv6yosjGiRuFqhuReJcaw2nCZEswTdu83EjDeZzg
R4FaML8T1NlnLqmOmuq7pgXDa0x7anlVYeFUylsiwA3OK9sYRruQB9uMOGa1xlHaQ8Y9W8W7Wv6U
1eSOg+wbJitmVfZl8g9AZuSy142koyQm+vCgdElgDW9xf7bKPR7QtlpITjpj9GW+N0XN6KOEa3Pq
5mbqya25qbOnTK7cZLiKavOcGOP7YhksH+E415EMkdZEz5b4xgEQtkOQirmTRNKrXCp0sqOnSDHs
fOb2h6PCrGEcCX5dhJs4ZrNldhRlmwz4HWpMuyIhx50PTek0c7yr+EG5bx21iX29DT0heq6K5jCm
Xpad1u5BEd7K+DphQZYwkdliEarNnJvSrhHbc2dtZ9k801rxEMHhPT7VLOC8fZTj55h7HqdHvTP8
BVMvE1t6TX+J2aRyXHoWc8E63suhUrtrKcHGzvyYXx6qHKiiLyr+2p1kgfm22z9Ij8Y/kIkUZKaJ
UzYuDRYgWlQ9Jspb2SL4j4iJiESR8IMgj101V0k4G/PbUH/1GvaXwVC0276/1tEnzsx2mN5XRrTR
pe3avgnS92wY+/gWAMdjrfObxpLe0pMR7yXj2NJz0pQnQZ6cRZlstf2ywp253slUrCArqnCojV0+
XgUmH+rMqTrVvpnd59ier5Cpwwnp9hkKqS65E2rq2U6pX5f0osoUEsy0h8XHMBAjGtUW5p95Pcnp
0yhdxn62J2FyE2Tt8mje1gqZYUzoso6GhuddisLd0j2OI17BxLxw/MqjU8skK9NF4wjUZx47yL9i
hRSlREeO3nx1g8fTsHS67L6vVK+BVZbfUkDewDInh354mtO7Aonz/CD1kMj38Zyw5W/vYiB+hdDx
haea1rX0js1MER3K9WnVL+r8mAmvFePMwkeVYPuyz9tnXXptdIkE4NhK0qZtXifk4m5dv6UJvRA1
d/lbbGN7GNTvLoqDIo62DU9N7gV70sjTyZb1VNi3/Xs0Cm7VqnaXox0mWoHJU9HiggdqbEVtOhSQ
ktam9Jq1OVsm6COdANxE4m2vZH6lba3ibCmDLbIEo2Rmz3AsW50vTJojG9MmIUxmhI7p1kY07pqF
4Q2DDfJWxTBNFm+Qxs0tsi85O3hqTxXK2Fi3BBV8lCT+ycJ9PDDf/baIL2my15anXOHaSGu7KPWj
+rtIr9N8nKlRsN/tZwWbp0OTEs8nnkeKHdiym8h9ZPx3q6h2DSLXEn6lKlWjJtm1+lFnIHiIZGO6
2GPPYamMUk9HOXye1XOCXEe1TScmi4qzOkj2IsmI2Z1zPIr0ZScJ1WlRhmMhzEEFOCxPsbswEW2k
sStVK7OhC731vrHXmj5p1d3VJFND14MAA8as2Uc/N8E8eIY0kBLjBRI2h2KabFn9tGDGhFLtddps
t8ZrDE0So0DX7LEawRZeDt+X+UcsYZLJn7K0tSTSS/WImudJoWZRUWeivbzrOzik9ey0deWYqj9Z
6Wbqe0eSZifN92huMS+9cJQwOqM/N0q8GRvRXcMvHRAgJ02tVHZU/aQ3u7J6Gow4WKlFRPCVtqvO
021ovJ/xHjrVYeyPlBBjT6dZtpyklr1C7+9NI8amR2Ujyk5DNbv2UyDnzUbPe08kazx2PYOX2Aqb
4A1pT2uRXGGNfZBcK+ZsX5LHeER5yNplw1Fb2DTTTL587OdHazpZRdB3CDin0SXvIu7qCfFEHCCo
81NlQ6mXKeMhWUPm/GGRd8KBMjqik2Bshbl0osb0ZrpxsFQpOJVNJixuo6ovA+doAcwhqDop51Li
IncbWne73LgIi4zN8ybsLmqTbXWjf1GnysVzBQAvY7Kvc6zhoCwzRdXnUvskR/XSo2lmOPF0nkeE
6TkOB2pko2yos8ZLVxV73HFtxp88IWXmRp8dkenEdb6bi9jP24iPl3ajagRqs+5WMtxKu8StdFG1
0hcaBTerYZeVKuUOdW67H8lCGMmCqtw4azy7TWFuZx2J44LkiJ6I2lLmyKkLFUAg2qY3TqQiAiKI
rhIGeSI5vdBdBpPMp9GPiVEyYR8H1spzGiTMJ02nA22LSpNqE44SyUgqwURtcvQqy50qld7cC7sp
CZ/mKX4xpsntxtxRswEPodzWONGlyrCHSt5GDB2oC9EI5i+aDHmUOx3qcFk9niulhsrbc3W1sw7E
jym0FWVGsU58soTmZSI5wFQNPGa1+4Jg9NIppKlJYUvS5KFiEhg3eYDhKa5aWjT7OhPsuEHPQnjO
+RdlxFC5f5WJUE3uh/1TXyW7PB9fFWs3L9tcehYExdOEnTV7jZy7i64QWR67MNtZg+FM8WcKnNEX
JtZfllvkVlAhPWGcDYWycEU8VzU9OVMoP0vHypCciMRgpJ4uIlhclr6ZE7THp+a0EGqUqQsGbXRj
GZErTQ5WpbQjiBnNsgnxGGpYK1rxbUYkxavh38KAJoKCVRld6jCbn4dBf446FNqRyg7vtUZyjLw/
Fmp8wdHRNfWXsvHN+hYKmwBpPn/oQIy6xXgoEE1kUP+oRGfelh2tBBCeRtdSxyvRJqR+kupTywyq
KL5V6LII6VxRFN+adF9GAg9gRpyQQalKTjYjKKwg5igUTNxuy3D8OB1ambxONoMxJGYsmVfy1ur1
sazIzbp1o033uSl7UfXZl+s9udi9iEpoN1vODDdWF3iMG2z5YIcboi2O0qact6E1oKcxO9q0LQxo
csZhDEdCoOXI8mtjZd5gjY5lTE7JAHAczrY5/xgxlErQK2GMPjtZOYxgaTHmjRaWXL0s7HB65ZJv
1nDJphNiTy/1h5TsIBGtczitjmQd0+IghdperKie+++G6isUenfUc2ftKWhmlSM/cSVDYZTzVUVL
rBSdPhsP9U1aA6DRCq8tmCrG6kGu5G6YKW7VTA7CYEHSy/agaWcjfoqtxdYk4ditqlPXpwZysLIx
ylOE7jPArUUumjxp6nXNX+nYTstdVet2rOXyIa0zN5W03TSp98uonEKK3qzKL0iBMwzW29ktu1+l
tzbM/kn++yw6Kpm81fXxRUOWQR7ovQpTZM+sSKkmT6svTWrBKkogD9+CBlt2qDepKmw0bbyOELf5
ZOBSZuAK8lsjPFYxFVzqSf1ykKfWEaUcV3dxp8rAPRUluSiUm5lxPPUw6qan1xwS82K3q+FKE4V+
hszFrBP7p7PWVocOVNYAn1nPYrpsR+odxRIg9DWO2GvXHCjByskey67GUq86iHII9iLtTKU5iaqO
nvMqkCUZp5ZHNEXfFmWXlOF1zKFSx9fIRA123c4gJAqZW1zmxy4EUwSHELKdQZtWLAckSSgaQjoN
5dtUP5acBMtCnSBrXlZ9pFhaTvVelA458XDNb76fFOjQ54z9TL9RhUpZxHd1/Kwg2ZL2piNi9gUv
2y6Md6U69SPIrP7eSa1nkgUKORmLRt/VQrRGOHTztuoEdzCVrT6UtqGottH9zFReJKYQgpFqmrA3
XSt/qA85Cgm18CrLkDhv/n/Z6Gj1ia6kIwGIYuLkE/8cpWBYUEg2q/ptxbJjCoc8Z9ZKA/aXGdyt
V8dS0aFBfmfQKl+swKiveAUTg6lYx88M5dyBucx5OMZh7Uc69TMJ/SBlGxqJjpzkPzNAl2o8JQUH
d3cn1b0zqf09eHnenhsd5D76Ng3QZxEdiVLeJVoZxCPWyiAwceEZ+Y+w+qnFPExdbJWq2cWiEaCL
c9aNwzCR0+Djyqa/zZuaHGXlti8LZ6BakSdGg6f1uM5eab2VEmiFCJ5d66g9gScm0eOAy6dWvtVp
HOiM8oxpyLjq4mrTc0WYs+bkWShewrQm6l5GUw2KNKXVkJCHfbXI04zE4fFF0D0ZtFXIjhnpmpw+
d9JegwOjvWniUU4osllkVlN5aazbajee1vUnCWunUy03xBRorlVXIkRX6WYE3LPi6CBOHMTlRPQW
mL7Eu1Otd6UEKDVOXkOYS4p8G5Og5ZD4ig4AQqePN85uISmkLxpfkZ1rxEPBCG01mpu8ex5W/Cbn
t6JHKjc81wld/fKMZ7FbJfeWqQMrxbYIutn06cEcRcZoSOhFnDDEcdurGdQLam7KeavPnFFizYRo
LqqiuM1ww0zVr3ANA8v0zb4F1OYKDdiqM9inlZLYJXhnAgw0PeCBtu/0cNfEy64HrkxMedOr+T5t
6P4wE1xk2qaeBxBylnLceVU1O4IhBRq2gQqV38zku2q29oRh5azSpzGTYC7UYNAfta5w2zVye4FA
UPfuPKknsaF3or4LK0FHGFzcZHxS4U0n3ppJ02GCDFyCu3VKY8eK/Ch3+b0efZqAr6OVbCpoIwIn
awvLzIxKVytJ+Myf1njru5c0vtUv+WupJF5ZIUihaXbM5/SdcVcUqSt201brp13WmceCVF9EZQws
Yd8gC5iVEyVUeqxFKEvh7PeWcczRzZCFrTCYuypU3IZeGHQf15gRxKV+HeWKngJQeBGNx7VEASKK
/b7vX8VlBrjOHmPR8hSLIkOtdU/r27feUDich9qVQCyKdH4qx5gi71YLGmMSFOpKaYnSVCEzuifi
aCRj35Y+jGt06Oox8qfibZJLf5K7zaLhEZl5kZDFtiTEm5xarJYYrNZ31cL0bi3v0mpvcXT10rUc
D1X5Os6vavc+tahwRC/SiqggsIvObFZYyBvBKl9Ticci2fiwZ8AbqV56cejB0S9p6GWnWZOc2nyv
xdeEBm6r5m7W58wGNmCon8KyTWg6yLw9c9qH886CeqYGnZxQsqiOMdbfQz55FZsLTcFBvbOy/Qja
tzLw/JCpTyOYuGS9qKOFcy06CXH5XkWzY+oSmGQcLDk9K3GWnjF09samvU9E8WFGoUpOhIvWXSSy
z1JPvKRnlmE+CdJ00KreL/VruB6kwtyEmfwVT4d8PBa0vppmOFqi2TmTXOmuqrWXCMdZOqKPxqqR
NK4/RREbdic91XP4lZUDG2+UnbFd3JBjwQKAYKh8LqpTDZRtZfKOPI3H0Gw6CiMjw7Muv8/HLIj0
/lTFINPkmy4mqGDnhOjwIRZyRiAvOhE3VjpP6KFCaC19h5aOWJezoehgaC24tzptorYKZPm60jq0
6o1Jnj5aYmNPQwapaX7UouyQjuW7yTz9nA2b2JK3C19vf8fac6OE67bhax8zNcBXUaDCJ4wMmHza
eruveSd9UmrOOPSOHlZPK5Tl3Ig+4lTbCiMZICFtELONFTHsAtKP5BH9juR9rg03RLVAkRF3qEH/
dbBvQBCUStwsQg5mj24Zo1PFspmV9h65sGBQwBJpJVK0bOR6uZu7HQ31LXIDt26kZS50Y+ZDGA9Q
+VqUmoo3aHT6/JOYL9HyUdIK7Tpp02u1X6xwTqm+1Oi9kq4N0tvW6C08y3Y6WjSD1D50FcaATGFj
8O31+q3QZLPWBX1rY6MRrwQuHc8Eu+TPSzuA+eACfCw0w1Gk1S3JPDGAoFVXlIei/xrz92RoAgXP
wp6pLLq+JhjbSLGcGFclP5Xxe8RRgemIHeufrbaQhA+0m4p7KQpdYSJLncPkYTTox9WlEBRrfIqN
7VBvQa8rujZTv+0YXoqmcyuQtIrms5CgCRtt1zpIZcMfBICHqHfLxvB0+o9S+jkhuWfN9zNLdUZY
IFOfF/Wq5sPZlMeAQRg3L5AySNjgCs2NJH2SOcnsW9ZppIMnZalsC7Vqr7R0pUjZDOtWJBMQ8t04
7cdJ3Ihzu8Md0yc0CsPNiHn80Yl9VVcHq/QQUbRwfKUaFrJLMjxQQ6hU5cmnmeGilKqfynirF9WS
MTrR2q9rGZSjSfgUsXBaryi1So7Vpt6MYSMR+1D12RXjz8PUZQdTX4M4YR2PY9BPe6GlNtWSY6Er
W2nAmYcYmc5U8WvjD6rmr4i3Yh2sKl8C7SvlMVtI5T466YO5pYgGhKQcsuzQQ4aYBmrNMzQKXb9q
w6khD5Cj+SzQoRHo/GXrZ9o9W8tzHn5zosMQPKljMMQMKp81OnhWuNWzQ4kiLETTVqJ4ki6QBqSW
/l1zMYWLCafMErdCv5una9Yeo/qk5kcpPibSUVw+eU2u2N53Q+JWVrRZkvQurt7KaDmsYooMBaMF
1pK+TrWIgeSnvrw0Sm7Dn7xUGkhJU3g53UpQPxBA/a5pDYbC7hNzW8c7saHrS6W7mUyMbuJ7vUVh
gy5lk93Vs2DfugTrrNqIXZM0P0xAOYOyY92GFlYL0Z2a3tWA1lbzWBv6dRjku0gqzpEaiFNQ8y39
qPAUdTcsfpDvp4A8DOJntlQfXfmSCteVroxlZIcZNd4iUf2YcGIxQSbUx9y8vVW8m5WTgO4/tInh
Mcu+ajxD1whEcz9l1HVtu5UMgR0MRaApxl0sQWRZjd0aXW+no15ItLFLRpNS632ohvOstuTJ3dvc
flrNS21oG4wpN5FF56x50s370ipp5310cXFdIyvobglWXrr12u+7IsYC2NxJFFGq+l0RCXFh7neG
SE5cWLtOPJnWaUyZkZvISUSUoOMaYRLlQSx7xyi1zRQ2QZQ+Wzh/RGmg1u9GB0dLU3YZbGShKj44
/uny0L9XE/ysHdFvSpSvjql4L5sX/cfINvqbbtICiRyinAG+RGUp5FupCZpqX4iLiyXCMgGqkwQ7
bVMDUu1LbmFOL1r4LafqW5bfdVR28llEROyJzGSUN6r4oUBtEKnhmfbT5fUg1yFtE07rZw7i9HG1
4PpwykTpnTbZbffZGINT54FsBfnyLhmu8BOrm0I491nQX1HclE0ycGf9kSC5YHvaOfqZ00MAOczh
KDhpvcHBim+SzybPGJ9yiEqswpXxWs6ux8U3WbqdA1s2Mo7wZIlsOVra03ZmbpGGx88agqR6whRk
muKrZUqwRqnDHlRP/2gU2Y56J7wfAVlq66lAsqDG2d4jo1rrQ1fxR+iwgG4HxhfFak8blByWfDPD
FFMHwHsWss2a3/rtgJjdW/ceZns530HK1rIDyNpAe08O98sThu4nU7kOcKKQZqgMN072w/SYI2Wf
eTnTXqlTS3eCeJk7EjkEqa9RtRtqqgywUkfKGLZA1Cx5HoWtkX1wePPRjdvhBbWb66/oJh0GcgK3
yQljvGofTaRnxRdKgky/9tNVo94ePWlgsIf7lR9nagEyc5FcwNoQXrMq6OsDqUUISyJz4FIn5/mt
Gv310aw91XjINSeh5v3pUNX8m6iE9Ce62y9qqBpHXTtM0N2W3fiQ7WmhQJ7I9/p9fGfuxQ9Kd/1k
/WW87k+f9WusICWXIk/hs8yOUmAvlH8h//4zn/6/+cxk/P/vP2ibYpKIlbbwi6ddcjJ34wW+zPhR
Py8X1tX7eCWFb0Rb+vp3Jt8fn9nt/v4HS7ScjUSmmwvm46TbFVvTYtf5sUubzY73JmKMfxl3+xNh
VPtFGI2KRpl7mhn7SsBpTKUiIXpKOj1oTHv6aAikAaQwlzeF9W2G832zAEICnMRwXTIgJNisbCL1
bwTo23v6b4/5F6cUJSstT2/3vfiV129eznRnnNt/tEXck2hf/zZq9qeF8otgOmaTbmYV71MsTrHq
d8bfJlv++Op+sUbNVSdvLApU9o4ihIl2Cyq/v6nCsCLdm1pD/hdDkD88K/UXmT9RWjMLZfRERjx0
DNSBFfOUhKnd1H8znPjTpPJvYddEjHphTIRpb4TnGbLTUEm+gJ4Cpoo2wjS+MsI3lDg+ZuxsgEqB
vKl+G2+CKzjDCqm0O+umaywnZzUS7psQ2LStgdfqg1r8hSv8B10VU/0VX6iPVjGOoOmmXKHUI5lK
Z0wOmebHrxYZaeL0ERHOeLiM2v0EYwZZY4o/WtpLYps1zDtmExr1TrI8Uerdf9/Bf7yqX5GIN1MB
OllMGv4jEr67zXjDhd+Qv+O0vDoXwXmOnN6Pd9bfPvJ2w/9l8/zWkW1wNu86kYk6erMkARuktRkt
n13Dhia6zQ83kVd2rH8bqupe+h/KLOtqnuEFbcgkvH+/8T+tf/VX6Pr/nJ1ZduNIlm2nUiv+kYXW
ALxVmR8k2DdqqMalHyxJLqHve8zojaMmVhuMyAoPpstVKz9C4ZIokgANBrN7z9mny8rMLEfexUPr
oMFajdgAvNk1aQfzbJnPv5i4PlM66xcTl9lFii7Zot/tEN3N8s2zOr+ihTTzl+/t7O1RB43CnczZ
Hil+vdrOd/OLszwdxs9O8sUMZZZ6VHRBOex0GoNJnKzJY/lCb/7pmLmYlAqM4enY+BNHk4b3rJu4
+U/kMh5rlLXhUXVoNs2anbmJHtun5AsM8Kcf2MWE5dtskb12wIi5QPPrVMy3yfxNzPLZsZ6vvxqd
n1nD/gUnG6iSaQwm1BQdX6QWrrijIk1JnbJHbpS1bKf0bGNE0r4YwnXjWW8GelndjHaxu6ddlpuL
Ul2blEyr74J9cUBmoEono1LEPuZuJKOGSLr+6NmspOQWHuDzyGrKTrtrr1QXRRGA3MvYuShfrAl+
bqayLpm1phrS4+7QdOTpk6Br2mkI2wcvelIb9TXIjfLcjvr1VfXZTKxdTHJDZCQiLhh2rQM2YN6u
2aPtQqdaBTcAFrbqlXsFq90JD0U1z3bS0t5nX4yPz6ya2sVMpqV6kyp6AHYVSxJgx0N1CLYFzJJ+
jZ7QeW/XyUqfWVzf4rEm4HbYTbwKQJKreIW6+t+77s7D6ocVUSug+oCV73eD1c41s/bn9UhH6den
15xmjZ9c1drFpGXgSlQ0gyvPMAeKILeIqmX9rkFEUITUHXSqxuH1GD7RcE3J8k5fff+VLiW3D+pw
k/yloanSP7rUO/Xq1RJHK9zGhY28hVaaoL4sCbKmgkWLYVGhLCeuJfNNgy0mWidj8KbZveHCAWjo
idWvOsIYn5ZUnH2rA3RKe1t+DcKbwMJqcy2NN03LPcW/CsxHQnMRqLwXSXdluztNPxY0/VVFzIwA
96r77FLHVcLmVpjFNjetWRTQeonXyuB/j+IXksqgzK8SjYbYsPn1qfzMw6ZdTMwiEEYdNtBIC9Qk
1DeQtsZOmMiLoHrXB2kx+KvOv0/HZJWzudKl3rE9/4sl0SeTs3YxOdNJzqQOU9iuLw6eu+7Ur25q
0xP8bHxczMxq5um+lJBZaMwQ7HFf62d8sM5TOZNn33994s5j7WevcTEP66AXqq7EjOy5jzLSCNTn
WUqQtDpCghBLu+nXVVMudYse3tAt2zxcIjiEiLbxo42dr+V6ZcTDQlZRhAEDjrPiKjT0R63Lb22Z
qmosbqyUtbT0bhF7q1TJXJjSN5vyJfvVvUmzw62/YpX//IMwrYvpil4dHvu+JRvTX00ZD1ptzX59
mj575ovZyPSUQNcSs6PlekjauwTd9K+feHqCfz39pnWxwxO2lnWpKbpdhJI6ATWeuT7IDXiVqez8
+iWUabj87DWmg/phEpPpqtucmG4nk3kb4o0QMmDFcquHuiPQM4XIMkRp0FGa6HVfTG6f7V0vqcY0
4bp0jBSgBPCGvhVE07kbd2Mu3iyWE+HW3nw1R3+2lLhkHLdVlUWlzys9TMnOrzRSbnzn7cmbR0uG
9RdncfpA/vUkWmd45Q8nsSS/L0oSLnL0Geb4Hev+WpT9FwWET0/WxfgKqq4pC2WavhbFSw6jpyC1
KFil626pL/V9eOMuwtWvh8NnB3Ix4tiewEzKeamOmTKnKVFr2UzpvnADKp/MWeq/DLYxSeSGMC6K
uXOdVd0U+pXOXv4vKJ7PDuFisq8kNa3iHqJBNGMd/vyqsNTvZ/Xs7WkKi/7K6vuZu1idDvGHjzwS
XiW1FYeSAZayVoClmH77Of/hNIbS81iy+oiWX4MhPh0GFxO+6KrM7aaT9/BgMJSvwAzdvj0y20Jp
+sru/ckC8rwN+OGokgamme4mnLyhXMbQpU2UgMV9l92bMgwt66u96Gcj4RLLqYcSIN5Y63dQdSZ+
JJsxCOpzVAZfTTE/nzytM37qh0MJW0/IgcVQzp1m/u0Z7cKBQN5N4YzzE4oDxz98iTSdhu9PLv9z
JeuHl0rKAFZDxnaF4EOHNu88drJVP3tDleqoTrT8ivj82SFdTASq4ZVSp6q0sLRmbQfjuimu+skn
hsrm37r+z2PvhyOJVHnwLSXtd2jnRTFpdGaq+AJf8cnYOs/QPzx3I4e+JqHM2nVFvoz0b5FxM+iV
YybeWkYT4vbuV+u9z87TxRQQxnon+ggWDbct0lTuqX9jx/HnCZfnY7FxtR5y/CNGsC/JQT+/i1rn
Yf7DsdEfbJuhUrg2h7k8D6gvtBRUXk5fJnt/Ukg5375/eAGhZ5lnob7YPbCCp/FBkf2t6+naEcs3
7Yyhpt1LmLlShFrRlzCaT+ZS5WL9J1zPLZVpHx5E62gI5654UIpm8eux9slVI18UC+FzuxnaFbhm
Ykfnd9C+uBl/NlFesizzITToO/JhYBlYSrNxmd75YAz1TQlYzpj3q3TxFa3nk5EmXywqgZ4VKkRc
jkF9ElaB+up6pAks4dP79Un65BOQLy95EVkeHefpJH0b6ZNrw2Qgu/31k3/2CUwv+sOg0oyh0LwK
+lsYKwGSdN3JUIP/+rnPN8KfTIqXeHrPwEXaWH/glNJ97hS7ap077kpfVKvsHsj0pluOW+UGDxBE
8uTqqxLxZ7dm+eLytwRR6cPAYWnc/rW1to6X2fyWgvS8YvJHtjFHhrNzb796QWt64p8d6sVaQK87
w47srt/JFWY6ZXBCxMe9tw899IbBe2wSiy1jqKSXUcfsPNNmgVtAaAhFMFV7pzHOjn30bGMrMypA
AyGg9qBi6y2WafXUI6HwO2k7qiWN4oMuAUAvk2vsE4toiNHTYLVRzIVFnKwy7d114lq6Kbc4xYxw
jOpmrqUZ4XroUyJ1DvJv12C5iFt7E7TdLOMNNf7e11B4COSfIzJY82VsoNLL1xJCmyEiOAIVgIee
1AcFNUAVaCV/XU9Q1RY1e7WPvWEju+mmQW8ySthD7m1UpIn9PctI85P3KYUyLXx03buhrWbNyE5Q
HF09ADb4+uvR9vORbF6iN/3Qk4OIjfYud+9q/F7SF7cS9ZNhbNoXg8kUKcKnxoNvVr5piGzj8mZU
Uc+byW2TUDePi61eBU47eJigzZmn0x4eEMVVXnCnwSO0poU059e8MePnStC10pNlndW7UvZX1hAs
Yi290pO3CJNg1dVL9nuLKSAjNdZVtY+sZ3mSW/bfyZdrEwTn2O1KdoBetVfkPf4gM9sXyQd5YvNc
OxLGWGCephmmosyysSEXlbtp0MjU5lstQ3eUonXMx9w32bqyPYReCe75D0XY81pIMwtfhluSfWjK
jh6/qN5zz/pfIzqk69HuBZNSqjvWot/EBuro6ywxNrq/1Edr7RdHP9ukvf7URtoapBMqrgSDONHJ
R4uUEUVBWK5k1V2qtw48y2WLLctNn0xtMeY7tX00DdXJ0OiZ+c4e3FkzmMuAPJFm3xf+RppUvpgT
o2GjpVtbjxGlAPmIx2Uo3WW2dJ005LbTn/eJr+wU/PwAJ3rUW0Jz9EVugJ5YejitlA7/RectGuu5
FyhtSwz/k/Gl6JexNTgpKZWDFq7jSkLSWpwijD7uYKyTnCZ7rs1zouEanF9a+dJGBzU60FPDlOyG
oEJetURZ9DgxdevD9t90oO/5JI+m9pHiQ7dR4McIhlwZ81Wxqs3csQzzPddIwLH6hRzqs7SVN5hq
HTfVFrGZLhSqeC3EgLTh7i4SFDjIsjxovG2/7DL3NhxVQLPk/sVEAmPCaSvpwS7Gud5na1u+KuCq
eKHTs4brpZM/xI48Ksu4vvf025o2fDmgSdY/0nzYjDICZNHOM9DcWpgukwanJ2LaHkX7GBmLsBJ3
jYm4SeKDkZ8kN9i6mJgml3RpYM6NP8LsUCk3bvm9k4eVXMFHMeUv1o3Gp/Prxc4H6p+isIfvINmj
pZTexvHNzd99OKS+L626VsNGQQ6blcxy6pcmcmh9TBaDPWVXKduUNLZE3ta+O1cjPketnqWuQmEe
SoTKcLBvpCJHdEZ9YHxWtOsSjkyhZqsxaXHx04+rjnW5DTt92XnxIikpvraoilTMeuYcFumu0Hdj
QcIaC4soX0PL2koe6FwbaLYgRrNme5aa86Fp5nrFIKCCa/Y4OwyUKcEyTtolqV6urTq+jwineQIh
vNZld5EP9wZKmTZ5ydRXF1Wwh1yuZdTdKv1JZ2/uF9cdOp6ow2chWYQH4U3IjGVUpVdjbuy9gHB0
tJ1Ess88xZ63qTlrcxCWZK2VijQXeBMHYuDsKjymw7essojucTcx8Up6UDGJGUu/E1c+gmeZIKYu
0k6gXjvrm6LQ8ukhXGXaUiCel9H2xsFDhvQ9K8mcW4YF1vR83eDZhOvtmPazPWI2oXfS5ZZjixLS
SbnPopx01k47WKhHG0wN+nDVJq9D6uHqWSfFW5/th/LBl615oWrLzDo2DWQtb4F8F8eS8ihLTK8c
fDVIVMfFgx5ITpRw4HLwIdXtKsuDO0JFyeatbsMGHY10rxnV7dCS6xiajt5ZOODpGQTXoXzsKjRU
0rhugVd0QbsJpR5oTzYvIzRH9ibJru2yWLSWv+1huelHvceDhevXUqTVZKMRgzRTyrsg0fhfuop8
7pwhytSVVjdOJidbxa2WhnjO5VOOX6uhjwb0SJbXcZMsfBPvstDnoyhpJDBrZYjZxUfdusukiqC2
cAkzbHu9uLUNmrbkFnmo6uQkW7ZGgE/42VAiR5QfLtBSKbOPsfq9yCH35GjQSP31+1nm27MwZkY2
m81IkR0T4lwpbiYhY1s91XFyLOV3c7iNuDQkjIaSdLDD+pAr2NP6RaJ/E3LnFO1LZV2lzVrOxTFJ
202r5otM7kE8QCQP1szHdg8yR8Zlb67Ngs8gMmjBv8kd2vTuoy2LHQQ+WBmvIj3g8ELErs3l6LrO
3qTi0OXwhplWxmxh0ACX3fhOZn6L/Efs/wtVIu4eV13i39nei1xthccKRuHJ7hQPOVubrcuuWuIE
XIjow0TNJUBOWdlDW+0M1FS5JZ7GCFFoEC785Nn3yyWvvm7Ku0RM057J6EUCGmmbXNqSuQYtaHAs
VlFR+FFXt2QgLbqwndX50pBv0pz7iYqv5b3VqFlici64pLoUh2ltz2X4JSqk4oaTIe6ieGWl72a6
Llscyqj/x/hVlchx5ZagAWccEyLMAmRjMf2VdqdWe9NOITpgshU43NzmbpTJFkQxjA8oxHoTd6i0
DPvUmrsKYTs2uDzA7bjW8n4pSnFoUL6b1TcpjhBgIH1MkcymwJJ6wBgi2I+e9x7qOASbh7DPWeA9
KjVCYSNfJxWH8078AOiy+jqfxAjq96S/6YG26AGVLbyEXbJulVPv7SIvwXGxtRO2vEG6rlHomL2y
yYdTq7/IxbcBN8rov9pCh5tBWyURax1EP1uMmZRlC69BLG1euySHImZObkrUYBp4HQstnjyku0CB
0qDimWnre8S1CMjNbJFF/nusaJuyOiXeNx0iZe1irmSWU+rHIU2gNHmrOBvfDN1DcWG+W4o9k4ya
FZc76yoXHX8mOaqK3UF/DtmppTGS8cTfDV75luCKHJIETAbGUhptr17XwFvRBtCByEViCuQCp3Fm
cE5r7CBpGV+XrdgY9k2o71xNeaO54QRVtBPpUgvojL2W8lEtHmXlyWz8Wz9M8Gyn+0y8ZYhpY7tY
ld5TwTvQigc7AjHqpge79jCq0mpp75v8zoBuNKTmohvFwoumAZvvegUpuHpoy1e13VqIrkcVX7XG
xB5G2A6OGdrxvrkPslchMF7X8bEc70rpKc1Ghy7ljP6wM7ao9g6AKWa9QvhsPcxjG+OxfceNcy2j
1RUDc7MQ2wHKy6wWLTc5ZRmSDxqowcqV33UfOVQY0gqauNxoaIR9V0TlK+ahZYedTDAxJLnFORop
6KNJTcYPe0iWamzNEjTwAqUjcSRzRWf5DMWLlFQ3/ZYZz2rfHwLgT5rn38UBNZqqpTzUIv90915+
44IbEAYZjLW2qdBFZgdVMQ5I07hlT8+WcsXW30rFWPQhIpPoabRYqLjKq1lV665E/R4WWxcHn9Fi
5IwibMmPQyYtlQ6og4FAJaUVEbQQo3yMI9LOM4hU89++2KWcOzc/2yleFFSy2m+i3KcJVTBkfXVc
BtFdqbmnQQ9XFbrKQEk4ZdIyNq+KfNxXxZsZvXjMAmosSBQHONHe+eghS0txzFJyPEwdcWoTaY7a
+mbEtdWNR25uqEufpAamlhHMeyhkUrKy5XSBTTcnZk8TdGNt4ozwKySA10o+bAt/WWCe7HZXN+XG
9KkFQIax7RfZBdRTtB9x2iFh3AjlsQyferZA2bgxgk0HJyyoiWHn9sKVPQQPLrgWO0uvDRzCYfFg
5LAY5XEWZHjeuKkWUrixGvMQRlhmpz62o0xMrwy/6JOqAK8xUUv188q1+ACwXMclCKDhGNJZZj7q
7NwpEUtnaPzK55GagmwsM8yNdgYFSrj3rjfJqYFSRYbTSPtApqFtJdj03JWkKvuh9WY5olvT+hj6
77G2F1xr0nDyyp2BucWQsrWmetzNLZw65izoDwS38+6gzWS3YU3GYewtu/jVC75lOCwkd59y1HKB
9BdBr17QlIkfQ/GsN7ed/a4hF/aUxgmNchVy0VBCk3KW2ThZg6jbadZKErDPNHkfxMeYCdFNgN9a
nYM53Mnb2xoXZohE28Kb5akrCVrIrVlhJMbeAguOGG7zpPFBiphs8BDLCAbOQb+Wu3ssQma7rSyI
ASRu9vaz3LPSC17r1nb0EQRAeGOprKff4raFXvIgyze+96rph7J7dItoGccgrJjnGu40eoBV6pag
WJgwHb3HNak+jg+FJsQBmwQ1U5kp4fGF9N/aEXqW0nNMUiGl0FswBa2qbkv02NIS7m0gqYuAFV91
sJjNSC7GVSvv6wRNVmvvVJzKdTu+4JJjQ206Zv6QVc+2uJXsk4J+vbRyQF36Y5ynz7oeY958iolz
E/0N+nVGMlNgys6ZgVZ5Lfb+Ox1jJWzLycu+dXHBaIG6c3FUBJJ3StMCL1Nz02jiOpDh+9iKE6jt
3FVusb/NSlbLtunOa/1eQ9sgjzxajvaudsI+UsW3NTASynKDVFPpSXadLjmSoh0ioCNj7iT5g5af
cp9AeGahKVNzzdgswkNKNSo9mc2y8W8k6VFN90Z3rMZTiVQivirTk9dvFdDB9qOIdhYqmuLFw3NJ
4oRDMkIe7EMFH0J/23jYc6wbFz1hK9029bqorjzgXV6b3Zq6d5+SuAQ7TsU1AK/CcFIOKQexogEm
fHCJ8WWVnUQrfjPkNwEAKRxnBTqIRHlz6wE3cDuwMWAZYR+1fKv7qzLlQoJFQYO4LED9kV/ozZPI
8YUxt6pHJaroGaoLG9WGkYertq3uLanaKY1ABSCAJX6wf479alZiBfcLpUZ2CSrFoE5uAk603C2G
NQyPPqu2xlEpjug2JamKpQhkKLbByyKpFy1aGCQlkcdaOWzXorE3eRmBDtu2ADPIp5T0RdbHTmI7
wgzYGchTKPFcQnpilwu3QTrPej6nnIXeJaqv0YEjiTomNuaqANbBsu5hBFMqq5lBrI0VbdsEi5ig
/T76mFpmrv9SpTDTQPGFLPaaUyPyZdtF7PF7fFMIyfF9xVdBex9PItRgo/oLBcijqoA0wfWiCOs2
H5VZz3iKGhY+lNjYesPThC2aElLECc4zgcOahlju34PqcmA8bIhMug7jt3LcBGQ2uhUSmociVfeW
1QK80ba9dyfVZMaaxdKFDpIARVRWncxp0subzA0OGnmutXFshnhBNu9i6OhYingRdD45dNZGl71N
oqxtKhZjBTMixIHvrjrjSRJguZXWCbq3sK/vAjSb2kZLHlvzFEDFrOz0sa71dZx5G99t9yob8F/f
LD8ReZmXYUqZKYC0WFxj2SLdMDwW7V1x627HfbrJN9XCXUFLucERNFe2WHxuszt7qyzKY7OvrhMn
WX7VEv+knGxeJi91Sis6nQrRzmrqe+Hh9ElUbK6YmUdar4q7Sut0biXkA1jvhQuKo8RXjUiyw1bQ
FeY1Ko7bLCQqwvaOtvvx67Pz876AaV80HsrRLnA2CqLVAM2EKu5gmz2o92VL87Pnv+g76JHVtkVs
0j3FJVSP8j0MWX9gYuWg4vGkAQFo9I1OrYA2ZAXqfiyZ073nYPhirfRJF8e8zG4iTTcTrsLHrylg
ispwLVPW660SX3XquJjDS1041MSB+xlLlfV00ZQL6AuUC9m1yF+ILz6t/17U9mUxeLKb98iGVGCL
KbvZ4q4OGqgx3GHG2y7/5kHV01zYjXW9LklHr9JiEQMQ6bgnSh1W8jKExRazCczCuWA92dQfIz75
Xw+EzyrfF7Wxyg2Vvq5xJmsByMBiBgvpiwvwkyFwrsb90B1KR0U2h0l9JNCsqmDEGophPviVX7/x
aST961LYtC5OLAtsPxmRDbLElmduvvNHOjOkZpJG8cUrfCLINq2LcxO6NdJoQ+MIIg+GiQy5VNnS
bwYa4Z2UwF6SKbtMEn3ViO5aocRslfGqmQLFA80B2+Y0OaSXUNuALZlFkvqOlmhdwxGkxbS0aJwM
xoupyut0aL7oXRrTRuBnZ+Vig1D4xDE1OmfFx2be9Nq+KrOFXXcbIEYbUpjZvaWLVD8FQ/Bm+BZ4
kpPR6A92aq4sO96ByksIAu81ZEENXL9lBIG5UD+8kHpvdPJ9ezmwlVQIJ7OmO0BAtbwE21SxdKrh
yrjystTKpYhfzeE5MijudMAUh+hBV90VCWRzDwo2cx+GmzvRxYswhvox9q/c1h4j476Uvv9bg+My
tGaIsPPi6+l2SkyeKkv0Fs3AoF7H/vv5Bf7zrf9/3nt2/fsprf7xX3z/luVDGXh+ffHtPw7BW5lV
2Uf9X9Of/e/D/vpH/zi+tEH6kV0+5i9/wjP/8crOS/3yl28WaR3Uw03zXg6371UT1+en5z1Oj/y/
/vI/3s/Pcjfk73//7S1r0np6No8Z77c/frX5/vfflEkd8J8/Pv8fvzy+JPzdJv2epf/9/6uAU/X7
8/3vH72/VDV/ryt/k1WFLA7DkLlqVGaE7n36jW38TZV1VbY0k6RaTZ8E5mlW1v7ffzP+JixZs21i
70xF14zJjlZlzfQrSZH/ZsuGLts8l62aqi5+++e7+8sn9Ocn9h9pk1xnQVpXf/9N++u1QUSErRhk
FCqyMHg3pn5xWQOwasAjtcYmNY0nO7cwkrdBcGpGNpwRMC5DIO1UwUccsoKymh1aACVjb8u4FceY
u8oid7VwXHkJJrIglMcDx/ShhtkHZulXQ2v8UztE1nb6LmfP5fdG8iZZ/auk+pTmzRgIBe9yn4uU
mz5G69MPH8cfB/zjARpnn9SfV/90hKptK4KD41SasOD+2phvWhfYZx37W9wJLShnuDXKaOHulWN6
x6w1+oU3pIDbsHbNwwZ/xOBnR1vzcgKL23yVupRhRhl0fEjA2qEPUrxYpS+ieYyu3NGSDCi6QES/
O3/fGolGnydNryEyKktTy4t5HBn2Uge9SlHFC04FHjgKlaY1Z5v12MpxfXv+YojXPO6CG6PCeaeF
nbKrrIJ6sBbpMEP3Nclvd4NB9c7OPOkdp7BUp9peaWPoUoUfbKn6VcCtPO2e0hT+vdC27iMQdb3k
g/8woHpXqvhu+tqbmcjVvRjU59RQx60+NDqu60g/5oFero1M/7BdG9x1ER0sU2jbMLUwFulNMfey
un8J03ZJQLn7bsftdSqklEw5ty33xIMbJ90IQLIoHeSKEQwUJ8/f1X6kraoxI0F3esio0NxVczjc
RZcTvzEkgBHhKQluKcsWotd9ksZrFLuYlN0Woo/8nkXwetxWqNe5iel1+rOhLlUqDqztzabXV0pk
gnMReX+gktkd8uRhcA3/2grM8saSRb0cDc/RJ8KXm5f+ySqj6lAX7SHUDZ+Mn61cydYxTagHeXEE
GlvRn8ggtF+5bgxKGGLjS0p1kMK2uinK+j4HyEgm3x8/VsOEO0AkS6sKDL+n6A++YYilbBMZZHTp
JsjK/uBNX9LCoPXZSS1AKSNzgRgl/aFIre5AO2Ul6dStUriwvJCmrbrXodcMIA422TfUgtUyhVpg
kH6Qlt3a8zJxHWbpvC8jajp6FDm9BQQbf2V4JICLP+zb0Z9THivapQhyCOqQbDvR9AfJiAh57V4z
F0CuYoTW1qIB3MzagWKYapgoF3w31sHCqsNzSLc5iakb+KquUyPkgtECmtqF0S71wvZPY1UtPJfb
ZR3fscJX761Cza/ilCTDsm4p84T2a5sBLjc6KduLDJybEoZshGRIQM0yjGl61ZH5qpVpD5YL6oc9
SsE2CZVmxayj3RcNYRJjUBhr2zRpTiI8iprsNokm4Hoia6+dD0lAHeRtKJEEIQ1aQo9QyjdhFYgF
oRn9oTTk4qDIhf2q2JA6q2Jbu612Pz2frnjVawa90OoCfaENVaewGwdWJ8QIeIMqr2UqdL7AmNsZ
Wnq62ParZSfZpoGwCRnWv2p8aJGUYTax6WpHUeT60SvkJToSsYPCUm6koL0rp4/5/GYgU9gTbKFY
Fml0bEbD3na1WV3RE5B2mSpOcSnCPXKSdq2nJlVTCbiEXdvNWh9zZZMBhTan7/58mMTMPDMwJW4l
EWrXre3tDaDNYdf67xmrwD7ypu0om+++aiDAqKb1SmHROhSxmh2FWV53eVTvUzFSHu0GVnBSdRuN
krmWkec6ednHr9AP9DJhxWOE4YYQHWtVuZm0aPQq2bRlB/ctDd+wNYd3ZWvynTQsitpKAZf1GV/g
wasDPc1mhIDiDcwhPrDOofK4dMKwfM8hHTTB8M3j+p0NlRscW6YCL0qAsSiiWJJLnGy60F2Xrpon
TseAWuWDYYDXz6J9JfGuTSSRMzmQ6ZRosJmbgXHc5nG2Pr+PuNM7urh9skyFC6yxshcdkNYbAUTZ
rAcuSVlLAFjABX34/W/D0H0ZRdexD2Hrb9E12RZN8RTldn2o4jleH2/lq6QUb9LpzaVyBvQiNOqH
FJuQlDUbL02ah0Gt/vnj8wM6bS1lZnj7+8O7vjjlsNVFmBzP98vzFznNknlJQIpVadnKIi5nzRhg
jVp5K7Mh1zBuy+9NWItF3GAJYizfyvQ/+tI4SZmkn5ifUI34VPfbOivZctTafa+pdLDNLF21QdaF
sPOCaNHF7PNCVLeLflTz2zhzl2Vm48fLPQQO4K5PmMjlVWSCcAM6dZX5lZj3sdnQ/L8ala5+Aff8
rAx1e6dKFCp1AfreMuh2tTXVQh1cCIhvaBhRVy4Us8yOmgTmTaoCZUEEEwZ0C3bEEA97TY3pOvgj
NL7Rq678h57M6vswSFZBHCY7uM4+n1dCWHhYl9cFG4UNeXTdKvVLmGFukT95/nd5uv3VUkHcxZAO
+0Fyd0J4RkV7uISZjxx3OcgqDaBU69eDB1HfyJt6kxm6T8G6xkGs+cYpXla6T6mr8su9UevZLvaz
k+f2y6L16l0wLRBiIXIHbDXwPTXTDkoHzbK9gpgjNq4UZVB7KvIbi/GhkWF1oxAbns2A0Bqhe8M6
d0fvcP4iKnoxv58DPW6h+wmBQsU2JAJr3FzfefhRodKotNzMDM5HE340ihpt1ek4WTjyIVPm0wcm
qLwbypvzF10Dq33+WTONb7MJjnFeJlhfOK9mEXN52X3+VHruQL5HAs2ibwoKdIZ+ovVebkrWevOq
NdaRUIMnWLtrpSzLj+kfFBCseW91GjpHmMlaZlmMsDFcyCOcp6YtKDCynPJpaMHF8KVZOt1BlCTH
DIoiILEj+cF2tZUVeOJ7buYvQ5i5u96304yI8QlGL4vEkSjUn87/SguP5oB8y7yO5V5XEiBAVvYs
kR5hqHf5WNCRKtlT01BcyX7arq1M1Ful1YwV2+1pZOnF3jTYq1mun2xpMFdXIrN1FhuuspMUxXBy
TZtntWncS5XWHFod9K45VsDtIRhFixZD1q4qeePzX69MVVYZf9mYWpS/bF1WDDYHbA1s7XJPrXWF
73VGKA5q2iz1nJR22QpgPHdlDlyJL+dv//xy/pkV0OYYEoic3mBLtIWCPNsqqYcghfL7jz/UMcRu
R74ibJz++cPjz9+fvxSZcdUY3bA8P8+fPx9NxGEjhFhUntMrnH9DYeqfr/j7k6WNCMngSwiuyAvm
RnCH5y914Bdbr9YwuJ2/b6fvzz88fztmzIGmoDgQW+k2GMYUWu8//9X7yLrUgmb+nz87P6TD6RDN
/nz0xR9ffHt+3Plnfz6NJ5p6VQ35ppMgYEvF8MeX3qA8n6o0Z4oqSLe9YSTbsS0ppp//mRS0Xgho
KtLt7//84QG19D98nddypMq2rp+ICEziblVG5avkW31DqB3eJB6efn+kek/Nvc6Kc0OQCeqWqiBz
mN8k4l4PEryyWLtWyXKTraf6DKCUP2s23vwq3eeOefLdqUbYxfvN44COWy9supAXyG57UWdXO64l
XZ7+miVOg1dP9XvyBGreNpgb3iwb+I1XYRYUX3OTIk+TdCiQhfFJTwENES7HhS+2UeKdckDlwgmO
TevlW9qxcKRtubQKBkS7mjZZpVhHuGm+0t0GnyDb2oxucaoHsaFIiYsJEqT4Vm5C15RABEtgQXP8
PmHXlIKHorKP39T86o2VdVe60HSr3Hgqs/aNdz1H3p2l1ZTmmo7zCWtfd+2VfbQFC3JqoI1l7o8o
jOkNmEhUif4Hxd7vdY2ecpI9hGkvd8g3HMzEe2j8/qEN0TkNsUTRF7XOMfyObiJuZV6Pclaf3gV9
byCQnD3nBVg55ygQOV1PNf36ek/Dx6axEgXy3JQ9eDDrPveQ/rZfEez97fpIlbon1+W9QKz3eWjQ
xOyi59oz27spKop1PyQ3ozROVYbsPLvmMTFoe2i/BTGM5Uc2ODIortmDSTcysnclmvpd/pSKsj6k
rXhqIjCXQ4hw5mz/dtDHLzN0pLrwJtJk4+pRsnLR9AlCF1wSEqVCoIWio0Mb1BeAkagf6fcJylio
jl48FzFKuD3bYli03SRwLgFgLqIXWs7z93hlG9V7F8tTESJSWSePZdDgdOGO2zxASBJoxFrP53u7
K09IpyJKh9jnJFGzcdqwXwuj2dUgbU+9b1/S2r/xXlK46l0qdAUSgEmFSdPQj9SzjHvfRKLgwy3M
i0TIuBv1uzQcLcxdMcAOEgektbvNbX1bOqjsed3J6YDgpS0eIPogf87Av5w+fQyS+MlDYk9Y/sMY
onw6yufAL38JVClF/WGm/i5FEXBR+Q1a59VzrQ+ai/tOgDDMfLFYABmvbqmvyc2bbW5Vr+i1/+hn
ShXCwkg6tJ9y5zkeerCNEsZ1X26tvqMfB664jBtrFVkdgNcGuHGSIrvVd8/SjX/nA/CQ+dUNxneS
ZOQEpvAJNOZjUhgfoTTfi0S7aaSoxaC/o6G7MF7Rs7KiFKnHfnr18lLe6c2crj2chhqaWX3pGmvL
F+9lYRWrnrBy8qNLBp4x96diLav4EtEUMvP2vYwnyt/6cKK0Xdb0xdrG/11o9S8x+kRZ+eIgO/nV
sCsiesFVOM7ghoqKekZQHrxw3mmjNt0PDejpWmARMFVjCXbhnzF6NQ8TAgzAe1mb1EGtjWp9Umdf
F9R6qYbs7MY6dRKgJcuSqNbF0PBYEtU6qCbVQa2FBmUiNMyXO/91mriI75Ge7WLHnybk0Mu+OKhD
5A8OjzICwAQdCMcZRs5PLluOOlP3/Ofwn1s+ry5DdZZ//gvY8955Le5r6tf/+kOKfOA/+PoTP/eF
r8m8iRbN++WzkaHGX6E+FzX++piAKMW0isNwU8Y6n4G1/O9eHOSfe4U6+5pTQ5dfIb37ukdd/vzp
r9u7wv4hjKzbVE1nNkdn2aYH29H/nqpNOKCBW+ziGLiYKcydXbfl524ZzXGPHLEbBgHLP7BETWNJ
i5bdGlhM3rIm8s+pcdimb5EkGxp9G2hDY+2plQnxYOgViIscKXszEICWlnQtLdHzT4uM4Kl2NMQ8
DMgIcj5Xnb6kcaCeUBFnpZtClr+6rXb448RbIoFxO1fNvAvF1K/CiiQkkIPx6E+PwrbsJzVTRGA6
9TZLD2rOkd91r6wvNrA7wFDzWSwpBgK/DUYdPZDkoOw2+ZSnp8nFvE1vMDCBBtOQYHjOvRYl2EU3
2QySG4nYdMiygyXKYk83C9v0VqJTPk1y7yxVyLy3UxQWjSfERRAMhAl0p2JowvkYK4DMbosXpGSj
p4RUjkf5pQwN+xIYJmgVLwuOwSyCY132fw9qzjfKkRYaH5e00K7X5hDIvYneq70cQqcRp3B4A/Ri
AVctdrIK832eO/1TZusBzgPgzLQqRnjPi42jjGb3MiZWdgba8kdoeHQmSd4/sD34h0SPkZSL/fSD
3dGtw/6H5mLO5s3jdNJjH0u6GUhBLWEeFan/jFKQfqmE/6RGOkzkp4Fymxp9HgLww73mP+ju4D97
aQIuunFOibjq9mQ/Z75XruLGA0PfaPZzG+bzZsZUhOocQ8OorN2Q1mjBLkPNK4xT1KGRKYS59foA
h7vZah/sMNmKvgX5HSNP7UOCf1T/muPV70Zg2mf1X82R86uOInRvMYjUhMmXW4UD6pnLodTibgNs
LNyWcf89HBv7YzmZM9fGELj5XjqV8zFzMoZyfC+QrsI+GghNEjtX5O6DS+wK6zP5EoLylrrQLBdE
Z+3aUju0jotnVRE4G2D8xqlrhX4aUe4+RajNTpbe3hYtythOX+Mqym/mbGCDMZdv/YS166Rri9x3
TvOS3G90LevmeuO8QXJXrs04ETc1B7DXPcQOBhrLHV1egG4Jy2fAmxfDiLUHwg330RrbgxYkxWMs
mx0qleLS9ZF56Ed5UjUlNeUW3rQbIiKIsYu/U2Ic32K29TUaWcOVopK+C12YIy47PEXb7iSzNLmH
5xweA1PMJ6+ZA+hChf+UL48qBTwXqwj72ffn1li3kYFcv8u3FhC0XRxbogsbxVnEb+LE29ATmBMs
Q7+3o8vQWQfb7XvE4zttI41crKOuRbC6q4w30VDBbgIfQkGbebeyyCUgsr7+mK2YeBTziYfOtfWT
nI0AhCYXKiM+Ug33X1xRAO6FKTMBgl0jLmxTV+jC45RYINtihgLMxbXKh0s5NPZz0brG87RVV5rc
L/b9hAG77Y1Xg5D00qYYi1U+WNlBczF4gYjw7CddsB2j0cPESeKkZCKmbtpVcMxwq/88BEhg7j2L
DXqZp04RAf13Huw+cs6j72arOuun77j7JHdEQtGDMwMVdiwLeJjLq/eZyo+wHfqlQtjNfrofggBs
IRLrWz8t0u3I2nxWh27I3mtX+vdNLf9OqfmGsjtOI32+qWvgEnB2LHdDvAe8eBA1pgv9d0go7c4p
dM2k6tsa53h4CxPq+KKV+6bxuqfej7AE9R393FMLfmxs/5ks13nPnMlfIz8cHvQomt66GG7FkLnv
8JpwBh0Ao6Zh+1j6fgNOra2eTE/r72UJSp0imDh8llTCJs52ZZh65VqESDgNyDgjvz/eN0Yhz19n
lt79e87OhnyTosjj3NsNgD6rKsJj3vYTrIaKWkEZnFsnxScibjEtSctmnQZYKJU1YB2oGgA19bi7
6lYHQvf/nkHXy2jIgMStfRnCC9DHmzqAx27PaHdvFy3EWx+mzm6I8YDJ/JxPzuyK5zhI+03dBuKc
utmERwMOLzMGfhf8lsF1kWuUg5j3Jq/Gs1dH3hrwhrZVQ9oBKcUTD3xtZ/B0pbqO4M9SO/ADEDzq
c6XC/t55SLRUjSMvEkuCz/koh3+WAws95+DpHoOoIXble0gcfF9oZKycObKpYknMQuOs2UbNFDwJ
TXS0l/PqaPlFvZlH7zi1uvdUdkAs084EdTXG8t0JTWCoHfwLXWZPJmY62wEPhG/0DpAFr0Z5cWDa
vbbkOJU+xt+suJHHIQqGld5V8lHT5o9xzh4NYGcYuJlnVEbkt7k3NZDbpDZpQxSfNB4tG7/4KZxm
ANf2vwVuNYzt8o+aUoc58Mad1ltoiieNHoPYMlHtg99DmfshXgbW1CLIHjsP6pIfszRGiH3f64XT
rChFUVuOx1NZOlTp0nWl5/JJVeuG34nwBrhKmX9K0qF6M/DGNodQPosUuFyYlmfPKctHK3eE/IH2
crUPccB0HGH98Ue4R703/tTItDDL8BvywPJHqyE9hpkCGfbwOzPBZ0ay7Oi+jSk7uXCPE97uVmjN
q2xwpX2w8/Q6aEm1lzkkm9LBgWyIaOU41FPvMkPHhleQG0Gmnm6xWaZXowSAV/fPw+RW716MOxH+
KtPOHSrKy1go+Ekl36hu7ho7IceNzF+0bNKbV8rqVns3b/DCs6B+yxcB0hMUua13v9MgDZ7p8Th3
Wt7BrWT2GHbWj67Bt9P0M/GmyxilYIKkQxdI662eo4Pbz1g0TdFh0IPmKrKquY7WHF8TJP7zMdu4
tp1uItPtnydvNteNm6Ofa9HOiNPR23kzwHN1FW0jAUYyJHbSoRnR4y0/WkDiwszdX06oUWAJR/05
GS24usRGhyif0mtYAHl1NW/riJheaNa1a563AkdOhn6SfwSodFzTtENzwPHfEzM6CCtCMRvNEAIh
o35Yplzqk+eos8MdPRjLubc04BUWFYLTnHn6aXIyIpSG8o4hvY+8YvUfbg5krNvsONZNLGfmULwb
bTIfvualBXqSZpoPGzUetKegsB+iNHB+aWG8D4U5v7uyx+hJjwDdoOG/T/pgMQDVA6xE/7Sz7X4j
LEfymV6bNfJeCQFGVA2pJ+9NERUHNVKHnF3ibkymCTxhva4CHbsz6hnmPQKu6K0tz/U0UPnJHcc+
sV+Xb6Bt1pNeZ89mWGBsI0FiZnk3bcgLrNNkoDxCqFBvQ/gSGK/HWJxAPLXNyjgVflU8V8CVkfyM
vF2DgelzbYzpTrNwXnLGdlsjX/NWWzCI4tLRH3UMTg5lqfdYkRTZq1Zr+1r3zBd7xnTCGK3hsyeb
48bkzjhLuo1dNOuyQsItTDN/PRq4USV5MBHEmTCVlrN5mfs6C4dm/v51HyUOyo/J7j9uKJ3F1GiE
tzoI+uO45IJvReA+cVv3DPULLPxymMzEPZfa9zKT+jFGt3QlAVyQnfdEgXzLfIxVicreOH3UlJXO
Kf2N58R3wo3sR32rhqMFh8gBSb63ISxe1YH15kMXlv6vKYPC3dWTaxr24upCWl2FQeXdBzmq0T0y
XDvVSqMz0z7ioOokGuBOX0MvNkQZyq0LuaPkbl6cuig3TlC5TxLczSoOBuddGuOz9EP9j2++dLBQ
g8pJH/rEr2+lZpxV+vLPyFo6PPQc3G0oKCSYJnodo5+Vq8B1x3WWGBNopDh6Sn0jfliuqqxIZUrV
CHVT3aHm1B1FQ36uZfUK0nYKT5ikotLDk0kOfFM5g2nBohyrNjypi2nMO0+7cN6pq1k9JlsZ0lUi
JW2wBmh03BCDuf0eIm52Cmsd58XW0F6bqnbuKyEq/NsY5llRr52qyRaPAe9sVxGI4TjadSi1v8u+
Qq0+GbpTGUzzWfcHQoPe97+LxQLPiT1SITZrPQW5Xwxt+ejnOWVmbUK7PRbGUzfgi+TRWPzl4zQr
prjc2gGhQBnbFWSuyXrkTdM2aZcWZ3NwF1+BwNyhtNJdmCs3XSX4e2IUBQoXcX83ldcaYdr9ZPRm
f+/Tg1vHEShOdbXN/sAXL/kTJuwqPCwC7MD2oS2XJWLjsaTe1/njpZj9esu7SRLSShggFfbDfTUd
mwqavDpYIFFoiyTo+7TSvsZ6XhxDP/JO8zCcXCk6HrhlWNC+na1p3YM/AKzdOqvGj7CYFq3pnj9P
tQyNZcjfddye6lbCZLRg+p/VgWAH2vGcDWu3s5FdwVN+ioR2pdjXPlLaMjb2nIK/Hrzm0Wqx9XZq
gph6rsVDXxj39tyaL2FuiYcJE/rE+BB0gNsydf92y3oDOkIDVr83o0eNQPvai9580XEUyBtnus6U
DbEwD14HXXtQ1+Wyvozc7S93JxGW7UNnPzvYqQlNfxVYBV5ITFEhHmYTF7Le3pDkvHWlgHaydPxp
dtsDbLPeOGQq2jTb4pohnadb9Lar5YUsR8feul1N42WZC3yEnDXgOF0W/MIx0j3XDur58TDG65F0
jIKztF5t1aeD9rAVERyPBZ8wBQHvZJJANdd24Jb1B8PQsqcuSaH1YLgRFzNWD472Hs7mi2ZQryin
74LyAfTHNN+q30X9BgaPSI4H0s0pDLznyva36QfaBpJRvVXInrxCY1ENo/p7qlcFdA0xPYTNUf28
OkgJ7LK2G5kCb/LXIG0I0sJytO5bDzdOOzKbayPr5lpYrGRRU8IVC9srhls6m9ScoDpYZqPx7FXu
8IB91Ga2CQJX0sXZbJlyUZt7brS8uKO22VHvz6I75KG1+xpTjrssrWx3Hbq4GmU8K6IqoI/XMj/Z
9uSdu7Is1yFL5oeE/6iFefILgyYA0I1d7sI8NrdFSUZuTzolLzMtbhUi1Dennm4eHq45dIx/HWj2
9pvCk9RlZXtlpUl//Z8TCgLZ58ywmPvoYb/TJh4kU1oaNE46qGRXEL2lpu2SrMdcpJB/nOWFVYdO
9026x+1WV++rmmst3GequpHoL2hXwxXJpltyCmfA9Syk7IFsXfPwOdVjPm4QBjRbZLw5ZsVnfgsv
JjPFMfLm9BttZxlZ07cWQuORhB8hN+JPrE6zhUwdYWszx8VxTCrrLaen1GEw/1xEOIhFgWbvnDTq
4WjEzqrQssmm34D5lennaKJQdz7ZIKXXniviHyL3V4iEhe+WOYWbzyfYl/muWmRJFaxIT2tvr4Zy
KspLY5IZLM3jOfdqwCa1sy6X/vLXnAdDp7NSJBrKo8K7GYb04XrW6KK6iUnrKTmGNhU6haervWl5
fZb+v56MgFkM82eskBNpN077yreTR9/xnYurwbudM/xIlqm50NlAoxG5WTr0d6nr6McOcOjjWE0/
PA2pRTVKy7bcoqBrrBW4SxSefjCrGbUIB9OFNK17OC1efgtIrPForh4RYiluf4ucoyS8NxJHO0rP
OAezPd7UQRPpdKM2cKPHPR+bGCFce8rwAR4XidfCL9ey0TqcO4jM0jB8z5LUvRa5P7726b3PsrCb
DDQe1PYfdfI3ILDiqEZ9lid0u+Ot9th77fxRm625zqaoP4o6SR77CjUBdaFsYNhYVS9uiWh70q22
3iB8MZzpsI8kZBzUEEkAElSy8q3lVtDC7Xo3OHr1XqChE3Uu1vYaLhGmr+Ge29fZpelggtc9jQSH
bolYFE/U2dfcUCEf0k7Ous7c6NG1sE2p5yo8BXqLOcYAJqVpQ6RCGsNd4SI4HyodCqVwtVW5JPGm
i5JO0qXR3qj9+CHKwHri2YZORuLenHLWzkCVEl5bwAF5aT6VsJSxO8YtTFXgHBWn6blPI8XGBmmm
iY+Mg/EtTmOX2Dgvz6QWmCxWmIz4uUjxL4jbZ6932SntuP8NwJCdONjatgU9f0ZKMpbG38PXUGJa
f2Dn0CbU9WsUIMUkPzA8+qlOPOxFv06knz2nVIuMtouvgXnXjh0LaNGMvHWh9/xZ8bE6Pzr5VAC2
Q5/qe8e08/3nu2/HRXihQDdsxrocNpbrVJfWDc8KrEMb6SBkXl8Vfgc+lLa2veE1Mx18hyPdfKmG
EFaVZnafm0CxDCM0awGXY25O/QjA/WWkcvJ7asPdlM/Bd8/RkGansgWW2L2FmlPsUtMu9mZY9tdO
82LI1VlMQo4LYKjhUTstJVR1poVifCclLe7UWeGgaLLUkFZpbMS7zi/042RD3lZASaerABXNgzy2
3jh9Sx7yOhwe/X7Cy67QrZc4QiYj7aGLakJPz3VA+qj7CP4YkuAUnFpwhzlwtldQo6hBycOu56dO
r68UKyknGvZAP7uMCb9wjniAqqfuTLvlgTSNax5XiAxYIYDez9czN4p91GHdaS5IRFTyxHHMgkXA
xzvqS8ykt35/ypMsREBgGeetBpxKI7Uaw+Lv5Sp0n21L9HtryYexNgP4tKWCVl21rJo2sRag0q4F
a4WoDSVmOdE8U6nsImpjvFzNgi2c5YAvy0DS1ODN++Lllr8dho46k+jherIbmeYcWnfuAhfMcBRY
m4KE2Sf6Hdr5Vwms9drhPL7XBkxfxplNsG14VWfpTxtcEZGSWPZDBUuuoz48G7ZNeWSpPHU22gzE
NR9WQIUVVk141VHyO/ia9Z0oCp0PPcouw+QF2/92Vmbmv6+WH5EAaYkbBdIUI/r4h4ieLGmKcSoF
rQKMutqzmWcuuhcEbfQwX3Qrzq5ZXPO2xgNWxwa9y7nLzGsbe/GeQnizY782bmXY/fBqfKTcOH3x
qmLAAoizwkbDuKLFfZ779hwvyf6ARfF2yKd5pdJ+VQBQc6ZGCyr+KZemjzSy5hj7eAVbec/ikzQV
nCYHHmkE3U+YYXajDtCtGklU0s4ahtduQBlJW/UL7kssCLARwtHfAt5ObXf9sg/WJII7r62QC1U4
KwF22B0lisuZibIP4uV/+B/HewWv9UwDwebKMvZDOfpXETv5StQNgNCYBfNOTergHqZgOOStvsh3
8L/X9YTIuxVqxEDUuLKuSk9V69AL4rdShyhr71n9ur3UWu3USs/Z9W5TbHia5TfnnAmfqlDy1IZx
ekrZI87UOpqdvYhjZFCw9/pQ5fdaXDtPUu/Lu37oi5035fWu63Xc+rIkOBH19q+9PdzpHaWzIH/B
t965psiY7D0XLN4YCeeJNsS6r6xnheKaER4nESx+2DDMVnkGR7qgUgTRm30Sg035ps5g/NZvQ896
CbYZlZ26X4z22Gx9fvbSpyEaTgvqzWga+/wJUORp8nZzlrfrrKkJYnio8dww3lGkrLeBLHEBmMyN
oKhp3Mk2cjZDbT0iaD+jc7V4bWFJ8G1aXkmtqn8Z4N69WIYvxizcrSdTbQ8Jq7h1rlmtOoByP11g
qdUkthbOfhv6RQM49qz9ps4Gs96mQAovKtSx0xh6K5Wi1YRY8akFKX7n8k+C34J1pVDopRiiIxDf
R71ztW2M396r1J1rhevx3p6jYitsYzxPXkS3ZsnhnGUYyWSfIUl1p3n4elJ9q9+77qZ6DfWY21sN
C7udmjbs/zo9dDePotED0NLnPqvjxxS7LepT2YptBASBQ1HJycVpnLXoAY28hNKZjiqN3WmvNY4b
m5yQ8l4Nq4Koq+9kf7TDYtcLP7p1gUtgEuTOrwwERgo47ENktreiFp1ee0+2GFwOFtIWnv78da8J
gZbNuvzwM5NmM7XaI0po0VNho+JDXclcF3we9Btp+vh5JO/nDLELP2aPA5eGblTrNleFPY2mZLzE
9nFe+h9OFDcn+dkZmad4Xxf9RQWOkTCtA3bhmICjtZCy+sl6MyIVt6Hw6R/FgHYG+AjXr46fePsO
H2cMXnGXnNgzJTicg9qIYW81PH7gLcYwIXbVHGhc8hH0tf8SCJT1M0DPu8wMK/pptD9HewzW+Tya
98NkdDdKG3cqiP2MZNlD9l0iKbYvga1t2y419FDfRuOUAlpO6fMkCTWgdLLC9yiqThQkxqdqABXU
u/oIQjmL3rPCRIKXBO/gR6Xzzb35GCseio4USM/N4dHG0E6DkYFnOomukU76w7w0dBGLgTYyz+6p
WVq2fbKoF1IaXrll8kd9tuqgPmrb59YJg9vPnMLy/O/SMjXCB/Mwpbl2+NeulSaIBDkRXrHNrO/o
ffXPFJexVNVzoD3LMF66w7Hp/VGjEGf1ehTjpcmtEOUsB61F9dZLS8qDmTff8fia11MOJkpWpXuT
ToCuzcodbXGzx9n9PLSOvTgQxsevqRynpNTO71NLT3/VrOul5fwq5sZcTBD7TTuGpEtxFK393Eb5
AHVHsGuZR5fIWvrayxKvObl57JruHSQsRcZsHs4qSWy8AKGLTEMvbCmyEe79vfp1n7oFp73h8xZ1
IXR8SDiWdPGMoy6DKAjCeAugekiwTS8AQqhRWc3FNjJcA+EDNxnvE/ttLNuWbnqJtdSU1H9iFCqn
ipZ3UpWk5m6tv7UZYK7ZGJ2naczsdVRUzc0rkhkUaVHiSByLHWo26J+oaGBs9XRTLiUWbFamc2M7
/WF0cwABjuxOtAENEDpmtlaxZq5N1ZayOOuGnaOlMK1U9JLZY/FkptNKa2yCywVa2xYtGPUIj8tq
KYJQZ7bw9F5AzMMcPAiZhoj8ccF0beeAjzaybksc5GrD32FgaO1TV6cr/58p9QPqjq+fDyP0EqBt
G1u/sDH+szrEkiz5kpQ50HY1Zzpdd9/YCGYAiY4eiblfUNCR75IW/maAKbTTMr8iRQO5NQ5r2267
D1Da+CjjRwmye252rRjCHWoi1lNWYYPIQuj8rPr62Igw+jZOtdiMVpIdtSG8x+9+uHfMSr/NkHrv
YDXkPz29Q8rC177hhyc2cTZ2W3gFWrtne4LotABrFDQEwh1eKr31Xg5j89A4w0H9ZrJJsnXYpMGh
NJFfitFrUvM+GBA6lOgzZJqLlXt291lRSA4AtPqn0NLrBwQdHoJWWG8A9tK9MThL8oOboXBAC3yW
ObqqWGfsRjv1FYfLMO7FfUlNZmMv8Ji2pG2dRv5BjdTBCgmUrErDg1eVLyzHglyEFAPyktNa0Mgh
9JnZoCWVgMLCaXqhJ1lpZNGH9n7rQzQdbWv6oaqY/7Woqa7YkXsx8CjlQ1+azbzi1nKQbkrg14p7
NfW1FpDcrJ3OqC5qSm+DdCVnNFiDIfHu49DQ974LvkPyaK9Dqxm+xUmxz8c/whq0V0uO/UGUuJyq
odTQSuoETuZqSMBWrYBu2Duw3M2d1rgrbQjSk0LzRA5+iraRoK6L0fNjmVbPfZjgQjybzaNh1sbZ
re/LFpU0Vy+iQ62YGJk0d+ng49Y4RUguucOrAuSnIp5g/4fOLrIT1qF4GSvQvu6FSLcjEh00Wf2J
11egfbHU7PIApd1/5oWpwRmLIwBeYDLKvsHl3hOvXwgNugrZ/wI4YNVXYDUUsEPdEaMGse5cOifS
hz9fpWjkorcXkCgBij85jX6Ie9+6acVk3drOLbapJf5kLrJnpdGVL0BM0QhhE/o8U3Nt0uzBh2IA
10rqQiNIgJm/7+AICuphg3lJb3vGM4zNFgZ45f1E7nnlCuiG2L5eXeih76AE55WWusPGM5EGSfCP
uYDyAtmXm9W7U0HgjAe7Phr6YL82aCiIrW92YEtFmmeAIx0EtRZ6n+XpEDBNGzftmQhdEiayVkyX
LtYrEwh5cEzjcj6oOXVogry+BCiWaqLeWgUV8MxwiEZTgrxL0CbrKbLGWxQW08oLo/FgTeIn7O/4
qcXe/EDX09qEBvnW0OwTvlJUcVDTZOu0WT8sVsR8pherxl075NtQk9Z9ReJwydMmYGVYiEplON+r
4deFeCEn8kX8jJoZx59sQhN7KV2pQ9WBRDaJyLIqBI5HuF8uvJJ67KpjZVirENzgbbDCDrNkY69G
KKIhlZl0uFsuO14og72Ifdqp6jnUbG0PwqBdQyxdCO0L0/UrxVRnXldQ9zIrsVJDdEOPrZYHhxpw
RTAbDTJbFJY/q8tDN69jrYdRCQJt5acy/kH7g0aFW7xS0st2aTI097ZdVKtBhNn40Eb9rgaIyN5j
UO2z/Fbu8nYMLpmb/z00eZptoxBvsc9FqemtbRPF/eNAowV9pv/3rJQB2hHxaPzljfmxr9+jOPRC
oWKpc2N8jSNz6HtgeThJrBblQkO/NWNI4zd0XOQptOQxG4e3yOyAWiwjBBDGWwxtUY1G1/ztI7+w
jWMpcDR39RW2JdP3yXW/N25dPVp1KE41bQvw/NRbPnN0mbvB1mj7HkBlpbmH2jDvVGSb2dHeb7Px
KQUrvrXKBvlHI/XeGh/zL1UxW+bR/3V3g342Mltc1AfeW8gVVN1kr1U9P3KoCP/tfEhHQk3kQ5Qi
+FGPmIF+fs7q00Ua09oUet1C7x3/hJ5pXofERlnMJLZXG7LF1/U5lAmUb4gr5r1BFW5TTkF2r7YY
NczGFGErf4LimgT9N+yxKGTVBC4FILUMzOwpdDT31uAhfyfpvXz0nfXLZut6tBvLOmgFH476AdtY
svj4JW+KU1bX2Xbwpdzj6Jm8VNF4rXtv/nD9jm575SeXirbrFTNwjd2fFnfs9vmlGNLzgBP4r+VE
E/LzZFpmBhGfC70SvyZOtNC2aYqm71GHjpIRJuHRVtgDKO8gRd2H2enK5wTxWBqU5ZsMAvdU2AnQ
kOUuM8+phFb0OtQPxdHYEt/2CElxvO/4WvdOJqJ964nqjFCTpDDYVzAO22w9UN976QtSRyAwwfey
NB+mfNT/tGQnFQgjmKQa5BEXoJbwsb8Mx+nW6cjLFXnf/0jr+uonpvcyahk68FLaGFHjpqzPzQtS
BFfTtMoHs9fzlxQ9l56CzluIosPF8dAgV8M+ufz/GU3GImbwL6UN1/N003R9Z6E0uUSs3n/YEBR9
a8Cma8dtycpyr09tdg9e1zv/D2HnseS4ki3bL4IZtJhSM0kmU6sJrGRAI6DF19+FYL1T3ecNesIG
kNmnmBSIHXu7Ly9HLf1zhOkT5JLG37NMd9Dso8Ec5id1ltczSK96RiBph/4mqQKPI7rwkcODFozu
CRXg/c0dNxvfqoQ7vACT9JR2jErs0Kg/CLT/zqxU+6mzxQkaIrHoYiJAEE31swu635bROu9GmBJJ
rj+mxdQ/WikdF62rx1OvE4MXQgnYsT0ZH02R6mtqKvfDEdFb5rXpdnIhQm7NkOSYzDXyTW01BjJR
PDBt2uOXHSB92AOAORZRtqmu/qxH7ZMDchU7A9LYnZTZOw38chO3iWD612MrjbGoq2uyNH9jXNWB
dkfE1urR87RslIUBku7W4iwgvWyVN/yvS5wVi49xgl/877XbkQBIW0k6taPTTTtG5dMXDt3ENoMP
YATlQV1m0nOeC7QPd8QXgNIjiJ6mtL4Xy9GkWX+O1LUpSw125l1wzhy2nn36jGUO6Uho9NDSKnFS
p01Ovg2lW7kFlUrgnejfingC4GSU4ksdUe7D0Fyu3Y7S8c1rP+NF9y2WB7UZbSsNKZoHsVNdy/zy
f3CIDP+/41OWz6unW4gdbKx4pmW5y+f5P7A8eh3XreeLYRdQgh1yo96N5HRAtvUtmgWju+qksE6i
la+pTnJbPubNo17WGVCwsdzUHVA2boUNmEeOJAClNa8kUPHl1GcuC24imTa6srj2Tf49T+P6Q74A
asTmPMpqr/d5uEddrF2KwOo2vEJ0t2r3UNFaWFVEhjzG04CUFsHCU9gtgGA7eMIqZR7nEAFu5OR/
jtS1cbmWLNfECPwSbkS7casKypZfOZuaHdE7toD3wUnDL82rzsduDNMfsnDSTUfXHjlqPl2YTRJ5
zvD8x9O/fqwj5t52JfvGWkrnUIQgLBP6NPe8U9W2lfPwkhn2vEL9WX9n/72P2vhBs7PpE7HvfpwD
+5ub2OHKd63gKafjwYZpdEgz77ZqLKalcbcp8qjZqVP1IA10sQnjEbWvTF3DPyupAZDSeAQOmGDh
PcqcKnOKYnCM3vfWG+z0knLb2JaNLV/C5MsKgFBomNMerOSHmSDpQw7yqyvSHIkddtOavfKDTBNn
L2p2/oOJkLphYrZOli/0bLT4pQJu20VrZltWqp9ZZ3tXHzh9j1f+o24QqPPxWsXse+j49v1xMo3w
rhis/qjZDUdmbK1oHvgglOnlumwTdZHG3/U865kcxMHD6Nog+PyM0IcxuKiBQ7xMHdT8wfdRqi/X
1Zm6XspjMXuUvL2kShUp3z2jGV/EcqMsofsxXoxWIfvdg9cPzlY9Tz3Cf4yNGhGLk82HMKsY56IC
NG2JudsnB0+d+pDPwr4q9nWHmK+vmEZudWSkh64LYGUvzyoJmmHbap25Tlovv5+ciBSDO5ivyVpt
hgspNpCO9JcaCewq7nyc20PokugwgwlZHjIZYK0eB/d/uGqNf5lqMe8BeUE64RDoaene/8fCGiZ3
NpwpNu5KtFjXVLrdjq0/bDtY9LDddSu9lJb22iL0uM+0DGH3UlJFUhSrpO70hykd9rxQhBkPeffQ
WWW9Zhsf/QiBGusNGRyt4TNii6eHfg7Ku6IOvoy6nR6s5aFpbeNwGwuwohEQ0p7pUhTvom/nnQxg
Nzh5h0a3t+9u05QFPlu79c8EWURgSHkXj235CPcFex12pENUG8M+QQw84lq+D+U0b8rJeradvH4a
S82790YMDyKnuZFOabxBSz0ce8wWG1lV3X4kg2qd5dm73cpiV83h78KonVPAnWKrj3VAXgKJstIn
MyqftPygOAfTNMnLnHXXKGqOcnb1V39yIKSkIt4Oi3JluT5NO6fW7B91JPEC9O1PtiX3jdUGz77H
S9nUEWtPapn7ZO4YEAwSBLdlBNc4dodNurTz/RpQVqRrnx62braXOlAuYuAYK7IKtzVZqV3g+wCM
5/nPgA8KrqQy7tiW+PrCF4/afKfrP1ozZgtYmf3PsonH/4EPo275r6rGd53AcgLdgOKkM80CvvTf
q4Ska46YL40Owq3MnQxNceWlezWW+eI/Z2rYqXOjvjPjcYtVud0OXkZGWmBPL1P5QGh8BJPN7S/q
N6uc6IKWeTAj0JxvsNabP71yci+FU14Jh6UfbgSoyrED0oew7+Ohyl+gwh4sUTNlZby46oyOoae1
8EGoAOpNRG39pI5S0f058nPjUchMPwwThnhjfHTT+Icap6n5mV7ITaHxKUo8KQ9BQDfIgwcbiKm9
V/LCypVfjVG091Ql5uty5iwSw4LbwUbzpnlb6yJ4G8eeDjMy33EITpnthNu5yGgiWovnJiwC3DR6
9kiJJg/D0OcbI3dZYqwQ24K7zD7bCbV1XRnRQVlditnHW5kM3K1s0QO5XcZ/vT846zh59YG4ncKU
5kBL2vSHowEFHBxYtGZVEYCJoSDclRHTSvXQjLP5pns4Rbv2VOsUHHaW2zuvyomsWzTU6iHVZhJD
fPp2anSTjX5wV4HWsBeSUCKhn7dp+iOtsnwPBbVdW13THi0Me+Y10EHdjXH2nk5V9Jr1tr2X6OQP
g4dW0ewyuMa0xsJbV8K2BQOXDPU8o+Xk0Mc2o9MKbhz3A/0+yab6hWn9Hu5t8tz0Nn9/0oMadZPm
quQGrMcnG6n2ig7UTmMdY94ig+PtKESaPmEFEF4z76xumvbRMFSfpiDSKCnmV7ReJEfpQGJ5yarP
OtUwlEXk5yw2xX5BtLiLa80q6c7cPlqtegqU0MNzlOnHcO67L78gAyHChEVKjDYckNWHhzYbHlhu
yuPUpuGumMg/0IYgQHg87AebXef/YhA6/r+xZa6h67plmw57kCDQgaD9V+E2N0QS4L7Fn9PF8dLx
w/nFLHYX9CI4qQd/9Omp/D237WETe+23Mc2+K6aQlvrZfT7G3+PI9a4GG7TP1LdTpqXu9wKV1FPB
tO3sWJTPdmOXaDgz+jh+RV1f9umm7TrnBCSkR6tAuM1SKFSWz42Bdw3bWnjuCmFcaTT7K2NZ6q04
fBhE6j3mKPCDpeQXehVuS+gmjKPobzu2u8OEwgxM6K9a4b7RECxv/VoqZTC+y+mtm+s23QYdK1NZ
Sj10uHxSEXi+gu7OKAUcVCBUmjxH3SA8pjY86imz/ua04MHsJMgeHbzZBweXgVtAhlbzbNUOsk3C
kgbH6nfqWjXM3XrQbJvOCZODETPnvIjm/jlTz2Y5c/XUeFLDkX9+phrNsB9XRZpw5xsJeGBTFF7L
CVHw7EesY36DjmuYwGD7dniPn1tcZlNE+DLriBG30nS0XUAPfV5wJbY03Q8TIaWaQHaR/eZaRX/X
MV7YmEXGcrCMfCpI7ZlT99/4f34MrHMrRIDhzl1m6EXRZ2ehjb9LJ/QfoZGex2hK13+HdLlemoxV
+mJ/Gx3qjEpdEVFrGpF3cZzEOYIXgWlRNrgPaFH/mXeYQUdCRjY0d9NCb1Dt8xybx+oPaCc0tiJv
l2gJxiFkHCNC67ttjHTnolhmnpUwJPLLlTDx+5dmXr10WodOT7PenakpT5FF9Fha1bRUfOQdWv7Y
EAp+1nz7PhkkLWTqx08EvcYDxBvY9GyAj8x/4jcvi6jbsml3+z+KeNL3vrr7zZoGVU6AKeY2KOT3
23eeJahdaQGJL2PvTa+Gh0+g1bTdSFNzk9UYB1Zol/pTbRZGsROolPkmLG+Rvy9xwI829g/0+Wxp
+N/CL343LvL/fCo1kE4L6SmYgnDfj4RCKRmH6b7f/mEwaTNmtBTrcC5ZrxrhPruFJGcdw8iqLrtN
QynEPoCoKy8qfmtFIVMGhb6xvv0HTPQyq2nKxodUavTZKWwhYY8HM+7j7SS0eh8hh9x6fQhWgm/i
RuF+prBLHrUECje9+5WeId1LFRHOnqGbhuI+Aa5KP7IK36AvVEcyLtLzGIu9eoJ0Qfp1bY+L6r0A
bGfZ4VHHJWkSkWLlVfFg/PPA8vZSiBJSSlTWx578SdRIcNvnIIpfioCbrsbQ+PFWOw79Z1mX+SNc
yerOYVywGySChjks3V0kNQppZ8zfy47hE0qRgKmA+amcO1rU0lWwBhNw40I9MhItWuMFBxMUjPY9
2B/7HqfznwdpDkdIaUOXNCd8fO21WURt6sF3+hNbC+b1PTkzQRXpO731DQh5Bfb31oMwEAXil5KO
QpCC9uXl5j6otOJds3DTOmGBLfUftKGezT8n5tYnls56PYZxu3dtWCJcb2Bn9OCohWS0EuoEFCyn
HiLiA1Lgad06ctlR28VelSzV1+0l8kdqgUrPzynIRJhyDsJ9p7SgORQl/J7SP0itCyE7daJ+rd+V
PSKfCWXoSD3CYSzfbcGyBurPYNa9Vvf/mnJMfR2Mhsy9Oh7drTqVWDzp1s8ws25m7lHWyTZpO8mt
q7NeS3PCQCBRSKUDHJE6abYuaqQbu26cDSzvXt2d6GD46zYfra1f1NFFej6RCbyXuiUuXStPtz9s
mqyrKsOzCvGmYxS3swjWJDKE+a3sqn0qpH3XVNBW9gQhxmtVY6kHf6m22tzQ7/pbeQi5XZVmyXOY
jdNPm70T1o8W/WDpZc0nXI0MjSecqxJIF+ORcO95CMAzGeIQTlMwl6RAdzvLBte11ICRh76Btviv
LOVj7/CRPGL9MO7LgJiLfOqGt74Nf1eg9C6TgJ+76xG3qNe5hBIAbtJ7EZNITzKa1mOTdLtintqD
qAr9IwvYNyy+Wrduf90spmnJR7wW3NwVQYuV9Ll2zGsmIvvqJgRseGSAbLOU2rDP9PoUCuvI3+X9
1KT+rpdV/ebYV2xBDX40GvKhVrwZdfVqx0OzLpYuTFo0733AuIobN15+Fsx1EHG+7bs8Rnytg9x3
y2rf0+98jRkRmEWIia2pnfva7fHTNZ8D46IzcDq8NRC703Quj+i4962adUtmAbM2jseBp9h0aNmR
47inWIqvftExq4fKILmpKx3+Y9ygMXEZ5Vo5G80qls/089WtSscGjCau65BjR9HF8mrcf3XqXJpp
ZGCw3Ma15aHTCDQc88fWbPJLVFIaNcuyU7lxDoOSLf1UM/nIMpIMBTaF25YuSO21RkvzfaANsrNM
4GapAe608FAYqoegTb9DOW3uWjNBOhG04+Fvm8aXKzmiHAJIqK/VjNMpPHlNsmItF7mc08jm0Yz9
eXP72PUI+VYdrqlpaaAAO+iPpUGEEM0iKp0YRR/avGYfWFQ6wVAUL/hSY6IJjGdlzYIjUq6Ydk53
ActBVIBRrd1SnnOPnCTbE/JdD313l+L73SWWd6YACx6Ew3C2FLgg1ZEY6NNCvCXCpimMTSbZ18hl
akubpDxbWv+rSOttSk/szbCbYZOBhDynOVlWdVYFO/V6u0lfrbwIbZhaU6WEcGqASS0xizzq2Lm3
f4/02jIOt6Vqpmm68lL3RUk31SBNPYig/tCTrL7Q5j90UVT88A2sap3bfQNFZJ7KCdxdnOTxHVTW
9j7J+3kTxhVqmgJgW8QKbWDffYiXzrHdTcHORYz9R11F838TB9PwoBC06BmCnTfhth4M4yFqx+Co
F5Xcqq9fmFt7baZC8zSr38OqsO9Nah9Y9ab1PmJg3rPJijATI+da9gh3kcjLuwlLLGt8Zz2C4QtE
Xb243afaRKqTuP5yZv1nyab5rJr9Q9C5Z/p5e5cp+eVW7c3Gb77/8KAWpbXyqVTsY2533mr2w7WB
n/kmWAiA/F0icqIq+l4/qvk6TK33c7DMhTE8OX/obYbREIEJa8av7PgxX76kucegzjOscaNOu370
Drc71WCvNORwqyH38O8uBYQ7HFsz99ENlN09abILc5JIyKw6E+XgPjl29a5esamzWKPgjZ97ss+e
8ra8XQ8KH7xqPH6YBg149frRKl0Pplu8lmXkXPFsfqe3wsrhlc1DJ7D0NwnYI90Q27DRjUutd+ld
PBzHERWhh5fvqcauRsMnG39M8JQ1bggvbgzXc3Li4UopWK7J6fO/cB6vomTeDrCJXnT8sw9Wmb7V
Xm+9h8xPD4Nrv4ZUcTtIo9WmHiDqxhhHiB7jtABExvPW4oMaQNRsT7TWfJKTuSHmMbsoTUKBwImK
trN36jQOSA0h76SmRtOw14vkPdJjY2+TTLMfM2G9dbK+G3vc+frIbrxwmvqRfZPPOHSsN45SQdak
xNRTS87qmPansRnpjFQCCDvWsRMYZ+4zrdkuP+HcnrSLyLv3AB7hiTuMWKnPtvr4CzMGISEH505p
DU0rI8J4+RX1Uymy7oG7KIV0/QqppnloE7w5cnxvxkK+u62R3U8l1pEsivIr0IlfXe5le8wS807Z
dTxffIZREaAICPCr58WzI+X0wRr079+yJz28JHNcgxVxfYLHYG7M/xyVg/7n2t8jAVl+yz3tz++V
YSov1mImt6xi78mxuevTJrqfDfY9Mq+qd8foITiQfaKzaFz8qu2AwDbIidqm+Lg57gtNPhrMUm09
L991nw8jQ0rzOE4/uNpdlDypdqZ3MXguzsgS1UHGH7Nmiyp2CpIaZ9Q4DU78vTpVd/Ve1MZKl68M
6vyTn8r6eZzyF/WNqMI23oShSxaqBGOJJRJJ1bJJFk5HCqCUy1e+EugyCZYVksFCQjP8cezRZasj
dS1ars3LNXWU+GInoiVUcVE7OTBtN2L08zt12poVJp/U2rijwA+8tKnh/kN7ZBu0C0nLwYk8EqJj
R2SWjTgD9dzf+BORH4M5Y8SrABl3GXen2z16YnSF3LV/VsAehENfNfkV5yjq+mfd7tw982t3rX7I
/I/pMNBhHIpUVyLC1ObOH1Ya9t8lGM71XJrmfcvU+9R3hCzCV7XXmTSMfWfPMPhqnZSVrMr2YTHZ
fJAn+w5CiLa3wzG79l6KYcs3mxc9MGqW7YDepxk/Wt5gnuSQAHh14vi7ln3YWRB/usV1MEbnue3S
iQA7kz8xBesJJDk4uZn+ptv9dtCi6e4vgtSMemMzEjB6mJ2abrg+L9t1klDi1ML+Z94YDlON0oLb
ebUyGaafZ7K/oth2v1XluIbKCsSnp/vQVTo0xCZkm5I02CGrdtiou7166Bx5HbKQVtLU7m77VilJ
Dr294rjLmW178ZfPYneXLePh20LB2G0z2/FG1RVR33LH8GYCJZSGM1nOofCh5fBZoxT814wn/n3H
Z9o18JVJ8VjbSL/vRGrMKyGACs5JWX9EA9QIstW91xQCW1Z1gg71iAwTrxpKdZuYRqf6dNgYHeYk
9rdaqYv1DYxlIaE81lrzkLWZ85wsD/UcPumaPZ5r41uyDDFpZVSrOBDiEC2n6loGQHkhChZXC0/f
OrWbdrm9kE2uhJozwv81/0xKfmXmnIylvdTSXhqk179lYrzyrXpiCZw+HKOUe+wNw85J/WQ7pmV2
5/TZxhnRvGOks3YDmAriB31IhfmiD+TdmQuTHUNL6FO5RD1T4r4Z3LXhMZbNXTj72pXKnOVJ4wMM
Xd5k5JVXbclHqNo2mGC/zzbG9VZLsos5AVKVfq2trBrIcCocarFZq1e6jhacb2b8xNL16g2y+qTr
YWybnl6Qhs5sPSwlXxdNeyMK6hfpttqGzEt9Uwz5i6oXhtkrr8tZ65jirmkCfetMI29a3YpvYUyk
kj+Yv7sYhWPnEs9ZpfZGM6fwJwOUzzYzu09ewhDbrls+DCStqntBFrk+vXYLKXhoYkIw4E/26Lx2
6JXYgy0DFC1muzl5VXROwQe8Ig7c0iOKjx2zgZ3Rs9vL6157rBFoo1G3kpOGJ/Ws4QncZVZUbiEe
e3s2PudextOXZ7v2JksbYJPWaNzxOctIEGDJLiHjfEDNoVCx+u4dLUcT0jdIB08/u3hkztBg6bIs
otLKdi5GSQFSozeDcYTdsIlc9l8VbTIUSda5yccDG/1NKYKjcFrz138fRJF3DgfmQpq27CaNvL0E
Bb0XQYjJXebEXy7/xEkpGsM2bO9lUTAJJGvWtKgGwxhMhzT5+5CBNh+zmx0oLTLCPamkI42bWiSi
bcKCgy2k6y5i0AmfW46i5Zo6UtdAec4bHRcGhGCi4YhF504Fhs1bAgkc51JpIX8itucOeeNTmpW4
dAzY/KWdr9RyYyD70INkOE+WPz/kzjtgQsK6THCPfkWwoQO58gv909UPMk+swD9nPl7PFRvPZ1oO
4cZHmnsMyD/c9UmIE2Ap9IeUHGQ6p7QQHHhM3NinzshOdW315A3juDUZUXBLqMUu6a2nwMrjs2o5
8I4H2y5y/Be0tiSImTHTWMtw1xieZxqZw3/sjJoSAa1rk1RoIWOqZNf8sFtQiItZz+nsz7Zzg7dI
er86x0BbWIzTxl0EuUaBR7Qy6NZl2e234774PgLvf4PWlW753nQXezFYa16JMCUINmnuEWlW4ldQ
X6PWn+Zj7RozIt7+BeoSyYy44Faa0+RPbH5dMJ1TuW0KoulN592yXgdhpp+I0tODN0XmTm2ZuYzE
KvusbJkeSnYgoCnC+Oj+vFGw0RWdSVm+0yKgLTWz76uFFZNOoZZ9BhqjQZl2l0bCnxl0/XcfG8Mj
qAiEboL+NDcbfG2kRrJB42hWR5jD97fexTI4Wd2gYsxmfhdjG59QthHK17vaUTVOEW5j3kH7eOel
QBKdTNK4FCVpG0Ex37aefmtKZJUwQFWZakyVf7wtOJHhW4eb/YLuGi7GqqPeWDVmwhab29pzAKhe
vZRlgCfJSOUvpT1o2jo8jDWONnMZASIwaPzaONthDQu28p9QYmLlMRkbRV4m12U8RAgy8g6EE0el
6baH1pm3Kn9Aj4CB2+GLmVb+hIrVo3ta1GnkrP60d7KkRZgDmbAyJ/sIAlHsmiGMd7lObFfi5uJh
aCP/lMcYY9NQZt8BkIaZZny3McSwZFrDOWjG8hoMAOVvP9A9PpB2dYqaDsSnNYlLCnAVEX+L+nfp
ICQFM70smu8AH8VoQzvEKs0BIF/5G+Levw4wKR2SgPBOu8uDlQJs2XWF3tYnMTfQdYabOcsKGbvu
3i3E2jCLmeQNVKL18mCEljyBkId07hP9NqOBVXuO2YuGndk7mEEWDVRm+eJZ+MimHYTRivZe9DYD
mcn1iGQ3gXard8pK7OakTtkrG3fGAGlKXUs6splUB8ssopYIXvxBQ0FJ+KhPugdT/kt9PKSDJAV2
vQ30m3KdDfBKOcfljBdt5cW86bnTP2Fioi81OxZ5wDyEyKZg96IOZdMPlSwZN8Qv22sPLe2tTOn5
0NzdvqpW2lrQPnA/L72Vv10WJxyXvBSjO3oJk1V3wI6leh91bA+n2G3x0S6YGvpo30cZeGdtO2ph
8AxfXrykfI7xFbb0/aYoegHaU+7npXuifsoAm8zlVDt7lt9fRdQg/DCMY9WQpVlCGHgYUxlvdNgM
H1ORvJHLoN3HFWYPglg+UMMEz3OVADqJNJzW7CO/iEgnek1KHAS2vxfs6u/Aysc3s7tqC1XMuzdu
in/dR1GHIzAd3jGnoxCLyrcb8L4yUmwIsjypmyGIlDszS7Mv2k5QEAzCL9kWXNUnRRq5s1X5AOpN
Ump4QIXnqnfM87C4MSiVUbREKSpfNaeTmnVPyHlCADGjttgcd3Gfdzv1/e3xOqyQDnprX+umzdi2
9FLqsVi4FPKrNQmKN4W/ub1bN4p8AOFlFUAaYsHNh3ecQXGJsedWUEncOzc/OLooSPjI4leyJp3A
iw5KQeQXZrEdu1A7UqZEb8v1fm7WJvqNd4lBauv0LTc0U7v9rGMkvKYojPcONwte2HwXLgwpYAbu
Jm8GtoKx/eBag/17SeEMIzP5OWUtmUE85Ze6IbTy9qwNjygixk1X5SfFK0knMVtsNJKAgiTTMGdR
VpQm3XhlNrFHdxcPsXyFiNGdJTOHdVg672TPBk+aGF+JtrC/w/L590FVnjDwr+LZ9X7h0AEsmTCk
rinLEuqfn9pYfC+H0vownaRkvDa1z8Czqi145O5UhNqhyDGFi7RxLzGKnH3BX42g0f5zJJZr8fLT
f/8eEN8Di+VrQuW1C0EOPMg4xCNTDdEreVIu3/dG/ywBIUQ6AuDcM7Zk8MRoMZuTE2L+Wg22OCe5
1u8cFH2HMTDZ9FXsOT2EgQeqC+cQMZd6GEImoe6AgK1IbPacSfeLKvyrqieTzSumLWrl8DrUxYel
mo/mMB7nqSvICKcXSZYzID5yoOhOjk9oZPxVWI3Jj9jJ1m0jw1+aJj+WE8vP5KVdYFxVyFi0caR7
MDHEvTRllx/clK0SQC+EHob5zdRogkTNksCcPuJxcT6rEsMY0oX6Ceil3GXsaqR4qYzutVsgE7Nr
acC8iuiqNNNKPa101E04XfuO5BJP+ZXY99/0l3/sf9EPLXTT+wHx9k1yX5UQnaj0opNjQc4hXJjS
ebTbVQ9H9T5Eu/R4E6v2In9WQBqmAsFFwrhVZzRZ2yfKwEtWaaeuRJ9NLFbz2vd+ejaQCz+VAJge
RA7AyjaZS4jod8hw/Gqlcbq+ycucZGP6jfZpWdBpmN+0JyssXzI7ZrAaIJ3ypBF9LwzjVe+y+sXD
dnnsiync0NK5r4Zesnlnea/jwjz5y5hWnVpoj7zGsddKZYch+o/6LmlMtjUkIW+ntNoRs4asXv2K
+kFKX5JZafYxzv1wrzWDe2jc0t8oZIvejsT80ec4Gf1RErT54gxsA7zO185qeG4tp/H8RKdCnuCH
5C8o4octnpF4p04zv2tO5FegC3SLS019AAoknImeCsq16GiDWOBot27BfsrJgC1ZNYqzrMo3JE4n
R4eQFDZu7slodTT+OWYM5ZdTD5lXuyd1xNtfrohl0bdaGBJ8OfcWQOK++X+HaF7HlYucY+xDMhBy
E+87K9o2ikPtZYoanl0Wlj+NEupC1/8cPM9+8zrxNHnR/ImTrllXSZs/GZWOBbI3kjMBbD1ykarf
jku3IkdBffIkeK5+OV0sWaup6iBXLlgmOtnrNs20q/rkYAbUMMEzf9Nck2kqM6k4Z4E0S4vTxaAZ
e9lwGjHFrgSzJ+qY9tmNk/DYDJ2/RWNqfZEiS9ST9d5aGrTF/KgG9urB9cJ53ZtFsFenAXFr17rP
jvVipxVF+UQKgf7UBGKr/uV6OZOBtlHvpqaH+a7OIaFBWoFpyT7dGqN6Xw0Dcy6XiqNoGv1SxAaT
anKX0CewrS0IAfjQBNNrbYitg5EFzhaw0ZelRf3vZNqDCeFr3hn5U4wB6NMcmWZBpTWOZj9rW7+8
oTPspX+VBu61FeNRyTfUg66VZB5JolTb2jr8mWHOyFx6moXHuhHLHRRladrr5hbQdvjkuEG1drrW
+Yji6muCo/mrNZBTLViXkR7B1qi7Kzcy69Y0diy33EjTIlxipOXUGw4ujBkYWDgt8BlZPha8Kecp
oSugBAD/nLKBCg9ZZ5LXHLTuOeqLAWfRqL2W4XDxR3T7Y5S8KJLGcoaNLnnxs+J4W9sKKKk9ncpj
GdfBRrFHamjYNPpdYyXphW2yxafnZ1N+gv3wS3GCnJSwlR4wog4rfEssgyC0eZFPeMQe4WnPSDOd
4p36XfXAm3Ec6kTeOzVNRViVdGZ1f3xoHONo02xE2MZZumA9m8atSSUg1CRNq/t6uYvruTvdR9Xw
II3Za9ZDkexK37UOrKc/bvBOJT+rOxpcrei8zZjenrX6tydvbpeNGEFNaU2indLDiMwyHgLDgCfh
BQ07Lv4ZYSIaw1RebtBExNgFFi+xEwZfvR1d1adAqXtwU0GEHsFJIxpaOOtKbw9RVTMF3Sra9Pcp
Sh0wK/lD3+rgqDy3AxNEZWgKq/hkwEcTk+UKkcQB7ER1sST1LW9bQlpIPUDwNvOHjIbyQxwRcGGC
CN80bGFX6stBa4GGpUluhDplGmke5VCuDFw924SajM51sPTo+GPIe9IewIwRCt6ghQv8Zo//N9mC
IZY7hcyJdT2+lK7xQTvY+yMPHWZTu9VhjPCiOzbQeClLu3/QkmHc/j2ammR4EFBdtxM5SUEo4YQv
3UbMFfeok3SijcqJbmk1g6pwfFSby0w6Jp/FtbvygZ15f09LrkcTVkUumwK93FUQW/aFRxp8msPS
rvQu/xIgmwJBL02z6dxqfu89zXlYUaECtWrm5rmHI3PyqTrXdj+BRnRgfeeCqk4AUGt97SMbrB9O
STHs5GBjeYqKhpYNwcxHJVkV8RAehiIQp8I02uO0HGk2K4pIEXaqU/UD9StT37ZHKqjoNCxHf3+6
tDVv/4Hb73XzG1z7gD6BaB5DawTzmETsW2nqrZ2Yt4JQOTZ17Fe7g4OjdNXSczjQjyTRepl52xPJ
h/EsnnDpDc9/GpsjI+dAufe7+/9YQrmkySezTttfsaioYzDs2j3W3bHBxBstqYpaWNk7KMzP6oYM
WcR51OHuNlG1U9/6eCAu3QiyZNv35XCw0j6B80nRn/X6c0C7CvNlS+9jEM1vhUiyuwcn6+efRmAP
K2r/P73Xdirf02EC9LP008j5at6dNvnmOLwhABjtSXiX0ECLkiI83w6536G9wAI22HzWY/q1F2UB
oxPAtgJefpN4897t9OZAWKi5760+ezX97q2dsVZEs/9jGNwJ8EsDHWFpded9veuYh61rs2erqS7q
RbE1GmO4pMuvBPSj+drn8SWZ+lMQxvkvkY8nvuH5ryZsTylv2s0ngcZ1U3uRfYOTVXX11msdbiva
P28VeP7leY8S001fk4lliCf1xvm50KEA/h9f77XcNrRt234RqpDDK0kwByVLsl9Qjsg54+tPmxNe
27vWvee8sACQlmQJYcwxem89eGaKS+4908FzUlkF3DAeEN1MZzKKrdy3vNT51DpETKJPnHGpUajl
F5nZpaDMh/PLjL1IMxAwIUPU4pbGYQE4GF+E/M5qQovaZQ6mePH0bsxUz2nyQpcVzzimC1v0jIOM
BTK1WXIL3YKMllE7aUQfPnO5v004EkhwKFlBiae/zD51R4oMeWOJoWwTbcCkT97ZNR03XpON+skW
tODRdOpDAlRs9xr0nv4R6bF9cxF/baT3IQdbsmvIGfLMFJg+aobX0pr+yKpTlJh550xf0NAMh5kJ
DRBuHfG1ePJGSp9clhaBMeMWbWfFU3GYEak/R2Z2ks8wuWfz/Or1Rb85waAA25/hc1l0GlM3/aGq
WvrHzZg8oy3Dhm08NUng3gGD4UWHxL6zPMpGt1PjuzEyb44monRtvNuN3v4gIq9bPzDlGH7imsHz
//cDEGAZaE/m6b8+pGj7NMu6//tX+c8H5M/RGnl469zownI7uY50ijc19Levk6mDb9IiIfdWl1ez
R+0pjie2lvm5QWACfALzo8dDJj/vJExnWjBgB4bC3XaCfODPjkYw0JId5BkZx0v798FXMnAZkb2x
dBTrxKm06ftDeFhUhbYpYolr6jTQPWZbu5hxTNkduNmVxqz8syvWMGyIRwnX3UVlYmYRjmQT2/hI
MwRgjZhvTHpzjwrH+DKUwNUMYwCjHAZrcUe483woqvzvbp5586Hpuu9zHDgbO1RjNCpuuIXZNnxV
Xe8j7qPpt2ngSwholW7wO+3SmmIqnqdvRq8Yl1aAh2aLh2StlS4ooDhgNYwutLBy72NQrVtVW3CL
eudDJUH1i9dpLcnrDFp0LsZHGjM5TcmKIY0xjs81fLBt3bvFi+VZIozQSa8RQsVLFLTtgV+G9dSn
6bUpSjRMcrbQ8Lt3lm8apuvA666yJFjXfI7N9ewULai0cGNVZvdu9BPJbsKkwiq4vXcLiyw5UjJq
A4q7t4QX9Iap34tZpOtswtoyofZplT8UzgQnki+Uej3L/ZgUaaT2OVr+LHqXWyz1w79brLip/mEB
NazelQUZL5l+50UudJex2na62f7SByS48ESK92XMQaRU39SxhKGD4nq4qcAyldIH3oL/mmEkjMYr
6C73Sb60nruT9YOLB/ORa8s5nIpu00505+TzBfSIwprI/YHRFk+JfNdmsaAQkGV3y632UmM9Vxba
qFC4zI+YUI1Z4TRhgdSeYzfPHuY0uNs06avvGKx3EhIHMCjegAtV30J8eXsgcdvcDUvSTQQBwpz4
n2TKUG49lrP7vAZRIcXCne2pJ7kL1wSqem/ACJiq1y5O85+qZ4eQg+BjzSLPZgC8dg4sp1lvhARU
xuelN/7uWk6NvErQWWJV+a4kafqsWvzAytwwvyopnXuDpj9aMhtBbHmLBddyKZXgDJYIEIh4ZpQt
M9LUitdvEHn6T5fx3cq8CerlawmbgznXc58HGjE2c4FWitqpUrGFo2LFOFgs1qlikXWKF0yi5P+2
l/WHChCbpBOdUXkTV4n3umCF+t+7WUmDUSmJGq6i+FsRInhQkiX6u1V6N55CwzMTznpHrPnwsLxE
O4IFKE5dodOoFX0xEwUBqaLRU6pXCr2C5dMT/A5Zb5ckMW650hAL4xUwBsf/f9ujaSDq/+Ukcj3X
cKFfaZAfVdux/iuLvB2Qg01FHJxWAkBailjMeEmeuyHvzjR2o73ZkqIBY90gUj1PnwzbgUSMUFEl
bGOvLqF+kLt5pt5Hs0vvHsIRX1beK+7BSSo/XHoI8ur0IzcrsO2SV6exeifqqtjSiXN3eg+seiRx
noljsZPGjwEu+ESj+Ja6dvG8GMpWLs3N3oMC1PptCIrbzuuBGUTWvXRDRHBuuwaXYy8wcJvG+rk1
OI9p8XbnznSxHQYluYEubbRiYoAfh3rPPSUnR15t7A24PJi/8vzHM2kDBMfhAH8p3SkBrovCKSH4
ZelfLeSa98ACCa4ZTXXhfUpKTXT3aZBhNLN9cn1M5tSsiPTWsy9RFqKyczmnS9JpmLVLlkZrfndV
Ex9Boh9Hd0L+WzoHCHTzy4BbWjMwm+naCFGQu4nAbICGDo0MrcDyjkbNfgmU6FOr3eYqXwI0tOuW
ogetv4rsydY1AU4lI4UgJBP4boCXCsJ9KETnk2TgLsAwNl4YC8dpVfiVGfwJENQ/FbUWYzrO89Oc
KfkTod2Nb2sxycQCzz04I7kuenZblK68BVy5/Y5WLb0IdKLbYhmw1jVxPVx1/bPX8RNt4o6V+zrW
GqpU82lueg8z6oMzcMFnuffvBb4PBmYNsdvDXcpL0pM7znITkH9nmm+WAG5no3vT7CB+WazFeNE1
5Sw9Cq1+wNcKQppyGoVsnx51q/GA3eneo6iT/OEa59k2k8fagBiSqd5mMyPVNMiejWzRXvHLHWRC
BXiucF8tukOHbwCOKSXrqWPWu7bSph0zek7DosD/pFnc88laB+jdiwzhAgXpQ+Hs2MSWg24iU9tD
O4J91DqsJywiqH6gzilAUch7Yq1sXpPaLJ6I18zfrOlnb0HrXU8s18WWrbYVLrii/iaVvFAF1z1p
HpLvZeYXzbgWivc20CL9ZaPQBDHufoaegRTaUUk+dnLtHmtwaCvUYYXXuEeHxd1Gafq7lM7PDMj2
yTQYvtwNmlhbd6fY+MyT3npRXO6vTul84c/SHokzgLcBneVztLHDVXeZRxFY/W+HVfkX2PjDnkKF
2N3Z9LbeMBr3oldi7nuZ8c2FtpZ4nepXGSnSM+qRZ0LOlUIpN8Y8j0dJrZYvndE0B0KPou3S1PMT
D39vq9Gz45KLqHg9ITKXL47Yyt285T6yKQm27KLgIzRgl0cOUx/TmosbTwhWpIJFUxNcN5GUJXsE
2eAGO9XSmq2RZrWfoyS85ENpP5xi/jL3yROsneaHpoy7opyC323R0svO3I8gG56wk9AQcVi8dINd
biAcaxiiCKaX9zp0Wu3T+lTBmzeHXBWaRc5iS6n6AyCcg5LmkC1TvWYUJWLLE8dKRlVbuqsEOwfm
SPioU9/+fZhpUnrwNAyt//n8vw9YdvljxX1N/U7JHRHs5tWPLsfwRc3xXopStenSCWdk5ByHfhm2
Xel4Z8OzDrIcMxPckPhdQdEY1nCGDqH4XVQrV32s0WONqO9UngP3AAHVLQtJXZG1VhYXR9YTNhEu
YDzLrkVZIgxgyP77pst+Uo+5mzzII5+YpuEgbz7xVP2aS5IpyE6m3QljXv3RB0v6C0WjyhUfta8z
CsNtPQmKW5t8zdsPWU9hcdb2TVhmx568GGuo+v0K0lPxR+RqDYZKPGu6RKEYwW5wrEz9p4Nw7PTv
AVUn6D9U1N/JpEApScvk1NRte0zUmsZWzP+r6xlcj4aJtzWtmVM12TN6pvnUljmWBNiU85UJ4ybI
a+vG82jTCNPKVBNZi0B7mhoDRmeWcBmZ1lOpltVdtxPAq3QELIHboA5Sbmv8VONtncr8kF+A7LrR
IgCo1U85piTkZ/76B3Vnxi4JosOC+uyyuo91BaBHEQ/2AbRrhf6Z3pts9zJUopk4mvo11TTrPYtQ
TfdG8loIbINqBDgMwI7IrQIk1LNoQCn0QM9NutBkaETqgzpU82Xdz/OCxFgL3Yz86n+m0ho/g6ac
t3QwqOQigcAhloYMbFFnDQNaFhzot0bE1attNp4NR/sVZmOxpatLDyQLmt+ehXk4mbPmvj6uxtBO
qAri8pQTWb1DMoMtYgQxD8LjeZYejiVXjpRuSLAMRX3tKpLQGTSVF0WZo5sCc9f39PKbW2fxc2hF
t8E2yxcrVqeXbDEu+CtHDI292e7HeBi4R8Jjqj3jw+FveU3Qi2yo2cyPbqalbDtM9yV4qtBNjwZh
86NRzehqhqhXIUO5fr6Y3httUHQ3mIyP+kAy4oL3Y+cYxEpOQlxWQ7xZKhhRiplXb2OWf8Q6q1tl
LJllqu130yDHXPmTcra+znWjHe0IuVLnFV+WJo3p6gmwWJXmJ8gxxV1TMTtrnRl/djgtZ7sYyVhS
5ocXR3/k4bnQlP0yEbpriE/R6z3h3tO345K/RSYkXLkQH3r3UMEm/4w8BvtzqffnqK2i52hJ/gAF
2BCtyo0KfuOjr+IGfWCubRMaRk9u3EzHukoDkI4kpa1/kcxwGAW7pu8lJiwi6QVxtcLYZxVhU7lq
R7tJTYBzIRt4TRb82VU/fdjETnbgnaRUoqkRjyxuAQVb3NnXcbcHzHM75gTNspD+kvcs3rQMVGUV
GUQ52ZiiUaqUd3Mu9E3Fonofjpq/hN6fvNIgu3txeZRSoNgklNLNWOwl8eLsPGdwzsRlcS/SzOTG
3LR8n/gtYxTEjiwywYwJLXHWdsOTqxnjMS5pbSo9Imh7mjzgyWawjTFGUgPlyD1K9bOGunC01brf
E4iqHOk7pFtD7edDKdboqxhE7CZew3NG+FZda9vES7VvtchexfiN2TRo/0zlhhKXkJHKOzOn/qnO
s/tcJTqYKDsc0Q2xlsxTRu71ol4qI22YrkHGPa/XjxpwHwicfvoS43CSSkJQrXS1mgAjdgAl0knC
/CqHV7OaKJuJuM/jv1FoexwYnr3IA2Va2kcnnlwWv7Z3U4qWR67o/Uk5rKvYZM90RLvERW9tauxy
147okXPSuXgUcZW8NWldvcQkl8k9hdTf9Ye0Z9g2YrZmq+qwz61a2QGuEzPQMTkTnbufm9LczlpH
sl4I0c4pbW+P7Ni9krFrI0LrmE4wf/rOXRggHRqzJZ6YyDVzzlI88N50YM2+Vo/FtWg5tReXekCO
9UMabHIrEiN8uZVoKOyagvV1VcK0rZT5LsHhXZZ/DQdDuRAsfQwRTGwTVnKvEyT4beku3qs8Fk4M
fVcZrjoYABQMW6zUe/ii4Vjiq0aFBpA6AZMQg1fBRFDtMDXE91CnpQPEV2myYr+YVYlCAz4W1ulH
K4BitoCHmZ4z+RGxmzzqRYEZ5w0h2H2s+2UYKO+VTcQjSYBvDU+tl75gcS4O2+o8XGEz6hsMXeR9
tBpPV0Ihttz9s6e5nlPBAxqpT9zxqxElvpR3/tcnTDHNJvMxUof8W5yRKgvG5EcHv2UbxRrxVuKl
Cyx4zeING6XFaHv5NzPLVB//k3bu+2p8Nkq322Rlf11VdGZJgEeMUI6aPQ1gqU9rCEU3W3Txogat
isKlB2nQPvwTXfPfoDcxtscxsZMjWqD2NKpT9ZjjOdsFRE9/Zm3z6OuEHFZzetUIauXrVNpb1fez
ry1LcWu5CZ6Zv8NED94z5V6rsOGHrnqKas3lgR3chA85m5X0DV/WOiGLvWxjQJJgaU6iAIiXGB5z
ptzMwhF8D/riugeDZ61FDWWZ9qo1Rb5HQucxXbAnZcr4njsOcBb+1IIuBT6izzs/RKX8xPS182Ox
FYpjckseC5tlfIRM32Y4EXSCQSOuI7NlSE/ymCxsGOXxl9OD4hjFJQ/ueh6evKEOCdVujT0mPfVL
HzefqdYlv/oqexot00Rg3ukXT5QfhAqS48ZqiMzWbNcaVnKeTFekIy/v1NXFHqKFejaaEW7AhN+b
u5Pzs3jrejI2cjdYQMnBf+zypSPvzxH4aEiQwmaTecEXR+NxAeGVUKAy3CN0D47oNIH0RkLuV9lh
vxEJVVcNlAT0bFpP4zUQL05S8F7SaYiu6DfvnTQmO7ZCzB4a7nOTe/faGQwenAt3HEIKt0494W8d
e+2rl6ovqe7ZL+GY2zdz5IZeDaH2Ff406HCnb8gom1pcsRq0kMZQ3m/ytdG08snItLcRpMwHU3nz
POP7A8fs2AdENvnRzaJDwqLzjxYoe4Af1h/Sh/eZOCLeSt3Q3nbeIiLTeWZGNgVCHYzaU61g/yo1
N/qRF9Nzrrwao0M4K8jdl96bL6ndJp/guxjnq4u1Swol/lz6hV4kfp4r46D63Kn6vGkigPkLpMs3
Jq3AmfPSuChBO191DRusqjzNVYwUWNGMZ7BZX5YpfGXRpe07EeDaUnOSTsLWv5eGvuwJOMjNjBEb
rE04hoDvlu48HCVUfrcmiAIyCr6jRGm3SfVwxChRL1EcU7yXNxD3zk418epVZXXGw4K0H1fp3xlH
FaAiRaq5cYZI+ZZAICsrLfk14NHcDOlYIFeMzKNDoXdYsL/dlYpFE/iuT6XMs2MtUjst27YverS8
eTM8mUqEfskXo1Pwr1RNeoBoudwVNSK9zP0bqTiLXEWM2Nw1ifreMTZ6yRc9oK9KE564T5ouWVp/
jTJX42Sti/s4UrFR2Si+Mpv2c8fKSHosWrEyApvrHKlErNc4H46LESH6Stt3DfHPCa81LShR49JC
/1/HtST7PWb2m2qLrK9FtoEB0NLFq25VWf8uJgvxbx6YBzARn/88L26sbqzSqz9ob+30TEs/mIxW
J43aw4fBOCLVqgcE0Ll29boMY2NnDL87L2dg6GiXUDHfY7wEKx1XInKn6icdqf7R6KW5Hg5HC2+o
QfKw3Xf9KjFpg9T0YcKUPjQv4k/gyjZ0Xl9kdkVigeGUb4Jf7Xdh6JEYKa1YoQqruSbyeU0Xr5yE
nCL72IlJPY+g9DblI7p29pxMAYcWLe+kUk83W7woyMRuqePLI434W8vDtpr/ZPQeHtbM7RzthyCz
BgfMyE9TZKT7UgEg3gaOuemspPb7jmhsWwbzzP2G9aJ+aUQcOjmKfzPR5a4RRuVFE/lUr6HIypyL
imhW9BgvFGLGAWMnKb7yCqBi0n2LRuRWwTH0rbGVg47N93fs1WTQu8MB0xZIFCEqCB2SCFm9Lftc
yAso1x925irHSdHKowXr7oS4c3yMNibXGibpc6R6B1YR4KbEi0dxszcdo98uaf/3WGNX3WWteZdZ
+RVF9bvU/HOyLketY8EsdzsQRowZZwYqkXKdxNA/a/vlL1yAVSrfNdTeEBF5P6bCWDeG/2yItyKL
dUhm2d/+/z8XxVXwlWnqTlWTO50g+9fSWM8TYuIPs+4bvynS9qpkqndt+yD0SzsvPrWedJaIi8qc
4vQxdMq0s5KkPOe4uz6z7JiJq07zUveYIx2latxFCBc+GDFXu661u1PXVwyu0/xrpXgWPTO18bvG
qQ6j+a7nqfGBCNS6mkNqbeRuQlmHlkqltIbaRlTHcLG111zssL4RL152WMXUIScnAr7dFOEABVyu
k8eEz1O+wC8Mz0Fn80wX61P8wu6liDhXupihrAff9HWAgUCWHByXyjwOLuhzs3WfcuHbLYZB36t6
+EThRfqIdPsrLfDBBWoggVbmixIPB4Ly0Aw4RfBeh1PDSBxiI/NiFsKqiAhOAa+j5d24QiA4DfAR
ARoXV6+vy1OXunTs1BTZqJiPdYa2ByeM5aQuSbaKwrdYDFwbx/2DgtvdM3EudpoaZJdlboddN/TO
prdK9VzMUQjteAlPkwg6wnpfUtk96E54/n9tQesAASTeTeQWLc8dWqH2yMVG4jmDYXNolROTPkoT
sQuf9tjNBbYdr/rOtzhEotvT2uYjtpnKl419LPrM2BYY4o4yM3Zs+nJD2endFsGvRY+GSc8I34r+
FS3/BNSGVtoyZdaZaK892QYvI5ieXVhBvppZVxJHSCg6ssXggpZCuXQR6DobaivDk/aRmuFB7Qir
kB4ro+xm8Ohe4kM2QZnluejzpejr335itdC6SbA+aMtrN8T1k/wbRZpaHdalbUsksxsM59C2xt9i
g1CoSW6MoRNcaz0B/izI2k1e8MwSW/JlWTzaAWSUyeMpkwpmCYyPxbMsDSzbzyzD3cWp2r3kc5z5
ga1mu0FRY1hjbf87ILuQO1L7M0/icAsn3HkewMYcQO1VJ6Nq0PcWrbGFagj8ZdBUPF/mnwVK1TeI
aH8I1vm7ERcGZ2JDGGCZQztgriObv3bxe7S64H1IluXahUWCho+esNcG0G0K0GluFu7MuYeGBnbG
QG/CJin2oaeCnKspQzNQ9I2hplez7uYW/5U57BKlCv0iAjFJbUd2jljmYnX9uxvM2fA894Ev237E
Ly6XYlH9MtYaY5f3BHx1/dKcFKyuaPSMLxrkiFe5J3QVaeF1JwTSgLlHFJGvAfxC+Kba9AQovz5V
dPd9M8agvZjBxRMvcqszB86aRJvHE5p0Qt5db/jTOf0zVLf4qidC06MT0xHusKfnwOhAF5goRJ6c
YrqgpEe7Fie4NsahbXnaGsV+kP0gBSD0prHQPVZ4bbez7rk3zzOXO8RceqMgHn7oeXcZ8oq857A8
Ew/ET5RFxQ4qerVFXK+sP6B8wyufrZp4VtSS5V3Sz1CdaFs7TCI/sr1MPSSGfYFiOPe/m4TwvFAZ
7o6qOwczNVEY/M/Lwi+u3tSVCTpmWJj6BlwuLLcgzP/Pi6abCTP27C4ylrdArgdfau/kyF3CbfWu
/1JUrDzXXxmU4WETF4rl04OHBCnY7jLcyTOGahvL3MSsMQBapZafY2DkVE+bt8LoX6XWW8TvMmDR
cKbojOsRyhbbeEB33g01RhUr/WGjV3lZQse9Eu80bweXURSzO1zR4glpVskFIBqwc7EXiWdoZ4TO
GXnjs4ZQCxq+V5SPWg8X2tiJfbEc0/I1NL4bmtxeu68+1xNHyxQCX8TdHlhL6je1CktUDB7ksVbT
yCVBSe7LYURDj6FTGvPUCfN/r+Pzb8WL3JLHAK1zLHbpPYf5sXa6R98E5lnOLCYxqYCmNKLz0Mnt
Ebv8BqkWTb3e9gu/TKqafie/s+ZW3Y0HDqpYCnVQtNXGXIJ5reD/1e2ylocul17yqb3ogQ31z2xv
60MGN8MB14PkdKhV8IuAOYc7mvax3sa6pbN/GCQchIvh/exHuFpGHxtvdB9mv0uX7Ajz+eQtASuY
3oaVrBY+ibvNW2Djs9S8xTuEum29WY3xKa8URr7fzXYO6Nln6rWvRTUFznQbzxX9j0ZNjg2NsUcU
j+Yh0czC94LgFbCU+iXoKxyaXkDMC1EIr3h+YXDrffoN6eueKEzM0lyJXR662Kvq6alS6dZ5QWL4
SmXEX8Un1Hn5Bfkpe+HX5O1Kbe7PehS3X4x5OgPiM3y7ahmvU79p+0Jro00cjq9VGWrH3FSLT5wr
Gy/Kl2+l6oooifDUq6O2J2DZezGcGEl8Yo2Pv01txtQbbtpH+VNFKfAqsOrztdFrZyub46j0MGN7
1QnTxC5JmmPXRO3XOpzVXc104mzXtMkTZslDsE2nWvmx1OPvoUVvMhN24LeNGd16Ao/ponfQA8Xa
PJmw/XSzOm+zbMZQnsTch8xUa3amqtYYboOaiGgEkXrfNpc6r6s9CpJii4rU+FAVvSbt0mLhipP8
Q8l28FX20rcmKd4u1y6xEda7ogSTP1HcvfFo/d7CWXvOevXTEuBFjG0/UHy3eEddD0IC/Y8q975L
qF2CQ6efw+mD9OXNUBvRK9BaLCaVY2wWL7OPBiXuWqFDoFWvFogTSw+CUzaG0cFMmvEwQOrfSMxH
XXfmVrPGZ/ltJfoBax8Xhqamh9ocm7e4t++DqRM+6IXbSMkMag5Ym1WpHVitgs3NlnhbWV1KuURP
J5vb9CZ35zqPL9K+xBMCbEGgEuI+6SCQvAkTDnK+Qxca+m7Mk2CbO0pxt7Pr3yI8SpsbrnbvUQNh
fRT4qw5GEWAmMkfsVUYW8s1EPEkUIOqvgUf4TkvToFiMPZx265VHbftsNDQmBYqN3Jzwr99uMtVB
+KO/4eHXv4uNtu/WDXW0kk9IKWc7JeVGmDmXPs9fxJ7UsCcNUI0yip4CHt04MttwJeTKclYea/oB
xBDZXfIPTeh4gFA32rpg+A4rgIyWuEM8y5tNVtBdE/dTuQgJtLZB8FLUm4mMxkeGfrj/bXo1f65h
JlKxVIaGNDYFWpdWPIdLCGcr9pwboxWagKzS1y2tNFM/caHgrZbKUDP+xtRa/b6WEbqaQnYonPqd
I2J15bFR+PLstAcUTgz6E32Xl9wYbKRqqhDDV8u8J1QVMYw1+Wlq9o/Ri9J958bDutWIrRSv4tbu
BvN9aqY7JE3IkLRxjnM1J4ekSFmEKsKazLzgO1ruTSQwTTY0t1vQF4iK8a185BNmDjotta+benoO
0FFtVatw78w3NqREGk96nJhPcitZlJeoWJgPiePGQs63M+V6jVSrpnvCjII16Ysc8icmRsN6KHxV
UQz6qcyeARoVT1aJWqnRULxgiyZbVGWunVGAHBzbal+6rIBaaFrqS1lTNdTF+HP1mDaatW+o9LZ1
1k9wCgKE5cDUDvz7/hImeD8DZkl7r0tJXoJ9bWw+chkVbOBgx6tCKIt84U7t7Oa5Q+UFQwyH6yaJ
ClpemjJQdVQLOs+GaZFoRiZpqftRliAMFltA14unye2OyZgsmGyRWTPWmA9GZWZbN20M+zCgq7yt
XllmFp0Xa1dCdU+ySSB7A50To1HAuEAQwHJo+4xySjhwTdO0zoACfzrCje8qm7ZBdkh5T+iAimEv
UFIE/lByXg2N4ZBrD86RnqX1OlsG3l75H6WVwnClWA5YJN2rMiyOi2NEAfJIVilrr7J7M+buIG8j
ja7+HTat2vDGBKFrMCxZF5vQp6o9fNCYbjT3VsKuyRnX6C5L/8OoMMWRbsjQxhJpmO54XE+zSePL
qNw2bljgnG0huoCpDcHPjZHv2EUCDzc+Nm2MH55qxdm1hVIQz15/eOmobu0gmsACMEpuzYTLPwY9
8K9l0jpaeB3KiT4pVTNmIHe/Npu8yL0joLNO0g6Pjqw5TcgPvVz/hDglqPLK/BIS8VPCDoezY4as
XYSuhUtrU7B6vEmBi90Zgc/zFaRmUkC8yjBrS/CBbjErQs2k0S92WSuSuvWQW6OSzSddNZ1N4dV/
BnPQv4A31m+sjv4wLI2v6++rrXHQpMMxYebyPAfkIjO1s375btv9WX9vavl10Xr7F+I5lgPqSBuD
loyHywaIoZcfpRCd1UhOvB8iWrkLqZ80TFHcq7ispsqOd/JPi+mEqwow8nUqO7EldDnjMmOIkilN
rads1Xb5k9ZqdTPtormOrP23ZY+3iLsOJCcHF3uT9LAMsGly53bOqzYvradHiWcHsIR+XyeGdmH6
nPmojUOCaFOtJo12UKZLUv1IAuulCIwBFTqrXyUsQYIMzIMLfJybntkifXGAP+fVhBPEY3NGMwK5
WcQ551yX63gJUsg2aWuCMgjhucqtsJrbaySOLeIYYIv/vJt6wXaduGiLDVVe/J+8VNuTWcOoFDUp
gX5mdezJo7iPjCz9rKrBUaJ9BROv2F8zY3ozC/JfdO+tI23wNeNWD2yF4WlPeAuaa+4/8hqIwumq
yZMIqeywbVObdUPgGnegosEhImh1Y0rGZwm+lp4lHHUbcUmdtdxS5NrhXCQRvgNhFqz+Z6scdPWE
+ByR84vUni6RTaKAtpoDkMjKHfmOO0AYtZeyPoJhzQ+kp+mrJVJmE0QliRrrUNkyx/TZzpTiEM31
5Jv4Yt7rgdhd1KzGIQEJ/h6r9bCNHKw/8t3Om4pNFaL7Xoqif0/M7g6KwH0KusZCSkgiuMXEf5so
lAsKkA+c7OkfNYyt99UXpkTaXutwxyrDsPjqmHvvVd2/FdlsX1We5Xsz27t6hxiPjVEdlATFvk/m
tseQsAOIT4n1Muq0aZ2ufsi9FojMsQzdgz7lP/4JSZSAwUXcRD/AsrfPVZWiQFH1io5l/NGaWfsR
ph5UYM2K700A+owMhhE9VfCdNL+WxJoAdZ1quD8ISN420xj8jlLvMOlIF4T0Lyfxyd0seX1Fhp7t
CeP7VQZW6cN/H7a96EPixyErDQG2XyULdrQq/yX/5ST++ay331f9SjxjbtCr0tX2SjbEu9Cm/FMW
mKPyxRUsyblOso09Bcl5aGL9Cez2frWsufnysMfIvCu1/YV6YT5LEDnxgUYzBHd5v4zz2t5ZQa9u
jTwgQDPndyuhU5KNlLU0tRc6Yn1q5o9ymhSAjiwScIbkb0FP8rnD2HDTefDt0xaM1pQ+2QHR9C6c
jH3apMJqpCH/MXPALiT2Ols9qMb1hF9PbM1P1UW7z9zkN4kMeHDTHFBc0U23zkG7GpP58cXslxp9
Z9T+QiGxcYswvI5K7eycql52Awi3k3zetKnyVMfd8Ox1pPQ0HTw9HheYc3EE7WT6QT07jzxv0jd5
PBPHycwcTvC+HR8G10LlT/a0pXXmG8zuV0lOKkkAgz3nXDot9+UkNA5KZqilts5F80J5neSiel0E
lVw4V00z+ktbFO8u8vbLv5ds6P73rnxjLg3w9zk6yQK+307qw9sBCj5K4rlaUEWuXXd71L0twb/0
+pANHufCi7cx6kiejCWNUJ1TWugN1tv8BFZ1RCwqb67yNju+OtYy8CgkDdEw22j/zyctpJNHOk0F
/OPIJWUuILiGoIIvWhED9bYxDcubx79d+S461b/v6nORkdoeMd8liivW4/CjD6r83lQmiWzBEH7E
QZKehoocTPnukBWVr4yXVU2tlL12xOMoxbaheXCMmR/FI9Qz7KyrVVrARqryz2IgmOkTBVMZYJut
7Hf8a3NYPCw2RquPR4ykFvBQ29siO1GfIQOt9HW5N7InzUdyj3be0WNwoSX91SNW9A7MKzrVTV5C
spyNi+5B5pIPBNOivwqB/FUeZ9SW7apSdS66BUlADYv6mdX/Q2rt43aaz2RoqlvpK0tahvyJ0+7M
Dp8pMYvq3xzxmR94MWA3cQUx2wj7fjdoQXjIPG/1waP0bdEvcSep67J5ck0cmVNmKhu3URqbmAoY
rNwVqKZSI1X2dQ2ctEaYQ0xqzwOkKl7J+xjIbA/hTtaEK0L5LU4lzVQu8+Atrubgyv0NZNH/Iew8
muQ2uij7X2aPCACZcIvZlPdtyW5yg6CF9x6/fg6y9IkSNSFtKoBq2jKZ+d6799yY2EQp8mdJWPTJ
RSF+UlcBGQh2OT2ALmfQvIhptLSQK58V8GY4sfPQlm23SvmPvUq7worIsW9s3U9NkcaPpZm5qKgg
/fH5hBqctesuduqLMDJ7lcRu8QYA1d1FBYc2NeXQij5bB1nPFNPMjUMeR83eDQX/O+QGZBP18UrV
akiPe6ZoFSNuyc6iTjOdG7VHqlufN6T0z/bS9Va36sH3MHt+BFtUgqxSjjz1LcFEke7qiYMGdfOX
otR0zuzwmb2CjUVrR7G670z+EjiQu1Z1BkhHjDyEjDHjcGx50VWP2pNtyW+g7ihiYaVBnya6npDV
d3gf2TcK/S+WRo/u/lH/4whT0zD0l7pGqWtxtuUHLQn7VdJZ3/7du/D/cS54kkhq8t0IQ6EEWjJS
/pKUhcJKo29Hb6XJX+CCFvtfI+KoWbYhJ35UrXWpkXQj0Q6vfb2mCUNBq+YGaoLw2yxBAGkiLRwY
GSN3l7Ol9BmvDQ05IHXxs+z04qbUZur5u+5sjC81w5tTORd8z2d8R83IQa6nGX8bEk7VWfIKOl1y
ikvHUygilG9T4W5Lh8W5W8jiZRRMJyv2qAuXn7Zt9aiN1mm27OFamfN4oszaqwrDzYXL2DUPSYLP
cSRtRlSHa7UHNJKxQQnWgwmDAf6Ixb02lxAaUYwfcuiGTuOCLx4XziRi39vo94O/q3wgfPDni0Nl
4V9TBltlT3OCftj/+zsm9d/NJsRi6KY0HGHotmdJ87cwPr0uEpvM3vqk0SPZozfEHOHH8ux7xUxC
b0XwUD7PKxK0oktQ6YjxZg8m0ELGcEnnPtYTITSZfaoa46la+LCyj9JbUnZf1V2fy+SmucPXPPZf
UTgWnxr9OJNpAm9aPyawUb4BqH/Da10+Bqg2FuY1B7JchhAxjGhnx+hXU9N9sZD6nOZq/KI1C6O4
DfRTFYrpvR7pb2vmDgGUC640GY9RUBNQ08fPk186F10MezXwaAyHUrVprAMg8vKBhGCE5+hjGgIs
j0r01rZEHZFdUK39Ujin0bJocMz+IhgongxsiK8ErUR49wL9KM04fzUSKwEDIdqnXrODbd3DFYtJ
R1sl2CGulue0KwRXzS1rXf0V7MXGkl98YevPd6hXjMOGDPjnRXXE4BTdD2td/cTe9k24WfmCXlpH
CenUL5k2mru67qJz6XrxwcYzd+kt3ybA3nwxlvSAZhLiOku5dhe5lK/Sj2ReaJB6GISpba12YnLt
wxDN4sw4iNQLEMt2fWGqsjRKG+1kSmGuo8VGrtSEpNdx7JVjQk8pjMAitkvBEhZXzg8sY543vWdW
4q3mBSibWkHNJDQxd502a4SgQY4W+ng0ERNvIyABNYU7w5Wu7xi42MI/D7afUNzyKhALk11zc9D3
9yt9EQ4qCqUXF8nBq7x6n8FqWw1tMl3rzP0MnrC+EmRCFiH+tXrBFXLvtfk5I6FcPaUezPsvQd9Q
1vKippgA+/dj1Y+nOJt+LgOtszMX+pMNz069LXnRWbvC1pllDwOk7lCYLwVOs83oWl/vnZ4s8iih
G8KxupEU34I0ZrLetB9+CRXLrSTRgNh+kyQIjzbDi+tstB8dJL7ftRLlVId6eGUWq7Kzx2jVkJtG
xGf/wzfZ9N2pQtzTYAwgN/Gthse4znUa/XDfPk9JHJ2tuImYt3BlRsDHcJUeAC4aFzFMyG0WzY1b
OAFmiIYAkKr0YDSm9icrsudDCOlHbMLOknvOoDSucwsRTC+rAFPtmG2Zb0GyCwwLVOvckl/O4njA
TwZvQ2nyllvZ2z0shzm4RZb8pDzNRQdvbRCTdwTqOWwlItrtWBA5G3XxVXXM1IOZE29S6pHH+Dv7
EAdx9m1qT2U9pl+dmXMRoExq7fAFWASCN68bVo1aKs1G/+ykttjMvm6ddYd2cplnnyyht0w36HFP
dSs3Rt8dOkBDaLuib2pk2ji0XG1vvulaVTw2QbKeRg28u2tll3YKOOiWaJ96p/rg42HfWfHsnjon
rg5oX3Bm09dErjZcRz0r9yPsX+RWsbfW6oDoLg/netZ0x8IP4peh5sh1D6PBiX5EFhujtK1fVdKG
YT/A2rYPCoSsHjIt/FRHrrcakh58UY/quG0R+y9XQUcmWqe1zi2022cJu+tBpaX7bv88FHqPzQk5
fYa1jmySxDuFpJ5caMG6W/7m8LUkIJr3E3Hbvd2mJWN9aeiG5+UE8a9mxaO9bD30BaoJY06eDZtu
gT+Rf3F3kQ58/dXtMJBgfq/NYXKWcOgo/+gYEKmWzkwT6LStgwYn00DL8SDHMr0AOT0SUIKDa/kQ
lsQiXW76cmk4dvC/AJwgne88GLvg8GK0U3VVny2HUfuqkykSvyzfYkll/wmDH+mi6NCbRtu79kCP
SJua5aVM4YurJFI+tF1K4F3iV0wj4OiUuPf2oyXFqpkt6+w2w2eyihrszN8hTAbrbOxQ/sI9OMSs
PffzkWiH9BOHknA9LQoN3hasY8uoRT2gGqQvA38KfdYwrLoi1R/auE0eGPFh9lBTK3zbirgRLitn
yVzuFATVp0Dv2mOouV8BDBQ3VYurU3/nkfTBVLzZxT4BiFYARSjOGL1qMsKvptFqyAOUwP++0Zv6
31NMXcwvjmF6knLTdBgO2b+dzWpzEJ2T+ByKwM/RJ5zOKtLQiEp705clklK7cx6rPH0NRth2Wlmd
1StAIAFtbrWeiDR1rn3ZbBRFf7Q53dDBT1+LeQ2bF19VrA+P6ioxQpZwPzWAdgXRS53xnpl1Cn8N
psUqDCLvihaeDpqeNy/OxCzSTQD3N6EFeA7kDyUpo80L2MkdiqfqUEgMqyi73I2YC4GIcJ7f7tGI
pWDM55s4mQhJcaOkuyfX/MqwcbX0mTjDAVB2/9h6/maSUn9WjMflrnUb/Vn5AJY7mtx7N7b2sOIp
yJZRD7oV3E69uUb1RnEtYRFOIUwXwEy3JExW2TxDxNEoq2PcHJe7jt5lH9srOcXEjFEzAnkYo9s9
Pawe14j89a1qz/My4fJm6zEz4iRqWX5X/7BegkJb7kzs3NCuFhurHTXhnia7u/e8PDoGdug90mpF
aE6A0YqSqLuQDT5uiCaMD+pPUbcJqjSUShGRMDhWdgNxxHrrkEjrjjBb9JpQmlWYsDUA6i4AzujG
Tc0BGIy3O8j6HW0AJIOzMN3dHZpotYxphNkBIEvM6ZiN0vhIotNOHXktwP318t27d3XHmMy8Crf4
WxrkR4XdjgDdrat5SG9xVAmU4ySPzRDOHscsJuYUl97XePDfm2ayXkraOWvm0L32MlOo9h3OMq0N
kn2w2I+q1ngRfubufFvohHTo+kGLR/ug1UX4GHiaTbteuJ/KYq2PzrFdoERx2lAUoIb3x06sQ8mp
k4/9u+HAh/eH4KxWHOHpixpi+AgS+z1FwXUu6ohhq5+7ByvD+p0PfXCkUTe9F3O+gw6xouAUj+qY
2WbMLZxYPiutTJAaG2GKaDOLsjvgeR0uBJsidlCG98J7n8hBf571ZLiwoMi17gTTZ93U3nPKyMfO
+KJ6DlGTVYfJRkGi+hCJQ77QKiOMdy1ZibcTIlj1B+qm/r20w/g/si1d8ZshnaWDcD26OsyUWUKM
5ed/KetgZ8wVUScOoFSfb2/SLiAqm4ZW5eC8y4Pw3ObeTdREpbXEMDIUIys1CQOsLn72Yi3P138+
T7T3B13E0ZGaXV83syNfvAqfkPD67KSmsiCcx4PMjIGWd/qCxepLw8W6nz13VyjCasKB5MKX+tBL
b1iV6Zw998QMrKxpij8NTLJXgWBPEOMiTeKuAR1zfz51SvFkSR+JbpR/7EfDPQ6txRlsuc09Ldub
/nj7JdutKE0PjDWJ7V2kvAzFBGeMtLwZZKaUeosZuJ8JkUAMEcHoLabNhEdvo8Z99yEf3wawApCd
vGoPt9r5OuTGMtWYv7vG+NsFMvP7MwYXjmicFbwPDQs+/9U8aIuLJtv6oIGO/Y+wRLkwBYqUrk9+
/P5//w8Z14Zh6qYrPBo7QhrytzKwnd3CMJiL7IbM0A6Z7yYA/LyXfGoGagb7p6tBc1wA/n4efTXm
XAcDrWWk3w7TqWn4CELfNQzvMPZmSDIp0TJpU/2cQW/4qwRSQE3SFdowP3tyPc7sC7taaBLCQGzf
RITEzo2ZHauJOaIn87GQ08hUtzYfHaA2j62OUnyRWSNi2RZTTotFxYYqZ3EKMcQfLeqMtmNVVm0O
B2morT3cr1NA9/+xnS6vx99eL9t1pdAJr5e6xT9hiZ78y1fC6RqPLLLa3Os25y1plm9J6Tdfk667
XyzP6KAT1kNF8s6fP6df8zbWNhNC1c8gf6HHp47++j4nxDLpbGLRQEhOhx/t0tPpDYBQ2BE/TOH4
EdOH3T8b0/iqvu+JvSwBViP/qyvwz6aA67DKGTb/ueWT8VtwZleati5svzqN+fg2KW80Ima5yYHM
EjmQrGEPEbwXm9oTLO2Vvmgp8ExaL0Olf4mcJ3Ckzk5PRn2NSlTesj7mSBFUfkzEx99oxm4Vo14j
jnavVNlNEuWfKiTOSuJts5E1Xeh9ZrLyOiNqvapeCMNU75R442d1F3afPfXeW5C9Ha/+Yyk0ip2z
SG///W037N8jRT1p2rwyWDgcJt6O/O0UJZhyNCNOgZOG4/eoj5E8A5BY0/4Zr5E70gqpiLpR8ItZ
A23tMpK53+pRpJ2CqcxXWoeQqW0+KDM/NxlFxYfso9lozTUepwS1GNbdPn53JClulDcMQtyQ7oZs
q2eRFI+uQ6vZFHX20gG/4JifvBq45jXWbjQ+vXXT+fRu/D4cPuhNVaMc9Ydv3uCxR9rRC5RYkIsm
AvaZ7vu5kHDCZ3yfxJCG0Qb5KrvqcjVqebmubRg11WB/VHLrFqVOk5b5pyYHvNpUhLPJbjniu97R
w1aqZEXdoi3ydf+NQTINkKJpnpJpDgjC/p7CK37AQ8xqCECCZphNRXHPDesYJllVTEuCFAzNd08p
8PezXAiEA+eVB3VFtO3JFGQDZwWcg0/Mfq7mAEY7D3yi0XqAwqtheSdQQo7XFOXcNfHJj7aG4JTY
WbqVoYkaeQ7+eAhoa2yG0Hky8nS4/071m+6/XQk4TH9ePN0hQVbAAr2SeeIotfgZFXiw81mmN4nJ
fGptkfS6KtJshneW7keBrg1BIIezZkovluGmCIjWJlXveR5h5E4B0RN91lrXLG/151oWr7ZXyk/B
qEVbRn3iWASlvsfjOd61okomOut+saN+h5L0p2oUGFy31lWzpE6QySgL2uRNBowYDhqyYz5Rm8Ts
KKDROFjXYTTMm2rgNXa/GGvJ3TaG5BplZM3ghUuuLMwFKZi7aiyTD4CYfyh5WV47hCzTnP/375T4
+9ZDYULT0fFcR9cdb1lLl5//ZSmd8LnxrC5PVZ9djOXMbYlB20kj6+68i84utR34yT9ugyTZhDjM
BtE6Z9Tjh7sy5s9bVF9kcJv6Ks9MIn6cFk/k8qCuJjI7rk3FzttbgPd5erb6n51LYqm9CJ9C6YuL
kPHTr7hXOZrY9kKO4Oo5rYy167+/BP/cfW3PkK5r6ja7sGUZv+0mrVM2CX8xjfvWgYfXLCkZfHA2
Ypyjb8FWOQ0gY8YbmnHztWlkd/X5Zq8nzRtjSF2tJq5Kiha2xXc5hdMBL1/qrwbpsP/mbn/JK2SP
WiDKZ3WVE7P5rA1LnspylesQypAT11unxjIcmbm1zhQoRsQ/QjMbNzo7PAwWJrtGSWCJNWRHPCfx
e2aXZ5H3/nMqHe2xMMWHOSyj92YKsNawg247Yojeo4GmaLpE0Pz7C/fbyZRji6MbHuWszcTBtk3n
t89Oq02kxhhJBNV4IR3k4TJu4vX7YJQAOoEZPDKF6T54RfnCJz57oIXqPS2KWhqsCMxTvdty+huu
4TLYUle1N7Bo6SNNqO590lHa9g3/KzcAvqtV+yzWCERkrLB2gmQm7TR912eyHLPZKuA6Z+RcmMO1
9/2N8qEl9iS2x9AhDVPQavxAh8XeOH3zorIJ9Dg8oxQOHwCI2se478a9bIrqOSBsndVVzt8aCQ0Y
auTaJmV145ZFe/9z+9l+KKWXvEJ3mknsYaJOdrv3VKAqbK0merUTK3qtnOpbF9bm2mhnYl7x4xLO
xEq1xw8AN8SvxFsp0dzq8WAyrIUBQuOyOoKMzXf42uONGjtEqWFig6gL1FJOe3IqInoagYtcG936
OUbtEy5IanjjzX+cslzr91OWY1q2a6MTcwxcQL8XHkZv6Czv1HtEblaXLJ/Gi2M74/0Kcmt9miwJ
xv5/TzHLY7fDR7/GVV1fixA2vXofZhn8TF2SX2z/uxL6WZ0IDgMRUHfdH/lG/bGW/RclnPQJrbuC
DFn0k79ElEAQ6r0JrpQ2NBsSR2HPTu77ktq0LIhoUWkdm6Bs4Rh5gupmucxQxMJ/9KkEdfMCUUZ8
KSDIDOnsffcTgsAnxMSvoROJnctX6VR5uXbDzqytkcbZn6MATJQZe9/ncPruoG5e5V08b3BL2mf6
COO+ydPnLNPsc7I81DKh2KCDNqxLDKpb1NjTgZ6Agb0H6ooyLLu1N96f09vHsIR1kZdg7vH/hO+R
DyKzJW/hJZwJ9zGgxT5ERSv3ACPrM9hDeZqnwvuPE6f9j/O0YzqmqyOpsxxXevbySfjLJhBnXkDr
h3OgYXY4/OpcfLB6XO4SATgzEHsCAFc2D1QpeODwrgKp41abkWBqFpq8ohXlY9m8Kpl2lXUj5eWS
xCtHy9nV3dw8QCPg/0BDEXnbmVBRf8cmrH9YVGkqXrRNxM94AQpKEOwP3tJlGqOp+ZhGZbIacAF8
x1a2nhRk0A6CE6jQ5eBeL15J9RAP9ns+y24HkanbVB0kvcEF7Uwve7oRKF2aq0LXr1qW87EtpuRK
Y391H/55ZguMkYjblaET6wFjz+vWaV7352z+FuWD99NIBtQ6IvtSmAEgWUKZPhYlzOUcCfiTtGS2
w57UX0UdeAcnaaPDvy+0zj+/iYJ3yKKBK23Pkb8vtCSXgC4jLR5zn2FuqkURWsQGbITO+cI4ieCy
5UE9T66xNn50Xe9ZJe51IzzN0e0lMTMsOAVf8xUDnXuGb8QUviJy4M1jXH4I9DHZGUsLZHl+Lt1b
5CXJyQlr9C9zYNycxNRvWVWQwZ0wblI/UM+pn1r5aEIKeCZjTj86evnaBEtAhyRjerAo2R1zXENR
Kk7WYPqod83v+SL/FDZ0k5QcmKcuxm2eT/kWMOFJ2eiVeV49DISgME80X9Hue/vcm2mHLU0cyzgP
EhjdUI/uXl9A9NKxNCKaNH+nbmPwVkc0ttEibT4qHFPJEGxdaXF+qxqzvNVJ0zIiDqb/+FJ58h/L
p3AFlkV6vgIap/Vb3wbTMIt/YcT7DNjaTU1LvDqA/qKnI7qH5fuBh+pzkAu5UviS2sOgzPB7WSmU
sLTKSgHKmFA/0SafIlPKK/vVcPJllK41Kw428BKts2MU5oq44+gJvlZLcF+5GnTOCUq9nXhFQ8DM
VB6Vtrtsx89DXeoP1mB4m7GkXIoiPX5G1D6iqAxapo3cqgfY/6u+yPpHJ0vbdUE07/aXTnpKquAK
jWs4uy08HqUjm42KT2foWzvN6lJMik22JFWbC6Ur/VC3zUdSHanATCd7qBbKC1FqHB74eL+ZKZok
pJLNvfGv3F6V0B8ZHhhHdafa4TGA33Xept0+R3D7aAOHV2dpdbzG6/E5ymmjDsXkGbsGIUADZOE5
qewvHCmgBC3Wu1KIL95MzyIMrHf9K9WG/OLVA8dbMqBPYeWMzx4x4f/+DXaXmv1Xx2I5ZkshXJaC
pb9jcv/3FTbN+N+bpu+dUszL2xKGlxOPxY/aQldR+Y3zaqR1vcullpzl5MBg0Q1jU1ju+I5q5UZL
rvhht80V3zvM/7KfNlGUhzfHQRAMS6U6CUFbYBnICWGOjwjhFsxbeLV7QYxBUPvIHlETwh0ju101
tMuoL1YywDV4jK2YSilJ+TEvQ+FWxiNDiDUaLtzBdXU0OyelsOqwFf/5YBi13PSA9YFdV+lDUZMs
DzkY5wuyq4cA9j5UDZIXzrLhty3PTbmbHV3RQ+R1pvph0owf6gwEz0buUTebWwDh8g1mLDjEmLyA
qSRH019SRF0fKilftA9//515lUlUIIQizE6Us71MhFnZIhUrEkYLL6tvZYhO2Okhu6viwazIfEG0
SddnqTbUcyGH401uiZB4mUH+x8JN/fCP992iYbE0bk0d0drvi8DQGumASNSDwbgckUeMNxdGjN/Z
hp2rEbbeRksMuQunSQPYCtEvWrp3oWFcaqsh4tyeg01P4buv0VNsrVwXHyov+uNWbdSTyEkAyFMm
dHoA0WeUzrRSI5WUggfhPe+kM0ZPVUybV9m1bJqlHZ8NvSy+5FQOq9S3zYdG01zyhBZ5ByP152xs
0T+lQXIkwlx/bfBWqwHCbPt0i7tifJj910mjqFCjlMIZatblCLVWVn3SRJScVSeizpAAYZ+P7r0K
T6uJYQK+lgCkTe88hC4aoQeMQb+b/Bj7P7vFAeXBfHelZ0lfnbKk/RkEZvWA/xmmntO9IDCy18nC
BVW3PcybS5/Zn+93ft6/iHD62M0MydIhLPZyzlAZZSXI/S6Ue3u5RW9fHGor89fqp6Ze+2szJ8e+
HDCvGoC0COoQzrEqx3Qf1oHPfCbBmi1sKjp2v7uVt0OEeoFngHBVLS+tOEBsn04qLbwcogY1/1js
srAyT3am7RTC2KVPdYUt/xChDcBlvcC9IK48DwYRTpTrZJmwuwUDubKmIP7c0czjv69I1j+6jIZD
l9HCqEUFp7tqxfrLmS/zncBHeKCdPDfUtwMha42d69+WC+Gb9wsrrrM3CSLZlSCvQ6O/paY5H7ug
pLdhhPRWcl6yBTZW5WV9jEOQsMJCBSHpBKs281Qyeels78d9KF6H/VYR/tgIA2wVBcxhsKhUifWL
GvhpzIvQjdYvtZOhNo+BvLTl9HGgp/m1/t9FovUfQzg3aySy4eqXQ7ehJkydoblzstXz/VIsQGre
AW1rLsh3gv8ogoX85wtpep7H8VnYtg64+7cquKtqkaEJFCetMOR2GPJ8I6cPTlPGO6KEQ2Nl2D9T
K57urlZAUDdTeOk55Iv7eTKaYxwxJFSfCtxF8ROR4xjLny3n2SFfzcLvoR3mZjKgdHszoifjOk/y
p9PAOVr7QjNWgV1XxDx5zbY2G//dk1sbvVuah8U7pPJ4x7ZYnZI6+Zg3brFVujBXkJsNcHuGSlzH
pCGb47m3/S02IkZKI+TXMKa7N1d8MRHBfxu5gNzrqQsKwq4MAWIkrbGOLHjyZRcTujuViOFJSMWY
knTM16ULrGwYmnNMGhJoBHtksU5r7A10uuoRxIDgvHJW51JSBjZ0td1XXsyGuTTDVtT+aFkNDkR9
WN1a3W7IEXS1h8ZNK/Ij+wf1+UqkybS8QBYQEJKrkorNeM4fGoMs6cULOoqRSG1GbGvVojEbwIpD
z/6vtB2Tn5N4K7oWLJentUcqeLKt3Uxbh63pvBSy1tbBqTZkvR+Nnt6wmyEkU6Pk2XdIH0i8dlfo
5GCoqyAh06ZwIC1nAhcEdJj2aGuJ+9hW7s22svgttpyLYlRUS8rsZHyAJpd8HgMRrxjye0dple1e
tPcDoXCCi4QZRsx7NF58W9NPSdAZJGXO9aMP8GtD07p5M0XzvZ1lj7AI/Czsndqx3Ziqae/VWvmC
UcJDEbl38bK8EUzfLT/585eknYWIqkQNkKk3UHnwhrkU/Ht4a+9fW7AcahxSje2XuiER2AmtN1bF
+CVqB2dlRBOka79PHueUhnc3YWx2C8Y+VlXrhzFFzKzOsxm8/YMzx6iBlolV7Sf6ioLKPlo5dpGM
bimNj4Gcm4ZeCAagzX2MbQVkUKWuf1M+WKP2rItrsNw6dXFTcoAsiNZzQJJL4wc/6Gg+1gsNy6To
OxoQLmmkROIt03SHj2uDeFqP77MuNfAi4IUlWpvToyKeFCzIUDVzjh6LXrr3LSCRMND36jYj7faB
0u+gDL56xBQ+1jBLz6Z4m+nPeYZmPVt6Gjxren3rDJGua0auR+W5cYxyXMMCfK1Ch2S4BVkS6a7z
ecznldeTfhZ3z2odyEFErZ16tleUlt+R9HKENyon3dy9ReR3ELU0OvSUmLhsi0UN6ptD9hCnxbnK
E7mbKCHXav3z/KI7xMJx11YRVpfBn6oDr311CY0y3DqRtUNZIW7gRfGsV3a9w+SGD4kK2KOza/JO
0cltEM3BaaOly9ARPfC0ZR0PUOIuA4SmGC/3CBcd/sIzmgrjMHbatOIb/12d7fuQYMaw66erep3C
H6gwEeSOocWrgeSSho65q3Ih1ir+yB7Gz6lVzZzF3WlHX9R7FcxAIwrkY9NgQ2VKE2wqXBEHYrza
c4hjaB0CdF7HEyEu+dJlQGCFzMEDQlPmxY8mw4up2UAOl7vSDLTDMPViH0XwlJzU+R52yatsehiB
lvkwaAHsyJA8afXPNUp8uPFk2Fc4tcFrw+fBG2kMakZmEvXwP8qyt1xBTn5rKiEvSQEhvpVxftX7
ciCbiZxvZH39dib15E7B66fmKwWofCgbYg8RNB+VZKX0IXNoNa9xaLnfALj6B2SOyX+M0ixzGZX9
rSAxpC5o99D3tzhCyN9aPgAxymauS8IVIpIpuxCHBq3UdbGoekUd6us0Ee++a/hbNRTAuQI6x62z
86jFZJTS8mqPiCDDU7loccaCbLw+Na6JZyRfFlOFCCbgVSJcj4l8uO+DqGTIHmjiEFs5c8hfD9CE
PwJ7PdzJIp6Xjjtr6e6I5UH3BNl5Ysq2hsu8n8lcd10o/GTatWcVbDjVHe8ERNJt3o87c5q9tT+G
zdmNe+vjTMABg0LSampOe3ERBTuW5X5lDB3RP02Ez6iL8OGKPGTpjkzi6UBR0MJq79z8PushmGc1
GIgGdtjCuikMjcxWrHjPv66C1Nu7tVMBkvH+wIqAiEF2q+5zotOU6BND87gQAVVToxrS4oAECTfZ
8pxqeXSL3GeKzOfSqrQTAHxvi3HOAZKO79mlZcqhEN1TU97imU+XUk4HOCKImWUkRlBL9lJloH34
8xKXKEyEJUf1N/qIuE69Kz+qOjpgJtcHHn0WL402tlvMB5YGb7dQTo8tgyLMi7L8NNnzvJ+DPNzm
Xe2efdbuP3RUBnPIjRIF0FLqVupXF94kDgq9HiVavQ+0xtjmgeXf5oYPRCFJSLAEq+ti00H6oW8w
StNtXDg2jGeNTbjcho2NvCsWa9X4rxN0KMj8rGNFP/SpaJLHIChsygWGJ8K5KtiXOrWg/uZjCHho
HdaahEDMRED9AJhS7MfOTnWibY0Egzz5TGdf3zOPSfdp702feRoDLI31voSKDeT3IMshf0qzic9q
rfXfQF5SXawgsvQPdwN+RLgwitVngY/9mNhx85AFGs5rvdO25gQXCADnmz3o+VGjv3FTD401BrAg
wCwEVN9HtaNUzoR83jT4RMXPeq719Nit5hmmTHMuHPtbFXbNs6gTOD7+ZK3TePS2aV/5e4nQ/h29
JNFUaG+Q41hnX3rlSaU7O9nkrUSmDfsu1MfHCT3ZI13lZl+1W2VyaiagILpnjZuaEYRimrnaVKDc
seWL3iEjkoGWv6GsJYLGKrAEw0pBIJ7jJ9hoPe6BVg7FXuuqcN0woLxYpQmYDF0nleDXMveTq4y7
4XTfwTFLzUR/DRkm29A8qn1X063ueD9ehMMPdSYi7nHtpFP62fLCp7DFDxePpcVYhZmHo4mPuD2d
k5vY8tXKtIt6Qysk/Mi7wv39T7oLAEuWZkxqzDLVIU8d/HC0Y7oyzfxQzaQPxBncZXdg/6JWbI73
f6ZhEsSIOZvttmHYDoojq3fNstWNfW9thPRJcFiWrqB32Hs9kN6L56IqNWvnIbS6mwbnOLN3znLL
AnygMetdIQSGZx/V3N2dmJvhkkJabQtaemtO2CWHLbf8VEx6SS6c/6Poxmk5efO86WVrp6cWmjtp
bzV/EnSt00M7MhEqgUxt1QmIHMd2a7YumS0nNa/0mbVt2LowcnBW2qSBpn+f24SMM9X96aOQPW6c
z+pFbNz8Q9SQE9hM1NdWU2KVXZqQZt6ivKyZcSHB/vxLeRkU7c5m2vJE6M3rMDvFg+o35En0qpEw
Q5Oq2alfrY5oeUl2jqJMBK57+OXXN8IHvxHmBfYPouOAkxnH1vy5C0/kxuqfICa4ICpKb+cwbdnW
lkYRURXTipege1AHzTsBZuRNP6plB4tsCxUgKU9pWvp7+Ck1utSFIhF5E+1N+KKr+7+Edm0H7dlv
9kDBspPbT4iELRz8dt0bVwNA3rpxuic/pF2jPq1Ta3jXwaiwI8evHRLQq/r2mjRk9pker9WKp/4R
Ti5iQI7eAbtO/JQZ3bBx50DfJYC+zqlDs0Zi4d/1dYlvn17pRqT9wKh9KLZt4w0XyMzykrPLbsvR
wFKX6IIH85VcH+9rMdmvBTGrLznd39McBMTUuDoYNgaopkBjTQ2RHFOjDy9pDABG2WWNcYZoM7Bm
NMb45Q+gQ8oHR9R3f7m66mi+HLKqumWzWx7zKf5gcsr7OmKvEGZGxyomMaGBRLnxjDrYN8um6ar9
s6fI29414gGQwVLoziZUSpoSbsd21N1qU2S6fq6s5KfqbxHUSDVXutNjMvzwZKl9NUOXxbOuxUPb
blTRHtfB8u2BKUNrASD9MkPNKdJWDBIvaoO7qxF5v1l0lEKaebW3iWtjk8dDRHEcpVfEnOqA4omA
L1PdWueCEhSlcv1auYV1cCy+550vPjbS/SlDksbKtD8khmPeGzjOZfB698KZYjx5g36aUIURAZHu
itQC5RElNuJPjfhHBpal/oFIuvld6FPLtHZ40ygnEc+P/4+w81pyG8m26BchAt68EvS2fKn0gihJ
LXiT8MDX34Wk7qhbE9EzMcMBQUqlIoE05+y9NuikYaw3E7/Q4JG4XZtQtMTQ35vAdlSWJ70GCQ/n
iqKWVRKpSf7DipoS/wruKp/6Q72be+TP5nJzqhhEVnPUFEuCD74EwsX/R1VDs/5LsK5Z3AS2jcjK
IgpJdjf+Vh6KMhxTENPcY99YSLsnBrsYAc333O6fmZWbY1dQX68ro9kRKGjsVTAHz6KuthH+LDxS
XfviVoMFVfmNy6+9YWt7NiltWLn6FNDFeskCXFWqMgKpMiNSZwJ3E7jl8InTuBDp8CPpmgC7G3KS
rluCjrLkJeut+CIvIHgZINfi7ltZQAVWi7nd9mbSb+WehygSwEMeah+bMO4FmyVS6tm21wyrmnbL
Worl6nKRrhd6uJVPLaGRhDV7L/LSui/SsBOWSEUvQspe6ZBWW2JdSPVYFmlORxo4dEbdvwuzx4zM
PBzA3ktYkZfLcse9H0XLudkYibvjXurHEBAORt2tpHE03vSTNERCKmR9mFUpzai4aPy0mKMLycXU
BXDQb0NLE9QYatTa6H/vPxFgwEpa/Yu+E2sXsfq6792tGdXJp6kK302aOaKHK/whFvZHl+rYlRZT
iGQCywdD6RDWBKxS4F8NsF8s5743N9LnO8HD1I1TAeljA4SzfTTbMMbW37QUTZx+PY7AtFYRzq0d
01yyMhjjtlVTer4lnJTBiOWUnIfp02RWlL4aSpu/1sjkI3hqLofL/Bnh7PGia1+2yfsYtGx9M5Vh
dykv0HV/NcgN8QMScW9VSFBIG7gfSVEMfmE5zaOizTVbczqGYk5gZNYbre37djUPALTlQ+lO6s4t
9a/y2iB+rbtMPR9o7dpgx53gVkyxs8E4VP+Pno/xz57PIo/BwshmXDU9C/PHn111PdQU3VKLbGcQ
ytR4zde596KVl9TDlawS2EuZyuLU8+byQSkJsjVHs7qY4BBPoh2MbV6O4rnxRpVYcQANBrKpNWWb
kI68WjyoQJNS0wsveulhHGtivdwFMsBDGcPmV1iuUohtpVJ1AAMTn1uX5Y7JzLmWG9vWQZcGhBCt
TVIZ7zi/TrH38e9VZuxEf+wzXVvXbJd2D/9Hh/BPyWbtORNxEp59UAw792EVEXuuthTvFUE9Ri0o
BlHQic7WQkMB8oLWbMzme6QUrZP0qmuXyKiWMODsXQZZGRoCdfLbk00cZs3VMdRm4xA/sLESFc00
neoVtLPg28z9IJNhS5WOHkPRUkFxMTtc5C0uH1R1qLewOt9C3DUrZ/SG7znw+wWKjFhoZNyjMDVm
ZXDQLcKy+nbv1pC/MRB5N3km9MZ4nw9lt+or50GE83VYnAloG4pVXBXhzXErY1/izQHuiDNKDwYg
R0uR6y61BD51Xm6xZPKyL8S+TQuO4ddR5VpbDfHQg8YaAOxr2xwJcMtu3EncEN4tAIJ6M9LRvJk6
EClAuUk3v+Ze20LtzsUj/Pi3yR7Z5JVCY/IL8VY1jpevWsI+d109OvSAMvdS1s20wZvEFdnkdXXr
izw4F3FyX/mk7jSDkTBjZJP2OSh7CncdZQsnJ9KGbGTVHu82MtBa3nXupzdpKsuj7BA4Q7NOKR+9
zWVzkuaSUbFLP6lwBsbAsLbmDPUBYcPZ1rP0DBcGaKp8brUCzPkSDEwws7gq5ZRvC90Vt8l7mQQo
DJW5dyPTRSOv+YYdLHq0VSV+CFs0PbRy8Y7GMaNOr9HZE21/rnR6qyhnsVZmZvhUWglRlZEDnpea
5T4Ouk26kJ0h6/5URop0DrJnIGiBH+A/I31Gbd4D2E/z0BJO0yhEaXvWTO99rJ4skxRRJag/TVfT
ST7JtJsxh9/jOb+ordefx7AYzpkmxkOgh3t1HoZznmQQ/bPK5FG+pyM+2zIgJMYBdOK4fHVqczjG
KRdxYCISvc8P/+PuVP/pLVmGKMRH6H6Y4ZED2n+2Jx04fdPQRWIXmcO06ZfwkdGgWmHSSpO1haQO
MGAVGhxr+PZoR1qVVNFBn1gqUmfrpglPoTsPWx1GknDpc69U1xz2lj3/4hY39aLZY2hYjRDD1nMc
tU9lWZCOvRzNy7kQOviqaEmBp6vmXAdQJMLoiwfDLeubIMR1I91NhvhuNdEXKd5TzOASzOB00zgI
Ua1QCsakZq4XBIf/W6WAY5O4vVaMvloqxTKqVB+GYVW7pupo+4bYSKRDBCAOvC/4aY+s2q+DbNtY
pN0g2kwituzexbVTczW3tC/n0Zu2lUNFv1gepuJSpPpnIsTWEU3Fuluw0pUQqDHuKFkuap28Y5zD
FhhuVTT1G0vDm3fXOOjT+t4aNmCj+FaADc9ICmzN0BdZAutrlvAmap/An110Nisvd2iyAAX1o8HU
rgDE10z8zwkb+pcQQ/haoLe6BkntHOd8ifYxUdnpcxmvpfhMytDIUMn/14LR+GcbTF5KJutrNLTI
GxwUg/9UOCQ6DJ0Bxh6W56jbsnQNt4wwfIL9VD3JBzaSPxUIP37Brblq2ZEqboDaKCS6NAbScqE5
YjzOsETDMDqGJ6rT6VUSJnpmxY20INO/wRhHpO8souqaZh2FoVScpT4dH0S2KpVW7GFzuYzmoojW
4K777TiQPmQ6NKs7lzjJjoCPXwqc2ih8aeGX0Y7ySC/Hwjfd2GTlFZ9LdNFILELjQx4lU2d8RIJ+
4lj3Z2txqo7aBOW+jr/IET3yWvMiGvegF0N9HxjztiIU1WXBKrv08xgFWyA5X+Q4mYom3uCvtf3l
lDYw0hcszbZSCi/l9KFmP7hOFvusVYsrgId4zdZG3UiGlAHb6zwGprsK8Dr4NAX6l9poi2vgiBf5
TD6o0MgUMT6HGW20ItcCpOZtuS7AtzwXQyegxCx8QoPgM7y7/UIP95CkB86anUP6LsqRKa1zj2SL
BRtShW5e57hf6Frn63Iay9vkus2h16EOI2v+FlMnvoQtEnp5JNkCQ7mPgWTh8keGRsf5RZ0N98Eh
M+R5qpstddl8hda0vBrzEJ9jI13YRcTZBoVK3GKIsE8+Tchqp+h+QVzsfGsoCSSiTM//Piza/1Ru
oXj1HEPncrANzXa4K5dL/W97HxvoUhXa3rg4KqZ7mFbFhLqCDFrsura2tiwXyZzK4mc2huJBL4X1
Zg97YgDCN8tq9Udwe6eiN6y3csj1c9e4KL6Wp7qeT/swn7ktqvRQNl73PixgwyXAHjbV1QBl8eFM
DiE0wPMfSfhpd7M6IasNIMXK/pezXHOMBK1vfpsEjg471x/qGIT9f57Jfsd/no2i+ejDsH3IE/rC
hEzVG2ngxEQqYGXkP0MjH074IsYtOk77jPR4RiwW5eATdHEJvZqAAsGdabGT9ymN2EBDQVDoMO2+
WXkPl3Ka/sdXgMHxj3WjpyGSYvWM+5EexX8JpljGBVmC1/KU1ONWDpVJ2KCKSYByLMZH6566kS3b
8c6qAF0Hc7wdjVqDve7pMPDJ+aFEMUVOsa1j9rA1yt7HCOjLpY6Vw0CQ5CPXWvBYzDCp3Km1V/Kc
fAgxRa3GsjzWuC8hSNjGCZORtREsytnP1mc7GdlptNVN9tOdKXmZl2eV4gi2fo5HRTxZ1jJ64h4D
PV/laDnIhTfiMzIdGYEimxtBDnJXdgbSylIf8wlilF041mPvad0+riqxKzI2g+WUnPIwF9d5RMKC
zDQlQ6jltX6LImM6KhYFIPlgR5O5SuKEsWCZzcmBWGuqFT3KuZ0uWbJ2lmSF4iD5LeNMEnHnpK8z
EiXRptkhm4Xqo86cvrpq9YmOq3hqW2BejKuvxsLnKloW5Q7/qNZW/DQiEQbMiuK3ctZK9XBdy6Pl
VSN3vrllRNoSp+9vWN5qmg0TdWKIW1XqrHDz7rN2mtovsqJ8tJJA2TntcDDxRjwI0m7vJJsgL1Yl
xhuSqfJrQpTIj+VgjpJsp6h2QXWk5HuGJ7iTAAqlK2+uXfnkK7l4ORedkDJ1G7v4qR+Vmk8nmaze
j83+AnuKClDF0r6usKNaZucHS8bimBonawaj3cMNirBkWGGUsxhca4lxMtX5L9hsDVao9Oc4Rgdn
UL4XujD9jEAxVM9f504UG6RZLmxgbxPC6c6q/HOO4bRaeEF0ZM1lrWM7w3ogYBLE0Z6MSHIRlO+h
hpa/GAhAy+3oR5e0q0owHGr95B0RxCgUMZg/jXiLgxvLwsjfWHlUpvR4B1WJ7NTErDdmnfLbqyH5
zt3OYT2HSNvu8BupR7wK2J/GPF070MTbbWXTNSlF9jq03nOMWGSfhnBpyHyxmuTEBrZfxB209J1q
C3HV0MSudfprFYbbKY+tJVyg3qTDK9FW6jrt6oIBr+Y6oNqauDo9B7wwJLmxh9emc+aFCDyaJnyi
n4IQP6eCPU+QJ6qngMX5dpibcyOqZTIo9YNlkfdTe2enNryVWyYmJQbIGy4AmS4txiNy7hebHegK
qEG/Ngd79mPBk67f2EkxromMW2k5hZluKA9V03wR1PtQLM3nikgD0pb3xAv/mE0a+bP61dQe4BOm
K53g0J4sy9xpQC9Nw25CsdcVbN7BnrIFDDyWZgvtw5mfMy+pKGco+6LXTHxjExDPELcZho7uZS6t
41QIqlG2ftEK5UetaQQwRquJpMmbGnSXLLdP2BFBOKT2WfTczy2l3dWgFHx+QLDarj15SoyJpE6o
khvdrqbTs1pSiqm1wEgcvdR3RxaB7KfBDzUXRDLPSKw3+Owfm+KnCvAqMAAG9frHPKX2Zqyhk0fF
i2cWJpBKo9mbnpq/GO3SA+yis6vW73Ld8duMtygBjVrZa1XnbA0309+adLrSE/0e15NHo1HNtpU7
qzsKZf1zUgzHIaYXZnRpu9EWdRid2ATjMGVCp29fJ81rH6OgrB7boX3ziuGaaWN4/L1qnwXR1s3c
+qmKcJz9Wb5Cy9/vWF2QhnUt+rxYt3O+7NzIzSX00PiaG+TgUDeA67V2sANrzRoC/xoNvN+b8yrg
Kxv5uPJJcOdDuON/U/9M22IVDZQZp+6JpN9rgG8jsN+SLlu17HrzMKOUDNVJfYjjr5UBedToDkl7
bsjhiaq/TOM8kLxnFjfV3jfuPiTKEEoC9ZntOMJARHsYEl5m75zwonjPZrDK4i9Dh6WTXZ+pjsg0
L162cVOyWWmLJg5X3nFSt3l91NhoABP2NVVBrPqG2cHzQ/UdtN+3goHn5qZPEinZdYXmCxz1lGKV
Jw9k5ino6N4GAO5cK/SVxM5OWrGAj3DWZUd1dOv1zAr3VIzU0AYz/yvsLLypgRndNMyMhfbVGOCt
Vc1qSNjCU7BYQQSZfDK5Q8SlKWAk1h6zg4gfo5UfuTkB6dATj2n/4VrQ7jo3eKmbIN/Q4XufNBVW
TSm2bHJe+yEVl6xTyOJwnRN3n3qII8j99SJomeaSSUI1tDVErj269uTUkZenzgwjU9Vkh9Em2aYQ
HYz0kSs9IsczqsuLPZk3zPXBI/CUVZd+L3fepIiN12qfjjm1G+rC4ypDhbPtSPub6gPOMfMAJe4z
9d7boFTJL2q/g9KGMtNn3oNclYuo37Uu83Da+wOutZOpN9XerVQBhm3c23YandXA+SJbi/TQgXy5
ue6TGmnDCOyL/Yzu/iqgCW9wdxVPeVnB3p4blTay5kGzCT3sRmCOSov478aqUQCWjnE1CITfAqZd
AkA4J1+FTVau0XhZ6WUwkpdRGc6Kx8LIswtxddg60KuqiJ3KmmXLEjfDOxB+GqZC28mt8v2P5l7T
7TVNeC5ph8wMJLACxQ43XuNFcDRhWc+LfNWsWGyiYAuW7RIor8o5Y3iafB0c2oZVlEpkG8m9UlHV
Nsq09XIXC8FCheMrM5DMhM1t6rQQb4M1b+tl80sQc0TQYQJvTLp6bbL4Irj1O4vaGXvB9r5NQjBG
6X95WqYN8iWY+xtJ/IMTsqSX6YAkCntz71/9+4pf0xaR5j/lMHhcVZUSJcVK7Bp/yGF0tKXooZvs
1FoU6aWh3HVbe53StfbL0KEmK7f0UhGLJH/fMNy/1a36Ad2JCHZvmrcDYNzL4A3rzGQY7NWWYqSj
7HFdCyZQ4mE62XAeouTDaqx1l/TF21hR3pQtCqP8oUVPcvESDQNaKDIVT1R/vRNpbykZp+R7BcoU
POc6GedVpSPsaDw6WGl3vPvWMcexuTCVl3bkJjIs4zOyKhpFhAq9GIk6bx0lwbwNpp5xiQzsqqFL
KVWUXMrTOnS878OMIYuG5Pw8qlqMD5kZbsjXhiXEu+IsOr7cSS9Rhygf22UkhHPN4r7BHEW49vJr
ZCJJ/LR3+Xz64jEdHZXqW2evh2UxOgCEYX+HA3jcOcIkI4LqCqidedqFRYG7zxMXKaWoM/GpDF1+
70VUzCpbjxR0RDeR8O2xbi9diDll7N3mMRBxd5pi6mTST9TVl8oB9ZqpLKSoui5ZEiglo7ME6bhd
mN6c7tUZjeZ6b4WTWtFeUihVt3GKT9LH4iI6e8qt/tDONqA00eRAnkfzKcvKzR3Z/u+Xnyyz/f3q
Y8NpupZuLn02j+X+HxLiYCjsrs9JdICn9Zc0bsgHLI/RRR5hPtuyY9rHBQ27PbzeMNAwFqZq/9Rn
zDqDkic/6DWvBZv7r5NDRlnUouAt+hhVGpacdUhGoz+XabICp02DZLSmmiR2OzwNMJcZT5pzWvAt
2nrU3XUMZhq8QUl2rs0CoHMshyquDW2p9OCNDWyo0Kj4ZjTZ0cqFYjdQWbDJWC9Fqj2J5UHXe1oN
ZF9vQwL7wDTEby1K70cmZSCMtUj2hETVflMMrf/vHyjb9D/uZ0tVDYeAVahbJFNjX/3nFr5jOWLn
ocB9X94KVwdbHwW+M1nF8e7Wn5pS2VF0F2uDQK1D0xG2Z3jBR+SOxq0EfP6Wu+vJzXPfsslkYonU
bKRJKydaLGiz5q2nf3r4fT5qle3U1YeottXn3mXxHupGeoz7YlgP+pgdGut5wkv/LAGnRkqbMy6s
4RzpTv+SDpRRRZ6LnQ2jZmWHorjEWZ5ScXCCB4R57oVfAigehNI9JkG0UiYbn9qi5l+WtvWccE88
YL/d8vWXvtLW2L0WcmovbHiFjX6TP5VEt9Sn46Af7k/t0Vqx/TqNkBSfnJl1UrmoIUl3ioCfngZ4
L+tguTI04db3BwpRzTkn2WWVtK33gLLThb3s1U9jhQxUAKhwJyTvrelEPlnuLCkpJ62ROcBiXgQ5
rGn6tSB9ZMVM16+cNrXgmgSpb0uizKin8dmwgCM26ELzEJnliBnrjqNkLq5iPbhkcfBdhiks03XQ
jc0hb5zvct6Wr//nWZKZLovmwNg1dqjfiByDIVfF09egBoY/aFN8awai1mnt9HzFDuQgbCWroSnS
3TANzqvCIsOLKu3DJpZ5a9YqepHQUT9GyBV9hymd2uZtgJZ8skMSv5XMqz68QKirqNHFdQIatU9d
LfEhDDwYsSU+rD5LMQDWyV6+NybQN7am8KlOaJC15XQMcpLYk4W/POYZGuEqf4WZ+NTMbMKEkacf
zfAmvSGlR1R2MA7pXplVeTo3AZN5EFc39tJzEqZT0eCMpy9aD/JDzQz1mhiGeEHUucv1qn//93vO
+bNqhtEKlK2hazoGFaARf/gdu6pV6n5MoNcVtruuaw2IAb9HY07h1hxwz9B1Mt8FWBp5IxWJ9et8
kYaIXUprSYZkK+fqoXGQ3YWc0tY5MaL3O4xSvtqZcU2zvDkuUsIvkOJ2Uu/ELYZinfRAdtUNVOiO
OlFtTPF34sGY8iivjQSxl2YnvooupKcnuCoycgzWsZVc+IT6+8LPGrKL8Y9nYxAWxzsbuJgW/BiV
YvYhRUl6BUcAxcqneES+WAxK+QTFU4OP21V+Rkj5Hfsxz2DkEn1CxLhItWN2knszVSpMdwb6z0w8
IG7xbmOhHX9XbHO65IHqqY/9UtIlwbNfNQgDIG8TR/Tv35zh6n9+dzR/DAtPvI31BOWlRAH8reLZ
tOMEQkUJD41NBps2Cu8FBpq77Wo8aFw63kvsNN6h1tA8yFeplE+XMA8+5Yt0A+xH0aX3Pynf0LDn
nKco31paF6zlqRkOxCRsAzIlf6EDsmZlm413lC9GWTqsU9Lsd/LV3z9dvtpWGt4IaEx+5zKUzEPn
+VGVDk+Zs59GrXiWDzVxSeteyZ2tfEpeGG3WsNpnalTe36F3bupXkCzufwqhxnxO6+DL779jYD4F
wYHQGcJh+eyEQ3Ksqb+t5FtGqKqEdRZXp7OfY13AbVn8eqaS1wehIpFGtQGRuavMZ82e7bU7xOam
zxVtDzPTOQ1Roe+N5QjjlbaHBeSeVBCPkF2Tg91qMIU1vEEPVLntXdRZmi9tw1GnKzCp3Wqv1Sp5
q0LVD4g26AFRmM+RRtY6IECo5ELzHnsE0ofO7saLx79tZccJFqDlaYDCqGfa+2IOn5YTDJ/oQ5CW
IWj0YWlNx1I4byIIm9Pfwv/0hsDaW2ga01edW2alNq51YsraC5trP7dn7Z1WKDv6MvgLrNy668vp
W0wKAZc/IIQyiAyqSCTwsqikwlcXfbmBaA/TtPLKnZQi520DUDXQgvPk6Rt5q86Zd+zYPX5V+65A
DRKkT6HaewDcHRLGiWHY9O7RdWJojEQSxbigI3ttOs1bYQ/IxRB6KmER/P1I6Yf/Ove39zV4jxvy
j9AGo4TMeetQtP4dnGXb8amxm3QtBcxZCH8Lox+WP2F518ZZrIwsvK1NPYLNkz1SYNVcymWBypnw
5hXW4+5xHqL+ks2DuBMx9ApdG7KfLyXsw7Vc9LeZe1DUgS+1mMThTlQjnonijZX7lWaJc2mwCjdC
mjjgF1Ul/Eyi8oWiZbztEp1RZ0lNlch3Sttf+HzJuFxOmTOkmkg7NC7aIllMHcJJAQMu2rvIumCK
PRQV9ZZkqn+UKdEst3JguUhPDuNwGFu330dhRcp5K9T+qC7zudUpUDjh0xyFU/jBYoKgYs5IixQd
NblRoa/9/3NO1GybXP1s+sagq+F4HwJVMBz7VZ543qEN/z/mMwkd/OYd4ke3nE51PE0nefT7Qa2d
8aC47f0dv8/bPjeIcka5qK/bxmruLmi5hPZaR133M6Z51yLlrfWq9W+la9RH6jqcqSPXY1G90/BD
/My2tbq1Zfk9ze3y3euS6EBwz4j1hFhwOpfgUDMScS1B4N+YTOLDdSgYlSaYrLlx2/dUL+7nqxJx
22jlgJL5yGBzQdVpXuSTbHwPLeL6sFQ+sC5vHhOF0LIyZuH5+zY0+nC+n0spvO4VskBw2FPxH2hb
r4xBsCxZ7vBR1B+9l5PGkpAlsSorJUWnaWdvjhc/zlqVfVSe6Vt4GLdWze0o8zc78OYPXdS613oe
V/dny6lqKsFTeeH3u3lDCapiCyXBREKyXPOpheEMWIT2pBQ2gR1T/C2d2gzRYgKWzozDEwqQbAM5
CDPGQgdMlHkvetEhw8GcBcoaX7OYXiCANA9aELyDMe+uFufWXZ7vZCh9lbT1zkhQV/fLx1vp1K4L
yO9jQzRVqrAzTWB1VzZENaV+iYDWPkkt35AO/CbkUXDbqIdm0ZiVEZli8jaQd0A22u/Iq9ellbEG
tiImCrKh4IQI+ygb9papbNuyci5F3lRbGE7ROjXRlMpfZaJyyhr76C1pmVgCgNRbOLktzSv2Q2YP
xPZV1la2qUKz6tZuKhy2CmSB5qL/uRxEsX0/UKJfB/KlaFDWOtY2KqtmT3L374T4tEudQ9ZDMQnq
nOp+byfUZBZaCbJgRle9D/HMOC2E8XQ4SJ1UkkdEr0YucSXU6to6PgqaVq2w3avktEwE8ByBw4Yr
s3eocCLqro0wW82LmELKtz0REIkkLygzLh9kvlzhFQ7RD4LBfFnMYJgKAeTvawHwtTDG4dARFjNB
Zbfdw9h7x0GFMVJbD5qTp7/Gxx6b4koTCk4T7u+VZjD8JHUSPzNZNudgbj88TecWk6+y6lQ2Rm6b
4htKIKoMy5Bm15kLfRTr+u+Ii6BbNqGJka5HZ/z8rdCq9FQ/2SSrSL3W7/PeQNkzQ7XjG7VOeVIx
3lW4clvWLPVOPgXJmlA5zqwr4TH2xouQ8nXzRu4V03A0ryVColW3bB3TsmQ6L1J7LV/N3TnxsYzt
QP+nO/m7jTjLH8Y52gRjOG+9uTXpl3dsma2w/MtpNmJJlxpmeGJCs5vXojC+ZEltHOIm9uUVaaPc
O/ToT+8sA/tqdBQ9JcOgaEvzOHpkL9HpG1JsdEO9KWuFFTgGL7XrfphA9A6yfWd7zClIK4NTQkMN
pXKK44D/oiyN87Hjn7fkYQDyMpDrgMEaiRoM2p1lxfFGWnW65alIPNIQ+0y5Jb17k++Qp6QF3smM
X3/Ajrv53EhsJlaCbAMWX1lZgaivcBFmgo1m4D1m/dhOI4CagaAbOQaKXI2OFPwQgij6/JKXKouu
tLrUHnnRW93Q1b1cOggojJcweOgRJq8JuUT5leq2c6i8tjoHE5ExWQnSP8OtZ7oVsmIn8zOMx4zD
AgmopVmvLXtEuogzeWaZEd5yLfSe07Q6YNfHSubW1lkpWHlrlfLVStNgLWgVHEUlFII/ZapiEZjv
TVkfTG0Qj9IGsTwzRgQomSGsQ22VycV2cUVbrVWvK8pNG9CE7JFp8aI9RBdVFYm96ZNMO7jRaD/T
Hf2Clib+1lss+ql6Ow+hVgwHDThh2oqMDo7qvQtEGHK37pT5g6Z63tUJ6p91Y4stktj60JV59TK6
ISWXOP5WTWzuu6ruHsbR6NZUbqpdm2MsphV0zbWmeJBcrraow201g6uqrOYg//rBFKvQSdRvoozY
f7Pkfegd7z2acrhgJNVB0kLvmCYQE4rGHEguiRys3CVTfWymKxtw/g81zLBThE24ynvzWLpz8xl0
Ezmcs9CfIcqTEUgGD1Y54izlkKfJDrkKUGQ9jHoGVE7X/Sg27U+nG3xnycCU5+nQR8ciih0mZpLI
zBTdjeflNgp5itSCYaZrxhf5q8kHaW6OKTn2itBO0AZRBaSzco4zHKqOmhiPE2gqVs9Byqc8PcA3
7uBsu2WwatsIiMcoXguyaOln5s18TBV8RiUc8qe+GY211WrJk9vU6zthxZw3clEepUl5U4Hmyikb
dHy7MyME/PdFuRlrB0MW98nrfk4BJpO6G7ewhyW9142pjy70XtsA2ju1tGXKCQ6cMmoMIkp3sJTW
elbqlqqKkSY7ZlHrOZoq5RRV+j6oW3rshv0D2tHGBmr2tdE0xcfQFTDVxg+z6KbNCGTsxM3WHoBe
/jqiZlwwbNvlbvaqb/KyLjzIBSIYV+RiYKCCDXWrHWW+jXiUsfR1C6GRXcUlCdvwmXbL2oorhUhN
vr4wBWlXumN1++MILx/pNaiRZBKIHSzZrvd8x9Bb1JG6xlYf0liNOeVCwtiNpIo3ecGpemRvuwGe
Rqr33msZButSx9IXxsPP5aDEy/EzTCks858DPbd6I6xJo4HXZGv5+4Cgu7p6Rsxy1HUHs2vap9YS
uC68oHmwqwXgiMvAY19RjjSG1PE7uIOq0pIf8YQnKwBR8qDXVsZogE0Zhrb7ClzrralZ2VPhJDTC
IUBs3ava/GgXHaZvnLVMrRE2/YHGXmjS8a/zAqWYK1YG0XozPvprnLS/Hgh2ma6JaK9zmhRHeT78
z4tkB6rHQvuET7uTXi2zMtozHmaoJKG4ypqI0Y7swXVjeOpS6II1vOJjumwTu2ZKd2QUd75cCICf
voRQ3/2wrFlELvRW+aCSCIzXoUvWgH0+JXsGuXB5nfTuk01SSn1vhbq+PYrlAi1I6z5Fjv6994pi
ZYrSvcy1Mx90h5aexLVbghoNjU0K93MDIdUuzFd2E74sUrErVCGtGE/YmL5LcLR8iGqVJlemrLJl
kBpAIP6CN0NmoJDksNkOsnK46Zmtn5TI4r5VgsbvUA/51QzUeim87/vAiM51BizJ05UGEn52BYP7
69fMKxA1gMfwmqtK7oPAm2+JWqsnMCP5BsHWGw5zuKwhQ59WP7c4gL5bna6h/0IF4eUlKQlV0m06
/bklCec65JX20M1a8Yhp5iKvVmxV7q5JGmUzmkCjQwtxdTkZP2hFokaiH75GtVChPfgyaoO++KQG
5KGB+phk9t/SjSTEEravAld1CeQKwv7YsUZby8FBPlS0gxWvCXal7RLGtBQn3Cx9ywOgCSpER8qZ
ikmfkgVvT9r8qlIDMoMq46znpuOjt0eNQUtUFAo08aJj1mJBS9/OvpnpN69rIWCElr6JvSevp/BF
Q2uPnmHTFuVzrHlnSpiPo1PhiUHYQn1rfhodPHh96a3rXJwoxnFphN1h0MoYLYo9bYyBOakbkWkM
pIx7yrqKoQAOxIchq1ll7YJ+6gwPwaS5toyUurOnY8R1vS1saweFAFeA3nJ7m0H33Nb0ekeDJOKp
vc2Ab9cO8eBbNWJfler7iXSlre6lut/CqKA2n+Ktd8Gr8lPOY8rPdfN067nzs4qrVIsEogH4SwhP
zX02dJaftsq7VnqPKSnU2CdTB+UmBWNCAX+Ulmptu4kOTOTt2XglqxwU5iqMDWowEzndRcvWKZqe
La8lRCJvz7E96Fu2GMfBNMaDVdtbUZErDHwx8zG9P0Ypftm2xGUViQlREfklK27ml3wmjDQsm29l
h3Qh/drpX0vEU1WSbvWCeAvTOc8dIaJUOEG7uD18DhMUrx3Am9CgTdjm3snV9+XzAj0KoDbyoOOp
E/suqi1Ik5m3LBZJ/0fYmS03irVZ9ImIAA6H4RaBZtnyPNwQTqeTeZ55+l7IHfF3901fVEbZWZll
ScD5hr3XbpljHKyAP2qk1oNssouh9ujN5Pw8W2rlO2WzHjzftZZGnsBOaRbfZsEJvtgZZfOExIhF
XGk3xwjbut2Yd22LNI0rQBvzsxRKfkxShVy6ZfxibOZWSLLcNrea7SyxbGYzwMBWhtUxnq0r04Dv
sSvgl+CyaOXi2hxVQst0P8U6CVBgGF1HqleIJ0e8NsqlGuZDyJCE4hkJwjIPbwONMtEX1lGt8h9Z
cauPQniaafwh6vwpRuIFb0RbM8eelSUn2M9efyhhbtleoOqfCqjIKD6LStvMPOgVTYTg8eKaN7r2
wIxeE6mTzcZ2k1SrZJlRSyQaCWXmtpgcZ2MFACbRKTPgNrRgo9jNU5aSS9LzSGtj+qauidAr2fBT
FNb3EQ7TdqYbIr971IyXYmgEBklhbSab8OAYOotr0V2QWBx9SMUwzrbYkPFludAOUdNHAfeuFn9X
Zb1v0nw6BVWc+5mGuzZqn2y9JQGozw2fx/FbMy4feT5mrmiYDwAV8o0YXTlas4ZpPEc5lIRPkaFA
iRgRDLEM90TL3muSQqDr4sdCIIK32+Q9gIWizva8MWPo5GX9QHX/DYSIBXk88zogjCaL9j7Fxrlf
mh8qmQESTfhgmAMvxGL2pYvou61qlBy2UNygzBdvrNr+iCrqpNpzBSIZVs/M8FFf0bdLRn6XpTjE
wp0RE/GWz8qPVi/VhhroKjvyb2Ozv7Nh6qJiKVH3WwKTXFJDBVv+dp36twOyyNu+ou7a5RDW+pey
JkhMY3ed8Th7eRCp27Ivj52avvJgvtdm+PBWzKgjJ/kJXdkmL4NPJ28hOQEGZbXeLFzLWeh1aUFy
J1a2AI4CMhIM4TjcEqYXXtgR9hRJkHnNvWVlD4qmfyjmEtAOxq99SgldRr3jyqyztiSlIdmaxYtF
1uYpjZOd2duUXK3SeJFiMoUtXsJ4SfeTyTJQRyenOXIH2+O1qOhNlBAQkRL+zaMxoZElkg6VYw59
jH/6RqrbQC/ewU/fG72SYGjMfwZBHm+U9khL0Z+iudxVXZueRfjeBZa/KPawWaCAbkog3riNGED3
dFcEoZ3KwuAwxLvsypifw8KOpxbxvdO175lWt16jpHc1TJFN+ox5YXmxwRRF9Y/ol2GnxUrmpVFL
Dl85/djhGtvSXqNIfvHOImYsX5clOCN43ljGmPsq4dIbs3sKuvSJz7I/mlGAszZEG2QO+Ven6bxP
SMY6ZutZ9DDyP+gn7QE5gPYQxNlBFcHst130UVTq6E6q+DDQSWycIHjvQuRdVdSskZmM+yAjIoAY
1EsNlJDMBp49+OfQJ/aEm1aQEnBzlWC+mSIolh16SixGsDm2AV8GBzPm8LS0t7O2oDQCku8G5nJK
mz50TWd8So1LM2JcdQLtVVSQNHLaKU8EhOv2s7JVzTjdgoAYEMb08X1aRCcMnKz7ZeYZxOvtF5Ra
RqDjLUYykylkluQQH6uk+Qdm6YH8vQc0sfvUhChFFJonTfNitv0Dsaf7BLPVxirN90BaAyPYL00p
Cr8a+xLtAMr22ojWndaznujvahVlpHoRG6nh+nIaRIdJALRyqdEe2KzvYmc89gPV+EwTPtQzGAve
N1f040cEuHCWakg9Jle4G4OoMqieSEYLbNgXMbNDtwI0G6CNOJtj9jPp4WOhGqPPRsJwM3XQWMkK
FuTAEMmurR9TrNN9iiuCfoUHEJ9WihO001TP7srsgvz9QP9K7Ghb6d4wR7rbJcq3KZfHfNGvo1qt
Xhz9tVeK/HjHSPW7LMQVw8R8qfj8UEp9FULj2jEqv51PkaaEr/HY7vR5jphe8IOZi624IUNELCsf
oa6emrrPfMJhKW11WM5DfcbhynbE2iQFvdwoVQ7BqdqqODNUKAIR68A97yXPV24ip00IDuR+r8A/
u7IOI49IoI9iJS3nabs+FW2Y4sGDpTK51gBkDoJGEEMPhNPwmvbswdJEI4mbAVlgZ4E/0Ky5a6nJ
ebKnfLL2Ydw8cA8SKEqMA3Tj9J/Vxk99HBQIMArEfguyPCfWpk1UTlcS1OpiLLdgS7APToTfVfBF
rAzjoYE82W/Civu0xzMWJpmXxTkna4Y33zHwGCb6csmr/CPvSZ6TTJny1n6QHQFZH2GQN8ghKBJX
xRnwMD8dLqM+UvHYdPIJZivBFnmf9BosEjWl/hjfxYh0TKaxdUmn9lpPve05ev/K8GrwFjKu3L4I
kcO2sMEdndI+HJA1z40tPGbux9QC4IOdAMW0OTo+48B0g0cw2+rruGkcFN8GAbJRLY0Lu8qzjb2w
sKyLcjsGXeTpVW64hTNyEmjZn46RHFuOKfVMpfwEcLrRlOrZiBXy0TrIauZa4gRBvlMNSSspIuGn
UekGhCf5kOfeY4QKRs6lL5DZPxP12M6mbylRypMLzbWOX7qtxL84R6bXNgSxRUwkJzYK3mgsx4xJ
JbU4c3nZ8cmXvIU1yVbuKIIHNelPJWcwl087HohUSkn7RRGALWestlVDDqlpt939ZJDQub7hlQFJ
1oBkZJF74+pFzGpqnjdjsLziGDmHVrbGTnO3D7r5OdjhUWHqfk6c+Ie2JjxHS1WhmeCdc3rjic37
sxOtvqk/U5ni8DIV4hIc52rnHaG1LVGm7PMuXUmoCWAXD3rOSPqUIIFzIIyzCRUiGdv+baAaz3Tk
xFqbgbC1fwrOwwwvKmklsvAmA21F3eWURxEkJVIpCHLEfhQaBzKRL4bJviml9XIn0g4Y1tde13PQ
apXe8dgt6o2aUxJn1nNjgDOzCVlwG9y43JhtImJ8qUSzT3V0jZEcvyHiLhLrpccbyBQOVkQ5XNa7
ZeDldUPBLhSnoRK+hHn5nszptuRjTfSOvy/QdhaJMTWrho2jTOlO6yLMjGw9pE65gNBmow5y9tSg
vqN9qKU4KUNc0i/NgO9s45RW+V87YUOlZ+1fBhj2qRd/pVKWrhVGmsdk7URBNSLfLe7CxFsDt7An
UXnILZECd2Rc3dEUk9iqttpuZOU1CjN2bdJKNg6LH2zkPOJDF4nLqTXMlm86yl04RX9NJ7/g7Gcr
F6sPClLmDoIg0PR+iwtpdGGzFh4b+D+9pcZI97lKg/mvURcHBP+sfHFMg5njRtMJ+FCfQONzFLAM
oCx0RFweB5bpJBS2mzLPnoRqn8KhJ0bbGnTGLuNrxuyiJGPF3PeV9ueGz1IYqm/x4lkX0Ax6u8CX
1rlZ2bsxz1CvPciWqaVw6HwZWy8mOuBNb9K7WIuz00kIdnUpPZ5fXI3rjaza4995zPeVRpc2dgMO
i1g/Wz1bS5KPN3O+FJvsYZY7a0qzz1ZERytZMFxS8/iY7RvQiXd1WavXoWFPLgsCdlNoeCY6cqA4
5iGVnXg0y9BH4A/DkcZqKThtQMtprj5b1LBF990FwqvgYZxGer65Ce7LEAPAvLDOSOvirQ4VMtkc
E2gOa8N5bPKNieJ0jSxdaEq6Ux8puPVbCeaYsZ9QG1z9VhS7eV6KdZhkHUVb5lszjj7MkRGU6ehX
J+zsTUCt63faSjYp3bwqyP8OA5glxLgX3TvBHRu9qkpQSvFLkNXKZhC8Llwpn2ZlPyIkqDcM4yao
4Xm1Jcb03KnMy8gavVQmDMkRah2UdSsBEcjmswt4/pNYt1U6hpFpe5dXIdeouk/nJPA7MaJJigT5
cbbo2FhEjt8UbbRNA9pwiOl7NSPtLlHrwHcouQqmrHyOuDWHVPYbLXB0N50EbSkPLyi3FKtd/d5G
iGNia2QvzDprPxTTtYwDEqHnYXq36r88SDlkcx5YLZ2ZZU8Kd7Y9nkczInt3qBlbRexyB3xQAFt4
nNvjc9d3V4l2c8+FAPOUAm2w/S5Tr2mk5NRDf5tlYK/udIMLODBz1ZybIsmnp6TrH+eClAzF5PgE
x1RqmMNiLYZpF72SVoWqVFQshu3eM/KuP0ryhF0omogzl+VE2HL72kF+hhXexmm+caJa9Q1gSb1N
W8tJRW9pOU+1Vk4HgnUJi87t7wmEN6ubqHuwJ/IXAuUD8zlWQaOkyO3CQ16pPpS+eB42zM0ndwHQ
zJaneMvoNdw0QgixnuP5HHxY8XrRYh/3VBS2eVEw2DYD1+F5sXAMesR9JLtM8tP1IEmG0sT8pKQP
K9NXyHQr81rbEDkf8HdQWZjK4IpW1B5ieWAJYe8cmMF0R2lo/7RcHqu+/5r6kLUpbS9WMHgYyqJt
1aYwN0kY8Z7gNDsYTLtdO0oAdnCgN07zr5iDby2wKFU144qwDotDUp3H2mRhO9SW7ziASNhJE6GR
Kn7Y4jWqQiyBvdP+06ABQTs6REH3FmfJY6NErQ/P7Rryc5rRpF/jutZdrZTFJs6b7zSj+5g0FVUi
uU6i7pIth+2flmXasAa0WAmgPCY+jIv/Fe1oeZTxIam/9beja74VmQ9hz0m0tsGyMULf7LW3PGYe
J8PA8fpMns1ZfVkgqibCfjBDK6U0DCiBc4XIuf5likuQGfr8rtftDY99ZyklRoC8NpnTLg9wA04D
+TNPFaCliiHrybQC13ZkTi2oguwJYrQ+UTiB/XUaHtNZiYRBAbFBIgFhGZ8zFFEyrEYXhO25QN6z
nUgUNXVT9ZWahATcIKdpqh4yJQLvDhZ8mIiKtrnSXQm2g/Ur68JwNZ7F8gcn8DHrX2MncTx7SgNy
TfjsFBFgfzELgvZoodGt8H6MKGbbWmytaiJOKcEFMh7Xv11Ost4u8sjjPmUIlfNIHcCh9A4nsMLa
vuWwld02nAbh13WHY/EfKBOmQSMC5362UxbpVKxp1DjbhMq67qefEmPXRinR9IFzDJmEWs3BXIB5
r9NugnkpItEbGd7c4vCFbUqQbrjQ0hAUmiaSQmHBD7gkBlPDfnpR9PQb/hRVbNKR84PsktOirdhi
50wgkz480gZZPlYpIE5T+AWSXd/ofcPljFOxViI3cMZ77pSG0xNOWiy15w7MwlgoO1NrX3Sc8BtF
4yYyFOMlmknCzBP1sUiWP9GwtBszj3dFAjJn0CcQzOs8ppTSVQeFz1/JXMWSOGsiJfLh7auUaiFr
LvPLIFeHbQ1c8dFhUd3hPEodE3GsOT2PjHFpQ76doZLu5BDKLBsb7wWjdMf5rlKjowF/YL7DFjvU
dlpuTvvGzFoM6FAiRrO2WC9yQfJfML3S443GkZePzATYTmCr5GR28brRvocbR2jsp7XyxCob5st6
YwSjOKtDNp1yrYYZFOLtV3FLhYFVujPj91k1vCpJ7phaLAhlF7A5s3nIO/nu5Ms1SUPVrxxxX0tG
Y1OTeAveIGZvDuiVKXpEA3AqhX0v8tFkcuh8mVb/1Fr1NSN+WAlY0omkVDcGxF8ews4uIsnKH0r1
u9cXEuYqC1Z5xbusFNHnpFhYtxamwkuJ8m0kVz6jxa6Vfr+UpFlkVqT42jA8Wez03K7uhZdRS6N8
MtWNaJOd3SXvoznntCMSz0nQfyVt3zwY/c5ohnYzl+EG1fc6NdGxM9rsBExcTMTlHND+tRuAVkzN
FKrEsa7uBcEXG5uh7pn5+zawG/RrDQZYJXUeFrHASh+D2HVS+vjU+YvlxJsmjlZA/S5zle/BXpMk
45cEUKNCUgPaqAj9VRG/gIUmgzWQbt1QdMkCW2vgTItnbQJ0u0QU8unETvysabAY4olRhjo9sEen
wrCp6kkdeRkqwaIiDEc0hhJ5e5pCL7CINq4YKea03Ks8aeHsdHJ92dEHj3HRvSyW2GlVjeNq0MkQ
UNt7SMd/JNxBd6pNBwwiOEaLI1yzIoP06+xzaBWCPpwXQhJhwIx1it8ODmAbN6jmAzC3ioxPdo42
ekreJdFM21LJAA3iRFrM6C7U6Ou0CnYSvJUpinrXGRrGXONxKHuIb0lSbIROzzqwp99oVKauTSqc
Xnc4fWeH2lozHjor48SQabPNx/gza4KP2uoeEofGIS5130peZ5imLgA6LvglwjfZhxB3arwY1kbh
xvWZqRQg1L1Jx5EG5T4lnpSQwTZ+cRoualvSS+Ytjj/GKcRFGNsmBP8FHPcnX3ICpUb9EAuefbpM
D3YA7LJ30NFbamtsq3yKCJOLKLhK8wcgVrVv4vFdRuhYRKiumtpiH8U8c/Bt/ctty8X9CqFKxb/T
KcckmLcMI3/khDWnDZr7YJrrk5bCNhkVO2UQtlMSYsZR/PXQXqz5xAnWSiyOY9ri/4jSHbI5agn9
LW0y6ZJ7Tx5bpmwywnr3okbziiNNn02qh56X2qm8MAiZTQafzykOMrVf8aDRNGpYsa2CHX8qkRI5
AdFP4qPmzcJ/aa9z6pc0s+VGxSYBDUaT+6bTruMy3RWTyYE2SG2X1T9QZw/FWO9l3ymPAX75XWG0
wHMDxm2gskBS+CLrpiNVwEc4T6Tyhcgv7K5CMsRnWCzMuioFOqPki5aQmb4+meW0J5eDkERHOXFM
oHmYHRzc8aHTw89u6em+HPufWpn7Bk1n0et/u8ne62lINIzYELw7HhcEmGaj4ytOjGSra+dopja1
C7y6gouaGdl3oztc/AQruDjGGfVks2el7KtIU4DVruMe7vqf3quwXe4GSwY7srvWgsk8l0V5xoj2
pSLp8pw5O8E4+oCgFm6WMUy9pTCuEJc64rmJ4Ajwc8KnBnTXtn8iU682KBvp9Cpjm9pTAElr4Ilo
dGiSlZiN7jXoBNrOKsS6l4BgSllnDBGyDsIzL9IO3ziOo6n+NxSZ5RXwDRC/LJusNEDniZIpR7A8
1ilTjL4FBj+ZVOm6RDNlOim2as6yphmMa2MG3zZrUCQhA+MTOlmtnYBTmlF9qNjKoR5kOzIKrN4G
dROFZvRtj/lAMHSo8JRrkWkZ81cawdrveFljBW8IAYeVVi9M5HVmaLuY/OAdQk+J0hPB8cQW243R
rFGLn+PEeYHJChiet72Hb7RHdsQmFtceBp1iW52KjIl2jygRBm7wnLOMAibDNUvvu8MxdehbruK+
J8yoUbs/qg38hBHRR99yqWhluI8J1N6ULQ/LJUivFnotolk7uqOB6tvyhVk13HKW8INag/sQkxhI
/MHcLBUrwuilMylSwkzdcdGu96Tj+HE8PKBDxc4658Iz5+S9orKM0UMcB/IYlrKE512kpzSZTjOC
GHXXQLhmgItrWS1T4oa3+ZQ+NYaKz4Vj0AS661ZhdzbryTgsI/QTiR6bcT/DVdhqbj3WmPb0VyyI
kAGI6ljGnZGIHyPnxKvm/dBNxtbEDOlGgY4uStM9eOmuoeu1j+j+sSBVYgXe3+Nmw32cEvDN9Bz+
iI6ZbeXZk7zHxTEHXiBNMmwWEh9KUZ8E/kisacUGuwmT9I6+Y2AOO7Vjuw/sgaXKhMhRH4mVEci+
4pmnul7ae8OuX2dt/qneMP8GeOzItKhAJrp67RRI1YviElrNcWlUy+/WklAtzhouXRdGaUEhi2hq
ATeHIhEVKm1vNQd+70hUCdnUbzvrCP3/nTSbyNXRQKuG/W11d7KJey+x6y9iTr+RhWxLHAnuVFU7
e8rNfaYHbHAn6ZsA1z00lTvdDJ61dt4HnWqQ6cymL60v/YLPArCO4WpDcGhU/VNxaP1t+wwFeGFQ
NeKjruVLmjfLiT7ve0KhWcWZRe00dofWyL0k5Uenb+SdyWDewNvXY+c76XnCGTrlPemGd6JmpFrI
4rPuQtoKtMfbuOoPS39Xlo9BijRYDbeMwGl67qeeWCbQQLbrdPJNCed/fc3SKnE61ZvN4Ux65kgp
NUIUS5Bg5tVL4wTQmmr1E8Yv1XtYMSSV6YKF4kuR+pO5ksYSlYCZqUXW4rRPDTcSlYNOpSSy3Jv6
H2lvM4BiL3hTNl2Zhnvgg29GjcqyG7giAUlW7MIz4P6O44UQeLwhMV5SBCkktb2zY/gqm7phcEI8
J6RgC6qI68x4eWhYLk1WvJgtumxnNHw01MhT48+yiL/TutlR0nQbxKzgJ3rm/9NEFL1uXgtTCi/K
H8aC3mVUCJnSgJyJcjEQ46EPixfzFDCT2uQJS5rG3iFpz3e5qe4GjIBIfVmaM6pid89jyGBh1wlj
UxcMH4Hkpz7lJtwQbgqj5K5LTF6ekyNIF/pp6Bge6xkP4469dcwIn8FmU60K/62ixMu9I+BXJF10
ikfFz+E7b+My+tuyJYZQuT7iY97khVHqCiD2VcQ5Itai08SyI9TZ7CQaRIus6je5Yx67EoQxfJwv
JTW/8rGip1iMd6XhctJsLhqUh8Q+qRQ8hIKHuv6tDJq9HtUvpDtQ/3b8h7WOIZR2F1ezCHcg1Vjc
VYzwR+cDwBYsFD2vr/YEtapcz5y46raWUL50q/xydPGvML5EynxTH1Vk62nzZCKTUQo+vCroWYqr
zalhkeN2rH92vdk8BY5aH2pF9UWQD/smPPVVBjo5R0iwKI1kgm+X/LHgb5xO7Ana8NKodxO82l2g
Wqt0duDz4Y2QZt/CQemeO1XBCa/03FqBD9fjK+CO9OfUeFySCsTMWo7pGOOj1n62lj9lbf9hW21e
HOOLlDPoeWP/aCYi31b1fCVGgwV97taqCXtjuM8Cos0IM+P6dJPc1mkXBSBFbhNmmvq8M2IoE7oa
3NlVK6GXKT/p0mXbRJZHBs8PdQfROpvVV7VXfgjvMTwQu5JTmSF3gO90g5LAwtWmnBuU7s1MiFXC
mPqgT82nLsRwLi2jfqrvwKzIExDS3JVaa/pmx1xFdqG8EvEjyFmIig87iB8KRIf/VloLMw9595tt
3PJA2q6tHIfd+AdynmdEZPtFkzjcOKawIcLLjQHi2NxMok5YitxwpxqKQgqMMvXS2X7Xw6lGa0mn
Jlls9AnK7Oam8G/SaVvUnQl8O8setbbzkAuVd8hGAYnMovZzSynuALec+jbr9zAA2sc+RI/nKJSM
v1+qGRaaHE00cQsgOixF3ZcVQKK2Ijz2P/9mB9mHqbZoIdbIvWJYwjtmR3cqE+VVeopiInSK5qS1
+nzJcD5iPkYDYVnzdioIXRq69XbBsfg2TwXu0LgOzzdSt43H15R2jPx4taJUbGnB2qIxJzvwoigo
GeMb+m/Sxd6YE/WSozrsgQFeCjuOjyzMDFaDKECLElNwat4zFBPoiyxWGGnXFbu6Gu+bypnoO9FG
WrpdbAdhNIeMp5xn6c7EFR+P9/TtMN0MhGA38OLtN3QT71+KZ+A65TM6+IAUoFQudylGcrrbjAyx
2/9HwdJwISFA8UcNnPe8IO/9Nc2zedNPEcXdzao7E2r0XFvx71eMuXiB659MWNgoiU1EXRCMIKGV
bGutgo7QWdr7rH357/c3VoZD0WncPmX8s8pHXzCx/X51E6HfNOmgVF/jemmoOWX+XSQgc9tcflaR
8vr714yE133lYvF1TVv+VAn+UcER9dQjtcDtYrfnqW+LE0JCf86sU0bXxOoRpI5eUWqZOOx2om8v
AB/ku0A3AkcAH4wFOoGcTuvc6Lm4RxVNzwvq0K+TEGG2Fv5tnMp6KCYj4YHeDlidqvlz/X6fiisM
/jeMmg5hRvj85TB2WyhHgc9WG/t0Qw08ivSjgI1yrxjZegRjbebOTTjnl3l/o6eifU/PSzVM/01T
zYOKTvMGsBjkcO4Y290N7dxcraCjp3fiYzAwu4yJuPZvoYJI4PNdrIwPddKfw0n/VLH6fC7GpG2C
aJSbvk7Kzc3NGjp57ldDU2xvGZyLoeb0q/pbZY4f7U2Sr045O2onWk4hoVfMRtGLC52/yWqNY6Fq
yVkZkIsXqVT8X4V/AxP5ulBJxEvCvkaw1dPFLUFU1sixY/Uikjw9cgTGXhrYx3l1rOS0MBoGdpu3
vt52K+dxsdLCZ41q7tkrzu9dAno3L/1WiTBROk3J0pXVt5fAvyIRkNJCKWWwJc5dHBmeqhfEupG/
zJV8tXVqqhzMnYgNh8V0VFxtPxmC5JrcUrPUWVln/RyFAfyQA7xC70baZFhzUlWnO+np6OzSolzv
4ImodsmdrrSoP1nKhZ7KooohdMGqW1X3zYw8bArXSicco81Qo8WiCK78xMJDIQar8EZnsjdoh8M7
GVVEOQ4Q2ohMsl02L4FXVdW4T8voi4dFeWfpJK/RcKBNyJT8KjEej1YEO2396vatfBY/0Apzl4xO
3bNjq3nou/hV0QXOK7xMx6rJzK3mLMNzqaI7lYHZPzs3K1Q3Rs2uRlPItksXb3i+om0XBeRYrl+i
pk9cbbLSXQrXi0YdwkwoknudjNnrYpftRquR00Vm2D5o8Ky2N3b47zPuPyxxVDO8YlUl321J/dvj
SzP18mBamK6qtqnPv2/92DjTSS9Zt60S3USp6FJY4V/6FD6PmjeP9s13kXZ2sQ/H9t/tiWKliJwt
h7sMD/SKulVLCOpxylgbYculG4f+OLbDNgKBhlqwN/ZSS3jHl757DobXAWfG/e9bASr6H/tM9j3g
2Y7YBPi3xHLAw4fdvuM5ct+sv1QGkyIxotn5/V6W1h4/pbMD9w1yinS1ezRbwrfKmjn6RAFzo5Cg
f9jwjJ8/hfpu0fF3yai6peySv47x92YeMqPlG2h1/Zo6hCgDbyL2AnXj5ibcFpP80ONmuLvd3n1k
f0g9h+EHDmfzi1I0gzg5KJLnyO0OVeziYWqr7DGniL5adfnVOa9tKLQrUxvxghrbQ5oIR/H20B/H
eH5grj7mAm2iN5a6iX+xQ2XQaHCGosj8BfHP2XGO1VVE0s2/ZNyusM1jZS5XnuUr1FaxlUNn0hXi
tFkOTmgh3iGr9onr7jc3y15tgGUJau92xWUqWqw5oO/eKnb4x8m05Us01ZMeDO0z+gaJTVRK//b9
+C6pqu4rwZjgK5k+H8qZZQ04heYg19beMUJxtMe5ZQeoqRlzovH8f4KokcSR+yPGkRmDtuPUQmsD
//L3WUh31z+q9gfoHfmUhWQuD+GcUcI+E0wlvmwmEl7RBdN5DG0mwhRC+xvZ8mZmahDton+b3CQC
WQ1LD2shIgkL6aL/a6+wO00gb0+aO4XJcmQAjxiz4VsPZ+dQz9BWEXSZD0VTp4yRZPanJNGqtYb+
YYx74SYGKXkVp8iZCDrzFeOfmwz99PZ7LMiYYwziZsKspWp3TY7ZYorkfaynxZXxbXFth+HbiEwc
abdvgd+mVFl6/d5B6uK3oK8fBmzqGhTep2X9JWgF+oG6sI7twO55Yt5fTU33eMvl7p3k3CUc37ev
oEY054RZUVE/L4Z2dtI6/jNHaPh7RN53AIm0Sx8MDPLX30iXZFcJIv1U9nS7djEIUlGU9HX9k7f/
4PYnCwcpWNSN7jhN8eNgKZeb8VRpDfWQkALvKbUj3ho0Ot6A70LBded1Nwz0LatJ75FexnG17u1J
c9J0osEsarb9EumXfvVUiZQ+h+Bh9I1zM1zwu4P4mh3zFWDivtGyc8mz4xHPZfNYZcv59kC0msw6
ALnPPZtxgF/3/OxRg3yQHVpwx/NdeYLQsJdVNdOPNuPeVMk+vIWyOcpKGWua8GJD+x1XhF/dsZ/P
+rw5r8jfZ6j3pLRy4W6JJM6fC96BU8wKIDHsTxaMoL1XCFMFAq9cSHn9JYKqVHXrTNRYnBaldV++
z+HlFpgGzTblZyWmCB5V/aGp6kdRZ5kH72S8UwrneHMWwZ570YdGfZ16KYAogn6WwVdUV4j/Vlxo
uz7zyjXcRBHNFmVRdS/LrPf0oqzeHMP6ypn+/atfC0MO/6QonnV23W85fb2nCme8lPTeJ6nmwtcQ
Evu/Lr/f4m2OCAJT1PiuYVa6ytGX5yCxZ2K5guFPLklMaSM8Z3MGB0WPmm/LJnAkkOzZCRzH6maQ
pVEtvyl/w2T2bkTC5oUdC0k8GeQDsaKQBCKB7c0zLG9kJKVWmG8z+0LpEB7JFdDwiYANdNbklzwj
HTA1JAt0JwHUZFYaqCSOEYOhd5s2v1/cvlOkDBR/X4du0RzcuFdGCCcxLIPEu315+0WVinbEKzgS
XhdOJ7yyGd67c7kCZRc7ATI79E68XW7Vh1BHKtKEc4td57sOlpllXJVdmqrKzgz+PoLE/JwaGsyb
0dua03RP8h0RE+v3/vMbuBLTlj131U/fNUZiVCPr03mE/0f3Ekb+1Nr3v09dkdUozcsluQtb0/BM
2qq3uove0s4Ifhq8U3JCcw8NQTJbris+xtI5GE2evfYOObBrzvHt+0BlgM/io2HLI5+aASJOHjJ+
u1WZt9rSNABMstNd4vJr5mm5MfQgvgLV1g6apAwpg8zezP2qwFtkH+5EBZeHjvLZsdhkj2qpHkgY
Hx6czvzXC5Mq3sRWgIKpGE/ZSrNvBkUe7SVgd7d+aVcGXoW5HzHlMtNicjioGK5v4F4H2s7/k8no
rIy5/0kBsw1LClO1TFVgFccG/r+ZVY1WlUpf1fnhFzUHipZg0iKO78P/IuzMmts2ui36i1CFqYHG
qziLpAZq9gvKSWzM84xffxeavp8Spcp5YUBIsSSQbJw+Z++1cetv8/8dkWERXs+1fJA82DAvIRWB
F8T+ix6G+T0DHLSMocgepyBzgGtn6LIG6R9ndlIbex7rG9NJXMIJl5OoJY3DRM8l0uX4oPXVg85U
8nj1OXaIcTe6Xdlr+k9EFZRBPr8aw8NYjN59rx7SZKbgRa9VZUBsllPJNFlnJ/S+SX7yk1sYBD30
Og7swi+OtWPJbWzk2QWT96VIoldbeP6LnNxspY6YQuSrAWL+uUVyuU7afVBZ2bN6iBpUmkHt1mAY
OWf6urMWdrYpfCYW2mwF51DnQR2ZofFaYfs893r3luiDuOvt3nxhqPQ2oMhGtwxYI2OfXBqz26yk
joXSFu1jPXjZczswBHOatwJTCYjiBpPw8uCnkX3nSJ2/2E2eu858v+IIXTzJaFVwYEd6wuionlP/
P7LkVSLn398e/CRUyQ6gNUO3betrzjRvWD2KXWs4kjU1FrmPDmySb7LeqruF7vYN0ipWXbemeFXI
C1zhCaikk+v1zMQSA76XbRU0AmXyhJ6PTtrCfw9UT205KgDYFJJGdy1QoiOqx2S1bK1yRnzIM2Pg
qMveoK1MdHEdDhKh9zXXS2Z0MmNtjeEWvfkAvHdqkidoyNpe9/yAO41GDlCQRH+Mscs8dDKeMnIG
D0HTYDd++T3NyND/GTlDEoG0ac7RlvIcXbj61+gq2BNo8WYYW26Gkrd16+Y0DQyp3dY9W6gbz8by
oI7UudH2ANmhbx9K60XzxUefWf2dWvPR7H7URRUfwfzu6QE6T6T7kSJT9+OOLqB4qnKjgdLIIGFA
m7oGooK9KpSyWM+tZI4RAIAZOWIOBD41ILyxaIL/P5IZ6vK6R8KBLg/6SfeBHHLC4jJHC7XtcRZo
QdFzzOchp1e/OGEH3W/u1REC2fkmkdljDkd4U7ZgWDWnKd66mdRRs/Ons0KZ0Ji5cdowe+kL5Idu
yl2xQwo4+ewdc5u9o+myd5zTtt/bqDE2gcxedNIO/1gOhkR6+9kvWXhpHDWsuZdyDsqHuJz/zNpU
OwFjgGfOIHnvoATbKnCZp78X0xB9xKmVonHvtk2a0chBuPEEhopk2CVNbhSC9rOQz6PaPyxhXY1G
w516A1XLWFrHenBfVHtNTLB9heG018BMwWBgIqj1zQfjGs3u+EL8WXUbEoO5SYEW/AccC3rZl2VZ
GDqRFkI66DKwZulLku7f2Fg92s9uap14d+UBESHSn4Jlx5qUKKLCdHjPbWQuw2Sg5EzJYs89KoZy
QQRAlb1ZrtOTTXrCTdGjvBDlbQeu9QciI8wE3LXvY1v8CdQV2KXwve8lIcEKpzRE4yXKi+J9GQqu
6YA/snMa74N4+kO5e8tcvIW17T93ogc0IUWx72yZPYd9/0eBx2ThvGR7tSjDYK530KS55MvyrLGK
4hMZmFqzT5O7aVEFZIz+z0Xq3yUSRhzWhfQ4Jxbw+KXxE4fBPcnhm4mkyPPkNv1zJhLzxuGi03zh
adiM9ialo7BRT0c9bG9nKrebgGwyGL5LS1QLCdKlkjxpdvRDNShVqxLW8z4NB8oJx9I3lbcgHtrQ
iO/KTOK5sND3txozDCAmyb7K5QALAu1ADc9no56yjB94J2NGjL3vuZ6O3/93kLNb0GKIyjorBnWw
ALtQR+mIFj95SvDP3LiMV/6Ys+EBM3P1QgSSuU+dTG7HqJ3fK+CERsZQPGknIopAE2zmjr29Hfne
i+m39MgB3GFfQCkivEsTCqRTgnq1DAM8dPjnXvoBOzg3h/YHEeBITC14Oi37hkLU4yOOyXTf1UV0
aDJ6nb9fB92vCX7CIdnH0XXhoHE2pfUFKtrWdWNpul7sxnjU92VVtBd6mGzO9dBlxsDTJjXF3nE1
oIWV2QHBZFONdqC7r4siveXu5m2TIfnLqqtwo5ziRMiiiTT2macXt3mTsLZpY/PYTEwQvInO0Jwm
+dnRFl1P53JhvX5TNWn17s5OwNQlPIfSEki5cTyHfmM+BiOk/Xg5Alz86NQFsnpdb77H4w/MJc63
ay6rOefOMzliN6r309k1bryuPQWsK8/GaDcAwIfxgFXKfgvT8U53aNBoBf0sa/K/k47LXmqw621M
w2gXkjRCXyTMry0ZZkysj7m+K/VmhWTVufZZNU0ng3p5mktRHSc8uevBNe8j3ZOPTZs9qshM9SA7
rcPGi+pVPe0iXfuPV1L+M6VJOrySpmm6puHqXB7CSf65AtXMSHQf/+7uGnNZSFZ+ZeFO9Fm7LdgA
IqiXzTkox34XJAMEZRn9/1ExUBm/fH7980h9ZzCKi0K69yPta43GkNFhJy67lIClbuzRipDT3ixl
euob7wYq8TUarPrUBNHRWO7ppU1HUfP78c6Ie+1cFO64MpGjY3HQL71uB1vLDMKTUcbFaYw7yVtJ
oz2ZWdkaKPJ4Vpx5I5By56hUcVze0007uUzL0xjxI/b1tu9ghED0HnM6oDmNznNq2PKgowney9yv
H3IPgSm4suFMz/E9WnzvSRL3K+KG0j0GBVYW1f4OZ50XavlykWUHsjOCey028P+bhbPXSgaqsyiN
R4Y2+XEYk2DTLFt9mzZDLQeyyPLpheXrkBc0a3//eVX129/rO+HaKGlNCn8CA8H8ffm8ZlnqOxpa
9x02HvSYdYYre0EqB1F3aWykB3lvZ8gNRvfc6i32kjauDsZozhfHw1TtwEn18lg7CHMmy4phsH3n
DkTZkyGDtCJAy4U17YL90nwiDWlYlm21WNdj+uKWRXx3XdiD27jvafyjc7gPLfcnO2f3QiTRc+40
4jYPerAViyADQNxtLgE8fDli9KMfwNVDVJU11rVlNLN4sG8MJycrN8nu1I6OnI+Ij01ebVS3zMEE
s8e9wbQTQJiT3/uib25/f4Ut51+3cpddJKshrTHp6rr55VZeV3pZMoByd0BqgrtRB+mEyku+msug
sE9Lsa76RK7qToeAZe0K5AY3nQ6rfGWancGkdSwPhqU1lzbN4vsALOn4kgy6tm9cTZL2AKlqWW1q
mxFePoTb0MMBpMpKG5HLbhpQPYFPR+2J0x2J3dIIF3ui02BwoRnbkr+E5I9kUXcdlNXe1MvuqLpR
QbP4ztCoQ2sprW2JUY/rxpUdWTa2ZlAam46CftMTxrRO/Rm60/Kgjj4fGskQoLeRtA7OwEA5oG1v
qhZCvnQT/naYdchS+OSvxrovH6mnk00g9I3fSu7O7mQzu4HB03TJnQR99T6WbrABC+edCFxDolgQ
PMY2zn1sOtKz1Cph5/4PKITiEjOVuo0QSGwSGPQ314p5auJi34/+TJ8dU7oKUlZPIZaD0DeIgmXV
q/bV0ons0omY3K7zNvHSivRFmZyulDLox+nOT9P53nfSi6rg08aZ7ksvvwT4AKE/oQWYMg8xgGMS
WlKk3ocfsfDRQcL0bXdno8qYB+D5OkcoYB6ifEJju8SUAYqjgI/b3ZcvKsjt5/81MKR10HU8pmP9
So3m32HQj4/I2WvkcLG5L5LePf79CEvVPA9MaK9/QzqXBp9Zoov4dfQTCznK49osaIBpgbD3Rpfy
vXHvCNBUQbIzATMd7LYJntjyvP6ayujVk6pNyiH+TnsfQm3v2acZ9QYMTq+6v76QqFq5g4fTSMJR
2kAYlOO5cJpmF+ABvR4VenoI8TnRv252IohhDpqkZlvL0bica6zhNNFs36q3I6A8kxWqGo/NiDdU
EN0YJMhHg9AqL0U1cQQ05prM1uiBd9RsF2tTBxGc/q8Y9lHA9iYQz1M/65fM1+MtTLn8SH4OtjbU
hGs/K90dWDNvdwoTb/hWycrcWKQ1fXbMYtf5VnZtu8xnmaLmYDqL+VXByxguI1uX4j7Da/1IH2av
ZtHFP57FTtU91okLs3W8IbgpeLFd2RwjX+ordV9qen1Yad+QN+f7LO9pjMVsEPA28HxaCAJDlj0R
X7Alhcj+iVBxGw4hYmQZF2AY6vCJ25ZFr3uYD8Rutpvri4YjRCf4mRdeZWvXY1Rt83pBky7nClac
RT0LLLOdX3phx08hiuRTGP7sCF64U8sJitIJKPSCW9TDfu3VI36WZZLgx+GuwoH/Sq6afVDnWxNP
W6drw1ZNKkn2W2fkDd6pZ0Enmf17OIdyPhpMgmV8ztmiuKrjL3D+n0mpVgO0ePK9rQM67oY8YmmA
sLfH27gbVx2bZ+gbLp2Aed7MAVE8140A76DxdmpRvk1aGtwq/M+SI4R0td9f50lmhtIUc+WTjnFk
PWcy3qoLB+Tu+cpiZmaMPz+o0ezqTXXWmBb7U5HfF+1I8nHV6Fs1p1APo6GBdWmzbeM404nav7pR
7wY1j2ztCBGD7O5Fno1ntaOo9EBu+tq0bwa/K6FcDlC3iA55VBGK1Hv31Zg3p37wAvhUVU3ta2ZA
ezsbLzUENcUqUkNi5iNwXkqaKayXbMHFN7X7ZUvIzWDwPzr/47oBDrngZMyyoos0QdsCZeYgJSuO
Hlns1ebeGahR5pegQvAewy44ZfLpk9ekIxNfR3Yv1k1cGvd04dWvpH4H9ZAY6X9sjE3jXxFtJuWK
61Hy2hIW4te76TibA5myZoTABC/8Y4Qui9dAL85du0ShgBiCFQle05X3XTZi/yq16K9SbIKuc//q
Q4lNt6ow+7EVOqgRGMsFcRljvC9q60oCVHRA3bAydtz6Q5U2ZysMiNX23TszpZ40vBqOaBxKGEAz
AfGiqrJVYM3+Q9RGq2Cp80pZVitk0JROEDYgM7DzPmVlnTA00ZMTamSk2T55J0noQLIay+bjmrU6
AdBH4IO/4vM60yeAaxFm3UY0AukA7AupU/I2ZbJpq0NNBG6zRa0njm0RO8euwKMzL6GjwkftGQ1p
czR64zUQMYuGNXfNsaV4ZRNp2GDZZGu+uK05nrMKo48mG/s42ujR1LXE3FuDI3Kirfqoqwf57Xrp
+Tf5hLFYiimK3nEWpjtQRc2+TCIHP1lMLC81rpeO7KzRBWbOhLW3KCGMurbrIUT2tPZAtOOpM1Kc
SJ0TIKLi01Av220MdLz5OqJ3MBHYZIOF5ZpFVT+pB7kcGaMVbHvFgLP7Yp0MNckBvdbV7B68clNl
463Vyaf2mn+yCL1g5iDUqEL8MOnoM6VQxD/bTLWt+iFOclT/sgvyi/SbaFdx+sHU6h+1IQzikuk2
sXwjL7Wc/KBo8emon23NpVSBnvStTMgsp0at70qTK7CyE5TTKDC71dxV+H6VbKNEvYDya4nQiYhW
Itn8/4umaaqgyJferxpKRCNRU3Xq7/DcojQfMbt0vlc/DsuDOpdWbXdoW/cbkgifutyw733XqG/F
ND9byzMdndy9OppNQZqEQGmnnvo+Wd5XmqQZYhT7vPRYQdpdBITlGvjOB+6hi4Wzg9oJdUzklPxt
FAzraxSoE0OmwBdKNw9lh94EuNvdttypCC7ufNmBYu05LjZFYuUna5hIgl/i4CG3GKeAQNCbuCYv
YgzN+mYki/MBAYhxl/UYcg2GqbfXjwXMlKfS7m4anejaUpsPvy/SxVKD/30bxEriWZYLht7TJYk8
3j83u/RzpVHo9TJ+s45JSGcBOYD5oo6kZjd3c+fGiFQM8dxWgp1NqgEJNkLnOW3DCSF7NK2N5WkV
t/lxGpjY6EXnUJ2H5n3aZmf1v7rxCGJaoa6v8sRiDOKdjgt3QAnzXnUT4t2SzenywECPrlNVp7vB
w2VVIhbBBGy9lDiGjoya/JVKhaAnVlDPgsuOh9p4qDVg5Co9Io2CGgNTaP7SYPmy6t8GvMSFYjOS
DgH/L2qerCKf/mOoxMbmX9eTXaXDrtK1GKeyWv/zemLr6U0+2s2tMQnjkPTWdJkWUv+CombKNuyF
yBfWPZJwXtHXuBXNvkoI/oCZ+wHt+yNImo8RM9ofy0FAo3lTp0DB1LY9b4li07KC/iHYNeDZXYgQ
iBquGOyRmKoKKXzWHMc2kfemgSO5xAyy6cEw7aycW76ON+kifKvcs0Oc9203jsSisBamRr4JFux8
ZKLGzMeBXiU/Cw6tWb6VHdqXnvxWwpZl8RYKwhcgIDwDWd9O7Jn2M+2410L7ES/xF7MUD0VSjtjf
7eApDhvc2Mt1b8QbPfSBCnGwDkSgA50YCOwI9Cp6J9oVtkNZnoQDMw+ETHfXjfE3M0tGaJ2VZBqX
QegBULOrlk6aMcjm4o3fhWGLQ8H4kZiuIxZliDmFeSx0i4Fxp10SPN9hZOjvuPTbvd77VA4vMR0O
7CEmyYGxQIyN8RyMdWBcuF+O645tLHmKMKavH79ZoqycHX9+0CHAB7o2vYcjkzmRG5fCrIJXt6RD
tQigkJ3ocfqDjSBwZ+GkdwLX4qJ2wedLJ+HGLIyVhy/9fqWWD/XQ5GBEYqf5NbVWOqhaD+eNKBwM
2ZaIH7RJfCjpRO/JYu+HLegT5h+7xUi/cqqWgfTnLVav/kDSLQ4qeBsIP+kZIDuDYkruSAn4+9Ew
9+lqcivjRl9GTtPywJKv/0fVQuPz6+dBCIHkWdjANoRjeMvX/9bOr+o2bBmgVvDJjRF76NAetcww
s6M+IOt2a6N+9PyIwqtgsoY6t+2c/LaaDePFYc4y1H/SH29/Bqm3w9S9vipzED8/tIy/L4MhkWYt
Vx8Dj0KQj6cagfZLV/TTi7xVW1Kms694pghSSAyXWFATQxatphMdeloGvtfc6V2Bv3HTmHXxGOkO
kPMeSejOHiR1RgFR5MAQgsRzBudAY9hoQXskwg8YrsMU8S2i085L5XyYTQEBtY1faUvgzJaJe99C
f3KKhJDBcLAvTQOQq4yN/SR1LO8LY7YqtmOIcCW1kUG5mlntUyiMG5St/ZGmuDxTVAzrvqHgLm20
KiZUpqM5jtNaNQkNzT/HTpEdrresCHBxheDuzq2Geh8Uwx/ozhZN4hJivJxP4Z9fu7yRuyGLIjgn
RoSeeTnyAcLur6HZFiPbG0u2wbrzchK9imajWhAokn6G29wv5VFhUNX9uI6cx8aG+oyTxDmxme03
CFL0B3UUL0cAqN7hbISHWG8OCg2sIMieK9I7E6siqz6w14Euy0gZE25sU/ykQ0MNMODJ0mSGRqlN
2Zi76Fc3rSLis2+frroNcJ/NzosSsYoCGwvXAlfEVIikMBH2E6NobTtOPqSbNkXpgEZt01lRy3DG
YScJy/rP0sFX5s3dsdQ6vz3gAQv4+C/jP0PP95rmo9dRURMIcsuVHPzi4ga8IFocjqfK4vecdKc/
xya07GDK/syw99ykafgNcf6InHqJXouzny7CpV0cR0RA1fkCrO4NZzuMzK/drMQBJrvnaNlqXGP7
/NKBWeYElNnIuBykktZwriLEdYUXOoCb0/bWNfv95wscIVzY1D7AltT1rTvVkhw1veLVXezRnDKc
0l55S9Ce+teWzuOqqjzGLnUV4f7F/ZxM7Fh7ipXbMDN/HTWgjLeNjQ1gGUCXI8aNEW/QjZKuDmV4
r6HPOKjwwN4hGAHtyge7w9MQut1DPdTZEUD7+/U6qKdjOOwgNh6U3D0ScJ8EEs0jSpvyqeqHZ7ev
mZMH0z7UpiaE56t/9II3NDR6ho4yeOpkX17q9C335ZMKwuuZAWEdi4unpllVjeEDaAcsTOfAu5mj
0oPRv2xJSPT7yyiMXyha8iO1k0ARnv+lQL02jNZNKyvgU0vmdWVE/IphAjzEfE2aZptobvvSPaki
ZYS4vygTjY0qXETWv8t0GO/ISTHWVFX6oQzi4rUfWaAWTZYSo6qmSUxltPMqiDXSCBkSevjpUKga
zUZt8BOAaNsobo6u2s35WHbHKg/Xg2NEJzUWUg/0bg9ZB9sDUotBmBHs3bSO/bWYM+vUeXa8doh7
VAsgTMru9rqY+YheqH3h012TG5YR+4CMkIas+SjosuNGqqu9y9t9G0+9PCJlb0965C6mAqFdhgVE
BDK6ftbiCOPP0AxbaeIoaxuYs8gVoSws62+/PKVeNGAKoJnRCJr3s3TDvsk+epMIt349GLsoL2md
T2W0Do16OqnWqyjFXag1pG5jCwfPNCX6KrOabJt2HYIKFshzAkkFgm8YnhCGmQ9G2o3XwWLv94u4
/UbTkH/mOA/UgQYvMtd769HI6NuznOknxyCVFang7eA6i6s5jSkforjH0EeZRhMyPeW6hiOlj+ub
FEDNy4wTNSU+DbvoTQwlmq4rX1EH//sSRE+RNs8EbHfP1WAbmxAT5AFycPBWQFcAWqWvPQNkil+Z
2g5/sbxKDfOevNbSe7EgzN6qYUk2tgTJ1dvafmg1yQiYu3M4hQWqGAP+gD3GOF7wZ5BZmWFzkCcf
xUcMsAarZoNqHss7cYshFIK2ugfXH+6GrmcYOxh3ZTNY1R+xzOVdu2ymyngQDynouSHHUJg5ZIEs
K0VqooLEx8faZsYjXZ9MXK4jnW4iCU0NEbpU4of2Gyisi4ZsxIHPHAQYsqAgXIH7J/1yua+oB9s7
Xt+CIjV3FVPnVbz8BWqZZW7f3GPGKDeyHl9qE4Mg8rp79WCXuSQuHpPp57nYbdLzNVhQ6/NXPooz
PgcRbT5rmas94fMrJX/QHTtm8xgUMLfwb+xygsF+HUX6A74f51btPNigBOfCJ6OCK6YaarDDazTU
Xnx7bWG1EFHU0054+ToF4L81KArvq/7Vm8X44NvJ9KCOrJC3iTNUS+Ba84JWAHca9+JLba8To8A1
O4t6QAo/Eto3BBHPiQDxtb6/U9+bpOmwpXW+xZ9QrVUt6cjwsTQInW6cuT9+ng+9+G/nMaCVaz6d
KyuuR8zE5CP6WpVgKsASQJYhgDC0iFvVAfN1Y9y0w6Mvl9e5NYpv8Q/1o8zMytnNinFXZPlyNi0N
kud7zTqlkadvEgSMtzYOud9vSW3za8no6QClmciRjGO43NL/WTKaWSSRVgBArEcvfY4YREddibI0
NioCvG3z29ia4croquSpoLGzrUbhnmQThdxMpbtBEMoL1/a4CMYM0u5CMne0g1XK/t5fOoeqAGkS
bbox9ZSF1S5uVXOGZo1rbJnuHX/lzzFNIizvWWPs+qc6KNrnnqSlS4DGHSa0ET8gWhX0smpz3y4y
E8vp3umPEZkHleYxnGzrPy6O8zU6ziOMhTrPsVyX/2Jo/efF6YREVEgSwLEwvH1etu/EeZJBMs46
blegtzBEl+d5kwHI6nSg5AHELadrX9ss7ODZRgyhgF7DsLXbYwu1+vqUCIHu+tSQO0Rg5FJHOjdM
x/MedIubwNj1KLHsWP8uEKqRM1q/EaSqYXf3q12AI2F/HZjgZHDoNCLJYq3zWcKA1dNZ7R/sh34z
WDXczsD/EeU6YsQsf88WdXIcEsacjpY4xGjhVp1l/NmbNki8HgMwQxXte4pNvVwyWxL+x7D0PW4j
6Bxz7enq5KtL8twlzG9iF6w3QG3hFpc2MhxCKX7/9jTNr/oAj50GW0idG5mnm/8aa9LxZR5da8Fp
svn10nggBc+V6SmZ9OEBkB1IzsWXxvV91WTJtIs64irosHKx4Pv1H+oWrmqOIIUtIEr9qF4U7P4H
WST5Y+3g04gjGIcDe1El2mbmfiIQ5AgStfheMvkPOwSQ3WSdNG7r3wffsbhhud1zn8tkGQ8StMEI
RTdKa1NWZvTRekjVl/p09jSX8UmJ/FTr3FtcJumqyhptjSE/ACkofunIlaLcZAC2iaL2luY0hLi2
4pv9MdJu6nYw9qFV5ZhgSRZfJFq0YOS2jUt9pTZ28zjvM6sKH6HpkkhtjY+olU26EJIO4LUgA9LA
1STPHvIBxOXme5j4zl/xbO6G3McdL03EXSLG2Vs6Znr0+wz8KeKfgRvaxnCjdBV2Q3oonFZbq8mG
Jhgiu4n9aPZQ8xrTerEsc5eMrf2oiqEstHcp444I3pw5MCZzddj0pEtUG7mIkxg4R80H6kEk+1Ps
yj2NKFxEKrhKQ3mUuGG8QX3e34ATx9U3NADQm/bmusXKJ2sXVMAmtLzybpoWEo6xfNhq2R1G9NJr
lM4JielGfmAQZ+4AcvkXpwYITBgGe9BJ4kPXFtKbNXqSGkEGhwpayMPkkl6uL2PLeYYvKMfjoHGh
RoBbN+obEnm5djb6xB9XelGQ8BN5l5RX6qhaRLaaEIRQdGYUbvvS0EHtu8I448feQii0fwrcJnZe
JN899qlwQ93mUjv5PhrncpPEWLHSULRPQMNorth81FSXoU2Hh1pMpGvqGj426Pa7MpLzwQhm7c7C
HbMGjv/g5A7QGiAujNKnu89VOIfTvCIMWseY0iXbAPTd/eeRlPXFM+u7hsg8GlB6c0mYEB0wfdlb
m3bW4NQb4ORyR6PIegus4C9nTqb7qjb6F+k4N8JKn0VtX+/aWsOybGA03hgTHJQs36LkTG+bpVw1
e1ECK4VPrDTLuYD2UjvgMVB1b/0mLYDD89BrOu5nByrs5zl1ZNdddaRYJDRIK86YIqZdm6fO8TqA
+/36Y/2ro+KZkv2DzdxU0J39qlsvpdPMTjt75AjjVUqWTa3n4KSyMjzyynOizrmtQc70oUm75OoK
UdaQ1narfaIjv1Uf7lKIZ9KGMVIycm2PKNmNU8qg5jSKF1lK83qmbN33zgcLf+1YNN4pmCErt8Mi
QByTaiuHmRioiC2h6sypHt1EpbmawaHvesT7+8k1DFzkv78W/9LwsxRTI3jSsRxHtar/eTdMJiG6
0nL9I0LLxykn5U6XZXsobJscXndml2C0L/TAbFZLHQPfcn7EUwbTbGoPWZG7K/IhEFmICnlTKuZ9
M8UlqR0kzY2OeVNrdvnu1qxjbgDYEpwc5L5IjPfx5EZbo+zGe9IwY5CpnAsyI4LTQzvDdZuXnGVn
avLsSfqZhyVJ3zddWb7RsXKOM3k6oKoTE33vomBOsoK22BIxGM4mI2TgT0tWzZlst5twlD9Dc6BU
9lO2kTEqynooKF8hhT70kRPfMYWCl5iED+qUerAJ09u4YijWn+fUt6TkH8GGKU7qvI4azxq87ux0
dHxJvx6/JQmDwjZuk3tM2fo93jV6c3BDWnxCf5JOcaKpmr/pjZi2LVxivYbR+KkFsJd7R2xm754c
GbDGXXrg2bfEskmDjNwffZPZJ/DMZr8bE13elLCUN6KqtbMWVf+hPzLlV/2Rx3tDN4RlCJhZBhOO
f747evBoST0lIM18IgRVIlCc+T+FKBYkHfSxPDeCTe7Vb24lOqKPMw+nRmW/2byR7BQdNFzT5klS
Ji6E0+ZpwLG3KmydvhMdClv4v85/fsfnUVL8hNMaMLxi919YmOVoA55abNNUqN3wWP/vyJ6BU6pz
gSi/l0hwb1W/cW4H6/Z6m9Tb4gNARLkDdGScpeuUJDtwJDDwLfNOJ31EfOt/mCk13VKIxkQ2o9rI
vs2TTXcy1m9M2v4Mm/zjdUp8FTBY6CivPdUgYbqnWoq9Txdh6JK3rMVS6Ts9iwweO/5w3SOAmayS
Ha4X6zy7MxJJX5poE5YGp64d/ca/aBRPHZh4JCbs6KojkbHbocwRAYOr/OimZDOIgo4zXLTVVGrN
zu7Qjah785zYzY4QUzYZakRKLFa4qevkqTMj7ENTBuwxmd60oRwhDsr50Yyq9yDzyo9iTLpN0A/a
viAacG1coRBzZu+zDI0EmCQyw6gF0oAAhjhAtaRrGmgXxjSh517M2fYfi6m/M3EsvTkS3/O16SIz
k9JoMSp82tGKqLDo/RN6RclFa5MwHBRbv46KxuAlS6DELXUvytgFEwH8uhnME7PuYWVyc1orObB6
iEbxPWF9OaZO2228DP0wvzHiCqvLH6jjpjuaNYRJdfzJEMhpJi3qlBY3HOh5cxXTSz9N0YJPMyzk
NV6jxXsbURgrb1pt/GVJmfnrIYKOApgmvfVw7LSVumEu9lAapfpw8ErgREk01vBBnPg2TwzE8kuv
z+QTsgnKUq7UVLOBdrqp2ogYusz4ILpL37pmzFTU6hgH9f382IYw3GWHwYcc9tGvyg+qqvKsa/Bz
hgp4dqiL72ljvChFiDMiebHazsRcjiw60u1+i+8qXmt9Mj19OcohFlrGqJ+4/g/KqgDsi/xQMydD
BBdSbDsaLbUoBxkXhudETjR5JHHLAOmY+GhNPe1n13y1LP+StIVAhYk9g38VVVLIxRyDRyOfP/Kw
C49q2JwLfDgTd/T9jNf1Ni78Qz8NzTlaMgRcwNLLklia7iu9//7SRQVz73zoNTTeV1O3N+YZcHFk
3qRU02DKzwaBzy+dyCCNUod7NfHeplyrX58SNjir37xik741J4+Wx3I/Vg8weX8dOSiIEkc7Xf8q
1XRVD4UZzTvLLX846O3WChw2zdBbbnStLc7XQ5QcOOW5BYSIDNahCR/mkLoPwkMtBwi5AU+I2dwq
zLOZhDiPuesEy4MTP2oVDmTlRQ8RDzFa4NcD8f0QZ8Cqf39Xd0zW5b/PpCWEE2Sjhoui3nYM44s0
1+gbt6Qfld86/lCcykpE+FYAqltt87BsR/5fu1eMhnv8lTbMK06rMTv4LijdNKg210C/Lu0ENBCU
cJOiO+C7mHBOgMVqCJE2cNufVFEzJpjFpzBZegYkNpptNe7q1jAOfT1OK3Npm6in7fI0XPpBuka3
XV8YXWE9RRd1FBhZdCE2nne/ET6U5bLQLAI0CeryQV/SSGVKAqCyz9ddb6M/A16LY5VwU6fg5yRY
GsqRajqdm79IBvKeUpcBa1ZlMO4H2IyBi+mztc3wLixoeyruhoMMmT9v+i9Lw7+0AdK1GN1x30QO
jyT+a6XpCAChFrBIgqOaECVr9jqY7BNs85ZMRvaejkR8pJvJ9xJ0Ds/86lm6braB2T/e+YxI93hr
Cb2rEF6UEpL9OL1nOBrx65V0NWMvu0dmv3YW7QvI4m95moV7JYKxDS09OCoV0KyFdpjoWrQo5d+H
LND3AbnnLDxi/Lac9/Gl36TeZO3Zbv1QGBff5f5Ers9PRXH53zPNT9yVk7NlI4JJHucehqxqXaqH
vmq3BonBx9+/mw35RWKBtoICxHUtrHG2i+v5SxlCY4q0h04zYcEtM4hATwA8dqBT+K3D9s7Gt5OD
4Ck2Wctk3x6AZLXRmD1YeWNtk4y1qw9yxuUIE/+PsPNYjtzYtugXZQS8mZa3LLqmmyDawnuPr38L
iX6i1Iq4mpQAFNkii0Cac/ZeGyYiVQCrKeOLDUAZnuVqmZvboR3voDT0R8sZxV6z6/yhIYRkbSPd
wYc2tPAb/PrWzLvZBtLKpsU4uM0orF4LSAiykUfYp4cbbmsmtn/N8vY+ng03FaqejZP29ZmFmrJl
24rwq0s6SHymf5QbfYfd9ME3Uyw3Qf6AEln7nvvx50FeEzNWI8UliYUqKl4i2AKdar5ERUODDNb5
rixy88VK+QP5PiGNoxZaL8j+YH+PlEnh0qM6aVTzBICm2VHgS7/gqftBHKK5IvycgCICNPY+quNr
XhISZIj8QrhTuHXmdFxlfn6bOUSXW6TZy8e51PWvlZ3nhyYtf6KVMHZditxkE9i0Q4o+PpPiZl0+
X0gfDqFqUGf4vCaPGnW81Rg/N7pG+TB3aAzKOrImXG/f00QBKwxF2ZqU5rXUnRfp1PaCca2zIge8
basH00B1Nvv0IljOM1hTeUrS+r0QNrUMcHxvettvqjmkts3g0/U10u/coesLk9hC7Jz21zqgPlBF
BfyFqcYHCE5xmn/rmsSJkzyVtV+/NrRNmk0W+5b2Z5oPWOPiL6rZNT/aAE1K2TTvPUDuBcfizGZ6
b37JDPDIOEnFjrq+sqrY9h1VxYke8yqPH6nyk9VZRffyElVxaEVmXcZbr1C/JiAVX+gL/kL3lPxK
rHVK7Oqvvg0/Jpz4hyro9JUMwAxzMiJjNNLk4Y1HoBuHTKp9oWX14P0cCIdBcTT9mkUhSpSN/IWI
sVKxreVo2uZfF0J0+R9+IPMPgyujH0snxTIVHREDu8w/piO/Ko3MTrX2hBPAbp4iocJHqR3zbM6r
UsK0VjbJXltgi1Qye/BgCNo5p5PNuk+37jppfvdbe6tFvXOD87Cr1No5/84l9usNnfdvQR7kz9nA
mKbm3s9RQMQuSEEFJwRkrHLGe0xxWzyhDHNK0T2xAMP9PBtWENjwjKQfSgS3xwI/Q2FA1xBEx48C
Kt8Xq6uXFQbZXXm96Z28W9MVTqjTMNkDnxvXXSzUo4mZs6+QGMjRMLAThwA+ZkV5mhSET5ev/3to
lJ/c50Rv88lajmqoqgqZlA9Y/6OYbU56wZjZaSdHigLjufgLoyx59b3uzc198bMGmN5FWvvhxJVu
7eNiWvuFbYPqHcH7/3VkFOZD4IWvhafw8ZcJseQOWPOdMH85XZWcZOR8a+BlDTA9bSOyEnKra4KZ
qv/7KOCaH0C+X+JH2wFSIhl2jCBTrnyYAwSZWWgCBLJc+8jgb00Hokw16H1i20XsilZgPeUTW4sW
5Sj+Gisw9It8YcHAtlfz7TWfr79J8EhSMof9KKzkmUA5VASzrEkHiXTVrOgqqygIWTZ5Gib3pZhA
7jZedx4Qg17syCb+zUG5WI12/FBMPTxjDWdWbUbNIU9VaxEoSoVRQTaCaTjdsRdgTwKczwe5Wx8a
mwDaXnmpgPNfgkT1wVg1LcTArtvlDRGTvkmQiB0XL8qQ91ua0voLkQ4HImnKx164/cqyYxgNFXeN
qRbKjX2fd2krUhWbJHC//u87RTXmSfLzVnGI7LYNxVZMR3UQQbvGH02hKlKVCiRLBq+ymWPb09q0
vn+28osBUFAXx5iApyhxGD3i52UFOG/X+7y3n8xwEmt/omSvNirVv6pTbzqe2JXkvdAVdbZD3LRk
Vvovaa+Wh7Y1v+WhSvaG7L3Ka27ofGNx+mvZYS6242xMcQtFeX9J031ikEIrX2LsdlfMAauaJJLH
1ivfjMFW7/QOFC6iKBYC83hHiO6zLsRI/GuA/rEhO8DEtbltM8fbqQHui0ZLqXDONJY2Vh5kSrgS
5iBhRPrGPBhsfaDzG1Ejs6/0MHhKY1CnKtzZrWaoxaNr7zLJaqMMAcG+uVJyeXFFQZhdChFOg5Mv
gZCSBTkWbfa7j9NaB+ZpPkr0st8su6/YKqJNsZR+VdIh33ZOQuxDAA7jIl/IHsE1IItpPImIZkk3
qFd0N1il/PUSgLfhow0Rzs6Jz1MpvqLJhVYltxpsAi/JwPMxS13CYWTlQ1ABuRCmppBeo5jdY0kR
4j7rvoEkVh/k2rryEG83jQM1XqR3cVm7uwBBz4ougXLOfMIM7U5/FRTpT0oNyLiYTysMlBtScHyY
dEH4UDs9dOvZ32FO0ZfemAGOS7cbAMZLl3fVXoOsupDopMBfeg5qtz4DVXiC1ThR1Ke1KN8b5q9H
3uJSDe38K0rUv73J9vtM0zK6yC+lleas//ej8q/6sGM76E51jIUGMlRKxP+selFVjC19UJqjK4yO
WiRDZp+PLrrKiC1VTT7EHUXrZRE0uJP7AIh1j7Br+jId9GYiMJuEwWc/iHCLzcJNj9zCvk6mh5YH
FuxgYhxbCpMHALrJvV0wcnh+Wb/RCP6SZob+S4m+tN50C9kuy+dGNuXlkdVP29HVsFbEGiEHql28
e/FDSVDY//4I7H9tIB0V0Tn+XSIAUDZLtsffRIcw7wIDx+NwLFQE9fNCM7fV4VThZ1svC01ie3c+
g9VOLkMJ2Q0RN7XdUb6rDMgKYT9ZmNJYVrmmkRzNUfuQEjhLDyDOY2TrBtbFHal8RFeo7lr2mWVr
2SkJ0UkG4W7laVJav58LPyS4jqyK13hS9Xc4Lev5pO46woU50JnEWgTNG0LcoGXrTnorg4ngB27e
r6ZZo5Jh6UMHA/nMLInTu5Eua4UceUUczYE6js6288HIiX9DUT1jnWYqEniYYB/FNhWairyIbobq
B/Np7IY0TVPlez2Xb4pggOXEZguPTY0IrvRANaMEkS+KNRnLkek4h//919L/bGljrDHZ8WMdoKuq
/2t/ZFsU2Wg7+Se9F5gPXBCCnjA+lDQMaAXj7VKCwt/h9HbhQYripAQA9pVsjzHZe2C0nnbCIInx
s6iWtPXPFIzsIudT297e9wqQSZfQmkXWKxD8UPlxfoSTesSDQUuSanBDblmpDEjYqyZ5zWJFOYSp
3m+YNfX/Eopr0q/zjxmNMgcGWY3fmA3iv27S2DZKnlMVPNrQhScSZevHYYq2FsRKoEdVscv1OiA+
hRdtIPBlEc570Gu3fZuNp0lPI1yjSK4zdulrwrg1ZAdk3TgmqiywChVlUbITZtM4wTUAZ127u3it
Ft/zQUDbTHzrzVFvhBjTTZwIQCwznAiew6tGitFZvvCD56yvvR+yZa1MLV51I71JEME0pPFhaR8t
tqrfPBZrxFA7uJdoZlIR8HdEVjV96F6NTGdeyeYqT1/iFffNFEe0BUUXbFtg+Tt5Pkem03SrCdbq
Mzaq9HDMc0tXOdg4sRBkMePFEI35VEcD5XUWQhd5iszN30+CxLSiwF1XVEZ5quKCiAJvIDo18K9T
pUCrnBTq5SmxRFPjmZfMm6LjMm05HvVVhW32VzJUl4ZH5o8tpG+EP9IMyiM/kRiOSye1h3wXo69A
iPlP544XE79gqeO9FCoyDhEm1FXRcdRzkFeB0lzBHD/AMWXvgEDuH++yL7+amQUNTFTOPVDh8aQL
y9nWkVqc6TFp8VWj2rBNjSA7TqiU2RPX7mOZkElXlI32svwi0TR8BEOTMsOr8GRjNcUGaxjbqaoB
5cf92Q6m6tzT4F2aSrKzJK/nOKbkmXzxcN0tS5zEIbKK3Gk0irpNtpKsqDYZYGvbGMO9M9m/qiLx
nkN1HHdqQ3gmeZguO5/h+luy3ZR7chGgwrJ83aUc7uStq4nxiaacc1ymeznzUyL6fbMr8LsVCgOP
jktXXy59TOM2RsnwvWUtuFJGbCQrKKanJoGOIRy1fTDmflbOco4EN7p48g3sesFJx212D/LPvrhl
P4JtmzPaKPuaYPLRn3UOQqMUI2M1i9mi1mL7I1IYQ1LbFgPVDQ1zX0XEPi83Q2piFewton0oWPrb
cPCo6Bhmb96EDenTf15WLEHAMmfCjEzyDqWKEVJtCkUURURVHIZCDZ/6GSHdAL5Y10XgHOTNnIZE
RgVhce7iHtdvwLaPZnL71NnEoJveaDFLN/5A9o6366wx2+FF8V51IJsAidLvgWLs/a66FkxDP1zo
4vOT2BHPtdIFflYFP9NWKUYfVpnxJpXcFYS6k6cVH/JMiUPtEAFkIeOhEsQeN1jcAjN6GUXJtktw
65bpdFba2D2Sb9OuTYiQEHPMhWAVzlpFYl79q+L+LFSQYvKH1WFXHb2O//cwWM17C40gHgRwMens
1xSo+bLwLn8EKcRvVdYxWlyJNWFvlJ1mVZV8Q2+Zo2TRiskKznQ3JXuzGEfyrrPxjgDCZpPSz9i4
rTvcNVOX0hm2mytGpYqGjE96mD0lV4N0w5UXdsbCA2+ql5In78XqLeuuNX8WOXyL2bIlX5S/jqSX
i5ANyGXVXcTvz7bfJxrSpnywIfQRgw8l4Dkro5TqAvSNj/MZrC6dxgdnAIw3UmqA00uR7/WMBesw
DLw9dYPqIl+0pmOJHdOhhi+wDVnUdlZGCzmkZZEBCdgl2b7WIvM8usaHLGPLrpNKXPgqb9k8Rs3z
JCZjPeha/Zxr1I+n+WiYr8l3ae38igsQ5N2olU8V9EptVsB6bVk+aZArTR/nteicezl6tQohMxhk
8r1VULQpZe/aH21yWORmQLFaJBZZ+LY4HnslwWuOPmAvBR+oy80zvkOYcfCcAXm1V8PXNnI4lS+k
A0OfLT2xRTEfHuPWffwci5QxKc/1aP9teHo0rCy7ayF53SWuj1/eVnFvu9VXLdLq5WNcPkH5YY4w
aS42f6tJuAMbSG6t8iiffKwW0XmZXRtqMmu5YahcHszQix4a6kJPihnv5WUbqdUqjjw2KrovLjhR
05U/AYoaE8zfUutjJ8pPrRH61S2ma5REyVUtgo72Z04yg4o2fl3qrwkp4nMGWXnpG618tW0yqxgd
dbQ5uKAJ7atDIhXHGd5tNVQi0s4oLy6VbmY4CkIp0vutlwTJURNxcK21+hugDGbv0Mqfqx59Zw8A
FAJ4NVxGO9C2DtkeD5GNGBl1tHdfu6G46xu/pZLbiDsHi84qy5RbOqQ8YMj1zn4AnH1QzZ5ITxIZ
pvmI7nG/HMlr/tD+fhfMg7+dkys2n18sj4YwdUjh6WD96dAtHCV4a4bEOIQRWwmp/icyZY121t4t
rg7iLQTI/K0cAuRgQKPev3Uk9nktxJJSuUpG3mTPkujUBpvAIh6DL72Gdk64/etomCoVhmcHd78c
2AsrZ6cc++W7Va0Wv9fkCZbHg7S/1AHjFXHpNFZNcj+w+aGfT8OffLD1Y2jTHszFjywop2StF5m1
r0dCg6aKfXyPsnmTx2LfCH8jx77Pn9FnDu1hAWxai84gMRrWDffiHIDgTu/VMCyLpNLHUGRh76Ai
1xaZuOm2dfNcD9KYJSyYqZTui7zLsY+AyJWn8gXAD/lo9lhfKcr2k568RZD66MM7HYlhSruPp4n6
818+n6YAl24xBspLsEHh6M2b3Xwi98yvADWzR9ZulAPFFqVeaETh38xDssqf1iSmxOFd24/FExMO
tt1ifJt30Du4lcO9EutPjaWLfIvP6EXhMT8VES3s5eZbfLf4IEm8mocB+ULD8uRrQ3FZRgbPPANp
6h8QP+9ln5RPGpuAKEHhFOKr/IBDpychUdQUn2Av35nfNAPnXzFQI7QK/kKE5ipnpRu/yr8eJczm
sSIjYDPyxDKvt81ViUgYnX/PXku0mzGF/q7OSpU43hFRsNDD5Cr/T05aXYPSiU54hWNifJThYES2
fUmNk5DLIKcO9mwKi004hd0bk/QqaAb3iOxPR7s6Vg8IGZmhrOq9q1QYal52VAjU2xlNP74kfnQr
Adkfkt5XsdnCe/RIClHK2l7n6D/uMsV8kyalFHHkIJLwVGIT3hGksJKTS5Q36lPFmRSyhUGgPuVA
vAO8+MfYTVXWu7bxNEb1oxfUJIjNFEUfWBHjUahsfc141GnogNryhImSOjT7jdWIJ558zIOR/1yk
xJzlpGlxP4n6uNyJpXWNFBfT1Rh+pO6IMkTLP1ifAmzL1OksCEQmYIDM4GJ+cVoyFpZTQrJeHcRq
K91jHbM0Qv0h7jd6kc5l6Ep7z9T0JusIdYKTZxz070GBM6ObxvxBpca9ykhv7p0mdPZTY7eMLils
m46EoCrDMtGIKaE3Xk2HoghsPCg2uNy/UBMQfSx4ljj+8fdYebIGedtcPqngLKnyO90z+s2C9Wjo
N24dgjJXVHFo7gjfzTe0YKtthx/GOJSi+EZZyry4BoOBFKDmFdJ7R0SUWiCvT0Wgngcp0GDDB5lY
965x6sVQEwzz2mXKvWy5Y+TyTynsrrJlZQ6DIliVs4DEnC2CrBzvFvhvxKZtheAFfbvuUWdc8Myj
SaorfZPxd4IBDWyxqxS4YL2qvKYC+HYubNJW58WIWetAccLpoy3ido2gyz1IyIqg14hgFPM8d+Pa
b0LiLQfABlg77avRG2QJzkewzUn8lGyvwcfEYciNGPDFa6WDO+lnoIGrj9cyWC0lUiJYjfsWZ+u2
7XPjbBCtfXNRii7vkoPRnpygRjHkjZNyke6cqGXNbACcReTZjucOFcw50Ltuzw96L88+r3+e0gok
T2BS/G2jzkzOSr7GM2LAd3QFyx00GSwpVc0qB/A4XyLfNGfqAMGK3lmeEv2X7sKOYb0e9fHOgc/A
AHknX7BcMClipMVso2rNfjmPmuToJWN2bfLyqWyEeZbcEumu8eP8yfJH6yzG1LqP84OSFsZxhPrD
LeuOH0Ho7YrCq1/kdSOwszVyByg7pjiNiRif6TsRhGQ+Vs1UHz/vYwlFbuKBVRy4gKxw4tsYdt1x
xHN9yJ0pfXAqclhUu2++Vr23XnDVU+bfByPBCVuIoHFS/s2ognJBgS54tNoOKNS8fJeOmc8CnhUZ
00q+25YAF5SiDqy3XCViRyOIZdLL/oxJxHkif34BK9XAhxV9zNgHeEjj5+2uULn1gtgqv+UEL+IM
VBbC5ChpFKmfsswvq2IzDPzJV5IN87e3iIoqNvKiUk1Ml4Xbrjvbzq+iTiLyzzv9SzHSfGUR5i02
qiQ2jwa21ztJpPPruUo3P4SdfB6nEndGOA7TNkBmGRV9R/qAbTR7s6Wv6qbX0h3tayrMB1FFxUPI
pnbAk/ol7OHQyicgGnQynwYcPHXjhGu4rDUE/76+yaPPNz6vYSd6bPOiOAahCxjXbU+T5WQnO+kw
t9Xz/880cvuK1LFfwcR4BIDVbD7tRFRmFVDMZLFM2IwSrxvBQ2JE0KPmRg9zb2E1uskxw/OpBtkG
iJwJEw3aucDed4Nd3pgAw7WCr/9QjaN6mOb1qECsBy4qVh/HHrJ1HpnqSV7TCGi/U8gOkG/S7nTP
SG6/a4aNsECP6uM45upzj1Z1F6oa2oD51LGr6NQomb+Wp5piRzeK1Td8iiprUzQXac9eczDNX52u
6cCLNO9BviDf0E1+sWC+4vQmtfNwuNN7x4rWqqDMSSaZstuY3cwFl3dCUnj4xYSZ7OTI4VlKtHZm
24n8EJK2MDYg6LHXyXEUB9BDTub1709oqu+X5yJNSf8yJp/MDaW8k21lo7c/itp6BuobTP3KS73y
pbZnJ5KmvNWEOSzf2QWNu5UuKqekE2M6U7uX3y9Pmc7bPWmv7RnQun/wje4cjL64YmOl2Vdp2cUa
xhdZt8QQ1e+QHhPk+nnzq8FLNU7VJiiHHlg280GJyf4aZtWNzq5+ScPqttzL8raWL4ISs1OJN1XV
u4P8HlUrp/M0tr8U4Yx7bQGsZ+XYbqzYiI6FZwb7MHLLl5IRIQeJufo99yW2dZamO5846CP6/vfU
TkDZymsVhaB12yNXZn9PqFFQBcfkgj27fpAUIZhs2UNy+U0U4mqRdjB1T+P8FZnebD09Ccntdr7I
z8tS6eDkdU8or6+Jl3BInqnEWT9c4lOjSpm+EEu9mQoWaZ1iewd9CvXXptTXeamNH7GS+7upzHwE
AvPokrm9RY4wSy9jLhjIozIAm1k1/r4evBpIHNg5bazS72Qp42pqq1PXQaSRIyx5zM42RDi73GMI
RCv8pcCjFbtu9yj/qp2c6efJvzBTvONYC9YUNpmW4TNFJ8tPX4mo0ECSvAJwhqYUoIiQ3+NV3Tb0
suLUTdHmjyFWDrZB3YaXrE42KlKcbWFAGRzmXSDsIhBlE0m+AwKg3LnzrOZhARsR300MdE8nKet0
0qrZoqyCXoTs/ZmFZ1WEjyQV084MKsvqTpwcZ3ioPDu4LP8AJTbWtL77TM3YuBYNqaFG7KHxS+M9
AWrmA9Fp8lYaqL8ehA+env9mAD7m3eQBSowZrbL+IPLK+hn45d8E4a05MSF3BsGWAvPTQd6jciUU
Gx4pkjHxgajexH4pILPhzk7oT6L/MAqgHvyzfzw3kE1NlcxPS9fm9//eEnLNwgl7Qz9OSeR+ix87
kX/UY9vcDSHPYeeSjqqTX7WyaM2nRmiRBNrlW52l/hXij+Rl0YNdF1oTUZCCXxlWFQNpZo2H3OW2
je0kPSp+cdVoF97LS9QCi51qlu/16I4n0SfOfdeRmWxFo/tNR+0j/1UVFA45Kjhwzbw92QELL+lC
tmYUSqYY20FTWqoeTQnoCbOlyjMDuaFxSKACFWvEdrFNkNRsKpu+FF6jRk2Q6hQKqeeZOd3HXvG1
K+mWqqGO66pPfgjHmkkMIEpZVKf3eWYclLaNfjGpcEC+PFVpZyu9ahkO6r3AUriW5aUgN95FZsFB
nbffeo46yaEzERdE1Zr0d1aaHhDoqWj+KgvS8dmrmmf0v8E34eWUdozM4jFL6eqmhOMYtl+8xgWi
sKSY1N3QT/lrjsh2BeF0lWNkPsi9m5F1xf3YpGtRjQI2QvqsB4r2xWjjx1a4482dB94ypqMAtHCm
oDKlUKE0npoGtnc+jj+dMf6QP3AvCnsnyrJfF7n9MXoh3LAWlOFMwICRFO69KMaMRxQBJPDxQxgO
TKtU2Va25uBSmDEOaIZZVcU7qf3NEuWrCAd771gZY2hutNspRULWRU56n9JoWGfyThoIgn50gJ9G
uZpfC1G9STZDOdYuGybkbY6kx9KdJHEjwDA8n0pgg+EhvtdEctEi4l87oZLvMQ9pEwSSnRcMmKeM
/t1qmSXYYfoIB3vX3uZggBdehLoPIu2n5HXlLJUfFDPcg71477BFUVWm4FENQYYw0fseIrXVs1jc
qabNv5aY2RzOhPQrz2CK8WN6K1epjtj/+lc76gWhCIAumwbeMfBIZ52D11+JqmkendghdXduOyXE
SqyiWLFPhBESfxzBdS4QHX+ggNml1IQvqgIBoSC4Ot8IRaw9CsUYwCi4FL2D9Cgdoh09dA2cYK2s
u7ljEauWevFgjMhFlpHjUR1Yo7lxOZ2sGGqw1Cvhbt6joyoPVk2YqbCU7DkOmnpFIV27d6aRfHi8
GSQQZh++ExM+GBFrQr1guvc1dx3RlqCUr0/PMutGBRd1N41TeTSsnKesHL0dixmC2U2mcLils4fx
HEZK+OS7pMKK3CjfM0RBeU/y6tr2wb4s3aCiclZQJVe+qdlf3Gx8RCtJYzXuY8Dk9tEWo32HIhDU
hJ2RcjV3mpZlMJWguvovZar7rz455G+TsVA3NGVW+f4hqnG0KYpHVXOPy4hXaNYTvX8IB77av7v1
nNuXjN6dFam/fxW24/Sz4DuGe3TWg6IWD4UWT9d8yC5Rl4f7usHw5RW9xu5RJ/UQwtlKigdEqT7h
Ig1flWwuJyrEtmL02NNSIi15GpPw3Nc6CzUSzW4+UTCrfH47NGcyn08kjyT9zg7DgTGwSkT0MAUI
/N2kpvoz1NZu8rr3EDzKxp85Vo2ps+2Owy8tYqwxTrAy26zkLtV4rkwLVFPymqNHvJFQTaYzoXDv
mlu2G5uKwskEz4DWBhyBpBMMSfXom8itEBE5F+DuNs4PjoK/johHw3Ed64+yfiWL3XWEYZ/EqnJd
qhq2Eibh3q7qw8gDaDrtD7r2eDYSZRCYSadsowvqGXFXwd12f5HjzP6HhCuyBROnXsuuWCDVQpF3
0VP62UQYktI41+pZL04Xxf3qUnZW5guZneg7RUxgKYW19YPKW45wCXuAQkxrq89Qr7DD7TifBYLr
RotpXA2d3ScjnLq0v6EwmO38ftjJGhSc0Fn9Q5AWxObU/p3vugwYJgybUxKI7OQprHZiAm4J/Ka+
PaOTnJisOH64e9GIZFNaSXb1uCNVoF04FILWdb9EVZmtA6yghB7bzje1ZahkFU6Co6shwiNDZLuM
ppGR6sSJsOTi9g2/j9F3clVhh5bTLzqP5nFoWnvdaS7eBQQQ6GrH5GH5EWMT3tVSjCljqIRyIhY9
NfLMexF9lGIz0Ah4yhDgj1S3DyLKxxvVle1nhcgMUMMwwp3jCikF1aIo074WQx2fh7nB24fYZPUE
/eyEJGjmnoCH4PdXQQj57V6WKz5fZB0j1+i/g0lTT5oceQfARNQLevFfj/ufbDqE6LqNZd3CWmGy
GPpTbgknoWloF9jnNqWBmDNqO5RVO6QvROxsxRgdMqsNAxqiVhffQ0PwD6783DGLPfeSOurqw89I
McKD5qv+wbJK5Tks9Wd8C7B1QoJohppNeT3sPuUwYalGGzcOP3hq+VvPVV/5ph145t38TcHUVr/h
lB1++SO3TvqM0IvEV6ftz9JcFME+3Y1BPW0rBCt559uAVUziiiDabR1JykFQVmz1ASJHxfR+X1me
fZ80q4Lo3Xt5xRom+14dy1fNI07t81IUKq+UZ4a1Dw98laIsLe4WjXelXbCwneo+O+K+R2LiTb9D
k+WRUExqyTMCEzcpdhp2/v6Q5LcKr489V3Ft7dvS1ijN4D2dAaCfejn2uPluGqx4Bf+TtORZwC3b
XVPf05PWlf4psjT/iGwcRl9d+Guwy9qmMWFqlpWF962N34IEqXBVia/jEFLKJwc0G6ZfwkcKPx+M
XCFpo7lLR5sBZVaomay80lot7qSCDSJ3idllZrnSvLt9Rp0lQtVJi2WIGv8//Yz0lIdQt/SHLicB
IfXs9q7S1OAus7R+LSP6gG9P5WNGWeNSuGb0WBqhc2OAp94QMLwYgHQP4CtAyqhfl51HO8XhwUoV
dyVrZrZb0vqURipf1cxtFZ2NEfXWMHU9DpmEoXrS9Fesct1/SMYo4PyxQXA1W0csh7TUwVqNcu6f
GwQyIVD8OgkEHlsPT2j4dkE53vlh/+CPDDOmdfIDGveQ4cK11WTTvRUVTJwF94Dmth7MQ7FnzGCR
F4XTuzzKQ2VcjoK/rsl3Byzvf/s6Eri+8ydQz7abj5dBQwlQxVX5jikXgqCZ5Vc8IYw4oVevWhJ1
U98TL2jWBoZBVJ/ytMvd6WCpHur++d0WW+9GCcMfyILcNd0Ckrj6GAlZpFWHhfcuTzu73KvTj8TC
0bMqxBwvVEbZPlTIJpMvcW3HaxYvgCj0KWDRR6KNTLnp5iPaFDVDfUjU4HzqwiZZZeAziHqAoRZh
UT7o0ZA+O0bvw/bIcfvNp5lhvKt02gZcq/UjCqLq4tkkZ8kjZz6i5knejAh7AXd7OGl11l4FvIV5
xO0bDwSD1bZscNDekJGhUWdPp02UdvFx4QIxPGGvSa3uqQyidqchlYaK3nZPnV83VARAusNCJfFV
758sFyXeVPvR8u/JBRc2I1Kn5YOhzrNLVhrJbjTg5AaTjrahp8hvuwkjekZ3tU5rb9tSP1liiGXV
IXCT39dClI4rEt/qnc1cuKAEPgECTaDvG6/JT/JSVFGUzGiUHoOptvetnzZbP2uL10Rjpwy2sDj1
80YJE+ajkrb7GgKGGFiyWqQAn0Wmmy8uEZPMfMV7QjOYEV2wmBGFs0rLXtkOWL7uCamLzlgRnoUA
UrKN5nsIM/9NcUJno1UlfgFLJ/Csa72zPNLSQJy1qZnOKGZ9MydpXjLJDDIsbmqekBiimCc4nMO9
mNlHKhWYrWPBqsonO9losC+38t2pLUD1jOGcfJuhse1i7cItfE/yajRNw9fAJqazjZ3mRDtdf7S9
6ldcJ0C9m0zZDDVyP6uv33LYfJsS0dFdqgiNFniP7Hus3+gYJbt67qHqFcQwXU8IM6/jgfyJGZ2P
Y2ZlNm52R+xH/EqMnUwoNXq2sbUrCITKQ/2KdWDaGHpUvndFeOq8VtllaWpATEY+QAJTfZFH8kVR
EaDNaZ5eWIMdZSuEVhiL65zfOVi1f2A5n+6CGk+wIgplk5AEZGd+81rFg7eHR1/tE3Xs34x6rkFB
1mlbZdr0ZaicR0QtNRYO7GCBh4OZxeNqISuP0O4vWqCz9+7Sic9C9YiYI3FOT7KX2C1opSisbC/j
/JJ72carBUvvvkYBw6BAzjvyAy2fnhC1OJclsXAhQlJ+9E9OVGfHMG5P9ezgbucXuBj1WotcdGiZ
QX9yiNVNXdXD1pJFv0yFTvzXGwN7NjbNtnHDas+iLIhvjkKvRcruwjFKN3ZbOKe2qPpXtYhWMbFH
+FuATHuOGz0YcXKSq9jRrCy4EjFWclrSK3UuBm4LWm0/cHmrDINrayb9OBVKm8BT6vNiaUZl03Re
eUHqlK/h2M5rm0T/UHRWwjNZpjbVSxzVu1YzDprhV2d73ms3RCtr8Bip5CvsGReNaK1a05mcJ++8
zOG5mNIVRjrrbOuadvBt3Tr35ZCyRtpKLY9rj/uBYtacyad/8cZhVt2yVTWnEwJXigfK9FSiPtzo
JSjUyrYIUAdJd5+04PUm/AhbTU0UqkWsnGcWrVnWRB3JvXHWsK1vRy1bS4UPAXPFLSi5wQqGKai6
zTOJL1Kt3VRstFlfKVe3tn6zsIKedTAG4hyMZXq2nY7q+fwjxlnmnHUzH9GTaN7Nr9mdlnpO4ZIy
ku+qGPoV7aVG3qVFKVMRMtuUBgLmCxDKRpIXTxK2qlcdXjYnf9IKeISV2VJmGnOKoUE95iutDT6k
9143mrfe4hHLxZOodPFSQuhRtB7UY+FMT9ABtq0S+6+unnXXsnWxMyit+2T1uCXRXl29Ih/Ovq3x
fNnoPmDhwwPMUMdWkmsONuk1Ucvf/JI493kQRuGsYSroG8SrBlBHUkYJq4VlNQ4XIlhYUqjtj6hM
lwMsuLvG9TZJrCX3ssgU1tYdOoEEsgZ54I2EEshgZMxc/8femSzHjWZZ+lXCYo8ozENbZS4A+MzB
OUvcwEiKwjzPeJVe1YP0qrrfqz+AypTooRCrctdmnZnGdDopBx2O4f73nvOd4FnR442XSfIDyJ1v
wchEhEQbw1IHDLy658YlYubRB4WZIOFbpcy51kIot9uZLRLO69QFN7KAR8qMX+O62eAKlcF2ycl5
P8M08VE0B11QsbfMbaXlS64bWI9Y97EOE5xsGiXSHGr0gzNtOEglt/Nk8TWvrpLC4BwzhCNaX8HW
GHveTOl4PR9sn/OUEE/kCOG1UDYTWfAmTFxxjA79+CDT1HAXslZZpYKdNGrxJpGbT3ZhRmZ2nVJd
YtMlSzltqs/LIykxvj1anuvlAmib+Mg9rbvqJqnB22SUuKd536KhfjX8IbXLxK92elSalyHyVl5M
Lj53DUd/qpA7Jvf+cPHNWZ8y7C+T2UwtM9DyTeOSkMdjkSr5W1Ihkv70XAHCKCu1Fp+rYa5fTpx3
tJ976dhj7VlRWGd2ZgojYv+OfAnZk48agJpq9GD/+V+QMKGOEKV+FTExx22HdEIlh3DzFjtaRpDj
wxbAV7n4zGDM0QeR0NosUZwEk7/4SSo7pEZOroAEn1UNdtvFfFamHekyuiHtwiWy1Jcb8VBUk93N
EZPKTJv1jWwN8AptTmJ8KfOtH/rWi1lQkxFB27oJqzQs6uC1x0r9vKTGTxMNBu6Im3FSQDr52vgm
94gT3GS1zxFqGLvIKybX9LgTEbxZXg5aAUj+bYI/pY+BZ9wzVsuOi11s+VKLKZBQavJBP4rcTc9I
DxrPEmzUK6Hm5iFk9bFsad4zoifEnIjWNlHUC8mnXFCLaM0UgGSiHmFSOKqc8swnZbrdfVzdamVX
bt9G/9VEbENmTM/eqMZnWtx9+wLmKz5bnjOVYTMETIDo8U4vnofzYLnOQl/HYL/UZnmrHPvUIu7y
L16jCiWnHTV0oVGNrH2e+PjIPTH+Xi/pYlkdPY1xKj/ND3xRlpyBI3u3rEZqpB6ybx1LnfwAwS8G
THQHQcBgxoXlIORyfWW8+RY1L13pOpfikWH754L9MyxZ2E17OalZ8LUZzWdZKPu9XFWFTcfauhT9
QFibQAmc5dskNSmf5x/0KjPseC64lbQqLgxv2ExJaiFpZp4lDpVgc/GRVtSJT0th2A1+uvNNcuKU
paGuK5LbxrQp1UgjFU5jkQ1K+RPY9fIo5ZF42yaSO0QFRYDHHWmOirRipTz4BYtNPZjWS3viRGGx
PJeVmex6bfD11/4P6c+McOISNVURFUwQs9X2ZOnVEIOhyaLV7QPJAI6MprqDYBZJ62AIydTs+t55
WxTmfQg8dO6KFmqypw7w97WqVq4yjpqrVs29LinNIesVBGRzygSFG6lNVnZoMuNh+UyXvRjkPAWF
6IH0yHGXJRkazkzwdm1nvSxB3UNVjsdp/kJXHCFcop/nareXetKh81oYVkJXhWdlJefneqRD0hAv
5B7VWT9P6uA6DehiOvHQkQAG2xDTfK7DP8Ndmtx/e/SKeQoWwLx+u2FC80hbabjVLc5wryIaMiq1
+zCJ7QBW/acIa86uRVE1SeI5g8+vi52dmYl4PvDd0lxE/sM0KvBxbSA4WmYEYLE1NxLpiLPgtdZV
U+bAPizpuvOE66g2fKfRfXgD8xqqzoqB5Eovz9xZk6vByyDUIraXbmA/OxPV0gv3VadfR3Ec7zR9
MGh6KNraxB6NyZ5pEzB9hvVSP5yFEZ2CBkKYjkVnNwUwWKDPkbBT1t2eJUy/GhQFzkXWHGJzeKLo
LV3J53Mkrn4b+KgBF4y0pY8Sol7AMK2ppeuFs2wCJGYBgfW5jEbOub68NGJtzQViukTL4J/77fAo
JyN8gVREPT9/IGQgp3W5+eioPZ0o4nyhVQDSQVVF0YDH+L5h4PEHq01YCZskDT1nBMHY1n174yee
tWsAt616TqnHabiZ/FzFFDFb5vRRX8tM8zdF50ufhwBQIrzne+Zk6n7S+trV+1b6HI3cHMcwQQnM
os4btRbkU2lbsuhdDPEwWK7swdqNU7Jcx8G7AG/SbL8v1HqtxUQ2qskmU1oC3GfhQG6UyXE0BXeZ
4y1fwq6I3SEX400vVBzoonGRjKbO5HuQAFBZ4eatt6UUWOr12J9WcjGoW4aa5efYf83MRHowi1rb
p5mh23jU1ksmmaTl4qbsNFaSc9eboRRjarqCfkhlXZaldHy7mUYRwobOx11bgOvZx7VwvvRLWyVo
7D4WtAvakxG3xyy8wbUxO4/DZFMNWnwvednVkkcU5JAfWo2RW53V+aVG42tXU39u88EMr8Y0fXy7
bsgJ/RZpaj8t7aNcgpBgohtcLd9qulhCtmn5CJPgoSUODvdDc5ckunpenQ8OpqyebM5s1fyz/upL
RrVv4I23NzMVtPsqPyOjiHJtl2bxI2VDulls3bUot1cDwpKe1IoqEur9VMfTFk2cjRrEOC7zLpaX
OrpQBCBd0OsfWOxOO7+6SW1gSeSYo7ZTddE8mX63pQC1Rx+7ndap+sVbNV+ZGyVVgqO66D9VaZxd
oHFIKamExUoYok9L4SJoLSYYQYWfTwCX86Z8KotoVt7ORX7qD9HhzeTz5j7SBny/rVS+SFpUbLU5
egBJR3EWaeIbg6SCWrwfR+tW6ywL/O4sQNZo96/64raOo+l6AfUPRkrjkNB1zCuJdpNVIfNvipgh
URDPpXr+UIB3djLAbPtw/lbqk2uj7s2jPpT6zQdnu3oCcdEt/ityD1+cipp2ypKLMkUd1VxLMPy2
5Z2o0S/AVeTfL4+Y9wlvzy2PfEt0JjN4Wub4yOVguVemai/fsiKuD+mkqjZx8mdvHSauUtFK9KGL
wvCWN991ZO3QxPtUCfFitOrFwkdX50cWDSwuO2ZsK7PxJQFR8KafbC0oh6OVDytj5pwvoiiSsCWz
veAjMvfBCIhlMoIK7oP54iNoMklMzwhJ+TyEI/N7zQhwBwfjtVTUt8vzoi9kq6gL213M/elujhSP
Qwu04TDcINgtr/o6uF46KaOBla4NpSsZpYStzbLwUK3Q+tbhcL7gzt9mCG8HixLeArTb+hNFVTS3
zoel7x0J5ZZkkIvKkPIzoRfa+6y6WbKGK1HWYX91qo1JYf2Wzvom1u5NrdrosWTtyzK6WECni055
TPJ6Qwxf7KYUdkoVMFUTU29YS7F39haTMR+dXdZh2yHqy7bqAvRaaSkPubjMwtpuXc1+cdVXaIXL
opuVAf3TuduxtDwwjT1olHjOW4sgEY1Hw2jzY24O9VmdIfuvZ2pLGNF0H7mQCWFzVIRePKcPIOOt
qoNnsWIkryBnKrS8ZCmiP/ahVVzQ/fDJyLppI7E9f1sBDSH0QXFkopwqXXNEczlsZc8gEwQB6KWq
q5LztvT59bGv/OTQN1TFEIG36FxC/jQlVqtQQEWXHJrUHF6mYrYW6EjgJB6pQc/nrfcZo3vl3pTM
+C4LEmWjTz00sSpEIwZ1HWRNLmlnBSgGcwRWamc8Kmrqj+XR23PzT7Plufe/xzLItDshzlYp4iV7
QTpFEKfO4rq7/PVbVf+UsTdrhAAUwovk7gKW5P09PRC5POaK2R1E5ES71BhJN6DjzsREpMFGKFkH
s2ebzxjRlLZyEZvKrRaJ/ZmYDwKWMcATMnLJibHUJSJT6zIujWnfUhaQ3PHtqdDPj5z3nIxRR7y7
ChV1Cc2WOqF3BeSZ0KCUoycJpGmOkX7WGXF/VvZxsWLSI1LGGkezNC961Rs/gXjfQgnMvo5mQ6s3
C29/vUO0U282EHaZqlyDJaCxOj+97Emannpc+IZDUVuIOqwKmOSMrvOMYTdkg/BQWeZjPRAMOjeU
GjPaAp+9XkR+kVZJe6Owvi6IKORE4W7oqvV32MT3aVqaRTCepCZcjbqhlyutUxgcjMysqr5mBfDP
xrIpd+KmmSzDXp4bW6SNjIwZ+paFfMdxiQh4ebj1swodg5UHZ4tqZLmm+u24C+tQOSyCXK8YkQsR
GrXv4cfrNQm74gTMIRWjB+y9/Ypw1A+WOuZPdifwEpllCFHxdOyV98cX5RyZeIok7N/qErURPRYv
EiAu0DxbYb7ySJHyKUyE/EgaHcD1BXujq1qyHQVcRvVkFrj/k+ImkCQBTW2+DnyMONH8JWsbLuj6
g8Bk46xQ4n1ekY1M7xQ+XJC1lrsQx71s2ifAas59oaXNa8iNrc7Xan7fmwbxIc5QWbbysF/cKFWH
pCL8XODv3FSFNXwKA3zqYeZdaTXTsJKOFrcDDVz34J01bay/ParmRwzTKQDi1rd7LoVvixkAA3y+
KtAr3MMTgv2sWnmSdW9ZQ0I7K2mu1YawaGMID2Xn+ef9MKuuFKlz4jl8zMgafSWVYrVJ529Lleal
LtVQqhLCSwzPHFdYuFxx6WD6iX8zf7f0M/lI/Ivat8iYV9pwBnEH7DDJPLxdXH993pAfzieZJ6MP
gebL3343dcvQUTxLJthNGVa/flJx0WHEEUXv88Av5TsuhNM1vCEwZbG17nGvrs0UGQvtusrq78Ro
yh7U0GPU040Pdd+8FAwCU6Wm3pcG7abGPbyyCGlbCyb3+7GHmr2AGUtZJAtuTsd4C8VUJWsnQId2
F12srkmXXJ/TW+J88oPRRdeF6N2cEGq8Ciz5t0jNBmun1YfCWu4iRmL0h+HZ8wU47Lf0DgB2tJIT
kCDK3EspLGLKrLA6qwJVtpcTvTVR/+FW4D46xWszKJ78cUr2FZEfrLlVWkS+vBuTGvPMoErfcqvE
rKdenwUUrB2Pitf3m2zQnhtFxfdqNp7zNi9i/My8Dxbecva3qnJsdYLvhtD7kohFQHynwHtsx/GK
2LxY9loIG5K+f7sFyeYEq31GyxBaKBwmRbRno1/vgozyyfbBCpahYPEJjgvojQJ5yi7yJu9ujcAK
DjQoCJ0pFO8hL7jZzRHVFatCUt7xWcjjhGgXjt3es3JQ5fNhvHzxslCBH6If6J1QOyjFRsiVjdT4
jFLE4ioGhj42knA/4aI66AFU6EAO/QdJEKONDxuGCPA2uI6s4imfhvXSOW0AmboN3N6RvOZ7SLDr
sO916q4ZPwpyjoNorqayytRWCxvYzwowuJ76sADSpsjTPpidK/Nd8d2xLmuqyI1TJBWN+uAUcNgH
s/q7GPN9ESjHKCBZz9Roi/tVK9t+qUSXTAFDFuQzzTol73BBIi9fFgh5n/iQXf0uQmjZXiwY7OXL
0v7Wi7bZKC2Lo6pXkQpKugA5oBv3eqpek802XVQwaY1FnBkYabVr34xZ6G+OnOj9JpgEwV1MVt+/
XWqIeqrztz3xby/D//BfqdqW87v++7/z/UtejBU89Obk27/f5in/+/f53/zzd97/i7+fhy9VXudf
m1/+1uY1v3hKX+vTX3r3ymz921/nPjVP775ZZU3YjFftazVev9Zt0ix/Be9j/s3/6g9/e11e5XYs
Xv/2+0veZs38aqypst+//Wi+3Mkih8S//fj63344v4G//X7TPTX/+b9+O1Tj//mPJv/629NvF69d
WP/pFV6f6uZvvwu6/IdGwglBKwpdFU2egTH96z9+ZFLHgr9XLA42Hv7+W5aTIfi33yXjD1UCpAhN
hl9hoQI3v87bbz+CvSmxgpN4VeQH1u//+FvffabfP+Pfshbhc5g1NS/Mr7873hXgtIoI0pMFtcJN
XDq5i/u1bGgYUCdX1ps1i4+1YFgXZuihMYwe64JhJ11ukqs2VpsdFAVs51iS61fIO5OAWSSlLPHS
LZb5gyylZ+DM1pJaHkAiOEmCCwsnZJzTJrEeTdhNaisdmX7bsMAcQYb/U+WO1E7HuqxXmFydKCL0
REyhBNX7QDQRRojPvt5doIP+XHRyQC8Fq6UyZBuhFOghjheRIUjkJQ03hJi67XArDSbWrNiFM3Qz
mrQYtdBVkOU147UpKlsWO25pMQ0oqm3nSZvalGyv8K+zqduBhaQqLHzaR6TIVXT0BcaYpfIyBdFL
gKk5I8+iCZh2Wr3b+Ehsx3InKOmlZuAa9Q3Gzc9df5vmCJ70kPBm1RqggocIqZtxclBA0iKRL8zE
uu5amvCitBV6f9+G5cEqfRsj9cOU1/uugjQmK1svDLA6Ulb4HaIHeHymQA62r60swbKLSlwrueyK
vn/ZDvmWmaA9YPIQ6w5ZBHMUr1hHlWY3NUrMfHB/OOK/HUXvjpqfHjSI7yC9W7pmnhoQ6kSZuqhh
vt+4eOS8DRgAx3NfvB1rxDPB6Rzers1U0GVWa3yw8ZNW5XLA0nZXgSyxcAHr+77sLAY8ZxFpy66k
7yizxvAi948fvL/5NX64CfxpG3Pp+4PBIisbT68sa3KNm+CIlXjDYHKb2flOWvGu1p7z6+3BtfnZ
BjUN8QzntGqeUqKjphAIO/VFV4mSG/znthfQgVf0jaeE1E6DY/nBtoCew/gKyem06hoRYT/Ld7Db
cdw4ngWIkzVsOD7rxVcjAh7f5quoze0mHbcZpAjdcs06mQeeNuRP0uax+BPIR5r2qmFyk3vDdZOE
9zGBXu0nwfwsYnudxDtRojnU5hB2CodpPkXfXR5+STXtrvcRxOtGTb3me45EDJ1MUl+glusqTJ9i
GZOEKK0LGY31qO5yUipHmf4sBpDQInXAa2+qNL/JzPaOFEGsoq0j5SVH8OfWV2O7j8rHgKn/LBmU
yeaYAOunXCYs4LkxogRbapVrQa/OtKrZt5mx6mNg0oF1K8rBEeXnWRWB9QUeAEonNH1UDe1dM3Rf
xDG+TrImcQ2kveB2wKXo93k6OAypNyhwaiaF3BSx3dXomQ2ZPZbR9kZI2ssDeozwkX4hM5AAV3Pw
leX3ZSX7T6Y/veJ7xLo8oCccaskZgVRx6TqLxmgjN8VlXpmXWfA5kUA9zZHi/VGy5FtDnKdQpcMC
nCmgjCSoO5sG9Yw9zTQocOReRZ2v2a2QOVnm20ShOrpJ/kPZ73xZcSekKDbwq6MUcjHD8hOM/Vk3
NC5DqouxD9wYxVsW6XY6yKtWB5ZPny1NUaMKl2hf8PST5iQwS0FZXrXBZr6kAQ5fKXGBncRiVIVs
W1ME1+vVnaFjjjO8/i4s5S0kYwwpXBE7wm6tLFsb+BgLuA62HmgAS7PHUi7PvPIS1y492tgxRtyS
WUCCA6gz7cJX6bv54m1ppBvkU67fl3soqbGtGuYmNbDHxnnGe9UdgZGW2jCJVot1qQjXSOi3Cte4
sukdC8bymBVPaomsn6gaW+Rw8/rYjjLwV3Lq9BMXTE+3m1jZeXF72WW9jSUbWlV4I4LZBJFYGBcK
CPIMunwEbNkSSMpBOA8YP+YXxE765IFyLTqASM2awUITjmvSnzfRiE8JmJsiprhJ1qWXYoTPMMxo
K8BJdOHvk+4sHds7NG6cl8hdLfwdRWzjvLWZt7i+aN3EikKBiUvDYkI2j90K8SiERx8i+Rj0DsQt
n7VmwFQ+lC13lGd6ibJqNMUxJNmhTLCDmCUPxXMnvrbCZLdqerAUH+dmu1Ik0nnl5mZ2vDOUt8XW
IOIMerthoMhv3J6NG2nKjQtjfsSwMfLtiRA1gMhvF+3/VjH5X6sUL4vX7KapXl+b86fi/4FyUefe
8dfVogvUNgvjpx/Lw/lf/KM6lP6QVXonhm7IlGbgg79Xh9IfqmGZ2ANMRhyWYnAf/Ed1qP2hz/xY
i76dyL9hWPeP4lD7Y34xEgdExSBXjxSZ/05xeGKp4Z+zdZZAsgKIjRzG+a71w22QGYs5qmNfuuG9
fw0OaxtuxIR7u7SK15ZrfTDYWW5yP951581ZBhWxTloib26+K/+wuRYxYCFEY+n2V/1e8PYzEGMb
r7qtx8DrKpx5Ski1bU4tJ3OiD+7B0ukt+HTrJ/f8UGo9Ke2Y3jKgd2UHXsd5dqDKWvmXH5Uw0k92
LFW/rEmmImkypqT371RVJG9KE6t0g93oTG7gIHc+hk55RrrdRr/+4Yj7SbV2WjDxxkjYQmyjy2hk
4H+/35hJJdOHk8en6FeYGtC79ne5efXrjcx75+Sze7eRk70nVn4dZSMbycuX0BwdSh3711uge/2T
bciSqtO/lU2N1Mj3byRSuT2PJp9Q5yd7NBa7slRsBr/bVofiDuIVcI3jjTGtbMX2hZLj5U6aHkqj
sBN/F/fXnpS5RYf70vgSk3yHvnWlBq+yeMxAZCR6bZuD55DW4XAr39dS86Ko/udWLT/R9ViJGb2X
gwzouoSThVL169A2q7JujrWcnhmVdaeTfugPIUsR+Dk8TsKISn5ANYFRcngOsqdI+dI07b4xkBUP
g92r0tEL+3WI3VYtBlvyD5E2zaUC2QLFdtK4JRRPunSu0V5JSjsSbjWoH0n9qO3C6QlnoiQ/T3pO
0SW5WnXJDABF2L2gP+J0umAKsm/lahdKyrox808KV3+Ltn/ETTY0PjE93eF40NRXo7ocW7Kwrv06
QYBJ8NmA86wTbSuNzic/cVuAeRP8UgZ9efSlLV9VZbLnbC2QOI6HSCxKHzUxtP3qxmj2MUCyRMMq
yPSrzJ6HyFp1qPVpo9DxoMzQ78XWX5sVibrZaEu57pTDp0I+BriRRM9wu/p2liWllEb0faFkxCwy
UGiY0gMptvetqL6IWeHSeHIIMntg0E5lUyZ2keqHuixXomdeShDt5qa5CiTXL2D3FDdqbTn0VqPo
NqGQZgqSbghvvvbDGJHj4I6wFJi8QqTRHa8fV5Yi2wzR3dqn0Gv23PBdIcP4LUhXhpDBBZEuos7n
wLovkJyTi2zHFex3yrBQUF2k6baXK8C8CNuNHjDtOSqcxpZe46QndhoeqnbfjscsTG00QVDUbbP+
GtWaPQmmW8YBFjzyiHMoAFK0hbm0CTF697dhtSKMzwkTcTeySQMGaCNDAu9YP0+El00U+nDxMQAA
iIntbkDteVmH277C8I9i3Ps8UuFWFByBiVmJArGb/ZDRnRB+Dqejp0BXKs6DiPUv7ri4YxFSUgGm
5Tri72kjdcPKINa+mIG8lhJgSiAcZBJ+QE6tmlG4FGLficznKhcd5L80D79IqbGuA/mapS+0VdIZ
u9I1oP81LYvp8gp9mhze5KOAIOlY+vlKH7W9EZ+lpn5n0Hwr9HQXj6KdzXtNAESYfcqws6CVsE3z
xgAVTIA7cEZmb9nKKjFYGa6YPDdMfDGSOyY7Fl8PPNiXRL5OFMLltNvcQoivrEOl5aR/TJLrujFs
bbpGSCWyEEcVQDRXTI2XX1XKsUHe6vWPxVjaAjG1WtHZImgbDYQHwYFrlbDNFm9R4accL70bUd3L
+Y1ibFLiDMzOttTGnsWhfOY5KV/5hVY/JOlGVm4HQm98pk46/4clk3IdGXfhivJXI8zWbcqf10yb
tGq3iuBflR6Olew8Jiqhi6pbWYq3pqJANgoGJHxfRo2QZAR5OeJplU5cfdlwRiriXq8fx/p1jBtq
YCImMSGPEMxUTtIC14IJcgebgJ0TBjhV6EZGxv0McjQZuMBlVaFW15KV1JT7NsAaVkhnoudtqkR+
9RVpD6HnOlRNV9HmHctJ1FZcZ2kIh7RvASDGDQeZ8Kkcz6uOInm4F4Zh4ysXYn3fdfemUaBD9h19
KBx9nNhTg9v2/lrPUBs8+c3dlB096l8hvGZlaXv+VxOlhq+ZTmA96GKxsijm9eAQDteBMndZHsZx
XGWAE9VJtjOkFZHknROdgEj9vkUDJLMoyMXjPKkvbkd2VsXfaBEImGm7pvXI+ikwxHtkKhE9M8ib
ytvgkcNWwwFg2KX/VedaBgOY0bS+l9mLHYmlvbCLODgz4WGariYsRAQOOHVfrMRJcuWhOeTyBFCv
2/YdECNfcdKeZv0EKhtccBtx17iuJzywj3k92SHy866UszmPxo5UVldGt1XKjWL6e7/u7QhiisVF
yrs3OzTpIpJ06vW+9y7CEnKYyaUAumlQyFuPMAAErE4qANBnR1fZruYYEGDiJFW11WmmeQNeduZw
qXRDdgCTEHhcMG5xEk3YafhLYgIlhoxFfvaqDtsgvhrGh9a6D9n00L+Aszt4RBJbpABGOBcmwM0V
KiemwHY23qC2xfy/68moVvAcFcK6y8m6qC610toPmeeYuYXmP3VjVVxJRe4i2Fn16JE5/MAYzBlN
khtwlciqa8V7tiBUFCY9BtQPtf8SB/48lFmJwwMT5aZnkS1WV1bzYJVfujGztdrY6jhkrZ4mJQZp
nS052chlFvwBd5g0WglCBRm994KNVsmuVCdXhCxg+JTXgKj4xLDhjqTOW/eJR2B9CnyatWbO+q3u
GqcKStjdHZ87FWmjS1s5RUUlh3vZT9ejYq1LaM9AoQjPwE2KiZkPNMcjHWwji46ZKW30Pv0ajO0q
6JpbjfgipPubJELy0ia3MRmKSvZAmO5LOUoPcmfRCsz2WsQK3TjPWMf2MqtiEDMbjigw2zJ70rso
wpHrYL4CRIZ693M5nOlZfBa1454rN+/G2/kCt7XKqg6dehOB+PXVZ9FqN9h6MX89V2h9BP1u1IYV
EXmrkMgwMaQMtsh+DjD1W6YtA/QODOkuCs1VavYbcSjvrDA/p8XyNcQUh/jUYvLXX5YqAI5m1p+R
d1s38IjrWLL79IsfJKtISXZdRe8zUJwIr5ntZcL5jD9W9eLzAFp3huAWNHop3dpCPcMouhVp7nP4
wsHp1FvSa5EQ3g7K6LRCcBUr6ueWMZ8dld1WzeDHi8VnSpZ9JROKGsR2Q88Xk+9B5jhNYLw2foCQ
RoX9C1HbYT8f+ti6ZYyW0bRS92rqX0zTJ5WYcHy7whWzPo7Lor6D34RRYNzFTXrOJ3TGQBm4lUHE
CJa4m3AiFVRq8BSOV1hVL1KCSCsQBJOkvpIjeI1QgsX+Qe6bvd8ITuvhvuwt/P3VTZY0VxpKR3wE
bhOr20aMLsE503Z48RoiUrxgjXr9upGjB4tZoQ2obPfr+vrPFTywQJj1Kt5RmZHvSXXNFNMKLQUh
I1WfMzbY6LLzX29BPlGksJ58vwmmGj8u8DoOLBDcceUSW33ULueFD5K9VXLjuZYzfppW8YtxLq5p
a28RoW5+vfWfLC8ZpxCxq4n8hw7yvLz4YXmZscomm72q3GgH9dSGMOjqDvqJfeAmB3hoKzStrn/5
UYbFMkF5vzR6v90TbS3BFQBJSWBgYZnsBFteSdth29n9mmDNq9D9cCH752XS++2dfJAWrnnFMNke
+X8uKRCb9Fw+dnsQWet4rV8gil1/tM3T2IPlk9V0A84jbSdUAicLWnAkVkJcyvwe+xW+0k12lz93
n4pduzF3ySWX3gMj6vxCdZh3u8UKxW+9ppHgNBem268pW46NQxrZNadT/lFf4c8re3bI9z9OmQ/L
Hz54uPmx1un8cVTOxQ4I0SF4bj+Ja7Ctq+iDo+xnZ5FmiCS20Jqk/Xay80tIVHqGDwxUGzemz3X1
+YOj+M+tA94M8INZzATx5NRfQOygKWQqG0BEvFIdtDPrzg53wba89N32gzW3NJ+Rfzp2v29NOtl1
as3EuUMdwefKvIF8M7t8zDfh+expsFlPucM9aWlO/wzkc+g/2vq8s3619ZP+UxtlnSTOO9NnveBC
BVCdbD1QxDjTRtsYjxJTpmTfbcJ1/dEx8/PdTM/EUmc5/CKh/eGY8XM6zVM0R4muzf20i9zYadfx
kQUJh+lHp4/80dbmn/+wNbInKA4RArGbSRLOv0r+RlyFK+5OD8FX7Yr7tBPsgwvhiobDbWTTZvjw
b/jpgUu/8R9v+KRL5IOIS0TQMi6jDFdo78whdT84dH92HhLxbkAsk0m4O43gtMRGkYxe5tzYIyvf
DzYYBZuctl21+eg0/OmBi+5RVzSJRpJ4OqE0EQnJnqjN27Js3TGvlLV2pj0w7VipdrwzP1Gd8mFu
wGp80EhcXvr0qKUXJhqSpLICO32bIePSXl0Gzav6q7lpGee6w5Y1+BOtB6aJ7SbfeOtmlR7xbt0H
Bz1Zs1q5ih7N1b+ww4kOmhXeChf904ZZGuaCldZz0fzYuEQMnFcP0X12QQ7F9l9oaZqWOO9rCmj0
lafbKq1yAK8U1K5mdy7roXLvr1I+XyYOBD1vjLdq5f8PFH6XZs3yX08UDnn1GtXxf/7Hb0n4Je/+
9//87ctrmsfVUxO+zM9Wr0X7nJyMHJbXfJs5SIr4x1zdAYKYUyAZ4v9j5EDG1h8S9Dd68ChMyGLk
J98mDqryh8hzc66RxOhBn4/5byMHxfgDGSu5umildNHg639n5PD+KkSsHg4keuLmyQWw78KQUeTg
XwPu6bfNYKqb3uvqix/21E864XOl9f3M/P7qJ/cRQ/dEsfZK4SovKsh65pk5dJu0IQd4TKb1r7fx
vvr6vo2TO2WNI0GUldS/jsXijgaX4SCySx0jC59/vYG/2EXGSYmlNEVTpnLnXdWw823dC1Gd+qDj
/rVXPynNla5OtNDjzzflsKO1Np6HXqt/cGn8i31zurSwcBUUsLL8axU8F+xsIX9KW0xInTkoH9y4
35cM/9z9xvzR/3AH7dmCME1sosOcvom1PrUHsAgjSvV1GnRXWvRNH/dOHvejCOavtjS/yR+2ZBZW
zErV9K5iKd8EMhmUdIkDU3rG6X4kvvCjGuwvDlpjPg5+2A7y72gaw9C6MrocHoKO/JCGkAPuKqHn
J/5rh+3pzK3Jh2HKdNW88g0SPnhn2s2ghc2lrtXy/a8Prb96IyfndsI9cmgw+FxFbXshFiLCsGTX
4+NLUOPbv97GX50cJ2c489Msg/9mXIm+/igk9K3zSnv49WufLOS+H1snp3ZsVkULLbe7qkv0PyDj
GOhDPtzJzb053SUk0cRlBAMduQg8at24VpPxgzPnpKj457b1k7O+zKVanfS6uwJ1Yk99sxPS6z46
1/3Y1ZRn2HqAzvHdy7vO/GSge8h08sPLEm7dWWohg3v7PyyM8++kkNs81GBDH8G3/Qp2/4PdL/3F
/tdPLh+iWXnpEHTdFSy7naI8l+GjOiC/UQYsDWup/7+cnddy3MqSRb8IEbAF4LW9oWkakaJeEJIo
wRQ8CvbrZ0ETMcPbV82O0JPOoSiYQpmsrNxrQ+VAgYsRGIeQFohwRMU2Pq5WvPr8G52lGP6/nebR
+mG0pCQttNocswcdcifgUOSm1Uxz2FIl1nl4tZn73vsalA+gR6HULpCjr5MaIxY7gIdMzQhcJH6V
tH/UN1c+3pmF4/8/1DwiPjwUoDIZgyuKH6Kuf4+cHAGA/tWr6C8W5tYqxXWphiUbjZTRh4rTrhbo
cj90p8BJXlzTKcnPtbiYePd4Iv4shbg3R40Ebfx1aMIvrtS+QZLZjLhB9mCj6mg8eoZ267Y1JJ+o
2euUWA1+8kvi/DX5UYONKC7Bnsfc2GrjMg6CHfnaQzRNd0INTwQGB10Ptm3rHrWIHQeaU0Td013T
tdtQAK9rI2xCgmOcV7d4vr/6QAAts9r5Xb2N4vQhFn67qDRv46TxKjcrVGaDXNdkLZeqrzZmOlBV
w9Ri6X8sgHeWkT+mabkZ2sTHCaN4GXGX/Lw//Nmg/mXJP5csGHhdVI6CxpRM4mGY4NE1FQdibZRh
sBoWDmeaZgaS3c858sAmGP8H98pguDQW5p9/+OrNMDmuMybBiROGTQ1bIiez+/lrXVhI50qSj5dO
ejO2fagiJ7vPvrbCedVUtjfL8kqS4cJMLc5mahtGtidKqzpVlcmZuVPuR7fcmgXYLhVdITheeoWz
mbrTmiwpXQd+g+41zaJyNeuhblIQS5UAX/pv7XQ2Y1u4+7l2ODawltO7WiuPo47jt4j+7TM4Z5Oy
W+O+gPtBdaIKuV1MaUFlAe5+4Wju/+n5nbPpVMO+XEvIKJ8638O0zJHawmikvpVKN9f/douzCXNg
z1hWwqhPSgMPARp7YdXqptKj9Mo3uDAM/jjRfxgGLYXDnMtO9SmHMwV8QYd+XMtrn+DS1c+isMEb
ksbD3PXEyfOTyIaFEOGvz1tmboG/TB1/ZIQfHhxHmhGDnLY++UnwOzA7ivZAKQdRcOoi5x2U85Vd
yaVXOBvMrqel0HyYotLAwKILOc6i8LvXz1/i0sXPhnJiaXlh+6o6ycH/qVzfWYzFdGWaOCuZ+r91
zTkbwykEwsSmoPekSKLO7oTwylWHG+JtjiedZgY/8IqZVchyESj549/e6L/G9NhU0uOmpo/PTGNi
nBTgQPlPFz8HZoZWbEyy9lguKgM+CecEyx757JWhMM8Lf+lRf4gGH3tUl7EhiakU4uimpdKg2HSp
fKpkcsx18UpV06LIvPEOSbBzTQR84Y5no7sRnKfP5IcTUendZDSUgNrVlbe5sErYZ1GNX7ih7G1V
nxrffm/zdmnX7nvdGmukxFd2c5fCuT+lYB9aTJmcJ8alVhIJ1clXzrWrn7k+Yv3aAqeU9D840hVa
CtdHVQHCHEazYzzqqD5uVDdC1BrDYK33RvUqsnzal2ZicCo6EHn1VKsYU2o+YEkgrvSeSy0yD8KP
TyuR2A6ark59wVmGVh0DC8/wMr9tGRyfd9B55v9bFzqbLII2C2pfZfR+wr5dSNYTBri2ay33Rbe7
tQqq4buASX74/Hbzk//tdmfTx4RXmJ+DUoOkhVoHq+GFAdjkSge6dPGz6cM1cQKoW605pS4IxUY2
1aLxcK35/NEvBBh/ZPEfPoZhabgatqM6OV4UrwqnSGgzd6Y2D/Hm81tceIE/etkPt2gTp7E9IWv4
+ri5+TjYLqmjTa986gsvYJ0t/iAtSxUPXnNyFQVQhpV/zQILAKxr3nz++Be663mq1hsw8IrjmoWn
q7uDV9v+j9Fv9Z3nRfK2Afj6+Pl9Lr3I2USBxTHgeVHXp2qyntOh3qoa0oObP/zb5efbfvgKhUY6
pM4UEApJfkfjzNEfwlkB9X7l+pfaaf78H27QB1D/Ay+uT0kxtHujgimSWLm/jEvD2tl2br2B/AGd
W6GUQecNVMeUM8i+xkPBiiqsqCbMhB2Bq6btQ5zo4IGRSMVvuBPpTRZ7wQbX3YId0qgttQD9gG01
rAVaNW77xjHXean72zRynlGPZytjohJbg26JrKd2MVMMqIhOm2blD72FyYJTb8Is02/iMmA9jige
kqUOqAKiwaLs/JS6gkDeWga1lHVEPYFf4GptVfIBPDnlMxa+Q4Hsx0NHieoXmJbJPrE99AwShW/Z
GdHKLF1KOFWlwitD9UID/2GpfWjgBoOucRyK6tQW1k2e6fXCi7Mffeyu533N51/xQjRnnq2EIio9
nJGxXalRKu2hYtvH3LHGXyU7KYr2alBmeKddGbqXXuisx/s21bN1OpYnKi3upnL4Sjrmrh7Rq/Ot
Pn+fC4Pq/GArLqdGoYdiC1gG/kG1FLf6Yegea0WM90+3OC8YxzvKbkJdlCc4fs1WkTCApo1/Qt9S
n/pvtzD/c2iZbZpK4ekllm/NXWR7LDJe+jx4zpfPr3/hQ8xHKh+HrlJG4zUIhk4eaz3lgnW/dKtG
LOuYci94b9OVQOXC1zgvLRgmmZUcBDYnYDv3fmDfNUNyO4rgSue9cPnzsgpMP4gLq746ObUTfIsG
TZ4SN67WYRrn/9hlzya51jKlq49KnMxY92+o7fjuTpToaq6XrbDW7v9tzTHP4pdWa92xHk1xImzb
Qw96LIJmPdjjl8T/11uc9akJ2AoYOG6Bmcd2mOrHNqlvtTS4zc1rhP1L3+OsW8mxb0PBydkpSZfU
UUcJJh9XRsTc3n+JuP5Ewh/mQpcYd3RsiQxk6o6JSqiv9U+fD4YLT/1HAv7h0iYG9VXd6OIUuIm3
7LV8O7YzzbZv5JWHvzDJ/jmN/3CH2temYPR856SldbvIC+3UG/pzpjAC8+VuNKIrYemFKPhcJmuR
G60cSPgnN9TWRQhSwpt+BZFx8HO0EuCLVyPM489b7cIUMqusPk4h9VAps21KvrUs1S2YnnEJzTHe
FSlg+bbBf+zz+1z6OvPPP7QdIFFWps5yiFJbyv/z4Ueg18ZNP5r19t/ucDbENd+XQC8M59SX8dLR
mltQ2RvYTr8+v/yFnvtfBIGYRy3r0Tk12C8tQhll68GBFvb51S81z/moBgnQh2PrnKbWu0krB/tO
9eSBZfz88pcSxX9yHB+aX0a+XlmxIE1FoaZdOZsQc4Sp37iINnPU85W6BXZLpHBt92POk8VfRvp5
TZWA9oDAwhOnIbnJxZewoOTfw5di2Jj5M2mmVVPe5rW29ADmZL9M60dqver2dLTEfhZbz/9XHWJ4
NFNwZXK+tN0+LyqzI2TlMsmAcQVU1A/Izfvfk/9sh/ZC1Rj9BjecjdjtvVsle9nd5XmNXrxFv4Rh
xsQRFPKQaj47qUR+ZUb5M8z+0kr62S6oT5JiEjh5nLyBXEz0rOEVH1IHFmX7XBRLMYFvtN/yqoZf
/Ub2YWuBba1qtSyzgx0MVwbnhczNjAb5ODhzoKglu9XiJLqHCaMWw5qWbsHxmsiRaIUrs/1K7fbm
875ozX36b+98NuVEgRQ9rL7spLokWNcNR2XOkOPJ0NT213LCJsGsnHE/xOWPKOieccmsEKGX472q
Q3yxK2QwEEt/m2nzmIXQzMuUSupGN6hw1kW4rrLpecjQ1jtlnoCgYss9yA4EQBe9i4qK31oz5VL3
qeIGhF3B2Q74DQfD8DKayistemG20M+mu4E6BqcN6vyk6cjnzQgUrAf8/vMWvDBn62czHYaFotIN
IzuZI/qA0cEexKuK1WD5cI3C/kpUdukuZ7HMYJaRzg4drr5T3flt+0tgzde/iMm70hEutdH5nOc2
hVVpXXYKMzjdtnYD9vxaWv6s5vD/krf6WQwTq2iqoomnxzZC7bFdNJ5ENdX49eEXWaZxyCapKctl
p3npKgXGfsIMzYJ4mtUHe9Bi1CVtiRQxrR8mkgXHsanNjRdH7FTjbDrCBamWXdPaRBpFD066t4Yr
wfalZjnLAIfpBEEq71J4gu6y8DEXkNcyeH+/NMjE/xzn8TTlVlqH8hT2BgICFBkq/fp5n/x7zIJo
+z8v7XrUovSpkqcU3xqrD5cGuk3owo9wnm665DYb5Nu/3elsstL7wXBBdSQslfV7VCDcyUc8zT1x
GzcwddLya6Q1V9bNSw12NlXhRgPKwerjU9GkLsDryljFFVqyz9/E+vuqr/tns4SVaw5M8CEmlt90
DrZeg7bonYccN3O1yRx9obnDIYx/wTXaBgM2awZigtQBANIvLPHi2RHui8jq4DwGmH0UxpOG1dUU
PcsA4WD56qoNsTxoevMp6Kp1EiTbnv931OZ/b2Gg9fn8VS411PzzD/FFT3Y/Mew0PQ2T/kMW1rLR
KYj8t2ufTUQJTWQGcSFPIjOPPUZ17qCuTEEX4iLdP5uDYl/isiFzyQx6ynREL7M491QlyJ+nE5z4
bSDuy/bKjHqpkc7mJCvsk0iiiCeut3PqnOJtOdhXjkIudaWzWSPNYhmNoD9PjtgjgJfVvrpWonXh
sc+BokWW5kYvBjblvpRrn9bflaTmrnyCS1c/mzhI1uUZ+2Z5sgo0WAZQED38+U8dB0zEf3TKHPms
xB47O8koxcIHfRm627xaf371CzPeOUw+cgpPDJ3JjOdlX8jE1AvNDl9aa7h1MeCQQv4sk+bKvS41
0tlEURam0ETVJic3Kp7jDnhLHJGE/fxFLl18/vmHsRtMvWf10wA4skYR3kXfPcst/vHrno1dRI9U
9xmVPBmJ36y7nkUh8wNz9/mTX+j05/W0E1mpUBgxJeaV/Zol+Q+gq+vIzIsrLcMCQhv8d6yqn7NB
grCUsgXSe9JNbVu5/Q2TgSNeenPvVN5eBwwUZ/tm2PNXq2FS60i9ChrRxM1gRGEwAkj2Mw3JJaJY
cWO11ram3Khv3i35zEXSqVpYqXMD7X4hFOAz0e6UaJE2j/uufx2RgkvLWUqtXGLOKghlLakvlMJP
dzoxz4tegvDfF+2+0zfz1N64bOLIc/OTCSMBuNUgkeEJRWwnvnXCOQaufVNl9qFWt/yOifzTRarQ
lahijcBY2PY9m/QbFg4vaH/ExqMrohXrBcpIuOMwDJJozdpRtBV0O3vLI1SuenLCijrUfZ2NR6f+
nmR7qgPdDOLvWMLRKza1CYFHbQyAO1pAjV5yy+8ABlzzCI4xUMHmzu2oV8Ei9l/12tqWSQltGjpJ
vhHBXRL8Ek61do0XVr1OLw9Baq/aWOdIPkA4Wx04oUefO5/Qz2vhSAI/69L7wmiPJDheAx+qg0RT
/mik48pE2dw61sLIYrib4pVnCH32oXAZWty0TONrzfGEyJ23wugBR/dbvHbYWkTrKTTQeGKJdNOQ
w8jZCbagJDAfWg8osTUU7HMTGgOEv2qPC10bIIp0ZkMEVPjf5pfU+5HD8GbFowwjtKOsmPdWnhS3
pC8W+oR/dv6PI+9sQYh6jq9RVyUnfI1jvq3zLSQz/Pm4E38fFedF2jLD8WPI2YB0tv9C+nyk2VNr
VYyYKchc6Fduc2GGnfGQHycmD1eimuLphPS52FpNviiJhid9WlaNvu1arMgC48pMcmEOPK/dxlu4
lHnbEGO0kb33Csrk7MHtr7zIhXnqvGy7bAcI6vP+miLBpwibaa2toG5nV5SnF0p39Rmi9LGhKo7l
Ueha8SlnPERDtDTq/sCAi1pnzZiYY6ZGPvT6JhTWprD0k6FePu8J81L6l/nxvHw7HeB0DMSVp6q1
xVsAjf+5tDP0wJB4ni3K0u+8FlH05ze7+J5nq0nt43FbDyI+eQ6Gi/ArnQfdqL31OLXF1i0EucsE
wJ4dtECORQ1ZeaqTaQ2DSCxc7F7WceF7V3rMpTc/ixyRf6VpnWb5SU+K8hbBSHqnhZP+NErbXUGb
D9cY1F+rsb004M4iR09iJjeNM2fZk+9ZU780XoXg30GfGF3po5fe52y+SJU1ZTXFOicDdPSiZHoC
FGc7MB4a/WTCK15BeCqupOLmDedfus15vbc7GGPgDZLdua5+FHZz1/uI8bPuvvZRfcw8DUcGiyzo
/20yPC/c9lCZZk46pifZF285JD2wO98+75QXxrY4CzKtqG40z27TU2moow/nwxDdN0+oK91snuv+
1lJzj/gQnI2tJlVim8lJGfZtiKspC+hepSF8CZKBk/nNz0d1bXxdiHbOy4mLpKmVXhgppzO7Yjpk
UBIp8OWPcrw1+586jlhpdXXvdaHHibO40wi8ok19Oz4lWuQ+OVMjfook139ruYchKf4CpU0AY8Uo
W0x7GTWGs4hDpjMqCsotz2LeeH1NurQrcEDriw56o6VAfio7vrJh+1Mr8rfWP59wmhEjwtKPTu2Q
L6TDgh+Gu1x6IGoeiH3GclrPUVj93bbD1RyaOc4eT8BtMify5WJCe8Xi30ynkh1lwu4+TeSWn7BT
VwLeuZutw+I1qu31HF8UYUwMBUNHPrZNR1aqJEX6rrdfu/bKSnGps55NWiJz9dJJeB9O9uAtAPEx
miudxxZ/lv+/tdbZLFX7Rd2HGBWfIi+rbk1VyZVXQEkDKr4TluY+2KL3dqaQb9LCJ9Xz/XotjQwu
CjzxrZs7j7Xu6mIR+R7EdU/vl57CmGiIcY/FNdXfJwziYlENevYizchfK60LgZhib6rlLZFgY2Qr
MMZg7ZMR9ro+egfb6Iq7sWoGoDKy2qoCiD8YwJ/F6MgjEj0Dzpmjdn7R/Ih6YjbPHPJD0guwOHVt
HUfCgiWM+umgjMm66xz6mjnhW4xoexNRn3mg3E77YjdDugO+j1DbgaGqJtRLblqStZ+impiiaLea
7icrfGI451Dl2nPwpUw6+MZUDIcb3QRqi1d1RK4G32bhju0Ke0W5xD9W0kZJ/WOETv9Y6HZ26/pm
AukGJ64HPTWTR4EIPwyhgOaZsF6STGMPZKgGKKiYNoNGTUYTpRoxwdCs7UDRSSfQg7kG45ADzUVg
W3uVFeiwLevBicCmaW1gLZ3Iblc67JVd44f5gTJFYKQy7KCbFtYBSUG4lVX1nfz2uyz7GL5VSm1k
YhrPVTFgTN0r68bnWP8gM7B0epZ0JbCivrvPQe1vezVgqeoYT4PwsDgfA+AzWj1u7FYTBxlM+THR
ymTFuXb1wh7Mzcmfl+J7EiljO5Vut4mz2e1MtfZ69EKAsJyjrOXYGvcAm/2bPrYpYhI1p0tKrfIQ
J7SyT141r/rh6gCjXIk2q4kLrGlmFlx+q7t4VlRavYLPvo+8bmd27hPClm0bJ9/6AXANlpPDOgwH
tRzS6sm1kkNbJbspwlCgMTtmByt+Dbtu7Zes/Gl11IE1LaRfrCsMnUXavTeuXJcu2FyffVMc7ECG
rSGQL5hbcV3f+Cp47CiJCjv/LhjV0Rhgp8hoeqf6y96OBG1TsAmt75gPLQzXGYC+zXbZUHhiDvPw
VrY2IL7XMIM3Qz6ukuoud4td04hFjQDByidAytMi4jdLWWx1H3Bs+zoE2HENb6olp6gz0Xb12q0l
dVRv7YSkma00zNcCLyb7dsKxwAa6Rhz12JvVnU0vFpXYVVZPfWYWHK20ezTJggs/71YxRqL7EGph
uhg5P4Pd1N4EEWTe2IGPPpg73tozKkxLrehgh86yLb7bSfpmMtSrEh4y7TxR0eXkz3oDIElTRHXa
Ujj+966Ll3WK89NYrJ3Antuvwye5icfd/Kt0yG0aQuYeQIFYm4YQJpTABpHpzCTKutmWBKS49FDQ
C4vQkPsqecuMcp/VnIg6zS2pMzAFpzE1V/iYrxvL2pX866k65Gw9fFBNGgm2IdJWyn1SBl/DAk0x
bEr4nU3fLUUzPfA3TvSkGnhO5nJAlMl7qOy19qKjnv0aNOgOgxYtHWtTmr9kmEwr0nZ542870dzk
nrvvFPaYPL5TU6M9GUDwcOXm65umu4YzZkQU3vGvzdbFpjue1mEW7FqI6S4dahDBvQJevBhowLTa
6+gPC0Gl6PzFhHkLYZ3UvK3hrVvyEeRhtrWzp3QxZUCwJ4UrNRS62v3WtbiE5KO+Iw2+Kg37GGAx
koCWZEr2biOb3sLJFue5E07m9SbOnWUv0nvXs9pNRGcrAms3ev0qbuPbIfCYgYxdIil/a5lEQ3uT
xPUqLdLfSsoDz1ka8rYOyjXg4GMybPLQ3EciDbbB3A156aI5+mYP5Uw98I1kERzY1ZoQAPeD6c8/
crXmjj+CBCZTV5aPAaZ4SL9vDL2c+1tK4j62ken3TTt/MM8O+5Wb9O8qDH6TkV3h0QLu6L0aFBoI
9+iH9bGPmRbobGHL+Im1fZQF67J7mdIOqNxQrlKFXY6YJX5sgdl56OObqsytUedLw4QWJ++jeD/3
mX7oG5IBLgah4JOE3WzNSbLiz8AtGD2mNveAvrYfSvXQTyc3L5nE+0M5MHuPe1PEG4sWC10YhoQR
eirXY/AUg7Tzqd+PnA44Jh8PIt4UrnMkYF3+M6zafY8lZUgWiROvhSoAhTXRKh+ASIPdm8daObwN
mXMc9P5LzlKiLIqUI/373OGr6UvnDE+BP/P4c6Be71zenl6l+QXJF0hg9IWdfkfzV/SXebjNjzLf
RFYERxocmoylXNtJNtOD61Ca5uya7BXKzlfFOOETq0n8sN1g1WbdPkEVKOQ7dmaLiT1AMn2b2x3P
OEzLkkdoYZGYHigR3qW5uS8898v8iTzlvmnW9N004htcw8Wyx9Zl1UT+g8VUkPjgRcDvsZkwIfSl
AwjV5EkLSKpxKBVbagSMCmmx11Y9ICrXzO9rI9lQefPCUQ+pf29YJqbkcHK0sDu11cHGj1HltkcB
XKM9VgNdNJf5zpU9M4szYeIt9Fuj65baGGALgdh47Rl1t5BR95JPk7+k4NxeVNJpF23GRGsYVfrs
hGSEIvqfOYGKy0KxiuPW3OD+vu2N7jilYuV13tG0QckDguuK5nGyNCp160056WwzGb4yjE6Y8THW
Y/Y49hcSUm+pP35povCQ8vN27AbOK+v2phTezzEb7+ow2GS58YZO8jlmKaPUIVt2dgneXE/XzmBF
S6o03LsqZ5YWAmsznZJpp2xeWDfzZzKuuzZWm6H3b5LUcvd5z+ozDiLZSEvvj1iqTriRTuFPMMD2
dkDVby2K0gBo3qfZuvJdastEi+9MjBNEW43mphNhsowtwhfOEcXCc0oWKasue4rQggI/CqfbUoqu
4DROkIvr3l2im3AOJeaDIXj4ctigBbIPvVuAXevoti1WUxZ4PGV+dSpcfcxoX9fQQLNB9LsKg6cn
g7zbw5hG+SH3J+ut0TG7x3WUINEY/fhAeYZDFUZv5E9hnYGrwQ+UczTlZi9Gl1s3jmbX2yLubGpC
0hHcuJtaVGrZ0aubRvHXHsXEwSk4TZaZmqG7OTleSmezuyjyZbDrjBxGaKkP8qhQ9jKu3WHa61bm
3KdBqay1Zms/c2zA8B4wTJD2CFe/KIrczI1qCvFEvx52vpHJaFFUsaEvpgJh8hSZZPyqOpueRh9c
6lD103vjTKB4cSEbxUo5gz5uiJuR9XleZuBG4mlsVUzW9wdLlCH+k/GgfiaaS2lEVTvtS+vL7KTj
SPC7xA9tpDbbGELkxlb7gEeTWNth6GO/VtnpGpJwry3Ymg07z8nJKye9njGA43o/FsVI1YWsi03l
0Rdtt6Hgu8jVbeC4OaXf3lz8AxuI1tG2fjnl2w6kJzhLT1frJInZMqleriBitg86h1Ara8haitSn
4gsVJfmXsKZSUbrFL2/ISdFm8EZj67tSdrTQitz5OUS53Ddpk34PI0vdJE1rrlyNZWAUFKzbhWev
gqA0IPV1wsxZ4LP23ak0Z9OYofkYqEK6C2tyBOngeR/RIgfKTE2sxxLwfWZ7OK62vb4LI5f6+S7V
VgM+LytACpBoYZSsyoiX8WI/Ag6XNErcGU1hLh3+85vqVfvat1N/k1H+t9GsyrqP61gmGwRb2hOw
IfvdtOvw1pY46GW1icuFjX10By2wH5c5maGllrJcaDDKFkYsjO/sm8xvbeoEy8YZjJss1Fu8qj0P
/13TuBMuzimGZ1MAW+r6zTBYTN8jPl4/OpEHG91KxD6qu3yLNbl5GGvLwykmHJh3rPEpi9rqEXkO
2mqT1OmCV7CWSLTL1ag06y4IMPTqbM9fpg0O3Is2bvWvhqupddNo3d5LVfMihkDf6FER34eJ/s2I
k5965t7nBptCXra5SQtohEy4BDpG2/ObKHMmS8llZmN54TU5063vJCtnrtcWDUuINRvKhY1/j5T0
MfE6WJvVxsGoVXrTs272REw5GpZIm1ZZZpzCGrOQwGOlYxSNvrz17WLTTsTXqQBUBD24ho4aVGyl
GrN+Slr7NhLBGhTSM45FCydtiIomgcSXsGPwdw3BvW6Bj638xzAdbuscX5Iy7B8IYL4BrOyWFr8G
ztTdmqa+BdL34Nmjv3A64j3DoEJ/uuvcZpto+hZLrk0wVmCj/GhO+3DM46lkaekYocC+/RWW9jdX
1woOSfrxZGohqZPuNWUi8KX+2Hnxxnbn2qDMR0nfBWruRI9ZOi0zxCqrtHS8ja483tra+B5WflVK
tN6s+yx2kEK4awwk/BulBE2IDWBtJ7fNVN5rU4StNd7spXxu+mIjTVDcQ1fAv9S9fOvZyr0bc2wZ
klwM90Woe3smfs6u7AAunqVLa2s6LdGCCjTjkOOn9mxxXJJtsqm9T122DKNf9j87z7LvWqtkd2BG
d6UM7kQRPSJFknitsb5E/bEjuQrPVrsVwzQuRhUfqTB986z4J7aM5dqJjZoi0+y9ap37cYhvZeNs
sKQ9CTMYoAArudDt4qHPMG+e3HZXzlWISiz9SkK+TYgp25eRC9Zd+7P3O3ftFG69SDJSC2GRwa1t
s9+yg6Kc5gC1y4DQP0+s310l6ET9raOPu7kQq+3ytZ3Fv0ydfxPX9THW8z1u2fTSyt3O391LK7lw
3YBQqdS958avgmUyuasisTqqit2vfc37CZYUWNzu1hYYHcXthqz3Y5Lm7iYobGBpafwbG5WNWUz5
Ypbi+8L97ktvM7+1bpYPEMjfAKgfVEb/jXK9fkTYlRxstxS/Xd1MdnqUJc9YT1kLEeZ7/PQgA4/e
XLGpnsNKv8HT56CpeqfJ/rtKu60HOV4AOhijCe+oll0eMX28UUFqrFo7Xg5G+J62bbwsciyeCo0J
QQNP3WjfPZO6BAVqr6BeARRCJ7+12BkeBcqeVeCX1qIR3qLuU2/JxmaZl3MAi121xvfiWHSoOKLE
/9idjJta1zA2VNlbl6m99KqjF004ZUW7uHN+DBlKKTvfWjVOQE2Y3vFOG79NkrXBttj54y0U/gRz
0i6oLoFXOWjf0qg4YjWFSf0U2ZupzKNF6zVMptaczrEpJpe+Y6+V9JyFJobnkrMGj5nAZa885c1B
gSLBAfQo/el7SH6kiXBezAtgm4pdlVPiGuOG7oNXtTeun9+k9XiHRcK9VzTEivQ+2xzuM9M4hAYm
syL4PvjxLpsGzi46/y1Bx876zWlp67D1zNqjpHZiwWh6GEnsDMJYdbV30zX2gxk6Bx0F1kJpYCk1
/6s7Tfdlr9/Y4fA7McRz75qkAmR7sGcmBUKRm6zsvxQhzgydc0uNWAlEg9RQ6qb72BwebOWDbq5+
ewWpTz1UJ/I136g9RNrg3jdp+4bz2nFuiRiL8Mx1dk7h7CVRJm5dBo6tWfg8hPp92GW7WMpdFwOl
HgDObKm/dOi21todAI9Lq34CUnuPj1i8iBPj1uuaH04vh53j29MyV3azy0hV7Thv1pdU8xIoVBVk
kOigFIHxEGzp0THnBs06byCltz2hitDAYojB+WExjjNhavQlkq0NX2fp5UF40xR+u49bJ78x8QJf
ZqqqHzV/cNZaMTYUTo1DuvBFWZ5MUI1PsedE69FO3kfZvbRDnN46eS5ZAEzzmM8VaLwlfV0bLPNG
b33kba1hMEbG/C61ButNU8X4tTdi6in9MT2QqPNfqt4wMToa4fBjnvjNzewEwwzhCJzBWxH96Ote
Lq2M/lPaae8C78UHa8gChzSY3R2qhuVSVEMhof92LfbwSfU9p0qAoxTdHTm5T4xqo8Zc3js1cYxs
iD2TzNQ5OMOMCxeFCWxEo7A+wM+3UmIW1nlTuGgx4LxTwG4eAmFDys9aO/xK2NA9eWOTk8lsx4XJ
dLW0Yu874YX72OKL/FVvJ/g8vWdg5tDXZpDsy8SpAPs4VoD5qMrSA/sUdr+p269T2Ewsm3WLDZAo
km1s5JSyVW0THa1S6IeqHstDqRJv/6fQsnfS6G60TGOd96a3CptO3lWZ326MruR8PXbrVZZM+t3U
lu5SNzp9yeL1Pxyd2XKjzBKEn4gIoGmWWwntluR9uyHG84/Zt2Ztnv58nJuZGHtkS9B0V2VmZRbP
wVL6f9PJfEyiRZNj52eE1hkpaVu57EdBdWaT76RMh0C/zkoOPh1bAPDb7GwXvbFtmPoh8c38aFkR
LGMVsNHOk7kzLK/d17GLVlRmo3eM8yF9Uwy1HFBD6k3bpcZRLdm88/MMfR//DGtPw3URcQ6mYVsP
uTXjCNs7xUmkBT7+EWNuH0kXW19uK6eHYSrt90xMLX6g2Zw/GV4dbeusbG9azT+inQGx+ATNw2KK
mOjyJv3CbKELjXEaDmUTdbhK9/I440l3Uyoub4iu5TnLC/U+jMJ5U3XfPMxdSgxDXJA645CnRlp0
uvETThazb4vQySsBOIwKe/GdHLCeGTaASzboNgI99ZjNk/Zgv/tTQzowgeQP1dRVOz/Oq1CnCFJc
rZJt3NUFwQO9fZ9UhYbe6fqdwyMcVorqvGzr8Yh9cLvNtGcCU3q0Ji6xCUnQEl9Pnaf+IVHC+kn3
ER7/nUnT4TMb824UEqVhV+kUUUw0LXeHkFVEMJ3K7Y2dKAKvVGoF6TYQdfM3iyeyGIXyt8imVahJ
jT10edydswJYuDCdeefVYtx1prbbrZrG/A9JptjCVhiTZwpV10aUapnDSMvypcL159N0PWvPUWTd
VWPAR3ntyv2iaw54eJfx0C7Bf9ivk+tmJawSKICQsOl6F6lRs+7i+gngHd/tXhITYjVN6OZc0Srr
B2KAxFobpeTTDh7ddTPX28ClB4A1UWRcGOk2yZKZ3zaloeY67ru08ZHbLPYei17JPY27q4e7fhgg
cL+RvjWfDNN3d8JI1bn1pEf6RuYD4Qn3W04z1GJm5jvRUikKSJzHpquTHX4Del92E0EOQusY3qiL
VBh1KVfI4rT3GYjY9/iE7sdIK/bkilxno/E+CO0Yt0NTg86OhF5ESTJ8lzqeD5ajF1pcOWCgRAE1
KsIhTOjzjQnQlehKhfnCzGpZuP+MMuvOQhuUolF0nbrmN6aFTavyWpXq2Qusa9faryl04K5c8qcm
m8+0cNchLX9JdO23ZWt9iZxKusinKmwJ3yAwgJyFqciq0JA2CWxTS+JLx2gVl4tDzzFfaaRetGFc
uiRJGVnJfwq/Zd4n6V6XyObY8BMCNef6b079XAeKSZpoJ137aGYDaTWFPLB+/hqkWOaBfcit9E5Y
8L1qJchpFOwmjuCSGIy5ceBE0B3hnf3hI2NSxOHAjJ8iE8RTrXW5l76qgtGIIE/fmVpZ653ipaHG
MQs6+3S0eNN98hAtvd6uBD4NHEHCVvFeNvGbMTi3uGjeC+n/Tq04ST//KCZcDvLIMLexC3GsFqJk
qmH+yCoK6nasAKbc/DqsezAAQoP9vFbYY1UpTaP3Mg5tH5oC0NVt3hfLuuHT96Pz6buO589BLyc1
iWO/AEu22nseq+zGLNlvPBvP9ihBxtN9o2oiT9aDg8pZk6KS/mutqt+ItNkvVLWgkTAmPlDFQlnQ
+fYbsXro0YzPHhoVKvBYRu3eyqL3QKSvGTa8myiwj6wqCFbRtFjJg6aj5Y+vZmZ/zob3Ibrsw/Hi
iUka3900nPPg+mehxEM0grykSxs/IPMrQ68u917l/eiq1yyDVoazUszs4ua50y0isor4gU2UUWLo
rr9kIx1pWcrtKN2vLjFupmlm+PBbw2nOxn7POWdjQSafJwbsYQHgePyO+91f+Tmv8ZLcS/YPYhSr
bicz7yA857cKwOcbO5xr8zY3gAVB495z36+Bjf23vknfWkx/d20eDOGSzt+rAjFJp/s4igNdB+oT
ifkvXyFotToQV3Us7eHFiCM6W+0/pX5WbdwJhWFfmyQPYH7vAGpsXCHMkOfp3FcjEZOQLYZxKzJu
EFTkwTfs0K2r78UGRnUnBe7emCEAVAPADYHsTKQk+uRdSJwud4EmLcXtP5fWLABEoxVwT6dDkHBm
9mog+ag21xM4ee2q5hR4w7VNKS+b8uKx2uMWvV3l/bpNciao+w227mYi9A/QgJGXERUYnARPTmE9
d8xIbu1i+I5Sx9u4RfrEd9U2K7JzY/l/EmbZtjgQUICp8lmNzt3NgbEr27wVPonfXtz/B1LGXPni
fi1m7J1Ev6aF6KLfy4TMgsZrBBla87nMqSLS2ubEHulPL3NmEXaRxe+GWt5LZ8520Yw7YlK3RNyv
jFfhI0J08z6/OXnp7mfPSPZlw0UHefd2SQR50Xr+bkrzX7O0P6mbOmLA82K3tDr9O9VZdayTBM94
03ZD0Y/dvjG7HM3+YJALE/yNxaSOdire2JCIF9Jkh8cW2ow6MyC75nVIwE2XcIiT5a2XdAtJLpbd
5LQdeTrDf0wQBw+R5xGRQeQzQVKWOA+kPYWFKxEWo3a8Yb5+r7lrCb2tkCRegV25oCKHhNDvHZVo
wCFDEBTsfr61etsD4q5ltV/yNgg5m8iTWEPsTanJ0VDtvyyJOZfHaBtPQp2p3Oc7R7j3X687+eKV
BoIfFZl6g+NYTvK331zctuVruVEcO4aqd37BNYptwCATevBElxVtJdD+oyiNr3aCSCrJunhN8TzY
1aYH4tUEOgT0mC5+VNQh5Xm872blXeupcLaRTX7KzOx32cUl/UhSwVxkbEP2VHwZZjPfrMH6raay
hputYbqnxN/6TtOgzWjHnT0KEzAnv+gRsHKUrC8YDVY3W7fo5SYRCTWKpCXLRkcdEbmA5gRoZqds
IowFq8Pt0FuSBK6s2pk1xDkQV7JLEputHu+4dGOWpbHv3WjetbVHuJePuaFFzfRs9roPFTQe1LZj
brxZzKFafJOTkRWQj2SI8Og3063CBvMwSbRcTj9/1h0ClsaKg6c2MGjhbbBlBdeIXmM5CVbg0Vej
SywMFCd1nAUJmASPkZO/zEXh7KJs9fduRH2yY8sPIWnae8ofSAXkGenNzN5aUfVo/OHsLPlq1xG7
1GrNMwyeS5cyjLvY4NTF78jZ0r6xjQqiXYammJ7bPF5bGtAdx5XZrsKlLWycydnMvvXbKqNEWmuT
oNIjj1k86sR+MeG7A/OWEge+5TB7jiXJPqaouXAoP7aza9wyoTRBKQFC5VJOmyBtzH3JZ+QUH97p
Mv9kE8oIZ0iDPWrtRz/W6UF36Vmk9XubTH/iGPixMcnaK9OGTjkgep4CBiBy7JZtRytMGLBHztM8
/WfZFA9BBd5OFjtN5Sh2iZ+NsKFY2o0NdKsqzfnuERK36UfusSUma6MFF0QbgbPNqmimXyYuW6h6
IvgnLrl1Mg5bb/4jUlPuPKG7DfZ+0aHvjHmHif1bHvjyjMSjCuNyWMK24wNEufHktjawA34m9V5m
frLVJlmFlT8ecNKYqLY1p1eQIuWmtAuBS0hvyD9BiKib5gK8PLb/WgbodhKvblJmDnkPIrmxBXti
nzrVsVfex6h78qG64QGVTLZVMic2uebj0PUAoS8B6hWLH9NdKps0ot5Pr0bdvRhyPaWb6UgGObDV
AhXTAPLTG4wDbg/me17URFsRqxuSFX7xMts8m9ogRSeTpJSVwkV45T4H0sh2os+KHTNS96Z2//a9
oGDKSPXqbXCPxEWQETnYxi41Bv91PfIhiBACjshgg3SAF70ExInKwrrbhP/svGyFEO1M7NKlIOSh
bOOvNDAa0PQ1nK/R/zJJzZIU+iMJCEZEhwQjhUw4BJ6ow0rI5uJEBXDbSGCt4RGOVzszx4mBNB58
YX6Xjvo2StN6qgn72jl9VD6Vo8NpH9nD1fKS7uAiKQ091+0P7ZSghJx84gdRkOyneRlfAKrVPcW0
72B0lf3mAd1CfCgdug5eE0YcBJ9TRnR23COdH8A6rwovkF1vleLUFHm5m+pmuTDrvCr37RIUK9Nh
XJs8sBM1YFwPL1Oblud+qrL9kJvR1p4TFrNjdDuQNrLTmph0oXJRoddwFncdodL0h/PdTOycMrQl
+Kvnar3Ojds+VZPZn41gNAiBtmPEG157iqM++LR7fEhl3jlhESfVoV7G/G3pS3Ofx35OeFYiniLT
cneKkcJ70NjiFBhga0akgzDBGPxWjryPrO/z30QReWzrof0eoRH2Sdw1LwrMFQ+ihtBuvISRcegC
gloMJFzLclL7ts1nuKCxO5jlCiQahk82VEI8XFBZr3WHR1E09U44tbN+gIfI/nhRhmittZNwrqrx
Mc/NC5qIW5SQcDV781MrqAylMXJJ/AiUQFf6b9zL4K5LCOw60t1JgahSCg3FD5w4GWduRyDZh1ZW
zrbmgac2iAyHU1Vn8kvFgXsBGyXSMQeGVhtTuSI0a1c8xT3WblbWqtAN0MGlcx2fXJqonVWndEuj
37bXzorwaaKahqGPfI8qZgpupLz9t8Q8Y9LCrjiA6wvznpRAXMPwDlM5+JtFqFZvckILhdikMFKw
23myTiOujaGeSPibzWraRoLEHUIvSDe08H3tGpSZkzFPOy93/L1WcBRzEkXscHklH5axWg5u77Kp
B70fIzxT87WzUeRlZiIf8ZDtDlWc9++ZClaYKhLDsaqn5dVNsuqhocn7z1rM+pXwOveTcU//qU+X
ZEcV+V4QKrfJ7bw8DJWyDnYhlwcWVfChMwVkoZ32MHtqDtm23ZM/t+hkHJ3utJnX+6hrh6cxxUeD
MhpkvkqG5iWDcXsu28APzdhAF0n8FGIYaR0s1xF/tFPZe6SFyS625mzrGga9b4UZWgfx9Eeaa8Qk
LuxhFpfJj99W3ZGuTYYFWa1vdZCp3QQEh1d1Nr5kczrtJm0kX6Y3ins8lO6nTrvhVgf1hIxF1bTW
gkVSWsZuLgv56A2j9ySq2nxtusT7cUqh/kSL5z0IxAdPU0MsmA6s/K5TF6lZSbrXUsbBa1T33Zcj
4+WAqLE+Br5NsSGTfo96bHxtm2rayRLWEDct7YezvaQPZtGpY18QSaeGuvusmfHZq0Hiwh1l3YEI
juJ9Ms3uJCKwVkZ67VsJp0t+vDP8c6qiOwUu2EvktuVnuUC+mkM7h+Y4iWeV9wBliSRHRxCyHmX1
FMZOwjaZN8kFtUTOeNMA+KFE/Jl5MmK/moRFNmQnyZLMYSWYJrjgfdiffc+NCQcNpteJuM+D9t2Y
Z3oyzHfo9+WBcfvqvorNcIKxOe1iwyK/r/U7Brgj9E+Z48l9hb8JNG9vkSfYePnR7RgRnPpCwdfX
xnUcZZNtBJ/zy658Jo2iCjzHJnjtb5X5wzaZ1HjC8BsqR2ApdMLOrr3BRTAGRv0sPnA8Sx5MWU+0
jwLzSEh8g1w99qFQEF7/qCexnCIy1khXrKdpj8NLdx1FttzNJqZHyEmKW3T0yeM9ggQsCw9+Ew3H
ZUyRBzbMWWyr1G3weGzG325hAnpb6HZ4m/s5OwlZB/98oUUYZ0lyGVzgL5AbGH6MfMcrebDJoU8h
HHL0/jvAFx7xhAwVNtneekx6J3iTEbXOVuqai2QuPuNNWRZ3f6oSOd1ElXN12ip9SJqquURR7VF8
dcPw35RQ57d23jjbBaqG2Ea3RhiYiPEjM3LzcQjYXuvF8s8McTQ/jj+Jn5gOcdeIWL44RPX9t4ip
38k+s85eHWPGtj4nVoxNIwBZWW2TZmxvHr6ZQDdWdOj8tHgu2JS+K1K8D6X0xcc8TN01SZzmqLvB
vphN6mKQjJN06S/jdzzahFZ0jWz2jXD1PnC65Q2jySr0zXh58gK2YB9O8WIt0uy3QWnN/iYL7GiX
IWmpIObyInQxyg+XATypSbv5bJi5xIEzifeFk8JZ27q/gzGaoVQLcox6CfY52M+9rYzyIDFMC7E2
q9HkOclB2xyo9SwQmDb+v95F0FNTFV/bvgl+kiIgvXdBVaxN+56KetoYIpdbexgIWB1qM/QUBW5R
GgOaFujIBgqL7sREtjPP+T6OoOY7u8kPPr7sKDRZB3nX/USEA353LWQ4/lSI7EfXww6hRGch82Wf
VRaAMY3OjrxfRDtGSU7wOLaw35P7lNbp9OR2YhhoH5l8BJPol1O1jN5LliMnJSdCbDHxmMN4Wey3
Ppg/2gw1Jx0MUpCKX4KylcKsHOuDwx0CgqpRoBbec7LU72mZ2s+GKfqLIXxxmOMkCdN6KsNhVqcM
wHxTFqBg9C7/ibp8TdA4Y+GQSWMbVODUgHI42dSkvX+75K1C3XXD9NfwaeC9KLJCPVrFwUwD9zga
3nSis2Ssf6iWAcEayskgXcOoiTMff3BWRTugk+I+69I+W/XQn6uIPWnji849F0t1JLql3qpYFpvU
FiTIBhh80HJTa7ZBZ22GQpRh6s9MKuJS/JRF7vCPi7N8Z8S47RzDHbeNxHomKCozBD2pyXgcx1Pu
tD+YD0KHzXL8My2BZBgy+hi0/C+qlr8BN43OxCf7083d52EMzsz5veqaEX+3/A0odLZJHu31Yl+x
cck2yQj3aE9lSwUv8NXRnnErG8d/zkurQx6fFz/xUMMNm9I5BN5S9nQyERi1ueDtiL39dmqVuUXq
TsonXpRUOek17vECkSvNUP8UdnVoUKlbbSo2gzmQPheYx96zT5xsBhUw4m2KykOkiQxu2foT8U7g
GkesNf9jEz+pDE2VXy3/zYSe42FyyKvgwWoHhoDWcV6kgoK02pS/vUydK/QOeFaeRzN6qe3hbnQu
kXe5TELVIsKMYR+YcTh72Sy2qsd02BelhwNRgg6wM9lNAzR/p6BnSFgW3pVJuHUr41tTv83GjrS5
hRe5Az16QNM/QZ2PTpTsgszkTVT+uSyTu+i9Ox4LBzNy3hZXXz0rYYEHZ6ezjinpUEOT3vKKry0E
ztrID+q23oLYFtt5IKCXdzwX9j3Her6q02NTqRNtADJOAzV7uy8zAWoe7+yVzFwYI15qm7nSQd3Q
QOwnHrclmu7WHIV+gALfzvRGISni6Z0GYPQgvvmarqwWziWBhwQumN6QWzHZNV09lxmHkYtudCQl
l+Ym1qtIrrb1wdPZV2va74rtCOHdgjnChrHt/SSiEZHCqDMCGBxqHIDPNZUWGb1uv4yafTiYCfgS
CbccU/e3Jkp8qu/oIYni+0LsLJH1RJOVLQRH6X50fWPQeDfzc5+5khUZnztPIvFtlz3H7LPUMVBe
027QbhpHM2eIN+13ytIoAZb2JHRKqZgsT1Wc7haCXDPZQfe135nQfwo7udtpV+/MdmJkAwmuTZm8
UWZ/aerlYRAFWeOy39nsVxubStHqzFAMTujRvYHDxy9ulrwXFe9EuTTx3ltZDiVcXz1sM2O8GDMA
al/a89a3PaJxi4+4rgwqyNZEnZ6bfRJS7pnvlUquKVptBtQVl2lYyNDRD5aP2Nq17e1iG2eN9ZT0
0x+d2c/+OH7Df3xziO4bS73NWLPT5FcVOykcTWmwwY1qbu5CxM/90uzHNv3KjR8HS1iuY7WQpj7o
XUNJjtT1aoGfL5YR2nHy0dF3qsUG0Gm/qkU/isCA8c150H5b52tpdDhlClGvPuQMo+eTBHaT8s/k
5H9J+fmJ8gWNoPOlWqLEMxzvkuYwc2v7bHnWS/1dcp9kBNTR6d9WYOuKdX9eFy8urwEPfx5iduEF
3jsdkocxz+gB5M7vJT2F+SxxaFt9Q7s+glRS1n7pxpuME6D1cdp4Vgt7pKs/NfAGkq49jcqD7ZmY
OLjbZvE2GHR9y7J4Xqk6byBFFhFVoqbQqYfHWiD4EXLnyuWf18UpQwe0z7SosxbfRvXp28PWZqac
2vG597IXhvrTOTt4Jqodw9oy1bov0/HsVHqfoeJB+Pa8LNGLgVwvz5KnYUwvLWhz6c4M89r3araZ
4HidGUoaPPiuNtVh5JGY1Benfl5CirpQWkxtCJkh+cbK14rmhxLFIsqnuUzfC6huwuePdsKgeqae
Ms/br7cq1foAz3fxydxRyUCpvYRmC6qkxKZ1xkufy1NZRKcSCDWVw0nLmGON0tWov6FOLwtT7uty
KLJxJ31cBvCLSU0mFvQcQ3X6tDLlthQLitQXhZPkOiuP9iFsWE41b3q9PbbonpIqDmVifeAbEDOR
H/DfiHq++RKYroFm4n4tQv+MnQdptuzW6xZ37cGOyhsW28TNu23oVhyaLIFuMv6t7zEv3ENsxAcd
Zzuz8t48tpTcIVQd9ixUyfRouuVZlN1/DABd7LE/BH5xXF/YFSNglX5ft1tw4j37zTaImxAz+Ado
qo22aalVfcgxvAnc7Fh1Gq3tsB1IUx+c4gyA/3eJnOM8lSQEOXJT1+YjhvXbgt04J7xdZpQomY38
DisBzSGtzSRs5/ZCKFHJylqvdj1Qsw3jqUlh9RDKd2N05eRUvHsVWnBkRaze80Y+kb18X3BVE46A
yG1AU5snBsB74MHXxHOetezfmKIhkR5x29jb71PWHuc0W8BY1qtUmw9jOpBC4JiYT3kHjfhtQ00s
EfMVfxE6kRGeMqWjjTaUixHAdHYI2U2bWDYRgpUdqoQZlio4ToF22OvrbuuSgLx4yZOI/WOWRu/U
ZPcohr3mA/wgIrjFWbEv2jSlZUrUUfaBtZ3QSR2anKrARWA9ZKu0MttgbZvuupqgbKOUz5UaL6XZ
X1sp3htBDtJERLzS9j9dDG/VUnHF2odiTN9EWVzGVv+B3n1XTf1mxYUgL354J/vgyAb+UPeMDRi4
wC9OdKYv+U2s6JdcnlfTmJ5mer/W6W/G0pMm7u6Lwr4CS4LyqbG9MH92tUnfg68jct5bOtyRmDec
0F2sbxuQGhXo6Nxco0V2l1BoROuiShUjK3NMR6YnxosGS6GUrl8R1rw0cnlsgxgF98yMXjoPhyw1
brBmxNMixZjZ4JiVk7CP+dJfxrk+zQX4SkCiRoCLV8vzlij13E4BpxyOGpzKWzTtaGBbnkTDhXW2
44Mqk/2s4Y78gmGOyLZKVIr8FL/b+1NxzofoDrT8iu7zuHC8mUBbDMvAycWtpRFnwOKaA4l2LE5/
CBCL5uPZNefn1hpgkoFe6Sw4vZHLtlUu+ITi4hjmbVwAKjNlvAfMgxZDcQ5y9Qaxg+9IjZDOYgMH
E3ppTXWQnf2nZcaILUlMm7RIbMa70j+dYUC9cEbZHfAiTeNDVPCcD7F5NZX9LJyKc3hy9mlX/Iso
iQR7TuLLYbtoT4dVtBAHn097A7+OIZ4WwGNX8AJVIeNSHB9L9xWV/bEs7W84GGuXmMzarM9hTeJX
E5XHvEFd03tihbbjt5TZC4xaH4XT/pZwSVEXU5VR2bfWdKUIY1rFGs/T0GL51D9FZf5uGAXTF8Pf
jFdKWV+wNQixdbuOTYJNy6Tps5SxM9LxV1mQYG4WnKyse19Jt1YaPRryYvWB+1cnPnpCZVzKaTnb
2lrF0v8QDR/ypFnFwwe7d46VrJ6Auo5Mm67rziKs3eNAHNLpDDn+Itn1HU7U9XqTPb81fXRNaPcb
48XNP4OR4y7e112wDVgHXH2KTaRTI7HbpE9hQPKwmpGs5SQ5lnuho6egdK7MKJzteni15mQnvSCU
aMlQxTA84oWGIu23msKJeat5rXjPwog+I3SmKOmc8uiN/Yspb+ZUYXpSfqEI2Gm1Zg6415reFJT1
k5eORrU62qyz+12JrS9ziNV0TpCoRG56XoUwaJGiHli6iF4aWmvmH8MgOuHokuOvUtTqXefWSQzZ
N44KxwhdU4WyourLhwq8pvWeIksynvnTZ9dEEu5VMUHbQQPOLex0F19yHWxxlnEZS5oX/z5RSlGy
7jGvCVJx8Lz+ynfXZVavi5+Lz5Z7HEEyy5YDH40WTsoPseh+FDU5s3HV68gRmYz1lf8bmzbzc6sm
9AGQfJ3zCG0LMNA41WO9LmjT26DrLMM49bfGrHpY0B5rSdZy06HoiQ9B1YybIqrQ8FXNxuEJkBzl
/OjMK79im2k/zh8nGY7JoK8xHh6Iqz+CxHyMnYnvAeBM3gVhX+j17ev6t2OWh5KNHX1IOENEqCz/
xU7/kncI6PloSGiNyww22nvFYfTNS+s4R1c7YechUq+Nl8Lmfq6Ree7HsGpCmb9a2wv3df1tkhqr
Gusz3DwakCm0lbilo3+OGqbyZWR+NVW5F0MQNpU8+tF8WOYSD2HjmPAIeZTMLlJbM8peCjaW2afL
xqIHXqCL+3WQ7qa8p9r5KscbohB0VvZmsT/sOLoaeXSYXGQq4zaqPtwe0Iwu24hOrbh6/S/cybYC
zOXtL0z1gYNvUYKHVfKLCWjIAPqbC3u8WbIOHDrYqZ4GMqq2gs4rEO1pSfv/+6O4/W/f3NdDfWoI
am+/EgvpCJAq6XE8qVp/2jjBWUt16vz+EuUW3gLsGknTI9vKg10T5+xbKxQnNKQ3xJeb+9YD6Alw
sffFZ53d1zUahWFywsWQwLVwDesT5XKHZx7anm0sUhS2vRSHCPVZyOxVTYAUyl34J+SgXbaNSF8s
igP/sj3R7gpz+h1XPTOXIzOdF4dl5QQMlVE3xDy54HhIJJ4lFrqo/+j8IWQo1rba8MQuGmMUJuau
QF4dIZwueOiYNNriNJhqVNvI+QPUpweVtxP8UW1ulGYz8zBq3TAphXVBgPIgRZpGlXVIsxoPWuzm
aA3fu9JFLcScwLqVBdgIEylx8GyXiR15kHH2PtviXlb2nQ8yUwi5SfO4utQkRb5PB+O8bkA8XBIW
uxvSvQl3QWoNk9QMzNDRDDbtvzsMT7EpX3GoLUi08e3/CkBg1PznGMo/Z2tdV6kVzwAtJouPPh8r
RL2OvUzTc+yOgHHgBHUN6qj+lc6qzKbcbuFA1w0vunFNrcZbtq7qy9XxyhOqCqNcoCZDdE6q95+i
KJejPWVsCqXHtEvL9JoZxd+N6iM4d/8xKFHCmh91gQMU1mRXHbf8iDn9NNmxyR6ZES+icctGIZhx
rC4yls+lyXS26z3nAvVBYAy/Xl4+26vKOzU/9OKciupN+Z/S/i8fSxZLvhtF2IkxOzmUaeDQ5vg6
Av3uDPiH13TBWNCL7eGvr0EiS2NB5acb+GON8rZw3e41aqvsoCZmtO2kf7c0ernZId+VpMC/UFoO
wsh+PBC8W/xZ2mZ5q1GEMnLfaOqNGNzXnZ1vd/GYLbHy/o/Vxu234XQIq+zcREoWDybASjC2j64z
ASM0aoB16alUUIG1O1Pr4UK0xrTRa2XCAhyg2kimyHQRHxfe+WHOmxTFbetn9xiK+9iXc0Q3bg2Q
3TVdmMTqNoJb3fnBYmPQsDhfMfBodujiWvxdxLgUoapm8N3MI7VxsPsHJxvk66ry4AzSaFysmCp0
8bpk6xSKqUfh/xlTtk5FniIRCqjokKDGVUbUyfBNpu5fP4rxWVDUpZthiLGEdpvp17QJXNw0mSsO
iUGSoCPTalN6AcMgrFhxKGuZnQo/hmgWAy5ZGzuORbutgtx7aT3HuhRFzQku4/yI8A8FZdIiU120
b7KvpTXRKdo6MJ/H+C9KA7z+R3lL/WG+c04CPHqpeuqaRb6085jCZFUU7LiwnvxAyaPISbRcX9GF
BOHEF76ThAgoir0zTYABc1QnV23I+jCwS8Vz8UnfVG66en7EBeY8A1ZUYOZbmStmPm0ejQaAb7mY
qn53nOiyTr7NUXOpqIAXEBpbUQl76E8D6175VkJCK6M1o9c8AXEAK/j+uzczojoWp/X5tCr5KVqm
dI1xz+jfgeS2UJr+YXXBVgzpYdHRXejHj9MoHyI3vhju/xg7s+TIkSzLbiUkvgtZGBRTS2V+2DzQ
jGak00n6D4STYwYUgGLcTa+lN9YHFtld6ZEiHZ0SkhIMOs1BQKHDffee5714tb72w2RrgwHV0vDi
lM7CIKkSVeZj7bjfSd/sLGGcLZXtLEfbO2zZpk57m8fdLBH4mJkXpokYj3GtLtR9FtGlNwp/EMYh
LeSzsPkJfUCriN0px8ZFM7gtixKN5TPdPpldq+7N3jzTkeZAPCLbqrDaNFl9ZIiT0LSr1y7WNgZW
1qkNUfUif09wA2ORG5arJhKPmRdBzzMRR21QA7TPcDLtXhkJZ1LjPhcg0Cu8DjE/29mZOug0NNiz
VnIWEe1nMoJD6YpvtDV6ANsLhUZc0wQt3xuOQ6ee8myAZM52Bmf0ufPJQAE3WQq92UZZc8WvgjGV
cG7eJNvJ6zZQcvxlNdr1giDh+rYDs6xTaLBWkbPYA+W+3CQFVvZckavIaqoy8dEv8idfl69dmfHA
eN/jnNYyyXjvzevEULWbIvYegrQ9zxuhuhXj0h7UKumNcj24+tv8W6eV8WSNoPQy+1Ubso0uiu9u
M09/kbrLA5L1ytWgPxn6wa/Kz8CuLn0VHvrEvSAKY0zJXCxkjI9R3FcSY5mBrMCpn50JAHP7a+QO
ZW79HFHN5rh5Qac+darDh2/umrHC0yE00hXxC3erAAtjkuBV26A3V2pKnhJWdEgEu5zBMYMELcg+
Oa4CzlcdwU7rh5eOj4mX7VsVPwVx8RNXXsl0n+0zgIAjp0HcbPvU5bTtZhdD4f0nj0Iw1Cc2wsnI
9OVHVQ3Gym64/iiZ0HSSYklBdA/NcTmz3d0oxUhLEwvHwHMDlOPQ6xmyDCdJP27uXOwarceKzIrw
Lr2WCvwwJ6HIgC+MnlmzGV+60b3Df7zrWmCEYb+2PO1eV+rZ4F0NOWGyH6ccpH3MEoyTwq7R8Kqp
Yl+P9HdSgYexq33pVfiQB+AJsN9cpQZHxxo9DjyttUMawnRflW8F9gPINOkxwcR8KMzyoiTJ1CE1
KOCmdOjNo4tFjcxw1QuuO7bNVXnl5m8wukTrOvXSy4xvbijX8MQ1uZBTRMxa4qolDkR8MsZuGHEw
n6IvZXsXFSE+T5Dd6qI4NL3xjGN8W9b5pXLe2GLMgzRdDhjKhjGmjuIeekP7JCX3ND9PUqIPGnMb
Frd2V9s4e/LUvYo6P3vc+nYmC85Pmk4q9kPjlqe4Hp7dmmO45kTm1dbap9wCA1o4q3keCmN6PqPz
GITy89p7jaKJdL2f7AwdA3xV11ezD19VnZ4x0nzLqvLFY+aav5bcJjxsdxYoyhnoL9uSukMx3AWD
vyJccgwmQQJYvJRWDKNkVsApxy89qX2Fpb91U4eDMRSDXB61SjEQCuMeussr8YN87ZfkouqoPsT0
5w6miNcpV2IRFhoMJK3xiGO0Z/yu1P7qteaP18gat1I2dzIclv7UzO3eA7kMBuNDF44/24BAdgR4
yx3CfPPBZfS8Nzg5P3JCeipu90p5h8ywH0qDlxq39cJOmPxFgw1O86cLKv/GN4qU6492yucGi0ls
axXjhxYEodkRU9XGuGpvUj0CaafvJHGS+VMdWTwg2G60ENkl13H0upAbSsIKYGWpTBsmAVIBULVv
HkDIYea12/sqir7svr648Epdma4Go18WUXA3NyxSnDSK2tnqY7Lv0ukzFM6rPx/tW+tQlT0Lz5C8
G+zA84LXz4zYsrFkTX63x/VHLRRzsGkVyySId17qIiFnVDwj/+iOah8i1/PgrkWUIFW4HhuJ0vtp
eUX7I62L7tvUBPhF7JYkZbx3zbbbOFWIkFYejLHKlo2Jr7A0hvt46hcDbpWtN07pl2c0d2YVbpjl
vqycs05bmfcSv/oCA3+Fg6Hd9qAW6tJ6mDoP/zlhvUMBzOGxaEr3il2TErA7XpVBcCgv5sYKRfA2
qSRc5m7IPqcPOF+2BsESdka2Wz6IuHufrwEszTbW3LvIwGVDxfojIgnHzrtnHNVjuIrpeD015tn0
GoPsNyH5JhpWYxjtHWf61jBfUFavyPLgJcO4QkjI/xHb2kOW93uIR4u8dKl2WueQ/6Zrw0MdUUCs
bbbdUfHkJjFxPM47Yw7ERc2NQqjGQPIII9zvsVjjWXVRU81PYinrMI5PXd0emvhd4qdsSkKzEgyu
JbTzPKNOTEcWNouUedvt240y/J3T42x2C+2amcEWggBqlJk8CS17JVz9VHQ50yrBX6PecSK6Jxlx
0HNEJqd+gQZy6mP16uQUmmak/tbLGFe9GIBXFz+qANtj4mBrb1/1LFDrOKoubQXksEXgUGFy8ELL
4hScudukSfWN2SCQJ46ga2B6rFzM6X3Hahq07EiCcV5HY/8xsMKnFqcxFWWSDMV0qqVFAzZP0iOg
BkU2aRutGF+iMfquRR78jW419P4Rk/63tJ2eetNDmJlYhi0hq11QBC1FMHPpQK5blLTn5RWbDeR3
XgHtTke9q2s8tVjxiketq6tNR+F91dngfFpbG7ZdCTBrUh390msJ2ivwS2cTahW9fQI5HQIStnN2
BLIWtlPyurodbFw9B1mkdchTI43oHZd7Qxk8IyHM8jZxpl6SRSTo1k3vbo3s0eEzeACEMb2Gysc+
JGwgw0PvsmAH9qHG9vZV2lb/5rdFvBJO3X+vOalcwRSMO6dMm0NX9yhobuJOszB4aGnFuYuayd6R
50MPDKiCbhw7D1ZGVKUH00YqsNMWy2sX9HIX65DIaMeiuhWpHLhgI8WKok1Ix3FSq15TxS6QE7Jg
P9lAlDpIMkCcGTvS+kYcr/0+1LdeG+lHH+MB+4G8w7BTh3uJDvZCmfmzc7rm6E5SLctYC45JCkim
NBA9JiOMH1XR9ndDSw5b5grvXU4xHsUYX0ePmYp9SH8XM9kc9AIdnnL+K63F/TPHJ7WeXFe7pypp
HUIvzOBRG8beqepvtT3QOMZP1SumArmcSsyCOvuNewKINFCo9etoSYrOLX7CitLIouyBc3HlHHoD
p1wzzDDe6463DAxUsygEelP1Mjn3mQUKubSyZ13zEnbSynovDVfn0XtNBNGhjtdDk/zUeW8XVMSG
b5yMwCNHKHmeD9Bft/EQlMQNlqgQDYaZCCU19xKCuh70trm8Y/ZluGy9luK0Th1ukIDEIyxZeMFR
fgNpgaMxPOcNSx6vfpX0uxCOx3KYgvhgA/fYVnGf7otZT48nf/hpygm1UmeaZLMReatxTlFJn64g
ZOJI2pU1CSmt6TAwNAlcpTiamh2G5e5Q2uH4zJ7aXWp28GIYol53VWrtA89T5DEHoF1GIvy1cKof
NoLdClNesoZglEcL4Tt428fcdQkzQztMaj3CnQyHw4ywESZ9THLdhlWPo7ZdVImZ77LUfNA7W1x9
A6SXNnEacOOzED7NQYzwDRTWNw4ZxMND+3szIsRg6MOjIr1kI/jyMdOSb2mavXaGLnZJPXevVtVD
2os3u8tbZkbiZsQHYcqF8rs1mAlcC714SM2C7hpTrL+MNCleeNItGO4DbrHSFnQZFJW3/I+aE6nW
CNleTGlco8lYeba1nzUcVMFdmMtTFpM7maLLRERCBCS3qZpxbo6qEKh5uvwPaTUyClOCy4ZhnWZh
qBrsrxbxtfbzHx5S66RSaufsSsdZf2UEkIfr10NO+q3V6upeJZjzyKZ+T2fymOV+t4g0L5SomxWZ
jGwVmujntpRPkYSfMGtFfnMe8xwCYbEtYvnN9kvwnZiUsmwJ8H2N7/cpVe1MByMDhrUkTFYp5mvw
COqHG1EcBMlwvQFk//Nj+B/hV3n5A5DZ/OO/+PqjlCjkYaT+9OU/TvEHocTyp/qv+cf+7x/79Yf+
8Q1nU5n/+Y/88hN88D//4tWbevvlC1ZLNmfX9qseH76aNlO3T+cS5z/5//vN375unwLh9Ovvv3+U
LSswnxZCfvr9n9/af/79d8OC6fqf//r5//zm+S3n545l/cUC97/+52/1l2zfszh9+7ef/npr1PxB
+t98U3cdw9A9i20hn9t/3b5jir85WJM8oVMI8YDo/P4bTDcV/f13y/ubY5jC8kzd8HUBi+T33xp8
WvO3rL+Zum7pvmujCLg+AOL/c5W/PKj/fnC/FW1+KcmTNPMH/wLnhWfHpflcnXAt3zFt/U/sZDs1
nHDStPAyII8t7BrpuwrcaT2UjVwQBt+FZXMyOfmvG1fQZ2qQBF1RL7OZ1NOpeNknA0clW53TnvbN
pgeFK1b32K5ZtEmO8lvFEPtp/ttnfF8N4U9NqvYUxdHKqgcOadLZlT6RelxOagt9oJPWypNdetC7
S+C7+D3Jme/YjeenyDr/y0P75+3411//1vfwv3mvt1+fKJoQLOK647Lp/pVRXMsIRqyqw4tu4tOl
boqhKKTC47SBs4HbB5dibUyaADkRG4cGNEtZDM1qxEf6arXewUrM42DCh+hdEFioyrPjYfgLLq3x
Kzt7vkrDd9HJff5huNy6wv0LSVkh9SrhZjCgSywGbg4+kYWQADRn5kNRxU92ibidhaO2CgySyH4O
aqYbf056pOFCm95YXesdgXJzgdKU/EWvR/Erkne+PAaO6Rvcw/lf5hH+r6DnKB6aKjSb8jIY/njO
7A5b9dC/GzopMvbS4Z2n0eEgrYM7eGLDPd0ijj7e/AP5GZxcxI7ctgpPNoCL82iWMU6BTZeUzR0b
ovCbRIOp+uJLADReRvnw08lyvPG6Sw46GfKtT2WnTvzqqJFj1tW7UI130gPdPhb4sx/YNVAYiXOD
5LPO0mYTe6hbjovO6FZbXZDyMHyCLuys7GNPzHLtT6HchZb38y+G2q/A8Ntd8nVK967uCFgrf+7X
QyC+GVEsswtGA+PsBtGb23QlZ7IGrIg1Qqg1C7zhINZ2GLgtvKNu+d13SrWx0qzYDH647lsoUY4L
Vainl9MyaaE/eQ4ZsiFJ/gLabc4j/9c3w/Q9kpSOYN5yhf8nfjROEBLKflNcypzsHG/OqtecO9VG
3QYMRbzNA437ncl1PjbWMRaL1g++5Wnw08iMctd6T73UvOdBZUcUdzopspVznD5GI+ceO53/LCzk
w7+4x/82EucpkaVWzNOqb9h/Qo67LSFdNgHTvcXeZwHcL91WWM63tc6yzYxElTlyfPBKPji2GMFV
6blxvj12AxrDIq7odhJOsbk1eyhG/++r8/7tNZ6vTpjcUotLRID49T1xe/wIbiH0e1xP7TrvKw0c
3KxIdog+uBeslZNYWHf91lkGVfmhmP6WSNnhOqcDxyFrguMQmsFGtUpuShqd0yGBqqdV2LSnwcZh
k7/cJFjzl6TlLc2Qr8OoG2d0t7gkvaJbw31lacSaapKWVtOzybQ7Z1OO5KnLxpOvt38jhZsvOqIB
eyup6nWY0i8pTD8i3pVNlBflMWTGdnPD2Yi0PhlOAZYXxPV+jMyL1pfaSuN/i4TmVFhaWFNE2p7I
DFsbZWMcDL6xpQpao9vpE7VGDdBSiLlslRd9ucfkkF7iKLn6XW9sXJnLV49M2x28wm90NLGWHbny
dT3DbA2R8uaGGRVF8Mg7rSJjqMUTKDBCw2NpvHGKcVeVaW2JHjqb2yOGC5KjI5libeASTmKXs49d
h3/xmE37Nsx+eXcswUP2LaqWumM5f56vs4Idddj25v1tVsE1H50rfSdcGW/t6kdjwzFoXSn3buGQ
6lekHYiKTuzk5Ys35GsnyeTDUDlkV0P3HFr2iwhgY7S49ZYYEyHjeiVMMgxQK8zqDd0HKJKOhSwW
Q8/mthqRJ8dDDGLvEbIRRSIZ3WOJpVOpW619DYqVRSF6mXrkTfvWKPeNxItLmv5oslcuzZOsq/6C
H/a+rUW5z4M834/m0B1DxPswrc44KLurFuPC60GkGXjbWI9gzeDUo9ubluOH8RvRg/Yk+EYA95Si
Xe+B2SSLah4qmUsqE9e6hvW/pJd87SiGQ5rcDbVcg1gMCN7I8Si96p1KNP6UBjpf7Waf6Ods40Ms
NlORmds+JSyZUHZcsleGH8sUbupj/yGiMOTP2zSviSuq3f677RcXILpEb8xhNVAGJ1nvnAsE2drW
45PZL/DY5SESuGXyIoV2SlbRCwmuFxfMgs269CzUm9vF5x0vGCTb2h5/yl6bdp6IP6AP9KfB9r40
T9uMQVE8ZUo/KIdPbpKxXN5mUSA5YMFsByYTUFnwITgRh/7kQBx5HczsUwWVfRFV+OzqnbewXNe4
OGB0l6YPm6PV/e5iCsILfUTr5u6svIFif9B+78GQoai3X56vYtBhE1P1+JFPCRm7Xny2rk88gtUf
EHhd7lGWoaKKAF53rMl10pBInfQaqLA+7eXQ7CMx1Xc55lkOZ/YR+o8B6xHsowm8fenkE/8N7k/b
cSAEOSgvdr4qqkE9geeIgYkxteLbN863quGYfxCGIRuJpCOKjifG7H971/UsnrYN3YtMm5BHLzxi
6Q4PJjPcs5pHulZiPylwqq41/F+YFJJzlZmU4YvhzaGcdCxCOZDUZv5UQ7wFt3wdawyQXVbDOMP8
iTZE8Dn0TbAc3QaThbtzW5f7GobeVqR3uNM9QzbXtjCWelYsPWXop5yd2BVrm79UGTEHr0evixId
1LhhH4m8lVKDzs8ojPLgYM7hUqk6967VSVAgYX+v7GlaRiIo9xZ8OSwONUj1vl5PpBTPLuavhTO0
oPaxaxgB1TrOh2JlklLeIhP1HEy9tTUFCBVZh2ytjOEZqYxEFiswRzeVRu8oqfbDoJpor5UZOeIG
T2cr7KNN2Z5iq7nsdIHLai7pRKloVtyhcE26w3Ip9TAD+XpCi1waB9SsI2gEyj7Gmb5nlCKkVsm0
0URLJMLWnwsyE/jJvG59G4VSjKS99OjDRANCuE9JgfjkJZsg1x9QZR+saDhbdhNsJ8cATxkl7gIV
A86mR+YiStR4ln12xxbQoMp3z1/VfYPt9Dk06Lw9uitkXbn291TBG9R3xvj8a0UNVQIV4lMZqoH9
29kGR4Dp26P+UFUmZaUkPKRqR1yRDMXgAPmC/dFP0trwSuEM1chvW/ZR8NctnMkaV+3kH4tUh3U6
oWnOQy0xRLAFZXeModHQAUMIFGKd2rdRufsw/1G2Lz5W/FmP2t02MaZO+4NURftyHvh2BuyBuhFD
2zWAGnhZ95NAKwFmJ76ryuTQJJW1muY9KYxI+9gREV3neU0ITBoDYVfze8TU5Gnt94j3XhOwn31f
7QfbLFcZ894yjNpgk4h0S1tbtoEUUm6Tnap0NmJ6uJU68Wetyc81WJS+dp/SqpKnoXdQ2QeQElEY
d+w0rylBGAynjBXgcvPMcnsVp0mecyueu8RZ7rXShbg2bfF8+17v2bNDvsvvkjHSiWgCvTHT6ZS0
4XGQ+vtgS3C2ZfxIZz+wlmlaPxZ5lC273hL3Fh0NVrcrJUNokY4fqdLgBQmoSJxuk6mOhapTWX64
/SkaKt5VhUfUI4C1D1WAx2bKZ3iu9pU4+WeF4H+fJuWXTPINNKcJH32sLzsUuocpste3R5Dp4Xvu
oERLP5dnH1Qr9ZwgX7vz7hPDSw3eK+INCE61p48MHWNnMpI2eep8ycpG9i0JItnw03QKaH9sDqPI
OIVlSsGvpQGpJ/L17Xp9ui5vFerTss6N77fh2pfNReZEXkpVvdgYNWjt6qL/TSYL6Tg+6bgLkH/a
k2lzER4C7GNrB86hsxzPg3n3TGX/e56M8jh1EF50oVHfHUx/1ZqavRec1vHAX0oXE2WkGcbRq+B1
DBVwRZ6lOR4EM9I06eMuUcNHWbZ0W03yaRPF+buWcLa6DUBBSIvAnQg2t6E4pZhhvPqOhrFgQdSD
G07joRZ0tOvS+OCGTb0cJ4/z/qQV26YFZcCbiqBEfJmGDRBx3FR7RPAKicU2zcrMsariq7lCwziy
rSCWC99rjdcjPdgdGG2yuc9gURkvEbeSzmLlCZ/kzya3jRnsCQui7/B2jvlA7aYs7gftu5gR0vPU
zMtN23e7qa8uH8G04VL7Dq9pFjnHsRTiFATsqfI+yQ5mXHNfO+w7wq42TgkVcNA0GkukmbaWiOXr
tkE8mz86Ke1oU/daupHdmK7VODwXVC0e0jrfG8SpUscS+7yoHjJ8MLu4YlgiIOasHvTjqN+DuvZP
onDvcBIXQFUQXHNQp503L4h6k+zNn4wpjEchJO0yloj71PYUBoUm9dCoS0jQpbRpIzAh5tkFIZl5
inCTst2E5aNFv2f8PJZiRWOPPIbn2pfAVptp5eB3XUjE4Uuc1P2HGt1tjXn6Lrf661TmVFOdZDxk
Ja9TawQrTfd2AmaDP8THKKfwE6aw54y8uNQwfqsM4tEfk5PZXgtZp3dD6WxbIv8LJKo2WU6Ezq9g
Yd9uyzw8m/PoD+LsqQ/mAnNJq1vmj3mTxOlnH9LdZWULCCu3V89pB++CtSeEKNMNPlyFrLn3/5iG
WPTmr2g2t5TIrCeMzGAUwHKsDR1ElFagX9b98HU7aNxePRIA2AQbWa9xZsc7U7dwY/U/nIjTjnf7
PzuhUSKtCGj2B29Kj3e32TKKQdeaFAv8ikOWVcGxluk+1bvs5IUNXQ7JYxAqHA89W27WarQsUVGB
44y8m7zUoCGP8Zn5cIO1HmgdCuwhbp2RoURiv7Rq7H6+sqn6xqtOvo0aq6sXlfQmgX8VFEghrV9s
bgtX1YlwS1YVkoxFkp3i2qrK2BVyAkQOW3RdhSlhlgp0pQ6xgao/6AM4Tsg7x1FYtHchB+fN60mW
zBobfuaB69rTWIjaFDQkT4rd7V4ZomcJ6WR1BOdT7ZSYm76CgMAVJ7cOhl2KF2F+zKl6rzp4xqw5
RnpXNAnEgH44xeGrbc3BwhEIC9OTWOh2+8p+8kPMCB+yF7yxdIUZgxzLm3YfNHRx9pqOepQxXFKJ
lSTOS4ocUjuF2UFiSdmZafg12fSFbkQOnW4uPqUOL4X0IrA4oI0A6o4jgbS2ONwG1BQxC2UQN+Y+
eQoBbqf63iC3Lo92ElSrzGl3wPC7BwpXPKkejGJVqgff2+FwFLVMn+PE6AirSrR40ZtLIeRD3jmw
+EQQb8iOsFeZ0vdKe56MvIOvUjD3wwCsYg00beFhbtZoleOHwL16cdUtJ17LpuMuwlz4YxQLDBvY
QdwNjbG5tMEx19TGONXPK60etoopm8O85RmfNhbwXdhC75PmMPdlIu1gFddOPVadTk+HvP+CvxJv
owrjV2mzulMf+yRLuY+QbPZ639IkaT66TT5bYx0vbhUYxO7CkUKn+ciOKqUIRFiYnXm7FcwdT/iY
6nVjkOhuyKt0CHlrSeupLVsOXAt6jlW57IkNgdg/2n66zVRfzjZYdx0TDnyY3LZcToKgXU7+cdbe
om1a45eRlunfJ57/hLQdbw1I5isvyfvDTXvAj00VrBYXPeuXCTnKRU7CCfsNjlJmjMeJUDFmLTbg
NtaPsnHu+tPtxDHFD3Gb9KQPwoSrM7dhmOI4SMYvbYy+sjH39+mQs40yyI2GXrGiCFluO/joQDjp
sjFfi5f49aKb42OIGNWqzLtDmB6bhowLd/k1TMzHJBTPRLO7cyuGL1e4OJ8D7UBXl3rTFP5Z+PCE
E0vXjwHpz2rIvS3hGlRUKtHcaDB/lTVepBfPbQWi+Eyrb7UIgi+dotLG0kHNFXb53bBfah+vte3s
qO/SSMgyH9wg7DbUaOWTFj9F3ZbGcfFzRKfQVR8U2aOKcIL7dvVw2zU2+YxTF0SL5+1AmEITIIYJ
HWj+LW1nNM5pSoyyKtM/TuyRlWD5L8RZj66x34GgBkOyliKdafPTuBlBBq9UFr37npdsixQJtu79
7CRDCEBTVMlNJftoDUyj39/GDpRvZ0kIw14SiRWbSEAY6YIq3Fa69QFjs9uEdo7TKUyvU1Za+7jk
TVCF+cK+lYY1XeJdMdJ/EkpfO9kwPUxhfXaFUdKtL17X2K84k8+yoJ2+xUOPW1BL0/1NfMDyoEAV
pLzyJSMBcwrWaFEUd+RyszM3bRnp3lmT8GVpIhF5mn5hQg+pLWgb9lsWB7pGrHWHXhhFBP/AAIX2
ipxekQ3nnqlYki7J5btp1/59aQefqbDRBueTb5/rj1BmGjQbEZ45mtP2zMPLHcmDGgZ3Q2/xZpdD
qsEEHz9KLXyzbXs8t5yrFimQYW4AbpzbA2x7+4fBxvUaPvSjF2w0Tal9jGZwvj3CsLGXMI7HO7e7
9GkR0I6G3IjRpq+dZzcUbxMSd0JEx7CNzTXIOoQ46fJ8qOFzzCzBipV3oi3yo4Cqex+n50rzPrPE
Sx/Ntni1dT9YilE1BM7ECVAfa0rsv1F+ARJulD8iGxedE8ING9NvHtD4hVHBBI0VZwF9oXMDMQY6
xz/WT3L5dNCIaBozGo8Jwd6Fynzgi42JUGJ8pyPme5lO4dVEykDpD85dDoRB2D1zUYZtOYQp+gZV
/9DkuNmGtJMEK1IUYd1570XPHslk5QhU9wSzhufV9dPVG0haKrKJvh3FJ/qVuPsqy6ZdGlbjnl/7
MTQVNvI+UI8Y2Yvlpo8ILlbZbLrp7KMzNZ+E/NzGdD5tN3tzWC+ESLMfuv7SkO6RuLI+aejzVge+
dy0dbe25QQURVaOvGC/VepIRBso0e0H69Pcl5QxmlAwynUx3zPXtpoVdvo7NDeCslHGT5RuVUIPN
tdxap4bIyI/k/dEaxR+vU9NgHh4I/tiU/oDGQjzEx5sfyN3jxh2uEibAJ34qaxEFG5jO6V5RdblP
KP9gJeupUdsVpxrON990vficEns3MSPeKT/fFjl3FGMa6RM4UFg/4xqlQ32NccjvFYw66pR6q2ZR
X3kN60dX3QXx2FNkUfk6iXz3kNZoTN2QnSfT+hmMg9xlKsTrkPmkgunf6UIEWsdtm925sT9zGRw4
9e04fOqk40GyY6jvakykPS0o2MiD7vBptQCKQhU/p0xexsR+ikGUQjNIsYaoYDlNb1Bead/n0Cel
MrV3bgyrBJIGkSN2y+O7Sw8ejV2CFpY72htYaycOgL4QNqN5SrJCISabKx6U6VnU1CmlZ/1LW2bW
1jCdnqqXei2gJC4CN9dPLE/T0hw3dhkTHMoNcq+pQqmk3y6LMCxAKEuAxzk850NyGo36QTQhAcwK
RzQNow61bdKrkDYpInBWQd7fY/43mYwhnJr5Ez3v0B9aUjZWcKkUYlRrcVrJEPsAgkKlYxfhjMWi
xQa/Aed8aDwB3qqU1pocUI+eDFQv0sgky2UbZUiHqU8XPFc8j3YG9tHIKOpjT7VHuqNoSMGrMePc
JGjKlmSmB/P3RwOsioWcxozTBL4usn76ZcZudqXPpBUR+JuuI2Unefm2xTh9KwYfy6H2VWMgXxIf
IgQeQm+ujWDZsYCttAkcWE0Ne5/rFjRM/87v7McBtZjAmImDTosZuyTVc9TWOByNQ0cCLDP9rZeD
YYF9qhPZ4+g6Nph/Et3glOFhpR/1s49PZbCcL9HTgHCEc0L3JgiLWZ2s8NZsnIg1S5p4v2I2ZYln
HBwiaBmHLoIKNQcbMGQyip6p+u30mroJbZuuNC0jlWOWxUp3+32g2f6emuHPKpoAfHS4yzRsSnIc
3eNUicdUgubGH0KQz3Xcla7lp6BEkSIzkW9pI0ayML8PvX0dRRf0EexBKena0qMGR29Gmo2INVgt
3wo8Wob230hL/EQlRLJqXhzP53mkmP055u2bgT4uFUiKZZYnx7IK6HhCCIU+LgHBG6/cTN34zcZp
MLmDv8h9nnGrdfchG3tOq5uCobP0NRonVP6QLmFZrVgvH2HZ/Uzd+i0KjUf6oCwjRVw90uOXBK8r
+J8LboKGLkShuY4t41tHCXLROIWNMzza+L394ii7XpNCAYQka2/nRfgzyT5y4YI7+BC6kcuSU1yq
IIaAaOMtTHUCBKYWrEboX3hBpeFmWyidSydIH8MJGvkYjS+k1Vm5C3Zl1uRqa1MZi4gQSJoS5se3
GdviqRz0ApkniakUNV9Z0gAc6BJsTeqn03XFbnA7usvjq+qT8jA4dErKHZAiOb+UC2McY2C6UaNx
9fL0ngSt3A9QxhsczHSo4jRkUs3HWrMPCCIwhqtxDbtlGwgu0EAgPpSa82FESXdgKLyJtjoRKcgk
7FGXQtEWRtKWNJC+JCZ50JW5gRcMoLRtVrz/5oo6f7tdUobXadY27GFMZuvQdBQ2y9mP6dg16efQ
PRJa3kt5VqkJP4bVcTf3cERj2zgaDjOJx5BQtvAWuR29DrxaBIScowZuCYR6W+wS/xFGHUefBsdy
VbsrarXsFZq9Zsb3gGRoXxL0S+X28V0X2fdO2NOYsBiPDl02RpqIu8l7FZkffgZTQwv0bdM4H6ER
fdF2LHM0VPkZt1Zlpbcw7YxgrhPa8LLi7JpV3oEOGPS7NdNzDyEXFxJoq7Ls3YUrIdGL1j+2dnlI
UCiIKtERw1H/m7kzy7Fb2bZrV9wBPjAYDBa/u64yd1bKPNIPoZJ1XbM379ON8JfhfnmQeQ1LKT0l
Lvxj4EK4R+dIuTeLiFhrzTmmd2eETX+nMXPJ6ezhrTcOTd0Ot2jvbiItJt9ypk+OBU8x16JHmgko
2isFaBNTAljzE8HmLb8FQ4dv0oXiOBTRhTqrPtWG9qj6Rn8C+JLRCTGMm6mDNSdL56CZIY7WMcG9
nfVfBi1Pb4X+sfTAa2plfFOPO8Hk52SLLtl5aVFuXPpZxPFp6bmg8o9t73HK9eQ4tnCtaqWCQ29W
yFIWZhLDBbvL8x0c7nATpcomJBiIejHoNLqrj6CKIALxOiezxEVfm5nj3C+/wLz3Ny0i4p1rZ5Cf
538hMvO7NenqtPxW5WXNJuwmcJZGoS7LLzY1+6UpsE84jmfvercsT4npfoqAnl5ox6LzoymysYY5
NtdEaipVo1HFAR0msYBp3zhGtLzBwReVwWCOCJDeztE1zK2CcPJocFMnM9novgRm2z0xbXP7mNin
XDt3XpJxYBlRqGkkQTXjY81QaBZ3rDrfclZEQR17Lf1BVDINJJ81zR3v1NQYH5x8+FxV+i2uloKp
JAXZiGr5RjMehcC8hrolWS+df0C24rbWG/cAY6HUaMyi8U2oo8KXikM1CnWjlM4hC1WxLmPIQk7d
fBFhuRVVXuydqiDbLLKHG5PdnB6zoH2KbJ+JJ6C17tkZMVKa0zbvx+q+jfLXn0Cr8dEtAnR9Ssu8
FWCVlap5jOt4zpIjYjJ3tnT+OdkafX01qvpLq6ru1KWQgxtjXU1K3sKVP0KmJ/lB5U+0kekleyix
E4Mp8/wtBsggtqNVW73DpBJ7rB6B5zzBmMBm4Sl5Aw4cbg89ijNhfnSNMX1onUZXfzwBzb8zoYKc
gU1Nq2VGlrVBfuNgJ1vmDZJRShOo4pH4StZHPQxf+31+yDR4jIdPGROrjUvr55QlTcBQLy9XPrER
7KROdyHXlmkebd01AYjxJh4ncmk0gyxNrQZ9NuVH/k+yL4XUdhRcjOUZkLWTfVYtwyqafqSBVU2e
rEMNVaEwZXnqwVjgKSTyj5mdnJu2Fj67MqteXDJNrpGI71qb5FGrNOgUOw3PzTL6awBH+a2wLspx
b3sXW3GYVRW1ac453WrjTTN/adnpal3yTBy1SJegusx7TtXJbpnWFE78T22APpFKqkct19jD67MJ
IHEFo0AnnIsTvFU4at+OzMn7AJFUOu56RMBXmkYnq/ERmXdIhcP5JJO5rz1PbMjksCdA0H3QkrcV
VKKVEVrerm+LtRTgUhC6MI+x+sfU6Thx1R0sqHFuVM4jC+TVjlGTM1t0Z1vekAGAktouwa9h7qUM
DnYoOfKbwC6fHF4RS7bBoxiyndbb5gVG8pUr6vIGu+laBKjbBxl/N4Om2jU+guHl4vk29kfyu9R+
CEz//vXqBbFzzdL6Tp8oxYowkh/UEB/6uX8sdfM22GnMHthoVIni2i4+MnsPzhows161AOFjuhmN
2UOuN2vz4DUIAEw57eyMyOjQs6ifk9eOblGOPZ7hD2XSP/da6zLLox6en52syq+yGL6PnT7g9xhW
TeR9WlabacocvG4lHEbM7yVGMRoLNtrKVqAQ8jo6tXW6cwcS8zQ6cTrZSm7jN/eq8A9kNQVXZ0ig
l5X0N4ZNNrrY7NLpk5OPHyJAa2AU/OFUjOSzLa0Cg/P4fSO8LWffecHzJ0IMclpZt6NJQcurRxM8
zPto3SaEpaDB2ZiVDpxhFsl1sIv9Wtsk+mWknQO0gVHYSKDKWUTJyzDL0lgG1LnmEq2qBIilo6fM
I3uVH0PAU7ObebO8q1Bu1Rl02C7wEKsQcLTrcRiSBuOtIQmzodVp+hg0ioCxPr4x7Mlfy8DmxioL
BQGmNRC2KOjqxnZ4mSe5XzrytBJghQxgVeahVFni1VZBvUvmIWvP2QBcdCY2y2NCs8fZeDRe9jBm
SIKeBqKJ9OFrpEFtSeU/lkDQTlQS9ZNdnAzavEjPoSHOk1AAUAwfCA7ELRwKwNZ8eYpsXMBg5BIx
fSZgC50xshvXKq29YY/VfvnWUVqHr9N90F/9wfa9TxrI7+UBaQVolRiX6oXCEfKQOxQf7QT1hz+5
+5Yjy+OoBg6N7YOk2jzEUZ+BQKjsLTqzL2TmJOfCmLhtA/5QGtRd9ySozZJ5HGSHoG5avbrmGaC7
ZQbCc2oh7pLU//gQCTmYJUIQAnpl3dld9W1paJlTShaSB3DDN/NpZRQYfXRHb9dq1mKUKC7nLFNJ
tXVn08dae2Re7IzGZy4wL2NjJOc26hOMFwVfwg0B34Dy308E29oOLwrGtHSn0tTfcSkZavN4zDrD
eut0w4CzBZOK1xlY1WisbUzBsFfQi6ZbCO2W/CMmqV5wVjCiGBpjJilSukVK37CkOhz4oJ+QEcz3
8Rz0WK7fG09aWlwArh6Xj+6HtIfzLhj3bmnk2y4N0QnM+66hQrGxyw/sX+JR+UzMA6BbikYpRyj8
k53Wb4t5fuNPCDY7g9Brw/VWpC0vgwTkCF8tgHLXhsbqMtSBRPyJ8BuC6i3QFrx2mIAFbr1yzDjm
hc7t8mNdJ3qZSoMDMm1jdFoZCJtCu0D7NNeaFnSQ/EiIp6lNtApj8SMBqOsM+lybFY+wtRMmtfB0
TbdsPnh1fK3pGp3d2okOtpbfYVIZ7hLTvCNpJMb88NIW0w8ha/obqUUiYzZ8JSQ+vjAiAtjJKzyR
DoMFrvw6WDHcSMYQdziY1IWUuyPVNZWqt2PhiiECh5+DEt2HVmAGo70wU+pTY/064Soi1i//Bq3X
ShaVtZrMyFuXdjueyt6xrmGNy295WDrD1O9rXg9EuOUTMEOUd+I2yc60yaBdZaTXV1uP+sigPQEx
K2Hb9FyPzKoybfeVai2g5rg98oIphKXhnmyNjtvPrrhvh6j/yj2iMnMm75D4+q0Wl58sSCpMves9
ktMDTMQZwgacmULs1vBsLDtB2+0xIe9sz0r2edI7OxST0w47yEycYvJZGuKrnRr1hr/XPybM/QhM
qfF9QC90nPFH5Luk6lb0X5VhMcYKQVsWxhcCtjC/1QhLstLTL1bcctJYpCw5tDuEagDmQIUjMoEi
fJjcXr8V8y+yacgCf4BV0906cQCsjA2DYN5u24YcoAavLD6O00wCrSbnaaKyFU4bvTDEkNt2QBwi
eGW3yJHKx6AaiDlyKftq3t4o+IdgjHZT43h7XZ+HkiDSEUjExta4QE1aI+4pxz2S9eKQl2ovixam
Okfco4NU0DbplCEbOQwNPytFt7PoIqL6a9q3+aFsmZIkjCyOdnIq0YwdoIaQvoOxcGtLdDJ+3pgg
ggr4OmwsmxQS78oJTLU3gOZAMaBOLYjc9QbOoigBz47RPYpgRGwE0n+tFw6tzwmqhGZWt1pXPy9b
keF1Ca6zxILlNB6yaXBu4mJruwPzEv05NAvGHF597IuGmfx8phWNuskjgV+u6yLyXrC9tbnxObM4
3spBz08tiY5AF85mnhBDPa9xCMMYcsrwG+wo597KWigcATH1lud8Vn127XzlMMQNX8ZADneoUM+j
NM9R7t3xRYHZzdbJtha3NBdNsDqQT5aVl2J3G1GGFzaz4obvPzscOSqRIZ9p6ByImyaMcT411zyD
t25ZqHNF5Nza8WmI+AiS21zQbFU5CT9EIjPuQzal2R94WOM9A0kfLHUxn+Q4QoKBY0qc4mHXcclx
GJWPDcCjo9HKTW5FtymJHVDeaZB0sQC7royvU+n5O4ytZWoXzDFKeJgsnIE0g3Vhm9HOTVs0h1mt
HYeQrbBEtHmyOO6u6ZpSV85Flol340w4aloOwaMZKLIHpj2WVpcadjo5wn2Reqeflw2sy4COVHk1
h5a+/qjlMO3m0QXRULkvZkZeNauU5zvLzB5ljdYcCPpmSEKEO+mG50RHDIJE6Nb+tBRwebHRktTc
M7Yj4GJe8ugn4AIap7WvTd6psyrK5nlK3xnPXY6SvAsbijEvBGxjj5i24MDgL83n4uSeeDvvbPna
J+F6BJOLrPugiFJZla3pHYh/pNoodGvdprwsobJSWpVUA2keDUBUnVdtsOdYOlB7SBaQqFvAhbYk
JcS0t1OTr8tcS3ZWmhCJTR+WN5KKNFF1u7ZE7l65e5vRtHgfZrVX5GjhkbB1shhNXYNt1b3Uc/W1
HJJLe9IPUt3IEI6J7zQGQg7wda1rRiCw6chx6HJtO9wmqqxhCxTHXJIthhj5oSqN7BiR1TxkHfNG
oOt5/9xA2zvUTjBuoUKh0miaS99SySVlQ75K4KW7vkz8Gx4hs6Efa7KHAJc/MiHrL9OAVKkjr3pe
oGuALNQmyt3UdrAm1pScJ9e4LmYHU5BrUHgIpXsdZ+kUmtE9lEt82n6z5/bu8aicVEimSBBF38Bm
DKuaWByigV/8mJFQbgVf/cJJNjllM3CJAEWKBMhZ1jR5iwpAinEBsDNfBu+jJwSdkWH0V8SMfLaC
4dtkdCk7a3+Crswr5tGjV/WtZ+vQkvWy3o+kiVj2FF9qK974rp0S68qTDWXpYPKqLdu79JFZU5/R
ry6RDpYa4ERmsig9EJLqxT7VCnlLYxNVhHmXpbnzsJw1XcyVrcUM11SzxCYonv0ksM/DMMKTcGDg
DuLB02CHyK5XKN8CwSnDoZPIAeIQGsxXUKdcFgWEN2ikhMyrlkBMdnB7Qv78Uo18qsjiVIzCU+aC
gZyklxPj2Lfa9pE9B4kyzgYaE4l5SKJjRJKEHLxPmWzDTWhQrhgFTk+Ju30iB8HPeW8mDJ+WkZBt
bhSQCyqXbocA8JoH+wG9WqvXn4ix8DZ/9w4Yf3A2SN12HOUIqXBqvfFplQ0nmzFvxHVRHMaR7111
gXfWPJEnxVGno3BzdBoSJeyRDFzPYVEdiCq2sXjTeO69lGgEJmJZrfDtxity5YoXazRe2i7QHho9
FNC0MhoxTMwiDumxPP/738FEx2tLLJZC2tb8HX+yMcFBp9MDZvKqG5ONuN3OdlaYFzc+CaETqG/6
zZhkA9SyXgG7ro4iAB0VWPiyGcyD9HxjNzZy+FgDcDweHNJ5KGa9H60dXT2MU581zSKlUhuCF8Br
OmlO0TvSfhPb3a+mGO4Bkn5l27ZlUD6/+QZTZLuFavKQQUD2oiERIceQ2XYtze+VVfpPqaZtk0lz
zvE2Ew96a0VPTVE9ySrJbjvpflRaiqd+/iMOv7VVDAoOCDcIPOGgTueweg6mlFkYD6Yc7adk1uv2
o3nhLaCvpYLz6/vGDuRPOQFfqEm8qbYvWGjRIE7jtEEMQ6RP761oFKVPdZjBh6gvemmxkNsV50UH
IU/FpAYmxNEZkAJ3Vlxt/36nF9vcrwYIYVrSlaS8OY5tOW8cYQqsPaTRxrkuR+VhlsMQ3rqtXTIC
+tG3OWh27BGz54Ng8u6WueoL0XrI9+dF/p0P87vtBpSvaTtKKGHPE9VfH7tmyE0KNNLUl1F8p5i8
mzGnkXoMd0wsaJtOFt5WdjlVpNel/NF98yZVnLoc2UpolWN0S+rvkQ5a/M6lkr8/UrishCIG2jBd
Bx3Zr5+uJWPUmiIzvFuUALlHu4veNPiRhB/vjrzNg83gx7Lzkni5/rHMSAmfj0eePT7Tn+pv2lIG
j4UlXgwmSafKIqaJmhHwknapC0VCMfWV7mG+bjDf8aNem0kEi2/rWI33mq31tEn2i7wydpuvLqEc
qymOISx48bYH2xuK1jna88j2nVvzm8lMzsbX2SzjOC6WqDfPSaJ6UyPrIKIkctRZd/ynDB0/+5FB
rAcTlX2gt/DfwWqT4+Edl9I6iU33zo+u73yUxen66zPLZ7AsgweWz2NY4tcbgcaiN6faCO4WCapP
7XUs0htogaQbECMMMXI4VJITUjyRHJ4Jav60CMR2DG+GwkH2itCyswR2PX1W3UeoNZuPXubqKDPu
i7YMGSwMIFD056Sw+q3F2Hq3/AL3rdiLJiVFrzZoxjThQ2ZSKthdN12E1hH4G2I2X9pA+Qw2bHNE
KXEhn0gBoZeek346WeMJEA5UzrCj8vPILtTtBs02+5lOyT8ULXxKvKoIsg01PUPf/LS8fpkVf05C
GBRhJW6SOueo66cbWbZzLEUt0UIm0Hrasy3yz22HraOlvlwte7RuIuCNyn9ca8ThEaLRmCrof3GQ
WveQLp7ZrBnOA3VqhvRbZiZXDZ2HHXg1J/jsggCfWCgo6otOLGrwcUQmFGgsBVToreAANvkXWDQP
fgcJQXHnKJIRvKRYYEjlnsGPXRGeGOH+UHqFZdOj2HGDb2HWq8s7D8cfnlMcpbMrx+FgbOpvnlN0
gjEqb57T5XwvQFWkpkVZFxjfHH1gdhaPHAHEOB6XbuWyhjhtXR07WtHvfJY/LBiuUgxMLJyE8tV8
9tMu6rv0BGnYhneDH6Tg6EZruzjDip7EOcfuDstHAP2YH78bqN/3LcjVdQW/xU2np4FiYVPVzc4j
/A3HCtjPdz7fb45yyVTbQEdlzWw/Xutf3yO4fTLridVD+5DjsjXWflobH6sUUXxblNWzmLxtMCDW
SjGIHuSE9iiwGf2RP8NSZeEmdOSXoEEgGOSFgJEawKKL9He2cjF/jF9fd3Yn1CBCudxTJHy/fszU
SDWAikQO+0VnEu5JplNRTUfOb/qRlKuQGCHeKIokQg4EQy//ObQ0aFKia3e2Zn9956r94ePMe6Vp
SwNfP5ft14/T2AIiuqZ6igK0jLmr3XganqtaS6CZ4h1aL8e5ZeFfajzaY+FaSzGwubP+djlQ//0j
GfND/eYK4ezmxMa2acAhmB/Enx40rxwcXyucAXLg+FAAx7z1kSQzw0q6YK+ZQbl36lmCjIVTVnig
XPLYP0bz4SbiMNrEJe5+5KkCTOTZ5gxO7G5Mx2PXwHxMqKUxXNENbDSKNhGk6j3T/O/vrMQOMe+r
rCTc6zcba8o5o6AppF+XRqVJ4aBpQGHjPjngUULqRHOAydyA7DEeWN6draE39dYLu6d3LuR8Knxz
ISlQpUM3ynGE8fY0JFTrO7nZmNcYNf5lUcT7FkUiAIUI5k1sQ41HwlsY/nROzWxvBl26gycDst5i
TJCamF5aGJhRf0ujtDtg5ODiDXQogxRhTBEMjMmmWzqpGE3IkT3IMDLvkkC+d0l/X3p4NKWFe9my
9Pnt/vWJKPWaRnZpmFebYLw9si5yf5v426QNnGrdIcUn3B3GMa8epXyCFl/d+l56tFVFvsEIfjGT
zPag8ii0BJ444uHqN+9c698Pe3K+zNJmCokp4+1rrVsJ4ioRmlc+xabykK2ljdsculLdZnFqnirv
iy0IAVhOWxMq25S26g3SgWtVTB+riobHMITgDnvkWHWPl1Fl7r6c8uIS+CAtUOJul5fNZBa6IufE
Y/E3EB/09Ttf5Q+v3y/f5M15pHXKtIv7wLympOz5QXgSbvTj71dL/vFqOZK7qgvb/u3JZDGLKsd3
jKvh9sldHvikO/X0odGJphtkW9WOAKEU1FH5pc/8f/Bgfl9+FxNxsTLIXceZFuEW74kGGrQeDRbC
3hCG5rruO3cn0mIf+cRppXhXOtdTq2VeVtjF5/nFhZ2HYMCMkK1GVbUD1XAYfPefRso7oefapbQ9
MIUpsVGpJt95KcWfLi/vok6hQjEH9unXZ7mOJNJH/PbXpSsZ6e6jCNmUuoqOYTdBINb1Rt9VNnHJ
tV998QsPX6rVR9vcpZ/J2M4DI1CZ7x1Dzfm2/rpYuLpuuQZPL59OOm8+19h5LrF6fnIXWNqFWXp+
Ieohv9hivKt1C5EPg91S5eyhJrD+gJk1+vVybZhzopc72je4mzD9EQ6oJw0pcC0l4GsVNsICWNZC
zZsAHXfwDnRkbGqs8donrfFiT715I/El3StKstjVN7lRWFtgfXJljbBw3Sx8Tt3UOds1seaZ/C7q
Uux1WcXbAn7po2T+vi28yb9JLONpkGgTezaQjanVKFW7OEVywZllpIMDkjwEHRdieD1KZKRrgcb0
yDk0CdviaLXN8yI3LkxsehoMQYLQWArL6IPImcDE2ErRfFbFTQUH2JZEcbENCuBXSUfjo8GHUhTe
ma7jd6zuwb6KhnzHoI9WcmBVN0HZ32Iv5iIMTf6QE/gM3iSibi4wXRJ3h0JtkDd9baNIBSdy19Lq
3ifaWIC+NVF6YvoZkuaQFXeVbg0nB3HvJiqzS5+jgUwiXFqTWxIi0Y/TrZnG56ppAEUGHUwrfsQq
GmwBdpO2ctHF5k2h7row03ahXddHocZPSY20bJit7mlRk2CRxvTQQpxlYgjkyanc+1EHzh7RaxuT
8n7p8A69/KgbLdOfxH8ap5dJ90Isqe658UgepwJmhtIZR6UrIKDIFXIUCZuS+UoPqnALC23EW0sq
t4U4gVazd3JC3/pmhIiApvd4NsafnnFHgEJx2ObmXtCv757f5yYDuyS/8wON9p+MzbNujN6qMy8D
zd0TOGkFaM8804E1rrkPeKvIXdTqpuXvwpxoMZJfjX1GzkKQao/uRDo7YSn7kA7gRsykr56Ryt/X
SvH7Lu4KS3cU86z5/VTzeeOn45DVJOUEjay8o43V0F0sLqVluedRkGoeCshACr0ReMOQISySTbPQ
ketTPCHEY+WrPhiqkR/GMPjw988lf+PK0FeWuENpbbgGBeybBSNACEcybxvdsy2izXHqleGBVbRq
7cQADyGL295pcb5a3qcurhjzGLjD5hZCMP9iJ4QRmMVLwjqy02e8RGYwba10H07x/B8gYEkPkxkE
TEVnbooH076dgwOSFAeUb+4WNRSpfVADwurB6kyM4Qij0B6VO3JFYybxYzXrdcWtBQOdbdkjTm3A
YP33SyHst/uZyczAhpBkQYi2KY/e7Jk2w82CsOv2ugxtFlVIMaoD2IP1oPpu65Sju9Oa/J+2YVAO
9K9yLn5Bc39xCGcp4+baDu/balWK+4ZVl7Tx5yBIzsvfN0V5dgpc/7p0CHQYt2bTHJbFNfAYTomS
dcCLyIfuCe2Dq6+GU0NzZoPxIL3JP/ce6SqzaqFTARMJu0Jg6mhU01kw4D5E+apQnJzI175hy9m3
zAke6TBgAIs4sUCiZzbdZPY1wRZuZs0BCR+87N7yN9nkf+2NcXgcDft5QU2M+qe+ay4IoNx1qloG
e0n+0ZDmV6kwOLHV5Rs9nrZG7re7xe0S2U28syQIO72jhZC2Ktswrd24NjVQIJ2nykenRbTeDNEd
GdCScVkTq+wWJ6GRV9Tn+ofl+UhBU++IwvoQMduMO1cAAjdJNpolcwuXyTK1o0EX+mZpQIwDAEKt
rS52k5NnOzJjCex79DYJBHVAu3Cz6VCXN/oMZKyrUW7zJPyu2U++lKea6TlwGaQ6y4gsr9Nwb5rb
rOFob2U24b9lHOxsbEAMOmtOgS5aZjlgZw2Kde/38lrX/t6PLJRBM/vSmaEWy99SGpAt8VSW1+VL
jR7NDD/rNWTYOQALnv6uMcpHqOlL51AgxqFNMhUovYfPGDoK0sw5oBsVeD9aymu0xpBz51my6fiz
XCRx9Nu8Ltlr6CkgTGSCP4zJxQS6dNDD4HGwA0G+pITuYdwZojX3dtU8tG11WOq/QFlPBvwrsgG+
M6YmGTG1SFwYeQL7jPfZby+amT9o5pBdM5rFUB2SS4bBh1j7d/r6Yi6Vfz6ymIq6VcC0khbwJdd8
U0orl6TJSFT61Wv74FDbHJOnGAlXrQKA1gojpQzq20rkINKMtj84SW2+03WQv6/OkoRcl1ee//GF
53//0+qsqWYg7bgzr5ntXEqCpT80M8PbigwFR+Z+LCzjLFPmgqFj0ZqICZmEjAd+OZN7k/nUqmhN
7eS3pv4g+WMzK0DG0xdspdGdV5MZFBcO8eFsLkh4EP/OT3M/SxN0xJ3nDmDOq0QmshFgm5VMD6gk
6OLPdoXc9t3nCHVB2aR3f1/yZirhL9desvSjyhCSzekPnfZJuapXRi2uRjJUDHDgBOV6f1kWe8lY
d9WmYo/pj4w7M3DQMAcYh0YQnSInkkHLAQuw2SFfw+cpDQzZIHDxqSDa7DvGc4YwzsKcQGkzUz20
XrOqDWR0y74QlcCL/D6+iKz4+ioCq4xzamvZrVVG95bSip0ZWM7271/5D6MwkEo8csAKLdflu/96
q4l0FrYX85XT4jkiiG3tujrmXzvQbjnYsrVpKkPDlsPezodPYet8nTS9vYAfXBVmIGnp2l+BQx9t
N8dRl/QfEg6hMGvIOdXnsUTHFoj3XJD4UX4OBWqAonDeeWfk23dmvm/sVvSdFKcgsSD/fnpek8Kd
TK0U/0JEwfGAq1oiR2dc7G8x4tEem6cjosLORih9daz0h6Wnp3in4/GuqdD86ZUnDnZo2ccMUeEG
2WC9E1I8dG0Lo7pF2dfEYXShlPxsQeFlKyILJzKaA7GFhLd1UOMWAWEG0evvN+lP5ZXlSGUBwbKh
ub6d9bnQIH0SR8XVt/4JijkaxwiL3aj0VTNVzv1y8qAuFWe97V+mLH6uota9X1AD0BDug/L9htBv
ByUu+cLbhM7FSvt20qIGXRpllogrUcGs+VN/thK/32ip8VV0jrN2cP+EuDNeXx5FxpfeJJ/Gidd4
6DAg5GRR5l73MiJRXjHrDW4WBcdCl3nn6v2hd2XRaAGoaEp6cG9ZgZ1FlECEZ/f62m9uzOTOiPFg
DWadnFsvdoHGkN2apO7jqKF/jXU/vE2CQ1mG1jtP6u+ITC6b7Zjz6Z/z7G8zGvzOLUFYRCDZFpsd
bscjJ7dkLWJ19FL3xh6gDS230zdjLJkGzq0gtMztWE+oVafaPVTxIAg2y5CD5qjukWTuRasn733Q
36sKSKbwVQ3btf/QeA4rt+9aT3NeqWuZ9AjbqTyEw4I6LspcF/kyCB6AchMGboCGXkW4QGwW700c
jd+bubbrCMtwdcnaY9hv+mRdXXdRkfradanWtcysnjNce6MkuqjMshJ//UiE1dAQ6BEztUjFgNyd
3sjZsQcsZQM0IDHrm3wGLlX1KQmxLsTWMGMbmnU38ziYsDqr0jYPVHT1498fP/nHz8/9nhcmYcil
M/zT4oSQGhF+M2nXQhbbEXHL1StKuXKMQR0WNRjC+00A2wmJOMoWN2DsvRy2BRs08RH2SVPqm1/o
2yGrzReSd06tsQnIkXvJmEbsMvvFrbpqN/YUAkyE4I3XU7zxCiQkGYdsUC8i2/ZglY5+Du2/w/JM
SFyDpDRz3kHA/g66lLRZdDS2DgsWgOc3dZ2XqMzqyWYg4qtHkAsC6raPphOU7eLjIsRbbqIHoxZV
tyACxqm3blgQsutD0KcgyjD3btt+Oso8iM6ZCxEvBuvTZ8F3S31bygO9cfLjOzfp9zXC4VPrtmCG
yiP/9tSFzcRIGod4soru97YMGRjmtIOBAD1KjHXEK4C6UtLd+wbZNlEa1dteU8MxCeF6jNbzIkMY
+U+PmUGjRpkxgG8omMc5mQ2lbaXAL5D7wOzN09evQL+lfVSLlLsWGljzhHdBjQZqdW5mKJs0CgTB
7/Z0//hNGUPoLru+676djeQmvuggxd1GTFa1ViGkC7KzvhlRyTymm+SrmiDqvS0BUiddM/udL8h7
qFWergyL/o8+9GjgUaQALbJLQtnRVSxFHBYcc+PGEDUSTKQtBrV37tLvixJ3SdH2hzZo8Q3ePF2Q
fQsr0+gT0ou86HmIA6QKk3UyIvpok1lH3/bpJZZIl5qQCsiPSMoxa1TUnC19P283kV4RZavp6hLV
CVHtiA49TJEM0xImkIl8mFLzY1GUP+BeKIyULLEZZ+QdzWtylucJVmkC88zBIta9e1qqh79/SfH7
zuroymB7UDoDSfrnv57I5slV72shsfBRQ20zle1HkcT+FrxlgyOX0C2TzDb/xHzbufPnRjKU+Rxv
5T6fCtg3bVydqkapTa+HH4hkijdZCn4qa+kdvvNR/3Q/6A6wqPHyEBr4plbR9E5gUwPNGSa8wnHL
JYNU2mF8d+g/RUVx0kykSEY5tqx3OJVdlUFh7/X83+8nOXSdEX7QeQfs7Lw5xvZGaUxal3ACFJBN
giH80bi1vJG7opb6RiXCWbUEAB9liMNolkdQnodlelyWf6t2NIJnq/ydc9sfti5Hh5zL02rormta
b64PuEzwezSArp2NGyedGVBQpMQQTge4aKSWzSdkkdkbgGomssC+ZFRl8nYpDLljUH3LSQRbA1+N
N7lGlnlQ2nu46MONUYGzyXXnByUFLD9EYu/t/7+XgI7gOM1dlTSArLdDehR4udL72rrOMDaYSqdO
h43mFkBIl7fJ6ZBtlpyIMQW733OsuqIIzVffS1K3j/lcyyT5u5PmPzxyLNM2p7j5YMJ57te3g7O2
ZqZDrF7FUIZdwBq0xY9hoikrG6B6NEvMu0Ij0WuZ5S5TZ8JE3j2W/GEdZT9XOipC3ZVse79+EI1g
bXf2xV2TKRr3UmPHjeQxQjGHH5oxD/JZAsTwFg9TjARzphblSO1c37DWaKfsrZMaHvs1WpLA17p9
5CmDIqm4WWTkivBNoirsG7NmnP/31/YPNZ/DJ0c3bQnKUWHNZfBPJxIJXJ+ziGVdLbM0znbZvyRZ
7hIHqlcQGjljIEfDJxikX7NBD86eQ4usJvBuKaI0DOf3WR+If+EOR9JkNTfp9xBtzEPc/pMauQkx
0+u3zDMekewQSBO1+mkGj77zRf5wD7jwyuT5NFgr3x6tClOmmi9t5xroroa+S+ue2tp6WE5PNLNf
eie4Bj0jVnM09njDbIKlmPjkN3kP7W+ROb/O//PukK1BdcIAtuLhtj/bkAf7IfYelk/8r4iFu9c+
zpswhzf/+P+U7fBLGMR/GRLx/2ECBLoBxUb3X2dA4Iv5nJEB8d//W/c//8f/+s8wG3+OgPjXH38N
gZDqPxxXoaFQ1BWsW68BEPwusw8pXKIX4PuzZv3fAAj5H5Lq2VgOPQZdex74/xMAYfyHhb7GmAMj
+Lv+jfAHxva8Nj917gzqS068rq74lbikt3tQWJQaahRXX9NO9FdIieAatDrexma8pj3ulZIsE8LS
K+wS+njF8RBt2sr+4PjWvSFBEbte+4lm16Yxq2/aVD/Epa1TJKsvbZUCCWGKPEREY8Vl+6Q0zWTn
oNQmMT4cDtNUQSEn3ftrQXWNPn4yxIchc9u9UmV2i71JQcVs6w9DkHornU7cc1y7aYIzNqV5q1q9
X/s0SGnqKLhlPtXfLlM2qOsqHLbNVCuibOkEfoA7XT2oDg0daxfZvwB+9B8wYshgT2TWbqrSBnvi
QEa7cmr5RgqrA9MoI6mQemRlRLiHDGrWmzLry4+V3oqP5v+m7sx2I0e27vwqhu/ZIIPzhW9ynpRK
DSmpdENo5MzgEByf3h+r2/i7q+1unAsDNnCAqj6qVGZyih17r/UtvWcyqJPrmpqB/iBTA1V/Zx1c
uzsSeLNLRncNkG01tM6uGmm3GN5Nlg4/8irf8diiZYMBNuvhd8Pyt85Yk9jQac4PWGUPVl3dobf0
F5YY6TzS3DdLu7iFoOksCWwFuGZ2rprpwWH50ZiTvUogia4Nq2R4KGiklK5dYvrsW9xu2U9A5+tg
mcY1GMuHhsYSbfVcO9mNtTRMFj3TPlu4YZqI4WQ8Xfw0fsExDGo4tB8YRgawoYkrXpDI+NI7wC/a
YaiWeWbhuExtzn+3bXRMvNSmJFO6hEPySdKN0ElYpSIv75nJMIWOg+jGtIjojXUL9mqF+95jW2nh
EAb/EJYkd1bi99r7/8KT67b8Kh5U/fWlbt7K/y/CaRjy/Z8fTKc32fz5UcQOkf98+5k5o7u/IYsh
gcC2rXlm+L+eRVROv9E8QYuMIoI551zD/xFGI8RvtFpR9VEQGoIa4b+eRYb5m0/3mWrCZVGjavT+
o+cRos2/PJBADliM73gk/lKaQPlDM9iy+awmQDy6L4dHJ2xTPA3SqF5DJbIz85bkI41Ef47xn9+Y
gonGKimmqttPapi92K4LHKMdQ5q+Up+7vaKQX0kiMYbq3kwKqgoRUdxwz2hJZO3j1pqahaVy+7GE
oXR14liOgK1Nic8pncEFYT4ABq9DmZ2hybjPEHL6Awlzzsr0s+5c0QLfNdbUPyH/Sok5LUEPLWLH
Vg8euppHv0udUx077bpyuA3mfm36QYp1uNHbsYSlb/TiW5sVV8vCHfWbFjrgOdNy734aaK1i4VX2
E+pwNYsTq+bJGucIUbstrQcs46axlalbRLj+ve6hzCoXfoXCoAhiqjklXmXemYGPL9BLLHKZ88E/
EQHhPY9eD18o8hzNAeMYaBfsa+1DZjbxU4XR8tXq0x5SaNUcu7Fyj63pNlAaXLt/KEzGdnjoqw5o
S95rJGkwzGJ8BwSB4yEYZeZTdBPLVr6bKV953ZNJvrV6nbB7HOLOxq5Gay3TbsQbZeRQEHGAs3CW
G+EX8gxWwFi3IRGBi0k4jOmCojRe4qEW99KrrScT1AAPes2MFuPQldfJ04avjF79EchKtCZSMcFH
ZJSHHIAmrbVUb9dNoDdIG3r/1g6g9y6rNizvs7KwThb+7F2dR8B1jM66KWTJIzBR6s4n8BSINw46
k1j1oxmHxSnOW6OgV2yZEMfawr+vGyHPyoJQkztDx7gx17H8aT2X2EJRzG5avRu2Td96aJjwkh/K
zA9WaZjlp4haf1NlFnQAzQSbNzQNlMm6sxFPO6W/b3t8yU4wWE9sx8KLbEX8araWwvbPRdfZpDTC
bUcXm0IeWftFUk0Lb1DGk1B5+snJIRPNGRNasMmAH8yqnGAXGDJbt4VHPJMr0ibZmObgXCwZ90c7
J2YEf2z0wTAA51tPROHJddtwF7mZsZ1vgdfYmsxT7MAfczWSvu1GhOdSGPFq9NmjhxndcDotEZI4
6K7Ypys72mM30L51WoxfFc4UwKV+0pKvTqYlqzirXpxNYPEdtfGt+CfKOU6OGVvcgz96+d4qcxJ7
LcIXwpVs5qQKJl2LwGRxww/bvzJjDV/y0ujWEyPTTza12gMDvuoRO1NyqupOv4Ls7556bYaT9dn0
FTEK0nf0/ckUNvv2qEnENaPQzCNcMeseeY/+5uGMVYhJgGtlNXGF0A587LBuskvZkeOe0AtA7k12
ViqKj33WkejoMLJhvIZR8NpMUBpGmJLkZAvQKZ3dN6yWQwa/GOJu5C2kUcC+Ur17I8amvxnZJSyZ
uyW37kjkOllU5RJIwegs4t4v36SdY1a2U09dkkGIjWqdCMxE6DW7EcjxpQfW9caPq+c2GYm61n3j
mpNNta5dRfWT4U5GC4b7X689gyQUTpjPjXlLECxCrdBLXlIg0T8Ewr5dk2DhQ2yUZaeubO01CvsG
EG1iIHFBCZeTd7zik6Gvst3mlki78WwI0Ch234dHklUB1WJad05EkfZf45AQ4xoUwt2DUSBSVab5
ZYrNaFt1yMPImwCKHhH+vOx4iIJxL9vXoXHMs1s6Fdof3R0uvqc5R2E56ZJUYnelgENcWlHzwAtM
QlzBXhBbvLKZPWyVkRvxwuXCR8cr6e9j4PP3+uTV966PoNpllIeWr8xOJV2h50I03aEpXdI4uzj+
QtPaXZpyJDivTHBTJArtVBx1k3bf0Yl+nYhWI1jRrotgXGeto+8wSjgw32wmRtHoo6Yr+8p49alU
06XCobN3eNDdKiI4WgCGVfmVN7Ak08Fqz5Y3KrWN+8o5JvT3T1TloNeGLKnvaDkz56OGeiinsN+l
JHCfNXvsb1EGW8/B4NUadg6reJRE9BG+EeTDbqyNYmOnhKTIYYoiME1D+d534XQqisy/6zSrW9Qu
d0kjwxfhBPIBqR/9FzzztxrMyZ2AEPQ6INuGO1IY4U09FfYHeDuxroSiEcaU8sYIa1iD9OOtbdnV
yUdZRj1ubZUTxIx9eQhGqPigCBd5N/a7aMz8q2EEMC3IG9TXhtA9uHaGd19lfrpr25jJLEKck5Vl
KCxVqp9LJw23BrR6qMCykmKRupIA2GjAe+SSLBkyUPmsQibcfu3FzwYmL3CMdfXgTZb7JcXkEVbX
BNo1D5J0baFIfAMIP2xAwTbEIhnFCRZMd4M8j6hfdteHLhrYM6SZ59yE3Wjy+LVsd4sBqP8REbeF
q444o0UWCx18mocyh6csPIcWwxS0HSHOOEyBsTSphC4Ddn4TDpT0JPLUSweKduq64coq7dnqHkLj
GcqIPHUt+1LSdyEzxXAZF25lwrBx2f4vCM0kj4fwcmsBPnF89AVYWqba5U3UON3egct4Z0R4wby+
FvvcCqNLTf/wwbEk34U3WpaiiaqFogGzZelOTsI3Q7zukbEt9WiKl9akTc/CNrrnhpv43uxdrlok
hGh0qk4z7kJ86pAWYy96SopKHAxT1m8x9wjaSYU4EDRdQFsP/tTKxV4qlyh2zWSVVYE4aJFWnaMC
YluiRe0pTYPqaHhacVt1jp+S1TaYpMGEkBptBS3DJ+91UXkyP1n4Uw52ok9vpIVPezSoDSugNF/J
NhKb0En7lyqJ7Use5fU+D4PxMJRQF0GkZsgoU6czjKWotZbp0j6t40U2fWZDsgqPJGiWMllWo4sn
HeHxKtEIRpmiNgSuZGlPYY4GALQHsriMRhmZIklxcrXRWGuDyyCnSAEkt20FUqmv+uY5wj5wqsB9
7qJMoy8awCEgKMwyOrag2NUlStMjedb5dsyEtoMIbp5C6dgfDZgjRag4vRnIvPnR83L9yMqW/IiV
GB/V6FOoNB2sPRmOyGYzN9i5mTWutIFecG8A9KpDoghYtiYYJP7gA61kHLImtg03vsAPdp6KJD3p
yqkfvTYNH8WYd3ulR+1LF2BI6ikXnlnLir09YURYVH2qse8OtGCAVqIAnVYaPfihGVAIuF6A0ZZL
/UrFlKD1zUhEQPLDsyF0+kutCkT1GgNT0ItaDMvZg7sa5yWz1NIiK9YYvWQR1cQRmWnzGs1JzlkS
6ic7NbG0MtgPVuGM5nXIbnhucjk+V6Y7POpTZz4y+4n3gtxifwH4y4m2fma+BV6X7ph6P1deD4YX
ZGbMCVuVyYQ3TQlpPHp6yuO2NDOymvK3OGryYmF51BdsYMl0KKzyhCGXiC2Bz27XZPyKyOFK6oUp
yYDviuKDYUx35w5edjVlCg5FWN4Ne9qK4fCUEloY6t6tqTPBrLtgeM8GLX6Kk7hjVyEbcm5Ta9Tu
dM1ObhQW/2ZBjTycrASgOb48F3Bip8U4tZnCuQydUmq9ApX5Jg4NHWKkPq5jJ8UXoehd3Ehn7C7S
ZK5GU2SGQrY6yH2J9c30lLugBQFgoY664RAyfz537uyJtoYWapc12nuPvdWi7x0U833buMtegyab
j5l9R8g5JVqEInkfELy8L6FprPsyrC6BG2ZHp4i6SwKZ9Sw5eBLEIO9J0wqHc26a41Nnp+4RdId2
Qro9fRbt6BNWlzHiqRN5NOd0P7Rn4i736vRN6F3xwJAB6pNpqGFDexg+ArRh5oNRahh3lhxYcEfl
LAvU3Ls2MYOnASpFDd0s066OSvs9xBDjZvDH6WUs3Pxtwmq0VSi4k2UJw3BHWI6sFnHScTH5rf02
+arf2XWq3Sn4Q5+IbpJbFrX20+vJLyIEV56QnZFprSmYkfVE1HoAi2XdA0167WVQ7tmvqMfO8KuF
IbL6wtbLPWuEejMuCCAK5tTaW7sOaYoF7lDsZGfb7PLc4aNvAvubpnWEbtSQjwqfzmdLSsfS9LXw
hMkNa3ZEIp1DQvTOzkf/eQy5uZt5N4UMlmz7xNLcTWDlOOOJpuwQnSNMWTt2mF/ENDSbAgjrtQtl
eMec0d9OXivPRhKmb5atWYeZ3HbbKcCI2SBSILTudFcZXvXRhpb1pBtj9Noynvu0y5pQRKT1qBEN
j22t7xB6gNBx7afEvrAa0rJSJkq2QVB69wZ0A9JjBDbVETn8OGqkPQ9jZR1RaKpLZZdcwBwb6zwZ
mvFmwiNYhp4XfpRRSG+OOZWzHHNPg6CsunOEJCDdGBYw3Ba8Qb/UW2CnROFZFNRCfFStcldDZBAy
yyxFh/MbGmvlAtfwR6d75OlksnlAZRmHFTLJPKmrpS0L79uSZfQ5hdME3pirHB22I72VrtfZk+uU
8jwqv7gNJJzGxiCDiqBkKqbBmZyvNBjITZ70IViNAS83497FkFbMsVHtMMZr3SVyMcB6wYAkhMwk
JkSxmc+CVNYsZ1kce/Sxhlw99SSJHKFM9+YNW655TpuVdNrKqNiMppncxmxiGYbZ0PCzvEUgWetk
r3G06nXmqvhODrmmliJltyx1zf0erZbKJC2Gg2CLcBhFJPcihJjp5dLgLtPEu6pN9VLGQbCuSBa4
D5CArwAHkyJpT408yNLqblWcVzsUKu1hGmLrRsYuoLl4xECKCNCwgAviAkVXr0lqMIzCG09O5nuf
droLfAtsJNnamrtyVJ4fbLtrv+EOKvfcVQFWSAEMhDdZaJXwdhKaJASNXJ+B/67TpK9jaiIAmpop
BJXB810DMz8trKSdbt20rNK9PjTeTaml9FJ9SKwMqzNT3E8IbI88srIT3hhw1jz2QO2oEc1BSain
f2sNektCim8+CW20nvtRmx50u4zYwLnOVU+r/tDrHnr8xLIomFOyZV+rSSe/nU3De2y1ipWEHRsb
dG1eEMpoT5iq/qJhQryPm3GEHhWU5lNnJs29lw4zNyiPQJzbk2Y8aAXU0KWjxqgnX7SkUVopE4u2
M9jpd2KPHDgJF/4ZgVHzlSD9+YzSJAeeLuz0sw3lCGBgUuQjVjXI2RySbVKk9DMssO1HVOPuxzg6
2o3tFiStd7XD42h0p+wj4Gl6jJSIZrV9/xxNkpMHCX8LJKO96VhGv3K6rO3S7PVILnzLDotlnPcm
Av+2/ElqSdqchoqjh8vI1KYfThblVIhp+CNKpToMlepWdusW91nHftplEIdENiqjkyOiDgZRGcXv
3jQ2S7gt6iQQjTxrhlF+JqPzk9yet0he2p79IG20ZZdX5EwGVUC4ih0g9mHkW03vKX01hxkjECEc
8bagSVO24zpwbeNJtW7Wr8VgVp9tlPM0aHHl4hbyQvoTbmebB+6PYmB4SgkCGR/aSc5O5yXRNZym
jo5uKAMsZCxEU+p3mt0067RTVE1JExoxUtTWewGcGGDHkMN4UL4JOIrgE3/ZaWbuLBp09YQxxZZ+
MovByblncuOb7InsGUlAWG3jMNWw48RB8+W4Q+jxirK66YfMuzCngKw3RGz5PmlqjRdpBX210YzU
YdUmGAdqq5GWr0FDS2UZV7F+nJj+bGFF69XCirtKrEI8ZVevCOUrkdpi1xSdcw2DBI83fuOjbaT0
kJBwblSs+yC6K2c6jxoja8dsrFcvq2mcTm03PMMfAqJhQmK5ZMUQ4YXQ2LeyrQrWQNlsssl6M3nM
hiIgKDIKkT2Dc8q0leUNxckyPH8H+W9Ytk7ffAaiJxaOuY9Fclsotk5c22tj6MVVkgYGLpISnRCT
9K0LIqKlfMc4AdQn1GhUXfvYm42zFSBcznVTVhdKdPwwYWkOS3/Mp7vSsLq7TJNiE0ey4lEs2mID
4nuMVnmjtHs7k9NhSMhuVtAv1iQLwAN2+jQgebZDgWBDRD4UqQs2tZnKxwaaWrIAIjZvZfGBQGmv
OnPtqalcgvHNH+mIepgdKu8b8rP2bbuxfqsNM2ddDwipzPD/fuYpvVI2/AARHEhAWkrSEoADdSxD
zdl6gz2e6oAEBhZMljvPm9w3b4jKSw5PcyHyVvvsy5jdtk4czEKZ5YCyQ2OS0prmyxRr1Rdmi+iH
SddlF4bJdgxE/EE697iHYDK9VHUBgqj00UvWuhU6BBOk442a+uDelY7z2teamcw0KvPQ1Xb3XuS4
+TtmaqQtMhRj84GpjxRQLICCRsBatUnxncKs2TU9JCxqb/Gamt5gLJPOqx5jnzvdjkqSyYoxIMTR
dPMVqJAwXcRlS7O0TzP0HxmYxpDgjHVZpNF6ksygsMq8A97dRQa9yMzLDxFdkVDrd1o07cRA83BR
CwftmZkVD878bc0+hFKIcA7NpYh5HcGtfc46xCRuWvgmW0dkttJ7MQalfTEY0t5k1Kk9zAeHE6mw
N3IIgm1u5ha75FjGp2ZOul0a9eD8qDveAzEYKvYmSvuWlKjSu0En3rxrhqT7VniNuUpor+2BNQ6n
1vAinP2aSLc+CUP9kigKe523EwEcRWYz9bIUyE5Np+FLAFBc7QAeuAeznxo8wCiAjxrKcViJYGo3
pSWyl8R16kuog8dY5FGQ3YxywF8ZeMZprBxtL4dk2IO7KLZtIjCu6f6gPu1U4BesQxHTErBFvXAQ
S6HyzSTJENBiDgGR7vd8hnIH2kVhNGyL6zhNOg0DpaAkCbomxDysHaGpSxqUGlVZWOyKuqBXaBP4
UYZRf8eDtV/T7Mn2fWiZc64D0ERdVIcGZSQiZpE8i6YpWupQsNxGWMil2Sj/sYxFcXUndpfhSE+G
pbp7K3s4WgGFxC7JnRiKYEvp59FZ21mmT54geYAvoz2hPBcIDplEhJDRHKCQfji2awBv0F3gUdBd
7ZJ9ahDibLtW85CXSYs5DEI1RSrXnZXlN15TNjs/a/y1BNo2G4DIaZjzIDumieshMS1MbZhKCRmJ
Q6CbwrnNpOLu1ZR2QwuPWVBuEmrauNLAiDHUj5UF2YtLGS4/GHg7OmQJWTo9WtujXwXmg4TybCxx
C3Q4csg+RzXPZhr/jpfb5Jz5zWeOyNlh59PGxwZKx2qokGE7Y+pa+2RkgIWvB1YbSMMAepMK01uJ
1GcX9rZ2dMim61cpKYPlXc+VeW+1ceAu6x7k4jZlp0k0AWLudxKHnNtqKpOXvLHNYQFJzrmwdZFr
NQSus7PT2gR/F0/tUzxq7VPljc7jSJUjFx1q2/vAtKphw0KYBisvHtQL2rPGWLp2U+trK5LJ1cS8
daCVQ+aJm7oxXGuZMeFNdS1aDbSgSXSqSbG1DAWjlwBGwMsxlL03e3A4BcDv9GE9dD2rvBjt7h4f
tXsX+Yx9F66WhGdS8FpAD2NMIsZgZdgNrKjEUx+SHZMvSfRAUKeCsUO2DgTYOIX0jomRG5pY4cNF
hrMK9XL8GEiaG5eiKvGOj5WsMCzEQUfV3VTFsGNaiIwqI4+NyMo6sF98lFTfejl5/kMvBs9ZceaS
awPkCWdVpE1E54DD79l30pCOP6Tdq2kHm2LS1kXi5V9xP5n12QgnJMmKLnj/URRh4W6ZgVMn9Fky
fOmDrLNV69MNXmecSAC1IfXhyg/mzuuk6pGyRBrux6BrfQ7cxyMZjvw1HiGVhxSAfCQi2BypEQFD
g8ZJSBMoREwR7VrFoiiTOUFIeOVBKjRC5NAL91BZvXYxJ4xwhCc5MY99TxnvgVT5vZ660U6wGD8Y
oV/edJnC1lMiPl8Six6NB7Mz7de6zJLPqW5pCyZTfQESSxUYTrvAl1VFlLZXsWvqWAKtwFR7lrv2
JkYbSMGK8wm3DwuSWni5Fr2QE+1/NVS0X73Vecm6VRrP1YxWmIXNqqu+wh4L41bLfeLhfDFrc+nQ
LYAPM63DMfBGAO/IGJBBwbklaOlI5gnqUBwZ39gP1K2cRHnD9ncC+lQDA625hzZWINxFo03pC1/M
wn6IEqWfkEeFdQjGTk/a50mN9SYRkw5AztO0Q97mKYNasgSsQbZvisEpKZ2eSLYFW5o3uq6U20w8
su9Wz/Mfkkyk29YzYohtZvMxKoI7y9LRZphwH93UzGxXkdM7dy0uyk2tNZRyqqlIVWDDLo5dL837
HC3MgxocHJGW1x6i0qkdaHZe/OKIVDJzIB9FGmNzm0e9dwwE8IygT5l2MdlcWZXrYTjXSp6JxnAd
FTPjEa72oe2Vs29Q2m2zIp69Xa21rN2RnAfAs+NZJBAQe7ZvIyleybiKSkJZVxwX8z7lrn7oXCPh
95Jla9YJihADkFlVDZfQLatdnBbwLeOcVFehGnOXplq4TkQrXin+/QvUUbE1tCLc+UHTEylPwKxa
NrFJ3mGq6fPK1kw1QUbKdK7BZI9yBWw0P7Msu7dOOkX1ImgSdVFYgLoTY2SoVdEMqoKtLFa5pDai
9nDQBEMcECXZJCUDkhSi/2D9gBRM39DFYfOB34ODFnDG2YA33sGoIrDQCYJj/FH5UJScucGy1wJd
EU+fMOv+wC39RyKSR5nzv191IX8Rtm2/5Pkt/2p+/Uf/D+raUJz9k3jkGNfx+5uK/yog4SW/C0g0
9KO/oWOzDdwhlqCPhtz1dzkbyszfbAGoV8eEzgbT5Cd/SEis31Ba6zpcKBgjiB/R1f2hZmOL+BsI
ANv3fRIuBdiW/0hCYs9C0P9StKFTQbqCI9JBaEuH0bN4pz8LRUvTzhsvV92lKOWLG2sYktTHKLi5
0k2DLZ4q+kw0H/Fme6fQV4wF3QxIgjveanZ59dQmqdMfJm1Rr76itnQWNhbfuLdvou5aE+mn3F02
0Lu17icxXCbsCD3I7MRsF5ZNsog78TiND5FhPhR5sUqHjWJDauV3g1uwjyh3Zdev4WGhked3Vdua
PhxB7fPgaMGfZFN+85qYbTX/YCIe41/Mk7+4uebj43BghG+D0OMcur8IaUPPjBTLWnoRtfyRZ3t3
ukbE27vxj8HAyzEu+Z5BAOo5J62rm8Cw66QScqd71VGnjeCQEzq1/8ZX+2lW+etpwzsAVhNHpMs1
ZXG9/fm0Rd5Qh54zpZeawSVCaKFhVOlP4TAudWdczp9E97/N8Inlbp+F9G2hk4xTc7GtN9345syg
Sz/r2VOtDbSMNi2RaE4tn/lBx7nlj6z21qW6Y154n4BCR3m7A5xwNmt3mzv1qw1Qn0uEl+ryakbv
RVHcsRGak6JAZ3jlNvbUZ0POiOnOy+LA83+kE8a10AAIBAS4ANuyMphFxfIgEN/F0Z01nHhHCa2z
HCE7uWdZ1hvNbRfSu4yZWk7mRzwI9NXvI8VqRd8B8dJC0myZqMekc20RRKK9czAkcDm4cbAUDU2O
/kQJsVBx91SEYtHbwVPsJuxzN/zEkdTbnCOAzkudiOs+rD/dyF/yenI9Vj6juGK8tlkLDwJStkFc
qX7inPN/1pH+YGn5fB2aNEW4lNY1oX0V+UoAZ160cCNtxm7z1cAdlFQZGwssUFo031B1Xr3VUr03
nbpJDX9Z6d0nOU0vhXeRdstSw9fwwjWDjfmGmBBLso2+5VMVKDwb/7WFomHZ8KoH//tPj68/9Mv/
jdnORcbM4f/Hf4dL9bdnwuz4cEBXeTbcDv2XiyuhQDSqLErnBiwBLha41CFc6zjxliX+2DkswthR
YL83fbw2k/pTlPpXCiSD1eusxp61hjhYhVIjUJy9IAnIQ8ggWYFHiZGcxXgcOuPKCdMlklj2yJyI
wb9yLUdpt5hwsGX6sBxlycUcH8bwzUMXwNXGoffdqyUIxUPdiggGDxATuvTOSsSJn/MbNf00Xwg+
NMnxOp/fCBN99sTJQNuzr+gxNdMpr7UVXYZNy+lsne9x9kTPUTX9yVLxYX4xp9fh1KJcAWUs7C0H
vvkZLrRDCMUNxCfJRws7PBHsUuirsiACmV+hiWat1dnbxBfj3Om59vOpMIX53fxrB+/breg1cG8J
+5pjvu6zq1O/aWSR4ANfjfbb/ITLrRM712UEE6RJNCIsx6WdAZypyJ5JWNo9l7TdjYS8NPrfXH5x
cRU5e8QUUV9w4hC0YNOIGeBv/Hed5Yt20haufRlc+cRX4eDzKl0fv72BTzN/VlXc/f7Enm9qoz6m
oty2U3Lnq4pMjZMYrqVVbhsCsKOK4Vxbvs33HL9LDw34ycWKDvV7FxDkjpSCSu4w3zItl2zklE80
e7dt2a5ZI+bzz9Pljz/mO8/oyhvuxdrh39N/nn9HobR3urz0AFGhcOvIiWPS4Kid5jXFs5M7w7pq
IVeSlZ45tbx8Xk08fyTNbsMwdL6zBSIOAf8nYuRoE7RZhkA9cobRGlDt4qkfgztHyKXnhvOlAw2h
Y3uR6Wtsck+6RZpqueIgaRqlWrppB9f5t6Xl16XXNFwWXMOgLvB8rHq/uF7HuvIr+kXtrWdoi8GJ
Dv3w1tL64Nt4NtihODphyyC2nn6b6Wx0ZoIWBIYMp9c/3/F/W+R+/STIX/+8mlgwOMqEhsZtJdx1
kXKl8V5edBfX+mr+a6GRGu4P6KmJDTO/OY2WqdZGHhMmz8duuFRY54H9Hv75g/0CPsIdNx8i27Cw
USOb/Zv7zDen1GsJxLtNuBw5DTYhZjBByC8T8ZoTz2UQ2/1ShPMNPpVg84gXJMMWV2dBANJV5i5q
y/HnMYzA/Be6t/znj/gLzOOPjwhCA+EZwd34Sv967FKieJIBtSPURxTkHhSfRBwCHns6H0fGV6cE
FcyNGUzev3jP/vac5ujM1h5AFhhyHSzcf31rkYX26BaeItew3s1fbV62ua95Y+Xbd0A2duSzLkmG
Q2C4+efvPdeFfy5Afr63ixDT99kL+j/pT38yGCEdNTo8reo2ZO7Hc4ZJGfJJ9HnTCtzr0tHUOrIv
//ye8w3xT+/5y/dlkofTumHrOyISkJSLphmTieay6XolvedfLr75t/393Vz02r6AIG/Pq+SfvqER
pK7IIt6N4vTgpGREsMuv4v5WiAurkMdR/eev9xPj9U/v+MulRE6b5oaQWW7LIDmDbESyhRgNvEpU
8IS2rpkgJxJILE/Gl/nJSyBK09T/clX9b08sk0L83bRRKDD/+rVpE9nER5hqbqnB9JdLGOwLk9Vl
XmSsq6yKo0ve8T9/dXvWq//tq4NksdlgQ9z41ebFFKeYAn9St4AqT1UyPTI0Y8r1yNcsnWupHfrR
3FN+5zH3d34X9kd4vHORxn0/1wAsyYgJFl0n5r+yRvNUgfvMCJwJNmXw/GUcpwC75B19dCWoORZO
eRqNbyDgS2Xni4j2nK+BO0L8i3iF7fKbHkXM6+VWNj66SlLnW2wdmz6nms6u8wLMuvzPx2F2Dfzl
OLDdsNmPsUt0oRwBRPjr0dcUTU52fslljNRurk0L60L5wnLWJ87WpSIETUcsK2N1KqSQ5XMMasIs
r9bAbqpT/+IRFeav99z8gXjuChS9nimcXyluMqwhEsKnv8zluuj8O4dAzAxePrM3zYu3Y3EHAPDn
hq6mQEqscDmat1P2JAHW2vZ8mLSBQdBYrSPEhKxtpvYq5PuUWvMiPT/Ai2s7+ev5u/FTWTVX20t3
ouQUJky7OBNUFHNNyIXACW8IVRqJlaEuQkO4sYfHoD/FlFA0kIdNafIookh2mblE6GJWftKFa56L
880boncB5v9zl9OaKBvUhrNcEnU/tMGiJ4beUfVxXuT41G3OHpjvyY6ks6hSWAZ9Nh+9GZ+KFvUH
jOVxrRAbTi56rdGZiyo75H79fUPVJAZPC6c80nVcd2TlqPJqeDuSj5Y8Jnl+UJjFXFAxlK4uJG6e
La//bejV1uVmr4KWscreYEmh+KKxz0SHx4B9sRn7z4XPvIGevwK34pp/EZfsXsSl5YNO4sRRYhkY
AxzhVbu22Kl1JaUp0HF5M38lPgBXTJVw0CcYZGzyyQvxS3gpXeH/3DvOm65Z09LqaJIC5Wzms9+x
2VK+u9Vwfk/OJWrqrWVYG66AIm/JjyHcWj+l2jWje0aVYA6nuUKdN1V6L5/DnMay0Vfb1i03OZ6u
KDkMstnJ/kIU31wsIz3bSbb6c9UF1HwGxmNd+wjMtz7x55PFEYZq//M3zsdADfrKM5td7F+4Qhet
etNTuXIpAudNN6FvS4+fsHOYi9yuJgwplGvJ2Q64FthucJhsEnpjYnxzz5oragobjohtn+rcW7uo
9OrhlWuHn9j1WztdJJcGJwFHmv0/STvP7TayJFs/Ua6V3vwFCNCBDhJZKv7JRZXE9N7n098vIPUU
mMULzFRPT7dEisTJPCZOxI4dOzRCGi99siOSyNU20ucvrRMjw4a1Fmczzd7SIdxYeXwPve+OH9Es
eqaiHDXE8FgoCcitl6beIcl5IfF71L/xM6eNyaI2/bdrYgASUGqEztfB7Tu6wVqFAg69ajv40PQy
K9wrCY47Z8dMpdGbuP1lwVXN3uElZ46Ai2GHdAjPrdtIOCK7jJSaABjFWN41xZNqO2s6/16cftKF
+tHhSXWdck+btuy6gF4fzR4EMSeZGm4+laAidflvM61J1h7CHq/ZNeRW2b9WuZMoSuIiiY9QEvtV
Agf0GPwsHn9dOMex72eX3/FzLNCw3KSsRtO4/NKJIIDg7bBi5qtMBEcqm13xdc68PDVkH2y+uFJH
gx6kr46WqdFoxR1Bpnsw2xfH2sEpvoQQiRzOAblorK1jUEQRAgawYuwSnMrY343krE8/yGGWl5cw
3PKDDJUK90Aup6MHiSlHCN10ah/qGsIsHnamvBfmuxI+iGHj/fshWEd+fKO170nzYtFt1n6lQ9YF
ZwJnmwUitnYtEuAE8Nh2mhqDyIiFEweGsByA5/Qjm8vr6dfc/f3IiwXrfZu8DG07H1r9feTpaiu6
r2dabI2PnNqx7uHAQdZl39daQ5KaPI1DW0gcA7JVB0inbWEWbkEBMrZcFDVXA3J18szyXTwL339V
CT9psrcRZIf578hv0UcSSVM6XYTFRd6nNy2VoAPxMKLDFBPNxRtVR5d8NanxbjJfxakoBiL3Qjvj
pS5ax/zn6PzPDDgLj0FT4TpOrYpTjEvjaeEOPYMN8OBtABlAIleeMO67TTS6Ehyr01mf5dM10AGw
NYsabG35BG6Itmyqsm1SM0BLFV7bARdkL0hIJBabncGTBOzYIUK0M59kG6N3dWFS0ALj6vSmOMQe
R/uY/jkUaBv0BQC21US25OM+rpzAhq0MB2QM3uwK5mXgkdrGmwXA9hpQUqLINkluZEcTHPIHqBuw
5/p8aL0wKDyKxGieQQrQtEkDyNwdHSnT9zW9j8Jqj6Nj5wyLDHYQVOuIAyF+q8EZMctzx0I39Y82
5TAuBFKaX4m6I+U/H8f1YrUewtku93HJ7aR0154b7iq3vkUO+mmIkyfo2t9Cr3sWuIUWDqzE9GOO
aSI3A60WtK6D3Rl/Q/3th/g4Ruk/IVAs94QzAUnQrGCl08BFbuXSCZ9wUeWPNtAOkJceNcmKYoEL
PA03JzDs8NBoqlxULACUOmqZyQwegGcJ4/gKYBYGpYcEP41gfjJMh3/3ezS5iaKwhHpI0jcKwkuz
rp8Dyj3jNHnyZzywiqYoI6w0VpD4AB3qSznAbYN3rL03ZbluWX2BK6pO+4Lv1enOPa2cHsRtCJr2
CphJNmesAhxgfeNWpwhwXocgLwKB6Pxm3nZ3dB69mSARh1uvwhByJ+j+42+oXdwTvJQW+di0nR/Y
UxGNjzlwkWvsSAnuUdp9tCB3yBPywDP5jdZ5hCr7RcKpEFhMJHQqHI8GYFu+J96MRcxSqsaXNuyu
8fPkxwTzDmU2ybTc8kl03Lngn8SLaDpjLx5UnntXM7dXhISv4Im0dlhRTXlbIEeWKOJrjQEFWg6M
9lpZT0n9AMfpayoVSNl4PeEJBEV+DeWiah1JVmdoJT8ySfFcISJdrENSmT7No/kWU4jjqu8SC+w6
VW75VlMAsmlkIWb2Ve5ykePk6KG3ka+5FwSfw5WLQYGdqrxrVRMBsWgj7r44IARAV2lVvUhAoEfx
TejosB2Cd8HuyUi/ShjHzijU4J5JV4viD5BJgQlprWBQYOU88Xfb9m+70T7gQOEQPqFhLBiu1Onx
r+I5UzMdrWXD5iUSsdozFc404/bEzeBjBRLmj8ZBv8V1UBzQdp1iwHueYW+z3RS6dVZD8aIOLf2n
QFRD+pBj4/KUXsQqOC1/bzNVwFkXNcnJoMVRnlI/C99bHPasgg03WMGOGjf5wNMWcImbcfwpg3Ms
bgcbqQogmo/HvxjYuonmGvuWdAbkjBsVNZrIslCkHr7Ci4ciSQvM/tlpt6NKKjzWYQMjaMPZ1oLy
tuO3ZPNLOM2G9+nLaLnvp5/xExMlz0i/G7w+3STm/fiMtT2rWdgY7NjpDcfODGjRWxXfwma4jqmd
KjgNZYbC+jgaPw8bLb2ntnUlYQFrxIIeTgKkjVVD/2sCOdZLaXah2dxlEfuTwg9bTckeEFLNz4o5
ygsbHOvCfMx0e6NENOEgCOHDWBB2AC4MatNrgREloDn9uoeuaR8vJctGnxMaqUFKBV/34+vStNNS
wj4r9oYX3rgzgI5T/dDH8kIyc32prusMMXbsRooIx9rR2ju5NctYbqliphooDgzy+ToNuJWLbrDu
Kw/QT3/FxMiRTCzzYDSUSe3uQ6u+Nc3++vx9tnQ32FlcY9ypINYiYnDAJI8utBaSBwkeo91TxXlB
u9y1wxwjt70e4vxPOTWSoJCki211z7aRvxKdn55JTTbGx5lkUzM+4QLqmra3AOZi6uvryu7L/TiS
l4RBW83uVknrK7lUOd3YfBtDy6ITz0kk15ic/Abdvqq7PgTQYX3mwBn/vG/B4/CBgPEJtugP8nF1
B6Rb0rifxz3BY5rZ92nnE4oX9ctoaxcC2QD0P/lGba2pupzIIz4ncQVhrb7lgeMJhUTgPqo9n5y2
3Co+DSqaetrhQrFnsSFih8Yk2Gn0fArpZu5m1UtQ9H8VFZXUbmjvFS8/50UBN32caEHfiR6JTVho
Gg8sBWDV3K/wmsv6QTeLW81LvxsGp06so8KFQsjaWiF1eca9SW4Awma8qq3ha6InCazE7nboRu6V
ollFHdR4paAqxMGOGh69mIv4UaPjKvxlJkySQRjUVeLFYrs9TCR/DLN1idfURsos4GeZhzd897df
4FJuJ7eAZJh4IElO8BXaFRf8qFdH3/imPSs1l9zwkCnzo1JSfPSMlai6WtJNLmVY8vu5RSWu5L/e
86y9ZVFShMqdKz1pfx5+yr7iDy4tfnaAf0BFwuXv3JUMdkiM+NUVJtWjL/UEb5LEFPCCJYkao7zl
l397OPLjfIj4GXyTcBfIcc5pBr/1UzFC01rwFb14lj8k9JSnC+rtkLqXk+Feh0n1GPsTIEUyEimS
pzGhIgzupgUCtgs4W50DedMeDu5MNL+hsok6KO6M2VWvk76rAvtSAGW7VC67MQQO6Z+LzroZUpI7
bT5vaRB/A1Q6JuV6zp/sDvZROnwLW+WJVCpZjlf9ToMttbIFPwGXFHiy5wjO3nuEAl/KcIK0kDfC
Lepiruup0h+UUv2KJikEhKRBO472ihVTzj9yNV3xjl40vnpBU2zUKP+uqMZloCbfxg5ykx14Vy4A
DdNFjPNnRQ/wFDKezIvr3+p6/uKXzV+sqo0jBMNJ/Mjw0GyGKIufSvrmB/86gMtIZrAFjJOAzsuw
/d09hQxfrRD4r6u+j+QCZSfAs0aJHepaesAIPT0j0GOmobjweWWkfRkAmRlGHAiEGDoPbkPtlq7s
V1QgOlK2xY+yir/Dab8miG8sisE7ysLFW4Kx7FCqhvaIfIX+BPV41vBTa+tLO7uvLQr72ueI9pEt
adDSqG7LiuIj9ID7pvljcNy1OLlF9SxQoKQ7e3UrqKREdCwBT8VNgSsRa+Sg7NeUMjpBopoYbA/c
yTLj2yryV4YBAOa/RhUdYBAsx21njObRVDW5CdFKe8lif+u42aqMSat63pVugnub9grthgvFt5+m
nL7YeAfqrF/Y5vRHHAGvBf2Ok0xJ5paeEV+9+pV+T6ucbhrUodJPfBUi85oo9DmC9p+rKvWxNZxc
YAYUSsp5vq0JFRM3uqewaY3c3ns7XFpwfCg4347WuKHj2NcabsBo/FEZoLmZsm61K5qy/glt7i6d
6U0BWJ+lNFsI6pekG1d6Wa8pVrzRitc+yDZwYy86x1illn6hpdU6gRE3J82ND4t8oq0LSbavNV0Q
Gmi2EIiva7zQtrNgXlwh5bNqkZxpwfpSXEmKnBGjWQsmJWkEARwBhSj0R2n6i3wngv4QZ842IHYQ
jDcxAMYTvEn2JH8dyZeyVBw1fo2j1RK3tPkBXBLr4DTjg5+7mwqwEUh49qBGfLOaYANEzKnjNhhJ
sgFQ3bnsmtq+d4Y7hXr+2aOVNdCci/RmNDWrAOmSZnh0yz+toqeyp8SdKm47ghQ+QoCK2Ny2mk/T
0vKH6WAhwo2ZaBc8Fi0Aap1ilXLeRTOhYdBvvOq6pD6paziD4w9xo2FlhG5wQ7YFbYbHadColSJ+
6f7U2xcdrDFWJHfsPojtl12UUeIwoukPMipoEntNnH0TeRKqVwkGmMz4Z9S2N4c0Lu/RcqLN+K2F
LiT4NJMHSKMVz0IRwjdMBJLDz0NdZ83bHPw7HiBKvL1O7MHPCrlA18urgU6h8EUvyMFveyaHvoLr
OvZX7Ff8RXw/QUB76rhVKCBgjzwacWueJddUglzyVZ2kr2R8OGQzymptR3Zo8n5B92BxWqm+Nzmy
NrygoyDNIMQW8a2BiBUeUEhicj8JGIII3q53HuWIsggZ1eqCRzsUGdYOAev8SI4J0JgXV15Zk1ED
VxdsPccNhCITU3SFpFgweBi68j6mPPX3tQLZy8TzoPjGIhHU83tVJI4D2NPcASRCS5GQWHYnLa7v
+uhG8RteHENDvFgU5MDAxMSptrC6mhVs0FV4HZyfkfGMi7WOO3ftD+Mhvpbt470X2j6bnOs47q9N
uCkBKamwea8G9Wo0oGVHB1es0LMLF1wMdb51S8nzaNKfcidcFdIUMReBRXuUGCcXnNBy2g2OM94S
RYitTfFy+hTOzVWa+FcygtB+ODAVZHIo+1swR+JYJEwE0WYRha+BDZQQO6LqLPMhZmnVVqePIj8g
69rWyHF4ZPmgw0l60TReBRhUk5YEJ2SRPvHXYjVpDrOhg5jAieJ9OcWFfCAm1Q6ZKl5Ms4P7qvDW
Pj9sx9WlzsaxectAxgW2VQZT3BrH99YcWEn0QMlnX/CUKno47rxTkwAXyNtwtGS7DQFJGzPboJFO
1aS/bubHtqovKUO7EVIRn33joLGVN1iaAW0JgncX0jEFIm5fvyjUqAy1f8vDqp11WZiI8PbNVm4M
ATgk9UmVy14YThyi1nuNMfwScQgUiiGSxFcEBQX6VdIidAVPgizvSvQ6ZO2M9J1XkLsoh6+k1tpO
vFE2nEtzMRiB/I2X7WqXiUtXVMc8CAvR6mlzx2GTJ6BNO1VQh+RdvZPRFHZSEADIcbkJY0qGa9sc
pa58PQ3ttfwik4XSxcVAhZIjOi1saQnp5ATKU+WUtgUAai6NygyyVu74TZaeHTArKO4Q6QKwDPwS
W4Zv1jwyf/SW1PiyQ5JqPbavbs+d1N7OQSMYkrwiR1c4aeInCZ8P5wdfbBeNj4QxErS1ZK6IiOXg
IMy0Snr3Suy/b2PSydHyDoH7Lo6ROHQMiJrVpfC7gi05aTmrcpkmHpSQGJtM6xBPhZ95uAzApZzY
vdTtR2G5JOaBPSIP0/XepTo9jkhee/Yl3TjQJQ82HcN3FOrgM8g1b1TxzYx/kIcF2uOQPjjt6A9v
jKK8lfUaHDLjmQt3QN8hJAVJjNSmRuGSd+Bx6rD3gtS6pJ/QileUOANyu0yHvHUOjQal14uiDm/C
Fh1IbIYMKtBTHx94ZuTHBe8XaFXwcTVg5hsfAIwNGECO5HQKUibbOBl8yHnWGgItbpNmpRe/0wt8
ZQjmZUk0ntFiO2rnnUksKWCSnMMghLMHX4/bNz7sJw6VTPbsm1KssBpr2HrDKx8gaD8cFEEvxAZz
6fTsO6wMxqsgkhBKnQY3lK6Xz8Bwiv+K2+rPsItGeahOI1KEOYCJqMDzaUVEmlLTddlDDT6slbB5
mWEhrfGJuvmNlHTuBE9jfGeiRRlhmXGCEeI8YMrCkRHTK6CiRj6YzTYTKsMyc6lSbn/dRXLFz5hE
ze0fuH/GiA6W5vMQbgeTGn3jlXF4ftmRHHTebZOGtM17JzfXA/FzXLiRxZhT8HAjW5lBxPzCJZS4
WHazQPGjblzKYpR2e7gNIm/X6NY2cr703F+29igJtlauMzQkOBflgDfZzmthNnUaFxOVNzKeS5Go
0CbkXIacTxK+8S8wBRhFwhceUpBKcVR5cvpzXbmgBDW1rBwGDAq/IPaZi66ekk0SFF8Vat0OaW6u
EtZAZ6LERcBmic0Qm6DS667EM+WoIRFyj9z3gb/LOwhP98DvsI13OZzxMNAMiueCXTBx13hTch+Z
9XdOCyiA2Fw5ukRzawF32w4PPkQ8ikPr07wRmyEgPRRd/oZDxHb0kMKRqZFcnGwlECm9AQHJCALJ
ClJueDAafDCPzqBGGDwYM1JvmDnetkhYWEiF+k5CIH5EHJDDT8Jv+LVCbC05fRL+ycmRV+c9kfeQ
zKzN5VgOxn0cwm2E+SHz1I1PVt1ugtFEiRQzE847Y8olprIoe+MPCkpGs74mJc9jAdHL0cAs4yiI
PyLr5M77EpYc1LF0euWwcwXg0TSTe9V7hYDL3vycc1Q4ZzNhRh0bNzPIIXe41tdXlp6hB/QrLSj3
iG0Ik5LWXpSLYgomey83pri8U29fSg5QaKjCJ/I4GDk0gbyjoa9eb935WX6cgysRJDMupkqrSugd
u8Gm/wdWU6ZA8K/Z/kVE7KPsOyt/OKacKwQg9kyhw52AuZYFxqqyudi3M8QTzho7ku/xhMIJEHpq
3czrmFPMr+FX8r82gzcg5EjeqhcsvXScM53qsm+e5E34CeH8CmGAv2IpPIt8/sjrxdnewLVNtpIE
JNshTK0KfshQI3hk+o/o3G362lm513Kf19Z0YybDw2jiNcsBcvhwv4XUJoYhL8mt5PkfcouKtIG4
I1D95dg4XKaylCxFQrvOGt2psLYhqEa6KTQEmbFEny9obPxiN8qFhlUfLEqUoY/i6lKfsfYtgN+S
zZhVr1KuGAm3Xym/YT94fLaiBPZe3sq68oliqytFv2kNVwaYk+466p0rZ6huKxdjTDQhPAfxSPSu
+KHR03GtDm9pMO3a8g2zG+FNiGMt5i9WnnEnOQOSR5fMxkjfBnYFWnTAA/pFh8CNXCscUknYyK+0
RFWzpQgFt5/zF3hFavvuZggDYRBbZdv3uMdtVSEIOrFT61s5GDx6hK2J2+o1DBL3Ik7zP83JW2tD
gqZoRhTu9PZ94TpU070B9V7LaBJCh/NDQHkagxVpedlTE8FftcgYKF8Ucog8mPMIQWdjY6zFnfvF
gfbCHYWnka9Yq1R55yIXD0Uiv94Lv8u0zTY9Wpr+S149dyMO+oxuJgHbe5TuYGU3U/L9UCeCymXC
xTtj8BlYDowD1Zazymd0VXjTt41EIU1yTeeSQ2hJMGEGlQSFERwwH1+LWIKv8rm8ypzyu8xdZNjf
jNb4kY39V6EQ2Hn1vYVnzI/JrPARvgVRnKiISXUHhgExkU/kdidkP1wTGYx1viV3X5sot3ln3xtd
mUjqQ7g6kH9uG1PiyIx2gPoKbX9o8dVIhTn/I3gG/p/8gdlUrf7acazndpDZpY/IjXyIT519Qg6H
Mh/PQdJGi84lyheNP7F5tuPS95N6B4AW+c9HjLYwWoInOyy+UAoMDQCOQpU9ZUX1ijzggQPA803c
XDYOndZS7BxlT6aVksk0n5t4piHa1lL69jKHDsi3JIHpsBMlT9VZX1DdESQyn5wr/rE3rK2hzXdx
411bBoivzioqBB01Xn/GayPI5zvEegSJPq5YNkb3LQ67nyFXQEwjEJsa1pcUN+kd8dC47aOe9tk4
/66658uBS4Hpo7cZAd5O7R4t0rNy4UrViPwD50I809kHU+XFhMQ1U5DQvnfFXWXNNwOFPcjbrcwG
Fxbza7lrJQzWDenC2aDRQt5uOucRmZ6t3Ei+RSE+pyRxlIu+z7/pqvIYwEXDG+N+liuCIsTbYiQl
Ye64tkLcilgAoJDegFcAaSvbEKhBagkozwE9KIqVhoc5Zx01Xt2Nza38y0DXhX0ZO/mFI1giltrG
9mEzZGsN8ZNETF7OLlTJJ3KbkjjEysg/GlogM+JZEyLd/t1k+ohjcgQTMnM41sOFXlqHn9DZ9Ep4
7Wn53ZnMhCkMmY+pCXJawj0AMfcgZi+2WJAjKKEFqbk3AGs6C65qucvj+tHy+2ciNjMB6uO/4BWd
0b7E1bWa/HRQ+cHPlbKoQiWsIGcr4YT4O41Jkju75lrEeqMB903AkMlFxBPz01PAotaAPlg+VFuu
3Ly+49L3iK0Elv6dwXTgr1KsQb8OBGSaF28uBco8YNdsb+H5mV3zmAPXC91KPDwKsUp5ZKIp3ZCm
KX9KlMyL+PNbpLqXWvhdgzMorE8+iSrfa3HwxXMdAVp0YDgOuZSrhGwpeSuBKVRQRzqprkpHu5AA
jMs1Nok8vGorRCOt6TZC+TIDhc7cz8KGk65W0HihPiKovp3NL5aPGNjWz5M1T8iaS0iPuZBKmwNk
3rwVCOxL7AMyK4a5LH/Vf+E1g0mhsnNzKI+jXkk2Ia+H0pfkXslHGNs4HN5DCn3la2YQnwkVkxth
Wzdp/SJuK+E2qEK7UfCGC0DjxjTvAyV9mlNg6l9ZXSkWkQy6mFWauvpGR5EtD0OpHZ+LoH68oq7m
+5ldJ3SWf2w68nKkazQaJlmLfFg9R2jtVqaxl3WC25fx0MxvqNtbk4C6iRE6IRLsNbp1SQQ9fnOG
M8b10C70H8+AzJgtqWcHPbKPtpVC1rbts9HYh1MFSAxUgpvhPQqlQLB3qSRis5TjLIujJO69VhYO
XMruB8EDWQtz5rwj0oO38Nuz5nCPiJ7MORIIZI2ysbmtKDmriAjB9bhIqVrZcNtm1vyFuZapF/Mn
tAfmGmkgNKIEXUGTpnoTc4q0EaVi2JJz2XZrceqlARBlmNwspNwdW13WiI60Go/nZEKju+juXBWi
njrPm6n1t6U/fFWR/rK6y65Di00PKQaMAushqoy/RsD7rHlGjvCPsH+rfHvTxN6W12+jElX0sbs0
IcVCUxtnCjgmk8qfxyT7YblQm/Fyw1S9HrlG0CZeO7A6Uo08VDNv/dITSAzGKjIb2yCZLsZMR+rO
v0vdCSqIAnPlzZKiRPrJ4/17qEbAaJV/pNUO6mTgMC4l4mm/imz/TNGTvagtpExGSkZUMsgO5cvQ
Hj9uFJPe41lm6fUDxSuXit7T/wBNZtj36OVOdG6mbp2MFfoxXCvJrN3QklWCAPwvEO8ffJM7VuwL
JjFAdwDidJNUVyCnXd6/qf5jYmOaqqBeO1KwCp26nfufDaTGdVyV/kVkRk+2UoNKO+gtKNCiqXz9
qxVNUiFbJ6q5FSIEI9Zxju6fqTxJtFc5XnqFgxJsmkBp1vQP78ljbWXfIQYQapHgR2jZyNYTtyki
Vw9evulHuL/eucIfa3HiSTFDkqXuhi0Hp0BfFm2jjhl7RqbZD9wJ3ZrUDaEiSlZUN2Teqk9pWZty
TGlmJnkICqc0a5/jwFm18Y4qzLyauHI4h46H8FSmB/hsPaSLGrESM2v+go2bAKuDH2FhJYTozPQH
IlpfaOb+roBemk0Wr52mjbddT9BRw/px0yexgT33yyrw253j5psy01OZkMzGSPKH6s+bMFNuYzjr
giaJfz9qHHMFrRwcSmwWP6Zb1dusp2cMlC5lK0cG6tcZpXucjYkkp+0tOIFNBsbqKejoA62wmdra
XqflnervQiOiE/Erd8E6Kg9gMgtrwH2Xks4xf6Lr2VjE5LDSCydFa4q639IrV1YSUZKoPOKSnDbn
C8bg7welEyY9Fi2WbsETyWEXJHlH8xjuZvxt70rKzfPyOqqqS8ss18ig/Ogq/0zVj/apDbNsXaOW
yxTO0MdzaQDOePQfQdqjpR13eMNrN9Of9dxdacjjFfQGrSGRE2/7nSeOpJzEMvtz0JULpfbOWIn/
z9PA73D5P/NXVcoRy6SIKEehjeMkHnVE3yfGZVVwwI3Gv0Sc5kK1Hwt0o5uxXNugfcG483F46cix
KYDkTq+ItiBo/1oS6++nWcxNWPdTo07e9JDWA5pgNJAg0e5VytWoNGiSbH3nueVyFdYR/rDh71wc
6VZ9YTeffpJ/Hny5af5+koMswNG8ZH6t0XwPTW0KMxDL2jHWzKU/cZMYXHZzcYdh5JugRoxvqqpY
KYdg1BiNi8onRVM98WvWNK9p9rbmr0Bwja6uYz1EDe3FLlP0wO6MNNyKBoR8pnwrL5yrEN8Uv4l1
r/NkI5dGPPooVaprfZQhC9KhyHGtuaBHEsRgXrVDfNwTaXVbp38rymvNC89slEU7b8g2iwlZXCex
FjWqGti/liZUXaFyNuh9td4bZ9fI3yAsX7CXaXa9Iu7sKFhXbMTj8rckeyNaaLRnTnRKw/l+gHNG
WUp2VxO0GEydi0nwtRkto+e0RE8IKf+kovnna6Pjwp9b20WH69+vQrUVDHw6GXv2YpfNKP43XQwE
Ib3R6ZR+w1qVWf5TsQfRBVsVJcHPi9H0SIWNG7FViCzSSzZYy58spQRMh6oBiptJTyYgW1LHXNwR
8bFspihB5C/l5F5mloIcAxJop7fnso7412ocOUKL1UAA0FRI7k8PmI7ED+iLHq5i3kIyXXV/NXto
/DKx7BbJFdCCBAVAlJbryza5zvA7WBBaIJ0rLpFR/2H6j55KaE5HhwZPc0Y9VMM9Y8sftrS1k2nT
W0D6fEDPvadS6w3i4wWPc3pK/rGquupxpTootVCiC/97ERGiopYXFsrsj3oGFBrOa8qirGIGdGvo
rxUZSJmVwVPlpbvBVa7cibiFGn0pqoim4CEOu5cygRTddpfsbD3srrwg2SA5eGfGmD8a/HnhE0vM
Z9RaQKOQ5ilEFjy2q3Oz+PECpfUmRDvVhqyJUAw308GxO5pFFDnb0DDTeZ+bxo1guFM4fZVcg27X
t4DGHAinqiUt+wsToJRmDSXuzIE/BBJ/L+Y/H2OxmKGDQiCszXlPb7OryAw2srkk9Be6tdByiNxQ
aHqJ9f6rVNGLdgmbvxV0v9mpkXmTiFR3xdeND3QI3HF6xT9eFr8eUFM1IgFiMdvy5N+P5kkJ6URZ
6MW8H7CCIJ5SiQ7i/t8NIrf50SA0OQiHZCznfUjNPY6wQGsaIn+nR/lsyTXDo+siK+4iOPNxFFSN
PdTlgnmvD2+SxxGK+ekRPp2soxEWBsOAYBhHkTIJ8g9qxP2CE3h6CDlgyw1z/BKLDeMbPe0dtHDe
C9/mF7dbl4FA3868zMeC8d8rf/QyCxezDu1cQyR4ljREDetKqIpAgSSEhYFy9sXOzZ2s3tEecLtm
akgITHtkhjaSMSLiS+zX07O3kDf450sttnOvIuMyVYxikJaUoIAexVdSk86bMZ1MJKhdAzZ5etxP
V81EMIsKdAp5nMVlSM42jfXMmyibQAWzru6k2mKuC9Rwoz9kt58e7lOzov093rLVa5eWdppp7rTv
m42T0QBr/MvKafXRORvUXje8rJRLCs4k7FSBniSBRMaso34miJCCsvUbKQrrgO0Ehzj9fJ8vg+PA
HpcCK3upMpFbvqq1KlaFjh8RzDnyg2+5uw7fLAmt+M7p8T7dykfDLVYdLe1QcWuGa8uVA8mi3Q5k
WGAPkBU4N9an+/horIUtI3gNB9pEYcvU6laynhKExyz36Vc6N8ziIs5QMM6NjFeSywLWnWSbzzpx
5wZZ1LG2ta/MVcUgQRWvgvpnjbKu3Vz+izehpIsaDwIa1V6YZRrzTJCCmTBfpSdU/ywZxNY5YzY/
xoO/z/3RIPpH6zL1iAnZJoM0afcd09zE8ROoUkY+6L97m6UZs6eM/nxM2UBuWBBMybATPZwe5dMN
7Tq2ZRM3Wo632GR5gvztVHFhQpplQ3OKMGO/NjTUy9NjfboJjsZabIIhDBMCMsYCwhTygPRASM6M
8fny/Od93GVb9rzI5yyLGKNBUgzvS8hdMnEo7Z5Zn08tMbo2TJyNIuGhSODomqkDtZ6R0D3caryG
1itXwoMoRkVirdMz9+kqHY21uEGzACpeFTaHschDHxIoguEWxtamqvXsFXru3RZ7b+7BKBWNWSwM
A9VNMtTQK6hJEIj/3y3Z0cvJtjmaSDrS+7kRVti5TrkSxputU5kXbkdEnE9P46cb8Ggk2TxHIwVj
hjpywZLJkeqRK8HzbaB8/t9HAb8FRDAMg17ti8VyhiaAidIzCkiBjhC2DkHTM6oz1u4zJ/R4mMUa
IWM71l7TzvtUt+hKxgVcJmeCNHEmli7i8RCLlTHQFerUkiESeoEK5xxcnHwBihFNQaml3ID/3dQt
FshHhDVIhm7eQxUwc2UvvgQV3vvTo5ybOdn9R9vAHsy4bjsWqKeERBuehal3eoTPrNDxxC0sXeg4
jh0nw7y3zHcjMR/G4UeZ3NhDfmaBPjunR+P8wztrnVpVGuyCTrWfm03XIoADI0/SOnl4TnXs09E0
3Cx6jFgkdhZBSTxbvhdq1rSH9oeOwKTB4abMBff6bC3bZycVPsL/DKV/XCKP1jxKbevTXqLXHnkT
UghwoU6vki6fstzf0jbddjio9E1fnFSE3fQkIwja27p+YU/FJarAlGFpF1QbidpmQU0EvrwYQKye
kBZd0kPC8iugSw+G9TXzklWRqg94G2NLe538SThVpx/zs+2KSD8ybyBgODaLQ0GTvIjmodO8dwJv
j8eBGPj96REOxYn/mIijIRb7taX6ftKqkX3kP9a8Gle/ghgU5vE3s0rcTqZABCxOD/3ZQh+/3CKe
QaaGbpPNzFm0ymhFNVZXWe//6or5exRt6RVEcU4bZJdRCjO9r5TqlrsMRurZe/P0UoF2fNy2U5O5
k+ar2C9YkewcIaX+N/OlLb0OSwX1nxwsSx2+0VHwDlWRFAHI04N85m4cT9fiainoYlMD2817BWJI
O387VAMYuzL80zbfoSGcHu0zY0npL+wQFBkc1CA+Tlpga1OJhODBuZE5q8Fs6TJwZqN9GikeD7Mw
KbTRmZpR1gYf15ReI4fLLMp2Q3QBs3v+UmxOv9enW/vovRbWJY6Vjj7pvBcdnjoE/f8X9+Wn++1o
iMVC8fm6n9DYZF8Fd8KRt6bmjNDZpyPQQAi1PxWVbnsxAnV6VRRPJs4MrBqXPG+BBN+/mKejIWQe
j67jZrb9uutg3Aq7GpfdHXVR9Do9yKdb+miQhRFVXGeIMkzAgQvCuRf4c+x2GHqpnQ8oFz093qeL
j0S2Dsbt0tZ+salL3wmraQxUAfBYfOCgs/jA56/09xCLDV25NHQzLYZgQ/PhPS2QlTX+GTHiv3LM
TLgJuu4Q6XhLRyNzYpuWWPHhdUCNeZ2zMc5nO+14iMXr0ALLbFo1UvcokDUNEmd4z6fXZFGj/yt2
Px5isZl9126p8mQIj5abNQ0LXoh0BS2CVVJTd4tChxzTsyu10Dj4z8DoThD9itTBwuMsjMaNZqNW
90XaPs7au1R7BLTSGGJYEO9C9DqUZ0GMZbsEkJ4pUxbwLAlC+hYFf0JCZ8qlqFWYWr9LB+ijfe0a
f4HVaCIs6l/VKOtJ7cbpWfssCDDVv5994RuMQdT6TVvR1Mnrr2HmSbqbA3QApIppJ/oBDoS204N+
uhlgJHhobTuec5A6OLIJ/uT5o1WP6r7N6IZKk0ui6tMjfHbrmEcjLF6LxhdZHaeMEBfeJofYobrX
dlVfnfUJPrMExwMtPJykzpLE1QZ1r5TzAwUQpWntzzo4Z+ZrSTNLOw9KT8zbEDhJyNmq5y6CRUb5
9x5Gg1SV5I2JqNFHM23UQ4tM0cySIB8jUinTqN1gC0T8URn8J/7agT8fpA1pWzeUV6IfoIfTbvJN
ftqVkn42a15AqFXeU82+RF0KjUKpdpEyNNiLdO8+lEUwP8KZZC3SMn0VvZoEgt7pDbBgvvx+IVOj
uQMiVPz/4krooC4bjd0yZ1QreJV6I3xMRkb+VIV508NS5YklO3KolCNdAaGU78j82j5stOQaLAbC
7BwbpJvty8mm4MQ495wLzsd/ntPF8JoW+TN7YRhzrdb1AimqvWoCurdPhABMlcIDd+VtZq10/dYl
Oy8Vw2IZappTdF5KfQOhGYWCp2ftk42mw3lB38RQeZQlV5yMulqY1TTtpSQI1Fu4+KdH+OS8fBhh
sc9aWglHSj9Pe0mqsKnIJfybM6kbHpx3g0gWwtjCNRt62seYwzDh1cAEBzthd6ZobJ1+k8Mlvwir
PgyzMPu0mTZcM2QYyXbV3xIEdMTbmPLneSZRhDmH+ylFh1h9+aqLtXVqv0qJo2heSUmZlEJG2bXh
IC51KNNhAya4rlLCKFXJpG7QoA9v9H58Fwxaibrr02/x2XpASnSQakOxzTIW6+F0STtYPS8hJxLk
ViqB5W46Pcon2AJaRxKCQg83yKR/tC51Cy+fa3Lay71CwC9nUc4apWRSwHx6MF39bBuTMIKNbnAd
60tpSauh0XdcptO+NpQ7u7ZETCgaXBqmWJeDWb8KBY9FIbqC6fi7VHZKWrQ49PcQObaVZY/QqjAc
kvGX6q1YgaivJNalnsc7CZj4xLShnJx7O4VFM1d3LTpt5COS8MnprHuW3ky7SiqmWhKiJkzs1HsK
qcEGXsFOZrWUN+kXakxyj8eRwu0W3n6J2GJGi9YVpl7SNfGLGc+UHYKUteH92KHxmNB0qqMjgdSM
8UkUqY1UuUotAAR78T1E/0i+tBVNkrKdhpoMXKi6vabqZyM1PlJ+EucazU3pJQ9bMbP2VkexDh8n
Smn80ZrTl7lDRDq27mfTvqLvowTufJxUyctVIPV5csBkv4plEqnIRNWu1eqrE7U0FcipuoKXa+qU
01U3ZmuixqCuK2TNRq/bQNZ/nGPKI5EqaWwaPWlUOdBnR7jbZTi+C9f/kN6lukdqIhtklqV8Naap
doxGv9P8tHKoNI3X0uWe3iOetrOi8rvn9Qf5MSMjK6BC3/tVmYtxj5Xilmoz0WKjM+GNyIo4/4+y
M1uKW8u69RMpItVLt/SNjSFtsDc3ClxVVt8rJaWe/v+GcJ0yiSOJc7PZGEhJS2vNdswxQC0zBTLa
qORy3KrEPNkYDGObv8BTrPO2++5Wshk+laEQFhbM1TqjNz2+QrvFzAJbQ+IaT+LBw2TiAG9tk4+G
vs+dp0+7xGfJO4Qe4ucayXRGgy7TmWFiGHq0ZTRpyriha3wDYX7BwCsir5d5/9QbcAznL002P0JU
dMUE0zmQ3PM9w6yyyqvEA3x0c5XciamOdyPqCTq6xDrMvQ3Ozj1NgcAxvHX8eP3tLAt+Sw0cS05t
7e1ZHh0vD82UKi5g1i8c4nAI14kNllUDy8cvZq1++tDK/nm5AyubbZx0choupyF2Dq26ImvFgkmJ
enOvcTNtGaPklDCHlPaPLruV6g/QAEYSl5GpF9s83/B7Mj4zs9Ql0z28KW54n4L+Du2b3/Sd3Uy9
JQfp1/0jjg3f2wlibVf+Bf+qrIUvM443DNp/OGtmWb1YRfmjjVbinclhQqyzvgZ5F5/Ne/9syX6K
YEDkBxqnbjsPqpIqsM/U8iWeOxlr8NQWGPb601h29/ackIB7wck+Cr6SgY1xf2VRujvN++LHYlQ/
NslV1G/uF2BuHptgHYo3ZzibYdHS0WVpmJwjbEl4UvhqvsQtzD4Bg6f7hRF8/1wQgjYAd+ytdDpq
BsfWY7t8dUA001cTvwGpCDMxZ5MFF4n5tSwhcRn8VZRFOY346vIovRN5lxExZds2l5oFFb1RhGoM
dk8jjvDsjLN7PgqZxNgX9V2LaUiHeVbS8tdYi+VHtuJUk9mip2MnrbQDmJ4W64zdJQwSDwuWHJYO
USrcizlkQ55CxYI6OHNWa8SmtlXmZCdtm13ohVpoNamwCXO1CpsxtJb6lZU5A46I5EGzvrBjauBs
0Bhrkd+rvCICq2byTwm2zVMDknTsu9PsP9k46jndbZ3K2p3qmTUCn4KH1QS7TBJhDHFklFb3ooMQ
h2VBPCv7YoJ+08cKDbXfbG7g4BvD3bWi6AhnoqnYuiqhN+If/GL3jQdiQ/000gDmMIifS6i2mcfP
qgYhWTg121sGQ56lqYHVEvxkNEWvwVLy3mFs0NLxT7wEZpVfS6CyXBpacjNAoRBYJNGDopTjx3Rl
VnxzSiHLpxvm2RvSX0gND6LttI9ggPT25naajNsi6ullg4HdoMYbxhwmjg0+M2lxrQRLQvsVO4XX
OpEKjUDly6jJWdETYu4YfZRTpR6d/UmMAJqL7ENmA/E98oUazV8vQMzFCQ2CQUQ5WAfWgDWkY0/u
nQluyFCTRtsT3GKAdAVaCvJZQ95dKQDNoJ3S21w4onoZGsslORcTKv6XZRQ1JHrP7OcLDY9zyKgt
j/499669pYl/giZyCladjc5LmhbrpGCWQi8IvhZuS6BPvhRF87QqYZEkxWgVud459BYWLg+qEV2c
3xG/gQ/TxJhlNxuGvhGB/5pN85duYtA2DsYPgr/3nQEmTlWzcInOTLRmDl5b01ntUoxDty2r7jJg
wJtJ+Ik3wLyyCKBjwEdMfovIVAO2x/fMAaEhmQ97BnFTVC+YTaBRo9D0jyrAuHQuKpkTMQqrbzWI
KYM1Kpf+8yZ5ZQpeOzN0RNgc42MCiJQVWmlaUqQTiq9m80E19ECJ5P0dHSxHEeVNWI07cztkzD7j
AdoeDo96VozAXUD6JDLeBO+t/HbnPjI5fHxR1gzr8CCBc5LMIfngO5SLUzYxA72VuTUYaE8QupeZ
DAPVFERUF4Tk1O6FU0bnY7Z/gTddMUQb3L/eofZvQ0grrgSN+WPp/KRLT8dhCRmqxlVWzXpw2MjH
b/xgFE5r55M9iOzZpiCKx377Nr3K8JGiD7qtYtRVEi9AQwuDeFu5u6vUvWfyk7ODpt16FsN7sU/U
OQdN6gA69fThxsRjkkEiZvgv/JZmC15ffzwTbOMimJBlRUwArTDG0FAy2viT4fXnbA1ROWHzZQPt
HSMtDDCFQNPIqdk++6q70smaNx/CvxXwvH1lenLoXKFzsvENBxHKzl26vB2TfgsR0I0G1wgSa3Tj
X7M+bp9GmzKdAWcohpQP8933lc917f93BwdJ3BSlYeNn3IHSGc2AcoxFKaMlDQiERRHN4olSQSwO
DkPOx9/+AQT+9e2T4FE7ZlKDmvjBGligf+I4yvqtBg8IXZTkCpgvsy/CJAfSjQKSp+VGqYgsoghs
ivZFbxgPVi/JA2b1g7vSeT18M3/e1cG6zDmiVLHLunh0Tlh29e3EpZBdKyjiSKlNJCo3XIBmgi3y
cK+I74gR+OHxm3mPteQlwRQfOhbyZ/a7RlifDDvXieNuuzDVIMqN1TfBEsI8tUiwz90QsXvTQlTm
UUSRC/yK4hWKbVF4VAl0DYwrli/aSh+/QS3F4VL9eXfW2+Nbt8VU0v/vtjg9Iq7LDVR0Ajy5EJUj
u+DDG3p8Pf5ibN+ux4HB6Iq57c1d2oFNe8Ws+7O7FeqUEzOa8DHZv0TJjaUSl7fGWH1IKY/fxLvq
t94JQrOMoYDk8bwDgz80eeP3Ke8kgM9NESXX1gQ5sy9SPYD14uMK2F8f3EMMnrllPK6Lku0bv9cz
f2k3TdupHe/4ygz9qx1EIzASiGBp9KHJQoWJPFThOh0EHZfjzy3Xevi2oYUAYrwJXJVl3t6Cuasr
wzN33baGO+S3WTXRnDx+lb8dP9/EkVHd9H3ElN5eJU1qbzS8ptvmRGDMlpbFl9Qhi/2oh7FGCoeP
8+eFDorwfdPbVZ103XYgRlShQFEL9hf3t5AeUZZXasFzRlRZxgSWop9aWhe29ONPbH/wyIeVJ6vq
s3kyarwghi8Lkmc2FNPz1x5EjHQ9rtuNJfr2OWf8Eu4HWFVxyuLBCacuPp3h1CWTQCJZmYICTL0b
fHpHcUO0b96+OnUXKkWecQbVQutGZ2HxVHnpi5JMBc18eOXBsgL1enkawmhzefwJZciPLPVh57Mi
GbKnkHdK2F1DYJOG5npSsaea3jl+MW3DYxc7NEpNkBbtyHstDP9K1IAVJH/HL/E3u/fH1jmsZtRd
G+/inueBlAc2JAoHcUXqOYif5JNJjeH45f4ecf/vTBwqGJeoeu08k0fCJS4x5Z/hqw2TkLbBHENX
lHxRLshrF9XN8Wv/fW/S3HF8n0rv4RRlG4Zounc9BheaP2gwYd8A5ngWkasev5D1N/MiwJXr+agI
MkP19uDXUbOPcpsrqYTK6RMTuMgP2ZwS3lDmxRMqOlE2RZxG2oadFzqAgI2CuHqdqlmIO41EzIBj
2dpb2mjimDh+t3+3Hn8kQQdmqt9v/H3XYQw5emVFAtSvChaiAxPSTqqLUwIDjVOfl0R33KhCLOoY
VFGO38rf3FEAngCnBNU8eIa369Y3dbTLUH/mcH0Ksh562OZSrYCmNW8YUCbBpBnwcPyalrAKB4cM
w0DgGnqWoM4HFx3DuTTSfGy3OwJnVZ0C6LKopil2phxUI6qhtELxmsow4gmooPgWmZX4pHbomkF+
AyyBkGnZPO8664PtdCCTpeCSHp5JpxjQLYoN/kH3oAg3o80s0bglzoaXyrmxnR/+XtLJc3Uvhsel
/McLnlXP4ZXITrKnPkiVX/lE3q4TQyjQQTHUaMIqdGjas3QIO8t0dmuHNK2yfwIR64KQVHA59bTl
uChrABW65EADirNWM2uenVQmTk+Hpr+IA/d7ZazSwmLpSCFIVey5pw7+2haQGjxLyZ6HBJ8ajoy/
otJw6T7zbpYewh/EQV4FEASbJIaocGpG+8PivcWIOC60K5dHjSjiQyAjEb9lvY++yyd6cBdlvNdl
N62KNZKQIOBLjQrqOHplpNQexdRgRNSO+mkYrVr34uSRhg2JF6rYOHIC6KFZxJk8QgWAPw+qQPxf
iqrLcbiqoTXQ5yiN05knuFFgK1I64S93DbHl/CIFc6vY/Vt8rI7hfBXB9oYHFHdDwJijw5METFBj
83uv+0yyR1FnNzyOabgVVmljZDfQ311Sa9Rkls6qkgs1mynITMZ9lBrPzGWrGja8wIFyVjVEeMmD
CECNzSvvM49SdubZ1IxfgiAbzhjKKWFX/XfgQSdCJY7yJ20ii4KW2xe3O+NBFiqyza+8ab06vqgk
wbvBIJBiJJBgD7sN6ezsn9stpIHQgkbecF8V1fe5/2epeVn9p31jnvGPa73OvofSEntI4UrVbB04
BihFaMw8e159Knj/6hCy/MSlFJqULBDF7OGr4vK4LHBOynZ5MzgtNTybuEhXNKvYhZTkqPBk+s7d
GLt3KuXwVriLdN7642k6fx8YZ98Y6UU8ZvGlTYJBZ6aBncsyT/Qex5GThdqMF5WfzZJpRaiiKYOz
MIKMknqLbnWEjrbZROD7NpDXpuAukP56aLubnuqjZmTbpvkR8q7FFzyXMD2AyAGer29XWwuICg4R
SyTa/s47cQygquDWfuUO6RgxFIYXymr4fuGSGe6DIf/OvyQG4tpjeRuW6y/0mzr6wD/QM35nIaVV
vQkJ1cnwqXK+Ncuh29V7D9dJHAtzoQWrNy/aom4PN1NTRKcararC+T9dVv7DRpAQm1vwYE7zHYne
ePLvrHy8Fs2qbU/flsGD6TC6bwAWu751uW+zr79RuYwcfOONdhSnk9KfTxCkis8asz0rk2vevvRG
1IxgePTBRAVX5gUHGhPbdvCv0e3Q6K+8q6hO7SR90PdL3T5J/lJss2LhVKghqnBR4a5taSJhfd/C
Ui6X7EkujNLrgIYRxWQI+xAhVTVBs4i8a/heJ+WoEwARbrZOrkXHie92S6s6lxnRHYwlIFYkLOI4
PXO94axPfthxc1InzXaYduIisWP2hXQGNlCwoJkOY9+mf1pGK7zYTdOZARc8510XnGlndbPqgCKd
Y5RJ8hcKYqB+lfKUHJc9pM9N3H3Hriht7TbVjwR2PjUq9fBiY7KYFKbbCLTW2GQnEFJ351XknExh
uIp2tZw7VZFi+O7NBi8XwQ+ZV6tehoW0wlT0Ui/lV6YCqs8RYBn1BOrqq7AViXlQIbzEgAuNliup
lvcOXNksh2SooJuDVRnC2WkHHeY+xYAlyPAw296GyLNT747vGl5ADTffZqgesqb6p+VleWV3RYXv
1oyzFze2YMN3nKvE330mFvjNviWOdyHTjYgWYIMCWbKBCmmD4NmmpUyew4BD0f5OmsZd6XtimE7w
TfYUPEylfUMschkW/FlctyJV/Je4PlEU+D7U1XymNEmznnCSjY1/Lqe1qYPmPDOJ0KSeZXaNCZM7
NDYQdJabAtkshifjdqlP5mmA2+m1/s1PI8NIz8xdc8FOViVKNco9WRI7h9F5fSfSHX6odFe2gWPE
X4vhfm6sLdZxceOVUWcuH8ci/WGn+b/YE5p+x8S3QXpToa4r+2i1l3YCFRFdl3C0tsro26K/gpLg
QoKemA2tbdKtyqkZLdOztEZ543hg5b4LrOAtN+GysaBzwSgcSkpHxAq1mybFdhfUj44/Qf/X/awA
J3O3dWrDPpT820CXzzSGe2fOoU3urqStDKVlA2fJLoOIGiAJYqW3CaV/ldQKh6yy48iwvXy3vhAm
RCzV7IYFykuxu7GAbHKdECnaSwneBjy4MY1rLovSJ3zY+015aqTFfeaOXyXVIZ9FS+2mtPOfyiHr
/Evu5qtymKI7OaXjS0Nw+d6kUhCwAyrGocMQm/XWpJIyNMHohs12VzX0qoAE7x5Woy6Wq4bAYNh4
6wYPxLuNBIq4/YhGRYnMppBLW2vd3mObQ6PPideuoQiuhyZS4FmFT1CnlAUhQvDghVXoqqoaP8yq
4GoKk23KSRAEQ5zOqP6pk6ZLuIAOyJBqVEgFVUnzs6IiCoGbi05WA7efPV510bfNlKPThbcMhvOo
yiTFJYvaZi5aIzABwn7I7a9zg94jN8df82+ibiBO9fv2XmQSc+9fJFNxI7crakj1pyQiiJ2TLobM
dtXBchcindaCLgz9GFla5CXswTpdMu+mgCsu3qUnU3mDbYdqMzkfSnsrpy39TSJiqgY7G5Ge+IlH
0Pis5AGE22jZHtIFXzb9NXPWMI8bJwOLKYtKDsLNSmqHPwrZeDukYlYGtry9pfhOXoecLjUu/WaU
4YOmXyQE50QhiXkPpvhpV4/X4t2nfayGqFsiiUNEiC3BfyoU3eQYEVQRkCGSDp04jZkZOoflSFGT
k0Hy6JZX5nA6ubszJy+/FHSd6YifbprXeK83+qdyAnNDezeEw/dTmYdgpWE+JEi29sYZ6lErXfuS
ffG9xzJ+MqE8E9ZGlbYw6tSxk9itnRmjLJEJqQDt6T58loAaP/xtjFbY3Xgv/MEKF5QWSQIl/b4b
v/HLOo+ZhQbeHMcLvOzIFG6s8vtuzFdTBx/uVja3HdonmVF1YjpaS4rEQEmqM90D/tsjTp0+ANfh
nSndqlLvKqqQsXYlB7EKvqtFVhGPsg4DUTUsi9yPBAiR8xNIIYupZs/MdSQtfdj8Qt1fkqHzeIdt
oaIg5OgwVj93jnPHSUNs26XckRkWGov3gptwmuIuZoAC2nVo4tBqls1v8ujC2hQQ+bUP3VBcTvxI
BL1FW7c0uH8EliPUOH+0dlMxRa/FK1IKchSRSFeBCWIIQTAYjdmKfpJCHo7JRzcV0Ql25kqDXnec
f+vEip/UfSOTGkZets5n710o/uCN7CDZKdf8GwiGgNWSPFAcuvpLlg3RRgEE9oQt2d69c0YkMWjN
0mIyg5X4cnmk0qNoEpvAUtNTU2VZ/WXSG3QURLWtFu5xo+e+L50xTeySPGqcmDF29ZH+6HemPQxk
hb3U2830mJmXc1SvHLsKUwjdeDIiedUJ531yI/50zHjqrr4taPC2ituMDMRGNHnfRFNvm9dJuzlx
6n8tBCN7Fn3pmifMTEbVpZ0RCFyJha3JlcISocsruAO87iXrIeRSHe6/0npn33NcUxpTzirQoh5R
bu1vghiMChGsaUT2rTKLkqaFXTUnSuhAxkbZ1YhLPb5M72og8pqgdq2NS3WIesTbVaKDSLPbKYut
xEbRkFiC/L4O0HkPBdDtLUyKZXzUKFphjm+Se65qgXd1xDOmZvTbq6IaWKb5EhfbmaMLAsAFKqG9
hfnq52eZZGklgDzIy0H+QwQ6OaBgXzaAvLUAUJbYmxvToIfuujpbadn85ECoKcjAXW92z3zXc/74
4maWRiw6ZtX4EgBW0W/i+/nOpUVLevD7H4USpdQaQuvIr1hm8WNn7HY37T5YWWxDKkQSVvpvWc0l
zvztb1Cxrjb2hdLBlRTzRTDDJHosHXxizdylM57Vyx6yYjzm7pMNxXGGKADSORJWFCqbbBO2d/JE
lYOg075qo1i3PXmJerFqNPNFsdymIQZdk3PWhmJeikGm+rA4PRJW0e0e8vwgbC4IUwFO+FX6j7np
r6KsvXXS+ge6VN/5HCFpMAVekQtKLqPc1mOhK8wJtKp8KmM353TrFhG/EB8Cf2kQfMBsKhRQhP8b
ooHbQmH15yowUTZP6ViBtsJugunMiwdNh68TtKAarIlE/cO2o4KXN5uJ/uefwY3yyT8Oemm23qYy
fZQa0dIR6GYFv+y8C5ZZNodFlXlkJTXez2s9foLeD74eXP8gXyXsteJ9zfWpKRW8XRaLISL5qBQR
RUIc3oOKZQ4lBvG7YAoVcmn6dUGdGpNogXfBjCoUwFTIJB+/xb/0wN4s0SEvZeWU+525J/5zhvIH
KyBAD8eb2OHVcVxoDH1u7IuN86iWugj5j9+C9b5t//YWDnpgsFkm0EMrBNUoAGgLNrCwFRlKrJbO
yPRJsgZsJvk09h0ovd9bXnRzYIxYmqq3L5S2EAxhIBUMHb/Lv9U+/Q1JHU1KuHYZo3y7l8xmmoJB
ewlcMRfRGACvU4ukN6dzFrTp5dIwzgv2aD+e15Z/1TjZB1XiVyjQu00dWBqlcELi9oMbcUK/i6s+
arbRzGiH8Qv/Jn+P52YfGxElO7YPi8UycJ/qtEfV9EVwLuk2RJjM7h/q90RQmPgreNkv+dMQo0DQ
vKfMDA+wagdNc+1B6KEChE618B6qhPHB6ovwTgC6xUt+LeikgIaqNYjdX0dsgH2Kz9deadwrAM3o
IV8pfySiA3eiWJ/CmkpiCuqzHgx0R3a4dzS4grnaxddEU3yCPmjxm89h1Z8K/csz7aovix2fybaF
K8zOm8undR8Mj4qQeApWgy1sD87FBDWNKrfSSuKjTcJcz671vxqP6RC15n/59UQIxPha2kYz4hQO
Ct5yLCirX6UsQBE9R+mLJMZkNRRJgTXTZsSIDuEChLg5NxD0a1RYoIomh3V8+x2IB6yldyJupqfx
jvTHgwO/6EZ1ZVmtwfYLpIjonxul+Y0S6u/AhIWVfQh/rb0D85eGr/U0LJjQ1hg6fAjvDvi7zhEC
XKyQFl5PwYbl9wb07jpzOFdmselfMj+7U5LAT9RlMQxwEdlyI4D5mAQf7OrD3ofST1ilQmr6/Nd5
5/Ybc950aZFaW2nF57n1pYEOmrTgSrqFKvSVJN3yIym3xf06A8R/rxaT70YaRVnsUsVwIAEs5bYS
9yMLAA7v0J1AfIx6sk8FwTU33PFbE5D5XlszQF1vdVKYUhB+hPyRFWLWcC3uNrtzI+CQMKiXJNNZ
BlyedIiNPCFnI7vPS3KKVu+KP4Rsk+LfJ0mU4Ox9FI3AGOQo8OmzNPolUY5+R97BPAIuRPI3bcnw
AjV5OU6bCq0SMNolJwDVg+Fe5SfrE35DEAql3qCIE8osa/CaQi8/xpFqNJk7f1VE71lXfBf49a3M
AT9LLBQZ2VaG5B1JoqXCyibfW3jt1tWfcsMCjCm9lq/Q6dLRVwYF9kiWaLPrTgd/d0r0ZpBt+nNz
hYryqWsaKvgsAwG3SZWrRTSabCDfq+NotyKutla6Nb5VhNTuX0ojfrbF+yYtAlB0rBlBQjZmP7gn
LaW9v1n765ETfnYrpf1WixJBEd6WIJmj5AutqX3NLfLLlt/Adb7ciLRxsbKHNk7ICzUDumK2m9a9
mlRxYx6kdJO71oP47RVwrtFFgi9p9ElBS0MDAqYqV+pVDOWZaSKz6bQQQqJKyGJDGqDvOW78Cj+U
JIFmCUimyItJcLChipU4tCy+zvHIRO5KMM5p5rXpL0k1wFpf5pvohhcbUqtsy+ABE5k1ZK0YeunQ
SaIsK9iFpEtOctFbzXeSSIGUpTbN3e0jWhjEvARq/ID9Gpr2naI3eHpehPDmn3bQbahrE6L9MJAY
vhpGJl9oHpyMoadIOtj5VFAJi6PsmdEPh78M3HtZfGlfyYi69v5MxB2/pwDq1LxJLOcOOO31gtD7
jNavBGHhN5BD0vtfBatYCr2hXfa9ctJ/scsIpz+vtZfCQn0ZXBZrqA9I7eh7ljV6+fj9AVkEmz3A
7Ync9TnpjAEEV6+SzWvOtdTLmZSbpVG4mPFNOLrn3kh6QKjApTXEQbusAenIvm5y+v40/PEdxa8G
YpL91D3mbZeey7+YUfqvKuzMcy8Ay0hF02ha68Jrq/9s4CLZtS+77FUSevFujXZQgk3kb2QCU4Iu
bx9xujzZb6vFE/fina/ak9zb0wx73Tn0roacRC98MvfVEwfZYRSBJiNv77hDAWfwN2vGuBmUAwy3
Q3jy1prNvOTZG/Ao6PScNn7yieRoU3S0LdrvIhlUlm+TsjfTfe1Op9Uwno2edTuSxNbhigl3m1dB
Sy9CmNZ4bMZf4fAUEf0Y1FWZtJGN4InFQ6nNL8Z9ooqMYjuJrkzJOvbJYeDlptiwdRONtXcidV96
WikFVo5C2u2u52B/I2fOy9J242XVzIExGroKXZOsMExa0ZmT7vDrSoo6kUVmp3EBFpLThMvzCuSb
kofeSe7cxL1suyfXXm64/m4iPE/E981d6foKelTOUufm9bBKY40PEl680wQJ/6+4VOqGBaoflHCk
racwh9/nDmHnV6KO4/Xn+0alcAYoBA+SRojAFhgxFaDGZPgPB1DzXtRbdBwpk8LVtbUjFKd2gF8w
sW71PKTFD2qhKaNdyeaHHLeM728aBzHlpMX4KPVsJa7e4H1eos/AfUf7XrmrahEJBWTMiJqdhNHK
FwWuU8+Q4kIGQY+aw+xbNTS0fWfnzqTIlybOB4C0w7Tjnb+33m6+JfCrjK1tbXMj2TIJeDH5xZ1I
5GTx4ty49mMaHo23WTGsFNXNXyQgHxwBXeSPSPrdTRzUgYwunehXx9ZWyZaXRddIda+EJQSXlOCI
rceK4A9fLVAom/z49Q9r7+v1mQiC2ViIfyKft4swm9PAuEttbRUJa0ApMapb2fiIus+0z4OVhoAT
IC50bTPtEnIOxsvyvrtP8uT5d5ImOJYS9eM3eDhYe3iDh3iPfqyLtjVKa7vr69OZeQqREkgtbSna
e2k9vh5ibXlckrm7X3A0pvmtUFoGUTsuWy6Qc1d7P9uG56Eys2ccZ1ku0+CGM4KqbU4JtW4YXuLz
8THHH0HJ0B+vmLGGjY+FcyEHobAUbg6SJap0ZjQlTrktarq+1eJyb8knh16+26AzMP8cG+8DdNf7
rJ9rehszIEBEYgSpkbevdQ+f1q4k8tm2ofVtDvfop8yf8v7Kd0n/E8iM/zUN321qjjnwwNZBT4hO
WGydT3F5theterC52Jt3UWBc+NkvV5Kcw/ByfF3e0/SwIGB4kFoIUfHwN4elEads95VnFVu49s9X
oAehSFbg6uxfaqMTZ/F6pKp0/MJ/eSFvrntQEilmy9+HsVnAUAr2A5MHvkf4FWndI2t1t08/uOB7
TP76pJQSN+yD0HEOrtgjNLbUDU+6R511w5zSxhcg5rGm9EYWysa1jO6K0BI120+wk31wyvXxBzuQ
B/7f5Q92YOn7UbzJN8U22iFYxfmRMcb6JoiXH19axrePX2t1+X/Uu3wyxDqJl2Jr7u/VQQK6NNF8
45QCkLCZ+7MbFOBELGJRPF2Em0PHsZMjWtWwaFsQNNIl/alZkNROthg/b9evQaTQVXxrtwzwh7X1
k/+X4iZRw9QP9xoV0k9xPYJjwcHnq4ZaU8GcCmZe9IF8Pxqa8bxXcsl3LoErf0R1sqFseM90h4AM
RMP8Cv34042fmnS8Aucsm9vTsEfXjLapQgrBiPCw8MjxB5sFEbbXgVA+tHB8ipVNfBfN6C96tFco
WINcwHJS9vutV+6347dX2ON82lNsQgAmOVVL0t+P30QVwEXCdlbAttb8CdqL1EWyB/e0whj4ynCy
fgtfyf6divq2QuBQcbz6Bl5q3AorwS8RQKkeqsuRL1DcUiXY4mRt4vpeIvE8sGSkC+S2BYGqzFpD
dG2EOQh/4Yg0OFm1L2YUnFKXew3MVeqY7PR0k7ugUx6pHVxakzoH+WWyixHtND7tqbuEdXvW8Hdz
0/zyneWH5/eIi96znLehkZx6u/Sqy8ZTum2XHRm2hebMLis0G/gaMiGbqNi3b8h294yJI/82BGvH
K8NfYSFUHmmm7Psa7UYpAj4PbrHO56ktBW7f2YenJbVPASsymmtdqAoKxFDZSxc4GMBy1C4Tdkv1
IlSQzlOel5WiIcdjPZhO8blBChenrIjFbHffaKEsTk3haLobaFtTHHlSb1Oze3KKGvcb8gnTOf0q
BrtTLsOJU8jFJlB5W3uhzB74ooFUvih1Ys1tI8tOepAvt2ka5GfVWFJ3Bfw32+0plX2pUqoCtAv9
S+Eklh6FPVDgGrdWsDv5vyBvw7YopkXMgw/WuBRNHwyNSNiVjBtXffJCMNPPdLpRvqUkQ13hVGGt
Yxi3JqOaMW3b+pNDTZq2XzAEp7HyZ6VW5Ktqp0s1dSZZnapaJTMLEOE4IvbOBnGloAq+7nYEMUQ8
2aaPOW8QcPC50rvXaLs2omuBXjRFpzH6ZAIM7FSXBBi0rYR9GDaPxkxwK6XutRPP6shypWV/shRf
rF141pF9NYiYVv54TVTJw4648Nmmc85KZ3n6vLHrz368StWqe05WpdCzH52LzWxozFL6iqoc6AWV
K7C+dq8segG1/Yv6opObZ4pvh2r4prcXJd1VN371kUo5bjr/kgwBJCU8EDszEYN94A6d1p33uT3W
K1Da9Oqrev9iTf7VFNmfJlB0NaI6DblQqjSfJOG/Ssns3BYiGNIarIw66RNoQ4vkckDi0rFyJhZ3
5le925qXk42QAgSde2VWER3X+kopDfHSvgGnCHvimZIX+QlZNNAe5yyK8BcAXq8zAHsUoE+wv+l1
avDyO6crZHMDWk9g5R9aO7kBca7W/fxkB9MH0eAhkQ+qMBCFglBCvIop1XCNe/7wLu4wLV5j1dMD
z59Di58szPl5veWtUhxLhpy6NeAbxjxDyDH+OQ/ZP+Dfnmff/rqpefIsyR80RLybwdbmw3+kXMj9
C1ar5rdmQqCKuj7+at+Tgr31/4foH3/fhEFp2MW2AY+h0IYKNLKJnAvfvMfrKEKVW7GiRsUt2qn7
6Vl1aarn2EEV0GX1oc0Q6EQ9Pe1ar6tuJ4C++RyKpQJrKQN3/NbX5svb2MEEuS8VAhf21GAFzP+x
4lkJZxNIsHwriGDACD63zoKpYIg1zuAwGZPlF769M4p/8jH72bj75lyGd0UuOvlP+KVOeYi1DEK8
LvtFY7sArSSH5TsAA+WX1L7DqGpvw6SzejnB3TmWrgNC4lWwU76Q9jxhwU/KFAHl/+DXUA/RWfcF
dByaby4HF1coQeal0gIL/LEiHqnkG7Z6X7lZxae4QInXrviezXhd7Z/F7l5Cu7/M/h2KspQMqZMw
NN45zum0S25wBX0/fpMBC0jfua++BBeAuWp2/eMm2j0mATFG2993te5krnanPpPwOh5CzglxoWR5
37T3/giAGuNtwU6A4b00kJY9/t5Wa3H43oIwpE0UmCF0PgeJXb64bZ4kcyHHtlbHsO+qX04gc4Ue
k0ADll1MP4yynjr+swBODSl86LS3XOlaJlveg0KE7OqmfJaZdsyVZ8Fulm9aEfd11Mfam+rHEM+p
HkZpZcX2gjP5/38qivMMidN3Ck3fPQik52Kq2tFyqy2Hhleo++I5GCtX9TOjgbTrTO0VLGGHKYLD
6gZAkuANcls1bW3LAj7RGAkTAs0F+rfg0/0HpbPAQCJqpoinnxFA7HI0gBU7Np/TfXmJRK9zqrkx
xbJ+ScXs+IOZ3vsYnRFAl2SIV+XSXBFg5I9zBgbQhoPbwfq/EgbhsHlAIbVUcxROS3rba/Uk/IV7
OlcxBU+rGqaMYVJfZKA6bQqD1oZqMl32TBZa5tyyQSPh/peUtjioJbP6wcoJJb42yzlFYMtkYF6/
pRxkPsokqfq5/nM8f+Gs6cBwqdbo8RgEo4RKgtRaRB4KH1k4AfOCYvj23xD1v4ecv9KZ1xcCs/99
R8nvgT9VsKsy9PqJOl8ccR5el1/L17sRJPRapdafRsQIVSAtVRfuFr7oz40lO8nqLjmrGZpQqy2G
26VtF9TfYu52F9xid4Bi2RTXJ6HNxZnGF9UNQvo9CdvETBcqDO0aMjX9N6p1Yv0QXUdakxWUBPps
cSwQU9RiIOAV5W37pNGDNoDeyQgAWVP+32mmozlz/We9MnpO3qlpN0RCnqvbbULKZoKK+0X63TEj
UPRzcOKED1INJ1r1I485A9pjImcBSjw21Rl4XFiS8uGbzA5WSEES683DbjDK/pUky42S0Qk381Bb
nr9wNq1pNM+pCCKWLNBJxfFWASmcIGMKEw1IIGatqiFzb/cRyODjW/rQV1P3IJ6x3VWhExIA56AG
QUegissqrLb7hm6H+6K3C/s0kwSPWeATnEGiUAsGyWY2PZT7iieBE5W9JDJWRNBqclO1jelC0Mgh
CBzb//DMH0Ve71JWbtQB77OxiC7swxJTMRqWM8RRBQNl80ztoYzazyIcOL4e5vtJOC0I/Tvq3RY2
7FCydBxL2hNBSe8uK+7oF9xmJaHAPo3WCCRvXxj6figgXx6Tp3L/rHKqyFoodN2ug/tEtmm3EQyP
11+Bg5VL5qiignrZTMGtqmGJ+aO0frXT8oXCv84+e1xNI83VyC40dFKSJhCYSjBXtiPLqqEB3AR7
V9B00p6ZexKSKW9EMwYMZz20XFhwVZyqOvGxY6hoEnvV5eDvb61vjP+EXg2Yvn/uI8wCr7VMhn9F
SyEdmPnf6oz+bv/UTJYYT6n76NNVXEaoH5/s+TxnzVPMtNHdubkH/s6+VOIH+YhrcgOZecPuH5Li
nibwWWnByZgzGkA1OlRCqvghBJQV+uEL66NUDZQ4vZfEIfcZ8isjQjlurDlLzUoYpNanR5qn4B+0
G8CD7vMYXNqjWiIiH5m+mLF3tTpPMmRzgmOKVAP+9E9LvQ6YHN8giu//8NhsDVdxP4QAiI1REzs4
L/Uuc4MOx7BVfV5XbSm3VvVHWJcDR/P7MvTwN0JvvAORDGO9MIqeBFs0llo2wK/N2F31Y7cqCRx/
ogOQI9E658oGrsKAu0vx86DuZKTdMhje2G3Vevmdwyl4HShpCwJ2/GrvC/rr5XwAKSopspvfutDQ
wBxN/cIAf8gWeemqlZJPkSoJJTvEAvwICkGhszJJssHjN/DuBR5c/+Bxy2lecto10CZQ3sKtKaMl
yT5+kcOq6e9F/X9Pecgw4oVG6ebBDHUELl7cRfS44SpcO+CKXweB9en5qIpx/NJ/f53/u/LB8xlZ
swRhzPPltOWoArHMcXktZ6vKyfFrrUCGN6fh7WIeagCP00B/tDSZxRbyuLrQtC0xgdA4eepdJM0K
CN3xsDaKvZMR36nYQAN2QBBbkaAquaRE2L+bHA5EG+Vr1W5IGEBAglOgQVa7r9Gupsgwboo1fvMo
4vt9EJ1DM/+bFsxi3U9gEji7J/GSgHj1TzVYKDi4adUX1j66SjPvnKLl6VK/DDQqtMfEI8UwC3NJ
mrZUrwwbqwKaakvHV+uvb8aBtAnciuUzMPx25wcDwUlr8mYUDVN/3BvJXWXTah4I9j/SwztMLV53
IONvdOgRRYTl6+3V4MhrvaJwu20WDTBQrjxv4bLOESoa1ZP+DiALALJ1RC0vwqmByQJHkgISkBeL
JmeVGS8B28m8OxGlHloxAtiANszCzaVPL1xRLomcUCgBjU7XqoRX1vzSLv6oumAKwPRuz7kufTCb
rIkBu7cPli1G7CyRx4PNwEHIxyu3+kz3/0yp+LRk3zXL2+x2X9j8qgUdf4l/t1/SnQ7tDW/SPEhu
zMYJWZWILT8zSMx4Kj5sLQLYj9B1KrKXDguRt/pws9ncqyT3wT1op7xfgv/dw4ENrWxvDvKdwRKQ
2ftUhFNcaowSL3tXCaI4KSkGehVkPS+itawG43aXfGRq1uN9eB8gvmmVQNu6ASL/9lVMdWkW9qbv
typPcYbXVkL3qZz725kUDEugQJ+IhbiNErLoUVZgoDafUa9EgwKme0H+z/EVWulpj9zZ4eh3HEb1
WHUt/EpMWdgJyqvGM8ZeQ5GBTAbDCVZEbEbxmJyFjIEXpiAMbCRJKfEWs9RKdn4fEZ0Y/lypKVFL
SRe2GR7UJ1GkVuaMxSHWzoeM5TOma0UWALF0QT9spusV1QEUMqlvouQ2q8Zr0T7Ck3E2ZtX9Mjw4
Z0N1Q7Vi7m9Chto0/qBqMPY0pqbZEjL15XClRcP+qaTNLARuJUzB11DJpudKcHevfZAs3h1QLpUN
dDv97vx3ipwwFWksOAENsKtZreDp+JofFqFWiwNJxVrI+D/mzqy3cTzZ8l+l0c+jHu7L4PYFhtQu
W7bl3S+C7bRJivtO6tPPL5RZ3WVlIfPO3JcBquD0Iq7/JeLEOScsrIPPWG+6nqGhCPV6V0H+AR2Y
2iRWeAad2Mg8tj2Z6YjYxoTdABSFWaTQtST7VM1kytYvKnPBhASTEnEJ70E/lPciZuefWY5vinHR
mJB7muxBI2OkgHrLgYl1Ry2cnZY1ig1BuZ/xLqmNzybSdK52F8yL01SFfUcYzow9LX/Zta0tITYh
kWmNaOaMGvIs8njBVDimhMG8A07Ax0XDGrZXZOWXGoMI6t9C2FSqdU3BgByzwBDWWPBtlyJLIsaX
RV4A6u8fh/LOLWdO/cnGsBDWsRh/UROekoSsDSXzMKY7RT8ABYiG6yS9ZlvKjd/GXz/tQlSbQWf+
RaA8e0vxca+a2R4CZeC0HxncGLR3wv6awI0hgyubaxF1lQGTZAzW5BViAyK3isvEpZREII79euBg
NXe+nhHvWrrEn5YrPdrOOKtKYVpa6FjtDkBVLTpPLengORq3opDUrPhRWPm8g2NZPQuIDqFLdpw+
Tu90RRPyDtQZ2boYJWUMI+Jw6cCRnNh39mQbUXqRBcABzSOTheYTilqKATI2E7xW3U8w+aPxctqU
0wuF1q0IRzjSof6M9eoyOp40/lEzx7gcr7EB++T6gY+jLZkFx6M+s0Nq8bXVfLBYlBZqlLEawBgT
CHdctPBs+euDVcxgRPEDWRbwG3rmn01q675Tp4eZpDVQVzIsOoT3JXvwcaS4QvbXRP3KZSsVhjsH
Em13i66PK2QcC9RiTFaQwHcEzQit+uaCASkLMY9FD0OMEBEHHt2Z8KZ0mI0ykzDRksWZP+TzpqvL
wTI4PFo92jDzhk+m3cMR/z0heFKJHOr7/ggiRz4qqA/gskjOJRLrxfeFlZEYZiNcD47HIilfxIli
MMvHvr8TZRyH4YfyaWXop3YPvzO7QUVI+VPs5mp9qyQAwqy6ULxYmyRrFu27vBbuus5GqlbXEgPy
3HiJCmUqyTud4vAoxltlgIWdUt4VafNB7KEU+g50RfIXzVDnZlSd6orhIXqewAGWbFJIkWK3nME2
S9Xim5FnCet9dSmIjkh0JR5KsncCUXlrIRrSCTfdvIYQv1NKWSL2Ezkvs1+Ed1HVsL5hXiUZPKwI
kZnLLbvXoVosmdt2Y2+EoBsNqhcJXsuFSC4gkyuIVpxOzERxwTgB0GIVQUSMvYnPj3gErJeQbC5F
gK0ccLwGGovZu4xCF2lPJWK/PKX63eKR5knb8DYhfWz2qh+2xeCpXU/PowAFHx5Tb6w6yKnNawHK
KVF9cHK7yin12tOcm8Ya/FRhL7MkR0oYbiPWJHkK5PFUA5V2f/Bl1PMj+Y3YC6eW4e+1Sq4FJ+5c
S6ff5xDd704mETwUXUWnAcxB5MhfiR1NO6nveEYCO5IFiJUKzynP86Wj33do5yfA74IL46MXVvey
XRyr/Uzq30pcnzzNJUKVccBoF9iVKcgRmBhSSeYkHJXfSNsWVvJjak9LF2RHr6GJXxAlib6Y31Pu
l2LpjxEonjWyfUmFAtWdEc4G91OuSzDGRCjckvcLzgKHIYpKX0CNGFPzOPcs9Rot1qIVsZk6bAuX
2cLuBNuaaq0aE5TC2rNjd8kzkHlKeZYUh2NxMgu32748zrVmv2GYmbk9d/KZKLk4udRqGNdSue1U
Ye5dNAAqsMB/x/c80Vy+hE5sEDat7cgcsDP9yc/00ATQ+UxD25lYGcpCIkR1qeiKFb7saFKhBfMT
RpmwAoNWoj2U/8S7gDxG7yx5pEEDhzO76ssrqjbSRJTXzNOUZ6sf+zt5DKwmSt6uRDgsXXRkRkvV
V0JGmU+8Pe6bz/DyjRErbap/VMxJnNDQMqua4neOQbih/7QR4azrSnQP9g/b6Wwj2utumuYGDYnk
nnubqedSS2tfNRLCjKhvXyFmtGQ9kNWZK+SuZAqf5IZ8RCwuhK90DBFfH6+rAq4vST/BhaJlq0lV
LMKumcn3DFRZ2srg8rTx9Pey44qn9T45rGWauRdC9OsPFh+5N9oWXSfhm3DxnUO+1qryRQlt3wpo
WOBeM+MkJ/5RLqL2OhWu5slXFAW89cL0rgaJL4TXIzsSUaq0pwT95l/irMMrmwzVTd1AUqDmLHi6
jHKJccEov6fo9X64E4JKmXM1Yv8hgS5XZ5ZXGGFSpRPfPmnynLXxbG9+Q/TmZ1kyFZJ+AlscTxT+
4PtAON31eC1Lt5QnZEerrfpbSBWBdYODMrA5MWZAPGUwQgwrluw7qnLYst1oFMNkeIp9kUxsmfIc
hMVMfFSyIn208FEHjve6tpTFhmPKlUuwKdDj4ERbNDhbjXK6RJ0/0CbCCI5GDeb7Ob/LMg9rl5HN
VfNDq7JvhE6BCbMnlkERQWh/fJJyHcSTHv6Tyig95fZ2CkwBaJocr6REkuNVIo9MvvLuORz7NTx+
/s3UR0EOL7rq3U3JM45Fl77X0WmrCFhSHjanDiJMvnBlLPBdDWn3AdVUqrTKXlvIMeX+60LM4SWY
kRXYuM7TdiU6r64iPsELn6cqDx9bGqYuh5QmwqxOxKZCaJLIh0KGxFGSxfL5oSFfAOgvWuruxkLG
jSj7hHOgduYWZ26eloxbjiVaLw6OXhvV2JHdrRP5ByUFKsNIBEnN6UyA5cI8MUsZBYJOnRRQeO7i
jCAgsawapjGX7lvEMws+yTWYNEogKgiTftbn2TsnFLcEEc8yDDivJGl8IZqR2EIgTImfZD7iC7Vx
hst9V0NXvBLKOG0f+FOU2b4bq0+iFz+9YVK45NDNDj27U0SfM05cGeVSjOnxjsetpIe0CsLN/Oac
XKX4LIClQTGXVkktdIC0xSfpXly3KVBWAxxVuvPRXp1CJUMQpke/r96gF05lp2up6OD/pBQUdti1
eDSyRWBeIHvjJCX5QwjBjGWVcZPkRTjWdkKgYvF/mUUv5HoWrLSIcXFw610bdldcsnCwJa+Q/bjB
q10h9uuj6IUxInsHf9HpwbYBEDGKJvGk24iY/PNzzG2eeh6CKIVSaoOFJUoloSoR/QtIiV1Ce2TH
1x2U5FbuWLPBrL9l5QvwyqwI4hshZogUJIU9h/yIwMuqib8QRpRJeT+ar3mKrww5NweUqyCzkbXJ
Ji6sDCq+ZDlcx48tTqIFzi8UHjqdvMSFtY6DCzgu2TBPnMO0hjAjRj3dJH4pKKCxNWgKFTaLgccI
3xM4uqnuK316meGJE1gs5NGsh2rHvKTSJt4LkyKNmS46LKH9bBypHwpwyVfGhxgT8MUALVBP3oG/
znZ+xq8cQCMb5wDk8qqGoOIraEKnmKNmhoWyK/pssye5svXDtsJ7/wgdUcb698W2qh/ymArNr89+
Lg8k0aJ3kEJh62T8D53869nb0CqU2KqVXQM1Df+W/R5kSFoSIC0LdrlbT91Au8IEXKIN4ZYhX4Wz
Jbbq2bFdTijVGHnrlz6CTqedWQAUxK5xas/hccv2repLfehXoqFpzXIT2+lUOUrWKH44h7WAgpJF
ntwvmIEAt7++Q+0nfPDsDrWvd6iWUKrDqlN2EsMJm5SahqYlW2kKdDJyYeEUVtmeXe8AGsI0A/yR
AjTd80SgSZYobj4sNRKhs0z/+gJPZJyvAdbXV3AGYLZVN2DgyAWeWK2TzwKr2PhQXJbVXXDY6u7J
S4ktj8XBKsCovgvnAX3+m9dxhkcrnak1sTXQ4JHoTcBoljBZ44l3Tj2Ojt8zLDk/2RclV8mY3H2L
yddv+tv+jEnwRFSNiEsj8qTl7NdXhg/W2DcGreyiRPvkfHg0LJnKZCMzQtzf3La8/58e/59OdgZa
1kPS9XtrVHbpoVq4sXviaAilhhOrFC1kTEhaJNC8CKF/2zHgZwhZRii2+wTRMGSMnxpIV4cyqFqF
Do4d/JUM1y9ogtXD3jx4WpUsZSIZ1oLXL0NUlHDJ7ybJCST/+SH8cQnUGL8+8STGX7JuNR5Chflj
QIzK7FCG+hJCtYQMlKs6Gi+JxkTc/n4EDCJodioWi1O8SOwakQNiuMGlnmJcHYSXuopVU0GwrZkN
ZYN1XZZRFhNWGcIS0TH95oVKReune8HH3tJUuqshqPh6L3nfl40TODTzpEmHKGCIqQQ+aIMKHspS
eLe1SXY2udfi+krsshB7GtQq5FpY2+QLF/ffvKqzJxwd1HA0nb2ys6vqQUTkkkOIoF2iVDUw/Ghv
ig3bMkLXAJqc5qABKNeJxgZohTw6keYOBdWvX1/ZXyY58Jf+9bzO1p8Gz/ugc0159y5+g8INupY2
DlKDTcR7LhWNJfNPfFmr1r0xD/snYWaRKkg+zYUCeUSdi28SRj4W0eGpH5ruLH99peZfvVjYVjbV
TBqPntfalVQbY2qG6k5sl7OwJ1LFNqBr7359mr+QVzEf/3QeuY4/sboYUTWtszgPti0SffYWsmm6
G+jERETcbBCkDzIdw0vJltxQhOUCaknKKvpa6fPCLmNRT/z1pZ1rUr5v1yaIqE6vCF21z6q5Yxgk
yOBTdTfQ7unUKY5CF1YfQcrQ/U6nEAMsLg5AATzn16f/y5n1p7OfhSqJHtCwNUPuV5Hn21b+JGsB
wVuZVN++z+hfn++vh+a/T3jedZBKcqlpMbdbOcOtlBEEtRc9mXT1aQ4o/Vmvu/bT0LGGHeEbVbMj
aQvBMu9G4leVbZw3EfXdTEQCBxdWK4SxVvkdHelc43/+ZpyzVcfdR3anHSN119MeSiXSEcNXQS6J
XWWURPggEWKX2SvhMBiP8Dd/77cub+B87YONblJQBrTADOnr0K0GLR33aq/uIKjiK0IzY4TK0Iyl
W1Y0STA/KnyhKP36Pf1cXGYH+9NpzbMiQkY/4MDRKoZle5iFyc0xCTdqvVDMd5suahEFHrQ9kHCe
LBLlY9Eu6snk0i0jYsxkqsCa7/bOjCRr3sV7QG7qz/TZkywID+RjqZOjgYslwgBkmEk/LdlyXAqZ
UVW+jaH2Apvw3orN3003ue6fHqcqFGrEgNDBzwZ8XSd5DhalnsgTMv9lvOWtMhU8REhuAnIVxMJ5
181+/Ux/Xuwwq4VuZhtUtU3tvBvPoGpFqtSdvbMsmIooH6RAyNLz67NIJPX1Br/Sl852JdD62NWq
vb1rxpK2gydck8ZpWl89/PpEPzNgzohSZ7uMHuvO3kkDZ9e16IppmsFOK09PGD1EOJFyXHUBxIfk
8jcn/pmUwplZl0zD0FDMYsTxdU5oykCFcdI4O9Ut38tcuYhRdCYENeXhPnVi6HrAKwJdSXVFcCgr
MalGkAs2qxOqVUYdnoUq3UPFlgZlNyTOU7W4sagDdndiEB4byicwXQpw4ARFMy3jyE8it5WtodcU
0ZLr6RGzX1MwQjmDTqIqGAXfCsQZ6xoaMywr0EbIyeXMUkVmAwZlcGrlE944bGZnA2TtC5cPFJlI
UdRBnENUSZGiH/yjQyulrno9pb6nSiXYByk8VJMLQawFuhBuvlgXMJzkvidq+i5OUq0dzbNufBWv
Cstt7kSPZeRUnqz6js0loa49MUv86kZrLll3WbaiKnAS8uhDMY1qa9OnqYMJTLOxmmsJF8TPiD8p
LFh6+xjRFR45vPA6LSU3P5mYqdYWRFdulx7KU73Z34jz6+TYXhOEjVV8I0ot6cDB1KcNgaBKIgQq
WS0ksOQRhKzq2YGm2qDsBk7GpyF1yIie99eBYW+5ADd4I0YJq/adL98BPYlQJU7JA2NtpaugPXmq
yCEnk89WowmsebjJgMy4delf4yJCOZkDA6QYqA9sN9gWBpWc9qJPQVB+PWxP1fGzmekYikpxCOjd
Us+5FCWilnGI1cmO6qPSfDv2t1mRTM1UQI+etfSAvTftR9YjgIwTfSjBuOmBUohMxE6Xh+So2lZM
DgSxc2EaCxIq0KpACl2HwWQfFfoiHwLEqxj4n9onOYS+okeTmPRoOA/q3YQxLn3CTb1eOYPTSU01
Sel9kvcJXixDgFVw2Hye2hxp3V0W7DEzMYD5sjeemzgb86UrnJtYOdKm1p2seF7HGO62sm7GJ73v
tk6KrrZzFlJ1plJuw0VQ13ZpjGhCqMja0fG2jchIwVkZAqbTX8kLlpq6g898hIipt5LXUAt2xVH5
HBr1ig5sC7vJb8QLU0p+bMGZjTyFS7HAG8biSVWfsjKGQgrr5Ncv7i9CNHlcroZ03KQnxSlQ+FP0
qBoTPYVLzBY8ohGR1EhqvGy9nYHmAbm9ZXnHSBcZBDxDeRS/uYCfAY+vF3AWvtZa5BjJoBImayd2
nOjms7KASvvWHY+YvhhC7dJA8o9Ajr85+c/b1teTy4bzp7tPIMO2xqioOwI3v9eeSRyx6y6B/uCD
E5ZihY/+73uoLI7OXdYvwgb+car87lJkXf86g7gU4grLtMkYQNa+Xorj5MlESZzvsdAYdicNl2As
wM2Eh/AcfpDeBPmVmuHvA6PznnrCY/hyDWd7TxcfG7h2lroTGyqWKmF0CylS8ggAJSnpCA9KWiBL
kRIgjGf0wzhSBGQ8NPHtaqgaNabA+MyTGp401j/cCABNT35LoCRkALXEWqikn+6Pkie5mU5vW5Mq
gJa6G1svFzjtSlVULHuwlxJ3n98muucuBj/d8lkIOuQYqOKKSMyeYZOjLyAr45AmRfCe6qfc+JG6
Q3xqGZPRshmmOPdRTlzp+SsZ3dF5YXeZIuMU7q+8o1+P0VM/lPOB8eeK5tkE0dxUq1AdajtZ7ngL
klBYeLQ5UDzRazMxidZzR/204dyz+XbZtTngWNOaM4EF4ZFIaxDh30v5bMCd/9i/ZIe+PNWf1B74
dsIzH5y5CDs5nLwdSQXGdrwQszopjuwn9Kvg/MJYzK3idYjmcEUxlOtnYsWSM2Nwwm8wKBqP1qIe
DvMCLLI30ynoJOsgh/1BSJIiIzUVmVWiPDKPL+KvNMBrlSyenUCEQkKIkks44bfUtjkIG3CXdh8C
1nOwlodwPKzkzyneicLmu8Uu2VMwYtzhnjpnliW6gCGFP9ccXrpDNGvh70qZkepmNFwfx2sXYYzX
K8OnETkhNvTqRRsXi1+/QUOm7vkbPHV0gGuIMOM8DSbXPgxpTk2BqJIav/dHaVJK0VL5imvtSqR7
FPJPTHJ6x3KLI4BG1h6vxnrdpIssimi7WdLc4pN6uwRUzE92iCFa7VvVE92YNJGCbYZAHpzBBjne
v4hXKQvZAcXFpPLCyhu/Mc9ERD5i6mb8FqDHHu7X93putJ5HI3aDcYmrD3VYySEl5KIZR1KZ0alL
owyw2CUE7ZNvQtIdKB3V3YkeIE3maTvtj0dcrPpePmoM43046n5Z+G0x2bEiSPcZEDCqqTAQ6Ewi
VS2WSHOCDMv8kEHDpJAxJORGOkj74jkuldO9G78cQPo5qhCVGu2kcz+OldCIWKsI62Up+9FQU14A
Vbn8ikqg2BOchIDCkJQ5T6VVioRENtLMLjFwSWrobDMpX6lmi1WAeBnJqFcuurF+sPbFN84hfDCR
/5lRthCxtdSchB4eK/pCmiwee8Qyx0p0cz+Ypg5cG3xdoF7hXhtQdmAtJoq6PU40XjVkHwlawU1c
qu4CN0tjUhHuSydmx5AapBm4v4G1jL/asB26+GFg7FiWemrN/Kc9s46bia0cGc3B0fHiQL3aj1gG
F68WVK1TuHViDSD3F+qLJB/025iLvJv7Eikozx/uRDi6WzFZ5O2drMK0izEoXvHjm6cqPBqiJ5d2
ridGBWL0eLziHctmINg2R2jIO0qTtuCH4jELj7dFE09DZ3j/9cw9ybLOZq6lGbSqAudGW3J+r0qY
5/suLd1dEVJ2NVg4YOj091xAHacvVHcjNZ/LUiahqxnBZHtCXCUEWbhnY/YKSi1ieng30L8YG7Z6
ksCc0jFUcRFPLmilwxF7igC5k+Y+r+hme1FLsen4mpWnmgaIDEGhEY4nxhy1YJOOqrBJ+aDsikOz
p0L+0RkUuimWAg6IvQ0TXSpg8HCiQEPJDiZBLC28JU7G0CBxLtExkD6INSAvMFTNBeEBJerftb38
i6KRxXMEmkWnIwnC2R5mdUac6UeeYxSP6CTSSzO806vDyoryGdcpBTt6UzNH2N+OFoYaKHiE/f7b
0oH2F7WDr5dyBpIcxjbKqc66O3GJl72CSSomLGRfSItLtYJxwnJ18ojnPQtqSXfqw/5NOVrkfCgN
jkmGMhSGsx5EMhZxehfjOnVM1g4MZ92SJUbMyVps+AUsoMwgm6SMf0ud2ntD0uyuUOQnQpFx4XEb
hnyBhYJ9Lbko4oXwskGFGdvDXdqbu1KfrNgFCaVO3JMTd1JgxZP6jLWI8UFIxvxLAeuL/rprUGzC
aKC1ahkJIVSTFiD8RDYcAD0xiAk1a45sSXbkjgKKbEuOiSF9uFXxhKArumQtCfpUVlTizyFkGwnm
roX9OAg7lX/BlaS4EqpwDyEq7rP7zKpI5/A/iYcn2d/4QMRfyII8qPtZkJuhJ43SQ4TbPHJTrV5F
Ks6KrqIR4ydS8+TwsvAHbXuHvWMi1A/pPZRPHPHxTKBk5RA3hUuiG8VNOFGXVOdOqs49aa7TDXe4
zCsHgBI4hesBdqoEzL2+P7VkVuDnEk/S7Ux4jDwSV4Ibmv1gZ0qFXbZPUh1aXbPokw0IbbR7hWvE
NbZMMWmvQ+F7tj8aK33Q/AgCSJc+7FX7wjCOm37iANgWl2JoL8ZPbAMdRoEKL0IjF68VcRAPdp1e
baQ+Ghu99OLCMuP6xz8dQDshaDD2e+colUstSDsamjmiuOXRuMlEnyp6dJlYNorcV7tA2oxj+dhB
iOGNMRTqIH1ECzp4QihlrgtXQlaQ71SKP5iKh/1NOynvqoFVgLiJzhvkYFVU6n7T0aBnn5eb0tI/
9q57b+ZqQsRpPWbmuIndGHPi/DnvrUc1PzwLx6QyX/RCQwzxWGv9b7Yc/ecKq6NZrkXkJIvHT3rC
qG+aKi/Uw22nuIKP2Kl64SJJrhr9UzhX4TF74SHaBxZkAgAZd1lvLGSmNFaxYd5kaTlI8S86sGnq
zazIsVak64XU+qCESprOY2oqc8f7KmuGwLh3D/6Yw3fjKOIk7KK8cIb9UiggE0f5nXbX+IubpK6l
gN3SGECkwl8TwP2oHRRNS8tbkcNEGrTEaIQ7FRMdwzNbQNyb2KnJm6LdHOuDULME7jCO3VYJLfTj
hZAOC5XZJgt9H5ZPIhRRQjocY/w/rZI2xpoAUESmbD7R1rbaBX4RgaYIn+ZQ4LMyEpmBb6nOPiRD
A1Rj0dBG40K8HIU1zMOXPhe0BVnpMZxdZMYHz8JMqqWDnlcUTDOxCjltw//zffhfwUd+/X3Drf/z
P/j+PadWzNNszr79z7s85b//kM/862++fuI/Fx/59jX9qM//6MtnOO6P805fm9cv38yyJmrGm/aj
GncfdZs0p+NzhfKX/9Vf/u3jdBS8bD7++fd38p5Gjga9Lfv7j1+tvv3z7zR0/FMkIsf/8Uu5gX/+
/fL1/TX/2+3/3v30mY/XuuHjqv4PC+0YLTR1VTewVvz73/qPP35DW23bomslAi9T5zxZXjXhP/+u
af+gxEyvdFfRVZcOKaQpdd7++JXKzg6Ap0tTapbYv/9x71/ezr/f1t+yNr3Oo6ypuZqvUAaxp4hx
5eq+juAgHpyidMtuY3fGbO9u41y/H/TLPogwTb7em/Bv93gRz/tNk13Erv78p2f04zr+fN4TRPLv
aO3f55Wc5E8RqRIadUMA3W26kS5M60S9Vfp8mwX3SJCXNBPwr8ymet0n+FsEFg6Tw9LO1xNl1hq7
slkm/AHAi28dPxT6tLVJNnNHUlrrqk8KrzeoHbr5ApFXG/txFmxa4+iNw9uvr10703z9++LPCB22
23bpIQi7TRytBuXjYL4l0Yuqz4wx8Q/ZszkQpb1nZPfDtntXrWUYkChcK4fRc4etO173LuKAZDt5
jt74LiWizI9L1nFVu7hsJhhp39rxfewChaZzTV93rAwBbOBgNqzzFyy6jXFKK5ZwlS/rZXaZvcC0
PHg4V03BkRfjcj8zp7hyztrZMD1OAeMvjl7koXGdOdPIn/iHaTzLribem+1BVJjtEbZfHC40xB8G
ssxHnAp9W5tryZ3Wb4dwecDyVX22im2S3GfDOlVmto7DxZEcnPYfj+4QkQ3DxcwS+uBOk9avuysF
z37iJX1KgPVSW16+jkuC7asi9MrdRPfteom1cJPz39ysFZpub5vRncYDlrNeqd+QPJTJlD6N0BWS
6o4TwgRqcKBTa8sv9vNDtTZKUPEtOUuZreNxqWNdVSytcKkay6G7LtsrXAzVcgGOrnffrHycarAI
umWaz2P+GwvPHHchiy5bBoaX6VIxZsVbOG1RhizMeBceL81LiigGvahmiTs1dzWscbQJ2PD7zcPE
uLSIpppxalRXKIT4T13n4VQtyfmH0ouee1BYrfe6V+NdeW91Og9gR0Z7bmfw6oPouHAc8BgwlDTx
h9sTYpS+9Z7vr5w3I0yeMxCZCJHPajIs+9voadCI/V31sSfiU4JtvV+M9R1VDhqyZiTm5XRvhBgz
TOvJZdRCCt2kFDrH6NUisw38apGYU54TYJI9nZjewUKaMw2TpW5vSPf0B8ApHbL9YY6zn7mKxod2
jDw93lrWunEf6m6OQmHezeqVPkvWyT1G/2tz7s5xCpy5U2vvKzQMesui39hMqV+rh/+eYWcgLzE3
HhGO224mt8n1fl2u1WV4pW/NS32dbYdtts4u1ev0N53ZT8YDf7UYnaU6h6GiEzYAxya7aB/KbXU9
3OYv4W2wMGcgbdv0ebzNZtWls83/X894Fjhoo50c+9BpN+qVst6vrYfjqlyEV/GldeFcmetkC7dj
qT06W/3u14sWaI8s6X91l+dIcdK36qCa7Ua/Kku/4fUyvmpPfXS30XpY0STubsiJ2730YVyrq3KJ
y9Y8XjIF1nCS1/xsXk31Vb3OLtx3fd5dVNfNFa3/Ntl1FPlmMgdsD/eXjUvW4NHH8UjhZlqqntGD
Hvm4yAaxD1IUKR5KGRs39HQWatMQ+mniaZdu4bVvaub3N9Ewxa6doKYcaXDoH2b4msP78TvFv9jm
8xu7XgyQu9ASNL75VFxoi0Bhzl003Y1SCRW+aBamtVTrdbB1+w2+1Enk2bBqSm/8HOE6ctsP8cg3
Q0rvMfyBPOsTDnMImLigI+alEnsm8pHXcldu3c1dvdBTKkaeqcL09uPLZlnnHl2H2if6z4zXI2E6
wgGqYH7LKVec4IrOlqoHzw+pxJSEwThMJ6pvsJQkU7tZtpDItUWZrtvyw2X1zYtP9ymu35PiudEf
tOwzUFYVqeBhObxrl/1m8hxPEB8Ay04Pi9RaF8GyVbzqQ3k7XOqr6LM2PSOZVu/B2/G5t73uMEWZ
kb4N18rNA2KhIN8M8UvX+gEKKd2fWEv+QfMElNH7ZKlY8g9MNBkQaEUBx9+j7TiLlsGyfNDLG9eQ
fUT3eUn0Pt2QSVBzfbR2yk65SVZAAk/tLPaiOU5ol8llvmx9HBMemum3ytem1jyeBldgKMgUepbH
udv46Ec6xoqG+afnRh4K9mkyjxfZ0ryEW+MZPnqkm370et+ZARjN4m1e+opfXHTzYe5eKZ/h9SaY
HrzKj6a8KK/n9AffXiVP5cy9ah8sLFYjTyXJ9YxZf8mmt6IoMI88Z80tFivXC/2xZvBP2blDr3gc
r9Rt8FLHi8a9CWjBMj7UzIPgLkNSA0vEUyx/zN6UD6QSu+K5emYQQH0p45lxWFTHaVUvHdc3ZgxP
c1YBKfnBpzLPsll0n2ysyWQOVcshF7gzq8APr9Ry9PJ70wY2nHIAgKG299SdMt46yVy/Ua5xR3Sy
nenM9Z2ymtxUr+hPbson9Wa8ci4mM1bomX6hzeBD++MUouT06N1ZfrDMd5Mne45cgIc58UN/v35p
Vi5/fZiXPoL8eTiPL22/8J5V35q3d3g3Lqh5Lsv58+C/DzNnPl7E3w41W1fzGl0n2/1t+9RV/sAt
wVi4jtcwdeVoFPfWxzV71jT0+9ozXmN90URTFIJhOUXkV/cz9Q3QHhRxhl+PYW06NyaBNmZs/Erp
G4gUKIeMO8bdwB4cAYsRzXkoWOfZvNsw24xvh8rLnxTXs7ONY/U+kaKv4jxU0Dx2Xt8Wl9Z+2o2L
mCk7nSzyC2bicUF5K5wV4eDFF+Zssg1uoslD/mLPm4su8obWT9Np/9mjnnNXIwNfu5x0C3ozKYMf
6fPBnWsQIWo/fjFmwZIG8vMD0ZK1Uh/VR31pzJqVYXrOIqlX6rzdHlftttxa6/Rhsjle9zfdu2Z6
A445oV+VKAa8evRCRjL2XyRv75AX0hvsKAO4EDnMwkXpTINkFSk+CGLUTRFfOfGmLb2+ndbDjakv
q3pzbK41almKX2JP2JienUy14/V+3A7j7LgY1Fk/rIFSb+NNsGno2bDOiwdNfS7sN2Bza/JoP9EF
6blW7CVywX2khL6Se/VdMNL6wcsOs8N9cpMMzV2dJW92ls+awM8dJOKyUvbLw+Vw8AhQ0adYDpIF
D8EA6Az9aJ8wKL52H7ukSOn5Xr7kWn1hu+jdtekkRoYZubx4FKEf6YfzbO/QHV6PV+kRBRfxHjqj
9+Y1eG523U3wVPbXSd8AYcJ/QUk6FNOQXqG5hmSsXCaNv49egmRh0li1J8wvvCYU0pZRrcJ4lUDO
IoSqdtkk8Jtb56P5Zlh4fOKG5cfdRbttroxn65Ygpx2fjIm1spvQqwdtpVaRN7JGDLY3vkbRVdct
gg7F8zJBhLHLvx32NCpfWgevuHUelO4trr+N6mrylD40T8aNwojrTBrP1URvazAs901rp7pNr17E
yTzC1C9Cv+jojwC4BpJIUs4zJPrEasbuBnp5lF5gBZdu/Q3JrRlPwdKKfpbWfqmvwvsi6WZ5aXjN
ozG1L81+Sv+9iGWbRdb06eNlubtUnWf7jd5cl+q80K/aCSyAWbUhegYCsi6MZXxV3u7n4AHhgxki
d5smpZ+2PqT6AqdeFN4Fod5s7JEn4O47DegZ3W0UiizprDdmA/XdlBGGhfMzuxu3tr8wpu7N/j34
FtaeSVXqociux/TZonQatqB7/mRcQZmBCJLZU6LMPlgoOqaQns4CgbneB+qXsF6YUAZg9zYbvJ5Z
53inB7BRL76m88PNyNgrUN2+6vom2V+kxptreHsSQHNVO2tyOxUsqMp88DHP7Zdx4yeDh7LpMPh7
jJXUjX7YDMmbGoJuaGzPFloPyw/jB9xBPGv4Fu3v2DZtAhiUdVfjA2vjDapsrM3MyUZvt2a7jW+M
WbSLX82r4knPX5Knjnbkj9FtfqXf7+mzrDYPB1pirurpsFNfrlmTZo1f3Ef0UJkVJZlWmPjhwDRb
ZvEMUbSJGxG9Wuqp4eLF1/hUQOh4hl/LY3vINgFcDTFHVlYju97iOIuvq9pLxuX4FuQ32q3UBLrY
D0lP+uyuvaUOBaXKeVQvlbvyWmMzO/rHcUbWMYS0MfWGm/5dH1kmPAZdieIzWR0jv/LbOQMyfs9n
5sWh9Y1Hqsvz+jox/cOCTrd70gTUxLfNC3KzSJlPtIVb4L96VxWbyPDplWuns5a2DsvDMp2Wb5R5
aBvC7rxpb7Ob5GOCQfQlIzxwvJw4DBHkW/R5uBiewxj3do/2Jhfx436bZ95E9wbTV4Ole/CO38pH
l5gMy1UkbAYg17K0vYSqIdt36NHjdcdrdhRfU/z/EY1Oecj3cbeJ9ofem7AYKa2+tBx8sp8sn0Kz
47EDxB/WYeq2vqpg532JJsfbryvSpbp+0IYphSvUzpOOlsu0oC+nitIvCthKxuRZLV/bJJn1bXqZ
GOOMdNpVn/qqovL+eQq//69gsUvaBOV1/tmcg15fcLLtaxdln/n53/z/CIxJaeh//gE+/QUwlnx8
i7rxCy4mH/mOi9n6P2z47joeiPg+2Pz8Oypma/+w8EOEV6OYmo1fHAjRD1TM/gfIF3ZINLOwMXuG
BvUvVGyi/MNWUJHTSl2TVmiWhdDkj0v7r+BiX/m5tigBwHVpgALKCpj9fzg7yx3HtXVdX5ElM/xN
HCjmavhjNZqZffXnGdVrn11xrFhra2qC1JoazsAPXhBVu891qjqYykRKQ2CD9nQA8JXVrdvmLxFP
XwcxiQdVjoujkbT7T3O0UBibZb7/BkbvSREODZQGP9CunwpkGU2kMusa9B/0r84Q7GRaRfgCQfsn
/w+RsaZnXJjGtrHDbUBPRLg5KZZBmUt2jQZfLmfFw2GGr/2fL9JNsDUGUzyHRGTIMU1VXSKJS84w
qc02Q8F0AkmZeeDOeoRTKHXXQ3CdrpACZnSJ/4yM1LSiWIi2wKQ6XQRkh+pCn5gLNVcOsXrdptZx
aKSdOubIh9pvHlaTinEHx+XOtzpMqcBbmjz7RXNTqP5XSx/vRt4oGIfN4NIydi+v1WlC/e/zgFHL
Gh58eOXYs8+TNKcjVwCzbVvFZnjR5MFNQ/VOLiU3HikpSALcUm0uD7q4HAY2KaZpsMmhdp5OShFb
vTV5jIrq37Yi8m1AiOcjyP+veYWbmtMBoT043rBWs1g6Ep8GnnsNojTohICS4RB1PFpqgSpS0jwk
1lfTEIjkdtsXw72s26+DE+wu/2gxk/9bumCmbUVMsgJalUvBnENW1ShPOjmQIKTo0VYdoy0i31tv
asgPpJUDuDbUrEBtNqVqRw1DVUTeuQ9DPEZvuZL2kbImMMcdd/arODOqqWPMI26c05WkqzwNchiA
qwlzQJzxsSFTSbRkjQZ6igL5N3ufxplzXWxw8U5o+DJQDTRYnHAbGQkyke3NFPZQwIdNRvE28wkY
CDkhDrxcXryzY8LiQT/WdR3FKVAosxkFPV8MVkUbzFYOgqxhUtLNR//gm4ObkVtyiW5TWz9eHnWG
lv3Pr/407Gx2gw5ZLiXKuTzoMtCcgxOfI6VgbKrE2DSyTtCZbwDG0VWztu3aYRE/ar5j2bMaBGya
P9qct2JGmtQbGmvrkY0FMbaW2rEZh/telXa+Iu3gmnsS9pDp9+iPbzbHsZ4OqMWA/e72uMUcJaW9
Qa18ZU4Wl4KOjwNyVUXAXxzxT48LHSq5CBt2Ql3/7CqRlSHbJOnHuiSBiMHdD1cK0vVEbOF2muIj
3kXXrRYDo8gPuZE+drZxFx2kULlJtbf/y7fxgms84KZmzO81Jxh9vwt4ccVKad/S/EvWp65ZjAe1
NTCkohBXHDxLR1cbXofeQPqpafr2+Ph0WNzqm9FCBOJ3paorl88Md/pvJ6m27vBRKuHH/ElupWSw
bI1naNTtzeAhK2SNh25692mi59Ryc9VB4sd+ZVM/5+N4R26kQiMExedEJFmpcRzV7JZL7k29GRs0
FKbkNv1v3yIOGRJkigKnzeC9n62sXXpTn00pfrmJtLPqBu2wbt84PhJ3FCuZJStW77RV0zxRr55v
c51gjGYlAGOig9mGMqIRXA5T41fOVT3wHKTeS47UbFvjPJlnt6rT7XxMfVuL+kk53Xc9n+F479Ha
3p6x8eliqppFN54VQu6XZ2b2GuOlGkt5h0NRTUWUakCtJm4ZUsPzqUNL3T6CMOLIJK02ogKUkP30
exz2O2MaMdVpr+zc2BCSblUOX1d+T1FzyPs/K3t8fhP/+0a05wydwBdg3ul0xUg1DJnsZ27ft7xf
iPU4iAA2pEhEcqOko/rGh8odYFoamHgMrIxP2/hkuT7G54CZePxByZ6f/2TKS7tumKMBCx76R+IO
UKN4G1GziCt+PPTXwhsPvhcc8DmS6ENe/oL5kyc+ADlr2VQUfA3wbDmdgCaIx7gAgOcK+6LYrp50
IBKauvrkLf3Qz+PMJlodQ19uxDi1+VpM/UZTmm0PuSXqPXjuMbD46AhK10nCbY7Ci6cEK0DimfjG
v+0ITwMAH0+ACnb99JdqNfZdQaGnbixE0qAd7lrt40CKwL3GjyZIf/fmtDFTc2WV5xGMmGPLdkAU
oAAMzWd2EMrG0DujZOQyUPZyHyAFaLgNKOSsilcocPNXTgzFYrKmMvq4xKSnPxI5cawFNZDjUig/
gFNHGrbf1QNvutdt1KaBproyonIKvfk3r7YMwpO/eZ0/bAY+PWGTN41WUJqpi7EcqdjgBlOM7bB2
nVosb2PSq6FjzPOuKwj1+t4udsLrSH5tYwPHMiygdW/X6CtB+fxd/TcP//tRYtt//ig9yBNjZLt5
PaAFSs71+CqSswFJtbboN6YDFm/VJGQekM9Hnc2+FhepMYmpyFH1NOzUteFxTV+U9GvsjZuCNkZE
L85u1pqzi+OCZJGBnyC/aorD9+nXxlmstP7gsMHk75liHEVA55MH6pAqcJTcefp7Z1ORp7h5+fZY
vOOxDpfhW/LaUDk4Hdms9Nb0JUYWkHPhRJOlDyLz8ATmS+Hd5RJvqLdZI2mR3FxllQKZ+8qk1eLB
B64aH3si/WhoCHyH3TYfmq2phyvnb8Yt/88W/fSVs3XBPSKKdU1K3cz6UU/fc/mogj0Ub5IB28wm
NvAM1W2uSGOR9JW3UfWOLh0aMexWz5L2Tv8woISW3og9ayc97ImVaOGsyvCxdYi8LRIPoEQfRJZP
S1iMuAS1gNvdouq2YjKndnJtQgRzklBdiejWAqBOEsABNQ1SlpqgeRw4WZid8ES6GWaCK4sr7v7P
scS/b7KIJXD1guE2m7ZUT4Mgt2PYMm9JGx50sJpD9eD3IpBAmZAPFEdb1rq9omxlD86ySpQq81yb
wQEJFBDCqeuXJvjG+9KIvzU2yUUvezu1WTnu4ktOv9TCl02Ar7h/HIpUp9sQyc8SMXI6idA7oIe5
up7vde237iQrScz5/cpAlq7YlortljkvvZRSNgyGM4WulchQQlpXdqRdECXHsdK4+La9Z61s3oWd
gXYXqDB8SWx+3Yes06edYUSm3eYxBPrETFFd4cJUTfzTy4NfggzxLEK3Qr+3w/YlrjK6xGyJrAe5
FWyl1zFT8PBM1jbr+ZXPJ+mq4iBLQRQ+F0BQszoYgjjlkyztWhtpMhXBYZyKd7vTaWRJR1OOj0mQ
3aKGPioo0AFUhrzx4qvyL18oawjdDHVlohaWhmCbyiXPnq4Qd57ugbJC6r/X+tDVFCBZ2Ey2copp
5XNTNnBpd7q0NuDiyoA2pewDMp9Qf3Y+2s5CAwFmlMvlsve1aZPaMsZoIaK+gxnREok8dxiCQ+dP
PPfGTvc8YEcGICiH0oXha3vFv7P6bq28cB7TUZozDIJujRkhRTqdidYYEkk1pMD1zOJarvUvkSL/
6koE0bJdHjWvYSlEE3NUxjmhPayw+JuD3Oqm736Bzrp8iSxNkorIEPGWrRBjf7AbPm1f3TFqTUrM
ACkwdmYAiEeqD2zoZpPSgA4KVGxt3sWYjFz58kZ3AZ/ISBbILO452vWBQvfs8jctvAck21QiyGsN
Cy+BWZLUTvnQA/YMXDsHlQuofKycnV+qX6rYpMEbA2MJ0iraWLAE4Y3o3fRVd0YaKgoNi6i96ivv
odavas1+N4HsV7L9q5C0CpVB/nfYNAhUBys6WTNIlHjDLJXyIv+WWVqu49NF7Tp5kDvf5psL7bZ1
RnKi6W1UvOte7eBha7/K0bpWALw7ulALBlAmtCLxlxXqrePvpgagnI89HR3E7y/P54yh8j/fRjqu
CzdrSJ+n3xa2TYMSPt/WeSgPUHF9LmX1PvaHNyDpXzQnPoIiQyG2ApUAswol5lS/6uXyT2dFTyvf
cp7Rcf3LJvZzQk/8zKUn8ZoklOoBwGXivIV18EyZ793Q66saAahKu5WjxI3Bchqy9zyaa6HGTBvm
Yyo+9pWskdMRF83uBNVIHDkrosHVaE+nqP425N2dGtwC7Cni8K9V0s4FwyQr0X4sffKe+Laym5+t
EazVls6jQmbC5OVAE4Ni5pxNOAy9YlmNP7iWH229IL3t7OaqNoPnaMoeZT3aGMgZ2QHYz2yU3leW
Qdy2sxcZHwAUOLh+NAIIEVt8OvY+UqlyL2eDq1bGtdU3VwPN6BpoKyz4PZFYUOq8mVghHzJN++9f
ApDYyNRYjninzsSjyjAyJQD3IDHJ6nx0m0VRKkMXKBp3fZy49aqEy0J2SQZPHYH+FJVj/E9Pf6+q
OYWch1IP4ktHKoZmQDYeQvTOVX/clA58EGsvqhnCzzSVVn7wWWmVy4EUE44NQS5Nqnlu2+qpKbeG
3LtOofECeUW1qRAp2nRtetTbEdvt1nT1ECyIIguXZBvDr2w7ROPKTXCedok6hoKyJRcBUcvsYu3q
aJCM1Oxd28sfVbV/6oPGlb0MV5/qWs2pfA0ZLWOjWnllziqCYgKgf6CeA7wfy4DZdqOCo1WyZPdu
mnQ3k02IGee7Ir3Dz2Hna9p1mEV/6yB8UVuiUoAbDSU/cIR07Jo/GVVDyU/AddPJz8buIOXRe5l0
P5HDvzerNbWfhTiFXqlNK1HoFZylTIpUtpMtOb2rVORE3A49Dqiws3cJmJkM/GYUr9yJC+HayYiz
O8nC0bhClLDnPFC7pfImaoG++csOa1eE45eP/sLv4+3UaEtSbKHQMhvNbExpCFNab/SI3JwOIEou
z0Bd5K7FJAOVcO7iyyMubX8iPlq0BP8KNHHxSZ8umybCC05ppsH165/0AN1OeELn4W1YdtfpdwUL
mk2iPlhFfgPN81kZo7+XP0D8pNllp2OEQ0pg67aDhvrp+LY0ZbKaKbw5eQgxSL3xwd9UVnFEAmN/
eail2dUtxTT4sSr322yjp2VWT8kIisLKo21sSEhUjbvWpMFZlY9Vz7E3j5dHXMjxLcqgQAPIeBRG
nidX6jAF3cDsOrR0kxAGbImzHzI5HX0LA+dNxTeOef7Tj0EC5TwlQ57GW61DpqICb0W1dyrAEYcm
5uRoQXipDjwz97EAtf9c/tSlyTGACGiIoom7eLb1gmxsC0Nno1vtcM9GOSqddldSevDB5Flys00d
ZS2YXDhcxJEWiZkq6Llzc0q/c1JJMrl5aIwfSJlvy0a/Lga6N16yD2jXXP6JS7EW5XRb9IyIXHV7
ttcCuRkaOesIMLT3LLL2mdpc9VASNBg2+djdh1dG/2aCB8zkbTJVriLJWFiSeId9vHLrLj16OjGp
SuUcR0Re+9N93xS2jHp3MrjjGF2nUn6faO+1nzwN9pVaQ0UoQcfq1sGRmp9xtqbYtnToTNF+Nj+K
nfOiV9dVhp9bRBi5El37cbuF2H/XVld6Xa/kCzOzq4+gjrV1CGjQeCH4nj3uxdCFed0QU1px9uiU
w01l6rsKRqQodtD92qtO9BwpIfLHwZWad3dF4z8YvLA6OlZJ/mrV3n0tkf5Evws5+X55RyxtwE8f
N28m914aZBmcWrfuwx1Mhr0XhigoSVvcr10ri1Y2oMgz5nedrQkHNBl++Fkftchz6lSl0eENAMWz
M7aiA6joa/3apdWl3CEAPwRxPCOnWyuqkqKsEaFyqbqNFr1EqcFRDpRNs1bNWBtptriWpgQpoh6d
G/QGwrH+xjHbnQqCQjVWpm7pevr0m+bOZLFPTtAXjNTl8PgSQNDwgg2tg5JKZa2miNSsBRszOuG/
rYvSBI8x6TfGHrPLW09xtpdjmViY4FNU8HI12hpKixm1cyit29T+C4jZCqmNjjR1eZtRfbu8QRd3
DPUR7keb8qY5u7H6kJfbibTOFTewPyTuoLQ7oCsrs7t0Dmh5/v9hZjumbfOsSTW9c0XduQ3+tPF7
22vUUJFeWmsmLcS53LwkGbJFaZRGy+nurFI4h5jqcgjocQwRiHCaRkkp7SXtrmnGjW94O8dflfta
yOjIqbj0dHrLTKVIuj7FOU6bhN3QdaDU0+5GN2kLMpvtCJEohMMdNq7jI6TS6ddqZ79eXsSFNo9l
UPsUJQiZv+ZRQD4lXuWFJj8ZEfNNVfY0Ke3QhH+DOl37pg/1c1T8reLkqXb6L6mlQxsKEZ4b/kjS
CBxYeg/0+GuAFOrlD1tYCsJMqks0T03gD7M3X21Cq8wGEu6EBlvmjE+2dJuk0baMjNe4/2JhV1mj
0XB50PMtjUIolxIZPthHXoTThYi9lipMBF2AbjrokHeVu34E43x5lPObib6acKURbw6R7WwUXKQG
T9J1iAhYPfTPToMqnvwl1lc6eOcHh2EwBWU/ifx1HjWNkhZ3uaq0rg0jpgYkUeS/aMUWgImLtZ90
BpYjUKAMyJ1jijQV6drTmUNqq0CYoezcaIzw/aqID9vbwfG2SfG7hY3S5w4yNe8AzFaClYXJpAqC
8I5JNZJW7GwyM80qQYokHe0/NABANqeTA1trn6yWFxfmk0xAyALSUSevml0OnZypfqfCH8mVqwit
zSH6WoNXTR+qdE334PxFsSn0UunCz4i234cm3acLATyHZxuTQ44dO1tr+K2lcHl7VCLbY5iWGy2a
Vjb+0oAmOZ0B+hMxlnkrmwK7Wk8YXrkQ2Wz/YTC/+YHrm0fg8FH0fnn7L+0V1aK1CHxY44zP1d01
Z9KHJLUb2oRfv1fek9P+TptroTER40+Cvte3ywOeXyVsSKoW3OhYVOsfShqfZjOQEhKhxGpcvfwd
Ds8tCjWyA03m6GUlpeu/tbfSYVvYKRoKzuIggEsjMzk9DJHRYQxs+p2bRTWdeUSrIUiMrXfQpqt4
er786xZCAWHVigII6blO0Dw7euUoOUVRxR3A23GTOTD9zHATISVjpiR10d4bqLgbxm4y7Js0bO+H
u05//L98A3oyRHVAiM/umiaV7VT1I4Kt8LmHDjZ4hyDFSTj0DgYa3pMj/PusvTzGNxVMqY26BpBY
uAaQ2ROSVFSpgHSLP/+0xrpEHbKKohaLOmFR87Mp3oPyeaKnefmXLi2t2Ey8E2RH9MpOx8n0SlOA
gLVCVn/r1+lVpb0pJr4qWY7OzMvlwRYSFFsT5hkgW6g/gtQ/Hc0bsnBAU7V1y8raqjUMU+Vp8IbN
VD+Z5WM6wfr0vuU2RQn/m6F/B5e267N+p9q/VFagP/bON10NV27cDzT4aaqAkAW3rUxlhCM1rwRV
YWyYmQ4Jvo6uM6T7FP9Rt2EkS6+9914jWgYlPtG+TdGxa1AG++5L+7b86uV31nRo5aeifXrvcgTr
BsQVD3LRQBW912GMXp68+akXUGbgV6osf8DA5hGy2RuegaY3xtFehWBBfQht/9n0mpvQVngHf6AE
LYGPuzzo2d32MaponVKnhjgxd+FIZS2u8OSeyM+x18mRl/ReHdC/KQhuz+/B76AhQ6kuqJu1TpLK
Zvi8LGJoi6gFERSZYu1cK4c3UFIixYH1OgVfu3a4ARsz4axlj6BgLeeqo3Vp1ldmme3EF+jjWoXw
rF738QVACoTri2B1zG8iM7Y9K/AAOGTondhUjdLxIKnhs25C50TMmQxbwQuW0eOH0ZG+rky+SHrO
ZoB0BKCFRQg31+1NwgDGpM3405gem6uR+C05NkQeQ17srBRpEHt4EPywIWu3XV7chkggllm1thLz
eP5jHgjv6FUp9CLnW08Pyk5BvFp2dc8/aG1wbQD9tSbp1laCZyn3buskuXXo3AyVvzYH2tIc8CCA
TdVULo/ZlVFYcm+0KDm5EppnJbK4nr8V2RMCpjcx5ETHq/AIJBO2AOgpN6pZEMxIu8srsXT2iDx1
A/yzZmMDfHpvIepcyVnOQkQINfY8Q4WtXocAgzSSG1FUsNWNTonn8qjzu1lMO2G7So+OZ8CeR01y
Zgy9I8EoKDNvJ7gTqixBGE+OgjPTS+H+8nBnJbuP8TjqVDM4eRSJT39lgB+MiuwYZAkfAF69qfQU
LbUbgre9IdmvXbC3ZfpgyrFH945w71b1nVcpzh+1VQvoeXf041MMECwsPJfePNbPtKA2cgcg3qCb
W8tBMjx9rAv1zq7957SoH+R+uG/j17jNEEeMrlYmYmnPCXsFFWA0/5w/vkoySUOSm5ObDrYbdOFB
M/UrO/015elTqQ6/fD2+9Soa7el0K9vSjzHqfkrtyuovXb0cfQoRMrtA+NefLkeE4+MwGfrgwj2M
AOsZTgsWEFwosF+BUaZvg6DicMhWZcrOwBBM/8nQs/1exc1Yjyk0i0bCPIBxojzYBWZ7ML1HPdXu
1Mm47jL/LlTC62r4WTTta+OMhwIN8SpyXnTqNitLsnACmQoVpx0uAh5q8Vh8iodiwG++3Mf/IfIM
0TUN6WNV6XcZy+Qp9kudmnegJa8tivtdWF9NVnysdWnvjfHWM9qDPiGdr/BtHRy0fpU0snBFUmmB
9EeKT346L3lEUtRNqcX31WW/H20qdBQA2Uhu7AR/TX9ndo+h2u+9dvWRWBwZ6TzMd+h9nNV4/FHz
/azK2KxV8GzGaCs13l6R6pt4NK8tB7kmq9n+Har61+UlOetlik3Ci8CyCNAXTmGnS6IGoRnq0F9d
KYWFBKSuCigXFv3eNygTRuZRwq0AEJprlNG29pGc6B7qsd/5OhBqWZDN/hZlfy+pzc+pk561w9SO
mwj6yuXvXHrFQRnzeMgaJFD+6/Q7aWHCzGq9kQnaaFU1iZwC1xvluyPH3+LJCjeVxeDK+NrXlMKt
dqsOa/t3YfsaMjQDIkxyN77i9BumupjiRCeMwkPONeT0OMThU5eRso3t0aYA7nnqdWav1RqXfztn
hp8tsK/zl1tJVDMtTILGMgyQpkQp8Eet6NeJo0J41HHEHA8f3X6o6M7obYdsNYpbuEuhforwEYMB
npbZL9fquvfwkuSQVv6+bJNjn8ZPTknxq6eQ3N+oqFAJDGZlascMPsw4hM/SaknyDErFZoUiROQM
7g6vrrPyWz4peHKg4T4gDKqXMP4VtJqUCu/TwBi29oR/LxXlzuH8RP4PZF+3iWVtlKK7sZXoO/X2
g1LjHhyWbhFcJ7LzW8oaeaOqsNnH0dmM5UrIsfQa88X4bwpwCPtmdgdjPx1msSazXTT/pXSQCybn
NRoMg4ve/G3G4500vUWI1W2GIHQ2SnII/Gkb6+lNpN0n0mpFTGScs2DUoK2K4h98SpKQ2fdEBqQX
xWErKVm37atxY5tgqGNAZJ2C7maDMDZarjdKpt2lDqgFe8i+B+PoCmZKmOh3TebDHqlXqumLO5zd
RaVZSBKevdV9VNIP9kEuRqGHjCUWjZtQj4+TjTyNRMRScuoF0m3yi6cM/Qfbj4++nP5duWTmlVax
v4QUI30gUVGbcxXjXO7HcmSbB2V6LDWke7Xi0cqcV9Pr9slLJMSuJ6m775ziRxTbL1E93TqxdpV0
/tcBia3LnyMitflagSwFZ0DxwjkD2oOC9lQn5vWxwurRxAAIRejfAYrwqMxuxHWD59DKc7A0JEUi
GszMN0HL7DVoatvqYxVOVK9D6gZYJNjFaY/+kHLQxwAvQXVt6ReCRINyIvNOtZY7Zla7qApQRPAJ
eIAU62sQyDtlMI5+ExzqAj6ZXz14pfTkK16EwCO6hZgUX57lMxCdWHSarRCibKDwIJpOb/XStiel
qfiAOrMLRID9L0OJxIfIlmPp1jLio26GT7kebOhzwl1tDy3CG3CcnoZvlz9l6X1BvkBQaiidnR1O
pJLVbhwkGGnJtigcCBbdTWbhemYjH3kcZNsV7d/LY5611cXPh5grINYcvrN8QQ3VkVIkD2tI/OVM
9YPS6FfSNtuAcv9rGyHUEgO38xxnq+GwMvbSbSS6WiIdozx3lpo7yLyaU42upY1i2N/esF/yprup
m/6ms4xjIMEogdEPs59IDHH9pnwIGv2YS6ieaPZNIT2ufNDSZjTpf9ABAaprz1ttvmNWWe8oUL67
6FrugudJrR901T8MSfVgRvVDVjiI6aRXmQrMNJxWuDXnG4A0kRK0ELdAF3YOooyiXh4Kn/nAUX7r
sw+m5NrwvRecBb79iOHKhcVx5Ref12cY0hawCvAGztkvBitt52OkoimW1z+QZsW4xL9yMvOmGjUS
tWujwAXClraxpd3AXr4N1dXYd+kTUJwnZSVXAzsmdsmnrMCmBNR6SYKmpqcdxc2rDV9wvnJFmSzJ
IUYz7wPghgkitW68Ixa+lqSdhzciJzFxxEPqg0do9ipOvlYldkEdgmrcQQS7AkP6j38coylLL7tI
j9N1Vvwu1WiTmtomCMbN5ZU4rxOA5xGoTqyJuYjmNbpMtqZJdvIBoab0GKNrk2N4HqKuXxdo06xi
SM+PHl4JyEdQoAdDpsyJHm3cKzWhNgI5/Fybzi4AiEPZm2A21+ouK0Pps+ARoxM/qAqGElxTHYZR
VDw2YA9lo99fnsOzroOQHcfBlYYYwRbpzGyoXNNTo1YZSvFatm31ZI/WvquQ98ugRCIO3uA9Uhdo
3aPZEam57+bG96gykfn3vl/+lqWzjLktHBHuV/iYszoM1YRUtCUQOQjz28ypr6rJfg1s9S54Lrrv
FuJbcrxa41s4SgRPMlVekjlqnuLPPx2lOkcyeUoK4Dlhv286NpLm77Raui31bje13r5qwmMnfSnY
vnKRIQ3mvV3+2ecRBFeJAMSJZwWslJiWT1+Qk6UrTWoMbotne36IiBmD+Guvfml4vuxx9RcvHF0a
rKKlTG0VpR4R0n0aT6/LKsxKxEPBnMO4C66t3HvRIyptfwKo9xJkmdHK9rFjv1amjfpp9qyWa6os
C2stcGmizyXTFfkoAn36CKvuTK3PwWNbpbSTNf8Z6+8bPYlcBeVjAQgwxvAbOOL/spfO+nJhKhDJ
RVPvjE8On7UZtKjsXYNyiIaeRVkY20prdxlkGxO7vctLu/QrqYvwRjDjJrDz06nucscbaweU+Wgn
bgjCx8IloTUNFy75NktvcrRFlDJee6HO32SBsqHbhCmJQylxdqanDN37MEp7t0PboMUwYsCMMooP
BGuZtZEhQfnycxZSyK/XAE0LNxd0IipVINAIUOb1KsdKdXzG9d41gSyV8NR7BJvbNtjqQbzCo1qa
XDrPjgAZkp/N9S8ytXb0MfV6BDWBTWmJK3FyZDm8qqdhjwraLujNYxsMKxHH0o0JdIAWNErz/Mp5
baEStsu5YwHm1/94ncUk0vEuyx1kzO8hzYDc+qEBPUksn96p89Ir6C4pa3ifpUvD4N3jzqIxcRaE
TGUd+nqu9ohjBgfB4u0M7S60ka8U/FRIj425VlRZnG8d6R1xYsWZPd3MaqSXQ5byu3tCX8i5+0KI
gLZPke67hoWIhuYWSbuWayztZR54DdF9UKx0K09H7c1A6xGMAY7vwNfu6Dn7CoZRKEnG0iEWtXnc
Z3zfuU06IgCsJa4uH+GliYazrRLzscXUOXYdEmFtxioTPXrdEXVdnqUxC/ZZ47vmzdBrK2d3IaYR
BBWHyAoNoLN7cdKMuqnslguqDHZl0G7jSL2z5LcgpSiziuJcqLWrKsAGWxMM4nN0lmkE9j9iijmM
B7u0juUfZTJ/UMNtx2E/wsUpnafeVFde+rNJhQYPHpnqvgMq7IwQgEsRbascZawKZrLQHBFSCKOO
Vy1UqCbvd/S9Li/j+S/9GBL8v8rc6iSMp/vIwKih1cpRdpHvKTZqWkEjGW6cPLlP6TEUtnnrlcCx
ASGl8Ladl5Xhz9aV4bkNSZvJHsmTZttYLlGVNXvKA5JcYsYZfUMx22mqTcljvC3M9O841D8d2360
7UOcSl88Of6tl8rW0oTE92jchMnwRcXg4PJ3faRnJxUT8V2EHmjAwMcCfXI6LbVkxj33CFpTqvM7
SKQXqT2MbXM0Ak/e6hLgCPT0R1cJC9gv+BgqiPOr0UNmmfbmS5AcnOQ96ZJbuw+eIB39smQv3ZZK
cxdZ2jGkhefJvHSTA4i2jpEKjqZD4FnXWerveC/X4FZLkwyziUWmDgNodXZDtX6k90mDuE4d9ds2
Rt0IOYms7veDDJB3VV3hDHPJMYXVJPwrTRFOzdOwRq/MUZbx+Ysa/a6s+j2uZnnwIrrlokmaKbgA
dIjwJ69JCOfYdpB77dHBThBk9V9N035PTGUlwjmvn4qPAtdCdEM7E0jx6Yr64VhDr2ASYvm13AQy
cs1RiuywehPG0Gz6Q+O3ex1aiOlpd4BMhrLdKWgBbi/vrPNnUnwHBHQqYzRpzi5upH/HpvFonheh
cqv0Kubs6Z3n1T+5THcekvWT2d04Rvitbu23rkYRKsGXI125vj/I1PMNDoYBHChPCIqMs3OvNW3X
o+XPBteSGzufkCSPbo1xX8BJ26iK/9b2/jPU1+vGL3ZpIT0VJu82hXgP+aNmoE9DAtIWsgus57kj
6x9k87n3x7sf0eS9VQZtlM5eiWw+NFlmHy2wD7yxTN85+sQY0qKQQuaOOsKNzx5CCMN4C/TwS1XX
lFrjbOtbGg0/mrRbk854GGELIFi0QnqikYAFDPatVggbv+RY5e3PpB2QA8BGsZpwefMS6dHpeDyp
qq8su7gwZp9OXYLKBIdCQxNhVhjwtaLA85iGoG6n27RE11rZSUpxZzQ4aTTxtzxTr4o+3zp4CoSh
/Frpq9id808Alch5JL2gPEGCcXoCxjIG9wmaivqc9KY2PNiYhXlQT9K+/1kn9qaNb3vtFlDWTYnH
QvNfM3vJrNBiBcfHLUQVeh4hmp2K8bRGhzAc9RcbVbgpuzW8/h68sy0nuxrinTQgam/+vjz5588q
43L4CdAUsdlne70JrFqXO354oOp3dUMnMpBuY/NnY/gkkqmrjau6UWIuT5ebIaHwCjED8xym0vRx
2WV6RIMvUH816nBrl/KT7mWPwZh/wwUwn/qH3oBLbP7XzC5mWWVMU1iKCUDvbKfpg5F1YTIObkn+
JrTBmnY6KJFxXXTNJkQ+7fLknndcxKryM9ndvDHG/An3fIS+kMxDVcX3fjc8lbpcI+sew941AYmh
qtO26lWEN73W82g3zW9y7x8rH7E434TCXAzgCQmhTvd2GcVtb6eIoBV455ietSu95HZsnGfjzgva
HQamV/mNUcTPl8c9S+tEbGCi6UeJBEjYvCk3SopkaJ6Fz0jFpU0Xs1GtXWr9EDpNl0daCNQYCiSO
IVIrxhOb/FNlYBy8MpFF27r30Fi0auAmllP8zPSHXDghodndSbBHg2+s/rfLY5/HDwyNgxj8aPaV
NgcC+V4MeW/i3PpG4o4aLfuGKEb5KwOBU8o14qZ4iOdHh64ZdVQHrPZZHikBT5d0hxdFMEWESm9J
hTyt2xtn8G5F55BI8q5dw7Qt3RFcj7QQ2MLniaOWRcOkTNwRkZfT6lV+ZZL6w8ZUwjTeC09x62If
9fXXYEiO5iC5/oD6FyL12tARzz2pSv2A1vK0bbGc+O8n3yGZp7Ol0XCdFy1iqc5aPe6BK9DP6Pvm
oe8xGijvDcL1tl2rgi1NPiAO3laTWgVB+ekuCzptDIeMtp2V41FZiqzgrvCKfe5IR7BREDmCqxKY
zeXfuHSH0EMmAYEWIGLU2Z01sJtlWWKHmXjgTmFzJQlR+lEYSBhCE9n+MkTeUQ8RfSin8lFuYtoH
4cphXjpiAGYESZB0hJM2+/EpLcHSa2Q6GFXwYqT+n8r/rozBUzpGewufjyxAisHEtMtUf61MwMK8
U3SELQDXDBm8+SU6RtSF6ihi04fxtu/8vTYMB1xk5Nq69x3tmJjDzzjxvggJWC9Nvudl82eQG9ds
HNZoug3q6MrvjVtzeGxRrV75urNig8AcUEsCLYF4Ernp6a7IgTlNmcMeBG92hDfVd/Gfjgd1MwIQ
GaziOg2ljWpiiWFkI2AaZw2TvXADARbRyMnp7QGBnL3gcqXWowll3K1T+T617N89npTStOdZ38WT
tLIRFm51AgWh/IMuBUKys91YogYIy4Lmma+bb8b/4+y8diQ3ljT8RATozS3Jst3T43pc3xCSRkPv
PZ9+v+yDPTvNIoorAZIgYQBlkcyMiIz4jdHhgDk9SYnyoibKXtdMvY12TKvoHYnwCltqtVYEnnps
FdbqlA+IYDwKXGeoxtcqZ26DAwExydcyy4uaL6A87XSvKNvaeJBiHeI6mvg33Lykisu8DbnKtiib
RHTVpwapG5Qtg7nGs2F6wmBPY6xxf0dtrAofDxgvV3c6SOuTNtl2bEsVYgtT3r43FH80PmsYmTrh
+DCpPwI44dPi7Nweto63QCPAe7P562YTSWELjLHuUXpMwne9EjyGkfQsDeO7Jr92Ch6Fn8wMaGUR
FzshfPNp4QHR6SZ+o+749viYxQjrO2KWpE0IyfTfp+q6FIo/hfq5KvBYQdz335WgdLtheaIrQLm/
LhgCvdcWSePLhjhipMslaKPnoR8OCu436aXBlXORMPjrLvc/7UYihd4vgJlsaJLI6qiOCga9VVES
ysfkGqFhotFMrxb7s7L0roOUi6TvUeq3vywdB9gkeNSDu3n7ghUzz+NmGtBpUJNrIIcn1nuOC83T
gB42HQLziX7U4p+pFn38F0/728qrp52gRkuVSWRMuIAmyzebCR12Y21mnKZZdoUm7P0FNyIh3V52
kdjI5g0xegqtPDBHRtzGMNJF6a9G2R6NpTkmJplC26mrNyIhPX0EUZAH4Rqz7vLGc6PEsiUQLYaB
yiWIPTCdk/QBj/vT/ed63Y6rso82IHxv04ZuTWf57TeMp8goVFSv/U6OT3I0Lx7cwQWPtOQ0NfHo
y818DRRVyLxPj4Y1eSZuxrVh4FTQDGelr35N1eIaVWkfMOe0/XL5x0MyilIQg6DduFtxv1qF6sFQ
UIOYeRkJOlwUxCfQ56eAdgkeFsd9YvjmrhZIIsZyoIhviG9DssRZJuBEYYKhupE/LnLxkozFi9I8
YrrUxtGxXb4uE5eq+99i6wgzbSYZcJViMLhK96qd11YZxZSc0MRFG3oibMQLYAazPiAWdWzRA7+/
5FaINHi/QDF12iNrHdFhsfUxcHBI0IbRVWcgMdXJKgS7/2XCLzWvl3OOqcD9Rbee08QeBdKkQqt3
3RcI66ieDUArvoYNmGJnZ1zp32ea7Bdq4NlosVh84PtLbn5UAVSiC2Tqty2spu6aoDY4vx3SzUJc
DFOxq9TTjJm+KWEL6xZJeKthI9s7S2+9YsBZ4H7ps3PRWX3VpeiTUF8cBI6W9GR24FQNMR7T3Qhz
4yH5vmC9FBg7E42tAMIMBXkj2Lc0G9fxsWrRyotZdKjiq2j8Uu64eET7/2LEyvbh6iCYe0Jcf933
mJY+6TONpcYSbDOIqsJY3JBeC5ouO1F/81WykGC5I+QijL1/v4tnzTgm08wBEVABGX+Dqh8fxNVw
RiqCl8/XC7/P2l5dunVNUrkF/nfdVYwMq1xeMolbgpY8ZuUPCfryLNvwpd/POscmB1paPMwo7Obv
hU7+/a27eVo0uucyBest+6xLNDmxZRrU9ZA/Ogn63J3zmCblY9R/UhcGC0xa76+4fVgAfwim2QYs
YRjSYBl6suswo8FWKfFJSkO8k5r32RheIku74CRzaIPiRav+VblI8xq8gLgHEJXefuQlbVXJGhq6
hgisNMmxjMxTVSyn9JLbmSfUuJN3GCLs3LVuaRRiGzOtoQUCz+mmUYzo6NBHBQiySlNde+A2Oi/W
cgg0DJbrd1IgMVnv1XdGrv4lRKzCqL/ANvfF5GLui8Zt5+A0jNm7cUJzc2wTl8tL41WWjmWpEhz1
fs8xYmtfwEuiscq2gPOyek9RXc9qBvHIt+C/VqF8MpbcH5bxhNfeB8PCmW2PiLm5IlNDgavGqmE9
nAtBsztOr06+jBOusgSHAteXjkrAGF50Fi/iPdrCVtVFxxyZCbhGZONV6m+1qQ0isyV2wrzUG/lJ
aREpmq1ntErPwe4m2HxAjMNkUF+gCNfDfYTvlnHU0UbSY+Pad/3FaYrHIavfG1hZpofQrHfqvM3n
44SxFqMx+Dtv93rTLY4VZzxf47xrAsdTMXsUJkLF8j7b1WHeip4UlAjKCXe2G4g+3eQEKhAbJorg
LyrdpREyDOYfbasCxXkv57jQKnuJd2tRsTnFoJsB0jo74I+eJWHf8AUN7FPU8FPUYOCbyjDM5UNZ
OG7eqB8laEj3Q9jmsrTv+IqMPQhib1+sETB2bCOWzef4ENfpRwnISzQigQOkrEizF4glZh7shOrN
RAGUjVDCrIUh3yrtLnMSGqnCsnGvelWLIvyf2fJZUWEMIoIOeZGpx5Dhy4kMcDf9i7IKswoqOZon
3O9Xz1zURZoUMom4+mtcjOOoh4QChIqFYms6esW0Jy639ZIdQCGM6hnt3sybqzzT1U7HwkGAbhuJ
WiM509x5V8u4OUhfptTCN3IP9rOZnOgNIScm9pW5rh6Bb8CDDoFlKnN3SVQoLqCM8xIKaIR7gtxf
kix7Uey/8yX75zPkV+W0/y4tjvNvs4A0bztpHnjDC3wgnMhbjuo8nyIibWalfG3zoCPSSR2khZdU
Cg8J1Lv7G/sW7S+qdYp1UIOwf26MDW1jUOUw0nh8eWEZlImD/MJ123pJBcOCyrb50i3hB2mXfb39
5iFk0ZIkS97Mrme96aCJgQwtrae07LFqmL42vfytbuoLgIxrASTYKbFJIHx+23lsEenX11QHTD3T
RKHSvCaOmZVCYbCEQD/m4HMxY10Pu0iUfqEcfFGqb8xz3yeYZ2s/J7xTOZ4/57iFj9Ds7IGNFEGk
Ftir1x7aujqZ28hIA6HtpxqMBVomJTm69WFwrp3Mi5nRV/UeBmujlmdJSiIx7II6KX7Sb7tOdtS6
BrtCgU29MaXBo9OjDfiUFO155yWLdLN6yXQjoZCIEZB8I7SQhb3j5A2dOtmCKhpkXP4xdm8ld8Ga
K5SqE17Pvom4QdbvCaBs4DMQgTXBiYhBEE27VaqPHQlyVoUo6qgHXp0bV6Bn7tRdx0r+e5rsZ2f+
WcbhJbOjT6ClPnZDdQzsP++/gM03TRNEoKKEF9fqfDtmoix0uQBfK9F3jN+c7F05pE+6pP26v9Dm
LhJDU3Q1UEdb54kutxVpMolhpY7RDmL6vjwgHaTMqd92CS0WxJg1EwDh/WXXAVvAIER5wz8F1nqd
FTM8D+xgVgdh93MS3Y3ABPeCb7VupV6lJKcZg0GZEuv+sjdp8T/rooaEkoCwYVuVObls9LaOLZaP
/NohFHz5OPJC9N70GiCUiQ1c/Syd2rZiTt7himrsHNobhpj4ASi+scGAbpKeV5urkUd4kQOagibC
8m35VIYYCkqxl+JqaCTP5qWo0bquQWilRHQlxbXlowmK4P57WH/111/BLwC9yQa7abU1saxKdoxo
Rm2OBwmUcEaKaGShNT9elNo41nRe7i95E7Nf14QYY6PsTspYH6tRS1qnbBDGTNL4KjCrM07OafjA
YMfL5LOdfBF2ZZbyTwuw/6zr0MbiGGH1sypGlrlhaqjyxieELLQlOiyIVbaa4lpB8CRMZ23MErkr
ne4/7/oEvy4L84pNbtJEe1U++i1WjkEdFhaIzVcdeSOC/1+0aOr/GfXq3lhDPMHvwVIsRSNCyFKh
anvTYlGTuNTqbEb1Rc19R0GNq69OyC48C8ppqf4sR/kBRf+HUm/ea2P7mNa7vdt1vP7PT4D4/2pk
ckP9l7q0abR5HP3iZ5iOZ7Fwo1J1KfKz2n9WK+wlSv2dFn29/5JvYvXrurQoAbmghUQ//G1GYpvq
cdGACg5T4cWRu2NWMznLHuUOeSbnxLjAkzEaNhhoC0V0WqUe94OdU70VzbgZ/vdXrKJ1qtpDlKjt
+Eqqf2UzYJZQpuOlLBM/BCMhzGUFdG7n6TffOu0JFH6ptW+Cdwrnu9KmBn10omcKEFXF37KZdHA3
3REt6wdmXG4kTSc5K3Y23cYja0ws6ewxhbjtjciV1I6pAWjTwH+l6XBwjj1XLrSzYz4bSeRSuOz0
gsRLXO1yVhQ4LiBcgNhWxcditSkVYTT62QyoatHfIVSYo/y0WM6rDOz9d7u5GgpDJr4E4FDWF/Ce
4k8KKqYOwrx3GjEE09HsKB5r+Wvl7JFXN18maFB8NwmMEHDe7uI+VrFYCwmNvdpfxBWmxl5ssmIP
VAA21dhyB/V3Yd91/xnFUOzmjWKCTOebSzgNp7fLKiVi3UYtkQVA6KaKcWlLhQ/X75yOrcgPoEI0
nsHKIJa0Gs4lktJZi4wCq56Gx1daBgo6tRVf04SLqQFUCxPNRpJ4ZGkn62y+WeFrwhB/g2cUzMlS
VinK+iL4B/2LEIjKyvwRzlrOw6Y4eKbxnvHzRnZlgkGWR9iD/t167io5oTQA/ht9wXqHl3zt4mfL
7C/wmgR21vlXVYWQROOeT+MbbtOqHZ1TzZZBk45+pw0Hoyxdgc+q4/JDMj12+qmKlJPKaAUzCc9K
ewosZNXLc1FbOwz8zSf/7Xesci1OOnFKLxCSE6yJoviuTV8jJTwm3dcJp1Lkhu9v4K3wj8SAyHlC
yf6mD5gUDYW6ySk1kulB9AEHgAMCyp16kmJ8KKXI66L8lOjgSpGlCprsS2ru2mlt5F/g3MydhczB
LXJsqMbQwMRk8LskPhXGcEDb1IsK86CWkr8YmPQl0iGmuk5Ct4aI1P+LapofAP8IYC+yjevQSEkL
IH+gnBOGOaE0IsDB5bv1ZOVbjLV5Rg1f2HvRY+toCSg9cBzRUFtHD7sK9bpY+sF/dUTlQhhxY7BP
s8bq6P1279Jx2ampbkbEpHuuRMKUFMMKNO1X+3xR61ZOBrIO48kPc8ldrDnXiepKMbaMw/PUfKad
jyLvwcqsCyp8rmxOJzQhDpElnGPe2c3iQ1La2fU3nZDXnwVDlWoaGCz4sbeB1M5zcJEx0vJFD7HA
vtTq+z550IfBrSqoq9xo5BfBaBSaSPdPwNaBQ2L2f1de86HlMlEyM6a4FVNTQXKvw7+D+M9IfREW
hhJGvPfX24zllFrcy5nRoxW8SlVRocTIvkzcX2L9rI0PQnesH7k+jQeniz4F8ze0XtweV5j7C2/l
Y3pN6JGibCXYQm9fsZ6F8djkKIhHPQhuJLUEyCOmpGqC7pOSBsd/sZypo9DEiRb3pLfLBX0yqePU
IVjOUdak3iuRXXPUj0aRuVW/Jxqw+XBQfg3wnZTy61tpGja52iPl6edJdJJwnl0M9Yr+FGheig/F
+XT/4bZOrtgxYGjFP9bf0JrrUp1zNk0xMH2GeCtmGXP3A8KAK8GbECLwVbXXf988JYD/RZgiSBI3
3r7TpG8byRiVAawXpoPPAcIn0U8nMrjmSgeyEgp7J1k/Ta2zs3c2Ny0+2aA2AFDDUF0VOn3gNCjQ
cT5Hmb67op+TAD04ug1LEjxqL1Pb+Hqne7W9JyKwcTwpy+mXAeqEvSivKh/qG10rWpQAQ7VwhemN
hIF5K9cAHBS3a/WrYADc/7gbe4lvShOcKwF8ybXPjl13sa3W0GwNpfZ6mENqkxyi7jGVTGyU9nLf
xlYClUzmBV8mhP1XAbkIkc/vCgNNa4khXAQwXJQXiekJnSztxLDM65U9L9PNRdG14cKFrgpF+tuN
ZPVpPjugvfx3ltUd1JhmCcpGwje4mVAmlOrjz/vvdGsDMRJ7nWUwkKOT8HbFxhqWicoGU4/lMph/
CgxuRCrRohIxrudEfu6t8QTa698sC9iLMQrA/5tgG4T6oE0hJwYLKq9kCi5ADcGYPU7JNyl7YFiF
Pdv4YJn/uLdPRkPvkQHSqwb0jb6pk9id1NlEJEVdfOHt3gS+Og4n2geXOXm0ndZ1fnRDferSPfT/
Vpzg3gHqTGR5+Sb2zmphY0vF5xXKNaKYHTAvVrVvjpQfYNjDTZu4aT4noAhRJ/3ngV+nkUI71MK3
EsLW2y8tddqkNjpa43mTHhStuJJhHxBTHlQgMumeSM/mxqL7ar9q0jPvX6U1Ow2dZIoq7icwiqvQ
8W202wUjSlneJ+lPmBZKPJ+WcU8PbPMlM7G3RMZB22Q9xTDmYQzh+MLGLyUcPww3XcKTMDgH2uAy
s48IWEIIUAQpCxW3f7GzweCCgwJ8xfOvcgE9i8mUmoadrRmeyHiYPJ1FAW9E38CYILkn7EnCA2TJ
nTbC1p1B/33pVQWjFiYvHEiqL4RCo6bzHPvH2Jeu0SKr3NXXSb6YoOzs8thT4Wj9gw5nb+fxxWdd
3bz5DcyisfylJ7lO+LPT17Wu5+wy5KhMJAJKqTgN8VFHRFuPY3A9fpRfBcLETMyrWdtf+jK42OXe
oHYrkgqgFKofwn9mnRgV+FhDpZeIvSfDx9Iajjb3xmk+287iCfnmuO68QKr2Hn+jbwXOnU4A9Hq6
dusL8qRpaVY4XY8UoHqVcQjv4f3+KtvC153OQ4uEyqC7LOnPnde+cVFjq9P8x7kA5qu62nVAm1Jw
an3vJ71xxn/83EAgrc3PIUYQcex27Pk/crN7tTTK5b2O8NZhf7P8audpXanUGO32/pwaV7kCHA2v
wwGCJzfCqX3GlzzsW7cGtbbz4Bv7jZXFJEnclaFmv41qaeVY1djSMIsBHlQFZE8S5QJ5oz4IUbQ4
RadVko6A1g5x9Tx+zqWP0jLulGGiylptetgU3NqoThj6vPKzf+uIYwEUL00S9P6U/GHbv6LM9HL8
bvajy0bVRVQTEul0YRgirt6zHY+4ikgYbUh8ZiEOHwTxtUWgSbUiVxwqg2O284a3thbGfAx3wOne
MlulopGpSPCHcKroYEyGK6RlYICfh9l+Hr9PnoWlYKG7Y5Kcqd8+7yy/caKEbTD3cO4sDjYVbz+w
naLtm2Uc5FQaD+i9h7PzqSxbGM414lToQ9sN/yJpszeau4tvRBEALlQLEBy4lq/vEw3CahlOPJg4
DNH3qMWmU0p+THHx0aqdTwI93KXFYVgCV5aKD4HTPeS586g0lhsuCu1qw5vL7iFy9MbT+k+I9u2F
m9uSmB4cJBPICOJGd7Mf6lAfhyZo6Up5eIp6FnqlaRudAvwS+ihyF934PHTFSxBAdjHtz+lc8Gd/
Vdny1IXSVxF+GbHsnIbbTUrZLMSWGBHB7VunABmqdz5paus35Y+eIDBG4xFFojB/Ua30muTpXgzY
XBDsKDgV0ZRcUyTGmT3qKFMr5A9i5Yf1eWgNVyAbjeLjoHpCoo7iw19w4qSV4KDSQNtIlJhJfO5D
oBTkx51dexuWxNXh/37SatcqjLPjYBxbv2p1WLqmq6u4IdIwU2vDtTHtzNv6wtX/U4jRhPk9iVAE
AdSQmfl555fcnh9Aw2AbgNnT1LjRRw3TRanMTmkQwzDcBPnqtuq9BOtHu0VzJUbSp6wubRAfCKI7
FedGKSbW1sC4issMf789u12xmFLXqY2fFe8N+UM/PKJIoNjHJlaoDRBXix6L+G/J2TMAvT22KFDT
y0GiA5r6TQMvBP2tZ0vX+I6DYzxypE1Jd6zh+Yf3NRBi5DC8avy486ZvtyGrMq4jHTF2gLHz9mnB
gJlKq+eNLzzYFkZzXQ7SFVj4qB1T7WwEi2vp8esu+F/SwYigg+a0nj0QzmuICGF00Lq99LSBDaA9
IGjsALdAXa4hkLoswVcLwsaXKD7rnGZyNLqdrLvTEF7FxcckrIt1rTI9v05prB87L+f2QHCBAU0F
zZowdTOXnzvJmNXYgXULrCvu4FlcE2RKyhfxU3JkLwYlRXLGcAM6+aJOEtAuqdjVSRM36Lep2hDe
N6oITBTna88xJ226sa21xk9kxqrtc5P9IQwmkxQ7KSEKHrodIetzkh505we75/5ruI3XrE5EFFIR
BIg1skmV+yyoUrvxIxNgGY1N1ESn5snSCjcGKnF/sQ1EBqshA04CA9IF3OjthszkNKzmGEfpuWle
+RilziQK9Jodzifx+R3lKr1rQtoaDWra2Vmxskd01PeC4W15ZEBOFCAFmnLMOFe/wzZmvSxn+Icv
Ubp8kODZlkgqNBbAZhQ726l7L1AEDvwoUcJYaDgPgXQYMoZZvf9r56WIxtRqA/Ar6B8JxCpuN6tK
2S6MPA3SsPY1OtpAkd32SQEmmmdf7fBvq0rdsq7djNtidQl7RPR7V3WTXdOP26KKV/Lbr1jFinGQ
yL8z94+2f5yzFITuyzB/Ymd+bpDULT42NlBPyfAlPfHz4Z/6KwH6F9Q3ABzYraBIIQ7rb/XqXATK
MihWBcW68UTLR49wIWeMlseGp6LpTMF3DNQv91/9RlSGwsgQz0R2io6aeCe/rZrPYVKUnVFhNHbK
JpR2+PhCBEw4+jQQHCUkaxtzZ5q/cSmm3UJjiwXFHGsNS7KrQQKfQOyzre/1OfwzTv04ujrD7MZN
hfDYz7k6Y+yWSqgnK9bOed86gqDBaEWQj2Air68n5B8jlLSK7GuDAONeMj1j9iUKAXEfnFumdxU2
J9nLyCB+NpF7FUrmXNruv/rNtyCsHWn10Xu6yQAjoPFYS7LmFUgjhnjd4BVkYXgnnlAPFiAxkSDF
IA8deb9CIzNp9hrlt77lbDz4NQySdDLSjUBU4mSF6Uxxgw+jjoXXtSJLAmQuPlTJewt2vRmcrfGv
MpVccJqo0X5N0xbT5KfuxZS8UbPcOn6usgngy96X2kjelNLC3wPUL0FqdY+c9DyTbCjUvsNgol1e
1NNiK4w5XyhbGxTQdr7HRiIQBaIgBFKnkIrengVG6NJYKWXtj0P9PnUWxhMy0OKssf5UZ/2vZTHc
UP1PjhY1Qk4matWC68Z0kFIsgsuZoiqgazIqez9to2B8JTfzDrlacKt4+9MKu6vkfFJrv9GW0zj2
r0J9ovEtxTRMy9DVO0g4gzuae1zyGx0z4pIYgqIdBjwWgf3VR1D62lomdanp7Hfu8pyUEPgqMgFd
2hk5N3HxnHQhK5d4Dh0NsVmTFn29KLwU1aedT7TxHkSbVtQJgB24/759D5Mzg7Sszcqfw+kwZp+X
dnIzRb3a+vwkbK8l0EdxXTyaxh5h9IYnxXsQEwf0mYVqwg3tqClnLKE64rNqZT58ZBQhrxlOSBEG
GEAN1DnByF3ysRjxBXgHs0PPKsHVTJ80Mz2YFJmWcCH+UwpNP8+Gh6YeXbpHe0FlI68TUQQvioAi
dNHfviHK21aFKFf5DmQXZlyu1o5uFIIIsD90vXSYdZxvpNKX46fBbC7zDGE+phGacQFhYjTr2l4H
dKPKfPOLRAr6LcWY8YQu+GyTYmD0OvR+sCyxs2vhvJjcfjpoVCLgiXfFsZ7Nl5biUyn/zT6GBCRE
relDA1FY7eNGTnItiMnuXfN9qT5KnZ8OL0IDryWSTEPniZ0svpqA4tZShjUOdVBEG0PZu4JtfSO6
UkicsI+BKq1+iowXfZrIUe13ekrWdb40FL1JVjyV/Xs8aC7yFH8Tv0TYxvfxi8DR2EHxamUgOJfh
bn9cHJtV/QVlllxMoKU6XRtJzEY8RkuZcsYRCO5iL7dhsWRqwBzkhDAcst/I6Zq/BtPB7xhnmp1b
2kacp0XO7YzQyzVkrUnSU34rY8apFgrCg64zEjbcGqoHUrcHPdX8aJcntZV8SSzI09EW1iFAijvJ
b7uy1U1TWjSt8mOdwGX9YYWtJ1BbI0ZRVWN6dpWhsfA4RuXRVuoLb9Nrmh2y8gbABA46LQCQwlg9
38TWIV8aNEid0q9kSO/JKeoTv3bnhV8E/K41nxsYNgwFvNSkLNP7gwAQC42HIMF0Mv5Z5f1FCbq9
bLNxYvlZgnGCq8mt1m7LbBPiaciJLbpLZ32h23hFYB+fE7KhQ3ePLkVXxf7Ufxl09ZX2xDzH3Q+6
W19J4G7YlAJBcMOYb1CKmaS0qfxwjj2t6zzJyk/taW7Sc6l3h6r/VAG1KXD1SrGUipm1O3sXpY2z
wU9gPMlmweNMW20UdSkniv2s8nV1cJsiP4tKbQkA99aIQ8ExM2OJe6l0jJv+qQDpVkFkuJ/2NuIF
bU5YmNTpYp4g/vy3veqUtDurIq58uRRIlB6mAElHaj113sO4bRzFN0utCg2tHKzAyljK6b81YfhO
AG6E/LEzhociJCAu3/7ps+HhwOSTYwCkkJ7Y22dL1d6aoW6WvmiDCRqoqkhHVMQx19s5bbdvUawk
4j/UYQG0ebtSPOhyPlhG+WpTAThTzP9ge3tSsneANld6VV3nMgflZL1lpCpNy64v/YIgEqnqdV7A
/dOd18e95sXGlIenEh0k5luIZq1NOjO90rO2mEt/RFuTeqydwpNtZNcKOFpA0hADXWb5bmlJ7v0v
t7v0aluaU4zkTD+Wfts2rwzepaT53oCPk/8wJt1ttcwtFccLCRk7S4tt+DZh8dQwWoQvGe5bxuoN
15WRKENdlT5HsD12M+0qq3bzCTjzg5U4B8V+GrtT2gxPxkC84vpgx/k5z+k24iS5k742WnnMMwVs
mxwGRH3t5CBL4JtGDFp9wBrdhK50lz9K8alHlVzcKPVK8jMDWRUBr6oLd9/kTjRr1q+DZrJAqkEn
4Di93dppmXV20AccoumzQ/O6njmxZJAkfdbjDCgswyHoiRXRauz31Fu2djv+VyKVim24BuUYkV5W
OZrUfpNygnVKYu6pdBNdmQO2893Fd10/KKh1CicBlmecv3rQNHJGFTQmetZcl9n1UnsVfKZWfZjp
yohCMkDxuVGIVrancCOakh0wwc3jqhp4QO5hggHD9XQVRmZSAKQqoDjpEB4iXrJoHDDCV7gA3H/a
m66YWAkBAOwxYMlr6xadmVl9qSVm4beGfMKa5IMe4u2j7kEUblpALCPUUkCF0Am4mdbKE8O6KWeZ
aWJWGRWX2LS9DOWqQXYeBSimRjtMS/Ywj7cXS7EufSBUPnEVv8ntYxtWUd1ahZ9L+tU8lFXLhLj3
YlM6RJTeEm13FUefOks8ZJiuY9Q/UMEfIrXHiXtvWn6T98SPgTWPHCf4S/R53m4sKYJGZkpS4Rfh
BweWWEGwDgtUxN08//j/KLG2vu3v663S3pBzUQmdgIdvP6GA6docTxATfh3MJznlqTmqVtu5Tn54
vdeKwVgUH5z0oJU72+y2yOLZaX+DjoA/wC5Y5fxaK0sEV4njRqK7woylKFhd65KPyryU+JdlZ2vO
zksGNaQalA/zED1kMnr5ZbInPrp1uAxiOo1Y9j074+1naJKmoB1F5ky4sbZFfBA2thFnfSj1ncfe
WWrd9gf7Muuo6JZsbVw62sTrGUCJXneyWw/c+Bnb4g2D1uaR6G/fCFHXBeJOSduU9A7Qh8sxg2Fj
dUXxhzwjiKAXn+O0/kRgwcpW+5pZne0F39N5/p6D7l8iybPMaKesvUmg4hfhykqnQKCT7FXGiJTA
MZaClCVLhiegSX2f/Jh76+dSYq2OxdP9ULa9x5h6iE6n0BlZrddHbZH0Q0KSUDnmfXyoOhSScWhD
0+BQkzjGki43e89xPhd9eBhM9IX24KO3iZqnRoCL7g1IP8rNVfqIIeCYgUnZIEkvgmkVNMd2WlwR
xW2EhkzUlIK8cEPj0ZiQV1A+77wF8f9/k76QcWP4CjUJzd9bD9M2jUsDm8oSDHJ/qVAimVorcJcy
AYQXPOnB+54hWBNofhgtX3fWvqkRVM4TPFgQI2LEsN7v6WgUfYrWjz8ZP5Vy/ETVfczDn3ZqPQTO
BMy8fVhoAkv215ksen/x2+j6du1VdEWmv62UGUBQVkhn3vLJGlo/U78oXXWcKPTDrN6pELdXBHKO
pZpOktbeBpLAWqq6D5reR0DPFVbpwFncGEcTZ3g0WiR1d51NtlckiDLVBfq0xptrjW4PDn1BX4/G
kxL8WPoviAqeBvgxOVPVYPr7/ju9Tdvinf7feuL3/HYpnJOkac0GdNmStR46yh5aQmAoF2g4yaH8
GaX9cSr+uL/mbckvNhEQPrI1MlXIQb5dtHP6bKETCgBbRU5G+zOvtIscpJ7R/CVp2nE0gcwubhur
552Ft3YvRjxMLAWyjDD6dmGcDCJHAiSMEx/Angn4fiVz8/6VjbEbVOCMssHNMUlTMwuRtH98K+ax
NfhWqE7RyrxB9Ktt1iaLLVavcG7OvhbKl8j5RhTrsqdE29u7G5URyzEd404BXgXXjLcPWzSDbRVq
0ftD9d5hFDxKqFIoL5F2yMpLPp2Cgoc1I08dvjfolJ209GnWLjtvfGt/8a2F1xIB48bhdEy1RKaw
731rglyteHEbIzxJu+NrqgYooei+XH0yTbhOAwarsvhBXMAUUGeVa57tvnFDGiT5vLPtb9M270ZI
QoNaQKltza/PkKMLg8ruMJV4zsDzpUnvAcrzwnyPcXaLlBFfHcEZ7lWk7BvYrBJJYTFkQYfA31/x
L1GlwbRKUhpzfiJCdtn5ufxpGp/vv/nbgdzrunRhaXnBGF9z+R3Ms+IpTHo/Gry+RN6M4MEF8qyO
l8K89j/6v4zZrcqTJL/Mw1MZHyfg8c9O7unyNTJ9eyd433Ypxe+BeUdVDESfcfHb7ShxGUO1OOx9
NX+YQijYbo9/S6VEj1khn2Prg8qVs3X+NJ3lONA9zuyHFshbgPQSYO/qiMj9/Td0O8EVvwibYfzP
QFDdTHC7kjwHaKP3mzr0WjxEzKl+nIiDqOW0bpHkF1l+CpUvzRijv5W7iZRfsyxzzWWPi79R2NCx
fhWOoVUKS21VPLeRambomvJyQpC8YevL4XiNi09plLtF2bpIYPqGlHo2OahXGle7VuHOkbip5bgR
wxMhyQkiAU2Rt98HHdt8GfO582Htw5xgXUSecz31MNnq96Y5InG+KWHEYoBkgK5xCmGRv11sDrs2
rMFx+UXkSzVyZt+c9u86uDozFvCHNvZbfCKQ3MSzVJZ3duJrDr23+Cqrq4j2hpC7eVLl2scfny20
32mcN/4YfV6sd0vk1cbgNbxt6chkJ5bfjfahylwt+yjb3nKe1QQNvx8dtlRW6Foqst8BfIDSK/5U
UzzC7YTOkXKmaD6q0YdqeV93z6nzsZczt9fhxNSYzZfPsoaJuVx6iGN6RZR52lJ5yvxRyQ+hdcjs
H3ovu/WYeAbY0lFzQyR8oGliExIdaaSHw08EQlwjtUDUgHJw++RKzd3l79s03XlhNzGcj0XwEo18
bnj0LN5+LNiauRQXXQdV+Iu4YQr2RYHmv4NmQ8/MjQCSm4edwyl2wOojkbg4CQJv79yIc2SS1CeJ
BMzSUUIXg01XgFkscXdkcKr3bpm+JAyJ5/BHZHy4v/bG86po3SIWhdoMCKvV5izy1Jmd0n4FnSpa
KCYouvNL0nTX8qbo0qd7OOybgp6G9e8LrjakXDS53cVO65ekaEEsMDtkZmi9Fvx3KMEU5lgglSrA
jfcf9TYGiqXBXhPqhFGLvLrLOFlYkKB41gqncyt8yEsckGt2nZ2/YvZk9VfGyzfMzFfG4j+Anmk8
1HuFwuY7/+13rGr7Bt9vp9T4HcFS+BXiaAJCV43DYZYBbeCvlCKgUe2EPHXrxaOVISp7R6UeXe3s
udXkuohNrLbrH137uXHOXfocZN6sf5bsk93/PVAXcq1Jutg3Tm3gBvVBmY5pfRqhfHDx3jW9e/WE
WO97mieiD6qw8df+wapTLQ5TzI4+2lFpzpZ1duYHs2F8+L06Y8GHNCqqMbSYoBHjEa7ZTzjWlbFr
fyu1R+NkjYB+vPqnMXpO8EnLLvf3y+v97s7PWw+dywZu6MBs208iv14ORn5Ev6b5kGRe876ZmXce
p/qQ2JzLx/xRRje/1TmxD0t5XorLY9G6qQY01e/kQ6T4S+mdFfXBGT8q1k78eOW83fxQYhV4TA32
rLz6tHmSZMGi8B6VWT/YvLUIEI6TxV/RqPqZhMwy7Cm/ODLSSpbiN3ZzmEb1kjl96Y1j8x0YoQtt
3O2DXw1eu0v1DbzSoR4ooQ3pfWr+MuT8e2qdM+zkzHdVXHtQk2PZPttjeTYy2H4gESmxoZKqzrEI
ijMS2RfL+AiMzpPUl25YGNV+B6PaVl/SWv8Qy/IRAZ4Uybi4z86dpPyBmJzgDKpC/elrkvr1bD5E
/ZekeDZNnKmkY2+80/MTnDg3lR4jqT70IF8D+UMo/+q1DzEbGRGRFInSTDxIfS2p+Etr+RKV6THT
mouWZXRtvJyE9D+cnddy3MzVrm/lr+8c3shh128fTOYMMylK4gmKSsg54+r303QQBzMktlVlV1mm
xAYa3b1Wr/WGj5eJKZK5k9nH+0fwpHBtm8Z3w3G9vs9UQoZ4yk314h2KO+zOczA3RMdD2OxGf9tS
olB3irlNtVUzrLt+ifls5y1pthTqXqmWTnN7AatcDqOFr4AbSn+wwNeGgTXjxi0v2H3anXJVPyeb
oeZsWjuE5194f15K0jXKcGG/LHX6ywBCERzc5uEhr29cewPiLL5XrouNc+vnlN2bJ3oAbbidmQSx
xE4nQdAkFXB5SMkcx029kDpPK/R6NTTZOv3SpLc2GNRv3o30tWKXNFTxzBe3W6s9i+ousQ9KeaHo
a9C6Bbyb5tqqLwzzyc++xM6mCOpF7i6xa9D7fJEHa7/YSul68NRlibpzW18r+oXj36iUwEdlRT4z
6hsq0RBPn3xjY1XaAiKC94DqvnFjhT+67pA2ePQsk09J/lV1umWkFJvCuzZcZEAijkB3Af7KuNFc
jAzypephFd/8AHx6GXjZTCZ+bqKECgUYdhz2gOodT9Qgq5lrqx3ZoJGs1KphS3prQe5cpNWzxNXs
4w9zbjiQXxQgqN+J3t/xcFGiKaFkpTU1ln5NcM8acyeoo5H1SwtRD47mKobGmYXAtV+oB9N6h1h/
PKDTRr7UyXG9ykeMcfNn0QYXDIKPX2tulMmJ18OLLiA1UV7wOX1053LsnwdlzmrrtApNxkBmBPuC
CsbpjT4B++jlsV+TAn/K6ao4PecTx2if0F6K+kMyPjreTSsK+4RxZaAKi+9mjjiUXnKRq2cJ52cy
RdrjZIg0D6mKT5lSzuAh0oN/+IrrLYdLp9p7CXR5an+Lwy9+q664VHp4oRWOsnTru48n/bSWRU+N
MAPylgQK5PXk27okzaYfalzmu2IhcjfRBBAND9X95UJUin3garQesvLh45HPZEwUVqCHIWgG8GG6
qJrOSdowpAJqB6TBgDdV+vaRli5NrVhmP5yV0bQzx/rZlxXKYsD9ETQ5mepoaBLyqLBaVRDhFP8T
vuELwcMWuarAkIo6ElsAWZt6ZnGfFt2B09KkF0JjCgLjU3RXgNmrDPOS140+58aPWFoM1Scxz1b4
KNc3NurFqRSvhGKNFMkzo5+5G1MqEihihKExOpucGOZgmD2Vb8gdjruI2ptYlG9AXqLcbljFzGDn
ZhkYHcET5bFXUs3xcZHDqLGj0IHIgmOLVSY7tUBafERu88a1pE1VgU4FXRiAa/94SZ0fmdI+6BbB
oThxiIgsp2scq1yB4Fma7bNg21mQ/Cv/icPkFYGgPAsAwsy4Z7awEG34z7ji52+q0Gg8qg0qc9zA
ofB15Y9ax2N46xjPSNot3BEtQuY9wIsahpcHBffj4c8cnAIyBOeW8wx41CRO15g/dRmlRqDr5gX9
vF3efXX7YO4lxSKZpAMcmqAbaEwSJ6cqDWkUpJwiNSeF/jQ09walxogbrB+mq1ZH4jzsNya0FLW+
EZyt1PM2dW8vTPn+47c9rTXRORJ7iEY9t05KkseTHUsodygDOEmTskII7EEHtWuUnzOydbu6E0W3
FusIBw6ZzT3MkFbdHCT/9OziEWDf0sKCS38CNzLcLLNiW8/xT+8XGmBUITpXYG7cBuR99BIbfFfG
eMa+7XQXH486STNQYiyjQMC+4zzZQQw1UZIIan1Hwf6yyNPbmXk+vVwK4ji0FIH4poE0mWfFjpLE
j9xi5SLXawVck0pl2VbqQpgWh8GyrISBDUZqpFczQ2snS41sU5iYI3FGD2CKLjGavuK0og83OnsT
tJIQpnATlBqTyzSHhSJERZVmrbMEQ7vdCH6WiQPFx09xmmYdPcR0W0V5kPuh4ZcrWfaQ+IJhEBg7
2SclRc/WHSXMp+aW9ulOBrsGBIFIbFJYnIo2Fm1Rp5qCBWChZOvIS1adiZ27Vl9YhbQWoKIcUlIu
QR829EWmSqumS2/rON75CHNp4cwEnLnL8zjMPp+f/8FN6Hinkfd0Uekj+t0aPoX+bFG34epbDEM3
BUPmVcZS53rsQU8y2o1Q1BBxVPAwTCSCUFRYJclNl5vLBj6GjXVrb2pL1bjJsO2x8oWfpivqRB9/
tFeS3PEpxaNqVGQxCOCUmlK8k862B6wBQJX3ITZmyLOSEo8UHgSxz7FRMUXkuqTVr9rN2hsRM5dv
BQ83uEibF328bggZdv3Yt0hTNfvQi5bgyl6rN6Xv780ItSW1uJDscu54Fdvp5MHpcmGiIlg+0xhd
oNSlthbo8zR6dsnmTbCDgmAD9L3G+MustiOI6I7nimdteM9sdWrnmJ5ptoAgTeMmLMPGlLSCdcc5
JpJAAXiNRmOZI/qewLfSkHtKm41ZzRxp5w7zo5EnSwyNp4Y+aVlgTo40AYBeNYxezc/E6Ja+txPe
niyUPwWIHKgB4mk/Pl4ypx0u0T1h39FqJLKdoEAaUyulumzzlQbn8vU6AJMF49VN1kQ7mWKiTi29
joZtpEMReZwZ/XTuBRaEXq5QscTqVZyFb3KHNsrSzApVTnXJxFluZ9xKo9ApC5dhdNW4O+SKtlU+
J9B9ergdj6ofjxpXYxiYg5LTQ+ArN1fVT7aIYlQXcRatGmsGdHwm+z0eThx8b16yC9ReyzVeclT9
hV5qi8HfyB1au/AMWqgOrDOBq/YiPrP7qUQKamaWT3cXD/CatoBWRF94EjuLMB0RJ5WB0HN3rcJH
1dvIiL3Hsb3UtY2Pw7aAx7bYk8rBbHooJvN4ax8PPrlj1cEQurjSs8DotijAFIKtnmhXjkvTOJGo
knCai88MH3MfVxjCJnC5kDpLi7nj8UyGzKNgamihUocQxrQ8a3koSbb1IGhI0VIF7jV+ysYWyGG6
6wIhYfvoJxVH4RyK86RhzfrmSIZXCOQHZMhkAdBrEb6SIK1Gr9iW48/Rd/CUdhamNsyUeM+sbK52
4jpNR1Lkq8dLzbcyQOdhDcYKGQc1KHEX0JF/peuVbyls7qPx23+/tsRtR6UvTLICvOt4RDO3vALq
Z4ZlWY8paLJKTHnbt9c9OoPmgKlgTx2MDrW/yVr708eDn3lbnKu51tHd5841pQImpaskoAFwKXO9
XR43V76L9djSRw+0y4Jfffnz4/HOLGVaSnxIIXsMgmxyXie6GntaYqcrmexXHoxV7ZUzIfz1C022
i1CDEwK3yGSfYi4ICaGdghOU9H4zIMdWh8aVnxpXVp5thvizEJGCKoXOvf1JgN7NxH4I+oraZPbN
0dsfReSNtJ5MfeVG5spzUF2xrz07+hoZ9SJpxs3gO49u135rINwvqyLcGUZbLmygrrg02psglLxl
oKp3rf/949k7066CkgjiTmjtAUKbggh8KUxRLUxSiN7mQhCvVecyzynjE9Wpm4r8qdKR55AD6u7x
ojdujURbdOrLzHOc2Y4Wc8z2EL0abCmPl6yGEKmToM4Mxxtv5DrZ+a73UBbB3uzaQxnfDGDGbQVW
SJ9cCuStOJwRo9hWZn1A6X9nqdXMVz87NYA9ECih0CcaH8ePFMK1AnkHKnHAoNmkhB73ZPxDutA6
cxnVlDch4cuwj6swXYizSgBik0HdevKsbM+ZmEzj9vezTK4+ru6rvpJnYIG5YeQ9iWPmf61KkjI/
vjTd+uBxOgco/9reLN7m3A7jwoXAJ3k3mInJpyF9hq8fB9mrVemQeBs97TYdQgu5tBOda6GUoX/N
PINsW3sNFWmfb0bZm/sgYitPtyGNRZapMO82p2DVrIcyOA5DCvQJmrdxoNVKCR+Lmt6gxUTWYLaL
0ZSpa0AR98ju+93MKj33BJypQidHYDqmfuXeGCtjX2WomMs3FjUFYWAiyJEDXAOJMooLjdboPdy3
vK26M+DzfvwA53aJ0JOnyiC0XTXxqd5kLQo+F4YWGZwKPk1sbVgUaJuF3FnqcE6e73QoSjjAV6DX
UVNAF/B4qK6U8lp2i3TlqvKFZftbB5KbVnlEsZnvelq7gGhA5QQMMF1aaoLHI425HFp1qCcI08qL
eLCvsbi4cqwfsXuoQP3KWnjbtcl/D5hhVMK/gX8Y0ryvV803U0m4VjS9VsB222g66/129IsDTaRE
2jdJsHfScpk67TZMk7VbB1eaZFwETTfz6mdq/3xFoUNoGlQWIM8fv3sWeVbajkKku1dWTfojrIwL
rkNoykqbFLOwpGCXDfe2El9oY7R20A5W5G1jjzgCjbssSD5/vMDOpGPCD4lgQP5DZmROPkYKl0pK
ZRkHmarZk2SsihDwt6m/VqSrEiUK9HcsA3rNIG8/HvvciuNbUGxgOogAkzMOk/HMykfMaxQCTqeQ
pTi3ljAj9oLbj0c6t+IId3BcYLigLTNZ21WueSiI0RoL/OqiGe3PqTX8Qopy1VSttKgtO1h3YzbX
wz0/t2+G1Y4/Np06X45yFjp4mIIqRb5P1Oi6s8sI+EG5ap3qEj3zQ2fjkSP1m4/f+ZUucnx68mUF
0py1Llp1k7MjNNRQNUoNvZL6oqjzi2TIvqVBv5Hc9LvfDjuDRR5eRar/VUHphsLeoczKy9FUFsMi
zp+bLLn/+IlOM0UeCH1qQj7yOsS24+kI46pUhoAT1O/LvTIcnMZflDEsc0rTrZxxtBszx+fZ7/5m
RPHzN3s+6yrDLHKAOGpxHUnZo2TFT1L5vXPBLsfhlVeScVh/tKN+Dzqt2jUDaK9s5DUrcxVIIjoN
2yGi+Tt4W8nKl20QbOrQv7Idb+Z1z39yFjqximYpYeP4fdsoMiy39cH/xP3WzJJ1V9WXRQLKJLDR
TzD3UZJuYrVcVnmG2Ju9sCw8pfMnMBs/UAW+5tbyoGVzxDZVrLTpSqSMClMQVX16fZONbhuYBkou
pJPekC69oPUXEehU17z1cidf5mmVbscAqEgGa5C0Kyici8K9LD0f7X1vNZbe58AzkY11s5rra/ap
GhsTlYz4wjGqH2MoLQe1ugmaucrQ+cdGFACqEG2zKaXXLiIdgV569Q7Y497+lDcLnC48cLdWQnOn
+5b39bWlrF3rECEaFtKgjX3n28eb5kxt6JWu85+nEKfomzXsR3UG25X7lUkGzPdafKnuXKTXK/w/
UyS5rGBc43RyLXvh3Aly7oAWlQqkKOhowJM5HjqyejsuMiiWBZ515Tb2jF+NPNCg9LIbr4kvOs3Z
dLK9lr2KokX/2ZWdja/spOqTAhi/TmfOj7PnqQidCHqKItm0GtwraQX6HaZiGQO3Y7A4AuasJv62
8Di9nPwxLp3brrF9mi7+DN9UZL3TRYx+rfCeRib95E446IFj+g2pmIebQGnL0kLPq/1o1Bsnqq41
O/NncoVzxyWLD+8TAECcl5PNrMqdpZU29t9tr90ggLLJzObBNYwrtJh20jDcV1568fFiO/+Ov4ec
bFTwIpo1UOVfjR17L/Q3jZIsMbRbJ46ykb10ZkrPFOVEuRFivhA+dLhqHC8wGt99XjkKVXjPuIDa
vBjRBJdb5eCTUIMeK1dRlS1g3f8qkY6MhhgQmt/NXfdf7VImnxZmBehxsFZs82lfscbCLsFZNF0Z
ZnIVa83WksKrNgNE3ZnBLta4fDUJeVn81NTBLsz9r4PWfKacii4X3T9fUr4XMsXygHaYW+rFKipi
4O/2+GTFxcbSahu+ZvAlNL70KkiivNm0Q/cl1fpy0Sc2WFB9uMSoPdlalf8Yx6EGSiml49OXl2Go
b+OkW2p5vEOk9FbnPrL4+KOfKipBbREFfyKz0OOZisK7qCx1XR+LkoD/fBWM1pMdJluzcsxFJtsN
jonA2+zha9jWB8XrdlGjrlvVu6j8eAT3rVfL8D7HNXyZkVW5+E/sks7byX03ky+eXtCBL2A5LJzY
IQFRLD1eLm4w5qoUKeFq0IZtJVdLz4zuR1+7idOyWGhy9SX9JinF2k+iX95QfDM172VAwmIM5kjT
J3tTPAkOfIQFcmaS2OMnCeKm1m0MS1dW56yKsrmoNfUmjZSF3BTLYoz2levOXGBO9qYY0kZQykId
k1rfJA6oruu3bWqFKxfuB/cBNys3SVtvIjvcmc7cXJ97QRAqnHUQbxh1chKEKmYMQSuHq0h5TmiA
9kVN1/HJqW/al66eKemJOHK0/3g14YJHjkC6Sqp6PJstNnhFUIzhSlOfdAwJ/KZeSFm1/nidn4YP
MQwtDsSNhIbL68/fRNIKFxr8mvJoNVjVPqprkJxAnoYKWkJ7nwp/GBWuzxhdVcos4/QklDI2tVFe
kJOcK+gk9y39Wi6SAQiqr6EoGQ6HUI32fWx9CVLlxjCSKxvqCrehA/ZWS0lgxbXoqujbG26pO99y
6XD6s/adZx+Kfh9lVMjHZGfH8662iVdiTRPhAxDvg+oa9/iF3MoLv7HXoQvRacS9zi0uB91ZOFKH
5hCV0KG/jeURcsmQg1ybs5I7TXfERIHwY4lzWSPeHj+TVSWxjwAAyp4yLoFmeSmp/dbW6Ar45u0I
pdNyZbSxlGXmjodsaOcqb6drkbqyxUJBg5HK5HQtprlicFXMw1VPgzkb87Xk3hqdPLMWT2cezgAE
ZC7UeOjA7Dt+y35wjFxFOH4l509Nfp/b3ELHK4QGNv/1mmcOZRJEFDa5ZE/5mnIp6X7kSQESUri5
0GVOpKeycxc2FO9y4dZr67Z2/ZlRTw8PBhWWsAYxXSiEHL9dprShkclWgNcGIPGqWndRjAp8shuC
4pDo1kJ2Z3Kl08OREWHWgAzFNOekqj2kWiBnXsB5XIwXQnteUvM71R03iRlcJa07EzLPHCWAncg7
uNCwn08I7JUdVJkRuyGwd3ElQQ7ExGy3k2+LzloPbKHaKdZI2+O3qBpPM99UbIHj41LIBQMJZ4vQ
zpqKr4xeqjVRaeIxW7mrBNC67so3ckT3uhgvfVsFwlxtdG08BGq0GAtMTtQmmjG/O7lZUy5TkEqD
38PaOuEBy0GbeqnMM/hDsSgJeIPdPNixeW0F9hoVhW+R099F5UzCeG5UyHPcRAR+9kQlNy75gVwS
A6EewbcZF0WvfkZk56H27VXuy7dJMj617q+PJ/zsqAYJklDFPhU/yxpV8zkzwlWV/jLcch2k/ZOi
9ndhYqOj2N8jM3ntz9IvznxkMLEcDcSrU8qYDwbVsF0muCntjRI7q74dn2wuoonEh9WbT1b47ePX
PEVCEKAoHRAY2bao6pjH29Z3ItLuAhAPtdt91DhXMZovIu70eCVcaHX7OMjVtoPi40W/WpkcRPG7
u7T8gxig8iS8PLrs0G6nlavSyhO/DuEIJsKiXe7vytH8YWbRlaR1d34rIxGpX7PYP/VK+NI7c+In
Z2IQ4wunMVSoRW10cjqrdkVe1JHdjVG+NIwRO6pdCuuhXRSuu81zlLwQCjdRXQHpOne0nFQdBHBI
EzpsNKJOG3QJssgl9FkyL7KULurv8ujSQVwrMOMrxdNulMDeJKq/qhtrzb68kl28Y0prI/nB6g8W
hOh9sOzxz0Cm5HhBGJKRW342kG/Lw84J79Pc31F2ulZTbsDYp0eNDCzPXvtpcellztMImDjntvjx
Y5zysJkR3KbJBWgXoJUyuSVWvpxknm/7q3Ys11o83CI/tMpNfS00EKNg2FXJ+BC55lcNK79F1Rab
0jzk9lIrvJWeXaiD/N2I5WddTYOFb2jLiF/RjOPM2fTaZJ8cy2jMkdsxY/gNTqUuhiJIEBl1/ZVZ
ODdFYNwFSXdbqeZ16/XXPqjFqFM90Oz+ykgVGQE0A7lgGiGLzCm/25UMKiU7kDyin5ZXN62UX3dB
fh8m6VXqVOijeOuh52vfOLV7LynZT71xrcUwJAfFRAXXBvma+PqjScxdS010naoFhSpaV3bgzEkV
nQnw9EcRaqJlAJx7+qoKdVV8M8LgFQeadcCKvWJtIIdclnDksVQCdPzxIjgT4AmzcE7wckEgfcoz
9BxJTlObG3mT/Ryy6M7kZCrK8J7bxG03WjN1kNM2jVhywh4bZANm4NOjMNa7KIIyGyA3rt21cfVi
OT3u480u01pcM2CghY2+raFoeEgDZUP62Ncq7IVCgaGMGXHEyiwtdybynwlEVM15GsGCIfOYXCKC
zM1C2xoDLmUS6+c5SvK9lJTrpmhWWVtiQJxvyjkS1tntB0sCqxIqJOL2fXwKqJIflz26yasq6PZS
7v6S7A7YZfKlTcySrz48N9q4UHtzX9rJpnZ7zJfNdeLnS69uduK/WoQwdVyopoAUgjagU5uNC3PO
9VsTTzLdgRRLKeEIX5UTFlSX1pVP4TBYtcO1bHW3Nj1hJ3TLpTso8kGLn6lgfsIqs7qqCxcWZel8
GiwNNVED9k3jQFP1JHdJy2ZlOY/92Phrv5FcgC0Bf0eGeZRZ8MQDDZ4VHrv71Mb82TVhZLpasnfG
EHpkPf6wkmEzpOouKz5/vAfO7TpMahzu/8j7UY89/hBFEJXKCHRrBYDj1ic0rIxo/KwnyVPUZAeY
3gTLztx8POi5VJfe4O9RJ5UAZHELrcrwpoHavlSz21zO9iD13D5fdsIPEsUsK585S8/FwLdjTpZc
KI2hbiqIRqBsfhVEEhUcbyaBFcnMyVoxKKOINJaMZxJUoKpUhe0Jyx3ESzxVec7qRKg737t1+d8F
MMpVqPqhdAU/jwIb4JLJWGWmJgBLU5FAuhwP3VWSlg+jVH4uwu6qy8ZLxFf3vefsJTu/bbviHp+z
G03NloP2QKduoXbqRnbTi8TOr0JdvVR7f68o4OH/q0/9r+cU5jxowFKtmN69TSOWLHoepB7DVaDv
FftbWe4L66IxfjY05gltfvv48Zivkpi/v8PpmJO7opZ7WLaJMeWUEz3Ir9PM2Drf4yzbyFJ7BUbP
zLFCSA+x7q+DuKAfnl/74/2oXPU01NTYX1eusokyuHPBVYmCQ6X/MiIVEa3+FsjyzOOeiUOiXY6c
A8ZrzklqmlZlE0kD5YFxKC8Hv78bXOlQdmkEITu212M+3tpqYW+KUn7RPedGQxlHw2YzjjZN1u8c
Lb/XfMBrKUWBdTFYd75VBMsic9q1nKnbssqeyn2LLEa4QgxN450/foHjM4TphhJPOwH8HAQp4tQk
hGTpMAxFTT0gIGd4CKSHBjkWpVCWZIFLO7RWHw9niM939Hkn44mQ9qbm1qaukfe2SyU9qWATj58A
w192Xk7lG4CgKhXgcceDPAb4jrrg9tOsvTdzNAJc9AECP6Hb4t23sn+nUZTBoXEbep+6Zlj1aPKM
tkuFCIgWQvUmftaZPqyq4dEa27WrtQc7N/ZWCAVgVEGL2Q9e/3mwys/4gH4Nr+taXjVSh5d4/LXT
62v8H5VVViFkYsrtY9vpLoq9XN+rtHxpYF00SJGj0bFPqGC0FU/bNuFMdNdPvo1KSuWQ5AjxVjIr
cWS9masRRRdo+E6wclJnkxf+xgq6FdwKRJ6WqXXDRK37sYXEXh5yX7n0Nf36sQai0nT5TSeju5ta
zSdDHhCrTO56D91h6ixFSF3A12Axmw+5N9yE6OkF5ULfIGq6bBSKn7R4hv7XQAKXSAdfSq/8ujwo
bnqlRerVMDiHGgaKUsirKre2RXbRWtkGwuauG5TNoO563AU/XjTHR/M/jwQ02F8hKYBypiU4vQ/1
xpFYM94IbtbToMDeJfIPu/nx8TiTxse/zh72smjwCi2rSWjT7FZvI5Wq0VjBp9nrirX0OyqbabXJ
5eDeGS4H1b6pseIpbefBlKJnBx75c29fSzjoJvGyC7R94draItPQocFuJPWiu48fctL0+PdDkvcS
8VDamNb9i6jWzbGPqLQAwZfD+rOJEVISU4Ht62Ghu/BKzHihN9cDeo4gttMIafL82pWKGZGV17rS
0V6Gm4toI+kHxUQLqZPj9QkWDEM+LMhWRdHfSnqxqej1GvlDp+c/E9k45I5+rafehQV7AD+LhaBw
QO7aap19kTTaVVM/x+NT1pVoDVjX2qB8HvAqH9Sl0jb7Vq+/uJl6IPfnFlFDvm/QBoroRD7LmfFV
1ZpbLLuWppcstd5ZCt9inLp2amleI628GEnLcf3I7K9lt8RXY2HhLm80+j6P8r0xxCvxZ1DtayV5
kmwJNU8MbDrqhd5GK/ONyKAVdMQACm21KrqTy/K+aIo7wS4bO+urOra3Xud/9Yb4IQsRTdC6Z6ed
u3WcHJZigjmidTTIhcDd5HC29cgtB5NYWHQjMrOXjrQUZjdds9aKywAqdDbehgkCFY9yhohO+s99
93++9//X+5nd/vNTVv/4X/78PcuHEsO8evLHfzxmCf/5X/Fv/vN3jv/FP66C72VWZb/qD//W9md2
/ZL8rKZ/6eg3M/q/nm71Ur8c/WGd1kE93DU/y+H+Z9XE9etT8B7ib/7//vB/fr7+lsch//n3v75n
TVqL3+YFWfrXv3508ePvfxEI3+xJ8fv/9UPxAn//6+olfgmr4OfJP/n5UtX8a8X5G5AWTXRO0f6i
PPnX/3Q/xU8c52+U3dknAJ01GtwC8JRmZe3//S/rb6KgQmWe+xyRWBG1uCprxI/kv9GLoQ7ngMEE
sSageX/9+92PvuHvb/o/aZPcZghIVX//yzgKwBIYb4u805kiR5M0CRIK9NWW9P2OtGSls/IJPjNr
9jgf+v3rxVJ+E6sqlP/gUvj1tjdBvaNvVGryXnEeZTncOG4yk6wzhW+yiN+jTO4BmexTW4UtAjzI
2CKVsvFj5/bNt/zXfL2dn+Og+/tXT87+qC5THQOnelupj26jrKvoZ9zcmnl/GK1rufFmcuv3PsPk
zLT0wat8s6i3JnPkJvSmR2HAPHfFOA6Z/3mLqQ6o41Ou9TV+vVuECxsNoVi+crp6oWUvH0/TO8+v
To4kx4wR6U6yeuvgPCVBCEBZl0GamTzxvecXy+vNMhp83bXw1GKVtpC3wWmGyHTZ3iZw0AOyLG5+
H7/GBIr2e6ImuVU70k7JnZLy9dK/CFXu76v0R/o1WgfrfqGvIDosm0v3e4OvjrmQgTtsgCkuMFxc
zemyvTeT4v9/86pJ7upwgapqW/j651CqvloIhVFW2n78hu/NpNhCb3697wQphIGi2hp6XcKK9m4K
k3Sg6pUvTdTMbJr3Bpnser9r4gFyU7WVnXbpIVXhYs7mqfQloj98jcmOrzzf69q2qbatL6+Hwofv
4e26VAamPaeF/QoX+Z3P/F4Lk60vJbbWpxlTldeSai3KwfN2xhjaaK33lntoC0X9FfmhfkOJINxV
xRhjwCoHKyoS476i5dwATfKML43d2189pWmW3RjJSydP5H1YJV6/jILcehm6wXlwEDjeSL0ZfpKr
rF46QbWIDSi2vUL6MGq1tPIMzdiURRRzF5EC2vA2DkitFKsXgJMLKLfAN0FQ1lTb0VDrpTFZjnJK
ddkv2xtPc/y91/X9jyA2bFgpdtWEWHKq1qMEG+FSc6vwquqlIloUvlk9Ufcab4tET5/+aNVNU/Wi
MtR07LmWqUa2iGx7WXefwgwrwuq/qgj951u9FmrfLOtGG6zIUuNq2yhZuVSqiGrbkMwgPY/rqr9/
+WRLjnnjQjhIqy0ipz+cwP/pp+NVVgY/I8l6aavqk6tUW93JP/3RZE0BfXIbDaXTcgaBdlv6/c++
/qnpd7E5Vyt/Z3dO9Wqz2Eh9v+KEKd1vkpFsU/fal/MlLfB/JopHeeLbmPlOOJ4SN6pESUrNZXPm
jn1vBukVApPrj+dGTPmZPXnS4zFH2+lbAsHYoKAtKUtH2cX5nArNezMzPbfG1E4bTC62NoYkljUu
iGoLq0CgS0pmXuC9uZkcXH1VhiPC+hyNhVscMs8NNhLYs5ltMGlN/l6qkzNLldK8iQuPpTqO5jpL
TXCElulSCi48LghZtmwdedibMOgOSltqWz2oLLojxZxb6nsfaJLIRINZ9qGbVVs/gQpp1TvwWusx
c/4sz5iygmHawHKi77VNDBcOeva59N3vsi/PgOje+TpTLcOwylPdiodq65nZum1o0tjxzKZ4JxOe
EhnBEo1jbXQcFKG/dK0lbXGhUKgiNDdac9y8955fLOw3x2BS9aViRJyzfVssIvOyDGcm5p2dMYV4
u4kcNbH4xWaqHuroa9L3Wy9EGkqbybzemx7xRm+ePO81PRm0pNqiKXCZGphNtN59P0rPTZxe6r41
s0Hem6DJDselajT8guVZJAVmQ1756Gdd9mdJ/LQurngS0dqKqm1UmVfymD70ZS28sNOZs+O9jzDZ
3LFXqKE+MEe0US8tfHXc0seAMRluujJ6+KMDdto8irMwbnyHQOpm3wq6WGP/lZvDzASdfwHbmVR5
Ay3Pu0wmkCoOyEFP3QZ+ejuQJwGNn/GsPv+BT/xU8zZNMXVgm5HQUKJdpsowM/vnTzYUBo9X6GCH
amElBAc1AJqpHPjWi2acM4h777knOxcwU4wwAVNTCvS6XacAq80fH3/TSSHz31EBV9XjR/eiBpEp
hUevuyjxF7KBDFGb9cO69uESSr1K3byK429uXEW7qEzkHbzRbiXRo9rp49g+IL0pvwx26x3qsEJU
tvXM/eiZ3ipI7GSL5l97GHVPvayMcNwHTjjHuX5vwYjZenMqDAG0FtPguK9ShZJcuQ7l9KUdqLap
df1HRxs84uMxmrLDtXMY6206fJbMF18Z153sLJLanlk4773EJORHKnbMlo2/neTGi6i8NjFSj9BP
tMO5ivh7S3NyMKQ91MBQ4xXcLrC/4Aal7Gszde7hKni/Pl5D763PSVzvG1VW3IQhar+lpmzohfOi
Od2clNU7czTV0UodO9aVKKq3nXVoFcFfxhyAAkUaRps/eoEpq7Ayu1KJ+xAvG7V6SHJjFc6a1L73
8JOToQxBmvgjRS5TKhZFcm266XJU2BzDnAnWOx942vLRG6XzEIZlCVXUzH13RWQBVTeH5DoffGnr
Hm8BO83Srk2DeluU3xSMKYf6q9Yn2IR86azHj6f/vTeY7OQq1pOqzXPqaL28MptqnYTZ7agXM2Hr
fJmOYunxG4xS0GpVneAhGXXDZ/yalZ1bRs4TquPhDofXZAFpXbn0nKydCTTvffTJrg7VNmjtzCXT
9vxvpoeQh+liXRF56OsVylzEfO/LTHa20vgaxk/0p9NSEaKn6MO/mLmDSwZSxv3Mq7yzt6eCFq7j
2eOgOuQVajksyjp9dmhV/1nMtyYxHx/cOClq5inInlr9qa3cXd88j7NiLO98h2kzpM9QQwBiTeLo
I18p6+lWLasbNw4uCqX7o+QUas3x6gIaneluKr5C/UUlPA80Sxv5thp/peqcmsU7H8ES7/cm1Jmx
59bYSnOzzcd8YQTNN9+aY9K/s/n+H2fn0eS2Dm3rX4QqEsxTUhSVOrqjJyiHNgEQIAkGMPz6t+TB
fb66R+4qz07VsS2JAdjYe61vXdIEvHUi4XT+/rK54yESXpclS5y3v7/ZVx7RSxUur6dQ+wnWJqAl
9y1oYJP7EmMiLYIwK73nf/uQi/dbSeuGU4IGdhC1hVe3RazX793cAQhl62/T6v1bDQ/Pxf++DbDd
zMDoUWRWT2wTc4GAFoUYwM/ku9fu8sX7HA31vPYOxi2QdZ78ZNo3lH3ykF67yRc7NNqhfGkGdKIG
AlEC0BEm6PJW+5u/34ErrQUolf73lSE2scZzHJyNq0G+WavMRqouAg3O0C8+UlyDbkV4G59lcu8q
2R+0xO3xwArJ/v4N/rsNhwDUiy/Q2qQVwE8XXpL63+BIr8D604V/TpWFCuaTT7lyh35n2vzxHi5c
tARBBEPhR018oKNNNiOb6CdX8cpNuhSMBlM4KsJx/+epPmoZ/qpq8sVE4+PfL9G1L3/+2D++fEJn
Fg7Liu5+SW8nHNo3pl3CT777lRf9dxTBH/84ZMrBkoRojsQSig7vDftG2nAc3ugIaGb/b/tFePGm
u9NIk6WNDVSzFctDHKVzpSME7kxk+GlK+5ka9MLO8D+HovDiTV8nRRe5ClPwwOwbKE8pgXp9cY5L
SbZyDvJEqNcIKREa0x5byXQdu7fEfLKg/R6w/t9OJpQ8//tWVf6kVlqtpnCGygDZQivppU5neZ40
CUQ5iGn2g3TUZXDj+W3C05quOjdBC8USyKxvKg7ACXNI/ItB3J0h14bej1w7d9osGmEuznDAo4yj
pFYoF6tyQCSS/Wp9z+ylEOTXIjsiUyFpkpO1m1+gAfNSG1pni+yw8KWkCDaJp2R9aQ3lhbNo9llu
3vl9/a9ffrFQ1V0gVg5Ya4HBML5B0z0v9XJgkL3VS3W/TvNNy5t/O9wFF4tWC62SgV2xK4QYwpyG
5BcSCx9U5P6CiuoTduSV9+LSs8nosEIrx7tiDsSUmharkR8gTkwrulPEwXjQhV7s7y/474nJf1y8
S89JgufGj4VTF6T8LilNWQz1mkfT0vEPHGd7Wop0wa3T/XS2AqU8ibJpRsOilBuiEBASwI7p958s
CVeWs+CiaPEwl61bMdVFGUMEV3pDBTY8nLITVZ/uO9cu78WaNsqI8xHRSIXWA8nFrNzdktA2BZrM
u+/nCXl6Y9nlPSyMG2TRRKDVOevOtirKEXZUbb2pDopKKfDAIKh5pRT/lUxhVHxyR84L03/dkfNa
/MeyyP2u9bQ0mMutMiz6ykY/2Tx1L2GIGEBWQwHXIHMpE5OA6B9/stur2ZPArgT9huJVBzdOfkpE
vlIN/9ZZ/vFlVr+LyyDspoL4CFRqTA4BPJpVS1p9SuY7r4//9Xsv1k3heLZq104VTqAAvGt9MTcp
MSX7IVFj3pGkJ15qYPz8SXBlcJ50XYY418Wrd1CNjblr++6Tg8u1R+NiDeWwrfa1jV0MGxqQAN1d
Lev91PJTqN2nGkve32/xtY+5WLAYjLBhCAIVOn+Rh94l0TeSDBBTxkOU4Zc6CHJ1B5r/06f5F0uW
pm3VL9KhhWy9+Wb0CL8F37o9aTcMTlEdgXxDpmj+ZLZ5pWL4LTb944EJkqWBbiOmxYzSboeYrfdY
tPEnq++FOPF/9thLRGCnBtYSR3qFbZJoxyEJ2I0lgUZcGs/NfOKUuxHNhy/GhKKYPVofOEGEJnDe
JFesZjltWZKilY5Iqb9f3SubzyXEYliHuV760UMSEoaH5cmh5BfrEfa3TJkr1RuGcv/2QRfLltc7
dYmQBQ+TOHkbNl+AacsCH64vi4gsdFZ/p0z+/aOuPJ9nZdmfK1DgwtecDKVXTFW9FVGQ6ybYuji3
xMlwOzf/9rL5F4VZr1mnPB7SgnGJvro/k8xZwwbyUvnu8fH75A7sk1fg2kN5scR4dA2A7vFp4bct
T0WCsK0hptu/X61r//jFojEItLb5wGnhGSkeVbnKYwJ9wj9epYu1gsduPxCN0UYkknm7Qqp0z/uk
24eGJQ92NtGzN/f1699/ypUb710sFWg4GW3FojCvpi24C6wFPy5aPPGMnCy780EKnJAUH7ibv3/e
FXnU/7Fzq8V1SVK3U+GXw3tJ28dxsTC3PqHHsw+tKjpT33kT4tfafls3ft4CAr+KcUuj8hdehsyj
wII6iFA3HtI+Hbx2EarRKhsBUSCTKgJTfbL0XOTo/c/Sc4lOQOgF19IJbOHHuA4pzLImBGnY77Jx
AIHYeqQ5QkqA4AYkGEUr/MoeDq+1gYzIEPvW+MPPQXhhCZelcFOk7cK6weABcnSHMgvllNmi9uh3
DKXPBjbPaqPRMsgZCXUxMCpPJmnNy0Bm9mXiK+K9Won4IFrhFn1yNy6sV///J15UX1O/6JWzHjux
45Etq+iCEjeREyxrIHaILOiT+Abi5umLEyORLuc48vwIOn/9rC197fm7XOOCEBkxbqMKCwgPcpn6
5ohwrJiCecp+AsO/PDvJmrifLN1XaptLqSrzJ2isorku+DAfBKFblIXPhEd7f6g/0bBfvaQXi5z0
hZhh7BnQY7IFWLbPrmqBWe7irNfICqaMIubANqlTwV5MPnMaXNmUfhsW/9iEDaF+2A3OWGivZqBI
iWZP1iXIAFkhRTRz53Z0SvXoGPIZ1OnKIuhdLILKBk5dMaBiqjL4BphX9AbX5mfNuvPt/48K8fcr
+cfPIaT32iEkQ9GKYExbE8HGo8w54rkW5vHvS9GVh+FS0aqmpp4rwn7Po7obhCLwGxE0JazMJklu
Aj1Xn+VeXPuki7YTiOlN2AB+iofcgWKyNQ+wBu06P1mRYs8/WcmvXLLfYSF/XLKaBCIMa4vmNWDY
Rb06yWaBnwNhw+j7/9sVu1gtGulgOshxVhtxDCq8pV+2Pg/ke4DOymNQLm7298+51iikF+9Q75as
7EeosTvbNxQUo1xhIp8PgIoCyc0JsrW13KLu2+HQfIjbV76az4ieiEy+0ib87ST841JGZBo0g4y6
gDbTfJRDuN5pABEaYCPdZcuZ8fctXZrncV3UrsTJ4ZC4cjkIaPSRWqPKLEiAD8zcaZhekwUPMJIe
CUhPc1lvZ6a2bPpRrWrbgrxGKXDLK476ViVHjYyKvhqLvrmBln/nWpqvM3Q+im4SgainQeUR5MRU
tQ/YlnZd19/ELH4J8Wd8cDsgOTssBCGZcV0izSWoMosukAvUrZhyr0WyyMA/QD2E8hjxlLDLZYNX
pV1fo9c7b9t2zsS8HlpXFBGvb7ArpWR8kzP0t+E5oNNN4ASn+5KRKpXBO29wgEbIQCr65zBB2kUb
/dSjc6orKFZaRlJnVimodhnxZTozsvUX50OGz6Qp88Yjh2hxN4myO3XWcp7bmUrnwfCoVsSDOr07
IMgXITymOdJ1fYqnaQt33R30/1vmHxT7jmDI+ySY3v2+/TE3dxY7I7KZN666n9Qvn/0UIETIsJqB
KpC70UX2odtBUj5t/L7LSpyjaeXvurI7ldH4UZMSnp42W0lyCNguBNkNGaQD0sKX5KmvI/RIDNC6
D5V4I5Zlrr5Tg3yqGr/o1ypl9Mlja1oCttu0Y7a47wLCv1aCltGHW2PqvSeww4s63PAIEGYk6zIU
PfFabUr1MdVms1SwnZUPmHFtzZn/12iYd9mmC+Ms7nQ+R/fwWR4mVe3Ph3Iyzt89sJobp98zb97L
uDtBwJZ25YH2byBV5aGqCgqXqwYhYUq+g/7MnGFj6vXRxFHWCpZxNF/7D9d4aAoeByoO7XTHEuiY
RuAPFzluB+c4Dy8h1ceAUQDZvipa3Xv8Q09ftWR4Ju+4gI/ZF2Sjy2IZ/GSHMuFmACh9CfaeOw8p
2DHptMK8Fg1Y6MaHDuA/wz7Q7MoGFpx00Nhi8KZ9eM51RQoAKcNdzJC21bAnf3ysHfnAsO6jMYCP
aFOH+zuSjDsdwW5LhwfYbu+6pDmZGInuXQuE4IhuFRnkNnAQEdsjuSj53uB/zr49+RO/T+JfQ9Sn
wUQLjjwpNFTxUCso4/3Mb10I9dHVEWJDJJIT4AkzOK2XYtvTuGhHdE/DZAGEk71D94xuRY+/ANKG
jT86VH02XrEoOeMTcCqA9pebsjs7bwNwN8jPtY23qP7ydUAjr300UZAlxtk1XeCjqYJ2UxvIows3
5WqQ1Mh4wRPEjXn+PR8TZGzUWcmfBrjKgBqtT7WPmVjTfKCJlRIAEaL4zmkfmup+iGvU78tdG62I
ygK1b2iPM5iKM5RkTMENzvfNgod1iNKprLGgvg9AJNTNuq28cacGka8TPBHtDGHba+d1d/O6vrvT
CeZUNHVvnOU+NLcDAuvnymbd8FYn6hsj9XEgiInykkNE5UF2OiU23tZrkJvGzTsaITW4z7RXHmD7
/e62KCFB2mHdbRR8V4nMSQCZuv3OF71tiLcVlYtsL42XVT9FQP7QEQYKghlExQHGx2W3fg5X64+1
RgS6RjCVgx6K0ik0hengPbeszJwWL0/wPRQ/Z/rO6ZD6YbMJwRIAUifIQPzerhVieYOZPQQkKrN5
MVuGsK7INFubvFtrMyeWr7a86Vao2mf83ji1iNj1LVAbYXLOn0U22jk0yjG7oHmLXXGcy7gI9Lui
dea63ce4aqShiMMUo6/KtJsNMTsMy5sxY6F4MQzNsZzvnNU+deam7gDcb2/IxL5aB/Nnjn0GQco1
7IltU98gEx7gWS/zfaxyi8wYDjo1oKlKl1kVLhtOu62HQ5sY+juyODCG3yYxzkv++6xV2gAPyvwP
+HHBoW63pPk5q/u+nTduVL+U1ZtfulkI2DHC8XD2XzZMIeQOz8Mi2mM4jAfueFsLlPRUayR0qHzh
H/E5GyL+1sj6pUWk9hx1aVtOp8XglphoOLS8RmzXmFdqxCtJUw+h51gaCoOlovbUHTPdNxfeUcrx
dI/DhE1iviGIt4Z1+hhO1R6kcoA8ojVTlGYcrvFoDndlK5H0wr4u8kn3QLeCvMbLFeblOeMBjn3R
8OErfw/HQQZXRwH9YRZ2KH1Fkq89UuG9V2cq99xrkKzX3FsHo9myz2N1hNchjxmsDu5Jj7g5IFFl
xqOFMt/o+E0rueULYrqqPmtiPLmoO+DYxQJ3U2p8dCV+VBxnQ+eJtogZT+FKgz8KgYrdq0hGMWJh
q6ejC1QkLBOBRJ+vkwM7RtCIxSnQA+wW1HZ621YcMUXWwSV0bBDg3M31hzNZ5wvtEQ2CjLT2sQJ3
bqs6/ALoNeWKOKO5P6JPPJ5m0gfeJmjZ9Kh5KW9Gvrj7CvxS7OyJ6A4VDm/NZuopPwg31DpdolLZ
zF9EeVy7oOuxh1ukD3aum89jHMEWXokdBsHRnGEE7P+SQiZ7NVCQVxO014LUkWKKMwOeDfJcgpcS
YPtTx9f+rmUzzEaBiponPtcwtJOdNM4pRH57VxJ17LylW7N+rc390miQPtGnLCxqpLyELD+HV9VJ
ofX4rtv5eUn4eftsbN6W3d4o7zv4xPIIkA4A3hQrUyPgCVohs+7lL5DGbv2OZZGL+PqoPza9C/G9
6LeWNM2zLJ2TDXTeYcAN3WJ4wkRnQsybeCuZwgm9r6bhxvHX7SAmfdvN0x1dTJvPge/cylV+mc96
HFhcTrQatxUd5bGJbJcFhsapu9IBNjKoyaXnvEPcmDcKJl9kSD9USaxTvwl9IAf0c7DE4aaSiPOu
EEOhElHB3YMFTiX2eeL8VXSJs6/dmgByNG50HLIUU2S8XQLs2da+utTdCzV8GWP/BB7i3muQMAuF
7RsCd+HXbyLsniHS2ySmjWaeQ/ilEDwOM3Hqym5EsB3aJrKVjxPylwEl3TWufw9s062pkp3wyKYd
nVdraiSVoah2oR3J3Bjs/HV5rV2MZQSP34bIJnvOnS9RbPawgWnYi9zcxKhbAGLyKrkVfDjGfXCs
V6AfVVcfTe+cuQ/LVzHM8wYOwgMffI0oVXbo68rZkZKmaPA8szUpMxUEP+ExYiAgDQnWqXZw09o2
UMJZB6EoSEqS22ht/B+NWNYsFoAk89pGAh2+kle59JCCBBhQfM5CTFrUFYSts4FJzQO1IRhHobcY
ntP6cexVpDMS+zgc9S6UaqTx2q0TThSWaw62Q+KV9atak64FocAuYTEus2b42778iLymVWCUNkDc
J8R9cOLFO4LSC1qE13adQd29TuCoorz6HjGvgpa+kQaO8lXBhr7a0Nt4isRbWWnnFLcKZ/JEyugG
Ia/DTeyuKEz7mD4OA4Q2lgZJ5uIfyPC+VN42YvHU7qZunb659Nx2tnKBO193U4iYR0O2YVWtz1BV
hCoj05R0mVzXpOi7vhVp7PSO2CbIijiAORlmkyeGY0VZiNGbcKsIy2zZdUeY71Sbm4p0aDbjqtkf
fjVJXsQE5Gh/8eJqq+LVzQdvWE+BUcjjmQMkOxjNwaIkbokBQ2BniccQrQ782VBmopp0XumZ38hR
iV3Mx/FxIj2uYzSFbXjw60ijokkgYT4TJCqD5VLFbpr4qFHbBOwjLyE9tvfKsGbv66RtDqNHq2Fv
ZzguMm/hhmGp5sjNEuW81kUk+3rIOXM+IuU0QFJgeLlJFsDEti3FGQ7KEqLKdC2Dc5A8Ts5it1g2
800tAzAwQFVVqUAFg0JDwxWvJz5nE7jdXYp8hRUnNkz7XWTZ4WSaRtyQl7Ju6S3w6TDzD777bRgN
JEwLgZS5dx39CC7uag5aJwroD/9M7FTcH+5D5g47H89zAWRLcAzKSKBmSXznYCN/hUbTHZMjx3x4
5wWdfI5bFt81re3zUi/zY4sbMaet788P0IyOJAs1a+6aBsTwYORuMYSOk7fJ2O9ioNJw6Fu8W7+P
zA38oUjhnmf7RXQuzyZ/dR6mEgeXzMFOvtWN6IqlXLoDpqfiqEMEwaaOUWQbx134MUkXkL7ai25h
/dffZ6J13mCOh99Ewzqj53LSs36HbJ+WxwU4WrBw1nTotxHmMYVmZYBVXyy3LPC748q9YRvGoCN0
iCeCOC7w3RnbAD8mqP2jwIDhlURVe5qkn4aqzrtK7mMZlzKtaxcsHFPZQ8NN/WWsLDuV9VRupQ7V
sRfl9FTynm27c5kaOFWFN31y6l+ob9Rm1P33RY1tCgTM/QyuPsp6SM4CMo7HJfQOXS2wUAwPJY4g
4L7MNFMeWzbuEmGi1Ipf7tLeVMHKv8pg+rZGDGdTAHI3vGOPlI4Gx1jzDslZmY18LbdTODw7FW+y
uFL9rcETvB1swnCLBpu2q+/kDv4cVujuVQJLnLl1/ULgrd/1bET6LAlRnzjuvulDrxi7cdpRDkBb
bGi11XATMi+Yj4yNALHETnnTREgylmb14KAVH4ZhVZIhfwXFAu7wSTY3gUgs1Kxi2hqG7NoKsRin
eGBnuVq75jahyaafmgUU0GXe2HIkG7dDJT60y5cpCbqfSaTjZxKjFz0vfnyLl3BBCEkfI/pcltkA
QsyXuY3FPqlxNGzWIc7WMoq3Te+FeeRI9sig/Tr6PTepnHBVPFUrlKLhazN2DjTiNcukas07KykB
+46uW6/txRZoxaCocRSsILLKmiX2NzEq7dHHwZMGJE6RabkCJA8PZ9SS+slyzm4Giew0mGtqFPGM
g1oT2IOwukonBofWoBN2mqkSB9r206NoCFQzZVyiN6IDHOfKAG2Zaf1Y2jBJYSh6HZSnMJeX/ZcG
I9W9pnot1kZNm8DrCRZ7GGfDQOgbMoQmA6vXwlNsEWIRd0+6LXFbJAdtUSCft9IibwcxQ10gxq8+
t8Obmp0I/ihzJ8/rx9hMbYbZsd2EPLKZVu3bSlSEaGG45A035Q1bu7BQVZ1A2YOLjGOYd+tNrbxx
OgfZqrUX5CWOSHdOl/DTUM3eySvHcgN9QZyCWgZRUoAsJoe3JTjNriYbOfcim8LpVVEfvMXazhkw
QdjVoa5PDZ3WTWBw0q9L/Utp52n0xofZDYYM48J7MY4/HCu8HHX9A6zPIQQ5fM24i6wrSD3EM3cS
dHIhrk5D6T2rOKq/+HA85b0b2U0zqoehwy6qqaeLwEak6JP+CUlWIvM0eir4IRCMLbHJl1YfumGM
9xN3WE5msOLF6m58n+HVxQw6rXj33THjercCt54whtGmps2Li5DvvO9XF0oCx91NtvwQ4VhnXsO7
u2VwnUcrmzpDLCIeSzfeC+hycg2LYO50UQlBIpfAZwUvQ3jOn/Rn4FoHF87X2fi7yG1b1PvTS6dL
9JdmxNDYkOLsYdejy+XtLJIYu1g47uyYYPNlJLlVZVcCyrXu/bAlR5Eg96+lMKSy5qMEhDKLtdWn
YJAdpkvGgImq6NZv3LioaxkfO3LeuGN33jSrQJBWOdyhDtvjtTnNEmuJR7DedTT+KXrS3ePL3zfR
cFO7va521jQoumQIlljU1/oOTR9a5W01ryXodPODhd0nw8mrffCCdfqJwwTFAwJwFSg65Wi/lZA0
L+nERb9HesuYm6VlwEaFSHRIdaQfHGQ0ZF69kI/e0CgTnvIfV6HZZp1LksIi1uY4h05n9e20T7om
2XiIYEcWse+mlMMtz4zL72foHY8l3osvxlmXZxwRayjY7QhtUj147s8QgaRblASIDFSiuufNRxV4
Zqctjo2IbFmLeUFsvdauny0LRSpGBeA9MK9llqB4OupaxRxlvJO8zNgbnoDFG599oLi20p38DD75
BKhNNT0sdFZbKjk4j5hA9L+GCmGBgOzxebPMTQV0jpz0cep6nK6SGhQ+TPmkfPdLC8JD31J8iNdj
N+GekyI3iXzt/Eqjc9e46AMx95G3Wj8PvYkehx7UK3em4b7rAS2ba0KPINIjuC0ZsRpNYnEw7UQf
+AXVV+LncRcz8ATceflqgfBr0hWsfAgFlhDtG9cyOLRmHAHqSmJ6KXqc59K19rsbf7EThEV2DLB6
ADvsrszLkC3i3IAmEz64JW5dntRLUgBmMezcoTYpd3HNz6exsaDrUh7aaKZ5VEs8hciRkMeWuNHz
6jcYywpHoG/osMG8gVjl/wzXIBwzrmEjQ3WD9hepyipnJnFOBEOFZ+3DbmcBHv0maR/W23HSuikc
jeRJAAVm7Fo+4rVeXCEMgpziFjU0XmOOYF9oX8MsqmGRyuFSgxF2bZPZPICHILqbBjGSR8tBVoIj
TiHBUnC0EqFthRyktUQWFUDeYT7Fa6RvFrBmdwPx4KmVIgIt10YIcXdwsTNSR+zWmkgdXGPFz1Di
2JHGZSOP2vrlD2HtsAll1bxXNbyPIIaDJpASwuwNop/tAduOi2NxQ4QA0akySH5Gt9FSOCXQLFhC
N68wPa7TPiIN3vJeeNEdjMTly7LWcj8sYvgxcOU+g1MW/JytF22I0/BbVpbNtuRmusfFNV+UpNj2
VOLhlFFpiTifZQHtXwD0i2guhszlyNvwWMFOrcLwdphBpAmJr16AJQ3zwYb1iRLXe9VDzd6QFeh9
2Egj40tWnmozb41XkH97EZ5C0iTgmIEr/YO6JkJCSlTd1ysS3AMwAEBlZ6cAKdTfp8QBDdVJxtPK
AOkPgqnLEUqGtd0kcwJia69+1GJU70ECxmo+lNM6bssJnQ30i0nZ3SO80dGZjAaCCCo8wsVkJApR
O5ffRaTFxpBabIHroac5MVPuAJiH7dz+EuhaYAMBdye109mVpwN02bAuP8YLFhkbrHtiaqCtA22Q
LTF3aP3J14YteITY6wSDUQPzwc42+Bs8jMa8juaNxpEcwGNq01Ip5ICiVyzb0p5jexdkCkX4ABuf
QjPe12N1JG3YphbBcOladdtpEQL5ShO2mgaHk41usGEPLLZHuTro8lfmuR5ZEY9kBwQ7ung2eogM
+JzO4EI0pvx89Fdse3OCZinKMC7M12GS1cPZ8NzQ+YSjRD40Fii+qf3p2+Wd+u6XZsGXogZ1deNv
grg6sck/AXZZdAroj2gJD47EubgSH5ErdzGCgRfssgzqBLviZAV6IuAFtR6PVksApuMdjaQ6LUnV
ppxVKGmpDtEGx1u4MIPJR239G0W+Gnu0DXnRAFCjYYPxHXBqsIiKImHt10iyvOz9kxjRdpxBvzwO
jj54JikwKyhGmEFDuxRYoeKCIgoN3cOtpwROoxq7sndHVE+yuUbRjgFOiJd6LZaFQ6cp9U0/Iq2W
ILqhQGvVvoFsvJrt30eS16ar5yn4HyPBtikb0rTLWMx+R3YRNniMO34X6ehf/f0jrgzU6YVkiQWJ
y5Ko0wUCzpx9sA5+7oBj+Y8/4GJcH48jGm+TrwrZkzFriQeFZT9jDUpW75Ox7bUx94VwCcIeMmHR
GvYewt7zIYzJJlh6veWRN9+1nir/TSB1SR/xSt3YmUARVVNHFQYNiEfHU82jj3St3LdhmfsN7b78
/a5cEahckkiA15liEyzjvsHiBUvvmYqwjMAvJBsNp3i6AAjwyXj9yjN2ibgpNXWahMp+zxGPiTZ8
aceHaFydlxjcwee//5wrD9kl5Qaq8sAgCs3uleLtkw1okC027HZ//9d/34L/0G2455/2x2tilkRL
v4nHvUlGlCYKyYF2JO8LuHFbd/HRnTIK9VpVYVuYfReHUAaaauOEGx+S8z2AherBhsLk1psHjIed
MOXC5XmNfIrdIiG4/PsXvfKo/hYe/PE9uaMQTw8Y5N5M1EX0GY1uEEU9fG39s2KUVp+JCa7d0otX
AoV704+zGvc4jw6oFOv1lXkrKJJBt3yGT7/2GRdLk1zrrrUB9/akHiiaNChXvvgwLWCv7D+No7mi
L/ptgfnjgo1TwuOl480eCDWEewJSeB7i1weqO3nSVV29JTjkrai52+QVgxh2pyzMh6Ss19ygWHuC
bxbH1lIGa3+cIY3LVxZMKvOBud3JsHb+0cj+Owjwjy8q2wZ67hDvawih1wG+xZtBdFiNFswy/unZ
uQTIoEpCRoTEJ9ik3EWoXSG88DCOsf02pvYziNuVC37JkZloRZEF2GPdcQldMMXFJGJou+qBL6iO
VOOdW/7JkmmOScUnC9AV3cslYAZuec+U9TjupTuTp6jz0XfjnuyAAdMY8kqXfg1c62PGWU3ubUzG
5R811c75Pf3jrgEjjIFFycc9tDcNjo2+7I4xEisCMNMqvP+QWvpPaH2i311JHKLyv9/K30/Ff6xX
zsV6laAA80oMLfcT5KRL4lXHUS8kxIywROBp1/tqF3aiOzIruw3QOwhuRO+/UHXdoIo0w2eWwWuq
QefiJVZVOwU9arh9DBv6MexlNKZe5LoyDUWkMr7UelMpNmY1Rc2ZehMKWgw3hPMZXOia0N7x/vct
GPoBmiYk8e3RE6OvMevpsFF1gAOlSzqMmWH+PSad7/+MSw9NUuSbzy+hHV2Vy6RxN0xOdue4kOhi
7NSjsvjkmbyy/14ScZBYBAIgTGR7pPjKV9ZPAPWi/5SJxjobn4kOA4ek+6QEu/YCXBRJTiN4K5S7
7mVFfFCGqZe5OCUdAlGeAXvRukeEWbWtDbAM3C3lJyvKb0Xxfz2GF9uEHHuckWyIfx5Dhrzt++FG
94n+QgX3sjIygc2aENJg3dpo54kRCot2jb8GaEKc+haCPCZdyIVKpz44Cw8fFZqbuYOj7Xv5/6g7
s+TIjSzKbqU3gGrAMf8GYg5OGUySSf7AmEwKcMxwOMYd9Tp6Y30iq8qsxKJEs7b+6R+ZSUqJIAb3
5++de+9YWTiGTMWx1DBZC/0ofyPrrnicZDo9znEoHpuJCBCyyd36tjIw/p0Wv94wFIl3SC/y61kn
EEuLimNU394INMYM1WOCe7TH3r3Oijj8okb9C+7PDz8sA+OoO3NxM/eQc4j2V06w6DdCYkszIlAu
eCjjbF6HQR08TF5HRnLmdsFd5dbhsYyp0754434TrP/9NMiC+fOXEHLrXcfpnUMQljGm5yRngW+P
eUD/tVySX1S5MgcpiXW5nsck29thM23KkkEv2j1TkSM9yDCa0r55r6UMHpeSQ+Gqb6csWGWM/xmF
MFy6huQQz6MRBDd5LIt7X7Om4P9b7FJpV15kN1P5GiyL7Na10ae31dTnP2EAy2/9wASY3sdXcVif
VxD+R+uUZPFTrwnw2Bb5rLc4R7dbWia0HHs9rL9YaT/fz0i8+fNNrQ0Gcc4wkJk3kAofJ60+lKYQ
2Pkai0siEVTni+uN2aaxSnM3yl68O3YumYku+l5oH7cHbbvBLqwGEaGPICiUJDyUiI1pPveW1l9c
6OeV4X/F/8SloPdKOXIwa+tbxgEU0mfb2M5ad0QLfnEzPl9n/I9GUFXm2zJDSHsIaqMYdh3gSRUp
Iadjk/V2uaaJbHwzTNd+zMtLy8jl035g1GI+ULMGP0cafXtCw1G2BIB3WaQaATZomN28cRxTPw1G
wnAD4Hv+/vdX/CFE499CAZC4Pz8+ZuxE8JI+czBoq+1R2xICEBtGefbnfjxpKFe5qhxhPNG8cfZI
Se2z27T5YUkC6xszk/po+5qIzcwODsXYuhlMWDnFq9zOJDixWT+LWeTf4iXzvbXt9fPGanG5MzjB
52TNMOg/jD7N1r//df7qIX/Y62LjsuQx0uHy7OnNt+fqp1QGVMNMmDfw/PTVrvoXX1Yo/nzbJrfS
7RjQ3rftxbhjqGs9t2EX/0DG0xpfvE1/8TM+2hJRD8H11gqgMO+nHeTxsEErGW5VUn7lmWmRxMQV
f7Yoftgag0mLtve9dB8mLREBZAn2T6Q9zBt/VPGDG5T5DXA7Q0x80vtzmwZeuZKJVG91Vi/3qu2M
fegzGbvYOtvWqow7e5e31SXLukkFrzgzxatiTA2x7nPSM7YWcy4iskPT2QbsCxVUqkGMNeRDd8Kh
UhsrOnH9H3FWz17kVDYxo9giZHduV5nvja+swxBnREOB/zAnTjsHbLlZhumlnmpxL+oqf8S33Asw
HJlCZgrdMh6cqp827HEInXE0P8elY36jgUz70miDKIPS+kMGut5oa8Ijn4GQcdtTArE0dXGr131n
k9kgdJkzIzINE228RSfeNc3vbaNnZ1UtPSa5VjA8NI2Krw0/s793gbtczb1Ut01uDnRlAgcWTi62
4USgcsOp8b2WGaNKr7mI/i5poMswCDLFoc0vf7RG8vSD7Br70losyddwgeJXU942/qrw5mGfFXi1
Mq8jKNqSnf2+zAOrqZnq/tqDXbqdrNp+6nwn2Sct+AKzmVDBblJdvhllZp0qtEg/QpU0T/5c1d9s
bdu70Gs6P+rV5F65zmyQcNVZL2IQDNkd29nFZRLcOHlrKzqAdncV2z4wL8LJPzASh6IrgqOT1Ml7
ToUBs0tZc5fOWj9o154fzdl5ZGCXHIzcVRBefp6/NQJvOGmH81no0b7yy5p+epv448EKiNSYOL2/
1Ogd6lWqmvj7OHtuEolKOfdhUQZ3YUugD41YrbjBaByPqhuBBZPQLvhT5kzROuXddTHP9YGF1b6N
XZuxek7uziZ1rczF29YiKpjNp1xW2miK7RInzjEWs7+JHayu9sFoMhn1Yo0cIs2eNKE+9KIF2tiV
Qx/gAi2E3SO1tX5N5y7OCHhp7ACosAd49w3tEi2R2n61nRuTBmxGvbcedRik+yxx3CvbVviV9L0Z
P3gj/Mc2tmR8LewCdNzOKH48d067yJh116+FM8GcxdVspxDagpZ8XZTqqC3Lm1b2EOhr+koB5pKi
NFeU+HOw5n0KHoMuWLhoSkqXiPm52Seyawg/z6b4JLtYPvu55x6WdowV881CRSpniLRSJGNeJVLH
9wP030VGnZxaWN9T2rr5QWSVrddE32gnIkMu6Pd9Go/lCme54sb3qLOyuG9e3WGBjqSQM7aykury
ROz5l2As+ohnSIOZrndRyU1qnepa/ALoMPGfnuycmMW2tB+QGnSvJfK8ZG0ZSfMNNUT2RkhRfOK1
I3nFu5TvRJz418OMw5pamgLMihklRU/whj+L89pICduYlMuyU8yz9i7clRENeRfclnRxvmtLLo+O
BMkjGq/7MYWInthBukexVDqFEcB9YlVNNPABmbIqXRUKhIEBrXDXA3vq3likJTb9JZYaMrdKf5Zm
325ny223ukyscV3klkllo8TyJMa0f+/DRTRrd8jbYtX1avzDyIL0wNx0YSIh6x90IrouqmY66OXi
DD9rv52fXD6RJ2nGxi3ReP21kTrhE6b603sAxbhVQ296EdM764Z4Lh8kfV4ouPomee8TofEQh5F8
6aY6QDKrc2fjT3H4UPlFt1fSLO/CXhcno6iDp2WQ5e1Ye+69LIasJVS8D++DIXTFKqyFfqkcOOTL
9JGmUWWCSEoY92DK/MubnhiKPxUX3G83lKfazK3iABeAE7MQyRCsfHOeTmFJiwPqeelWMybN4Ovz
kpOJGjQPbtnNSOcTltFcFQ/ZJH2kMbOWj3GwAKc2cVztR2Mm82m00zYSIlzcqGkvzFeRkjNITnTf
GSu/KbppmzoBMo+xLU17BYHRKZIlHZJehrasn7o4GZJ90duku2Ba5D2ocBL7JfXr98AN9cblXsGJ
6BHAxJ/r7s7Ly/xJUDG9hbEPkRNUrAVNkY7PXR2Gb+lizcg4rHh6SHGbv+7mrv61AH2fheyr67AA
fYNK7BV90CBTN3FTyisxeox/QQpHf20FYzmulRsOAMoT/YDYJg0VU7Glr9YYRPFUNY+yXjFk9q6F
NyxbWafxEeud6qffw0haZmXSYtHJjDpasyOvY6i2XSW4ylVpKWQKca82QWXoe8IX64rL70BYvHBa
onCp7bvcAZdlj3BuK9A9mIMOn5Kc844E6J8b3Dzd8hsCfPMV43Oy0vKiXi9LHiBQUMtNELS4jSSl
dVdxGiVHxywPeTlXYGCpvPKszDwsNeiFV+XFNkDxepocQ9xm1ZDfqAFyI9UNHRr25TKCkTF+FC2a
YmucA0nl6A87S2BCE6FpdupVmY35FeQVCahNIOAD+7pcM5+oNtLreBkdEUSj4SgiFl3vWISCXcUr
m4fQI/ho2yE2odD2kff39IXq2zh1eMU9FSfxqjUH76Fh+huvURuxInoKCJhQ7RlTjiBfXoS8jOfd
dEJBssBxtHCjYMpTGGe3jaTVVJBly0i9ARlorMb+UQVNdVPHBvolqpUZ2MZ3naiGG4HgMo30XFIu
3/Kw5KutE6QoXqG7G3swZbAKRBUeqJuDH6UbsobXRdDdBPWAqUwfExETFbHyzlKHycZcrOVbB2dx
cOxGUiAJt1XRYDrxQxKQMjpim4BI2Q0kAriseiApuNpYs6H43JruPLSjvMvI5zzOXgGhbiXdfNsz
AXpUcxki5emM01Sa82ZoYv+1C1n+V0S5WLuWL3Br0slCQ8D9E0UgoRJxiVWxwy8wW8l2ajEZZwdo
I2NpzKhh3olIx9eXA+C47Ym/JXqiCJ/6fHTuVR1096Eg7tAXpvhRNW6+NTvR7LypyzdBjtYg6N2X
cRawYSlkzBqTOQe2DMXU2XPm9CaZnTbq+sTaJ56ZEyYVCkqUtnD6ep2Bpq/4+eHt4lrGnfJEm+yA
YNxpJZ2ppGz1eDLAO1rc8u6U5Tqr7X65Ir5zeJBepvvv8wCrdwlOX3xAojJ7rkl6fYnJKP1uNG4q
VqmpE2fF7urUYF0mPQIX9nxcE8Vg+Yxf++kgRYWobginEsu3UavX2neM5t6ffLlLe1W+lbDdgCZ1
LOuI3RT/oLJKp4sFlMUyPswD8XuJqdEwJMAYD0azTMF+IADXJj+LPj1URb/pXN1vAit27us0Vesy
HXrAxHA0r/MgrLZDgKBhBRBNAMNCjtm0mWYJoFvO6dNAubyNxWAgmjGYXCOejWYozU0XtNNG+8Le
m0VS2ivp2e4fvZ8gdOKq9rKkowsu7B6ySU/RgNT7NZNo1NKqKs/1LMcHxQq887tOXNt26web3nTy
H4Utq1u47/YxVs3yRHJPepgSKz+6vpKHos7hCbPKuogZLRqY7C1HZ2qH17a1i29J5j+2KLqeWCLL
A6iXQT+dTal26+qlJzD2pmrHecu2HX9vdWIeTS3r09h5+d5cEKURRL0gN+qCcB/3gzg4SiQP6DTC
B4uNjvVitrmhqtimU8+IY3YBqRJXJIeEG7SZ+xakwsP4lhBVlBzfEkcSlZeX9XJ2A5ZaJGzpYqPB
mPz3uWdFyKakfh/7DA3SNPduvbF7C9TNc8dTbxb5Jm8FjLtfKsSHdUxqdJQGStMYa2IOG0q6m1qH
zbdZ6SC4MJLtUZlVujdME/YyZkNccxqS8rgYQhxnJ+1v2nap9yg/EahxoqjslQqwQViGYvo+hEF2
C0sen0qGQglupVZwrqeRj8AdmjW+68vDkrr5DyOdzO9FY4U7yHhdRS6pVWctMRWLzd6+qg3VHnvD
GoDCPR2NTeccAwOcjNU6RqDH1nAIR6W/QVKSZVQs2a+kU+xx6WhEWgL7DIA6JE/gFzFNM2giBH15
bTmusYNEmzbFELNfsjroq6bUIVqdOWxu3KkotjJ2Fuyre4VZsMYsJtVBc6ugYs0VjUXvhDnsiGC0
bozrzrDSs6dt50QW73JVAC6f3CIVt/A9xTpkDa1VMBwC3J/vpSsrcPYU/HyFWeZ4lyyDucuqHoEJ
gWvNofTT5j0dHQux7Jz9Msomf2LHbhKMWEM8sS3H3ouRI8gokuAYZMn0qEng3Y+hSE9ZOWbnCVlo
CEidZzgkIFrJIxMMzofrMnyUA+iHwV2r51Eawd6ge0+tjFBitXTe1MAnVY0JqDYYFtS7CF/syfCu
E39p1nqYOoLnp0tTdWxrc+V1JsnrQyy/T8put72r7EflGcWO4/+8YTaw7AFo2tcZ031q2bTBVJEX
FLRel2rgf9/6t2yuwxUqgvBnmxj2PkSvZRwRH0wKYChLf6V+OiBbyp3k6BdTfpWRnHQIpl6+hb40
foZJNm8gfevIoSk8HKmvKoJZoGOuxyYXKGVUuPftRjBP5ugRiLR+aCns2FnQ8iG3a3APMZDj2B0Z
9+xfcu/wtryw0lu/JqOxf2UZZ+xlyJ0IWCbxiYGq462DGd539A7VbVynDLhiBYweYbRI5qI2/A1d
hfzAT1XXQvnmkZchQFUYqFUSMLkKBFAI75Q+TFh+AqYiIgySoEVEDReHqVoRTg+tZeR3LbjNWuZe
e412AM9WKOQt3l7WsedkefITj2+xc8IXX0y6WRdeKcOV16YIVfuMTsuq66yKwE42+oQDtIUIkLjo
GzWKNGEO2dRXQ77AQ5RJyTekrGE1VBMx01Tb5zRf9LbxyuQu7qrlVFA3Xqs+GK9ak+Pd6ITyh1yK
OapzG6MVW2SRS5LFTqWpFRWGS9R1yhAQvcUMzt0sO0EXfGcD1QG3jTOvZuXR3lU5rDlzoiRH5mqK
Dv2IHxYgo8aY7czcMw5DmyAo9kbOoNgTHpMsa9aZJadzGSKXSyeUX0kMgGhXY7D3cjldz/6Ixp5g
JLmr2iE89V2awjZ6Pv/hpNITluuceL043s117N4ZvZwFHSe0SBzyipsK8OBbomPr2Bo2/Eg+yQs3
L25dN1O/XLDw8toZAnEbzp7GMNJW3mPel/rZsSzxc1RZtx1lWJ1YvdFhO9bY6FU6gI5vCX1ZZKRY
Ut/KuTOZ0Lltdsrnyd21SraH3GHXnOxOPBfexcM6waoBVXdh8OBcBm/vw9wNN1YvqwPwIl9QEbqh
tyIHLTibOTVrV01htceheFnLrBzOnD5Qx7h5Mm1yjCS2nClHtOuLf2Rsa2zicg6Pjl+Oz81iJN+o
dvR2yUJjrcfCuV60Sn/Q7HTSSFmh2sjYzdljUwYrboybY1fJd5VrMUeO7RK1GZZFz4BbOScsqeon
xx6qva0hoBOrFAj9cGtY1ZkrYGOX5s4avWreSKXETWWNbJq+MK4G4od3nmf2B03VNdKmCfUtblDL
LX4V1powrulBYpQTRnNQhldQu/2KxdfZ5H4dQDU0ho8PUJ3f1saS9BuJdR8zK2ISoUEnWqAwvjWO
BJOpByanwPzR6C8VOkK7fmINNG9HOmiHrq+CO5cK4jmziP5UCK2/BeFgbZws9u+1ksa4ttoA6lOb
3kNYEw5OP8DLT3Wbj0yAJVSLrt2KLqOy0XA05iZfFvcbO4x77rLfIpkimZ/ohFs9gcOyj5BtZuR+
14m17XNgvtEu7X1uTORMK7P8JntpI2RDPZehbjsVU0VCMovkBSFlEVkK64y4pjiD6MpfSVU6p7aV
y1uO1h0p+7S491CAMYLyYd7E1Wit0nZe3qgmL5RkOG4gMJ2NQ7t1LU0S5n2vDgCXOiyQeYePQwpP
DsYuohHJwaZqERObqhM5Bu72cpPjJPFosA6m0dzX2U7a07A1lOpvsWua7nC1XjYqm+pxFbQNdVdO
P9hLh2BjmPDCXEovd7lPiH2Yl8WNMryERT7IzxP5Ttkq8ZzsUQcTtGCqgRXRDBB3H3szNVkgv8uy
HG8ggDp6UwOi2srh/Mz8klZQlSybdMrLYJ/VNOfweCjy72Fi9G8C15areEmadG2OvLHXwIoxVWc5
+pFubFqFY+70t21M1R2V7Bt8v77caguGcZw6XBQAusqTn4V9cDJs4TvrpnYsBAIOi9mgguLO7sHZ
tWt5D2meIJNlCN6vFCIjnJv0uLXjytiXph733Wig7Ovp511ltD2NaKzD6XHMTQDhooY7spTv3tDj
je8piaxzITD4wISeGohpsLVJZJKQrZV3CEUbT+YvNBpT3leVARuPXhbuTME+vUYBUVi0fsY2auCK
djT/BuNEgFbob6rC839OF1YY+VxyEL2yv3ljM4e32jDMtTVgQPXdHjwj3KaWNNHp2cLWV+CnCz0+
yxZecj9gE/Iq5TLtOEFz6BYT2dLX/WQGmuZeVzxZhudMRMbKOnnA4tlr1kNuuHRz83i4Rl1Oh9Ax
LkEqfJoxrfMolYICOsQ1d2IOcGqG4nJKd10sSgTSEkO5aYRVg+duzMSMhyvPjOdynyg2T44wofDj
5ODEaGoM/AyAx0zXoDc0gkNs8rwNMswTrOS6dZFknS1b1g9xS19j7as0hGaeEXFFaZ3RYwz7tP1V
Zl1vrqtUzYobRFvh2E7wrCt7NmYCcUvmQ1GqxhTYL/VmI8rTkqGUHS6jXAnG5A/0/eQYtT4V+c4z
p2o8MiNBTpOMY2m81GWD2Y/A4YCtePiFXYDjP1cZ9D7Wqo2BW0Ep3WxneyrF+9UamuUwDKN1L6nE
zC2e7vm4YgcoFnoaiv1Ypb2zlosSt0vSeYQz1wSk0QkbxHlyc+9VuFQGIM6zvCXomQe/zCFxfVWF
Y4fMtqrjpe3gjx/RsuRrmybn2h/7+SjimLMNmO42IHrNjpDf0DOfnM6lD5BluLk4haj3pWPEG59a
DJsEr+CAiMYfzcOS59tOLckZfD9rV4oX7YiIMNlNkP/3qpmLbW+5S7JmrK1vWj/tvD3NlAT1PnLj
TekM7XPnz/qdRmu3FV3skFJIa3FImPgw8M0lTSKRo1YV2bzyEuS/jeEua9UnBUJvj5bZTSGn6Y/W
uZDlfTKafKSVvFlqqiBpLgzXO5GkBN8LkkvJXtgN2eK8pGOGPwx49kuV5uCKNkTEdRY3/QtETH5r
83me0yDraPwF7fuSIxqpe7lskffILXCU8cwi2KQREY3jBsF+fkxVMHIcYyzz4mT4py6jbt7FkjA3
sCTyAbQg2AZSKnmZuHJaY3636fC4ka2m5gF1arod2gmTCGTcZ+XQwPWTKjjSvRne2A1G+qO2Yl3h
IeXHwfDa1yHM01PuaURHY+nVYuWk1vgDgMJJ2Qmxb79AiAhQ1Ewbr8eg7r3hDLgId+U6SP/VKsV/
nz6T1ZxoK4RHBEN9ua1KZd7rqmexioNmWLux7BKaFSlqiSVuNiiafHrD3nLuGOhezRCHb27sJ1xk
Ce0wDoYOVq0U3bHSk42NimpoxcQMzyqjP6WcQP8QlF0bWryXrXCmJa6TIOgjJyjqN2NQ4tXL6vTY
GHX1Suhx/oYnZbdvhwnOKI49Y90XF2+Wv58I/8UQNfxA4HRD3E2cZVDjTIW/X3Rn3dDVLA/+5RX+
/SP+X4df7/4/irW+zJz/57+jo/8r1vruVb2+vRP89L//1/+oO63qYf5TwvXlv/53wrX4R2h6aEtN
iwx6+xIC/M+Ea4Kr/2GFtBt9n5xqK7zYEv8r4dry/2EJ07dJ6rJpbogLTfGvhGvL/YcXuiYbnRNy
8nehKP99lXf/HGr/M5X884DrT9E4h0z6D+yKgWlMzVYGB6ayG0T7nDCcNw/93ZixNkpjuHNL/yCU
zVGkQjadpYz4krsaJwOOZl/l2/32df84gr9cxgWt+Q9IEom9qEd/7o5ZY9IrQRqNBxdDmrCsTujp
tz2tCI6r5cawZ30VuHQSW6djprb0v9pMPBaOvIn7DKXmYL06lzhHy8Dsw++AwGXpl1sOlN/H3pmi
LJ0fCz3X0bRkOaLc7Cz8pD5bDm7wMdmzRS+fcVJ8tCd5WMrsBk+FQ1qUDqWBGvdV0SX7UhnuZglq
vclaLhL1yrsbxAfY/XW2JHft3OGJVG8gsb+3ZX/jl7nPkD6dVlUwGWj/zefWsN5AfDB+bq6mONcb
wam6Ksz7GZe+VT3wl3nUX8Vnf8rgXe4ub9F/3l1ad/gNttNwDDPKioF5P65hdDGlOMcBY+iQ2roJ
7bVHIdHT95RxczU3tHMr/1BfzrjOhEsFmaiDP74KiOyodftDYzEt7Ens4u/HEbko4m/O59VYXtQ1
+Tp3Um/VdFdhJoYNrXMiNpeh5x+DoCwtc+nC8b77FhDf4A/f2tY//MeX+K93/D8DVj8Fei6/7gfU
jskGKbFGOBzneLxDDHCCzEZz7+Y3eqjM1eAMUKes5/DqXo8sCKc1iXBsWPDEdnW7p/7cyia5zy6e
q6F469GO7xZ22BXeMj/sWgy8fLl7TNJ/fgx90i5fAC+/FTGffQiXRfw/PoQcYR4wiEkfExvWUFpH
OxtvsbDf0dg/S9yK2Iwf6TU8D5756OWEIZfpOsfItvE7gstz3mKrbYs1giM80kLrKrS7KPTrM7qi
VTksX2TK/xZVfHadH6CptGpohPqYqfQkN1dIfmEVtnGfntmgh0hPyZtyeXmC+nthZ/eL6oYoThNz
j4YlUnVzVdfWuDK8r+yXP9vjLo/8A/WkG2ucNP4Vx6FsVj2HCrd/47D2f/tUPrBO6B49bHaUOjpz
c9UW7VWnOee33qIZYAucTPxKR6npwVU71q7qedfTVMaU/OV9UnYlJkrpbZxomjqMXxMs7GyXdAe/
kM90ue8t0e3rzH//+/f/smZ+9mg+4Ewz5p8II2t1dK33iT6ak7yHpQIux7kEciRHHvX3P+hTsvty
1z9UFi6roSxl3x6tejwIABWvLblFyW7AO0j17mk0QQIYj4XuVxqIv/pAPro6x1VCu6iA0AWcvnfm
4JQBr2KlkjJWHkmMkXjEqnkyHvKkj+ScocAgGdz0zoyG25WhNFEfkmMbEwC9KhLzR9b2DLjV8DOs
OfSUSEEi1w/KL/jnv1qM7A87G+iK4cVz0Bz1ODw3v3t2MmxYQHoibt3kdZBqX+v6O93Th5R1Kgoc
POpEiv0K5gwR+81GcLiigz6uMXMANnE5pXmncZJvlKDncW4IVwsFXRXL2HTlV2G/v81VP3mNPlpE
L0HXjqljt0e/abeJW9/kzkUWjoWN7X1XaXK75Mt2MY+t6Hexx2QcN1M56GPvU4m7xq0K2j3GvNGU
tc8GATgcB5HLjBsDyNIxp9e+djjwyavZze4RKphfvJS/b+xn1/1h9a8qoyCOJWyPubI3FdNDTCVF
cLVoPMCXXA434YgqOpknnCKnHhHXiGWexxhKx3Riin4kRstKPAJKCCE2EJYHftczC8LoivSBlRsz
Ma/i0qb3XiAvL7BdEvEDjd9HO7Ye5tp+Ca2+Xo1k0fedfDU7NB5JqM5Var6ifqzXDNBPQen367EC
lsMJ9Iuv8bLWffaLf9g64jbXAf2c5oiWP/IqeSJj41h64fvgUvtX/U2ufvA8T+5ibx2l6Xd626qo
vooM+qsa7qMDdRXgbyF4Z49EhJkRZqdlxGqMfN7q0ruGoiNk9LBubGYyqjbPue28cVjTkez9miG4
rXZ46Vwk48m6mF2+6f4XEzqO6a7VM5LEecUprR6UQPGcSMgp182iv0EjJFsp9MlHr2s36lQWw8kx
KuZSVYqTQhqQVRS0IW1sgSHVmO9oFmFCIV4XxuaUcdhPtSWNNMtYunVSOrj6ddhesmUVTBDNc63E
CDOuXtyYDKLWje841TsruzZuhko/5IX/RC7acyGrqyCo905RX5WJvW/SZDONntq2qfP890/4d8b9
Z0/4wy7nm90YeIPoj+YFt++S9ns3OO0aH3k2PdukRYwp5NZW2PkavYb2GSuxwTspWbNV59uAQiUC
e3oNcURZy8ZBvxoniN21Pir2T2A3Cue/v9bfxdZn1yr+XMgMtU7awe6Ho2mPV7o8T8MNIM+dQ5p7
Xfa3+ZxvQk9dibJF62KkG0GbvveXO+gZVDDUNTCgNsYiDNbrdPlDze6bv+gz2OuprjgrM3aqAzOC
7dwrnIAKJ+E3jY+ZYNZa5ru8fpk979DSco1Abs+555+E6u7istoY4lvhXfVUr/wP3Qas1d8yk4pk
Wmz+/rf/yyf1YQ+Ol7nATXpgDzZCZ2cjE7yHXUmga5nhW4HyozgAaiH7ZkH+EgCvsIAbmJldGkmv
Eu+TvZMtWE3g4rHpzNZf221QbiB/8HBzsAjqZji5Ly72clGfPaoP27gxB5ZJO1YfszJ3BU3IOTkA
eMzXXV77j0mBV099+eZMu8eNueaUheLxigZccmaaUnar1E3lXSCz/n4sAyNaCNq5DodKAIfVOqoZ
C2yxLsUCqfuixPkdQ/bJJX80OJ/BBqThhvWxw0VgvTjQG3gze3sayhZ+B7g82WmjN4rqGavwesRX
sgpWXu/mq5J4cJLNzn4b37rL8ooUJVmB1uioKXAMmEAYYYViKFFQRrx5Mr0pCr/YQk2aKzp0nGl8
0NI2R3XZWfK5D5M7jZlCBMbr7Csjz/e2aAWmy6g5ipR/0TJJwjQEw4pGa0xr5uzsxtSBl0KSgIJ6
nebdfpiL50Cld3K0do1TlNexk/L6JmgRq42HBaJBgpRJs95zsEYGCtio4VLnm9W06wbvSeeaEtvH
gRquTmNTVozw64G9/eIlubwMn93xD3WM1eZez4m2OTIJ4FY1HC+6boRMH0uMZAeND0JCazhKsN3d
aCgcnP26BpcVCKHa7n6b5j7ls3qUjvuIlA7PDRCNIcm9A0ZZ6XomcuYLCcSnMWDUpR/94vGVwjYv
a4pjngdPGOy86In7Dqv+6Cj3tRbpHfossq78p1KktzRl9a6oFUuiB+W4VFaKF5S860rrdc7k+e9v
4F+dmMSHusRmbU0nv6LF0Vry1poJMaJeEvo+JvspNbzx0RU4jolmdjep9X9oO7PltnluTd9KV5/z
LxAgQbKquw8oUrJEeXYcJycsJ445zzPvqa+ib2y/9P53lYJPELtV1WeJnRDEtACu4XmRSBHF+XCT
VsoS9QyNHWyKXtozPEi3gT9Hu7rzg5XtJB0w/W9jTfvJgEuYlPiknQfs88qyddYg8J0iToHr07hP
kCljKPweBXPEnq0WaRRcJy7Ahv1mTEftPuwK5NdCnxC+BVJsSizClaNEldinL72Vk29iFSxTsIvU
/pBrCQoDapuWkG0rAlByure6L1yOXd7l2pa1SGZXw8eVGVvcI+eWvHDcZsggV2k6DQc/Am0w8YHs
WXxikemFvun4Gtk1FsoVdMNJkI/mx/63pvFBNEHRMst10x6t0ZsZjjRwQ1deSfJtJ4I0MPn6UKnq
eDD6/huLU5TStf1kF8n44CNLwIY4Fgrwk/xPphheDkvBwuJZgy9gE2sAV7NWiV3kIYIxCoA5lDzf
QbJY0cr6mo5zw/XPM4+UnTJ2hy5E6AY+neCnj8syUIIqHO990SAoUqk2uH3bKOq9BK6yFo62BJ/G
NSC9m15l5KY3+3I79V10wH1yeGwDHjlMTZ/0nrkzj38YBr7vUNWAeG67ImsiO6y/fn6yvnzkfRhW
a3YIYPTfdNQluE08QrkJWZVlnf1Qk/bnAFlXQIW1g6a17zockThLEIIAh/Iu40ilihAS0zqDbSGY
1NoYBLrJRziXEMtf26OLR/bM8IpoEBQLzKEy6N2BqqgwsEh8q1ZIRYTa4QerOmRlFME9klG/lekM
qkYBhDAOOwN4ZFvL8HYV019mE8dV5X83alzGusFRStr+/4kA3Ea/kUpafLb/Y4kt/AZepgZNs/1f
f/8VHux/hx4Wx/tff1lqrdrpsftTT09/GtRE/Zfze/mX/7e//G9/vp7yMpV//ud//110ebs8DR7v
/NSJTwlWsjwEsI3SqPw//zuf/vF//u34p/xfnFAGTT+TcOhkwPD/l+Of/wvxAIQCLNXUdGOpS/+3
45+Sf1k4yS2Ta6oFyJOBX/3b8a/9i6tYj5ZFwIu1OP7z/4vjf7Hs4mrSGQIMf1t8teZq7YN9uDd5
ZL2NvGieuKlhGVGelStL9lxd3dKGcGXwkyYhQVL1xyJ7DtM3aOmcjPPDf77lqYN3OTHPvbvgzkbq
R8C7MUQSg6KpmxnpPznkI8bU/LGwy1ZOHdkACcd1hjAqoA08OhrgjjqV1cMLjmoBV2unh+u6sbR8
YnZ0ELzLipWGx/j0kPb02Yd/F64T5DCbgF1dbuTcGbbMgeCnxRcYMazOx1jNoL/2bx0gfnqNQoL6
j16vObnOnUpLI8JBOYMmqYDeaHpJbm6DChLqcWDH3TuIlTulQoibPV/ujWxF0b+HjDOklCL7wvSM
kiPpK6lqGzeDNS0j2dOFA6wFSpjzEk8fDChVgAkO4Wyz+X351WXrSfjIQu0zxF5qw/D0rkYmcvXK
ysrVknwFHCV5vCHs535IwaiKfMND8Ose2s17JLI8KmWxcvGQPV7Yyk1j+Frc6dzDt9RdAxJsryBp
AiJu28ujc/aOhyVkCHtawcmFfLeAe6Dl6B2KaLEtkIDB37LqZVR3/euwj1bOe8lqNYSdHROAXvM5
5x64HyrU67M3wNbvQ99/Qs3I89QwFFOY9XWb3BA2ueJPbY56E2RW+xASAl3yt9GXT0tdJnK2gpVo
jGSTfxU2n1iSZu6tiiVopCgyL1cg3lAMSMEaVHyjQT1BXYpgLs+TxPQux9KpzWoaxMS6YekOQ24a
SFMoeDW12UG58+3ckM/LrUg2oiFsczXKE1SWo5UWIXF7Ai3WTvTEue7hwi7HuYoa4gorjcP6HsaY
lqBiIzfy8tNlG0XY5q2Goh/w/3UvBU0tACaewRlXwoF8+fGS8efCNrdQ5AQ/X2R4QYsAsmG3gNHM
4VtjDNvLDUjenwsb3bLYQPMJdgQCleEN7RsgCkZwmicS8JUPBVkfhK2eoyxwyAILqxVQHmC0oFMU
obbFRgwj3tWmubncE8ki4kvzJ5uCWAMo7eNgeJY/71CQ9ZQSQCUuP1s2SsKujmvEaYOoMjxUVjsF
iEk3QUFdIAes3XUNLJ06eXlUYgOU1wSGF/nF4xCxbxUEC+y0yVYshsQGcmEfh5B6GLJZ4V4MfTba
9bchh0L75Du93t9BasjWpj+XeyKbBmEvGxTycbTwuafSDMkP9SLVAB2Xyw+XLSVhL0P7olT5YHEP
Ne92Vpav89iiTKVWgSdFEe7lRmSTLWxpaFlPMxi53JshBwPY/NvY6e9zg51x1fN1YU9PRTwEHb4E
vAjJqaiORWKLo/XzzeWnS4ZIFzZ02EBfDLRQ7qUG0L7R/dARNxuRyuBXKxtNMj66sJ/hYys46fH+
hlq/U+qzH2pRRS/Ihy+vbEHYynM3sBxpu9xDoa+1aRYZUGAyqTP6KD+7PEySI1QXdrRmkWaeY3Qi
jZ/gD4dGKxI9F8GUXHMoaOeXW5ENlbCtkQWJikwUSRwj6GugEN+HAHZgLsiJpNlfbuIs9w03qSWb
7NR0BKxtlU7T06MfoszUGIdiC6BVBiQ56iZ/FLM//Jig3nCb+lkPSRMLBFt4E1CNh0TayLy3rJGt
vYqku6K3KjPivqBKPnlIx9zCPjqR+/SASlgbHmyb2AC2rsze2TQ2dJoKhmDqEj9F6H9C9M+23tIf
yWGGCtYD4Pu/2SeC020A/XIn+LUyxhLzKXqM1DquwgIUcc+8Ne6Du9EBIgDefpSj2r/ju8mh2wAj
v2FueDP+vNymxI6K7p+umRQUOBQTLhblsx70L+PUfLv86C+E6ZkPahEEqyIFcASvavIqN3nim8xt
NqOdbFDmvQElziVOvTHdy21J9pkIgs2R523qQzZ5dFQAfTQepjjZIgD5xs3SHVpo4VxuR7L0vrzw
JwdoUgOd41vJ5AH7eK9V5be+r5974NpXnn82D2XZZvTvbdb4BOXEeVMc65zN7mxAkxQC2k0yb6qS
go+hQ8WnsQ1jRPLfgIz2YjcgNWFflZp1C/SG9lD5g2X7EJuCNjVcicYcWoGjGF31gIhp5iGIQWzC
/RogeQOVxCjiU45lXzVrXEbJGtaFLZNb/VgDTV4f25DliKrzsGK2WXfKmw4qXAIGWY4SavCJQFzQ
aiRfr1xtJAfS1yI8mRmoFc4zNNVGL+NvZfGzQmF2pbNDFNcrS+ysP3eZGuHAhhJTYFVITjpCr2ob
6+wesRebVcBaQCMVKaFQBLRuQTh1oIF7UNhti/z1idKtVQOOMvwG8WuX4BxGNGjJmoPmLMKbK8tG
sizFdFtozUVm30bpMegRz2i1St+PTNOOcaaUKwf+F7f2zG4Wc2nhTUpIAozPkVhx2d4NfqwEmyg1
CORZdfCtckuHdIY2sPZOicPuZkDRGVjyGKDXBOpet0aq0sOgAEB13VYUDr0kJA2k1RALqSdv0Cpw
Kt5GMEUuP/xsDhomW6T3DjlXmnSMJq/ru/YHLgmQVa1QhnLLaNvf4QAat0i7Tva1jyrNCmBBpyrr
cOVTRjadwtUHoPiqb4syOep5pyJ/oEWxq09Ttyu6fm01Swz/V4LFyX7J2lLpGbPyY1gHyc886MC+
sqyu+EONKv2JXyGvs1N9NyygR9b7YMqjZhISYRrKmn29Gg8am5s/vEhROTMBsjGi1qVDbkvQMf17
20HU2Q7LRPcC5KA/FqT233JeA2BS9mqzCa12WhmrswFQHeVlgsEZQWAqw3EePfKYQS7F8T/TH9o3
+qMqbCiQRoCC2xGq7RA+2SsrN5DzY0cNwRI0Ie98DdVdXs7ibTve+wgzXV53kif/40McpOuC6sD4
jKaBQqJHPf113YOF+/rASBi3oYpX1ntXCX9FWXrVNx/lwmKtxmEIfI2OXlDf0QTaqdVdkSHsRt9H
lB2Z9Yqr8CwoHfMsfnhDOj0E9o6M3rDRDtSFFNsW0Lmn0qtdpEbt45toG98a+8o1XX9lk8hmY9mf
J3uE9QBwAYiGM8X4XsEKDP7KNEsOK014cKAjPT5l2OBpfc/ARFX6z7B4sIY1X8j5F4el//vFuy/V
Qi1LjiZkLDYcCnO3tTKVK55O2dPFTwHVtEDlK5JjXwNQBg6IW7KOr1je5fP03DFD/351HUnnZavm
xRGfrqjuBxEQKueNUSPp5l433/y+hJm68htcE2yHBmAaeKZZcURhLcA6KOdFcBbVeSt9kdxKxURm
OJ8NpOkCLFDXNyE5ttFxRIk8cq2q+ePytpadymLecj5EY9tivI4ZAvHvA0DPu56XqNb3Z+VGV2j1
lhrQakOwHMW04CTCEW0yr1Un/LvaL8AEqLOVTwnJohZTkvNpDHmla/mRoNih09KHrIjf9dx6MAeg
Ti/39+vL68zyENOHzbKqdPB7iuOwGZ10W+1w8diCuLZVHcgEOuPGt4d9v4Neyy2cgE7gXG6XLab9
XLtLp09MgY+wJmwc7uXQJHD17S/V7nZg1LjF5k9vfz8e79jm/dszivRd6BXb1H7++OhWjMViFM41
LRiLuipahrr6AjwzdoxySM6UXfKInL3t5b5JtrOYYAuEic/IOMZQgSzLdxqp+bYtOm3FWMhWhWAs
ICPu48YEU1Tybz6FAl0IDEZid3ytXEA2PILBgLwzgboaGugUVNiCQWXYQa7CHUgBl748QrI+CGYi
hMp8wWo0MeiA4ETBBvRKt60fhu7hugaEC0VvwpPWQPvj2AS3HcSlzQaSkxQi6DldWcCSLoiZjYQo
SdFSdAG4rK0K3VgVdzUKL60PkbLLnZCso6US8XSL1DonDY+7r3zlx9lQgdPJVt5eYkjFzLshtPoC
uDXuKeakOSmwIjugTw5D50Ir1e0Ufy3bSHL6iNl0DT6dYpVH8bFvq32pGTukfe8n1G6oIwCjSEAr
SuoODHVfl8dM9p3xVd9xYleCLBxDsLbiI+7VR62hzmwh1S0xHbWD0hr8FhAx2yhasAOod2Uwz5Zg
LF6tZQJP2jQm0CACC84SpLg6iQu6k5u5/b656+9TZ775ndoES8Rp32FpNu2ffAcS+ybe+C6yK1f6
Ldm0VLAKLShgOVD8cOHl012GjL84a2/yQtldHlbJUvxyYp70cJoShlwrfBtWRlc8N1Xf7GvQCFcG
UPZ0wRwkJsQ2zc4YIUregxr5iyEx9rr3FuyAz1TDmE0+etDjtpvoZ6a9X36wZLxFBRYNlFzNorj+
B9UfEJ0g1Pdboc+Xny3ZnKLuSm1CmTtvU8srIfE2sRJAAG9KGlRpgNLrr7gfZI0sPz+ZURP0mDH2
8WEEshhSDYEP6e90K9tOGrijQJld15XFep60As1dBrlvuPdMfM8CO5qZqIzMeqcmukuHtapCWV+E
A71viA5+FNaPWirg1eiQjEU9a52UH/lUu8iLX/NWSoy+KJGC0trcCPp+9LQpQ0ZLeRiaArSuaJOs
HVySrbCkmp0OWAew+aiD7eg1EGfMw8zx65VVJbvZijImAPYD81bi4wts7E+rt4fb4hZMCdf6bF5M
r3hey0GRfFjitvB3H5IO9E+w9EYv3LfUHtz5aGz5JndyZ7TVnXGLfP5D9mFuq22+y9a+ZikefuZS
R4Sdjk3e0S7CGih17laBDxHN+QbIlj3kDJwsBe0KSA86HqZM3+s5Stn818tLXDKuVJSVSEOeESVA
d5HlBIVoJ97yPdkHe6xAG2GAzVqg/LzJoZZwHVAp+IvJhKVhBTpSxLZV5OMgW/H6nM0KhjdA1IOA
aiszx2YYvQ5oDyhwNyAMwQ0THVEX7O9n5BQluKVp0fdaV8Zt33cGaJdNtwUp3XI0vRq2UQXUDou0
EsQKP8GfUn35Uh52GfGh6hlC0zTIstKxJppiA0FjgtY92DO1XgIAcnkyJO5+8O3+Xntg9ep9o2Ey
oIm5yffl3twFN90udZIDDuVdsmmcwRld1e325k3ulrthbQGe37kghv3dMpkXTrYFtw042cpb+TDc
Jt/ofrpP9sYBZWeH6Llfk4eRLTkxW6nzAZasCwbjvYtu+hdyGz9zrDjzzbyBgA5EcneXh1PWp+Xn
J+abUmKplo8+ATjo9GHuQmpm5WSWuhkFSwdIHwqaQjw7PI5bvtPfUI9zExzMY7Qn22rf7VE/e285
lzsi2TtippLe5SilCzFgQXSrqO8139bhx+VHnx0jZPkK814ixGiNnJmHPK+2Aw8931SufLRwrqUh
1HkB1Ym9Pu1/QycJ6qOAN19+7bNHGV576c7J1God0GzRYFiHKQLJQkk2gCj9qEKUZ/eVttLG2VFH
G8IUpxHqeXRT0w6NVo8b1FOpIOuhyr602rX7vqwby3Fw0o1EjXQIEqCYMFJfgIa3R3NE+RoULdby
i2UNCIeZNRYpyOYpRwPwywffUQrtqNNj1K58qS7W+x/nFsZIOLcgOzirldYWXhYDsRhMarMtOhRn
EK0fP8ZOYU41GeDaNcgLuTzzkln5R0q5rkSt1qJHHEXihfVJQIOHbOLlh0uGS8wlT4BPglCtoR0I
asg205hsUQEBTi6CBvpQrtUwy7ogWnmNdTHwPfoBpe/gxQ3BXWxEx5zQfMU6yRpYuneyrMpQjWlk
ce3QFSVoyghRcusGko7by6MksRnm0uzJ45OEzgDeJ/5hqOY7wOrctqtWTLbszYV9bVUW0JxWXnkh
BzdSDTadDkIyVA8uv7ns8cKWriNgJiNrhuyIioSbvrCBw3cC8nTd04XdHJBZY1aqa4cgequbT0hF
FEG58ubL2jiz0UxhI08m4vP68uYVe0xrvilz7vrFz3p6L0j2ct37C5tZ9/M0grrdiCQu3DqG4GUq
VODNDLJyS5OsGzF7PIwLiOlBesBrmfqrnk2c9L2xEnaSzKwhXC+LIvb9iaDMATJb99kM7K6RxQco
La7lxJ6/tVBgtP5e9ZNiNo2Vhrk3ZUm/sdRwvFU0q3CKGadDF5jA3I9J6/QMuaa2Epf9Q8pN/Rig
RvGeAyzg1mqarL2NxFCJ1zUG2U1wicHZHLWPQntmnYUKlU/wx69bbuIVbYKKiEEQx/PMAPSl6BGs
YxvKPRsTsnENvUbcS8eQCrt9jHTgmANL8/Qm2ajZvsLTI/2arE08XNjrTQDCcFSiC6w+pNRO1bsq
+VUPvy7vFdkECHt9GqoJLNpiURp9iugNr0x7rpDI8e3y42XLWdjuuZr3UQiSqwddw4fMDO/6GZne
flithKxlzxe2eg3R4TFlGJwIlCpoyjmd+Z4o9LrNKIatZxLWHT68NA9ag5tEQ3ZXcafXa3JtElMo
Jo8XCtMaZMtSwOMUsDnNjyyFtkOLu/6WcBZDzoutLCFZS8KWJ/XAlZrWumepwKrlyoIv+9oGnQF9
i6uccdQUI9mRFkdxiAC3F03TTQhhwC0o6QeezMbKdUBid/myCE7O63CM9Q5oEXQjeAfeOkHd7FWr
lAv7F0jSIDQ4xZvrWb5vCpZuazaELsACoXu5ifMecWqKeUaQm+qarstKLy2q/qMuCm3bloDnl93w
B+I1BAXGCs0rkKgJENUNBKdsde4qfaV9yT4XU9gnlfMx0AZAoyGUs3C3CGRIq0cWTfdwzH5e7qRk
N37xJ04mKMNpEVC10b08hsTdUk/T4Wy01JVpki1jwZgkjT/7rV7UXhioxqMyDvXDyPJoP6qt39pZ
FPmOXmjKyojJOiOYlhJc7dFQR8PzkZ/YFPzGh3RT3ugri1m2IMREdnDw2xYSKVAXNjO7TQu7JrvS
ACCxL4ENQb5v/AqIBvTD1m7T59N+qSkmt8cooQUmo13KYQBuMH6Z6nvZU3vyn+f2jjW/CTR0o++k
uh9LkNOV7xCeW5m5s8gEnJBi1nuajwkFDnvyNGgdkHja1G32msyg0pDio2qTLWTUvBRBKdBqfo+Q
7YL2l/lSQsylMNotSmN3ycxeITS+MvqSpaQv2+RkpWptpxS+VqnwiNdOMoRvkOzYB3m+ozTaKRlf
qTOUWCwxT74nYwSt3lz3sHa8PMj3pqq9XLXXdMFmpfHM8g5Jzl5o+nbZf/hgjrb503UPF+4cSpL7
hZK1qgeBVHvqTPA1BzuFe+Ly45lkb4npwG2UMYgHVZkHvGtxb2hauCti2u6TmHNHp4q10Zs42vsK
q16sop2cqUkRDQEQxt9lCVCl8DekjtmTVMU+aSZoEATIcKlr9jFMaePMhhW5qRaS5xy0ntc5zNpf
XAWBdTNQUn/rcyt40lJDfYuAzPdSK9a+N9AP3pmpr94rgzVtk6lBHqgVpuTFj/kEwEFuAtV2uf+S
1ScSRlu9AcyJQhpNzZFQCzq9Mtl1ZqbQEIzYQ6rVqQs9wHDt3JQ1Jyz2XKsISuat1qOopsShnO1B
j0k3iC97fonuK/nj5X7JbNo/EsCm1hqspqSeryfWXdA2HDCejt0hKk/2fVCBVg24TeUQENU2BqpS
+IboPYj7l9uXLSvhgCDxoA6NXxCvZCip5oz8AVf8g0VA1FzXgHAm0FobDB0p+R5YKpusIxuLaTap
vl/1dDG9bU6MGYuSDNBA5N0GaF2w88IECxok1VVTLLkIiOxPZWzBoYyT0puA9lVGJd9C++dz7uHB
YThXVwZKYvg0+rd9LQFUNc1Ro149xw+lX/5C4vEa4Ua2nIVZtmqWh6jgHqDKAMcKo/prrZTbIu/V
TTHRhVC5cgOQdUKc7abso9QMe682x7vMZ04drKVgnk3IoKaY36arpGmRkTF5hTm4zfReNgGOPw7c
6GsX4RN7iECnrVb6IdkWYgZbX4DWDLYX85Tc9yzq3+dx8ZsbbM2cyTqzTNTJYRoiQJ63Qck8GuT+
Rg3zAcqlWWG5pZXPO81gvQNZthDSJBSyDy2HzO3lDSNZy0wwbBnnaaNnaeXN813L3VqbX5DIcqNi
qi43IBu55ecnPbM0zZj6LKo8q3rkxsMMFKker4SqJC5nMT9tIoB0F1pBvVYvd1avfy+RU2anc+S1
Sfcb3MefXEl+Xe6HZCUz4TzvQd2JyjHEZ7JaHsOFld31a/04yy7E3Y4Jex0x/xIMzUjzEgtmCxrD
QID3Gr3VK8R+QfHyocCn5k7VJMquaHoQl/z41U/U2mnrPnn09SUHqdfqTcSt3MbPwAqOkeTGh3p6
hZxsvg/0mqAkoegcCxpMrsmMwp201tyW+qDZUFtEUNRIIAwzQQU75MrrXJdkj+jD3dC0bB9V5Edm
kJ9xOZGtofnHWY2wmSEBdZNBDBcaMfMms6pXsNlQOcQA4dQ0H2nY0Ax1xp5f6YsS6/vyChqWSQqt
PjOaaQDcXNu+ABFQv2aq1RzHMax3Vptnu8tTLlm6Yo2fWQA1HKDq2qMQ6U6hp0NxQWymlYut7OmC
aZzA8DaNJKceFAjv9Mo/RIF1a0b56+WXl2zsf5bvZQwFX23l1f1zBX5TaxibBh50q13Z2JINIdbw
ZVafAYsToIZvgU+Fk/9BQ7Lm2JG5WJlwQg0FGcKhhEAgcNX1VgObC9Ax+F03TKnKI8CAzSY2Ksiv
cQKqlwKh66CNFIcAp/INKkjKpknU4um6oRSMs1/HvJh1nyDWjwLXkA83JulbaI4YL2OzVsUgWQ5f
0eUTO+lD3A7IiVr1YvNbYmrQKn0NIEN6uQeS40UsgSOqMahTmqlek96oXb6rgE7Wcmr33Z3Sf8uy
7jlZqwaT9WNZLif9CHTIcoOOjk3T8c+yTn6rIWCvc26tXFAlNv9rwZw8H/zgMKvrGTSNwWh2QwxF
sta6tSzUrpRhaRcTSo+GcsXoS8ZNTGDjfYtMoxA6YYs3hoORNCoQdQQquxxvCushAbYwL7KVSZJc
yoiwzMpg9KEjoTAPwjebOCj2C44BoBBgEAvbgqTn5bVwdgBVLsaya0tJ2wICDQdfg5cEgN6paNwc
TL85CjcsQgkpp+7lps7aIDRFhbXAwcwqBj30oGWc4+O37FwSQ2Fojol+4C1f88CfXXNoRzAWQMJC
0DXWACkE0rOExFNtdm43aStLTvZ4wVInkTlYZQ6RuTKJPkeCnJgxf6a8XjGkZxeZysUwdkQ7LYMA
Q+jhorxJW/9gsuRhaKEQViWPURa7eVDvwBV+v2pSxMA2EmCigUISEJDJ2gGp2O4gHGUVkO7mzcrB
efZoQI+ElRyQwEiVrJgORjHpG781touw1co2OV88jqcLV1ZIGjKEglnutX2YIXnMhMYYLmQQnzAg
AgBdm089r6MU0p4RZaAFKfDYDxPkmZ2aB/X3dvS1PSA5qqcblfZGNW01FUWytUxxocSAxCHoBwmm
kG4HyGgXIJBA6XMzFuq+mKEE162sGUlLYvwU3h6LKjPpPIu3rgqROCvV3FDP7rqkPMSt+b3L67WK
V8nyF+OpSoq7L86/2Ov87zXqTZsnNdxfXouShSIGUpteJxOB3KFnoEK5DMj3sTLXCoJkry0skzG2
cpPMkX4Y2vCljfonEoUfWr/mj5XYNjHzIRp529dTk3taaXzmEOED6797UMyssys/+3N5fCTTLML0
tMKgU6sj4hGryDiq+ITQU2R31rAhDFoIzMQp+HC5KclwiUg9PU2sns1BgQtX67D4qdLmLW72lx8u
mWdTOAjMjs0ZgyanZyVJt2kQaXSmeS10fN5lpnIxQg1XeWNmEzcPU0v7o85jbDqkabuJjiKZRTcT
QFoOCkivKK4BV6hLiry6udwzyTIQ49bAnmWaPyrs0EK+L+at00AcHCn6eTVed/qIwesZHInEn1Eg
XSWz5TSQDLzlCTz6OMSjFWsi64QwPbiwpW3W+OzQdBDHa1Ahxfd01lxaryVJnr3bYIqEE9oPuDJk
BNSFHtjm1h4TCDMYgGg+TTwrNsgKHO2Adv01n1ZoTbDD7VwXYDaqhVeXxaIX5Fo9v1WG5ro5/0dM
O6ZUDQm1DlQB08hPreA4B6bqYqYAcihpunKMSgZNjG4vTG6ux4weWFE5kOQlW9b5L5Ca3bd+8cjD
dFjpkKyh5ecnd+p6ZAEkNBsGKRWGuiLD3/Qxrh1J+kkyulNSCHJf3i2yhgSbHEzVnIWkZ4eyUB6r
OjlQMMmzJH4f8+mVBFclmCMsu9i4k/7wwIcIZLQ4sYN3M5xsq07sFCqRlzshMWZiqHvoS7OdVVwH
6yj3jETdKmW/MhESIyyGmEFASDuFYiJKM3wNgg5acl3+yoDrWtnpsgaEnW72EBpvkoaAdWlBxns/
NsyOjZWkLtnDhU2OT42Cg36C3OQGUkOjttNRhgei7cq7S+7JXNjVUwgH+zQXBfQue/0uC+HbUKrp
rYQ02M5UJ91hkZVuS/DHdv0Ikd7Lsy2xjWKMOYarAawi3Tyglulm5MNeQwr2RgHEk0ZgtlzXiPn3
gmUo+GgqY6yR45Nv/QhqPpHRPfTW+FtHrPlyG5JlK8aPG7Ot2qZvCi/u6DMvxlsItl93dxBDwXpo
GiYxO+vggz2ZTMROUJ3PoHl8+c1lB7wYA56oCve42hNPCaNvI0ujY1Olf1q9cvugvykrqDSW6d6a
upsoorvLjUoWsxgcNoK4idLGmMHbMN24hYhcnN5kbK2e7Dw1DXZc8CdTJCqlqB2hB2XO/QPoPOEN
2Mnp42Qw7d6MAY8CREi/LQ0KlirUdOBrKih5JUqePkAuOl/Ja1pW2D+SSfEagkFAnLZucDervDYc
N7qGIjOeopQ12MRKb+fh6NBx7TP6PCYJbQn2oQOfz1Igq35gVmZPyndLRRmpPtp6UUC3uYHCCXez
IdoSkA6nPoH3ep9ByTaz7inOcbMjXlhaEE3Zh+NTihLCyxMt2+CCWQn8QA9HrVEPY23MEzT2OEXW
SGJusgx6fjhLtNK93JJkSYksJkbaScugYO5pANWhkrtyJxb8GIzuutNDzI8CM7mhFVHVQwnus0NI
HD9B0gAs8cq8CvCh8n+E3f22mLoux00xUUJ70od9O/srjinZh70IHmqgZQxPboZk8kn/U8GlGyv3
rHybKdlwkyEHP97XlekGkGlXJ+2GJPktxKV2ZdLuEqBSLk+SZDmI8XeIHqRdqEwzSBhgNXeQxzPv
G1a6lb624CSXIDFGDU6YonZqYh1AJ3BGMHWheoSYz2cEPJumrmXmy/oh2BcE2QuSR6N6AAfE1efk
o+rSe5TK3I9TuFovvliJM9ZDjFHrlVlAZEavvaAL+tCpilp1M7Vlra22oCPaSsT9z4KP5p8mBHUJ
8bPskA9D+KTn0FS0QV0etn6jsL1mdXjTQiMv2TAPkGCbk/ynYXTJfWD5abyZuKLtEOoqgfHrjc/L
Uy3Zj2J8R2ENPG/RkkMSzKHb5YBPhEryRMm0ljYimQQR2xjXBHLnSjZA5Fcf7nsDku4EwujOCLHg
b0houorhALXn5cp0cuH1A8Msc5RUeSNjXkSiI7WUY5WEWwVlXJcHS7JqxXDP3IxzFM9x7lEr20Bl
ywXa8LFm5Quh7dOk+b+vakbk7nQQc6QlHVsP0gQHDWoothKwA3TNMxtVZJWdErJywEvuQyKCx++t
DKFNs0QqLDQa66iYd3HvrykUSNaWmJ2Qxi1T+MxKL+yym8D0X/KYHnpYs8vDJFlYYj4CCeGVg4Ba
7bW0huo7avXU5yonLlfKleGRdWBZBydLCuAUFc65lhxo0GO9wob0wGgVawkVktEX8w4Gjsdz0tOD
Ch2+ex4wy23COFq51cievnTq5OUhBaUO1hiV3hha2j4yw+rOGEn8eHnwz1d8qlzMOwBvIFJoP5KD
AdG5Gz1dhCAhHLkN+lpDtpYW3xX6OMGYjHwfNlq6pz4Kt4terWwyKqWjpUp8SPs8u81ZG702aW2+
XH41yS4VsxQUtaR9zik5jLgtx6VlW/Gh8JttF6Q2T1f6L1sawp1RDYoKHp6ZHYbZUn6EEL/2Ep33
Hg2T/s91/RCuinVO8yAbh8ZLyofEYBt4vVyiooKmdH1dda9rRLz54YIf0ZSPhy4ftkX7UU6JE8OX
bgLaB7mrlY0kmRKRrzNONIQgYUAPkOwBc1Abblk8PSpVtAW/yYvMNbFOyayIkB09YjMZ/LHxcjCw
LJPcmTy+GfV65TtY9njBHvRI2sPVtZsONVe2Q5h6Fsudkhfbq+ZCxOvk5hwiyx3u9LTVHVKWH2RW
cByn/QdVkbJcm3xlh5wvrFe5yNUBdk3JQGoqPPqzfUPB9mE77rsd8nQHGxmuL9ozvw8eyNH36M1z
eht+i35d7qFsABdbdWKToBxNkMuAdmvyoKUPUVtumnlcWcoSgydScwiybUatajrPD8pXn9GHcc5W
Zkb2aGG309FEjcV/cHZlu5HqWvSLkBhteAVqJEll6iSdFyud7gYMNvP49XdVP+X4FoUUtXSkkwdT
nra3vddg4blLz6tT1cxPcQtJ/etjsnD7VMWZ9azInKSox2NR9pH0zI8hnmCYCXlLAuBQk7lZaLbg
WVz/2r9c5UK6qmIsvNGjudVJHAsDTEp4fV+MKaqrYzBSO0gZGKxiDDUTdF/SQRElqQKSFGBig8Cv
WfAzh8a2heJymgU6nNeu/6iF4VWhGRLCK2msjWXUJbBglSaspaaVphdW3D8Sw5cVFw95DPM15CD6
XD560jq1Mz/CPeXx+i9fal65YcQ2aHVNN3eRbCUPqGH9mMRc+InQvplyKisvo7mwqCbwAfoJkFcw
mTxkDt+yicNtIQmud4Ng/11aFMpRkwxZbJzl6pFKDZ9WZr8MZX2kef82J2sTsTTHykFjDxoxma0B
MFxMWyuvfVOuMlLObVz4+ap+kwkd0j7T6y6C5+lnDehj0qY/8CKX+K7r3lawtLPi9rmWxtYusjUK
8sLUq7gYqDhzr5HgnHZ0Cs+ikjIrDzqZVpQBF8ZLRcJoaa1VI2N5NOhQMRfNBH9cQ1+Z76Xffl4H
X3ZFk1ZFrk1tF3XtYznCf674uSqmddlVyiD6+aNfGo+zLAViH0G+6ywtC2NN945tLeUm1pMphH90
5Q+atG6qpk+CkvPk1JVS/hatk6+kvpe756hyGA5DuXCAfSmUTtIR6jdyAJB4FL6ROWtx9PL0OCqC
iAlYTJlj1UWmPtxNxDrmk7sSopd+vbLlPQFNLTEbQzRrz6aXwGrokAHEcX2nXz5tHBUmZAt4zUJj
WkQuKDluoaOY+mHbWmB5N057TJ1yJW4tjY+y3bu8d5s690SU5mNI5LAZebGShV1WGzUcFSykpdao
txJvFrMBOaiM5xkYNrj0E7z1BNDSN27aAi6+lE7WkVbU2meDU+1deG4cdL1xN5VXt7sBpWS8tMba
rwSSIz6skdJbe+jOhAnRPunS7F57jfP9WXTOrynTDzCjzTcFmaCrykd94yS03M6xiQU2puQRTpNr
/Jd/adj/xTPINynb04Y1gJxniEM5PrheD+MbexB35OjucLIEQF/CK+1E73p/DvQw+9k2Ptlqx+YZ
amwrq+TfU8OlX6DsYVCWzRZy/hDx88HhD1Hs8d/yg/AL//S8eTyk/q98K0+jv7v5+TGFRgB1LN3/
uD8bWJxFZjmUXtOtFqJqsBKxLq4nDMn571+CSkYLeOw1DXTM2U3df5rlmqjggmYunEH/27LIOkBq
Cbqq7ZsNUh/f2RcwFdGCPxDog6YagOJQrM1COEFB/WtV/OF8tF4aYWWX67Kb4KQJbashmLfdJvO1
G+esOIZ/02YKhmDCP35oQ+AefbyPbpwQbEpMQOODrAZTF9g979tj9+m98zvyyWAePflOkGzWVLgv
lyow5GpSYMf1aBb4hTVWAO6dkdwWAQ3qzYAxSW/iXbkhUPNt8c04TPjmeoC6mIrgq0rgqErKXU3v
MNHZcdSitHF9A4dgMa4t7cvjrgaPViP2BMHCMeL1T9buzDXs0L9b2oUJVTGFnHVAo2VouP+MX+AW
4J/XEpQE7tI9271XfurDJd7vgy4c/1rH82Qdhxvul7drkIx/t9xLv0C5nro1lRlz8QvAmwnhib3J
9gl8ZeJNu2c37IYGVYiHslt9yyGWxjdayKAGbx3aLUhor2sb9R86/dKvUILXQCsJF2qodA4P02bY
lSd27G/m0EAQybGA+sjbOI/mwTyUe+l/lIEMkmN7W5zKY3My9zJw7p3w+lL6d/O79FOUKFZV/cgb
DQNCq3BE/IofKST9zsLU7b7cZ9hZ79o76/zkDsgyH8CiSHuu9muf/8dcufR5JWbVvYS+qjyviNAO
3jp/8OG/ELi75De/j/dO7093VjRG6Q+2RX3lpv+wtyIstuDiYnYApdmAth2uzctl2jbsj5U4N/L5
7JKI7QxfFe3UPpcgb7+Se/ojhnrkTXOSf5pfxv31kb9MXcDHlOimebMHvUF8bD7RJ3mv/RK3NCg3
09Y5mjeY5ZVEb0Gd0lR1gMzeHnJinBfbsbyR99XdsCt29BED+kR3M5ygnED3+SbfOYdp5S1r4SRS
Aa4jJ41BasxqllaA8ekAtq7B3BZin4ponSojLXX9PEWW6Y9kYzlvY1mjBL0m+LSUWag4Vp3WUic1
jtF6Kwt/SgLzwTlU+/hO7K2o+lGF5mfubO1Ts/U27a/sFvoLOMzlbfLH+nl9aVx8CrRMFTmUJDNq
XTG0dnOv8S0hA8gI+Ty757WLitdaen75mQOfUVa7TmKtJWexwzqc39KP+M48pnu5NSLtjm602+IQ
3yeP9Z08spWsdGkpqqoVsD4cXFoD+cPe69SHyIPx7LyKh+IH+wnoEvKiTbWdyA5vajfxZ7df83tb
OneIckxTW/Q9QRqKVA0u0+w0bttw2NQHKzyH/iwYtkOY3JV/swPkUz+8o3w0YS123hPfFJZUQUli
dqUkBaYUxkZvQsR3LFvTO/lXTrgQQ1XoEbjEMwWcEEKcm2rj+DoSUTBebhskQnX4/pzgRMm3zq9i
l926oYwa5KJIPv36T77hkdzgvxvvPr9duz5dvJuBE3y+Vn1JQxFDiZhQEY96cGJ84sGyy6yaYGBk
JbosfUA5w2NtFkXWwjynmj6G8ai7n8kaw3LpOFQhSnnhEEk5VijgxxvtZIROVOLh19vy07gnYYnc
wDhOWBzydtqLE9nXcIy5vuuXuqWcxCgwu3U1YhoHgJA1/YfQPopvkQgxJ8oxa81t25HhHDUNK4x5
4rOyDwSc4a7/9KWDU0UpgSkS82LGb4fFylv9bL/ot/kTYGrb9iX9TV+mxDe+FxtVINK5QkZmji/V
LA3TGNSkHGaK8TvFy6tIvBWMyb/q7qU9pUYMYTLoV2AdvJnBu+Hz8Pn9NvORs97+So/bX4W/Tf3H
JMT9J/fHwNsRiDvr/t8EVzzu/41eHvLg5frYLpylqmkcLvKu63VwLUoLjuBFqs1gax/X21662KlQ
o1RzwIIGyScqNsVfK8c57UMddfpRPtFH713eNQcY1cFn0XkYj/0G8sYR/94mVkFIoHMksqowj06J
G3tb+6P1MJlrGLKlk0YFIDEoiTgG0LcR+zEF+qa7TY/8xA7sBoInYwAS4E6/MUOJnAc0hunx+nAu
7GAVmORMk0usAhLzQEOb8XPKmN8bK49Fl1FPsFxQwkOZar2WTxiwfqudQF+I0gfxw70Zj9U95uiY
nmAgt7/ej4UlpyKPxrjMZ+6cB88rIeOCW332+3rLZ6DJhW2lSmJUWteNWX7uRPooiw9bu0/xWN8O
ziazhd9JcDLX0utzGn3pU0p6nfOyryuKT40n6zQdy4Pnz9isfaCfYF35eb0/lyGnmBUlTnhDajbN
hCkvyx6WH3dmBT1CA9IMlnUwZsjAp8meS7H38jK8/smlRaZc/h2pOV6R4YtNcltaH45xOw/P15u+
/CxtmSoaZXYH0c/G2ZYO+zIv/Ya8TeyzNFs/Y3ZQmb/ypAmY99nMKztmafxUgIo1wMqgZ+MYmWCp
QLbK73sYKaOI4xiQWtW0vZ0Zvpd8tHRNL2Vh/FT/J00kZl4IhDzDjn1mvQrtVFg/rg/gwsZR0SoS
HEIIzWNu0gIiL3bWPjVavrKgl9pW9n9cV3ipN6V7cMr8KMX4pll85RhYavr89y8Z22RNeTkWLT14
JUxPDek2d45hiZUf/u/Wd2EnqmAT5sKgojdMegDWybiZNLtDFZBrwUwKgF8qN/nTaZCLcO3RBUCT
6a8CANVtl5faSRuN+DmWPMl8Olb2wUyaeNPYrDnNkKQJWs1O8L9GttXhRXkWk84CQTPrsZFj+gYn
IfbYMoNGlRy1g50k5V1G03qje40R5iB5HtxG10MNGJLt1AwCcuMy3bCOZSCLu/oxMzxv31SVfo/R
j5/HrO82bZ5SILC9FPTkuWr9Qo+PzVjqxyYFG0qkmf7qlNWMRKAbqneHi6QI7D72HvPGmu5Ik/Nd
nwl6O80Vv6e1bj5ruTYHk447Ac/EnIVG4hIfnD3bDuyGa2EtBy0c5qraY/zwFoTKTb9N65Ig4RFd
ej9RQBJ9y4U7DTyH6tZ3RDK8t9Cxx21H2Pa2GD3DDIw8n28m8Noe4PQ63g1ASW6TUa/fri/9hTur
Kk0ylo2pYYawhuw5FDyHZtNPAvNM7jzPmR1e/8jS3lWiLcmYjHvhuQcolyDTJHl9b3UlijS88FbO
vqV+KOGVeG6GXNnwDoyAj1yRpNnrFee70S26wGLWuIWuwLiSBC29Aamgn2yG2fmsCXpICgNyLQPw
K2Hr9ONJJyk7QJbFjMpOolyQTihn9OMg/aYaJJxVG5e9pPVs237vutkKIW7hcUXFBpl0cM6cbAZh
Tt4HeSFhRcfiN3gE7qtMlMH1WVwIN6oXV9MWvPNgKngAeH9jtuMhs/hKrFlYICo8CIozSTGlCTvA
ZRuFZmhixr31p3SdlQlbGiAlCBtkbopyzN1DnFsQqrOdKJP1Q192wVAmK3ePpT4o0TinTDQpyPIH
GEtCAZr55tjtzyKl10d/qQvKq09bxKirQJLx0EkvfRi6rHjJOwJ7T7PUH+ms05WpWJplJf8iNqmp
lnvewSrkvYidncnqlQW0NEJKGOip6aSQbXUPzCHlDunq+SWQWLteX2Ugnh8rLpxZ/wo+X47EfCZx
VWWuhxNiOKt3cM2+MfhQgGVSaKENtxgG5+6sPxaDXGO5L8yMis4m+lw7xaTRg4Fki/Ha94ze1zPb
L7WX63O/dIlQ0dm95kjbyG3vUPYw1spciZLDkEOerCg95wTZJ2OXURq6FkTcvRHvSBWqwlLnbQ8q
G3UzeKmCMo03SWO8lfNIVoLu5bWCavF/E5CxgR/DKDw9YvWk32WMioNX6E14vdcLc6mix6QLH3np
FO7BpM0DQREvgEz2vqja17mabyfNTIN6nN+uf2xhbarYsdzLuXSSGhFCJ4e8hqloP95WlrH9XvNK
ACKWE7sSl+cD3DPAwP0D3hGk+OKV2HB5HkwVCeZ5lYjbzKMHq23f0r4NWzGtWYktDYwSd5ySF4XX
MnZoadL4jsFBJaOW79r0/XtDowQc2sY0nfNYO1iCB0Bx+7xIfXRmZWyWfr8SdJKzGMBsOfCHniZo
IaJSBINQML9gEvrN9ObfJelr0BGynWd4SR34oD3oSf+e185DG5srT2cL8UWFgIG4rfWCCu0AJa42
YGXlPNoQJjjKuOreaDOvOXIsXPJV1FdaDDZJJZzpXFG/JSb9BURNFQ66ANtXtiG8Nid/GEaIkZTZ
GvdzYXZUKBj1EkHcGJlLWedFIMdRD7Kao4rXxd/b2Pp5VL9MTlIPxEiqEVYUSeeDM+CfPYlLK/7e
maYiwngdNxOd6zbKdBIKp3V8s01OViN/Xd8dC1tbdfLT4zGtyq5qIzsDY9MxQd0EFffxeuNLo6/s
7X5K6tI1zSqK6Vsj4fsACOOwcmZdBmJbYPr/d+AhVQgVxUoaUT804hDXUz8GU8aSIHOo3DjMbrbE
1aa/jZi0Oz53cyDrGp5kBgRd7i3S2/cT1DLnIONJeWwHb9hqNlwvylz0p4KADRzE3jlctPZgeEHd
uDhxcZM014Lq0nZQAodmcK+d3XKKOjcnviX77WxMWybl3nCM0k9c/TeL2c+ppyun6dIzjmoNqEPI
PMewYMSKjt7EPZPPwgIn1ncnvXr0DOoAOtO1cCdieGLxAcnAHYp5ubtJOkJXUuV/9dL/T6FwVf7v
vLV5HduuLeeI0QGqznGTUgKnzSadQtbEju1zs/47QcTqF2g9DUr/1Ci30qvZjTNM/d6ESYpvDnq/
GXPaHd1y/ON6Nb0dKMxTEMpsvyAJ4NjgEd4OI0k/xlrLPrqk7e806ozvMZG2n85UTn7udAA3Txx6
OFVjFCaUJ+G/q2PSj4SxCvZ9RreROiNIhyGWPjNT3FSA3YRG2Wavti6yfZ80oKt31QBSDk83Pddg
FwgdAbEThnhtTQiPF0hjtmZZmjv4xjpH+FnoG1OHeJooB283oOPbJjVZMM28DmXTQknTbOxAh3BP
aBcQFMfxwi3fFDkwDnNPb2XnedtB082DA97qrs4mKyhoMUS8aIoHmIzielDMQxzgsQmlgTJx8iko
SyHLQ1VNGt4Fm/ShSs4ESyJNx/Dl2Nef13f85bPEUN1kxgT2ADnImPDrKJ96aOoGuLE+6CJ58pzp
z/VvXA5ZWJX/XUAeTE77jssuKivCYKmWNZvUQr5zvfXLMctQ3SVbcMyrbuzbiDq9GZKiZH5cOhWS
bvh3Xf/EwiCpFpN2mzleWfc1qBzTe+tWR2wS6afN9Jd7dCW5XfrG+e9fjiWvN10oAnZ1VBk/a0jH
a0hLjL8x1v71PlxOng1PmQQ4YDZzSUgVydzVwh7Rk4wtDfSUAsy9b6X7PFfF6/VvLfXlvBC+9IWZ
UzbornAPtHWD2OBBnp7y8i7tsrWYhIYuhSTlnMJTiwfFX0i6tThcA/ssojH1OwE5WFF0qA8QvnLa
Li0u5czy4MdajS6KD7Wsf5As2+MJZevkazzepeaVIwXPQAPHI94YIXzyELZV8wEix/a2q8phZXss
bT5lLlrNwpV67MAXmL1DXHg3nrNm97HQtApfbAs9lTAvbuHF7tLfvJDJY55Xa29YC62r4MVSaATu
tO35Dd79OdYkNBj/1suMocIXvd4YdLxmQxEw5veGTh8bD5iteu0WvDCrqhxia7B5on1dR0b6MXVl
YPQ31vd8Ci1DVUN086SeTVlbCKYPSf9U5nihpp9dv0bROl/VL2wtVecOF4u5kXPTIg5VbchsQHYB
cfGLwdyXqXEPU6SVW8zS/CoL07RpL2sdJ09tWSEh6ZF07go+aakPSniwSJYUeIhoI9HHVjhYJt8a
mpcG0COAsEPC391crnF9FuKqiv7DxFZ9YXjQ8R2rhzFuPb8w8NyTw8Kp1IgIgdf6rD3j5XpkXeqZ
EjBq08gMO7ONSC9S/cHrYi+Eiui77Q3GHlA3IAJrqGVc/9bSBCkv6GD99Sa8b2D4opu3TM9RCm9e
rze9sENU8F9hVa4G9RUMmtUV+yFx5wPVKu3WY8OabvDCSKnovwIierExTwa4f+Mta6bUh6rQISPj
roYehadDh+N6Xy4Ok0lVmJTjQleiYAP4kjX/2VfGIfemlQvAxWFC0+e+fTlHMxfcxKmjGuiSvzUU
b/FcpJtrWJ+l360kHDYUtHTXkgDJzXgIbY50TleOnKWfff77l5/dOh3ErRsInuRFE/9gXevcOpbM
fselSL45MudOffkEirNlU9vEO9ZWjQt2Hsbzy2z03+yAEj/0sTMGaiXsmFEQT6zcT+bOL11vZcVc
TI8wrUpSUXHQeEwdTDFHg08JA9PEe7TYU5VYK79/aWqVKGFRaTQJYDNRjHvQzim1aVvVdnr43oJX
4gKxvAROuQUWzjiHMSGFzxzze340VAUyVb2FyzR8uGDD2/i6+dabug8E18rIXwwKJlXBSqD55GVW
JO6xyBAqceuc4Y1QOuMhTx9I+nx9fBaWvwpZatMRisNZSY8zhCmPdsqMcK7yIuSQDl3Bgi9MsApQ
SnX4bVXmMEW6cZLzrZg/v/fTlZ07N6ldiPLswUuBGmEo0ApvvMssuVKXvHhYYvyVbevOTc6QvbAj
00FycW2xkYw/DaLddRPf1qb1g1tiTWJgwUGNqiAlgwxGXbhWH/VveEyqf3qv0HTShE9urMmHA9id
/jy+P5UPbuzPT9cH8F/t8//SJ/RQ2dtDU80zVL5qmIO2w6boCtvcAAigQ0aemuxYQPTvhVqj9zcv
2PRuA0+/wTsefYRTownp6KbbctDhNlXlJYlPh6xEkSOtqr8VFDNPep1Zf5hpW347VEUbeEPWngRL
bd1vYHCsR54wnLtk8jruW4hdfVC5PVvDmV+evP9TWWVFYziOk0xRT6qtTEseckk+xiGFSYOXPcAk
adf148pKWVrhSggjRWr0tKuzSMCgPk+MO8BF19QXl9pWAhgj+iDyrK8i0cFBr9Zf43T6e33+FwKM
qhSTo/ovgUIxoqqNX7upNw6ijj1U4GkZplrcPWTavPYeuRBnVDhOOrrwdmvgING24PxCUXfKuzDn
v6/3ZKl1ZSEnJvOSOkbr/SwDQxYwIHvpnW+9kpuQ6f/v+T0xCg93A37QWU+RWHoA5FS6Pexqs2+3
1ztwebnSf4zaLymCdMucO3VnRxqZ7u22NTa87kOIy+BASekn+Cc7lFHD6x9bGC0V/1GKXuvnxB2i
UmvylwFg3G1Xd6Bh6143f29LqKAOTZvi3J77OSIz6nqjXyBz+N6vV/JMKUzRy9RGoKS/IU3UyPdk
DYq4sCFUIMfE9dpKbTyaZ0a78zQQ0ISMNZ8L9ou4c4pOIAf6Xi+Uw8twen0C3GqATm/ebwhsDsKm
mLlPknElui8EDvP89y9Lqkvp0NuEDlEad3/SVIt4w9a4uUsryPpv26h21X2VahqqeFPnF0WLi73n
cPlI7YSs6dMtdUDZ1LHldkVKbR6ReNzAMOre6pOH66N/ubxj0n/Q9C+Dk+ayJwlLeWTpFbuFJFcH
1HQJYdhiTuad1ZEp1DDtP+a2gRGl1el6IFovPdWa0x9q2c+bVhLxJlMmjkVBqpC7FtyvHIHcu9NL
cYCEMX8cgdvZcUg2Bq1HzLfrv31h7FU0hc3qRGu1cY4GDyJE7jiOG1GUNITDjLOydC4Wj0yqYhdS
Sycen70JRZTutYOqCfKBavblIG5Axz/ywRK+6Y73NoHh4/VeLVwzVATDZHO96wClOWr83RmJb9hv
rDxl8VoMv4z5RZ+UDTdAArIliUOPrh0HeeIEsdZsgIT0TfZiTdWG5vlDXLyxYq04vNQjZf9Bdyat
LQcftM1qY2g/C93ecnbTZStp9VL7yh40YKbBuD7MkV7ezbk8zMz2zSSiPVl5mFr6gLL/rDRpMtOG
qGKd3cC63C/M19I1fLtaWWVL7SvHKm893olYukea2n5t/ZocLzTtX3a1ppa6EM5VZAOeBDkrZCYj
mb3HzQ+NmUEDS5lYH0NXL4LrC3dhO6r4him2uZ302Csl+UQO5TP7t4uD43rjC2mBCmoQMOvIdYtO
kYmiYfvZNs22Tka/gWZOdxYw/bz+mYWBUnEMbd0ULoNJQNTF5aE/B/PZEjtK43e4WMKWV5MrS2pp
F6oIN8h9DNiJeH+aaW6HaZr+pQNcPWr6CSfXt1zqT3EsoziefnZxN6yM4uXSNPa+UhTuLQsPGGRw
jwgBm64gu6mzAxilbpo+9g0G32PupiJMc062eA/CZSauu5VEaGGVqwgOME8NxiCrE9HhyQUHLktp
wCfq4wr1zRWoRDYnd2RmUwfFMgl78d5xWkDUh5sCQNfw+vpYWuNKKKumMYZ6wESOMyzGAlvTxp3b
lOQOXsBr+vmGaSF3uHAZ1c9//3Iky1knjc4TehRTQo5wlGxC4jUTxCtb627UJ9vv+i7ezJVRQ/WE
sCJyJ8/a8a5z9jpetoEhTKw3Dg3y0OlFd+yNzPQFESmSdYjiO11v7KHXBRXFurKxdxy2QcEGanEN
EFyndHB734YtUtijBhXZdZkG42TXBzl21E9oKm8aQnB5rD32PDO3P4kJ4Hi9L9tn6MKyx8lsSoht
uM6m9WhyEGXh7dJZSzY6rdKA9OYQJI3WhLWW/mLUbEOvkvww8xZs7xqYW8Dlh00byyzKIfm6hfJ5
9wOoz3mTmY08xjYFcD4btSAd++mlkTLZoHw1bovSiHdUdOwAyTiAtxnNDhrEV8HClTS747Bieu1g
AvILaBDu+eXseH/azMggajzAikDg57cWBbpSsCLZpoXdb00qxmBI5vxF53O/FV2nbzuPyJuuNpKN
VWf6c1rzOKSJcB6SxmwegXqgm6wvvX0+1PK1I95fzTDawNQqJ9DqHJfvmHgQX5vlnkC3B+nQAKFx
W1oBoN/iMLkleU1h9/VRMT15oW7vhD2Pue9N+inJYf/FxzzbAlFh7ruG/6nc2NjnySD20vbGgxRN
G7iWK+8zM532qYSheN1YxkYfzempnVrMNxwGDT/NeLOxBR66ru+Ly3GTqDXFmBQJuA2QZhqJOXDf
dtHTXjeHrdfZ8YG603Rn6KjFr8Sxy9vw/7zYBk/UHdSH7COZ42M36XvSOz6sWFeaX+iNWmg06hJg
6VSzESXT+piYAIy4hTMFldYD3EZ7WO7whj9dH7qlvpx/xJfdjkq407HWmqKRfqbwLnQnGFavKcAt
xVzzv433VJ+z9nwm09iEaL5RVj4kk55KbhebtnK+e/QrCUw11DUlA6+jIS/vk4zdQ2L3JYur7fUh
WuqF8vKTx1UP340WEK7yrqH3sgFH1n1P3JfrzV++XhEVKeV1HUdxCVaLNaf3hZE9Wz379b2mz+nM
l8ktuybJTYc6xxljnctjHa8VfJd+tLJsMmtiyFQYBORy76mzqztralYO6oUVqWp7wYHU5Mg5pigu
J59WkBAx5Jl9eH1Illo///3LkDhd1k2G208AgRDflWdmGfT1IQ71veaVE7qdM6Obi7mIZhvnZpI4
cIgANcpnFFyu65+4vBz/z5pTTA58MktJjtAhZ34ST39tY3jmeW/6RFsjAS8Nk7pztazOajiXR7b1
7LJHXAFHujK/S0tH2a0lzPsqIeC71ZeJOLkZG7nfMGNemeDLd2aiQhFah7etAN4hYg2qBBOlZIP7
ubMtHM+PZw4t36RqjyMf6a4oS2OlUwvjpXrwxbmXDuPUwWceOvfDaQLqznFWkvWltpWEzHJRJxat
IEcT5MPOkr+MOb/LimnlDWbpuFGmGuKAAnZS2BFi/MFRKB773zmsoPP0SXe/RVs2iapC1IJ3MjlV
XURVSk7QovnwiuqmsZ3P61tiaYSUCJ0ZM7GZKCoIG9MbuKfAuriEf5wz/r7e/sKSVZEHltuDNZmi
iBGfSaS28wME1ufrTS/89P9DHBh13ueOK6IaPjcGBXNT+pW+Mi5Lv1uJ0n1v94UtTFT8unZfMBJw
9i2lb5OoENC6hhmR26V4/QKsGdgfP0nagIDGf31Yln75ebi+hOk47RxS9zY9skmIW0OkM3iCibZy
ol++zhPVj5EbZW3nJRXRVBoEsoDa3oqT1ynjwGgWGw924bAVWlPdXpphZfvi9VpvhhhCn7yKgyyn
wSwhiCLWXmcXti9Vtu/Q0KEhYPdGAi55MKMPrJH5rDMAdi7hPj4F1ydkqRdK1K5sryEZELNRCkfz
Q5INxb3nICnNPVp9XP/ExZ7g9qEMFLdQDDTqqo66PAYwPtvlBdxiGmfnQSGCrJ0PF+ceX1HGi7dg
EPd1XkfWZP+Fz2exocZ47+H60hZ4DWhGMKvSYs2i/uKw4WvKsHVZyiREB42oKMm7kWS3VgbN8sS0
12AzS4OmhD6dlil4VXgyGmYWFu0ph7KUDlgoIPaBp2crR9DCV/7PzDIb8TQvLB2orhNldZgYkHVK
7mbnZ+OtCeIuTMz/GVkyXaAxR4+6LIl9h2tVmLZO5FTGh8XBuKkSDYqeub1y7F2MMJZBzl39EmF4
qxU5Gbw6Kgx+U3TuPqm772Bd0PQ5c/vSdNzIsoPvJuqUxbwZEuiBQFnn+h65mPyhaSUumqlR8dkC
Bk4Wt5qdhrmBaqH4M3V/r7e/sF5V8TnpDqOVSseIbB2nnds9CWH+9pJp5aK+1LyyxftpEh1eQtB8
awbmVD21WbLr0vg7kuAYHWVvFwlMM/Sia6OWVT8zaj7mVT2vBMCl5ansZEuWrK48t4rqmQSoxweZ
+ybswZeN2DDrb918i8gIdfD/Lh4wpxMxVIDSggv8LDNi+IyPr7HrriEyFha+Khjn2I3eZVUzRWkn
TjDZ25WlsxLBl5o+j92Xhd93sAkcz+V/1pg/RsZvvM5ZUUBaWDkqqlHnk6XVDpCZvAIVxzZA8Pol
QcC8vuwXtpUq/Fb2CStpM8FQCvxFw+8F7/aDgFtNDkPdPV4dxUpoWFhFqkmlDq5OQ2F+GaWZva9J
EcxjA1KITOELzdErpxohhpWu6WwtTcj5718mpNGonsDvBdCsVIYwH/KneY3Ru9QTZSuXUy2xlUHM
K7TyCP2e0u+09sUdIeVikSoYCk0HRblc2RULWhmGCn9sNO42DXSP8cQHrgb/H2dX0hwpzm1/EREI
IUBbyMGZ6dku2+UNUSOTxCgx/fp3st7Gn9okEV51hLtbpKYr6d4zONqtQtI73g/vrFrTsbHfA7Rk
bwQIur9FltpIKsdqa8s+380VY9vO4/PL5dWyNKpGKOgVCabaBVtzmOJbt+uegUjcfK1pY/fD+8vW
AQDbkAGkqGEF43Q/OnpVUxvT/p/UPiUmTlIkrmx7ZMpPfXPH+heQKVf2z8Lu/C9EkmbabtCwbWcn
r7d3dT3cNm2wvTwqC2vNBEeiADbZ80zJqcsPE3I1M662sMiDGMu4IbyISrFyz1mIAyZEsu2J23vt
aJ8kSx7sySEhRX4oFCT4FfC1ULb0kfMgftiUKIdwkaKaAvE7L4h82UHTLWuTDRMDdKa7NlkJmUvf
MTY/HabMbUeQfofRep+T71MehJnTHIK1XNrSB4wQAEFXnLMax20Xu3bkpi5/06MuTmlXiy3pViUc
lr5jHuueYBAnwH6zs0ajsmZ7fZTGINFZxRgfFXL+95fX2cI119RzY8IHHwO0T3hTq1AG7FDz1yad
w9z7hWN+d/kjC9HDNbZ40cMqzqpwwPclkuIVJ99BwV17Ny9sRFPDLXUF2P3w64bniv1G6/ZHMU5v
0q6eLv/2pebNAx75fBcj75zAcPtLnKJBPUffWSX8mC5/YEFLlJgCbVKwcQTgl55cR8hrGKDRbQuD
og18SqHICz+9qzYnECdP0vFQdfZwn3Lpb4Bjle9MW81b0JLpyDn/kvMSJaaom+gqvHusiZ4CP3lW
JejDcGn+drmzC+uaGoGgnZOW5UNPTzCt/dPF3TYu3LemH375yl25cC99wogBvPd6eKwO9ERz9ZfA
m0rjLdq59vc0j1eOrIVNYyJKdWbNI6pr7JSK9wppDd0n+7T8RTikh+nPyyO1tO6MCMALAoi07J2T
X57Th5HVTWHtrgT9pQ4Yx3nuuXaSeso5CTt+6N35QZTWz5J7h6mB+9rA1qC3CxvfxJZaFVTlKhbT
U+JBMmruAfaPLd1/bWuaYFJVxbrPteeefIj7Jmm2mc7/zJqVWV6YARNHGnA31W5MXBihggncFpJf
axEnW2Zl49fOK1MZzC8cxm0Zu4AJdaC63/p1u7H5VVqt5OgX5tlElXKI6gUik/I0B5m1S5K637p2
kd74g1JXFKT2XeUH6ouR+J/A/IdTvu36JkZiBkhiNw118icR7yg/rITJhaVkYkohjqDAUks70NeL
MnJhJnACneZrUlT/jwz58NODYHSSYEaUbwaAnMo0+aPy9K3u2G8bQOLLO3ohMP0DhH74Rh+3MF+l
eCoC5QSZz+oByH0n8jSN6thaI3MsfcTY2d1kWxNkI6bTwLxHnkD8MO4evTk7at18cVEZp7mjrHhy
PGD34UFqT3ia5nvC7TDr/+jo8kgt7DwTNBW4HqAWVUNOhKnsoDWEvMFV585bR3X+7WvfMM71zNfA
1QOCe6rFBC9DP7D3Q+a/NlJ0KwfRUi/Om/LDfGNJWZUPwukJtM1NOvqH3ot3DVlTPfm06keJCVst
BwYNnYIC5q5aO+xjQFXKpL3GNf6mIPZ3hhEMObx9dcXX5mXhUWICWUl/vv9qKJzMndc+BPxMEu1G
kh504Kt3rur5vh47PCHqoA7+XJ6npW+e48GHUWSdGOHlB9/5SZP4JlM8uE4gLfGWjVBgjwbayK2X
9mkZweLVW0sxL02dcc2fg44gOjr9CekvaMLhoeKdPHfNgn4hKhPjaLfmWcE3M0bqReU5RKDn/RjP
sKRTCd5e1cOcrLmiLXXDCAaen5Q1onIMb9rgOu6zP1Bi3aNja6nZpY4YkSApORt9WFEeS6d6Sqz0
t1X2j7H/kmXIJWlHby8vgYVumDhXv5dlN4wDP0IxqI4fivFpZq+Xm14IlybKNW3tDI+f2TpKfjvx
6x7Xe1AcS7FyiVtq3ggBcrQcayqm+Cjwy+1rCbgnIXeO8r52KJoIT69xIeMxZ5iAjHyv4W97LiIE
X4rCtknRKxoIt7CEQhEjI/CO8usklI74XVprejeUn/fTJ9kZUwSszr0SdLk4PxFE40NdTh28IGMa
5WJIHsacPQLHZofpWH6L3aaKKhu6BJ1wyr3j1PGeA7d4bXctXGssyO1dQY7hNZ0SGqXUehmRbjjQ
GhJMorCv3XKCQ9qcShAASwEZ7Iltktj92+SNDpnbPlQJrQ65J9JTnE7BBuloB1LN7CzjRH+kQAyE
ftn/dIcESt05Z29U2fWmaJSIhpx6oZ8zsYF2T9WEpWrx/4O3nIaN63hb/EeQOIAdaZj3wZ/Zq3FW
tlkqoirgNYwcAfXp5hYuOxOH4W7Kp63beF1YTnBzBdklO4qsGve51f6VthZAogbpru3KeMdoJ6PE
x0PUAcQ4Aq2kl9H5yor6CJRzHyXv2ONoWZaM4t6Fl4E3xDejtuMIKZGuCWNVq42nChWmE3R2+Qyx
ZRDOHkbh5e/zYKf3M2+GfT8HAIY2HRA9WL+blnT82dOZc19MyAMOzKlClBysLlSiQQGrAVnsro0t
qkJNGv/NyXh3LHSNS2fqzyG1xulIfWS0koLLiFryb0kriFDT3o0gLg/0X9HSsGnOgk8B3XDq3nJA
0Ot53pWs+QtLtee+7QDLDMTrWGgvHITuQs0y/63yFYmgxAdvvAEYWhKQZKeYC3xqUTypWfDIkTXd
y0D9Ygqa0jDjerEhzhuSzHliMKfcUKRMgaDMoCytMzhbAA0Ki+PCDrmbYCGNSQMqAoXKfQBarlvn
fzuq7oIEJWjmN5BlHss68prsD/egZho36q6R+jfAk1d6GIqwoaDoFKJ+Y9bwN01jO2qSqtgGpAbs
e5Zznm8Vjdt7O8iov9FdMnwvdIcMue3RbaFKfQdom3qILSBNuyYtt1NPfSAjfb2tsxo8YWhhbWPe
fx+mtoWKWFJsEaLtKBb5fBwKZA9JNr3ndTucXKt3d6Nq5aasIBgWOLF9TLQUEAEpMpyq2Os5q/oz
J/6WiiqJyJwPobRKpOr7uQh7jlTXXOL4YnCmDHmOy0blQIQpV0OCEzPGHpv6G2GVL4LHT703NvDj
jJMotWoWgkn+Q6sSwvd0zLde5U+vvg3tbKQ99I1tt9YW6YHqR0nS+Wi7Pt+4fl1EDni1EetIt4Fl
eLMrnEk9lblzDTSxQunfeQAKqgSY2K7DSanfTl46DyBiWBuZTA409btqpyz/O1EcWoMdfQ0C9U7t
gqNbAQ29unyczrk2aHrVIbfStyAfnlOWvXp23kQ+uohmy58BbQ62jttrwACbjWaFE1mj7MBhzkDO
xL3Bsvcs6yGSA330IY1a6U7Tpq8S4H85IX6+K+ucYyocC+sfiu3iOp7ofJiR42s2E6m8Vx8Su/s0
kNUjHlPByVaab+u68KI0T5EvFZlHf3aeX14BtiEe2Ayd0W090/oAHXSnDxus322XdvFmGMvkCGFd
+uTpUT2AdRzc6hm61toR9KrtgeoNS6eHC4FQSAS9kEm6D5wqR2zAYkpPDQLgzs/zKCZYw6yDHRf0
wvkjw2HwiyAP2m+8yY/BT2O/vHLOr31ViwMih4aioKP7uzhu233cBWKb+g4Hnlym21pkxQvx+wJO
pWC1H/2e5rsB97rnsS7IS4vE1ne/n2Y37JA43KZlRdW2o219oLFL96kVaOjkxWJ+CSRKwm6DsCWF
SN2NZUMK052gscDGuIJInn6AeJF7bKHtv3MYgIkD8s1JqFFTTraDlPSltUpxNc9pdkyJh/CXAgOT
F+DsBN0Vq4PbcbDbcGgmtbUyFH0C11L7TAFw3TrQS6zGtDs4UN+LWOMHEfEqtlGxV2NQ6+cU0vuY
AcsP86m4iQc33kPDPg+DuPzG04Ae05jBt7WSj81ZfYLYlrfx+0xv+ky8YlCGb4VVsSM4InQz+tNb
mlQQwNeQZAaj+RVadGU46tz+qavGfuEOpGe86qxaXGUbcAsg95d7oDvjYNwNZSGPzOZJmMmGRIGT
eVGfN83DMPft36CY8G/9Irn259zDeaeLt8uXq6V7m3HPxbrS59o3SnHJowdxiijwEY0q79vXmjdu
t5CPcsuzeP0p5e5LEvTw+FL83O9pheb2j9f42fXEuN86bjKr3PGD4wxJgTC9H16mHw4A3TfZt/HB
enfegrfhWT2oG9TEHi936vMbo21Co9PGq9w0C4IjSSEc0MEyWYdeMVuA+PsijXRakJXr3cLl3RRI
VY1kMN5zrGOjfypPhQmxtjKTkAIFMan+6t3deEkJu6hBux8gMQUK5K7QjD/bVqecUFhfk2a0TWFD
Uo8T0rtxcJRS3ddE3qT5+E6VfnRK8uPyrHy+km1T2FDVhMJIzAmOWX7Iq7dS/JmtNaf6pbbPK+HD
A7cfE4iXoXJ5CtLhyvHSLTh9e4VD7/JPX1pQ589+aH5smjL1vTPWdYIFIQJ5EtbKxg0rzt+6fs3L
7V8K4L9bxTa9mCmdgVzywV+vrWbCsdYezoLRIqab2mEb+GC/UA3qnY4fxkA+UTq1kJOHzMicUNwm
fRG2/ddUFe1/j40PPebp2DUUaEeU6SXbiY7MW9GBYmspWew4uA0rSfTPM5I2N8Kb9rMGiAC8fl0I
at4QOKREVQJc+uV5W2rdiG54us8wJ4Ioi1QFLod/G38lLbXUsBHU9JxIbEARH11I/t73tTNvRkC5
d5d/9sJqNtUIex7njTW1+iTjAXIbcVwMUaet+GYGSPnp8jcWemCyhaAWR3ExSmAkG7B+n7esPOD0
bn9/rXXjzW7FbdU4BCvZ00zdp03t7VEqEX8vt/7p+DieCSs8j4rdFaQ8CfeF9vfV9JS33y43/WlA
R9NGRpOACVbD+LZGDtv+gXriz8mZgCFM+ohm3bV2yzUmzFIfjBEisOXR88jdY5m2D+lIv2mr3VJJ
95f78a8Y+J9Ygo4YEXHWoH7FUg4nFqf8VMONAbfzKr4KyqE+v8O5wPuQECxbC/zz1B2g+KZH/8mf
iP3K7UBZoLl43uMAL/UdRD3bvTsRTbaVIlTtUfAuf6TZ5FkHfwTqFXDV/CZGrXMrC7zARt753znS
nNcdicUe/q38b+067R+l8C7RDCETybv+l0pyuW0o5ddpLJD97mx/ZXkvzeN52D/Er4JlTVCJAmg1
wU6wZYROcv7Dm8AzbCF+VgUry+XTgwGjfN5dHz4zT0XBQbqrwN3NXiDFdaV5v6ni/BG3zpUrxqcb
FZ8wDn8Y9yTxfPY8tKrmENvWFdLVa6XFT9PfaNuIvkGSOFDOGOsTFM3TqyZL4TVFj8oHwE97V3K2
n+Ebdcxg/xJeXpZL42UE5E5NDBdCARJP+0bFdTvxKFd5OMZ/Lre/tKuMuDzE7gRND9RkKem7TT6R
5htHIefQN8xZqdwsdMHEQfKApX1ZjPQE0flNJ190+psEeN0B3vylPpgaj2UPQZ8kA0IO3mNxOAT9
fTtOjwko7Ssr6l+575PYYIIik2ICEU/IFvLM0bjLYOHsRl0kNjZk3SNoOUxRt7Fu+q29i8PjU7KJ
b+UriPcrn19Y0CZo0k2n0RGidE4BH6ZvqIJlV8KjeBJcHr6FnW9CJb1YgdveFc2JwNxVvdnB20zv
xhhZmd+XP7D0+89//7DnFWscDyav7skW83YSIy6zfAXmudS0sdcTp6UV3qPOqXPbp1Q6j409XF3+
1UvL1tjqeZMRMQs0XeX2Ux9gR/dlD7dEFMCQZBualcldGn1jg9fNBHsCwA9PXYJKTO0EQELZmfU+
0DNZfM74X0aKNU+whd1uutzmbu3yAPe7Ux5PEGb4g5cRCDh/vzRgJuhR9fB8zDTE9RwLroy4BOT5
GArvVa5hev9BLD7Zhib6sXZaUiIxgYUUuVHwMtzgKi+/qfB+PrbwF2+vnO+AFbhP9k5urIP1Xb9W
r/Kn/Qjio7/xDyISK5O2MI4mTjLoq2JOktSFRp268nN1vhX0N1bRfUm8G9b050X5cct4gBo4SMCe
moRXt4H2IFAAjv3K0l7YNabJLYQHPB/iy/j59Kw6rt6tnj9eXgRLTRt7feprYiFvgHclVtrBL93+
2SNT/MVL4H9EI1nPHM0YPckhP3I/+BOw5rft8xWwxNK8Gnu+hrxTO8eY186ukIUujzFtIrtfK8Eu
NW/s9caFIARkn9ipidnOJz+tdIjq6Yv3HhPvCO8WaTkxBcotZ79b+GLprFu5HC/8cBPtyAXSoYi0
DE/pIcRFP6wniULVmurPUvPGG6J1ywbIxs45QQ//Tnn+NoD22LYVtP7i7z8H3w/bKYDarshzn8Lc
xrlqmhrqH00OKn3+/fKqXwjiJngx74jDbBsWqKPPpg3E+o5TZt9XzpiGVjWWUVFZK5ephf1lQhm1
l+BIilsGgyEqI7edrKhvkvvL3Vhq3Ni8LMhtOAYU/WnMh81QYYp5srnc9HkqPwndJnhRje3QeI6r
T6pXB0dRFEmHE5xl3pyxQSo6fh3jtRN14eA2PVIT7kPRvRrYaUjm4GXiDEAbr083wSTEpkVCaHu5
S59TJYCGNLazaKUdp5D/OzHs6wMqrjMecxI0+JLmVzYy4YdEefqqyKVzU4mabHyad1dwEumPk6Xp
t4SAKXz5tywtQOMa743FLMuAY4Gzyd+lfl/tIEZZ7JuJyPdptIu9E2Rr6q8LA2wiIKs2LeMmKdyT
7rJtELDIqcuwUHyn5jXu1EJ/TBTkLHxoBPl5D0K1t0n9FNWMYR/4FnSr/vr5ry8NmomDLOw5m7Me
0b5GVQUJVqv7OYMv2o46nGy+v/yRhT1lgiEby40BN0jZSXjai6gnstCL15KBS0vQBD+OaeNPicK2
smmhooHN6qGSqXyEGoxzk3scHnAsn5KbQFB/L6Uf7DIvK44+KvE3jSVmJCJkUa5EwaWuGuGjC2AY
MQzMPbm9uAG6/DkW/cpULZwQ/zS0PgTwyWVQHSjg05vCDjTsfcgDd91At2WGItrXJso4+604r/OO
4r4v0n66Smf4EtejzR4ut77UASNWBIFXAKeABQ3rg9CKv7fyr0L9/XLjSxvS2P2lKnIUADMoxGoB
s6qbfrI3bfub09cvtW8iI3vdzxU44u4pbZ5T+zof5N52RUjZGuh5oQOmxCekNUsLBt24Nfr6oH34
kHuzfprbbAPowRqRbiF3Q86x5sMaqj2XadJy9ySgTxfCHXzrx/2BWRTHs7iue4BJIH2AKr10d5fH
bWHSTbBkVcWEtRxfDMYO2972j54FKx45rly2l4bt/N0PPfJR+s39GsOGSEajYKItQL3BkxMMu5aq
58udWPqIsavjQuSVSoB3r5L+j1VBanr0juKM5J7WSp5L40T/tx8ldyiHnKwLOjFgQbBZr4o+bBlb
2R4LcclEPoohg9KeVOUpL7pXksACzsUV9vLoLEXgfxKMH+ZAnYv7rEbQg+ranW9ZPxoxvMGyukfV
HHFXx0EIbvEbNBoPynJ2MZdPfMw2EPFbSxEudc/Y/URkPmXgDZyAp6FvcPBrvs9ZvMbLWZh+EwZ5
tpAa3RZX/7yenoho87Ci2RUQ0gTGfHolvC90wQREllpUFZ1xSPKAXLsKdQOWrdxpF24SptRn1nZJ
B5VvcnLql3K4ZSgCN8ljZr/W6ZrozsLd1sRDlv4EJeghYacelYlSs6ih3l7n/BYwz7tUTnfW5D1f
Xm4LO8WELtozqGwxhHAh2N30EDfMUmjKB3pX2+7KE3hpKs5//7CetQco1RkCg6n4Kf1vA1uRDFha
R8Yeb5O4HCpW2NCxEX4I35z5gaVFvpmDNt8FhfyioJbpY+q7LUqiDX6/hacq4HaMd1GSrwz/0mIy
TvGOE92N5QBYtgbSj0DJcobLawx2XvVk5+328iQvyLd6prNomsOII0sgm0O4T3cOTciN6nz+WFfI
Hfi488itGFKgQyEQake53XUOMJSQQT1bFH4trID4+b8LQbI+nucYzo1FIt89nv70/bVi8OdrgZnY
iYBJKGoTDOMkoEpBb4rpNvefGtgRXh7Az9cw+w9wQg5FJka0X/RZJFgdOtPvyy1/vv+YqZmnHRrY
WSGcEykziZFXbDeLro5AXqx3lz/x+RpjphVk1aS1304xcPrAyTWZE2YVfXK86SCH6zH+mlg3M5ET
bh8TDRlU+KlaKGSQJERACRXqGSRduU//e6v998nPTETE2NQj8HEI6vUGHTh6kTx23/yfqK0eui27
nyJ3W2zFU/YQfLef+A056uv8SjyI9/Ldc7ZrKn5La8ExlnEJgGnWQrKU2eVzS72rSX/NiIpxMxpU
Nd73ygZ9q+F3s82frAFquoAEXl4IiwNoHOyAsdmlaiA5pJK22sC3utwAQJw+atHNkXt2RI9akFJg
XdJU93mqJRR7h+w24GK8YYU7g7Zd1BviaMCb0wT1qCyQ7/g/hoOV5SKy67kJraarYGUQBCSirlbv
BbzKd9acw/KZT30aoobNIu11YmurZni63LOF/W/CNYbRbvo+jsnJikPubCe32dTj93T84sSYUI1a
gbXnDShqktS9AzJvB4Q90jDkKxAch5kOkhXDxZ7lxDlxlcqd58PSPa9svrL/F0JMcB60DwewFI6j
5sprTzKz/9RC5VEgp1tbrWnVff4MYqZu4ySmhkHITJ+IG0AVwYMoM3EI3fp57Wyy2t3HKiFbyieC
1Ta+XJ7xhV1oyjY2FMm/IXDr01CT904mv0m2tk2Wxsu4WKDZSrozduGcOO5W+I295VIW9yigtfvL
v37pE0YM8by493iWghWdjzep59yxmt4Many/3PxCxDdFG0syE1gXY5/D/ebYFd6jR9JfIAW8QTr+
Dn//0k2YBUY4SUhDE4lPnUZCMnh68iJMO4jwDCj8i7F6Bdp6JRG0MF6mjKPCjgiIZwHwX+tHqxs3
XSJ3g8xWcikL4cOUciSNZ5HBmccTt2ENEAxh0H0PYFRjS7oSepc6cJ6pD3uwBuuhAIfhPCNMbaqM
/bGD3tpNuVjTr13qg7HLfStzJ17jC0qJ/oRsJ3TaiwDyOQTMiCOvOngSXF5dn/fFNumTDZVt1+SD
fZyT+V0UqMkGjb234lWO9NIHznv+w2ANAiZBkMBxQBmatl32VKZeONVrilGfRw7737v7Y+uqdjtL
E+cIGfY9QP6/MkHX2N1Lv9zY1+BaNiOSfg6A6HlYlg+a/oGi0cq4L/1w43YQJKUC3wXDwimIVX7L
7kg58pUb7ufLxzadPhLl+L3fpuTIAvHbUYWAj5L8DSWzq5yv+aovjI758vcdi3RdM81I9gx45Myh
Ncwhcg0r4/N51LPNN38na1HEtWsfh1ntnVGFgEDCfqo6M5yivv5xefUvDJT5/B868LiDko5HGvwE
hWjjJMC1tm0kq7Wa8YLFh20+//vALdoudxh8kZCajpPuHSXe5NryB3jiTS3yTTD1Bm9JADO65YVM
HwdPDitH0+e5B9tMCCip/Y6r3D66w7SDznM4DHU0kKfGBQfQforp4fI4LqxmE7fPR9+ZSSmc4wTJ
4sbKQpWuXAaXlplxfsel5Yicd+Q4OFW/tTrvB+vGe9/y/ZUh+vSnE26+NtO8cooZlxroZbEj8+iL
q1ZlIj/98WjbOCg4cbqgKZLhGIC6Iz0XzEb3BlzL7eVR/+dM+J83FNo3jgm7qivwwGLgW+ayiMYC
xb1MNXTLfD+eN3kKF3YY7OoRJLJmOi8uveG6t57BjJQ7qDXHV75Fg+cZblObdAaSLPJVhbqxO7f7
pIw9WE9U5KZSqXuoWub99ZqyuIIPErmxwF+7ka2VIs8vLXWncuH99GLb/0bA0P1RjwEdoyIP+DeA
Vft9Bcblr2SGmfdKeFgYWfMOzxL0g1tJeyQj3ivC2lnNX9sKdpcH9tNLMOHmFT4o+njoQao7Tg1C
51yGQ6aOndv9Ro/uGVc7yAX9bRL35fLnPo11+JwxjV1dc2smTnO0CezTWHEfy+yb27eHQo17Eldr
t4qFpW7e7UGDzIMY+plHbWdXFZ/vZ1H9udyFpabPf/9wDpNhbEBCZe2Rz/oq11DJVFhfX5xsIwaA
ACh7ktP2aBfNjzG1bipQLas2WDuLlxaT878/Hn6s1B8coWC2NgHHDeHYYcsTi4RT1a7Z1C3NsXHe
g0nnw3A2kUc5iOKtJZYP4q8zXhUApJ5GcNpPzHPWCr8LHzOTRHEgRQzISXfMBrcLwfe/ExIEWYs0
19Jnt1DpWnnrLoycmSeqxikjrm7VcXbyez9VN93EdzXpfl9eVZ8eX4hvxsQDuqI1FCgAmbZ0valQ
iw6r0r1vyupI3ewnR7F6U/B+5RBbGjVjGbDaSXs7aftjn9OHyfO/1WNVX+lWjHDKgd9vP6Yr8WVp
2IzFMKqOO1LZzRG3exgHYVtGLR1pyFK+QhNc2I+mFQ+xmwzMfIycN6XlLa299NFjc/B4eV4WWjcz
NHmaWzA65s2x1el3Py8O/oCL0+W2F8bGfIcCITjBT9IWx3Tw202Rt1NIZifYkSFbg8ItfMJ8gBLI
19mwWPAPXv2SWg9cj5uxib82t+bzsxId2B591cDnsJb7tLLltsvzYKMnP3+4PEQLx5N/XsAfgu3A
c6iwCb84kq4o0khOlffYgxMS1jiKt5qIREHNoSsjIMxUH86k5itfXho546RyhVfEPp38Q6udH/Uk
voFLjW2YrKzapebPf//YsT5zcBIO8jgyCSXeIZn2Nj+zXHm+JqC/sHRNzwGLdT6u/BU7lDZR2yT2
hn03dPlKVvs8Dp9cyHwjYI1Vo1NNc4CJywByqHexzUIrqHGHWNl5Sx8wYhQc+WBCLml97Pqxk4jo
dPhV+l3wmxEv3jtxkO0vr7GlcTJC1ORqAqIfEUevdps9kKPsWupMbL7WupFsGsrRdVzBquOUd97W
8X0SwT2nWZmFhd9u8tnawYkTDrmHo1LJbeENz66/ZvOwMP4mn41nXqXyvpVHu6TPROf0GhTlJIJQ
yI/OZ8NKLm5hH5ii+JOqoFLC8/6oW1Ct4aDznqTFW50EKwO0cK6aZDZQbGuW5IF17FQ2vENFme/r
ac5+NYNb3FTxQG+9krQJ3tkqfbs845+/gwk3JfObuXQDrQFuVAVEZOCiC9u7ZPztdtUJUhc7p+/Y
1QjRI4AVfilavlz+7NJSOP/9Q0TRkKZG7RJX6043d1VWPEPse2UrLg2isdehS9FYFdwMjxXtikhm
cIzxoHM2d9OLmP3vMPu+lnm7Uh9fuJuYzDI5usnQBHV7VHW6zWHGkfflnmfIaE+P8K6Zvnb4esau
t51OaVKBo6Z4+5L49Eci8wcJwmx0eTqWumHs+z6tMxv6sKg4IaU2QfQoc1lIexn28zOJv5SaItyk
lFlTf67zoxd+Xz44PirhA7y4Web9/VIvTEYZNPCTPE87jJJfDaFdBvcWJ/dQw7tWPbBVkI7+2nSY
xDItY50rF7M+lT6cs+XkbnmfkR3NRLKCGF8INSZ7rATFvZtdtzmmLiSirN7+3UJ1JZrEF6f8P/yx
IS7AHMNguTDwCyttvfS+BPx4gAZJ5cHpJVjZIks9MbZ6LUQgygKv2448NN4rBJ2leL484Z+LbmBF
GXu9sABLsaA9dAyAfrkRkyyG0Jt6bwdxFv23p021UU6pHsuipm/x7E2v4IF529Hti6MGrvZKw+F+
l0KiYJt5EFzz02AKE98qTs0o6e/Lv3IhIJna/HE5l8CMx0iVcX2AP9CtTqxnAH+vIagb1YN3k07W
lwx1MCBGoHC9afQr13eOEmAmeZZcmgFqaufN5a4szaURJxRsNsAKdK2D1O2TkOkLa+Dt2U7jr8vt
LxzjJhmNQ4LHC3QVH1rnj+8/OmwK8+TOWYPAL/x8k4kW1BCDymkZH2R1y8SzIA/+8P1rv9y4+5/N
HhWsW+LDwBowTOf+di6RqRCEP1ipXkuvLY3P+e8fjs1CktIpnRzjD4jMkMWbVP1sMkjarYHrl0bo
/PcPH9A1QY5rBt2d9/wWToog3xXy1FnwMr48Tp8rmBPuGuHAK5llT3qODzYMY07WQOm1k6VJ5Pio
6YQyAwg6Gdz8l5YDVNywxrZT0BUH2Bs1D3MPq6ssm2H6bbn11x43JjktK5yKTnCsO2jxOgcPTnzT
jH9WOnveF5+8O0xZxKbLaOxobR2qPpchjgwd4oC64RwqFAPqS13g3kxjaYewPgbeaW7ctWE+R8DP
vmwEgtG15rTLsJNkIWgAoUFuPbSSM5DQh6C+76rYPaSu579WMDWCCzMpAI+b7Y3+P86uY0lSXIt+
EREygMQWSF+2y3X3hmg3IIzwCPH17+Ss+jGVlRG1momKaEgkXenq3mMKUFkrwfwnt4VgxsfjcGnZ
rraNtA4Klp/n3HeXu7Lk931JXrVE/Tnr9p96xZrrNnMrsxSClocEVtl1VaI//tT0L7rTV878CykS
P+/uf0UGmoJArEHm4TAE9E7Y367jQ0MX5HEDjPgnM5i1vH/fFES5bZsdIeP0NlEjbgIojO2cZr4r
FyjMtlBF/Hi8LgT6f7hvAeR+dVCnRyQyas+nKTL+UG1zzprNx284B/Q7K3DNedNe4U81pMQPY+F1
B0CbE7gzl5+80f/bevlrOlAOpMbjPDnY7mfn/0kSFjL6UJtrtedL032Oq7+e31Q8z0H0SuDlNz5l
aVohLWZNbNT8kyh+JEk7bT8ep0szwf7/TQWU1AZuCjCfhSjiGlpe8bD0BNYRSlyZigsZyJryJkhA
mxmicoeigPYi7avnqphu5wVaqgCm6bPKU22vvOvSwK1iXRndeXWPgSs5JMj4iP3ml6f/pPDwcNnL
x0N2YT9ZU9kW7Q0ebkE4bEsTaXBaiggSGFFtzJXt88KcrIlsvAqgS2ulPFBx4KgC91UdTu41oNuF
yFgz2PIiH9txwc/XIzt447RR+TVDiwujv+atcdbpHHInAeQd02FfyTz2c//Oz8unPujGUPv0yhRc
GqHz3/+Kj1k0tW81tkNW2/J59hwZp7yr3pIFK/njWb70LatMIdNdEWjRqmMRPCnvqarrAx9/KPaz
q/mVU+NCxXZNUEsJm1AWZOpos/HVI1nUVnrvUh8TLsZQ+nCgKedh7wTiUxoEFFKL/z9ueaatMqpz
DhDVGurbFKZmuI18ctmuDv0gcHhjgbY5Vu3vBfq2dPwpaH7l4ZeCbhXYTcmnJTPQGG5K1ICLrduR
yFF+WDfOlTdc2KbWhLWE086MMOo8sAC3iiAVL4R7P0aT/Vxq9kAFxqoImoePV9f7C9hd3wUA/SQA
FJTBMZPiN3G6R3ciL6Ad//z48e/HuLvWmhh13qfO3A+nubvFPYnZXx8/99LPPs/OX3FXFmiGZdhB
TsIEsUyHneHdJmk/5W1B3bXGhLAw9apmwNh9QBQAN49ox2OmxbYl1+QU3l9H7tpFys3dszz4PJwC
e+eKNjTLEjcFjHHG14+H6NLQrxaqabyhnTSGfhnh6Oc8VvP2Uw9e55i5zSAJTSEiOqb0QIflGa7X
10pKF0ZlnV6ObTbMYwq32Lm75969YmhQdDMUga8Zrlx6wXmX/WvhJKpoA1NydQLI+qns+T9ufTZ1
bU5QmHv63PicX/3XKxoz+5kBGRdkIW43Rbnwjasmb/Px0y99wPrEgWhi7XS6PSoIbG+qHvsbaons
2Q189rIIeq1LcSHC1pllDuRrAKL/cOI9ekXO81AHEfGvFMMufQT//yGaWMIYZQoWatMEaF5Zo7ya
PkPHaWsMYGAfj9SlL1idMVNSYWfzsU5Ztx00dJibNEo+12p017lkSpaUCEZgIhtwEQa43IaJ8KbY
bdSPz/38VfyyVi5ZI+FnF/hL3Nsd7+qIlq8fP/zCBKxTR+b4C60kXP8auxXLtrOxyTZVvv346Re2
nnXeaKrWFpmPvW1SSQRgUsjplWTo0u9ehW9DZUk8RoeTbh+leCD+zxbp/DWc4PupFpwG/n9ZcvSb
bLkUWJaO6bZyCMZ4DLrmWJepjt18zPe57Yb440F6/5h31+oHZmFmGlwMEu9sE+e9LTaZx34vGUPX
bkq937zu9UagnXqlrXZpVs5//2tf4pDyqCe54OtUc5c5zlGJz5Xp3XUCWZdApAHEMZygRL5XvYeK
ldnhfnJlz7vQnXPX6WK/wOcbW9twSkzcnFX0w+HJr7f9zdBv6wxNziup14Utg60yR2gVpka1MN00
0J0IKxzJS9tD6eVKN+P9PNtl65AG96ZvTFsf56pJj2XqNIdBeWQX6J7GWT66kZtCOI1MdX30+XLN
0+Zf77j/1iDcdUaZQcCuSzudniQMPLKQN439Iys/e04GTupQ15WCHSccRmmeZHcO6T1AZHs1bryq
d46L1GJXtAQ6omlb/SJzYocYrg/BD+GTei/qQS/h4kl79CBp/DboafpRNlXzrdRTnwJvW6lbjyOW
aqd2Imh5TC99Pgh1Z7yuPbgdVV8/jqgLm8MalD0O3uQOKeAfJhseO0dFfP5uA3pT9le25Avzt8Zj
M9nXE1w9/MPs+XLvGFfsggS4WYhhUPAQ3eKQctN+TcrOxcQ21wjmF75rLTBRDMLvO8qCA+xtyc71
a/U8s+5sKeG27MVaPlwZwAv731pkIicp9foJZP+iM/oNRuZObImST/0kGyesLCkUSqhCf6rkzNf4
4NmHKG4++/KQUm2OSVoG4CNPwxCiF+dfo2D8q5z038XP11gz7TFlMzoI2EVUcZD8NCCRpEt6yHwo
95tN4mUhof94DY1M5kQs+EFzExEvJkLvls6LrHNS3a0MnliLVlITteNr4m5GfbAMDEPvPqdguurn
Bg4ECQ1HIWCac2U+3j8iuFhtRwa2cc3oVcvN7JuDa+ZfEnJ9UT7CtIvm7sGzpdwmC7lyV7uw+a0F
P4I8cLXnUX0UaS8fW/hLb9C88TZLO5JPzbi7pvNMzlQvsMTIj0XTAHbElGpCSrIybhPmXxm0S5+x
Oub6YUrtqPv0GCTZD1YksRQUPLGhvFYBuBQlq+Q1t70knswklEDlgagnK9xoaGxYpa8e7IQ+tZet
ZT+oLMq5Gj1xaCAqAROQEDTWuC4yHEbyymn0vvoHddfqH/4IH27WpfiQxWo3KuXQRaWx+X6Emmdk
fb+4EZrYuO0I3dJR+VuSDXwLbVHk7ElfxC5U+H9//L0XkpP/cIIMeDoJd8ShGuz9NKSbml3juFxY
EGsqUN0rMIBp5h1AC31M5nqJhhx+KE4+f66GsubQJNMMRrCPxZDMUJ1bkrApWQg3qCv3mAvb/5ol
QwbX76a2kodC5FFT3AajczN1euvm1zRmLr1hFTIZMrUkHUt5WAoIW/g2psK/V8m4TearnYQLE0xW
UZMifdNaKnkwefCgx+4eNOrXj9fOpQleXfSKDlRfrw/4IQWwf65QSE7wvzL+3NNXm3A+6iExo+QI
d8hHEj+sxC38s688/QJ2w13LZSgu+9yThXuAFD38sLKurJ2tzGVeRO44M7spAXYb4yobyoM3p+qh
lhml2yAdiyGc2AIqPAuSJm5gHYOeRpHjUCvSMIVLT+z0nbcdbZ9eGej355CvVTUS2Y/JmLn8UMyA
JhMgR603fvl4mN/fVSGZ9P+3E79qmNalxw+0ZlsyqyhIvgEEsWsdE3nNy+decn75X1egGUZvWSoZ
P7gDi0Ch+erC4yzSuffgaCgJdDS7BlG49DnntfrXmwYF/gdnClDkjjVfl9IOaMnWY1wGXfqrXuiw
q+oyvyJ783788jXPwXW81nWkcA8S0MltlsDODv5LblQJDhvVvr92YJyX/Hup1CqGYQyWy9Zx+MF0
wMdugI7N8sjzoR2FvHfWIR11eh9UvReKIpF5CGelest9Tz8xlVSbj+fw0seuoj0lGZ3PElGHavYe
u8Df5cxuk1bsWj198hWrkAeiFVAPDN4hb6G/Ymj/C41BGmZmDnDRuYaTf18ph/L/8BSUD6FVIKMP
bIatdcjazP/FJwIbQJvmM65LvgedC0O33TIOMeeqfWqY4FkoWJZ+DlPJ11Q1GMtrmeYOKHQzGZ4g
l+NsxyHXMWxJ2PePZ+zih67CLpN+DaCKQTBYsaMw9Co437Bi2OXNQ1fCF+KxnsY4H+tfbVtcqXZc
WCZr1lqN+1KnHQLrCW/+ktnhK5Vqmw26AMikuXIyn4P5nXhYM9ZsNXntAGrDYRrIKSjzAjAtq8Le
Tf/5eOQuveC8Ef+1izAIjRjHDtMNo8cgvZm80yCuJC0X9nK5imUxV4lMoMN1o+1T3ZC4rT+lP4Bl
vQrQgQaDqlL8aHf80s5HS+46Z//xeFya1FVgBlA2qAqnn276Cqqq4t6HTR6B0de4DFem9NIbViWa
NMmQpGgMC1dfluV3r1Q0978USa5sLf+WrN5ZM2t2T0Kh0e059XRTQhhfyuyh5f2vmtj9UBkkjm3k
5urWnZtomJcQXtihEEhqSjB0wC43UCagVO6MZ6DgxaKyd+F9XG3QmooXbq6Mwb/1qPd+4+osFmnV
SaEac8OKbP46tYEXL5CZRDsYJb2sRqHIm91iA0WeegsPAPJjgVdjnOS+i22qtNOdKRsIqIIRvIR1
5kHdcazLV+bVw7wJRNICfQWN+J3by+D544Xx7mrmZB3tC1yJl0YzODQxmPypagJqL8vjjx/+bhTi
4ee//xWFskxaJQNRnObKT+JgrtMD2Dn5Rs+2uHKCX3rF+bv+ekWpTGJyp8Hvb5aIZm18nt3hmo7A
ed7+M5/4gFWse3DH1dAixgcsDE6vSA1Ddw5uRJeivcbnn6pLktB1+ytF+ksfs9oACt9pJ6vm5AiF
hKiazKasn/z2mhz6uxGKj1ntAdoNprqsyuLEszny9ZdGIA1NgK8pd5+b7tUW4BQGAFkA9U6AS0ec
IKEGMX2qfn789AsrdR3/SzPTeeoCc1Jz0cYQaQNLzRGYkY8ff2F01vy+wlFFMeSwzxbktbH/BLBA
HYbXLJmvPP/C3K7JfV4uai6bEf7ogJLbnjwq33+AfdS1BvCl4Tl/11+B0GBs0t4JkiPF6N8tvVk2
DhmuqSlcGp1VJAO8iCzZhRysLh1YV48vqnSPpnJiMizfPjcBq0jGRXGqXQKmEFnue/IVMMbdlP/x
cm/78fPfvVhwsubwAatwJkSlwXHhJZj/c363FFk48DxmrdqgNf/88XsuTcQqiEc9C4VkE0ae1ocb
du2xRzIwdeUgv7SMVkHcKT4kqjaIMTHHRQ8dyOYPR/708W+/NEarCO7R5Wci792Tw1lIht9A+enx
h86+Fv41AZh3WwGcrEl8Q+r5eeBgj6tdVGNJLfoIFNr+nqAQ0cUir+dbJ9Dw+e3bfojdaqmvfNuF
eVlT/OSclnjmhBf76AnT+SGx1ZUpvzApa15fM8olb/w+OZ4rTMrqLEyztA/L7JpN3aXfvgpunJcT
yhTwBG2r8nb02c+8mK8gCi799lVkg9iq3aUFY0VODDV73TsxJLP/gXaKc+VCcekN54/6a2eaCgio
zsrIY5K8EW+K8qWJUxBtPrVk175vCOm2GLJBHllT/zrXe5X/VAGJ51NQjUvxKS8ULNtVVGdMZN4w
4jWwgtstQf5UQ0Ogt+ZKff9C4K0JemgvU5JLRIW3PABTJnxI+ugXN/hegkj38UBd2ML9VWw7Z1wT
GgvJcSzpNhF9tk1Iv/X7/i1IimsN5wsvWVP06pHBKllgri3If1LdKtnDwAF8wOzaZ1xYTWuSXkmm
2e1SRx6n5KelDcyxl7AsruheXIizNTGvoj0U9SfEmWBDF0KA7OvEhz8fj//7vXhO1pS8JHHzUkN/
5ujX5b7pqzwMhrOk0uQcK9vusDGie5af0hJVSN1eU1m/9Emr+M6XoYGonXZPjGmYoWBavJRfSzre
L8Lim1axLWCSueTwej8xuILsegjtH6zv2ufS67MNIMSQ3Bqzflu0Ut/I0qPbpnSdLRWjCNsgq3YB
pAm3vidxBetaiClxXlUbnbIJfu36qvbEpTFYpfEwGnASKph76tqZR2ao6rckp/L3xxN76emrrcEm
rZc0TR0cDa4eaSHDzH6qg4HhXZ32eQ+NB0LEfBpZ8aPz85Meelxs23qjr1KpLwXUal8geSbkMCBf
qe33wb7yqgfR6Onjoblwf/oPH88hS5ISJKXu+LPrshj/caFckfJ+O3qv5lof48IMrLG4RT2OnYfq
LaB941fbzqdmZld2hAsb2hqHC5plV6WzG8DDoUMfkdgmmnMYGnoVT+9mA1Tzle35wgmw9n5Lc6Jg
Yty4p4RMkGUuH3tpb+sg2BprDnYptx/PyKXvWW0HFBoZM96F43KEtl+vYJ1ZBpUXUtg8JMqLP37L
pQk5//2vI585gQeoNz6G+u4W/dgdRKOuTMilR69iue5ANTPtLI95MwM87hoTkwCFkY9/+IVgWIOL
Uyi7zyPEZY9pzu55GdzzRB2IKDafe/wq1hyeJh317XIaSnKPKuiWcXUoLP/y8eMv5NZrgHFNGO80
yIgn6IWc+pzABahNItJmm6LOcNknBFrSNnHDPLhWs+Tuvzfkd4oka+ixXiaPN0uznAyFo3xpafra
+ot7AICk2E1TDihvXpQnvzDpt0HlYAtZUX2bnC7YJCgYdiG6tFCfdhvvWcOZ6cCrxcEptYzz9yDt
80NRF9396PllE1HV0XtQkuebxYxFlDqJcxKisqBud8FeQF5mO5EieebZNEJdslO7yhFtPKU1bhlL
JZ99UNa2ueyam8QjzlFSoDddlmFPpaW806jaHawgdRYRMzavFLVeGuX/csPN2MV6rsoYmlH2obFD
D9sVPxjaKANG/UyzN8dpgD3wJHu0kaqWLXeuldNdwvX0RwYpfbWjrA9TqeiXEaIoMmpNWvrwWwcf
AszzZN+WVDygXznuG9ivbKzf0a8DT5odq1DKVC7s2Za6D754M61UlPi+niOHSCfdqL6pN9KihJ7z
Cv3PJKOnzDeohvWwxqyDDHg5KWRsAmZfEg0gWYah3hXJoL6oroKC5ezmLG5cXj9SCLhElREx7P+e
Wqr+lLAi3mnSvVIwXe5KrwQuuEP3FB7I4WxRSC6dvrkzi6zjBOJEKskOdZodRoCClnKawFJSzQuE
y+0ma8YcguOcRyVuS3FZFstWtM5Pp3CcTbDULTyv62fuABUfdPzLEogN7LNY6DT1sM0K88fru3/Q
512eSNAUe7xyOaaEkHAkstjJnN068/jDS0oZQZHkiS3yVM/uCwmKZTdb/6ZjOD1hW67DKW9uQa4F
X7HcCdk/zsrCzgGmWtgN0X8rqvJ7M3dulHS4iqZkHqOFNwDzBf3dJKAlh2O53wsKIw46FxL6EH09
Rqj8sjerZ+84Qesq6ksWdZZM0CH3oNmEO1AoVCGeaW2dHZgj93NOvO9cNM1WL+UQJ0VQntomkGEO
/+rzOI2RG5RVpCc068qyM1Em+KBj02QTimvzMPbx7MAU+KwFj3q+p6ettHV2NHNCd1r6M2jP3bRx
kTRvAB6a9yRdWJxkHQhKSVseiCnafTo3Z9mbujtwKFFD2yARjzmsNF7pQCcbDpY5u77vkKDVnO2T
RCVh1zU1kKR123+RM5NxVVXBydOl3PCOlbeFVNOD1AEK4PUQOUXToebexVbxF5oXPNYmf6ZtsXFo
cawz+jLPZR2ZovgHvFvyzFsKyDmRENXn/j+21kcHQjlSA3/ZwXYv9CdZ3qZqPhY83eKe/acW2EzZ
op/hmzFGMi93Y21Bw+IEv1Ekm7yt9qTR39xO3/YTj22W7MqsvdPWnrLKP/qtvHXz9EvGgx+zr54G
EjwUmYVroLH7JnOrbWPnZTNxu+ddD5hnOt7aBAV80vwg1byZdf9EhbhZWPrVjNNOLSLmmZPB00gf
kb4FIcp9N0NC9/Nc37iqPCH5P4zcO3QNqNtcpHHnFW9piiYpZX6UpJDpdzLnC3Cut7NlB5ksXygf
7sXgv3JIpo25F5cVfSSZ3WqR/2Mm51Hxee8ofu8K56nm7hxRktxOvXhwlmSb0PRhpBDVMwJ9ejTr
byvJj0Wp93VaA6uS7usq2XWLBeAc+02IVAoGtz7IJE3yO9fF95QWL2qQd8VSPmB9bxaDf1IzIAPV
s0LpEUZ9PvZxCN7ikMHirpJtNbV3Y8l+e6KHp4VgqDNnWwAhIQ1CoAYgRJ+Ay+4PoRxsGg9FEBNr
fjZkvnHc+bbW3ZGrvoRR6hxhDJ6ZTG+RDStUKMTD7HhxtVRvDmzMQ110b751XirP+Uqb5naW2BUL
DjtE73vS6Lvcg8eFO8g/FbNP+UyfG4akzXWxbsUgN03dPcA88i317BZpy03tGbLpU/rNkXkQcQsJ
g9bxtpkMYhXYvXT6k077uJv0F1mJXe7hCuc4/h4qpQemnbuBqAe2NG9esJShJuYX7Ph0NPntnQPa
RkbsW11JFTbN/FCa/oHmwWMx/8jkGXrQygej6TZjzX7Kyxugi+6KKr3xgzlKM3yFrYAllqn/Urnt
rVfKlyzlt9JARXnBNtXrxYS2cN8CtD+j2pe/BWxhjWB3Go4IcS29J9KO/8yz/5xi51CVX0S1TL4F
bnOTS5OEvmvua1d+gRcB/Gb0k9FAe/0rSmTak6LjPcxHXzKHPgSt3C4B1rBMvvZ6uFmq4h75cRpm
REMmhfxB/+rBN/qWL/rQ4gQOs1lvWrfZEvwy9MF0aIfuPmHTfk4J3P3UbeDZN5RWWBQouWvQQscJ
qn6NUwv9bH1XJVN5wzKNbaJGCZ1aT9x5XAxH38varZvx6dTzpd36aUIiKDsCeNu+DgpFJhgS3tGM
wVisbk5M4WVu+TYFRQuTlWCIWdE/eggf2xd6o382k88fpaJY/UXO9gaQl22vvWA/C3FXAQ0XojyQ
xrbMX+kyjTdDMdi9LeCMlw+o+lW+zXEKiCaaOJj2k+uPwPvZWzg2PXnWtSHX5I9fYeWR1MLHp1Jl
6Al2D+QCxAbSPUX/J+TAxHZlbsPedEePYUEHeTx4eWSq4W3ym2PiFm64NB4JRdMBqy28HYBcGlQ7
DLRT5rssXx6daV4iRYbXhegjiFv3uMY8O5y/WZs/j9acrBg2blWA4KNwtlXfPF3neGX1FfpXD4tw
bjxeq52amtt6ERDpHLI0zgOFyyHNb7203eSjUCH3x93sIoddIEZeoBlrer0PPPlHtF6MfZ1tOXPR
3W8KeJSS7KTwZtoshxYodlXQTTFAqI/lhEQBKpogt/ahnLKDm2j4FSwYTI9/cbXYdI7zB8ke6um2
fWkK9TVIl+eUQwF1JJ7A8rJD6FTegyuqfcrbm6DFjtt2SP1knt/A+HLZ6ECZI/IuHOz5S2HsQ7eI
Y1VWBzOrl15JHQHFfedjMaQz3SoznYO0/V4v3Yuw026h5X5qnW+NaWLkLMgDuU43smjGIxXtnrf9
LoO5LarM+zL1b3kKJSwv6KBvbU6MBs/FOD1O8CrY5oDtblAoU2efIhGOGd8m/XyqSfnS5e0x14M9
ZFmTfC+NY353stffmi7djiPMl20L1wZoKd4VebDTnr9NqvQEW/q3uU6ghtUWSbQIBGengyUqfLEX
6aies55UB9lkoFsFJtnSRvON9SR2jCD37oBeqUMPNl1hSeAFkrNeQNswgGupK49FT5+c2aOHVvsu
pJEEe0jTvnugTb5ECXOXU5VjzU+w2o1VT+aozFISJaZ1wMtkvyiR434uYRRbcjh0eGOfRTCTfk1I
K0LZ9N+Y5+LSXjGgdLsyzmHaF8/KGSJWI9bLPNEx7QZkMA6Wl5svOEKb8o64yZ5wdPmz2g/Cskez
nKuuCYvm7Gtef0NDv9vIrPuRpPIPmdiMIbPVRmpnCYeByVAmBps/gQWsaNOoFfNjl2Grc7PxzePF
KyjdNxDab0EhzlU48uwBdj9mW4H4gcCexE1DFqysxv/mBNWztlMZ4XYQhFnpP3Cq+ClJKf+K6w7k
WmhT7OiEcq4dQfMo9UtW5yhYuijG0Tb9Njb9pmimQ172UYuyDhXLcRmzDfhae18uN0EVbEiBuQa/
JESut1maMkbNNhQjqmoGseaDclKhoquXPuYpjybHBU2/+sfQRW+Gejx6U7PzrX31zLILmHnz/HSI
pGNf8sm/CUa+HWv/DkJnt2OxRNj6d0FGb4VUL6JKvBj53knyDsKjHr7GlvWO6TaJzYhNTlbQV2oz
eNt2PnkbkqwPvXMCUwzlnvqAW/HSISGglJssW+7N0hdhgfmJWrCFQmqmN5XAGIqXP5iBHndi7GaE
Ucy3evHrsG5VHhuT+9t56URM/ck/JMXk/pn7zAmXzE0PTesMe5vQeif6eThYJxVx18v+BGNJnL1e
W+gHAsrNn5m4WRlZzNFWVsTfupKkL8A2e3NsnBE3w2bs9o4c2ptEVN1pKpwqHmo94AYWLDuIaosY
KTw0sSw+usEeGBnpAtIKxPcOebP3hN5ufQc3y3HXe6zci8qxe4ek2GSnvI5bm1b7pR3sjprAb6NR
1X4cyKB7XsYyPVSelE/FbKundCjmCGhuE5fO6MSyL+tY1oy8eNBwf0pc02/8RNdfk3YRJ9+U3hJl
pWHfBTVJlA1A8y0e/GuJQ6cxrKaBHWAQ2z0LIocbqBSQW+hxEuBduwbxNdRRA+2IWwUThngaWnPL
Rx+NK1rw5xbp/R0ynWbb2m75htuVf49TB7WiqZ3ILZ3UcpTj0kY9G2049YRFuE73+4Gj/4V8Vsce
mPjhUjKJPozLzqX0wNsA3QTEVyGCpxHj5c7pfBw15jV1iu7JumPFIlhYFwXQuMNw06Itca/Kmu5z
ndc3gxw07khyAKIei+gBaUWahSOVNqIsyw7AagwPcIDih4wqE4SqZOrZyRD3CrelE+5muOA1vbi1
JOunKIWHXr/RXoqb1ZTwjfJVdcwnL4kB0Cl2ANViA2WNOZbwc4jT2UuiLglQgehFufMd5m/B7JF7
qCRMW5gw9K8qUd2mCNrpGWyQH14NH0JplPPUV5WOnLkLHiYh7A0y6gWQMVBoeshRx56c3S9WqOwF
VfkSuE9g+7BvJyG3sEVIZZPeQUvJbFrRAtQENlEoWSW/gLc8PqX1wJA/wZqXQxDxZNJZ/SxH7kDk
r2l2tNJFDTkYCSl/RJ3/EBCOVkmeGiQlIm3wuKxm0ThnKho180NXYBjms/8f9tVM9yAsGSeqgCwO
ARihTyAaeF+RulUuYmBEWpA19VeP99Vthn2iXyxD+Cb3gZfczyL9CWDtq0rTYhOw4ntWabP1awC1
iGnuyrx64Ubs2ESjRc0RZmVvtM8iCGiDyBRU+t7pDQBdMz1XMFwTezkWG/fEXnvzD4plFTqDuBXO
0O58PdJD3XS3pOQbkB09+Fd1EkTU0kOqws0Pv1MYJivP7h9+facdwSKWgqHI+hwnImmGsOnGqKvJ
c62CH0sFnxB0QNMNcD8D6iJdFxYGXWrUVGack/nXYCo7AE3NcZT2R1cgMm2wsb2pYVmOksvcLQ+B
ns3e7ftf6IpkYd3N/naCECtOiPIuI/N3xXCbw9UwSvoKcTIOKsrBvgEdSi2Rlc63arImzKd6ipSY
7hhJh1gl3SOkWfakojRWlBWhWyX3qZvFA8gBA3bZvhTPSO9OSc/jFNlDhJztRRfQCdMzPxd7k+89
V1uwFv/H0Xk1x8lkYfgXUUUOt4RJmlGWPls3lG3Z0OQGGhp+/T6zd96tXVuage5z3njwGlTIy/rf
qIx3U9U/t2lnUxo8gDeBTO00deYPv+jTSfoPklivvdRB3Ln5k++jGAwchpt93q/Kd36gW/tVB9tJ
7uJBy/rFD9aXZmNbH4z7MC7z/9zRo25BU7GQj3scmmp5JwJzfRrZS4qk6bBqF/vaZU4oXYCf7mYU
4Y0ypPDQ+FX3CHPzzRZi/J7zaU27qqmv+AT3hISd7rBGm/nC/Scvhrcu5KT5wdPQ9Ook+pJXm981
Njo7SjyRLy/UsPspx/6fxdJHZawkmDGe0Pu96zKZevNQGe3ftTNffNM/eqZfx53ambX96jYiFU8H
EeG1L/8zl+YRLOKy7eNJO1LH26LazDOtv6vZHF0tDttQP4sh3DMCybekEcWj5ZZtyvh2Iy93TBZL
nlHntKnjtoCNC1htM85RHNZeHucKiNbpeutoFYRBs45cJyaRbOm4ofeKxdmSjX+QdCMlQoY4e8vF
TnzBCGPvhrUfImfoP7a8dW9BXwQZ3cqfU7BFsQ6D2xiEX4XgfXfIz4sX5PsvtLcHiVsLWADyLONp
mEz0VevX2GNb7P38APaUtWZ1NqvhffKHX0Ne/Gr96LepQQ770QKMGoZPo5V/3KXMbzOdLonruSdc
XVMSDuGh790XozPeIloF4tVtn5y6SPao4wHzaZYh85CvQZ3skROibCaRDRLYfXN/qCY4NWtBu41a
Nue7CiFDbNf3wQVF4MeDdMO4zWvOdo+yB1Q91AjHy+L2V4NV7rJo6lF5+7pPj4zOh7Fo8wdhbgCV
xPL81wlnSXMGG/CXmfYJ1daPXH/dCT+imYVK1AoYZcEeYq5htSTkGk4Y4pTpekleM8hUYcmMVQ28
FspeDi3i/k+L+rY9a1nBgarCsqcucPfelSuohN4nO3/0oEzdJCrc7U/VNupn27fBP2V41S8zUt2Y
BBFmNUm96Hte593JX4Y87ZzGf5pkI7HNLu67J4j+Ae1qbotTGWkQ0PjiLJLndRlns4jvK2sQz9Lc
3/dtUDK1F1tkljDElpSlL4uDNmsjZWh3P7TtAWIKb/s3rmuTuk6gf9RKNm/O0rVErrGuPu3FVFpx
IYz62htKfjBvgDkMds7zUZrtL9PpLRfsqq3/7EINyQbyfnb0KEFDHPnkB9V4MqfV+Nux7iej10Z2
3AdmcbZXYzxaY6i/SpqgY5PYtKxzA+etIUbjbIxOOMfS7twlpWHJBVX3vMA81UGjqlR4hrc9Tgbx
wjkCqxGtbzW+Gb48KYawT2AXKVBIyfa4eaJ67zAhm3Efst/ZU4ijtR8bn6hICCp+RzP1rdG4uuVk
r6QSRfWYmMxf/Ehzk38GUAkHqxt93P+DnOOZrIEubgdXv+ix3o4LOep/pzqQv9pxwNnhMAelnlXy
VjX2dmQyLYA0x9xIdDdUD21PqmA3tawjQs8bt4orRXFwGtVk9hi1OCJNZ78o4cmHure800r8axJM
0qJZfKyvA1fU715ThWeXvfs06Upn0uu62zaX+8lA5s1XO4fHsZlV2g2KurmaoIqaqy6DAF+et27z
E1f01oMZCJkQOREe7WmKbi6i+V8rSmtJQ0PXijjcjPGAD71/kSGdne4aLH5Cu3n9skYjN+xWd/JB
Tp39LGVLnCjHXdzIzu5jP/fnc62C8RsCZDhvajTeGPT2Y9kxcK5tt38w44cILITxusmSKT6qCp2q
uQ1T0jqLY96V5mXeVXeUjaffeXijH9Nklq+IrYY6mfgJDrWtiyAuELs2OHuRnoInGz8Kbwx+LLuj
U4F7AsJpsjvOUXtVmQFR/Dzklf625Sr4AMvhdQ2diOVPBwmRl0x3YtrvlkEyEy28/4lao/BHMNDJ
vIttu1iFlP/RwjD+GYZ73w6B4Mcgp9rLHAw/7UAUDmvv7+eGPfa3GWx3g+h49zhaY3ny1mK5Ynp3
T4JO78QUJkMji/OxdLS+6iA3nDgMhf1hmWr9NW9z9ytngOFPo1cklT8tb4p/7LjcO6G6eQTObRov
/M8tx/I4hRbogNlFp3KI9v8otasvhkRQXlO9isN6JAU8iOvA0vl5YiR77R34rRQliui4OQYLmKey
qo9mG4YlXR2bRWeynYa5xlnitYyG9tTYA8EHbmTYP9Bdr+Fh9VzjYRxdndWEHjRpvk7F92pU4qeZ
k0UkrXp+3+TcN7iA5t92W8hD2FdV5k11c5hmW8amT43GvFj3CTEKvppthSOcjGET2dRZhBmFvlhm
nFDs3z9L4glQlswdOC6OxbdIigEU6Q6BNDX4nI7IIYn1aCT4SsH+qzLM9GCoMu2jzjrnRKDwhPJ7
A0rlefPgNvdJECIqhoMyPqLQ0okyl+AySTm2ibN2kieviVibKucpHzggEszlJAiZq965H5pAOXGx
kOvIqbfdQtbIwxKp36Hlj2k7kq7FB7bGRimNLfXqgFCgvnCEk/LfxKUR1s9qmdoflbO6j2YzGw9h
uTr398p+MvKGkWSmF61s27UiTN1rfSbWCs7RMIrXqS7QycyjnfE6vRMDx/OV29+62B72sP0hKShO
xQK+Fw2yT8bGOtZz/6wnKKDFOXnBci2cHeBa4LwR689FG8e6ZaTK2xMHMWkhofO+634BT6gfqbtQ
t3oo92MNakIRcfdiyKhN6yX4Aa+WTcJ4IBx5jXdXiZT47C6Jmv7L1dNf12VgXvISB1Ed7emm8n8K
+TYAUHAIuyHI7KJjp3fnCgSVWpANRQKLve9xxNZd2pkkTDpNc+Jvn2LbLq8myb92Y9PP4O1jVvnr
c67LkGNg0WlJrS2xUZGOg37/syC2XiCZk3pb37aB06kwjJfKlxXfnP0VTsGDBX7LWmcAxWnzu/EX
doESTKvdo6+CnY9VI+fwFNRBsN1xZfRGnmyF9d/Qks/fL26dOGXJGCw/KQW87KXhJAU8UMrb+Bv+
jeKpCHKjDU+LXXWxDLkLiqET8b6rCWFczq5u4hY2+/GP5gqN0aga8cixAuxFptNMJ0vs1flyIlXq
Iwr68mi6SKP8zT23Rf0advPNLeybI4vf40yVkmUxHLLlUw6vHlxi6Up6Sqbx0BSmdeILLp533uVn
wu69szWp7eSPEg5jY1SSTvcyFWV0VUw5mV0a9TEowWRdy30WVZBOVmMmxajHlJKrq9uCa+VugVxN
8De4fkTGiRUkmp0ypZv3oKJ9jN3dvJBgneDXbTJ6pPoEAtqHrZymtDXgYr22+2YzZ5mnHwjSbN0g
OgDCN0CweI6WdCI1ACmn/92X9lM+h+rB11X0XmA3zAgU7+LanT8DSf11g5qgasSfLTL8Q0UU6hkT
uxVXpmoh0Xt5bjYDK7gBn9q1ffiEiVWd/Wi57DIgQ6Mv5F/+r3UcDS7qPLbxmF9IZZPmM5Suqg5W
PQrS9HcvhsYPDpPlGclQbl7iUMKWcaVfGj3RNr6bbyqsg6zyqug2hQ5IrFc/Fcr/6LZqPpm9ds5d
p//LpcFJO5QqhfzwUmLbBq58EFhhW0tiS3NNMZvMieDszSw9vNu1MMEFmhx1ZWdlpbCntCv7Lpts
2aWN04TsyOMtsJfoULPFxjrH6sSVlbqijZK6J5u7JwMwg7mE5RhCHcMbX6u9h6I2eSptZedJ2OfT
mRrA5mF2ehWXFkqEyt2Dk19WX0NJcQHcxnFw+u5DDkF58tvChiAtvHSgpSWpzM7mm6P3dC2HY+7m
a6L77qcstiFenH2L92iAodxWnalRAQwNHguDaP6YQhbwk9NLWAon403q3qIdKpAYl998RUY8BaEF
VmP+1C7q8GUOnKR3+j9+brmprAyKgafm1a7VB10rLnYmVyZbGfSpP2jY+1Lh/MoV6LlGA1N4daJA
JjPXc/g89gAql2nkg02ofnCNvP/Danr19u7HTn8KOydhtF4Xhc9DBR8919nghMYp99w5q6Lh3kcM
ww+bvuN5gQ2wax1lOtx/hoPZXnfca+fCLubfRqC4e4KwIho9qkgCJr5TmI2f8FB3yRTq/5i++2Sx
54Ih2Vu5k6cnq8cGPHX9k6z2EmCJ9yrfS9h6a/COtjvfcpN2ZzKJLF4nRtx2sAJeXfMX809/24xa
PQvWiWSy0LoANX22Bi+465NymIfr9xDs42PfVduxMQG+ehURlFDu/C+Df4su3KelYDCi5tFhThDs
5Rv8lBwdE46Hr3qYBtaDeZlTb+7HRJuAHh6bJefO/YTwC9az3lyOGzKXbA+6320u/IQn58uOgvk6
R9jOGqBQ0dZtWhnqX2CTcrL4PFgEHrABTOdhXG4lLxq3h5yzhgMFssruPjsimw+ta5XpPhcf5eLe
lL31yT6hv/dc9+/qdw+7y4+HzfrdmdUhbNqHrotUYuZc+sAnH21Zd8lG7mxce94fPorffsMbHYZs
20K0f4ZuP+ZFnRBT9LfqfIBAaXwO+zjFa7vA4mn7O7K2TMzDmjmUyR1rd3j0loZ/k9BLQ3kvZpE/
NGvbJk0ziIOvtZ36zAMPfd9Cs1i85K61/SOO6F+p96vcGaPcLpzRBgxOrWM5C+svlPvMbm5GVRnb
9Be+E0lVdLTzelbG32A/9d5Eb0U3s9S3OQv8zhBuRHtxNP3C6g849LlanQmNE+fHqLc4qpjS0qDe
rSszZf8glCoOPiz1e9kTnSOKPjhNo1seA9MssilyqYyvy+lXYNvL1dwRyQmvmd826kcvsmcQY4TK
kRbXcg0uo1DhkEwybL60o9y/hhrnOcXOTG+htXKhb3L6vwVeJNPA885FOHfs2fN3R5/pmlD1Unzx
boyHbW3a/K0CwwfZqkRzmrW3f81dDsGweJM6U8dKZQKdPOoYDSTuQp7OB3Qzf6rSCx5W22vTQZn2
LWha8+q3k/0dVrJ7AeeastCvkPyMTvsbTnc9qa3X2ViHMvPnzTpZ4Dpnu8o3cmNDKwUdiw6z2+d8
w5NDZ2GUBz8KQ+oTrGSd7EtfHN1+ng/BNu/HtRqcbz0u+0WMVfm0G5M6Akxg7puF83PnLvgjwq38
p0Z86+O8DpleDfukdNifhNG5bxRVT4QptSB3HYqWOJLIonNfaSY8ayqSdgrI+g793YCOy+WpG1cH
mgMVQE1jnJAoIAL+mHtCHJo7tMbvZByCSLQ3FRb071W6FxX5u2GB0Tgq0zwQ04H2Z/un7IZ8SQui
QZJolCTSVcP+CkvcVAQ33Xt9DOnZR8cYR/ViwjzhIlxcJ5ZT32auuSGNa0flbORDDYRfS0GIZNFs
hMXnpfEV9J3E+eMZ2w01i5W0c1S+RQK+rZ7cf6jC5388pVsMeqzTpgANyaVrxpGwwXGbtU+6uyvP
rfz7KLKYByds1Q+/zUsi0qb1MAOyvUd10R0CukW5HEV1i5awftMM2sRR1e4Ptm73VI2TSFqPsKpm
DY0raszqiACBsM6yTx0uTIcO8jIdvG1LN1ReT2BPBmS357unZe3tT1/6cJDTCL10Q1AQ3RFzjXra
A8po7zCO3MjKwQfddFN+XqIAkGHam8yr9HIsHAYlC5AiXe2aV2euy+Bc5Gt0dttp+GOM7pRtleKg
aEz5Se/38DLbpX3u3Uh9unrVz3UAhB4sFlLqfATKrIHSkk0N7tEr255Rfykzf5ASwK1HMLQqfzmb
XOxJLp3qW2319LA4JhlJljW9t+FaptR0TVm19fap192YTmqx4mifT9PSk1zvV23ioSNNjKbTGdKi
7Y0pESHiEIzzaawESPJWBIkPHPA41FwwsSRz4V/etuVpR9ykacZBpug5Jr+VaO1nf9Q2uENRHCL6
M67hllMvURhz9e57vrospRiPOAOms17mNREFEiPhyPXR33v/6Gy5fRRE173ZbV5ky1aPme/NXTYW
w/hVjYXFtRC1j95W2hkLSnNQAMFx6CwVN49CVYdIKJaWkac0lO5QerI5RWLvCaYGyBGclDd7Y8vm
VS8eOoCMg8u/+Yywi94NM1zjfuWaU709Dqk1Rz5xWWLBtUsuihpL/TXbhUwivXrxAIqblqGLKXY0
gJsKb6EBs3AJqeYNZXzeXZNjjT3jVyir9lpGwDgDacEFTmazR8m3GYlVoB6G/RlVpqMyxEiB1b1r
77UgdSTOO2/dtZNF9erMrssg0+8PosJsArnQXKZabGlUaveJ9WaC9x+pahJh/TNCU/FQh7mfLMMO
pL7OAmLbc1lCYIh2tZS/QYg4acttLF9YnutH3bZVlPp43ZOSIuOsarz1rCs1JnzwfKzr2h3B0lDy
1LU6BpxXD5HbuxdV6uHoBWP/1bawjda4rVfLRREZB3MpngTdSZkZefPZriP9QfaOM6T+1rY3H1HY
X1+jzYQ7JMAtWJ8s2mGRA4IMI1rVNZyee0CIyLjtqINm8Y3txkpqjQZlc9LQxXowkGBrMIisokuq
fOActwC372OuHodDZNaP0z0Ou5uNo8yrlypajjwmJAExabD3oRKFBrSnkUD3MVNaXwKkfntRp069
XIoasrqZs1GFF2cFW9tsqOD9km/1VZamPJqVcVdGt0yrw7lYnMSTYZvqynkk80EeAtMg4UYw2gVt
/YKfjWlQ+M98Q0+yVU+k/vLqrSw6hdPG1G491kPzXK5mYhnLW10OL/kOxTHMZCKwqXjj8BgZ44wU
SRB21xZNqloVHkQVPbabPT4EHGLZOs7q3MAVJ7lRfoJzHmshbrUkISFHB+c45c12Wyvuzfy/ZZ0P
phOOqV4BsSAOM7vybuh3i3PuNsvDDhUYIXqDt3VOPnMvOs9kcPuP0EOIszqGdcGdXBzMerE4TqKa
/bEOPyjiDV79mZKEvt+rF61b52P2cpNk8mWT36R6Ww8S2ZA4OIpoGXbDQWtAE8S/fD51+Bx00ssQ
KloxIxspEHOhkhnNcjL6YXAYani9wmBdUROSSs3Lk2qnY8X25npIEegFRycImsM8FO6ldWfnbNtU
SrZtbhyrKVrTgvLmxGxq7sYWJQv5UTJt5N12FvqhPi25rxOgDvdQST1cxwqVq8Myc91ku3Ln1g6Q
bFW/2/P2NXgluNVdPYde3f/IHTW8hZ6tH+WODmHscU4JxvcLgWjbhZQOVJQA35llMXgvref+hKFW
pHMF6mgbQfMbVn16CLw7qkIo6JhgryECCoUb+KG7HSbgsyc3nPhl2Anxo4buh1sNYSbZry2Y0U0d
d9H4zEfuDvPqN2WyCXs5gu8xcvra3k+EnPTIKtmR6PKT4/LS4F74jjZpvVTCGmGU/fYqlI34xF/q
X43QwWvb2+ohitoGHxul86ndF60TC2JLGflCownidpzc1B8L3sWg242bNIv+Uigq1OiDaGFmihut
L5wKvbdd/BI6WljtPzsn0SOv2+kX8V1oVvf207agtqFIn6OwJsxggvgIo2W/OZXHWdH5w3gYETxz
+CsS4t2lvxgCKinW+6ZfQb3q4yZ2QgTk1qFY6kHREP6na85h23QQclOkwycuu7uZ1Hb7WyfYCia7
xiorI3CNZVOJKO8F3Gxbdlr2s/HY0Yj3N+TORgOk8qM7NMPZcafKjxUSm4R3STyOTdgdEBuTShLO
+ddcTg+4bf0jOH4ksH1W6wc6zerbtnf6XMSMRWCH/60dVVzKLvg3ltMrP1t1Em73JaK+BfNtouvG
k/JEJorPx+Agc0kNPv8/QgXbJ8DTs3CD9dJGRNovk+pP+2jIS7jX7dn0Q/alMiwY/VyV4cxtMl2v
+rDlZXGq9oUktbUjPdOPmvMeqiJGHezcY/dLrnEEvLZdlO8cMBJdwCaJISvI3Jn5YVmfZUahy/BJ
rKSZrdamCSv1+7Ox6c9gibxDy75w7F27SVBavgPWI7YPGW0j02wfW8pmrpBn+Qsi8OVJ1rr7t9mo
uepq9pNV7ms6Bl547LqeA6PEbNIxlib+1CLVocwJcf+wHh2xuclurtuds/ffDCUwZkfYkHsPsp/g
aooDKtbtfrDjqd7qx76mJ3GeJpl4i/IAOl0H3GGX8O1auE+6GAP28k5kK16S+3Ib/ZFCBsDf9V/G
WYaK0fbGs6ZH8OpOA6IEcJg3CEHkosPYpWiT2pPhKj82lhXLuNeWz0Gzh0mlxyBZANA+xzJUr8Ho
mifTCqvb8Aec2D/YA29FOIKC+Peo6xGG8dVThY7nYXjwRpjbbtoaTgO4fcMpoTTMSadz4PGjSkJY
1h71Vm21N8vd5re5WhEGDKv1Wtwnda9Cb2W2vOreZn0gDjz0tnw19umnKLcXvwtehtbH+KzBLprm
UqOctvbhQ96b3cCNHicijR+C3elP2jfNrLNcyKM7Gcv6YWX+FF2cyXr21GoBbeX/VhkdWj6mWBU8
UIF5hzhn58jD99oY5bvXVNBGEH5LLXqOXYZ+NTnercAvms0uYkC/FcvN0Yw6jrufutBA5jh4J0bB
NoX1LU+OP78Vi8beZnKa5y0tPHWg34PB+Vu03duC473Y7i4WOJMdru9+5EHk7/OLb3l+qhpdnkh6
d1KoSEK9ENvEg9B+pnjZkV3ZLwVKbav1M6+RbWwPdpXufvPTnLlehAEKEsDwxZuAPigqeCvb5r1R
bwZ8ZZxXc3lQjt1kcqtgCbowSAG2nNhyil9SzQpsYyjv7aZ5hj4XJpzXVqqI2Aon1JnjGBwgA6zC
usyAu94CWIqC7AeJi3OmBfG6QNY/cdBuD6iD22QZ75TbWHbHroaerScvPyxeVAA1BiilOuwtln8v
kLML5PncYjcSfddTMCFQkPiwTqwI5FV3zjN3NWJkNAZ8mOEtR8qO1rQwrqrMxaEtQkTsUJSxEPV/
9jxLkAnn05gEnTiTuuSh/V8lUL1Ia/ue7PmXZ2LcY8zFdoDAJ2OA8c/B0HGR2+3yUgXte977P4pJ
uHHfL4hI7eDs2sXjTrQX3jG7fJz12GW1lh60Pl+DV2Ke9Nf7XXIfyYqJbD2/QjI5MgVdhnI2YjQJ
//LG5clDr5ii8tyZHaqc2G70tWstHvOqBJGf0W+ZFIAmkOZmUiIUQxchCJHS40vnFm/kDj0ahvdV
KvGy1+7dUZRf7SEfmQ8Au6WFFPTuJPJwPFzD2QuemO8fB9dIer/+sdfyJ2eSBGQa3UOf6+kqiORi
nl9fVYP+k/hdfbIds2BWd/QTT+RPUvSzcvPfp3JHQ+K/O6P3GO2cG7yg6EHr7WHcuvNc+Gd0G28E
W10Rk/DjUEeRkP4FsqunKq119RNx2gl9I8Usq9elfbk8VpOEH2BkONDrBogq1vPu7DZyAo3YrR5Z
eMBWbWPwkplvEX6lZ/kOx2x09B+pc9gUU5dfvKfTkXSYfyjBKaQIP7d73F5klk+G660HBC9VbLPW
xa3jfvAgfIQ+j1lj6jcLzioPShjkyX81+p1GKCvPoDRSn+LiuLFClfJdp2vkfY5md8tnhNBDz4+Y
W015wBfGMx90f+/8XiLrYucXLbgX8ydXkey5rnOVRHb5thbmpbD8Y0kyqG8bH/aMdJ9AfB8xggso
lgR7+2swymzd3Yy9mYOtxqMz98FHec/1aEIu7ByhDtJ9/pMMn1qcaghrNHNFMzz7VvCc40vYZvNg
KvOTj2VNKsv7EeniWEbTCWcWqefuGQUk54C5/ehpzIT9HOZk2YuQIT6/jSpio9n7Yw+5d4FaZuyY
EAKTDYnMTzYfkJTgs/plGsXX7tdbsmDS4cVv/pkK5QFJiGCTsvns+/oJAhoLqAMaWcgJF05TXnjN
v0drOWpL3y90RMpccliA/CIlxzpPGsSoWWX7kOCSpXqg/sOfbCsJkTpT7suQ22zOmCAqCJHNaVBv
1Rq3qhq4O2u+LDd8QpQ/A5r5/40LAjcibJebafT6KV89OJlSTVngTsa5DG0ghjYyUYuo+dC1MwdO
G0a/0chYJ5HPaK4kKv1gay/Lymc8RcGQ7ZH9nyErQOFc9Zdog7+sgXbP7QAeY23OfpiECZ03yL++
1a5u3EZN/mTsgve9ANOYnAZlNGPbzCuvPONpGoHXrErPN/wVr2tbwddG8IAIvz6r1u6/RkiuM0x4
dxlz60uMOBjnPbfTkN0ktlupMwQo1rcirTEEDQds0NKUBxD1/yqnPkwMfPOw3/aBrUMiP7KD7cXR
JPdEbuoaPGDmPsoYwO99M6xDiMDpuK0Tjb9+ZV67ffMuu8VESi0A5VY+jAnooZN0+aYyC8WvPUxH
ZFhvMujPst1emg7ecMqZ6xyNj00Y6rG1nIvBopQhKvw7Ghg2o6J4V6P72zaAAusZZ5EK9Hawa04T
05h/lnQapDYceVKOkjSgQVSJH2LyLL3pF9FGAL0C3HXKI+domR0su34HkqdKL+CsgBpijNNQ1QPK
twOwQ6rKfU2oE63TkWTTK8aKAuluMVyizjnDNW34KwqdhLvtH2dIqYOBwUHk1hOtCr+tPYTyDHbG
NXM0wE0Q2UVDaf0rh/UOe2N9LaK1SIaqGLNC45fFIw6spkCVC3jKxDUtdJ/EV72sgj+o6Vh36nlr
tP+84uyJ29I1E9qdi3RBkH+MMBq8966iqtGsfEK1nTH2bONK8sh5Y6Ix/NVON411zZeo4AOZH5m5
H/tFuFnt77fe0S8muC9NnNOPsFloZyzP5RbdBVTnCGmyzpvML6qHoXeL1ITE4hAzUCmE/jtn5WsT
ua+l2XsXvpMuHhznr7K9H9sgqxR4/UlbzidtrPMBOuZfV+wMsS3vNeJ70fdvbFjPNfHnYQTk33Mk
xv2mDsVYM+UAlsd2NS98OeNPvHF8BwPiqbC2EtNimdzN/bmqe5CTQVxZKW7zSJL55NpnJDv/gnUF
j+n/wqoiyl+4zqQY38poHuK2Z062VnFC8DfHU+s9mGr5Blq/G4MKF+CleA0MmPtg0B/Fwq9a9UfC
Qm6+xxNbk5HuGLfdD38GE5S0FXpgOJMRFwpNamGY18rULx1ZDLFp99dN6YtRLx2MNEC8FUQXUTIe
dQaEzJrTW93PZlKbwbcl1M/u/g3aOewU1mR7c19Eg9hsteeTxUuSjLvxZvfm0xxY7whS3qlvgo23
NtSn8+UukIytXj7su33d9i0ZC3Fxhvra6c7C/hSQ+V6nmNxvln9X+TcXq3QuG4fvWAToBNT6YEqq
mvauRZsGluQOxLuQOPZWzfs3Bsn3ye1xcnX6UeX+n8mPPkhyY86P+seClpAk+B9n57XjNtJu0Rc6
BEgWi+FWsSV1cNttt9s3hCNzzvX0Z8lXHv5NCdDFYACPhxTJil/tvbavP8RpQEXFOftnHmvHTDbT
ed7KHCdYJ4ITdDPnMMrt5DFRGnLKdshR3xtxJD9WSCV2EHOGOy12jFUu7OaLnTjlUxnE2LzQVSF8
CxC7TU7Ijkhm2zFF8Gw1qNRb9IBfOOdo7m07Np5sX8//aHXRgT5iOY1d+XzrsTTS+1Q5yQeT2f+n
lqnqozGw2JJjpv1q+q7fBeXAGV9GA7OK3N5qvc+BaZtTKW6S8KET+Jp1LcdKbeNoP/SV7A4NOu6d
EwmZcQDvaDvVx9HRJh8y31KjzkN8v6vmcSzOVmPWK1ShgY5y5HbWZwe7virFGlPg+NjoDme2sYVn
S+l1iz0+mSS3mP6QjspaxjKyUxGXxvH/SuKEXTuU3SngLOs3MZioWhEgMNzGvzEEPca+9721Cam4
jGpYwH3Mk3oTJ6lSx82M05R59kr3wl+DbhXrCLUfx9juiq3h58t3WgBmzJN6IxXzMJ3iTvgOg7z7
Gg8Yoy9fe4EmMs/orRvD8AZmtFNUsspDChylTOwc9NBipr1kK3oFW7LA5RAzoEgsDNcNBrM/df6n
fLqv/KchvgJAez/NQehiRhQZB5UY7uieKUzNSWuaXa9iNNnCXEcp+VJRdaROu0JRsRcevqWQBXb4
AX3aj8vvcOnRzP+yUkBcqLpMJUGS2efa+VTrlEx+3XbpGT5oFFpKQjjey5ARvs4xtNU/MXTc+PFn
MBN/hJwuEtCrQWoeU7p3FWPh658r4+Pln7/QuuZZayV21WwIouDkGL+F/cupnDVUlrx/uXz5hS44
D1vriCzX27FKT6rieL7rSCLSuzvHDHaEFKH51nO5vu1O51/wDw4HXBksHELqT1P+x6HQ1lLZ8IG9
pymb4+Y2MuQ8g80e6sIQZz5qhU+rTR+odK+8QrvysRdGEfPcev95hGrq8GsNrYe+adzBrNha1nDl
OyxAoszzLf+5NBJLST6LhEubdI8izn4RTWohe0N4pOyO+RmpPhJK88qTLLWqWXdHaeaiXCfNzTbe
jOrJwteRN1/U0Fz52Etvyvzv41CwNFCf1TA0LaUeQrumRo7++/vlprR09VmXDlpEiqxS3WPme1vb
6p+9eLxCH1669Kw/jz3iJy9WHgxCFzZDudVyJ7nyUhYGuXmQWlFZHCID9Ti6PtsIqzdO0vS7LavW
l8vvZekG58b1TyOqq1y54Oe6k+h0ksJdprhKZtmqjN0Pl++wAFcy5p3Yw3uGUTs7+dMUspT0w0+4
ZcOfNoW7vU4R46MX2/WHQpXugyqomN/WXufpUoh3ml7Z8NnciSqpbmqPpGBwlBxW/SYbrjZb4/yZ
38E4zSOmmqBuG8QF/nE0NZZQyV74+b2mj3Dh1NcA1a0h0i9eEW1rLBFXmsVfEvh7Nz23xX8+GyqI
3NTYV588ZxSPUTOUn9te1mzP0dGsCjWkR59DhTufst9LBL1sl/oaAl2s5+u0KwhUYVu00uxx2ObI
v59kogGHMTwswywXyo0OPQ8KvDsMb9gvzF1SxhzwUtyndO+0o4GsedJeUM+r+9Iz6kcXkTvCqDo4
sSKmjtBi+SZqctxZuK0eTeVPn7KhSJq1x5J3H6KM2lrd8NpOifmp7wYU61JnCTkQZqfcSsMTPrhU
AccyZ+lQGDK8RxVAGUQOybZrscSPo+YdG+rqPzgwsJBqC2nclypAqinY8Qea9eZaKEq9LKxfZafb
R0+Z58Pn1NkWYWOtkPLo26zRp4M3DdFhEAXBGykyj8JBIQlvJLhTRoCHwhjKA84G7U4TBWFoo9OV
W1fk9r1lixa5tYVRjB50b6UBprmIVpetWJvzPjJk1nuL0tcusBLzwYW+0Wwud6p3uy1iv9lgHJLT
AwkE56Dy0HxRgceGF3xU1HavLBzfneS5wWw0RqKambXeK0b79OPEuXVDCcz6nGj2T9tk23/5MRbm
lL9Ly3+asYC2HkDh8Y7wbSkTpGuR/tZZbyXG58s3WBib56lmvR70bgXv6siBOtlpYTR9CgH1Xxn5
l37+bFLpiqj2IA8w8vevUwlpAfxKX/4wk6+Xf/27XxlN0Wxm0bSyBKpmqJM0ug9KjfsUx9ZqMu3n
m64/Dyrzakg17sjvz9wMYpDanvW9uHRuu/psamkKYGxAFKBLZq8NxI46+xJaV65t/E1Gf2cEnEdj
IkLV49REFqhKDi+NTHRPQz/tPLTzQHiyHuGPZ54TP0f89JN6Tfq+PWld6u/qYRKfC2VleyXa6odH
quY2OaMvMmoEmw5RPLAp29/HfV/f+wR0YGcNJvvZE4W/wlXXHAtXcDxtw3AZiDXZUMWxDj07U/bJ
deTdFcnQv5QwwSlEa/ozQheTcqNu/7YYCB/1Ms52Rn8W4ivDX3tFIfZVYhQbpab+lJu4euszCU+0
FGYIHyrXFulcyG7H+MGheMrRRjumIKZwcztmp51leP4eHT0WpaCJjz5X3XOeMwLHsF/a2ADXlzse
6OgSH51pehsLMOd3fFOKUmRslXvgXf5XkzrTCeWz/Gz4afpEAAhCR4IJHg2h13cGjIN7RfkxRd5f
iX2B8OHToBj5kWsi4cYtjyrHGF8peFlftcSrH+0gTKsVro/8zg2nZB0ipHuqco8y2lRJyBld8dFJ
W+IOyuqc6W5ZKsdVqlPuUGa+R22nPlpTVB/NyjCpw/rm0ZnSHxizSL0cbKOEHKFldzG6zy9maxQP
dl6mGQc6yIlRLILK6gyAc1mFpcxErdb4WrzRTK/D3Kt5iGL0wds1qC3O+pMM0VONsxNmC2eSyBmk
FSVbNM9UwbURDoWIjRJWUox/cqLu45s+aWeS5iOMtKNQF4VYWyfv0Haoz6aOQPm25RTfywpjLbsI
ilXu6/dB4QI80CjPGK4V3uOBas6yyWqFdQH2s9MhL1Il5VeC4q+xcN9dfzGSzwYpDE9JosAWnrTk
c5nn6zp5C8xPpv4h0R+N7mmKrmUdvDvWcqPZaGVgP3N8sIOnCVbmqtdhihdh8HZ5MPmb7Pw//d30
5vz7opKIZiW0YIsjybtcmzKk2g5ErNqSE1Y33b5PujH/6KehvUV+Xu6kVrUPJaJn9CI4eFwH9VPg
NGLP2sL/2VmYenOjxPmSZMW4p4gc33MCrpMvnBvautYmcCam1dTGbZPdPLWx8IIpC0CZHG3kRb6j
gUYK0dXCB3Cu5KUtzEfz4EbpjZOckIEdrf5znAyrjj1DSnG98688wvvBWkLXZ+vO1JaVopm7R0MO
L31jfNdDcYf0+qem18XK5NB3U/blwc2NPx2dchM50d3lBrDQuuasYs6vWsvHSHoCUGFy7oIxMnPU
lfX0wkQ7z4pEJ1NNWh66x4p1SIspIufsHSTTlde2dHnzv6t1TC4tfmRmwi59zbD6OdWj2V+7+OI3
mXXwSWntECZApwo3e4qC6MmoOU1EdfXWDigcDKvaoF/eVm2BBCQ+uJV/yyehMcw6vEwQJTTU9EHm
tuMh18rgbqT2dAXtbyx88Xn4I7jQDEuT4R19swxPwuyTV7yo4UsRnivSYchmrktLc525eNMwxoDq
8+P0UBsYhAPkO2/ImvptISL/lswk05snRuoyVYPIzmcmhOdxbLEqEOskV0vbCwO1N9soU/oNE7/L
4aHHQ0vK2Dhuh9RggpjQN2WVYe11OQ3HRqvtY6tXTXWldb47avBY5z//ZxFuWoCOhsZ1j7b5AtKq
zTEJuMfcHG68/rlX/HP9YmpGSxuRVBt6/erW6HjD8GRWMTTG4cYvMxuWZGB07oAW7MiR68atSvbc
6GfOFtzLg8/SK5pttyYz4wxT2Q4BU1qZr8ui6p8pdlffSw4g8WQgEboyEi3su7zZUFF5dmM4KXUq
sESQI75mTr3KQ/4551xmNz7ObMSozC5SA7FKR7//LkGHQHrdNC0IYjbSl1/YeY3/zmw9z0CXMh1x
zBrg0o3ihwV4tvGyapeVzNeJBXfXtad1nPdX2Obvjq8mCLD/tjDb6pCKpoE4qR76YK1lW83HqZCB
krjyxpbuMNvLWFPihgIKw2lAodNP4w7LNkq2l8tva6F5ubOej06PA3NwHscWQmVWfB/c74G8d+Nr
K4+lXz/r4YnAMDlwpHEESnyXTmjBwQnsVTp8uO33z3q40sIEhRbv39aU2PLW+3sX9NSqD0Ii7HXs
xpfvs/Qcs24+xRmqHcPEK5B04JhBV2BBqMdrFeily896+VA1AyCLmI8cAoKz+/FH6wZfYw6QL//8
hb49z6m04SSqOja9Yw5sjG1qbIFdDr4X6reTXVkB/j18e6fjzcPqnNCWSk+AWdlpoX90hXAfAlzr
qxi5173syDsPY0fgWseIA97c7jm8gcwSsrbahr0hNyT24ITSNP0ujhFhd6GTPU4e0Vacg+Xr1sRa
MGXdZ7eWE8xLvCa9hpM8jAJt1eeBcSelDg4RaflGdpa9QRiaPFbY9+6KyPe+JV1A8ShqMj26qWe6
81U1EI+ejUFTnVw0edKq8QSb+ylTm8vf7P2u6c6X1Dk7GnfQQnSSkKrwua/GqttJRYH86hHRUrOb
LaPCSOWF6Z5toQ6b4chG4uFhz8jjZHf5GRZuME8AFJQGPdX74ymwRLWXWWwgVK8g3iiUJ7fdYjY+
unWDzQoo3yluTDRdtCWA6ZWy9pcvv9BznNkAmUzRkOTE3Rxdx8u3UvXpnR2T/5NjwgN8qspDysLi
xtc1Gy2ttBvB4DJaUnZehVXNUvPrGSB9+VEWZkbn/JH+WQ1FWdrEjdPGJ6+6K8RJlgkAVn8fgP7y
R+9Ux+OVKXjpq88GS7eDgwy6kxOvsE3ghlcfPSXegANfC3J+v2t482A4LyrxThYN5Tbr59R8LhFM
g86M5JX4s/f3Nez4Zx9dweIyBjQYJysb/B/wPLM3VFjB59TOEijyhWuSYkVJ4JM+ZIDAXXcLxgmo
Uazbny9/q6UnnLWEtGS+NF1eIX7MVdkDQXmQw/dOXUtNOX+KdwZre9YWPBuXTIEn8oik/5QBOyac
8PXyT1/oMfbs60dtl6eqkM5xOGs1MatF4ZeGodeVbBGvhZi8f/bFJ5rNmI02ZkneG9OpSZNnbQJ3
3D07LuEbUMfjAKXzDoO9m3pX+s5Ck56HyQ36MHhZy05lxEeI8go+V/nb6cNfl9/Z0ueeLYsTA35Z
WfLOunOW01kcHuDpU/e283L5BksfZTbS25ErVFEGzPyxXA/pSaSflP2E/x0f0e/Lt1gYXuZBclFj
ZznIRZpsToUBTTm1IDDjXfRW6+k5eOkVqPWVXdfC+5pHytUTdo5CK/DKuiku+YQEeb/aGTZ+kB4U
4uUHWvjmcjYKhKNmOQS0IpXyHv30EFgfyVK47dKz7m2aaR03gkV9YEoTw4A6lNDFO2v4fvn65772
TveWs+5thkEUVwHHKyEDyUuCA4k8Db+6Mj4uvZjzXf+ZSAoisNNK5+1rnX9ycYX0ZvYVQf+V8svS
x5117XwIVY3tcjrZ4O8O9kAxtNNSDtJFjicZyd+Nj2HOHqN34LYhcT4VBsAcfMoKoBCAxytDxtJj
zPq0XTajC/gCLTxuDBhDK4aPVWYkK9bEl7/y0h1mnRosJkGNYmT51jp4XdJVKxFEy5fY+3L5Bgsf
eh4G5xi5D2+L4kNqO98Cd/hSRM6T8tnp3nb9WQ8znJLzJtOWx0rZLrtn6yHPSROMy/iaaHOhI1jn
V/dPU83y0TD1uqRsVTQvKOOP0gtv68N/jwf/ubRG7hgEbSs/NZm/IjIHuAgsxPzrba9m1seazAl0
BzHuCeekvmHTwhmQTD0IYbG5v+0Ws34WYU8LlGXkJ9d79ORnCLGNvG38sWZda/LMWgFgKU9BX/kr
7J5qRVH+tpqLNetYsZP2Ye3p+Skhpzn/kXIcN11p8AuFUGvWo4qMQyQVxTbNRD0JAqf1MXvJKg40
dNfadiXI1L4KcfZPt41B8/w36PVBRHQYEnsf4opX+ritPRFtYxFeEcv+1fu9MxfMw97IS2NzTYLy
idSZeGfFRGhXTprAROqSLxgngj8Iq397tW0cgxElPAAgHLB9728K7JfAgCGvTKVNMZyYr0cZlO6B
DJdoE+H6+JUFJfRekIpYxbPpg5wwU2Sun6xZvAabpk+9l8uNdWGsm2u5uqqCvpiHzrEsDABAVVnm
D95QeZQny/I1mSBf3naj2YjReEycUByIrDHCtSC3vgH36g+URJMbH2U2OdsJ/aEttXPeG3lrMcak
yDy6NoLl+MdNzzCXqqfEMbRicicyXlPOJ7p1SnbAYH2X5uvlGyxMDHOFugGkesj0FLxTCR6tNPxj
Y0ptIzpZbS/fYWmBPxeqN2GcdjKyplNeOy0wAGoSknr+rmp4pghQKnMqSXbekEXnzJNwZ2ApuNIr
/4p03ukzfw+G/hnbk8lQIp9G52ir5HNhaS/u2Q2Mru8utZS/8nwbYKt0QWJ1x4nYEmFoL21TXRn7
FyatuXRemakfeXZfnQacgruSo82t7rfXThwXxri5eL5pitKZ0NCeGvtrRNqHW4QPUjyFeDEMNUEf
LrZ1cqUhLrWT2TwAhrcHMCzwRNnhIccL3MielKfpygy29KJmM4Fde7XC6C6PkU04kwZ0/GyNvm2a
EbO5IAwKry6nbjpJ8uAirMrnnD+iU24bZ+ZS+bqEzDOVLZ9BN8WmKgHIwAYJNinpWRsEA7vL/Whh
3PwfybyNiQhDFl+g0qFxYFxL7kP7FTPE5vINFj6xOVvDVRRt8wJO2SnIfxf9t4RozDz6c9u1Z2Mx
TAUvMRLG4oml80S1fRx+6NBXL199YcM6F8i7gxzRrCbFqatwkyeGIh60AL22AmxGMoon2nUXa+I5
8/zsytZmocHOhfMG2h6Urh4yCUslH4nJKXexjgP98gMt9Oy/ApZ/Rq26yOXQNrF/LOMeQ77g8J0p
+K108FJSfQ/hrFxbuS89yKxjt5hAaxUQBRWr6UNbhsAcY0rIl59jqc3OuvVIrSWm8G3BTiGAejLv
wxw5Hekd/jVJx7lxvjO+m7O+DbysK9M6Kk4V8NMncG5biTJtXRQwb5oIGVRmp3eXH2bhTc119EDZ
DeE5qjzVljiFpXY07PLKpZfmyL8Z7/98cBSUXYP3tTjV5h+fiPoQ83mVketViFXvUKOMzqdJTrvO
5W0T/1w2C8XB7nEZZydCKkMPsBznSUJTOiQ9VRrPl1/ZwpAyl86yLU88Tn9yiDygUopvYTis62tj
ytL3mDUuLx0MXXPTGlmHJCdp+saa/0q7Xbr0rFUJ/MjQOWrnKJyfo/4ca18uv4+F687FsmoSYVZX
7DQTOOMjxF+9ufI5F/qBfh4a/2lAJI9lpMqm9hFT2LesDlLYYeTtAoDBkhr9BqG9u+0Rzj/gnxsV
mYEj02MyjdzwcdDNALC4Ud723ucHcQZ1OjthT3hqg+l3bVV/vPza9LkwpM4P4Qop3LTTqJuWXn1X
GuPJSrR9lmPx78QjS9ENlCJwQdOVHr3Q8uciN4SyIkJQwDmwg58qeSk6sQbuc/kbLF18tt8nalCl
iWBF3cbfHOpRMeZyHTTObVefzQiNOWrOVLrZaWjE1svhOwmyRrqA3dNtN5h13NJO80gDKXSkkL0e
DcD/QNLsa8uxpZcz67tEQMkBjE5xcpPXwYIA6X5tpmsT2vsd2J3ryfxwckG8N8XJnoJo5YvhFUv5
9vJreb8Lu3NpWNBqcUbfKk6aaX71bbjBIBYhOXVAn/PsNBXXRLYLmyLkof/tw2yvwF0T432KVKV9
kOmE5tlSTbG3wy7Yj8A6d21fU2Kz2mKvZ3m3GZszlap3tZ+F13Q3raHceVESZaE5yWxCUl/m34o+
vCcu61rN9v2XacydWwEXxz1vp+TKucUumOLk55RLCPqeWSRbUi/GkzLaYX/5072/zjHm/q0xOe9e
/ME5kE9/Z7flPZLWZ3AyW4J4r4y7f+sj/7vSMeY7WSCrusrL1jlk5Ce1K7+3ox+VBzB2sGv7uQQw
8dyBWT7GshyfM1Lr45UL7foUZNZ0GAuZ6/CDnGQXDzVUw6S27/M2J2oB4sVN+yx9vs8iJbX3DLs2
jyHcxKBLN672ZFbJ4fI7ft8rburzfVaAzN6dHH86jlP8iESVgjMIYJVsc18CjrXIWq+hMKoHEzaO
CQlr8L7r6LUv3/79YUX/n+1XEvURslDqO+F4DjhcKz5C0LRXLr/UXmdDulMgPg1zCyCLXzl3cVj4
Z79c/0EviaFfmQbBFYQO9VckPkvtdTbEB2MapMKWKWIuo4eF6FfB45T38qCNPgtOSKZXHuv9t2b8
PZf/Z7Uw6uAzIV3Wx7yNu/1Ui2ITWAi8OwfA+S0fxpgbnIDFInBFFnq0EfR7+O+siOyXIQAOKziv
uekm84WbDm9jSoF1cIrvfZGDeUh92ME9sLrL11/4IPPl25S2Td1Kqzp2fbT2M7joqbUWwZO67QDI
mFud6sYB6VaI+kgfqdRnlXkA7q9VDpZ+/fnP//nK2QhkqhvIitDr7qlyrP4MojwRokficgii5fI7
Oi9l3xkA5ys4WYPMTIehP44ECAXm1wiHBf9qgzf4h4CZvSv3WWiz86WbB5Wrycg3OhYsc4mj7CFT
JG0CrKWqr3SL95cR+nyqH3zXyBC8y4NTmdE6MrV8WxLcd9O8qs+ndysLVJr2U8w2mxHSDnT9rixD
90p/W/rts4/d97qnNQQPHAWhFhstrb0HFozhlZFpYScMdPq/bcly294J+tg5iHr8VY94qVBsPMLQ
+9Gl+Xd9VLsk6V965f2KNYKALzet9z85cYT/vSmU2ESKKcqPrp5smyg4KBEfGuNay126/Gxwn+yw
zUhwjWHATvbTWAziTy8NEMK64155b0u3mI3ovfAJEWIvcArlb1waqyk8DfHLbW9ntl4v+hI8vNBK
tkwq3irhGtSk6uSptvEwXL7FUqOaLdrF4IUF6L3yRO7cE8SUfWYmNylMdGfWXoM+s9s2SGrCIAm2
l926Ys/qZQnxDtfqjwu/fq7HS2Liy5LBqPDYwvrrCVQlL2y60psXvqwza5t9NxkFuTUVqdMtwdfQ
QDZGGpcrK0vDK8vXpVvM2meQ5IqIZ0BbFWQ3wpQPkWafnKG4tnI7f8X/Hbn1uRHcEQEJTz6HyE6G
ACdUR9151NhTuvH4IR9+Bd70J3D7L3n85XJrcrxz03znjnM1v6gt2NBthmyGrCiWTnrrfSoIR8GZ
VZjVh66VRNOYdrHnb+rGSo2TtppaE5MbRtHglEWt+Ua8legeLKLaCd1jIdncZd7ZfBAEfU5Mlgkt
RZc2CbS2bQz8L6Z8LAwMPiv4eWDEoyHqV31X53cJnn/O/ImkdJLIgTfGWWSmWvHJ0KJiBJA5Kfx8
BFyUHgVLmakOg1WnPwrfsg4DWF1MQnmzm+waw4Mh9mlVy+cs8YnQ6MzxVejSI6lF5I+1F7cvCYee
xJSzXCZkvPTOkehI0BJbFpsaVuarg6uPWC+jwhMinhCUfySzdcRvOn1sEGGt+0hoW+JNQjJvySwZ
Sw/YZjG4q8ovpg12Xf+Ot0Bg10i4thdmza4KAIVPPYlsVSjU3k1MAJyaa+3U2aWq4ZXfZnnmbWTh
uncalfJ8So9hl6YfI7f7LaEmrGUwPbYatjaiFHqI6AR0qDxn/x5/0Yax2dRRXa0H2Il7Mw2/ebbp
s7rvWAL47iHJfAKtBrCLOaUFuAldsU4r+xMhc/fELsCBDYvxvjadB2Lp67WbABhyQDfsMAEfenrX
poduRq4hTNRc/6adg/TyidQyB8zEYFrwqIozCV13nW1m2doqBFq7M5vqJR6DX12Z/PHq4t6U9ose
G/neJRS864PP2TDtMyvSVrEkektYo+Aovb2PfWmv/KrWYaoSLUCRf6faMj9CdkZa2fmDetEjII6D
9O9zkYu1EVbkJ2Zbr2/g73ndiwlRz01qMiW0A3Gpv6QZPWfktBJomjb4fQJt08HZWSnpAvMmWa6X
ZUCEWki6YHmXndF4YS5Y+oPahOz+oeXAfz+k+Se01h2mQqCkmeaN61rv3ry4iHG9FntJKKqmx1Qi
ErCypMBOu66179LA+zY4yYNICvec//X1PMhanv0tUtFbkHL4VSkOeAtB/ddpm3zTlZiefTN9zEbj
lfCLL3oWH1s5bPHDE4Di+XvbamCNdi5k2TRXa5F1yA/i2t44ZuZwwl7tWPix8CAqeWWblB7tITY3
shffCf36k2byTQ5C0LiDHxyfP5WeHQEIrh/atrj3q+ihjkIMy7m9Yh99KPPxBHvnYxN5J5WK32Od
/jBJ+j6IsipXQAg/uoQopFb8ZFrpL/h8b9LT73mHLA7JFHFCi9i1WKhDB1/aS3qqugEHmGbu38uy
+G4XzqNQsF2LqPgZD65xB3qVr+d6+V0mQA32qf9anIlX4HRrADOtA9wZ6mHpETqQm8c4UT35iwKy
aULoh1U6d8QMbP1OtlstMH/omf2pTkbwtuFD09mPpifu/djPf2b9oIOPzTgmFMPPOso5n6qyijg+
kIYBQjwvFDVYYsG9DN3mwNh9QfVJZk8Uv5UpDamI8Mgqv8ZpxYE4mXvOxuvFN4xGL15Hshwn+H7s
wn52UlDK0tsSvDscUgtKjQf3l5ZNBAFJC+MmyOQ2cgfA7jGR6i7+fq14zbRcwEQjcpvC0GepPEXP
9ePvHeHh61SZ+r7vY8bWgtYN2TbZGp7uwqo2CAkyg63lGadCDuetcWzSIpqEeObgS2eBNFe5/buv
zQ9DSrCO5WcEaKW4PWVgP03OaG20JHsts+ahG7NwpZBYrsvB+SxD6yfF7XwD3clk7+U4O8PKTJCq
gGKHPgWKPhxkWPdb5Xf62rLlHRT2l/bMG6+V730wiE3dAjl+iqfhu46oeePVtaD4C068VUrbGL5z
BD/2xBD4yYlxUAjZFCtJJjeAcZ2pKUi3SZZ0BIuZEDThWsJ1LSHLw54XisyCtG+/alr9hRTSj4nd
fSiJHF/lXlmv4yyO12PWQNaJqxe7q+Red8TPcpy+BBgFaJUIe8zIPfMGvqGM3BRWaW2kJL2jrt1P
rSCvoenqUxQ298LqHoCrfkzyAoop8G1/sCfiw6w3qxtf80nwOkrURdLt1l5rANM2U+x//EWyjl4m
HDp5NXyDxHyw8JGvWo28Zi8y34AWwImYhm8qMMqtP8TNdmyb/kAe+WZq7KORV+tA9Vs4mcdah+Pr
T+CkWuLkVoW0n3BJPhFgUK3tEEYo+adPbcbldZkcCIQDbuESYDeBc2BqTrdFj6c2CvJhSxHst+uV
5dbsiwbE6qg20g2OnNh/c2SFwX2M/jDh5KszL7QnfXJFSUFf498As+vGpXyYyg70QwsrtnZNta/G
7oSXj1h7NoZMtiQ2AtnWoKg6rjzvTLud8pM/Moy3dQdiIKeggx4tWtPIyd9sTlLoL/bk8GNG88jE
cJ+T4Qvpp/g6Eeyww4qYrHvfybd2LYs7fdLStTQtDRx9Uu3JDo7XmkYoFwilCuwj8RBK0360qd5v
m+ZsWRypeluVXa5KNQZrP2zLnZD6cx6QGZgVtbPycvvZzwlkrfV6w4Io2AN/FrRrqEVM1NE3Sw3M
W/UwEqkiP6VtBrzazkZul5wbBjG/yMDb7oModeuktbz9wiGli1gwxgioenHcPKp6DGkW0fgy9tOD
BtibCHFyeVVn/mkb/6MVkJAaRuWDPhCtqLKCPKf2IFHyMsG2RJf59g+YqePBlEb5wH/nJEsJhwRf
x2ZBNDUYNCN4xobB3Gw23Q4Ii/kMYS5+giqabM1B99elXRSvXU0mFxNYsKn64wCjKbPSTa5FpD2B
mt60pFTRHz5X7Z8sg6FZEeSQt4r0zvKut+PnrmAP6pA+TyKtdhySYI/Jj8lcFFjRenBUFZ+0NTeK
Cmwq/BfUnesEmDKs8l+dSwBLMj7mZbWt9HEPmcVYEdeBiIv4zLJrH6Mk2pBpDoA/fgnqe+obpCYQ
aK3l9lr51ql0xT43inVVGj+Uld+lytg3bfxBNMmRoOJtiWp4CjlhrbWtYQ73aVvvY6tFY+2vVeV+
tahGc7T1LREIX1oguq4zsQVygg1qGB4ymEISe7Q9J9soM/rgAdL8LnCDdarVr/mAzrAI7ligEPHp
fyh0iBnRuC0K+y0a7OfM/YkKCcZ49IF017UzlmCzVPLQB929QkdGyFMCusR+LsgkciamZdEh7Lfs
z11neltJUopNyskhTWE+BCUZx95m0sQ3I+ZXaVEjWGX+DgOyOWXOEtXUT1FUrjSB/ZHoiEowe8Wt
/o3jznXG1IRvLCrNFpF5RWS1vQui7M6qfPJXHVZAsupPwGhgF4OP93z1EhLRMTTN2uryE0nPKynE
M3JNfyXdghnJIkBDy0B7WEy/PVkYVv8q61ez1++tM0KZGJltm6b6KgOkRUCCn1bHQhqcmFRyV8VV
uisrz8FKbh7GjqhQu9Ldfdc0xt5rSG0gDPKPT5rsQ2aL9Fj0CdG3MfGAsQME0+jUrid22DaBZqm+
uqtTv9mEqrcCAq+HZO0bmrH127HZQqyBXdrveqjxRDXk3xNvOPRNRQRrDA3Ph6dvhcRZtry5tjeO
HeN9GehknY/p2yBgSfuZ+V0QewqXt94UhBCuzyY/hhtemGlVxm4S28Lr17Un6oN0gugZBzOaFPDS
65B4BSZ1BuFKWDWIr6LY6GFrrUps7R+b0gre3GJoXioxAR2WlLGzumy/51qePOlU2X/QLotD6fJI
nEUFh7DL0OsmeXyPYEe/j+Iw3gee2zCkqkqskrAVpFaOZfDshaxoR/DhOxmHfN7aLgNxZ0hHbqk5
1uzTBvK9ViLnHObQjU35PSlH4JZmk8ePjTHlu64yAbIyhUX3Saqr9kPSOkVPFFGtvCvFsoWjNtD7
/60sdZqdaHXP7r31V9l22NdAjDbZZ/uNpexKSFLWbisAyVmZwwfMzyoop0yASCj6f87OazdupVmj
T0SAoUk2bycHZVnJN4Rly8w5Nfn0Z82+8s+j0QC62tgGNDNsdqiu+upbvk3/LUEK2LCvr9Snj/nk
Qm2fUgf/pHinuj2F+EF97Id8PYwsaMW3QKeOLqibz33BLM1hIDCUTU8OBTtJiIklM01y3xx7jmiA
xO6FzOuZVIc9S3XkgKGdEGO9Y83WRmfgYgpNULmPX4/S51Uc3Z5l4bIOKyqCFhIp/mMbxASfH0X8
cCp45NrD975ilowLyYh2g+dUxxyYRVnR63unRS969sMW32v11+1ZMs49LWe9wDSFvr91o6EIqj+y
8oIi98wLmBd9XQDlwM8RoXt99OKzrePvb79ZY3pRb/y50kOfu/zkul9hRVL5eyijdYwZm4GnjCUK
sDNAEWAbQ7O+s3XZysVQR8k1V69+nwze8DAKR+K9Tlcg0yLTCE+0aS2dLv8jgKQsasgHRAYOoPRm
uGSHdGY8rNmUwfnPgfceGoesau3TwWxx5W3v/UJ8b2OwZhMmgjOTlWZlHgYKlp32LIJfCuOjr2fj
mV8vT7Waf7YFmFAgGuLRP8QYpa4gtWJc5gR4EZjiexvP3NcCoTinXJ772LKorVFMP8dMOUtYSr/9
FMTg149xZsrI2eY5xFZvA4dojqX4ABi6rYG2Zv646Lgb5uCnHStZXFTvnNkk/vNj/WfM8L2HUSXY
JOp+OV7XWJ2Dr1I7t19//TCf18loZ/nfdzI4EZ7HENYOFnF5VgneiFilLQwh829vGLtsaDZff9Pp
Ez85FORsM5VTEESEJAAaLG7dBQQhGX7ztc+WRaBnplSCdpq0yO/6irAlU2uysK+TuiROPPfrZwtj
bNpiEMJHt10/29GPQf39elTOrYnZ9jk1fZD7MMa558U3jgfspIl/gKy8+/rjz0yfuRPDmFiqcAq/
PqYQwrzkNkymFeyLZWO8C9e/MPxnnsGdr2uj91o3YmyUeTVozyhZyu7n17//zLDPfRhyERYxHpbV
MQzvDOf14sFIxf/M0MzdBOquGoKuGv19omnmq+ZlxtrUPG0P9DnYBmVIXFHjYBbXZnkCYkFFJr/R
7nFuyzb60EDxMrwRV0nRwx7j0nuf1FCXhl5NR5Bt8V2GzmCjGUm7otE3WvdO4L7Zidvd2KSSlpwY
+nVYyPhBmeDtnd7i1paYw8Gk+2VTt0TyWp7egksyVsLs4f5hl7pl8wx3zeily7jCRNRBMxsv4EC6
JhxgYXxkXjL+7iY32tReg6vj1J5goW11W2ayXOUSDsAyTaZOX1HFoTDq9OadhnvbD1+XlbFwRTH+
FL5yyJbIDmfmKM33KJXcQ6Sq8VebCWCxodTfc/KK7BBFv/Et5X7oADC3VCtRTJkqL3ee2wY7z6mN
jZmagCtzFDBcnE8pyQYSWJcU0w0eMfmarHL9KFuvW+mjqJZTAxeJFFmz7RxN3XDbc9/FONbLamq7
TUWuZy0nALy5c7KAmaBi/9CASv3RHNIniTMk1x788zeBn9VeanmNqjuP9Cs8ZHyDX9rGwSKsTXBd
XV3dhRULoDbzrlu5mK7ehGPkMcBG/DCm5D6aBk/WBS228a1L68zPpsqca9dO65+VRQ7N8JJh53k9
91h7aN4nGfa/TQzktmYCw7iaVPpj9LxxZeAQzZXdqa5V0dp3SRhOS8Y/23reYD2FaQ32VD8x0mzw
VVt7mGBRn0zujFVSmrANOtdfK80HIh/LadlIUnzS8MpNpfEjKqAqT9ZoOUDEIv/Gz4NgWRsaqEP3
lPlEjPcKDDRamrXmPmNiZ0JZ7qIbJa26WFHx6reDQDsOXKq7kb2ltn1piYUaXH07toF5bHNjxEAd
f38JNmsHoI4SjeUIMuocFeGvTte90+kqX0sHw4qoaeQWWiHReAPtr4ri59zTzWeV82cy734oM8ru
hB/nfDzYMWlTSIO5YF0nObhI1sVtX8fjSkZtutTqUzZbs4PqqjRqbnB1plZTSwVByDsv6d4ZhfYw
oF4+zR1rl2HOuhmqTHu2zVbdFu5Ia7GX+3gqlOETMzC8QvLTx5AqtQxaTwRcBbhxkyyjhtqucDL7
sVSDdxP1ljg2QRIcBc446xZUygIXc2+BzzbyVrMm/6ND/utMSloxX/Eck545Kgf7c/J52vAzl92J
DW52L37lefsRE1aC+yjeSH+wXtqy8W56i4xLnEXBbTPkFco/6ihO0BHodk6+JX0bXukOYZE3qXir
krFYRJMx0HiWu7eoeeMUk9gyezbCQHt0NYH+RydJkW4QLjvYEiMjtppOvWpw6XBiqa0bVRs9sLsi
XVVMr2PjUTdQpIo2WJmFyw7L/5VsiJXwzUvIDkTNOu07SJMGAN9lMsTRthjsdjtWclx3I90TQZhl
f63cp1vS8+0D7MeYbcuRq0EBUTMTFa5jXP5uqeiYJBiJjTC8LLeQzcY1mc966eXGsBVWnq4zr4o2
un1yRfalvnZx3AX67tj70QWcNSn6WQIVaFuraqYVYCttq6YKVH2r1+9mDGVpMrPxreGIfhtk3D0A
sUpWbhPnVx6uxHfGkCSHCDP4dZgaLwT07Z3rNWrra6ScFyIfqa5ZQXSEmxYuhNH7mO2SUpxqasF+
Kv/WySh/GRFcUbek4TAUXARdK/W2JmhfCBhHQd3sWFv1dKsyy9m6tqGtw45aL/UNuQ2rpt5qCls9
yYvEISN/CU/ljJDK8CrTehZ05ue0nmjqTyCwSOZndCDeTPeqw6IAdhWKiqdJjOkvlDM6WWudGkpV
UZqApQzRuYz29VRXe46iZkeIEgB7Io9VLerGkQ+en8iPwgIWLkld/tILlOx5OpDXtkDcB9aU7+GF
Ug+sa2ML62iic1TqmEcUFcbITRPvhFbCkoOZwLYi7KXe2f5uyPDo961UvLZtH2+6sqWrgvLnuuzb
/ikJff8Zm5Zi74cMQ1wn1sbuDC6HZVew55CF7u3GWeGeF++MyIoBXHKWVnj3LXEdN7ZqADAdpjkM
W7MJVoOIJo5DwOFJkl+Bt4J+Fhq3cZzlu6Anp1j1IRbRDYYOMh5H8OPBb9PyuxWGj+V6bGqTTdaL
jrSA8JddNywQH+p3rJuRagEZWCsts8egG51TBeilluGrqUlgqE2cbfOWFgODV7mowaOvlDGlf+ox
G7atDg81Tt0/1YBxq0wLBUKvod2ud6qrsOZHhjGE11FP7AXJZ7bwQnWUGiPjwSzEbyq0d0FZ7Toq
RAt7KqH62g5/06t+UcvR3EvTi7YaRvVAx/t86ZzE4yOs8bVZQ9qUFLi3jd63+FzTZz92af0Qoyze
iECXZD8doOiJmjgPvIaFFHSrMne2yjP1a6dmV4isZuuMpXXs3OTRw2nwpm48bR1nDujPBPSZzSmx
LLT2dcioE7SqvQt9SiyQaLHktuSPwM/KtSetX16fPcdFvRWVeM8VSnf2ME5eC4I3ZOyP3HWqhdDk
SwxifdGHE0XYtncWIUzndZa43kZxVFPYad+TNvxj9wq863+dvZFprgPf+otX+r3ruY9m7Lk7kbr7
YABuYJicQonPysv4RcQzz0Wtyx2JVWNXeIyQ55k5hq3puKpMqiIyoc/FIfH1hDv3S6WlGNsHOMzV
/ligeGimJRnTYjFVHiXgqfk5tOOrXwMoazkk107rATVyottAc15JF7+pXr4os3w1IFfufBv4dpSN
bIHjFMGhq/SPymkgpVkOaFx2MY+tF6qs8n4l4EzXqHTKjds7dxEIiFUoqgfH8V+TEHs7EVDUE1rH
17FLbZB1NMt6sN89W4cK7co/Y9dFXKBKYMZNc+uZeMLmcU8Z3PX+0DNEjFMBNPbZ+wnoBp4yVwOF
RWNcKEVC3U8qdyGbyIbBZt9FWfTRx0O+0Fw0K6pSxqqeyhsoyd3K0uJ+adeSPMYIjDAKo2LPiuAW
Qe/31kjoMPeM8G86+n9lHDgUF7GX55f0i66eTkUFWKwDZuwlzrX0T7+IPn10BJGj0s1qb58KFaZB
Ex5T7leJUf7KcfvpVKx9CI0mXQ2UQJc0ELQn9cZHNUlrCaWWSLfQoCeWaCss5XXwDwaxUjX+BmHR
P5dCH9ZGR/E4jghZMIqsduwXxMKx+deOvOmAdvotU4G+SVQ5kfRUJ2Cy/5zpEi/3oVZrDMyfRp3v
7sjQLRwN8ngvTypbXR9WvePHKwPdw9IgFHQ6E9hnheADxex1kKoOsbwkK+x1Lj8Hf36ykb+URTEk
g7VYT+pRWO67VgNNFK5drDudIBleDCWemmNFpcadQU3wUFLTXKaR1y4cfCmWg2eSUyiUBu50etem
DJzoYAC6tsuK8Dr6m1o1ci8Hb0dTs/l6JC8mdLSlw06yKMdGrV0/w/Hf8eIFopI3SnzZUhs5+kb2
m7VquEFgLGNvfKMqPsLIC9aaaetX7MHDzuTg2JRwDVdebD7Sy12tom5Cl222wwe8J8IEt6E2huTH
3gT4zf0YovqqKMsOBAPaFdoJpiPInxcZTTfYprb0VZNKqzpLe8zcsHgctER7BIDWAHIT/gKI8KMr
gEbj1p8hIoJ2HMKgpfHUvPJPZZekiDblIIMFKs9pY/lOuiF9z7N32i6aKBzhePdeIRKE8dw+lrHj
rIUR3094q53yZddBRrhD3s/cBy41Ob/vn6vUMCBq9z+jfqSm3jUGf+t7R3R/8dKmJAae7WYoSPuD
6p3iieoCTbfIdYL7PKchjGxhRl7Qf5eh63AOULusgpjzkJsSHG/tSZr5o5mEHDgd66/L62Ktutxe
OBmAWydr3glz0r3hKneRDul7WYJNzDQiSl8P8Wau803U+mJnaW2w0mTxCO3iqHrlrVB/5MvQHkZy
kYhhxlq7ikLpr7VY/4kVtbYpa3U7Nkm31EAws+gpuXqVEWwaQj1MPOBQDrmKl2jbkFa12TW8+mmT
wyHsLCvc22CVl4EddGvRZH+8qQyXLfH8skhik13RyDd94DsrrjNAz2uAFWWZ9MucbPCqzyfBFsSx
r5k62J4caKUkM+NZ+Ce6vn8iF3XRKlQOGwmgCXpwrVdtYiYHvc0DmKB43Bx3aMitAGklDHJiOe7D
wv+l/PxuagukAcEp3LTGW+CR5lJr2nEptFRbYCAV3Zm9jXLNteQuaGmC9gb7Z5NFuOs4zbhscanb
lj0/KOtxGAkteMR2k1XLNOvkdnTxGzGEBXVBc9+CsLKAzmavbaE8as8m2wF31Q5Jz1bZFWj4GnGe
UXIBa7JCLg1ywFs3h3GtKnmNTMVZAJ1HSpp4VBBCNs0ktzZdVKZL7D7pOMezDkMwUd+Lonlz+7q5
zQs81NIoi7e2n4tlmBTZHTmLfulbRfpY9KJj/8Nmpy8Q4piVstZlNk4YCTjRdixdACFo97apOXRr
dGNq3ckRENlYY+XdPGJOxd5q528+jdxpKycAvD1RBDHH3tX712EqHqWiZjn0tX6XlS1kcatkktQa
9pRpqtZ5E2s7Oy/7BytETVc2GoekpPCa+oR8iSDvIYAYbceCugOuWMMb+nJ9UwwR5xbRPIstixFk
QH2CxNVuLcNWi9EfN+044GASB3/ybhjW7en15n6bXMcoIp4F4tN9yf3rRE0t10MMatxLkfEkdIZ5
wolWdto+D4XALx3z1HttKGPsGl1J+Vx/HKcBHGpJ8G0lGqYRtdQWkTYqWmjiehGNbr+QJQdjHk0Z
Cv7kPVbxm2NZ3aJpDfepr4c7rF/bZaksY81qe846gxqhSTLChwO8SGM8WqNW+PthtF8mWZJsCwcY
tW6UbWpNmlfGoLtUGatwFRYB4OUh8oNil0pbEwvwMpQgy8jvF1PWUFTHc8fgrimMx0i11t1gjdNV
WirzNtaH9toJCw5ZbrDgi3zTZdLpbSHCg7JopFl1kEWeot6NXnVnBFqS9/kmm4zoRq8hsOfluo23
2IC8uHrJ+oKwfIWtCqRqMCtbaXFtGRNtADDeJrdeYJZQdBsfzvNUHA2zTeECZcUmVomzjaRdbL1w
QB2rm/YaG9N0hSK/vvHQl3JvSwXV7jEla029ZGNg2rzqnIGdjiBiI+vTwTbQ3kjNPHS3ZVWY90Or
W1T6m5wcQBmgcJjM+KhluXXbtH6zqdHB4yNu+/tU9/Ul1+TTWay1qz5rk52rAUvxnIlrTDNmx3gs
kxctTTBvGaJ844QU+n1X1EfBnF+VdhHusswqt/Z4qqFPab8VXkhiLQ4QtUkp+qVJ89OKA6pbJZFe
Pkg8qE7QYpk/KzePyMNE05U0UnkzERqtg7JPwGs24QHOnfcg2xGad1pUXG+D4oXzZ1jSEKTYDfC6
+6XM1LgtoO3c+l41IHcyo0Of5y4CvqFxFm2TmbvKinDDsytkTInbV9dTnub3IveKVW5K5wE7EeMq
slWygJhjA8ZpbPBnmmnx/zFU5O4EIcau/iPux4LedBJWjjwlWxSSW5tluY7oCWFjirRo47SxfPMj
f9yykWdI30hWiVKGRGFTfhitKEXxC8DHXmZ9669E4cXfK/Q5pyTtP2WOQESZ6YFdOGroWmP2J/6T
R3++TiKfyU87s4JNE3Wp3uhWeZyiB6p5QwCsuPtegn3uqNpNagqn02e7xW1pTUst2LgH0/mF0ceF
qtmZFPjcWLXAh7YVvVcdR1s7GepcC9J/3xuYWUnGSOnrm1qtOhriatQeMv1GDhfG/NyvnpVkpglE
odLwcPGb+Gry2xepa69f/+ozJStnVoqJqsrF7gdiRB9GT0Nw6lc175qqS0HsmbsCGbzI5Pe6VJ1Z
eUYi6Md0lASAqgPuktQ2mqWL+ObrJzlNwE9KYnPvVCje9jhwAz7ERBdjH63IB6wsV0e9fEFjcGbq
zx1Tx6KHhhGa3oEqU7oIUACBb7yGqv776yc48/litm7R0+oqSTvr0HCFcS183etpWSbW9wZo7uNY
mWbpQcPGoi5A7lfbA7ct3THWfaR8MJv2N0UMc1NHsPec2k1hH3Jki4LM8WkPttNLOpIz71mcFsk/
uxsFPiuuRss8VP6LHB7cuFk0+mOU3H/9Es6sNTFbxmkMqriLlCCyQ0XpV8kubse3rz/73AuerWPb
GIvCg2d6aDHZrQcI6PxXg1D/9cef++mztRxP6KuSyZkOlZPdUhN4kFqy/t5Hz5Zu3PjtUJ66Zci/
PjoVsVd56X2e+dVz+0aYnplNGhk+HG7wIA5O2S7tz9c/+8xcmfs2Khpb3NGgdbxBZVzGb010I90/
nfXrex8/W7B6Z6WB0JkrbvazEdxWjA9gC4tBXNJ+nZkwc49A7D+hq/aGecixBKM6R2L73eoucezP
FG3n9oBw3d1k9Dtx8AwaDpy0+jll/Q/ggMfBp7o36qSWvx6oc+/49O//rNlAlv4opDEdcv9XNjjc
0C6hC8694dlypToLS86zzYNu+O0mCckfepnZ3xr9YK+zyOda9PUjnPmiuUebyKCVOAXbTtP8rs0b
0yWo5y4fXNgazrwL8/S1/4xQOwpF9zCUREO260mggxY/e1Wu6u43rNjV189w7ktO0+yfLykx66AD
BadMmtMWTfBDNcNRs6ZFDBk3NP0L4ed/Tq+fnMRzh7bGyru+Fo27L7WE5iPRW4cw8NWV0XjpHdVJ
8z7MAD8uGsrqu7ygJ8Ixo/EK5exgbPpxELe6O0CsDTVjh52MQZ9Z7h0pDScrMj3qys4d9ZgH2XDT
cvH7GMpU0uiEi+VNHpxqdH7plNdWaQ4bE7jYCWnX10vuRWT2VZnIne3H3TpoW8GTmzYlwZy6Ud+V
AdeHyNrXuRn2GyPtk72XCm6RpPL9C+HWuTcwm666aSk6GWLai9xp60zWZhq9bZOjhEjLxehY3+tc
NWcHTdLUlAbgZR+L8kZzLAqylA37j69n0ZnFbM6OGQlz3KLUXh6BfuL1Xa6burxwzJzZ78zZMZOc
vOKdOK7o7ng4Nd0NtLb06sK8PPPhcxe5IC9SJBoRlqDaS9yplYgBPo+/vx6Ucx8+k+24lajpCKTR
1sjIlhfJ1j3JurWP7336aTr9s3CncfLKbkynw0TgKf1yOfSP9XDplPnPmueTBTu37BmbEeGHnOQ+
Qv+NM6xD6llLg3KZudTK7KQ9PVauXjs16tPCyPzuT2TZEScSfbFFEBbX1KXkqkyMmGpFUMAD175n
KoUw/X8fPehL+jCKQj/E0jpa/vAYesFBmNmPr0f2zILUZ5MZ3sKQu3TrHABIXvWhRPNvRw9cQnFy
VfpHU7bfW5Jz3CLi1cQLQ6EfZJx364K3uQ497UBD64Vu+09noOHNDbLGLu7zxNamgxX2+koFEmue
oKAjyMNe6uvB+nzlS2u2PM2s9AfYvHCOT6208TQwObz8/usPN858+txlKIqofvPbraNXFldMd/QS
ESlwixh8HxXiQ6vSG1/kH7T2bXppv5ccX2hE6BeyUsQGhlc9fv1LPp8Tcm44VKWRHPMutI56Zvws
7eqqRe9HecZZVkX1Xp0Ky19/0ecxhZzHFJ6Fqgv3mfqoSfK1rpMfnM5GhWXaNA23F8b103lhynlk
QcnByuOWlIcTp9lyGswfSeehis+fvn6Ic6/t9L3/7E2BiqkFW4lxdPKWoNES1y232Asj9J9f8//f
muQ8lvBKRw8Dq9KP9kJboHxrrnOa4jfZvf1S/XQEBdi11yztZmm8t0dnL1bZVbU3N9Za7k7ChuIB
CzWqmdFjjpBiUT9Fw0ZffM+8RM7NYqM0EkkqW+uYopJ7BEATXxfCs45hXU3l8uvh/e/DPhmB//pb
/hnfrFNoLMpSHU/lAtqLevy7YwyLVkANg23seeFT6br9+EBFbnpI4tDrlo6j6LZFWW+RABSeXBkN
YGukgxSlhpxyTY3wq8Ai2ej2Tht6W9lY9c9Mnu6jIz12b9yCp24xJcIv1l8/x5lpOPejMi3TpOad
iWMYP1XluxAO1dgLwfPnSSw5N6KiXJnkUHTFMQj7lUuy0OBw8pqXQdk7eAyG//dbzzD3okIggZvq
MIhjGl+5Y4A/jrUDnfytE0LqpwX2z4uGE4twpoXJoKFDlXSd6ppPF5668ALODNKckqy7tmoyh77G
U7RMTX9BS/tSxD8NkIBJiifLpTV7ZkOYn9goUTDIY/4daTtEX9ddDX3xrY4KOT+tfc9rbMcYnGNH
25+iVqOjlKQq/fXrRZ7EUH+y1uaHNMJEw6XoYR+r1ghWwag5dz7KJDxCXIIjKcY/Q6b0N59iDTav
nok6bIhs/w7kOL+n16wbM5yc7UhPw1KZk7kUtTcFy1aMaltO9GlQOR9iCvnmtIujAPdNHQHXJgpD
pG3OIA6jhp2ASzFvlVrUeropC35RyBrpwc+bbZRMvLuhoFRho8fZ9LQTL+jvrR4pXtsbWOqKC4Vw
t1E/+atBn2BGy7zd+F3Z7XsVjXvso1BOhHVHQzVIwQJ56g1HUL7HU0X9J4s91JVKD04tjF09UkYW
Sdmt0qwdb/U61j7SuH22i354U2UbbLXSJ9dqF8jXBic7iJEgh87jqrwiNFSr0O77DUVkduPA6Ne6
q7obt+2qflnGiXvTGmXzKGo6PIxO8POzLF+3diGOEWzZQP/pTfqe66q/0gfb3sKgRZyIpg5LD9vx
qRMFfztAEze0TNvoJ7yhWakOgmnrVHSWuhZNEWEnHpHUFvdhMkTGsi9bGrwtc3B+NTTaUtXvox9V
kgI/t2onGhe+jWTFysJSX/UnW9fMETSqtjAm+lYgb/SS7E6GaeysfFw70Q64aMQvHHVnJh/eBv+7
/tu+a9KyQUQWOr1kTUbuVYAS4TWLI9/CPsAoB6rgqbivNB25Rl7m3hOmDK55YYP4PBrBTu9/vz9w
Kqn3pWkck3hYBsnvCLlkMdEs8L0UCkKB//2CtGhSF0WoOKpI3NajvInd5CMzmOf56Fw4Cj6P3dw5
tsN06waIuWXQAvLgBK9BAt85bpYI2BdlfmEXOjdQp3//Z6Nupsa2o4kNjsIJwuxpGejGih6CpRFd
Girj3HOcjtF/viNsUW3UgSuOhtaJvVEj6g3BwfzMMel4z3u/u9dqwzmMNXoHTFDlOknd3ESmF3LD
iEJu/jZ+kkJvpie/anPkTAm9A4NS3zqs3PltIymMtseUpju606DvhKFLLKwSczMWFAW/3o4/jxjc
uVWfhuZYxKVbHJXVG8ua1nvA8Cg74m68ZC16ZpS907//M8qeVipH1j51eHRmkLuf8VqwlyZ1aHov
/L2beNmFMO7cw8zmTOlKkDiR1R1Nr9X3U1F7d80YWuvakNPL1+N1ZlrO/fs80bmDV7TdEYXmuEpE
6h1F3bYPjSnkVTuM7fvX3/P5+e561v8OGntqWFqNUx6rDq8AdO0bjJ3khXE69xDm/364dDSPnY/M
1RTXd3Gb/Wk6SSOQrbZxXl2qhJ17gvmlf5yKE+u6PHZBjBlxsJe0vHw9OOd+/+yK3ISc8L6e8tFJ
/+ggFVp0JpZdKf4VIugv2RqeeYC5yRplRyfqRsEqL8JioZ36DQb59+snOPfZs106QgppkNyBlRZm
5pr2kXrjdo15oQb8X67g/4dYrpwtudpUfe1lk3lUOlL2RVG24qUwJuNDWXLaVRzgNwpD3Fv0tDio
VNXvybRonhKNfo86RKxIlpof2BBUyNMK+7EO43hhWW7/o9Q1FOdDpK5rfSB+yBP9g7YRF3gDwW6j
x/q+qwcLoaY7LQvfthEjm1ORLZrR7jc0VCYX1uG5ATxNjX82FWRoeWaEtLRyV/vdm8217V9yAHVP
M/Sz0ZsdC3lHk1SmT9jfqOrGts10oM+rMODb1tLaZ62p3beB0/11ajfJFlzLm2sDztvP2i/dK0AT
WKvh8LCWXTIuA+QuW/Lr2Ha1cXh9srlC3gi9LPdGf2OURZVgJTUYx9YU2Vs7xdkqwKJ+aREh3uph
jp9j17aQb6NhOwVjudKKjrtXQucCxqqSGKkgOYw8Pd9Lu8KLv0jx/q+SGHJLWN5JPYyfk6S2jugb
g9sIf4m9jBxjZVh5eGhlPz3haxHjx2PSU+KjPaS3rd7JsU72Thjk10ks/V1qg2HX9STZ05bRL1D5
289JFWFQ5g7BOo2zKt96xAR4S4wot4uGxBtuGJ77IroabT9CwC7eq1bSQoU8upILagoemSf92VBE
pl+vqTOxnTNvc+ZA7lp/ssajF6QdXUPjqSlMV6sW7sK+s2tj6YmIljHqJDu/Ncv7rM+1C0vutLI+
mzOnefrPfPRbuhsyz8UoMf/r1m89GroI3fgYoSgO7Qv73rkvmR0KZm4GwYTa8GgwmdZeMA63dhUV
P7gq/R4LnB0XpZb2+6+H89wKmx0Sre8LfL+q4RgEuApIumGeenfMLqzfzy/Krvx/p8MwWmXi6sdy
cO/1ytuJOKJwWT8MbrRt6WEa9fHCg5wbtdlpkdcAZYNCGUdLvxupiPVFsowVGj/5kuAy9PVonTmS
5m3LdThJpWJCSeXrb6rN7kYYsMFgY4CWyO/ZdLvztmWrB+yWBGZ/at1a1OYTxTN/uORReyZ4mjcu
V3Yk4QiU/iHV60WJxRKuhlhVXUrjnZlOc59av4RFJ5AiHjiqARgFkt7lMruwMOwz79idbdnKouk6
qyN1NIbJohvGUbhApZj/IPy1Xm30+bS0svbTiM4qg6ZVumu4Mu+gAwXryhr0YuE/0/SENhaVck1D
5TL9G4/CXBp+Mq5L2hhz+ouicG3m2A70feZuMJnH8cpz9Ie6sVrCnLpbK3/d+6q/GYIp34ZtSoeQ
303LbKRzTq+1dF8n7bQbOq3rljlsyNcgEsZbFyXxPbUE+wo7HbGv4yF5UbEfXIX2hMd7mtfO1pTY
u9EO00TrEHvNK4feVncxNU53n+Gmte+NAEg2mVz/1ODmbRBGareYFpT6hTE+Uzpw5069GJYVY2c5
2sHq83VWJquizdYkRjYiOuia/eT6L0GkDj3cDfcptujmi6OVtC8ssDMbhjvb+1Thh/lQ1KfpqT4M
vVrFXbQJ8J3Kq+6HqKMlnp4XDpJzk2m28zl+7/mdxTKbxngNznOdZ/hFhu+nhqSs+/h6wzjNzE8O
jP+Cj38OjCaf8NKhYeMgkIaTKKbZFBvE6FJF79wzzDY9U1oqcFNdO5wcYqFILQyNGNbIdxEs8uoS
/+DMrufMshmG5XilW/IQ4MKmjg7N6IeV9Cut9S5MujOjNLc86EIEh5xzAnl9h+kkjRYTPekQvS5Z
o5z7gtP4/fMaUjPqaXKlcNPhTVy5Fd6mDZ4oj1+/5DOTdq7jdVqhIZaZ5EG2fr9M5TTtky48qqT6
iW/pj1zr78ymfvn6y849yunf/3kUvcScOWmc6Tg63lVRJHekDw64D37zWWYRjjAak67REQp5qNZJ
THedSmmlpwlR6suiASsNqunrJzlzVjizta4hquc+YdGCNWhY37r4HV/IKp375NnSphdVZLZO5kqS
57OT4tG3/4+z62iSk9eiv4gqSSDCtunMBE9wGG8oRySiEJlf/057NZ/e0FT1duwSrXAV7j3B+37b
jzZuNHhBV3MZQwotLZqvLPe+ZshKrwzIUpwZ0dwQh1nAe9Io9i+KFbUCGUO5x1HHfGe3a9IrCwvI
BPcyJUoeWF4dFWCXQEohi5/KHHJ5YNjz4/VB+ldQ+79tj7pm/aUSYBClMDqPAh9auE9KfoI0+B3I
MxtK6N525gc87c5gke979yex5Uom7cNAxGeNFTVZtAUvUAHzMuKdCg1EBe2OvN8VIoOM6CZJh1su
m/iQscCg/2vnYi7h1QnF/Cc2wr+n55b9C0cIDMEADAuhA7tmAf3hasbHjCU35i3IG72nogmsKoCc
QlKrw/WJ+nDFoWljxXVukCMpiqZV/Zqnb0X6IMAnh2xaeEv73ExtdkoVrExKYF7qjP+weo8cuSzc
v2A7g1s/F2JlPj5c05Sb+c2cgW0zFrqLROWecwqVFGShwJndXu/GxzOAF62x58YOy/xWlpHqxcmW
dCea6pbtHL/8MjPvtvOqTjuWCruIXMc+dG29S3v2GS/olUi8HNH/H4jcTGQi/Te6IidF1EHpdD/M
PmhmIOSOfX6XzNZT3XvWIYtFtROZble2sY+jEFq3/+0SUkleSrKqi+IMOgYiEfsaoILYGd68xo14
RqFpPNIf16dmYebNHJgo+x6CLHMRSZCmmRq2k/0nB2zqeusLw2fmGsDsdKoiFl1E6LnWf12XbyDh
tbFr+HJBciPJ71XFVmJlqSeXv79bCdSX9Vhi54wm9TN3Dw70jL21LO3SlFwW9ru2CXUSWKQptM03
CQjJEQ86UCMhPK6OfA0SuzRYxu6bBA5cwQeJ5EjzM5Z/WWe/aicIx3x61Krf+qQEc2xemZmlHpk7
8FxQNdKpi4KyVZsYmItN0olfBejepYJnBeQJoN4jX6+vg0ugfxBGZh4jHWTdNuBbRjg7YfaI0wQm
G7EFFwXSobwR3LgEjO14gGYKKrOqjJLW3kGy4+iN7glM/ZXs1cI2ZmYvVHpRjNAlFKvT8a2z9IHY
/v76AC01bcT8VMJCiQdYvDb0EF4c2kFNHdSbeOVgX4gNM2sxKjgserhjR/CQgw5EfNQxsqxWfeOv
NzZhxbwJowzJjmayD4PytuDxfL4+MEu//PL3d5EHCzxILcG7JApwjYPcdjntCpKT/QBuz4ro7MLi
NF/sKdTg6NxkQzQkLdSrIVAj9Kak32MGiQVn5ZxammAjuLMxLwO/FGCuJg3o1cEbh+zUyoGx1LYR
y4hdZ55kBq/W+mEGSJxAKeH66F8m8IO4NZ/fnSyCthYg1k+68w7FYA2vtQzUjuJ9dpRQPFhZQEuz
bATuNHgQnIYYa2Tzqr4fxgnKdU0WR71ys+NNXfm/R3iAjY5D0DDqS/3Eemjck1SEQ1I+50GyEmYL
E2G+wwMew6+BxnmECuediNtXv+p/X//5S01fFu+7OGBZAxESXwyRcMDr7mpUkZ5va9kIXtrF+TTV
aDkdgGG9qATZt8WuyaGt/GzANabt4ZzXnbVb70E+/pQ248qldWlILn9/NyRS21455ASLplVHqAl/
43Exryz8hT3BfFs7np/G8ZT2kV+IQzaSw1wlGwuYCtd6ndnKnrCw6l0jbt1KawBthy7yW+/BF9OR
V5Do18nKil9q3nj3ZIpokTROH3G4ykAw5sBIvAG/9rbD1qTQ2jMMFHqJO1EaSKiuAHsPv0r7gUCH
57YvmC/trrVGAf2mJLKFfquS6ZiNJRSHgvr1+spf2N1MEq1uJ/iTVOgBT6eXAZT9hrG9qPO/pW+9
Xf/Ewhr9l4l/t0b9DFJcGi4jEQQ5a6hbN7o7XG954QJnSr0DEdVARwstj7R5aVOyr/3+uUnmw+zY
Dxb1zj6HLtb1by3cTPllhb3rRR7YQyYuFRUqCHDV/XRw6IDLry0ftQO/AwXmdBO4I/IFOr9x8o3o
DnQbjLY1on+kkCG0WwfA72cApqtyrVv/kNsfHG+mDjyUMNxsmDUUn3HO3fPamu4pxKwI7M+C6uso
PQKtqKeRSKTxp94tFVxhfP2YQKQ7g9d64NHQKhOoYGVZ3h6SEu4mIx6KDDyvIfuBzF/52JMWIpk9
cWFoBIsoXHnd2pVnp2gKqHUVvFo5QZfWsrGXNMhmulPm9pEtS1zlG+fbPMQ/+h4GKbpY+cbSYjY2
lGakNjgX+AZPHrzyLNLf15fXwkZlSs0zlIVROuI9oK53HKMJNKh7Ey+WclNpnnpEA3aqdeSlDKYv
XjmBzCFjBb6YxHP6XKhK3zY8puT8LN2cguPbA7QI5bb2r2vJ3fUBWhh4k43v9xRyqRQtD/Wfkb01
3kq1aKndy2J6F9cXBXLoqA2Ia1h6Ehsg3MT9dP0nL6xHk3kP+8B60AkOUAGbDuhu2Z+YQ44FVs+W
JmuV/qWPXPr17vcDEw2TkTmNz6UsD5pMkJ2DcWjqHbPg1qE37u20HArlSGCz8iaejyhHsHOm2rUn
/z/C3wc7kGOErbQBm+51hxkoOu8IObruIIs6280EKnB9kaAQj+QWxFwymoewNq/36qInwZ1CneB5
ZG1qBleeOYFXoFMSINFjVVihGC2oBnmu8wDE8xpAYCFKHSP6YdJUO8Gs+yjogvgz4MceMi2Ndewl
4zdGkPEMgISmBmAmac8aPghhXvkEnIZ5zYF0YbWYoGI6pbLQYuwjwi525+V4Bz28LwJo7G3c9GvC
+0tfMV7yds5xDjg90AfZd1Z8kdAtk96hL56vx9VCyJqgYsdLAm1bWDDZ+EP1v5vppmoS5Sa/v9aA
NYw2GlbWPUijoRDVykm+NCLG7QEumjpm9dwDhMZeGAH0KbWCeyGahx4CvLcNi7ETwKR7JgSQgihg
w6sMpruK9q/Xm15Y97axAzAovIKChE1SJfoJGeiDKsVrnbsre/vC3cq0/pg9kCLzmVQR5IC+CDuA
a0z8kFGSQkyx+ibmDNCz9DfrUZy+3p+lFWTEcQmfLoiulkNE6oci+Xsxcr6tYSN6dUsmaKO2aFi8
uAA8irXM7sICMtmYFCQRsFWrISo5VPG7HOpqD8kotn62kgFaGBKTZRm3GvJoFL+8qJ+d7jXo1xhz
C89Ik1WZT1CPnJ2hitL8O1wAwywvAJEgYaosvGPGlQBbWKEmrbLsA5EEDQQUHBis9gKCKBnwVL9v
mlVmRG+KzJWy4dAYlZBBD+KvrfXlesNLY3OZjHeHNywgrAHlsz4qgubcYLfpoWIphh9Nzrfwib5t
UZq8SJhvjpYN4CfQnsOL7uWOML2yav6F6AeHtylt4NsQokmnvo1iFafOhjdNAX+7DuIrbOCh8LQP
qczW2w5uiewBsunNAXqTyS5L6nQrmKLHAKxowPD5vLWAptlNuuVnwJ7i17qD5htEf+swg6Yu/nNx
QYbn3sWb9qKpp4o9xIeC04zK/D12PnVocrzGOvDeUTGCmC4YaQnUQ4M/1ydrIQT/mW28m6zOSuC2
HGATbC5ayim8kuDJFbF5/JF0a1DKhWVMLt9+9w3VENpbGsEySPuLnq0fvoS5c9HurndhYb0RYyE7
jE5upeY8IhfZzZbwF0A2o5hlL5YUD2XT32QET7lZvPc8OxtBUuuiHrrRRTcdSlt8u96HhY3KLNC3
SsAEXuIhng/1tqVvJP55veGl+WX/HXtWVsM8Mwuv7dLHE9/Px3JXKd6dk1SLlwLOhU/XP/TxJDv/
h/WZOIf/ntdFYye2xBqPDTh9RbCSbvmYq0Rhv2v0w4UmMvPABYJ/rQi5U2Xb1GtQdK5ryHXyXu1p
M5JdG7TJa+t18WHunPKTJ0cGH17HO8Z0gNLpwMBOp8686zsx7KWVlLcNs6lXUgYtjBzSpo24D7HS
PGheYGD92s5QPhvV6ZYR5qZwCfYHMjV+DDtSGCbGWX/vSfXFYv0KNuhjECnlpnaJD1M1x3JrZHVH
jJV2Mmc3S0pC+G3DnRVS5xRA+YyCjhO35b6dK28vkSn6KVF7OhWQTT2Uo4IRwszzlwSiumB9oyRc
kgao0hEeJ3rok6dx5sNnms7tbnD79r7qChoC/jJuocFvn1oP7w4FaPQD6of6EWqb9pc4EQI0z5GW
fzn0RJHLc9MjzJ36+2IOQJGF/o4MO+2pbaxdd08racMTvoVVyNeUBEOwTdq+As2K1Xt7tps7Boz+
qY8rIYEshToCfuEMPXxYgz7CUbo8ZC3yLL6bB7sigfMoha/wp0SS7tGPZX1jjtWErrijg3xIgauz
08IjoCn2icc2yuYrhyO93GE/OMFM/Eo/uZMrCVLoari4GUDS2Yd5danOwTx4B1rALwePUxTq/a58
AGEyhfIy1IKCuLKeYI/m37t51a3cBz7cGRgcOv8bug2pK2L5YOUHdOi/zqUPax+niSGcypOv10Pj
H8P///qLbxh3Dg7ZkDYHBwA+KY06FKSct9rV5CuDm9Y2iPNyQ0bNTmkOvf7BjZMN7rR+CA9j+/n6
L/hwn8UPMB4TsaxkhyL1HDl8+koB6vdLoCm7zPokK7pSpv4wM4xvGHt5SiWbmJYUfEjt7lvbB/FZ
t2LbDxPUjVnRvfpJT3azTeaVmxBdmjvjTZEQXGTqoHZgOuH6J3gQFN8oKdNHn8rmzNN5+ky1+zYF
WkZ1PaHwSdMieChRaL3Ps8B7SiGRe5xGSG3r2GYrKailH2W8R/w8S6x09uuIW7DaSO2t78FPeHi9
PpMfXicYvCr/u1yzti10TXsa5fZfy+rCHnwj1mIu3R92vEbhWyDrcLOiCIo7yTobCVE/kC+w3qi3
uSePSndPjMHdFcYshc4Plaa/BcSBbzlB0LVLl99dxCBPplhcd6CCCBcCSsr/1LmthbRs3q0kHhem
xrwFNJ2qHGzscwQ796H6YbFzcOu8GNvIXHbcm5U1RvBkOnQVaDJjDcWc6kfjwrqKw6Dk+vwvRLIp
3zuVpEthp0yi1v3hO59gxXBA/m0bZytXvaUhMnYKYCYnLN+ERC6fXr1U76ayeW3ytdrax1s/JtnY
JZIMqGsgrcEO7SUH0Y0Xp2CG5DcU55I7cBKQHWtaeLToZnggsiYHNy3AckJibuMTkhxTu5iO14dy
qavG7lHF7phrl2aRSwMwdmZ4H6TQ09F++vn6B5bmytgJxhSAPTiWZRFU/Q6V0+zt1Ptm41ilAbsp
f8a4Waz0XZozh8PRkGXQyIQc55bA42t7vQOXTeWDc8usVBaFaBU0COdIQT97kAAAWs+qsPf29Dpa
3qYCUjPnt2QT0BEj+unUBrGvyBwROUAdU2wV+87W5KMXptqsWtbMsTxfZiSCMdrO60Fxgi3y6Ind
9XFaav7y93c7l1tCw9yDnD5K3sB2wIgB9PxsWDlPlkKGG7cHaddZ49SNjkQi3c8evAABYyxlIkI/
DfL7sWgcKHZY0y6vpv7gj06wzbK5BasX/utNCvV+5jS3bQ9m6ZJCWDSwkEqKbKBZIItBrTsOhfzb
htHcG0oUNZsKtxQG5aWs+d63MA0ubvzlRrRDrmZOIAVDANITdAc3qeC+A0nrLFx4FF3//ZcJ+Shc
jHgvWJK57cDnKCvhXiOzja7XEK0LK8ysJ/JgqvwyxoE8T2IrCahq/hQBmL2//sv/3UQ/+OlmEbFN
MjXx1gXeLZbTb9o2gQ7ZfNHJStqG7aBl5L/NThNkIVfuiGkJisIJmZOIqLHHDuSoTrvQuG4FPH9i
bz5Pbjrs6mCI72FXSMjGY6DSl55Xw5rFlp/Tzh8L2D60/gMs8pptQhICMnU5HSmkX3Zpypz7XA7+
j9iJ4zen1jGsEiA3XpbMPfV5XWwSpPGOdj+WoSJ2t8XbDPYuGm/aPBwL7oV1X8XgESK9+iVHzu/Y
aVE9WdAFPaq0j8GCqnJoDVXqOehRK6lb9YpqfLJTjTedW6+Kv/R2r0+4XkoYqYDpotJA3NWKkC1z
A1iVAHzwG8Xdbu8WeXBuUQf/C4eONA4DUjUHH3ZFRy9V072rYPkZz1UVqWyEeZOXO83GLuL5nOei
njZO4YGeM/SyfLk+lwunjlm1DQrHCtjUQrYm76wNeEewpMzA456zFPIhrny+/pmFxW5qqeuJasoV
HyNiI+XnamiV5kW/QtdZ6oO5oc4VbkwdGp9LCCtNr1CrOMhpCIfx122/3thTcypSGBLirjmkQGuD
ft7dKeGNK0+hhXPTVFBPY1oRgBZoVM8EXk5d0u+AlGT7pA7cKIHh49aWmX71pwJuZBIiU79v65Wx
gQobRq3DLHjUZnhp5SjShhAgXjPVWJpxYwe17RI+IMMIW+ycJaHlNU+wTlg55D7GxDDuGHsnSEGJ
yhtdR8B69DsNmaRPUnfzJyao+OICN/E9y3wHVmSi+JRPlhcSofoHAinRI9DqM+iB2uObFJlK/DKL
RbC2R2p8GsmDpkrDfQdmV/FQcxjTgk6kxdRB/XaE75KMV2UGFjZps+zSTAle1BzTPvPnAol0Xn+Z
bzR34Ga1pQaM3eMuwrqQ4jsOeiD3injjlrCGrdaY2gthZxZdXCCLahAycAfrExclAEeHRE/DSzyp
YFdyApOj6wt1IUD+rYJ3F6Z5oBU8nHAYp5WE1yuwXBlMDOzACkdu043FmqNfW98tWPhe/6D/8dFs
FuEnl8+uzt0OeIqkvhTzgOhScFfyPHWGK3UDUFn8j2Czvf69haVgCn0V0O3QpcvAPEgAb02D9iGF
Y2+YyfoWrVvGzYK8gNibVY/TFMkaDtYcViUw04rdtxTaNWtAtaVOXJbJu1mCCI4i/gix2yB95tMc
usHx4m93fYSWZsTY4pOKVZXuh/gsGPS7oHKd8AfW7WD6venbX7K57TT8p6r6rg9MQV5Q+20GzccJ
PliwxZLwEEjhW5yvFV6Whsn+7zB5MxlyaLb7ZwfXEq7vrPyBDCvn1EJEmmV6lrqJ7FHvAtq1jVJx
8AHH2rpO1YYwGl6ZiaXfb+zrhbT9xLGgegc/57Cs3Kh22zCevNvSOqZkcg2WRhHICaJ6sOyEYoWF
y710Pl9fRQu/3azRpwXnlbqI3WkFq21tO/Du5V9cLm8j93KzRt8Coj75OYWUJ8o7hynoXu207+4K
iDhuWTC6K+G8lCI2C8YNrG+k69M6IgDRfp/VCAke3Mq9B9itQYl7HKvy8yy8JoQLth1Cu2QHdbNs
x2HMtnJpWRpK4/Lg+UFGkPsZoxLGfBVJYFX2M2PzyiJbWMhmCcpG1f1ipYkrUVH/wJOL3kPYUe35
OPq/AKpY27KWPmNcI0BTrqF/hXRIrvNslzUbbeF06VXNIyzxtfzowlCZtaiippblJ5xGwgdfub44
FTYwMbZXxmqp+cuW+W7PKmULFwc4vJ6bnh4zxujGi8tgW0AvaeX8XRimf3XMd1/o4DDH3cb3zhQC
4o58sZUOe/t+iFeW81IPLt99134KhTMY1/LgjKFCFad8UAE5tF2+sqUsXB/+1QPeNd/JxhFjgR23
gtVx6LXZdGqTGPTBzLKt40Dq7AD5FwevVPe3Lu01p5WlXhmPBssaKSp7bXCGO/RX3LxenLl6pEH3
cn0vW5oU+7+DNsW07Bz4gUdusFPC2disOFqFehvSdE2Fa6kHRoyXusmxwVMW5UjvboGan46wNYQu
difmlZvPUi+M06QqC7ec09Q/W8L+lsJYPqRwbtjS2jtSpf5eH6qlAsW/v79bAS58n7G+NNI3PSgA
IZkOFaTN5AZgJ7g5Y8YRkNc/tfDqMRWvVUEHIfhFaSvtHivZ3/uz93S96YWhIkacD2JK56RpcIdT
8PEV9t5Pv9sgA1Ypv20yTPyMchIXCg5IFeXVG6Viq/l4yqd7CYGQ27pw6dq7eRimvnJUIabI9+DY
M8Bxd1PqroKEHAndFMDg659ZmoTLen73GQo0GE/62D17EtdpxZ0EjKLk+XrjC0FhAmcqyEUxv4O2
1hw8kou9KAkOJVRtbmvdiOoYr6gqGUb/3GafJRXHGdjqLFjbkpaWEPvvwDACSn4mEG3EIfGz6yfw
J/Ni+65tanL00yFeWUgLZUcTEaBihwqV1P7ZVf3JYeWf/GvFLfi71gcpmFiZ5qWZME5vMltknKFb
HYnCSyBwMGdb3efTvodB9k1nq2NKW6TwwObMFvG5wtj0cGsR2byz7GSl+Y9fNfAV+O98IEXas2ye
ME7OtB+8Oy91Qpc9JO19DgAbEyvP2Y/jwTGVLVIgCCh89PzzmMSHaqYPReW8XV+vH8+0Yypb+EkW
V5VfT1EMdeMnCWLvsdKZfHZ67LN8GL2Dh8LZl+sf+/ggd/5P54L4va7LITgLlT4LXgJg5t/Fav7m
DTWIvhJFvz5LoZvZrmy5S727DOi7jWTKpZVPNsfNAWUaxjKcGHCYBPomxHr4DP9rthIwSzNkhP0c
B1JolUIlqbEqQPGbv9XAv14ftaW2jaCfcj9u+wll7MFuLn4j9CdE+28qkUPt/78DBCIEF7Yj5qjP
rDcu+p+TGL4Wk1x5ZCzo1DmBEeKzNw26LZsxSsqU4u3P24fcLvufZUvaB+5XyR2UWYOtk6T8Lsjm
5FwKrDuWddNd0sX+NklrsXMT5Ryvj+VCwJo6wnCSB35rAEEePrDDFgqd/hMfK/Wr6QD6bgirHu0e
hZ1tUFT2ytL4cJejATX2CK/35QwntvhEp5caYJ85PwnrlrMMbV/W/bv1DS/idIbJJoS7x5eATJug
/i3pz+tD9WHsoG3jrE8gwpZZbWKdNPubALbq5D81T0PgqJFGW5PgXxqcy9/fdaB0ysrzdJWc0+Zb
XtBNkTV3+ei9XO/Ch5GDLlz+/q71IK/JEDiZBQAzO5CU7xO6hgFd+uFGwLeEVBVv3Bj+NOW9L4cE
tSf21OfO2t39w5WK325EfUblLDMwxE+xvmtAboPt+1Y0ehOQMXQKa6vVmrDD0kQbe0AOEgu34fRy
EqQNrbTbJAOmeQbXS1WbMl1TQVyaDGMrmGZXwqKwiU+KlA9TISIk81ceiB9ei2hgXtrlAD3RmDH/
5Hs9C1OWvqYA/2xxzp+qpF75yMKMm9f3NLZ9VVP8/liOoOLKMIfLr5RrabmF4THv7tJxciIAfz8N
NnsuWn3mJD9cD4OlX25EspeNLpKvvoXBcL/XvJvAH6jTUFdqzb1h6ccbYQzWg5fWMk/OTaLZHpgl
534muV45pJam1whj2hV2DZRhfHI668ARA53zqcqHXUfoytwufcGM5hxORzOu1KcE+olM/wiydpvB
8zR9vT4DC8FsKtGlUnJeKic+tRribbb+BSb3I4Cv97ZVHlg8fM3sNVTFUleMaOaJD4q2w/0TnB7O
8EU4DAWsJcfgiTdkf703S+vJiGSHzB4JqB2foGoPj615M6NS5GNerjf/8WLyzTu7Cmp/dgDfPPsD
63etG0sg6qqbEHXUN6/sY+pW8Djt8nNJEnD8K9H2ezybf0/+SO9SztbKpx/Pg29CZywFyY1cxwgJ
qybg7k+z/oo0Bj84sGa+o30pht318Vr4kvk6KIoJ0gm9Ss68PtU1vNi+pn0OZ5+V4vw/0Mn/gUUw
YpfvvjtF4UvhuxxWLOdv3x5P1u7xHq+Dg3OIhk0cFpspRMSE1SaKw998A13bjRM2BxEiLbOVGzDF
Ns222dIzFBe/APl+qO+maqM2KnyxtsDnb35fH4SPU0T4lcYWpHzLhplPLM9KZME5naoGhZ+kTvYQ
CuzPMSEcWbYppcAw8bTfuEOt9cabU/emLcQPjE2qmnuoiEiMEqzS/PKnSz9dys3etFZA+/iU9k0T
En+AWTASnMm56OrjoDoo6HTZp4nOe97F9wAKr/H8lj5kXDyCIXP4wKz0nHQeaTaxracTjUuIBNrS
h5OyzyRMFAbv6/WJW4h239hM6ikmvsua5Fx1wycwbM+9KNfEoxfaNl83VgLaT6b75Axb3WdSWLsx
G1Zelh/v6L75sIldXJrS1JPnuLHafUncPEyKbuMVSbdvaeXtbH8M0xlGYdeH6eM91zcfLnCyFoHU
WN5d4O1S+UYFOwM0u7KFfPxOo76pBtm1wQAjNzQ/+/7OBSEw77w/NGlkWJcOlLZTb+81nGxq4h50
hSxs7hc/Rsf+XWoo0xex/na9mwszZgpFlqzOlOghYl5nHhD+4GXY1kofF9a1qRI5UjnBcqOWWAw9
5BWLjRoYEGzJxpn51kqD4/UeLE3U5e/vd8tgKOqc5RK1FnLuxuGJyOYPQOgrzX8MD8VMGfuM6mfC
qPax8DQE8fPvac7u/KwL00IiVrPvRfsKht0G7KcQ7MCd5XSRm6/ZRy11zrgnubLxOwGzqPNQQbWu
eWM5P2XJGlFoafKNncdLrbLJOJVnXU5/aK23liN/Xp+VhTPSlIacSO7DYyDNzq09+HuLZyKMc4s9
ikbYQKTH9soio/aCqrJv6jd6MJjJGj7bZxw0wVvQjNMzGQb5nLPBnUPg84pfHnUTvWG1Axt66MH7
JxZUcGxPHaK6vVUSKo8wsqo/V2B/QdMbDLWtPYr5KU9sPkOqA8mSJmHZCQAkdeePPm02Ba4WHQ48
r3mRunGtTeF5xa+CZe1uzL3c3czg1h7Hqo8PImXzz6JVxWNR+jhHGirLvRMo0YRtMFdbu47FsAXg
ZGzCntlfWluluwJ+J58HO+m3wunrPeMXLajGZWFZivbQtFUfej4Dfj+3vU0wpno/a+b/9uqO7HA0
l9uJW0O/sb1Y3jWQIogCpIb2bT4kTagnbYeqG9gJ2Pb+dVZFccjKJN3MXalDP4ZvgfTt8pcWqrhL
9Ey+9wkUhDt70E9Q5s2BGnUTSDd6Y7LxgoIeULtn4PUqupuDHsyqNO12pSoGGnowNN4hH+zC1Tto
4keWlXEa2rGbgCjZJd299mv1yXU9LJC6HYI/Tk8ZsFfW36q2YMjT4BPa8XF1aTvngQjg4WfV9/CQ
nVGR8l3P/Rr7qf0LJdexD2OWj5/8mfV/Krzkz10eTCdt10CMizHoUfAX+oCKtTg5DhcPmUogjEuq
vgszzlUSDtNUPMWen4XMatxnOSIvmtml+u7wqtzHNPG+jUPX5luPpNnWq8vimELQ8GfgC6/dpLCQ
0hsAD217SzNabrKWkx1xFQsRBEW9sQZVPDG3hDlly8utO2SQ24cfUoM/TgqHPOlhvjnFc/cZhOnu
c4Ur61bbU37CMm2A6qAVjCWKls4QHKunp7ZMi09wOhK/ZeaSE6mCAVfDuBpCqxUN3TqtFH04Y1F/
k9PFcXGCch+kraj7SPN4POHYbM6+leUPfKhadyO6EivGg4fuXVJIVPjstoI4VjEQgcd3W3U/mqav
DiJIg3pD3YbiVJqa9BH1F/k6JXW2RV6mzja+wJhucL3QiLYBmIqA5c6mdPVwHweCi83UQiZgB0J8
Ye/iUQzTbsTbDAkd3wH0ucm8o6eq7nXO8hEe3PO840mr/+iBDDBy1Bi2TVDxBPjfyt6AegvP4QkG
IPg30sd7GXvxLumgKyFmnr4WgQ+XSzhwfkqBIW7Cpii13CMdon60yrucpVnb/QVAlcgN9T2y55nr
nAFm4LuAqhjKJnNyyuKk/C6ToT+mJX1Lm7J8bPuiP2ZWzp+mynI+6SQWcJy0yNHWo70boYt7gpJw
tReIq23ZpuPWyWx+7IHLOjiqYY+yEOSUWbIPWdGKAyQTJtBgS/cBgvOHfrCghhoXJX+QpNe//awc
tiPl8YtyyBQ1A4t3DDyfA34nkOMgIO55U8j7ggHyDJJlFYIovQ1a6Avb+hx0TnWmVWv1G6cL2kMM
E5Modr1ShKIZ+2Br94Drk6BTu57Ql1pBYi6P02zvS2/Y+0UxbOOpdbxQQTwVsPtWwTo4HTp4tzUP
o5Tdn4r6/Jgw9RcIXHuXgNM6HONa1jsLntanenSG4+CVkFfDO8x/EoDTPRTUcv7W8ZgdrFmMp1qz
ugunxmvvBjj+/Qk8PnzxJ4gLOyJF+thT88HjdQqSN0jyQT5l57yCDWxJBnpfKhvXwQkSbwrcH/A7
HZc9lnGm9haen0eOKu2z7Uzk1eE2vCTTAuYErWqLb1ZcIW0Vd9ZeDfm8I4lwPADsA751iS83AtJN
G9++pEttBtfYAjZfIM0nMK3VXpHuxwE1iM2E7f+Nypx8DsYxuxeSicPo9zGYoFkJRZyOnQcQKR/U
hIoS/EeaTRfX1tbvpmTfJkTtQATKHpRV1mHdeM4OMyy/KT8lQPnbHRQhuvpu5nBP3WTp6Iatr+V2
6pi7nZWCYHnbyPvOJth7SEztp54F09HNRH2AjhZI2sqbT1abpduOAgM6JXb1A98EPVWBbgCv85x/
D4SVPaHo62HZTOMEy8g6fXXyBjb0rqiaECa41tmH18xLldL6BAmMZF/EJNtzN/FCMK+CL0nvFM81
to0nC948sO1tgr3njtb9BI2LSDaDtRnh84rqr+e1X3sBCEM4/o+zK1tuVGe3T0QVIIHELeA5iTN1
phuqRxBIiEkgePqzvK/6+I/jqr7c2V3GFtKnb1iDMGXiUdb/nJnv7L2g5K8Qx1Jrasr8dZpkGVvo
MKwsHOBv+xDoGa9iGviTsdxadxm/RXJSmP0V4b52dPs7I42486kW72ikVntnnHxco7m3mZHk7EDv
JnE2wSWYYt6y7aOT/3jrWHNbTKXacMcNPkhbDsPaaWbbxkHjZrcDN+YDCViz4VPpaEhyZex3KVi3
FWSJEiW98s5WdQd7vCbUD54dortOLyDuNDp/cXnhOdtODvzRWviry4UFH4aOy8ukKoRQYdtEFWH0
4gsKsRDhFtOUipahFPRl+cZOCgJZAK0Cn0DdIIKNwqqCLhdsu51gZxxSbLLCgUCnY6m7jsJqSSfu
/4LlcJt06jRI4FG7D5fe+Zl1uOomNi9TbHsBC7DQqDXLRZOG9YA+t6N50hcNQn4Dv0I4RPlPi6PJ
us7tsK80HDhz6CO9Ukn4Xrlq2MGPqExn8KbWYCp3GwroWcJ91a5LXS4rEDX742KxlnwyXVJ3Wt+C
gmHNuuiD6l4EfpNyxOj9PBTkYOBmv8LlB90zSUakB+04mwVyKGMTR0Xm3cy4qFaTAJIDbxc98gwq
mQcN8bQa4pHhfMQMENGRhFNySkkebc6HNDMRgM62A/WQ96G+pxyct5pAd6QqqvKPdjLQ7ryiO/g5
waJ0YXML3DtJlsHzsphzJe5gSBiBHhFOvf9TiX7Z8LKxm7CH+chctOER3rcGS8f7bTd0bAenHokA
k49bQIC4TDs2er9MXvVHSFvjdPoTjVZOP9e4ziGB0gbDKS4ElVz16KO4iedKmF65IVsj5Sgf2Vgo
CWZQp+kaxVmfzr7QK/+kBrdkuHuUhapyrIPCHppZQPtk5M0wpUMwNW8jrWo3zhC+irgKNIETLPLM
IOgQYpdpwLUJFarlV2Zgbq0AHQTGq4EAzURL3K09L+1KSiHuMGOtmhXPPLVBktWpuNRhK+LBmafo
0FDQrg3qVYmh7lC0QSL7im9lU+cain3QtklVNRK7zgS6AesGBrUgyWhT5OkSKj/JKlZtiB0h+tSG
0XcBGdtf6KzplFWOkyqfmAd0iIGyOLVc9OI2AyQSZv+oUbDcEppDTY+V46s/DB7en7fMEjallXsn
sG0oLJlD/VaXE3/yXPiu1b7snvNy0DNWATjfamYiRUbZ3uNLs4PB2KpOkSqzF9d3YGre1KN4O804
3DQMHLWKoA64m1m3HDnswX9T40KytvIa7/dgxvBuzkZ9+v3GufFIiSS9K6nXxrTvA9ykMGyKS7bo
TTC7xb6FifsK1uvuJoLF5YFFYJwVCIjpoKpij2wYlXIE58wY03N9DENAU5PSg0R93NPJwnKzWMjv
Rg3VjRTVc0Rymurc844OhtU4D7wJsOEN/ZYXk1/BoWEckQNKQ1MXgLej5cQBsRzFBHxkISDczKxc
iY7Tb0Pnofdg9sDjutt2cKI3R+WQnGracnnIbcPeZBvaxPUY2QA1Al6YrsUjawd9cKPCvgeomjT6
MQqqwXCafA/RVK5haTEvv5Ab2TF2UQ980Gqq361TlmEMATR1dCQhN+7gzY+qn+AaF3j+40SFuy9U
ULZpFWYzvlGB7JmKMEx6XjlwO23LOzJyvKbObklQbBjpNdRxHX4XRVW/gaE15r44c+SxHFieYswz
PLYACtwyOS6v2Ax0BePzZk1gLLRdTDvvUWiFKbLqOuFN168biKCsetRsN8b2WUrtzF6m0cz3klfu
PWZH405GE0T3DVjWTl3pBNWmv3eYyO+0r2SqoJ2QdCgokkifaELw/FirxSXQKgVzZpsj1H/rJpnf
VWpRj1UOUqlvKVAhUW5WCL9wB6nRt10wJnmBLBQIN6zMDlVooreuq/J9BOmCFPlFu49o2T0QOU4b
PYbZvow0TQGlNPCNapddAaHld1Y4/RNM/PzyhKJV22FBYdw3nt1EMAb9wQA9chM38geW8F53zyDL
TQfi++MR+VAYxRAMMF5M535I3AnFqAxJm4xz5/DYdRjyW1tUISi5jRk3EHtUx7qU3o3TcLdFS055
Rz6dMkacn5fAFnQNEdH+51CT/IcZatQDxsz6peEih5VeCWIPKSwzK2yK4sa6nT4KCxoSIM4Zck8P
/Z5VNgo+obQ/Vbje2BYbGAwVGxGNdk5dC4hf3Yoa/5aYH2Xe6JfQ+A1yNm6QztWe6EpkYHXhrDoU
Zr8UTPUeqapluemZWlqkNpq8YP8tL5YFGua/UWezBFPzExiWmyxpHbjSdiN0gaH93+1sFEAoAr9x
41j8Q98MUxmP46KB5mLzrq3zCQFARc5NPzdzOnOYo0R51ryqBobqPms7JCbU7fZzDQHCBNeT/j5K
zwM4hzeJCLPm4LMwWMHSoOvjIQRtS9LFuweQjiTm1CqEraSDGaMYj7YUHeR7SA3vmq5dvmfalLds
KOnWFZweXc/j33tET4xfjLmT0zg0UPSZ9DqCGl8Yd/OC/IIrONynyiMjmt556SHtA/A7qQxzfoBZ
Z/V6grgW1Jcy3Mu+WDCXZTXeUWIiu3yEkts5Hr1uxCigX6oEIofcjV0oosJhLtR3FmVFAtMduRvz
FtYxYVPtJ1K4m1GXattUdP6OKRGPUbApH/gb+FVScD3XfJRqa0Ca/UksYYAo6oYd8s6Tq8BWeWoh
CrLujBdtCILAGmD++S2zSIMQJ2Uf51Hr30ioQ62EhzZ1DBJ0uHXzJcQVWfb9EWmrTgqAd1OoxGNd
C1bd1yGY8ihKCsdPSJ+R7wV2aYK8VicwDcl2JWXtTjqYn8Xw9iluZCbHrVcJuZWubx7J3No9RLYh
/LZAtiSZKMQqXB2+gfWjN0z15ZrAIyFlkU9gpkm8LHEd1e8goAI12KGq6JNfth528yjWdZZ391D0
EhtXSPFSBtDUAUm23Oo8Ny/wZs8TxRCl9YwW1DAObDVO07xvXCuBLAioSFEgipu88fkaRXebqnII
wKYfmj8R80HoGItMrCuTgSAGNa0wAfatQo9ghPpgA1WmW9oL98E2I7kTBlExKeTcvgfQYDg5fZEY
aW6hkk6McP+RZkyV8KOVQeG+i3A57k+g+10n+ioV/CQQgHpqbaJI/zCGTzpWomTPbRYQKOZM9Bsr
WY2mAAy6u15D8U4BsltTs/ymWT06iduo7kZxJ98ivfLXkXGqLU63TRsLSUPQcc1rUYnwqYbKLnKk
Ev7eGGjDwxzM44MYbHFX9ixMMLtlT0E76x36U/w1nIP2LqzyfO+ZTjyEHtMfTj55r0vA4DenRjx+
bHnadNQJYnTflrWpTxlw4RYrYoKxRdU85y+sU2bfOKX6VlS+eu4m2vxYmG93bLTVdhEF5qslDQ5m
Yd5jINENByyv29XtrLZu2QTJaLR3Q4KA3oHkVqRkMMXRy1sQ95VF0IpaecfhplGkGjasHzjS2d2M
HnWqQrfWcRt2KMgjVh0UWRjOj4RgWF40qyoydstQ9qzHBlmjDPTvsJEZGEMdIJS1JRtaMZrCFrJ9
h++kXDud7v9UAe7dtoOrTDWVAmU7N/sS7p1HUnbAuBthfjiwuHmQHeMHN+TztnAzJGPLTNE9CSJ3
iHFe3MeoNvxIJHrZnTczMEeiroCNrMNeANdS25nN4SMY6kGiJkUbWAgNdREru2g3KUqTPWkUV39E
UatHBw1/KLOE0IKoaPPCoOS+RZPSTyaF6q5CB26djUO/US2YwrEb0WBPIUHsoQJtsgOVGjKHqFTB
2x6X9jbMvXLDoN6+9YMKC2d59FRb1aQqx1lvWoXaT9ZZjV7vEK7CMnC/LSPtPERGtLkSpgi/J15V
H13deAcFYvLehaB0glrP2RV4LWviNdG2sV2xD2SAgtWb8Y7Bl6x3obDjLewKQuQ8Noe5eO1Amku7
uIOalq+8AtlO13K1Gye3jKeQuO96brIkEADTSZmrX61mbhMPS0W/8TbkqxqtnHToh/q+npf8Hm0o
t9pIF8Nqvx8cIEXCDAosbePFkBUwNTQfpyV1g9JLJyhsv2ZGN7eeLZ0NMD6Dk0ib09jLlyL1/aiY
byBCEPox+iByNXPubtxWjBvI4uPybR0+J40VzQoncYn9kfcfJCzr18kiLbatn39kqjDPYopy9OKc
5tYY7xTec9gGQ2flFroB5gm3W4Fan8ndhGbMDST8YCpW6bYGVLWwNRKz2t8OIKXtpim3685H4zsi
UbYOuIca0FbdD3eUSH7MUMZZrcTBmaroMWMN1GvHIecxB9jxqZ47UJdJ17SbIQIEwWTh2CY09PS7
payG/ArOtR5adcO9GiBJ9CHuwQUrnp3BL4+NQ6NdwByxtgGBj6II0PiuqxqvpK4flgr2mm3Pizsp
G2/TRJP32KGN+1JXxk248s2rcha8cgeOj3AzG6vfvoNUGpUv36Jb09/0NfIrZgryrQyW+QF9ahPX
Plo4S1Zlt6jlBByRx2UtO2o2XZX5PyqeLRtjOrRdZ97sbN9lKSqu8rEc2/wmd5CWktaJUlzezks5
+fZeCKdeW7zvYkO4CuUa8o0IkJBwQsraoNC7DWA0si87T4QrJLjsB9cZRHqDwYTvymXMvacKC5zU
fp29eFPdHpim1Rt6MDMwlzXqkI3EBRhClWcI3oKZhA0O8hjRxKv4+AZr6fBZkKBzk8HK8gd6jsF3
vL78GxzRCmhVQhb16EfGnPQk6LfSoxTjgKYgLy6FIHTTdnCZr4n7ki0QHquaMA5DZHrAZXC97cux
OFSTu9wWVe2sYbbu7+bMV39ATA4PdUWlSH2R9bt+IRhI4hyTbVTN4bPmgX3SFqgCbCXndTSu+tb3
LatiaF6SBw5jiW042+pX7o4KTImFL8hZex/VDUbpcpU3nbiPmsm8U+1X20pM3p8gj6YkgHbAlcn0
hdHauRH6CDmnsGZ1uXd5cCQzuH1DFukYJ5fFlthrRKNLg89zdzH0WNzB1g7aSBMxe4t0ElABXx47
XVuMorxhLRWXqwxyHbGnuyItS+0gKSya7Yx7MA4DdW3Gy05gqk8gMecG6vMYdBjx5Wpfji5/croW
W9kNizW0WAMkOmKAG0fmhONrCZzxg2Pm4aWhtrvN59F/7knh3QFwyTYlNthaN5Fez9VCVixUELWs
+wAjjME5IMhgMIiKDhcwnVHAuuS9kqG8UcIN7F4UntzObd7dzm6m/U3po1UUc0DNIKqKCgPAo7wf
UGX0CJcLJCc/UA162JvIf+7zsud46DMEbAa6Z2U+VZtWBmiDFBj3Vxi+QooHQnllUPbbOS+cV2GE
3ixzpbagnDsrTijkWRYR7e1c1jfWFmwf9pl8zSmkLowHXRY4GsCnvRoxCyh9FzeMnG5M7UXHPHAw
Q5mzfF2FDmRSMUHbtjMpH0JnRK0PylriOFORStyiSc4WJ/l6CHwBAXCu/YhWD5rKogD0i2JnLB7U
szIngzKUR6eV9CFDOTeqvnIsogtb5GxOPzs9VF5FKfeE9D5NliVnaWFCfkQzDp0/nrsiHdGHdmOd
Mf0sgXh7/PpnXpxAn03pTeuiacJ9uc8Dsml6VcQeBm+Ygq7V9FrXZJOXDqbPLqSDMV6l6pcX2ito
ngsAgXNVyJ5LlWeBLfd08MeHfmTvYPmQXaUJvbKul55whm+cAm+0MPko9o4i5Zb4EN4F2CHIV25W
Zjr+egkvIBHYGShpkMISBx1nEFqhiw3/626LMe3y7Z8+/VzUEWc2mAMR6r1ZijzxpjZ8dCGYeYVz
cWGBzsUcm7A7GXxgRuRhmlgVLEFhKNxrsPTPRTg9TLT/P76l81ik3XHQexjqqB8KU5K7QFn1W/GW
v6qSk10RhCSBtTM/moLDXa+a21SU/rwuvb57nKdarntOlh1ziuYK6+7CYTtXejTMd/2CoYHv98vt
HLE/FXOeJ1H9DpZojfX9ZnvEtgl0hs3Xr/DSIp/+/jfKZ+lnjyHUYUrkQ5GTDH7C68mNYWHfpf/2
iLMAkkMCDj6mCCAVWhnAKzp/YKPzQSJ5BVX9H5Hjk0vs3H1uCSmaPnmR7xuSh785pvU3XcQxxyu7
0UdTH7gU0IYF2qe4PSOXRYmAWsvKEfWyrmFUKyA0JTAUI8tsHqOiH3cjAP5XTA4vLfAZFojAPCJ3
WgX4LMquqa9jqt+LawLZlz78LIagFyYlsgi5R/9WxSKEy4mhi39bRdE159sLEeTctw7AU2sU3Lx2
aCocMRA56La9/3pjXPjocw3IyfEb3jQ4gS261jO519esBi5haM8FIA0rYMAm+3qvILW91kE97emo
MSsPuuEhNOiZxGaCQcNikXL1sqf7iknvnwI7O9+OZdFMaE/4/l4W86qfMEaLyg5dIHbl9v8cscnO
pUjrtooq20MEFuZCtkFTj9ZyfMsmqK20uq9TT56mArOEw+nX7+nCcpLzjFVTRRQBvvzG94foPaM5
OoNobT8bOY+4kysXMjicO9HHAJw40uZumhJqrffn6+eHn2Yg5DxJLUSmK8ZbPB44hZ+Sa7Z1gGZK
mWyKO1pk18Cjn6dV5DytqgzSw9z0400zTz8yaR+lUgDC5PP7BEaFx2r5TxGRnOtq5zWZJwEtr5vJ
60Tc9fWw8qH7sQ1Z2V95xAUgLDmXzgbUocgzr7U3uabzsoKuNX2Clglig8uXb1FUjHcahfFhFqX3
pgPi//E8Ot8YzOx5LHXtPnJA/PBevQCp3dcv8tICn8VCjPrzXGSwG4KmVBEP2FA1y/y4dnKQF+Vr
U4RXVPe9z+sacp735L1vO4oh+KFpzFaVPoZWDUQWwnRA4Iec7R3GBhs572T+J/eHa5DWC0/9n3xo
6KqiQ//wABg1+uDhDgrtsbdkwDAih3UhfNpAYhHgs54dOQ2uhNH/SJL/e/+R80TJNW0FqGZVHCyr
IUXmqcLLtshTPDfVhdOi4gnadMIAUaSVWDpAfWRI33MIx//K+xJameAWinErXGfaa9RE72TOx2HV
juF0x4W9pl346TH2gQv4/6lGBkySq13K98HyWsAyK+hC9FThESvUlbv20hPOUjoTMjzDb8rDXDc7
OdBnETjQeAzDe43e/pWM6dNNjJ9xevhfGdPYRRBer3KIzfk67upbYup1J25btE0i/vvrg/LpvY5n
nP7+1zNE3Tgh5o8EatbL3dydTFjkD4/4V47HpzcIPv50If/18bAMmjqAneYDc5i8D/0p8gFnyAhk
+ZYhLV1ZvXRZHbwKOZFrzkKfZrZ45lktN7JiQaN/FAc04m8gllsBHpYuw5QQ8eAr8a2MnCyGVMY1
6Y1Le+Es1pQyrHM0cSBqi22vAeapmydgvaDqck09+dIvOku+JtYunhqiEoiZiZSwO27sG44XoKez
MzRxxit2C1LtfHCCuv3hB/NwpTD6NG/CUp4VdTlz3bKD3zLmEOUemlT73PbP/7TxzjHf5QKgUIXh
4iG00Xa0w45k0AvzyBX9hwsv5bzFliEDp9MA/aa+hnpBswFuI/H4W95fyVQunJvzRCVfugaT7pDt
YWpz3xbAg2Cs5FHvWoA/bZ7/ibQ+Pc9EtPW6cvRFjZW3x7wq7gRYMk7THNEOXWvfec4NsB8Wg4UM
xURinPa9M8OVxbsQeM7TEyhnd37PquWQdWNxX9Gh2fV+HayHQMBI18cL62u0rL7eCJ93KfFTz2IE
NWzxyhOwEpADsuH5NOyGEmpYjlSACXs1vx1k36fuDEGKLnJI6gKggMb3iAmNAPEph63DNSLl5wko
vsxZ8PA5ANMg/kIPKICTihGHSrnZm6YhBWy/nuIobLJN2PrdyqjKT+F8E1x55RdC5XkfKJszcAgA
zDrY6MgtiUv7QtwoHstpP/Y/8voaIeXSyTgLJrmjh9HUoBN0I5PxLLwgIRgSxWHUHlqhHr5+q5ee
chY59OSBjzdA1Ie0D6P7C1jDmJSAal8TE7jw+ecJUAgtPtKJBvouIUg8DtYpDzAQm9Pa+fP1L7gQ
+85znSLIgGEtDN+LfD5GDHqr5prj2YVXfd4QGtDDrJlh06GS/vIejlo8QN3fTR3e8bfF6evvGCOO
+9BfgAX/+tdcWq/T3/++iB24LOvS5/vOBaJnfon6P00/x4DCXXnAhZhxbvDlZQCnQIkTemMT7RPq
T+uu97okI2JdOqxKsiiz669/y6XlOwsYQdsOuKsgwqui12qxxxBT7IXahEF0GU2ERIE58fWT/hOX
/CQMn1fYLkITILHYxlD2hceVsTYR5WwTlIJqzQG42VDwGDFIQGEBfnJ9CBcKhEYLoOQ0lmbrO558
s8ACA4IyAWLkLmY1SxoBSxPWN90kopUcnXEzAjWSIJ8vV0VdmNevv/2lHXyWmPSaYtQ6YgdDMPqp
7ZvnTBb/5ALvY6z6//fTBBUHziwUdhSGqrGCqP0ovJ1b1uzKfvqvyfDZ0p9FEAB8GGOVmg+AHQTv
QOMggvRO+FCpCQCeBpi1ElyLY0BRyXZlk6X5wo7LCFlOZheLsxSMqygU3qY0NkhCA4d3tMHbVTAG
VeoZkR8JaBDfR5Xhf0AqZBUIcKoycHU/dMjpbgkxaSqDk+K/1jWsI0+Y1g4E5XIEEAiO94DOAWq1
D2swmhwNtv3cVnyV913/gAE5XDRE0+xDp2AxAQUJ4C6wD3v0rzf4F9E34hQnIbUh3HaiAA4tCIZ6
RQtI3xcKdVYMK6Ei9gEbX5DsA/wMOwmp5p9Z6E0fdebaXw3zAJstMgdgH+Ka1VRXYeKCwHSNCnwh
xTlvmtXwZPZnsL8OQT+B+3MC79bgB10LGBd253nn7NTjzpSjuwMF9BEqY1TMN22hqqd/2vznbimU
4K2zYgr3XpXf1ZF8LcCUvLI3L331s2AKGHRXjUXuHxzeDuseNqbQV5zFlezr82EU+HtnNZnLCg/w
E64PXMtbVbk7Uw77cmp3xpSHJYzmeAbzKp5nF9wQvu3bqEtBGPy36ErPTraCRn6xgJx3AIxr7+pZ
b4cBCHdQiu78kACJvDi3wIzSzb+9p9Ma/3UxiaDBxGSe2N6pAYafQ1BdWnklCbm0g8+SOTBYBJCR
ZD4MgKgKb0z6EPiBf1N2pMFZeB0yWkJNH0NcAOrELeSHp6SEKfqmVgHgKkGt069X6NKvOHshRQZ8
ep1ByROKVQMKvew1d96//ujThv0kxgZnMdapAciEwCYu7aUDs+ZHkZMUIIjEBOLfvvy5LQvg/4Y7
1sUxbDlQrPKlzJzNPFZXJjIXTuL/uLIMYdewAJVvT7p1C3inleLX12tzYdnPXUJcBReTpg/nw5Td
G3kX0TdRv3390Rfq+XNnEAnZHHguwIhWUzfFPHvVAG8ekC1BbVeSaDWfGJbe49cPu/Q7Tn//64BV
4xjQWqGGB7QwDjGPGAUINfb315+OsPT5HqKnV/PX5yOIz4HHMSEAvKzDrxDLxi5uPacw43F+n4jV
T8CY9SEIIX5eAx57sn1bvG4nx6r5iOhSHIjYLXbxNyqQH4uK/NueOQTIdh9Y6gxUiIOoIf8dg1DJ
LDi4gfBWEMYabByC+9HEeUv0Xagde6MzN99MGPa8R67x08CrqucqFPk6jPp8LWD3sS6nKl9xcJxB
zGjBEwLTAYRXVPP4LkGmEgAy7XPmOM2pC/a+yGF4IVBtqJOOZ1QBFD4tf9o6Eje2E+5dBmhIQjnw
6rNx5Y2htFn3OXqxaAtXWxSHelOR3HvvNAEOHGwysJqcchsOJcxv5u6npwAqgTyzvyH+0oMT5/+q
Fqpj6fU6Bv682pna+TCM2odRM7sm2DhP8AN+zcYWDAinqv9owIoToDv1iqBheCRa4L/VvKhDNmv4
XxgsYp8jLZ6L2flOJMaPhlUzKCMaeNMoAhkpzNyVz4oZnIdGrczg8kQuxfRkpP8BS4hoN/usv6Wg
o2xdJ1SgS5h61wHJksh5QDIm3DmBWNmceI36VQQSSG7PDHE+MtDo8qVa9WQAc8hdZkAgMeOBU4Zf
72XLNBQ/6x6d2WjsZ+BGlzk6FrOWUJnogbRr+jJaq5KQGOyZGvSaiWLaI79TuEilJOgp6MuTpH4S
nMwxZEO7baHb+RU8bqiJjCTYgX0JdZ0G3rHOMEH0GIRstV5cBGgKRThgf5BwHaHZJ0AHbbPjKK23
njpYoC2NVHdgt78NbJp3wETWL2Caems9Vf0jaO7TpmnZ1MTI7+2PCtjPHnRDTmJOqVkhbatAi5bL
R+lMf4gEeS040ffwamACBNMmsgoZ0lPBYWKaLZ1djeCMrymF6lHLgx6Adcey+7w15Z3bjA2YHwHM
8QIYlGIliuBHQ3uLgF1l6tA4wfiuBDzndMmQD+re2+qye4MkIEyXGp3d08nz681Ciuk4gxiZ5s1p
we2AXTLK/maCL+naATI24W7WJxCX5N9GAcT+mKGCj4Ny7qq7aSmH+4Ir+T7lfNpVkLsBq9/4PeQB
LBD/WnAMO/rvYdC+AztXQ1tDZ0k9wPgpm+CRCF0+byMxkOCJk8GNTft9gRzX0EilIKN7zwP2Tx0X
1rJHIdC8T0DGkVPqLeNj2QbdOsxVlxoc0LRhT43xnE3UZSUSBq3kA8/hZexK3eB2Ec+qcYcpHkAb
qVZ1hMsNW7YEMhRmwFAPYPeVnl4XP1zClBd9flxUA197ePjhZS4h9PxgpUWCGxq1Rdr3VBWgfedG
JV/Hy0vR8uzGHdC1o9AA4BAhNn6s8x7inj5kj4NriiAXHnDu4zJRBhY2sH1IHs33qoapM/eB0a39
K/napc8/FeV/hfsZSi2GCicA3wqCJnUwRUfMasdjGXj23y71c+cWZeewzZepPIC7yH4OWb6ATzfM
w7+lJOQsexeux1sLJYZDSyt/lSlK14NgAj0L8q+POC3eX4tk6rABl5UFgCuxuGXwzhx/AC/9jz/g
7MaNAs2tVAHdS/S+iuxdFCZu6JWmwaX3e5YzL00Ll3VeZXvK+hAYY7xwmFoWWTJC+OHP14eAfZ4y
nHu2kDo/weTRPPCDZTqEUEvb93Nl4xnEy7hXgFOGRrtXRlAXHnbuGwK4v855wPCDwFne+7p5ytBd
TwxYWavcnQAYvvZeLvSlzk3NlqI2Y1126Kw6oZeWlr+VzhwBdyz2PiiqUOzaVu41zNqFn0XPqo+x
W4zrByPf59WU6PEDrJe0jp7GtkdYvTaBvLQZzkqPKBpcioUCsx9wvtqzFv34/ic87Z7/bSOcRUPk
IUPm9OjxQAGerSHYIME1zssnLdWyV0C3bEEpnLdfP+zzUb1Pz61w+pAUEjRDcQgYzzYQvPGR/3A3
djgc4+HLLaK4lJP4Fi0daIukHzfY91E6dt10JRe/sEPOvXJmGy20i8xJSP97NDz5PYdwjI82Fe51
mT/UPY2//q2XHnTaNX8FID+XVHUWt6+fcVCzTI3mZe9+n6cmHZYclsHBNzX02ZWnXdgm585rGhs/
swTCAq3jQqQgwL3sRDlQ+YXXrr7+QafY9kml+j/GazW0TiK4uYKg66Wmlztur/k0XiiCz63WiLJl
kWmsFdjlj7Pj31IHuBFWv5Ze8W/TQv/ssJZWlQBNkWzvD+TGz70t6Tlo7MsVNMKlxTk7pigDhAg7
4B2ipVjlfvcQdv84Z/HPTii60WgvjV605wuGcRJ0cDdMQvcuL690uy5893OnIBrljW25y/dNQ1fR
LH6xvvau7MvPkbc+PRcS537vBRJl197D4DBhjuPfBXlFUjKrKl1K9r01tLsJumBI4aybJT00nWPV
Uv8/lPtGZ//H2Xnsxo1tUfSLCDBfcspQUaUcPSEky2bOmV//VnnkV61SAZ40utFAUSQvbzhn77XV
YJPqNdQQc5K970fymeH2R1vz16cZD4VS18eXFWtkNE7BDkfxexjN1x3JrReuceaDPAWR5+2xcVFp
YjfUHLmyKib0ustfWrm6IAw4U8E4zReiTgQ7qomtnRUtj/WYVl45Vtd9FK/CcLgOBxKq52J+SNX0
5/dP7VxR9I/67K/H1qPIU9qFK06YbFcYxVd5Fq/L0HjFQdvSvRwIYe8PiTXeoDnZZul0GwXBpdSs
cw/0ZFdk9oChakz0u6ozDaeIKnuVkTLv1sp06Z2dWdD/3PhfN2h3Jt9C0ZZ7BditNln3+WL9kBrJ
h3PzI1eAQnz/JM+Nv5PJotVgkGVDxhrUdrUzTt2jSA36W/Weg5Z24SLnbuZk2rAkMctzaVd7uzva
U/W5+aQYK7xK0eJnAkWHAwl00ev3d6TIf9q+XywPpzjzpJaFkvdjSJ7slIEjsMtiXlcYvvBHo57o
tyWwr5e873PbKZUGx5hIg+IVdWR3i1NuOISF0u15xcl9SeTCusy7ecvuVH5eekP+HfMOHiu7yp6B
oxNYymygYtQBMPoMGHG2SO6S07vCsluX4Lb0uhR63jlRiBdRFV3vB1Wpr6lVFYc+eJT0d0Mtr6qh
8IcSF9T045gUHVbLTl+SLXljvqZxuCevssieOgFSxyy9Yvg1hTXjfdfYiqshl2ww6cHHOFgVl1Nd
KQKMQN+osBqM8j9t7P9p/yoIoJemeE2msr9Yileq2KrqZF6Hqf4AV+FnWiSADT6GRGf3fRMk22B4
w1fvVLjzRZLuDQv7MKbmDJ6WRiGpVvxoDB1D/YkozTeP7czOqh283+sZB7Q9hWzeAQrABNBWSWfd
qOObrEn7QVXw00bbJrR9ETVPrTavBXstE7hY3kj4qeCZSSNc1PkRycWDJV6KlFBs2Yum1ySrDpKI
VnFurboo5EbH6oFe2SpNcV5pZb4a0jfoGq6RvFmo/Y0ZZUOfLT+XUrsTy4g/cQRrY+xEnN0CEbjv
4FOtSG7BjjWt+uHZVkpP6okdiimr1ANiCDlZ68W7TCUqK+A8BSmrB1yQuxpdPUdg2GMG4fKLX06H
VH8PobrgR4G9tJnUvZoicot2RSb5i3bdzBQ9p1soD05jvsmA97ApAhkEsDBRTgIfQkjeeqptx6rF
diHdM+11Nzs+onQlMKKNKX5G4QWR7czSclWLeoPbwE/y0CMZ3C3NYFXR9Rys3o3GeB0DasSp7DZ9
sU5FjNt83jXa71iTIyd4rqv3KrmqptDtIq9K90UJ0PEaSfph/ugzR3mZRprTshNfU/vRd+pB2VTa
M9gmgz/ZWVRLcgewQcqnMia/labfB8tjSXJdIIG5AFAkAYXcUR3Fs4xJXqp9WXsBd64abvDcxNdG
4lfBpr6JirVSXU32DhRA9WgWm/w+Toio9GhQ8/PcHsZisdXr6ynxRORW0kMX7cx6DYcaJuHyIEX+
VNzNeudRiApAmNXXherW410JEaeFuCn7fY1/mCD4hRJn+yxeBKHkfChxkXqJsFb6GvHOsyC7QY+u
hdl4ymvPPyPjJoJgsLHsZ3XazDtD95LecBrgQPrL/FsKp1e5nX50BiMjSwBm19NWi3F+C4XxmMMx
u8O+7s5EwAeFBi2XLxJOl+koxbM8PkTLIbhRAMEtheLDdPM5caypZhZvLYpB6qjKTwpjk2xstFx4
mlm6+MN9PqJ22QEcy8U2L+9F7NjV8VTuzfCo9He95zE5snVdyLc9IL7wQS6uFn1liwqqzWOgXavN
TTw+COAb5U1nxX5euVLutNk16DDwcKa8zvLXKbsqyT0DnACwMZ9UhxGXSDeMp2hybduhrjvDrpBW
y0a33WhwasrWCcPZ7+5JNMvKKxtP+65QVsCJkroHpvIxDGuFm/xMKk97MOCcpxv5PVo2jeIX71NJ
Wo2LOFd/b34HTInwa2NAJC63YotP/rZ0Ws2dk0u3Xb+TzddQuj7CUc27CXBr5w7PEX754Ypsclje
UbhKLPA3W8l8wViqxCBc9HtTdgOiFQbLMZdD02/KZTtGDQWG23Dxh2on555Bi17w4bOyk3sk57Wv
x+4onOIR2I9CxyQZqGVma/zAjoivp8xN8IlZ3ZWlTe5g+otEDV31UskX+ci7giThxvD9o/mlSn7U
5l0wNh7+9R2OUleisG+Y6U0lq1vsqZsox3lctW4R8Hnn+zn/JTWPZfXeCh1X8H2GEmxRf8n5Ieo/
5elIQADYpWiuDby4HSKgUckuEy/AD9fpwJef7JXo11iS3mw13qC+TdrmCOjJ1Rct6Pwx1Ry5IQY8
nAHMdZ413uJPpwz+1IG0UZa3LK49qzoUaHgy5UlYz52uO0NR09q4H7vcC/TnpniO620nr0PDdJN6
co0SYl4K8y3Ys+vkL6NcN9/AV3RgZCAxAuREpJtZpE6WYIuSPrJwK2WfItorduzKMIkqsSlo5JRd
5IaN7BnxI7ZtKGXWpjTQt/KH69JVYDD2MMUudBxIAmiazjN7IGtXuUyQad+yBY09KGw0B9zIICRw
uinkzJv5Cm3p3SQMIw2iVVCsNSBrWb6qldI1QeYayT0sSkgcm9gGDWKHfluhx4gKv4j9wZydfmgd
fZIPZFseiUT3GuRDq7sFe+qNsX6EW1SuOePeDdYFZYzYCHeLyWteZoCOer1u7Qf8YPtZBc4oHijw
uw1O0qxV11043HVHOMeEA35Mr8QwHkqWPRUEl20AFzbstZ7XoFkS9YjJcgi1ejCjFtxbEt5j0fak
9reYS8SIA3SV1xiqtckkosEv7DSK6K21NnvdZ9/DI4mcRn5d5Ho7M4QzvSTD9gfNWQb979h6jbJw
LYNuqod7bbgz7I+kkpx+FjSDyQ2RnrrRgqYZAnU6ht+mTLrCb8WdzNIUyleBnF9pZbHXcmMzAad3
KaL/lpXcDwMiC9rnrNgasuE11vC8TNJdoAeZO1U3WXFlN4kXMr/BPWny24R9ErsHlZlrKq5KeDqN
4gXWM+Y2Rx9m3U0V6BTzmrgOp7M1GWOVutUTNleWqw5vYUJPKGkaqGHzAySW3rV1FNmdwE/McLrK
IMsubb8O0G5y9rsTKm+50Q95AcEmzas7O3uDletFiub0zW9DUvdayGJUVG6YHuLgWTZUrwyupfjW
gGWlprca14c3dkNtyQlMy50razWIepdWw7UaZG+NGd3xrL1xeLEXmNIN31c9+p3a+eHS7eeh+0zb
6rXvGo8uAG0oREeqvSJQiLc1+UL+VRbhUyqnm0lYfn6Ulw/db8CnMaQ11ybcOID0MwzmvoJhQUg7
91lcd1VxoC/4oQ3zNi20lp0NJvt8OkjBALm9vTfadpXP4CKgNx4JIAUTddKWN2k2bqQuW5laBTko
T524kbZjC0dEFBvZYB7r481QM/8C5rltTbRYRWT+pP+k+Zm1vNnQjL2gMH+HhmDm6gcVmRzvTskW
0B+m+Al6EraqLBkrOra6w3oqOxZ2yOtFVziEHwEXD2KqPwKb+UKP5pjRw3bLmHy5Wz4SmS1ABsqL
bs0AAgWM5kvMNtNNUMKA5JojIBLJOlTbTR/q6zFsHipTQnzIJoFzQdTOd8kisZUdrommHXx8vyxg
SjA5ijLcAuL+NG0IXTouTy8uYg9tl8LWPLBdU5e3WRsAY8Z+nk29nwQFa5VEREJas4phjIHg0Jjj
SoJyo7PYpAbJVhzoNrEelW6atweNuPhtKUu/pjEkBiaFsRPGBsioMK32EbfhyaWh+3nbal6bSs+y
UnCy7SkSBlrvw3HjqwMq3DX2na1XT+m4XAlYVFgQd0sjEm8sxk2fJj/lCCpJbjyYVvlodcMecIBT
5RyG5y6xvGN539ET1u8iKzI4TsO9XSmCpngwrDVTaAc+l+eSkqwPO2falYr2KwrpdTZR1D41Tdh7
aZn1noT30AnNLHjNB0118F0ArEwH4aTT8FNTwutpagnfS0d2QQ0tR2OScSwMUQv7l7u0kpwjQdKn
TMDtfsoVWFzscGYxRU49G1c4WW8o3mw0Db5XnpPSMg/6Cic404WY3u1ZdjlGfQbW4kOBd0HleZ2d
7aeivc7T3hOJuTZG4WrHBGotJ3u15mDt0hpbgbh282Iot0f3YiLqu5k5b1CDVW9ktEOnzdRn0iaE
1OSJKl/r4WC7iwJQtTabe7sODqUZ/ZqtdlVXlb+UrAZmg6qogg8PxyfZaZhCHQz31LPG484oqLYp
JGW3hfbrxQ3jcKmTypkC8yrvqWMoac+h1LKpsHfrGZyKIeafUQ9ROupu26V51nTLQVPhxNqAmUEu
7rUmWKl98LuWGF2QYzZ1O/cbWxqiK0OpIrpCs5FtGiO1vB59z1ZfcvFi8D1vYKdbV83UVGtwPhbh
SrB9k6ni0NiZOdAWvRLNnW1pbe/3cK72xP3pBJjY/DFGGb1Fmh0+gmXRnmpLYudCOzxUHBSWJmB6
HVpkA6jbNfRIgcxYmAc9oMzslHXOJA6u72Oa7OqnJM3lITR14gw7GVHlmPTsAjI4+ZIxvs9dW8DM
jVVXKAmt7ho4MsoNKBdZO71FjZHdsNAvt5adzwRrqO212ofldQ0l/CEb2vB+Sqcgfx/Ktko4sU10
ssvKVF++rzV8Xa7UTjNrJlw2mqlX8j5Sl+6qs+PkANZQulC3+7qspp0m1hiS3umJZTHWjwgT8Rok
H7BeHb1nolRZGEblmMh64WJf17Q0+6QovUDDslmtcHl0mlOp10eQ2IDB4/sH9acy/9+SjHaaJJMv
Xd5NtOL3+jpYxxugPLvuZuQ8mXiUYl2EhK66mq/MFQN1V9/Im2Ldb8BzXWgYnLu7kwqUEWcGhCO9
3tvR+6C9k2IC6OVCzfrr6pZ2miwzTFlB86Sv94Vdc1aMXU1JSleZgvt6kJF2sN59/xDPjLZTI6Oh
Eo1s1Jm8JzsCiLZ5a5T29vuf/vr56KfZfMaQUQREHrGXlno/1/ehUu+7+kK/4+sHpJ8m84VKswSd
VHf70LZu4EJtU4oVw5TfsNGF13sprPJPzfy/Ywyp/f+3uYJ86uZSF9k+p+G1wVmvfRTloONREtpK
TKN4UlToQgLynubOA7KyTZW19uhkUiMegarZ72FcqlD/aNxi250SeJwA8scCOKolX3IVff04tP9E
9KR1AFLLsHeRwWkz/Og4X4qi8zB3Ojps4n95o9qpXVQGjQqwlY6wkJYbNiCEgVTdbWVWl1LNvm7B
yceR9FeBOppgRcml1e5Tox0Q1B/rAkp6oTn79czH2vj/P85svVjhPLX7EOKuU9QcJdPmSpWrB4Wm
X0WpEutVQHfB+KfZT5dPKvpsjElr7RfuJgOZoGvcy4+O9I1/eRe6fDK3zjh3MtNo+l0gbJ8I2xqd
CUFumB4vzAxnqvjySRU/sYrYnLu6RaXdqvuCVZFKUZGYT8Isyt9CEMrwb3dyMo9O0IFhIoOdgRhU
sE2RHmJJ25V1tvqX39dOowvTJmLjkTFVNNO0LufODeSXVFwKaj0zgZ5GF3aqKev5UJZIMgzKTGJ4
a/v0grDk6xlUOw0RBCVO/AYAcjam3YMIwqu6ilZ0Gy40db9+w9pphmAz27Y0Exq5a9O5d62lHihv
27etUj4M6kUrw7mrnHzUZMQATy7Hck+/Zj/GwbadrU/VmN6V3Lj/pzd8ajEPghaNsC2A9VufktUT
tkEoAGLRf/v1k4kj1dpKzpGA7ye267BDKAsU01Mpgguv4WslhWadzBNSDTjXKjXsEMF1pdurAdmx
EI+2PXsdh/Kiv3Cdc2vEyYxR50ORwyYs9kv2Iwi1bZEeSJz1pPluarILa/6frv1/10vNOpk15skc
Bgt44y4wKxjhWuDw/RkHpQ61X7Ykpy+LbDc3CvEp6Jnt2u8TxOkYQ213zNRpJy8dEVZ62d/KIhUK
bTAquaiyzTtdXzhLUXl4IVPy3zqVmnUy9QgLDG/RjgRhNu2jvUy+BBErqsRVhxj8+9FzZvifutDn
RIuDWmb2gbfuF4p0ler9Q2JIP1Spfv+3SxwH1l/LZproply29rKvydGw4gbmJNlBtRAbNNaXTL1n
fMv/AecEUxrP8gTUPB77l1DAHK5E+z6X8UeKzIBQlMcj4FaB5hXJsn5hBjzzbZya1C0j05WgxgRf
JsZ7grStoEOWV1UC/CS/ovP5kVfmhS3lmZn81JNeyxam9KrtWOuKJ1kcO73dv3X3/0PJSRWZkO04
6fltqjv6HL52kbFvber934+Bcw/qZBLpQ1tGDtiou1o+1PktjPJtKnwipY6idW+oLgWRnntIJ5NI
slRBh6r1WEwyDnqh7+ZA+vz+Fs7MT3+4nv83jCvq0BWazSWp1e0wS4SglGHwQoJruWpFQfSSVKkP
31/s693gf6A6gBiXJAhLGeulJT+0QQscH2+BOcBTU8ZtI1vzA43udqFyPi6pQ8H+Uhj0H03WF3Pk
qbO8E0YQGdQcd9Tk75ZYJK95nwifIJXClRSo0uD+yXUYlComv4zmajEA2u7BfjrTtMS+ZszTumMv
YDm9lml7fclKUnlCyvLRUnfbdLKhbCd1+d6Hkn6lgki/MMrOTGanhk1d7iXTSLE8VjTb9eyz7Uga
lm7a+cIQODO6Th2bWhCpA+W7ZWfkwbBTwZwh81MvaabPfCOnhk0Vy2yuTLa5y+DKt7QbA/Ul1e81
Du6k2LA9D/9tx2AcH99fIzkDRKRoKZtYpR7pspdGRnLGDHYuwoL1/fg98yZO2QElJMBCL5iNx/gl
RymiWgbO2Z4K6qUZ5dwVjp/pXzehBF3Buddc9oZaU10k6UxD0cEqwI7B+scF+JQRaUwEfoq6lXex
HihenQFVbIygWy1GT4tNkZULc/u5mznZhIYVjP8uHOVdqoQe9petncSbuB2chTSB79/IGf0YNbr/
f2AFp/muHXplV+TDPZCPR7Wb/Nkk3aufoGxrMfTwtqxAIg9Dv7JjTb2FvW95JXa5C8vlmQPDKUxA
Sjuq+32o7PQx+BSovIyqligbXwqZPzNFn+L6RqqnpRSGYgdumMSuR5Nf1/CnxfQhkqH9x7s42UNm
FL3ZxUfyHvyVYxsbFR+7bF6orJ17RCdbvgXoctUjkN3FaV56dkzYl1E1qS8kAsG+HwlnLnHqri6J
NtTY9E67rHoLlsq1JDRE4SUM7teIUFUzTsZZoI4ZMiwFFlMc5uaxQVS8xAQ9vucaSQpeW1j1Rzna
5KvU/aSjdtESfGgLDa2GlpohbiAQqr9SVdF9lGXKiwUmMHHiRQ4uuGvO3f/JXqRpNGOqqlzfhbQm
aXtlL7RR1hOhgf/2fE/2IEWcFelI9NEu1bUXtRtjR45hlwnl+fvfPzNZGCfjjyW2l2QCBPdFRUqR
up5ZGNhaE3IWXriDcyvRySCkH9xaIjbjPdnae7meVxRBAmcakEUsde7MeoKvTLuEPf0jRv5iw6Ef
N0F/TeVL1wdBparKbhwTMhGEX9TG2jDeWaTwV16ReHeTWczrg3DTBWkTffdJfSZwU28wx421U2s/
JFm98HmfebynjmoUG5aKdHjaJcpABI9MvFatHBNBj8301NKjfxuGp/bqRZUTKSIYbpd08brh+1MJ
qLKkfwKXq9p/LNYxysfE1LWdMTxI5i/TsICl/UgXxYGhdmG/deZL+uOI/uvFZeyIq2yk5zgmYPbd
Mg2LlTqoOum9U2ldGIxnJvVTe7WS6mS4aPMRXn/QluCmUNAhNRBXBufIEvn+mzp3JydzgiqH1VgM
+rgLlkXeWRAd14EyDX6GA/XCGn/uEifTwky6i6ktIcwj0Y+PWVRLPYKrGN0LM0Z/ocBxbvCezA1d
SNZPpZbtXg+E5Cdl/DrBx3XGBQlHJF14WOfeyMn0UKdzakUmuVCgJfS9nGMUxszbgjsnRnGZEIUa
6J3/rSx0auesGvxBVcLnyNF0NRpIzPBhlN1dmSd+K71+//rP3JF2nAj/GshFlvWRMlUxoMk7y3iQ
qhoNTeYUYe2E3XBhIJ85PZy6OitypdugLsA6B8dIF/Fo6dWF137up4/D4a+/fzETeEQGBaqFqNEY
SDUO8gv7xnOP5jic//ppWapjs0AlvEvzl7xGafiLcAUOJJ8khl+YRs5d4mTHgAKEqMneqPa1/RDG
Mdk8EqReXJfy1ZCJC0//XIFIO/nEK7MnOYXcuJ1Wh2Tr8NeDsek5sopVQ0C2EwzarlKGyiNB8moQ
xoVXc+aLPLV6dqI2A+I6g11HupRnqcjKy9qefKupJSAOIl9/P4TPrNnayZc/BMQlpz3BHINQhwe+
T/nAU51hPGm6V2thw+6qICBc1sz37694XJ6/WLa1k2mg6zIuaAlt1xqTurh2YVgEG0eFl+LwXoMO
0XyS1PRd0wntZ5UD+fr+uufe5H9sjDQeitmuVIKog8fO1htHH2O/YJ/ojMGM+CV4JvgXinqQI8Bu
n7+/7JlRempdTOpYo57Q0oouhoXwaoLcbQupYj8nuVPqWeo3OWLq7y925oNWj3/E31+d0SvQQSGX
6V13lacGQZ6X9jdnesbaqVmxnwo9i1RuJM4cEfkZQpen0Mfl76FnCT85SWOouJ2uiQK6WS7MImdG
56l7cUGQwgZ+avYjVqxVk2WRZ83oPiu74XgWl+ThmbgO8kKKL3zvx/npi9F5ampUYxARTWWU+0hP
hq2Zxxa5tshapXq0L9RRznzap8bqGAoZ7BpN2WWJ+dZAZt/EFiyXTGtXA/lwF4bCuRs52TdE2WIq
S8HrUsjJW+6L9mfbX3gr5376ZM5Q56mR9Elf9pYE+W2JQcSQIdqjIYYv+v1AVo+/9dV7OJklDLPt
lbwwkYqoWYt+N8rnD5JAi+ckG4w9vg6sv5I964u7WJ9hJ9c/oRd7RVy1V7pW9askseTKqwbrobLU
+ocRV8japRGbjGMQeeb1JL15liYDAsmq9sJffebBnFrR+iKkUCVnyo58WDhjLZcEyAo+3YiiCwbC
M4Pnj0f7ry+czEoDHpBBV6RZCHBavJr6qVG/A93zv3/0527i5MkvhhWQa4phMEsQ2fHNfZhL0K4a
Pbxksj5zhVOVS0OkjiB4jQ9gTNFW6/m2qtLraLpE5zr3+8dn99czahGDze0RYEIrJ9lKdhqtVLbN
rkZQ7eb7h3Rmoj113xJ0KjExoUZPy+WFNPJnUij/cRCdbCpFOGbIBgXdO9NsnVaZ9rZmYYVAnfj9
337m8fyZ4P96PIMiybUmgwG1Ect1xI7PIG2mRL0wvZ37+ZOnL9sBe3kyp/ajMuzaUFkXFRCj2gz/
8fkcr/vXn6+Ni+gTgAD7ybgf6/es/DVdMsue+9NPdpSpOkVhPRTyvg9JzDX1oFmPIps9O1SVC+eS
M7ufPzDnv/76ROnstivJZddJ9fZKSEFYJsbF3qGxSgBSZE8pC4IsK9S59NS+UJw4g3Cglfz/D60E
Rl5qHWSjppA31Ky2iyzujdx0s7DxbeyXyMGcoMGrQaAwZOj+wmA4c7un8iSD1VqvByrhaoATLgjz
69guDmHSrxa92+SthDGQBdxQL1XRFPmPEumLpePU00riWiomI+ctosD2icXr7uSZoEwgp5F4K4U1
CYfnnhMtpFTTKpJ6PBUiMid6AYDlMocHJTsJoeFsaYqC/2mW1HDiutigtE5902oelnoyHVLmpX2R
lD3ppl26NyPqgp2wOmfUGtWLwWH4fRrdjnZgkJ5NhzQW6a8+a0y/su38qiIkk3z7AnZt1z7Cf7vv
aumtJ3tyFdTVrWH1n3aDbYIi3QKWSV5coj9G2OWQHGrZeFUD/GyybGQcPQKvUGdS8ewBuThQvE5f
4H5NuJ/q6DGJlGdE8xKsUG1Ay08TlWXK1QzzMyQM1JHT+KBDAdgu/YJpLLI4a0j25PR9SSNmvjPt
LPZjCVJdkVobfRDl2lSy+0THrjJ0yzagvezWwfCTA5/u5MN8r9TgV8uIWOBxnoZVBJVzi0h9PlhH
T5AyzoFnwnXwRr0Ot/IY1W6z6OulaW7LXnz2VUacmB7+7BP797j0oaP1+Y9GSZt1LASiQ2VpNkoO
ObYZy2GVZTS0Wz3NXbXqZ98gVt6Vlmyn6N2+twbT6QiZJ+tPo/IZEh1OCvAyL6iDaWg52pzi6iJO
nadQ/iQY6LVPiRHvgHj6cca/FaN10FJT80Qx/8oVG88Ljku2nYfAoAKOFmFakZUi0fDIYz8K5YB7
bhWnRAvv1R3IYgyJtYcFIsJ1Uj6kQbLq9cn07QIlSC3xIoANzw6UusnTUuzq5WLhiNWndKUM6hHp
k722RvWpLONLrnU8zAU+WXId2OoLAXUMOaPecsy4n2Y1gow7/A4bCuiWrDB8E/NBHroPeyA3JqMb
iEj6B+bPO5ihN+oEJj8JstAtexkCW5sIB7nvCuLvWq+0YxTJeK+Fxu+SUOc5l7dmGt1DZx5I814O
xVw+2OPwOvRt6YZ5OPs2hUO3ivNnAsSOqNXKm8N+q6jmRxMndzp5iwbmDIpXqgIVtcEVm0qvZgZo
wR5Cecs2EjxwgUxbq2Z1JbJoKy/2Uxa2DQ2NksaZ1t703DkwdG1xjEXBKW6EN6pkX8kt2XNJJXx5
IXY2M3NH6Ro8iJHy1MfNvpYkHH4Dz1tY0kPezvJOjtXe0QsSvyV1sX2tGypX7vDEdom0ApuYbNMM
e0+mVeWjqFoaQllm4AaUq01YYvEMtQJvS1WWx6pz6oUh2DarODpokwAijx4m+E7wiCV296Hny0/i
PGJHLTMCMztjr8f221x2G5lYbicAMOgRNvM5YRXwdYMWcZ2+RGK+K5JgF0IDp7SR36j8Kb4hWtu1
onlLHtomKZf7UNKudGt8w5uvOLkVXLWt2eDoSm5Q+B+wvyA5sFRQbH2/IisAE8zU0GDvauFIYLlX
PE9SYadbbaRyElgYWsuofQ7ikYLj1KubrMfXJPOo8zbFHjGOq0mu0XqU8o0xaCRb9uKYBdsDmcSf
YQH3dSwR4ZimeOEaGV4mCso3zRQ2qISZFMxpXiPDi91Msw6WouChHRQ4hbU8bBByPTMU2/VSCQi6
he21NuFgQYCHpo3D2p0TKcSfqaMxsFAARFmGI3Apr6XFSF7TudlUWBgeC51XK4eA1HXSQ4esM3zK
7+u0xOZJbvB+IAjLy4EzP5qpsrWFfNuZ7YMlVdCI434r9M5ywj58IaimcLm3p1mx7m0wk2DnytEd
wuUmU5XUNQ3jkGvmDyVXH5Ss+JykiLSkdEsWKhbUjtkH5stHlQMBZq5jyI1WvzWS4FUWcu32kCg3
ajUI5gxNdTt0DxvbpJbf1jFIw3EwoBTg0YiqwsMH9QEds3GkLn1IF0apoMfqtH3yG3ar7jDaHpKs
L1fglUNMkOqzljdPsAs4hFjijdDu157NzNHgdyPakeJDM/3O0zx1Ezv+NUWqwNOmx05pzgDphmBx
khGHcKXoR542oDrOpzEiNb+dgFIWcSx5ulUY3iLlWOVBAgRme6WhvNwZraFv+sAakVFN2yCOrhKl
fF7s8kYO5d5JzflX2k6/JH34WKb2wZCx7yldsuus5GPC+7tWIliKY2D56oLVNoy0W2nM3oc0/1GZ
4XstYTLr5HFdtLVP0OPnsHTXsEtfurx/VKKmcKp+2kP1xotPvrGroLtlPEI0lch46lETecMgnqeE
REHA0zsjpocYSVPhsfzanl6Ur5HFXGHggcH0pV7bLF8+8V8xniKW1SGZdtoR5zUr1eCmA96p2Zru
8d+UTqimP+pB0RmqxUu4ABOdy+ZJK2vJQ4GTbYa6uYEL/mTL1XMUaKOjiXE9FyQ9VAOWcNncwi1N
VmxJXk2BYtsyn0ZTfUonSo9dcU1Y3pumMql2ZW64NYRCT00xhtkIAJxuaFDW4GrCgHmEto9ggSZJ
waZbFTD3lxttqu/VWB5WjB57LcWLymko+5RSXD6TxX/VIQR6hBHKdhLhcJBtLNoymEknZi5xaqYI
jMOWtI9GVs64RLQYGiX7EKu4xdRYYC+FrD3axV5JZJbPPNri7T80Y34nAsNetXWk+pHd5RsE5IMz
FeZPlugXTclvQS3grZtYi6PYBms6vbTB8hT14IZI8A48Mah3i9TkxHWlt8pY/ZzlsViXSlkc0gql
Ti96sTcifJRxRUtdgAm9zbOm2wzsJ6DPavJt2sC4yK0SjN2IXbzpmgOzGVbvNr5Ww/E+TusnvYrS
nUSL1wk0BGAWH6oXag2+A3XS6YLkM9lg5nNgWSM2iOx/nJ1Zc5y6FoV/EVVCiOmVpul2t8d4SOIX
KpOZJEAgkODX39V5yuEaU+W3Uz4p1KB5772+ZZMzybvsvvPb5spApnxf6BLohbaDswofpgcepv0X
GHq5UYXg5tVcswHQEOtY96a/zsuG4tzSjkmvZv6n9lkI4bFVMti6F8OumVXzi+Zgaup87G6svp+A
Yb/oZrLKvmu1BcbpmIVfPdt6GS0933vpCDnk6FF5IEMzXTn5hL3Ua18GvzkSf5iS2lRhUhpKbxtw
PJMCAhCgQsl8HYbwZEmtGiaM/UB3uXHBr7Uhi5a1R+IZvmOAHpsHwIrLXUH7F9MIKLRzXCFoCQrL
ZBX2MVcuFJt+AHEngscRwE/FrsEp2bSK3di1ax/1GPwpA+nuu2H+0RXahQiZ42Qm+2znKHtI/FI9
e6SFHtRu08RLvWLPULt4+VFgGVvau8rhOB6lA6l3Nc7SSRooN6mlDTBq0alTk8swsWZo260aWoe0
yaodELppPPmueyj1hD1w9DCXW7Afe8sq4j63weazGvu1RWzv2qMj2TELan7fyfh17Wn72e1NdoSW
Flhf13ZvfQN2ALyd8ljSgP8QPKzUoeqG9qstXfAKmQ9oZTuGbzUKbfcdgwReO/Ybh0lCJKsUUJ90
wDuLDAJ1sKV2sFUrY9tnaRJQMe/gmG52qc//5FrSXVaz7FQG3k8GuSpOMqArwCLV/u3UxLljfvWr
atMiMs3k4F6FYQdj767rsSgCrCALjnO4Zbc4wkKyTuyyOpZFWsVhY4DWZfVOd5O56jmwHsoZaWwm
bqHyzXXgw1XKm7D0ql1AmTiaCRK6sJx1VMH1Fu5fk45SBjzJKDp7R+WENZq43Z42XpnMff/NDYuH
VjT5TmN0Af4AWWuIY3nSKIyJnOkf/mBJWE6Y+w43n0godc8kZgAWKFT4dXaU9upRwecR26sQe86b
AY6+8rEiuNpkjdXvA6gYrx0XvMY+7L54hQ9NpJmwGVH3FwzZAPZQvrm4Xudw0cPBRLcopWCp9Y2I
7tcU4hd7I3uyS5At/FLg/jdL1C0NCMnzLDCxS0Lc3cb0T5MHsFsbfPx7bk9JP+HsPQAvDfdntJ1X
PZA5IBP0ffYmxsFN8CqIMLr8qmt6a68UCAmVBGok5739UCL5CSsTHGUF9auzPwaK7BQKPOKpNA1w
K5AE4yf1UUBN+RCmQAW1wN1guBbQus9lsZvhmXAHmXQRB1hGb0zaQu8aosivwcUexubSPcLSrYps
yrp7LNcpDBU1wB1YqEIPZNAyky99X6ZIf5uy2suGkKTSlCSica5JNlR7t4EXQjGat9oBfoKQXO07
z8PEHrqvOL90By/MRNJMbXgLAUcdBSjKigolfrc1GBBzCkRGBhENMmLq0UgdtBEjoCPnIXuF7YG5
G10QTfIZW5iLF/w6jPxRMgewi9a0Mcq60JJwCxDJRL4jXF9ZE7DitWseSwJVOXfyPiKwP0OHMh3D
pGw8ZGGNpG6d1RFqLuh9nmFbQgnKPQpzsI3h0koNLH0Hp8LBv1AvMkwf9Jw+OhcnGl2XT77v/vAE
7n7+CEsQVpPmSz1TNKohn3cvwKqiHX+GvGnAXCAhVqpGRAEPwXawJPbr0MnvS8cip7by5A48Ndx3
B+tNDgg4wwvioHxc1XVObnrohZOu7t4MGW4Kwn/WcG2DsLrJ4tLx+t9QPo5xgC8ONnQlbluob3fI
VKNfO9UAQI5BiNodlVA3G/cuYWxndSCOj6wtohrC8shPoRweh7a/q+GwGGUTfR26VgICVYM21Tpw
4SLZZRCVL6QPJCA4Glg2gCZdVNNCLF5QXiZ9B6vPSuEaa4E1cQD3U0N6P1jHjs8G49F+QSlC8LWr
dPnIgHw+ep4K9mEQwEYIJ9ODBScZQLdYfiOMkTjmYwOzsWMlrUP659rLbH8XdrBBru0OwNJWGIwy
CE4ahFZeEYovIaYew2AHwnp6DaJ69mcmw/hki4tHEYeBfOdmeQP0WmO+dZ1FE4rP+Gj3NXKHBkU3
NQgUcKori+uKdN4XaRXBue+66UDS2f1SpqCTchfaE+Dh27euHooZgCsAW+DcLU7+WAPJUAYstnuF
bgEC5Rj04UXvPQT7uVLdIReIZYyZaE9DVYxnrnPEz6bGB4xmMOHO7l16KvO+hqkW8PoyGlWQtVDp
p7O9m0LNHj6O314Cqe/FtxYZ6YlPTqcrRClBPD+pqr7ys6oHZUpeacf9/XEbK/HtpQ6vUbCJmjDm
TxPDSViOQL2wcP+5Zy/SRy0IAM04leTUaOdFdj4WU1pvOU+thHDJInshUfKMC5oEwNUggR3awBoB
nMGxuXr9xu9/vwm6VN7JMcioZ9fkBG9vHPKNQexodL4hov7JBhYZADlOTcUFPBinwa8TqEbLo+3V
JcRZptmoF13r30UTzBZgq+DKeGad9VrY9Jdyg41Hv5/wpkt5n8Ce4VjQXaNg2H0ueXM3a3Zdze2r
7Xg3czv/+XgUXX7p/88CupT5Aa00KZzZ/FOIVJvOr6ruNSVHiIUjevH4IfVGuuH92UbDyyj4J2Cf
Vd5YyGa0TxRmssb+1f8leyB4NW3xBNZaWGQdvIzgV/eI6pEW1q6SJcL6EwA5UZVbPqhrLSxWDKHh
S9AIaZ8z/pUOr8bPD24N8kjnbNRWrHXGItksi7Sbhcick+8W5R7VwZBRzdUb/DGerH48WSMWEYQ/
tkz51obYYgWZBK8AqkISJdNpfZZucBiYiL0Op4HWkDtn6tjGVFxrabGchKRHOjScUP1uWBijHAA4
O+rhZIMA+L6Br9St9MCS+3hIr3TTEo/AAR9ioeciIKehER/Goo0UlU9BBcMAiPLvP25l5ZWWbARS
BBTmoFkKIOZd3QYg2qiDyRHSGOEV2m9Vra21cvn7P9MmNaOytObtmVVvMv+mvftAPeGcpreEHJf5
9878X6r20xYrMFcWIJBdc5o85CwQdQe90t3y8F1r4PL3f96ATGEnJ+LaJ+ME4ECx9EX5KP52zZb/
8donWsx7GF3JIgSxDByZzEH8H5Y35QU9KSHhL89m05V27UUWs7+25kHDU8U+yRSRw0b3X2YbvFKd
1xtJvvc3ExosZj/FYU94GoXY3LaaqyEoLxk+hHo+N14Xkz0bEX3HNZ2cDMsi2wUvpPzWgxyXD6/w
HIw/bmTtGy3meQtXdjesAbxW6Xg3Bv033BFAM529jTPbyvOXetnQkaXrBpCL47J5uiSY/Eu8D6K4
T/38pWtzb0P3MMw20qwgNwUAeXCSxYMzb3Tw+1lc6i8mMyVzyls6wxc+bFiCWix9KkCD20nEqHaQ
8d35WZsUuONFjam3RNcr02MpksUhfYQT1gQ4+/jYoIg082IY+YCL1UZwOvlULQRdqmPpNMhmblEw
NyMsVCJ43rZ/Lujvj7vlb1b/nUVqadHcZePgcwr3WOY6V43wDvVg7YTnfa9ddU1ksPPKcF9C3GbV
5Q+t54MrVKLN74+bX5mXS0/mcMg8007MPpWuPAP29IR8zFbx7cpe5S/mvOnmkSMiH5zyqns2TBwQ
Jr0Kih6Z540xvdb/i3kfukEPKgsYPgUlMa5pqJOgyMxYLlBwHRITCJd8zpGQ+ovZXyAGAJucdD4T
1iXEbpEmhKGT/5aKT7awFMcOugqZL1l5DvwKnEIYp2HHBW4tarPHjzt7ZYVZSifrihUtsUNoAVOI
DKe8ubBLAWOdqf05Dya6tF8eIJQrTWHgOsJdvqe0eGgm4HzdaatEd+0dLoPtny1XQBjdCzD1ToG0
Ti0334LST6iaN3aStcdf/v7P49nsDHU7XFD4LrvmNByAWzXAan7OnocupZJNMc4EueHunHJkhH0V
7tvWfay78DE3KQzga1BcP9fZiy09Q+XJJAOhzkipgNznn2blAnomfnz8+BUxHqQS//1SuK0hTF43
CqVnKejYFAerygrzo9+MV50mB99qXvSkfvtwfKtxgyytMHaC7A56V4Q6ER0Kp8euab98/HP+auXf
WUaXpsmkI2D1oVrtVAHWfTRuLpDGw07UAJP3OGq4iPbO2B5CzfmxGkJAWnvPxuXAka8ICTlfaOeD
j2MpcvJMah+57dd3sF/2jwYeJnfKgJnrDNzcuiCK7tSA6KCFoM1dY3ntVVd5/oXA3h4DI7IvoejI
MQU69k7jin7NDGi9cwWoqtV76U0oID8MpamuRzN2CXYWnQRFED57nhG7AeU5e97W+lBkHdwQkFPZ
I1modr2G12AHoFa9gwUEQ+gdBdZ+EPQn1EMwkG9nHfcFSIWWF/gx8iIu/CJ1kTClh3NpCdx34bkJ
GpNQV2HGAG/NCziHQ034XBe6+5pq2z82CI/FY+i1iWvD55miAP6SFQpiFNgMCUNCaP9xd61Ns8Vq
SoM0QLARqD8E6c92Fp5CMSQkL5NPPX6p1hcTEqjGR2GzJK92fy7Jqxk3ivNWOC90qdSH1Ma2OMPP
Hk7s0F5XQEbDn/DaP4pdtq+P9K66Su+QEetum8TciLthQ+S1stctNfwh7n0ZUMXInlYI3cfIiPJ4
IO28z4PaIOlJnT2tAr3FVVs5GCyV/EHlIXkWwnVd9/IH7gE/rIup9sfds/Yqi0XWq1GZXbk+PU1j
2X7hsqDYgpjaDWOmbyQEi3GeqeFzm95SNOzAjyBEuRqK3E01vyIxPNaR6ACcmAKZff3cCy3W2olI
rw4Ch54suw4OAm5ucegA+sfA1r3yvLx4slIv/Nzl3F0svM40uJUJyHz2y2fbV5Ftfjnz61zCtiLf
OpWuHN3cxcEKaXzMnrJ2Tt7siCj3+gs6Gl4UgQxfpxDGAh9/t7VmFssAE1OF4kCAA9oGhhAOahz8
YDy1OfndeHRj3qxcTJYSYOjFB9jpqBDsCw+JMBWNkz6GzmvjPxukxqoZ2Z9abzS2sq4tFb5+XQ7A
EVrz2QMzGG7z7MWd2yfgwbcOiWsNXKbUP+cTF3cQH8sAKDRdfdBzDlhgTX9J1W+ACNeevzhe5Yx3
ZcY91B4HFpiK3VB+8dugRsZ82AourawsS2lv1vAynCxcRMcBBTBB2/1E0m0jsLz28y9t/vN5xtRP
bRc5VxgakOpqaoHqTjuFza5u+o0mVuKYbDHXZcZ5BtIxEnpD+B2+UoemGeBRgHQCE6Djc5jJpmra
gmitLJVsMdlHITu3HQk5qZ59KYPx91T4P0tNkEgPH2ihNna1tWYW8x2Vh0Ffsa4/M+LAeBmJvcZ7
kWo4Vkghq6zZWvlXiswpW8z4Nh0LWMJN3gkBoVihiNRvoh5A+rEDOxq2DGEPCFDu33NUl6i+2lDE
rBBK6FLqO3tV4U6yoid0zZ10ULeRotIjNlDKIz1XeE8Z8BARRQ3tz6zIUTDr+F10OSBKFEZsLHYr
4/7/lMBIunYOdeR57GXsjsjtbrHCVka9s1gUgs6IgaJO+gz9/ZvnjXfIcMFkY2NsrCzSS0/Xya2s
TIIZjTJTUSSzHp/ysUf5o9+9NbP16+OdYO0VLn//Z+JWSLIy6U5gJbL2y+Dp71q0RyvXDx8/fu0d
FutCOTSsKoIiPQ253hGUEVz4TbgLwL5xY1dee4HFssCCIBymwVYIzI5m51lFfdVMyNincnA3Vp61
JhZrAR4MLd2cesAVlAOK/VJQsRwhdqmDyr6Pv9NaE4t1AMU61jw6AzvV6pvj1YlCfddAt1SNa09f
TP7AAw2og27hDMfpWFF9ZBP86jOTfOrHL8W72hsmaXHXOzkGAtPM+cUD/upa5VZsY2XlX8p0Jezp
oQaGoRsv/Yc2ra9s30I1lpWdHcZ+1Qy+9ZRs9PXKgrxU6aKwdXRCCC/OlSg6WL6P8Jux71XpP0/t
/JYFamNirCxKS8XuBEg5HBi85sy088R8UNk43Vg3Vnp7KcxtrQa3vM5pzsMMjwQ/FVcBfFOiABUa
G6N17ccvZjXJeBdoA1CXLLsDmCpXFc0+FwdaCnD7biqgXsVirdweVenHCZZOqO/Y+OFrI2kxk7PB
tDWMJPH0foBJO1cvTtk8QFgfD6B3RDWGGQpP588dSv/qZ/9ZWwk3TQFbAoLUrrgC6zFuEOVA1fzG
vrbWz4tZXRmhNSqPybnDp1L5uUSkI60+Nw+WIsqmbzJe+aAV6qaI7Ow1GOUhDx5zIJkVazYWjpXJ
trQy9X0ggrRyHThusvuhaG91XyFN6HtD3BIsJajk3ej4tYPIUljZQbhpz1ymp5D+mu167znqKZ0q
WFV9E6kPXUB4CHkKzUCBmkdYM5Xmcwf7pW3pWOLK6xHMRo/4Ow1kD+JHuxHFZR+vvSsb7NK0VOS6
HpgzOKe8SMntnIUytkFkgxLMMsnIuvTwcTsrg21pVVo56djBRiY8gXb95JH0mZXAXmRMbwyFlSVl
qb1Umta6HxDdmR0TeeVrGm4stGsfaDHlEVfuCr+0OphbyO8C0okDigRvqBjHmBrZbok4L497Jwy6
1H6jtsnzRYtzlO1XsS8oxC26s1BaxuqjIShJjmqTs7telOmeitSLKOnFHso6XPCVI7fohiufcanp
VKjfgllo2p2FHG9QQo+at3Sjh1bWziVc3qaztgYIjM5FENzjVvq98AgMFLPy24QIM8L2qP5sio2L
w8pwW9a4zbxD1bvgzgkhxaO26mZnqfQG5+Cnj4fz2sqzWDtRYQXhNoMxLS+7JuaFyZ6CFMaWuNAX
V3Vr9/u2cs3G3FkZgkvRa2XntAAq1T6hnEjE9uSOv4ZLPhtN94lXsnqjnbUeuvz9n/0mHxCLonPd
QNtE406JXZ/BA2psIy510pQE3ojBxnq61j+X7/pPU9mAC2UJT9NzM/6wPahWcLRvNp121z7Y5e//
PB3+uhDaSzx9IiTWkBWFoLCM6WNRTBvL5trvv/z9nxZwmuQOUAdwCWnC6YxSPnEzynx+nKSyj58a
Yks3A5P3DpQSwj4pnRFU/Jt+V1buY2f310JUKP+X/OfnWloM5olzaXmG09OY3oV6hsnXnQ8M8win
M+hTP27j/Q9mLwsri6GoiBKIh2huvxZ+f5uP+mw3g7txmHm/y+2lqQGK0aeC6wa2rgJSuRrWfuOL
7mGDJzb2gbUXWIxYSK96VOYC01V16rqvna8FoJZwV+Nj8vEXen/ptZdFj7Al9JDl6+YTRSiVQdXh
Gr3/+NFrH2cxWjEmB8SeA/sEbNC5QpmW399j9UosaytGcvkK/799QSn93/mQQ/LQwDEenmWsO2ql
H1hDb2jWXWU6/z4IiPc+fpO1dha39TykGRLJcChJfVTr2V9ta0RNKGxl859z8LmaJ3tpAuVWqHfk
EmM1bdUvu0vvoOTc2JdWQFX20gHKB5sARy6KuCBqTQV0lDiEH3jpoj4Phl2YELu8tc+m8KFZqGBg
+/FnWwnfoVTgv/2TclgXELg2nvK+vK/K9GgNMvYYfEtAW4XoS7ftceI0IXKMuPs5kgrc2v7bqplD
KlUOeayW+e2spi+Z0hvzfQUiZC9LHdMMZfjBHMozxPDywEhTnpqem3JPa1HeDJkpeTSLEA5GIJfy
DkIANp5loOx96jfY25qutKp4Liv/pWWqCyDW8eYu6ka4PUazouWDgswcyo2QIOjRDnO1qxWfNq52
KzNy6f9RkCZtLvLFE2cQVXe3FPZ7hj1Y08Zy+/ee9c6EDBYTcjRNWsHryZysoe7irOWYlkFN77s+
z45I1gwxqdPhJURYqoyYKqC8E9Qktp/yqxSB/gcBkfPe4W0aax9uuJ1FROL7oB5pRelVnbJ+46f+
xW+981OXGUta8cw4Qwq/ieOYTLv0QPb5TuydI6RD+gYpmXjeXevr9lbd8mP9AAL6XZbwjXG0NiGX
6OMxy1UDgAhah+EgvCerqNJ7GF80iRdELsqFfn88BVf2j2U6EwRy8FY9tMPCWznEHnLOXvy5Ry8W
xZpPrRkHCzYQKJ1smLXPgIwln9y5l0ZdlnBgM9/4kHTQ/sGkqohGniVkEN8//vVrU+Hy93+OUjVB
cabROOeACmDOVpXpq7kaPLgce/09bATz+4/buYz894YZ/W87vKN1E5ToAOCXX0RGUEuZbQQ71l5h
0QEQFrRyrGDUNRbh7SxhlOZXJYRa4WmmW7GOlfGzLMStqgaKuLAEf6xUSe0iCEBU8Nz3W14WK59n
aYMTlnVgB3MLWCTzHhunOFSs2sAarz16sfmEocHa0iO5KnIjX1Uw0tuhUVhUPu7YlS+zrL8tegNx
2mQETmbloyL+9Vjqx84tNw5+K527rL/NUPdFsT/rc5i9Ao63Y9O91PkOie6NJSh4f2AuK3CDus5G
BunZuXV/9zUQRXDAq4afXnBtjfYRodHk4+9E3csHf2cKLMtuoaCFqdEwqbMU7OgAihDy64GKBGxe
YAAKGMBCDH9dy+9OsU/5rxZ2eUUBLumFmT/LY5MeWQELePEE4S6UEwcneKpKfhDma1U0exO0UPV/
Lcf8FOb90WGHvnOv9fiYQjfuIaqBUvuO/8jlqfWA90kPLSh+LrSxuUrw/vcpbNNrARyIklFq19Hk
wDr9dmTHQkIwAc8lGMwDtAAr3QDkiq8Que5S/Gf64kFay+JGvpXkFnWSePSDwmVVCICokrk+AUV6
1ODlu8cUGcpgfNLZm9vMD74971yAaarsOGewoe5NBCpXqtpk1G+wrLaNTsoJJH/2u2EQAoOGpMs9
4TwOpyB2QZeQz0LolzqHUbkfG/MdMHvwlgo5RVCUtDqFTfIehSWan8x0CQ+/kPlYFU9VI3c6+y5f
gBbCN87ggAujd6ePrK6LPXgzG95HI5ADnkFdWIrC6AkSmPEgQGgaZDTD2hdE5YE8csp3U6qiUvyW
TtxOJJJpYovHrIPptntNxE1NH6n95OKIfOGr+NYBNWOJkjdp054vlXPE/KClnVSZjKz2oQ0QKoeQ
QJQ+ei3JvSPitRlwFvQA422AJM6Fd9UUNfDqMY4QRRPjoBpztfeQDrbbG5xaKUobmux+GoGsge4a
1bz7DtmDgYudZPs811EJ/Yv9s3dvoCZLLGy4Yq5iXbjxIAC06Al8vsHgL5/b9qkFClS4AI7kPAbx
cieBAh78nT99ZwIkH2vP4LrY4RQlryVotkJfp+YVoFdwbb9Ium9gOsrmxEzoH/6s87PvPmIuR0Wt
I0GwDUcgtqZ50vl4e/Ma6Hv4sUcwcNoFqK6l4HiAohwBjAJu040CRonftL8ZP/Aqyr85Q1SHb631
xy7+IBut3XMqx7jMnf3H03XlqrMs5ZFNCZBDiTpQ0s0//TB4GiROz8wufoxT91DY1o+P23l3dbb9
ZR27hDqNqjwVJwrOxg1sSsMjCnmqjbd4t4oHT19sjUUDI+vCojUYxNNlbPFS3ACvaB86IU0sgjEH
S8zlr2qoYczjtnojifXu10O7i91edQNhJUpFTz5DAoVYEwy64dXzHVlFcyy7wVz5rSYbL7nWmP3f
o4U9at1Iz/ZO2guvWu4fQi+2wR/2HX6FOfS5flrsonWtZYrD+nR2HNiRC+PBw7lz66uPn/7uLmej
ju+/r4Dscct8C9BL0xDAVn6S8XHGtAmrLQ+plW+0rGEHRML0gwHcVExiLyprp8IZ9Xz8JBuUy265
5qy1sugJqOkIQpio/zCTZyLXCb/nIUT2Y3oYUXrFQU74+HOttbPoDLfLUzUoCJcKxb8WfDwNgXcO
dZCAKnI1jfPzx82szM1lPWxedL4719BeDojJR5ldHTACvnzu2ZfjyD/nbvSsHrXXImMyYqkEhgFo
JN+2N858Lp7yf0cN219WvYoiD9KmwgW34PMNaca4I9NdavmfmwzLO6Nn2UGDW0Jxtq0smVVw7qh1
//F3Wfvll7//810IQf5bNbYBpLx+bju9gzvMTRq0Gzf/9y+c+DKXvv7n+ZXricrPXX3CrbeLnHI8
hLXzNvsCllh2fQsDTYETQUgAqQgSK7c22l0Zse5iIUblvARKEtB+bBweGCA5XITZt4tthuTz4eNP
91ct8l6vL1bdqSU+8LxA8ElUGXl7HDJmxN3Datems77r04m/uYAoHHygPw7lAC4cTjbuNdeDeUKm
PtzxsJ5PHnT5QMsNKq6t0T2C/5D90IBq7+fasq9KAkeGvrCLRKrWOgbc9Crq66oDQGh0HjLfzXcK
FdUH8K/sxJZILnnA9e2VY3sxhT7gXoOFsW8CWR5bv9grt/415aFJXB7g3FLUYIUGodelENqE5UEb
I75l1JBDSdW4k4rbYCRJk57ZqLOvBByJI5ehHcNLYE5ggweqlU8mHFca7xDCCfJLrRz/KyVesSuc
DrQgrZ1doUp5sElQ7v3CDrBnBGMMg2RIFOBuawFZqNWNRVoMPJJu6Z1XlvhljetAe9xIW2NO0mTP
vZ+f4VoFmEtza1i9cVdamTtLAxu3n4QqWpOf0xEWjrgB2D3fWcNWsnpt7rDLq/0zd4JmAL8p84dz
m2ugg4S6hnUV24XgX/lAn8L98tYrhrfSzpHG5gXdfzyu1+bOYldpLAIPPpi/QLJBz13qwA/d4KCo
gB2LPKT8E5Gr8HM7y9+72z+vWMy57UhDh3Oq2U8xOQfRgosS2CijAGHS3U11urHl/xVCvjNblxXW
hZXzEKWo+RkIR/5YuHUrdn5J8wOppHMUGWCqPb5kAkSR+ycgJk0gzsgOYVVhUbRd66lnY3fMRGsf
SdfLOyrl+AwsR3BfDsoEOycNhvtwzAc7CtMM5jwyZ2OR2A0N9tNU+ZEHEhvkLdUAUs5YxvCJru6z
gc57v2Ps6BIHLFALDKsDn4LquijGKoG/gn9iRjtRMQwigaV7ewY9k9wIrxvELpSI3gUeQkgDiwPf
ivuMilu4iWXn2fWLYzCbKgYcBlFuu9TH6VLENghV7rnBRYRXvUGBjdfc4xLLoJvhMqHF+L3kc3Fk
TtpAh8Wbg3byZocie3aF6pw6FroWccac5hRiRYsJ9iZYWwJBpcyQ3eUodgLuLOgBkcUF1gLcKRnC
wmwMl5UTwrIou3c8K08pL86FHd514F2Sz5nTAFW22KiUqVIw6ZQ+82yMHPI8ZsXGfFr70Yu9iLQd
6EipKM6DAkI5x7WvHtmWleXawxd7UJiWsO3pL/Ga6dwDsDmMW9yDtdVtsQwoklPL8ikqpTz5UBXF
sVLOXdqmnzt4LEusecb8uZNYPDVhP7SfxZqg7IMoqGM/tYwti6mVlVOvtsIRbkPZgxnldVNOfdRy
8VyLAtxn2J1vtLTypZYl0wR4TfDIWH42Y/1VztaxsegRmMjPnf6WddPUIj3Jxi4/E+71QFvBLzgE
tGsjR7eyTy7rpj0I3PyqcXPIqoF0G155fVtixWs3HYnXvs7l7/8u8cPg0TzH8G+aN9FUyYT6h03Q
iP++MN32ncW8zStQiGXP0pNnTy2Q5qSz7sc+TI8Krk33KJFrcOb38yoxgSPfOKpyyFUPJvhvKEOh
sQKv0sgIO1D7xwHh+1te96o/mrlhJYxtVPFtGgL9qkFThzo1qKpdUSJTUkpkyax2uLBD3WYEf4aw
e9jZ+cnUUHr0pWwRwOvodTYrcw+wunevArs4cwzK59apTNJXTnbvsyBL9OSJWDJiffNd0vyoRvhu
eYpA03vZ1e7rtC3342jUS86FaqG9xU0fZNaqv4U6rYjZBAelwu5Arc5zK2EurbA6FuV37lJvbwaR
gk+GBFnELa8+FHTuzmyqpruAV+YQWhP/A0atdQfe63RPegBsOTjTe0fyMJqtFFT4ibEH2xrAl27K
UcDoO+txB5H6tiScXtRD3ZzYOhWJN6nqzkKN/15nTFx709B8NwokXCJE/kannl47vHsplTseeoCf
adXfjFOVxbALIHFpzW0MNVeeyABRSuSSRTw3wW3m99de2iJyReZv1LhezKV6BMYeagzQOWG4ZLpo
DMCatmkFdOSkIJr1yJy4WXPNcf2Oukwc7Xy+mlx55O5wJYDthnPe/LvR7g1i9M99x4vE8VxghXMU
uoo05WDxGQuncvoIULkCYBpBva4Ce1nk4b0ImypifvjNY+IXsd06qfuWQXVGkaaYigfrAou2IYrd
lVn9ggwGcNOQPZDKL3esDqe4gMQd188JzXQGwBSc6HYoh/sFb+nDTLs/KnO/e5m8B4wCXHZIYSGH
dyMrK64oZTT2QjIAjG39UGGD4LkGuzdtNObs7MHExuY4RiCbHhe5vANCnsWZ1V4Y1+D0sQn6y6Zw
kwn8rUnX3TUW3V8AHn6RQ31fS+Q/oR7G/y7pD+iQrxFcfGI9a76UxP3R2RSsAsnlbnRrBKgJbGun
2vHfSMfvHC+D6QCFsLMgHSBDVmvhGxcAG/kMQN/c2qVTDb+/0ZMxaEOP8G5HLGyqr+DfYR31ha6p
RPhmpksQM2u++LX1iqSDwUKkrj03+xG6/Itx2h08UZ7/x9mV7UiKK9EvQsIYDLwm5F5ZS9ba/WL1
Us0Ottn99fdkP/Vwk0QqjTQjtXog8RJ2RJwFRMm3rHV+w4Eih0BWfUdK9/dgQqfSMZUfxAm0yBsT
7OGxNbeshdpq6fE0AOjujldxFBIbVRmVON2qYuRXNl5QuoBWwGkhRVol7+Ny3Dt2djb6dDdk+Tvk
TdKAtGoTSf9U5PrRHMW3stCn2oYwehV1h5Jikj07u6MxemFwxbLWvo2A2rkRDXGRVSGN7XsZxT89
xzkPzHoRkb2vHcjf6raCpCE9sQ5MiTSD1n03+Pt2dKHuC2n7EnLHjT6xPD0I7uEL23GXaCj5u8OL
lPTYlP6aQwbYS8dXK8W9whRWvSoguWqz8imqB/BTkKmhvp3r7HeDsyRw6mpjCQn6UG2+FI35p07J
hxpquHixjEJOWWH5dtlJuZWC5i76Ia7TQ4oROJGVVFDNby0LKth+wJNU3ynutxvmj8B0tDS0XfYM
wbewLEoFnAWHCmlF1nkT6XVqFr+LuLizAL3FUkXLoy9ASLft96jgIef+xr8U5isitlxF4Npaj96o
PqoWHCzPg8dILeBdYEfQH7hcqe3qdyWzHyoeoFzrWAF01cPcGTaSa3OnFYPqNQOMGDYKKRLspukh
bpcXUONm9qPtmDxIC/FURjELS6Q3SAXGHdyyfkma/9QNct9etHEAttkPTslrStGjSBQBRpUMP1LC
4d1QRO6loBEBKABHRs/kSGej8cEn8V4gUthxCnVrqcHS5/Bq4hU/JcKHarTWe3SAx5Nbov2VW80j
F+ODQX1o7JrsTRhYQEXp949ydFajNT4apg8Vax+jPq5LDk1Zan2HHit9roHE/FGUFPMDxOSqtlLI
w/byKLv415ANZ86sbQqyn0BOum8V/2ixQFbJKE8DAiROkuGPYeYnFlmvPSEAjVh8O/pI+HtYZyrm
HAVnZ7sYCtg3RGSFTOE1GQsCMVhtQvA4LzZeT6DXb5zahBwrVC6CxCEbBlOYO8vO9JokiNtN5K6F
Rnbct+pBwvACXbBoH9V+mETw6SwkFiI0JhF8W5x+8I/xNLxDFLnrbO+3JtHjoO09As7PTMKUwAQO
0GvVm9+630zw29c2b7dwOHv1QZuDa4e1taFusKrN9gH8YzPIUmdPBUqJjhp3DU7nVSlVt3VhUQzH
DIkJGOm9VcdH7RuwmJf6B7f7Z2n6aShHuocQ8aNfSWvFk/oDsBWwv2FTH9CCfWSF3uNKARfFzrwz
fQQ9ZrZm6EBUdNOk+SetU6jiiB52D6BHwoLE/ySKQn6CGSfmouPs6TvP4L9TAzLinVnj7p56z50T
P4Hs+6Qc/LaIA+EHQeRQwB49SJOcHlUu/EAPTRPqnD9EWC3Qw40omkTxT6eDmIyuccKPntEHGHx7
VRX6qU/RX+za8sNK7PTFGG3ggeL+AQ7QH+D9bgyr21dYV4N1kVoYJYNVU4JVLVDm6czsIpZdemhb
8XdouMKnwEPJrjeLV8tX91FfnfIUJ5qqzrHI16RDfahDR0skepfGjrvLigZ5oMN+uInz4jb9tihS
AyYnaRY0I+wCVBLxlSfImhT8XPjoKmADB7aZEDiPVvcNy2VYQ5MPTVCzD+hf2WLRwvNEwBsBIsDw
bPeF3mDxAMM5Ru+DYYPQDkRy56Nj6lZPIy4XQtq/WTec89iAWGBvNEEmQIeNpXrRaXz0FDYfCg90
lXc2iiw4SGINZnTjFVvpEBCyNX0TMflZ2ewo6uq57C4avzFFF7TdWRlDXc6HgTaNAwWttVUyODSI
UNnq0UaFVxDkeEz4g+Xc/ozrBpfGFq2nCm4wTAlcdbIWAriiGk6jwfJ79FPJKuHQo60dB2oJbXJf
cvnLGv0ETVD07ly/EJ+2Q3onlH2kIDSeiuSZp2rj9gw1qKZelX1y77juJi7adxqzD5kDZ59ofeqa
/l201rNk+HzT4GdiF17Q2f0rmIHfUpr0ATfzsGI9kFAezELqFF6k1FLwoZD+DzgdnEqYLSSc3qWM
HSzV4LKRNA4k2m22YTC661ZcOCXD/aeUTyUncBPKSiwOr6i3kSHFg+US1sO7B+ESdjaYIwmlSJiV
MONXST0IoqSyUDxUJcY9HiGXEpiGDdcF3cEcxylV+u6TgV/k34g+psJEe7huE3gKQcnULQKFK/67
Byn9IWRQQYEVSB9X2zHVxVPudMXJsmlyzpoyOqHsUz3HEopPmeEkZ/QaCUwC0CSAwr7hAkdtQ6r7
MdeefO+sSNyZNEXtleLCsi0M2j6mtt//ZlnkizCurFYGUDvXO6KI2gNiHGHECPBmRxcJer8SJncf
qEagiXLYJcFuZOydZ1obsDUAqLp+S3jsB1J7IHTkGlCIVaOwJsK4IXEWljaDx6bH4UxEat3ec6kh
3jdCq+5R45e+O7Lxf91Om+fStUm1AqxKO6llhYZA7rwlGZKRsUy+of+2pPA2U16kk4pF6Zg9TOcK
0ICREKWWvR/d/ow85QHeTKGh7GYhK5+pjNBJ/YKBgVjYNsqYPTGfusbeFqlZLzz70jW6UkucOr9G
riSZgerawb7UwMbSL1d9AoHugUCD37QPoxw/KqdbKF3OTMmUMWrFyhMAI/aH3n7BCoLi3oMPHfUv
zfeULsp560XM7sujZZeQCfezPH6nuFNDGqaTyUI7Zu4LLmvhnxrAOMaa1AC+HawqC9PoThgdFPWr
9e1PmClhTNmhkaQwUI0zefTztLxnQ9wc4UJg3NV8eLJyP1+ow/xltV6Z9f+jikJc22iQnBzNJ7F/
qETwQM1wz6rgAcYRCO/HYs8g296uDmO8CsjnM3t/zp6f0y1f+NCZZfcXU/rPMAraaou1kNUo2zHQ
+tP27iTS5Jw/Z7hmQJlrYU3MDegkBkBPJ49deAYdPetlRODLsl0H5WlHe198wSQGkAYFlwp8smPj
n1LgcHv7AuCpAI/62oqY7P0YXhJpLARmKpPVH89FHaGJkubBrnD6Fq2xJCc5N1CTxrgXWxAUq/IK
taFvnW/cU5y9bfa9H+X77Q+Z2ThTYil36lxDgL88OtLcGbaLG5aCTldnwXTs9hv+cjqvrOoprbRx
u0402QAe1NDxQ2ypAqpdJor6ODjvXTc2V2BeG6HKB6DGmzSoY/iKtZmM1iBkjwBsXe4LEGUOBq/y
7zKQxe7t2K7D2z9vbgAmkQPFT/eit1QcO9P+w7DaIVjs/u7d9nz7+TNbyrz8+T9bKh/6BH4NVY9j
2t7HFxRaZUVns6jvSjN7LXG1B7luXFj2Mx8ztYvFPa2wgDxASb2Mux8SpYbnRFj5WtY63tz+nuun
HpsCW5nReyaag/nR0OhqKYrfLhNUtm4/nf7FYlxbLZed8M94wbVKZl1F1FGlbfGsKGP3PU+lABRv
HM+66HpQVFRDtzUUjSAOCZHeTWlZ/jf0kK3nBoJtAjdH1R0aUDQeqstlrPclh1dBNtIfETMrEba2
Rg8mBiwLzU5Qjna9lNZr5WRwzAFsV973WsLwoFTDs6jtsQnhuocMC+4sTR2I2oSZQQsjk10uJHws
/cLpzhQ555Pw3TJIXRD9cZkdscQ95BvQ+YyJX6xkbSYbIYp4A1cZEdDENr9j73nfE78t3rrSqd9z
fPlv7ovqTSGGvClNcxAHAUYHecxHUVRc+HdmP8AHzSgO1DHkHRw6xdEcU1juAG18By/GwltZFmxf
Q1gwuChjoCEP4wvLb0LH8eFuIXsT15QM2n2/pEMzeMtXeVBC0vquK1wYj1Ush8oqjXOxo5YBpVIe
m+ekjccXeOCQ0II73873/A/qIjXKk6z7LEksThX8G7cokwyPRaafYY/13tOxO7gULlLDJf0pYyTj
ZkQNSF20e9PHS1rNrZAzQGXhOgGrPZ0bqP/EQLP6lG4yP8kDX5fdpkir+xw2npWjIxQgjCdtlWrN
/P4Me2RcigoTqUmU0hPJnDIkfrV3ZSlCYBhJKGACCvYa8UKTmJfIw78zlsMqNCUXVK4BGGIGH9Kx
Lqo1msUwjgP8H94r9N0ogcKMjOYUM5z1Rgehucam99r2xm0Jj6BVUSj486CuAoAp9Crhn+EG+H+6
i6NeG6JJ2m9aKVEINLzf5Sic1dA6fz/Q+NRNCR4/vF6C3k8O0FhwUR+LYa9ZOw30rQH6LDsHciaj
wj2pRxke7nYu3bPEe8xl1wAKYvAt8wxvHSfkN4BAxffUjaMDrrj5VhRD1AdSDd4DTNv0s1VjaoaK
GXcJluk9/LWqXZnY3dY0o8+0sM1t1KT3A7cfiosBUOUbT3GDfnJiwxnKHEGItSIUGBsnyraRRP8M
3Gp3W9dmt/JKrBvPciAkSYDXgjCww6Bc1kIuwPZhWtJnxZnW7ITpqOFzNVYnDVup/PLodxjOPaMc
CFGJwqgf3Qx2sn4c2QejaoUKBpP/ymQRoZ0DzcnMM8YfnTl81EYs9mPuWa+JLtDtRhEMCOrBX6PN
j54+Np8dpC0R0HWU6slwkDGbF+WrhnXwSOwANpatr3exbRir3AeSuiU4SuDzqff1MDjA27L3MsvT
kCcdXelOv9EqQpmMjtF5LFC2or7UB8qAIKZRkW2VXxGcnRr+bk7+XiP131q43MCgrcqfU4SgoOgY
/uXFTeAjdKzyPvmsJD8bflXvLOElQQu+2soFVRzyXBE0ux3xNnL5jWWS7bgi7WpgBtJOq4Z+rCPc
0zhCcwUtHlRiR3nxmrOTA2OuNLeNLiTQG44bOIDY3w2S2G9UaomKWZujCmkUT1UErw9HAe9ccngc
u8UIaUtC4LuOVhDMHeHLUwiEkKyyu8vqRxs+k11y8kDwQsfJs3/26IitRhA0AJ4lMQAFlVqDMFCe
WiT3P0qBWkmZZ/khdjvgDUDI0icyFulTbQ8wTYO9H5CETURa7HmLbksw6S7y23JnuP2f+OKtbUKg
G3XqqAgQxt3Asnuy8Trp7VWnjF+j5+cPUAbN1qPi6aFH9wNNjwFVsSAdE+fZ7lVe7hzudfdJDrtu
lFaEgAJpkz4PxBKAR/tZtU0aj8M8VcdvzWDAV7LKIQTcQRUP0ajZwhKYhJQNxmfdGaQKWt3DUUkK
C9VsDatjw7TornNc40fN4gElO3Q9XgrlCAZh0cGOg7L2mh2F8YGALGWNdhqpjPKuqpm5sRUIOoGP
xBH/irpH2jBUg6jLXJjLWincHzp+8VTqkc4oFI0j+oDmpv/ddAfy8/Yhe/0Id6ciFShEqlqhzXKU
5fAEcRd00san24++zj4juNP89/iO88534EkGfY0ndZfs6hULNvVqj/30jeEMD+mTPrgHY1uun+PD
DniV7H1YoA3NXH6mmhWlRGu26lh5NMiwcmFpX94X9tItdu7h1n+/a0xVXegYCWY7WOeath+e4se8
YH9uj9sFF3zt1jPJJ3hTM9uMAL4ZQBOUMMH2Mnrf98XGd1CT75qnsQWNki3IY8wtgElWAbc7H+kR
RqpRPYKf0miR5ra3cEOcu/FOsM8eRGSqOCbiSHi165m58qPHntBHPop1riFLMRbb26M296bJXRFa
IkwAIlhCRVqe+y57sDPjDdftNYRNDyCO7aQpF67xl0demaCpK7zs4JDVQyEY+Grc+JxXyuEc0OeI
Tnrh6jv3hsnOSfTIUg4C9sEq4EwQcRgbWkV36Pzh1Yvgo3p7yC5pzbXvmGTecScLkUT5ePBh+pzi
AMjhWysi9PF/JYrvbr9k7lMmmwXuXtq0ez4cagXPVpRpleWgn1wdQBNaWMJzr5hsGE8ykEwHGMDo
Mg1EFq+BEAg1heFB93n7I/6Gw2tDNdklKUERVhYJBJ0+6Ie81y/ZAXwlHH7tx/Cjfjj4YM2szAVd
ousBgE0FHXDhTS1FTDD+OarIKxO+gg0s30xrl5Ruuhlhubqlhg9Uc077vxnd0C7E7OvRgE21Hrwq
GZLelO6hgAV2wuiOW9aP22N4fbWxqcEVgV2zHfv9RarvIzsW9fcSeAKRH+vmSyAvNlV5GC2IWMpW
o1FQjjiby0+rI9kqkl8SUiVsamnFm9yBtyAwkqz73rVNtIXbPdtpy1mSs56b98mu12CdJgmvoYOh
DXfbtUSdqSHLJ9FGsM0TgGUbVmUB7Di2gEf6WXh7Yq7OuQXY/H+Ps1oTnUFAF4r4ka3WDQA0jyWV
dGFzzj198lG1LaUnOlRJZQuAQyxNHqK8v0RWuHoU47dPQpjBcWGuI7c7avYbuCEwzvLQ4fHCyMw9
fRK7hjhH7mc52bFt4wH1BZuLree0xamv7SV14auTji+YBC+VUdhC1H1zhMZ3uoHX4xA2pKPfIpqg
IdkgI5SQdoiBdCmaZ4Nx43x71q8Dvi0yRUNDhwF2x8yA92KmgWbQSIrQZuQNX+kkAaihrPQPm9Ls
I24tA4iSGqVAS6KBd/v9V89rfPckojrQhG7ZmPJDodMtIDt8BaDz4QKd1OisQ5JrsGFZmX27/bbr
yD0Lu/e/i7yClJOPjlh3VBnwES6sGVcN9d+pmT8zAdxGV7nfSELfIt/dRdo6JUWMzDQeAlhTLIT1
mdU0pWlx4ecliz3/oEQaNp6x6jm4O2SpeHn1FMQXToqXOYVkdJ1SqCBk1hsnbugP5p4gobcyf6Gz
MrOX2eXV/9Tj3LHLEMWxl2lj7QqlTuayrdfcz59EoSJBFcpC6gVohx/U6g0KJ9uBPDhoBSwsgcvK
+r8zHAM0jUTW4JvOiDhnS4uvgRn41rbNXsViExN3T1q95lkfGpBLKIxyIQ+Z+6pJfILIuZcA3dkc
69aDNXfR8GeYsRLgMI1vOOGb9e1vm1tak0CVmOirDVHUHF31At96tIXGQFXlQhicm/ZJiKoULrwt
w9Ol9zHCNdjgf27/7LkHT2KAoZM4Lz1YNWcj/6FJ8mCDxHj70TMDP6X3GcOYeNxS3THzzY9qEGfU
QyC1UvoQnOnbj9svuXqlQQi9xLZ/9gOjcarAkGiOiVChxELqAAEgA3jdwF4s0W1n5nZK90O/1xep
jFsw9gFbEiTMcicAYWB1+xuuX20tMqWq+A7IHhbL+X4kxN7Bohre1XZe0LNJ4hySGzghoDBpAF1W
6r1RyT4YLdZtqlwOb0qZplqbXtu9Yw3qV5DgrIVFN3M+TClVPZT+PCMSHShryLLc3IUEi77PWwOg
G/qaohoH7EdrLIzCnObRlF6VyZYbma/4Hm6FgJsy6ZzpICyxAj5oHBO5TpRG5BgMFBZLJ/8Dj7WV
ctiuHfWj3Z1l7ZMdaMrslVK4d7o2yl19DtxSAz/E+6QQfF2KVC8wsGfuDFOQPpFJB4GjpDl4je7v
mzKNH5tKu0GlrfEOh7rclkyoP/D5UC8coPPd7aVynYNokWlP2jCTSFrKVgeL0XJXwqx8J7WFsiUd
YMC9Ge2L48pl5wEdfEGPdIm3jmLe3zVMVN9N8AUPGbwOjFWZptZvz/HMJ+nRMkD3t9/1g02fbNih
Hr3MqH45Yhyiiw6+maxkQ2GxDRGJ1txUUUICGyXvVQrNHxh85EIBn2qPAYV47C4jFsC1iqT1rkeT
5RMAk/x4CcEfVZxAcaAtIeywkkNBQvB//d1osnoLH1ak7iCA+y8k68dfrj9QEpgtZJRjjzB03Z1s
a4M9mANqVvevRWTrsGSNu+48UT33ggyPUJEs1n4vDOgPFSrI3D4LqKg10Mmy+RbFaQ9ZC+6thiR3
YCuvavHKhBWHdk3qoHHhN2/jyPpa9JuS+ToWW/CTMNuDW6OPoAGQSh7SgeG20X5xe06O6xE9e0py
qg6y9o4wsLvnvQ+kX+dvEjPey2x4bsBRub3u5kLB5fj4J8xKDmt7PVT1ocN1Zi28/oO347nxm/PY
Gzt0vgAF1U6zcE/4q2d95Z4wdbMAqhDgPB5HR86dbgwijTbHunfS8Y8ndQHMGmvKP5BzBSI3Skn2
TekSxNeoEi9tZGc7FhNv2zhon4Ut/HTkipa2+kyapN3BDyd/6hO/BzAsrb9ZY1GvPU/av1rm6l/Q
OYBp/O0hu36yArD73yGjJTzmVRGVB+2IbA9KmIMWIZcLk3/9cDWnOUuXwTcLWvuo6iXupoz8kLtF
CFEjtALev/T7p9lB5+eD78pIQlIxfU4AYnUs/XH70dfPU3OaCcSKUqdG7esoLR9ciRio4H68g5n0
wlFyfXDI1J6kNpwSiCYHfqVoIb4UfidCLSzjHvql0Y4lvfXF90xuZQmuAnEHvAL6Pam9zsbG3Uri
QABGp30Q59x4vT1e15cSdthkKcURa7VpqQN4mPSh6SBr6Olc/PrS06fEuYGywmQt3F3R/mZQF4XF
HCHFUuSYuaBNyXKFGnM/41weYibirUQy/0yyLt3BbhDHuoWcvqBDt5BjzoSpKbmtb2WWgKDfQn8S
/SkA/gNozDcrwfMzd8yfg+Oftdd+RQTCInQSf4XAqNmCKIxbDUCYD3qPD7JU6KpkiUo69z2TsNtG
HrzP4at8aMYUukTQoTIeYY5g/EksqmOcZpn5OFRGxTelLNXXUgI6SZigWgJtOsOTBxoZKkBg6yGV
bD1+bbFZ/13KY8RzkC2aCL0OGsApKqjrJbAK+cvdvXJs0Ml+jERs9amDhx+/G6sPZ+WsitVvN/SC
PnBWp1P4PVlt5Or0cTyGpw3+edjvN/vNKQxPp5eHM5zyVvvz6td2+7k9f+4/u9Vns7573O73q+3+
Zb/af955q2C9zVfr+8NhvV6/7nb4z7fDc7A7bO8PAZ4ThsddgL+zDg7B7ngKN5uP8Ony14Ig/AjD
Xfixg7HXQviZ21qTsOC6UU+HHgswrbL8Z1WODfi6gDrAXKQJY1+yNw8CRUv82utBm0xRqei48ziR
prtvUnPTaLJxeANg9LBw5v9tSV6ZvCkwte47C0RF5sJt2NsMibHqYFUHq8o1Rzd6jA86Hh4V7rXM
fQUb8txzvUna5xYNk9src+bQmHqb0FJD8gIqTgjmufMwuFArFcQocCfImh0q8mR7+z1z43h5/z9X
KXO0AAhpXHefSBTf2cGv/pRL8W/moJgCRpNkiK1YpFgRsUoeM8vL1m1ZWwsBb26EJoGBdYBa9ap3
9w49S/IA573Qj540vCZvj8xchdCaBAeIaRGYiQlnP/jyPk3LELn9Oksa8G9ACRurfQQVZKMCb7mi
j5GigFZlJByLpUbZ3PBN4odMxsqsC1SiqhwMIPWQxgt3qZmdak126mgC8QooINbWaJZbu9fV2mRD
/5qkbXoXKW4foOG1ZBYxJ4c89SKIGTR92tSXBzu3f8WgN/TS3MBgckNb2HsgZV+ZWkANsCnilSys
Zp12yRLaf2aNTAGsBY111lRZcRgEi795pJSPNchMd36ftS9pWdHw9lqZ2UVTFGvPwNNsXO3uTbmR
3c9ED6tFQ+q5dfgXOvvPFh0azdvKldlBNGCCr9LehaxaXeTtuOoonLx5e5FBNUtggVcmz4Axlh6R
aTCMufy0EhGvG9H1WxSIAR24/b0zK8icbA2zEzlkenSKegO9g27J9ziBdmNXx+ch0T44qd6X1A0s
MlXmr/XAGAHh9ZDqeguIXw4PYRCkwQb887VPmWwG5tqMUYj/QXIXApKoBeQvVkkHgOiZPkPhtHyK
uwF6h7ffdnVBEm9au2sdwB4RWKJDa0CjstxcaN+9fVezhaB4fbHgBZcX/7NYGvjEchkpcehLkPM0
R+c46OrSdFe+dtk257QF/gy0NjscIgqZBQXgQrrjhu/CKzUdf1jMS/tjSlEa+donTy+mMe6i8DQr
YWRLtllKvku7saCpCYJVT9puYUXODezkbgobZ5Z1RhUdcs42lEM00hz2lfHQt19KrzCykzWPilOu
uBLRwXSOkbqzuhp1wAsR7O32OF3dU3j+JNy3lSjq0s+jg2VHTRiZ/Xs7tEeTq13lxRuRt2JhQq4G
K7xosuIboDSl2dv5Aea1kCkdi5d01L99KHItvODqwUW8aQE5GUluN0DNHbzM37roHjN7qeU+M83T
IjBgNlnh0j46VHx4jazGulcjCKFUJyJoVZkuxPO511zm6J9dlChTjIphNfnusLb1SzfEWzK+Rl8D
2XnTcpxqXCSdfRkdhuy7AyWYDtqot1fRzORONYo60uf9MOLJPvnM+ZNfvRF7IbbMLNCpRpFIWVTW
vowOrPrNtBca4DaZ3pamoIhmj7d//tzSmVzqYMZepC384Q+ZGYV+SgIGtd7bj75aI8eqtP47p+g4
1yJqu/QA4UqQ5RgANUfmjtEuAgz/GQb07I6XI3/qI7+PwBD1ioWW39w3TTZ2yVVlEg6lZqEriAHT
mAeQX1lSmp6Z8GmikEAzzzIUMhILMoYFYfde85H25Hx70P6WD/4vDyLelN02VLAlaAeKDacK6+B7
yR/LcMQGujA4YiyvCbntbp0UszVasEDuWvpjrAzoEJcl7nS9eACFJiDUP4OEByWzFkx+Z2TnpFZ3
IsnXlUWBAxP7eFA2RE0g0mgXzjnzUnDDO1jNuRBCTuw7mSafBRvCkZRbmD46a19DQsBrnCXbyplR
nNa0RC0q1qRedNCuCUnmQTwBjyxXTp0sLILr6AriTetayrFr13dYAo7TbzCcQh8VBwhaY2zIJo6K
EwQ7XkCYhp7zQvVpZtlNS11dozjoIIB/1yw51kCLRmayEAlmttK03eSP6QhBf3wLSvoBzcxvYJNs
B4dDB9Ba2Yb5k7FiO/Bs4WyfmZxpHU00OHs9RZND2Rk7UulNYTphDEj67TU+N1CX1/4T7E2gv6HR
jseD7b1xZIxzhf752qMvr/zn0cBzFNJ1x+QA6e9GvfeLFOC5GZjEScM3RAU+SnIAlqNACdOF2kfE
k6jBzmj9B6hJgAmVWUn7ze1gBpDU8P8Kb3/TzDEwZVArIHckoMHRoVEQz+9yOiDTiO5ioz9RadQh
VVDsv/2quZmZRE7TMZhIU4mZKTj0nwQNHIS7hYfPrarJNSgRfZp4gG0fGOhQvmq3pDunaslkcGaU
pvWpPmmMgkmBNevRULrdHXxw9Epk/bZSeYpWIlnoXsy96FKs/WeJlcbQQCpEGXvSH7PsM1FOwCjo
Q9BxgTzhwpzP0DTB2fnvW0hrKxYRDJajygIGpk4c1n2m71Xvp/c90sEAsgp+GF9UkMbK/mS2/lkb
iGgKkJZWDv5DB038MBvoc85gKZ0JwGNvL5K5AZjsMTFGuPz3EgOQQjbFyFrxZGRjdgD/6SI2VrTP
0cjM3e2XzazIqeUtd8BJIp0ZH0jRntqshf50u4CLnFmP03ITHBo7p8nxaN+WQVGdtfqdu0s9qLlB
muwkC4gA6LDgllCnO0u76Aldus+vvI0C6cfbrw3OZEdBGN5NRi9PDp036OdW12azshNt7m8/fuYb
psWc3IWEYkNxoCn1FHOgLvgT8cqVTWH/kC5ROeZeMtlOEHqCO7alEViV+5KV6UPOoXbcavskHPqc
xM0CYmNmtqdFHcODQI8LnOVBWI9JC3Uwma0Gc8nAZiZ/mRrZQgrLQ4emxtlvN7+p/hl3RbTCxBDz
i1n9lCZU1Gg0WuNwuV2oPYs/hxJp99CuKNRYvjbdk32dZQPqhkME+lrb1VvMMhx4hnQ4ipzQlzFy
BzhGlOXSRXduxCYHagRqpEhdxOuWizuA0PZ+L3/QGDtxyJZq+jPB46/f8T+h2k91Bn4gMfa6VACx
eE2XPtARKO7bAzb3+Mked6xibNByMvZ2nH2SaPhIzPyLaeXfW+0/P91OstgzHZfvXZp+Txn/1VOQ
QsGx/dJPn7qu0sqzNcQl+F74OkQV/QhVyoVHz2y0KcW+jgemXMvm+9J24J5ShPYwgmxJF2LezLqZ
kuqhIg/sVeFhYCLvFJXtBspj2dqo/GcDtsULR9zcN1xe/s/oD9JwlN0afM+bn/lFmlNCkOjX7aGf
e/blz/95dpW3nlGBT7vHPdEMosrrnmVa2Q9mCw3qr71ispNTIQsfyYexh+jhPoME2xD5T37iL5wL
f6vsV3LUaYeBwTONUJFR1Jto+TC2Y7a34Ku9kUi4HhqNF9c8UkEHb5oQjssU99UR+m2S5HxFGqDD
iJHR3WDBrCmqLHPfM9c7ZoOAv3nqx2wh4l/fnq47mcSWipH3mSsOjXTGsAbCEmwd6/X2EF+Op/8f
AndK2YBIQFvFpVMeYJDubpwGOKIcGgIQ8DeaB3jnqo1ulRcFcVq2C/H5+iu9aQ/AG0BMSTmPD7bF
7kqwEWBtKL+TqPqVc8jmkfi+LZaYo3OLdBLaelYVfc4HlFCK71EC6l5ubwxzAU029/DJtWWIoNrK
Uj86YHrSsPsfdWe2G7eyneFXCfY9dzhUFYtB9gHCsSe1WoNt2TeEJMscizNZJJ8+P2WfHJtbrU58
F8AwILWaQ42r1vD9fGh2o1qJAPWrxm8dmM119tXc9YYATFDZZpqx1SJVgXu6e8INdtC2/iy7ctNM
MkCw1Ht/OLy9KkGw6NdJLeuG5k1Jw+3YbOYQ5l71xRCf2HBJEfTtJjPXpVutBVyoxnD9POOwu8Fk
Q/nrrrXyx/ef/20rzFxXbiV8BtnYxH4gyMh2VBrljTLIehOVJNrIHsXCAB0YF9aPMxNzXSeRhAzs
XiHUvdL2UOVSb5AGegnVdaah1gUSzIpH+MeBikskqKbw9MJGgvjoJbP+3OWX3/+0eKPmXDOa3ESt
btk6NH8ITWj94ID2fi+cu/pq3YYLvBW8V8xdr8fHkMtrPsXeOEYXts63fRhYi399eETNlSbkCHgY
enObCJ47g27cqFNzUvX0EYDLU2TIRzDULtlf52bF6n0gXxCBdVcq2xIz4ZaR2thpaWImgLTEupur
yDn+rYazVsakFfVdA7QObI482bJchXJFHH02a8t7//rnXkT/teXmcqJqa2jITS+7LW/rh1ifiVMk
APSScPi9gJe5lk9GreSYZmA87zi/i8uHsev9gt0hDPabb7Fad6sxtJB7hVBFGw7O3G142xxbCtG5
ilyY2a++zje2xbUoMoNzxKhVuPak8xDt29twZ/oZqBERuI828YCOCmI/9wnAGp9QFL6xnMHRnOq2
Pan31guiAp8WL7bb7KCpNjrirgqmvfrp0hnqjE/YXOsqp6oB4Dvy13cKN+NtF2aRk5Okf55MXUAu
WOTXpa70z6iL1YDtLGqO3GbUyb4/iM7M7rXIqSqbGqo3UDhRyK3GrtTqvqMXqP5nVtQ1BgolVZAW
gogqYupx7FA+pM8Rk+zj+w9+ZvTz1bgZSDzzhkzhthy6zO6KEBpB84x8c+iSz/FvmcXmWug0JwP4
jWqFHU7ozYdYzvOniOaLtKOZWBd2uTM9sFY7ZaVejG09cXD7QE1qP3GLOCy33N9qprXUKVHVIoEP
gG1RwLBJjP5prLuPliHuSPObIh1ruWJpxg247nBva8DVMqJAnOlU6JcUzV89X2/N3mUA/LS74VCY
Alc9GjuZT2ruQJ2JQ72un3q7p1G94cM8OSUo4Idwgd4IqxFXiRnRDdKF2w+ZKqmjIJN4V6p5f4I4
xujCDaYDmBMNTouUfVvRk6cKs84X4PXtJ9ldEmI8N/6XDv/5wWuAjgAWjnelIE8R8OOOZRWn97v1
zKBZi41XPdEGksKTR6oI8GXu8Pa+zy4x4s7NrdXO1acYNlVNlW2hiie9K/hmLLvmGjZS9iWcS/PC
2HzbvqPrfCkWWy1cxSi+LVEo5yi18kjjQne08KCBiD6W2oWl4u2OoGsvG1MVK5k1ae1y0NzNj2DF
XzCNzuTZgML8axebGXgLszFYYAzZ8VcEQiZo2760nxPdzo/ZZ6N0QmEnT+/3+bnXWI8n4NgwrXAz
q/o8QneZfnr/um/3Nl3zeGRIVA2ANxT6NxuexKhfA4lu/JSj/Pn9G7xt4tHX1vtpIvAyVdJeN/J9
1FnXknafcyP61kB3FugnKENE2batlasSiQrv3+9cQ60MIysJQZRNumHfa9cV3Nu/KbJDX5Mbf3oR
1ZgrCSbXsLcU4Ej7JsptnY79Nqybl/cf/VxfrHa1WuZNTWIOEEY+7wYoZ+y7emy/UZ73V1TElzIi
z7TQ2tOGNIRZ5Qy8zU6k3lTTjaDW3ftv8PbKRNeetkqz6lTX0PhqX4WBmWYQ94vzmlJ7tvoivTTz
yHLo//u2QNaHaVHrEOeEmbQPK8gSKVUUHoywie+6MaIPswTvvCCh2IJIJz7CB0I+FuDoP/HcTEJg
D0k12DIVeQdQT9QjHYND/Cli4aGG5K9Xx+PoElFngTmhjq23MkAV2zgKVHOGDQY/GT8gso4taIza
6sSACvPSrq6fEVwZKkdRB7kdQ1R2q2bDwalXxkPaTcqhmBrDj2ASnbSxWYBNwjzNPVW/FOOcDW6d
mCb8/5oCqeuunD7HpdWcuiqhHmDY8mOM5BUFuL+SfypTdSmmhETiPMOCs5U2hiycjNLIHrklPNLq
4xGVx9UmHsvxMQ7V/q5NY2tfqHV8AqkqdqVAeirOoOkejpriOpyQQ1rQZMC1pvAKKpWQ0q6HsUVK
qWHaVQ/YX1GkWSBqmjjx1DwWUdXeQNdZ84C2rR7JUNdemBpQsEPJNlIouzAoULR/4lWn7Eded5uS
tmQLxcjKQXu3Tq5qUETqZvIprmOIq1gF6mOixnQhjkdsQDhDvx0SiJ7IsPGnRi0DoPpKV4PYnI9q
z9RhSiPvEyNDRU0zWw6EJdCfUrdST+rz5IUyaVzdrKiXhlV+B2eOAOFXjZ0IcELcWEm32OlaJywb
uAWFnnyIQ630BsvQT1Zi6hAsAW62iBpohyhV5Rnq8JBaQxkYpVG6I2ajj6poHBJGke7SMU6vpSYs
j0e5gJJIhuzwtP8iueyuO3jJoFpTGl95U+YPXRbWXytV1l6VT70B3Fx/iWbw9uwja5fPJGGKRaDx
AZ9z6BH8LboO8peXyi3eXjbI2uFjxDpvVIq5PXXPo3bDxwsb9LmnXm2jLbSKJm0qUJFrzdEmVhKg
EpVYfULapnZpxTj37Mu9f1q7kbjUa3ongOUmn3sKJZE5dN5f8V6rQd5aipZb/nRpY8rqdho60By8
2W+2wxY6Yztjz+QVIi/iA3drF9Q/r90Ox+lu/DB8IE+IiVYv0bWyDb2PFxrx7V0WHsNfn0KG+pTp
CrZxMz3o6YsKJJBS3UWDtEMkhmsqVMQuwQHO9ddqg9WwZReQ8hr2wGdD0yu1zaoEYPGSy+Htshug
B5Y1/6cGTfPGMnNqokGNvvY6jasPY9SL4wQNAldRaOqh9gwJFQY1vTyuJ7cMQ8UtFqguKhjmDyMc
OhChKLMLJ9m3DVVirXblPqeg+2pgqOCwAZzwTaH0bpnNdpLfc3GpwPjMTdZeCqnTVqNQzti3oNvm
yhN4oG7VYkFLnjDlLu2byyO/MVbXzoauivSQ60q7x5Gt3hZd3QYTZ7OTpgivanOv+NqEKj4AIdTj
3M8AoiZQVHp/opx7w+X3P3frMDQdNCjBNGqKoyba0pHg3tpzU8A1pkU7wcoLdzoz2flqQeGoPJii
FMsgpGzssKggqfHye++wXkbiZjJCBcuIAa2hK1PLM/CHkxGl+tBtzzBAPZQoXHKAn5ln61MeymuT
oTdrNBgbk5uoHMw9IET6vk8qfsFJea5PVquGSItuqkO1208FC+16JvGV1TbQ4qMF1PQi8Hn1WLDf
7JbVuiENw2jqCnKYMlaTQwho7Wak8ve87GTtb8pyKL8UA9guWmNCHa3EKYbVMKK7S1vIue5YLQMT
n6KyK0aoQ+k3nfGhMx8ggPVbw2rtaIqNuhjyuej20pJulH7rhm+yugFc266M35NpJWtHUz0xQpma
YYOY8hZ58o3YRnoSX3iDM42zdjQ1isGTyNBAA2KFyxHbyOKFSa477zfQmd1tHTfNm06bIaSJqZD1
UFDthlvIj2wZ0zfIPC0d2rXALjT1KS/KS1U6b4c2yTqaqtRNbSpjPOwZdnC7l948e7OXXGe19/47
nVmlzOX3P62HWt3IamgBUKoEtMxQda6lX9+/8rlHX81qzGUBSxDrX6yqezFMQZLUG1HpHfKmTeqm
KtvVcvytlDVirmd1PMPBrmDsFnoJwbIbSFY7yqU3OWcLrKESjSrqtCsBU4zCCM53pZdwUljdoTDa
dgv7e3DMOo0WCS9uN7D2r1WjN6D3rNbu1OcDKEQlva8t6I2937SveTpv7KBrBoVJUfBJQqvdg/gH
+S5zhn8PWtUwgaBHl34dE8svoZSnCOHHOQkG00KOequ0F+5/Zp6tORW6rk8kMRY7lt8x5Sjpk/V7
8XWyJtEljFEo1WDAw8FUy205+S2/EGZYNt43Gm0dXWWkAJLcCPv92KPULUWCfwJpARR2jJeSU89M
pjXGDapk1Eh4Ze1Ec6oayIP3/MI0Pdfiq8mkY+CZoMlYO4QOEVorW6/MzKe5ZRe24DOTla3mT9up
yVgsHpOpj3pHpilxWysJKCUnwPhBNWLysTKVbxfG75kdn62N6yxqJ72DFRYycN7VEVJeiCRW3qBn
xU6HO+HQWk0bCHMWoMczeAqAdfJTtRgdnIyR22cw+QnCgRAjxoYOpE2nX4+RmC60xrmRstpk6x6K
uq2Vgmw60P5Q6LGnFCT3Kh2an8ZsXLjLmTZfVzE1vBOIqSndfnCzwoOumHkFBHtXuGV6YZ6eGY9r
XFDH07qEMgQgcFp7TJp6G6uXAr9nHn4NsTMYzpoArA17M76tRWfnWub2OI4Y0TXnjVsklzbdM++w
Btm1uqrOzYhWQplgI112qZTjTEyHrAtgSTdpVtrhwr0DlcRtdhvth3vNLdzcj/3BZq70y621a+/J
ge+boHAuOT7fpjhpMHh+3XMRxkMG0Wh1+/hgXAPItKV+5eOgDpWCY3JV7VsfVtFJHtJ94en7eBd6
1n15IcVIe62XemMZpMsS89OOn+GkhfU1hiccxFtkoCF/eZjrToeWwdAPtqFp/D5mvDjpYw2XETTE
EXkuBVWOKZP1gzWAhuPMWTpdQ5GvPogyMaGlDFqrcLJulLEbVsq0G/AzomWVQHaptAZXF5D4hFYj
MGdNp3vUFJU9JIz7GetoMOZicBEZLFxhWpUj0lr1Zk2zcNjl7a6oLfUoQChzoIdRnEazNb8ZRTzt
oQxoPEw8Tn1i5OQUETPeUwN6JmkEVYx8suIbVSe110YNkTZyI/mmASfvQ1F1/bZmGjS2s4K6Cs/z
a6gmxt/mEQgWO1GAfodqLdDpU5bct0bZE3tWu+yr1RSxK7Qm3vJ0FBCAaak8ZdRQHkOlMQ861MOh
hC4iF1tk93FuC+FJztKvSUEUm+rF8KEf6XCEow4Rs5ZAm9eQkLxGSf0db6GMmYGhv9fyqNtl0PAE
D5I1qWvKvNwsxa2buYQItEKAKvDA1AyDHBmftzWAc55el+y6R7NdAWGAog5Q1m6JpM3e6CcVatVA
uz1MIbTM4SXK/EbXlCBtc2UfCxUKp3mn79VRV514VKxtoiiaU0MtKILrriferJQtNEYgRvkp7qM5
A/MO9ZbhFI8Vwp8qBa2DT6MXilJeKbqR3VcWR/6Hkef53mjrT2EKHzDkq60n1YomsYdFAq3vYR7c
aJbKRbrDmRVpXVUJDCXUXyyR7g3NaCVEIUeSuRhceJQE9aJ3rUrhOZFdjKK9QZ3pozAsVA7VjT13
ySfRpxtDMaOnRM201rbA6W5JJjd9rreOxrtLYPtzy9ny+59mnykjjMo2xAGIt7bePkDD/f099YyF
QFcWAo3GkjeyNHZ1ioEJjeunNtHACW7NCyks526wMhFKIylC2TYGEgXhJU0Lond2O6eTYQMpeUkq
4dxNVoaBWQGOHs9lt0+bmyS5yyuomJS377fQGaNjXW0eo11MGmOA6P1hNGYHOQ9OJJRNqmdBOgn/
/bu8Vsm/sb6ua85jxRyTskEPy65N7qGRkhyqUGjbCuvihiPtPsIaC79lzzV9l/SFfrtoQj5AexxV
paRJbUmBzEizsLsemrRx85YaCFCGIlCVSmyyWYX4dp0zX6uh31eJqbyPE6IEcyOTbRdHpl8lvA2G
xupA3aTSzhnMxd5KuN8RKBtFfdFBGDfTtzqU1oNsyIurhCTdTYvjGqSu4yUliZRe0Y7R0TBruku1
gbtYoeXRpK3ig2bPbG5J1ZN1WW+gkaciBmOMHsyzDLJW3Y8suX9/Hv8jeilP3xut/cd/4ufnErl8
SRR3qx//cV8K/PvP5Tv/8ze/fuMfwUt5fBQv7fqPfvkOrvvjvu5j9/jLD14Bi3O66V+a6fal7fPu
9fp4wuUv/7cf/tvL61UgB/ny1x/PJdpyuVqUlMUfPz7afv3rDwB5fxpNy/V/fLi8wF9/3CVF9Fj1
zd++8vLYdn/9oankT9XSkaUFJQGdWyoMCPny/RPjT2oBmA4JAK6q5uJ/grOhi/GlP+FtwR9bTOMa
4VzFytOW/fePQH81NHyE/5mugw/2z1f/pXP+1Vn/VvTiVCZF1/71B3k95vxr5OOxTMNabm5xE8c1
sq4uEVlC66RRigC5SsfQABIYEmHIs5iCalC80sygl9ZYkHtqqtoec6IiYFjd8XLetxwwkARZVAbd
oNTAGVuoAhugVVr5oY1oB5NBcTukXPNQFkHUsA0r82+oPMQlagr9tNpVxtCwkavrp2ZaOQPLD6VJ
NrMG8x2wKjsqIX1Xm9C8y2kA6LZj9MKBwLQzJoLaFoSemxk6nNltrWSeBEdHNHdZBq135HvzEWh2
M4Q6VKLVdqzQjQWcXts8mZwdJwWw2UrVbRENCNg9pwwY9Qxl4dLMnSmB5pLIIp9aDLPwtoH3buHG
FgXdpLnp62bvLo+6PExdMx+IRA/Y0KuBFE7LqVNT4XE0JI1cOndOiLk8icKBIFswFOQGelsPLIcc
twXdmjDqXZIZdieL03ItpaeO2eZfhoptavWRm8IrIMmdWdpNFA5XbHrqIP6mKLlXjD0M9yO1Yrsw
P0zJNjJuYSC7kKxGBedtB8X6iYGIC7gQW6TT6WYkt2B37vJ4A0H7vR6H9yoKH4K6wc6jDCTfTjG3
KQplLQv1cTUhm6V3eX/qojQoQ7IRIXdT2Etz03O3nBJiF3r3kDSTndTFIU6Hxp5k9bntn0oI36Ol
FC2HDuvgxsatCqorE8zBUy5PrlaaoxHEoVF3ShQC0abyhKROcAFvl18tXbN8cRpIEKkEoZncWx5G
MTS4Rti2q6OvLKU3INU/LH8/KNFVTZSHDKJmkJW+ihEgUCDw6Aj06ayGHkcGV6dgF8+gKg/bysND
Mp1sJjmgoJE5iXqb97eQ/FYx9paOmMbQWwaEWmIcmIpT3FsJDQxVDxi8VWkW75d5opPelZrpmz3z
CYaDbOvAJEFi0u0yYnpFs+MRY1g4HbSWsBL4qO11xlT3GMfP1pY1sLOZ0xQ0UHQE3YbcY61uL3Jo
y3iPmsIpAICVDUYYQoNN7unQ9zMrUIyHW2wOjsgoKJTi1AHhUKTDVd0XX8gsICPMNv1o3msJUtTq
ziXm3kpB1cOYgAqqD0lHpzTHjzXgasv4mER+BReshhHfd8Lru8RrmjBAlgOkv9HzMb5igp8NSAMo
X3kgxOwUAG2yThxmXhgo4BuvsHD5CRnsLhy9nONdC/PYZTSgUGdd3tIKQ6/PuL/02tKjSRd6NfTa
pAIlaiwedat4kz5cLTOm6nt36QfLgu5WrrrD6A1YNAZubhFI9EtNHKxY8cYq9qeIbAwNczuye0yO
Xl/GD9+GvLgbkN/QF5bbqP0V4AKeRpRnYS2WVkWdkige5n5dYmozNAvGDn4s4cXI+ltj6t25jPdh
wsBZOE7ZsBWmODQN36ak9hMNpzE+96qTMLPEZGDSybLJgpdc2NCZTW2Rml/CvuqDUdADKNJYmb8i
Yzn2sSAfmCUOkSinQJRl7vYQGsktwXYFvmM1EVvUGqEj34NQo0NfXLC4wChtfG1h8ldt7uRlH/ua
Xh5TycFiik3dsSZw+oeown+ho6C+zAFr41rnYbcALzZ6LZ+G2dhWWs7s178NtQQ5BlFynwDDEpMs
DlSriX1dTletbt0WQoOMJa+pS6WeOVGiX0FBFehnrjt0mgqnCyMs9eBCyzFFtNokJwQHF6VbfTO0
YkIAOaEuJMA9AQiRa4LOYtdJLMDsNr+8PmdHdwgkCbynji6uZ1sTrHCAePvGikWTSNGvck0mG4XG
V5Eafja4KBb9EKhiUgZRSIrtpu93nFWVb83M5V0HVUklsdykiT/XQxGkoKz7tQy/yQG5KzGiI0FS
KJshxxEJMvRPeavC8xvBtMRG5KbtABmuCSuw0s/P2twxr5ijTwCH9G7UClfSQvcSXtSeQXG30fIr
4LCqmGwQ5HHyJvFBsHwWjbYVBipbivABuDOvFONBTUzXFCh2V/dhnW4V/ZK+18q3/GMX10F/IkwF
DuTVb/LTSUVJKIT/iCwDyHb6EFJ0lxXEhL6xidVkLvSbHKA1c3iKyADIcugplmb/ZPT8sCx+tiRW
/vbvj2CqWCEoImnUXFvsEF8fcODkZcBK89gn7T7OIEHJyUYq2Rd1YbKjhtXOGjfCpFimdpEpwYTJ
Chvg5sKz0F9PbN8fxqDIaQBdnqh0HdozBBvMvIcoo2aRQFjVrgrl4PQV9+MYe9piG2AvzcPHrPq6
7Olja/pzShZxVP0qM9JHQrWPqdBvAMwwbCUeP8r8ppILhoaCU2FAL722yhc9UBgkRpHBeN3Ourts
FlhCzLQ+mcI2gRazxWwek54Ey01SHYd9cT+o4AjBcgEEHtvcskBHs7IbsCnNU+4t28rSaWRWPK0l
AXLt77KB31PyJKraUT91Od/GWPmBa3IIYdvCbJwp2ppD8UVihWQtJhuKOQgW3Upn/tyZ20KL9tUQ
7VMZes1InCRhG54LZ/nZzKK9yh8TTbNTrMfpeNuAxoISaVsDXSqZzO2QP0mc/5v+CTqfCPkXdgmD
k6XMAS9ILgYgtiZT6PZyDcJoEIb5QXLNrmR5Z/Hsm1IR59Vs0ZQdjqTRyI5WK4/AO/j57NGsP0TK
uAFJCVIItXUsLGyIQvHaLP+Gc8tsGZtuIhuo4UblGGAH22ooibrqAPfoKUWgDRB9azLvZYdhztNv
SVR0XqITkE2sAAXCHxejDmcwNA3SuEE7VBLhRTT0lldpYKn0uRdiL1laisIWNQlIBCAgs+KpFeLQ
tcVnEAQ9Qp5wQjsqnPoRxEzfH7G/HnO/j1fIOqigEmLxwMD91dMAUFibCzqVgQwn1S4sKHoPcYXN
JffwOEhwenr/fq8u37XZb6oAxZtEt3SyTniw2ohAMYWVATLcnVdzA5bolFUniUp8xBX8OsGWyGEl
sJ2Cs32s7ObsoBrdR6KLQ6pTbGgctWM3LYRcSr61yq9TAZtX+rLC9rqMhPi5oUbApAJ3eRaEclfl
5rFmfDtq5AgX3I4bnzpIhTQj29YdZDt1blxFLHcw1BXd9BmMqhZ7A+JXzhALz8DQajE2FyAUs+xi
KDBMoz36xRjrOwRyFuM5CgGUxCss1vb7TfaKWlo3mUV1VDRRE6bMOiu50HQ9HtSyDBazDjmQ+zSu
NjIabWIBaFN9wlCS+dNsRP4y+MOgjx7UeEDhOKzIEDOgecLkMpFsObLw1ZwbU7JZ1uU+UmCgwsrT
iT9yZ0hFAF8TGcH9b7wxno+ylU4VEXe5caaYR90QjsJJMF0ktbwymP7+ksvhkmqWYaxJeRIV1xnp
sZGgE5YTxziRgA3IXuqWww6WFFn4ObirKY5mPTymsSX2On2C1IaXxU/wNBSnVOtcGd6qTX6A0p2T
jZheGFyvXVjdLl22nKDyDJoFYovqZoh1mb5KoWXQbkdOt8un8YhtrLrUha+8mb+9HTOA+8bWAI20
ZRr+tE0alYL8Uzpi1Kf5E9KJ6ES2IB1ClKWv7Shm25KEO9izwBs+LWsOxlZPX4xMuyYC54IUy+ik
eGElXB1JBYORH2oM0GWhBAkeA9Pco2j9km/q18yr72sDOoRiP2OmqvLF/fbzQ+e1wZqoxUNjrV2O
eKMyuJxRRwqyWZaKqUBQCj55CAyH4INWZnYwIFiqWiZcQli48iN4XqjXMnHyeOgTTMCeXfHrZnxK
PgBqj7mCzQ8nLWib2Vp722fCW2b/cpaXWXyFJOmPJXaqadZsKPE6Y+GxDpOa4QCK+Bo0md0Cf6rG
1Mmg49BhkKLwzC1K6k9l+7DMxvdn4kpc50eLmAZRTQKDh79+/lOL5GwOM0PkZbC0wnIcWMxyHb1A
NehZY/XoMidBZAAHMlTzNA3CJXnhLCfS5RXV8rNMPyyrFY/BgRmY0+PMduERFw/u30aayTi0DDjM
snXaHIULvQHQsgyqkb0eR2A3OWjx5Vi4nEErtOJyBprG/ADmync7DWdOg+7H8UuNLnx1B1Asg9gl
lclZDkmjieNhdKmQ8nXU//qsRIULyGSQbTZUqq78uDNaboDiEvKU4/3cGbdl23vQ7YQGAA5a2GDh
BofjUDqJGUBLyTNQA4XI/NWyxGbdkcjMRTbShQ3xDXMSD4XeNSwNz6avIwQS2mrK1FCMetg5eHFn
ablFLL2G+yCKkLKO8zZG67JwHuaqPLE62iuSXcjgXJULLGPt1+dYuepRNTBCvgAbJQgUzixah3Aa
RAJOGH6L/pTIDC7T58VqKxjsJpgYy0DkCtu0N9nQekaT2Rkq9Jbx1ie928xfyuwgWsijs+tkvMJY
hrrO0yil2027ij0tc4lncMBUbVB3sTO15jFshLdMweVlBwzpASZ1T/uPr4P2hwv1F+/g/7hlf8N1
e5U8N2Vbfuv+H/hu33fd/lcR9Um+JFd+dwQv3t7lG989twrT/7R0naOaCQE7lesLIeS761Zhxp+L
3WTigAH/qU6X3Lh/+m45vLpUVy1tUaMk2kK4+Kfvlv+J5GSLqiq8NIyidvb/4rpd1f+CBalTC2c+
wwSjUzMhc/XrxqApqmihp0dc6RRGDBeT3Xsaf+IRDqYPQB4VYVAXiV3Cl9AirV90BzmglkXcqR4w
zUbiTiNcWJ0vBIiMiB/ybyPmcWmdmBGUOb7nQKMl1o7CuMH6aqkfCcGm7BjEUzp4keDjoKhvDmhb
2lKOTgLMfeiwIG5dkt9VzXbyhLCHZmMaLryUvRcGdF8Gs7DTB5FtsvER9DyY4irdJZU3bbiTfBO5
jb1th0gSHLw9foNZlF6lzmAhymdDOKE7zK5m14HY6PigeU4eG3dyJs/yIf0SpE5oOsW2vlUeTM1e
fj8F0gYmq7ehqNd8tfCtGIU8j9kmdyNPcRKnd8eb0SEP0K37PDviPt+PzuxN97Wb3ZeHxmOn/jlM
vLE8lpGHyg7ZBSnsUETZia04eewU0gV+QO7513kpJvET61AP13BZ1R+m1J73yhMP4GD0uMsRMx7s
ya0/K/r14CDB3oWQV0ShF+nPZCuzIDH8QT1ozQa+4yn6zJ3e69pNtGmDjNi64eapT2GPWwGMyE1n
02TbTE4+ORCx0ExHPhvfhuPwrYfWSQMvh83upFsdE8NtKpcjRWL02nsUTiLMX9xFH/jH+gbBeLhc
Mh+K8Kqbe0CiDV6XBvoAb3eQt3vlZXa6RwDgSRIo2ZVVAEnp9O0zpMYypwwsa69l37LpKJTGLplN
nNyN3cyZsFzfTh/6m9qxbkEr7Uu73cINrh1KDYz7bzOaPGmuSBzgzKa7VZCCCwn5mfxYAXIiCczh
g4xcbpf3JbR1ApZA+yjIcHwTNnbGZsOKD5BdScA9HWzgN43JHSic/Cfji+YMhRfr96T1WIOiJZ+C
Vh0Jn1hB3Pm5h+KnnB9m5qCQJ0cgIUirWxwp02STuDWAKqNjvCS+4TVB6acbVAqcktTOHpJrK5i2
4np2DKe60T5OsQ2HQnNTvJADyBDXZF8bbuYmd7q1bZz0pr3vZoeP/pT79IvW2MZNeygPQ3rXEB8O
yeyAU5K4j5zKwWx1jROqmDSvvB4/IknP7z7ooQP2eummR+5Gh9pw2KlckiK24bPmxZ6FtDJMCmJb
L7X0i2A2kB5/GKoPRXJqrf2I2OUFm+vXNNrvaw282xTnH1O1/qa6jTrDydI0xXDT7TIcu430id8E
6SW7abE1/mWL/LiPpnMchZdj6doWmdraGmcUZmFNU+5aZjNH3JRXxT4LcPT+CC3dOrGlqy9NfZ1+
ME6pdC5t+SvT48czEBWHH8JxSiArgzuiaReNMiFucdB8gpmWOJ2nOZ8Rk7BdePMvNO2qGPjH/eC3
Y8TQmWatswEiXotpsHA/uct06NnbsZO6oQs1unHPnw1H31xq5pW/8O+3XGU20GEQAL7ilul2Zrcw
/zfE5Ui/9rTEmRFtv3xHa3V+/n5PBu82X3ZTZr02+09WO2KPQFilcJmSQCnhGEMd3THDsjpfReWu
2OqAP39mAXw5rZvcQjx09A0fUgeFBy45zlZ3IvRi06vIafbGIPaQtxMs+9dR+Zq+pF52n9/WfrFD
HC4Ak8dNHblDJhPcSEWA2kz04n9Td17LkVtbmn4idMCbW9j0SWbS3yBIVhEu4T2evj+UuqclSqOa
vpw4EScqVBKJTGyz1u9W5nAest2B3GxFvJNbP2ZGtbFJ9L2VvCnRo3C73OaXfPyRK+/x9NDRuA/W
ZRieGQZeyl4VbdLUa8u7lxvj/BYX9Py5Vd0kt7kgR8iRrPzZlz+m5kUSnxgyY5vDEzOpTZq2xgmb
rbQ4kVPezrIFK+8kRGAHmgv91CPF8iPdbeGCABWAY5hDoKv5rk8meyxbWwXxn8pXKX2LUCUP+bkd
DxqDKpfiIhA/ZdqtaceIDfyU6Gl3bnx58hbUzDSInhwdWxin9iETIVlAClfelOlA+9TYuEvkmUVg
pYc8cfTmAzenbRqgTqpqS0Ntl9WdaF0ntbWnqXZAAWyGFTphbCHCAUVj4vRALW4odmbeM2kL9yCp
rcvklPmRCZckR6PbkCIqX7uH2wITkRzhS4sJXwjKwRmeOmf6yfSW5q027VvQ7xZOuK+eEPX4wohW
61X3BrevHa7DW7sRRQZgJbzLjhkVJ6X34ualG3cKokbJZ76fvfiD8D4oh14K5mwD/mdz63MP2VO7
y2qnYtaJ+vYjnA5VeYkEFIpeC+XsT2c94JwZZyLEXXprN/f0zEthZZ/D+Nh1u5bwDmdpd2b13IMg
P81ee7GqYyYGnVvkjvWZSRuph+Cyu4R/tPj6Y+M22z4QLvKr7qR+viGmAzHXPj4OfnYSNvW+IdUJ
HOWn6aTb5JJ/le+W4sbwfu1u9KZDzwlH6QOb0nqQVI1q98+aO9Gk2/pO9ejYS6dlr2h+G5iv1UOa
2MuVXw0U+yBd4/veXounCvr7Me8/xOnxZu2YUVopB6MPUIIcGV0q2QlCyu7F+BQ9A+XZrqB1NoNx
X3qzMxzCN0oQRF+b7pOg8cpuZl++EMHnau02fGRIahTIDLkGqnZlykvndu2wD2qXxU3mDRtMdZbh
JJAuVIGee3LupkhPx4PMpabY8iZkCIZ7I+KddpIL+xMb8eIpllN3DlxXE7Sb21bJDonCW8xLP2zs
/DIf+8mtek8Wj81ojw6kWpW55WvmA0XZ3UurPN6coiCwL1A4HC7L61x7pS8wOk2KL/rx9sgQIQeY
xG2dVrW79F2RDzUcoisDteXe0KExgGeDt7ShtmzdcNr5fCMGcN7ybvTW1n70ziCCsmSbGVPm4HYv
4lt9swFG1lfAsdI8SPU5EiEhj7Oxb2unIRd+8PEWF14renK1V6qzKTzr6fNkBGQn5NHr0G/U3h+M
Ax2+ZjEs3p9IQ4bVc416y5Zm8lvo5eJr85QkbkPFcOMKkhsWPMcomxdySZ3t+qtmNrCwm0VyVR1+
VPZRRGsdGVIswsQtD9l7/ZVcpgdDZPExVRi0xLU+CX1OH/JT9WOJbWq6FOaspKpyyRlkPTWtN1FF
PSF65SfiO4Ep9mrNHtIDrh0j8xVOWb4QKHAAliuYeg+8EeiiQ+pt7Qyf/deMlsOFtBM1G6dN1Nm0
ELpwSNcjQE2YY4swQDyOxV4t7hit5KykDIQiIBQ02ay7avGjeZny13F4N4yN2fjR7CEYBSa3+jNl
Mq4tT/JlWHu7vSdYnoNt1F1Ws+i0JzI1I1t/7af1jSc1whYn/JoUJxZPorKTa5uU1uWhP3HAO83e
elQZe6P6+NeL4XTrHDhLIwrSh/qJD9UdWvaMzppXN4mBFsERIm+IqUxBAG35LePKgXJhfRn7IXPE
XbtpfMMMFL+7IzKSNICRYUzWsdd82VGfVHKhWjdczvjZ2nte/OzpTo0xJV0vA/39BgW/+B1m9ORy
S9Bsu5xXes43eAo1YIMDtLfpNZnPsIG8bWxBuCjKSbHj2V/mO5zyUUYAemLr4xtzYZKG93Km08sm
1yw8uiPgwHJ0XTPZ8lrgUpEGSq5eMdkHdtzFIcMeMIiK8caU/Ec3nAW7UampfXV0reKs+IAaMTEH
tW0I+2TZLem5IBHg9ZZe2v5ya1/0yTOEQHzTUAckbyl572+rkZ+9r+he55oBEC/B405kuvltF3E8
wTcfOgX0Y99yL9783HQEyxZBlre1sw5YLR1heKlrLl8t9SXtK0UXoW5iAMfGlkpb8W+uX2UOc5ML
8SSpXh+fRe7J0h5+zLDq8bEUPMD3cnbEveFaimdR9uxjLw0A073x3bxt9CfJbtDUmLZysErSvuLX
+Ad9cLMlFYSvB9J82C7muoVuPyo//jGe4oc6Ya0t2/b+dkXv92pVdFx25iXIwV+ZcOnJpZ9Z9g2n
nuY1rW+mFPiXLnsQys3amG/qgBU723HolvqdYj2k2dlor2Z1qG9BAc4U0RedVOFuqY9meUfsipyT
y2wLP7h1+meDq8H6JFtkdmC+5j7DAnxsrC3XiAbLl4cnWXpo0ch7BtOs53OrEXDuKON6hMTYoWY/
tJ57r86vU7iVSDoIwfGvVh/0+Q497d7UmSNna41rsRc4BgeTm2d+G+A1qh8DOaiuUW1aBt1FbDsX
eICTSG/sLnKTzgZI6Er2rB2ngRDvO2j2bS6/RgnNeeYVTZAP2zkNKtPmUkOV1WYec54ovRiBLDvc
n24eMCv+FrotaksKvw7aMtAtygqvLrx82Sbje9oHxs1PdeAPW9chUC2Ezxdto/gCmfbABYo/bdOe
TrLyytoO/dUusFwyQOIDMXsqhS8lAJ1W/KS74bb3dff2hAo9PZuvkISx22ymPfn7lUdTx/scfcnp
nOo0+rIvvOUPvRvGHkouP9ky1sR02i0E7J4m0rkFjV94mSu4yjbzb5HdvWcPEbfdxdze9uNns1Ft
hnk/Ne9sW1hLRgowjc1OL7R5F2X9dTwehUHjjD9ECseN7st7DslNcUG9b+zGl8nrPMMTjuA0rHOv
8YSgdUV/9SWsfzEqzuzKPmoc2W4fWBGOsSvdLgiv7bb6ooX3ii95O5uPQC0Bb/Qu52qkonX4Jnun
ek6crN1Ys4P9ttst8oMRPt/QzpFxq9Cq3KniXdOyb8lTf8wQu6G4pz0FelCcMj3gJSA1Ps4QwfGU
so9lhq+b8Aqz8EGMGI20E5RAwcnYrHLvG6dbVdmMyRbL1C2kQBCPMbh5ZGZwv46x2FjMBmmXMdHh
vpW/wPIb17Ts9nP6WO5lnCHItCk9h2w3WCdDyXz5WiunjCJ0Mu/TagfjPM6BOnpi4tw6wHZvvu0o
4Fk8ZeeLP2N3QCXhIp7R6+20MELRAX9yBWeAP2EWmidDnNsZB9/z+BP8qCWQdZsYWwT1IFboh0JH
tfX6fuEiBI9pvYLHaA+ABtTDESqwZSO/tq62mzaEiZXMo0Mjtpv1zTjulSh2bIEbR5hJz/pplsex
eljGxzY8pt0JXgDwBdWceSAZDN3cFafQbfmM5Y/uo/yJ3iToJIRnpG8FqQxUllyM/t2i6I+62p1I
nolEWLv+USkgas99hcudrS9inXg26BCE2e24Q7RdSEGgCAdzZKEv5hUG/SDWR0EMSrXYEueFoHAA
bZkBiDbLmNtcCx1+A6+Hx0t3zXzuuLxFMHsNzcuRnIDJ7RxUZXfNsdplfmi3h/7MFeHSydgmx+X0
YZ3MB4OfD7N0F03XkA/B2lakXfOkzr92mlL56oHORKdKHC7mdXHawRFAzEU7IUCL9ly8Y0vzRt/y
wdZKtz1aXgousrec8kV3WTLcDm9o1k7Jtv2FINi9vziI1XQa7NRD8WluRDfdgb49Akz5Q5C5t2CK
eGUexWnM5Kc7cVsejJN5NyLd20sbjihXuVSxHXnSCf3e6E6aD+Mz3HZwc6KLE62Z3MKrjhYB0pyH
dEOardvsjMo2pS840IsE4jY7MJBsBne8Jluq9grQ1KtVnkoOXVQi851ab1Rwn3QXOsaheCufldSd
y029fCzRds7uZWHfTLtUs6ugSkIsIhu9cxhM7eZ0x9v8Oc7sPr2EIZmUK65o8xG/OBRsAv4WWGcH
bQT6Ojl+jzd6gyLASygtjHspO0XlvaI+ZIZsM97KUVZRRu70o0Wf+MHY5hDWXnIK07XK1G4K8NH7
m/I6T884UcTP4YkTqQH7Kj00hRE1hOIZ2p55OXaq76sqMMiXBgAzt72B7dUdvlD3FS1jWQ9qF3QW
c5uucXYt+NlxzGU1LXaMRKenyCs54lqTQmKvcekJlGFOwVnJJvTH59SyhcIBHeDqlfbA2EvvjTgI
frbSY9Q8d/FX3L7HBHgLBd3tQ6hfMu2n1n0QhUNd8Rw3PkG+/ER9DCgG858w35NPZANnQ0vbC6Lg
cGkRPuokr6ridiE6NLdStqsqtw4AOa3Onxz5xUo28ngdUfJG71LTcSvtk27XA/Xd3jvNvokb8qIc
aTf73ZNCTb2vXRb2VuD02hGVbyCx+JAu1fPo37jB7Xa06wGlNZC6DRxdNL7wBMJs9QwuxIW1B1iP
0TXNkZcLW6H2u+y4lK7eb9B7mWPQeFbsoIhJwd/RG3RBgw2zuhrJPVFFGeKCzk2sn235MJvnUPlR
NTeH027MuAeyw8JmNh0A2CWA6XVxy7rmiZyP3tys8G39zAVfNl4WfeQi6O0i7ppI3mdsY8LJbKv0
lsrj8l6vc+OinyUHtUdvW5yWxF0dQNbj98XRHLazi150d5ttrFUQns+C07qCtONudhihy4p2gWlF
SjlbqJ1iSuiP4dZ63n4XVOxvw5795IfScFSM5Ij5RLN6xi7hj67BH0HlabLIGthxGPOvoo8CD7+B
jMv2Cv1+NfMbVx+i4cdWOWR9UD44TXuQVWTYO10IGhxnSAXyyaGwih3G8gS8Ak5O0dpBwXD3WHgS
z+yTG24Pe/2uOupCjtQVEBn3fP3MhUbG6kyevgEt8cyPNOTBMPNRobvpY0sr8qAEEgA0U6HL3n6H
Xxjcifu4vpM3kWs9WK75wY3mCD85tez1+5f5OwGjTPHEXFdbpN8K0cY4NXVA6YISsQctF6Gt9Sjb
9I+m1+bODWzR3BrO7V3ywmfsvHTi2qMYu9LbDQhl8ZVsE1XnBFYVrJkPF1EAVicgLImW3iGSrLHl
h2E3vyxed8F1e9dGgcKFRlcJdg7cszgcevei5EBrI11QeH/jp3r7HWS8wrHfIeM/44rf4FoBD6Gp
dKUKeiM6y0HeDYeVhyh5P3Sgm5sf3VveTJVATeYvO93n4AGob5/z3yG532SH/wVxWqoMJ4e0Sv8u
41oUvV+GAogT+JJxEeBlpx58IXam2tP8/mjsWYYXpN8tjybV+AHuWOoSK794C23Quc3aQ45PIKT7
yMfryuVyBtsAEO098yTzD5tACvpD76cnhWuPW5ufza753UfR/wmI1//no3yXc8ZLvVRqz0cpKFF3
8n21HUjNswJ6LY8ycbvsFx94x4191Q3PKxcQYsXNHKovj17eFrfrkqWd/QVYTHfaNtoOnkZFEPJP
V9pDPgNV8OE7p3tkjbMX9I9xYxwaXg/TZn8PtP8Th/Hnj/RN51CRw3szx18A9IosDxsl+H/hMP6R
P0AJK0ELK7qomN8WZIWwup/SZuUwqDT5iG7t0Nu4OGI8zoH+PNN8/qLu/2K6+rP69tdQ9O+b4M+/
E5fRn0VCKsMaBnEF18VdsmE8k9VdR9Uud7Syw11MP9N5wxM0HCchDYOT+IxtjeNdQZuv8zyh9+/P
o62/72/PI2sSMyU0jEw6JPifn4cB6L0ZJTNg/7H+Ag9kbKHi555CB/VMHc+qj7NN/FRwPC2u8mxu
VWmV6nMhcGY3jgo6+kXXET2k78Kx3q6ERPHS5Wfr2nGYcnVsyW8BMBYD4zM9qBvB1QFKyJCxYc7e
tAc1I6fXAUEqn+HSfrc7IPL/6fPhQ0cjZ2Hi+p6qEZZZOZbmQvKC6vdUGPQen9Pr8Clz1ike9hPG
bAvnlWCIvfBJ2YdkujV7eIytsp/wq6upPXzkhkM5NLuYbW/eTbrg8MMaIqwjMehF5Yd6tI0LuMD4
IitOfdDFxiahEOI97daiu9gX+GIZCgdJzdyJTXZvbOojGr31ptcuITTwo/QxBtNm2UyHbGd56lWT
N8spP+b3ReYINBMmQ9W80OX6pxe+S0/UV9o9peyMdmpLsc2lkK5Ui5t69DRbcVMeFg+ieJt/iFTL
J0znNOdbSq6R+rkJhmhXVH7kcwD2My58mYjbYIIx8JQdf+8M/LarEIAAn4QgPHNzjsPaE0bc/RH+
Emw6Dt+YI54MN35M/My33PFee82JlDwKx3izPgcygyI/iwgAqs9EtNMguqqzu7z++xpW/ukIhP37
73f8PbglTG7Z0CW8YzUYn0RH99R7ZQsnbAtuZidfXDZuC7Y2ehjRiG+x5df4aULPEAEmxNAx3NWH
2+Nv195fte1/XDKGJq+KQFXRsAH9dWuh7o/aLpcx3/k32YUmCNbAQHold61vpmPs/fZ0MVaV09+2
859+57fjxQilcUl7SXVj9tiT7vVAm/G2OYw7467cECdtXUdPgXP66rbN59pmRJWHEHBFshtnujnj
bIeX0tNUPPbo7dwVH1oBu5XqvN1B5XsgseHDeDffjZJbPZWwoCzN+/k4PKSf2RtIGx2jee2eaPPx
lPRIN8IzeAJ4HMiTTx2t2a2vH9Q7Nk9+zO6JGNhNynZN3tyTzwmLc9eeKr8mb5kmDuQ9gJpxej96
mAGtpKC4YLVV2EBjQHKTW99Pe5QZqascwB7RNPRU4dpxfm398Kof9Ndla+xXDFN6bvb9+yrIaH0x
tW/7aqTsMv3oDutSHQXDjq4fpEmXnWinfAxceJ0d3XfP1OvLafZXEGqrgfas1SCIzZFb0R02nNhU
lX53qQLhALyre4k7HIugcvuv7ClzVzEEAPHKpXi0Onf9Xk1+rbjSvwXSHVYrwa9OiPLZFyKOoB3Q
patz8p5CO3fxxjiNZeejW2qoNQPKah/gtz90nu5rMI+2/jIfwNA/OvDuu1UQYe0afkIMZH6OaI+L
oPTyJ+VsbUaALQC/Y/kUPYXH20PvKbZ1B2Cwt7bxQQ3UXfSlcX552JvL55KTPDkbLrKjU3Fg9+LG
WktYoOzjb2nuf1q2JiNfVFXT8N9+Z/KXjDyFOsanCo3h4nvwIpQ4VM4RXH7i0nv/biaDov7Txffn
X/ltp4iylZMIzK8cmhckf9ltBwxlYLtUHWvgnJg25g9gl7nyZyWw5mtY/GyyR3k+FrPkSr7kJrtU
dsbFC8UHvl/uzOQ9nFBPVQ8GsaA7eq5HwgRJXNTsUHQaMhFLV+5syPHtonhZTruEZ93uXoXeHr3u
YfohPxG8QUuSHMF2yhkc2r7taJAjG3sJHYsfXy3n9nQ7M/UHFhtHBYDvYovFXhxhM5I93fS6OLwk
cUCZEVmBMHvze/KhkByBp9MVDvpbB5ZsA+vGXaC+mcf1+4YWc/npykF8Ki9wgCQ7Ty+Sz413k3DY
4vyyo32+Y7fCemyUeUX4GnzxM60DV9g841O0RcUWJRuyrLIj1FPyaa7dKqR769hnAtIfr9e88q45
xZwIAHiNXX0U1/lxLPmuO1vaqebGWs7ZkagYN32mLxl0l5/bsXtofpZAsJzRAPI4ieqzoAW0d9qG
97XNTwLOwAcEba9Im5LFKU/rQY8cJEgOxfM8IgclJxKqAXLGkxtsDqBgm84g0MFV+y16rQJp1oFj
pf8keANniuH1n/Un9X8Jqsg5VQh7w6E1QcMXi3RTRm7raIYs0FRIjC0nYfkyk0m8YmzkREwuPa0o
g9wwweL2hnwKTQG4rvaFNPYcvw2TfdKtoM4OdMSrUkb80R6FU/4C9wJzProwEBXgSWIb9H3PBZrB
2JE/JQeASnuHNNHhFrOP6ITlhC585U7jn10GkhVINVSQA3Vjxw+wewNPBNG/XasDwc0Pst85t/tx
Ez1PT0OgpSdRdEUu9rPo84eNeZHg2urpUI582cVmSt1yg2Drrj5F9GgRkzg92fRTTvlH68daUChM
frXb9DxEG7VCku/llj9lHqiG6ai9bZ4B67zo/LtI3m8jX/64XE0dGY6OG1fRzW89AiPXZSJcBNUl
a3lL1mi0N7+WF8VXHxPKpGmb75hcFUibyOOD+I1oU41NN+xP4Imjm1KeWDyY8V5e6d5RNlBluV3q
/hIR/KY8+ftJoxuqicRUVjVRRof61zqgayorl1OWzvRpBuHO8sPd2o5VHlI9bwkAiurgAqP7Nbo9
AEf5uWIDIwgszMURO+PGBE+zYKcbNw6MLWEW//6A0u8e8JvIiMCKiTHMaMY0e55tBWVnuGuD0G3Y
ISxnvjbFAzv6+G2FtDYXf61WdJMkR9Ka+GKINPjmprrVVEdVxDdjXKOL5ksb0x126otCMyq4v1sy
8moa+ZffpnwLIMvNRJzznN82+N1W3OkXbavRojiT2y52xHfMvSN41rvFVven94mLXkNdyx1MHbX2
ub97ol/BnH9/olUUzMogl//bHZRkxpxFBuqu5WpdtU+hdtM7qMvxC94ZBe3gIzYXPgd/8ZERdFvq
dW/aNr4eQPWDU0i+cqXIuHShXT3Ul1XLEr1VG5SyT71P3WHtoBOQly4nGXUHikXhPjrk87PgIYlF
X1QhoF1xupA2H30maO8qdXyQvLVOWK7alYW3A00SV2bsGjq/zd37e+GOeFAyDQM9nWL9TcCXxcUy
KhV3cIJgGT2wKnrCBi59W/iMqtCeyyDxjJO20Q71aV0ctds9TTvpy/LGoDjHpLQ7SqB55nnkrwbP
OsLN7SDutnRHM82meSIleHSO0126LZ/HTW38Zuvoaw3/7Q0if1zPIRHXj/4927kwyPev9fAPCKH2
jB/JV4cmSLmbPsNLvK22y7bz0XMH02FVOXfnaV8HdNC/uKpnnTKus5HYOuUhfxzB6PfaRWLnITqm
knvOjpkX+1S799B0WQUySWmm2MUh9xNXvWDzgLEsfgIAX6Jr/pswM0X+e+9smqjnkZNaVEqy8u3g
0tUer4ZeQ0jvem85jOTpHcygL4PCXTYNuCF1BDAJRXh/Ibc4PVRbZKCZXfnhtg0MgCckFn771jz0
m8HP6VIf2kcNxdBadYbBfOrfa/gAktp6T32LfARHO/M4uKJHdjWpdy8CLUN8J++kQ9c7axtn7bFu
YS2sHpDuHJUXkIQIqD8M6iAJqmvjQnr50Sb3ssu6m/NL5BKy5cv3a++nUy0xGUA8r2pEL9sxFA4V
uhmoYHwLkjdncPQtgnGEQrxBt6o9c5t7DcVecTfcheK2cnm3OXpC1FxrZokbv6pf5hF+Y3HjFUd2
8qfsQl3g/TpKoJ1W8GrZrO9z7U2qjXFP0uwjpU90V52gV6NdFBirirt6Dq8S6Ra+EBjA229G0EV+
2DtoK4IC/NZnaOW9SidhYksKKDI+1w6y5hwgp50qbPHqK+OSIg9ZqNMflGNVeETqeqMrPSVQ3opj
BZFzg2df78XWSV/qIGbTICmwq0vvSs5k4Zb2iWR4K7D1obSQEDR+kFjiOyteoLzPiEYcYyujzRZc
pEz71gUbR23khp66CS9TMO2sAG3Wtn5Q90yuW6ky00czCLkZb1Yh6PxheujCUkc9kNWWPE67/jH2
lVN4pUq4UWjZ5gunkhl7K11u+re3gqMODgG9q6f1brenRHOTu9wMoBASRzoalc/WaE7DUWCuB8VV
BMLaufPG+AXqzc8rjv5/EMr/lQPn/2qv+Uua0rn6WVy75ufP7vhe/X9gxKE++VP18LcQpYf4PW2z
8s9GnF//xX9nKGn/wUGuGAoT1WRLX910fxhxLOM/FDIZZR2h9npSrn/zXz4cWfwP3GPSr3AjQ8E9
SZXwXz4cfhqmMgTXBop2Q8Ol978y4vy1yzRoLNdrRpVNQj8w4/DT/oJ1ilXP/GlSLxlEcbNYP2OE
UnMWnVBA3kziwqmz6sskMRVe6279zpAU2R5y6q1sCfWnJROOUVbtyqwS36bO9Ehxt/xEG+LtKAiw
OVqbbMR+eOySRDr0nSoezLnBKr8gS60MDHJDP1LtWfVbdmVS8PDA1Apqb4bdiQg2JmIU6RCnIp6O
qVyVCMBSqCq5PS837rKpSa9Z02l+kjEjNZHG34yu/VVr/c9Ntn45iiKuom9VwsWnG2v19GfVd1bF
Q3GLGeYypsmh1/vpiCZ06kRg3RhJcbRI1GZDOt8lhFB18oK/OpLaS9ZFIV7OsQcO7vKgqXHAqCkN
c2yEuGDGzvT/+JzpWgKboxkdm7a5Be2govkpxopQBNqMMRTGaxHJEOa//tSW4W/uaumv9Z9hEnUh
40QF68b1pZjfo2GNcuiNoV+jCRb+z9CH6sBgOEIUQ3LexOQZOXz1utzwPglh6ejaMhB3xMzeJqwX
V8AvftTMvAmEwVQwE+kyQ02irz9tprs/vu6/0AN/pT7WZ9QU2RSJnWLlUxh/s4plljXLRR1zs1uM
HViMHLHk1LfnMroNWFEEBQd+d9aHJD/WfBgnlJHMznn33iiF5TcaZC3ZSwZ3GP+qNcd3pl5bj0O2
Oo3MwW/n281LM4KWrBvxM5lWzHfdJNZbgq0noiIAAgV6OHOGrE71m3r/7x/vV4n950XGxyNuXTU5
BmjeeB1/XWRVJpnaLIuIMFI6OFdMWyXocql0mya5XTHJrQMYo4hCSGguRTEpJ7FYNAZkoSovpFhD
GJcuW1mkve4mtIKplO+b2UrgDHNAtI4Va3RWdhFurT+VeraXKGuI3EBzmKlWdJwHBA2khJTrfKIS
mp9o5LsowfX/7x/026xy3qMucw5iRZQAfmElvrWnUa1qcmlmQ2AKZJrQXPS1El/TJk2ufSktbjSP
JDDg14qmfhPW84vZhsmPfjHOvVznzwujKb3GrCKE16GyT8NB2MUJGaT//pjf4mp/PaYmY+hgOi+p
d/r3LSFZBeRoVfcIsaXRq6QZ73OEruQmZLX/6wwg8xTenHRR1pqQdm9xx4Tmhi2fCsOECgiGO06S
3R9bvJgLUI0K1apBjE89306CFrX3PRlzdT4uVzpA9BZJBKu1ngPtJMm/4bO+xf+un0ghngOn5RqL
YInfxwnINUPiuqkYgr7tioNGyxfURP07/aLnn8t+wobHcR61Z7FKKJxqxORqkU9Hc4mvTe/P+85a
RQmtmN93tyjeLFakIxVZdlVjNniaG+1qVEm9/fcX8Y3C+OOxCREkdxnfqWh9hzNGLW7kPhb7oCBL
7yQoLfStgLof0sPNa9KTBLNnTqk+7mTxttyXsv7UTAVaP634CAWJxtESwkPco20v57l6KwkjE5GG
q5owHkt1jPd1ofqxztuIDb2ivUK1YTGzVZ6b/JNEbofbcCMJvfQo1UvphbX0m7X2DWVYPyIXuM5e
gGZUFZq+v+79OcmXapl7Sslf117t1EmqPFr5kSQr6cJ/1XpzVhCvN7fF9lcyVWdVdjpH5j23dI1F
1hyPxU16nJTf3Qx/7eL+eDRLVkAhVJkyRfx2LBWlsaijIqJxbVL8nfkt20YEjdIhUDh3RabsC73a
KoIKhTJTHutK9TI1Ronf5hYi00hqT7Rna6p+w2yZ3/lLHs3if/DTqsrdpf/tWo5HorcUsxxQtAhu
D99nzLukJLysElNrV4TQ+Np0jasefLnXDTs05qc8o7rO6hyDAWpmlQwgqxk2qjiuYS/SgPbdar1O
LLyyFBHEk21ri8P8JEv6S6wyVEWKOGnH2vTbRiMuLReLQFwzt+pExusWG4ZNPvU1Hztx21TRT5UM
OXw5JlJ72WB3ycRukBZgYJUQcUt1pqsKcnokjOhC6COWCHHN2LMY45IM9XOc3M1KfXOnWDhHLB9b
A2NUblXnjDgKtLJ6S41+U8rWuR/gkac6PhhSCfXYiNA+FehZQczVwZg0wuxk7J7hLMV2ynAJX+hQ
oyVxcmNYHP6n203zrSS6iwd+tZa3P6xOOIfFQtDRqq1Tf+hKGbsWWiZmDB0GQmwTY1TP2nIn4YGQ
wgwjWpvNhJoKla2nmK/NWLqbhF10UQrhPDadI9eElfRzEm4TOd+TzndztQkwdrDILimtytPlEEzf
iMrFXfShRPONGCrOk6BpppGZE1xgSiPvCwKA21Ln8o9EfB/xguEpqokUxy6RDAm4LsVLIaSPSTsQ
+oRUvrdQI5oaH1eykPwmED8pyHrcvIcNXEVCnFKR0C0pKK/yVDxS3ZD6ITyKmvXRSanflz/rNf0l
kkGQJ6B7WeqfUz0WQYbUxVYr6/M2Id6/yZbdcI4TpMOSy1poIqN4NI1wtQn2ENDNCsZrIuaN9kms
GnkjREhLMqxboTzWqBig/k0tRaOJICuei6e0B5ev1P0gjg9ibGy4ju6QEWFX6AmeVNP+PWbCq579
J1vn0dy2EmbRX4SqRga2zKRI5WBpg5ItGY1u5Eb+9XMov6qZxWxUovyeTZEg+gv3novwxD+XCH3x
8sHEc7GsVTW+OS7hKEsuYYnpPMHX7c3Xiz5vcH30H44RGISu5rMcjr5A9xn0qA4lfasMCMthipEp
Ve5MLNheWOCpiYOxa6TGieW+J6DQMBJgApMYnlL5MM8YMGBzeCvXqz7mdNlUw4xmzaTTodKDs7Vb
jR6xaYHkTJgOYaaaP543M6fy27emZf3Ttx+Z151b6KObLitfGjv9IP/ptZ2XI73JFqpRsaurkplA
d2yq+neqwSUVU/+W5gK6VxcdghmfddnATyfWY9uQWbpqYH5vhGalpAsm72PIpe6ydSQSF+YwpWRX
TjdFprD3JwkbGK87TdONnS2MAQPxnKc9G5kk7UDqeeg17HYVVTDUo244zB1PP5Yp4nA+locJDW9W
36oqLPfG4f7QB8uvKNfdc1C8Eozsbuyk5c0jIS+Lf5VW9uZ7vl5HtDTYMmgVTPCHEg2TXJ9e4qq8
76ykgXMQz4+Ebh2auvJfvWwCPrWYfVal3XbK7fCzuIhMyN8ks1Tb3ixIBakdz2BzCGgMLDTGqXPX
deBz7FaYQ5lY4r4xzrw2pfCfWcPvKP3Euk+7Fus4h7hug2f7eiPivmE9eURpI98vwi/BICcPVPa7
mR6SNlObYJwkQvY6+OWLR/jc81uVOXgtvIrd1+gGv4YM06VUujon9uC99ozo5hA+p91l9T5N0XXW
+WJt06y23xc6Q6tXGFFmGZ4RwzXrKQ3FO9tPPvCt09yqxcpvDEz9OQdWF4XoLpK4fZjraLiJLPNm
yg5Wa7v8qhttQxb1xGMoESFPowFhmdyEWercSmc0d5YvGIfm8oW6mQ319dUji/EzBr1250GtuieC
gN2Rzl6X68mVp65ZceqN76Gltj5YPpStxJLWJjvrmZxUx571yR8BA/Zd6jyYCNAS791KVh2OqKm1
jjqxf9d+cSoz6T+PPuvCa80d9D60hCvi3iDZD5K2Jsegb8/z6LVnpLiuGmkEHe9x5vb7ZMzgbouJ
8ZuuNn4F0VLrsHhuXKMeWt1uQRzrXb/YwXb0IuvZ8oDhCOelihAnB9V0nC3Yl64R8Vs3Zo9evHTf
lo3TrDbJDX5ZLCdOQbNPqwcOL3AviyvZadtTdXD6vD05CZf+mOdc1l4S3C8TqIFBmXTNJcchJ3Xx
rCP7Napt+dvP7HkVzeF0H3lwgNIqBrRkoahvi7C6xIlzmg13hpUY0eiQnfRGH3nOQ+6mWRHWD11Z
Vqd49lDOlB4mVU430o3mde8U5edsnHwbUY+d4r5TzyWmsZ+fR2YZwNT2zoZkVfbGIjF3Xl6buzHL
gf9mEl1WvPDmaz8/h8gAe+l2944DYpd2AkRq0nb34/VnDfXASWRIuhaXRV5dIcRv0ug2v375+Q5a
p3a9//ODdrHwD3ghu/klg/kga9aJVaLuGoGp7OfLEhfjlg8J4onrH9iOtnCE5NO2iZb5zPWOWMFr
mx56CRTbrEtvfn7W8fH/96f/+9Avmk2cj6iJ4l1qjH0f5hy3pPTZ93XHQptasjsq7eHCGcaWWqDf
aKVZElzLykLZ1NJ1KbcV1cGt9punsCk7iKngHWQWKsTEWc2sY0zx8uFZsaqpuhtlpoBOOtlDXJGt
2hSF3GtktEFrtw+1xZn0U+RNsfo3yAibQl5MZ12mpKnfLS0ueikBgGguRJFo4mrDROx54Vm++xgD
m6bfDjpcPsK+xWy9FOGzg3vJHub+YE01DGwRlS/etYRAcWp7L21l8Er6/nKrsPZRIaqZDn1TRUJd
/j0CLFseCiqBrui5WQDE4TqPnOBodRz7Q4h+x6389CTBZ7lybm741OQ5dkdiK7K6xZaTVM3Nz5ef
P7av/03UNuaU1ugvkBHJoUAXuPB6pFJnf6qkve7M8L+p3n8bwV3dkGwUUtO0mMTH6K6pykNVBf5T
MoPV9OecoKGal86JU/fFiVBPp3P6pGcPy9ry705UefN0n4Cv2pWhl16oksstHQrT9iFwXgTgsNKC
wRXEOJRC12WZlTbuH3JFMGVo9EAqQpJbUuLGbIg0ie2O5jrTINJ8Rz2ykUWIPnUU9XHr0NpMziaf
CvNgT+HLSIrFKiz79iYv3fHS9i8LbhncL1ZOG+j28ok8SO4aVglrnDDq7c/tJqmyb+pfhke9Hewr
1TxVddyeo8UHyHPtsaBinRKfI0LlrtrKYmTQp2eYcPNSQuKtmuEoTPfitd1yX3Xi27Obv0Pv6rt5
QDkI7i65JeGlBggQy7sewPWWVBZxquIqf7I95yNVqjp4UPMPweA+daOUv6zaHTdeaz/CeXc2Uz1U
t36BOO/n325stz2NVVWtUxGUVMtj/1bqu2pCB+jm3kBRHqnHMVFiVbOWZcTCwyEtXv79725Zsmq6
vmYmXFBKp9jg256INtmqmaTWurpkJvti/DPsfx5Bx8OPM5XesbIQp5RdQZ3eYW93o8nada12N0XZ
d48qKR6F3bMIIwzT2BErpSyyiyMqnGCesl9l8OWLZNmDX8bR5avsXkYDC5Jua6xe3g8+6x2d4aL0
BqQdVT882zyH1TVJDYtaEt0yzfhvpNQU8SeQ2ODLwyQZBjlFX1+D4ms5LW4fpiyYHk2XHoPr+aDc
QP/3yolizM5j4Ia4LDocETM500t15I1x3pbAwSPgw4H0u9K77brIu5Ulc4brgTrERYmEunGfhwnz
bulDZ6+bsX718uneFBCNvaFU51QfuakjM+Ubr7Qx6mj8JhAlEi8cXwZLmUvLh3LFDtmsxzRPDpkW
3aMpy100yPg8UuWHnZSXny++p+7/9dehDcSAZ0mhzofPl+Iua4t07/V5cZwb/1Mhl+X3ivR+YOy0
tnu7JVSQmdlFZ4M49YzhjkBevqyuPcn+Vzu62Tuw8vzgS1guYdN+5c3s3y2TSrYk56XHMpmfqOnz
S+7l2ABDcf55/7Uj/jrjpQ4757WN/fnWFR08/Tnf/MxbqeLQDfXdSue6eQ/tK5VA1oStdoVkZlmO
J9/DruVM0sWb5SS4pZXekOLdPlB3gOY1o3/8efhzef78zF4s7wiVi8UemVDHxLXYzy3aUHdMwxv5
CbwmU/yrxkE7lt0JoSbOobF2Xyo+0/8etlV3RaYilRlH8ALJmD//f98x+3zxizKEUsEZ7JI+cohl
Y24Q0g5OJh9Su7r4aS3WqZ7Sld/E8qm+c6/Flx5hiHhtjg+G6hRPEM1eCsv7UjTzi3ItNshx0uwr
mvKVcBQLeiv0XiarhOuVDR6qKVOvTZH9993Pn17+3ZvzRiP/dwcUzsotTv8GqrrWeGfKpdrJqtSA
8VStd7XnU4JcR3HzwJ6u6TX57pBtwe8XhWDJnhUUGXnr8l6m0j6XongbiQ84uJ0TXorahJeh09gv
3fwSSnfoMBQqlvZl/8fjrGCGRSt8cbCh9qK6tRsWLo6XWRyQTXX78zOnbyNgOuXKzA1qo7l5L9jG
8HHqUlYlVbFjvSA2P5PIxaYFKd2reDyrFyDkTXnvR5qWYaALqWmbYQe49pnBpHn0o+qDlng85a1h
qB+HKLH89DZPALcG823Sj/99yRLA7j+DY+oJ7yL8+ftncFwurdpPQG5jKu6niXvVpjBa7UWmTnoZ
54+yFuXm3xVOz/hQdiO2FhiTG0qB6EQnrkg9fqvyzLrVjfUtCuy3lo7EZfYzoF+VDy9Hsk6YRAiB
RXn2qmpkzsVhWDFMLDuL0U1XI3kbB4udz23oGDIEqwB77pUjv0qZNeyUkNkm7+LlOc7dh0Y/xMZ8
6WLGbnc9uvTgDaeqnNk3t0BvJ9pDNdfiRFSHvBALjKGoLtxDLXxEa0ZSnIxhdc49WW7/Deh15XK3
Xpb4Lk/8dj9L6F0NE8jbhe1B5KGBa8aqPqjeCn95w/dQlNlzGcm7xW6cfaGBHsDaX3Z5ZzgmbY5C
mB3XKZ4FTr77WQCNkULoZAFmT4XkDXVIFvPtay+f4p0bcnETKSgGud2BNGMODc6NWiENq3A3uuq+
9fOIcxAGmT0OELYaZ/7IwRAZSAW6q/wX1eI9W9xyIzq7O5PRZi71t7Cq9DfjA8A7A+IML+TA95NB
3fdXvUjSyd8cgssmMvFt1WTlNrrebqzOyjciB/dbcz2ygi8HSreKD+Rwfap6Gp7+7bQcuSnLABFe
pNX94lUttyG2MYVTOXtaVPgFzDpXpsYN6Q3OC2/nt5X6/lM55gCXJoSQLYmCjQs1TfcqOcrIcNz9
vFpiXMZze0UY+Q6J89eqUyxRAdtCod3RMKDtloq2C7V6ZKkK+MzJl50abLX5uSCSElfq9QUcl8pD
8Bjbq9FW5UkWpBn9O36XLDfkmEyPdQgQqCiaYbv8jGUdlR+zZgiSGy2rjbbDCrbXZI7KCeILiwA8
Ih3SBGf6LVzLPNr57J17a36UUUrAYzu0++7ayfq2VZ2KJfo7XB8tjCExgxj89IwgTnHCO9/DYBpa
Y91OIv9KbOZwi7Sn0/TzNv3swP5dOkk14Zquoe78/FWt49KM9lFySD13/iDpJd6QB0h+vTOJ9y4g
YylNxSkfZH/nx9nJDkL9ZifM15Uun5LKfRxG2e4FKQ87vTju29ypGzlH1B5W/Fwky8kZQQtMPR5w
zx2t18Qr74IiyR+GQAA2hMK6MkTTw0epMWU7qn27IvdKyYFIG1xp9buRiTrJ1HjbtIKZMV0nrz+9
BSOoGRAg9tco5y5aWoW7r523KqBZHO2geSS6Wx3yIn0uuaPsLDZHpzlkBZu2/FqmDE7jvCzHn+/K
KFyOxHQQU3H9ziLsAD8sTvdcMP9q9Nw+ToXK1wlv7X4QPTEJP4fX9fyhZSvYGoxzlr/A9OEfZ1G1
neuafajJGKWlC+SjLpjPcT+mfGZLMb7GaWIfu2DA3uJ8ZolYHv0ka4/55GXrklvQqipztPLXHioo
ugyPvfb3splefpaOrp/d/xxBP19Gzb/UFfVlMSC1K+2e0yWY9plhQjuW6J1HZuW3TQehPiitnfPT
+4f+Pb5mfJIJ7UrEan3XhmF0zkzkHnOoL0lp/Dsw8S0TnfKDV9G9swZNTqCDvi+VKni3vIhsHRXL
80IWxXZEea2uN3mXK2IX+oyz2Mv/6/l6Uh4P/QQTKiPDgmGuxdAAs2gTx2TApPDpUxqJV1AJpWY3
Wxa1u7GqUP33XWqjNSfkYFuHznQqlLVsaw6jj5jOs2JR9Vtp593PsuiQRe5fAi7ErlbSnEVNG8Us
6rbIVffAEN5aqxQe5owvYBwhc2ZJQcy0R1k1F2+1JzsK6WhYR/11uh/GEo2dfaryNtjqFjpjvAtV
0W6Yd4brmKgEcggc/Fnjczq2N4vbv3KT+wyVpdccQ4xuhDz4TfYYJVzlSciUtRwA9wd2t/YP0msZ
cI4Ccsoy0/JNRNoEWUqQU1NubJdGVKbpO1tY3MLIxQewbVbZTls5J0d9HWi4I9NCN83/LF55skkY
jJwcUhzrLOgp1wTPaNk6eQQy25LDTYsQo5IHUQ72KjYBjRWbZjA5A6NqBLKxIbuERyviDe4mC4Rb
yEiU0xutmj0iMxI1BAeOM8g0QFPVks3bpk6+a57tthGkRkzYQ4huOmi7jdZtLrObEqZMHEvJVmB6
QrJ41+aWOtnQ3RO86FMdORsfk6cl2IGMtQ+gcg/TH8RSHvN3ZrAi6GK4OemUJpLh7RzPpCia/MBl
++kLChvHSu1N92UL4xx7P9t1xqB0A3GTsFGgCMTTEcFPSoC9JDYzKQ3TaRZ7spPgoBEBybloRkb8
TFZUiM08bbHN6x6aSyCP01c+C3s3sB2ZMgeqUPs2O1Ihh4vBulkNQvADE5ZXlKjJIhowrFjGbb08
9mlIzeVEL/QJ2FoW0lWiPNhPVVHuehj7oPPMS4hsQMQTkdXQljJJoqiXF3jrluaEwnU9e/jAnew3
Te9HYjKsZ+5nYXEiCYULKMLCP+VgEAitWtN2DdvkelrNs3obMoeX00wscsojIZT5a8NiYSXa+FfL
kGbfzclvH5eh52cMuYmAwXRn46Hz0nPt+3+m2SybOUOQpiN/w8FvH3LnCqxl1F/K9tatBVb02dk5
jkNaFbiSOkAMJOMw3Ym0fjUGvS0QJ4OuGxmnyKPXIvMJFinyfiUU4YCWTd2UUsPFfn6g6/6aZXmA
1Qtvb27Ofl28ucFyMzvzO4O4ypb3ZSynje1l+T6d9WsC883OhnljheZTefLFvQ7OyaRKdpHlEEjT
E6lUYHrPhH1q7OxdTcm8d+eFTR0vfWESQDDWcBmU/M1O62mW39fPSs+BGCUWES6u/sUtM9lklYpI
DkMhybh2sbu/aR6yGjJEFw/z55jV3106IoCPO/ZyUY2JpQOG7qQWIuwyvlTR6O6WKGODNyH/D7mh
BcW8VyM0tiHzngfEP6vJ6bd+SzkSRMduIQ6DrvNNteCVbN0+ekV8jIZUPc0licx+/N4kOCMqIR4K
r0LHN/wNql1Yh3AObZbdk+8DBFOwZZYqfxfz1Rui3F2it7VKoktql09BCx1kodbJcoypCY2LXSVP
vtWzpkg5qOZRC2I5rrMYWbw0rZez0bA/LBXt05HsXZNnN4GSycF1lmPslZ9R2uDHcdn0VamH8t4F
/xDI5OhEdbN38uKR/h1NZZ5QfM205xOTnB0vDwvP0E9JHUEDTJewt7viDx/vdMVKhA6961cMkvFr
hEzdwyk/2r73fuyc9HNCY0EfjObLajKcJoJUPASQiyW2dnMdrbCgWofJJ9R5VOCmZtLhF38Gx4Qb
UwmYigFu3RlOUg7NgLHzq7RwCctSH7wpPDtMcTYmU++ODpC6luWnEUfp5lCBlTZMy756p9WsDWpi
mkzIosyp111GuE3cTafWcaibzGAOA17WsXd3bsoGjGmRR4OaEaSkX8RpyLHjOWlx7EtNHjAbo9XS
4tLpEIiwSCrx7ljqTtbkM6VYgatMDyDyr9s55pLgLccncjHBt6A/WSbQK4V5nHxO0dpz9lpokr84
k8EQKsdjcDs/z02A44hI1vXwZ8hUwtUJ87JoIPm1GaxA5kibWuBREmD1xmIk8FxN3qqQfrYfUC3i
+O25DMY5uFPxnd16fwUxiSSY+bwyWOnIDa94ZZrnwrjHykCOsCJ+a9rN22u0oPDMQYfVlx+pj1Jk
5TuBw9W1ab4mGs9YtGeQk2qwCFeh31DSf0H80jP3JICZt2Mbw6MZHGbHTRxuk8B64SCZN60NJM/q
6GBaOIlVbT2MLQuYSAvBog2aic6j92xyrE2TYg6xrtGwTbMJG/Uxyq6Bf5kxABc13DvpQYTAL5YI
Sh4+FVMQcNoxiA0QslQLBCB/HDDhxuwkWV2ObbuXTsmqc+B5UNnd1lYDUWOkonAIc4zTGk+8Kv4E
DCJNQ55ds8AjCxlWT3322pK0ISMHWKoJ31vlGLzjyT6mi1wYibPCti1WH5rpm/vtL902mlJCjcsA
FiFI6MaKGMX29T0p0mLtxbdZPoqzzAHBMgZA0BD7+yZMugMXzHEZrE2bteZG+E207bppL7rmUM8i
vsmt4hLUuXs3T91+4QhkbGzumbMdefb9Wi6JszNDtVWWrIDYTN+9bbbDEJ1dPZZHmkYso1YC+sJT
Z/RcD6qPN5S6NgbpYVnzm7snM3+olBXykkaXmKcuBp0e2hywkTvCl5sY2RUzPKjRr89dV8Fq86dD
WOp4k0uSApruo+AGmfj0m26YsxmJJ2bpBTm1Kfn0UYMbbEwfvAiSYhsGN2Slofmv8eyyVNxOqJBW
vO7ragIxtPTkn1l6/FLOZpQWE52sXaky6M+jr9YmFh9sRCHGtBhI3T7eGVU3IEXy+VgI9kypULul
UfeTE88rgV/LV21wSGNIvJn4XeXwS8aa6dySs2V1gMYe3GuiuIlfzcILkbXqd2mYT9go7rRVbgKr
cnZzY3L6bVx2cfNQuHgtljm9iRNyBKWlCDyBp+XFIfa/0f4ayebZxbDTY3VlJZrsWyT2vbaEtXcr
9tVSUfh5XUKLc40masTbFFMOeDOXquVtzSI85HyUfC2r22hCaLE03t2cWSjsuICN1MFG9S033Xrm
gAUfZjWLfRg5AclC5FRpA/vdK+WRUz05NNmy8zWlf00rTMRH/Yx8+FwtMfguqsGVSCltCJBhPbKS
kTuTWGSBsWJTt7Gcr7TWn5EDKKJD0kXkAxOimUZpUBDnk0XDdxqKnaHrB/orXutRkC0aZ+e0F6jx
hxBI62AIuRQag1E99cR5viy1PT2Wz0zoXudpudi7Lu2o+xP/oZNENAV00x4u6NAHiIVc4zMiVZA7
pblRM4O9sBf7qGXqT5RdYcNz0ZHz0sZ1ynZVUWI63HoRZ+arPOUqqhDs+mQxFb8cC9tPNoM31tbR
l3/QD71R0z8AYaxL/+xdxWBe5uUPNrwEhJig5ZwBImCdz+RV4kAwXodOqsje52AIVn4QxKfKmh5S
TDwiGDhSEiM3TKEI04a3SZDItqPt2iTtUIEmxmFFxsBs27ssdvGyZItZkd3IHrHnYZmADUMtiwWS
JPueTkONcK04Ig8UpZSvwjzmeXJjpcV7Xt+JDkMtczgymZaO9mCK1rnvMGChGXWvZU3F/XZvbDBy
eZid0i4eAOb0WDfCjgKjxeTQEbgcjwbZEoTCVHMdqNTgKtSKXGbzO1qcYUvuRn5zaaoZIaRdy20R
oqdjaXtdkrknxwOSRArRPggTmpaahDATqqPrmmcGKsE6UiY6WoH/7rCxXWu2QZvJnieiRH8Jt8AT
NEx39YyTZiomn1cPfIAf4EuOh2grM46RDHBuX8tnh0P2etwwMfUBUAh9aEYuSMaiv4JKA0hNoFop
v3psJTA9MwTzOqjIsPMfJ8cHjNWDo+YM3aVOuanEfKdKvbP8sbpMwXCe7ETc+RV1Hc3JerYdJjgL
gOikD+V18MUGuA6Hg8y6mSBLYJBlh4PD0sPFLZjTD+2bPSdcaKiYankTIyxeNfMIPHQmptUmqa8M
ORDYGC2dJVeuJLbBdG+dF8Aujn5nTvxepMhJQhUfE5Tha5nHLevc8eC3Wb2OMyIJ7TKHAOv+7pf4
Ri9dwuQUdzby/lNa/GK65l5cg7s1SFlBkTRFKWDvXe6mF79rLn58Z7VJfeoc76/fPGuq1kNrewEn
YDCtyoQ5UB/M8BhBKY/Nkq2b4pRFYhMCgl+nDjA3rx13lprClVsasbOt9NyX/ZdH6ssq+9QVLCVu
QaAca/vVibIdCWPg+Dq4XkkDZcwibta2oKcvJXAOh8SePM7xGh/9WY+bRLHHavjoUWEssMSyAuFV
vKDykp9TmiDPdcZ21dQ9GWxsNRfEfVkDnSzzIqIghP/XshFK+sM0r/qpxMfPj9D2HmLxXbvLcEyd
tNvYwQRuVeUHzrfp7Lvpb/YpqyCpnLP0/pgAukN6/fucOQXdZZM06iVkHEgMR7IkJNEobpJxcVUS
ubhyehQJCErYvQzvSdpK0tr9ettNkg2R4BJAwMF0j0AE0wTvU85/aKBYyuZ9zuZ465/bLnd2ies6
ZDPDr0qsvwMblHXcBNxDhWpPw6h/iYl9VkvZuV467OLa+8rqyd6JnmFzI+F5dC7Q1bj4nhT1S1Rj
sY5BrHRz8YKegYwRE/y2/PAjG+1XPynw1YsatgIVbCkUEOoSrGo37m0JkXbk3+coSg/yOnqW5Lug
6MKELXqK3gw4zuLABAzTrNi744ykZHT4uJaPsyIRLi6tDR0id/3GnE3X8F9n0x/bp9IcUwl0BLkv
dd97mIfNWjHNWHe8+CK3qP0n1vPcASvK9XqEeOnioM8cl0FMXR0z+1c/YCJzlozoIbcE4YKHXC/W
R2XAwcfNxJ3v+qVNfKTmQnVb9GO8ZflEFAnWF7L+uPTq+jCMJL+MuY3FO2SHUDPW9oPhGwW1WAX2
4tLShFxMMKPbmrCTbhwPLpqWa0UFQiA4U5Nxs2K0Efaly/oDHjJrwiaeGTwt0xvTeOY6ztEAYVpV
hpJ0LOGTm2DcMdTTY0odaxeAV0fFWMjuVp4NhQ5ZCfsHBuyO+9TPNVu5Q5FFrygIrTAQzJRvu+tG
v0A2SYED7DRu+SuU1+4S+9K6uPmvN+9SuegokgBUXSPmjYwTToMCG1ledBtzlUu2Fsdv5fo2quKP
qh+brde26aZSy86EfO5GmZxFUX+WdgUblX3Pyk4Q2LoIvITFOPY4SvuuiggsaVQGIdfDAsinTYxi
L/xFH6w8fBROvdwgPdy7tX0t2ThAPYHDvpdfrt202042L335CAADyyvyk9Vc1AAi89esr27dRMsN
WssXXxBAUMzxI7oGGp5RHWcPLaeuqoQJhw0SrxJgEgJqCgydEW5R4nS2be7SFbty2JVF9Vc14LRZ
PYdIPD9qopHzhBeoacFjc9+gfCqowXAtARxA9YzmFJNP+ay6Q8NW/HHJk9cYDzfkBtSAcGF8nTDN
Cwa1tt2+2mZlGK6uHeDGs/OLvYgXdqHD3mk7VFupt5/yATRRx6IZ4nbGHpECEHZwVlYUFQHSroCw
CFZc66IHv11NhO9YfQA+OPpkIa1nuFI2EUnSiu/jnG+sZQaMkuoz+k52O6oGmdJTGcP/LaliHZIQ
Z996amtTbwvPubfa+o3AZu6jkwOLvlIfRSJfUN0RE73khzpJ/hh1O9h8ACYZ8ZvhIVghLssGLrs8
7zGdkoCAs+yljKO/MXSEeAKmW+QDi6zK3pScHaSGnDGY49vmjIpSBVw0q+NVHYcfVgctSadPlhy7
syOZu/aZ85AODIM9e75Y0eztrBbpVDL0R65QQxIjdFBaVcDA2G7TJtzX3Be3PhxZNxLv/QhWyxeS
2MZyOksBAdHBWDa0ODfDPkHVyAFTNw+tWR4Xp1uZxpiD4wb0JDNoRCP9R1JfcQUlFPij6zEYrK6w
w8odqBond+tHOWcn0+K4SQ71pMMbgcRzyet91fa/ZiZmfTqqbROcTeM7W8TPEwShpD7MGClI8LP3
UjQwqkJjnr7DRbRPLFZe4rpNCNSO8AVb9sEJQXJGGUZYad80tv9iWnSThvJ7U0Tn2HSKUXnWnAyN
o1/E2QYZ7o1qfX3s2RtdnSr1NvEcaNJjn+xphTaIFfD2jiFTJ2Hne5eD2KQsi6tFhSw3o63OHIf4
ZybnrnH/Lr0fraMUQUxNoa90M610nd7PWTntLI9HYdxFdDp4Xr3AbIUf6v0UPowpZFMmwPqUceBy
d7B2GpPGzpfvGp25FZekC6H9SVI3P5g+eqjAbXs+jVwd95Ax1Pgm8pqGqCu/7AayepAsZMb58kB1
SN+F16YPrUPJc9nL0aJmReRz9CL2F4N+TDLi11XXct53XXAe6+AwRRzwqgsL9os2UiTdHpfEQljO
qG4JkSLViNgqMrDcOY9u2UbsxMzn3o0Qu4ZOrs95UeyUhrM+aDMCbcUKQWv/aVKKe8QRXTlUxzLq
Dx7EcOrEcjNWxKEgSWFeqep538TMwnsrBZZDvSPHPr6v6u4abAxs1vIP3syILMijkjHD7N6gD32y
hLNVxEM+UDbcsEAmWaHF8V+E0HeX6CV3UNVawUInwYh36vvhlPb2r6EoXvKAw7EF7toGxJyoakq3
wvB0Kp/xkJcN37IBrLcU493kz/5Njqlg09QNZmQfNWbE/m4nWjxYi1T9seaSB+Pmfy4qMTfEQQIJ
gLHc1/Y9MirGpXpeDkUffAvXeYxj3iE9shEi6jCzzE1er2KK6Ls8HP8EyPCRcro3zdCjheWtacPM
3S9Yp1Zdbo3bwI2wtev7xPMfu5Aw81xM1ZbfCgFaIzH2lzTJprxmn9dsY2VLy8pWKEmBPBm5vOQt
2etDGjMvlsumFUWHMxMwxP9QdB7LketYEP0iRtCC5La8VclLrzcMSa0mSNCADjRf/04tZjEz7SSx
QNy8mSdJIrAGjQVWyvlx0H1ynpbkpmJ354SdQBWo3LOsxdMyjGu8CeOeOSHbxTMtHi51m56hKsLD
54p344MblHmMQ2wDmsNVORjhs1gvr31SlveT5X00Hqhpiidxq9mbOh2DrU6cgz3ipY+t/jEFAlYw
kglzyLU8SmXyN0zoVx2g4zd5vSUC6e6Hdq6P3UAVN4NGtK5bHtTGDgFG92Kn6Kxd5aY6IVW7j9xO
IjaU5tlHzCXvuIwfmXAvSxxxu60SfTbltZ689JL7UOPtJDxmMN4dbX8rrFubnOs7b0bvnUeJELqV
vo+0++rMg/gstTqOrW22OX8GnPCCHV+qZHwINZdUFY+Q0+IBdMyT0ssDH1T71kR8OAOzZOcifups
QveJYFpqOUc69RCx1UUHSudzZcUvc9u5D1hjjiGqadbb/7hCXGfNyizKILS5TLYrf04BBtdtfzJa
EAQZ6e9z2aHFobMeIhprJhkg5ThSvEZR8pZWJJWXfvpUKMw7Hno29L29sez6MNfjU9I7FOjwJh5a
y1oPZGvr9GhnY3cmfvdUBWgmobKXYyUxxnZ5+F/NFdMz1tM0y5PPhWBX1k6yT3M+2363YDyBEcD0
usGy2azLuvrHtSDedEH82uKYZzyK3yO3Svmzho1nNZ+JWyEK9t5Oefgi5qU5Dl2oNhMWWJTfaS1o
US0ssO1BxVW7V5EF+N+5wCDm4lA/z1oKrAw65OJmbRjSszMxHzgKYsgjRGxuiXNJVUrtktgU8YJU
PIQTsh8mYYxya1mb70jAPJIWcqinmw8e5z+d+Y+NgP+1DI9eCyQgdQP3rN2vUDnzjhATu6cwuCAm
thuuCj+h8JoV25q/Bp8DXpQ7Kji1XyJHHzDCMECFMBNt3pAGSn08BJ8020MWLgHRq/qvVv5LhYJ3
toJo14fFk9/V3WM3XH3sXBt21k9li2D4M87tfCkmsYlWupxauqQgEWceMKIpk4/tJMJdb+jbCv3T
SKlimeFaE37AH0U1DItT9jgsqafc9PebEXsETaX81H2JrvYerZG5bKGjbIRxbkb4GnCPZKidrZDF
99yofZ6VfPOsxt9N4LjKlom+SwCgpa25ETrksePyvLDfTufuAzPBoyhh3AYBNpOG8fHkp9itqiXC
Cm5Ix2WjdSRQ+VHD9NB1QjcBTUtCh1+JW2Cwzv7UiXgitMMBNJEdYuKm10Ln+TqslldWqekpi8v9
bGWbEWcLntHvTARqX1QDjzFbhh1dnYQTouK1UV/3cNTdRe/p/X3rlPbFD9HvY9Hfb0QlVLuWcJDI
uoARgUdu1N6laMJLZ3rvCJ1glXQG8s3QSToGsLoLsOVOVIHcmSPg42mwL/r+Ed/SJtL1jn8lmJ1o
BN+ILDs702+K3WPjycw+r/gGoRflgnLqTh3ypB8wpMfk88gnE6Y+h7QOb4XW6Cr+f1r0tCxqehK9
odxzNUhp6LSczeyG+yEz9c7XDV4MVZuXqYGKWqS7okMbxm/5XWesReJeA4Kvye7FvXz2PSo1nIzE
dJbyLpx5wa2Nl93gLGz8jPW3sV5sZeevnfVlYT1eqYq8zRjKXTRR9OkusNCCeoTgOQwCYxl/QTlT
ghQVw4NaZhYbrHPXlW3LY+AOvIam5sSpSBJhk+VmgpNQvrTZyxKxcHFL1hdLz5aRoskqLa21HkN3
7djWM1IWhA97ePMUt3vSUlda0qyb+ItoCsAHbudKjQcWJux6KrqvWd9JdhNNF/NJ8OL608qfvcXl
IXpoo2ueDUhlRy/SLzEixd53eQoxFAbeRHAuw7rC5eCXmD/oO2wUITRSWWS8TEvnJDvxSXs2W+YS
1PjsGyZ1bsnEwVIVXQOLTZ2dRylk+XtIuBpRxMIvy57rU5rY56ENX2I11xtf07NZ0HkQFEDBrRZe
b/7qRnmAV8jji4AepbgmvbZzdl3y8qFdyLB09Fv6vCePVU/1UznggucB/0dzd3d2muKtjGSwBxLx
x8WgARhwIfhdLrvEUJ4UN1+hy3KuzmHlpnZEm5XNrluO1Sd3O8UcT3txrq3LffHtgv5nT6luOmRB
EYrlFHRI397MUs/P31mMMQItZgTcnzwMlnhHoaH5Mhu4tztv4fircZSKAnqabOH8MtXvBzt9SNND
MFPiUDi0j7LeoeHy7tgtLAxidFpJVfAFYRRbmIkYMPgSIIbOboSXRw5HOgaZSOKl3QZh/85aEVys
ZtaHmCeglsuCeo6m7/ecIi9euosEbWb+9MZMtZmLZCQ46HNiBc6/XoUXtmgPXju/BW5h752apQkR
QZ74gvCNnwzbhE/hOsaX7RO68OW9G6tn/g98zz50CMemSVE7fA1ecLKB/rtfwswPRR1eZiLCK8HC
TkecOlnw6uXBKRzunQAh+YaC09DS/XZcilus9L7PubnY5t5ig3oo8gIbZ4NuYtfNnhwiiC2RQ/jd
+s558Gv4aS5cHt/7yArnGiuO5vmiG/24DGY+tq1/8BeQuYvs7h7aR10M6bZwiwc5DCCHaUPPi/AS
KAJUE+LkYAGNxGBHVZ8r/3T4mxtYI1jqmfHZBF2zxTwOk1/tgV7g06VYfQlgSoppgn8cIRWaBWNv
NqEXx/UzpAeWp9UTTv2nPnf+5O+5za+20+UpzMI3JSbQwLo5ADQoT/YC0yTGV70JAQtr19obHe8V
uS4isqRx3TT6WnqAYwx1cMRAqNAi+uKGy9Mc5/9oZQvppjDXTNrbmKC5wNAqrejRzcNlk0esaxMh
VxUGRvLWdgHV/P2eW25gw6zQHPgENPRc+IUHUNYHMqDmj8GZLj25nsED3piGLlYLXuAmQ2+rMwS9
RQEIJBw0U8NmTZDAAgWVNgbhajFY+mV36GT+D4MI+FG5WGvMqvCa7PeGRLL02rNVEfHEDMflKU/f
QWKhKHcDpkTz081PXoT7n3X2wB5Y2QL5pIJwLRXCDXQHVZG4rGW4E4DWuLaSgX2TLh067bvnTjfo
aLeqd2n8cdJ5pRuisvHdzGNwNSE7vf2IiS/DXhq+sBlEeNMELMXmtSv/ZhHJIUk0GH2OZ0Ezidpd
/J/0o3S/ODjgairQ5fA0+gmelAG2zXxyUR17DF9JtOw73X/mBfJsNqjPoGz/2eljGI3MA71K167e
OSrYFD7epViJp64zb2pyPoIMc+3YFoxv2bnBLGFlyWcUpr9V0AQ7PnonMp7nIcSQ2MZvNWjmg0R1
oc3+vqhPYvQ2XLMQ5d3xp8rIDiNjlo31UU+8Du0E+Ruj44b4Bq53ByxOupCi5VvjRbncNjHNkhml
bbyU8es691lbhfhc2o+Zhp0s2uT+/cIQaaDbA44PXsORjaAf9q13+lqYYpnEEnqJw78t0fuNb0/n
MRAgdWX+U0X2L8LVnzwGk21Jua1G3A16uia7rPb/1SnOc9bvrFOTZ969GlevbpAZsQC11d6vg2tJ
3rQP3BMH8koJQfdyL1gQE/yyUlYkscucHG7zOd9WbNv8+/C8KFK2PdK+36b7bvxPZRUezSXdRxju
1+nc71r2w5v7j8Br3LfUNW9D3n35ZfqDD2ln8vaW1jK+m5EPIkYz0N6/pE/RAVPvGE3Jy/0pzRvx
aOZ/EAuwifXxdeEuPBu6KCbmwMb0H5NFcr3lzoG8xFuPQ7KAkWYFCmG+KbYkfJ9Eis4GJYfG07h5
D3P5SHYAGw2x4wqrz5vfDu4qRH0ORT4hy5J6r7hiYZOhX4HUCkuk7LWJMFeyrQALX9CG6gJhrwXq
wVK428pQQiPQhlejMtXGwkGDCI4ZzwEv7kiOcb98NtkotlOZzUdX/iKmvC9C/O0qfq2LnEZId51g
z2SPAi5hvgwhhbMVVn0XKWeaSJEN6u/Cm21ty/hWZ6HcioZcagZoliQW2Fopb/zht2gUe9dKoGHD
qnM9uKtpmm0ywGf3AKdBNGmgvQd+99vk8rQMWYU54ykLmQHGOP2TJOLNf/JjO3m22++QnOl+ySDY
+H58zIup24isLC+lJMzfGEm4XrjufcShmNYggzjJv4Ul8k5bAmi5X14A/cb6w2DYpFsNa0ICU4Ad
LmbCzodYN3NWGuvazipYLYvDMtt9gENQs24IPoaehXps3V+J+DYG4lc8dPVZsYU4FI8iIHie6JEl
V/Ufq7XVqJ2AZQGXL29CRM88DuNSoIonNbfZwexD+owKbwYL7K+0VEdD52WlU76maoKcEdPdBjJl
M+KPnmz1t2kYiN2mhsQ+B7vQfcZIQCeTHB7C0b7yfzTs76BmJya1WAPbtyRGNcrLmYu0KTaLoomO
JrsKo53rlp8gZZDGum8nav2V4Ca+AyixaYbhXAeMVyMfn/0UYddhO3jIbDrpet7P5VxQucQ+dFPE
4lcn9otjFV81hzX7MedlJCYFHrkuIRjUX432P+PqoFu4X9kwUogaTH9Af0DB6fGGzAmeG4hJ17m8
a38q4Zq7lO05WEJ4EuyRMvszDMdDF8+0yGGKYfI8OKnOn/zcfOUV8WIvkb/Jkr/UueezdfWObWn3
6OGQOi2s2Cu7pLI1qR+t4Cd0ip+o967GszZ2yT3JURh/HXfZ4wulVO6ZeZv6MRUceCABr1uJ2idp
ua8TpgAn5E3RTMhdmp1caIZT6dr6QFYs2+J9f3NG6A6dJ46eGe5a9GlGlKm85jJQJ/IQ4+9VpL23
oevsNDuzJa3ODgkqjunk1MQXNM241tlBueWt9fjHl10XMQh3XzyA5CmKHfSynyBoZ7QyhtfeVcda
o7U3+jAqZNhYmL9NzduIQmKHDR3BP3MKZ+eKOM7+dc5YgrY18aF4WfU+aeB0KV4LN99hL3orDXOH
MhQ8DxavhrKP15LQM0udMD16bvZBv2p236630gZrS+ZmpbOU9Y1VUETQML1GHY5WC3sktDWqtpzp
6nP840abvjKZXhwUEuVRbNlh8mkYCVfSy5K1cIuQHtr63MhT6Y/pXg+kXGZP33/Slb2hL/08dxRk
OO4cstUj1BsMYqW9yV6TjXoIIoy5qAZ0rI3Xcq4/bGHZdPpGD1Bo4KEF+kV0eX0cbVyqaFGEjeZ3
GbI4xYA6bofMbzeJnZSYFlJQXpPCN4avGo/qOU6D+JAF9VHWGYVkrK829ZD9l9m4mL2UKiB3Dp7m
nrVMUutT0TSPi76L6vy5qz7wDwCOqFHVGPgyZZ0DVeC0at6H5ktUwW0g2bcbOg2cPepOPpgG/GHZ
xV962Eqe623nsLyhMAEzbmy8asgdG40v/DAAEGAIYz1A94Yc/YkOjlqwM/3BIbCPolbvGYxxG5Yk
mSphdn4H1VKR0SR/IVexu+ScvNYbkThOtFSOa4d05DaMv4seigQmyrPXkMkMkhQJmy7CMi3WJV2a
TI/5LgnLiUO2XhXuPaBCozUgrjO7aYDj8fSfm1PbDVqrH0Bh8lwSvKNS0HPkusz6r8Ixv3ZVyR2H
HuPlPL/mrdri0PiKELX4CfGa95snJ/FPS0vZcc/9M67VnpR7zz2dKqaAaI69IGrdvbSTZqFhBKQJ
xxuvHtkJjmI6FGHJ5RudalKriq43S/xHZwmiTGhjdc/PPvEYDH7xTdcoe83cPFnBJPeeegknw/SD
lEprcfroagNRRDR/2qV/HqH5sb+bcB4u1PDONl+vdxURA7435BoDCfqA01+9id5KXcMLau2DKbP6
bWiXgia9ZbnyJv0Yo8HsjBgzojTFORgJa8x8sBcp97WiTDJ3uaXwesHi5Pv7ZayHdWTxh0ulbkWN
wS4pOH4wCU6atEoU+PNpdjzKbPTbbJUKq1dMLzIuySnatVblXOZI/me1OFp9my+HSBzlixG3bj5a
UVm+c6y+hF1LrTA/yol+sHzRe8lIwvaN6yK/TYG5W+IcYTPbTgmO0HDyHrwu3fYhaPgl9Gg2XUp8
g1yAkjLCh5/wiCCytk1Iq3v8H6Av5te4p5B85m8o5uHdjtirgX1UGz9l19M9qhCQWSjZaSLe7bo2
uScx+PQA4TtNWZqsAwlnZ5mb8BSlZMrq6DLdaZEmYHc5SvEcVcDGx6LhVpzUr8E4aIzn6Q41mm9F
7EUr44zHWPyQLyLODp1pE2bxO6L4PS864khrSY80vjxMJkJwKLonNyPoEcXLt3O3KDdNS6uV39E3
mcH3YusPkcWXNLg5j807R3nBrSsDets9ofbWtyl0uN2hIzm8oBK0BU5kYe+zmQ9enr05gKGa8RzN
uLbdviWCylWy8sUpGb47Kx4vs0MhYi/+cfVhce9VsKO0oCSRb8ysCQoNrnpvpXspIgvJ956Qs9vT
LF+huKUP+Kf53JDjnSShBMzteJ6aygFKwX/tO4pdU8MHNG2MezU1rHcrI1RE8oXJMV/ZrXKPIJx2
aUWWFKzDA0dsfNRRmKGkFORkuDPRjYeQazJ62gw7CYy94WtXynDVRhWbSXV1xcIegKLoKnZziAYd
8A6OsC4Z/nU6ojc0F2+RhaeiwDbLXz7z7AXQcIApWXvRLS8JML/Yd7hJFg8ZhrcNtwCq5yYG4KC2
fyIsTv1E8b2NqzIa22ZD1JHLrfMFO6pZidq9iopQtK7uYQr247KgEXtK9JG9QqcC7uT5fYdUvIti
KZmr+WDoGR1oQs7ACMf7iKbpRtB9G9QhusnZVB0223q5V2s331YJJScapx8AnX/RpDFFef466qmm
WCBGnmb4H/FiP2pi8JldfzpOw5G+7Bo//KssDKtYt2qwfSNqOA4Aty5pBqUksaRUqUzoNrh3Z5rs
bzElDle65DuiyW4xpLb9oTcrBOgrZ1N5YwG86bUPuElVD/gamCdYR6YRybqFb1rXcr+xMBPvEujH
enEFOVHaWscJDpbtpC9ilu7Bu+dx2qiziJMi6SRhglUHbuaqAbnkKDtdE99n8UuRpl1T6E58Fm0V
9HKDgT7beqMQh7Drr0migm1mcydWTf8sLFoAQN24q9F/BDy0zhv5G0X5h453wTTCrViFIRgo9be1
65dc9gVSQfGbjzCjrcR+EEFOXj848Xju49p9HOruq0fimKs/ik3URC1CX/cPxpjXafb35Aku3B0e
q3T8VHhDh8FGCxS3yFDz695vrE14TQ1O9iZ7uYdx6oJh2SpIyNVGYPAElFwNn8IjsFNa5X/TBFfc
D6MfF448TrrtnIGXxn1jNTRqqGZT2gt+FlJzTmtdpNtP6zFyXhzz3Yx8xDK5Zxv7qTrrSeEQdFGh
/frNyPKIKZJ7JI2fc+2dWEVTbpHWm6wNqAcoq1PvYAJikLbKhQnLrfGUg9csSsqFEGIZjidgJKVF
KDC++ZF9Cuz4rzPZ+PWXD+u++phbfzkGffiAHL5PBkQCp+EOEBaIEVie9r018NfFELHspiwORPe4
FgxlczDe8us0u2lgK8FKjtmN9Zc7VccyTOn3TDWA7ZmQokNzowgce30fFsZu6TaVU7SHKNyGXkw9
uHSczaT879jrnsK5g0vKfpAPVqOfU/hXPryTGuWOR5ybEj1F0sLUhaLlb3hsdsskhwM3Mir+unXU
gjJv22Oo6uKYJOg2y9RBNPf7cF0u5HEW9xSFEe302LAiH5ZLbi4WPfHe4E6AQF88NcSX2o9fmoH7
VhypF6cUF9dw/VUOP3rjVNA6W/e/6V7YnSb9Lp1AoDd4qbCbTIo36/xU2KhWdGtvTAQjxS/Vvoyd
eEPvzirIcTrrenkIC30KK+st8ZtrHxlsL8R5kB1X1VBbe14dnOcNEksr+FF5bvykaKcNjEi3Tmrd
597fITWX1G7H82BPEKBiVLWfGKlqA5kz3Zp2F/j0L6WgWLXGYGtP7IScWX5WgUvCYHHJNc3NTifL
7wCLl+VXX234D8aOrngt2aTzqiuHnRtk3A2kswu9rOGJc+dNotFFYuKKdzl7ikcinv7Eqscc+qD5
RVL4apHzr2GYbVkc/mAl+qca8JJlHe+D7reqh/dOzGo7d+0zrB6CwVrvE0hFVXOFNvXI2cSoEzCL
D+NhaFrqYLk069SsCYe9Vh0On/mb2+lIszNonZktDekG9iBsScFgJhj2nYs0ZAKKIPjtFoHLpMzp
j7MFazXMNgLsFPdb+1VOoQQDly671kUfiizc5ixLEWi7H66T9ma8L6DDFqCEKv5D2ASWyP8gR4ki
yw0mDe7ovqG7JImrVuZPIjknSWnra1RMlFyFpArt2pa7EtaOK/jn9c7nILmkEglexRHF35V9cg3R
x5RDXhCKOWIYeYC5BvQxLY59w10gHiv5YGXNxVoaaxdpjGNRPm5czAfkYKK11v6HSEAN8Zd79hvp
P7MX1Q6hhg0fXABW59+ZIc3oR1m2cgIM1CPeoEp1l2Jw691Y+Ke+onxallsIRja7pJVntfYuLdl5
FK45lg7nfLUMtBCk3WlgOXhV9Lam3EzXdgbQ1O6BrQQz2WASMHWdXgfuB8w2H91kxo3qcsjZxMRB
AGasH5f82MzuPpfo1DVz/Tq1KKbrNp5JuU5a6Z8AU85YsucjwkGFV70zHUZx4iKsCZei2PuaJ6RK
PoknoQHyYdmPvbsvWkkCq1QzYgUvvYwmZ2kooEbk3kEXI0qII96C49CM3bNu52MkLGgsqtvLGRYO
+Z7YGbG0TeJqyfgjZl4DC1xh/u7915qt/KKwYgqLzFbWjuQX8ObcbY5hB/0mX+5dbLP+YMDeiT57
MzFZbfSUvSIwkwyNe3TZ3ZJ/4rfnGcfcUAaSXTomMtwBQ9wSECsSTlk+BWaZCLYFodln7oucKn3w
c+etiFyUIAEOaqrENbN0DQtOeLs4LjZK4KbsjcfHmg9ANoA3dDoc0G1+7BwETmOzNkerxDjKdwhb
Fjk6hQFiMe3aV/mdmmW+kmA+RH3/kTfE1xGHua0lyaUeYrJnPtG53N0nbclNI0StiRWuAfo3MjxM
5WteeahRTs9F2T3EXdHtDaF3MMWfXjGaaxf8lCPXZXLZOQbcsHCfJlaauGbDl6rxmgPfjG1BD0lR
81nArDntWieFA8bPn0ns2XbwFJVLtZ+T6Ssv5pDp4z8n5aENlvEPxovrLDVo1aV7DH33zU/ZEhAN
+ju4CXoBobC6RTHoY6BjVQQ5yGi2oTlF1HO0iTBT7NhXvHX+/CdMETa02z93hcOG2JXBKkptTHpl
sU9sOa+lQdWoRj9dJVn+kfPvoWkbgAX4iGeDkolBlW+CDB8S0dhncALZeenDS+NeKlwXW7mMPrux
+0KXJu7RcNXr5OMw1rcytq6B29yt/qiINW6FIg23fKl3tKdzEVPbbrXn//ZM53hGobvLMOK0gSe+
iSWSTdKMN5EM8TrpS9blwQEzCdnixaF6yckjJgGciRpM8CbEYdnpe93eVz11CWcix1jEL7ZxVWBL
Sl+gaLHE9VmA2mH4m1OTc+CytipyzhxqWDC6xdGJsWnlpM1hxHG058cLPXxi+Ya96W4UosYjX/ID
gVhKSPL2OZ/YB8iSWTdTmFPCKNj7/vQgiM7jYSLEVCbTrkmLF87LZZ93E8kKmlhjW7p3A9JJjJh0
25KpIFFVvpEOpOvGNtwCMCOxwfH46zXs2SBheSCX4dZUqWZ9Pyxb283VPW0ND7zH9Uaoo2xjfxXD
WMCVWdCABt8g8aMtgKLPRiVvUx6F+JUpXuu96jA6lIWL1is3xulOqrZuwySYmcqiOQCvXjnIRhsN
232lD9kdeusKTGeOA+9FI9tUIWNPbyRr/orgWytAimTpxobEqQWFcX2oT2xp9ioVYo/Jl91dEF+7
1Dtklnjp48ZFjufdGxjctInH1jeS6jkW7jOSN4GeHHwAxdEcPPgiMZvWefIouQCSSW+6p0Rz5Ora
NSuZFs1liuYX6x7+Gibjcq8eEK0tevYGuLEWzhkCWUdLYFVrS2cXiS7ZOCm/muFP38kg1apl9r4u
ZbTpbErOY58tkBc/6dyCIFMRcPJylv4Nklxym+2sfmWQjkpG8kZN8NTwBPlzUp9QBVHsgJJvxFxu
Bqv6I+wxAP05AzFqT4EXC4YHXeyaKQNVvQwPtgn+Y6n1TMA7X9dxI8l28T1xiz95RNtJSwAmU+lf
MxN+5oW5KxyOrlJGRzOrYp132LRrEHvrJL906fJPVaizAcr/qrGO7PDZZVbJt90AixpocOtt8eyB
/l9rY64ywUcsYTfuMl7nIR7XunOZ10qBV0Vhympek5bRLNSS94DNSkMEUAHy18Sl6coJbw7AZoyl
FMoJwl7sQvJbNYawneUM6WJOGMtY3fSBk3Bvy79xiKYXvEmygdRedIKFHHF9iEv7Ic8Iios/DoHe
rfbz5S5ZH7hqUtst2go6l/WeprO9mtjaHtFAN/qeKrexGazGECS0Pf4CDZXbCK/LmHkPk6DtMCcB
CXCU2m+n5VqaR0Qa6CU6Z/SOpQFT75TH6zaYr2UHYpiT8i+A8XdfLBH8XTJ+TrtcKg0kWQY+ToPQ
/7SwjGxDqf5FIRYh4G7NtmlOqAMdVFIHJoSXHlOhW/Z2PEAeMmUqEFZ9jWpmz9cxSx49yHGtIt/N
wp/+h6C81EEA+DnyTrECMmjf9xaGCgOO35D+xJqzoiuM/uoL2p2JN5EQ32pVvqQu+ZJixP4bZr9u
3+1mKO2o2qeuynFutDRdqEr9V/osIHrvgVNy3GInfl368cfNnJ2IsDH7HrCCJUgedG28Q1fy3Mio
/2xt8Gmanog7kUBxWGOUaSCBRASUWSySPdSBBZMMx4Y1J+tZkLmeRjC/DjpD1HaAL4ebY5BD2wpi
X6D6b6+BgeTrl578x2opHezFjHFAGTBNWY8xDtx128JEzovq5AOpKDnRubLX2JR533rpP8573O7t
UD0CPN0MXvlKeGZdutZ0Ck0Ne0/e8VXKWYHBJjTHP8k0IEhN1CORSHCKcQDBl6xmleIg13lIuRTR
h2p48kckjVghpTgjLVCFUgzbOTsgBzqfYQnbWocycj40VvBB0UZtk8MDRxVLPhxlW7LzI8kZz+Kh
KPENNAL87W0QBNXjIk8+EKnAqoLvm6FUFJi5lCGWgoNtlbcoEsgGbz7tGF5qwPAOhFCtAIonSrgT
t/BB+E0C1uS2sawf/Lh0jy0/Y8MQimfV3ShcwasCcwPGt3MVh//wZvE68isK4/33juDLRlbBd60S
rNOBvUtawiYdB5lr7Gupkhc1Nd9BqImqdSsWiG9t8AAiGd+45uNDePpmFOzR3sni3aBPfk0elYXU
Ws7wJLKyeQhn3BO2SW6msvDUFPnZycH7FdFjtmhcL5F8yvli0UHnfXU3QzFnQqX0Ml5CnrgbOg5U
tOYbU6ev6VzPWEQ/kNDrZDwN9YJ6EPF6rL1lnWnCepAE3sp57PdjDDq/NahjPqrxJkjUn4lc0NrP
0a0MYccwvCNTZUbWGUTE2scz8eD3hH0Gex2wp76RUVIIaVwOSI8OVfN36nXHhZzVhrhONe/jMcn+
9FPPetMcLUbNofP/i8y/HtWQ5V9cbjmsw2zWa/8e9ZIe7B+jnZtyrG+43CsZE/MD7/5nJDm53KEX
/QJxOwgO6TCeeaH5Zmw2nTvDPZSa5OWMi7CvqeNg6MNSmS3nhfGyX7p1iHo0Webkeu0vuYLXAO/C
MKsfHbr338zpJKOEnlkdX9XgzgjC3to0yZ/OI6DLIPJvSOnPsSLvsQnIadQOpqOwuzNSGqiqGizE
Ur6EpeiPAYyxVfqZBPyKKK5wZ0f1a5IRwSvbYsdy8xawVfDAZggNESd083fwEcyCtw6M28ans07i
00AHhPXi1RCB0kPI/7MiKBdgAEBdGPxfpEHD1oXAxt9ZNY8DF2tWFc6tVJog16hOBeTJ0ivPo02i
tmsbzETNQ1Vy0QODtNOmB+qP76bJYhtxZL50tfy20NZKIrI4gc/KfdV+CaAOo5HRBB/YTK7SNPmv
nBN3hZ37kmp5S/iHJhg6rHbC7E2bS877XxIr3eCjXIOUM5uSog6c1PmTuBMgAsyxCshL4XOoDIXi
kJ6cG7yGD1DnLJrS/rviLdAvemOkfe3G9ndhgM/FSHrWaWJ+KOI3nvO/cU4iirg8/KQYGTlIvmuv
e5hje4f18mTAusal+VzyKYNCzHvO2bkiuhfDE1Tu59Bbed2Mw5EOt8mdHltbX2td8a1vW/Te8hlv
AHCYe+OcTPaK53A75eMjcZ7HRnJCtq1jUcAQkKCnN4EIaWhjZkbPYpvDc4ngHeyDhIpd2fsMAKwA
xd7y7yE0k31yG7pVBaolr7XXZIjecj3ZW23PyZY8Be1F0clk9tFf3p15OBZxRFcx+9TAdlFgl/8Z
O68l2ZH0SL9K27leDAFEBASNPRepZWVpdQMrCa01nn4/VA/J6SGtd8dow+45daqyMoFAxO/uny9G
g7lKkMAQsnAogti/Zgtzo8KBia7NoWTs9zWAvaGsgOrbR9MwLyEBgHCc0fuiuk/H5lxo2TvT4xuz
OaZu8uCV1cFLXHR4Rj2Q3PASP/UtEQNN7Jpy2DQl0kVjbqaK5gdeBgbNc5Va35bNthoNnmLj/m0q
urPbYndp5DoR030G/0KOmMd0A8KDUuvMjJkDBR+uNjx5QOZ1Q+OHKQ5qeL7N7HZgbRvjG4Ife6aX
fZqvinzWaDrnvg7Cs9Y2HDE8XDGoWtq4ierp0CbqgXf8IWLmO2jFjB2lg1ek0aOFqQNKC+uHXbwM
miRq4tF0aE4SXm4zPDVMPSCEcn6NJkyV5CFLpx5WGpHF3t1bdb3CubtKffBvGbepPuDenoipKKCr
SOzzi9MrQqutey5pK/QnRv7SZ8TpkHmLHOfZGuxXz/XZtYb9V5Zk70brDKvIDy96+TLAPqA8ZJnW
zi6uU7FUJpboTj3bnUXAFIqcpDbGyOQR9MsKteHJ7apVZYYIH7vemjaj1z94aX4dRsOuI2hjNSrH
/1U8k3LE/UoDoxWcc93/IME5r7tqiwzJjhZ1AFtStUIIFfnwWkzcj3p91lF+uM74ij5AU7H9t/k4
hWSnYIARjZxwAowsVob26pZAYHsTykOb5+TlShpQob6HSbXWcVOxJu5rB8wFBqAg0G7TCLY7vvJD
lE5sUGLjSdP6l583vEOoxo+FxTWGviEjdAJzXi4qHDwmYyiygoj6DxXNUhmBOFvfhe33BI3Fj/I7
WSYw9xZRT2pzCGDtSpuxW88S0JKhZiVeaf10qoKG2QxZYhFE+6hD9Zs/6T4NX+MheOg4YC2KhgBS
exU0HybUJOI3PX3D+aMhu53ukEGQWER0RNJV25sAzMriYKbZbZtHazBYO7/rl2IQPLvLO8kxnhO5
Y25SXX/3MFXhwhXWphqajULFPJdiOOFYwiNcqp4BdHqT57C4SZNiYpDaGggJUjoZngKXVlmO116b
EndN/HPQ9LRaA4EpXO1BixBMbSmRqvC5RjdxN477qSouEvAku7h2Y0mcEz8Tjr5JX3RJt3kgrpSH
lYy53hmt5711uQH6/LlGbUrb1oYC5EZw6w3gBsl4j6QVOfWjrzpQ+rb/6MxCUCXgYNJEh2Hw2g6t
LYHEYdFRIB54LVmDH7qcxBI67KknvYmCMaYVbymU++XX3DB5WYVLmk0/tArGATOCh5ijy7JGa42B
NYr2HJgOlRoV7m8hoiur3lQVWZnB9u4KcDLMkDlABd4nXWOYwI+ciulZMZdVOeyQn85lCuUuDG76
pEpWWjY8Zfe1Ze1nFFTdQrQoav3Ikg1TOU9h/1EmgSwTv2lJdpNZVrmzo1s7z256nWKFaasieZaD
89474OwGScBfvuq0sa2pBuDiFPgFuWCzIbtPjKFdGRWwlphKAD2gXr0xHkqVIsMWkCfoyjkoDeUz
yMD44hvGv2PcF6XRHy0LUR+S4rgSKZs2bm+MCXkoDiIVLVPW7qVri72D0xciLPUyKD3u3oRPMJkT
aBOwyAujY2OV6vLbbHh7IHYaJwyhi8wdj9WIOwZKkrWIlNjBKzqZon/DfsV+M6i+ivHeHSKm+Qyz
MFc031bsg8nOOyTou4apzjLQg/qITUQvzU+lDXs82miCQ11iYSu+SgySsxv2qicohdMVej2vA4O8
gVCSzoV3zOSdn1FzcMaeX+7Cybg368HfdKQyzerCsoyzPmC3WL0HqOmrmsfZumH6vSSZ91pPRK5I
c7rSd3edw+aUDKvXDd0yab2TJWAktA7LBedy6BHBNklgL9P8FLEc4stKvO9AcklgOVyMAzNNv0cf
82JG1FZ1iKtKAWECHjOa2t3Y0FWqSm3Lw/wmGsN1YKuLVlbd2tC016lLjtB8nxUbbdKVpc1x3T7D
kZ1bqKDoFVvp9OdeKNJIaX30+vbkOjgm66omA0GUdJEgp089NbL2vKdIzPcx8HlwYHzCupEsQnYW
yyxrh72diXNe0veDsrrjE4h1jorSiA4NsjquGTx3BvhFpwnN1RTubKvbsmImi9KuCDICZwp179su
0mZhIqZtDY2zUzUaO6XbgFtqjcC2ZIQlS9u60qej22J5D8ZwJQTECK4qfgaeJnZIOlFOfGPsf1+y
yPgqhJkcU9HTMxNES8E0f5FbRK/Ryg6jrk1bdn2Ur+gFkWtsPdKuMD9HkukfSCRs2QgOxnQaeGZQ
uNSSuF1WWpiesUFiKELxAobASIPnDIUty9pprDPb9EPp0KLgWg1XuOrfAt28bxpyUaJKZlP8zKa8
CLLoB9tkw6+rHknG6Scye8213g8DYxm7XkHA/67HYZP7nA1FLvcIXZfONu+48A1gwgYJ6TS9gwvy
nhv6FjIEg6XUHtYtD9JFHTnhjmgo+kBzBY2HzagO444U18XRLrruwQcdjVM7+e+iTq7qoo+wjdFc
ibC9HGOkDdClHxLHhNR2bU3BERkXRsvRddNyeU1VUC9D5R5DnUN/0c91Xpb8FvrwYIXo8xxPsExX
e42A7sJKcn1bOMGxG5M9sYhlbWr11eBRQc8UmI1oWjOkwoOWYNbJ2J3mdcm0NvMkUwGCyXLIn6CM
dtuayin0LKRFX8NgUBXOSmTVhbTAfe1o7El65NRIBvU6D66JU6IN6Pj8NdHxqRdAe7mk8YMt6PDC
gSTVc6urK3u6dCTs6PEoo1Ub3Jr2DI5i+s3epVtLBEI6aQy4BfCtVVtevCSdeKANe8IiOU5BTVtO
x1hjVODF/TJqgB80iRrReLUPTOU0uVmvAQibtZwtgpbEoZ4iG4SqSfYO1D/aJ5BER1iQSy2hPBmy
FxwQmtiiOuPreYYTMWOj01n2UyTAfmRDLTedF1yYndyp0hbLcauXzkOISW7ZgamkjbPE1kxsgb0B
Dp++tFe6m8C/AXjvlQKLAx6Iyq3BlxNIKIaeOJeVBBsggLRozJBWTWNpBFbspka01g0ywEl+ldQ9
7lvbfmWibpIFjdn3yCZj+IxEpHIHLBFEnV6dRN0Guwjf2iLARhuMROLowIqJqpe3lgmgjsJHIyJo
VWT2qSgM0jsuMwMXJaOP0xvTIdWWq+4txzU7Z5GOYz89OI15004ljAxv09ROvaVE73vs/Es/dizY
7TMy+o3RN6DbVLP0RpFtHZOGW+jGEPC5d10/OnT4n3rCtF5Q3ea9+4STFiZjF0g669HsbAbDUGlg
V2DKybtPsgQMxlDvLZeOPExSkutAW7Kpi/l2rrtBp6ULjLjxaMHtJLMgHbieNqK+eytLLPkBKy1G
cYXIOmnfplO+CZsNdehVmC/FzjDrh45n1KqTzaULPIZoDP/7uifQWxkk0/wvEuM4jcK3RsBr4dkI
78dv7tnmf6JobVUZHYa6vy5p64JSFn+g0PFuyC87SS9pY5coQdMb3kJ/Q6U1KX60unDlQhS9UR7K
XeXvEmf4VIbfb6UePBkh726gPepFCZ9bucupgz9WQTxbiFLrNpabcVAk8buYHZylCj9qvbnJNEE7
MdH3xmLUg+PKxitqEyzJXeLwlvnaad6xqrm6fDRPLHjiuSWq5yfwNUWMa6ZEN1yEjItw1g53+IIg
6m5dTtrIf/XER8MDr0ZmL0aXpw7GfPSWwzdnvkdtjlCX2ssUD7csOVSieUg1oyCvOTDDMfnhCbYY
y/fYmTjll2Vpbzw6IZuaH9Wk+k1jSO4KM9hiN33OGCCkBpasTGthZbDGlQo+qWofZDPBD0Hm9PwX
w6vvO8mRzWZlIBiNtTtMvuoyAVnPG1XFgME48T9UkGA8J3x9yKGbL1wbpx3WhJcqtFr4DOG6Seeh
zwAEyrfSfSGvy4KbqxqcbQYolQFRw2w0YjkgE4gcc6+H5VG5jb1qXbYNZepvLJH6S9vx3mTBJUNn
1LeFcM/Hkh7YFwsXbqvZc6Ij8MJxhmc7l8Q15ISKWb3EPwtmqs04SWjxsEzFtPcdHKxd2rubBNTX
OJ+CSuZwtipeLbun8s72WCE8b9tNxI4xPLLn5eEC/Zm5xjRhsQ+Cqyyy0xUzFtiKBi2Gg4yfKWTi
kxmRg4t2uDQ6OrxyeD7SIf1geMhNI8+RBfnXb0NS7aJCQuLkA5bBtrLHO8sftkGLuWCcHJSpm4BD
6IaeNwwUMnozdQSjqQhfppmpx+SPixQGQRrGJ2W3TNa5VTKcjKnT7RGq7qqeIj3Z5deRXeL+zK9c
gYkW8YvEtP7psYb1BqibyYox7zqUdVHNe4rrgus23LVAew7pBxGSF9ESg43sWSJAEwTBOHkblkAr
vKIcZF+ZDHEZxjNMzbvnmeuO0L9gSbi3wVGzeWBA57OFiD1kjq6wZteEu8FXd+Hgty1T6zpJABp4
XGX95IFKl4T1Orx9Pwdeh15vxF5GThpTQrN9T4dgXxYNlM7C3VVWP6zhJ84gRQY5KCh81F22pCrr
o01MqFlMCECHmS9xJySOj9cwNqaNU5OiKpuXPKw+3PkJFIhJAI6djmXymqBR0dHFs9FmMrzGCXUh
aDuIdoVzF8hHSbuMKT99YeDNcJIrzz9SOUNJ1TShyJv1NoKdb/BdkEXU3mDKuQGo/iXCfZXgzzBj
RuG6qeCSNP3BaG5HLk5mbrzYaGFzT3Nct1MmTRMnk6C+xq5+tCYY3K1pkHhgbxkSoWDCbb7nHLy4
adqG+U3qn+qM9uCkViQ80hRYnoZ92E6Hm0LAFkmkBODSsN3ySf6WbIpg/wJtnQVZ7JMBa8kSYEtE
SIwPDf+tiPjsNLvH5hWeBjewNv3woQsC71o0jz8FG0PX0tDVFWvRKJOHQvQv1TTgkHbGpRP02KgG
eskTvCZ4ANk6EgyEfRfSkjEoLEt1c8ri0F+PZvZEZHxlYa1Ztk943p8yCCDw/4Zg1frVcbQQayB/
gT8sW3DciM5c62jtpU1WAFomKZkE8wJoj+1kw7Xp5pMTx0Ldg4TtuMzc2wj6b2zLXV6Na/yryXIc
zHTFasWPrjDm5sSIGlnsKoY2bE25qGCW9VW4TvviVkHBMWL/Ogjyt6iM2bdVxQeErEm6aq306JEI
9XQibLZKTE4gdArDUaGuYYywtLSqEUtdY9oucyo+C/+5om/zMuAvNy3ttq66T3Li0watr1k18or2
6nTVj/4bM5FH5X5OHazV3sMc5+uyo/KE7MHgade2jjhnsJESonnQ9eq2VwHnvTlLZnrdy7xoyBRK
4BjYd0kUXSw//dAC/XMCvLgQMYIWclJjo6l7rdkyi3syOgZlCZhgL+wfTIL4q6Ecd2VSfiagzNaZ
yG/tKnltnVAxNI1hFtK1tYpV9lwPwgJYVr8rhro46Hyej+y0FNMDJ3sy7KBeORYZpg6r9zg+UCA2
sIWK98HwZrAOh1l3Q+7vGWvgwZtn8pWZv3kpt0QlrcdODTyeNIeCTE4kkbIPfv1kzo7wMR9scJTM
mWaZDemzWQIniU4xlm59yp4yF3ojW5L31CwPUYaoa3qIVg6fka475pJbke5ZLlOaelM9uoppbWHy
ybClI7ekclD2nLL7KcywioN0kSK8FS5juNpI3oZgvBrqNFrQOcfZdbLn4Fa89hpSqiLGxlRarIm5
X29kZH1SVJRtAyJxlM7vRgfK61iTFGHOT/bjPhTQF7v8Q6ZwwXKDREaJD8xu9RUVEJAusu5OwRpB
h3Ruvb55rpncg8GxMQYuVRHaHDq4EjH8h8uy0dM1NnVvaNwFI9PvghLPOOsK6ki4s9lYN4sORRtO
ueDdCj8ydoVY5XO+e1Xtaht4KmKiHmVvZk3zREe/R6h91glUHSYka8NCisuLjghhDkXIJm5Z9/2H
gqL38y99oPCJVkDhhkwxN6UXwJfFtcS9AowZH2hYnHLBkT8eeZp5U/dEGePa6gwyrmWJy5eXFgNa
37IfR6xPtkWGt18TzjuWrlVUM2ISNscRBk4DvAAiSiiFHDvQoMT0TmflEp8WVA63eqzAJJt1/TU1
qPvzC5UFSTQ/Ll4VW4TVJFlntcxbu7k4VzXqPS59zdEZaZNiNmw4jzGzvQTfPoQ43OnzC9als8vB
8RN/MPjbcXEdI9En5iHwmsdx/sm+UaZrU2n2yu5WUAgWnTnd5UR6oNehi3JRHFLQWiMR8XUZGrcB
ZwgCyXsl4JuRmHXJ/4itULT4+MWXxclxYfW8hsgmgaWKYzKSLbT7lTHwVGYXjqvETZZ6IR977PGM
CPuLU6GbVFfN4L+S8YQQJ8VHRz/KlIFv8lKFq2VonwDBrGGK8cBliKd5tdia1Ex61UxVRJrWfc6V
WlngHZXEVz3TOzLZIpnag4nMNB85A/GYZ1fPSBe7a73U54iD52QXCmiY9dLnkMS0S3Zz8U5IEnSD
tX9hTxxt2RdpPHzUqRRLU5cFAj5Obs/PESojprQIiWKj+ea3K8Yd8yYIAm0gN2iW5LLh57gIiQro
LeMEA5IveYRaho/MhcJT2W37zLifRIe/qRnuVG6tWi8RW7dyU56+cNsGwHp+RlLUKiCnqPigZ0Oy
VGxoJSv6KmSYuXWni6UpesM5soMkBzRKfGAx0OgDIoVP2Q3ZDEuZPTGNGK9ABQ2Lanqt8r7YEJ2s
mNnOE+T5k0qTJ7fH3O81s0JJVoes3SCXhKS+Ye9yMo7EuhrQdvL8RTj53tMpEeZ5svIbXp1P4QQz
M3wDPmQVuKuM40Eb4YTk9ImVc+saBxru4HFQQAQbPhLLSa9WOkS7RROScDVZBqDSvAjpdcuOubNq
ee8Nu3nKnUQH4s3WpTIZBJjTe6HSyxhN5UpvBYRo5E6tHFmkh2+8Su9BVjL2HgLqIBhQNSWv1KV8
jKIjqpCWkqDcMPj7spS3cUQ/LbNMyrhIcuHSUKS+A7qrqmx6A0ejNkZPOYrsvwq9L3Y+LqJcn+DO
yHLPkCnjWickmmEqwlNUvdfoWAtjcrMNa3qn4asTfnPGMwSRCKUNzTkc6R9N+ubIP5yZUuFCg3zN
s+eqKNZVTPo/kK0EZsFDGxApNp/UZ8N2LB0GYjInYeCVqYa8NpuNEoNPm+l9iGF34c6CBPVE9yL7
btpMoVbTThRQ5YcXEDL4sCZmOW3sykV1BU8FJclatsNEpoI7aUnNVb8OBUcVl6cYTyh7W3oPPZNR
0YIICR9E69QIsfLOxOwlumDdZhh6mMo+JWV2x7kENyzvAt1Sw2jPrIvNT24toupkLGAcEGvAJ9sa
pzDAH60G1vJCsR+2mLqz19oMk8+V6drXqWGsaeVl3EbsfqmZjHB142FK9U1kpcUuFQKaVacWTUHn
OjrtuPCbI1W7eP3CpzbkZDF5X5lZs39oloK834nhy5M1o/wNcjmLqck/mJC+593sIDXBXVMRmJIF
2GDgbhM84OGcd+sGBHuO4ySc6sWYoHChTzg996fPcQCrPS3cYArI/aAPGnPUaoo1RlVReEkimMom
CeWlzemB41qfwWCvjduyNz9TyR3opCMdOFNYXgsrsXf6RCDMKkiQG7Vqjo4rymsicrdaRHLWytGr
sshDoaXAoS0hnqcji87IimONiMpEux8YpferLu6cbeu7gOm88I36q8eqc9p7f0KuaBzzYnp5d9+0
cczthYMXB+Oek2D3hLJ3bButYdJlhXcRFl0zGTveyx7u2+SgJFQAI0vT3JJOHl6psC3WSc2IhBLe
F2+uTuvtVu4V0AAuWmiwxByPsRXVFzXWDBu7OWAxAVI46Fb0akxt9FlF+pVLd9RTNk6f7oCitFaK
05iNv+HBt7p56NXcus4ALjEJYaIWXVGthdaoVeYBcqW2SxyIJRS3E3KCbaP0Gk7w7sUdmy2wDbf8
Ym9zh61r6t4eXQpJKqLEFuk0OuW4f0/BOL7k3UTzQdk4+zGLXOugiaMzlyX+/Jch/ef6p5SNOC5W
V6vxz6EJrawf2ZAHk49m4koFpM7WmGTq7YTM9mz0Tk0SBuiBlzLWwZHOwMagl9Mr0DajMF8HKk23
Ttd/dUwTdtok/LOhgRWpJDHipARHPP9PsalpWxCXdyVlxMdqSONjphhQYxFNuBNvPKfaecZEjqOV
W2lQG6Xy/OCVVFSNFtwtTcJqNHUqDO1SkzcsgOrGtE136YehuaGGNQYQn1ZraY3dVZK53VUEfBOQ
m8fevp+LBAMx7zh+Php2GMWWS8netLj399Kg8rasLV8we4QN7CW5dyzgthDC46z/U6Gc+RDwMv7e
hrbG4sobQTlP5E2Wsd3MX5LgzLbQ0YmGhiv6kcL3zEIql3BS/3jTJ1OOxx+PjLDt+MqlCESNwbgr
Gm330wRaZbRux2ZHztqOOGa6wblXFuj3+Z+knICnxU1Gqm4EP21ARaJH4zEOgmZVCt0/Gr01P5AS
wLu2SR2AHZKrphl1ZyQzYmHu0BNzjycfjTgFfABbBZOHmb2yeULHzzyYov1gadONDhdyF0oNpxDD
Td9wOKBWGHJHaIjoO1F2PyrXv09vy/mBVpvUZRGVap8mRWjNppbeap8MfygFZ8iNQXE5BhDWwp+6
NN8M4mNdY46cCzZ9eGartIrkXgekCkcDo3jDxusgmhSjilb75bWMx8dGZt6h+ePaTedsynxRxyT6
doUr73wrHs4ypIHOmq9cbCvRaVSRdpUM1SPW6PE6SuvwbDsx6oQYw/cehWURFvh2MAHmuy6sq2MG
xY6kAd937EDGpsRKerapgKIFWA1Gf2w8omDzx70PHQWkvYEPiclwxLKmI5v63fmPlwjVyVv/1EYa
pl8sIswCGz/HCATS/zNNzPFphB2hFwP5Wxc/TE1e5PxzIVaqwhwkjXTH3dzh8hyiPToUwyRrAusi
W6KRefapRQ2rvB7I+//+p8yPMa3M7xo3BE1l/gw+MfNm19flpx0Ia51Sz7Q0+C1dIgQnnrUZbaRV
uZwIQO6CyncOyvhAxBjOoyjSYwoeS+SqvgSmeffzGQG5mVPXTB5orchPk66r+9jCwBYUxktn580q
0TlGhlgAZXPkisgJZ9rePnqIukquaZDg85IRheeYCBemnqn7oaHmT0KaxbTuMYpqwE0Fqbm0SEVf
KFtgKAJ51RHloYJ2eklbdh+OW94QUrllo25d55bdPJQcQYO0WE1Ghd6sUOjgqFYn5ejJiXIo8EXj
Bmsy4M9hLO8s2kxLrXgPXXd8LnVLR2rpabuw23VY+wz6kyE+KlEygJF1dGO75ZXZue7a0L38hvkn
2QBqaVd+Pb8b7kQuUvfBeXPaXWKO6s/kSDUyD/QUk1EObqveuak6urqKur+FDGjtObJjzor74ikd
vr1gWktYJQPZizvfc9WdJR0OLCp6BX6lLyONI7DflFeOQfxeSphPsjlBetUuGWvmXDqFph+ZQG+k
kZ28wsNQC1HjClaofu0TnGbjP4kF2KzO21A9dMW4gxOJUdoFgPaPPhPBfqgIKxUWWcXOp7vJIs/N
eRQOnm774yuJEra2QbXNHVhwXWWvzbFKP/oEqi3IK+MsjIxGmaF8IuoHADKCMegr7PkRI9k7EB9U
AGhp9Il2sB2H4FA1hfVQ4q5dNtC2rvu4vZndqeu46wsoT8T17TynUTOFX/NzW/RmHJ68cdJPvaYP
yDXUBALr56LppHsbrjSyRyDZnfiKWRX1kpUKTypI6G10IA5WI42EiZCcPnr7mEv20OTv00PDsOUg
Rsw0wb3OmAwkslUtp7Iv97ayq21WQLxVmcxZKHGXgZTeohWq3RQ7zlr5FDMRIDu3BoebKDBY5gkP
Rk4EKbqDqJiaA0WwDAR6QH9B1l0GnI0gVLHKhFHGcF669LKyqGNe1K4EwR4l4iXc7HNMIfcuoQYE
Y1EOREM/dawX26bpdXie00Xoec9tiG8zRCxd42HmZuohAfTDBELFtZdlRRFvTSPxejDJb1mkzSKt
urZjkPIOFlwQxJAamnYX4GsHq3hbgZeAt9KveiAaJzxc7i7mOUrHHKUleNVpvwzJe/BEDaGJ9icH
SinA8CRepUhYMqkowzFTZiIQVxnhBDTZFvbOpIE0Hyo2tanDUajzHlonXTueNz+dvHetSqcZpcWw
rK3XU6luK+H6W9Ny1cItzK2d1fauSfSXzJSP7CNStq6Fs5wcDIKuCalXcGuQTAEg28W7lIsxi3zj
HA40uoy49RHTHAyd+pG1Ledchr0o08K3lCeUqvFFOQbb+q5OtxYX5TpqG2ObJzn+mPAFHSxcsKiT
USJwCXn6rk2113Be/8ZaXHcs4gxWy8sYW+dgRNDXA31aiU5/FEyrlrjTZ++XHUNaPOE8Hh55OaiC
uHVymi9G2J20K8lrOxuhLVgHTjUoMJJvOkD8mMMxTIowDJLqkRsyBys/kPE+YcnNSN7Yqfada3AL
DVUCAemTZp2DARganKAiTOgt6fzD0IUvBRt1zNEQDQgzPAxFDnd+ojAwnr4HI7Wpq+TH8nTawLPw
Vph2z7pJlGxGfFAfFuxDvSdTOG1yu+fYjuy01OWAhFfa80RmKb2oOrr0Pg8mwUZHL29LIc5seHPu
muqzYlxvJ4qpGk6kwtKIUvNlSgUOzdapvZ8MB3tr+Sxz79IY/afXEyKta+vV5eAWO+rIJ9psPRnv
jEFg/7bHR0BYVIbG/UXLunIfNpRXdrNa2aQG81ocwRWD4EbRthF1pA/Algec9usHo8mdNdzmnPpX
tl2WUZwcxwm2ndKpU0UegRuDF1YgUNQiZspZpCsO9FRLzN+0KYfHQWgckhND8hZUObVzlJDTuVlJ
sZuygsRMHm1F0nw2ILKWvn+bWkNzGkJZrJBxTjLPaIDoEYw069jF0Lq76ZKmWPwrYzwUyK5bN64f
R9M8/LyQeIIzQz3D4oaNi372MiNdSUXJI22gLBOLMCHcz0iWHvC6u7Fj3mXNqSBR4glIy+6GMH6y
Ip59oKbo0QAGsRAduHNSpJQojvpdJMaXmot41cy5FTvCyOgwEMNiGL+ULXujuUZFxRK3f3Az5nr/
YkUYXrKPSDEF7GKIW/ZEUNnS97HWPdIg9miNPC/DswMAGxB4AZdrpKeNlXh++j6jBDAXnj3bUwjo
W8+OTRl91DaUsdHYyJ64htTcx5aOsl3BooZ5HimkxLARtMFNNLXvsmKoRZtfsiIl/JIpm5BYalxb
o/5gadhQOUgx8cmTV8yO1pp6QFW1+4zdwaLMGQjlJrMrD4SboxQGaIehOjxHoG0Rw9toVod3mld9
1CRJ/FG90TgPMaX+ef8cZeDMDsuNK0ie1fyucVEykLLBf6G7/NxkeVXeoKHA8ZhSmiV4PW6g77MM
X7NKxwOzWO/WZ3bUWOFXITlDuJ1/X8DKobqcM4jMdcx+FL3++u3f/v4fH8O/+1/5dU40Js9+y9r0
Og+zpv79lxC/fiv++J/3n7//ggcIDc0m1ebY/Md1bZM//3i7hXjIVxv/xwdjarRN1GyHHsqBbkT1
Tc1seKHNpDwiaV6Rn8apZ5Obm8a446GL1kr1Kdiem1zryWLGIY2k0p3ebANRKSG+OmYeKPl5e4Uh
pDrBy4faz7K/brvUonLBvBqDuVLNNbM9XSftKuKRjTiS2J9SXmhJZZ7JXjawEn3z8+v+259+3/rn
9//Ii7GCJ9j8y7/+/T5P+b//mP/Of33Nn//G38/hR0XZ1Xfzl1+1/cqv3tKv+l+/6E/fmZ/+j1e3
emve/vQv66yhReqm/arG26+6TZr//Nzmr/z//cPfvn6+C06Lr99/feRt1szfzQ/z7Nc//mj+nE2d
z/W/rov5+//jD+df4Pdf13xqeRXG+f/4O19vdfP7L1q7/maahlCGZQrF/1PWr9/6rz/+yP6bKyX5
VmGbuq0Lg5+U8f0CLh/nb3ypwhLHDpnxneP8+q3O258/sv+GWRUQDlefblrCsn/952//j6v2j4/t
f7+KDUP+6TJWVKU50pZIjZg2HMeWxp8v4yzs/C6JarYO+AsjWsdSm4AfrWCZg4e4LPdG7Ozxkt7F
9LrYuLnqYLzwa9IxSgEfthRwinuRkAi3gQ+GHGJ9GX1ZOCXL9jYdx6PJrLy35GJCxjOLeu855P6g
z41MsA02nNjh4c+x5yR5R4aW1BbUtX6Gi1FkIreJD3TeXo9xfi2FvQmE3OaQdEo5rskx7xMFnI8A
RE2WAAL8zneoL0uSA1uzlW3l19gpTlavrT1jOHr0EE1ktHpqe0duniZwrhhFMVjPrwPTvZa9dx2H
/aWZzlYDoqlN59LFe81PrjsHR28M27D2sGDUDHrpkaHY2YmueByc4K4ePUdu23bYujdWq65qWrBg
0+kNDJkJ0TC7ZvklItaxDfp2J5h3VPQOY/SmmfZGjNCK7eSErwy6QHPgwz8Rmlk7ot/Qi3qRt/jj
r1oEmKwXu4yzcJR3hzYstv907f5va5r+LxeDoyyH9mgd0oPJXEZy2f3zmtYXEv8QLQ/AYvaKj9Lk
STEpOumofOVghRsYIDbwsJovcX0Hwj4w6+LWxADX8doTkPE6trWEL6fqeucExU4rP6kg8mhzooF5
GZLZqp2JBkL2/GhJqAwrglL/j7V5fpn/vTQr5ShH8PotmLrQ9i2De+6ffw1Yd1qTjhQRdKWCO0Pf
c+clV6advQ4+FSkMk39Ew79+8+Zv+lc/1P7zD23dYQodL/HXZYMLUD4P9rQoIzx0Ture//WPMv7n
5+QIfkPdVvNaIOV8U//Ts6dpcbwEcELoKMN9naOse/DB8NziuMI9BHYaiv53WTyT733/659t/vm5
9/PmokEZrqOz/Fgc1v78s62g0POpQFagVfowzWQqnQz6uoEqEk7+fPMdp6JYFr48eqHaxp44qP/L
3pktt60k6/qJ0IF5uCUBziJFTaZ9g5BsC/M84+n3B/WOvWy0KMbp63O3wl5mAYWqrKzMf5gYVGXz
XFaS01jhqeS2kAnFUwLYo2gOfnAOhPKQmP39188qaf/5TTRLs1SdhpmhGOI0j3/Mk57Rf80BKqKY
m0E1p3oGVDkM5fOomYitjNUiLh8JSkijmHty9Is0oA9T7+vSehL76MbUff44JqeApSuqDNLy78cJ
tFFBvgwTxEIQV4pqVLRkgzf0NJbZUF5yMaAj3Kzc2Di5XmPHcfJe5QLmmMlBaxDL1ovHG/MjGtZ/
zpBl6ZopcQBIomFOf//HDCkpJKVRdQMnqPl2xQtdFtiwaKyS736r5WdVD9+TrHnKtNWoIqM1ji6N
bF07e74CwsGgl+SyzjIFKSX12wifLYxe6CFBFKU8JNchuCqkU2kMAPFVz34iOiUMJK2yiMNq/Luj
s2eimFhL8Zsfak+SZ5xBmUNjhfyqkD6idxtoZ/SK6Eq9mYJ+LJsfaQvAsVKPk6sIuIQzvYWWRxyQ
AQcF/KYpld0r0h21U0yY0mOj0+Mw4rdU8N+TMN9aUoE3qA9rA9HHRY7Q4EJ5lGTplzadDnTz7aIq
L9pI/uYq51GJFLRmgkeLd40C/Ri5+se7ZKV2bjIuvE2nnlXDe270c4+jiRe2VJgH126aal+m2tGP
9WNGtz9q4mOjRu/To3c1hYXpzZD63gMnri3Cv5Is9Ubfion8C216O++lszboWynlnPP5PFnxNsJ9
0TPjaMCtiofkrc1AbWoF6kha7H5HRulOsLgSBhXOXb6rbWuezcTho5DQW0FgVIZYbWypTH6bzGIH
EYwelumUYDU0660zarBvwlBfXAwAnQnXEOKADO4sQ/wX+CeNleRAeQrcfgYTjg01dEKPsIZ6B5Do
VyZxYkrRewAUL8XHQgVIv+hM86kbjS2SWmdUVfZyXpywTLfAJKho0aAlKY8bimY/cit6dEfvYNQ5
wCJvaTYDuA8oHwuxa9AvQ4cHKCCEYhWpU8BPfYd5XAq9C/VcAIj1K0gH/BY1/Qh/HK4KXEoR7u7k
cbNtemC5H89qyr3TZgUVnwzUdk2xXBTFQ2J891TsbxNYBsjqK4umkfk+HV7iEBx975luWAgNK3mj
A3fsW/OYDclBKYxTFb8noMmhcyBDyZXAzoTsjCXTdiisUxLyN9BDuFUCpBSyZmuwgmW2RqQAVst7
qLyRD+7NKwDawpTnBpkvNF2XubLpgkM1LQVFZJM/HiWNj9zh5UuNaNsLgOJGQzmjKPCxK8CqIMjy
i18E+Mx+MapLbgESzBXrqe0aspPhAUoOXzDrLYjK2o8OkQYfX7FpT7lGeghrTL4NFS0UUebHXSF4
byzXiUO8h2qsfaOWdxEU/63pHxA0vLQ53DHV561VPNrwimMhiqhe5AJq9T3FXRhcWWcr1k5vI9DP
BbhEbphDJfwe+0dPkCLaOYTAKdYOZHKdhxeN6r0nFrCExmweJEMg/dbORRq/m4FxJJfexl3y1mmU
GXLkVGsBycTO+EWjEhQeICKWZ7wVxAlbmh6mZ5zuU1zPUd6X0h9qGiPiM/zWQuXMcfHU+taxMhHz
N8nlCB1iwe8KzEQRSutUcLckbAqECeQSLuR9rGSo/93EcUcpwf74v+ssQNvHdbws5LEmwmj8Liv6
nWCYDxrwANJMsBIfj1a68ZvSKqdRonrvAaGyBrCtdMkOY9xcppjiIjhDG6i1EeWieRIfR1U5F0X8
LpbxYcp5Zd/Yfkx4i/nEUii7rZFkoDwMaBrlMsUEcCF0Z5zBX6Gicmzgyzag/eQKT1qjUY8xtmhc
H01IuALyjEMxPOPegDgrKTX9xm3v8s2UxLgv0NF2k13kUZWcQj3MrXdL7++actLubyUcic0MO4Xw
wTNgeYrMhknfbGOwyaXiPkTMX7QaQGs1FoUD3wPWXXLIvbFdYgLyNH2YTDEOPci06aTJZYsdSx3F
MoJznpW7fkQtMCpXEtf2jwUsatC5JInDJMudaDADbJv5YI1eXAJwdjkgfS7dwbukVY9WWd/BYYBE
Nr5Mp6rCaYM2xXHqa9YedvImXJgOpgalPs6gwJJ3YWhtABafKuSYlrElnQt6sVUonVpXPQYtsyCE
BUX+PDlg1/sWqO7TaCBswZmWl7vUCPdig9lVzv8zTVcoxg5FeyfTwvVAi2URycWyKZ8sGe6oWl7i
kJf2UEkkxlLyTKJ3jebNAiDOW1DqR7+T7sTX6b8K0XrKm/Znnt6F0tGqKM2OGrEJFcaftBqaWj1P
c4fzJGdfeTFb4SlptPP0oQNXZjHQ0Ambvelf8qbf1xqCktCdpHaa1SlsmPpRkesLfRFqWJGHEVNq
HaVBOX88oax7b3AkCPEG/0AMkjdczJexy8koZ2jt5RcotTIyMuwm+WD6cFdCpV6KXSFTElV+FdRm
XB0chZFyCgyW6hiJ9tjCAsgq5Ci1hK054NLZ6NaptIp9LAFYFoJVNp3HdVheRM9/SxXpDDAbuqek
L6cXLUFBYItMeyARnhoU3ceemwV/oXjZO7TCHyK8doRakbI0VOMpgWs6Nq9GH+yno3tKt+jEg2vM
0X2Lze100IeJfGbFHKf/v6g1NLm9c95CjAMi2+vSnpsZeYX+yJH+WypdJ0yrS5eq5+iMSQInJP8c
RXtOC40FGlv9fREek8CAmsFCzUWVJmCFS5uxHaalF6keUT4kJ8oK6WGi5SLFSmAv4FagE57R5zUU
hZLVShSKGjEQNBiDCuF1HYiYLdbe2sh7XIYWKpechZTLP1SP78MV31Y74VGruAW0kEEATe4q1X+D
AurI9KEWgq87mixdOvgi6F3Eb1N2HobCbxqWe9xClygRvn2EfmtJZgHvadS/SynH+5TWJy0LShMl
J0h8kC6ANhyhO8RaiWHFSDWbSeh99Yyh1RT3l1gCQo3WtziJvUGxvWSdcA69czzhkSMAw+giMgN4
kCFA5/NwSqKCukd98E6ZeI4SWefHeSTkxGnBfOoD6wnPhHcLv8I4TQ9DwGlTtIIj9DKSUivApRfS
1HDRSCya6dT1cz6LwBdxE33bhd6PYi1MWBo2ST9E79i6HdHLRN8EVkRXgo3SWtZ6NEyvWUY/x9T4
XVVAvD/y3CzhQZO+3Bg+zHW6Jah14g3PnUdDx4tDr9TrcyvjmtK5kSMDkM9zlBOpCBfNsISgi0FC
ELzHlvsbXdapm/bikZzlmrKG4fyelyQDSkpMGvDdkgyTIj/rqDLRABXlcxyRIZQiQlIyVYuiw3NV
qR298d7iLniLY/x0e2vNnnt1LVIyUWYrI50XOVV+RiI9W6cJYJm4wm2kcgd0iemFtKp2kgLpPjA4
2JCy9GBgxs7HkpVqHiQW1AXSXhDq/aRYaeEZ6n0yhL1T5F0FqDdZALyAEonryVL1tQfPNO+6kqYM
TK5fRqkKtgFSaqlJgbwOgvBdy+sKRmhXkh94a3par0nlssbRjI+4UWCbAxci1S6y1Kw9gww2dgVn
TAImwge9Xl78IHyrqUdX5VGmYeC4IpLLcaZQPpBjmDM4v6FphCF5leNzr51p9hNkMpKcoKC9nI3K
FjMc9omFbFbIcrcGzAZyr2ZqaYyV4Dv0yjJXEI32ci8jaBTkWCmyYwNJ0va6IC31jH70mIOklSiP
1ES1tGWLBxJlI9zIESHClmtackGb9Ogb0GnO1J2ijWC8gdrCLUS+PVHO2aD1i2I6DjHEWQyNTsrV
u2gv4YpatyFrRUZMFmoZq9PFWrAsqqMZIz9ptumDkMVsbPSpF2CPH7VSe7UsysfAGiqQ5PFT6xnU
ZzBhWoUYM8Q6HWdTxBIMuWD+vAe41hcISsg13mpoEPpwdc1+LZUrD2w0CFkL68VG+44867DFlCpD
15s7DYWtu7iz3obKonvWua9WxWmHcQc8wiq5b0sUlBsyW+RXPv5mJGWQYBgusNkA/cWrfvwx9VAk
4cr1AOMXpsoJzL7CwmTPoQf6TKYJ5EE6KwULOIZEtCToB0H5ULbqWXetAFwLscvso50Bq99ujKay
81Z9RZuHFFqnklfjqxRg2Ix2HWds654H7Jcg0LB1XCbo4IK4AnRTX2Td/K1BzV0mfoPdCGjkLozf
putbQfIIvI4TGTMYEc1cskJ0Ad5rwN+ygTZaW14+bm/UoM4s5CN/YHc9EcTtXToW410lEpzipH3v
gF5MoWyYhCwa6xJF6WEaIjG1o1WHb0WoIadMJlJ7k3XCpSLvb1tz50rVpdJ4jOk0mFZMoQTfanFj
aIixkdoKgOviONuZ00Wz6k7T5WIqVwyJtylpw8uT8do4hYEm9d/7KnpvBd5iOgE7mLdLxe3JZCdd
enomSyEN34w+elHUwonp79r+Jj8nmW9XRfFL97GL889BBmcKpmwXiqsBQEhV4nhGhbbNcb0rBBB2
2Ji28nMwuj/F2nxKsejr+nTnAeFYVBThUpGQ2P1ocvle0mkIQ5k33HCTQc8XA8MuSzB5RrTHlYvi
HCg9lqrPVYYG8igiQlO11jJsRQJtwEkLzRzyJtk13cVFE3DNqabsTjA4z/WFLqh2XXTfEp+io07n
FNleuxHj56ldLwIQCuhAFmKDOzF9JkfgS7vJY5J6hyZtXxsUzjRpVXnJNw7WLTKkj60qfaOu8NT7
7k5RDh3hd5lEFY8YCgu3EX/5UC3oBWtLuSNRBQxG0zhcNnn+Exk6fPcikqxIeDJbSiYyxVI4ju4O
jc370vXf0Igjb/SSe6OcmqO9LXVcvxoOPPxP34C1cmKWwXuIyBeCYf3GKJrHvBFBgfPyInwIJ5XK
y6BHb97g4t9UTqGeHEPOXQyiIVdZv4PBe7lROZq3DUzNksGyKbqos2mBTM7qRgmdibQffQfiuSM2
ULGAhz1NBQDQC1u3hkWj0demoQ4gqAswWBkDI1hiBMUlUkwWtx7nP55HF2ljiBoEF5Hq5LyO1Q9p
1VBK4dgx2lOIBTsd2drfBehOC77mbEJPPAmjcLLMYheF+S5LyDwpPCRsOYk6A2o8+lsJA6jTPVuO
WLAm8S3DKSAvHIFLmUqqDzUdwWjxoauEdYXBJR43xjdccR6mm5rceAdTC081jM5ATJZDcUix9xaR
gQtPkg6RIzJttHzWWDChV2MCTYUYG7Ddfpgx3F4gB0TEKSvu4Pn4bgpgS/wpBMOxGLBLtwCreRoi
MRE4YQ9rTLSgnyqvJLrBBQdy0gxIkWlI7BY9akECJYs8oQqDmLE1roAwEaChBrj6QYzclQxQukH8
wUVxBbG7ZTXgNRoHb41XEFbxXe10W9O5J2jATRphj8AHSS6Vg8ykKAR2bx8ml0hl5XKUcuBl+rHt
q53Rm/cjVzya2FuF9A/nh6eOXgJ69UAtKJXhmePkVE6QOTnGRMPCD95aSXss4mEVuACdhLChEOJ2
Kw9NtKqOTiVbVExgrQFTFG2wBj17f0TJHkCXtk4GEGaayr4qLGuNRspvS8SzW8236CnftWh4hwX4
n3iJSRK8vn6TUe1a6L2KRYUHoQqkoKsAD5R3Xy/I/+hA6CIKV7I8ddQ03Zg3h7PcoNYSmIKty5Rx
2jjJSYX0reF/9zRUenPStCksfz0oHcJ5NZdhDXIJhpbYlsqswCw3SopoFqspnVKMDBI9DFInOMo+
N7OPgnM8kO/BlDG5QU9crfe6h1JByY5LTUNlcKpNDgWrKCGtbF3s4bkco72GaiFnigZJa6ooNWH7
reBXpKka/FGi6CgkTLsgAW0p6W+DEqH0RZuOCidq5U+JUV7aFOR00NoY2Fwszs6oJfdKDKzPcgvu
K1d1C+aUDwyoU4pLM6rnqVLTm9MxRiHKy7lLTuUZZbrNTHfQZjrUMre9tNyE9ZIKkVY5qO+ikKEf
hVE/Tje86R0FunAjSfVUqG0sUDHpr4rqGDUWjg64HMuqbS8pCbrh9hysoj30xQW3lq2RaWv211OW
ZhfK75dpbSeKeU5ipwCELAfFpRbEc8tvxpnK+jOeOppz6rhDIfFSUfsFO4YUB5WC6Z9/xAyvRJMY
abSFMTXSQDtCDPDeP67cnMJAH0TMxqe8yEuSYe1B/LNrp0QOZOmhI0G1UlpWXAMRtVPPg8fJJohP
HH104GLrZEkytueKCKmS1E2oSWGtijtagJbPQhy4KA668E3Q60NreWc3zXYySL1lEJYv8cAduY0h
kPHtSjp5Q0vqhrj/VBFReNOpdOllOWJh3HV1CnYZNdUUz4elin/hqPGilgmpM3sLreqbT0Ly7yj/
/zEItzAI0z6+jkF4+um/Yvby+jduYfo3/8YgEAz+JdIqFA1ahrJkGkSNf0MQuLj8i2PcslQsuQyF
E/T/EAiy/i/FVCwAjZah6Ipsggv4XwSCLP6LDquli+AFAA3QXvt/QyD8FbMEWeLcNuk8zZq0LdB3
wCuidMgP0qk/mPfJRr4Hd6nv62dh9ceEfNLYnuLeP73Zf8aY4uUf3S1sycXejzzUys9orb0supXw
/etflv5uxf7z07MWrGFF5MMjP60cjAf30H7LDtlKfPPe1eOtEa49/SzH6jrN4HJbiQezFqKzmaPq
76Zqsc48HDEtraMZHzSWtasRDANeQcQ3TITRC4icm3gq/5YNt06k+7ktKEN01PEE8oEAOAUWaVRK
oFSnEmw4rzFTpw0gUUpCi451HuFQV0VYpRi+xaUTia1Ww3su7v1iWUcBvIZYoLuja80aeJuxKSP0
FqSRYjM6BMoZNS33W9S68tYP+/BHCAsf68xJxnwAONqlHMDjeRTwYxtLArsQ9GjpFyC0vJr2tSuL
5haBI3UjZGW4qrsUJZESzhyU9XBpZQ0czkH21nlIMcH162TbcZ1ZISlR3iWZC19aroZnQHzRXleN
/NFKKJkGfZld/Hys1zxmDwe6qX43HVbgbqgm6xKjN/QsfPxZfC9VNoKZVjSIetkRBSM/6HqGiFUO
vw/DDtRjwDcjRF3gN5Xl+s4EL7E26InbQwkkRvCCbg8tVsSpjfioaVyCwyyH8IX7mDNO8vmlGqmv
odK6R7TkycsChC1Q28Bgr8/7TUix9kklfi/JrLgCjwiw14hk7+qkU+xx4iV9vcD+zlX+WcHy35sD
YJzRkDRKB/Uu2Oi2CEZzjTCxeCM3/zsn+efnZ8CiugHpr00bRDZyAOW/4bUtrXC48et/96//+fVZ
Z19yG6SA+oLoIR8KgCVacSoh3Eb5d1gAC8XYp1DVv56nKSB9EkQ+Wuh/BBHLTTU/E2KF/iy6Np6P
6ceAp+4d7ydsoNTX9tfjXPkexvTnf46jm4VmCRauTGkp4zHzFkIpXeeFjHAI3Ni91+XKMq7o8H09
3pUPNEcjdKUADCiq8LBF8jCHR5p6JDaXr3/8Wnw0ZuEdPSXMy2VvPExNnEYWbVQqTGqmqv7uFU8g
jIkHYf/09WjXXmUW56u6yoRxEIaDgCy5Yv2oPK413fbrH/+Awn22AGahXpImqGccDQf0kexof6K/
eBiWoa0do7t2q62oXi2TLUIqy84RHQRZF+KqXx4LmxvJuVg9Il+xHZzHcmkedxSiFs3+1vl27b1n
J4SJxyj+zzzZqAQUI3Fp7ZeuUi6/fvFrC1/+e0H2Q5ZOMkEsyOonbUsb/cpF018yv3/8eoAJ6fjp
1prFiKoRANM1+Xgw197GX6J4uYiWFlFI2aF3dSMJkK8c1cYsVrSeFvumxSj6GsPPl3RbHnBbWeYb
99F6TjftzkT3B7HSO86ibXhj8q5tAH2GrPHgYCNdU6M+CKxHEr5PaqnVvVwecwqbolCtes+0DflW
tjBN2SeLVJ9FDx1GYuq22Xio+3iiy7jVWghR24rDBCmFxgIb70MZtarcW1tB7KKKL9JLivPu4euP
eWUtgkv9K3x5aQuPseR9a3CPgiufAPuDaFTXX//8tNk+e79ZPHFRzy2ruMfxqYscyz0oknAjDsrX
fnoWPSL2d15ZOOLAI1R/KT3yOLmklPZkNYjWvwWHAymCdVuTZpVhL+9g/Ek7tyyard/CdYHmVi7U
YupRVyjnmngQgVPt0D5LKlwksxEtTZ2ueaDRwvGxmHxQkdlsD64ZKsqNl7j2DrMYNUJ+MGuP6dFz
2TYxKq1d78ZPf8AmP5v6WZTpzbihb42pxrDrjtaK5pSDK+Oy3NSO5LwLv3jbXXpj28jX1rH89zKy
zACrhZFzw1wHew31gbt4L22ifRMs03uJIcdX86d4QKfyW33XPcqHavP1Aps2ymdvOY9FvQnY12dg
lKrX4eBR0H1MQG8ErUXV+JSqN24OV6KqPotGQYmYnFEwm6MBQjU1e8yBsRPd5uix76QINbev3+fK
ftRm8YeAAPqpjIeDSUkfVaj32q2OZZDfyB6v/fws3uC3p2r1wNGD6mwHli4WjioyZ18/uzJ97U8+
xhxkaoGOjr3UHA6YNfxAWvz7z2rb2VvKsS+rZEf1cYXo+qJ3zE26uKf2jtzRT2BKa6T13qI3VF9/
ff0g16L4BN//MylD7q+GPGvgVCB/70KqOD9CjSplvZclbSEm5zh/bNGj+3q0a3M6C0SpQFd8VMPh
MODXDmnzzQy9YzUk+69//urLzIJE4YlKiAMi6QKN16XwiqOhk9jyN51z7+shrsVSbRYrZEsfx6TV
h4N/wALj0D1Ud8UaYlW6D200de/0CwChDZZqSzxG1smLZlPoWkn3Xw9/bQJnwYOChpjGA1Ew8Myn
IeHyhzZjkKiH/+7nZyFC0+Ew9KY2HFCdRkQoIelqM/m74JvljRVwdeHPokNqpBaiUAxRrnrbdEAj
LlpbW6C6tBjt2kareqEv6TrZWPgsvS2KKFvdXkdbOhjLfEcas6iX8X935KqzCNIiLzJg/Dge1FrC
ejIxFBtVfMX5ryZzzjXAczrmkGUxmvVD0p0GZLdiWIFf//iVYD4Vtv7ctk3WYaOCRN8haXRb1vql
0FUQmj0bWULbQ4MwwVD666GuJbHqLETA7tajKPPkg3snPKbbt9C+H37iDrlEZfFGLJ9m/JNwqM4C
g560VlKOgnRAk2ZpGKcErBN2onVzjzidXl70eLjxVWZY9f+7WM+pBXh1SqZrMhR9Xxsi/sZYoXO4
VHa4YJxoi+18R7vxVjNKwT9jzYKFiqEtbG3GCo71Vt0hrPUEeXSXkFwIS2RwF8FaXdAUvY+2MPqW
wt6yjRtjX5vRWaRoce0YgZFTGdxph3HPCemEm/HOuBEppCtpzJxWhR+i37YFv29Ji/qpfzQ27Tfh
Ny4b0l2E8/aNrP9KvFNn0SKjLqYiP0cVJHjWG9AW3b4Vx/9uDymz7a+3MrJLaE4fPPkJ8E3Vvirm
Km4RldJzQH0PX2+fKx9CmeUREb6TIfI11FFRdgyDtYkulFTtk95YttVewpkB3bMbb3RtrFlUQEu4
iStsELku/w6aU6+DpLCwETwZ4bqFooliy9cvde3zK7OY4EX4FvWqy+e3XsXqN05WTqeRx4z3rnaX
WG9SQiyvaF1SeLwx5PQSn8QIZRYjgrGJ+nEKQ5DH15h9LYqlTxcclSDKExR4FqTpzzfGuhJelVki
EQiFgswEE1n0SGxt8/jOlc5G+RhKq6gFzQSeqoC3jx9tHB8H78Hk1qBsJdwHtU0RdrdeeVrmn73y
LH5QFI07eYofysl9zu3mVdog04Qa6TG8EQ6vrRj573NE7sRGly1GMM+S/dQv1JO7iB3zxjK5VplQ
ZgmFgWSeV05RKNxiZ9Ufsn287lftVrGru0BdxCscWvAT2nnb4V4CnLNM3r7+gh+r4rOpm0UORNw6
2YoYeYCkfwxelFXxkNuQsteIJtnldlwlr/G9tNcX9YtwhxTMOnjGKujF2uFZdvSWkU2L/g7Zt232
eGs6lCvfU55HHNNzS+Q35UNtdyQ+4Vpei5B7Aoe8ABSJjbWvAx1mgffOAowPx9Lv78+eHa3KRbXX
k0Wx+Xp2ZuTY/zuY5FlQAgc9WGPM7FiPuJUZ2aI56ksqU5yBF9HOtpxIp+bWYNfeeh6VRFzYsumo
AO8nlLa+tB7yF5S7UPe8C24cdx9P/sn3lmcByUSWW08Q6jrQf3cQF1/JTraOV/kqtc01rqe2vvAf
hm29V+3igF/jXb0W99r9sP4RO/mtsHHtTWchSvZKvS07HkJZRRvR+W2sW8daC9tbCYV0JQZ+3Er+
KKF3svi/Ab5eFYvpvaq1bptPwLAXoi0tETGwhdUv/0ZwuDbaLPxAHkNyc/pwXfKY9y86fi5YfFfu
3h+2Nxbi9Hk++2yz+OMLESj0KfHzXrLX7mHcdu/9wdjoj+LP7AkQ0mp8aR7j31+P9rEYPhttFo7A
Fwwm0F1aNktzre+eHsYlOJXFA+o+3D6k1Sla6ieIWZNhll05L7h/L83/cjJnAQlJA3O0SsZGQNOZ
ji2w7zeypI9T95P3kmZxpQb3YEIClw71CrNcMLwrk4KBuCiccotuyENsA75fVY6+1DbKCiVTJ2Rf
3OuL8lW2s5W7EE/aXb+nqg+oxhZv7MmPROqzx5pFGWSXwZD9e0+KTrrqD80Lzqo7aTEe8m2wQfnI
gVKO8bpTvUgLSFXv2cE9Navk0Dv1eiMvkq1sG2t5RfXF6Tb+1lsZNxaePC2wz55tFpTGOCojdUqV
AAZv2kPjNOtxA/lmLdLicG3rrjwG9+qlXMZ3/lpfm8tg9fUi/KiPfzbyLFLJg1RkY8khMK6sFf5R
O5yID1y0F/7KXQuLJ/Ng2upS3+m7aumvrDUG3sIS/8CVvvOJY+YistmENjXDDbyRxZQDAalj9wdL
tPQXr5gIUygC/LS0Th2ZeLwuF9EBXUKav2vTsbbxutk0ezyJV8zq4sZbXZnOWeTL4wCv1Oml8Kra
SHnwI9Bip8oiZI2sy9dDfKzmzyZulpRhUZNqeJFgCrTUVvGpWEsrtH4cFDKdb5TI1qgLrfCL2FX7
WwHjWrVCmkVAwZcq2JUMiaztNmP+XiSWS+PAWFyiGsD3SZxx8VuiDwZS24FpsC6c2n7unXwNjGnr
Lx5vvPy0Zz57+VmgzKm+Z4PCk0gnWgSOvsYR5lQs0XpfIDGKOwBkuXNxn9+Fd1+PeG3AWax05axC
I5ABqVUvrOIBu4Jlmq/c7C2Bmlg2txrd13KRj2LeH2eaqOR4j02fFadFJzlGu2y51c6ObMfO463t
fq0yKM4ipN8EI8JNDBJZR9jFUrpCf2qZtNtowE9MfQyMhwjZra+nTroyd+L053+8ktFi4S71JnP3
U7iMT3hI1vKi/BWu8lek9NUT+GwfKfGt8tht1bfi23857CymSUBD63JaI6WdPAzvo50T0fwpzktL
YK+caYC2F55d3lgi0+b+ZE2Ks0im9XVVe4YhHQTtwSx/BOI9Ppc35vDab88CyjiGadAr0xSipQwO
Fcun5066VT679uuzUCLSSjTyWiPtAJAl9eRNye/S0G48+7XbsTgLGzVKxUbZMjEIsSB5LN95D/kq
ulMfxUvJnn35+ntPa/ez6Z+FhL7vykyPdTbOEBu2VlY0DGr5MqYIEVqmtyazWiYh5Ya8D28MeS2D
EudRwdBSHBcYs3gx4O0dm6P7UtyFp4h01G6eMCI4jDssUxZ4w23kDa6eK2+NEs2zT7r99Wtfa9eJ
s0xKCUIIFA1Lo3vXbPeOiyW+rPdhuhjXfbnI35Vd/lAe/bP+8PWA03L+z3kGTfj3bkb0N9ZxDyZr
1B/jCtAtXJtf2CM7X//8lSohvnp//74P/xJlFVbLqX3MHuppLqvn+NTZyXZ8t3beY7pGlFDeZ2B/
Fzo32OKUP2ebr0f/fCfo1ixm4NiBaWqskjom31MkzgK8w+NbOe+V+79uzSJE0VlFje40Vcg16nTb
wMGEcDFV+NFuXPqvr6+IUjqjM2V3+Y2s86M2+NnnmkWOONW9oe15I+by4IcQj1CqXCTUALy9fJ/8
QJiZcuuyO4nf3G/GDuHyNH+B7/bQdZgSL9AeH3GBQsZuGdz178pLDAF7Z76hINd90zEC2vvnWw2r
a5M/C0NZiMr7gGTVgU6wEz0FNw6Caz87Cz8aeoJNWPOzhvEmFQg0GT9TDOO+XjAfxYrP5ncWdjwj
TYTuI7j9DB7kIyZwK5laxhbfV/SjnhQQrk/anXlCU/8ZZx1S1Zwqz7Egv3egrq+EtbALbzRpr1yI
wSn9vXdGS/BVOFGUeRwwfiwrfyku45W2dhe6/VtZIkDsBKtbdZMrzXvdmoUeYQjgrIJ1OBgLFGW4
KYwrVJ2B3er2Pe48S9AQC8vWd63NVNzd6o58lB0/mfI5+SceKlXA3pLMd5d/5BIyIvjI1BzxtAn2
1kO7b9bSXv4uPwl3wT1cmzNqhHv/BzS3LQYFmEBpYDsvCPvflSc8b/fqLezEldg46bj9menoQt1k
TVBzkNI3870SkjgG4Ka20Gv9xoKbfuqzl59FKPpzvjL0EhFKksFMdDGimgMxMjOUauXqaXXqtES7
iLpq3YiJH+n9Z0POwlau+6KE2gTJ9k9VXeS5Lbx56IM+1ju5WSc/RXc5dk52Y7deyRZ0cxawIhHr
0dEdKV31BYoW9PCCfIEr+kKSznJxyKIH3/qWYTGkjM9f7+ErAcKcxZ0+VcYsFxhR6XInL6xdhgpp
jjT61z9/5aamm7MA1HdZElcD81eu8MRzok1I9lNv2jcEVbY/w4fpYhSv5b3wVN+6gF7p6+nmLCyp
SeeXqYejhroenOrY76V9+OhxZYb3vKrXobcc9un6xgtem8BZ2IlhyY+5ATq3k4cnz5Nf8kb5XRg0
9drisUCSSeuqNRYMRxV3Bi8eH5IqdJBJvsNZ7AFLvtPXz3Ft983CUQJYXm0GhXfOj02waqvvuQgj
qu1vnaWfb705MlhOYOM1LnNqCG9t+4K9y40VMu3dTzbYHArct7Igo6LOzYGqe1GgP/JoWi9IleBP
cOMbXQkbc/RvhEyUZ/Q8ezPANvTxO4JUH4UPUpHaGG4vLOzrv/4K18LFHAo81pieu6hdTNX0U/Za
7Lpn72w48at5GV/aH9GNQHGlZoU03d/B1hT1qkg0Zk1dg3Q6xFsEim04l0vU5xwd5AQ5cLvA5G+f
P+OBZovfbp1A13aXMYsYrdDrieQzdHmPs30LbI2CnvfDeEg3/U7+qbya2Geqt8Gl177eLIJIZdCH
2vSq3VI4IfnnYBy5ITOl3DGs8nVgf8fzbomLz42Vfm28WfSwGjSp3YHxkELbWounelEcbhEFrhQf
YC/+/d1UU2i0WOTHawAHw9GjYxlueoDS1o2nn77CZ9tpFgf0UW4F3Z/CkXA0qfO17S3E1rWMZ47y
DdSs7rwprLarbNdvylOyw5PPBgF7bPftHiK4jXHZJnT8nZosun1Y3NhVV5pl+hzwq7VVV4MflQ58
kAsMHazDZJiz60hDu3yDwiiKFVMPcSPAbckfUuqN+cL77nWL/+HszHbjxrkt/EQENFHDrcYq1eyh
HOdGcOxEEjVSAzU8/b/KOBduncgFBGigG0FHKknk5ubm2uuLe2/aqV7LXd7huA+cTMlwDDc9qec7
M34l8Oq3uPa1wDMwXgO8g21w7cg+oJ1b7AhBoXuwjuXOuoBNeBBB4Tb3WifW8lx9kZHwpm5MLkvY
1FznffYTriApTk+NwxzAFh4og22ODcuxC9LXwr/zjLfB85dBpS+izYSsM4OlIp7Riy7Z5va14WMS
jofhH+OZvggqPFPGDN1QMiIZTgGGS7ctQvVl3PRutm+8blNvJrdxaJi/ldggSoHx9I/1QF1fxBcj
NYaB33IuqoIj+FQFMfoLqF3vRhYmu+TO9mRlXuqLqFIWsVVIDXb2Ogh74tZXk98pvf299qPri5AC
85+bqSV2BMQk8FTsfNGAFzA83QDaDciGY2nYnXj6x6GwiC9wgIun6RYduYfahB0HzFe20DwG5sP3
d1jJp5Za3hldaYNqlpAhKAPsHnDkXeEMHNSg7y+/Nn3oLex/ma85R3ueWQ2YPt7ceuKHcVLC7KHb
ln62nS/JNXrsjm1q12/Vndmzsp4s9b0TFSgsS+y2L+WhDGaER6F/+H2vJLW2Z1jKdjUiZnmC+ysa
P7MHUG9whlcf0At9UeyP79/Zytj9bMX/+spIJo2aifA7DeZLllRemovL95e+Rcm/RBZ6u+WXS0si
0yQuxyiowY7iT/4oQkCSxJ2ZsVIe1JcKXRmdhUkNA9r9fBpP0ZtAH7eTn/Xn4SEOAU2QA/RtK5XN
Zkf/9f3zrExGupjmMIEbJTPDHWGqZmF/jiwsrLYdXPzO/Z2i59oEWcx3Zsp5Qmq8stYbf+W75N76
vnbd5cxOctiet7huqlbwduuBd3pRxzvfee1TLAW2tWTVVg18/L5JUYArn8wLmkWjvXWBM9ReDklQ
esWJPEV3zsHXZsVScgs2dFcToGDRMXlKldSjcKmG+aslF3afXWABKciHmcElebojg1wZydoiD4Dp
hkhpg9cHwcezdm4O/P4e8/Zp/zJLlrJbYlKlGCM8THycruxcXVWc56gwInjLTveM0dcC41J4mzeW
zGiZy/tkq3n82dgZP8ZtFiq1rXPU7jR42O34KR82JrLK+k44XgmOSwmuEYPJIUl4a932Vsd5loN8
0/8CX/b76bj2URZr+xQJNkoD0grDQs1Gok5k2dqv3rhz+ZXAqC1mu0HU1qrzCVlLDvIJXkpG72zn
V45C9aWotqIz59mAVcMgB/kXPQzopYTB9Da5RPCj803f2kOX9W8hZamtnTowx6UWS8htawWpzeb7
t78SUZaqWivig2mRCHMQrerddJ0I9JnAPH9/9U/l4F9mxVJOWxWisYbMwNoR1jh8p+iWScPuqTwb
OwgCQnqBUuLUQl9T2dBpomFA91M3gegG6ueruWu93oY9tPf9r1k5DtNvnhRfVzLU74FSZ7fCLLQ1
pS+FSpChxBU91bt+j6q3M3mJ34XJUd8Mm35D3NSF/RzUJPT1+1+w9rYX+4Jo0AQsk7E9IxYyaAKX
Vf2nDIXq91dfmaif4sovCzWsr9qUkwqFDVvdk2O6NW1yjh6+v/jaT19kAXqf5xRkWySV8YWCtEu7
1FVBy/n+6itB4JNu8+WnT3CXbiwyIqNs3qGdsHnzZGqbYd5a+T8O9EUcABu6nNntnEmFcVml77v8
hYBa9P3PX3vzi/U+m8Rc6WA5IhKY3mRUbwSagQFGF/CadcEg3M2WfCdhWmlp0j834F9eFbx1IrUy
8KrYHs2t/s1h+8HwLaigmt3gw0D+CekBakz6efwTv45v6allTnNt722mV9KnpSp2jEeDxf0g70df
uvbX/hiH6hHnRy71qj0Liau+69DTlA/gptx55rXMZCmAhROmpRu3ssZNz0N34A76SBB2Kc6N4GP+
Ku26C/Bh98LEbeX5S9BSFmFCMbgFdxOEWtm/Ch9J+6F74gF7SA/017iPttU+2VTbwkcFpQlihx3l
uxLsldXqM3J9+bgVM1qTMCzwqRX5aSP5iZXfWa7WLn2b2F8uHVG5qnM4l+2V8jFS3/Pq3uBfmbtL
lWvN+8iA7aO8j9DLBA6YBdDzQwxrp/jO7FqL259H8V9+egFb1FlpKD6Iqz3PW+VZAjwgiM7qyy0v
ReEGot0JkjptwzD+Q3b7KMFPMOR/3duSrkzwzxrvl19AqM4F6yptn4CbLqr4WMNclSEMKmV8gN3n
3pwfvg8lt6Xgb4NvEUqKCF50lOJZeT/iZcKjv2szv6sHn8Oz984bXRsLi31EL8FYGkga6Ku6506r
4Pv1/v2vX8vpP8+YvrwovSaDKqepvJeuyZO66VAdGr1W2PkBa/q/rXOfOq4v96havTfavkNhXc9q
t4gYYAD8MLfDo1q3D4BAO7pAo86dJ1L+/kE+c/Evd+tLkybdreyll9aFprpT9zBetsbfUpMdwcG4
0SELDrRgc5KnKeDwDC9G6060XSno0uXRi1J2UlopDaLtOxQ8eePKqBzCtNaLA+2U+8RhV8jjLzl6
WbMngCzxj/DuHZytiAeA+PpvzLDS2Joy9CghfYt/VtBgz77mRJCqPsabyJ1ewXg99AccYrjQC8AM
+DI3NkzHD2yn+9UGxkzcTn7f+Q5/32DR5bFNnFhaoqj46gPktaUvdvOl9VUHFNnwXhvKihKQLo9s
Ghko4oSiUFwcrR8lAFmpI6DvRcXJ5U6+4/vIp57mRyhuQxrzT5k9XR7WgC/cSmycEUNSBd6AqBCD
AgGVS3lnTq4s2J+L6pcBDLtji9Y1PqLkNI96+FuEZSgCFnz/XVZCyecR1JerDwoAGx3BAKXjCyE/
yuTx++uu5Jufm64v163UMZmG+FZtrg/d/GGB8KCzp++vvXbE83k0+OXis84UwH6xWR/YlkZu8SxC
NZQ9FKFgB3tn6q6dM3426H65ST/mjMCc8HYWI3zDzux6K2+KLfMjH8VL65zfiVBrb2qxYrBSlgpJ
y/B9M4ici1cDDprScKdksnaK+fkKvzyFVcWthCGEqze2fJJ7G0cZGpLNYtNsIajZoeYPiBb6ocor
ZLJhd22C7OmuYGhl3V0KgRUTfEKtSlAJhoO1g1xXu5Y7c5+ixfx2mgInyWD2EtBtbevVuLNJW8s2
l3rgKmMJgj6GdL4VEPm3gdizp3QHJqFLA9MHGMJ8n/bGP44TaRFkp0lCTarE/BzC8WSG2QGeu9qZ
PMCs25FerPN0J7NYGSdL/W86cE0BSliCK9VPFdA5gnPv/l4tb2WVlG43/TJM2pwrVZ4gOme1CXbw
rBxZFz+DQRl0I7jGEY65I9WlBE3cLZTpc7MH6fbOGF2badItNn25edS0nM5wWb416nntQ38oDr8B
o0BTjbkRh+TOLmQlM1vKhAEtsFL4H2IxlPJdxyanHXE+0VuPBpAOdwLT2mu8/fmXJxk0SbnpBm7t
7lqI2RxCgmPvSVCh74feuYmyNhAWAUMBABZsG3yrcguAb3C7SexlB+VVc6GKC26s452yNYL4MQ/Y
s3Em28SyJ+ywrDu/YC3+Sov8E2IcKDBujwmMOJqduHNrqEEfo3Mv+P59VaJLETCgHXBTVFCa60BH
H7ujadyZRCtFP7qU/4KPnpnGiJdHNjBO//xKgICHaIuC5QWwVKd7yZeFT/7/NwJ0KfWdyZzDlhiB
t2u9m2TInlHRSc/NpXj5frDd4svfbrAoRtEoKuLMwA3QuoTubHDrDv8mUwbz8L/DmDeKlqYVLi2U
P1T/0xvonx3vDJ6/j96b3et/pgitKkGyCdeu8jBHpVLw3wl//rdXov732mLWKNABuLaUwkHUPI6w
hldUCCUsII/vbWdXwhWc6/97l8QqOj7JuAuvd11xqmSIU8k7054j6Ov0+KhUYa08FdPGkGa7zX58
/2wrxiB0Kb6dojQu6gG3nR+FS3bVUfHSSyAHlNrQ33vf32Xt6yxmdpPoBCh57CxjoQdFQT3TBFFz
uFeu/nsMpktpLSkNI1YsFDGKCXASmn1wQ/NLo9+O2B3Y3z/CyrxYimStlMlz3OAeYw20TP42JOCh
65DuJsdB3NuBr7wnc7Hol6lZCOO2XtbGRgNkIidnI7r3BGsXX8zsfs7ySK7xBOVYeq31QXBamNB7
S/1tMvwlbiwFsCU4R511C97oUA3qPboad+pROGhHvXUrovLy/WdYiX9L1SsB67wrTNxG+P2bBq34
TZYu7e+dpa0ktkD0/ncWRswQmnzbFimTnZzjx8nJT1mou8aP4k28KD8M4PDcxIkPMiBsjoyuTDfO
7bvnUmujbBEEUrnOYamF22dscGQONMRhRhsDNx9qdmdj+ffkGVDV/z5hDhvhIUlvT4idOz9ilXVM
nHff2XasHEZSczHV2zn+v52fmdmJYg/X0jcfYdzrmYPdu3PYOcYTXEzQHXivhr+6P7+NlS/pUT8n
c1VFyMwVYISon25kuKTYOTD2zB5xdqRsGubq8MoLsjO5hbVp8/1gXIk7S77IhJpwUumYrtYpQYtU
u7+nTVsp59MlmiEbYOHINOSu5V55Q/kUT/XSvas+iGfg2Zz5IX1GmcdLg+pc7ZVmk6dOHtJXZT/d
GSUrqdJS7sharW2YDrWQVH3oMcAo/T21wspGii6dTqd25klDUUgXQHTZTADU5kQf0hmImzmcJzt+
h3ld+zKEQ6jfKw6uJWhLCSQYOhKoYqjhdD+KK4eiHP7e77qrutG286QdkOB3XtxKFgtW+X9HI0A5
8sxHHIz3DwTOA7YRjIiC5YFjPN7Zc6xE8qVysTcnIc9pp+51zotNgQ5fW8o0EOlEwe/E2dXHWKwW
JkePGwNbZh+/wesFeBAHfp2x8yzfO+FfK2IutYm8L6ak77m0Nx7jB1bb7Gn4o13HC4dnMWra/Nb0
I5+nsDwMwEzbE7h792zr117gIlvMNNYU0U3y0VvHnL12zbvF7mzcV2LCUpTYyiPLZ62X9rkMSJSE
BpAaDvOKTQD5/T7qrATwpSDRYEYTTwq+DOOnUQNT6wkOxaBSlk4THXV2+f4uKyvRUpxIgKdJexOx
Teg6oHpPvaE5JH9M0fllGO7391gJMkuX0XLOpbG8CdIlE1xPMA45yFLfX3rl5y/FiFoBUy4p4iqy
6Zr81M1pcPKRxX5cNt1jmxMASArrnvn6SlKyVCZWkQymkAVXYTETAK1NX4i3AdVua5vSW+fcBwXd
6fvnWhHx06UocWhhIT6nYt5HzcMAKyY0XtT9G8GxGnwUrH0RbSMwDEGJzLVQ2adS6SdafGdxXxnb
S8Fi1IFG208C1p/IJUE0Ggw7nmgN5ncWeRx0zTvPuHaf27T9sqCnEkguY4ZnJLsoVP6UTzj5DA1n
8vNjs5Ev1VOZ2Y/s+c7d1r7eIhikFrzbSjDiUHaINxIM/Aavhqg0vhm8wEYpeUPJCOatjTPYdwbn
ynkYTgL/+4CVHJlyJKtwjmVzOPb5KaboskRMAkWt8qgodqj3QG6nNNd56t51Qv9JzEyXKkfTyDoA
uYd5D2qaOFJ8UX+MhuhOPrS2h6WL3JKkBs86CrtMCVsA2SUP8qaEtYm48m0C8Qy5U9pbGx+LHHMq
TYLTUAgAO4CLYx1kbgbmwJnM99amleix1DwyQYAupzA4Lfq3udpWTHcEPQEo5eToOvp+3K08xFLn
mDFuZDG6IkHu2Inxd1UCdXqoo9/fX31t/V6qGmmkd1I8MgkMsRqS2faSAfKXU+71IKJGHfOstL9E
ZPxdTMPj9/dce6Lbn3+ZtgCOK7FsYEGvVNWPTOBn0bc6Jp2dd/Kd8buy9i2ljnPd1WMm4RbwIXrI
/Xirb9rzvSO3td+/CAQMeL6svOlz++6dxbqtlZvMCgR5//71rHRUAvj23/cz6apV5YC576WLHrJX
M0Ah9SBvZTcLxS4/FQcc0xK40BQf2u5eHv+pYvvLvvzTburLRxE1+LNFKcHJ+5TsT24RRjebPPuX
e203WWdLAXgGkv1CHOggwcS1w8F+7GFQlAZgeQV/YucdlrcHVLzu6e0+g8HfftEiuicmUVpixOq+
mmuCdrdC32lpm8HK3MoeqplgKRkjt8+46qAehhwXPvqF5VY9388VdWOL/iQSU908mWDx2ZmwImA4
BRd6Zris4s+yeqtvdIDgyA0N0wLCMQuwUw/VCcjFmfIYleJCDdHBJzSFTViWACmW/bAKtkl11VXj
KRj72Kuj/k+RGynIuxO3eSsyl6Y31nLRoBO0KzZEnyhI86BYzsAAqrCUIHxmh3rW/yQRNxxeKsad
WCFra29tqVhtTS02u05BuABDwZnRAbm1KGijtjFz61dJG0CAY62DNV8mkEyjG8NsHJUp7AHQpQZG
3WP/YMxTca5vxB+OAoAGyhGjIhSdMs7BlAL1aDcA5BZen8Bh16vMBBv40hoF0Gs9kLqqmqE5Echf
PGVUWqL20NoFN5xWmR5n3hV+0caomBjYk0xJAsNfUo7nnjNldDMFyCLbAAhbgRGMxoaHKJ/IxsKl
XuGsKtualFg/RDZLAXCySgDcF4ttIG2a3zSPOTgpivSO8ht0IzUGAAA3kL24JW5f+mQeaslrcnl8
SLIIlkopfMNVhoANhrZlBGnS9i/QtmiKx0SVbDr8FuLUatn/lhVGMq+e45QCcWwML6pcdY8Dz5KH
kQDbbHVt7NRghx8oG2W31+S3ZNZ7nJKxWQcJfor0jQ5jWBAmk3F8wJIh/9JKVhhOYTLMrirJ5kfD
MitjV4Pj+zABeNADUBj1R43kqBqhi7s6A1UMcXtjaVhb1HKEoKOEB7rTMzn2yMQHR1fH3mU6DnIF
TyW/AiCzwdcoFPTXIL/1NaB3HFEQgvQ2NkMLwD5XN3N0vVscZPQSZr5qP0XeWAFvNKSa7rUarS96
NijwXSnKuriBlXHACLS9rNiGRWKoNxopf+sFQY5XNmB1k3JykrbErqysgOLSrHbacdA7/MqcpMTp
FcAYbWxOsg9TKuWdirUtkIvM8jhaK+yxByVX4gN7jfpMO3dmXz8CGQ64aGTQ3z00JZeynBVHuxUa
WAHSuloL9UXtc2Dmiy7pT0aKNxGnHODDDuzAakCHVKnnra/lcg2OdJMD4CSih6JvRscaKqDNmcGc
NMfstUZj8nW5F/CvMCpQRKM49WsCXVg7o+zQRzP1SqmqUfNjEXelhM9btTNgriaBy42hqhyluRMn
gMyGi5K2/ZknEZxG5bR14FSCRIRm+skaeg6NJZfyh9Fsy2seUW07wekdY6QCKFyNB4wLuC828di/
G2DLnSaSwfdBltE6VxSG9RJLNANVnPNdg1F9lkuzOuYpsGhVZtBDmbbEyWIj86tsTio7rjPoOxEM
nYoiRTG0NjqOVsJ32iAaO+dat+P4IA6UXSLgPYWyQSUw8+UYvV5saBVadzquOUo0oZAapT8HU3pJ
i2q+5iyTMqcjbY2QqTUpnKfQLHlg6DQIzF4FKm0eemDp2yy3DSBGN5FqEj9Vh+7cZWNZO1Yyt51v
NejdkVGJa6r4KetVA1EaXdUK2BXJ5PIZTpeV/haLXDjcQDmVTY897TZNK8GlMnMiDt1sFjkqON9+
CaycTSOL24bB5keZRb3b9tbkgbYb+4VcwmQv2fC+cxgdG2eqy58zRrWHwAx75i7eaA1N4GXc/cEh
p+pIHUpMbXFIdLXye0mOnZJLI949Fb/NfBixq1IwVRtmAWjMnSKt+tquyg7xpSOBPhSN3WTjn5JW
DVhRc+01Ez0ZRn6RdBMgbWVyWaK7cHh32xZapLJ1SgAo1bY7pbMJ/p0+w7USeLtQayAx0WdHy9gp
T6p93I37NBFXAwhqkOCHH2kPmMxI+CYD75ansYZ+goHDKKCpfzRkilApSUHKG2GeXDd2lStHqCLb
qxDGzeIi7jZtFKkvmUkOSj3Bl1bVvR7mx/OEahuDnKCvhJ9UhpeBBz+Mo2MihmYJO+CRd02ugnak
Dnaax8dIkl6rUcJOJao3Iu6fMgJnHgYdIoDou4qXOxK3oeCYxWZ5vS3HuR77kaWNXjJIZVBIEWp7
INGD3ht5DWaiA/ChDxSwXTUiaNQO49zU9DMbh9nDCrfDe1GDnDV+SmpPya2QiHwDZI8H9Ydn9umZ
NUlYYcSkbelNOg1pDKvHOT425XCcUthgxpIrjanqxUm/YQ2aRGFmaTepPLiqpBxqdRhh95zodtUB
5y2MVrKjlmWwKYn4sR4jNANjw+1gi7TNTShLLPmkAK5mk3gOEIvRLq07ENhsihYWkHUDDVi7jWrT
hl1u0PLmE83nm8I6TlbWucyI/MJEFBig1t5gCd3DlD8L1L44a/p85oA1zHalZoCGj/SKHhLq8L79
Nc28PGZiQPdOr9dwPUiBcrCERp5QVMIk7auNqZl7qWfcwSKS4GgbnT5pnjd238vTjmYdxCkKQTpr
To9lWzV2MnQWFKpUc2/nZj+sEZuCGihNW60YC6Qx2pI08YQ58WActMKVZGVXkmwDJ8XJNTLM+qhV
oZJC9Ru0ppy7iUV2xmQgn5tbNTC4fpE75cGwIrcuSjgN0DnkRpX4/a2VJBL9D4NPr5KEfAr0694p
h/RQwHGyErkH0mL6rEqFEcK5AsbPTTvbWj1kcI8TlzTOHmdSZr6Bb2LYqqxtZh3NgCgltb6UYcoa
nQVjqHrCIQ14BIeI5nDZbNruTcl1y09KuC6mtZcDPO8YCpjBRM6w2rGifdaNanzm8xyAYO7HRMpf
iUb6ACVerHxckh3gDWBzITToEgSSALVq+DmTcUAXK/S9bWE/p+qBIcS2HcqXSDMOKYk3zTTjIQQM
LKjFkk1igNiIYecVdevzKCJhWpZbpKNykJnyeIw6+TEZkqNa6lDjVIxvay2KvBYCYMckDWaMAYAg
kl6l6by8VeSQkd74oAravXpFbTdYzLagGIMwH2/kojjPIxN2URc4+CgaX59A2oq6BLF68rREv1aR
ejL1sXAs6FYys75Ouu6MtfauFvQ9HiBmrpOpdHo5GpxmQBEzNiNm60ZyYcn8pJW5PynMA1Cl3dKu
RcdObIncRuusbaaIwBiDWRmTIKEtvCxUafBGpR29Rh9il6py4VVDoYIEnTKPyQa6X14g73sX83yQ
xHBsRO+WWeHnFsfRR9a/SwkLQYc+kqjezXl1kPGwVit7LRsfIhklE2SAj5RYqZNMWBRm5CVSg1hP
/0yVyg+xrrlREk3uFKsdisrQHI3pFjZ/ZCtFVr5FPqttVeh0SzZxv+0LyY0rix+QhsRuJzcfdISU
uFdcxqhfsVjxiEQfppp4VdtNttGU9WNltvSsssqt9exACmunj/M20ZCtmuheNWGIW7bPfdpDVVgO
jsA+3dY6he+yrgXqdMCBdSzqHQ7Hz+pMnrQ5CSJpcKa+9uZG96JJeObU+hbjqa3owwG23Bqgnmh0
aIH5bOiTRjq2TRr9ScuVPd5XjmDUB1lpucnIXKCsvVS1/JnDS3savK5CBEHqjmxjtGUVAJIuxcGz
ZQCULAHWKlm6I2csmDv8WHzRB/DFEEwk0dpi+NXUpbFJASK1jTZSQ6OV0bWeoHOrgHXUEdneSatq
p0nbnVpkl4YMe6sE5FuejSP8jp24GjGeZSS0Eo7rAACYWiQFkW118k9B2sBIFRvE13AGRFX03M1K
VHgmNrxPY4X2KwbWdZV3QTKRszwaz70EWVw8VL7VCRfYDrfoVaeMYwdCMJe2gJJYxJk72VMFGIhx
8jGDZunocoracDsf66T+pRNcC/uHE5N0qKhl5muqGZpZl9mxqvVupKC3o8aJbFZrv40W72TUJhKS
iQVjYXy0Gr8WGQ+bnL4KIz+aKVgasVrbpiw8kbVIWNvE1np+YqglTTPsawR2inkLcWZvJY5qthtj
UL0slV80NAflDcF5qRrPPjGbKZggZ/OrMYuByk5OzVSmbmW06tZM9F/qqIw4cAWQVlewBa6sB62p
FOREmuaOSXLOpPlomBTcc/kwdPCBjUsdD1d2XiSDjGVROazB5VVJU9t1rp2VLAb4j7lyh1W1Un7W
dDiQMTsUan0ZRAkIp+SU068Gg6Xo1Esifhcq5E5QLKjqzy59h3TxUspvNPpNIjHbNbUOlkS2CkdX
Uvm7F+apJNG1aooPlteglmaAVbH0FOtyDi3lhKahpELskVDbbpUHwfnk6kK+rYFKTF0t1n8Bi9Ec
B06gvKaZYqI7WLAH7ba+8+JnRm7cYO7xUvZmSQoSsMzVXLoAPhwSaLjL7vYXdNm2Yulo5B+Z2l3T
WjqY0+iOavqhzO0lLbDHhtqjG1HObKaPuoQyp+q8ItXPNDPAyhuzABR0pDhAYU1yFw6qFKJlEoq1
Qt+UQnLHKHeNjvv4qc7Yxd6Uai56tX1Nyk4aVzdjywOtNOAnOlkBNnjbvEJqByhavVPzjAbj1A0Q
/GC4KkM4C2ZnbLZns+0c0TRBVV6NAQTl+GGY4/LATExUCSUSfPlTKlWHJMu8WIp8FW2igKHAPcvE
ISFw8ZE8VnbEy6CskQiRZ2Sym06mmVurD3AdhGBNzrysnz7kaESupXuCpj8nJPNDbByVEV2s6hzQ
/MPAv0qiOjRXX7G4YUMWFz/VqP8oevrazP1Vt9QrRH2OSpSnEnphlzV9qEcoPVT8AiOnIa4dLUpO
MZvOVRfZRO8lR+6QciUJpkSJ+MGvOtbnSv3TaOxZScxHqUhs1pUuq68CB4eF+KM1P9r+ua0VqGVe
ButMWeoR+mMSHxnt7LEBNlN5ahrgIEx0lmY4Q58uPfy+0mcWJzZHLKnryZkSy59mSHi7/ncyq+9x
ah6G8g0ea+HE1NAUH2gYPsp149IpORhK/lZZZELF3thnU3kcITVFe7X5C/jkyo8HAJbxvYYJplja
MYuVwjXk2ObY/7fNLtWNjawpYJppv2L1z6xvctE9VdlzWio/GrAcUorCBvb3AqTEzsRuvLVcir8v
SQ+qdSH4L9qfGjlzEKS3egdHpSoNsCPAGwwNlXqg3QGF3eMcobKtSrqYI8wze73cjvPkxqJTEY6g
zIBLh0hir5qP1fTQKocBrTMNel3x8uMEiokuBOnN4fCIbP+Q6KlSLlFduvAbcGNY+LBq1w7athL4
bWjRj9snI9WcXK23BTe2bWvYbHjNk/lNrhI7apCl0fPt4YSFhbHwJukRJy+uyM1N0/wxRAPT0g5T
PlW8YRQnEzu/5ObzgM2Vls97OtNDNqCuBsBxLqxniCNdkyGDjVBlVn8lZHjPsDSPZYT/5UNABJjq
hTuhnTNt0c8E36EGvcQSGWxulS84fN5l+UHDvnGUO8wM6BCK0dVxbGbiTM3guduL9FKqRUhasLiq
HLMRIB45C+emdLnE/IS+Vpbl1M1IHDq/SNofWpT71hx2bdM+9lNrN8kID8uRbCKl2yqG8SZQ80Fo
8cfBOAqKYZ3PNsHOrR5BmOvgb6a9yjl+6QBYtPEjTd8rLfIklT5VaCPnXe1NYGuBGRa2TfRSiPQp
ZrBKGsk+IvIPucNGs7mOxVtlpAcF5u3JpLud+hzVGEhRjNGTIOlOq0dFt3bqINlt3u1jrlyndPoJ
fq5Vcx/dwl6nhYRXP1ik9L6KTXrcRaggUow5qkZO0ctBEaPDJrqITkN6AXMIG0WxKwqLQPho1Jni
7gMf+Fix3HBKQomjyLpXig7DINHFfgakPUS5N7G7UdjN1Li9NMFyow+75LfS44vROLmWGDAR7FVR
velgG62KrY7Jw/rZTczWmZEn5GC266jXiAKv2uhtnuM4PMpBGJCPQ3EjGaWeNuQofsLxZgJ/pZzt
XBxvg8gk3FWAUlLmyh1H/Cwogk39rCsw2EfOK5LJo4WJRktTRc2i9HUzcoZquBBSQ5W3T9QjKytv
ilA/6wskLb1dUeTkqhRkmbEp4zdQiQNjzLyKno2iRl1BciT596iyg26lAS/rjSXM5w7g4iEdPdIU
rgbDJAq301g5kAjfv+kcTbwz3Tp3OeTK9A17WFQJygMlDfLapMQRLPL2dIAekQNcSLhDCx2lsAJd
twaCHAJdmwJOH0s8wCQ5VEqYZP+j7syW49axNf0qJ/Y99wEBkAQ7TtUFmaMyU7MsyzcMWZY4jwBI
kG/Tz9Iv1n+qdlfJLKeyjy86oiP2vrBlcQAxrvX/3/pxDONAHjUg7rDxhA332Lbx5ELQIrTLa5lc
RRjZUmwhdwQJEXI3FI3PCVamAR0kzV5MNT6IGLBqz38jXXNnCOThvQ4QnLowonvOUYDLR6umsQK0
A4dd1ZEHHIzKBRKDqCrGyp2HEjo4R6R6wQr2dUKA3tRXLT67HoBXwlDuEXDHH4cqQWyfbtK6+6JK
hY+f/LCqFAMbFWyz9oulr3QFJHsXOeBqZpeovHswKBgeQom4Sv0CDoMftoPTqd1+aYi9VIXlBnFs
LZU1XsTcoGgDw7Y9r7udFeVy0zc/0my8QIGWZc6qSyjvwjRKb0qeo7QIEnRRxe5AOXpKCrkXxEew
JXcWLgqTS4GCTo7bH2ju7ptqiLdVBx8/im6KDbfJk8OndpnX1aMoYyuo+1s3EVvu5MtWE+x9QSEz
m/5Ys7PGSSeoZRJm5Mb29DPR5CWq66cWe/dAONW9GQZ+S4kPSdt13170iOUCo7328q2ximV0ZLgj
D9BuaGNCz71Hqc6tgBDWiqp1rAA4iSsSjIO7Qp9+sAGtNgjfAQUeeLlNVrkv6de4dHwEFDS36Cqf
JsfZ9hQH0tBHPUmgCdJUvJWNdtUeu+L+qpXecD2mPQLSXuIUjyJvk+eUWwikpJViAZU4bES51azE
pOiTb8CXjy3r0WMJe6jISFQgvDSqYaojmGhkRZdnsm3HrFpdjHFdbX/87Q+L2tyDZ8vhs1w03nRC
RHVADjcg4ffp0aCuxjGTfzMEmDLPZPKPOatf3WSeia5RYsxH6ca96e7b/kC6m1ScU0EcH/QX155D
OFqekLFg1N4hTAJiMGG0O4w0QV4kderk2h5qBAg1dCcDwpSovYA5jLevYgIrM2xtlFoOP2/JE+84
p3W0mKeQzLUR5E73ZXJDMc9IGp3JbJ0QX8zhG51i7uR6noM44hAhgu212wEo4K9ERTa2Jsg0IPVm
O7c49ADDoYrsx++91CzXq2WcFRD7QjCJgBf4/i0Lpmzyw7Im1Zm+cerVZuneiiAw5hUW2ACkj1Yt
wwLVa8H2siNxigpMvblMvcINIwczSd+n5ywiJ9LY73VQPmR8TScKmk/NuNdT6erA5Nm4RBdt7qIk
ta40684pOY9t9asOOhthRE05cVzJ9rETX1Rquofo6svnn+dU283GVVVVw+hpj+xU3Lh3XpfLKxyd
MnsRJ25+00s/fkhbH7OwP44wUSp1zs51gnbvzEEWxJpQzKQa2U5hrAWqqe8aF2qqWrIfftdv9ZFy
hp5ay+qi7lDNUpcoOJTHP9KyWJVxhdOdX0KINyCTN30ZWvLCElJuMl+eATacqDTgzKkXQ4J67XHS
smOIyEIoffJJv5Rd7CE054/IRyK96iFemBCBv3CxyytwuIUOkXRq7zJOHmCLG24Gr4AwsUYrBphA
2VZbuXpGui4SgcHSnYauZ6knno5jfozwemiC3s2WlRby3Ng/0VHnRA2N7GtGKqs6uNrVG9ctzTpL
B2wW05EvG0HMGdHIiQlsjs+IBnj0vNyvD/nE+mCQdIcs0A+L6MfPO+sJtdC7o+7DgPMVAsodHb19
5Ku1bvPLKW9eC1OsJ3/aTE51ZkE4dZvZlNUOXSXBrPbg3+BLimNn4E/YvTAil3ms7lhXnCsoecoU
NEdrWNOYE3eYpn1rm5APPOTjQ5mjs/seUqJPBMFRHa1tzFtFCbyVOTPqT30oionmQ0MyMjq8KKDE
8xCjmMgzG1HjbXr5/CuduvhstmpGxmiBgAVcAvKyb1FAjVOET8SZhex9OfzFbPg+oXx4eM8rBRZk
jbrlXW1tp7xzIDFPjfnetoIjkBCP3xARoUvjItlMvDR7gionXroQqCBgg0gbt2m7alViB41A+hBb
HNCSi8lZmH4SC0U78wSz7rDCFsC5KqEsWEQ5pPMNr8nCVbrdTs4QXxQiITtWV2aFGOB0iNtKPHHa
utDVAz/0mDI3XqST7+0LK+VvKG6NmME0OuTWa7P67fOmPtFT3wVQH5oCG85u4jSB0KnzIF64AOR0
kYMaWEcPVk7PbEtOiSjnwI+0c1zQRXEXp1RISRiRjmucWNV6MJ48uE2SX0ZjEu9hBBsRukZWEyaR
KsxQgvb3JpY5BIRhmeiVcc1+9CTSgOMul+WmKfszlz8xP84RDZYLEQwx8bi32gPShNSshL9GLP3z
j3RKIThnNLCuTiY6EbN3RwSadIa4PnNROpE4O2TC9j1jl1HaQhgToVIax5Hz8/ue6hyzaQyZT14Z
x5h9P3hH3Y//DbLiNYxpV87UrFheP35+nxPj/V2j+qETyj7itWG9ATwMRtbcCkZxiKGE+r2rz6aq
qhxN7EcUmzt2E8mrWF902ZmJ6oTG8b2/f3hw4XVO07W4dGxf5NWyRrExC7TsHVLe7nTm8Y+N/YvJ
6r1PfLiH6T0xwfGNj5B/wz4gx1H4t9pljmboJEDjOJOZfSLvlURJtpcpfv380ieeeQ5gIKUxmNfw
zKaGXy2/U+P95xc+0eBz1ILLtYkzC8/sq7AkAOMvERapbgUPsXn6/BYnhvKcsqBhdyoRosNYA8ec
rUZ74UZBZc5c/URXn2MWkjKKpx4yoT2nMKQi3dQPOhDjmdn81NWP3+NDX1F5VzbGKesDkWP0vcL6
cvBKFV85Q8l/b04g7OdbJIj7jhOv6oOKEtgElc3XXA3lOrb8J5IhkNl43bnj7Kl5j8yGrqt1XXQD
NIxI6+eX5GGC9g5p/RvzwIJzhStOtdl8s4EoSQNpUHaY2jiukSGL0kVrwzOemSY9pyA/+SazU1JE
uV1kscoOTtEHTN4U6RfP7CykiHP5NRbTomV5yOozqvtfjz8+pye0pVVw3pUIYKYif+hV0u8jjyfb
z0fIr1uMzwkKRQUhWlF1+CrRZaGvFUNs65w3+dge/z7b8Tk0YRS26scCT57VQdctkHqVOOnzQLmB
ti4iDVX/mZH463Mrn9dKGzxHWXDhQTz1xYGkMAuccYFARgzFLvR51W/e5diGH0Zknqoc/rzjl0Dd
syjIsIwiOigRjsam9ixb69S7zMa9AwltGk+4S1+EFeRZP4wMAdzWEQ6IYf/6e599NvKbliRNSQu8
SjKElK1LzyyQ2fr84r+edfkcqaDtZOrdtigPugM8dLroEEqGRkTSc1a8UzeYDXPPHpOuzMsSEyIC
dOZAuyEw/MLvz6xMp4bcbIBzBcUqWFF4AfUlgQZhMGfG8onNM58jEyp3iBzImcvDeANzYomahK9l
s6JDAL1IWoQQP3T1mcn918srn5MTqmyQjA64Fcf+CwHLJXDI+TVpkVhe/NZ3nmMTgEhodGXhDnWW
2NuySJc6T4GDg2AYJ676zKg7MUOJYyf4MOqmogfGcLCyQ4x0k+XfDOxHre8+f4MTY+3f6AlWN2RT
0uaHDMptyO1w6IuDnAbMLFpI2s75mk69wnxIJ9C/D96EOl70S9zuvXTb8zPHiRNDQcwGcmJXvHNT
jUubBAuq3cHWbcERUVw6Ff3yeSudiEtwMVu6wZBECZUsBZVIdSPUJpCm3dpWBWdDnKShqssynBAE
20i/zpYaq/xSR2pa50pYGzvuhzPvemJYitmwn7LWgq66KQ5qaIOpfPPGMye+k8NyNuBlMhaiLcri
0GioleDhhD4KYqxAv0RfZR2YKezP+nB+vSjO64I5sodkq2qLw0RVqL1ny90pcWZ6OTHk53xKXfDO
aio/P2C3s67Ns2bXkfUmxfNk3EWC8Onn/eFEd56DKDXgzVPi4jZiAvscicw2e06Gc+P9RI+eoyXH
GOWkbCctDl1VB451L3mBAzgEutO55eMElYDPyZJ9U6cJoELFQTuorSCfGwDeJAvYNxbGT2ITRkvQ
hD9vqxN9ds6TJEWaIwycFYfCf8mnSxrd/951Z+M+QnK0dUxSHFqbvzQYE0BXrD6/9K8jBXwOwYDo
oIq999Z548tpk31xV8nN55c+9W1nI5hl2rLqAmLxbIix6/eRPYMH3Q8SU6pgMufqL516g9lwTsBa
8Tt4pQ/TS39vf2/eoq/+cOaDnlgy5kQL0DX/ah2C1rEu3b3z1hz8xbkTzIkhPMdY+Fo6lYjRNX3o
Au5BUoE+HvbAGkHN7szwPdEl5xgL5N57wMzQJRWk+wHq/T4WZ2srnXr844f/sFhX7WShwi1aHgJK
We+A9b/2q13zrM4gOE49+3FK+nB9p7brKskquA0cGqjsZiB3n/fMU5/1eMMPF7bqwQzpiAvn0Kt8
6e6tW3IFqS9gf2c2xaduMBuwkGgMWKpxA8xqk9jqSxclZzuynZ7P1TM4tUzPCRWljcQqkmiYC97y
KYTZJt2hA7FbypcA1XQXyavefN5aJxznfI6piHyJ8umyLg74DPUlAwbZWZR1qJugexvvebTIUF78
MT7TdidvNxvQeWvZgh0/e/xsXqqX/I2/yRvrNnVCZa/FizrYT7/3YnOABRZJiorw2KolVh4F1Cnj
jdv67ZOUlb90xtZeVSUSCa6C5bPghVr2Vad3KWx4F9BE16hXNZ1D358YS3O8BXdlrVhj54cWwn5I
7L/GDw5k/ZBin1sIT4ymOdQCSC9lj/HxDlIGieABJP1n2vH4ZX5x9ndmE4Ekg8uli/WperGKEHIz
1EcvHumLdxN9xZn887uc2IjM62zZ3HL66LhSkQQ+p7ivUa0qismFW1jyN28xmxf8tvYISXALz7/K
o73MIR7sztUDP/X8szmhTCQ7hnLw/DFQF/630lui/MuZJz+x1s6ZEzXxSkgr+vwwpfso7xd93YUV
ikkN5+D4p3rPbDGnsH5yVWLTPB5PTNWl1f5m4MiZDffOR748YwXW72QBmTNgwwW8v2bpdStkwYck
gJ748x50IpbH58iJ4mjsa3K8BOSf9bSEeBR17JPvzF6nTeDzAB7jM3c6NssvRsQcPGHa1LEEcuIH
fANz31+XKNsSB+6V+iav+m/y++e3ObH1mfMnSgIoO3KbWANuIrpO17RbmOfy7vOLn5iR5mW1TBr5
URrhFUyxQsAYIu9Yr4coSF+ac9urE51qTprg1WDGqMLzWwqiz0d1rrTdiaE2r5sFC0NuTbk2ezv/
RrChatUmHr583iynrj0fxlVUc7g5kY/Uewsn8NyC4O7r+7X/88X8j/gVtLh35Zz8+3/hzy8wPHdp
nKjZH/9+X5f477+Ov/PPf/Pzb/z9kL50tazf1Pxf/fRLuPBfN148q+ef/rCsVKogw3/txttXqQv1
fgM84vFf/t/+8D9e369yPzavf/vjpdYVwgK3rzEICX/89aOjRtA+gqf+8+P1//rh5XOJ3zs86y59
SbX8t995fZbqb3+47E8HzjXXI7brEts5bneG1+NPHPdPRziu79keJ7BBHyu+VjXg5NAl2uRPxjyb
+I7reIwLFx9L1vr9Z5T86VCHgwErfMchUOH+8X+e7qcP9K8P9h8VPKI1FJXyb3+8D+h/DXRBKcw7
jm1Tx3dt22bzEq1wlDDHFJ4J7aH9kqrhmnneLWcwkBspV/GUekvsJ1oUF/CzoE/bLcICN0DLFeu6
A5eDWtmb765dzQAUoN89oeCvt/PATpKliiaYmibIrqseUNxGXMXRsz22m7g0B1elF2PHFokXh0KU
t42EnLgxlIQ6T55hH8xDFDxeQDFaQJYd5Qvt4qyR9mKhFc9XSOAvjQTgxRbukrU5gvV0WsLL3AY1
xvqHT/pXo31sJPbzOP9HI7mE40P6hHtsDp8urNoxWQKzg1mNne2Cd4BqvL1dwRY+XFUwPyYoNFAT
vdCOXsBiDNe+e2lD6QOxvr3tdLZjY3oYHVpfOiI6kKrbSt5shrK9S49RD7dq1mhqYLpycxfVFoV6
PbpIU8g5I6/aN6m71lF6Kab8BQHM+zqRq8/fcLYbF5TjyzNBKKppUh+d67g+fzhZRE5qWsaLZhFH
4jH15aWHL0FS2LldGGlJDgAV5P4q+g5T2LpJyrvhv1n/5f0RUMnC8wT1bdeBtPnnR6hwZ5PEXrOo
E3ONIkawpouN07jPr7SW4UDFhtEeGsxuSYU8c1KblSv5x819lwj7+PpMzOM5cIPROmWiWWQRAgmT
HZD0QKZvsAWHEvoNFxInGJOSql34RizjuAsnmMg6grW+WE1lcl8qGQrHCqhHV9iPIyzbrJwBwpnx
aNoOtF3fEW8KcqjZ/WVdJ2eCgrMi2n+9AJzcLgazTfl8IxWPbiaJjMGnkC+dHVdBPg6XMU+h9O6d
CWCIduMAW+t1oLlAFanli4A3rafd0e22k3DyU5hNo8gsKlpB0B5fxC+1I76QYTVYw4WW03XtYWBn
9lBB9bEuJ3qXwoje+taZ0Tbb5eBVPOoKzkGfZRhsVBxH44e+WEVOk46FVgteuQfqWQ+VwpKVOo8q
tp9HRjeWJs/ai9+ky88dFTEdf9j3HO+NguOYWT2P+yh+Oz8RwH5T2zbwBQsfDruAEvaU5CSsWQPC
PezMfrmNi9XeS4a1qqDGN63Vh58PxX/s5j5OycdnQNLFc6Ct9Fx/npGcEstwzGiYTVI7AwO1esMk
vcRa8eID7uHRJ1myJ0v3AJkP7rXfjlmgSdqEGvGkwB9BpoGjKCj7vsakCwmeDVqmtiAUMivtdCzs
SqeAob9bdqhMhbH4MjFkoKXKvsd2hAo2HWrJWCmuqqBY4tPGUQkJEx9O2KpDj4bIFG7JfGfLdjWY
bxnqahNxAI4OVybuC/ezBo4pGVoUyfOyQGGvBuZdlHt27WOI2l8ZJ0eqVaNics+flHewYnMYS/YY
D/m93ae7Rma7sqZPauQbydiGSP4dM2cyXapeHKzGfpKu3ANSc1X76jbt/Rci+KNQ7kvmw/TkZBdj
dCckezRRfxujtn0odbthRZzBcvnc9t4byCUy5AQdvhLV9RHZ0XehXw5fWlwYli24rnP2hBple0b1
bUvZszfkAFjoZVeXYULt1YR9q2zFFBZwHS50BSuVtkN/hC2+8bcVH2u4GK3nNp82aVfcDza+JO/U
be9UWwZ3aDPgX5SOuGubHwn8MlVbL0Ynvy/LdJcQ/yEBHDQuUGOhcw49cV5M7V4f/5cZfTKFs4lj
9gQSAZRtiwrltIMyZo8+gtBhGaPh4vZ7P91mHX7u5imO48fWlKFh1tehRz6vB1IE3nBkoEn6BiMU
QFd8XA4sv+yE95Bp51HmZEu53uVeh+ck+J2iL39U6t6N1G2XY2yUrcKiDfwwCBqbmukgJxoGf6fJ
N6ltP2lvqRt+0bRm3LaNWMdufw23H1qhjN96uEkL2J2CqAQ1hNtPTl6KYOIIaPuMX4LAlJWYa3oY
sACrYs9jTV5lncIxmHTBRPtbT5RwPaYVCOu46fs7OpladMzaiYaCyoDaKwkMQtqClUbk99CoPA4D
drjuJTr8Y+RmW9mQlZvbFzCVqhCdZ0INOuclgxMcOVsYP2myAx0IJ7oIY53iOGfJBB6++E0Y+2ly
4U2JHZBoGfzO+NQ91giavAkH03062AgzQVrNu7uU4lr9lIugaqurui13+aj2KAH7GKMsoW70siVi
O8ZZv0AmAUbICaQw1o+hEzfwFRogXxIrEBkOeQPfO9Le8BIDcbB5Eyqk/pQizwblsINkuhDWVUGi
BZPNNmpxW20VFiyfRxtaZO4Feek85FiTARn6guVgcySoy9PQZwGoeCib4mLokL8fhU5C4Jng4mqh
Lm2iNSWoTBnDFFwlF/4IvEhaJztFjqyO2H8Y4j4NR2+DUXyTN+6L4WpfpzCR0YGsB02fXaEOdWLB
ew4ojz0OfQBIUZBy/4JBp7r0ygy0DH3EYvEQpKyFa6tvCTE6BGb2Oepg81cZuezZk+N6D5KaV9+4
ayADRMB53YeQGWfsqW/jDnXdTBHKnF7W0dotvBesETBPSO+hG8Si4tUCEr99lGU34H3YQF1Ujvdg
JH+udb6eenIDGehTW2CgAaNRSb5DwB+GaivdVd0LpJy37YTGMsnK5xT7IWQ0jqXcuKNB2PaA4xlQ
BiXS6hbPecc5AxltkR6y1FzCnxvExL1OHAIlKqyWgsL1l2UJ5uzMXbZDhF2rQFVZwGNy0t02HVtW
OQT5GuuexZdj6S3czjq0WoS1id7s2ApVlsYgDgBxFVEU54FXN26hM3Aba6spPzAUJQuKIgGYNC2g
rYXexMZzCisszXPfqHCAadatAEqAhd/glIHdO3/xu3oKKmBjQVYovxcCrx9FGbx2qQ3vbYMl4bj0
AMD1FPcsWoDt8kOVt456Gqi9xRWvoO6FAW8YMjSb84isyaG2791S76lXXbW5eDApGilT9BH63N1o
J+ve+Lf2iKHKSq4C2fEJCDTQR3qbAZ4/5XBgH/MiWHO82n+oJB6JOfqOZ9mqYokVDp0yK5jSFh08
l4GdIYbkTf3eTCoDqiD7knr+HW+K6xqlJkXuX0cULE0YmamzdrxzGfp3Wexs6cbemaAajs9c5szl
DH47aL8sbBQVSop7EOnS0Es4Fl+6qjhd0949TDEQRgQj3TdXGZ8umXC3QE7fF5hOE489f76ZmDlV
3vczLiX8/YwpPGChft5LjblOmzJSaqEj+lRqMMxyhlKE2NpdMol47RTZU3icHSfJn0QDmS/1g1KA
exbB0BhGE74nDOxXBCFjLBs2XMFFhbkfE+PnT2q/Z3R+ajucQHEAETa3XQGT8XFr9mHb5zoi54nm
/mLgw7Jr2y8FuBiUZReK47lTscLJqwrkkG7KsbzT1ngAIzUEWfiqlM2jrSv0QLhLy+ySd8jEKoCd
nIYHdZxdZZDHeqzHvKu+OKJf8pgcgA+8oEBJdbkAiQsWxoEsWwF7jlJvbmajY3a3KCf3HLvmgbJ7
nsgRFq0E9gN9QQZ4K3rpPE0ZVjV/bfXs1TGYjJInXQ1O4DCzSpi51AyIj8YPenGhrO8jQB5TdBNb
4qqLygXWjF3UAc6Ns3YER6YP9UvtxruOmreeiFVMwTTLXffJAvuoofDEKwG6UJWE3MR3faJfih6p
K79apAJaDcDH0uOmbVz1GAM+bKZWlkaB7JOF8e3d0KKPde3GV80zLL2wqruATNTAy/gPshhXlhHh
oF/8qLihrgVvR7JvhgfC2ZXbFFhPBHSK90qlK7+pfqR5daPb6pbnTqg5P2jbxlpAFmx6wJy8iaxn
2fVh5JlVC/+BV9qLYnC3JdBDb6SiqyTK9q5jHQgb3/wq6sOJsb2GsAiWbSUQvI6Aqok7LP5ZL5C1
keYyG+wb1qIoSYfvj5BJugCs48Cw0rbwIGmVX1QdynGUY8h9ZyvyHxQkFqDJdTAdCZ00198Fay5a
CD76Wl1XwLUQlBOwLH0wbbaHi/xSDs4TPK03tMR2AbOU3YIaOIwQWERDv3XaIf3HTv//WbTspwjb
+rU+RqTk/wchNXq0xZwOqd3rLi9f4QhX/+t//hSKe/+9v8Jq7p+u8BnO6y5CBcw/aqb/CqvRPzky
fVQInIFtjnPkP8NqnP7poeqz62FiZr7AMf+fUTXm/GlTH+sRA9bMFdBa/DdiarNVwIOvkeD85nMC
ezGFSeEY9v4wk42ooxPLoYtXQDgtrAAUOFCzELBfwTgX2KH8of1VvDhXaHh2bn6/rccEwyzqOC4m
0VmqwwNKLop0lqyybbphu3KtMBnYy+zmXH0d/l4e719z9fut0ITME65wsZVxEJ/8+IaZBTBEF9ly
lVCE2sMBYExI6ZRroc4pZ/5kr1GfFNrmThqlUH0Wf3cVSZJ7QV3zMV2ChVUCqqCjBsTJHkVhDp2w
kxqRPN+wq7wnEkAoZpwgEnmM6g9ccv/LIJuhXkaYNfqDP/kc8wS+NfhvBC6OG8/uQekMjGmhHmx6
MgweFo2I1q9+Oym5KpjjH12ZVrQx+djgKFanVF6AuYy6Av6I8+tdzicLO+RO8Qybm9aB4SXTSvLA
nvwGxa9ZllvDc1m7jgIuo66Yn4ddY3nVdapAZdhIaSsCk2eZQeoZoerGeEeSobM2rajs6Qoms6Ff
09ausYUuqV98kaKAmwDnL5LgPASw6GqsE5K1QT7VrL3IobNWVzmKY6GQpt86DwkWIQUDAklv477n
zR7EKKQTmzoi6tXLTOpvXWAfnAvAMOw0BNFVHe3/Y1ttgFgdBhTyzmT11bXaIQHvpihRZSXpwdtg
boOd7sirkI0R6mQ5YBaiYu00tmZbGGzegJWLsx95PBhdhUbjHtmaO1ZjHhzQ8Y/ZKIfUBDRUyMbi
0LEnA2F+yuusBCWlyVGJtU+sqLhAA5kMCMgoHrCXILwszGPeWwg+L5Xb63RdAogbg8XWT9GqgZA5
2nu9leYXeWHaeDE0qY9DgTNp515aAKWoAIGQzl/Gpc19kKhrMHsq+MPLUCPMCWaR8ju61MAAOt8B
byblhbLjHFoeRY+IYp1ayAyOVXVZp1POVx0xttn6bQ6dUqFhdb1rxlahlIZr1wPqqFg4vYwS08jj
lKMwOkwgrutSBARTHDE24ABHzka0BCn2pMlkH9pOT9IffTz2FhLxnr9viGfdgXFab6O+ZOlbCa8Q
Yi99p5pDWueEXZIMRPRQgxqYhibFdZGX7ophLZOsx3mhkHYZerr0b1pDSLnlLjb3lzqJJhw4qa5B
I6V59AhzU70tEhSDWThRPHq7rOU5SHtZzgDNpERWNgAVCE+E0uri4bJw6iZbFCodbovcdruvaZbK
/jaCwGC8YSSJc71sCtckIFf7R4RrSnxIg4F70gsrKuWwsWvXwMPQwXdY3yHW4tx1IxurL02W4UQK
ZAeNgOYeRXJJfVPCuT+BbLy1EsrFRY0+V+3iBpfY9AgMmnUdV8DlareOvdUghrQM+nGKjhRYIIkC
EzXTc5/icO9wWtjgBPvYW8Uu+BfYSiXAO07l6MYh8byxXiWxnqrVqJHHCPKET4+lImDPgAIsDZgV
pHwc81TsnDYS3rYAcLbacn+aIKyJeVupQwRfRo6YaK66Dqw67XkrFxzPcs2xjwQvuJAjKvhMPFWb
LMoaF9EEWvTb1O5toGtL7tVL36sstRCdjyNfkfaeugRduY+CBGxCiRicT32YdZE8YdYq6S1f+WFr
cdNsKc2cZCX7kb1AXiy7lYGM2Q0LraObrnMcwImGnN33VFC8Udt4JIy16B8EDgWHPvdwvISnEdDT
IdX9GIWdGGgcL5CvMsVi8Au4R1GY+ojWuILoGxPcrnFEo8adQMtKccUSwNW+o0QJQ6UGBaP7oXDy
CMT3ghTKXKBWQI552BK0YjjJE5gM0BG7axOBcLDoK/Dl18cRUvqItPVgVFtuVzcIgrdQfq90MkBX
gDBjH4Hk06oo54Al+T2glbuyB7X4kFkmSje86gr/VmdUFOCIqtrdZ2Ia2SruTV0BEsqbcvzKI1AB
nh3k4uILb2xi97sSKCZ1Hw9R4X+bJkq7HSC/Ij3Igo9FE0QFraJdKX0P1cm1hexoQCMjIJmJ3apI
oUnquY6fqBohKwaoieTujYwr0OZt6YskbKiNsvUbrHPw55aSZ4ChRM1QrWukTW1E8I4mpdQbAEah
ExvZbZxVBg7dfHIioIVij+1Q0saNl1NKFd8OTtRDzNP5KU5rMZv6fmeKBH8XgPE7uiVERH1/BHYN
tulfhthu1HpKokQuY0eqoxwY1LlVWaC8VJDDkRXdWSlF0qYFPi8HfcCM7oOtUiSAO8TNsweR5Mld
OSoNnKHtgsLKe148eshNxiGilB4iQKQYEW1Jo14uU48N47WVCttadGbiaukUknu3YxaJaCFk6o9h
XbSyWiR2RLKnsUyR2KNaoAyt1dw3HVb8PYhBeb8ZS3/srmJEYGRY5G6f7yYkCcuNsWndvvijz9XG
hujECdxxbMcp7IAUc35QWqTOvh5Q3mYZ69p+VXXFYRuuEHZEVCTzsw2E39jTZ/hhcts2YFUvgOjG
OjbZeU5Xoy8qK+BgKhbrAphnVFBE/eHq6X9TdybZcSNbmt5KbQBxDD0wBeAN6E7Snb04wRFFEX3f
Yw+5iNxHzapyX/VBipdP4pOCFVmTykGcE6EQCXfAYHbvf/+m7SYpvjXDqbYs11bahG2iW7OnErdL
NQCnDTwhsONyMZUKhXYGArYIBcA9G9nPNmJU7WbT4qCT3qbKVJg7o9Xy9sqwNRNPPIzUN1M02M2j
PqVBvwPZqO27knjIYjtmgzzt1cjIT1ja01hHfPRHgFQNK/xcN8LiS21kYe6nSZfrexMbT+uSvUSW
r8I57UiW42zFfThB77P5oeb+xcyTWviHQcha4cmWTXkHloV5jC3eFZNjNluBbXbh1sgvouACmZ+j
V/1xKmycC8QmsyPvry/4i6pZUalf8XAWsk3W6Lsr9lEUBqORRdvOE26W3CjQes2NVLl6utfBMDfF
rndGl73ngwuvxerPxSxjT66KgFnTlH9RgJmjOUJ2CMJtu4lOihu58SbwraO5U7zyFo/qDwY87/iB
6639+Xrrrf+hPYgirND1UAq3yjm9ivf1Lne/5EAxrrxJPcmrPrixP5Ns/vVyK9fzh8vFGXh0n3E5
K1KcqsB0ytC3SnJV9eZdr/890fD7q+nvR+WsqDxR0JxuJTzxOEy9ILn56+e1jv9+/7j09yszUfpo
QvsZboeqvdOl+ZpZyuNfX+JnjsyfX0I3VIaQEDBYjz/fslJTibSglNyOlXIBqOIacLyKvv3gHXtH
7f/X67yDvHps1iWZ04IlHxY74Zpb6SXe4CpHLE7uUQQozry3X799ub8FO/yWgfMTpnBdfS1uu+br
1+7yc/XfAFiQdUWw+n8PLfhd3/TVT1Sd7z/yHVUALvjDshVThl6D85q8Tn+/owqyZvxhERwN2qAr
wEsrdPAnWUfT/8ALHdoCOAQ4q71y7f/k6mjaH9h0UtarKhsauLD9t2AF+ZvpzQ9LH3RCNfkEkDkF
+yTcnZ/XZTXnBf4hmXHf6PJrv5Qkj+h3hmg4SE2M/YKYf2NWjDegFV0qRvIW1UXgC2kmwoOZP+3X
VGbbIMqPHaE3DmbqF2F6oWHWtMWn89waioRVbQlgXS6XDZ7AQSXvQgJD4nKocI5XzkZrJo7SWRaV
u03ZA8DW6KWO02gfYUEs7XI0fs7Q5PW2LJZ90BJKOszygCs0A8UdzgXRvo3MK5rC3RS2GKoa+rFK
U7ys8yMxOoxRsqn12oRMD42KzApOoW3Ph0wqDqOubjKhns0qibx51M6iuskjOd0qZfqiB+qBkKad
SoQGzsqnmffKnSQci2yros4J/TaxPsmDepZ77SYFsfQUo602EWMRZJr4KMzRqR+rk56r5zBLXhCC
Py8mSuNyOc1WnLhWFvlqK9wGW2VHRlnmhEnwRae3CTKaryKOcEhN9gFOvmLBBZz5mGEUu2ReNkod
3ks4FKrJUxnaaCUqy1dy6XMkm77WZ29J+2TYqx6tuE2EdhUvnA2S2vjS2NaO7KtK+zg3zAMToUZe
pRkXwBqXZRlDZ6/Tl1i27lpm5XkkrojOuKU2SVzIUVeBJl3IoW44Zqd/UotKdeT0qLTyrpb0z3XY
PkuaQmAxbag9RSCz0XMez9cm/sDyQmKGMqqetDQk/vD1MGAnqGUSDwSOOKa8PGd5cAcnC0BrsT3N
MN+C0PrE0fZUF9lboFQCWJoZCHLqJHrGqt5w56FtV/PvL7lMskaLs1olRs/uZUabyWsYa3jKpveZ
4M6KOq6uyfUIJ/u6S/OXAC8eD9OcU7tMeBTSvzlNMl1FWi22XWldkXVUutAbMeIWwmH+TQOpAqMY
FhhyhSF+YszNRWtUN3Vw1cdD4M+RtHgUhC1dPYmBtjUn3mIwbgoo8HtCphzyB74UI3lCvUJwR1SM
jqUqZ9IQzuWUMUxa4ud2sK7wbhP7Soo2ZDw2Po7RpSNllMHM0Lou3cgGv4FeuuZTl5Gnjepjme/0
Npl3A9KcttGdThAwIpGesBmUGJPWcU/tvLhrSJtDppmrqtFtvTStZ4AloLM/26Z0Ec43gGoFxopx
7kpl9FZI0VtTx1/7fVzhlFkBfvTG4JbzZHlqzt3GO/QmmwqfbJeW92p9ctFg4bJaQ1wuTk2czhuS
7F9GXcYYTgrQTMoytyeuj1acvZm2cta3ZlowgxHR4obCvh7l0J+XRnXQUNtO/VDKdnYxBUnqSNG0
z2V9y5YVOekwXHZYUMCfKjRPTtprbGSw99qEyvwwWJEGJi9ZvBXzU3QHWBCBD0piH1q8dIVIt9TB
2P9FN3bZetPIXydzB3pElD2TiA7vjvu6iPEBVt7sUjwuIYTsujjH+1YLMCKeirt2KHelHr8yqGUr
NLDXtVQ/aq39ksDnqCLjZFqfjZDVgOVYjccSmvCw0s6jAZGlqhRfmPI5LZPXQfO7LjgndSj2Y2vc
wOli9C1wVbQyr6zNB4Wbv5kXcQSz3HUd7CjDTCs8F3fqUtwZBgYizVwfCvr+jWlwmSouT9F8CPr2
MtZnm7qpOFnwH52mkgu8gFnqdRNfmd28IaHlAdgzw0k7uAvq5CUdmYMM7a7oeWfKhAdhlnQncF0v
vi0YIexN0mgPHHXYQuNsXluMRZM6OuDlfBLjcMmJ45KZArNSLvEy1z8FnQHgEeD3PxZ+YMMPI/Yu
ctqOPUCf9J1dJDfqLANB9RdaAP1cl9mNy67/CinHNekTNnZu+cIqT3rJp5LK4kSbPm5q3XJA2ogA
KI+1NjwtiXGlsHCx+K2e9mo3Zo40GBPBGfq+7MrbadYwg+4YUU9L+Vy3ywNcqW06iatZKA9Bx1Ex
j8W3SA/AxcZ24644EstYYNUbAaoiwVoPqthNwG8TQDMpNDxbSwynaqGL5hbRAyXZJFp+L+UETlSM
O4dRx5adhDM3fGz1fr7oiOax8B1H847Z9JThh2fpm0yi3xOXytJz+on+MrSy41JZumvO9l2rEM0k
T45u5Pd52L8yHrgiN0Swn6BKxgLCDRMB1MDcysVlR0bGXVRer3um0g1uOuguMZ8nqepR1LDeVSXE
sXNSBlxfA8npGonoPRM21JyFLokoENwVUeKV25E5ZJa0qW1uOEretM7YW96sydeIVQ2oWbxheEE0
5QPZdAqzwsqbIyPyhma5J/DtxqjBplICe/RwuqqzyXaZbOguFYU5Vp+a3DrK45XWRhsg/ec8WpfZ
YN6iog/wtPCKvNDcYBv0+egJ/MkdQ29OpUwmiZCgMplq8yYsxc8lUyd5z7yrR7LDqjhKHdHP4z5U
4DHUwvan5HY1M/OrClDarNhR+Ok2K4OtCJZt2l1AYydUwCY2xaybp0JunuSREFRl8cyezxqrPS9t
MTvTXGANibd1tMDVDbXh2gT7ce1h4vXJHvFoap14Nj267K0uiF2R4twCiMV+W3Rbc9BuGafAGDDu
goFSSSwcf2bRPNVd76Us3agKPhOt9hbozFxLzcI5RCbooHwxq6HbRKYOIhPph8kwfGVd1mIBHqLj
CgDjNrNeXLct/X66pC+T2l7KCccWSKHuKvbnNiwHxvDgCAu/NlqNjrtR3RXR/BDEydvSRM9DOd/r
5lM1YcGfFfODPYzMMekgEwkTw5A9d1wZVeG4LaPsyFI7Qg4ZCG9TryhmDxheUSdNhIYg4JQC5UGH
gYZRfg/8sbPhg4ZVvu/S9AHHy4eqNcj/wRzAEVlbuPFyhR3wHXnpDFKIV5DD9trorSMnsOnjPR86
maH05JKwFq3ZSnBDh7llJaSKtpibUydPrJDShFVmAJmn8b5iuOu3YQtkD3Wp1hlYkyOy16qBsJ0l
OMx4gcuA2BtN5SHImriyo60yQwouAKQ3CvnJMWbBzsjxCVhukQ5HkZjo+zSULkRY3dp58Wyp2pkB
e1IHuHG3tQbDL3LT2g5ZN1DjQi34qimjJ4+cezqjAC/NjCsRyLonmd2eQ9SJRWS5nDPqjsQQWgWM
UzuojookEcBAbVUo+m0d+qFNsCnBYW9plr6NfeWHhDFUcqY6xI8prq3jwgK7ksmBol5UQfZcvalj
AH1HIQorrqR9GeN5bmDaradL7smmoruGfS9HcI67RTun+murldEuVoiJUhPoT+1Nzx4RDmuMmMQl
RuJrpsC4S/Hxb/prjXN9yiqWlExVWJOcppT7Tit9xja3i1ae4GM+V3BxKWH3c1hZyCLjl5DAU7dJ
SmaXZFPV84NEaEvCQZ5MpG0k+2kgDWyEysiQbTUY0hQifMyXxnhCenORLxkbcsLxhrvCV1EzxdDr
1MlC0y/s7Fkfm6cBXWzZvkCBvbNz+0sgRa80Pa+hKnPk4CfuzW32ZVS6A3w6nm0S2Z6BsSoBV7zU
wVScsnR+mJVp11vYmGcE0glBgTv0y6adCZNDpzA4ekvuiG1IX7Fb8q1RvQ6u80zB3lPqAEZJnczy
/JmX1x3hSNfqQFje3RiFr1LIhsvTvQsk81mvYGiQvYAv+tQ+TSNc4DR/6vLgWebZLzqLQISoEyRz
fpjS7BRyCa+EJlLKOY2PkjzpbflqJWLyi/ZGSkmPhbJ5kEiShD3WfBlYJTtDH05K3OkOu2BLrBJ2
+ulrNoVveMltuy58XZqcr5c7VSCflYw9oe6StxwqhSOaft9F3JXaELrrP2pTQARJvA/oNALDYkOI
I5vDgUBVTO5rZ1+aAfzQiawDnVAutWbxZvMF0PWLCEfNG74GdsxAcpV2rDdbYpjRWlDpSFiBLBS7
RW/e9/isMQb/pNAa2G4aZ36us33ZuQSotJbnon2A63VY9PUxGJQdfcK2JFdx6obEL4Qjh0Qx0ywK
o6kptqa7cS7uK7ZQr6kxrx4MPXB6lSgFMXe5Q2KiAhe5Qo6zU0YCocR+KJbwQmNcskNU/FwfxyUd
QZspuYhPtpx2WqPMYAHPmOMsbF+xWaW7mNN9nyYIGBOpWHbYHo9OZdu3iDjs9jB0x3rKiXOSshMF
geYJkr0atRkcO6HYVqXpIY0JDFiU+NATJFBhOQdkb94B3h6siGwbjP551y4VqhhuymvWaV+0+tLs
1c1Sg6lTMuWc5DkO961FdgIFtq6l507uow15NsSzhdqXtoYBt57+bt9OD/pq0z/TDJUWSQtlWh2b
wYAtm7VPeVE/mRGFsZU8hAmvot5QMtb1Gx5yJLS+iZ54FYoC7rS868PPsIgsj3LZgBFs3409tlMx
BB0Rb5Nk5LbFwxPoOAtZhCTqZcTrLg9675czVvbEoz4z37yb7aR1wTvIMlAh0VBrDwUOx2n7VEzU
e5Zhl9ynyIH5C3O6Zq6DsIOtBZF3SQSqq89NulEI0AkNw+HMULd6XD3MwYSEx6B6iwcKG0nF2xvy
D2NCYv4cegONczvRMnNjDlW+k+zbarKRidZV5wy6OIvE3MIGeJr0cWTokj6P5fykE21nFMHsrn09
xswIFwQazay5HW3rc8zEO4a7mrecKnG0ntFq/LKY2VMoFceMwZA7dSg61jDPJWbXtjqJZCTZ4Amb
jE6s5o0hxw5976e5YSPotFpylpZBBbuxoYavDLqe+1a+JJL0a2PLiieI393kTQjhLDPP2NI8dypj
hDLX8PTXMBnHMaAgniyYqKKiwLpbTLyZ7cp+YCIFVStW/SLMGlcfdssLRSPZWY0zKhQguoFR+WhX
3cbgqCGhofMWkxAtrcp5f0dc4Cl6iWbUqKzWk7wISwJ/yug+DJSLPNLf4OZfJOu8sunx+2Qwuku6
+UErVIsKnoJyJJltl/Wpp1mQT7FU0ch/4C+GzaeSA9Klk0PmPoePdoQNMBm6FPuVfKwksTF7jvgo
Oy9hc0s/BIXYvJMz+RqH8L0mU8iRU1rHhK/FysS0qJTdyGQjYCBzUNvrSXdzGZY0MoldLM7MLC4G
SbO+Y+R/CxP9fxEu/gSbPsZpXH19jT//d4BMTW0VF/4eMr1uu6Yc/sehLz7/x7/HzU/Y6fef/Qd2
ip7RhkGFzJExCvF8/8RO9T9UgiJVBc2iCXgKoP8P7FT7Q5dRu5jwsv6hgfwHdqr+gRZNlhEBqToa
GUX5O9ip/s0i8EfoVLHVFYBVIQOZpgK4+zN0So6ToUhy0sBXoYFtfHqbp04pLELQcJqVk+yLoScv
kg34aFuKQyYfGGNqwiRAredUo1buRHTOLAW/68S+baOADHhp3tFwFDQl3YU8D+UeK32XXI+Folxj
iybgqauLZQu9/7POFJrLCG+wHWmRibVckYZ0IbPYHsQB13agOfgcGhXLuu9qhLZtgoa0Wkmu/d5G
GNl0/V7KVIp7ef6S52SRz213LzNU9ey2LYljw4G7hZ1hKeRZIcmA8YLFsdGfJbakRWKInBUpNsHq
c4ounkQN7UyFXiEnSD+v/1QGKGuRAhGo7cAOLjt5Gy9gdra9icKrnPBw/qOiQO91COywlixaKVlt
seYDpxFtfiRKaHbGhnJzXKSFX6Rzc+ubOCnvCvsVJ7DY5Sw+LG2NVK16lAljEan9uVi+2GFBm0+X
0ltErkRGeTHwWypzyYiiyV7kWT1by6ewJU1viLY2Q8l8iV9iE9TDKvKjHYgHLaLYkNp8Sy7NJ5ru
lxgpU5vWt72dHSUBDqg3sQDQzD2CF0GmpfLZXGA89012CS+UDx1orw3JLY7SWxVs+jRnM9XO3wG0
GnK6kROKZ6VvihVc9BM4mIAwkCeQINqiJNgIHU+spy8aRsauHsBoj5ghmgNmV0CAZtzVFITxda5J
iAq+HfDJS0DBQc7gZy72QngNlVIl77Mq3JuNeWMOgHj9GhvUnuWSkl7RKm0nuozATT3Z1CaGWTJD
cb+BT6eF8jaKB3mfL4vsFjpZzGaWvGWRgIazoWc/GfOguIKif9CGh3IpXyAvkDq3zI+KXORebrP6
6vWEAL7QtnTMu4Eqsk9r1poxnar6WXT8Ab3r86RYz6kSXWL36ugi/0JMEa39U4LO+tv/bwd9Y7Wh
D3vttpjDQ7AQUaUQGb+Sr17D4WZ+6KVecdVB+vINfiKZ+WbIZBZUd8lIAuR+Beiq6LWXJWQzTqKP
D3lIqBSRhnd9ARZqUGi2TfYsKZQBRMgVaAcSaQs6eDVKHD2tCAkE1xs36cZX3ciWbSFpD7EWLDD+
VMOtar/sJ+xRiEom89C6IjBxn2a0iIR3G5gZpa+CZafVnIAEarl1aAN8VqceAyF3CMsjkZAPyoRg
Y7DdJk3eVsQ9RdaMJZh+KxnXtp1GhABBQWjmp1yUp9SW0VMpn+Ce9FuG3VRgWbQfFe0FRwHygsqR
pKEQbTVPRgbEU+UjPJVkXz3A+ii9RVcHvCTN61FSzvGK+q3ogW1TpixmSEBmhZRHqSATNQpPMlRp
vW0tbAGc+RCQdKifZuFLWOnzPd0uNMmj1PGFbcfqOUnzZGcQrrEXJEhMst1vtDV8skxaXOH7p2rU
d0oMqLTY6h7xk1+m87aCzO9EoY0wEXDWohwM00rzqql4bgMefFnpjinu8cW5bblBSU2dKPJTrM1X
ix5uimLYWAblThBkx76MEpfp8Yu65DcpnlJIFx5tZXjVtCzyYg2uKKeID2VToM9iEEAXVOLmtE1J
FKI7Z+PM4heyDBF/SRcR+VO5MX6SIhSR0+LIc3cfxsO5K2CHl/qdDKQblDRW4lxi90U+Vplu8U49
Qf7bVBUdhIplyNzmPaLv0ddy5bYUeeuVhKe5vdrv25L4MJqIeUtQWx8nxbHIZgmJLYzYvDGpV5W4
vBBrwlHp0svvJYB1pdH3EE5CTw0LGHJsqFK+sRLFN9t4q8/yedbST9B/NsRmXcsDv09rCCuLize9
MnjKHEl8y2GnKfSWZTsNri4lL2osjuR1Ii3kPQlyMEKIZaln52suZ35ttaOzGIxkpLAo96bRXdfL
cBOjdXKzUsY8XlvlB8FTn/NJA2iIzH2SHRRGNkToUDF/andj6VnQtsB4bayKZ+2WrIJua9jZvEkh
sKw0ejItUDihMXV0q6FyhKznhASfAIUFl7HWycck93qzoAXMGrYfbmQ9wJL6xI6wttjF2U65eZXe
hpvcZGYRJ9mxKdHUEd/JKQXECgWm8/IjJM6XNghfEzuUkekW7AMUi7g9bouoflrhgZRNbwzHh0U3
fFU7h+zHlQhaonCTZ1oHuuXM8uuOnvUbTAh9FbnGTSC+zjoQUMYCdQMpfgssbWcHum9G1ZHQLa+o
lkd1SvxNpSIsWQgMNKkb1LQZ/DBAkVb3TtwUN2TGFruUCa4T3fRW1npKyIdfTyBFLBKg6PKQRbAP
QYw9zRYwV0PmqpO547EJxGA8giKYHjS63UhXFke00esQj5fDMJ6iSnFTmXlvZ3BADjwB6DKAEhoQ
WUA552gwGYGAc9lVaYGlTWuDaI/EYu7kTMfyqvpUGN0DJwOqK6V5Sq3wRaTlc4pGcCCSNBBn7lTo
KSmYnZzH+6bihqNEYVTISaXyY1pKfZBqpUI50PB4oT03ufmpRN9DmsIMbzu1H8rYoqe0aDAr0MIL
rQoeO6mYvGHK850lGhk73O6gAnps6v5eR23pppadeXrBx0/ZzA1Fbr1ULScyMNitsgagOTN1j+Gr
6ov4Dr4osUlxDXyx72rzqBoMyWYlI1U45UNiNd87xONCBE2g4CJmutBrwt2hw34RMqsr1fUCL6Px
KFnAh4aWyhylxpuu9d/tBf5We/F/R7n47d9ar/Wffir/f1ijqDKWIX/VO1x9LqT/+PfP0v/+ty/R
//qfYI+fyx/7hz9//s/+QTb+QPgODcCA+/WdRvEn90KW/7BlFUE+jDnqazqBf/QP/B8NeRs/JLBW
W3UP/8m9MP5QFdPg91Dxw2FDF/F3+od32orvQXGGAvHi57ahAUAaZq03fZXxsV58CRTDy5XgHgre
TsIFWavKC3u87kP7e0fKU/y1McsqzPtnv/KPC1JY/3zBvCyGTIF06BM15dWDvVN6Qc24xAzeq5cf
nsbp+2/70dfkHRPtnxd5x0AToYw+UYSzn/Y346JhtIBiUTc8xPKbYXoJLOC3WDk0iCtAPsgALxwt
MD74hvLKbvrVV3wnj8mMXCavKyVWPRl3Zb7iEpJbNpzQLTm4zCWRsfOFiXGALzzlxyLff/C912bv
V1d+p4ZUbSm2i1pqfYld3Sp3XRP7pC84YTgfejGcxto8mKnhNcTYreL6Dy67LpZfXXalm/3AwEu1
OmT6WZf+PG3s6/4qu+4eo8gtHhCkf6SjXB/dr65Bk/3jNSQ5Urp2KQO/GFQoIpCU7XG38mwZtxA7
5kWMND74Oj/zJv+5etY//+Hr4HwrELpOk890fLfMNhMABgABIZdhfMp02rFg2UH2BVO409XWy/Pm
I+Lc7x7guqR+uLSxSLRcDPx8LUOhKU7daO70JtzHFIDkfINycUe1Q21xViFW/esvvL56v7q176AD
y54kfOqWzk8Bu6vR9lQxIfmkLuCVAWzfBQtR9KO2++vLfSO8/up67/Yc4MzZqleKVfVU3cZfJWyB
Jhe6RvDYXAY5UYQffK/fXei9zzsYQGKpqVr7NsPYUiWiD4ibgmRdPlhlw0JHhdBv5US9Fx9ucL+5
m+8l0sy+uxb0oPy2eiIVqwS5O/WzfF+vi5bNaErSl7GJT/+1u2m9223kMbfDTJoVNB0CItQqL0ZB
2iG5N4bkBF/CkwPVyweFMFvLY5D40d1d3+5fPMb3lvCSOtY1dAXF79eFKRRYUzYcJsUJlOeIWOpy
CNy2ecYsA601stSuOuWxsqMNREj30do1f/PGvDePT42JbUGB8GRpB4F+VuS2288g0HZy0S4B2Dpt
Yps9wmU/BDk+MyV5jUukQ0hqPV1jvNRWMp10oTgTjjOTBjZGNRszr57mUWKqMNh+Hdc3SUzWvI0W
l9HZxWjJ8TbX4k0dNx67fe/VSnZNS05MgcT0Q6EVyMcePGYkz7klC50IlyQLH03EgZ2YyV6X/Sm2
oi0YIbyMfv4UF9F1i/4oWQOPs1A7TbJ+ORc6Md9ZvVVz07HqxWOAkJhmfhUNhSfRbORxdItd1j6U
W+IF5HwvzLTezgnUQmgKV0WpXNsFMcTVS2g9y90HVrC/W+PvNuM+CgUWJ1Av5aB+Wdd4YalerHLA
BCbZx+aBQhkqh/rRjvGbHZla56dtkdmBnWl1FfiIZZL6ybbDF0uCyRL3J7PigS0bWoUbMq6QzaDQ
0sH0xX/xNLDebclaY02xIfLAr4sd19LBRSsW+XoeIPa8iYbZaeObCB+sJQHSMs2PLvybUxUfvJ++
9AI+mkMED3wDOKtICZmuLCwvsJRjhI0J0UFbDoN+LsqbD3aS393ld/uypuYDqpQmuSh8JoYoR5t7
qYv2611OSqx6pEuEeidd5gwylAOzSdv/6yv/5mx/78Y/09ambWUkF4NlH2rMR0Q8HFpb4oybDxX/
vR7wf32p3xS8xnt3/lJgogBXT2HoJ05RIC4s/W4lTfVhe28ZeCyQkVJ1i6NE2UeH+rpSfrFRvnfq
n5a2KWBQy8inuoPEWC4Yb8hu9Ygx3EBBPMTshsFsXq+tOKIw/CjMjzZp5HC/ufi7klBrZ0PNSGL0
p+GQjvY+yEij5nBISobO8mQHENIAljO2qBRLliJKD3lmX+dMw+vmqlimw5KNflYHnyrClFTFbaN0
pzKarNXElbq9YmwJvk/Vi7rdluVhXtiKdmmzlXh68lbqAjfq0ZQq+5liG20YdDN2WQFI2u4jnmwQ
wP5iWGDgUKEUbsT8frxRl8NYvWjMqCl/8FAhgAfTKWsPKXEy90uzx3lBTJtyz64oxTuDUoWJ7AyV
Jn1SlasxPwTak67d9MqdPT1W2lunPeTFrTzsUnWHP9bQ7c3WH1pf6Fsh7/J0L0jhm9YP3UbbZtrJ
w14a9hFsF93Xoz0J3sB2Dk4xsBPg8VXKcbBmSuwhwX+ukPaJql6nTX+XKM1RhRjUB8sVEM7BBoHt
QRONuYYMOrlqPGzT3vaH0CPn/WqaU39J1FujITt19oVYrjTrUTXuh7LYkT67z0LOUF73rtIOSaZv
Ixu8xJpeZdAU05pv7Qwebqtab1Ih38ytda91V8ivfTUz7my1uCzU/EtnRwcznm5kDYVvG/lza2yi
DNiLEKgoSl3Zljby3H4ZJWs1v2Ak0nhVUnxehE0+eRyR6g04vszsOdp9niW7pYYllXAzpBZcKrHE
UUTpHZwEf53UZl8jwCeNwI62BiJ9i8M9Kr3M9rJhRj6rjpfRylPSm50o9XWQNOJoaezrkHYFUt60
FBCDrItRVXxCOze5Aj29Fq4FIDNUI4DHvNONizrODti5nOWo2RfdBMACCFrHm4qBFhJ3ZLf7oUWn
OxXXkHrgrmmUJwLCZwmgtQumer0113RLd136qKZziIiOatcE/WUKdJPm45eqYBpeiK29VL6p9X5W
tZdGJjZzgiWcZk5Xc2zBqZpu++qSaFIMx3hpyhQqkJkbl8O8V0R8MYaQ8SccRGbjdgzNF2uZVqGt
lwqFfNNsO+v6sYPHPZ9IaYS9pZ9R9h8VK8VY1PBH0e90OnE1l/dSUK5qYFxHrL0RnfJZbFaqm9XV
h6RPN5GCj0rA+zudoxCmOdYoQQKVVkvjz5qN0ymM26VlZCae2Fmd1MQCKj7hUvzRGf27jeZdEyjP
dgNe1vd+PftLOyETH6DYNJsY/zh9baTe8iRwu4CSylgukLH/9Yb+zSP6V7vru1rERJygMdYYfAsJ
bxAGl2HHC54P2zIRV2qPkVubuVrbMXW6avXSKXO4MAF6JCShxm09s7RMyzVxlkT/7YoKW1AokGbB
1CSvSU3dJz0VJITXXF28DMp2iruXBuW6+CQE5cdrDCEaBHU7yhpnJOIBS9oF2OgRXsUcsd302FKO
9jkcYNzcpGYPF792zbt8XNy/vgXfspx/dQvelUdLhAHbMISpr0YFQ5ADPgSZcleIT5wwmBwQjzb1
m9W8cwgnd5pPLbxXm5pVALgLbIgnXxTuNCZOYVQcfrFnK+qRUuoqr43NOUrDDw7fb26rv/qg69r5
ob3VZC1acC1o/HyGns4hTMw2FJtxB/G0026EfdXgi2vCGUmVc6PIRwafflp0RyVA+juaUJoLnuMp
Vi4HON4sMuWABPairrjNeIHBkut7zWmyJ7Vjub30Ncz0LNgxJ3PS2qT1wu7Urt0wLcigLLYRr/hq
ILRgXFbWISPrzWoaxaQcPYiGNdddHm5iZmK5ilBA/ZLlb2sLgD8KbOyVKZxiPGoyeUmdTssdqxHg
98x0u8/S+CyH+Ngpx0qH9CrN506dQZwZUjXntMO6wFeSa8T9joEHmIzsxpLwKC7iY/k4Vd22VKyt
BXkzTmq3Hm13Ttptwa9vFB13gAw/CIORxacCCUVu3mmc3tr0YrLp9stHCSX62kH+6mm9K0Dx/QjV
tJVbPzlaGEahdxJYKxgnhB67MIW2nPr/h7rzyrEbS/P8VnoDLNCbl3m4tNeFVci9EJJSoveeq5kN
DGYF89Tofc2PjCyFFJ3KnOwGBt1IlCou/fHnfOdvtP5xAJqF7VAzf2jie60Y7Q1it+iDu6Lmlvfd
G0jmHsT2NHK6DAOMdF9knSZjedSa2Zmb2I7a9qqEGcZl7C4pg71YoZ9m7a2VlZc0qRBgYE9RB10N
Yk420fQwF0dZkL0kjjf1mV1mkduMa4CqqJ3qGjij4pRZRpDJjZMWjKuEwdemcpGUc6USdQDVOMhM
R/68+Rm/mDcbr+fNYStBwQnbo5Z/CDv2Lhr9yuB9Fke0W6IeVToA54l1Lw/qb7WQvBlEPzaA11Nw
WZTfKG1zHPXmXmqPKtU8XYTbVa9AGGZPXay+k4vuqEe9C7jWEdQKrGxms4PAInqMWJN80Lv2MoEl
MoUKAWEVEPOnwUL3lLF0jTJnXgQfaCbwhsleSuFWyBsIpfoxqoFgNa3dDEMgLR9VoPjFiprgXLl6
P19rYzguSR0kPVK4BQhg/h+oGjvJOjiRwUnfNoAU9W3FXD0iCgElToNeABkkcVcx8zPNdGa2yEL2
Wf48m3dJtz+ojhsP8cfOo4pkwuFszpySRndMCwH/ugPyDAI1HM9LfzsLHM5Nv440p+ksBI2VA3Ou
A3J1d81i+X8dMFN+UeKv/YHWBX9lQgDCEeFK2CmtchaXWzRgJQJ1mzXbOnzGOOGSG9Mbpt9HZX3s
j1GGBAfgLwrkYDX9fcu2MeCAFVwx0OGN4EMPV3wuhhWpBP3Ezpod5sw+zf5hrar0pDRsoFnBpB37
7K8sHn6VjlexI6NWNQNiin5sQvWMX/h7JfLNGq1XyVbByab6ueyjtxDoz9V81hXBWbFa/4tm86sg
vf5qZQIySErMdmTrgSDnAnwQt/ZzVVufCnRZ40YGPTuiKx65WwFaaX5uKVBB1f7q/b9YX+uvJix5
KemC3ILYTgvjtq3DswLuPRyyuzAlbo2i3h61mrS7tUrf/nkd/kXc5LUYfZsJCBHMi3aUWNCWbICY
5t22ot+CGDmTkilG5Eb7j5buq2mBmIi9uUHGjqnePOn0ylqYezVKE7F11sw3BQyZCmKEGrd3grac
jXg9a6yA/jypv1jT66+G+rEpJbA2snbUYTZOhe6vw82CP1FKMrsM0dXmL+PJ20zvjzqGV+OUPK5L
vPasEJvlVoLTmZrFk0gat5wVBsFvv6FkbM8SEFK1U5wS1XcdhKWW/odcRRA/+HfS7kCCekVZTXQs
WE3KqpMuCgqEoAfIT0DoTo9DkpyjQMikI+Oz/jyPfxXgfu2TlCOv0U7qYh47q2ZK/35ru034tpMN
pjbrWSLr9VJwkPe5a6q/zO9fFO1rSyQrkcBHsit5nHGTtgnJdeVbcyEkkBL1EzQDIewgx0yBkHo6
RKcSfNkcvZ/C/uOgpHcRkWilVRHi/6sNm1+0qn3+8sOsMm+UBF8CVtV1Ln8Kx8jtVO2ciCC4Q5AV
hXgG/XSWQu2vVjq/6Dg2Fv2PA1GjFOyMjshgT3L6GQaVA0bg1Ex7f2UqEHbgLVfVu4Rl8H+wnF91
VZ0WRdjWUMPRJvITVUTdtXaU6T2UZCeWu7tpIUxcg233RSH6j/VV2tbafsjVIh60eYJswFx9PEcr
hFZ2gAZa8NYtmqVxFtmAkxhv/yKNv8rVV73VoAHIbxFIOkYE/bYOo6KdzqvCuL2c5VY8hCDI1U5y
NC18fuffgi/8Z9DR/xWxC1TKX4OeYciOX/t/+9/jv1Q7/Pkn1AJ3PkMWEH6QVVWyDKQmESVDUfI7
5BmxCF2DymYBS0BbZovY/tPbRVP/IarooqB2q4gKQRXO/dPbBU8YBdl/QK/oWloWMsJ/B7SAGcxP
Pb6pGJuUJfhpRZdldHVfR1ZX1m+11KGIUIURC3RrEU7q0oAabA0o5Ps/+0GU58HMbaf3Y8/XvPze
D9bfbxHlagUQGDF7f3nYy3NeHvv6YT9c/vLIWVYhZrz8fnW71aQriyDQAc8Xvrzn5ftejj1f8yo5
L6f3v4g1kgN7cl6/uxEIO+8ve7nn1ff84X37NS8X7u9/fvZLru1P3K959XlDReywsob18OrED9n1
8jn7X3+YzNeX7+969f79DbXVLyycQZW9fNOr6/Z7nx/4cs2rz3v1Ta9et/98dcmrF+/PU9oUztuQ
MW3vW6hN2z8NMnmXUKkPEuqap/34fkjSgaRhyCoCxdv/3I927PgftF7P3P1mU6/z/rCf2f95/r2f
WiY99BiYP/1wzcsL9+fut7wcq5FCN3topC+HXi57ufb5ecpkYc/7/UNevnusALE7L5dLfSzs3/Gc
iklaF9H74Tu3t+aTEp5ef+erLNqfCCNIfX7rywv2v55vfn7FfuOefK1kb3DPIlFPyU3coVbR22+Q
zd8Tu//64aP33y/p3jN8T+fLCR09AxCVyLu1Ta/Z9QLBUmqU6H7/p9Jy3ZV6AMyRRMB8P9YLQhu0
GCmwkcJ1+wm6zPEMiPTx5VZdl7LbAoeKl0P7XyvGK3GsGjcQh39/y5SJT7Boy/MPl5rUjSla8iAv
E9TCE+qG03ar6D4/ZHtzlqwroosN4L/vHywKQ3s0NzraD8eQOL10SnZ5OVRUMxZ5KPB9T9V+Dl8Q
PzXW5fpyXJiGr3KaosDzPbHgeksoU1bl70nYrw0nOXGVDgzGy0uGFtW4RAI0+8OxRuxOipZ82e96
vn9QjSuA3+dsf3nz3OEHacBK/f6NdblezarrLs95soQ5WIi5zY4vzy+xILN7xGb/XwpRLVH9Xb/n
3c+FuL/W3Aqx7ogEfr9qP74VYjL1xs1+fE/GnxbiSxpeCvLlmELB/lCQ+4m9IGsZgdqXV4u/KMhy
eS5IaE5oB22FWLANeX258XshvrzT1E025ajZ/n7Zngt/qxCXIf8yLG0aodtJAXbx6L08fX/mnxTg
fn6/fC/EVFyzjUj/e3t4KcTnF+ytsJpRi3hJ0t4K9wLcH7Pf/HMBYgdFIIswI3GGMQ7EVkOUQjLL
pxH29zHB2Mfefy6slc8A99lC2c5meZPe5KXxYf8F6nO6663wtP+SRyl/RPjp+colHMunog661Rjf
JH1dPalq6ektXPf9lIpmvibjQbDf2/QsndS0sC77Sa2ha6gGWXt+ctes+IhktRnsZ9NOZbmhCrm/
3yuZzeDFc4JAy/bOCSpVAO3i9/RA0vo9PftZ9mvMH9Izgx3c06NtqdvTw1LqvD/X6Ovn9Ozn9kP/
TM/+Y0uPuaVn/4XS/r3yc3r0LT37yT09FpyV054TnVobdp/MZrCfDaUldsUtPbJmZOd9ivv/bZb/
I0D5f/w3kqNnog0rkVn4r9cD//Y/k6zqP/2kRv/9thf+oyUDQ0a1jUUB5lHfFwPq7vTIih//DQTp
f9SOU/5horCJjL0kab97QL7wH4lvitamh4nAOmuIv7MUUHZL0pfgD4FfTUXcElFmqJnsvyjbUuGH
5aouhzmaysn6tNTNrSV/VRf51MblfdpKX1JBfDcZ65dUU86SGXk87YxxJYiqcHmH+AoXL49yGvuQ
c91B0a6Y56Cr07HLL1yTNX4IV3otlKqmcvK1PHmbVbgnm+KGrYtlbB3SANbl7I7VYGG4HrHlvzxC
A7+3pvKtiISFleWOhaDL8tGstHNpwjKHTsOehrAcrBVEj9m9G8B0WlX1dczgk6RpvWnpWG+UVHos
hMZNdAHeFPSKqoFX0I8fkCR+R3znduiVyywbR1NCKcoQ3sBgvQ3ppEoT5c0hDwZTCNq5wNQm/VxW
bAzU+ZeyQ789lqGBFFn1dZm2XUK2ovubxsKvo9bbN9nMRLJE3kJLjOYgQqKexry3m/ahN6RHRImR
dp6zDwV7AHU6388JsIIwRtcR5YOx0BmM50eWazgIohBuo1LhTCN7VPokPLFNNonQ5wfzdovGdRpC
tZncPwgdMAoU96fCgFmxfs5S3NHU+n6IJlQDmsZnT99T1TCwap7btZ2CrNr02HStL6fDW2GVYV6H
3+Spesg3f8B6Dh8LFKD0HNHmFfHvGfwBcIKhsaFseHjSfFTFxhZbpBuyrONomMB7qpr8MKLqLqMp
d2iagnh983bMwaVKphEsusFbKgXPwPrUyz0bYJwxmaalyhjIcjcQD2PnBULShgRkmhRLtw3acNaY
M53L7HoujsP6Wc8V+TDGBbKvRndnwrRDZXlj7lPCUEffptH6jgmyu4jCLZiDc56yBRYLUjCguyNM
4pdNzpxtXRX5PFnS4Aa2D9KgvxGt4UbQ3uSorVdr50BPAj1yl0TJh1KC/dF15dcIb1O2oL3Uwssr
NIuvK4x9xNvXTy0kT/ZverZ0QF9VuQ3TJLe1qfenXl28OV3eWaly6Qv1lAmyow3RHZmL1WLq54Zg
4QojfBtiaPTV+hipbLV3S1c7eScAkzQ/lfLiqEIZQrvNCb6GAgoQE37YpddIQiCN4rsxb95mElse
RvU2F/t7zHmui1w+SBXCRlNVvM2NgyXN9zgLRI4grI/xiAeEydSvUpw1gTKaI9d8MOpHonMj9qoA
P2I1PeHR54xmi/VPGAZo3LtarF4sGUBECJnYaYSWAX9E9Yca1MpQc7N7nCZcAD62wQgK+vk0NO3X
0cyCzJTcxIsX+SJh73wwQvM+kRyh3gpjbF2jC13BHNFkA9AzGo3/1JfTJe4nKK5DeKuwW2TT8j8I
ae/zvVDJlm9wgPxRFgJ08QMR5lPSpR/CWvyIaIprsn88TPm9tGD8NTGeMxVAKqRpL82EPdeonLoE
9RQcYeq+2D80qkoU01Fd1MxvaMGfjNw4tvlwKerovTpJF9WKPy+i9kZSpHM5qp/HZHkKgbptrOxc
zAJLqR86TFrFRkDuvwgWkyomqPFnYTJPDVbZojx/rCbz28heIlKcJ1GWz6pyHfr1TVph9aQtH+so
9tulOM21zD7DprgZ+0Zf2D+MUHfPXftP5I6fw/2/9/jIlSIUyvCGzfDPPT68mESLpnl9gn+GSpiO
+E1Tv08l6FFmiXRnHX2ZZjaQDR03w/ISTvFJC7cN4dEBcOT9xdf8HIp6/hoCYpoF4R9IjvFqv6OA
MdA0bSs+ielS2TP74Lom2kqEplmdaUEzCgDA8kuHXH8X3qZ18bFAIwdZZjw7lPsiHO4mpFj6snhG
Hf6tWc8vSVc/TWl+edV/wfAmDhIW0cUfymhzxv7Jufrtv/6fL3H1W/mv/+tf3iCF3v4Y4/x+++9z
G9n4B9q2lJqJpZmpb4X3OzdLJpopI4ig8Db5ZxNrEwYWwVFLk+FNPRtVfw90Wv8AbS/qloJVhqrI
OpXz7xjuyD/XdTRloHoh3U0lxkAMyYhXtWs2wlLt6TjPESPsySoHzU91wS6NRHgoMUmQ8mV8Z5h1
dOgbESZgkcyHiqFGGg/pqjZ3a/oJFDphizS5nWIBksBUf10jzCDLBk0Edi06px1OSq5dZsx7jCwt
zgL4EzsO5bswNy61MUVsBsePTQXksUBQDyk/bBTE6WEda/12CdPPU/weODweFlgDixoYjMFA3b+D
0nkYrAgFuqrEjfKIw1V8rCsEgfAjzDBMZYIUUvclULJPoDiaMU18ZAGPKPWCIFl1tHARS+iiNrRF
sTVRNa0PGL2v106QHvt1sBMxzx+EATTTEKMtpqnNxlsOD008Cd40iCp690kbCIt5B0O2BQvSQGVN
k7dDsn4Du2H6dKHnWWUTbY7m8lRjEetk5MxBa3KY1+O7Os8+CeTkcVzaY59DoS5ib1DTGVbl5ljT
S5/MhWla6fcZwMH8gBMcq7pFxRJcrK6iXCYe2YV624hH5Bhfmk7MjyjugolFsCCUk4xeFLtvETA9
epAR0TTmRXEsovSKHN2xNo1zNmDJPExZcwWu+8QeVOPNEogjUXvXdOFmnxa+MSC7u+n44YeW8wd9
rfFHFXCz/JN1PJ8Ujen/z51tJaHrN5p1fRbCtPFw3GiCegSrm6Db6lXYbJyWtXIFEefFUMln+v0G
RTU4REpiPa0xEogyIp9Zk8BLaIHidGoPz3WNogdjjL5I/fSmHCbFXqJWdLCABB27sqVlivfjUH5L
ajSJ6tTM3I6tBVjzmEVECTGZqo3fCbAmdAejOunNIvULusOxn6PKBsLPtSRBfFxy9O3y4kh1R0dJ
0J+ggsi+MFe1E6d17VhrIftpCgtbGVJ3yE3lfVwasmOB9zP0OHVNuQoxXWw2MnCDusiqA1nt0zgo
57DwqZtrsMQRDMMSTI0hfNSoqJ3MTKTBtAHeeQ4bWB6y+xUdMEvoyyDv06sgyuux1EmzHirvBnQj
z02YizA1NnlYM4Tm0SBXocGCzvUAHjWqRFElBlZKqHCRhDsFW9ddXwKZkhQNBmBT6yZ8K6GEPfXx
gKsoqp+CKuaeviigGufky1xWQJ1Rbb6N5ujS4UYJkEseNyo2JElBwgM41t4iIfKwIhl5v1qDL9GN
BEVa1udM01EK0MBBKzMTmhWFcWTBEuTSpB50bQzQKpvG9VhV39YulEH9qtOtMAKqRFLKM6RmuVPy
sT0OKjjmbv46t7F1zbuGyW2+nqNSSQ4ZYoteyuznEm//NLhgVPKaeR3z+HogomeMi/gw6MljuovC
KBKo8dLAR6uKlRYFUsZ+a5ZRX1uXhHmP9jFUkqvUDsCj9PVRbKk9GZpmpxXTKtMCUKirRXWckRwH
+SmrwZinE4GqFg65GH7GLe8wM/96L0+DbWGUCkBDEu7beBacMr20RVQ5nb7VWHg2WJ0W0Mi9FpjW
sshve8tAn7ARJzcHP8fdJwTBnrAY6i+ppcx2NXIPmjUe1O30jVLr6AvqrCijBjzVUNxMmar5gEVq
JthzdS+2Quj0onGrR63pjpJce3VlLa6CCechmvXYVVPkKlAvtCcDrxC1M0OvlEwMVkfldlobd01l
Gbh1+IReVwJkTN2AR2DAI1kaPXOlK9KYpTmxUKzHLMTvty2b4wrB6hKpVnRAvxrtGaspH4sRsH5a
hgnSHTMWjrk4O2GvyifJKIq3yZR4jdaYLjS4mi3ymP14ljEnyTQ/GorUuyULAnvpcMTSZ+CyyNeo
qHygztsauIdlCnPzuqiwANIu8HUh10c0fHNJkBrAu77n4wNNwudwaS3zMmnqqW0ABWWr3F9wWGGM
0I3UXdc09IbWkA/6UOE6A7figTqleLnQ1Iepi0Q/ilC8NUPtcQjNj/22ShQSJImKUkdhAKOro6oX
QYpI0Dnf/rFiROQnWQfKjZRv1pq3jaEWZ5gdT6VRjhdtcxrV8tbti7iC01GmZ7FxBD1Fp6Zr78G0
e4pRtkey+0uT4cyU4pUVjFm9sPyng8HBIjrgwWActIEJecaK75gonQo5LLHHMIsCU6UbHfFEIrEa
6/Quzfy46AMT1XO1RHC7j+dvoI1vVLQPHSnC7qvqJaetgXOVaz/dalKDePE2oqGyARtltNzcFCVn
kKPRS6X6lGfWDKmDokkI3LjkMM3YGj7V1njN1np1UadePVMUphtZezBK1A0b9Z0GQ+3KIqLwgHp+
7hLdgNxRXtBjHpgf4G6NptCN8mAOZXYJhcYzlIiG3HVItQHWkDQlO5bpmzp91zRoP4VWr90bq9Db
+oLYJ3sZ5LaRPdLdLGcTfWu9QovS6IqPCBh2x0Rs7ntrUs7bnJ9NDSxyune5qt4VBhurq9Tl7gjj
pInj5SkHVBt36nIVxxjNWYF5CFpMb6wkE08I5pb2SJwAuyVkhbo2vYaG8hHQwS2hHbRxzem9KL9t
Ms3XpVW0hbiQbVkuj7Msj24aYVMaZ0jis51L3xgzRKzyTM1gzYZxn440tNb5Shxjqy1EWJ5T1DRA
XKggX4Rre0aqHFn4dvRHzLWcUVtZyMoWhjsRfrWRIXpxJrn02OEpFT/0EMNsQcsaLBGK4owHUG8n
ldB5jQK3o1dMV7cI3kwEWu1s0EOnrZTxoK6YKsiNYXeioThDtw5ejVini+IwFsjtgjieghy43L2v
Kzy8q/m4DEZto13OCDEwfTRaBCuj7CpMxsOEaul5iI3isKQxUkZpeDvkXpZSsWvNsOtM6j2hG/xJ
RTC+p4wdoQK83eSFipscUh1RiTxjZeALXpdQF6tWtim7D0xgAPUyneU7Jkcd5XcMiOsJQkZ2kA2m
kgIW8gTWZZku7oOZD/qp15U3sawJbmsUpxGH98Om9avjqnZIIUMiYINc8pCihYm0SjkBEl+VzTxw
QVMYb8SEju6IeOjTkmWrU+p6hcFZdQsKML/WJRjWtMTjWEgkF7+vzFbCmxI7OKVETVePMWdoqktn
Cs3RCIf6ICfyerLGCBl4Bag/cbzhvKYNplIS87ws7BGczTsdNgfA0S5Cw2YWe7Q2VQy7rKFA7TiN
wlOkwDAc4kFANn0efHE2ZVuTsOyqpCX05wabXIImld0b+JAXVTMSXJfgRg0yHC8A8HKrM81U4gg5
lxk6FTAoeWKG2yo3E70BJOhQvXYGsxdt65L0sUKRN7EeKimFtiLfWY2cuVrfyXRZ6mOtITvSjH7J
bNOpYuY9UujpcXzbFMu1XuQnQq/IXJe2qHwtrew+HwiSSPqjuDRXDYMMu0OHOuu1zF7UdiCMpQel
SZnr4jT4dZu4M1abdjf0Z+SKl5OawAAqkdOsx3z0GIAuetqvuNbr5zUcrvNI5FBDMrmRpDuxFH4T
VvWqp/RZ+B+dVmUYWA5unp2yJAO7sNRjBlC6jpnprZH8CHJ6PXR6SPORYK9lEf5qefhbWWqTXwz9
ZhhdXoDl9zp6vlF8LySfFBV59zE2fpMmGSHaFGTfCqyf4CGbjO/RDTqKRSYdBpMRFAs0VCaG0YWX
pUw6alpIMsF/kaH4FRvZqJxPkTnOJ3mxTtksIKs8rBYhgsS6qNpxiir52DY1doBrd7HKIvLmon6I
1+XENmyh4NWAvhqz5ni1WDXN7XJRZ9hYaO6VyiaUXxOPG9FbM8O4vCglHhBd+mTIC4ueIiGgGUUe
q7IbVWp8hhDLqL18qUtQ8TnAfTwrzrj32Xl0OaZlc5p7ZEib/ElCgtOuXaExDu0co5G5StuQupwq
FJ9stM9015B6JLGZdKdRbeup2roADqFUs9/rq7V1UroZgbZGQWDLa6KETK86yCcjuVA12ML1KZZA
evxbMeWlJ6Beg3yx8KXQogv1LWkketFOP5Ytyvgy/npA4MY2TNysLj4JmxG2ZCG9NiDKiW2zO2nG
xyyKcIpsVJuYM3Gg+JhX2Te452yGietXMVXO1uCoEcJBTVxqzGFHJLNXZ8o4YRp4+6GS8xcRq03I
5QeAKqt4gvAEChTJsFhBSa/FVlZRa/NWa4DTpeljagYGgONk0+nTamSg2uFjNsIzWRq6si56jJkV
RqrozVvkvdwmAR3gEMnMHPzBzUNrK1hnJjFr4ZnlUVQznOyrvr8VOvrPwOJ+ii79N9owsxhjCCn+
sET+d8Glx69l9ikbfowpfb/rnzEltD9p1oSNvu+K/TOmpPwDXL2i6Cq7mOyngeb8HTwna/+w8KIz
LBETJEADG+Hg9/0yTqGfYJmijLUzJvJgx/9GREn9Q7ockSlpA/X+sE+mrZNqJGOqXDFRPjen7gZK
SKAcaiifB/Mqn7af6o15Q5OG1OHhjhAsJ+kRyTPpNrxPbkYvdMvr8m4JQnf2Cje9RY/4JNut053S
S/YpP6Lkiy08pLf6CGD0nLqRM3ssAjGayxzZ0V39NB7xgglUe+Dv2ZH92skewpPsNv58ju3FboLm
3LmqLbgwAJz4KASLvTqwK4L2uLi9J/rqqfEzP3UWV/CqQD/Vj9FJcSQnu+l8Yl/DVXLqI0skT/OK
m+hmrA6Spzh9oDrCdWMrodh/ya5G0NzIJ9ZUfnOzXFEyPKrOespvkuMY1F4RsJfhMfQHwwkP1/vw
TrjJH7OTdVNdi6A59QHsRlsinVCYXOGq+YaNDgUEU8T/r/FtDv0FRgzbS0/hHYvhw/wZe94jLEE3
5bGK1x2+Ht3OCb03qBjakq87iYsm6jfdJl+9OtD3z1BdKeAJTuOzyxGoh+rYea54F17mU+JXfuYK
dkfKBp8ZqDd5rNlcxW/PTAD8NtA/tGeYPR5hBkc5ZRfDnTzDBwrjT3dlMHLX9FDcx97qW/csJLsj
M+R7ohh25hO/Y3Hns31nl/7igGSxiUqc4lN6YinzTTpldwgNfrE+9gHmMz4BxMPwxo7syekPhj26
2qm7TJ5+Wx1xUTiMbubXgeixwAyGi3Ef3i6XxUEj1RMdxWZi6GBG/SBeit/Wt3A/kEmNmALKiHXa
7Q3qa652o9xY1+6YPdZPpdsc529YI9kI1zkFD0nu4jOrxyD1tWPq9i5Wg156Va+ak/shXMPBqdUD
Lph3bIfwNsT7fcXOmF3clafEgZbgJ474Tg3qk3ye3gF6dmDr8bEsY78k/L04YqA+FGflOBCCoRu2
zRv1gQmIr/ohW0K529BORI79NpwZMe/QaWRGB4/wHlq0n3QH/aT6gpfcZo/pNb3IJ9THr9XZfEiv
Bi2gvaTH+FSe1HP3DHv4pdAWYsM/DTvPOkZbU3+1QTIBG6n0qpGumDEwf6EV9pgvEpsKcJU51HxD
63z7xk6UZ9Aq82N9XB3VheCMyZDwBtrSgSnHp/husnNbPAhO700u4qp2dnibOIm3mVWyBHItrCMC
lplHWpiXBRLiM4f0S+IixWlnduw0tuQonuGxiKe8FWp5f1ajU+FnNmxUG1V3G9K1PwfVvXaG5+yi
0+VHfuInXxH3zo2T1tnd1/Vz8TQG/Rlq2RN2tXOQ+MttHVjU/qyyx/ODYBu28FZ1Wo71Qfgh9vRj
fmb2Z4dO9WR+iK7yEVvR5GJSl676LRXyGB3lN+sDK1m388aTcS2MIDqOp+iSn9eb0Os89VbzlerO
5OrwgMzeQbrOPg4vVO95aw/eaBOO4/i34ZDbnz7khy8lvcJEW1gOmtO54ql3lMNv31LunxzaJNeG
Nlow9nIoHJ7kdkftNF3SYPRTOlbzpgl6b3Y0b4RwfpAcXNO4OPFK9YBVIvVROEfvqHFObX9CX/6I
3LCNdBIf9xt9+EX1KZQr4ruX1RudwYWW7g5n6459XH5lN6vXe6ZrPqjGIfdRQqLqyT7ePE7ioFPm
5i6qvofyKNwup+29mId/jgg5HdhQx0LITl32r1yawLEJKpfoYSC6s5MdsAlx2hsWoU5u627rTLZq
S+fMZQfskHiZNx2mQ+st/sBQ07msWQ7D4dtmPTo69PqH2SmPeI44sMKtY8pVTSA+NAFanG+MD5GD
yc4hed/ydM1RjgIjkEA1xsvChbjthA/GEVDWgZhuQDTXiU/1U+T81eSNCdrPmzAv7Qjky49D5mQk
GftDpnglYnVFbtGGNOxjVeQ0QYEBFGXSOqvXOrjrOtit8GrjElMSJWPVTFZYjuA8QvL1Bhe3FVrO
dHjbHDRvcYvDb6Vd2ji2HGI79Edy0nBqPz8twXAeaIa9N3pbkyWa68zOR9PX/dFjaD4gPOkRWGNU
7NzWY/9zqzbbIMkJJ3L5QgbXkbt1n5Dk0TyFdFStZ9KVh25OExY/Did2IHhgF+jUMdEubmav4a+Y
TrNxO/4b3JbAqT+4SJ7Z2yFq0KetPncBDBd+w0c+Zg8qD2oQ47CoEjKvSY9MTEns9vDGlY4plaV3
nhOSMlFgPURngLa2kzsrtTLFOFG9Qo6yjUPzdiB1MtVHJzFUrRsyjUFc8ei9SDltw6s+pW94PvnK
As8OXd0V/d5byU/EttyE/3SbWcWJ55Hd1CnhLn9iP99t+KTlG8Vi1w4N8DMaT9FjGB3ip+7Mfoaj
+qsDQdxm98jWjwXljNADfefslRSnRTW1PJSjJEel42PTiLJdtoruiO7oLDScxRYome3clmcw/SnM
yIsYO2BsMzCikEpDABlCa6TRHUuGoK0qY6DOfXha8JKSNBSIRl2kQ+6ETnjckrNNlXpvOC8BPQGl
xxafTwZxBZK5VL0q2DKvPK7vzet0IhKI1+/smZQ98wk/9OtLfOxOzVZRHd0XbreSNpwlKOkDDCpw
5LV+7rb2I9JVpAFHiUNpf8Pm7mDxuTG9Qkab3fICbAMfzfJ6z+Sej8/4n8g4IDKjgce4UmH5nEA+
974e6EHPqJw4oWsFwpk+6CzcTUEX4A7obe9SmeVtbSRyWB7uFVNiqJj4UFacfqvbwhGxRN4mu0T+
9ipRXuibgnyryfQuIlUspvMI3dbvyWLmHTbO1Xbnru/X9/EROjMBVp/uKujwX2SoS32D+q36fXLI
qXkio3LzGWrVsfVk2qzsx/4UCLTiraYmN6Yvn0YPEJUXhPZ0to7o1vhbc+i5BGzsQaEHHl3kfJyY
qS5dtC0E8bH/otINW5etr8r9gSwFKLYnFQFdpyRHwS/xCoNaJZOXi0uO+jSpe/Npuldv6NMoa/yR
roWz5XfNx6h2FjD9dXjaIXMmSkRhMGGO5LV8R+nnW37YmBwxhHc0SLp6f6JcphuJu7eOX+Ge+jjQ
EkL6IoWvGhkoaBdMo0XfvGpfdJqveL/4JkNMay9O/UnwgbXT3Okb3OotNYBZv0xKOgYXDAyp0ggv
8GYAbh7mTEwkmL/aTNuC0Cmd2rNIJwoAdASmazmVw2TOzsnk3iNjHfEEaoyGjvz/3rgleqxt5Nla
62JLWzckUtS0VFth/lmTdFRkLh16G4wjMXna2OMhdFBJdiUPUYaJ2/ZRj08ZLzFzi/EwH6RD9hD/
Vt1sWd2c8Ie2c7KB3pPzOPoxJTf/L3fnlR03lqXrEUEL3rwiAghPF0HRvGBRlATvPeZzh3Ln1R8o
VSYZYoqtfqjVXZWrslSiOQHgYJ9tfrOKTh4pdnGZrkoSlWCpEJ/K1bSb9EN2mV6P3wb8umu3IbMJ
SVeqNZGDV91bSXybdYFqdLejKnEwSlzFB3+L/1nkQoVc5tvMRZFg629zrB33CB4Gl8OuPNSH+ltA
tjy61orB1IIkCDmH28SlpFrzWVzBRoHVFl02mB0s+1W5wMnlQFVkJ3ZLlpSvCjdcT2RQJLfkOREl
RWini4qsaE67BOqTEsNv/nEbW/yKNx81g0UvZ85bCocH5I6H9mLY64vIRWbImRxrxTx7OawRG6v5
9bKDsht+4Yq3sC6KtbKanJKUPV4wk95pF94JTFDDH8SjcVvqtzSa9D2JmBO4KYyslUkpQcdcWVAF
2CG3BekyRz91BJNNs/M2+S33l42iLuXLliok28lXvWDjTRDeqhu00HfKo/rVPKlX4Yrbw/dGR5+P
oz+E31AL2elX6QqGuJvGdki/zqHr418LDr3gdbriiCTNnPNQidac46/AnHGdKZmiz18zZebPwP0W
7dKzn5t1TCaFqbeNj+Sitq/ITZ+yJzQ1sKaM9+Hez6lrWldZ9W7hkOat6+RJLdfYZ4Qb61HT7IAf
u5ePnrjU2Cf8IT/xzeR88+NF3cdF+FVDWIudbHIP881ch1kvz83iFzL6fFKHHQPkAzTepVDvvXW9
xOXuhPWBvAmrzbQK3HyRLaMHif3wPPAQved+2buD84T+FUGhsk3b5E3kMxoLw1FtVP7ZXfWyYO82
/L9xOaehmH/Z6kvWiE0OS+DzkKI5RM1FeYlhx0p2kR3ib+G52M13kIROU2Kog9UWH0d+TjeMV50A
iXt3+D66leOx3Jzdovs4UH6VrJDw+2VeW5OV+BS2tfLNtXAtu7qLQiEfoyFPjuhcfU1ukovRX6lu
zuE2p3UkQYQ1jz1drClED4bDbies+27kYG3B+4B4jSvxPQWxgTOHB8feXTw1C4WDlg+/mF+agtUZ
9r0k3YjPk2zPm3vaTovb79Fqzmfn2zWXIPhY8HFayrz59BDv6NfzK7st8iw2FkSceaTRC/6XAIRm
vh0RkMjOKQRk/k7i3OE3cy4axH+a7WTSc1Yn7KIFhxrFaEawW6KvwzFqztfBTacMXWVOw4dtlxMf
pFh4BPk5HUQqi1QX3IFbnnKCv7VJVsOq4uNPDmx2vpPjdzFcalyAuqaBuolP5Yb7xaHUO/Vn/ALI
PaqFydkbOd3KXBdUGxykq7n/0qyCOQw7812mBCAokxbsO/Q6v9dkjIJbsFDk9JwtJC42P8AHJpFy
g424DS+izZxjM2MJXdmmAlGXAxeDBqNTfKPU5oSZy0WBrOJVf+0dCAqS1v9Qxp6Rn9HFCdMRnueB
JJVMM50WGY0lznXnK3mKwyx65AzB3ZQCgAdgkFn11BUUnbzfJpGqJH2yOOqYMpGoTEt/nVzN+daw
wRiHDgfWC5wKEr0kMlN7uvRuvYN3qPbWZbWRnW4DzZkOBw4xnBb0mEiq+61Gz6j+nJyg1KybjUe+
1y90IrZI9KdRs0639SFxux3qZPwXYbH50Dg0O30zR8TWNY8ABDm2Are7G+4G+8rgEEpX9e1kY515
iI71t/kYkE7z+Ybd1pJ5zFqyc46A+trYDfZzx8sNOvklVIG95R9xjvOcdsCdiA7aegps3Mk4OnB8
JKrhy7YMwJeQZ87nCn7TO4FoKC3Nrf5dIvGlf7QsGoJ25GbcPBpLNOnmI2WisOxJUVl/QedkgSEE
S0TLek5a3flQGnjf+iVhgu+Z03bvenDn7AZvjDlrtuXP03LODeb2newUbk0gm28EZ+lKWOkuzh8v
l4MgNklhSZjiidQcIzhtODg5bjPlutZ53e2cVlZHRG/snkyaSD4ARVi1NIhqVz9y6YQB8N5O91m4
ZvpCPBgcZRtS6uOiuerWHMyrkXipOLwc1FlYw5ErmSsEBamP5jwSZQ4yxDnHplrgGlDfX2jNpXVV
HMS76BrmSyiS6kWHntd7DiKIHviLRUoSViwYcWJZvKyW857s+XNFqbUbd757G5Epgn6zgbsTI5Lr
QV8E22oOIOu5tKW45p0FyEoJSIBx+ss5RWzJf+YUT3FwAleBzW8TB42QxZwYDty4dsPRSiwB98JH
JyKQltHJIakrlP1clAAGIqTOkYs4tveekwv/ql8OxKS55ZASZjKyMfODUQdD+n94W+ci+lV/GW6S
FieBaRy8b9KlusUsjzbEnO/dAio6YkCOdJc7LedE1iQ0zqml5GZXgInpMjcP2iY8alf5jq7a9fSM
qdFl/z2+MFxlzRnvmFvkfdzg0qN/PGcP3hXyEsduV+yklbKdvuf0NxHsWuBIT5dzdMONTmLY7Cmg
SWMojTcgXVYUcW61Hi8Tcg39qtoZt6DXSEvrDYemE29ztki4T/eA+a3DA4cjoX8pXjDqZV85TOk3
8pX80GzTPacQCa3MWQbYhCZnSWsCEN/Gujb9Zf+MNGy5KV30unfWZbIhvhPFaZ/TeVMu5Yt6Z2wo
vZ25wI9W1volYP7bpjf/C1G/oGBVVAdeHRy/DGZOefz1jQnDXz/zcyyjSJ9MJnAWBrayaYmzLs3P
scz8FV2VZFE1UWM1VXbuz7GMYnySVYQLLAm4OQZvM8Pp51hm/hIyBCowGVHWFH7hn4xlziwDDBNe
02wBoZn4/Cgaxg9v3x74TVMuaEl+7affUdscREyv43qJqvBiSDInr/DExsbaSAgjNDYyr7Jf3a13
jtkzNaZfP8GZmE6A8bhiVXwC5JbtBLXKGsG0HJvj/jButArISnkdto+p3ixmFW9L+Prv3bZvho7/
p5wK2UEImLHr/pmnt3sCpxzGr8eOOP39/LEfG9wwPxk4AGriLN0BS08mXfqxwfkKAHJRBawOCFRT
ZwG1f21wmQ2uK4ZlAma3XswI/9rg8/uiW+Di+cEXFZA/2+DvDyOkF//CV+eCZ0QGdsigV/ykP9T6
RDkqACkKuuRL3CUrxN1WHYCBsgPOHcJTRaq/1dOtlAibwAzQr+uaYOvLSKwZiUwDxYyx8dOkbIVP
rC33qbwbEgCV/AF+eXavK+2xCsy9IVWruBROg1ylB8mMgoURYy4GFTroKd7VcaGYN7IWfB3QgwQA
2fJ39W0cZc9lquB1LUXLIYjyPTfuQpfqfTN7PqdmNfNIIvpJQen6ioECq4CuK/zJZeTr0VLkvZGs
0Vwg8epYDcptEI+/CVVxYyX9ymuo0YoY+EgR7vq+uet8ks4RDdzgq4E9qpCJdNNE4zjL1zfRvRd8
b+t0NWXmfY9Z0sIYwrsQWpmiFY7a4rzoNdQ7+W2lyl+1CC8FTZGvJXFyRnxNrLyOTnFqyodKA+YG
4+gSkPUMMEhI5jKmYubYPEphxyihgf44yv3ntNAuJkPpt7quFffGODKnSaNu1aRV9Qg6f9HJAwD5
pqpIawFyYCSo6Rniq7rKZMaUncirgpVslCoJ9lSbV1MvlRetXvKNUn1K477eqpHqhnBmdi3qdt9G
LyxuU0EOb0FTR2spF/dJn6Cb1bf56s8DzD9SXd5Ej/exD/8Lz8WfMYC5xD+HjqsnIQmF////wieM
Dd4AF/7+6Z8RxPoEzt+ENSyh82oirPNXBLE+EW1M6Cz8++yIVD6hw4MQkKHAUfkBavjXESmjIwQ9
i9/HKQm2wvyjCKL9UwQ5G2da8lhERSawO+IEje8Q27tcB8sdW6F1NKLUxLFBr/yDIRp+tGH4OcGt
RSc7wobn2uiqfFuJg/9ZU3Nt60/JfdTXj0Nb1hdFb9CaztKTXnVosEIqTPpeW2gg2qEMFsViMgWy
/KDJtkGQGDeBMghMGoDdHFW8oRvghFK2rdJMzZfdCMMBLOW3ypu8pazXpzJLHj0fLVRzAtxTe4Xn
gvel852iGhvB61h00lgtYs0gGvrRAVxhvZTqOjqYCtSRzAvGdV7g0VyIFt2AuBe/jUHIBKYW+mct
zLxjZ/bZNXBUjeHCqOuPPqfC1o8nwynKmUQgmF+lVogn20xTI6dSTsJl3QtUSP2gu6qZxhd4HFeQ
0bLsORXxk06m5A7pEh/neoXuGrTkdYUTFJ515rAXLElaZ36oXJf5qDiUZZObJHG7xfzUWErGSLfK
Evlj7PkYYLCbFrqRWYicm1Nvew2W2XJW0xMCVX6BjA7EoLAKrpW+aJ9rBfUAqA+akdiBKZa4yVX9
FsPOfIuQm+5oVo3HOHZO0TLyunRbaNZwNQp6dmUlae4WRisxMo4b4LJ63K6UKs8OaqPL64JdcKEj
N3nXhh2W1IJn3OhRYF3CrBQQEPG8W6vS9U2Va0zAEEbF1SdNLqcijy+soaT1jAvDPjRSeOFVITH6
AQh5aAvCdRN1tNV1lIx1mXJnQMjMxiJXIoSXEx1HqaH6nKbiW4dvJzhiFO9ryxw/42mXbRVFkR0f
K8fDAH3djvm1dpMjhN95g38dVnXuNEbEuKdRfORdkWz0xvqblnoMxtQgWxiB3P8PCof/sAApKyTS
/xwbKRq+oYr7Oq16+Ykf8VDAKPMToUv5wQ2E5v1XSsWXCG4zCRBPaOsl3/orpxLMT5yzImGUICpR
O/xdNAjQA1UdUze+KpngUHEm+gMwl8T6r3CFGq+IrvK7VIuChtJBO2MHRjFGrplaisfJh8Vr5Zdm
B0pV7VPSFqSWcjF2UDlZ1MLGgrthe1r3uYnSfSKXxwi3eeSphg/KCJWL+/UjcSIAd5xZk/L89Vfp
XgphNhaTQTw2stjQla8YVYvFqqjNfd2AeEyx07QNS75WVRMwM/q2YSsSvxQsTyVTjZ2+kraeh96x
pWEanzO36QVnUGFY4bFAH0S3Tt5UIH8oDHel1dqeHmPqO1F3D1jx2H6DkQY8+b5PrxJkpCsPo+jI
xRRb8PXJxQFXnAlddS0AV7B4i3FBeCr8vWUxeSyzfV1ZJyPjZcQs5MswqLvG//5qi71TaZ31M+en
NgtpwKlDxY5DUzuDFbTTIAUAyMUjkkBgwyoJAHVbIsErtHY5MS3RvXgpiU2Jz7bs5HQgsboMe9/N
hPRY1do2Qu0r9xoR0VqSUnVKl82UGCSwOf6kirKP2uhZbz9iOr//uVH4hAWogkN8cWJ69WgbGdC8
PuXiMR4Y1SXCqR8YjKYdTSg/cPJRAy84dKdaQqbBEhmaiBPCvfGJvYtmhq1pQKNDYdnLpMxdZNJc
Q4d4qWv9Npr8G3jln8Oyvv/9zf71DeFev/rMZ2+IHwmNrFV8Zg2x1Mlj71mRdC3O5/AHC72Vr/z5
VGcn9tmtkYznbOP7fqRIbexNx0njWED8liaqZmw8uTqIU4TchxLh0jylV7UUWHbah18iPWHWnQLe
6IWFVagAsZXsmI+kB8PQ0crHzBiPcVBQQRV8absvnYxKhFh2hyAloRiVXRi0B2gzGEIJJ6Din40Z
Km0WYEwKrnRIG8YwuECbBXoiAUjOvte/tr5yWSWw/gH3OzGJkp1Z+VOsU5eNieqKqa4tRkaSaXlR
yv5XxahAzE366fe3S5rbCX/Ltvy4XRpAV4P9BOD1l4aHieVV7QWwNHG7K9OrxtfDxRBnj7NQQdma
Gzno7UYUHox+gNZXGMIHkeqXQAVVBDlKk3/4ABhwvg1UFXaUFHjTcAyS4igmwtYzK5w6VCICjjHI
LVwhuO78/qp/2Y3zmgYZNmheinXrrMeiDK3k60o/HDXVOk16/KUY071vmB/c3LeJMvf2bJmzTW+G
ghCmLcuYqccGKtZy38E50eBYVdnVKDcf6R+/cy+V+QCS8SHRwTWfLYipTCs3GgtaGCnp2N20oPol
oXwKjeZQ9vHXvpSvP7iV79xLFEhpdiA0xPknnUfREkqplYrD0bC8Y5uLQFWrIrDlPP5SoqKywDW7
sxl6dIl18i3Gw32HX65fj7YuROVSNe9DWPR4L5epjYPGbKwt+I21wHUCoEY03OZFu1FLBtaVkhuO
kAEbEdRD1GZHDBL2Y1LIC8vK/MVgIE9Th+A41Cf2ED7hdXaVoLosAfaQ8QcumuR7beowZemCz15P
oVR3tlU0Nz7Jshwgul9DW8p1V1LKo8jxCc0ps+uacF5Aj3Jbsb4P22n5cgf/bX3iNyXz/yGU/8+y
l5fmnxPD41Pmv84K//6Zv0pllTAPVFDXFdHU5u7dX802ZEA4BngbaK2RnP2VGNJnVtFd5z867AD0
J9my/yqVpU/i3G2bEzkyAwrwP8sL376Q/0Iswol/G9R6z1dp0IY026pYRjeqKVcNHKtV7HP2WlGp
rQQMcldxb3aLrOJoaP0QPyZLbTnDMS7AOAge5CR8bkwtwv08eMyU7LGQjfw0NVJ0l3cyQjXYgy5C
wUtdJDYbZ6DziMsh3LYBGugiEhL8KMVgZGSZGEAUfbm4aDFDR/i79raSNijfqW/TxTh4oVuUeHXg
LK/3X8a+EbdtFgFkgv/vWPGEmkzb0dqjdbktjf40mlF3EWAIuET8x7oxUxWPRzGP8HTRROD4fYWs
lJGiqWTk+ucylEFSxmOFddhgrRE2ttzCQkJAx9wMZ1B0y0Vk/TBzt5ojUqsoW8nl+Dm0Bhz9wmD8
hvhM61qVwdDexEoxEyGLG+2g0Gaz0nVf+QJeYbS2oHXQD/dERrBIwHyH2khHM4G5LOJKo0m5G4+C
QX7UdmsvQA6H9nkGWbKcvIVkhO0CL4KbRNUCJ8C4q59aq0b2SkrXrd8na5wKsLBvJsASDdoxsASN
GzPzxpWe99MhYzCxHCwt22dh3bsxtEDXNLt6iyr7OtPle3OIA0eqA4bgalsvikYEnO6piH6par7F
pmlA3EAYA7cdjHupH05BGa3MYaxgF8YZWiPWPm2YvONFC+SK4mbdKcmBxzlsipGxZCbGB08q3MrP
D63qTTCBUwk+NVzlukpnVxomFq0i6QsNH/RjGvbVvm2y+FqvmhcrTlAPTWI91krDPLNola0/MH9Q
pxxOvicWnzujL45dh3ZP4LcGjFdTZy6rNBxsU4nwE9nBMhrC6nPbQjo1ph76iAB/20rl5O7PA+Z/
WH38M64RPv45Fu6fiiZ4St4Jh/zYj3Boip849GUMzpUfjb7XnUOEcFDW+SmwQ2D7a/YgohFIdm5R
xNIMIur9HQ7FT2QxumQxdiOfILf4s3A4h72/k82/w+GcQ7yqWGqUTeKuLIWVLEmoedYQCAcz3mZx
uEGyo0cqLnjoa/A6SDWro/Qg6RSUpnDTpv2+HIpNQ4dbDKNnL8YRrFXyBwnppjodHioBZTJTfgzV
owJNfxW113JF2dNJ6XcvnU6CPN4HU38iZtLRseCjizVW402hk4GE0BqU4ALp8lmAws6rKHCtxrpo
e4CqlhGvkiID9mdk8bIYa3cIumobV/p+Kio7k1raksl3i0/s5wgxdONj0kjrAoMtnOxOcq1byJZ6
INpMca3zjtGlusmq7saXqvug1p+HRn0YxfBbizvgiCieHcryXYT8ToueRduYX5KS+kyZBdW8AV+B
1rikVlvW8HHyIjgOJZ9izmbqDjG+1Igd1ahu8kQ6+X4PlEarvtVKf1OMUMyMJMYHDx1TecjaZVxO
vjtaJFRhQIpF7mMjEqG7Y9ldiBJ0RjMFrReG/tcwDEDqFiGuL8KE5sEEVLoEH4L8dZZO6VZLenzc
9ebanHJgyvqFJcTSRsfiURCN4JaiBpcz6wE/2N7xZODUBoaWoQjgCR73Eo+9wB3HEfaS3qz9MWbI
ITYnfLB7V7HkDtgTunKr0phglLXhsA+0JlyXdbwSuxSkmNV2l5NfaV8Hs/TtSHkOhtJcM10DIuQD
MBwUYW15WC+HHYioQryy6kpYFHITptj7gs4aYapG873JPblcqzFqQFjC69+DOHc4QawfNjB/lOf9
p4Wt3yZv9lNQPUVvNE0lfuBHqNLET6RYZAwEpHmSMY/0f2RufIW6CQSAYf5gbv6duck6mRsDjr9y
Nwqcn5kb9EwonbIqysw4tDl3+5NQ9WKh8nekmgetOkqmKuAFne4QqIS3ESvWQj/qmrxcWk22s5oC
qZ+g2frWPlFvpmLrWSA9CT1tFjwirL9JZRreoXaHF7bdKDia47oVq+1+3n6ml610mv8RzYIOzrNf
JRusODchoNxYt76oA3i1ILFrAKxZ/aXPyxWSVgskq+bwtKhqsN45FBdemVypj6kubUpfYAsXyKFk
93RInY7DPdayDd7nfC86/7K3aSXJHbJxY6TtJohBrQf+oYsrJMZGwgsaVbSCUrXZvjqS3mmqzY/t
VYj/140zgXGQ6xk0Rd/eOMFXIrFQGc9q0W0nPwuMSMXJ39A9v5wGMrOuRJJGXoaacWHq2qUq+igc
BZtJfI5VNKZ8fechtQgnn+kF+goUhREiQCOjyEj3l5EF0LOGY4KHYKSdgqrblSMjZWs3+0glGEUG
0UGHE9SNy8lUrrQ2e0bX8YP2ARvwd9conYFExD5O0k7hGovpilONWx9/0BR5W1T/chdfujavDsyp
7bVY6VkhgeGoX+nmLVrQH6xx1rX+dZGzbkEpo8skVzWLbJhKqQ7oesB8wJ1BBc64WmCqm+iD9pwM
HufXm6cCZ6DzggUJEJu3G0RORZQdBL9c1oOBk1yt4I0L6THhoXfKItJ1Ttx4n+IzZ2e0vMIcZlOe
Owh87dsUiHtbHX3UnZSBPnoOFX9Ay0N7CHC3iAxrMWFtas1DRDMjotMxM4cNKzqeALdOf7JmyTQS
5u9TLDxnRrOp5XQv+pmbDffofqxIgxY9QkFRFq/9/nNvVKsIEX3P8rdBycixVne9OTpJKWK9p5/0
OtnpDfjODMVvlGXqBkmFQF+qcrgegsKp0+4wGCh34RCo3+POusyk0p0kOu85tgRUSNFYXkSCsTJG
sJm9dKF6yEoYiFeK4xfkPxy/5olk00LKKa5agN4tJlpdQ1cHwH1kXRb5Y16jAGYo16SE5AxAy0fj
aUy2PVZyjDNd3bNsbC631eA5skRJ1AjrLCtWWWduO36zadwgEmFnA5zUuYAcq6th4oEoj6Oa0wMH
vqcgaarnhR00GBlH7SEUFSduykumjzaSO/uoMjeYHbsN3r6JlW3QOjoyaYspRSHZO0HRu1mAC7Hn
L7zhIZBuDSqZ1g/czMQ1uh8tFwVRl+bsKpqY5FUQSUJ1kWOt2ZT6ju7lbmjNU5/c5pXJkQ4FQhA3
sTgc1OFKr6ptJ6d4xfaY+Q2FhE2shs9oDk8qNd0puAtq05m8L2LwLdMhxGrzJT9gsvot8CTbDPOT
1/Sz6Qd9pTFVYq7IWOVG9BhIvlNO2ULQh2Xu7YoiPdbSHT9bo+KDgbcwPLTDl04dn8pC3xF7dpEW
PGol/oNqGblhBwpXlTZCYu4arXkoEsSAY5lqvlcwOw1SNzfk4zgIe8kPoV2K0TK2+mOcTQ+5an5X
9OaQCAITkl79wI/u1zfQoLkhIYFAym9o5lk2HnlpV1pySfjCc7ItSXqGbtOJB1X56DTgdD8LlPNK
KhqciHGizDpjVF+FMUGrptDM23I5leaCW9mOp0ikIFUdQwj+OCi/XWsO2q/Wyhu8snKgPgykGruq
vwfl/vdH2/u37e+LObttwRRodTKwAO8oIcnx2wdFpbUZ3v9+nV9PUC6ESgypdxn5ihf4xasL8SWt
adWwL5doINponU8UIYAOCAHHaUJQyJQ+OAjOBkrzQTCvSMFuIKZqoeb79tY1jL/KoBnmDWGLF9He
v7Egk2XucFcfQtWOLhmLHISVf98cMse/0uBZRKvfX/T7nwG/bNEy0Nlk4vv2MyilWvkce+VSQv+H
9KBexJN1KaH+mMNvH7TEDgvjbmBuGMqhHfTfOu9OJjClND86bDmlUFmKMnQIaThEnkpXolup3Vcp
Sre58hFI89cEgBv26sOenZxpaPQohfFhiwAZMIWcKvngmcyJ8a+vzqslzl6dLO0KKRm6chmmF5PP
tDQvt60/OX1bLXxLXGm9eiomWL2dbKeZhvaPCIMkgvzAtBedt2HWeUu6D9K7d98BMmMMv1DW1ZWz
TxWVzRQRW8tlLozbeLyVpmhrKA9W/9FU4b2rf7XO2cucot/fKSggMR44hpx0+oAO0s3vt9z7t9hS
6GrMsy+QAm+3nC5H4xSrPEWI2ZzhDODgdhV3+qm8b5z4qoEGb+AR8FDARvhg6fk+vS0vDIRkSY9F
ShWL9+/t0n1KCPYVYgkO1RBwk2VwSXt0ZpPZKlQFafP79d7br6+XO8u50BTNBb1kuc5E4ysd1kiK
/n6Fc+D0HEOAaNM5J4oweXqBNb+KWlFZyeUALGrJllxyLxV0JKCILKXP+g4u7wevh/x2yvsSst4s
d7ZBwkEQMrRh66UM6bZYapfSfULWCmF0plxWnyHLBU/hCtUtGF4fk6HeyZ0R/yN9BVsCtEQ7P9kU
oZzipE4Q3YHeXaX7GMa/eFXDoomzBdPbNX0hyr4PzrgXcaCzffNm2bPL9kcJZTsvnpdlzoVAzHcY
+uthF65M5Br3ui1BRhE2Gnyd/9GmfbP42QGoBGGmiTmLz1RofUsJuozRniHWLug8HT86EuZf97tr
nWPRqx3FtzbZ0LBc1II+1mIaY5btC9EfvxsMnV/VI2dRoNNDzYrDoAQreDEJ/lIVFPf378avF8JG
IfsGCi5qinSebynwccZuSgjlSEm26ZNXR0vDjBe/X+XXd/ztKme3K248tB81VslZRRYeI79a/n6F
l7r27RN5u8RZ1DLrMKwRx5yjFunIPoTKjL6QK0Oj+f1K72QDrMRUjxcdJOwMz3rz7L0kQ5lxTOki
wAIboZHtuiMApnX1UFyiM3XTu/7X/NRv1F1x6L51j/36vxGkfz3s3nwI66zMBxioVabKIdTPWhPo
aVAuQuETFtKNchjhD6cAPmzzo3f83e3y97WfgxPyKbZGjMhJZLPxIpEyJJyxnFBWo3VTlU8R8JHU
G5ZNqqwM71Tq16ox239s0KT+QLhIendLqTOnBnQbUPOz593FCQUMBTg3QHKbTUqMixdI+swvvN0d
Pj6n3l+RvtFMg5lJQOf5BV49k1DPbbeeJn6N5Gg8g5Wa3mkY4OeqjBifYbeysAxq6t/QWkXjZkwR
YBzM29/vwXdCPI//1Wc5i7WR1I9trPP4262+cuuLcnHyITwmuxSCNpkwdOEPVnz3fr9acd4ZryKe
MHVWko2syJR0VVyBN1piCPMS1bVFshWQ5PhgxXe3OKQX0h+A4bJydo1mNWpiJQHDQK0EFYwITQcJ
mTcVrQDZzRwR2iMv1gdv9/txxJgTH8miUyue5fqwGKYiDRHPjTbK3Hia1vo+3WhPAYzo31+gPGfi
v4SsV0vNX391S4u2I+8ZZ53ew6xpozx7K97hmSXswjrmT/gfLBArfRCgYgZbZB3rjzKjd5/qq49w
tqc92YwQjeUed/ezMlN60a6Ei+xu1gJo981FhdLH7y/6nVyMnftqxbOnaujZUE4SFz3TsAc4x8ll
t7YWxkpe5pfB4YPV3t1Dr1Y727W+gcBwOF8fxNfTQIjMD83dlQXHWoZWjECTf/n9o+d6zpJ76c+/
vsSz0240pCBENppTexXf6FzggFifuEE8e6XuskPefJBwfrjgWSzMp9arOMnnEwn7motZCbC4CxGW
sLaIg67SLx/c1XlX/G7jnqXsvlRnWpizXrRB4ppnCHccwriKaIW6L1b5R7H+/acItQQsoCUqytn1
DWo9IZjJU5zP9oG2xl5a1gii5BH6KOm+3DSr+BL0+0dZ3nvrmmRFKieehuXb2bqZFoeZZU3cV9+0
J3ArZYNmg34n0yD9/S3ll/5yTw0ZdM8LVVSemwxvg4GU0pOO2gFuuB4gGZG0CELjf2WjVD19i+Nm
aYkXlV/uZKul89lOe2wf0QAeHMCEG5TZmb8Eu0IU8gucP+K+sD2vs7MIaUurX+OPhSpEETwaY2Cn
gULnrsVdzhjK+5RGcx8JiBN3tpZazpDeJ4CuM8aRnfmVQ2bRhjJN4+BRyvJ64ZVOGiLMPiYYkIke
GGP8M206lpadZMEVabjrqeVBN+unxIw2ZrgLpgQptuwzYcHWk5s0vWJ6cJWFaAhVX2awrdx+E/Ru
O+Ycpkb4NU6wfDHos3K8O/iCPEjCeCkLyrUe3AQFqnEdPio029F+P4lK/TkSbrviOtairdh+HdDd
zg3pxmvqTSRUj34+Xmr+E8rlq0aaXD8Oroe4sCGGXFvtfTRIi7EA36eri7S9nKSrYuR9jZG9Qk+9
6FAo7XGprZk/j4ikZChL5tbK1C9kmEOtiYifHK0UDXkWs16KynerQkJhOFheslQr2VZzaTUxis+K
L0aN+F33oMfGlZ9Bv88ktx4RNMmRdSl1O8vpolcvuN0FKVbgCLK2rsmksISBS4SvoHyrSvlqouOW
16d45hOG2ee2UxwYcotCd4byiJy8XVWI3nlfG+kq7Ttb9C8tRcJ2+DpPC3SkpXhRldJWwBgj0FA3
EL96JYohaQRJ6blsR7tWsiXIo+WY81hG+DkpNils9jLigIo6VwaBkBWOXAgXeao5vY9nnYTAA64/
WjI4PaDRukVpR+/tGm7MNIAyHpJ9MyDWB/IhHsvlED9bwe0UiZeV9Zhp5d63gmcJl5S0US/jJHZH
QV4nU7sbYPREya7tMjeoETOrqkVECLDwD8tDcTMK18aMXw6PHTNMUa93ak+tHRVLE0AG4LCd0Xr7
Kl8nSuRGyU1BUAa97H0VrWgl5NOtKQZr2YT4P6JXjuMDsLUjRher0JR3RYZadnWSg0spETe9Fi5T
UKIyvjHaWOyyJMf/Jd31AeT+Xlt22NzYSo2Ga2oWG6PJdxEIT0FDrVl7TLt6VfG8xNbayJbmSFGN
k8CqmbB9T0ghE21RiulKGutFZWIiGU17keFsXCf7uHgCduX2o3IsK3UnAVYqUIyQcN/beYWaur3n
pYdiWols9rD/5uNg6Y33iZg6aMR/ycXywvOxQ6rqk+rf9tNd5LMZDGgBKGzDb6ggRQzBYyPfKvpJ
BpcFN2oJN+tuUuaeU4rIGf4wcNZw7VFvDX44Y5ZrNP1ynCBBZPlJztTHvszvBvZLqN5F+X+Rdia7
kSvbFf0Vw3MC7JuBJySzz5RSfUkTotQU+77n13uxnuEnpdJK229wgYsaKJJkMBhxzt5rx/sotxai
jrItHoCaC3x5Pe+5DF+HDMZNCrKwe1Yifz0Mwgq1ne0hSSnmqrjYxu9lk9/5VbGKx5AJ1N3Npjrd
u/Ylf5+Lb+JQX8cIS0ohP/QFswEYOQT511DT34moWpJCk4ct78ihzoRN35Y7v62XSAcDzMLFpmNi
ys0Rt8XBatsrHw9WlMKqmtqjqn14AdgbNDYeVNGujpwozh/GNLwPvZtO/qMDNe537Xirp8HRINey
6UXMH9AplXGJjg81iL8qvJ2gf/SlvhQMgGcZeLoe/JMg+HeW6S8Umju9CEKYXUcko9ynE6iF6i+1
n2zFFDaS0YqOZfgk0wDrS3fY6u2O1A+jeDFazQlEIhSA3KvpdopAf+SmHYsFgj94TvFVoIus5py6
QmujRC/48RZiBjhLJhWjgSM37ieyRlTPu5u6ZFlwdLTboryKqQSZUeyodMCiGtpYdLCCJzpYrk/g
Tgg3qLhTklUZvgiCaWtC5Rjmfi5eo03s85fJDPd6fCtKd1bKDFeoqVmq42c3CpPAM/40db4ao2Er
KMGyiD4mg4DRhsJQ9WLGnd1nzOWsyp2+wepHjIMIJ3+y/Ls4UO6LIJeWRov3GJiQ9lH1MYKDB6LF
9n0KwylOnGmM7CSt3Dh8xRu8Hc3fPaZk30xBstEgiIG2DYvWCl/yGaw1gtHsa9uioyxq2a9OTq4M
P9wZXrKXCsAvs54yAHvaa8+yUbvWXNRt7malduM/JNJtXoNkinppUenJspZU8pagk3ZvvW7AGMuD
3IlEMhtzKYV4po8wHM1et3Pda9y6GeykMR6FMEwX6hR9eL1ZLGISRVqoDVzKVolpNaLm5PRcp0+R
8OJjz/DxJP68ycA7dmaT8bkyeLLJCGp6lplP2Srx3gxvbtTKTkfYQoQASpgeh+w6I90FoFHzUVZP
AklpTBStjd1JXwiq49W/A2YuH6y0MuyIg27yRxsfffGQ5IGbN9XGk540/TFrH7vuT6Wx54AKJjfL
qFrHzaNlvHiNsCO3DLcJeUDXvdotiuYmKW7a8TAi0W1Ln3Aellrc+rPGmPZJBd20m1Mi/L1qxKaT
+t1VNC4m09V7vbDjrlj4sefW8VPGIm++8rkJ2R1EWfWqiDVxVRzYvVIlFUB/DXMksdmdiMCVJjxo
ykjdd0NlK1O24fvwGKvrDEeVnLk+j1EQVoLxGoHd1XdV1bBa5I6spQ+DTxjTcLTSq9QAQphGa1nZ
mj2H8HiBG8buwZezRBbE/5K10oAgxpOKe9dtBu8ZMAGWuoLsPCF7LerXUPFeitoJpfLZHOSlVz6F
7SYdnuJ+pU8W27KQDBLlUTceI3M3SrcVdabpHT+fk855wdNWKGUEzd4Ab86R1HKf5a3ohuEmBBbi
SrHp2/kkE+CR9A1AWr+yEdCK7ljuzY48OGxZBEaJgMeMflkF8aLVhI51e0GFyzUBV04m3oX5y5lF
BykTXJHs07rbTYp3q+RrcvxeqzRxBz65ZUnUR2pjIXKF9tHQqIyl3aQgDoRF0orNttE6W4HE0Hvs
ccu9YP62eHBsJvlAEfwh7cVqg6zEqcLJVbwCqgCN9GZdK1CC0WGSLWGD+qL9DXnHaxcje4bW/+Xn
w5WMzxcTtCuTPjfJyW0W6RuZB1kAzu43aBwVC7fSJNUweopiDzQM9FHz6hXb0XuVano4l160c++Z
oYjY4U38n/JJEWEI0WaXZQb1d2BvZwNzv+1N+JyAbUEthqCvYKkBd58h4jrselBW6xlu9/PP+KvE
+XpOoxHw6WfMy8GnAoOAc9iIfNbIaEN58AYMvdMv1WV7B3L10lhz1fP7WKi7KYpiWzytigZEitSD
V1Vuth/pGuU3ga9sA9dyZCQeENC7ArDzc4RsR1jXuxqvzaVixnzq/P4LiJ4Sge6opCB8vVqF/b4i
lTVz3RzvO/FONEt2NOD15E1R5LuxbS5c81w8+DYglUCK55KkYGz6OqCvSXVIK7Rye6xDdpj3ZJFY
D3nbX//8HM+Mo2CCI8Wcsy/uwfk4/ukxRmptDUPVVq5V3hNkZrfwKf3xwpw9923gpGvKKrtQWA2n
BVUT1TB77Z45exCpRlGJuhbIAxBWw/+inHjmWXHbAL3oJior/u/rJXVGWWVkmwPRjYJrzPJXgd87
U8H2uKVqP8NW5AsfvzNFEixvn4Y8eRmMsS5EmYwhSkEwxaChGvlWBwsKfm+lOdWqnG5T+ffPT+7i
oCePruq8QhdCBpWBBlQTcEHBO/gVeeXph+R1ayHcIideaCN9eo+49IKjdvf4L/6Ik5Kb17MXaUNu
9lwqVysThjJVTXdcTppHpyAG765dqG3+ddadvBt0k0gEleec23/EDnyas7XQtamKDtGtAuLQjJe6
TR3T3AXmw2jpbp/+qdqnOiBmAMKBCjY7CXMHyZYz73h1Nbz0c+b59P3n8OqYs2bW0E7mmyb2BO+l
/Jz0kdVpMeyydU6axRxccHElnCfS97EslTVIRe07k5Q+v67xgINzwIfu6of4Kl37W8T2K//ow8IG
3HlhDTrTlWBam/89mnHSCFIJcaHrKlZQq6t99bcPkqFPBbA6ADttZwQ9kr6fZ9Q8Yb5coTljolj4
CBs2RfxrX68wj6a4G2MO43Li25L32knypQf2bYH4OwRPak5e5ht6slNF8SZWikm7IWAjbr0RenXX
cgRRM2klEe+lCogZK6IPSMLTlHczZa89VJts7LeGHF5HKgB6SV+mtfj086WfE2bIBDRplg7rTaPx
9PXaLXxSWmCa1CK3xb7Zc5LdZMvkjvhNauYD3H7wrv51vauWPw98VlUAEGKODBJNlS/B14GL2p+U
XvHmIijZHJsKEjUZOrqt7ABKM8OmR7hSMyfWe5Ndqh8XnsjZ7/un4ec58emFzj1BjzvVooCz7PY1
uGVpVW/k9cX+y5mP3fwBYuOkos/l2/B1HKMSpioT2EfUC3DrAFMNeQKu+mZekypmVwecZ360uFTp
Pff1Qz9AfVlXeGW+9cEnOTTLWmDH1ud4U+4q/U8dE4qTHvmtTlf9qoQ/jX5Xhrdjeffzg/32MqHT
+DzyXIT+dGN1NeismoRDt6wpXz7r5s3Pf//bg5vfJOwMqBxNXAjqyYQ1igT+lsApKDOAk5XKphpV
6gUAfEXJVYuYELpgPw76hU3LbNr6vkh8GvfkulLJK6e0KDhvw1Lw9sH0posaga6qm1ackVFczlLi
VPpN9fAhJV4or98CXfhtNOEVOW9XxYBCVhDWEz7Kn+/I9x7fyS05WVyKgsB0P0Nkqg71Var8Sitr
H0bCWiTnrpLShQF9tc/VjaduLoz87Tt0MvK87H162KklKIKmclMUUkPF4SHM6qMGtlwbjvmQLGq5
ctq0PLYkSUF1/BcHn5/Yp8FHeH8kLjMTIouUiaTbNJlwmCZKQGpD/F65T6VHmUgVsHSCdgn6+vfM
8+2j8c/5oJ18qEoCWb18vulGlO3Slm5NcKUWoKhns5cykL+ouBpx05oKVlKBcCKj3RCJyokRcvsf
XdO5ikoQiVLumNLLkhDZC/fn/Izl8MJE/Nuj/Hp/4j4Y6yDhm1No5i0xu8tEk5ZVYS6MQraNVidP
NXGTqV96FSzz4k7qiJZm3xJqgH4FYmHHbClzgDWK5pijjv755539IloGeC7WfvXbwihKbaOFGtIL
XYOrTsZUYd4n053gDbdys07yC3fjf3he/xzvZL+ctsaU88RmRBgBG7XllCHRDOXgVg12ZEV3LGIV
1XgbaaQQI3T1wYWEpJoF/l3vPVnGe0lonETKRl1DMkkWYXlB7/l35TqZUQog1JntgAbEUE9+IYiL
XJgmjred9t4rxJxT6aVu5EbSgL83ntsqKltrwkEEzbZiwWk89iup+VDHCeJ6fHnyujbzpc/zQ6Bt
qxGV2Pq9JiW7wC05ko8DiqamVAmkxun76ErMN0FDvlk7OAkEBqshpMwrd1WTrCIvsYskdYJGXdTB
3djcatPEvQKy6Glu0BHuIxjHn6fE968WhrPZNIhC2tL4ipx8LFO/koGRoGGfG7/j7xrsNrlWEO/D
Z3mtXVq85jf02/3+NNrJ/dZCk1zXmNGGXyPpQv42esKNwF7jUirZ99PD3+viAbKHRoUhn6xUSdm3
rTEi+tYPgyvYxlP/Mif6Tdt6We/5Hq/KDMy19Hzhdn7be3wdduaCfV4g1bQf1CRHdNv88m+J7aFX
eoPzARWG+lb9FvfZVtjEFzaUZxYdVL6SxJeZkzcpoF/HHBqjaMNiVu6Tl6UQaDBXaOaoup+v7dyl
AaGgj/1XMnW6e1Q83FRSRis7Mt5wzw7pU6b8n0/Y3D6ihOE+kV45Q4+/XkpV6Y3amIyR7WH7FUey
TdBk1W/49Z3mJdhe2pKe+45/GfBkQo5hCCVw7s9HG/b+Swrxm3JD3ZjwpJ/v3vdT1nxpmHlUC3Qu
S87JJkrw9LapDKmE3E4qzbwrjZw5FgIVCakUxqa4DEk/OzH4DpkqxA9c7if7/TRour4pZBpoW3Er
kU8ZudZtuLBIkSFSBWx9vUnW6jq+86+FC2v/2cnyaeiTvT4ZwDInO4YWw2Zv6ERGwosPkv8b6Qj5
5N+b+s8rPLmpZlN6Xo7p3q2Gp4jgqX4EvfZfObWAZfyP/PiP5enfMkhLBIQ39X/8+7zNPF20YHDP
FG5ObNzIr5NySj1Dm+YinUI/cbqrdTKvsJJIVJMvzJFzyyOlDqqf0KJm3f7XkWr0FYmec4QYyVNT
1sO6JfWA8OLLGrWzzwci2oyDATmunIxEucXKAoOCIBlurvkHXsDWe58jVrKrjAiUgkPSRXX3/C59
u4+fxjzZzitAKkt/HpP0vhnc35K3w4uXkm2SLMh7rS/czjPbndlmTX3BkESc0yfPTSwsv5FEzoFh
8WYl8Aw88DMCeoKQjBxTs2kGX3h+Z1+4f454uvr3BjuYIKqpYA/VK0iSddaWD2OhrqWEHqtmPmVq
uwFESI59QHf2NoPUnOCLzid2Fk0T2LVQrvr6rhTvu/DCXufcboxNH/ognFAIE/9WBz7t3UGomokX
MI0Ti3TJUF5aHKCKdszssVO3Y0A3v0ic0cf/VBORZky2HvhLQyAgx3rxaRHlWrkM69oB5OYIqLAj
TVrruXBBcDefnE5niQrN12ITOh+kTxYtX2aXKvvUOpOJmkR5rRTVImIfONLjAu9zYUsMWfjMQxNZ
lmXUmhTgv3VafLEwWKhCBIzaQ13Kz6mOEjhpb61KexSlEvdpRP8ogeqYFAXlRYUIYwpEQMPRCSES
b/RHSDkcxXJKkEdR9WDKCYdECYFhD3eT9Kbp+Q3x5K42GWuNqwkQZPreLu0bhyONM6IwiWprVpbc
9tFH2xu/w1TAL1+7WVoQGA9h5z6yLLsSa048Gt7gP6iPHgJc+/qIyDMn9CgI7KRU7/q0dsbwimPx
UlabWzH4Y1b9PaaWTaMecHRskogGrPXSSsm7jh6gTG/NOn2RxNLOy+C2zv1NrohONBKkoqW7QG25
gEeplyDOxo4pqb9ML74PoQbivbRVTUJfQMtaQcdrIk9qquM4qUDCaxd9jI02xxn0aD8M4kY3xqPu
hy4PyO084SCL9SLI6UHCxajaXa72y4DPMA/KrhA8WbRNh9fUDBd19FSFrxZckI4mF6ZXW012HXoa
C7VX7hNH1u1T5K+0+ybjJZMf6QDbZU/mSDEuJUHaC+yMBn8Dw2gTe7Svuoacg2kdSve6ej/21kKL
NScqTSRw+WKQ44WVlAsL273EcTpO3sqYWKquA/mmQ8psbZU2VNN+eG0BL1Tlb1kHtW8XHrxzpRXc
cZjujIBuJLTFUFMRutAKlesV2oBtqpWqbXBG8JVybaLCi9F5KQbJTll/X0jzk9GyZ3EGyNHpLAcD
7OixZAXLOERJOqmpAEY1vj1mzce02XTKcDCxVitWsSlTUo3jYd95ZDEJ0kLoeH2Sm0J9HEaM0+ti
uBpH4PeTcO8J2ZNiTotJIHVbRKfl3eWsRH6MITPqnKJv3IxMv2TvR5MjYCkXg6NZwp0mjQzjIATV
slwFQQpO5I8sXHlGyGFpgVpGkWCbSLeRMRwS6aNEBpCV0zEqkJLklmPB1pbVna7UB8l41oqNNlSP
ZW2tLWVYatJxKmcdvHCdFs0ybCJbKOp13Yzk1Hr3KRNcLI2tOt3ktnY/NPKVRL4XQIjeEG/7SlgZ
dXRjZuk1TRA7JXe5mO4s/4FLRojCmzo9CFW41oU/dXgjavTmQelhj6f9b9HE8Zdd8hTL74Px4msE
Ean7tCUQ1/J2+DecohOOk9bv4mjdJ+9Vccw6GRzWSwvBoAwDgJJmdB/V/fUwKQhltlJJaDRGxjFn
5XKNiWNemD74DRmSTG0IMIsaoGonak9TtUEi0S7TadhpvQQO1lKcJuhWVifuWqu59WD8qQRLKQit
rOlK9Ha+LPwZFflR0jZi1LqtHizFIdrmk79SxAdN4ZWLYgwVbyNAotx7lHxy7+RpV3OOzLWDpNwJ
GXlOrbcpNOO2jZOdWUrXQ94e4RTatflYRdJVXB/98q2O/qTxk6Sg1PKtdTnWa0W8Mlrf7ryrMAr3
Q/tQTTfUHtepqW4nvVyJAab24h1B51JOq60sPA9d4VYKiZLxdRDemsy2wnqy/Jsx6W9ArC9L0ECK
ytW89tOvpriuzJuoupGU6w6KYe5dtcFH1GeLTnkAZRAiEovTe7EgzdY4TMpjFgTLKCDO1Gh/o8ng
npIPh9Pdmt7TGEZJd4s6DB4lVIEhGOwqLGy4mMvKFN8LxbRHE6kWMPPCCOwACZycok3l7Qv4KMLW
oS+g2JMxATAS+BtHSp/LuJvuQsn/pVbV3p/udeWZWIPFJBGcF/pLKyIZlfBF0WRZAloyJjtJe/Dh
7yYk9qYEmAI6yAb5LdMIEo3Y/+uVY42RC0RmpaTtMoeaHhG85de/PMEoF7H0qtVPZRsuJ0sDt0xw
5sSbRE6KOLpSCGPPMIiSa3UO05lVIAWtUYAgPzTgqhqjG8KD8vpdGpBcygubo2LNzGQdRM2hEp9k
jyrUiKArvOuF37o6vVUGqxVemEp35/WuYgURyr1Y3kTGi66+ih1ZtXWIXqy1I28XRcRqDVs1eR8o
ceQiMHIkmpnh1ATAosGZ6gAM5p9YvekIMkcDorGFMFA1SQk582LnTCjarDZbhAWijYz8LZ0cvxan
o7LPk4M27XqrdoahtsvRvJXUucxnrXur3TUEnGl8o7ptEwGkIME+uvFMolFJGbSk27j/iOV7I4+d
KPhtqBt9TB/btN5qPlyKMFpH+WPI6t5bxGIa9ASs4TA0V9NEjjgAulHglTHMZTcgEZLEndoFi3EI
SICk0pkYSIUEfdlI18aYrQcUZ6xjKHOWsQTLytLQa3j3kjU4pfUrgqVjkuNGVGfjV+tWMbaeelS6
30kdM/VDSPjhUhoJpGTVSVDfWg2MPOHRF95lANNC8qo3rxVfdRuHoEktrF8NJrU0OVhL5lbRvYNa
dmux9Jf5sJbL1GnFYxe/dTXBrcV90X3oXs2Cs4vUl4qMLO8p8e6DgdTd6XXUiEzz37X0SciffA+F
DCSQIKZln2V3WjxtK1wGtfgo60+mr9hKi2yyrt0SzXgze7H5JBi3NeJmSS2IBmmfB5O/kUwjC14N
Vtuoj6ph2TpaO2uIbF+OSZgkXiz07irC4vPuDf/2tWB617GUk6rWSIatGjqRgUn5oojZZAdZ9yL5
9GyEcm0EKamfrDK+f5eO3UOu+dRwPWLp2uNQiyLmeG+t9YC5oSEWVbDp699lLt1MnvfEXUSI54+4
2GtpdAUP5aQgL2VkzLCJsSqvE1ncismV2Wb39UhITLT3htSp1WoAX1yuJ1r7qGbrMvlVKu/c+6gB
eDTlg9O3D40frNtJetGM3+rEXOi3lp6wXDRkndAIqnbAlpaZhGEklzdxRkqeOsOREEiWEZI/naRS
T/7wzbfQwonAM+hR8hnCdZ7fegaFo8JcWuOtMqTXY19ft8YfL2D+6sRhI4cFNtKLyUIhYLG+M0xp
WyWLYZBdPVu2wAnz1BWZeqYEx7nc10W96nNvRSaOK9e+oyspdtDwtm0DO4q1jTGuaoXA6qH+lRjd
LUF0QizfisZIGJTGmtQiRQpC2TZRqWjQ1jz5SZVlW1PXrUYbvAn+SMmBgKelOWjPRpeyj4yRJ2ce
MuR1q1tbBfSbN14V5e9RYG9huRX/OAVsxaR93x8Dq1sH3VEKS0cM45ch5puQHZogXkIxXxLUU0Fm
k7WdJCEllL3nSSQQ3hh3eYx1JNU2DbJRH2Gy3wfbCcLKGHY3gkB4aX7UUFQPego/BwRE+qyFJKnR
qaF9uJCCFGHPptIGR2lYSnzZ1uPSjqSVzIm0acWbQEyhv71EfMWM+gXd+aKN76UaLdQYX7GLjd9k
sz/m8rjpUxVFO4niKvaIodl1QmUnNXv58l7Ig4MH2kGVyoeO9wMw28qawkVbdwshClZaQv85eC69
29TfeaJlK+LgsCCtsnKbxE/TIOzaHE4CkZ1TvTQg3ugRmsCm3ZTlJm8yMqP1a1UydTsyKyJlzYbH
Lrj4u91e1B3eaxoDtpJiFxfuMhidsbhHFuTk3RN0DBSmqhMWM9YlRdgI90OI3+UktDsW7Q4kx4zX
6wRsOlp8iDQmjFErfMBIp85TO9UQssr5okjFB/I0doa0LTAstfe5foCABxN1ck2f+NZkM2EnMYDj
zecdku2N4dby/0jN4HgV2R055EQhFo9j/CCjEm2yB1GOdqEqOIGVL3uTxPPgoMQkbE9oIWgA6clN
ji6v9JbgEZ2w2aU5iO9fYvsQguzT2gj7x8D5VgBxc4zHx1InpQS7QT8j/HXK3EQmi4dOoUw7ILKL
9lZZLxryiALxJRd2XXtTBjcjv6pPrnFbuL35YqFiLcyOPij/GrQoIt8jjRRa8wHK6xLJO5soRLmm
SRDwJOyNcLT76lbLweaownWcZh+9dV+H6s6rdl3Gkun1S9GqVlXWr6Wycia2iGHwKub385EqpePq
YQHLJKeLiUQeH6Jo7cM+bcgwgPC/Lvq1VuPh6dFr0xd0x6Z6FJSVpV+pMXnZlHa6R2Z5077jFFwY
WgRx8KZJ6MGM8bpUzLUaZQ+BiRazm95Dda3j3i7y5hgKIyzK2NiK8IsCMwIxSwL1rphV2ohKq6pc
+ACtpFBHjOjvYu6EZyQTB5Z+W1fqMhs9RwdTUOh7GSnyMOQbqQUuGaSO3F4NxU2aUIpJiYOZ3zG7
5sicZ0cRs0pgDk8EOjlpQMot2t1hNJywJcokfYpDttBD58bs+Pzkyc9ua3byCdzsNpSu2uaB+B7e
yvAjnHWkgpR1bikUblHjiBBzp8Q5IuSjC897k1rAgfJp/nELjb6MF/LWDJVOlFah+hxf6QL5fWE4
WZyC0q5E3o9Ge6okTp2llG+VELcKDH0JMwGRPJLHjoUb3AT5YzJUO8onuyFILlUr5uLHSXFEpKVh
QaLQqWqdCoNqQxUnIn6oVdQYDcSODB8cA2gozFs/mqdzsDKIUE6i90Qb78vhUWrzS7/hXL3k0284
lQs1hphMQszRB9MFd0B1M304SOFk5/poF21xBMDE6wCzgW9oBOaP7RRQZnJjS6J36ATGkuamtPzi
GONLn2wuFOHOFFE/36NT1I5qpCZsTH4f+C2nTwtXKAbXR8osWJpjkHWmHurWXwyI5n4e+VyF7cvI
J82ENLFaqUWa56qjshEHw6lIhQGeF6JOawYafg12rFhxRAPHjhAftHrTK8/xcE+J0G6kbltKkpMl
6YoGPpYrHGV1fKEK+N32jXzAIFtDgjtgIeiYn+6nKmDv44JUffpi2p3mtguKflhPiCDmCIJ8ZCsu
ZTe+u2jZPSdaMCgzqSY8chBMJ+XmKohUQ25EOhHwRCiv4egn05eLpe6L4//n53D+Gj+NdlJoDmNz
VDmi04SD5NEB3CbjmKB70uFsiR23LdvinD2dXhr37Nv5adwTUQh9LczQIuPO+lB08hHdq9m0KxGV
Le7H9aVu4zfdz/wsP4130vijmQpLwOCudgLy+zmhugwuve2XxjiZL/IoqhK9HCiK++DIMcSZdvnb
fB9le1utOFNc6DJ+17tyUSgCURQRiQon7GTAqKJglpkMSBdk0byzQyGfun3GSLBv74SNcv/zZDlT
bhYJBiFUDiAZXM+TZzbJVL3Ugfctz4/zBivJAChzJGSXTm7W88+DnbuZnwc7eWBRixfDlxis0Nrl
IHsLqdIffh7iXEMfkL4IJJuLEc1T9Vvre7HXpkhQZqku38m5rdmth+3wyNWFy4sd1HOv9ufxTha9
dpR6GNb/NR7WV9e41W6IkV9ZrnDBxT0/+tOvH9wUFfWKNPdQ5/fv09rFr1CUKqzmRnezCbdUble4
qS5Pwfkn/zTO/Bg/jZOXw5SkEeOwJahw/LMT+CDH0u5+Vytg9RdesTOTQpElIgxV4HAiTN6vo3Vq
JXoR2SZU+8HnC3fDRWH+pRFOpl0V5Y0s13i2KGOvOw3da3tpnbg0xMlbq5dqOY4+F6Hg91XJbkJV
+/PEPjuCLEuEXah8LE47loIYqHKmR+jg2xfBuCqRHf48wHevC81kWf7LSqP9980kIZdQ1D2daxC3
lPvbVXxo0MFggpbRA1wUqJy9HojOqCnIL1P+koY/TTJlbMPUnB/KzLoi6GIREEXw6u2bxeg2Dm0O
JV9a7z9f4rlO9ufe2vybPo0pqoIpyDW9tTwMVmVxO2jhWvQVR1Gefh7orNrh80gnH3wvSCx6L4xk
GtUmQPCj9hza9dCeyuggEqYAPZcTnPTgTdE9zGbO29Iqyt7FqFj9/FPmkU5eZuXzLznZDEh5FI+B
Ml/zRGBn9jbSnwsvNX7PDiKjD8CLQofxVJlYjOHo9T4K3Fnc4a9TmC/Cwlh0TvJbcSqnX+tXl9SQ
52/xpzFPtDKJ3Gp1mzBmvwUitcjceMuh262Xras4xU22Ktf/jzv5acCTlb5TUkJLAgbMhOsoQg+X
PXmXpMyXbuTJEi/C1+1hqtL9RS6iH8zyEJkXpCln33Pavf/9sE7egkloQ0NMGUPCuOlT440F4L/R
MyYpNyxFZ1RLCgSPQ64tDLFb/ms38eTFkIO0NEVktK4m/enEllJiuJDES0LdS7fxZNIrllBbqcoo
hMa6uIr5L9ioxoXtzNnlBPAibBOEOPAsvy4nppZVZQW6gGQU7NL0w3sMuJkaLkrr0gWd1fNp4gxR
Ac85Q6S+juUpmZCFKYuzdVct1e28pS8P3oaT/5JdgBOtm1W/vrQZPXcbPw968uFMChUNyYQepyHk
a6JUoWOQiMaLIoR5Vp+uUVwT2xo+QbPn6evF4QHM1c6aP9Ck5CzMLd3i2d05OHK9qDfpUohW/x81
H7FmHARRvc6Wha9DNtJQSz35Em49Vss0/PBFyY2D48+T/bvjhOtBxyGSQoem7xsKC9ZClQzET7ji
S70wV2DEFykGVnVgT0VCkd3SILBHV4tdfUedcPHz8Ofm5+fRT+anGCN8LWi1u7/q6RDlN+S+m+bt
z2OgJDrz8HT0fBK7EgnZysnWR9JSFAYEkbhx+9uCxWFm8XLydEQi/ntAcnrsS2TCjJtOo9suE24u
EIUlIPMtozWihOWU0B0Mg7njSNceDbAo147YB0e/CVa9qTm+qR1anbjSdFsSg1zS3qWUtgO8spGy
bB+HaWQHsHLJQA6wz9qSoja2Z+iOiFOfyinuueiYxZsuvsFcag33OqgJ+inaJiyxFsvT9KINdOqD
d8ME7lMKUbJvpX1m3LUBBuvSwYeByf5W5gBRNtXWh7A6QUTo6EkHiXeYwefmuOusR0t9xMSOp9WG
ab9vWzQv3hw9iiGTdEW5MxdmJazlCYWCQsvOLzdimWJk8KjgvvbJCFsGt7aWOVWj3/d9spSzchlJ
5k6f3kmPlCZwJ6k1Hca2X1cU7QgC20hhf59JkTsQA5XohltZ9J1noLKYX9rk/pW4nr6nnx71aekL
bIg/eYi7KSz07NlgTUCuMp1yUT4OG2WNM3uNOeGmXJnuG+2um3BlONO23MySOsHVb5urdOm7qXRh
np878yk4j9h3gEDCVXeyTrWNUGMRQj7jHYJjufW3oaPb2p/IBqZ8EU77P4ymzUZIypBYg74uHbzl
qpVOKooUyfZW6sLbpEDznWEhusGinFnz7s/vmHLm4EfiCZklLP84q06LVpj7E7OYZZ5SRMc7f28m
nPdN41QeteD6WEqDkwFgGvMtZciCur5EXXYQHgSyAwYKwLn5oAcfc963RkSZrNJ8MB+g9CwQ0aBA
Khwz/5VXu4qJW5bDi1ysiU/MjPUkXVklZA/D0aKPqH6TEMH4gupduL5zBavP1/dXpfxpX176ZpZl
IwtVsBEx5rEzvokf8pXuzoWW9p2a9ubi+WOeE9/mMsUjFjRkduRpfX2KhQjOBdL2XCfoXGMZLpon
GfbSsEpefX+NWIuhGydYKCg2wkexunCW//tN+2n8kzlrhqWh1D7PdDYeEHy0MkimslVOXDMYEmnE
WPwtEc6mV/NKOpq1PdOkmdFLCBnihWX8/Jfq0+04WcWNycsSXBJz7W5+tcsVHXHvPpd28kbK2Qfi
Yx9dBApOdDCLlVxfRfnyomJ1vuc/3JO/P/LTPFD9itZ5yz1BB6gkNAFbTrlDfj/G8VshZBcOvH+r
rj8Nd3qCMI3UUubh2Aov5yOoSXfoMMtoJEd3AeS//qPEIq/bJ80V7XhZQ9u4i4CM3F6qgpx7xWdo
uDmnmROBfrLxl+K6NYWO+y/A4h/+k70zWY4by7bsr6TlOJGGvjF7rwYO793ZiiIpTWAURaLve/xN
fUv9WK1LvcwgQU95ZJrVrAYRFlKQfv0Ctz3n7LWl20E19mE/rgLlIpAlth9jqfb26+8XlpMTD884
nOFokaVztpSFU2vhuAKG3uiCIxVDW1/fR2O905JoXdWUIdZfZCPfZ2280kiW4si6TBPKJExKXRCb
/f7bnDquEPlUTULkJsyP2SMgOKMXVU21YlpQ9ij5VBqSO1SxUUqt9e+bOnmc5kDGkmpgd446+uPs
r4bEslOAasviUXkMt7mx9Jb5VwegSHkUYXn9gH+Sd3sObH623fmsx4OlJO4rhly/Gp90rq2la1/H
rgjlyUJ38RSuz42tU0JSRtUfvZ1Nbkep4r6LTBF3lVwDCF8Tpa5OqV1e3ibxjRqCdQqDZW+8aPGl
Rhmk3x08+zKNrzQtX+nOt2hsUIefO5+eOjnaqqDk406o4Sj18SXYg9/XcmYz5uPINaV0YRfb/+Q9
A77ViZuJKPdsTBlWaASe2FmML80x3jZX4tyNax/S/nhn7ZFebc9HNE/F8DUm8j9bFR1/t44htcfd
iVJEwiH6Pt5OBxNtO/l/FxXP5j/hJXDNeN/e7EF6Ui07vUV71tUbD3aZX4QbEbFVj9XFORGb+LD5
qskVzbYwlRRObbNVE5PVTkktBlMYPyQ1YbQ7czoXojiRw6RDf7Qxu7mEqpc5ms80iXbehoWY+L26
pvZxeY54czIYYtMRdN14ypMA+fiqsj63YFC/HT3MfbGOL5SNsRf7HG5kZ/abU8Od86IAMaOjkT+F
C6LQ7iaDJV5Ro4siDjY+aKnfj/cTG6iuCG9QpAOcFue96epUpeAd3wRdlF1wPzGMrxZVYqbSu7V5
8/vGTj07XeEArJE4Eh5/s8kVZGU15iL+kSXTtaRjBj7gF0vdPcLzRdtcjhRHxNS4d8SXvDE809cT
Bzjimoj+eKQKyZDZEh5OtlfIIaWHLCMrwINUGEYr4H5uqlpLswlcx/8PBMQfmpyt3laR26PmdxUm
RCxWCaKHkE5L4Xow8WIWdjU4j7495P8HtpJXxUv2paleXpqLp+K/RAPPeTFWoR80/+vjH+tff0b9
tXxqnj78YYW/ejPetC/VePvCtYJf/aUTEz/5Z//nX17ePoW0/ct///U5b7NGfJof5tl7d1uDXehf
2+EexqKa//Qva0lN/7sJsl5HwoOBtwXS+B/Wkpr6d8HKkR3HYQb8sgsnlNgE//1Xzfg7IigbcZlC
LIYQNZPzf6wl+TzDxFmSVYAP4z//PRdcsWC8Wx5VwwQtwkmZrComT1xGPy4oo5IpCUuk5v5K9Qfr
MFp2pMAjAjzgKd89k+tfH/temjdbi381xoXTtg1QhVwRPzaWW3ASsfdS0UvcpJT+GdAiw3MGUuca
Eee2d7vZ2EuKH4wGjuTErSYPzoKSrPRwOCN+Pd2MxqtAiS1uZR+b0bErQ2FLMwoS+AHlsAEwsmzU
M8vGfNV6e2ZInRgh5BxFnvhjO2aPVzHO6Jqrb+JLcXufNvkO0dfyTyD/T/UJTRUsMJlVUn6rmHn3
6OSo97JBo08Cu626aGpwvrSahYDTT+64HC7SGAbkWTD+bKt56+P7dtWPffRLLRpyr1ZdKQkwFixg
Ct//fuTNoyCfmpi9rtHTKC2sG9E1NhhxgUXDt5Bw9FhWWPKcZULNtrZP7c3OVIllwK0b3h4lVUQT
9zWUHkAVqRDeTeDvW8x5Ro3g0m24PJtrEs9rPqnfP8/ZPLMoOHfinsbFpBa2FTE+IUiZNtkKmVP/
cK6q4Nz7m005OegziGO0J2n32CIvui4/Nw1mF85Pz3O2fdZmgUQyZYiIqIJ841+qm/SyWDMdDqJr
4yOggGV6px6DvXlmpitv55D580RSjD2wKAr6VOQiV2DKpQIktpmUVDoqbQXuIY/2qRI5pJ59k7rU
SQGsbdgvvqOt+gm5R6OFMnIKArt54jw7tRZtsJ72F76Xvzajox+COLVdw/SHn7XlmytKGKNvY5fY
rllJ1hprcHkrjcZIsS+12VJgDgvVjJ07pfOmTZHqDqtoWLu2ZKV7WbIevbaH5Nq+ccr9dSJjxVa0
JQM8rEfXjO3oOhmwdgz5+Y3uJIE76OBes7i11gMcQtccwl2n6Mlu6HOKeXOz+mb3IUoWFNWknOHJ
T1FRbsJRYOcn7Kx9yHL3BK5/aHW6GXzwGqMnZIRaiZREi3dtlF7WSWLcJNWAcEtIEmqvzPdj4k+b
stS4Y5Rh4+YBBZzgX8FhZl14tBJl52SKsuyKDslMuTIjeR96NQfrOHy27JCQfJdaC7nGEXa0m61d
Jsolp76noJV2SeVgd4ynqFmv5Ta8nmwCJZG0rhxlU/ZS4soexplpoqwNKqenTtvy6B9GH5Jv3adL
X5f7p2msvIPXVGBP611nl0CCbe9+olo3ntRDMHaXBrafq7/pEoyFonUUtyzrn9w5Xw0kHXWmoD3A
WPhvPezFPkCtStEelXPZsJX87raVe/Bwsn4MtYg6BWrLKzuAba/bAitzLBADozkcsXXQ0p+Sblz9
DaZnn8uVRDFcnQEdizRAtrb+VCInhXiSmYumA7Z3ZsE8tReYuNGxXaNEsOakkT++/KRaVxnfxRZf
SjHIHVJAjZisAtOhQspWilUguqLSp0Z0zqOX4zRuS3p95kuJhWQ2EW2OD5xXCBBA7ZlthjFXua53
MsP1vivX+Kgbq3BL+pdQ2LJaJcnee9bcFOjeuQVubgEllp/3DX8K+dZZ1JCuMFzQ6BfquEA1sdHJ
KPg36T66Aq34WB9JqC6nvYDwxct2W12ciz/MSwg+fYnZ5a80NJ9iYnpPVgn0Dk4j+MpxVcdK4bnk
TADc5kxA4sQg+NDt2cas+omGLKcw3El/HXNtESXxshmT5e9f67lWZnuzXnhB73jIepP6UVFXA3wo
2TijUz8zct6e7bujTaR4jpxXvMCMlaSwbqGQRj1Kn/L2932Zm+J9ekmzIdr2FWo5CmvdkWPGpfqq
LGG8bCl/g9hnPwdb1ODQUcSZ4+z4OHGWf/+25vHo1IuR8Xg0Xa+MR6TOm+SAUmPRXp0/Ymgn2wI1
aZoaCeNPuMYk1p0QJL3hhsmiXLVb40t1TK6rI/mXe23dUqDsuM1ruClenwWFON4RzTtUK9xLliLz
hPRiqZ1JX584Iogz6z+/0uy668dDU0whVeMNaZF0VLb1YG5MxCJ2tytse1G27RZc+5kpcuLs86HV
2fvWKrNPY3SE+F18bZoLufLPrMSfG6CEwkSaJaAmmm7NZgcHkkDcBjn5qDdK/xNNy5kRKz7g46KK
+t/gNTrgRbjJzJaV3JwKOzEG3W2WsBT8bb3xuAIGpavtR1zl/v0iVLpDi1xgYT6CS/1UGapHBloY
BGMusD/YtAiRsalcRJdgLLf2dO7oeOoBkvaUYQ87OjfmWf9Uy/OaRu50cfQf3bf+aQv9S7cKtmh3
MBYLVudO4CebVPAMFFFcherojxcaA8tYKodpsk6eo/Frei4dd/LzVVUVyRCNC/ysS9VY+okRtLpr
1TeOdZegtDszKGYhTfGKIDsR6tZQrmjOp1QL7kBlb3vi2ino3liaHIS7YrI/t8WcuJnREmEQkuGW
Q9nJ7GSf6AhAjMDQ2NWKI6BizvP+cVxrLnTk85AlsWPNBvuH1maLRJ54cuMVtKbfCHe58SKFpaq2
ixr3RnL9P848xs/XwI+d+7Q69MrkS4rmjhtU1difCXew+ML8Od2ibe3cfqmhqSiLFfqr3zd9Yojg
ffsWPLJMQ5nf5Y0p4HQrcydTg4serkD08vvPn6dg30aIBRmLVQMs7icUHReKJCuGSXWNBa7BCMKX
omJI3G2j1+xgXOJNsvG26iPHobWJp0exOvMFTj1bqqEEEQnfZEbPx0mmtlWkSSTLWbeGJcIyICiE
LYw1txegEhj0PAx8mXTXXNrbeC32XEJOxYY6mnVxcz5efuKM6CCB+OP7zIZWih7SrhKeuNCxlLco
p550N1t2wnVjIRIqyUNNUqVaqFtxRKy+eqvxR35mxH3eBNHrsFU4UPR4u/PZ1OPJ601CmJTsjHUN
Qs/YvBkAb37/8OeZQZZvfNJYeiBcONwR5g+/6rQW2ZQqu5hINdSRs+ULInJ2D3uhoRKg3hn4arB5
eGde+7yD84ZnTzkK6yoAjInAck2x/6bbanQwXZ9dlua74ryd2cylWjcoVNKB7BoZ8kNXyKAEcQtR
mMjsnDdvmE9Y0SAFflRmGtS1wzf6OJwn6CaKF3Ob7DLrudEKXLb82jyzrp96eu8bEcvju2OwQtGa
7juWGB7UPe+bbbwT8MGz5Sric94vs2+dsSmUZ3LCVp2vPqaV26UaCLe1vYgjxg5lhI47soNYRCnO
p4xPvS0DAqEgoYGimqPYzAnHrTZChirKY4q7/LbmUhhfYNK2NrEPPFuPqZ7q4PsGZyGvdMgyj1OM
6tpfB+6CxRohEnGYC3EVzbb6l3apElh0dsGieirXxUV9OOdvML/RiEdMeS3PGEwY0vfZRPgj+oAc
GbAvUQeT8EOnl68F4YjfT/f5UivaQmHBm+TeTax71tYfEQhDoZwWUQ+sERF9SEv1qYzGmLIuIhO/
b/PTwYBGmQrUDqN6P1Fg0WZdUmhSghXQm+QiWhML0zFxF6dE6a49qwcUh7LZmP3Qnpig7+ZGN/pZ
0EYT8r/vA8jHLEIRKCLfiiGqnHaYLC79tX4uB0p1+Kd2HUpIbHIvJHQI24qx/a5dubOCovVIzTmR
8lBGzvXUQCNurIcilNeDbaz5AVcZB/zj8uFLndRfO0mWr7rIam4MQ5IPQ4S3/DQRqVM7N9Rk6QoX
RAJrWfoNIe33Vi6wmSvjdWgSpBi7Q1g1Dwr44sZ37ophHDd+1mrQRajC9Canc9EkhxtTHX2Abnjs
pMrwzbNq6eAE5a0SNytJyn9aKRurKY/I5OvLhiP22m+DYVVZ+UErsmCvenm3TVJFvfLDuHGLtOwX
ZWxND2OFtVRGKnBZ+vVXJS9eqKIKF0GrGS6WcJfQFrxVZ1gYFYXoJHPDLB7xBlh0kXp0OudrZ6Yt
bkxgvPK+ygldplsqcC9Jz2OM3RbkVc3uOROy3CnrhHjchpIDOtayt4lTaAsr4XCQW0O6GE0v2VSy
w/2Y2tZ1L1vDQ5bLzmVJtHGRQLoILIsaquxusrjIJiWYCd/5mSgTFX7lsJuopV7EVTUuwkzXt3UY
QDeAvZYkWnGhqv6dp40bpRkV7JF0KhEL49/0o2ETdojMYRBADopC17k5dxTXSsa/Jtesf6iYLjn1
j7Z/PTMNP68zHxuZbRlBYnhBm9OIPhJ6n5YZZcWoPGPC2m5A3e7acMGN4EOwKs9Oyc/L+se2Z1ND
bZsoyxvaJuYkzAF0HDWIpMg+Fi4YpxR/Ihd1aja+f6azVcAaHdP2pgKSmhTswiB9VGXsV73Xrmme
/VLd/f7pnmtNrEnv5n6ldD3nRjrYWTuzuNUY9rp9bzubZrQ3v2/qxHr68WHOtqxKrpO8jWhrWPvb
FmUEq1uzn1zNFVj6s9bxn48aH5sTXX/XtUnW68QSzcl7Yx3vww3I+a18lnN8rpnZ1iQPU2vnYg74
SnglJd2mJhFTl2QfRjeBBlLZt7r0eOZRirPYx61C9I2AjKyjAVWNWd+qylA8K2eQQCul5S3kvAfv
y7BS7uXtudjzv3hvfzQ266GtjLHajDTWLMFOhdtkjc8j9Ryu/OdSl5+PNh87J574uxenpzjV+Tbt
RbtwaxsYJ/2qbAY+DCPxbGxd+SUG/c3jNEUw4l2LkqmEkjdCL+wjHHzV/FvU2PqyNluQ62mmlKsc
WF2TyVSLa3WwwF/p1s6kH00Hl08tWfOxrjVXCWiZWNE3lkyZexXve4+67CHbZJRTg2BsklXKDNi1
YRVfZVmPIXDf2yujTibyWRaxfM22lnpQbQtbxlfWxJcxO0hDqV9NiTMuyrwGfxPHh37CwtLo9GjV
1eUmzUs+BJ6KYhTNopii74U53daGuTZ1H59NAXMBhlkSh3RsSJyjii1pB0mpC/SbCMCsZpEEc/T4
NjU0fHD9i7Hs1nFjHALV+Z7LbbTVQNBaDf7AQPwKwPpdpC8LH7VijbMocBgd97zBXzp22uHG55fA
FNlvyiYMtp08WjsAQPGlEpFA9PmyoDUxue9SSC+42qziXs1AceWIVzxJWQZ1L2/bMpNXziCN16Fl
VxeksH6MenzZtLG2qkpjXEtSSyVRJ9+2kYy1sxp2q2ns+71nNNIKSZm8aiZK95u8hhKWmTtpctaJ
2V0buQdqU6dwUq/jcBdHjr0BOzpeN7Elr5U4RlVUQ1kSCT7JS0M3J+cXieSfRRZQJRsId2c5EHNb
SrLgc5EwTEXqsBBJRE+FlzSqJoZ7bTYBNJnyPRgowH4iASmPBiEYcpJkcneYShSLkFe/6EXicpIz
nJ+dH73E6puL5GbrZ9Ier8Z6o4rUp9RWnivbuaidSpuveqise5EmbUXC1CBz2nTElCpJttaKAbDL
l4AeRiLVmqfeqh+noynFbhP7l7HfmwdqeVs3F9nZWORpoyi2eaOVG4j8rUMi1268R/TTh6m4i0rt
GUxzhGuqV7khArdFG113eDIaqTZtNJETjgaV4gIQse6UkXruNcdbxJNvLVo7C/Bw0F4Tq3ptZena
Z659Kyj5WRWw1IGDDce+DPOjL5LRtUhLS07+6ohEtS1S1hm5674uf1apfdeKjHaec6pCzrFmnXjJ
RNY7M6fXVtKSleEZxc+q1XM3U4uVnuG2COLNmvq9bTRHKa2fbHm6LAdp2qce0J5RXzt9+30AE+zk
aDny6FAzDNrQ2She8jjk1SJVUjfLg7Vk/qwIKNS4ag8GSuu+W3l1jxhr2GM86Wa9tmoc+eAX9UoN
Hyt4VrriuQS1+ePkJma0tGySZU68i8NkRZj9wmboDUkK49Nzs7TeJCNitxYnVDmghNj5kjFhW0V2
k1G+S7q82VSDgzWsf6HpaDN142cWSAdsH8FHVdvSQEucaavUvgXeGS0s/6Fq8Jcor+TG+u7o7aYt
y3zhDMRLhmxZjDGZWxxuLVvyFqMgzA2YXgfjoeEvCzO9p5KAgoAKa3V7mZMWk5vwPpNG7J2Vpd62
7lBM13XHBsAYHH0JGO+4kOPpJgzNnZaba9m/ywr+Grxx4KhQo55Lj2qE3oLnGoBEyuJV1Mj7gFob
uR5YGO3D1KfKGtrtWg+dLcodxF6gStovduBspwb+NPDHrgNKkbSMsu+ykSxj8j86s8NRwZep6U0s
KJpK6IDvTLW9aoBoosixqr+Fxo+yUfY1OOqhf5Ul3E4jvJDx7Yw3VetTpqWt+/SLFVoozS23a21y
8/5Ci72FPiKv8xFkBe2G4v5N2jmrCBaV2T851bSOLRBXdv01aKJNnvcu96etH0+PVU+oX46Wuv04
ldw/KsIQyfem8LedPi5Sz3RHGFNYOsuLClUdtvdHswkxL/aEdQerqrWxtZBW6ANgX67W66bTsBO1
lcZDYlNz5AWs7alc821OAVG4jSx0XOq1ql/bZrEx++wHb2oZTAAcxpggYPFNzQ15odr+Ng76o5Cm
ExkMcFj9EpTphWT4i8zmI+wXPr1fRdr0LQKul0sWXpOax9V3GL4pcXBlNRqceRv8V1RAozUFF9PI
anmlZrl9aAo93E5G42/JTMCbTv1mPTZpvtNaxzlO2miBNfMo4YcIuLYJRe0S1Qy/+kXEzddU8kWt
xtWi9coGS9spRWaqvGqDmbjAxA8tcCa7jYEEZ3zTKfBXY1zFq9iPeJ9KIN1qEYQAM6/7uwgH5atO
7crLNA9xcDNAEF/JfVtgvxtnBZUvVrr2eq5P3CvNhZ/C4Kx6Y9OqcQn5DMwyRorNKrGbL4li/qjb
8auuVIg84nrredPlAMjsui/Lq67h1+UcsGjkaFeB3+4kA1Kbb3nrcOw20NAupqZC32huCyCtQOW9
q8Synkbfe0y99kurouJMBi0SZr+7vDMOyNouE8neemny6vlgpWuZOrjrzvbM1WSk9zEEYrlxwAOC
IVS1ZKu2FGA4FpsIxgWuXga8MT2/LBxjV7Vavwga6+dQ4jjuTbBrzaHbtm356hlZs6PUs1+MuL6r
Cb8l9/KuVvw7Xqm8wGP8eqzHVcj2UWTxwSr6QxEBAzGNgCKRMFAZs9VlVLHLBhku3YWSKlt9MnZ2
1bxWvbQxQ21PlMpfBKq2ThQJFTa1zuhfCdL23i60s63ZqVtNUrfBCLd1irxVHMebfOh3MT7HfR3F
x0CjDMbLD7pfgpINo5+hCnA3aB3mqP1FbhWYutG934M814t7ecojYgbV/RCay1z2X+LSfqS0+rJX
5K/qoO3zZMJRPPppwEJeTGHLihJPL71nPhvGmCyqqSuwnMeevOT/tzFsvjxYFRAwF10WXkd6WS8y
v1nZnj8SfEY+qUnKCmWssdSrwl/ESgoyypTv8WQ/ejk24F1OxV8ScIHt8rtSgqMqzhH5ALbYV2D0
2emit4ZDZ2Yro2wghHo/PIjZju1sgcndKB0E7xyu8DJusl1tqzdeYz3XLAgZI2zIg1sSPBeKgkmx
713w0z9qybkN8uSy7+u1ZDsX5NceVCfaq3W+i4fo0sgoTlWdu9gobNezlbtQsX+0Y9cv+rZ5LKHi
MSUa/LaDRN86lte5tdLdFxKnJj9LF4qvRDvVptx0MupLhGcTQpnRhpYa7rwAzvDUXSQ4ag5T/DWJ
42/9qG7GgQ02Hal976gba9MXX7Jvq4Aph1Lzmc37zkx5u3ksIZ4s7ICQRXGhqMSKxipeaMWYPdSQ
2nejM34f6vGu6LXNaBrLxhzXowRxsQbllw0Rp4EoSziPGylVU/l9hPUxA8HN+2HpiIE49NJLZk9f
cJvql2FaXWrT+NyqEMgH4iu6hn04RXX7VE5/yvIAnDVchZMeu1WM7rrT/H0T9IdR0/ZMiD1wXXvp
WROJ5IKFki0f1nVUsHrrP/A9f+lYlhZ22rparrExldOBAr8j+HdpS1xojZv9shqZPIoURgu9Go+O
mbt2AJfDTL8mETaagBIPilRfWHm6MaTkIrZe04GdqTGKu6QGS99J3AVKrVs4hcr1HavVqv0BUfze
lv3nwKdarTAxH3c06R5pDzjLBObIoB2dPr8I/NKNeuu7we4bl9pL2CnSQqmNF0/G2qmNvvcet51I
IaZk5dJXrYfuqWbhRS5OCY6UfSnbGHGbfS0BIS2CMEaHaSTbsunh5DKiqxaBtVSDR8U2audZvryq
wgSYWpFMrtK39xGbitRm66p3biZnuIH0e61X0fesTb7qdlUs7NjZDmNxULGCSWVtmYTmwW8QsIPI
rwl02d+sXMd5ovQ2PohAzDof2EwgWCk0aqfGPcn3ZmE0VIVMUY9cdbwws+jOqgd4wYW5GfQUEHd1
L3POh+VVXk+5mOdTestSf8wyaW2E3ZItn9Brkh0EI93u7CuIZDvF4JwVGQjo2XEKrGQ73+3kah3A
7tU43k6dt4207pGrAPDkkLpFZR1nmFKU+daHlR3YzUNjOQ/kpZdCKKy2+aEMk6umVL/rvdG5mp1E
7F/BYxB16arJ6VGYS5sSYnHeahTwjN66lATe0uTcMGSHUgqflBaWsaxdaWb7XEVI45lngtOsNcsU
e5xFOCCZNZLXYPTDzSD5j3Y2riu9WUesFXoGYMES0hO8MtleO77uUPTo/XjkbiL5VL2O0jeqRV2l
wX0+m4DQFptSkr6FevAtymKGlfISxghZOru50akVSYg/rqM2WSupAcw62ctZ71DnCIPVHtGoOkUP
v9crEZAqdX4J4Y1yxdxe6028KTrtvsuN7zDDgFOCiWSMXdql8UChpuRK4HNhhoK77730DmlqepA9
5UXlNS5IXK3DMDkqNeWChWPFwOzjqObg6VXZl7oSRH+7hCAK+YQ4Rthdmg0K3q4dg60k2TdKDOcl
LLjZ6kWdul4d/oi9MlsXMgekOmO2xuaA2VoUVMc0yr6NfqvuQENDKmgnCH5BlF32PGtcGMziygjJ
uHJzwOyCeUbpnh++Jkb5wKr5kBbOxZQDm2fOXshQYJWWoocoCm/V0MddgIsBpQtLq6zWXRoJ0kx7
ERsohOBWfo1VDfVzACQ3sNtgY7ahvWRhvm2tfBOW9lGmh5YCvGmIimvfCzYOkiM3CjlgZrpzxeFz
YyYYQOSldCPXzYF6XW0VyX74ZKQMxaFIits6jpJoIcviHDVM32XbYZPRy1ujGHexNlwFzqRve1sC
HWH0E0sfh1S5IeHe9fadGpSPmsAkD9vGGMPlZGQhODHecRtJ1NsmEHVKdaX2/noYuHNTBLlR++7o
6/mOU8dj50/Xvm61K02y77QiudfZQuJB3oa9fYyS8laKwCQ4jMs0uw6GGHvr6jHscD8xVGkEna8/
jTqH1dAykIdn+Y0mFSvfm9al2d5anX0o9Hor295z09lslZrvqjH5uqhLwM8qN1EAtTeTbTC5YJUz
qpcDudgoKfvIVATHNo+/JEazKQILo4AC4jp4/e+2Ul57NijrygqvKswWVooC97wrejwpQtgVLcz3
NM/2LJPHrM7X1th+yTz9sS8UZOyAGVxd8xBMDY68cOLuSc+Vy94JnnQ/33lGu2FFdYPJvPDFpU8u
10MGk2uq4hv4wC5vY+TlBle2Vu6GZNh1TbXRE4w+MLnICmel6NW6kaG+1o6+C5LCWXgadQkcHu8M
p35Q4vwmkboLW5wG1bbfB0r2I0ua49gEu9pobpMCKDZao4zT/kh2WmJWJZN69ECET5a9aaIabki3
iZDCNr628/3JXKLHvq76+DK0p/UY2MckLo92h80LO+hiHBhg0ZR+BwJ/y+18SU1FspAcD5vhIqAy
C7eQrnPWrak9277xEA74poAITdZ15m/yRK8Xg4gl6FxUXAqKWe/glrq5jGWITfSjcxQQD0UUrvrK
ek1sG18P/bqqrKeaPJVbexX5PCWL3WzCDzzhgL2o08i7nVpMJgMrzVflSH5qsHJnB7TLd4dKfyFZ
s0ty54jFe/dQif5wwkqOHrY67pRLwUpqY3/hlfqPNq3bi2TqsFwY633e5uWjElG12Iock8V0X02k
nVDxUBs6dIiS/Pql8Gu8MtpxWXQhFz+YOJct4bxFoqX9QgpIaMUitaWIJJejE2KJxAqqt5Cda5EL
y73yshbZMcj4u0mtfsqkzYa4xiBElQ52oXs/SpV7rykybVS+stuI7Fsg8nBJUUF2JzVnsEsHpOps
rzkEpO46UniNyOWdCWafjvciTkOlpqumPou+joqstUNLvLd3jWd9VW6USxMxLu4vACjPVca9Zf4/
xXoRw1H8ZypoNmZlDlpem8lUQLkJq8XwLF3Ze4DrlDFLbvfAzX/FP1BZMFWlbIWskvXtnK71c5rX
UVFxK8LUGwrWPN1aEc2yVc9h4IECL3al81PNzuUHTrShGaQGMGAklg6h5GNA2wwzboQOhByhVlGO
8Sp/eQPpwkbtr1l1sBhat9sz7/FEUkJHYEqRKMBgCh1nT3bUlSKzOF/SqOz6B1H8I5xB+111tvxh
LhkXmccPbc2Sgn6Q9eNgySPlgXiSu1Dlp8ObkyXA/juilMv04fe9O5HmIepmyfBkDFkUynx8opGl
NUC7aXDAjVw4P6Ln2CX7s76PJx6iQEtgwoinHzL/Wcax81VtsotWSKeGZfGt3thvRGDtKTpf+Xiq
LWzMTGBAeLx/4uQoSk4Yz6PEKDtSk06f6rWoDS/cPyHtOzHJfzn7vgkvrXn9e+XbsVfllE31rvZW
Gy7vJndCqyCYQ+em2ImX9aGx2cuSfIvKvF5XSP1paw22or+TNn+iyuhEeph2qECkAoa1y5hlxjAC
HdIWKD21YNp62nk7J9218gHjDVFpjgXBdkqy5e8H4lsF3WwBsxRWS0JjNnhbZ7ZcJkS0UqD3iqtf
DI/qflqW++xL98PcyVfyc3CLIdQmuIm+nqtuP5UGpF1R9EN5n6j9/TgDEJlRbtlS4iREfbVbXAnS
snbhbLqN/OCcQxqcGi/McAupPJ456rwarUt1Owgm0qpiMZmWWPp8FYLJfJcvi6/nUpwip/7hkQqT
VV34XLMqy5RyfuxalKmj50TO5JYmZeBmscCmffHvvjbaMC0VpQLektS7zx4fjnQ4uqZI4Xp3WteX
xtHYRmshG+qP5qJ9BOBKTSZqN+Pc9jqvpDapxISCTA21CXDuk1C4NyMLuAbLssAgx3uxKPdLUZN5
tmRRdOHjY/zY0qx0oeyrqkhNWsI+dnmhbXXwzoHQYayUVbQyXFdenKeHfH53HxudzXWTkLo0VTSa
NQ9yetXDVDjz5j7N8tkDnNUtmGWnTZpMCwLjpizDFZC64sB5ii7hy7HSijMtnnyOrCqAfilHx9z4
43AkKhuBlqLBmJCKHVwE063W+8tK2Yba0+879/k4ROeYZQLJCW6esf+xrXSqZSNMG0KZrv9kUkCo
rVEwHmKCGId08zy4Q4qlbLbHYKk/aqv4Sr/9/Tf4dFThCyBgkcEawzFirn/8An4iOY0ndvIg+l7p
xF/z6zA/dx76VEP01ohN6YxQE2jz3TvU9SEY+2nE/RKzR8qj8a5jqocr6TZ0rRv1sbk0n011gTfR
r1PR/wdS/JVV+d2bFsCL/wFZXD6lgCyu/8//rtP8Lxvkqu/BFG+/9U8yBTkWCBPUkJo6dslM7f6l
bsBP6H9HR2WD6eGQLCtAJv76l3+QKZS/Awgg9m2BfFZwamfP/QeZQvk7B2uxglN6bipsU3/9B47j
+tcyBcnjX9o4K+KTPixnBuWmCghB9GViDZ1bC2Q1UQyv8FtXtVp97ZPeXnEQQEQhobd2uDEumzw1
V51nJGTWVYJiY6WuktLU7qTOoIKDa4WB+r2oImEs9H/ZO6/kurFs2/al/pEBb35xABxDT0qipB+E
LLz36M1ty+vYG5vKukmCLJ3M+10RFRkVkSntg+33WnONqWGJaqAiyM3+WNfxVwUbr2EIKIX2lsXY
zRmhJ8U+lEZ1YzpF4kUl99i4o6C013hrUz6kLxfpkjzGeO5MndYEyvxYzNxEh/oh0qfCrWvpUMdO
uZPUKfPrDrOwbMERSJ5JFaFVuSpV/Wc7Y++lDaQSVsv4lNcQf52cB3KUwsHJbFI0nP7NbbPWX8q4
tb2eEmE8VOvQn21QialS/HDU9OOcN0G0JDi6UP7TLD63kmRnWITluoiSdLnbmYqV7deeB36nlWT6
RiP7YIz2tGCnJo8wSKf3nfS9n8gH1Yp0l6ieoVEEFo91fJW19m5GlZnO+LEQbJXk4lSYmLDh+5Na
yo3aaIemLUkQpt+1uDtGqrqfLZKya3MiQCt5kSU1x2kqzLs6a/DLy2OZ+MpVgwHx0dHT6HGecuWq
TWxk7gisDqX1rtG/y1Hmm4OxIyBgm91RCvEfckMMoCj8h2461RdODk80SnRr3/EI6PoMx09Cc0Pc
Ye9NKfLdUuDq1qAcroJnq+fP+fmcXfLq/iWmI286XsnAUmRt+26cJ7VInaYcKQD+Ra2KA/1o7EOX
eNvFn2f5f7etf0Ewftbxr7at49p++ZG/2LHEH/hzxzL+oGwQIxydSz+GGeJW+teOZVrsS7KoJ6QK
59mOpf0hLpWUylGJYJim+EN/7liq8wf3d5NNjkuuSSxA/Sc7FtV9r3YsmUum+B90V5sWX56lwIuz
psHSaxdpbYVGqw2zn7M0Z/cpBoIfp7Fc16PUOzMujDbKSK/InPpeD630Sx2FnbInD2EjYJac4bbN
CY3Jra1cJ5I+fnXADhzV2hgPRtdH3pIVs+athZkEEjUClluSFAQLaHYnLL4c0p01FnpRZ6y1n2s6
5nuxmVVoEUI0s3kBNZVcWt+pflhJTRWMWV8f0qXpPg1cixLfcfrRKzUthLxahoioGyXDujQ3DlMK
6biK7MIbs4Ha0KauP1GoTy5UZhto5KX/kpTEwtxEiWPE87adXyB4wKJhAjGs94PR7qspjS0U4bPx
rZ0x2uO/lWRKzAk5iMifzI5JbK7ursIVw3EkddVA0HWplJtMFdauiRlO44+6G8JqN2haXfi11K63
uGSEBGg74BEHvoJYcmXmsEdLXlXV7aiVECHTetDBFta6RkJIMyPCzEhhSnfWVjxD0345dT1MjSiU
k5061sNdC3KgB4Zhh96qdfW1lTqATvvUKT+qEL0+TXlLiq7N22lm0zUrkBREJslUZ8ttB7Wby3dX
kvLHVjT77tShAHC0eXfZYauMMzIdTeQ6Koi5xmtDUr0wVpjJbD+kT5csMqALreZ9MVTJzSDl5sFO
45iEP45ypjRZJNu0Hg/UUQ46mYRy2vOx+JsuZD4zcGq9Yy3o4zQOMylHHGOkdQ0eoy52RmWqn3rM
ky8tKWrvizQqsZvTl/Sd07UUs6z0JVjTVP80E853nUj/EUaVfF+FJEJtaTGDTpXWG8yEewwXbbVz
s1Sa99PakX5NFxW5Vy8lD7KTfOoleTmQGXQIycrDj7oKvyu9VmEr0Rh3oRbH7PzKgLITXQ0CgOp+
DNt4H5YpPoaORn5NLybV70Pcy6ulqXdtkVLGp2jfWYQleaBIxxWA86weBZBW7z84CqKdCIUZTn74
qbZaMnjtZJGVbuPHdLS+IyqAVWJmF90wpp7ZxddJHqIi0qB6pMXwsBjSuzGH2531dg3PhAfGTNrw
NFIm7cmpgTN50zKZytikqNwy3NpOJE5PLIpDVeNAa9ZHvZNbr15XaVcZ9tc4qlmui5SgWIBuIK3d
1yxdv5VDkrGkVs3tu8i6g/iFF7rhvKs65SKtnXcsQ43Uj/opNTpi0cPaYcycoYaAv4rUaARCbvDW
A4yyG6RpwLWMoKrUt9OuVxDmGREU3jaKvqqd9KMdrJn1mEhMrEjzGzmc362zVbhpkrzvqf8WLtf9
YUSXucdidPY6UhJBr6OOJLFjXfYQDt2K7OjekdPiUBaT5S7QvXftqGGx6JCXJqzak2pvmntNDusL
I5+ygNWgCD90ggdyVwSx1hfoL0xuEEZ1bU5L+zgAg7ypqOvz7Cz5GCcpXI+ajMRoFVIGNkX+rGUd
ORNh5m4l3BN3mRGvvl0ahhdHU/0tbYeB+ERqdtSvzEyMoZHYIrWy9bMBwVoUWZ8WrZrIZof6dRyS
FA/1ZAJsHq3fcr1lmyKxS44pzYMxqrrLrO9/rosVe4qup1dzyZ2zGKIi4AVlBmFp9idFqxZf64Zv
s407yi6KJQRfS70Q9M/wmOzN/GrQbDI4Yo6cwsYKv9vIjhSEPhhfanFrPKp4eBs4R6NTG+O084dc
no+xHL93umIhtZ5ZhzlurcElv1m7EMMRLlny4Ov8xa7cGj9XhUIZKeb35rmEQWNpPxTFpBnAZ5a2
wMaPwON11ED2qbMpv2x0tY59RY3Nx2KcuTdNTnRhrGsHz2jufVKJ+HxadfI+iRCdqVmO/WqE71uH
s+RRV1ZGG0WAh+bYYV1N/AVSkXyuU7u8HPpZob4ZW6S7VQ1n6maqMEf+2MFgrANVynCq1kYZFUel
GNX9EFEStOvU0Wl/JAyHb47W7az1SeCES3QyCzveSQpmlKVGPkgBQuJi89vuZnPOHpOuxgE0qxRP
VRODT9ezBbWUFtq+GiPZ1MH7G+6s6CDmoWE4p7xXMb0tbfObQ8O1W6OzSneIKlay9JMagc/Vev5Z
ROt8Go1ETu+bulyumkVSjRa9hbFg7VAVWXzKVLkkBZxGalLtFSlDMdZOdiRcAi0AEKmROPeYjpfF
oVJjI/4wjpnO7qSOg6xMriLLsKBkCjsw/K0bheSOviJLGYux2JmmPaZ+WhrpWZ+kbYAGlhu3G8Gu
wnCLV56IQj8X1xvj0CwZggWRi0g/VXd4119X35yr4vir+jwdf725/+PTbRtSgBZFHIHB5b0P6HJL
PygqauKlUZt3ldMRRheylc5ZVixkQ+UMl/wpPPE85sWtXMc1DYtNsi3i/738urZXe8Oa1pHomvWR
JOEhv0Dif/M3iG7cILfPUcLmEFEdvMx4/W6iQn0RzUS1SdWRfw9qIK/RcSA0E5Hs+BvU/td9aICI
Ux0yVYRM1G3EJJx1nptWPvNd2NBTWh9dKAdULafxNBK1Nw/TxbnU3KukDn35os1NLAp2U5nGNm3a
n3tkrwR9sztRaoIb0xMI5HzpxzZRsG1RROKezc1BoVw+xaCCAL4SJKSsRIBPVJeVX3ufsm4P7+qj
ANuT9U/dZ++KNx50r9fFy68V4YdnbVeStnYRfic7udCusg6lZvHh9y28NTlfdOgmrh3Go56N4dMg
zp6AaNjHKehIW50N/W5jpKIjTQKxGhAX4cO4+ZgxbdU0G2vq7qmVVRAsinRS7Se3xDJduo+U0j9N
8myb3HxcZFgrvuo0uZwSCqB0Ps0M6v25T1PfGqdnn2ZuApQqxwre9rQj9i+RKw6xSsQxxVP9ad4J
BlaxB1JMGRvGvk3s5vvKyzkO3Up2zwLR31qWPBWpkLchI79K2a3aLA2L3Ip+/sXgn76UAdbgn3EO
4RcUQc2b5B9vp2Js/7fNbYQ2K+R5UJ/aRLCtMp6lJrnFZJ4LcLyeQ4JWQ0hQt2xm0jbAoTRatAwh
VZ6drwVcrQFWfs123yjgS1wN33Suw2eW4CuKBJG9F02KsX+2BqdiXfOIjY4mDeJ8qJEiBviX2ZB0
Z3xGDUpaJnVBpJzpVOX1SL5sWvz7Z03HndPPHJeiabRewB3G2u8+jr582e4TL3vU9/mVcvz9hnCu
zc0GaxuFo2Y6bSbWR8d+zAY/Gc6MovgrXp6HfJalGrqI7JLr3axKvUunObJQNziyN1xLI5ru5jrL
ztDUXq9J0QoRGNskI0mZ/svOywejn0gpLPhfPc7WQ9OfOdbf6ijYJapC2gz68TYD05F+seQopIKz
n9xWujOjycvjM1PgXCObyce7tzFK0VVxGLpSZQKGNXdScw6v9freQB5JtRBOMiDQFDcjUqeV3aVF
Rg3zvv/YHoe9ON3Um8mbjunpHAPureEXzCYYRwS7sPF6OTDKKg2RFGnUila4PFnLhTRJj+sac6Cf
s+J9TSZm8T5vazMJ5LBv47oXcrl9dDCQf2h7AT8UthBnV+tbe9PztjYrZ43GRFca2hLpaKdyBWRf
2H3OH8xAsPTOHW5vRHtfftzmZqIg+FR6XXzcHfwrtgdD2NfiiCC751s7N2qb09tGmDZ1NY2Vaxf0
iv6+t/LPkTOfQnCav9+CxGzb7g/kZqCKa5DQzCd7tGfb3lIsi5qriYBqFNcD+JzWHy77/Vkdjeif
V+3gd01wVbO4om9mfTEuM1fYVqZCevQEAka4bE3xMQ2ivbFffSoXE294jP1zTnlvnimcYQRgMZ/S
iPq+XALZvC6mbvUy09IZdh1Vf8RwsPa2vajzeVWG3/BMB0tkp7t/zNxiRTxvejOOahuVc9jRdCHd
NtI3a3r3+8F7Uum87tW/vm3Tq/1SrVHR0IBwixZ4uV3+MB6UO6FeUHRXvzzP5n7jEvvio7b3r1Cp
M6fJn/oTwLNLLcSTkbN8cW7venPNoboiQwz5nij1ZuTgEVs9hRYsg0v0V+5wJfn4KcEdR75wis8c
YW+8dnhUP2ttM1hp1iQUwpRi+xov4531VR99/Fi95hheVOAQLNc6I6p549QkN4p1EelRgSrabJjl
RF2qZE/yrkbeUg9fjOac2ORcC5ttsggtp59WWoiIomXO/TR9PDMD39iIX3zDZoxQ6I+Z2VLHOgby
TvYzX592wodIWIiX741Pf964/5sI+9cTku8/O0oc2//3P9mLPJjQjvzKg+n2H2CfDLHFWTrwNcFj
+jMPZv8BDI9YCCezSvhFWCz8O3Nv/YHQgzlPAlPhPxEXkb/yYDIGFCTVECrhTwJjdJOp/13mfjMJ
IW1SJmASlsb2gmvP9nIoV6BS7GElgzTuIxWstdx7Z2bh5nR51cRmnudNmGZU+Y5PbtyaF/mzKAbc
V+/NI1Lq/S+uIjEDCXrFmQN0u0u9anuzArIxj5ycakvahklO253jeBZsMxjfh5AwFErzM5+7uam+
anKzVclJ1aJYeGpSw0kgDZz1az/+EI1qQDIVigINyhzms2b3T8+FZwfOny0zMeBSGUI1/fIwnWMt
MaaOllE3UOZexO4IvE1zzfobCOr+UvhoJqfsKr8oLtsP1OWo+Q7moJ9/6C51UFqtLwcqlJ6zZ8Xm
yvTqh4lb97N7jDpKeSIDs3qaAcIMLzy2C0mgzmYTf3InO9Ra6qU4EwJtOCdYfHtA/uoWsUs+a91o
UGNmNq23DkaDFQSofPHkJrk9M/Cie3/X/WKpPWuHF1AmL2Lg18irjxoolgx5yE4OyOWedeH4DzP7
r6/anE+hXrTmqPJV4nYBqJQijxuBPFT8dq+l1/803vhqDDerGLUHBrliFWP9amDunSeuEoibouPP
ZsfkFhe1szPnzT4lWAx72BTBss2UrsdqUeJaGT3hZBl/oljx6SWRfCqCs7fgc21tZuksZbFsauSP
xBNpuYr80bUf4kNLbOHsvvTmtgssD386XK5A976cK8Wcq20/M3pCZ6r/mL+2hyFwWotk4EGAF7NA
j2N9d64/tyTEX6PoIJNEeOEQdNishW7AnJD05K9vnDEkvnKuzctMsQJ1oiqouZu/Sjvl2sgsxnUJ
8A085Ml0q9egxKIIE4Ezh4P25uHw7AdtFg11f4otCbMCMY2FBjY3P+Ok99AfiPMCZDCl+05rr/HE
yskuy1fpg3pb+1Pa1R6ogcD+tNxKu9kGARJaO+vPn7yGRuLPCTNVIREd91Pu1rl6PiL+1iji/ER9
DNpTZNeb02WWHB0TDZH1Ju7fXqK8Zj0UqLrwWnWIbKZ4ce9/v8uca3JzuvTRQtxPNCk1HYCCijr3
M+Gc7V37aY48/6rNu2U00LnlognSQQTC4ePUgbMjs4Bbev0jx5rmzCQ41+KWhT83o63DGBctasF4
m/nj19m13gvbnSKw6//b5smbBQ8I+y2Ja71KiaYWzLoxMB22lKOov9HI6acHvGD+hsXQ62FzhAUg
Xk22xTVwq9CX6jKcwn4lB9XbReGqaVIeWlPqzp1Br09a2kFBZQgHDAKLm30lLZp4MTGW8aSDAC1D
Ff48P1rCYPdbAhiBggDpKGnnQz6buBlzhvc7YUYdgzSEME/L/NnZJ2nZOmWOM3gNFr+Kl3ukprlP
SPsiGC6k4PdrYPuyftXaZhHYFVfWVKc1ITLXd5kPz1XYgwvbqwgUeXznfD/T5OtLBB+IsyJBWiJ2
xA1ebtjtlMiRUkviAwffaj3BlQkEbG09IZLAjf6iCJZ/Kwv/Y3J2qzj/9aUWtX6iNM14hfuP1tQB
6BiJlUGM5EN/qfqJP15Q7PkZHiCYanKaHxU/v4f1tY88dK1nvvuNCcV3//UDNoci9dJ9nLT8gAJQ
3wflGzicA6Auz7m20MVRvE2XIy17OLsnvNnhYFbxuaM6jmfOyw5Xk9nKjIkOF0HE+Du6FLrbuXfw
VwV2h+WPe77w6u3uftboZmLlvbSuM2FZGhXpKwx0uUJzoWNjTwPr2nynewUMZlzSSSTnu3o6093i
7395haTYUrBBVVGuRNjv5UeXCYqsYWZir0SEjaXXXWNE1+DU+n41DRJJs3mHwuTnmUF+q69FlQ1y
TYG13Tr1TKmaQwOwxXoScYIG4dNe8lv/aTVR5s0I53vr3e9b5Ym7/VoFpwzSn0J4QO2ltkkWWggM
83CU6WV8LtddgrSs32uD2oO+iJs1Po5y4dg/IQiiKoZOAyHSqFQNikAvKfo3hWc37oRdVRtwsbq+
vi562WGcyiWK9vLUzVHgNAmanrg0Cutkrp2GCExreRA8QB1KnI8Ooq4gk8FouBLIm9BFuYlxzjwT
ta5hGwRTAtwpcUBHIwBywIBRG+zaRmU9OFO9Psxt036ZEYhcTUaFEqiz4yQo6hrlp2Nn87GZO5R9
VZ2QGBtmGXYN9fdgWBVzfeAhGKancAjjD52+5EGOM1fsDRFYibWuhs+RnTY3dZ4kdxJEPjebc/6b
ZQxP6RjKgDTqSWncZYn4qWPez5ZXAbt61Hjq+I0+o2xbh7qAh7Gk2qXotX43FGlhve+6kMLpPpTi
U55p8m2SV/KFXLfxpTpA/9MGQw8WswE2yNL/pKlZV7hRboY1ix0JvgShJqjRDlLuu8TVQbbq4sIK
W3SUIL3ulGiQRaW20+6XNZFvq77StUvYJY0dtEtr9R6KNpBV0qAuOox/y/SaSs64KOlohYaYr15d
vOuHo1XmE6KG2rT2qzLO9/OcNrK3mqv8VW0sp/bnODTkPf4QrVHzrnOk7K6pxmn+AJQInsIuR8hW
xHtbH/TWbeopij3OjPSCer35Q2nrzX3T5+lJX0r1XkcIi/injNQHE0YjlGL8Z0xTSi9GFqpnj9Z4
jZ+5GigmdDUIIePeaaheVzs7Dyxrmvd2gpGNE2XxY78ARALZqPkKiareN0BDHJp5NVxVG014Jr16
raX6cocGsjyEjWScKjvOTFdieX4djdI5LGMNXC1LQ3wHFWs8UuqOO0E80X6cgBbQJVDp6gDycSrn
bxrBgOsY5e1JrSfzY49sSajkhgLYUVscl3lU7mEujYUH+Fs7Too+/2wNRL9BStJcfs/v12Voi8pS
7SN0TpI/ZXXzXm/Qs7pSm8pXRVtB6hqUufEg7Sf2sTBj4YK7UBNyLFEovxtDLb9sk2qR9wq0G+dg
jKY9gE9R1uLUmo3xUFoqm5pjh8UxkxIojZViH+No7d8lXP/8GFGkClnXSgqsymIMyyIivo2bOawn
oItqVlGgofdHPja9rODuozlTtWq3KNTp79NuLr+0mV1Tg9AULfHUtEPUyA/fdVND0T+3s3K/UAdh
7foySt7PaTTXyNTS/D3EE8BHpi6JlWe0Oy2BmJiwZo7xBHAFmTiSRTtNWlLr5tL7Q52DzcJ0BSyn
MUT1laS2CS0ksL3doUu693NsUxURlgUlIWFs3wzWQB6ljmYZ7JmzkKxvKvzuE03qHLdSi/XWtJbp
R6zO3U1jFw0FE10ceWNJ5TiLPM8bw2vhdJnuUgtF3NTMDQyHUYJ60Y96G72TzL5TvJBHT3UhyzUY
uUrURbgtxPIqqLjcYCcZq023JytRogJRotV10l5z9s1a2nIAQtMMvbrCd9OjgG8sjxlkUoCGoc0c
YjHqQP/mU1unqeUXeqFAXG3hbOZyX0Aqy4c8CbRunDkvM4ndJ8xyKPe4yEQw6NdqkVxtjeL1UTUl
4Jq1TU7aH4YxtLgMO5nutp0y3CAiT3W/m3UIWZZSmkAX20XmFaoravmz1Kp8vNFqY+LWU62Ssp8X
0J87ekxtAkkd1fWgJaEuX0nWCqAzL7WhBgkz99OJx2s0++yrU3OITLSLbtcZduWtktHBeCwHwFyR
lJi24Jqr99AxY5aLWfada+j9qvugUaJkF5nhw6ImdfTDsVvdet8Y0VVsmwXTQSdXcmhrB9nxUttp
dIpGu5DuBo6snzJ00Wg32DYQnyRErrxzmogqRSKjDsRBU2nYJvIIopShVnJxVFolVKCPGFJ8KNpO
TfzaylO4KLm+1ohtOcUpLpIpt0LS3lfXhbnYD0rtYBFthWUtB6NWgK81LP7+nbI2EEYHdez6Kx3h
+gdjrqrZH6SYIqalnljUqp41+W6kDOCjEsr5dKtofWV0cHP6cb5anKn4HFdJluKb5QA3tY2p0YIw
WmX7TkuF9JjyChiD7Voif0VdXLeAUiJp9haIz/MVhBorOVDwqqR7u9SUYZ/3ujkDjZ8NgA64FFQ6
BQu7FNoSFiiLroy7rAdXs9en3B5RJVpL+z1vbSfz+V7b/N4kSmlfrs004JParhjEKXO5WF4rI+Y/
tqq8IrvL6wEGXlym7xu9ietDvYAw8Z1wTkPOzEWbup1aq1PqarEhKeCZdGBn0RHSmjyh3uMfKkxf
FhwkNC1fu/u1NBRp2VlFs0QforhJKeMa5bZmEap9jx68Utj7H6UcFfP3FQNAoJqSxI+Bvlf3yYDr
Ttqv43wHuRFczoU9tX3+rehL2CQsG+Kk1W5WI3mpP48DP/+EY84c/tSzMnYatMWZ0t9pFM+tD5WS
rfOnmvSCtFxJnTaX9g5WjlkZ19FoKguE/Fknon4hmVUN0izW9GbOLqtqAbR7C97LkaPbQrJBoqWu
magSKFdiUrLJRCFPEMsXRZINyvArqfbfBNG/SNI8u/6+qpS6GMYvaf8iQyT+wP9miHjfsD+Q5KcQ
88mx41eGSDf/gCAgTOjZPnSqO/kz/84QyX/AeqFGHjiLTImVSB511SAMyVX7D0NF94qihGwTNXD2
P8kQ0cTmTSLUbIqj80t0cr3i8fDsaa+MzqAUw9RTP4QFalwR3rrtcUIdu/LM62crUuG1S1kXnjAQ
UWy+dqtDQCaDNHzROy+BWBw5bqxVEITLy9yQd42Gz/ma7Ipyctmcdony5dmA3P56Zb2oGRSPq5eP
L8R0VJGrJOTouG3sJMvboekUs/XkUzRgbiZcp0cqWDx2kenduP8b4e23mnRUxIkk+9BObR9edggi
iz2+43kPcqY4dLup2kV+706EXtvwst6ffVeLQMX2K581uRUoLhxKU6rQJDAYwyeccIL8qftY4AQE
9X0+8t4489J7I17DTPzrM5/G/dkUarsuWhWDNvNjpVzhQgNCSJAOhmPXXsGNRpP9D9UdTKWXTW7i
FrYuo2QXdSo1UT5Os0OdpR/+DxOGBcbxTGBI1Fe/XBl6rNcWANzOM8Ci3otI6fh1dJW9tU8+te55
c4Gti9uvj2INYuCGW5iqbpYihDAzlMXYVeV1ZASF4abt0VMCAnq72T3q70J1R+2AVV07Mt62wtHr
3Px59WaX2alIyAiEiwiUbILDSWMnraz3vRc65kFcQqvpallkP0wXP3KAUJUfU+mcdcobyS6wC+S6
dKRCOChtA+15XktpGpadl14KD8r1kO1EJEb20K+d96d6veO9bG0TBSIEBBYhr4ivUzzME/RkXcTe
6Oau21x2R2ogo7NtvrEqUXmRuEVvohP+2eS51F44AQFh9qp1cAHHUgl2PDNb32iCGz+2CDqKMuQD
mya4mVrhbPWdt4Yn6UYXdsSE9ZPYqylUcO5kTz1r97HV7YoJ+6LNzSrUytJMqnpghbjJF5FMGGvE
XQyeq3/DX8QlcXhe6/5GOuFlq5t1yf3HMcOBL42P88cV/5RuL4Kl1vIUqzxvIPo6h/WyPdHzz7Y3
ZXJaw+CNyD5DAT/Bin0/U2+yhkFRHqO5vTkzkm+cGi96dbMNTKGRLVw0O68P/v19ws5PzxG1E5g8
OznfWn4vGhQL5tkH1pTVhgslyN7EEYEXHZSo3VN7Ivb7z6t3Xk2bTey3V9ahSyM6ND5W9q49lpio
JLvSorKFBMbZs0L01+ZIZE+l5pZUrNDBbFaGVfH0VRayjW09XANQJDhm38WYRv1+3N7IdRJh1Zl9
XOQshxvOy25UG8I8cLIHr8vhI2swFfp1aj0LMsJHucB/F4i0k+5WroJHS6VAMpGwaoeRji11h4gE
M0lo+8pNvjLLluhyoPoZ7O7eyvKrojCPVbMo13I6Tg8K4OIOfGSVAipU1FQ/zWbbQ6mPisMyaWgs
O7R0SV0CGVIzx1NDKkelvJwDgjLcrQotv6oG9czEfaufbaRLbAp0xCt9SpZN0lyNTu8NlBe6+pB9
1nq4vgtI/9/39NN5sBlRB+wuu5yp6SLX/bKn9bGYM0xKxCVngJjrF6dhOtaP6g1ijGABsI43LvQv
5Dhnxc9iS/td05u1ouSTJuTIHB6fR0+YDWGG4Y9AnUR91Ll8/ht7OrIy7h8KiBfyNJsZNfeyOULc
5lxMsd6YVC+X4jN9+cZh+KKJzRZegs5VKnEnz2wq0U10uONdZPqRedb6+XXyg6s/y4+lIfBb2+Wh
GVUyzabBtkZWL8b1GYsBc982vtjchIWYYvv1XYxDB8QEtrlzZqVvbXMvfsDmUzM916fI5gdkOWoT
4ciKhdIOKxCsO8j3nLtKbcXPYpt70d7mnGqUqjNCnfbySwEpweYiRjJUHEM3uZU9ysD2Kda355Q8
4p35aoaiHTRE3RCvza32xDbWUB5Wi90chCjw2OYe8Ppog4Cn6NM1vZEEEKFy3Pc+O3sz0A/cIo9t
MFP11/ki/Rn7BvmST2AdCIx8SG7x0jkPrXxrHZECowSDV+Hr/N+Slc2SyA4RqlMFajFQOHM6XoPB
3ztznm5Y23X7vL3Npa+ZUi2PlrDztAfzTkR6g+YL4KvCVw7tQbpa/fFOD8af3TeqjpgOIAS8329a
b9ysefn+9cGbm7VS5rUKYVLsWTPQTFwngvoaDuPh98288cgWrqsioazz7NSdzeGKSQ+GIkOK7zEc
RiryEN4HhLHYoeTDPO/PtPbWDoW0FWSmjtnyU5Ti+dVBW51GT+yo54U7+ea6U5Nd3/oId4D5kUiZ
g7wP+v25KrzXrdooqwDLEDoRnuibfbFXAUKUJn0JakS1Uj8iAvf7D3u9WcFh4wXGm4RrA6qHlydM
EisjlpW0YOcq1eKJmxiGa2CCpGAvpyuuXOj+71t841B73iTRgpdNyjlF+0lHk32QH80THAcWBTUh
B5bHXqxUiA2n4XBObfHml1LVRTiGcdS3Qn8F4/DVNusepJ526hrMHauyEaYKxvtErT2tbHxyAOfm
jZiFL5ejjSO2TUUZxzcM2c0IVno9N2HNJlV7c6CfFh9p1W68cEAOL4Ht6oHIwEfeudXxehHSrKjF
IqsH6m9bVpmSwxnXhtPOAHnltj2VqmRolhLBbiwHwPcK3D5Cvzb1h9+P7lu9TOmZ5ugKC0UVuLjn
6wRLI3W2ookrr9bpB8nOP4TYuxiZea+ShWUMNJBi0pktB8fa193MMaASSRQz+RUESYutCd++FMFD
bwzAvqLm/bCSJT0NJOVUt9KG9FFpG/vrNCzGiaRi+LlSl8lTSO66ZCDVo5IY5bHJbK3eceVqT3lo
vEdl+C6yx/vSmR7arD60iXzHvTi/aMr8ZFZlgMamvrQtzJQUElMXY5FV0bExcObDRMaSbkgb2P5q
mrk/EfvzljGOPiUOMUinrd7PltN65mqCEQFmBICnqE5Wo6ApjxzbXTTpm55r6YHcMsf3nNpuZCz3
oCdysrXJqe/bBnyIOvppEsFHNXoKt2AZmamhu/I4fqvi/lpKlMswgVpGfi7IqulWitIPuV5kOymp
bgmBkMMvZCWgb/NAt6YHVSFjKMmXjCNeCWh/2/nQtdmDGWo3tlXeYNx3PyjyfdrFOYkJ49QWxDId
fbpOy/UzkLrbsGk/5aH8row1v+jpvx5jCNVqLqSU8uhxQLcc2ra4Noc4BuXfh069rYzyjhPlNmqK
76rVJp4UAnvPFn+Wyn2MHmuXElTZdSu0yjG+MTK5dMu5O4xxcb3o2LhUxZWW5FcYOF3q3eCKbHW4
NF8bqecJMXws7eKbUhE/k6t7I1pPUZpNuGIMd/Jo3KuzE/SZKeGBmst+Gtk/DHs5Ndrcejjkwblv
Ij8HbAU2ed+vFFgBOtmvSfdx6u0rq6caXB2xVwLQQf1jgfNEWzNUcfo1nmTdyxRcR0aZrFmn6++k
so6BxAzv+3EI0jXCcs9cGAsz8uJGwkixavw6lx+SUW/cKjaOyzpcdiumI/i43Ga9/igZNpccrAJ8
eS4+NlL90dB00Po19Y8FKJJc1g1X0aLJtch2MbMs4O5pTNJzbqmJS6fHbDa0vYIt8i4nk9K1g5gD
0w2huktnTi6nwnbVJro38MywOfCgaMwJcH3nqqmUggTRpLvdFAGVh/oEcFnaDXJ5n5RpMJr1+1TP
QLAUkMcjeXStBiSTpaUnLLvjHWT9x65Xv+hmj7TDHL7PmXMdN7J+FWrNuyhNHnutU3wGJ/fltm+v
FWtoXUISH1VhnzwtWJmMHZGJMcKvRS3yCq3JDHErXmVkLcMp7euv8K3r/0/amSxHjmRZ9ocaJZgH
kZZewACbSOPsdLpvIE4fMM8z/qa/pX+sDxgpGSTMioiqWuQi0j3iGRQK1adP7zt3y90QuWck1wxt
GeE0zSAMSY+4zrf2DDmaDk62Dv0UX0AsXUHCMUH5dJ0r+G2B/c44HWQ4Wq7hJZiVNBngsVYKd6Vf
8aKVHIle1vsut5pgisxRwVwi9A5Gz6xMR0g69MrHmWNIAoOnFeO2m7DlgrnjbfHoMJ1EbYsVvSQa
8uUCyI0LWwznjnm7OWvBHmNwlWnFPibhY5HutTAeVJL9VrLYy9vWVL4Yap0+xkn4OFrNtwEzvaBn
YUm8+BXdiuaiTjig2XiNlAGpAJ4tcZ/fKbne74xGvi61TnF0/AJ9XTnQb2zcaN3guVJr3JOgg2Iw
48KF0CIidPG4xk1/5QgiRsVrT1LTfRks6Y5LgrtujE9mj3lfif+n1OrukAS9ExnZz8AMoq8A1+st
xps5xIHacGT6T64bVYI0VdQWZMh69uqzSnHYT3GJOVXQBrfjqGOrV1b5rq6GlCaVRsDERZK30aDt
4lYHxSRi2Fk3WvcVCF33FWiFgmP5mBZ/yqrZW3nyi8N8aXvZ9KcbkqvpzUZycphqrpZK3+MydbMi
3UtGclMW4K8Uo/9R4/mBoNAOsbTxWvM+rDRa93Ilts1Mfc2z5jEogJvhJ9hv1F7fowpxirC9U0uc
VVA01dCGvNTYxWL6EmnyqfaGWzhXV4GW/qmi8JCL8tZXqyuPlUHNfQY6urImmlyM+hGX8xuwUax2
Dc5W+UtupjcGVjj2aA1P8oTTYtfAEdN7dY9R+Q6hQBTqP0u0cW6lWI5Yz90prZMM0663GlsO/AOg
MyqbUEGLurB9OCxhp+w08SsbGRlEbQsjrrFw4YTZWOuHXLC9ifF+1DJH09rrwH+F4NLYloopOAK4
uIEepw6PIav3pFlXTTzsA+3arKIbTzDx5IqC67DudzWCqwo7K65vwYa1+yaz+P044VEB7Ir6wQ9g
2NV/fKuyDe7mEaYdogC5ljHjxOJdmvQaXoqlO0Ihk7KjPuYYrQ9fPTLZPOu3nfGzGvIdLqr20GDU
ZvG1SiINuSR6Hv1L4Fen+jbCOQjB2kYMQiBqYB9AI19xQW2jM3TToXALS95ktbYr8tFpvcek/86x
80lTPTebhN00S3u4wMAj0+6kzu6ziJ4c/RqDu8J/MqoUi5BrSb3KfI8W1qHnb+Qn/uJJ9yyHPpFN
wwyp85dU6zc6ixlIUdcrwqM6yVfGtBOscqe1+BgaIt7g1dVAuxETNxKK7TQVm5HamICHEI69rodM
IREQa9UnbQjYqvhe0urkJXQPpPHRE1Fieq/CgA9qix5TuK3S3yQ9TswFZSjiV5v5TmO1z2GBT5UW
bkI92rWF6c7rQVu0btEUruD51BEibFbwyswKJA5fFCX+3Yaq02eNHVD0L71f9H+cZLTb1vDaxvmm
QhRSqiogPUoBxXOOXaomsNbmuBQPeNG1J0ukbgB11eh/N4F4a5n+Nm+fFBNY4UiLGw+FKmNvxelT
wfNHcfrC9R9eXg9hD66v+941gFes4TEfI8SBzT4Mgl1I/ROn1JuurCjPVQdNyfaDF7p6Wj+JEdqR
cov6zbXkdqOV4m9gX69NCFmuxn1ykoqvWVzbzSC5sdZciZpyq8sJwnPf2Gophp9t9y0ysZM0+cY1
Rdh6RXmrpK/ohn6DPLMRbjjzxELPgFrpqKL9mAWXWRswaa7hep3E6nedp84o3PQRrrSoGiPvR49b
kFf86LR6W5r3YnWHEYwbYzgRB5Agf0vi6Abmq8IiGMXf5UhzEjnaN7gOWfltW/xIwvYqFHDuqu68
WsVWqG22SuSHtjfCSixKvkrRpPowktREsXbVy9azbrI95C+yXD3A1rqqQg9tR3W0En6bbry0c2qC
wg4/WO1QDLcZuWGG3yOXz4hARu2L3JXbrqh2svqQt7B/RMEVpPQYod+Lp8o1OoXFvsyuAl98nQU2
Q9+iA5OuWi3aYxu9R+R3g/qUfZvbxukoqSixIu0PPdl3ozhtNPl3r/OF+bENIDeD0x9tp3G8j9Vu
k4fRLp7EJwkZEko9WzYb/vzbFJoPPaLFqeq2hadXdjH8UZrMzXBQGvrSHgrxmQQV6GFlggnlbWby
4DRadlSgklYiutjwpSmfkXqd+gr3bfFLIX1vWg/OXud2+nioc9LHipQ9k25Ln2QPYELCrC6bFKzH
I6hIOnle/M6/zkM0pmGzy5Rs5+vNjVz2P/uGse4FQMaoZa9TKJ5OYuD6Sll8j7PqaRzKU+u1L1ZR
Of7Q63aFx9rs+fws432oWOH3oRwfShOljFn60SZLysmeLKCjnQnZRZNHN2m7q76p4YKqjmx1h6b0
96afHQTTcOUoifdYdm7DKD5FOJULsnKCc80xqJhGtywk4zjkIxpEFXtCzGPdSKM+Jmiw1PoBIE+g
+SlZWXdfyc2PNisPoZHcaSQCCJ67fSSET2EzmTar/U9dCZWfVTmQ3au+fJ212CN3pae0GxZjNotS
kAWYzwgWUArIk0HtMKpJUytcz7gTDVMgeB7tNCOiwI1eyEBPvQgPsAkTYkkuaFpQRtWlrsFJwYgO
YFXv2qxvTsgrc6ap98TvRUSldVtNb+5h9MFGFA30HhjhFY6eJvWhLU3LiZGj2IMlDLZadv1OBQqw
NQL/d57nicMOM49NKzoplgvbrhYcORbp+fXQdhqRjI7DNIP2e90b8UnC1PyXB5YUXUeEWaGPSaef
4CcWTLeD1T8UrVDucEXuHztLLJxeHIx9AAZ1Zxm6SLF4RBYnxT3DFOe/cVW4thrWbd/wD4GZhbgB
s+9PkpyaO7PBMGCjvonAfYa4/8WemOhunxrxNmza5q5NpzRzu15LT51WKB0LcNBy0dyW3m3u9f7X
0arMe88LrRPn6vgqC8L+e2HmkRsikAX+r0a3gaFDxq2iict6r42yazHupZPRlv511ifxnRXI/U2m
5h6I2UCJTwLMYRIBKSmu+zgf79k0ygZ/TCW4xbobQ3IriLdYclqb+XZz3yq5f4OiWVGcsZdYpJQG
z/eN33FUreDi3TBZ0cxP6Jl3qejL3t5sRwNzx7qt7jm/D6guOxHgDHzMO6lrvBslHdmNq7pKb5JK
+I1EOht/K1085VuN5iXc8Gq92uZJ0PGyI6r4R/RpFeat6PAwFSyr1NhYaaYPr1GpnTRl/IHgBX5p
JKl6ZnNDhTGqUtG2Y5cj1AMs7eTeHnS/vgm0Asl3IY4QN1Or8O+zXqDZRJRCT7Yzz9e+drVf7jHk
wmo8yodqrd9tLiUtSk3ApKEEYtOrzxT9j6WXslSsCHEwTRcZp62OWt91ZUH5HcY8OzRNO7lC0pTb
qPHvLU1Qrkyws0f8EA378xLQW7/D2Q8h16dKigqJbePjD6lwWuw6paTrEUvFa0Afz4Y28b212miX
A8JkHR3NxoRE1ffDkVd8G/ajdZNIZX1UZyyoEDtKKjdbBH2Sq9A14EqGf5/ntEe1+vScxtjOBRPN
u1MYQZYP8A2OMWgOZW6PyGBzuwnyV8Mv1COWed8+f7olGo7bDvxUZq3ajJmxqMx+fLqmNXG8zuXW
0a1Jx8lWMTFZE6zvqcD8FYZAswM9E27STv0xhBG60qR3TUn40wQ+rtN6p//Ajre+Q03QbtHQXasF
1OZU7R+UINc2OfQ+Rx2y4NAG5vdCmSIcfythpQZ74ZaA3jqDfiRT12fThUVZEpv2XisK+vjkUAqp
/Gj9vjZ9eiHaIA9oICg5SrRq/jOSSOvyQJRs4ETyfZ/Xxq4UlOLeqGqYd6iTj2kkPDY+cBEqkdJe
VJL4VfGr0QF8/GWSsi+fD//55ZakaQbaErqpuOnWl5NrysNa7JWK+5QNfbRu4gg3qoNz4C5x/a2w
Ak85l2DM0Wa8oQncypTf/vydYkAczNCstfQvYVt3mHHMduDE1G5Hjq2bdX+us4r/IuD85+8CWp0n
KFiD145MHUFXfwXlKk7wbJ1YhFhcKtOZEiCL55nUXfmDHkdQgmJrA/3cyntNWVkMVkdwcY9cSm2b
G3ggcU1Ta2hYlL15RxfurPHIHZ/+97XO4rPS9+Lxlt+nplaD2c2Pp9WuD2DYGnosPNOdAlI0Cx+t
YbCVMV75oi5GxcwGqxOaKhGZfnxvepeiD8p5b3PT/VsX7k7dVqtgysvD+S7OYjilMQB0EhGnP4J1
+x5hYTgT0CQXd8it4KxOlrPC+jya7+ItRrOnr0ubEyWuL/XjDKDF8INLGhmXxHULt3mQPmwci2Dz
5cK7ya9xcahIE8H07CqsfnTSN91bFeee3ci8BUEXO1/NK2foAHXqQoN1af6koZY+BYqjXHWv0153
kJS5ypcQMPq9fFV//Rcs4b8kGr8tfmePTfX7d3P6Ufzv+V/9mRdjFfpB838+/iPwm3/9l2cR9od/
cLMmbMb79nc1Pvyu24R/9a9O3Plv/tM//Jdvz9NY4NvzM2+zZv6v+WGefVB36yxA/zkv6Db9f//3
/O//pQbXrP/g2gsLDJhvlgKmgf/SX2pwjUn2L/W3jDBcpCEY00Mcf2YG17/V35L+HyzxKsZp3EvS
uKv9l/hA0vJiipRIRV+OvJVjEt/nYiJDQy/CcGgqpwp+dJynEYpvlDTbjNRHciNxWoXKrwGcw0iP
sfozFx8rOPyV9tUQTm33W+CQZfmy82607v6a2h+02ssZL6LsoTFYnjEWyKaXOVukBgZOuEnETU61
rYbxxUqq18kYKRPJ0lHyix5b6ORZxvz61FZgZkbvF1ncbRYIe5UDk12Eq0v2pd8EkpXue8tEGru8
OywDWccMmN+kcuSrmtTRMTmuY2Xt2ec08P3XzrOTSc1urFzJ8nIW+WrT9GolhBGojAP9Jcbed1PU
eJwKD+M13mOroLwzxcAi4FIy3tV0RMvUXx3jUT+2u+nNI7I8TKd/IDW8MIjzle8shZUQqi7FKYqU
TdGI3xCrzODMIAFlq+3Ng7KbScyeTWl+uyYVP5Onz8/3PuZib5gsXtJoEBPRdGcXh2Ib3EZ/dBsr
N7c5DbAP16Q/y11vGXHxUeU99ifVSMTo4O16wI6lE96tgx0x8TqfKkwUuslV1MXmsp88pVmrNnSu
7OlNxihAwnVCtjl9AftKQUEJSHHR1LhYWquy7Xd4qdhxZzfYJWxo6l+VHl2cSQoLiar89ZsW6TNH
UauqLSV+o71QHna8g35tkYKG6ynoMl2jlwS8B15pqCZA3y7F8mUohmEdailvNdy/dRyAQvRsCtX7
YLeyHLEkLz7Juc5ggAkk4Pzxf9yAqepliDO8FMHqjL/AigNt86HdYqrqlI/ZRrtbU2WcSavnx2Mn
ZgUkq5/PrR9DCjpNWk2Bt8+8HQ8H79krbe5FnX6bPDQPTWx3p3Wl84Xd4GPUeSDeZRpTGdOiqhpo
GQEkKBpOL7bk2TSY35sHA3yYcVQbt3oYbgy6AXdrcscLX+rH8PPq8S58W5StZ5T6HF6iDwCrZhoe
b9ptD/ajNYG9em789fN3Ky/lcn8NtDF3JqHXY+H9GNPsm1LMFAZ6zlC92Ilwh9jLO2+n9zMYwo4c
zxFvhWBD0wealLeV+Kn+xc0YYMpxv4qOWmaWTDM2GU64AJywo1xuM8M0WaGph3QmjDbsSHqG8o2n
2ML3/rr7kpxWV8ezBGCOxwyTNDS72tnBEYSpyZ2x1zu0ZZbGFhMXasxD0JbBHY7zSeKo/VgIXxS9
KorrLM7pnS7LWPrO5aDUnLhIFS2q1iW3QrEXUkdr9RE3pdrUALMbqDHMXYZDVnWaShkg1ecv72yd
Xfz2xXSF5kBJKhewcOXdKYil4oPOaW1tXp59/oRBgivPH/9sDLLYkcdW9fWuLAanLLDqMzGNEcSV
Jzk7v/PaDZJuNDHUA8yz4hD3roPGoM2v4SUO/uSMoWyAhfAwXOHisVLuqtGNq1sUXHZQrloMn+0k
i/CLkZy7lcs6ZMrD0h+x5OUqAwUf9xM3yUP+a13/Oe+AH5Ic4s32byQCiL+s5ZDCOyjysvIxbE5q
O1SPmtzZnhdsSwyk20B3P58nF16gAQAALtNb980ZORE2gh/l4egISF3uSoRIpyIXw9Uz1Fl2YyC6
5ByFqokmHHxJPq4lY+Rzv1SjnyqYkd4u3Le79vdfDTH8fxPmD4G7ys5dC7pINuK+rhJLI2iDM0kO
Ph/PNFeFvUkV9kDf8WmdkX2+0b896Cwpm2WDZ7IK6s5BIXsTGoVDdid/iSj9KLtgPz7+N0iIyDsZ
1H/HWmJkpgK4SR2J8/OhZ6FJmyXZ2swdlNSA/kG6eL4Af4y32BCoYqoUM9/iqb1DbgHyjdr9uPHe
mM5ri8uZ7nPOK7DVpMMY53Sstxerix5oYhGUwcSmN27e6Nwb/x4LuxCRVeT4R/EgHYWjRD1abpAk
rS08F76N9+G1hexUNqQuHIdwDv8X2qsEr2BbsJ5nwnr+mH1R/bWYF1abDzEXQzyloo7DEzExswHw
BYLue7efbaSxmdkqnO02n3//a2M8n7TfJxaD2NGDD7zz7SHVjUQqJQu25eIehqsWybmGXUiyE35N
2XYl9Pl0+vB6Oa5/CK1pUwAih9BoRN5OPPGp3gKDAZ1mOWumFpe2EUaW2pSsmJwf3wbiXQaFwgsL
3iKeAMTpOwx4t9pD5SL8R9K+bjd+nq+xXUGyQtU6dzfTffjx2Ro/ybpORqUw77/ttGu/RLfeQXOB
Nrg+MB9/U/1eO1tdmK8fYi52KqUEb2FWxBxM9VBj2ejl6to7uzA/qTlQfgBdxU3ecneq1H7oxRBJ
jua73MpOzvSUPc5k7Va5bq9l+x+kvmdp6DyUf4c0Fp9h6mHnbOCq5sCEnlxDmRkqma3n8kGp5p6Y
7QjOphW+a4FxHQ7PSh/dVOW2xpO0LF464fD5rH0rsCz25w8/Z/GFYgCn+kPKCMzNOjgRe/6TrGzF
5EqIHxr/Jmc6SfZ05Z/m82XJjWV98pUHo3cN2HUY1Bi29Ed2ZJR/GHqe1vu/L2R+H37f4oOWyr6f
/JbfJx69Y3xs9v1W3apXq9DY883142tZzHBLTMS0y4hT/kl1Wy83Ft3JuhPTxKP8SGUH8BcH6f/O
evXh8RaTPB8MvekrwqKe4ISb2OpmyOzp68+Cy71NYedO87vBFtWezRM+f/VnpXT2o9kmAhAi7coU
IBePLFWRqeqpMgKoAiyClXdctQ9VH2wmfTjQXOh6RvMghXs6ndHzXotq9qCq4ebzX3FGsl3+isUI
qAGSPr6J8e0+K7+ZrkeOYojwxg35d/KL776sbTq4XNVOD3JoC8VVp15NmZNu15oGLi5z70dkniTv
FlUsVD3BihiRmV+a9bvxe0SDCyZYTt5t6rsgcf/B2nppDXofdJFLToC4eiSQo6OfskN3O3G/1nEb
Jf3hhfwDk7tLy+r7cIssMuh9WhQMwlUj2t7sXkfuufJK10IsrjFgbVmT10oj4u9xmwTT96yNX7xE
c1lrbK3DSMb7mkwjr/JuUr+q+bfCN7fF+JxV28Tkh3XxtrMwjSz4HGJtJ0gFSrZkD9rJLcTVT3Bt
/BdpWZ7JIM09BmS61e8hDM/FSo88t+WExBXdOnphae7ByfLDh6cutgD0T2NrzVO+5wpX2+Kpvmup
uMj7/2r71DLQYnE3jNxTJ4FAgRIxtC2ovf3n7/rNSGm5f7ybTupifU6MOoqkeRGZ2wpDEh1qJcPJ
kF2xd7275GpmT7NyPsrZvZfeox1aH8+LSwjXJIYpv11wGIspDVuxbEJUcYyndy8nj9qL5f2QhCO3
41v9WwfEuXiui2/1tWJwMNx5xn5Ok9b3qktJGR0vHGPQFXBDv7xjaYSgQ3XA8XNmnYrPdFeByOda
DYVbRRlt7fVeXMHfx1t8aELsWeMgE08tNgj9ZjXADGTJuVq+HrgRDY7/naTsfcTFx6L5ET0ec0Q/
giWav1DgWlk9LnwdVLopFTCGEEqQaXxchJuk7wAB9r2jBwXTqpDqzRCjf4Oo5goWuFbT2I6V+hK0
+jMixM75fEafl8lmB7e3KznULWfN7cg8mqIwu95p83wzhY3bZ913pQS7F0+h7KgSnQ56df950PmZ
Pn5FkiJRe0KLQiX4TI6SlkPiFQ19UYLx2iSFbbY0xrWr+9v5Uge5Ap0opRiqFni9fRxa2QrVhE6x
mUI8Qzy0PQZN3+JNMkPOt6O4DgS/8Fycc+lR1dhSDKAoHwOOY1i2I5iDt4DZN3ygHAh01FYBW+/6
26q0/8GGeuENfgi6yCiMekBLnREUSpFuhzf0HNos6QjH6QJHnf+reB6vZ3fTdtXgUL4U+11hSF+s
uFMuqDS0Dnj82uIxxSH8R3tjAFrOd8YmuIk5kIqTDf/YhRN4VDbIzIGM7MJt/XX6ITvRcU0Mcl7o
/1ipemscfJfSKMEYW7lH0ShMMJdVN80jziFH7850GrDA9M3txuvcSW//gZvu/KyLSf2+SLb07qWx
dsB3mbGIDsLLbI06j773ghp4/dx/fqr6UJCbb+3fZ25GqBVpNhfkGkc/Jt+GR+HrbNvRbeRt/9Tf
elfVTnDWFsMzjtNfFat/lwH1xVKlJoBTEUTPZWntJX7wjoojCQ51FRfNpxs/0VC/iR8TV4H3+biO
Hbv0db2fbIvMMYsjszYzwmdIvadxHza1k6Wvny9Nqw+5WDSSFrmlOkep3fpZ3tGu91L8ih9qhMsH
jaIZrIFuY+zG9kXf6lfrd6wXdtWP73axy6WloaVIs+d5BFzNHfbiLfPIlu3A9TbFyvK/NpEWG1yd
gA7IKxYPf9L3Kkp205Btc2q33iDbn4/s+dH2w3MtKwFFQr9ihjjrraiiXDV7kJnbdUXdhfToY5zF
mqRQSTGEeZaW7rTVXkS3uA0c3fFtYzvnC42t7EJ6FY/6NrsPHdoBv7Sbz5907RUaiywxrKoqUsV5
pl4nT/F+umqgcMk5Pt7/xNlxbdFb3qnqoTo73BJu9k6ontSER/WKre/S5Gr3jkEH2g9Lt5sdVNnT
6iXy/EF8su4tLQbQsGtiaxEd58Pr1FYOw3Z06Z/be45/reyEe6g1+/XVYPWpF6tRoHieVM1N3XMp
p/hWPAl2dSsF9rS33O44eyr0IfSLwPWdtUViXl7PH/nv0v3i/WZ6Rk5X8tVUYeYE9c9pSlem0OW1
7u8Ii0xCzzstCgcieFl57ScR7a0Wx5li+/lMXXuQxT4SNy1Y9Jg7gW60HD+5gZnpfh7hP/kW/n6S
xWsyYj/XNZ8Q6i57Kr7NJwSV3SLj1gjnh1UB49rALTYJyehzziwM3Oy8hMPjBtdw1Q5AhbQUtbrv
yfdxv7YxXoypyHTjQsdie1isOCkA5yz3uGQMaNYuysodtKNXyPvPR/Liu3oXZTHpzKJtew29D7gv
VhGcRbPu2+cRLj8H/jL4qSLQUBZbH5r6rvFDIkz6T8DxQ5PY+fD78xgXM0bl7xiL3a2o65ieEsYq
07rwGGqQkRX5B0X/21T06HcKygcF066Vvefi2Kno95GgQWpaHrLqGJx/01m8IVoJ2vG+KWPn8+da
i7Ccd3llhmHElb0m9F/HLvlehU2xsihcKNixtb17jMULUn08HxLdxNaZSkr0bbJ2QCWv4k14HcD4
Lmzth3q1mlKvPdnijVl6ETTiSFCBroBk2/vb1PVd8a5x887O4oOyaR+bL2thL0dFcYUuSVTQEHzM
cJMCuVIR+gN9BbFTRXQtStHKpLg43dW/Q8w/4d1ZIRxNpRnA989tvmEa2UlTbXI2z88nxlqU+c/f
RSlM3TN8kwcJLXMTpa4uXhfRWg/OxTTu3aMsZp+W15k0VgQB0OCkkmgX00kWcByHHvI/e5zFFBSs
sY40k0GjUQywCk6MXr8R9Nb5PMza619MOoiD5DQK6p0w036linrq+vbweYi1MVukvp4uJLx9QpQU
/T26CK34VKj1qQyb/1kkc1EA9YJIruAUgJ9J5AMQk/tBybqrRm/VY6Ku4n1XnmvZ6+NneZzWeDYg
4Td37YP1SpcUFy733oEDKc3h9TayYyctViFEl7f6v2ehudih9ERvplbgOWdfuZDbbzgAsFq5x3Bk
DuKrCtiVT2sWk7//tIaw8Xw/50m1+iiIsN3ir2r9+Pksubjm6uCNuHOGJI5y+WOQPozMsJm/31lH
UNX3YFLJ+ThsN66R7cpmL3fUVtZSinP5HoUMc+4vIaNAvr6srPCdCVLdcFrCnuRa3UQv3fU8qsp+
vEluxy/TlenMDrTVwwQJr+NcETrqQ7xVfvwDpco8jst09/1vWbxXtY5GNeHqmBNp9Et8U8Uktm6n
T9Fe3guHtSuKS9/++3CL1+p3VVVaCuHAK+2Dor6q1em48lYvPhLiWnDQc+vkmRDfMyrDC98OLaPb
/Zo7eDglbYobxWXxPK3tZhdK17xOhK/sWrQAgIL+OIuAQEuqoKK78YT+noZf8dCPAyW6GJ5EIgY/
Lc3fCaNw1fbezVQX91U57XMBhqNpNnefP7tyqVD1/rcsXqcX6zRim/wW6zEMN2N7LY1XEwpQhXr6
DKxtKOfMruiYsnITG7nya/5Y3lr+RjgqiY1fRlNvUbdpz/WtuM75u/j2343U4u03jQQ0NkEwqNkj
CgVoWTREu+EmP3Q3sTPu+6u1+XZR9fV+QOaf9G6LFgx1FLu/QnYOVa19vFNtZLnHdX3gpcWZOUCL
C/+bdZEfQ+lB7FexKfMpDeYpbn5VFoAT6VQU0vbzt3xhbaQLYfZlENHcQgr6GGichqLsBAKNQm45
Xa++mkZ0IzdAEz4PdOF9EUjFPpFKuwR97mOgySoyYRSZTbI1HMTcew3lbPUNLZ+GnlXY3wZKVe4o
INcvkigtVc04wvsYkHpxiOd7Jjp6vpew1K2duY+OhlNt18SVZ9/sMuj8Lt9Ni0ES00j1ZzwZmqOZ
5Gk6xdVAUVd0Yvwo1wCnZ2KuZbzFSBpmLJSWBNlrvk4bn9XjfDULT+XK31UYHSgY2g2/16f/ckou
wy5SLdpIpElQGNssuq5pJImFHTgBu0hXz+bzwvJ+H1lGWszJIZX0RCGrf9tKwz3VuK12UzrxHWSv
3bSyzOFVfxaOswNfmaFw7FO4bPr4/mKsZPpw6tWN2raZLDmQGXvvGrNCL7uOgrjr7zVvy+kiaVxB
cATUyGKG8Y4CLvBbNJURcDS8M2Hap51ubPspTvMe+llXlfFG7Ks239B/1sbHWCTVBpRRJwIN9lqq
GzO7L6atIsLPLtzoed4Mj2UamdpTqRqRd6zjyOi/BgpGOHddUOTGXo+lQvlCA3kd0bzPKdDbKr4f
3xZWmMMKSRotuJ58zfs6eVXmP0eI7JHJZIavPkpq14MNVNWaaqYnB5YrBhNwVLWfBGrYej19NT0Q
goFTGbWBudnQBaMHlsXTjCGxPQFsxJ8kr9p0Y8pKIW4Gf9C0DaxvVTlEfWxWbhrB9WbZ7+TAiTpf
q5y817tm38BZ9HZF4tXQuMJ6Rw0E2hLHHV36SlFZSOxkZvANpiYfQ78Ov+IPZWl2aZY1G4k5E71z
oZ76K/7fkAROMoRquJfDvPyiQcRIAH0NSr+3rGoITgCu8Fiz/Kjey2Lbv8ZTAylsGuLWusWyDHCp
6g2Z4oaYy/VbK2yzY+MNGhmvIoTfijgDbp0Fgwx3KNa0a3Uwq5vCU8LvY+5PV3mcq8+hUgaHQGv8
Q2JM2FH5kzAdx1AqoRLI2ddJMyzYIGmmDnajWt1jBqerh+ISYmgcer4FJSQci/SORUMddt1kZdqd
Mhly+z3M+K9sdOBNyQmMSzrN9k80KvdRN3bPaebDqt8kehpWP8WkCMxfvdYmv6a2y6LB9vU26U+G
Gs/GTYyqpN1qWhi1ol3FopbeVUxMaVMrWpWASU+j0rZiTk/2NGaTcdsFudhB8JFn/Vo3RhWMk8Sb
oEzF9Wgae2ZGgCWjKKRthulWleRX+iAF3KuPVmG+KKMgSg9GYlW/we+qT+qgmT+0tmnb61yK8Eoz
5OG26wdAGnGVd7SVlL4W7SjOJtk+4821ht23XdT8iaasVO4lFQbFRqo4RH5BLxuntPHrcto89UKm
mrhO5r7cPqoY5UEmrNqsUiNHzuNYeO5b6EY7TMziIYc5MjI/KmmyEvhNWlScRtjwsBfBkTZQlQot
vJWDJIw2+Id2jZuJk94ByCiNnUQLprTrFGv6BiUj1SjZjM20barMs+xGEBTDbWZ3702VTQEIvIZG
Baz8sLQbHcuvtNhOat/zXJymNBCXQq3Vz2ajdmgqS6MKHrnbzvR92FpGdBqoEx/0QTHrFyNVmwyg
IAZsyKzUyBDtsRn18YsVt4n/GNM163+RBO7FbaueiV9S13f93u8sDQyXIQ7ea2eWpoK3odUa4q2P
NxyA69hvmxctlQv6DVPUCvFGa1tZilxQMV2AwcrIoss1UiFYUo3xpjVQfTCMYjb5wvTNKhTUlniN
99d+2+myX8LClEs5bZ02SxIfHU2IZXc9AAxUd5LnFQBq/pc6aVZIGqmjWghLuJOBSekzx+0E57Ay
mk4S9LIvnycaZ0qJefugAc8gmQEBjoXUx/WcUwG9DunAQWcXPmj7dCft8qd/VES+tFHN1jhvTbGy
uDzzdZEfjHXR00l48m/YqPBxyK6Ek+hkdPytHfUuPhfoXotH0xV67hYZL6afnSfrWQgyobueL459
shp1v94Re3Gnfxdokee2jaBWijEHUuoCSCGg0FdD5tuFAF1H+XVQs+u5n7+1M34Kb42CO+9tvj2e
/+HjW0syzFsjld0naYDCMIm+FUX1s/WjfWiARA5Lpwynp1JBGmD2PxUdy6PUv4ryyRUjkp/apISv
dzul57gbQfXpuiP6NVeFaNN25aHMwkNXyKfPf/Wld8Kv1jl4I08Roex8/NVyo/XxOPeNz4duOnmO
/k4D5R9v6zWMzzJ/nmc1DeqzPRHNNWdeWpVW+1rL9oAeUj1WdzUMey7yj/PhS3SA2K9e41/Ma3VD
xA5cohlPWhbDfaAAFXqm+Tvy99HLLBxI7HFrHZudSLzV5H151p6fcH42C8UaWPw3OM27PLrUPXLM
hLRP3qlH3DN3XEy6/R2Y4NnV4rVcG9G5nLZMMw2GkgsMi8V9OeNG2Rg0QU3m5ytv2v9P2nksSY4k
afpVRvruveBkZXoOAJwFy4hInhdIVmQWOOd4+v0sqok73DeQVTMtcyiW6mYwoqb6E172WFvdtPfr
MIwLWR1Gxv8xl2gfwcEyF6ukyPibemCEjMx/6hVH+h2PVP9m2MuH7GNwn92pkzOhBvUgf0oP+Q3q
jKss91ce52K0Z79hkb4r9sRmlvkNchj0yNpW7+IQPGelfqhiFXfG/jDV7DO7fadFJGRFUt5FmFQ6
5LTp1pcH/ZCUie40tfVcIsCKFrN6aJrobu6Kr92o/6b59Yck1+7J2/e6b93yQA/AR3ePoaru5Gb4
kEb6ty6MtO2oqD/mKcIkqWtv7Eh9zNPmUQmRBY+qQzoJuW310QB0v7JXxQmymIGzvbqYgThIW6iM
ccizwmJFm78B+bkVL8TWSY4pnQP8d0BPfLPRkvy51gq+KHqKI+30pFicb1PpR6RknBTjDpt7Go6V
u3GHR3NfeNKtvvKouahGLqIZYu2f7KVSRRER31kMt2v6m4JFC0dtP96gYvgOxbpfgJtevqJgwqm6
SRGBvtlFczPR56xVUdIkCStcSUFtNjDAKVcrZYQrdxPuDgp3rizzzLgoI5RKVTYZYVQJwr/8W7/p
3RSFV6V5WFkuy/IXlDuhQSHx/wJ0uTweOhzOB4zHxStULBcsK25fZjdDx+BPAxAFu483IM7cKmzQ
i7Md2LOdymRonA8DnoWivIZtK9GEVlB3qzyvDO0ybyGeKUF5Frr4F+fRVM1KP2YzLlcer8gPonqg
Puv74djfrwMPr5x+gicJwhJ1FRrfS+3/NjLbASH5gJVfPNR3FKe9bl/chy/BVojrUMH7DqkI4kL5
USGbWb1XLpeMuDYV7D1Zl/CZFu/7oNa6QJ6QsVXf9UD9DLe5D3cZIDiwwA9IowP8+AslDGIKAReu
FpjTSxJJ1Qa1PaKvyd0y3lU3oUdv5UbZAc86DIdVDvu173kabZGwNdpYGjrii/+uhcqU/V/0PUXq
g378C4sHBRisfTQgsxeSVjQ/NplOauX+kfKYn/1HHWpY/Nzu45+rB5m4Gs8PbQxyQOUK0Rmu6mUS
kiCV24eUOVz9nbxTXP8TpV5MXbQj6PXUKR1sQTyt/QXLwitHKJ9OEYJyqBRRh12k29o4y208Ijw7
uPOu96ybZJu+t47Y4Lndj8S7WT0FrnxFHItsTjaL/13sykBLN/OQRtz936wbcWD7jwKk3yM4sY6A
vbwM4dmrGLygC4m71lKYrE+kjTQ2ifiK7VG95c7ey9v1MBc6HhxtOvxI5BxURSaXXF57IeaiLUho
F1P7h/pd/xjvBNps2tVbvCZ3ZeIE65nrlR2PpAOeLiaocfMic0WAQRuyWrfd6YZFczN7htvdC000
JEL37XcctGGDru7CKxcGUTVuQHRLdPpF53euXLQ2cUPfjY+4gQMmxE7jPjzU9+l+9XwRucpyW5zG
Wuz4XB2qJBexqt/RJwU0cHsUEoQ7QZEyvsihWzp3pJJPwG4/r+z/y7QZd62TYYpE4CS1SKIm5TFI
6PQo2Nrp+whHWNgs71bJh9c2hIZyETuCRy/v6/NIJe9gpEmw+ei/CIz2H9eUIDpyTa1fE1c/33+i
vT71TsY12kEq1TRZWTT10SBacm/fb/Y1dJE/3eYTu+JkZK+dppNYaWONNrRiaPxufpy9jBqRUx4Q
pEaXKPG6W/PPCla+BlTJL9iDLM8lxUGrc3MTBAREJOHJ34eufusfBd+ABp0oIaxeuldmU/A2eMbZ
NGIuJIMUNaVMJ6U8jAlX7vzH5kuO4hSMTW/z4e0VeeUo49nInmN4IsVeLJNebbOUmltAXaQ9ig6t
WCLrLbnLCwFLMRnvIlzl8G3izDpfjkjXS9WoYbUlIIPhV+Fh9upkzfsblUU4iavSCBcv4teIOhpP
qEpdEqciu626dJJtV+SFUC93oRftEbYgk0AaGkzy2xN5eVgv4i1eSKaNJmGWSRzWR4T9P8iefZvu
NnhS1VuoGy42Fuuuz5dlhkXQxbTGE4fmGDPI+NijOJR7glxq3Y2uvc9vulv1uDLIi1PlPN7yacTL
N4fbzSAFOK56YG2SS7RbzOgQr1wr21y8ikQw1IA1rnQEC5cVQgUJK1ierJkhrLGZgCmsOI30vDKk
a+sEnh93DsgToZp3vjIzLdd6remJYhdOqj5rwYc52U1RjOhZ5eLWcitHFItSlORLMNCpCYl4Vbfv
okDFUE9/xGLxjFU4jkGH5r0g7Mpe9VS5lOT9H/MDis+H6n2irSJALjry0OFA/gkVXlJDkZSeD7xA
YbnDcRbh2D3lFDogW47vnbFTf5br6lwXdy7BcEKWhVKWhdfY4uKzhka2ujHDcAqaWETloOUAvYdA
pT6IpFB3ldvgh0iCp8xJv6x84ovz1EYhBUgnRWbVgFqzeNDLeWFqRjGjLSySi/fhrmXNhof+4y+c
3csvqSLHQi8UNq5GH50E+HxW0WgZq1JPzdf+K+YlXIY7kT1VkKOaI8Lr6x7FF4crMZlVSxi98kiT
rUVMzewkNTISfHwO0ffpk6CmCXdS/93mm3DE/AUpxiujPIsoksiTOzjPxzLBfM70yhdIon3v2p9F
/qQ2QDoguGD5AhkWbXfv7S+5fNC8DlSYfrKKxNEgPvRJWDrNqoFhlOn5PV5/1nRrF+a+NUoXDbZ3
vryGN742sTam9kLMg4v4okKd5bFsQqcxsFUU+jZUyX8zcZlGGBEohiMDYMkcbeVAunjyM8izoIuz
wJjR60WoxEAwMPou7/oPuuTYPtbP1Fhperv423qZ5DTlNv8Yfw8Pf6k7w51JzUFUr4UgO3Wc85lu
69TMm41l8AZvj/RmHnEQKMCjWeheTgepdt/+sBec72U8cfGcfNmxwPTBprkLoPIPCXJGHGhORBMT
qR0NNqn9BI2fwW8+yFRD2pWVdfmpGTBnMHxv2hHYSi72EIAataIOY7zuW9v/aPCG7G+xz7wJi63S
bnuIFKuJnvhDT18iYtSnQRfbKC02at/ziobDNN41ewugAraCzqbYVh6Mni3lDgymMN2xdm/P9wUD
7zUyBthCOAobutfE4mS+SWi1Et8P8X3Lo/Y7prbTtnjWtrGHPOWLUKcM3OxuUzvZV+Nz9H5tI6/G
FwfMSXw9AUAwolUIoUnqv5caZlHD9753eusge9FW5KHWl2S6LdWvG5rbWfhdfP11eOvFLSgmAriT
TEHGEAn34vpHTc8wKzMw+SH+voJUW0MQR77Kv50ORr6yyi7Or0WwxdZOsGxJGp1guv1UoeI03Wfq
iOPKDsWMtVRtmdeIgZHWqHgq0DeBgH4+w2qRx0GBrwUDe30A0l/lsYk0l9DJsr3VuuiybiDi0aEx
KGvZ7JOLdEKyN0olM7b2pd5Ze2k7aQ48e7F5wRg8AKENXOUAbmKtdiDylOUmOglsL273tEQ7UpMI
XEzv0knBYOzB0gJXkzeuhQdUxFmJC9VhZQMtM+E/hmtRSLcxEqbKdj69VufT5NexjYomfSsXlqMa
2Gb4kqs3M7YuyK/5jeNHWJVtx77c2f5LNzxMMm3ALtnKbegGm3cxeM9W1Z1cixxpgtDb/3z7V140
Tpa/crHgchsB/VGKTVDFOdy94V4IQgtMs/x93Vn5gi24jLbIKCM797usY05E07PZ28/Sp9feieaA
5L7BwwVobuTIH6NdiYBav3aHXFvxLPl/fZLl4wRZfb8C2md60pNy09+ph41r/Ag/0UmBAmuvyuxe
wMcXw13WxjeUOLtEId4rDY43n72r9upt8KRvURP9ltxPX5X3Yr/V+3xfHPL7bCdFu+q39TbB2nde
UvLLYqwKVeU7p0eJp8O22Gue/152ax5m9TrS+uqWE6B5ujugRC50ZtMm7dWEkau+9qnAtcs2b5Uq
2tlGeJerhovZ7sHS0h3ax09mn+0V2HSY9zpm8KCM4NH66b0PoB6/wF3Rr+HOr12q1smPW1wtcqMO
Ud6QJNrKj3IGM5jvjWmtJiT+kItD5yTIIl0oGB0HOUGS0K0+sdqfJgNUQYhZ5zE8kOabv0ISuIyq
CqUfyrM819D4Fzvg5NbsEcge29E3UC5LNXzR9prb7EeyFETzwqdfE3e6nE5igmCQsUunjLhc5VWe
W0oicpRGi/Hd7PCSC3Zx8OHtk+paFDCb2BpQVhejOx9ZB5km8WsxMsPc4tfjhimEfDXd/q/CLO8K
swzkOudE92hQOPKQ3RaF5PaRsXI7XNRlQJ3zQ/89HHtx+aaV2lfTSBwc7JGpzxGpVB9EFitgzeyT
ldm7kr1Srzd4yEMpBeK0vOzrsO3kRqRzzVY0QTNwv8FTexCJTHljff4FQNVlKiMi0nnFbEETXd7z
D2YXySYbNyYj9OYvXH1B4yiGg+q2y9/aQodHV02qPTHedZDV/2e8/4m+eC5YgebjDsN4BWFIczMO
PNKbu+YOz00PxtB2teosxnO+4c/Hu9h6mzRVWk3MMLKO9VHUL4ev3W7cJggcr4owLdsEYvmcTq44
B072+dRtmhAKg8G1XT2gUHhrwJsZjtLhrw0LWBR+NAoEqOVJvhlKPJo79l2zDR+H/XhI3OQVGbcu
bXJ1xZyEWgwqm6w6wTKEGRSsHLnCTNUyk5usNJ5MYNVGE317e7NfyUeYxpOIi0Par3w7pTkqHjnx
4x9Af56xT5DzdpkrPl54y3mNn6cjf3079CtO8mK5AIzXrFfu07IBapZxjo0fg01SBzdwO3eUG/lO
RpQ3uR8PwzcEFFzz3qdSC6PYjXlelvvv3VHa2U+bPW6B3qrt1tUFTBsYJWtQcCTp52uqKDexLTWg
Scdd8tztRVddY1XVD/V+tfl0mYmp1Esw0MVODKTE8jE9ZUErwbMwhG4tfQUZLkl0P96IR6XQwV8r
FF89DjDoRrlWwRxHWTZkCx9mUdhxGAmRRdwrthQWZdPBK9zzEc5uf9KJXq2FXz54GORJ0MXjvdJQ
BpbFiTB+0b/QPHGj7fgbtaGd4eg30h08Zwwc/0rNQEUhXAN5AkIXw6XFw6MoNawRQ01USubdSHd2
gyUW9K0b/g7CeL52oPoWrnbYxe5cLGjghQZleEPhi2qL895Mxs0IFtnwzEx92ljBHUjwtf16ZYnK
igLxgswak6JXssnJsYesYJJ1Ri2WjbyzPgmOmGhH6TwYVksvV77eWazF15NntaT3Tixpbz0FoCGO
7AmMHJ3pMbkz95t9eYMd125VLP9KonMWd/H5qjlpA8MnrkCAVOlW+gleXehYTTvFK0dn/KmPv1Ln
uLIlz+IuXoKxXhVZVjQirrwTN2Z3L5rsKvpAwUuwShu+UlcB94oxBoUA4L3Gsv/cp0FiFWNoeMqT
KD/It9G9sPgzdu36c+TyLS4MLwzgUXQZqHgsznk9qFB7LYll3WN6TUpsHTF7YuXgEb7enb2ycnQK
/DTQwYSizLjIBIZCi4ZSDgxaptM2ChCStR5NXJ3QPqPagPfeuBcrJ/r89pVyZeGchV1cn6aRT2WU
MshxxiOn6B/y3nqntYP7dphrqetZnMVkajmDBpQtUiuDKk7qTbHhbV4LksWuy1TSudXNeOVwOYu5
2Ix0v+Zkyl5j9t7GwT3M2g6x6ohUUtsBmE7xJNfWsS5XF87Jp1xuRr2fjSgmbvJJAo4hvmSCO4C2
K59+odp75XgzJB3fIdGRFnWK8xu4NPWq8icWjrDZFCjW4CY/SDsVBeDqLzxAEN0AwiMDNDNA7p3H
ikpMwCGewLuh385T0U1xtKcoINTV0/GYfltFYF05YOitofxCK1V0Uhejq/CRkEywihww9kv3LFyV
tA8CYd89oqy0WkG+tk4xAVFpA+GsBGllMUJzMK1QSThIrW8SHGbtZ+iZz5U347Uz/vwFVOKVNXoW
b3GANo2Gb2hBvGabPfifBij6WJP/pjnpQ7UrNq7/vLotrjwDzkIuUrYE5a3WUitCVpSQUt+p/NzN
NpPj2x+6eXRSStU9baBhzVHmylkDolZ0h8HugVdaBM5CqYHImRteRuehxH9n7m90TO/fPmquHKRc
DVSmddGT5bW8WKOdHZpdQZQYtDsMOLcpx10dfuCgW4l07TY6C7U4YIqsrjfWlIkzG4Es6D+mazjl
Q7H7hYVy5VA5i7VYmIlm1ZFeESua7BfVbg5dPN9upuambuVnrOM9w5eerVB+pyT53krH95GZDWsD
vrYbT+d2sVq7Jpv0pH4dcHCQZqfCCcrcbrQdMmTP4U3nqMpfuDgM+s8wxzFXE6zg8885231QKzaX
RfT7SGL6B8e/ibmI82chCrp24lzbkKfxxHc4yRbz1tdspUlQHQw/FNG3Hgzf2+vz2i44DSDm+CRA
2bQInaLk4KXD4KQRvu9T7G7QiXs7zLVtcBpmcbHrcUsxNSNMqfSf7JlrN5E/51O01dRg93aoq/vg
NNZiy2kVxjsYrXO5Fy9wb6vu64g2/mDuZ/29rdVeoKHpF78vk5eVwOJjLJ4PZ4tjsQEVKsabfkNg
437GnU2AkKPjjGFxBvZrrbsojqeLYAaNO1gIyDIsAXtF1bdF00bsdnTD8zw46PiFD1N1P1TdNswj
FUsKWXHsev6yMswr2w6JabiTPLIRIlkenEnehvnUJDrJE+Jh4b7Gz2RX7IG9eHq+7+Zduo6HvDK1
pzGXJjyNtoF3Dd0aCQUVVgCOwtne8GQfJxX9F1RzrvQaeGP/Z4z6Yp8PMSbmvk48xOyhIxT7nHKO
vyuO1a50bc8O14TlruxD+pQKOEgcv9BjX9xGaRGp7QSW3suHBzjxWynG56df2RriQFysGYKAK8EJ
HTfM5WWUjMClpJ4gRvWY4Orn2JHyze+wxLTy95L9hJPKj5XFcuUAM2mhgO3Wkc+ma3p+vkSlr23y
jaJTI9G/KFvA3c9RcNAAlsrbeq/HDgoR+pp5+JXJFPI45J/0EeBZLILKwyAPeR7x9Tb1Uc4qb5TG
wa03/sZ9e3hXRicSM9g5QOt4Bi6WCeo3pt1qgY7r+ssYKM6krg3l2ko8CyF2xskBDUkHJn4eEmKf
gUWkBnywnHmLjScoqzXY+NWJOxnPYuKaqeYT2own67ArtH+favQIen/lMlibNfHPT4aUmptsk6sM
aVOgSwFLXf4rqcHZrC3uAKmLu0FXGchrl9ZVP9s8XKkEMnHbDaBDd3z8362Exdmvqp3iKxlj6uWH
WsW1ILS8tyNcWQnU/iCu03ThDXKBdjfDqtaVUNL+fSbp8FK9fosaw02rrYMdxOI9Py3O4i0RhagC
xFmLUCSpq6fcaFuBWDFqTlwF9aRVkZzLRfFKDRRkedSGLgSNFJ+TUc4ajS9WH1UwvoV51yMdlfwQ
Trzh3tiX/XFlRi/fHsTUcVvmOLxSU6GWJLVJTUy/iY+akh1rDHzkoz7rHzmPHaODHBmpirMZVxPJ
a5NL90PlUYCx3QX8Xa+TOFKKXEzuHT7Wu1Ro29d3r7YflFdWBnptck+jLXYcseaSZpKYXCs5GDJ4
Nxl143YrAXvDXZoMZd0EUbwBztcPdTHOYFasJOiLiz1Y5lU5TImkehbVv143HSx74WR9G6Tf4mAt
Kbk8ufiGNmRFoQ3AJlmcxFYJm1ULR5WkRHKjwzTCdUlc1LJlNz2gSpK7h7XD8sqGNFmoAOlE+wMF
uMWej1WrR/FLUWkP9l76NQPVC3ep8aRdKgEDWuuYXcGTncdbPLoqu6pmlKpVABBhtosfI9or+nbE
szoADUspgsi2so9zL4Hzmh7+6JWvvdgvdNHh754Ne/HsihKrqmKZnyHKLsFtYnuqdaNVTqR8wfMs
uqlv1X2/9fHgym/6ZK9OH2y0kab7X5DuvlzXvMI05RXhB2BgmV0gAjQadq6qXobwwDb3zJc/dGx7
N9K3YvjrTi7io56v6vOQi60kJXEQVOIjIFLjWnPm9LN/KHVpb9arAMbLQ0LEgoJHx0c02peLOrPM
zlYZXkuvALDmzlI/q958eLUOwJHjMd9uPHVw1G25r+HK4W9qdSs545UG4/mPWCQgStwoQQFVEHas
aLtXe4HzHnpEQHumONvprnQwnsUWwK125dy6PELOYy/yETlHtWqqNLGrh+2MilkwDdtN5ugPmfAZ
9OLt8Nn8YaJTsJ4LXWm4nQdffGl77ohmvg7c2mufqlf1wAhhL/HkcFPcR9bedFcQwuchF0cm/VSM
eBHUBhYt0IXlLn7HnevG74TDqrmnToXsfv2Az/p2VX7/+sL+z2JbnGabEsHpAGbT67YuHpC7Osw0
/MJdsBfCBxuAD5TF/7QhpzhNwILDGJRY5Bd9jXj2gzKrCdvvSiAH4h2JMpHwjsuBBq+DsC/fQOfx
FsO0w8KMU7GcxZ7CtHybFHdy95MthZv7dtwqTrYbPheflXsLnGO4pnJ4pTrBA08kOMgQ8kRZFq37
seMPjQONaWYp0wbAJHKfHVUQ53+aic3cnsVanNRyOUhzZm3E9um2ws5HvhV6nNlRwCzWSlVXitUW
gA4YGrrQKNCXh3GKUBd5t6F5g4+W46HvNnrlFLIRB4chqYfPlWrE2zzb3LZKiGk9xNsOvQjXSCPD
AKdkWgdqDvlKXi6/iiKfHdgKZBG8lFQIVhK8vMUhGrVmFAvJPG8jWcUBpDrtud4yDjJqVT+gPg/P
eaCOL8Ys29WuC+oiRu+s7tAjQ1osclJzCG+jKYz2CATqD6YmHLb8yLyVwtK+0dWWs4hT4mOqFdM9
8qw6CyhOzeNGD5oPctpu4FVliokppJU95pmvfTXrJvicDpXxXPrlGDl6lffbzWiEBG5H67kH6rut
hjl+V0xz9skMbdWN1dJ6muzJfN8WU8HDfUrqnwMqdWCQ1DJ5SP2sOqpjhQiLIcsvTaeqN4MVQN0I
6QAjVY9o10HO8FhyJ6MYHiM/tJ+z1PILdArNbN/0U4PamWJNj7Ex9R82UcuN04bznVpb+j3K48m+
i4omALyuIFxmUdv9iOaX/cEPKtCOxqyTV5LCb3u7je+mejY/FmqffcW5Od2CTe+RP5TUdF/Ig3Vr
RE3xUHSTRHRNGh83sllt2061vlqllP4M4rh79pONvfNTbdjT+hy3MbqA20atN0et1/UHHIOD9708
zQ9zr4GFLq34eQgT+zlK4s6FU559tBDP+zAG8QaEtjV/iKgVHHUW44s19ELLzwpZgFPz0HdZiI1L
JXW5E7Y+bPqxrt75khTfxvKQhvBSgvhLNwbmh03pIzSUqslDAkLtaDWmcafayvjYlmOYemqFHO9U
GOmzPFumWwTN9FjWRfhDjUwkPwelOQwkcV4XK9W9XYTNwUSt8UFK5HobmxOSmUOr5ZkTt4l2Z6jR
5hFI4uZ9VVty7iaNEt1raVndkP/iF6hY4TFrpHBfTVFybILGPyhyEd8Hcd2+t6cWNI4eobXmBFrS
HKcslT0hwvFgGYG/bbRM9uRo7r8MmdpiThv4xxA1p6OfVtlNWdnj02gy32P4yEC3uNp24Xs+c13v
g2zM3gchSj9xEZS9u1EMadoabW9WCXiUKu+26AcadB02Zf4ySGGOD11VSdiD54MW3kjFGITvrDgY
5t3kU75xYrv408hV9jxsJt3U0W9iAS8yZSXS0QrLKI5WKQImJlio+rf6ttuhCAHF4rV0spYWvz6H
l+fMaczFYRts7GxqKmKKtNi/kQ/GUUgmKOtGChfF0MXoFrXCMR+nFtOLPyKlP4pv1nF0LQeUnlve
r+GcLlIwpLYkMmy878BCX9gKwp/SSiUc4QBE8q5N5K3ZBY6VWkBkI9cs0/1KynfxkBPx4BVC2hHa
W0tMRYDgVBLlPfj60p1r+L6yo/8WIPT1EqdIXcS43AY4vqzdXhcvCRFW2N9pqs3rcQl4YGN1su4z
zGZSXDn+kvlrRvIX+dUiwiKdhDK+6RKNCHHy0YKaYCCi6Gu4I675Y12mGK+RqH8JaTYLZvF5fa0D
mYvI4ySA8vCe6MEXbsmbzNgV7/78tME6BSlFbZfb7wIxFc9mMLZ1b3nSHHyRS2ym4+lpZUWIn3u+
sYBLUe9SwEsBs1u+glS5yGejsgTjovmuH8ZDt5t2WMTdhNs16eTLxU5qJqSA0AvAKmSpDJlPyqRV
aBQhXhZGHzs5/K02GvWhN8bxbp6NYdsbfrhSDb0sIwAHI+2G1UqZnJ22eORQo54lZSgtT09doQ4t
cn3tXec1Rwjn+7UhXlkd8MwVna63SQPnYnVAia4KX+KTNcO3zMltoLDZtN3gntnVSND+aBX1LrP6
7dpr9nKHERfQBNgJql4IoJyvSrS6UGSPLcsj3XKN+LlI5LWZvDw7RAjRkwICal9QNupEkYO+0y3P
/5b3DiOSPo4HWu+fiiN+pF7zKN9Ln9eKa9fWDDUgcINC5BF23fm4zCoKMqMYLa+TjX2lVXs07Byr
rVzOtp1VrLlEXx0jO1s1hDjPhZhFk41yhoiW5VV6gUFUqsL3znoU1erR363sPLHyljsPywpBC1Zg
HC3xkFWfjrGgB4M5U8HTqQf/iCrsPn0QENfcXYXvXh6RrxIIVGR5RFxWuGs1TRtjM4idDtqekgrC
NRsnuTFYjQiBwfOm7LIL3v9pdh3DEw39f8ZdVrpl7J6zOhVHM5XYfwmEKIdVuY7Li/s8zuJgngZr
aiaD8Ynnvb0bDzpy7AIwLOjOqwnJtWgmkBPUXNgVwO3PF6bcS/nch8YfLH3NHfbUj47mtjhah/zn
6rFyNRqPPl5B6KhdFLRtbcKhSN8IjqmAKlE4eJcgC4JDruAqrAiRXDtL2N7UxehAU8FfDK2Qilrf
9Cb0J+khV7/3zWpt96I1wJIQFgHU38gJgJKfT16Qq0WJbIwlSIWP3V5IgFhO9rje2r62n08CqeKH
nDTDDPqHatInnP55e6sM6gdFKiYnKfoPb2/mq3FESkCx9BW1eh6HQryv9HpgeUH5+5ij2ABgZuzX
Ft3VKEyZxIEI/m+ZvcVmLtdybUMXVEOnHR7SEiBXtiKqe+3E5aP8K8hyu0rBRJ81903PzI3PmwyF
6sZ+mSZl1zTQHdas2q+ttdNoi02rJYbaxAPRioraX6/xjpG9t7/NlQGhJKlyKyMjSX9vUZNSokYy
8rC2vKSQchSQuFL2ZtnNTtNM/tMQNMPeNvrAfTvqlYEBNCCbQZGPXbtEFGdowUtJyvmQyB2XJR1l
/d3bEa6lNmgNcONDUAFitzRWQk+2lXqTCyR/GV/IRaHeJ26ZgtAER7Gaw1+dxpNoYsAnWykLS6uM
ePtTn2m8QU4eYqPZzpH0EPaF18Rry/BCkZpsjfOc81WDlWZc6L3MCNMHrRbZvPjmnbZPH41ttwWI
czvvZiDa8Q7c5tdo38BczH6k2+qxfVovu13ZcfwKVAEVthtV1MVBhRyMaQx1Ddk97HZhGG/tTbKT
9c9vf8mLqilDhXdCQ1ScihcHbjdQ9wPeh7enVTkTntjIzkOHO+C16EjWZ0kpVhbn1WEJ4R7AmWBq
l2S/jjItMv0bywvj6S7Z+B99hXduMK6kONf2AMJAMvkGwJsLnPs8aXpZ+JXtper0pHT2j3GOtJW0
9FoMaEKk3MLd5gIkona9avijbHmprzgVXoeWsUIqubbwTyOIu/lk4Yd1PMktmjleFiizk23G57w2
dnJt7OWKqtJEbX9lTK/wskVqqMBHEGrVvM0u1n5WyWrR6Lwi9PfGPriVbycoiigClL+9iB52epO8
aLe/IGVxbahoBwuiLo9ClJbOh9pkhjV182xBn7H2Is3IPygfMYlDW3/jvrRbBdsydAluVnO3ZW5K
m1FBRATzBCHydJHmY51bUB5A86jfUeHayV7CYdYfhPTZjFAs4k5Inssr1evlLlgEXSYHQ91rarwh
aAfGlIKpF5qxN0krm1scEaff8o8oAsQETpme/WJOLXWc47IIRPrr77t9f6i3NNfWeZjLnIo4grhL
54PWB6T6xfks+40pVYOEdsGNwB/4IHIE9UG5/WdV4v+8jP83+Fk8/vHbm//5b/76pUByLgrCdvGX
/3MfvdRFU/ze/rf4z/79r53/R//zrvyZv2/rnz/b++/l8t88+w/58/8Z3/vefj/7i23eRu301P2s
p+efTZe2r0H4peLf/NV/+F8/X/+UD1P58x9/eym6vBV/GhL6+d/++Y+OP/7xN+SvTg5u8ef/8x8+
fM/47275G/XFv//ze9P+42+68nfUCalrUOKC5Ubq/Lf/Gn6+/hPp79Q6RBMOP10OW1Ewyou6Df/x
N8X4O20TW+Ra0OIQaGXtNEX3+o+0v1MwNpE5FKmLCZ/9b/8a99kX+s8X+6+8yx6LKG8bMZDlIuTB
B5MKQWQOY14si5Q+ajRV6rQJDOkw4RBkO3oNWQ3/oKIN9nXaelnju7Vdu1X7xUoee/NLH8dO0/6O
T7PT08wIPsZgzbk2/uQVAdGDTBaRSpUJohK6yP/a1Ndkf4qwnKC1I5mTk7Urr5mLXS4iMHZOMw1B
qiX2E5+B2QprInRItQ7+91Y4vQRrJ7aYwLNdfh5lCaGdM3k02tovPC0Wldtk/BS3ynEw48JTqjx1
pdieHQtGqVpVWOZ1lPMrBc2XQS5QNqn6308W5j8XwOkHX96KTKto/XKB8IQTRM/zg5yFrmwG3Wq8
OdccI84dy//6doQr03oaYemWOkaIS3RKCEQuLl1pvCdt8abi+HaQZWK0GMay1kpFIW026lzhSsI0
jXYJDaHimW1IP5LWZPvpdzgvTSsf83KzsH3hIYF4MVA1fL2dTy78VI6sVFJCRLWP6q7bb7bNDrO1
dY6zWNuLNXMWZ9HTqP3KipvOL70itt8X9QaWo/RtlFy539X+NkVMcmObW16tllMa4fPbU3uhNirm
9nSUiyUS8C7eZNiBUVIYvfRxeKjczOUiFJYI0yHflu66id3rOXMxZLjj6ut24bo6X5fIo2U+zkqN
F+i7vnCErj+qf279u4YxxbZ1121Rr+0Enkfi4MMChPbDecS66lUCRq0XyPtwxqdS/rEykRe5i5jI
kwjiF5wsl76tQ3jNOrZlndvXxxbbNYmFk22FnX1d7yLFmcsfkhAfW+UpXNuFJEyU0/GqvBTXb8w5
0YMkab2OqoQTbX6UYak5gfW0MkblylLFhIZqDfpm9HLE7zgZYy2HkRyrG77b9wE+AvD5Z6Hk1xwF
X3UNqHPtk1F/pVEAMY9n0eJOiEnnZ9u3C69qfgxB64zVmoraxdNZLH5q2SbAL/CTF0mZNMfWWKes
ivQO02UHIuVTtBepdfFunc+lXVsh2M+w5hGIo0K02GobZYyzYhJrUNHvw3nGBUGetmXnZ1uz2YTe
NEEqqeadmme/l0XlaamFCgnNW/yhHb+CMiSN6MfSwAg/gW5xrXjeNv5nvc3cOetc2rzo6jTgTeVs
P/TVftDSo2XOsTPOhlPk/cMGM+KR91Fm4RSbvih+drT8ub1p2zZ05Drw7LT9EKid1ye/SUX/zt6E
v8FcuhmjGgmdyHt7NYlNvjwETqbDXBTl7IGqRZQEpZf5n4f2dx8sZZ+5vgVxVupXYl1bS+TESEkI
lifFufOFm1ezEaejXcP8gNmptp5kr/UMrg2Hdgj2UDzWAI8vvm42mn2Y2h1CFcN47+vTbdN+1Zp8
X87ZzRx8fnvurm34k2BLhbIyLecwnPqaiktwBFwFR8+DxOb+hSiQfl/1yXiaLbZ7pA2thNtdBbg4
diy92Mn5e0NdRWtd+ThoNIDv5RfS6VwCCcpAscbc9ivAj/NOcVWv2W8epscZhro7eYU3HOTN/u2R
rYVc3rl22QaTXtdeqx/VNnI2QbcydxeFK84WRkXawLnCI35Z+TNTv7C1YMM23k+pg2XhaB9HbAis
g4655wfOGlBijVcpnoHtVbarrIOPYWftjjmQT4j/q8STKwkN9UFuCGQUbFjji01QgKrtkg25WmPo
O6gAzkav97XyxZ6Ps1a7Zti6hb12ZVw59AhK15qGIXCDZe4WlX1iQH4kKC0LM0LN0MmeZ9/Jsdex
oR7Y5aPiWZ+n27Xr46IH+/oBTiKLy+z0spqbUMpHIqfHGFvZ7XjQEFnzBk93kx1ajm+vqCtvK2Ft
I7Sw8fLgthLnw0m4XJfKBjwV8syWfyxz9OlFCUMYJiCFelt5xjveXseoAF/xa1SAa1nV2S9YLOo2
8eMRRZD6lcU03Rckcq2D4NOnGE31XxBbuJINnMVbnHjFJPepESdsIm/YTp/gk0Bkl78JskxNeWhl
y75O4OK+OA33itw/mWAJwN+mBaIG0FIIj2BgS6MUqZzP5UFUOLId8oGxm7xfq0pdXcH/+bDLPET/
f6R9WXOjutb2L1IV83ALeLbjxBm7b6gk3Y0QIIHEIPj130OfU9WJ46+993lv9xBZQtJaWusZRMWq
1DYlaNjWAzifp66St0T039CIu7+yiS4t6VwecqCGeIH6rHtvcDuKORpuJGGjkCbTCc6pOsaBgbpD
9W9bSfMZ+Tje2RkJeUtYXVpNAsUcuDZCdVuzNTOvKmp+qUqdjXN29cBXa266MDlfhgDkmmu5HpBm
/QOrm2srON/8H3ZJQ7TyUMGQOPXd04zLocnsqmUu1H0GStr/8XudRUh49XIvSDGvBl2J2Q90PnTh
K0wTFvn9v9bi+P21UD80UCuBR9k52UeTUrdt9fvAiddxjPoNO87mRAbUqgAWKI7XztylMAkAxIzS
AXzmC+GnkS0UFCXuNLOFAJaVRV59zUru4r35cYzzLahSu55ybMEZK+7gQNOktzeAhNL39FbuIN29
6fbdht8VNYJF1PMrOEb70o7BYZtlykEy/eKZ58Ix3IIuDM5cqBa8A5mxZntIvq0HKTbUaQ7u4C9d
Q65gzbzOAtRUhdjUHdn0utzLKYf5gL+2xvreAphWMAijEG9j1O1yLOoVVLO3BSsWdQHtlDZYUQi3
cvwNlxobP51u9MCBpB2vNG8vxr6PczpbVH8saZEDKolQMHcE9brdCiCdZn+Ua1fIxbDzcayzs+3L
We6cDhKACwCtrUW27aN0DRUqsFZmyts1FMSlNAYWh3jqoqg1J9yfT7jpw1+87TuFuyRbm/+V9oJ0
2frK2b5QlwF18M84c1z4cJMMHfEGo5JzZWQW9J7WaHjCMythO7LBE/jKaJeizMfRztKHTvuFTQPc
/HMwlT/8XbZlajfTacuTtS7Jul7NIlT/0w32cdyzpIHQduSqUQotl5mq0dzN3ePprtnAke+678LF
WQIcj3Awc/rOtXbsqqFTymY5T1ksdFHHo48gB6JXxq8cgYu7BNn3zFBHS8k5W0/VoAasA2+OA9m6
2gabaas2IMNfaR5dqJ9BGAL4LVicAV6Im/LzLumnPqtzQPwTt4VDJZrvS5YmFjQpfEi0ilmkNenW
V8Xfvl7Mn0c9i3K0astq8jAqWcPbMKnEaq4zFRBiFGqtNt6O3F7Np+eZfM6/UOlFHx6tDfSvvhTt
uKupwIGokStAkwKDLhx8QzxaoraEqVTxjthwddCvD93Pg55tT3TkbT3QssZht7E9u8dZSAzCqTv/
O5zWYFnBRXxVBPfryZ8HnWEiMHvBs/Ts9uSlQXLtY6YzIy7fmevZTxrmamCEXYuwXw/E56HOtg9J
A41u9ryo7NHAzjGYkXRhnditWly5Yb7Guc9Dne0Zg/hmbTJeJ6b5FKxsmCOEi0E8+Ks5d8iv5g4X
4gLev0COgauC44Ez//lklOUw6VQEHbrIs9eZvcNeWd6Gq3THVz/Eldv6d5f28+78PNrZbZ3psWJu
idG6vl9nCgjYvIxHs4l9f9E6bVxCJXaW32k9b2upNDEVWQievw9jsOqN/OBbwx54f3g13Xc9uYNk
wj6YKc29AfLpAAQ5NN18EdOhS/T4yDwrcnKgM0Fmv/KZvqbKnydydnE5FAyboMFEUKQCyXrapYC2
zGoAV8mIXzfEPNIs/ons56vGTG/orhc5Rprp3M1pdvbjUHpOo3FDt9e0B75udA/dS9iHQrUOL45z
AHatQ07LDuVxCuGqcWKrzgRQo542gXNtBb/OC0PBTBzK2fBr+1JndZoUdma2LZNRRundjFpIEbjJ
iGLSnI9cC6Ff7+J5uBBRADAa9BbOP1gF2zQxoZlh5NyKmyx4aUrx8Pdd8TWaoQ1l4O8DRwYwyHnO
4+SgYhlB1aIX1W6K7Sxn2iGaXbuNLkSzz+OcnSIrk7WXE2QhweNsA4c+SRyCCbyAn2Vkx3M4C6/7
h30NLPOgkJDB+wYAmvPm71DXeVHkqJw6K9Ju54pJ9Rjizeta29/s+uO1DNK8tBk/jnh2wVM5BWmZ
WQCwbcNiSVGzrQ9VdsihWQWCu1hlK7DeF3MjoL66xhfHxgEAp8cH3+e82lmVmbCmYJRJyKHY3OsI
wMcNHQJYdTvJ33fNhWcAVhaeU+g2zJ6M58U3F8JmCn5EKJmk4zPTeRcjqT7QnO8ZIcuJ0dcqEGSj
VPVraH0aZVl6JT+yv8bSzz/hbKkhVtTTBpo3SVt3275vnkBQO6WZB1GiHgUNr4KmVrVKs2HdADm2
nnzwVLtU7WsfZOzJesokSODNFAc9dEJE6Ocbguc2Kaakp3yXd+Mh48pYTQ0YS1UxM8dDs05KRve9
NJ5tTQ5B0ILMJLIreLALzSPMDNxViFihjw60zef4VmgoulUmquNzPcrI47lFPDuiOCi7rcr4Klr6
wjFBdXwOqLOB9xe0NIiibV8FLnLnVf/bCqAZVwEutnBVLuSwKOOrydeVEc+RUbUg4zD0vvzNtiMv
FbK98Qg3BShhV/fXC4pfcz2AX/5M8PdW+vDgIo1H2inF48BPwxEyT5CZ6DtQQzv4ll05GBeHgrce
tjsks1Cv/fztADwv0xROB0kA8UsEfZjM1LezFr+TJ+N7ftufjIgf7Cu3+IVIAVbhn1Hnf/9hgoNZ
tTBY0Sj6i50LH09e6WsTu3DcPg1xlnRVtNKGZL8frTrRkBZIN+Ox2UywP76qKnBtOucHQKDrTDs8
xHF/AjoA74SYxMZtHxt5NNsnDGvv8cp3g2AQ1uhzngcfTwNYnrmtApOPOVJ+WMNK8FSpPOBJWWtn
iH2zrLbKzacp9ofebKOqL83XgOY0crvCWwwO2U5omXqqA6phXFeOt/dVCEepxg7jzBqXRFRu0tip
GRPwpje5qupN4fY3thp3Nnd3oZLHugWPGd3UwQqOeWutXGfw49TLvpl96MSBYFWkJvVqQ4MzBIPT
n2DcKiSADUzHZd/uSN7D1YJVN5Zyigg+SixypkpE0joGTjNEuRx3rl/mCbxLBvTtZZ1Isz/4FV9K
iU4vVNqPFH+UKNj+wGQXYILyhzez6F23+WYHQILa1Z635SML7JU1qUMOkgjX5j4PxoXWww+WNjTi
ntzCzer7VAoRDbo5cQaMYMhXipe3Rm8kaYr+REqdt5w4CMde+ygC8cTczkiC0n2mrHtyG/8+TIeH
Zgj3o58vjW7AG0kLGQOpuqp9+1a53RCRonhjaYUkJQsWXVjVyy6blmYFB0tTvbhWvnE7dQRXh8fS
8+4yl+i4DbztZIq1GscQNHmjWrXEWgM/f6dpeBxIuzNFv2VtutKUr/E+C/fE7Pepyn8VpbVySvZQ
md1Wo5VOTXtHCqggtNY25cETqpgPjmjYZtS0W/iQHIltk+3CzntOR+8RBJFDOo0v1lRkcVp6J1rS
GD5+eZynXh0FGQz1snoDKjtc7lJCIt2NP+TQ1QsEiGNuDnuUBlbhxINIDxlZiSYbD552fo6q35Mc
vhB9aN220tkStxALt9YPnsicyKphlmd4N772j2PDsTPVUpTkyWqDe5nav3rbDvaZ7l+1rOAkx7zV
iK0U2aJ5DGT66rsw7qmGO69DhHPq8R7mr7HbjquJpVPkTvrEQnuKlU+spGUEfg2QZJABP3RtYUcy
Szs/aWhXhZEQRKyCsRDrmvobKvoftZPvA7s49iFf0IJskUH0cVGONy7lXlTl/EfYs5NixRsxm7sm
5GFMmjFuDHk0M+u95KEZtb5zSOv2hij+THIYuBH6qt3xGCqYU7ThzpjcdW6jamLl2FP1N79DC2fq
WbXSIU203TUJK3E96wbXcwmJa18cNQj3cSipuSY9wIrgQW69gNz3Mtu7VEGKyhuaeOxUH1dB/Sgz
+Vw2aeSFxQ73cgIn3lU/elmEWTzAp/fJzvgPx+ZrsOKOVu0OsbZMEFCMe8NqxG1bls4NVB/YyQ85
eclTM1vWwbAmdgWP97CnJ1lnC5fK25Lyftd6wwpskHtcOAnt+mdYV3wbuRs3ntFEegyXrn4SbhbG
wFvdtf66FM1t3WcSTVHmRu3oLVSXH2TNTrp2H1k/4f1pySnKlf1kZP3Prh4EXKigfaA8vYHqwVJJ
a9kV7mqqR/vWTLuo841E9QKKFQWsc7qJP3jhk/bTeEjTu7FVJ/yHcLMbYpKTiPj6CDn4e9qlS7dr
SGzmvLmXSjWRyyd+rCwItHCaqBzSGrAg6aZxRdynaXrhBsoGYdsvYdwR1waFEEN/JI69GiHwYEK5
zkbjRfMYyuGxXY2RaEQ8GiFcbNPyJdBltuD1L3sa2o2jaGzVwEfKpoa3hrampA4MtLxolyWqEzdZ
PT8Y8zqLJwpnMBXQWE/Oq2sIKy7lcJw6iDRysmrILSFdHPqwka31JtQkxhFqI8svY26E3cqiKTyn
BEVGwS1cRfpZ5vBsGN071TQ0xsK82/wX/uQLDSGn5Q3PhdM9eAEUGXjz3k3eKpVQ0VRhCK5EjoPm
w6QvDRs3zkdnrb3mrXPyV5m6bmSFWZFoh8eoQG6ByXp1PKUgDUJ/wewDUJo6prgqHC7h5hKWMd6w
K4SBvW2kh8D+ReDKAefbYOGL/m4Ks/uMAZ5DRNzzO0N9c929Mu7qylgyF1GlsqPRzZKmmw52VS1l
FiI6uEY8QPg3Tduo1uM9cw4Qp4AxtRerArWEWlcbxqYeAUrddICRiA41+zLbFiTbQGvOWTvYdnRq
dg5h2BVQIzAyXPnfvRp8QwJfQv40jHQjRnTY0mmButJS9cWWZz7Mm/L3Rutiw2GZ5ji1e2o9vCyk
SZZZlb2HzBgi/D6o5dj8LeXsqWPysXCD2IVmJB/nr2YsZY+XJnm0C3/RVGnkD+EOaMyFS+SW9yfU
XBNLuY/WSI8yYzEwXrcDH2M/zZtIODe5fjLMbt1V7pNRwVChh10EQm6H+yrch+1b0RkxxJKjhtVh
pCtjl5VvVaWSujUTz8i2pvrupN1mMosHp8BLlLZ5rNW+1b9cb5NO9trJhu8GYK+R4ehNk/tdZLAB
MIb6KIIJOi3f6r49emp4YKV1G7IigbTwhmsekSGNQL+NGWjuXQ0b4KlYjVkW69SIIJpz20soihO1
dyFY4GAyDJIePIOaK2ZQBivlwvYZrGsIgS9BIYeA7SmjHbjlE2h6fdTQd8t9hEX2W4ZoGXWW3FUi
20gP5S/UQkRhL7piPDqpF0QC+VXsFNh82O/gy9TAK5cFO/A62Ki2iuqqhFSQgQaYWSUKC532KJ0w
vhPQdBmEcceK7p5yU0VF4UPG0XDuoFr00/V5vVC+1a5cQYzENedJp3DQ4SHDHq3CW39oHpswPLp9
9lTINMpye1V0nY4mn9+2oX8DJ/GTrZ3vaIa/uLmx7LMBsWzAXfIug/QgubNwh25ZOc2dk6JLkZHH
tiDvaO6JqLXUPB5MfvNqSV22QEF7GZj00CI164m34LO7XuVEfl39CnrvkRNngqKK+5RPkq/dynui
KliXEExtvDTStrG2vH6N0unSFGHSkHAddu2Thp6Lsr1t0YQLCC4aq3IcDnxS37uJJX6ePgPRu6ih
gANbrHvU6bNI+lMytRXuClJsyGDt2r44gGG7mSYNrxbRPlumevebyUnGAU+gAE3IeAwVnrKDDpaD
69y6ISJFwMY8slm9sFPj3U9JF9XSe3CMoY+mUW+hmXwDKZ3H3kaGp33yPgbOtsqHZzI6T2ap98MA
UxxXryy7PEF/fZl17CYn3RZiOgAgT+IGlZH9OMEeOtewpAbNf8SPhBR9QiFns0B07eNJQxmRTAWu
ZVbCHNMw+XJQ+Z4GdETW3a1ynx4sOazMyYF4tcdOXpMtkNqeOsgm9r671F4eK5Ot2ABVdyjPeW2+
UVW6zDPIx2hK46GY7s3CODqDvPHs7MXi9Y7odicKIIUrzqPRsSHHYnvLcmArT/T3IcjlEW9g8lOG
K9R/V50LkFPvq2iaCjQmNF2OxmQstKruRdY8WKWjd6NsiqXDvJ+gcu3HSh7ZJO5yVIZ1yR4B8TMj
pOdvsjJ+Qk59zSx2ICJP8knJmKh6Yxf1ImvqxaAyuoIPURGFTX5PhLXocQoc0X2TOK0xngPZqrbs
7yPxpmMQop8O8CcyAWsfUFotlDeiZNguiZueVF+9Do75NGnJtq6HorXC54mkjWgYwHML/lSxbRU3
PYhnEat0Yrt6DdwROkFNjTZ1aFfbLMtebG9isetBYWs0bRnZlOQrqW0WZz6o8a7VVdHc5Fn7tPiu
OWKCHi3gkpU94SdAY3DQOXuYkNujLjO4O8PIzMjpm2NlO4ewLd59TjLEGmejHYj9cH9FkbZELgns
KFDtofEkhbRrdWuV1jJV4tbm48ozOjjKh8GDNcJD1qEiynXnbwOaLayGLgloV04lDBX5/jDuKmNC
DZy4INW7JOolC9/kNIgmGpR6oSakPChyTtm2DyorIGGQpwgEUBnAgpnopYzYskj4zaVGuMq091Di
JntC9MFd7YG9VrvO4xgOB1u2O+YG39O0b+KuhJKYpyo8SnqXxNngH7VJF6Nnb4kOd8RWa9E1y6rR
G0tP62p0lmXV7Xuu0KwN2XomTEeM56iQ1PQxG6RaiHp4ZQ4RkaLQLq1y99Y0YGFM4fkKmC1ABRYM
+dq2XHiC7BsqDmIkkEWzLHEDxvqDnoSzyZTdRwaOV2QI+71IPVRGlJT7gIzfcX28kgJiVdiyv9os
eAQILICMeuWNz3gFAdg7Oim75XX4BALSSbLpASIbzwN0NpAs97pdcF0C+xOMbJHRfDd18P3yRZ3Q
1vnR6DeTI3qjQIi73GDOqcgNa9uVnQHUQ+3EHOJSse7bNmlap1qEJqkgB+Uuqo5vdefFPeEgItts
J6qpAWGj0REbHFx4hqVi27YgsuhBGjAFKIKrlevRezNvVvie72Is1pWPrZtN9hAXUPFdd2GW2REg
w933YJD62XAlS9zaTzIbATBjzkZRvleZuJt8WKYBmbZkwneT0BzyhQ5x39QTSZMh02ts+XvD4XeI
sSg3cruKUuR7dTfeaOEfmAeFRIioEFwnI6oQEeqrSKhaPN8G80EUyD5A9o7L1DgaxPnlpuaOF3wR
2FBCBfnqfhCFXgJbkOEpH0DTgBXHstcSB8FWT8Lmd7j89/lk/NJe+YwXv30ExeUl4PkCTasyAg+u
jDxuLL1M/wgp6lGhvh958ApZkjQ2Jcl3NUR6F5lM87gRREfF4P0wa9vZlNJ+txAzZd3hYYvkW1p2
ENeTv2MTYI99COwVqCZgovuPI/VfoDr1YJhGuWK9+M7odCMbWQH37QCVKtpbCL1VKApPB6M1fskG
go5Viaxx0CigZJLtck/v/bIt16nO+7Wwsh+91ZqLyQKqBb0lIxq4OFnEeZQcNZgKSKPIstNj0+Sw
8R27PGrs7seYQ1M3DZ9ESO6GDurC0mpGlEbAyKQa3tc5OMpJ6ZU6RvtlnRsoGSg3QFKoyzEqmXNX
iPQ+HUGPsafUntE0aMCjqYD/J/Ai5atXg3l4XqluNRnpMgQPLAq6KgdIsXwr7bre91a6NjNxT9Pi
W09aUA1stQ0HBipFYMMXNxfVsi7qN7y3i4j5lRcRKMGsRnNYOZpsAEp8Ypm/V9O4GXS3Dtx0QSzD
2EGS8B16gGQdtrWMeGFi4/cBMr+8fOOFhJhd7z/Xsrhr6taLbWf47kA4M4HCXRF1iqBq3WV0YXmo
p+i68RFdGCQsO/vBJH2x4BCNjewutSNa2DAqdbDfBpEmNopaeWDtkLgpZP/+Sjr9qkIyCazF2s3L
nR7TGzpRVD5F0+BeURMqCibagMTh+GdQDkrNqo4b18ujDibBi5Jkj36o98TCX1Xeo7DUmzG2dyHc
tYrWegFWYdPT/g3Nvy3y54MMjDoKB2QRgI+/t9I6+f30wnqsnl2FHt5fEB1l6jgxR0Zd5sOpIBiB
kDXxZVrav3p1ei9z+IkQMPqWDif3PpTookxPd2jC1ZuwhPu7Uzm3bde+BZW6y225DKUHDwLbOfUt
LlpZMh3ZA3lP4cnrahiFe2ozp7Be3c/Jbb8PPcgH9dR8HxnsNFqLs2RQcq9LPMqkh/k7XX2bcg7c
pVcUkTIHspAjlAXtrj0YGWhZ1IEJObQ4kNmLQ46setWJat1UeTwZ9Ssu/mSYivXk9lsLUpIxJIte
iik4idBdV1N6NDpyV3nITXSL950t2qe8FPe43A+CSYhM59Or2ecv+CrHrOVveQ4vCa6hA1i2wTL1
nGlR1qYXz85OCQnMn/jHNDGrdCOtHt0Pn3KUdcIEEH4Z4/Q/ACPjxulgdVFWtQep/UfU26271Ala
bCMPeliCwKWiVPmibgI+K4lvXYLIVHjl0kPhhLodbNdhkMBQWvaIjaZKe7I71OkYzbHanjduSmbe
Wh1de/mYTH6NrM7eBTgtSzpYz7x11nZn3w8ZNqStFqXXLLLSgzQr57/GEJW2yu2iYArerN6gx1y3
zy7qOmFe3Au/cbZAlx/gSsqWRoUSjjDLTdi6WwCyvw0NeS7zmkaoCS9V3agXqzH3nSofGkbemx5v
R2W1fFFNVbgBHKDaFRZKfXZrwNNbeJD2B6Q3DPAknPJX4fnAMSv/WU6ZigcpIXbBTIUq6fCojRAw
gQ41HcbxX5uSHUpqiEVhsHExWsjQOshvLayc5zHD7++FU+7GAXlcJUm/LYfwte/Zo20aYNXTAclN
a72VqCEgfIMr0kBZRTCI8Fl985hXQX4fdCEOeGo+eXXHH0Nw1JPUhKwjz5HvWvYIyw3hTYdWlubR
YbCBbARQvLg8Fo3s9kEl4dtecRlnrcqWHh4xN33Jnhqon9aquONFtg37tIpthUMoYQrWozRkhVET
uibcwVpcxCXB38uapQrbm8FGjTUwX6ayPVWmc+NazVr5qEenOQg83sIqm03byY2ogyi1D3O65tDq
yS77xDfH5cCH01g2S507N5AYWGZgV3pNf8dEu3bsN4RFPNzxWIKkSAADIdcCxhUPGcerYo+aeG2P
6AaxWFYo9zDzG03ZTwOOiX5f3/bMjw23us2y/jFo8J417PvGaLe+IDuzUXt7VPsJywGh2GwBbGHi
Fd06N7ubPmxgCVifangmJOmE9xpCFYfbrl3JyBSQdhB9kT/ltR+uscXGBG4h7s1A22LEPZLPLxsI
sYYR90eUZIpmTmw6rXHUdNncQWsUh3uQXF7TDP/afYEcIAQ1IEcC4gykNT43QlLfmSw7BASsLr9x
vNugA/z3ZsvFAaAuBNFEsEa+CL2lAq/rmmRtUufemyzKpd2n12Q7LnTiZ1HDP4OctcRaPMOgNQuS
H92T+/rBeS3pHv41cR9bS6PdGD1w72xLkqtY6q+Nss8DnzXKgg7tIgHKC4o2EATkS7KYTsMS++ef
OB1daFp9muVZp8yoidfkFgYbVx1otoCU7drn8LeLafr2D1TJZlTcWZMsgLonuIagePv+eZOsaIVd
uNqfoavGr1lFAyCOCq/TUwvmOYxa5Ur3wM5lsRXly6voihnw8nl0VAg9ECrdmW+PLfp5Z6JzULBW
KkAiowbIwNVUnDggOHmMvKjZpLsa3XHj+5jtriuMXgCwzGPDNQsTNyAocPZZi6bLzZYKSBEBtDvD
V2aBpxiyRNDyg+pBMlNvAvrtGlh4/rPnUwbHCegf0EnBVp1324euJKG2bzcaHO5meu0ZlJ1jGK38
6/NoQxvhzxjW2Rg2WgqEYlmdQMWFibTevWbp8/XIfx7i7E7pw5GnpMYQPPxe+i+tvIaZ+Apug6IM
rEPQ6IcoAfq3Z3PoWgJDQ0skoXXiACG6Nyn/MeTrOnv3YY5i6Y2NBsLf77Gv3+YzAuVsUiqnTk0E
AQLFwEMLaYGA33ZEy2bx93EuA0KsP2ibs7uM56ZQzAdcotwUN2YyOyU6tzo2Y7Yzrgu9fD3jmJYN
Bj12O5pK1tm0ZmdIrmrAT2aP61YaMOx+mLFLCINLriJabTFLacGq7ptvrf6RQeXXO/TzTzibcBU4
g5hs/ITfUMVdsc1XMxOLw/P2GvrlIgDuw2zPzjXYy5ZDNMAvDmx1Zj9vewXp1qtq/l8PwOcZnV3U
eVNBvzJFQ8Tx8SzEUy30+/9lO36YydntaCtw3Xu8GpI0DH80U/uNNsGjGaAr+PfteHHbfxjnDDld
mWiMEQZaBjGtH8IUeD5WYpE3+c3fx/l622PJZhHwAAK7wEGefRmTdd7odZ5K2m7YDN4QpUEQmQ9T
HSyndlj93wY7+z6Qak9bq0B9vKeWE+FDHboK+Al4iVqxtrMaPfKuuLKQF4DMn2d49sUYJJU4nQku
c0yxfqIxhlimoK/HF8WS3F4FYc4X+edg8nm8sy+XmkHuhvm8oiFqdFBi+GW1zUsRilNjpHfCh+pj
SPxlWJAFQy3ZVdNb17Irn3VeyS8/AsaXs8S74UDh7vNN7bSiImTm0bn8W+rKZeZBjbxpE4oSy//w
TYHtg+4dcMhfLKyUwGEYWIAmJNlb9CVTLTpV4CkRKByg/PH3wb4oyKOuidTgz2hnO4jAr6MIXJzw
ECogY1UsfTXETv1gt8veGiKnfSX6W57aV8a9eEo+DHu2nKxSrIPFAIxR5Yj6kisfAeW7gfbDKScA
u02unyV/n+nF8w9JSBTVQG37ohU7mgUxi/kqa9SSOcc6c2ISOlemdW2QswjQDvnATBNHI+P1M7g9
0FYofg4+3/59LhdjXQAtHjAJQKY/zyhVY7csKDKVCFkaaOi49+1kbHKA9bxGbn1AE6RHr13UF0PO
h0HPjmFYVcEkUyBX4da9UnQaYVEHxxXUgiRne7zSV30FhBDesFeypIuL+gFYehbZoQboU7/HoqbG
wQJcwQUEISivPe8un4QPw5x9O58KezI6bw6p0NNco4oc5xu6BpPuX0tv4ch9GGie74fkOGt8ahiV
lklFgyUox7Fqwyi7dsIuPCWRVX5AV54dMZFmxqhDYOR/s3YKvYAyLkQG+A6o7iQL191sGPePmPAX
PhhGRkEfrDYgE89h1mUN+zDDH7A9a0AoGgCnhLXR2rmqlDF/+bNL+dNAZ08Aa4ShuitA1vttfzFG
8BeJssX4bVg6S1QHr2v1/84iz0eEfj2EOVACwNV5tqiQvAwKwVAEMMPIOlkn8x1WvaiuLKdnmnAZ
+bG7Y0mQ9EhzUU8DTyCEcep1lawvvny4t8E9+/NDzk6jWaBgniq3Rq75Hd+xhMvLz4kcWbmf6a1A
XydWfVQTgIOole+8dXu4zvS4cInPCn4QVTTRaoA8/OeNnJt0br6kYLqyPmLOUylejBaaxdmNJ67c
eJeg+5/GOjudjqC9Q1OIBc25tbn/L+djn8WohlxhQF8d6+yAlp7LVDWgFie7eIZCp4m7YDRuF94S
SvDqSry/ONxsi4CmFlxWrS809tE3DVIG/5EcQy0k+g9GOdhB6GXz98Axr9L59kUMhJQoLCsh+3P2
xbyCZz0HrTax8iBp8yzi2c+/j3AhSlgfRzj7TkE4WBKGDFg7durUFDv+RpfPQJoC301HgI6v1f2+
WObNJ+HjiGdfayo7Hkga/mf5wJYwfvbr2Rd8SIzEWxu4xa/qi/1/PtmfdTzLmkYuDXMw/zvmH1j5
P/lkl57Rlv/bpwOdx7kp8fmUtcAO1NLSSH8Tb2XFBLabIrZuZzZOdbzm93khzf002NnEAiBPbDsF
E6hDP4xROBzadeTAGBy90ith8OJe/DCvs6uU86G127JFn0tmS6aLReOt/r4XL4X0T7M5uyR9J0zZ
5GDp/mPQOkFmw13NxpVXuYPXJjMfiw8x3WKwuk3xLMGbqHywYFsMdZYV+KTLcQ/X1GFdLKFR+j+w
ZbH1/yzhudqkoXSvPQskwiZwZTwBgwQMkI68pjzVTnDle13e9B9GOyvqpZ2qB0AxkYcFpogKG8AI
JfFekNYWGK8Ej/hV2pgFsCn8rSnVOm3rf18r+DTfs3jPtKMbgSZUktv1s50GS9xw3x1qXSFpXT4E
qBjPxCIb3KLPH3Msw6Z3NYapJahotrkZlXUjAwsvMn13ZYteSOUxpT9jnU/JqdDTZgYkSd/ZLdAI
FDVaev//ODuT5Mh1bE1vJS3nzGLflL1MsyLpTu8lVy9NaIqQgj1BAmC7m7eNmubG6gc98kpi+Au/
dScy0dmAANEenPP94a5ZQp8vaCFqCz8Fv9nS/SU9i/+hY/lIejYY2Iktw8UBQ2oGVUj7RwltkPQH
bBVevpGe/1LwlGUZ2D1xNKxs53F+DA7TVKYl9xMb/gqQK1O9cU328ObhG3kJyfeLwMSzn/FTirPW
L9VabfcNjCOa9q5iF7rqM9/AXm09cP/3X/FMtDUaog0ojNDBAyV8VpQlRj1DKZGUXKvwYY7gMcV0
ki2ASPmuFcqq1ayXWNePcs/XNK0fSAmvCp5YqZuVLSTG0mhDpXhDQvtOHuRtWOg3DVdXUaZ/6yk4
9HF+zBLjioZ830b8pkOUS9S0S0dvvzedclvYzoUmcGbjQORIEIgBjACxbNahMb1txiLmgr8he9hC
7Q7lbbutVtrgSYEKAp2rf4Nt69Jc6NyU8lOyhjCYf+pHO4CRolD5Ga/V3MAfmYyYg8GUmgZwGcCw
tECc0OiJmVh/UZv9XC+OFROgyAAx6r/opHIGmJAhrKqIe/Ax84PPB1ZMCYIYwSk92t+k9V+ZkEEi
VAYhUawI53M/6P3a9qDBttVF8O/QcwUxVeTSDtS5Qv2cyGxQl3jVdQWN0Z+VdMNqY5EPCJAxQgfO
vOMuSehfmUB/TnA2tCeIPCnaFuOuvLE3cMAE2S/HR+OHy1ias5/sUwHOGjn8KYETYjYKsPyBPLrF
IF1o3OdmtJ8zM2sJpMkds9SQGfCH14JUL0ztfyLW/Ne9IIiIfeTEmlX9rCnsUq/BKIJP97q7R+wl
iqy+vszEv5Ahaza8YRFlwEkay3OBxBfKU1BM2tDg0lTyrAHic4ZmQxtmjbRBgDJ6/Nyt1iaWauDh
hSVyJeht6rKAtHPu0f1Fg/Glkpz1xog/YpljImGRQcyWgwS8Eg36EBfFji/UPkuc/9Rd9XHFeR1h
9BY2I/ZiPY7bwouCZA0JqqVzjYAl6e33Q83/UKrY0YWkAUbR+V42yfICfpjInCDAVAkUy1qfYguo
8FoY5BbgGwIYzd8vZlV8rfnSEXp5/0l3HvystNqIXZkeIWjr/BpsQ7i4k7U17dnHGx1eaPmlsUAs
bH6X4qyetslowoPIEgsf2Sv1XbTFzrUvNhvgwycdUhdePBfpFef7yo9sziotVKaxKpHRn+jVg6Y4
ywx+40ViLQsmeQlCWH//Nc/Xn4/UZjW1oY2RVSVSY1m9M0uybIdLLiWXSnFWRXM+8EroQoNy2qxb
04YOqInoFunp9zk516lgtgzYL3DCCoRnvraEpoG2LnYSREuADu2WAnimLOTLOrSiROaV4nM6s7GM
8XqMKByisM3bIwhocMHHgDNFjVic3eAL7vZFoJuoZ79LcjaaZXWhZr0ztThjaazA43OLXYwlXbfS
LtSHc3trYLR8FONsOBtrs4Fn/XgyZiA+MNnYd+VD6KowZkKi8PFSJ31ujvw5vdngNqqIVhk0OJv2
oBnSMAvqxrmjkrp2muffV5BzVf1TSvP+o5ITPQJbGQudwlpaCQJbsuD3KZxBJ5oavGwgJwL3LJCw
Zq0pquK4qXrMWe0crr+hl3rqBkLSSyr6jSiQmvvwrt3Uu2EnkPrwr7jUY50ZeIS7DbZ+ITsIlsKs
NJUeyuOWhrYGJv2GsGHDWm3Tx/UyHsxd0vU7KID7jh6vLc4uzbnO9M+f057PnDNo7xJFmPvF2ira
TvAGV9lIgQDs6xd2Q898TNCEoBtgAecMqftZk2jUqNKhkIu9EkcLEC67Ynq4+v3XPNNvfUli3hLa
Vo2JjaEVUcOuCVRLzm4igJJ/n8q5BgfsHnpy7KI5IBbNPlmI6q9TBoM+gyNaBmKuD/sJIGAAlvrm
t7/kuAEeOpDTUKCDytjcTRFRtUNGG/ASpxkDJl8n/7NLDlhnhrEvycx6/TQ3w6JNgAi1Ob4/hOGT
dKMSMAXUq1DNFxcK8VJqs85f74qG1fZkDlWWJeYG5bcWoFnB32sXqh9v4KPqW9eXFk/nTL9fcjkb
DKiqDx1cmdDerpRldS3fIxLOvlZujOPo0UP1Apg+efx9Xs9nVfDssdbHTvKsvhCA3WKJCNIgYk/t
SnWZiUgCXYHX+jc5Vi+V7JlWYGDPFcrJhgL3wflOL8IS5Lau4Q/K/daPKzd9AjHCY0sjIGtn0wbp
pry/aKo505XYcJOE9wi2ucChmvWjIZwtZFrBA+FkpmHwP3AlD17xGxV7lpdJ1mfG9C/pzSorYnOT
0rEtiqmlsIGVPkO9WalvUDnD1hkCuC/m8MywBz6lAswb9A8se040lBS9KIGsFXu9Q+0pQjkWSnnQ
BlNQc/rX8R1D+1sZXEr3TLcJiKIKbBk8iCG+MFviAe+GEC8LBQuXFs9mgcl7//fV81zGPqcwmzPL
BWcSG5FCkx/C2Kpcs+MLLcUKnMSXtuTONAVs/qF2Cvl6A8okX6d8UEvMEhYhTjZfC7WQ2kPQg4jt
ZQjP8WxX9SsEMl9noPoXbr7vL8wnzpkvvyQ/GyDySNZAsULy9r6H8iU87AXfHXPCJdAul52Iz7TE
L8nNGr6TNGLnt4J+Ac0AUYAKibzOiksep+fGI7BEoUaGHdXJL/RrocLFQoECC3KFQAbAu5Z14OSZ
p+2NTQ7geZPtVcQDXtxDO/spgQ4GEdMBI3bu3ZQ2clMSDkUptqBr5U5+Z9A9QhjqGrHod9OCMmix
loUM0oX6Om2YzybXIM99pDz7ilYWOcqAYEhUIr6uAOu4D68rfMbr/AF2Rl+FnqMNO//BjtxLPpTn
Mq1AEB16N/BShjPN16Ku80RSjFbB0gEx0AB7I9y6v29HkCyk/ht3koffN81z+ydi0ED8DVxUf/XF
NkYn7RrgWFDI8XUFa3u4EhDqYnkZQn2mo/mS1GxgHKGhFakSFuuKFa7RDaaukjXdpenuuSbxOUOz
DoCOxTgQHYsH60oPZIQNAELjXSNgc92j5/4zbMlzIz5m9raOSb4hJvuzVjhiv8uSEiQpsNDKDuzb
biFhmgFig4Z9ksSXQdG/lM8z45MjZAiBtUSQxC/7QbrBy67MW7gWut0P+MAuhcw4fEye1D+lXqWI
Oj9vE5/TE+PzJ6uSNCiJ0uug/YR766npfWUXe/ltv4ruq0UB0xJcOg4KgCqHP7HYPdco4IwutAeh
F/fLNk0Lpx5ljJHX+ke+ljdhUC6jhe0n9+W23fAt86VABH8u/v9VJQAvQ+AOohSAvYRzzdc8Q/BP
cwoFKk9Q6MP67ftAK880ygVioS9M+c+1Dei3Y3cDwZHwt5gNkZU+jpwAfuUXcEeoAS2BNOGFJM72
4p/TmH1BG2zopBKDhaZ6aBoLAWVZweNC9jRgsKsKiiuXCvBcY/ycpKjEnyqNw9NOjWxkK4dRpAsx
PukyQtcuSlecbQyfik8U76d0ELbfFZrAPEav+V17J7z6bR9Q49ETDfAvEdlRM+DshHkw1No0Z1aW
GSkqEEyAgEvXOtmqC4yIi2Qd2mtMRn14Dlxq7eJ589aHHTwHkkC6BkrKrH6YXZ71sdVV06IC4KHF
+AhUl6t4zZ26jS9g2c/OYj6nNstdL5NETUKkNn4Xsxjhv5Y/8kW8Ko9/gpl5ru5rQK0ie7BQyM5s
AlqBC5cAOFT5/gCUtwLmtbRwDsai8eFMsnR8+ZIC6LkE4bKCYgRUEvj5ebOupZFnEBfzE/Y6ItJY
NZJL3+tchYRLkwMQKLosjAtfKyRJlUZqC3jC6QE5JDf6ArACuP/IBDPQdHF5W/ls4wbFGx5vtgnt
v+n8pxbQOtxmuWadcOj9Xbm01/C9v0IYGSwt0vrS7t25rVjnc3qzFofAIdZgElNhAwrdsQhpWZJ3
ayE/oSvGiGcvynfDvzBXOdcIPqc5K1QgBqoRExmRZoGJPZzgRAwit9HIxbh+qdGd67xgMLPgGIB2
h1b+9RsWaPkgv2DWaxKEXPe17BZNfzBp/lfmYJhWY2HrqHBbnKuQ2QlFZe3s2i93YVABcMpdeM+s
hSJUeqFp/5onSzYBGYa8Lv6Br+jXPCmVXDYW5Ep9NQRmR3ttFex+IZz491/q1wb2NZVZ/5FWrcZQ
pggYdV4k8qNNrn///DOz1q8JzD4NSaI0BQwL9ocl9pugS8p0H9b3ByGHmlwSDTzTtkRZQTZUQ7sS
it1fCy2KR0kzKCJD+2XvqySAnsk7JG6xnFTKBeC3Sele8oP5dcaDJLEGgJq0Btz23NrRcbtzWrg6
+LaKLnEATTO5CuV+maSt1wAheKE8f7URf01u1pqZHUVDFCM5tkjBiBWrAEgvby+vAc70G19TmrVh
NiB80c6QkrnPDmDUPejROnlJgt4bF/CONu71GkbwSy4cZzyTkSy+oA4QtIpwmdknNBsqWQ101xHC
DAM4egzsFLqKSwJzzeE8AoDJGqw5ZUGDKjDWJrY0sm+/L+OzbQISpkIMB1ok80Enc1rA3AZEVRpA
gFD2rSc3v0/gzKgt8viRwmzVmrCyiNUQBs+k0Z+Mjj4MaOt7VKXQG4C/9ZJGyQ5w+BlBcAAed2yx
l99VD6U1Xmqe5/IqVHYdzJ6x96bPRnRCjCHJhMwumowP12/pCtxhBD22iy69MbDNUQaXOusza3bM
0g1ZyBXL0AWRZ4N6EdZD6hBszAIo68etB64RiIYbHR1pvnWOxV3rCdXiKlAuOVqdWRqJpNEziHUn
9H1nvRHI43WodUiaLZSlCXUsXgcKoihuQCzcOQGUIvNF99jDka7COHJpj+Vc20Vkn9AVNmAYnTsG
5qwBBzhB6uk6WWmr0P/ewdwEf63Fhfp19qt+SmjWq9dZF3ZjhIQmmZfvBha68RIQS7qwXahI3UrR
6mKaYjz6Ou8VRfuRuVnRcoAH0y5GmsLqm6zKK2EPFea09HjRQ+NXM+XXtGad4AgopqWKghSDSuwV
x17xxG6BcJso94Mr/xnBHlFov8vgrD8sBlWugZwT3sAwGogw+NgVcnEE2k7Dt4uWrUt5nNlglC7k
tVT8zCM64J2y4quhctEJ38m+iIAu7+NgCC5UnUu5nDVOh0idaYmqI3I5+nB/2dOVwEcgkyvzwj7g
2Y7wc6WZdYSRZpc2wFmnSiO5sQdakOh+hEQLEEXW+kLuLlXS2eBCFIMakkhPqOMNB2j2HPQp8vTP
KGxeSGxuro/6/1QYeaN60AILwDYJhBB8dvuztvyv7/3/jt7J9akasn/9F46/k2qgSRTz2eG/9sl3
Shj5wf9L3PbHZV9v+tdV9V7ecvr+zvev1fzKLzfi+T/T91/565eDRclBTTs273S4eWdNzqdE8Kbi
yj978m/v01Puhur9n3//TpqSi6dFCSn//vPU+u2ff8eU/tM3Fs//efLwWuC+29d//983lv37v//2
f+i///tb8v7Lve+vjP/z74bxD5hrMM7BH1UTIp348t27OKPp/0AQJHZTsWxQEZElzpSE8hin1H8I
aTU4WFsIOYP3AfoZRhpxSjH/gQ1fA8As6DjKKlYc/ymCLx/r4+P9rQSeEU76nP3z75jUzOqKimBv
RQTrajZs6DYMWLOJ62BFOVN0CXw+mnlD1hLXkhmCklWwcmVOwFKMXUj1qa4C85Nnquyo9NGtVnPJ
1eo1VAoe1Vw5RjkpPaVu66VTW0bgRPpWspzHxmrAvlbCdVKHtVcWw3uftoE2AjyVXxl1aQEdCZ8H
hIpsuwwQM8Ci9xHPMe8qiiOG8vsicQI1713ebkDv4V5vKInvmxHYPtlr1CYLyCMXflWAHFkx4yCg
xaTt6oVRJ3gIvTIG1XZtOU680FI9k9+HUtm7pd4u8rBPXRn+DbXSrHWjXeWWCs21hR4+mv3N4ICp
riFGzMMX/a5kPAUFVfG5HkKurCz3Ie9+SGUFrwxLfwqTsFkBM7aVzeGZy2O0o3EbhDwDN9AqfM2E
Ah/EWZdWldrL+qVNIoyIkjcQYnoA2xYu1zWA/A2ybcj3UaCTSdt7cQ1s0liYhwbyznbxVMk6mkX1
ZBjEgTO2DikuwL/BXqUHR4e7CAPBFFJQ30sR1Eb4ejQ9Y6TvXSW906bdcZXsEibLwGY6hodthdAD
XTDgLQBrmQTjpaR4cscyxP3LQWdFgor0LgSnsDcGrDYDiMsfknFTpOoW5LzMTNfgNVpeBhIn9mYg
R5bFKdB21cpPrR7gO/W153Dtaw+9rN8l2Jr1VnA3Lz1dUo7gL92VjbPko71ruJwDHGikblzzg5X3
L+6yL/joK3ry4kOZAl5EHTyL2siRsPko3advcRYdLIc8DeV3o+L7Lh9vaw2WNnkIUQvZtVLRyHNb
qwgqs2vcEYryXmsrgE5CAEC2MjdZ2Ynlih3Ca8vI72OoNRj7sVrkVnfdyBWAj2NaeMtRLZ+qSNv2
ih6kbHypBBfUNNNjzpUUjh2oRRxg5IQomyVs39+quAvk0epcKCvsWaXudcPJXCyWFAcwuYKDrKop
fl5rx9FwtmFMk6AFQhG0uwEAzAJYY4gijNJQeIWaYxe5wl69zPM04E3xyov0yYZnCxCbUZAnEYCz
qnUf95Kzg+CFhhkBaf06MtcD5jBAqB51cxxA2jWDPFuB7vHskPBR18sisBXZG6KMugPCrQ/NuJJy
gNwIDxxWe7rSaFuELet+y8PYG4ET97RoEVct8wiJ7wo53lKQ1ZYFBYmz6fM7jcTgwdZwiuVgtlMO
3UKE17qyplaL2qAvWQ1rrlUN3Y4UDfiw5TOEACcUNDj4hleVV1masADyFLbLZP0bcZxvTNcfkxH2
er2oXvkIlSAAU5t03Wf6Dy2Mvlnwpx+UldNuay1olc4deAmt7vI+rJOF2gx3GUCJfeMW2JMDotXT
SLkd1JEsQqI+m1nyRngPBnyNkogMcpdjxt/V9jIh8q1jYk/YTo82UbQnFY57iyF8KwvH8ouUvPbF
OK7lHNt6is5kH9tu0CMDo91T5EfGl5AE+d6Y4RtV8qVhxPdNnW9plJm7qqArOPIovoX4CKlEPQVb
zkCskXTIUpkvbUN6V63sXgLZ9VqXi4VNs/hmKPtrq2LvYWl2t3mkv3Qj4ugSI32Kym7Z8u5NUgcn
MFIVrz7SRZIinspp0VEPdYcN7r7G9qMFLmxHNkXVtOs61nyl4u9pnVtrcNfhOxSqA8ITntsaGEoT
O8WeOQC/AcelJiXmalDuQwOgwhyRUimFCJ88OI916JnEMFZKn69V07ntUn4N2+0B0rvP6oCoMaeq
n+GDYvlU4phU1dkqDDNgbGBL2uvJsshkErRGJq8aOXd2CneeBrTj1LxOHeeFl7CjwYGLg7yH3XED
mPeN0lyZpR1BEYIa664DShycTIiv4KF6lzmuXWgRKn7jxvCVWuYavSMJuOgpHYIsBiGi4DnZpvED
eJ4LQsJhCfqSdDP2NT10Rr6qzWipg7FshKprDDp3O6uAJkq4JXJqLamlQGQQ0GOF9ncM/NGYl4B6
chrByaO0N9kgbWWA0gE606Gg4cuAnvoIxgq3OWNBjp7aitgN/BvSZz1pDL+outLtsTPnx2POliXI
qYG5id86qByEvbPJaV0v+lRSl9UAdufQkQfbYoYnyz1wWxII2A5hO5MldIv2FaQSkMmFoYcYJXrI
R9PwrUaL2iHahrp+Zhe3NWnDbUcSbG4qxuBqCNlBcIUa8Grf9m260ZMQQxY1XDmvJb/nEfwMnRSE
5QjStbJdL41WBgEsIt2uG4m9TMfoPZX7bjdinCEhtVEQIzZrm9GKrm3I18hj1W2mI3gRAt7ekj08
DAHsZBJdy0rKjnDI7XcIzTsM4kjHGpF3qsmgZiYNh1TpsbgR8jm10UgPMsp+oZetFkBaV3qos0Lg
gy3g9cUht6U1tM+rm8iJ1TtGUdote7OiFkE/HGqQrVz1u0HtkJ+P40YHJz8bQFFP4ginZWqU/nR6
Oo7Ej2oFTi3N2Y5Yz3U7tNvpSdP52ZXTb9MfmLxvC6qVbqOFlTfd8HHtdAUA+lnjTv+SEdporZJt
CrVbRmphryyNs62KicgWBgy2/Tic/pt+m85Oh9Mf4uQHreyToMhGL1Ul4DPKrsAUIJZDqIWQCng6
ouq7JB2hOKOO+daOsnIdD0zf5ZKk76b/itjYMinJ1tO1nbjh9J9T2QsayXUAY+NWHWjxPYb5yLWt
KgagtVXXllBlwESmfAytesdHs/huOhIA96zMbqD7Abp5HgGe1WlgXZKheHSgwKCLB9UDuLbo4mHu
gWrT6UGm3FaPEGQ6Pcge0BXb3RDdmE1UeHFl5wBcvtj2qId3ndLBt6TOTQ9KDtYGFOHyCY0EkMk0
eqgHDGw6VxpBFy6f4kRTFwORo9V0qNXSUSsj/WjS3jzWUX+cfo4oCGZjAjx+UozlEwDCcJgufAFN
uqkyFu4NhqpJ0+S2qbX4tgBTFbCiFoEu4rdSXGHhiunk9KfPBihWDZq6mg7lMA734EGfrphump6h
iyvU+tow6U6Dg5erhATT0tdoiMk7Ysp6lypJfsssVgWy3IbwwtXIVTRkkgcCcfsyGBCQU6LqPSuH
e2VZt5X0IIXoQiS71Ha9UeW7QtKVRe3IxQMQ6i+muLjF6Nxi1fA6hLHiORKLrkdSHkLLwhAN82TA
Cqm40bGDA15nDXC6BHkAU91MKaW1DGZEAYCL0TJniQEewuQAahwwLQF1rs/lZ0gWbqy0J+/osY8i
ruVRDuXQhx4W3VNHHraYG8fLOCH83qHJj+lSx+48sybVt9HBbIMOuXId9rK9AgOnXGUZHY+FkHjJ
K4fdNSXbSyFFtHdVQFyVluV92iSdlzhmu0ZkKqYClqT4yKEMwReclaDXtUyTJFra4rAYND3QtXDw
p7NWqcvrOmvQ84l7e4Xp256iBkDOs7jvNC09hMnwPJ3kWM5dR0qxme4cK7m9xfDiTkfTH2rfD0Mf
3k5Xj02zai0nPU5PAnnkoTAxK57O1W1K3TFMst10X9rlWGIBbn7KQGJB2Q5qZ/Hq9BJ1oy/iHozk
6eI8YTSIiG3/zAC18zVivvAtxRubaUK2cqiByiByq2VJv69S+oaWqkPyRoN6Vp6iecU8wpaSoxan
P9iuLHaIgatd0lPz8zVGFltQThaXn+6UyDGlFdtOt3w8YboC4hrFzk7Robun0/B2XXZZ9vop0dO/
042fnloXUAiSSKeBq4ZX0XsHqf7yOHEKLjWLMWU6XP6R2Ec+psNPNydaRFdlie8n7vo4+/Gi04np
z0deyhzYe4DCde/j8aeX+bj640ynjIeGyNA84/EhSdV6HZWRtreqGvDc2rTAv7UlrPN4mgRSZcXh
JtW8SuF0zxzW04BjGhlIHbQvmVV3wNz8cbccJpXHIGUANZY/zkynG1ULnJoqm9Mj4MBvrlWl2lkQ
Kxt8zMA0SGriJWSGZoB5terBjcse3I9nT9dIY/QMPli1Soeso0Gb580OEG33dCiFjbYYa6PFWFYf
oLHd7wqD0WNV6vSolvVVhzq6Y0PNsVSwm+twhPxZjrnEcbosjbRj2WTAWDdxA0tUbd7YJLe3p0MW
RneQYlG30w3TI1OICJV6029Pjwxl9cGKa7adnjb9icr4ifdy8fMZWtc+j9AwOl1xeq3MfIkU096c
UnFS+i1qKm1zeiQtoreQUGzxTC9d9807pnT858W2GSHCNKsxXf4jm04FUhu3ME/6+VJ5m7qjqYbr
j7fqIDHmyopqrE/X9DHW/DD8yOvplaYLqa0TVzKTbn16MUUaajeyCvrzHgJYBnRX7OLTc+Gt3bhi
Nnf6bSoosx47l5HUWX08O89bQPRHW1+dnt1qLebQUL1eUXWENFej2ABIK2MLVT7xrQxAH90IxK+f
x6kGySeoNhWnZ56+IK8dt7Pb5OczzQ77EyypwgAuiP2VTTELqzi7rsbrWMczIW+FADdRMeD7rXiJ
mplL0kIixnJaPZgKlXQF5F1FyQL8APdQR1PgyKwtpQGCN6cSt2NsN0OHhbGhX0w/ZayHxJ8WPXPL
Lj1HZ23gVJa9KmpQCg2sAHqlUa46GwRgaKmxYLopxJw9ALo0BMC+YB6nhASn2hEW6IlAWi41pcHc
IclOv7PG1Bd1Kzc+VMxg/8LCEXKKYJqLt4WBRz8gBMIHrFz2GmYhsE78fqq4yT2D9QHTyVxb/ixu
wixXomCE6OHow0B2SmO6HNC60IO4yUsHbyusflFe0+8sKxK/kmKyjCP6Vg1SJ+qkD7G66qqB64ZX
lBrsNfqiVOqtFvN4nXV2fMiqIlDB5D+EMiSyYJhHN3RUIDN2jPocsMiBU2jaPPet0VxVUEyazrdZ
Sq4YVq21O11q6xlI+nw4FDBHBdJYIjX9KJUquS5MTq6qsvBQRcYjz3cjFrFpqu4akHrWZadWx+lP
jPCMDALBSy3poR7mxPXR1LNh52jNgTXRknW9fmDdaB5lo4PG3mjvWyiIOIlFj1norAtCu13FSbUI
Lar6tTWsjHKID6nWGcdoGOxrdECcm71vSpa+KKKWH8pe2L165coSivBIOIZUPFFWOjQNoRUIy4rU
syNTmeaNg6UtDalprzRItklcWkddw/YVLySfQJZkwVhKr3h0aOKnVtxVmeSqaEO+q6zO2qUGAR9K
gRAKTikV7FoAAB4aWEj2fRoF2qA9wR8Yu4gFpnx6qo+BWSnXvEvLnRk5j1JVrZKxLoIGprPEoD2M
uY9VzqAXYIbmBvHTXqJY+Sob0re0V52rEeIxVWtBT86UNkzhzyqP7m05MjbcuimBuZEOqpMl17HR
okCSQV3ITn5DLOJqpRVu6k7OU4/FT9Q2xuupCNPULqCsxsW6vr5hGmjwvVZdUx4ZHmbG43KoVemo
jMsYM/SjqqbdAgpxhg9YmXLF4NOdj1V6TEiYHJtQTo8GipFqJsSjbHyuXFeb49j1rZfwKA9i9Gxd
2lteMxjKwjIwINVmrp7+4yFVF6iphp4AO9Y7ZEnzCFGqTQN4iOIMHiz1Gti3PiuT9lhiHQMnihr6
78qIeBmUfWgmoNxbvF0VZddD/C4PV/B+gz1LlaHEw+RFURgt9ETUH3r20Nd5vmtrrBM6lr40lKjL
Iad2oNSxeWxk8upgMy8n2XPYR8kaZJFxkRa29ZzSYp/TPlu1BJoSMIiRTdjZbs3gItAoce02VWPs
1Rbr8oJtYFTB7BdsT1pZ0R5oIEk425uIv01A6VZH6mEZJe20RMlvsdV+E0MkwzPYqO7zJg79YcjS
TQXz9WMMPVuNV9GLCjUYGEIzNZgOJSMwmAd6rvJU6ND9kxnQeNTuwmfID+ycyCJ3nW1luzTRofAO
5cKr1IKkjNFC34D0I72OIUN4ZfUKR5/JpecmgkU+4X20h7NFBl2a/gZkagPuI1BE4n0MHk7SGQ+2
AhFMWdVHKKcWZdDzLF2Phb2os3g1Fr5KEb+tte9lGGm7Qq61HUZ7Y93XelBaTQUFdqOOXpWBqzuu
hXsCcfTVdMR64KnlUYHaXS8t7HZ4B3hPWla1rO2yfOyXQwsjMtG7q7bumlV6WqVjJd+J5Tx8hyAt
EEPYK880LKdTMva7j2vS6ccsR3Byg5nMH/cmkIrBxeL4447psK51QEN7eGF/umYQSU3pnVLRS2js
Qgrw5ePm+dUfz1YlmJNZm2+mp3z8Xk/r/49HF1apAJCqpP4pkSm96fKPa6b/pMZi6wzj3sfvPzP/
NT/T6Zpat1BJsoNPL/jx1qf7rJHBvqqjtz69nXjM6fLpEZ/eYRzsbddtPv0y2VTEn/lLQ82ZYhdA
D0Ge+1LMH888pVFWiFK3h/7tl+z88S2nJ0Agw1yPKwRDIdh80QxBCRfysZf7VxlxD24FTtatElba
MsotmM6Af9kbCJGCQAxEu1I5dUlkNNuqlL7xZmh/4BnEZPp7nKSZK8PScZ+QrlyYA5P3ZcLqTQXh
raC3dX60CwVEApV0LyNDDH+ddD/MGGJ3Rai/ahh6PVBO+Y1ut4i2LxpMUfRK341ari+amo53ZY/V
T9Ro/I2PEA4Wicdx/GDHbfzkaAMBGXdorqA8b69KxF2sxhbtczoxXYKl6f3PNxbtQGdvRhkjls0I
h7sRSqWLIYn03ZRwlyVCk7ZrbqbXml4QYp3YNUCa6ZBua262L+jMuadzzo9TFhHuVW+mbJsjRK/a
rNWw22YiVMa2jHclxGZK0v4Q5WabugVHIVnzk77rDlKWjuu+C/MV0RV+rVAVaqRORp5JH12fSklP
fbPOku9SDCUaqCe1t1Tj9TKpS2fLItPZWnDEXrZW2d021MLEFHIt3xFbBvY03pjCGRCbXdhBizoF
MnF5vaG6XZ3+QPMUqrgh19awcKdreaAL2SzLQ6kk0Xp0cgPo2qbyeNb1D4jCrfymZSs7VpSrgmYF
jKPcWZTZSAIpDK2lblHuSaEBKR2sZLlCwGc0Ekzcb3vFoa85SccFo8ZdPKq4V3eiPTTIaldrOyUo
W31Y8aFjS6u1pI3ZD/gjwxxDuRYkEqZmrSIlu7SUVnVNUwyFbfk8WvVzksL8wqkGpXModhky1u1Z
rhUeAN9sb9hZd5Po1UaGoIo7phEUoSy93xsqYEY9dSAZxGRtn3aQZakhKrdP+nrR2UJzHKJ4q6LJ
lIeC6Zte0e6Bnqw2dd5nt9kw5D6ilYK6KscbDKYVQG+att+QLLyDBF7pMi3BFKqE0aDJ6YNsUAg2
WeDPO4OJvTLMu+2WQw2BZ/dtlEb3FK5wKh/V3dhhexEqbYnj3MHBCaP4ozbmEBJlHLwjCJBarbPK
Uraz5e4qa7t7xRgPrSZtDUhXQjC5fnHycGf3iLaDcpxi9fcGBj/P6TuM8/+Pq+9allVXlv0iReCE
ecW0N8O7F8Uc0wgQSAIEAr7+Zvfcd6991ktHe0tLVVlpkPSzDgp5XXxFA00TZBl9TwQzSg8HQQYJ
z2M4+AcnRqBRO4dIRtWwqQr5y9h+uojuxeA3KZHvPuU+ykfVIDfW2HdXI/zLXy8tGecMf3H4cXhC
pgzZewBHZBos0VEhStNbtZ+2sKPd9DWiXscBYbOdg0EyEMVs7ekzgm+xBigHjqpRc7ARe8OfJpCv
GON8qTFGALLFcFDZF86R4B0BH69bsQU17Rm5fDCr9mok+LoHFfHL1ALNniEYM+Il0tHv0SAfqAMW
V6wtwU9MJWJ79I7aNcAIcQZn3OPIOgt2ZEbxACrvVSVxXXgYSFuN2sait8zaOfkAeLlzLcJjbYwx
MfPhCmUt+qrG37uC4telPiJ6wBqFvPtAxxrxZdCUImx8pMuYL2g1Ulq5Fwzdl4tzNohwzGBVUJ/h
Rebt3Qo64iZe0dJFlXh3PNRPlklYpOlTCzrliVJizyrU87ldX+ASBNeLiOt3AUFNAUS12xJO1ieN
CapWCmlbLkZLyFnLJ6Yp8pNU8t6L6lFb4jyWkrlPkOEcKVNL1vs1ZoHdel6RAwYCbFWnnbFkScNK
BmfMIXdGEijHncX+9Hkbp3Pl1u/IaDxOSkTfg8uBi3XoWGo4SaQdhvC7EO1QyimKXayE8I/sGGZ1
iK96aAiyt6eVZ1BVCyTbyTRCzpyJQvbdIayoE4ifK6kYMphQ+g8x/IJ3mi5mx0tPPk5VvfOC8le3
SHEB9B/mSCNui8oJxJZL5DndvyKtMW5fPa427e3LMgRFWj+x5thMdtwojR3GAEBrpFmfkF2edbD6
++xuAfYhytHndWVt0UmLyccI4wYt2kfeJvoT9E1QKkTV7+c6kCe/h8V+jzK2hhnO4vcn3tNiBsdk
U4cOEoJJTQ9cIDtQaYDtrMdMz6GQq6gIyYkm3Pitbt5ReyJVdAkOAFiip2gp3wXgly9W9zFCp7g+
gVn+P9cDqv9ojGJ7R0NcnMtpeuBLLw8SmbnnABlXuWMIGvIYmV2DF0S5gxzCg6ipPLAI0Ifg/UM4
hifCfQxkHL6cKLrs47i8eliirkkHxF/LJDp0UlVXUfECSYk5gbrOpW372c1Rsl2Vlhv/dtHo9XFa
Q56vclE710eYtxinZrfGnD3CUh6mbc47mZf+5X7SLC/hivI5XtroqKvaf2UAsYwQwHu7Ft8JyN5T
p/LOiUDIDxCV1pRanVfQW0ZU0QeIcfwTJq0xKAgqBrjP0sq37B2HDt8u3H+rbYxNVbbtiRDkgoc6
GhGKpZFGOvLgwR+RwOqGcHTw1Xz0es8e9UzscSjFJ1fhh8ZcE6AFu6Ee4slz4vqpBoKOw/mhTRDl
t2pdHrrwRtZwSfi03uLvsFfy47T2aCI9/eyxdb3aCSDkQj6F/+ZL+ewjshgDaGKeVE2zNaz1Bqwm
d9OyeN0OCRpFoR0HSzhzECO2fvu3SEgwhqNrMvQEGbJdtMcs/oMOenjE3jam9L27fXcgv4Chgf5t
Z1rP+3uReO5+apBNGaz9Cdmm/cml/UNfxurkz3X54CM72Cyo3kxhlrJ8AY9OP7b+mlPusifsjjCQ
pyK3VeQ8EfbiRLW5lo03Xyj6L+t3V7zXYE9GWR/d3lQIFaaY7Y502iAYLc4IotIxJLg0pYw+gWU9
hLrvTppJ2DpO53rg00vd0+llrquXaewOKnD6z4W+LzUNvkABcQtKK3OgTA9PRvhYhHTcHow0fgE0
gqeYos+bWjACj1gSHe8ncy3FcUQQWellbWj764q5zCOab++BDVdYoLbbIVZ+LjUS0jvOX2hr7Kfv
GjCjF8S63y+iwAogA8xhvEgeVt/djNB6foBQ5G18TsW+2+Izrvu1YXGBIQlNZahYprj0zrBPcM+h
KuFKSDEsRBq0PsI7aoF4kZY/GrBBxm6KiihmvKhnmBYikJgeZgiwcpogU5ByBjaDDACJugC8JUO2
hOPCut/MizrQxAAVbJy9WdWyGbywPQ++xogP7V4WITviGldYrF2Ienm16C+4GUB+15N0xNDhBV9m
lSkE7O6pomIrDeaTTAT+ZpEwUxlrWJrSYWiQLW2Cvc+rHzNN2EsU6i0ZLEjdg1NeYhADQHeA136f
SPIIDQjL127BBibWMJ2xJW/cqFcX5V/MQoMjjg174iOcSpMBnz2+LW/IXHzFEOXCk9E9Mt0gyNoT
GIxL0YKsYDeOL5AAFnvtVwhD2TWRGWkl36ylrY+BstHeN2Zjv7s5gO1/E/QXB/PSHzP+1KhpYLhm
S9gXSgeRe3O4d8QC682BOhfdHIkZzE5G5qGNWnYZtEOzPuoGCDERGSsDDyM4qrqDKJXY1dSAVBDx
F9W504U1rnqpgNoDsYzmaxsGKmuR3X7APnpLkBRiV8UQVSzePB2JB+hpUYKeiN6GnQ4ugnUIalsj
tEtJcqhrJzkMNU22tsNWiW1QY8GKzcHGSN4d1RykjRnCn/GKtXPT9V8JrdY3Mep1Ayzd+xG00XdT
iSvCwpfnmv6w3iyfIoZKIYbJXeEGXKEiAmslTJAHSGMT76ZAZqElzWHw5dbGYjlS69YFckvtscZQ
YqOS6keswSRoa5HkbZCkrr/K3JKJHDQZUW2GiPlMQx7csiSRDz+OpsqtiQbAVxqpL2OJJNoRScne
bGtAJz5cavmMSMKYldhuE+dXPGHWEsrwgXlRlQYe0sRhKAJloyHJw5LswQGbn4X06527wjDCwhUn
40MPFakPzK6ckDk5IL13Mg4y15PJpkpGYJ71vb9Viv9SS0lPbLGoM/pgPIOV0cOjbV6PPUP6K8iD
wc6WvnlggsA8t+SgYg4Liqvb6tTUxM9M57MQ8R9DkoO8XG5WN+yfWdtciJW8aFkDZzvRruAioQUi
zLtCkT08MwQ5W6eNX8LZ3/heA4t9K3W6oFLZN6wUhVuvyeeSyEfpgTQTkXA5xwEArqCnUBnDPe8B
PMCrnlzvGqxOnNXYVJuIrL8xzH6co2gBxwLCXXdYm8JsuOrn84yA0dxXbN22+gHZjwcJq//J8aoP
41U3Rl7obXoSiCN+aC9f8MYXZ/6GOsM8GEfZc9K1F/zy6DimsvrCKPIxhnz+RxmMm4jps3B4fY47
EjyO3hhlaxWDm9k33pH0nz6W3k8vU0k4ZoolXdZZtRQ68sQXXB3x5vsOrgwrK7zkjdlEf9OqmlB3
jMsGEmSLMk54wLSwT4sJUB9yWSEgbCaMSkdkWiIVD3YyBNws2lh7hszkaxqT7g3VSJCVVcIfiCnR
SYEtW9CZt2kn4/bYHeZ69F+Tyu2BPGHU5ra5Gp34ODgsQnaoLhKnGw5zCLhqforkTwn+Ws5DtbOd
44HC5JlDFVsMD731BAmPOTSrujgGQRzzsLZ7P+nQS0WVX0ifmcNg5HgIghB8Do1R0e1SYzHYqstB
49e2aG4i+4OGE2DjagRRAs+DaXsLEBrxzGDyIIubIkS4nBdg5T2JM2wQtz9Uw9IQXBlUh8HtZJkO
dfsLrjTjvtXxqQGmkgkRItNVdtMBE8fJ62DKXILBSUOwGMHn82y5HDC2FDt3AJmO+ClnSZsjyHfq
V5QyNWfPHHwywKVJ3jvJfAwI/DtkHbqpboSb1hy8s27gGZjD+ZKg5Z13sAW8JcGrCoGlGzBPUirB
nnRA91zUZtbJAnCFg1rAd4odELh2gc9NWXC305kMGSBvvV4HOX1YCQZW/yPoKoTWLsiKb3PQYN5C
Szc+/DaQd/LAKnkFxPVd41POLYBl4h8BwsD2Z5mvZXIIXO3lpEHSaVMjh0ir7tJEM/CQgCNAUQ1H
gdfoE1umDHNiLFT2IN31uICyvqudptyAbzhBGlWsskO8tf/tl9gefAv1qtoPt9j7wdsIEPrQjFzY
aDZRDyKemZyfMJ3E6JK2LwYMkrHBr2d6uh1qF9HCX940gMchYrFtJhc0y/E6Vr8cBSpmF/6SsdnN
oqsOxqRJ7X2VMEuq1qYEHBPtkI3bZSCDfQ4DlslJRntIpif0k9C9TBNLnVjHGfqAR8nXaNuUHKM6
L951YfU2j43dJqiys4YYkevjHOGWCIylaVUWxxkvc0eDbX7j+LqJfK7j5k8Esm/qerBP6JUFZ6Gt
nrrYl5slYlseNPNm4MFvVrZrikx6U0SMgO4s6VKMAH6yxGVtDqSdHSsAqmXyOfOwELSzBSyowfnq
92skiiEc3ufJr7eWVQghGYmXxR1yliWizCnjw8arjkgEPw/U1VtgGPA/mg4KvfColVugxl7Tjtpr
3QkKlqx3ddsbhxX9zaDYK42n+MSAFe/DaN6uCR1O1WD//wnGUBmfLDD+xVGnHlr3HDtUnKrOgOUe
OyM2JpwgDBqmRDUA7C6qhr1fkg2K8CrVJtmvPUgjyntHqX0t5+rYEvE8Gx2kHTNpw5ImG2IciKNl
23JNfmLMcxz6AZHrvfuzwR+lW92ucLjjgsK6CRAZstcC2WSsvVi7ODDHV+XJ48Ob53jNVkc1ep/b
ybK0YJlafokjBG43Ytiq1nnrbJeZUsChHDNFMHPaCDnFzVvQAzxJJBuyCcxu4LV2Aiw8cHBmQpk5
xP/diEVvPJTEXWoA+h9FAj1aPOodg17gP9dVa+If77eGQ1Jt8I39Qdyz2lfYhEKG4HpWospxqjDJ
aN2rDcKsf3u1RCdVt7B2SuIPMG2wEtTrjk7dCdln3e7+dEnUBn+f+H7xfnJ/sX+/eGDgNs1lB4ot
/rcY9QUZkulysjjjYZWHmlT1se0AIioZgnkDtfuRzf5y4MO1kiDuQ0xhQe2X1CvGwLP7thnBP8Uh
r4z8TW7vQvoQJyuq9/L2JTdOsGtBuHTqmW9m9R6I4EDjGtnJlWcz+IzUpxEgb9rofoHVq+6PDExH
UL8XQPnYqnIMV/20kQS+1X0DM6twuh3SrTgKNETWmQ8aw1nRSNDua7CmSYh8pTHagLdBs0HjGHTG
x2ka9g4Y1oY2ORAxGOF1scpov6AEBap9RBxLmY7BjTMcRSkWlGtSCWRrzeQBR5UPezBnqxp9bVBu
ejbwU6RvPXpohDfDGn2sC6pMWoYxcsOj1NDFTVXZfaHQI8e+r+D7M/AdKKhNPqvWFNPUDJgnTu9O
In/HUHW/DJ77FsRtd2VMosMMh+3YqdvE2MfKXYJ/42NZjsDB7GHPVqC/7w+JRiK770PMEs+gsntm
I6RURYlj5QhkxXmwAjB0BXn3d2mSo+AmeRuDSGwHrwTIFifihSX6634HtGhQ55K1eVaLM+xNhxTv
2SC4HBO53f0eLiCxLECxd4UWkqDtc4FKt5H4jlQestj79io95DhgMOqqFbtoKAGy+yN52RbNupaf
gIHrTeza8sBKK5/k7ePc79G15mX1lHgN2gB7aMj9LcXe++pW48P9DlBImLSs+vnRJGw+BEvrY0kJ
o88VPZeJev/bG+c1IyXKIOxH3bkkaI7uD63FyzLG+genUkCgOo3HsQbCP5CG/n1xVyQHjlXhHdAC
EAxMPnarHeNnpKR/35/Bd7rfbbWYZ2ytch9AFbVZ0ei+R0Ls76/d9hxbRhSR683o4Chtl+QC8MoP
Bljg9ub44qu8IT07UdH7F1jOwhv39rvEo4XZa9N/Ip6OARZ25SHC6vEIvh9avdtDx6R8JloOr7Ff
8h0iDKKtoWZ9RRLB4/25Ma/AIlRpioNRDdjeVVSIeV0+GSvzqFbjC3KGPrCQOBnzUFYk6KnBoOtT
PQ+oRFtMBnS8IgsoJjtrX6qI+bkNFrJVfrkb5WLfGRu/+BoiqayiBQiHPcozT19GnvxYDLSU4ZT8
iGLbQmXRe5dm6kuwCrsp49iqfpDIO/hVOL3JeGx2Q6j01s4CzonuWtzv0Glb5gGOqVMV4hssFXjQ
67TEPwSVb2g86hc6AshL4hnESru6X6G53m+3twBG7pj6CJZD/dQygN5/H1gxkUqRxI9+ib+CY1s0
y7dn9PRr443jV1TBXww7mt03c9+9zE35er89gQghbSsTXmW1kpNxWwzwbx9inNqNy1n0ruCZu+1b
r9xVkrhvLCH7+x3icJ4zOav47LcsujhVJ4Ay4XvBz3dt2Dq+KrCRd1Hp+2gsh/azRVN2f2TCDYIU
5qk60W6OT3GMpPE2vkjdt88tVrznbpVBShJECt4vJjHKAOPpX/dLf09C4BZ1t07Hv48SZXXgiYZw
F3N8ldWSPUqG9gMLa/tckaHfiQq16Nj7/3mJmIDtSjS6ods9MKgLN5Hnm/z+7PfrAvY0qr56uj8m
QFVZjCIA8f72BqOJ0Mex+vnPW6Zy1zSCgZrVzUcsKuZdoTSuIA54tuB+QaFgMKRrzbs2S3VEnWNA
KMbFttZu4XYheCa3iwwraNoofKk9eEnvo3yKhWnfSFSG1yEkn/dnnkZoJOIVAMf9MeAhapS00u7v
jxHGfYVD+/gw0HZ8Bd50W+PMeyyFPsteIpz19kJuGLYY6QeQS9wuNq7fZFo5aGFvr9tRuuW1Us8d
WgPEaAV/33sISdyRt8GIRREPigxbi9V1XBweeBCSvTTQ+4md77f2wbUGC+jNgl507dj6db/TPGKM
Ft4g5PvFUmN+alS5/H3vqCleDVKMH2hv+ld3WVAkowqoh6k7hnG8N1gy9iv5aBv6VAUW/mviY8CQ
9sSAPQqdxBn4RQZVCnfO6zhgglxFaMlafLjKepgy3G64n/vnBBW7zUbrR5io4C73k8adQcO7nx0X
BffIWpTb/7ny79mOAMWGYmH/zwP9bl0AGlcXEQFzEK07z3/fzTApFHjjUjSTHjEjuL0RAXHigmDo
od1hlvV5v84vffufh2B6QAt9K8SwPObeYAE3jkO1pLTFkc2xTJ09kvCNoi6gl9t1QmOSMHaW59Ll
kJBh0gg/zvCn9NiGuWr4xFQlBZHoNnZqnVOYLOUZ6GeYizJglx47Gg4OmQE4cr5GJ+J4UI/p1Dwu
74GqAY4Q5LeH4GGXq9x11ux9pVWKagPl/yjAWqPcXO8nzPbmagNZbvtR0n/fIITnbshAyb9vUDGE
pzXeXHZ/Fg7i9vX+VMGgCOirCrD67TXu193PwXsJSdsycP99Q7lGXdERkHD+9YikrqE5q2u0F//3
qboFZOUyZmP+z9Pf74KwtTEfbAQq8+1j3a+7n6wla1AvIxPmXzfUE+QaGGL2/74BVEI3iyDhLf55
lvs5IN9YntwSQ8r/fon3c84MFWHHUEr+6wbX3Fwm+g74y38fcX8ba0yC1MImeHu/4Z8vkTUQohod
mr833G+9P2JxIqAifR3++wbQiQE5DmCT/nPn+7nBV1Xqrz4Szf7vl2h7+ysKq3L/r+sFKFvTSMe/
1/drGRQTn86hV/u5l4QfUtVVwYEsgg4xCVDpvaJepm3UY/6p1zrOeQecXw7xo20/Eu75lxl6v6zB
L0N4nC8DMAcuLC8GIAzoKZwL2m4GXiGqevzrGMjQKPz2VQ3tmRdD8GeQbpk5VhygpgOdMQn3E/bQ
PC4/nVHtpik4+EHjneYe6HzyECCB6w02cC89XOJSnZTzUYG2DzVwT7NJIm5pGSGcLBsMrKDxK7w1
x+6tdipBmI8RLppctemqpEKvBWIL+Wy6V8bImiaR8TI6YqIaa1ECs0Il3UFEOk3bZUyOWVT+8QCQ
bPXUNQW1j7waHwd/Bt8Y48CMJaLPFxeMngWABRzwJCyaZWxpgePs0GFBTEkZ7i003WUvGhCjhErH
mHyglP2Njv0d3f+3B+SqA47RUIsJuIBJT59ULRrZdfMnEkDlkA7mgz2pXhzYBc9MckD+Sfkqf/PR
GV8JZLCIcQQMPSFFzyVZ6WAfMPVcF8AsINH1X28JOTltG5gOOu2fSU47JctXo5zpVxCtkAienPGB
R9gEaUVKINcxSbWY913YZzAyTJcSxeXYuVcwbXheimPNFb9KsDg8iMuw5rNUBG5b4UtuYTjc8gOa
p2m/jJe6cZ0yJRifEohCMLJN8U0g6ShrSlfhE1Qxa1FkD+ZTnofB9USaN2Czb7kzJ2ccQTOsc56S
AKneC4VyeImBYHkbrkmI9PZKvUn1FLfmpu3r+7RCtkzjtPUf00UFGZfb+hkCmgWslo3YpS+u38FS
F1RV8KEnuzNVGZ1IgDp5Hii+KCy9mH81aeSK20w1UY8xjrPIlerN6yA3Ymv0w8HgD0z6HuT8GNvj
cr+4OOWhIfEMYSFudcek3mHWAF+K20MFYcMGrWG7ud86IzI+JwDqtxOiFw5lA+NEzgz8BUewefGx
w1d8P2gfh7Y83S9iat2lwjrr34tOEt/08ElzTsYuepVd84c6Kz3f7wvw6UcT0eFyv62OzJvRdXmF
iaYEJWLUBRSTUdbEwXdQDddOTxtXgbhtmkhutPbWG9EX9pFrOXjnDvr2JWVB4KVqDKtN42Ic/793
8GWfC+VPR3ArvTOx/ntZL+HGLtCTTLzaIZz6p0mgJbXjTae/YP4KCRYSq7PEiwEGYUaChIEsJvFl
mcQVGmJ+Y0GwPMKunpctgPPmh18fVs9sV8YubTQeqvBETX3gK8XMYU0yCwi/7xElNxdgQb8mnXgF
AHuMyfAnIXXuPo41GDjzUoGgvQWelmD4gx1m1EN8RsG04ui3LS2cMWFpPNh37Y1rIer6QQC+SpME
iEU8xvLS9KnsyeskARQT+cyGJQuD4JxZVEZWIni+hVq7hqA9wpvTsZsuQkCkFYFZ7zk45r16H7Ng
4zrVrir1R03KSwhzqoTXV62gLQYLtNSEnpIeU2CIk69mQHc1O29aVyxdg8FsBYc2tuXvISXsQbXV
n34mGLpU87EOpXeAeAdGOl6XkSAZdwMfaQFawEs19r/qchpTrZPtYKYnT0Yb34DsNLcBMg8ajMo7
RcMsaFm20vZU67VATbSH7XQe0vjLaRPwzhVSNGocQ2v/LBhKmsY0l0qHDu5KYZcQlIghn8OtAuno
4HT9A+ykIdOZgipN/caWW28t87BXJ9OVmF0JE+1U6YGeJLzDCvEolTOo/cxxcqisfy34pEHNz0PY
8UM3lcXC+88WprDVuomD39E89JBk9zz3aw+BwABqRnCXU6NEnCZTuWIQ2kN0i5mrU7W/vTFDOUlT
Nsojq6ZNJNS67ZcrPA6CAp7eMJd7TkZi8nqdMawyM7QX+ncyRLBaRAmFEsL9yUyHMl691XOYD2R6
ihBo241Ju4dRfup3ocpH5n4rvSbbzudpRTgt1hC1hojjr6Gy1xkMrZcw9gxMtNGFsjI5m2bBqHKJ
AUjEYguEvXty6/kRGetQvXdA2RifC8XHVEIE8yDLZkcB16cqbtZMzc8Y70FoR7zfEHH7l8RX58Hp
Mhb35FBjMomh6qsbmDD1ByCMy4z5UAr/TA46Isg2JcK/j6UuQiVstrBZZ3ErdhiJZzxmrGCj04HU
qXUhV7eYFTodQGeQBaa2opuBdjmp39Uo6oKX/i/t8JuoGYyrm1bXj8bv1XRPrAzfGpf9NJjCFavn
btfg7nsPBmo55jTAk9RONW9HsiqMVYP5IkqBQ3Dtbb6WRmM/WMHTVcnpfqkinj7fz/H/nrtfR6fw
o7cTkCGKaa+o9TlY7SeUKfCSul2ab89VSqrON8XUZgg1eNy3G+73vZ/75+R+nQEfzCeqOiwKk86Q
gS4egfZ1jowdziEpsyl8NK4NDve348qhyYk/keyf98ktPDliF7UM2ToNb8/C6qZQPeEZNSqCawhm
AT3GWzZaH+fa+R4wBcCv+wxDjrQjv6FeTh3uQZ2wD/B3RbKLenRuJ6Duh6c5bE9Sit+UkmrT0QA0
ERh+lFEz7Af4MeEnbIZcAMLIyx7ezffxmmP4k4+DfNf42K0dUvKn6HadJhViFxBUAraL8wrEfYbp
RsV2DXH5eU78X0gJJA+g6ni7cQXRjUYre/ZotyewR9u2YGCCpFxNJGXCwj7Gh7JxqqH6ZIhnrOTP
pE3ig7OW80VWnr9Xdn3sh1/SadwTmKh6TaEOCdElYorhuRJFD29QGgLa+JrQJSEopS5WX9ndWGGZ
Ja5zLcW0PHIz5NDJzw+ID96WGIk98cr1CvhEoAFdSb44Hbg6zdjuq6ozRSs6d5PwW0kbORCxkrHe
+qxTReg1YEJXukFdROZnO0EyH2h5JiPG02ZZ7JPrP1ZN+zkDpL2SJNFvo5mh9JLV0/1SVW7Jn3Lp
g4fBXfDXjZfmwe1+11FHzn1TvtiFkn0DSfBVGk/kN6/7Tz7Nh3YG134Jeb/3SOPmQceHPOLQDjr4
eAVwRajO4/nhfmIAml5WSILLmarPSNE3UPJSjYbeqwd6HdBgQtEUxQfiOLYAnwRDOqaDDzdcNwlN
3rp5Dn3MlCsU6AkTXlrPldqLzoaF9ZZDCU7OEVJhpdKJTXGhR7BcLNEsVW5QH+bKIOY3Rm1ThvDu
MbRf04Dpx6DBAgH28GfZK0TRUa0eNMwf8hXkw7SGQC/TMeo3OkXNT2gfz75b1a/R+JJgmHqBvs0c
Zgnum2rFxfbBNhbYEHVC6yeH6FflI8Yes8Nufi6jqfqA0U0Q+BjrUgg+kfnwp6vCflPeuE6uXXvk
KwfdyYk3ktf6o/VqZ19PV5Bv+Lkp8blghVW9CUAvx3iFjh7OzzApiR24daCj3tK5hRusGIbHVvts
149Mvyh8gM04LlEWjPHFHVx6YbZyTsPg2xy2A/M7B3vGhfVBEnD+O2ib326yuu/KJyFmfDmNnebU
YtKWl6Cc7aeOUUSJzrYYAaYWmIs7lxbgJMY8T/2N0tViFt4Gij92xhQVU9PT7ZpmxF/PoeMnBEDi
TICGo0YdyYYK+mW165warQNI99FjgKypW52cG47ePdIUz1KSGOslgppdz7KrD6qWUy3qO+Y2hLmM
C5VMPLwlRKjLYFp6m7jJtO6h04d9BGT9BIDbPPEnN4raQwTHNSioeHkCSyTeM2ng3REm6XDjkvUW
LRlahfpA7BofGejOGRjHUYoyedz1pdfueNXNhd8AI13MqH/AHeNtjefpFLaJn3aNtBevTFCKqkeP
rDthm+gzqshlgAUrAg5Xtqsn9xCBNfSC419h1uwj+q/iza7yR3uSjmx2/HYOovQGTCrb7AkmZISD
bZCRurEnYvWVOsLsmRqx6jI/2s09kL9mgFOPU9X2Qfl9Dz3pKDMULfUVXAcf7gwhe5gFXjFYCSkc
YVdE9PIkA0JYpwvIHgzyz60BZT6fO08ALBZLNjAoAErARsE46KPvoLesgoGdZozs8yhuYrSKkNR1
Uzvs6jmGz5Y8mVbgP3LbFcyNRiXNpy27PcZU9E2bLymgrFhoMl3trZluMHSOlvWBd8bN21ZXedKv
fvH/ODuv5ci1bLv+Ssd5R19gb1jF7X5Ib5jJpC2yXhAkiwfee/yNHvUd98c0kN2SWMkTpKSOEwxW
F4swCey9zJxjRbVTbT01r1dxFTxDAupu2/wqz8zwGeuAthEGXXEDleFPCuor23NMqkaWTeVeiFtT
J21HXlivNU/+gDKR3xa+9ZTQ+0MuoBJl0aRcDpE1zFGIGvcuXe1Mq9Qfmgq0pdPrYCaScKXLTnk0
mW+1aiOUDbgzfihDbjxagXg2LOwiqjMpMxW5MFDJrlvpG3cEeIQgTniwLIz3CJOOjaIf+y4RV46p
LIOhrVBUDeIwxIfW9MVPHI7RKgHNu3W7joilqJMNlYQM9XPqbyxibGQQrbwqY4MvSXg74CY/lJE6
3iUVvfOqvWfMMMAdU85VCmhtNurX5y9OUlzZtXD2vRmEK2hAcm6PQXFSuppsDu7B1rKoRNnZn0oW
/mraIJmnrngNG+HemMcQ3Zmu1Mbd+UtQJz+kJa5EElm34Yimui5BXxUawgK1CZZ9IKxtaZeM5/ED
b43OXj7IxL5J+W4rhyLd2Wob3uoa5jMf6txzgDbB03z7teyiY29L9ybz5J+erycr2zb0hUnX9JaU
4Jdq4pKrJm1o3KW/ALkM66Qr72kDqWiXfYzserQlmYt3/dTAYGPWtoFL68Vxqge99BlymPNuEI1h
yFQN8eia8tCMuvKqWD1jq70mQJeLH2Tm5ZGGoFQLTjaoESWU6K6rkWn0lTiVamTOzqSTCl1lFRbO
Ux72xlILzK1dot/pFcFwBMy7r0H/q2y0emvhqNyCzN5I34l+6CJX15GZjEusIqt60jW20HSWKG+t
edkw2i8q48POMKtqKRAcIWtmK1VBmpVpFF6xbCDN12xMO8DGzq9S5+kP1dCBaJjMsrQcXEmZuc8r
oLmNb+/MKGwW3uAWd5ERbuLSFTd22AMyNpLw3oMnFUC32A2oHg7xpLbF+hIdWrWf05KeYS0+KoVn
P2VStvMsBtvSBgHg+9pb0lpON003+EBQGC0d2XfxaGRHRzjLuOvHLZ6O5F5LO4TikXvyyRCapgyW
TRzv4KTCRcK0bWirQOvyp6gsrJ0nO8QAGS0Vt1XbPZpsg2a1IW+LjGKVV/TVzq69bhPEWT1LaVDM
RBAkjxoosp2m5uG8C3OMqGn3hj3VKzvnz0Zr6ULExbriNJdG03nbsLab5WhX9o+8PEo60wdfIIwi
p0WyVEBe8pxx1VnizjFMb4/RNVzbHvW9KNBoScCmOfVOHi2GFsuSHTQ0d9rc3CDn0ZaUeuOFVBSH
3iCPSYrYHNmztcBBlZ6qxN7VQUNLrGr9jSIUWHdVGG+7qSrhq+q9jXFgCXrauWubnYFbTbeld1Ob
DSNbhU/OhWebxWhQFPM50a1b4MRp5P+00OpTh5Ah9YB8MgEJ7yGzu1WYU0QcYbyshqoj+QiS6OCk
L6WfFg+hbMt1pgJyPn/x9Ur7ZSibaPLc1LYhiViVdDVOLy8bXb8Imfq+Ob/L5z+2WakvFT/e42+K
nyuzXNCxNu783NqNTlTsa4UJvpkSxHQLMKDgpEl+tLR22q403isrWMQq/helrXICaPUEa9V6U9it
PnyDchbhbr+W4VAdtelL3E1CLzqAgAjscdqVje35O4QUc8MbGJ1r+XdycpCoeq0s8COgRy20e7Pr
9rERO9eRHtzymCGfYfDGTVrbmCoa+ChI465IEfRtoyThgt5OtXGarNgiLvqFdSq4tXR6+roQBh9L
HdwGimofq8RBrZss0CtZpMZ1vKo1RcX3b4uVlfBZyxqRea4SiaPtdu2q2PhKcvXSMrxh0jEqFfe1
LiNt4fnwXvJS3aE/at6GfTno3dZtRso/rdT2kTn2a6907/TJLtO5FUViisytaLKrwR1naWYad8Gg
9Ne6MWzzgXKzVyEvxEwrDgGZ8zzqFWtLB7YOHPcl9IS3lOy6+7wotZOBpGVmeU33WrnhdQwOdJ3z
BM/jxKFaQ3IfZdEq9/Jq1ajUcMcOENYQqPd+O5A3k63Yi96hh6YaprvHQ6wsOs9Sn2mxL2PPyR4l
iLt1FymHWowReXdvPodxhp1+HN68ohOz0RuKG+FSj3V7I1w7Ga5NBpVEj27T9DurJExJ2HiFiN2n
mkU26SzjSXRdvGxYz6/o14tD37doZiuFrnXjPLb1EK3iHHt0EgT+Qktks41MhOSNxX1oFMqpfls/
NFX3QlDdXWs2xpLMGmzUcJikaiW6tdXMoSLkq5QC0uQNnbw8nr+Ebt9c1XmG7JvNwCvcHBASkWFd
xMpmVGuE1p4OvQfNJ9ISFxXb9P8ZsvvZEEWfnNa9itPYelRaXVmFTR0Bw9sVboVDZfriKhZlxFY1
ltjsm7vGhDw8NPWR1scUZGkHqwt/1HpJ/3/QULfleoxWxtXWItPBMgbCmFnSLvZOHHpbxbLJZnpD
46VuDeQ8TlEHT2FWEqUVfT2vpBhWoXDqnayCOxsVwOH8pVPSp8pOk6UIynJu1fnww1OmpUKnCOH0
0bURuXIFccA62DWbGcHPeKXDZlg2wChRL9r9oktd6IZ1/5TVglpTkhrzrizyxyor0oXDpotUTTyP
lctQAn0MriF49ZtuKF+CyXmUokS9ymXuzLyudhdeFk6PH6JYxlV3myEdccX32XHw9HCjhA3w6daV
68LXzEXR8fYO1Y007poBQ6xwCuOGnR65UBNQAIn1hSPd7lpv0xP94gGLYLhwbRORdmRaJwiHi7ip
ldtU05ZKFWeHkCWcav+W6BLhOZvOUrfp/xgKGEAcq/Oz8UfNY2oaATfVNogZQ1P0NwC43gbDc7Zl
ibnC11wfWB6lYikTdntrjK6aMt3WDS/UiB1iFU30VopjK4MsjfRpwD/WvUg1t+7KhBkziYRVCvCu
e86iuY8q+RmF85sXDeZB0/GHpmgKD2kbTjM8ed8yDW2RkfflMnPkAze0nyVFVs6z9sVMKnemKIF1
Pdmzd2FTPRS9HDlRj5fNQpY2zfI7OgMGeqx3znHss4r9G6MAWmSXnR5KKKKS4YSmaZspRjJvRIKn
avIY6bBMKx+jba572it5FTtY1jxjJ/3l0cE4FRHjxskc8n0SlreFqrqokJNjn3bdsawyuUYzR5JB
2LBPQA0EWoUQyesPahm5txD5oBv2yq9u3/jDyWAJeyxaKs1pGC1l6xX3it+5J5mNdzQyw2VLc+MY
Dus+Ax1MBai7SdTEeFbGIZ8XIANvIzUtV2lbNlcqUrFFH6Kqce79NHSuVYP6Hxjg+IbdZ+5qmhey
4c6GhlWnE4wSw6pp7SqiK9aeeLiVLYIMVUmQ1rkCo4A1GvdFTlBCQZ9FXhkkAkGjX4DpkGtaXNnJ
csVbH3fDUyiCrR3FLY7UcHgKvOLY5Ezw6iCBrdqz12HU8VnZljtrexQQbRG8B34dPUVK6K6AU6gr
lcV2nhlltaVqCASAghG+6dS4ZdPwTjiN13pKwgEL59l3Wwzd7TOKUTKkTHmFdQnHznWzlSFCLMPG
Tw1k73Ya9TlrNF29KynWAHjujTUVCuB9skiZyoJfOscVtY6F/6vUy+CH7OirNA0lVKc6IrRk3an8
5oet9fY6zbJ2lqFFnRe5YW5qxW4XOR7IdcMxb1P/hmUAjYpTrVUtQ25d6PcVgUrGx/yTMgx4Smth
uVmxVwzqSADvqm3X02l0E3IgH0bWKKs3tzezvRJk5iLWFG/fj0Kd6YoXriqkQtddVJuga4tpWbXf
ZJ4uLLoH75Vtzcb4LS56/472GOS+lqXZKQdskZ66F82dZWXenL6xOz8vsyTWFJSK5rnL1frkyeDP
UZg4jB99i/pgYvn1TWzQSm1GZ5nUtbKC9toARYqoWtITX+YuFebRTuzbZEjyRdmaWIubKF0BDFvF
Nl3BMR3ba8MJtY05RD2pt/NgNgXNsMZYR2ovdvk4/oDaAWYo5zo9WTwq7ArzxEZ2ldmDch1Wtr6r
bJq3OT5iRPfUdhRYJFmlP0ZBgtIrzID5do+2k+uvSi0ObWmfvLw4x6PBrte1TWP13v78RVpgelMn
v0qNUj9KEbz3XVEuUHtOur0eV3Cu7zPfzE/nLxrVWgng4mi5qCAtz151InUPpaIWa9fH8mfmunJy
EQ+uAxUwGowaUfvNcw0x0aHFUSuPFujtOycYo/s02MlofKkpybN3y+IAwveUFH62xKRZnSKre4Ki
EKxqpWnm6CXHa2KtfVGWAHnxEY/oDU+DL/tT5772RtNgCmUb0iRSRTLhmTMCBGJ6Zb4611uCtCyX
nZ5bJyVk6cSHCrrXg0VVohk+IESvZgMp0z4wzesEVNqOPhvakrjZnqNjduFDVMsa2W6trnLcxyRR
GaXsKngze9PcZJiOKLHcurLJXxMqyIuyLjRWJQVAFNTCcsTEgbOQEM5YFwDbkSp1xlUqKUeaVpKu
rNDsrvRulRtEGaUqgB8O4TIuY3dOrda6dfwIkZWf05q0qF+pw7jV4px5yoWdkBKljKAI001n4lQ2
5CFvkCV7hhXCsM7I53qb2j5XHPXmasTitiK5jq4EhXBATtke+5+79LjimyZNonmwGmVp887Xxn1X
mj8gE/XLPGYnScb8hl5dwSrdPHsmZxKTBGzNelyNRNQ0bTt30xrlEUJNehcPWTkTLU5MEKCvBOf4
HJ3igMeFB9awDFSU1R2yc/3FiHkTFcRLUP2Cd7yMLsZT1QcQOwkMG9e5t6GZFRFhCMaY5DWoy+vB
HPM/fUw7onS9GxxN4SKJ8qWAPfySUk5mmqASnirkCn1R2CdR3I1Oj+WysvTbwspfAW+vC8VgqqkW
v9gJjmsFle6td9ekFl0j12+uChVdcmNG+goyECpaJSN4bCCSqGhnYWs+dimu56FtJlkvM4rAh5nH
qox+xb58DWQgr3x6ayurYt+2SrfY2KY/LmynilaORrOD6B/ko2Sl09OHdlIbWnalbQm53Fnjil3a
DcVb5hW/QL3Gz6lVWDOAFehYXBf+b1kFB3eM3qSHwbDVfWuZQLkDcdqAqWopBqumQ9+/cwDmglyF
GH6qYKmrfingkpT9ym41MS81iTY6hHtcpa5x8lulXAdUdWZkALVu4M6z7RaLFFDhNqqDkoJKoVH0
V/i8yAPsxqt2JVUjlGSwJ2fuvgLBvMuq2tufvxiNJdY2ztND3qb06uvB2Q9B7uy16buqGdWFVcIY
ZTkXKG5/jACKdi2yXzZN6d3H2Rgd1cR0EVL5/a3TcJuFXhLPRI29sbNo2EeNqy+Ehmgc8hFThUI9
vqrt/s2r8KK6jg5nw9KWY80DEo8qYhHXqQELa6huUj6vAHTSNWo6xr4TbGCI3DdOjxMu0U5V74Rb
c8D/hXIV5pqhMK4nsPaiAFcFpDlb4NewVkxwyJYoBuRcKVk0hWgkPgzUjQpvfVol48KzdLmhs/lT
NMk+rKR3Z4SoXekeK8sBG9ayc7VhFcSGMYsA/W+IYDOY1l5FRUcLlmHazCc7wIJVpr6NyKW2fus+
ZGbPk5mnFs589dfYTSQx/EmG2pY3o1piTEgAMvHvaFs6/bssrau8q9lqPe29qiVIpDjtN2o1pwPF
cxMIDZwi/mXVeo68VNnDMt22HvbEvuC1pnHULtvEm97FKR31+fCaZNYqyqbWCupEXQZnwFvkhULL
rqd9b9JfNfonRY3SBZCJYs5cNqiGiIdymxwfc/830+XkNBPnw8wcYUkme5uaY6GU0RGoXMx3GeMm
ivQOnYFwjJ+0Qg3AD6G5J6diuRx1c2NVjr/sDKJHDIb+gZCcJKMS9RGa2bil7vnL67igsBbhMjfE
nnBrbaH4OZGTBKcyq1bj6OgvqsBU7MPJZvpajfDFGedOx8yHIsW11YSRemDrUA+22b5GBh9S1Gs9
ea2eMX/Cv7YLo/tmsJa4HOgxXblh6qaja6oqSRm5Mx+mPGblGJOC5dSeulwhmLXHeTsq+YlBH/kK
M6u3ctJY26YwZxOA9lNxBM6rBorCD/pyJbyXtFJjPtcsRK/pUZHFugNwq7fnhecMp8A0SEmHcv9h
esq/R5N8HEVyMTt4+sAY3qsJ1dB000RE9/tpEzsVI/iGjKh9OAA803ZpkGz7ZhwWMgIPTaF/nI+x
/d3I24spehxXt7Rp4BtIY/oi56lwH25XHSqZG+sB9JFB6quO2ooWUVvTIOQC2dnUobH8+kIvxiud
DygNkg1dMmQDytLvFxppftZavs+Fwpnctih0ixtfaxC66G76zU29nHjGwQyaMhp5mZjK6OrFa2D0
dmhUIdFa4Pb+Tk2G7JBWw42r4XbRo8w8idRpWc4z9UHX6RShuZV1a165nXjC+6FeR4wtqBSpYHyN
ICfQtPnmef38uVsseQYfgmDonRAXZyhtwzVrt6PAQia1xQ2GvSjJdlgLgfNIGibsekcwB+H11x/D
NF3nYoXA5AlRxLQNTaIcvzhwm6OdIlIEbCTZR/ofTpem96yF9Or0AAROo580+9nLFf3OgUvjAiBj
ZkVTzms9i2+LQXSLxCii1fmPDXz8W2lp9171zUr2Fx+hbTGPky3aobEjzYsXgzzN8ZsqSebVGKlU
eJLsijfj3SktTMsO1gUNE+xNw2QwlPlBLNMbpM3jsqy0aE+O7axAGGm39XvOmIuK2u/q6/soPt1H
HVqPJgRXZxvTQ33xPOtaLwxtTOZ0MveCPivzenJnm1m+WFZ6OrHLgmyNVDBecgHvWdB6966aPKTK
EK7MTquOCPKrY6ZTFBiKkjYwpXWAj0STSSfrmcrw3zVOVrkzFH/ZdsmqQOD/ZhVFDLUrguEVqej9
p1i0SvvF11d3OddTWDwijCi0eEgMsn3t4uoyU80dfPlADivj3kBroXjVr8jtFhRMl16kbr1Iq94b
MROlH/0MjOQxhctzT0Hhuxl+0xi7DzuaFIbB/D7V1Ojv8cQ6F2dC96ZRSdpoE4yFM+8zLZ03Uh0R
xuBrs5kCtEaJgo90MDbjOBxU/BtJN763QVbMgqZ9/frGyIvTmW6MYao6743u0A68XMYEhYEk0ECK
RpCAC5ARY63CjehUJq94jCYCjsVEDOXKVIz6KnTSn3oVX5+JCmOorPBt5muX2hQDP6z1wJirp67u
QInG7VEf6ceaY7cVg/QXflqNu7wL2xMK4gLzr5IsdYYYJbJAkYV70YnCYQ5nBCW/FnlbQKTfPAPn
S/lw58+Xym6qcdOFYwn74g2EDEhDdaqBkanAz+B53+pOsWFMwbinQa7cKVX3XjuFvmGC2ioLJhm9
hUX6LPSw+9qdq9KnZyqSa93eDkJzj3pBUawP9VtDc747X/Nikt50viY7v6S8Q/xjXK5stESTkT2M
gmE/3mQOuaEWtbdaFY6zCHrzsW0jXB6JFW6Gvr6n1eXuW0K+tUBWyviip35wzeesATolLLOfgyx9
KWXgQ1k0gPa5TMlBgEx9WubreDQVGGoFM01iiscV04bgnRCjowq6PruGm7i2qEX0+TapIx+lCQS1
uOUT7C0gGXVkj/uwS4F5pp6xKgGHr/wiBZmmg07z0FpdmYNDQVJWoBh9P9yGwTDO0xaIs5b4wF6F
+dhmbXzVVO1bQv4wc338fbVjI+9Tgjvf7lR4f84WoEJOCXygH9bdeakNd0UG3zwpl5Nr2cFUCW3O
YBS0JtnNLvb2CrWeoQZ+Mqe4rpMju/R1fwbEUBld4Nc2VhmUbnTJ3mt5ewnSiNEGea0yYwMV+nuc
KMZtpki5/fpdnVaGD8+vRCRhaZqlszir4vMOEiWhQ1nVYV5b1hxVpT1nrLw41t5C9PbNPbjYz+Gc
sBGakG1plnEr9IttVRmjstU5GqoB+s6urOctWpDEW8norjNDTBADFtyvL/Ay5j0f1BD4+ZiZ67Aj
TovVhyCuycNWMSkfz4bK0J8zOgQLrjq8crKhWyYq+pUQifDcbhL/TYCHqELPm/u281TUZX5Ffbna
B+k9s3ZOBP8e4M+Z07gBmCHfPCR9gVlyxGn99UlfDqg+n7SlGqrO/3hk9IuHpW9kZZs0mGaNn4N6
0Lub3knqjZTYTx30xguzz61VHtL8rIeEIWF3kVaG32wrnz4uwyDWJhxljN00wPxiV8mdsPbpMwbz
JGcc7YD6iedXRVDFjB91O3U4mtbMd99c+nRpvz2RprAsIgY+M0eVRKe/f16GjZ8zd1CkmtDsbtyx
7ZekuD5EFg8xidK+ZJ0INz5dkW0Br8yZfuCbU7hIk6SYTmE6AWHwxJqXcacJP5yhSHkwD15wT+Gp
y9X7zsKSotVOe9Xn6VIzfegO4JUs0W7+1Q39+hwuclROQVLR11VNN2CxQGT7/S5UhlV24QDsUird
L5c++NzJml+xYM39+kAXIdp0IAPYtM5Dxohyefmk+UOg5aIM8d9YISMeo8dGxck/QFQpa1T0qkPI
W71JGPJfH/cvLtA0NVM1WIIcR3emjerDa9mpVCPYWJRZ7+b04KYrjJUopD/Hd98c6i+u0XZsUjhD
TCnWeeDrh2PFrmlQTqGdmktvmGdF0p+MzmDesfdDTdonHZ3boahCfePFZzOjax8zKpIzxXaHn43A
My99OI4iT7YdhbAb9My2c2XmAZaaqsd27XqwULKuWUZZ62C/SdaMrXHmuRbImyiuQQUgOwUQt/Ls
bNh3pAeDl0Azm1CUhT2JVeQuQGdzBAK6pAO/sWrWBl43ZizgzFq4vox+lr2KndaT24jxXPgN+maC
y5yYnjNQvIyam0KyLwqBay3LlHHpekX8VJlw9G0fpaSwI5BckXo0YnM8Knk8fvOJXmTLPEnYZkzd
4J2laMgotd8/0bRu7TysAn8OLEPg9elvrBJlams/JjaaZ4ce3uybD5bf+PtSgUSWt2OaWk1kc/kM
TRiaPvWJKLWiRYjbPbRJ86Dy/deH+fz46Pq0d7BXaqbG9PffLywMQgTUyM7n+FrJgTX93jOLAU8c
5NnaXepeO1eq7KgjTPrmAj+twNxSm4muFmJ1izt78ZIEjWrZbYT8KFcYteUojLALRvfI1trPA0eo
u64xkZ/a3y2AFwH89FGawpBIqRlqw5Z5cdxxMCHmC2CiSBQhV1kMvTTjnMIh1fe9WfeomyynpbrK
Spz6BS3d0mlXdZ9jKgyQ2fV+dfr6M7gckn4+JZOtkEIyD5h1Gbi2KZ6zUIJ2Kqs0wYYYLQqEhjtV
GRzgbvbtEAbqNlaL+ODTwJ0NltEuRq+gz5hldC5dxVjB9doHnXUDhNnfRckwzoDDtpuvT1RMEf/F
Q2nxItjUFRm4SRXn96clASBHa156xDYm7uoEto1nd/07I37KQargchmfmdcRQUakVrPMACbB8lfM
x9B9W/qMUJuXjisWqdvQrwR9O1jTdNaRgaWBYorNCKuL7KrhR03E0WrjfRMSfn6Puc0odjQV1TiX
cpHSJEmcN4ykB31bDg/a2G6DSmBEMusH/hmjPvRv1o3POwEThi1yaJ1UzjGNi4dNC9GetP6gAEvs
z28xZf3/r7fYNFmfznUkWyUL+v1zQbbTU55svHlm4wcdvObHgD0JTl+JTdNbIg9KF55qR0zXo7v1
9UPxF5dIQUnnrnJ9n7Ourq5tT2qUXNlldtNClajB7vuF6vMnxzOng5XTqJJapKO/XyKNgaCqC+Q1
1ujJHaBjBTmGn7kneqEpEy7rX/+vl2VR1SH35SknnrcvbqnhY7QJa4c2JTyhmZKrgKuZ37L4/so+
pSkmC7BtmxolF4S/l0eqrWQIstB2Z9Sw0ruUHsM5HFSs4dr3O3319XX9xdHsqdJsOiqLLqnK7/cx
6bJiQGk3kemG7tQky6yi/Or3DIGN7ar95uEQn1db0iLkFpJ4l5VNn56eD+EJ+XoQ6H7tzhibOYuh
Yc0TVzCGOQ/RU00jgEoz01ZuCv+vU/v42Afxa2yqR7Nyy6tKZFSUrPTaCjU2Wyt/azt5pSIfzxzP
P0xChz4ekpVIK/M2q81q9vW9+rw5csZTjkKB3NEMcXHy7kBD0GI2KsT3uFiSQWasTmO7OGuAma2d
LFRvYjVLeQvS6dtQ/a/unWk7ZCpUso1Pi8fExtAQ7iqzNmzctTWob+egLTVB+oVOt0Yh4a7UUtyp
SOW3OmCjWadHr3lTyxPDouxvPstPLzr5AkZf5rmzcBJyXrwRTPi1iQMlYdskTUEveGOrk+XbscNv
9pnLLtaUInIwSW4opCo/BT8ueVsWFvSAR9rs2+ZPVOyZ7pnrEU/EbEwMkLQ8WKCHu/fWpy+eUDHZ
hVbr752qPlR121BXwZwoRsBeelLUG1/101Ouib1Hbnvi8cHMnDQkfNheo9YZfmpK3qyYvcUUxzS/
NifLj4/BdVdSE9L9VEUvHqV3/kh1iFhc242YCJZfP27ap+2VTJ6OBUJoh/YFCLzfX5YBty6YzW5K
52u8x6ZW0XloF8B+9WvT07Z9nmgrppgyulGjAkgS46MslkccjdGNGIJTXjuHr89JnOOh3/Z8TmoK
DR16KrzGlzWGyuvwS/u8BA3OsW0K9BBR4U+7YdRTiS1+RvXsSPnbW3WBac+ogWpXgN38tDmJxrjR
pXNtwD3YQIQGhBz42S3v1FOQVhF8SERgofujNctk0fdZdydV5lEboUyvKV2B2DedVyY4iBsyZtzH
iJGNkNlH1QiiQO02+YByFjAfXDFbdpukbG2Cj0nq1OCrUBif3aWLymWUIWCseYdeaJN7DHwvDSZM
JOyJx6LvwNe3dDhYgJH+t05+PQjrV4q3fR8rYDnbwdkpo6svmYhozOwEGV/QkuJUefpgKYfYqpNt
6ZT+oqO/Rc2+esajEB/VKGA8quUecr8+JL6lnHCNMgOBrhMtd0q5gldIgPsjTbavZN6GOxiI16aS
l78WXdHtR8ccd5jLnX2S+2vk9LjGDPWx7ZSnBh7iTVsUwQ09+z8tmG9og3Zx5DSMY0FvYgJyvc6q
zmOKht2v6hi9tSHDScmc/+iSRsfOOAke9dbb2W0Yz0vc8QssWrjztObBj6llK6zkGyVD7FgN0fDg
VzgShkbcgPh+L3pmQOSMu96JHK+LLi2geEL3dr6hGLvQiawZ8DAs9mSkJzGBT8Y0+5V4dbbNiqqc
qxQZIDxDOme+obBKHT28wfACI4uuqFvlGM/EAduTcp+kT2Y5JksztOTBzpOTPQlTopbR1Ex0cK8c
xAujJpUDaeUq8oQ9r7RCXdcQmw+hHcEwz4ZNE9nvMP/Mrd6GhKUkqj0dvtkZfx0CyRSjNK67iSji
WU3x0xsWETrrfauWJ4wAFS37Tq7zGGlf5RPvqm3rb4Xs20VGdYNiLPrcxJdvShH496qf8aTi19zn
BVOmhjFvr2XQb10wJHOrdkYQ9BIsS2Nr19IKn6Uz9HB9ATqis1wAmPD2dhMVj2n54INAn4cYJw92
OfgrzWvKTREjVrY1CMzOGEfXUVz9NJI0u3Yi80/T8LObuoIcnNbX1dTOy1P1TysJnIMdjT90BILI
tnGqadXB13pGcYQIFJoMZveoblrVGu4A4VSY1dw5obh7cAcbsblf/lR8J2aIeiFmXnGQwR4bZ3vS
oNGckhLSYoFKcjbajr+RhhadVAenS9Up39VyPsUtjk1Zny4QLVOiwMtaTkVwAkrYwprA9D1PIyYr
fGQ4gSoApsbfbkGXDTC2IPsc+1lE1irN+el8PgQubjfmqikIXKaJcT2qGyoZLUVdaZYbJ0LsiCig
mKfUS499jdu2iHgejeCxNVImUSvpy9fr8GW2zMpHhUcTLAdTtn7ZbWRGYFxaLgQoAFcwtl0o4KFg
5gWlU32NUxpZbb8cg/7h68Ne3nUOS1WbHjotQDQKl3KS0FYCbPocdgTO0CU2q+8UANmUKW8RGX99
MG2KID5uNRwN/bVDt5etn97jRWzqxoFoKuZ3z9q0yfYgbd2rQGOGlNokwyK1YRyAhdPWmY2WREhq
QQqW3m824cs9eDoH4g6yDH3KEi/jY0ADTZBlDVywjn5WllC09zJH/1dk+R9v/X/z3rPTvy6q+ud/
8uc3ml8l21598cd/3mcJ//3n9G/+98/8/i/+eQjeUNRkf9Zf/tT6PTu+JO/V5Q/99ps5+r/PbvFS
v/z2hyWM5Xq4ad7L4fa9ojF1PguuY/rJ/9u//Nv7+bfcD/n7P/54y5q0nn6bx8jCP/79V9tf//hD
TCWF//j4+//9l9MF/OOPuzwL39P/+h9/eylfXquIb6Bmlv/13+vh0y95f6nqf/xhmH/HSimYuYJt
TFOJkv/4W4d0i7/R/q4TQ1o8UPwAxXYSxjSj+sFJmH8XNs172wQgw4Lyx98q1KnTX4i/m3KKdWh9
WwZkKueP/3Wqv32k/+cj/qjsueyKcUwS40nyQrdDUFu7UCR5kbRaAwj9Yti1i5aoCNzHidk2s+je
2YlZtIjn7fOH2/Xvc/h4zIun99MhueiPq1YWYkRLC+zhWoLoDyIO9tVvIsLLlfHTMaa05cPKKOjd
GIxEJDRY/k/Svqu5blzp9hexiiQYXxl2UrCSZckvLMu2mCOYf/1d2D7HoiB+xD1yjWfGT7vZQKPR
6LDW5Btu7CNv8g1huav48qG+UI7/phJTeSGuGadOy9NB9+QmPoAL8HsszQ+fEMGSu7AYgn4hTkQN
vk2qldAo1so9EAwAUzb/OfDvzvtyY9ZXbSEDVrdUQ287o2xbyBhc2R09xatvQz91R3fwECkfkv22
SuypsHClfzZpIY67vmokXgOw+Bqetgfvxh646Ttth5ZZgRjeZf9HDl48sq2ZOiGcjSfIwGRjATmD
C97UG+XQHuYTUPHvO8GbcPU0mQYOraxruI8tbgHDGYMVxWhrHhDo74daxTivEqALKMIUGIZXb1DV
ivAYAfcwCdJfM5DG1SQb0YsomW5ZWUB41xj3eEe/bq/0hyOHow3/gqFr1r+HIuz7je3AODYSdspl
0L5aaoeXai04Audg491uQgb62XANW/ApQAx7L0PSwKUwx8DMKS4HfwbLTX8ILsunzjN2qZd7sRf4
CChFUpmz+CCVEBQgTAXNlSb34DeA7awWxdlki6PsZ17pAvv+Xt2Vu2zf7LaXkS8LYwWhowaDIqid
sWTRex0tJFB78DXpHgjOLtGWDRhoj3qzzxApxXbLxVMfpHErOrLbQaJnae0x8zCNfBP7pRu7ADk4
jS6CSvRiu4GP2cdBkEf5aMlnTQmKOqwQirTme03tLjfnmaLIyhzoDOlgIbjF1PpBhkgwnOwLNxHJ
ZL/5YS/xFPuvTM7F9WhpGtH+YnjKl3kXH5RD4KHytzf3xE184H+I5HFl5j/rayHvrSNpK5t86iyW
M0z/zKgGTCeyq3Y5VtXe4+3n2F4ncq1ckPofWUhJKbjobfzzfj17Mue2BuxkD13vO2OPfo9LdFp7
vRN90xzLkT3ytdqLsmHq2ulAJ5jOHiO4OvhgNR/UQK0VJvWYX1RP0b7zRy/3kx3gip+KygPjoIsW
6dEzHzHjtyv8dCf0vmu7uvwGdgss7kZ9JmA9AZchvC/IB13iAX4U7BWO4YD84ph9NwUuYc3XLeTx
K511xphONVDdGwv4l921rQjbPteXlZVmDHSd2ecS1EKlNAU0etmoutd6ypO5mw/yTeNjPN1F05Vw
E3nLwYFAXIaUO9K7rGzCeQGSaKktGx0u4yn2Az3yphnz6kC4xHytwL3xW4WOQXQ6oGUQqVwV3b2c
e9MMjfRjD36zyZ3c2VMcDOai6uXiBPoEKBae6AiyH1ye+LNAdO3J6DBGUxK/kEhojWgmHlQPxNYO
laxjaB4r/cFuZZdWtei8c0831hCJq+9NGnc7Azo1C9pIUT1Mytx0e+tI9vYe0LGH+rC9kOyHPqqF
RnlUSvEut5j9LOyjTWnYaBgs8go0+TodVfdqOt002vC8LedDwPZHozdBbEMXgiIAzQZ9gGLl4FaX
k4/+0xOO9J846lbyRB6av5DO4mwCrAVc8yqA/d+LA6R8HHU5GOWbqfAjS7tO4hQUgQrKu4gWR/0Q
9kToOfnDxgvlbgU0yIzgDAVwXXLM7+oT85ngG3to3cwPhRry6e0/NrJQkbORDvxYSHVBxelk7WeP
HKKd7QKfxseknqs6kR+Jnioi/bgoOMz0pLTqTvWsyUKitxgAqQLsrS9mhHEdJUrwKJt6axe1cnxJ
TRD3loC4B12gnD429STfCkyKvxT55eZ9QFMaM2i4VATl1oki/geBCd5N9U12Ennqj54N53Gx1pxn
Q4EPg5jA8PPiCG3Exp5Gj3VSucDeEDk20Rpzd5DZSWCQq6AUewF01+Qg+ezWnS61Qyy2IfZrH47/
m158TJq0StAPgGLy2p227y81F/PH+3yP2WPfbX11JyMclg/20RPd94IFNbmHTpNVEYLXHpwwUeU2
QDBGLeCiHRtXBXbetp2suriFjmzFl54HwLONpMJz00h6Gkb1sp7oQ9ZVokkQkRzO5dB+IlOPRjXv
gi0l4MT2wdE3r4D85mIoys/2nUAx0Rpy7mbAwOl/7N+4ADTNPu1vMV0HwMW77QVcMxIV4/to0seA
hsEnS5HdQemustg5Cw8dHktkr+0AiCm4is69dbwxLuVw5xlzq8mosUsPzmSnuZlnBY0j+Q3sMN/Z
+DsVSVxbwaVE7ljnmIHWJYpW/8FtLuefIP6qrwsv8czr8AjUmhYZJke9jHemt72ifKfx2XcjhkBH
2nlg7TwWsbDJBgTcoLJsCJZUlvyUjCA1BW58kXpJRR/0XXyyXeplJhiKm5ch/QqeFjdobpXurnHq
XbwTHccPz0XmS/HmxlPKQD8DerzfHxIrUOdcAfUBrq7pEQDh+/BSR1INBV7xA2PNxS1lcReXREDq
rgCxFA82ZWe49Kp0JZc9aAq/uCI320u9blWYb0XkiXQC7Pe9Zqid5GVoUNXT73svPmQ7sKsfpavZ
T3zJE7XDMYP5YMLoMDBlvJ/w6ObeTgNS/iqAoFTPUB4iQKcpGnockUjJwhu7QNk8b/fb6q2ezYVA
zo8qBiZpy6JW8WwKTvGpOeh7A4mpWtBlrq6Fv5hLQF8NmmLRYcfJ0TN0jKJYDy7zLyzbFh0B3FV5
gw/UODAoOgB63NPLHOEHeyvNJ5C6n5rrfAdE1MQRp+PWNxUpYNQ10HONkc/3m6pE9hAZET6neppc
5pQCb3i27rVduwdGhshNrBos2rHQ3Y7hB3QVvZdWAyRlJsDfhcFiPi53MdjrSTifMpDPEJOL3qFk
LfrHY80mePEjQ8U73NEEt7MREbyjUtrtrJKYqdMiiXebhf3wdSSFUnl9AppEuRjMnVTI9V04yKA/
77X2VHcSCLq6WrvQjZoCZamrfTqDfZe2pYVRN1n9qpczmiIkNLiMRlGD4pShD5Sh4vUleJZGjAcA
wy0tPdUERx1NM+23lITADTXMWne27fdDLu7seBa6cjtpZkmV9iMDez5Zt82xvqsu8Zzz8O7fV69T
50r7epd+oQJ7Xrur0QqDBA5LcmBb3+9oaaMupkYRngdh4AblfQguXrX4jN0spXCxnFY0WSsXAThl
cVIkB/hNB2AgOObe2gGTW+AJVl9YC2n81BBs1JQ7Jq07p8SpAyirg+2DOOJQ7cVunJ9nO99haOez
UCfCw1Hnn1g01DtgwMLXKXQARMRMAHVkUGDHzHkw+egvAOB0S+0bxrb504qtHGNemfxtikAFjwEb
CxjXIPgz0PACFKvMSBxtSCOQJES1n8f5adYxcFZFQyawuLU7f/nZ3E1n5hlIFix8thT9iCkw18bC
y2zTk4JQ8F5iv8RfBrAuHQl2GdVevsbeJnZnNsDG8kA845syskmiqdnVN+BSBOeWJ40CwThJVC+4
AnNHtQv9wANEv2fuFbf0+ivxw1ookjnLRegCKGA7LDIQJVJffwKemw8H4tq+cd9dAi3qa+yJgqX1
ZSToL0cVEavIhQu12QD7oGRXD4A0UaRHm7a/7YTWJbBRVBvOHWyCnEqmiW4iCdzPRg1ukeEhCL5u
C1iN9zC98lcCZ3STXqrjDF4MhFfWCZw57uRTIOD78QHPLaTJk8fmIsuczlN8grbDo3ohulSYR/to
jG9fwK1iAbzbdAaOumdnt3n4DOB5l46VH9i7Atx4IETe1nj1hl5qzIVdUqoWxozGHK+gBzDqoMVO
9gC7cuz151zq3Ki6Bo2uq4ajO8avWSR6G63FK0vx3LWigM0IvYgsQJCyg0TUa7PqMy8po8g1MWAz
p4lgGE1kQ9yNMoVyV00F9C1btHfUNwxhVrCka7EeQQsFwh4MJykad9gV1QLENTpTvMYDVShmyVWn
iLzmMj4Uuz8BiTQfjSfzFRwjYCH1REkQfrDij8dffAB39DurnquIOTQQp3j1neaD5tRrDuj4d4Cx
4ePDXKCg3wAu6GFbdWacH4wXUR4hADHAv9ziZmFr0nbA4nZJhFBoSvfz0APdLftMroAhiPxXEHdj
YyYLQNg1NIytMnJSa7oGrMkhLCNvW6H14/EmiO9StxM9wHFE3I5mOV/1MX//Tb5n1WviT4eeCExH
sH48mEvRohUvYld1Nd1P8xOpbkbtm0Cj1RO30IgzjhawA3kjY+kaD5hJP5C0vjF+yfeY+NFPyvmx
FfjRvnqaRcqdS8IfrAN4LxjENHQM7XGblnRDijEnhOeTq57Cg7WffOLV+9C3/dpr/eQOM9/fJeG9
tBpIvInVubceWNVC/IFRxkUJky/QtVqCtQo1KkBKaCF92l7gj3uI3hsEEmjnQg/3B2SbAOhYGvq3
gfFNtMoDSoZXq0HnVlQUtn68KZggNkcGwA2MQnOHzU6a2uopBJlNrmFweGgvVBCmfM17A+hiUmae
CHjYDy0aTw/bKq6ElBCNmUDUWICXgVLn+4sY5LFBBJZYxZNPbe9I5BGpAqfQMbiWe4gmd6DqAm+T
p/aKM9uVE3Uv6FYA4rYnLrmuLvfiU7hVAIJAlEYh3kQ1AB9vAB9ugNEFIBV0ADiAQG12NN4bMFMb
lktQ80HZjDs6mBuvgdyGCJHlfDW38Oqv1PItzSP0omjuwfrG3tNIRTnygb7I8ReMqVENoNYnUay1
8ojApzBAUhv9FxjW4D6lrkCaqQeEfYqMuhp1azdC5wCaipGdqa5E5aeVvNN7eVzolSvDYKtJrHhp
TVsnsecDxaPV7okPjLt9aaKwABSKwc1a8Ko28aUFZEVBGvVDAwGa5t/pzAVnkpykGuDicbs0TrAH
g0mNFxpovdmdWrwyxUEI7MlRd4h3orLi6mED/gU7aRjs4Qfn0YjXVLUJzDpgtdXXLZq8HTQXjLsw
CXSfgNEBoOh0vrFaWRQh/R9qv4nmDluvZybIICcZt3n9WEf9b4xvusmX3mFV1DQqX0PUrQphr8hH
t8lW+00sd7DQHQO24wTsTJmlPwf1UzqNe9AZuLNGBBv7MSR7L4m7F9BJRTXwKsjeGH4FYLnT2qPg
5K5c40sRcM/vHdaEWZI5z0oZddp5p3hgUgIK1LH1tR1O6rdcdMeyCO+Do/i7diB0eC9urBIbILCg
D2WnE5iSToxMW34kvnwhOpn8qBmCvfeqcZ6gr6MmnrKzJ+g9zaVu+D110WyJ3HD2TbkleGGCleVA
HOOKPOCU7sIvoiLu9gaiK+y9uj0AajslwAamgIPU9JcG/OrbrnfbGPFGfy+hNIwWTfBYUJpgCAx4
V0YFjnpsYisV/rYokTLswlm8m82s1vpo7GUP4Et3oNv1cyX6jAgCpw1WHeB5nXtsFiKA5ReXINST
PcZWYGaKrwX/c94Mg4eqqdoaA0a0+LIdqFXTsG9BNAJ+jp2mJoiRU/plmuS77cVa25elHM746qmX
gFU6472s/zYisHlMuPHjX6rSCHzE6oW3lMTZmKnHqYz2W5bSBhEfIjfW38majRJ9N3nlTjp+6o5d
iuSMziCS2ijhhEgO9bTmOFzHvuTWXq460p6923JRt8xaLLMUyJleTUmWzzVWM2xiDN7JTq5cZ7Ep
cIYiKWxPF9aXNzNoAisEbzlKO4UG4hVA8ptp9YkjixDYRBQsw8TtD6uHYSENEaCXA0SPxj9HgEAF
7X2LOY5tG1zVZyGIWzVqliNQMCEoLn/b2iHXftFQAJsjEsEtWaTGdtaAtdhTVMntctWlYJ/Thkhg
5OtiNDbqjaKUcX5ALXYmMWhsoL1H8UZA/0lh6WiwhQrYsNsLtnpo0WmGJBOGodGl/94AAEMc5bRC
+9dInyT92M8NCD1+AFna/zc53KqFmR1JaMbCxii3MVimitID8iUoX2yBQuvOQTuPQmB0GX2X7zXq
iJJUtQ2KQlapxFwsWnoiLz1XfvBOfxHl6Fb3CQNZFiaT8Azg++fajkrA3msRR0gg6QT1QJDkbgDc
ju31E4nh4qIZOJ19zgx70J5nlTh680MzH7ZlrNrCmyrnRveFyeUT2AtsmanS1WgjzxylMV05f8iJ
yO2sRdCsARA1CJR4lXO+eiGppCg0NAGTpAE0DhQ7IGIwyT6kBPzkhwpZ1U9oxnBk8DLWbd3iwmal
nEqzo7ByW7+bsusasPmhdUdbEWbk2goCHAd93MhG4X+c7engSk8GxD+eDIaGNH8ciAGurgvQeWzr
w3abjylRBUN3E0o5DJ7hvY2PdQ4esQLWQIzWpwlwtwcnxjWBgXgYIYBy7VmUyVxVbSGSC2PlLG8t
Y4Jq4FUAD+i1Ib9a2qXa3G9rtmbnZ6eH0i3yNOea9sIyxrqILFAmQTM9cSh0snvNQ1fgJ7zrUgz3
oJnkBEkLAjFRJz+Dvh0MSu1VpImwH1b3CXAdGH4iQEHhy3sAGAYEIirGKCHEB3JI9/q5C0fkg1b3
Bsxdmo0NQi2EMzvA3UmSmSu4H4zHdng1pBLMf4cosI6f2JyFHC7uUkq5n2iCICgD2mjdZai99GBo
Fc0fitThooUE4P3AO8V119DaG0nq2MAQBJ57R0TtX2tvM1Y9AmYjutiBlvz+HOUIF4wo1Nj+SE8F
WvRBge3CB13EO9G7aPXZuZTFbVJrykk/KbAFFkECtQuZMbd3FXe87pHoFIpbX8Q31bi9GrM+iAEx
AVe0B+/7yTqhqcUPEbRON6hYuegH/SZOr67a+2I9uZ0b1EYPMH+N1kQ5H/fxaDK0ECXZTygoFZ3R
7epcyz0LSL+TPIlaeZkT/+AUF8KZa1m4jtbQ7VhOcQpyBTkfnbilWjsFkO1tMOjW6Scuy+V2svVf
SCOgjuxjHWeBSt+sCWw59CapIycRZkTW7sqlIO7uom3SRIEOV1XryYsetk43jie76g65ZN+ZmeXX
1fhr+5yLbIfzjinoQ5D2xAHU5xs636rxSx1dWP3vbSmi/WLGtFjButbiGTgHCAkN+phQ6yGcySll
RNe5ca1VokTM6s3y1zw+pH3UStfilj2DJUO/bkEPO1XFrT6JXP5qdvRtvz7ke2DlXRawKua4U3Zg
XC92/aHxZ7/XTuK2I5FSnFPRg6myZtA4e/OAeZ/oQkGzfgfSv+2dEknhfEkFBPApbyHFqH6N8ksF
RqLwn4zhQ1KnTkgJvjscpylsXQ04rZr0PU3v4uyL3L1ua7Nt3ej1eG935VBrDcCq0Tk139TNDxAk
eJ2JLKomatDcNnBAB7wXpKtg6jBzGHgGZuzYJjuju4tMcMCmD3mM6aFttUSbxPkJJQPlRpFDLaN8
wWgdkCX3wN7+TNy0OEScZ0gmG6SNIXxsQW6k9Hdu7ktJhIoo2h/OL8ShpQHFHqZQ6ICsSWN3oM+W
TB0zFlUhBZL4B08z4PEG7gkWz5QOyKodnb40ykEG6sEn9gaJD9TJMHWMJNx7S9CKTgGWE/bGiuYL
Fewjld0fhny++zcx3Mol4CxXQwNi8pI6cA3OOPwobdE9u7pqb8rwLVJoXfyPzwEwmKelj7XyKg+K
k6A1ZFsdkSAuOqtC9C2Bcx0+wQrcHs0vMQGlaFQ7AFjflsTikg+hw0Il9f3+RHpkSACiwYWX65eS
Op8aLT1si1h1BgsRnA9tC3DAhCxeqMfvwDgCg5yFm/wbiOIIMNW2ZYkWjgvDSJ13HYgKcAUNNhDn
bqq8dVUw2YPgz9uWtOp0FlpxvlRvpOJPWmKWTloE2Oygwg7l/r9JYfouIoWEgj61TWDXGDVwQRHl
Al7XAdiTwN7WlQHKHPISgF/hmwMKwF8OdoUtknTq6FW2i8Cxmki/P6PMmxTOqg0Q3pqRgXhuArJ3
DeaLDspUfSVQZt2k38TwJl0bZQYmKjykx3FPZ+nKyGVBr6RovTiTNlGS1mkA91kjls9MDI4bwP2J
E4E1i8Rw1jx2wM3KJWgSxiihGd+UYnaH8XV7V9aPzNtysY9YmNg8tcnQl9h7Lbm36t/o5fYx+e8A
IUWwLyJtOFvOZDizMsD2M3Y2ee48c6o8mtWCRRPpw0UDQKwGOBCzMhm433VzWQFxEsXqCGw+/7Zw
3NUWY0451yQsXAlS+Qq9Q+3kZYHsAo/qU77mbYu4222uCHDKzl5tjPxg6HfKeIWBPn9bH8H+8Kk1
ZARSvFuhT0ETV7YjB1IdrJ5g2davg7/K8LMZKQHsr8Z8TZm99tUXqyudZPwe0GOUv/ybQup7y9Yr
QAsn5GzZqlN231Ugmmfh/bYQgbnxfeWRUYaaUeOMSsO9mX21K8Wl0lWopf9mAzxMjVwVJCURbraM
POrjY9cOTpT83NZl/QVnv+0N5ws6Ke3zgj0QyuJ1RHJ6SFSnib6T9FVtn4rpOVHB8jJfNPDd25IF
PtvgfEOuhIh9c2xVblc/unn2AGj6iWKwttCN8wtaDno1iZ5DxN8JydwYyWJhIUF0hjifYDW6XUoG
rGEAR+NogyS6cs1KVOsT2RznD9oQxYOihIuzE8uZAZ6uA+e5QOoA/WXb+yI4rPyEWF/3vdak0CeO
gbg7OH3X+m3NZvzguAUWLpLFhwfgabBV9voxo7sMrNmYtBisu2is3HC621brA3IRaxdZGANfKstt
MAGaFfQylPJCK9uLQG52JnhKkyrGSgbPaUD3YEX/mo5ApNsWznbnY8j995DxmKqdMeSxpsMQzUH1
AQdwAkOOD3AIIKoaoZO2OUB2bXBNjplggQXGabJDuLjpy34GeyRbYMT7bmT8oBEgW+nztnYC2zQ5
F6LNwZRQdgIkGywqlqOV35M09eXxf+RIOHf8LLeQcxmW0ZhznEIbBnERtt9xKJxmfNjWRrRknNNI
SwrWwhiB3jDPjm7ErgyAxwA+fluMaNE4t9HWYCmXWxzowZJdVfpdZIEDHvuqv92Ww3Z4y/Q4xzEm
kQJYLKijGP2dOScXVkuetkUIVOFbxVsdsPNmBREq/Qm0SGeK90aZuGMhCY6RSBDnLlI6l2qjwtDa
6kuvY5QzKZzA+FKWglEJgQnw7a613E5FEOLilanpFHYOiC8VzHtft5dtZVAJIPoYigAEnaqiL5wz
Z1oaaRJbKN6zZrl6/FGfwMLtR9f67MbZJXppHTEox5pqS5mcddd0AliuzorRdutPxctgZzu5Mj5h
3EspnHE3NfxMpMC4A1DCoihR2q8jxd2LadTtNVyzbmC1ouHLAoyfYnDqTD2C1YAtoUIr4DmT/jaT
SlET5ZrZLYVw2khykPTUQjW4NnJXsfO9klOnrQCLmgoOK/sl/rAuJXGHNU2zPjJ1SEpsYKFLt7r+
O1Dvk1gFWykYIum37dVbN4a/q8df9cpgy/JQY5vy8teIcaBOVf3BrI7/JoU7tWoFwNlsgBQpLZwK
7RVgPUhLES0FjyF/vhwWa8ff73GhNkOspBDTt4U34Nm5m6IoA7mC1vhdWxRgHIvrg9zLEugkouFi
zLTiSmrs6mrS9ArVhFi+iAZwqxQpjfdZWNVuK0Wd01pdC/ArkrtR1BVOQ/XGNaVqcgt1MvahyX60
soBFptP+skGS6HK2WnoZa+lwlPpOO85J0e6Czpx31B6JGwNi3jUx6XWzvc6Cs8AHGYArjq0+hvGE
HYjv5xZMFo/bElY7spdrzD5hEU7YZqcmtZzDezypt9WRAIkC7Iu6Y8ouXgnn0SCM04+fiC+WUpkZ
L6TOGlVGUPTg/CmnKXoyxwkJq9jJAEa+rZ/oPHAOWc5MG7wYcI66FkGnF6W8YYwH20IEZ5xHBtCL
VsIbC2tIQ6NAul9OPROFswHoQEUMXtNkKp3OFDXyCXwYPzPTA7AdrOgwjiwvHDt6VsfrSH8Yys+E
Ncu94jyYZBpKlaiQY6qjY8Sq24EHLZBhFI3tby+kYLf4sKOO04JYOcyijQBAZNRO3wL4XhXVONkV
suGTP4ymyV02DQX2S9dftP5LUzyHgJaJwNpZigY9BJvExx3pEEZGxtqOKmV0JvuyNZR9Un6rGxEK
iEgQeX+iyrgDqQQz9F6/G6XCka3I61oFNp99ooF0YQ88bEuX1HQ2VYRS9QjOqKBwZqVwWvp92xRE
+nAeIgtsYHtOCAxz8jDHM+Dpr4FPgRu0ERxekc2xD1m4oq7KUhqUEBRbaAqaQdgMtVQwBGzrIxLD
hTWEIaeprDGsCH4UvQW+8t5RYsPbliJaNS6u0UhCWlphb/BfB5S2u2kyPVJ3Tt1/Jq29NAPOLdjU
AFt0BsuWZiAigtCgijW3AbHGtkaCdePxKolRjWpBICZFInjWGw9sQ06VPG5LEXgEvpGKRLqaBazB
cjR+auNVB66HsXxUCOr41mfawxYLx3e7zToYr2sWPEXG4HZIaOf6SysflUEWWLbAGHiIgTpKJDVv
8LYe0gBB0kGdE59ICHISAUXaam/YUiUuiKiTiKg5wJwwkmSd7AuGip1eSnvAGu+Kvah+K9orzjPE
qo33NWtSLeqrGYwtjQ0mlIKCv+HHZAiid/bhGzcFPyoHVJrAJuxCCvFOIN2vJHzYNjzRHnFuYTLl
UqUmvI+K2VJ1uCJthsmCIxW9f1fm6NnL9O/DgMefHktwO5vk/DIlP6NfDA8z9+OTdI2s2W54iu7s
k3XIbsN70VCXSEPOT1SVpFJiYrtA1OoAtcSRmtA36F5tPjNy8Kbihw6pqs5MHfD58OQa+vYQPcx2
Amqg1+0d2za/D/1RYRqXOoavISUcwadxqHvZGQBr1EUvOpUFj+HVxQMrIPry2XAVHxBFWQBsPPBd
ePN8U6WVYxc/Bz3Cs1GIaM3igw+WvpDEPelyvbbDicAQgd2dXlqNEx8YclB8JME9cXNP3OK56tkX
EtX3F2/Zx5TMGXpxRvOnZJzk+A7ctdt7tTpMoS9kcFFRL5cxHoZwgXI8gTA3CJ/1KP/ZTSEmQa2d
Oc6+1vXuhNG1Oet/RHMN+uy6/11nisBFijaS85CFiZnjmdXL9PmVJIOjKY9t+3UuJ29bY9Gics4R
kCvq1FYwGFqnnlwWHnDKHWqLQIBEYpi6i6BJB59vKCkNq2MZrp7Wrp0eu1qUAFi/Vxbbx3nHDKgk
OiYIkAuK62MRS5dS0fqBpBzjJP5RaHiGzJZDrOZbWgAdMosPhj08bS+o8Bu4kIqaaWPaCc67uk+v
zd14YAC79PIPAoCo7XnVuSwU5pylEoxgBhxYS0J5Yb3WweTm9KnI8NbqngV6CSySD6zSDFCQgYzu
PlXvIgcw4Ht16GKvDuNnzCC9VPlw0qbhEEXad8VuboxWmQB+UHmJKe+zTD1Uc+VV2f/Iu/0n5fO2
AHwgFicdCHpBjwb28hiEk7abBeCNjB+3lRfpzrmejCjDlLCqg9XOjqY+qUnrKMqzRiZBCCY4J3wI
NpmxPGgt1MmHuzAFWpZ5b5r/qAznWropH1s7w5Hv7a+68cOiQD8pwE1TfyqXstgbzregoJumBmuV
qIP7Tu9dDbUaO4r/ccnY3i1cS468XqN0UEe3vg7RvQHaj64UgZ2L9oVzLLZkTJIq4ZwlbeLpEeNo
xoRiLQmub5Hz4KMukJ0EqTXjVp1/Bvv+S3hidDESeOpc1EOFKKcC72Fz3kMv7LTPYlibWsSAMFHc
ejgGsoFCJHA8QlGld3sNCY9DUDe2Xmcz1rCrb3qrcadBgmBR9ol98/8dlyDUeW8OdVHJ82xjBfXq
tsm/Zknrm1rtxmCss8FybqYXajcLmgzWk6J/LZ3InH8I+1iTemKzGUyEySjnHlrCgBaASdL7GUgs
C9d+FJNBiFaUi1YKWR+BaogD1mIeTg8Mb5a/BI3IKJk/2FpRzl9YhWTrhEkJkQTvDHRYzqLmvdXK
/FvcRfge9b7WwmAAYwNAdeprcpHuGUi6eilmgREtGectqJGmUtZCmQajirJUu2E/OGkkuCy374sP
xDatVCZZHcInGd3sDD3Q86qrIP9edJ/oSFwuGxdrKAOxjIBFbwFYnU3jMUjKXZ0KlGE/srX/nJeI
51TNywJLRvvOjdvyoplzdI+bzkQo/OAut1WBGxQsH9+nDhpMOAtAenpDWD1aEzDx8t4nSn7KBvq4
fbNvu0By7o1a3B49EByGtodTUvRfWqOdRhDN2uMdpY0/pt1xW5jAvZ8J6pZ3FYptSQWuVTSpkvYV
vLeDGv808/xmnPNTZIWPQyefUrX3Jq290eXgR5CIwEQE9n9+AC307QraxyTFF2Ry4ar9s4Vp+wm9
J9uKMpPYMBl+3plGGfgVOglSjshNgIqMAPFZPA0kXE+m7UIbs9Y0NZoQk0bH6Ebzy716tL5g2A9E
e+FO1C692ie3OG1nmOClNLlQ5oLBUybQyn5hWSt9r/igSxXezCuQw0i/vN0oPByCXBoTuNzY1bzP
jhpAh+k+8mzXeDbdGDCGoFM/RKdPkGe8l8r5E3UqaaqDkOw8y5WFj39muUbfLveN/P/BZrRqjYgE
ULUHlYzOF8KkMJzbqMPpGwx6kvT6ogbp34iu2m1zFInh1OpaVSkl5k+K4KXGwCLiRQfzogKvJZLC
+ckwpOAfCJkrUXqvyWu3ln+nrbHb1mX1Nn5bMj7DM0qkTRumizI9BjqQ9u3A25aw6n3BAQeEeAPM
TzzCAwnsdO7YFUla9KQ1Pyqqulp7q2uCYvX6er3J4dbL1Cuj19iQUIxKbqmA+rhNHWAcCXyRQB3+
MglJmU7mBDHUug7zw1y1bq7clLLo6bZ6k7wtG3+TpDIaj3sT2URb2jVNt8/HCklF3ybxMVMFRiBY
urNfXHgiUEhLwDlFkDuS3DMy0zfV0smICJxs9eZfqMTFl1VqxDb8K4YEwisyRc44fhkt4lT1fTxY
rlR/ZmYIkyj/tTz+2siSKM/7EGrF0jcdNTwKxJmqu6bmXauVgiUUbRdb4sUSxjRCzFnitFZqi55d
jKXYmZM0k0Oym0n5un2kRPvFbHQhrAgmkks1K7MRDMLHJlxEAQALzd8WIzJ1pvNCzNSWYTSyGmjU
WO4o7+T2qs3vs/JT7vRtmzh32lSWpTYGtEmn2VEldYcGGjeomn/UhvMPeFI1dsgqoK0OsFb6mJLB
ncyfsi5ARRBsDg9a0bS1ks2s7BWg732cY6Q/Rw8MBNt7I5LCvUuT2gBSHZuzUKZvY5W6kYW84OdS
Lm8niAdkmWaZBgGD7crK53H+NYEtdU4/k5peyOC8ApDI+qGXcXK6EdQZ7UPYVb4m3+fWw/aKCU4o
z2YXD3kakwG6VCgEhfl1EP6ebVCST7VTCQd9BUeHJ68cq65uYzY+NvWAeRwfkybweu0ikUTpKpFW
nCsYC8UaCIMG03vUgCSEkPNjpE1e3H6DE99tL6HI6DiHYKh1WUsjltCO7rT0Boz1ToPU5bYQkUac
O+izDrSYDAev057iJnFCwH5PQeppxXclEo0wizTinMJM9YxKKjRKs1MQZ25agbpZNJwvEHLmPln4
UZ0WjTGzCby8fJW63COK5IB2XhAvrkdyf90o4TwCHbLKGJgl5Cgv6XNmOXmC5OX25gjsmqjvr4Re
A8NuzcZwpZxibvEqB0bI3JlulJoCdUSLxrmFpNXtFIRRcKPDD6mVXILR2DYVPcJE+rBFXWxN08xU
7Vgvu219acqrQiFoW7kdrcd/Wzam7ELMOGCeWGe+J6zhCk4mfU20W3X+zDTDIuDh2781o8xVYGHC
xSGBR43rGE1fdfK8rYtoYzgn0CqkmmaAU3q6XJ7yGEUFg1zOgSjxKtoZzg2QLsWAv42ooLMqnJYf
IXozh85yrUGE/CA6OJwPUMHSmakMgTs2HmjwnYyfasJ7u+H4iX8rGttwYrFhqZeOrN3TXj709WVv
SMftrRGsGc+WkIw1AYQP1iwHY1NMOydKb83gekxFFFwiQZwboMY8VnENGwjQGNwbjatZP4j2oCei
8ykwNo3zAlU4gxuBFUos9FREOjrWkWcaBtEUrkgM5waUrpfGjCH2SMl0DxTOa8ArvUpaLiphidaN
8wN0DJWhN7BuoLrw8/FBNl4MO0dechJ4z3VBhgWsEQLgWv7pI2nKpKgM8rKPZVcB/KUafbWBagH4
fMGNsL50b5I4lWYti8KWpXO1KnL6HEwuxitquNuGvX5E34QwdZf+Mx2aFPjZ8Dmx/v9I+7LeSHUu
2l+ExGzzylRjUpXK3C+oO0nbGDBgJtu//q5IV7pHraPT0nffu0MBxt577TU8OVu1H8329N+X+Nt9
/LGtNU6HCqrFE2tbN3PUWvQjst3q/+kARTpSTOF2GXvxH49rc9kcDN/OeUPAUrdwWZs5k8oc/jcx
7L+ugH9c6I9HZqp+gtMqeAMewr0nMqY1GtNedGnd/OXJ/evL+ceV/nhydnCnIPi2WpUKYo/auy2L
+ktP9beb+eMwYEwFXQUXmLwbwoxokVIPEUzblf9Pk/l/3MsfZ0Es+AAjI7yeqrpW6rq6M3jgX7X5
+O/F9q817v+7zJ8ymQbuxEv17RtcQ/Xv4KU0wceI3IfafWz+f6/1R12I8OL/CySZZoYKCL5nv230
VrMrNNj/fVf/+gn9467+OBWooNZvv00TOMIqPDnswoGmq5J/2XH+st7+VKVQRJLP44bFQKM1naMW
O8//tE//406+f8I/9hu0HA5dvmtpNtxr7xbAozEcL0FPiv9+Yn9Z13/qXHVsfaf7towl3XtgPxL4
BoftkDqG/eU8+Nur+WM3GCHajWKOZwZT5DQJsQuI2xT/TVL+b1eB4zoOHPw5ZKv+8ZnyhSqxLnhs
PlJdu+hV+jqjkO/890P7l2QxuN4iaxReUMhqid0/Nhyk8Gl/NhPqKVpf3LnLNnfYjTMgcplUXerG
3i1EsqEV9taMy6+Y6nIOqp/DNg854lIxUR8zvY07UovzNmE4vA2PQydhx0mf//un/tsDQbCL5wfI
cIN51R+/NByrcGwnPJDYIA6MibSGwsOyv1Wwf7vMH8/d3ep6QXAlliuSQkwEM1tapYT/LSkKOtLv
/e/PSdw/b+iP/dElywZhBFtyJcFmvCcMdjVNS1Wz82xHwgxOlfq3sm0wZpbyxmbeuMgf2vjNa1XR
8MqQ/QHVRuIm80nAENenKSFU3tXjUj/NLeS40N4YBXUPMhJjLzXSQ1YhpQ2YkSYc6ZKqUHc7CePq
KO+bMfkhqJj91MBUYidWKm9kYvex57I9/H1he6VMNO/gBSzuKt102Gw7GjtprNx4zj0nuGENvMQr
PcGKdTvE1lMXN9AKQTxL8gVhHylEHc/7AOmZxRgxaP+YWF/DyvRPXQe3driOmPlMDO4rS8xI7/Ri
D5pB8A2pyArU1LHDb6cW9MPz2XRIwrXd9011P4ZUldrKLqUrQXLTpqtMKzolxbD40aGRiD2WxOG3
zsanEWG4u0A1YxowpR+w/g2obx7maGLGf6totd8CS1ICydJv3tsAIad0THBKriFEYMjfQaBAk/wc
ueXAiisYMmS140TQTvLGqYqKqahJrRsNGmKuqtvLSvbHxrRi1w2q2+nOtJn1ouU1WqtgV0UEasOu
vaF7Xvy9jIJalpNHHYGIOxGRYlLfvuQqCRy8xohXB9YSe+q80Ozg4bWKrGWMHVfjhrvFkab0DYrv
3boJsosCQt+Uma1faE7jVJrZK6TrqHteg98ZV+OZ+MhDW2Z4Dm8kTOORxScmwbRuaADsphPejyXa
oCEUwiLVkGJtLC3d83pInuetg/lyFLy6bdSe6ilRGIH63xRV06x2TGeMw1JdG3KWjInXfuRSZMG2
OFM2yHFoM6rscBSguCEON/aWfchokne0XvMe2k+UVlzch9OgoRxjDoMHRYsAMJ3QTFG4nVgT8z2p
RlYOLFZp10XD0eVrk4X1CJehkcPi2NNw7w6I60GGjvybJWQqc+e2w6wRjkAajx1gmMW4pDbIxnUR
yetAltRZlsOhvqz7sEphkvfkK7MPZXvyhi2LuM7gnleKdj4ZW4OS3hcQGWWdaG9c6fPkjL+tYCTr
B6guqT/eq7qdsnniCHBmLOMrK8lmC5PMGbye84jJg3bWPCYi94bwUVrXLxZbv1chOkEVB3drm9yt
Qfu+6aV04kEefRagxhnN2+ptINLCZBvj0rknUeFpOuQN7L492WbeEB2s22bdMPxarX6kcC+0cHVJ
LRlObtD3WWghKq4I9/GAo3L2/V1XB+cucaBmQaYp8g6niZSb1yH3QbO0dyuNhYWEMqz5r6nqCukH
b+CVFj5380Aun75uhmzR7Z1E+pYQ3Z3o4Teg3RVrnwTmLBf3bhtbmELbDKrjOqXCP/km+GRR8y5D
eDb120/Ye57lOGcklj+3gWaIAVAFcvWORCWpHy7p4IHJKkCM1KiGbEMvjpvUB271Hffiw9QmO7MI
qJe6nyuYtkSGqe/LLDTyYVunDyN5WYGH2mAMM1b6xPFXGfMPrfb2utO/Y1f+Ig4kPGyudlUH/4+5
Nw+IYv8pWzWntdOWwIn9VPjyGNXbZdLkErXsuCGRJd74ntPJpi18Sxw1wa7HYYc6drPYxC90bg/R
Sp56MUCMDBqh/Oaf9SCtBsmprWp0exvFTCBwx7TlTtZFlV82SX/u1rZDRuJcLYAiRZzNIk5yE7P6
MCWyKWCIAlOCzYMfgVbdXlQWwgw/bDFIr/3au9uA9F4WgTzmQK7IwfHNM6wZk/NCeol+Sfo7yZCB
ETrLnVfDA3+Y67oc6yHc2dEt+BqE2Upt6WB8kXJ3uxC6wCRFHXvXv8FtDfKMyQxHL5nfImr3CLK9
aKAZRY0QgrxzEW1XuRgS1Ngqs2Fc26ztq6s/NXGaJM278ZPD0jS/VdWu+UBIW6wx9BEg9cLnyEme
RT2N91hfIOnJqNpNtT6BJHMLXBzIo/W/+knrXOlaZKiRv2LPAXDfsAHErgXRndVu4aAnba4FXIQN
oApOSzj/hE7nbVWiyaPemY6bIeVq29JhHpx01KFl9YTktAGRo0jbGUDaJqJG1KiwWc9Bi/zeVFrd
lY7jjJk76i3VgfusK77Dpg+ocNAm4x1rUz7zYY+78WAcn4zp6HT7Ztbrt4xzT6j+qT2MofvaXQsf
QLYDckeqWXiuPDmnvbORcxzDNg+6FM+c7BQ/krWR+dx+s7smvz9U+K11X+XD2oF+mrSHxv2p2PZe
+W0LV5Q4hpgzvo1d9VDNhBZKjaWjnGMt5QFKwk+AqO+dR6EPH4ugn166jR6kGEtklTW503oPWzOW
QzvfVXIqKavPDnWvHpkJRr9JIRaMeyKp9BXx8Qdp+X5Y5nR2qrOoXJ4OU/gGy+vDMnhHAvsUPUsw
O2Z9gHfi+NolPIG2VSBUtQrSUWqEi0uog82qjh38IXrMl7fJL2bcKoVFKewVIH6dWI4Mg6Jv5tQf
nKtrh4KzIKOSZWoanpEWc4ubFYtMtlM6erYgCD7PPdYiYioWO0CgWx5iRc+eWyrYbGS1ixHpGlyj
JTyKhj6JtVpz0X7GYVsSJl+QuPZU+dVxaQPMUDv9hdDND9eq09xVT84IewLawp519leERnD2qEVy
HYIgRUn8sybkU+O9YM9/AVKlUrvOu77Hex41CZ76BCkgUOZLi8U0t9LPGoEvYfyWeuJf5jGdZDFW
UznPvDAEQLqPI7Hq+zNUFKk7elM6NaE6uWMfph2Pjmu9zXmjJjedRxcoch+dxpWeFcj9I6XPdl1e
u1W8AeH6YZHLlHOhUK6ZlzXgO6YoeFMBwWEGS29e659KkSKWgFLgcjqlm7fcV/2cjWAhx2w4e2zZ
szFsU+KzvRdOYT7CcLELui8+fI6YOQceOzA+gtXBUuTt8WPAw/z7lPMsOaoa5zYS8hLPu3cYitO5
kyWi7LNA4biliqd1gnpy2ehuWKqTZO1Jko+kw5kRoSQFQ/iNhd1p6SC6ZbP6NXay6MY6fsMmsZ/V
EmReGN0LbTccjC0vtxq+5KiC9b2l8IAP8XyQnAzluyf29SBKn5DHldMe59u2Zvj5e65W7DYm11QV
I+z+u7XDnDPMpeQ/lkkd+BLvgTXAc4ZDQU+CqNS9zWe/Lhvr9xk8Ku4bn79AJf7Ce/WDmHEHUJIe
A4q8K3SPp75net/I6HkwzpHLJmORfw5gKkNs/2lt/VZv3oO3OD8cKeD+GQgATmtFcrhHlBE4RTrh
mW+Hfd+ZvZZuIVy1R3RPGXnNDXTgs8vIbpP9ExHmEkedStvW7pCc8jQGFQV7PNLFqJa8ccdDTeCT
qQNoQVqDWFC/UXdm4jdfmJOjkD0Qj+gbqrnUYtzJqctDaMQ7F2kBQuLInU+qerO+evUqW/auc3KW
tpzpXIxr/yJ7hZJyMtt5leBwjI3Y9nUQHUyCCgyBiYWBScfooXE2DhZWnUCFME4vIfPiLAzXsFRL
jQ3Weid36Mc0CZKy8fvdQhkah2qHSTqHCn+71muL5bn+HLBEyikM6z2eUXgkveXglItaDJlHhzP2
WTg4hy9q4FO6RsNt+Y6wjvt7upG9EdWXk9iDO6EaoiqAhb59r6vxZbPubqIWBqlOm8W64VmSyC87
1zYX7pYgnyoppmB69sz4FQemFAJjIu5C1zcn9kwC7WZLMN/1ffukAE1IGoDJIpIiZPxpcbZD3anP
EV1VY9z9JgI8MFJ3CLqJ8riq7iPHu6u9rrCCH2Gvf7fYvk1XGYG1Hqw5Sbr3aZrQofKuTxvP/0Ck
QZO2M8bIimP/SOiEjGNvP03+A3JXz+4Wu+fVDR6FcKFiQV6UY9WDrYNfCNBA0ayxxL6ZHJUMHmPI
cNN2Eu9mCI9QFO0BfMu0b4YHuFTvnE5fQ9IVnqBAQchvSGtLFPgakTnrsJeJqUpvFOhbZHzXJWjg
Eo3TDagwyyTF8dRW6gEsbLFXLstWx0sjp0mdlQ1fE/ZZrpo9Z9C+yNjLIhNlplYFios4h73nbzdi
v4UjASTpHci5e6BkyMODLXNMKpo3oTgjc7YwIi66wSkcvSwp6tApBfHrYmxncm6w2Rhz4DS5hF5t
S/jo7WTVR/sYrV7Ot+0+UKPKa+5eAhF1sDKZ9oFP33kyohzEHC01GyoK1+W545jdPAiWz2Q898Hk
n6nwnsMRmbNqFVcZuZ/R7Koi0HLfEFZKWp9aHvDnbWgs4qjrLATw8twPcVE1zh72wh9DMK172Df1
SM7Z6ky3C96p9NsCGfOI1uR2D7sli04ifIWt7sEqOFFvMYb6PZP7cDE/VrN+O5f4XraMy8PgTA9h
00l8sk+oVm7r4n6Ftf8VqE5ltgvuhD8decefA1cleeDCEYdFgbqBJn8AM7SM5oVlRqH27XpGCs8s
h37q97FBznQy3Hw67hw+noet389xO+Mgw3u3QPdg0s9KE4i8j9ubbMJl53dN8IUt6LKZEFDHWh1M
2MZANW2bgVKt8jYOdnBZ+aAiQi+CTPC6260InTjoQe2mySDwXmAD4iPNTDtkUO/Wqe6Ce97PT349
vfrKe5ys/wa0S6bryuqUMPF92ROy4Ao61DfluuYOv30obMhvwsHOA7SjzfrA2a2xfoZl8IRKRZnc
Hypnp5vmRelNpEPrfpm+jc4d53GOIafKELvxZaCcS+dafI5Ni7bD3wlQq7MhUrvWifcGPQ/OavLg
Kzcjc3+EF1axKQTixn1JzNM4yruYPIffoa2uKST9aU0LA0BsiQBurrWY90RiHuiOAKJkhroefad/
dIft1kyTTl2G3/o9neSxRTT3AwuDS9v9clU0pDEoc1H/OMUP8XJCiMFO4i/FtiTIL9ImBpdGfhsI
5A6iU5v2KR7el/49CQ7+po8yVBkowRmBmKTzZeFT0eXR8jzDsmgBkRuoQ6+uetzmtJp0Zvjn6g1e
OsbPa9+llQavXD+KVefL+kZ7sgtj1FFjkVTbszWIt8G5M1Zb2W7enlXJ1WIL0+ahRi3VDe8EJa9M
3mJ0eD2K6Km9oVkFf+Xa2Chnza9Oh4W3QAAcYl+Q3z4vfsFpVSocZDVYsWySV/B43nyqTxh0LqlR
4GgTZGDZ5BmaJlzDQ6VKTWmJiyQMdhzovZFxkLk1QadjMmoUWLUJWs1+2G+Y/s/NA4LJz2D3TvdU
Vqe1+4qxp+HxpAIOhDXq13VaMmIA1K4bHKQu0fa0cRBZEYSh31lfyo4/DUamZuwObW2AnN1PcMdb
BzTOC4GP4VbQKX5W40c/N5ldS1dH1cs0Lzs1OjlkEEUrz9soATXd+c67v52RvVRSUOpHyGSGC6M/
pHNYO2wn1aWmP9Cc1mxNB8OvGtnt6ag4YAbAuXrZHtgMt29dVeRFBoi1beN2eo1I/6SsC0zQdfgl
SqbMXdnN+mTOxNSzq+DrRRr0vuAAK8FQFLnjha6FHPSVL1t1bYPwE2P76+CFhyReUoYQEJCTIz6h
IOrBa4HMgNibCxMv82Xw27Zp2q3azxVeO6b6O7ktOHl/0u5nAtR+prTwfcSitz4qUj8loZsvvbgm
jntd9H2nkzt0zK9QvpacdZlovKeqIecJAMhGj9WMfSYEgoUKZIRIs16xDghRzwnlrzXkgaC9Z2P8
Y4xtZvzu3lb8xqg6i6QpksR9Ea552Gz8e/WryyqcoobJVW59vuVj4N0TdykhO80QQbUAk+WvcjJe
uvhYjJU3fva9fx+EZyYNTAlx7vCt7hAuyJEhxoHCjhtIS7i86syu521ul71IltMUyeNk2l8WQRlY
9PwXvJ+z2QI2Gj+Y++bH/o4l61ME0C3ix1FGO+hdw5T3AkYMOYBg2HRUP/Q8/p4DlU+6TytOzthj
s8Crl3Mi42JCezOgY9LwKkmm6gjC6wn5OivQCSdFb1kMtsEWwMp1HD4a2+x0/1aJ8LEi233jAqnp
ut8+0CVFsHwofmYIIC8FmPLIPHwJTOF1OfWVYChqvO2xq1VqmPmGnZ/h6/GIKK1X2oLmphED0VeI
Eu2oeZ1MfTFMbnC1WbARNeksph+Rgzom9tkvZ+k/Z2yHy7SBeQFsMW7FO97aV4SpWISjQAXTlTXs
Q26o91cNZxwKbgvxtgb1PDvMCwW+uUD259BfvvgMfadcjfPcSAzX+w5QDZ9j9JgozD38GZyz6kVu
b97yO0BYFNp8fg2i6i2BqhqI4jPa4DQQ3lXGFDwDGIE5d4CTfwNSvazeZdOfa+iceTM9w1K7JN6P
3t9eRlibbAP55OrTwCVa6zpVpn7QyntpGuyWPv+NpHgEi62gf/l+k3Xtk05uMcydYRcBveISXRaP
vHvdR2CGp3iN63SbAXaDBCdShZA9v3+lKsE+vMS32TaXMUk+E3ptqP/FKnD3dZSw1APYTdqXQSLu
YUYkpPR9k9JZPUoXqr6ag+K07KIZfzJxwk8xD1d8QKdNjZAG//Ya0aaxHJ7FglZ26VvEv6L4nsST
neRj4lQ3ZzE3AjDKRf0c0gHYAAEGSBL26GOhNCiFjEY1OlfOcUtU1jceIJo6M+NwnIQ4+c365VO0
XLBYG6CUVwBPAaCS+wFQHeyw8mX4hvCStLb9m+0pPLEA9uLs9wp3oZexVXlkdEZIyEASrx6gvvzl
IkojXW11kc6FMTA3VrvjnpeZ2C3qyd5r5lxqy5+SRH91fEJyr9/mZlYIZUqewo7fBq4+2gp2+NVW
F/5Y4SPCw7Mv0qd7p8YEYfDW/Rh2D4Jq/O+5/j0s0REVRJ862EkygIf4RkL/E1nsNxs2T150nbrf
kdnyuYMp4befIUO7MfAo9YwoGVyPTUhfQkkJqhL5jAM/I/2p7YxKQdvDuh63U0OvCdBz68FuvONr
pnnTZYrNPI3ESwW3e44uIvTUu6l1rk3yRRdVToF/gTn+rlvcAgXJzmArk/WcD9wrm8F75b63g3ES
FjwKkxiQ5CoPiAvEVi+zViQ7AQ2j3/Cv3gl92O0aoN7Ad73SegOASh9NxBogfo9PP+1a/Yon/wfQ
wV07Yzm3nS7h5HKc242hc8X5uLXsrp28suW1KUmkUJ7y6yy+c2Kk8Xd1lJSyXnck4eXk+kkKGP9A
elbSLS5JQo84vi69jdLZjndUiFL1PBusyWlir3qIHiBQLGzH3dITQP5Rh/lh+OySxuC0bvatSvgd
ddbrEstDwAX6FvXEZ/HuoJhLLXzr4B4mUR6iKhli79T24miD7WE1+jh07jcort+dUKBpx2tx5/iR
SXv2ouCE6973I0jqmjrPLWvQaBjUqZjvaf3C+qZ59Gq/Oaqku/cmhlPPmXe+FGXQ0XtHjEccMHs6
02M7we4jXh767/87zqj8Rh59dL0H8EPND83KF4aU3+AcR81unv1yWILShTPm5sI5Q3qlGzhZbRky
nsSF983H1s1voDBhb2WA/ecAlrmcu/xAUOdUY7KPLDtU3ZBJl17mzTzFqhp32qsAPcTnmYZY5Byd
v90hz3RLIdTcmwbDBUKwbINSOph2BPP394U7JoWrMCoE2BCb3slkPJRDEAFqdevffWAe6NBOkMZg
ptlSZA+5ZMgAjpYYfu3cTX3DRk/90H+ucj1ys41FSGaVCql1FjBsQl7s3Jlh/eVsbIbbBcHwOVh/
xErtTei8DAOOw4FvF+vWh6pnXxOdyh6Dq1S1U1fqReJKXodOBbqznParSiNgoSkJiC6GpmaF3lCh
oO26VpGzoZoTad8Gr7ZvnHTrMeESXn2Mq+0GysTBk/pxHEekJSzTPqzX82prk1ZrUoNJEX0Yrrcc
0429G9kPFsCScGzqU7cMh65FI7gNl3kS8F/ob9tkLmKagqJPvk/nGd5AAw7wFmMfAANw5iWr/YnI
YprN8DjNpV8luZb20ZV6AXK6uCls55/mQDDMpmDrLLiT4ou22eqFHXJw6ENTo9YdhuHqb1FyiGbq
Htp+ywYgSy4dgdJIs3OWxu4ga7ybBcyHYw5wNIEkZlkQYv6NQ/t1sF8qOmboKItuWjZM7HSGHWXn
0Wk3dtuS933nZcPgnSwivKN2vPI+mg59DS1FbKAgw5fyu1vEe4CZYk/bz25OpjyOqgsLgnvpGLvr
VcWKuVMYGMSAMfzQHy+Sj+igqrtv0WUxmfBpwn9lFntH62M1e6/bVj1Qd40xQJaqhPPPaSJGZdz1
UVl7wCBbTIp6MHq/offS+tjgyFp/BUFQtIS2qY7XN71QncJYOp0qnE0wYMycEPPNShV4dgVMou+9
psGCDwFUBJJckpDkEycvsdBHhoE7NnrYDnffYdJY6u/GVVuG9vQKxuXyDEfRr74hUUo7lOiSIN7L
ynq4xPXKb86s0OWzDi1BoL4B6++42ZVZeU/bqD9tNtrBzknvBHYmFKdp0OsgxRj8NNXelmEoIJAP
oi3QThllG7fJQ4CjvHXWszMCKvMmJ3UmuvOw4pspwRlSryAEqIc63MjLPOGLjmwiS0f0z12l5G7w
IhjqIoFmVwl1t6HJUxwAxjYUAfF2/Uy/jNtjzsN/zcz5agBON7Mpom0EZkNyWOimHucl9GkfXoiP
pI/hkMRxSPrLwTNzIYNgB7YQaBx6LWDT3GMkzcOCyuAQN9GT7yUn7buZFmgyA1PMSVSDAyWRS+MO
WbhC0A5eVL6NGAmxJnxejbyNAqOrqEHch9diAOMNfjZsmG22zaq/lpWbjzXEvGhK8HrXQMgCI6i8
SsYQciIni131JB18iQiAzFyDzj/2HruO7GmoDsk0YdRWdeiF15JX5BVv5+qI6jPq4MshIMA/8IgI
FOTuM9x0krKt7Z2s7XBvarQxFMpTRMZqKMvAuMhD479ZwkVueFe9V05QtoIEh8aTIP37BDi5f4v1
FqR+B3k5SuoouaeVQ1+n2kXZV/nDuhVqmIIn1W/52oGNqLHVZcsa3Qed9TLbLFUZW/4b37BbQIsI
6oqQ8W5zJoExLfMfbNTIo8LEQHo96Ix6yMe2eQqq2snboc981wU3eKl22iHnMNlONbq7DOO6dz7V
TREH0OCzIETtMWBJVnELtNBgUq2D4S7ypuTgS5ZjGRe2Hgp/GPYBC6o1nVxg61GzvrbN+FZ7c/A9
NUFZH+nrQJt7XQW/eJckZR0hzbcdlnMM0EeSAPN0vMfA6DvU9gABFOYN8mZ0/0B6GBxBo49h62zV
HYud5pgADTao2nZgtGGaKjdEKSOzwVTLfkEQMaw+yE1U2sskj2mhV3JHE3NnF+eT9IDn8SZsEJ6M
BqCmB7B/ejXdoDYB9bsdLvUg4XeHkSB6juV3xVCyb4g7wC69Teki27M7CwanFnFQTo2dWpKCUSQd
LeuIJN/IqQDXLCAqaPe1n/FIsLW4+exhSSK3DMVtC4QEpHMHg7EV468ZWli0gDBM6udfUQBgDfRt
/xd3lw+XE5iBk+1jVSsK7SY+USJ+dgm7cxU7YXEexpq9DQ6/E9127vki0qjTBUVcXQbxf1+00QLQ
IzrQePqk1cIPMozbohHVa7URP5tcDIw27ww0zt7PQP2yeW7vDSgnJ6i1l1SDYgH3I9u/2nnThdfS
k97UcRnlW03ANMqRTl9hmtdLGEhOy6s3jiUGn/0nMqh5RoPg0oDHEeGIUfhaE7WHoAuib4oqGyA9
EIG6SnbK6Q+uqwCzBda7rg2swuMJFA3SIENMVb5/WMFWXGb1qVc3C3zNMKKbliKBi0LWmWbYERoC
2Jtlq98I4RLbrq3hPJOEGfx07zSdL9ppqzFlNRIXsQ+de08NiEWYffAPgmovR134s3qGhxXaJwdD
+3XceagKVkfdSRoePGy4xWrCV7U250A0IVbudsN9FL2L9dcM7j1fuHvntuoBQPCpD9FLuA3ofBsK
D+ms7VPrVQ/xjJy/uXoUenvDRgnB6yb2FfeB32Fq2nC+91cghGL81hHPoBUNPoYIjCfPreuj+2eA
UUlcDGDrGdrknlyui2X33KrxOKKqYwbd9YKWUgA4wV859p7/6mnvSGcfs/OG8XwVHc52bwK05Vbv
cZi8ICOgzxjtn+PeBeNEsFNN6pOigEJNXe+b/0PamS3JbSzZ9ocuzDAPrwkgp8oaSRZZfIFRJIV5
nvH1d4HqPkyi0InTp18kk1FGzwh4eHi47729kz9P3uRmankso/xcUcuVBMHNGDbiyHmt7aLYl2zL
7KrPfSOczSixwBlLl66VYt6eJbicqj+hDkZZuRHPoBce+xIIkq+ApzJVjKNk3jrpYFS4KwsYTfWt
ERR2MWS0vFGEw0WQgs/0olwerBwHa+TWbrxLqsfCc6BxYxgDJaBZuTvLCqgVcSk3Dz6wk0Oq6ZWw
80WSytZH8E4xmtYRCpMbZTK+ADLMDmKot+cYaOTOSnh1eBF1pXj8JrXDBR702U/9rwItkyQa7BoI
jxRzJbWXrhPvA/9FCcY7UfoYcvP1ZvFV6KzPE0NW7aLRPlX59GxZ3X1TNncFj1CheA7DEfiF9sUQ
h+/c9EdVy/Zq8EUSzP0YV/uez4wAOaglS7z0urEvyKQ6bXRFcNtJf1EoFNWgWEwU3jywIaC1hNdW
Dg401p1oSi4JZeIMTtaUyo/oLFU7pZVHJ6bV14jfCzWOdm34Ie/UjKSSRMkUlaMgV45ZGMSEvy0+
PI191VXNyAaOwZj66dAWvSPIolPn9BMD72AWr2XlM3+6cDKe8iPPeEkNnboyj2HdUWSRuOCFU0QJ
/2hpprzzTbN2RaWi2d9ZPwcz+iClMUqOUnRnVIiZykwMlaTETYEbZWVS0pvu9hMj1mxLDKMHrglK
ll9aqZJ3KHWcxjT5ogQBQVDw7dwDWxX/aKMvBm2z7EGdwM5F5vhKHUwBUmCRAPGStuWhASplqE7U
CXtpYOQq6bRofQnVV4p0D5OCqE0HlMAUbM/oXrM67N2yrqnSmK/cBgd1HqOTjsWprOFu1mNK6eHz
2HU/dE86+Yrc78z4bqSRDy33nBglRYta3MsSDRNLP+e58pAnvq1p0kvVgemw0qOVGD9z7btAQIoK
2Fq8wDmUduYdwPA6kzEk+3IYvyWC8VJ6zQTw9hMDnmk6AnuT/EczL2wloRecRS9m5E93rVIlF/JW
+selMN0LhaXfj2J50NC2ATHwc9CkyplCuhN9kaq7WBMuZm/8EJkvZTfs+nEC/2H4vWVXTKK483zR
3Cd+1O47g8pqXYlfpal+zEOPLF6awMcUAj3DCewipUFbZHQuAC2vOwmVwjmh9K/V4ddIli4gKt06
NvaU8Wo38Gg6D/3wXKaQIK30o94MB92qX+RAJmJP5UVty8r2JQX+GtL/YpI7VFIJxAylqo3hkdIj
OW5sXbhSETtVzc9mlriJ2b0VGV0YGSyRHyPJnA9N+CTmif5Rbvz+G6jY7oMe9K95QEEl1FCZ7cDl
nXqxaelgkYsXacNToqCN3E4MbDBTvDzjpFcNHYPuxZPyB3Cb/blK26ewIRWaSwKTln2g30v9WupB
0Ai8K3eZ36k/IEO2uXGCJtug6xOAKWSEm9rstah0hlw9aJXaf1b1Jv+eIl6P2wfPcWapjjU1gkkR
ajDPlZaFezHsHgKAvnQ09LMyEOW9/Emm9EQIA5A9cgTEqqAEb2l04omdXR4n1HYCK3pL0r46BlZa
XxQ5lxEiCC4NQk5RMIZ3oUX6naURJV2DF1lb78QoSY9qrssUlGXrIBum6FBaon/LtFU6dcJ+8hSQ
FP3BTD1aQ4HxgSrfwIiOMt6HkfZVF2k8+qEWuoYvg6zIrYDna6pSdqB5EIDbiHeiMSp2l2T1AxPD
aR4rpDW7XtUJWsZAXdQsQUJlAvrncqfdU1/iwRLqZIWAWmnqjk+tmLlkkneJ0HwAmvcQN2RkZt19
E706vG+b4WnygIVkofFBZjDIYyCDUZsysDihYoDaAjrqtFLrjrL/GaEz10ubPWHxB7WtaZ943atv
0enzo++5lFRulpCy9aBKd5DPvia9adqGnNHRF4LsUIU0/NPWfAb9Z1FJJb1Qh+GuzNRLNPV7OQzT
vaobQKKlqAKmmYIZFHQX1LVTWeGPJPGRNxAjyxZCCqyV2tLkKwqedWhp7qOw+iiLyXNndd98NXQL
NT8YcqzwIPJEt5/8jicB0dbU2o9dF7C8zq8cNRUqJ1erJ0nyTpo1Vvs81fy9z8G5mEH4LUQrhPa7
b+ylUJvf0x6I0rrVbcadfRKz8a+6Nx5Sa/wrZ1A0BR4VBaeWg92lsrgLxszaDRRE6e03xqGqGVEo
59H8JOS2ALb1WUy5nXOx+hoMwac2wrwV0LHLeuvc6SKcE7WPn1ut4JkEnHkHfLwDyqd8MzPqWhQZ
GJOiP5h18yxnQnnvR4ZlNxU1SLHUv/E/fwMW/BU226d6UNVjpJl3XVF9SCjn2rlMCq2Z4x0A4RPw
+Tulz09pm16ULLyoMAnmykjpTlIeu1NHJ6aqtXsJkUdyjfBLHviRPcaglcUKQfJ2oCQiaW9DU3wc
VPFvcLwN2tQWhenmx9AXeXGXdnUmRUwANHzrmb906jVm0CRaPFCSzUEGPTS5IJAeiAK9JaorpFiG
+DNhlkAd2P8PcdREbCNdBdehZE+aOr7QyP/KmEmCu6J/HBSjeIyF8lmTzFeyNtFNZYDXaVXSBhkT
kyY4zIFWKINLngp3Sq20O3mi8p8q1v2sM+ALxdyQyWzPtCyEfZqn2qesU9D2JHi2f4nJTGXxayJo
Ef2F2uUd+wsGI5TOQT6ENtCAH3WA6IJYN4rr0/iyfaPq3wwvKwoa5IWf23gswe0272ON32X85n2Y
4p/8oVlMx0hHeB9WSL+LBq4aA4pqfkamaEfVsEHukdb5H2yBpqCyZC41iczGSku1gYGXnOqJKXnf
guxr5nDSbDBrwHJHzf1n9teWRpW0xgdBHFxRRN2QNTAKfy60ZVQlXCBDRMOsO6mtI7uJE+x53UO0
OaD6uQv3lqM/V/vyrrg3t9at8Lcv2ShX1pfbXCO1V0alT9aBl7i67Sv6a7SP7fY7gZ9kT38VHMO5
/Wl/iSH9YVRlrSpASmlemSkuqFTUdTwlNNCQ6fYUkh3pzkNIjX7OST1S4twQtXpHEFsYWxCIgimS
uPtNeBnCV79+Cj1aWOWbl2wIP77XopvtGJKpa5JkKtJSKDbVKj8QQY07/XBszbcJ8K2efAiixzbQ
d0NOGV5560mneH9tHJX/wTQoTkPUNcvUFlw7Q5B7NGakwYn1qjuqUZMc67AemPs4dRdUW6S3HvbK
mQQzPaANAl82FIBshK0Vfd74tO/86dcu/P4p8zm7ov0BzTAiCuOj430tTsVbFuxiu6GdGTiSzX1/
CM5J5N62OVOz3nmT8dvkwpv0OhbEuAsRbJEfJestRIMLaKLlxrBBrbzZ37a26k5X1hbupFkImOcj
C2QC3QGpSqpAdX4P0P5r6vXN//p4LrZzQUsbzHAoAAuOjkZ12pXt8E45pveMv0zs4EFyI5d+4O31
vaOGLiwuwlHeDfowaODlRDqO2hePKshtA+/i3Z8G9EVgNzqmkurNbODsH/9RoqR/dYwOt83M3+GG
VyzHW1dm4mkU10YQuo1b5aDGTQphZSF8DLNS2o9+sOGGv4Q631k0ZclA3cDi34udE5up8C2dhY12
76q2BH1rL7i0al20ogfw2jvl7fYaV7/Vb4tLnaxAHKKqZGgUNYLwk2n66Y7pyv9rQfv5e10ZWZCf
hWkcagZzjI5KFcIOJA10E+mUEYcfaKrSYem859vLWj1iVxblP2PIVHpBrQgiEdtCdiOs829apryZ
ftzusjTf8JN3F/9ieXNAuwpYXSyXKUwiTlj/pZ5pVf5dGWxpvG6taBGgdbUShnpiRWKpfiigOXlK
e6CwawvNBs1/1SUsWTVFS5cUZalSak16KCYmTuhLuVu3w17bHDuwdrLmvx71BQVKrraISWOc1Dmg
ImpJFZMWBw8cFTUhORkf/CY91xTEIThQ0CysFyVO7zohvitGxeUFeYgVgJW5SKdT1dxQKjfmmv3S
5FgeQVOyLN00NFmUl7ElkHgk+IU+OsmlFU/DJT7rp/zCTAB1r6EjaMNpc7YSuDUHMmd2skr6ZsJ1
/NOBslqvIwoI7HjdJDBYO8dqUjpHqezcPhbvc1RclS1HBFSHXqDo8y+5ctU0HSh46dGIpvngIHwg
HVPXO3U2SszyQd/hwna4V182rK75LjVzURYZ1GFCGf/TaqR6lAJK8hr1AFjVifbN3c+6e5bGY+uM
Trrvj/lox/GXrXF4q/H02vDCz2gfxynC1rNhbf/PSCq6ck7rIPBrI5W8IaK3mkVd21vEb+KL1DUm
kWBqSpSyhEZNPvJgNRwVSRtHqnzBrQQKXGkoFK4QpsmnkWMMgmqk0Hh701d9ShNNS2YakqYtRQ1S
bWwsPeLyKsvokmfZd+Qj/wZF4ru37aylTuaVnfnbX3lUW2p1FWtcIDRR7mMf3AVE24hvPUAcHoXs
QQ/EjTtra2kLdxpTtVXjjKWNpv8lb7NT3RhPUWdtue1aILxe2sJ7lIbuRurFc5T6lTlBa0A8zqbH
DeaQ6Q2wru2tq3J9bSqkANUiB1CXa1ObaDAKhfr7IB/kpAbcL9rA/25/tF8yi++inPbbzGJpQRtC
iigDDka8kx6NlrLZ3rsPobQ4ICK0u+RUnVQ3coADXdK5JRXuCsToo+OsUh3vNw/q1rIXBydSh1AI
LJ4fvW1qwM/Bvu4sUHsp8t9gqwn0QLgZlxE6Wxu+HvB/b4W2SCYLL0EtoKCh5X01D5Q2Hkr7n7ez
kTpQSQkT/2eTi3yIShmRmdvOCb9VF2BftMXOqa3uxu/Rw+Q2L8XB2zil6678r++tLfKhdNSFzsga
jkxhvplVduflycbdsmVikQXBPfUMQ5jA7iN2l4rTY0GT5Lbbrr760WsCS6AqvPnNhdtKpdyPSgFx
Vzyrf6t27KKjQtvRyeHcvBW+Tb9qw+LseO8OypXFhWMOBS32QR2xiGR7cykf+oMMStKtCQZ7z0GH
4TvoIOqu/WN1n9xLG5WHrRUvBzRZrawLgFUHLuzym+oOx++wOb8D32VyzJZfrn7B32tdjl1CxFRN
tIKLqsj9gzYWz1lDnnV7Qzf201o4olX2Kkh01qMeqhNKCwwR+Heebpv7tvDGWFT7QB+NAdXkE73q
j8Xed0PbjOckzts1h/Z4e12rAexq7+a9vboGm1ild12xd1VzLrRPsfikVZ9um1jPZq5szL/hysYw
AGhAqIRHzUXaB7obu8F+Do5lcIAU5fS7LYd4Py9yThevLC4u9xwBiyHO8f7ahb16GPbpi7Sbb4X+
SfzQuKKj3zEmwd4e7zkf5BvHzlpcg4aPcBsoycHRffRsarPvznTeoTSrSq/vJLGSFbQ4BGEfFWGz
IaD1q1B7y/giyigDqhYpHGcnRTD23JQQiWsT9jR9QQkGcspE7whRnXHGrrZahk6EB49jq3r9P3xu
UzSQcNIMdVlPbkNQQKpP+oFAy+t89IGt2/mJV4LNJIzN6RSrp9+AnaQCX1SlZeZRT1oeZ4hhOMLY
GhePooAr5H21sbmrH/bKymJve1CHU99QStVSJFc8Uwgugijkr0lSVgjAyD4shx4EsYvCbbdhe3aa
d9/VlEwGoFKdN5exdOzaQClkYXDSaNgJQb6PY9VH0jZ6Y2y7PROwbh/Y1WfPlb3FNe95agRhEHud
F3zLta6j6VieewEGiaSqG6/2LWOLwGrEDZpKKvUBycrH+4DumjQ9d0zlPnZT8fH2wtajq6nJmixr
Ki+MRXTtFctXJBWeXuXo1c7YT0fdEb6SO+5SZzxuFftXPfPK2iK25ppSwgJlH30ztb3ZoLx1La3v
3u8FLUJrNhoC/TjaCUJk3PWDbjPjtwJDlqb1fmPv5r1574W/Tc0/5SqKWzVl/owaKTFV2Q8fYzdn
hKXg0uPdp3sDBarkoPxn38skYZJl02Bg5sJmA5uHcYCDozxaj+GRVz/ZJvhzyNxOZm99r9W70PyX
tWVNkVZeBiSQN4yafg67jxb/HF9u7+KqS1hIuqnUaOhXLO6HLmqqQUzwdiN/Mw2gYADkbltY9QhL
07hnDB0pvUWgghzdVX7ZD7D3wHn1P4vkIdUCu+m2mj6r/nBlaPFt2iwvacdiSL+f9tVHSqMOzW1Q
bhSbkCTdLDZtLGxZ4KqTSUvGFHsNkME4PpTiAMgFwYaNgPR+2tGcPFj0Q2lvU3Faji0AIiGMqYij
q4fmFLqTiHTSRRv/Lg+WO+5FEAEnUwx3AZIwztaDcs0FLVHmwYOLSOIyzUQ9iRpeQJqJxJ35oJIJ
gp/Nq6PVFsrhtqOsrvPa1iIYQqHOukS2SDW9expW+1NuW7bY7nbxKUsdk0JB5P4bj8g5oC/jyLXZ
RVTU8kpOxaKdt9c/AvOJfk0mNHfBHZTVcL9Vo1xNR9BlpOkqqpAflimZDCwgVwpqad1egEGxnz/j
dEaRY+7KRe74eesbrjnqtcHFCewtRpj1EQYLE1IYSn93U4eWSrSlcb9lZ3EAc84erxJS90FBJMNo
xgf4Im+prPxMSkSXNrxlvvTffTaJM0GNWYEHs0gKasCkgjpfZqYSHEsmZKUHJUv2SftX7gW250OC
6N0+kGdY2HHD9lqosa5szy51dfUYiZj3peDPGaV/DLVd6JpO8bdkA/sC6kWs2ZKlnj/Ru8WSTmoa
ZV+yj0WYrqUk7MqR9wM4HagpwLoLUDqeJh6ZauMKcndA/3AroK6ledaV0YXfoAY4FuAQZ2hAc4Hn
2L7khp1wxTa73hleUeY6w83w7rbnUK7dSteWF54kd7FUqaBOGNysf7UA89QQq25/w9XA9ntxy0cB
eVBSkE5SOqpHSNMQRkuYxaSWt82sn3ZFR6eDfoRqLOV9xVgcC8sgeDfOpL0Ebwim7uJD7RTl6+TO
g+A3YSTrm/fb4iKe6Yoeadp84VYOmgZ/t4f2n0G58p7Xem2HULYPW5nKqqvQlwCuo+iK9Eto9epA
UNfpQUMQupEGRMUA6HBQpyYaaApXfoHgYvKfNNdQ5tV1hSeIpP3KrK8smmPgQcfARSwpfZbU/KmJ
/6OH47WNxYVkilkE4JmdnJs8Kq4PJt5j/BbPRxgsbnZIvY2X1eqD4Nrk4uN5VdsKMjQBCnPJj/wc
OHOCOdnhG3ISm3Wq/8EapCiL70bytzhndTQakaD8yiz612KfH5odRYG/5d08T3nTMVejpvova0t8
kynQ2jZmJ2E7w12CqOEpPFuAq+T6iIIcYXOr7vJLovld3LwyubgkmMFUtp5E+SPTtPAoAmw/9Xor
PkhGrZ+6AjAtiqwfxVZvbaHXw3PfafAex5wRxWX1TQBF8tCX8qd48l9wBQseVK4/ZBW6TT0Cezso
u/BqhUjcla2u2loGPc9svVew4jHYYJgAuanBb2sQRbSk8Hs4CsFJjVGuiPLyZxOpqRvUOVIw8O3O
QSEhahm30lHTmHS6EYfm6vutnVhcWV0Z9jgX9QIDMPPBg3R55JGjoYKgKTZLSC/WECKpknbD5MgD
i4MD6m39itVL++p7LE5UjuCy1Om4Nwg776AdvdNndZc9NAfjtLHe9Yj029kWBynrc3NMW+JDkOw7
Z3JqWzkGH5iBsOv+7h19X17m8Bu4W16+eq9oimWAPZF0RiL8mRqA55SbCWKLY6JuWQropsSfw3aj
mr1lZJEOMCt8ZglipE6qD3L0VGXJi2o+b2zhlpXF/S9aZiRGAYent0W78z4ZBAjdGWy9PhZztqrZ
gdsyUWDjZl5/B1xt4SIqqZ2p+tb8sJ8nySKI4bRy70hHy53DboBkFsQHTbUZbU/QgP6zBVdauUAZ
M6IYBncL2oO/Gl1XVwt8fklKM6g7XTfW57qxzGNZQF/b2N6VcGjo5K+8vE0RBOZie8NIMsFhQ6Ko
XfPgHVLXd5GV01zrgC73XwjbObcNrnxOgxKoLhPoJUlUFxGggvDX5cyMc6jdQc3wnqW++Jmbknvb
zMrBI8sRNZH6oGkQ0hcHIGTWQId6rNOLpzJAuATqbSg9yON3KxY2r+iVxPgPa4uA0spDN/Yp3dbo
oj8HT+Gxeky/6k/FUXwUnqHYkmyRYyGw8KRvrHOt9fuH6UWEiTw5kwPFYKGoYP2EHGD73/Rze4hG
xfEOxT7Yq6h7oEN255/yk3AGd2n+Vyli655b89jrPZ8//ZXHapS+A0tp2QVkCCP9XszzjTx2a58X
Yc1IY+ToC60H2HlOMsjiSb7zk78yWO8KkgtSle5vu9GaQTqTIm87Bv6AIfpzSagJxaok4a3BVBSO
yfBYN+41qOph9HeRV+mlCuGnh6AmDrcNz3/x4qKcYdD/MrxYqd8xZDfsMayraCqb5quImoEXV99u
m5n/mndmJNkComzNo3MW3XLBtJKQRwOfzEBuHo2+tINW7ZePslFtrGjtDQJKVjUpOvBYRmvlz72U
YDYj5d7MbxAA+z90ezr6PxEyPHhfGns8pluncnVtV/YW3w4JpyIN4mpw5KhH/0WG0BEGjYpSHCwX
pIBlfWMz1/z/eoGLbzYMDAnwy3y+7Ms7LRZs4FMb4frXjMt3H+xqUYs717cKUYvmlrn2GL8UyAzv
qhONQyeGGuSYP8rv+k44pHtI6dHZs8eDeNd9Gu7lu+ygObddZ9VDr37J4uJI1aru1Jla2hbmGaG4
ozBEZ61ItlKoLTuLexhqeQXbhRUPe9QlLow4dz3HP2R/zwV2wdGc6tPW1bv2Irl21SWIJO8mP4Nh
Tc5xnvbhcX4fTAflPJf+/o0XyWqQ4YpSTZ37Xn9HfhBQH4feTTn/w/Slfo2eulPzKB0Dx/uhjA4t
wgvaZI3dkHBQSN7Y33Wn/W184VCSVGZGpiV0Y7qXagQXqSUbPvs/HPzfJhaegt6g2E0NJoA/HaLv
yT48GPfQ/vFU+Sh79laZav7J78/Ib3sLj6Ejo7elpPbOVObTjzDUrYd6EFU3biwVlp+XfpuKfNpa
5cZXXIZSS6jQwtPJEVVthyDk3GLPz7KLJOSxQfdP3LV7yJu76Wf8Fu+3PPZXE+bdmmmFmipQUM0y
FsG1GJSiTQv2eFI+xVrt+tnwGOiNLXQBqu7tl755nUnGovcoQbyP6vCuzKvXFrH6cpp16Z99LzkE
sNyE9FxNX26HinUPMCmPiDqtaGWZ9Al1LtdWSugXz+0r09OO3WfL1g7Ry4w+az9vFbdXI/+VuUU6
Vo+eNEWeT+FOMceTbGSyE9Rj/EPJO+lpgp7auf/HBS62P2uzUU31en6k9G7zEQb90fsI3/HUPAA5
O0xvt+2t+trVAhdXm9SmvM2D+W1SfWQSNhqoNCmA3zZHi9EmCMf+B3mXeWVvcbMBbVSLosae0n9g
ONiuaM+Rqp5y/5sgiCipbSLDVqMStW2a0abFjKfFfg5yVPiRzN3d2+XrjCzyn01H3RWvqIEDaR7v
ti7WdYOaKpsaTxPE+P5MTiYxikIp5+72TaFygz5K7vVyNLfg6GueSZdHEefJVTqssD/NeAqzZJkv
8U8oNO87xz8me0CoSLM0TGmi7jVeqoPWPG7l5luGFxsKFZi+pMlbvbI+FQETIGDjRqKGVJ/i3PbN
tfuaUVOSIasIOFjLd6spB3qQKVhK4+qQoittVRMDOb/etrIaUixJF1WA6HSMl7SGRo6koprbkf9U
RUM3+GC9oJ9lq6QFOgoVG/F97cjhkNAoIGSaMAn+/HKGOlbS+KvPryBvUse2Euo7KnlMZHgrisG2
8q2RfPLsDMuYfm1ycTWHSDpYvaFSAchpqcIZFEbLibXW1dD695p8NzSpW+bRx14lK0o/W3E+T75y
I0SOB8K5N2sAo50I558KAJjgyu4Rp/N+xIq1sTvrn0NRZDr4hiYBdv5zeyYUv0uBwUeU+/m9p9pG
TvluDoDKDM0/bEHzV51Mo17BdQLAadnPQKQ96WOBCD+iCyxrD+b0VKCAetvHtowszgw1wsnX57ys
4dZgdhc4vW4j+1rft6uFLCJ57Md53yjlP27snWt7uJv3DaXN47+zb2thjgF//9q3hRd3vGDlQidN
0PV9IjIQZdzKg7YsLJxWYFgZUud8GT3Rj0N0CoetPVvNda4XMR/VqzpDouQEmExEuVSBLsVon8Bm
aI0DcXifHkqnStCRfkkNJJHge/Y5CtNQ/Wx4f1QKt8pZW8td5JrC5BcNerE0gJphFzMbwpP7w203
3DCxbFigMiahPa1TfPS98dBWyl0PSnKrJr4abH57hjnXzK82dYKD5acmm0odCYFUMCun+gBfwE6y
A9BJZ64s3V7Xlu8va3R6qIZGObF3c9I0w7+nu4A7ML3ML9j2Tti4fLf2cd6BqxV6elnWlYZnGnqz
kzrZThpxa0lbNuY/v7Khp3I3jRVLql1pD+xsb6CBo/3iPMzwH/9D0d1v7uPsY+/uiatPt4ghuRj4
5uTx6XhzTA8hx6H1PnTMIQtJLuYub1jW3CF3ln6n5o8DMjb/5gfdCJjmIrrEoh4kRpHOJXMfJhpD
DuF9VC7yaTvSfGr0L1N/QCIcSczbrrS1A4ugM4SaOiQ5hinaiycZ9YJLCxDUNnxjvJi6/lnpmNGR
8QRBntO0/rptfY0nNo9N/e+ouuQx9BFg0JxBmA5SGKi6QsEbGbNhi/vcSb7Wx9vWtlxsEXEMyGaK
3/K69ar8E7q2j4Wqxxv7uVoAuVrR8jrXNJR5vRY/Vg/KvkP03G6O5ZfJplu1hxaxRTHfCulLroIq
odOWjP8VCuY2WYMuf7kbGXhlvQ536RkhURudhvQkg0gN9dBpj+XGxm7FoyXKrMoBCJrz5Rhd0ldm
ncLVDnu7OaP4si8Oylu85TezW944uNYiIqle0EvlXHtpHF4C0658nfmUTE5C8tP5aeBABv3R4zZo
cDWZ1RQOA8oUEoMv/wxTiRQWcOHxobZFgCFvj9aIAlzL2KKweCgYDosQ58/bbrseG36bXD6wdL/0
fIPoWzFhJvnYFN/DeAuiuL6fv20s9rMvPD3VDGTVlQZQxJMJv01GaUKjcDhXm1UC4b2qvvgad9we
FdzNMszWIhfh3+s6NIXTmFekVFy8znhDVPqxz+SNm2yNyGGKEmg6+mi8I62FHQTxhLIo2czabS4q
c71+lOfsMWDYFCqMO+Hefxov7UfobjS9HKRZb3/KlQjEA0jWUPlmLjXm//Qehrwx4DYj3DVCvS+V
GrE8NTE3ku8VF702YiweFC0c40xpWWI4fMwl7YAo7bHKX8VYvQTyXe/pG1nWyqfDHuggMMIU8dX5
z69u7sAI9DhQsKcygDDoIRUNKfMjtpA1Ky76h5nFFVl7Frj+HjPmvXpGJBTS2XTQf2juHGSmT8ga
OtVeO221Cdc/2e/VzT/ranXhJFhqBhvDyVLk78qR4RJbCGt5DhqLaPbH0uYvemWjMFuz0IHqMaF3
l78yVaJ+ZTia7b9aX/oD85tsCU08l25kfFSeB7ehjrOVjf8qst76DQvXVMSCacMItnJv0YaxwzPM
t4PiFofg/+Yuyw5BYo1x249saC0+ytF3aAYhddXb52z9mP/2SW0RpkMxmnLdxIh45p0W2PWn4rH8
xMgs3TE/IAfPOJczcwA++I/TW21sWN9wmSXHdJKMaEhn42q1N1TUp1Rlw8K6x4DUo3xIUUxTFmEs
0/SmY2o1zawdknWX7tQ+t/f1vfCQffb2aLCdB5dy2Ev7oYLgJ0kotW78gtVDD0oGZjZwVutXRnDl
spGOnp3vIeWbT49jccnFp6bYitVzoHrnklc2FotEjduwOlp20PyQBzoMx+ZsHYrztuzEurtcWVqE
sM5KVIaD4PxzOgHNzu66pxEpXTc8DOfopbFFGO4GnJhd0d9vQZ22tnIR2JS+EvROZytb+bkvGBL7
kNefN87DfH/f2spFFFOVrDBLgZYj7FmqwvVh+mxSFZa/zI2k7NNWNFm9gq72cxHQWrEs6kqxemcs
W5pyXiKaNmJxUbSjjCufqsqaPiEabjImvIy3Aszq8bsyvohk3LpWi1gvRY5Re2Dswkn2Xze2U17b
TvpFEvr7MytmEV6EbvDzxOp77iLmflc8XGamfBad5uBcHLbeqbMHvPt6V+bmn3N12OSMWp7heb1j
eORfyufI/9AKI2pB+411rbrilaFFGqhPsaELIUM36MQ1DPrxXwK0l+bS0DCBvvwrbA8zbAxlcGfD
8uyAt5a4OOua75EbzQl95RQXhJndbB/tvSeG3+yCB5mUkwGyiAFs+crqgjWdWjFQcplo9ufOSiJD
u0aLdD41NcDWcps7DHwaT1bGcK3bS1w9E79NqYu0zEp1AeBp0zuVEQvOxICQMD0qgvc90Hkmmm3/
vSq7jVr/6vJ0yu4SHQoq8IvvWbdtaeojcE2mwlciBSLvMPY/bq9r7QUK3ua3kcWnS/VRLpWYtkUD
Xl1Vzt49/3L9s3wSPjGB1AigxZj79OOsqJMz79DfbXnPbOGd81z9gnkbrs5H0g5dLQ7kT4x/u/Mq
7VwW2lZPYU0x6I9lLsJ0YZlJHcw0o5RWP5z9uWSaRu533kMA8y1HuGwfi62FLcJ2pyKYHfm0apLi
TQWLqgJnuP311vM+1DLhpWmqQafyz70zJoX5lx1XXwCgNz/ndmq3+wJE71ajfdUXEVXUaXVApfiV
0lx9pHCssnGYP1KQMJK3gvSpWMcsUtz/ZEFXdhbBEjnsotI9+pFGYzRAzdpgX/Ts3ZDp6p06Meeo
qvXOMT0vfikn3nlVWwkb77z1XeXIAdQESAkE7s9dbadU6DwN9LK2690ZJs8wV7c90aA83V7u6q5e
GVq4/jj6GiOp8EoUjJU9I10uQVY8debQOrcNrdV4EDf9vaSF/9dZxURJC0t9+FkpT/phFmtpjl10
lNO3mcZYHbaIb6sh8+pTLsJX3zEiQ+8BP3S6WUGTDJ4S3e+PZtE961XOdMxGOAo+Wsn/yVKv7C6+
HirGhSmkJJ6ImusIZk0ZDLHwkFu7cS9ByIequRXCjNkt38WwWcjVgsirasYiZTK7lq5SwvFQeAny
hJat+8hP5EOhN+aXGJQsc60H4YGxLP6JbgmK8NIg3xl18KOKJt/1E1H/qzTnmRSWr7uNljZHpod8
kKB/7qMU+dsiDPxd15rBYyH36sHqux/wQhVG4SlfOZxwoPsArW15FPbyNIzM7xZCBJ/Q+NZUZKCD
ojGkPUra1U61Rv3QZvyxGTAtMPbK0ukt/rPKGKvut51u65Miouip1nZSKZ/6oP1U6onkyqmBims2
7Ps+Tk9N5X1NkgiaERMembtUM91QM+hMChXTlxteZmnPeDWva5kEUiN0J1RWgSJzE/yMyuGvog6a
c1YrSshIIma6a4JBndOPDQaslQ3ygxr60aEtB7PIuRV/E0oEsW97yurpMwxSV7JA2VoGT0/SfVXS
ic9e+61qGG4zVz+Y73nbylpNGfWL32YWIW1QIQzktfTfQL7pqIn2/yftupbrxpXtF7GKJBhfmXZS
TpbnheXInDO//i5I54y4IZyNuZ4H2zOlKjUBdDcaHdaKrpaA+AtmTVz9SSCP2tVnXfyQx9hdQUYg
82ZwoaASvKGgBhlyEOBKAPjmPxmT57uWzfoYe5PIREG3EUGAR+cAQP6gDpQTjahHf8HEhxCjhgd1
dbahjNfszTos28x6r59hdlBFa2SCxbkZmmoVf5BQtBO1VnEj3M0iGf/ZrBEx89CAU2lsqGkNm1lr
wLrgxbe2wTgYz5dPkes8N/6aiTdbsAPPawuoAyk2wc8O0qFc9+QM/EFxObmATx+Aolz5l4XyX9Ib
qUw40eg12NQoOmfnG7vyCYSwaLTYZbvp6w9z9JYgBGBTfD+R/b0olKf790lpN5IZIwFuDChpVR3A
zVJ3jKIpUML+C9IURwyGCeANqT5eEsXYx9RHIPCNsbVhne5Qh7hdbES1gp3kGiHFUARyO7ENtpAE
ah1FDicY/Wg7aNUobmKXArLJh3ZxI9Af7DAF+iczLbjkP4QyxxetlmXCwb7H8tXDezdej2YU+apH
M4r58/Ii+Tr6IY45s1FtzUan6AS5NvrDZIIH8peEVl0F9AQJOjkagU1Qu/58cB/ymIOjvYbhrMOx
JQWIdmXcN7jaJTjuy8viiwE7FkG4RB8N+IxNqJuaalTUlL09ao2DoQG4W17Wh6laBcvhP72sD0GM
46zWRNLXFtaWX8HW9t1f+Q8kAR8Mb0B2HAPfQDGdG4CbyODA8KSDqANatE768806c1DeKMUCO8Ak
Vg9iYfBNkOzZBM2KYEP5N+BmoYzzLBS1qbIRwae2M46g5/wR+RnqxMjxRMAwE2Xk+Pb9sa3MsytX
pk4HYR1ML+yddf4+2/5lBeHVvWFnHxKYaC/JhqJTEhycthuvBuT4111zoLV+MZyV6JDYFEc+DhLq
mAgsxxqrSXM/UmPwjmQi+AjRotjCE7o227BecUg0Ka1cUTzyHLPP8Undi14G/JDhYwNNxlGpq76W
UQtHRWVZv2mRMvxJR2KaJ1rnFs+SU1f02XX8fWJv8ftG1+1aa8BPA5umLTfDDV3cFDQH0BEGkTBW
4Bs2xfyw4f4NjcWmCdVKtsIS0uSjrqIvsL6ynb/oTRodpRtA1gcAYr1VXKDGIC4WV4O4BrARz+yu
KY1yp+YQPzSLgzqDMxizwKS5aglYV7yPNZp4YCw6lFIABaoQUaRfVP2xCq/zQlQy5F0vFFwA0yHA
F4GUc/9UAh9Xnhf0f1Wx5pr6uq+vgN7nUsAWE7YwYV4bM+Fx8csqbo1b5G53YngaVfQRjKmXLS4B
0uIjKOaz9aL0e6A9Aka3ujHcOQDoaQFEu8QtDtmd7va+eeyBakd22Z20gqfHFYNzcKPf7bYwHgHc
h1WSKOg4pbaj/VZ9oJaBtB7Co5+04gfyXFEGm2uvG5ls1c/SenOcwH2NuBBcd4YTqbdjfEObrFpf
C6a6BoiwKOPEiwi3MhktxovU1EhO14lWACdO8n0lYSIoi+7BtCTSZ25+cCuNOpCNg4hLPc5i2ngP
lMLG1WjU62YT+tKnN5zC/Bnt955oifSoWK+0FcpGGuk0TDYaJ+Enkv26B4d3QDtuRLG1QIdZUhRd
yVaMJSI7nxNU2Q0VDMGxa8YKymG12xWNNyaCEFuoMExsAYbBFtRY/5kLqR5oW7SOLnXQmt7gDSqc
CxEZhc74o6IFBeBMjQItr0/RfthVzxIijOSJzk3UO+kgeg9yY5rt2THeyS5VZc4yOqhauzIQj95G
jhMX7HKzX/2DB6hwiYwnmrI0idcOygJ0J2DZ5MNR8TKf3mMl8ioZCHVpt6pwbp338N2uk3E3JJ4S
O7YRdMd19VpK5LoZ6lMXDifZnkAkUOt5IIiueNfXRiJ7e9ZjY4C7A202MnIJCyBDi93hR/oCFiZn
fhajlHADn608xtHECjC7jRHyaGwA9l/oanmqDhUCEVGrHe/a3IpivMxoon07zlCw0kPMLAx1dqMO
FqiuqsK9vIkCk2ffMBUCLKOo0cI/DeDGyYZkt5Zh0Eg04TfpmHtrvCKaRfCTIrM3mBfNbExZPYQw
Q7qV9AEaHcnD+wP0H5k9dZAXHCjLAxGmuS5XQD6HPKCMjG+XcfdjdZHHc7XvYiAwkREajJ9ZY1Lk
fYwDpKAcoOeW0NtDMeQAIhOobeq9Yx3+2/vXYJxN1phmo3Zv61QC8F34keHW+963j7SwOuzDVRDf
8VBA3pCd/hN8GYy3CWPMmcgyvA1t6J7+qh5oJZ6GGt7aOvKwy1d4uWVf/hDdiUIdYhyO1LVFhkY/
3FaHZI/HNzqowFSAiR6U5ys8g1NRgpZvlMB2BByAAaBH5q5qxwlsrBPuKtSZPTsbb6dqPgHL+Pmy
SfLFWBgOszXZUtkdrewwrGM6aWeQJ73+MmRXkfz9sgh+PPEhgtm6hcR1vZrzex/6sBv3ZNcdxJGZ
YCXsSxFlCmPOagT/eVx6rRKC9hfmkMb+5dXwA8C/V8M+EqeiyafFQNeLiUFIoIrmx0gZrqK2FiDt
CXaNfRuag27mi0ofo9pU74ou1oIlIdnXrh4MEwVwOV59C1Q/mQPqG+O72RChuxZ9AhMISq1RhQXg
nBF99hj67PdTQMuNf9BCD6P+2FHGPRML1TglgX4Uo4aXS1cnThotgncbVzvQXo0WWQXNKCwyZGGG
JGpmXKeA8XXm5ucw7Lvs6bJq8KOvjRDmIi3LtgFvNpwErXvTCCE/lQ44m8GtUboixAe+S9pIY45n
AVYhRqqa92utvqN5VfnuR3WIT3RWzRQtjnt5Kzp4MAE3qQEd7vwtUstjrGgLPAV9bVHqzW4dXUrX
orit0/uhQ+PLUQIH6K3ZHhdR7pob8W3EM65f0tUeJKbIn8167duAFJ9bAgyhHyjxOE2jeJePkurc
pyt8I43xWXLfFeNq4qLJpuxOBiFNGdeiGS+qDf9Thi7LTDElbde0DKO3CC+5AdWeW7nkASUGf7wW
pwy4tqyqqAMDjBEwZIxq9nEp6UqE64TacrejthzvZeHzmNukoGzkMEpp9WU/WQAI8ZTKtr4CXM4K
QEGOwRHFLAtHiYpyn2V2fVhDI/XnRVpv1Gpufl8+Pd6sLoBtPlZLj3fzbg6TYiW5ZdDVhjviNdfg
WgcA1Jdi1+FFBHBUt0WUgjzvuMMo1KmBQ/UwoSh64vI3XQdkGBycrMjMZsipqiWVguSlGeLPaDiZ
tfg9GBunYnFLjGAlhe2MYSpQXq6pqB9imdVrajSWcgJL1XTlVjLLW20yb/tkDqK82cVL83h5t//H
mX/Io753s9tlbsQVSJJpbNTdlEi/UHTK6dD/2U2hIn2J3B7mSth+hmitSzOmI9iD2fj9PID195tg
LfRIPhnlRgRj+BIA3seaVnPQIDAHeqA8pRg8Aqv7FGhB8ipOi3Ivpg+B7DxpP4+JZdMcsNkdrfrb
giuwG38JVsXXiL83jh0nzdMswmDzW2b7FZJUB/7bLa5nx/aV+5X20uHi9aa9kFSIawEELGmyqZuA
Q2F8HIkHYiJIeXc7ZdDvaWZO3YsIYrjueiOGeSzbXV7U7YpNBAelK+W/sigVvf+557QRwThQ8M9E
GKRGdcW67o6Li10MGneUHc1Tf9AO3epWzBnEv+I3QhkHMtsJeKUoFcTkKkESObE779XUoU0M5m8K
NruIHnWiZTK+o7PUUG0HVHbsEUAYXarcplXlxosqbGejZ/LJ0jZro1+y8Rp6bnaIXt+eBQvmjZOj
hE4J5aj48kkUYXJDF4LxKPAyKjQxey4q74rCHDJsI7CYv2ZTkDfpX4sF2GPwontyVDp6Jgg3+emb
jUhGI1Ng5wN4hIrc5XeFP+5/ZAc10PbRHw1uWwhVFBWMn7Ipa8zrvxkNUkR0Vgq9suh78mmqKJed
aGf/1RysEwgARI1lfL2k4GoGGipl8Fqfb2gG/CY8hCCy1CYXoZmztM9ExRDFEuF/S1fp80NeD7s5
D52ptg6yobqZ9PWyV+Oq6uYjmIhQA++GadGZNHP+snaPEeB15/TlsgwewhuFrPx7pcx9gCBzMeN2
nTzJ2BOtcxq/hjFOfvNQfZMcAETsoyv1K50uXp7SB3NxK/u2S68Ul0bDfwCLA/ZUEC6oOG38y5hM
HIUqWenUJllvcvM+X+4vr5avtRsBjCqNUW+ksY5MWXpYXsogPLT+AN6ZEERUIkfzxlDxyf43shgd
wsNSkwY60ZRZLnHSazTpjw6dk6lcVI7WCkQdmiMH4QlQxPcS8E/r6ygQajI3CN98BaNE6rzIs65h
SDW8VgJaNRudzqOpugjwFMIskkgao01r2Vu1HOIRI53Kw3STgJhQPhQH4tbHf4DowPWwf68NEShj
pWYTNsUMaeTW2snX0VG+NXeRq+3FsngXMCBr4dMUSwVMJrOwBfRhEWqAEBXryW2VE8urrC4RXcIC
MWw4saoDGRcNK2p+V98Ico45crkmxQAGczB4FsSz2VxXt1kZO5aTKJ3cgXPnvbBpviLNeey/JJhY
rjB8gDl0EbUst0yPTnZAx6E9E21FjA0OZFas0sSzcM5d5bFHoR7x2rCLPdvXV6d4tZ5af/XD0zuW
GeSLXi28YHH7AYxhEmXUIkXFwI6dzL+0ElzJa7O+FhPK9v08G1c6eGgFfocXdW9FMla4hMUUZQDJ
e6sem6+Gq+zfN3l8obNPwk3mJpIxM61CWYGDZ7LJwjHTyJCqUKRYxf71HsWJwLMQVYHWt2wAA7bA
CBa/wrnXCUYVTIXO5tJJr3OTrFOl1KUOTq/zs5v1KjMcXQH+arLXUWnV7nQECjS4A39P4+qt0zw1
iBni++4UBSJcRm5b5fZbmIg2nXVjTOn9CU7YH1PuRKf+Nn9svyxfyXX9Mr7UD5WnfZE85WfxXXDe
PD+4Fc3EtUW7xJjmgOj0gKbz3qF9uYZjOQDVjh3xtlOTYa+arTgmqLWiHsTQKXB1e9JlJymdl/us
W81jiUr3Dlgkwrly6u4+CQR0nawjMkNTFrO+oV2qpivfjrl5MV+1F/NLdIyegSs3vQIM6e4tRffX
tJfvq30sSBzzz3UjnFltF7fNYKdvmyu9zk/TbriursdT/iU/6ffZU/c03xhf8p3xrAkBd7jnCrhL
YlKobxQvztWbqNNsFhJ8V+/lA7BKyB7UGEAP2a3AHRO3P7/ByrH7DPQ+yySaCaAAtvCV1k2nGXn8
/j5SldorlIOtvRCkQm30ba3yXyD6KkKfMniK1YoXgBKQ5WIKTgO6PjswjQoNWDJLDNmqZgxEUUNN
jD36ksavxpoMzwKT4QvDjQBUREIMdmvrViFGQQvtNPqMa4BqubTyRalA0sYtv6ne+kscpXFT2oDa
lpH3BRaP+XY9bl5poZ3WaT+h04hmfbUokCk1r+XRK0hewfLzJy95jDYBaVLFn0/Ij1ZM2hXsh5iC
NWXHUtuvUhT+wQAjKMCRBsWLiTLFnCtpZ0jmRDq0DYU5xjrAmPClqtXAzDDXITgznhsgmq5joBcs
TUD1PpdEEpmM5Yip4TGYR+DnKLvh2ANkkmLZLHfDD2CjSepTjXBzAJaPDIYVYcTJu1m3n8BYJGjM
0hiQMugU68YW7WlxZT1mg9FZiNTm5aBVcr6PilgGjAexd6RqQieuM8PHK2Dd6fJSfIuzQR8FO8ML
MQignUCkAOOBqzjfGCshlW0uJZDjs2yGAltz75NRGxzAfc5ftLEOTw1Jk53gPLhidXDWoYZBsB7m
5E2tGrS+SWgPh0KuUmsfjsTXg25nobG5rk7LgO418tQr15QOPfKE2Ms8/0j5ugCwoJuyaVAj31iT
ivnAIV3ejFgJKHlQ7EXPCkiaKY5TJchB8ILlrTAmkFTltAT+B3qB5EzxbcvYRbYohuBv6Md66M83
68Hg3GCbOUQUtg3qnBz6lJzQmFM4xjwdEtIdLp+gaEmM3kCfdKWKIC83EsdKfuVT9SeaaWBwFc8l
DVS6zENmImvV407HiuL1Ou3bXximeQJPuD8lZegMaexdXhEvNAFs0H/koQp0voPVgpaiWEJoYs66
hwFxVylTdMaujqkJJHFfMuDGUjAvjplcjMueixpSZZEkFZvX+KOnD7g+gPzsSN/0Xd3R5+7xT/qK
YGR4PQGPDcCgzGlVOtJrHfB1vCQBVLAyoPN3OJprK1AKbv1BkwmuYEy00O7m84W1YIXogImCxv3m
etDW6drWT3Olyu7UTYOjWvsRXSIZRv+Bm3L59Hj6v5XMrDBfkjxKS5xeBGRB8Hk7K4b1lnB16/A1
VUT0dNwT1DDIaVi4ji2MAZ8vFG1Fkk56LFTbTUjPzMDQ6rzBkz1KzmUfROkm7uW/lcd6kGad5hDj
4pAX31Gg8PpL58koHMbHSUhEzAtwAEaOAgtuTKRHmb0E+RUp7QHCCnnw8uVq1b2wE0KDc6Ugm6fK
RMfcOIsqNyR916EFFPEFntPOGvur1yBfSuzTD9l2usN0W4NzLOkEisIzc8RPf4sl5yfXkNy06rrH
4trUdPRSQ7db1x5avXvqTAAEX1ZLXtyxlUbd6MYt60tsLmQGlEirpTfTpFsOxjVS32qG67LWMiCx
Ng8YJz/2BVILl0Vz9xdMU6gGQlE/jSnlEW43pUa8USdXXfwo5bu8+JM2Xm0jg1meOmtDoo3YzHrt
0GPadOnslKBq3MdjYtzZVlkFg1KMpyoHj5MjN1Z0VMKaALC5bXx9ABV6bg5R6v+7ldOd2Wz6JPdj
2RS420Ew5+fK8NWQrYdC60WNENQO2DfPdvWMUdZ6POtdVSMir+606AmQxTupOGj27bIAWKUQ5mZ4
WcStPMa7zkOD7hxKSrOAnjnWrYBo4b6OmsJPLeXJnqL9VNpXfV8DKLKJrtU0b0U3F1+pKBk6eKrA
V8AseZTiwlpmfEJ8tQbTjeLESA5LL6AlBLtq6ocohInS01SHPu+yZSNDhLsZGOPnpwm+MXsF+R1M
SL2b8wRVxcxUBE6BUKv/JMQAbCCcLKiw2ecr2uLkxR6onQIianyK3erePuUeCV3QG6VfkuvKnZ1i
j/kct3vjVmt3kkeng5rSya/7yU2f5ZM5oHVdNAvF23EdLhKYggTGzFYakO/MFBXIjJ6RLYaLKbza
jxXDdgagBojMWSSLOd2lUNu4UpA0MG87c8To/2OypyE5gP/Dmx5FVr1ywEzhRcI6lkgyo9pJMUmz
9BZ8hd9q6QTYcl17vOwVuCWV7U4yilSO05orK9yChQIDfbGrtSM/mjsVLbLCBAzvmgGxl0xQJUJH
JzsRg+7/DIVACKvi+nrJ6v3UttftjI0MnwTr4oU+W1HM2zasRlnqV9hkO7jy4iQPw40RYZo48rVD
46U3+u/uZ/1gYQ5eWO3nlo62splIVgKbHNhssUywKu5NrfRU69qI699Z3LtWONyq5U9jui2bR2kE
m4qluguqy3nnzDr+U9H8JZFBxVjurQ7keku7flXQjKTg0hLsEc+JoPUBZWdEwOi5YjQbSeZ4mSig
nXzMErddjS8aKkyaB8Q5tfq6oGRBX5miRxlXqzdSGa0mTZFnRUQ1Ts78PvvLroZduYpynPy1IbxH
zzFBREp/vrnu7DFeW6tDbkPCicM/qrUI9pjbxaWDN/i/IuhCNyLQOpLL6wQRjRZk31Q3OYGvPHtz
hvnN6BN3PGJrvfHa3lWg7QBM/7gTbyffggk6VAlFNNIJ80QzSgJGgAXvJiSrr1Cg3Jk3dAS1uVP3
otIL9+g2ohijWuxx7uXWRMCdHGyAXKHt3FsnwXuJa7kbIYz14Dq3SoOm9GzwdqnfDOkGtNpXpB2P
YxkJTIAXiRpIflF6V0CF6Yz3ixQkxxYJ4XaFkMVR5uYhJvVTbievS2wdFCn9bbXyT9TXRS8znidE
1x1eEjLSb3CG57ojd/PcWmOxAju5c+I2O9SL6dqgxplSUWsQb41wtyA/QU7SBpX2uSgdXAOqmQ0r
4J8e5XRxCrkNjOphLPb6XPmVRXFuRDCWvMhhK5Oxca3P9TjVu/UtG0z7EJY1RC+CfLB3pT+ECfgt
RRER1w62MpktnayWqOuKdVKCe4Csepb31hT3Q0yYy63P2SpqQBhVBgk1y044GnKY5TOOr/eG3MmA
jnasg14FJOIPcLt2geJ2Pyk5NCaHLvtsngVuBTM+R21LgPNOOQR362EBZ7mlSUFlilgkuE/5rRxG
acAAbQydiQV2PoXDVvba13o/IMgDKsdt7ibfLy+LO0mKsrxN576BS8imDkw1saYmrVYPHSovmNZ5
SvwCdBJIHlyNL7TYKe5e4/mZrUhmiUZjd0pFl1hmhbt0P7ta9dAr6oTkgNjSv7xArhEaqI6oGjqp
VYPxnJWyDlqW2yvydvfxAJq3pcHkzHelujOsB6TuTnEvrHZxjXAjk3Gkcg+mwH6OUKw9KGgVzYPY
M/3o6p30yLyTgstL5J/hRh79ns19aFojffpJK8oJ0X68ra4ByJ/m6JEpgdmUutnvdFeK+SzoKthH
ir2Rylz0nSUper2G1NW85awDqUDT4/siu1441U214pM4VBDB8IpuPHRNny+yIlpWZQs2dc0iMB0M
ZZCv8c5SK/TFikhQuUqzkcUcYJdFtjbqWJo5mHsl1sCFAYZSRyW97iqjkruFXWTw3iYIBKtS1P/P
tQ9k8UBDaOvE1Bj7MMdGWdqBwCTvw2sAdGtuf9e4FV7QjnqXv+TfwtfhFtxqDyLqFb533Uhmbo8q
lZpomHV6pMSCM0enl6cUGOUwnHh1qisCL4QGQmFkyr9CNoKZK6Qv17zoCQTrjuzC9znVs+7LAcUc
awTVD76H3ciih7+xljRu8qqrqaxb3VuD6iFDt1XiagDc+0cjydyb40Me+/aqZbPRahnHObcNpoyI
G85gKVdGQUQlWhdbVASEUxgiPQww9wPezFIowfV0QJ8YglUv9y2ApcXYy9xMMGjd/qurLPy4WS6p
hhHh1at+L76Jun7yq/HQoEIH2SVP2B9CQ+pPTgAdUID1RIoW+IXnZ6f0plEAS23FRMF8VQYYRn6b
KCgCUWfw/1jYfyV96pEzQYDeg4+ZBhrvKN1N5dJsC8AoT4PsiAb0uU9X2wJ+EwhR0TvAzlum2Tiu
qg33hg7Aq+Km2K/rVTL79WN0X+/jG+lonOLZwV+n5ik9DbHT3arojxH0iHAd3+YrmP3tW00urRRf
Qedj3kcyKcuTCPOI24qyWS3bZqUDFDLRW5wjnYRWQCRjgNP6WQHbgXVl32NszF3Q7C0FlvVEzCth
xEqvpk9qZFM0GBVcrJ+mDzRZlUhKD1d3GiTBUY/0ZXd5qYP5BKQ8RbseMbuL6FUQi3Bb+OyNXOYO
SyY5qrUKcumYMornzQ3dY+3WBmCrFuTH9BtmN09JkLvLgxjgl6fT4AEhho7JYURELCOIQqRObiPE
er3XXiH8QjcMeXgjQArKX6IOWs59vRXGHrHVgG69osIayY861PJL1G300peRaxHEP5x460wUs60o
2ZZF0kKUfOyDcGe43TXw+3FpkdzRAKYvSqRwrORMHhMeDLFUGUDawQVdZI5pfyMypg0rr+5Bb2k2
TmUujjmJPATnGjkTygR50Nloamz6AJmtq36hBUx5+p6umQg7nHcZn0liArumAnOkUpcr6HGu26UA
mKsdyGPijzGSz3N2XKYTSGb3cmwHuWT/QTB7Jp3uw+Z6JmFZ9snY0NeknDtJrexI7BloiZB8NBdl
eyVpwXTXu/m90Ctxbpcz0UzgtaJ4lMxoAIQeJfv6NgRde3FQfLEk/lkiKaADzl9FJv18jWlfFV1n
KSuGaRqH2E+jVTvFKuoY5ng5LOdDCqMxepZYPVEHSInKDpPh5Kpqe1E0xXkFnAlhlEVV7FJaCITo
txp4tJOjdUUbNo0ApNbeH9kAgPPBnQ34Z+PTJRnrg1qHMDxtqL1+Oa75VV5OAg3kbpuNHly4SCSK
2D7rdB7GVlHwPI36HzmSw8n4W+CveHqGoo6J8U8L45gys2dxveSGOSSrJ9VK4rRrnDtVFPphON+E
ZA60sQpaSb0b7MTrMkMILk+Daeb2A++vrGB4BdVYwIafa18Ukays2mHx1txNUThT/cZNb4vncU8J
XaTr6VDdts8V4AFFFy9P77eSGb2XjKyPAGyxeIo5rrswQed4YVRa0ESa4BB5EQYWiV4+pGcxUMUm
ilDIBe9HiUVKMVDRNdzvWeOqruHqp2pXfhl18G8Rd7pdMwAhiu4+HvDKmXTGiZXxjAeqhhPu0cRd
VZgtLnZ0JD7vgnff1X0X7S0v/j+TyXivpRuiGvN4y38yR4kPDw7gOZrLGQ7y3iIHoUieqWw3mXkv
KngeL8aqL6hTgk/9Ts4AXW4hBWA59cPymPp/NBV7tkjmoVgUxiR3dJFSIllBpD4aczkEQ35/2UT5
ivqhPUwc3BhaY2H4ByaiIe+W3Vlm5simoN/0f2gJncyzwEqJnoNzQ5xsTS1XO0WI5A8+wPnmw3oy
DmvlgxrXwbzjnpi+qPmPasFn4/+QyWhmr4V4zeVQjVjBBIXxc5Iw8DvbTj8+Xd5CXlYKR/UhidFH
q5TSpaFpPvmY34H795h643fdj54IBnKy2xARbuhflsk/tg+RjD6uoyT1lhatyBGNAUI0R7fvKsnc
XZbCjaO3K2OUEMjaq6SkCMVo5oviG6kV5hQGD4/e3aS42ZfL8rirgoag48CkXWzMkVVqH1k12g49
rb6JbMtV89Ix59G5LIWvjRaxMdUIhHm05Z1ro1qs1hqV0EZ5h9c1XmW4FR6zZ9ovr/jrL7Et8/dx
I5HRf9iytqbgjPHQ66t5TdFQfL8I5AP9ABjhEjwa2djJBzOux9IhOrAacqkqTccOi/KqKiRRAYzv
QjE0gLIUeBM/dYA3RVjkaQO3DeRf0O8egXy/V/bJTnscvASgJkLgAl6LInCaaHMiYEM1hR0IWex5
bEOyYgvovMBso0Jj9nkOLityqIcRRK5tG+6BvPJAhuSEPL7IB9HL/pM/2HwAcwb12FlLtlSLt9Qg
xa2DONBvDAW5Y4qXJYKmob/skjBGk82limJ7hrDRzA5jbltOjBe6SJF5z8HtnjKOZ7Ew/ZFKkCIf
bcdA68EKjrUFDGToSQAifP3LlkQeQbSLjOMZQ3tulQzRBi2BUWKbzCW7eA8MKHGulBdxb5fHeB8j
bEZb6bE8GltIGP0HvHg+BJqjuDRfuvR3lx0D/9A0ZNwQsVLennO/YEaTKQNcavEs4zFtf1jR13/3
+5n1gDaqt6IW69ErwCEVPui5BBrBe68rtmkYqkHrzWyNS0+r1ioKSLCm/LqJEsuR1vW4zuZN3ckO
GBM9Yirfq2wVQdxzPfdGMKOJWa2kcw3Uci9Oxmf4s9YPh8JyqxEQL///TVSBJIN2faRFMQN+fkhd
nCQqihKLNw+xp6kAOKsO/04C82oYFGWxSzuBpwqNfWbmoNf6lxKo4m9e/pEMLPcQOKWeMlevhT6d
DNN2Ly+Cm9vY7hNzyfWg7irUGTIWCsHogawS1GEmauOlkC2JF2ltRbGedUilQk7geKSi2DeL1Tox
0RpQ2tfgsTREDczUClnXupXGuNZUUobBViTAkFSZ+dIY0eiiDeCb2SjSQWtIdASapiw4MG7IsBXK
6Hc6p9Jcpu3imY/g2/Dt06Q5+ffZnfCqdebrzEt/ico3onUy3qhYJCPOWhwguIOcrOydcr7q1B+p
ing5E0V6PNe3XR/jmjAwZOtAoVu8Sq7ulFQ9qb0pyLjzRWhgVQUMCQZ/mPXkob1UXVLjCVUjHgY7
hNa2AsJtkQhmFXaegwuwwimFUpvdSlYJiIFVKvzLpsVX94+FUCe8sV48cJYx1hsEEmONSZUhKn21
JIan6gtCCThCgSkLVsXi7lpx0WfLgsjJtp71FgTwqahViK9qf6+IbR2YrHWpBhmnrxUt8vTKbAJN
dFqdVAd6CdEKy4tb9Bhe3kZuUIzuFttE55CFcU7GQ3WhFbbZDKkgtVn3gH/bSf56U/8G/H79IKaf
4F1RW3F0m7fHZrX2opjYxmKMpscul0o/A1vEV7WZhOkCkSzGRwGaMkoru1veqz5X1AEPFH8CHSfR
QdplpStOxXDVBI3aioZaHkAeGZklqcnU63jVkBIIHnrjRemfRLUAKfhbBOMFjTm0MfcMEbUS9eBA
6dCbrXX6XqAYvKwhhtUxoIWxUXRAMWIwVo3Wypg+Tqow2qVS2+yR3C3vZtMq7+QiTJ/rvLZPWt5J
pzke8hLEaJYtasrmRZ90DJcyy4ONmZ1tlmELmhnjDMNra9fd5B64X5zxWB36e3G+l39dY3yLWFi5
BmyEc+2sCnTxdWFGQ/lkX/wVeyAVcRV3vRbDzvNlvUW4SMVgTJ2xhLSJ9NCIEELRmuTyjexpdRlj
1U9iekpeo4UNBlhs4bssRivbIrfImr7JAmTQDQE114GU4IA2vB4T1GAoKCPXRMVZmILl39kb0Ywa
mWoGxuIyfn8+mAEqWLmxC7GxaICg86Zh6kpVIJw35jpThOA2xifRhWAy14Om9ERpwhwBaqAEI/Cu
XeNI32axV4NMpXdoDLZEV/9gwdRhfoqMLBlD3bKChJTGXH8TKVZQQi/AhvHXYPEJ8jXFzna7gIps
r0UldK7D2YhjFjqtmayvOQGSh7IWHow2Mt02r6PeE/gD+t0X1sX2lWSp3hbhgoNcf9BOwcTvT0Xj
1LerI/m6P1S0BwNsRUboJo+iBDf3skfbrqGA7EQGLfW5XUYrKBi7CpSjk17HbrY2r2MnHRazAcCt
OorCTK7P2UhjThBTawVQKxHzURjz/okiSQ6BfoRXwHijLnju8i4pQEeAwg1PKcR3jBsYrRglVTVC
HKMFdv+o549kEXR48UWY6H8GhRwgy5nH2mSUfdY10Eg4vMUHMx/IKkNt10RjIVAS3jkRjLSjqI7x
KEwbnJ9TghaLQi9xZ3T5XpvynbW+9rhww1p0LXw2MqCYEg3UcTaanVHZOhdklO2EMYdK9rrWBFGH
cVcm8a/JTr5KOSAk17i5nk37C0m1K6tKb0gVfksGJXKUUHm5bBaf/QwmHJApRV8HhVlhrb0Bbiao
YwEsqRvgt7G1wrFn9S/EpK9JnkZOvYA/9LJEDtjIuUjG4sMxzcdckim4ibVbwXIRe3GIyXeniPZG
7FC0PUonEM/HMtwTEYsB/e3nbkBRUaTUsVZdwcufkQ64mrzIEglNSkg9UQBfsjNg+KIJhM+atBUD
Azk/YCKPc5WhBcEz9QVz6F9j09rZ1fdZEpJEc1QJC6LZUE0FNqhBv2QTkcZ0zn60whHbOXo2yi9+
eKAdiPbi0B7of0CT8Dl7h7UpuJRQWrYNmW3UX3RJqqcWEunNjxmzDBexDaeNKjZqMJNzWV+oA/l0
YBtpjE3KdWJlwPkdvSIngTR3jlVogkclJ5ahKzIsKga1T5mJL9TQGPt+bOiAkerGbvcMZlMHeHK+
ehLdd5wHy7ks5rykuJH7UscoB1m0zB2kOcHlo70siwkmm5T8srQUT/MR9YMhfMVoUOYVQwGgNEv0
XuOq6GbRzMb2iWFkVQIVXTP1vk3RS5Y/SYWxr0bNvXyEPJM/21/G3XWooLedBig0g2g/bTnGJMDg
Fhj09WwZLF9ThFTmskqv5bCCQRqfEuoKQEXK3WzqngFuVEQEp8EY7szZfLz8bVz1orTONvqkacXo
3HwKW63xSsAupEvnqPNrFOX+ZQn8E9+IYFYfSbMW1u/j/wVwnYGNeKTIiEit/5OAlXusG2mMg8s1
NR4ABU4BjmRU8GM3r738+7hHA/aL7r8z3/Qgj/h5eZV8sYRCKqgKukEYEzK6vpk1gnHqWVocuUS/
SdW6ax75ZidinPwcD8CCMO37X1GMBamVnVurDVGt+lPLX0Ll6v9Iu5IluXEl+UU0IwmuV265VGWt
qkW60CR1i/u+8+vHkZp5YqLwEpLm0Ce1VSTAQCAQ4eEeC2WWP+ZQlzYYt5CUKikwL33mK7UdjEM8
UgauxdpRjuJaOCbNeWbAHpqISA7xXv044JUk6FGgpEDRCIAGl95UPYUeHQClPZiieMxdEYsOXcKH
wIpHqWzLALbgNrz0fHOJ0lgh4+gB3YKvVHn4gk6ev9nSq0Tsp+vuwQ+xG2t0wzfX1AhMNM4a7t12
LqGR2ztobh0jRLe6eJ/08YmY4wldhtGCwt2yZIJLhHvrg0EOVAqoG4Kt8NK62ciDtCa4RNKDHoCw
Ya+jSfs3rFv4ihszzJailAwhtmEdPdJLj+s0HUms7K9vpGglzD5KU62PcrTJX+jsmFhMhPPkxlIM
RUNXl2DOyWKClmyXYRs3OAAKSuNd+4+lPSAPB1mCvUdWWmYmNKsDG0Or2RC5y7TuVq3zW+1RBi3/
mCSCpJEbpTe/hglqJOuTSB0Q1IxirHZqtNqetpjJy/W9FVhhHxqyVUQDhllwCDPN1UbjtV0UwTng
m4B4CkZyUDbRmdjVl3KnSI08enJxLGP0W2sRIbjIAhO5JmONpCiBhUQFW+1QHua2/HZ9n/iH2fi1
CsY5iDRPkq0iA6R1pukUet+lU7yvd9NeBGHkBikKXgT0DwRnGuPuS97FEBieRrT5K+veqCtrQqNm
SW7jCNPyYT+nspNiGia4vkLeFQNCCdDbgQCSUgRdxouwW9p2XevRa0rDgRSHO5fIciURwQwHQYE6
y8YOs7x5LZpyjWek0iYER6N9nGMu2vYtdKPA9bjQq0ZUi+BeNWjtUn4gMGaBk/BybflQgMJdQ5Ci
DfH8MwmoxvEM8tKd7JVHoBgeRFrU3AzIAK5QBkss/mNfmUljJFIeE/piQCcK3NSpl53o/D7Yve//
nC4Le7oxxsQKI4Tq5qzhXqtBkzXjRamEy1Gpf1z3EO4Z2Jhh60mFodJCNgJxelBzpw6qHRg6ISdA
OaREbI7cBBoc8RhGwPS3Bemly29mhWkc6SkOdbW4A2QMiQdB0cyNHhuQbE+H6Vaj3B4Jpk9rT7BO
3oVjEBQpwENkmigrX5rup7isuhRXZ/0uu/Z7AXJvTEoNLWZtLQ8dZ30HbvrO63+s/vRcuiJ35Z7E
jXn675u8IVqL0epyjH9lReJUxR73UDg1zvVFiowwUdkcQ00PrRZvzCRuH6ImNQ5pbNt+Fs2N4C1E
/xSbdQFWgVIWiroILYwpHR1mxY770eug9nIT5211GDS7KhzgNJcDykDZ6/W18Q+fDlJxg2CK32Qr
dElXmNGaIIR2/oRybhpk42fzTI4MKivjWCj+dYPcFYJdFSk6ps4gH3T5xdAgSxaoGuCwG/IB0MmX
LC39eKiDBNI2101xv5uhKCqKdUCfs1R8adE12QjBEq8FV1wVd5C+/KLhVX3dCj9Kb8yQyxVFympD
JAwRRXkefIx5AurX77v31UUb+jfoeEWrYk6cXGBMRMlw+ShKDMax2RnXL/myu74o+kc++OFmTfRH
bM5VC56JKGzxlSQZbMrJ7VKK0DzCbWNcPQGJZVZ12DaMMCE3PKTvlKgzc40skHb1MQtEA2O8jYOU
BgYeTZAJgxn0ck3RkmeqbORISxCemqh6VNXcH81YMMTBi4iIwajfQgMFbLTM1tXlNCd5nyLyp09p
cbJX8pL1Jx3s6vrSQSrxrYwz//rX4q5sY5LZSjXN5GEc4tEzErgDgON5+10fNEEY5ExVnsdrdEC/
wKoKXfbLDcSMn9GMBE7Re8p7+LIAr0s87XHyqUJAHJQ3oGYcUzcMVlcNxiekXoYrAiVz3QYzPv/5
EUz8gJ5FbfdGR38EJhEwyZQ8WpNjgaKRzlbampC+6r9YtMGsSYlOPpRQ+zStLOSXSJlf9XcT+VB8
X0LYTXEBq/1U74R8kLyvCbA65FCw3ZRB8XKbY60z1hrlL0RkEsillxQOdOch95WpjvUe30Q5SkP5
rhdNOHHTiK1hxo2sBVRAEiinvHKGWHg6T+Qu1krlrYuUfK+0ieIPTfKOF+y3OqlDVwI54k2syINv
mumntVoSJ66iJZi7uToZdTPto7rRDtddnQOEx64AfQApZRmjvWwTW5+g4ipTJzSfm1cqw5M9pveS
W/tDAkEBI4AO9r2oi8XN5lDLBj83OjIEX+byk4RVbQwpeDKR0WC6qPtmr+9WitRq+RR1uddOhd9Y
uyK5aUXKOJxggqIPKN4Rr8C7y2o5y2YeoxiMYK8aAFxEzzbKZqN2r5qhoyGvlNtvXROLLjRO8L8w
yqy27abYnCts8RiQQA+d7Jj9iwMG/TIQ2PanXHOWG+Xz9e9K34TMhYOkHEhcKEcBLs8yAUZRR0hV
JcAK5P/qKQbRCSRX1a95Zu+W/s2Y/pzaB/TUKu2dA5ygWgbzDraVcJ0qusb0UB8UTO+m3nxD01XF
D6HGIETrcPd0Y495E3e5Hk2KUeJCvSlewXUMHFImOVXqU1SE6sl7JfVH4YmmEfnDrqKxTOnsVYqC
uvRbNesXO4sHZOdpYzhokTh28tSntzNYc3vzCaOB0HMeHeAb0fIuRYA/TiCjFODgdwb6CgIgTKie
jCSR0xSnpm5Sn5SL7pCx8idIcgpuJl45CgFBo+8fGywfbMgslExXdUsFo+0BMwa4lardjPL28p5I
GMmGioyXBX10DAcxWp33YbemmaCZlfo80gKiZ8bpp7IsPq3tn4PzlIvVMb4aS93QNPM6eEasHzHm
EYNiL328fv547/4LI4yDal1fNKCvpY9w5T0NnWTf7KzD6EL2oP0qY/8iTxP1uTnlmwubNPptssx0
Mip1NvQBNs+0EM58q+zjIIPaQnUwwBM87mIf+jyiO4Q6HnssNt+MFThaoNLaqBEZzjcsffOQnwMN
xIcG9DfxMeSv07TOGhp4rTLHkFggu5JzbQCF0QSBhz7x7KAMkuyc7y7B6ieKMzwboSPvhdQb9PXx
ca2/bDNJm7qWqV3oCKy0uIISkgsd98NPhJD8G4JjvGwJ3/SXPebQ2y20JcYS3xStCgBpwEThpt8o
k58RAJLrJm/X/ZZ3b6ChRPs9aNCBlPPSheZGsZuEmgs1SMXb30kqBbJleIoEztplb3Z/DP/FWdzY
Y7ZzKPOh6XIck1L9Nk7I6UPbu74i/g5uTDA7GAEnC9o5mKDt5s6dLN+YMAIzI6nud4PiFrUnehop
vDxjuyzmDVt3qyZhzgdPZU8JsspX+ucZLa0dBjvcIQRUgGprp+7ikuymb4Jp3wlQPLw6xMXGMkmH
mhUGciz8gs6HnCPy+uIl2lGGGLBNBqIhQO6BhEI5Clbgs9DY+2KaatQbKxoAwH1bSS4KrZXT2C9L
9qmqRxFbN/eK2FhjrogBiNncGMHMn1j6F2RApgO0tWD/eHct8hhNMQDWAZknY8O2mtBOetQbw9By
u6V7yQb7WMm9wAz3uBEoekEFCKJp7FgjRhrrfE5asJ4qZFc294P0zwj89pqtgWSG7liLBmX49xJS
bnA3oyQmn0/L5o6Q4jBTJIJOU2iEg9drc/00mVGFGdtB6fobQ0u1h2noW28BPCz2bbwbQhdoUZJ6
eUmp2CEyDqovI8OUkK6GiQAccmaX+BBfN7+P8VulHOyKLLT3dFohNtK5MeZJc9BuSQ6l6SVP05co
c/BCDgocYsrmkK5Io7MgfUmex8wB3fNPHbQI7whBXsT/Wr/2jnlJQn9nmSt9Qte9ziVPXXvD61aM
zpTFqLpyEuqe2RaHLhSRPnCdcbMnjDMSKZRLVcee1Hn3Vs1BXiuPplD8lf6VDzuv6zZt25poUjOh
OCeRiRl9VC7VnRIYbn1v56d5gabkS3KLPN61gvxxjDI/dAtBiYe7rxvLTIQuu2qRTAWWZbMfHGKC
eaHR8odBB2q86T8XbeKH1izCpvGPggUtWBC00+FlJl3q82rEEDiQDcuQ7jJt2ZVV4jWr5pthd1LD
bgdyxr0FSnHwQDReW4XE1braWUhx0xpDK3AuftL9n5+D5Oby6sUDuMWvwVdGOSiQukMM1Ow075YW
1DJQvXcSrzVvY3AvCyt5vPc4qsd0YsjAsxyp/aXpyioTuZJoEyd6Kgbz2Mr7irwZzYA38lM13WmZ
4k3S5NC5VcHtTL2K9TrMkmBEgYA4BUWIS9NhNFThUq4jGFNjRwL7lNz290mVehAPdhTA6iSgJDF3
5yzx6ERa8n7dPu8uAd0UuDjQHdYAq700byGYQdMZ71Y534325BSS6LXB3VwDwFMLTzcCCCQT0UZ9
NgEQwlM107OgxW0YNQ8yngFDsR9LxTPNZztWHrLwcbSE6E96cpjdBY8wRbarOv0J9OLeRHtFyrop
mluaPf6s7mUDFDk7rzuoe2DphXA7zte8sMdsJy20NQ2YN7xOsgBvKYwjiPIjB8/WfZ3VLzHFuN4p
evnJmuYvUaH+BVgJL3PUO1Q8CwCkYGJYUstzvNQDLra5Q/46DzLUzsfahYBtJzivnKCsEYCkVZRu
8RBh+crAbaW2EsHWyiSEovSoektlR/7SZYLnlcAQm5KD887G2L8BQ/WoHIykBIehFmM0QZ+L/6cp
ZvuAzZtKgPbxMi67Y9UAktx0Vup0dr//42NHyVIBvUJTRP9QSCnWNumXAX5SqaehBgwaHNfXLXAy
cAo5BoJdATwPs1WXno8xv2W1GuwaRR6Tm2w3QQFIFb4HOZnv1gzblx5Cae0KxRq82azz2yQeo9hd
zHbK3LEretfu+9wZylr1r6+Ol95f2GW+lE5Kdc47LI/iDikn6fpGUbTVAW74JuoKC63RMLMJI6lE
5nle6bH2O0pEuF93M9pxKUQ9xIhnTkhGfU2mAzFowisfOqhKWZCV0CdogeIssGsqKuHXt4/31UBd
awJObSP7ZpXgrdCUVkiGIxZmX8BxE6j6uFvbt3GcH8bBFHwrnifSm42SrOOeYQm12miY+tRAtUIl
N7Xyw04/LeVDrQKHvywOhKUwCCDqeai8mGECSIP5YKDJPpAKJMYoGUmOAh4lgSk7z6wwjowLyGm+
dE/VEyV2NE9ykD0gIkeRFw0OHqEBUKyaa36NfZED8T7p9ucwCawOvuBJG/Bz9FrfZd14Z8jV8198
UjQTwKONJOJD333s9QoVVxxEU+mLW3QTjd3cj8mpHqUW7C1r7UFHaRb40TknZu9XjFOBlAX6segY
MtlLnmWqnqcdfNVQMVCuLtpDvZD4gZSrcVrMeHppwrlY3Axzife1Xc3HKFxbytNsDHspR8orWWb+
MqZEdtRULjCtqMfF6LbVmO+TtY1OEUgOdUA+khUopbyddlpuybt00EGNFuUrQCIEQi2OreT5zpQL
zHJUcudCB6g6ZrZZ/UPyAkkURlmmU6/21VuUld/7Oh8/L0YKdkZpyWbJWcMOf76rMCYFnovlDi26
6q5bMYkTG3Ri1CAAi2prlB/GyGiTIw6tmjjN3IWKI6vhgCAw6uVTP5qd4D3IeZQAFEk9GHT6VKfg
MvLEY7oqBSh3vNY+kPhzj4askeIR6l33Hl6R6MIOk6RVcZbMUaagCXpmTWrc+UYvHEwMnHmT9MnR
/+KqBb8eUjIT8EQkK5cL6+JMTocSJRN9arSnDDPox2VeDG/AwRXsIe/0bU0xa0Nf3ZAXE6cvzSNM
AIP+oCkEB4GX5ALoi5cUAU2AAaLgy+VISIWkCmcc+zf5wx25SXY5OjEL8kwRPIsX20CLS4f7NEx0
6fTfN5eRthC1JyE6BGNXTQ/VVOi3EMeWb9OiFQ1PcxiQgMnd2GICl1SXzZy20uBlbfusrHOQqOiR
2oXfl+WjklQH4P+/jWp4Wxqd6JL66PqovwK4hK4sJo4gL3i5zsyyixhzqYYH9UQPxTWnT2tnkAsv
SkRDEx+vqEtTzDLjZlSVwkyMM2Cb7G3/J8xZOGf70RMv7TDPEWJUtp4S2MkP1R1G0PwD1VAfPLBG
/5bWNedYXxpk3FJRIlI2EF7w5nfo50I6FCzZxMkOxG1BOA7xkYfrcYS/kTgDVBzNhOrb5TcjmUyS
KIW9MegPZN8D16AF6VG4kR/PAF3XLzuMb0QWQb+1hh163FTDSaMXWffoYBjtuCa9m0G3/Z/fgLPS
C+3ywoNhiB9Df0CDAsBZHG5z+AaSTGCuhOHyFhJ6p37/fXX7u3YnWiGHjZoaAtmbjAFRVGLpTm8M
QdytbJVFNs7VkPh9rhxCezxfMh9oVvBXDUEGGUwq0O513+JMXMLn+uqvH8DC02OiT3M0YKVn4O4/
9XMc4HYG3xyYs/ziWZz3cp31jIYActcAYwObZUe6BpY7RfO0EwW+UW6NbHJmF/RyaKSFoN2+7qw8
J9raY64gPRvzuYZstme3p067M8knuxCY4ARQCOlShMf/rok5EEaTGVFqRmBa2fUHxUk9eiToCKjI
YTicqrAEQjbcp6id4XRcOgxZ9HwARlLzll19q3+KD9YO05JomFleonjL/YS+oLpvvhm+d30bhZYZ
V7UHMkBYUoesLVotoVQ78efxvtml6PdQnm/7GN7khbMqhwG9SjFLH3UL9khaUJCxULpV8ORltjjE
bUyqLDXO4wEyNHH8BM2tyRvuOwBMxHLgXLfZ2GNiD0SzY3OacnpZJHt9nz1CRTg5yQfKEm/dpF/M
B/IgUgLixdXtGpkLisyh0doWLg6NflRg9mlclfdCJxLtJXNBSWvdheMSo66PvnJjggJiBsOiDt3D
SfbEJJMfr3ikF5vnA/OKt4pUXSF6hzLI9DUGweRA+YDXu2lZd3/so5eW6MI34TTpFlCv0MIceivu
Ghog+0WvB8QzSeN0tfFSaOBlsHK3Wd7Dtv0cR+9jbXkV6q72Ku3benDm9Daf4ti5/sNUusRL7738
YUwQWuWBtGuFLTCf+84vfigBuFSO4Bp5QA24+xzd9j6oAyGkKXnjE/BxR+3p+i/gFje2H4E5P0Wj
9XFOa4adX32lUofkjmq0Ej/3JTH6kYaha+tlTg8I3HM1T2FNKh20WtzsNX2og8bFUMhT3zq0qCKd
4NtOEojYyUSmmUMUd2SqFjMavIUA12PLIKB97KvZCQegClBlNxYRupBu3bXFMsdJ6ftJ7ajFghgH
cK06UT4Joq/IBBP2DVTgTK3AfgLspjhNJQczquHudR/hhx/dxvwOpBSBWrw8PbK+TF1VICxQPBSl
MfjNO4zux+V+4Q4DHBj9KMxgoR9xaSdcMtkYemoHk0n+6oXTU+ZjqBejLtU/cXGD8Rp8PegLiB2T
g0aGbWSseGQbVBWQOYjGDOKNecb9WflAlmmxa7QOtBanzkHWjJaBfD/+CN/r4/yiLoH0Qn9H8TuC
fdzrxZZVTFAo0K5kOzJJ2wKShV7V+SUuN/9CHhqMB8BLBs0hir+1gE6IeUs/BmKVUupTvnkIkJhs
8rCkYbxgPFfzcnX6Bx2LnVla/kDk19oIBS1/Tp8PSQrmJ4AqsOkwMPOR7cGUmykr6QJ/9mQQ7GpH
HfbQWLdfVgS7Ihj2vf1UmYJgy8swL0wzwceWI7my5OLn3mroL+L5hUEqw6FY7yhQBYC0jwHncqVM
wBnUBR0gE+bGEnIy6b/JjBpWDLkuqfYn/VA2QoAmdVLmAF0skAk4/SRpUqLB4nI8w+ghEWb74zGD
UEa7sz1ZsEDht2SiTy5FOhkW2LOfjf6W4l6jL5aH+l22rw6Qk3lTPdX5Deqxj1GP7ixYutCqR9Xl
jD/aXOeZ3cRp2cNufsA785uqOT81ZdD0AqpdDXJ/2ptycD0KCoyyY91k0tXcJjAqFV9M81EvRDyx
nPCnAJMto96HjjBa0Zfhr626xigWJNKD9iyt5rd2KL4RI/u6kOSHNf1zfTWcex97uLHG+ErXalM1
Ywoa53D2hrvuC6arz8/nOXN+QxyUZlgfXHNjjnGVMKtrq0Hh9Fxj6aHfMuJpR460s1+6RFCHEC6O
ubHUMa9y8BDh6AFzXgIO2Ti0P7QExK+k3wnb15f3AZOpdaaSVejrnF8h5tt58sgJ7/HUA9JNhG4X
LA9yIZeekvVlONQZ4nV4CptXPVD2SNk9tX9H8PQAkBDc//xzjqKOrmGgA8K8zHbWWrrOjWRgGuY+
3I2fTNkjdrC+of6Cx6yhuGigVIOjJBSHtBP4KTem/bLNcom2ZlysVKsHbx/tB81P13N+qsJJK3xJ
0Qw4/5IAYAHXE1qzGkvlGMbgk+1wbeFcyG79UAbjPn21nHPJzB1uRFB+blQBfkzF0LmNeid1rE0o
q604V/sWn1Jtbkh2GjohsObjEwMHfWOByWyKGBUrbcYGUq2Hn60vi4LEXHkvUmniZVEXtuhqN6uB
TIDdDiFsWafkCRw3A2aOClyz9V6a/SYPlB9UYALzRmf0ZwIYb+RID+an6z7DyVcvfgVzz8+oj0xx
e3YZmq/S5jelrRC6JvfQb3aWCdhSMSpzhF4cnk6zl9zkHpUhNJ5tZBOJRz5fXxQnMbxYFBOv+1HL
K2idQ8V1kG8aDULq0ngsrUVw1rlmLAx/ox+E0Si2XYuTRumqkZ6leJCP2k6pwQaJ19H1xXCvuo0V
5gtNdZtqS1Jh56LZ0aSb2nxqzdUJs85tyMt1WxygGw4AZb5DVQxzI2xzpp07OY9plpK8Wo/hkWrB
N8QpFxTCF4+mCpaf6oJt5BvFpApEvnTc5+xQwKomo1nSbGG0Ae/Ytwd9Hx4w/Vq8o+1YHezj2jm/
4ZLcw74xy9wM8mSb86LAbHk739o3kT86VIZTeRWzEwuXyISuSoFgFOSwNTDoO/bgGFD7jnztkLdU
4Nh+NIDQNw/T4/WvyfWczQLZaKbakMlp4J9FHe/i6FSuq0t7tEunOElYC3I+bgq/scbEs6Uo87Bv
sERdfVXjfVl+xYCOF5m43+fSl0SL414GG3PMsWgB7artBseirlYdXNaqa8Wy6Ozxs4eNFSZstUmn
z72NRVGlSwIocbYzPtGZClpTJERw1Hk1cMWEpjjG5kFxIp+Ti82doLbLqlXVQC9wWgNHl8anXRrQ
SR+uu4bQEhMiDTRGm2rq6MImX79d9+pB3xE8Q0Rjw/zv9GtJTDKbDKTSJLWGLs6QOXX5w0gFcyHC
pTAZl6HnzWyCyw0Bst/nWnyMJONWbdvIbaQ+6K1kcFYretNQQnXAJ/1FsJPcW+DXN2PfOl2ioLks
Y4Hr95+P9GJ2YqTsUzC+1k81uk6h/+eQAITpjU0mdGVdntU2inBeZdShZ6jl4NWhJHtRBeERwfqo
i394jWxsMaGrjmZZT8F84vX/O/adzU6S3WXkWTtkBxq5iO4W61PS3wizBtHeMhEMSO7EmOjdB3Ih
2zEdqgQt4XHSVbgXaucOGbw4q+U0Li82lwlkRptboyrjEMZq5qyL9QnQ6kyVnuNkPvQr9BSn1zaC
Jhf5i0nAy8/KxDQzxMhFG8tICfPiS17H3/pc9e3UxhMiP3WV/Bw18zEL06dYbp5Av3lPRvspz6Zn
gkKg4LOLtp6JfCEAVGlWY+uTxY++Nq+L393VzyHmWd3lHVBFENt0D6q4r8K/Rv4TL1QmMEVd16SD
gkuLNlO7u/55+bdyrc+2m/5YgU5CcYa2N+3JDZ9E7xlBqFKZUKXp/dImMU5VPldfLBANOlUrAp+J
bDDBKuqzXCIGDYcYDCRD4ZQiC/xX2a8DyyLNYsuMw0VtcTOiTYHmlOZDcSw5kV03uFQPq3gWhSPe
N6Mjlpi0ApUf2GcvnzJ5ZMy5AfpXr5Ra3YEmaIAKu59Cg0Gbx2Pda2hwltLfeOjGKps2DnI9YJQM
nqLfZ4mLrKo9dGCAr/faZw3N1LVxla/gvP9jiBQKzXRg78zDDqjZ5VonAjVovO+htaTcrcNXu/x6
/eDxHGT795kYUKVEKtowQWVrSQDxajHBpIO587oR3uHG/B1oLQFphZgEc3/0lp5XRYkPZs8phjYh
Kxp/XWrhc5p3dWzNMFdHKOcRBgthJj5gbMLHINapezE+I8VHA7jfxV/CyLHFjTORWebWACO5pVaR
jfHi2yZ3pEPlg1DhdtrFz5aHXLH9MfvAPt+IoKu8dHu7WsYzRr0v9K7OEbnACL7kiatiKi6JAR3K
oboZJsH1bygyxziKPRZxYvcZXp+SfGokCaTo+l1rFLtFWh5TeRBMXnFT4e3ymAtBlUq9yiMsj9yX
IOukLGPky8/sNPJE8p58B6WSt5oJ5lWL8ZxWq5a1bHDK5ghSBybYLq1HsXAp1woBJhfHWAfHCBO3
JmNQen2BFaCdgUHMneKJwkCinXTqvsd3qld/iX0RAzk3WP4yyhbpCEDHKkg8wd+ztoGd20+yEX7S
1MhTevsZEMPJyQZDEFQ43C2IWhujzIGPy7gNZxLBN4MVZV7DVW7Cg343BXJAXNVJH/Ndtb/un9xK
6NYm8w2niORVOWJ3I8ttUX2FcBgadBBBf7AQqxtXWlypdgG1QQNbdBYFX/YDGBikH2DqkrDJReeU
Q3wErNyTVcG2iqwwJz6MydpEC6w0MUbQLKO5HZfSA1Xuj+tbKbJD/33zLFylcDDNFjuZp9Ihx+hQ
NKk7G8M3181waIjgJSDyoK6CATcWH1QkyYC0B+uhj8IYSGbV0W8jn3L8TJgAMHMnvunu5bd8Nwgu
JG4w21hmVjjqkwQlLFhu5djtSeHkZuIVybzP5O86YCXXF8rdz401JpRZSdGWUGwlXjn1rY8yrB5g
lDS+sWJL1KjiXue4ZAFzt1CxZk+7ZjRIo4FP9kZd/VdZII4jraJgyQ/NGyPM6e4le+2yBKdb01uo
VEQgtFH1A6alfODhFxdD5QsKk/2D0a/ZYQ4X6X2KbLBE5EUsqOVxv+PmlzBnPipmXQsJlCh7sEmn
VefWmBloBl9K7otMWJ2hFzn7NAW5IIVBgFYOhEKX5wLM9IT0A3IlKrEwzR65paQXjWc/aomjlmh7
iOIKh64BR2RjknGdspqTSp9hkhKnlA+YsFtjB4TL/gw9p/hm/jqvLmbM0W1pboa/Ga+6NE/3fxMJ
usqMyimCeRnkb5h531Uv1k9F2Kff4JqmfnNtf+lVtrEm2bE9Kf15sfQtVt4DZuoWGBwz3oRsKdQz
rtli7mINOE3ZKnEm6becP9FWROsb75RlHQ0CUdOTeyx/fUaWa3dMsyVKZpN40t7aqb6ZOMlTCe4i
yhPQqkfc/LtexAnALVRtfMdijmnUmWailvFP3+kPtF1GdtOt+BF9Bo9f2Uw2fQJLn7R0PQJC2yU7
dcoWt9T6xzrVY8eyqtk1536Petyb0km3YWyeSAkUTzkk3zFP9x3Ena1rmN3nUJlXx+zD26GKVwcy
nJ6ahkejSnN3GXLLWaUcCJuqD6wSI/eom7SuFgGPNBvT50aWf5C4npxarw9j02K0V1kwJa5PpN5d
j+b0yF1bLJPux+2YW0uDhGqBp+bFv1W9N8fnSW0FsU3kM/TfN6dhSclozBNu4U4eHHX+HJXy/9MC
E8/CSE7SOkGKnSdp+oDpFVV105GkQ3B9x7glAqDHoNqEq55Kq1wuJVEnFZquuJWWx94Ld8Ouco0D
Oc3uTKGMB2HU5B/uX/aYhakYjuntlD6NPA3M5FXkUogBLTiH/e+AXvgu8cseE6UrYy7mTEI6QTnm
ZJ/ckKCDegwU0OGFTrxPfdA4lI6o1i3cVyY8m0YMegRo4nkN0Kma3+0ouGF2pRa8I78DRvsvBnH3
aYoOBBw7GxZqaWssGc3rz8XZzK9eCoAOW5/CtDC2L/qS3MzJ+GWPcRwrLFAS7GCvo6ce09j2bUye
r3sn/5z9ssE4i94q4bSo+HiWVp2acfpc693TdROiZTD+MaVaNYPNDcuw6qPZRn4ZNSjoChbyXwL+
r5Uw7iA3I1Cs1A3loxnQlne7N6FqVZ5En4W7ZYB3Ad5Cad3Yti1YOZZixGCdR6TkXSXKqSuiQhCc
6AX8IcxubDAXdNHIFfJYhL86LdzJjkFzkjhK+6WaT/p4owFwqpWCPJ3v3r9ssoQGSzr00O+Eu1EA
5HgowRSZ7EyQ1Ek74wZjnqK0gBun6GwEYA+QrGVJIXA5zUQbsI/0OClQWKwTcOJRKUtc0oYrfbru
hhxIO9K5jT36ezZXijxJHYqJuLrG9z5xhsQl321H9aHs6GIwzLWIG3/tUdH5DjQ+sJ75Lq2cNPWv
/wruYYDrABuogedJYw7DOsplnNLzZia3ZXmqm+9aJyoe8WzYYMAAiy9YdKBef7nQKK17NVtUDJ69
RncKSPjoyBK639GpA2fxecrnX2H3lh4v1mO3Rpl8S8GoSztAcg4dm8RfjdekvLf6DhPRCshqvv35
Jm5tMV8yspoVA9AWeJ3QmijUm8kA4dQo8E/eEdwaIZe72FVxaqYoZSGe/B9YR9qJ00duHWBrh4ny
6LjFEMSDnc5vvi4/JhcT5MlZHcLG2VNRx/2kBcO9eGiQd29vDVM32pwHZcjmuVyI7sVSNdTOPCmQ
FIhICLBQaYS7VVXnXhDWRJ7JeL+lhR2mGqiTGEug1e1RId+nP6flwuHauD9zESyJUnZ1hPk50Ac/
aZp5A42357oYBfGSuxYQ0QFEIwOZzpLrjTXG+KMK81ZNjn5Zmwf98oVA3e26q/MuG6ga/scKs2Ph
ENet1NIRYAioOGXavo9G93rdhmglzIYpUNxSJRsrKZfldhrNtyaJv4Gq4p/rZrgXzHYtzAu3iBYt
NlMMHf7MnxRnven3FAcECZRgutEFB5h/sjZ7x1yiuj2kKMTC287D74kL0Y49umWpXyxQgu13qKxB
nM0NV8coHFGRjTN6T2P8f74c2zGrwJ8Vo4sNN9yFOyTH923t987o0yZ+ZwWCveVVD7bWmPC7oA2T
k9LWAWahA8A/cb4WSoh/o+p5uTAm+pLUJCCShLusY+Ta5rrXbeNfXe9QPhSV77kxWAcLI24x4M7Z
mtNqW6OVmsvPVf0c8IHsLXBxf7N7GzvMKVvbvCD1POmAZZ/ZXIO+xrTm6EvH7D7VBEeam6naG2vM
eZNjU1e7daWryp7IfoRTmkfjhjKPCtZF76gPl7Khg2Ifc+/A+jF3WFFEjWz0ne7N3xe3P+QBFUOv
3otbI0h92xMRBnICCYj8FaojiREIwrKb20WI2nyX4UaZ36rqKQGFszaLKM35RrSzZB8mkQz675tr
S8pkMwk7i6ap+nczSI6p4vbWI+25A7R/ow0PoZtJwsfYGV/N7CUWZ9IZCHwfUGRd2pUjkLXotUFf
fzKUyDuUXyp33NfBVOaOWrnhofUnr/Sjz/0u8sjBzl7HCiJIEN/A/6cDFXAv9FsaMa/9JsZvG6NO
h0RPaIRbg/CHAuKY3D2pfrMz/fpH/Rre53fNP7IDYY7DddfiZdMX28E4cR8CbRADHo9RF/vdtjC0
GKSSi76zJ0VO68uBAk1nvwHRyBgd48mXLSdBgUqs5MXdA1CWAcNHGdhZoPocj8ZIbHCMUBhf7qXP
hd91DmTidwnw1clD8Xk9yY78Vr6Ixg+4nrixzJyuOkmjUTLh7oY8Hq162Re5/qntye76VvPNQK4R
DwZQ+epMvK1GqwpzBR85tbKDqq7eOL3o059nMzDwywizFqLXQy4vMXaxStGfvTOz51ETjdhxwtGF
EZrsbI4u0Xtz6m2sREOLZEc112LoiZZwVDo8mQR/gTG6sMcc2aSFppWdSYBVxVPsK0k9HKrK1ATf
h++Av7aOOYSkDY1atWFFAjAWLJLQK1KzqYdoUQ05gMJF2zIYplqk5snJDC8WxxzAtAM9jB2nuodp
KY+MtZc0ou8lMkFXvvledR0WytrARH7bAt7xoz4UZ5qP5jtZ/oe061qOHFeWX8QIevNK291qeTPS
vDDGid57fv1N9OxZsSEcQUf3aSNGEVsNsFAoVGVlXo8YcwFWlnM5sghGzpZFJW14DkXFhBlchDQI
D4o7zdf24LfarxeFM54Eu6JgfG0KJ3wmdN281gg7zL8dhHc9xEbP17wNUc13oUCLutgrKWyGGN9r
vMEj1BW4Q3Fj10/asp6mb0ZnRXvdjlJbylBf5e0IK5Hc7ohOpXaNllVm1ZLzv89v+vvYBVmOKznL
wydg+pxYQ2uJ1V2ux1OKLx5ezsfqEF+3/RWmNn0JTCfNt/QPRFGsB948KuthcLZCKviAZUYwxgqB
VL7tXvMbFfcXKVkPg9NAfvwTTsYJRDoViKK1n7J5wDLNEen56ldXyRXG4MWgQhPzL9WYltgqBoRU
NxN6W7kVfSJDyQtQ3JVTEQosrP3SzfghJKkof8/36enrrk6GB/klH29LYtG7hGHj3VSsMls17WOI
v7vF1N1UeXpVLr0frZk/ZjmnDMUzRcUnOSQP5xof1UiLn0mmXYDMDQ0Bay+a6fPHNyTPFBWn4kae
01LBCanyP0k6Qcwj8tboto52/z87VGwClThklQ1ckpayggJzfJJD0c7xBLQx+MHLc8n+fPCp6Cre
oJWxLPdYFMGHZJE9Bc136cJ8QWTE61X1G6Tw8k9h4ma67ICjYYQZDMxk9p5KOMoyA2cPlFNR+UL0
RdwlVVnZTzEX9JVapSxqZPzJkEzAI6laZau2GO4kaeTfqfvOEVKYIzXndJe5ZdCjDst9mjOP/8Yo
FVGNbMJ9TKYBweDojaFNtF9rb31dMBWufktcXqLIPuYbg9SOCvqsC9oAg607u0ICoTPBA1PWAxmL
FXCL8rD8jHczNP5QfsDLGXxdIuWoTS1ZcxFiAJDMoWMIF+Mmkscfq2RhYbZ2Ti/dTYKQdACLdCvs
QP7VQVMbkPVfxR6k0kHJV4cnm/TuQLwtiu4XyNYo5LMFY6cDcUFYq0ZbvG/20MNLbe7bmXX+UFHR
oEiGESGLHg/qZbMtchPVKsKntECq55CDw6m/ME5aVqGde5mLLK9Xbd7XYx5AC2zZwJXrJkjWqNAJ
7bDMkLqBPOuQA11JF/petY2AUNbpPKoEcsDoXd3aomKnWCcGxOjRLBAPZASx3yX7E6s91yeZh2Br
iXLKUssg8aRi4KLzsqsouVS9KkDjxeuEawI8+YQaGctjNhZprrjMNKV0CmGRjEyP+yazQ9Q/FsyG
z38+YY5s1QdbaVFhJdfTKpqB2T+dcvNQ7KKksxMoR15WgeUY4KjLfs/gSsK/qseW/xJmnfrtcqko
Y+RyWFYZ2iJkuUQeeXnV/HnfPRGh5CiwLoXWH46NX9x3P3n1AIZt1JdABwtxMhARWrTtCgyLcgqQ
Q6Ip30JV6OwxLC51IbywJguShSWoR+flMky1l4/vZMYbRccpVVBwAnU5Hsj4KJsQVGbjakQLUADA
2N+3gvWjyXiYF0ZSfGaCOiKj1FRdkqAZa5iBFEKWSHjJ6m8fL4NngzocmqROmRpj/9qsCTL9ptWQ
iq6d87EV1mgsKDBRv8UnAqMQXaFrrCJXxw67RWSrDH+6hAmtx7EgjxjRnWdbHLknX2UuTiWFM0If
9I5ARFwhRxxNAIC19bra1RRfZmN1WyqN4QrVqtthXb3UUZjZy6RfQWhmv2r9rWGsbtlrV31mvHSD
/NBg7MUGaMcDj8yF1OnAOBmqDYopP04V003r+RfofSpU9NuXVcsgkLL0V0M5XOez+ZTMZurGfTN6
4pS9pkYM6YHGVov2cTGLq8VYb/KK/LJcshVBB0AnUlN7LczW7eO68sdKxbwLAKu878HIREAEDUwo
tD5x1dCkQ7VmNsqaZehJAygeTwcRHTjA/iDThHyruCADjQZ38JXEISpOnRmlHh2DIJbTVMCoBqoz
kNQ7kAz0jaD0lp3ucRyOvUB8eJxOVIRPZcTN8YQGMdibQfcKW/IhDIxddCDki+2PHnwLEV+AkuFq
WNubPSoOjbJa9OYAeySfJNh7OJFfBNb37tjaAL+7BsrDH6+R8fo4M0m2YLNEoxDlWRJhUhqi5Fro
2w6qTVZZKXZjluJFiS4QrzDzflch/goEkqiC6pW0fc5NdobSSEIddnimj0cDA/xkT5s9gfcT5BOv
1PT+Yjs3R8VYs5frBVqmnSsIj2Pb23PZO5EI3bJl8dIYKKhQ2n28p4zM8twkFXMNs4zAzo8Vklnw
aHE7UOMT9sy0dcKfCd9v3qcK5/ao+DuMY9Zoq9WdDiJhBhnMp8advdIrA1G55hFnkh07P4Jn5ug5
5jSv1KwXsKOJ6nd6ZQ+W6iXKjyg/ViOPsJoR9M+NUXlJow2iocRYGzkTRMQ6yS4gH0JY1CUH1d77
OLviVq04G3piZNmcCm20xiYMYbTzhifthBVPcMdYrymQ4tyMmXMgZOoMZjmUn9Ls5C5/ZfWgjha+
qA/lK4lrZTCpnMlEFrssQBkWiM5Jy8ukH666IQ6GOXZ/0UvqUwuE8bxTwQPYjJDpHp3yKvcI4xEo
tb+SKmwsU5/TWNQhVXIZt6l2lOrUFdXJiUXR/vgEMvOqjRUqkK5T0WZZh/WlrXXQzG5nWLxJG9aL
QIfeHfR6wCAjYgrmPIyBVGxYjVIjwVp5RqB2Kzz8n2aHsBrNj8l19vPjNbGmpJCeQlBbkdAPBXPt
ucE2KatUHWEw3U/5wbyNK1s9xFBhnOtDAgFdybPEfZWQuWfORci4l84sUw6aWFGSLiU+Wtf13aHO
1N5dpgjIOnXqA84qGfc7bAFpjBQPazyVuDdHr2vaXOlGBa6ZRE4y1Y7SvJSd4KiJbifN93apXBHz
IfigftEprx9bZ/rNxjh1V6xhYa75CuNl39hWGR/6jkd4x3ofY4GGdKLZUzSTuv4wZhPHY4LBFyMx
niNoLoHP0euU/FnoJ9Csy3WQaKjFS3hspdHwxxgyzulnLhJnHr4EAm2FDjdlrMuV2cKPTEsJdGOx
k0L9yvnbmCA/YfMRszlfrVjGo2Msn6tWslUj4rgkC4cAJWmDCEQAL/VO60JQS6HCsBvmPkML5MPZ
sSy0K6z5Zqzi7/ma2HMV2lMJRo84dz72EqZtjGmBb1NDN12jxzPA+RC2C1mesUJGT4+dTjRuwIXs
TmnsRaVhz6LuVIOJzkqy/9g2I1/Tt6apINDIiyTiLYHncd7ZcqjY1foY4j6cMSD9sSVmgNuaok49
qt91oyhAe2r30VV4yA6hK+8HX3wGQ34wcbNtVlMeMh8KZAAwUSi/05XLtVwojQJL610ziH/LnuJm
yGUsCBBUz+VyTYilCO5JNZxZsqW9ccO991nBZ/sTqMRNFYxeN8n4pNZhPiwFluypTMCelWI0NXm1
dAxZaJpfh5pT8gBmrFNp4A0FwjoNM5X0oIUyNVELVgkAs0dwG4JBe+g4rsMa7QUK6c0ECfObU4nI
OjZZARMQlz/J90beEJAXGygQHFKzTg9cnDTLXw0d0s8iEbTDus5tmmW/5kqqY4r+EN72fnUxOfVe
9cZv9UX3LP9q9l+FDkGI680qFX+qToGGqloQV8IUSesMAUqfp4xR8WJMF3tcMAvz820sUns7V1mj
lCYsxpgjyS7wXncHP7f/Dk2j03vBe2OQjTtPwuWzJVLXiDTNopxmMEjy4tUlBeXsEl0PtFYS/yuF
1jNr9MVozqEBdK18enWjKoeZu+oINNsFr4XNSjUMxHTSvlEwcUSdQDPOlBEdTtm14u5O0+qrOps9
s5FvOcGNZQc9PIDMMWyrvmOmVuUVOXAZSvAQjEdCGSPzzPTGdDHY9KphKjOv7nKndjlWSXSmPhpY
qMGFDeSXJSMFPz8NZTgKTSo05AQOqGBJO/FmAKpd8nBtuDz8ISvTOCuVUGdPWCNJaSKUSgisEsOn
hPG62ItH8xu/fszwfwu8tijOSSbYzGnlyj7TjAI9DtkdEtnOhMIWJl74Yng8TGDnNFCIAiRN+WBs
LkYyWjARH/tj7Cg7wloKGQUQE2eu5Qo+52Px7FGuuEhqoYHBGxmGn13JjrbrL35B4+BOtknxh1eI
YTjk2eqoN3zeLboBbg7ZRepva8uxLcF4YvBQxYxwvLVCP/yMUgwxSgIrrasfqifFJ8285CBADtgI
rMN41TqLzcUyM51DBgBMEU009Oinkti1EB7vEzz6cNj634k3nvAwi49vh0tn2ikcX2Fu5sYglSXJ
69RA3RSfTtK9TtZsJQ/kROIkSMTfzg8zSHEUcFESsQ209qjj1WOEXlv7CDgMSV+vo9oKv5mShtZQ
VKgHhLB5NxbVwlkZAxdOrAItiNOGkjCNIDXXVOnnlcDQbs1AgGg5ucIFLzoqkBSpEmhorpjMzIMm
5rHnvf+KpFSAep2OpjeE86gHr1kJUooi9H/6pRmALgSRK1ySOgw6Qje8LibPIPUVO/TxoYAJejWh
LQ2/FOrpADcygo/P+fsjYYKXGHpCaAARaUvyKzZZUdz2VaUA8ubqKlisTZAqgmmrP0Zt+JDJ3eR+
bO39ms6tUTdANdVSUcRi78ZSrfvaWqCt11U6xzUZufu5GSo7iPQskbWk7E/XW3WnP02XwlXmEMpe
iFF/AsjK2kUAWAHwhAABZCYog1rSV2snhxjJ98Ej5rTXM5oCvZ091p4FgaKotE3IcH+qak7c4Pwc
mngCggeT0EsraDmff8ACL1201kbUJNA5bB86h0xmEMxA+K3k40ve3wqwBjosKLFJREOSWuhoyBgy
VeAukwMGDQilOaW7QgrYcJKH7jefR4LcMu9WpykKWvkQGAWN/fnqwOi7dKIOe2pYq7edPIkeRENB
rlsaqBask/kwZFD9zqNE2X3sqowyNpZqgtQLcrZEwoPyVSJ02wp9SpYq+WtoL5d/STNmL0WLlk/o
976bf26P2tpOivNUUgfoHofJQym1RwxmA/2fKs4aj3tlra5KSDqj71U7y7T6nNWyTuZ2tXR6kdZl
GOlS7wL67kJC/aK1fDysSUpdesl9pQMYzwPzMD/uZoepjwu6r05N4xqlbNCQZNHsTXrq9cPP3nyK
kmBoOZWfU936nTNB0Iw0ucEKSr/GelNqMMOc9EhpJL+/J6PGELNwrMjWb3o7t2fAYhd7+gnkqhND
qai44NLJvr81yUdG/UsDXxcpnJ77s9Q32SBM8Oem7aOXCrSkFw20d71O1YadKuTVg6qGYiDgAq/w
j8bitwuYIoaoG1M7rITarxIThC3GOPrrmuY7OcOwFzS2eh5pDO+XUnElT7NYLoYOKlJWk7jROK22
OSzqLjaHLCjaYvA7TecpwHP7HdR1BM6NZlCjsAP/VobCPOEp1Io9GK89BS3OIXXSP1yE13s3PO+x
UAddGYZRTTI0dFoXXcdp8okcN2l4TKMtmM+Q5c1FCAXbw++kc5X5Mzjh90H8/CdQZz+SMBBcW+i4
pEfjmoysmvvWsBVk920gKDa3hEf+f+cn4dweddqRA6vNqJ86PGFAmqxyo9pwISJBnqPnkhd3augM
h/Ay/9+nqM9NU4fejKViXRZ84by1bEkvnDj6PbeP/3M4O7dCvSfKMJnbccI3VQMUQ6X1KsJRQcpm
AoHZlSMUBAmbGq9TwHhznpmlKUUjsS6VmLTrSOtzuE1u9RuwLAVQt8wcrrH3J/TcGBVLmjifxDTE
GgkgJGrt/mj5sW94Ca7l7ErwRocMZ0YToBdfabqeBzIq/VfKJE4tA4FslNx6fxKwvzOvrcvZ0z6R
YJ3YbM8d9twcFRekKgzLDtAkQN3Ep2I3PKqCPU2Amw4uKHeqF5B4eI1XuAnEGRVIRGR3kts4xkvl
ktoC7+JilMBRz4MKpwIaCWCm6KQLAUrTwzYi+V5yRxY/HirU8r6kYHpuidrnTreKSJ+Q3pGPDKRU
YJpPBmYpSDiselusPZXHrsMMwtvVUZsdGqMxiDFWJ3/vXeGXCs3G2JVBFguFMkhd2yCLDTjnlRWQ
tiapGLzOaxRpDUySglR31QFmC2HEAmhiCMHbxg/ABgI++yHzvG7NUnG3srJ1QVGlc3VgL3YDbhvz
CDVvMtLEz2UZGeX5t6SirixkaqNYWKRyb95GFwoSdSnQf33SGglx50fm3BoVaKtWqQV1aiCLuCuf
McTn1YgO2h2erJZTRLvyJ8FIgILNVyq/TNGRdjjflHWvimgPY/ANY8Ay3eqr2naW+hnBkBTgwEdg
/qluTdU2MzdFW2PxRVeK93HtGNondEAZ5X4sf2Od2uw2DbMFI2TEersXzMModraFSauDhXfgsDf+
1DX0CbrH2OMGZqYzb0xTOx+NvbVU2sm04o/okTlm90junvQJukZOO10P9yrSDG6nmtFEOl80de2N
Qic1eA52KFQ/S375G61iYVyBVLmQIEE+uKat+vNVHR6X6Hud/zZ/Rv7t748/Ozmp79zubfE0cNeS
50QaBvwEQ/CL9odS3aT5r49NsMPvxgZ189VZXkCzHgeJ4LvrazLlsPjLUdzxZhx4i6GS4FbXB1XK
4t4tm/FGL0T0HaUHPao9zoJY+d/GWeliWgEShyxUsGkn6NuxvI7dX0QHa338xNVNroyPvhAV3uUo
RC+DhCE1mJ60XS36GUporYdOA6bjrr9SHT/zSosK7uKQ4uWpwmALOPGqqDbqJTZnB3lfiorki9LW
0RrjS7Wu5Mcv2u40ML8T95MPvsndGMQHmSv+yMrAtp+NijFN2UsAa+CzpUQz0KwcafJTfZ/DI3X0
Ukww/0dW7ojTVY9nAx5wPL/hfUoq0hhpbE5Cgh8gX2IazhHs3EVv0eufPkejRjzjvecQ1JQMuVC0
IvD3TbGwGspIkGLk7rMB6qX2Ww2sOOc7smPnmwnqO8ZSK7V6jxUNh8Ej7Nlz/Q32vNbOwI2PUZHl
0FSudLMEHMMkZny0NupbipAb7yQVDkTQruuxOPQXROWovePri/O2kfpqQhRDcX3GeVi19GqECK3E
7VjyVkNdBKK81piT/MczBdNOffLyUX0r+nJiQ+rHf/2CHrzNqzEyc7KgJXZAmLIrHMtLW7tzV68P
ykuJ18dhu/2bPSr+p8okGUsFe2KQPSGVgSZpvUuOaOR7EPLd85pTjK4DCWBv9qhrIJk0MW8q7OZF
YYuAJXdOFb8WQeNOruZos9Nf1n+EaBd6LscpeQslf98cOHPGYEgrYaHdq7VbHIJUrBzL6fCkcYWg
DbL/HTp4vlLqbrAW8PJbBU5B317WYriz2nnPWRP7rnvbTCqIpDmgHimpPYw+Pp3ikRk33Z7c+Qrz
GYLLa6kzmgHnS6IiypJMqyQWsEdESQVwq7cwg0EwMjRR3sqi/f+2SIWSFIQ+fU5SoBmUNIKNBGXG
UyaBqIjitTNA3lwH5e0pHVFMMVMVyDqdAArhgZAIEWElAJSvPwG4ZnulqWMmAAgC9P/OvTLOlqZM
Tq/fZ4KkaZxOBV39L8LsPPxOb5sdx2N49qjVQcVJQgJxWt2C4ajYGf6QGXMQx9nyMebP1bF38219
VPAchESS0xX2/o5G9iBARaePKNj3d8k1L8f8L9nsv+ZoQDmeoPlQ9idz/b6+noHu1sCHkx+41WfO
wk7Ph004WaSonAXysO884EnBn3jInOSoBfVd+hl6F/Yl9LYw8nO25rRu1gpyLZzSdLAfECpbqGbi
zRlzavvst7UMcATaUph7piUq1LLeAOUxcp2DgBs+YgSymxFxd40Tmpl3+Js9+spbaiNPrARrgyyw
XZUHY5YdjtvzTFC3HKGuS7qk68EFqR7SCbkdrjkvvTLvZV+288PEpU3nWaQ+mNZos9KWCFx92qDx
kF4YUvKHsyrmYd5sHPn7xinyqSnz5T9PHRKO18yJwNjVe6IrorNxy02SmV6/sUhWvbE4oJhVGmNP
OqT1EcV1p3KMK5KdT2A44lWyeFtI3W6y0bWjOGILw9h8KhvjrhvBsMTZQ+bB2qyIutLAUwMVCBIx
pkMMyo11N98VewW4rfKSe7WQYP4uL97YooK92kcYMk5hq0cnyLYilyQhsZ9/m1IvuyToSVLTsGq/
vuTtJbs8t7FNBf5Oqlqrk8k60dvGS/8UQop9fFFz5aq4tqigH4qQsAxJsCIoHfUHIZ2HBLyn/Ci4
Q5XslORtXTQ/RFvIi5F1cBJCYkDSyXy8in3SKQAvz3jFLyOTH//BRzSoULLg0S0U5FWlBskuOyQA
y4BU4IKLAyXe/ZEdKoDMeVkNSfPvwnLXQNkkuyCp8ki0pLS9qO6E1OUaZi8Qo5jorBJoAnXsoC/z
T1QhtUZ5tqdkt5a3OhQYD1GQw0XDxK4byEcH5aG9HRsIxPPwOsyyOdCNomwBMaABGXUeZ/puGoUs
0jpQmZw+K4ZTrocAvQGU69UC6kF8yiPmtQfMuKyD0tyEtDgV25YlTSohQwGbECtgPsyXS9x6BFMJ
wo9vK+/hxQqlIAnUCYG2rCp0f6vPa0WdDYMUPEgeZom2cOrBSE7yDH1LnjmyY7Q7bc1RbispLWBg
ZDRM2IkH3SPg6cKDqs/j1ANfLPt4XKr2J0hGWPF1a5dy47KpB7XuSZ3jl+iBTHsnFfbpdPr1o8Aj
i+HtKXUhpqHSRuEEY2JQ72UEc+UkRv9XHIUbzlnX73ZplMMMmM1IrfWfpqHuJN6gIi0b3OJ365RO
6NSl8/FlxTqZW4PUyRxnIMzA5kZCD+Ez+YtN+pJQL7qhG9ekTh/AvmaDoRPyzDPs8DCcdFGmY37g
3kq8D0bdiOi79mphnnrLyU4E39ZyKACAIsG7Sl/45VNmYNkujboGV6PS1VE9fbMTu7vfoqRf/zDd
FoTrubcO12r+Bar88/2k7kNxKSctITWPRTqgpA9GZm6Cy9lIGo6bhImVleR4k5e5/kRg9cMzkQVq
A+uFO93CCSY0DHdemlxYTDgiwXNV3VMN2EPni5W9hHZ2Q1AP64/xKvN5d5PMSgk3E98KFU0ksdYm
HYnhKYvBbW9rY+7Ppp1dERoVs3RAAFgE40lztNW/yXowZ14oe9oSDKAqrb6Uo25/EBVxBGMKi7XE
pVFWoleJ4KPrv3186Nn30tuUOw0rlQ1VXLrmFNSKJ6JGXDhDag+oSKRe+ciNau+xc+dQCCrIYMZd
i4wcJyRHQ6i7bHeLv3qYVj58qRax3TsqzBitKKYYjkbFPcDc67HBY0KAconRYu4VFWo+0IIZPzc7
SUWbcRigdkzuIhWsm5ppl2CXu9c6vG5/qWhUr5k9PfRPeOX6ZmTXM5/RiOe+VPSRWwWuIiEQNF6F
YmsXYDorPEq3OnqJ8s5yQdR+9xXvUYHyRlDBkDE9BgOOCEXtxYq8OUQH3LjH+npEGjW5y+jwy/Fs
ZwWpsyhipFmCLsB54qaaNRjbBiRuarB4Bc4k1ORXVK8JJXAZxKn7leVt7FE+NEyIfL0Ie4Qjqr3J
MS0VBeE9AZKLO+nlY2vMsLcxRvlPbEpT24UFQI+tiRymqRQnLAwokvaleYGRv5wHlCe79S5p2xik
/KVLq3ZdynFwI+mhXuVAhsxwPl93sukoHYZDLdGpc2OHqWo3XEOnDwV/IfBaVXK0jEfAyxgbh1IH
iM5UEyPH+C+11/KAYraWYa9bd/VnF6EII+MxuiGjI1w2+9Ypri2XR53CQJoSqyrAwxLIeoAgPvco
KTTVUm9lFFLQjZzu4ocGnaSj4VcBWHpEWMcLAa2D8hYsNQqEpORLoba/FKu2v4Ja+2ApGNEYFfj1
bfek/iB+RgBTMsA8IO3id5ZZkQLoWmwzVJ9xnCh7SwsdtMLEqof4tSz+NOvKySVPpVDat7YWKGfu
mkERJxUW1MsBU2sEHjrdkL1sghYjjqI/7VEP9vLjBNLTL9X1t9Ypz4bI/FL1mvoXcCdFV4R7kIBo
5OgK9VNs6JdwZluLVBIWxbqCYhm+YLpvydzoDtz2N3j1cB+vrCixMXSqUW9qZHIt97oyYWPN0nCa
vnXMtbYH4HtTLd9/HJCYyBxM+KJ7gGkoDORSrzqhm7KmUVdcKBZg7lDQU0AlJ8i9vyhJVHhFseZe
ZVrydWU1EKWFELBj9pnopNlauHjtascm6+c73Zp/iH0kVTbn97GeSNvfR+VrzVAVw4IxB4TnipCD
uMnteDEewD8Fhi8UDrjZCytibg1S+dgoVZCZS08G+2MHJXrMVACMRgpQuGQBX338xKOCrOLdUdp8
BXKYN1+8LXNBXcmll+7NQ41q16/1QOIhsN7uwDm37AVisJUMm4LaggoMVdup0pIs8K5m+DmkQ2mP
k4UGBG5kzscjR/DdqlQJw6WYFZERi85XFUZNOIfaiBpMF0XeAl1lTBllxsXcW2DMykUQeFr1EN7P
alI8cPyGBJ+PbFOrbBew2YnZDIw4hL/DYEStAqW2BpQyEMYC1gzTBSqBiO54gZ4dFnHDKZDr0CCT
RZ0oIPSV1dKwvzFwKMslGC/lx/AVwGeVXHZu/DO8X/DOcaeH+VG0/By/ifOFmTkUBon//QnUoSm7
SF+JmCa6uvkDJooPoJo6iD7hGedHK6Y/aZjGw/gyBDJO4rMb3101pVLmBDsNiIOT5NZlbzV2X868
RbFyb9Bc/McO3ZkrBJDSrSYWherTqxxkbujJQf3Q2ZDn9iFeP98CLBrdSJcLev9f29KNdeqrDkCH
WO0q/a3t5S/kqVFeYOIXautoBvHWytnTU0qz2dMiqaWymWCNIHDr38XdEJg3pEue/Ube7RZu/cjr
RzLzhc0ClfPD2kpJMkHJClBBDXOAyWIbWulyDiUzzG1sUGEuz4x6EQd8QlIY1p2ezIGjFntNqjV9
xeWgZ7YR8IgwDcvUUSI1qQwlwVNN0AELO23jdIUO6yXpQipeEdvD7uPFycxvtjFGJSRilkd9F+HW
bl5nV/YGVJydyVmAUBEPsysd2z2RaTCcdviBkbI7EU1ebZ88xfyaGOsBvl02lahUrb5W44BlE9bi
8h9EpuT1lzyf4SyZhpcC7rZ0aQlDqhw6pQJdrSmzjXbwPt5adjx721qaEBbS0UrSdrBzGnQ8jY78
JqcBms6I4dwUgOmmG3NU+JzjtJKSFTlRBl7H/oF0n37lT4D4QA6V9yJkbyFoVsD4qongKzg/dlKk
pwMmt8Ez08j9Tytuzf0s5pqH7kpz96VtfLNFHT9pxbrEAbY0e0EHr7gF4ZPTQMMo8609rwPDrLQB
lvjvysjKNzFsiJVowdgPqPme+gpK1fqttO88E7UZQFyln4QqFVfSEVeTg0EG6xZUOs5QoNzIO5n/
xX2gNiRhvhHUmdR5EKH8FikaQhvpy+hO7o+do9wRRE4b6KHDgz8wLyoibvTXHH1R4U1iyLkE2Nbf
Int26u99QmOC6abQz8UEIziKNDq65XIV1/OIpFG7no9AGeElK3w3MRKSesn1/85LjKfzxhgV3Qjr
bFQuMEZCN6nnKwFRceQ+65ixC4KemmVgsBkQxnOvkbW01qtsQOwSa+i+hLUxB1W4CuDtxlC85BQg
9LrthAaFWGGoXTWvkkdh0BqDdwWzdleXFBHFYPCD6rTYep2MRresGFsnjS4TLYzxQgomVzyFHN5h
OaG06HR1a41KL/D46qretIDOaaQHxawlIkOT/ZAGrcVFYdyrxQjy3M5rx8t1aG7TpagEO7HUiwoT
k46Yqmiu5sof2VIPUDayEk4EZkUpcEHJMsnvLDR2zr+KOChxMSRo9M3hpTY9x/3dtP7hRCeyRHoL
LMOAJ0OQ19Bp+fdlaOtCI4Ma+b5+0KDmRlqn65O8+1rKalmQIMPUL/kPtZwkm+U6JR34HKLeoVbv
IrQukcLanCWR4P1uSRs7VP6RpmXRVzpKp92JQhe0ZTfZ0bRDu4cubuTz9F9Yb57tsqgz2i5h32oT
zNXDZKt5Avm43IEgqgKWRpXHZct0WYzb/XtSqcVpndzkE4nvoSQ7jbjsY0ig9r163UopEFFyci2H
xgGqAJeWBE7msb1XBPm1ULPfi7zezqFwswI4Y9dizkkzyTLpXd/+MGobokSLtSpFlimtc+ouUEp1
VGnYy1J6MQMTrebRhaAsNS9gsD721ix1y7TgL9azBbdM76sH0kzKoLNEpnxOaHm+FgYrQG3s0e1/
qVsiI9Nhjwgs1bUNzYGLGVdqd2N+45cTmZcoYBQYlYdoH9701JmZ6zXuZxG3GukPypDty2PgDXK7
2s+BwG8QsiIOAISyhFsU8VejAuKctpIulqdRS8kff7fXhByu96LfEAmMoWgiuPKV8sA5r6wt3Rol
f9+kLOGkTaCdhtF8n90RLG16TW5v1R+/g46F5zAk3aL9VDOhgIhcTiMa0+fWJt2cs0kA/wqZT8Zr
wVcxIDy4OmSiQrtwdcw/3tVc0UyeVfL3zRoTXQSvoQGr0r1mnwRV3Sgje0vUY925+mIpGvyUkM88
cWXRHaQ6Gkor02GyyWW3E75LbRN8/OWY3rKxQJ09wYgXWY0MZLbpaI/mYOOG0gserJV1Q23WQbfI
FdAhamiFYVQkeQwD0ptK0CUBABQDPlwVClYWuTVGHQA9Dqu+lHDlavrvNr+rxydRva2tPzlaFOWv
SIq9/9cWqpTvy31nGWGFLazM0ZdQ6zWVR2ngnDCZFSS3q6J8PjITea0snUSR0U1fJP/U4bsrLyyv
P3jGrQTspOzmt9M33ZMP800D3h7744WyD8C/3kijtHQDvH7qYoL2SDRNP++twZ6FtOLowfCsEI/d
HLMh1s10FHGctbx2xPGl1wTOOpjVDQ08QxIeNaQLTu1lO/cpiq+naJXfSDZmWiFPtHrd9RdnGra2
qKgxValUtGTyPd8DkInImHj9jgxFlgd+evZfvORtZdTmCYIZClUOawRqGum+4urBUtxHGJyF6LW3
Nk5oQfqgtZf73pNyu07Qrf1Uz4ftr2+/hLr1DE1Q5C7FKcQs6Ota2Sd86L28168B1CCPVS6giR1k
3ixSaZWSmPVUSli7Ggi/CJsBVPMC42BefALOwLNFZUrrXDaF1MMWOlqFY/ikUBztk4f1O3/gnjkO
DaZJCA6bIHVXaVpGMcmbvCFsO2qQ3yRXYFG7R2W+cchcDob9Xwhoy1g9dWcEEzLkT1AcMW+Jt19A
I30zANJGcx6AKhbCW0vSQATW9ZGjzrL/cYghXvHuZt8YomJ3LkEs3dDSwa1H5dYspdWOFRMMTulz
N+QtLw7wlkVF7mJS1joP8RXhpYCdTkFxW+BmWnzj9S8/ZLXjlVRYC9w8Vw36vm0TWdAbAd9STBxL
Wa70aX6oZc3L9N79eC+ZYQ4ZiSSpmgwVNlraZaoGKTZaUH8RFT35EXQFyANVP3rmV/6Yy9qYouJO
j4uhqwS46CpDSUv+oTRPWXarKRxFR9bdsF0R+RmbuyFSxFK0QuQRhd55KkbtQNv98abxLFBBRJLX
UDBXWBBKPDeNfSf/+tgA8zkA7nhoIKHRBEwFdSE0hTXNhkWeAwczUNDyz5zaK/aAC35mpI4VqHRS
HgVhGBqJp9r7ZseAN2vbpspI7Ih26XPlkAHaeDfd832AvbKNLerrqK269sUAyMzo661t+E0Axn+7
wlFyCaaM+wxgJXrbtVHfSiVjYA0wSKdxwbzws+Foxd60OnHQHmVPxozigbwJdPVJBIchgKb8S4cV
Qra/gboI5mzWxSUF4ZxyP/tigfYFud+V2yU5AnP6l4UqdfsXjhOxblcdpTUFLMs43rRK7jgA5LCS
2T7CtKA2jurNu3BX7St3xdA8X86RuUyDkJXKuobJAFJ83LqR2fwzz1504q3VXalqfxWnvASTHbHI
Y0eUFdAR0eJgcmtCdwvDMohYBGGaff/P8Fv7yAvETDiyAfJVTVGxjxY9TJInTaT2OcqUqA3uceht
fclRCiCEU7OXpPZozE6j3PD3knlOSGMNTJuQNoW46PlmFugXjpmUk4/3dww7F4C+JDxXuaciaeE4
CyukmRrETQiGC3AmykVL8C/2BmH1DOX8bpjDQ2ksnAceQ7MaAhcbG9S1llvlhG5MPrgQMDK8LO6u
Z1NRI3fsxjDQurY6RBgQfU4hKYF2vrUoQW0KetCUy2UHNRlfyCCGoi2zbcaDV7f/x9qV9biNM9tf
JECi9letttvuNd2d5EXIZNG+7/r199CZmVi0YCbzXQTIS4CUSRWLxapT57R/kVgZnVHTXvUliH2z
01FGILmo2t1oyId8QYFMV6NKswO9rEDkPz7fPmFbsYU25anePchyFWZBJBuCyhgQy3o9PyzArrpC
17lzLtpQh0PLXJp9Y0LxwYDAyW3LNGqxKdCFZZU5aiOIgaNOBJ1kDx1hI/oR5fsF7DOoa7cqF5lF
vz1rDJkBsElQLqQLXbtilcxzOecwRhlfC6c+JeppNN+Cb3gr2JRCvcJkCpgtR2v4JKIRqru3F7vl
myhaA09DoPYLMnzGfq4ljV7TvAE5X5O0n7M4efsPJi5KycyX7KYhNCva7JGS6a40RbSy5kRwbhvZ
jCa/KsgY1V8vRCC5HHQzItc5lcxtQ4K66LSjHGcZCOmz3fjAfxlsTuBdWmXS5T6JumBoanq7V3vI
Fz1E3mCBm8qaj+UD/3lJvYHxFhQwVRGwSNAWYUh5vUg9rnW161A4LaL+DjMIj+0ogBUKmkn5oH/+
8x1dGWOS87mJ0SQvkCdRyrg8t9Q7ivukKMnyG5gIX/735dFL9+KSm+ehRHKO8rcZ5jZK80O++Lnw
QQCZ9O21bXj9amn03y8MqYk2INbh9jbrDjKlM4FEnxJzXHILvbuywuTkgZCoMwQBwX/nSygE1L4o
WElhVQEKpRAJoxnniRILmk7pUoR6uzjRd95StyoS+BUG8Ec6yoz4a73WoMvDWQnwK1Rwjmi5M3xI
XUr+AVmNzBe/RHaKNxeoAp4WV0y8UEZbw+7T39Hi3WiQrn4JEwjEpi8FlGJwRMPZXeJhOoTRvJeV
2NehPARCoC9LKR7HWZD9Nkg4N+RW0+fSOtsVXabeVCUd+zB5QWNBieDYY8rhRbCf3Qk3f1tZ0mkA
QpKHydg+s//uPytzhE6HOC8tPUZy5pDhvs4PgyG5RUt4K9zISVcrZA7sVCvFmHfYX/TsPtLgl9rT
QfUhhICENLO50g5bK9OAnYMWjiaBXZjx7ylYaih94bgmCH2QOT4smLv3YoAhArw4Bp+8N78BMd78
kND+APxTQw8Ug7Jrhx5DyMuGVU3NhnRuTvaMJ4xXeqnfHaI33YdSZGeXeF+ZFSdsbEGOcUX/Ms3E
30hBAtSQpnU+Ej/wx3sqUENRIPG3n0RZXOT2RnqwMsh80lZfKjGZsdYg/tgL1UelKPZJ8FDkvZ0U
n9t55OQ+WxfayiATgvspm824xgppalxKAtg9KOMgyhbz+9zb0++84TZSvZVNJhobajmVeqzQS3Q4
YsTLj/eC/xsDlxtP8ZUdxl+J0stlvWAzoyC3oJrnDQqx89FEEVa3I+EJIAKr0sDbNZ+KmocgpP85
e3Vfug49TBdXzlKk5rjUME6EwmmhMyZjGLjvc86lw9tLJp/LNNJkkYLvR8sNdBIStJG733h2U8e7
tRzmVjGzscqHEcuhAsLdh+EBwkl4QY1OmFi/ga3hfTrm6gCnv4TkFObEAxq4VuGB6sOnKu7Nifcu
3Yxqv844W2pt6yxMRhU7mA6SHyg/SDBZIWpRsjRwDtsW7lLSdIhl4E0PxBU73dircjZk9HTTw5aZ
e8XI7QFKJNIplA9C9jmpPy0E4iQ1nSTzE4wdiftO/iSOtaO1O7W80+pTrGFE/7+U8le/jDkqSpYT
LclafN4G2EilQj6Q64NfkfY5bbtHcCfoD2mo1yCBHayoUNDTKHXORPu5pnHlYxfbwxyZVp/6UVFl
EIbEz4KBQStM2Faq4moQ9UlMdzBeMRxl69rkLPOPHL8zqBILLQ9rASovS3oLlTdrQZNMNIlN+jsZ
Vd+++jIW4fMUgvRZgyB9Oni5+r1sxR1E+lw9CTnncTugXiyCOZCNqYxyt2AR4kGKLWAPMIIo+Quu
SOWI69HnpRtbxQ18OjTnqTQtIA9MNC2qdDCjHk5FJ0BwI8vv9I76m8CIL+WxeUNBm0cV8YiFpirj
KQCrtPVs4J2ei6bkT00LIdeIQDsnmUJ3GgohtWrBEE/Qyix52kEbwQ4oCyhHQscHagzstFHWRBUh
s9mcg520S/2fwEgesm/TDNpaOrQ+QQliMMEnFarKlBq5QR5PkdDDrvf0w2/Mj27kb0B4/muHxSQr
UTKO46xBcP7cDcm8trQHEXMfuDS8zo/CPfec80wyCU1bZaEi06VN4PlV3MSjvpJZ4TeK/OEPom1N
mKyWyOQzpdpEUPiDvdatC19Fh7y9owPJvb8ce1Sr0UkrH6nG4OICZvbCm6HfOo2wT3t4mOQ0rlRb
1TEMyzTAFg9etx9P5akc3OYHnS+Zd4tqa8/S/o9fmiuDzGlcoH+N5xdpHCOe9d04hMUuyseUY2Xz
zro4hEykNNLUTMQRmbievU4tuLC0ylPmye3y1r29nq0dlLQLU0w8M+poyRU6g/VzwKw+1SN6DBhe
xISO/iF65TUZNg7fyh6TaIRdEMzyz0dGvJMgEUQphxL+5MFWQqNDEgxCZATjQBrzocQ+nstcq3Dt
/5hBPko53Jtd+9H0u99AyGx9r0tjTNDM5dksQpql9QWxm3D5FIaQlNLFOzn9evt70c/B3qGXlhjP
mJa0HGoFyyqK8AH8MKMjL+pgpXO6D4tcc/J5rrzbJrduBN0A4ho1Pwwus62RWEzGNlXy1qlawLmb
R2lUjuYCGRKpsMT0QyLyJGbobl2t0YRFWTNkHXSS69RaqMEt1rYLwKNKsRel4DUy2oPat6+317Xl
iQbiM6RlUScFS9LazGiWoG8VStQxNag+F8NdiL4PGSAVMUQPtTE/xkvzluUxJ0ukjseu7sIs+9yd
jRBgUAHbqaiJv2CyicxckeKt9PrSBnMNzIUakZAU+GRBd7eovewkwfQEGNe7Sco9FOTcQTUdEiah
VeT5LjXST7f3dutAGARjh7TDhcSFedOLjb6QgmCRZfk2l4rdkvtYTnZTy5vK3dhNAvlEQmScdcic
MSstU9TwQyUFJZN+mjpimQkPprjh/isLzBUX5EGqxV0IcKsIaWvpOHRf+wyUGhpmjNSDWRuc47ZV
+QasFcJ76COIQKgxETISwfs0p8iCOifODgJ62rhOKTOtnLtdedceVYB9eDfp1j4C4oruHW2jE7Yf
KQtTkEGAHQ8yUnqmea8MEmdd27nChQnmU5EuSHQ5EhoAt7JHDHSjvWvX9zJ40MGlBUVrcLF9Pusg
2PFDtuOr8Gw9z8jlGpkvGRmkyvoaawQ755nxF9Kv0AhHJTy3St0tdj85C6kyTHmHMaQDnXjWH2Z/
ANB4tG6fkK28fvVraCp3UUAoqmEM0hrboT6IPyijuQFmjDM7PIRvD9rs3La35caXi6cOcGGOaHiZ
dqANdYYSA4BBN1q4tL4umGyx8qj9aAST02apf9voWYePCXZYJBIzqJoRETMVa6vAhsYknSJ07g9G
7kJgKZ8wEnCgT2AQ1UyNVRV+H7nD2xDb9SOfdnMjDq3sM2cJF/MgSgUuZmh+eOXUPg5185KB6bnP
Wo5/b5+gX0tlrpNiyIUhzrHBJP4KykgrgmgdZzc3cprL1bAl72CalSgUEIrklwy1UsqeVLx3Mwh3
wIzltIfb5jb3TgEiHFTOaE2x/fw+VrtUM4AbzU1BsOesgfpOo6inBTNsjhoEy/ttexvXPqLDL3vM
8ZzHCK/RPmicOCgfoyE4ICSdMjl8+g9mfj0yRcYlSAHW0qlGeJVa0Gxqorukp0YSOd6wRTBz+ZYV
GXdIO5KIetvRvBpUL4tVm9BbH3aNO2ToybujJ/g5Rgfk/cKNLDSQsoeOiIAmQI0BmQ2Lxq3qCDK/
40Kf0cGBjlZ24PzWvOyJ3+HbKt4TAi0f6D6cNa6Ziz6s40ZsGpqPCkAXR3paWHmIVlQsP1S5+GPM
BoiqKcEuLpoHQTIcDcRq4P1zApR3hmY5xkLs9y0aG7LGSw02L1ICIS4RcuaIPuw+TDFIjWb6OKU8
08UDxQqHrglm2uQ+2lV+wZcM3OiIIRP5ZZEJsqoQ5D3p8RytpOReHk1fBDOMI7ZjZMU5aB9GLbWJ
Hh5zXTvoYWnywu3W858AfoMLnDJ/6vRIXwR5pYkXEXO8oKqlKCaQPITzAXy8nUVZVsWdrqOCs/vz
43RpkonwhhRPFX5J44hdZsMbvaI79i35L1YUxCAEIwMATCY2FM0sAeIHVqQWIhzte2o+G2XNScy3
nsJ0rPBfI+yNLGtzlyw4N+e5orccvDpA2x0FX4SQc+jxKntbMGSCYhfGc3XIwyN/XX8tI1OLaZZm
GiKSD8TNnPKejgTn32ewVvylAzAiOuO37tQc0of+/TfeyPTbsIECCaYsSUCzgn+F+QFCas65AjEu
VE/QdANbnWgVhRUeEq9CwB9OJlp/tFLVjCcVAC7ezP7mhl/aZ2KkkMnR0vdoFNHaQ/1kfB9rCAZ0
FuX8VlC7OnBbnJwVsxVGJUn7NI/BA0PbHP0X5SB7+t2yj10BOgxxaUmH2SEGuLgsXoK9uVi8aBVM
WGEWAnrQ6689tUM/JzMu739mrGg/F48W+zz07ojPf34udQDcRTDlAaYqMicmzsRlVEIJU3/xTHIr
z4XSW8o2ddrQ1Eve0dm6cjDRjtVhJpcS+qwXB/MDsjzc3RQZTanUqPYWrez8hloBzxazkSjPtUNZ
IXH+Z/xv2RVA6tOSX8QJqPRnswcE6vQYMzRlfDeNCW6YD+rExMQlLs2qFSsvGMGwjOwtHpNneZSd
fhp4Kd5WEnRpkdnI2axkPRxhcT4UR7joPX0XTLYVeM2bbOdgcucRoG5ZxNWt0VI4lsg6StcaY9Ll
eKpnwQzVddMuqwTtKB7f7/losXtpEmgB6fRBAGGOtYtIoRBglkRtnDxoEFB74UGLZK/uk/tiLjyj
jBxBze4aDJj1QIvfPgxbqeylbepSF/ciRpEzXQyQpdRqdYQKs6NHy6tupB6GTDnTVpvvuktbzMFL
cpSVqgG2yNPo6h6IxuOvlF+C6p9O+jEsOWvbyjRlDZLrP8tYCpvmgLqxlIsJJ72WQnuYf0RG5ZuV
YNUx5Kpb0GA3z6kc35nduzKqmJaPbH0WDr1SoKeTWDRBu73ZWzsAEIlMfQoVGY2NdItGIiITJD50
sm7BNM97sKcYYOUoffkNjdCNh9eFOZ1FCoZJZciLAnPRXjlACf1Lewqcny05bSe/8echt0K5gjk3
EXc3AcpTZcLC0GsJMRbcW8CToi2v7qB6ZmPakwrdPP5G95a6DHN0VvaYoEAqsUoARab2Aj+y5V0Y
7mlUIF7pidWBd1VtVWpW9pgIG8hCXiz0XgZq/Cj+iBfas4bWq/It3S277L08QpM9dslfUCC3ilde
RKL//Y3lshVSNSBJq6cqTUuMA6VfALj5nnCD+0ZQuFylxgSF1jTC0OywyhQUxFqxn4VHrUcKgMFj
zoGgieOtBTEhIVeT0gxrWApOgMRTfR3FSb5QDg+K5GrveD2WrRO4WhqTyQqppEUaTewayHJEtnRn
jHZ3AOwYagPkfeAx125cIStzzLMnFSStETOYM6W3EF0qA6iinPDi3PYpwFA8RYnpIEVaB3GlNgp5
ooui8wVRbyWOcK84VDxLk8BRzyVC2fAPFd0OHHAIG5imyJzyvGtLI8qQnjcfNV9026fY1RIn9oMH
8AS6xCo+xx4gabwcdSOcqWjIgSQMBCcyGv7rZbZNXlWLANqZdAHzSpLb07S77Y8bFoBOl4FRQXmA
zrusLWSdkTUNODSdSp6+l7L+osY8sPGWCWhu4JqXQLh4pbsxFLOGvUPdrycLOKlj82Nba7w+0Zkt
iTlXeLigOCVq6DJcyU5ES9AYUTTRTPDn3Id8Hov1g33mCa7sG5lHcybBye+Ce65/bISplXVmG6Xc
rANBH6h18wFQX7sAbFLeDX/RIS3dpzhCvCSOnT+KFi9EbhVWV8bZkDLn2dRT43RmHLYTOnZtRwWI
MGRf6W17dhp7tmwA03i2eetmggveAMVoyiNa4FXh5cvHJRcDS1vctHoYl86wImW0wopHpbJ1Ka1W
TF3uIocTBFHLwwQfu3XBYYcCMnAB0JOketG5p5VO+C0H9lpLwHU3eAizpfgX95Nv1HdWv4E5m/MQ
D/k0Y+lnhzumhwbEi5KbP/BAa1vI1JUlppIDlUBARXOsdqK8mdBUCQFmskN/ApgDE+bRk+Ymr9z1
bYS8lVUm5A0ahNkauseT179RZpWzVVqJKD+EdnYo/NLNTlyz9L+9dY6ZyC7KmRIo1Gyy1wywFMo7
45E+yWW/JxZV2CMQh4uduuUH+Y1LBStG55DWShFHGGduavSfRdLRZhtwj/MdGG//oronSnMiVuSW
f90OvVs388oe48VRrIFuqIE9+ngV0iPE1wtoyGCopb7PMdOpf+MY3Mg9VgYZlw3gSGILyiOonA1O
lMFg9kCLHYM7i/cddjXnLZFnkXFdIa9TpM09GluosWCJLQLT9E4Hd8zoRHVm8/f/cY2M28ZCHiRR
C4u07HleY40nwL9r/H+wyHhsnwVBX0ewiIqHnSjHCLXl/DslWSrq+9BGYvCBs8aNHEsz0R0BLoJe
3OzQYQT4z4jhHeqoZ4ujHz5R8dDBHcQHfEcMBOD82Byr1B2vTuaFVeYlkGR5qQtNS3f2b+8B+ZH7
c29hlx6R5dP/ZpMF7A5FN3eEnG1OThHiSOY+qqJnoVRVOnXwoJjjs5vL1DRUroA8RjmUuco1Kenq
TkdcnwGG6MvFLojMpfHbPBcXRmgourjAhgH6qDI55wuiPet31Gem9xg+8/eqyDNnJ3kW6b9fWMzS
Ienj9mzxHGyoxfSV+kyqHOk+8rx0q6StYYTj342kG31hMazBA6MRbCT10lo+YErqvMbZkxJ8QN1H
/RNExX70WoFck75+eD9h63G++glMwJOVqNXS9u+fIOp3tO0jPOv2YiOm04BX8sIP/XBXh+Ri0UzA
g2Z3HvfROSsYXTjs6A/vnQXSi+hEU5L/8lnR1JMor66MYVq24CHEet4qSU0DbLaXveVD7EaO9EQV
kgbQpXBfkxsJ38oeczrattUTDKvQjxo8FUe0ToUjvb6gK+cogrXcoX1nx8YutElhATXocNx4I+ta
2WcOTl/JAchKzusdHAoapDo+mofCzp5jaePA6HjsoaKjok6PHV67L85nGxtl0wD3sXg0pacDQco+
QzpfuPOOx2S65aug9ESvTidn6lTmGpkJUGnwVsBXQxedLdmjBL/96GOGpR0s2Z2tqrT/C0h4ZZUJ
6mHSZDVJM1xdn9WXCvoRE2xanUrTHk/cjZb6jbOvG5fXpUUWXTSPkwb+a6wzUO7y2dagNklLZlPv
pZJTGPSd5IhW7PHur43EEs1CKEpAe8Sk+ovr79nXSRfjDyAFc0283mxSNx6qeNfIw7BfYinaN1oy
25zV0vPAxANdlsCDhdonKoQ6EwTrQI/qDPkB+u/dPswc8MS44sdoJ6l4ivKWuJVR6jK6LpjYk0G/
wNYLTH2UqyJOaDSgYqi5DDUZSrkjuSNABnxJza0zcmmPPSOlIEdSCns0JSDijvJLQqjDLTLE8wTY
Kd7E65bzAEWonztZkPFkGgehGkgd9AlrgBlTSxW/lkFgLeGP2x+NfhP2m6k66Isxa3GWzVx7Cvgk
2zQc0MASWkw+iY1lGLz56y1nBPe7hLgigWCELbt0MA0BeMARjNdxtsvirsDRw91ka8BjuZLmCN97
R/ATPPS4RaWtPby0zYRQPR81Ii+wXSSvgEZ/LXMZcxw87kP66dlNxEwc9XuqBMpyMWVVIfftiCu+
ElPon6XmJyNfHuuFHGJ95soEbn0yfCwoGVHkCYSF1p9MqwojzGoJYczM7iTxTVJ/LMljHQfO1Mag
fzqpjWotyX1WAbiUPCzmS21qHIzUVsKjX/4INpaWYxOO8BdHh4jWDkrSe2XBQBvV5I7tCCxRlRXv
iUeLUPUdlUvgkxZsfttf+8BibaUA8yxZgZ+gGffCgjHZ4B1z2c6fn4+LdbLO2+hFVDcERsxk+Uxm
4UkReRzFvHUwPlqOPcR1BMAvJFSrjVD1Fmk3jLP7vy2EzYnzRgvFGlbKGKlaSPLYBaWg9uW2la3S
5KVfmMwdMCx91qUT9osSvUexW3nFvgOX6lkBRbOi1gruoHGEQYuAOPym2Fa1DMTV6MgD3n4u9a4P
h0HAMy+pSP3bBq9wsfAVwxar2TJS0DK+0fHq+pT65THthSdpho8CjkaVAnnX09YhRShQsBkUoc02
WdBtFIVAxEM5DL0sgzJWW+5ub/UZW8BGnUsTjN/EplFFmXl+i1PV7NQdw4PyCdO4gu4F5CVpIrsH
8G6ILFV6DYlHewbojLogYRa7e6UCJ4VoKfJDLe8nzBwk97x+2pmN9dYvZHwu6soIdzTSEODY8fMa
oTmWcw+VyFyIvFrQFDtdzNxZ2qzzdUKOSYaJyDDoH2Nleg+mRYE+SR899AkIlRPZcEhW9K7Sd/dD
YMh7ATMfbrdIqSVE4WC1VZ3Ydb1AT0jWAk9BzXK2pkwNwUTbgUnAHAobCdldKXSttdTop5QAtFlT
MgR7yD/0Tqkr8XchbDS3rUXzWy+JjjGZAq9PvnXcLz8bc0LyDJgRlXoGLRPRWmPT+I38xXQpzRdY
u0FdVOyrlPs1tpJupNUo+GEs4TwXvD4aNTCm7UBA/2O+ULJjTAbtv05294UKcfPbSBuPJ4qtwEqp
8t1VMrgYUtUM5Vyhmdns0R1AM7Pd85uZm6sCAZYkY5IFxJasWGWjkbgFm3mFRxqlXgSP8iE/5ehE
UC5lpbN4Q5Rcg0wemIxLFYk9DKJajO+Xu5lXngSQN9OOXJbyBUfpOWZOEdhlgW1Ecq1pMtt1b5su
G4lyXqFoY6TEzk+aQ9fX+QJepLejylZavbLGZBejAT5JOTgvbwaMo/CmdwNXuugVbvIbaqobb4aV
OSaPgEQiSQ0TbtJh9HoPPMy+2CVvs1OiJhxwrsAtYKypYJxLRzZNKdOYjFoniIlGAxRu0WWCVYax
FlgmsIDPACn2VplXIUBA0ZRYYzD2fzXapD3NYFj7hEqyeEzHJXsZgin90oWB+ulPt11F01MWKboC
s3vKOd+6KCCZcYyflgKgr/jabFGSHeCmv4IE5Ji4gvPnYB2Yw2HByxBHFENgTBBSo3LpogixIGnj
fVWVstXO6WNfSlB6re7TdPpUgUsuVg1XV+udbHazXfcFJ4m8PkrMr6Ch8mLRy1Lmg1STCnr2i6eC
5jG3zQW0U4stuUDt7nnYwGvnPhtE9QgwRLRP2REjqUjbLJ7kCm84yRNP9WTltuqKHnHAFBRyn+FX
SQBjjnFuKQvkftZhLqorC1AIa5aeb/sNxwILGVm0NtbCDBakevlRlandmuHX2ya2WnImWD+BkwW5
IcBWTJ4RJHGtjUGFVOZttmXQhUfOiFkpJHEUIwtS7cQCMbJ/2+pWImeqoG7E+4zSUrJTisFcSfHc
FfS5vXgEeWRTFXbxGNmRiKEp5VPlTq5qK7VbpFbavkf647zjVgA3Qu/lj2C3F7Ka+TRijub85i+f
0faFLnm6r3GRCVy5pqtXpIrZBRoFiKiIkImh7+iL01CEciUME/jlxFTPdk1eSL4cGoFtJhA8bbtK
fLy9xde+A95ycADhw+LhCsza2l7VKGEoN1rrLNOY2gvUhe4Tswp4+Q79b1bXF0KMptGkQwWIHSIL
azN9JpaYfoMZYUfznWUv7QJgnWW/3i8nweFWTXn2mG0E7oPMAUZQEEknoFbfctDU+B0I9CZXU11E
fD4wbmsnL5fI3JlxBy8uUpiU9dzKstbqOh5o/voUMtvIxBKCSlejZ7BBnnoXMvWHxqCYh/vlAHkT
6NKC52C0Rt36cx+5WBmrt9Ar6SwFE6zOBIi39h4aVBwL1zDO9cIUpsoeZm0TDjpMqJaeoboe2d0L
MHYAl9Cu4n0IghGPcjgEvMnA63SAscwEthE4nVbuYZmKzA37KjqD8Ku3wCKoyRouvy57fcQpPQ5I
HcFfpyoiW7KAJui8jMaAcN1LX0NK3B1B6rHWKlcNebixq3fGmYrnly1mX+ssHopKHSunamZ7kJad
2mmncYo4lzj17fXxXi+J2US9yk0AxWGmDXUD46R5dBL7CrKAXfQ1lrTaastleE/kqOZkc7y9ZMKX
NiuTLkgQIGuHzqpneZeWH2P1eyzx0sar+iXdSIx0Y9xLolk4s5GmkSdhG8FQkuRePRXe3BSTtVTK
PhLnT5GEM3/70F1DxqlFsNBoKhjedaT965Ap1HrXtz2ys+IoYQY6B6ZKs+p9x9Xlo0Hj6uNdGGI+
Xlyo1ZDMMDR55T2d++m9AohTXn/pmrvxvCDUZZBy6drVDAgZyywLyVQ5wWfzQfUyL3xu74FqcdT7
AXwpgRPiXgWAEkSSyWIlz8H7vONdDNdBmm7qP7/hqns4BYUYxgZeGnGMHszwsYl5ss6bjoLBE1nH
d1NAHLH+bJU+L8ZZNy6YdfG1DdV6r+ZtcKxkJfBDzTC+yA35b3t7YZU5B0VQhpOYi5WjZU7v0lrs
4ph31QvSTSi7nLRHOiQiYPjyLjvUqLND6x5+xKt3bYRxbK8B2TiUu1CUZjnA1KJYlihUK4Tx8k07
EMy2/8Mq2HyhVlOHX2TY/KaYixNNFaxMV8M+2VTMpMZsA/pcMIwLv17s22dx65tSaiZimGAkUFk6
lSoAOViUJNjd4k5UE6dKv+TKvZSPdpTyGBe2IjaCDDC+KpigUDdZ+0+tN4UoNSUitpK/0mkCe9Cg
l232ecaLMFtRW5YQWUzqq1dcC2M7LkZeTND8dZqjSXDp4vaj0wq0mW7sgLaT7cwNPSruynWVq742
ogGI7jAQA6otEZoS63WKgbY0RSKVKA3l95UX7PWTCQepbIOXe9JAyca3S0vM2ViiXihSQSwdOXS0
Q+4Ge+GtgvQqmoSNL3FTGZ456q4XGXwth+ocYtIXeHeax0AVG010CpT8jRlGukns0lDwEs3zW+Gq
ZZ/OcaPPqVCi0B4+j/60Ex8oGRvdxpF/urcOGtWdk0WMExO453plRiwRIJphLeiIrR+NJwKlAPpe
F/fLHKKwLALcwrt4z/AjZo1UlOCszgZWePZFtORxM1Va9fO5noeWtItPjWtYJgatdzyI4sZJXxlj
Tl8OFrou7WFM0werM0y/0VMnAWOgIuR+VPPUqTayTwk1CCDRKVocEZM5BQ1A1GkbwB4aoz4q4a4A
chXgSHz6sjW8urB65DW72+Fs0ype1DpRdCA+oOiy/pAAC2hmLKbImtzhmOxBxegtO9NVXswnzUMX
2+PdTxtBDTAEoDw0/AXJISaXQXfbVLs+QD1vye6RXt03QnQqW+P19sI2HNSUgQSQNAl3AcBB63XJ
idobpYrdrPTRb6fHZO6d2xa2FoK50n9qR2xHZ1CzUhxaFKvKaviBlvbjpAAZI8w8Ns3NT3RpiHWM
XlWLoYch9aHaS8f+lICl6QidTgr5TlxwLi8jZJqt28vb2sBLq2yorPGIH2NUkgoltbLmZQgbzgZe
9wZpOczARYpdxKm+Os7InYdFxcJoSyBMbAxbQzMZxeXONQ/x1/plOdEOCO1GCF7NUfzZ3tYL68z5
xgyNvOg/a3+ircYWzasVC9GZjj7DqPnIveg27gNwcaPUiOcDpXlmnBK1TUzs9sHP3oR8zA8aIFWj
k+yKJ94x23ozrGwx50wcyyYsJ9iiEP0BHRcTXBv9/je0vKknsFH5clWMf5pFPqldYVYY1U0eS3Ia
PtCuv44WQd8+iR/4jf4t11QJEKqQ7CKmyApSg3a8MBsdSyNQXVS/y+OHP3d93GyQ8QZcSgXwfR07
ClLWlaBplSMumC9slSfQsD3cNrFZ6saLH4xrYJkClQNjo5zDIsCIM/X9Hs1afZc4+Wvg0fHt2Csf
uO5AP8LVR7qwR/f0IhURK8Mo8hn2/u4yWmVqnctuh8nPH3iJ1lZsvFwd/fcLa0OgdXKpYgfDrnQH
AWgzPbUMhRPjN1785qUVppJYBbOmxQRrQm5pvgZlOe7Usd1rQUne23ao/7gVBi83FBOq5vSDIWyt
V6XOQ40dJKWTvikHHfckFdsdSwyi0KkMbrH5+lyh8CuDssUE9R9V+V2b62YiLaOm04yOYkxjRPo7
dPMztEMoPHEKD9zi2/V3W5tkYmJPSpFgqAlDRMpUu4ja2mgFkFA+QCZw6Tg3zPXngzFFobwfSDxA
tLteHxjJG0MQDShFzC8RhuKGXt+V5C1t9GfOYbt2flhCcgxvQbv7ijq4K0IN4AjkHOjf/Zw7pUhd
VBIDiwL1Mvu2vev4RM3pyD/QqcCMAnPWkjHNpyFBcpxLIWZpgqdajR9vm9jcuwsTzAGbAEFC6ZCu
KFHsXGm82TCtvjF2psStNF/fWlgO5iNlEz11IDOYSnPfm3lYdXD75auIASywbX0HOcIx2g3fuWFq
c+t+2WIBstE8ycUs4SlIG3LBIb2j49baB92XMbEr7MsXXl9p455crY6trbVSINbmhNWhKOrEd4XX
7YRTvxd3vJi40WxcW6JeehEU9STuByM4hw/6Gmzt+jsVbJVc+Tv/Ub25kTpAnKi+4B5jcVf1gJdK
riilQ6pvoS7bUcyrhFyPXuJ2VMCuSaneUJtk6Q3C0JCWslKhUA3WHBC9VXjfQuxsOusOjo54HE5T
iC6q8CGOrCJ1eM6yGaz+tX/Fd1AJvRy3KeyT9hhnX6tkHxQfbx+zLROYfcYsDFhBdJkFciZxU5Fa
wEme0/epy7yuia1ElTnx4hq5RfOMX2ZYShBtbBvZzEI8JVztVBy7I97Uu/ppweNPe5BP8n382kEG
Fseud6DDaucorHvjXrxLTuUu/sHTdduo3eH3QE8eRTR0HxWDSU7mqdGnmP4eOkdGXGmX7Du06czn
1DY/x4+47/wCqfL+9mZfc6jRbbgwy8TNtAYanVCzlAZpesm8KEI/PkYNKjiOEGAnVvJZfyxOvEk9
equtcyPYhd4LKLWArYYaxvpgLvOoyXjmlY4Ui7VVSKGlZNBehyRDKlo9AYQHinDW7cVek3DSxZoU
C0X5Wq8eqELWq3Gh4PYb7eRDfjej03UWcU4tObZmwV0+0HLRYKmnzi2mV+kE/Itde78DzdroJWK0
H5EddGlId3GtrDegbjtTXAJc+3TjRZM+xOJTbBeWZON0A9VkEdT9jIbj9xtPsJVd1u8Fo6+nuaHH
q7HIQXSBwEC4B/F256aPk18ibJy4adVWMgAIuIqqAKj18fRcL7You0FTW3hZcQx3FVQLZP8eGsd3
EEnlIfbPKB3Wsy5tMR49xNrc9D1sdU7xdXBoFXCPhsdjfadamq97smgNkh374XRnEGu2Ii5abCtR
0CQ4GiATKNaxSVZUxHJpLPgFofhJap+iyLRIeC8XnNx46wih0kKlYDGSCSj6elPBO97A0LkeGO+y
KUicUpb3gTh9LZr0y0yyL+bUh+7tM7TxiIL/XFhlsqBA0auuQLqPR9TsFp96v3xVn2sHd48jQV7w
OzcVuu6PrQ0yL4BZyaNqpgZNERzjQaS9tUUZ2sAe11afGfeDltyrav+tDnPVMvNUcyL0Qq1BaD7N
CkH5LtYVq5ej1Ar1LgGL8pg7YyJIdrVMvOrz1t11uTnM8yGHNqEZVPgkkvpWDp9AVg7iAE4U2/au
X5+deS+kmSaORgwbolw4ED2z5hS10hjwA2HH+dbX5dj11jMxqpWA0I7o1ouHYa8d4tnuXztUa+4C
B1vq5I/dk2S4IqoQ77xS0WasvthKNisVoWAxCbS2rvj5PbS5MMVQopmWvZjPrVfvG3d25DNclzJe
GPhzllttI0twVOf2Pmx+VcgkogP1f8x92W7kSpLlrxTu8zCbq5McdDUwZOwRCu1L5guhVCq5+0In
naT/yTz24zwM+iMK/V99qJu3rkSpMjoxGKCAqgskJIUFne5m5mbHzjGB2p33hCAoVaV+jvMceldd
v+ny23S4+7mJD7qzWOpXNmZLXbplUHMBG3LJtyGEeiKMkayNW9hLFnyZX9B9u3TiZqem/+Lqm6AF
UHgnrjgfO88/v8YcHMEcKXOT4msAizlVxGVc7psLUOqt+89tEfcXQywP0IoHlWjUxMkSlAynCH0+
9jAuehyI05MPnW1wUwC9k3qIjNMc7wTOrqyrbDXN8Htxnqxs1Lm2J1b/w/j0yuRs9RsxNCZhSAym
pEsOEb1u70cIpljguwqPk/RVeVmuQeEGncUaF4fhRkCg86TezuSx34WuP7/GfM+PTpc4YFaBqyMt
ciIWDfrUCMrH8d9F4ddFoQMXiJn/drkf6HzEmZ6UOM3l+CVk0QQNlw9JZOySIKrPT933ptV7/1h/
mpx5cHMcAehIcJSFWTqRbfgHZoWPibaigfHPLHD2aekvq6TWJ1zlh/5r6neYQNgC9TZLO3zhO1Ad
nm4rXQCmrSeVrTyOTJMg/8tOOcsP/fIrY7NwrMvOzbwOxrpdfQTpsrUPY2OI1D2Ib3fiAKYYkER2
ZsT48ue790P35EHxCwVuNHTnt+kw13kfaJwXi5/T9DNRa+pc/7+ZmM7Pq2t0nfrZEFKYyOQN9Lwi
r73yg1MsjR8t4IS9noCuL7X6t0bSpIRM84jrM1fOs0loFvVuuFGtv2l7U57w6R9WBhBEQVmIZj9Q
n7Mjj9GUooPq2LgQy2nculymy/RM7SY47Wms90cb8ZWxeWdswB3W1wK8+nZWeN9bkZmHoJDVtg08
JP92W69F62CA/dff2murs3aEsPOMsB4L6oIexLixXehqWlc/t3FqHV9+/mprdI2GvEeKbT+xwmMV
y8gXaz9Ozqd6aZcsxlMJ4QfbBCxsAPCBHJ5M8fjtNul7OYDmWopF5Q1njgnBNjJcSWqssEF/jwv/
8jT8z/SZXfzuo+S//Sv+/cQ4RIhTpIZv//lv5/wZ3r55fm7PHvm/Tn/691+d/eZZ/tQwyb638996
80f4/B/2F4/t45t/LCnmwcfL7rkZr57BKtC+GMA3nX7zv/vDvzy/fMrNyJ//+tsT6zDahU9Lc0Z/
+/Gj7be//mbZWLZ/ef35P354fKzxdzuWUdky+p//of7yv1pWvfvT50fZ/vU3cOuFn1zQbYYoRuG+
4U/txv757z8CZgftfAD2MDg9uSXKmjaDcfIJs86o7LyM6v7+I8m6P35kQQEkgKAWMK9haP/2x5d8
87r+fH1/oV19gXnJVv71txe1nj8jD9oGIQRgoNCFqjm4P8i8nI85+MHwSe7cuOJrmPFNoY+sqTBG
UTRRS81FH8QMyvQQhigUxm26lm2Ytw9Z+UCGGzidTW3Y2yaIpW+sSprvqLMrGhWlbOWIZztRCwaG
uYwfgzJr4zCFWJZl4Ao9Hq2gXPrmuguLDcrwd2kbGyisFJAoa070VN23ScP7Z5ylS64RAmdQl86N
KVYeuRoatKUdW8Qj8TAZBQKdlZdpHrk7Mw3LuFEuQm1fO6DcPe+t/kC3omdfa4UZAp5rEZVBe2Wb
/HEIh2thLgu+Cf2VQb+Bq3UPSe0r7gbXY8jyqO4oj+vWekJVqkKFbGyuCSf38O/9XgVVFeXCO4hC
p8uu00OUhQMk6b3vTDdPip+Cbc1Kyj9WAZfgqSyKebeXvvcrN8SztsxcTGHcVHW1GPohcpsklo6M
uvSrz77qcICC44FC4fzVufix5d5ssbfR953hlxmKV4b7vPUSaWXOTYKWstiifh4uqZtFZpFvQsDt
9U5uVBdb4FKDdwyPLD9rzSNPtl5xVXvxCLCggjLfuhBPZNsbW4vuE61X3PlCyKE0IodgtGKbApyF
seHslArxW2f649uDXRpwQSDr7Pm3L0Zbchxy+6boxEoW5XIYC0gLhRsAEdYvK/VLzvQfusg3bvUf
/tY/oSOd6mf/2I+unr89N48tUN5/+79/ke3f/r0d/3KWlw2jf/s/Mn9+7VanD/rdq6Io/QkAL3g/
BDeUKSeV79+dquUEn0yw7gCohCQJfVH4gh8+NfxE7AnU64EHHdgOawJJ/vCp3ieMPkzlKNRZQYs5
VdR/wae+VK/+9KmAD/vI1kGrCTowy8b9DN/7dS5YdhmTYxs0ZxK7Ku5TJeLe6OXGpS6cpFneNql/
oXnh7aUyD/nQJOtwdMuDw+wjc+UXnhfOrTeUG2JlZ8oUx8FoxkNDuoMtvXTvV46+NAwwmTHpRIGR
tkvDITJibXKsmxISDH52zwYLGvMbq9Ub0L2tA8KyhxRE9F/bJhtxUszLcIAChkrgzQPRfG152h9V
IwAo07kRjQ0cYoIfbCw4hpgmpTwObnpf6ce29PneZJZevXrvH/iJWaEdRW7w70PdAQOPeA8ISZMf
eeUnCi6aphOiPR8rVWwYMt1FlnI/KpwO+ubpwI4FZjBWbuKxNZQJMB+ZOSpOdLe3w9S5Lf3C3JhV
SQ9F1kIVSpAiCgo9nNB9f7ksvH67+JrotYeeh7AZoJk6e7uG9usi8EVzroW9Ra9VXjROfdeHebge
zfLe970UldNCL4O8+j79aBS+3JFANbEwATY2M3phpSqIQxdlKdJpAvVcK0Aq3/PYcHLA+QQuY7ix
QOagIcb+HjjeZI+isRlVViI3ssnrPUrUCv6asHVJMnEiZX2bjONNILkA0AQASgDfAH2bXWZCt/jx
JgomIPPqdf3Sr1rA1TACG4cGvRvS/NuJtz995nxZJ0JdsK9gG6Ba+/bthyFr+mr05HlTVdxEww7q
6/Vw1mrxqKseU/XAFUWGPaCwJsieGK13PeZERZWd/u6G36S0rwPWy9De668CKOcL9Asrak6Am9nj
W0bn4j5C1cVASx2RxPMQ1wuy93oCYeNmZTFR3Xkj+tvUMOSqN8v03isgxWvY0Ixw++quZGx54zdW
c1l03j3YcdNdC2YlXvjBOZFy2fa2sTXZaG3q8SE36BK5X/81XRatMr8Ss37qPSOMfDfUy8I5D5yK
Rwql9K3Ngk2pRbDQVXur204vKW/KgxuoJ2PM+mObYAvl1LiQlXUoLMzCumXRxebgHvzecBaWAXKD
gPfeflT61mzMZFuQe1pSENBBnv2yN8xDRrjeeVphiGRwT5xxZ/6WQeID94xoStC1h7+dpWKGHoTj
Z35+ycGYeBFWOaRoSXrdmv7CKEzvGrLf48LFtMdF3rYd1t6/LlSIfkhd89gJ+Jlyi+qOaFbFRhK6
uxePZULuKgIl4WU2gtYJOukCqorkACWDG8HpcD+myZ1J9CI3/JgGDju2yjXyKFXZ/Vjm5sJwyY8e
yy+F8htW43/zq85/L46/+a31M5suHXL+Uf+EwR4NrFfnfrqVvbk1ffnbv/PHb1Oo//qf//s5ex3d
X/7y9/DueJ8Aucf2AAcKBuExcvJHeHfcT/BMmEuDh/LALTQlsT/Cu2N/mpRAPGwvAnEDZzrVP8K7
Y32C6DvGL6axGsj5IF34lfA+L79C9/GlkoTpGch3oUM7C1SkVA7PckiktywxvjJKnAdzyFA5Y5Xe
6y5L2DYsHX1hmoruzGbI7+2+hlLhUKD5YwT22g9lUmCSf3DA8NLVO8RxOh5s7ndniejJTTIy69xu
LXpfSVqGkHgDDW7kqbaEFCIdlROHqsnulS38fQMcU+RQ1keh7q+Fg1/JOv/KBdxs4Siji3MHDOm1
qiOK+XiMoPmfSeYf0G7c9qJfF6rdQUTlcujzY9dZXyBC8Qzp08emoTtmd8u8CvbZWJylLehaWHfl
JdWl5v1N06ffMQccFdpb47IYmTw/dLa9qazmoFV169v0hpkYYlXJuU194KnLpeQOmPxzSLqFZ4RZ
D9TLdyp0zsosOIJArY8IM75gMotGeT4+WJ6+DcemiXyv+NIO4spr63sS6ENW+nBfyeeS6fseJSIQ
kK150e97I1kB0LUzuXURJHJdVCOJaJr6kE3CRazU6U1qdM9qUGvc8/yoZslt4frfIIx4AdaXndAu
sFd0vLXG4DZpg1VqGXvdwFPY6JhGrVmJhe/TlWENi9CGNkfLxpWr5c4uMlxe/TVPi8su9ZZGLp9V
2j9SHzNOUuJuqJZFhpvDYOwUZxHK9zHC1qKWFhiw+kdZeW6UB8ZCjcZ1QNTnKpBbl3MRFXm6NpE5
2oW9gizetddDn86ojFVj6FVFja85OGWAWTcuqsRem3Wx9Rnf0IxdSDvcZLy7pPmw92l7xlzvIcmr
LxBkRRRhZ/D/u2RsP+dutpdevtJudi3tTEcmLR+Nznps0vxAa/mQV4a1VUboLZwAartWBZH7YLB2
6MTcKQt4TR4MGERNi8fcdB+gULPGkPUmqK1rSbtvCJ4XaRduNSjnI5vmzymzLiG9hrik7YiN7jXa
Kc/g8t9RUuIt0xukfWsAaM79hoPYMfVQbic6i3xD0gjkUHdeQFfS54fS40+ObxQxZXwNYpdrEWTb
sfDcOBTpt7bNzgvpXVHZb92+XYUVxePW22agD9IcLnWLZKsS1a3hgqKn7B/zIHejTNEHqH5tzDa4
IQ40AVMItPSDeZcIdUS97R6cGE+VhcyrLzVCPbMfweFwpMAcRTm15QoM6EHEhUy3Yda4sVn1LE7U
+NnPs0PRZwcycnS6G3LbFuih+AXF9SA09laTXHac8YinyT7TQRV5GWoUOF/XSeEca0T9ukxW1AL7
CAIzs8EG4bGtMtM7Ltl1Dt2FpeIj2geizW5Yb2Ici2G39kmTre2kBqOsHZZLy+qee6K3ukoPBQku
aJugS1Vk3sYahHfZJWEeoa6YrUMjfU6V2T0ndXbptYW1aIi/UaIsVqVKPw8+f2pHMey7isgz7GZ7
4doZlDuJa6xzZPcy6kPZXra2oc+bAqpWFqYq0jCr17QXGElQwFBUVRNGJa/1Lp00qktFb6CfztfF
yG4LmYJ6sl4Pluj2SRGKVddBm9gQzrLJ7Cwq07CPvbAji8CS6dpNxGdnsM+0ZE3MSvYlkXYXO30N
mCh3IK8XjmdNY33RxL8PMzT8aaeTa26HhwRJHE534sZBF2yLLHmSgzgqm33rlXrSnXOTNWpPi16A
qr/cBNQ8L7rge2+NXzDxkzwy1tK4VyCaSKR3TZvgG6tsHSMJQikCQWrZNKD4H4KqjUcAgTECD3xF
512LpIUcQU2Tg5AA9uShfWk5pb0UDUdZCkFsVdpOuxpbjXEirzpmZb5uCvqZVKiHjDyJlZ1bkWsn
qEYJqOR6DmCjBIUtPHB6ntmDC/pA34xDnh1Hru+oUx47r9soWp2lZrpx3PZbnVB3gW5M7PfgvqNJ
iCXzlLnrMyOIct6rVZnXqEpxUh8MoAGitOg2tsjLDRggxtgIq2unSofI6QU4iyt5HAtux6XsPjco
eS/7xC0XKHs1m55j2YDvaQ5uSs9yRzXLipJgpwL8IZgl00PT5edSUh/HHGRlcSgD+t01EHFG+LfY
6+QYV33lxkVv9mdK6QcXFXTLUy4EwVMOVQFpHWnilQdMEtn7TgGErI10XBXWmEUo7KCZpTuxZK3L
okykt6JG2aiRdr5SmV7lVUEXJmKWFxp6Yeh6V3N5F3Btb8xM2FGiKY+k634nSoPbP0hUhAEN3Dzg
M+JRF9/FGJRRbzDMe5XGZUmTdGl4wc7OqzwKsqSJS2H1y64IvtGqu5HMBJ4olPk5hgiC2Cm6W4Kx
oH2VqVbgxZr+FQ/kcMYyXT8PTI33bSNI3EuBKWvMKq7T1rwKqxoIuErX25TX30ZJwTzihBlIOMm4
1hD4utWOi3eWlaYzRObQd4vUkOrL0FTGRSac+4E4/bIy4GP/R82AGTaUA5Zgx782VLsdTbz4AFes
SBjdFhRoizJ1q2jg49nAwS3aIflwsQvtnP5/K4H9tOvwz5gZT6NY/7gOtnuun9/0HzBx90e5y3M/
YQ4JGETURXDLRXnpj3zYtT5Bjs6G/g1G116m4v6eD0+p8R8tA/uTBRChP4342CBR/6WOwbv2OIqd
aFiAIgUTIki05zMiBHWaIQsJYA7L5DIBf+EFwgZQkatk0y/00rPB+HWqPz5l1H/eyHHoIZ+GqssE
FsOtAIjvt8UBW3S2Bar0IWZg9+qKO+Hecfr11Xp/UH96GdB5Y2SyY0JGEH0VFwB5rP/r+lNqt4PU
A1fxaOSIYgvOPDEcAlMzAmHT0QXhR9BWwcoWWOLVkFWyyBadKamIEqsOHgQIOLM4sTOJsS3uKLLx
izIYD/BkrgemHL9xlqCB679QXtSuiDTrvGKL8k2vP/v+EKAEJCRkehnpkm411DIUVez50OhehQhY
+sTzvsPTgijCdkC77OJGheqRiw3z+nlZWw/tSH0VTzppzQN0m26czTTo5obQvJjIL2uMy54iOHhb
T8cSg8YXXhjiRm4I5UtnhjjQNB1Q1yGAC4PpIyps7aZRCa2eMrJxb9n6ScFOgRzmHdhJtxqlexJM
0pfYu3NuOn9UhXYKG4W2w4QcBmJ6k6yKO2tpb5LYPDHOPRWqXm2jd8ZmJY4875KKMxgLBrKgG1Wo
xc836qxQiuq2i9YuQhk6djY6D/MXV42KZ32hgmhCQkGTdtIRlutgwdZAkOS31tpd4SJ2y6Br/IsH
cTINmzj7aC2DQdubvb0Rd2sSYlcjKwHYymYbsMUtEnGqTjQ77y9mMCeLzYIHDd+d9woQM26VaRCN
41ZkD33YRnq4/PVltF4bmb2oXls0LBmMZAcPEzEZiBIzLGZj7AmYn6zviPxfne9ZGp0Wvp81415e
4Rvbs7MXNkIXowvbICdGHzCVXkwx7gEoZnlWWPQwFP2a5+NNzoxdPcgTYJW5+ekQTnEDzQmcfdRR
ZhWMKjV7k1R+F7trdXA2BvA3E6wjXZ3CGk9r+OowvBjCdsGwMyRFMUg+3y9uU4i8d1CCBC5SHVno
LxOkv+OxaC2oJZXRz9/pbN+8mJsqjIBuAegD4NJbl+aGZQr8Om9jhWAB5Z6BI+kmae3n6376ktuf
m/vAhaKKiaiE0ItGAFqrb+2B1c5RQ9e2sXOuDsM2vIf+CqbvwAi1H15IKvglv7U+n7CKcD9fVKSG
qEIBQo2R/HBmNfTHWhh93caYLYH03UQYQTcTrYK+BcVdfMLatBXfvsIAU/gErCKOh3dIJof+qi3T
OpbscO9t4gKKtyOseWjoY5Q2BIt9CNaIaSo5PS92IUyf8nTvg8Vb27MnpUnrlCBsb2L9NB1OSHl+
EbuJCaBd4rC0V6AfqGLn9MzHh3bB2EJApDRxzs32UROEuilav4k5QDvBmsTtSq+gFntJFnqHLP0P
gOnPl/qDDASP+8rsbKmdrDJbc4RZOYJmNH3Mj+OyOaBFvqihPY7Lwb7aT3G5d5fIzSfmcrqcRi+c
z9Cp3Pz8y3ywt99+mdnak4JxVih8mYl1yZi4sZcYQlu6Cw31Ogb5b39Rgn7s51bf+4sX8l/0Xywf
ecm7rV2yKjDk0MTdyIxxyV2ru8X9GkUzdxhrY61YqmweDX2j7a2DLqs8cbhm0RseBO1h9JI88K+i
hjzPNLOuzNKm402ckSfXvfdOUqh+sLXeGJhFHb8D6XZgw0Afl4/OisT5ZXkrkEICMD4hl9tL/mW8
dy5+vq7vhmnmzzWd8lenmFddUJUjzLprfoMaMZQAiQEcA2QQ2U0D2iPPXWCAy//8q2C0meF5uzSx
jBDJOwwPzZkv2lgXD65761XpKV8x9V1nfoogKUGDHzWDicPx7RMaWWII24UhE0ot9a5c+2dyO5F+
uicSvBekzHtLaOz7uJZYYMN8a4nbkFKX9bSWl37krUDmLKLBjxqkW9cEwr8W2IlGGg23kIqQO/co
TwCappM3s48UGje6iWYZOINZUIVMlQylR2A/l1uUoCITCAMvIRsIuUQOpht/fe+ABAkV+MkbYhBt
1vEWiEGQc4AnGFtwo2l70TiY16efaTophV8kAOCkA8bAjGKloFntqVuRfeamjhzj6sRXeXc8kceH
EGCdOBBwf5nnExrFSl92vo7JpYWz098OG76ZcOcTI1T6ZCzs9ERK8f6+C4A9Lp24GE4tJ7iFt2+7
Bb0PpwIlqAJqTuQF8S9i9yI8g8p8bEJizTp1VucPaaNLgbUGmZ9JYHXuBEur8MO8Duu4rr4Pnrty
8i+Jz84U6mOdKVBhzTZAUq+8orsZMIWgeygwS2+VFPWpbzJ3xy/fZOKCnG5tAbiY3z57AV07kQiz
jpMmvBQ9KlmjG7HKwf/HQ1r50YAWSqPBzUoj7cplbrlLOxNbkoKusm7WIzHjlHVrM2hPHPeP1sgG
iRtu696kEDk7A5nH0hrzKHXMdIBBAAzbaLr6+WabJz7Tw782MX2FVy6TMD7UhgMTvAhwOW1jJi/C
dlgMqLoqksY6Q0RuTkGS38XdudmZH7MdgAHh5Oq4qxahE5PYfK4HZFw5yAFK9BSc2FhP0mwYmzqV
rX9o24O4FmBLqD+hz/r2kWvFuc9diMLXjRMZRbhkaNfYCVup7sHnTWSaPPabfscHtgzNfuUAhWP7
OupGvcnTIPayU9Su7+a5p+V4/ZVmgSspTUMmNrZgeF1/dyFZ53y9GY/Dxl3Ig3XXHNmNHZlRejrv
ndb5tZediDSn8SpAzJCJALjwdi1wLNMgc1UbowoKsM4ka92tjaWKTXE2pUCTaMzlt59vuQ9eAO4u
INaYoGgA5s4PnCcD1J50iHbDmfFg3xVQ+zJiwGAgUhVPFG1edTeEcXhnbk7d7N/vdjSRX6gUXuqJ
ZLbOumMsTTDigwQBAz5rXJhWEz79lJl5LQZwmjd25uz2tKUOTTvYmQSqjAiih+tsla79tVjl56fS
yXmr/ndrKPwA3wcM5wtQ8PUZroRICOgNWJxt86O3Qr8ZirUG3t/EjnKa3+DdxXp6OvgjEwXEELdC
c5YaABDAysEnHEnIpBMwUZX2C0xEnSQsmxeBXp7staXpkvjKO+UONWgWehxhSS8gobTP8N/fhY3M
FbTpNphL353msvxom+BAeNO9aIJHzfyuLfwhY541mU3WFKyIHUYNoYuyPXEQ3vt3fP4rOzPnG1Rh
j0Bv83jchQ/pVRZDUXWXg2nAr7GeQDmdHIt+lyLbuFJPieOkuw5aywlU+npFx9YJtBxKyAoeyHqa
ey8ecA7hdzvg37FhJurqU9nx+wM/GfUmNnW0AyeKvbdGAzIACQNwPI5duqmX6NwiwkJrBcozE19h
EvXn0yyjpc5OFWI/eF6kr3D2QNHCNhCxb03XozX2tjRS+Br/wTpQcPkg0B/c8w4SL8Xe3fd768Rr
fUkV3zhVFCxf25ztWm8oZFM1sCmX3kN+zB/dL/aZvXYeXFTejGODuvdVA6kDOjm5/KRY5Tufbk+E
1tM1wSXA+s5Xm1jaJbUkQZQaxm1Jur01uk9u2Z2YO39HCYlKEJBLqM+gvm1haHX2ViHsGtoUWkDR
JPfSv4xHknO5bc9Ok16+fNbbJYUtEJQC2v/SApq9RgGG4LwLACCVS7LU56i1DYv2YhoFPk4KmX4a
0Q07eLvsWFzJG2+HJsQKxZzd6VLRh6sL4jC4WQQxkES93VBIkiuXt0BsJKKI6v4SLVPtn1jaUzZm
fqE28yAwFGyEUMiyOLA0t/Wp8ug73zO9vVfPMXt7bUKLik82cpdGPSCFDViKf9W/wYYH5ifoQoLo
Ep2tt2sV9C2vwBQwvbWqNkFw8Xtukck2KstDJkGiWC5Oqzd8uDNf251l9Ll2VS+RBkSpiNONBbIw
c9vloJyCvPlJZZGpJYHneLU7X7ohEKcIgL4Dcsuej14mDTeK3CtJ1LrO+MRQ7YcbHbmTnxf0imdX
QdgAXxasRzdR21pVGz839l3uXTPtXPkFw70iZCSmbg1siqqOrrK+tnW5C/qxjgM1jUAW9qXAZdRP
W+DGGvhot92HHkQcy85Hpp4U51afrMbOi5UwF8Db7WUhLmuZfwGpf7bM6tBaZEF4dGTyeXQw7WSL
dEOAvMjDEU0BMl745pguE27W28BO4RsN+gyRqnTpJv6tgL5ZbIGdLwa59FWQjzVwGfISBBDJGWfk
WuSGV0G/R8piRVK/OhqDm7Xnknf5uOIds8OIocp/k7aEgI7aMEDf7LbgYhjHUK145etlqQN7ZY95
r7AYQ4r4YAf9hEQIkgNpquxrGGCetU6TdtkPQ7hUauC7ilC2gyBTsSQmNTb9SPyFhQpvnDAz2Tij
qZ4KCtyE4Qp5Dg6o/twwK3tNkrQAtKGswWCYuayL7HEEwBBePViSzkxizx3JuV/eWZ3ZXZXtaC1U
0PKr0sOcIRkhFsDpgRMnKpqCAHHRtiADc5LrrAGMpTNSa4gr1ZNDmGCKGllg7Wl2J7rpDwGrpvdj
U5tPwrB8yAs1mds9JJkMMR2cuWUrUa/KU+DP+pYZgQ8XUDQAhaeSpDbK7UZtNd/y0ujzLrIoCLcx
bFbVShhRy+rMZNgdXl6QVVfZTJ3VQ+3xQ5iJ0rmmwGxWX4RmLtZWsjC7CCjFFFvIBoY0mOkij0yU
+hdSlhIMzWUdoCyrjRxxu/KzsYyTzhPsSxoSmS1Fa+X8c6oFxuI8cNxaC8s3ShDkWXDV2wTjyQ2o
c5HdeDxKPVO2d7r3hmzReBkHeJOMurtpEg9oPhAVJi6AF2NRymLY9wkk6cQiIIDBHDolPBlxQoHg
MbPcU89tlydWZFdZZkQgK6NAqwteaWudeQDO3Q+UjxABE35Hj31BW7xm5mlcnWMUPxKb7wIBbsTv
doKNnsbQlOEcxBJBLuQiAcgkBcDEFnbdLTRgNSOQ9+FoFe6oo8T3mTaLyNY6AenspHYgSMR9qyUX
Vs8JUJAW5Vl2a/RJTcQaRZw2VAuqyq6q7yrBSl9FChMsxtc+r1gAauhpCTeAqDWgkWpVAF74XFYh
amudg11lqKB5zgDB3A8jRla3rK2a+kwUZu8sUMNonA0ItV0UOEecMpCaiLoqLuwSF3q06xOl7pjT
1E92kAYo5DgdQEE2lO4ePAWJmTvPah1+g62A+ovRaSEwUxbmw8ooBcQvEqf2kkVZFRK8Dp4B/UI6
gs5XV6BJXipAA+F10sDfdbg8QmZCjovco0geRRAsxtZ6xMCPfdVaBsT0sMUOXAd0x50GRDjYd3GS
9VbcpN29X7hGbPVaLtpCJBEA8+6GVKWMOVBJCwM6NZdS+jaEKttjNjopdq1RxQ2HUHRl1SJGgOYL
AUqX5zGskVsiZoOgPUxBBy/1bkBCGvmkQdUM5zq28eLPXN0MEVe9HdWtG65oG1RWLOzEWeEY3ozA
T+7xtu2LTrXFwR+ZF/WVacZs6KtNBoxfLAs3XOC1oTVcyiFO/HJfmNCzRHMT+LrILYcSvjcnYezb
pQD0qLK/1hZBguRZ+cLPspJFnjfyXdu40H9E2SmWrCUxZn6cCbVvRTXGotbMxtQi0WCLWjOIaMZ+
SN19apWYnAS/4ZkrFJSqg7aJBuXvEous0jrZW04jY1orDPUqY5GW7p0w8jNHOrsJ19rpPI2kUtgL
Pk41idPxyfe65eiSuOTqm1M4Kx/wS2DfFnXKtqB/XdddsRRc7XzmLSpEEpE/WgVHQMu/DJQZkV3a
13XSrQEUg3KiXmO8agHm26UeEjMalb2vzZIc8oyLWDNAwfs2rhrcTFN947dmAeLk5h602+iWpgP6
fK7ASBETcWEV23pUS5QtAJwFHDSVfh5ZHDCcsa/ARKg1anDqq6ZAAgYQDjVoVAz+DWo0seGaGzXm
20A5egHHCezdYN+07DHxrdgGNBvLu29xhKRX09il6S1rJpDes1+qPk47BTCbLy6JwvxjEYKC00hs
IOF6pwbIDVzPKGmANdZJ/C+l4T8zh3QLpe3k0NI6hAcpcWvL86PTG2U09dailoBmKEc0wWQxpYtS
+pg47pytABmmgWntGHPIXUx6wjbE74x9xrIEboA+ClLfOBArhffv1x5tqiUSweuxC5btCPLpts8v
yrQv1rnrMbjt6roGMi6CPsKNUdPywZDMW8JZwEqv6QXyEmM/kiw8004Wxpidr9dNBaereFLvEy+4
KhzygJvqCLAKFBsHsv4v0s5rOXLlWNdPhAh4cwvTjp5DjrtBjOHAe4+n3x9Gcc5mozuIpbV1I62Q
xOwqlMnK/E2rz09Gle+NuXxUeukthpBgR4XITZ5DXaJo6julnr6mRUcDH53SsG5/GvmEglqfDzuh
rx7zariPiv5X14iip+tN6xhZZjlxJH3TqtCLjeJFwJO1NhrzqBXQsAHkdcr4TdKA1bcww2SMLDwh
q571NvfCAskfTX6Kw9pB/TDaibOOSUIqyO6MJ4xdyOpL3S0iW3GWOBF9PWeW4+IRDh40GDWVXNlv
If3lsvGkIUZii3N+39SW78xZ0bhdI6XPSUGNN27TZGcJIRbYStjzQYM/VdKEbqEmqWdKGXaFiEzZ
VlMo+yRQvqOFSwYWlM/s0E8muvF5VOP+JuiO0XEv60IGoWeQnToMXqQ4/CljYiYp4n6x0rBTITup
sXkwu/LQJNmdkQUngSTHgZuN5F9QKF4U6L80KX+Vmipx+jyQHG3UKCx1kv6QNJa8GyaxOeiBcFuH
4yspBAiLjPnV5ay+UcamelTi+JSZ2gsA2L3c8YQSxciuguBRCcTvUdv/arvUm8yZ0288phXo0rjc
t1bj8Bc8yJo/ZhI0pHjIFRSnyfs/bRUdh1ClRxIuHqk9e7S2Hucm+ItLxfU2+CUJU46aHRVkOXqN
E/EXrHpmFO+hUdcf8lSBHVV+Q3H0ri2TG2yK4cSxOVKdYpIhVk42KfteHj7NTffim8KDUqaPhh5/
9uPpS11zwsWtiUhfoH8f9dpV9ZJsX7d8eAjqNyUV92lBcjvqomAL1BWyOC+cuqjAYFfpp24UwHiK
x7od7QoJGN9KcK7N6YRPUQWHIjl0RdrcFoHKGdEF4rEyo2Yvy9K3TjG+6rnRuto434dp/5Z2yaM/
TpXdlsPXAKAZWsuzZtdcdbtkyh5VX7ot5uoRU7+bPC9+VGgVOGIxaLfxbH1tQ/raXXav5lVrt0Lp
u2FkvEb19NiKHHeNMdGGxx4a6mdmj2I4OqOqz+gPG7ITygP2BLnc7kpJRG4jUr7F8YTVixA8ioJw
N7Qs0srK6x0/K9tTO0wfsnDQ7b5pMIuI5XFnWqgsDhVOvkNXB16mpy+qVb5wkpi7IR9KN9MHZI9J
LAe87+TShIGWTwttNdf3Qt8G92mo0Pxg0bttXSOpg+u3XUkRLwqt/IJycWFPIsjaDNJ/mOl2k//M
whStsml56UTqCe7L65Sarhb3t40kfE6EXHG6UBFwxJZSuw20n/7A04Li0u8wb3vHGpXpAJUCPJis
74aBBoGsJSfE9cpv3UD7DgyLZZfkVvt6iBzBFGK774rptbTM1I1V8ga5wP0o16YGN+IKki/cFw0y
0kEopPzgp9IvU+qPYiu/jl38CYew6XZswO/Jgv9Fy4xv4zh7ci980bPxua3yOz3o0DmR6BMlkQIH
WbqVtfYtMmKoF8VoT03wI4XtwF4aAg9g8ewqmBPZkSjdJlPzXW1BqKc4Idu8crgkrTpykXSj2Bmk
PAKK4Kg26Z/OFEK7Kcs/hmwefD1MnAoOh12GyrPfq1/TVtf2alx5cho/GKU12Vpt4KdZUBs1hPY0
WOWuCOJq70eN70ST9K1s9OamEaXKRdH9ezxH0R6I2oOZVJBwhBpfcDW/M4b5ae5nyzOr9jaOjd+V
nt8arfRqpf1DbPhHWZpu6qx9U1JaRAiOi4gUlA9+7x+gp3uKEj22tXJSWuOnNegPYpX1dqmkz5OM
PWYAPewIe8fX7MyqWgzYeNPaUd0j2oeE7tcgmr4LgEU8y+hPwpgGtihIP8RJEo9N1x44VhU7F9IJ
BlMNASwZD0Hd3gxzcGL9fkpl/1lpwr2W5iGS2sknjcuMVa/eW0JzL1hj7SFQCcU8BB6A6sW3bqQO
KUTpvG9GSXlurTo7tXpO+T4C9dRzmKh5gU3pBKghQ2YP2/Y9TlqH2LeOS1ZgK2ZiODyOfodVuqsz
3kW5aUUest7Gjyqa8JLsB8WbOwlt2STqvHHIOHRMjfU5ja9Cn2GFkOnPKd2Rhyan0d3OBpdRiQ5c
IfyoKvXH4GvupBmvXZ/cyY1c3iT9CN2imiNXnjRHKucjKeVx0tSbtKpfY6lW94rYvIDh19wRqvgR
ochdKMPK0fBLsyU91zE4andNFh2jyLQ+54nIKT9YKnZARl17iDy2TmdoglvEQ/+qq6Pm9hEeInS9
xeFTFDXa/SiK4UMAP+qmUfPmZgS+HzlKZTQ0z4ySpqo6fenmODkkcWT9Kv1c+FSn1ajbU5k1O3gM
wk6GNgy3+JemjvhS5rLl5Jr/GmlAhrOA0l6XHrKQV4cvTMMuE3od7S7hR1JbJymLFNeQYqfOhzss
XtF5bFp2ni/fZ13zp2qhYUT5yUQCwB5b8LBi41h5jNe4UD+JWX7swI+OQT3fWFn7Is7VKYZWEkGM
ttOwdntD+kwB61kpeLlXb4Y87biwHZGzY8kXJeWmT3tXIdfKIs0VRL2EhhdWoCSqW2wo7ImIU7YL
pgGSzAMWn59KxMJ96TS0sj2IqqNOAum2YTfWUde90QhdQ/7cKuSnIi/egqGIpVU4nZ6MNEWNNylv
E7ewQIYF4k0RZt8kiSWmAMooXmvpMHfRrZ9AD5Y6Uu6utGcA2kWne/I4OVE6OWHt25ox3RUBFqpz
faqQ0OxNYBx04KXuvhzqx7GcMYn/3WtwSSRQcLCW5a58UnVYY6cOLZhQSb0m/xOWp1K3jq3i34Zx
dcis4U5LwTSJUPyyCL5dAL9S2I9ckJn2uR2lZ6mFbIbOvZOHsnFLgU6p7XKysGBIZOkm14PR6fqY
11Ak+h7MUNMV01RFBV/TP09WKRzQzyqOjaB0NqQ4/m/x9NkcjUd6tw+lSZVMy+YbbufoJUuCxtbU
GCc7Ua1caWBJjrL+LProLo0KDLOsfzSN4dQE+M7Pvf85ytMZ8uhgZ0vFoRem09i0zYtIKr8XJQHZ
IPWmCrnnBTiGUuY/+zKe3H3tiuRMpPTpUzeZHNpxAMOoiI2bPJ3au6ozJkfqim8dHK+wNw7QVVgJ
ZnuAAwF4WpYn2yzyl6A2ckcPKo2UWsZ6T0Fbumn2POIeq0px/CaFAiiWk+cLZbAT0vbrFIgT2LDY
balBw7/nWeUrKslmQ0aRq/MO31UMH9E4cEZJfhklE0qakI73lE/q1vN9MZZsTRYai3zAhNuaUDfT
uDYmGDKl9MMEVsojt33G36F1+9blOLZNn6c3yDRFQ7G9MTxc9SyfG0S6m+A2WQdI704Fh70e9PsR
6s0AQT+EJSYr91JUHXmTsD0O/ZDu/Mxw+xiVsCQe76DRIxEQprZqDvupkR/hz6LYM0juaJn2HPUu
9bDTAFU0x3onrSYIVWHsDil7N53nG7UMnouav4UshihXJ/xX4I+qjwnnp0Wal4mxp8oFQPwandIY
un2dDk+FFvruUO6TrtnFUfE2FYrb9kgevCXR90yRUPdE9rJ6LpvHJkuOjSb+DGUAiUl8GIYJSFL4
2kv1PVciJlhwfo2dILzohdd0wSEtDGdK/wwNLOi3Sv9BM4hnSYya9PSQ5Yc0Nr0xtk4z6uxkWJSE
QwSobiuUa42xmB1ksT22IRLcvQDmSXmEh1Qir5T/LgZq2TA8pUPVDTfleD+m31nYrhRrXusPdNLk
t2m07tXU+t6K+wxzGADCu3Qod1ILZYPNA65U3DeQP+wyPiQTasjGHrhe6sRFdvLLsbM1845d5Mr1
8xxC9JUzcHMCr7ldBY2vkxrXauM9P3FWf8nyTmiq0xiK99TygD2PHhUH/qRua9WPSqh/VmR3avrF
KNNbVDigBLdgCwoo1yDP+UHmSPYzRraefNH8X3oLvqvMCqeR2ExBYbixZdl5CvWYjCiWQorkcXKS
hW89GCgzfTG5a0O/e5IlnHiRbOmbaj/N0WMkJAcpDtwctuBItSTVXir+J8nwu8qil4hCXjQBaFtY
vcG4z7Hsdsww4dC6jRCqmiZPwdtJ0rl7Ew5OqXsIUs2jnuhW5m3fP0sVr8+9Ud2MekiuL7wJxp98
tnj03eXlsTdnJ0PwyspeglIgB/f3bSPsKOFzWFVc2a3JQyTr8/k4RFQc/E51oCLazVh8UqZ2R6nJ
TjtetLnuUGtyh6S6NxIy7hK/vFpwRt/0pjG9izKyMu6TssOrTBY/x90vSIaOEp6aUaDORE3Mpwlp
RJDoNC9tEDixDL6psatrC4V3vG8xTxSHRzPh7gH/UzQ3eT06sfAHdcd9NB8j7gKyKm4s+TkkU8mh
Cqu8HfUBTqZFGXz8OZGhtQnAEYtuMmaFDQouRU/Ne4puEBByKFMd5sVMjT+jBL0dSQJ6pllAORGZ
McPnKUXJyLfa+1TBzjsDJJrcpKUe3WeClT1qkVHv0Yg1yZr71IXSrB+rdFQdXTQHATVPXfyt+vS6
D4aO2AZV0zTYK/5vOYh/cvHpkt1havyzJ3PZ96VRbZgJXXZ+LCCKNJaBE0noAq8AJa3ShZTl6KIF
zaPYwqsotA2A1rqDvdBEYBPTT6ZRBltkTYQJ2jkZ43FYmmj1eEOZ2ZZonzlU8oDPnGqs/vodlswb
eMilRXbe0jqLuhYvL9NeKIeYqHL12w/eygKXnaWg2ogbTcKrM0hXl2Y1HtCYgp33CCkzFfGkiaYt
Fn8ktqMSSRtDuRoB2A9Kt391RVcYp1mWqyoIOzjr3ReBltJSsN5odC7t54vZQkYIwxkgqxdAvTQ1
4rDBSc/W73owFcOd+vhrdsTbbZLgGlr0n+XwLtQy2neQmN4olczPQDbnka3s8t34ZQBk7cBUPI6v
EZnct4/HdnUhvIu36uH2PZmXJuBwXskGz+nUqxvtS2ylN0JePH0cai07/XdsUAMAoIqgX2FGnY8N
qIFV5RZfKj6KToJ9rgobQkaYdfELEAD+hO40OPrvaafvFOVmGzpxfbNBv4brosO5MFazG0wyRSyy
BDANouOfEJ3mVFTgfdYHiqUoT/MAKWRvi4dwdYmyPOG5KAaCbitQAQbUFopTQClm+c+QvxbN/uOZ
XTbRan2+Z2Kt8enUhlJJXFhg2kONH515DI7T7T/Aa62AC8sHPIuz+oDA+lgvOnGgXMk2NSqwGYkJ
4ka1Ww8V7VcTf+n/GtS0COLwuXBMMQBwQ9lb7fA6N8RUnFLNDkwBQ1lalodqSB9rRCrforZpf3bK
Yy0X6u9UtuJ7sZHrfdP4i7pShpaAMB3qMhHdqKBu9V/OO7ZlQLhxRQZYjuHi6nDLJaJKaCGwoNEj
OCyeQwttcQtveLFHlzAwFVUuPcDya+pngKBWwLNTsxeM1aAlu35ChaKhKGj5Gx7za4V65hpzPkYD
ZnthZq6Z0UEgD+3QUMvzv0c/csqdT5aNewqgUYpS6Px+q1zLM56iR17clLN2wDuewrdNzOOCoTpb
0X+JfUBKLLYMUlsruD7V0bA1ylK3F4Sl6iguxZTMgdF40nfpuEkJXUNKlmEvKof/P95qZStGNVhp
/TfeokYfOsEpvzH2uZfvt4xhV3j0JRRGd8CddFT4Fgns81MwNCQ+XR7zPCyNV60wBQpEwt4PxM8N
RWWcT0/JZG0s1GWHrKaTIhUsD4jDgKzWMLnQUru8DmE8lLM68dYLh31ECnpQ2ox0biysX6FcaxsX
8+WyZUq5+THhEWWW1WrbprGQ+KMiaPacxG4NKnDu7wWemAhPbgzv4nxlSmnwI0wMyQ/8x+oSAzZP
46U0qTTWP4L5i9Zv3FyXt/IqwDLUd7dyqDcYtiLjbQsHc58cglPidDtjgbD/g/Pu4pRdBVvPm28Z
Y85JQMviRZv/CCjN5vJGWrYGFf9dhe+nbIWSryKk8pqGIAtmk4Z2umOHGxi8BA7bOqfSsY1GXzbR
xSp895lWK586/WJKS8w2cBEqvgs8MBOGY+3Tw7al9bVtxhFG+VW34MOtz2a/aIYsw0fGVo3hMUzV
B2XedaE20MABp01xOxPTt4+vg6vLUEN7FdfF5aJfLUOhgi8ELFyz/cHCDtE8IAJ5/DjE1Y38LsRq
IaZpAXPGJETQo8cz1wEPtXn8BNQYNZvW2mtWtP844po79J+V8i7kajlSZ82aPKd4tOBAi8Au7vNd
tkc4zqOon3sJDhnhv4sJZRdBWy58fZUwzULZTPLASumhZziT1+15vgqe+KnDb+9AXSjhRYRs0cZQ
r9w6XAKAmaHEAWpa4/qTQmkjH+6WDTLEo7XLLQBD8+Tb0MYOWzji6xP7LtrqzkH9IDLViWj+HfK4
n7CpdUrP/0T/11n4yN2XrUffXz/Jiw34LuIy/nfHGOo+1UwLQOOtOXjaw7xTveQ7l/rjeAQC5ZYH
494/UD20RTc9BW5ij7+6mw4XVvlQn6Ld1u+5POgAqpPYiZYMjPmC2CD3HckbwGM78HXUsmakZYc7
dAJj4zjCh9APG593OV/Oh6/AN4deCbpFwodnvT/1VhsGgUt+DDxzX+7GgzmcwHTghNd7KuavijPu
xUMI0yLew571ALdt/IRl4X70E1b7t6b/ZdE90O36F3xgf595ZNCOiBycu4gXmLGzyX2/PJUY9SIL
Y+hMGo+s849u1iUyux3lUc76EK2nB0TdUjf9tFjsjgip0cy5b/dbT55r3/Z91NVSy8K2DhJUZ+xQ
ozZK+dGsjjhVeB/P57WxocOy6LECzDXNVRQBL52yK9FgWcREHFWmHCg2+kaQy5sEZLrMiaDAc6AE
sLq2LFpYea93JGz0TGpddnIEDIv6SxJ8LbPn3FQ3Fsll3nQWb12bSZsyKbqELliHWcHs2w3ua/5D
Of34eO6unD/ncVYLIx2aKOsD4oS36kl1+ofsaaGGQZJ8UTjW/fvNpbg1stXnqhtLDVWdiBoCgjT2
d+gnJjdIvnh+5DZuet9AWAnscrSDTRz3VuzVlSIYQ2/1JV+xk80OEeYGv+cyADZZVuVOSaL+33xF
bCk0dG5Q2F5vO8GSgjmReUiJurhTc5zVTISnzTT7XYphsRHs2m7DlGhBqFNDRNr1fI9XptjJcwRC
fc60Y4k8ZNXs2/nl4wUjL59nfXhRY+OZZCBEhA79eZQsQHS6Czi8NBtR1cgRvWFfvNFn2llfVS/y
4HfuS0+4MyD5VbLTtc52CefqZ/zf3/CXvPbuClOlAuw/DhQ2jX3xdi6EvrbRUAj2YHjwMM4ydYOo
fm1quS9MHvqcAfCczgddKiOW9RNrNolq+ME/SgrcQr8hyL4VZBn1u1GllZqlHc1cW2qKWzF5S1o0
NPtfH3+/K68YBTK2BBEaTjDtvtVQOmQKuzAkCkiBw6wdl4wDGVGuvaIiiwtmdyPgcoKsFwzMVyjO
cM6pYawC+l1YD7XC8WzkkTg4hjL7MaKKYgCiZgQG5uI4FYpONKpD72jRpGQOHrGLmHyS9z8VKdtK
Aa6tHnjHnOWAExYF5PN5zjSe1lLc6IDG4kc1Un6ZbXenVBrw32CrknLlm6KrYOB/SzjepKu8GRjC
LJuLfK+6r49auM8AL6lOINICpZMNgwAcprvQKxeTRSTYJS4YVH27g+jvg9yhJ/Ur2zTlvnJhnv2o
1bOvR6XTrw1QYgI4L8oQrgam4uOvfjlutEHgVS4tbpK0da2hVsM5BhCFJFV3MhG8RdhUjzb6MmtG
NY8Sgph4By3sI7waV0fRLCaJWU0F/YsUe3GYGrdp4+VH1YOg4kaNZ35Kb9SOkq7kJTvf+xcj/N/g
a/vEfloOCkD+NMpJFjsoIcJPiAW7j6MgabjePfDPsLWT0XxToP+u7mdJiadqltApi1CKbwYkmfwZ
DrdMGRDaA51H2epekrJ9LHGYsRLJLjE9EtAYCkET8FmjGnld+WdkZLeG+gquSi07u0LY2NLATCFf
a0TNrtH1nT7Hd/S871MxCBy9HH5YQ3o02mbjebUs+PPTQFeBn1N+wsOEUuZqPGAXmhCQK60g07ix
guZWrI8qwImMBKeVP308e399cdfRENhQMF7CZYW69flWn4UQ9xEZOZhcnx9EM3vosYQF3lHc0Bh4
gHMzP6WjjAQrvAlP7bRdKCo3KJYkNJNH5ju2gHQ1+bek8X9XufoYjsYxGINPEvhzoFWIIhtgWA8s
wugx1K23j3/+5T6FfS0rqMAs+hkXTyNTT/1WN1liYYEzyljv2qbbuNiuXAfE4Itgws5evahey+Ms
C3Ga/6cZIrm0X3b1TbcT9tmONvCG4MzlyUswLlG+B5ZuVD7PP4dZyaBqFBqOevCEX9+NJB+nbm/m
3dPHE3fZ4uFkeB9omdl3V6lRR03QUDv4W5PPH4yb2AXAY+sPwREK2A65p8yev/0fgy5n4rugo6jB
bFhG13jSDmWiJapwD0SYN5axL9wg3m3T2C8P2uU653CwVDoQyIOfB82jLlYyIBW2JH6JitvM/CVK
r//1wKjXkVEuOomGyDY6j2GOYrWohgLt9RZGbv3YvUaoe+4N1Mvw9dBdo/gHEgSXJwVRqVLLqsE9
TRXvPOrYySPEKy7EGLRo231W+mw/ybdS/jaKW6pS12aRQqgGV54X5EXDo22DOERijxwFhYV5suzB
/6G3W0T1rSirb8V9OMK4JIreaTcgu+/FNH7VWmlj9V/uMsRlkWxgTUDahhV/PnFZFifQvchvmvq2
VzCr62LXMrOToX3dWBhLA+b8eD2LtC6VCdG8mMcQCdDUIdTCXdQVr3TPQxvh7oNYGQ96Zf5Iquxn
h278RvDlsDgPfr7Hl2l4t92mWE2b2We7JcCGgN06hnSra5Utyk84VTzG+rOVn6SwtjtWbiaAuJ6G
jQzk6gGNbinuGSjl0kw+/wl+E+LKMqOU38sSDCtwQVv06pVJE/f9cpK9C7HkB+9GGfGW0Xpgh/a4
A2Gke2XlNvfAgW61HXBy8cfQu6CHIw8EEW1HBAHU7qY+NS/9k3EK0XUKoJDetU/gqNWbrfLO9cvj
3Y9bneedjmlGJvLjqNDuChyVjEXfxcNMYidN3yjnOx9/80vwwGo2VjsonY0m1ZcJb92kciSUDOtj
6SJFv6v2Krp+ptt66fMQ2ZaBSf3Sl9n6CWthlIsPsmzydx+kMoa2FFrGrO6re6Czu2S/6NmoN5vK
IZfHxfmnXy3wAFcouLoMlkw2dETH2Gk3SEai4pHei2Da/lHf6cqS1hfBF4Wlt8AUVsPrhaIqRwPu
gtz/oGYIHHRTF2orxGpccihIpSkRQt1PCOgjO9cf0o7i5yI3hxu2iAyM5Gx+uCvTuZiQQkqgGSTK
680aTjBeqoodAsbqOGAhDwLdVbBcj5z5JJxEfHp//gP1pSsJ/FnY1QaGyw2HdwY9tnROQizOI7o1
Dm+vfb/Hwcb7eIdcnv2cRUstlLtsuc1W7011aLpMKmSQPKrv+GD6c1qvVYWEzmh/HGkt+LJsBELx
pJUh5lBHWG3+ukAQug3MZT7hAUQ8cf+EDjQmr/aynqelp5xmb5F82bpGr6yfs8CrQ6CwkgZ+LR9S
acYfRpOAV+Wt4W4M78pyOYuy2gh5KoStiUw0qzQ0DyWy3kGBfupyvnHGBE8ZbhV6wS6s91tQj6sD
REiH9u6CClq/+ZBDivQ6Y2bBct+IvepBVd74eldHpyziIEuGRWHr/BQr0roPLKRY7ELPdroBZLMu
7aEcdxuzeJkh6Hgx0nogyKKevFokkQn33gzw4YiP7a12GJGRyl6WxtbmXbTctat04CzSalUsRoaK
KPjLXZS/dMgOlV5CpH/Xm6egYSCthFWBJoJpPJ+8um3GXBpMKlTN17mCoZV98oON18SVD3QWY3VI
+oIF2mcCYi1Wv/L5rhFq24S89PHnWb7yas7OgqxOCyttpwx/T922WukuMRYPlrc5P4qtdiiz+y7i
P2JD9H+LuSo+wb0bAo4NJk/9DeHJnXieNSEKkQWMmtHV9BoHvN77OOgVaA+eEximgh3DmhPszfkn
Q/hgmhvka3Co/F6noqPLvVMtAlXVfICZ5FkwtEte/JL6KUyFjWm+grOg8MlLXqbXAuNsHV1C+U/M
lJhnhcPwjN180BHJ7dzoUXNE+x+oty3b6vzDUqw2ueYQUgJIYq22XQFQLSzkwbLF/bwzUxvGKGVe
SC/WHjixM/3UN172V2pxxiJMx3tj0Ri86I8F7WRMkjBbbHQ4IaLuVnm+U9zklDnSs/krUXJvMJ4L
47nF/PXvrjQ3FtaVVtbZT1i3zEqTyvLQ8BMaD/hW/TkofVv15sMCnJ1TW8JiK2jutiXeLrcqSif4
mOuo5QFWWB/XEzUccYEM2zqOuJVlPmCDVtpxCPNlYxXLl58VFS5QatiWUDtbY2fNzhrmFt0oO88q
XX7VDB/l2L7PJNuXleCLEgGK18e5/ja1I2a6Afd2fKMbQRO5gyXXsy0j3LNVolyrCJMIUMvD8BTn
I056UJDne2tEDgSfA3zBy9SZdyKuFIVqN6/Wz8JZ8nEFogEPgtizXPHZvB83pF2v1PjOwy+T9i4h
L6xZH9Qo81l5Yr6X3MQzndb1uW52iyoU+wzNG5j9LwtQK+Gfoc1XR8TDDpuAxcsm8flPWW07sAwz
iCNmIvqMzMOxSe3qh/i5f1kyXDqbzU6HGPhpxo5kOyu6csiAs+NSsihfIPy3Bjbk4jzB2oQYvaAl
SaGB5faH3lZtcZcehKOwcbVfZpqLBwmoDZW1D3Z/lUH0sVhPVY1yR2t2WWaXQjR+r3Q1OaCCI6DW
UClbOcvlbUVEU9NoXVFCvPDrUQFW4csGVyg1I9h7CCzM5qFHZUfFFFG0QseADhz9+XjPXdvciri0
MmjiLr6c56sr4qZP2x6HNyl41hcrW+mlzJWNjX2Z8GFl/y7IagmLDYAcpSLIDJcOPSgEkDciXIH0
LiFo17I6FKg0q881xaaUFiNMQPNOPvW30Y1100Pn9gRndnN3+ff/B1sW3fHO3NF/y3b/fWJLcK5B
QCiAQTmtzyczFYcBbYtkKa8B1Mi+lfPTv/haOvIKNJ9kWm6rDYiLRScArYXvmIovQSN+Tov+xGth
o2p+ufYZx7swq1zTapW0UEzCdJYWwHSNv0eRPiPjlX0ladtiz1yeKufRliX67oCDOpX6fl8AwW6U
e4Tk7rDGSt2+CtBNR2wJO7vQ60rz87+YyqX+iqH8FcCL35JczCljbEwuMwvb5zer+/5xjCtpGUMz
sajiEKFFs34e5JSdTdknCNIyjxmQWkyoI7tFFnX7JX7loiAYRjGY59ILIh08n0e5mZsmEBCPWYSB
MXkMXNjb1RvOn6rqmi5wnmOxQypUtZNPMcfmwf+aHvSbJHHi/RYK5rK4jdAOJBgGCK6dNun5b9HU
WU6yMLJsJRO8BH1W5GVmIXalZKTTZ220oa8U6syl2W8iMb5Yvq/zQWOS9XJcONHiKToYX0I8T0DV
u4qX7fJ9d/j4q16eZgQzaBSwzWWNK+J8bB2XcZGnXESzn2Z2D58bj0w/8T6O8vdznee4Z5ftOsxg
hFqf+tz7xid/tIdTDLkSKUhy3K8SdvRL0ovOC+rP8+yUdvs5vodsnM8Ykf3V3c03K0zXxv0+D1rR
FeQuHkoU2nxEMiJnaH8N5rz7eMzXIpgIFFLGAsR/oeAfi76mWr7PDYi/bSfdit1WVefyZOOOZX2A
Xqayc4GNmFrYUeNffSpkEILFA9e6N6ynUu+3bvOtSMt//+5UQ50P78o8QqoANbjFgIGtaWNIHESN
+/GsXV7hJuZwXDi8T9j5awxGXEy9OFkx3wX5tj7/k+ZIEGna/uMolzuaBhJXK8gofKKAm5+PR8jq
AKIwWyxHssCLZiRHdGVEVHIo6FtFMRWybqP9cGVgPCgp94k6OdiFTG1UlLoYNSREWMFDGzaRkrjL
Tam9U7Wu3HpdXflemCTylsFAA+u5dQIhpbk2iIIC+9zBbxP1+tBFyiYhcTAccdeZh/CQHig8Rrut
h90VyBkHF5EX4VXOy3XaINSWnlsq8oELIhvBH5QDWxKywS7dJdOtTota+BjY07jjuZEc1B6stuAq
gr11bF8pevJTNI1+/GLdAeF09ZWDMVZR1VlmQdotENrQ1TVnVI7j5MqfuECQup1EmOy7qfgXh/hZ
7OV0eLdjpDwthwjLFlv3PQ0jMh5avms4zbTDQgrVpsNWB+La+iLdBvfKQQ5Ce5X7WlkdIxxKQGn4
Y2YKAGnBTpQfH++ba3cTw/rfKKvkVyoUw58HoqTH9ii+hbzRgDA61W9IBU6xkbn9LYCvbg3Qz1TH
eSIBAlvn81obwiM0RgC1WA6CP1V21QliDeXr6FDt/7LLKNI3B0R5xc0JvYJLgEb+Lvp6rGipKbW/
RM+8EE0cXCAWZXb8ncVxN6P16P1HEn5z3S5/+KNhr9ZtMfZVJ0UToH4SAJxX7krlofSKY+oNh7A/
ZFvdlis3FZASrFpF3hz6RYk09YdANOLetysDWJLeOEH+dWPdXDtw34dYXSBZOUa+lhEi+zPB1ut/
d2/Z3nAGl47vY3WLujFl5m2Z8qsjU2Gj4qZG8Xx9AlR5CUUwRYVDmdtPU1z8KBp54xVzmfCzSigT
gnAFRIZhzflGN5vZiNG6wQZPKPBVhjZMCwfJhhL17j4x0PHX40epav/FdaIbS5HUoHp48XhKzSKp
ergvtlbE93kdy3YlpG9TaP7++MtdO1YIAwUDme2F2Hk+vLo0Z71BX9POC+vVlxdd2giF0y0I4tWD
hZHQQlkuyYtemKDGstXoBgfLrYnbUeIFp9JrPy87bFsy/kr1EXwe5WWS+Ws8lkqd5xS/b98e9Z8S
OpSnRcWBjpGbJ6dcehJ3sosc5v6/n0rInOQb8HQXgYrzqRTzwC99/oUiR/AUBcHXUNe8KIx3H4e5
Ut1dBodyCBwdypwXbcUomHCZ0zk+nhrT0QFcVOWbiZPeodkLTosOiZ1X5g7BP7pyzmIos3WCXVs0
prE42fAlr+DUAm1UUbnz7WJGr0TKLPS0yvCmqbesoq5tPhOOOVVWepoXiF2lnvJcF9nfoZkcc+t5
qnYJZTuhQvYKuVFD+Pzx3F47T8DsLx4hwPBIT88/YVcuwidyuiRxyn3bBbeZFWxBZS67cFTqRNp8
CjBSKrWr07+W/BLZW+ou2dxHLiyZYPFmzndGnKdu2as/xrROn2QsCX4PkdY8hj0Cdh8P88ppzSbk
yQJ6HpPN9QrCCnacxYC0jeLdwu+o6kNStpYL5p1ibRR+Mwbxv3+HIgeCLSwn6ZXSXRpPfauHlLym
Lv45JckzB+hGiCuLhfct7koQIRiZusqQ5vB/2Puu5caRNstX6eh79MCbjfn/iEXC01OUvUFQDt57
vMq+ydzOPtieVNXfJZEccbrvdmOjKqRSUWQiE4n83PnO4cIWYhaqniJsQUWrYPEgoJV6G2c9+KEL
JlxwWQvkrhyWIndlSS/sHDz1iLARbV9InkQV6q0Mi4pnpIkgg5zbjTBG17YOncGJ44DcDMwBbh46
WE6DJxk6WoU/oICbgt2gvgkhKJwic5A69eraYXbpCP0yFl3tTw5uCwU0EP9hLNGWLPCdF09Tt9H2
pTkYFNtsgpQjRXbf/H5nXjhZ0D2mgpAEclXAUp5Y20CA5kHMUgrqul+oY7OSRjArsX58bSkvbRYe
mu+Aq6MNH2b26/RCTorziEd9qoJKRlrq/Va5z7GiIHuC15I9Jj1RrdpOV+JaMv7GHD8NfeIraQU4
YTtg+dBcAPWERgGJf8kgTCobMEX/jaEAywfBCrx6ZJ2+zlLL+JSdRZQeexB7QtSCj/JkESY1qG6H
sJCvaYhfeggQnoCXCP1IOFlOLGBSTckUpUiJSPJoUO6yWXn4fkJ0bU6fAByb6KwC/BXTOtkfBSQL
IoTfWLsc4KRJ8jUjbTOeqInf6rzaXgnzLk0IlFVgjgSgEInXkwmVWSTOiYxasSJyI2gBEz988Ws2
mP766QHhFnTeIrpjUTc6mdbEB1UfjBrcZ63d+IVmZkF6ZdddKkl9GePkga5kX6paDWM02PE5ZN0r
zoqkLRWEQo7XFtu11Lnf360LdubLkCfLF0HQFMpX8IgSZjkn+bqIai+tQYGasoYUvX4/2KXSJ0ZD
9YuF9g1oSk4e6YarpKmN4GJ2XrvMTO5e2cchGGpM0MQZoSM7wEQKOhBCt4JbbK7F5xd2poIqCu4f
B4TNWUJ70NCRCllaxAlQW8gBB21i/hCBqy2cxL+xK5HwoIYAKc6zfDUvRRKTITEJNl4Rkmlluhdz
7vD9al46iEHxQ5MBgHWfxR8TX8tjn0rIG4uA8fbJYFYJ1+gKVEG/H+jCugGh8BGHw508Y4VoJa2e
Uyjc6SLI4knehIWRt40K8Hy75svkry8dWt/4D4gA8oKnufd6HPsx4HAgikzsSVJuqH175cy99KBJ
SGlAPAJwDwgynRy6PacEpRAjYsxFJMBi4EV3bWtrUUC0GBSf8UoJn2dWW/iy6YsQP0dz55Xj5IJx
A+EF7e/DyXUumcWNEZIBNJ0Lk8KStq1AHiSCxTOcBi8ShKeyazzRj6zv7+SlhArqwbiHoPFCRH7a
TlQMqVwoIAmEyxA4Q+T0oc40ZH4ObHAPG/0TGmYm5r/RgXqhcgV9708D81/NnDokTAHtCKQY0UZZ
PdGKCu14le//FvUVHQsabPAxKWLv5EyrxypOqnAGOdqycAS9dJF95Z4ZE823EEgMWCMULOYq0vnC
4wj7DfAQzf5RzqCvM2TFQinDfIKyZaU8T1O1ieJ8xzXZ0/e38MLDiAwRwkqkBC70BLGxD+dLwOQU
KRDXXc1UW415gHxVu6+1NHz5frRLJzbMHYVVSvCawTrxdVYBD9HyPMFw0B8Zb5O1vEvTD7wEp1cE
1HMSEVbKbgQ7JxXWvF6FvGDeURQDckJGCum8Qj0UUssGYc3oZRKspjzZ8nl1BYtFp3DisHwZgl7C
JzdaDNo4mLCQeCZ8W3B6pzah2HeV3OHSjRMohxX2JcLk0952sYaccqfA+vRMsIlLBuSj6P4WavRW
sdfON/o0nU4JaHQaPkJP9swpGtXQjztwSYG9dNnLnFEku0Q+FtB1nR45KJZFWawLk2D1rM3ExbXR
L92zT6Of8pBN9RSjtI/RH8DNakKMyi5I26PHlFlxgBEpvXMN4nzh2QMh8p/zPRWbG/vCZ9QhguCX
GixyKV5rfvOoZvwVQ3hpYiLasiGCSjOppz5gBbUyOecgmFJHt5AEgc19vvK4Xbpxn0c48QATPpdm
tcQI6kp4+ZEteoErTUWHQ+C0vh/twnSQuEEUDmwJmHtO6xVTwTNSyUi+PgmQsu8eezG4smCXjo8v
Q5wc+z76Q2s+RSKMerSNsPKTV2FYS2DaNWQ3c4ut3y3ywqwjR0qhB+L0K3CqXpnmhc3x5RqEr8+3
WsIdTX1cQ89KhpyAuTc4DpAr+X4xTxVOKawPwyATjMobDVupp/3pGBnr2Q9jDatJGxdklLrGedIz
jjHjl9lpC68nvckb2YabH6bhbkRImXZGMNxdZRC4fFt/XcjJHgIIBRyOPS4E7NP5pgK5M4H0TbX/
fr6Xsg9f5ntiGdAa0mRsh2WFoAJ6UqpVHln8Y4tSFGsAMgtmY1S/rmF7LvkR8OHRmcyzlCHg7BRN
QdoDNiLIUvBERjmosFWjn2DYWyijXztWLrlLMLM8ivuUjA8EqF/vKTzEKh5VpN7jbBzBDl1Iid53
aWohy1PYQ5JobpwIyoIRID0YQibR6Mc8sCBKxFlDk74Meca/zSUzkCyR+yuO8qV9jeQy6kYKep7P
0A2dlCizLIPrZpAeqhbgtJgxpasN6BfMFpXvpIcreETPqg+BmnOhmKEEx3KHXt2PHLY2W1u59Pj9
fro4DshK0VpNi8WnZ+scIJaRB0gxVGmiOH5WQIcNM7oDQJzZzyV4w78f71K5AzEgxSGDd+6c6w6q
S4mYpihARCEEtRjfaLr8ZhzyvRCmnBn40ybv2BfwnHMEnAJUfI+/9QNN//4yLt1ENEWgBQmZSdpS
+3WH+WImzn2A9HnHJME9dnwDdSAW5Ti2ZK8cxheHAtwcXALwP84QqAOUEQJB6inuuNehiEVA5NWL
k/X9hC6dPtqvUU55HtDPHbN5hVESLqhZvVGKCMRZo9zWV1buwoaBCQaGXMSmUc+ezdqfEvBjosdD
a8J8KU71rktqxYwq3iyq9grXzKXBOGDrYCVxuJ9l6ZhAbYQ8AaRiFLrZ6NOa9TRU/PazqDUdJG7r
9MrNurCMYJTFESegIVk7a0oulYQBJ3JHy6ZrhquNXKmM72/UJYOFXiZVRTM8EDjiaTK+FMtMFEuA
/gciwdcIZGN6G28qHKgJZULm0Bms12g9YAwVaPTu/lqJ6lIU/uUCTpwDsWa7QW1wAdxGtfNthRZ5
4M1vMpeGEtPiGgPJhZBbhd3AH1XQ0BFwcphLIaOGUCiCwYrVYBlLpU86CAFChlmQl1NcNo6IXeom
KT+a3y/1pbNGpUzE6HfACXrGTNGEyIUNOWbKOLMF3kB0pQq2YtOW1OsUBxf3KtJOigQRGFTDTo6U
MGNkjhFhtFpFNUP5beoTkiDJUKPq+P28qEtzEmaoyGAoAKICQoxawNfDS4F8rlAwEzyrolBsNmDX
GleugqJsQdlTKJAQu0a1TO/RlxFRswU0TQMgWgLe7mNLfXKyGGHWsiwZFR1i4KwRC7qQzrIZN6zy
kKAVyuqDTNhAna+G7uhUXSuRn52gH6ODNRc87BeyekE8p3yodQq0wePcGhgIjFR1mVucUmju90t7
XkKmYwGnBnJekH9Ip6wEUTwmCZiXFF18ghrYlBm0UyOxIVtDJK9+125LpzNE1D+GZ/Ya+v3iPH+N
fcpTAOmItNcKjF0JDErzqJlBzw6App6frgkRnG1WOk2U49CnIFBigBPnPFJHBFLMoAAGwDtNFLs8
n75WJQ9yqWvp9bPdSofCfv3gxoa7RF//tHeCeYjZqsGskgQryvLzEwOlVV2VxnXTZrt4aF6v3EN6
gJ3tVtR0kJChNuo029aGTRpq6EoEEI8lggUUABkXCvr9BTPeXevovPhofBrs5DTlxQi7sMOjkQp3
EXizkHw0pzAjglro0MsArQWrx9F8Jbg6O1Tpon4a9eT+KQggmZHBqIMMihORdUupdYcODOhS+5qU
4i3klszvl/XS7tRoqz0PejlUmE7O8SkGRaBSzYouyO0i9qOHdmLfqkG8YoEvDkMRADCQSNqcbpdu
VgORxcEC7FlijGV0ACu+mfDRX/UssIA4Uf4c5iRaCzKtDJgJswHdiQWmx1cIPb5CG3LbFhD4/n7l
Lj0B2P6oFyjwKM7MkAyDLyfQetVbrgaKPoJiip9sIapuQWFpWXNX26bPg0QQ5+Kk/oBqgLX91L0t
wYyfJxq2hwgDr2z6JXTTjfYezHl3symGQL9ejdnOn4OvQ9IT59NjHmuzJMwyhgxSXbVr2UQJvAfs
Noh04AZrE1TupH7rFRN8Al5hsO11YvzzdQbnKTx6eBkodp0BcGWlQdYFaVWdWTQgWhNAxpyyFs2Y
MmYD0R6AD5wpNFBLNEr7WpXrfHCc3BoQd3hEFPEsoojaIJcgVqzoWSn0m4AtoUU3+YoF5Exw7Dsp
tRro9V1xJs8fFhlwKppEAvIBziR9/dOiawVYbYqB9jDAIC7BmAgxTjZMF9B4q38M9W8v4/8I3ort
j/Oz+ee/4+eXooSMexC2Jz/+cxW91EVTvLf/Tt/25699fdM/N+VbftPWb2/t6lie/uaXN+Lzf45v
HNvjlx/MvI1aKOC91dP+renS9mMQXCn9zf/ui7+9fXzKYSrf/vH7S9HlLf00aFnnv/98yX39x+8I
Az89z/Tzf764PmZ439Nb9r//1295lBRhcfa2t2PT/uN3QfoDaFl0JFAOHIpJxOYf3j5eEf8Apgex
Nc32USkFvJIXdRviTdwfOBBgGMFggrICsOq//9YU3c+XgB5DcEzdEOxlUfn9X9P/cqN+3bjf8i7b
FhHqf//4HfCzE4OIvYFrQuhJ+bRZ9bQyk/ZDx0CadiQT17lxtKxqYR2UxXNR8jNIkVIr96FTJsi3
na96UEX1lLlblVD+EpMFJ4DAdGbZR6XkoLojQ6pWGN+CWbCmLFiKBA02s1GovsVFWCv+ifE5iOVE
IF/vphQEChVUf9HRtAQrO4oVqkJ4sTryIiSMnfhGizdNYtelMYjQ4LQgJiZDh9zTSqNubEn1KnW7
aQFnUJQVH5AwXI6hDiFy0YRXBAlbaFPzHLxCnWktqKQj6jWnGFwtLqSWx9JkRaPstlqyi9DDXuz9
eBGVVlVAxs6AyDI0UvXK5pM1BMg00U1vUtCax0a68SGyfSuw+2olsXoWEHwVEshjz8vUSi3pHjkL
iC9mT+pklzdQ54Tcx4HhIJFJKkicRW8ht89valU/VOm6YO54pD4lddbBVxhAxhvEXVS4cFXFNlur
9hxDqW2EpAYUzKJBD7PZcNNxWWuVI3e7grHDzoJ042Lg9DSnVH+FztkNCsE8GUPSPUwvzBPzNL2w
H9/Zj+/0a3hs3398DY/8S/vOv/zrT/8eHyWQAYkv/bv4IqF1Rh8YftDlad03lj9Zml0lS16JdVFL
dOTndKGDw++lZfaUruPGYlEk5otHJOJnxQCHCv+QHkV4qV2qJ4fBCPcj6yatGfK2zpHCRZpnzIwh
sDVAa/xNgk57yRqgl52CmGRTwzebN7JABH6Hz1I4G1/RCp0VG7V2FKHQkc5FkyePLzmIDxmI1RqP
I1F7KGemqKaAFQeylPR7cgNNaqCqNV17AmHpBkYHv6ei/mLmk648gdXUicsXXt1IZaKHYH5hQWFK
FIXIoyWAm3OLeYY+gThv0hrioRh08TBtw2eftbRmCyFRJfdG3skXvgD++RBSeWpDW7j2AfMSNJtM
XvIuGIICG28vwrtx3I/CE5RKt2BVjpkHbNUACqCoCRAuaA0ePLJsjCuc4AcwgRGEsB3oSe56N0mM
CdUicVFLgP6P2xDqJ73NQhhQMSrGzDFhiLvBn6hWkDuEFFaikzKwJX8l+KtyiTzTaIle0S7V3ZME
vL7GGaBT1zZ1C3VqMyjwUJOJPzTMtuk76AOigFMbMbtFb9rwHh6i9cqwDDX11HerGo2CWQ/HFVT8
wFcFqT2Si2SerSjclY3Ri6RZA8nRGM1sasKy7vX0wGz60MQnQpZUCsxmMkc+1FvfS/llkr370b0a
glthMkVmORCxPY6Mbzbg0xVZwebBSSCCDEiC1GPJhXoV5aSOWEOZGUcLFylkaLnoOVA7Y2y8Ol4m
7TIPOpQplxqoYXyGpdcGUdpyyx6h1xuB0P1Og8L8PqveE9CfBxM4PEZT4fViP8stgeqzwc56iX7j
YMOLHmJaJ3+NigUPyUKUz0iO8lbRaoTDliKt+rqxghSXhjsa66MLKkpBRyGRU54SHzAC5U0bmPs2
tlIJihruJCwySBABRacGh5C7F1UJM7Vz1kryu5y9Y1Oz7BfTWj3yMRQxQ8BIGMLP3pAuBD7RWdXs
5EHPrS7dstMh5olYItZedivlfsB5yOnFLtuhPRR/J1FnPv6Rb7pVs/r4b/zfj1dYHK9gEcn1mR5o
HVR8P/5KDWneilUExbbBxcE4L+b7aUBXq56M0KLNOENtwUipbitg/XzCTc/Y9kJkMONzg57JvFlL
U4qddM+wZiAaUYdnqpL1lk1x0CEiYp+5HKqNzF6BVGQQuFSCUsRVKLnbxK0O7QN9GDI8AZ7PW2Hp
1tIthDvRPIVcGMK3GBrCOKzlh4bFuRrqcrnHquYAEXXYGIMuBVibZxVqEDjgNVBlaoC7QbhFrzW7
AM4Vepu6r5UP6QAhJtAXJ70COGOoa0d5GT93A6nQ0ydWq7BYy8FdAZvoB7qWO2psKAgMQmtel6gl
QflthmTvQ16LRjtnJIASqj+OZqTi2QEHq8rP5pTwW+R98HMMDPYRhANm7kl4aKP2XoQSaSlqptZK
Fq+AibLwqQrqeyClpIxxxIqZHncF2G0GI0Gym0ueYc0fY9qbihgPUrQRiaTEqDt2m0FF2u9kwgJK
O887FkKxatBD61vQVWTMO5Fzm1w2mbRcpCCbkiaIVTKpkRW1OQzvQ7BUm/uEGWxA+xLovodWrG0h
Yow2H06M9DnAQTFFu0gCQIdRNXOMoCRaa4yoc02/4LVNNt5wwagDp4qYTDSRcjbgcuRgpg8yfehn
i0nsjhmfJK5fJzG3HKV0o6TjXZbKr3wuLgNxE+Y/WrP+kmf6f5vPSXshwQ8BGPO//cuzO3M8N00L
drLpt0OXP392PH+994f3KUl/AJCvsBosB7DPaLP4l/eJV+BbYhwwQME/RRL0T++Tl//gUYYRVTAO
IxuMwOGn70lfAMMQpRdFqwQQ/+Jf8T0Bqfrqe4JSBrEQxuFA84O29lPm11aUamC+A8kQbsraLaBB
vYWkklqTdACBhAecMfwGLoUBAXyaehFeVpiyYEViZSc1lKiJuKMCN9KSdjGmPgGJK6lN3uos+RHM
xk0PTwK9njJpLegAgyUitcDngj0/6l3eEcA6uQhdczGEr8kMt4SSv6EJE2ScaMpE4xIt9+Npihxx
1+HBAVkjRKYNsSKZGe2CRZaazE2bWXWIpK6ZrXnS1DCZcB/BJ6uLd9kOmowgMeHvGsDYFtBNnhB3
yqS88Q3gOTfofzQKou3pleWVKTjJontvlxGU4V3WjB9mazaAJY9M34hrOkuLIdM20gxwsNzmLrg0
cXA5mczog9OuVHPYjRCC2NUD2q70giOpTAqGQKgSYMTRFgtgpz34wCC1DL1+T9vMssieIPHuliTc
Rc8DyG8YNGKGOcnWIul2zehOSFhrVhOvFR9e6VtXmGOuQygXUj8WSKcAI1ijidPlASYorQn68wv+
EesSA6b3gZdVLAjuEmmRvOWlPt3yXrQoXXgGNk7HZj/fY2UwHKQsA7N1plWOBMhNtQpWhdeAgkcD
EXq7UGWi2jxR7gtAHUkLkcZ6oUFza7CAmLMDD5hpqdXrJWsiqUY/h3UDaGMvwmAJWs0PwrsJOtlo
4s/hnEuGn0x2JnE6HGwoC3ejBeLxNoQg+nbijDLTwxbmG1qBjc45tcPs0/f82C7S9xi7J1oqtgJi
cjA9qMsAmpFjanSPYNLj9o2B5sdl9CStQysjOMjRDCmR/pl3uxcqap1YIMi3teNgUXkypP5RwsRZ
fFcCqFXcMKvxWN7JVnnsDNmapFfVXwXJMtlC2f0hd5hdK+xk7ICJyFQXEwxADxz0GqMjDwIb3iuh
zQ1H7R1N22BQuukeo1uqZBHeNymJ4CEvKdiuWgqo42AjIAVQdIQpDN6tAlvljMD3mDsFYtVQL99A
PiXQM7cnM8jBDW4t2bQnSrF5Y3qR1uKGgyz0Er6BXYM8OUGFiH0AjHC2A9VpZ53LjOY13iP6OMLf
Zh+7lwy/ggDTCNfNQVvBJ4YQEy36ZGjdEQ94xAl3VzGesAdtcXaoF8rug+TIFR3FFt0sdMStSDs2
Mh3xHnShhyom/XRbpUtU+vJ+KWoO9OYT8BNB3mKyoIFSg6G4dbPI5HkDyPrZjjfits5syqMgQREp
ex7BqnST76UBOR/VAiBYMsSHoMet6HeJoT1C2DvJQa5WGmlEGkvyWiLfN04NJMm4kZ3IYkqdWY5W
sUYyiXtkEbwWkAytjRoQPNkQXsoXFTk2BI+DyecPqYmqkp2OJCjdPDHrHGs5j6Ysr9A5WIKUkfAr
KGLHmgkC/NiJPc3LrOa+UqCwVC2oLif/xMYETB7Ngtdx8+9FB7rSLPwlYKfRj1HBwVs2oQ4yDDKR
McMnDmQ0AMmYSAta2WaBWRmpSfGAg2x0ixg7l4TbYkFFtNpDvRQMXtLD3qwf0EubTPAv9Cr2YJW5
V4zMlbrQGsxj4WP/eHlOcjd+nG849S5cRXdcoTfv0GuZjK68j7RtOW352AFe4K6N9FDc84gDEImM
yq04rVTeZfhKHxapGZpTZbePTat3AUWnRACr3MC9+2Qbf2Y9Pmc5TpMcPw0NUCPoggDCQISt+5wL
U+dYaMc5wi3eqTajc0Zngy8ID6uAYLeIbLCrmSkOxiq80pB6mm2lI4NyAOl49B4hMa6eJOPVAgod
bdWLBsookOMEKMemDUjMCvS0QNUr22slXGQVz63qlyFPJtukHQA5WicalNK43uYb7qWIDqNVZgRt
9/xK3odul0H6hn83OHRwCysO0EOkg8MtMgjtMrRxn7GJdvif0RZgC0E8MR3LiErm4b7nRNiWJCcy
6NA6InqzW9gstuDeH4xWtbUQ6u84ZdCldyuA1GQwYREHqLPk2FwkWfgTwnDSL0sr8ESTPk+Usx/A
R5jorLBxWQimUgM6EZkEwmg8GoYUk2gHy9Mdh7dONRBGxO40QTADtvgujA1aLYdJIeDmROy8mR4j
CvaitLi9WaVEoeaG8gzIKQp17GYGpQtuwwabzlKXCDQ0PFi78nm+r5AbYp9DGDZotS4oIjp9Rzhe
9E7AWzy9FBjg11h0Y1D9jB+WjdPDm+o2geQdxfu8DfvKHgZd8AkM024+xHBM2i3nhIZiggnTCt9Z
xBnjMi6MrANlj3pTL3AAevOespzxkM5z0nW0nNe08D6S8i5/nksyZUcxXyKMScFzBZj2ShHtGGL1
MCHIUegNEgKBXrtQYcMB8Nx6mc26IwQplafpsUZPPmf3Fa6QUgmqBxFU/jn44+JF6FVO6iGtsES6
xxghHU15C0zWAlzsLkaD1Wy2E5COVDaQsRqoXe2p+6DcZPfTRCLV0HpSPKvpijdYB/HMDbMTCGWD
xH5vbfA56BVsA95er1QE2+xygAEdCYP8EmfGYNlFZgzeE9hnp4dhmRnTIlygw/iWvrMkqd3cAOiA
BngKJCugJg9YBGRl7HzVPmput0VsT/uRe9bsXIikDNRsOuNMCnDT+SZS+qjld4vy1oewCow/ROnq
27om/pa245VreI8tjvvYlGNCpRH7SlewoZlDtOGNeIdlQYNPSjpP9jqntYKNbNIOQsGlzBxQIDE1
12+IHD9K82FE/5v7gxePccUHFtMH/CzbUkQla4gLxpjsAVKPj4oL0jeLX8du/iL9JGH7S9HO/5t5
+J9xzbfJ+P/5/J//8dvqP/+jQYz4I7lPM/i/3vlnRMRS8CDaLcCjqoED5VNE9EH1gBIRQHUaiOZ+
RUTSH5SxiNapUaQDp8GvfDyPl5CFhxoVwP9o/Plr+fhTMCXsBW1SBa4eCCB0EkmY8WdL1TFsjrRH
IuBMo8YbrBOeD4Xe3Jyca0Tbp2Cfs7FObFMpqZUwJxiLGopw8NgKTjiqRIghrDhbUI4B5RpP4NUJ
nlgnBnkEoQowKG13mdFpBsZ7PCNL9f56x/0FU0hXE+g6ATYYLau0NfhTDaxH+gTcjoFgUD5VwZIp
UyBEX7WnZlnjjMH8ttdoQ/6LVf015skdZLs64VoOY+K49HxbQaAA2Ra9PrY4Gq93Y6DJ/szef53k
yW1UMpYfOdDsY8sgsrLD1UD8leyB6Ya3RyTMNTPdKk60TxKnttLDnJL4kE06g1iWmtcyIe1NsdYs
f+eXpE1B0x9vg2NES7WaVR8izg6jpQal7WPV6LKElD/SWoh7YPlC6MT4gs4jt81CeQQ3dTURlbM5
iOmJEbyCCd2zG6apEFJ5XGPyKpkzS0y33bRrihQEBU8RW7hSj0STRopd+ggix1FXGpKJYCVER9Bd
7moQOPWtfDOCl8lLvKo3yw3kt0tuz2ok2EMyC+HNvoevMB+4h8iRkwVfHoN064Myo1e90A23Msk8
xKGARRcZKjugytuEw1odHpUFIlIHmdDWjTRTQITH3E3jQapt+YjY3uWmt3zcNnczclmGfBcs2LsZ
ivEBeP+RacNngswpHxflAXVdpyG+G406MqpVYirPvMnWOpXfLezSyVZKqxfQaFVIIBNNQ+oTuTJu
hjO+RXlIkO1uH4qEXYHrGKgU8Nso983gRA51ZOLAUDgy53q0CNbsndbB4YlvCzju010B+UJRp5xD
/Rbz4EDH0zvFQ3Kbb2jmg062/hA1pLsQkVteOMmONzFWv6ns+hnJDKLU8J3SRb9o4BcXgTc/U7rl
GamQ2C4mqITLoV4gBBm80RN1P1+O95xPGG4fG61TQqwjIEjNUk7o+AYli+5lhg5CZrXreoWfHDBM
iryR1Cth3ayi23mPYFuxZ7P0+PtqObjKjvFmD1U6MB0ENrMCgSJiqoAIx27Z2vlavYfjFKw0OEQ1
s2XhJB2F2Q2xf+BJP+XPzF1Z61ytNw95btbNM3Klr6gTMKtg+cOz58x5PZKOR+aAt4QQ9SBX26Wq
4b+UcL4yA58GCABUNDOw7PrO7OT36qCnC9THkNpZIzHfERn5gj3Ki/BZlq3yoMExNBmoj83wO+pd
9Ci/qOCai/bQcJTQHLKiMWtvDtvGmND7T+kgW1sAu9+oGUxy3/EcrY+FkOmVkHHhDA6uOaTPwJxa
3Ep4AVkL8EuAdTe+K9fMalrCH1MavSxNYF98I4TbReAZwptE1A7pr/q5w90AF+quSy2OhIsOrgwk
m8Kn6jF9atx8IWNR+cYISn28pdSBsgN3TB/Xsz0Y6DK2ejSPoToEn1l2BVu0MmO+ow5hg7Q2Ylpj
tEezQoqD1zM4Ww7jMNtxVURm9ABxOheJINB6OXzrCURecMdeeWjflQ95pdqrXGXFKYZgA66bmpHB
1U81sn6Drg3AQerDBhmIKtrHowHewTjaVfmhwQNRuFnBGSwNM7gXlnRHdhVj7lVrZG95j62eWsHw
SBmv0iNKFClj4CueAUX11DUKxzj4aEqvhKOfusMKoUPLGzmIMVsr7FCMFOD85Xad6OU6NhmD9bFn
GUNDnsEPB70REL502wz1Weg51xCJSqtjj93XoxQzkirUY0nnjsUhGOy40Ud4ysvxXdoBJUdFpaIH
ZNaEp3DPA1oGN/1WRoVMJJOLAmOwKUzR41dioFNHs4cDjegcB7aiF9KG6R3WmW5qnJqI8+eNOBG0
TaJCOpmt2+wyDiqltRuy2wkFeTIg2t/gWG4fa2xO2LgOjNqr9tCGJuub1eR2SBHUylKAsrDUoiIy
J7rSbrLSyFqkYFDI133/g+4GYd9CtvMB7nKnkhSqCrdZ7soxzloRwXL+ILJ7ibciTlfepM4oJCe6
kRBNgHYUspv9QL6P2j/acz5h9T78EwqcUcBbDDC0TKELn6x3m0hKpvUMqPIe+qV2qB/kdfswPgR3
zIY3+2Wjb4qVfwiWxbJeSE/aDpdEdIawG+TAqBoojUF5HCCRkdr8FYzYRTOPbmGwfUBEBG3LJxc3
cWImhVMoGKOVIPErOe3iBdz8e16nVv5veRWfhzvBpIXQ8Yh6DWsRLhGhEwE6FDPycryVQuIYJ4r1
/dpTVMpnnOTPtf81vRNEn5KzPjugv8KoDdkr7gRLcJBA9BgEbYqtef0aMaEuXSFC/8jDnN/xP0cV
T/hH02aSlYqOWr3XS+UBlLq9joJhtA4fQb6BtIBFLyA0QHNnV94PXvxuCZSIqdmdmx0UWtVH3DdY
igcJ9AXcAJJ66FBFRKi509UG0gvpHQCfeVB0ccCSKoBdft2ibFMzit9GApYJSbTXyOwXOB8I+AzB
WB57A6LF72/M5SX6NeLpEvHzUFURWDoN6QYIEUNYoHSwKd6SlWwgn+JSJssM5Qn0t23UR438kIMX
Y109KDjZKb5tJjCWK5qCpo0EoZfdA7gTIX2YE35fPUuHjyv+/0Hp77R9478u0elvdda9Tp9jUfqG
H1EoI4t/oEsGZAqITCj0i1bZfsDC6EvYS7QqRkFjlA/hzzhU4P9AnwR6FhAgglILxbk/a3N4CTKD
CBuBEwBBlcjzf6k29xUWBlgawGAQiAEtFBDvVK/h68auOrQslGNbWyOXuKGU2CXUxgcfyd8c0niD
MUp7dOQafTKtAzVxuKxBshBGaIbwesitYiWxC5SGq+muR02GA61xPmokBEQkaxvHb5D5YhivBGGL
JryK7ZMGKzJWnYN+kPsyqW87cHv5lWwFYexwNUtglZQYYBgwp7VyRBifQXNda4dteB+IKLzItTEX
MJignfcRujCyYMejsEzcWNCcWoZkqioPBBoqKBVlwJ3yeXxAcfLB1/r9HIY2OpXNRGsXsmQLiaC3
cLI6fA43/MRKAvN4GXH39WA9X9iTaA2qGL2c+Q2UUKvCKyfktOSt2MVmX0lXzvCvceH5SCeRdlmV
CRQhcQs1fsvwjz13hYhUPJ8KOHRpsRpmEChG9WSASmHyho8HtMsHqwglgky9mRMrQWQgg4Ac7PVo
a9fKATWl5P8wd15JjiPZmt7K3QDaoMXjUDMYZAiGyniBhQTgUA4HHGpsFjNrmY3Nx6ru6ars6qrp
t2uWb8kgQAj3c/7zixNGd05dbnKbFkHcdGG7VF25dqiFVJFetQYy4P5ZO2TVWk8jD06Kt0mLV17C
3wuEcZfv6prpGrd6JjsJveadMZmLi5+dAHiNp3o9yXrdUohpN1kr0ObZyHcV1uioxBZVdnDav9yU
//UKcwGQ8vOOoJjAxeb3L4kJwBTLoVcb5SecMXOED5GY0PqfYZrscqtaduXCDUZ+I74mXJTCjjcx
p/ebdeUPxht/eB9+cxo/lSIl3hT+lHAfBONYpGuIx/EWDno8Df8qKeX3s4XLM/X7X/xTGVJLt4/S
hBzf0ZlXuDovYpibvflXv+gnIdw/joMlJLIiRFPmT4VAlGJQ2uVc2dZ+SCUR74gKiwH+TCm3Rvqs
omuf1rlzrxCs3c/Gqa77dTs/2xHWyi7XWpqLOl7H8XtMsf7nV/uypf+zRvnXU/sJU3JbPfat0GpD
3MaSNOVVDjUr1yb2kck6aZtt7xtro0/u//ywf3yT/3lFflqQI2OcYtlzkxu/WHl1vaht6KGy3xSA
0H9+qD9+rP95qJ+WqMrLMswWOdTEqL+Fk5X8lWPKXx3hp5Uj1crMI8URhulVBQ9/mQn9xxcLPQph
mzQQ3k8v5kWCJ0XAIqutm2760AFPR+Itovjjz6/UH74OOM1jzkiYBpZxv18AsqCLxrLlOA0+cVG/
lfrJnM9/foxfzXH+5Ym7CIQ9PGxImfjp/W69hGTjkieuVDkr3LCRcIzTLNzbM4OG3FxVSKbDGT/9
cthk/qH1IOglkAYD52mEe5XI4Bv7q5tsALlTcLdhYT32nQbNyxQch4yPhhmdeNzvjMK7xlVG5ObO
JdgytXLCQdIbAxJOqfN1Ib2tKT+TbtiYcHN0NJ+64MNsPg2Xvw/klSFNEmtPPShWCDjidbA4cVtE
zu18tu6jBZFQ7TuvXQg3XzVztO8rzh/7sQLyqmEAAmbVJpnjzVAy4JrlHjbdMjUDDDa7lZqhCVhX
Ti92hclMZthKaa7rtjjZ1Re20Fb9nqng23P7J9+bz2E83nfBtrNPQzYCiwTfQkerFOl/j9gG055z
iig6FOmh48K1aXCYawUbFg0MxAW3NNehDFb+cKsK2NnDq2Lehopz6w0MjSXE0BIVZ3KyG4BDL4J/
l5/yFh5r86kpIeZdcNc1H/m8jdkbLz9hgKQcY0s6Gfe6fqv8j2R+1e6zyqOrpn7zsvI2ZgbnT4gI
AYnyYV7NEp7GINY40K2n0d8MrTiSHXvQo70d0kdagU2T11d+tL0kxJuwmMxZHMU0bOyOJG0eFyP7
bDL23TDfhrZxx+1ZheyZmp2inLxVUnvXU2p/hpBg3DA+D2MCXcQEaEqs/JqQpmNNY74wkuHk9MNZ
NsNOB+12bM4x8Fs0HUoQJdlka20PS4Thh5JBn2tAfPR3Jnyn4bI94CsqIF8HNc5EUAx0rFYjLHyv
ezdKsZpS1nEMrprPkQ9lJWBFNa3C9y4y1n4yrLPI2jcdnU1yqHnLvCDdC/HmkM1kDXhM5KcKmXRP
YoD5a0UA6UkYehckjPtyubSZjCK7YbRcrro+eij7mxbSB3VINEEso+zr9Dson4JhFdmnWm8G89ZE
BzU3xlK06X1dMh5xGI9KTIGd/kUkLrufu6gvNNi8hEfD6DWpNjYM6VhHrMf2MUr7VVPYG68uTipw
33KTfB13vqn8+lTPw307YNVGKWsyCI0TYq29RUAR2ukPDbGzrNTThZkZB499g4doCnhYv3fT1wBT
25SQjUexU6A6fjctDdWeHbNeJ9pcFpFapbc6AwkVnxZREQ5w2mxZ64zTDyCwdMnWhfzR9XJrIc3o
ouw0GsbSyhn5wCuacRy3cEFK52tZMC2wu0MJopYiSRiT6lXybdq212F9g08NZ7AQMAfCpLup4d7U
eliHEAh8v99kBoCheCo8eoem3Gmj5IH0Nrl8jSeJwYwDX87d1AOj5YSZA6EPYXge7Hodm97SMINt
j7vF5NnrS2jkpZi0GbQmxZ0qvf0w6GU2Ofs8gWarqk3hG8gw4ifHVTsfkC7k6Z+jaVHB8pmytduM
19EU3BTYPKW1ufBkKRls81iW7T4KZmJey91c+0tVQA7iF+Zhd/bbcdvbrz06ElGdPcQL3Bw5nNq6
us3KbJ9WSDyUcZd16op0geuLCFcAA47GteHby4YxfDu/CjtfOdwFj+W6m9S694Yl71gn643FgSwp
N2457N242KjW3Tmx3o9ZxCvcb1ymNn0L1xpXy9C8pdBcOQ00Cn9eZNisTKXYJUSUJcO1Ezbr0MUn
Kw8OqUqeIxYoA+Z7aX+bI9FH5i3y6MPUp+hzmsWUXHtZchfY/clpXj07uVd63Pf9UYYXFVy0NjDB
mexqo4piYVb7ypaLusi3DsvdIMaTIcSTiqEyWelB+f2NFZRHRog77dlk9UK3Mop91p5V0u/+fBf8
SXxN2UVTi+lZgMo8JM0p/GlLb1n/S5jQlAyzvBI2XQCsb89G4Yqlo4lOqaxoCW2xGi9sd52vmO+u
3TA95L15HKmVVMiUKX0Cx/2LU/uXgvCnM/tpew7ysCooyNTGL2FUq/jGhOJii3nhtU8F9zJqmYRA
Ov3zC/IvpcdPR/2p9HC0QNDWSrUxRoTE7lOnxda1i78qdi+13u9qj8th8ElgYYb2G/3iJvUbDDYN
Wmwb7JwfF8iFr/2dZ1Bt6+5Wm2pdG8GqHqO1NQw3lwJAMA+cbIQFsz70TfiScCsKZy1tRlJTvgz0
we4kxMf0lx4dG5GFiOeFq91Ht2Fq4IJH01bUCUoW89NLgRMmfz/4T919lz10FiyOCNCqtRaOxWDE
oSXsQ4adaumlCCLqfG25LzJeOy7VSdKutXQZTXIDHGfbImFSTnfrBqSJOl9ZntymRnt7eed8q3/y
kvLFaPOVNye3BazTIiqPcV9tItygUt9ah9Fw10r7tUoQ2lj3fgKHaFQQR6f53GJ7kPZ6V03x0zT4
L0WX3M+0JqattoZtLwu6MRmI77GhYGIGkZTNsqvzVVtSaLCROGg3AJKXf/58/ARQ//2F+eed+6XF
+s2dYwmM1WQWl8fyZLImpursGpsLjBPO4XXPNZ6f9JVusWsKz3H0F5Xxv+BHGEv+CkZhg4op1OXx
/c3R2yYcPeVydEyZ2kxv5D49ZaV33VX610f0P8IXH+qSf78IRv+d8vT/jxez/aovys7256+6nM3/
++b/HtJUQstxXwSdg6tPFtyvppr/Ho78n/fr8/r+ab36X//1jPz0S1X/dUbJ+zuuzB9+5a+AJTJW
mBR49GLqjDTevPj5/YpX8j8BwcCAlXZAwA6d0D/hSudvrm1GF/P6i7swjgu/hStJCyBrF97MZYEB
PPqH2OHviMevAuM/BtVIo/3dOvWHJ/7b50112lFFqaxlUuIkga/KLrH8dJ1nnnk3hM6zjOJsGdnl
o1cYd4IGAaXMSidIYjxXXJkOC4jS1bZQ3omYATon8L+oPeVNW7yG4Rgve8I4KJmxObPtxKZAwSfV
ZhSW15LgqsqKxw1WDt/T6KAoy3p1nluTDHliZBbViBtaUd4PkjW0xNr5TneX5bCv3X1uqdM4difH
L3ZTUbOAVKshilIIaVGGlKmvVXOv7NRfpKNFxrnOxu00oJovAmtcWpXY1GMAnRhdVxm6m6ivnnOR
yls3Q/bohbBvDU3zq0bkiyo7NfjZWtLfmukFHjLV0mlCWKkiPZFhdJrr7Ima8E4Y1rVjmlCT7a3y
JtJe81Zfez3KjN5zhlUoJCF0ttArFUTbOPaxQmxR9Tqy/MZ1Pl6qRFhUqfZ1qefraTbHlXNx0i37
C4hsml9tWry1IfmnCSgw/2fky3BU3qYs42xBKF+6oNHUayugXqkkGikLQ7m0zZG6NtEyU8MZw7l3
bSfzlmyC8Uu1zfekLbpbNgME7BZy2+owDtM9HdxHXrqQl1FZDXFwU2XFt54U2uYYFreKxcKvynqR
WkN8GBvYI3O9SXQBh0OIgqorNVGhtUnX7vGLo5HxzRG1o6m3lUKuWo+puNVjOCMqs4LzYL37fhI/
EBuIbCSsKDWdAL2rWYxUnG2WcAXx51tLwsKgnKgBekDt2Ss/Kq1tYlX1sZT8iqD46Owk2CR5OW/y
IEh/qGasDs48zFeWi0Zu9tJNzz5KJEzXbhAG1MJcSLvYRUF5E3rqvg2TTRVADxlRqpkX33AfTrja
VkYKzzSN7kuRH8wWErL9bQzOQjiYOqtk283zqbD9vejbo4yyje+Io0rbS8O5dqFIDHZzkmF5M4bF
ttLFwa9Q4iAwKXzEHSY4QuOgNcnz6axxGQPvnDax2S7cOvkVfP6PVv1/u6T/N1ytKVf//dr8P4r3
//O/q+zrt7Mi/uDXlde2/mZiDu0BZpHMfQHc/7HyWtHfSK3GZg3sCaeni7zq7/4Brv03IvwY3iDr
Z2n93cIbMXgiAQ77YEbX/+mc6DKL+k19yNwTrz5Ykz4OUBYKs58z9aZCj4PvxXB1ivSA4c2XWXXX
xRQeZ9oqO4d24JS3hglD2ytxuKMb0nn2FTeY4Gb+e+fC+FFwW8j+cc28WkYjxkZB7V9H2dPg+C9V
UaBg4Jlawt//C9tmi+yfn88+As9m1u2D3eP/4fzUVMz5OEYqLlIwrvKHmzjXMoL0BFHLFdNuqJxj
Mlgx+vT+IjOhXFMZAiGD2FUj/jKm4kJGg77i44g+zsZNo+msKigl5vAVE9QST8FS5LNcmEkF97dG
vsztsqhg86ewid2rDtzLC5KOWYig5A1XVV09RuKy/4QVa0+PSp+ubds2yMkmKzhhdnvEu+bdxd5q
6bg5xoG5i5Kib4icLbrX1MdZ1IgmuVCGgWbzrAq0YY1jrWYj7JZRkd/7Y1uvo9wLFzKutnXSEzXe
+GBsSNxD9qcmHcNVK8RnY9mo5AZefOmh8ylDiGKxEEvTqoHjWe0nsvyu/Ui+mkBNk0o32JywpwZQ
kmQOUuP2/mlKuDZNHs2rWNTHfi7ZkiXEqTjApMB4t/OKLUVXLRcVNUvPz6SSDtdGEp/doj4Vk5L3
Ncvi7Kr7cUJab6bgPr0NA2cSq8S+CGCw0FkJYIbl5DXOKi/UmTD1dGd41nVSOtlVb8eQJACEAcis
bV3Fx6K1sKqoUNbVkM/bruG+tOVC5cgi1L5K4BZFPhCgGJuNb/+QMfE3xiAq7BgA3ucJVl++iTx4
bA3uk3NT1ZgNBIeYRXqR5QDml/+Tttq5Bgw7v60wmIasoNpDnGC4W5lfudfeCe2teDh3Xdu+m3np
8/vdbdv6my6zzaX0sYvTVfhkuvqza0d7ESUO1BL2iRycb4qMB4A8YIzhOS5Wc2bs7ZinqI4LZ2dH
KHgybYfr2G+zgw9xsAveK6fDZqLHL5VuFUpfSMuTQ+rCXUE2sCySeboi/Ryt7hsQzKel4BZl8Ufl
DG9ZFN0PTE2rIHouj155ebaU8e4m0U3Rts+Jnh5Ff9XlQ7iw5uwZ8+LNGKdPgdFjRDBSeRmdeagp
tBow4ULQH3t1f+23siYbQcGlh26MX/Q2TKwbu7TuSR1FgsxZLgyL7dU7iKF5smU4cljop8Y8ncau
v+4yACWn7WFPut+A4sfMRoE4KechnZ/9SGsCthBzOinDZZN6wCjfPJVeT8TGGJ5/6MkTRwNA5qcc
rmM/us4txtFMrNv4O8VUo5UST+TL11TqbgqYIeMuN0jjtdHDqyHj7lKd5cC51GXJRYjtt09jWB56
Ke6kdao6A1HYZIIfpaBY6nZIboyBpGhQLLDZ+sNIRvrlwJuQoxxDuGHOaJIC6KOyH61Orwtw1N4Z
wKzq+IAvxSHCCrWOk+eijhHDlD7IXH/nlAWKnKx7mWpkVBL4bVGOUNgs/5oZP8nQUQKo3MMp7Id2
Gdj6aMzDY4iTHfghgIU/fRMxlS20E+3T0H7rFCNXmfOEDPKJUmHbVCCboGkpdVg4WYehae9MQnEW
c12tkzLbiL5C04Vmd+4GBuuI+BrNk2nnrbOUYFBuHR/disz2CdFfgpvDoo7Ql+nppg/iZ2PqDjpo
toCFyaJARL/APeO7mjZDnTxObg3YNIi7tGy2kWRV6abpVml11Wfle2uUV3GfPnhF4y3JTeGFzo6V
Mp6byv4x5w6nR+U35mJeiYAiT6buVdllKNoHCrEyBjHz/QYEmkXIF2LnWf2zdIJmPxn7dg4RA05u
s/bslGLPfwvz5CWnrsad1n5sZFQtRErnb3NjjVJT11VioTCx0TNiKcc8xeiXvFruhgmkNk82fhd9
cHV44p2D6u1p0bQw8JwSi6/UQqCUplezbRY7c8RaB1pRy8zEkeve8T/DDHqDp7xtEY0zyfAJzCjD
nomvzfdF28j7zLgXDrok9PrA8Fm3HA32rEAHr0bVPwB1OuvRs+4cp19MXXXfXYBb3YyoJBPEs7Vx
NSr3ozNuY69bZ2UOY1Uu86zAjLa+q+dxUekYwuSE4oZLjUNXH+NVm/vwKOLZXQ22vTHt4Db11Xfl
N2+VwGakq3xnxR6JVYP5XCTRQ6R7dWWV1XrIjfnQdNNnMIQUDnWJCYvpXhui8K54L9+COnD3ksA+
XCTAZelCNqGLdqxqyZiba0EHIBmjlAYkqFNGdzOHn87AciLMjQFoLkXZ7LyxY2Q1ZkhctViGDVKD
jgZt1YbBQemhWILps5U09tn1+rPw280UpvWi6hCed+rCeE6DHWYrqWkY6xmiah5sZJ1QjVT9a9Lf
CHfDeB1SmiMdsEi4JzWWmxigkGETGBPj2fA9Sqp5PQi8OIhxXKVzv6an+OFOvAFpA6QtcwxN5uoz
buR12TQPU5zhphAGC9nbd3mV3Tj2ekT/vuum4csgQnjf5HrpDPxZZTbDsoIguZyjbecnu8Z5Ew7u
O/gnPhrx3qn0dzrCYJl090PWwQcDmpNn1q9Bm3zKsJ+XrbV3e/E+g5tvEsWby/Drx8AjuRw8nJC8
Kz8dGe0HN645HYdAnbQDsF/nMKyTAjmrR/FiQ/B1A7jhBIMtEr9uyaN3vp0J+Wl9F+WDczXM4i11
sM0pas7VwioDq1c09yM+PknrHfO4huqtcEDTygPLrVG1Ff6u6YS5rBsmGbMb3CsQS/wk3HbtDuEP
q1O3rolQQTkkqskZJ5Kg9AD7S/KZIvNON8667rB9mpuMVSWCBQ2NPQgnPFOwkPJyYycbd+Mn9mNq
1WfHGfWmcvWmhwt0N4n2TjveUc/Rddl59yn2+L2jPocmuSPjj3WwQeTrlvfG5LxkbvBoaYHj0nAf
adxThJmZiyZ57u0KY6gyCZby8nkPKR8O0sxoAuyR8NWCRjGAnOpu2c9zs/AH/RC42TfD303jxECh
EazyvCzgvAY5NPEuTU3Ufhrho3chwPT5sRvM42S2F5sgJkb4u65UjwdOf2nmfNms/Dee8nBhROaj
b1jfZVV0y4lxovSQfA6dv7B1/VkmDqMJL0NP0MitDjQUwHb6lE1zUhbdXDWdG0ntOgVkZk4KIULJ
nDgaVLDshuyxbYBvPQjIui4u0pCWcdtj0BYNNrMU9kWIBjIdH4tavVHgrHM312szBTuoBmjlkS1X
45DsKn/8Vro1FlXY74dkvgRBTf3CVcgAYgMPKAETeh5VuREJQoM5VmCmTb7t8qxceITZskzYH5Ej
1nOtMYSK5glSszznVvkyUg4t1Qh33xXFMvfESkNxOWTWKMjgNkKmwXgRNaDPmYelUhRUS28MjY3X
rNPO8dZeA6u9znWwHCPuY0XQmKmmlZE55roKw00aQDJqBW5hVmls8hyPobHzzoSSHSO/KY9+90OY
HkHNff7MKvxilOazN6H86HK5DklJW2TCQEp76xVFe+BioWp4KVvxnbnO56hTBn9xvirmi5+DEe4w
NcW4RhrlMtfeSYXzKa9sd8nwZglKghlAdJQWjktil4no7NTZq+gpe037vbKZDyZh8+kGMJSsqUZG
65q7ohxsyN5cDXfdZ3G2yuPhO5bTDfaED4odeZkjSFtR9q586s61b5CW2nrOyojwx+niTS8TjmOc
fSma3RBGd+ZITUUVuyKmpln7cfSVu/UDK926qWg6CEYtsUxDzBCHLSQdTORy+h0RdeaiZ84oMM/B
wvjZr3B0KDWjP1cfHEG70ZfNe6EBE37pIvO8v8qC6zLwxyOBc6/JMFrXGNE8J/g6Lwur3JZZPq7T
uvgyquZ28ozvYQye4/bGL3DGyErrqoi6y/IOyBYV0VJL7yGZG0qqBoVHEuCp481v9oBllLTyt9FE
RxC5767d7d08M0lTKK3lD/HsFTHiX91deV2FeL3rz3ZvfVgjYoULJUJ3Z9qJk+jac+dWzbKYPrrc
/+wlVeUYZggFfPfWt3Nr1YXoGgbEDkYriTDQj5Ento2jWFdZK1vb+C7iH27eaZyH7ecY9y+7STdj
M95BeOrM9iA771A6hcWa4l8TbRbG2Df0+iuvJGZXly+xdLhJguCTGUmHt5QDPyBHEQCJ5jl2nI6B
SfguXOns2hzPISu1b2f/ta4QO8wSuYNXMWprUmjNBVOPttpZBjBaG7i8gC7rT4TZiucfq7p8i+wM
bXJTvBiwKgaRHZsB14vK0GuOzxjSqn4M6Kjswf0Qzkz4dZ/hKoEGK/MOZurCCgESvNz6nIfUFbXA
D8ZqrgJXHudmfnQL50Q043syzUeoYrvLyRRj88wE6yTxSMjGB7OlQoUG+DIUMllNGdZPk1Eu2rB5
rGBDILsqoSRo7zMJACc03SH4900o1CcENxTLVvCU8eoZWXHUdfA2MC2CsmmtwVqWJtPwXcT446qo
v2swzJ1q7Xqve1Tw7pM7yWIZ+tWV48wvVorZQ8nVLNMR+kZ3pAZ+NoqhXI/1VxUDzYn4JFgt93GD
ki4sZzaiwNma7QAKEISHsdOffczKKnIICGlz20XhvLSK51GKj3Ho4VPSYns8Bxt1iTpxZxxTDB7q
NlVHfxCrKPHeGDvdp5ZjwJtds9KgVHGGYGE7uSZAbuKHedTOQfOUOnfgHCEeKCZXiE1lwZu/hNhG
XNeAvD9Q7z2f8vpxIWz/fuwijBkN74e2YB91oRLA7yMPqBUzfC+ZN7fappLDTcdNxY3VYRzohwVe
d435mGfznecy4+4xx13YM4GHyXSeNKq9NsE50empOCO0cm5Z/vCZ3Ddh9phl+WtknJtWIJcqirMn
Tbmj8G6PXgWBliHoeAMvr18abRU/sUE8K7qvQ+ZfWknZZ9djg9lswssTlKL/kcco6wbgk8Mk2ATJ
9nzoZ/EDIdekinOYypfabQ52276pPPxhZHR6AYpC2yzZgi58xC7J7lVM1kf5I8oqfsvQpMu2La7S
CcA9yfAS9Ou3Iqu3YobR2pvRdeLxmhBhMuOcKb78sr+jJb9NxpmBHA1jUoqXKsWDruDyyYLQxZih
BbmuQDHo3SPYD53VV9wY89wXFXp9tzj1XSq51uBNRoV8XoUYqOHkkZrJcwY3haLQRcOWPiaXJEsj
q3lz/Qu7qtmSDPHYxCP0G0SI1ZB54PrmjXTg7GhfYv/m8blkIxUeCml1V7p6N8noyTSCnc68owiZ
9pbPIU55XZwdlFNe9434nAlKXszF+BWmatgLo97pwX91MJnRRqWu7CESmym9KWpcDUrL3WVhI66z
ocpuc7qYxegF08a1kVWFqbeXIDScmtEfU7Auy0XBOZYT0jfbeu1c5rOXCJCMVBeHVRAkaF8o3Nii
AK1ZpD5V/synn7J8epHzuAu9+TVgjV/Mdr6ZM3eHNQjmSBKKVua6e6X7XWE386btaWHqGEq7VSXY
hY40Wjg0LmH8Ec7XdwtzOrieVuuqpnRWqXuyYuPLLZgEOCZODDiZUrzgvdCNGr8kT7K1MmCmL3ts
vJ57X04mDDnv2YoaF+yvvYnq8oUxT0XC7mpMy2BtIfgLo4+w88HhrCzZGHMLmRrJV+4l57Fjqs4l
OAmB5EzPjJFx9JlFB5WK8i9OpLtSKjhGFq7cCtrW0NEKe/xYVXBuOh72E558ZVAlAK6MBwyT9ieZ
BYrgbSVRFyqTVNWhvfGy/K7t42bBIr1IC+c9iYMlgFOyN/07K/VbaoQ6WylZoyQz0+cOPC66sHR8
S+AoRbeynAP/Pp/AdxsXQ4ghxnSG0M+lGRuSt+SlnEIq7ksKmi6MfdlVJVF6/ctcc58oRhQWPY6C
WuQ2WbZqZHZX+dldC5zacFXc3rhReXcrCvSdQc6CEpQX9vfoPBUJ3b3qKXGSuL7WgbdPZr3O/eGp
T9uN1Tj7XnQ3uR5f2jl562yWkiJ68INq49jDU5ONL7lGgssR8R4SX6btbqRrPw52ckjD7CvqRbvE
Za8CEaRSxFJSjxiNNuhcaWE06t2RYM5FNtt7Y+huxtq7VxEi08B91uJmaq0UI3+97kLTWljm8OG3
BF4G2V3krEwbzxUNxrWOmKJF+CfWbriTbam3WaZAMiy9asg83P9ybCMYsbVoVLksAoAX50L8q61b
Q7LNoITAhy9ytn0dPObu9KrnjZcOO1ebD0Cx9aKJDBi+ujoFFXuS15CmfpGpKnWFOLVzLrQ4fgp1
WHDB/+Zz7mBxqaYHhmCnCPs+19L0jrJ7EMMPUz1PxvwwzelXJCwPALVOsCaBoEqsN1T6TR4xFqgw
+gkl+EbuV+7KBphxbFzBmGdW6fwAPzaE+9Vhg1TZvA9xkK4NTLmGIHdXBRySicnBcsySZiUYhyzM
dnwp8m7LbKFZ5SPXyvsWlUdUJ7EzZmQA6Bq3jYF/HOE0j9QoOCRBI0vNMltNaDEWbVGsMpdXOW2Q
bspcfyiVQimy0TF44iGrINj4Mf8vSAtpIxD2wb+8jSNKzQEntFqra0O/D6F/ljP3m1gXLJY88hfd
HC/Voof55QxgzB05l0kUw/ZoAJjbodiYLq9XPQzraAbQz7Px2fTHfDWMQG2TLU5FI7FlhLKiLqKG
Kg5vleEztBP+aTR5+68ur5ltPtmxu29ddT2XF2kEYMkyNei/jOTYAJmYbrcNs+DYR+21XYwvoZ85
18lNRuvb+ne+YKKYoO9vQ92ubDe1N3OyL11hnsLUfdRJCl9W118A4lexyd27IC7xtrcg77FCkAp1
y0zDM0EhVevsLyuGGTWY3OTGVggOHaToWx3ceiEa35UqDBeNdJBKzsHZ7k6xz9sVJtGdAYjA+5uk
y6Ga71tr2rM5H5ymrJaje1nMqmpVOomL7Hwc8BBd+YKa1Cjex6oCSSLdzBpYigMhDzLqj3Hx2GuW
dx8nYHNqb4Z0XjRleFQ6hScKE0cxuGh4pvPWxMWIwwnvNFfpnT870HVnqlTb4e50040EHbUNPG1i
b3zpowzufWAc6wLJtN2/TIGP+L2+6cA3hrSdgY2jZpM7FM9hhoVaCXcvAzXKvrTbXqdmu2FejF2u
7oqFGnhUxjE9zLw1deTsLXt6UVWCGXUAlJQciuRStvtbWH3mlYyKXTrPPwoVd+t8yMH4K+8VmvTl
i3XGo7fwTf1iViMQ9rBrDD4xiVOVD902GUu0VMYDxL27SsmNZWWHIRqefFn1q9rskdJYtHhZzOAh
ARQW26jyjxI7Nw/OLynD6H+bc9k/VLP7PowIG4tqJSdsim0PE2Tv3SrM1z6T4UK1N0l1Uw7iJeh/
+IZ3O/btzjWDV2ZaCaambFXRBQLyg/QuLVaKubyF02kU/l/yzmM5diRL00+EMjgAh9iGjmBQa25g
vIIOreFw4OnnQ3fZTFebzZjVbHuRq8y8l4wA3M/5JRNQPPaHwOcvXZ8kxfE2DcXfuOMAr1jhq7B6
G3kjuFM4kESyfuUFnos8OkzO9BEH6q8dTKeegX9b5QmCrf4ojHosrOnNdforJMpZCBRz06aMkZpz
hWG9z5avobf/+dPN9dkmBtmEe8UwdmiCHoUtxV+MU9Ld5AedS29b9/wrq0o/QVF/LN+vUVLw7CL/
8/c6NOzeMiWA9iSUnxzTjO85rTDRIiNVFVdvtp6kbJkEiAv31YuBI7PsmDT2lz+x5xtZ/p5z3taK
LzRgXDE5dFnxip+lc9rHOVzv2owpwJ8L9neZHCH/f8dRerIz/nShsovOaspoi+XDT/39NLrFtuIq
4JCrBnjYB+rjyIQC/IySvyW9YdsEn5DlE/ccrg+lDmyJm109h45zWxAeyqu8BvsOtxEK7qif/0bx
8lWOfHh6QRzui/lSpS53HH9PK4lORlk8GEjU3vI3Ovk7qPkgfBcixz27cfs28DgSlbHkv7i3bl2/
u1u/GT0F/OHtfZWZJ65H6X7ieD63S3cVdXIlpXabR+O+GXmHrOkEJ7vXPL81iYC6mn/n80ImdPpX
NMtLVPVvpM7fNqP/K4551FTvPw1mIue28n91g/ehATx4aJ+zNLnt4+7eWj6Hod6jYXrqsuHd79Rp
4rC05HQKYr6tISVabJzfJpH+HrR3K0fw/MDH9ua7+dnKgDtYlB6qOLmx43G6VoiTeTMIZ7bbi9/w
oQaGeFKb63WryZkPXEKu3fClcIurLdbP3NHdpia9Yr0+PScbTiBuj4nsf+X+LMBXk7+ZMG+dLZ+U
N+xLnmgvtm9z6GhbT2dgCn1ePxpf9dew5cFpF/2GZwQxflOS3a2eigRuyZX1S6ebrbDsF5quVzjC
fgno9Rsr8eUH6QG3/XFU476e+aFMwGe3nkJZnn6CwusNfZpbkeDtSGb/tpC8qOlM+JUIb1kd/qaj
e446+QSZuE3K7NHnrITf5keNkHVm3asbknUaCAiUgjiuYnqLYLkUK6J2kKuQPIqDAMyPQ2AunHMk
X2opd1HsAw84pEI3JBnaiCctFDNhOdx31fSxHhSZZOjL3Pml8tVL3J5Enzy2XITNMP6k/Ml9vJT7
MfOe1t+sWOyvxUhCqtE2DTnqyP6e34R1hXcukvq01smxhw/3EjJ9N+PR6KRDWDEUe7lgX6hke6Dl
isxxBoMnCXGQyG8L2F+a9FH22SPL8EsgrcuMNjVHPwrYRSnAr34wPRyB9+Qq+WvoypoGbBY6e0Fo
qt8cGhNYwmS0m+pxt46mbctD2wxH4Pcv15i39RMeez5R6AUuqi1Wyqfc8MYzb8PKJ+omjmvaC8Jt
vtQ1sZ7lrVYhHgNZD4culUSpevgdGDp1GX0krWrvCnOZBqTSVRqqnZ2Nx2F2xrUqE5ql93tyAbk1
pAoYvqreOjBR3eM6+A+ly78l5PmfKN9Er/3/EARVf+qu+xdtJv/9f+qBxD+C0OZNiWwKRskcWxO2
/lOJKVBbIrek6jFYRUFEOP+LIIgyXDQuQYTrnFzn/63ERCvkuZICEHy8/8x7/jeUmOI/Agj+j2Kc
uhnyEISD5oj8MsFK9N+8fU5UWYPX5dmmJR61iOvbKl5gzcjnOtZJAALc6xkhTYUTzEZv0XcFAVD9
Ba1A+hgv1lEHxXDKemcPFXhBFlXfrfRY1oVi0zVgIlFh7WePtH6lbkKrbW7saUSnnbFWwXegn1sX
ICh0Tol0D61JArpcbilvm7bguyF9HgQdZEb/Lu3uy9XdLzxsWSvftDUTgFVQQQSjjgAciiJMT90E
PWp7+YlpPMbNtC0qzDK1NPajhRGuE+mX5TlHzL2HuY1IASSutZ6uE1nJQfZoE9RwqBPvUY8EW7Oh
3YiwtNiCa168jFFLjHd0oP2No2LT1lDfNVH5smFW1oXl3+Zrm4lD7H9nTdiKV/G849TDkY+d0KEB
FsAag30cIglNq1+5FZKsaGmSKcP5qaj+2LXO0F+xr9TcfdHE+SN862bG3MJ0XDS2faeYUQ+lIHop
liM1wX9MrCostGrXGTVusdOjuxw5VabhphPejbBdfD+GBY2NcQ+QsB/i/sJnQojY1Kl9GrhvafjS
9fSoNKv5K5flEanOtiXn6yla6gfxKtLuJ86t92oavX2bjXBzsxlJ8Zc/WMOOJmMII1ceO8FoiCx2
MEfljHVRjb6R2H+xCRi2cPEsl0WH1f+HrvB/4nEkeE3/7+fR03dej33+Lx1H6//xzxMp+IfgpaeM
2XfJTPB9/s1/nkjRPyTORzsiQIIM+n+JVPSifxAwYYM8IL2j4ei/aMM9/x8uZxyVHvBZDiIV99/R
hruu/G8yP7TnNjCXcF0nkmxKAefifxWHZyodknBZZz4UtdBhVXlogLAXq+RGjktzY0y2D+W7w1I9
xPN8VrMF3WFuYk21h+/7J5a99hi0kgIL0JlZ9V9umXhHr0kRPobVJRw5fwJSwppAMCKlhOW6izx7
Kqbui3t8JCwVoe8bXV8vNgvDgGyEziKf7LbBrNcr1TAqR26XolJ300ftlY+UldP8QqcUwMB4xeD/
HYcDrUYMsRuj86/QwpTVr1nYNyBI8qEsBRl8YYfDMqqBSAn2Q4smjyZHEDB0SKIJHq3H96Jcuk2n
ox/yEocd0svhPNT3CBe2pV+JOySlpDLG0VmmJGdHLlLpqCEDavYiZAfBkJwMcN8mii6JGF2sj6/Q
myJMnyZkVVV0j1KnOzT4+tmZkhbMbp8EQ3vbN8tTgZLA95M7Vpy3smrjo1A5DAmwojt8eP7U4ptH
te5nHDiyQD4s0NwBVR/Szoeitp8NR/kumLvqmAP/lPj7BUMmyuXpKhsqNizccLvBHslZhzCvFbTl
0FGLUbh098jJj3asWMQDVH6/8xxcjjqpz86ARbTA7ybGtDqlU77L8AXuyqawV3+Rug4lnMSMvsl2
s3y7DAQX6nB+1DYlKKm7XNOESs5y+FMVoNJysH7cBe0KFCC3G42hu26OqFBya+caAEPvqyELse5V
v9MUsHXO8cDGiQCjG4m3izlJgZ+4Zyxac1xzabMY+aB2lnOU2q9uWY27nHYRYuIEgy5IKaFEVJsM
qK40tqSj7nvrxG2Pe5M/ib5CZ7HwE84EozjJuR64OUONUCzIQmtXVYgLAHbMnUiyFxOjCx+CpyAZ
AvQam9wP+X10rk/jQgAySL+G/Gosf+Q7wCKsVfAYOlV0cJf4Uruuoi2UvGBiQUDlsCyj/iGRvqxI
pnfDZB/6+d/YieazUG0LG5HSIyLq/lilqwUUZ9eQV94BzByd7aDlAWHKg+0aeEOHacLLC701YfRV
Mq0DSA3iNVqy92Td0Mc4FfvoipQm2Edh37EMGJLqDJrUWHjFee5JUw2UxvY8uJeWTYbpGeYsLng8
V0EGgt6aO66IWHOsfsuusPPy2nqKPIIyZ5/ITNnl9YEXh026zXbabeDPM1ITQ60O5Wq0NAiHLeRx
7DPhtGvlxI1uNoVhbEmwEfPm9C8zpMvoDI/QceFR5IQnruUWXer+dhwyy2YfU5uf5aelpf2hbADQ
YcYs31DvhsRsCwNncGNi2R/TZV/bsSYiBdtC1AxYHp2CkFPAwcZaml0Pxn50ctccWpymIdJl0iOe
zNIl776dv2Z8fTvWG5Kz7PTR7zQQLOpdjHvwNm3N/+Hndyr3TkYhnWxGiZMNkcCqmcWjq91jvowO
jGSO0oZj0JeKOPsADrUNESi0KcqJKs4/+kJ8J9HaBuGWfwrgB5QyCVKKDBHJuIaZuRGJ9xa5oHGM
gdYHcg59dTDavp+xvWAhJE46mRLu/5hStPfObej9yLJz4yR/XD/BZMgKCvYcbMuWBUyy2uL7fnGs
EQ0yR8Mmbt2BoGr/TpSefRhp0QkBAnZVlOP0SLM3ryapm5GHeCBmyc2cZ98xgM0FN7Qj6Gtop+Yu
dSTZQ7F1QyHLgV+SdbsX95nBV6h5yizQQYFyBHwXWzXXwnuRO6Smg/3GEVb3yjXfdOdF25hULygf
9d4m2Di0Q62ATSHaWAMsCZVe2a1j2VxyAMzKJmxcpzh8xy6Fi6JKp26h7pIGe1DJxnwxcXdjhxY8
FId0GELfDk32AFbHuFUhbixSDPLFkKDiSuQJVTo5pK64jQPUar0XvAsgzGPEQM671jKeN+V5kVBH
6Eo7EZ+KFjFmN4jbEqSJui+d3oryvvPbcGeFdHTMYJJd6F5CC+uxTZwToQFUGMiif0v9dwnv5aHc
37h2W531kB9TxBaHATdPOw+E8gELg8UoxDjyqdbtj90m3S4dVjtVYV+1VxH+HpG3aaxftYxgbNGz
0gp1FA3DYCd7HqRofMjG/3iyCuxbEk6W/piqm++timvTkdm933bkT02n2FruVBDL54nSszwbL0M2
87g6DuqhwOxxnxMX2CABiSpIBw4GOCdyGIKim1FjrbVjFmZNxvkDRRtigMY0836ZA3WOeoX2zS3v
eR3Co4ndn8Gj13C0xGeSp9PO9Qgu6pvHtFv2os01WVeYo9Q8HRl8jnlLtPygXPKPF25u2SOI0Poj
TVceQ1Pi4qay3NoWeRQxgEOaJeW5WWySXumgajkE2zgLUWbaN0nzOWHjHigWE7UVHUucZ/0YRrtg
dMfduKCEGLJmMxX1qy2wzKcVT0GSpk9JXWUX9MvtQYpk3MbpcShVj5q8IW4r4LEOUYOK/tEhqdMy
1MPW6kG1GShivRPl+Oo1sUWean4EzP3lyt5mx2Gxy9VIQIluifrFgjur3FxmT15ZTV+ZsnIre5/j
yGwmvoGEOaKxCR1IRMBkJr9dWdAqFo/fQY8mvQqvJgz6k/Gs09QG547UkwKlSpwSxZk41x7U6CHo
CUWsxfvcUZ8hNaJHFB7nRg8UURlr49bVnQsWtE8HcVOlnAETDvZuxXzyOcQq4cFnGuwGW71KRWdz
b5yR+q5BODud7XLOQSr3CnUaVsSfuK68XU0TKX0WqP6PbYIfgG/CORgPdMhgikOzuR9VQXT96KRn
RPAHLiWLUcnPTnGApB+hSpGe9DSFp8inHiFv9/GS2ldJ3NkunRQeezGSwV3EeNbmT2YY3GMKOXiT
pe8LM1CvoDCSuMpO1ipiT3syrsbqx9H6WSmkNo47v9oE0+wnKuA3uX4Ahl62o4M4K7enj2Uqw72b
u0if2gZNyjQjmSuV3Hug6teFB2x2huWi0sDaT2jgIJd5Lyc4Q8JhMNC7olS3lZPdEBOA/2WhGLFL
mkOuSlJAliLAz0xNhGV5+lj46R3kg3PyvDrZlStUqjkeWCKs27afx+20wBQ7MVlKrO5bR7nRU4yk
Clc4CHKl3obKfh3sN7tU6mKCczTgecwmfC2F12/wNDRnIzK1wTHAbu7Li+hVv5nr5qXumeCbDs1S
Adl8WJO8uH2DYMeOXzWBfbT86A2D9x/LUFYKInBIfIoSTFSeE59avmap3JvM6sym9VHaOV4jKBPt
7y27PFZlT454zJdz36MpUzBKW9OWOfWbqeqLM2rWv6oJr13djJAyHgo3/7sc7BhcN352kgltwpxD
vPin2cawmnXy3UZVyF1bPUjgla1sBAjhsjBs4N6Ii9Mii3fMK6SkY2Xd2J1X7zxbHyNlDkFU63sP
cIOHNr+l1Qg7APk7C0et27crYwbdnRsSkscIE2lclgghvHQ+2MRHcrlvlIUUfuLkiC0uf6F654ID
8hjm6XZgJsMYXO1yz3A6Zl2ydTKOxymCxR0SSI0w6H6ji6f3YVkm4PsJsVmgKdThEJ8UDRMQMkdC
dmYb3XOfw9zFvstZ4tcXb0VUsuYyArOcp2g8WU6D9irwOPcGPjS8SPueAZmCuhBOVScftX2GZ6kO
Q1+Tg1J1P5mkzi8d0GfAL5H4YJwficgcnU49bxByA4lz9JHPxbmM5wBCbVtWq+4+96q9DuYPW+Om
jcN4G4w1UeUJDHu2vKgKc2Q0UWaSzgjC108hoqlHpJgGEDQeVVUdMFahmZcvpRPOu7jk5w2s6N3L
hl95y204iZPbrkxZGf+sc3bXDj8FBkzOGvr0JHAGTaCO3AXRaXRjQ7QQhIEMM8IDmvjkTDg6LWRL
iRe+OS38cRX7FwyxGvpUs7GJ5xnFzL70yFacI/cht37GavgyrTpn7AdE06XEdrh3QXnTzmY+huW1
qHV+Mslw5eOsb8KqovYUH8Lget8WG/Iem/k5WPNt+snDh6OeXArrle6Krein7zBafohUOkJTL9ui
q/0NWU2CCD4m8KpuKH/hP2xd5kHKA5ON6UuE8RYYUDsTH5ssX4W2TsKzij1W3Qtq8m0+Ze1Z52F8
zBresi5+tXov3w8TogPrVuertLqz9XYI3H2kBfWibvvUM/rs1NDcJ4kbniYnOdU+rtcc+zZlU25J
31Hlkq2DQWQti5J/sQHz95YrFyGmAPFzMKNPQWbsN7AN5ZwMZ102FN409tMooulGstaqftQ4aJtt
XFbL2ajsT2cj3A4mR+9NgIlWzNZHKNEwZfjV3M7jKsr503TLWjQ8du4wnuLQu+a1f6eiYLwvXGQs
wra2DQfGlhaWOol2CL24cBaskWHeEUCpRLMH891NenqNTVbtEDb628rvWN66Dq3XzFacaTsnfEV6
e2c0fzCv1EdfO3dikPlN2QwHRyv90DPh37f6RSi5SUVmvcCQ2nsvJR/Rc83vMQjvLE889Gipob3H
wVxcC71ooWpBvy/qrzmenlzLfg2H+rfbrfXDLWfKyHG2poTZS7qngBZ/IS9PWIa/66BjKiherWXg
vOnHN8aYfNM6TA4yCbFRraAhUc+4gUywXvDhGUMd9XaLuR9ra1endnzEyfptsWagvjnJpDllnrCQ
FFERU/Cllgtm9mC+HyWxI2JGfdfL4kL2UYPpaISWVbQ4O+q4LB6bVYk0ffbYXS3AZeNUDU1WVXM0
I4ZNgegJbagzHpnbntEoD9u4bwEMXOKFRf4pXL85j01Cn076Yk2ee1KD++wgPFOipEjINeV+wP2J
TrE/WZTNJnYjbhNzDUxp3SnSTxt+nEpXe7uJrqkhwAnJvDiklyUeXF704bFNF3FLvAmBHCyOCLd7
Drr8FscDImK+c9Cj9mz/UUmcHlR2MzuJQ6modfITK4M4Coq9JwkGq9YvxU9DWhkKHGhDxQwf5tQb
Ms4gg0V6lUzNrd10N+7g32f1qm3Og/d8Joskgy7gokzmg4pQIHlBJvaTSfYVE9chwai0NO7V88Mr
ASVv0cwkNQPZdCOzuG4ptBgyLBJqPPd8AwffUqeQfxZJFViMeoJVAlQZRvULQcFeYJq9jCMJsC3G
dwkdhfoRFyFZE1uN8jAvTEy8ukUBwtR9LMiGNo1Js1Oot4Wt4rMJD5b0Tha6euX3Pz1ktGcjJNWK
/BcFJO4FJW5RfSvT9lxoc4f+gFPfWzAsDQ27VBZ/KDSOmzSOqY2a5rMbEG+UzRZdqNH3WIy3Sz/3
29aYy1jwI1us7cCdG0d07yUaTCvgLAv/5jXQc4og0GPR29Y2oEvpRceiEWoX4c1pZESJgsCkhWb5
EoocCXaVqm3bOyfW+9dxuWNfPPWwADtvSbnHdfDop+bSc1xh5yIoa+na+4kBeEt4C1UYWGZoSja7
DqfCoY0yA6zGrxZzmVsJlcqyEk9DCEcdFVAAuWN2SUqGU56L5+oxc3mc6iD7iiYi7y37sa5CiXJZ
g0fE4adW2OxG7rh47qY9SyLl4aT0Ll1X3ExJfoghoGjO9b8lsVvu+BWOyamqxlefNYRJLb1ktTgH
JcqCBSNTVE67seeNnbjic+FDM7s126H7p2SRYjdJl+EDvAhZto2dJzMXfrwDVmIcbV7IVmx+kd0V
cXv4e4kiGVmCqFm00FEWxPZrTl78zVvfCm4tmPmNJ/N7ntdoV4bHmmgiNE+jc+yt7GPuk58ZfoSg
w+IPkRLv0PDjRYbyx/KCiwX8ZjLxkUc5QyR2kk1v9RQ2o40l5A33VRnFkgQuws8wXlCReRM2g9ko
3d7ppEUB71UUJ/h9cixzMtAKLlh7pKN9zvOnQBnaBRZ1cXPwwqhp9L3NdLwYQg2toqPeHDWeZ5hP
CJJATCogpQN1X4Vscg3C0I0W+CrwFZL/EcbM47S4qQKmKLS/M7iZHY8MwES87XGheLbzElhttplq
DoDOg3UfKuat0LkZsDIjXAnpQ5TJWS7pjdQ0XtRGXLxo+p0/OEVVfbgMVX7y5AJHIemzaVZIyudx
IM5QlPl5JM/ImzgZnBBjYZXP+EeWntboFuRC0Q1W9XnCdfauBFx/NOrdFIY1rjgymxLwZi46vLBU
hIHyUZmC8O4Sywj9If/NMhIa2b85OqZ3ks5msL1WrK+nn/wJguoZv/Qvb0Rp6Od8JmVyGZO3FkOr
G9vHuSXKzZXIzJnwb+3oxxTIXJTlfDQwizVqHx55mDM18OzBwbuOpgTVWHuPh+oaALVaGcdcEBQV
4Y85FoamIi6diuTYmvpN2Z15i1E9WiE9ckl35Msn6rY+1jGDuqvo7KZJ2cXEQR+blWBisS08lNZI
0XQVSeipabqh1HYkpSq8Ci8rd3bL00xQzO+l5kBKicLbpmuGi5j/5IoSj6h1nxALeYg1xh9EavMO
RyWejUAep2q+2GZpj0ITmZgvFcRnKPkTM9Sa0sLoTEhBkN8MTSEY8aI/s3IRIWm6DCfNqBgjR8o5
BAJyTB4RRjsX3nLqO2vvIwReuCMaDxu1Z9Ds++M+ira5ABrspW4v5dju+sHHQlgj/M6nT9O1Xz4Y
vfXW0p1rTUgGMS+deuzvS/qgrSHlpFrdDNmrKoFRizjZufwQYOAfirgd2N9fQTt/KoP9p8zj19x/
0wNZoKmNprCQKY47dL2j2+61Y4NGRtVthVfKBs6lXp3TmCGPt3VyfnXN3zhxQVcGuILSRjqi9W6U
ySsRcdgSJ8zUcfc5Jg6SaAfVZdkDThOYgP99UkAX4rEZ7D8teH3pUbsiUJ7X2XGwSKvR9lPSxfjX
6/fek8VOjznF8YjijBAnVXfqvPKzbYXRDtCWMpQOxmeophuPT+PFKwjDKSWpZwZMSvtIfCgmGefg
0GctAWZJ/1Uayf4QRCQ7Rmw2OJEmN1pu5im+cJ1yMqxEbY7TgSjtnT1379quxKXDb2wLJ320Kv9R
5hSuVOv3Kx36zH1zB0BBMtlCo6rjBxuDril3rSenJIEm5jghIa08m7zeEzrwGD6bGukJ6Np3aAn2
lPlLZkR5cuhIgg6lx8lVRYrP/3lCyNku7kMhplNDgV/JJOqO3jEHuqnXEInab+/6ZJdGCvE7ssn2
B3vVvpvI/ozIFtqCu5yl6G4c7iySekmKdH75aJwmuyt3Wgzkyw8HScTtvk99Z6PvpprjIS+PWADr
56HqMcdnSuPZuCuS01SUIC8KwMMuf4qQECXwhGs6OPGGTbO4piG/6jScQgws98ESfsY6Qso3IX3C
jN6fMu4PBzTluaIXdgFZO7ozCmk+ecudk1085LRERPe+N067JPPHg1d3M2Gt4FOK4QbPLiPHBo1Z
ddN3cM+aWd1kSwiQOT9k0H9TNLTn3C5fl9gOnsIKPZlUal84w0MLSH4pUixTY9lXxyRY7qIyCQDW
g0/HNuNtVwvSlpLbqkK+XoYQIrrPPqdh77fyyMGCRKeoXRJW+Zrs+aULtIsNDCAE5V686/kw+tE+
+VPyHLe01KDEug8ahSnS8a6jNz6YfqSy0+n3AwqffVxG2VF9gvhjFSJfIIGyI5vF/MJk8VMLB0Fo
b2jpnd7Drt/hOvgbVkTphRU/f0s30zImdwrN/Y4szTNck7guZvgM+uY2n0p3XyjztYTxdQkmBhWr
uXey8gSmgc9Nwdp1XoeNxZlPYZIT7F6b+74HqCklkb6i0vsyk/EKmb6YKkoeGsMRY7jRT4DaZCHP
Gw9A96m16HSiSFPa5GUs+Y1iaYOA9aP9mNPyjAFK7pM03sGNeiEAeFEorIER5TkzfUOmWelV9zTZ
EjF39+oV1vcM5SHG8i8u8jMGXzxlW4wzdXK0bUo9S5eZqsHTdnZbsr5xhcrdEpLoV+oCqJnnVcN2
/Xpek/FurJxZrnanS1UgkqiwnzdNus5GHhKvkN4wi5Fy4nrbcRk96CxFc6Jq9zMbr8Go9jIZy8em
nKqNa9aWPIhfTAU41cLkNpj9p2K0yF8cFBf3QLotslhmvgFcUlg/FenCkT07Jx+bN1K7CPgub69e
qWmT8rzX2B58oJksPHll6lJkhB/F9Z3fbmvpfVrMzhFhLEmzgenvhR1A76UZBggR7iNBCnXW96Ty
ViQTdLiO7Y0p+CkbH4Z2mVp9dmX+HTG/C+KmhIgMGhx2Np1+a0lxw8jtzWqQvTtA65vJTQZ2wXTL
uYIfTdm/5zo4Nhnuhr5zqUAlnriVacWTL1GiESFT8imeCWE4DTLCyhLxm3BXWQTyrHBCyRlIcnVS
4ylCdLgbR/q/2zi9i8PwnIbxi5Dhu1TtVXQNELBDEwFI3Diq8mmQ9l3ZcZp0Zrpw5ne7UAuqwoOQ
pOZJXn2vIgs5Qe/u8tuLLoNKVhi/6KkjymcTR/R+SnWHlQUw3aJfEE/DOVVAIKMtPyeyvQiYoxA1
zgfa4Ypv3p2AaAKulEm4j+gL/ng1feBCVvdY5Yaa5z91nO5SjWiCff8aJbTZ+3iFmwCz6+oDcaEI
4jT7XaUdmbxkziGAxy5XifQZnUa/lVHCYzY2Pe83ZlOY0rMsvHMl7XLnReaYFU/QFe/RQJBEYoDc
gkU5kGjA3q1YCw0s1I5NBVibEJ68jWGT2JAZk7ilCww5uUO8Xkgz24LkUrhXpzf9Y5lg/XjskvtI
oRVP2S/sPPviXdBbHaTPVprGq7YwOhr5aEn8dJihtq4oSK926H2G+nvXYZjuegMYqmAPvCSN2B7q
AoYdtwJjiJgqcQhl/jEnmDpZ3s1udpcDQ3Vw70fOB1xitB+EfXWL9GmUGerW0QZecpbsUs32GYhx
vmpXFSytDR6qJHYfoqg9hcb67CLOiQ7WaouDH5UTSlIbBPshnRj2MJTP25RXaZsmP+mEbjxGSUK6
4JfvlOPVDyyGO1V963GRewzrsEYk6uEJ9vrzxCVp+HiRoP1eIoRlRaSvqdXgknUHBLGN+xHxZPRe
8ZaQ67pNo6nd4QLo9yr1Cs7fneWFUPLBaO8mQgg7y4aPrmgbzBL16WI+DYEq+uzih/coqYCMm0Tt
knk+lFb7hzanZIc6vCUGL2v2JFUA6SWGcDa/InDBarnoEmKMubsWne+DFGTAhpouano7QqaYyOvj
fd6xO8dEHbMWGaauWe0DM+y8jMUzoKslLD7zPLDPRetmxzFvnrvYgt6uKL61SVPKG3bPBMyM4BOK
ZBJnfnEzIbb8fOVqdozq350aX6qESZZJp97xXZAiWBEJvUT2c+8zZfeabvoUo1uJiw02hIiqvATP
s4kXu5DuQL6BgQMvBut16YAd28nfm5la+CRL6j36FEAOypmHPz2uo2nUhFtPDFZNa9J9TibPrh2A
3f3YBjcKO8qks+Ic541/dAysukQgixWW6F0bSUn6PLfjcvSz/sgy6Jy4CqUu93bn5zsP1fQsyXks
p1PX5Vw5Vb+mIC3elkFuOVI5s2ycaLQPhVLLQUSI6DpLHI2wevD55kRQ0G9jEMH51kzLpUfBYT8q
PEr4mOy5si65HVGKHCKzcYtVGeGBPCZ4BxG3NL8xKcldQgAX2BCCIj334MkejjeAVZw1q5MZ7jFP
dl7sMQEHJc9nyLjhs88plAixJ97xlxAnhB7hkK6h8IGcK4oL/w6+mC5ioaFFt7/ihWfS1MtjDcWz
mQYpbk0+P2KsZyC/SUxxwwiMgCD1n9LI/avjPITHEhdnuFRLhqe5sIbdsuoQhrJlXS8U8YVV8AdB
jzlU8XtKitnWGq1LiKubNIrBO7Tjeej68IJbz2xcvWgIuqhBQUOYTS/U/ezEybktqZ7vmIpMwngz
8kpmFvh/mcM9B+ANq7CwWQly1QQbgn62fRlw5rTzr4hwgEQU8621DiXFZK5LZf1eqtrZBy6TV4Ju
jFAbpPSOdcdX0N7Y54ZEF9gBPvtFU2OZ48fWgjO5Et6eiIzvdNlmuERvSe+OqcyGnM3LGReledcB
Dj/Suk5J0yC6zzT2j9US6BjjrFbL/8XeeSxZjmRJ9ldGeo8SMANgi944HmfOw91jA3GSAQ4zcPL1
fZA1MlPVIjMis59NLjKjKtwfgV27qnq038vOgh/XMti06rFxE2IFAP8XQbvqVKyekQGjDl0XcKMU
jyn82nyOdsPswUoxB3hfTvuWcBpsgihD5QSb/1heVTgbADLEwgKYpAJ7DvbLE5+CHJ5Lh4rppJhs
u9F7j0tUzkI3eACW7JAJLjUEhqgas8klwTiQKDebpoDmhOJVHmXMXNUW3maWMIg06bhtbbPTfpJR
2z6r+hV2xSVZkovbZ9R/4ieL9f0clGLfG/0fdlb1dok022CHQTvPqCGeo5+ycW1O+vE1J+Q8uDg+
amSRQS+MLhT/brJ85s0hE7tNknfbE83ZLzjxIYgJkyVNJ6Bic8PvzrVRbufhl1VEXch1uNvCde1g
2KfiiD/iRMvyYjKO4YkF1UmQyemCp9ZrnhyyUlnuu2HP2bp1cdewCfR5Tu3qhOh/1kiSMSwoPbxV
Sawfx04jUFlsergpsGFR2YOMDDIwyH1h6qMKOqiQhiLSVxs0IKGrFrRcxtVWz1vYOvaGbXGztrZi
qnjKMrDUpmtdbc/Y+ejl8B0yWuBT3maMfvvUtx+HdGzYYPQsUJL5bPEAslR9zvvlGjcOYDy6L04i
EdBn5+IJRy2U/Hr5TKFR7RPIXsBZLsk0ihseQ7eiamsszOexl+MFHfWIr5ICTdJ2YeewjWmy5Qo6
xV2PuiEkS32YDebqqBu3bWeecrc7x4rxAUfFKlNmwzZYO4Jb7ld+afCpWL9CrsVGzRA5lswk/ZKl
/4vcoL4zgIKEwlBnMy6etY6Buvp5SAODvc0sInFRj4uENzaI7PE3Lq1vw2g+3ZoX2awcjsoc8itG
O9AbxXFyE2drxxpnoPirdfJuMymYS0ZUPLZRle4bPkQ55z2bfPfqT3/UGsti5LVYyxkoqaqed02W
k0b3aMReEpmwpzkNYlL3EYH+Oy/gzc/UoZjLp3kY9rksdiABvia3hU6epi+6xRfKvBry3BiI1A2n
WiQE0dvonGc3c3AZe71s2BRWRHmE595sZBUQ9imINXNgamsHscXk8FuU0wYFF8qcWh3mDovlyMMu
5wF+52l8p3QKYcxtOHk9/WrX3N+rUjz3TU8LBsgFzJnIsc4otwDuIJ1AT4sp95S6ug1g71hTdnqf
GP62tWlhtnLegwD4xzmvwQzDITxl5mOT8m4iQbMj0rG/J/V9rm0yphM/5CYK6CpBHOD0BQuDIwJV
l619DBGZ3g6XYTXz5vzcc/oNLma6qOshwyXA+iEs8hwx+XcLXliTEXIjXNPdqO5zGK2bFOz4k8o5
2N4QbweP1Z47VmpDO/Rrpag39k4iUpruUQBpaW+WeOj01ggW65JVtJh607BtAv5XcEW4+jn2rc+A
SAYkmKzO+fDq4iTwAGP9+p5N09iaJa2RlRudNMOb7+3ceF97EFyMonqzLfbIuCxB67bHNu+fMTvu
7CAqMTd5b3wCWurtlh+ZTg9+3P/UPnCNwjST4+SfNc/dK5czgwSzOfoHXDIm88F4zVYktEH3emUj
1Fku3axlWb6NqXfit0ApBwyL+xIVussvQUOCH7DbBtXk3rDR1yw3vQA0qwnusRwvqkMUZ18ZHXys
Rt19pWamc7gp4OccZhlNn4wvj+nI4nOCkkPCUOIc5Z4BIomi3ZaujG2xXhYIJDKqoiV5DYhCBV56
5wcEKyZVPNpYzJZkptJ31oeZ78PBCmYeH+Z06pzboLl649tYRS3/M28UM9iCXwGRl7t0aX55DEpG
lWxMY1EhiOFPFqQjzRVPBXtn0SbgL5ckAA5IcbrlOluj5xh3oxifn5fJvSnPwZwQFC6DB1/b17me
+Gxbbn1ZjGw7C3K/y0Nd6GS/eBbop4Z7NXYGgoNxcmoTh1LkZX6FTEUomxmNAxdM4W5YrRKp/6nz
jnchGchVm9aerKLgUknWooXfz/dNUfTh0sNbt/kWnNIUTx9DujwXyhj2wsLubUCbtIxx2HWc6Rm3
sT3o83KLuZZUcBldV5nVV3SZYBeB6VRjGeI4U0bVv+hVjaRo6o5IcLNh/HsUnN8bkxU00kN6jmRi
3CpcewdnwNAniq8OtOxGeBOwPxkRWWaMC236DRChumXjWnyxkI83DXOOrMyD0QyPpfT/rP+hyLLp
kMMGmuyJNmIV2KfEJo634A5ZyOt3Ve7sl4IDA5LrFvcivsmcQyMA4aacv7DSLvtqmjDM+J+ZxYjA
vro6oj5ionOLbuOtrqAgkTf242FBVJmKYQdvPdKj14R2AyTDS4d3K9Pt+rzZKD6p0CCsS6tIOxJo
m+/yuuNTULYFmy3nCsavcQKEjKrYQBMG9TW3ehfjloZkYf5KpwkEV839K54qqrw1N1UBrWEgts0t
Kr4WQVvsRst9idKVTBLHTti69pntusIRajvsFgRwAmCWdd/edFyitER+xIl/yqfs7Abec9yA/Fq8
29whDkRZ3aNp90dquLwD3g9+udLWO+WaNFkbwZ7B2cdFWfyk1r6wm/zYTe7OFS722mWa9kG1wrL6
OyKt4Dkc09iZvnWYqsHcO1n34kWaB0WdHTReRQAKEBaGCm2CuZwHRL2RxMjPs9XbB78Wp0ys0AcG
UBDvkoZgtKhJ0ojSDN2zmIABz/j/d46AjRaQDFB1k+3bYXjDg3WIucAtbcUjAmo64jf14Ii13zkY
x2Ntx7+KFPZpxG8nBiC9bJFDmLtIeYH8tCPT3mhj4BCwyvbURs52JryLXAM4nNItlfvxhY/vYyVy
m3u8523ELGn9qeyD7lGQ0RbILbOL5C4uw8bz6ivjLFYIUB/d6OREuGhRSSSXjc4DaL6iJjus1jWK
zHfmP7lD+ZtiFXsv4gol33jseQc32D6XkMvLTGu4YXvBIS242UKlC2Uw0JMkS5djM8I5Uh5TBw9Z
4x/LaNC3vhwou4mMZB+TmUr46XfSUx3XseKJQ6zYam/YzrE+eos+JdAPuyl7b2xrxLQTcJTVEIkd
VrtEq03wZ0X3i9gwJhkfqQ5M2U6hmqgeE5kW9iMYGyII5D4RvaGBwC2Q/dWZkVDXQZrVu/fWr/YA
2tIgz13cofUxbtj2Ab0CSHFrjnQlob2MDiecV39wz/gxC62PtY9T1rRfowoROi2nHAvKsgFiixKd
4DLgEGEicHWHK3zxwlYqSNcx9sHJxFbMBfIyapQotDvjRHOmzwJUPlcGbBFdH7nXWfxI4w+GZwxh
EPrngKUpK6GqVTt7tkm35ON5dMSDNsiH+Sx3Z/vFwT9D7m+ybj6oyjufwA5TVVNheuwwL60WnzHI
Hxqcx6Fd8F2i4pBLAU+mDttlnI2/u7zhWerg4MLnC8Go30SO4T5kuraPky3YAkQOD6qqfTarHubT
d54krC/iydip4jMHM8reot7rvL3AMm5OqTmxxornK3yAL8vML5EC1MVN4asM4BOORn/02infoxCB
oJEFPMucXc2Sc2yqxiSDYeMKzy0eBaVnf/QDbtkIS7ynHKCv2W+VLEhpJA1w72G47ZY5waUd4SPd
qAwoDQ0b00539rlZXnuHQIkRJQ2r6NvYBeWOpMeNDiQM61XwVzb2Cd1tXKOXBRtMYkv65Y3mDNsL
HqMiwuOoH2MmO+6aoDQEC0O2uYu9EUWTcld15006Rfez44C38fFetL+YluwDz0CIWwHmeo5np4Gi
HFna4JQruKun2yTGkrlGme1+zRs5E1LZuNYtpQO9dbWgJYzUDPwFbmPNJ/q3iZv/s1gK73GsyiOE
UagwEAUZN/OvxQD5jN7yIaZH8G7wcLDwNDOHLUcKHCWp71me/vIgvtu2fQ8O6iMt6/w592R3N/Md
27cwaUfrLR6JYEUp16Qo2NnwfMM0lXRCZfjH5YzqEbUjQMD4T8K1NU29qx+ZQShL6MGgYIeN4OCO
RHms2TJQNJQdckzi09jyqc7h3wj2lJtukcmB+xntP1yG2KpXfCB1dzNKBjLLnPGiBTWlcpGTwueb
eu43fhyy72QBO7Q2X3ijgN7Fq1uNbJAXrO+kRqZ9u6445NIB4pgdseF+wqeqsDH2uQRXqx4f8OS3
/oarsGKV9OUVrrcFM8FiJUEkqyX5K0uY3bEyqmuasznPXZe7Yi24jEKNwbbAIqxefqLGsbhUtmi0
0tyDF7h3ixzIVWo212U8xcm8cJKS9ZmjbZm0ezdavx9BY915Y6UPC5J4acA4ciZyS5XVq904K6xJ
1OT1zr7tU7YBos1CkYE9djXrZMeqbiCWkCdyfFK9f1GTo8A2IuIOEVnYmFbUkst9IiF92LKRx3Gc
d+iafJumodgKnf0JDPyIQy/yi1jq6OzyUR1T/75r/Lfa9sFHenW66+P1ZtfywcloIotislHelD5z
pvBvcO93PUSpYnLA60FqPeYeoFItgJr29dm5t1gwwRLwNmOpy0Oz7pRc9RzUAUikpfwRfEhFAA2o
siTXvvt5toqH2CAXENkYyqxsY6fpg2+OgvuM/N0axY2mFth1tkAt6X9ZML6nwmxPMVTQTWzqbzcl
VJJF/jMcU1A0ebY1R9MJ5SKL7QQeDL8dpzotZRAPTPFjcnqPI5uCueZ4cWEdbJO13quyCPP7P67Q
uwYaWFggwewZxxVdt1eOsUXJ/hS5mAyLuV6zFhh5TfMia6RYLnEr1FLtWEs2IGSSU25xVccmitlY
5qzVe8DmtZg+nKAgS1SzV01A0266ebIOhTA2U1XJU2X8mAa21XhAi/bzoXoa4ZMFfc04n4M76eTw
0DsAaqoZ/CuOoxLR9cVcjk3hP5ZOYmyifC1mhAYX8RbbUm3TCZccWRjUfqyOhy4bDY4uYKDRpOZL
PKAHVnIyiSqaiPmwymqzJ/od1/XZMrIdwirnVdsppsQqOciIttKcrkGpKKBAnT3Yc/QdZx595Bmi
qjP9xDXYoYq8NXdo3OLetLrbG1z1pk9/Y67am/IXgSg2DFewgfGmKFBtrIEoV1CbV9uaYFv6r3GT
PmiN69ZkS0V5AngESilZH/fqga7Nq9sFuAKAEuJi8Pe2ei4zc97MJK89rGKEuJihJmwNUyOTC3c0
JtS4putMu7DDTXXgkKrD/w9ZqDrChC+z/us//+Nb4WxGiP8rTlX1ryUqNmyE/3Oq+e6vIv730pX1
z/8z0+z9g/gxuFDv78YVm9qTfyaa7X8I17Uo0TbtNVRLTud/MRaE9Q9hChcTqwhoR+JC/L8ZC/If
yI0+6AXTtulKl/9PbVf/Xjjom6ZEwxauFHYgPBLS/42wYJJVKOrSY01fuFWIh4DaWYoJmuIlctRJ
Zu6zKDActZM4/svL8z9rt/4HB80Dxu2u/c//cPgN/rXt5Z9/s2cFtrvGs7mu/HuQOiVRi2zMgjgd
gduyrXjJjOxFcIZYyx/tsIAquwvATeYSl42e82YO82dP8ekUM2TIU3lKcbRiahxO0hkffGe8P7cP
QR9fg/bW24i29XiMewZwBgcH4CSRyuoBZe/j//6L8Lz+7y+iZUv6ml3H8gQbJZpw/v1X6ec48swo
suFnSjqxrGxXsQEPe295y4bGwv8nvwa4tmHrD6BTyuXYepWxb5HouTN9jXZw5/INpjRV2WHogxqk
wDN/z4aVxMk6ceh6egkjbfH/iwtUGim9C0T8SI4ekjWyqyP/M46StQfQwk5anFPH+yuWFI+10wr/
I4csGrDxoK7TXTAVjMydFLhCx9+DTMhvZVsuRZ+cfDiAm9ynG92+GP7A5P/HeRfV42hW3y7AjTRp
JAejwAaFiZyhgR+46/oodBv4pOjugyH/MDsx+yXGGTDkg+JZtfRu9guNOb93s/6+b7+mDhfNXFjk
KSHmhUxDFH75zwEzKu5mRcRK/kl7RqtiifdVbAC8rOWbHJqPGhGWdVb6MD5hmw3LFlB7pJFhlqA+
QV8bQ2ibV7JqFAEnPEy1eTaBDeDaYnzKy7G4z1rYysHgUCqAsdAkqsrHPjpwe+D9y+hPTqnSujlT
xXqFtot1dUCBPNMWbtNdAQw3dnN33y+UExfRgOucmBUvxlHkIO+YKy496aoDZLf+FtvUehlpNO/d
0qXlzGHNoDmFamSGbc6SpgJVuyvmZWck7O5rj84QlRXvcz8mG01hH1HhGZ2/Xl50+iXqDiehEz/L
OqKPgV0+CX37IU/G0GwR5JuYsjT4PXeiqyGaJDe7ob5VmWwAWY0oSWK98czntAfe6TdDcFw0q4/d
jlh0dgE5jrU0IKAfJxKaM2W2wQDaOENlIROtoa6VtD16kb+dpdiBAeQ2igYYkoVpRNiOy0s1kSxD
43mUhbogReIgDj7m2PgdCRYyg6u3ImuJc4n5oMUfjdF0I9bb1+BZR9WoR7dpT8LXe2PqD6aROzd2
GRjHqoUfoCse+mk64srLdq6T3Fodn+jjOYooIpM4EZnx6mddrgFpgqOkfuY/UJuQlC2LLjG0FEp7
I/U+sci7aydiPxuMd/OdjCPmzMFnbu+5Z1vTeTZQRyvdDWxHlxx2DPaDuPZALTMx+7OKcQP0FCG7
9imal8tggCVLq9TaNaZN+GUeDnFEk3Q1DQ8TwZmSTmNhnYKm/8iDDFWhndD8suQttVJacKfiU7Su
S0ANN09ZXlxLFgDyzfe4o325qnDYj+3RVQOXu9XRb1f2dnTUu7L8+8mHljoJKnsp8oD/ViS4dibx
XeWQ972aFLXpVx+F6Wxc77x0/gpUwCdH1kciTsMcN8dNFtQXgK3YoyfDOnBC4Sxd2b1tQ7deSZK7
LopdFCwjvsDmGX/edshVjfGPmVYowlyqD+Ct40OriEbcrd+OfIKjGVkOxFs17nyCzh7cGLqGrXVe
Nxv0jx7ebat8SiDw+Xhz9ZyU0cmvoj9LzBQ9udZPQWg2LAsM0gOA6LAHPLyph2bvxE6xm7zOwLA9
8PJxQV4imAdcrnA6s2EsbZ6Kko0X1+wIg376HCsyJA7Z2ghUYVgb40NEkaFvzs80vjjHZpi3TtVu
+WQsoYqoObIwv5mB2x01LohRTdAFtcPsEHWbVmncLsFXDvnvzsss723N2Ew/Cl6hNri4NWVH/qjs
WE+3/T3G5i/HiT6iBleOuaYsY7oMNpNHsaB7covlzekq9soZfe6J8SjS4YtFvf3kecEncybQmug1
dXmDSz9A4TI6G3ayB/5Ov4LuRHgfKhLK3pWQZ8ddm+uwS6CjfLd9d9kEMhkRgNTOWa3gWmOdi5Tf
wYJIyFkt+fu49GQuycVCUXvMZ/UmfMWiHjbSXlbHWZ2bbsCKnLjn+tXSfLgwXo+W/FU6lNmoWX1O
6Zr81Q0pJXTjkr8Ha6DGgVcGxJN86jGs4FX35QT6NC42XuKx37V+9QWJ7CjDA2NNtbWLRLbXC4WO
uaNPTSC4nJrTE5lKJmYSJlPO9NF084GeosNQ6I/Go1JMK+PSnCs43zsL0irME/PVz+o/rVPc1zOX
mJhQiI8ceAd14alW5RFv/gcOfucAnl0QO8NmWWEezwNY/ql8z3hq3I3s36thiY6lVs4emXnBMcH8
3K7F1e1qC+J7GCyROtWRJsENWPeu7j/AxXz05OfDIGF8N0r32HcN1tIcH4pbI6450DMk3OlSDb9V
qaajnJJHGwvLHmLSZSbLvzUXcA7BeGrKK5R7M2yAj4dpnb5NJtuIhGjORo8RpRVkqXO4MwN7RBN0
Jl8o6tADcqWJ4XylgEeoNzg3PmDvgLM4eOGoDLE+hWkxHOFYbtyWALdVZkEYaJc1zEwGpBr9fdy4
3JgChzUYnQt14D26LaEHr3ehAbSwT9Dlkx0OdCOcW+ovynY+ATyggm+NVit/LraOehDTMBERs4Ae
e/Vwl9XRU+AbX10i0403Tyi7gf/eTv5zRUHOpixxvVJzJodfzGv8LpquIHizHjvQjT0WktYVeneC
AVpWHB9rNT2qrkT/KdVrsgqpHaxG21+ORcN5z9l26+thhjMOQKcZc5IcyRGw+LuV+59WdlGD2V1r
cDuxaT00E8+V3E/oKW0jcFjLtDqAvuNU5yde83CsySi1Th/d7DK7GC2gBraEu8S1ip1TdX/YgmPT
vyM+bRh5TKaUwyIYqQEYWMuGbZZ0EPP2NgTEebzVQd88pxOLVBOrDqROBhc7rw8jyXUie+60rwr8
ZkIz4ybzFcIFSMOcpDQbHPYpL0ipz0ajA5Y3+hcFPITSke/MpPvl9wGOpkh8jT42Ud3usJHfl4Mf
jlP3bflTtI1tltdxghOF1Xno5NVvMQGY6FMJBGSUBVskXErmoJ9q4rIeyvm2yUG3Zhi6ezxqeBXy
u+VoxgSBcJSBO1ttx8GYPwkxbvU0s2ix09v6wyBg7pMWk6Ywfw3CvocF89Z0wXyoyVA8gCZhlFmC
YJtxYDG6OPZuHHFOzjo+gxrq963HOWY6z6kKljPM/WE/J+1r66AGYgc8yHygg2dO8oNJ4s+hNHDS
/S4aQYHsSf/ITUJ5+p1uZIyZIX+fxtx7blhhEM3eCGGMOz014tm1yBOnU2ZfeZI8ZwiwmPEJw/R6
PMLb8XYM229tYfa7Zuk4F6z6hSWjPvR6yq5eqeh/iBbqKeWPCnCFsmoH/jQi86U4vYlX9M624ae5
WzuaGiYMLiL0L+CAhBZHPC/0LQfl1QFW7XT2j01243WO/rSDB7xGIesWfc/iAxCpscQokqI/Lcim
RudVG5cq3JCI4Eqy1ZsXJl7rheP6aA8pHzXUmctS4DGoxPLSu47x5nseEDW3fXddehgAGrAZ8vrm
wEsW3WW512zY4p+TLOIqJUIjl7S/TCWONwPjoKw+Ko17xZzeuiSTNwJXztbib4tk/CV7olRzVH8j
F8lD5SwNxvgI72Cp/4Jo0D0UuayxLXtXI7cfOe+W95raCbWwVRV63WZI6YRB7Hmhh7pTKnPaT2AT
zpYExAs9Hp63ag9VNI3E/y0yUVbA3KfWnFL9aY7OzA2vB9+AuQcj0vhsTf5V24r4ocC2EffUWoB3
Ju2lPO5jSBWGE9I+0fn0AMBzTxHBsgj5OE6d56VvFyis4ymz7N/Il7t0wZBU09tyRyq4JlEi3UPN
Vnx1J5MKh/RjLLAeQKd8z+tqVGcEwVUevDt4oPH/dT3zfIa7NzlzyVvJ2fSyvYtIiHMFqsFeDUmJ
uTpnDYa6v//hzfTMjwKfQTSSPhtN72GAhE8vkUAiJkHWsjX1pg+3a+etH8/cmtODNNVrMXfrgqgL
zjiicy4hUJtm693k4rDLI8R5pOGXBmlj17irKjnLPVAT0ADZ6kiFDEZWJz7F8VSHFn8PHYQccxln
wWgyJgWZSVCI2uibMKNXkpTe06yaV4LEJzUYmAoT++gbl7gqlvO4eN9GwbETG6TozaHAsgAXi6d8
Q5cFUIG0nH+MNdTU1AS5+iWVp2Fs5Cle/HcHx9JOw9PCCd1QR5LeE8RhDmPGnADqkDQpz2TskCYZ
8qqFfX2GiT4jBbo1crXXNfzZsWEJPtqEFCP5oJrEvrNSDPW9rc9uD0EH9La5b83lo4+SP2pmSlZg
ULnHQftZGBVU08otec+LNrEQ276Er9uOIqyxtIU0whi0pOobVmu9mbtogAA00Q1tLBTLBP6wN0yb
Yvqer37sA3sQsT7naWW8m1MC7s0YrN3gOM2R+q0lHNIcwRA/Ae4ILmyuR0Aw67OEBrLGA1MI5h04
FwP131qipfcxT2OPt7T3cBjUpkTTHhx/O3AzoW6NUWoGeUJ49SbQYlsS/DbfSdaNpAHiNNuRooDV
4Q27kmgKSlhzM2Tw4tSGgnH0ZcWI0nh7Cnb4gyvfrDn9dhczP2B93wGn+YVJFTHwu9Y1BzYI6yPH
IF/htTAk6h4M0D+HoCzx5AQVyVWoAuBVoFPVd2VneVt8/HhXeG5i9tsThxeRne6oEPvOeePtPmHi
G14QT/17RjyCO/25n1lnd1Q4yIIwRD47D15QfXbST8JBoHy6gWU/5xR8mfgfjBSfg8+2XSy3zkze
RYcO2NrWurI+jF1i7su+uLi1/+OQvIPnyeQhajSMxhIzDjzzhAPhOA2Yw4xkMG/5QNegSs1ip9LZ
wY4rcfrn8VmkGkMTdrywYhHcKUkAXPfxBjUX02NmYlRhYkhTTZqq6j9KfE0cRFAln+ntOXh18pBP
4/OQjFu358xOGv9EvsS8qpjwAblXx6Giy/Zj5BbrndAdG5EatZoLnnsYBK4xPgx3uAmyPUXw75Vf
GQgwPYaPLL3prKPjNIH+YFntafEN70z/VseDFFdZ8VdMKWXiAmWwmtrBI81VNaiyFAeyyyukm0Pv
M0oyQDeHoKu4FVb3eT1xPFAKzOhwjSguK5T9XFsABJWd/RGR8WJNmPb//s6RcDT4qraY0I+4JE16
arB1pZPUp7rObk0Nxr3sxMFccoAMFopnbw3xK57U8VTWtgQmpwJMXsiymCjtp0Fbh4TWwHONSxFq
lvuU4Xg7UhVrcc3IGP2L/gXtMH7RU7fnzzT12D8EjSGOvFg53lzsf0u3tOe//5DiTk8sFxxPBCU5
TAZd3tqqpXUA261ayPFZY7uJh7LfaQMcnR/IB+gzLTXDebDVnf/iN1Ke+87fmG3FV6u0JA0J+d6N
m189NtmHf/4jcn91mqwLQQPTJk4UONRspDlYFBAZ94tNHeFkF8OuGGgOljh3cQwkx2io/yJiiCve
J+ciRbuPgvopS2lCNAFnhUkwvSCdsU6at7aw/G0t0yvji7MNDPWuHb78ePogI6m2oRaku8ykfhY5
cfGmYmZp7Q9v7K4iIXgoPeSqxeIYz9Pmbp131JmFiH2XaUj0qKjAtpsbbEtYEViu8vqha7w/qk9e
xdSOiD59CnStZRx0Hnqqs/ZNbD611TnTvQoj3/3JdSmgpxGVTa+xyU5PrWQF05jKTdTOhypeaEJz
GWLIY5nqE6qIS5CKfYtvHsSMBXFu16acDmTdDI+BC+uyw7hlgjzSKeEFXqFytHaWYTl7osddGHt4
rksEoYU9YYH6FLpFGp1Txdk1KOjgUGfacBwQZ6oOvohbTTwnzIPsdRaWQ34qC66vGOLXWqOZbkvA
E0nZEHG1sVmZ8xf/RZOvbYutXydbGxmLsiS+ImnZfxkzY0JfQVNZyhc7xRIzrRlOf+3VHFvH2kIi
aikdFmIrie3N0yd7fr54zCa6IREv7eZJDPW3a4l1p+oiYlXesZnr75bRt7FpVWsmavUMw77zFEDL
tA4FdtMDhBDYdEZSntNy2eVYagnZ2j+V/qz4a2++R0ynrAL0Vh8zSL5w+WLn8VBA82fBae4i7Oc8
nDFEyLAeqfA+W1OnNimbJIjM26nna+zy4WlAjGC7ZPfgWOZnA3GhKHKPh3/0tBQVWy4zhS0pkDd1
fy+daLkD9MPf1acPyTJfRUaRox5nsbczH0Ngd+eJ0vkVTNBC5fBF0bDhfWROzVjWR7/HySLDpS2b
9nCehrhrs3IQGDYnCM/ri9yURNZwvoWpHvpHxQKu65R70iVRojoLgita5EFPtHFKzUay8ukZKFi/
Y2nlrlBk+tA5FdkEyiNBqso7z8Ok4WXQe8wMK0+Kg4v4u4os8pScRQsXCi1Lh5xUhr+rri/kI5jp
CRBM6nVOkvLkL7zQ7OE3NRm82EN8tYTxFHS0jzmVH3pTYLBR7laDFJUyi9tfEhw2Waag8dT1MUuH
CdE+uqRIJKE/3o1LSqAy+1Uq7n5TC/rUS8d9SWxABCxk4oOTxukjztQnys2pnc7jk/SC4ezpfTdN
XyP+ndDL5uugWu6O5AIOjmsdzNH97bEbKxLBAyzOnzAiMEcR8uIBRNK5GKGHFfy8urUWLiXxC7lh
0kRfycRTAUjEvR+PcRhAnsgL6NtuupDr5Y1cyHh64N3dPHnF4KSwfvu3GkJTyCCZ0Uutqg6Vvt1n
dlLticO96VJuFpoc6CuA/lEUF2eXpsrcETEzoQDl1zGHMkZM7qhU+l4Uln/0JoMvNuF94lNnr8fz
YvHQyYDHd8VznbbuqV3yR8gixaMqp5vR0EzZiW+r7imzqh7aLj8ZkDzbRO7SuGSEpXQsyperTmbj
qqof8vPgjARZiDXS1ZhYYwoDqExurbQ3DSjFB2YnFsUTBDvRXcsKOpxjmYdMjH6HIa7kpRrbNt6l
Uf/dUxYZGDZPASl3kssPJzpKd+IND+NCjanv4ILKDWR09nUbOfHZUhnrIYyB69oVk6dXowQMgCB4
r9CjjRJ68NykZxptQiSRjd0Ft8pxvtMuSDCgjy2rGAA0wtNUOkH9831mbuV5WM/JobCPJyiZ2QyD
QAetOyrTlVfB0ZEgNZyI2m9WvbTV9nSkulev5goI5IxxF48wIKYEvSEiuDeo5YA51L1IBsGsSK+6
wrGjVPmVjmm946B7k4qekGhsaDGD9xIOAzawGGJwDc7kzsp5e6T5JfBaNaNHcu1W1sEhX8zqYqa8
rEbSPzUO3nvJydS4b2bKRRZNnKdA5f5pvGVvpHm657PPsinmaAgylCdQH0dr4YJajvSmWBmZP5e0
Z8023Xf7iiqg+fm/2DuP3crVtDvfiuGx2WAOBjzZTDsHSVtpQkglFXPOvBsPfR3/jflhtY3/hO5z
4LmBQvepIImb/PiF913rWYYxI9Opme7a+GFecE7R4FtF7Yviimq5NSgHFFY5cV9SFKcG/XqwhS8F
9Ew2kTy+1d6mSRJBS9tGQBGbjgjQAFNQIpGk3BMLiBpNf5mr5lxVEymr6vKGh++n0lrP8GedCnGV
KxkcDmSom0tI6ESoDS/WKD33UeXS84HMEDeXlqNZ0XUvc0ojcV4a8m0WujXh9EQJaav3xk6iyWET
z0TcuBrwMg4yegT5UdfKOxGuAqTaLzOSWmeeo9FPNfFKZBIzWtuPniI+S8TE7SdhcQmmcIqEQa0h
e+0ijskhqjsKnMI+FJp3yQD5E+NLsiHtuex42GOqQ+91xiydTDv0ODlBcDbiCHR+eV7y7nWpiDzq
RXEXLKScFIX4FsRKdez5A9ngMcycuaE71psa7zrcECToo5S6qpx8Nh2OXMlQLAdnoj7Lp1Qz5r0C
GHVJYOubRqsxlqhv6vEc22UtvM/ATiK+0T4O3FkkurnrowuEHtysqaH7ZIR86sY4HCZAFJ2q9NRD
wp7tRXQXUilyg8LFg/OzqSTrohbqFisDW/gpPAvpQLullKnTrs5tg0izhFlRpRCeY05gLSRtyZwu
YUdfJCDDC/E4/p245AVTRm50TN1u01epw5pKfWilfgsxljAJh0CNKpqcXPPQUedheckoxrpRlTwP
03Im6Qt2Uxq+kkBgXdBfYW3QaC+GSXLqV8YZJWt2PqLsEqP9lMzVQ9LIix0b5UMRRw/xwF5fFgU8
jijsJqRXcQo1mc3eZ0CalkBdhIso72WCglThpq82SrLVjesccIQLEV9vOk72Y8gBJAr0DvuJieZJ
j/0xhcqCDOxWoVQLLI4bEyE5u4U8sr4tj8DVBHuk/7bRsir1ZogRFnwyN9ZRG6kmNIqZ3UUS8sJE
Kyq3aZRPua7vo7TWFgpSMhd9YkDl+n7JCXC2gv0yJ8qWxsI1WoOJw4KzXTJRBA6zVc06yFvNKqHA
xgcxbLdiiTYclmPsVPURg3vjKgbluFFx42U2/aapDlLXQTiZqGM2HV6JOHukoJUai0vImJOnkeiU
AsbPAtyX0QWw6chA0o3pao3F3UoLQsECZQJwMEMOMb0uSyM22Nt8mh9o5fUwm/vbUNKI6+K7Zuqf
YsleQ58k9HJ6QiEUgVVFqK9DDhju+lOQK8K2BnFNNwdlw9Bj0iFd9IFx/Eluys++P1slnyCJFrR/
GAxKoCvOzIFuU9TloUJQdUIYW/roXEEFaM2XkaHw7RA19J3CgzXLh4WNq9ld5X6I3KUYX8Rlqpxm
gDuspONmOjUEWiCxIrewJlgB8eQNCldFKbD5KmX5KSPY1szWxNxZfwX2F9FMzdxFm3N/rmABWhl7
hjylww90+jlbhmhXWOQ6TU2J4TeUvYBWOzbPek9pnkoJazvYqi7zwwSRF3pB1kZN2RkT4n1gM+BM
E+kMVPNivXrpmpecBX3gTjGdUyPlvedENdu1hXa/a9tnM++/xYQLgkkE47Wb3hthfswpQMEt7IMX
HEGUbsilQTf/gA85JttO3SPrIyd9ou9NdTD1GgWjUlwVr7clFNlxDRK9tHl6FstRIYyy8bUJv3NQ
Yb5vhPvQIuVWsePixjUabInVQzd1F/x7H/W6av9Sk/z/CJu/UVeZ5Cz8e3WV13wUCLOWNv2P//lf
VnFR8R//q/293Gr9Bv+UW3H6U/9hoY4wFBIjJE3/T8UVhy0ibwwc3Ao9JFM3JKQ8BDt20f/4r4Lx
DxRahN0YeBZVnf9DxtOW/a+/k41/6MRLiCTh/DNFQvp/iZGQkHz9RvukmZIma8TNEKppypoo/zHX
Rp1a9PJ1P5/EbDQdNaIEST+oPCOpZAlh07oppyx5DBf5zlk2OKu1Ol3xrK+9FbTdFEIXNzXM93ZQ
Ad/95s6u9y4si98Ks9TfC7O4OIPbI6mWzj1CgqaKv1czyVNrjfrciydmPNWTm0K5Z0XyNBoxJ11r
qt4Mmk2PzZLGZ5U8aFAF1VtirJP8FKc4vEEpnKuD0aRUvoaZ1No50Y90COEnpWuUcZUuJpDOciss
UXE1KDjT8khPulkeEyvrbIM17DlQlYNaSMo7nO+snqLHstQGP5wxJ4HDf23EWdu2c/28sNED40fQ
pKxpJCWvPxsC6j/fyh/Tfw+/y39xT9YR8/sHhg5PsgxDRSSnagyD398TptAqTLt6OknqqDihIKXO
IGbdQ5NRdOp+PQVaL/cxSYw9n0Fiy3hCPR5/6i0T/wLQbMfW07GUvkNLqtHnFIgqXG/tkAVf5DpT
k+H5R2kjAmdIyBltexdqxOWvn+2/+BzUc1Y9oW7oBkP5j6I7EfBqQhnvFKvke8eqGD22nekUQf7R
A6uhJ1sK81rLE3dFrhCgYy4Fol1h2fVBHhAgjsKVINb8adFWlLAI1HSky5ylfXiGuCIFRflSZ08c
bvKd0UrdTuszXylF6fTXH0T78yA1dEnjqYimYan6mkH12xgW6s4Dyj8OcslgqZwhrB2JRV+wc77q
SJlfzTZ6GCeOLnMw0DfPyku9Io4Wa67ctpLKbQRvZiN3RbUxW8s8E4z3/AvngHA43jwYrax/LfUI
lEkBzd6ZvS0pQvuQ0rrOs3Qh+lv8nOpK9Yc6FTA7iONbC6GtmktSj+rqbdGIClX7WXs0ygrHMHjI
MGnJuF0wj6T7IY5InF3G+b1M4huCQGJty1Hfg76loC1gMlUGM8IMmWACnDvz/6wy/348/16xuL7j
NFrYi6HZW/Wl5jref3w8ECuOVFP6b+Sj6otazeKJ9GzymnIHU1R+D7pZOdDPR6HGriOhNamK27xJ
1B222uhQWvWEyYvjwlBvyzwnC321e0pwIpvBFM5Jp4P+VsFfBGyKz/PC0SioS89kB0ylC1cfahZq
I1kF5dpa2osZ1n8nxlxfxP9MDEMsKzF7i5rCFCuZkiL9QYrZAXaVw77pzhTT1F1SGqErRDg1VNCH
u6YMvV5Q4m00Ys7Hblntc2t6r/UgdmsKZqe+wJjz1yNV1v9wRdzq9WJk1VJFk0lk/fvf3GooHEUU
F6Z4YvcyNhyGqaZQKkGpoqyz+jieDHFJnhcLi5WCWGRu8h9lZ9C9+uQYxGiUQ1TwbS7L92WGxR8M
0UmcCVeowbiO8YelRzRKZl2iQi2jDpLYtE71OH/99ef405olszayLsqWLjJ4dO0PU2AQYaWU5ai+
/hoQKiA//Brh/MRap+ym8XshqvgLPP+lnOv4XKrzdCVfo6d4oHImjCNADxl+angnfzc5rwvSb5+5
jP7BXMOYRJZSU9TXwf6bO5xLoSlEhRXffj1zGYCNiZMmoDF4jpIs2AyzWBw0ZCdew9FKFD6GVmt3
QihR/JqBm82ZtdKdFn8KTSKdshbJnbzAXrUkWnXK41/fSPnPl8tAEA3mLrL3DHxIv79cgyJ5O0ZN
fBvI094N+orrHeiO68tCMsM6bAUJ2L206oD0YY5efq3+ghoHWzxU836BxoZcYShxjHDYN0LzquvV
CQWB03eYSnPM8P9MMvu388UfxNqaidKci+Z/JdMQZcqGv7/mJkiqSgKbf2tjQ9zQBakuYzMUnjiQ
DVPMU7qtRam9G+gWQIYi/FKJkSBvs+naHcppNghpUB/KQAUZsH7qQEPgx14r85ZokO/c8oOpRL51
HQ1Fxzrddm4l1ct+UPuffRy/lSKHuyADZDVk4/waZsv9r5/KH4e3xUIi8rkUlSkRPf4fZ8SuVXpT
Wcjf+LUlixZRtOsBTO6iGalndGOHjdTUj0ED7B83doA5XLlNc/2z0wP1B/KVPQC7Ha6SwPvrK/s1
Hn43vDXqxpLC3MG6bZkWG93fDm8uAKVCK69514JK93YmJ1ztYGCmFuxwUUram9jJtY9A6ypmg+oW
OnDGcuy+17fx12sZFcOljL+kIGiuC9foLHwWN29iWh6K/mWSSvFrMvq1dmkJhpa8bVI6mAoVePH/
7k3010hOEc81injUdfFF4nJcPTGPEdZKBSkaqPm//uzqOl3//rOzwsu/dvI6Xd1f4/I3r7aJ90tU
F4V+fgTgx25qh6grahvgzlDYfWnj2ewQtLNnxMxjcyTUnjCtiu+4fudzfLdQ0pFbDZRTtEFdAOG2
BseIaRM6gu4UVAZJQo9sVXV7JgYSH02vJsMHPZS4oYLaYI+C3QBPNCRK52+mLf1P84DGZ0PnIrMT
s2R5PW789rnmKYypctasK573aNj0K9sQ1rFvAeOTkfGokIvtSN/yv3glG8XG/R8g6HpYPPZT+ODl
Lz5cYUD83kzaRuw3yexqht1UwN9xCTqEtlkvmCAI4EZLsMjOirqRbFSdYPxq048kspO3ZJjEwcX8
MZIyCxcicjq4KDd+LBBkqheYHCunS9c7Mv/N09X/uKtel2pDl2kqsT4a6p/uQE4XPImZv9g3Plm0
y+feUed9IDxQU8v5TYJrUV+2vbhFHjYCPzC2ecGmdFvjQR8j11Stz2q5Zt2+Cz+a47Cc++kte6Za
5NChgSZrAhKorotg5gS7bfNj9RMwaZwyq1Nlpndu5wnMcKdAcJf22UYjJKDNIZ1kqzaOlontJvy8
zAdRo8XI0WylRnq/bNNuj3DYkjDIka1e0+h8X3kjAvuj7G+2uhJnjH/xFkimJstgJjQJq8nvR4ps
pl1YL7p1pWMIbt6WaBbqxTlojrMFMXlfCV4Y7zDJkv09dA4uMMEkbWnbWTje2T8wPIjx8BvzORrc
9DMo3S4+atjV0f45vQ66wAeD3GbXVnqFMKmYHhpZGuMSh1FS/dDhIDpA5hn8DKuX8IHyCoYLzbiV
P+tiy6JFhxC1QDPeRm0jf4zUr4gk4em0nqY+4BnuK5ehZI2+OMGNv7Ql3wdtROSWJG3AXyOY7EcV
bOh6QQFSUSLJ9MJA1B9oVCUAtXQUq3YH9Q+l/GIXoKkIlB5s0KbC4nCdtE3b5SYXgDTek/ATC+HE
BUD4p/+B3nLZ6GRbkGf4g46wQsg7RB5mD/M+EhYHBYbkQ2Lecnv6wvWJaNdifw+YibC9wWuBIGLv
q8hrI4sMA+hmvs/PqJD4sOQ60cMwHSiRWNrnyZnIv0Z0s7FeUUA1aCfa9U4QfDKRUABOsyUAB28g
CasYCPhAJihph6vlc82mM3whNsPCSX+EOwFKnL/Jw434TVmZfhMmBiqWyz5OHUFy6Zyrur2YAHcw
67rqB1cj3pQakKHdPNHuA9tn6jYdSJTxbeiU5kWRbBCDa9eocwVjM5+4hcLrcGyfoRDO3cNKSoDk
e6VjHpiPiK74vbC+LEnqpwVEto1+Xx8VFXdAbdWAptnWXmGYNDyuDBEHlXhIaDb615LUxmAPW5VP
US42AQF0PbghPMmeJrbBoMHRboOurVp3Bjnz62vLZKd1oEJsVF8t8Ue9TUF6Ud1F6BjBD0xgISgo
QpY6hPZPnD+Fh+BL+FTx5DvJFxG2MV6MDxxlIT+DCp++oa86Dego7CLYYLPu0ysjangyRxfdM4Xy
EZt0vg4rBhcDzQArxRF4csQ1r9cmQ20lgpJJ5MrZDhctv61DEOT2PD+1Mw00QdgwvybLUYKpCOFm
smGwmiwZ5FMIYO58Kqx5ehDUXWbCz5MI6qMZx9pE3renFWi5EWmlr4gJp5vKH6NEe4cX2UV8fsSK
wDY2FVsqvtzYA4rvR5efTzMlDBlum5DghuFYIHr7mTwxY9ILUeULzPf8I4JsuZFf0J02FP9VJ7mL
n0niGiFKNL99114leGHUVSs7G+2ld7XAI7ZJk5/b4QPQhSsbzsSd+DXmpyNEKgFFMoUMVK28d6uD
GZQe2oYNplaFB8br1DhrQAGU7s7tonNu2GxLUDev8ne3MR8gF9D3AdyDt+F1fYhf1GTb+lzhBSEp
o3HK3KFv3DNCYuTvezaOkY4MBA0mRwj6grzxXALncNucN0xCjcNzW0BJxI60eN2XRT4ksKLcoXS+
RG6NpxZFxgTbwMkiCAOOgLakqW+I+8l2w+JNmoyiOIQi4UcGz2j17kCpOjgxbthfEEkD+6TW1zc4
zKHr0RtBoIAmD91g5vJUSZnQUKUOrgBpqVQekVHTSyNhzmRpSU+d9g5/EYuAUPPK9T8Rag+cNyFN
YvQFrgYaExEtD1YZvFRzZth8LZPPnPlZjxjwEZ2lQdOaz+yy5R6g5U+1K9FHZrkRhAODK8YEPdZ7
zlZO3JEig7mh3M9ANNmHXqVvvjvYip9WZZsQgkh+pfKeu0tkt2hh4ZkELvo38mNRmmnP6mvxgfMp
CGlIOhHtaQO6IKFMTDkljjdWXorwTMM04532SOrXXr7gCZlx88Qb9XXa649DcZbFn8rgVLnfvq5U
MyLpP8DQEQ7Vqw8gasWM3b+nEbG45CBjMZvw6E7AbJKfc3OBECaD/M1dlP1E87W9DQ9QxnQWbTig
yaFD/xyOx2Q5Cb4QNjHIyVfG7IY/L1H8G5g9/AgJAzjxbyyYnyjRTLalkFTYI+2FD2ylZ9TcH/mw
Mfbdx0IXOaNdywYHPuLGOAnfVb6pttDKxTcz2DXoPsaN8CHQo3mOEC+s+wFD21AgYx6Qnan1BOYX
prenceBOrZuwFBQ4Rad+Iz4a4j5DaMuwWYMi7WlyORgFNSJhTyoOgYTMDlzbbpCBdGNuQn6BaBYR
rh21wAaJAtuYryOGnPGAY8P8xDyljZsQgfz7GPht66RX6PTzo/BGxXAP8oonv5EeSzI5UW8geCfX
D0kgAqWN8R2BFsGJBlSC/nXsauxUMItBt2UL5CjsEClIIs1rrsZyi+WzktL3v5XBurshoJPnpZqe
Nu1Ny6M0nWI1rM5tQmgPsZU3ud1l2S5NPYEqUmyncLUILqP/RxlCcAM8LYZHwKrSnhlfDQXf5Ekq
Tn1wDJS9aB6qDmmLq+WnqiJpV7kLKqLYaYdsjj8r10iXxUk6pjjTOnadnfwAvxsrBzP5YoaFVxXU
GxGup7wRf1KPZtpK7fqEKpyJuLQgj2D6BBcD5hlqnRvJrBF43KjYHehXjdFeWx5kUFzwbxO/TNxS
dcvpcSoOBYoTjyEqsoGpYSa6YufEiZ9LBz36gZJ8KfaArAdoPLhUibgryMtAdLBXjQ8sjD3t5wyV
IzOPp8zOUHLgOiqrJMhrZpd3S1p2RnmV0u1Q+Dr9RyJtqfxb7OFVeYNsSuGtJd0LPg2/AnCPkk+8
XR+52ir/9cgm5BmR68JwqVmgAJYs7vK+5qGmDizTjkDdBYHbpsLomG1j0G3szGSQGjs1PeaR26Hh
xRJAP1i8jNmx0Z3JdEF8JqOb3NLHHq2zcgA3CA0TUARfPIqMEDi9DmQ1YfYpw5eswplbK2yeD2By
jclWeifOnqTRNSXecztMPBlljB0TLCqRXkThFffhhjElO8YzUDzaphxFcc3yR4wZIXVTgRDkTe0B
0cDGxJVXk5NNdP68kJBPElPnB1U/ErACoMGCeCHZuxUzQ5Dy4uD4ghJYwCKSvVKDJEzded0vmTTa
OfA2fsc5xvIok5V8uK0lf2qg8Flj0YquPjd+IkIyDBr4pRfOWgg3Hhg75AWIaPZ5JCQKHMcTjeK0
4nlwL20xZ2Xjw3kGa+5IqumNeGR+HtJ3hio+uyB9XsCKxLNfNC9LSUmcHaQjfs9nMN/g7AIym6nl
EPYh2VQeOa6KuP4w7xnHYHhLRoQa5k1CQMedZVeB2VVOnjX5buKWfQXVt7yHb9VHzi6kfifZpW4c
mtXFC7a6RTut/k2NWVRiUUIQg74sYUa1h97Bq6YhxnjCCMB8FrHfITIa6bZI139b1X4/oZJdl7sW
gVrqRJGHg5cgR3DPKvqSvrgTZZqAnhPwPK0X3iuw3J4pKXBiGAd34GbGvgEKXhPcHMH/DcVODniV
hRuZygt+f0FEeOAMwWbaDYPHTjf4OT3Vd75evIJXXG1SZOFhYCReZGPde4HCM0nCV4VmlOhz1fnX
3LmiU+fI5Z2Q7R0zgGLzH0zPgkGi0IN2Kl9JbYYEIgMzZQkxDC8GlSj4tcYRymNVmHovFcC7sV10
kJwryo6fxlWiVg+wZ4WOsWbUoBWwF8Lenjgqa+xxBBcleGLZsmLT01LZJ3EFTODLRnxFg7Q0tlAC
7HUHMlYNPu7qziH1GY5Mi5l2y4zKgFd/TcYKpXPODHyzcT7ET8EPlvlOAoWIu6TC//UcSi+zfAWl
qSXkLOWHSmVD44E+C83T+su4oB4zicESQM+/KNJOu4evcsSYZUw4w3uNDRAq0OIH6pY6mlmhr3P0
cpszlY9url3gplJTxgRug5zil/ZdPSAuzJ+sZpOxZc/RSnTfcMMxMvtkGCA1FhfsnehRPkNMLtlN
U89qemmNvVQeZ+hvImMfdLubM/LDctvSRRLwUfnq4o2PorGPsJrVsHxdS7eFgrnGEXhX1esybE1E
ymzqYcRm1YemvghhsSUgzwkj7QV0J1kC7KAqqoJXWopG8FXzKiwPYfOi14+ZxuB4ycUHvThFGTsy
LmXW8fDwWs+yAk/5JYgABD/12zo7KUh+e+Gtzy6D9sZXmMNIxNll7F7k8K5Mp1n6zKiiNUKITeZR
bV9Ug6E5feNbIHt11cWNmw7x6Oo3CfV801JsifLP9a+57kQeNzlLzijdibAj2IrdL70HcdmKtFyi
E1WdqrmbBhyGyqt8dmgBDSA7wWDY3St2glbKgfVBMXDPXHKsskX0mESEawRv3HNFgeh16MqbkF/U
9HHAtZ7ty/BGYOfGlFmk8kdMd5DSySQo9HPZ6XZlXCNpm1CCFRzKr1nqKcEDz65PL8SOWPITzN+W
HAD25Rxgyi1hThPzdqQ8FqOL9LgwKUYRFoyUA5YQKLOLJH1X+p3EalxRb338Eop3sT0X8aEF3YzL
avKphHDwR0MWqH6pnTCg8h9x5f51iVCmC/+n8oiuW5IOeEMHqKJJfyio60o3RQTP8BGX68Q2gIje
7m2I7rCUp/GQyccqOPUsatJe1Ly1pc3xMnc5RSjCU5B81bzahk3Mrqpuk3AH9FWeLlKznYOXSLyO
wwfULyz0nEkW9ShETjg5tGrHkWHLkolVZGdErCRLjYV5r4Q+pN1OObbLNuttU/OG2Bm6nS5CZNu1
0mlJ79jd7UQ95saZ5Sm5cJjrZBceGKcbNXCT8TGtrkhn+ZN6cFTlKVPY8hhOaLyWsj/CGSJQpnPb
wjVQbQou52K+ki/gr0LZz9ptS5WBnye4SrublT2NkE1KQCnWn8446TqS8T2p6pQBZssFxw1vk33A
kXgntJB9fQ5Dr2kxbZ6RqRbxhxDmeOAIVsvtd3O5cN4suQMq2XauGT7q406UD6glw2nL5dKqHEPP
kCGREIazy0I3z+HAMgXYTAv8Oc1Crlk7JtkHt5JNDAlRpssWsNU96jWQzkb9TYVeb7HTXwsSAL0B
CeSLAy3EQlmvnUFsou3mqZS1jS531bgPDnYENnvIjjTLo47SIE+HdkZ5IZswqHrEJuI3RbRpHXWk
mbss8bi/CYTL6/ojU9eq/XDccvnQW+AzonNl8VPaEzribicW611WkaBpHjeFn05eXPFSzAjP7Dp2
JdNOoH14ZeqahpuYhMX6nNZU2aNIE9UuPpIwXfcK1uJoUNGmKxeK2pqww3RCCuzjiYmntw7rU4OF
zecMrWAB4FQhOyg1DWuPgwANGyB167MtD6O8byU/bUEPA8+zttbgI5FNhnOovYjJVZF3onHkaMkj
QiSaAA/PYS96muXzxNkWW6DMB/8U9XtiNqLA71DYtXtOJtg1SqZNCkryAWG+hFId8VjB/HPNg+du
OWL5T8Jz1Oza6nwS8YIMxj7tiap3l/6Mw4I8ZHFy2IipJs9/rwmHefGpfRU/IB1QNeDrw+kDL319
7ppT1D410jmQT1y9aR7F5BmwF/pSAtNvefkR4lhKT/Lkl+G3lJ06fd9lJ94Zvn0fel3AhPQc9Luy
OioCEGC3M7d8/xLTjnCIAhbKfaTu+Pe84bm8i7KjpblVeovG7y6ovCD9kabPIAFm6ZE1O0zPGMzD
2R/HW5Q+Sfp+ZMbC2dkmn6rwvN644Qcjox3fOib76bAA3onAQxQqxPuBbdpeFg9Cc566c0XrmXx6
AxKgrbxoWBK1l4RNjmLs1WEnWncyz3k2aNR0abu+EVQQrR+LdJ6yowwtN7+pVM6UjIXspvcnIb5V
1nXRDsp8KZaLJSOpv4wE2Jh7jJ843IbmbBmHfPAXcWdB/Wve6FJxWzXqXrN5D+snI7iCihQtWLrR
1VIo0XXQYW8xRrXhSevO/CAGjjU/JOabLjIqD4m4G6R9DU46P5kIkEVPk3c6aSkSlStnWLaE80ry
nc7KIO+4qqShfL/VgkOnXmD/8Oxk5UUngDs+x4DR01PVnxkslUTm3X6wDmybu+VhVM+ApVXoFFqE
CO/BSE/mtOcpAFuv0ifudy/vpOjIrVp4TcYt7eNhuVTKWn8XGYYC3vCDIBw18xF6N7AXRJqnFFIG
sHzoijnYShb8ftvoBwpvQ2xgFn2RlbP1ECY/AuWFxy6GiDqes/E8SA/ydKq1p1TcyWgM1YuQHDNK
tVPy1Csv3B0YBOzcdnHvB/mpn56bd7Hz8xCEyLcJzme5wLLupUM5PlXZjSEgqER2+OuIVGFROU1+
497hasIGRik5M6n8PATVE0ebwjoYKcKZ/bLs4gFM+i5vaP2cOVG0MqwJ8tw+FOqG6aM/SoeZpQd0
tnbAUA2vC10m5Jnis1vjlk6/HttB1B6m9JZou5DNn+wNxSmf3vhXGMAZKAJlGc0mNSDUvuT5XMxE
nO3Ubs+vRtypzdbQOT9jzxbP7eDzfRVi1FSwuQfL8AbVaxqPH8Nj7IcbdwdWWJ34jXKhnZWLjMSn
ReRoBX+mhM4hHTLe3spV2OGSwYDmf6KQqO6Q9rAFp2fDfoNU+eeqhp8w8EZpa2gPyR6AD0OMgUCn
pfscP/Naq9Jhon0sgkHf5fg6sg+1fTPZZ2CoCeTzLNGS3oKdWN994sDTkzQ8c5pa0lNYHo38NlTb
9S3viVqzeRQKYWds7skrEpz8nXOPUbusAfSxU6iLtL8GNtruILns6+Dy8ldVv2m/q2AnptcGKkDP
XWLGw5py7hi0rCflQb5QigP4DNaZ0yneSEr3lLADaUurgWKKfqfuIeEHULyBnmPtMVEYIzuytdxP
MPD4TmeDjh2dhPGBWMMrYm8K7xn1O5URbWtYt88jSakUXNbQo03wrH3K35CwuHfCpf2p/gyeiy/w
Jfz7DFneTuGUqtNs4FhkUwend8qXD7KTkQ1Pwy+m+IqJ3KNhk/WcT1yyflEA8+cRYjcoIKBxWEsp
54mUxm2sj3BAyVFgBRvAhqO4pSAGKZafwhhnwagcPpj5gTyZ4ulsc4s1pv5ux+fjInCdzBwkiDKr
Nj0glI0KK4DaIidOKmUE7zkhlpZW8edsJ0vbhjgd8GdwTsZt+k4WCg8tBwdyLzjGxt6q3saFYxJD
sd4ZvPpFwzK5lcjgOmf9nttSUyoo8I3hgd6zSRgURyMJjx1Su97ucio37K0nDlHkI0+EymxVtNsz
3TxoRgc+idTtqXa3z125E+Dk0i9s3KQdNopeOuv/W8xs+knk5qbjKcZUIWCdtY3GbykEY+GUPnUM
Kkx+pXHV5V8VAt1XIF/DdBBfeYx0R3hUheVXGp+O1MaNgCuTyGPUX9TQcU2ipE4PEWcM0dG/6TTS
RhmwBcKjxYNIKiQ4YEhWksslGh01xNTLamdCcchDpgVlQq/HOeVgHKR5Q6m8lbbU2RWvGf11y6Hu
CbigNxL17liAJrW5mXwdhXdQ3WyUeF/5E+u1/wBbMJMEhzWjJ9JpN1beqHjcRUl2uTcBs35KNQMD
HP2bzWo0o7TAk8VNy+EZbgxF6eJg8Q9Q9s/uGFGPpEdEXrnsM8z5d/zYGTvcatA7cFPoFK1BDrQc
wjOkIa4Gk5sFbw5/LJ4rYhrEfJ93HmOUmg1pmla7tmqAghAiiziTK9KwFuCQaDfslwV+UVlFkc+b
h4sy9Bn05cNq+yIhIduy+WTA8p6LnKViW6dr2BFv5eINopvKg1FI5jZJjHOXjtBaZyROo3N5B/MY
SP+Gm44QjjYj3LHQ8JgHQqq5mW2u+Hp3ln2+kGTzhCRM6BS8oKQz4nCPbZB84zsPOlK3k7FBJUbl
msj6vKfiwEN0KUPxFqXi2ijkP7ByWSL8A1QDa/+aTp+hXQxYaKS1sHuiW1hzeHP5lU5boFZIRpje
eO9mgoZ93FCUM/mt9MLw5BsVX/VH8MwJd4d9IVwrTWRE88nXX80LLahxdJcdPaCyeoiqdWJk51dO
J5qPUF/ZcwXG1ay8OPN5+ryeoUZozHaN4S42wTaglUI7kZ6MRC0Z0p5v1E4ZuHW+PnKVdgupVKU9
iTjOHLGAybf+L0Wa+aui8D+9yiPnEPAY6ydvcCDydIxrOh45TtCTTUFK03gULtxb8m6Y3Cgr8SzK
xuYGMV/pzOCJ1+JXFvlkwAhgKXlzuOtW6MJ5ZmuWXtiJ19EW/kQ5w4hgN456gB0sRRyi3GWPdHnN
2Jg0b/iseMkokNX+inShcK7vo2KnDzfWGH7LQ2NBGm3ubk1CD5Vidp5UQKFccTvKnU6nplGpsrkC
UhpuNc09UFmafpK/GXbDo3wXp5tZrC9zeUMDIZFxuEnh1qnA0YbgickFyx3vGl1FvosxH9tom6f0
am2D+anlhtqy9hIkvl6u/2yVN1BQyIm1caxfp0qkI+CUiIPmFrfVLZS8qtjRyqLvz+TFZkUxbol+
Wh0abX8JfiXTBBMnT4u+H0BeGligA0H8E6+qYuEnN0QExuXgeEkZ1TC99GMxgpkqwXg7RoOght41
FVP4hJSD38F3pCsk+8S3QKrd8lp3lKjAqpTuqDpm79L9zDt8VBvsxGCn9fhYLbtl3sqApTgpggoh
6iRbthKqhxJLF0ZZX2PWwju00p3NI6EaVOLwgzMYmR4p1zKiyG/ov/65YeqHrcXOBGYXSw4dTX5w
QTKcw45sHknLIRp8IkwlfdVB97LpJVWMxYGeGxKakuegCIfxztSsk0RDP15ju+qFCHZZEBfHSKgL
sj+/T6ofDJDfCOjz+GdsA9TvFRxW7qTuUKd+PO4aRlzq1mx2VgA4EyZlRBDYLNuvs4zM2F8sb/06
8tJYhGSHmhSeskp0OLcoqi8oW/KQNNPWX/lSvqXBYwi3KdIZCvBsYdZdzK1RttDwuTNsShDxoyuc
TA+SIxfKIMd/OEmulOBzp2bv8B/8lm267lSBnau8OzbfbyTJiQUJhz0wRar/1JaRZMlb/pARmmfn
kVADma4iw8ARaTXPjh678nIF02NJ7LhGbEl+Ep6y8gq2jf6J2F6APUniZ4MiaWLrZ+7+N2vntRw5
ll3RX9EPYALeRCj0QKa3zGTSVL4g6AreXZiLi6/XQs88TLdCIylCEz1dXVVkMhPm4txz9l4bAGzN
2mjk70H31FvPeXYzJ0g7bJ69/F0mp4CYnGbLBaBck5CaI3iJAFtRPb7+fcxOWEcKRWJYxZRf6aEt
VsR5d3A78A4OZIpiCSV9VGGr5SqHdOh5tzw5c5XpEbMdgpJkJRfl0HyM+pLDy8dV0QY+myt2fCbc
SEQcy0cG5Fm+0uQCTCfzVII2ovJc2V/pfJKDnxQMYhN9W92TRX8ZSssIz+EWIKDJ6pfYuafepZWX
Jv6uEgca7NHUrkIn1uwXH6MHvF1t6fXSTE/1dVn8cIz1fmvx73E+3bZGYs48tWT2VJuc1z2vFTmM
dO3nyXpJp1cuCIlWSZz1YRvXu9xYUglzhYUpw3akbDRF6BUTy/QAFayzN6pcjeuaTgEVrdrp9S5V
u8S7B+j/2O06mzpfd81qaj9Uh/e3X43NKZDoswyTJg3CNIZWwwiFolyjh5qYZzEY4tD1G+CI3Wf3
yQjcoyEPdYVnZcDzfkGEFHY+QinZzPFJzGZhhju7JVFzMV3CzVZjsZeP3QQ+/qE/G3ILHselAUS6
ByszxFlWjHRtSEYbC8ZQufPg5odIO9f1qab8FhtOfdjuRgdpAbkHB40WHSoyVATkojT7pqM45MiB
Ot42YquzIZJ7vjilT8kgI2R0uWe5YEJf1CutX7FAFD5Prr0jeSAzwj/4asUrc7/yNrnnOe3cslm6
ZjFClssYBsMhYry4BQNEosmy4z+sDetxLtYNVThCJ2dpkiIPFBb5Bo9T7IcBWLJnPnRqrm36ds8z
LMx/nMTKEKuYBkG+4yKtNJApzEfS+edSXrr9Nph+5fkud/fzZ6f+MS8MMv3yMN8FX3TGBiai2dqo
d3W1tQnlq3ZcmSU7yz+ub8ZrrNBSu0bwQKZrOxybYUMMc+Zda3Pt12cdz2y7pefQIOVNXzr5YtNM
08tzAi1GPY0125+11+5Zt1jvuE5LGs8l3fl5/WHlmfDwkICRMHNcc+966j7PH6dNk61cbz3EN66D
ooHGtvedVwYjXB9duu14WtrJC7cZggIOHJVkQw+cKB0PHueKl+YQtO9MsHhzBTsECjySPxL2dTt2
uNO00bJd3a20cTHdB7h4BI4MK57nDZk6jMn6Fesct3SZHR3KELGzEdOzx+PRFpF4swzAL4rl+MND
ohtPHRwdPO3AcRXjBUQbm9g8DOldqkdbv0JRYjw6Z3W5p7hcSG0CF7XN8Dvb9qeG5cN5ccxVTlUa
qmtMk14zbmnLFcp4+FyoFdN0rXpK9Ce4oqCEi4vorm5w1r3NYO4yf8POHLv7QxTymeaeAfbJAjxJ
TEKpR32kbfXiAIyZlB23Ptak/ljrJl3SQImKzxSHbNIc0/y5RteiK3HoJXVS6z7p1W+FeKK2mc5f
+vTOeBrdAo9dJBQ8yUuSct1TQkBT/py467g5BNGWHodhHK1oBc4/NTa4vWgbeZumfff87K0p7pUe
L/pgo9JVU773tAb1A1k6gj2Pe0Fk0OWfmn3S05VfHsd4i4M71lBDHCbKkWA9EeNIjfUaijuTRZO9
bRlKdsFQRtWNaJmOjll3sJGJM35W+S0zdYIdKbSZ8ozZA44w/BMdJnU0mfpHRYkeHCRYNWgzyHuy
PRoFcqBpBuNVXRrW+1Dg2CfMnYUFv/aqIB3N3hAiGvn4nXcwTSI2Mm1Ete/TpNYRWxLkugRo8JDy
k7Xxw+wwYfQPjfIWtfes6cyzjS85K19qHSYV5mHzPe3vBb7oCGRQ8tIfTJ9xNgWEyUDNlk+G9mp3
z9as07A+HWuHyh1goBbtdHfXD0/h8BQPC+nftZyH5gvv1vDEqikoe1jEGPSDlmL3Sfip+6RVh5ot
Y0MVT8rxEA803Mg8p0PKo3ViJdHanp0sCoO8XJotvXZCoi+hFS47OlbkHixNd50wK5pF+tA1adOX
ENR8lLTBwuJXH71B91LZE41dRgumIECbGYT/Pn2AEV3IOccXrY5i4Fu0jN7x8JMX9piiq7YzxMnR
bQDqEUerFlbfuKl8Bq7KnwEqm3nImMVoiZjHx55xJdT50Zoo9nt6Di6BVS81B1d3eHrwVSbzk4w0
lfmAZ/q09N18neW0jejpjCp9LNHoNn4JIJNMGOPFVhMLOXAh5h8+v6Yx3SPzvWKhJ9SCKHRwPrpg
xznf/tUSDYlriseSjF/DOvnUN34nNyHFq2WCN47bVZbcBmBOU+8/bEx0dT2UCqI0Sz7wANkypmKg
Thindw2NhZmwBynpexXL2In3An5fH/iLfgwgiJTrUDHrlASbMRwYUWVC55jDbR48kvPkFDzCpUYS
RhIlyb15o9iI+w9hJ1Yk0DyYpA1PBqBLsBlsU0ADMbBnCn+Hx4PSLmY4VD48B+xAuVnmPwtCPgCE
wMgP59wPlBI+AVJMBvBpIc4ZQ2qDsHwcS5KyGHxmw3em3/BQq2vlgMCl5nahsPdMpBHGSDydyByZ
CUbMIWpQQAZNrl59DNlVtd8djDpTJHQnETUIbmFSm8nUXWj8OhJaBCBMHczs7JqnBvkyMgV1cxgr
3YmZIqE1Z4TCyL9YFsnbYL+p5s2tdmb5NCA+0ghCD97c9mAHt4nAAv+7tk5MZmpnbrlrzU0ZN7Ax
KRpQPb2YbCw8jhpRntwiGqoBS94a7oz2LK1bRWVInnwHbJKUaFtFyD+hWUN3tck+MsobFCO4RfeY
o0ig4LJG0RZ/4Gx/aIxLZx669MPP3ZUuPozprZwIFfoIm1XNCjSuWkpls2Bqq1/q4VZQ/81Hi8Ro
8FLzkXUAXOjjobRPo/bNG+4MAEEuYkp8P+1hCu+47h/09iNFkabeNNz2QHYd+lcGBQjGKpenAZun
1mc2Tudb0m/xD4HxbbucrDHasVItFZKsOP5AIV9MjCn6AxFaqv/ADM+mCNnuwrO+6/JDGy+tdU86
pjPWrci2wRfjuML359/yHU6sMxejMkaUkLU/TfFWTDegHw8jSMfpEBcvfRsTE/SWws7ijHr+qk+Y
dW+UfxLyzYvSRx+O09RfuDnGuXxLPjDA2cm3jXnBQahpa28BE1k/vqnMWlhix7G1TWZTF51lK2YK
kSyRTY/NzbG/m/KHq9C0Lj1MrZnoYsAJf9G4ZJuBRVdefCpwf7r8cSC8e0djsrK+Ql7fq059t6vN
S2LFeFwYGp0RgHbOU8TR8+37OFw4gC3x1FyanbpEzSacvs1m57cbmYcEFd5HnJ1kFegZ0ctUlm+l
dcndU+e+BfHZ0Lmb3UuXveG/0/KdORLMdYDvL6h08bk8DHL+4lS/8ZdjtmOXUCNTqEnbcN4QjBrO
pfK4/KdLw12M/NYPfQqLb40mO/ugmTPqfBfdPO1UCFMRraQJYu3ksfwpdSgFHEg+vZ2eK7FjoF10
l6a5qHE3dG9Mtdz6ouPaUbcOhQHX9MC3GCBzA3OlxoPZf5fJd0S0gJ3fKveOKxXG+c3qkA9194gf
EoLwElTgXvrDJyi77yw++fE6Hw6RuAF6YoGOH8scbfWh0W+p9zq0d9O/F9pNQzHRs/Pk9HKQA0kb
k+0tesX6gyMMuMzSykeOTemcDMHa1b3ZLF+gMlFxoDrlj3z9O5AcP9pSRJETuoNWNXtPxJtAJg6L
hsXygJ960TC0JyaD+6A+5Nl3jIJFIesNnRhu6JvF9R8SdarurUBz3fC0Ynk2UPzIKH+Il954SxyS
IdTlj+MS/8xvfL6uHJbjOctKIWXnAnEFUalv8xrp0fcuihsCGIlqZf7m+ct7ioVhN7+G7E5peeVg
c9rN/NwhEkooTIvPgvYtbz9CM0b31EeMpLzL/L2cbtQ12fit1GE+AgHfUgT3vtmo+qa7X1yMAI1j
6yfyH4CKDxk17FKgMGOPjDqR3FaxR2iRzt0r4KmHXi1iFsJiFgxU3n4UW0EuivqezD1fEM5bvFVg
oCBeYepgxs6LaNGGebs3rhs83kdLXkL5GtUbT61rItJpN1qvMaUWzhGF3ElRPhOqxHBy7fP0imiG
zxJa/yT717y6GsMR5y/Pxkiu/HTFZSn8pU69TNE+rXwdaAlOtL2bnLP43BBhOkowRdselUqyr8ed
svdCPSUGg4LnIbo2xg0+HSo59ZRbvw3jYIq92e699EnzDimHgSn/eOAfg3kReqA3zXMOvHivIPT4
lyDEvjILRQrjl6ODywa4hzhhlbmIqh7pLduMutRbZu5QH9jllxR74lYeGPGCXszqLS+fcR9rkvqF
yose4q6v5x+KSIZD3qRnjbfcr/grVDAao832yeTKd0zQrJdCri30ZkhG1ZYHKH/dsIGenbv7aDrw
T5q9mvLV85al2pXtvehn0dx66hZ+Obt8CjLr59COda1OM3MfMLCcG+I55FmxRW+C7AONCF/GQXW0
b35MKTekPTAjBt0sqBKjnQdKU/uOiuAhdI62OliSzvV2fviH8QqsUWp9o5mJGKd3OzQrVfQuqjOX
HB+yj1cqpPl/4B6LGgLIDnl/DMLfPEFqVs7g96sHgC0MYa9uVLXLk9eoea7Lw7+W/MyQjj+5Aj3y
iiBo6AZOZFv33b/4oYjM07Hue/lVghJeK1Xw5C5zbW/MSLmiIeWny0Kqf5Mmqez7Pfktr4AIxcXQ
47WVDelizCtI+6n2mkAfZ2aqJWzBanK7cS3/D2/2ryY3D6M9g0wjsCxym0znL/ZNT+QjuA9Hu9QT
Dk8KOqkhsEQtngxY5qdrPmONS0PoG6ycgqwLgKIjm8YiBrCha4KGSokiJxdltvvXb82cLdv/7K70
HM/mHYG08FzPhArA3/+Tu7LIlZd1XWFdBpy1ZEhP+n5qjO8RsAJmkI4NrKdoK6cSBWgaQ/JqS1tc
dL9/annJo9MgxxeVru/zLneeIYD/GujYDQ7RQmVWDks8a9jvq9hB1lrxkoY/rv/1R/gvl4Jv8T+c
u44fOERKWfNH/KePYGhmBj9ac1hFQ/0zlBResqnW9qAShET9eOwTxLNpNwCfK4ig8cyiOrU56sMy
CManSESceUnhWvpdTwgJno9EIF7TlFatdEUy7B9v+P+b77P+qU4fxU/77/MLf1U1hL8o7v7j3//0
u2PyJSrMct1fv+pP39T+xx9/Dehk8dF9/Ok3QE/JPbv0P0Jdf9o+//sP+MdX/m//8t9+/jfpaRa3
xX/P93no8/hDtFn1z4Fr87f8nehj+n9zsWcbvs/NhF0Up+w/EtTMv1meYcCpCSAA4I1E+vcPnI9t
/800PNcGZgN6gdoK1Mk/aD628TfTNuEEYGq3fK599/8C8/nz/Q1CxQx0fPwEi+qWaXt/tcZD0+pL
k6xJXIjWHcPvNUuoBHyv+x9WvZlp8Kf7lR8Fz8LliictzSQz56+ggwZwTN1Leo6q9RhBrMpefkcJ
zGKQhpT89RcZvb97FbKd1MsfWeIfzFKcbakDPStonjSRHuPEnfli+HmMggzUSVvHo+CBlGw7NsBK
jBjc6rBeGmcFkIA4qhC01ozZE+7VbfEAuUVwltGEzpUxoy6N9xaY+QO0uI6KtKTLPFsSBHNdj6Zw
KKy3sbpMIXNaUflfE8aQaeQhX4DXs/SL6px9rQEAa2kuuxZGuCLrv5O+o5JHqVnnM/ydHJ7Wtb6s
YTQeAwvNQokKx6k1d05137Qms9Oijph6he5L7rGnLXu2ULlr3KQZqW1jyfeyGdYJVJQHGTr7rKHp
2tGi62p3U/XZr1p3fmehc26DECNoBpDcgbDt57goKwmYYYwmZiLatkwZPboVPa2ULXFL2RoVO6nt
Wx8sZVhQ9WRUGrqRvSQeLQbvW9Ynsms/zTntwNJ5YlNoNWDJFopwu79/xyjUMYcFWcxvSlgMehIj
uccV1ZhDIyWh8ohBvJm6OE9KbN3I+pAekiS33BZaihjbyu91jsDfBZ1oIuHN8QcaVfET2OwNQ01/
6gjRnp82D4M7vksSLNZRMv0SMUavKq++xFC8tr6CTWQiIBGJxyyyYQcaWGvyLugveZk9LhvE8JrE
n0GoQ/bYxnJm7pK9UJNkWsNad3uF1xhDdaeFbyJFG1HMM4l+1oIX1SM/hAROJ5PAKV+0oHsXBdTA
fKAnWRSBXM1Y2Trd1YKUhYZ8DUy58rfRaVCTCoYtLvb4lAazAKUHBJfNhNZ9CoHvq0CuaFWWpImN
YK6gfWZI/ph8DXD2CmhrbjxUMmTmmnvroJ1empQBU6eRWd1NJ5dI8ccmpN0WMxNPeo/Vv7XEogFd
nhoTyhojAFyf7Ew38x5TkX23ut4+PNkFLuyY35rtTB516Mw1TCrBGmKcKw+cRZygucce3SH5tW3I
fi8h6mgjroeRYUSOsQzLWda65LqU79TLLy0nx+zyLTEC+5xmc4Hr3InZYrcZbGa/1397wj8ZTfvb
8drnMWlIkFaM19M6amalkE18C6brsV5Gcbyz+UNYKbwBu3q23e67Grmxs9Jn6sZ/mAX0pzFZ1ya9
o7CceWMw0gfpvHYNzttWyy5N34Ak1evHUO+g5CLtHpr92MB+LQYGPmDlcVBSzE4GMttRYzYfMWXu
GBZpEeNTwQA/xjEKS34n5dWh+W5JZKAEXsLzHAQrjfwQCktQJ2q11ZSTLKVXv5Dz+9tg+k1VVMB3
nG1qKWITNwx/zAzvgSVrFAraEgLOc9+BGbeRBI+EjGtjQwIC3augMBbSaD/9wQB5mTyqVIp175UX
1rxLNdRby9b3VvBVmPTUJzJlgOKGm9q1zuRBkz35HOryHvQpak1M5VLmT0OPRia4WAHwxVpCtA1Q
AGgoP1USjmifWnJlq5SZOGPgyF63MwBpzmduXRp5sgy+3Fhgi6a19+hQDxvSY4qZ5iu3UVyltA+B
m0IvLXDr5obAwKPh3+rL3kZdUu87DXUvMTObsIQV5/aIpFQTHkFAFGQrQmoSuEwJJ0S8gKtu1mRj
TgnvjtXvEjwRKdLgeKRT0rzZvXWo7eGljNXCrDt0hAonS7TUh34f6igSjWULe1lM49LtooW03IUT
9k9ZFX4kHoPEwF4p017UevjLAdE+MtsqdXpf+vjZdOWwgPm8McZ0r5MJA8fkrYkZ5dhYhLhUSGTG
et/TD/PZWDjYU5wIu5PnMROcGlYbsKOBx5uBtH0uWftZeuN9D+Nc+jzw0sFbWSRTPsS0QWIv32mp
9VlqjF1itY4DbWP1YI/IqTkqUQIYMAjjC3do0LvIWg9GdHTyZA3m6RByU2bWdIMJuK4q/FQ6otGq
ox5vcv0LYjfdeebZcduYj9Z3qym28I327U8shHBK2cDjp0lPmp5uFO5xvbXIcnCMU6WzySM78Nsc
/F2cBfei+9BVvmdUZqKetSCx9GXBmZp1Dg5hFnQcLS0aUMLVJzcsv4l8fNC14ImMuV+uMF8bbbw2
UrybA03FukZo9Whb3q+hCyyy0HiQ1OsWq39tvpmnsANQVnsMwzBimLA38X3Jb4lkfZiqBaX/i7CQ
UvPWGSUBbSXxW7tOXXUua+PTMPpLHr+MwtolQX8WgUOQsH+JA3pw8dyHS2ge5E+x3RxbjALhnNXO
/GNX2jngOuzWTXnM3PAqppPZ5KfWDq556TL/d15jMT0hgqxqBpy1s0q8ZO/+TmS9+4O7Tu7aL6Pv
ngfzlHoNXAQsUV7VvZvIWocRnQ8z0tKN9nHSomvGr+/Ua7tHCuJFH43nfLBB5LTrS88iD71jw0k2
ZOv6eBeCW2k2OC0iVMW2fO199K6T+dH20SH1u7sfs5CMk/FaTu9Vad61sfyxRuOgF4SRwX/JO8D8
grzxNFHvhbCJ3YZu68f20k5xb7TujYFAIIyr1bdPWqzdpF1ffO8E+/UWyeDTT3u6qxkSKbDXXqkz
3rQJBZn2tkYbSi+NC49LfBr2KrK9gxnWX06Jc9ytgk+jCQ7fZNZdYuD49POsTQpRUZvunakfXRMV
FiUgz8106Qh1p6P5HYfxQXe0HzfD9zxh0gt9+2JSBA0qQkiZKZSdisE2s3zley9J6eIPbmn1RCnq
gGKTl0RWYlOt2lvF1MrJdHuhjybGx9o9Ehb+HkT2h63Vl0mQxyWhLkxganKtfImK6FeoswyOQbnP
jXo1ZiWBH+4+idqj58fnNsbbqLtvIr4U0X2AVCM4fYMKnwMv2ietP8+tNo5ev9fKw70x/pJZf0hE
yEbTtd5hHK29uRyxzFOV+ADI0bJGU7t2WWOyYK76BHv7LLv4FhJ3+dJKfwlBhfZsR9Zrk9y5zBG7
lvQ8yWLC/A4JxWglgr0FzzCaJv4RJs0vY7I2pkkTxDD2NpoJaU+v5JHyncIi1gqJgQchse+vI8DO
ClnWkCS4TAAGDdHORo9XWPid6oSW40OJNDbVbpHpH6MQIMEU8VTxE6oT/0q2y1IrPuw+3Jr2eHas
diV9azVF7W6+PUt0E2VhUo4rxGzD2cNDlqNTIMZmKXLQGzVZaVF4GsoRdX+0lrX2FcbGvAO3n2yJ
6RiT5fz/jIrCJ/MhMBQBYgDzXWeNhnrRskuOW3WsUV41rLRifFf12uRgms60K7Pg3RjpwprWkySo
VkcWNiZykansqbcJrRnhYwTmzYBFbGnkdiKHTmFAl6m2jXRvWRnyQtIv8PnJ+JrmDpixHD381qjL
iXpehusGATPQrF/kdGxCr7r4A0OWOFkFExqsu61j1QnUSYCLqKbqlTy2Of5oJ2E05Fm7TFrk/5Zz
FqTDhjmyfEDdXiROpiRJySzQHh2cTt8BHlxOWPWFc5qkh8YHIRg4ECIVHgMnZvSmdoIFMDSDbQ+S
L5PrRHcwEoQHe55mjSjg+dV01VmO5aKeJI1yWn49QiIWxKHS8Z/0jBKtbQqv1BfecX5zguu3h11S
GuVjj9Nea4vd/OcKB3WFJqHIUckZT37l7IU1vM5nwadi0DJm2QVP1AZGhY6z2wk2nv3NzOjW1ha6
k2ERViGJO+MaCOMizivEtmoT2t4pjF2Mu8ll1PKVbqK4YD7l1lcRSaazKDxfkzbCJ9nB9PdeiRB5
4pJcNVQmEbNbo67X0hG7wBQLn2ihZkB1NybfLE8bNHCEahk5WcZxephfpc3bu5LRby4pE+Jljpmi
HaBvWKggYHgAjlyRrfuYR+hh/KD+9MjAbmyEG8I95pR7ovnIVpGJ5JIYwYlESDR0dR1jmmLkHA1n
Gcu9ZAA75/QJDrrJ1dUiJ2ztZmV3ycnMdkanuJAKTFHgeKg35585eeVA8p63DOApDq3LEskGrI0Y
hI5cLklwaXM8YRaBBCZnUE7rtkY4z2VjjcWqRATOXFzZLZ7/6tLUHThahKRoxfIyQU5h8EAKt134
7Y3V1rHifYkccWIzwTG0EiAkTx3fT0j6KkOkGTclYw8ILcj7Q57w/bwLrvxTqIjS88Z9AMIqjtWB
PgGGwXwl23rbEwSWM//rqLfYGx69yFhkcfIK2XypafVWH+1zb6ILRVVq2DaRWcnWcMXSlj5qAUwv
lsmQGYYhqPi4c1C3YtbXyOYQ6qCHyKaZQ5L7FmN6N9P2WAU82TTzMVfAz7jx4wSeFldOoVHEW9rW
SV7taXo0xveOgZDR/SI2QxeQ+mvUWd6yGJN975QbG3qC7mlPDnHxJJ+u+zzYd7E8zNez1xdLnXcY
9CAN57wSXOBpEiwn4SwgdPsiQnYLADQFSmUCJCCsMwCNVJiYSdqYh8oqGqpNFspjFtkrv/auvnKP
Lgtmp6OpFN5ad+Qq7r1zTzA0nu2GyLtWCy5lyQCU5J+FVyOHd8SySYqLn+Q4mKptWakdcQbrElWp
kVtbGkZAyr11yIjBRRbPVmLR4nwOapfryGG+NC4nVE8m19a8npHnvphFHS3KVjq0q1B8QkN8UEa7
y+jUzweCbs3KzEH7oo4vAh8zD1M9qedvdWUc1XR3h2JXAiSLSdSeXyr21GbkGaxQE8wH0cr0dS1R
96PddK36mluvOS37eS1s7GQvMCAowrVNRAiJnRzppFysenqH8stWuN2HWQe7NUB6VHgvI3R0RCsn
JB7XTkNLZgFCyP1l1aaHzqdQpM2EMBA/PHxibghVb9xS7HNh3+sSu1btvpY0ctAKVT8ioN3vJMbB
6d1vTFqwnZpbZTMHzAtzWExqrmjDWSWTBlvy3e5//J1nKNLdAVYSsIdmHV9/3ZmEP1r948AToZGE
0LuFhiUg8t8cAympL63XSPtdmxmsFx+XTGHobGAt2HxjQdpEIrRrKafXXKdXbhLy8dgGVxo0v/GE
aeiHkgrlC/EKDoATJOsJW6lHlRjwqnmn8NyD6bWsEHZVRrc2GlJ2IPJhyNPI6sOqZmUuCtaArh3R
jeYyU7zOOAxngdpH2hgsPF2UG1dibQys+5TpYtW3xoTH9NmgPWtr8w+fQjaSc6iglZs/Rsf2XCXW
9NBDEn0glYaP3bK06dGVfPVL2xq/a1X8TPTpHusAcspYoWFXnrVttO5DaLg5jNfE4HuTMjd5kILo
9SMAHUJi6LRL5F/uQNSTR8itCzWnj2sSL6cDmdnLyGAhCyuVn52i28/nlDQrnmVW/hObnH9HelfD
zX+qVOMenOgZ5S5xJQM5ajGfZBIcqJzoXDGMv5umPw8ZJ6TS3A6YDd/OekEk9gCTYdDO1IDEF3J4
oygKll2TQKWYkN5qvFXZWa92DMvfY/8mrXugBjRtvBs7+yEa9txYAeSIvsSXwbw9igGw6N1HF3Ag
NforNIbCW2QzJa5Y4yPUm7pFQoNjJKcCz56l13sS6KKVVn2UYXutnc6kVxB9dS6SSUFIUpmeXQom
BpKYl0mF/mm1Dk1C9hUEPATcNNnR0S03o+tx5CXvRSg/WY89kXIE32HG55GT+tCvzXs9stfz+HB0
CQFc6A9ANF8TGmYcKDtaGRM7Mqcno0yT8cpVKoTV8y4GzrrhQsgyazBYl1DRyGAU1TIljH7LyLbg
bqCx95ryMmgvKtPQiHXZKzl25U5rjhV3EIJUBE3TQDBoFo4mUXXuuxYxhK4KAlYJo1qk8Yey8O0n
IZ8AtCzyIK/ea32zHjvx6SfTl9Vy9gOScGUUWUt0syJWK5kV+Gl521GkCH8xR0b+T3bkNns91JZJ
bgHIceFLZYSdqTCowdgkv9VUL6yOMXVBjdMGNnLSgHvBmSCv9Mla9xHRywpHfcK2eYiclyIc+Mgj
7bcmSpe0hj+Vo91x3PjGrLePUZT58yHVS+2azJkXIqe07zhkHXUSWs9VnHTJ0uuEonXi6YswTKBa
zPtfSMqYE2OYQau28a6dw+9zfTbS93y7jEo8MxK/ZMwmkJA79WgVZkBbvnl3zRpWxbkk9pcSSqI5
zktuuBrOU22lPFN9AnIGuAdaQ1+t0CIg5pzaNsQz5+je1o3Z1zRN/aPV5U9tDue6QtJj1ByGLo1+
JVZvbC1BjMagZ6izG4E3ScETHWlVRqncmQKIEeDDgjpnjFhL51WpMAlv5mb6sWwcbo1vv2eOASCA
HLR5ZR5NMGMi7uDk5Me8w3NW+zto59M5LEDOm/2IRCv9KEoDxwBRWWgYMVuPg6njayNTTTNR/7iX
OLbvjkPTVfjZ3uI+juyErVIOcWv+KX3HilAptB9YG7MGWarkPdoUWLB9FNEY5dFFV1HHuDaKRrTL
8Ddg4BFIEijltkqfSYI08flh00+C4ZwXqBGar87ABd03BimZlBIJL5Y6LH2ScUM5P0oC4Q0LZSP1
4zl0ryVnl0ko63zExWUb8+VRxSMOSlqOU8nC0nkAdga3XBc+vcy8w7I45F+RYIUysmE9AMQYfH2n
TciwzF4surj46fX6J7QlR6LHD5JNSwLsaKDaYmXG2G66SmfyapebqvsD+kpX0A2faXPwIOvYFY19
tpaBf9azwjl5bW6tnQ5C1pS6sBe6azWPTWbyogRmOBGkvPAqjrIXzFdqW+3SPjiFA7WDVY4/se/Z
Cw1xVB+gAcmsiFhm1ItOlw48/N3NEABj+WPxcOd4+Mb5MRoOU2O4/WNDmpw9DM9QllnxuH3sScc0
nh27SJ69yr86mcszQ+e2c13+VVjjhfORrabEc6l2o1f29tQdJec+VGhn1RjVJ1QQKlDxuu9MA6DW
8JbQ29+Kli4dpkIvtlZ6AYVWZt5PMFuJW4V2W4weG5jxcx57TTXtUjfVg41w0PcFI87GEnYroZB0
Zi32KhHP+QdfCfKyElJSU/tXMMhbq+J3afnhqo1m0hTZ70kV34JIx0AaD8mu8HQKHEcDZ6XajywE
B5WKm2Hz8p50KUDc8eg301dn8vAO3fKnrQXgG2JbFcB3RjUdHQnlvU0F859x0FKMQ5QsFe0vzwb1
k2n+WxW5q9Rwtr1kkZ4vE3tUZ8d0bbZtXMimxenvOnzIUR2fei27uQpij0swch/gPe0Y3eLwaNdR
Zp5HppibIi2uk/bpVBlJmza4OqAl485x9BRfRlFBhwJxqkvQIZ2hFiTWpBvZ3zQjEtB3qze7y+y1
QNepWYDAyGOSj0Rp4uAY+vfcB6Doiso9RaL9DE1Eg6R5YOUkxaerI/3AIdIPSeK92ZH1LCXd1QwL
PEABvKyBBYojUbG3SCKaemnc4sMatormyNIpWlqpkkq4VlYGj6kZL4EELNoymFskc1u0NkxCt5P+
YgzEBZG2gMeTUtOMDToiQe4utMh5aETR/ydzZ7Ijt5Jm6Vdp5J4J0kgzIxe18Sncwz1GxagNEYNk
nOf5bepZ+sX6o7KByrroqkQDvejFReaVdBU+kLR/OOc7W2I+uTTm9DuLQKDlbnpT9tmbvQzufZE/
6QVauMmsZlfEiEpcuqVSgQRo7C+p4/7iBoRDjd5MDR+1uJWjFDYZouzFyg/1GGLRhWCV+W2H4L8f
d8wtEa0XyYMXR+duaoEFESlCqdyDVejHp8BS45F67CNP5xsvZkmAsoSlT523Wzqzl6nk8Iy6ZsAT
0j1GM20yWc3MkidS7DjIICUgi+HaIYLMjA9JAXQkWnzQJFp++S59x7KgDxrUsRmYNoWkjnIgwc2a
Bm+b5oYfBWsrtXBjLMpTxDGaeyG9O1VDTUwttORBFG2dxn0aSX/YjhRLzUI6QVqHehvrYzWH8XlA
5jMrnBs8Blpwo1UmfhrhEmzRO4dxwRxHFAZfEa3YmD13A7OxebVbZy46SCLVAYp8JAtiKbdnlehZ
yyGMhzXplW1RGJC9W9ByZvigFyJJXprgEDGB1GSVD2mFIbXlwBCgPMAgMu7Zmmew3PHu0SwF+GBq
DhBAeLEFvUJJusV2MOV6J+yNmN6pg+axRr8e38/VQCFXRWa/ZisOZfcsCcE7RcOzTyYc7Df71W0b
TDoU11syGt+CyVEHt8dE1+I3yqwJxA3TVEtmH45gMxSFWDcA7oWSWMo+qJgRRN2b24xYwxjNDSGu
SHLAatxBhF02ZFp4bUhiX72aZgMGTynuOz2iFR2bhCbOYK7LPWyiawh9ElKULsxRx4ajM8ZNQoEJ
JxfvzsAIfNu1QNN8nkGDrVl9TiuircMxN2C0K4QLNAUPeyjs6GBb01u4VBpjSIcxuU9uLHbpJdH1
7K/rdztS7jnnp7EW4Oq1KhMefBqzJYVfhE1k6MrlwuB0k3od3UUPK9Tpv1PlAmmvkghlGGLOGmJD
q6IPySerMIoeS0JTIHblH0PS+Vd1M91w9ETHKkdYF1CxKoSyPD5ceJvDfrJNtBuT1tu2sThV9lKe
LZ/xpC7Z/82o3kmX6I7Eor1VMmEybLh3CDZlT2BYRlVUAxVjVDshQLbBgR0GvxYn44hNKz6n+tMM
GUK/ct1zGQsn2+ghHaRaUsNZIMs6tnYHpalFNku3PuW/naR7ZzuN/YrTbSsK8aPqHQM3lNYn6MrP
ObhpxlVBFZBlTML0vZMM/cWc0taPSAXEEBtTuk4mRpO/+o4qjOKhhcDWr6BuCkwWvX1wvYwgxj5J
L6rBMbw6BIqbht4OVyS+CvLuSuqeXYRefi+K+BR40WNTewmDOqqECGntVCWfxYKsyZqJLUuUC6Ym
xU21EGsdknNiJgXw0mXerkf+gClFwHa6QHIfhGAbsuU1nn+EyBjASeVgrWvtbccBTHc1P1p1Me0D
gbLcSo+CvNqNp21vP88T0KLaZkcZIhrzEPNJWNG8l474UbIsYjobgfdRZZU+92rYa06+PY96qiCE
0lZV27sE7kXoGu8mXJJHo927QKOs7tuuQRkfnGStn6KIofOYktEQBtYlrkpNVhD3gj81JHh4FU55
ew1Zx5I2ZQ0WZwm81HwlBHruE0VmXFC+cIzCEfavJrv2GUjA49XJ69w5wSm2Rv1S2yOotRwHcOJA
jyjItTfjADatQy6tRP4+9Ll1nImd6fy03gU8E7Hq8LgcyprRDYR25mM3QT2ce0PxMflNyju3wTqk
F25AeaJnviWBIzm2FtSAKmtgINq0lZnAC4gC4hKqiR/n69XdZ/AiKv+pLhQ2xUGzKo+6u1Dl47E2
RA/kFjjDuJnOLTQmx4En0Wh2iCwULg7SuCDHizDheXEqZv1NFWc78KjGBZc56uI2YIaxL5ixeon9
LFpF8G5Hi2E3/L86ap4tN4XLzLCgnkZ8NANTj8CHWVn1/G1pzZHlkY0bTfBXgnDFSJGXOK1psmnD
RoN5EtiOBNdCJjngOxvckG9s0HUNumU2OVfCYTxLoPayqwJO9Mmf935Ts1byICWX+PIbZXCCduZa
YUeh+53WOVe4i7To1+4ZDEThnetGXA15AS+SAd0unDD2guAxejwVOj6GFubQqYabOAA08LuAUUVH
yTel1bt0pvtMmiemkQiKWuyaeSgQWyMWjkaUQs0CLYIS7maUxUNgwE2l2k4uQlTHsCUEJA5csL/J
tlur4zJBtR52kQ+NN+gPY+mzT+0IgU/n6mdqhaRFR8lnuOpVC2CKhPF+l8S9zkgP6L+o2Gm6Atju
6VTuUlFKxhQgOGEQF7E33pAu+Ry07mV0zHArIWCNHmRnWWFyTs3BrH1vGbK3sMHbbOfqJhbL9DgE
1pNQOmRyxDrVO0wSq40pfXjH6VEmBWEZ7RNFs3uQPzWo1UQs6OYXXpKdvmZIPadMVBfPKWM6VcRH
xYL1uup/xYZ44DyZPkiH+Rg8pz4YaC0mxyYUpEiAXB6KAfsvsE6IqYv5sRkGIDut/Ipc5z5Zgisq
c5m9ad1OB9kLRDIOfFR6mXeyq8gxqCCMaQ0+tSGunnvj0UVCBbiwxsQBLSpAtbUje40V/jBsJop1
AJD4ADjwfpBvyjJtQGo2ePDinbxA7VtZzD34b4qyuKuMRZyuSdFQUbXnpc62LY32dl4YL3gUQbo5
p2Y65bYM7oBdAhodgkM7ePYm8JMvr2/1LpjFXZynT/3SWPvZsiesCRo9FpM1tNxQHlxfngsPgfzK
kyrAJboWqJMe2cDW8/3bKanvhsSi2jbyVGf6u0xqUnwLtjrRkDZXixt/1Xi8h4qqRvNp8vhkwlQK
ZERuPPNJBM1VFTA0sfgZkY5CEEn463icsoAKw882C97MgmZL6OGBpPT6mlA4hPm4qclmaXddN5+Y
ntySbPhofK7Jeji1uocm58yvNgSwxnEHSjrZ75Qazwq/j2vnVIp+du9ZUDhcHj71yOg3V+QpdBVI
ERupFsKOE2QCMPhw04XHy42c52VE3NysYIgMF9qgyl9tEA0ncqLVtTPPzMz3gTvU+6HBRjob9yHL
8S9IxtGUgHAESsJiu5biaVmCI3K+BNd78XsUwXXpk0k/JW9Dx8pgVbbw9CpCm2SvTCEGmE1zRAN4
xA8xHpripYobtpf9eKrIMiJyTV+N5Xxj2Xtfsqb3kEpRM485+wAcNUNt4W5b/fizR8r5YrOdCIDV
NtNlVDOPelYb9P7EEbs8q3EMWo9V3e3TMmXP6/uHbMK/jtJidVOEjBIjF+NMAjexMi/ZECFNFvIy
5ukvTfgZeU+hJLIXxGeHjzz1k+oQ+OqHqH+hvCyueXge27E+Vsn42FYRT82IvGCmotvIgwmUayRD
NIW7jOczvHUiWjIWXUT39vsmDZ6lp+5dhzhru+FATgNi/DDr8FkD3MIB9Nz5n1Oh7Wvj2EBl2YYq
/btPCBJXhWQfvUQnu5NQLLKe6HZnwTw+3LngXvtGocPyqfh0WXiMXoy//umHKMMb6TQZOKc6Shih
4oMlqpyJ8s7zOY7YtA2HxryTIf5uUwZmUeVdlOfA1fd8DA+kqCTig/ngvG+0je8lw4swJ8FbNZI4
gx8LX4ffvBPljWsNgZxQ+FOVtGEbB+8p/Slkjj7ehQGWPT/utwUn3sYJEV3FrvzNwvReSZZVaP2I
fAei5qYnhiD7uqu2copvyGNmBOTwo5Y4djDpQXrt4KgvTC7WGQZG+YJzPPbT41KiOpEa6QLTclwO
2d7ufbkl5Bt8o97XSnwHhkuKeHb2PdUD81/4I8KGFFnTeFjvYZZBRomhqBfB9KTQANKuQvlMvlzj
vyQmvpNt+EtxIIryfUJMDhGi+mEpnEX1wjLU6f1zCXE8aChCqTyYABgE4hr9vq6GUyZKACHQ6/lL
wgxOu1z2jT1zGtB74VEkUY0KkYrTteln7b7chX3rHkkPXFd21lk4TrAvPO5/ayYIzsv6+OAMFlva
mQlDcj3b9a0dhNMB/RRUMJ/dehT8+WnzoL/yhjD5jIVEH1NHmu5L+glqSNx8C2VBBwjQ6wwbnSAH
j+xwDAqORBDjPb0WYj7D8jKXHtsn8q4jXQcwsPmRXKl726oJfCyct0LNOCvnx4G0AY4LMhTcZdkk
LV9L3E4YrGzkHawYrooE4wxNNamIlIYbt+le6YkAfTHMT3JEcYSNoy2h6yc8jhiMYG8C58N3JVlL
yXCe554T3NTtVqRA7TuIPU3Nu00TYAsh+rEY7zczdR8QRowowQl2iwWmyrfCT7bu7n6kzz1ULQhD
n9LCib9yS3o7csgfmVFc6DsYdTpowMbilcfVES3YbwrNmrJQ3bYRTNGx20/kM+IeZgdc7OvWIsE8
dNltLxfXIKIKRtLXdRU63C9X00RORo+xA3jYSjM1KPlGFxi7g+qQS+vc1XRMblyrfRbyJNNzdjVk
5L+4I1PHxLTbscjAKfBQQLsEeZNpE0OOoz1kzxSaP9JA/4xaBFQ6qd86hTBUDTVURgBWXSS3ccER
HlJfDTVls9ufUp9NRTbgayY5nLFbO2B3S4CyLOHJyadnu7PAlEDYTGXLZ9xnR5OGyLcl77KmFezm
4oHpEASmCiq6RvNsvhvF/KXqwLZGJn5vJVOfeeHWpVm8mioQXgMRTm2GQUqX9bwJsNVI9Ja5xCLZ
htjLejnflcp9qUiy3xQP5ITzGA0xKzZjqbZ00/u+c393C3yxJNjNNrEHoc+csFvNia4Dp2dE3Wcv
rliJzsdh9HlkVpjpK4LI8zBFWpwU396MIBGtzpPXmjPWn7F18d2nMDxGN0CFnjI8IWSWDTcb7whh
uRt5D4M3O8Da5g81pM8IjLYCQ13V1DeFr2FvdcubSFHaTQa9uyK6xKI2ChfnFBJU4jLgy5W+SbPp
Wzo3VvaqMOpZEXI7D1chXfqcsfNkSPSKjilCkY5+LuESAoT6qgfGjfRNoH07+IN18DkuNVHoLjjm
IVCbogPgnPyukJju7Sp8n8Ff1dhwVZ88iqZkH+Q43n70wZkgUzVLhmM+tW99BCC5AyHfBXUQWtjj
VuZnrvwLLSGJpzXIr7F8qwb7bbSJQXO6T1nJBx84aaWoMeb1Fys626XpXoxExMN+/RzWqM5Exd3h
V6T1LAyGuY05bcmxRIHefPvKOQV1+hAiS42qeGKnwWuwk+g8F9n1MIXIupL24MUstW3G9bh+F5/J
XYfPtWucgaKUlTriDwNztufQoyfMSwybHc2oPZ9lsiZ/gL+hTaWijKJH26IMx5CAgEXd+8Oyppim
t9oSN71XQJo2X66PTsd8qx5nQh/BEm0TvPTsvvLY/dRzjRzSNi+jDUmg9UiLm6bXwnAFtJIZzxwI
QiCHCFCeizsUbB8Cm3TgTdW5oLevxQ9ll7t2gKKjyN5RbvzaWPWbXgq1OXEgfuaCTLnZoGUPa7kz
xfAuxmjeEgFMcM7ilxxE+ZYIvpdilOd6JK+hjzVOifYyzxQNUXbtFAH5JmCvMmmTmKjuo1jTELg0
JTTCTtW9N2r+qsrqA5aPDlD4g2k+tXN/X7TuSdTjR9FTP7YtvPYipuE8hx2aUfavKFmG8Gdn2BbW
7bkEZtEwRRJ+jATd+kr9mNo+QUWlVPWJT5KiuGrMY5mJN2Oo+FKbbn6s5WnQmIltdeNLwGtNhw9E
ZA4IsOwSQQuJcX/mS3oe6UoC+8lDZcju62bUAHpMeKWc6svy2kcPMcfEgDwaH5jMvpYDyz41TSDE
P5y5vvOkf2l88ayK8S7qkk8GRLWjkeToH7XTwRwermpG6yZtH5cEqEHbDsFm7JmOOREV6PBbhcPJ
aPzEWQiSkJ75x4wc23LyOxQlFJGFemNteosG80HH46UNrNt4hAnd+qAfjETAhFRU1epj6HuUtYY9
60o1cwhHk+GNkDfcMziT198kzA4olqR1OFIevSBiJVmi4EmfjJgAWpPt484clyz+tVjezyZWlyH+
TZI85Fm33cQJlzQuvHcLlFAPIISMXb4D3d/WskM2npzihqqxHdljttNH5aZQl9e3PI4JARfYjtv4
lHfwsHRmPeexOJbDb8sjZdx0h7ywrzr7Zg4p5pY+Rv5fYl2Iq+xHvhzEoj9i2hK+aRiRLMK264Yg
K0GdjD4Xo+MThuNe1xOwTpHkn6QnQ9QhsURXiB4naJtuFQE7UAyqDN0MJQN/rQvLoUC2zHPDF1yx
a0s2dxyC6BKYh4R8Xp74zSqLOYCdXJecRpi0uYiQivwMGR5uGP98+NIwX/W7b7uLzmHs3PrTi87W
WJSKffo8eKeil4+B5oQo8wbLyzqCDKbycciuHPeQR/5PmZi9bnomZtHyC0M7OmlvuW7j/HWO1Hfr
QQWKF3bUmqHyEhEyNmWclBWQz5zF7erNjsu52VTW9MlmBNs1qsqRUQHdCH2HZwIgYuo0TuuaqroL
AgdmQvUZN9AeWIFu7M78DjHl57733rEH2uDYaoseiwjGHR5CEhC3uXfNj5a8s7CJm21XNByUZIni
uynuXJzuc1JXDDiJonSsYQ/ZRWyVqB9zUV8643BFUmShVE8QSxJ6ZmkaBopdcDoq+x2SBSdy5kW1
vBFxjL9jDRLm/d31UzTt2lYC++yT3148InJ4Gev0u0KUm3vJjz5YvljLHUa7YmqjJrrY7rviNCmq
/BAUNh3zgvQc9da+dDEwiaPlvGnGuL6zXFV5c/I7BdoHL/wSIdkEvqdShthpDai4KV+DvLkxkFBU
proNajF6Ql0jKcJhzXz5LvF7pMB46jZ64k5yCY9oEXINiuCact3XFz6b95hcB/1Mr/Tg8tdmnkaI
o6OnAmF+2O3WHZFU3rWOlqchcl86AzZweR7RRCO/v/H9/DEn3nbr5+JXN0wv+FnwT1mYqMpJP4zW
XeQvOF3NBb8IlE3+FiO3Vb5Aq5p+9hqGHBHv7IakuLMbeEArv8GzIT4udHEoZgHFVC1KvUwyaPCo
y4o4O6OhdZifWIH/HbCxPcFR49phRR7j6K8UWLluZnnRZ96NdsEZlaZND6PnAbvjsSO94eCU3VPs
kUNo8DQFQn5EvtyrgG+cfR7XtxqrDR3trTdojR0spLTU234pEQ+t3DtZkufDEGhb6Pa7b1MWr1F/
jFZ8TLM+c5Brgl/InscIZlgKsCPxcLkoC+JFNO1dU19yQurcgHGg0wDdCxPNNVgk375XPMUEInVs
hzFnB1uaDj7KNqJuXF7a9p288XNR9k9MoV4rt0IjVpY/vTyh5ANqbaUSohjthrlz7fgXY5tEtF+t
nj6KQl8ooi44j5kqo87O6/TiDkDc6tTaNCp8lhPonqYH5+NzvgcakhEFJ+xb2OTpcq0ZPGzKIftB
OdzCuUFxT3e+GYol5A59y/qQpEnJUKWy7scyeteSjC63tp76nk9kCvNmO0miM/vg4KoIYUgA+pL5
UAdCd+JwQmPxUBvOrm6a+YCXEptlOz17nQdCHISkFu1LpBAJSPZJfMolgx3aUWduBdPr+KSW4Xt9
eVNlnud++uVUsFjnqr+N18Kt7yk90BU1LsCpKW2rQ1P/RIVUnj3BIdR02Ftsm/uXwTzq9sU6+fmp
1CyPEQ+EB+WQdFZjbzCrS4kkvNvcRjvmZQMxjQznTgkrz0G5xdlkut6Hk888RU3Pxkf77rvYARjZ
+ge7T5wrmT4XU4+Dos/RdSisIVF6O7hgRy0X0IDP/d306EGmO2GRt13GW0ytjwZH345ZOoS58nPQ
jE9Vy7QAuBeqoXJXr11a4EkQGgrJwHuKcRlgMds0L2o+rAY2IeP+RPUPqGllmEwH1FXB3r5GbxSd
JgK0+YOj3tqkIG/degGIHkBncyzo6MYjIThCibWnfKg9oELjGH5OA4Y1pkfWLhIVQQodJCnNDtGv
2RQwgIY7UvLaK6pHuxrB4Y+bYPABtEXgDVIMpktKeF7p28SLkHUWFhYZL323zsM4KqrkEQXTXSpQ
s7UYoUCCjGq3jJKIN08/uAktsQulQgQXRIDQdYrwPAjqQ3uegAuSwmL3jEkwDyCE0dlvWfTMcaED
eal8UyVviCbc39baPUQOzIq8yC+K35pQ61DodL8jV9+t/ywOT/8lYNVgSru4goHDVAzS7qoZaQQh
EUTNdLX/yLlyQ09Ch+qzmmtRI4pJ/cwcikPPr/rdkEcHp/MOqhtJfTRrYQNXWLnERgRETwgW/WI+
oNZCTSx4xteVOjXJfMv253ps7TePLi2SwwXFrN2n33PFtrmvIhDmOcxtm86bXokISVY5uTNtRsG3
ICc32isOg3SsvvIQw4own37oAa8Q17RUX4qReVYlT/lA5kYcIZAx8q2aSLlhp146y6VPgYJEw0GE
gOr4sei0P8nDwSna3WEyQx3Vkm+T8/2MbD4kZEVyNcalz9lvFumunL0vUzCpqrLPMr5Gh0dwU0Op
JjL7rTPeea2aG/HbWqJnHddfgWGjlrD3RS+6vsbGEr/iKrVYlYGUs+xjlzxrjz0rE6ZjLAfWdwPJ
qTb6K+GSserG3Z3FdB1fAhieEEC0R4KnsZ8TJrCmmp+ipAUA018lBVzv0mcC4+AarCOMp3XXsTEU
l2Vy72sUd61TfnILbyPS+YLRvmF9emc0OYht9UPka5XVoJfvJwIYmSiV3jYB4RHmtGERl8OIH4Tj
ddjBecN65RPUacrfYzleegDTI5L7gqUDUBQS3B1SezsSkDFYfLKJ3MOTe6E6OliL9yNgINB0jA9g
my65g3uqf1v/txHNLXf3sS2ZGy4hSu2eKJ1w4fpbQDfMbvs2VmBrULxsFsf6Ydi2IvnWV2XrtRD/
2PbZ4KPmimRntlaPhc4n1PgNCLpD5pBQwntomhsYIq9p2by1Gl3QnPV3nR5ePJ9HkYxZHFXxF5Un
ZtvMwyvXZJQq+bih7OgZwspHOpTPmhwmUXL4UdrZ9L9mZ2CIdya6s4nfSKg/So77jXbkUfsJ8jmb
J2kTuKQ8oDZdP+egn4D397ixxza/hJF4dGcHyr14QrHz7GJZtZzmtq+bO0ghNBJh8rC+o0ENh3yM
zkO0fPWCDAf5nBQr09H6bBP1A9X/qcytm2F48Pr5NPjWezt/1XZz11neW+uzbZe1R266fyQTatMy
6N+0s4+MKUCD3YfvXpCtpQQe83AFifXpI4y5kdnH8DNpoar05iZT6PFQ55OqMVNXIHppXbDMip7I
9BwmfqluYrs69C44+/BDk3wYlfNFshP012s6sorXqcmPQRftF63uHfBCedLCGQ2IjuhvRtqJkDJK
gQJm33KqugzlHnsfPd2uuBB8cGnLJDNymqeRnVLH8L6Lynuj4GrXMSfs2qqD8mr3nqLYXvBVRtRN
eW1dnAldSjkwM0ekcJfzT1sLTY1vXwqfDWtKn7kLY3Ffdc51tiSvQ1tfKUvik4TEGY+IkNhs0bfn
N9KnAAjQw3NsJ7DLiuqNJ9ppSh+XdmTPnbyPqHc8vuqh9pjwSPxlDz7ySMRCTyIkUVLeVQOSbe1P
NbriEcXDNCITUS9JXX5UFOxZzDUyioznvxscBRvlTcW68+CjcMQB/hvX1addsHeumwYA/2eMqGRr
4uHLRmWUYUAPMkZYYXklQrJly4CYgFjUrzljy166TDc1WvaE+Sw8W6zx7NmZd0nOmJfJgZ4WGgbS
TsuU0bVGMiTFU5HL+gwF0ysKvFXYFgpBXR1nkQWKC/e66/5KaNBDntNA18l4DtB89anBYwID2fLk
tp98IJhVS1kQo9VxsReMuCIKt3hYhnR9nMCSA4A7G4eToSQmIzHXuYskye0zdk+quUrvfCs313HJ
kwaoBkJHNp/a/QzTiEG9ax3tLnW3ydoERC7b3zgFfJQmzyWc37+tOJL/19iW/5LI8p+4Lf8V3OX/
Q2yLAgn0X2Nbdv/z34u/QFvW/+Af0BZH/B1kix0EWmshnBXS9A9oi/93WzN1tB3PpzHRvgMRqcBv
Hf3b36T+u5YCn7egylBkuYHzaSma1t/y/i6lL5wgsAOldAD85A8OB1rN/T+YRoBu+Jj/49//R9Hn
92VcdO2//W0Fw/wT+kjzwqQGfeT7YFYcX3grauWfuEHD2PZVFhN+3SmWxTO3GK4UngqMLsP+IXUz
Fw88baYq8AFzXqCJZCKxrbLQXLnWr9BmZ6Yn1vFinDf/9Bn+79f6z68tWLFL/4FlWl+bcmzf46W5
MhCMF/7za1scPTL55rX5CfK4IgDXX/BE9np9O/blVwquRYX8Qt0hRPWK7iqdYYAxGiLUZP31ISXY
1zPyHmkbVYqky8ORflX28ttaMYK4ScNrUa3k9hBNnY+enGhPcBxeg3GS+ebWWTmmFh3yVH11fE3U
ZwU5CqEGSBQvh7ZsTg4+nYttkSysujsqNtDqmigcXIDs7pmCISw56CkJoKPnnCb18hTOrQHoiK7r
j0yzKatfPSK1IibMOE5T9JyF/eSHOXTP0IJsOaKR96PViFTz+pCZ8fhhA2BNKZmjolo4HYGd47Zq
bKYhrmeWAzwrspUqc1hCmH6DVT5AkFgOWgKCjogktyxhUW3In9j/nMfYWcL3lklk6dXJjYkjXr6E
XZGEw5qmKesrq+MMJOijmQDxVQtvNnAbKjm2eatO/1988d7/4YsXXJiuAGfl+477F5gVH32SCHZ5
DEjoE+wcXimG8LMllXPJf2H/eax17d3mhf8pRy8CLwnQtbc2k0uGeNm2BJFwJoaDWk6FvTy5abDA
nwdc3fG5xSJ8AFX2lqwXS27zNTIK3XgswXb1bH/D/IpZowBQ8JqGaTPHaY1sYTMw4NlMag6JcqYU
mwmvGioNypGxYRnA3B5CmqJq9sZ/8Wn8Be315zbwfO0IX0ihYRv85dMIECSVQbnGDKfzdIseJN9z
lN2GC8ur9T1MYwRYczQfwscPkLk1nqgJgoue808/l8m+muSbzFryYiRfbZxrEqyANJSx3v33d6wD
S+qvd6wvPZ5pPFGk4wZ/SaAM+zEuoiDCHBV5DWUZr+7P/eUiqtyhpEkX096NGnHjZyf7s9MTKjvW
oGjTtP0pkvj/jjn356NjEuTwsYGnsj3/L083MGZ56gYBiQfTIndBOeHY99LT0kzikAwcl40oPoai
7wgB8pldNb9aZuI3ne73USluRs+B7xP51b/4nMT6lf3lyYYmkwtc2QDbeMz95ydbrVU90VyN+Ahb
jxxpmlJTepuytyeyGWGAstjaMWGdDzbTmisTpB94pv8QhvMrJjYkdRj3uWz8bv0byFp+lXptexoe
P/HM9LalDDmbYTnnFdvv//5blnJ98P7l5UutWMVDqXE40f7ysaIc9LxwSmlYOqiaCKKYm66Ph8Af
+Zql9xF55m6xwiPz8vScjITtBvBGigop1pyQ7GCKDwT6ELm8uN1kVv7dZkeRiebkun1zGpcbqrIG
kudqgLJIXvb0/IXsDxndAoOJcQ/wbBD+jM6JEE+fS/aTh9Ky1aaazI8/D9olr6Kr0V6+jVyvRLRs
MLzZwhdk2cUdrh5FGpJa9qrt0HXPpG4H0wf73QqMIhj1xIYdVFhEYfIsTxLDQAVAfZiRzLKKqQmR
0aTVK9LQBNivrUS8wIB2fLBJOcdRzg8rivHk9GRe/nnOIKIg/jmarRuTep+6R3VmCbILR3Abc3lw
zbzFrxpfIlU1Vxb8BtvLTp3jOxdWqcdmzsdboouAK2rc2sVnIgj0ilO1G3yUZ6WaMMj/Ad+W7NLK
IZTXWVv+gLwvsYZk41VrABCsl1PKh146aO8ckX5GCWtjXA88ybgrMOxbP3PQXmcELREhMRz9bSpn
Ip8y4imK304rsVFU07yjK32M0N8fxiT5sLL0S7C5tJtBwTaI5wM7WBijAwICREuvCJOfx5S1z4T+
8lrGTbPH1Pk8iJVAXbLZ9vyi37m6OxqkJ9eRNR7qmEALq2vMWSH6APhvP9n4rXFpdbs2XNWM6+lY
CGu4Kuarhv752g9HnoQLPmICFwLEQ67FEDuOscQLcluiqrypwGa4OWeohQGGqYH3NqzYTBFw7FNl
o2hkmrXvVubQtIrbCocOY3YtPHjqwBMD3W1XdXszk4XdN/rw55L/c4BYBZv0Kijul/WI1qH3UHec
x0uLpqyPRLnN46Q+9El4dsbyagQAAYSC0KzB6rlp1rJjpi4kgIZID6fxrv48pxuB3M0hAWxmvcUc
UhL7/VlGvAKcIe2uIdqnU4CKF964k0426dfVkc0U01tPPdoZtsGcbLkip2BIm/KTIXq7aQrmrSTc
lSv0MWh7PkWJKljZKAmilq8NxvCwNTYx9GmDKqouLsFABmM9AIZtegyUf24ln4QVakPkUMzX76qp
/eqV/ulUDOVjaKKnuRkID+E26DmTkPIr1t+sBV3MYs9iEpcEXcyuyXnRMV/nI0LE8q7O3at69O9S
ZfJHaY31fTJ9ZbO5LGMc3nse89xULjSTQQn4Ty7yoAZiSldoho3O0HNTNjVEx/lLfZsOPQknaL+o
BkdQdgt7RByQuCiV3v05LyenRSfiyG0nuuFsRcCW2gnVUULAnKvYcM+EWc539lSH1xpbB1kLkN1D
MzqXsAlxu7XO5xwjP8BW0+1znyVdEgP6+/O9spInqTOB4vfnstQhemAvwQgn0rZctx1kYpUW54yJ
nnQsQLRX1cGZPGbJnWG0Gbf8vJlwdRbzJGlNkkA3Hz1bwFe0+XO95NF6q1TxSYbsIbJQWjtT8WXb
8svYFpattSboqyS4WsLXuA38fR+bmzQU90jCwdRxaqC84poH7McUpFge9LJ897MAKrj+AUR2RBtM
SAxNcBWGZuA5hxPdjbjRkc0kzN+X/irwECHEWF9QSrfrXfi/CDuvHrmRNIv+IgIMer5WelNGZaQq
vRCy9AzaoPn1e4I1wHZLDemlsTvT053KJCM+c++5oxh4qm3z6HoJOpRCHkyPrt5X3VdKfZ5Myd/p
GCR8RvtatNHZCNrzgCfkHNY6RaaiSFWaPkRweHdfEkaZOSXraJBuLi5TbLg+bIQwwQNBrrQ5swsw
FCe0rRimktLUdEF5xNjI9EgKd6skIoIhdHZTmIYH30OP5BVmy0zEfrKJweZvZC3QPnkpREFff0DD
oMwqsXrVKmzv7OAqMpNdecxZV3IKGib6vFpafNvW/Bk3GXE4VcBf0uiRVeuFwa5/RNSFmSVZzlgo
kXSa8bQNmUzumcH/CCr/MR35GND5ADEy88u8Hvr0UH5KvfRzVzi79TiTnWbyFPz5dYWXLuIUW2I/
O0S4Sf1Cr0fAnM7UdA5RuAn6Kj+uNyoBMLC+0aA4N8bYjfsu4f2uxMD0yCy/LboxqFrZbSefkwxd
fUZaEReDgWDhK3Le/jAt53biulwPu/VwrJX3nNeITsccGIAuQuHmpYeisImxqG5lIx7lEHA35PwU
wmWiWkR3k+vkUMiX/12+7D55aKqxPaWCiqRrw+cYr1TRgHvpRBaziQu+gRqM3sw8YY5N4lHP32P2
PHDrScJmuie3C6uCLCMIVA1W8IbFy4iCG0e1f+B1H7Yl4xPX4+EubP6MA0POyVPIU/Rp+/4D69d1
PTMVtA2zhv+5fqG9iQAZPSOYEHIO9G2wHs6M0rl/xGPUhmhbdI3VTHZ7yj0qgJIhX0tCbchEq5sW
/OFGd5mCItmiZ/+8fslry2bq5nLKYo1dmD73qGZ1rbTWxdPMOM4c80M5FiX/arLWLMs8BhijEA1l
vHUJ4Xksv3RjyhVqePSBdccpZzMeNLXmMMMjz+F8E9vZsPcL3K2Th6+LuyPqgKkUIWKqIiivBZge
zmb/werF0WZNlLrOsRj5ztavcp6smUNtLnfe6B9Hq2RPRvwUagF21xRcyD+79MFbGGOpvgFKgrv8
L1Xxf3UPegwSCNcNHaao1r+r4px1DTwK1ROeVjAU9sSrHtHmDs/74CX47RotEwSXt4tLTDpFlr0Z
GfFHCGOxrmGi2/mx8fHPxa4w/6PWDWwGLQIHqf54//5QSWdH+JMZ2KohKzfCtbCK0RLv4xT5SdeD
EAyRxYxBjvHMT3cZl+7+zx/B0n/uX8ptjyWexahGmI4daAz4P2Y0do34JiudfhOpMTpnRXSZ/Pmn
Uzgfxpkgs4Uk9mWhkljPA86J6bioj33Nc4q6CSlSb/wcAv+0RBCqnOFjj9Hyplqm4AwMAgqUlz36
y/D65w+th1e/f2jHCp2QHsdH9/bvDz3ksp+bmOM0ltgMSm9kWz3jrKIUA1UyMsbX6glTfqd3jyl9
6PYHSSPIXH/z54+yfj////15GokseKKYDjBrA7j4SwNtO3nkYD3m+F6W+dzI/uOYERvIKoBSsVLi
2BgLXSB3TxSJczay+7bEcxV3/rElZbLXY6LelPdd3yOlY7lajeVwDaBy7R2f4MMqJHsNcfd+Gppb
NwXp5CF2tdiMl/vYJrBpaIIRyeGhUl8TZl3EkAXM/SErYLcvd1H8yfYqpknAklD64KIGg31Qc/rN
rj6C1vDmityuALG/FYITVaG85Kw5SWf0rK1jx+m2UEt0ZhzGS90GRHHh7NqGIZwwXb24ompP1uSz
rWRJCYRi3jf+oH4MkZ2xn0WlkfWveYCuG/FfmNqCO89AYIGnuyyA066Plsqcb0Bdxod8eajCjxbR
P4UdmQdfo0/BbvSHeaFANzLwpKN9Sm2oNmtD58J83w2YSfw+ejCJBQk8ZApdb/2l1f+Pl4SWFB2m
bzsOLb2j3+N/vCQgAqKuRBm9QddNqc+2OqyCbmdi9ECR6/IbjzsuG64Pm6hhlpeMsIimI4XGxlIr
8DqMK5YzuzOtwDjMhW9vu8QL9172EifDRdlcSRbajT8/nM6v74mJbg9NgG0yB/ADy/9lyGl07dzO
iwV2oQ4ucZsmpwFnfu/4h7gAyhtAgLjrJY5cUibWqYqXE+UR5rEGBmJikuTy2oT5IRHMdiNuF9ol
XCzpbH/Oqui1sUllX3r0KaqwZpJ6o8eh5j2D//gB4CgKsZLbqc+zq2dWP0HROeD7jM99MjBSjdz3
E3/2Ou82C4JN3YX7CP+klP5d6hefQg/X45+/EP/3AxdMOT4Ax2OP75qOnjH944dkgSqMwsQiwPSG
cLe86LeugZSgGI2vAVUwHAX1Y62rw6R0kbYiplpPvoWMmCYgrHvK2TzZfY1KegH0VWYFvBNKkxHN
u6cma9cXg5aNI9Gu0NSVuI6GgCgnWwxak+bm2yEsrq5TkoHOvo1qcv2Lg3AWQ37Oi50rvC3gFJgO
7NxxgHmBEGBrOXN51S6vtY5di8rRAyHtLH7DNWamjIYPcCn63aDAN9oka3GnPCx+4u9SXWJixQVE
VIx7p3GuMjRzBNcEt86y+T7kdvuU0PThc5yp7LAFQUii/DHbwxhNH7rYb0/xVERvnoaOew2cmz//
MP8xtHIYMOAtDPW2wHV/Ge4xIeXzMaDYrEXk6KcAbJvnpBsX7NQGiNuyE2dnKpJLbbPbRPWb+Wjr
fT10jHGk+iQNkP82DgdZxLejiY5SGHR2csq3FqwZ9OQ82hhyERjpdvjPH/8/xqgOa3+ccD4UBcw5
vxwQaDIjQStJXrg+6a2YiMixw8c8VSwH2d+AI9LV6ntRbSzT3Sj2mWQL2ScIpuaofGCSgZxH5ac5
03hLB5t43INrN9Xpz5/1PwZsrukyHOQ4c8nM8H+phLLOZms4KMxOxcjbb4qbYEC5ZEtUKGbhfxxd
yuK468BOIKax/eDoW81bRB+GB1w+R0mDRsNc9mFal0BeDHtrpNwwRlxsA2umm3STDq9xkDG56tDy
JjkBriLD5VjqGF5JvM+ODclbEdXw4lmLI5x3mOdSiRmGVAcOSNbAzH9MrpUR2UPes1hR6ityvc9x
43n7JKwfhZ7o4Q57UhN+nCzHeGcX463pJv3VCPyPa5ldWV5/NGT1nYihW0OZJCsGOR6Muitv/vyt
it/XCizOSEdgZyZ83zN/PVnAGXRRCzQNVahGG4cIEX2mvCEpLUODHbeGYgS6wKiPdjj8BLjah395
Cq3fR6du4FDdCtcMPLILfhmdNsUiazW00B3k8+SG5QEX5LLH10/yFVYtb7DO/XAHeaO9NtI+1IG7
H/ncm4y2g94A+GiLq3JLnOWrX/REbfqUhLqbYvInzg35o8IZGoqYy9pl9DZ7nMRBj5b/5U8idLjM
/1dVeraOtJwr17JNlnQ49f59TgeLuwxxlPaQm/mZ38e5i7Wb3RxhNS3IuUvOkbYnw8jDe2/nCC9x
GX0ugOOvv3xgc+QF/nJZQgO0gPu3duI/vmoSURhFc5FQh4pfyr7UIa/AmX1cuXrU3EQJozcQNGQB
gLQSPns9WBWqRkQaeTPhcAzDXEb25zAMuTD0hFF/r35Q/SjK9K0u7L8eSb9/hV4gOE6Fz/fHV/nL
J0SGgvyWvDoIumimmb7AQsL9u0OYgci0BM/S1SZQ8KB6iIyoPNKSttfWrK/lkN6m/pDfBmlPalQ3
b5Arlnv8nrBbzenxzy/Oetz8+6fm9XaE5YY27Ydv/fLQyrR38Dey1hE+sPylZTbWygaXYdG97wWt
qLvQwTwZccajqg0ho1Lc1EbUEQlYDweQ9gbKW1NwrTFbmBJ2tP7EGHNo7I0VLMO+K1hOeguxf/qU
6Zpy3kbu+NhDerpxaucbPGVSEZgro7zerWOBBhvtzZiL98VtDeHCtopkN0Vc0xUKcmeYzT2647OR
Swt7Q/CMhge/mAowunTRcLBT9+yT/IcRMFji18VAEAeczj6Pi31xmN1rpzaHqCIzLDN2Xt5+XEdO
KNkgnSasGINAbsELMPeqkqNyXXIvuN1rQRJJrfPVyC5QesS//sfoTSpWjX+5loUvfn/QfdvGw+mg
CrDYE/5yrnl1xiglAMpSSfOjYO+Aw2/ZxiMsohrQ5ZUR67RRQcihHfZIZrp8685Zf/fRVGK489PP
ZpQTQqZcMtXj/ogHM7vvsZ2vgyRCWKYN10LoMWubzH633iSZmX0GZIRgcY4hRnlsXJv+lOa86Gsn
hBjP7et6t/7k6M8EWjcwVJd11QJ9JPWWgiCtiOFhdqz1vfs+mTIWY4sGfPe+6x7YiNMPnjqH3Omx
z89Zxeltd6RHAbY7ja34KSN8CKV0kCm46sc6RbRVqbbxABIU+uJDFbNLWM/CGjPMPotHOAXL/brs
rxzrsgRY2pJhulLeMDLTM9E0gOpjdfFjb72s1xym4LuUXA7m+Hyi9WtBC+owkCdgGy/IacyGcTfE
BPOOMyLs2rqzUnnsmROHBJfss168hdJ6K/2qBP1JJsX7c5IxCe0IgkPUDM+D5UMAux4AAVyp9QtY
+/2FymNi+APjl2V4awj8xWH7qWvFcUzhGme9sU/8+NZn3HcdEQZNgGCzxN1BSrjpa4aspg4UrssI
TinrCSwGHNB6wGQn9wyM4L1TIJd1ExEWL7pNnTMBg/vdbccwPaeLdWV4CNq4NlgfoWxF1X1T2vN4
pLPpPq2f03FhUKLi3UhiCfYYGuxtGCNZDVMknvE0pru1F7Qao90NY+2gw4Vh57t1vXXr/rPbEOYp
3GJCEkwkqje1yz5ulwGkDzw4W/iflcO+QAL22co43UFKmPd8jSNmWgLn6ibfYlSqLjnO0+1CU1J3
dylZ8Fl7mmTyYvptdCnoeWSpztj1mPAigzxVORhCe4o/aF3tJsaHeYC4jyRdIVxdu6LAmNhIQMBp
xGTue8o8oCo4tRNxBxLEOoFeqJ6WpN7VgNNHx3y0YNg9jcQrE9/nogdltajn8CJR9c0NFpJi39qs
DFNHlQfiipAgt8HFdebwGoeEvFuZhmzlV4rfdpf0KI+BtGHagKvMyA8DFONHVxm0fxWOn9pE+5lT
gW3WAZ4xlNN2gNdXKva/oD0EUF8mQ+mCUASKQM+WWBbF+yE89BO9P3JvjVWhgOSsCgz3CZMPO2Og
UCUvJKNwOoo6OZU1zDtzHPPj+gys00h9M1YhIcKMmXzYRg3Ctw4Z7bqXMKCe93Ne71K8CVg/bHjO
LN9265cRT1wRcZ7P/2vaApBWPO9Fm76tjye6+dfcz4qtrfdHPq5ZteAdZHFwzJ2M9l3fH1bV7gtl
hpz4D2NhhtveAvqctvYhtyWsJcK8TVzIqsQbg4SnhUGM+KbXsw820kcB2erg9Hzy0TFO+K1GjOlb
t6u7D0qe+do6wJk6h35olv2SRR/Y2AhaZnGgdwYRJJKju2R8qBqPmaEnypZXRucG0GDSpNxsQcTa
RnGBZIYbskwOmb5nPdoD/AgsavdrkxE9cBtAkNP/eykBfcduc9MSHI6wosIAlF7WtYWsg/mStl+7
2e+vbhVsHH1vuhXHcthSGdLtOwcIrujPUS5V1cO60V23RBmpQJtk6svjgqzJyqZpq+BdrQUvTRCC
GY/4FW5XBMYpNpvyJxJdoFS+yYKymqNjxn49x5OJAhoWWZcmJTQovv8h1xC/0noOXaMj/LUmCxv4
Ekvo4JNX44U1OlHtVTJEeOFMFi0LqUn68lgP4kZrp8aFkXxVdS/SVhZrRwnUOq3yG4Dv7SmZ79zZ
qc7x5D9nTfzNXTRCqtebSosUIHLDM5t5G5eiT9OMDrpEsVVPExVS8Jybvv5BdEhWQ5jzDdFx4bnO
za9FCeg47xL/vAwMliMwNttRr4DraHjMi9Dbjyxyt2jLWUegmjVt2BqoiEB7eek2qb2zZ6U1ggPM
A2GVi43V34sSA3iGYHtXJe2RkqM9OWNfPEmGOOsdUwsLVrsd3dszgxYHsd8OmMJdFOzSnPc5D6y3
jn3v+42XTOSPhRZln4MgIDckt3jKbQ2yCOO6fKhx+/kPEAX7lADYcvamh8EHqRKNLzkK9k1poUHK
cOFsVkVbPkVnVYr6rqnfYtrU4/rcqYg+TKrvVQEILbGUffHCDjisHiHXnOTWiNus12ujLMXgx3eI
L6NIgR5irsFbBDxhXV6Ea4ksxo+jTWT0+lysR3ePwIIgbiLCQgbOWiZQewuCalivuMxBULl4ILsa
+EpjtfxLkvRLhKSXHKZos/4chuFtOtO2T36K3WV+zQqYyhaciU3swR7I7LMPy/OGuej3Vew3GvNz
3NQvWckTtt7ObpKNm84Dnlo1stm6YQdP3M9fvBVRjcPpxqSNunWC5BbTTbWplHl2xrIB/0mEKDs/
f2fXFoRZj0vTnrtLSNjx+qKC5Pg5exZYOr38EwM1U5nQL1iRPSOI3NajzeakiNoPQ/hTVSbPREyF
Mk/haxNZd93MyZqFGoVgoWgeI5roNihARTla+YKq5IMDSyePZ7K25Mu6zl/v8PWPVU8+1bKLA8cF
FbUrJSvJEmfPNjOKeLtWUGqaCGftqTUbrzP2omOAbPTxQ0QXebD92DtGcwCPAnYwZ5JjwvshpsAz
fNQwVvGZ31hdFh/DqBx3waTGfUqBDSwquGREfcEjk3eqEJ+M0I7OBZXiPqOCuFl/tiQdy2Mf0xbA
Bkj14ixyoccFvX/jt56OWGaimveHVm/yIOFArcf4sD43fsgvt552o53D5dQoSIwKY0S9spYODVPB
63qmjQUJWWDbSIHGHH9oj+tbFt63jJAOMkN8nonizfdfDHCN3wCJ7QsdaAvYr/DYIK/9xCpMW3f5
dYWnT40cmq2H1zI2f7gW+AlclhaDNjTg7wKA+evsN2gFJLvG2eFHmDA1HUw+LNZ/FjOucNqtXUan
rOIeWsijbz3GhmvjadYoDVybudkgoTO5oiOyWkXPScUsqpISmpxSr2qAt+D7rJicEjHE+of2KozX
WYUtco7emBskO2JZexhybNolASeTbaFpbKFRrg++rI+ub4FmeF+dBgGReZSvRxiheljEe8iQ8otM
jG9phYm2K9m6Yv8jUo5Mjp0aEyAgA7ENM6lc0z3uBtI0tDiWtMRlz3oU8x8oksYcxne1l5xzQgxf
HU9+lSWwFMLeeCZ0AwTy6b4BtLuNlTC39C4HC4ZCEl71ECNLzWGTbEk+QatREolTAaEpZMl6VBUP
iPUmUkrQ7ep/2iroSGX4YFvABta3oeyMg49qFVaOgwktqn70LM17GYhjxeJ+h73seZzF2Spy9+A4
8tkz5DllewrEku+M5AEIGjn0ao6SJJVkMZfgPRswggMjiv36aISt/O6nKjn871dEmmCOL9lSpptc
ix8Yf/MzGPVzLn9iUSK4XKtrJzH/HACnniaXi9w3x++VzvcKuVkONeqgTdXXT+SC3eV9ysFrgE4y
F/6QQcx235PmvsuPVdPzXOkyPcekA3p1Ok5aU7E2vO9djG9gVxmbu6xJdp2uaEbh4uWysN4wydCj
jrVyyrUOVJ+kdR70+/V/Hy7DpQ+amNECj1Hsq6+NJ76878Y7VMO+i7snUzj6nAkuRZm3bIqS8rie
PVkefnfL7g0WNOmLfi62rTX8WF9J26i/4rAsN/UIK6UdPFs7oQ8dc0Nau/g2Kqczgkckspwahz4Y
d0rk+7Kvu092qInPg/UyU/nTrwXf1u02o8j8BkrI3mEObLhUYU3EcbueEPYQXBt69TNnMrzsJTut
ny9PsLsHBpnGlcSd2kTwJ9ZCY+5JBu+W/pD40fNaYqa6dliLUVjlYB+ol0tY38N2DqBMSl1mdCB5
45pEovnG1aEr+AtBrsAqq6WE3pF/HAcS4lQ7fl9bQs+v7yM4TzduF0RnaGPOtu1gtsZxtXURBEQt
QwuZhguTHq2q45EJ9OCOCJ5H6GOsjb1ujwqqPQ1R85qZ0ALAClCFeEWCCtz5sA7E0xJTNFEYteiD
7ar3SOtdMTGX6saOuqNL9ilIg03OeuB9WNvqb61YQCJQa1ziMUBcWfXTJusJwfbJsQ4g/QP16bdJ
RxLUYsEzqAdygpXV3YOt+EY2FXOS0dhOadqdhn7YxcTqgF6GKBA145MfxR1tP7LOybudSzSRWDb5
yczoyRK1Ok1t+JIODFxcpz7wyo0XWYFi4H9gjNMBo2Z/AZ6TWey3amZeDdcVQKPgMCQoOok4kHsG
nAwwoYWu/2BR0hHF6RRsBWu6rQ3ud7/WAEOKy9VqqW5JN3sJZuT/UTCgdcm0XccekdoqIK6Znb2u
78iSpzitDfGyFkq1MXxLM+JAAnW0ZsZpRq97kirLjk1ePq1l0+J2C+13Dw+acwQcNc3YXN5Vo7of
B/pDK0m5BwLx6PSQmZbgS5HK6mAEpbjGh1AybLwxKbYgwmDZawynZATsFawYDDAgkXGVMZsR2zWc
m8zv/Vuz5hWbPRm1O9iFGivABSTUEmyVNxmw6WAbNwPlw2zUNJJB/aFTboBErq23cBSzi9vzQ7f5
cxoBge0afAJGIoH2TMjcehTHVkAyYDDAqW5mJO9ZC4pqPW8z9r/X2FXHfGinU87hJ3F5PKxfs7J6
qtnW+zZLTz9jyI26dqFC5Y+3W2z1vNaNsi6fUA3GyBI6xK0ARvdK5edidJ4d8k0/ySDEGlaUuwYA
w35WkzobBtCippHufm1famvm5+TY3rY5Rmq/KiLdkwv+RQgYWacyUGaieoC4ZGw9guSDoUHxLifk
Z0Gekv3D2r5quTLoVoD397slggwnygRoZlAR6hBm9m5wtC87WeCIMPP56LZYW4sxeczc9lrU5nDr
zQ6LAk4mElqbQyab4H7u3C+ugrTKYMq5dX3++zJLHvxFgAFKuU3z0epAPNBBBsFJyuV7B6seQIOz
IXsRVFreiC3PrrUz/My7JPV0bjFjRKpQ56W0rpKJ2hH2q6DlTX94DeHCGfzMbbNIEh6X6pqZ9OX9
aZ6dZmt5VXow8uahsSX/CcjtMbLInA1wVWM6hymm5vugcklYs7GVFjlwJYbtgIWdU4iUaJ7n51w0
bFjZip9LfG/eeGuLFshCMLrHKgrpBEqeZ6cj1zKu5HhvwN5gqQybDWjVhR9YbXv0CdiZ3J29GMVF
o0Imm5All1gKwmXlEx3/uFWC+0okPMRGUGe0l/2H0SHgJWzbkV8jxOaYVwNMIo8rrxtP/hy2H6HY
Y9cBx2RFS3B06btmv3A/MVouIYaGef+6NGCd1ovRisw9jPtqHwJqdnrDRHI5TIfeRjEuDCa2jDyP
htHke7+uPq96CgSSu2EmW1MMBvDviTGUw67qYGby2svkNUKQ9qHUg8+gbF988cEtnHhnLSMixKhf
nkw4ruw7rjll/W0S9eVL36Dz9kGEF7kZH8thcZ4XWAKYqKE8tulpDYjn9k22aQFV2FP+l8nokw8K
PskeYWGwQTKdPoxi63RIGAqI90cn4TDOcw72jCEPk3cVXarQ/lZZC3liqsouChZmlCjZbsbpLg4H
cclhKHcxOrEsYzoIifgABc54LkSPjNjmX7/0xcMsKyL4KnmNVdceiiqC+gIG+1Azub2ZYpf3zpqb
Y4aG7AawFPSaHD6zk/So0pNHCWIZ5dl4mw06nADg5+OIwtnPTrD90mspwmxreuj5OPWvNFIEg0nj
aFV9cl9EC3RTdpNboRxjP3YAV5w8mwi67Uv8pJpmPnasDkfcpaUDgRFJaTpJ71rbtcbLWvPT7OIU
JULPR4DeH5lWdPse7PDZlf0bwRQBmCufMKnGnY9BaSWbGD/1RXnetTCIuJ0ZGt0vdXTtFeVy6Q3i
lrZEfRxVco3TInjAGZukDObmWoZXNcJFLaMU6hiDoIPMqeP0kByaDLjmIQmBtrS5f17/4slmD95J
HYvc8s+NY0FSztl+pFOWXgyTDBCVdcWW7yC6LBkAGnxcxcGSOYdJF195guzj+mMtEE+ORQyDKm+6
8mQb/ghuBnDEwq6MhMh0X8mifCJfGWHg5KtjuWge2WwtJ89ArBdkvNBtDoWRhvVDtDjRZX12lNN8
bi1C2prYFXt4nN9BPWEqM5H1sXny9qUvhMZCjndBn013xZCo7apm8OJB7SeeAdKcjIegM+RmMcPl
LsuAcVhR9FRmgfla454Jc4SyWVSKu6VNHsbGi08KfQtbHS335KMnDvivYOjdI9E8cDglU/406x4Y
Hj33M79JHGfWI3nW82x9WRA3EniIpHUAKn1s2npkQedHH3P2uZusfMoQ6jx1jklnMorssHg9ZyOY
PGKvy/KKgwX+KR0KUzqxaUwgWlMm4WE00zFWIeG/U0vwVFTvJZFCmxzbxj1T541WYJyZi+/GlKJ8
sDSPvoQ0Q7T37eSbBMVHxbZ1W+NBmSlq6/YbM2KbRa6AXuGnt540ngrp/YCbKm9nVXkfNAYT7weA
iWi5LSuVMulpxp07IHpcAt6HxjEvfpVbZ8YB7l7S7z3EcNnGDpRYxfbguv5fsqLxbIuELDdPizRX
feZo4lIJmk7cujIVt1b5PLBmvWSuV14VrIatUcGiCWCCODdJEhOTMJNWo/uBKy31nr0f6zSvNg8h
I4yL0bQ0AwhSj6qlFs8AQcbFOD1Aaul6Jz4RqxDtPKBI+JjuhhzqNSyMFzm0zlUgY9wnKN4Iq/oC
RD+7L5RvYZsr1SbRYT4ihLzutI2/8YcItq/pOryC/nQdTmIMukfKgP5xqfOtT741+KCnaUKCa8Tz
CS2ohy8K/04nSx9oEbkO6JJyYLo10ZzpSDCkEWv5OemErRupAw1Gfs9Tzabf0QMFkvtK5sB3rEuj
O1thxE5yOZ2apQd83hQPYuoX5D5eTkgtC08lCdqz/QSnziI/1Xn6tdQkkhHrI94xwgjCCCGWVu+N
EwqiFE56C/oPWHTAnmDK73qoASqnyW+VLDd4OegM47Y9rdXUGNcgFIYL9tmQliCry34rBfPPUjAJ
Tb1qW0zexGKYipjNNUJwDzpMmzH9vVba5ugpyuG1OhVaKM0i8BmYjnvrzP3dEjI1Qy9t4F80vxJx
YX8a0YUZ+S5tTOsx8SBRV2kw7AxG8jtmfldJVsgd9MIHn06mG0T2nZuZmQTxh2hrG23XWCd2dT1/
cQIVXItmCd5XOwMH/KYN7x2A/Oe8YvKgxTT7vAd+HbX1m+NATs/KlA0dDaqcSTK0yuoLa8rEY/rc
djAkkFduyj5kRQz9HXlWRsneVcfQME9cBw39G9ODtbedTe2nZXaCYqN5ZU2F9iQrTypFomcseFdE
6UL/TY7DpGm88RSfGP1u16XbYnjPUF3YIYRmd8zr+UGiktxUwYP9IeqFQdTkDzd4suVLJoPhPusn
iiogODMYkmegDDtLjafBtctzUrDNo6nDqVcz2upnh6iP2cPloIxPOECASkbErjlu+shCJbmPA5ZL
WvNQG/zZClcChZp5bFGMCVoD8AtRQixJ75HKHHEEnyB+s2Q+BAh+7MmqyBKedvQd08Eyx9spqA4Q
rswPjakBokUBX0GZwU0o4/hqgMLGTHpvh+Rr2l1+3xAxfzBN9SNfxEKN4WCiYw/D1m9TRKa4TAjJ
yX0jMSGpVbZhRPhaBjlhCgNBg0OSTgdhVJeKdLPr+hfX4B4UE32DylmzYVDYDwb2lxZWxV0eIa1q
C/MSI3u8oNekDq3dH6y1+vPA+IUAr+Y8IXzZ+T3GKcioNaIX8TEQBZkwVY2hZcI4N0xkqZXVvOxS
g4D42BiNB4PSuXjJ+zLfWWFTHf8sdEDC8puoBXWOicBNhA7iHEcrNv4hPmw6WYNrAD5WZmDkTHg/
s3bzsfkJGkbUhrRfVw86lscMvq3zhaoE43WRPa4j0M5zOMOq/jOTwX6TwpKt62K+jWb24aVK40Nh
s/lzMTEQpCc/5TbqWf4Fb0Vsm1tElh71crBsq0wH00nvU0ug4x12dPCkvN5c6Eyx3PbngNR5825N
jNvHspg/FZl+ovW0TqUlR+TMIRFWC9Hq3WNpWGdwgkx5O1x+JUhXQ1tWGmbvsnnRbMWDu84VtUnC
MugoHOeTcO2XdehaUZkAcpPPSev/WATJeX02DrA88de4Ro/BVxsInbQhwr1croFNOC/KWrTUeQfL
f5J7GTCcKAXQjrFaXoofq2VuijLjALifCyl9aKTlsxoZA6hI01HaZOBqVw9qYnsPJvYtJRNu9VNw
fxIw2GPfyw0D6kxQv7Zz/ggFsrwPsENtE9f+0iDe4uTJv68zoybx0V0vwb7Ppze7Kqu/6FWF97v8
gqvRdEwtv/gPeX5mMZ41sfEATGMKKIgvBXQ+AHbEvjNrYmkk71r+rocut299SbgRR8mjQYApy4rF
P8UR0CanGFGZqITfRCl8BvQn1IPVs2ixeQNYbx9tqKenpQAptc4eolY5+2Wqn9bbh8yxL0Wg3iqg
UZvUMYOjEB32s6QxbiTCBiLCSTwJ8uJnGwl28s7QnyvRwTqLI2bIQGA2hUA8lCoiLGD03BvDKyUu
dheYRMQMk9EaKNs45LJCbp6Itxb6z5lB07VgPwfHmiF/3bINLYUoTuugdnVz0vhZyrNesNKpTnwW
ThJv18cYXRY9RuU+yA60ufaP5n5tf3grklucudG5toOLXbuAQhunOxQEtuC0Tz8mQYHuA1vw3BIP
uIQJf9qFRgMhz4ByPR8pCBIfwY6yGDwLeziklnprdRAU7cC48wAtoHhc8EjGFIwTWSRe4dz7Vcfi
vC3O2LogKWstP7BaXFEgiuedA2P8skrWugCOVTG/rv9P2C6vtnR+rG8+UbHPg7a0DjgtsGVwVhhT
tF2L1ki/t9jIcLu374u5OGdc5w3OTZHpMZIn39wmfMjnNjkSZ34Uk/9CDSewO0N7ymH9IzdqEXTQ
S3psf6p6INaYUqzULqc0r4gWmdnz6JlUwG95ziWZTLaYdgyPnxI9/G5A22jA1yeVicdxtsjniaxv
cQYIYJXfKL9+ZQG3ZzR3Xu9JA3QYvA1efXrK3K2eR7t/VxpYlWMcoXd9d8Ha/eUEtn9Tf3ueHVgI
I1HFmb4d6pftHwewl3h9kjgkQttZexZ2Ou3LnCwOUfmkUgIr5hBcPtmCXN4pj58sTVvUa0jWE9Gx
yBBDSxs2m/Zv8avtStV+TxSOEldD0IMQy6IZn0YDpDAjodUouFohqV2ZG5ewr1yHf5izPK8SiL/c
LlqH9S8ZnccyyMejjaMODaj/i4C6K8uQyxbXf2K4pDsvJziUz/ganY0RFu2xXiK8jexGZ5v5rpES
P078m/w/5s5jN3NlzbKv0ug5CzRBN+jJ7628UmZCyOSh9y7Il6iX6gfrFdRFoW7WLRw00IMe5OAY
ZSp/kRGf2Xvtc6b1XI9AzvEt/x1cwvrTfsBxpiOKtizTdzjC/pQg1hGLxNgKx3XsDteqiiYafxnf
x2nyHRBAftCt92UXtazplvHmUm7GjD3XWK5Vxt6492YHF67xZeGJS9zmL0kkiHThKlYlmwvyBUyj
hBKsFhlV9ZEVw6mcjYZ9Dd7GrKFubnyorWzKq78Rx5n/RfLLX89yeZ7w/1iOt9z3/+lxAgAVGVHb
sQyupl9p7ZQbsxkJE5JzuBfVQPxUm8o1oeHLgHRZhSx3oZs3HIZhQ5iWGgKnYfoIgW6EVLNfLOSd
q/DbJtaROfr6m8dEqT7/eEwsACSOEn7jhvvTBlebmUwa7t61rufOqoNlXrGT9oDbx2Hrk7SB0KAJ
TPgs5NAeKl2NKqzgSQupU5K5Of/Nt4Nk+198Q45pops3fJ6T5Rn6Tx+i4XZtm7CqUqwJE0twZ28z
ToOTZjonXh8wf3YXn9EqQTu0DVPlJemfi8p+kftFyORAy5BqE9ooUMYIM2FTDL+Wj5zZzDUzUEe0
7mtpFNiN8NdvbOQ4WJGibTIicDdqYj9bJgPHRmr3qVIFWsFnqNMy9XF1Tht46V0xowbyZv0W4NqR
eLHfSRMyG1VHIr+C0zJWdnP2xsp7sRRxSanQhtiBpq6+raw6uJVkYbYWipBCo7cLaIFWRpSL1TSM
3oZ9KcYMODRtmX6kdqSfR2xTq9QstKfJd59Z8eFzn4PhUIO5fimi8a3Mx+607Bt6M9e3BrNyPCkc
PYld7RP7AetV/yzr8NtuuoK9UFKeHS4tRiTuafns0KcXq34AlR86lTi1v/0ws9aWNQ6vZt/+YhbO
XZU91l6DvyxyrrTof0mK8Ua43bn0rYKynJGF7qf1uWEbTxLifJH5UFxqfz7iotd27pSQXDC7IbHH
GHlr7JVlzyZSdWIYBkjjk9a2aAC6DmVo76cSQQyVzpdovxrPz65NqOSDepicPaACSKi7HPKlhlq5
E6x6dOZao0koiDIiOD59LAl/hAG3t3mDDsUYohvo7XcR2uYV/4CUKwy9TRQLQoJqMz4ty9C5IPhI
8ZfrjhYVUo/ZedPPrllvLPys3pEyfR01/V6a4PlESEtlJsm4VSJk5uVKr1aazMNGdssnB+tmrrgH
/MnMJGYgno4dX1PkXqsFRyOVs79PhuHHTI3J9Ig0kLsm154GK38DEAw6XnmpF0sWCQsDg7fyOnbi
k/gq5pds2iT9FBNH7SLMgSOnY5/smxer3YL9X6E7EFR5LEUL1qerQfxIWZQEbNGC9foAhYtLG6CC
tRlGp32pOZx7lKBrW/O7s/krzWvjRw4XB8qYoR71pT1e6nuGh/6+KbRr2hRfjQEJwOFX4yMlajvw
y3Zs3g9zNGwrrVZcaZ7kKUTLg95o7Wb1zXLgazMRvmU8njiPdskYmRfPHPapbwe7RUgBoYW/jdWv
mmae70L95Js4yNmNvtml40Cj6OsVqXedHPQv4psQi5h32LOTG7uq78K+109GhAs81uydzjJwTQYS
Q/x5vs4pVV8hHXs7NdZTTapMyuj9zmrKS9Oi6Km61NxBihC7vqkPo03QqAN35Ui/fBh6/DJEfBcH
YrnSLcqTRcQbmwI4aIgkl4gTAkPFWyJ8DDAoYfa1VqKf6ftfUcWsxxLBV27d9ESJ7BtwiDs7ZUxb
+ZnG/JGJkdtMx1YNF01ICaxQNaYLBIsl0YPllmwEArln5xafEy18Vv7NRoxHUSJibMb+K4jz/NzP
xRW8/LEctfiYZFdK+72ohbzLU9Fv8zl8ZOk9HtVPf2rFxbFq62igjyfnc9kgQM56seYoui3ZT4WV
ajTgRrGAi+bHmnjT1MIb7rWF2JmJAPLgotL2RPDSoH5kpHFxGhyNcRmw1AZxfHLR0KwGQ9tnGMwu
xOAQQxmG94Nl1UQPazuhddc8MuC4GNN4KY3olz5DmzCCLeNzjHoVQhCRG8zX+8+lnlps84MSN1mg
Zx4ow9hEKHP/cnh31fg59BajFBbpy+6mrurf81y9WwR3r/qiCI9JFRMXRxlXB/aXrrUOSCTb2x+K
GUkpe4iPpUitmTQyjbQ3UyrK04gXIs4Vr3g+TQbZyct9HsRKpZOTnbh47KTHuxIb3hOWYSZNFWsl
qLd63msAXUi9NFSyl9zrpKT2hAIdRdgdI6XUy70MvHk9wMYYICBIdB5D+Nx3OBl6q3cwphOzHSXz
Nq1mDnd1S/2HtGq5ArzRvU9GNpeDYBfX8zYQCbZeOoR/CFKMQ6MhUWzVqYRwwBpVzguKwuXvsTRV
fcc2Sw9QBXg+k4EEKfcyUVuKMmbNJBwXyTYqWn6e9W8tl+1hUICKXPUZiengdOQEPBZW+R7UutwY
Tn3T+4lxotHY2B5vVuIAI1029H0lL0pUXydpd6iSb8is5M4TammE4TWfvPZEps+164rhEKFeGSlY
95rpNeu2zs6BcjOFPlJv/Jmrzm82SYeodxl7LuLqmJTlNZxMdt9YNpOhf1vGF7U/XR3cGJuFDxTK
/jE1KbWikFasVUSche6UmFF+O/jUoLqFuzybAbwlMVneuvq4ll2FhogcbTELHG8+LmejiTPp5IjS
vYJpXBVES90aiOIKNQBRXEbuWVVDYKv8wQSZHdUIjTU1YvGWCyTjmcYUBUMt22blpktKsY5LdhGz
F3/PPTnf3Vwp2ronCNdLPic99deRiaAulvMDIWsHjbecIx/qHds+X+Wcdm2+MXPrDCfH3+vFcKdr
VnzOksZHtYAeUSf8agoyY415niwAGcCJcolbUrpykZGCTRTrsRsN+EMda71eDPWhRWRnAS1jxfKX
Upox+QAG04LrFyFxQL3Pchsx//LM2FOFsGoOf3cOA1T3KQ2KCnBi+Z2rMDerZnFVM51CzgRc1q76
Z+heuiTAuJ8J8IpRCKlaJ8+xzvhyqs+F9dXUMr8T9/7jrJO7UytaBavKJ3DzwJbUiGq5OLOa/Csr
0Qhai5N91eoNkpz5XClJaIm+fZN7+YtVE9s5jNUp924BFfcgaOUtRcl4MgxhYtBz8r0xNeGuMEkA
tjvEfugcV0aVZKfKNG4KZmObKmoPquDYLMK5wMte2soothKJIgKs7lAXcb+qmF+VulXf62P5RerB
Uf1So1WaZsuDx9p+pvyq9VTe6UFxk3GtNXNooo/kbICc9KYFVbFblFUJ4wvIaYd8hAomxyOqbH8v
JwQnCQvTVRMUAcG4iFPsRL8dC2/mw9zGLmckko3fRTVdlhFZVzJLjjqLVl2UyXEMk6dRhv0RASgp
mpRSI1B8JqPffW6YeyYXpCcZnho2bxG8ypupQvSELf7smDozHMW4wSU/IVZrygWis4zpEMg4TP/d
3SLlaketIAuWoiy049MwzU/L1/U8eSfUUdYRM+k1DjzzEBXBYSkro7COVh0x8us5Y+6fReCTGEdj
KieaSJWn/hZxRbRrVCas68LJKEVyH3gJlUPdbAUu9F1SRfHVp4Hbk7P7EU6kD9V9B7nSzshmtxNu
dxdF5iL0cvA4MABHPhNozkFhihNxl+fz4cfpsKhll5ZV5GRqOYh5yCohJ0+z76MpKm8Ibdjmckp2
ledyl4PN38Nl3i+yL6l8tT3PLOlTHEKsbpR0JJRIskEtldo/nOYpQT6DNLQf7b5fAViYg3pP8jC7
HK5zY+hJkFJ0HhOowLvsysNyl2Fq2RNKhQIMQQ822UHFSXTbBUM2eezlrBascIqBj8yCmkK1q0Nr
Yw/olZefToEkM45k+/Pqdj2nSJLE1+Vt5khjW1uyBJu5hlj1KulX2aQYjig3R5Bo2yFDDOO2znEG
0L0WtrZbvHZNRESI3hv5GtA9gMZwzcPb7TFdXX+8eB1dy1yhNZ4Fri2WbGpUHe7R/xebYeLdwTF5
6jnNusq29otiNhbFfQQs9Q4laGf7HZgkcsxSW7y3kdmcIJFQCdAHZolYuzHl5lJLIU+qRxw/6RA9
Mh5bdXzrV4KWtrJnRSYmC4R/6EpzPQIQ6UvShorWJYqDIebKEWC8jSAv6RPKHcr36FfiszwZSCIo
IgI2AxFcl/dqmT8OejOjb+VrCleEV1zT4cFURbYqy5brYnHVSCwbtG3tAR+soqsRc2Fpx0z2/kEP
zB8rmJww2Ay5Ly9uo6/tuhI3zhhiLajZmuWi/gDzFZ+0iC0qO+T7FMu/7EPO1dj4FnNu35k2EqvS
bV+MlFPd9dFoACX/7lJEDoE4L7d/KMZpU/T1Qzw4/aWZNVa3Sku+vBI118XeILUezAGtGjNBx/Pv
auFeFoipkWfhSvjBdajDh0Uq6E32S5PZ5AkpNSeKSlgPgDMs67SQYyWjyxMEtscRT8UxruSNhggE
NUf0kcTdIdGnfdNK/SZ1WZIoNz1hXx0JLEl2SHxW9urJX+Y/ghlW26Y3EZt0ftbJIw7m7Jwacgcc
kwyc3rpn+fvSEoNMfYpeNPQnUjeMjBYxLh4Wq5GjbE+xPUE+1AGu1wE/M2smkcxKYb/p0KTWVVUo
b4BXn5hIFGAbCm7F3YA1btcwQOvMWt6g7niSThyee5uGXpbD0dCqfkfQijwugKlUBMBh0+h5MTFI
YVT7oHOJ5xCNz1pm9NeoLUj8Hktrx+CZ6NzGZhCy6J37qDzMvnWPRrCkGYhGvgM7W2sVA+Y2mLad
NSGhSYgPZ97DvpB8ylXO1UNkb4ECCufWcidGZohodGSgXmiIYHA2fQ747Q/NoO8HWvhLTQuTsg4C
mwXTxYIVY5DxvYl6hf2Ihu8hBCimKFzLuaKTbV7o4hymmUY3ygveit7aMBs4TwF8MphTLxpg/HUx
TdcFx7bUmIVH1x2DyV/urcGd7zLFluxjVkywRZ4mMWTU/sF5YZOlDdYcWf6qFc6tn/rHuB/k1hvi
cpNrFaOz2Pqm5XvOGz6jzuAoJyMNSKYp0iv9nQGDqn6ogpZGdTR/jgFH+mx5KD1v8gDfUppwzaZe
7uyNihf9XtV9+ygkRijvsvLcx6wGHF5uVAUcA+B79tIdbzPkp+tWNxw4x6E4OIGaIitni4HCajfH
d+nAfRSnNOome4u4whEEmoadSiuf/MS09gV9UN/bzY8KvuuBxkfqLS96WvDxtLw6y2y9SGqUU/FX
GdA8TmVyxnFY3tBe/Q0W4l8Nay0odQ6bJlMHCfWH5T7Lmt6Xnc5tWLRb7N+UJdGXodY0KWSDU7mW
isS3XP4L75n1r7r48XwoMoQV+2+5Al/mQEuK5JfmauEBU/MBfZ6+Ip8lwiVlvsU5d6MeDs42gsHA
yD+jx5pT8tbMgHWI3dxlZDJdhP53XNkfrvOfk0/4R7AcPcMUEHv/efgvuswxRtuUoELdV5yIGFSy
+aiP3lNi0LVh8Td3hs6E3JuXCNmUiE9dXBfJhAqf3+BDP2mF07B8S8VJ86h73EaDOJykRynanUTM
eE8MDeEVPZiLJiIHAPlG556cAXXl1NnHKQLAXcfhcakhPEfe51xQ6s8A/Jd7F705xzapmhYzoo1q
dkIaA7POH5g9GscuL85cmuWWoDYOBzoeHQXFpk8dDYCPczOLHpEMlF9bKRP0Iaecu8vcgGnDlBRb
TdOTNQLPVZa3/b4eyNPpwr4+pwW4KkkBp5cc7iUEUYAOQ34G8XYpJHILBnjcQU6f3stWI0LcVbmU
MMuAXZ/q1nkiTfdgYsE4+CFh7uBFiBpQDh0PAawdoFX2+3dLwbZJFJBEu0zGSh/a4CLhYMS3+IpJ
eXogDeoZIWuzqXxsB2FaXsxoTLeWqnYsyp7KNHPiMbDPDg0CP7Y0AxbemPBTb7pGY+wgCS3tGxyj
aKvQXR16z/7Ep40DQNWrWVLhXIeGaSBXIpCrSzaT0cNpSCS3ntibVlUihiyCHVnZ4z7hrHSrnBid
gYI7FAET+qzdlqP1MxiMFce8m/Dmp2JTl/IVGU/6N8tf81+sT1wMQewXhMXj5/35xOYcQzFz0x9G
IaPnnBHbHG2l1lPoi4CsIGJjFgROqiBdkZLgL39bAxFVq0anJXrele62MFl745LIYZ/pZLHGjR6s
usT/zmgVNvAF678BeFj/lf1PFeBARFHoKVQ2zh/cAO7/gm4f3utCg43c3tkG00BN7U83LYayrPXq
x1xQ3fQafSAXiFzTTe/mEgUoSFmefZxIPGjauWm6cJ3J8FubMwCmNkZjj00bNkYcihnCPRBVLv6j
+iFIEvcQucdlP+C1YH96L3ZwMEDFtIQkB7vlVZpPcYUOpI5BuOoV5rsf74KTvWsz3S3dA9JiR7/t
FOIU4Z8qu/B1Z4nkrtUOE6EoFyHeTa2688L81RyJUTHr8DkxvXevRXq4kNP7jpMgoxja8Kzv08o3
1lUL9bcDpPaXQ6GKc9B4xEB7VTja2sdMS07cjtyypRyvCkfATAzvQip8nJpQGMXkZIzIf5UOy9up
HXF+OL9ZsDLBnT4w3BbMywDgpC9JPdL2HBfj2zIUCcFpk+VurtQUetdVfoRA/N7x5WFZ8iaKD2VV
Lxlv8tZuChcn/Mn0qYIUDJhpKd5ShdicC1xgyFx/WgRZpyemfPit1Jor6VCPjzgklNAjjA0E/EmT
r8bOohpRuQLLCLJSKjAFpG59jp8iGZkdVOQ7zZ32bY2WS/x35JL+9bsM3bckDI5DhkaIAlHezLQN
Bsbpn+F6apJ8MKG/FXbzEqVg65e62lYSMbdmVJWmzFAVUWFErwvkI35YNugJmXs1E6W1MZLZB6kC
YcTIfJZ1I63JQksunhlOxafM85AXxPGW7UWEMsiazt3MQpvh1M6KnPsexNZhaWBba2eaJY5U9eVF
FRQ71OJNNMi7iAtQJ0sg0NldKBlMSgbfds7Unsh895Kx2aPt4Loto9Py1bVbM3FqhqeoOhUdvwPh
D6up050jOZAkro7rGZfBnhUUg5UoyAGmkYLcxbFBfwBVjOwv+PmAsEkHQh3MzauM0VWDXYtV6b3F
UgWQe/YQzoy3FrIfUApr7Vg5SIMKb017MdzU3/ECXReaX8Ksh/JjhkAOVwgFqPMDGUuUOMA18G/8
vIYIE0JSV+258qiu0ASkCb4CvZeb2gfJujgEm86K4GMHb+HMVh3dMao+3cXxFjQ4AxsjuiFSDqic
/wQt5B+wrEDxY2Vna2sRYipdqn9HkHjMFbXTigElNsMAZBY/jeryECwjTjLq5KbKVOytIrDrDLhL
ESuBp/oNA6Y2dgg9TU3MhE405Rh0N0HHqR44RbdKNf9OhgQpm+44HForf6hn1NFzETzrIa1hm2E7
aZ3gGnboy9jl4MMfSjIX209NTggvPRfjYTIx0Pewn68HpkJ3c8S8z6p17ckd2u+okem5xUuy1AK+
jqu2JxvgJgrbt9if4p+qvSLzVJeG+VDYxTN4chLXsENuHKX1bCwct3bH0xtlDVK/gVlnqGMsJJjq
ds6dch8lZbdxa4I58qG7hkV0LGVjP+J33VWJGj5WxBZ6bA//joa1YGH+udryLVKUhG1bAtyY/geh
c67MkbAIntcOmApuV8a36SSMG0PPa+JCO0lf4be7XG05qmR+j7B9PDkM2kDTjqexpqkKYwZXNrd+
iB3tyQAwrrXwqOc8J05rTvRzaokvV5Nb+vfy1KKs5i1FJlyIA0whGBMpzYMv4mBjY67ZeCNOAg1e
30FzehSMhf2sae8hUa0bhgkuArMo2RWMWfaVG6ro1ZsBztttZ1KupLN76kq6FnfyjENMJPny4qeR
EBBJ3GZdhb3YJjlbGDUZWf6jUPrfcEibU9XnD+OIaDdSz71lPVejlv04yHCNnjKN6WcbaYlCcGf7
MSlfxEybtswI3Bwvk5bx7Vra2oid9wWegtKj2Kj4udZ+YNs8bxedSpXZwbZBSeiW4bRfzpNRwTaW
IX5vqngp/7alFV4nsUJ9SrYErUuaH+V9Lbw1ZpiWtN202SxjlnFyAxrPbJMj4Arm+Ma0mWUu57tV
tDkBkf68Msv+2SfU7uwGX73xXKdcHmTuWejrVgNECDRMhAPcFqqoE0plvOgyStjKFTnUKMSTbdPO
LzIc6rXREEbnaeEOZuJSQC44aABj/XkS0f2yflw2qFo1jFtTS48AYj8rvKrroiZpFIg2m64gu9oT
U/2ebTksfY6iqU/btUnsKNahDt0w+8nQxsyPJIcg5H4PFJB3r2cru4zowhG/rtePR5Oj/iZwqnlV
RkG2b/RyN0f2HftfRo8xg18G+wg54hFqoXLVooBjFGtZl1q3CAlVHuRWDt+yiZHXhMaPBXU2pbO2
5kbpoyO+mZhxRJDW31Q7bCICRCuj1RO8lu/mUVqHwHRDZJUFOQ2Vk14W+cX/68Ct/y5K65/ytv7b
VK7/DwO3AC7+J53K5qP7+B+/i46w05uP/Pf/+p/Xj//97x8sI0tStpZ/ffwm3Ep9zU/olknolu/Y
aJt028HprrCqP6lbhvNvdMTECnmeDQwYQdZ/pG4J79+IrXFsrl+XvC5H/Xb/SN0S9r+5wnIMHXGa
7umQWv9vUreUFfEPTY0paHRBE+s6yTQcwH8IjcOkTRJR4NzJhlQSb2tVZz2zX4VjXhFl3xajCI6Z
ksB7ExkjXY6UjxV8Fvdn8lDkLq60cJME6Ukgj2PrxWBq6LGv1Z53p3NZE/TR42i7qQuD/PhQbguX
EF27B+RRI9hhraXyugM1IQFyWlI4CnTIa90BYVV2nb2p+R8MLfplEOe3aV23QHKB72HAMWfj96MA
VhDZzE029cD0o8snVpKzWR/DWeLkZ64DeomzdmL9bE0DDkOD2VcasDTd1nav/SL45lSM7k6LkXpH
vniPW204BFbK0H2MUdsgjtj4AQcQ0mWcD9rwGMvnQHCDhCGpHpbPNQ9sziy2Rkoe4lyjJ5W1ifwT
Y6MLukpkhItMFWvtNMXiqBdTuI7D+D0e3UuKOudsUV1M7afCRZ4c4h1WHZGEqDbcE3C76CD78c2b
7xvKocvoQbIQfg+2Q4+2gYsWZEJ2CXv74EXp76wbn6xxqlbl1H+4GRrcyKGrQBjBCvY3U1kEq3wc
67T7YKSF6dH2/wqM8obHkLlpOalTEomIqWM9jFBjhGRrY1JIYKXob7PzlZGTuw3yiHRJuziVZM3P
+GU3U3HWA491ixFn61yiZsiikwE+raqJ22a7TEKUiqLX2/4eJDI51TC6DBspYckVVCYdSUxUhTH+
JgIpmmqNnmlj9LClKWHJfLEgIsvIvbf6DO7sNChONdlXNbwqx2Yd4CEgRq0DLK1UBzkwvCpl7NlN
42fRWH8J2/e4MaLnLjNfjeANiy7PVPaVWJ1GjqSqej1vOwUYCW3aRS0/sSgwsUPsnF4jsdwXLLTy
bMV4iunp6PzytfE5puzrqhQsUFaCnqxJZO7LvSutd3SSpLyO4EjArmxNhyFIalox3CCkwkQpknqB
/ToH9LgS5nSWqII3nXyJSXc9FoN/I5voN8YAEGK3Q+nEu2CA4R1YRAybRoy4CI2jbO3nSqTZpRmQ
CiUQG+7M/jORqExbQL8UFflGsKjKXZgvyFvFHj/INRVvjNlNXCkUGnrJTYOB28qQOuCxG9XsDjGr
0+zm0HjJyrDYFrJt8GB0LtMDl51TVx9i7PmVHD/ZHN+ZHhHKRsLypSOAjS1MSFRtuLe1bz+o53PS
EkM5N3qz6cP6V2FLwJDGQC6Ai9rLjMpNU0sdmXlsbmIJIMswp+IAg3ht5GCN264itC5HrlXN3u8s
1Q51h81t8uuW1InUhFJFaizQl2o3hT5kFd/5tP30MUgqb0f0drLPauZIHiqvEXrAehh9cMRTNJzA
dCHU/AWiKj12repBbHMLuKBYFbl+38mC1IxkCwUBV5UHYyVLoVvZrafj/4x+QU4yYAQUH5Rab3ir
kzUDC2aW0v1IMc71SfRSTUWJdo0asHHFLfRI8NF9vvPJQdpEBaNfOzbAREV8yurxRieHSbCqQU8y
TTTkjdtqIcWVph2sRPksGN4kexfJ+WbAbLQqSEaEJ8SqoR/UaQbRpjZIkJ5hsw1YHEnGRecTN++W
kthb1VRtDbJ1cXe71DeCUK8xEyuSzprNqDnPmtWd095cS9KIiMGh9vDY2dPoHjw9fp2K2Kapo5+y
c7aiJn69noNiTbEBCM6rzmiqLlIn8K0cUpKwprvODaZLOjyn7LV3iBigBXifM8tTQiJ8mxF9/R33
xpbRwZ2tQ8iJtKNvsFPwanGMhslax23G5zTAjbcJi1wLz8J7HEfPvaA1zf3A3YHSyLb3vZnMaxvC
HIs6g2HjQDjeIJ/CnjOgHxMCKiwkgBMp8Jl2Q/LhRHa4icdLi5/RziK9JMnKixtJTK32wqpnX/CS
oumbPfN1QCBnIKYhp9Xlgf0KaNJ2MJbHwj2A56xXna1TPOejDnTL++0j/hhN+7vX2mvcDTUi//Zm
7lGm2ljFwLCsU52RijbcVB1q+zzAIq2ZHYJO8i3R3p59cvf2jc2aZnZi4i7rmFSWNa/Lq+ewlNdC
3uopzO5Kk3PBskMmP7b5mmaDvfEGmF8Lj3x0U7Zv3j1ToGPNAA09EOEYOW0e9r3HqUI5XHvhyajl
mXvyVRSEMrQ9wQe5vhm9t0ybhy2GpD1AvgoFUU96RxCdGgy/mzSQ6Jkk0ZyFi/04zV6DyHj0kh6B
zIhQpS1aHkeFPuWyA9VVPZjTCKgHSqZ6hTMd1GPKJ8ZxwBMr81+e032HNlM1380H7sqvyWjINQK9
TTVursMgsFd9G+4YeMHKSewVbAsOa+50pnuUCy0hmBXy9bpSAMiuXguEDSzy2qvh8xtOXfxt6Cj+
Kobw3agP6hmGYMDyGJ7Qa8jGalJJtlV6b/KjVLKLCwCu5yFO6Jh5uVbR1JyaLrAOWoa4X8NNxHqG
gZCHq8Fj0ByWOA0dzlioRYr4gwvJwTVHtliIGBJZQFiogLCRphnMNO6iR222fvtuclchd6M0umK/
fAXfqeG540lM/e6h1vjc0IvZdnM7UifwFmQ7PyJtt9PW5HEUm3HuSPQVeFNEvZ1IIIYjVxlr6b03
TjZjjaU38rPoM7b8WzekZJqJsN7E8XAc0mmLPhP+H9y0hljwzUg7hPWleeM4WI9DvM0d/dj2BL3I
gFGw2XQPbUhcOAbUlRlWOQi6I9B9XhrL/eXWbC9L3dmXkQnkfpppjRvs8+TGrfv2YRjDYReNRoAR
R0I2JEiZeSIjsZIRlI1/rmNS2TSkXPQqst0XbPqCZDs5PDRF/JBPIGqS9kozU5GPEBB1EZEuBZTT
tYdtUXIguw5bly4LHhkE8ftaokEnLc7WKLcpa/3CK000wM2tjSzIp5fnJrJZAIz3LMaIDk02KqkR
/WZz0YL5AaYhsTcR8ore/irlxM+Z2SzcBWwd3rX2CFDzcxwIya3RIr+zahtNMr1uV2D6aQa5K+2W
A9HW9ji91Ug4PXmiiGjXyrMIHgTX8tqdByJHyM8cQrNdE3sZUpVpV382jy50lW6eXtlvdqhETQ07
EJ/EOK+lkMHFdfhkczjrSO0zgl1NgJEJdjgGp4TzUi0tc7kZMiJjBWE81U7sXYugPFhTNN7O2rvg
pFp7YfjL6/NjVWN37WQPS1d6a38uLzSpkdVrK3OYvp2w5fltH5hBF6jbNsIOfqM4gqPLGeLXHqrf
nWQwN+l8z1OlnUqwi2sxOBFlr2tufKN6DLA2VMkHGW8TMvZ52KiyJnGSGwQQewAFhAiR+TFRFsMm
ZaZuR1QOY/eXT3i1E1q8bikhKZWEHeN8UoJRtUbtKRwNoBclYJsIA+pogvEKnpwMhl0v0o/ZSnZS
N0lTgY6k2+UmsowbDklElk0DZD5j/ZVhHyo//Mz6PUXVfPBjF+AQe3uksHtq910SOI9uBeCC0O4A
fpPH/AYLENGqHeOc5JAgou7axjlEevlqMSloLfzRA0MbiufkyzcBDWfRe1q11ppCigKajt2Sk8lB
2D5ZZf6WVcAFcdns6HfMjdKeMgZN97NFYGXuvOpDbxI4n650NbYg4vsrLdSdWbFrI3MI69qHSOfH
iEEe+Jj5O3mDwh9Dhgn2usvZWFcJSZU2xI4ohzw96e3VksG5hdC/Em1+Arno4p1OvZUSO7aB/Vvm
ubxYPEDHduRabJGWOtT85O6uqoyjQSu/vFD/thnobVkyj7ucoMcp5H+bgh7Nk5Jxx9kNqPx4V47F
Ae2ajrg9YjPvfDpepfMxlitXaP0eSTHSv5xxVV2msLeoZc0Jd3I3Z9muzHruSMRDE/NfpNFdtLZY
u8XQmrVcyQsiiN3ueOhnXMme5GPqhbaPe4ZLkTwHLmMksx3PoT35fKy23IukOo3mE3wFe5sYgcdt
MpTARVxSPL35w55KquuaerEqRladxqYevReLyteOw7tRs7d5hdjahJUg7b/yvHnU4J1lpn8CYqEE
bryjdg6uokkyorMIQkfc5q6QMoyE9o2IusbvQBPVFiDrNdDThOUCH15fu0ccp9mmJA9Z4P8LnFhs
80JpzmXAU9NdJg/8JMNMRcom9NKMiR+muYzi5D4ps8ch4yywSjIS3M599NBqR3X+nI6+sTPm8eih
wOBTv0gU81iokI4OaXvIchxSfnUx8/CcCPuaVNpT6xa35Ry/m/w5qwACH4AqTCbaLq+CQ546yabt
eTfsOL6oRc7KBjEWOivXISWVWgIw7PzIQnLLXHCX0CI2zvhF48s5nZZPM66/HQkxn83ofkoPRIqZ
us8jJ2LalR1tW7YZHbpu6TMP6IMQpq9JslYHLqpmy2tDtvU93nv0WyynUoaNml62WCSAgk1hB6zT
Nw+zHZAfFddIBrnyK9sZdokZYv42s53VADgzJ0A2TW5z61kXCGJAWttSh1YXo1AY7rqwuWmaymbG
icB/rD3Omdxfs6VfM5olQtKGP8v05t5IfS4CZZoZkejC+lppESLrqZh5rArjVuA2WJdJCLayDrfF
ONJUjAkssz7auNPwZhb+Z/iCWwahWB3FG2Dhr6Knwmmd8d7Ag7RGdLnx8wlQmYI5FOPMvkFHmTRL
3Ovsr9mroznrUhv3ZsETUSTDvTmLbDtHDzGieXyHzE4nDC8I1JNXHvjr/6HuPJYkR7Is+ysjtUcN
qEJVZGoWRmDM3ZyTiA3Eg7iCc/71c+Ddi8wskU6ZRS96lVWRERnmMEDxyL3nmrF+dZ0Jrkl/185g
YIaL4ziHKGVdA4534PGIHu0wK4nJA+GCIqPtdhOpn1z3LeffI15ZJTe1k+1cWowWvXfPMDtjvDh5
x9uTm0r0QQKI8BKeWsu4r41hv/TDA9CgsBVP9rTckll8q73+U/R7GetHFnQJY3ahN8KKT8uIGLM8
S5OBjiirUyVT+C6ixcmjnhGKB2pilYQhC6569G5O5Y+QCNWyTE0kyQwJDHqhlATarTTUj7qXzsEC
fAkycixoh9GJmKgtodGbOsM+3F3UZH/v6hzEuZpZyU2XTLNETMSnorZFALfHJkJuXv5QoGgxquw8
jMMp5XXoUBMuqgMBq7Zz+Fj5xnvdO3d91v6mCrxij75oX94LmP0bhI6vAtZgPKIjHdBGhXS40cEw
jYe6uji8B3Hb3XDGoX/FVrzR5nLn+WSDdnX404W+vS7Y56q5oDY61bz4QW+0ARNr1yT7KWe5ZNYX
T9fDhjr4Iy/9N7zMD2xpnhvq3yUZj5VLh+mWA4wqaRDfQI+cI7ADeVcV+oKCu02bS2QdyKpYNmGJ
Jh/i6wYGlgeqS1qb9f3X2MLZRGuQcQ5ebIMEgI0YLg5MI2LvwdIs2hQ/GP+Lkjq5WOGYHInPeczR
zFfNbvbnG3d8dNiB5j4NuF9CSRT+S6JRr4QdHsyJ19amjONwQ6AjrMbc+GHGxq/R5n0qKuYGHUfe
In71rXOjy+kmGlVgDM6wa3rYM0jNalM7W2nrb5XLDjO0v09c/LLw6XchwM3ZHESZH9h199sfJHb1
4oINLFghfOxCfwwq/1xMBjg+kgDT4CN7ZNDBvt14j4VF1Lq0wydKtQtidsllsV4BsZgzRsDJkrei
NbhWVFC7UISHvFL7wYgfstT/mc/N1Srw4awITCEH4j/db6ZVnLxenTK4yCJ/mVZnTZb2G99w9k5B
Ylm03GOrPI4uyuwqImuzfdMeBLfIHI9Ayuh9BiT7rnObGr+X7F1Gj6kjcJb7bz5J1/sYJJoBlpU+
QkikNmQNF6Z8sismk4PzEOGSuq1tAqBlTwqlvpnFfT5UN+j04n0sMnh4HmGbmJM7mb8SzleR7wOy
rqEpTAp2SqHcRuti0qHLAhRyAN2DPrJ4sFPjFe+aNxzqGXlDjiauLR372DFQwvr/qXrBWVyvCk/l
73O0z2XZI5zNGAQ1IVMYOb33dMOWJE22wWy6MZuxAF2C2iuCZ4Pjrzr2lmoCvVB/0icGaTK7W/D6
r62lQMVTX5cs8FvuNcLBd0ONhkSUi3daJutkUxxsFOtiuayvApLqDZy9NI2ZD0X6TdTecaIkAOc/
PlZ5HxDUSl9ZzsP3NPwoBToSW/kPrRObG1l7KCboT9qMaoyxTgaKzmceqZxy5c4U+EY+0smbNiHq
SA7QbexkfRC7A+OBBhw9RU2O9MR+aXN1LXqaz9D7ZIRyMfOccW/b/WwEj5kGWwoSgdlQKfqtmqA3
8B5DttWwHA8N0sRKkPtBiNKXZkf/EEvLWB391+Lx9QOS4aPh2tsWRfXLSpvvCaPbI2+Ofd/MnGAc
8feZ0epdXCQfidPeC0EPkDrP0MnoQslD2uUKcVed+G+6mElI4k1Xe3RDMd7ptmyKC72eW9n08h4K
rfgq4jWfFRT90FcjpohS7syUj6JzOz+SEgapuVyuOfwhL8vl1gBmeDAjtqzan/GcDA1SemLOBsua
76zaU8fWnH7FzOT0UidB0/ImbrzuhzMyQx1iVLfAJH5mbe+gcXd2yVKzy63a+2rg4e0z87vdxD9I
Vwi3w8QQ2Ea1lNdeAOhwBOePAY4zwxA0dTinnkfg2FcDISul8kjQL3Vtm7S/ZtN6bltOLqxz57KQ
KBMEwvUMkAfJ7WjLYx4Q1NLlLkt4h3igbzeo+/XOa9AtZTEHWBGC/oeTuUMupzCOhTD7C4g5CfEj
I06YtYXGgwrHkEFeGI7LLslxYMUVsBQnC1fbhOQ7oq1NGVAc6lzEmyod19RfNG9gTLZjyvR/MmeG
j7aT7dW0YPeRFLnO8FKyan4wuMGrpSZKUV8NH70kPzv6rxTONoPVbSEYDJFulx5Gh3dETbqW0RnZ
tu4KQbtD6Hhn4U3U4gP7BZJfNrIZjnkbbb1j8nctM0bTOHZ/96LK6KY1e884YvFR2mQG2gsOnfi5
XIrsWPYVmM9hgExuY+idGTWs8RlOyx3ZZ/3eTfXPOiGVzRFdACcfnkRIamScIJyQ0w+Rgr630STt
ix5cc+w6EN0JeKwlow+RcJTWrr6DyHEwq8QOeLy4OWdmZF7TSgC00Dtpmz2akfmXKvSKYBGnzA4t
GnG6wtRPT4yWrxELAAYeDY6zNGqoruJspyExRP0vS4jbtAa8VVNoots9Cd6+N0tfndtqTLmIIN4I
+eUdtzTX1h14ohjxIbKEDuxENxJrTRpS+LVNes09UpQSn6R5a9yOLQ81o58DF8i2MF3Yx7wkj1rQ
EG6MjgswGXr1t2b3qCOuxHVtdZOyoOCEp5M1wt0QmTdMVYB7VG9x3Z9tyKKzqc211lbHynoI70zM
SmRzFf0m4wtkHVU9i1w6u6zy2JYspPt56U/dS3kkB7oAKbIR6iGuW9idZvzNSKleWOTHIcRpfwXn
LH6JYmg5h11NpMeAj6+D13KuCSQ5poaj76xFPNqJFdOeETHOMMk6tX780CkXtEPMWF8DDZTR9xjv
UmmMMy7OC2RVeV0liI3i0Seulakt5qCtNUuEb2SWKLu8GgIsnALNvbfXUlXKZBeHRJkzdnW2PuaK
xiJqsCcEFSMH7XGjbZb3PZsjfOJhlz1ZccQmbJ7PE9mNFVPVDV4fq8vrLbIUoMgWKVa8vVIzxT2/
+oVJtdnENVNvn+E/mO/+zjOA0TE7u2+j9KYFlcMfCySOXStMMc01Izz2OaLTw7iZGAhw6oHntI+M
B8/hWR0K26HANQIyvdOtN7BMjVLvo2/VcAZB0fMDfWiHKTzTIuR2ZnOEHoOewpzZ8q0WZid/Vwbh
8M7s7oblDX4UHCVNlFNl++CKMTdZ3MSbesru8gokru/b9W6CW0gnt7YGv1OgXhvTwLYZs68wRUPH
o/r7DAHKJhtLyMs1E9JpSX/JaHqp4vUkpwhM/UWBN4S52HjVdlLNEY4QluWu+saJYjAyAPEmYjVs
QBZu/BbFJKk2FhaAEVus398O8EItjyVJhuxoOncVKFs3dd/TxqkOy2IpvHgoUL+QrUlzp0q2D3Eb
/Uqd2Dh0dGBNnvyu7dWvRpJfnRo85D5NHuYIjJ0E1FvauCYY+bEQ6OowyuhF++Ruoi6RqAbNPZTa
x1l0aK+aXNGG2wGMM5qzxEe5V8rvqdXS3IXcSuUcIYXDzROZgBhZSTLzbW57o4Y6A/OXZ4HTOC+i
S7zUGBklKwhEYOgPYbpbrL/1AN/PJhxpGeW+Ytalh+rdwjlNO8jc16GJ7DuzPSdN95N8hDhYFRsM
btqXOCSZs7UwW8M9b3CBghmOKLTYGLOnHESdXzQbipy0xbnorI0ne2/jRLQC3LNbI3W5Fyq6G81g
3mseHAgYrqy/qTHrXhujf5aITNseISAKq5Sb3zV2DgD+zcTTewx74vvqqWMkWQjeriiAQk4D5I3u
zszawwCCeAt2INsoYVgkDDOebE16VdKyZWBjlMIyfBalJSBGu7+rmGSg2nf8TTbrMxqiJ6lbjPjI
XvG52xtiNos90H8Siptum86wvGdknC0F7CjL5yEL7zyLrmiULzaRZ447vyi3v5uL9NGPFGUdcrBx
2HMJkF2HayYRB79RwuvM4ICG9U5V4lH7P2bp4dLx6JCNOH5MKThzVJMOqxTOi/Fe4QlcFcORkePw
9zE9lXAupN//LFv/ZMTlSyrlq4GxYsMG+KUilKJf0osFY3bIy9u8TAKloiPeUry82V7H+c9KDJ9l
2/yarfob42kwesuTzdQebhwzLVcs9YpQvhm0ld1qh9FgBUqxq8pwC85M72vbonGjy6AmwIVWc5pb
rNCiDGOU0aAydLLkNQmLB7i+r2CZjgQJXEaye1kEjGLTWo9JjTO9zSePS69+Q7Y82zM9qMNKw0Uz
P+c1Jh7c1kb3hMzVPAKdZVI0GTZvZxzqZe0s+6ETI4sWZJx1XtE4ivRIzB9hmbU8bVValMxkxnJj
JcI/RQ6CAjuDQxARH4hfKoqf29o+DKxdzmB81d7xWZ7nTKburIJlb2lUchtPc3dpEboJM0JN2VJp
YpmWOJHIXXB8cuB01L0naSJu/Mx9Nss0P+IHpTV1K4NUp1hdtSm2/NLOQC+D063GhtON54Kt5KHr
5+dscb3r6p5yBBbaXufA31UYBrFaN3Cyn/aYNdtTklaBgzuJQS2luO/k800S448kHHTdBpri1jdf
EGmCFTiIeXrzZ+qk1g/dHfPcR7ZEZFIs3saDa3sU7DIoSttA5RQXS9Qcpn64ZHEFTMM3H9OIPn70
x0c/jns8e03IXQlWnaDCbYdMNOj7QxuyCGR8z55qZNwyE0OPeIWmnN6BVN0N5ics1o3xkfiCLa0T
fbMpjvxeYdd3eHo69oQRtaWs4E0YjQuzY6JCBWiAFIEnk/SRhH0RQpe97bZvaBAHen/Ge3GqEZQ0
GShn2b+rlCJw3U1ZXVwAaA6YIBVPvRmf6hYsnoX1/zBZZnFR0YRoe4rxPGZcsIg3CTRVD8pH2O3Y
nQ5NFojY1s9ad2+EeetDQnTxDnbBA+lLmmHR9MxShjEMCwRZEMcQYQcB3ucdRRbfjLVZHGUh5otd
T6gic0zhrc5fS/3bENNy7uOMImOpD9ZY0OGOLjKCahxoocFbSrTrA/OBbT26Nv1stnDcmMXGBNJ+
lHOGFw2MNW/sk8TZ5Ye9v/MMf7taZoLGqIgxDutjqChZm955rLIqyFqyr0bXFRv4HMgWEHAxTkdV
RPRnuNcpm71mqu8ArVlkCMzLFX3etFEk7iAI522a9FZ+0iArHfwV9HH6RurxVzKyT4MXeiAZtAfW
vEqE0N8TShygGlS8F8fpMpXVs9kyjfIYv50zZMhKaBRUM0FBFdFTxhiRoxUhTMWqlAJ0PFXFqxdO
L2OoXpwecpHiULe0ox51ZfHytkNvO0ILnEMS3jzhGrc9tUOWtDQmPi52TZV8TEV8ZYw9HKaoIMxp
oXdONLukqomqwMO5WmcUEzmYf9vKoTGY2M1dtqw3CX49eN4otFzHNNg8pst5KHn7x+50U2nh7kVI
8FzUsjH3C+S2OKnlPjPH97xn/pgk3YIk7X5ay1l8r83eceaXsWEBEdbdk+38Fs2avoXhkcA3nRzJ
0cw2hT+TbWa8pobPGrlhrkguybc0h0nKc9VDjtGvQlMlG0tsQo2lJwMgPzKvPZIgHh+tN8OXr60W
yZFpr8Hjz4S6t+PToDOJEIqIxJKpz8zu2UikjXCfc9eHdlFFHm+eekBmNHr3ni6C2FNgTDSWHwbB
YTjYu9nu+63I7zggEn4bH9wIPX9r1oyna48CdggLgh0hFdJ8Xfy6IMigz66gyzf10PmAUsWp63nD
saKmspAzA2UDsZ5Z3vu1eROOxcdktXtnFic8LqcZON4s/fZYyhuHihDxVfuxVKveIHI+NLmzfF4Q
/LU8Twin57UyTIzkzffehPKZUnk3k06ns0NMIopbwiM1FSis05Lkp9YEjRX9sCE/47vVB7AlLy4d
ZcUcnOC7e2lM2JWxpuIyfzAbuRc+UodqREaTtTsF2dMCajyPdh1khBickVY/RkVF8hHT8IAK4aVF
E98tdrzBm9sz9ZNql7HFN0sDpWzmHYd+OmX+e8LJgEmO1wiXkLtmVy4E10VJlJ8UHdSywgPt2INR
RkbKRsiZDXL0rog22tguWwlQDWRVJD5jrE5gvBsPIRI3kOtGT5wD0IWGORcJYjqNx11nWN+o+isM
AM6nmRXyoP30LpoY8ECHhRVj1PPeY+7CKK6wkiDESbwTnX1AsTMHYcEdasaM9RbY/MWg1XYyDcZf
HiO8BS9Pn8ysT9Okx8p0A7rRewrT+dqQcEnrRRGT3CG80bumNO8cEwmO5Xjn1MmZU5Ms04TtPWsi
isXK81hKdcQxsEonoXI3T8aPjAUG0h8+QD9jxg5N6jZZ71yr+Owc73EoCL5MXIRwCCd27axvokx1
Qd+lMH7r4uRkqFdcjodIvBGQ2b5G+AMhPPJQmJNLOWGTVugdfDehEC0yuFny2jYZSAA2vbvBXG6n
gR0vBgw4K/HeIJUhlumJqD57i7ifDNDSNw6N678p6Jsbz7FuCZ0yCASPIBR20Rn3LkuCAp9jV1X5
gePn3tTQrBdqv0UiQMkoJ3Jhk5rcWMWOjCqD8rStETw1INFJ7cyZjm4Jyrzgijzzp1LsQzeWQ0Zg
OxsPERXFVgzTGXbYa77WrT1Upq2fDh9KUTURe7/FJgTbFnSl7Fjkm41i3QffHjnEANNnIuPMujOA
fp5wqwcOp96lZl5C4VFd+ymh6diGU5qdpzT5kIBVNmFCo+uUDgkVcfKag6o/+t3EbcYRYOauGQCs
u4Zr6LaVM26x3YY3usDewDG4BQTCkrhDCEDG58YV0aW2o19m5cdoCEtoo6+4OW+tCJsViy0H9UP9
OA/mXcaJCrCqOTuMpbapMnAUmeewF/auM9WwXYgL5xRyix23FtZ/Frl0+B/Egb43sePtKRYBdElK
pbj1SYcgU2swlL1PFiRkii2sauwSICovcVXNpDmETrYZ6avRa1zX0EoEDcxyK8V6LWdCUJj6QeQ+
ySSNDUK0i18sEKFvsSweTXBo/FDbfiA8zeyc8qBETyIt2+uFTnzvTRxNEh/mZRFsPVsnmqhuxm9p
Awgkykxvy5ef0SF5426mIoQbx1NWpkZ6iNSwz5XepjCDb9akEtNBBUdPSQqQ7kAkk8i9Un28DLsC
3qO8QpJW4U7vXLxEio2FB2uXqpwBt6UFGBz4AgCGdjQHZtrj3A151shftlH6EIHrglBhhBjyGC+8
KcbKu+Z+T/KwsyRb0wGlJ6f8SiFN2A8eaJ0l79YqNG6RTAmvPy5DeEumdbthBXun8mrazoKisQpR
1ZFX4e0st/wojHDeJge2C5ZFGmAjWTVx/I3CeHT9YUA64zylC4oxd7IiBoo4LI28vFhYC/A3MIms
xIVIyG9zWBPdE47fsyUmZDRFZApsidl8vOUweHD1FV8TUZyTehgEpW022qjVCOJ0cRmhfFNJYOiO
MMvXIsrrGz9mQuIM2V3a46WLLZZrTEzi1L2vOvmjTN1btu8IA2xSg0SDBpfE1mKT5MaB1Xx6mJcM
dVltM39w9pNdPjfM2FExFYxIuZc2WW8ieZj1cw+eaD9b2sWihulVWDBYlXXv9hM7B3IML27eJ49a
VA+Vg3pYxyk43wQ+VWdUV8yvePsTxhKxLr57PoVErHD/K5/ZASgaS98OXULawPzuWf0HLkZUGTI6
M0L7aOvZPZdN/Mw/TySdTt+K6FPVyBiyzP/mlHKBpyK5VVVLXETRPy+oHi0kD25qH3DRV1Ts9gF0
BfpkLjzqzA1UT3hqNaNgCGpwmRLuPr6hAcHdZrI84haiQJKzGUXFsVlWQVNjfNoORq+cgofASAUs
iXBGwjnpuIE/I2kp8eBNvzrRcreOdKKO/KR8/QaHCAEd827PofuLMJWY8hy16jg7xmOGdoWDIMRk
koyoeEZ2UQ3uU5WxRsrDp6Lg/E4Me4f+4pcx5IELJ0aYBPqla1tvVe6pAYPhTAr18BDWG2YqOT2B
Opbk6JklQmkis43zHBfv0HaHjYHEx4v6FwjWyNWsJEMbERGZmDfigdhUkr/XPYff3S3+3o/c5Jkd
vEJUremDF6yS6On55jtSnWbQFu1MlZF3PU9UxLVpV2ggIE9kzgVksFTcxz1Daa3zLAj7/NaFNYnU
1ngRWR30wuAgnIfdMqIDZfoB7QVod6nsbCcmTkIukdUgk3HsqsUegWRQ1hzhkBNvSl9/SqDtNJzm
O176QLoU1FPZ/jLyLkh9iGOQNb8v5YdReb982Fr8mOx0RhNS+qiZ/EbNfS4GHFzeXeejQfaH8hFq
Ot+vkkGyKkRmJAINyWB7xptdmbnHntSfweQ1Hm1Up9ErcGU3XoKytp37n7oh1ypVw3Ko3d/ZlHKV
0W7zC+RO8IZxF4Z/CtRfh0Nuk+e0QWmZYD6iUeirz1iEq7tpPtrLRH2Q9vcuZErwYz7SA129rhOf
dsT+hbM9rZfjGKF7DYf0qV2Mit2b8z3kvzgq52WUdhpMCYsPVRBAWeDZxgiGzAD33d718b5ipzml
9BH8qBQ5cpLPYdKQvxHdarr6sUSRb1Ux9aTjk0qjN6Z74s4lUo2TYluJ5mMu2fksU3dyLPT6rBtJ
pLH0d2PEDYEGgEWX8yNMp+8DGoGkrPBsp84lqZtfYdm2m55Lx/rHuiSZ9YLYwD/IKnuJjAmgj0FG
1qzioHXYfhshIA+ZzWfXW946K9XBYJnHpjG9q5zmk8gMmjsdP0qvf1XoskDFQ4czh7g6pG1/aEaU
ig0JM0GaskVNDbAEvZrvOnZzDtFAqBgZUaeTgQ6Cpx2o6oOdleYBy219bOza34SRjb7eRblYRZBb
Sh7oskVUiMbUPOqZlZ7CeGu2yTcfBFnFrGbj5uKH21m0HlX825XFZnBimMOwFQ9yrOkhlmeQhNEt
GlFmjZV7O/jH0TKe85JVdWg+EugHYqFPAp1QwFQaU01L2zoxZGNFeGlaaIwQhNBxm4DAqlOHCnQe
kJzP8MPzbj6G+XUqi+epI2DRFuosuFlKft3LtXdk3bi22+alaxkq2873ET8T9EP1RlxREuAH4mXG
3smLjSvfAJJ0ZzlQndcsSeYP3x3u82n6rhgVoeFBD+p50671xI02kFNHuf9hz8PZNXz7bE6Ep9QG
pvZ4NH9UbkkVOSsdRDNZnYZKbrrwux150NfV8hbPcDd0Wm9LS8+nGIc37LGFSdgY8uCCFKPbG5dz
VCVmUBikmaSsgYKwqe9Lz3/8b7Hh/U9y2AksZ//7//4fHIL6d/lvBrvTX81162///dF2//qHIf5p
muBnMGG4vo13zeJf/Ye5DjzrP10fd4BypRAgtx18bys7MfrXPzzvn450PQEvw/Qh2Ej+1H+66zzr
n/xWwOimbbnSdXzv/8ddZ2HT+wNA23OFv9IsvK+/w/I99y9QDoVywlZf61ZpFE96lvdTtGSHZUr7
o64cDzAyKwEEbExWbAbxEo/U1VTqNy8kTjDLO4/+HB60QeOoxbDKTTGearrXQ9z8DaFc/RmuvX5Y
3iPCdi3CRlxlf7m0/wDXlllukvfEXZ5M6R2T0WY/RNnZbKVHrFuOWbVPoSUl0/2IsIbUK3Zzkrwv
pbJ7xmTVt6F7QEHIKLtzv3/9XL1BR+CbJmMBC62eFvdsJ+Db8U+vZ7GXpC5nqMXRO0Uu4jcY475j
9wdmbmYxeRefM7A2crJ1R9yxvTjKpC1OlW3dKYclFdybKgiN+LO1Wc/HxNag0wJju7HH1cISmkdZ
ss4Zk/y3WP2/DfPU45cvuBa39gTIkMNbX+IopBaymjdos8PW6szyVilbPZKmpY6Lyda97ezvKp1J
rY6ch4GT+aQb7Fu1X16J5KpTrQ4KAQzFxihuPNorMKC1xBOXEmnjg7dEmUb3XnE8Lp53YY1zazdE
A4acK3h9ZX4aI9Ifq/MSTke2OP5rOxffzSmlr1doV3sM5TU9DRcr2v3hUbpHkqvL4n8VfX5fxkXX
/usf9p8R719funRNoTyLltohEIs7+A9feoOpzlC4ErcW0uJNBdGKaWoZkoit23Wu0l7sam4vXUmL
WIvqAogWdR0daw3IbysjBmVhCLCiSJt3M+IN0PGj5EsdnShl7pjx2zdwWLB3+OEN9MS/RQf82wPm
Y0G3lO1bFlZZd03R+cPHr2UUpYudsIm2nPZUZsVy9b0EWQpLnA60IF4VnG9gYwGnP8COVwe2JVXg
G+L6RRRMyEIlHQ9xao9vvi4xRSBz+xs2z3oK/eUY8KXvS9MRvonV1lzZPX/4lETYNrNNott2qpd7
oy7WdwkyODHaW/Y/8WkyP5bYsc+AV2IkiKeCsvJCM5ZduxpkXTt3u0x3z2RPXTPIlhcndLvjf30j
/PtRJYXDSbk++DiBTe8vn9E3E4lLCiejnCMrgEzz4fV5GDSOmd50PrteannKUh5JbL9RgJON15xP
6Aqjp69LOaPK1JLcpjjJuoOuH2yHFLfCaf6GFvQVBPEfd/JqreaWlYJhtC3ZFfjkRZjr1f7D1fSz
mBG2NZFj6fqf9Vg5L2F0S092xZ0Di4a9ykyKOTPo186qeAzb9LOcGfKxytnSBg5BbLU2udClvS2k
+G0tzafnDMCErGyLOdHpeuS8BKKvX8Jor+fQoFZujUo2SRey9PRr1B26jK9xgSIykvqZUeDBDJ32
AFaKfOAKKhfcFsQ4Ydbe5VF+j9pvDgp3fFkmCZA2ZUacr/iu0jla7Ocs+Ykgqn9sI4YGnpt4l8jG
O5xtJ4M6+W++6T8bvv/z+vG0K0W8He/MvzzyZdmBK6zZ0sC/rw+ZtMRFxgAzvs5sc+RoW+gketTj
MUOPYw5KskqFPJeuzo+mB7BrsZh2uAED8vn6Nx/u396YAPKs9Y1pe7aLu/2vb0xlEPBKOu22qMzu
6BRQaXre1BsO2xtZDLxypumnINMPs9FTVOXnGV/NItCRwdl0GdOPB2QnUPSo+HbaqfPdAEvvbkiw
b/3XH9VeP8pf7kMunkL+45JGwUf+8304tcaM/ouRvdXqX2PLNSsGN282zGAzno/pHaIyOlwbzkNC
X/YDIAt958yM1Y24yIwJDNTPEd5FuVNJgwqtcM4F3QMEkexN9yr7mze8tX6iv3xiz7dIiKL0AW3n
/oWz4hgNCwd37WELFMm8g7MTMUh496y7obC6YDBBAtmmHcgZsy+NhTxjXu5u55Rs3b+5en/ON1vv
Qmm5ODd9U9mOZa2Egz8+xYQs4vrXJvDcniVhnTfx3WKn8wmq1OvX/6Npty/GlBzpOmfSC61oa3jm
q5d2hG2sT1/uZZ/jnITQBzLnmLkZ9CWTBAFzJjscJG9/0XI86biRu15YfjDWxtEltvRvripHzr8/
Uco1eYPatuJkUs76kv3DieSRlSMFCCNiSUoddGBsb2TmnWfXPNkRYUWxZygC0YXkAGHOE5reBXM5
UwSEntN6wjjd8k4n2+0jcis3zuil29rsqwBwvY24aytqoPLZ3FyKvq/PiYYFZFrV/Vjh5cJkLCtl
XwbiME6Vqqvgq+7KOt5ziAeJjkoBx7dr5eHE8YsnoZbNiftT5wkMLuZTYzasxVSxr8VH24QI6UJk
7tGkf9izE7Mw9E8AvR7Vssg7tyPSIyuTj8qNfoKlyo62LKhwov7mi0ADktQhhb2Lr23CkctODs7D
uM5RFeI8tiOk+3T+bShzsFg8BMI3qm+lKr4lQxnta0nAZ9rGT/Xkt9ssx+vQeDAOWA6qavQuM1ko
V+mTEhbbtwZTYLjjt5pnM0BawS48Rk9ljUS1NmX69FWgjrOOr0nY3vm8VbDGxm/R3Lr4vqw3phZG
4E0wAvUa7Ph1geIFap4cylvsHkcC6PKtabo3JiQhVlLMKDD+lFfMBR9wZSsyuYw75H4bHzTZ0TPA
QakcSfBKcfNV/ZOfIToty0TS06SrbQjQNe+K99xi9ZQBszh8fcWIIgwqXbml0GG9XRY/vj7JOIpb
IAnsKqgOIaMz4VJzUHvFD9c1pvvSCM1DByybYKyWv1ewv0oW7xl+bX8B47UX7JREyHeex+HN13kz
2ZQRaVg/44lmj1apbgi6Eq2BoXzcSEvagEhUG8Jum6OvRzLEPeY/0uI/H0WLtenGATLg+iJN6vnJ
7Ihszbr8NbYhL6GMZBMwYaFZ2U1z6DtP2LTQbYwn1LFzwA/br5P4nMndHkFDyLYRWcjUKHEEYU0c
TxP4MmbTrMcqSNsc9V40GzhHpIWtBoNb3bYV2IH6pObQCKo8IZ4dsUjvoIfq5cSXwURlmrC1GFWr
38fP2q80g8wKOPnavAxMp5kvYs83SAjwx/ACYg5hhUCjF0oPKJBE2J43iXtC1Ud8X8gGSNc//cEF
WkdOl4kDc9t61s+vKjIBbc7Z5uyqFuOTLkYGE0Gdl0UwGxUfZpE/rJZxy9dNHoZN+SRMGUS15V2W
imp+fbjnVJyZ3x+wpN4u2ithQdjwoshZZlAsvAuuEh6QpWPQWzr5sVhbSCMiuFrnHgK3+c1GXAgG
3bpDOu+f8lD9GoYc/WbJmraJErFPI3q02SkGZpnvnZu/lBV4ZkbRj1Yy+3dsyGNYcCQ1FYevq1+5
7C8qZDIgB5oDMo/wSdblByuDaylQrlS+3+wYKTEVryBZyMbv9v7oHfXiO+ekYmzZOzzwROTs7CJ/
dirr1UqA4n3dfwCGn9VoupAdWQgVZc4TTnTswUHimrTEM7RxfUb6Re6QVd1Nep8n/Vud+p/0DjcJ
7vwA+vmeRJk9OvRpK0NP7LxKr8OWCNby19WZMIBVCmJgOXPwpa79aiOIuMtOHqbnYNWrfz2mMJ8z
vfWaFCqiCdkvStUIHsJbLupnjdq/m+LkFDPZ3+twRLzM5G4tfvG6eZfeBDKD6AAF6Vw+OWBD6iJ3
Hv8fS+fVXSeSRtFfxFqkIrzenKQrWbYl64WltiwKCihy+vWzQfMyqds90r1Q9YVz9pkaBKwGDL4M
4RXSfKZLdsSzLOtKQXUfcAzk/60f/3qSzZF3wHxo/fBLNrG+iJ46VFig5vphk0We5meI0PrYXjo8
ADAe2BEthVmKXnp9iLwwuoVlg3BpfZnJGckfG1InExTRZ1h1h0IeB53jjl+etHrpZ1nGr6dzxXsf
MgLAtpe+L2kE95SrtV16I3Q1j505IQYLCbKN2Myc2Tu7y1bQaXw2qNy4vmBmatvTWdDf7nyPy5sm
sjtrn6g4sAUbFhsbGDZEsWayuFTVhK3T7SO0IgRG0t3cQy7BbUY852E2ChSIyz2AomE61YLY0Sqx
T2vm5voiCUeepOPm+86VR78mNhrv1WXCppFN4poMVrJjzUPCsqqn/frHaD7cTdhr/9hYcBGCGF8H
mPo45VzpMvccJNnXlFrIzgd1pJda79/1xvRKeO49Q/JgCnE9z2NxSQImHj7YLoPJI2GTyI757aIx
jQ5DgAEAW/gL4Yvz/7+Gbvyx4s3GiLCHmMd8u9DYkibufwZtnb/k098UXnKkp/Q3vtmfCrXjRSg0
7OwdQB40Fojs0kNqady6HDopQbZ0pWjBgOgukN0B+JsZ+MOmdJ/qOevh5+vbpLrwnia/7XgIH/qx
g1WDHerZf3PtNmNdwYTJ6gdENHHuQRVN9MHA7OpDwSACckH7q7k5+oWBTMnHoO9n7fjUJO5HzAaV
osljj5vO40MC3fdsaYY0oRP+TUyEOB6vjU3yhifnaI88x8dlwVkbu0m8ndsC5EKgo5OY4lONdR/N
non+I+upkdevqidQgjAfGPlVER1TFqwwb7wLmiH3lIcc7ONg4dsuySPFulyes+UV8nP7NMoxOFSQ
lYjP4Tf1UKiOpRFtm3mmnFHIochXNNo4fRUAMVyE+/An6pg1I9ZLIwBJgA84tD+M1BQvXp19OTnb
Kei/qjCBC+S862uHvj4Rghe4JkbixidEMRMiGETrfgniYptqh0bFI6a4zVlXcFNMZ/boYMyT+m+i
ezLPEEEh4oG+kLI4hKWMOSGY71OivOP6T1+HAHpCSVkjQFQ6ojQsR300B+uI8rSiF4OZZRqTv0+Y
d+1JWP+jfb8/uZE6OTPLjLwb2x9E3GJSmpgqlGgpsikjfoHT+SiYUScpaiO5kIeWe7LMSHXpo+gl
G8W5Khr75ooGSHQ6nEuVype5YqMK7gwUjkvIRh2/m0M3YihQr7g1FgEc1bXysExLm1mkbOdnEVny
0GYi3PZZtjMqvRtT8hbzWcAadMEd2EFMuHJXnwdMDQeM4phm8fkh8N0O8QtkVgfYNfB02/N+r1e2
YX3YIZx7hrswfvPlQq1AX7AORU0xJwdrKpBeLLXG+vriQ52Jm2A5lRLr50nrx3eL74C9FeS2o7AN
JUlfrPp8J2FBRh6fk7cWQfRL9YwoaNcXwjzAIZ8PdCvVGWNCfc/wSuPkXAwv+KS52GSOp0hrwVG0
FCsyGgTi/7GHzRQaD9/ndjXLL+LuEGpYfkW4mt9vw2lS+/UgNkM3ItW+e6wbTksaCue8nKlreyhk
+OXI3njQGfLHNIXEso5YQ0jCxO6QURCWpER6WCm6rV/QVa7FmGcF0C0YDxdhdxXIFQ4IfW+sWPZN
n5BJD/l6zqLhab2DHXR0EL0dtV0vJzH1ezvorOOM1hmmdXho7T0pA/VVJ09RZuYP648IVvdGewUf
0Zzuy8BVaX21I/YcIT4pCBpNdR6Hw/ruN2TrHMKUBdNoucByVPtzmDAqV8Fj4BE2rUqMBxwk62hm
fdx13YldN8d7elYmSYO8sbrZ+JIyCqJc/Yi/+yFaroy2izE1NP6D+WstbIRO1CWy9acZziYDyOTJ
Z96I0RLxRz96yKPkRNJjbustLCtn3zX1Q1/Ov40gq85wpbCE95c4MlB/uRkCiNbatq6YHkiHwcFl
FeVh/QIqjLpVD1rTMpUDDA43Cv6leG+l5Wl9BNmHU/NOGuWuCYuyqBhUM3xue5dZtOUhwGAOzUtA
ggz8hj45Dw2RB5WzRDDDbGwy/WBV8i+QK8y0Ok6QvzEyIggvK97cWdyZwv6c+vrqIgf4NUbJgzW5
P4GCvBuxLw9sbYkexh9N7l/fuz8IMO1PdtMBASDkd8eILjKd8sHPa+JPJt6kmK9sWKz+7hCmezdA
WAh2FVf/u11RsUJYju8i+FkB7MOEEx1tD/8uZp8vgXp5V7CPQXoyn/Cbtxuhac1kw44dKyOa4BrV
PEC62SvPdD8N+BIZHArWHgRy+wen6+tDnRAPAoZ9g6ZPDMiGsHVvHetP13oM+rXqdjH08atR1FuB
dIzUZURAqVPgq6hzgCwBSr7lj2R4kEei114QHW+Jkk/OZgSMITDH17GNm50b2G9ku8K1cdx0j60y
tGNKRzw2jtn/E3RGE8MFXrSXgmUdxj5kuqb4T1SUlVU0wdDC8UJkc7FXSIYxuJACMzrVq4wKeQH4
gZYt8kmT950j1V625PpegoYMujS92ck/7Vwzwiy2jc0fZrNbbcXJz9IAFhAXZFJFNP5YuapwyQTs
WXU3g9ybOn63hfnljn1zTZCMsYIXROMMIUkmSzittdzPjuAGjJKTzep8Qc6lB9dHt8PzBUNQbLw6
L/dtrHbSjW+5bTi3KfOYjdKml7iUICJC2Bqq2t3PM+tjhMBDq34wuPhKtSbyZsL6VTH6hZENw4Vm
ahvGwRZ1dsSKxvoIgqk7hhCpArc3CGsL/0hUi/hpk2lb1+I0ODVPHZI7UlKxhg4UrM7QXVHuAftA
lNPRqBcBhhk3bfAODbtxJHcxWCFeYfLH683fWLjHhNYqomhh5n9ui9xny8tkR0vnVEZq0e7R87dk
s9ZzgDh7lq9VPh1NO5tOGJgO5HL9lyRPLggIikzCKX2XZ7RX3XhyGg9FAFjAIkWJqM2rJ1Gx5Y2s
npwarsKov+h21ZWUjkOdFncvIz6hNZN/a4D5kIXooUD0jGaSbsc8xBaSMd6AhJPZ7NvxCLwbfYiP
ciQuRMhhi/eAoHHB33vkBwaUF1wLSz5kPfPdoDyOMdYExrE08/HrwO8yYdk9axcjb4dLFGAzfeGP
WWyF200PdVJekuErmpqjV9fPfZpACINH29oaN0KkrkgkovRmWYZ5Y7b84oVE14RnuWg7unz+8sfl
0O6icZN74sUPo4soVHbuAr6YSnXntII67svPtjKBRTMkskl9Z4suwCNohga1Gf43CPdXBbwGRUrw
ujAtCVzdi+yPECXDvCL86LLod+wg7PGC6BzlM/Av5Z+plX5hqXagHI0/zcB+CrmUojx9psB8wK73
34RBEA1CeKk6hYmhnHaVBZkeqS+xY755mAOJyiaCfK07BFWiEL9HK8Ws0B16n7YJZeU9kuUXV/dd
LVZ05kcet3BTbGwfrUPHd5UrxtkAxpTUz3KWEfyqkLTFEeoouc87T5l41e3mdxvqQ71YNZHVRLt8
AZgNbebsYvDUWYLRpBQU94VdfdjEi+5ZGZBESy+QF7D/VT0Ye5calcOcqky6we9+iJbkk0XjMRIK
SLJGFByDSt7qSH25Ifnpc2q91KmEV4DGmzyuBz0Fn53nhJCI6MyQrX7FCnYdBp1+B2oKGSxqcmRl
iMPlwq1MTOOFbdslzQheJoNiQidLViVuwEfEl+c5zjwCbqhmSr8UEKLJrTKaazbn/q51gQMZ6s2p
oC/hI6dcD9GcpJQJ8Jtep9Gdri5axXJ2vRPgw20xWuWG1YehvurlKAsWrIv0EOK3nX7k22YkS/NK
iQIbkkxmwsHgn45rq1gqrAABOXrDBQN6AAwiMHdOPkMMiX6xkSc2oUoYGGUW+FfY9wABr0WEkjtD
WgLKu3xbBKgnyvcv236xbVzi9CT2Htyj9ut3PSAATjwM2qo6m03EHodeGVOgnjAijsdCDf3BiXGJ
1Hl8V7Z/SWzO2c4P3hLctCxbE9iO8xYR8blxnCfqjcXTSWQYheQl9GUGz8V5YM68R2yNa6ebBkLB
FHniGTtuXT1hLaF7zxEq+5NCMDly4dfIdF3Cvzm8iy+3b+9FcGhLZjVRkxbbztrVe77EXZJ3xglp
1oYzenjJfKKqwmCCZcrUkGBffLQGvjE9Yquli+KjKTneWkIHVQXQ1BTi2IuOY5BA5ThEnTr3/X+p
OQxElfWwTNjc5O0P5tgEn7Qn8sbRpitabuXZyPZ62NtJ/YZzGOSJrS8+vp8T8puTUT7DE59PVlF8
+b0FgaD8mNLyZ90mX2TdCFA8dnuxDZFs0WMoFLumtY1RdG68TJT72v3HZDN51j5eh7Sn0GBWlmDz
Si8IQZn1sYtzDJzuqfeRB5xog7Z/gALJt0H7hbrgvR3QDvYWckLTY2Xnzg3KXY/TNzLa69BV+HmL
XyHwuGsk72aI1Z058bwfG7lvjOx9bnOs+SRL7LxoxH8xtsfCwnjNK+BTQdiL9SXi+EALZk7TVVWK
5BgkuKM10GyL4Zm7EsKxK36jJHJwYfYUUrm4VKQjUAxzurjsy0ES3crAxDjg81OLgCn6QIMcz3ib
p3/D/GaY6IUIQHmZosuMDmAvBnIKUHkuyOKk2tkyu3YMBwaEAge1aJfLqw+z9QZdhAoy7h4Ml7LG
K2wXl4bLZlX8ZuWRbfqY7NOknW9uAJndKFoiaNNpO8eu2kcI/inZ5r3vYVoYI3trGbWF3wXdNAg9
+HEI0kbHe+7du9cTFdr/p2T7L7bd56nosU3p4BWYZr8b3B4ixrXwON/wgyPXJ4zyZE/Yn2MbxWqM
wrEES+CFHptD08Ret1F3rZ3yEVSuBTWEnEGviYqNR828tX9oK5p5JRhEGIYFyIOGCkiXyHbiLrn9
2R9LjioYIQ8S28aEDYBY1bDZoxSkDqs881LK+rPrkxnJlvGUV7DiQmgdZPgQV1Zn8LCMH6pMYERW
7hem8BYSX0x8EXkw2p8/KJswaeHYHIPq1R1AZuRp6+2mXv+rfRhogTbN/YBsvHAn7GwDxYsBJQVT
E7rKdAAhIEHdDbX5kXbRfDT86gEjMLTPHdEvgIIJY6V9qT7K4IzvaNhH7aJXjE2Y0YpgmI+4zOEg
BhjmZgSBTIajCY5GQNKEzk6WM/ydK/vFlS3lDOxDJ2YI0MSCw4rz2o+b333DmE++oFe+uBRgYEzL
Hf0//owq0hspLSIcS7CRAigqmF0HR7NFn+CG5k6xTZgUJWuUq/4CouU+gtDbgV8TBG79kTI5lxUk
OSljUl/AuqhflhzLi8Zr35eE6vj2XMO8J2vFqRpmo2Y0shPw6qMVDA4U7tr/OeNBuWgcxptm+a8s
SkEsBNXz+hdZLYcvbUoAOZgBBELF2c8g4Kx/Z60XylXmNtCEZzJlKWyemuVfagXPCEVrfUr70Hly
wtl9AoEYw/Zo9uM4jMRkZf7PYpDDrtFkACeUiinCKoAp3ENLq92bGUdc6D+EvnNYMnRq1NQXDucB
dOwMM1gtOpEoik74X8BFjtF+mDNiX4NDksbu2Z7KN+kXITJxmgGCJ/EbZvjMJP78TVrC3Vq6+m4K
jgrP7D3qhI9wHU9+4MDISMciP1uYKFp8p1QlT2EPI9TKpuFADEFzLxaj+qoqYEOP6YaQBI6kaSST
IU9H3PdKV0cFAWSnmgpcQcQqfEmynJEfTRV5pxqI5r5fmlEFq2pv8j99q53yj8Qh2ZYSV9HCzCig
K2eAFUdFDH4wVHyImQfahw8R4LIL7Jl9H35pT7mnOf/Xgq3+xcW0as+W9j8fnYUHi0Q6LFEwkYdX
HAdr/tNDB8QMxZsffdBGgW9lbMb0YWBrr8er6kdxwHg9HrE87nvL46ZuPuMaQ3AZ+O0juHYqeDmd
59btCGmgyCuiPrmd7CQQZ4/M9w0Zwv9m2+HG6OpmH7cU4rrjeHSVVdykAeTCN6L80nj8+C7Y231i
TtWTXRuIhCWq72n6Qdgkrq0QFV7Wtr8o3hIyvPYEXNvIbtJ7kU3J72B8pSFgA0aEKYus9AGC4Wed
0fSHWf1mBN3w7LQ82+tYqaS3V4A1oR3XD+4E4MFM7Es8279K1YaPZSWroxem/9pJjcBCIMOEfudf
5vE1iJC1rVOToBEullwo8GQqsm+LQghOsntY5/CTF1sMXqV/XucR69SnSFCj+FEK5dCtqh0iuXyX
GuajbhzaS5GcY+myAFwm2lbe8Ahj5bw3anEgTQ1BNlYOHSQe+SmG8vuxjSW9w+CqkzUYRJuUgCzt
7i3FVkxqs/9IH+k/zFziFKMJ9TQs65OecjgiYdwcDVD+29kpuRKir5DR+rVgdRiz58bgL+t4IvAz
4CkwoNn2XgtpFRXfLbPp/2MIIJTk8lLGmHeWh5nF3Pik7PYtUdZPGFoosueJUF03+GL0fZhronDW
RV3psFaAzX2GC4G7CvvP9wg0gEpCH0t5E9fOJ6omBw8C45xV+pUSzXLF6kyJGvpnaD3YcjpAELoZ
eYrlS6B8UsIdueDnG64jTJNcGPzW1M1AZ9gKYszDBVp66b4Nwf+JEooM861dCYuATw+qyCIxEykB
7G2oaAWBqjB1YJqxTYsl8y7pb99CRc3oFaw3hCA3gr+yzM5LDKrEGIlLzaa0TbofFJHhqV2UlCGf
B5mC8aYcLJZZI4G1jmjsA7NYVM4zpcDUTBaBl7W/7che3SXayzDNKOr5jumlIXDMBPhVo4x0OrMk
ZiCZ2PM6Zr3c3uzXERegnChp2dMa86Ly/7WW+SSxJ9wykTM89QoQEM3yiOOU9hc5DmkBwy4mBKqG
+S3UPB6g+b02BQgoimV6C2k+u+yazxmoga1bVk8tKsSrWbuPLo7XgDTTcxsacsssjH0BZCRSF5T3
YxmL2rJOSbxn2I1Jwz8mjfNVtwGJOWM3kdrDLyIjwpPrUt6Qq/7xcW89kqPOPOwtmW37PtlkszSd
IKFv0d8wh6o2uq0J9F5m2FGM8D3UwNX8yU3IXbdOXj+RUmagZaddOkWTLg8V1Ahu8yF7EokHvDvd
sUnm9MWleUjx8i/HLRvdEgQSF/qcoUSL3GeiUOEgLLeB/07Q3nTVNqFdOvBvdYXSTCGpagfP5Tgv
LmLRV/oNoPeaNXwGi6KdhvTaEv4bBDmRsbCOiA+5R4m+JNha791c7lMBGax3FmbFAlocGJYG+Bca
OCybyjPugVN/rg8N3ie9rePqF7P717jPf4cDOLHvN6EO4bmXRrWvFyxWSYqY2/mPMqmR0JGDLF+A
nRHFlkWvoAHLC5HB2BtjbEUOgtvTyBBgWznuqxMALBHGVB2soi0PLW7dKcAdxVj1/zPxsKEgJbxX
7mXOZeu5AFKEy/ZSB3mwa8V/NnvtK252oozz5pyxnMwU5svCo+em+RZH0WcCEo1PWg9+y7qMsI3x
yq1D7UIhfrBBhd+dcn6Wnv2BBUw9+lbSXQogL99fEkNTTPdDb5EDQdjbsq105/Sn1fYFTtP602mS
UxIA9Nesvt3QevGSrjo7ExaAnEgtnDaBv2tcO35KWv0ZWJdVqoDjZKEzuOYtkADzelI4/LGF6h4b
/1J8jCdQ8s/oTKbAYT6ZDGhG8DDFA8OBuMYkmrVck1PS+Q/rrxK7AYHoVDCxqejJAmzedoXzTU0p
6BSGwSdRt28Z79qzJQisqGA6FB3SY+zKZwjj1q2f3IdRNcbVN4IPXXjP61OAfktcU0X8oBY/MS3s
KlchtlD5f3FPbqZqL1p0A3PP6m9eE/nUp8W8a0KW2CPqSdMxf7Z8Q3yaUIKk7yK1gX/eRQgwhgiV
cyJJmDIQ92tINMa0cfxAYUWKboWDXKQK2j0psuoKOnc9g0igg0cRzRMWcj3vFP5fLNrjv3lQX6Un
nW2Feoyim7WzRJqxZ0kF1GGp4NYLDbBRvWc7dM7y6r4WJbox6rMgpGxDFPcALQxxdW6j5Qzyoj0t
kXLQvQJ0TVxIdQIYNZy+CG6K/5i8SqvOcy2U1mN+vS7KrvqygqB/GiZWJaR/9DqInnMXqA9OtuBo
pD0gnU5cVQ0DOiyYzS7Rcl6w0CfmKNmJCJ9em8ViH3R467NSv5EsBzUYdbTw3XBfCvmn84r1803b
gfO3H3frd5UHgXOSXXx2IQizE86f1+NqXqQs0il2oIAsWGuqY/jBVr8Q8CRYnZBQX2lYWOnreo98
C+hRRhnvVpIYF0PNf2YEChR0BifoUhj4glAMATHjXoT2n3BipmaG3WnIcTv2dWKcojq8MduH3mNM
yQbYqnmMevmZ4Kar8c2BtK8fI5itj50X/gs849yn7k/DHlAvuNhft6rElBtWnbE34y5kC+hiElgO
TL/FB5vVnLiD27FjpjJzo376nUAOPKzK3VW1J0zjhwytZjsylSGDehrvXboobxfKVMODRWjaIaR3
ThlHgFggdyX6t+4nu2VpXw7150ia1jAEzD2M+hYDNj0kvvfUW3wG36ohCgoNceDq4TDd4JIatzAJ
J7BIxgBaPX4MY9kcMsPoyRs1EfQuYgXumPiIgfmuh1d7agBnU5Nu8pqsOoddJYnpBKQvgdDItFkB
LjritmvZePSgR1o1GcTSLT+Aw7xpCN1fQ4wAMh3q/VDaxTbGn7n+9eUK1H+bMmYA1i3mw6U+8ChN
DrUfJXvUHwPkm0w+2gOs2CvZ1IttQp/6fIlSkZy26yo/6yhz4Bvf3ZFcuhjVszPX+oCx777+E2PE
UMcCgmXRRUxnEpY8uopBT+A8OXkYKA+AQUtCVQ4jvir6JvikEl8n9SY3AUMw1qI8kcybskfiDI/D
XBkXVByP6Mx/OTG04FgbmHDzJbBFUd6hinOHTB7XL9ob0/bmj6xmnOWgG2V5sqtJby3b8Rlk1Wel
7R6sS29QZKKB5EFYu6y19Oa7Iah90B9wJweoezAulAQ8NAsKSHjA/B8mJDk24ZvW+UuH5+Kx8JGh
VYB0rspfKMejwQyY1zTlOICpVxGoPab1oRT6kegH4nr5GFfrxlxRekqTEUdW+VeDs5iYYJ5E2rLy
MOThJYlVvK0Z/O3Wb087LX8xj+YN0/0MNzXqZHd+mZhuPBX8oF1QJ4QpGMmOUAOG6QJA+FpGkuDW
MDHpp8l4VL28JL11NhNwo2utURgC859AtVjO7HL0/LmK7weUnnsiK28QspfqM1hIEwCmD+unamUw
no2xv/uoS5VBHJePwi6YSauFVozEwnKni3ABsY0QX5BSPOPsTy52Wb6mvXtI2updJuOD5fag05c3
gNcbSy4SmD1CsHxruDk0N/h2rGXeq9qTx/XvCukVjYUotipnwATjRp1Y5FJ4kQY1vIQK5Mza4uSL
MCI1HBAV8XBfu+C4K46VUB3zm/DGHCe8B+mzUEJv/bZkYBs2IZgK/S0fmogAG0KynB1It+uNmZ9n
I/WO62kep3VHfx42FyzxyTEa86tLDCDh7sXL2p2OXGBMGCN0QgPOWthDH4PBr/ktpLV2pqPa63py
rffIVHriCK+CHEA0lcwI/LNnVrRWEidyVnwwN3bOXTVM3BHM2J0kPtl2nCAS6obDehys4lyOr6NZ
mXvXEuQL9+JvEJdwhDvoq4m/HduoPXWk+ML7HJa4QstFpYF/nLywtxmeHxcN0ETkpbBg9dnByoYn
h0W4BAl9TGOKEOILsFDHASvGBGI6TeqrCB3AlwGdce0hxuVZd45DLx9Tp3pen2STZGtb81MxxvqR
kEn03WrFht6YS5b8UF+/F9sGM/jOBuy3+KHWY9Fl2crceh9q376iocLerUhBS3nFUBEaexvw3qYO
Mu8IrwtCdFSe+17+8Kv+kRAkex817CKDZHy3LOkcVhUsUmz7RxwFe7+F9G47EnVcFl6RwRKj48N+
X87WDADhvi1tQmk5XlJfARAIfIOwKlY/Ms145wukpLV+N5uuOBmN6TzkWborF4GLyPSnv6h63aTn
8ezsYF/EJISaDnuhwhkewunswKdZn8lsqZj9pWtf31RPDeO2c5n0+T54Yk/5OO5dtInV0m3qRcxW
V8kJfQTxD8n4O4RAts06Cs20HRXKEcqRqRg+M10hmBTM+Qi2RvnoTcdMjfkXc3l+u+U/FVP4xB6S
QzKk/I2a4p9YctAcdnssw6aNaf+nl9+GmKtfMm2nRw+xHTDsCQIqqqyubT7WV8xbiu7lXpkRqyeD
81FyAgGDZy28WvgC3tSr+URNjHC40uWpSHFa9Kk2djUESGB8arpOYEN8zoILg+O3mrwRwnH/oc9l
9zvyTwWReMuRLu+c2t5JOCw3wwK628f1Q4J1vdTW39gwUXZ3bHfWG39mnrABu07UOPAZOFYGzapR
PIyRX1+dEYiTaZGQ5pTiGbntTzU4rHBHrOE5Mhjkugh82jp7mlX6lyVM9kikHNwsiHMsV2CahuWv
mjf2MNSYfI3E2inPubgwH/YqsNKTSYu6iR3rL/EkDIzQQVPxkRGR5QFQAFC6O89IxSMQLcRXLuRc
5X0RD7Rr4iHbN5i897OOmDkv8u9Fkfl9aAgTz3kz1lsvst7cjJUN4zxvZ/usvAgFgEfMcJx+kdmY
BGJxzE0r3MZzy46Rxx+ZT7TI4gACMGzd9bXimAgdJjuLLmvxYS0CzWCsDw3ZDTBE1XDq5U5VHlDi
RcMct4THDhEcnt79m49ReCdsimEMitS2szZ9hxCuHPPgyNzW2xaAh7bf7aKu/19olGHyKSrDfdLp
OxIQUiSkItC7+KxkhyXclTDwdMwoJQeUMjft89TOfwyHBIA0ZCJl+/ZWOJ18aV1Q9FCh17rMsJuD
Q4TGBgQf2jCvYJtk5T8yCbSuc8CzV272Hg44NmYzenFtsW3rSj90nd53KufXIlxtM6ACZZJeHtuc
aKfOGm4ErASXuZreGq3lAyWJ2qLU05V8cS/4aYJzbimQz06Njm0gKw8J+TWfvK2eB5KLbKatDndT
NdJf1XMJzFw9TxL7U+Y/T5aIkOf3/XG2hx82B/Jjk/NLLOkFy5dnpDFBhjXCGaaPzZEkQ7pmpKl2
VNFJs1ed1AwRi2rxkpLtuySbYAfkEOJg5XS9EZHYed25kyJ+wuvpiYcCajPcf2q4IDWI3IL2lwtf
3i1DhJdvue+q+UdOhfCwH83wLKoouWiWEnDayDF3Ppk82vuaK5SOlRULOyvkgOSicMhQqY2qQ8Pk
t0iK7Oli8jEeU20Flwh1zcWDQmDggbxUflDc7FDjyKHCaZ3xxSQU587HWbKZg9tlI+Mgy2HA19EH
70noZGc5csXy+EFLIn+o01zawRhfSKJ+aBuAP0bTxhDni3MEDoHkiogoo0XJtl49dVE3F0EvvvVa
A0fU0i1L8TEy1HioGEYfGssDhzigyl6yKtY/EzK1ONcxAuH1qRm7kzkjoaxy//17QNZEn0FUHhOE
Ste1HG6J70KeaeyCGl3FPJCF5XkVUibJsjYqY5ILnxAK5udVQlgE8XAl+jy5Ec4CcXMaj6XpjafM
it4yAvDiFIFQaEf/WWaJi26yTpMvvtIgccjD5HgfZ/tel9p/yo3qUJsdHosUAXUcxveW/EGnelqf
IqcJUVaamrq9Rb/pR0V6yfxymy3DyuI35tp3pBL+S6+YnIx9fmaE0sDHZaowlv8MfR2KPkEDr/Kz
ZszoBsjifddFnoku7VAnLcifORQ7vv26mLrLiJxZG+SCSVeDtF+e1zpnI+ykD0MToaKK7c9uudjr
Xr/lPeja77SiLj2SopZetbKfMf/QRSB4Ws+ipI12ph+7BycsiRax3eCYUX1RtkboCTermHutVDuc
wKcsjX81boWFy1aP6wctu44MkbH/EypC3nORVDdgqNt00d0TmBJeS0oUeHnJC7z/u8eUNHBZpwjY
5escMhlFfWRj9LJaexOcQ2FLM4tu/7iOrk3L24AZOQe6ZZ7rGeN2recKgp+2KGIZDK7zJHKZkJDi
rgfyAGc7m8kTYl9rqfLb8dlWc0o/MLG5l153ccAu+mbDLiGD6IZ9Dqu7m2LisKbzsilxStQRAhf3
ORIoz9Yjdv11VWteRvaDexg75ik0xR65F7l+jhhPcdjnD4z9foOnIKCTGgT154AiQRMpnTtkaDXl
rzljLx91J5cf94JS6FWOS0lPD7Vvo1jebefTA2J1SXT2d8hmhS6LNUVk/Yearfr+ymFuQdgfYP4w
Si5uhQkDn2XfzmAat++6DztHLr+Wd6qzUERYEh4cTmbMS2H8IGJ9mYawuHl4dbdzI2/YC4H/Azch
j9C8R80Pofns7GUmiBDvPSGQQTLG7nXrnPqgLrZrb4JXcasDYVzlIrhSNQupZRQdoYsk5g75QU9M
CPfKFhPEn/VwaZfnldEvgZNGjBB6aUi0epOT1I/8OzaOn/kwaw51XpYmx6y82vHtxAcrozRsy8i5
lOm3G6NBJ0jqRBHuWFbCzsvEtA8d1B2e4bDCj27rB4CgIHlc/1Pdm2h2Ff1Oj+reS7LgCZ38S9j5
6tJN8uZHg3v14sm7rnUAHYG+lmiPIHHTsw26zy8odq9KQdTer89D1Tu7tQJF8rizbChlg9nNYDI9
fZtd/Wjj9ToaeGLYO/OOhP78UnegB6ziYvk2o+O0Uod1Z7JesZFp9o8jnnyWKanY1mP7ySvZUw/l
w1nJ/qYDpESST5UeDhV9S0kTlmh+Sj/ZreMBspTOuiEKg5FbhWaP7Z6AtclJzby/kAKa21IGIn24
hUkTkRxi3pwW0Pc6omtQ/oj5XY/hzscD+EcT35ik5kQgMJDOISRkgYVv2lpQFNKE1QljgO3YWdk5
EOO/II5RR/IcFaHpQMub/edykbZb3JHpUMlroblGoNSQmus6R6KEm+08z2RjhG59Q/K+W8t7Yg7l
yfHZ1SX+fFpnBX0tLDj81RNb/5A0xeVJjGxWp73cdGbITWqkyaGXCGmqfoJv7Xb6iioheZxp25CM
oCgbC8c9g/L/t9ZYBiTZYzdG9bY06wYzfKsOQK+f1jGiDIGlibkkQQlDb8yE7rujqVpYQFndnFg1
vCMoKdncCOaI+OkBR7JCSCPoeMgHrI3dtRAApbjGbY3uisBQsmr44fh9vA6yGb4OT8d/mXPav9RC
xQc4tvFn9DROn9BpmfPE/H2gWZ+bSxV5sAXYvCRG+j/Gzmw5biTLtr/SVu+ohmOGWd9+iHnkTFHS
C0yURMzzjK+/y515u1Ks7NQ1qyqrTInBiADgfvycvde+Uw2KAf7z3RQOt9XUGZul08hYmzRBlpLV
n92FQlx5/6DDF7ivYWfVvn1G0Rhvlqj7ovbSnL7YYUziYRPMzB3iAhy+EcVIm+hbpZl141FF2Utn
PPv5XhCv1LtsWJIVwhJmEnzHn7j5m0/qRQJifFeUGNDiNtFOXo97mxyGkNgO2sH3ZtKFaLbpmpVT
zb9gHmL4IczXlOGQmPCB0EAoYuKcYjh0D1Y4ertWzl/avCGsmXW5b8fXUGj46DpWe5CMLYJqQsOG
kCw2a3R0hl7M+JtW0JCk1NppU/YUtcUPRpL2qtPng2vrx27kwpTTWFBqoXhPyhcM4iSbFpp/KaLX
Kmz2Dcj9Nfuu/lg2uf4YcvbLaWjpFRk3vR9SdLX6BEvLf7J1czwB5B+2JYjNNVMVoCg+7eLRxCZH
id5cJlhQyjlQtVwByReBh0gmut5jmsSajWy91s8NoMSbiFY6w1SWYFmXDnX40GH3RsyGhXiuvJvI
dznYSU36gFnulNg1Z7B2/tqOy1McZNfO8b+SqMng3IuHdRlknydvIEFQgxfIQPXrGJbdMRyicWdH
7S0N1tPCF7FycifcagsnP2MC/mfKkLxWd7I9iH9o5NJfNi4EOesOA0QjbLxLKd+3nQPad7zNBEOV
qUnC2WmGHpbZ4znuhItoOLmPisS/zV9ND75fKphWWsw2TKvd9b0TnOOnvJn7YwVAG0onsghQooyD
x/xzZFXlDrfMW+A307bMdIRSXCLLOxsJfDTHD4s3nC/2gX6xd8E0tBnD6rEhtW0veZ2O4bqPpp7X
RwbvV7Wv1m3l0mfw7phKhVfaCFAa3Kbj6fcZmjnGoV30U0sW4oO66YpxLrZchZecme2lARR9sknF
3DhVK0hcJxujgAzAIm5iECIAS4reoywG7pEF+8ydbxD28olz6OkzKXyCSm5rhWLZNkxn7u2rtYCV
Naf0BeHmdwQg7e2ARr8KvfnkAjddL70Wcx7k9BlpW5RpmHJERZyjvGumUUJ55LoGbxxAYTKjsZc9
TFGj8jWL5dsivXLqeGo7jPimkokfWA1iZRv8AlZSnTxUv3ahm89WJr5mc/VISlS3x9sTb2lb+XBN
x3IfmplALGxgJG2zT2IyLsKuGTrVxnc9spJDZ3QTr1LtWs3p75hLG/fNYDCjFMXWGt2voeaBKEUY
k1TWGTYozllWWBTW6BmtMmkwtZnDeVmcU9kivQrnomBRxequ6WS9ill31wYKBZ4EVPjyycFCxtQm
YSIFtmKJiCpJFvFddCNKxhRxQzNzI4c265FD24pYHSIEqESKBsmx2x9KKJ1HQ/e/p/aMkNcaH72Z
4BDU2qoAbaL2xavd5tRbhD86yDz4ueY+NcvxYjHDnZHEE8pOogK3KZCUnv1NdG575oB0P8ztuHeK
HBh5JoM/TDLQJ4wSBxfO6QoMuL7FpJ+e7bGDBTs53bYt8uaSkEUXHy1ZdzVuXp+4qrjKo7TEszAi
Tza8e7f/hgKp3ONbIahRE2fHY1aZdpA85PlEgZiKrHquAuynCZvrporAsPoDS1OQuHR7UrIw+NwM
GRGP5U+Z701HAndRhEv0tTfG2zmxcV0NLddt6Hin3tgctJCAqCq2wi0qX4wOFZ36rLKGW22ogs1o
u9/UKNA0k58uYs9Tag/PaiCgjTyGvWirC6vmpux48HS83RtTKxAJOMaRMLuAe1di7lqNAFIiNMMA
Jy8evZLnMHy13LY8LCbRBappV8RkfiX28DZmvC2mCZC7tXA3F+RTMh8zIGKd/AWRTmUDVKQC93d1
nd8WluHuzap4UC56gU1cHTidOrh16J49JMzy5XbWkF8yyumgGTM4zefM3OEludCcxVMkTcmslOgd
mLIKNpJDBXCWanUsTh3KbQbWqFe75LOfZNk+cXBkF4SCyB/LjfklEAQolJS3edoGN4UJoYnkYGI1
62G4oj/UX4FGRKuuY/5cF9wp+OynyOE4bzX9pxHnwzrOisdgZlqLhpmFI/N2VqZnmALxzqkPNBnU
505g1evOhztfmYhle2zZ6dw+ZqZt3TgA6bdjR+YTStCzjEW7BhHt53ESE6fXzT5gpn/F3soFqSub
qFnvQkBbem2s0VpHPfM5EmPtfaRP+DXl7ozJrb8X+R4S6qmNucB2OZpnxobn2Syjx1rTLgGxuuR2
0pCz+r67m20+ehO44Dzsh6CFW9IYjbnpkoHpjDO1NNKQaTbmzCOJ2OD1fZ9DYY3pvyYlBO4kcc9o
ItV+VCwtOHv5kuzdPfP8HsYAYy8yxvLtFCz+LQFSa1MqniyeWjMNIQmyqBw0iC8biEikCMiWsaff
K/IGsBTniGCVrtXcWRAooJA7E4pNwOgZYsSVW2NEy3QE8ky00qOeYu+KfMnbHJL6gOUid8qXCmlQ
4YJY5LK9Kz6GKTkJS69OQuuemsHDzsGmhSfZPGUe46r5c+N1862nNw+qUiYKjzEG/ESSRsjAIXTK
3fUE7m2jBdVSGr0BcAN0bBNZV+KY2FnzypqIhjYIeMqwNTHiZHr1j3+x+v4CMPYXzBnUnAaGDrh6
3JGKnfInNgpAi3Fq2ODXRoulo80t6vG6Ma95MZb4XKhefNeju23Qqxw7knWaWY/37riIc/nOuPrP
d3DgH2+mVSDB7yVoac7o3Yd//O+nMuc//yV/5n/+zq8/8d//Kzrxl5/Z/yxvvuU/248v9csr89v/
eHcSa/jLP2DpjjtSRn8288NPCobuzwDE/98//I+f6lWe5urn//nHdy5lJ18tjMsCRKL6I4nMkhCl
/52vuG27krDO8uNPvCMWDe+f7GmoIyzbM2wJjPrHH4RFQ/zTo9nn+pSknm8jXf8XYNH/p+P4JqJt
AaHL8ORN0Za9Yi+6/7QFJ1zfdtWr8Uf/74P/cgERi/zF3WVI1te/iEawA13mwHCIhA1BiBX5A8tq
iZZESynTNpU1T4RaIp6sBmSLOki6xU0Rt1sc8Vo0qVnt/Wyd6dlqvJeINgq7R08Y72DfzoyjwNL4
5RbHEBlODuRyzRkRreTA3r3u/XANyf8Y9xi5iyW7BBaFHMg4tGpBufwGLCV+BTG6uilMCLS+aUBo
8pikfMA0MXNBietC9a1LPIjM27cYO58se2IiWTMN6XsACI4QkHXYtNsavRDuhf53b8ORX96fv1z5
PoiMFJbDxWVab/2KNfIBKjeZbBs2Av1jnl6NhMasPkafy7hZ5RbDlXoyCKXL8U8FrU8IQk/bwId6
jE9uP4RptB5tgfSWZVh+5epvLyRzmgaZSp5T0Lz5oWn0L2Y7/ZpD+F1lu9gRz0gPt+2I+nv8EriM
27QZj10TBut0qR6c3ngeBd9FeEUr0W46t6QGAV9g+vpN50ULBOfwPOSiuqE9FMtxGH6fO8wtxZlD
CaJH/UDKOl+aNuJVtWP7JIL5uRc6QXoFm2DiavwEMRUzmJ/1DOd4ldQQ/seJNCTBqDnGr7Tzx9fZ
7Ry6HvOnKTefvfALW3C4VrPQoYRgXhbJw4Rg88BAA60/bwwj46eul8ek0vwygdKksQKI3C32WYtK
aZQ3k6A3WUyW/X7Cn6QVJY0QGGXx/FCPVFpgPJ/YugF0VGTD9fNEHiiOJmKzqHj9jrdtpvbGrPWd
0PWfo91cYsSKqOSgS7f1nn+BxkyAsLAta8CJ1tbbfiaHXL6a45mEOFyMyRU09hqw4nH4xHnvS1ZY
9wURdWvVbour4XUuxbd58VDcxz+18B2s2aTzdOOWEwVkdPJD0puzyey2WsBwWiOLy5atOvkqYXQI
q0upY+pUXeFK945yb9648pemZs3MrxbBaaR7Rm9hO3jukSkQD6z8bURCUeHAX2gOXYdNbMSLn1QQ
kHoeXfW2idXeJo1NpVl68bqtrRt1WXo3fLVnWHdt4z8hh35rPb/4DV8PJOmH50Z3TZ3vTrjkb3is
dR+e39Ht6nHCBbZJJv2TUQ0zl0WGvUcCo6j8lm2tHS5+4KO3hGFvwtXSxZfFJgNhCD1tUxdvxKi9
X95aI32vFPFj1nDPDVQoElRjb41qBEcYJsvOy43r7IKCr3zEvxOpMnlVa7uw5FZPQMOvrEGEO9fo
SQiKom4tyWSphVqNMMxhrV7WriEN1V237NQT6ox6dSBnEdc3q426nJzT3G2m0wJDJ4iJ12nAcxGy
KiVJhgkEmY+sH3SjegpACu2KUDazgwwTLhWQ0+LlSXUfPCI6pJVRN1SWUC1X8YAJqC3cB7/yQc1M
9s9YQHGLMFq8/27WpA0pA8Va3arZzJ3j9yExIY78C9WyUxd7Moqf6ZB+IYLH3zdwheaMg0FWVNjv
DZ5ZHNlegXi/rvIXA1WFZrNqJBVDMBt6uLoxClvaZNqqolXCAHlBKyJvjyHZkvb1tDSfhm/FSMHO
UfPMiLTmAeo+eXhCWZEc9NtyGZzbiz9DyYnlBoLyqF8xVEG+0XAzR2VHP1UjSGpK5pFC2Rzxjw+P
+qJ9jZDRAxFyf6rLoO7hqmVtjQhAntAFnr3Uv2/YZlc+2SJ7vYsRostfmOBo2gac9siZalDNag8F
Bq5gIG0BR9myU5cvCRvZOWs3mm8GJydqqnPWpAd7FCSFQmYt/OF75iyAnAr+bWu8gEroV3qb62e7
5svzzOQYLst3s9VQPdNznMizWM8jjSI6SM46GWULRPbgO73hppryZyz7zYZQ5OaY6NgDLWF+V9fP
M5JXh//ONg+C39NGSCMZntwcBSkcO4NgNyQsTLANXABhDT18Ic02dzPznRfTlumabd6Hk5qexFJ/
j8lCiZl/+2OA8pWGAls2L+T6OvaXHmsAE6qs0uad3kafDNIaVv3I2TkaCpnz1rXnpiTYISmfnKQ7
qXsZ7ziR1zf+MENCG1ljo2lsSXflEqrHN5bLjHqGO+cQ0q3fewFbEzMv9ohGw3ZQe9yyBb/dD21C
oIOLm3g/1C3RlcBYEC6+/3xiLN4e1QbzLdRTUNoBqq0rwZ+SaLbxe35PFPCHZf+ttfACNA57kbpX
2xbQodff/evvqLs3MWG9h2lDSz3kgVcX34uDcquhvV05JILx59gNiUWjt5Znprnuu94icjS7i0FY
EULNVj/2mGiacOBWEaxUcbTMq4WAFXXp1QdX/y/De8FsnoADQj+vajEK5Hegdkz1q9UnU3+toRu2
TolkHk1C4qaRfVA3REzILLnwsx6coPU/LFhoseAZG0dvNHoGUCmBKXZb9dfVS4O9T6T6p+f3+k8L
+yM7Gq2QmfFVoK2yMP+hhc1TbwLGn+IU/fbcHF35IcwKgenksBGof9RZmmEYUQAE0zgQWbRX7zrC
PhPa1kIaRLjFAIecI+vJ/Gm910AkLzNs8e1YPofdTFNVPtOOkM21kRkAmj4Ce8Heb8Pstcg0IPAk
QdNhIGW1cSCC1j7aQTyfdRHvZ0fH4J+XxxHPLdVFoxEKb0acBZmeUleuHKLdGaOV4KbldqljdBgz
zYPPus/sgizi8NxqRbuZXNq8E6OAVG57ru9e+sS7I4kSxJtPGjlUh0xO6IMXJ+DKWvJpzvr02Vzm
J1r1A7kYVftC/7g5gsUNuHfmfRnbxW7x2f3z6kIWSRDN1S0pT9hl2nMhn0QOvuw5ohUX9fZE0x67
MHyLHYbJJqaevkMRZEXjJyd+TmqshsWU+GhCup36lmtJxR5RoDITYRA5ZUSYpAjOWU4G0SKd0iRq
0NN3AwpfKUpi4ZK1eDAQckRw2kuBK2LvljJ+PYNwl/F42rnA9KrFBsJOPrxGoLImGVnyIlXZmBzA
g0CsU7cnJUTvJz5smPK9HMFS9jTJEs+pSxg75UmWBmHLxlrEbBOKatlaNn73erqrQFxvZBu6kevv
5LreHm36Xd5qmOB756ZouNOqntXUIcDvgWLlalF6tnKrIhpHRmBrB/VkqI1rHJZp1dt4v9nY5O8l
zjOhSmNTBQ6gryjl/IBcQvrGG4Ondhc44rosPS8fjvSMM/yDCJ2Hup7wmUFV0mc8bgX3Bqv2svvG
gKHZtBFbm5T6LwZmPdtvJ0wyCzwmNjiSlVLn2NT93unBk9EWPiQNhh7XgaEza1z2LkPVSsee/HG9
Ne4i+8rzW/NoUGcOBJQcYeEc+8oly7VGcicL5srJkyPsTBfELXixxKcCzCznSR2sSiKoDoYUcsi/
6rZEaBGC9SA8S5xGXFl67b7oVb2c1N2V1fNtmYxbvX6ZzWA8zDS2t5pHh9QW23qaD2YC46EZ0Bo2
4k0tTxreDarEEG/OyhVcc9C/HPZ0kr2bFo21WQ0D8in81bmOeVhLO9rOFTQ/g2skr4H2NKYkSTLm
ba2FxmpYkkMot1PMkjWnxq+RYEcRiT0epxhMKc8Z24SeoCig99DLTbC1rAivWJucW9b8Eg37RbjT
WeR00qe0EkSf5Q+6lRBH67yoL6J0bITos3hWe5/mRhBhEIDhQIAowbKa8QUHFnKqsUZxqr7JIsDG
4jTRLg8UJ0Dv1h2KQuwj0+fKGHaCiEt4FljD+FBU3u1ewM/EDLNYXD5BbiPXJZbJ8pbXQKCTZbnb
cjcYFH3yZ1jiO1TgHKLlPyGi5eQJWtGOMAvJKszhHBLLCjStQQpFkdSryEIiN5G5NMJOUOX5T0OF
Egd5tyoR1EOo/l8U6TKM3MASJMulceRZNUbS4onbmEunOQJWoPhITDxRdUPWymj2u8Ig7JWQjTu3
bIYzPpPCe1K7oCsPibFrPoftY+xcM3k0VScJiDbkGMdosVIGu0XjUoF78zPZacwsU2wi6teo/XOU
a40vy/MS+WeGndUmdicPsad2OG/bCY6pusPsFKUoVhiZc//YjvNN7TWvtYc1JOD+srVxG9YjKTjW
gw5WHJUOufYJyiCIIJT2Y3O0BCqNPI7f4hbd5ZTBFeWLMhBfrM0kvoYLa7O6K9RBn/ChtzGVKX7y
iVFLiV1AxjSbh3ZhN5+SmGxozpK19WOO0PSoz1AT8diZBNU4LG1qtQpS4C5q7RGy5Cop8CK5qFff
1VnXkduDqSoRduJeAmjUJqEWfZJTz2QDsALTGt6otQsdOuEopZSpdflZndhGd/nixWh00Y8RJFhy
AKpruF69dZIHRTCIAdIrrvaf2lV/1QT6eN7itIWc0LFcONIOoP0P+OWhZtUEh8PkU9ZQ6kYmKvYx
9IKeM74F8hf4wWzoAb4KArUQfW50ooaPSRwd/TLMN7oVfdGslrVKt9+W2ngBEtHiEsRB3YXFIdSb
28b1mt+8b1P2T37pr+iMEvGaC3qjpJd4H1jnUeFbyCbIu2p761zlRY4XibO+w2iQm39HWNApTfGs
h+ZZ1fNV1N+nNU9f2zGTr6J22XspjRaaIShGAaC0mnY1XGr9wB7zAyehVQstIUpsj5xCGhhKrm52
2T6FbbpOY/HIoztsfP/HwH6zh+L8RZXFC5jJ31yjXxHZ9LR0h6G1J0wPSjYjlQ9BDT5nFRsuNiKx
mccsyqnQtZD2g1KzatUIyS/SOMPK98sZ4f1o+94dsbQ7Ve+kOpr2tkqMlVIP5BJaFDbNkUAFtgCM
L+rK64LYp7BbA1rKAPMCxsqn7jefxvwVXv7HpwGU4lrEu1iOanr/qantFFS9yxIHm7TYdLH91lsd
uDkDu18ILyscwzvR9OSotXiJMcVh9JDrimxy9E7rQlDJbmN9fM41ZDjqKVPPdqb548HxCTPKjC8A
Mzaens+Ue2G9kwPBpO1ImR5LLNr+xN5KhdoxMCHCnn2fL1WRW2uyOKPvf3/xTPkAfbhRbdcQpuEI
xwXO/yFxYfTGNMFeFm+R/QYr4ZK4nd+as9wm8v5MZla3hUy1LZPgBoLERHlMfWEIFMlqO1QFnFzi
1KXIPamXh0OFN0cWLLQOe7aWeuYfZWEA8EKsrAMCkeboZTA+Ex8Xqlpg6APPZHS2j0ZcbsgRe/v7
zyn+7XMKPqGwLZNUHpeW54ebdOzI8W4RPL2bXMBpdJtoYIOc2ZWxSZP1aJBMu4uG3SROs58+jlo4
r5i9l1uRaZ/+/t2Y7r/3gXlS6HHbhJv43Gof+q9jrLt+KAgQ9h3xA+lItI8XjZNGJWvoYER2yIiP
Ceg096uUeDDs1fO8q4vQ2dqBc0dnN2OCLm6WMKCv0enoZTwY4CSfHQPLao6RxQ8O7VUtm0Eaf20T
SuBC9y8cU6meZCuOk6fXwDJT5dFQSzUOIJ16n8ycTSsyiFEKkj4qNw9V7WkIsY4Ead9bcHHZL+W5
eGz3ug0mxtAZgGGYxUfOK6vH36O7gslZbxhnhbJFHKJLgU8wAS+yvW+pxTkw9ocd47RoXcsjsKzX
kyTFthW+tcX0wJNzfj/rdqRDxu6r2sdh1CQ0f2hrNTjr2wlkXOiwVQ0EqmGDUc9LE1Os1BMtDV94
826cO1bWhfxfLKIn1a/WlxEvsHdRX5BqMhhD/BCU1CPAPAjQBWeW1FhjumGu1yMmzMr0nzJN304m
dQc9H3nYpzm+BLwT8LHdVpZE4QjVWWvqHePC0whSn3NL+0kdxFRfhxiJGyLhwScSwoReikekpO0Z
ps4FQOUX00a8n7qMOtokhEPjG/DQA4Sr9tDt09JhHm7Q4e2iZ3JJMViO7yXwVIpt1luvBWOeS67P
4tLk8V0T4tSGRoXEP33AlYduTPZwl5lWX7ngcJKtJTDUb3hfCV6FBNTYpyizoo3hUU+Amu+AIM6w
vEZai01EUhyl/iCWp9CgApRXi4J7OEBB0tAIsDcp5VgLrnQ/a0ctRjOJuISkb2LuhhavkMV5YB3Q
qd7qd/bM2i0cBSkqSXKCWFwxCJB7QNZh+ygjkhcNEkpWDB4/qb3EmYAPo9L9oZbc1J3pKWmkAMvi
SQS83M+8oQ3XQmCAsMfG2bqYeQO9vg+1+MmNwXuaCHNX00J8pOvOD+E8uydh9+u6SEiHAddt00I/
jtKBgYkk4QlKV61AVKh2qbHkxLbQc1Mftmtx28dk/7qzP51sb/Au1g9VoMUanhiyS1T9KhdHBprp
pmVthYp2ToroQWk61fkz07EEsNBYDUC7aZY5hPgVsnzZiw7Tb09zXH0+J+puK8pyfF3UL4gLOb/K
Hr+GEYYSO+K3lR5h1NDIVF8lnWJgc8Fw7Mv60Y9SSw4SaM43CfZPWUt1lnaTIJFdqyVc88hJqNDK
z3lBaz5qEJHhnx1E+jOvFw2iwiguwWLAxkYfCnyHS0OzgIjZQ+Fa4RUyJTQeArHU6VE0JC/rUx2o
E7dOhUc8aULXk4UlhDG26/1NH/WcbOMzLawQUggeO7dFjYMDnB+Ve14RAD8pa44Cslfy3sUN2Y4w
Qb2IuosI9ePoas0mVCEUeAugGx76hIKJEhcYsvCfObtClqaNUCb+fVXaC2CLALMBZEt1UukzVog8
pgXbYV+yK7RfbZfkR2bVey1Hyek0E9+ur/Fy9p1Bus5WUCsqwrXVjMyUXLArNCZO0O6pejib4G6K
ePh5/6mHmdqPAOJXvu+fPFmrALEt1rjALvri3vpJd2fZxZtqMwJa6rY9W3zoNZCkHOlNHd7Nd6Nc
JWDxFYSk2XtBNPaxDKb3uwskpzi3/V37OgR3XtK8xrL8QrnzMqXdQd21qjJUTwzSZQYFHJBWjjFZ
u1ETB892xEUdBK0q/gxOlczF2n7tl+G3CTUqvOmXUkMwLjZ9akTPAxb2US5gFrinjQJwyOzq4lJY
yEa9eKNmRh0Ryu/zE0tuOUYWXJgvhSO55OriQ/EHAQiVysoi/RJsWcpK2uywNNnPuZm9ueUvsEgv
fXx1YhhaRpdyQ93UHLwvcuVuNJhpc1RdVOsIlRTSf0my8AWVXUtWm1M+qwcNNgasKH8tD6D0zjBT
cBh/n826A+3solsHiYehW14VV8PzlRNbK+RES33drrzOmpftxTQF7/PcwuTICvYHH0K1FUD4DKCK
a8t40dNJvIerTARsuA5iZ9Kdr5MYH/H0Pfux96wOZGZBXwhh0B9dYnUGm2j3bGzEFyPz3ZVmmWsH
WenVNaKDS7BIb0pTQqbtDU4UmwZsBQ6ljdyi5LdhjdrnMPbG9yHK//zRWdBzZUrLButnNSF2LhEd
Ps9I1hMA4QKiUJcjri3aUBKcmOx1WQxzvCWeyza7h7+vk8S/FePcMq5cHxybQojER6rXPxXjuPGx
YWShC9iXwaM64RpZ/OjiO5Z9e3XvZN7wddDn71rPxDHokzOZKvJkxAoZE8/N+SE7/v3bMv7tVCpk
xJaLasJWoW8fpoBwfsNlyBHfhrItajvJ5yX9Cn7vJZHTY1MOatXXpu41NacixeePg79azcIl+mlM
9gXHivcJeu6vC97gA22G0PHym7f9UVFhCmQ6Hg+gjR4Ke+2HQ2lAYp6ujYMJ55x0D1VZGa1NgU/4
n9+AfXGJ1n5vj9v9w9zJE45sHRmy2DI668Hoq2UbucGTGpxXy3D27aDZvfdk6C+5mGNXthQLyJlb
54+3lVU8IyLbqkkPA57fHdf+4g6x5K3hGCbtUMuy5aX60x0CX6joHRtynpqBpRl7fCScOxwMy84e
MVunFoYw1ddrC3s/TpJBJ6w78OP0fWXDWZuN55YV+zfqKPPXDDEOkogrCMAS1OKeRRvgg37FzWQS
Vzo6mzAony0a88vMjul7asQGiwlrw03H6DAZOCmqgjVJ6OSmcuBKm24Z0VsQpQLUxhTHnIHUPnuT
BZhai9TJUo1BKre9H6PE3M6ynaf2EtV2EzYpvR6w/5Yp9uU3dxJf78dzI2dGTlO08eRJGU/ar987
qKC5h+ZNgwMENRD3hhlBSc7AEjDLFPObMVIZuvS0dayJaIL3XezeOy18mZSI+KbIH8fp2XHLZ6/z
/TNZ4d0Dur+DPpQ4Jm3dOqv/CSEaMZDcUN0RUJREX3Pgkrei3oiqmS+1tdP16gJM3T7p8C9698Z1
IJzUjv9dy0jGwXf0kA1MvwRJTU46b60rTKVox1eVwI3lKRO5c4hDoIIBQS9DNjq856BbMZi218Og
NWtLC5djyxljEUO/Dc2UYnykM0xj9am0rwz0GL9MyF1wNG+yWYgnPb36ouN715rl0LnjrW/JFpve
+Recv1vcTcGlhLC49mVAvV5rP4Q93FtOEZKOGp8b0iwO+EzcDSyfxpjtlebVhNNr6RWcXbgRWTnx
rmy8ROyFm7pHZw66AW9Xqm04T5+o2/eprp0aLTs0+BiH8VPuzfuO9kvsP8RWA2oKnLgbIEdZbtM2
vXacxMUmYH4vKXJxWPwwQ2BfVv+2oMFABr3JfXpVUVRJAM8IpP3N07SnJPRuo37rjtyaJiwJJkth
YpH6QtB3X0YYgbgDiedAuLBqs+6e+GRoIzg6Imww9LqBK2qXYjZv2zg7xLBjnM3SGBz+SMZIksNM
+naufe/yY52T3orS/KsHHHQFa2oDNfAz07sdyMYXJq9+tJmfiQlfOZy4ISLkjy1WmUSIVaaDjAdG
FnsRIl1jW1WoVUv32pyNt942b/SJEX9b3UUTnAYP9X5z4K2udHFFdlxTFxTOjzoZrkA2nX5Z70TO
NCS1Vtc5ufrV55H2Bnpv8ybQIB2TT+lOO/k9ZuGnocs3o1MeCwqGxcP4IYY3d6wYWF1cnAjG4hL9
JrWixsECuLiKYmzHFnJ8ybIC7stvxNTO7Vs8p80+P2ulv9XHcMOu7zU3CHoviEVvZtyeUT9IMtvK
T7UDXzFsGIQZAcTWgpcUDoL4joa8yDDSTjFiENe/hnV+gaF1pvPNIM45twSrpbx4WVuvNkgTrXe/
ZSiLg/LH0OLvstLjDBBlSP27RYc2i1J5W9vj42TBEE8ri+nrQHpvtIFZfXWbfNdF061jdLCc7U8B
jWI9zs68rS8E2jzYfNosIL4mvcOiAA3S/gQE9rNGUNSQeIdy9JwVjLc9MKBzMeEwzSsMWjkhYWlg
UeAXpIhZh8nhBGB0NzXN0ckjoTvHpeboBsM6A4IH4T52cdBzvLxBzTE4GE8MlbZGRLvHTgVfwxAd
SnAHfRNvfKN+wEyLiuBiZxNccv8+NPRj7t0hC74dx4Bsnc/ITNaWXT6kpbkG8P9Ft7QLwVgAfEZc
a8TdgWCeIPZo7V21VIRpFF9sSTNoiB4FKY8UoDhNTrkPiuLWIHwzLdtrh6c+DO/jAAk4pLXKE/u6
3pWxfok88zbO0vuljF4mJ7jzix7ipXS4aCs5BcTxwkKyYZNHHxfsUoxPGuO6yGcz0Rp81CirDRKH
7/0m/spc6tWPYd9ZevcwVv558i9axClcYgvKx5LcPzPZiuHFjH6K6PlcFOUq7tutZCbVmbXRH2PP
uS/Cza0xfOOtTwGeQpNu2XNvPQcFvgf3rbTGDbCpXRYelo48t75kUulSNpjb6kJ3EFhov/KuHa4+
33jEIYHPMZgfjOa7Xt3pmHk0g5QtHvluxpo8EXuP2AI/dTBn9/iGCeSR62e4HmkWySRjSpUAdoC/
oP7umseeA3zRp7fEC65Cnbiacd91xTnwsT9j3ykhI2KvRl4zE6WVhWCJwVqKjjSy9tTwQFd4m1xB
IhZqq3R47RCjY5Q7t1a4g+KAvSs4e1whzzURzLuHqEInZN0v5vcJWso0NA821vEWMgIu9tVoVWCE
shMZd2C7PEj1w8XTyn0RvtX+TCvrstT+RgwCslS38YlZ8twvFuBCL0QjYPRbnxwI2oPE+ty0pNoM
dgsWa1hD09hnBQNWxOxNW6z14C4KrhxiD7UAAGuk2Eb2OoZeKOx3PSZqE8dbazc0TV6HysBy1hyx
dW9Mx6Li4Dto0tM0weIxt2WkVevRRantc/igOcYubu1xLGIEN7xjU2L5ZtCliWWTeC0paR0iwpZ8
tYFDu61hlNEfDPsloXsLMmg1DoCNQsBdb2V99uVKgndowafsej+wJayNkzAQgZKLRLwR5NoYpwNj
Ddv53psOrJPyjIoD8+4nEXnoOFuSnG/FSEsNsZaz7KP5pYsB6qRbM9AA/+pHd3qzOT1HxiK9h2s4
my+xTzFqB9umbJ963qIIyxAgt850mJNZ2T5YTO00RsMTZ3TkattZFM+hPj82OvIsHxA3X93JHpbT
qE1bREg8Y/QcsrWl4zapkwgBVQWgRb8l2gQrQb0XTbzWydizvHafa7gXhy/dEhiEFJCoXFTjGZDW
rW4a32GzX3SzOoAXZHMGpOuzvZjgofxzAO6qMF2wNNZdFaXfofThjCo79ACF+yl1AwIzJwHDnP5P
+cPSZThMIbNo+Ty9+zL65bOb9iecRCCr08clltFM6PmESO6MTzk0aEd7WLppYwTmDQ41a1PFzaMl
wrsGJwvNDutHKcDtRVCrC5ubeWnTy6C7B7NMHvrx2kN8icznwflRDcXZwIeSUaMaborLVnaVqGtg
34nq1BYvPURTSBb7qDDYOXektq3ntPxmDmJHDMuXxnM2MEwxA3tEH6bpPY7VYUnOHhMRgzwH5l13
kWUxIsogfS0b0DN3gh/1vriuvU1Zz3ydiJwzkpxr/H+ZO4/kypV1O89FfdyATQCNp8b2ht4VWR1E
GRJAwnszBg1LA9OXyRN6oRvxGgp11Dgn7rlVxSL33sj8zVrfcrKj4KVXNuCYQEiDGWqzVq9Z0N9U
JAVSBnm/mz743UTDRaxVChZuvIwxaDzcHVcbYvCeqmllygN4s42tJzZ4TBVz82NFQY+mjLJtJKP1
UboniztoCjPy5CwVjWKbnC3S+t3nM4uTGLSBW7bUAYmD6mhXtML8hbQIhQdx0HOYRxfyoFlILqNP
iFTZ3kyAKzg7pvJaC8S1SVIs56y0UlQDcXOyjch4boN53RjrMF9wWMQvQhTD0cmDeqd/VeQEY+AX
uYzFEndbo8dv1+cldxF/NPJCIqvLGRWe+k/iDc1r7SzF5vs3y+VTkGe2G9EMEHO5Zi/Cz7iAgzm/
hE0M0ou2EscjlvUugrKaiStuuvIN9HYOVgTKtzMVxZs5Df0paOuZAKK8honQG9t59PD914Ss6N/S
Wh34WchNR/0FZoZBHBArxJl5Ld58yYHWEV930b/qqJ0RiQ/Wjf7VUCL9JDeAvpXYYgQ30Y+wsvfZ
1LBQciMygwTs480ynaRDRRF9LNHyuzP57kuFqTLf6io9O9ieRPEkIcjyOBiEiaP9GfzlxOAZm2hJ
kDwF/4hZesr/qKiV5pFsyY6AnPooyD/jyhoPUwf9nEDlMmh37ug8B/7qbA6zyy6Jsfi7RLbCaDz9
MXV/mT1dzLl8ToKoYb3OSYqpFikeIYUToFZqkg2L0aNrrJ8BN636x2ob2IoMN6dgPDQmObh5Tfwc
rC+LEEUEI4g8Wr7Z/JRM9nTI4Z16JSEIwVAASIYDLRbgbfMBKArz/CR+DZ3uMNjdvgTomfrRUwNx
fbPI9TJWUMzBYRjsWktQN6xl42O/DpfFLn4m5iEaVnFQ8pakI80Te+k2qLYRNjofaeTWr5F5EbOC
bM56DIFZkqdz62/Q8ZGgZBvoP0T8ASQY2SKpUGjf0h1Bqljcg/WODIMPzpxLOJWPTkGeB0NDUirb
EP0HZ1TJVHJtDz1CitTltIX78wDzwzanEVVxxxitFresQdD8sCsbJmJk0QTLi5n8EG3Azc9QGynO
/Gcw2fo4WXgz4ygXOP6N5qEKez4W1XrsTWfndkioWiyRc+23xxzAccOOakcJDwOHaFAiX9sl+Cwp
D8IGr2597pL8SRbBLQD2rZF5bxly7WZCG1jhGLfFTes5u2XywCskG9/sn90GxPLfmi8a1+4n6ymi
zCOccv6Jhve1LIuDLb2INAHjOAONRQzY7H0MvrbtbPseVWO2EDnaV+ubhzW8NZtPWyHtW18CSKO2
m9oRDoyiwbs80LGH4FAmzLy50Nwhu5tS1pdehPe0cur3iosQQo/zYCw7hHL7KMj3uExGAoOobKIx
hBYCIGvtntYlBvmBpm1uklcfLt9SdxdXAm0ppbSO9ZuTGy5hjhvYktVdOhD+lCb7IrPDW0NwRjQI
kW5ZNz8MzaMjVkmgqEfWqkqkpcnQiwFhi5U5QL5raltcLaMm6UsxAHqrT49WKRRNNznjtyeEA3D7
ifEsNrJ5h/jtqeqNajmHvd9zFBEsZCfNJauWWy2AW9Wc0xDrjwj+yzWHS76JYsfdt2UwQUGPLotD
iEM+ttHOz2zzDk2d2CZrF300CJXASRnx1cydrUdFlR5zZfYoHK+5nQayLUHc8W/02tO2ICL64qh4
D+IN6SGX6HlFDXuMrbo5kXJ+XZYmupIud7UYwdKzsT9j3OQc+8Z0rvYQcG8PJNwwXBtPiYV7j/Ev
hM/A9WCJ+D8KIprJEcD7EZv9Q+CEnxkAtwFXMqJQ6vORFIQbo+BaTDP3cbKog4bRGU/aiDHmo3Ns
y/iqX9PBPkAn39SFA1PLdW2sPeuCvtJlZ4vZZFP3K4m/Pgj4YD/XYbX9Vr3qOWbQDWS2YsKmbagQ
PRu/yi54LJfor4VgmtUG0qk1Nj/XuHymNvF2+qWsUXfuFyYtFWYggcbTWSqbM2161Xp2PWjXG1Bi
vrAIswjuKS5dn7WL+t1BJjDMR8Y+EjSIGEe/d2Ck3s4Md2ZnL1zyF9A2QcbPwo9pdClT1u48Kmbj
OHjd/k+hJdGZY+3Wqhi/R/MmRHjsKQti23GNLmle8Bhm43UMyZh3EKaZFTpqE0JM1fE3Bch7tSi8
a1HLsVXsb5BJhWq+7ybhiXikt8I3iOMxun1jtCCtiuBVqyL00L5IsIcudiB3WucXMmHaUO0cwxLx
jpcAFlA7b/3zAs39hGxWXmfL/VZH6gUfKKNPH789Dmvop6nKZlZ/ud7y6n3nfw4K9U9eFf4WVrX5
PRzXX9leTYNVxrjX35e0S+PFjOdbr8cdrfwTeRCydKW90m8JUpcCGRrKfVxjZAG0j9xPDNW/N7b6
tyQW6vA1QCYXKJ2oofQdKNMbDrh56yutM7E53IZkhuOA3eSyLne1yH/05L1smqJ7HJXVR68KK8c8
TUnSHtLp7A3kds7zn14ZhSwUZd/ychPVOUdYZnkEJCCdU0uZ2kI9Auttk7mZCxKte8SwT/2shAex
HX/YRXfUG1wfqwsbFhW8kG7bkPScYM4uPprDHYu/eiN9k5SyQGvpjBZEBYuSmWPKkNk5U0WtT4Ey
de96pdkN1tvarVcIeMX3khPeEMJEfBpkm3Y/tE5+XZ+EkOut2vHoH1HPau22BoItzKM+n/QmIJ6b
ZyYRQi/RIcz+HSWnv37FYidsj1MKyEkpAPUKWU/bY8TTzrjkDHKQ+OkVpBZFLWG7W9qOJiY0CbND
oqp30AbqX3TNjAd9tulbw6JNq0PQaJP3ZhiM6LUUUb/cWpQcAdOJi/UsDFeQ8GOKfRGE8BsYNRjk
RnKhmrh9CDI9Rrm9bLrRoPcbipt5AIdvqf2UXnZoK9y3sN9Yv8iKLhl4GS9j2H3LqctWGrSLjL1J
7VFaKQgQNrmyIc9t457VFbWrTZaBccxqMEI/MXKM0IiJzZzkPsmZfOg0wIL6iy1LUJLF40xbvZ/W
ts9I2SvKMiEShvsT2zMVhPqqvee8emnLCaim60yi8dexXNcqJYU6c5wKoI/NCEAtyfRKbKZZIm/5
CykCS5KBYCWL8fRWfx4S8nr5AKKNHS1GOMbx2+An7HqbxNCif3RpV++0pVCvrYRZcRDAkjSQuhfH
NoizU9oWNh8YPrdEHQZH/T7MAyv5Nn3Rh4MIVVk3MKduDT51ZnlaSEbqenpiN2WmZ3f32iDQjqwG
lQQN7iPYjKo/5E18TSYoCzmWgK3thCf99uTM6HANIAz8voQdu9twmYXfj79XU7PPPgjEmPFpyOob
7rHBPiWeNl5XP7Y1Z5HdxfYTQA1OGY7p71W93mllM6as5KSXQeHc/R3WwtPq1yoMX8zBewlS/wDz
nFJYCVwyn9AfI5txCyyoN5XyPZqqDiUIX5NFCWs7pGFqeQ/qdKCtzsaDy4Gi9n7fh6ayAhncxEFf
taT1DNTGFtQpbOlbqRiZ+pB327YhX87vjvoD38IPBXJ0r796lOJB88ZMYSMEPtORCbItx79x5X5M
sTAINySjSm1DpSRdxp0KXobqt+Wsd3VRf1gMrZKwfa8S5KWpzabRswgqy5xnh5TXk+k28aaL651h
1vUZ7gRWIqVAboqEhreDGcXzrR8wkwrqbFNy6s+QCcGLEExyVXI5HFpqvyG2b/3SYdtguz+HWEBi
HQqWA/VUI6NQBpUet8EWCfRGn5JaE6yPCf0xlzY1V4TvzgysOy1dSVjY7ga/Jqoih1VGLgo0ieY2
KtAYACGniOMS9sV87wIw0i6rMRcOgUc0OcCIAwIp6nqrj7yMLGmkLQJfDB9hBHzrqWkT3ExuAuCq
zojdaoizRyum7MhHtogftSrkswBbm3JhzKP1NfmvzdgyYmi9P65Bam00DT/hOR9KofLreKI3LjIx
psqsFYFgA4hZRLkFTlDtvEQgI3IIyltpJdA+MnLLZu8YWMRK6B9EP/76ITQNXEeZDQMCfYaxHNFD
ncK4qr4V8sUI4r+OPZPtxbrrlTpKEua9aV0+lrPyCEXOr2JYjzBlyKZXzy2sUJJoSGxR0hNzDBm7
87jxev7WCzq9BNbHhT7y9PtiIxPfO21z0e8/CS5/DQsYqi7UtHjDEQj17I9STOQ+qKqx71HK2NhJ
kHb4d/oH0WtZdRkKzz7XpolkJkk/hfCQVZB1DijzdVAyrIbR9wwq5bbrmo1WDsmIqLC0ZISHQ0If
//pCMjMwZHFIthG3bGJ7SFswYvBqY3UNrGgTluxsKrXE1lZdTRo0HtmoPKVV+mMwzOjgognTJUKW
edxeCVR3kl71t/t9SDkhZJHFBK9n8LD7Vc0HvqCoiRFYojfgYNcfTi2DyEuoy2S+9pehPemSUsv+
pjJ+T73hS18z+tSRffhoon/+vn1QeED8SEE4M+9Fq6Xe5wD8L/gvMAKbcg3FQa70ucqBQHLWe8kp
qm81/Q5qR7PIk99lzMhR373m7HHIizuq9Kf/vIz7KNgthP0cZcu01W+nk1b/O0qLIrKfmJyI8cap
u5KHto+V2VNZ47zUvVlomejy0Ud15Uq8b+XeKoWY38U4dIHYwpjkz2oRJfbmTRnLS8b4IRL5x4hr
51jwHDfWUp70ayXrcSEuKDrrB31khsa5iUoQ2w9pponLWpyY7o32fGt5VEvm2GaOh+gfp2M1Dttp
GV61PkiLmHLSqLai9e6tBMRjpny5mihjSgxI8UJAez35JxzOu8AxrpO0nxaswfpo0yZXbU/St0vu
QTSy7zNl+RyUdiaoeaMRE/6FTkkisl8g1UGrnxTEFsIcnnnVD/p2XtuBSbE5b1Nsob3PWeMWdojL
jNIRXWxH/W+c9ROGGKze23+GGopBHKVvjiHP1iiZruUBPGXHLbf6k6G1dr7FMZQQZHnUD6/I2Via
/vQgiZPUNkllv19Hqh1AdU9dlry65N2vGSMapUJyCBOlJIDYiAp8my4R8d089v+7XAhQQChl69yF
+3TMX/lJCeF1xdnz5pdulT3lAN+miLofC123PSifAiJKgpwRwMVH1ybfYGzRSRrVH6d3+kfiG5TF
hVMyDhDmlkF8h/N6H1pIrCc77fkQ/NVSCy2z1i+ITzQLwxrmTNn7Og3TyR6RBdSq1UAOeJO6hJJa
Sv+nTT/6g6Z94lqBEtqYhwo/XmFw59FHvCJnb9cjoA12W+3wqYViQ6IMeBHSWMcsk2PjmA/CZ3oq
vYRVQStuFohbTcRntTLtY1dXNxnYl72UYtcpUIL6kZ2+Ruo/9t+uor7nJowb/8XDcw+Evf8mEbjh
8DZ2KnGdM0k9JFr3pKukMn5x14ozzGoN3NE/9SdDlwb6RdCFdq+6Nv2kLZX3FEQCZJ36IupuY6rH
ZPofQIHtJV+CFBf9K9HCFH6BwJ6MjXXihiJQUelLCYNRfY+6CUzalnbemaG4NH7/bFrJURLrpUEG
bWmiL2mHL6OiDF0IW4/jaDhOE0D0IpLdgUUAjzCqQ+Vj+j7BlMUzGNxDNcCkNUz7phmW8qDlXmPL
WhyKk70peLG+C/tpDpgc9Dm96fKg+wDCFohCaYg700+gPsOlX6T7pv8u+7p0uDW6qEP/jKcLrskN
Dd6NkMVdpIwaWmri2vINki37J6EMuoOZbrVNeLLEIySF9yrrb5gDHPWdxrrxvYm8Y+R5tJBmtdOn
Qz+0v/WTYhfTUz5bJ8dqfJ5TajGtKVP+jXCtXNTTzqeuq/Sxo+sI2YuQBNSemDsWDwsLcqWi0uK+
denw408YbpUjTavTPeyEaI1K3IzcwlrG2Y/KwWc2V93X6g+8vsDKKn5Q6QuRZ76lIZF465v+Q9Oq
fLYxYTlz7n4fCBN6vagv96/NbNibVn1+spp2lwnsMXMKEnIcqBMSOU3amT+mKPjStwaeFpUOzh4j
MIq97ty10jUyi4coLH+uJUritO/DB9YgMTQR1cSnJlCtqF5vU9E/8ZGvN7nx1SozqUnzqN/HJRMI
sDE1EZNMpWJsdZMfjf6Lfg/0awdIGwzUI8EI0WUYDPxOJSMsMHv6g6GOptpqIfVmiAqS5X2NF84S
TGonEmoeCZLDfJrDYJV5dtU/6mQEL04u30TSwXWs2Z7pv6uSuXkZPEGoiDKdkXek3hvORKBwX60R
0jozs9ZHv/6/mzCmcpU+FNOTp45BwzDkzhjdd0NejclsLrrB8uYc92R6lKtpHyKXgeNQIZfQRkiX
g1MdFfrNUv9Dql5AA6kJI08ndl6tGz8X80rYrPpWTBv5NbuOb9+fvu2GJa+YQ2RfDCRvUfOUZ1OQ
7qXKcF1KLqQPMt2oWX7YLsF6qsRB7RgbBjNxVNJogzl7o9kpt0hPbkxSom4yG+41oC2milzZHpqJ
gPMyquYFVvrzSPvEFLeU+94bjYM71i/xWDfXKLCegtUc/nEl0lHStwwdYU96EUOpqc9x/aHX35/0
6pgykQYlyFxmUUn3HtWEIy8Mw0syNGXvfsZr9tHkkfWUTsd4DuHYqy7KE9XjvAIZDwTaVIUWmVAp
0ebhnMpa0ld9k6Bcj8JBIJxiLR+RyjXYKREIBemNhNrAgF37HFWDWEGRuv3OTGC8zDGLjaB+0kZm
WoXp6uUMV/WbJQzkMoD96NT5yGkixCDpSUdgrpnr3+r7FusTbb9WdeMnnQB3tqvz0rjpa9LZX4lJ
Yoa64HXP7C8pqtsUaYE+PogdKfZ+sl5zyemdBfwUePpitonGQ+sx5zGy+tFzeUPy0mQfUHNPCkKv
lRV+btixc/O6MIf9cVNJ7hii6klxOvr1W1Ja3r6w0mMy8pXjgZFPwV5T12M+PPkgZLTvoeGYqctP
hlOg8B67J9n7z4ypeGnoV/NoiO57JflqsvoUOiM2SRZUBSDSs2Q0tnIXd2VU7Byyn9nS46cqnVVA
0icC3plaZs3JcLQgXB18KDE7AcbFQ1fAwTbkh7agAptYmTrBWCM2Z8hn+6LYkzfxkAMhP7A4/mXM
rn/obCb9pX8C3s8FM8nf5N1OO9ycH77Xku9gF5cRDczQwBbJjKw8DO0VR8uVlovjLpDRjk3pPTFS
r5ORZMeE2CIJQ91sZbNJ4j4+SofHyxAeAZqw+3bQN1dJtpwMfAIb8QQszdBcG6RioswudssMOB9G
dta4KAYjixnuQl4iU5AIGQkqAM//UxAL/yzX9nOayKRqPQAIU5dek5io2aUDgULEmOcH+zWdWWI5
lXG2+SRuI3Lc4x42gA0YYctAinCPmvx0BcHJ6oeuCOvtYNfBXsb7YTL728iBzehFHroP7xGRekHj
z3RpLgkt6mkwdhbh3XYywzWek5N1Jt6l2C2rcRHEnBCQ4TzzPMTdF8npf5KWp2S0ZvfqTO5DPzfv
K2ju/TjhAdf/qpnAVF3NKWwb1YFUnwcmTAysB+drBVd6yup15xhzc45881B0Fjo7lKpi8AeW0by1
XYEXj1emxIRIiucS28N5RtBaJMQj5YH3INzgufNqH/PhEm9W9uP9OP1ouuKm9BgO2T4wr8423ms/
Bvfj1TM5kCreLxh+BmHzK4wJM2n9EnlTTq23AkqyhwxfuxzyUxfaAxtCL2LrxsjBQXcyVclruMDI
CVCGMGK2H7JSriSEJQh8I/JFGsAZ0Pm3wVxjJFb9HOunX7EfP7ISRw24IKgvuwKYbPIX2xrJsrin
IcJf2yBJ9yGq5G1PEOcmACfbzMNIvyDnTdRfk2JkXjiErJu9eJv3R3nbE418lPTZe0eSaZu06s81
qaN2JEcpR0j2vgRUbBkIwEPMPfOUf9BseMd1aN8M5qzrBOWhrd4JLmsP6PQOyO4YdIXPTvzXR0xx
QyAB8sFgvvpTF74N9q+wcf56c+gckjj9nZqzfZvi0LHXKLl7Q2m8wqxnBYT3AJ4Poy3Hr3Z9QO8N
JguRAY1LxrodtREpGvRvq2+TXeMnzwNbAIgc4Md8UOWNZZPgXTkh9IXlbbDg5ffoHUvoLme3lrAm
sEhOrTVulsYaby285ROmhkySfyIT/BIhqH+/dt9nZjjXclRzoY4VCcA+MLmR/BPmRnp2iz64+M5E
1igMyZQqCkEILQdRa0Vtx1u7YYxnZiyWk+or82dQp8VwZjYmr3Mz8mOkYGMbwjEZmqlYPLECAAhK
2E9otVRXUBUlasaYgMkxM28qJyALh1hVphj2vvOGNzLRvGMnYLPgSt2Dg4luAmZEbuI358mvXxnF
HR3At1vh4XIpIlvgUExiQv2m7lYyozc6Z7kIv+jRhLG5N5l2XNqghKTHp5DDDY1Fdu1SU4XmIkgr
whEVj8cLUYcx4SgG6UGV6oz8xv22ff/DefzHr/5v2Ml/+8///l/BI/8PwuTL/wOq8v9HCiW+jf+a
Qvk//8fnvzMo+f3fDEor+FcgTBMzRUhuiOkKHB7TZ9f/x3+z7H/RQWGzwPXhEMipnMklQ7bkP/6b
Z/3L9OBW+pjORRC6Clz5D4PSDf7luXZohZbHH/M81/+/YVBCG/h3UCL6/UB7PfANO1j5/81fAAed
b00G5bZJRmiviNasviyvk8p/6mu0xx1EbVGgtjBM+Vh1PwrmBlszHdd97QwpkX0rY5MqY40ZEHJE
BbmBMvRmW0V2piXY10nx3BvQ7NYkDXHyPkkTA7Bnlu/ZE+qrP95QWYi5mLUV2RVQ7dnvY58+j0Vd
FtjkB5RsmymlRoI2NgJVGl25/dKSc2lZGSzqfOMQrESRav4a4lxuyT00Uug6aQLxbbDgQYBoGplx
lsFmcNL7sU28J1VDxTZzkATt+c6I8na7zMCD1mgb1DVZg2s1gWYilgalPquhDMYTSm8IdmSaMYX2
wcIdRTfgBo96osXq7s6v+xnO4bUgsoADvWeTnQvc8NzzS4hAyYzYFtZhgtIPHfOmn533OFMpj/5F
BN6X3aBMGeocbnL1V4RM4tcu+eq64p3m2D5Oyyq2NhkUGWkfsV3c+3hoNlDPb9li4LAIxn3Uk1mG
GCg3fWigXogo0iGQhJyTY2Otv2Vu/HDYpmOY7SDAzJfOXEj/weMEB+qdZPlT5B6y8jORE7JIi1Hz
EmN56JDjOiHuJ1pM1MslwdwWMRLyQmYSQsNyeO3I6G6q+afrnZdQ/OJJ8FTe1mEBan0t5pBaSQIn
Wdpp3xN3z9h2AfsSfAQuV0KVMZftY+cxmvrD1BY/M6dlb/aYZ9ZzmmboGDKbgIy8/M0uK90QuvUk
JzVbYjYyM3rdtCH3KFjT7hBG864UnLgigx7oImrHXdLdF5LNUj+mxc5P+aHn8NFbicUeczy9qyNP
UXjHnOG17RATIzQiKiZDIFvJS2+hSOMVHq8FLfKIhmQ3FRBZJ2JxYo8Mxial684rPpWu8VkJSVly
QbzyI7ZZJbAbRha5/hTpejHpJrdRON7Wffybzd3NagTleZiWMwrnZYtQmSCgOf6o8wEmnbuiBap5
tbNxJtmvoVeelRyIONeqP/rehFKBIIfAAaMtuq/Vie8izz0RGpGZcXTmYgeOmJ4IVmQ7I+v3eqVR
kPkccWOX28Jxt4tJkAJ0aGUONM1NsRKqaeTxpSINwXIYNpUWM4dI7QwNVxX96anhHxzUBD3FZDz2
MrwZGkKJBrACwkTbs1jK/Gy/seq6GWPvZsCsXsyBf8gXUm+Br++rhZOBFcZ8gFtLQ740+WbN/B+G
P6Cu7MX9WrfXeKpvm6Dexg10GT9Do4CnydgijIH+hCdiUzTMhRxcgUi3/XzvJXTdCeLKGd373sBs
y4z0sP7NvQQhcKco7nyc2iy7jWMJQSZYeU0WcajT1bqNXILfIty4KLpa3zpQFzM8qQnDKAnGSik0
tsaNmAuAqvNNbNbWrZRAv4FRYqHILsKZiz28/mhnVSodzHkmPsc5pelLz5kHg0mwFLOyj2mNCEAY
2PTPHumOQ/A8huFwNH2lHVVFqeGUYNjtsr7IdrikUzeePA+C1riGSL9LRNWRvLKBdrerT3HXevnF
JGV9Y7eImSN/uSdAnuCXHHy4WRBBzHwVegASq+kUzVg4XedXmQKQGSqA9vN6rwOy/Sg4OzNGFt9w
qOyA+eLpwJsPVAnRHro0GFvDGwlA7jb3XkieZV5dBH9Gk8mrEfbPkblS146nHitirN4UPyCBN3DR
FTrL6xxNT8w9FM6vsm6QZa784P18ce9anJqRaz3UXnjnOPMfJ5XdZrQnIkwsqbQb4PbHl3bxu3tr
jEcawP5g9h7xAaN9NydtdXSd4W9RkB4/IuhChIQ0laB4dvpYtJVkTrDY5Zwax+lVeMFOoldikw2Y
r3FwqXAMyq3rFyT8vDCJQ6tvISDh1NkZgT/cy0rcRau4GQdrOLXJ+GgniKJKfNh2695kcgj2vpfc
m4vxjurAZdjPyTui2N4wWv47AEU7r2vDct8aD6HE7Y1bFiGuza3H3sZ26/7cVLiRoBDge5v8BcIk
VWqdxxCnJmGcwjX4lAMySAr9dWcXghb0g89FuSmpCO9H3K9x4gQno6vvW/J70AzTY44EMHYo96Vg
2ikzLAP+/eyh5Io6Cui6jV5TzsQhC6KjnGRz7jnRyC26zIaX75M0OvnT9DPt7INnsOSaOgaaiZmA
UUtrJOcSWepMG9xXWGXKVIF+2gppR4qVwI9mrL/rl9lNv9DK5LTuFiTL+Kmd3HsjKNyDFwbnqE+C
fd34vwpKdUgWvItwja6WM9xk1ZidhvAapvF6NMarzL27xs/lMcXPFTrJuXDHn9L4ojl5yF2gAzOj
sX1XWc9C9GcC+IgdQrE6EPSLYCp4q4wq21Q5aQO4406WSJ78emISUPBZxw9esvsj1NHOd5NLxBbJ
xdlNuiK/w/f17NfeS9UmAmFvq9g0kXtqZ87xDi9TViztidiIrdNb60ELhNqod6+czMj5yGIM6E6v
ZNBM95HHoyAx48sg836lvr8XEr/RIgyWtvKY9yUBZb1xIdps29hZ8MLmad7TATFJEUhL3bosGQU0
yyEYSf+J19LcFwhMi7mwT5PD9zAD+oRfMZHI2PykG2q3Q4oxraQs4ZKeclam6bmayu5mwOZskey4
HVxAytOKYaesorvI5PYZTSNBgMkBj+i0myfrvCblL/B05CbmOFNYC9+OaVcifRrKg5PORHpM481i
YU8uJenk9YQYO6nb2wGM5aGOULF6Y/CrdvC7WRnsxzUTw24iioHHH+DQEjTXlUfAjMPwnJLbvIbm
cu5Q7zIN48r2sHhUAi0EW8ttnbQpVRx6lJTrYedlFTmVXa9EEgx0g4T8izkxn9irfrlznN/VofMz
QEB+ZESZHeYWHQaXKsC+/gbUjXsIGYqA0826Q5ssxi178GO3NvJHq4iqCTR/koCUFnr1kMZSH46R
WO6hobIDKKzb2A8Rz7j7bM1IoLCYHAX5TCBB4p+sROLm6ZmLZqGSUpAp8P1XFBBK/UppR2cxndze
cp+qtdmvBDifRDShwvdJwit9XJIucodieZWpmmaZl7woW3g9U/7ktgW66zIZlJw+3M5MBk/hBLAp
c1KwmxNDm2IKD2Jdn8US4aJp8uxUGzytRhFda1JCT37QxJes+SuqJtyiIYgvXrncVCTcHUtJUry1
jkQGBx1kZaKEh+mGJqW87QAnPhgxj345+Derw9y+4f6XkQRiOvT4lIh4PVk1YA6Exb/oLtbbcLJu
m6S8ZKtbnip03D0Ik73rmGdzrJ/MKAuugYEsAg3ZFVx9tdt1UTNcvdRKyLbHr0RkTnNvpPEt8wQm
TGynrkJguEJuq7huZMaaLp5C07S9QzbGvCYtqpYaWUKb/+IbxZLSslwouvLCxP0zt2SwD0smEm69
dFfpJmJjOQKHo5cax8ga/nRTClTIMjIm5MGphFUKKKax2BgRydbX5sWucApVZtnu28a4l20v4cuQ
3I3vYZh8GGfVp8kCcS2UMYUxdtnfFB27txmI1gau2HZeqLMqabzVHTZxMl5oI2Zyo5KGACkEMJvK
aa+eWM4zCK4SeBuzUPNnlTKxhFs1Hpxl2s7F7O1EgY6jj+ej24bONjY4hkdBtUTOVVynN9hm032P
3yVU8TJoc+E8LicPlNEhsuKNz+yU0oHyoRWHdGWbV1RM2RejuuDqwNPfAuTysVt0acEsk+SilT6m
QirIat/6HJApQ2H7pB7NDzk/HyF8aPjd7NKIPCMhvjmNRk9pkJJoJaPptu0jeoT8DREE2paw/J1a
mFibdqBJstf+VBlDBBXMwfPIRGPrtsjVgTcuv1DMmcsG+Q1C1YiM3YHTaWPUu9iyEffV5rxbYh48
Sb41qEzUFZg2fuduC2LHWx6j2r+v43nYDsb0FrVWs1n65TXsancfFeSLGXPBSDUIJKwKcXYXA9/h
TKw8ak+sFL4VwoeJd2PbcxDU7TMTxIW+zDFCse3qQe7ridVKuq73bD6bI95azukpu/ExJUZ+Mj6v
uYqGhMOftARUiX7+4zdI9Xq7ph8qXVZYCKADcqoX1uKSnThN5HXApVlBgoB++OUaNvNMquTWqkhu
MVjvw6SNu9FigEtRzfLgZ20DtgpcZf7Cp5FF0RUK9zMimuzOIHWVPvHLfXWpEXdTXcESJRLumNTi
YDrE32Ry2c1mt7eOBclXG7eUr0PC4h8+t4uundqzg06vvoOZXT/goAqHM+kGWwdZ8Zyzh+p4A/bK
8DU0K036LH4pn3c8Bga6Dkar0+R+Rh9yfJtm1szdxM8wZKjDPLTepWTaWkVLc3ZXzNON/xGO6Het
AtPnFL3VZvY796ibVtX6J59pzv+OJ6L5nPFx7bnZ/RgIeDKV97FbhZjiuovJzep4mIfi1Nnaonhc
BEdxWvNgVdGh7ZtfnuH+bPPsQNTwMZ2rvdM3B4SQOKsSMneWcfnTLc6XQWZinfDnlhnfkmHiHBWI
aGlTgeb4PEJFhrk1NvimfjNmIUK6b4JtMthvAQ6TFaTdFo3L4ygJj8ri6X6spHMOS9rQ1BwjDEb1
rvYJS698IOBRWJ+D2T86onpoMgi8OKJLPHrOn9qqJaNAtgcCYpL0yaZkaeMiRiwIU6CY2hKQ4Ac5
iOUK1GsYyfvZdI9ZSuQoNEGi0xhI4BB/ifHo1pnH1RIy3jU+Wj+bOY2yv6PHILto0tskUF2E3d1E
Gex7Izg5nnnX9TWxhH6EV5l9EcyPIz7qo9fFv3y3QeLiZu/zGmIHdOePJorp5P4Xd2ey3LiSpelX
Kat1exrgGBxY1IYESZGiJGqgFKENTCGFMMMxT29Uz9Ev1h/i1iKvVXea1bY3YZlXEwE43M/5zz94
w61Yqg/GARETXALAtWQI2nDuFbm+drH5FfmU81ZkQoOP8TuKRMXlOfoF+lxIYDDwTC1AR5Ixx4iQ
jpNYtpr3b+iCqUFVJArYsWKNEZdltHdyMJREI2vvm3YhG0++TY394KSxsYO2d5mZgQ2y+SgJVQXP
1z0fYyA5w22oYMFsTazZ3FzeeBaC48U8GE7vIsLt851lO0GuSepQ3WXy/J6yFV02OU3bLk13MW01
Q7lhnc1iOuAWrxo622FwGCu5qv5Gxdi0AFBZkRqIwp7LUlq8mJCVmA+j1Ve4D1JZHxRAk4h8IhGd
4WsyEZ601KxbJ4vfsyxKD7UkYrr11I3b5zg97e1wGUmhsOatLqkClgr7Y+QXmNeUP6WZPyinRXka
2TsBbsfsji+786awSnvnJ6MJNu1aJ00SQxmSLt0NpMDYSFBnY8CwPMo1LPAESpy9DsLCMt/p/uSJ
x4qYDMTXaEXh0vb1Po35MEs+PU+Z+6sxenPnpEQ+e1JsSb+ESRMFtpXfDmX0ZSV4XZYJMMeyJlnT
HPfmt2SivId6SObw6BM73XJYVl5zO7T6FXdGvGTVfAuU9DR6gDdlOm8Y6Y0omJh0FD7j1IKRwKFC
kNVEibP78x2y1cim4e7KCMcMw6ALd0n6cpDaIGbcxWMDT9hEmiYnXiBS4q5eD8IycOZTbbfViaL/
Dg3lfJxtNEHt0l/zftWa667eFQjCemxkXixzt8h02VptPSIq628Tv+H8Neg2e2ylVwXEg9ulzZZp
/XtjO5jwN68qywg3lPdtjLQeSXkOjbLPYarlVjVANrynomAHcQeCtsDQutIxN+TI0KvY73HmZLux
TO89m9GNEzKeWzTaTiF/hQvvf65Gglc1xBTzZ1u/Z7U+DlGaB01Lkh32K4HDBh2UubMciiK6hP2s
7p2pIAY2xnzctKg26pcoByNy6+iCoFVQFKQFVzlscJbbDzls+7wt8cKU3YHOunOL7BXTbszTsBAk
bT1hRBZP59heYHYz18BHNNq5y5AcZg9C24SLx8B/31XtHHRZFN645n3rcY556WrNKytrDw3wjY02
yFInuoNBfyHCKb4dezwvppIpzLxM31Mibme4aGQWT4RjNt5ODuxta8i3ALzZ1AucmQXSfMS6uEyz
YmqqyVObEnIp0+rZ7ZnmJjQ5DDsxi1yMz6zGGwzvoHivauiSIRJstD9xYLvgMzaV1tyxl8uWHISl
dg91XhUoa44QuwU0C0R8Zgx63axcxhyDTVEh+O6IVLTIQITjnkwH7NOCTpIuSFrBW29CF0dOmxrY
wsjpzfJ0HKhoNLZpT6ibb+vbLkPpWFPVuQ6ZfrnjdniU0FgN6UWnExsrv5i/zAGB4HWvgLvsvpvP
g+O92Qvqwz4Zl0OGwcumd4E1OUfdOCbozdDj1rXbtzRrirtSomx00uqgGnKPJze7pdt9rGzSerql
fC9rjAyxXXsdh+43Y+TO1JwyeXwXqq68F354N8Jtc/KM/OXVu5zp/IbT/kOj3ArMnkIsLfbMSYtd
XrdvfTZ8t/YEwN5l9ymoz77zm3dHE8qLCA2jW9JYoNK3W1S5IH94aVCcZ1u3G/1gyUKNfwfXHVbl
llwhJp8ACluXwIem42ml8/Q9Qqq/yMw4sm+dOCSgrpJnGyZweX1oTbHA+380gbdUgRm2ZqKM28oe
+kUTDEStrzlMF/DtZ7OfOMYq+DiZI8gVxTwEL8UJ5CzXJzUXw5Vu5CayPBRoMsKHTKXwcpMtWQNP
JPJS1hrpN0sEonjbLEipEUi54DUxDQsjEDKIDbiIwjJwMMncbcfxdoMvK+APEFlQlXlCj1mT7jvF
yTbxzUsZJjNYFv9viu13Q2hMMqrHrFdIZ5NebNtMfC1ueSkUh2Vkgnx4OFRFY7GfZHXnDXQqSjvw
IMoXtMcofWWa72bnVtckMOarx4DO86B8xlEKgB1ztPVwJG/5Vbp7PwP8M4pOoNWEsZOpqCMeBAMw
QpNv7EXCAgdi2Bg6xrRgzu+i4UPVXhaUybSPJaPTmakD4UICoSy8mOIxg0+3FfX0IXvKNoTW8B57
42ay4j3e9WIzTcT7JLyXReTmpywFMk8q58ZtSS5blwcdS1E9dD4ekV1Z3Bno5e/SfjbxidANVNh5
Gwofyiz4oG4GqpSUNA1fMvuM+qw6CI1J75KZBFp2d5VlDQfI6Q+JGb447FHbUrB07ejTiqF+gABm
mwEbvIMS+QtSn9U2jpLBmNKnLszZVsay2sLPqKE4Cv9GuKhSC8+DINLZpzgxYPK0Ea8+gFJXIqGr
Yw2NJMZZp0vltnZW25jlWA64cqbtIo8Wjb1rzu9VS5KhTFLkMtkI2D6eqQd6pNtgsL2eCa4wwyfu
cIMESKqtSNUdJ4C506Z+GmtoAXRh75FMyr2XjrDCp6ALhXlSDjYII2pR94EDjxqxcW9x+vNgXPjm
gZ0bzryXv8G23cnRKnadTD5ze0T9k+EEYyzWA4kV+B97HSt0AFQ3wV5zZDVgMW2OPnPBNR1cAlfP
PNPbzpqWR5lbBCN1Nzj/q261ba3x6Mv88V260RvyCJQkzZvpI0VhJMYsveWnZfU4R+4bdrdMrSq4
LrPCDiShDnUh/LfU8midFdHJTA+hdPnbqkPg3pJ3riWFQN1Zy1YS0oltkP/kSHWT54xNTMEPLyin
ySBit/V4B7KJbgWRugnnIUWj49GllbhXBViQPsW/DDsClVmSARw8WjMw/GZjQCkwOHFr8zYdS7Ub
4BNtRrxrvLJA55fG1Q3Ty71eyqsNdwD4bNhXMn8z8bC6PQ6502yyjJOp6MvAXRq1985mZSBtAl1a
WoaUqG6eOiFg4ZfhzsXuKlhGEvEGHMdQIMwcc8kBGQOPSlqvRfeARBe36QqT4flt0HkItmZAGJHq
Cdk5Hmzc2y1zgCAsUv/SgeaTd+t3jLCMMe9vzcgu9mE9W1uM494NeGoh5K5TYjJ6IheKP1410LeM
5upN3Ys5S3db1xpcrMIT3AgRVAtHHthI8J0YrfuFwNyATjyednNP8CzwTIC/Dz0SzQY4Ff4YzVvl
wIwoi6NHiXaqqNAnJLIGZM/9yFoc3eIjTezP2q1LYHdet1i5715ltqj1MZ3s2DKHmqXSVMynOre0
ghFlDj1SpoNB+P0uZZBE4V49q3gijSUaL+DzZ4WWyDSpJR0k/zoMwUFjJz402FMSqvWOC8xdpn8t
JM/UQ7kvGvUWF929AXXmIO3snWzlb66ciIlJPkclvV9oDU8zQ82bIfK/82a6lSGQVal+WMwvw7CB
AdSffQuEL+vHp3JOz8KcOWn7rZPDP8tcCKthrOA/jjTCPlSlqLXeDJhattNUW70eVytuW8Im35Sq
xlLInrAKrw002LG8j00CXZPeZNROdNjBbA21MVFDJQKGXZKRoQtkvRNjgujPJwa5lLduY6JoNwOv
gGlUeiZZKRYeaq6Y7uyKWUXV+vDrjfCtxY10uxjWW4Iywa4MKo8lfcjhFm7EHEf3/IJNNVXdLSmJ
FwRDOD5g7GnheQSOZr+hdUG5R2rRNquxHUT+8Nkt7Wmc8zBop/4770QDAEBR4qvsaqhaHsvwuUwE
0UTO78Lx9YkA1zeoNgUuyybc89FEiTevcaocfJRpDUeQILbY6rIsqCFekT1h/xjwENu5Zgt2y6Yx
+F+Qw45jyXrNZ+ezgRW8hj/9wF3GDtJydQCPPUVjkGL7YRmPkUF8vFLEt2QhnPK0Qaq5uPVHqkPA
g/xlPeAAxQlWSfAFPLApBPWmV93P0kY6rXogz1Ti2hWPz1aTzIcMbUel1BlIDoZDlZzYYD7bkhiT
uIHd7nrg/wXyUBfDdVniti1sCnRzfG1y4QI4uQ9VXD5COHyzXUrvStbjgZTwdNu38pRHIZWQLe48
5igNugyjwxuhQTLuQqnz4hCALgT9ahbneZrMAj8KiMM6o2gy0R3Ltngte7CFzJdvWZ5/4758Wy39
a1Jo3N1iYjuwoeVq57uWIgsH110TQy2QBjXGhDIRyODLKDMDBP+Yzv1nqcC+6y+HLJat09Bpuo28
N+viNhWVvkmW4rNS3bnzoUTOKjJIx1Q4Dc50UQn0LVZ5q3d9Z+zZ9vrjIMKH0vNeY8oqpxc/mtBf
djksla3TkiVdJD8sB3EN/hQAEvrGgBi8MY5ubU/oJXuYX7TV226qAkslD4oAgA2Q6qlBD6g9jS9x
Jk5mO++7qsByylMKsx5/4495MA1jHIQaRxacZI2CVJ22BqgJ6liY/EIUbCbwUp8co24xt5MtCT0p
1TckuziwFpNHWOSXarKDsajQLeSKpccYgykzDkxpQBgYbyC2Lfze/DjF3qfq3dPkMJ0bfZz6Mjr9
nWUwi+/xSLg1YfFm9FBQy8h5mx3jVoXRcY5gwBGSgHfTqLbNRHWBwf9t59ISuIKpuSnSr1EJBz05
EuI6735MrJ29tLnPtl9UcGEqHPuM5SOrSNgp4zJnhEy757pCQcJtGSc2a8XpYefe4LqGoojddT/U
8DxhPBXwVYg8ls5n5Thqy86a7QoQqZ3rRPZB9NlbaxnkmiZxieUXhlzlwLnD5rOT9NJ7u8RuOinT
IMlDnEWIcFoTrQ6eICrPqgg2txpK2PxXswZeEbMDnsk0GPRYMnRwKkLv4PeQ6ba12Zm4fmsJMjd7
LicP1twIaxmggWO9xONFeuFPnNlU9TZ3wEB+RxE2cffNucMULLKeFsPEWg7F4KY0MA+M1u054gDf
EdcTVKn3nNWlHUzwCRgSUpPhSBmEbu0Aiz50req3YWvgSEaCFmJYmHtZ7BPuyJ6ULpBbTLx9GM2w
KPHH3GCeQ5p2jKYXGmq0sVX47DKyrLQqA+DAt0KUQEETCEPzNNpw/rM4XtVy3beq6ofS7RTI1tID
KS43aVNAj1VphI7rUMpo2cKqmLeFWR5N5tQnV5j35iRfk2bEG6AI97MYPnmyB9sXBjPr9b5FQTP0
H2EOMoFNAhL5IbNtjN6w+WvT99o078t5kFsiWwwYrxOsQo7LYjxpJmgdVJ+d39s/GO2g4vCQ7fTm
8xi+gLRl29n/MuUR9nss0Jlb4pkHfZOJ6hUrsK9lUDvZr+Y8dJOyZuxeY2a7gf4F0z19ix2Wno3T
MFiGpDjCXmKarHOLZAiNMvCjXjxMXlBZ1hbGcUafXUrHusO0nvpTK5af+2W0DDa1X8K3G8K7OoP0
vrZTfU2PYl9xooOCrmA48RLSp+/GMQG8M+IykDCmsPAiLlBbNnQ080uwN0LHKN/0ku9KmwnDMsHa
KTzmsQ5NcLx8DVEXOEUBQc7kozeLcU7rjhG6de1CYk5agaem1/6u2YVhxCtazoRY9KgXjzhlfaeL
e8gz5Z3KkEiloXuhk3JarGcc2AFuWm07xjWi1ffKANqUo7JeRtwmOhdXxlCei7oowP3aD1j0RGR4
0dYd7OK2ggQ6FW66zwdFMlC1j0nDFVwZ2mEDjzfblIGNNffWdoBU/YnKVlvzXyGGm9hvo2CZFAlq
6W085NVeMbtCbu6/Z2b0lVrqdYRUZfr6zYHKE7lfcNCLYJDw5qQ4pVWO9E9XVxiunxBFplu8zfyd
b9mfwrKfoQuiRMG1L1lKXD4ddbQTm+JnzXFl0bGdsMc48tWxMerrKtzm4li224XJGqmbxXPmT1/g
qahsbesud6DbcpJ+zdoWuwUoGqbOAI17mE5pVMC8j/pfkwAVB2q+a9YHxOYXr1KG/OD1kySZMM8P
UkMKQ5JP8cQm1Hi1tzNQ199gt7Mfq+GpJ+UUujhANnqKQJdFs/UG1z9NuG7LBRQf8iPlE1RDxluH
dqVlGHLd7pHJxC3vt84XZ2NG7dHTQmyqcXmxSOWImvGINxVMQOUiGE+HdScEUjTt7mv86bSwN+YY
3aMwQ3XoWVUb9AYk4VJn3M8TllQR8hi8iKpiYzqaLSqvUESx548ct6ZhUjKmM2pvkoMZwHdXf4wn
Kpps3HhZO8HOdLZhUYogT9KYMPEMsjxqfgR8TzK1jU3sRiaknl6SGKVwOGbFMdB6QK90m1fM0nzJ
nyrGiJhNmrAQwdJmucvr4cckGZeUsME2kDjwou2JAxtqPL2agl2xwjmEnKhPx4ZImJXLQ5EvNg37
2K1erQZ5hT+NAQKIsbQHCOXJvkLAY/Rluu0oOABt/aDAQPHsGtwQye8N6KyRjuAB4KAS2BOzkrjx
TeVWn3iT0pl0WDCmLsypTrG9+q19z+hyH2tCpg0Nc6QIMTaICxhMaqrvsnS5qkYf69Tl7rTPw5De
p1QC7jQmZ1goQeH37jGJKF8sh4bJbuIviDlvhZL4TmEBoEOMCgyZEy0OJaMwoEx6fkhCBWLS0jeP
SF3ImcUsMFhzgngfT1PyZsY4T9QlaICKejypcLbVQxFoZ2zpkdRtMjTXcETe3cQ3mQKMK/BMijmv
9hPm/kR44D4lmPuzshE0aR+D3dr/lc/jXTKBEtaQ1IHur84Qr16eYYLdlf5BRgNjycg5Ery0kyWA
sa0SLOXGibw6Rx+Z4rjm6rXAA3rscL6orZdqfgvH+AcECLgD4KzmBNPN6WpyI3ADKuP4PCY/Q09V
x2oGjShhuwj/iejFCMky6gjWXUqxd4w00KkBx8wmi2SfdGLZDT0u6kmY7KAPFiQmqxLp/l0SxZfV
GQXyv8T2bC0cJru/TUOmJ3VFP62mbAeLNsKTMSlPnlkT1ULyl9WjVoKHsavslWvSIx7FmRiWLhVW
CHsXYSNMQ6a6WQQjmCHwelJ2p1r0HghZhGC1VLSROH9gWPcb48onWgZq+rY9Yn6wQUL2lC+Q7yAg
rUqoErus8tiN+rHwrwB5q4WZwQCG40OEjnwAKaSYm3S9hbH3u5HxZzPCnIUWsXFHEOas61FsWADr
bfoVCSbOymE8BN9hM/KfwTvHntGQfJ/NkZbBfrON7DvPJ6yYVk+2vm+wL4DCkPlmdIIP+7xYRLky
Vk8d1ArIpOA6o2IHxKUh0wYmdoVd3GAXSp9QoGkcsS/Xxch1pQILDMEIs3EPbmKx3HAUMEYMYmbX
Yf49Lqeqc9XWTKB9NEsO9TfBh7MqjzLzh7Mx50QFvYwGLiWW6pcnit/lycfJKW6w12RmkkJ/m/+I
vLxNDO4R4Xqxl854N/VWuHXTnF8g1sRLfAS3oLWYlba0l30/HBOv+lU0IW8JVL4R/xZ41ji2dBN0
7gbOZCQ0/j29PkwCr+/kh9+3Z2VWHt16/DZWcFPbIv9pus0tM8bX3IZbUmbzL4VbWYfTa7R0dw3H
mwUrdsYglkzfYxj2FEv9e66YNIYhUqVM+dhSTfQmietfuzR6HEq0IUUL+tLn7ldPyY/1TMwc23uv
xwHmYVEx0gPAXMV/FbKyE3rpoLfFU5ake8zGz3am8EQwMUjB3zcqsMsquvGOrXKigTpC4YaPzYyG
DbWNb2AzBn6aFLtU0A0mqQNAsOhfwikI7IbQXNvei3Kip8VOiLudMBjklP8xEcF5LoW/J8q6O+LE
sB5E68ijgXLrfHWjmHchCqAgzkbjEAv55tdcFkH3SPBCmuWkvcheIiKM5xHza7rmXEKd6ttP2Y93
LnwjSHkQDzKpTjJp+31r4LebUa7SF5SBZQKJR/ndmOdAEr3Cms6jHarH6E3gsY2oiaUe2z+nlpdW
KIMDynWDDLeZU7fo7zC1wpuQILBNWglrtzDr3Fqumd+mDulBw9wHVceWBU/sAGx04o1/lDVD47pg
36mZrsWVAGX0HJzUU8UuLbHtsC203E8l3a2dq9+eHaKs9ghir1r+qacmpI2N37oRd7LQeOgNi4Aw
2f228+Q9TCaF6YR9CuWAFxo8kdi1oczS5QDfg1rZ7ck/jkWy3EbQdgMs6txwuvgxqzErQexmHw2A
ofCeRdyJrg4GJUhrRiieC0WXMM7HCFklcoOiQO2XeIdZMVVzlu1QYbPhFnAGcHzERTI07pwQYlgP
nMGoJY8Ywjfxwc+m+C3/kxW0Gta1f4apeFE7CS0t2u8MU2P1XIyc0FWVPc0ktpENQI6SjuI9ggQw
qOGUOD1kLtj6no0Y0a5WLHU3T5iPGvZT1zbH2YLp61kS6UJo4K0oivpmFvE76ElQNOIcaf+Upmgk
zdSktkAQwAw2OjrDqLfIz+Lhbmq7jyhJngSC7GMBK3pZZyc6biZkuwrZbkzFCl4NljFnR2qz50oX
3U3UPCOKJq4KW4zYXgnQTOjnjF41miJk9C4dy4S/j66Se1eEMRkB8SdBPYy+DpjeFQFw0y5HTYya
Ld3VXgzImH8Yhg1INNBKYXDriMgNzBK5gSVbeS8ndx9i6nGCR0YGAxNojTi+WNRT22eHSfo4LuJa
pLp0Cbwh+058avnSZJfyV4qPlC/1spBuFh2aaNuJ19CE+RDKEINAjcw8TJi65BxKc80jYVrdHHRO
qFKcMFcz5ENh/jEklUiaq54Kg4RcuPNkqamaVVrDRRwwaF2i3YI7Y1BVCvQ8k3eZDyCXLK/Swui7
ALrwoAuabr9rKbvxTlVnhUP6fa7tH1Rn7FEUgSeqpfExziDJV+F0w9hx2GDcmB/omXeQpL/aKjdR
tWa30UIRHidXGJOoPpVD44vhmgGFlEaJUGV2xlOMjcAg8Z+vyGMIWC/fRsTG4NXWUwobhe74Kx45
eqwSigwepTT/uvrEEpcjDduPYAndc7yYPYEQINYzJwN58n2wiJW/Zg6QPsk07awvUVrHhnC/MUNq
IrvyoHF7TiQGImoQP7uUWrlfjr5gRNeuMAlapZtWlgsW9jl+3CnRU25sBmSmteduEjsp4SBh9TFt
tXFwTUz3tJmQUkmZHnXOjzFPSHb0vyfdOncSjqvRwOXIcHU5VKTaxa99EZ9qzt1oWl2nxPLLVXji
uvFXtcLrRZ+Dtm/NISSRqW5f0XeAkuo9Uv73yvOK0x/p2f9Iovf/mfrOI37o/62+23/8btrsf//n
v+m2a3gmKO/KLsFE/+s//n39yb90eML9h3QcclwNvLKk6xs2mrq/hHhC/cP15arDs9bII2X+kxLP
lf+wfFPxRekqZNgm8rj/UuK55volPAYc37QM/rX/J0o89+95M47tmLZDDjCfEV2f+m9JUHTzmeva
Oel+NThMzI7RLq4Pk6zj1MSFxGBDIvSvptbqHmXSewGvHNszUh5dyXYDZOIGAvfZCfx84xRY93ml
3ntOwnrNz7Q9VNfMgCH7faTMSzqJeimywQ9q2Apqqqa9bffpdiC/fnHRFIUCfc/v2WZI12bf1I1n
taY8NH5xx0ybrVLVF5xLvY1FPwjk/uI3E6t9VmjVp+GISv59kvmpMOy33tfYv2GKZlqH2oNsi4oJ
GQBmJ5OKf3brFCGMyncz0+/4nmV/UryS+dNqm7t/Whn/JV/9t7IvLlSiXfsf/y7X5/VPcbB/brMr
gXo5/nl2ylmzfj8/npIy4tvN/1U2iZVX2AdsFz7gpvfzs+WN2V/h2CTUZ4EfYkaj5m5rMW7ZKtDf
ri6/7RDiCGTal/VewPDOgkRx031dngwyl0ufOysShv8p6oeRqqwWO6tx7jr8uvaRT0tFxse1LYpz
vP5cnzDzaJjYLSjekaHVSdB4D00NbRsfLWMDvgOvO0QEuH7KSuSf+fLmhuqFPuJ79QrpE3U1qRRG
G8p3zB6pux+yi65h7a2uE1m1SwRzT4dsFefSGzP+QikumfVUbUikZWw/o2MHntybToSxxcIZU8QU
rrABln0ZivumYga1+vKZznuji0uRhsg8Pe/DxwImAv5k4+VC7MLtMWArbn3RzQcJQGbbN/HkvWYM
Q2lUvRcwkndzAXhb/4e9ugeN9RhMnD/ojxiawQt66/s+oTjiWpr1NM8czCJKMAfLzt+lB2ds7UWg
Sjx1Dp/dz7qfo+O9o2e601I/9GN5cbg3cSt+r5ZxZQ/HZ9Iv7ch6ZEXACGLIhhMwn2gkjGDroRyj
IDyu34w/4T1hZfhCrgZmg1YvK24s4uTy562iXX+nZDikYvqM2hLeSPpt1OGLBhnfug2WxGi56Cf1
1vMSF8g/+nYHnq3v8sdKH1sV0Z0tn6LaZpWtbwmeNBeJawQyW15od4CoNf5y0DshtvG9TeuZN4ut
v90Wi2smvN8E9N70vXVt1qvp8ePe+vM28Rqwd2IIVKQOboX9axY+gU29J5RNWDEzxTcUlFiT6xY6
+TE75p3fcmvtKPlGlHbuHRFMWfI0GOTShM+ti4toWhjf6wWIxCdvKR3BUSLjewBDHu20ovVGKzi3
JHxU0Desrn/OycVVM9pZJg563zbpbZ4wKJmd6ZLhLls5fOJMCAff5vGujvTzn7VPhcDmUVMmEL1B
VUkagvnx5+pwonv/1++79/eMsvV1hwOtDGTXNk6BRGr8/XW3hejapNcS7gzK4nHqMZwrP3yPIIUF
4JaJNFWRe8nieT8baEVGZrDpRAfO6P2i9RqstKQfyvK3GGFi1BBTQOiQyoXqBRK3fnKeDBi0TJoI
EOoW3m5j9UgnPX6wnqoETiklHgX37450HDZi77J+F3Evx7yEzhTnENyT5Kfjh5+Fj9k8MeOoiRek
fEPxMDUbC9S4l1YwIEEsOvPcV8VHDAiAaJBoCQ/3jqz4oJyiT5t+K2Fel1y+YBceOIkBOtoxkid7
AcRwKoFwBnAALkkZ5Wu9wFleNEgu17fwuTA7INZOJcf1z0icokTfftnr9TYKWwbTnb48r6bfYbSz
Ic2y3/zrR2Uaf89C/OtZWcpC2g75mrNu/fo/bc3cNpksiQdxrJJXn+tab1MnzHMV6ninvCseejeo
xd9zu6OlhXNWMzr44yRqVNPL+t3+wkOarKxEBREffZhXqpHvCMbEJleS4pUNyjR+C5V9uLQ5prA/
0NZAvE5sicybu2U2xk7N6rHN6g9L21fp8+WMjT2pSwBmZjPgr0WlP0yH5i8T8TNU8A+F++3WVAVW
y+pIefgzd1lDPtASrr4tec9jscXAaAe5OGglx50KuYEUGiA/NpNrbqkMZwntiKi+GAG0Gi7m6Fyk
x5X++cqS6EenbC+LJc86LeIdcITJNjdDpGDcXfhcM8Q0yLID+zSrsNTmZWJfo2MlyardOxjjsa/x
bf3oXuQ8H91qufEydSD/xGUkuAZcpwpaFclsbtRm+7i+tlE+bHIiVjDMAOmdWQhEFv1SI0s+TSWO
jgaZpdIPs5sllmz+fb/LquwnbPv7f7081N+zHf9aHbbN4jDxL7SJOfv76jB6ZEGiRpdlKQ7oMjnX
jncpRu+yLNwjt9e/PDrv0Jj9bRchbBhqiIfrS6dZ07B6+ipsNq40rzkbgMa4488XzYS3sENSjpHX
tYMQ5RjqjGf8x/qdfcmQcpqLD1QV7HgGa0SSX5uChmZ9/lF19jUhWzEZ/YvVqIt2UEwacXtJTRhm
RsbN6gXPev0AIFzXQRpnpltio1pe4KlUeqstLDRHyCsjf6kbrlmNaK6j49+I0jsV8pWfm7cVKu0g
Q35XWijOuoTUgD9OXtjSxXN6HEfIJQDUauRtQJwo16wfbhFhJEkj9n82AWGRou72NzHbmsuGN7P5
4ZJ4/dcPyf+/PSTlmCZgtm0puPp/f0gzzB2upAEscgcP0npP9Lx5DxR5GVT50Sr9UUnWWYf9Xeem
5FPZrMdE3gKpRauindfayj/WnXn9fnMBcmAWsC/qvCYNhuMxGb1fIZDaIqhYHIONtuQH4P+eo0Sc
jOgNYeiTH4Ktra+lWwC1/HkGIsx+6np6Wp/VuuFHUDZID39Cs3hJM/PsDi2Yk4PUmGeV8FPaHa+Z
71zphkE8yNPscGTaQEsf5sNcd7jaNTfSsNmC1jOlB2MZRqLG7Gs8smHodWnwa0uIJuWYXj12M9Ph
LcesLwBnAKTP2bNhDf8uWwEIkdvY15IXpdlpCFZjJ06Gd2HTAotouOuYPO9CeItBYiAoh2JNC3G7
Pj/kzpd1w1Z6AWbpSXvxjGvDWYedLysPj1DYyMMZS6VrE4HEPNYDC/BfP3Vb/fei2sGNhHfU923b
c9au6593bm5gNPomzAnD1hdkOu9GXby30GztQl9oXK5NvMZNCk01V5yrQexcRhQ2GS1WecbP/MJo
48JoA4F94BhUDVMDMaWuuyv0Lenn35UsEHEnztHsu2dqFgyEi2jGf3Nmnoi4oftI6/KM+9aFc54K
zGcisCFs8BuZCLRXyqi65hN4Ov0umwi9aEoVLWnYadrhCHFRxEGZjHTSBDzebi4Z5ixBF48+Wyac
a/SYmgEKPNZev8wpVv6hhyGCh3/PX3WZrF6zCa4Pqmyh8scusjOWBrQluiFc30Vq7Eo8YP6cJHaI
VU9ejtmNgeq7t6tqV8/9u3T0GYrMjtu8Kua4C9UIzxSRO3wLGAXaYSgYd6jlY8p7RlwmBnsvS7KS
TOzmYGfRVXTRZy+I03NuYuHcIIrDxXflE0DSY8bklsi16I2YV2IiLcvpDAfHPRHo5kC6jnYjA9St
UOvETVwxbGscDLQsIrXTOnmJMvf8p6IOB7oJIJxTXU2fosS1kcDu3UzgnT1xKQhzm23bkPWJSRXs
5w5iPUUzR1lF2YdjBTEpFMi15nfH4Q5voxemdTgWefG3VVBn/ukrKnLXnUHhrMpJMwv+sXL9LFoI
hEtFpyVv1mWzrqR6rTInyZpj7XlV+e5O1Mhej2kUxNSb0Mm+maCCpWV4wqbtyxCpE0Evd5BnVqrC
GfyPsja9/T/MndeO3sbWpq+IA2ayTr+cY7dCnxBqSc2cM6/+f4ryYFv2HhtzMhjAECyp1c2PLFat
td6Uu/Gb78VvWpp+NIPsQhKSmuIAxI5rHvz6S2pb+zbK0EmG35WGbC6Tlkjgy7YIR7Lj4VKEHT9I
tiFzpz3BBkCISctnO9vxQ+BujIqpclcpWLRMPKrHr7E37ZnNIyxNP+BzYXPjagc9ix70YYw1ZSuv
BvAKGlYK2u1pZ5A/Q8fHJUFrfBnqdztCPNRnOLRE0rNeN3tnQSnO08bKvLffgNjeKtt5MRVzJ6t7
j+crvUbHUDln4Y+S3s7mrpHmd0oC0DBuadRGOenrH7CXP/BvVBeq9gXD+c+B577M6yGckGEVGv0z
DB/cdG+tm771sq4PHZoa+WiMPv0E/kDMTBC3tLr9sWmceJUovMihdfTRymQ88TD3Ueyk1qNvo88N
INOilw+7waicrNkvsqWZ15tsvYcof6Jfe6/kl8nebTRKmFAWJA2Y8nH4ltRI6TX3RcexYsBpWc9I
g42QmrprV84msNui6y6DB/MjbARQkWcOdxOtLz+x+OSokCX6FEKlar93mNYZXr3zydYCWqB/lbuL
0/D1sv8OsLDIoFr4o/zQsCqK0D4aNaEJWbNRjPiTzATIvfhU0fLPW8Qk04vrJHvDepX1ZBOd4tgU
/Bxqg9E+Q8eggBP+R+YDOiVjeMIzUfaHfNY4jFF34j8qvSe7kJjYlD9VIv7egO+fj9+Luv5EdMNN
yVVmQM7n3D+GWf1F/rjEnG6QSdYDWgFEd/j1IhyGDQ6XXeFFQdD80fOt/RYFErRqfS2cYUcsIlOH
tqJv4PO5PuqYQVVukdVf7UL+puGPE95hXowPd1ReEGUdtAquTIG1DyNWlwNcecoZEEbddNDlLrXH
1/njC1a5M3AWqQakQXCxBcIiLWWZDZzGS5xMeUhT8CEnQrHKpKUNSRgGF7THR5yy8BONmUk6rWpQ
k7U5Zm9FmN/aqrxZ48Gs01sN1RfLgYUjslvdMXYqrZVcsXJZYpF6c0NYkAUvI9O9nZNYS6cu+El8
D1ZxPPk3nGVe5RCn0bCaDzL1c4czwUpTIIwyB7oFevJtKFrYoxlTOGbHH8i3r4m8VMBAnmJX/yDT
Sl5dLScvqId2QcR2lzf6+gc0Pvp4D22bm7gXe+Kx55AJiecA/wQQS+ABQcnlJrmV+j13jHNfIzAI
V4ZQ/F2HLbkwq+zY9NbSLuTUgEfqyU1aLo7cXjPoOxMh+2vvCLX4rW+hVHeFuRM6t7cNxYtck0C8
O7li6qzuV9YEViV9XeI3/d3qUczInWJ+yLo21QgK/c0/1wz6f2v2hEWVaDH11OnPfy8ZMgNTkkkF
0+2Exxmuxiv42MRCYPeXD0tDFJv56EYT96b28VuKXhWYMNta/YRplnwpEedtyTr8VPkIpoRFXCaW
s6Y8PC0DXZrCMm2mmEO+3I4Bo8Z/+QCqvMI8Gf08k5PluSGxTYNK1yHmVTesv8SfT5aOw3VFu6rq
E1bTMP3qGmWnrr6aDXVuQi8G0rUZ4uqlHO6TRo9hTfSCfu9CwqoBegM5aJDVaG6r65LYUlmJeqm4
eeq3qAUXneCqQc9sSAGdhhdZUCZ2pC6RGMMQoHEhlgXfG6z657px0si7YpHeDPwFvPYyqeM5ErSg
mgTQoRb7XBCNTEa9KOczpdXcrZIOqcjgwLk5d5KeW6NKnTth2U+HOh/Lk34GETlgpsFbjxzhNW60
Tx5qYtHjLzmBpk0hlTj0aqIhJG+qA+Edm/KpusHT76ldUWrurcF5C5CWYa7FSNW9OE2wZwTFFJAe
CZtVRBPqh19oT3ClRvGrjWHAIN/Crre3E9QJyoDqC1ILyCIYUi/hb2MFJy+/b2CNMvw2VZcwuoK5
kmK+yvHA6HVPxfgkpy7zzEazonCptT94M/lUiB9/tRyuO2wmyxGQqvkAaD/lZMq95NJO3CWAA6bk
QWSAOCTeBOu8jF4zcKDmkcTDUd4k6Q1vpfatIyHUqgI2gfTH3LE0wGEdFqaAFfjqYx1kdpSlwYAS
zhFMfH3kTrSZsJO/jaSHyh5SrgZlMF5DX3vF09wfCWzNSW5zrzU1zrJAYw3SiJgwgN6Z2o2QjPlz
Mgwvuau1pN0pP+z4peRBWnr+LWziLay0q+wQFMPf57l088o38ve4rF9c+LB6z0wnwTdu7hi6+FJY
n/PU+oyFFlMUVNoorK2bMKpngCS+7LjhdZRg21Pd57mFIrsVL2TVJCrPpizUV9/HEp8+nmpXNtaG
kO40f7SmQ/fSwYeGYsK9hiEDOS35yWyULIMsv5k0bfncIco2NkRsOHbmdkjzY8+yI6Llhkkhozv5
XkQYzpllv/zn99r43Q/x12utgg84JrxIR3P/sjGpRo/rdIFsSw5r5yIzGXVQcSIc5OyYedCPanD2
OjXtjMsQzYb0zr6Qp43aSv9VI/d9ityiOxY1Nb8eJqd5L80/hzln3dQ6h1i3dpGsbU1YI+EQf5h8
kdGjmkzVRSVPDblBp81wyj3XJIe32Q3CfJMH6L98XlciHn/dx4imgYiGSEUVqhyh/mnshrMCGS2B
zU+W5V8c/egCKCqyWrY4TB153M/D/yrwXjouux7NXWFkb1EbfsjqWh6tsqmaoKsvxLrXn51L0S8L
+5KDWd6oUfMOprD2VVLe6Apupe+/lozLJR4iQrHBzFd3YGUDNcPYAEmWlai8/3Ohaa2tsj0LUlQW
SUq0QkTJhz8T5Ed+jFDdT1ahfvet5CS7SQNfzYUe4PslygdhqDdCPtYx6SjkgmyTiv5idL0XOIYG
qgdLGseKnPG83plYr1pXm+TSFa2UmJvGnMSYRfTuE8ahC5k+IFG1xLaOmPu9zX+puCAZBTnsPmfr
qCZ4Sfkb+bE4NILlUCXb3GY0U1odR/jAoc8ecwl8aDCyxDFDCJtVnG1boOOVV7OPWcaDoEx6hAoD
FOhnECjlCsJLJR238jifC3LyTYieStiBnYiZcL53VWb23kQfmwkb5mJ1mHs1Is4szOPrNcGNIN9K
+FEzrIO9W68HGYVd66Dq5eRsi4TENFlTAyIhbzNwOcnxMFsSTfJ0huEcmZR1rUaxruCRaCnBIWz8
vT8CmNnSWQaCz1G+LLI2lm2DgM4wFmedCsOH+pGn7/Ikl/23pQ+3jDZpEBQWcyOT+hwr8tqmhm8n
YaII4GGBc0F8twlp5Shv0cJVyV5QRyayBPRj4DhNPmpI9bCzUiagmXksJ+sjsu9eg7hwhntwbCL7
FoQfGGeG0myTi1Wj5iukuBMTCNo1GuVRRHcGTzvGhb0UfvMDZIUha0B1mmKMt5a9F3z3JKhjdz7q
UwVhrPIyd+lzAyoehVUczRb/PxaAmyBcD/NXr+Yyc+xYWPQXJALyXag9eydXb9DxYzy9f0X69J/v
o6UmseMVxEp35wvZMfNMjIn1xGvjONZPDJl0QpK1onuxhpOrOS8G7+WvDpkvdWjlWCVfmHpMEk6a
QSy0mLfMT27ye8nuNGC/wW6aGGH7ahilhnQcAUrlFR7pUMjGe2tf2MqBHDQAOdZywyQHL4prnmXn
ZArewKdu2Oj9Qrpk2RlERbyZq1HXodh03dzcJMIg4hLISDWGs54536PGoXeCCRTgOtKOaK6svNyq
Pu/hKG/53CUpareZDPeHbEflj0athNmHvFVYyATMb6FrSJhYTRmeDnhiyFmH3CkKmy+sg+5mMxdB
58EJU9WkH7WruThO2aDmrmnuIBRyf62VXjKB7Cr22nlpzNuxPVRI++XGPI2Y25ZxsE3l3EYOFyJq
eLNsLl6ordI2eu+cd8Gs3vWrnWyqM56zJ8cdd0a//Iskg9rsf8Q0pfIewf3cMc14k5V1k9O65eyh
YRlctSk5J3QfvhESt5HSVmbvWZE+c11TF7X6wKcz5GX0wt2MjcueymRBcCRKNGJunLRU/2q2lFOy
LSu06jgh3pdAo2yHFDf/5mDWNN/K1kN9ZDXddv60U0UD48v31OifFAI/Ta/i9eCzqlP9FNmjDNnw
5oFKhtPIhDB+U7n+OWsgYI9OsRHz26AUeM0ydZAji/lRWgG9ZhSpRwyrb3Kjy4EaBnL/CraGfz6/
5pHyb8eXaTkqrA5wPswHKLp/P77aSv6pQTmLOIwVwJqxnfFRS78L5gtTj9NhaWqvarALUbkn1d3v
jZ0xthtXwcxeXvI8MpDbnnxMMNevHnkXg7POyuoc5PGHSJN/OXSt/3bmurSXQvYNwIF/OXNTwAzV
T2G9BinveZDctIn9NdT4BJamABSW3x0E/5k5LcPqwxbEUKJK5JVwzJ0tB6T2PMH0XioFR1OSAddt
WdKKcrpxBs0zGnm+zpu5/BPfJU5KGS+Fyuc11fZoJ+2+JEnBLtOT3JXm86sRaFd1+qtQd6ddQgZc
k2lX+bopcbqqnPKa6KC5vmu9yC1gbs6hb1IflOhxUmM/d1/za4Z25ABl5C6E8jMV/NB/fuqmfKq/
PXXNciDtmI6p2xpt5F/QoNBM+qmtedUb3Xy1qrVTQE1pcxoVCQl5XvJFpF9dkkIQzVOTMRC3JeJm
44uaB91qxn4kRwPJwUaV1eSoP/FnfHb+9KpUgDFpDxkxIp1y7gcUCZtKpMEGF5t7JgkvSJyIAnRK
4h8SNwgJW1nWA1YckdftSg3qcxPraAzg5ONzbCJmGpedxPoI0hr/rW79WztqWrZtwELShOWCe8sl
96cyburbCpeSDmaxNyZ7w9pissAWq+enNmdrBMJYciy9ePEI26Vrn4Uz3H/Nc+VoTAauMSE8ySOC
3qtduhAphYl/tGvvVHkOjiFbi0uo7ASFpAxPgJsXDqOZJ9D7lrUIzGfVdJcpJBoc6wAanYQiBSsF
D/H9JEFyfQA/Bj36l8Wg/W2WILcAPjHXI3TA/r9sAaFaYVk5CnWJn9W7ppQvYKAMdsgGbRG6ZRRF
nQP0YolbjT1k0gWP2OdEsQLkESgnN34a/8vT0MTfiAdcEyRT6mq0DQ6jw98fB74nzFRa0sbCLn0T
cX6azxg5UXeNYdnVdMlysioJSClH6VzmzXPqwfavwn90RfMlxxTTkWPWfLRfjLG8hdK4ujdPciIi
h52Tbl9z9zS5bB6ZwTCoVNA4hYW3/lUtJ+GH1gUrnyyRaAr26jBTXjz5wOU/H93x3trvcxE2VzEz
salT9AOTWPLzlBdZOzX0HEIOHOXmI//ARUgNKN3QgtVsWHP5ZsNlSnJO6ND0yHNksKi59VkoziXt
GWUNMXPPNCNMd2ONiJXnvgg29DeQC0YW7NHyI8l6a96hwrDdN+CEJrPLeeQ6lzFtJrcao0aKKyvG
GU+RVVidb3wN3rksIVXNfJtQLge8BHjUMJVWbHxAMYefqUOJ0tymXHyVYAMyL8nMod2yojslEspL
qiZN9F8j2CwxFRhonXbErGwjiDSJ9OBLSxhb0XnLTAw7K645Xt21EXpr2ZbZ8kHNw8uM0lJSWaIx
uQWBuvezEi021e7Yc6K3g/Fm43lOF6Whrlhk+K7MM1Udyl/rmYySJaIBnChHvA4BcrDd+uTD8PMP
y4pPAT0AxhfXVpEZTwQ6S3AjkMBDYgSfxqA+ynF+jH96VmN7raYfmd4/dByN5GusyzmrqSbbLClx
TCUtjsplrnBGI8bd0fw1rCbgCbUUNg52k3KjyGgP6FZ63ndUfd+GTK+IIpO1rTxPSs87E/eE+RAq
SMwaMEyWDWw66W+tyiB/kr2RJtli5ZhASNx3wR80OId+IJCIQYkjJGy0f4GjTfVvzTyQpGpqmm4g
1Nc17S8zOialiWkyFF/KfTCKrF9NPT9eVumyOZFtgMRerJimpj/gFLjTccezFOMlCbITOXm3gHUy
ZBkcoewkkay2+YbX391i8IziAvojW2apAf+RgFdJ4EiCFnKcLN8VCUzJJrlQveu0kHCoxJhMzV6A
QeLjq+rmqlHvgUeoufxGzZpA8Z9y5fTgVO30lINb2wg+JHAqr8Ct9RcYnXI7nd9bdFce77b8dh+/
+m47eG8r7IoCW+dRS95iEIEOeRhAjAFTawKWsHwJm29xZIItAA95mKwvBKrVopl2rInMAhyXnMWO
Qc78P/54hYT9dQyrN5MZwLIY5GQge5OrODUh6Pk0sdpYH+bWWfYqnjTvbx1lXujF3ANTkMQwG4RX
PnqLjWN+8ng31Qu7eAog6kWZ0JN++skEmPJd4gSy35evuGsQecTeOSZQrMYI92H+VZ9Hb3Jz8oN8
Y8G7nDcp+dTajEFo6KyN8kw++Itmh7tkSu6dM+pr2S0pLMB5RTi0hyxqnKDwutO0F7XHPkZia3Nr
OW+JOGBLG2ecEUTyhpM0tVH0jGu5Y8kvhKl+6GZ7cBWsVZa3QXyJMXesK/cS8arKYnrejFMQTQwG
T6ksoZic0bnEez9hLP8ErgNpAZmQPbKeRt9cBas03g0BqDVDiZqEEp0gefLiZdJQwZG4kPzwOvEh
i4pxKB/Fc7Armb/eVs2rabCLybbdcf03WM/81bHG2FURbI2/wOgSGI8XA2NDyCDtUt67CDd6sNj5
PsljZ6Yd40ByDXMgzz84kXzwGZqUjWQUKT+1zmLESyQtgQCcWNmbXMqd6j0q8ZRlq7y4qQE+w+uB
+WeEZxWJh8Az8hUxoCTag4ohlva9wOJlKckDDSBdMZ6w1HvOhOG4RjZZMV0l9JqPlMjPpfK1fX78
1eLqjA5KP1Ee8qL7xnkl3ZDRjvWVUJa3kWMW3hAHJCECDDrNh5wyqD3aOBULYLbb+UwkPWrlesr3
XzMQy3cW4iwvPxFyyUvyNG7pGiyLzdx1wQjDW4AXYLReoFrPNGus18+NiWZ9RgzBUyTeErvJ3ay6
ddgT34MtT6VQW6l4XEBvnVzlWA7HTA5b5hWlAaZPdB4SmJUIViNPvRm5bJCRamq0L0oaGAkDyyZZ
siO81sCmBTNQSU6eezrbaO44d1TOQTbR8kCQMJH8erWgJqCinzhv++il8oJoIQmhEVMxfSBiQIKh
84EgF7OEF10eXoZH0TxM65lwgbAWdvEmpxJzz+430Zs8ajM5mx/D7RRdYqwIpzAgbVyjoZVvTp09
zbQ9Y2H7SrVEPmlz1bBnVBrownxT2bfJbxxV/FCC5tC6YbGYfkjk2h6waKvLYaHJvULeOE8u4bnT
nPHR1tAPhs6/moMF8UL7YpdP1/zBFOlblscbvxPHH5aFm8PcsmSTsescgbk+8lrMTTGbibr3YeAb
NybcCOmNn9kvqMwovHgBC/Al25byEw9+hLxKLPBXXU+yMlOMZSMwaGnQtazkLCJyAt4dF3Eoy2WG
aIsu+EEMQ1HwLeXJXlMcyXsZ8/alsfmiYbw6d0f/zyQgvyU5/Z/inv4/TGlyKfz/QSeC5ev38Odv
8hD+wS95iCBVCfKSgHUqBFNwA2bbH+oQ639pBrIQpCG4+rq2ZqDc+FNOk6syOqf7sDTDlsSo/53T
hDoEUwTbNW0DKyTHtv9v1CF/a3FAI1yHyBAUIiqZT64k3v2pu8NeyWM+l1G3p/2462DOk/ej5YuK
QAiE2E1wwnHM2OSt0z3ZvYeePTjq0Ya4DcZMzjSNF4LZsHafgL7+dBdvv5ruP2sq/n5tFsCfhgYe
30dUc+IvRZaaKviy5XWH11dhQCTA8czymlsZjOo9JyCGRkcvofAbEQ4mk0Pn2Cm7rII8L0Z23E6F
3NS0lLZ+ZGirf744+dx+GxQ4IDou0hoer/zP4eH9+caR/RTmngoFRRQTxrI1UQTq1FUXD2u19fi1
b9TgEhFwBG11GAk6UMxnjKNOZr12RZdf2gokdzA3JFloELsPHhKj19wLSYfQynJvlMhoJT66H4pK
W9Z90KJq7JmgjGq9TUyMFJTePhgEl2wVZjDdlGEG1aU5HTdBM4bWB9f5FyF8sQFENWAIQVf455sw
l7l/npY4SJRoRVUd9QUM67/y84y8tbEyNuC/zj9a9dW9QfB3P+WfAyd3LhXFe5KYL7rwjVc8lY5a
Wrp7jONIM5GfJq3V8Iy7QnWPIy/YWIH2+OcrtHhRfn9Mto6ph6mZOi+TcGxezD8/prC1nQhqLKSY
zpJ8prAl7tzPz35hTog8KnNTOMDcmHVwa4P8kiZYgXWWNpBOg0P2AFmI6pGQpGgi1hKDPayjh3Y8
Ivq2nkGYvuOBeMW68EbsUYV4cHTOlsJEHJLXg5CRrd+n4zFgwktEkV9fsT1BZ2Elq6hOVPT2mX+q
owlsNIyMV1XLDlPhEHPYNvreN6fqpJHY6RuJ9l4GEwTurLs2KLVc1Qg3eMxOq0JY0UPEItiRAUyH
F+mr2mjTF6PFSv5fbuXfVrzNPeRO2iabFruVvNV/2irMwUTeb4P0BkH1g76wedQWhse1tJeaRo1g
YuuGsX52q6rAWJiQ3rEJr6Wqpb+2ds3cr8khBwmYbl4FrqHm1Tm1xRv/Fi3COFbn2AneMT6sz9pQ
I9Duymrp93DIcxebshyG638eR29wi0SUZOiVh+A56A1hclV7oiu7Jl4PHzq0bn61xjYlx6QYny+J
znVG+XVyMCtsa7Rp0+DFuLPozQYBQkhG2V41lPrh2NW964bsSonzDCc8GGxMqC5Bnf0QyfCauIN2
8K3WP/3z/dV/X6qOrrrYoDs2+/1/V5C1eMhOYwNg4Xe4fUcUTZ6fePfW2pTo/3G0dsKNlRLZEpvj
QzOaNyIgPsPmOmdDoWzIEMZZMsxPTR1rZ7aO7oJR+KVOlR0peOrnScXk0MiLf7lsCyH6b+8YF47w
UdW5dFBtZs72X4fOCJTEYNkxuBbC5XGwjUXViMsw6PcyNkzUQswoKGbxeXQJhdYDQSLKxcM/Axns
KcxNFWch2zjhLAgDTSxJuUnPBX57jhmePelrYuYOXNN+WkOjdc5Jjet2qyn6qiu098rXg6U1jDhf
BoQhy/1n0r2vZJeuHQcxzaRpCi4R8ZZEWPSIKgHcWSGqk11iFBYwWfWiAutMTSNxs9KPbdK+YF2A
voP4JsywH67knEGv0GPlrVQne1fkOgkbVfRaNSQNFOUBv3fQH+APS8eXEil0W6zRIa4r/Hgxpq8e
jhqfQyx3VxpGLCZea9BXYRHXjyDt7wVT7OU4lYzL62RFX420h+CJKGKlJc84wNxAeiXB6sGdZ8Hw
n2kAJI46rp4OJh0FExVbOB6m3RqamxZ3SD26p3b3LQetSJttC10ZlZI2XNPgA4ty85NGe+6kGuxL
0zpi+3pzyRhH1BJihNohge5D+v4ut7CyyHBZDhIjJjC0zu7AdKzi6GHF1wH92XTzOkn61SxRIA+x
i7WWcRFsXtpKUTARrGzXI7OQ7hgeN4i96m8L7J37VBWousZrDG51jYrsj18sHVcRutArnVe+c7p0
+qKL4uCUbYBji24ezAmLNQHF81GTJrhusUK4OiPW9mCN1knLa7HLSjR7IDrbvrXCrYU44+a6mAdD
vath3E4fQeK6P3qsXrWEl8nGSV3Rguv8i2g8OCHkR2Eo4pMd0RE5l3q+QTqgaa/5BukyLTzUMQQA
5Jc86BfFEJs/zfhzgeNBsIBLvo+H0f9ReMnXCEb3W2hhqYd5lPnJS0PMlk2rf7qdR/haaJ9aM6sv
KpnPQ6alQHkK9MlCoBvzDlpiIjtUO8C3Yrhona2/pry9yWQccZPubo3StC8h7rBo083PcVlsQvwE
N2VolNtSYd6lOOJTPfbO1qymal2UQYCcZUCi2Vj3ymqma9cIVHhDfoFGiWbCIjvXrqCDGbq7Fx3G
qKkLhSEJ4cxNMA427VjojOFHzLRYQ6+m538bHDmDKvU7WpLoZhhYu/hKJw6kCWhrs6k+5t/VkVvQ
csm/KDEay3DCgGUDFJXXhnL49YuuXErDTwP2DstcEefpnMsQu8vEye5tHuLJnZLLobclpgkqtMss
EJ8FztNDLNZq0cDzE9Mht0SDpR5G/bmHR7mJx+SGmW7Hwh58XJZxsV46ULlOv35BLo05wLLEDBNx
JsSxtjn/55daR3lEKDZtYcnD6Wpvi0lh/wW3Pia2XAoJ6YF+ULrSO2EnagAAmt3R0SHAMZm9Ryof
EB10u9eT1ts7wvwUanclbH46KQS0IYzvWT9WVyct7aMVm2ixAu2klZr+ze42+Ep172HpekhhJxRW
Ji/AtjLU+FQUpnUgpmox/47wJm9VmONwa8msUqKuvrtGqJ2izjrnfPt7U5rE+TbNPozVACug0d/E
1lRChcj1nSbgDKTowqjLUJmWsLPC4FmM6gA8aI7EO6KJQiJGU+nZ1JWq2tbbtGqaQ0cE10Fzu3Gn
4iyCNAcjC2vqH3UE2cRvTHU7kDWciOKr2vQ/tap+D/W+vpIu16w0K6Po1dXkULosPK9I9Tv610Mx
VA1eNlgt2NVWDHr9iElMqhvxwHr5kRmkaOGG0dw6X21u1Qiwhu2Ft4tEJmCMRD4eXyTomRGRr2Ge
Lacx/Z5TO5zID9P3qA7XKpbtkOEk/xzlWReGXyxLuqjbpCAR20dcSO8HX5JOjG+bymiyF/zOVJww
coAK+ds4JYka60DnIcbwZ9fy9NJp2mrp4O9dICq1K8bj/EvrOPpWy8vkk4Fd5IoQ6PwEYadBqFzV
OESKEhPFkSDBwaAe6s2OOOYwEFvT9b5RI+Rn8DUKVDskcFYhbAOPR5WAOCrBsTK7h+6M+aEym2IB
Wt89FFzqmKUmnzvLbh+kH7UPDI/GVYi9E8N+hWASMyj35KxbxzGGUldGOISo1MxHVCADFFaOa4E5
2hHrOiBGRf7v/Pv5/1xSJBauFq+HvPVvSR+GpFLy0bw6BjU2P1dG2X3TorpZu26/qXmkvV/pJ6sw
SY3GOHyTUnOtPPwPdkZJmczbIbZBrGXLiqpkU+Bitxk4jDYzFczDb+yESQs+7PZo/SqZJ6ngSnQ8
2NVh3UEkP1OgVUSSowPwMueuDJNzl1NeedL9mD+n6hcIKlw5Sobb6NQojUXoVPepA24mJG2rYe6x
LvvCeA3ygt43a7H0wrZU9Adds8pNmCSE4DpuduoQ7KcFQWZKmeYnXc3YYEdCdHt8t168ssRrL6Ra
85vA25DaLghd9fFWs43y6Q+rUTe0h2JlqGXWKXs7wFYV8moHL1OVnzjSukeEzHALnapC9+jei8EL
cLLss31QQqcvJ6Pd9mK6VIVa3JERHmu7bU9kaa6nyC++pl18sLq1oXevY1a4B3Nwqw0ORekmz0tO
YtdILs7kEH2pFNkmaManoMs58zbmDz/72RSa/Tk2J3wrwRdulV7gGZCq9VOxAI+ywf+hWn21mb88
xUHq4Nuy+qj79xbl/aks9fIJefiNaVZ3Ek1YPdsU7yC4YSu6snzTuvldpZJetX30050A3lrzGkXT
cC0bGw9kOntOlWJM6+9TpP8w+jx4MSzMRAPTJKq1tQ712F2qrgJpw4Pr7OAKf6piji76JlJFy43f
O1/DqMFlRscGqcm6W8YQhixAFZZXnuHTUz1MDtIDJUp/gS0coIaMT6og6FY6PwYFUOjAFF4PnxFp
tsQjAHj4+x6jVhjUlIjF1ISbzr0afSuWuUOHOJCUjKVSeFYFpWlSnfsgil/HpjvXXX6vyXxjTEIe
cj4Zm8FDS5mX8adII7y2ZiiASgn7Qrw5n3ZkfDJwPzhy75i6b+wBOCtKmmNpjuGh6KEJbJyuICdw
HM9G1ORrGCnpYpi6d8H38f0OZALyHDQPnhruCUOrbJqSSGH8gApPOcM7WAuVVtZp0+5kV060Dpth
XE/FeLVdCmZzItpRjeyd2ZobfKizXU1SYkwQ8WaorQPCgICtQQyX1n9gFO5tdEFgmobDPZ6RyrEw
3GGb51c1YYSJn/s9cTAxZRxKCBitF+KTwe9y1tYHMjWD+JeDp5IHYmh4rVHcrcZYXYmp5BSI0UKq
4/imxmr0wBJJwezNzB/MLjACU0ke1nMupQ36eznBfC+M4tjExabRPfdA6D01m7oVEoOSAV60IpyG
FfHO1bEMVcbj1qpiCkGGdQenb8A1FxOznTJpG7/Im5Ut2jcrE87SSpOf7ehfTDsPLwOFGa5t2UbH
xB8v/VVYVNYybFQIR8mPSRQrBXXBKTOml8C3cpKq3Q73Z6h3iLx24Zic2jGGiMqydEZWuxsMpEFF
/YvWYlRtia8OZ8uiCgtsvxzTRUCff46SAJ9LoeC6EFDGYF616Ku3ysBOOLQ8bFjrrwwEFl7SKzCM
6nQzJeNPMUKY74l+SVXtk5U6PQSpEHs6pTi3qnvHeQASrIF/bhKlZz8WZ9LrXp3GIHU6t7xtWUdX
zK6tNT5HH/gnuvgm4k/UV1Rro/YVM4GGdMzoSzgqEE1yq8VoczoYLnFGJrKnFVSiQ0nGimypO3DN
HqXk996uLqFI0iuqKoBdd0tdNzzTTH1TX1vWPUmTAw7LE2kJwL0bNSCxuCin09kjO4rMPxd73Zoo
6cy+trj7n9yRSHUzmt5dd9zVdumttbJ2Vzbu8odBy9YjqggGTbRQZIMkhRVviEEkGaIxHtpIgxZD
pxsTQ9bvmcV22ex74O5lVlS4TyeZeoli91xrxQup3OXGLo2LVbTlIWHO2XYsZ6PCH7DoxnWSaQxI
s5HYCyjUDlu9Cg0AbRz6snH8GYXxVvetYW82JlYZRcohIqpjbZTGoqSYjAwl3zOcfA1T8zYOBcYg
rZQa5wJolmiOsUQpXOM6m704BF8sg0Z/83PwgLIMbPBYtlN/ZDxUQ0gbNfdQoBSLkQLs1KmHcW/j
NubTYiZTgayST+sl/rIwavckUgIyJi0iqcbCQdWuDmnatdu0QHOgeOIpyBlEAVI/FBLmoIg3Yu2m
7/2EZKL2XWNpB0wb0cgtoAMTX0ZPFCkEqPSqw8OPeElijK5gmG16N5D+DyxhwXaESBufOo3D2/a9
RwQr7miXxJxbxbCrOvb/oFXzrSOUb7hnJMsMaxEBC+qY1AaEK9FPeDZmHyGzhRUwGaFGA1GAsXvC
dmXiNDCOnm9696yw7xRVqq7k31zTvUvAXM+Tz7g53yPM8RfGgI0uKtdsO7pUI66RrabIJIo0YX6M
RBxLzZ5maiLYaipdZpjIGIKu/J6LnqORhoo1OS404jOWmVcVC2cgHyx02vhMLFa/pgwyckFQr4z2
Srxk2AXkM5aYh7AhlHsib2piMFJzVbsXK0qRJnTZD4iHDx+T1EU2UWLbBkxyN08ZZ3HlSyRzxBhq
q8Eo0fobag0YxG0NPH2p5fkprye2iExmxUbpvpPzCM8OqlVMrFGYB3wn2+kxAijPWuSpuymOjzHe
3Pux55lhj63tDNWCMYXto1n52cForK8MBXKZK19rA/Z2StJuGl/ZEwPyP0ydV3PbyhplfxGqEBoN
4JUEwCRSEpX9gpIckHNq4NfPwpmauvNwde1Tdlkiie4v7L02fmnbO8V9VIJrWcegWstjY0f5vcIU
1owfuYzjPdj0PnRX+9mNKJNj6ri9Mivbd82I/tZOaZVbBLyRwapsjgGIJD3+5W0QYSqj2Vc6r0HZ
l8zrjZQI9hIgKqBKNCyA7QsnDSqNaFoS3LCWpcUBKxrrAJQ5nQsgd9Q73oMl/UTqkExT84OjnudW
M0MJxxXcUu2FDRU6wUDlSbNAKCPFmTQ/j+2/S1q2e3vEn40G2C1OdceGP5IvzprQwsyZAq9mnIRV
kqsk3bBNZvM04mExc3IFcLPs2Z8fMp36dUzI42uJenEXLwplJg4mg4W70yzPMbJzgMkskkvJkYAL
1wZJx1k2p0EyZtdYtGqf5BGS35nNgN1yFbl6HaAVX/dDTXpC3HN3S2045T09C9mb3GMCdYSlRvyD
jQxIfXPxMUbJES/eyWB4KSWZtNuWBHJPdM4m4HlAZt5mA+Zkv4KfJjDuoCdtDhiqhvOEVRKVwrXr
D8hd+nAuedUVaeY0Bf2F0ZC8Ms3uCIEEq2Cii8gZYgu9OQ9uAi/YAPjrccE3Fa/dyDbdcmnR4LoS
W+GkvquvXCmmfFiR9fm6ha60M6iM8tFcNub4ZTZ4KtzGDY2iA70nasi26TT5xfapxF6uAuIykTBM
F2EWv6q0J5yp0vgO7C2boxXXRNR+ObEqceXLsBgiZD0/8sDBrIqSPbEBQWJvBxqzfmH2/my5CNPL
LY31Q9rJj645o5+mwyuYMSyx7XtSjdGumqomoEny7YV32F4d4xgj/NTMmKshugruhxCr/tEdZuco
qokb067qILP1H5PRl992BvnXcivrdKbzePdf4MmHFKcwSKWnYb+md1ipg3ZV4UIGdSFozwP5F6lL
ckRKiDunA4d/TK+lFKNTd/0vMtQfFLjOsmof3Mx8w+7u7IoGeFI+O9W1xDG/jJXpG9q4hZ452nlK
OONcgQF0XsZLrxJi0WJgEdXkaHsSII99SdCem/XY9XJDD3Odv6NNb5aXDecEz0Rir0YwG33u9yWt
bjvBIrehmPH3j31KLZ/P+OWg359xt+G6o6xm9V7feh0LsGdbEzuozX5aQ2m21RqUenyj0mcciA4c
cQbc24E8WCLCcd9wEw72ESvQEjYNGRwy6fkX4HpAKAATvOBam5/0hukK6iDiqSr7uV/UY+Lm0Eah
EzWaCc0uRCOuHQozcYAoiaskXIfdhs2RlvcHN20QXQhgjJKFWmjIVdzYPgS0s6+e4a7M07hL+Ci1
rXZgB9j5rcOUhH6vP2tWTXOB44fjJ5bnqkAMPOAE2iPNqS5Gs1YXm/R6CnMOwG72jujcuiMphx0l
zOiDYqcVMyMVZLXr+rneeWERK1QeWXEWQ/sF+SO5Yt0+5XZygtlRH1ItMa8qB9y6lKSQ9Ftocfs1
qG45GwPxUY0seej1Eh+mASvVXd4tOK8+Ek9s8rSX0C7nXT/F2hPtZXrM7ToJRQ+qgSQFR4sNgu7y
E0HBmIfk5rcziicFu2pV9m7sh3+xBEUyyORmk38y2jOc4O5Gc+DrACYwNMIcHHz8c9+9jlWwc60b
hQZ8G1CUwzUZxWffNt8OKKydCuVMPtHaB1ni/FYL/wlg6dGVy8kd59O4cFLL+nVs7d9UY/ec3pOL
fSrkXxzzCZuBr4YPeG+JwI2n996OULDEzkNbtuTQbz9kq6pXNlMGKBxnw2K3KOEg7RWR85UtOfhb
g/7Yzv6OZXYHB/5gZHsZVTf84QCAC8bKXsYCFjhGw2xSIhsSP/1ksG2NMyQdUc28trovvx3F81QW
6gO9DoFWrv469LQt9nIyF6S5dPGLT8qYn1GX7WTJjwlV+08iFPNE45URGJ87zvGpbIN4RuUxawm8
csk3mS2JP/dcQkMr/WWBMjo5DSll3qHN9behhppv69uDkT6KJyyLzTkibYa8tGgDIBevgzM8auVz
Rl413J4O6I+X2SFRuvYpavWXIq/eCweLeqGaW5dH/b5zCY+TGW3FqHUWHo1e+HE0/IYY9O6kGJQY
Mm2Xn+BcmV6iKu+utqkdE2OUoYUFgYtkYodiWARyaAW2a7s+z+SZ0OIZ/7xUGtvAhbAwx3fmPszZ
A/bIhNnaESTUCwdkOaUf8TlxMHjShvAofqh1VNglP6yTAmt2xaPzu7e3SYscxClhLO8vaR7UrF/2
BCDIs+Zs92t2G6liT9nM6rDidsEIthmYC0rzwlPRjVyiv8ManaTqr5quwmy23wfm53w/TYfGdZaY
xCOXozoCG2sPhKPX0CoTk/hBDrDnpo1sP3la9Hq8FlANDi1/d1jMkJ+23KhYvp62v2YcXMvs9o96
v4HoRPEXvf9p1vPviPaU4lx9NvSnm1KfKQbygiDqwajPDMh9DxhENqTqil+a7HVJU15bK2oCcwFk
FGkfkZWHjgV+CZBierbl/CHm6eI5C+SSOknDJGcE3FrDfUGrHW7egn1mQ0Ac2Bw/9NMbd3l87Gs3
xCicO8MPCLs3qUR+1yv6qzjO39t+ng+r+V4RqPqoJ6ih4qnjkux5TYpEEQyxqDR0dJehmTG+Jy3t
KxyNR6bZ6LOSb9ExTx27nAiXBMgcWwinaumJojkF7MvgY0TO92BJyy/tMnCnQKbD/KPjirU24WER
YzKsuuQlMnlw+iYD2o/+8cVxij+9iwSiLdbPrIguMl/RH84Xtz7D6ObwHJwHZWafarEYB3cvQ2Hr
PtK9sE5b7UkAOdv1I2W4WKJ7b47Tpaure22yAPB6twITjR+N9ekyEU+TwG0XBglAXU9yalzXZUgC
1UKhPtMJ5uMZ0QtJVTYfLOs/dH6dnD1ZMvUz5tvk6Gc5vjk1MUJGTmaHkC6HZ+wxWXAplsgVGzoE
gJxYWdgyUnFHxCJsuv2W41dEzfe2Z4zEpxU36dEkoXC3QNNchfbROgo6sFlsZSJINM/7NyRejUpQ
e8MGdwP9GF/QCsyb4fmhrgrrsdOu1jie21FHquZioUYN2XcEGkRuWOG3btj57aRD61E6MZ7k6LNw
yCBDyvovZiwzm9zzE6GVHSz8V5tKVTeey8n+rMXKXZQTltUPna+NNqkLeUalzvgs8uxwMToEQs9R
7ZlBZnAI8ebel5rhM3Xsl3So/fmOPVJKyTxo73UOtgYh0qfomVvKq5Fi85dY5ADtMMVaq6PbIpDF
6GYzkiBEaXA/cn34XbTde+42qCD6/tAzOtor1+wPM4lRVUHIQ0pcQxoh+CsnqhM155dpyl5l1N+p
SfeRwsbS6nYUDuzrQixO1dY/WcSfhKY5UcVZbPrm2QyqrKooR1zIPB2qDdNyJoJ+iJooxVgH6Hch
BwzCZnuHBmrMrfkxbiqmY9nK27Xgc3eZyVQcumrN8gerz24ErKd7fXEIp56snVJN67Ps3eWMVneR
arAg7sQcTfsY4W1Y6K2/eB9J4jw7kWcca0YSjCXGjMFsTZGZ4fX15uiCu+gF3UZ8LjU2laKIX8Hn
lT5gYKQOSxd4giWfMSTmPq0hMBTWBpZOOp5fAWqpd0i0qwqiWvXpajDY0zYrY94zaZzdWj01VX+I
VXRfnc082pYh1kzEPYyrPSNdP4h37RHIMPMzoO/vaUfuveb8kubwj6PB2XNIwiBipLXzSuOzYK68
t4cqD7LsYjjslQHCW6nJKEl/hSN/SDRGAXIROZbX8atYpwe7IK0PWEOZLd4Dg1C8bGKN/JrrSgBK
iqL1nP6YG1W8saGcTsD5R02PglbFzyNHYl+wX0X6DQNi2FoXqZ8Sl+qVjSiqbBbGEmrpYpZnQ8Oi
Zqf/YotbWE8ZwUXEpc0Zp1NKK6aSQR7XhhQSVK30xuWEAhieHF0Hu5ToaTajH2y4Oom5jNEqiSSg
iNflEPfzr0yvgnFm2+faBDwVa37pl6IMJB8HkoDUuV6Fec5EGh0y0vcQHB8cstEejAViR2J+j9rI
g6azfJEkjjLxm+MaGECP4Y7vZBl+I9wja87xbMa+41vCk2EbVHmOuZg4MWE1+3Vu/yrYTL8nZfvU
9qQwYh0Rh4zBZdBmBOOM1oToRpeHXOEL9RwOmpxcmrg2ttr4y7a06jQ9RUOeHRZmXAB7ulcqfsFF
DXK27iUZZgIZGJEzFgsmEpHiSrvFuveY24o4nhUsqieDuPRQiuHfZLOEc5yRgaVhkxwEkI724pB6
99//A4CniukTv+u6D60t6MREM+A52/Loy+GM50ceQGi82En2nOelQ8nEdpQtSzC7DcRkj9zh9bIy
knc3dDwffLQWGat0GL8+nGTCogl82A+4Cs59+UEFVV3GeTrjPSDznCUqDy/5GrN2qtv1264nMl50
ivZ1xxKHmA1RfuZkKWq5eaOjbyfvWtA8GjL+TcApd6CmgkgiP0i59/yxM9KQLXa088glBA0t+ESC
ZVDiLy23T/AD1V2l19pzKz+hcBKNHaHyGMbVflRxcZCCF11Po9DrbIZm8iUpGQhJp6mDTX7oDVV/
1Edu8gU5SO9qrwN+xcD16gk2wZzs6VArvym6v03RMkoDIZjGbBU9JtL88U/S5Wo80Np62NiExMoh
gshScELse0/da5Mn+Hkb75QXXYcDbrOPEbO1T7+nAvOZEvO+Ik9wh16RzA7J08YIM0CtrHZ5n6DW
qJQ82El7Rc6mPczuZ9u38YOZk9JAoG6xz9vxsZjRcXjyD/kIztnp+u/Ye0lq5OmoYd1z0UmCKvTy
fe34XKa2O6PPSKab8OLnpGPC0euj/pmZ5TuZskcyIAjtGtj4Nk8gOZiR1/NKrmr9J6/8pJUfvYYk
BVCQJVz7bDbrRc9toAf06cn4E9sxhVyEbi9N+FUfpX9KINxeR0C2lA2N+XTh/nkoKjn4es5ZnRLf
Zy/iX5e4ySkpiFFg67FvvWav2SlaLNs+qrYugnicnzo9ynaOLNfQUZpx9Lro0oxzdxKVYpWJAsCy
H6th0b6XnBGZG1NP5aUdP0MCTF2OexbEpCd16XROCK0ILKWIvnQupuOdy9EgYMBEGCH6D1kxOwbh
vdfW4YZ2L2zK2gqrMbV8NyZCgCUmYbjVljTo0vTqYkqYaOnVs4FEZ2fISgJhnwcmTlrYabQdOV6w
QCTeFeYa17oWE2FOflzfOwSZVlp6qtyvlhXjZVgcvKK0V42ZKL/O6kCu2r8iS58MUgBnPtih3vbH
bGXPVs8tzwbxeIzPrN2gjGS3mnZ7Yl+PbYBE2hbUbLHWG7rj0uTqF8eVu58K87nyWu4BQi/DorbJ
AmtdE+UbRpmCFBn+h6HwONspFkNJGWDpjHux63LpUNP2Q5HsF4VDoTRVyCQBgu7bksnXxSt+FqLW
YL/aV4tJHhYnF7UUM+L9tE1ltbxfGe5j5XaHU2Ivbzq86Y7VXB6nzMVdQHVu0FcoJUmZ+6kMEuia
RLKJpaUjVIuqYHGJHGF1kacoIkiX5EFXzwkeQvbG5gF+wHe6uo9AREpGNDHTWsw05ljfazFeiQqB
2aW3iE8KJqdS/1Eqe1pqTfdnOj700LSDutXgzlq23Pnxugrq0NjrbrqmX/RsPDuJYH1FpvmDZkc3
lFJ3K4kPdS4pu+T6OfJG1wmEBe/T2XrZDhO4Nu6EZjnXSk5Eg5Rm5xtbq4rW8H0Y1hscVb+umUmZ
c/emred+TN45JkA2dGYwsEI8V8THUCaNIlA6hxXuiP3cXYXwzoVibdtnHdfYch2M5otclYe0gOfH
wu8V02V1Fm13GZfMO8nc+UNwCno4g0K3ZFa+m0pH3yMQ6VGGjR/SXOhUW+7fLHXhbnYKSR6JA2Zs
TaeKsBwqVQ1/jvQOKEJRRWvibtsPBbmou2WNGP4247HuyyNcYs4kZFtH+t99hNYMg5EF8ERuNvql
3MKshnYnINHYenF0O++b4mzdzbLx2JKUiI0ouoCEcQ+AwW/CUjis9bRQE+COOhh/u1GYfwuZase0
Q1/YeV9zu2nPtskpgvUqEHRP2Hy4Enq2lBQJqPZG7ilHe+qkcZAKGWSyetSN3GNICM4WYyTGjdql
F91HTCY730hMmeq4p2Ul88FGB5OCfkQKFBFANxOtzZZtianPSm9I0FraRys5ugVSRVjBv+vEIa3E
bA4qsy8Md4gH1rjRWswAu3muHw3GnlFagWGqbaK8GA5cUjd9582HLhbr4LkmgSVPYrBROsG6WMVt
pA+0H360xW5lNUFOhiqSA8vRyGcZvs8UScgE5fGQkkJZzld7RA4g179lalw5jxe/RZzJM/Ar752P
gTCjyI2tUzLSWw5GFsT9hhKfgV5OCVaduPFBd/52S/spbYTwp56lU7sgRMqtG9GhzxN2amy4KWtH
8lR3hbbmB0Y8pa79w70on5jIGkAIStalZCozTmEiDN6O7dR+7SP75uqlvStzds2kru6GBC+blkXd
Yak2Wzp6KDOaeOAd8wHGYeYPAO/o4F6N0v1ex+IvK5gMKFlFaOxQ+IjPz/RRYl/PlrPX4+pP28lX
IjTYIVt8AFl6HpLk2xNIEdIRRu1auAPHUDweM2kFrsFYbi2bR8bg02K3h64o0fZY5ANZuRqCv6Nl
hk7Vi8OAbZh1CuFzowvzDYcwT8jKMMLTO64arwqy7XEVbcvbxkhNRkR6xGgBZ0zKg8P3LNL+TcbE
GTsJp3fLdl2bo+fMJLbV3IpT4f50lnoAaTjsyFWoA4LcjrVObPla/Etbywn7eSC47NIn0S1pUHoj
cflTEbzGPvOLwgyJ0jz7k6gqKsieaVr7rDKQSdusgOsImxaKJj/qWjYv3s1M6VuR/bD3ydcy8BTE
o25tPnLGjHokqtDuGI/H8RiMFjEH1SDQKJh1eRTTR9ThtEZmXkN8n7mDvOpYWPVFpZSlJQukwdEn
nyDWgcQd8wH02L3WnTFohm7Z1WP7tSDO3jWLpnaWNzxoWD56jbmnZlH4TPK9ZUnOiuwzx2s7qPg4
E+HGIPtn6SEr51vKsuVEZECkBImlGMVBiUCrRulCUnr+r20czU9qeSjFhCVf85HdXrRCL0Nlj3eu
DA66fHu7hOHLxvq9OPjuaGzoeRHOK3JR1+aEL5WieFzfSozd5DpCaQUp/rkIskqbbqAqMwK29M+D
mfwdE+2yYr1BieL8I8DQ7vggjANA+ULUaBVM2nnF5eCz9iV7cRsi69VvUT1376X4i5iJQAn9QeIy
ZgFpIzR2429WerOXoKPNxl/LADnKUwUOgTZP0ex7PZY3ollQ6u2SLUIksySa2vzCCCqII5eHprO/
vYRSExcVcDOZ7F0tvZbbQHyoMiOcB7ILB0f9yyecgSLKP90ilsfQWfmGbbzUNEoQi7z2B/77Fwhh
7VBZivKi8YJMIVmrpfzJWR6Fk1w/1hadgGLKpZUoYDvgsFRIxveoBvgtzd3onO5kN6iuGAM1GzP0
PRq70ED55Gs8n33E+mVc1Ps4sUbDEdMHdyTOn5VBiGhhO+CbFdo9RzF2XXRxZhaf3tJMu5sqhZfJ
67l6Y/Tx3z6815YXY1C/irEEyJORLqKP3V+2/++8aoU/oL8hMbrDwEhA2s7Wa4gBKcSavXpvLO/R
y4xb4pALWHmM76rGPtUWBJKapRpGALz6q6ShZcWLE1lRT8QsuahbTYqZmnWAzsG2TgmhjNl7lfOJ
SLxm8lNXEFRFZXLo+X4oDpN9schPr9DyvdqcvJO+RZH8mbjA/Th2nzvi0fzRm9+3o3a3XF0r35YR
OPdXdjuEDn2YBOoGhjs86dmud+u7OTBfG8vqS6vhpMAU+bN2NF0bJejQctRc67a+rKujwfQVym+s
kYsVrF9Uj2o3jbfMJSwl7n6YFoL/1Veee7TFnbWSPVFa2rG96la2jYYjnOu2VCx8s8BRyJLyATjL
UIsf23ida8nN7fTPbLTGfTnOdxL0bCHjB9clxo2eHCk27V1OAEY0V2+Oo57M3k4OLrmiXZde5hHF
dZWT3Cf1wi+cNci1j7KqXtzacJg6r/Q9C09/1F6ydUEjYwXC4SdoS47VtsU9HW9iy4JQgH44QiO9
eB1FcWOZR7Mh6qZu6Sl7ryV43qz2SAme9AVpDevns85rv5byrEsVh16VMmU3mPlabfvWd9YPKjCO
1sTj7u8q9q8lWyPJLiLyONfSrPRZBTE61UxFwnWtEWXXPkyo5YYJfobmzduKiBVMZzyTVJ4QTplk
B0A/gZGl4yGm/CfgR96TSjG3iOghauk8VWjvhSDTGPApXYXXvjGAZ2a68lhP8qcdWvoJ1SHLa41X
nAJUGUDbIc7fcZLdUz5F1O8dU8T1NTKtYGrsmAuW6Qnmqiv4YZhLEfXFWjNqaPP4s10TGc5qvaVN
9l7nAfvR4oQNiYxv170QHHnGhQN1DZ8CtQqXq3TbSzlk/qKtJVEtBvblwkz3/bhCxXSK7lJXyGOh
Yzw2yPq3RB+OP2BmLdWTrS+vJu+L7ijEvKo14GpV8W3TQ9cOyteu9R4xZFPEcA9OdFBLgqCfa7sX
OKyNnHWQSUPpVeOPsSWzzG5e7dWCLH6iCuVqL3R010usQy5xf7UxBLFMqxh757UNWB05QGaMJ5c5
01na+lXEPgNrdvf4hvAgJz/SQt7SbI1VZw5Pg0HT5bKe3BHnQMhiz9ZqaB4cS32ZAJSPpPWeiBhe
TpXdfrZReZNA/IJ1rKibQ4o9ZzGujZg20lWG/xFCAlyJfI9URGFS6X41m7Ifje9+TGIBR7uHuZuN
e4Lr/cJbAnMtl/NavQurmsMp44XGavAkOzkdcmfqfav60+PuwXVVvtnu+tLPLQJAl394JdCvoYlD
0OicJrhndNCvgzBf1pVAxDWn0KmH4WNYvINKu8e0xc/BlRBEs/Ge2BO4ZZKvKe2AS2vNqZXsl6Yp
9p3EeXfM8l8i1i9m5Mk+zQfiDOdHNwLniI44xEIUbeh36L+KN6FF+W7DiIoo2gDMUMi23Tnqxg8I
CtMVVYS3XwfmHq5DGpOoj3W5WoHpiRllVJ/ukz69k/DJe+AsgVvo1KlYW11KCPIYR19y0u8aqgNK
MvVBJYXPjYusgUTJXYt4O8Pvd6jUgkzS+MfijWMqhQLViw9lwHuQFtSGfL4bKcNOxkVwWCzvOHs3
rWPHJYk59fQfyKzPMhcxc2amjGRg77qlW/YaK8Mgqomi6QrtQ+JuCoVTg6OjvLbc7Jq47amtLfHg
MUw52orV/yqSneIyZoTklXunJb/KFtc5QmY/dCMiwVLupUeGdSP5ADVUsQ4I/amnVR1tHrCpFilz
Ujih0sHROCAlolxdm2OFkCAma5Gd2NbJWdZva4B9MfKRlmRkESLOaBF2+fYXZqSnvtNSKNd9LGH7
cmtjhsz3iEKZQbgz1fuMBMIiHVWtvbeJj5/Y3qTwIXMorJ4Xeho4rckomb2OvxX+ubDSmh+rnLjk
/0kHkrHek+QA2EDg+U2h2TvJyFyf0mkrn0uNXgnCLnCSLD27jccerCA7PRa/sbFo17JXVzLmqdTj
8o3FDYslJxiGHHEiNJ+5vyWDTRWo75tS3TCnFM/5mj4vAEnOVpO9TNpNeerujEtNB5ReEiJ5/KWK
DvQMRKsTxTUjboF73AVll1+XnHD3tkuI3Ats56LXWXRYRK/t6k3So1kfuZlUB8rNQ1MNAb7Ih4Wd
ctHT8jb2rUDYGNh58jbJ3ONcZSZjv9u4wg5FwXntpfHejecY55x6xLSIbppXakKhOcQ8jnL1uwhh
pS2zYwp+whe4K0HUtDzoaXkvE5tdcIaVLXF+ZYV1FHm5MAhC7rW461VtYL1RqR+nOUTSnS5xEZ9n
hunbZ/8u0jh9ZhLE8+eeyJlICestnKwLI4+BzZi9qzXtA5K4MxMqYDy6D1Cg8fK69WmakNmwtAyS
hHB4t+xhwpbZwcHJhtDU2bt9yi+MIn6J0ZMvcvF1UGUuo36G70l5Xuq3dB01Vn3Sd6ukfVgQARpj
YvkaWFV85o9NZFQHQS6iGPQL+p4qkJLoYEfmRDLAFalXxrGqKU+JAIq2lRplNoHsdizmNJu6uFUt
fEuDyz5z3WtLtb7JYsS52dYCzTQ+A+rZVyxTt21pS5SYIjZGwyhh9ft0wYuDuMKkdjUsAhSiXxX6
n73Q5BemFw/RuPL+OXZpvQ+s1yzCmNp5sQ8FcDuyyJarNqZPpS6Y7nSA5HkMH9Vo7xTRGWRHDHro
OfFLWeTyZDXUN7X1nacu4wZD10JDiBbJUXoq8YoGWRuYaqj9Q4fNIJirluxfayRdnh4j18Myzs7a
kD4VK6jq2sm2fSVvGKHJYJ/YuN7q5luf7T+Fhdc6Y0SqRaK48D2hrbTB7Ekm+DT5GFJcBgFKP/Zm
M11QnhyIxfvdYrI/qc4igZIEdCaYv3FO3AcqvLDnat3rFNi2Nn43jr9O2269c2Al18oIJpIG94Wi
QDaYkeyW8pU9GniBbZdJkuVPV9aIQT20JRZh9zQJBbCjjPTk5cc1abpSvFGkj3SAO6Lly266ClFX
1zLAy8/RCPqem/loc2nXwA8pwg0t6G2vA6DGnjGrKc/sIo0uJZUmJAEkwInm18ZAB+YxgUVMaB2q
2QjhJMQwshqkg4bQQ61ew7XnZmiGFrtST6yWJOlyXzv8YxYllYne1NTrb/41AbypBkJNM6uOukfQ
d7OATE3413aGlV7xthQNmkYzN/9ocVvv++gMkezOZ2096NZTzbSP+dIIV0z1c9iMydvYScBE7RMC
DF2RqJ5qU3dbE6AHnArajMDUU5d2podIO4xIIkh61hoyyXX2OsNV782vZuLDo/PHQLU/GNH4AHO2
eyw0XfD2UYrlQ/dp1K4VdF56ZaTsoJsaCRpnkueqV4Nab4+cHwyp295N1g2HSDgoLwCg4M77m1ki
OQl8U/TC5oFQjSlkmIr7cJ7dxyy3Lh7j/yOOhy8N6RhyIteEMsMYZO8uRhvoOdil2GBlq/LkydBi
Wxy1CmtLt7lGwSJLEhmZquR9l8B546oB8Xywp5r3leS053nCKzJM+s9Eo8nwKDmjNmkIVIIQmIv2
eYYGR/WUP9diuEZqaS9NNPSAEJvldRStxnaf+Qir2jNXbHvUIg1PCTqhxRguRZFs/HiNDVJsrhUO
vcGLaVhLm6yQ7G+ZEw9me6vaOsr8aNnIC6phutP1dMgC5mqP2T/91eYz5PBZqEeJp/6WD9YvwVq8
Kh74LBcnN+9+owuMT4QvPtiRpz2xw/hppMJSs/1usiGK26Z3qfNGv/apF4cTk+2IxcpxwIffkkB2
jO0GaVbHGCdBcBswAUGhmGdLMK1adR5qQgtQcsbFEUm8F7LFIBYwb+ubtX3571eTocfnboqu//vv
nSbIzpZeccyudFn9Syux+Kwo+PcjwhcDEc5dKJREua4O/bTl2Q5mfGCeDCEs8aJTMZBx3npUD6jQ
sahCsvBLwxyfEBS6WF/5cziP2Ljk2Xfv2WZAyW+QPZYgYCs1F5diGh31gZpbueoE2MHneS5/UP1z
1iGAyzVgP0u5ope3tv67d+xXs/J+dWm61T/m+m4VLAx0I09vomrW94rTbU7L4Z7Ojnwz3cN/Uj7W
m+mzBU3kv78Cjd99mBePKD+zW+6gGA5mY1dnZ0OSGl1lvf1/v+Xau2mt896N5vRcdicrNqq7vX1B
0FGfEPv86AglgNaKW6S79cVa5gOJkMjUDO8yaqT1juXg3CbLguWhorBChXmJKk+cclN/LfPVkruk
dM9Ek6HFX53i6g2CREPDvgCeBWcuBC+s4txNC8e5/O+LmnIX2LmLqMtJ1wDPBDNKVwwnTHniXuWj
vBmOPHptaZLI1c3HVFbFW4O7PY+UdVezXrzBgbmJfLYePbdIbtKc3tuFN17qo3HsBk3dbQAyz1X0
kS+ruvcL8DlRqj5czMy5amaNpRczRz+598Yuo4ZKP/pj8PS6oijPAirOKV9z0l5Ivg1X6QyBtN3o
aG9SJgfdSDBQnRyzIm+/moyL0O3KDwxm53ry7EOO0cMvk9T4SjGL72pSxXDVOgiECalEX9ezu0r7
58Jyf/+H/kCgt9l8yXarMaoCKSChCh/0fvGQXOamXR3bxMiO4yD0h/++DHyI/u+v/vutwQpgl6bN
0WAYdtRmz0MKhRLZK6c3b0niq0tuJYqLwfZH0ZPiZeh5iDVCR0wj53ez7VI00WN7kmIIkrEZL6Vl
t9f/fXEiPtRVu/281clwLQONyP/7Em/y1NnTrx264VP1n0UeZWxPawTNQIoNWL/tlMgn61nxDsMD
mqVgRFpyy9Nx+3Gbi4xZOe70GiOR7aEYRxpVJA+y7I9Y0uOjsFr7rPWJQdbF9ssphSOJn/b/UHcm
O5Ir2Xb9F41FiaSRRhJ4qkF4T++jzcgJkU0k+9bYf70WPSVVqQC9uYALItwz4maku9Ps2Dl7r71S
HsAIg+Q6ItVNNggbioyq1H3KkN9Besv9YcHLaDL4Cfyo2pHRbRzdYTaOifbNrCAnbLx+CN7Y2Inj
A79x58CGjiVZGEdIqqqTPR2noCjWukZzVh9NfVXaRXp1BL2zmZmDwW7zmCTUcevnuJW3eladENZ3
X0Caz05uyTs4y2+lOVUrWjr6s8v6hjzd3eTjrO1M++LgH3rnH0eQiz0O4OPhgCfWh5F2Op7VDLsE
mak+p3nyxwrvxzhE8RFkp8VwYWJUGJjbvoinQ4+FgLIh4hhDkOjiYjlAKEJuNxrWtaoKd28uaTc5
tr6Vs8AaH6/D4xLqSHA6ki2VpVN+LGbh3pRnFPXmwVo84GFAjzaOsecZxqxWGX6Vbdp+/l0sMtwD
85iywSfZOxMY+gQLvKZGUbAmVq1fPd550N/dU5+QeW8JOCSLlag+Mrtq1N5s4FziTGL4JfIbg0Zr
U3BLUhHJep2OAo94WpwTsGcbd4zGo47vZkWi1hpnGvofhiNHtL7B0TBxvc5JMa4TU8cinHbPCMgj
RGZ2+Ixi7jAuXD3Nm/NzGWnGCo5sfNRQVQydQwxQs6vkRTZGc/97GcrqGpOmmYEtQAJQ3wZ6ILek
mXX62bG3U/P8KSsp9q0dFDuT0o9OmXPLiUZBntMtiOK5Os1DUrKSjYeEKIB33qjID00t2uIJyPdZ
bfiDEPr72spb+xjG9QyhMUhOpKYQjDNZn2k10CCUYmDuJF8bGfZvlUMOm5ypK1tLfBhxg1eQLdUq
7H4HUqB8MWzGRkwW4lbr3h2AmWLoczQvWf5NjAT8KlVlB7tN3mMxg4CYzJfGGOJLxocohPfyc86s
W0K79kD0Bn6pdEg/LGqsjTaRRIRMbhXOc3YUs5txECWTtAMMhNKch+4SyTUP7d4aQVsCWzkMM2cg
5O6s2iUema7oMVFN5joldeBW1hY94UE1NG/rZtehBL9kiDwvmEj4XTr9N+SteYMNAaELR4QlWxo6
YFShS3II7XtQpNLMDaHvujhKaXTtZnuyX5t4lERnY9vKpzw91Vru7ZrYoVTKx6MFN2zD7chQK2mn
S+q+Y14czoVua6tsQCaap6QDcxcqL3qHF6ydKUT7V0H006qu7v3kmhsaRtQmMrIx9UxELo5Qw1eP
j72RzR3DtfaHrbX2i5X8HjqKX5vGdIXoAigRXjkTISTrRIRNjmjCXVAm53oBPOBDNY9/F58U/EK3
UJZoHL7SdKWVGAwKNU5UXuG8Eukp9CcUYNN3ieTDFF62aZajxNiBt5op7Xw+mlnAt3TEkA7DIcpT
/VZo7W8jQ5ZVhcI4NTEIW0Ra9otZp+cI5zXCLLANFtZVZ8kmU96Y+mADitucRNlGQ2GD0h+jgW20
f5xKoMXiX3me9CI/dxAj9k0unnsT25FqCvxCZR8co0EcYkmmCDZkGnk9MBPp6tBhSpsyvvAw0cp4
M8RY/0s0Jk9YyMz1440N3P5Z6AM++Dqfj4GcxA7zZE6VRu4cC3aAgcjjCBx12ikSU7EsDrRBdTWd
RosKLJEBkglV/VImm3zIIeCxQnWshVsq4D+mEXvrKHHBlcwOXoPWDQ5GRPIkjiPwwsOAAYIo1fAp
ij9DCBcvZUgDm+LPOTicT1Z6LwyYD1y0nAAK1IALjqtHlHR1lceBi6UPCHWGU9yw1wapFf6Y0SGv
gMGNEeAKg5bgY/GfohlQsOI+gKVO7rvXAYheLqM5cf728oImjEeZnBoxc/pGs3eRNXxDw4E5rIlY
QzwbOlLUomUmMsWHQO5tJjnOp2G5jK2r/JZWpx1AZ+Ac7Ux+srT0UpFcJL07CRH6TGISWvugBsKq
y8Yn6epbBlrtjLuk8Au0Pk+KoB9uUii30ql7NlkUFDZuv12m1HyZyqWMHsIbsB9vR8yL9ffso0C9
vRXALxZT4ztwA/vcG1Ldi3nfSKq/x5IzRsq3u7YmzjS7BlPQHmwx0BiMmvGiDwl6YpaiXdu67k5D
97pQjYct7TBGMQGZSB2pyPsurE41eoBnJODaquK7diHByE9NUcgdoSRPWUTxofqkPXmjHDiLZS85
C88aQ9PwTkFTbzNSJehOSVg6/USa/aDtqkDZWwwgznPvskDM6XKmt2MOmzJaS2nGOzOT6xY0v9WA
gC8C6geFu7gEsj3XcXNSjRVtxUK/+Pubj/EAuov3EvnubbZNasyJAw7oiAjQzlLiaciD6wSTW9FU
41pfbhkDI8c+Wx4KQPO7SYuBf1decOSLGs06ATd1kYC9QNVs2Kqj4itBrqkA7WZLUzDWTWQa4byT
S6IBzuf0xNgzOYR18VFaNCoJzxJ+kkuiGmLG8UiurQtpgcHaydoRM1D+7uKU2+MWzDj6g8FxJ5Tz
VTCHhPgA2JDkJA2fAyFUV7ukf0GI/TrEqHd93HOOWRnrxGmdczBYhR/p5luTmP6gjfrHgKBq23bW
Cyba5mrRqTalBPNFVfrErzbeZJZn67ouFxUvXpEcBbKRh9/zGey37WWkjes1dyo3LA3BZDw9vlLR
aZQ/Fy/QLMP4iutL3gzK0ptMUfXVxXHMAgOZz/9+GnkcYCZocdmYc4wf7U2SNrnfZX36NAi7XE+6
ttNjKS6yZTDGSUHsk94TN0PV24nD2Zku2k7VSXVKFtQfFoTg6DTd3nIaSh7YFuuib1KogGF61tAI
spytZ7GgkMvePWL6IbCLPvbn1JOT7spN7hXy7tKV3nUtZoFGAozF+RKcJrurj+bc9Dc3KfODSy3/
ZPRhf3tcakMsdPYvPZvvVu4w86a49IzxlgVzcOwnBYfKRmnjTdUxlu2xTOzi2CSdd7flsH1sBsNM
6Mffz2pXWuTTRldT4+NgtCkZcCRUQEQ23TVaYGsHtjQ9CM+21yMAKHTNE3SihpyHarCPZgdoG41w
vZnxPkFUNhiZe4riD+gfckmzeE7KWfuk+8nMwpbhThZzsgpyzFR1kyxOqia8PC5SGOGF+OOJ7Nzm
wNBVX5cVxH8aiOBKY0FcVm4m2p07j1oiDZ49A4me0aH1LZ25ZmCIZzqpjXmthZ620fo4fRYWMHYo
DEMg2Q+hBbVMSXdm6dJMqeqUEjq1jCPpVDrzNfbqhqbTlERlQAaVJrcOi/ZTtHym8cACbgCBsZGU
HU3YKH+OR9LZlovssk8WhZEtJ06PlVPWW6+aMXejw3idqBo6u2NEOrpqWw2dt8d2c5fKCI6dyQnQ
QnrtK7ynT/HyN4lFhFc79fcC0NzRFl30EuM2X9VmHu37vgdkg3hqh2QIZa7u4GOn1bR1QAAhfRXQ
36V16cOM6LPIm7ZNoLKbZ8jLAwSV9sQoEDU8HeMO0VYZW86uTZkJyEzBWGuK97qrh/Bg25WLrqIv
V3mblUdEYuG69+ZhpXF2eqq6tt9WdE6L0swveW73d2xP1W5BwyAdMs9BbN9p8agXMdPLiBNi+vJ2
+EzxJg1algHE89hZoSlpxsTZy8xq3xi8P8kkmlMb1Q6OC+ZWzHfnQxGgNMsbI1obk1vfLKU7Ox1/
pt/ICNjFFAo67xpRLUV+LQLbXRPaArCrcd2nx6/e0dCmTZlF68dDDDasaEVEn7dFWoEAKV3bBQfD
TmJr4nc64zmm3W5663KwrWNqOCX+aYEUVmpopwMB7tUJBJjqAPRDDSOyz7HZJqOmbn0LUUyEOD2q
1nsXhB5QOzGHN2YXdcKiqF8Js5EnyjV5sgUB5WOUv8i63KeBF9/mwghfxRCxAalE2xkZksHSmJuj
HrX1Nops5vGuXHe6GX9DRQqYAoHmZRq1H4lU2ia37eI2ONHusaBq0DJTQw40IO5VGOpH6czpSYvk
Gan70k9d/pUxphObPWWtGQhD5k6o1wddqc4OgzdaF0hJFgR2wrhzxwrPlhkz2/eYFqNKbevpZslU
XFP3M7A1qpdmACWvyX0WdxfDyOlYtfwdGAgZunB6oaUihD+pY5UnEnSk3mGyuOtdzxR06WpxaiG6
XmkXo2tfvCpIWTDtb8TdzAc7wnXM/7FnUH7gXBus/x60zKJZzTQKcL944a5xs0Wz6eXD3mBuSWHl
sqmxTtNMBtco5u/TDFbjgYHqTO9WCT085oEd+TKjVA+VPJhh9lVD9A/tBJ005Fu1sbN0IfyX3tUM
4uTsxToADo6+jdkDZrDmvfJQ5SCML9cDRxf/wW2Twvms54ZJIW7sjard9gQo9T3CAHlJlotU8kqA
SeHX8EREOOyEk9lXboABxNDSyMTHl/u1krQca/lbmSW4hXSIXqafHXaObVbwnZrezUdDdhunZ4+p
4HBOraG914IeGcynkDkoYattHt6AJMUfK0G/+Vg3ZrY1ER1s8wR01sOKTG5YdO5Y17LihwPdozXQ
Vq6UEbvXfz7Ma6snpKH1/pLPUr33dhVjXJw8WbCL5Kro2urNMNHe2po2bTogLbyhllpZeuvuTI/N
V6XIkglUDc89DHNQBAmu17h608PZ16IEVVj2sihWLxj849vjkk4UBDKtxBFPsvaGOOgp129a60Q/
4cwygg3Vl5niTey1lFzicqTNZu2iIaR/BOMKigC2v3VQ4M2UmldvSq0PeF8qGu7ktPV+8FUPZe83
ddt+Y0LNvep+cxTG0yoL8hfPrYi0jziHN8W8DVISEwK3bva23jf3rFiPjrGcUyb9s9QF75cXP7s5
Q35H9a9p2u+LWQNmVyMJcCNb+Z1LQmxV29OZY1e4DS3wcIHsAh9ROGYcB6qhIKq2Cbv+EKCvusYc
jldZ5kFPG635mMbBHzpVaMY9D9IaiyaLMfozonpctENdcdFG3x70GiwLfGhNy5gNUQ1rT5plniwN
pkduyB+FU8/Pdgw61rSsq4Gy3wDm+/dRhkFWGKS16dAJvs3FMy1U57OwdZqpYzZsxaicz47eEOxJ
+41+GjZV6wMMXr8pJ0e85MQBEAddxUeHAmpDYkXdxdmn0Kb60GDiWRes74Q5TC8aPqj146s4YVD4
+IpUYCbu+rCxWmTKiR2b98fFihsUgw4qpuWpbnSzyzKXbaTLkLJujxSL+XObz/otZsfuEgXQlB2c
armZAA70Ojqx5TJ7AAboRbcraor7IHOdvFLm/3DsSiQ6WPJdNAMnJEYOKbEgGuQQeYc8mg2cNJwI
2kEw/9WGc+mOJ2NG0GmZlENjd+BwmhytpZqoiejA8JG+SohHnzBIPvAZaxQDICpiI2vP6UT1PTCf
32fQsgkFQ8EuoKRghXC+aiw2t55Sugp/03qM748LY1vSDpZfyCmEd9P/jA6Wz1gL+7st8CRGdOzv
qJY5XS5VWTrCVymNkdDEJP+VooWlx67Sa42ZYM259tdQyuq117oNajmY2VngQQ+Tcou38WajPHOy
vkPUXK5n3fsaFflLwgmrjzUxlez/2MufZcuLWI0gHcrlJinT+s7xKvzZ99RjDRwo9Alq59hV/kZY
ItHrDljVPI0RFYKr0Od2M44apgXluAZ9RgsCzGzzOQ3BF7QT8o+sBzfYoxwk4zuyT2OF/jx16m8p
7raViL4a1MzHhgrBVs29AIuMhYg6uC/VBYgzBwCt8yzEW5Vko+TApbs/sC0j23VQndJ7Czb9qCfH
evQS1PQOQuOBVbqv8iM1x5GR0BZGrHeIlm6ZMUdEsCzNbRUjcQmovDeZVvp9NkzfLH0Jmcg9xh0U
F6kGYFrN+sTej05vtjyE5xjLfSxYJn//l14DChlGr3m1UUtCNsmPppFrIMQ35EoPTwQ6Wv40lcar
gzlpk7TK2D4e9mYBQ60xXsBwwUN0mabb0ej+rKv+Gou+fB9U1eyURgBf2bTJa+ROP4Qy7ItK7fwJ
/5l1ySfcTQWamn05I9lbd+WYbdJJPzMLxhmy9EXrUqn7ApLh3Mhzmh2q+2jKzIdNtKQ1O3xL2Gr7
PuftzLWOGJFxAixILzTPWvuHnkw/qU/rZ5J5I4Jaryx31R6AZ46UuOIFdFhgtDmudrlJb5xGFI7l
hY1uKQ5kwJBxIU50nofZfU80cSbFNf+loGaFlrkFCaQ/U7cbz4gpkPnrKK8tj4mCA2Pg3pSLDLL2
0h9G2e36mqJRF0wf3CadT73lYDpaXtbcGY+9C2RIIKFDDtuZ20rUP7GF4AwswwNLj+tHjHnX4ez0
Lzp9mwYT7wdDXAQsBhb5UCXmkRZLvplx497G6stlBLaCEzJ8UATApnac2tq5I29wXJbdtjPL+Azg
KD67Qcmk9J+PRZe8NDQt9o+n/vn846syapmpaGCVvDwYtsBsbNxN+nz558VRgLYdGfxOtLDdP56P
ZD8yJDC+dLNNtf1EE/o4ol4+TlKZh6CzjGcYpP1b96MxUQjiIMCp2bTTjVeaaZ1LHhirWnMNCpBJ
XuvF33rwSKTWWunBWDD/Tav2mL72+khpARHFfg7I8WJzmL71DEKpMwzgY6X3UiZIeUzxuxT4KkK9
s97MhA0+HtReGqC/HudVJPnWoRudbcncltsN1ZzyaBk+mhK1DvdjwhPzXAutvafBzniHT939qiZS
b8yEboIhy+yIlIKPg4QL2dOre1wGfYSzgcCWF/yNtsDBKzvv7CwXrdcrfT0q8w+fS4u0ALPU13//
BIf0Tg06RvD/893gvmZwATNlSK+q2+jMv2l4mIfHo8elBhm9Zzus2GlKo8IOhZarkeNRGk25tgSu
yx7nL/KBRvi0ze8qDazr46nHJSsjg5sf3M6//YETtG+GrK9NBXrbbaPorM0ihLiSfbhzTX6U3lsb
Xt2ZQsv8MyRT/Yl7ie7/HMpDbef557TOlvllaUnj4DTVjWKVzrBjWs9K9Jy+Z8N6RzHDJ0zTq7fY
KZ7nxt2WXTV9Hwi122DVZrANr+8Am2474eh9mYeSPTqYxPZRXSfFEZX0qoxD4bdZjd6xzbSnbGoC
A6coSzq9qt+WG3ECM4t2H07IJODI/YFjtRjvmhK6jWg+dF0/aCHwLGWULxBZ1EpUPAI5ytAbUBMj
9BnL2FPSWLeU9N1aF39G+UHrn6Op6SS7rMUFSH2JNNlKBIL5PvGFiXRa0xvfWdzHjLQ8dITZsqai
UXVoIzTRJ8cKQpxGm3aw1RGaR1k0psE6h4eGEXRutlryUzAJ3gsCoAw0ngdEK+vIgaQqE9znHuWm
i2aO4TaGjgqYImiW8qgLdQuGFkmTiqpVSfJY23KDlEOwEAORBBMURxARAeIMkQWxjpxEtW6xp9Gl
Q/be3mVQMwxffrAA+UmLIt14mvurWLqfVoconxH/qjMauB0cDDc1YYZ6FHFGHsLfI/1vmzqTSE8g
gyWQ4qYv6guOK5jGtPcC7zoJjczw3HUPOnFisQWyhAFo5We22LkwVVZuU4MoGU/0MPtrjnmtTKz6
qa7mFmOqY6IjzKPNbHO07pCjeYYCiInhRSYUUOxkP8KAtk1IPxYpxGL9tKbPAPnbU6Eb1XmqkCqH
VtvvW+zI2YAtlAakPyorv88ty0XMPLeyaIUtFnjPSg59kJ9UV5zqUA2rljr9aRYCCkbMHkn/bT11
X01AUAo1NYDdMrx1mvBOOrkoldsBVOk55ccVTm2qGTqW+vgUk3sMcwHZeVceEkPflSN5LZartG1p
E/El47FmwcfUZUOjX7V5/V3XAUhkPZHFoUlWZmBVfAetTc24xE5araIQDatEJT1KYX0nkprAKZWs
1JwADzbUIUfJsS9jHJq9uEXMbt/cSOK7mDp6bUjXSeLcaXYb3NAK0/xeiKJzQNqwPrKjcQja6ung
HerevNKDyXYMI580kPyHoIzjQ19r64YzzdolZwCjF/i1OQMCMgXuZ9TkRFSJdjPMlrMnmS6KvgJ8
488BhMuhq+LD3MEKsFz+yS32QL9o8SiEifGULbJvvDI2oVZ4RPJ1XzjpaYDI2IQt7VJMR/XUgXsJ
nRFwK+Pn6akpxwb1RPoM3YDJVd7/BmP3HQjHBEJRtNuqHq9jhUkOg2i2cCwNlFnryRk/XSuCjJiS
943K2Xft9A3BnrWBeMZa1FO4DvYXh6iNadq/JZqItSdnSppxa82psRW9apchKcnTHIKfzK6ysJLl
W130gR/UiCYJL114R+AWQRAy6psp4kT+lmqMjgsRfuJQpdVYfhEjY22dweyuAh2pY0FLnKv2C8e5
/V6xUJae2M1z8JHkmEWbiUGljRHTH2PzU3Ow0ZXSvoWxkWOaw4CtRdZX7Di80pH23aNRui3Gbu9E
/b2CKkxZnG3TBp+FbzheevU4IVWzdzI49n8XUbtL2sTZGKy9oKL4vFn1l3L7ryBlCknUSbfqQzIx
qqnegRb4ETnFz9HOFhDIAkaCur6KUHOdy+VWcHVhbGx4sohe+uYADPhjZlvuCZnYdM5rRf/gKhII
/KEJagGK/daMSusUxwHC6WYEoELQDhsAS5VZQbYR8L5qdNpywhGh91n2pEoyIwaLJIN+pWT1k0Sb
SyxkdYOsTs84AXBEVwNQZJP+VgvYRzJHpItr1GujcZBg2+S3ap3fDfI6FdapMpDBMyO6uSaccsub
40NryniRdy9+ZUoOoKAoDfpzR6TWU5og/db7/JngHzzvQfW9r9FhTDUm0GDu63Vkmpu5KSwf+iGi
5+RYgB5f1DyX0SluXtfGm0qGx7Q2/mi0fjbFUO3TIdP8ZnIDX3Lr0dSZ5zUG/oHOTkPZUQ4IvzvU
yIDX/2jAH0F/ece6dWM06foHn6SPOoZbiHZu60o4KJYyHG61oQDPyiumjGZdmqj4rBJFmmbDE+ny
3zDXYBXGq6IOMVMbJrjdd1UBlM3y7iWtNc9vg2vd4LTGJ1KtUJWiQrKZYHgpyMFxcK5ZDZFmCgc0
cKw7W3HTFHsHPaaQdEW0kiYDeeo98yCUlh0wGeLij5oT8fMeSfVlvAlcwhqs5y4kAQKy+nk2udeM
ZkrO2qj9GbP2WuE+21U68RHTYPypiuKDzgu6qIDc0q5/K5r5WzObFxHhZceiU1nIn6kIF9KpgHvj
cchOIRk39efYgqbp9OFbPUnHNxTetIHnMdbCtc2oGGeDeycqJ//uzSWD+FYv9rnD/eG0eybsG2eI
jSO31gtAH04ZGSmf44ShAEIc4vldMhHSmiAJc5NCHsBPE/Y+XCTqfx+dAlzwIPZzbyShIsRp0mp1
4XeECW/zgs9Siht1nDhnBHV+SQe5xcjwew71W9tXV2IXzbOrUr9uwr0k4O/DXeQhyHQy5NLxd8+L
+aVibZ3wZy9DEBY0rVjW0cyZtHCfSi1OtqMI9Is5vU3GhLg0OtmOjjixZA02BRYl00IvAj9d05/x
4eFdxw29H+PipwfHJ9E6Z2O3+UrXTbrNZtnuXJPKo9YGfRVMIfqy1t50uJvPVsX5vQAHJRsTuQiS
kb7Mv2gR9pe+RdtqkaFAA2vlLXZ8RJZr+Kx3gq7FdnaSe48JLBhPc/uzqAiRyKW1Vbm+q7Lwe6BX
vwt7RM0EFoHWO1wII7kUupXuGSg8pdpO0zoavFqYbUz8FzsmLXfyot+h1CVu+dNMqu/x2P+qRhtl
DZacLc3aATHzdB4aELFOVv3BkfcnEcUdNxROBGYCe3ekIuxbj/G+F1e+MTaVT83ECPlc4395qjwI
P6IhXwAhor11mVW8VqP5YUAXxspdNGu6y1kAeLtIywDL8/yMuBYHdVrs0xgwadS79yRDFO2VHkgm
YBQb0x0QgdkoyGyrW7XVeMh7urOOQT5MQCH43FjMDgwdnuW4ThNs5Yyu7rEBDqGjfbqy7fDYNso6
DFq/k8pZycadT02eoq5qPHm1K7q38zVCJPu7H7Q7BvDNQBzNW8vK1SwASlO+8rFWlxqZ/ZxB+ZW9
ux3+tKHRbkwLqEOLiqREKdz2xMlWJmYVa4xOiSq51OHOwR4749c6exRXT23ak29RyW1j5wAaNf2H
G1bGtcoD/Qq+u3W1cO/BkPSNIt2ipqL0meb3aIYw2ljpdyw/2otlqJZE2ih+GgP50TK2W6eB8UwD
QSJGs7M9ShN7PykXnAKROA53yZ5BLXTjCjJJIMbhmuNqzfNW+ByX/2s0MBiy0gWh0hZbsJbDocaL
moSk+kw6XTAYczGmdo2GiD0gVCcmJg+rC1Y/8SpLkrQcaFijWKPuMQVy3tG4jkWU7IvYOXCW3paZ
x3CFUeY+TElRKOdnmQYc5C16jtP2P4/9MuS/p2e5wpSQlDzDMW3Id8uf/0usGsIrB/weBu1mJmnG
7QDnRKnlbFwSdZh+oStx2BERDYbFRvFSo25GIVB07os52T9DtXLNWDA0Q3mSxuPlP//tLGMJyCuz
KSyLw+//8V9oX3muLl3TcaTQdYd+1L/9ekrC0Mk6GHaPyQNA1/SCcRohlzfJE4Kn/Jm7/AeezGI/
U6r8FZcAngG0pVlE8GBDYwJsDzS0mmmrTY30B9dTfjP2G2Q96atlpq+hN+XbEAEu059uy3LYIRzM
9We8gvpzh0NKU8DcZlzPxEGAGNBrF9oh/Tzd7ollTgZMucoEomBHa7uFrYnrB6qiRS5AWeLTD9z4
hHI6P4blPK5r7AhUHGLTBXV5aztDvfACWBCwiFLQKohZKqkYKhu0+jK9iI8xAMEVQjQbD+IQs/aN
wF3aJGZ5AXu2V/CtgLFhIqor1yW7zQZvVuPn5tDSHvsCxE8aG8ukFIBl6XUbWGbcZGbq+SHOOtCt
sGH5f5gYhkxtl5RCnWdZRjsrmsJVlFntFmF67duVBsx+uTwewiN/TxAEbv/5FEnL0ZYm1DvQAwZM
bUo/itWWYKflpx4///hRJ5IEAhDAYgVzdJXLpS7w0ppmd5qbCi8D0fArA9712p0K5oTMa7iZzF/1
oNwbyvmneunKNeHgvtBmISXDgBpucoxI+3aCNs4lUwAcOhuJO06wy6OHVBliOhg9moyQjsBm1IqM
WrYj0yM2OZ6XmFwfF2nIN4S91g7TUbLBFlOCLKmdvae0Xyrpcwy9IDMIvSz9x0Mrja8Tcw1X6aM/
5/lz19r1nqYnDUntMrcETM3CPPcemkpQXN8MiqrDFAnQ50aVEA0Ar35Uk7ybTYUGwiUyAX5DcHpc
ijqD9uAo+KBWpJ1yvaS41FsiWChY7s1QibcYMqGnJfPLXBQmyrzZXIcUJUYUOt9DzxwwQMESESFh
N+bIzKath5WMiYDJaB0zLEQqP/FeeLN1M6tz6nrutTVL66ami5Na2tbuWs93RybzQ0OeNsvIyNnU
Fj6xLuDSq2Y63UY+lSfMvg1yYTvEiK+IQWaWEHRPsxNbp5YDjrZMHfFMZf5D0MiuRStjPo5aWFxI
5qqZwzVf0DvJMnXyFnNDtTLrwfBH4WHKNCftmbYD80Xaiit6fQkdX3IJitoYSUDmPmmXu6PYeKHM
9kTilR99VaRPIXMi0eTVswWfD+DETCbB4shnNOOdbJwEm4F1kWiqGsQ8YV0QavVvrgFBwupNfE4A
oW9ZiOy+LEpnHcnlMBBnYO+UgyJsztXKccbGN/GtPhFhoHIFprVxcSQnCBWYa8b+5Ia/FUstMo/p
NM/WkiG/Kk2zJnFClofWTZqD6VXUuLSR9toUq0scKEyZJZKsoPYYPSzPJaw3BIHh4WiUS81PLYqU
0q1r3ldNHB3Nu5DYlvLbVtEJMcKvwE5HpsJndl/rFFg2OtCs+GSgbR+dYAjBBjU461KVbxoLb+HE
IS5YEmFFZVHn64XaxMRZ7ca8QMmgGV/IEqZv0cId98rcAtI3MAkBtqvsEc8usuocTRKCSdeL/mB/
NfcMAKtDDo5xPbDcrNSkAccc9OqWiDnc4z09OpmnriJubKq+Kn3rIm4RrfVLK89OqPSSba9c/aI5
9Avcxst84SCHtcrhLLBT4+0UpKOUCYiYyU/dJPnsFhLylHYOeQAG7QGEA/i6EUWYQffzYagh8HV+
SrQPuP0jsCffnVDXAGK1u3dks0c6V97ey0dnF+vtnz7q83ucjfWlMHTnqRWiuyAFtDZTK+KTPaTT
vjf7z7KnhdAPuG5HZ1znOBynQKoPVXyLLbSvoaBYb4asZKMHJZn1l9buljGFVu7wPfRXV3p+EBnn
mCySaxBY2mEq3IZkjuhJDwSbMPipC0UJo62Z8t0YCg0jWdNv87JbXtBl5kfAPVtesaaRLn9XQHpO
yQB+qQ3DwW+Wi0UratX1pr0BC8IO6tTGnqlV/jqDud47VO6E7FBziQDGUWYC64ExeYgJmlhrnLt/
av0eVk1xpOlR73I7mFfhhOyHZjmS5Tw/W7wKH/kQQAYNgtFn4mn+Tfz97yRzh1/l/wplVv/4j39N
6v63h/94LXP++4/lZ36V1dTEdOn+75/4xzn+1ZSq/NP+p9/1/1ECuEem6f87AXwX/2x+ZO2P5l8z
wJcf+ZsBrtn/TYDCdj3H0hG0IE7+1xBwIaUwPGmj+jD/J3Vnktw4kq3rrZTVHGnom0FNQBLsRYqU
yEhOYAopBIDo+2Ylb0NvX+9zRdarCN2syFtmd3IrM1USW8Cb48eP/41syf8yAdfM3xTDsDVZI9Uj
97KVv//TBFw8JSMzIsuKwchUdOU/MgHH2POnLM8wLU3X+ESu0DR01ZQ/ZXlgLsK7UeTvCsnneloX
T+lJ+UJJz2lmkHypZS/e4k26CWfTTlm1pcusWcYra+tsx2/Grntr1sWxfsiekjX2u2/3N2VurJIn
iKDWa39pKGq/1AtU2tbjrFw4K8QM1nB6FhzIrLu3EAy06lJN3oArfCw35kt41N+jVb43dirCP/M2
wfbDVS/VE+DdjeTVC+fQzBMPGcdZso4v6mOx6xeoT60xKj8BMV8kx3HB0kzJo53bT+kiWunoXHrZ
gVP9536Y8Uz9OO3QXNm1F0hnJ+par+pGn4Vev2x2qJ8+YLq79OfNKl7IG8sD7vN+P+YbrvKBOL/y
L+lJ4vTg1X6nvhTYgOJnwYotLNI6AmcMTn9TbhDQhKhXHRzPWMnPwXAoN4Vz/NruKSbwscED69SG
WvuFJtxxD+9oDXv+GnHRjTmTF8Y2O1guWhBecvaf1HW+5AJn9ewJmYVFuih28kZD07WbyV74YD9B
1vWQRZ/pc5Sqlv23zPcq2O5fjFW+UTzHw8hw1e79xwope2nr36xVvNTPUzJHepBU0XB9L8LqaVY0
s8jElwAW6aoN9yUa4F8TZaux894a63YGlscbthrXBdK2n6Uz+/fmjJ+hhmK06Rpfpl26ih6LbbnE
Cua+LlesLLM799W4Cc1yX4dry0tX+TLYqpvsqb5JD+nePvINV8dDY05ehGsOyG2aPV5GS3NunbQV
oPT7m7DXu6LifOiX9vu4h2/dXZ0TZN+rtm3OFUHcVUIYnq4ur4ABcGYhreSHyEOiYQ4AcYZLy4u9
GTeg5KkML9KtcpDOjE/EO8PsEKUry1PcfM/759FMdQPP3FJBkBGScqNlMi9+hxfplo/dkcI6Riga
iwgmHDNsflboalXyXHmCJBlmSEd5cjQrdp0HBAlg6lfQsfNyiV4iVoH7YzpzEZ06ISzrJp61St68
5ikIXPOCGkuAmo1NM91QYAhde+HP2hnnUQuJ6i5XUd7S/bTNvOaABh1ZHkq0zDeGkTwb1gMZk3Lg
dMWNsx1yTIGLAIdifmktZJcbio+YKDvvyKdz4m8as0FbDdq+cY+vtYcsBvXbFQs6tvNzAE7aM/j+
s/EMVMSmVJJueQzIFsY++BPVr9BAXLywF7YyW1X5ApHOEYYOQzHZpSVA55Y9n5sZwIvcHolHBAXQ
THkdgJpEDF154S910Hgv5Wa6Ara9sxFakNVhXbbxXzGAOMImC9FP6LiLTbnOgFW+JJvoYDyV7xiV
rUbr7D8Ak16Q4m6yHYp2niZ/M56h9aCJdGjPxZzdmKJ59aHbwxChpLg3LrqnzKIZcmwosxGNvFzx
MosTOeT/oSEJv02kpO8WttCUK2aw7o0Y5s+TjlhAt9Seqg0z2DWfQdJD1cPrD4MaiwI9dW0bQNA+
P+pvtuqaC2h0wDlA73nhsIYUm7xEZ2mNUrHqATwpl8M72rIzuVxcc6QZcIVz40dpwZwmqccaEMPR
F9pX/lJX+Chezbnjz9JvBQrIC4CSVFRHEOl3d1rhSqza6Okusq89x1fmCk11NktutQUNXf8+zDg+
XPQndE8wDJmb4VZDa3ZagP9nQDQ0X+fGCoekxizObyD7kFWOUUrxX/0o8TRPO6PZl4ZHatJNt1EX
8UV4fP+uby11nz2X6Tq9ttcIbVEgRvaqACELdGUJDdQ2ZzcLWZnIrS9x6JnmpYk9R74i6JJDIGDz
hLD2AgUzGSOuL62D7tkSFeZ4PTovtPV4pgQMKf/cn60LYwoBzNnw0Jw4L4MaL5luteGwf3621gob
cpcyFJYGY/8W2hihPqLW21/rq/xIjViQ/Re4InJKumyl2Upr59mzdLRP9erNmaMdm8pzNkTFXtJf
rD0HC7P2S3lo0d6rPYi+eyU4wRQ6tIAlMeq6We1zm6I7gCCkCtc/76TZ8ErNaSmKmq61pqI/a+bR
qV+MC/LhmbXHJ4CB/MTnfMHv7jG0DJQHPCYHKrLhBmHVYq86e/MrhqIuDgmIUCQswIQNnNFnmXnV
IlS7lqXZLRAjwIMggQez77ESI7xBM0eIXrokVNF+B3qIequa7qMvcvZFOVTNTQnWFrYowa5+1xpk
xYpXo3p2Dka8ball73R5OS8XaEAfjHbeDbPnbrHoX9N6gQ+cy0x0B8px1wA4wx5YmltAuQuIk4ti
j/gusR3goTtYxFXYWkise81ddZENw6knko8sWAAiXmuOYe3soke6Z8bplV01LLt2Hp8RVpJgAnCA
sgQRet+0635OSfqrfbIfEP+O5s2+RFEIl9+v/Gj2yWbc+QeU/OflVxCka76KTi1m5iLZ2YhSIHu0
KtYmi4t+C9ftVw5e+237VTv2K31r6CAvOHN14yNWgqhVfumNo7ICLD1XPe4VWKXiWcOSX9D2gcPG
0T9CglLuZcBYmlkRobaJ28TKsBccaJTFGoUffwIfBfHzivxT8AbHv8J3fmZJEFdRP4C06uXWchNu
GGSM5m6v45GMJP0qmr/YqxD+SO5hKIZ7id8coXwnbFya+Ru6E7K+/MhF/6dz9v9F2bhJ+vrvs/ED
phN597fNS4UH5o8ZuXjbHxm5Yji/OTbqA0AyNEcnKf/73/pvdfOPv0uKKf8mK5qhOKptKbIjkvUM
SFzIc/JvFCJ00m5ZBxxi2iKPhuDyz+ds2ZEdKrkk0xRS+cyPbdHnjdW//v5b1qbHPMqa+h9/VxTj
55yciqsOXp7PMnRZpTIvnv+hMBxbfS4FsTMd2s3QbTNN6PetEn0hKWdJAnp56fUvPrpLxU0OD7q2
jxFdTA+a9NjXkEy3eQrlghI5K6C/0sBTxPUO8rgO3Cm9VROUH/QTo5BDlyc/ZLrESwP+c7vKkgMq
/VN/7JNtXT+H2XMcPdrt4V6fk+5bmZzw4OX8GIvUUN/31DJBG2Yb21om2SqszoFzgYSRpUvdX43Z
s3iBwDQstXE/3VdFsaxhvjRHp/Eq5+rEG7M/O/sGi4DuS4LSTs+i0SDPBFoC9V4XOtUcJ2yI1A8W
aX5xrJJNPzdKJC12qDQo0PsbIIpbNFzqDkqTS9F0SGDCL9Vi01fnNF9x+p9XZz0h4aBN1pa9r6Rl
UJ41/ShbT326/s9n239v+/tvX/XTzprd9x8zff7SvPz0Bwl41IyPIFfG07e6Tb7vwhle4pX/3Sf/
9u3jU57G4ts//v6atxmytadvAVWlH6eOKPv/+xm35BKy+tv4+R1/TDaVfazNNLMBOckcHf+w/VV/
QznNttjHIscksw3912TTnd8s9r2OJTMRmJTi4OSPucZTmsP/LEtRFFvh6f9kpqmfJppu6RT3FYXj
VJV9OqHh54nWVVZOsRnUQ5jjeIDNnKWiypHMI+c46ZhQKiUKoZe437XaMUAG0/GPqgGUmUovtt1a
9HgHN6uDkMxWlTjeJ5+r5Es0vjakWT+06x/llx+jAs3xw2mM8flSTWoMP8aEAGXhEGFycBHdrYZZ
Ot06gwQWcgdYWyWP/uLrVONPv1BH/84kSjrq5yCUjH5ajDg/waUmieor2IzSx+8JiiaTust2crrq
KiTMkYvOXqvicaC6H2NpTQE04bDvcSxfU3T5OBmcaoWVepfeFZcANvqle+mja0/q6qg7P0LAhA/J
1IvaVDPaXipDUOCXUUJbLLxa0S7tX8HBgI177atXM3hEdWPuR9PcUfHRCHc9zD8wHDPxKW1xUSlW
pLsyuUZgGu0W61rUFobXAXM0aYuBGFqM8/BcEoei+WS+dgOykuqr2l5sAxqf+krBvh8uOQQBPpvz
TCijMQeYvdf4r1xdPLwGuL1UrxX1Z1DjQHk5xN7TBol2SdudFu8mgCxaHcy6kKype1WGuwtZROw1
QGyg+YWD9gTuML+Y9kUlxibQtIb7PI5epWDX8hiot35nyQ/+u9FccvMoTTueTISQXo/ERXEJ2wFJ
8a0PyeAevdrk3zxomZJrRAs5xZyinDEudYkjjv4SIOsTBLuMztAQQrBNhnXAscCustHmQgZckS4S
Lm6pR8mfOjUQCfur0tyX4pXpIGHBwJZuy/bxPr726FowN0Q7dshWhCu+UYASnOpSAT/lHbp/wY5U
omU0eeS0TEVRIcYpdNwOesSmx7yMyhG3tK7YJTFCcOxYAJpyNxknMgr1Aei6tJjGdRT5Hb35cqb4
goaIwl2KEQxwa4v/SvliO6SCaLo2r0b4KGaguH7Z/ArMJmJGSzAiuEy+sFQuzQD/hjK8cn/k6w0T
CQXGn6G9AhwV07/gJfkjfV+1r+KrOSeDLXWBVgxnmnmtH3vsbqWSPvOBAO64eu6BkcnAQUNVNl8J
ElECMA6ESqe6PBz7W07QSiilRAs+/F4/Cc9vtI6rHb3GI2rPH9ssQhPbVGe/jhjqp9LeR8iwFU1V
ZA6YTQTYfw4ZmhTZCZQlMk4MCSMUGEbEbna+epNIavWGS0A8mHPP6L5rEKFTkgy9ayTv0lvJ+FUr
kgc5ndMTd8QljGzn27c4uendX8UaEWX/ddD8PbQ5hmzqjkIB0tE+XWcI4q4DtYiCM+t9Xt/4d2hO
IrQ1oCC6m85B/a+bxvycYn20jWOTB3JMYaucdP/cNk1TRn3PaAL5tlFQAxZixfIIFrJf+vgMGfd0
5ai0iajzFBmrQIq2Kd5D9qkxTihXIS7y0RI4AaABDbYRsz0OvFFtvAHVrEAw5+NJvIu/onqbBCsL
IM7HqyNODMH6ON0J/um8Qf2/FyfcoqwEL1x8dllziAEJxkKGMe9hWYIxucNzz+pbhPAGnmazOjlP
bPsSdZcDerIK7Af5+Ok2QD0TuFFjnvmnhq0ghmC8jRck/g0xY3FZksx92jIiKdygqbuYac5SNUXl
G6ZggENh17ixjRR68CJuSbRHoJ2agAukrhPcz3yPpZyq5MWIuBpbgqHGUa+xMxgakLdcBdAf9n6o
nN9gLM0YalMerv2QIp3MmjWc6GHRutX00d805Z3bsgVSqU0QR9ihFCXWOZ4IkRaU25t4QFwW7Y8X
pJuWAKFOPF1J3Dh+tzI60Tf6js4RDWYXt7xEU4nrkRGwFJdNKuL5VbDuOKk2wjeUP0SODAkCgCQ3
xnUpsQXYFQQh9atihNK17KaPrs70E70oULi0BmYaRTAXk4DDUk54GpfLo1FL7oVX4ZZ8z3HEQUng
+4zLbQM6jkGpCMcEXAqiLp0FMa2QZ6iAs6nnrkIOkdsgnYsWZSmQqGtwb6LdNU2BZIJp3lJjDymu
nYv5GKDUOBJZmcWUQsXfKTI5tcSM4YLE4+LvoaTwi+pINt6KwX6iUG1IL04OV2R69YsNGnjZG5zA
Bf0seq1S+Dh0+7CJExmPJHui/cSd0N/ie8QQ7CkhzcUv4tUTgyV0uC/GqRgCdcq93FuxdtHDFYGQ
32hEeg3elJvT0AhHKDDxxBMKAnb5TbSNSF9i1hSZ2YasLvYw2GEOJzphMG8mDhOTybn+TQyOFNJx
wyXFijb3cQmC4UnRjsV8VT349xtLX1cu2WtocJTSjtfojhvsB8aI+OCPEEenXvX6Ji64gzhjCGME
GVKodbJsRl9ym/QUayzdBcpJLZMI2JzEFXKxHPJRUaRWltxUrpVHxGUHzilTVaGOA3/6+3yRbZQ8
8e7IZiJ4iZGWMIfFp6C1tchRipWEanqI7pV2wiAHtOvS6DgFIfCKVxVp5Iqx2EZ0K61qF9QumVFi
5FTId3KxSaWJcFThWcBdSz1voDtwlWNek32UgdfDYmRaSPYtQGmkIqiIu8qqdM6J5Zy5LhMp6BcJ
N7fEPnAlMapJ6O1q7UlcgPjMQjjc8Hl6dPNV8jR63ohYDdHDa8k/QzZumvBzDThMoNkyJl9H1YWX
0zjMDHETiZgo/VIsN7Hif8wCcS8tQ1U8DT3MFV3Je+CUQFNxe5PcW8Q9lbFHk0sKcXA8oZSJswTB
mXjlczKB0xPMXNGY4mq5fPFEJe9t9V2Wko8nxLrGMNLAJDGgpvTMVYW4FbZlhlL/Tix3IkIxuGrp
lEskFQKCfL+JppTUm4OlL2tQy0ugZczF3GmBAhI07A6jOS5TrFKZJQOCQFOM1vUdCDkoUou2F11D
JFIJwUFxFrcq+otZgWfox9wRK236MYREn1eIaIuAynXVQN8tlKpkimct5t+1C7IeXoroR41lGp1a
1PKXjAJurtB118b90nZe7tIx0oDnY28gLkq8se2XCXNEfPsd8y/2Q26oPxnSolcVsTI43Ihoa7GA
6QG0AgO4T6LNxU1OLIglatM0bWJT2RI8aNYLMcbE+qGSGfKUiIqTedT9ufBlR0/AM4MUKt8+qL8g
3zSzc9kT41iMXdFEdIG4mpEvEkHQIQCKlgd1wRg9iRhp0845q26J+MvH/Im1OS2DwwbLj3b66A4a
SoROVolK/x6HxdL1fdFoSVfFomzAnRXrzEd85TGxVA6g/8SqLlajsLox78R6TTDjrRIuxr1Boyti
6fSLdB4yJ5jKBL+xRj2CYE/ri4/miWC48ZNxaTEhxKQQjxcGz1W3kVkeaFxioKFZLsrdVO37eHZh
+Bh8UY6MOlNSuolvFmkCEGBENAgpLNHiRkRci1tQ1sQxsYbzZaJ36DCkqzjruv9FRvRn2z3bJE9U
bdkQNa5PNachKKYedQ18K/zG1Q0CMEuCSES4R9gtbk19l/ksmlOkaWJMsdiKX2k/7jhlJzwG50nf
ieVLzOePuT0mYnFmfn1fTh2FT6K/xNtRsr6JiStiB7Qgx9imEh4ww8nukWXgZglrYhSKcF+m1UKs
twYne2KlTYgZFXGxz24GiexwEq0iHiyZXoyioGGo0kh4y81/nTqK+uDnbNU2TcV2DGqE4uj858xR
DdVMlwPsxNIw8MT9s8AxdsSiCy5w2VW/49XJumVMO4Iv66BYRUUcMlmyxfgXvyPd8fH/BQ1MtHUi
FUVwG1gxKw8TUgQ9kWLQrhZIDgbNr29CMf9kd89d2JYJhNSiHvqpu9VuAPtiIkImBha9zaVGyu+Z
je/oR95Gr4cIrNOiJBziLiURcqzbSPwVaQupnVj1eRmZSvEmWac2IEHhhWSGH9XHiiSE+C0SGvYO
fI06ti6bDzFDjBoBJILLFJyzGoWsDvec6SZe3ps30c893lpi8In/RMQU+R9fBChmbo2k4cw0MgiR
+IhnxArJ+BJBu+cqRJ5BaBTMNfGQWGc+YjDBM4mfUPIdANTwCRmrYE7dXmQGIglEl9TLfOKbeRK5
6Mdd8zKRTJLNMOr4jfSGDQIuLfwplhuxNoo19KOlvk9OkaaoaItLEiHye4KjmQ8q6uPELLFgioEr
FskmTecioxDriFgAxLpBSQrs5hsgdpaiG4FIbBtYJCLaXOTrDfcn5qB0JxnmP1RMUYJyTfbJneOj
aHoSn0x8EYmJD1qYCE+kEWEbjIq4HkVsAmI3tY5inqDZxxoo4m/B8sPTJDvw+dxU24koztvRnFnI
8olVSdyjQevzoBSdxUos+hLHEqq/xApWTr6ewCm6X8RK3vLrYftng1am+s6YVVEKdT4BpqHbwNdq
KUkRcohF/CtWOLFi8K0i8/311/3ZBhrik2notg5Ch530z1Md+/rA7qLv3yfGWUD9hRHPUBNdwLZG
5JANZlgaZMey3mgjDHtiN01v5wcSKVIasdWjlenJkeX/nbb79UX+WZtYsgARUbohKn26xtBvNQDx
Glr6UHfJ05vAE8mPyCDoftrl4+v+p4+U/m2F+yfo2P+igyeHdv/3ZfD/+3++vcb5T0VwXv+9CK46
v5m6JeqoKkQzg3LHPw+cFIrZjCtNpviqWBw5sdT8cd6kK79ZBhOScyYVcBZ1iv9fAtf03yxE1cCL
WZrBYZVh/kcl8J+XM0tVbC7KMlVNdzTqROanhUCH7Z2SWWCRV44cMkNhngytOulAUaCooqTcDPEi
FABbZcQ0w+50sv0xe6qMgfmOiKc7QPgi2QFHrpi4IUqYQCUwz1ZCqlUurtY0Wn/BTfioXP2rYvT9
omlMKkYEcdEQP0/MLJGB9I4QYlJNg1aPY4WWTSRJuKbqwbe6krQFpjnaXLN76vZO7+aDma/0sF39
0Mt/UpQXPfRDMvD9QmzbdmTboP1U49Psw4w1cDIDl9E7ni3zGBL7rDDkCntDUEAG2ixWab47fYO/
jhNgt4Ib5txwpvdfX4aIe5+bw5FVERV1HYrZpz70Q+RhAx9vlgSyp1uVxaL3pX1lTIjIpYH+F3VF
xfq5sEiOCDdE4x/F4KhSlY1PzY+YAzsMtQR8rIDJLdAN73z9ReqqQyU12GaqsT7LkBp4umNTxfo7
flXlu7+bYHJsqb3miSlv0r6/hiiNhPl96wsVcV2pXCsh9TM5+VmoySjDryxGFzXMt9wHilgryloR
/s7IUbCLnEa3GrBTQjdljX5Ks8VB4CK3g7TJyjJYxXcS9+Z+j84yCDLMMMxtVKCYItUPQeJ7fVci
vxHiQ6jUtrXL4j0ny+k2r1CAPKfoSz71DUycTLMXtR36IIedS9P2+hxpnqMRcbSfJvizRj0aAVEa
gU0363mlBMai9rv3tsyHjVqf7oy9Y9k3yz5Ug71/vytLNeuX4zBk4GDQMqit8NzcpYzrgmKihH68
kdIY+YUeaU3V2Fcjgk+J2qx7Y1jBlAObZKFjliRaSZWEopQ/Tg+pjrZiXMbOMpFBpvVD7xlKtO9l
kHy620pDuK0rfzZkkFIVIws8GzjqfDCDp7jLnxId0zE9XBp6eZtg/wHZNq6+OswdTIFuRQfM3ezN
AI9dpNDHANI5brvAFQOp86bShonZlvFaVkt9r1vjttE4E7YC7KGh0mQHYyiOkp1GS9xs6o3DKfNg
o+1XStm01qzmeTAlH4Uq/8HPEcZWxkbeVAZpqdYZ6Mk5QulAxrGtvirF2F6KFv/2UIVbVDjjubEw
4AvzDuSqg9CB3VRPiPPJD0NXqFs87LYWlNQlascgVmuQVIoQRNRkeGuGhVufjh/TTI0k1ISyAm1Z
nDpTtUNl0jDefeTzN4BmJdey827Vw6HtfFuZd0JSHhR79aj30hddaTnKsMuNrKnYwaA07cpWVyCW
nTt/lYv8XCT/PudY3RUQw7Zq6J+L+XlmqSmGdgFlEliNyX3dqk231XV/NnZofxumvtUQmfYq6xYV
MALkNPcfhFN2rwRwl9L+Cer6GtnS6Og/FZEK91l2rYAfeSV32woNjUX5JNc1igM2EhRIpcurYCr2
djbCe7K9X4csRcSIH2OWyrGEzLGvaZo6usSfC/CyPOp4X2Hh0mEPwi4/Q37lRG5PzasU/MkaLVQ1
MtYSAJ7M7ih/TByzOb6/yIt48+uL0f/rxagKHALFwDyKfwRc5MfD1aTOk0ihXOrKBjBHaiQ5hT87
XY/oCh/GVMN9L4bGoYofqG2NuNzLyqKRjFaHz4TPCJLDKmWDtNjYWRXuMSALF5XGvO7tHVsG5bXQ
ugRXKo4PIbzNpEGligDVL+/yfDfdZY1Cnb7tpXbcd7iZnKu+lHYNxU63EmyrOh5wQ1Lkd0ur4Zlr
vX9VgxRASBZieVb4uIYW9e8oeFRH3aYJf908ivZfBx/dJXiKuq4Cm/ncWYznwcYKi2VOmWrk65EL
gki9kxoJWXWhE9f4euBZRS4/V7bxGg12/M25G9QZ8551gc04EvfWAee7cT2RNyRpFy2LEsCJbqLa
qNxt9SkarSu6n9lDJRw8CjtLPc2fzgF2ZllsGquiwZNWRtDpVPp8o20gHpgoyni2/SOuQM34rdAM
8yD1vfVYJVkPuRzks/gLc4QXw0kFbNhU3DE0iT+iVc0IKRol0A4wQLud0QLtVLVGXshBp857GzrO
vAzNc8I50bzGs0aFX8FYrOwXLcReRNembwGc8HufupNqRY9Dnx4g0JsIIEHhL1Rr3EV5H63vcgAp
sLL1VWm2BVNt1N1Jbsu53CPtowxSsU9ltE9SlAAWgingId/zDhHXlW3Jclz6JPOiGJaj0/cZ8iRT
4kZOYj/6MVg7p3eKr4oEsqxtjkWCsHRQ4Hw3OePayepqbxZRtZdYHyU/VdZOpZd7leA4hwiHcQCc
llVJqb8p4Y0VFs4UkHW8D2cSyITOYkJSBjK3qj43rf6I7K95dqZ7iQ1965agJuOyNRjkpfKEbh87
niSVOIKJK5ONK9hIxwa/bzQt9dz6fsL8qzr7KHitOhth0Lwf8VuwNYT/sUeLQnw9ZRhte1W37UdV
J4ZjW/OM44VsqfXW0pp6q4rf0Imy1r8e4rZI1H4ORyBNyMLh4+JUpuhim/UD5AqFrnosJSSL74bx
FJbhqoYVuQtjp1jlQRkLlSuQyQCWlcIoZpIc0FNO7ewnR/3Wy4jRga/pQEIaO0wiMDUJYZSNKebi
bN0KzYWjVG0qnfoYpuBXzW5PiI/Kj1S5pMc0qo/qfcCgQTazldzXrLf+tImiBoh43HNU23HQXBnY
Z4zpMJ4+fkAL9/CdqQ9WUkJgLJqtYXf2LmmzAm6TjQtSLc5/pjdtHEDDRkl2wp2pnmcpG8R6/L1u
VbDPDXri6DbCfRBuAnUOnz6Oist4xzq3L9IZclb2uhykfqtUar917vbFurO4YAtarzNbSfexqaee
3qcMRhs0cT4mxjwZeyS0hx6puMCHWzu27a3DOEGWsaDztUyD9mpTQhGPG229inAGew5Ss9iETdf+
Vbb6OTkGQAfPmu0NgDpL0T9vkOMOC2VBw6YGpMEvztur2Zo4boEgSCaUivywz06I1GRubQXqsRpl
BNx7X0cWCzGByliiKgCZbYxQ6HRU9fzrgcf+Twytn4aeBsrPkS2LI/A/Ca5Y3zqhbxFceyiPTafb
u0xSk02GY15FmkTONoFP7bXUX0LscyPc3K7NPYsIv0jsWPUqyHJt8/GjCgdtk7FSzkt5PMRC9htn
MWAbUCJRmDsZdc5xHzqGz5ZKBI6gEu6mJEj3ZpJ4SKkDZ7fJix2k9J7V2ByWKfbTuE6MbYpkuGpg
dhmo5WW0sM4O8hzxDK3a+Y0DMt2JDE8XEt4for0l8vJ+U219NUeFH/SQvlXTan4P0Tf4+OvjR2UE
KQxXEjifaIqogw0rrkhkYImk6Ihm+sgV4GJNsQ1wD7zu3d0w013rW828VSH7ZjD+AnVoN8hP4wuS
EdVaM7tKcXlrRnRrg75A+EGxul0o41s3GJ32qJI8z7Aidq7ZYL9GVjS8RRiLm4mkXUPNGLZFrKDO
pQ7a1ZwanCWamhxLrR8rRFQWTl+Os16YUGUWrDxjZcHUbKxiOpV3xnrsYC+GcKu5NSX1vonK/M1Q
ingp5SjO6zD45kmILHTh84a2TpWlgm+eZ6ZFuQhL5DfkEvz1aA9z/94Yh7HQl8jOy1twRAqS7fwm
51c5bKttUZiRl9uoCYK6k2iN1l4BVy3cTEOfrKkClXM4RNKRLg3PSMnuczZPQYZsDE7Ha0TMurVj
192cox4VGaIo2qNJzrGq1SisJOl7x8mMUqDBzh5f3Ug5JsxDY8VbedQmr08mdWXF93JfF33B8YqF
Zn+qhFsla7Y66ov454KpiAfs00RpkWHfXeNCf5X89jGXQC85ac75e1WtfQwaZz1GHGhfJOr247dC
R4UD+n9zlR4cfwgOdEG/kAKbbmjqa3gfjN1IwsLJYamegPh5iLRCpsqjQz022fYOSHXElW5bS5U2
QHwZmr2W5v1Syqpvk201+75GW7fOEDcKdBsBvz54RU48xgD+LQrKW7BFJapbju0ArUEIXiMdpi4j
KUXxGTNp+CORbA9Hshx2d+i04zlJxeZM/p8dyCLwMR4ftXrMv1p+rkJMnqpjcZfDXWjV0/zjCZXz
Miv3htDUHpUKYzCpyVGmjQp9EaQINlZrO+ud+ZBn1UHKA8dL/MamvMpRq69E0SbJomGOkfjolUZi
rYIKVaVS8pUzwgUU50sUDhRqpYvSnuRlnyJ1JUm9TwMkYObHKlOWCVrWXldl/lw3emOmV2OALjAU
1LGbvk2QYEo8vJ78Tpa32K9jrtZK1QIJjZYpYPeHRnugnKQ8fPyRIMcKNiRC58xQMI2LYmPdh/fd
JOxjepLkh3iohJy3Y81qHY9qW03llSyU3mUJQ5IWOZAacv0qLVCEDX0sBrsqRAsHpee1pOJv1+NR
t0IqA1eVIUgeBtUJ5ohLQty7W9C51OYxCzTq0DhkErLblVyUwmYGgoSWZqWH0A84MlNJ3scVOxx7
MRjo9RUpjOohhqvRof8nB0sjQtOriKvyd4/bjXdxpj53TaptQQH88SOBaOwCqqjnspwcIoo/J+2e
NaCwswvF4vTFJL64UtL6FKnRFK7uWrmtbaacY0t7RkmOKEqRUzlwCbRlgRFO6YPKMhIY8XFu3eQI
WxBQOqPXxE0OBdg4oGDGWWjQZfvETKGnIa69N9WAbzBJLCe7NrZFyCqvIvkkW2DGrXIbllq0smPr
/aMPCoPqhEMfY/GaBo+tn65iti2DZX+RC2nESAbptKFX323s1LY1ykBSrV6gK9ubQfxoEnB7cdIC
Y+wDZxVlo7EshxA2YW/pD0mcvo2JaT3YdnxHrBFsTUEvrPWCw2c6iBO9EaFhLRsuvQMyyULdeI0E
Yv3FYUmORvt0r8joh3uhXe0sPyc1pApE6a7anW4GmiOt43AeBN0069RevqAU/WBipXaoDSsi4x6O
TS0ZT4EWPATF6M+7Wimf0ZjdOHaYL/JaVlEpqvBsEj+g5SPMVlxlv1Ov/lTt2fYsJEmZtinwzGUu
m5MXd/orB6/Zi5y3B4sV+fBhJYd8JAJnAICUxul2UXIvF/jswkQTKiQaRqSqXcSPrAWlq2HTVGN9
tbScFO5L3T3lZi9jjqo0aysyqSXVEHtypTrrgYK9Wew/mhrc1JGqmWcpRbFl2SgwKqkNb0KGBeHy
ECNOwzmOZriPFTucY80K33LikKljG7+siuQbZ2m7RM/x1UEhYu4nCGC3fXxVpbIiCA/JfReMIzpp
A5Lm0fSqRZ32JcJCR3Ha3DMqQDBZCZDSD4SEYVggp0/b4bl7B+xR2QVVtCBYpUau7JuxNT2tNYWO
7X1rpyVMIAdKgZJBeotie0PW1a+tzCJAFT6qqXb04htjs1FtMztl9+YgV3frQUWRbdENI1CYpGu8
xihZlopLERnFLZLKx6FqmtX/I+rMdhvXoSz6RQJEzXr1PNuZU3kRKpWEkqhZoqav7+XcbjRwYcRV
txLHlsjDc/beqwgnA2aAEQAMH9d2a2iCRYeR1SH0tqUgAifzjH3WTjR9m7heGgywwRDUT9N9m/Zc
45iOb+RxEAludy9WUlecD1u6WtwvhPW2x0k37dkWrNSK4N826YJN2DTmiT4jPLsWGa4TBXS3GsSy
E6HG6IOitVsTgpUVwaauM0imOYa0roxDbAixvnWlHx4MuxJ8EkBcGqd5tau/CSl3RJjqFHZv6D2Y
SYin0Ndr3Rl0jwBaMjCeg0vs4r0euS8/mx6fk2xZKod5oJ9Q0LQhfPfFi8St83u5tLMh3TBLT3lH
qnGReSQnT2PtnIKoe07AOJwUZxC8fm45rUSr5tWYJwe09zQkHAIKfWZ2o9cOBzMe0qPXTgR9t/WJ
OZe89Y1jXFvngWvQeqdZU60ygHjeHf0a2pNxdapHnxiVCozX1rNmHGm6WFcw2q0Z9VNZxChbar2H
q9KvLCIZCGmeqwPx9vCdZwyJLTE9jebEZc5Tei1T9FGQu/xzLOT45AfDuQ48zgwlyidOLunRbFzo
0wkhpXRI5oUXgIR34P1wZgzSHSlO4zlHzzZli7LLDRxs2kyXppg9YnA6g63OTw79XI7XzlA26gby
AN02mzgJcE514zy70GYY3zwADX5FVJsaL7Py1kGkD4MwehB4LYg5IlTGBZPJb68SAIPKkMuhefx/
atfvV34LH7ZjgUqDmPVd0EmrTP0iY684lQ6AqjIfwh3M8C8lxojSCeauCjD49gAWEyKLL3bX//Fc
usG1wzCvA9+3HfBM3H4fAiM4OElGsn+qrGs9fjSAky9xkYbXVMf/RkvMG38gEznxxK6LXTjyXFfL
qtIXQkFbaDlSPijTD/ZJpD+NHAyj2xo/kaOmG0StL+EUCJuNpDmQoNTsdGHpZdjIZAE4KH82m6aO
FqHZn4hQJ89x1N42r4P8FCTSORuCcWk8hjMOaQMxGfOic2fkmkSWaRm6BFyWpXfy5yJ9yE1Eec13
IFCr8pqinM1Oyhsd/nJr9p6xZfu1jwSvkKPbFx+x4Bhu0Pq69zdAE94laJJ0l53vqGqVDuo2GQ2v
x1L67M9d99gLufh9M4ch9g6ub9ygUsor+xna8oHc1tDN/8XIRNNkLtdjPnHzkspy083oEj3onSeM
VxN+r/dgJEENdwORgH1nb1JAAcPCsNHL+zOtDWwH3W0sU4sGuEm83dcM/WBThC10a437T3U58XnV
HP/Rx0am8yWuCYSfx7KnD8Xb4P9YBP5eCQEql4qUKrStUARsWNXCm8qdZ3feI1pEb2cRt+DM7gVB
0CaVTHhTK0RjZFvsJeQ6/U17it12GTEk+pOUwlzZ1QDKMENMUEqvuf0+3Icvkci7k9OW4dFz7VML
wfCKiqy89nsDBOWGU9qTJgP11Z334FTr9VBTytSutA7CsO9QIr4CJImzovHHNUqOrU6z+lahmf/v
Ia7TY9rF3ZU0UUigVarXjfCMzdzn3Trrb9XoKZIYKvgIo/c3aX31Hg6vsyzsGH96uZEeLQRNmM56
dOzoIHF/7OqQH6g9WutkABdftkN2TS1fmrqfVlZR64ckLSz043WPC30OMRzQaUg70Dj1KDLOJkW2
aWsz34yteFL3HsxsOn+AmqlV5wSgku452mEBadhid6jT0T7VddqttTP3rxTiH4bDYXDVzLhz86mt
Nt1oqu3v08HFaOG7kXvp+jo4lqV8ln7DjiAFiMzawmvrNYhiswz9bUX+ad68VPc4TskRbzFVXbMp
/+MLqaI9JLl8TK2hvYa+l12n6y8y+ZegPMX5t5/qYNsaeGuy5KeNI84pSsXHPvT18l74k3EWoHIj
pqeks4Bl2qQ+dGAHcFdbFDKmfQ2dGrx9xXmV81uI7QRRw0AvZDVXhfsMquUvwXBABBHrwqHMtpGf
k6yr2AJ+S6igi78shNk7P0/blZwcMqXnPHyqaV0Nc9W81lE63vhgr76wmlcyiPpzDZpj8fuXDHdC
P7VXcnTNN2eqn7LaS96gKO4MlRISAY760KoQ+/o0qoXnuf3FnfBT6Db+17fKvAyZvMcF5HQscA81
syGuTNDiAyaCbpVq6CR4HpEkJoN76CofOEIKno2AugM/sjlV6dw/N4XH8t8Q1vsfmjie2x35c2gm
aE0fE3uS6yQ31XvXTovQiR87wh5PNL/jXeiP/leN3G+tSiIBE50+O8OENXoukk1bBMYyzV3/1tt9
cHPLIj14Ff+/MfXGoi+a+uqAQOuD3scbJKO9z3V1NuqfNIWW6aXk/oSd+xD1SbUozZQDWqzsw+9D
e8cM+sDjhjKIHmYodsX93zDUP/AJv8dME3fzSAPA7UEtLDSW5IGu4iKd+ppRfE315BKCNNAu/B1i
0WapyGFP1cnSRIEZBn0LEkRXc0rfTlWQaUJyiJ9krPunJh+XmdL7grnTq9VoG+2stJfCtbxVpkkx
qsmWD92mfauI8DzVZoDJSKz7oXG/SaALlE6+6SYTiSsz78mY42lTSMWJngiF0OyOdZmL3aTyh7GK
vuFAGNfecfPHSdK4zMeNUATzhRoZged0Dyz5cH0drteHrhhA62m+8dSbpKZH9CjN+0NgDxxq+tDb
e3JMF5YVte+FFBQFwQdDhfg6plkKsW+u1oA72mVPTsZhMOZxEwDceTAz8Qi6dX7LO1I/56aeT9Is
KWo8M9s2LtloXtR41zY2ECR35DClxvQi5sbZ9owFYcnbCTuIhhMWktmK3UtOVDlhCG4oSIgApMaO
++7JsKKzPRV30DQPo6oKSsHMeRG1P70H3Hg0OObiNhYcKMramj6SNP1y0cXafItFSLAVPFyjOWdJ
cRLmHB3qexRxbZY/pmjKrR2yKzblxtFdfe6AhNLg65cVtOmtH8FI8XrQIlUyfeW0owDRmsNDZCSc
SrJqb6WNviAN0RfPN/SFxsS8cglVPENF4fAqu/F5CstHo3eem2lwbiQV6WckoisrN+a3euB8WDbV
cr4ndbGrp6e0MzmDFJorerwkbW8e85gdmXrsg7xT/+QaUDOSwPzDOyCewnwR63A4Zx03snNHFsWV
H5PGAByzMPNzHRKYxST91RmaY0Mj+UfdG/JxEMTItl/G8YtO56dvjN5WGLPEvXRn9jJBBWYUnnmv
Qo5bNMaGgmKMcVazTf1abVKsolvTNbqVYgU41JBl36sEyX8XRs/xBD5vLC9pk/Vnaf9thzr/F00O
gbHmnNxM8aAAPz6hAyI2xwSzEIitHfVya98n1w26GCxhTFuGvPCvrQx9gv5AEQQcj+8XdMPt/965
+bxpo5ZjkptdGkBBh6BWf02RttBVyMckfFVxP3x0unRfRqk2cS3co0E+dswbC5SMJiYKkecqG/xb
it5naXi8Jz5d4COyByJZUmJjCY8DOQSWZJ2lmbuvIJISCxvQkazZ3krSwu7PyIH81xZtu7prmtaT
OwdvMf8ruKyxob50SMIhspHcIEOcwWmPb3wrlSBTNGegznXUbuKE7pPT0DZQlk5W9BXElnfXRTto
QZ4EcbrQRFmiLEKaGBvGvI+8IT21UcGlI0aMa3fBYZP/83rDWIrCcQlTyN5j8vpIM2nR2SY1poOp
oaFSF74+kyjfn0kuKw+JnnZJrwOK0blblu2EXJ+JLpHqpb3ObFfu7+9eBWiTVglvYTcFfw1jVM/k
sndvke88dGVKF/f3Rrk/4MdmK5DENlDDLMFCld9WQJa83ZT5i0Xg8CZ24n8YBsSusOZyNw7Bv1yA
HBhiHbwHdektAsNQB7+1UQd6yYU4QEGyHRE0qYM/KVKK1X90UMXULVm9bA9nbWQEHJHMzI67bghT
Bht3adHjLBDEOEeTHxikw3BxGXGssbgwR4D/QFSdJOYjyc6AjzaZP1EvJpyN+zdfMAZkmNQdf79K
R9BUOl8LVnMuINtajHmvMDMbJAkA2jvXU3yBOkmFOzYGFaInVhzw6zMB03gUrIgQbGG/dnnzHJiJ
+eiNiXdmCB0h+UnytUerFZgPFaxl8ukLEZNPzNiF0ep8M93JffYxJ6mCNHoSDeUTH+Cr6B3ztY+o
DfFtSpSrX0WjHCrs2L7MWQiQOowQoQTlqz0ykOlkpu8bbIsvE7Nl2ZtLHQVflHTGs4sKaSODtjiU
acHq5Rd0LCw7J4eziLkifIQeo74qC8g2qdSTwT1oDhT7eR5sGs/mEhvc9s2c37uQAzIGxbM9dhF2
TtndkgbWmq+Mh1DKTwCcsALjKboW2nnNAb4ezJR+2KKakAq0aXg27whHh5D/pR360bab4vg5TJns
Sn6dOOyH/TRr/mjo3wxLv/ZJaoK1TvrnRKm1HHvQLKzA741/T2CPEvM5y9AMh7oej79PRZJ7q4as
6C2klofYSsyzSxL/ppHxRLhJvEzufdnfh4x0Bo/gfSjoaIbl1OaQ4CTpLhlXwy6YnYmCtfnI6Jht
nTKTLzKi8wPei228xnJSui0nlXvPOWz9hQ56juKy7G9D3pLGxHW1asiv24l0KDdREO5agpMfB6hA
qGacNZmd6s/c98zgJrGKekcdVNIP2zjNiGeqneAmTZL+wZGWm9QJ5ZnXge0jJ+hlLvPHwQ8x5Rpm
uMs6mlAMdtayr+pjR40SlXJlZWl5ah3Kj0HReGEAO91aeqILS0zPSirriepm7VKKzoODoLmZqq1/
j5OecEo/1kRqn1oWfnuY956fkk6WaHUaXes9b/3upIaJZtHw8fskrIe3eex3c/9/YCHDQapdQSY6
MJoiFDLJ/jix8xqp4qaxTldGqR/ESBN0nNZVGgQvUR7jox4IUW88wPYLz7H6XRpiVGHLYIJrkOWf
TW2yi6hhysLLX+Vg20urIiZ+oEY4D57xXhDHnZR28iXj+TqN2A3sGFl76v4QNwz+ncnaMpxl9GoH
PwHsWnTpo4Yw6qGdElnSbF3heI/InQSjI2s8eCNSpk7X8752fOL7xsZ94iwEO6iHPBKWL2FQZo/m
bDZPcwNXtdBzvVEkeD+ZyjGRwpQ+Y7diUwxDf/pFoyUWRxl5f0j4cymDZAu4W+xb4sq2w4j93L1L
FIKSpqrnPyovba+ThDE7QszblKUdAu7Dcz11ldx1Hci0cSLFhAzfkEYKed0dbzyFDIoOv+kYSpbt
IZ5pREP/gfsQlG/zTA54YnOhEN0vEEUTo90Q2Lgrqhp9BOYB6gnK4OYQeZy42jzLLnb90afECHja
/6gdL376Je4CFqRk1ZaCpqjCVV7RQ6wJBz38Pridwq5SEwj0+y/6iIuxBCk43lOB2PpVXpLJJPNw
xcbzXgvIHN2YccTDHHjQ8l5tqzd6itnFhy3Fm13dWaxxedGlb50N/782NtTHneFl9jmyO+PBMk0i
XOrU2+fM2tJlDtyH8z/gh8KvHhJl7xkLzZ8GhI4FBB7vSgJtcpIztpKaQT1p9934Hz8NOd1v0KsN
XP2brj2g+KGC96kq0ANFsde6WaHaSs8Ca/8xNqab3Yp5rbXp7Yw80H+0eY7aIaHCuYfbkxi7MwvK
oxQJz42p/3yqc/Nsx4nc5hGS4TYS+hYH+e53At2PSQrmhI557T/ZeW9um3xiOs25+GRI6AfCQiDq
lCUrYCdMDFKUQQ3JbaGynnND+H/xDRyjNuC6rvSK6qz+k2tEVAV3ZcOFcegs4sx3FLUd8RD+fPD8
KVzDpK+XbTBI+vwNda4xnjwakEDHkvxQ9VXLbIE8qlFU5IgV87xs6aVfO8U5z4AmvGq1uKECTTaG
2UW7Xrkv/u8gOaxpJ091cOA9+u5KAndH4VylWe206747aTvsrBIJK3cCy6Y5VRCZip5NvCyhuPVn
My31Iifs7nfrCDh7wxByV4Kz1MHGbUoPidg9IyrCXTpGMLRowV4mRxA41un977Oosd5SlvqTHBw6
cbVU7/99BRQWIoJ1CwO0ilPXKZwzfoTtqt72cUhUlV3FX5rAORF044GpTLFiYlPcWLOJ3p6Ye9tt
sdX3GVVcEL7h50jV+Kx0EvWk7GhwT13xKoQdn0JlmwvDZ/RY5zbTfB95odMx6QtT7gml2nWLfXQ9
0MGnFVV9NnoaDm7klLdaHH7bm8Srlqe4c5h4g9iJQvsV66+7ay00QDXv61yc/CH0Lv1YmlcQwOa1
Uj7pjW5y8FPuRN0V5jHLEnfZKDN7zVziGOY0if5YQ4JSMpmohmfMk5x/tiO/5gZw0HwtHF0s0l48
ko1t3TKytF/S6pGayF1XVYwQw06TCyU9nsRhzHCB8rSUCJs6M3C2YprFE8vTz1gg0gtFTGJY4Bjr
QKf9n4hPa4qy+bOevRliuCouNsAbUjOw+c2WMPYwPDhSarDNEbsDYdlWfGlld210318GzNcr3+tu
vj+NW6sD2aRKCzriaEWrQUb26fcBwDp4HlM2uL/rv2rU0W6sbA6unJi2/SjSNwCOiIMTGoG/T+tR
7cKCtpDRP3WJyskUEW9DaA5LJf1pGdzL8aSeu4+hKii0GrXv0yC/+dH4h+F7dMjrsoCGLo7e3E4P
nXKmB4dGbOVRuIdhexkzpBhZ5ufbDMnSikWyW/h39nR4f0jynGTIxujQeszRuavOXsqYd5B674U+
z34fqobKt0m5YTu/voW0ZzJTARqN++ESZf7aET75oJCPNtbk1uuuFtbjlM32MvI5K5ZF2BMZaIoP
U5Yv9Rzqq7Cif16Rj+cUvcdKlObCIu/+Gc7UKTK7+vr7TFcku/dQaZeDE0yH2fIWfmeRDOg5NkK8
O4nCmSfv8PuQyQ5M7xAf+iFB8GZN81b6MXpWt23R4OS6X+puHAk9tJJHJ9fpY9TNx8Gujv6Qv3RF
T7+WHvq1T5i8GRlJrqQrxYfB5IgAqWloOO3giqumpyKcg6eZ4ejC4cy9R8YQPDHZs3fwRTTXVbVL
IcYBo7V6eOuoC5zC+567Xuz6xDCYLmesXEoAiGq67NXIiJBB3KI/mTLtS8xOUwHBPrvXYOqOgf79
6vfhl9PMSeWlxxOxKVyiFkl25PthTVPmI1wQeh6FLLddGstvrdQTQexY6gSG0ii6T+/SqicYpaLx
7uXc5Tz7/fMs8k2saYQMgl8sHmPOmDujqX3McsVZWikjfKMwH8fJvyPx3Oo58xPQO6lDxEFxJ/r5
/vAY8a6QvCBOMh6GRzCI3M/qXNSFsWcSxg7TM8fqq28fs52ZGrAgpzY40Z9DpGdK50F5c7SbAxoB
8OxGSw+XWN69q3aNW73K5bVMkPa17dyjeQ9OAx/h2fK85NB2s2R+OxlkrRXtpvIyvZRRRR5hztBi
w1DsK6qnfmFEwR3wm9VHWvrMVDpAu72bjhvtd7Dl7lAE5/7QSuLx7RH5ZNQ4G1gyyd4rAwyP8EKX
Ag+hAHRXNqwMwLLozIGxaaP6konoGR1CdbUHVjqnoYsyxON70wX94ffKYj4PuJgXPMXcZoVnE7zy
+yXHNXAOph8Wm7S1ubwrePJcrDtYitE59w2LtEs+49/vQrNcb92n+lgCx/lfMLhdkiv7+3wOmYgP
DpP2wTRY95xqelWd8xxgKTnIfmKkNXXq7Fq0V9seMXRNdZAX3jauAsyKRMeaGECWvoCYFRwGN9zV
DP+Vlusebc2icvvHkB0RMfDSgDWHZ1JMaq+K+BHC8VViuAgkk1kyMDBFLnKUavUktiQyrNXsXxRu
BpjU6755a0caCSfG8rfRND5z1BVpDuSz6F0oa++Kgcw0Fcyzuj0Sjj60DyB19F2rQtZlCT9qWud+
/44259B06z6Lr6JHjHWPhvGXReXuM8dYBv0xCAgLeE9aDvuIuAMhMDMfKh1eulnvBpHxuXff/Iqr
xHEuQXSU8z7u3kvxYXfWjREgC068FvQvp0Iew/KPU8DMkvRMyBUiwm/lgx5KhoNOFZ2Jz+g8NzsF
EUzAQtVZyzEdfRZN4SZ6dVHTMomceCdisa7lU7n1qdFmjh81WU1Iqzh5D3hfg3U/+09t/dkSbo9B
g7ZAsChCvW37f24zHcg8Ffk2ECy/udykMxq+0VyYhHYbVngLvgY3AFdEl+xlTl5M8Qf3wq7NDiLc
R2ZEYoWxRSa3TIA9mUtfz6CI/hV/8wlsaXXWeUEKDPkP0yHoPpTdnUIPlDIfP9v0uknbfyY4MrQA
3uNk6ZXvEL2qu1VIyII1we/grHpnIjCu7tzqLI17Lse87QaDihU3LVXD6OmDL7xFqECioRGbzWkZ
d0y2M1rAGtWbWZXA4fzdLOoNG8cyYfnvlDq6BBkogee02UBcWXbRWyQsJkGoN1sO8dCaWff41W0S
peY42WfhvEX1uGzynEEdbc1IpevUpTVbPSeioPNRkNmcRnsmuYEA/kKfmTQFHLRpmUIfo/PpobUb
sz0KJiPEVh7nJxvHhN1b5Eb3jGp6GJ+zwzEkWoXQA7zUAx0F8g7H9olkqW8Z5QRlY04aNwXlvGHv
PE1B6PbBizWW+wlqRW5Y6yAFuBFxhw1s+epbcbMghbrQedtYicWxzFg0LkATe6+nzylBuhhKQFDy
LOr272CmW5XIl8lk0iLPcu62GQ4VbMFwMHZ5loplzblS9u0ePsSuToDc846CP/3jsaeN8zcqsWcz
gLqj7ceGcDP0PX+Lno2lHJ+zUFoXPo31bH2SGc8YhV+I5Ph+0Be0OqtkdG7QZXO0sWrtgh7kntXK
uLA/lJuWjb0wyn3VGOToIlJFFjDYxPOCrULKMmCJyh4COJCxjzsroh0Ho6IzMQlN8aEqBRnMyToN
OKB17XKKyqfRq/bJQO4vep00UgtFg05JwGLxEuThygOA5WXpoR3TZd/jSAzL8IC6MB9ZsRCJH3BH
bE0GEHQ851fJLJ3xyjEv4plsNzKuSyzraWh/FJXB5zGek0SeUmM+tHG4801a0+78ABzv4HsDVz1L
ZBHKLZPMHdjVfckG4ww7pnoHfCYb0RQIsKZXhsaYAzt351XBKjUO/Gd4f6vsuQ+HbVFbN7GiOiCC
4x76FJHmQqquG/+UbYTsyr2NuY+EjpQG0Du17Z7RGDYLhI5P9Cukka2bhNpejPSbunYjXf+Q2flz
NSP5iJGNcmuhF15kBi5ROEtQsqMV9dhbQsSDJgbPw+M/WQapfFxcmcMIhgZni39yNgkTzsR7L+U2
YZRlEhxszv3RnvyvDFBPMP4Z3b9lQwb2nIHv4ra0ZtaW3vuR0bTpcyBEhnHkFrwy4lwm1TfNIlRp
YhvWFba9t2k2HDL++o1uyn/K/lBELli9wziouiZJYFBohUcUqBvHksS0mBi5PVYml9h4FbebPq3L
Vacjhl3062pWYi7bpNiIkNZ3H658q1lXRfMZ0qTd9XNzGpBK+LpYZqVFl5fhS4sGp56Me3zLOo6L
s12izjHIGo6aXeEW66G1VraVfw6sQGi/t60E9Wnjr4UMFNPFYS1Won4nUHHLrbJyqvRk+M0uZExt
VPNNlvVJpMVLU/S3HKkdt/8pEe7Njs1VY5UbgzDquRjpafmX3De/M8ffqvRJ9tTOUUy7xgJHqJZu
FMJ1mnbatl6VaraejyB6vKJCDOrgZzDDrT8yPm2BKnjuVvQ5ZGj2Al0yVVJjhS5RkA6TIISp9nNZ
/DS8YuT+hMTLJ5kPP9UI06UCGeDo9BO3crnCqENbsbAOkJkfZ4FwNU5IUW5Awt3DsAmUdKJ9QwvQ
cjyImzYiv45ptPFH+zD9PMYD2qUQBt4SNP1h+pYkLbAx1g9plL16SUI5xfolkq2wu0METjpNaADk
KrxDl5d02haxgXbLL/d1lfxzYvs012Q9xpdcessgHlBeZ8+h7a9crfaFqrepaZxKK2IsTQyKVIDk
GtYnWxHyjN7SDzOMMkjmLbWms/XNWfAwCXNTGcFrbzZ/0QqqkrlFtDEj40eJ9lQRMeH6cuNO3kN3
Bw3P4y4Dqmo67nqKq0sbGHQxyK4Lu3pZTF+u1a2c6GeyMUbB/03y8KwIzEk6dzP49dWLw6cKTneJ
XrJz6fNHAGiJUqusXYS6F3JxjnKhwTQIjqP2X8wJE3d5yT2aHjm2XPCesHlOFgYSOJULHN2PkKOQ
9o1rHXLThDrvGQhMT8Ms/gxk7uHtca51Ysf8fUwlEa3TvNhnpeYMVFnjzmLGsxXtUerKW/cJBW3O
pG0l5CWmQwlkipebL71wWkXVsC0V4w3S+R2VIMNBelt9dugh6aStXfulxmJlufOmcjsLfGy9cQdz
77rR/VCnltjEzzL1l1b26XF61yC8qyo8VNZLQmhChOm0Aa9X5/5bTP1J0uOpYUep9GthUdpIc9+A
XJJ1vCHBkHD/Bh9Dxli6v3qFfBxR0Gi/3CnDf0AwjEgaMBEFl1sPy4a+sGXKhaGKj86FomUZ6U/j
RGy04W6o8Eqps0keZanoaMXloesJWUoeW18fpUL7I9nw8NYjsYrxQ/Zdcja1fHIcdC3s57rtyH3P
gu8spQwRdMkWBNnSxUSz4aTmz+hXL3ImmlM31bRvkaus5mb4O/R8yjPzL+ZrProyjcviMQmKw6Qt
mllEVcRUSFFXZdsOgBEhhCuT4QICQjjpfsxIGu/FguFifAZbfMzn+pJH9ZfCBrD0xvKqDPgfI4Ej
PlmoEjWCLojBry3kVhNt3wLIh2o7uYQ8eHAGvkDZ81U65VOOavvOmyaPxtgH8Vit7briOALsNA55
IRPUzuGePub47d3R/eM15MVr8wftVYl9VBBeMGasXqDNTesoOkQMpQlhQL5ETfFujsET2M5C9Ai3
uF5GgwWqw46/GidkWqV7TTMfoECZjniyC4iBHZ8+0GrU8fTp4eFIuMRoyeXytaX9ddd8fQlPAc9I
DiGV0CoROHWmlsljPtH/baCzmi5B/bXm4BkTSctd605Zt/QCuDFBi3UnIy0boxFTfnJzp4kAeZt9
UogBrxJ5Rx56U6u0BzxbJArWDX/aNJ9+jsbdiNXKstN5ZeYcKDPprV041dLrfirUDfRIKICcUYLU
QAhiwcEUJGfZoqfQHZp3L3vxewOV1ISqO2c/GmLIL/5gEijXayauwVsolYFgEH6iaE5TJVJgpTZw
bKovJByKpSdiDmcyz0qncY2HM12sa9PahkVOOT+F3jJm1AHsc1zZmXq9j5Lt2RQrJsJ/RrrghG71
7xk/rLq/BkvON3fgpOwO6XcSy7sVo9fb5MRA3Vi0RfpR0H4hTQ/OCZXuNLt/zanZ22Zz/R3EJYjs
qtkViJGZ4ScfrQ2LCykzJ4hBvE7NdM6BJaLBIoBn8tJ4NQ5w7xNuycK1l7PRfZZo8yPnyxuPQZe8
qEgCtudfMDEGdWAcHZkfSi//q+XwWE/TiYQcToa06hIZsHYZd6mDQLOTNMG7ETWblunZgm7CtTbd
n0orIqG8nc7GPcINSqzIPeJ48enJ9tvGHt5HS070bMWzj8WHv54CBlbOix59JGRWZi9i4VC6Gd6u
BCEeUSQtHZp2S1OJf4Uln+/9uoUnhLNJGNbqrvmqB5cQKgTg+wzFVOLax0BMD1bxbI7dvDCTet2W
wT8z4qybhTcLGnXmj5iNsV0sDRpsfZcffI11B7d8vhCMRT00BoNJ4lpS+depx+re68e6B+s3AHIl
Pk4zYz2nGitk0nBjV/RLavq8XZrvHfDKoze9GcXgL7PRGpm0xmc3Ku+VSLaKRESrBOVfbhbf/RS1
HMLHn9L7rCxRLQYXSkVjd18+KAl6bxXjj1alL1nCfJehzodC7IxSAFGvaRuIyGJ2Ad/+nDLILHZ3
SUs0CaGRA5m6+h5DTZ2l3GmQoZU8kBBtkEKFOzBzZjwWiLPMXl1Ku3hg+FQvEtv5kCnXQNV6y35k
sOgaDjAKteoVhXLEApDTxyeQilrPHvTftPw2swqkR07jocQVvKjx3jE+wV0/HcrcrY8TA4vANoal
IdpxaYDFngg7B3X+6jM/WA3cYj3rgKogYdN14SDusq0Xtr1IrfqtCine7KjDvB+V2yib/uau+8Lc
HPdQ/486ZPwfws5juXIli67/ojkiMuEx0OR6b+jJCYJkFeFNwgNfrwV2SGo9RXQPmk3WqyiS9wLI
Y/Zeezl9VeyC6XpUtcRX/yXEXxF2XM1iMja+ZhFspAhZScORHwzrjSKiPFHFp5sT14J3GXZHtzNG
Kgtkn/DNJ3JQTNRa2ZNT1ev0HlnY75TJI0aGGQ/GJ+LB37uoffHMe1dzYtrZW5IE6EO6DgswLF0S
fTIIHzWCJOBnrKdvjkakRl8TZjfFr6qRBy1izs5cGc846/nKgV2kdIc5onEt5/91BqmOA1iwHGd8
G7IRFvmnZdO/x0ZILhgJ6dGcX89kC8llWNxan+ilIr9KBrpJTEdTmskd13IY9pfedVaqSY/TgMAV
EYBmDR8D3srea89N6B58ofaWi6rAMW9WE6xlkO4iLX/1hCqQ7Pd7OeD4AEgQ9596gxemK2bP9hkq
N+YS2+K2NZrVBK5pnixAVMZsa6n2I8qic66zDKm6D56S/Tprk4fcJ1wH0v3C8ubUav899BydARkm
3sYBsOXpQK5Dd2cr85bkAL9bzXyrePY1wLhd7d1qx33f3ctMOw8l7o7Yfgwz7StBU6ZZz53OAMKQ
BPvEx97uNo7POt5HfT0MTDxVxWa2wt9ADWEMz5EUTyRin3R/Ag2WnEKMiYtBcI24MW91OTW72jNW
pUBRrMU0qjnJyL1D1KzG7V5zqA+03T2cEVjZzMFKGJSCqbodgdCV5VeSWvAUUdhix+8XfZXu89TU
VxGKxaWKvm2A1WSGtiTCDM2LXdRX4c1cNLt4k8X02oXnJrMfMqpEfBeawbXiQHCefyOVG3j0o+CP
SRo1CwGJjay3twCBsCxJ7VGmLJABxDAyrd9oe1CVEbJMwRGshJ/umyJqUVD5rJWqi8jkc1S3b/P/
U+G+aIpIJtRblWU/2l6xaVv5gl1r7Vvh12B0H3keI6szko2joSHpe22lx/mc0X7ysvRH49yvsoJH
nt+uhpwW4/d3CDKsmkVzDxBTAhvXzeHcd5w4/vw60yQ9BpW2NxviKXtxbox4PwYDnUf2VVEwiMG4
+Tra16ZZVyGVSiIJ7M4KdyL+i45RcXYyJCui/knLim+DdxZvveUTG9kkGMo5tB7NqLkaRgLIZr6m
XeCzNFztoRE5+4HCXFo6DY4hdq66R43mL41M/GUBcfCqfKchvXGD+MGO1Df1BmOk6We+yWsKr1S8
GRUF0tjhms5JyynTr74LiDaT310cwXtvYIImLX0iQgFVbwdaLgqnfg2FhoF11lxLrrdI5V+ypeTy
0zucmE3bMMyS06nwyS9Pi2NRvUWTJApp0tDZxOGTMrkIa/N7/hlFrv/xIv8z9+M9RKFvB56+PdCM
DHoFBD6TWGXg92VGu5Ih8esZ2MuuDBG/UrvyIE7+uM46Il/a4u0y/eGtNu0Db+gF1+3e6CC6Ra1P
adUPm84QBLKMWxTdh2kC6BHMYzmzlosyNzYTcy5TgHAdQoLQ2sD8qM1maZTYZTq9hS7seGdrvqQd
L6FSB+adJufBdVkzd2S8Nfk21+b0l14nCsmy6N2s65BUPxI3Ga5a/U0f2J3BENtWDolnBFgvI9MY
lhAj3lAvMAjM2zfDSX8GC9ODxB+8bKpuhcl73CCnGpbUescO8Sw7upNuDyc99vHzGtbdCJkdd6K3
0TPw/qQ6/MHObq4pM/YOd03Zon3TcggnyueVL11xEokNNmWYYSmle/I7cDmJYLxW9tgcQDAWBRIf
R3gLT/Eu5IQxllWLDpFoYIZjI7kQHS3H0PtflTlka2YBkbTzdZGbxJlZmbWePDYfppoATONzWZr0
2EsZVDVWdCfYJ3saHG/tlV6/MYpjbtUgOnQgtMnNCqtPPeh8ItKacRV84CKH1AuGtNIsBAQ9uofe
wK+ZCXArlCiuk34FmXYvWh5FOVNmJG1Z2ZiMra9OVHarpoYFT5oxczkb2Fl0ydz41reQm2JLMeoy
n5LUFds26t1NLaYZrUF7NQ7dc+uY+qIvyPRyWDEfjdkFYWn2vigy/9Bmwt0GWXcJp9LahorDxJmD
dJXpb0rmfUsv22NtoEFKBUN/1oHID5toayEkFqItjrX6GJPZmdBRH3gl30nLtP1QR8dgaAneioOe
0cnHVIivzjM7ThL+jhx34FL0tWoo6szQubsSsKWYdHDNsTyW5gC0YcT1NHSoyxl2DrodLTM7+Buz
YF24BY7rgLme8IaL5bHMNthyePzdxK4//YHGTSG0pcTKfOevdN9Y8fPDvcCH0ZZCdNFSI884M/Ia
byU4WMfMoPL6L+hwsfAG0zaiQd+OaT+PElxUbmWFei+8Gh76g7ahsypdNBNs78oHJlekvtXj3yYH
GBayexZMe3lZ02VXuv0ilYDjlUYIoB3/oHUjoyvfRQn52CmejUVOBkNTD+tx6FHQAwpZ6GX0IzJ8
Gip/NkbrQLVNL26qYu1Pl9jXtW2jjYe6EAi3kvElgLqyGJJD11L45CFNl1aXD+hKkbXhMlNciCCG
+ucKJxQnREfZMgMWqKvxNpI9qif7QKfx0iyYkgOtaI4nh8CIZcgqFXE4JVWei3Vb4Drqcn9H5A4q
/PS1R7C/0En0s9kfm/ANvCDSVsYIaKaAHcB6cM4DGehSzLZf6D5NUU2YEl4AZ7D3eemfmAqdJTrt
cnKC5c0mX4tzKvls/PGgi/BoG+EmE+zzjfpe4GnzDfekZusP31x28xSBuZvVznJXuyG80mKoBDV5
Y3MiGgmPSjUcUsYJ3TXs6nphJaRjoUBjTXIYeqdCC4atJ0zkKpb2G7b6LzdqfigP370o/sJPsLQw
KUYRa4uI9Vg3kj2Siz8Ovxsk8PTQtoj98qnEXM+oTeh4jDJUi04L1cbC9Nkj/4AMcFOoTpfNtJwF
Z6vf/xpJ+c1QTS0wXgYNG7AqYMGeEQqGKtImJ7Fjtt4f7CDCjYUgc5oPp9wJeCzJZ7SjX6LQCaqK
jL1dxZ9uIEho6d6B/e+kIjFDI3NRq54QlG1N6sRuqM/KgH2bTK9x0r6acyo93SNeVnpz2m10zMNj
lWLvzYcYIFx8yBgichv0H04Qbn1cAzr0YY4ebLdFCPibLf2yy2DYR/iMFrQNHmm0lf2Y5RGRrM4K
T6ggTAt3csGtIuvqUQdEzeAdOJFr5UxN+ltdEy8gJ/56ui+65DHJs2dTR5yozS9gb6Bo5/yFUZDz
6I0+00myBUbTidMyvk95em8a/cU3p51rqdskS23R6qcyEVzAeo0xqsAHwfbe7vknpWheRvtb71pv
UTXOU12GCHJS9i2mp0GpMI4+95wPXNBnptrW7Qxpv5YFkaZ2MJ6bYSXIvoDcF/KrpQ913x5U4x8Z
FqFcePESItFTvDZW5LxY/Uc5RVfDLo6aqZ7KPD/pARbust1o/cSL0UNvcpzu0zTaD9g+9H4xo5hK
89ajy7RIc6OJbWNzq8XAopyiFq6HM2/TNOXeqCK4x5sQH28K+19dJ1NvlkEsXip0tJ5F7GYSNpBG
qI5J5nTt4TxR+y60DzOl0CvwljAiX5CwhLSfO9suLeqwwX+PXYCF8m70RD7iY8upW7Nx4b7nJrN4
IPoO/SF3WzQyB+finldsChgx+lh2e0znav8hLnhM5wNZDjEhqp5zx6rzI1V5btzxGxwNPm/nKa5n
aq9hoY5tjZ0TorM2xzjCpOJ8Qth6jjtyrpr53bSkAVdBJS8A29ip8ABYuDzhGHL3uHic8gl39kcL
Z3lfRihxfCh9gOWmdeyvIaO6awye/gJG0K4u47NFCb6RrrstxvCoG0yUpoYeCfD1pE4pt38MomoB
BG9YgaNgBrJxA/8yaNqhdxJmz458qwo80DqryfAjqesrZXCyQFDGxRy5B71nhcfJzdFob3Ure7Zj
dIF9fAMqs0IYcXvNc03Su5Z440oP7YRDHxbgUPSa7i0RZrXWG4Ib40plm2CcPlA8P2U5WU9up39n
LitEkKi865IXpi8oKlx725XAmnozXBd+9QIIBl0brr1jjiUE9a62577bTjn4YDsA2txxdGECYz48
kedl2N/YVNcmYy/p5TsPy1FhCKQBhOS6DGlt2PHdbKFtjPJmkHqlEhtNQqg/g2inbEmCN4ZVn9yw
W20w1RqvL5mX2r4wHLU3Zffa2nG8G8IKZ4CtCHl1jkHvVuwDEek3HUsWSS50nzBOxLK+GBMDH3eu
v0+++6rMkx2ykZZtytRDaY9um2K0iykfykM9jjeCKcKF54Hm68I7hr15guw/TdXGm+SPVfY4Lize
tWwqt5VWHZ3WfdXza1BzCfUF06dKcG+gdDkUnXtOHZfQjtwAaYjOJFM8IjSr4xkXsfQ10rOWRpux
yNcTpCR61/rujPIYWBxDRMcieF8Iw9n27nMaJDA0XWQVTSk+dQRNUQIk2gn6H9U6K3fGKAWif3b1
9tz39dLp+C6WF6QL6YhkodsnnqqMvSqjW9guHpdKqjecJ9T9enfvMnsJXLFYl37wOrTpAzDoI2Ks
4xRTdYXkjUk9x+8KlWvpcM0gGWXIGJzHUqeJjBmhZHr63XUGNmg8AKy27QAtJjAAvRkfncl2lp66
VGV4790MV2D9ovB6LTFNcV1D7p4QQ+DzbT5g13xo41ohf17gpbL7ileg4sHYOAQrjw5675dYpgRe
eyeq8FMQJ7upCYslRPVjlAKW0jUm5fiL/APIXE5sn7ri95+R6euYyCdcCdTsdnGeAv2nZWdBslD2
wWwDEFN/GSujpbzHYxP16sV3iUdXNzvHpasPJLLJTD44gUT0ysCjT47w4WDGMcym4mxOIQPBRUTQ
Y8DO07HIBmupKrsEU0EqNeR5MVSf4DUsSJLtCHtMe/xO6pWF4HWstC80b3QlqJK81w5neuh5D8is
Pvva+S7RE02e+Sd4j3SaaW1k7qYE7lNDh5g3bImWfpNoT8Exch04Ohjhof6KOOARjEdHO+3dNTpx
fwmvSd9lWhFTSSFbCVZx/JoorsxI954Cu6SkarZWzfla6qyepNn+6XL3RdkGBU+kC2pJe5N26EET
7BltXX95rOk1Uh1qU93bbvjLQuQsAMQA8tlpsmTFYZQspwlO14eHOKnmzGiaAHN0jkJRQLbghvGy
DQ8s1DS6MFxiaHYUApfUStKlXbznVP+DpzhbR9zg2jYPcaq4ds3rECsOGa3cpoSFlyFzJLNxz3Uq
tphtSUrwzHRdyDY6VCyzezqqnSC1xFZkgaA2n3H48KmIDWXbPcYrvdPnBDbGgwgMV/zsD3leoBSs
ygcjLS5+4LNGBrQTd06x8FNtxRi2Xskkr5b+l+egzIpLgMiASUOK4OJcEne6GgJrFrbYlyLhqcJV
XFKE5XhMxyrcTMXJ8sqPoeyxFAqq9UkWe+aj7GtdaLgem+GsrvT1mPBQTZrgj92iz/Zh8y287NYq
m34zmAOM2Tyi43UxxdWU8WnyIDQX4IYyZqu8thgeuMZ4WOh0MNx3EVFbzUfXccQWCQeTDm2dusco
WA85X8oxz5FtXSrFrxlottrqnfjGOD0/ZcgerwIIJMB284Fg446JImAzCkRpHkQUvVhgH9kq6/ya
hHcvNfTYC9+wl/Swu0z0f3nyQ9QI7lJ6oIbIh+poF4MpTQ6Bxk47YOKFiyaeaL76iZsfABEa4Fae
2crseEgUGD8WRsD2Gp1NSSnsq+uQ19rGDpxsMTMHN6K263MDO3jRIqXaSOINisgNyDxqk1U2QDAL
1KXPvLcmkuEKTXgdWd5aWkUDM9CdVhXwuBTL4L42lkSAIAOR4VPkkfcX52KVW7zqviZQ4SQKpbUr
PUblg4/6YKrXBUM0L4e9QLGlQfBwmCcy9UL1Uz2ldPxHDpdNaKWP5LI0Wylm287Uavfa8mHXyYhp
E1Yts3wyGGgdI0U01ZTr6TpRNS642O53rcO1EDlFRddnfiVd361dwyxpBpNwbYaspoUfn1j8FW5/
p4D31kZg/anyKV/nXYA/JJQPemiOu6bmNsCYAtW4bZHDmyUKu5SkG80NIMpV11yWbId7pgs+xR2r
uUPpZtqFw71cjt4IM23u7fzxauasl2OWOgfqAXJOGvDCOiI0J4ueOpMBBjJ4awXIRq6CJnAWmexY
rUpQZbq2p7RaDFB4Fk7d5K9IFVtGq1CiutBE+NeEaF/Gad2H7wNS80MiAf5Sby9jpwzWvjdNR/TX
TDGSlI7DMz5Dg0Acyxzfo5QMCeZOwzoUI9aWsTja2qqRc0RY2nIJB5a/BtEXw8UK02cccmw4jCTY
oohvT4MLogJpoh+vmxKGEkAP+ogGYw8L2upmZ9a0KElg3SosznuthviqWBY+u2radI5+0aY0++HJ
tIGrY37GQwUpN1f92c+T76hqGR2F/G1dLxho6wO7Hi8w/vUlcp8MXxCEQeBU50xqyUOqbmZQjW+B
ct88470efhQQ0tO/iKaJesOvr+HzfTKlQCvOaUxgWJjt4b4yUk4Kd106TXQ0GbciOYigYfuFetGd
7B6EHVls/FtLWSrt+vsBHX26DxPoY9hvF8jD7WdWR+UaPlZ1Zv3NkE5ZXArFdMjh9ZKFZlo3HR8y
sKnkTcTTh1ZP9smJU+SEqRyWOH4J3pg/TLETI5Ulidw3H8c6XTrQV9CZqem1nugT+9zJnzTGDbZy
20/vhlC7+q7ngtHyiazS3GkEDEVmOQO1v70jrz6+iXvbe3vQuuOl8sFe5fUbBRkC/c7Wn7XK8Xe/
XyaGrrage3ketpO5F5JDRjcAtFOpN84mtmq1G+1UMh61zmJM1L6wy+Hc+Wm8zJu2POVjD57N9Pao
htCtYm95b5KjB9PRmdsCdtUEJpnCPRUu+E+H44CRIVV4L418F8PUWVjK6I5ojy2ebvl7rUDXACRp
L3Iy78TVaucgxwRXDENylnU/wxgDyc7BFWev8MEjGP5b6ENBSZJUrMq4K1dZRI9ch27wVPrDo5rq
/HMUCOU7F1OSXhXTRUCjPjA17dh/he4RtwSC19ikVMTY8Wlozs2MM3VPy+lJ2jbUgpbTGg+D5OCq
hnhtQebcFDqym0ELkdoNsEMKnTFEa6TUe7FDfmxYXGMv7raeFkM+cxmReyrzru3ML2Rlgn21QNnk
NY5H2CBzR7MhXg57EiasQa2SykBnhnx9jXOgYCE+JBD+A/O71YrsYuh+eun/z2dBVnt7io5//blh
pNM+t3lEOsWQHtMMS7ch0vq1Z6aZkPX6x2M73DVLZAXuMQEJQ+grla9rVO1uspGXgMFNHwrED+te
NbC5/SkCvhGaRB6229GuGBaCpRnjcNjT+nA3Mhjg5EfENvNGe2A6zzLkWBtYk2eh/ur6CEojttd0
n9GyIsPnhmml3HPXC8QwT8pviptZlwycZk5wED8NgePwnSLgxgW/TOkVd1HlxrNpDWhNi5K/U6OL
AEm71uiizlnDlNYbmLWahs8+u/cP6WyTGqJLnNT89yIEFt9G6dIfhnHj1PSUPQiZQIsPMQfN0fI+
VTgA6G6s6MlnSmgiQWFb1ecrv50QGA+vlix4ptuDv/GgLTEvkvkVAvg6rES7GUTqnPEAR0tDTvjc
kgy2KwwIxQCITxPb/hsG6REH4rhzjKx/cQeoVOVojiCPp/7FsrR30LAw7sYu2kMpq1Yu/cDzWIwz
Ya559XqprRWi5q2b+NkrAko7MZEzisFcGhZRNCqGzZKYHg4T3duVnnG3ZruLnhb5NujoPmqvG5cV
ywgsCSOMjD5Yx/zRsatBHMYj/Ma408aT47PFkf64YicUHHTFer1Pm31jqHjz+/YQipwZQ3jTo+xW
F3590VONeIPAFo8GD42VViXFLezPgYMkDQSawvcBz2mkKN2xuQ+m02iW+bbXdKTiw4uH8ekxb1mj
BHiTd4PJJMXRkmHFAB/TYO9f6yHpNn6ueejvXNANfVqv28BCd9Vq2V2v+uOA4pl2JGcn6Dtnk+No
iJ4D+HEPI1olsMr6J3WR9iwjfj5HVvtYCG07mKnL20M7448fqlyByZRsyP+3AVTYXGaW6x7rcPZm
lvqjcJCzTHW9A/CEd7S17e3AkH5veCgP0Y7J0e/x/aI38oBI78ZgevbwnG+FPThH5gbdpkqov0ts
GalreEuL3InJrKOzbeZvfpcYj9aYYDHTcLr6nk6wtVvmp2HYTGW4tjoAvM1Vf6YtrNPTZBvDNtA6
75C7pocLnYwmX/XDzfJLPBW2DauPFhlR5Krya54tcxtbIci695g3kH+MORuqfKUHCgEpUqBw4Fwj
HXxtCUYNPltqJDVjcUmU/oi+Ptn+mp7KHLUO6b73X79v1zj1NQTFVeg6wzTMTKExVtuOYAyMtnJ2
lbLKbCYHJb7JJVCkhDp4Qbm18DOzVbVvM9lzY8uOF7dhBuB5zKA0I4w5esqDbk/WCa6KQ3Ot2EX7
tNZ2m1zzInZ2w8hEfGopP8202kPhq4CQVgwwUCKLnWPP07QMtVCnOiJh46RY9zNjQacZW9qO9A6/
X6Ji2lfwJu+WVQ4nJ1PdORdFeGIAuUTk6QeieR07azwHpZpfNYKWsOekG6UXqB/cPlrpDRIYLWd5
Y45hj6OYdxinb7dNw7Y74pJYA/UJX4oCgkwWwMxpIyN40QfthwuRH3SWSQRB2p/AconNyGzv7iN5
BG80ype6aPdqFFt/QMFdpU7yOETXXhQgv1MHeSZTTHXK7C7fQgKla6jBwIHYh+AJFvFB+mlwZnf9
WAdcVnoyjCdmKv0+pdBBrGgwx+gStoIq2riWwZOoB/M6mUaw8do0WTYoecE1t9mLaC1k0H2zMSqL
sZKshgPWcG3Dxvrqz6YuRnXGhnXpzy9jqVX1rmIQJawweXVJddCGaTw7xaqVWoAvZAg3PNxOUTlj
p9XAz0eXVLT+M5h55wFesVUG3mMvOMIyvdQfOnu8lsDoOKKYZrcFVDLX2whSR1adwHapaq6JuACc
VzWfeuUUV81odlPIy9VNX4EAKWi7+PK70bD3URtsq/kmD0c3YsBWOzsTYvAtc/cAX48je6qLgptL
K6qZB3BiD2lJPaT1tJZWxzg8TZr+KfcM0EnR51SL+hVBJTrPFgBb5uD0KWyUYtFwLLAdI3hJm23X
MFIwhw2/l3H+ZdPgI/Y5dlHi546J705G4fn3s4gUWwg3eDvK6Lkxo/woGIaskJSQDNcUrwyUTiOb
vmY04fBZCsFbx6SWR22QQDZYuNqUHAYoHo9tXjtc6SlDWfTWTQ69lcHNRaVVxfEwerBuID8Hg9lc
2tLVL4MJ0tv3ZqMaOQWPIQ/1qa3YQFjgqBqGtAubSJEHux5xrOQtCKE6a2GKS4wQsZ99kmFxyvzP
nkl34TXQS5wgJ8VnVsdEIUrc/hhrFt+ALtedPyD9TaFEdDYGEL4EK0KcyjSZW9QvUEDT4vNfz9P5
odoExbDPeSIvVATvzcIduW4d137EvQElwoheMkuzWE4YO5Ml3soezeAwenEM/NC9tEZSEJ7dIDZB
iMKUVgHWmaUsXvHXTzxra0ydS85rDURVEiMTZeopZ1oP6d+g9IVqgDy4T06/H6TpY94eXRbJdt6d
Sn9kVMbS830q2VlVrTQuskQehavmfWwt8T4io1s6aHjTqoTrG/8eiLG17RH23dLQIVvI7es38IIv
0RjHn6Ybbu0q2c6KpwcXngHJOcjCob4+/n41ze7IISqefr+CQQ00vn4uq6pfVFWtaKXzjD1lybYx
zNVTG+c8jB38YiEzmbvT2CwJZ8SU5s01U5DKc2aG0YYKKkFNl7los8pjZ3b6c8V02WRyevJCezr3
cSLOKrXdJWqKZsVYiWjBgZhFKxS3NnLNvwT8rGhkMX/ePVsbP+OW8SpjnQ2iG/y4avDZy1YVL8L8
IUcScRwQ7mOpqpCH69Xx9zNwlxQJ0QC8lj8nDqQw3m2odj8o9zRT/8G8880C1L9xbPkHP3T9cy6b
VwB6YiZF+eehDxsWu4VF8G0cX4EZkPbd10/j/JWLEGDhmXW3FTNqSSTTH8aAxYulj7NTIrR3sRMl
r2kJygjQibqYTfgM5JLmU4PYPmim8+aOyTNlNXYuZCmRKbT7KAVLgxjNYuaZ/BjsA3wIa5lW+0c3
TNuHsO++rFnUHJmVhZYxEcffD8n8mWbOEiGk02vDa2AuT6wqHL22dlYujOcq1aLVOAlr98vb1+Iy
XmUI3HdpTCzTOKi9D3GTzaHHDZRl1g6fiCTBlgZCNuyXklIV8P+nyuaYdtJFM4r4ZHTW8DCCDxEN
jsY6A0slouaepE2yi9043gpfIjkcis/cQiQ6Quy4u5H12rMMXMjBMt8H8l6TJoJ64hfyoHSjW5Fp
ZL0PMkeQ1rd3OUrr0nEdsNJwu3ng1m4wcwRXrx6Dc2x3S8Eu8Pr7IXPp/+3YY+TZaX8TYkzXei7b
O9Q6tWpceeUKPFGojhehEqZ7JMh8CRbdImVOlyTQH39L07xxgD8QuaJNsKw0oR/QkWQz/Z9Jfza+
O231X9JELCL9/p9IB8Rjji0kiQ6WxUdnzhv6tzQRu8+7tE0qalZfNruxzLqbN18G7dA8dCJtHrTW
b7da5O6DVP+Az75z6rTbR3meHFmn38n2FqcoCCULMd62//tlIYqOBr78k5cHR3nmZ9krb2XZo300
q8S7Zi67T7jF1n7I2e43XplgBAmS8+9novUoviOLW9RQ3UGbYtqLPD559H4PFJjfFYfqNipabwXh
AoihbJ989PXAr3L35jswxUIoi8tMe07QU2Y8vbW87v2lax5JtTWeOzRoa51tnuQJcc7j0lilQ+z+
lwjefyZ6mIZpSEeaVJsm1A8xh/L926vbV5MfxhYwA2iD7s4y24PnyR8GAhq2DxyN/zmhQ/9nOBTf
ziEgnFuUrCrXFf8Ih2qxDtNAEIOW4yf5hl+/sNyk+S4UFqYI8v3D2HvhNjSbj7JBgGwZMC/Hbl2p
MnhlKxG4t4m17qFU0thHZvpdJikahSD19rFFwo7uKeteTkMyVxr/JdjK/mc+oWk4jms5NhQY3XCE
Lf7xUsVZ77Aa6JZeI089L86Bzjkkiu1GUQx4J/UMunveL0Pb8NoZUF3L17Eo2vPIDm+KOeSywayW
GeQCHAWVtjFtS67pyn1ELrcxFda7byu1Kgk0Wqs0xAVndsneBMkXhEO0dUL1I2p2IRYi4WXfaPoy
8zUmqDVnT2GbE4MEEsliVR+1qfSIt6s9FFnGydQd/8UmzDwt7E2UMfs1GNCsqSI3Xu/3DFzxWbZq
rpNLKM4llld6BGFtslr4rE3isymtjR6G4hzpY7npYzivVYFfU3gpYQmqw5gvsc7/56sFZfb/d+8z
QmYj7lqmIYT8Z6BmIkEdSQOjh2HLi8EHRk+Bx6ikjTYDLj2cqZSoLSy8qw4kbieakfoEa1KWuzVK
wHzF5Ek9OKRpkTSs2DWmrAY7RU9aKx585TB2twa0OWoQBJdBOr1WTjyR2617qzZnwQI21z5Q2jZn
Jm3uUyBjJsyoSW2Aw5ini2vbNPneqqpoi7LQe67r8hFcVfudop/UGY4ll3qK5RsqaJKqJ5V+6Yjo
dNAqnTVPEfxaO48jYwY31I91l7GrngPyPJxmawl3+IYF8Ko3gbFg7EJbXfviIZaWvA5oLspqFbo1
rMFCHAEvQ3LVA+3gTqV26IwxgIrDOLHvXVZfmusdbK0V+6yPetwE2bwgI69rHdXGtIL4UD3gvatW
EwYJwxcSlHnWXNJGRwUTSVQNmFrT4qaL+hS6UfksW18+NJW9ZNzn7jsDvRCmiys7u+jZUJra63qY
MsE7MM8ZtmTmUP+ERr+DFGKu+4D1hKeJknMfE2DAM+MxMgakFCI0yR7gM+RJ7ZWT2F3QROw0182P
4NSa43++wsx/RlWZRP2aUto8+IRnmfoc1vZvj7/SMGSL4ByCdCaeYBPL34ZvXcP1osHAsdv21c4A
hIsxkMDDBKTtoqFFW8et8petETiXQrPOEcy6aMzeggkhuDt9gtIY56ygyMl2A/b109hoK5g57CEI
hskb4V8HkkkyYbYnLXo1pO/dcNgbrfJ4wcRslYekFZqRTmQ0wArnABXnTbOgeXeux/AFUjzr4yBc
/+fXw5qfYUU6BkW+//M//4ej83rMIblEHArA6674R/qpIK8H+jBqRU8BAQ1MbzxofYdHyXS0ZR/0
b55EpuKHbY9lFbydgZbwglT2aMNuPjm81Dsl2565efcapsGIxk6YFyS88UoQYAWGUP/b4B+ARAkY
Y1hZIW+zVY/lU2cfhGG/YOjQ/hdn57UjN7JF2S8iQBNkkK+ZyfS2nKr0Qqgdvff8+lnMbsxcZQkq
YHDPTVSphe50DEacs/faWOa584Sq9hqtaGVqazBgCqjXqzeBVYqS4hapXOyKhlutDGTyA5MiVKmY
eIUylk9++IFRztp5jhNiydWicyyC/aCK7J9Ia+2VwsjrixDd+9r/+L4Zhs5apTqSt+1hk8JBNdI8
L86xoDCTZ30iMDzw8+9lPSdgzUcAs0+9XaKpB511/sRBa5//6AG8x6hnIntpQS2hD2lnr1ywf+fR
R8QmVg/MN+QU+rLv1lmbQVFoNHtBzxRPrPScZSFtfWWTFrS3epw0tTpOvGGmh3gEW7PTfphVjQ47
J7dp7Mgy03iCbKS/h9YcRYFxLAk5SlQNyxzII3fUOmz8HWAqj84B0zkj3Tiho288zZ6HUNYfeWS0
R01PVoZgIqiqVvbGkeOqxFpx9QwNtlp2xDhUP7VdeC44ui9///3UHvO92KewzOuao6KsAnAybxb/
53qNETqqoveLpVDD7jh0MtxVMX7pJnYOWRlinxNByuwatCgg3kPuj/2xbeSPJI9guYeyumlJFS69
PGbeiF0CcndvbVEPf5nz+KtnSkDavGEFEsvm6udnyoyAcQdWUVwCwQD8JqAtFSxTJ9JePFn86JmN
HNsyki69DcPFjburiKG5OJP6bGVW6+Z9l9DOib5jPGWa06ZMikvP+GL792lzzftp6zrrn22YqrAe
1j8vxarmNXW+DCeQSqpJKFBMUvPKr8nSDHBCLIsUH9cXn+K8y/v5aqHTZuo2+03+r+kPq0yRNaIa
4WXw3yo33pQHnEtpfkBCaQXhOTBkxVrvkgIWCyC4bBr1nRjMD2hW4F5rRad3gWnziyf1eekTMK0c
x+QZCVWKh+1dF+VVpY+ANSKr2bWybE8x0PydT3PIHYkV2QZaO+yKJGqQv4pdP7avXzyDT5tji+XX
sTTT1A3bJtL1569M06gwMulPLpMIy6MD+RpbmwfRg/+UQFK1yYVJ6zPudjRQuG0GwzfOm9vOIu6F
dDHji4vNnD+Gh4/J4Xuh2paUjmbLh4vNblHE6ElInkrQngKrKzdZ3Eb4tBL5kVSA8ZHC7NQsTE+0
QV9gF2rfwMBCL4+EeYqVSe4BuX6z0i7ZcYbRaEXEwdoiVcZiWH6AzRAwz3MgAJu11rqNFnrXoXvT
zKCPOWsbxo4NH6w7BqGm99SYmfKPXZ6aWgRvxLe9T/oAvmJOsOEApsBUjpLj0LfvxdzivD84EuxL
apmkXMMzfKrs2nGjKbgmdA7OBjFai0wdwvfJQPKo1G1/uLfc7w9K2Pwt7NTb9kbtH7/4nD9fdJbG
lob7LMchTkEPX38zNkKcTQgV/KzP5qxJ1xiM+s1GFLQD6D6tcGB3C70snGNO2rk3DumzPo+V7SCj
SfLOGSIQXgnIzdZOdhv/8fvnZ3y+PC3NsnUb5pZhS25rP38PlayAZDVxJChxF5xsmd8mtW7dYCjh
xw4tA4km81dVaP9F16pd23Owd19XSETm4KGhMDvXatmb2GnnXXJ/Nt2zfb8/QKNG8Tuq+fb+a5O/
hSATDR35PtHd/pNvf1Spwf1ogD4He83ZhQWdulRM4Vmq8sDmxD7TPfziq659OgZblqFrNgGpGsc8
+3EfaHFcUulDhAyz0j0LRHSxvNI59ZCco+uIL2vr+TnJ5rV3hoa1I0apPhjzXxu06QcG3ncsLZxp
h+T2xWfxeYPKjkyVloVaUuDkf8hSBcEAtQD3+bJlmnBSlNoBmo4O2SDdhqtTd5VADEcuyWnnALRa
lbQ8m+xDTWEFEV5SHINpnI5trxpn1DQZUMxQLCvLFidQRuZpHtvTCZPeOmOnn2YdUKNp+B613eRa
WEBpo4Tm01BLrKtAiVfgQGDHSLK/GiZuv3+tv7i5W6ZpsIMyTIPMuMd00bISombKEi6lbi2JwKNR
3ejo0nSpXJB5r4e2cp6CEtonOsfDECgBQJn3ODVWbVjUR2LWjHM/NHgjUoQuCFhIZ9VC+/L7p6l/
/kikTg+AzZjk2bLb+/nySAMES3wr5/h4jCTsHdiPV2PzNnnMqVLyNPwx128MWLRbEqUc/PN4JVmU
FlXsPbM5okeU51D87dikpwXjRozTroVEC9qYB5MDGU1cgXrDIX7l90/+Hm3+85rOBc1px2BdZ7cv
HtYeJVQIAq9HxO90rUHNIglv2+GlcaQ4YnD6C8MReBcEjUlFdB4nfu2UhSUh3RGuzt8/F+PzRceB
gPkudzuhck9/fCNjETuaaIA3VacUqfQiT5zxrffRPzim2QP5xuKo5Mm+trXk0vm2PMBtfVM9hx5r
FOrHuLTNm9NqQESk/xfAHGVnZdWcNx1Mrq4lwOTK9njPm1MnrqFctz5g2B7TjgNdILvwPWlVMu4M
KCJxaQ7HNLU+gMjKU1tUMGfRCa5VchDXflIzIvr/ePncWfnO27OFQX3Ye+E7i5OySpNlpdt/T5Mp
T0QVe1sOzBp0F6HAQ3SKdQUA4ubkuiBZdOi+aRZTFa81w01eBEz0q2JOAkdP2QX2s2KODOTND+Kc
klNMa2RZKyFIqfnXPszlPoyN9snSkDdOaiqPqW1W2ypBDenXeiFd2OsuR/tAaD8kmRf9qB4FWvIc
sa74ohMoP++P2RrPp837dp5tz89X0cjTCWDCZ0uvBRw5FZe4lP47NqrkaKQg9G3ubhvPhJTFRzcs
9SJ/B8PUnNQpR2NSJyRcBeQpNEMUvjtdjR7ITE7B3C5LRgcPAahuU8GmGBMEiRUk3PJih4NovAkm
Yti+9jlisbog4kxfssi6pJAA8PcMHXWsT7RWqjm3DCfCypSFPNeKX+wJz/DBRrXqs0hx5QJvHdZ+
b7LoNnZ29kVDjwNUgEr6hlL7xhv+pg+ixl86wyMxBp/aoszrGm2kVt1CWRRbG7Vd39az+61+MdRY
7mLIZmu9jc39CDFB5oHxURietbHiluyWMU05iwUMI5kMulEQ1zsznTG4LpH1k8sbGID5cDpcLL31
5oR2B/1Bm541pRArvPzW5vdf4V8thZbk5k3n2KDpLuadxP8cx9oxJoBRV2HtElFpFp51y7rqLzXD
0JchuNnE5jWd9GJTR0OMLZQIAzHoN0hqxqvNgK7Nqj2WVe9pgJ0Podm5JgQVHXIbuV6PA+v+Gw3H
afH75/2LHY7EG+rYOGQNXX7a2YLZxIzfQkU0AB9X+BCMoVy2Y+27sVqAZeSj2GaAK3dabu6CAMpD
XTPNqYHRLlXFcg7zr3L+HOPO+9uze6QczUiiV6WTcY7ZbxmNLYImnTyGTm3kxjPwiTHKYM/Ht73B
zHrQfDu+MgPu54jZAXuA/t0Ik4kpRW3uK4Fz5fcv2vzUTJ238apQubvqHPnu/e3/+bAYHY2pCMF8
Oirh2D3shkNIIvCiG/3WrYkK3DE+i062R+vE7oPb0AksupV8YrKjru4RM8WceAqpJ4QdD0+duNRo
afekNoec2Q6Zg0Yhb7A1L8E9h66l5vFpMrFwNvgUpavHVbTrB+0PEeg1/SO/JkJpCQWAvPdgWw8p
IxBweHu+y+Wu7LoSpamsN+PokbdQqTo7Egg6TsCO0lIDorrs7uaYy4JUxHej2yKTUb8p9JLotuHf
QtTZfvF9v98dH+6etg7L0hamzv7YeDgRmV0NscbOsqUVhQZ3EJIVVC2FmxvUwTXMaBr2tAKAtvfw
d5S4fUb0E5ED32VPUzvpi9Evxq2jdOGt17EtaaiDOZvEWOeqSNIEIn9hPZK7vBZ5nx90PUYq0HXR
q11V0Vq1nenQdUBJnFLLNfhlWrDOfYbP92MMRk7H7b1MhxXs2CvNw+B9by9Xpci3qCV/3H/rI90h
4NQrl6mcMzcqVdsS8IB/a24c+VC5vrrYfrFfciT9VeFYBlBa/WGRiBx0jszEIRgQvIMc97XNG5wZ
OuKE+69ZXmzN0G+vpdOzqiu26Srgc3dWkVquRSt+m3Xg2hI4+9+xKYtKxZudA/9IdonsrbNvxv3F
nw50jCETMIGnl5tf+3D08ZJUbh4BSkPgP+z8idyWSJVIfIwvXqT2+ezO5ly3mQ6ZUtji8UzXeZaV
FbGBvqMQ0yaIk35nhdb7aOYffDn+vT6kGJ/CvBtWAljQwbe8Ye9JCDT4uacv9tKfB20WDGgHMwM7
VWyBjw3JQcnLkPWJM4CSbNhN5c9aFIQXMWGPrwOEVpFRbcUwqocgLT8K0zh1rArvSjscval9b9vx
WFmD4K7siJXZlUS26gLBA41DxpYj+bkEntf93xCF7O9fLFTzF+Lnq8zWLDYGvJGmxbHnYY9qEWSH
Z3LEY9/C7EaZZa8Bwz+NZQ8YN0iC80hy8jkjsfnfB9OverCnRbkcwELhTCDaNACpIC+6YVTfeKXd
vkQUBtOIX0PDxGw4OYAiD40vgO8T0722oky+TOBhC+B4z2pCys3gKeXZUrSPymvMp4ZAmUXpVMnF
uZlIkb+xk8/Xlq5rOFimZlU3XO6Imklr9VO8LM4LGQT9OcyzcZMo38qky3c+lPdlbNQWe6uiXRaZ
3YAUVaxbTKquHzaE0zNu/2LRsj5vsxmiyfnd5PsgcYP+fJMeTKsqBmRj6IJBDoPgmNGmyp7+h3IV
YCxcNZBiGWUCKHuFQ4plrT7cs0pqSKEbb8ST20qBE1Qtg+0YgXqfmxHK1IRXY7omCjhpRetC1iLr
v1zMMLHSY2p2BzKx6n+jMpENs9VSSBrM2Usf/t/DaGQ9MaC3llHAwkjT/qOJmNSVEk9K04f2axNx
FsXC8yFDKE1kzP1g1EL/weiSp7IHM03+BsZ2REMRSL4DTPFymSBD2iiGAxCr8x36wPZpQLcfxbJx
1ao13Fi3sVwXQbbmGKmfIH2zKrB7q0OmimP5PIGfJfIWmMMXK4Xxi5WCQbJuIZ4y6PQ9jlhsJfPQ
crAc2rOpcjQiHGqt3p2NcOjcTo76De0RJAK3tXDNgYIp2r48KAUhDwofF6gmbdp6I26TKQaO3PRE
p0nN1cUAipN8WTzHjnrkv5uugqqo1/moBzcJJcSspuhS6yyFKJv9Z4IeoEiiiq5zCTNigooKJvWr
XtfnHuLcQzL5n22yQD7uEOOGMMQUXwOKYye5WXb9R5Ta8qOc9SNB7Mh9WoSz2zPe8TWDbInUe1/Z
bb2XxmKoWzTWRhuQjtNK9/erjPX5tsRd3OHJcVeCmmo+HEDo28MxIndqWfbRJuhwetWNMjyZRCgf
lA7GHuS/p/sf+bKAKhpa5BslNTuL0D8phaWR7Z0YF9XXLwM4BGJWwqtmi38KpFWwjxNrHTPAW2jM
thcVN699WUhItJF3KuNGWxiT4lw6VctPA0b9ZTCl0w+aqnsS65I3vVfUbUOg38Kz0x+E9Q43Y36Q
sfUd2mdAxEb/FqvBn2hSs4tJGgCRh4yGEm9FghepSEWNljKzXytSHPbkH1RuYGn5Nuu7Ck2p7Z/y
sPEWSa1ukiKfz89t+51JaHiGMrYrIgsJm39RNP+LIz9thk9ru6NZ0hS8E4h6rMdvPxdhzz0acE89
Vt0WBxTnsSoYlVMFT8oP9ZMdO9kxxQhgE0LiikkZd3LIwaqLsDcXKodZXVzbrgfoXJbGdphWmMSg
0mWdtdaI8vvLKLUfLNgDu3jMIVPho9G0Kx1GUls89/HKmcAMDWprvGYWjqegddS/jJ7sbiD/S6dV
aRhYiJw0JgBLazYSpCDVNnYjUjfRcQcUXalt6jLFej4MxVPN20c/EHeTD0eE/I2tNnmMi+OJiMZM
QIhqoMsfGbvPuTH9rUbmiv9B4txQvXpltM6fpcNuLioqces9ZsKlcVR9MH6LtpuviBCiUBwARZlC
deQ0iuzJ63LvlJM1hHD2DyuNLZDXpvnkYFFkcjzB+h63udmqdF6JIGaMC6+mRV9ySmY/B+BAuSDb
m9ZuGzmbnDktok9zNs3oy9COBDZaFZ4XbClchlXo1nAer4yB+nVKzNQ+hqGbopaDWMqDFaigf1Xm
0VrdMKPC4v5mt9n72HjaCcNuyPCybjcpq/jSoo94Ie8VjWau8y+r9L0JS5/Fq4mAlUfJbFNC3gKo
B47jFK/CRMv27RRDy6zVct0Vo7kZsEBsRKqFZz0rt3zZnKMxP4RzRPsg+CoYSTbuw8rsXjJla6n4
CgYQmS9MSP6QLT0v0W7blh1P/38falV7//3y8osNmKPzP3O+66qo+h92vWpc6VHdWRwrU+NE+jis
kCaRxLAMJKfWhGGZUTu8IbZ7IUsWaPKIhkcpy39y9lk3QdDMaqqhbJlm9hr6xh5RRvEHABeieLHQ
mt5bo8Nvn09dohBf7Bju87efN2DMQxgG0pwTnI/lw3OPvGG2CRT1MmUGu7YVvjRFNYtk2Cms2oil
W2MrMQcVd09RN4xs2usAW1vmoIeycJJwA2rJP1xlBLIw85cJhkdk9+H8k+L3CiuPlmz1Qk9OZTbA
Mu8kMqdhZISdPv3+g9B+sTV3JC1ltuYcfz+P1VDdmhrdWD6JIBxPtjFqOy9gCIy3IFgOjp3tqkxU
N5otKjQQOISYY3cdipVzOmr71onlzejK6DwwN1wSEzIxa4oDm70KwaszK6hyfrRx8xQE3XRGEz69
WAnHK9siDpp/80WNAuNA9opxiGFALRpEflh4+NXyir/BmmQHKy0tN1DCdjMF+T8SC/a1Us+VCnGx
LDLMUYN/9EY9vUZTxQqPKAopLKYAW9P/4MC8nhTF+jCHt77Nhq1Z1vbaUKwIMkS3ydSo3oZ6TJJf
X7uNAITDVDO9EAdpYHqT0ERx48Gh6mmxQm8qt0BuWle3a5TgCBd3daDjQUR7kCMHJSEq7K7ZZBuw
7X2FnaOWrozS0Z7lSm278Vmbfy67rEEBkh+LdEq4SyIDIaAz3hN9kj0PJXAA4q7QkynpHGAhXOJJ
um/ZbGhiAHGI0ZG7TgUFKFcEZ9n8r4BB9JmQrfGY4NlfpmE2A8qdyp2I5VvRWtQPNP6uEx70DTKi
ASOERiqSMQ0/oMUvut5EHDAGChkYPRMNJWjBBMroVdRAPX//bfusVpVoEzgDSlXnyGvbj5dOWOZJ
qUOHEnrV7foMPsVgfCthoq+SOPPLDfbEfjM6ZbLVZDwyvumSd21GXTU65sl8oAMcg0hY5CaA6D7r
0x8x2kcV9dKffmUeEoSH/yg25J6oAH2FW4pF8VAX/kgI8IAslnV2BVig3dZ5+GpiYP9A3DUsGM2Z
Z/K89ZsZF1eZnuGLTHuV0TFKkPnHoGymvUg8C66LSovKjEjuqmnKO/RfN6Cgik2WWgRvW+XAypuo
l7qsJ0J6POe7Yc7OzMkEcU8WyMSXfm/3nrHPsXFlC5W0pi82b86nXhZvM00FpnaITOZB6s9nmgD8
WdRKbth5m7/SL07Xiuxq16TrRZMl6xFmk4CY5917q1Ydk+phOt4fgjzAkhXcOv066Ne6mh/b6tr5
V1W7UA5BVdqlP5diX/sXqZ0d7exjurzWFswIFrEAIoEJR62c8QF7Z2MFP5RAgd8EBMc1m6r6B4Ph
wUsdbDxBbNFeV8SVv/2jK1uk01nRr6KSKdZclvZkBM+imUu/lzSf4/SF6saXMH3xlf9qql4976UW
r0P1WorXLHmjcvGajm9UlLxVCt4GSGTfMuWNgqixUKq064lIgmHoQHq4OUG+IcrK+Z6mqBsxtr1b
IgnWWHOal/bLto+ufjp3Sg4ZCGZRy+o6uoqHZplm6jQhYrTtmoVAck8qOF46iJJ9ehicvcGbJA48
NqCpw6OHuYycqfpYK0fSucwDcYNVcaqnuQbnZGVneuyUsM9edu4ypIYX28ZIdKEmjKLOpXAuZX6t
2FZP1+Fe03S1vbmK8uZ5fAzw+G4NP2s3n7mEm/CevFhwXKC6pS91k4qdHvtHBW8V5GWr3PmFDC5+
HqOBN7VNru8UGnJ7dYbd7ZVuL0md92Al8p2fKyCcxNl7yYGyk0OMkpuQCHGwSsLFj753LNS5DMIp
spOWnUBhjZCsMFQmZwqYrp6cW+tcb3rj4MSX0jqP3UXGl8K69N0lI3DSusTJlQqTa9RfczlX0F9T
eY3ltUlvlDXcqvQmhrnIt2t0Vx9uiXNTh5uVP0XOrdE6/eAQ1xG3Bj3WWYLKakM4ng12P1aijlgk
kwVJqv4Gokt80xUUGX5b9RscFuSVPpnZk3EvLXuiPAm57MmWN75lKP0wkwp5E/Et6edS4/8qM6//
VmJenZCUmau8PwbNxQivSn0RBolgFxyPaXiJm3McXsLmTPkNp+NzK05Ne+KxaE91PBeGHARUVn8U
90pgkjkH2oNUXB3C6hCEB4bEWb/vs33S7x2igaIvZOGfVTLooVANaDT/OEo6j/6E1IcdVgUCWace
5M9BHttu16i9O2DieB7Htjp7tcPLScxnJujEkM2av6pvW4InBMHw9FQ0FBeH+x/dHwgAMk7COISj
6ZACL5GLQ70gwa6bboFj12elbdelhkg7GGEjJpBjAIjk4/egrpaWFtvfoooBBldmuL4bkeY/lyko
+rGxrS2H3vDfv6+ysQ6seu+jvFzHgIsXQhbd5f6QYdO7hJ3wN41eW4sxf5/YaZ4ro0yuGMDwwMR/
WqJMvrVDXe3q9Avhw+f98zxkRyNmGaiZDeY0Dyt8TeYvYu98aU7mSxRHDoKhaS1mHFrYc3RVR7Aw
U1Xif8rOQdbVnOHJORlJ4RrS4Vm3zFfbNOMbdrfQ5IBrxK0ritaEdQzXawBQfEGXR2px/sW9SZvX
tZ92zzxzxOAaKhIGHp+OuDad4LxNByg/bdBumqniLlnprwn2FVcIbBxxWlhXMlqAJzv+m4kaHQwH
vU3ZpQ2Nno7A3zlWW+r4uJq42pdzksDv9yn65xsoIyDaMgAecBnYj8OgSE4jJwpgR80IQji3MLiY
vu1vWxVuDlwaeR5bunDskd1ezSLQJfm4jGe2NGwShaTCd7NMq02vtQLaTEfeQp8eIwd1uj56H4Br
Lk0+fTV/+SzT4a2lcYZukEkCOugHxQCzJX+qKyNdRmrl4UUDH2ib5CLURkL8HrzNJYPXfmc2h6yG
5maV48YsBTrQVI7HzFa2FSJ+LDctMcs998Xfv6mfBSw8PTYmAgk1CupPQ4AJOzQBk3DbgtYrXoF/
E63VVxEtA693RW0gR+bod/IsIg0xiZ31jsliVOuMF+3xuxq2wB49enq5sBjvgsrYOqZNt3PQvzjh
fW5C8kydWXXBbfsuwny4ulJSr4YKvmcwzktsiQLZqVHmydiscKaJKlnYckrXldboyNEIkMJThYe/
g0U66fP6jUxhHj5pq6bo8L0FRLJWzihPmtDnMYwNQqTtUCgEqaa6KbKcs58SuB2r5gh9R1lwyLLf
aOEwotY87dkSkbHqRsZcuhI6RGGY2VoGHFG++Ih+8b03kPwjN2RgLTgV/vzC1bSgc4qObkkfuzu0
eWQTddnQeFUXaWj8GSEWXmNLxt/TuabHq7UT8Fm/fxLWL1YIg0WNHRAqos9CpwQZl51o6QzUCNaq
TmgNhPptY1Zzakrh72F70pLmiEnfkGw/LKFrlDTRK1kQfwbEDf8FaWJfEz9yrFW4kz0nXDrCUE/1
RvyRk7lyQ9RXXubGyYILST0MPnKlsUr7Z7DaKLybFetn4RaCtldQj0fczMXZ8VuCFFO87ePcLmmK
lkwJKMlxgvMhKPFtwGve2XajXo3EcF6UsogWBsJ3XNKR9yIlg5facPLd/Z8KtYnc1ltETYZoS3qk
J2IM37I2RlufPJGVNxjyMgXK0VeL8k1il9HSQJ0TZujRhdoT2phTr0JaHNW03CIkcZ6s0hqR55JY
9/sPBMPH5zXbZFYDE4LOhxSPbWpotG1Lw6kAfYYYZfKdky3Q/91/KkR7swy2rXMlHfLAHRmD1NDM
1Sa7qdl1znZwtnx3mrVOpHgzV29sHG8zGnOxd4KZSl4DxxbsNAVpexoqDrgL2m2k4UzW28dQHP4t
1T8Yxt68V0zIXbdHlUiF3s7Q5jK1HaE8Y4PNbTura7Ut5TVbv93aHs1hQuE3g7GZDEKYNla9EfWG
0MZcbkhQnJDCcJAPt/hdzWEb/pl1AB9JUdpRTbDzzN007Kpwb5sgSPdWuRflvpv2HA9Te66Yag9B
cghJV2oPvX9MjAOFUPbfKqejUcyVT8d0OkroLOSCQiVJTxR4kgga3hcf4X0/8HDXtVFocudlYZvn
hz9f2FkdFcUIhRbFZj1cHOAv51LbB6jOsIbhqIoYpdzolGNey+1/6s5Yxy2488AL4yO+03wfWQk5
XX4TPkfeXyIo0xP91PR0/0lJkvHg65IbuRfvrTz8UPDuPFvkgK0C2ahP02gaq5JMlm3JjuJWHHEv
Zgvki9/wypXXPJfldaydchuEdIRl0pdX3xc3dQTlLZw5MdRuLYLb6j+jqJguTaioVwQQwUI6hfjA
yJasiixBLZRynprCabBX9D7EouHFgtqCUBiLrcyaVx1s7QkftjxFspEgYoS1TisHjgMCRHh75o/I
wmSqYzFYGaSRL+7KDQ1b74Ije3MjkvwfArWda5RWKBbnZnWO5Q7raWYiMgcWXXd6thW3RCXvGutl
pmyIyq2XVhNLmIRODaIB3kId6sYaEyTcsg7vbmx0+VVLlbdmstI/Q7v4E7Uv9DDd4y35auuofhoy
4DFl7M2txrSxNdxFkP+jdAGgpYg01YjeIYNP3fgR8XVbjUWk3CK4qMNdQ4IQEKBwZ49zeeOukDtM
7Ha0x2o91Pup3mfevtb2ANnL7ND1hzrj1IoXcpVEx6k/4PSlChLOomOnH+16rtI/TfqRKspT689V
IVi/V1eymM013suYIfMn6Z30+6PjEZl0Sosz0C3FWWjgT4pzpJyoujiHGnrEc1+cC+VEVfdqlBPV
cXSzCBZya/7OvXrtRI3E+QUnxJsiOFnByajmx0QcvfsjMw7K0eDKVIV1k+R0f4wyUpelU+e3lOAv
wqfH6JmIT30BiE+/TmbxrTDgeB0yepnFsfWPTnGU/DAdTUTGzpGLXrGPzr309KTea+jnK77r52p6
zmtz1dZpiM9cX3M4kHVKrVMTn6MebCVpwqcsPofWybfAqsx1Q7pomyfrXkp0nvMu+6XWnXTzNHWn
4V6jeTIkt+xTm/xXgzxSZXIih6GRRyTSOirpfK4gP47egeq9Q6LN5VUHuzrIkEBaaAh7g0MjZ8V7
pfl+Avqv7GL8xsbObHcEHoXf0KlQ9y3odmLNxeXXbgsIodytjY0wNsiWvrpFzQeenxc4Q9W4zUlc
D+zZHyXqgzp1ZqS3nOQsqaywbe9obKrHiFiqewVwDQhqw6g1e/DmImHGT+cavM3kEQuwyY1N0M+F
yVrBZx1uYkhq6lxWs66y9ViuDZJvV5axFsYaEte/VScgh8h8hk+2IYVdWpsy3JrIdootUcQZcEcT
/dY2DBBlzhUU/xUSOgodeWPurGCPDy8TkbPuJwWIrF7Cpsi0HVVoO4jXcbMLm53vbAMienk5qHLB
vjTbQtuO3FGTbe9tqNHbJNzZjI3PC8nn8oINSDiqVtdmsybjBApeSDD0mjJ5IbwsY41t7t9q6w01
cS/kFU0aMwm7d15gUAf2l2cWNnS/+ODYa5qC05ZEJfmgvyg1qxMKAXTEwNCBXo6wSsjSBgvqryA8
UEa58tF0aquwZ5i5InbAZyn14We6ber2gKVrd0xd+puUJtyhdg0xl3kvycZMuLHipvfKieYFZHYv
Uq9a1gbFlRC1FfhMLsl4VGW6jck23O3MuQZ+bcgfoHHh9ow3EE8Dhua0mrkBMj6wcyTdkmhsrCj2
6dRQ/1dduKKguDliqTvLUmWGAwR6qcGOupcP0d2fi3mQUqzseNWoc1X3KhRSAVde7GZk0MZY3Oaa
SrengcIxnQSK3iXPhiYWNdouUNqCP4QqbLv1vTTmHyECEnfWP9guRQeGCu/l2y4ee8q4F2nhqAcb
iFMu/FKSESk9cjtEMJE7Rq5D0qyzypE8jatUrKCwGCPSnlWSr0Jy+6JV5LFlIId3mULamVNdloDq
kxF78BKbtbe1CZEgyJDP1V9NyUqUKzDhKHYjWO/aCoARkFkdLpxcCd8lmYWa7sV0Zqzd7C1Gd17T
J3CJsWXuZowuB6aET3DkLXJ9kyydufC4zzZ3PjI+bnOu8l7Z5NYm2HK3Nd26mauZyAx1obBq9xqZ
tuHsDd3GXoWhC5bHN+bSSBccVn3NyGrVZKsuw1SxQhQCZdYWKBOXlTo/zvqvcX7MJDoIEo1XDtv1
mGjRVdTNVaurklA1c65c4R/xtVzJ2KVGPtB+fuwp3a16t70/DnyOOs8EwiPPaq7qXrSvQj50mli2
C2SJiviboLQIWw/XluYKzXWkq3WuBPPWuarGDgoXq9sXc7X3miLXdlYgJZFAZ2KViJUYVySbN82q
IgCa/RufK5+uh8tsqe3ofmAmbtWl033RHbhLAB8WcOEg/bFMvNV0tPSfd6jFWCQp+FxUap6Oi1eo
wTPe8ODZqwy36/t0S8ZBgODMVl2MJ2xPas14V+TNR4bheey+EmO6MRzMN7aa7Hqkc5u489mmQhJD
mh5c/t9Dgh9iKeW7I9/j9j1t+de8T/572b5r/rtxLzLAwJ/eCajflOSbJd7a6ZtRvdliLk+8SX72
XqlgfHX2SXCLxtc6eU3GVyC2Uvwfys5ruW4sy7a/0pHvqAtvOrrq4RgAx9GIRqReEBJFwWPDu6+/
A5CyOilWJO+NWImgkZTH4AB7rzXnmPdU0zA4uI/C+yS8t+c7TIBGcWetZVufomGpZPik6bdN+snQ
b4VGOg6g41LkZC7Hpn2XThJRGSJ4Tcy4eCD30K/R790gUUEa1bXJNsPH/Onvb6X/oWOL8IoxuoP5
Vaf39VsXSe4bwJrB0vEqrGu9xMq1HqaMvBmRIfURAwLncVIf5dIkUbM1lFNVJc+1wwWakBdtN7BC
khXQkg2pTSTLpMnTBPhlZ5NQdshidCrQzGtVU1wjgHGeiCU9UOTybZfNLMWc9JQbo3y7/qjh240F
c5JU18hhmGCTayKh6LLs2L6bxtHYtOyCsyB5JGHdOBEa9tdDrOyKJcx9rpRNrw6sQ0m4xSgRHutW
su/tjtzUrK+5hkBN24GV9Y2mzB9q1N0fnODW+7YGMxPcvIzgUQ0wlnt7go+mGqRyPXOCVzb3uUWk
KaxmOhD4SY3OIVcOs8P6ZCnWLT8rhPrr4HVaiqULxbolyJYj6xZKt3fdFYsXqf+1ckEFGFsuKxdK
JxdnXbmweEnSZf3CuiUaf61b+sBl3dKu9XPdwtJFsAGO/W70tXJZtFCZ4SdUeQjXpUsQ/lq0LP43
CKxxMbmwBqE1WdF5PQgJAWywrzrkdfYkXXeAwC5/f5Za71sSGr3ERSSIQcrBJvP21UyJ1m5BQ5Zk
YoEgyWipnhuku+fJvulRBIK6K6enuJ4R7lq9FxLGArnZnk/roaszxiBJOmwr+Gx+bccDPiF0Zk2m
6l9bVdmWQD93+iw6z2LEw9ATMyOfh+9RtmCx/v2j9ed1XQdbATh5v/6CoMIfozoRJpLEbuMUMPc7
8j1sAqtPBW8b3uQJpf6TA5B5myfjoxMmL6Ixkv2cTMFdN6gkaMQz0wZjsI8hlBdG0OZNryKBSRO5
eFALST91/ZLHWxfFg4wU9GK/mA39MVE56Rcyi78G3ZS/jG1w7unDP9QoC1biRlmg6ZKc2fKdWEXm
26oPSqNWt05T1D8MuZI3qY5CIDVglSOwa/Zlm5f3f//WQU96v+RDcoLmVuYdZAv623sn02SUCLMv
t4OilrSjdRplliquMUV0Yj8zAnB2lcnab89SvibZfq18JEt1j0mZqhnLX+IK96A7D+6I9Epbqh9c
x3HtFEOQZzkuiV56ikLX02rPnpbKTC9Za4j8bi3JYIXsUwyaiNceBt8QvrZWM/iIAjFUzsIXgz8K
vyd/e1iO8eC3wg8HXw/9EuGgwHTpZ4KPigdYZlgrMjx19JRygmEJzQlOOjr3Jrs2eHi1pwE0rT1n
8tTay03PmLzU9OK1+shv16oj3xZLlZHfDz4ukHagH4AnTxU+huJy8CexFI2VDH+xWCrhj/AkQl/q
fS30nd5XQh/s14j4LfT7cPkiNDwq0JeakQJWHhQaA2j8TuBiT7ws8cDdU6lNoPNSE0FGhTt07hC5
XcRe4oOx0HtECG1Fk3u/bDqWojq/k7ayzMqKvlIBNbfIsOU8JUQgyds7hflVAZXWJx3AvjOtREJ4
M8d3zBhIkhji3DeQlh6TCvlNqhJdU9O//QIh8NSYgEyiltSzyZqV6yh8dsgUAgs5XZVT355p74SX
aOZ2VAonepKHgTcoIpSyapV2Gyhg7noZ4gPUS/PaRnp9rJqWvpjTpw+hnb0s//V00rZMkaxrxMbE
PRXsmDvZARXb60fVKInOpbFU5nJzks2vygK8zlqbmIyQC8EcTcTGTKH2HBrSd8wG7TcmpTdDLr1E
iTF/Eil/V+/K9AbwqvSRT/d9qx+OgsPtiPkskpx1BvKXLpBFPEpmdzIvZ2r2fmdM0bFFZwUKML4z
oM/K0eRWtTN/FmFc0uUB7ECUco80PE7JL0JaVGmm5qMSmh5F1MDgNSBk9UbASj7qL0YqkS7XasEH
7av3Fl3QuZqOU4v9PpT7Vc/2l8cd8WaWOEQQqOkWaL0p1LdjzrRT0qrqCCYQtsuYHJLY7D8h5XI8
RTzQD9RvSYGUPuDavDf4Idt2EG+rmIm4rf8O4FLScdbTIZVgHOLHyKJSXMwyfkEPYLtGphWEZEOp
jZ228pOMJFMA4LkXT/gxMgDUy0w60ZYs7y4lcMWaNxBbVZhojXlITCNm6zU7z22m39q1U35ggWE5
9+4qDGGOq7CsA8dV37WE27DImmLUwu0wB3K1DeFrIhyVpp0tVwo+zQ74plikEIOu0vLh0GnsOyOT
uOX1F8JAuRfn4CSIFnSV3jKPc69V4LSEs0uKvIDcGtJgWOxs2nJAUNZcd/H8nRwTw60aqz1pA83y
9atOGZ7E0LSe2ZL5JMzkMxLZ6dAJAsfLEmEq7MZTJfrg1Oo9AJAgGVyT3Gla/ZkD2pV+3Wb9spDz
5ihbLpLp3L4TwhmFF5aSvGeGYZCBVBpnAosLRqMpvZAGxPP6s2lKyh12oWg3LxjiUZi4LJiF7e2o
Vq4SOwDMOpmkHUVadFOB3N6GdU8SB+rqm/VnnSqca+y5UvPnDxJ6BkgQLAIx7JYcWfa6gc2VVuF5
7jra9ZBhOZhlumFJS6rLPO6TxCpv5ZxEZlkmQDERDXe2rrmqcXSfIk2pbuCWE303EmSeOZLbtkrn
64Fo7xWNNMBe2LhrjNe4oJeSzSDf6zgd/cGRrQ0OTm1XTD0tLEPp4X/C0Ne0BcHbeqHWCrIf4Mdb
GQmnXMSOI2IdI5z1uzzQ2I8njLkyExF/KhH1t1AjSbsjKa9TVdiaDmsTs0mezGGwdqNKE7ljqg82
lNtkasn3jV2HN4UmqY+681U3zPwhh0cdxoHmp3oTHQeQV8f1Kzrxv74q88rh6ttXPz0xVg7UoWpL
+1CW87AvGiyCrdr2J/gL3akD/HLKgZKTDTM7HlEiG7h/yZcML4nbO+10mFNWVxDgPuO2u+RRgqc2
6DUmiU0AZkif0iMpITK0ZejHhDHX32SHwWcz2VdTnCDSyYv2ymZBsn5XTfm8syuwUmYmtQzpFB3v
idEqKBr1fhPVCLkluCRtON1bMkoK/GU3rYOT1TRnAoHMRjDVZvsk2H72mhiOYPqGIzveX1+p3Tgc
C4eTmL0rN1ye7W3flvOt3Skvkt7oR6TV0+3Pn2cN5njhnNfv1p9P9JvsuCXGRJ/RYbHfbZ1suomx
wxwVlfv4ZGKE4M5261gWyHOFoXuoVcExDXuiGmd5JsEgg9C7iZefxutPI4J6MgXF1urotkhF8CZ0
r0xhIK38PDT97BZSCMJMGA3CLIZw2NVQ1WpSAKqIhrHMpY256EgUdNlbowcl77rq8+biyGyDxCD7
TjvwfNTPc6Dzwplqu2DCrWNVHdZvOvkH8ArjIE+drvihviz/B4Xo8Wx6rqYof5CK0OVGbj/V2OKq
Mh4OucTMmh1lElbOCVNU0m/WH82AA87roYu/VIMNobnS+2i3UsSHBS7fMAMsliSvgaAapyt/Hezl
W9sh4aZK9cHrxrk6tZX43i3EVc7MYt8QSrk3F3fOUNvE0eTVda1D/Wauo3p9XOlIS8jaDiWo1Sby
601rlgpaHKDqdqSFhxaBwYY5VHkjExkdZ3V/xUr61QIe+KnSiBcHctmcUzLBjhAO7hhSNIC9LMyw
BciupJEA8mpsjPPILDyH/6E/q+Su6aS5XZwiiWnMKct5LmvTBmlWyOBKoUuphVgeq24+pQSNHWfS
/4CRTOgPEyYZy1frAYk1q9pJm+mUWZ9tKS58gkSNiy3VxkUvVO1YiP7BVtr5JBkWRls2cVt8RvPJ
WgMo7VmQIW6qj2Wef65MxOdRq6a0TwO2YKWOnHSMTppo6qPc9mKrA7jZwZAjhLQN6Hm1NskppEOw
dhEyKKhYLnCgaBXSrKrad21GinqHpas0QkwdwOZagPjovWEY0a2wdmKcjlpOWFtADM9VX/biStLT
8Mpi4KxsCTnvZqncR3Sd3MBpkJoOfXlILOahuGcsPwImuel1xSF0tf516Mj52iDXAHBvzNvRDuvl
ThG1vsjzF335LCQE0W9aURY+icDNdWjk5EqzsmCCEqHvCJNv1qi/4uPQn3vd7EhpmKLHKj4EJe/G
ZFsTQ7Vs/nmQ8qCWtkZuby0+A4cwLBNiZcsl/TmFhzeL+gSpMpiN7ApdeGfsdK3gpNgamyQdvzpx
FBFR2UQ3IQ10J5aMY2kMwScEGWelAaurSL3hQloar8YFRD9N87izOzKX7Vk+BFYFZ90eh62U6oUL
ZqraTZaY6OEG2iVN8oOSdxPNzf7VkdiM6WUCPndRWCAe+aRoIXPHRA+OIsSMBHRnPyb4e9KOIDRF
D+M7mO8Mkxa3QxE1wR2ym29ymljfjLAAGhwSXdw75PotqSa63dtnFfLnrhqJWxsj+UvZOuJ7U+uk
t1vRUxb03T4wcUpmhrZVUXjwBhN8kecSpqB/H0oy6E5Jacg06hNzb4Tay2zq5Z0+6tpB0UjhEoSK
eDha7VMXSxYntfppVJDDithCYYuzx2e9GW7SJpn8D3bL76e1BJDKFhgGlf3yO+0FKVSm3XakMkVI
ta6iWvV5SeWdDHvSjgWDke6kQe7b8ndJTnWwDwDlKYhzBWSgTJcqSb4Qitptq965E436RcYP/sE6
eFUPvO3dOiyE4eSZmkZP5ne53Aw4JbCQn21ZJdPgl7Ir0yg42QKE2ezdHkY9iU4DLC7f5KzvT6pK
DCQiGscYm2sgePuJdsFW69nLzxhw9xG93F2akZwXkx4EyDHKd6XyKRw9IlNkWPQs+vNcEH8Ujzqf
lOQ7DDTYCtqwASYZ7+VW/247AZjWfunjVwljDFVF6D3A/cjMc5QqGHIcvNuVFdGoL6ctyu/Zn3FA
0GSIhQfXJvFsE4/X1KgeRoNpr5SeGjMAs6LiKXIyZscGZyDQbbhZe7OpHpRgfMnKSfaRCmhHPYBp
PkwFFNsByAFGtbu/PzPU9wt4HqHJBVczEdWxhn/bAhPK3NrcNXL2ZVDgAiv7AtU2xhkY7gpGBIZW
o+LXqs9dX5RcGObmis+c40VawZQoy8KnfHSUjbuvzQR9NNzaQ2RGlicDg7zJnelB0THJGqFCVj3+
suiqy6roqswq6wNxivludmvTCMJ8jZvdpEWq/zYCVIoMvntqFdtyVPR70jdn7UfsGPldohFbZRVx
eilj6aYTLyw70/N6UBW20cSJK7452P1N1f5IxwIXUmNcxlEhPwlPaECrvp6M7OAM6s5a8pLA/GB9
w69giVjeZVpLVNIMshmk6+ogClXlmRg1+Z4+M9sJrMbfpu4msrmMKBmZSDN0+bskJ9GFzh/KiKz9
gRNkcJu+VPblFKlXeUP8jib/ZEtolc2CeuDunltxfA/p1BNiumvy9NxKvThGajw+Evy9x/ViPeRD
+iwZ0k3chP396snrgx9kXTYf9FoUxfh962fLmA4sSwdqic753azFDvVQIgpxq9R7uNeWtpSzVgyL
m7lwvVReu5Pu9pIr6+4ouVPuzZKrEUTakom4lMXGIfVzSP0oGvaz7aWpDzMpT328vJSKRLP26TYS
2B01WHp8zfLtGe21byYHy/JDVnuWHyQHyfKpyPbj9JDYPjf0cZfZrCr8wvZL4pxlurR+J/usD/mE
UVYDYdV3Gh+vkNT4luN1me84nrSWqnpR4PX9UvieurX6yKOc2VVNF7U01bQuEKspdFsGuYDf9n01
kRc6yg4k1PYhCtP8PDflTvRetVYhPApedsW/ZbrNejShpc5umXbjJooNomVtvfk++RaRcR985I13
dwOUmRArTG4JdL4V/TcqltDCSQonB+hkddHliwbmUF7Kqi6IY5zqEsiLLAZkWKhcUMaka5X9pmnc
HFhZTe75pawvFSKY7IioLbq09aWvLxN6mOgy1oswRoKJHl0i/dx15wSxJ57f7jzxdbZUBkiSxQgR
UNMJ5thU/iq5BNpzQgpIJf0iBaSm/PhTDcgyxWS+sQoCB+Zz2QEhoEJK+iIIbPKlutxHECgFixqw
HSB4eaVF6K1XWFx4fTn2s8q3R98c/dlYaogOY8lI8qCOB3ktpzpaxsHiWB2N6ljauGNRgh5T1Hhr
Jd2JYnCRoS84S+2pD89teDbLperwDBGwnM/FWrZ9hjdkLsuMpcb8otrnHl1OfmnzS51fKkQ5+UUM
lyK/pMM+JglmuMTDJctJl7hEaPkIluwvdn+RsovD6hhYMB+GWD83LEfOIhvube2sRDg2znV3DvXl
2JJCz9fZUorFwz5r1mmYTgav9HTCnYVotP9TCYkMkkIPiRgSGSThxeghw+CAEvKnGHJg+0V22p9i
yPlPJeRfxZD/VkI2g6dlv8SQKCFzeFSrEjKls1r9Wwn5UwyJElIhCq/8JYY0/5MYsp6PeJZRQlIS
iSTaoodECYk6Kln1kEijqvCNGHJGNWWfjbXiGcTbRbHPVMfLPnnyt4ZXnZccwlK+msfVCDfn33/G
VkrRm8UMHzGLzqJDnxHB6+/gOTDneQsTrtxWeZQSJWSpd0XuRJtoLK0TES7JFerrat+kUcm1ZyRh
UcW03C0h78Cv9Guk4BoBkSVBRhq9PPLTRlhPY3ZdOAgJIJ2ELh1SgzNOZG5jmM71FJGH1Yqwxu7C
FTl0yLfG9ayfLGlEUEHG5cWh416mAUK4OexdWQIKJPdC7Mxcih5ny4FIiBf0g3UdE7V3NwpSBRZ+
GaHgGHjs5fd/abYiUKyrpG0IOul3P2tiLmPuinA/s0V5Ctk/1Ptg3Ev1vsFKP6FpXspKXWctmsgD
LPOJfYAb6C6jQktyaVtRAUwAogELejVeXHhF58EWoybFq5kAKJ66VuJ4Y+dlWAkVr3A8m5vNWrXj
GZ0Xspl2PFBWqerlqsded9HP7+0Cv4sH4IAKhRdFHmu6JPKwX2eRV5nuzLUfIsLsxu1SaPmVtarQ
ZQcQyvsMyzHzAHkv8PauFTAftqEhLpUTT9gsxZ6BInPbkOiCsXNajoC2KWJdKeHsYVPDnuoTt6Vo
WpI+W7pl4t6DDCB9TmOTpLqK404p0C5vSL0u9cba69dqazokXl17w7RUN3nNesS7oRheUnuz4eWT
NxpeOi1fxH9WOGHuILjN06qllMqbEm+uPHAeFKDi3nap1iZszZ0Ud2Aa37lCuFrnatFS8LMqa08l
yj6iyn3Q7SWxVPKZhNjWQQi3VE0WcbsjUBtiQ1PtlH7H2J2azaUgjlNBvU8A/xH7O+2JTKP6YD+u
1dYQJF3QG2PtOrpLGoiku5GxFF6aMGR660WFF4dewsmyVtV5ReEBTujWqgsP/+HA2lzxps5zFG8s
PEnxZk4D1dM7j9xQe61JZWi6sQqPctaSyOjmf8EZslZhIr9zS5MkPBfZ+VUSugMrhNxNWpe+Ugnt
0tzH5j7lLOmWitfCCGTZO44S43gkYGyHJ6KHlxr7nS4vlREvbu5qiJNrke8V1/tY20vDnqSJzNl3
iUs1CcPrparBlVQyL11HdVXHtVRXdtyRk8Rxe84TTona6zg3OFvIWOPy4AHJJ32IK6WoPd3w6ulX
lZNHgVoaDC/j9OHEmZaK1pLYVlWeM3oqmeKVJzMNTLyp8nrOkQSLudfZBHC4XGltjHW2a3YYzdxC
QGIk9WQpOXLhY1JSt0duEZZ7h303p0myFDEryL8pqVmKVsEHV+x3EkIE7RjhdIuLlMYW4jdlRTLl
o1RPuPhAwh4tICPnMgrJWZdHwhLMndlW6Xn9ccx4/OdXSEnHZoPf5dOsim5rN6zojSF8rJoquPQq
+ZEZqbJP+mJCb82YUYIh6dtIshCX2EV9GHmrJ82CMJpNn5JaP81jGF2tqVZG1IV0N3YFLKZjE0Y0
l5vW3him9GynanfTOUlxp2ULzX3+aLT+HiBjK9YCz2awx2SHVeLbC7ZTB2GWSBY53moUA5BXuMVq
weCZhvkQL9+tP1JhXUKZolL9GEWnvj8K/WjnSxFfG6uHfokGPljtwcyWshy/6PxQ9RnEpDD6jKUs
koejg8UEvzyU5sHVWInFpM0vZc9Hcz7O9pH285CdqC479d1J1pZywnNVna3wLKqlOuecV+fGWSor
LvF4SYpLA0m5dMPxEgwXyVwqza7itULaWv1VkF7ZaR0Rbm5JsMdGFSQszZ0drDupPAXhKYyWyvRj
1x+H/mjlRydny3Xo8CTDJ413Wnaw2wP7Q9MhLmMpAfukWoo+jm0sZfL0ooM0LiXMgxIfc/OQM6FY
a8xOhG73PEH7OHQnhcVNR+ttqRLvcEVr96zPZ7k6JsB6znkByOdMReOFiouLtOTUfrBL+A8CCxuO
GeQk7thMrN5hsZWpGIIyI32eHhcqxF5KWaTk+nUUDNKuF6V2NzaSwNwKXYEl0KOJbnq24/kmAMn5
SRAhooUEm2dq2Xh0DlsQlHA5B0j7+xFn6XUXqsfCsJp7+pftfSNx6dKa9sqcC65YMYJirKS+sGbx
2a4yN+n017aOH4XphPewGWuyR5ZeUdDSNolfRd733wr0ipMJuWPEIrXAGejthpXyLc2ag6FzUWsH
tbopgfBt576W8PFU+SaWxmKXGnp9z8fUZN09PAqrfSBAgvGaSo+Y1ic+x6gygbNp7dVsFOU2Lmbj
qx2Iq0h7BJ3hLIme3bHKwlvVHizPUtkTdoVm3Ey5NOxqJf6cFrV1wUOJ9LrG4VtK6C0scZqgN2Bu
GOTHOlKPoL9N8gFzoEyTwNhXRuYXVcItFE7a9ST3yqmL5PFmPSQVQYUlna69rQcEWqSgB7u6OEXT
JN81lfKZ12c4Tn3OwDM20NI3yhn1xN1oTjLUiAZsrGnrG4VLF3K6epHSdvlRGwBZhF1c39U/+gn4
rw0G6GY9SFMYHLVtMlTztgv0+USDTP9cmidWwPqTaIPyOBmjjbAzjL8w0vksl3l21UbjNUjOkkvq
IO9VWiKkwEORkPv61qbleBsGdNCCtAJIEgVdtOUuqZL5pA6iuMoDU+DgwMpY6sJ8on/1qkha8TKK
6UhoTwim2bg4Nq6Kv78Z/IcdMq2XheEqg49TsQ++vQK2Vi+ZudEQmxBO6m3copMJZozlNgDPp0JW
XuYZrlcpJQZGI0m+S1g8ZmCQ94RbSPgjHC+2oxBg2S2l5KgyCUHvaaSc/vfQLt9ikmZqj/Pd04L4
LhOK9UVJMQULiRTrduicW8Yhr0NpX0Ljwckeg+nRyh6T8HO0VtV+1kyA1Us1A9HZXi6eUvEkJ89T
8qwpT/343K5Vj8/czTIukkMjrqxe1HeN4dz8/esG5PzdWp9lPpJPPM8AEaFuv33hhoq4XGPCdtnL
0nVtRr07ybPp9YYyPNuwW8nEhq+c9gqM0TED0GDRA1X6Y5fc1KUNj6cmQlzRxR6SMlSyVoEXNAFx
j+Lom2Y34U2ZhOo2RGR23XQWKY4FjOdahqFoGNbZVLXx2Rg0E+qOuikrXo/IQitOeGT7KbSkLw7o
GFYc7FwTNW8JVzVeA1yy29mEbSoRnpQqzZVuttymtJJ1pag13why5VOdB3dzm2ifO3Xyc6mQXxT7
my1bYIrteSLjmkMrqumcZ6ZFtrqaHxKFvK4pjR/QE0cPTnjbxnnGDoscbzVNtuZYF9dOhxi6IGB1
25sdmArDHC5yPOZnpuxbXc1fifYc75s8rjwj5dbIvEj4ui2FNwqfww2URXRhOhZt8LInrSvnF6GL
L30LcZK2fssqL6LT1jWNVy/e4l3Ul9tOQq+6TbKCeDd48F05fTHjQWBeoJE2oupGSLuuQdaDqajJ
Jh3QSH50qvx+poBxwDyG14a5BOmTS3vxL7tC/vGuHJy62+rmWPlTID3q/fAjmoFgEmrfXVBECCL2
vNQxh23ZIcz4+wfwnn7ASIS1Hg+Bk5V73W/b0pCcyUYB87DV4gBvQmgcW6vCONg2ASAOLAeFQTM/
KVmWVly5bGvYxR17ZIhI1W5Qw11PmDYaE3tvd895i88xQ22is8wewhe4mDlczKn81M25//eP/F37
jgfNJclieYbiyvpd5RahyOwVnP9bFqlI1UwgQnEebDpbNthia99RK0wXqcNYvf5//8/L+N/hq7j5
2b5o/vU/fP8iyqmOw6j97dt/3QvMiPn/LH/n33/m7d/41yV+qUUjfrR/+6e8V3H1NX9tfv9Db/5l
/u+/Ht3ua/v1zTf7oo3b6bZ7hRD52nRZuz4KnsfyJ/9ff/lfr+u/cj+Vr//84wUEdrv8ayHA2D9+
/WqJbMO8/5c3aPn3f/1yeQL//ANVed1/bZtUvPtLr1+blr/v/ENXTcdwYFXohkHn9Y//Gl7X32j/
0NFP8W4SikRS55INVYi6jf75h27+w9BsYCcsvAiKMxY7dSO69VfqP0Bq0kyRueHZy5X2jz+f/Js3
8X/f1P8i3/xGwOxqeDS/T4Do/xpwhfmf6WS/vpOU96E1zmgoApB5+V70AAsSW5SumGNBRPZAFmdZ
5gcgJ+Z2NBICpeyhPM5BT8ZuGz85pYxvRaWNBWP2VkSO8hHedHEV/7WVxn3YkOmg8VIg6XR+H+zQ
XuOuMNrBxgkZmHVcvE7Sp8FE4WtHOu0RbUsf0WxPKaOAXq0ydutZSJZbzKS8sT+4arwjjyyPhtse
uR6OQT4pr/2by5YlBji/RHxs9Oobg8rvWmRpt52WXSOTzHahajZesOTxSJktNn0M4E+WSKCfu2yX
lQ9AtaMjRNx515W9vrM/moK9fzO5IpD6qq+eCxNd4duH14sO7Y0M5CKYcKBNk8fgYWLhGr6kgdlt
m6QI9qkCBTggX2jfZdG3TMVErVWH3nSGnZ6rvkji29786HL/+0WL141XgOkzly0e3O/WStbLEO4k
KOwDArqtaPWdOkYXRU5mGIfWQXSZxQZRmbecjt/muWv3NmxUJo4x4SKApm0LqxTkny8ZQuOmzcpt
EPb/v3JWHiQfAg2Yt8MHAdb421fPgAEfD1oubdq8g5XqmPk2VPuI12dI9tGOyKbLgqa7tnNHOshL
aPpUPqh6PT/loXqPTK0+FHX7KjD7skVQumcbHt+GBMDerwznLhnK6fCXS82vT/ObT+/aSf7t40HC
CxYG0oUhYRrq28ccqNB05cIMt7oe0m0S6DnmKEhIm5OAIOGRKg4EnTw0XfgQGSxMJdJN9qjlr2vJ
0j91oxQeKkeP+Kyk38eB3VaYBldmIj8lYZ7ujNasOU3pyVlsBQEQGshi4lziplkQ+BgrCH+IKmd9
rtS+sIN0p0oJe69uYiTeGPLtuHulq6G6WdzMuzzp4v2IZPpAphhqA8tqmDv1npIJazdrWnYzjIWy
SQlmyCtrvHSWdMOF0DxoVmr7LBjKTYCZyTHotxWThaOfbGV3mtADaHZ8CoxROXH2+WFPeDkzLg27
DuQfAkIQx4dS4HZjqV5PCUrJbAYHO0Y7LYyrDfvJdp82nR90eQEEaWnmlOKYWwYqvF6qr0r+6LHT
xDaBzIKaX08PTcjIVqm6CfVkvs0kTT2bfbuzlowTYAC5G+vQzKW0rP2erb6Tyo9KJosdI1OsmmTZ
86xVzhdzarbh4BxB7NOYZjNzVO3yG0RTVsf69GpnFlZcVoFuqMfdbmKfhDqheIwMcU7JsjlZXfZR
jMU7eTSfA+5YgP+Mpf3z7nNQj10S5aYcAtkBY9DX5wx/hdfp1pFlw0w/OEHgPmQqbYCRbmUwfhcD
IJ60Hz5kvP6H6waZJwpep4WWikr67eldM/VvCZ+QNnled4e4a7iWzuq4qzuMQTnyrp2uV5BZZBOB
Zvi1pWuTV6jYdNr8cii+BgmaSklreqi/1vV6tzJzcKgFPiveW13bSHnsqose1WqkesfH/SE1iS3p
7eLS6lXNSC3+qNe4POjfP7NAUIDjAFhcghvePimbAAxytiPM0MwyZdYOPDsHpzSt80FB/Q+YO0BV
7XbDzFghCh4Rx+m7wRHRTjG5oqjOrOIWHnSss+V4NYlnGzfiMc+WcURn/ZBYngJ8bemTl7wWIrmv
Zry4w8BGwcLEKk8VLdQh6ndGQiywiZpQGuoPxOFcaN4/TcNyDA1RO61BKDhvn2Yhos5OpVLaaMNn
k62Up3WavTHt+WKNGZhdBniQOJ4XgaNvWVzkFYJ4dozOov3Ap/s5UYyXLsiB1knjZpok+dh2WezP
UxFdcw5um6ar/SHPMAuLQTxyHr+g2GsY2SZQC4IJMCNr+ZRWR9T07D1jWq3SqdJH8fwdfyQXoD48
zZkRPo6jfWvwa8Co2ZNtRbexKmU4Q0S9CaPsx2SnE15JjcZUOV1MtAf1jPcjypSdXUMGqetN0+oI
FuiO7tG4bYJq3IY0aI5Vgv82mctn0UJupmPEICrFNk1EBaafsf+mjDFC4/mO/1V6FFOV7SFCLIY4
wyAfLOmgFpfRUYdMgKfZblBcmueyD9WLPNXTIYFylvT9S6IU4ZG1Dy5lLslklA8s4AxkTbIW+0Ol
Nie7q+6tsq7vA6enW4igiOGzXESWT+YQEql5HDZx2B8TdjFB2Cr/l7DzWI4byaLoFyEC3mwBVJFV
RU+KboOgRCkBJEzCm6+fA86mRSnETXdEz4RUcJkv37v33GPZpSOczxYVp3dj9xvne22G3aZwe5zM
zIvdwr5R2gT9sDTNb5LyL/aQxUkXj5IasNG3NqpN21r0MKlntS8z7OhJMfiRbIgEaKbkpZiY+DCi
grOCmSyodzj/AbrSH+o9xdR5ng69dq+Rdnjdt+v3gru+L/TgOmsqAxZgRlNG/fCHSfuGp+dkrqi2
CJF6Ar7dhy5KCkjdABQ2/Syr1be+Mq59vaeJltiXUjERQ7mb7YOeqxKji1CADZM49g7JiarOpE9z
bEeIR4JVf0Qr25Daw24F3Tx/sxXq03ZWZTwNpRFmTuOxD9B4mNJ3yobu21xbdzXbNTnnvjjNOodq
o2zmm1aMyTGYb7vtpvmN80T340k4ndyP/Ilm6/0sEr0DitkTTd92/aVRdzezMdWRL9f6zFQrt5S2
Jf5CPeLSxc6fZgapUuO+CvA6mAwxzurTTwv0byo1HRpfpofmitbe9hI27vTId3nqyXmxqJTDMRUw
1LzplyD+pyQ38swsvTKE+P4T1bYZJt7KPjb7DeRmTRzF5Ic1+SX4TAhRPSwTJ4RczPXRHn3s6H3G
VBMDK/QMjxj4oiTqTiNpxms09Exrr0eraNv7lAvm1hp3Y9sEZ5VIXfosnF99WAD02Lyzpm1+yS49
0CXCClyPd0YA40bz/IMkQOVmrBI7DHKwHIAz8zBxs/GnY185SXpdsby/fVFl/WXBdnwOIQ4HJJ2C
49MulJAjUy1mr4XCRQAIao60m0CFQZ3dmAzkv7lcV+u5DzLvkzhb/ABXQr9Gfqq+2jv+AOBtNSoH
C7JbIO/8mfYwtoFRswxp4dTpREHNOSV1Ojtha6QvLejouFUOooEkYCA4VnVkemQq0G4FLYwiT615
3PjTWWtgxcJPo0e69ZrkZKH++479AT/cfqarb9s2ZCcQk59K6dJFwpzZOFBq3Z9iNScz0aXmZQ74
aBdMXrefdepQz8SK57ik9xQ+goDG+KlIwNQKti+NPzusps47I1ZmQPvWvImRcO0mIQELUX96gcD5
+79/9d8KH8oepJCgRukIfe4JuU7adnODnclWk0f4J8FIwdJf2s1FY3pLnC42XxmutLgTiDmM1Drw
xlVh44vii1bqB2fxU43AYUmHa0/nAAb8p5PcXFTagiBfROZQ6Gckyfih5qNEg1o/rg3AiYXj0dBj
q5v82Yj0alI3WZsyb/IYnnipE1dB0d/rnf+D5bp/yIL5aS0w21Rmm9+nTnPXIZ1RBrCXOuOFcMx+
R0ZAd+jxouZZsu58jxxEGejQ7xoJ35GcXAEsph7Q+Le+XZzDpAxVMPVvc4qMPmuEfVVp0jxM/vqr
kALDJ9pulzTwcCAaCtNme+UW3q4K+psu00fmDJoCBzAkx4H5dq2G9igIIjxM9kirei7NfdoXEM4K
kt+K+iRK9WNqWEtoxTi33Uw2pT5EdaDkN08Eh8KaH1qaLxdzAIfcsJY3Zaqvzv/WZ9Uj7zXoMxpv
GE15QT6rlMtJ1ZbZrVqIvpJxSFGFw2x0p3KUfeg1LgrfWrsQyu53rccwOaumXzjAUXAAyyzMdVcK
zYrXwalPk2XuOjYW1jvAHU65M13W9sR+8Yb5mjYzJxKwybveqmu4YT1vPjmDu75C0NwAutjjqlvV
HBlYTOJRqupykIniw9e+qlb/0oDxA1qlqGG3fNzPndqkReab6SjTvJGBkcht4HpCv9FFd9tS48J4
1euo30hqIw6x3Wzj8KlTV15KKqqaNSiUSV4BmjGSIwyZOhtfhczHe0Lbzwvc42FVW1daSSp5jdmB
Qg+DTz7XVB8jopFxrteIA7+9m5wqPXSbtpKE+idtrJDZTo+dMJuvZp9/Lvf21lfF5GTTDzA+Eyz9
lHAxku4haK6AdzKDTVQoPwuFg6fCpsWjYWXEpGUSam2NItKYIe/Mqbu3Fp7OF2vS1lH6fSHgx5hs
5xzGMBZ8pu6VS6ubbTNp8IFFdtv46Z7hRlSojtgPTVDwbxZz07zqHVpiKknjlJ30rNB+ltAmv2jG
fVz55x/j+jqR1WisacZ9KukDT2kyr/kxGE7wHUurO2/L9o7cFGjjKrtpy5+Vr8ZDPgJi9NfKxafB
F21rS/EozJxj2/rSGGlwkzLlPJGU68aTNEcG6RZJw2n2oIFk3UNhTo5Th3kS+8l8s4yUG96CTEsO
+nRGZLpBUxKgkZM2u7pM9JuFXfHSRAxkTisB2pllhhO0vMhUrXHd2wJSKiJqvxy+4V5ImPvsyRe+
FxYGpxpD09QmU1zRCdv14IETpGzhUAsRrbp/0NriItAL/J4gkRlOA8zChspuP+pfHpj+9qS5tYzd
Sab/A2kwaOuI7ShlQ9+KoqXLcxZroeOYZB2oMLLAzAtC0tlI3DNnNwIdjf1tC4Jwq/VeN7YSXoOs
YWvDsZzpfzpp2u313ChDfcaApxqdz8vt3qoOtZIGD2anYeLKJaeSf7+05mdOCfi0rTfN+RYVZMD5
/fejX6An2lAPGMMDmOdBdd73A+h5rLYhTfIbhyHTi5NEeq+D5MFlR7iZhyyYvkbtsjcke1Xn/fmo
0QYMAGuEwnK0Y5OmSeznC1z5znwcWYa0vjL3mlFxztHaX3PhWy/QCr64lD/641wKHXLDtwJSwj+G
Af8dVBH6Zchx4VKKdijjRQ8miAY5MRGWfGHvl1kgrlvRPAZqMkk46mMxDOPD5IKXzugDOnalnewk
fazaNjgqQ1sIY8qJh3TtY17mwDJ64ewp6YJ9UUF1CqrpWnrE1fQJSTD/vhbjD7vHB9aO0HnPp9mP
zOlT58FlZF1OA/1hPC9wtYq6xvORPBIKDvQvL2/ICYEFVaOvxJUUcVJdkPXluBjS2QfHU2U3cn73
8ng1hubVNBGJ5cJgj+pgciGECqn7dr28q+RDtSF/deJJKRNIbVqM4eYn+itiSpLuuVApGrrJLllN
RXkYQRbfmS5vbJBb4mru2zGsZ6c/XxaANPTCWGlM95uzYYthqBQMWe8TjYV33SISWafQsA7Kv6ia
9WWUpBokvbpc8Sn525zbS437RdS7Fg/FvZcQrUSF0+p2hdZkHi/m1nNib+VwNdsLKFyTcw+9Sn/t
LqqU09CQrgDXCv1Fw4QRjmN2YXqtvm8ch9O/dsCqLQlu0cszhJL3aa5uggBEqqvpejTVyotsHfZQ
TjdBoJ1DewZ1vOdc6FaDuV89iYZUW7IYAQQdXJp+TtPXwHkZHNjN6l9lHZYj1PpwzmZKZHMdyldt
M09Xtn9I+jo/9Nk7rXLwoX09XVOL7+kTh4nZ2K+uV9K2kOW0JzHHJLKk1Xea7Tc3FRChXSVaJx5T
hVme7RSVi/7SybkOm6L5Nui9c8roxpceEJeubAC905+Znbn+ooH9B7JreyNtb4txsTxo6Z/xB17p
u1O3sOh5xryGfgcSTWsH5+TZuRUP0gvzgJN+aPi3fYcBhDyjB7Vq/jFxAKXLBtJA4+sPNl72uEis
bK8L/WB7dAG8cnyf8N0DdIWpbFptS8emH+Igj/opWF4z6IapoZt3Quqct+sFpa1un4liLEFzlsEp
oxsb4Z5ez5oCIoya51+i6vNbozHw1A+48Uto516aHOyZN0OHn8QI24+KsWIeP6Pb8syj19vaZcEp
9lrYxJm4MFCk0KvvrtXSR0XeAOVD3fQYXyMz9caLrGeSrI2adp7MPS4InFd10F46rhI7w6vGncrE
w7ra1l2DYZgttj/aaae9zM0cRE6GmrOdWGLgLMMOyaqAcDNPPi/pCzRLNKOIAFwjIfaaMNUw7ds8
Toh6P83OeksMnnFh0Vb+95rz1yUHQCxFAwkOJHNv6+t/Bv1sW3nVmUBZLKLFQsuiSyBEFrDAMC0g
f40Xu/NemjSnN5mesrHQrpdOWVFS4+ssC6c5NwoHEsOCTmnk+G3WnnPDwWkNc8uZ9hPBWBGhgSq2
2Mz2Tn6S009zBh2lDfpXdPy/tDRtFxMlOxtocdv/gHn852LaUpvHktEKVpgi2+V9fpm5/VOV18+9
nQQs/0Sw8RQAFzZtRpOJj23FMhx2RfK6WFp662wyTk+DfiLL7mQGXn0NIx6Vj3lA87+8jpATdppT
vAljRM3dr5JoEYWRZUhjLZs5lLbVy9hb30lmozow0FGu2RZX7z1r5BQfKiR94Uy/NJlkdWeNpA+U
Dp6qpKs5Y6wOKLl238ASiqp+ts5p6uJXWUk0CYY2pjI5tIuH4Lwrpq8MY3+enBy+b7qJOMZcjwSf
39+DLKXt1+VMAB3a9tE0dZd557wIjQw6OcoHJhLH//vatY1Km932u6ybHuxhfpWYZnelEXxpi/2z
tOYnMYvkOIfIEeXv7z8pHbFnW2MvEAymmPzGx1TRoG4nsr9kpmHnBBotJknuSDDh1tZSunDBCFSy
UPywyf2i1P/gjf1eXTv4XrfhPv0dasBPu/OYaI7IZEHTxKDPyA/uyCmopkdBy04+g93asoYQo3A1
Q7TmaVxuJvgu50fLCnYR0d4/iN3azb0PH0pb6lDL1ruZRtttS0LQKgPOoOx/TQliVyQlZ8rWpyTU
LPqVa5hV+BnHqjP27kwJbybWLvW1GKfKbW+2twUk6ctpme7/vUBY21X9cdWMXd3NK+NgJvz9KfSu
7i2jz/nSYaqbNdNGVfEPgZsN+z6owEQqMlQWPNxMfmwZazCHrqt0vRuGmsmCUodayocei+ZVIWww
B0xvDo0kCzKwIXmPKwXG4LwaqR2PREw+0i5OyA11IGYb8HntwY5IVRhJnuTyrPl5pHz6YpP7S9OO
B+syovVptW1Hp98vkTZ6lRFaRgZ54r3qHt3cxZ2u57WlRtxatMsK8gAYTeg0bPftqn6Sqlr///sG
hGOEMCdyfuYw7EZ3PWj5zhnq7IsZ/R+KKNoa+MMJkzJRW1hoHH7/lV3bAJEYaTkVzviNDsRZqqNr
luYKp6EIpSDIVc8yhmh8iRXZ7eGwzA9IxR+NbcrKgelMq5Ezynyao0nafVxN+bwbvNu89ryzwjcH
YPraMxvaFwFBH7ym318hj3VlG6htKzNykd9/uS68FeksH/JCnMDB28B3OaRHbC5ZEbntVF2XG1li
LW1iETElTJa9cy0XBUR9BHDxZVT5n2cGfg9p5dtwmjjoD4zjf7aJMiscpKUUqEMA4r1kB9/Lyc5j
hCXxKmfjQksZuU+a91AAfKceMV8zIO5nH8e0j0kwRnI1gxT+6AH9+4P7S5cTwR0BKpuixma8+Enf
b2j2VFaohsNgSoyLVJ/DoPAIqxf+S2K5NBkX6HBj2bTUgmRNYOVpxLdFdx7+/Ts+pAmfnpqPzgIF
FNfNvz69bwiRc2eq2UytoXlJ1qBYw46ArmVqVyJEcdaYnUHn1/HLOBsJYCLAhOjshlPYBF6JcFfD
gsTb303GNmrg8HamElwmqwKiiJGbHoUToB9E1CcYt5zpBsDVnFIfzDxbaohWC2Zg47QxQoVyNzTT
k6ZpNJdh6qOXtC6UL+qT3nmwP8pu3a9lEByq0r4fTXm7bJW7sWWkS59TqeWrSEsGerSVevATR+cE
Sw52nnR9GCSOGzcaTv6ys7TjmKzm/t930tju1B93MmBl8TY1mf9ZuIIsI8nSkqGAW1XVwX9MPHM+
QlFrO9qltFnr2G6tKLOqoz7pBJFP9c2H5Lrp0oSMOPmVuPIjzOPTD6J3Rn4gB2Ze9Q9/5H8/gBry
7KRDDJrzkVmXjJnUzyhqsDXZLQN1DwlsWAhJhJ6+rdlyAYxYtGWMxp5TpAlKhz7bncrcd9FU04Gz
m7i1VmPXAlk55S0eKI9zGcPkIjnNVYnDcZzbc6m5Ny1rqRzk0egX89ytyV/wrL5Dk3FXwcK8XQDm
RSTCX1g++9uieem3TFNVZBX1mx3oZWx3qrvdtPGRZY7izEndMtaL9CvD0Yc//vdbxLMyAzCuFpTa
P/p6eTYbS94qFO+4IA4fZLLeMLKT7hjdEpaKNYNaYzuGlPfr4jLAmWy26Rk+ftO3pFrO6GIcN+w8
dSeqjpThNit2zdrOkVV1UWC++WNhY3ec3Jjsm190MY2DXvjfrco3j0yH9VtiUxvc5oQ1t3J4GdSc
Exjg5VjADSJmu+08ns2MmgvPxDMKkMruyXjvToiCyvNUjuUpycryNOqLS496hvLclubd6PI35rRD
rwnKfCR3vD7zRAei3F/eO3s9G/AvdR1xaKI1YstewK/CLI1do3dB+PQvst/IEh6WKRNqGwPJk2H2
jwproJJuyDlDC/NIC+aj1bjqlsCc2PTF42o6RAbSAmIsizwmI041cCXU8pSc6oIiwsohadlgnrXh
RAMKraDfnCsvb4+mfBbr97zdOtV1W++DLVz3//8IrPjfn+pfjkObLBxfMKdHnWLnU2esBmUTKCTC
4OnviN7xQ796t2qNHDjCNJwqCKdi0k5rnUZt21OFZdVFVi+YoTg3+Dkk52xYTkiLIlBRu6Gb77M5
J2HbTG7Lej3D2o8ff2sf+mU2hL7Zdcg55ReVwh+8fVKLKRZMgy2XegYd6u/7LcIMUzZgpiIEnzXG
SDq+bdGdeTN5arjssWx5iX83gMFP+ny+YmIK99OkVnUuRWbPF/zMIJa006N5rV/QrJVEffg//n2r
/7LPMZ9xmZNSXAZoRz/tcyl5olU38LpUcN1iV5u/iQUVSjP4Dj5SAf46Q8KHsaMMC5rmMALU3awS
LeorRoD//jF/rtAgbUxyOn1UmQ4Czd/vmNvYBcSFUnCy0LYMELyZ1RfHB+PP4RRLib5tqdvwAhPG
p3er8Qu58T7TyF918ng4WBLpgEj2osnIuadvAdiqAr1m1Y5AzO7yYdIk0Uecb1mxDLGRFL+CsUku
JFCli1ZSW5dmcURhVagwrZR53lvGWUAR14cWn+qFOBspcy7cZX5XGTOpXgyQihEMb4Mok07itPzg
/cxwJSna9VPThJ1qprAqpuCki4Hl31XjGU4iTnuksWEeWofHZeliyirraI73XSKHi2Xus71XdVM4
TdbrZHNCMXqqqSpbsWsWb65Ffy1o+QGZ3adRIvdTwctmE4F9cJecKAT3EcT0GqpSHc0V5WLTJEQG
iAGw3PTdanTjvCqw6yCLsh3S2eeiJxoCcQgLWrJzKNOtuUyPlEnERqUP6dohXkGsExeB+dh5vF1p
Unpx5vQ4AzX9zinoVJatuOwrzmx52uOd28Kli2C9bVriNddcXFTtcrlUKASGXhb7uuGHF06Czgg5
0Sj9y7HCaOcvtty1kuliPUrW76xO74R7ZAYJtSI7jSrIrsaSsZQ2JvfarJeRPefXI1qbQ72ljnqS
00Oj45y2pW2cMrgwO/oI8MkEyEIAo31wwUfhgsYkLBUU0cnbGNNT1YauWTTHVFP6yWx8M7QtEjRo
qDngIhrn2LIAC9/WzmbTETzHqfzq8/1zldl2RgtEK8+aOfhnM9E8ztU0eCKNXNd++8ASwVV4bj3P
OnDEUqHxA1ftchxzaZ0lTCijwqu0i2Lp6riRK48r30SmHxTCXFs2TRlnQtMjy1DIgmTr7oIBcX4+
IbTAXwoYciK7M7L96kenEKNxQvT7UaNYcP1wUq0HHbC/SqXqcI7mJ3eFvj1KNMoAuPVXoy/xsRZe
eW735lXmZfq5ObdXUxK0t1rgrGegeipIurDG+kuiLIaNX6Y7tTim5U9GH5JkzVkhINJz5t7KMYCJ
Hzw/TY72hjdNCfbesy1D9K408zrPG+t6DnI87v1V3upLmAGAuDK8tr5aTfVdVM7VTJcQ8c3cHKTT
3ELDetO7eTkTkLLzvODTdqDJFgZwFHblsJkIfFALh78kQFknDrlD4VzNDqo4hDcgz+OOK0xGOsxm
t7XtGinDAmVMLIN1PM8MUdDwBt5m0n5sqfgcNUSBwM+39LTAEfXou7W1Jwb9ykH04YzkLQFz82uU
u9Zc7UsqH5qEU+yogKKudZPDxCg5bQznpDg8nqCRCuR+BHS7JRIQUXAYENUXZ3XLN/5oSHhgcTYJ
PWzjrW/5aa3e8IILkPQM39iWrtceDOh3bW08ESM57ofOi9x1+ZF2aGl8Xc3bDEPusoyzil16j2iC
18jqMkqVYDhYEy5FDZa8tabfTSypkcqMH541cu808VYnkumW4h2vUyJLOm3dyZqReJtqcWDWepT3
DbTU5J4y9L1K5ts0Ed9UheJ6HW7YyCAVFbfdNM47MoYNOgfrLrfSJxdvT5S80LCSgFsaBKMOTZ2A
V58pYR8mhA1pC09BzCAAF7veq8LoQaBr7wSJg5xcWTQIIqcUKdCSVcyec13b2113DkV6g3ePbahc
55b6NkwybM5deT951RBjKTKhUK7MMAk6LqeHOgl+muDPwNolJCUmqKZgd/7wljRcejeHQJlR/dtg
byyYYOVqfbdUPPBWhqPO7UEy0DQoJhhiOmHW4TlR9f1cjjutAEJveAmEiTnb7qX+pnpiTYbOFKGW
9if/IUPpT4oq2iZSGgnJIF1VrRZJ5SqlkkxwsrQ+3hXaeKllv3SlijujmQ8O97E3CGqZ6y6n+aq/
LgV8DNGsod6ArWic+5aXgzgW0EUw0iJMdjsUyujRmNxUaAF2uVPraN8cSBveVePlx6wSJjZ/SVJ7
Ll7R0kHs0S41H36prbg5aGcIwUDjwhzzOEwMRMeFXmMh8shCgD9VzCRWtvzYUNozK9DLUuJEI0IU
AigZA5iiu1AuHkUhqTe5614z5r7K7RqAQo6GVQOml2cFjdbMavGWptepqb0xtDxBlY+HlD+Gs1wX
OopUeq1OosBDzj126RprZbhUw6HsKL1VORC8LIoXMXr3q5KkFmbftdS8KbZoPiDGP2Xwy+7kLS/J
S+BztYkBQZnSPy+lQdi19S3ppiwqSwyimmjeJ0I2w47lzk1Tgm0wF1lugKi0eNKt9DyH7snxcCx2
Va3MaHCJs87fjFwDmsSl4sUzOeKPP918PJczJxlX8F+M4tLKgzpigibDyqLlmQn5a2prbrBdfcuN
qPPEpZnzvw5LQyar5eZxmoprYeRvwVrfZwlgFm9kuALW+czqeB2482PkeLdzZvO3ULIA5+R7kXNy
TGbqRcpldM2r9W4qZ+/P7WnoTcJ6MnONvAn/pFHnp7QD16q3r+laXaw9Cg6vSG6k5dzBxuPw45+k
3tRMrwyatp0j9xrt2XC1z0UO1NkwaYE25ZpuBAigjMV67k3O9xXhCPXrwGjPY1YXAJlU1ytr4jYU
K4gWomlYJS9rgylEX2uEalWPUrBEYVFnr7NBW3nJHj4+V55gCqYFGGia4w5yHXLs+JKIkuFTzsZf
QTKEg9dyx3sfKauHTdNN7symf+DjueIlFDuvU2h5oHpgJBWE7/AwtKK9Fk3/ptApxu38czPuh4NB
tYZF5ccKYIDXOlM3de+/O1ZV0hYFdSHA5rlWOcQ1SRWsJvD8Hah2zcxjKe9cjDf0rYM3UhdEwPU4
VGpRin0ilLfOMuhhXZEpm+q/pCI5RmXFS4mFL5yzdZ/KHv2mJM9FBNnZKPNdUslbS4fFiiUfVrcP
/HFdMRyuhIedIxop0R7Uh1naXEwyv2FN5xs26yfPLU9z2b7NjOjCzHoytO5t6Hxcu4FJwTi+C8WK
1ZnLVcVqVdQoFxPJg8ahdeaP9k9HgdvRxqgqShZMIe91ZRy9Kr0PCnHf+JYdFR2rvE80QJ4HRNto
6h2b813pdY8VQUyjD3uhWalp0dNemHp20Ww5ObrHXc9XzolJwF9vaI+NshzUk7T3la/dmso7XyaW
W2j3ZXypao0XV/dX/qjINUG2ZwkUWJfmaTigb7MRPPJIXfYhCUVxpbtWII4xmOhrDL0itKakHPRx
XdYD5jFW+L0XzIyfa8FQjnQOdof6DCzurStvtHrCW6hVDK/X4l51GpGH5I+oJmlizbnWBkfGpAPY
OAyr72m+VCE9wyBeWm9X+/MPJdtzVNE4AcZURuvAy2bkzY3mt79an1dWt0qS20aUP4IEvDKPtYU3
Nfem+0T2Dy0LfjgmCimGYkTb02anN/QjC7wThqT97MJ+XR2twLj/pIYgwNePti8dNKhcPROJxbqv
KvMZv5QVJ8j8o6qZTsqWbC71foGsFbop70zr1pHwMZJXypricUQp5M/Bzhr3yhRN6ExcXuoJwt7R
ssiRhyUaQfKz/aS15C62pnwv5xkBd8ZimqzRpI+4bMzOR0IJ2vvjH/xdZldYu3WlRNkUqWaAGJoY
6k3K80Al/cP1GxmR006RbyywcdMipEr/MSqB+28CugccepNlLyghVkAbW6egHIC1GAS4azopN3Xw
izbYcdKTBwL7cAsiVHE01oJC56FWvX8FoPdiWtt4Bktclem1l+gvrQ7fxvE69OKj80ITjs6ppONK
CA+blXpi/vBsLDhRMCkkaHZ8xbcERmp4q6s0j2YwYmGwdES52bzcfU2VQ9tJ6i6zz4CGbh0U147Z
8D4boop8H0QpDZO+XzeUcn5nk0GfZE9FSZMxefRL/bXdop0MkU78IeZLwtftg/iJpa/ebPpJWt1i
9MEsMAbdc50gEyMt9ljYswqbtYy6klVV9TgxhsZ66svlFURFhqlfPE+teFgWNn+7gtMx8GHridmx
z808LlpIk6HDJXBTgnJyQWcOrO7qaeWOswTNsPI8qRYcVG1UDesvV7a4t01I3YpDowtSKHdzoOAu
zrTVbE6znICnAhQOu2y41tRGIpmRHlIOoULl687XggqNEmGxgvdWNS96MPf7JLnpfHwoxZpyeHbE
dT7UVHNElu/64q4c24TwQe290Jm8I9YfIWSzyzXlyRs7Emhy/V4OFiaO9m2d2CeLon7W7JZ3o9Ph
HGX+N9XjJ+LzwyIzvfkTeN3RIVLcYs48Ic2Qsogzl6gGcd/1DNvqpQzTaUpjYTPOZdy7N3tqOEIa
7mG1L1E5/FSGO16NQfpuAlLo+P4Swz7TSbAIeQWe3KRhbXOwG2i8wpKJv5HqbZzA6yp5SdHoFH64
lMjfeE8zI3gSAWHvzghSb+EZcpx9pOV6WRXB2xCgxShL3Y9XaCRhoEiACHB/NGbxNgXI4gyueCxz
qioEXcxDHF4cNgkzL4IQhkbHEV0lOS1KsgThJREirO9Ra9OGXhvEKrNrRFlpsE1l+WFY23Xv5fmd
0RUvnsUeSp7VQwXlJW2qNs6oKkNHeIKx7DKdCfUugHkhE5R3xmjOu2D9YTfNLwvY7N4quwhKDe4W
0Mh8ygLAxWBFlc44Y626KprmmbU9XN1FkRa5OPHUp9QvijiGebLafUUDZ+9lrGgs6CGNFJrFtf1a
Iq9LGRYdTR9AeZK1WdTrVVRWYoiMhXRz07iVjYKFzKhkR/DGsaOnvhNTYRF8AyDVLvWDw0QFRLxF
R93UU6CulhkSd0K8xfzL0JuCc467b7GrxBwa+105vRLJUSCJ4USpLeO+HBEc4b/IUYX8aESaXjeq
2TIJpxW5JbrWWVZx4xKX0GO3aNL2nJn3eKpNE2ySTwzu/J1RsdjDjmcc1AZ7mIT5uTZ7cQBY+uBI
cTlySg3NxaGR1GAbce32OVmLIsSkUEfdupwbq5X+X5GamLfMxZ8Cl9MckW4ECQlxZeT6I121o2uQ
CDSIlUaO10e6nz4veXnUW5oRJi9dVhD+ambyR0nEAyYGjgbc6XDQf0yJR3yiVdl7s3Yeqjl77yG8
c24LLmwAVE7WXajZpWKvdHBFkAinVb1zErpW0uxYZ1pU5jNBL1rbP/N/rMJSSjscioekEHrYYaSK
3IY3osZQtSTN81wmBMv0zq0rUhFarZaHtqcue9GhHuNRe2UbSi+414ZgCmeDBaJxT2mKQXyYOuqR
BRWYSSdxKAcoIEiTAtEzkltYsThDU8Sziq56946pL+G4WGe7io4hq1kqmVT3jLD52B/gb7eRqL3X
OcdEkJHZUfY7esjpZcJIp24GG/BfyR4xuge/RNK3OmLkK1EHrSFNWtlZiDPhbQxIfZBV+drqkopo
O8KlJKFkfalHIiij0jF+5SndzEJmDV0ulttxOdDU2icG88J6bH51fZqxF0iCUNtznffNKIz9Co2N
1YAgoGkCVK+R6OK77HLJ0nEyO/QNTuMEMjtB4c9Fm5ocAQskjX51I8A37PlAyv1o2699GZBvBK6b
otb4Pni0qLwlsVg1enLgsG8xPk+fVmN+12cs1AVRRy0Uz3BsNpsaixEKQaBPi/hJ4gfoudE/L1cY
/EOZvzQyP3cdSWrOcL807d0MmZvdMYkGZ2kY9nhYO0HVXeSCqCrJFES0OBjTtP3GYRK+Cz4cg4G8
O5fnOqhbARMqzOr+0qsMGWekZLfTEINZCQMJu4oDWTxaiviTWeZ7MfQYO0JjcX613tqGqcphek/W
SToLihLDd85GNZ8t4/84Oo/lSJEtDD9RRgCJ3VYV5VXydkNIrW5IvCfh6edjdjP39qilEmSe89up
PSpk6c7SPmYm38dIEUUueEqzNZC9aWu68rClH9K7fCG0aTSD8lxYsf1WB8HfgUdr43rtyAUq+bkK
qsr43SlY4AkgarGnTSudQ43mHfUB1gKD66ChXABeM0el799EbQZ3Ns0pZVsYIMfvOCn5bcvUuzkm
XfHL/3BFVd3IWHb0QIPhzF2aGEFBnvm2F2lGk5YpwgEUeyetKWNVFq+x1ZA4YQUvBBbobeTMP2nW
PcTd8maNaX7o0b5ulgTdf5S0BdSld/MYv4C4IenGeeGFc6K7oaC4t/CJN229gBOheA5ocWUs37rr
/7noTV4S1SndJzEx3ar0HsKw2laqoxdz7m9UJ0s2I2tC1A4Qfpzspts3zfAak0YaxcT7qnnZjnnv
basWmDPhpW1q/MIJFr4jWUeUWWTkO6gCI8/yXKAVpyZ3/s7I7+6MGPVGQvtO3hQ/aS7ULsHFI9Yw
WjHKs2/rksFFPTU1X5mi5XSjiYmUAzXXAfpZmf4b7GTYuU2bI23rd8FUFYRa1XdTwyJuz4RlMiDF
q6vHnH3kt3H8Z0mCmXHYKahHj+eL9L5Hr1PnTERfHdvnKYK2sQWnrK4a0Nd2eOTC/IpWSCJzKsWy
4bAk2uRXNmywpf9Tl99Lx7BcBsvXVEePTPb9Zlo7OhEG7Af1As95cElF2shlRDxANms8MWr54MTR
dymbi+1k0ya3q2zbDjTr9MPBLhWIpEeot5B3LFWvpTFP3C8V1rqEz4zRx1JIlVkuk/4+8QJ6ki02
UmlRdS7UPnbgYrzUvOt68xHg7M2NUWnymOAFSrwzByTO5Rg00FPcEPLXliQWIIPdJSVeoEW5t9oQ
J7su7smo/ynw1PZ9/BtUUB92/2jT702aQEhO5aPbN9vJ7ZoNm9CYTF8VkSxb/n0GK2hXniv0kROa
mf0gBfU/BiGcRRV/Y+acD1YZncpS3OvCe6jNlpx5k0gsYVbXqVItMMyW3Ip1zN4tJb9q+qX82KPg
I0p/JlW7uy6N71qv2EroJe7ph17bl2Ia7TuYubuF7QIdeXaqgyw7ExiPRSW+K7UXUJCyc9qoPUgj
upWBWHZEaaGkiB6NpLI2zEPUNPiHdFhPne6+NcrxyC0Jjev5GsllevLtWR2oIOD5yuVeLyZbfEPW
QkOPQmnq1drfpEyAOT0OzS+h6jy9Jmd+kGiENSV2za5LN77vPXGG/TT5tBn1S1SCHhSZAfA7tkzt
5fCb5tOdV3hHuqS+QKqsm21nP4SY/YBfkx5fQs64rbWgyc4YsMtya2p2f6dlfKzXVjSm9XIb8NEv
xSfCPVYQsacF/Q+L57Sn6enLasmrRahWXyrKmy454yZaQOuc1c6yH+WaY2H8a9c/bfTD32ZwCXht
JL/SFmGJUVN2vrrFe/VFu4J359CatallS+Q34gd4CX0tRvE1rQEv0sOvLvq+wb3Uudu0St8cBGVe
QROVK3l3BUNbiVT5gB8Wnrz1Ude9i4wyayei7j3vd1oTaTvUzbdltPmuX8gdblwJ4h2FZtCQfCMk
L2XN3Ub5/NZSV7MBB9Pu8Eo9D4AYUTA4VzwDK/SNTSvBitBObJhBvHMdeshJFsm20ZDrMFfjtKm1
9Uidl7ikVZ5uK811JiNHHgty4TY6JUq0BTFOk4AOsgRuFbU/pdSxZo2ipciac67VhFlXWHpvNwKH
t7eA/xrP4OCNWC1GbaeeLHrbbNd7JQSO0sJtQh1E6KKighK1aK6uPSSE5KnFoGAC7dTV6burQnu9
FBwGKEowPacjCwu1gY9ziTTYiAWCG6imtvgKIk39fCK4U/1ml3vi0yM0BRV0+sOUbZydqdUFO73R
r/GYlHU55s2zm1tulP0hNVAo0OknNwuWxzQHp2Ax9DZNZ9/xQ/vnORbe2bKaX+2m+b4XxVqW3nLM
zDVQSlIBdNSDu3cd68fJF3vbbWDNC7I8jSeuCgL4IR9Rrje++zjY6lEluGl8JEolYglwvh0KnxKk
A261r5dzawaHVAXzU2DXJ8/kJJZ6LsLGBCmbca6HJN6x3EXi5mXA1Wl8T8NWvheG0+yTNgeHLKv0
yy6ddFt7+Wu2ioH6rPsQ20gUxUYKE/m7ZAR0gr3yHeJN8dhq78/g0s0SFMXWWtIffBlPureHcIWn
uETaq8TBxfT8ZBKC3ur4YnFzqN6u/vYj6XFNmOXjF4kARdjOMHZQjfLKCRn6Tqu3A75X8WVRJSS8
pYM/QWoPem2vqvL26GfppZMsRMNEV3zSh53VkB+qHJKdyH8rgDqrxIYr6RHOeYVLZG1yn9fNeWEa
gQEppp3vt2fZj+uHDELmVPqWO+ZfOQ+fgWJSa3Lb3QpjPgK9vykenpvVqvc6d7+4INwdBOJ9Ibkq
2o5XzCWRlHC5dEty67BF+Ajy1QX4OjALJY0wUUC6byof75CYEMEw2mXYNneKjokIg6ZZZZwFlFSX
g3hoyvg19/5EtrEJ8APAh6N08wobJ47DBIGDF7xYEZYTBVdjuvdp4uEwLcUhTY2jHZOPULaIulpP
PNZjV23Hjr/Bn5M/1dzeRtmIg29AYJQdvhWkWylW8xIubCj+CYnlyRDpd2yAcJdE5PAaPORuWaD5
tqewn4z3zCb23S38n44ULmYZNv1F8bdoEoK2DFh/YWxfXEvQLVkG3ExZF3aejd9lLXCjwGjJuGUb
7vExyBrCTnqLQQfwtvLAa/NL1AbPTj9ee/9c2yMjMH+3JQrNIF8xEtrYp82CCHicfoP3usQxz4RN
XWn22rj9c5WtwpHIIRPKJIxmmpTPyYmMDgYPKjSwv2KkVWE1eTRU2ufWGcQbEmNyF/ApYwBrm57o
FhNmACfeJu6pJJlRrxrD0JycmsSpemRfVjlOK6dUmIAZOTeVTQ52hBuus61yl0iR72pLvM4M7XFQ
OsShVXk4lSacd829li11aGvgEk5vwjBHUiLnogHJ5VYbJ5euiWg5mBwyJHLAhFLT4hMmoo14Z7pw
Yc4aXSX79Dy3bowsD9ubHrpLQG5k1JFJP0xjD/+qtm0yRSdw8Xs7Me8MaX2ocqgviYj1pna8J9E2
D3lnj1jcvBxWJjX26USbRu0V+8moRcgZfBrNuzTmVDbjmcwKbkx0u3dUTL8XLRHqzDOOCNKrmp2D
MQfxvrFhc9LJ+GmBBY+m9lPAScw2QzKcOeK+Y8IdcYE6lF9MO71yFRENoNtS6y/fHh+GZv6OSpqf
TZLwFxRgG7ewoxv2CdCobtNWZOyPQ/CuDS4AKb+GTtBuGFD3DUt/dIvYOVZ4l71mOZKKF5zn3v/T
q/zF8qmEpFuEdVVRaQjQyyZFObUayYqtvBNy6CZEbHHpe5RtWX8w4ZyIlABjBjUiprpNQrJ8qZy1
CIUPsPnQecPkWWr/4rqUq4hpeQmm5toXnjhMUjnc0iUIsvpLaWSFscL9aVLXY2RdblkUf+q2JSnd
JA3O45XFMRwzF/j/mqSACLb57iDvwM0srhMfnewRDaRxaBP3MXKTfa4FnURtC8PgGhLhUMoCPt+z
HhD8AXS962aR7btp4qImRN8k7A7XMcU4UZ3iYHOGtwCfz5OXi2ug51PXGs4NWPQ4mGA0jrO8Wz75
5bFwN73kfu5mpmc0WmcCmZHu1flrXWXeIcvN135pTEpW8HtWHXv3Uv3aGaWxVU2YyOojzPTXYsif
oBgYG4m0IBHoM6FU42gDO21KMg3cIXXgvOrvbCZNgEGL7hv7VBB8AoV2tGq2STt24THK6SXzxVWk
bRho/6UMII39XgBtgT0QQ8YzHTAGIejHJ9IkV94vjpwUEl/7VrbXgXzFnYd3yf1CIwEIMWbPOmFV
yXlY+GCw7zA0mdVf3yreSL3pubQqeeqz4YHLE1I5gU1vIv/mDjXBAWQcCWYokRKrPDgcC/5wqgpS
P2md6rdWBn3qJvRGaPoiqn8+Go9D0joxa+zwx02z5hpVJFyRn4dlP10pHXbO5VVnvX1M45BAXRLF
c4ygUgo8LhQ52CAMmCafBkQ2W7uX90Pdf+FGfEADg7vVWMDcZg0VxprcJv6vUX33ZBbnHogv5rg9
XSW/0GOwuaQ3mK38CIyajg8v/kfixDXAlnFkBgJ5JBV861h+hzPq5GnphPWan6ghhl3CrbYjjZxb
amZ3I3QrF3GzJynkFadesOcCuUviYo0Et7j3MveBgeuiLd7c3rfwi3KAwFDAA/Yz+WXlitt6JtsL
hiiGTX+poebpMS8XApkSO30hswAfc3+PdBIU6P+kMfexLFdKGqYyjItlDvNmek0ZGJRNKtKiyo/a
RsptVoPe1hbIVxscDYbozTJirrM1YBSmyTA3a/uUk1vjQfuTJS136Ff2PhmtKhUWTxs1iwQLKzg/
bKgNnYvrVZdQlCgUuet6xi0gxZPqgqPpnxVXP+El2SZL4BzZ/I7EUX+SV/GPEJ4Efryj2ET/IvZe
HLgg6X+RHYE1jFjyjczvgLM++a9Ju2vFv26p0o1KymOgl23F2z5TBOKN8QB/rkAyIrL+6MsEPShC
qRmr6ZsG1sv5n0v3lbfuMBiaSkabypRRZ3spP7qkezEGgOgUvSjlztBGRe59Rk2XEgfxr6wa/dnO
9gnn/UvfzPY5ii1iVeNzn0HS5JX+biSpg1520s3dAlyzCoZSUqEAhWCq0rj8ylNNKpJZyW3S2Sc5
PxWie0eg9rt2h2/z4tDBTh3dlGwWW5pQUbjmONlABGd3Bh2Jx6Ou688cIcBJqpr+UEa49WvYKsho
CBEH1xqvnikwato/JqWsKbBf1zo9EhLaGKKeP5+k2W9j4zwcooS7tXtug4vJP/Ut8QsVjg5j6rdB
d+lM45Au6sHRibETBkh54s2Um3syx5Qkh40088eWaP0BlHNL7GhJoC9bS+JLJEVj98sl9oNyzEb2
u2J4sA3OFzKgTZGKsCdXMHQsQdlr2++n6Z1Yd5K+TDazYckPbf8jJ95rs+6oaIbNxGsdh2D2z1D4
COL9ndGO3ZXkqkqRYY7vNdlCiZ9UsLzMhfEnKlcHhulvFantT0EhLhxVzHsqfSP75CP1uz+YIylP
oas8Vu+jHzxmA3ARKcruJrPkdulmb5tIPgl7feGKtpZAExkMO1AXRERLYU/S7Qz5B/7JBHWJVlaE
NblJCXZz8wJ0BZ6TFJaUYlDrxBbLytOuLubIDbbTjC8pScowWSiIriZ7LdE4ZUYOFg6z6XYUdaNe
3LgjhSaG3DYWSIgdxHD3i/xIE8Lrc0jBSmQQmK7/6E3M0fgYwCwn2MNAFixNgM1Dk4R8HThuya+4
tvWAz6A52kUyUGM3/0Hu0TsZercoo2aCtIPUp0i7K/A2zOh7Mx9AKtYYQ4eZXZfzJchJNPFmi+Ma
6FGtGCEc9xkDHK0rDq0mfjs3FJ5lL7k5OlASJbxc5D7G2tw5wwCA5suOkUYeFt+9Yp1GMTvVWzlp
foHJ8sctqj1qZyABFEA7afbOrgkW/pScYIlAOScbA7rq6KFbtEFNTIAarM8/ic3zeb6Ie+wJTpSl
wytDlO6QdlynBpravsuJBfLJQPLQubFCM0Vbmicne52gwsGxzC/2I9Er7iuXF3Aa8nOAtCjULbyR
Ko23QkUNrVXZZtac1U0LFUNUV7GJiuzeiOQb5++hN0kSy8r5q5ZBhh5r8XYoAGnz5efcTA5aWMsA
7M1L/4nC6/kQoRhhM+1mQF8XYcFQpRCJgHSI4Z2ngSbKwFp4tMiWZzTr4QvyYN8F+k679IIjALsr
puAVGxchIKrZLT3OfUmBy4jySVV8qzk70eq7vXQ19RzN9FHgDtryXPEmg45saoNakWgxwtgzklAL
c/3LAMe7T5k7Iqwp+qtyp0bTUOwIgCuRJCEoHE3FceDP225aQO87mGu35Q/X75CrMU1NMBsz7Hje
vJH4Xu0Z5DDgLSW4YYucqnWzI3pUHnoLPWXpcpf0AgDKRgnXNnN5aKrxFmiiUlmyzJ0mWgdJNn2u
FpUZsZYgxQmXfYSLtQAnjFwkP67DlhTRdEouJFFvQ/lXivh9kv7fImIlMvu1HyWtXjrEMhR61p8u
/II2AFSUL/ZuKj/svKLSaG7DiaAIGHgj2lY++rGC/KlQwYNzZ8kYn3y1yUlAIS+dzy+2K0KREmtV
4/Xj3ilHVIluyZqsp2gNH0X5gvxWNOqoLN7ByOeYGeeMqaa6z5Oh2MKHOWAJ9VNuVeA9vLUJMSro
M6BV2zG69WXz4cUoNuLMgjSoUbCxBqYIPng0TzBv86ZBILu3YCU3pmzskGw/vmvHU2E9yWM7gSRa
8L4RhPDu/6PSVxPvfZBSokdmdpI4f6e0O44yg1mnM0NWyztQi7kdym8vB1CbxnK9ZRW/5TqrwyLz
aKoywxKukxRMqg41xyO1jGAWQ0cklpLOjlgU6KLp3mL92hieBG5g4+foZvJ3vOYk0WewpA1bFQ0A
l6sJPOHmvfCYM+gBzm9chFaoeeltdfrqoVD0hSbOfGkF5eRFjMZBoskqK7HLCq5VWnDUqncRx34t
Ko2cCjWKtRwA3JCeKer/SpParjFDid0fUMwn26BFG8fmsYf8T69oo4sguyBmiI44/p/dIbBIGEEg
Q43FphwT0JJO0WkvDXOTFgS5IlAhsSZnlXbyEl4bZ3oph2hvxUBQ7pTtcLqxjMvmXaBd5fMHvais
7jcxrS/SCkbyhGdjF6Otc1r3VA4cAnrjKshhElTV1o2ru0Sn5qZoECr0VofCBDFBaA7W/RxRdk9a
okroQKA/QqBoaElWQtOBUqE74pzodqWOv3NEWIXALmoO7LDAVR+WnCnaKpnS8hVIoVD9kPotpH/T
7mJPVBttA7T2pgXrgVQtxHrPxVmRBIlMeud3uj07wnhsu6y9swNCP5OYJdCC80ea/mGR7Vj5eRua
ftedMDzzLjtfizcB2xog026tXxrF0kF0Hh+jpx/sUQ87jdSJ+M+eNURSkWo+WRZyBsVFenC7bORO
YAwnj4lEIT1k69HzXvgshrPZPwdTvOvb4GcNrB6y0KCXhhdbTnsUrHiOl3o3RvneUCAVSdmCB1Xj
WYhgZEYeeiKYA6YrE5RVj3w9civYKZgWXiZNERPnvzWIlwXu0RkmGAlCNzIyh/xqPBoBrjGSe3PW
D3YSdLguLPYmy1CgoXR/zbrsvSdegdYSy9hlZYwkyC9vgqy92AlgNMChGXSTg/CiHBL+ZMbDrzPX
yKxWwNfJV+mRWf26xULLjCYtKmvCqcKcvNhLsNV4F/4fb6KAgBcSQPttWjYvPI4LuTVAORUZ1lxX
LqKK9sfr5k8/uu9d9q62wL1UUrvQxgFIILxulRPKWsfUvicv+DvMQ95AA+RsFrQDAago0RMmxcdK
djGLJf+W4+PI555CNfqU6W0zQLqVTvaZNzDDRBDRRdQIZG7FRYj6M6ZlLXZZWwHLmQC5SKGmcn4G
4JpyehWdOtpMoOGikTtEud2fazeJNi00tqDqaKMCWe7UCT2lvZ1l/Dx3IEFiefXcPN11yGobHHPc
6Nbe6WuHQFZS4ytT9mGuuVfcjCA9RECPnYecoxAOOTSFYtItDvnY0JyOxfQo24p3RxZ/EVqTm5Kp
P+BwLz4CfcqR6jtP1PeN9j5Y8/6Rc4uSB+Jvaw0LJkNdG6HKhhAAFHuAaF6LxHzpE4Sfg006a144
dAWl0Kxpd4daTG3N2G1YdoB8LQ345ADWWrI7BMjE1xTbYcsHSG+jOzwpaKEj4cjfeeD8eq5FE6Zz
abLpp8zTbmdBUbMgYM8xwaERR3/zzbdnjQ59w2qPIsJyCFgz/7X1kFxzVXy5EfCjh7IN3ZheHoyA
Gr4L2Id/X+fqIRlBznxF1KnhZx/RjJJ4LOgfNcS3jMj77wPusjRf6dqsfEhSx3lxk/KGSeKfskBn
HCyh36PPFegQbVgifg4nMZ0XUQeH2EGJRAXWrVEF7dZGcxoYbidX/CadWWzx6/choTkgAqr+mhop
L6DRwK+Gf0/ch3MpydIRqXaPtn0izXRE8whVOVrjeIm78mAsCRGKwL1VKgmgIRIMW/CTcjJUTBUV
fqhjOEHIN6F10r0n7gCz/eqBHgl1vZdDfz8hQKLEEpoHUwOMPworYw03RisRcmpRW9m6dNXyBSxn
uIHNBzvCcaijbfk2IAf3XiSnE1biOlx6GhISXGfUGtaoTiP3toYQVHm31pz4amc5sLOFEsibelDe
chixM/GVq4bbttP2Lcs66zGIrNNYUIRpQULutTVn+8V9zzybPE1TKNJkKSTTfNWND8oWodJySW+l
foc9dsWAvO4wO5UXotbYjV0JmlJTdhGzI5W+0Z0KyUlatKVL4wMwkSffKYtyQixJaOjY2WAR2xCt
P4WMybLsakUpsUPKZi1oWvf4UozR3O2ahKZtZGT2rlXMzZapkiN4M4hY9uwUhh3mpKVt51EiZ+ir
Kynn115q8VJ9C0TBISqg6Px/vGTW3LKEsus5mZ4TUJSDtXje3m1J1lDKsE6oRO9SIzIYwxYyB5o+
xZqOkIbkUA92l1soaFom+U4jZCw1kxfB7rGBky3zMCelaMRqZZysNbZ+URLlVc8hF5UJ2n8dBMS6
NjuVw/nhX9is0rGNg7fnFJnaCL2h504kkQcZJOGltcXwnyypOkRRDlZiU5zaULMS1ul4rQwaIDsL
MK/uXJgEutKcyeWEqKYltK20fEkCsQ3Mh7afeLe74EtlJvnDafwWlK3EEWx+jvNo7P2mfhsINr/h
Ugb98b2HDHgeueLdpGb9jNkb8JS8s5gR4832/Of/c9Ebx/9HfEO5tWB5YxD562BZmBpJBRm1z5kQ
82s1Yww1fQuglMa/GfvvbakYC6yBx6Un2y2MJqT5sxlxmzPOfhBEfsrN9jZrIoMRmDJCL+wc2Vp1
hUgn/VIUPpdinciXxr/4MXKRQNbHXJru+9QlWyC76K+d6Q+Rskm68tGWyEoMbNSbuTWt+8Aq/xZr
QjSoKfJ/XQy3FnuCWm3YIP4ULRbOU6+o3WhA8E0mg7O3Sh+5w8x79EwOqo0kCOt+uZL1XbzxnRk3
sL6DZREvufj+RwtFy6S+ge+D10KGc6kqhsAxk2/l4NlbndHDrS1+iQw7/c3r8C5YD1RCdA8FttQd
tVsdJa5+H7pFH21ADKtLGcd7RKo1yOBkwefbL+5kj1tydztkYsNVyAmTxCT2pZ+A+g1+GsrqCYfC
+MYESZqeR88rn+91siCmGwThdg0oNLwScGLfG2NBWQXbYqztj2aAOa3JmdzUhRfsWL+Lt6Vztp4T
VU8KCVyX1MahsVR+aNJRvCWFtQvI1F9SNASRAeeIHwaWDwBHHPHU+8+0L823oV9nIC/oQ9Qx9sVE
pDCzCf4Rq3XAo7M2sDvj1geFuk8q9CZjxeUwTVV8LIhde8gHm8ZbaJkwXsSTGYvxTuDfO8Ra5bug
pGkTEXjEHXvNyL1CMMomPEXOGFZxicJdWMXOks2Tt1jvS5fdzJKqxFE3hImtb2mA/ZmmMHRw078c
EDsOBvMSm3994k0vHWq+ZUD36E3S3OUODjyOrvakyCMAmvykQ1Ge6YgI87H3PwpU2bUJo2mURUPt
sv23LnXz4PUjrj/PFqGeyh7YytFPQ8okPV6mANy0zo30ARAGp3i2MdsoPYNG6aNDi0ZkuOkTQpCr
SVHhhoXEILxrfJmlfcnYZA66hTElG25rxcJ8w+k1HHMCDmx3Mg6IpI/G/zkqlNrY0CpoOooljOb5
u0HAfoc/vqLbWjlhkkLkj63xqWws/yua6Dhj9phVnrWxEqO4ev2Ss1rQ3+xncXayyL9iDorKAwvY
SPOsGu8CVrFaBOIABcRyakNcdcZ4GX2UpT2bj2mJ48S7cLQQybedu/Nrh8LbVlihXJXsvHp7zA0I
6WK/vv6f5tk66bD3XU2RRZwjSDcjyUxVJ1cioE71Un+W49s0zuohLsbbYJJohBYGnSrjM9EJ4zsv
Q9aSm1HAzExqjQJcH65UdQivqsh8zkSyJ/bmnPZNfeHtO7rt0J46G27AiQLxoGEAKUqaYyroOEFK
W3/KbLwnjvfMXkTUfk+Guegdn5eICnqMfxWQ5AUA/ivNUp4CVdhIE1brWfbVRkJCd/M84VsB/w2q
H88wXwmj43Ut8g9qdZ0zEfFAcO6dazbTHaoRHUbeir71KMI5WuSDyMpPw+Imn+nmuC7c2UdnXvua
+/EG+pddS3+u9iqwzrPdeNeyQgDugS0OiWovYiLkFPlmtSULhNobVz1naT6fmslEbarL8t74cRcK
VMDw5musYYiApKDZBA6O2hqT57aFYZZqerRtkZ09cpjOhQPLJTvwRrvMBcIAjFNp1AAkjiMTxnAd
F2QMiZ7iu4FUh0Mw4Hhl+N4QZDMQoV+mU7BPImD7wPhqsgJGo8n0Qxr5pxKb/VuZYaPEAbBee7hq
xjp9LWQ/h3Ig0KvL4XuktSa5uRB98Tz2d0AOybZI6msCF7BxATw2JVbOrJsYECq3PC5yqS9p4f/R
DE27uMYcsgRpsJsCuj4IuK13SO0J43dZ48jy/UNqM+YO1qLOGLLvKX1LGbGwXSlzS4DvTyfJmx2S
yA5nQFh0JwnTuUwfKQTCpshux6tEAEnc9W+4zjeD9sDtUvvBCTp9G9aYtzqpUOIxrHvstcMyp5C/
vkaBAvrqz0D09EKN5+J1yCvxtxLqrNr0XxBYAwOJQGRa9NOnmHnMovyc+WSlDN171+SaBh0oD7Jj
/hrYKmBJPMaOuYh3At8ebwWj8DwjTa+ePSGcR+VqMBKLTwiOFC/SyCvuf1k9wdtmlix720cNHrQg
cyp9cWw93tv8BG4z3vPbe4lbgCKzH5A9SqJATefWcqpvCJH5QQm3mzFkftlc2F3s/sBym69i7n4S
7lq8Ye8J9oV3rbOXsamDs4MADXfBAI/u+R+Q9bu5QFNEzv3yMa3/NNcmq0cUDec4j0judxcDqx//
EZJWjlPB0GZg5PgV7Dfjgnu3nPzsFnfjj8oXBuN57dEF7rzYFVnaZJrshKesL0Q4p1xUZ51P8weh
byEA7gIUlGZkNjwnVoAy38m6UxVA31b1MY7q4mpYoPKmRyyZionjrUfnrgK4fFyg364G0TIuQA2l
3n1cwhiuQKPLjTsQe9Xaq9rcYQ5c9J9cZA6iTbhTUa9woROca6GSE5W9xUadCcjlluyI1VsY7jaJ
STmA1Q8fLOMJqlhJyNvc1CfCJT+iMs+olyaUtem6ao/i7cqWz09dFObeoo9r43k1+DskjSjflFPH
VEFxyMAP4ARL+vc0XsyrSdq4YrKp8qpgk7RZ9+smCxd6jgygiUH4p7SZgoskzhxTCXUuSfxUdY77
MiBrQqy1FhSXMwECwULppvwuhOudUyTThasEH2F1V0Tjcx9FpMRGvLH9MFGHYZdfi1n6If7YNppJ
w0BwO7eFOAsallCbeh6fQlff6Fa3GVgeC5Nfh2eTY5kSIF8CyxxVCcAap8adXiAd+FV6O5m1aNtM
54fOTCQqM2gcVRsbw6ywkysf066XvYgGzJzdE31g/RHQTHdIuKwNRYKtIIB1X3DctDh00Qsm5zKT
f3gu4HOB/VPLnnd9V4ZOlnjbbnj3bdylBDeBMvCdbEilpoFkSP75DBJGGzk3d/y1CJnYpmZWHEn5
Jx5IUecVdEiQpY/sRVcvA2mEh8KdX1nXxN7BtLWbYFDo/q3w+RJ4v5+nVfDSUQzKTXId4qQOJ/Tu
5LmgDrdvcu7m41JZX+QtY3+xggeuF2AYvx0Occ/jpk3tIY/PmovXfXo47m6+NQPMFvNZIUdcp+B0
2zgCSQNzEmmAe8MwFOoSMhO9ZP4Uk3r251Vt0Ws4MoDUwkbWUcRuKN0iP/dcdka7EO41kTr+/5We
exCig0EcSh8dF+P/lYmxEKXAm/9/q7JXpjxkEC6GC1KWmDyuE/DIYS66n8knXgJ88+yb1YuMaAEz
RhJtweNB0o343fVZp8hzK158JhSQvDXfpZut6KgK2V2GurOejAr1xtDjcE7QO7BSc0ZVsChq7uzr
7KRApRgENNvCTqfk4BAO8P+vrR0MmBNRPTcVrwmvbsZmTDC7mwpeaeRTlyqd9pKg/afZ4LMzNDHQ
CmEU3retTIdy2/KL31LVtTwLNeMnTPbAUCOiwZs2Zvua1ugjkKYmN3R3UBUGvXrTkogwMf17modW
GZ3XvjYOPdtZ9Jq07Y1zKLARb3eKJT9hi9nWrkDQ6kQuYDGFang8kF1jeQ9YmwKa0nNKKZCvphr1
lExpYu4dsYsQch2cpXOvXZ6dRtphRDPKx5YuqW09n2c39f6MqMGc9gt2cP4tcFevSRXEMTHqMjv1
NG5E0TlPkuJqZmLcN+27aor+LqIMkGYl6se5TIHzJCqsKmvdp2qNX56tnlgpjGQzJsYnL8MQavH8
XMmwCMyPse//o+zMluNG0iz9KmV5j2osDgcw1lkXjH1fSJGSbmCUknLs+/708yGyunJrq5qxTAsT
KYkKMhAO9/Of853sqhdBvE0Go5rtmNeWkojn3oFIOA14lkpUylMVHlxrWsH5xfs972NMuaeXxPjm
9gyfNP5BvH7arZmXj0g3ynMZ9fWbgzkKZOdoX7uAC0VrwOea9X1uu8XXZpIXD1J11VS616Lkc9Yn
2bfQN/dVAgxHH9TNyBBNCtuDNkyV5XxQ+fcgpAeL7g/cM+zshqNTCWNyZjasP0GK8JaGjkOAc8Ek
D/GHeb/KPDZLwQqAWb7nKBpv6HZgIcDgUBDf8HNCCdXYbxtDbgPqxlad9zZOOrtIfJeF6W6qFs6k
CkeD2Zs4O6Chn/q5bYL717Jh530sMGGsmrrmTlum/X/4jty/9Jw5GImk5ZpwaDxPd/5U1YIfxzOi
HFly1KvnwXQumkeShEGnAPixiAcH8ZTb906juyzRsjVLdbjhWys9OwKSpZdnjxYQP1uZQyRORoQn
1A8RGcIWDb+uYW5nk/UJD4u1x2wHZUQbtI1KTfuium5uIszf4H7XhCh40ATjdytlFRgjkR3pEdy7
u8a28ludqmKfWlwHFMikB+ZwX13MlXtOJkxgSnAqXeMh3EKhV6O8VCn5YQvL2TJ1hDoF2gAOVgcH
U6b6t04kA35VLKIJCMdtyLPcm6N5ePxRaX2tE7fe1SWZXYajtyoehzNWZ6bWuSevE3kTGxP/MVW4
rwyQ0/SgrBpOI4fUzo2TU0+UKjc0NlD+oV9s5lNrV2R0obnmrhyhCo4tTuJ/f11af2F28irC4hMm
xEJrrsT9I6GrQPOJkCjDBdCza2NV7lbNLXtESI6aIhXh0wl6NN1sA0KrWTcBb/3MsGaqIvlxoUP5
4Z6Rd3jvE9oCYEO6A+tovG3J/Z99SjBUSC8twhktaFMAmbD/0mfihQxXtw7bKlgOon0uWTMqC16p
tBqc/zWcvxp3npjS5qKb/QYOofuf2k7+t8vXdWg80m0dqpv9p8tX1qOI4JjOLzYZebY2+WYqypam
l9HiDs4yOwVoq04i2ID2Hsq3zfH4P/z0vbkQ6o/Lgg28jI5kYUiTzqM/YcKJTeq9VD2Otypm8VEa
0FncR0B89U+znwnn67FK2qMzVPpb002vJC5wqA3DB6nxV5Lh3pfUCb4PZiE3c8oO+nVJwLoHBLjD
bVg+NZNJPA11G2N4ugAXBSVKYwM+ae1raObvciJb6wh6IHuI4oIeKrKdxE8LPG9EytHF541f7R24
72Ga8OkXjHpwA1n3o+cMv2LLC2sW7SYTBP9wArIBa+szDqGnWkakQ/oQbNmwKsex31k+gZUWl9ZE
HHNpl/Qy2R5RQKNEczBR6DiIyQVp9E9J+GVUeGkFkc9FHJHMaTzx5gbUJMV82tfnDD2DtGZCiLJz
7X1+EXO6mJ5a9udP+MsKJEii8COR8omYYMwqQPXOXbF9BJkCk3fSLwh4DIwD5tGEwMm62tuqhpPZ
GhyNGBf7uc5JwBUWyu0nHS/VyDewSkPKWts0wBjkA0zLpLfqOq1egoOZy13fsT5Hq7pCnQm8/nNr
U/IEgR+9vvBWeihfSHtjGYL0Es5lzXWdLuJ6VOtm3s0rVRwxth4Jhd1TA8x5rShKBQ/32XZJAM0r
C7vtBlIVrsGG3aDLet+6GDmxBFUA8PZOTN5eDujwkQuqwky/FaZ+nQ/Usdm64HvwF/nCGbgUOkLt
mtxPZnaNKndk7NNv7Um+6xVEH9UVl96h6LbKXoVefgk1EndDD0XYwuWv2j5cmDb/rkmKB9tucTGh
c0ychGtSDNBrsgWc2ed6MPDOmRh0B+NcpumAszNI15xEh9bhRyvHDW0gxZpsEjZGSK6DgAjQ2SUD
5Badtqd6iLwGpJ48DaoNA1bc1LQ8cI9p3EsefbKrIt2kLRVRSI+rtMGp3JY8N9fLpztHsenuCvK4
YxJFe9DMeCODlwwu+rYocGkVmu4fSpPXc0B9WuO7yOn49gc4jiZUoTDeTKrzDuRMtbNpkswWfb4r
pJeelD+lpy66RYXp7Lno9UOTWwAgDIt9qoy5PJsBTSMLEV+SIGbqYpvmzjZMdfYCLvtYFJ8jA8xD
nyOFtvZiXkY9blJAQSWvKsfvJMdyVYjZ+wWodY7asc3rCclF3qXgOHkJOuc5r/EA+KPEdj27KfRY
MnJL6osnMAqEmGJWmSWyQ6jEi2X0wcUM0h/dmLo7N2Fjpprs0tDqhwIZLOzRPMdtUGwiTQJnsYNs
YxiYIkKgCDtitHM6G4u3BxxW+nRSZDgumLedxkSH88xocs1oUq5cq/uFGD+2mwwxiSoQk8LGjy7t
MLu0Aty+qKW7djEZGBldJzTHy+7JHMbukAEwgEBA3KDlBGGESCp0DtxrF6liCOTRNOewFU6shUzN
r31rWyegI5+0PnH3WZhg9VKgtdJAVDu8l00x7Ezmm1wKbCqabmy2rstWCOOMomc2+zrIinIgHHsw
EhB80skPr1nF9M0PLeNIGt21W8nsUQCVT9MfdWuFuzDRioXrN9fI4jyGI4MDmpxeiMJXhwwXMOHK
ofsS5WsH31Hid+O18CV27sgmKJg00SHsm/Epbsvhprtq1WCceAaS0VZRcuLu8AnCYn2ty+k+wSRi
RWx2Wj5xFiZkMqfO+Qm6fnoKu+IL+wowoqGdLB1dPVdN9HXKcziO1ldrHo+h15JqCIplFklesD4C
khBWNBJ1RoJIhAz8gEIW8XAqCvYsMU1rAxPPlVO7QADL/K0pjfoGo+0wVly+mQyiZTSg3NKQky3a
IYt3Yc7sFuciIG3NRo3Kua3oEEk200h/YSdJpOHAD94IXK8cGyS5Pljeti7QzrsC4FMmo7dMptZK
Kx2uaFgSYYRfA9BnsMpM9G6txxWZlW76Us515LPU+u/vv3/pa3K4+1qC45CH2Y2u9j9ufvrGHSkW
7iJM3GBMaponAVgnPZmQytgSW7rJkC3Q49/8r+/D/1Ef+fXXm3v9j//m4+95MTJnDJo/ffiPlzzl
//+e/86//swf/8Y/TuH3Kq/zH82//VObj/z8nn7Uf/5Df/jK/Ov/fHbL9+b9Dx+ssiZsxlv7UY13
8E5J83gWfB/zn/x//c2/fTy+ystYfPz80/e8zZr5q6kwz37652/tfvn5J8NgB/Zfv//6//zN+Rv4
+Sd6Pt6zX/7yFz7e6+bnn1g2/y486uDoB4NM5vDfT3/rPx6/ZYq/26ZFhh1UJvso3eRFzPKqCX7+
Scq/24LDHS8uzW0Wx66f/lbn7eO3+IK6YbHzko7OOcaQP/3PU/vDS/jbS/r7Pnrzj5tJWxCm1qVu
sCuzbU/IB6L2d+DvSCSBRzauWgVF4d4C4Z48CKZHitr3INyzFbmQe1HEvyQydg7+2GTnajL1dUOz
YI+qfezRM58a8M9HWyexNMTlc+lWJFXTggAYPWz/f+h0njBDK8lPgO0VwEfnz9t+GNFSUoYVr+LG
6veErzwspQBrBX3tEAtAKC8wkKulAwFt2Ye2hHAlz7FCKPIjW2xxi/+HppT5dfrdVnh+SqbQ5w5S
j8D3X8+Tw0RWumfayGqHQk5HOHQnd1e6xsWesguiRfdF65ydFYBwSFX3SZOVcSZZ/wqAbDNE7nVC
QrRM4oWyPRRaNa66voD5FiSHOpWMgEfAY11lvf/uMv3ntfCH134+uf+2hZ+ft8MTdgTnYMke/sFz
/d1rj008Br5fa0tnMDeTrLJLC+F8doGUX6gc4AaRvEA5YQDsYNNVok9uhuDkb+RM27CPPGHqw1OZ
tC8ziP2lNX900jvKYe6B1aZDX9Wfx7Af/0PtnnD/+gM3DYnrw+Hd4VKpq/+pgSRqS9DMCZJXw+X7
VCU26dB/PahMNLsRMslvnxqdUBz1+UGaSPXIUPyytCaYwjIhEfevv6sNSG8zEfrJtEoLWnAzHNLI
Gg7FDD14/OrxuceHTRERIw5yMJjzH3n8Rkv7sQinCwzM8FrkVXUx6r3mh9HVmx8en7ZIHAAkyL8N
nf6l8fXphpiu35j0ZCtHpDdq7UE70HNjbz3Gx5jv6wNjEG+dcrHfvHiGxU/wADODMaoLng7i6udx
UoAcTDarMCMYyww+6RKv+2yEk3mM3cbccEuiRCjr2DCF//pYN6L6JgbjR9mkxtZ2tPZch5jtsomA
aa0KRstD44Gci5097NHiSMlh9SSaeKb+5SXqJJ9TngLbV8r9aATd0Zd6d3z8isUOd8jgp4CheXLo
CdipXeHth4Z9musZA505SCADHXds2xuTIwJwoHh+MPOhdFYMWyXW3vkTXZVxbE/cN8zeGXsAJEMD
Hkf+RAAhPDwebE0TK4abnKLqwDw8AMq/PXQ2Fgg1Xuqyqi9xg5lN09I3C3VwpZHZ/qqbL2FgaJ/x
MvVb4r85IWg+DQty2bhd+Tbqlr6NrA/gMPqyxfL0OiGbrVXSMUzXZfaqlT6UYmrONtP8IUK1vzDq
Ds+yjWLoV9YRYwPIPNMrN9QV1c+K9f1U1NEdfbR5fnwqTR3cC3HZHh4fGoxkdz04G6OGvBeN03D3
zWy49+QW6FIomXw8PpemaEu9WD4+CuZPwdWBajb54/LxF6oklJyIKVvB6PepEhzMOz1p7kM5iVM6
9L9+1BBT21uj/4Y2HCDlqQm4AfOlQxGApqpmZojiH56DDVca18RJ08F7TMI++4I+87Rtg9XjQ6U3
rLnzb2gaXzyoIAZ65VxfyZnbAeNySNRUgNuZf6l6bcMwSG1BmTAPN8Bw7mOzb7DiDGHHxIdIvBMV
3cGbHx59AHjP6yV4S956QUBFx8xmruwy2CfhVzr25AEvAURsIgsXxiz1RoxIB08qsdVc9MXoPody
5YXGsW5iQmBFEx8mKuGAwYplqFr7ntoe9ZeqvhkYdWlzZzLv4TnjRVHLkRoWQsjQjIoos0+D8dob
oXO2YiHPqup0kEj59wb26aaLMrXqVaQ+UYWrL+yAOWciG/egbbPIx/ttk+AIpWYvpGizwxiZc3pq
/qUxYiCnzzldK7c2T2mX3PFJ4CYt8jPsxnJJR0e8KY3AX2cO4YexZYgkemfE84QH0Wamadck7nDB
zrmETlJSlWDAPfp2aR+r2cymm7wFgO1EZ6SGmCO/BdYD4Qa6pescqLm7pJmg5RN0SGSI+spMX9vq
1gxMhFX57BXSvJSZs0pikZ3dCaSx3oQhvhK3P80ow8LxGfQp604Qw7gPZrDJa61cGjqnEdIn3Sko
xDG2vTuGgfw1drBBIY+eFVL3laP1bFLbx9O1NulF6TEuRX0c03mJr38CRuIHngnKiMkELpCliazw
1BQN9hFzG4Qw2oc86FYj6TC6Fotl2KfESA2gR4mRfrdC8ZFHCRW4YXG0NIDOs+uqQolfpZTz4RnA
hpuOZnvNfUCBjbDAaKfBCjG1QAiB0ewxJvXS0riWffHFI4S8NYEPkktuul3Qhv0WOQRXdMds4GAz
cIGWGI7LMTSZjMNXwvLWUbadihd9fuBNsOBSTQBDshAaXuu/+bRfYZC0XypWpDKhYIRU2qXPovFV
H+O3kiHxyhrhjI7BfHnEk9zHnbEealmfii6tT27MyTDDb06DpPmtJIVNGJXUo5+g3cO++Ca0vj1L
aV15a4Qvjwegx1sfrc3zx6OGvbMITyb9jSeHMNGpnHqLXjxTvJXjML1Erty7A1NRo+6fk2E4MY+I
VsEw2gu2jICKJ4qA0zA0t9qo3bWp2lD7Ot5kv9Hm3kJ/ruyg93YbcH/HSq03vN5Bp055m2BGbU9e
VBpn3ySxn4uB1E8kOf1hU0Cf7ohzz6h8o9e31MF8Q+nAnELe6ZRDxgmjqv/uV86isvT4aIDTraQl
1vqMyu/CDQGQ6Zr3Y3XrGBSXDdDUQHYO9rYptxfTOBNqWp2eUxgytGHBr0NOnXz7YCoPpczOEdlq
PTjX88PITGhhFYBqNTFextyRrJTDmXZlbVc6fbeOLFEvc49UMxWx49aXHOMTgZIzkvzxyU9oqEk3
z5uoqzEgE1O/gT+JNCn4zWSpzd9TN3qYK6bcZ+pdjcckb76jfJOXBkOHekISaYaQ+34n0Fxkga/6
aiWk8ApR2LBgSIBqVR3ckQS+obVO7GSs8YCNHeLLkX1rdcjxUQKvoN3Pee/rMCd5XHpPuYl1om/a
eptm4N70NIEe5bRX5t4aZ3VIvBokSNL2g7sxwhZozPTqD63i3l44G0jB8SrreuNOTdSibeJf4sAI
Tzill6FAT32K2TEfHAN62jwmbI3mZhsN0J0YJm7UjYIWefdHmGvN1R+OjIdQHMfPgQP1cnDRLxOa
AtZqPSZszakLAteiGeNIkyTl0NMQ5GuCongBWYInmVHOU4bTakR1Wqa0pS70svnuhSoFcPImgmme
w3lLg767Ncetoyy+6yapuIChPqbmRh2AIB8DztkIDrBtPWKJBA4yBiGsTKnVm4vGzcWx4Q2BmWl2
sIUbr8yLBZ1h5rER9uvoJtpBK7NPpaidmVNHUJFiTIU3KTPUtNCw4a58opj4YsJbMmr099YsFW6B
Qt3U3ppsyaWnfYbag06tnSF5ia3RxdKDNDViiSBdaNUnb/B/qBI62lA77aENDESKkM6IEVs9xTlP
hTDOHE6yA6k6iuHB3q4DG805cQiMoEEXYtlmAHW0zK7pLJwrQCmAghVT1iu//NZjLde64uuoavvA
yHZOSZIcDtIc6d+ck7uRk714PoCFYOgYmFMybDrTD0ySMdYVeqCI247Q4ztvyR4THB0bJBRNuVOB
02+MuriTNeI9S9aNWGG7I9ikL5rCy5bG/Cbo0DpWXN62URQHjRKodT2W32UFoFvJ0F9OcpmwYaA9
AxRTNu8ZW6S5np1rGqEigek4zMfaKk69WUPi+stPLrPd/dR38QL2dreEEM7UQnN28UBk77GtaOa9
RSjWbpLQvemXLfDh3g/3gRne2IW754FjNVBkzb2oaeXAp34fguCbu0kZF16KHtSC45H/LsYo2xdB
W69EqYCVzsaDzhjrrRW2LyMpQG6w/jHxumqb15Dea2nFi1KDqv1YKw0Z96syZ60Er0nph0v4DXnZ
IFVDvv63BwabA5mhSFsMI4hPxPC1bvjhImgoajB9o1jbjbQI2vIGij1r2qoYSE9RBSPb4f6dIYI8
EpB7oaAn3Fp6DUvbGa+DlmkkoFb0h/V35EJS5aYpNz0tm2WE48oncfBEc8JXNx8GKES0WgwpaX9y
wqCkHMu64jn9GvrutnQKd1PM62/fwsq2Ai8J1146nvD1VMcwPtkFpznSGM06jOdYYPjEvdu6aGwU
BaNEwNBEZA2hXoUWfq9zYvB4MrIlyiCJcVF/LjytXJEzA+mstU+6KPhWOJxKnNBYeWE849N5zpWP
p8IIbrloD67JhR8ybd60WvWlqJpww5phJG11hvqf7oooenvcjtK2s05DSbK5GUqLWhX7opMBOPVl
35GgBhVcEVXljE/sEGwDNkaJUeCNAW8DuOfxHoNZdfMZswAWkNO6pJ36nNReuiI4fBoraEZJlu1n
3Pw+Tb+YPdlScO3v4HcOXtg2exXFzMs9hTUV9t8inlR90Rz1tR1TzDCzfSbgTsFLDwW3D/q5CGLg
kmmIF25t7A4QeIVa64yS76VRfB5N5R50/07eZ2D3yfi5i0uYNQkxxaDu84s9Hp3+Q4p6+mpH3j4y
1XFqbR0yM01dTR3X27LRxJnudOZhQgTXkIjBcipSXH+y+Z5rXv7dcePhoCLRHh/dQLmNQ8kc2Lp4
ccTwhHsGMVA6b0obAxDAxqpLdo89gtMQJGTuS0lW5R59PwCrRc8pqLfn0gnHTezaOClg52TIuA2F
RPNBUBtkcEAOxSlTF/th8jHtTG7NG4bhIvDlcutMNcF509lkvju7RdeS0tRXLaT7fVAsuGXhH11+
IFe7y9ynIO+0TR6QnnHHLuMlkZvGke5O5M0zZ94Q/SZ5obtrUTpVyoIcQ/7m7L4y8yk5un5yYDNW
LVqa2U8hM6BTPfWEEPUedgn4pYUqa8L3WOoOqhpRIrIAmE6FgDS6rf2q2YI4jSOv9JHKk7Kh93R+
y5kTEgtpv8ygBLVDGrKUeRiD4l3FRvai7OqsBnjuRBeGY627w1Ik2maKhUWfEe8egNzFPK9cd52s
dllDjUVrpt4iL4FPMTBQy86xk23YgBIqjXtte+ypE3dNRom4C7f2W0+Cb5VmjJRgtAbHoKXwsabK
GujQtMxz6axECtsQUFR8tICNzJe+MlN5TRuSmZkV0GxRV8GlskJjXyrD2g2tZ2+N+FMNE5aSz+RH
WwkGVvN7sUngRQVQhIepqukICu+PFTCPGxJgOQFEaU54LIypXFdNla5U4L7SaGDQNTFX37lqa2mW
c5pCkjRlPK+HlQkgZHS/5ma3j3qfKFGtWyfanvedljHmykgNWHW7L0yIdHWr+xeNy6JUUC+0QF67
ptD3ZfFLNmTuzYdG3Mv2RxVUxR1kPL3xA53JZaWKbQgoY2NpeYvVon2q/BD2TRQPu5F41drqUYH0
GiNjOe8HtXaCvxq7h8eDEeDBg5dL5jdHssaBHC2NMsT5J5QA7EYqTYcKc0gsCZ4JdDcGQoScih8u
vkUK8pKXJFMTUXgJTMAeU4ZXdJqf9IjYiqVrJy6LZ+wN9VYqI37u/VlJSPtqXeWdf8hjnQLKmOWZ
XN20Gqye69GMnFPc8Y+D0DxkFDedVM0cLbXHJFhKHLQghLTMf2Jy99qVz5rR+7/Wi+ESpbwsL5j9
er6/GXv1LIsq2RXZdEpMpW5pbWhXo6KxMy3Nd6Kn303N1r8ZU7PJ7Di7pbF1ywfH32IyIA08+cVz
Wfa7olGQZrQ83brYIF8aNZORp/Tw2BD4sH+5C7CqJNC2+iw52fP3P9I5hk8iENTtGd4+Vs3lcbMS
yGL70huvZifNT771y+DDIRwJOn6BULkPRwuvKZ1qbtQ1h6oZk2NeyLexqMkfJhAcK8dekvLwtwG2
+03heP3K14RYF35775M0XWaOPqxw/hLnnsoXMgflTiswFDYWmI5Ab9399fFuoX2xxquAhUiPOyZO
VHroQeiset8Nfl0qHSf/qHP7XCQpB5ZYvBDOTF9sZouNV+5GjZ3kr+/MojqUSitP/ktsQFPP0uEU
2/ACdCGbDZEm80aAaGNorMRsp8N94ebWjVHsoqVboskT/cIkdW8qE9WMNgxuwtS7ZwasFK1ggSHJ
w8GfRQQ+3co3GzbiY/beInVx/xf5VhWaeGbo2GNVq9ej3V7pvNBKMzpJLOlPTKyzjReAEqeuoXyy
YiRor8v1w/ipKXF2dkvgSOPCMoPxQBUOlv4AraSNO5/npnEyceqL8mS2IrBElD4jGfrkea7PjDM0
PsdM9aKBWRb2ynMH95IZp2qPVDmRF/ScU16UGyzFzr6ZmgBvd7FOjKg6hQRMDjoZHSSLgYhxbl6d
6vVx74d5iBeIBCuemHVWev66SrQPNsocJP1r1aOlkE6qkRKLGcDV897W6oqtOpslcL76mbMp59mY
uTebO4mfnsG6MoBGs3Z5zrKRQ3NuHGbiaQUvSjm1RiKHynC3x3ugJdm41tGbYWVj7noKNRgjfYHp
LlN+eLYxncdm/D2uWu8qR4+kF7Tk0phdQBHvIrBtT/k0S29x5W4m8DBo6199zcFfptP7JKhK2eKz
+p5axZecCf3Ro8xyH+G9cXOQSLz51LqAdfniZIwjbKpFojnyE5X13i16+0BOD+FqSrsXr9NZFMLu
2FND+ZJzdwvtxFpOiWkty0xUt0DnVhgrernclCNAHqxR8LpzhQERkL2N76aD+8bT9e1dbLdHq0nx
7AR5ueHEOl4eDzajwYvlvfHzgoVIgGZpG8FIOxwH5McpucULsTBalwFppjredHMLWu9POyzG9Okp
qR8sLTV3MrPXZY1TO3OVtdGC+FmQ7Dj7JfRBfLUgCPPJw2xtUWBW0sC1lEIBWCGIQxDRFZc4MhJY
E5O59ynt3YPQuEbzXb5N8VpXdFltUGYWbPOsc1p1xlmJrt+OzK2KQs93rO3uThnsD0JHlZtfN3eu
/OSYeJFEC8/aNWt11THYk83pT5pGr1xilHePAsOcivJ7PqSvdd65T491awzGc2FO1bbkap8TC3P5
YfJKyC7coMqpY8s+H48x0eql9MRGq6233zZNJPOpI6J2hHYbUtl0G7zhmH62unOStebMGvXWg+84
dJQY7U7NBtrBxr5hGNhOYgEanEQoSiYdVrO4Q/sgaXDVXeOodQ5l+D2zjSvnanHFTVqtA2ZOi6Ex
eWNwXVYEZoI0+sVNGvhQ/g0uVg3ptIxYpx0bAUHoRyy1Ba7mPkIC4gchHdBcwwjkQJiVPKbCrjcG
YXCciuglotbviax+TFhu99pUZogIW9Bseht9atmQonwpBFJi7dINwmd6GopF7/Xasp7LEpBV4ay5
+b7RHZ8EnXCXfVEnh0ivzsKHGl7T+baPw87fSGuk9JZk8Ub1aYlDDRfWyAhmHwzweJxuLtigvzhp
tdMk8mKDqa1Z+cgN+A1velPpW12oBsNos2n15tlyCk4f6kfm13eNU8yar0LnQxOkASqJsY4tOW3w
/1kHtQ71ZeRE5Bpla670BBEkBIB6cnC7t0XxVgT+N56nu5WyOpJG69aTGxvnUKeShwnrJRoq/bWa
bJt2XTRGLyOR2afeCoRTtPFVDFvbUu+w+ey9jh9t8jP3VGrTLsheJr2sj16PuS/0xbHVaBDwIkxK
NQlVztD6LZ1seg21lI3l4G9Nh+KVbMLuq4yAiyiM/XWSXR97DdjHGTqWP12ddtqGM50Qxrm+NHU3
uvfdpQ8EnlpNZB930ngpJ00Nukw7z8FwKYVu+D7SbreBqfPqTJbcFTbsmgCnsh9n4qnSZLsBOT9t
ZOJ+q8L0SpJlraxSBz/Csav1oWV3uVGyuZb5Eg26Rv+fiFC4sj70Vt4tK46IS9LeDnCuuNlOzLbD
nrRFxFR9Q0iRpoCm1TZgO6up2489TpICaS0x25WVRNPFmgYN9zcJAZk3aCQdkRoVpsG5afOLNYq1
MipxM2YnpYQCmhMQrGuSij2ckoAeT0YhMOlNyK4bqy9hOnkQ63DskcIG/rlMHIOk9Thw92VB2rZu
DiarK6lRrTDQ9w3Qwm66lzQJKtDKx3p8b832ZTAhl9Nn2tKUpbdrM4EbHqTxYqgI/YUQqxj/hJ8J
5cZkFGUCtJtJkAVOa4WJMVsZVDWByo45/ank0Mc2VE6HeIDJaYvNlb35qCiUegKWZCw7lt110CFp
klbpEHEQh8MC612RgsdSktlhzwn9oER1F2KECqKbOj/m+F1Kt17lHZkvtEOMrpk0TvSHg1PCOIpb
2rvHEpVN9BgoC9sMUQVnqnriiSMONn0ZzKq+NGdEnzsS/NYa6lkn2la9GDU8s1UCgzzzNxET3KiL
3JsbGYdCfxrSpvpk08JDgUQQbzBk5rRqZP2qchOCDF1Tn5uSGaKKDB/MWx9xxU6IbqVP28WUAtgr
YXwP4+Rfh/zXHeVA1ecU0XZTGBXR9HCnE8xYxJVh3Iqygic3YncaybWy7z+mbcXgNzzWnHoncras
aLieulG9aaHSofF3sBQd1FMo7fTBLpLO9LZ40b70dA7Qt+HffnVnWR0rguvSg/Caa0VxTOdauXog
75Ml1bbyqV1tvZbq3q4d9l7xqdXIdFVcEGsp+3AT4++4RLV41iL7Q4eOhcGw3WEBtHinKWc9FAqZ
WhnsdPqGdujMG9ZOzj4oKbDLJ2xCQSNSBR/K2tjRjfxLofoY414H7jSN9vB2P7BVfXR5QMtZmOxz
GGENh8RNpQi158pcGq3dn5UHgLVuKFvIx+LgaQwL20Jc02mjG0CziuS1RMLipBL2e5IucBuAIuzh
nOHfP4sG+pCeGfuuw70WaL26Q+onUlzG60oa0JDwhm9D198QK18+VAejZQYnpMYqbfcHgPr6rjKd
p7oTHqaHbAB0PyQbvByYXapKrbVK7EyYuDSPlM5aVJaD9E+XLEOwEaoI6Qc/Tb5WQ9+uLRv2sNVQ
B+PAiFiVVOTeqhYCBrV4tM0MdUMqj6Nn1OSryTKG4yDYCUHkUo6tv2tlhXaaV7cCNfipRrqHg52k
WxIqw95IdO+JfrEIXGcDyWI28GmT44MJo+u1yGawWhlQOFql5qJKO8taC5F/zZ3MP6hOu/mOQian
5OzMqQQ/IsSDFWJIfGpMXq9irA9RgxgrS7ObdaolFX7NZvKHass4E9lCR+HrukvGJHGv9TgTof4s
NDI6TP9ojVYm3EnmoCWHlNi5he6+F61zwU80d54ocYDPrq0kYQWpA8J5EgVPNcm+dFmUnui6Dhc6
ZO41qxBk6zG8mGZ2cazCvPc0WBY2ZG3YNcyG40SxpjNqiwuzO2Bbp6otz8krwKt7UsrpTrlsPg91
4B1Fpb15gyhprmYZjAxWQM2v91RXDhT0hmCqUn9XzERyETILT5tZAoZi+diLBC5njl9PHhBaEOJr
fR8BMRgviG7GF1n12oKK94GfjHesyBUDTKAOxEGFAsVll7P2/2YnBhvPCazlhG8YNH0rVja24EVf
gbI2EAJTwILHMQVHrPX/l6gzW5ITaYPsE2HGFgTc5kbuWZlVpZJ0g7WkbpZg3+Hp54D+mblorNSb
SpUQRPjnfnx45zepiMdQ0i4bUz/PjFQptyymMx2wB0ty7M8idvYh6Ln1BFiHkGFcVUZ+mcf8CWQE
jivdkmQO/cxV9amAEYVwAo4tGDW8z6QtmQq4HbaLoeYV8I6DvPwROUXtz2haO2zZlp+2oKgp+W5e
cXDj1SWvYVq+xwBSsVSXycvCC3aO3Uo7zkMzLP7l6KkY5dJdNT9zIpbrmalO6EstwoG3s2mKDfQf
cY8n/VueFfnnjJ/cnhBsmbH3mPf6Zy0zwG4Cvq7ihPm27lrSURyGMXYuypx0GnWUTviBtM1sNzgt
LHVDtGueOCs8wkWS9mQreFdZ50/qmYT2V1fXw121HpVwi+0YuMmjbDNtb/ZmdI+ouOcNL5a70wN3
TQvUNRgtSoxs7WWbGYyRvjAPYWw/U8hMe3wWAKqMGtoMhzbf6kKLDyKikGPE7Uygi8lOOPhMT+1H
rH70IcD2pO5+mUmY7GazbajVcYofRGO1vHsJvaeQpz05osT6n8Lvg6kHNz1JA45I8rtAknvbirIW
UJbZxUhmcoxqivbNozA+Kz/a5fdxiV6dmwU53AczSGk36SjbIaYxlIQSojlPH0S1TN45jNOnDge+
NybJMZVUtImAZQaJvJbxe272iANjqUCupQ0ed/i5eldkjxTyBPXw7IzwsSV7YshLCqEyHiFlGZug
hF+Q9tNPhMmrVnw55BROQRK+2QC7gEEcApdchZZEP4ewmH42La8Ly/izVC5D5ozMG+RM40Ym7dwH
PWeLaNJuFNlXGy/qChQLV3zzqt7YMjY4zExp/QxZ8bPXOGyCtxqpGs0SppxYcjo+pr3d5/qhaHUE
BtVQRwmobAMcbHxkI7gN4s2sijm+EWe+jYIeZy8Y0OcRajDYB9HOUElymWtUc067ma7MXVmX0y4r
p2tdmd2dtO9ubAKa6L0IqXhOjmTdkpfWuuQu8XAeVKkn16gRORHJ4b9eV8Orw1McR2l+Uh25gFB6
v13cVO9hNGe0T4wEVLqtlSvvQ5sZOdBNQ0bCBmFkUWrz218FuSoI4x0SvInmsmTJHBqEqz4mMbaM
lxqdUGdIGSFQSQ0coJGzpjvTye5RcRTdGgdRN9nBRAMEbaQD5iK8tLU7KgJp+y1OzGiHU5b3NsSQ
gkqhSAFEXeb6bQ/f66McDfesy+7PFEzGe+5BUGhU/2LQ5z00m0IcLSkzpjeOdlFWOF4laAxnxDto
oEWBg8Q476Ym7pTRk2KfzrKBWlkOZFB19ACrekIW2wR1rT0k7z921FS9BXjff4DMF5c41U9lN1KL
YE1vVcCckmykwnrOpo/FRQE0pSNFMSG6T2lDtH6ZDgzPbqy9swVqcVfJwtjofYm+ZHCoj/vO9FMX
uUngQ9+kHjeIZsjcx4VbwxrpUXwoOaGoLnXu60inaXONoiKGuC38tixIqwfOFGxT3WztYtP9E0n8
LA2H7UxmvFhxjPt/tXAMe/+Ni9g7LxeMjPRkD8Vtvbnmv84l8jKeZlrXqiYnbUSMou3lLVwVUE8d
CWGuIpl2csysuFtD/zmOHn3f8+ScG3RESLaMCshaU6BXcLBgcF6c2ro1d5PN7NGxuuidoH129zoU
Cjlj5RxN4Z5dWcLFSmtrS1y1vkrbTi9Fg/hLRShDDviclaAMBvcKLQI8j0VQeT7p1pLB69C/q6bB
DMMuZQl6iMlAnjVBF68THpHzt2orO0JVqner/KENCUX1SRmyU0/FffKwuDlFhKLDG5LKDRqvWtyF
FSPFa1zaCE+apu+DwuUswEG20aAsEw0CJ0DB/I1TyKlNYv0CnOoXiQWC69RLEq7KT1nU4PIYGo88
h332NMguUD7S4+i516HSGqCmzXiiPMo6UDjOzwJYJhpK5HzVMnyfRZcddCQVP4119qqTPBQEHoac
wpgIfPjBa80/IcLGsAnJPK56cm2RzmQnrR8GV9JxY+mkDAZrumdOTxQiDltINdWbC/rshJDRHFsW
023aDd65yZqrayfzrRLFR4mQkoYVnKJNvIzTM042HX2aKniWs9FfEcQvKYvJZVhi365egbLPxXxr
KIkh6aWegeVecryShwx+zZBYT8oXvgacG1+REYVnB/sG436HRcSNvE2dmPXBTuicA5NJ/YTEcpm1
+cvMaUfgo4Egm3XpG6OLFrbOaPs2dz9N2VSuAEY62RK6qtF0iT8UVQGCAB6D7VUtP6vwe+dwUJKt
SPYjzGPLKUH4iXO+RFXB4Q8+w/7iZMjJptEQG0v5pY15wp4gKu5J9U66Xr0GOR5nhNIDxjSbhAbx
TJPlyDcYqPMpUBU8eMd2kvPRqxjwitYc6AnhXvQ64HaeyHlTLRtsJxhKQAyxCRZg8AfNiP5K5kzI
aMahpnxr8JsfohHDWU4fhm86V8OZbUpSSH5D0LkGM7tv6MAKT5Kz420r0Ht4J1TOTS7vjJDGo904
9zO3Q3qxF1edafadr+WVeZgiPkPNtry7o+pvuLxJvC3HT6sDt6bbPEA1zo+/35KHyE9pBfknbAFu
EV0LUNB0BuKx7nmFMTBv9vkRkYYu4amPd6UbFhc9weGwbgGFQDfKIL+wbjfbwiDKtmiwlhH0O8Y6
DvaV2TnRlHarkhQjRFI+25rCMOf7egRsbP6sTq+GqxE4CuAKo0QZll9jML4VVhS9TQs6u2dgyQ5O
vLc5e48Q+dNM6K43B0TlUdNfMLGse2zsvUUpthPGs+nE1C52DE5KvU6HUGc8O46QCRO+feKqYpfb
oLVZx6qtu2iJNdsE34p5/Uwtuq6iHKDUK2rGWuJnZcfovAxN+iIUWCdnonNMYDhJ1NsaNusjraUn
JGwOQfeHPQVoieXCXMPdC+I/0bZqAulPuavdsEtV1xqSI5g23AfinY3XQVB18TYUhm8uaU/C13K3
2iQcEcSXJg+1N/Ka01bgzvN1LcfFvIxUE+7nS6iH424q8UBNy3bAkfgyqITi2SgXux+eRUdFz9Gj
zDtAiDPSFAMb79mfyMrY+CjZlWXwVhXmH9GwV29deh8qpNYNzYTVPUvgCLl2/89fwoJuiTNWwuDi
EcndpMyefC2meDfP33IRfGmRZdLaAnodxuHvAK/uIVyaHya9Qxdh+d8KvcSvVFU9ojR5/1lYeMtp
Zhlcjg2CH/85zaThWzMiGS3mF/51kPIy/z3rzN0om8iIJKZs5YoOn6Xy01p0mGt0j/hgFm8YQwCI
iZLg2EX6+GYWeJtdBSh3fAazHVwQmkYYmqa2VZq0j0wF9XsX8zSumpOpUJ01I/cOSWX9N1KvHqI0
7l0sF/T0GM6VKi8bEk9VLo7X9izi4r0xIRtsJmv80+VG5OPbQTubWuYOmSvtTaxD4+b8EV7m5RIv
Xi+tKl8GR0wM+EDCMfmEXxk6gdvnd/x5w44jE0cMt5sOLbIrYcRhfko4IR6o3tC23a/JniIGW0Vz
+J42UtzK4I9BvO9m1ywO5nLpLBja2N+jDyC27rENg4Vjp5KNteQc14umJEZsXX+EpYwA0TnUmIX5
cFyNizHS6Ma2B++Ec6Q+WL2O/LGso3FNWZ6iGAxJyMXvTIgUluXyE3TtgWa3GgN2PuEPtIun5aKQ
ldF7JNiaxxr8RmHfyaxGx7bLlwBmvTGoBPrmoF5svdaKLnbdtRSlWuDmp7o9akgjflEOWCdG+9zN
MvNDkoHHsRZoO25B06VJx6ghjhYoLMBylfkzbcEJ1W5wHJ0yO0qNd0zYV/Krm74w2v0CGi5w5Jj2
07MYv+p1B8sz6qdb2uJcnsaS7yvhkMxr/rOxcGjkjGT2TKAdv7dN38TYhaVPgOIZECDsfPRFpmV+
b9pyn4FQPc8V2rdRZgRHvIrRPBDDTc/q+AbtiOroHNfoOOTKH9HPYXrOy0IE1I9EAHKJR8P4LJzh
1hvi2YXpezqHxglGJu0nbVz4CYY5jC1APAo4lw99MDZNwDRnluLhCFoKcDiOpCIBadc14byyp4lv
tq3wHEPit4pTgo63SasPdpmGj5dH+cSsLfxaeBnopJYnAnszzyy1idKkg5G4MDYdMOAXMdk/bG7P
TyRdqkHoNwQbKi7wQNV1Fgqm/+RF+25MBhoQXHntWd3JpvPjLWX/7xB38GeFt2PMNXL2I1nJTmKX
JNCRN53Yr+fuytOCG1H48Zw24p9SEWuEM+b8oJaFUq2kwmUlgjfTy2Gmpv9QGkiToVNopyE2H0w7
p1c6w50u8uLYdLyH6SYc3ttQ/Ddr0nq3MSLhJLD/y9QndOf2Wqgh2Bem894yJUr6RV1KXKCZtzR1
oj1Ngg0wKZbnNHICMj3/uo3L06zvuYG8R5BwyAVY58IwdKh9Atrq67VunSZ07j1r5aYlE/7hzkuN
BzcHXvKW7gO36w9IPfJgarXAij79YngwY6jQWFZGHBuGN7rHBWe6DoSh3R57dg6mqoq7Frl+42hI
7/WYn5KFlq/GMfa7gOlhDRRjxzscKEZm6VgFg+nUhPPbaNrjw8G+tMUSLH3OPuMesJXx0jCyAbHs
I44bJubdH121uDc9aT9aT9OecdF9WJkwKSihVyoKcwkbywd/XRKIzqfPSFQ1t+o8n+eoRGB1gye5
rk81K2NnmUW287TUeQ0ZCgtnpo+R3cQlMq1N1kzB3osC/e64Ap7LYsGB/N/cae6wP5kUAiWO2YlS
Cn3nL8487vAZDES7+0zrT6txfWrri5jZeWdTG4OYxZn19zDaO81wdT6oa8uuEYf2a09dNuUGkBaI
DRhXa+wrmDB9cVoXfmNpAmOUfe0iLDmjW9xjF0SuVbigAPoJy4GbOjuPn+FGrTdqM5MdYTp7JkBs
biiULDiU68EhC8k6FMy7L3/PXi5Lhopn4Jqg63eJ0vhMR8N+eAM2BH4PuHTSdkB3wZKrB5fOFdX4
GqVqcKfTYQ/cidM5HSJv60k4pp8HTeWTT6i4ZK15rO1BsAGgNW3qeAv3MwmJmRok+u06D0qIdsym
EE9ETkoiTRDcU0AtmxpqOTlfUCrLBcseHOASSIQMCmOk1W2ML5jOsNmMw7nicDTb3nHoo+qBvyBa
mGc/KzvWXrkKP/JpHs7Erpuj5rIWDC1eNDhCn/jIaaByqn8AOCiYFS6V9jbiNi1c/BHafpektpsB
Ihj3AEVB2FjNLwHr+GWTH996HZQZOUvQh9xz53q55KFb7fpoLk8ZwGM24eH739dv9lgNyKnLvfBX
JCWWfdTCrn83ScjuZdopxH021qE2Fxu4CxAPha5t14mNPod3q9aDc+5SI4ab/BS37dKMEcLsCNlp
t2kvzlOnuqMZ7qMQ8PXiSWtxiK3HyqFQfhxjSQ8tF6LZ8hUYx/yYD7q770oTo8wIooWzWvkVsJs/
KNVW6Kfsa+f+5NVeffWc+BtMGNfX6IDBcgH/vRRoKXXVtbd2uVjcZHTsgDMK238nesAP1tRhKvh/
l9Cx9IsKrfgg4xITz6Iz1ApOy98v119jlRg2woopri/TnY1p4S02wvqhCLOUbj7dnbbccYoTx2xo
fjpQfJQR/zM4tX0xy0LfyApdw3IqTv7B8FWG0PKDDhZtxDy5mNXl74lN9VV+yUr+WOXIasrqg62m
xhVt9pL2y7yl2Li1mM260DN7Cs5tEhz0+UwFJg1NcNZn1VooK+V4dNMIvKi3dMdXrWJCAg8jsXC2
xF36mRpN/pYmgD07RhL/y7ywTaDX2/vAj+JUTnCkfw2OaW9dkuVCEgeksTsIaujr5Jgv+iwk4OI0
LWZUOKnWATPeH0NDnPCCcA8gikNw1PwoE2TziNHmhiJEihbKawwvbf38V3lMdzrr0nvGwaNT7JPN
xQ5U3fid9NMmyeoPOaFHRXqUv01x1jwsGzPbAHJaqnuZBfrb0JTGW5/Q4TNhYG5cU7KFGpO7FbrJ
ff1KU9AOncGCR9HdpCWrZxSo6WY7gU8xBo8uSg3tJT0+WU2cO4uuaUoUeONqHvMZMpZXSgoNsp5c
RDjw/qHqYqOxzJT0Wp9HaYgTDykvWYPuMA5Md47kGg+wQHxKPZ8ZdLi1rKi+5UPzGXLgm5KRqGmP
DK5hCNHA6v1qZXhjunegQaV560gwUy7V/e48nqvYLBnOB8YD9AmW5d7wDtx/0X3FvplQftMyfPWd
Fp9SNIv3IQ1Rz7SBSoTEoUDAxPPeLJnYJsXYV+qA0KxlFbVatnQ1ELuO1mSKgNi92rOTnTPNvZfB
HN4UFPjDX+8azbLqRFFIuOU1Uf6SDC/cDARkSWJuGy86nuVFv2prmv04w62v+vyVJXqHbb55EfqJ
TqDXq00hLLwEo9+oAnAoU7KTmzAGKOk2POK7HY+EiD0Y3mYLc7XG1VcXp8oI+PQSkV+xefuLmf09
dpOnJl33SYOEvVtvojZIdAicGejGXHF80OpgLyOLJtFFBJ3daHjDXcwjsRFhXTPj1JpXm0fZecj0
EnJZ1xwMrYemsxxPjN5ls2DjN0BkFLe01MJrROuJy27jJsOQ98vIFoFd13E18wgEk41TZSG+Vwcr
jtPPtyEL/52Ix3DkdrM35s/a/u9LTVD5B4E2INCHtvoelg8bH9DGM60OtIrLE43FLDakeCMYvB+X
xFdaddZ7U2+6biI74Ti9BaYeHy80IVy6n4okig8S0r3abu8SDwWvWWsXZiDGVa9Y4cl8HaXkVN4D
VJ5MiNCRZh80xrvkTaabcB31UExDjxyYfpWgb++GR+2yHJdIV2wQwrRdtqgUs300ND4aOAAKs+Q4
j7KyxrtK1z0GocYyh2C3S0Db+SPhRv4zzr8VEjDjocVT078Tq8JJHY+3uaZhoaKuMmEqe0kwJVwo
JgxZ+z0Q6OAuQeM7ZnvpOPcRpzTOIWFEhvJV8y1Ms/DSNHRl9TgJ7KqdGqaoC605p2fcq8r25tKc
cAuWS13ibqZ9ntn5kPQucFsI3PCNFQXHwc4WhTyvF3P5ShkzobeRKRO4p/hT9g7O4s72yNOmu0mE
7TGKpn8LhEwYDDFTVS/mm1jYC2QYITdl0fc4E/JN2qmzZ5PncbaOkECL8MNuTBCxy1LZYnjb0x7D
rbpozS51i/lsQhBEVNq10bLxC6klT11KAgOa7gAZldqtTRyxt2bTr0Rc7idDfopqyAjF6u+I0iOF
ETh5uHMCzZ3YTminJgNibRtZhBkPA5sXSuM5Niw33jTMxzZ2jY09Gf1Wj619UZUN8/BGw8TJiW/x
jXhB/kk1brcX4aw/0ROvodlCnedRJxs6bxRDdkiTDEm4A/jXu0L7meoUxlEKRhSAVS1JoVEV8i0t
DnPUl28tZLa5SWmlWDalDhgrNsbbrLCTkybyT1007QlpsjqSVp8uY4XTlPzmS0T1SxuY8a1e07xu
nRPmh+EFyu2oWfPFIKSCDxGqEy7Bw9+1iJ5kW7RvxBN+N5C/L4hyNADbvecHlOdu0rj5EZTa02Q+
+k1B0+LFI++cOB/A8vptXuqnHlLMC30Aiu5M4qUjuzdgamKRaKcDVCPtFs/kmnl/zKdMUfhJBA2o
fVH/HmvzEGnNKaoa6pwphtiTPFLHwg5eknXNIG5lwqb9bY36Bs6w3oHAjFvieYudbNXd2sQqfFcU
4Ndn8T1vkww7Qsd6Qch9jzBCwBQP6zEcCt7ogjjiuvtfPzUF9nqnvMb222SaXtNIH3HkEeKgUQzh
ov9Ix4KIZ6fesCITjSvGcEcfg3UMWPKgrgbzD0ew2DmG9o0fRXFY7525vehAr5F8adJwGQKMdf4f
nt3y0FoSf2mFmDc7/XWOtSPtQ/MFZe93bNFqVwLL3GSqCe5Tb0P0GbCb6GkTn9hM+vzQwXMFY3sI
m8x9dni8R/aYAxI0h23KcUc6Nt+7yCEtjXdGeQWjpL6uX8VQ/EkCPN4tuFSfMgGHboAPZ1IDjjZE
OGE4HfYJzox2R2dZWyft27SswH9dQRjNfwM/xqRZwAELdYnGHcn/jK5J99R/1Nt+GIZDRJCXkEv5
g8FCfqJtoqAgQ0UHiFRwZQn8bq3Ons76oH5pWpoRrgMKXWve8NYRX3VtjkE2bvZNq2yNDnXSf2AW
WXUHqrtm+rE2TVdgG6szg05EvFGOQv/KUkKolcvLvaI9p6PLpJI82DWlfhRrtpsySturnHiytZHA
kWKQ5Yf9oB2bxRxYl4nGJgLQsF4ylCL36CLhfCgRmnemIt8VPtwUx5vPPhfzoLKNy0pfmENeEHgQ
7+FsdG+cnTfrC7wuFI5KLdMJUpfkPx1SscQkbpahxk2DyWQ3gs6gsO5Yp+d8MPMXwWexj2UTnakB
IvXvDgsxfSQyQnDIG+PkNtFaUTOC0OLk4jlJfBzj4eKWPeFZVYHlBOOwnRpOjylWiq3peqwUErtC
ENGmgizGrrTNur2e0F63zuDWi0lTPHnMYZmP/lsNpf3yJs965Y36tDVqdEBuxqrtX2Y0PHSDF0Kc
K3X8G2oSjeJZ0uwPIXTXw5zSI0EH7bgTSOV2bWofWRA3HxNz6bkYDkNmx4zOZXKw2LZdlYHlu9Sn
0F9RwE2qf9PdRviD7ImeoYrfNemhrRXau1vGzXlVT3VTgx0OrXkbG/92FC8wFBu+a5h9d1ZQb8p6
GZmwSAA41iTiTKubvjL0uy4J6xkNOxJOjjcPWyy2o/7ZpxrBIRwfOpUv+j95/xwIHD1yx8keQyYc
e9Mz2OR1ATQR522XDfYZLGJCYTsjt32pbLBrSGa39VIs5Ln1K0PwsBLpp36u1cnX8xk2Kf1by68M
QaPgmGG+SeyuvaBJoQ0nev+uNSq+d3Xxg4gIr7U/lF5iCrX5LxK2TFZkkoJzJvOKEfigFeQOXJdt
e5cKXCyN1K94bZtXqTX6xqj/TFUT3mi3LW9JiT2dA8oGPFv7Eoy7YHpCIeERJkO5LDAWacaJovNV
d9Vn3XxIRnxTjUrQUnu2K3qn+Mp4p9I2KzYEEdnuOw5O3Aw7/3W9IAL/7ytUMoJEPEj2ovOue+OY
GTq10BLPNAfyE/6QT1EW4zmY0j/rpIb+oT+ZldmHdT7bL0Pa2HSwDSXMzxAGnxEwnpM11MRel6PE
vGAo60AVflcF9a6eOKK6Mv1VOtV3pZnt2V7YHfGktkbBU3hc4vsPU2NRsCPMOAN05uXPvTrB1otb
SzjjId/b3Bp3D/NfmJnZPl3EKtESyBUlAoUeRAd9HOSXl9THwEYttorWvgyCAERbbzCUsyaOsr8X
02AdCsAl27/LpuTbARkSNo9mYMQYAqtpJ37mXivfoH79jhjQUMssMBI5JfuAEmgIQvA9DUx60IhS
sO9bJq+Z/Vo9mfgR/++K3FNHv1rD4RdSJdKWDKIyBza5hKGol//MXrprqjF46qZ79ThvH5JWT06Z
BH7kNbovFJYwcmS8MJEXPJt0FMNbRjZd/JLuxzwaBq0fsBg1+ASA8Tq/tsPfQZNEewf/zy5szOq9
Zl+3DxnsAniAVa9rGtjfnlnU3z9+Y3c+piMcFW37O2M0ULKTtYJ5eIeqhAnB8OSTNL86U0RSH/5n
HliG+Xp/Inj1uUYXQe1qnN6n7uC0uU00nb3l5HjVoaQ485j302nN2wKjOE6DFxAiZfFtpujipNpz
WsZDtFd3uBxx7zrg+X3w7YCzc6kYEOSQwbBAsYAEBWctOPNs4Sm/jXMMOKZ+Wcfd65R2ma6Dbu4N
yZR6ufSUz3IypyKCnBJnzSdhy/5qeekN5x5ZLPybG7iUlHyVxFWtIZO8/WJYjKnzMRdp7nPbkFtZ
8jIEl4xjhkdsOTKPbLDqZHFQD9GtrH6t/4bL5IsCNdoWdCTEuh63KeVP24pv6WQxWDr31OPsYAeh
hdvyMbnafX2oC2hNm0kJ65jMBuPlMZ39vP0pNEudVWuGftWPNiAVCPBycIdHYI3/u3Cz5PuhnbAK
An+QegXWJKWc1GZ7sofT4l3XNLlSUgcauvyaF+C2iG3OjGUZfBHs+9FnVfVNNzGXoUj4AmclSSjb
oUEmlvdhuXTue2DW2V9kRYtFYTlrRnj/5d4gA3VZXSGW/g1gGB2F2DgRJT61UnzjG3KPrD3IsfwP
LutXUuJ7MQvlbbxlrLpe5PIVp+C9pbv52W3Txbu1IDoG1q0qiU0fuc45rxcKiTGYWNMLcB2C95IV
h1P3z9A1qB4aG+eNYdjDIU8I0C2RSaNJt9mkt7saUx3WBSbg/RR8tPgar5NXJWdJKP3vr1A1D0lp
I2OA9PgUfUfov8DdKpvcPOQE3rZBo1s3nS7Vk+0YZ5MytcvgeH8oTiPZoLr8mNjWTwbK1legmdVW
NQCxMDf+u45Eq7y9V24znVojC/cyh/K6/n3lPAmxEWBCAnI6pgKpBjKJjvaH8KjPcuYJ289gtwcs
3RQ8GV64d/LkR1QCyyORxvg5CL2DYaf3kU/v2gUnuyaeFnuVu9MqZhWCNcOP8dxv0cOJqScBzRda
iqgUO7SfZPl7Arl0Y0bpL7m4rgPKMgiflffGDg6Ke3XDLOYjpl51u64GRdVye+uUm3RKWzhndrUI
McNr/af8/4z7Oi7tJhcCml00wCX6magc5l2WlJ1knrfvSxd9j+HvbYhochMGwZRQzMOTjuYPgeGn
TOzypizatN0mxpTQSPNBmevg/pqxdIH0Ft/JoT30EYek6r3pZ3fkiSTuYeFsMK3x1CseGJeeNtoH
Hik+4JujAIeVup5C3akB4y+heIwf7LcXqR6IhETBYfvgpBEJLVCaa3/2m6v7NkBXhhQd/7wEyu1N
ROSm4Fg7M/oA9UCo+70OJyXVb7QxsMoQKcjVhAAvw30YON9ThJlN45KqJr64WNydBIaDkT4E7pBz
2Liv1kHSCDx4rrald8fVotqM00/ZNd7ZHcbm0CrLPGqN4dtNNp3UkBnku2pxSATicCfcnxXT4KEV
zbcp4/AQMIM+lkGJA3wGUKv68CTNEoP/El3CghYfSsVnkA0BIVWZZUvUs7vOC3WrdcdoB0m+hzvC
2Dbt8Qx4YTHw/GCfYuYGf80yfuvCXoos3e6QagxAtaL8F02Wjkadhy6JA+UDffqJfkRJQ8NbE8PJ
QIuMeQMOsR0S+LpeQSCqmdncL9juio67UdrfGu8Lxa7FzNwc66GQWCJHeZmWy/pLS7HvG21UYpcc
18mDoAFnKDGeYBKMZ13b3V5ip0s0ATe9Cb13D4mFXZy4doN4yCimet5svWfBSc8LOCZ5XhoAgdas
Z+aW+JEtLBfx7NL1RNPutuGUj9+Kct71LhLURpJ0UdJPsf4TBMrSI9Rt7zDN8Jp8mVuUoPds+umN
hwexhN6mnE8oz+b8OBrBxDNFWXW8pL5x5n2NEwOtCs/BRp/Gi+w8yPp1d5gWG0WdzS5ZE7yXJqdf
erBBaDelll6Da5JPI5ZCWYUHa/FWr3a5FjJsNqvsvPrlS2ljYFy4w7YTMzOeFl68fl3t42PIJjNy
PKz+UXpYj5KYipMtGhKaV2u/SOymOxUD3GKqlVz1sb4ShNk5ZTl914vkQ9eFdSFds9VLDMhYHLFW
QNQLPOYaBtWd+RI21JopO3glY+/OKv0pkca+Dbz6GQQZyxKhurh9MX3dkjL1XpCC9nFFeCl6W+P1
ZaNPB/yPP0I8+EQEuKDaLovysm3MBp0CkfgRdrb+0kxyBpZNkeCk08PLfY3SEDA2NFBaS5xevMMH
c+kOtLarczt0CAnLyTDvf3c0aGXfo05fUjHUK86J34aULZma2o+KdRv8zi0N/mXEwBQomIkt6tFH
rtsbScnExcTOgQzjwmUaoW3JivQQK8ClU9bwwMeiEFaLgImQTOnijMaHViSnWjDyXK2i/HxfIQVJ
fqmGe2u45qbKSF6vm29PwEeROUBkztwpjQrTvihq42z3IWU1Vm4+bebhdI5XME4Gk3G9RiKIEcpB
0FtwpMUyu7DOafvu1qciOZVhOBGXjJyPUT2cuSDXZ2bNp67p7WlkEIoHdW4+XVzCZwrpoS56ov40
yvyn1HnrWSWU9sX+vrXAVV9QWfeWaqKrop/dwqiPDbyh0drD7GATNN+NHsKlEEO1J/VLtzmNqEdw
a2BQMRehvDAu9CDjhbp+pbVmazVkr7Il52WXlBRHKpW8wOM3rw4jP6XS+dKNrcBxmrywVkO8KukR
9UanO3BMY8bYZMfeK8UlY3+GDcJ08H5E5d2sKlK0VDu/TVZ+qkPTWjzIms8eAZWV+CfoI7qH0gza
pE0ReMvjqLcaHAGzIOVD12vHjfA28jA8RwcMKfzIbr8qDAQY8RKaFXGAIj4mDfOWRi7roQqiLRXT
GwrKPSzGzj9MmQibZPibq2MhjQuRjfzkGQpdwo3trYNDezcua8V64fsLr2xYEcLLSGO/NV8n5qMr
nTxnFMNBb98sq3LmJg0pPLdEcZwHbnM6P/d5pxHXY1gbZsQQ2tLZOASBqTyPvfPgfRUMiu/rJWr0
HxAUCInyIF+sIdb8GkSomoRz6xfagplw/q1iTq0mdDNEBNRHPePFlubFYiswpvoNPf5eZHV1bxbt
F5i3cXc9sSxwTFfnAcMfon9/D37Owi2eti66Ey/7DYCYn2bgGgfXxN1gOWq8JpzfroaXgL+LCoBO
VmI8rPI5ZjZbaYi13xCIdnTvfocMhqxOBjjcmF2OF6Va+EdB/Ik5hDq9uaN3LbT+DaeyYwuUFURf
uABCVAkbrXW3t14sTR+P9dhzYMaqtOAJqnUo7iQ8sVWToVvm2XMc0scs6uJq8NVz/VuxDH6btCeT
mQi/lblq/dXbXQEvu4QaW90+C0//f3TBLXEuPRxY6ZR8gYoAPod0f4+bxF83z/oC0hi9/8PcmSVH
bmRdekUoczhGf415YATJIJNDvsByxDzP2E2vpTfWH0DVX1KqK2X91mayMFKpFIMBwP36ved8BwGn
Aa7HlagCkRRtUD06XHt9uClj3XAu+to5hGAGhf4eG8Z3ryl+Er1ybQvdv9TEC6yXqLYEHAjOQmoW
rb8g+Us2SetQBY6oZLRyYNzipzmJSENIQmfMWLYR+4Dif0PVEN2TvLv3jcq4JcIwbpig1EajIKWV
MyiwfPQCSWc4w0+fMUTMcLK5U2qVU3WUpYj3zZQOGyEI3uxDLAzcIOoJC3f/aFjjuvj4LlVPMQGc
KyPFlS2q+du4MJAG89Quf2HKlHvtx+Ky/GGgM/lJRfklSkoPJCDqWZUGqMYbQu9Bhg0z2YhI8CBP
5P0UN1+GQu86xA4Mjv740nOhnCk6ksu/jAjZ3suwePdizz1FORYCJ8jUCSZEsypVLPY6DqJ9mVIK
jqiFemdOnxfY0XqmaivbmEIABoFxoNdv9n181dCoXpvaqSSnTaoJzamgDUVC0OD99x97Qn+z2hAy
+uSWjBOCJLkScEBGiEBAt/wfln/nh/YoVvGMz0td2W7Y1KDX60AzcG4NKGHLHKQUusy75fvlJUqK
eyMw20Msiq/jAqQL58gvbPio08xbSzlHKwq233LX9/PJuJ1fKjJ6IVb4yOaa5ICy/rKcSKxCeefY
m/54+TilJHrzwdH+A5f+FxL4t/8Gc/9vDPa/wN3BvfPPr5j2v/wn/5X4/v8lzJ0gm9/A3Jv//b+S
8Mdfae78jQ+au+7+yxK2q1zXFdQipJ/9G+Zu/8vWGTwq2yDPylSUv//DcjedfwllSeGQ2WBYlmmr
/2G5G9a/kDAooWxhK3Bhyvx/Ybnrv0TyYCMyaLxawjSp/6RjAo0v/sTzzq20nDC0YTbLDbWKrXeO
eB4U335YCX9CMZ5x1znGsyl2TuaAr00RmiS2vXda89UVSETb/qkyJzYO/0ddkoT4p4/y/wIc//UN
Snrd0mRKASNF2qZt/hLZFPW+VIwG2ajsrlhFxEdSXnFQioROs98t5DqXIHhX2Mu3nVefgjz6VmdJ
+xSWHLpyxFYsQYFP9tZonmi7emu4YvKYF/XP379T669Id+STSjhKoqbQDYdrZ88f9Z8+ygTwXduw
sn5Ma3LfeQfROeAehRIXVC2GUb96HAsN3BWogNfJQ25Juc1wqHeTHSJ8edAhnWwnbBFcluzRSpKD
2U/JNm+L8TMGy4NkDayh8Di2hWzAQDlfGEjA2xlaEqU14Cs1fi05PAUJbQVgYZRU+MOzDafZ9t6t
34RpU0mWUbNzRHxx8M6fvdbWdqXhp2RbkqojHY3RCWkmG3Jt8lM9OD9xpLUPH3rxzEWmotHdfNIi
mo1lMu2W80HTRu0/IPLn2/9PqPnl81Quoqj5yZGQX3658pMmC73pWRaLQrvvW6zwbDvQ03Nt2MUu
6sbQU8eo9I7NyAZNx/B5DLLoEOk6qTmRPT6yi7/9/hrrf7/GumGwkbq2KYz50fnrNS6pivFajbTc
SnN46CttuMum6aUYpubaN0CyMqAJyWTfurj4OZUxSNnZz5jm4jVvdfGRrsFC+V+SGH55ernliDZw
sboJYRu6MH+B2oNzqdsujerV0AiK+SYILil0gV2vE8Urmvy9GczpARwO7cSwt5GemWmzD4cMPo+H
6l26HWUkRJoTirFjDqXP7Xv1ZkY5dsA2/+YVpn1u8DatXT9NNgSlExHF8PHYosnc6uno0JcEcpLh
jPmn0Ia/f9QEB7rcBhD7WYCcXz7qrKyQyQ6iXdVl8WK67NWUI7PKwf+aTwKn2tAdsrQdP7neF7PX
8DMBht9lRuMwy2eK8/sr/2t4ikBEaQrHlYYrJcvRLzejGj2bk/Ys9VApxLKg07dYetGCxSJ9MHVY
/YNvHn//M/+29pFVxxbg6HJ+AhQX+q93G6ZX+iOGg6YTh7M2i6xzo6RR1ZkwJZqxnbiKBBcEIT6P
zsu6JyTfIP8lCsIwebMSP71bWnylqb9JADXHAKLEKrUR9/z+ncr5nfwnFoJtis+WB0Ia7E2mY6hf
8uWyUQ8zvFlkT1nGqx/PDZJBNy663r3XGZKrlWCUtmcianwy83gz+Mq72X3jnaK2fUdOMK2z2uzP
7SRfP9SfZP5O29idsXOpcWoZzF6pu27uzJ3AKHGqgALco7B+UYOor1ZK3OBIMwUrBXL93/9ytvnr
xdd5tizbkSY8SjFv2n+9DmEvwyE2GoYr5NYd6V3s+8aoHhIABOcm9HAhj86zl8rsqUZiA4vZ86Gd
Fj/EmMrH+c+GAmcJKFrtnDvYZ5B4ats+KObktKZ8ELSPW0CJT3Fu/2gx6d6BZ3c2gQ4FBQTUiW4s
qgSrcrdKy988xYRGs6PPvdfXz50LORlYppeI4ZMSOhOpu2oAgpI6ozqYLSxUWIcg7DFInpjhZ0+0
pK7MCp1D7UkEB7Jn37SYQgeifF90BrGNASmNL1rq5TA1YDKVZqwfaa8bz6l1oZ9tfEp6IgJRBV/y
FAPassZVHqLAbEqnVa338aGo++7k2j07U0EFrGRQHDnMWE/0DJ5xmqhdggKQHqIyXoUot13shKui
zJsbq+Z0H3nFcSBF8FDkZJsvgvmiFfnVkXi1Yo74Q9eJ3Zy9tPU51B8ia5DAYwL/gkgX1V4Fml/w
w4/SNDBBhfctO/dR613/UsibImfz0goWxLCI6RVWCfBrwzOPLr6DbWubEOC6sNq6RCPuuvnmw0iS
w0zrSc+I6+dGOhxYSK24G/3URrJnasWpqTR5MKF64xT3+nMxyjfNNrzzglhQGdTFchZ0SatS98tL
OQ1qq3kUNAPO0U2khs1QZOIHRdkps/Aq+eAmm/wxVcI9pzYT+TIu4Ux6SEu70s1eZNXe161PeoBk
BZCWNC4Bk3cetmYTNwDrO6N8b12kkbCi/LschWEkcu0MpYNIs/mrnMC9OGvzxyZ6r3uVPteyb6Fw
zwsMBqxgrUKneoR6Vx4s4rFXvUVCGxrrN98NBgCB1YSImiZ5DWlyHReZPDWhMo5OJ/ud08Co15hK
V7N/0C3WnMST/UwEfUpyM71XGnNfzzjKqezeTZOqxVANU0lRl2eGZ7h4w/FrkRv29zQriQzQLsuD
4Fquf6t9sIl5fK4Fs7eBW7hBfrURSyFkOqFzr8E/YWjSw33v9E+RD9xPDn62zm0E6xZS+8D3HoC0
Y1FkuepPce4x0eHkuHIJg9jWeLIXnZedufLOEUxzMpMUMFm5gHZmpQDFKqvaXMMtf7VEz/uouZ4B
cTKwj2UE112zi5dQoXVsCyKF8tKz9znhhn4wE6VRPe4HBv1ITUIfl5FFa075Fv+Z846OwzrbFKk+
9Jt0fhkDI94NVWTf+eRy1gjXn5afTWaGfZfKruQehnuqJTVB7jnt/hYJ7A6VzA995nHELtxLhCnw
NN2M/uD8FTo3tIHz31q88Wi9bJpNzQ9c6P0GEWW+DfsoR6OInNLNybteKgZDSgAOk2M+dRzhU72f
6FvY8WXCVbCuJLmCpk0gLt49VpTZftxVwQmWcPocd0b6NND/NX2a2HFnQRHm0/Pb9knV7W5xN2AJ
ofltC+cBFW60miwveMk8uPcc+oetIdtvCDRRLHVVvUfXPo9yp3ObWdUduY7IusAIrH0/cY+eOdbb
QoesqwWPi6Itz9KvPiDhV7rb76UfHs26Gh/aOsLupOES64JqFdRYnsocMwQpfFflieRKzhu0VA9d
XIgm6OY31J7Qfg41obkHIx1wTjaqPXjf/GSwj0VYOPezdtkrSnFOIu1z1HU9lA9kIh39kvuYGKFd
LwygBIO7c/w++ODM9IOFAd/XyYudv6rToH+xxjmK55gQM34pabdecQnOrMqZXelmtY0LsNa3gZOh
H5nAKDq+KpB3x58KEXY3nr53xxpHeHUNtjVMAgCgZLkzaeodhIWYrZi5rQtQzQGCt6lCCFQA5dNd
R+TZSjpsTMbwNbRMwBgzmDNABmyitjwu2QY0/iG6F1jfm2WDj/0TvSTtxNEIWVpmlVsNywZxJ4O6
GCArVvWskcOwhOeu6I8ijH+W6VSgLBgb8lv08CoQcG7Aq95irXsRFEZHP+rlCVIT6wsRijezBKDU
t0b14jnxVwZFlwLn8Tq3imzXGVlBjAY6Nw9g4ZOuYQMcBlgm0GBsIi521mmZI6iUYWpgGuPnULsf
2v7q5e1DVac85LIO9o4pwDXAXzvnhI+YScc6GGh6fbecuFA6tSt4Wms6y/1DnZhbPdLrqxThnEUU
uyhG3IOq2vg9TrUrk+YD1L0MpVdHiIRmXBdIS8COOqPH812b4FUyrTOqBm+L4bfYkBOMK332PGOR
Ste2bgwblapxF514INqHEKvWA9LuZucKsG4Ynfc27ehNSVbMCVkXgyEXsYbTGLeCc9Im8XUmLFHe
71v4LW1THALCUOm9x3fLC8A4TBeNZ67oZQWABtPhYKgiuNONIiZAJz/jiYsuiSBgA22L2qYWTMlT
FgX1XTG/WMKBOOkMON1mvZTlK0gH0LGiXaoRd1x7nfEpjQr3kBre/Yc7UJX6PjZRq3Wt8j+B4ZpU
71+Zjq24DdV9H9XdPW/Q2dVNMT1BNb6vtO7QESOq51J97Sme1u78ETE0MIgZm+K7gCbgHcGN+LOC
CYJtiloXz2doiuDJ6nG1TqWCOx2hxkx7rdkVbnrpLdIXY3b0Z7f0IB1VCYQ0vdA2H+DewI6ghsvj
MqJHFlHdVb71DWlLysRHY5LTmk81yelgX8fqcdL8T4hf6nVB0/JWNE6/jTGBHVI7i2HxtyY0W6fS
cWoOVHkWY0Ajzs9y/t/ajqWvo7Zp9oyMtRO0FyQ0KYiEegiZgrDKkobqtWdigfNXHugdvJb05oXi
GUpCel95hb7KjXpebSL/MQ0N7oPI+IRJGtJ3cRsGO36chPOEQCfdLKcBZEIWMCmfYr0venwr/Aiq
mGnTFsSxtMQ7vaS63EfoysN7XP/Td2aipHs4J2obCl5/nNYpE64PhZuR+bcFekxcONuA61H+lPbV
jVR2703dM/FeiNSjwD9YStUP0rj382Sn0WaCp1mz31ljui08wNwTnF6QrAO5IF5PrIaJ8HSeNxIT
qvH8IXSIzOnNjcrv8DGynWQiHqy6fM5Mmu1NmTFtOmJvtlXMo6vPUOYpGWpaqCGok/bNGBQU8Cx7
rufdqA5Q6DV44tV4q0SAkzt0Z1Bvkq4s05PH1udy/f4c8UtuIockmxOSMIlucB2LeeWcrfenBhEx
hLTNdcz+ehieEDJLsnyH5sYpL9gk2vDZqAfIGJp7KkvyRzu3jrcLZ2p58RNn21im/1i31dflAw9C
acAUt62jhKMeJdM/NDv+dqazHSaNwuFtS1btX/tZsi9F4rnYncshATQyCzIkRPRDnTr1BYvW1ezs
7hqjw97mDDUffv9pGX9NmeTTUrYztzcU7mJdSOeXI6XvpWbXRDMahsy2dYctdxVREgx5dyb/oztP
QXwrpQc2p/G7TwMCJZi6xutcONzFGWFSDk331VKXsQoFm6nHNyZTWOqqgcvn4g1Ym3U/nvqi+96H
dfqU1vWs6fdCNNfCQm+t2HcqjbJg0nawTsx/6nD97RNWFm1chmvK0G3H/fVXdLE6kbbsNau4gIjX
FyEiLeV3qHHbCjGvqA5mAB3eyV0foLWqrw6TU3cfIIMg9UvddY5OArSLKJsmE7OMGXyyaHO9KHT3
v78ec4DpX4/4xLYLm1RGk8601N1fOsW9NgB5iV30WnNFOQ3slOtRo7Hkqj6Hv581qBChomlOXW6R
F6q1JbzoH4Ic/9YU1HkXpI5iJubHQGKYu0Z/eoaC1ucwYTrTirElFncNuPpKVAFutMh9/BBILptD
NJH1pdHZ3nhGVZ4swPSBa5ffkXwkLBrhP4Xb/60zOL8x26ZNBYSFdtXy5396Y5MaEVOziq4qOmV3
JCPe5Yw6r34PHsv3w6dcT761uuTAl4XxJqmiGQuIFTKdKQzCMfJ/+KRo4v9ywaTAUceo1kV/xFUz
fn2Agjyza2/Gj0dY3fNZ3jv3GNSaOSh59IOHLxivwd4HfPzeuEQYKad7qtu0PWaKePoRrRGUEqZX
RXRqZJKctKAmckBZLZpHDfttkj3CKdQvQNXWRN20FX4yCYZbqJcgS05xC7PC1+rpwfbyH2GNJrUc
3KcaRNp9k/rp/dICtz93s5orytFBftiyLc08lG6DYSLU7WsUxNFheYyXgxYw3DkpnWd58oOvH82l
j5oYJ1GIZkOrHp1GvfPZ3pKGtmyuez1nzbObIYATYWg+x7a6XzoN1dQkj9J9E7PDn0pvyhiXFlqh
P0NAI++hgWW2HFIG3fpakdq9Mix8boj2H/Jiqo8LtNpzuwSQ5w49v3mV80suOVX/cRbtAuNI0WYh
qIribQFkdqMAe0ZrpPsYE0LbWxW2M3wzs581p7IffUcqjmD2yWE4Dc+5Hzf3ncvaZytxRGc521yt
9JUP3eT8FcaiuS2/isC52LmePNmSxU23YFeGaA03oWEVZ7dRxc3ovJ+JVzfkN3lYtVH5r3olyptI
BG3+zrLZbJwAT5GOAX6IgIVpxQ9MvmtyPAltGFNzDeg836J3SC84nm92Uo5fTCKKVpSm6hX/TLL2
q3R47lVVE02WNY9jujEGzsQG7fstkSzjm48XcYV5Pt6JyWbIOd9DuIMo3eaaXHez5zGl9WFM5SGI
Bd0inm9J4U/F0FZbEH75a+v0zjp3+jsDyffFrN2zkQQIef1bO8uinSYZ7rCvN8x4VHXXNESR8cgN
a0PPcY1SACCvTZ8ZBH3cNo4mdnqVGZ/mPvhdaSMvRL6GjSFQn+M8pCLTv6lCLz4onkPeE/6YgmOv
wgHRIxfvaOL+y2ajqrDBE5pVRCZiXT2GNHsq1aFQHi1zRsfdEchg7NSSe5DT0F6bZfWtFC5Ge9Lg
r//zXUNix2qKwItrZEA/1GNnrHqk2C8kuvNg4PANRx3n8/xDhCZBQfV5w406As0kIKRP8h828SXr
2Av9szUYt+Xk3nPoPQUzRQFEBTi1qdV2lUjMHVDXL5jlMsyekbb3DJLx4kD0GMcmdzW11nSPN8jf
fCyuU+6GW0cYr6hfSZ90A4DRuFJTKp9VFfQJDyBmbp5PfZ1Yk7XtMq97tWZCX2xWD16UzUJC+Z2g
J/cpSDg5F43p4+3DoTjDOdLOY6tV+vcysp45+JvXhXAv8vAVlwmxbvAnRn0UN0/r6mOnt0yt9Mrf
hhr87ClOLlAlBqIVYrVzFGibg24Hz67R1Gcna0YyUTnlnUPPXudePJ0Wdd1kOu9/3Aml014nSyfW
JmCbDUNUihLY3mJCxvxbIae6y2GYH5FfYYTET7uYakcy5NY6mtwdzGt/H0m4Wa0gKTXwaxjfNtKo
yewfF/PR8lJXZX6BWMydpBJ5FHYaPgG2SFNc0wOiOw6o0R+RWKhz6YvVhbXPWv8nAozhwghRHnUX
CW6kr5eTuTsxflm2ZbthmejJ17M7rdsJDWnO8u7TSTxHJbkny3eZe43xtUbznul1xwi8zt6UzvDi
Su9UTKbcLEstHoZ6y8TLP+IUNU6d0ye7yab36trXxBgwUGpC31UWETvL8ThF09e00Cs/VutglCsz
M8qHoEntVVvL/fLDa9fVIMFB8S0NY7oDc7ef8ui8+AHKAMC9FZkn28QdXKkmOhRjubU1BpAiNieW
LYDZmVFBmwmrddOk5R40nNio0R4Bmoxb4Zvx1aw7Hnff+mJNjfwUNV56HSfny+Q4wRmoCyqvRSs1
R/wYOtJRScYNClH0m8ksorAAGmyjoSXMGY73MTCr7NBYMclj9EjIDfWLuyC26k2TteMhgSm7qYQW
7LQaiDD3dXTLcodjyEL+Xir1uZsToih+iBpj2jNeKt4LhzVtqlp7pYYhO7uoCWNr4ElYXMQNNTXz
AeNJ6MbJowjclw4OV1M3zmML+TQz6dUgnSKeAJ6VliMB1rr4i6C/vR3qTNsnRfxi9Z7cugS2kSQT
4XH27WSTMVU903K/X4qkoI/0QyhLeaj7mkyEabozezPem+yxO79Ar260BYyqsv9mcFp/zH292VY2
B20zSYy153riUdICJFcKvK1KouRDcG5AO90AbV6TmJR8A4SC4giH52HpbNQGmcAfXoKifZOEgq8c
uLQb3Kbdayfe/HK4QluucYymX90Yn3MyPI9d94zcq/miRdO1zb5nBSNArITVVlsWCaNkAG6GWf3e
jCPFyIyVqJx6b2V2DPVWMAibBlSQ0lBvdmvcxkOEjecmyfRbwySX02Es7fvlXbX83mc9ileBn0D8
Rh12R3ELnE2Sc+P14humahdHQ6/O+HY2eS3pxrRdS1Ko8M9OR4ajB7Ohtiv/aWxg7rMHTO9Z5D/7
wUov0aeZo9HtmTl0a1eRJ+a4YJ5Vd2itMPxKhMZB8Kw8fsiCkCmUu2Tex2TSNfu0hFJANLwXW+Gr
MOrjKBhEZmj2zprpO4ee48Y6JthklUZmd0IMjt247L9MLIU0VuGZycwSxNoylanHkRa3Xj8uAx0z
C+D2hCfcLt1BwEMZV5iI7HVT5ZQTCnda3Js/k26me0/s84wbd2nh+fpKDtO6T/ocphJg0dqOUpLS
hN8eeRzQNc9HgirApJFTCe+osmzSEjR7vZxTfEEWZdAy3KRYJf1xCO5JHKjuM4xgXOE9YYH5a5jP
VGQezFXtg6828NfegCS9DkncvUO7DnBbOcGzdBDUGfnwyRL0x8xSBU954ZWPJUJ37aevi4RdmoKU
YakDGNUAMyfy/qA3oEiXlkmUvDg2tqhudIr3pKiB8mV6dmpq1zG2aZrTZRuDh8yLGQJVOaha1rtj
BynxkOnnPpEDnSxGYyns0ZWDkZAwLhYTpHzPslUNjbrkFUt/cmqtfrgEoX+pSKJ6ltZM4OjL95QG
9DJ/043R39iTnV8cHdObr7r++BEGHDu+sQfCS6i5iGeMlr+jSiN9uXLifTRXNUXLnSXa8u73hz8T
XNHfTxOcJEymZBy+HPfX5oU007gysQ+uPvCwZOwN85GaAiuGcA6Cmh5XV7VIredUVVsn1cUdjSMr
2XhG7Gi1XzWa4i9TOw2r3sG4h0revPbBIHANvYnI1PDbpv6XRmTbwMSerk93Q1eRR5AV7spB/73z
x7QB94Hom9Y4YlbXbjbLtyTa/fEHHOh1KvHmpS0nnwOInh7twJN3JlnXu0al5r2TUoqGjYyZOqQl
MvPkuRgc99ATPPDclyo6iGCtCcOBMcn+oM8vtHXH7eCQKqFsJlScecrrmKvuQaYgZXqTdDGyIj+H
TvsDnegs9aBCNROjfDRGMrzR9+wmrckv/3kh7xGV1SjKPRy45maoqd81LeCrIxlkTnY029H5pno9
Wg949Iy4iY8ex/M1YmXzUwnQ2YmTEcf1jCedT3WW5ipMDRM5yCROAawb4OSQ5rF0bTJ+o9Bn/Z7w
Pc2Bwu66wNX1jJASXJE3PsCGMNhAuAlVL2D9d3TRIA9/WQzzy4tmBPUlBFbWk165Egm9q/98PEyx
vrhlD9d/XgEs0v1KyvNjOkYfRh/Ljewj2WnOo42Y3QhAWTZF/UxQxvBgRmvtm1XhAXCklz/mnTWc
JfxVbBogkHL0KoellcdUik7/cEmx+p6LxviBVHh6GIPoW9yzRbUAbu4xOAcfYyH64VcmffPBmyCL
NAf1AcVn6RFMg7CvQdQ+gmsnXk0V6YanrMJNV1UnpxoORIl2ial9rjvHBDsVA+cYe1w4ZfPsRI56
yazwzRrc4ihyhsOMNOmjKggoMoLdb0cllPjBuQS9w32TKlL26PsctTScDpGC27ZcruT7kkO2NPbS
GDCkCEAr1noE+IWe7AW4KHFW7ejvglyYTyoqJF0OFV/dVuyXSRkn6o1tasHaa8cZGyDkJwhcOPoj
AjcYJXwdhiYmcBZMBqRND/PetM9Nrd7CGI0f6b5PI/1drZPja1EBUIrycqvjW+QcPgcMp9a3jiVy
Zak/auNRifbjQBX0JlxCyxSc9BOHuI/5Z4RJp51YEC+Gsn8oO5nhMyFEqfj4MUuO+6l/Klz7bQoH
xFyB/hNitLizUdsfNZEeNDyBpBwLR+ybQfVQsISG0JuvGHLNjpbQW9PX9de+SN1zRy7zjjU7vqrK
PbQ6gYhSm+ozAPNxh7nKeqKaJU4lHqnICJh6HMPBeLWa6lPShCPbm27tLQ20P6lQr2Lw3pxYe1JB
On2u8MiQNRSCqIv1Uxhygq6gI5WMWp4BhDBJoMq4x1aIAXa0NlBTSR6IrR+C8XaXjcRQICJfa1BN
fug26KXCu8jcDh+GoVbPWrUBeL4RZFIiTW586MpAak8F/UWGtlFAkodwD1ZEXto4qeOSQVuj2MPa
5ltbBMJ4MA2ln2wF0SKe+Zy960HNskessHQ7sRtgEgO9YdP5T91dHYHWQC9Iyy4pnVXSdgYCosOi
wiDOg5ox0/yDadb2KSegdG+ZYcdjyDOcYBzOviapteU6jG9xCvQnw0IbxbM6tOpBhlBSonwP7e3S
Tm+dUj9MKYMkr5gftn+z7mhLgH1GnQxn4UsxVM3NFhkxXZl1q2IwSnXcOqsWbBonzUm2u4/Ntp4h
Zc18SKp5xi7LV6GUl9I09Y+Kgvhuec0NUqAHsZ5iX20boDcP7eT4D8kwMVaQMEiXb0MU2cw6M2CD
cd6iixjpoPbNsznfJwJo88pPIfCgHyW4CcLqgaK1fADA661jMR6Dymmec8P6OpYtcCUguo+ibral
RWSwaIyMUwCpBVWGVDbHdoGUniB70BaWGg70ccBRty2qzSp+I0aErHq/D5l5gMcr6lR/afqtYYbF
qwzKnYxbd1uR24mzMSQagMHrs8c8vCiiT8vmvry4pEb4pXPhTQSXzqm758BPQb2GKSMjqV450CTH
cSngbMNsyMZF+WD64X5skffFZGXh8g9eBj0otw1ZXPSgIClatNU2jtkTDmXoBgh9jdVQdqSsKZWt
Q0tHrKAN9SN+qhz/KgPXRY3j50+y1oqLSapgb0DsJEQuOgXEVTWAL08JldtqNAPCCJXv3/TxtfKk
ifah9zfSRZRjR/4dAqpxmwk32bpDTMo7tKmDG0/JPUHKG73ujBMnDnND1haPulvAT5oshoOQq4ig
hsvjaLqzzf2S7HMGf2QejNq185Ns5UBEX0eY3K70zZo7E64m6BrGu24zfaF+X1Wdqt8rIqM41bo/
h9yKt74linOE1MVDcmB/16Vhse3BWhBGkz8jckPqf1mCrtiEcbZxNoOeH0dvpiV3gLqeUtg156XB
NPiLFHgEXQLjdtOaQfpQ9h0odg6g2tAS6myn5Tt5PDxl5Q1kfYobIcIjHTfWqYuzj5CRNh2NbRgR
jRDhwRs13f0UF0m0zWINAnRafyUjBb0HYB2AhLSKVv3s1zNj8RNyaXlqoD+q2bvCrtTcu4hOytnX
osn2Jcr4aJqwzteYfuQ9gA5QLTjA8rUY0nHTJ8SiDQI3cY1wefdxPp+ZXByq640JPmbTWcDnRxk8
dcsT3FPPrBCE4W73Z9BvGk+X5SsUNjNNpMHSFDRnmxPb65CSpNcG486pPZKpvVRdgsn2mmNj4eoe
HMN4QMezJ8y0u8yjoquaMKvPAJlRxW9yLrQpyqajkwWvwARxkkqb2AxAYHpoRo/hXAw7WhNTPluf
up4YL6LVo9vyUhMAaJhCf1i+a0rbZM2v30oROJtcr4JtP0YNB3OmKOuxt/Tdx/dZlE/3tWw/5z15
fL2qX9kMPJyeolHwzRDIc26+R69E+MT8VVl62mbIgp7BahXs4b8T6mcZ1lPvUhb0qZrO5P5aT2MC
HDvrtbe8y/x1CmjWI5AGMKA9EAwRQoCYf1vpZzkuuuBjr+c5YsgwQM5zXHtTFEBH/zMqXHZke/Th
dbBDMeBcyoPSQ9Y0DONNT+r0QZJHy7jooTc8YzaueY+O5zkPevnUZk548AfIn+O8ulQ6kzVIOukp
Yds6CJ8Ahoab5CS9Flv3/KFmPSkVemGPCDYhguXejwauziriaR5Gbbw5gCWvkKF3H2K5xrJXE8aq
p9rGXE5JKjaEhbsHPcMJacBe2fkVUGdHNdbjIGnHOoMyOQHp6hh3hb9DrLFKcw+4HvFZhwmBytVM
i12dRGrbi3KmYmrxxWiA3aopemNEVD82A5GQlk1FKpzMejLa/CQ88B3F1BWczcfP0RzXu7wEGaDJ
pqXzNRkB/STfJoOHdAsFr7E3xbSiEWleulddz4sX3fU2ZZPhGq2TvT1nZPTzgdAaw4jdZ1L3panc
e0DImCiA+gCNIfV71vJY8zYb03qlzGuIF1Stfl5eZJFXB0OOJzuZxlM7XD9gFv6EH7v0CCb66Cu1
kpZJ+AktK9hyV0QrmyABjLQzzaPiz1Yc9K+mo42HD/fw7CPuGvAMwc+hdlqMmZjF7VJzkT5YX1uU
p+dKt0zA/6T0yVQ8dnoCjegmwxFwJLnHpd5b5+WljuQXq3ch1/kyHU85mZXLHbfcgEaKrEKOWnQM
bJeVJOdmQt4dkPFgmYeoZQ8tNKu8pW4oD05XWlsDju2CB570cLwuX7mFAKCW23TDhnK1LAbLi04G
y5a5Sb7Rne5L5AblpW+7/trV7btqpuSJRMo15U1zc6A9l6UT3yfgfZwi9k6jH37/0Fni5ibaaLLA
Mco03cYDmS/w5xn21g5eb1nQ1Kigp1eZBHPWkcsc1X73zOyePE1J6tr/Ieq8diNHumb7RATokuaW
pqxK3rVuCLkhk94mzdOfVfp+4NwMoDE93WWSuWNHrNDrT4IG9vv1ahVOhABCi01VNOfoP6ZHE+ba
J5zg9fJujboXlU673blaNe8zq5qxLPIP5ZqIUGUMZknvMvBurQJBYehh41EM+/cjlqdzSuM58g9K
ZF1OyyNvJYRCltxbWmioLFsRWR1W91TZ07krx7c6K9dnBcP7MGfkt10Q4q8ENW5GvZypb6+5f4Qd
YTtw4hSaYDDNfp05fwE04n740JbZuFnwsGRKvwnP0TPVGwtxUvwk//cjHom/H4spcw8WuPHO4r5r
y8n95/dUwFauNG6XEvTTNquvZHRkXDHr7XKzqO/bvsp2/mRb4d+PnmU9SVu0l07H+AUFt6NZOs+e
VZ7yqVLgf8aixk9IaQS9GRhnTNp4kHc3RkzEnZbq+X3BFkvl00DH1Wo/LuDPHnELvGvrUt/8/a1h
S0Wk8G4Gcqpodbz+WXoCzuey7v7vx8YTHb5sLV79mv4wKRiD7RF/0qbhxN5wMGX6EoNLRbXtK2Yz
fGKNKTyS+AvlouPoPPBwDf9+koT5nxHAfRATk0vfXUaJxp2NmnSX1vLbZ22PnYIP6EDVwmnezNtt
3c7uYDo/eeXEzih/6StQj47HwrqiZOJMUve0XvlznZ4TUt8O1bL+rkVPB9jfJY9+aSf0uXZwLo70
TeicC38Hd7rx+Kk5bIIVWSv4e2TKTogbLjX1/xaZ5aYgd+V4dK7H9STX967s2rihQPWApLe+Q5Xe
r6Ltb2EOPoulAsnBAB4yrmv/rqSqAGynuoNK0zPIUx8z5IysDQuhg+wyIEwrTwygYfI9TUF6rFpx
MGboR1zo/BuDcBKM0WL4dOid6iog5NMwEevNPDY7Zh/+XWQQ+voHbt71XaV4XYea3k6PHO/fWUuQ
galVlGM8Aeu9Qiz//18slhoEWD/FNGo8wJH0+P7uN0OvXvpygozhu324CKk9OC6/KIXHuz+vccp1
jCfbTl5L+Tb0qShzXGoix8F5tudrl7YR93y0Mpo+qf2xt/Y/iLrPeu4MT2Yx3FOHgI1StdmD7Gx1
aKsOTBABtvtOLo89G+YYZN+1c4ovRHn9y5BO3cVmgTNZ6X7sLHXZHMe6d7LKvqKdM/zZYOfWrDra
PGPfIQB0/kZr+5/xXJJ/K5K1uUwzo1AAjJ2eQGv4HhcvxVWWUfPQGIgT9NUsxyR9k1ennDN2xc2S
eR5oAuiWq1MaN9XKmqezkveFMTnoZV3eCzk3FGCPd3+0FUeWdCoMuNFbp4tIrD1kJJH3LvDcs+gg
4/1JTeWq0mjlUM7DDj0TWGhyrg3cN1yhrOOf/czFtAFSniDKVrfr0fW3HRkw8Kxi8X8v47CCdlR9
t3Ny173R9TsoCZSiUZNXTYZ65u6tP2Y9XfGpRzXJ9WBe3YRy9xrwDx1dIfkl/ebvsgol3z0kVCYj
PsICM2VFlx2zFq8Xm9cGOr4xUn1e+FPkVGtx/p9SoQ9e8TBfT5+F59Gxob/8OiiS8OwP/Yz+vObV
Oa3cG9teuwuje/JgpkZNwdEc1PjSUC00Gf7t5C2XnGLSjg9VQ4sJL2f/Weby2EzsvOWUt2Ftq5e1
aKcHa8Ox/dcK4UCmQA2078tiOYBZLy658q17yxx2Qm3LLWbe9/rKM9SWzX3oktp9qClCoH1vODg1
+ST/+veVg/DAAun492/9/a18LYClpuzceWxNWJIXpl/wy4+jf5cmPpt2G8U6LTtq1Hjk40xOaaLE
uP93f5JOc9saeY3HH3qDeV2Xzzr3rWYFMP2/of0qv/8tY+x1sm+vx2LA5ZNjyt3aaAPp9Oaa4t+W
NyxkjKK/FemUkUvom0uFfzHeMJtTEozaOuVkDRLUb75mIQUBzi4hSjRcQ37AWNkB13zilA4Eh+Ui
NCWkj2hWRVSV3Er/LPOZGrMDJbsfyWD1x3V1ZDhmVnLs0LvCpER4ESOdwLYjv/86dpJaA1cs6/sR
k+Zp6bv50s/YJVGBd7yyn3WJ1ygfSph9VxDn2LZ3fyAwTe+dYDbsBm8jl2ESZOutjvWZp1GVnrj2
EIRwpgemo/+ygj1Kgolzb5rtN60KVB7Cb4IN6gZua2Rfdr2yX+PZyO79tebuGdaJSw6kIFFYl3w/
DNHzOJFIvCh3/hb8tRuiaicOwstnM9EbV+MmCyuVnoARoJmLL+Ws4IYK49GeJcpexn5ndNj9rRms
7mqXrIk6+H6G/AOHpiYyDwgHj3idbnlEc9Q7ZsjCh9kELi708Vdulp6TNCj6HQr+PVXP3KnHyOHU
bgeqZZvZPVRM96ESrYg3baPNwSdjY/OkSGZ/fVLrnHH/IyogzLYmlN/SvJ2M/Np0IVM6QthBokhl
JYXotB3vQGcwpMlP2Fn0RSfioXcokjUL1wlWSp552rH/bzLzH1dSjDMbB3rWn+l6wAjvPXrHsYI4
P47aO/sMfA6eeZBkIY9pUrC9AQFrFv4Y6Yzujq9dC7vBo2swhTvulMus2OFa4ykx6yaeZX4aSnpW
l7r8MVruV1vx0uuIwxYCcIzxZmF99Z3NHfZX0zyIRVw/lF0SFy3VkQ4FqdPsRR081HvkptDcxhdW
re9Uf3zIJay0HCy3VQ/kLA3kQ/U9JL+UIz8kcvpOrRl6+lh3DJMy4pNTwZ+6c/Sk2SWl1qAA+/Vx
3K45g0TzdwzQv7QWwyHLo27NDvTGnNBJ6ttKekFZvo/zkuxGiUACBhH8yVJA2EhJGW/a+l+h2e0Z
xBIkLQqDzLxgjOn15exoj1tO340yyPTUlJhxznpd0GsQiIYrNGaURUqVxvTome50oTbWi/ENNeHS
s2RZ1kryqK+S8wBMZs+uYgYBIl+uOvuNUxU0FqwfIkUG8iznXGsZyxcPp0fro/MqX4eMIHtE/pnK
bJPPWSkBV3c+GqHilNFn098TRjaswqSL4XHxKvilVvagpN3vF/27sb1vOtmo3rS4K6mskTEMXwRH
8Ei0uuxcva+CxCVJbC2UCmgO69+B38FjD2U80nrtM9fpfa9AH1eJ+9k4lR2ht1GRBOxMn7hwzcP6
4w+AsUld0YqAn4F8GnpVNuQjYFI84G5a7FMJlzpbPfdExcwm/HM/+rhKNrc40s72Upb1SMsRt1go
vDVeitYnRFKbiY/VTe7Tar7RNgPuabn+QsKgJhe9kQxFmJoCcVPbyBAk1P5NPIwdYc+X+phqCzVu
Wp3t+NhQUS3UdJ/Ac/Gyq2u8Is+niKu5WdoG7BH9SM9ZHaca7hnUrycSLeWNn9f7UZsgw7BTMk3i
QtNGU6b0az00uMpEIx54Wm9DpwD/RnveOtYYzdehOHa14OjEWmF02tNKm/hMi7nshtOQcjy1nWgD
0u2PI39g3K6cDGbXpwF65EGzpzu98aeTVR3xoyCiE1vNydEPI4hxIdqd99MYaYU2t3AG6VUXbx2v
2OzY685Amdp08SOgIlHlgrNhRc7kpLKQGB0F+QmuXKzB9SkS94kbYBdkevvdOA6+zBkzi+n098b0
CgEkC7MCw8molbeYBj88fb5GaeT9VBk5vv6Et1Njk2KU9xs+Q98OaCYo2SetAYmcH4B+2872Hus2
KwJ7y6oDOLNomXiysigZpu48gQEqHTdc66w7VgtVgqJiIle2jqc/FwGK8ZNG4gtjZP66DlgiVWqX
x97p5K5nxRFPvfuGM969E7znGwaW+crT5B2v906b/9cuqoxdR+J07pYdtzIf+BpR2byjOAdXCRFS
iDa5zvkN4/psTe6NU1hPWdIgVRmoFDgnIjb6E/UeA/zaSVoR9g2LCPkXos9lK5tm52a0DpjplJ51
rhg8GNqD5uGeFwl30Dob9jUVQc7mP8Ks3476fFql3l8I+HYB4ucdZxa8Pt4g09yMQN/mH5PQBTPb
UET2Yv6WLKXp3MGZ2Wj1xRQY+xCl4RFlAE7SRlZ0My5OPHZfNC4319kHFY8e1wASnhfY3toFYGzK
cM5Y2DCaVuxF6gqb7gwBHJWrYRsEe5eUaOtSVmkqFv9JqlTgG9RMdFSYxUkyQ1n0uhStDzU2pdsr
ctvxthz5EiR2zVHa7Lxo2tgeOFpFLXbBUL/Og7ErKUVr0/zQe7UbqUSwj4b4LxsVJRXmJRw0XlhJ
6VwIuXXpf9qANyBZubanHEhRN1OuabXsw7PE21XlFtudT1Vk/q7T8Lz1prHnCQhdGJ/ak+zHf8Tz
KDl33oVIX7FRt3e+VwGZ4IPDfTkyMsgXzoJpMPuns/gN2AV+WfS1hEPK9dWGe5qljnjI1afisIr6
pv+sjJKerSwFt4dY00r1Xc90LqzWwjN2uq49jO1ZUl4Z5r6MhVc/VuukMeLNCsVaBhCWKF3A5rrI
3oTAM7y6VxCaBcFjSe620l4jp2SnTPkv/PQafzESPDTncazj3P6xFBcM7shJlEF/NyzJlqvgIcuD
pAysCUfLlGq/ovdIdCbGLe7Emiro254x+EBYCbJS+sofG6aavuzanNGFhjYCnLxZjHBz3de8RdKM
kO18OGv/HL6i+MEgLBOX5EBiZcKdg6DnIgCHqIm3ljUCoWEB7iqrwq7j+bYOKCHpMh4rgBjhmOdf
WLJw+1KluCT+J3YeXHvQOHPf7yGSDzeV4kAdyhTnyqeQXOI8hwrtuvv23P6NT/4T2/0ypgOcRHWS
kUaZdfu+p6DWlNzTQFkGOARJk67jx8wNa08ncoEuyWMUW5Sl5gR/o7x3PEoEkralbDit6hjmphXQ
5cdbmVTGLQ55LEHdc7uliEIa1RGWuDeKmUIis3yu4aeCSOV1WL1PLE5xNniRpY8/2ZjxqWaK0fqK
k9h/IhbrhljstNPSgvguaknxaWlyEy8AbuPfws80OWE2gM73Bmi7Ws51X9CMAXx2i/KKwjmtZklJ
AZb50kPiBw1/9Fb3R0Hv1udFxQnNf1o/zbFJX2Qwe5N5mFEWSR6ON0S8kxWRDxLn2zjxILfXao48
H35ePuNh6rQ3oV5NuxnA2+sPmNbpm+Brj6d610IDjLKGOwRpx1eACvCsJOg+1ZH3hE3CnJqpebcU
2bvBA1fmzWlduWvBq6y5vcdmkT+2qhyDUuis6gmmtYnGJ1LrUVX1sr3V1qMcDKx1TUm0POFc5O6X
SYpuJ5N+TGf0bjYYLAfJyvT6RbB5mlfS5jM++A92ek36luaeLfHHVRMqE7r4XC+gYiRalJmiGm8s
XEVO5H7mLg4pmjE6oUHMm7tLX6U+w04JEbHMv0sdD2ZjaAb5RG83z7oTse8yg9zJHmxrSW8m85aV
hNxtNZLfCLZyNarhxMTkc+9SpL5b9zMBe4uYwWEqIKJHms5vtu4fephqZe10sPK+szbWVNSp0oAX
TTtatowRmYnDqNRb2/X5Hhmcq1e58qUhVI3loIWl0j+tvlnuJKkd2fP4tv2sDjTr+mHx6Juarzfq
0h/O3IE1+Lx8b3mq5yljPe8Ujad6R4g+aSM7H5/XWgEEcwF3Wbq2w2J8LS/1GYwZzbdl2QtCVKRH
rB3LNrqExr3Y5M8Iyf3QGe7e7pRBtzQAUdyQ3HAK3Tl043gkcTpFa85R0GwOqBeDNg2fG1J+pmg+
T9yErz2UIZ7BtwN2dtQLQb2wae3okGyikeYvNgkIn4WMKoEQ1etTONUFhdJEfbZk/NEz/1Gnr4JK
WpMYbD8fraR7BySAEGYRFXBN1wj9lSZVAuBuPpw8zRWRAdQvR4wo8Flh0e/Hp1FwmFq1BV/QGj9K
v9YeF3ZoEm6G437V1eD/011MTKOkXnUSI7ML1cJJ1Yu9XaZuaIoe7oEDQsdFU5OsX9IkcVgSJD1T
kAGmllhzsNTLHAw1ALlCOztjnpwKS/o0sWLXEqji4wh3wtliK3HGQC5GCpI4yeISD5651ijMWJTs
Su1n3mILRlZc9zTPORMURnJvp6mRZeD1kIiB1tw3LjaTbnZO0gebj9WwihpiaGp5SzObiuEqU3HF
yZqBG4mrdvn0wagHXe73e+n/ctHK9tXi3iP5B/TAsTaBKB/ksoKV4Rn3A4fy3mOTjjisxa1QJ17u
S1a4cyim5MFbcCCWPWBam8aebIw33CdgU+cM+tSGQaiLyJ2ADZisn9ZDu1g9vO+svMIFCxPiWo6e
SEE5URsPNmCPS84k7rv1wuHW4SnelWNR6K99SZ0DZJ4gr4srPBD+gGrxOQZ0Z1It6SNwSKMIpY3X
fCb9G41F/2FlBJxYiFLdZHh0WtcdHmHcG8j3psf3EQdt2g1vNUHPHYMKDpscwY8gfjzQVaSBlz7Y
yUQXKYPq5NEbRfQyJve3fGYiGg0UnB4ja1mx4GiOdgLdCwbyLe/gdlBrh0/BfxHc/I49LVCzm3y5
w3RsYfHEbIxFOOOFvno2WfmUDcbNUhO4ofjRQ084j2wF8WX8KMuyIxRwirmnvTnX5r4H5AxxJg2b
bWHYJzxDjn9F+r1A7z93tETGOlWt9916Q4GBHw52xrQ5FilHGgCCVK+tm3Go69jq299mrB8awkCc
DyxP3Pof3r5838rtX8PZwmsGbDN3rmZm3jZz4JmRpnxk6foR5hZJxjkehZyBtr4ifVLT6wrmfVit
MVnCnUXp8IQ9+DKqJdtdEVyhrIwzfYoc6Wf8h94BRPhKXMXbYCVmZTgsPTr2Z2EaVK2MSLMcECOq
iXNLkc8cjm09n1Pw5Lk+Q3H3/JtMrq/WJta41x4MLftYXevBrSm3gdhV7OgO6EOQ4yKQ1pWXaJtY
rTnUTA/PV2d/F6aYH1rNecHeZ521TT3p/bu0CVy7GK5YeGLx6BUrdC3ZedzDok5mPGInP8CkBdpa
hxSLOVNwJNgs7NfbZdKqW1HrKKJrd5qM3A0x6WSxb1toZPlbj9k35uYLAHZhauuwhex6m4sgYewD
ELbbcslmQrlMvy5I43n5wwtIsTdM3sqpZA1KY5xW6cM9njgMX1XTBMIsTkmm3Nivho2d9vLR182T
z+88mCVOJ4UVuhdCBNl7Kas1Tg9NOAzSZC8wPuvQBW7JFR/YVkrsfdmLbLFgCHukKdDQAa/gGe1s
K56AWnYweij3WkJ8V48NanTczV8bltg4q4iTVnV9HjpgmdO03Zk532hfcBe2+0fWP6TfvCEQmI4D
1XuSj9T8IvvWiV1tGePFIFMHbibSjYoHi0t/wVrgeiDDGqGa4xWnY7ocP/O2cG8MqpTrpN9tyXIc
cPSHWNO7GC3gdssAz7YiPTmTidOqHiLdaekDtiUGr20N5rz7107Dq92Xu7U0+XZU+bTzhv7OTRuN
68F65Ext94Oc3hOVGYdGK75Y5KYnNGYrsFJslmq2sc2ZWrxBwHyaXOeEzRbGmK9nweaeJVCZqR5P
k62+RZn/TqXFN8afGBgWigBKcutyePbrRsQlhufYL/XfcjYfkXnriGluYZZy8XjnX46qpl3VpWO4
p0m0Q+folmgEPgZAeAu7GSVjs3N1ElPx0lDfgOOw6SL4zLhoei2hUnziK4CtSpflvnXkCMt5PaxX
ziwXJ3EYa/8+z8A8X2Urx1XLzkyFINsxipAwCFJCjnPBnt19Jizq57kT2nRqXvRqOliesGilRAtP
FFITAyjrHn3Ko751m32yrD2bR4SerqXFQ23N0RzNd2x1E/pPp8eG9S0VPVSWfFrdgm1Rvrxi7/tp
7Yz/RuBZstFJ5Ejg3DEfASVdWtcga71VRriOG/bP1V9v157Yzq018MZOOFnCrOQ9EtJEpYYlHVjz
17INtyObtaCYSSNAQS6CGlMtcTMITcTqA6dcDyPL3aA3xocEewTXZy8SMEhDROGWPMBZd+tPsy9v
3La0MfEal0mJ/4asLHA9FHfO1PmImkGdocbVCeR18DTIdWzioDN8LNVNN+BCZKZUPfNtNiB8uQwd
WdHVqEHJDult3KcbG03g+TfCLS+zem5rSYR01qhZSdiviUrgY2+o/erz7CIqDB/GVHKh4PsJS4Cs
Ytx6ucXBgYFs6rXf1TJfVaaZO+ZvUl4kFL2WBa9BHCGw+L9jr7kwQyYYifmM8LH+yBK6WUq++RVO
8+aYm4h7XadNp7y9CrMBeyG0IdosbnRj/Zz0Vj9NXv2JGKMDbkAtro21f8jqWyx1L8LXrUPT5x+m
1cCGmZYvBY84RP/lWzBMr1OtOTdevrf4GubwY+J6mTzU4+3sD6OJ7yR7Q2mkjrkEjZJIWAc98vwe
4N1/2drdb6xhO2MpzomOG2Eq3Jb3UTu7eqfetLI/6K2dhLOm6tixJV8X8nccko/4rLRQm9LPWZ/t
g1mnJBR5voY1CA22ezqCNuVdXak/FEIlu6EA9O+v5YeEsmFChVArk4uyiPwkAARzl89iVxv3+VSX
8dDVU7xaw0Ubs7tJa75tTPnMcdwiPYFHsFp/5kQnWFjxCF1Zab1l7pjfdUHNMiY1e3OfCGKt7ZLT
I04kNpqE2vUDTUC9UsfKwjs22pQIuhUQ+dl6g9y5giyhrKnjqlww5TLoIJJM81uvDf9oRSoCa7PU
Fe0firmsnlJ6owtlLJfaOLUDnJ1NEARRJl4+x/oZNjBo5E0fvATXUE9hGJ0KICMss4gEMAHIftxO
MVs4JAqp9uprih4gzL8pS57XolQHYUoufLlmcMZd1e5CyXtPUrjm4kga2Y6fk17cju6k86pNinm+
L9B8uit7oE8Zfo0p3JrkM8sTFQKjIh6XaPJEV+fj3OTarrJd4DstIZrc2B7NRt73lR7xgc8fCm9+
Gl10uGl9XdXUPpE73TXr9I8kQ3ODp/TVIUFFWcFlqZNL1dPn2eAtcrrkifUGg5/5KRf090Jw31af
3ZChTyVGfTO9K0NnmCdFWmaSaWBM9Xjw1iVw5VDQINDh5VSUaYKA4fHKtMt5vf52Cdh/M7duJtzZ
Yuk/DH9FO6eNI6pyQG7KSH7qXg7nOeeV8jdoLEXP1kDqdUlzTFL87y+8xMHIyod6diD9U5V+N15+
vfNlPxYZ9D3d6leYuw9v2XPJL3FHrqlpwbHOOMcqcxb9YWsH3vmi2hcWMz9WQKCwX72Fd68XPOQN
jKC08zqmXod1Y37k0++CCEA/lW5chmnlYepmIsBs/LVY6j9ZMfBYK6bT+mdNB4wBM8JnaTvvuc/A
XRhdMFuMD6q0PurM8uDT0Ud4LTYWdYqqiA7brtwCi3zfXKs/yCmafJvg5mHZiOVsZwcTswWJpTzG
1jqF3uY8U3WDC9pjHE+pzFYUNwWpothtWgZ04Fk/0IXKupwQro4rINhmJES+pLPNcw4/jRYRiTc9
5mJM2d6hwC5E46gdD731O7Jt8A3ra2G0DDZ9iP9KTCY0UtYVijv+lh5VqyN1YQZi5LKyEKUKlX7h
gdFbcOsX8Yzd/dWy0ldb41DLuzf4oMSfTPUHtn5JtI0HPk0+sTWZ+O09g+G+nU6unv+OWVKeqqb+
ZLJ79TZXUmBImRFejsfB97p9j5AtdYpBrIWSdsNGGFKfq62ITXCii3J5mVc8SuZvJsYfXnMjog2H
GUmm3UeLl9lckoRhixIDknJ7f8nFQ2nTaZdtOzlB0tjaPSslqJ2Dl8b8Rj+Ey/LCEv6bz3HVy+u4
jUXL1KiRxIMztieSOxPnwHWl4Az9EfXtn9ciMguTuXjq1lgtfPB0hjAdNTATVCm6DnckjsoSylfR
2RdLcC2gebUEaVOOO2bcj2Qd4cSNH7JOF8juqHibADqWLMzXXO8A66W5t2P/y5MGCBBYkhi+aRMN
ouHRoRKWiZp9U+QzL21nykgOWWR7iCRqZbLyM/tp81V58ozlbfIyGadFc0JPK6OuwsTRKdRz19kN
yepcKBXja8mKTGHWig3DwCk37HV9bi+QuNiOTdGW4aZ2Sxxk3bBRQ2lw1oisfJEK5QRc0gmzReDo
Jbu3pQYRJAhkJZSqMsTTLuLwrlDWTsfaEPiKmohig81GLOOo9Xzqh4YHkiYRCXzLQQhjkRu6M32C
FlIBd6Jrw0V2Kcj5xJb6Mi3fvjroKhJPRhGlDSK8065MQkb22Dnmns1uslMdyYWRK6PUK4Opno6K
hk7XwizY/Iu3NpuB6eHztiyMzUQmj+w9yE1s1ySq81T3Nnx9rzzCtSISGUL2o18iFb8Tnnh//pcw
Xfi6Wx2Nynkys8bHimEgqnL5GBLi2SwL2q+OEX+V76Pez3HnrT1bXD6IKceJrricKg87hzavIZjL
uMpsHgBQEujVwN+fEKlPBPq863EvnRqU9XmjcAP/zcrwxeUTSAj/O04DNmkqKNjLhWCNkAVG2n4L
j4ltWK0HlBGcdk7K4Dy9VdgnG5EUj31THmYxTjFV1Nx8Wu+4IAAwyPtc1YBhcaQV+6n8aDc+lXli
/kuFVZ38qzZ4lVGcfiXZMXcN5i7PYkNK/KqlL2VUNGnijAqwoFqR5xYBw24XuXDAIl73o1drkpil
kmG20es2CDNkEx5MPeTQkVEqbCqUNnTAbClKauCo+l0bfiXX5TUgQCI478SjRtbX73nGestt7aRY
g3SE8hFni8w3kqTj8l0lJX3d1dSGdsM2f7DfMF7g2XSn4oJ4A2nDaviSVV1Dcy8T3IhOPtOvEfmi
/s5JoOudR8/uvIKXwtM60Q8eetetEQ6B+oKPPOqstePfLmpUO7L8DNIp/1A8TL58m6/+ZNt72Eyt
IQS3xx314Kd28uCUFpvskqqkwrsZFi1sdNGcHaFdgWDdf6U/byHpZL5Q7ladK4g2VVojCfvaZwro
lA45hxUUsWBSkUjPSm5nkSaPugmazwBYtqydxv3flahByRWVaHCBaBPIpz6XCN09sddsApzjweYX
03GG5iIyNLQ+9TAzbzVVONXXAi8gTqC9MwjpA3RdGVRagq5J5KTC6r5fuQML7snwJnqylvBqRkX1
4ZS07C5cPkWif8aAczac1Im2DUwYwEP30IAI43PjndZpuIJa1sDPm4e2y5xIq7lqp6P54ZhEyPNH
b9K0HVccseOUC3oFAXey9GhZ2m13tcB5q/fC85hWIK4CvdVZrOn8/rxxIlh0p4RGKpajlFRXresv
oxw9NQ6fWqYTehMX+urWMzFeJ+7UGts9M4hSYogrnsEjqajTSumRP7Qd5db1s9U5F8vyttv+WiyY
+nMRokEeqzwDia6tVcjFBNwQukc6Wo9T1kHKaEWxwxkwhsI9d3a2BjgMY6e27BPZRb4KS5HE3rwc
bDV/6VOFEbNtGjxMzh2SI/dNNIOoWowoZp+93dAqdC3CsOht5MXtIaqMTm4dtpey1j9mEkFPyTUi
shRfmV9Wd4DPbvvimxqRe6QKddM6SEhA7glJLSURG0QdzDenBnD2rhOujWaevedgb9gY/ptBYmKx
pV6YCBP6hun8x0JNIHhkd7ZYkr0zWim0GuNFy/1LkVcXw0paHJy6FuFrfkgJ/shc9me7QistdeNV
zXroraBW6lH9TnKgSqqcqcmi/Xkb/sGdwZFi4adW/UddsOkZOKM3h4+wLBnSffDNKd+lQ3d1NTqb
hWEBsXoamtjs1ufB0x1mCe4lRc0ckLRlmBFiMCuBG0cNSIkEuNJUNLAGt+ckzYDzglSEP5uNOrjb
FkXSI7Jjp8gzOPZ2M0F4nkCS8TklQVD+2rXvhji5PrSmGaNkM3YCjBUDcfpMchZneVnaPPFJi+sq
JuXVA8mfhSN2KfZUL2PRYLjXElBJYICiEhZvu/LaRLmy6Biz+cFoNPKBuoVxJPXdk9U89iBi3HFf
uFr+iPfiw/+rwNs6m+yiHtUKZ7puGVcncH6Tc6PyHGtnLf+VBfqvOT3pac9CmI/z0vUMVbqVPhSO
jv5wV2r5ukeKu9ExvgSGr7WRxBC7q4bH1qtX1D8pqbx2TkSZkx2hiSCZjPrQGGJHJsU52Fsas6Cx
I6vSEQCsNRbXZ7czVerG05n2F0eLmxw8twufHz/hDE1mrbQqNjU6QLPFvXYX08XFjnVTXzAOrwHZ
sYn9lVwLF849Kbg5hUe/ypMsRzA1bJA9tZU79wSRZzh3Qn81kBkhW6ZYfLgNKrJjNyTZXunca3j0
mdTAkefvDfTmXjUPy6guc29iZ+f60CJCYQHOLlWS+VHK1A6/ARljuRtrgKnaNUSCoN8F9kJjmqaM
D7WFhnyaEd9T/mOUbzT9hsq+AVimMXDLKhdN3aZojqdFbx+ttKI0fUbzVDRGLc14bxgj46nVUmKs
3H9cpzvcJzddQWaDKiD4CCCKLx3W1qBf1a3WTuKU2jbJbGe8tGTfdm5+b2r3hsigPerobNbgHSzu
TsHWaikDo6cTcQMGLJZ25dfw/N0f56LR6eYx+yy9J+QrAiwZuPx8CBTXYB+kIN4OXHFYk+DrLHzg
rGUD1ZuBImtEOt794bjqQvHsKtl9ouD5HZl9KMjO2dUsDSFGYwCC/md1rnPwrCoNauGqPcMTLkuK
wm4rlv2ILs9/vlCj5uiCJGTvwZ/jS8n8c4aTPkxxiLPAR9L7+9e4HRZnXMBe8JfvvmpXnU6BRT7z
MdwGEnUS6zNetRfsSQBowbsOhKcQBWHI8ypyM5N5TKiK+l1Gs+em9643F/X/uDuT5bixbMv+SlqM
H8LQ3IvGrPINvG/pzs4lcQITKQp93+Nv6gPeD9SgJmn1X7UARr0IKV9mVE5qUIOkJUUx5O4A7j33
nL3Xfu1BDAnF3qrUuffsW9U9GmydJpvPfplo5KFNH4QhO1quI1JApK9wIhGsR8iazaY/R4FN6GGu
7UsUr89Vis1uzMWil1ArMhebpedDN/CR8j4DUOE8MKoPbZs+OOQ0XXSlXc7/siYJiS7Lqj25WWiz
c0TYMls/fWqdr6iZKTz7rNrO1AHq5mAF8ESufX6F6DpIXgQOKoVjfCozr0TrqGO5Dkk5ma+YGRD3
DJH/KvtuOM2SVFglYjmj5DokEIR4GN4Gr2MCLKmm8Y3O9wJMQlyws5dT0GSMVWggxbbQ0FOSHKYv
9UK+feDXElGLJ5OSeWrlUulQzeMsBuNBs7QBreJYeMUKJGWgaicXzfwlHWny+LWx1ZryOjJLeeyd
bdUzdO7CVNlB3d6rhJA8ZAyBlwRVMMNUsAWbqXWef7+JkQg4hnWTPZ5FDx2SoRBzRo3T0mJfz+QY
a4Bp1GU9rHaARfO7beXowjTJ+Gf0HvPh0IbPmDkhhfkRItOZ6qa2GDFBceDHZaOmJo3lKqT9taOe
ek8zagiYHmxlWTtsPYVcC8+W4Yno8qeuyjtMrE6Fww4jTmRh8uPhMdjAKkxzZfHEGvlFVKq6lz0i
KmQgzlNFZN1ks2uAZ8/ZKAnRLuuo8VwKJFDsNGnyRQ6eH/F0dNbUql8JzA9HkVngaYfeXQY162OH
Hk5pM/mtjw2cbvR3G1BWQ8KuFGMUXmla+j4RQI75ZMHDgAM3YhxCNKJ+fwYsvvWrPLhDpYj61IfH
b45x9NAJezOEGpyj0XrUZhNllRSXlO+qElVu5qYQffRxaamyfG1cesSoFfz7VOsNZFZcutBk3NIH
9fi5D6n4ku6a+m3+PECn4kPqvXOUfqYt3J27CZgf66mLDLa59p31RTUEJ5imz5NlE2Qg8GSlJafc
HYZrWFBml6OH6SYZjtjdq/tSUCzO9CTCD0nKcjOUtXHibUSK2Iqlxzwm4zeFP18PuCUx6HJ3IeF4
tCABrMifzm56lq1ct82uuh5lcOUTNqS6tSDLhJPFHZ8qGjvG2CK3d4riIZmdJt26rA0co91whcXP
OANf/YyHCYgqvJh+eNbisNWWiR8CF2D3DY7I1cqTzmSBMMZEWZW1+pVuU3IYfKMnfCV/ngHr1hCA
fIwNcVe6xcjeZV0VmbIOGFp8HKpy6aY0b4bBR/5YhQJjWKfRMiWmViZfyqbn/Bg2cGlgAXUoExcB
2LFNHANixgd3iCxiHTJyUTdCAwjtCZ+sM88JDzKlJK5ZgK8G8+LJAz1/qEgT1nkeTsHNFpJPfA2z
LbH0YRwY9JuXGQ/gzh66docSN+GYPCkFBTFmFb0qfyKNepCyNMO6dJNZFzS5v3EN3M6dpehrNfY5
aE+XxPUrDOsRXXn+Ht4QBrd3iuI7m3TCY2IF0XozP6c4xTdN6TJJHrpDJqS2mFm9FHbOIu269EEJ
S2uTVujyfv9tT1VfwR1Yl7Jh7MHhOd7Fhv8Vqfk+wvYe9Fm5FXQh132mgYMHBn7HH2wipzjOuOpi
iptIAxo2SboPVHnL/Hoz47lKgcJ+JtL1SYIyoh6ndcN/7FNSZR0oOPOCiKES9EUab8wqRjqQc/wh
loJDcmbTs8Lg2fXeB0otS9ZF0qqnebPNAvEmG7+F5BF2p3r60qh4oKBxa2RSXhiNnNikp/X9/3xJ
7C+WnqmXvMseOnoJ1Ev8SJjuW96BFJq/Gw3CxYuuazbNbg4WNFy7xG1dI0fIuQnkIIwHJa3WRV22
L2lNjYuY0Dh7WRKc0DDwg5aGhkS0Rt1zq7U5V3j4LPWj2frOPrUadzl6SfiZfEJGtabCyaI0NZoS
U0RL3L61rm18Cazi1Kqf+8IN3iHaoOPQaFF/UIOqTMJTc9891cdsYeIAIN3mpigwxJGifKHH21oF
rpqi9zZahApAIDWcw6JrBAILjc66YRbNhHfUn+Wg3aIkMc5lcPstpNaJIalVn60yJE24sJxLn7u8
iNS7QlOUDzoYiy4Sa3DAbPpdkZ4Rld3DpFdWwvB4cxO9kzzWlw4LyAEDpLtLQfqtZ3RC63XXfjK5
heGQ7+fI8XRwHgYg7HcDqafPhAXSZbNCgO4KeeTG5IeT7Oh1X1CqjyzctVTCo43a/Jz1UU7vDVf/
WAFvVlpwo7mroai1iE2p47LfdmEX3RPxTOy3oKM7sNPtw0E+fLDRwg4CgOdNeJV4i0QEGrdLiyAo
2ktQYpVXNPQGk31nTNXjx4Zf2K2Dsp1hFUY/peal9AaRvPjbPy4OfqmMQzHXehkBmYhTC9c2aMgq
bZ5Dmo6o3Hrl2Ps4VtD+VidPwJIMovO8nihe2kOjswSOFRCEClXIIuFB2c2A9nFwxj19Cg4ODSNG
KyqCV3AG9xYrFoHxAxV+Xdp7VY0KMhst6CjYzglzLvtzEX+fK5yEfY3jK9wnvautTRRr0fFjf88i
a7hmdn5rhXTo37Ia+QJjIIKPYk0k6UNO+s6drYfiIWT2Opo5USSqGChLPZ1mTbM3nZJpTW24eBkG
i97j4O65Kctl47jxMsBgsmJ4fFBRVF1qN2MuPtmAmCXZ9x8vAVGhgt6nzXeG5eWfBsSBk9gOrEuV
5wclnDJVULkeTF/cXMWNt1rA3BFtAEw8uEI5SvudQ07nji2WxhMwIz7L6ZeIWrmSHDOFLGT3poIR
LYlchCUs//iI0VKVyZuARlBXTfbkleoZCaBJD8jkOwr4pYIz/intOFspocDmllen0EyLC643zgw8
Dqwlw2c83nDYpvdk4apqWoXDGnb3Dd0C7ZRn5qrT1fI0c2Mamf+G9PlAkhl6OKVmesky7lAxM+Fn
fCMJhSbiEuGVeKsYCfBYrWfIb8REyKgNcd96OdiCRO6R+dyFsZ8vZ4yM1obi6rU+qleUfmjdvwMU
4eng/3TS3+KaBlNRysv8UjSa7Pm2xbfGsuoqa7/BmEs7CfUZQdRfGp/ZbVJVF1w48tHpniEdbMc4
9L96cdYuI6HRnwxMZxOpzFPg12xnTGrTBsmGIOhr1hC6Z02xAxr+yAIDNjDUcLLL/3ZkwT7TYgDN
mJtbvbWfAcbzqi99auXCs/YaSiS8lAEongLmMbhAAI8V5eR8bstbXV8ilkA4Pp3UEFN56yoOsu0U
HIH5IfiugvTL0P9v+oSSFo2fscOFjLJ9yhxo3U7sw67FD2WZyA+Lul+3pB2v2pk7oIXxvougKKI5
C9aVcELOJZTI5uQ1hjTAQKPoXysVUUsa6UtCk4jCSV0oJx//V8EZQv+lJL27kDfDJhTGCQO5Q+Eg
b63tM3fV05e0sqJTCsKK1ajJFk1qGittQmBKDEtHNyjeeoH3aaZNDiU6FpVY5IWe2dbjUJE8X5bf
yWXEkqrHfMl1xoQgape0HjuGOC1aWox+GzsR4V5x3ScJcehSsvbMsb/IUfmrLX2XrFOdjxQqPh9K
dMQgAUbv0JJiM1AhItei0ulclETzkSC3LXVP5Igy1khMu157SF1BJzUqXvNiUBjDw+WQ4DQXJVvO
vFbOqyarZ542OiPhIxi1bMlBkPS3jkLQzmgcfIQRa/4RUa+3qnNA2dKCldQphgPrSt+pmve9pW28
iYeE4eqc7NOdEKIkOwc5z3ZwzFOQ18FTUp+o6PPPtUiof0ozeAIIYn2sO4IbYPrNerJ6BKNXbezM
EUseW2tT2lV6yJWUx8k0HgU4lKImF8vyyzdcmSdNZVYeYOS+dK79HdOZTiPOJJTYHa+V2X4aA9Fs
oDDSGnCF+5QR89n65nZEyLJEGd1cslrZkSssAIAzCWV2hNMzDuBeexzIEt9Fqt2AkpsKeKUmjmRe
VDzVZreQ9YpHd7zz9JFBIitZZ3F3t/6wTQuKqsHE9Cx9Or5pau5bBDIn4fQvHoF3R0uO9pE1MoIA
w8wrZo19zFnPXCK0nyqdQ6odixvLVvgtiJt7kSQ22hDvwGRtWOV09XdDrpV3NrftIioZnfVZY63m
3X4actNmG07zax7qx9Tu86tWFvSmNeqCOeXEgH2/H2t1P29mcrJPl0LlMSa1TCemZcogmf90KLwv
pMW04B2djg/EsteBVz5kWqdzlW3nIOPuXsT6rphirYpcv686BROA2R4CHS+4PZ5AljRr1KfJ0+AO
I6AIKqiY45+c4CIQjohAn29hiIsPGnTWAw8MuqixoUY3yF2Ralve//6DKHbljkQ12pKFf3WnlsIQ
u9+Ri8kNhus32qvGpuwyGZNrApNS4tRdWoltHzhSfm2R2zAaZ+1SjIioqtxF7TdVFX5qH8wA7ALZ
xPdGGj7ih6vhzXj2ZBZjOalMf5U2sAKo9wcayG25TNV47/cVmXJEG58bB3lRYUf5tfYYyepsGvWy
zytjhfvzM9pKENNYtpfSKL6PCBD2MdpA9i3P5iTnr+Y4lMRRmP6SVbUfQ6yR7I/eVhIPcM7TljKH
aQaWBEjpuesjl+s3atYPO6Ug4m1itV38Mrl8IImlcDaNHxGyBgh2OkBHJa1BOD8omaaoVWg7/uRW
4GAN6oqpSkiGUlE8m9EQ0oSjI6Jo4YEPBhpFg5d1/qPBbZ4ldJqlTDTyuSxOyJUTvBRtuo2T+FPD
iPNOqeRLZNIXzEPW/VR7RBvYPcsWQFzWTETReSGhZX2X1HSF1UyaT1GongMfrn+dSijgSZfs/40S
Vve6HgmmqT3a7oPfM3O6M+XraNOsWUZI7gpcZFu9KNl8rpF759jPmvJs6bfSuFXiCYXKotTNhYXz
XhiIqql5dENZsd6SIrM8pNqOkGADxEq9rdOdXa+aqsCz/jJU91VzPzV6/03V/dSi1SSpLMQlk7jc
lfigESpBn9e79Z6k7zGuCiquHh9jQPwE4u3iO5ShYAz2CGt2NLtfVGcSzJZkAFQDsM3CXvgGbY6O
kKXCqG5kTTIH9TEPIk6/VrV4RLe5xp3FzhPqj8Sev+a6uU4zuEJjlivLyJPXKq9POiARevi8ChHu
YryiXtaCxrNksmBy+YZC6ZlsQq7ulIdkp3JvWCG2fF2g1426B78hx1xlyw/d8pFDJewjpsa4o2sn
e6pwXIAji/CP1DRdhrWCVRu5c+dGuNp9coogpWo2k83CYII1kosgEm3taYjaUW4qhkrKmM3lI0V0
l5Z/kqWq/5ylqqvS0FSN4ajQTE37ObY2LYvcqfuwoKudrTraXXfD9CWyr1FFuV+IIWd4xRdLy/li
Wr99O/+ZV5N8qTrIYEp08Ge6twfDI0p+qaQxiQ6GivVISuP+40tOdZt1HHt+mSK1/6Xs8f/fYsWn
y/SPY8UP72X1PvyQKj79wkequKL/qiIRNggdmdLAhWWR/tG9V/Vff+FHOusVISSWqeo680piZ1KC
/Py//iKcX3WT6BbLMRDQ244K5XdKpf74kWayygIpsLU5WPxfyhX/MTJVAhAmMNeydcvR6ET/XXiz
ZZYFOCOLKhHBYTzevJ2SX0LE5G6JaMV8nwiPjb6vxCOovSTNDnGqbUz1wVA9OsO/3T3/MChZaj9G
7fB6iEiWU3Cv1DVLteT08z/Es+hemQKlQnrkmeNjqZ48Cr8hdZY+fd1c72i+vUn2HoAaOA1OmjNZ
TKKdq3bXsk5vkJ7P0fgagM1b5Ka9ZzC1sBCJBaHkvBvcF9K8MxSQUY45EadeBy+lL0/xlUFb7517
vyXAqLxF7bCDYVI13zUE8cVYrAuD/PK0we6d4yVgVIpdheA16qGsfTUI3/AbGggLFf5EHPhrr7pN
QHaYLAgxFwnyLE1gMHcVWsUMP7WEERoft73Xm2ZJwuWy7rZVGCxkhpOVRafDXpmihgD3uZzeg89v
DmqzinERmTR3UaPEGTInsueAEy6DiH8Lt48wvmECXuaSA21JDPSAFappVqFW455j9QJ2ZGvKWudN
OZKQ6f6b1y/KLF3qrJlUeaJbtZOKH90o4ALsaqCAOMAmpItebI4NVqktK5r0NHQkbCIuFeEliFAl
kUIqpmoEmpgs+a4EBeAzGomcb7gllqgQkXYvJFhpQhOnz8/LLjUqKxutG0E3Cf+UMcY7JB/gF+JV
w7AyxMJsD9pa8onb0S0YDaxJGz1slor9ktvVIqVsqLMb79mNrt1EDU6WtcXc3nsX/b4fbjHaAo23
rnSIq3vgFUgcZEWe4jSERkIVoOIq+fSIpGQAdAo6ZnJVDDoA/puSr72thsW5hQOVvwzyW27HSOYM
IMMqsNWG0QZ2Qc54XYA2kBSXHD6+qtfLhJHRJCrVRlBWMIcdeEUebuzKW9tC2cEdu5/e7sj9Mrre
GmkhCiwdg1698FtsAcq3eDxl1UsXnJz2ISrupxMTiXXkYGClJkUrKNZucclheZic09L0W4tMQBv0
laWQd2enC6e7GMqdnr3QGAO9woPiRquxuqGqQ5i5aFPuRA0ek/eucdlNMIEg/jpuE64L/MClaXA5
yc5TArlAVr+MKfhCA7wkP+swk05/b7oOAW5lBF20oR+q9KLwRJruA7eEC7CLhsyi19ExGNpa8fw1
BM21QWdtuk0s2m9qzw0nvTUc2HVKgK9rR8es347FSPgAEx9kRf1E00gUTEgVu9rD9A618N3nKmNI
pK3vQm9SMC9621yNd4KSUpdLgIYbkWH85ZnFGIGrKV7hSFxW0M+G2iPmkkchfC+5iZNqq3QA5niX
QfuuZRTe3/ANIN30lgE3H17y6aMsOMgkOIBbYHSpiptY4ZMY3XVm5Xd1xDyDQV0o4lMh7Rsr2hqI
3DPklDcN7Sv2dqC4/bORCbj84lx7YlswInR1HfVBsqL7qTkkVeRQJlBw8Hqnn6pavs558EvrS5ej
5eX2zCVaIP09Itc4QgXuwf7Oe9gZ2O+Lm0a3Lm8gAWffSNKh6F3j+bA1bS2mwrq/t8SjxuXK3ClM
lxfVvet1jZSPxIOEDLOYe4qr5FdMLYttGDKBGUpsJyZgJQ0nANUUXSNeX2NG975H96/QltO62CYq
S9u0SwQL2q+0JgTPCvciumK4Soia36OSyywoy1/C6KsPNTPP0Fqk9itSvoNszTvCbeYqy81tziIv
qDB7rEEZwYuAAaZ7d3pQeQ5Uw1mqas3UlRBGdickGgvBkQ4I7kpqLGBmBPWpWSngF1QAgRpPNapi
nsW4ACdI2mh/K/pbyUMUsJbqyfvAA2jRDeLFiq5ZVvDUp3Uc4S6eXVYw9CtFzznIXccKwXm0Xmxi
iUOTFTCFniDYFol41odxoZT1UikuReNtnELfdD3um8RH9Q4le2OnxqYKvE0Z929lRaPC0vUNktND
R746x+Hqs2MqqwYt4KQy6hnJT2IiEhlwBeDC47UGyTtHRRAQ3MFcFIMPJrEeMuCjjf5Qhnw83WUS
DeO/W+GnIKRzPa1BEde4q8G6eeZe7+LdRJ+KK9g0xFhOG1Dqo7blykWsYSZGTtZEnB0OA7jMgW8W
lHscXztVMda9gmW1dL7kRKmotTg1CYNREU23tvcn4XVTQPvv8fQf1Yhq23jQLBB7wprCDf6w+zeN
X0uHhvoiS9+1+BIgO7KbRcWu6MbOYrqf/1CpXT/+y3/h+HolKK6u/vrLf/XvaQTBUUhZwjBM8eO/
F/UTyr1Hz+aHJBN/69TL2N4G/VufHGHm/j8ujami3rJ8KAPm8/++fc/uvibv1VyZ//7HP35b/Wfh
vvpaf/3hG9aAoB7um/dyeHivmrj+9//2UaVNf/P/9od/eZ//K09D/v7XX96yJiVw+OHdC7L0j+Ww
Tcn7j8vnTfk15VfHKvrbf/9LGPyv/5n+7T/+8vUvX9P6axnVwdv0x3/7H+N78rf/+Pk/+lFiW9av
JmRmIbl+jkb0IXGdHxW2VH9lxRW6o9MFp4+mc/l/K7DROv5KBINmqia/gmTZ4rd+q7AVqm9LcyQI
fEFZbji2+FdKbP3HfD/boPIXui050EnJGdr46aYuC9eIArUadpH+Reb58LlFlOko404ZCIdOAJdu
8Wzku7ppiNm2FFiSZSlXwuuUT2w0cK/XWauj36jCVx/CFoE3ar+KUqoJ39JuQi8jmiKF2NdmtQp7
6+AaY/jpD9fkv3hQ9B/PCbZUDZNEEcPAnKnxYf38JmovMiy98PLNkCovtjM+hm0vj10RrNgp4puH
UKUcnTukvRZWnnC4SlseLcfMT+ookLF7xa7VphSwkGHwuveM8ILCytmmukP9OiMVjbF5AssJ0Fs6
64G0uyU9Zbnu3Ujb+aW6/+fvSPzdO5LzM68L1TE1VRc/Pfu2Y0FLsbV2gxEhPVCAWGt58WqGWoXV
Gp8mQJAOyBSrvt3E2RVtwNYAwLphkgDYQE2cbcbBBKlxPdIZtEm8nv7MKER/nQIWfLLBdz5x1+iF
e2NnuM1rPZKjC4QS9yaoBiachXcGSn2UiLOu0qwOYf06JGF5c2KCDxp8ImEHkThXvXpNeCp5BaHH
pLMo3Q2DLCJIuA/YXARvAUckNY8NmDbtwfMntXz7k4/rx9YENwCrsz43JhzL0jmX/rhUlsit07Ys
+03q5FuP1hVA2fQTLlC3aBZNSMbaEEa3qInoiEUT9kdzcFmEnbkbLA4GinzxGq95Mbv6qzEYxr6j
gVz37l0eltpdicyJBjmHDGKVWhHGN2y9oJGD5tJ2ykFNudeG1l6io91wbgyvudmeFDa/Jf4xb1t1
uII/JqKokBYEVTQXg6bbsm4FZ1QMxsYGmesL9bi9+uefi/bzbSRU1bRUPKac1/lc1CmO9Q9bFsgp
dGV+huAOgSk2yeYhYgDqKEoJV+t717GZAtrOccSfAi8XK86WlL2Km02KE6RXo+Stuai7YFKup//9
yeubrsvvW6otp9dnC0dgEKGj59jTFviH1yfp2aPLH80daGGcC1X+2MrJYiWN+k7T4ARbeDlQjY6o
BWknn2kUU9ulaRPCvff+JJ/o57WQV6PZusNtRJSubWs/b7gcvcwaOJcDDjya0uNAlOg1w6/Y6pGJ
MlZ4jiwBzDBtOTz56cGnrgKndBdZ1U1NUgtIpKdt3KJSj7oKvFRlqnE04+bsVW13YK7Tbu3ATjZk
7yEiUmGiES3EvIvwgT/7YH+sHaYPltqcTcKZ35Km/7x+QIAKTNVwYQIkqDbCEI5fZzXyGdVJ246C
1iin+s7U11qpJsRyMKd26ohH1FfjlDPAOK69TrZ0WjJrXXv6sK0yzOmlrck/yZj9KfT2t9dq2arQ
6DdZ1s83ad9GnWEwKdphF/HJnolpDCAjONRGkzx5772BTwgf1rGNOED4rQaGirvkSBAH5T0an39+
T/7dZiLod/HRIQg0hC64EX68JyvHk+RMmN7eiZ1x61pDuB6U5h07VbImKa9dZhHn9FCFnZCHwZp4
2OgAToE5LWD4D646SJ+lNtjVEg+Qd5jzA5uEDvD8reFK7cJKXB2MgBA0VLn6OktHpJpBlHzEtAGg
fP2TdzUFK//4pNFFs0ng1jU2N+fnGyLVhf1xb/dO4GzrqKO5oYD1UfQuUxHWAyQdB/vO6sttkTwA
JipPs+AsbI0ntWn7CxL+Yel1ecok0+pWZQhDGOF1f82t6okhk3rSnVhZ/vOXrdFf+/sXDg2DSslm
pZDi551w8AYjBW2j7D52ENvFUNuPBUeoPr5pxchARvTdEkaqvuqNUjs5VndEEdJfpTvAhJym4m7g
X01uvr0M5Q1EmAZcCul62fvtvgJXyxQab1QFAmFTmNmbocfONhz9w2jH6iGpa3WZ036Lo+GzOaVy
okJYNhZKMmD1HDjS4NDZ+OeN7g3BHCmr0ycsjElCoI7GulRucGwFVGZFWRnNADoO9DCgPRfdwVRl
ZCazSm2Q2h6RqLEY+vAVLu2DYvbho2bTMhhze6On9gbWuTz2avWdMBFnn8RA5DI8F3lqrXOdXIhB
kCLYmEO6MZgMH4ap+6N5YLvFFOKoNx6Iui4W1zkx2RneGQu1h7ChyzLeGYZqHufaSGnCT+Rlhpse
ITfYW2OHOZSYF6fr7vSK4ec85FSJAqw9XzniCJYrVZPRiqNXCGiYeEXoLCOSuYdMR7rhITOcl3eC
Om4SixeOX0ZV061jSSR8pet6G3IaeuAjRKd3Gv4jJavSo957eDVg7SwyE2AnrVcDiWO8SWkOzBe4
j3lgPAKn9y4on/+cm0eAOW6ib4tFFpX2af63VScM4W1oX3O1ZtA53x7Sy5dqUvUH143uS9BD1Fbe
cAYt8M1G7ITzOgi2mpteuiy7zZ/ZSNmzFR5eGl+2BnjjiIZdyKyiiavnueAyKw7L7kD3mdk0c032
2+m/lAzxypOoGQNS65aVbxLOZDXiCmH+oDDqSgt19GmmgOin9Q7OGlAYsD6OmgymF55vw6yH4Qt7
zndPius5G1jf11nPnCsWCESJ64vs0RC1dJ6uRr357o55vKmGMNn5tbPM/ccaXbVViODejHz81UZ+
J6sqJ5nq1hMOeHVaSBXz/SvDRp7NSTqMKR6kAKGle+qV1VwN/F7l5Qi5N5UjTSiMLbnXVaQG58b1
xgNyskthV0ezya1DZCfwOj3t6yzX0xPBoIy0h5sK45zuRG5+iWlm9pI2uSQQTzGGJZg8OFEECcU3
O4XmVXtkH2iR/6kv7PBOTNGcHjEDRRDTQ05bD7xglV4DAAMojorxWKRDcxsT5PumF7NKt+6DYmtb
K65ZFLQWGXNHAkfohtUOK0H10GEJzC15LSXvwIs1427+ZZSYSNmsJgVNcZHpzpyG52qNyii1NBTE
DcCptgXF1IMa1Jkq0nIlT2iODvNSYw9WhSPEEFhsGwHahJgHLAbvoZPUUXbvKCBujdJLtOEGXk2T
WpsoIeLR+LtqIbp1mWCfAmNMUKZiIphgVel7hTg8R+BUzmwswKhI8DyqCzNNFaxiPFJzid+TENGP
3ndCnbJDOSTq4+DaPTOC6CmtavLfFP1iAGwkhTP7pNDx7F0tOwUNWuFZY1TSaHEwXOXLcPCHr4Xs
HkWR0HTRhnETuyY7RpnUyp2SCGhQQXDzAWbQnJyORcjQw302YjUnQ3vfgA3fzxq/hMyncaryFHGX
BnZJ8sFUYkZjARJw2ghVq8zuwAbW2xyHA79dNR9viXO1Br8ms/aeY3PMMc2TrmEbTtoessScgwD6
ZunSglu2cU/KedWgZOxzSK2J6D+uOxzB8EDgxdTsGiQ2apcvvSmP6ZD0iHRRiJL/eZE2eoLU7s4+
E/SwQCI/v8DE8kbaaSDJPXfyj9Y51iEVRN10GMPrdOoZQ8H8RPMttE+tJCQauE3zAmXVadfj2Kj3
Q1O0jxYxMqALA3UJ3AlHpm2X9/iVakKQ8YVINHiII5qthhgCUBeyIDaXZTqdr8sQbvAo0R7rCJsm
+PxkpmBbZ3WsMueAi+1DId5IH5eTUcHCnnJP84B2xPSO54NLVcG461rXWNVNNGw62RsPvnNHU3zS
g7fPTqCM+94tqzUp4T78zSmEq4mV3QBYYCWyNtoQDUm3kcBKPdYvWmB6S0xxYAS8fZlEyn0OOHir
1YV/TPOrYhtyUwFA3s8Pc+72I4SDptognH6SniwXMTzJlxY7XFi36itYIgI62ZGwcqLocU178fGy
jSG7UysbpUgdHBIkI9Avii8WSKB5B3VHNTzlCs3CsM3HU14wWJmv21zC9ErWbkByi/O8M7ucpV11
rPa2pxPuAB6deAL/tYvAtOfGtimzYze47pfOwvIvIqLc/OZB7xAcC6VdNzzShe3e4xvSDk1TgQw0
eADbzpPHF6BTzhYDK1cWijYe3SCLzw160jll3WmqO8QvBpYDQWTmEtudBrJ/lsx7nsoJG7tQlEjW
0pJklWWT2P5K1yHxxaQK7meEv5kqydK3dPV1tj7ZevvYgZ44KV6vbxO/ejZzDDFzAHVjuds8dSA1
qYP9UVqA/IW9VNERZh266kEO4idCqDwFWygKTp4A2kIq4UM22pOoLO2pqtuj3qkqEqaYlDnO2IvM
Cp3tvEHOC2oFLeZQs1cuwUTTmlfVdmf4OkSSHI/OtOR6iUag4JgZ34UabtW2T/GoB9kjOHTnYy+g
t/Q6P/40XEj5IxPNreLsPH+xlbLZfhyVM44CdJyLHDzzRb/mtVCPVY0oqY9Im0trz1533uCsTC9a
mbnJOMH1su4kzvo1mLwGJf5GV7NTYltySKZNKrAPQmcLrR3qPOjVUZpelTH+Mm/2iu0/pZZAzVSg
SzEgPSs64cMKGrqrm/vEEVQA6zKzj8/AQjcptCUKLkIP9GyrcgLYZ2qercGcH5EMnjIiguE69ESs
CyYTVdZtUIepbHpH8EpdHGvn0MDIjW4S3bW8UJbbYMRzykmPDzhz2/4+7ciNXOR3+DhIp4iYIIaD
kqKEAvBXRRXKPtX6Pj8Qqkhw1OoxcKTExyI7LQC4dTDZJZ48K9YLQDWJc43aqkvEVxwRYm1zB6yS
EXAmNvArCKninBDCyUgu1tdDFLb7tGs+ZTp4mQFYwAYxq39ytIRUJmJzDrqaVetO9/DhWJ5HlBTh
H/hdH+ZEWHcc5Xr43niRf9C6BvVvpZ1R4Hmnsqo5+E+3yVx8xp0gNcUj9Es34WXg3KhOJJt3fGBc
TERHdpf76zphpIBFJWXIjUGiQPsIH5aBY63W8ODT/FEFW4ltPMMoPSTXOBxp00BEBX0kzuFUHxZq
md5TG3eLYGLxTQa+uBi2ckg+W5Uo9kIbPuPu0fa9HD+HcW2cdJRSq7Jh8OEJR9vbY2juyxrnQpBz
Omqlf4XMRYZoh0vEqJgSSdn4Z2gQN4XOyaZwQmUb1DYk5xj2YFTEyVbNnj9umRJpEKtQRmFjf6lV
Z4ofdkhhd2t4pohlF7FHMrJAU3kAx2WcCk1ZSUKuz/Mnl5I9i8TdW6s0WY62uPcw8Z5D7ON4GDFg
mAYBofaYj6ihXe9L6BOUW6UwSooJkDYrff3OsO/0XDmCwQzvKUgQvWG9GpujY8WrvCy+B6wND/OX
EdSnEqq7jKiD68hB+FTmFx5yFUZXle/SzpY3KYCtavFb74c2HGVE9/NNIUqMsQorLLtzuAptN1mQ
HxXs/cbr9qKUJCeVXX6nFzoC9Pkp9JMGtYQ7euf5S2+MFlFEIGsImoMW7YXJG5p7ey0qFwByO6gP
6f/m7rySK0fSLL2V2QDSoMXrxdWCvNTiBUYRhHBo4XBgN7OY2dd8YFVbdc5Y20y99kOGlWVWRJCX
gPsvzvmOPx2FwFBK6PGflgvj1MxTf0bD/uC7ndzxySKq0E14410HPRSkdEdfYYpTYpr1tgGX0Wq2
N4US7+tTO221EjSCo8ni0vS6fhqhpYTzgM/TLsx9y8yH97RLjhGRYGuvD9LXpujfcGUhydYaUgKW
2eHvL1wi6lI4Ts4Wx7APIxkLcnCJ0IKCaYNgMVZNMBihrYDS9YhNjhr0c6oZzuFIQ0Lc6Xy/q5mU
qRRgbwmXhUAcZrnopKAaSfKBG6KFWovE6BaoIQmQ/R5a9UeryxzmsHWLrsxZj3XHWlMvih2lmrf6
fYI8Ud/bjjZeXHitv1duYdBy/RqAQM1xeg/JKfEr56Tl1RPnHqigxNJXEXULNuMeeUUksY8Vw7m0
tHFtQcBd5337quLMu7Hy/EbF47u9jJ/rwWQrCUH62pUduVBseXMhFPAHax9n5U+TSHXNEBgYAsgY
f/HtuDTJdsmbNoolTGdWG2wfxw7/CMtuFsj92J8dSWRsGXvJKW/F5nd6HY99EiJvoNjygZ8TlKY2
lHV0S+kw7eslsGmwsurcgOjZ/0ZE6YE4Lf805FpEmDUfCLO2cd+sfUL27rrWu+uwX8MtWJaQWjtv
Eu1bSaIbzCaZT4nXXh22Apgfxpb47wHov10aHjUhM+N//KWX3NW8x9jKjU9Xj2vg5Fiif33RcZDW
YVPZwbr5ffribHmUhx8IXzRieCRPSOJnvPeWfu91vnvQPcwE8BvH/WAytxt1B3H6UMj9qJV1SEr4
PVrTmIRCsFJuv/SHTbe8bo571MYK3BOS89CzhXdIjVk/vBU674w72qBzpoKjFK/UxsaMj+4nGuE0
xDX7A99+gi2KBJAheubWmCaSJelpmRNn5oATZDFS/Ar1BZrPTE1rMu6KTbRcmqincOWjHfVTawCF
wc8ZTefyamPbyNfTRGAW8CKx6/OImaMb6fe/DUO5bDKqpbmJpmDrso16rZJZPE+1dNnZo+PkFd7b
gY7Uyl9wXa4O4DeouzBoS3Y6XrKvEi3bTsI9elXk72wSoXlKvHNBgvwQ0V3wgVSvWgVXOV/6EZ39
C7F55c3kxBR0FL//j8G89X+P42zT9Jl5OqbrWYxr/z5krHiMzKqNxcEqtOFgqhFzMhbHac6Hgx5j
NJrt+sHJX7Oxje7AlO7bpSlxR+/0u8hpGiA1XKRq38wEvinZHeKBicw0q+AyVv1FsyDrYIynQ3AS
KBTka6C9Hu7Lblz/Gj/SInjLc5y/v66Q/4+xrrOMmP8+cWRR7jm+yf6a2R17yr/N9gerV3bsDPkB
540PeWromTWjwBhqIXYph8a9l3un371i17rorCKzAoyv5rVyFf8r1+z1P5oc1bw0RhsdewOXaTC1
2bEtUijzEN7JKjTgr7bsJgf/j4BjeDOPI35gsS9izbqUfjyeyIW4ldqAvTYzsTRPI2EejjQJmJ/l
SqbTKsbCyZad0vzXASs7f5UG3gxWuySNsMcAGiT4Bv5VlEauF0DztSHRGNN00mUN62DoQezE6IiQ
r00b/i5Qbe50+zsR/bckrJf0q6Wp++n/vlD/XZL/a9v+307oymT4v97UHz/K/3H5mP78bblvLCue
f2pdvb8QbRhszn0Xuavj67yS/9S6Bn/pHgsyBsCoVollWNZo/1zFe8ZfrOEZnP/uqghL/5fW1dP/
8hnGLUIQy6CRDf6tRby1aG3/0/vCEaBbtu+z0zdc33EByv39fSkVjtpcQni20HrRrRLNkYLpBiFy
6Wb6lCEwue90FbbsDsIF0YLRCkPBNL5YeYUT2r60C1C9VdEjEQnvXGC7fGhoM4xb7lHyATChMndZ
EwGHNY+YuU2C+onCctVx14WDPp3m6YYAtJt2Tn5EkF+juHx3m10eZXdo0G8a13s0Y3WfaQRaOeKn
NbObAmQIpuAH9vLA9AH2ySj5icCBgtu2bWKAmEh3IE1sa9YxSTEZZsrxWjVfNlOCgJtQ3ftad5yX
iN42rc72UO3mwIYdwySNPIpMu8CJ3sTo+BCn56vEdpCFDTlWbhMQSX8p0F7ssrxDZKpmcZBUy5sU
ATAhzG4Osn1Al88lZuSec4EePyJX+K0UpvpCE1pf8jrO0c/Bd6lioGG9oKxk3fVSeMFGV26x8Xz1
6tXQdxyElFyP7pZv9dJ3MlqVNV/1aMNRiv+YubF2XZxZ7fgiFny+U5X3I+E1yhl2mmJkppmuH874
4HdOWTyXxuicAkF8WOKrwzwi7S/8CaSNpZ4cFU2sU/Tp7Lb39Rxgm2irndu0KE5nPkIP3jPAAqGv
IDNqlDc4CiGN0miC33H64glMQ70LsvmVzPlvUr2dsLbMKwAZj0TuaaH+iX3Wo/Logx4XehA20v42
+STWjSrezZbqNh8esP+CnkZcWfX8AgYOpyINNxq2hEh6B0N2gpdPOfJxFhpcCl0PTZ38lky95D20
s6ShQZSgxRufYQjzMPqH9KueqnMPM8+oLzJ2Xwi5bsLcj7/ausK3xORsDlZWjFxPBM8+IL8i/iaj
dG+N8sUUph7GCbtzVakVpV9DSJyo1iRuSRNEjTHZJBYQuUuqjWQ5qPJTCox9PaXxPTnX1rqwJRFH
g1Gucy/aIq+rsRE6bMdnGFtAF3SSPMbpy5KoNaWuXy0j0tfYkT012Uj6kC9L4YANgvflBhJ+k4Ui
q+LZKyozxeFtX+gy9e24RDKbS4BH6lNOiInUgwRkdASoY3XuM9TXY+M+qA56o1bwrWT2SBpeVRzm
Thc4yJlIQCjZurF+j0TOO+SIhrFetftJD55tJ3qpJMk4M/rS1ZzVz4wb8PAFj9CJ8GFkAezyqLnr
AOqEdfk16PLW40AwA1ZkWgIwkEVNussiaAa58UpCxns2I5Ut+hqckx0f6yUeBAKCwe8XLGVhm1fM
FnC19KJAqZ0O92x+wJYDelr+UamlbYc5ulopCt986LOtydFiyzrY1LDx6oIkl7G6k/ZsHElL4UbO
/D1BgRbwo6Hb6U58QoXUbwA8vQ99/ONFqA2gCjl2fgVP+hXMfF9FtNSio//A8isPm8Im36wl2MJp
+InMOooNstfRUFu8em4TEBJwaPVMCxMmM2EX11ShLkhQcOUfDRCgbYrkoQtoJYIPaTJOtiziQQO7
fhwxrOGFAxalefq1B2C60hP9qcFfD7+Hk22yhzPv8X3dxAxta+1POdr7JJ6ejMg41VMIQBNs5ETw
JNDmjyBWwBo7Pq9StWQVex8xKEIm1ngHgPixeSiIUAVcbBcWq6naRFGcNc1a5Ca8oKMh8moNU8Rf
iQycIzfEsShqEhdgophP9gQ6crb5PoAy/1Hlh2gNfQX6m5Nyedf0/D2oeGHNsniskvJVK9ieMOaE
M1C/pY3v/2N7/m+VJ//dCo+lOP+vC49z1U//639C/fjPAkBmeP9ReJj+X6Zt4hzhBvRt9HD/UXaY
+l+gLXUzcDwDeaCpI2r6Z9Xh+H/xNllsLhEHUhcE1Cr/1P85zl/8Gb7DSpzyEveN8e/I/yzrt9P4
V5nOXt02HRbsFn4d1+JL+T/KDh1c02S4gUvbP++ScqhPrZaTuGHmaqNZPXlsjohPENRXU1Ef5+CO
tId14pO7RFZIy7KOJLWB9KT6vo8i5CIOE35B+mfna6ELaMVnhQkEtPQZOSHoDfDlx/PgbkgYNOE4
gOUGLOce9eSxqJnUMQh9Llzz1o4h9Rjide44zW25kKgGCGXpcJ6oWxxAT9EA4G0arJc8nXUGZ8m+
q2MMFcOqmZxglzPLTRIiP8gVODWZdfGE9gAm5iU3599oBRCYwjEukz6epVgyBRaSFNEzg87Ujtmq
T8yXoSp7G7TWq+dqZOdOph26+rABMxF2VrkuquCzTKsPolPnzPqOKRJsDN0WB79tpdtek09uWx/s
cYKmlcAdI9Vkq8f5XWpbN65brvG5/SmMN+hMGRIDupE8IQmiknz+efQRJ/XJrT8T9EaDFt2wcbmr
sFFYyXzou3zd1S+el2xN7hQ0JGvh+dvGtnZlqwiTmXYu6ePWrF1AeG/i5WAeC+vcGeC8WiBhJRMA
u4r3RhHtAveJBFm1aSYfXvNC3+7cXeYwjY7kZxeDisJbgbhNJ3OKWNN+F+jFc1P2zxlwev1P6lXX
5UNuE+AQwfTZB8S+JNMRvietmSLbyNwIpOhL96ZZ7qckw6Px8n02njxpX+wF4c9pD8PVe8k1RBqW
jsRb7SWI3942D61n3cnMW8FjxnUDaasqvJ3GUwfEOvL3UQoy20LVccz5P/kD4w6/xDdiyHMz4Rr1
ZudevATlU0OFMGMqSbIro+cw9olgBn8rTf4gxjKHVJSHoCjwBinGDa9xZpMvNM7AmicXX4ng4is/
cm8mq9BR62wKHt28NU81l19hej4cWYkpqjVYtdlPUqbHOULAflMAwaUE/qLLgEsLern9ELC+hJLf
7VNcxae+U4+1nq0rttvgnqq1VmPnkJbebYlfvXV0lvlatWEVpcFDpLBwK7VhPIPhIE93VuLfRUCL
yE3VweTGs1hTzPagNMVrogi2bA37veOa3pDCJXj39LNUTQKGydFx8TN0KnxcTH1FJklNPsO4k2h8
VMkGtTgS94OrRq6hnUL0+LCcd1BcMvpMu3FXFXl2kImX3uhOcS7QMR9YmIPlHuR0VzZBe9DLvt6Q
UJkT9xQF+N2Kra7Mi45SgA+cirszhvbGy9Mn9hX2YxEvNtxqYd/3pyCRd+RQrPQWdDQ5TkBBa+M+
2OQKEiGY5Fy8z8a5cytWp+KkBoUxTDxCfUUhlnzJ6j7RL31GzCzAVYeRnrDhUXokMwDowSIhDPUU
4x7kNzFOZnDS/zSevtLpMFxkbskwbVz55BDOvgSjjUZ+7rQ6bEfzpudn7xoAcUvahNfRQA1sHgni
6ONpV3j6g5RqnRPe4jgfBBlshxwqnvgqy+rg4+th+okRi32DHa19n0h1ncOxWHCz0VV2F7dm7V+l
Ox/ZqnApt0liGIoHZE47xbRUgi3OF/q1eafKV3ek6s/frWpvourz5mYdycd+PtUiCon03WT6TRTr
17m8w10dNQRVJkenJ80SFivUdnzacXsDLQpyD049Q9t5ib4rDCQ9VFWVdRuAcdesdmVBXVUG79oE
FAHUZC/WDV9fGlv9rgQra1SsQO4S3b+y8QK4DO2NQg0EAFrwouMoKF/KRsGB0MHbKoLwxLalFtfi
dltDvCEQge0a0Lk+sJ+nLN/qYAEUga/LDjwHBhFPz4Wxl4S6zO5PZ8ujFiBe6zBUZ/VB9Qn9Bqk5
5SuR0pupfUndyxL7m/Ef0AMz92uh/E5pfuNDyFZ+uhun+Jmwg6tQwSHvNgMOTPHV+Jseu9ecOTsm
9CD0MFTN+CXHJOzIJIPVF3IvhtTzK/ZDm1QtmH3AutUh748iIqdxcUcWL6OfPvQIAWGRIMOJ34rh
gzzHVVKQmekCvfQNnHiyZkJ+joPXJq52MpVbIA8sb97j5KeZvHCefro++2owTk7K3Y3pXWp4j23J
cUhRKgPzrpWYvJGO0vWE/ODRpFZAw76RKK4WierAaWIXP7M1cwM4O6btTYjlC/kWmWTZAP86OzRd
dZeN2lol63hyeax2Tj9BlDeDn8zJ337/XTCHOlk/2yFrrq5E88JkAN0cxNYFYBwxr2Zmtypsnz2y
hbtIEEdojkwotORZzsQfEHc/tSAaWuHv+6kP9Vgw1Yx2WiFuRnSpyn2PjLfIuEWxQo362fcNYcrE
a7IX760KoNdnlz6XPX0znFfEjasB5wtnx8ocUKflZJ80fb9ilVVlD3Lh4Ann3Jr3hTuS5P7sZq+8
QRsXb6XoCeSpt6kiOyA5xMgfB6P6FElNM95vi2AAzoTaIEWrV5yrVG1G8K1qLHeTH52l8+YtnSj+
wGFR5+CgZDlLqCEj7dtUAKdG4xYpWiPYD4waQIUgK2iVdawxNsUxF6nYz1a3G/p6W7j9rT6RVkbW
he+eOu074HRN8DH2zh8StFYVVA0foAbKFkqJ6bUgM6g1W3YJFcipG9qyrU8HGRdqY8cogfRmz/W+
AxW5m1S9zzt3W1WCkg0WblUfClNecMSRRtCKT+hFspFvDtQceI1NWKluH8vgvlLQiVzuIOLb4lmG
DbcnVocVEVs/sT3to+ghY5ZeOTr8J/P+oo2Ecde2i/E6+GCi+uiW2SfbB0jkYCpol8PEMoNLIYLd
yMw/tMuH3OdBLSpMvTOsn7Ao9HfqGArJCEJUqDrW4BaQRytJJf0QRzTJFKGnOYj94vjoNfRu5fec
qe88sGPg+c5TE9vXKMA1xhPg69O+mFOwMRGKKqnOUISyVWnI+ziFybuMffFosXDOPUhGee2/aqh3
EeC4pOrO6xjGXorhcoDeS15Pg+Zu+s5lhxdmWKo5H7dp8GRmzS3V4z4up3tPT852HjwsPkSJALUN
xq1IsxOhBc0sbxr91FvmT2z5330pN15HflQ7HVsstO0SlF2LsG6A2FcNx8FwqmrFzNl/tUdiR6lr
/COaTIcUBDdZVM5RhQP7y8msdQAo0JvMBTbx4orvQeLeaFyiU1VostebfLw5kj9gUJvBgeGfn4gy
5YkFWZ6w7wL4kRS3avrUGH1MyV0+1buorE8DJtGaZKsBgz0TzwSqNlc5Ay8yxMh20cG2O29R8FMF
1bkmOohN3KbXbxxylIsJY0/Cs+ERWl62xMM9p4l5GvlXM5F4fV3vOaR5C5g7kEkSLPHOkXUZLSDj
fAMIrpRJRkRGsH31gLcDWJV69qgPycPcpoQ/6f7Kq4xQjew6LTccnpsEswXm7bzaZSNbXGwZhGUd
Y/29ydyNHdQ8No8mIy7V5IfImLa0cPucH2PhY1MkJ8hv8keXc4PowlXqfFSl/ZBUh9nmdAVnvab2
RneaIyFSMPUf8mrv+Yy4UMOyvQ/MMkwkPJYJHBncHYaWj0hIjvxGTK7uncvrv4rsdjuyQq4HO0Rx
um7s+nV0tHUUf/GaHrVSC7sZhc+og+msXxKrvwsG6odoSayqnUNT1LcmMWFhZoo/yONZlav7xakf
j1wmKQS2lU4V40z4bDOwzppGNNcARusOLJ/cpq5ImWBwXGaOjZMh17B12W++lxQbLvhrM1kPbO/g
mrIz1BaHbpM/+csItaMU+ept4q3m2xj2IFE9q9E1t3afhmQEr5KetPvo2cIZW1FbV8m3C5Szoouj
yAkUoQfsqZfPjqMzJE3CIRQjHs2QRWkpnnoPAy6jnBl18SySAyMam4dXcHtBo0AmHH/0vUelYXMn
GWBd9mZzL2D5MtPFZMfgwsOTjkTXBmRucGGcgsq/cZtro4uDNk0UXXWYztAtIVRrC7Kmp3QRBwVT
U+jDhacdqT1vCjNekmtWVWaugwlR0HwyexQlFvouWNGNkts5GDEIeaFPi2saiNzmkiEavnKpb+eU
sfPF72+5LLlYuIeidK+77NL0l95dit/9OPcfglFRFw2HdFL3sWOcnfonZlAbRUdJtVFxqSHCI6L8
J/+YeTdTvsE5e1RRvLfA1CUZMVeElLL4u+nq6BIHa6HRcppyj71qb2A8L6BEduQuG64WlhQpxXz0
yGfMzefUTffCezFolvLoswhgOBBeaVTOk67zqI7g3qqfLBdbBGo3WJ83XnlvENHckt5DxEVtfbVI
A8zgoySGko0pBoycun87b4X16OvONYNpPmQHnciEsr0O8rmmBnOcsyDpKUXGGDmvEmf97HJjZ2I1
93yqeIQH218FPuNSN/Q1tVL9o6Rs1jOiRjkqOu2B8Vo4Yj/La3NrgBmThBHn0Fv1/GVu2OunMIuJ
Eo8VejVw8/J24ueDtmSL9GlnR8G2r+FrdyPdEkrPRGK/L3atfyn04FOyIM1yb03w6EaU+4zyypwu
tYhD13h0JuwZ1mUoP7HCcJ9/W46L8kOEVrdP53YH6v4wleN29vIN/pBLC+7D762VqO7TcTjlhJhV
w3HG4OWbZDLO/Y4XA+b3h0cJz24gBGO9cymwvBJFdqqoJOsQW8AjcMGzG1AYcuxMZ7+8d8j7Ezjz
cCOAzru2rbfGeH9jOBTVWn4TJMHbgGUH5yFXsr/KKTsmxGuuMslUbbeCn+FQDYd5GLbonEz7pyU/
ZCrslSXaXb1AGuyKYis9y2EEtDuQDQSm/WAG7W3GiHCLJXRtSe3TydK7nIxHliwI1DRnHTk221tN
izakZT5MZraGhr5TjXzxHM6Chk8w9zgyGCaHYz3eEc054lJEUDb22u00yK2uN1+F95Sye9r3Pnw4
o7gTEIB9raE+1J+inPhqhxRPuhc1FHhFf6CKrShMt5033BFic20pOANSjuZM7IgE3I+KsPSuulUu
DFyXi7Pf1hx+Nuk9MXQAZwy4WrR948IYKLy7idunHTFjCOrvqbxjXraavrr+MC8JnHRXHXnFUAY0
0g+HyvjyHXDaIj9aE8Uh9PiYT2gVqLeRs9VkrV3RIwTOyZjR5cxfVg703SmONrqmyPpQPBs6n1tN
Ti1tfRwpwH94qCzrRteKF84EAPwH9j9/qoXibjdrciNWTSa3Rl0Q+zRgICxOCex2tUiuyJXpQVus
zPk45clNhBtFkhElZ2ddlq96j80LxlLdkStmIyryHLZm0+Nc+IfEQmsaEdroPOb+sMPevhrHt8D+
Q67FhCYzmsS+cxwYXIJ0SvBvQ4cRIZRkX2VmBY2huXpMg+KSFUvlX8COfuCe3ZgMuciO6jfjfa57
t0O+MlmvAYdOx4+R7rU17sH7NEe8EHtRZ6S06cUW0yGmJ6BZxI4SpjX+lJUXoxVq3HWpuxKS7HCc
bEM/XdhIZD+y38Safnh0G0CM36SmbKqRsrNFHrXSXPgHEFJ3iTkTGcmazI21ibAzcSZg6o9l/7Ey
Y2XZ4uzRaqtebSsyKNI4onug73fnmWrEu7rkLDXU6EU2vqeV9gwjn5sh5mS3VorboSUp3TV2w3io
8u6oWL2Jpt6Sb1bLGyoMtoQ1RfG0Q6J1BJG9Sl2J8j6n3gbVTYQ9sc+xRQ3GMHQsrmljPzQWOkHS
ttB1GO53Jpxd6+ydwN1pfkS2KTm58s21YbiiAg6Cu7xL713eA2VzyYPWiGMQRJNb3QxlydcBlNnV
HyO0a3lMSZsH/jsIwXUQHXVpErCzhHjN37TrKzWXa30MHtsobDod8eTaHc5a81Jz7Ufaj1t25yJ6
NbVkS4v9e1OSif4CSHyX2jSckEyc0uIGpoJwPhE0ZTB4tt74J1VkXnUeVSIGgLSbt4P9o+QFqVPN
BM1YEB47avsb1S4DWVo0b36N6J4lZb5hFuuSJE3aIZTs92bOps3cSP4gnoZrXwtmaglp3KJ5ipEM
cXDxdxFb/tTCQrKy7gPt5J8GlAeat5WOj4AJtlX6ocPCCwQwmsu4WJsR6nmb+GrDXnE1NrwrUcco
g6gRMSMAd6YTWJyVSeHBGBZGUftS1sHFBmbGbz+R8f480jLq5t5UZLkE5ynrz97EiLq/KNDek2FS
0JJ73FahmtM7O3ogivSEFH+d9C9iA36TcrrxILQU+aUdn+0xtLtvmIg3sn0sIu5OetrCplz2ZkB7
9kMxXkyaLSuJTiY8ZuJqGqKeTRlOkYNVsyYBEMTtnry+pw7AfFw4V0iEJzakoZ2zpCudT/A4yPWC
ddBUj6xCv2smPppZPZTsfO0UTOylyb6GEfcN07Mg8bYGS2qqL7Mk00vfEMG0Iyk55INYE8l3QlNB
kYdydGKlblLAEiNTuFhEsjtbPHd6xW4KvXoD/9zbs9h6VNXIu/FVOO+dWd3U+Rsfx6l3d1OJPPRJ
OLyp4Ddz76OoGgTGXFsZtuqkQeSgb8xEXmJ4TGOgDnTJ0TiQqsI5UdloiXwkg0RuE0y8zfD1+5HH
yfmeuXcFIgO//coYemRQekn+3JFY8cch1BrA+UR6wwh5xe0CXAn+2THS0OBHZAb3Xbso0sYnS+40
DOF6DnmV4gTST00+ae7RWaXEAGXvsXhGYLRKnPcAIon0jbuIsI4O2Ty4qCzHHuOUW7zkh8hPHoJa
/07H9OD2Q4sVpiXc0nDatUAHgEFv1XberiNa0h/Ec5Kr41SbF2r0a2e2AsUvTjEv4rXH8XKEl0mT
a84asH6yeCKLj8roFu2T8M3jRMSaNKxL5ms3Tew/JjNbCBpx3r7Cvm1zajWtvFSyGxjm+d55QMx3
yNzgxSBN5wbI7Uql5StJfs/9MI+cL+XVFls1pQmDjOljAfHNiPe4NKe7TnHA+1n64vWGDSIJCiIC
MNyIHpTiSe1gOXsAkHpj0/MX+NDxKScbxkI5ZYlx1SpO5CHZIuQck+6Y44QkuGSHmX753Ru9RTKP
jGKlYrljb4WZfzoSarEq9PgI2gVcoLHuPIsG1Hth2tq1M0agftwqNPAxMz0ve51M7WD3Zo3KNGdc
0c4vdQFYO9ESuOP8wjQ1WuWZfmb1e4dUhGrBPDttK/axJckoSHcaxWjs5Vsjmi9mRG6ETJDRfKFu
91nTIHhp692QkDZm6eYtGIlH4t/Tlr15Q9QmACG3tdGGqA5yI+lQU/yTSd58caqL8rVNtS/RA2qP
qX2Y4JqMRBFXFlB5Cm7vTD0p5b8QBFWFJiyOBZC8iut6XQYMnfpuT07ulnBVjByqRBMwUJFysVrJ
GiNjO3DNtdkpcTmCarbe0Xjmgz9PENHT9LVk4xZkpM5UTYhFY5MOoP4ZPps8LY0+7ATnkJTgJ4et
yhN97WgOzU+O0TedeCEY8VxaLwWiDGd/ZTaEGdAsW0LE+0klJ8ctF8qVvDMa7TvSYP/UA/eXlkTR
2QOf3Oh9cI5sPT8N3ni7yGf3kdFDSxKXYjIMSLW8xcot94z7gQU5yGL99lGQ9JdAwefolizeREAR
HIOBlxozakWYte9GvBn56O61wrrPSFvdmoVLeBwDw9njC0gTPdnGZzyFauOIQe2wHRXZ5N7PMXlm
wvtC3UViERumG3Hom8g+4jE+TwppQzKdSUArmia6reboTWFl2qJfja2GfM+xtU+/v+gVr7vW0PTp
eX+vp3pwcufiyRZPce3lD7p3QGhYr/E73VmJne2MYO0DlEXQIveJL396dEGr3hkOhQHuqhs85+I3
KGPHYdz3Gj+fJmBi5Do5F2Ug2+PcBea2T1lVTCw2yNY9jnKKNp1fbgx9jo6iqmXoeaB0495CC98P
a+mPnPYmGUhlxC3g8VmENrJIZGTpTnn1k5N4zSGQzVkQYQDk1OTt9Wx0S42z40t7HvqBPA6AJ7Xl
W4j5sVlrqOJ5oHmtc7ragehonwJ8dGef4NC2WbeIWXHEEBk4NbJYLfjdU1UMB2gK+TawfvxKmRvQ
TmjZ8eqEsao+FkhcVpT1Ws6jh915vHWK3j9GuZYe+ij7CgIeyKHjg6ik4s/lsT/5tf1aBHZ5DpYh
VE7B16PIwobBlMHgDnGplQTVZiWH+TpXGtERDM+xQ3obb9SfMV8CEEcVuFZQqkk957mWibmvPLye
IDV2Qc1WzyOh8eAubylKHtfGmJjhA8nJnWDiHOCnH9ILcSSrrJzn09Wao+QGRtguW9ZdaZx+uiqw
AENY39L84EcRPAvSN1hK/3K7SvLIvvNYCx4cOC19QfldtEtG+qu0zAvuFDq3+tmXmo0MNXtLQdWE
3QBOx7T5gjDm9HycfKFNal3TlnPWzmyxFz6by0GV6U5ckJy5BUOMIPOesZNAz8Nr6rHnQtkod0GX
Pw8Vvy/SNczJS/JrJ9qTIp8XmYkBzCf5rrrigUo/IECMGiz2omscJB/Ep2p0Q/jufOyL5NpGm8Ze
vIlWcpuXLM4AAF8D+NohijY8cVXyJK1Bhi4GYzYt0bUPTM79bMj31kABkMws3OIYiFjnlagPu5qE
m+Yj9fzhvQP5WTs1W2rA3fve1F4tr9eYSFNSuuifVDa8EDaxNbHnr0SX8NbN7oPwnWue4HMby3mr
YnM4ZCXyX0LHy3ULpm9VJ0j8nMFjDgaKh73P9BMZ89bmyT/kOGb0iZMlGfCusSKnEh2vsaVV27rD
QYZqmHaGccTvL1YCYG9QDTNc+zoayj71y6xzSMsvLe5+cIclFrx6VlNpEh3btqEsPdA7JNjlFK17
dBy4t5lO9OQWyh4Ko6eKdVdZd6PGrCoC18if3l+kux5A2mxQXGNFLsprBoQwTDOvOhdsXw3o2hyH
tLHDFBbArMOsgm1NEEW36W2sj1gIN/pIuBXfj1BAhKwCfxlJK3vNrf50s/IYypXNkqnJ/JEg4VmP
edagfG51txarRPTPFulDzIzEsSX+cG6G5qSxaxW+R1PmoFWF26jGmgzghQtaIlgDPFrEOz+LKVSG
PAwAbfNdLfHW81PlyFurigLuk8YkOlQ/yfaU4wIkkVfEm1FNGyZexVEOzT5rqzc8c+M68uNPNkvU
HIgYzaIg/Nv2tuhEPoqaMEJIztcoMYqNPiQs1Oa2Dgl1pFyikTYtZui5gN3msqMCtOWtUY6Sgze6
/S7qCFEqAP7hbueDrv1q03ajsxK5U6ytOCXzpAaXCECnbf0X0tfGlfjf1J3JjuTIlmS/iA8klaSS
W5tnczc383D3DeFTUDnP49f34ct+QNWmgUatahPIITIjwgblVbkiR0w337U8yVK/9a8GLhUTGWIV
N/Il6OtbAH2f/2O/D1JwnlIQJAdkB13FcTZeTjolTU34iFXEbREC9rJilb6T5obXOby4cbPX1Vge
w7C2107lzt9dYdwd4a8rn0JiK+jmTKJ8obPjV+vi9pZLe2S5FPOS5KBFAghHm9TVshcz9I2bzQVm
WTasB3qzdUDIm1svs+1jUXp7XkFtO/qQx3nOXJRbg1x3G0jSKV3lMHl2CRbk3cBpi10ntQ9yor+x
xoK/JEjkPUddsC5tNHQkB+Ne4YriHhhfS1O31hrwgLfM3kS5P7ybXk0FxIy6paf+258zaVOUUpj5
I7tcnceJos6kTJplDB9nHYf2a9NV8i5Gzmzsexhr5r8tqAXg/kmsQLPClzAVnDBpxGhEXQo4L1tD
EmM9V9TqjW9Tta1oLd5EupPdw9LfMhSzQjPq4uDEMX/0uI8XBjT2p2Io8mUMHWYTCKN8YkJehfAY
jrAswrMawuhsp/648jXVL0FtlGgvCBqepozDv3+Q81+FTqrtXXWx7Vwe9CpDIzY6ZEFfiQ1w9q/U
zBVm4oydS80KYHTbizUNEX0i/oGHSvgkI3M3oDsfgpSToGKztQ5Lg5CNCrojDp2Y+UNmZ8he5dmY
f0hpbl2KSA93fsTTtiUZenHqsLkTXN4oyxvvvYW9xnY+hRapu29ZLLZ9bcbxi3ydZjDd8jlxZTi5
ccCRQC3KaNMfBHvpmOXlU2do8mKzNhmajZ+Y5qEg1r0dK66OhPfjZ0OZW9o6fjSvrM5z1r4gB/si
zXjVOFp0Chu6GaMx2VVt110sbndbUcbvE/KaP5rk3GeCA4Na9jQVw990jtcGiclzOsyy1ymgg41+
YcnXwrb24DDadWpuRDeh9MnAWpvFUN2z0nrvRc7FLbOzfcNj5NV2IrV0osbYO3Plrp7mt0qLoqPX
oA65TnZzKey9sZRdJj3VJpWlV7vIHuTd5bm0Ea3drTOZIT76fbLPQ8pmKhOWWqSwR4uo3SS4o3cO
KuwmLwpSn45jgDKna8iK1DFqd6FuZdfaLKdV2k3ncBjHDeGE8sC49pz2vbkZap4+hV6waqPE4uLO
Pzid+JgGc1wr1lJ1pfnXqSi1qzH/EA85zlLDepBzx1nOCPVUE2t7MiMH7YlNkkUz7tO//7krRy6v
VBtuoGHQK1bHEpSHRPPSaa2Byky+tOvs9Ixr7ch7MTw7Dhljew7MmJr1SnumtxY6DxGwS83Zyob2
XACaGhZpinnYqZcBiP0d8SbUENBzJz1uQRgzu6zhDdY0X7SktYHtORviYeLiOaNAI/bNjZPp7O2b
cW4N8D30sXSXFZF8EqP2K1mY8tQCLUCvhLPoIAvkoss/RiTosgUC40TjSQ1eczLKjPsAqidLtpQi
hXhK1o5etxcj5F90SfCHDUO96c1Re2+4zUZTfSksRtm+JxaM8sLmHn9A6QftupBaSs9HFNzbysZE
NFJoxfR61uPMW+A8QFQbAaBoAleOW5t7o2DMhm7iY74Tb83Q1tfcRecK0thhQsr6E7wUmKXUuypK
XWq55CMzXUrRwtIBmTGb0q80K5pLfG/hVbT+KgajtFJTOn2qKV9zcPt/pkDHjxPjOeT7+wV3kzGt
z6+x7/SvcuIxwhNoFwmvYqVry6fRa+STB7hmEUQ0WpQR5QaE4kBoicF+MRO4VXQe+IZFBzjc9zvB
PKCPK1xvlAOS8186GMSWJGS5+8IUPKVE7hD0ZgqIhosdLxr0BxU5JppwUz6NXV9Sp0P5QaEMlkMI
QAfRV8VbNV/KPNbdA0bKKQ3HJxmjYvC/7LeDO4pzGg7bGuTcIdQrY1vRKKh8Ic4aG7p1LCETm16U
PvxQVs+M5Pcg1Ipjg29tU/hlDHG8SrZAkFiytsjWkBquYc9ISqBvMZRZuCbtnO76bHiJTf85cKto
Oxf+LEIrtt7C0NxGGRr8aFfGjGtB6jH9ioVo9yPLRL5R132ufefqOgNwYzpNcQaE8a4ZRsC0sU3n
ThlxcVw75jSe3Q5i3qB3G9W4v1Vi3VIb63s5zWZyp1ulPNIX+WA/9d70Jy24ujoBBZvgNyCeaGm1
qgb2Ng0OikXDc3FD8uBNH/rwwX8I+JyevjC0rpYh/5h+/pn5+ju51VdeIHzlgU9DcyZOVE1U8MpZ
jeVJf6EV3Xs4KRRpr7c+xg4MBpqXXA8ZanmQtt6zo0MJoD531VJqsbDg/+imUexNOmOYR9Smc0NW
2133bkJFPVS+ZWIxs+9KdvVSS3uDVZlzJp3LZDAVi1hl9hYCMYtX4+TGpEuGUsdLRjSXexHiRcpp
oLcgbJue60eR0crUVDq+NlNPjwShk202O79ipbgrtFa/qUWenqzOAwLDPGuxQqOYhf0KIUbu7tWy
iGEuDHHRb03d2cNduNRu1/OP3Xgf+388r7HBQH9ipX2t5ejvitY9jXrevXgt8HfFk7MKdNwtumBA
PVZRBHUjxqPTDoN6Gky6cfIU0jzGA9nIMxaknkxl3uwLN8Wh24YAhwWZCEREMleAAXmjqjlu4aES
xs3JTTkrXP+P5Hq61GUsNiOVnseaffw60VG4064Tp7jg8ti5WT+X04ml6aP52mV5FHk0rQrC3Xrm
710sZmdMwzdV1gZqJpf1NoPBESmZUS5rzVYQAW1fsTKAVFFVfn4esAuwP0rttan3OMpUq+N5wcNZ
SNpY7ISP82iE13QMomvrXhq6yLcW0vBiaG3iBBp8vRxmwz5kX2knyDW2NV7grkEimOSRPcXG5jd8
Co3PMRfZJS60z1Z36k0zSip+e1mBUR/dTaLCryFpdNBp4z7xhm2RIAA32Un2Ht0JAVCJkfDzNqff
FE5odxDdczekIwtuEpVGuYcO8Dk5uEDd4SOfbTNxafwSqLTxHaFhRhEeyCZsTH7iVY+T4qj5bBFc
QIGwtrv8JEsI70nURGsAmNXBA9Cjd941zfXfRoee748zIB7Bchi9C9kaEx8oD0bscRAeQNijYFtb
ByFn0ViEmlPlPiKXc9B3sFt1SCJx02SsfwexdkODF80YtRekpwXRG7mwMyvBI5DPnoO4PqKfNfiA
UXN7AlV89hi/UUYsGbJZm0DZp+Asd3XGPMqd/VLXU8m2x1n5MwZi4hq90wbhbEipP6ph/Fu27XDy
lDWctPkHz9Q2ReGAPwsmriKM90DCQBIo+ncIoji7MAnLVeqIeyfyE+My3aUj95k+LXh8tqV5mQxz
Otfxm+Wl69Dy4b7p8Y2dwYBVZhyvVd+gE0S1tc1rr1lHQgpAUrsuysxzYBRHP/Dr3UBKhw9eXa2A
UP21Ek0+T3bpPmt5bwP7GfDraMOlBYe672UI5cGyrbWR6O4WIWOfxj3Ms0JfDoibB3EP9Ek/2Um7
zq323ewQnjKXivTil4MckIZbz/15w2fksloH5vFjOw/lDSyj3Ha6Tu4+at5U3zpsK1z6W2sGkio0
1lA3sGV2tGC10OCY7jJsiVyPBx1bhQQcSw+esSqL+sJxvsD6O+xHduixw3wy+d8ulej7ggoNqnGI
aIG7WOpmWSPrc9+mG+pVWH90G9OE2bFJa52N2RA3sJDwQgf7eEv5koMDYooH7qz0rOAVZLC3LW5W
vRbt6SKAOBHNLvzKr2fU04bMoLUII45ArUyPvQUfvbRotLSyyEff5IJjJCXCLnV/69LMLawC0NF6
H6RNyrrb104ezY8HI3VezGygU6sAYK8nFG73imyGKNJTmdYvrD/99WjR0GEHXP8EIczG9e+FQySJ
PIizcfFgOcyRmlJUAoR29NR8t9YGKd0EZzA+I9ouXSmHraZNw7508lcXSWnbmzg0BZAbC/M3r8b8
kGZwzyaclNSM8t2iCvSUmemja6wbNOPmavXdUVD/zNn/YdZUpUAZ3PvMdUMSneo5nWDUiLnxvOOO
c83gC7PkVaVi0g0Bsv1wzGpreufDZdI59BbE3ilHVDh0DCzYnlm6mWJCTgLMFFTYt0EE8sievTjR
EbN2SsPbsK4rA/eBHnfEBh1SZNlPhb2PIpaVSLGyWCGPd6PrJWCsbVs43d5OglvSVzy8DLgYeV2H
a49J0eeqszDGnA0+dYzBdBomNfyV3XvWGtyMo7Q5e8FvkMOrJxPHpKf0hTeZ8aZPCCGECCBLj/lz
vmSOvGX4+iUrhNGzy1XtPqs0CZmk1YPWYu62BV/X+T/jiNTrvCZ2CZowEf5vaIJndPoNT3dINVW0
KXqHYOskZjhy/dPPJaOFaaSQdjV9ib1X29bpHpbe1m1CnEoQqlb0jEY0m+bGupfsGhV7J1iTE/0O
dUlvbmgeIxv/Q2OtfbIMSyu6l2GZLT0ZkOTk7rwiiYjZZ5SUs9Duuunr7m6U/AYDOaqtPRUf1OPg
vcyhk+gegWB2ZmBKKMICWZCvoin47Ug6JAgiB0s31qZjYUbwiupcVy+9ywceUVtt0ta+6o6TrHsd
bxAFpQzODv4Lt3n4Pq5Uhq9uoXf5Ni4zdKaex4b70wkJt89SIafddxFr9ToqMV6w6eDuHXoGhPCg
hxcdzqbSP2Xauv8+BNws0rkBzPdZxGIVrenPzjf6Ie/x1ITTeA/ziWIPF0kZ80W/SE1MTzG++Lqg
cYajeAHJpma1MK6FMf3xO4f3GJWA+9u7pkSxbYLf2gmqk6YZGJ8TijMtvdubYffVGA50HsqJd+PN
zM1p1Tp5v1TgW9duwnbR5gIesHuiAzg/tH3HshQaEWXm+odu0l7u5oLCFv+5bEp6TMygRYjg7fY6
X2Ov16YX321OvYrrnWuXnzrIz01ZaNTOtBPf/DG/W1Q+4vgXvEBdbVwkZj3L/saH8Bp6SfWei/Bs
pdL+lb6298SLF+X101D78o5w99VzUJ0CUgNDnzxLLbB2SZAezNhv2UH28Ysq+6eWFMBKtnRGDvUg
d6hiASmd7Iu6tXs7hONzYzMDZQ+3ise747N18NjdLqvIvsmwyk8ZtULIKfkX7PQlPO4hMqYdtM9u
Uc8bdLfpsT5yFaQYz2YxzPeStwTZzksJQwhH01GOHGNnVslrTPcHaBrN3lqeVEuzmnBeGrwk//9U
h/9JbPJ/a/sC5Mb/Z7aSyNTnf89V8vP/ATqYzr9cYduSBCRcYKnPiJV/eA6m/i9ADtJhiWZL03Rs
Io3/CVY6/yI1CemBw54uBhAM/4lVin/BdLFcXTfIYTlzG8N/Oiee/klLUlfxTwfF//37/9rcQQ/D
fyfSz7FKQzgzl94G6kD1w0xm/y9kc9cwGrNRNTEboCTL+DVS9aczFwj4ynqh6+zk5zwPkeD1PP6c
LZZDjNxuwsdf8ATmKWJXBxpS0THuc5g8FMXG1KaTNjP+w9mw6fy6EjypmPMtBSre8JQLnCyNfHW5
t5Ni4JnODr+S31MG/i+XF7xlqeovaUjipy3P1iCXJOaeO4plah1fZW+xE7Bu9vTUZkfAnbfJBAIt
srvq3V3e15zjVnHoivEU0GNNOoW9s/QXpXjHGLkFlYHdIBFv5dBglH+GYLHNQ/+z7GvAezWIBh8D
Rs3AVq9y0jWBDMuFcK+dwU4VTTpmR994P/JqtvBRcbbm/PF1/ylSty73bg1oiXQkNkcn1kxussvg
Qg5g0dDb43bweTfUdbIkkXgucTHx7ChhKQdVtG/HbNV3IdwHH+YRecF6oLYCawoSQpCkTyVLviw4
jEbznDXxtUPaqTNnE4X9l+j0u6ohCnnxvnw1WAQzyPWAYNIcx32L6idObleu3bF4HqGyciqmT1U0
buIMAdVMmosCQRFEqzZ1gpUVJ6sEARh++K0w/Q0f33dTNZsc+87U8TBIQixlhlgWTMhxMrE4YUjy
rbtM3ulnfSnwg+fMTYxT+I7sdpVH/iJyeXIAz+alt2GCmhvbS57B+BO5I7KEcw86b48+CZJS9PIn
t6HRpuFD8KeYSAkFhAC5u4B89q3p5LjkgjoX1TFckvVchlV7b2j4YNRbyrb+yrlxLLh/XmLsjLWn
6Wtv8ljFJPOy8NCp8qlSyV5UENN1RsLpT2j7UIaJUeUk7ryrrArEwYribmtt+826LuyDjkQ7knrA
pHyMxGdlp9syoUmq/USy/IgGyq/NjjCNoe00wS02xBlWssLEALgNc/ugopvd47SnSrJOtCPku4s0
9FOu455l8bTqrM3U2QTw8UZOUkNniJpz09gvqBiL3PTv3VzbXpXoxAPxl5AJvdxaQ8hzdHwZy5Py
idtQgcTykfURlrKGMgKvCI5O/oXERTHUBF9JEuXToqsSD692H1YyHkrpzTVw6U2Z7aPGdN8Dogt2
VVric0udvRdmZCNx38QYIpDXoqT6VDZ3X1k/SWaJevzWE+fHDuWSBSsDIQngsvbfUgeyBc2N7j2S
2qYvqz0QDtJSJiad0SacIILqMXDBgGwl9l6LcX585E24FrI7iRpGUc07q9sJZXH1wWjktbaHZz/O
0N4CbkosVerKfsvTcucCddVksDMNYDNN+GEWrzVRr8qJ1mnavFKBq7DDDNuoYPbXX51JY+V5jU25
1CY20dqvSscTVaXnnPV6G1G2JjAIRDs3UTfPMFHkU7HRRPClt9N7M5vsneBXOVzTGF1SHDsJ6Yru
bPvOo3HKHmv6AfVSYcT1DLjVFveS9gei6nNZBTuu/N+ZY9egHioujjqBWTO4e6L6DBMMzBT20v9S
fJfRvpDOUdcg2xoYmIi/78aEm0rX2u8TMIqw4coudLXuBKSZaGx3Zqp4ds+24OTo9Vmyhlby0vjZ
oSx/hB/vzbg+6xaNVvoBVfFPHcfPXlnfZE/CNZMdHAwgFXEOvhGKRkL1a06EIC5e4qh4jJBsZj+6
iJJt18OgqdQtFgNfXLIPVK7hmdlVAg5b92mxdsZ4QfpV4NwMn0UrV6Ibl7qOKOirk8gTOBHFwiVL
PqAMDUQVVji6RJWtHIeQtVGJnwx0MW0mpc7lZgzgTONsohMdQz1WfxJoHiNj+ZUFP14HaQWvRM0X
Ybxn/b0BVeN3w3oGFbf5tMEjciyN7KDjS3c4lUxTPfekfhdp6cHh1Y8gD4kpsVgir0cHmj1i9nqj
q2SZRR8dJ5uNpKpwadG3sqjgwaQl9ylu8RXc1n7CaIuJz7GLUzPo72Y0znRt+01K7VQ2Pnmq6jA0
5kvVTe02Yq4Gf/JVOOPfmFVDnfNgmBANll1vbqUfjSuLj7JU8xpdwYwbNqyq6+VYt2cz9Q+Zyv+k
Oiu60dz1nGweyxes6y379XI0topkpzGTi6R1E9i/gzS8BAlH9ORuhA8zhdKEd+Hmf7Ui+Q1kCrQt
+/Vx8PcxsewmLl/0sYZ5qJIPAGgH5Gu/Ezc/TMpFglPFqoh85jicGtV85kH55ZmusZJBt7NC9MWQ
17hwQwhBCvkwexdooiZhbTj2qybStn3Kb9hTj14aW6Z5Xmhxq1z97Bf135ZQoaunpH/vMT7WhWJR
sCh9Lrk6WzZdi87hjAYu1XdbA94B35uq8Svt34vGWYFI21gB0R+udL2v1uVAMK0uo3vszIpX9toT
AOCO1Tk4MsvqkEfXicgTRrhhodfaJ3sOD7+aSqb95PvbPotfAoMU/VR/Z7PbNbDps3a1U5cH/Do9
hmj8jqEC3FRUBxvg9jKodnKgcMEC2ZLqyboox1tJhAeTPhEn8xMH4sm0KJw344sGwmkRa/mrlhhH
3Y2OIyEhOtzJmIcrwu0bDlN7I4XAnGh8CccgZ1naCIekKmxW+03J5rBupAQi6ewcazgEIlCrwkEB
Hz3UjNJ+CfFDurTMZnZ+97rkWuli15np1ZcVYaFUnnCurLoK4W/CYGP52PiaFrDu84py999AcyHj
PwMGHkxJFATxpKyOTlrx+fXHRREmAyoZ8masJ/f5IJf9C2gCkgS2uSoiWloj9esGsPgVt6Mel0Z/
y33/FZ14pfvdxcCK3pR8jCMrx26Vm2eDNZuXeqfITN+1tiCBI+4ibj+UF+N9ztgpz8ek0sIHd54l
mQLiZSvmWeYIEqDsnXwMspn3YHPMvrBeDkm41D0YCb+OW2xDN1xaza+BH96CezR+SvJi41Tx5Epw
llCCkOrTFa3gahWg9xT9LhpRRPo7Xgc72KjZmVNMe/oLE+9RjjHUK3fpkBysuKu3nc+nXNt6fJjS
kiUyL8YU30vHvLRp9LCIwk22edTM5rngQVJrWD4S70yw9BAexuBFa7ZtGe4sx7uVuDu1pKbGcAy4
n9vLMH9imfZuJXDFPLonHEYpWaVXXaj3OkCcdNWPaup670XF2m2lt7RcbY3H1NNSnYMm/yrYULFg
AyWVsTbjMWynbBr9eosjbJ3bxQdfDVnFD8iPXxRM4AHl/q4hCEB1u7M8pCTVKYmepeQs+G3xFE10
9iTaAdH/4RXlw2mc4QYX/qBiSl0FMFyfTAdYYXygBrPrJMaW8C/1vxh74SNssjQMFrIod0RsMJlM
HHKsGRPnkvKGw5ckboofTU6oPdls51GClFEt/D+WT0GYQeNObpCJc4N7wqKjwiOs+/mtTQw+BLnY
+glMFChbyURCDiQ9OMnhH0qMU6zxw5FPRvVqWaeVQ/TtZ/4XfemHGDYiu07t0CfddAShtYzcjrjD
EnfrsPBl+dIm1KxCNA2pmM2WNX3umW3Ove5LUYTYzjXqTk3Zrg0TSZvdXMamx3+icU26j5wo0ipt
JAW87S/wBni9y3IYz+j7fO2xN5geQLTgeSTjCGN/EYm/JY8bOploGfXW9YSMUpRyb3PmLJze/LbH
fobFVdkyN3E3lcPWUDW6Vf3mqfjYvNEEcUNDPiSpfQuZec1K3aUbnWxCbmoi0Si/O5KM0n9oLVXU
PUvYodb2sYmDlwcazaoW5Poh8BGxYMo1E5OpGy8KKqBTE+tR3OONn1M6DWq/6N58AVmBa5Z2FPwU
Jrp12IVH0A3kSQuGUuwgelPumhQwQNU1B62AW6UTPMT/x1A+HrKQEBRr5RQfvUTDLHx6ZIhs+YjO
zYAm670ZjbbpvG8kkFM8rKfS4XnkNq8xcXFtIKGnAFbp6ymu1prkYabgvNVp8FD6tJtISY/+DQ4A
O6d2Sp5NZ8J724ZkSLq3VhE0yAnxufF7/ByofJy7sJ+LDndeZER3y5vmWG8fLXkJ75TpkHOynE1I
OUZWr7ymPZRVxoBCRPVgG19TZtNjYkgaMOx9NL5SXLGPoqZdAzW7UZLJmI/Tg0uuKcq/lq6xC9gp
ziO7kQcCfHIKl07zSAJz33hqb8UvDY4oGCts+7t6XQ3Er3ASNCK+umxrurTYJhEWOZqi+bjWerNR
7MVIbZNwdILnBBx/TeQDmWivz2XEHNYSgPqpYbWFR3E7SeNiVa81+QLvd7T5AqBX/+276IDT4ujz
gZtMhZ2MQlXrVHbnvKatlZPQ9Ge8hFrr9p8KBrFknG1RdT1sBBQGfs5TR0cackTQtcds2Xd3nMjS
+UqkfpAIhXC0X0ZCPxolatYMOTYYDpJuIzt7pQJ6rAy29eqFGD9ME8Aq8XiB4nEDm/vi8ydo0V2t
OF655lHyoZoYLezmlUs0ecwKI9YPFEwasYpTObBmHdTJsckHg2XvSDbTp+F4AARLBjCA/37SrSqu
n5nWbvm38U8oh4bQZbBS8RdCn8jAmjedBqxcEeWd9oWtx8z6PqBAHLd99iPthkdDf0xL5zoI8ZEW
3rUf0oNssntqw6maTBbPeflu1PJkq2w5BbB32JrQa46k56Q9j0GSULyFA/nYijdx6k52pK+6zt9S
mveE7GgR5RBXnTCv3ub+Sk4/4NlPTinv6ESE/vXwA7fGvg77c+thLjOHWztYyTHtmi/MBbzdaTIs
GhXwMEhcfHHGSmcX7LQksxow6vzw0Awm28b6jmaxVhX7xKruFchBy550Jn4y2WP5pyv0dyeMVmVj
rQz0ay+KyUWKXViHXGApJqaMzHCmXZ5YL44x7JunMfUmGp6bK06bo5Ew1A6wm7vmLUXtsMl6LfqC
X1TYK7MS7/CqdubUDYtSB/NflLcybRglqnOiOITCoXmmhAzkRd4cfY/o0hysb6wlhpKnpoljGi60
J8lAwJ7XV6yK4rdemfdgxCPbaQ4wcXYj2IGhdQLHwUN8QB+gKaX2H15nbYuh3wVKjzBGMPU3h2kg
4+G4IjhWKcD10tWfOteRuxAr+AkY9KRIGZEfuArgKEMC/SADdoPvKouSg04FJSPasc6jL7OXlNuM
W5O26zqhus/g4h8m6dlqWZBJYk427Y/6Fls7s/QkLnJqSRiwAMu839iIaddKik2cxtteikeQ/zjw
T4VHjBcXoVI+/3nxYdTjqsCGSNxs61BhXONAY3yETjr+YNJZFbnLMvtUUX1FR3vvaDevgomeOK/R
5PI5Rg1TwCzw/jTLTBhfUQxtCgfMkmc/GwlnVSm0u8H+roemwt4AKMNM27tX44MV5r4VnBDU551j
XfvEaFcwjDQVvsxnU7G6FmvVWOe6DVeGei2qccV+nDr3t4ZdA23MeINDnwZwsAFqSx1G5KkN4//a
wa/uJm+F/1Hof/KYhEocZi9DbG7I3K5yj44zM03wHumMnjrbSU5re9P5B1co1uABKdkQSvzCah/A
NuO13eF1tbkAljabZRtfYkKspi5Z7cNXj0znwB6JDgyuE7qR7wHKvonau1b+H40Jh8u49ohV723C
oj4lvv+XVSKKBRR1TjgdumYeTzdhqm9Xb3/dgohbGVkYcaK5ZoVzi8bApSZJ9eRwXMZi9BeTmv7G
VYDQJ05t8cS5DIPmKXWDlVZq0JdAGNRcp1FXJ1es4h6eliyf2tCZm7M/0W/XBn+8gU8k06x8sFX/
SvJ6KcyFSEN6rSgVjzdCatemVau2U+fYdu+g3i8pVjvAaD+0Ptl8jgyDvTvJmoglNizO42CHyHOR
jTxZNjsQjSCf1CEsuSs1WOYmm6V79Ye3+KyhPiRdtwpdbzPG+ZGZziVUR3BgC2Jj49Mlb7Lvaoip
t864tu0zrseIx9HTNJ3xNjJGlKtRMVtSZcz5H6nqGmYNxxpuV26YM+UVj5JuvKDWkPzj3LACkn9U
MKTewNrnNrCza/wAnY9HYQxeJUHUwAlJ9K3ITmnEQi29ptpwMBPrly0zXgtmXyy1pLLi+OyjKZvj
cBA1Ym8RcK6X8P5TOPZ0ufyW7gJ0zGpw39zY304UqZFP3Et+yRhQRQ+ehpsHvWX7nlQ2jGYGl3pd
B80uvoRzketaOeeSe1gTFxhm+zkhjfeY4pVa7HRmxVJbFvBQtIKo+6PrBXifdN1SOlNiEMzXY03q
sNrTCczyqZuwMjbLvFeM/MU6i3dhSCpooolh6FdebS6pESPOElHsVC8NZDQN01Wt2HvifG8ntRsI
jWUmHSiWRtKg3U4V5XvULeDGrudJBOFKFC9G3m4pWyl7Qqz6ttOzNWnQEkWCJ9pWhNgHE8AZgDQI
Y2DgecA44QO5s33tGOjO0hhG4pH1pkr77ag/Dfpzyy9LaDfGxDog5jK2rzRb570b4J59+RF2vQzz
V+9ei+7ouxAW680Y1owYX02Y7hOHKNAU0m0BZG2ozYdK4EFn5ZnpfCLjUHTwGegynaGyvAJrncVx
BsA9wQdoUg7vegMoR2zv4i99DmstvNewXQMqCblirDKSCYF66IZ88cBZaDmnRXXrBWQ7CaWIwyRV
3i6J38p2TwyJK1+zwXxphcCHvqzpojWPso3PSF34WJ5wOmxLWI+NM91xfmIq6xc9XjudtK/FyRzv
zC5cCj15z9z8YA4faTU6WyOI4Qyie2eJgONlnfMMTWfK7kPFvlCKJ6CMFz8WJ7/3V36lDWxkY9bu
ujAPc3uFYQKdycv63XDCi1Xq1Ey2HEfFGH9bkkd+UOR4eCY+7Flwx4W3LJG6KoYxgn+XPq79Nd3C
xaEeESg0FkAF7lup/NfRbz87RVYiHT3MAk5ySCFGIW5y2fPT794Jufs4DN/EXHHBjbsuZS1aeqNz
4poOo8VfWE6zadwBMzsZB7ZG02isogIwuD3dMlobgERY6+E7JXPiDfSQRR84zKDMpJuC4yNoGhhn
9Wbo3rXm7EIgLtx4awMrjlmVCLkTzZ9cOZupOEBiYQPcUbhhzN1lLjyXJQt0DvKz09zcj9B+Y4zY
K25CXU3MPqQIXFYRmgILLi2gEytfmShLUfKsB+nWM8rVnD6F3REXxjoomhUEiWVnyI3ej3t8uaia
6TULcIuZCVCMdc9+ysYwENM8hv0lgq02K4lSjYv/Q92ZLEeOpN31idCGGY5tBAIxR3AmkxsYyczE
PDlmPL2Ol9pMav3SQhuZaVNWXdaVxWAAPnz33HtLC2JLau0Vi0R/yUaNlDvNehNu9zROE5cMaRDe
o/zpHl4WFWbKkX3akb+b4T0EHpM84obSdC2l7mI65eqoFN9Cab8WIrCn1GBb6cKRUoil0oo5X5GO
1+pGELX4sXylKfdKXXaVzrwoxVlkDw4CtKOU6BpJWihtukOkjpRaTcYxurVSsOvXQenZo1K2wX1f
JqRu+ME4WJT6LZQOPipFPEUaX5RGbim1vEQ2F0o/BxktHhMLuwDKOqFf38s/WrtS3SPrWSDCO6Xn
/GmQ5TOlz3sI9QmCvbCDROn3EFR01CpNf0Dct5TKL5XebyjlH9rka1YsgAYU4P9DByhOALPVnueS
gASpKAKNPjRFFeDlpwwc0IC6JnpkFHsgFIWQgCO4YAm+4hNSRSqMilmwFL2wPi2KZRgU1WCBNzhg
DpyklQsZLrN3YSAGMBkE0L0DHBEBSTCNUCGcdB92646zfhdIRVTAN6HMURZcAVukirroFX+B2QXH
Sze9QPeTCHT08ZaFKSGKitzwQDh8xXK0kF1S0R0lmAeQ5MlQ3EeiCBBI5fyaKyqkVXzIOv7Ypo9P
pyM5f+1/RxSK0cxDrmNV7eMeD1bUc17Pk1camB3IMmakMGYF1gr2anOy7oMEYpoWXEy9fE4Ux2Ip
ooUIYTjLPD1lUUzUo/9bp9KdaWgJB5PLNNDd8am0KaHqFC3jgs0kip8xFUkzg9SQPeGFi6JsesXb
2Iq8iRSDA9LIY5i9aIrOgcgi/JXYENc2zlKvKTUaFpaT2NjWA2n5teJ8TEX8TIr98RUFlPF19+Wx
U3SQUJxQq4ihWbFDAxCRoWiiVnFFGYDRrEgjbwqZOtI3C4IUKRbJUFSS5VxLrrOdopU6xS15AEyp
Ipl68bgqskmAOEX/sE6KekKV8reZIqFmBTc1DC7DCkyKUCadsTxiRwQapEiqWjFVpGYsirFK1ksK
cmUq9qqkHGXT0IYUZwuRZYrQKhWr5QJtmckyHptq3+idx7MH12UqwmsB9WoV8gX6RWESL6k2BB3P
8W7l2KwpTqzps3OlyDG779rNYHNUYenlJvgVlzqgp+LNGkWe6SBos7s0eL5I0Eo9L+J88KOtXJCp
WgN33uoLuWkC0xwfD188JREuQx/BFIXD7SLTI3Pxb78tP6UbERnZn2kA6u5Zaz7JQc1Mibqj3UYA
xRIqVLv9rvQZWlmKuZMEb9VLWZG6DOi7TCWGCzkfSZ+d9yDM28SZHmm2MK5Ao86nQ57Hg6SAglnv
uoZ+FWCkUNwpHOAAELgqMpCAlT3uFm5WihqU4IOe4ggjRRQuii0cgAwtRRs2KNa4Cw1mWxfSQ4at
XfLAj3NyS0ffelgMjXzOBmP6xN9usPj7FFRMRDwxVyKYLCnPLVHqxTQRB9LZIXxzt50UH5krUrJW
zGSn6MmYHLSO4Ri2FnbPYYUPsFaiURR1aSr+0uqfPT6HpbhMgBFU4fdZ8Zoj4KahCE5dsZyeojrV
IuArzlOPfop/uE8AUFeRoBS30RvQ3sZZD7QUYr7HqR5oGS4cz6QVQBGlnmJLS0WZWoo3bWWxAxgv
A58AByb775V+bPjV3g2f4BS/f81BV3PFsJpS/2qzCQGGwsiQ2JrcZ1AzLNauAYClQJ7aKohY+4Ui
IuckAGXp+6WBjrS4xO4EbOFq7yZNA2PvXA3scaKcgbZMTEJEFCgYN15W77GPxr+Lj++g92W8MVuT
CwcA76RI3qY65IrsbRTj6ynat1Pc76oI4OgfFhgoOFN0sAMm3OcfuqKGB8UPz4okZnbq8NkHuceC
dalc66UF0MPV4hz6dYVk7Lt4J7JpDt1pnNDPYfMdAsWkopkb9RfXzefLaI1/G7d7jRTxPOpaeih9
0wiXGTCQ50K1Kd9ERbxqZJTZodJnoFXFUUtFVEsyAhVhXSjWmlaFfkMGcnfWFYntKiY7V3R2Dqbd
KF7bV+Q2fhRr1+kzg2XFdWsA3lzsaBYA+R4U++0pCrxRPDhXmN0gWNP8gWlykg6IK6Z3Wwz0y8jB
8Go70A3j/Adr+T0RzSWba4QsWUGhSxywUVvWFzEn8CtCGXtTQdFoeR8Ux07SXLYD2gP+UZR7Ae5O
ocQCHPFJN0F/rrXya06Pol/dgBEYeub4GAHON4qgx5/b7BNF1QvF16u+YsXbc4PbVwD4yz8kPki+
rdj8eIbSHxSvP+qQ+wUI/6pY/sz4chXbnwP587Cc/dYUOxf831U+gAziEytghQmuhEmhuzyw6YVl
1hnl+wiym8HQnbKsu6s8Bu0/bgPlOzCUA6HsW2/XMg2iKJLzbzWw6fjJS66cC5HyMCTKzZArXwNd
kxOJPHgduA6TGYT9wVc+CANDRIsxIvN99iqrVovgup2Wksm3oNMln9DHSqewsIEz4hIZi0tqE16f
ZyAxej8yxJ3fccewTGSXCWZsNzZkQTUtNcUMyvRsZZ1ftkYjzF3hpKRG9DGuD47zBHBk3tVu/HDq
Ywhh83lUXpFcuUZYHyXdp+dFwzQ1lsD9asIxk3K5jGJ4Liz3kguM1U7TvxnzZyJT51Gf3v2EuELR
0UbqEspbFs7R8JNpX6RLydUZl4uJ3UVTvhdOmdsWI4yjHDF8blbaAZeMGHwSkLU+CwpaWfa9IYGM
fWLzfH3FSjLOMFGay6PQF7ukJZRVU46cRXlzupXMjqK7JABeG7AUe+8JruWIsK+LoBtz5S0qVNox
QREvhK0oULZYT0bc/5JlhDVs5OxSwnUwJ2+O9lgzSyxIKy9wURNWvIOc8R8N7NfqBIa7tMaJTj+b
/dnCfeGeFK/4+G4s9JTSIRYixRgXS8KXjA0Vsm6GtW1YfhkYnizDe6+VA6qSy31g4pCTOvPap9OH
g3GfwBdkaKvhd525zKNm5arylL+qUk6rGctVg/WqUh4s4gOC1knY3rsqA2M3iStzWGT7MRRkawKu
oRq5QVInT0bqJUGuoD0ebpBegGqX/u0BXx/lpe62YKTbZ16DvNxivk+Bebk0BbVN/MuYGR8jI/uj
Exn8O9HPXJGxWZAzlQ/vRWL8JS3UWAZv69QFWUJu+bQuNM7VKUOleRm5L7Dlo6iTMu0ezcHTz0VB
Qgeb+5VpQZx7Hwy5AYVGooMiq66vE36+EsMmvvCEVLB6JXm2CAfuM4zbjCeCF8EAUn7qBkqMlE32
1ETz12BBlYZBqtwzh/2E/sZnN2mam2t3yzVpz0vL/UrEJsbquTYfk4W/sCxw58u//Kprz60uzFds
djffiFiFiQ4AdDKj+2T80505lV8kHPGiJxrJ76NqUKBl+MDP6O3riiQuy7HwmC9NBB5TmhQ5mFFQ
xAhHfkGVMQn2//67//HPuCDN5xkAhV/YxUPS5ovsDtaCkYtFketY7rXLeTbYK3TSuxnG8eDH5hSO
1rTs3HQ2jgYkjtbBV+mjfnU7u9rqqTTIDA7KebZ3g23IC/EiX5Vcox0RzNkRQkZHRbj2epY96QjR
HTF7Gi5IDsIEHFutMx87N91SxAt/5hgNMQLENvfi1Z8tvgrO12WHmY3gOHxcAc1NhLrkxEVEI+0N
Rm28rtnSMrn2PtUdf2+nIJBuTERz3MX8YOt2wRx1LYXkrD2MyxWvao8ddj017WycevzfdtLPJ91o
MQSJR2nN/m2YqpZIdS4Otp82J8Odd76ZDY+NO166tEL31FG1SXTCD2KSoRJF63yhnOQeIzVpwriO
uaVdx17f1A5HCxSxvaxs+SjH9jiWqONrXWlBYwh3H5N/ykxDrABxti3isCnH4yr7wDVrYA1Gr5sG
cmUTd+mANkfyTSsIaigth9w04iBPmS3JpjXMQDh8WEJFxo1Fyic9C5HYaeZCMlaU96GWY5O0HM8m
iLM6tKL4zDVO1Mki3YO5UI01XdY0smkypJh66L1L0+uHuY4yrIlHy4FzZ2T2ZQ6/Tb/QmNvqE3OY
lqN2Ej1SS+2EHO0T4nZUOk4yOcjizZum6zGgJEhuLSJjn3OI2Ixj2z5GzCY4br5hq5yOMpFvM01v
h051irndTAu1M3yKjtNAnGDH7A5623lvZaFX10HnLfYHhtNVnD5V82NbxQR9Z7F2Mcl+aZCf0BOc
J5tgsaAmNl6VWQ2MvUomagyzSWslFJcTZrZeHVxfbgk5ORTuo2OsA30hYAjaWFBvEDUf65T+wfse
1Ab3YpOAB3zC3Cul9WN5rLXtlL4bVHrZlvatde7bxMwP21F+XXLtx9esh9Vv8kMCMs/B3Hm2Oe/o
Yto5xEagbqGmMZXZ+u1kIGdqf9u+VyZuOqPyjnbjnmyNiIe8x4s4tsCt5kIqoetaO40ld6sFeloM
J5TOlvbREu9swu4aH/yabmx/BX1N4vgrttvQ9i3ofFmSWJp7BOXq7otfNBfdJ849A0fGMMKC2Wmc
hJseoBgQJV2prFo+mlJuV5CrsbOOnLqz2JJg/pW9sxne47RD5UwbDRtb9+WMZhANnR+UFQBiBZW5
yaIJC6BU8g63lSpqisDha5C2t2J/Q4GnxjYcCaW06HCDzvAes2R+gtKetjpQdwPasMj7DJNrqS/G
Xbc0Bmwm00PmYu9tq0g5qN+iQr9L5txdNjwsdsJMd60TiLjygzvyT2dRdGHO03vcEdLfrPXvJJs8
lEuuHkl1N9JBv9MgNosgc6EKMgs8260EwRZWB2604Xq1kPsggcUMK2B0OYUc5Gba5sZN4hqETrQN
vQVCC6miYP83R2NDRJIIE9d9E1GKg2LAUpksTFjGlSLpiVWRyRLp+lSFsXPfp3ISz36PORPr914z
sChnxt0rfAZXJQUnE7LfyPXHrXIcH/H8YMc+upaRnTw3P1a5/MXX1IAggjqRwrNbUoeKLGc60L77
XFkqJjz1ux0YOGyNnIct9e14HROIilmpbBWR11qqpmQMq4T0iOVWweC1X1HxkhxkRVQ1qYYtqajm
3pyw7DZmQ9KDwzKcaPXJGQB0W4muocUJFBh9a8WQkC/F5Tuw0ocqdSYmosZbxxNoDqT9dTaO/aiu
CIKEIx7y4o/M24UkSWfdk+EXMH8ngy371in32sVJ/jny8yNOZDvoBLL7tfQew1jWGvkSgfA65ttj
cRSiMPbCJFA2bnNCG2VzaKKauZ9orgSOKkbd3OqVOQfJKUlR/ot2AoEmX5J3zL1XE5+nQuzfmBWX
IOCeKUiK3ts3U/zk27cFNPXJs4jL5o504cNNG2OQyc6j3/uaU4VBwhqeUYvDr8jykLELD8IStTfQ
KIC67DJmuvcwrcg6JFk4eOVK9F1crEbTzMdKo9t79VqHuJtxZ665+8xLsZmF5mOf93gEK9g8zSds
D5E51/y9xqrtrZIW3sEC9uTD3DsNAHt5J4yooauCMBriU5KQIjjlGye+K9Xbo2WbywNVgrYs8otE
Ec7ZrH47jJo60dEVPlD+m3/0lXcnk4OlvX3tCfvIVhIjfjUax2nktWjRthbJqvLZyDgesZZqROQz
C249Elz9nKycLxl9ERifrCYuNREI7v+a/zcqAKvmneePhC2tHG9PeekGPcUlE9+H5f2N5JOwqMqp
/5D+sMlL7FQRob58YfwyhF8fZ58qmq47dXEWJqV9dsmEEGN+Ko2BIKd02ybd8XGo2f8LL+z44CMV
yEkNKRqCF7iQ2cXy0tf2VnevpWftfAh/MojvNtxH+su0253D7RLKiLoU89MzcTQpyjvnkmQ3r10M
05FpN+HoD+REv8XUYwAmELBbOT/GwjSxz781S55iMX64UAQr0/hsTH5X2UAa3sPY1/eYYs501o8r
MG+Z18+uz3zVkX9GeSjlW1786PWF9NwNJS5yPI8NqdW+9dZ4bovXGL2oih8M/PB+gg6Ok7qCPiHK
vsjAniGSLUQy8V4P8SEfohAGgu6+/KIvebDkhEG2YssPqVlBMmibblTlMx8eIEyXw8tMRSDpYPLF
nyltH+Ji4NKV0nBuHKy0OzEHOOG5ufYJkqe2L6f6qkwUNlpGSsYD7wvGbx9rA9QRcUZwCbeO4+ic
PVbdR+V9r3q/Mwn0JGiK4PrUjDYJI0PDjZ5zyQC4p69RiPjINPKhK5qTbRMH8VzMHPpbR4nWDhND
qiv0Pj0MS79f6YLb6pn72Yv+zNpjnqZSu1UJ/pBIcIgYtFLBX4fZh7bqVvytgohRE/2i1TXQCVf8
tgqTX5wdcOEjOfKiI0T3SJkr8eyWde9N49ttWTIWn64PJF7XGs+N1ImWLL8iwG+t/3A4QjWc3Mzk
6trEBjS0PKRKMylDHOJkbRJS7YZEuYSFa3/OFaCz2WGWZcqxICcHg159xFrxNVXLgzXRPa6OJVyV
za741obsJJbiknX+oTR4sUaY19R9HDmhxgR2m10yb/0UACm1D5PmCYRSVhy0wDP40MBhHR870BC2
D5AAQsfZImL/sW8bDK0rFHZPcYR0piOVRrtaxCfSV/bYEu9MacMCCswpl4cuSj51f3kV3kCuH/zS
5JjbWcprQsh2JzjumczBiDk4EDqKUhgfm6ndNrb2rvndX6MEGLVIqMqZfgJLKrpFtge/tXcuBJaZ
doT7ZDvX0eBW0Thy+9B1rDHD2G9JvDvXUjtWY4XBlvst1gStfi3dE/Pbc096UDnEx8pJOQwj2Q55
/5ByAi5H782qOOf6EfmbBOn30v7Il5+Mvi1SGo6OibxI5ENkvERyOus2YO6i/crnkqGgRyxC/MQd
9IPiAOLlCD7b60l2AXfclrRHUgmxmzWNHCdgV0Gs6ULYg1Nt88w92RanyLEfbzq741YQi9/UX/2M
atA3i9rJja3o0o//ycX3v/HHGf/ZDa7ccTb0FI2DjrAs7CP/Szd4XWTmotJAAlSp+VBkrzHJWkEb
AWvV2lOep0T28OUz+vUpviyT4Wo1HjVCPk+8vqTBPz/O/7PSyv9/3Ze4Fv/PzZYUm4x/qv/SbMm/
828Hpvkvx3Vc7JIo4MppicfxvzswDbyZtufhxQaot3xh8/3+24Fp+/9COTfs/+LAtL1/eRgbdM92
TAv1wfu/c2ASg/MffdogQbZr6aqf23GEMDg//acDs1ljbx0lUagmeSsbGTG9pBV3P2eZe2sM/SWr
1XUxN6dT28itR0ctCQ3IjqO3TfLev1kGx81CQBSsdV4e3MJ+SXljLtMwfsilZW13V5JxZ5q1gbDX
TUuf3K2zYFrmpT/zLgtObakZFMKt7yZ/PtN02uLW0tFPYrX2et+nLwYdM8oxw9TRLuDA51QcrXat
2WTG+hh6LXEWaFGXouAnUM25jjaOxFq707ZqLU43C5a4adb4912GOr256AfiNJ49/baWLW3SdkQm
xwhfxQ4rBniLxf/Tl2x8eUuYUm88FYwGsZMv7ACCeIGVAimdQ2FUPdpF9sbdnT+koEfE7J2tbGOd
002/WWdDMM0zFgZ/XJSdvKdhxCZCrucYK0VUXNOm5dCPojcpvr1cZuI/NePZwTC65P2vOBt+Q9f+
ja36Z7DKXZs318hPDiiTIY6WK0PvJ8jXc5GQk+rXr95Y4pYR4g3s7LXpPKid4cfqAZuXxCATu3eo
fmPs2eTIBssDuDg1OayUXOE+6L56kkXT8w0BocTtz9yLp3IKADFuUmEvKQXGWzboaGNEIyXNJssl
SW3wcXOVPwl7uJv28jpUcTg1b73G1HIoovsoaihOwU3f+0XKWb51SKEn2QJvrjNWwPC1ieygfebR
6sJuNM/EOZ1SyyNFNFWwamP/IZESgknTTsaYPOdJgSC4zCmsBn4/4WpGKIhCI1oXcj4nyrzk6hKU
lGRskkiZUCt3L3HbMlSIThM63cEkJJ4UbFvjnETXI9EQJTp5HLTa8OKsS/9my/7XSp2B58jHNDae
i5gmoVXjWCmLrcc2QKY6sXGLmIjeIziFqBFO92t5ziukljhGFOzH2QgWe5boLTEIoJpWEH73yr0W
rdbp03CMpx/yPbpT3DI4KBKuW9z8KGZtPmoiopZJYALtuVECk8ZGSRdeyv3L5drmtySMLDQ+RoTn
L8KH1I8acjU7NtbWoHeCMwbIBvaQmZSoouAQoTOTJklp3Vi1+BSZJ0hmpOB80K2wqno/pCuTC4Tp
PkWUpxsSAj7GN7ap8/yVGCRcLKVUQXrxnWRQfv6Y4wYpn2TwlgwISv3orhMGMWpaE8995PZP2USX
/BY11alTJu8VnmQKJJXxBTWJAQsQFzljXcMoSJv4Xlv0ABR4HojELka2sTnM7IEcLf4vKpx046Ro
NnStIp5jStzYffOrzcxsWyztoUBpxM85qBsB5pFCd3l2IGuS+RWN/PdIvjyQF61EjmBYxrf2wP+R
7ySPvjCH44eKGPIvpvsHp5uKj/9C1oL5a0iYbebirptUJlialYS16ZHDIE3UfTvfZuW7rMGQHcn5
tPyYZ7KzhoELNFFgLKdadzDyZT7EHmy8230zqR6wd5bTCT3sy+A6ufMS/MXYpfar6VmYd/g8A0bu
heY+YvY5SJMcgr2iIbY8t8jvqkwEalEA2YaATdOOwzpDyerBWEeUAY182BVz0GL1Yu96RU+CruRa
1dOex9nL5sx09TyXaC5mSr68UvZC0giLqL0sJzNNwBCW6jmLd72X0a8Sm/z60xq4ZOCRbQ3Z7t2e
EN+ORym1S5cbZaKgUu5M9QicqfoS+D5vpPniGFn8IDUyJvYGbosWty9DCJpXBDVNlCVV2kQ+YYRD
evrUJ+KkWsZsTU8cnk45V2mk5hF3RK1SALiiWOIpX9Lk3naUlTXCH08LqahBZA3tttdJE6lyDPf8
x9oYR/ZkYBQvUN709FfWduOGzFXAqoV/eGAc5h8aJ/+xVvtSNryTqUkdb5V3GNjJS7JqcvX0shof
QHUgHygmP6Ab6hsrUXodnZpCvndSBpltXOa+wOaBzyeIczoApxQWolhuTl09FKKKwnigMcBboS2r
Oo9C60CEib3xwRjYX2O+qoC2aSJJsKo72JFI1r8xU6MrKTHvS5ddzDkiDIdUWGmPzIfqVd4agLGM
XTUQDS29o9Zirm3byyRqDNE1NE2JuVoX18yefiOxlRl9VFGegFjyp5OPL9h24+QuauRQXLywpqVy
fuLu0SuaLWfjd70sDrnHas5R8CxVq0v2n5ew8Cc0V3YD02k9vadZRBykKgDkds4uTCNHOeh0VMc5
IncOxynF/J3w+SWpbcEcTwRdxjSulZjJJif96bnCmB0QtnSToFoKG8ZA3809DSt0ay8Ad1VxsBsw
Sazkho+ttUoTFZzAvKt3G1Xbbv+pyNtjbGUjOoFpNJ78WleqJci53eex+xX3hht6Coih8ogCbnpJ
m2Zk2KYINTTvfelWdSC5Xoz1SMGqjJXbivIERSS6nWjPcnq3oSoeV/HKUovA3fLfKkYfb7PNu2q7
TkKWPMMqbvvk//D4ujmrMS6IXHWEE6ZEmbFZROUuaSQ1rSUWVh9uJ6DYE6GOo1mQj4qf7de/5lJc
wabYaM2dyD2Mvz2LUGbQ+ZgyY7UlZeC525HbKjFlNk28nMcWirUj9xF7OXGEKptXGNiVaV8ijp9E
eEH0Fn00pAxn3W/u5FCm5TBRu5duGYHTKTzOL0zqjQ2fnbgyQUmaq0avhJFl/u+BgNSgKrEYGjL9
7gv9sx5xJkpypR7StT0RRwmmPnBE65qfIUVQ8iQVFFU/fVdwJ1ttob8u4c2X+vxbbx0fes1Y7vTG
8uj2I02dMUbYNUHeLhp9Tx8LGTxzzgu03mIJ9k++KZli5PTjNaxFMAzNdKWJI906ENZdFd+0xsYB
Z8IZB7KWFd4o5944sL8rj4lGHPOVwNT3gmEh6j9icYG8zrjAeVloJcdu8pBU2RewWhy8QXxQrcsD
uZrubkzNDFNQ/+n58vc4gsxHnupwIml9AzKFRoXqXqbYKlKTwHK/p1680vqASHTad32dhoapg+6n
FINqYNomSJ0j+M0Fw0gm8gqoJWUPOM+R83flhkwc141R0uscdyXxkahHlAMhP7QdW9pCtRFRC3nK
HmX5X2btVQH1j/XO9R4Jf862CfuN75Cpr6wdMc3kFlMDw/cebVcJ3N13x+v3yQo08g6/Rf7TAiFg
WJ/UZxTAhLa4c8zNdC6RyWc7vOCRSJafprw6zr0uHr4z+zsrvkTyMcmHtdS3FstGmiGmbyt2JIqH
QOacjd1+jRxzaomB0PxpYiZaCYV7u6n43ZrHycA6RHTF1ipDw6SuLrcJOWMQTJMAgV8DN3UI2Cor
+QOIdYzBu6X3sCZir1m4n2N6OPIniTOl19cjaSJXFF8SLZeDNznHJB/3k09PqWrSutFsqfNnEKXK
p+15s9HyMcYWVLL3A06Sc0eo1bgQljeK0DHbsG+xtWZf/dJSZ+cHZJnuUhfvBRHsrvFJ0c0c7b34
OxtYuIxPzePc2T36Dg2+mP/q+hsPeeuPh9a4txDbDWf7+WEAbhpb6mvTrXSRGOkG7huM8eVrNcYQ
XpIOoHHrl9TxvY82J9DS2bpa8sQ3FSLTBlWcX4dCQ4vut1QsHqR5myRqDrH8OTuz2h7SzVy+eoPY
qnQG4X1UCvJG3qY8vG3+wjdwXDefUkhAy5U7v0oOxODYHG8K6n/5w86lNh5qB5smQb1Vvx7TlUMF
h7wEx5WAE6t0Y5tFy8bVHtKM88/y3D6Z5JI+2H+po2qxsg1B9tNkVLNQuDbt03UTDzgItkWyw525
xiR+E8oWmF5IHWWfAQpQK38EKcMjxcr0Gvk7+GZOfRbpYXh7/A1/Zeu6MJyKPl3m4E/koXBUKYZ9
h1/Z3ZAdPaN0EDyeXcRj9UH+AGE2k4Y9+R6DWBNzm3KQq/Y1zYX6YcQFJINEvwG+0/6T2eCtYXac
3HPujJQqHUfW7G4nShFq3hHfyaZ+GwsOkVcaXtk5Nz0QX2NvIs5v+vxUJ/dpuVqM3VLvpc5O5UTE
Ajboip7KQJJqXPHL3zralQNB5+IcZT6Pz+69/OJhkVCXr07zwtIqizApQuLj2/xgyUOTBDhX2N8J
FzkVSaSOinHPTTa0MErklwFZh0aTNRTrXS9Oa7zPuiA295Jtmkig9necIhD+yeD56DGlUnJBwAkS
Dbs9dwnSeI8pcQxBX+Js3pottcW7NdlJel1Mslp2s6B1Aqng0n6ZJ0EvwXPxMN4L5ri/WFhTZ8Pc
l8wO1DkS61kk4mUbiTNFJI5zaAkH9EJKrinKa/UttgUC+1l5fXwrIkCrivaZyW8rsB+ZZU8ttYiU
Xsy72cc2cegIy8Hgnx1cwOD1QG2yYqqwpSz4TU4OOC3N0TxJk7GPjJPusVRxf2nXQ9n+TPXv7Fdz
r9MDFCTg5Yg0uLFfmV6Sw8Q7Akp2wLBKemYVUWfKokOo6rn0n/WCuLn1EOtxkJsnHqu2+86N/TTh
7P7dsGOzdojHtHi2qMvJq79YueSifqq1+2BquinNE08dEba2PtOHesiLZ9PYFyZkx6Z/oN4ROyol
HBRpt9yNQp4/XtGk/+A5A67FdDOHES1mpByV56h6KCtEQjvU+Gmq87QeGfMiJ9LEnBKhND+XN5Ti
mltT/rwikTI6p/bYOQ8OF8J9vmCIJJJ+j2rr352fFMTC3WC0QKTjgMMYOuROq7o/ILDkjkgUF6up
9STUX1ngf8XYVDBewaWz939F8ZWUN1HuasWKPNG+BJJZ/qLJjMMfpl+qaqyHYr7Fb9RQSzpmTqgN
GQ+YF3hM3ZE9VVL+Lq6gQrbYimfthAGCzH93+OI9t4jYmHdJd7JQZSmQJ7NioCzsSDMa7AUu2nwl
ZQMG6U58dgpQaG6rn758guQkJ8lM7tK4LGPQVg8yDhq8vSR0cO75YHSS/mXtqN9KTvgy1Dm4ghiT
TEJG0xTwA9Ieo3WEkgcUVQi+/fQYdxe3uvVpsHwtaJ6oBIgaApsDi/vcPWLeBaegGDX1dYxSIYcM
34FR3dY3PhrfLUCg5mC2D1o3nGbOJRd3uEz1vm7O7kzfN4+99krVDEM1Dq5UERErpPu7xXlMPfoq
wrYAGHmgl7yK0dNPvuCMFpYw0Zu8OTfmxgvrDbDeU0zSkgi0JazG/Youx/FoDRFfePtj7bnhJ16i
29LDD2hXDzc0FVVl4IGrslhUe9c85dZp9WkfePPFkdfd7S+mQRz3Id/jCvNrwg5hAM+T9mSwVifp
E89Pm1GeqD0UGafS+RlpyjRfhBdguoAUEsfured3aQZ0R9rmXmc/SPZdtSswLJJZMVzYIXhJmUPk
pGT22KFONoP6X7p7yz9bC9kECQy1J4A0nOAWSUDBlxRo+nPZ4tPbD2wrC7ENVIcx0NN2fCHQbYCr
K0sqa9lm4rIWBc7B6s78r+LZS+64rtwqZLLWscfgDC6NkNyxSdtE0ynncIV/ow4wejM4KewDr8ZC
Io9DoTBvHkOjbc/qDnfwaf51OTxVG3pp6/Fa9vfk7htbyVCLI+/W0La8UpwkGmoqeYO52Xph6f/u
F8qUnvHw+PWOACPGSTlxRFi238lohxzZCPyW1sFYA9Do5QpG4SHYrXTDqs+uafe533Eq6owjO/fS
hRRdOs4uG4l+D/n1lnNgiE3IrpuATzxIPQQiKK39BBtt1+Dpm6XA45ybRzFviWp3bwvkLXW87a7c
ZXxoSpc4pmjv7bprIsqyiYo5r9opic+Z/Xckl5dUheKwOCFZUZ3xWCW72njkhM5hN2jin9Te85pp
xHRrVDTQRAqRGz2z93Tsy/2OQTB3cGY3CQxB4PUnXT/oNagcYcznFDw2uk7jV4ttvzjC2SCTd+9Z
fqExSYMNwVQo7vl7pD8G/cBLuBvWY0UWJr32N3WtdCF43ANIJ+eAkY5xa69pV904asNJLiyfeyt7
JXiIxkn6YOYfXsUGaLr2iXgN3exGP6fV7OZ3V5ztdmu88LuYJVAaWZevqu28IypQfSCD7tTxmzAY
i7cLQ2YHs3Bgtbb8TWy91PkxYr4lQ5ZcM9qxY7N7T+OroYVpfLUJbpdQLiEfaZAhQD8Hmpr/BLH1
Nm/ALgEFj1hIr3g5GKAQT7jSFHZ0sEFRFepd4SGoYe7tV6PbfjPys1bu/dvihz1X90nP41wP3UQC
4cZg/kXa16V4YQrD6sR7w0bLG8IJwTB+LNffVtMtXq6N+cQplvLoZy2+OPwds4iBCHnnYGA7Gd7d
+PgtBZfN/8bemSRXjmRZdislMYcLOoUCg5j8vv/kZ88JhKSR6BtFD+wmF5P7ygP3iCp3yUYyJzmq
gQ8izGj8BKGqT9+799xldw37AWIRZxdd7jC5psW+E1fHPZX2Tr3rwQMeCfLOSZUlFdSoH0K+eXKd
rCdTXALaDWxedE4xFx0In6QdQ7n2ZagzfizHu1BeUZuks3Zl4fQ4eFdRd8V85H4H7MTq22RHNfbt
udzY75Qn2FeMDhwDXuYDwU9Y3sUpno5WQ97gOefySIqPdsm4ldPULI+FfQht+Hj0c2hpBacUth9P
OV3HxoMGr9/aqGLNOyLGl47aqDmM2jpzNjTYEWQzQOu95SSQAyxxVDCGtjBC/15CVdgM2fDIVlkg
q6IDh8RwHWbvYbPO+WucJwSloe/CKP6BYAs8BiYEw3gW3hkXMQJn3uMOJQ7WhdnB3+ZkU+xsAC/P
NgESNpcLdmnAXK9UtvwtPkx244SuuqWhE5ey4BJPo8PTaGbNv+8S6ANfgTrgYj7b9GBPHR5sApV3
1RdF52CMPypqSypI+zNnzSA2o3T0aJul9MSnWofXU0ENAzFiX3WAJzScoGKkj7hQecfd+hZ9ENBq
of5TN3/f3sDFRZAgn8NX/jFU0s2a18P5YEJNJagnhDotxif9mcbzAWU+PTrOxNi/qgsETZQSuPaW
A91PAXRula7GJxK18aIhkA+WXDKKbVmSEII5FK9PcdQqBgNy4CZ4M9hDJgP5BxFTAXofCQGlaAEe
knrq2gVES+QQUb23sDI067aJqLUqIDiau+aJhVB5yG3AnbQC0FYtxjo952nJdk/oS70PMmbMXBBb
xJ6QQ2aKhgOizX6i/oKgZeCRQTS/cM7AP8tXq3/wpz2iEH55nr2+DcPG+JW+EnKCLtM8z+SE59E4
TMmG4il3cVAtYaBxj2PHyLQ1BT7XcAInutc4usVvvgtFDv/LHA7fkywMzC/jUkPMxRJeiWNvxEyD
BPVD2pRC3FmYe8RpyKUtj70GEsKqVhBKr506ew+TO38kl0RnczWWd32AAsWsuc/Hi7h7kN1LQb8R
DS0ZQD9t4m2JY8JJj++sfTK6ePNsWV/e0PCuseldgFuhLTB2SEQXIRH2KF7tqzvepmgbYlac6reK
8YR+jnmjwtXgX8nzArIBt2Jp5z8usMyS7pVqCEZz/WXOnS2W6A0FswzkWPuVPrSLFllBrXUn5VYX
H6UPIAmgpgEawKVy1+3wBmiEYg7I/2h8tt6l7+WjmrpjwV3VR6CqEcx6UhQaSN8oVMlIvte78N5y
WD4gOh6ii1+2y8ZNIPJNjwNBfNLwj2I6ehGaoaIDbBqfAhVfjcpddKI9iaG6WelStfFesFnjy0FF
RK4oCWO0Lrn4b4oLHEsI9sFw05tEokpaeVI2e1wifQ1oE6VHvFZUlCKnrVMlSbm2SD5Z6GZLKl5N
StlwazxoOKnyb1GWPRM8yzEgNAhJb03q5xQ5HoqUgGKbsrtymC8w7WiQVIJ4InilBfreCch9CNwd
5rCBlp3LqU9Oyqai6U0dAVRsllt89j9macmNhz/F+YXsE/mKCeerAwxukJQgo+FX6WYkxbV3RYs9
NQ6fmhFp0mggEsvH98DmUCfaBqYoiSdsPGiL2HHUe9owmmEvpIo1y72if0mbfy5/nOyIetPQrKc4
Ks0d9AiN976bNoyd1jT4xJFICmdtjWSKFmPJjCf67kTCpiniJ/wCAohjyFlioi41swfHDO4C7aeK
1ZMkOiS0jnnZnpv2VVjZXduSrlBMZH/QmdQ7ZW6JEbgz4FGQjaVvqRPxOoe5tmkT+B32FFtceZi2
Nrl3KDOH5qJvMF52SF2wfa6fkWSbV3AlSSyCjdthNFXhnd813lp2qK9jv46XmUctDNZDuQMomOSr
zyD3OTwJhmTtT4jCdPan1CHyWIhjDHRd2iN18pRaVEwNLqtG9XA6RLKblPxOwtJCDYT2qE0D5qU9
Xj2swOSEGcsEqeGySLFPTCnRGSUdVJUjfQkpkWxJBWt4lb3VEcEE9kqvvJvsvT1DhJG7dbbvbEl8
TBjik6lRvjM84p44jty0qoxqvDu0ZvxiyIL9WtOzRUy2HtItxgZmBvoSXtWjmK25xHcRz2NVl8l7
Ky3xlTXImoC+Wct1lcQnz6LvrTGYw4xGCzSHH2H71ruRiO80z2ld0XZnaFO+T5HNEYISn9luwfIy
250qu3vLhn7a+jbNXIau2kxhmes1y/wUECqy2IYUMf7OvSUcGPkE+D762XlIKiZ5H5D16VW7NQqr
MHlGpf0UwdntXRu/zShxMA0T8XQhTJcRGaYqPLp9Rf3sJiibi4ITg2Zp2WThQTk157nG69y7z73L
bcGrWGaqFW+9G+59S//UI6oJiMsKUME+aXquQYJ0SQY8mzzVplUIq2QhHeMpuHOgJy7yIaHWwEbl
m3RsQ6hF+KP0oyu0DILGVG78ZngUiU9vOBt/pRU526JJDrFLaGFiyHEFA/NXkhr5Rg6KSII63HTd
WG6qIqUmaOkR5K4mlgztn/y+cqkXfW4yxqt0hbvSGcBsDLkem+GUtY2J2TnNN30/nMT8s8uhep8y
+J9VzFlc1Fw+OOaSLsM2JB4GeLKBx2FfYBcy+zhatY1amaE0gdqPP2B20dUlKSczU2Wnz9HQyYGx
Ag/LR6mgMX8Y2VAcNOnY9rP3WnsyC6gSKv4Ba7k3EBjD61bZEgoDUBzin8IgBSnUxdt6DABKUCZX
8dXOTPzGgYPnZGKGXhe8YzjgIVCWhEx2d246XoeOJlNCol3PwR2l0t1Z90aUPmu5c01TL8TqQovG
H/lIHbnhlhfvnQA/c2OMn+jptz0mKH4y/SK6gFbKmFxkPfzYkpMDLzfm9vompvhYSfhv2NnVJtey
VyeiUcBI3x+dZ/A2hMDDJRso9cuEnSScoRUJnmGLVbhwOmJ2Q5NusZSgEdo7P0VlGoZzH0hG0C2p
kEhLhRut3ZFP8urHAwaviSAFvaCy9s6Fr/vUY3WF6ZdXyKmAZvRpdMrdhP4O/nHIqC1ADsKns5LC
IiTWfKUweCclwRZMhkIRvsIBZdc2MFnrZfU0jcW20d2FPiQPmjWScR7R2CU6ltUuXHbVdCKxlDPQ
dPorRjfasT3xgY0oD8GYP9cFwR4ubZrWBqUbcrjZDvmiI40jkNEX12GgYRkRxMWCzruI17rCG2hW
IxGQofmgedp7Q/Fqcuv2KQkw9xJM5IKMSOznomquvWW8hU37IWR2iPF+iIF6KLNnkvDScu34BOtn
11svlaADXIUYIhRMPXdw4+0MdoUYuSqH/B2zGa4/Lgt9XN9VOR2qRDVwPcqnMBG/Plw9hyM7MqUy
3vIQSIiXAF2Ky+RlSLjyY39b5Z1NwBCFWgrdDRUwl22nUFt06WIH63kk8thQICxRQUV6np76qHnl
CJkANBefWec9BabSDi1yyYYAc71ATgz5giWjM222ReAyfA/3eIBc0HQwar0uPxH7INfe+N6aslgL
iyauENWu7UkjEy4210lbWYWR7AfH+8yJftkxvC0ikMhFX32Nft+wc3fcoeMH5pD3/Rh8ySTALJLS
3yO5GkzODPVtpLPIrekrCzvsFUW1ysK03Rt28FwZCSavzqcbZONQgvl2KXEzLrPumnBgzP5SpoQT
Z8DoCpxe5dfQ+/uqQPhkKvpYWdBdZFa325zlQyBItZc4OKqoUndG3txNprkyTb6psExtG4BAQhIB
moppX1CPDXAsYxdxT8oql8vHBFK0lcOu80OQw+RHkQSP2oX1NdoA532dm7zz7uca9H1r21TlSxBM
30gqTAYsDCzQVblI/0eVqKXCs0/GLk/fQPmTNkw9VPqAeoYWSYKgCR/7RzbYNo7RnrbeuKlEASKB
qPQNQ/dTqstfvYBzV/KTqGUnGQfq+HCxPQrEtBKKSxNa8S4Tvrly3OHRCxhLNaX52YdGuAB6+aEQ
F63rgkZ1PfZrd4JCWtf0cuvMZ4TO7jb4kbMu87FjfJI/AyO0dqaoHm3VBZtBKy6waTgn1ZeeJ92a
Y75fohl8sQlQJ0+QUYkRgxQ1mvaYYe1THGk7kVfaou9zWApIBud6jbkNRNB4wts98xOV5j+17rEI
3B8/SG+TGk6ychGdwAVZYk1daWF9NCRM/mRq50FvMy27UG5tOs0pgxdLBO9p/isj8jkdsn2gnsK6
COcY92FtpiXKQO1ZJvQsdWwVHLUc28hy0T+bjrslq0AsYcHFLa2/YNgVHtAmPHWEVfY9upKc4RxC
6WCbftqtk636KN8FUaTByyFJWbc+XO69pmZE8D5Yuxb55CxVt2eE0m+CPi+REb96hoJQNgS/ypkD
6gSWzgDRJkCJZh+pMMfxJFwjWE0J1ZLVeHe+295JLzCYhbzaY2qsGYxys7T9F7d0LqrR6VfEBE54
T25Ou7Vqmk9x77UtN5mofp5CgYt3vBIbSo/UhHUxEEPt6DHBmTtLCN7IoXmDuc6n8EEDxYz/amV0
OynUeizpN1nVE6S3U1Xkb0kkr70TnpAm/VJas+6BLaf5scnpxiqbTkkguuemLaBE4mIZAvVquVST
U2I2y9R5LUWHnoehKXxxoJvc0IcQO4ToOLq1OABfhfMisPGwy1A5S8njqll6cdVnqBDBzedke1lo
pKmEY9Y7ULEyfOunVwMiwrr2EXuVyXOYk+mbgUbQGfBJwfy/0WuKXmuvxHzEF3qK9RBuLnrKJSFe
AGapXJOcfGgzwDqkTdPjVA1wUz0sziWX5xibM/STtYjMliFtieAaOjj5Gpgpk3Grt9ZDO3bbbMKf
VUOz5MGrh3Gon8pMHkKTK1tjMyzKzHpDFIeF8QHatL62tfIFYsDSRFrFC0FsmBGM2P8JQCxxNgud
4Uql3KNSqc+gZVxrBc2gcuAG3fdcJrwItNlgbS0jX3VxHF9AiHJWhdU60xjDCGs8dFpbndwel7+U
mr+abAftPgKZhpNhVVfDV6Okv0UGTOyO7zGlycr6KGaeG9omEiXAWztZnR98iZc9N4lqqNKPqSu9
lYWXLtH8ve50YqMbOc30rCLdHm/kEsuhtrVDUR3HQas3U+WfcO6qK5wcrhUWNBRXhO0R2ENQcD8b
4qNOKnuiS3lMmvxmF9NeaHW5tke11LWeRNQ+ne/h59qAf8fH+0B4SPB3jcY8bEF1WL3WLGunKDdc
azd5n8gT1i86wElyZ7dxfu7p0rledkkivT4QUo4gy+npqRRiCwbupKkwOKiWUZvrfOVNFED5rfpd
PJIRZHALCYUX7wQpJzQqJohn0AyHgII7ZEtflhZ0zmyod52lvGUw2LgmWxptJrkgt9DjrhWHkX5A
ktamT0HZkqo0xFztxJTuHLeDWBeHO3ibHJilfQPN0O+QHWO86Cx81Ll2toLR27gebYk04v6DfRdS
gC52uoWuszCRTcVTkiInNteFJ6++xYSfQfiWeNbxWs7vt2JbqgrshOzXal13lIq6H3PZMq3t798i
H7xqIyLGkVwerU2WnDTLnmi/xtjsZppmXefDNq2N974Eyl7W6qfxCfTKqWWDnmMpFlm3MUoAiVFa
gCSYmGMBLo9YlWxWpjNzYvhKJjqoyfRq3ek1BItsOCQj5PFcVnv2SnV0Wm8VzDG9OTTIVSlLSp1U
Jjuncz+UD/C5G2IyPCErqT6ol0UcieVkyIaTue9O0ux2gZNzP9EyOoJAalFmmzRlmmJvdcmHm9G+
TQzMpTpRBDrhJ9qMJSsK/xKIiVFkAubILGJUGDD8behWeNLDfR/PKdHzfaybJbhjA9rCV+/aTEQc
oaygTxypR0wf13mPN7cHzDh7J4koBLYoyjxfkwSOgBfw2CofGKM5kS0fBe2DTHog8e3mo24xjvT+
1mk158OxaEfkpv1hIUfIKjRj2NH7q4vT51gGGLED+nydkdjHLq1RrMH22hS0l9JsZIpMTC/wSgPg
nGnv0hrWbz+5/H+R9TgOevcQ5cMOnT5VK658lo76kXiDqlr+mCjSd3az0zPwzVbcfDqa9+Jl9AlT
04WUahM2qayvHhlt0oNXsnV5FEMArSSwkVVHBx4i+gJVuAvl9o9VDvwaAda1RSSgBzF6kqZ/rdSY
r00ZgTC1JWAvIN4JtQpao2JRV8mp85NxYQyM82xr+nFcrO2Y4RP6jRRORVv8hD5XxJFNbxPUezvS
XuzaBm2OkhDSirueCIVeKBzIS99E/9957a6pSInANG9R+y8tpzh4DjVxldAQw/kGV8w+lFgzt2kf
qF1E6R46EpolH9ifpv4a2+iTpKy+6pA/A3JEnyMmXNUN8xCvDQ5M09DzVZ3bG5kw09ZpgQS1SWw8
neagn72RvjxyQa4Wk3WUdkQkXJYBLfWYkMQDHi3fwCZs1gDF5MSU14waRuhIhRsQiRNTa8cruqsb
DIxQGKxWNq+W59PbyH1eR5G+1H66azE46y3kEJxwq1RjQkCUwd2koTwDV/ri0Kug1HJ2Lt47I+Tk
dpiLkevn7yLnQ+jzQytKMGGBf9Kz9puU1HQP9FLh8dP8kcuKX1+93h+vJB9Bxfd1zFOSvumYks3o
0DxEuEJCTEGdRrOfSEcQMu0pVWqjWmgvHopJCMNqp7RyH7iN2Nia5O1DepbkaLprJ9w3tPYk48HJ
bdVOzJEHSk+ntZO55mLyXaBXXE/IxZw2IiDcJ+ptOhhwEdaNmhRjw3ThO8N0yIPvtiYlnsNsa5Bu
sZC5M2sP9XwnuKeaaSF2acg8UsJ5zWOHd1b2950xPObRFNx7bnfPP41K2DADBnj1C+d+8NjSJfcl
l4x2lXuBv8UvAGpijqBJB2ajbjhMzDJ0Ajx0P92WNZtEo0f7auyA7xIh2ET5nSSbmVYPmUKyffVw
vDJcD0iksZniKV8jVtKuX/qQfnmCyJFrXGmvprip1nFPv8CvwOnIEgkcxgFqQ9zDDBPIHoB8ZCAh
6cg5iCRoEnxqH2HLa6p3JXm5lg2pGnTu1HDV0K21Mikm3cJDSWBsSThwkItwSvgRhYOoeDEiXOKd
7G8x6PZFLvVbqbioN9Fw1MoaUjuCujwdarI6QFthF9rVvlg0xUh4TJHdKunbtB8Rr4pxeJGZMW4Z
HehPWqc7M9iCyO6omraOBWxmYgoApBS7h4YYGPx6vSfsFdkFodFoUX3/fzmPb7aefRUleDaSJEiO
+4cVbfXRfPzlf6wpEprxvv2uxtt33abNP0Pm5r/53/3D//P9+7/yOJbff//bV9HmqDlvEBGL/K/R
eaTd/edmr1P0FTbf+b/+S/Md/3vPF1/6/VE3f/8b7i3LNIjKE7ojDQsk9z89X95vOL5c7Fa2KYmV
N60/eb7kb8j8ha3bnuNyhkusWP/I3cP1RR+Axp6DDBocoi3/J7l7Hpl/MJjGoMj3v/7+N6kbjuHo
uov6mO9DvNecyven1L1W7z1HrxSbyuzvxDhTH1tpbWwmsl6R33c0YbiJN+1mLK16bSOWykRGeoNA
Hd/YXP3qoQChai7dCQ8Dus7RQwvU0/PSS0mLukTkYNENig2FRHIkx6kAlZZM9CKb4DNK853XdmtS
wLkjALENLLbLzBFXz2G0SZYkOjZOLkjAmmuLXeBNFgIU55Bn2csgKHviLsFlMVHuUNMsJtGfNcUM
A6ag3MESzlPEE2DLZhqQmdzHqN7xixtYem0XLU3n3oKs+IELx9x8Qn/Y1Xd2TokyZHBB6klj2ET2
w77ttE+V0iaXDdIYU+7LGGqmI4XDLIPLp0tf1Ur6LWQC+zoqunlhwnXPKIY776BpBQ0OfWbuGD1a
AotmZKHRSvBarkD+fJ/VGPcsSm0nNCzh+TCcR8A2aTAYy//v2/zvLGVTeP/VUn74yIq/pGb+/vf/
WL+aIY3fbF3Ak5DC8v7IwPzDtMkfmb+5um0aNiv59z/8v65NzbAIzoR4TD4m/BnLMVhZ/1jCmmH/
pkvHdln6LgvYcqz/yRomT+gvixjjp2DGxf4hIJMYlumy+fx5EUsrjTtdn4zHPqTRIwhOKXtxNmdq
4uR0bwZSpMl6Tm3tWsbQFkC+3ttF8Zy08jJMzXkSO1e3vvCePbQJ72VGKVqTBwTHP6H7p5jJlBO0
aHQQrZM81SVfllTfPLGTB5rZRoGSOkz9KWq6YD/2XKV8e54n6egGdaRdqfR3Yan4BNky6ktMJQmp
DOlO57ZQjA1eDmT1tn0ARHGicyP79hLN4jZ0h5OuXUPTPo+yO6Ljqm1gduJCwNwdaJh9kcyAFM3a
unjV2k5/0LmA8aBWQeysNOhBKlAw6dHs037oBUoloq4/0zK5DuVrWeBqggA/oY3DcHUMouS+Aig3
oDabWvMhITHINF8Lg0+iaeOihy0GPO4rR26+GOEFoCa/DwR/gif/0dHGhxiqRTEYaC6I4wnUnsRS
cEpmuyDF6ODaaBBGhJZh8Vym5peRpp/lQ0PyThUaD5ntPOYCj4OhvziRQiyGUVKLzLvGf8ta49h3
fJ/M0X7yMcEY6mmvLio2o7DhsGmLEVoSaGX8BMl9mtjntrOh7OlfZmLfvPigrPg+lAZUWvWsuea5
sX1UOSdT5Td9V2bpUS/0A6MwHp22w5V49u84nEB3mptwzJ7L3tzkBmlUKtvJ2QFRRW8GGmeGoUnR
wsxRN96BfdZg9iFbJ+VJp5BCMFgkJTrimZZh+rRpY8dC/gPVNjeo9h0gFBGx2KFxloieS6ZcugqP
eeZfx8n8Ync/ov4veb+m+H7M+kfCzThgrrpCfjx6Hw7ZdVbuPk7u9AJM7dAP5KdpcfJJo1pZ2rJr
p6UT5uhEm28d9yddQJi+HVUlFa7OdRNTK7DehDasWmqe8UqwHW0nqzjM/5Ulo1N6RD+aSXVn9aCM
Y7GHuHTP76Epq1cPDx8ehRYZNqODRCfmTs58YNR586ug90c8kmiLbLR9Qq/m5JbuaJNg5BcNCNSI
Hu0Yx49kbr2MBUGeipEHtemcGARuXiSvXPk5mMI31WnrJpJPUT1sLZWNy3gav1K/IGWmulUVv2zR
PDi0fiLP/tEbfcO4NSW3sRM2Eun8OSwYz1TdBRkcrN77GaJdZfYbAO1Fhp2KlqG2iwt/PWAL7oLp
q2wSzjtYKmO19QimSEdB+Bak1PAz0K1D2PprRwPKW/ZfwWgd2Vy+HQCglLPGsQYfyxURhRG56Bxo
PqrV8WHKontl1zddGce2Z7DLi7fQtepQWfYFBwxBAFvHrbe2yrcus0+mV9tei+57l8dhZ/odbYh5
EORPr7jrcLYhmsPBl9TElCXTV95GyB0VqsCSBmBX9u9ycI8RZI8ahORg2gdTAoyJNHXiBkEfvHxL
CQnIoNB6kfWSMZQybP8xHCEXFzQqCEr1VnpNtncRPtG/MVYW9T+83oj6YJeyBvXR/YkD+KAVPbgy
fa2k03IFp62fy7csJIugiOUWbtjATZJFYQC/YISIaGZiGVB1kCmR3Udj/NZH+ktr9juSPxidh1t3
GN6jJnybeFS4W3cgusBnpBV6+i44yt48DYl2HI9ZMcdw6e9t7+/cSX1DNuZRSQbBCUAMPk0kzQNR
TF5J27UL7pj17MYea4Md3wcmXk1248bQfnrTWKcFGLOYkb1WWF+ZULcpjt7yrNokCDx6Bquu1j7p
ldh7ZbNtC+vYtTol2aKz55Qu1mIEGQ7Ku+wk+VY1AhqmhBeSTiCahNsB4qPDPIxnUzwXDS7wbq/s
FM9siIPasnkgGQNdxlDrlAQG3GcnX7MOQ8fjdf1rZrmPRZM9htovTOwK1T0h6I+1w9KKDUIah2Yb
iPqSAMQPM3cfau7ehBlWJjBXXOM4f2lOAhsQvW5OVbZBAg5PLcJkwx3fR1rjxRS/6QkxWJW/02PS
dVEmRuYTfeL3yWNRc2VZO8n00vfOWbpYVrsYGtM8zBZujJ1hMrJnz6xuPdRSb7QPXuVepW6f3dbY
hEig6mLCkJubD9ZAfhwx1nENE3XgHAiMjVZ6yIuPqMs3pe8/uGwRWsR4wZwelIZLx2GRxiQz6G1z
LtOL3hCXMpoHP4nfZOZcXkv2k9nQCyb2fQyt09TOKuJqXfnRPRTwq961jMPM+/6ngINYZj9y0H4K
qT0GjdzHbrvViXNLCVTURt6PbN/mmB/Zyoug3ta6dfQtdeuMmobWRXDa13qFGJnfZT/CZrOY1f7+
E5v5cxFuMGwCs+VBttZJjda5re1TDmkIhi7qaRxCUbT+U5H2H0FRiCX/0+XlH3WPK0zPY65CbTbX
RX+6vEz0deMmT41HEI0HvZJPgZK7PKBtzbxA2EiaK/fEszmcBsqa3M5ODqBBUdKr4ReAYOSP8vo/
TTE350Lr/92m/vhAxgxp8WB4SCgaf/1AelY4POHQeMQpSFdRHJpWW3datupa55fmIV4NA5xQ+oaV
cXPlB2SFbtyIGGRhQxGC5IucJeYj2ORZNr1BZl/Rra3Zd5nfArqOYVLc/dcP0XH1f/eh6bcILpsG
KU2eoVMq//kp+qofTCd0hsfATa+qTF/MjmCfFKJP/9b4eLaHGp5uGCRL6ZhbBP1M7W/tOH3Xin3A
zK8+X5cU9nakD9cECKnydl8XgASTfoPsakvk71aYA6xBgm4YEEaksVc1dacV3hPmuAG2/xjUBwHr
QzUv7KnuRLuKLZMzkSAMQdewWpeoIpMDmqh1PgfPfvupuTVSUm48c0WLmivouFc+v1Wky7ikOhiT
ER85DqlZ4mkVY3FxGzYORqvusnQgH3k5UKx0BtUt0TIxIuIrtBhUaHhoQgJMmmGbAOr2C3kiaSms
ZxEqDhmNRpbebgRVgyHMa5jsJ5jIOnYKSUpzlaMB0c2ziMlpzft1J62DsL1HNxTUFSkuXlbrUO91
0HJQUhYEQOACLO4CQD1xOd0p9R1SQgRg683prsu/nR7AgvSLgpKzX2uoVNNAJ2EhvxvLaq/M6J6e
8n2tFNbKhey8hwp9vK7zaXud/l0iePzmnQYmIjbZVpv+E+uwZDeG5Bh92BjLsRuSjs4NmzPV5HpA
OiQEmG7PxedFOXei/jTchmgmJF59310UN98A0WOE+yW11jHuXMPixmt31YnPeTTVyCme3muBuvoR
Buc2e1MwmuLEOgu0Th1ulAn9dNMzDCJjxaA7xyDhShVftI9k96YkdctQe6iacWuNkqagdbXguTEA
27cenTF2vEOSB6/2xAzSQ5HhOg9dGLwMXXDoPfemUrJOwcPxAmP6Hi4IhM+RCh6HF9PH54JODYqM
djIs+SjHEcBnustr+hEEpgUFDFa9g0jm03wruevbRxcLdT2fNbiPIX/TxGWQHnd3CRIQYAvpmG8q
r/30ps9W9k+Nx1tc8Rgj6T97UbbrqexdgecenIo5PqQO0gdX/wJ4KZX7ZLb7tCl5MMbBpKoyGCja
+z4Sm0YNhMbnoBHcR0Omq67L7kycBkx578Iqu4uR4XshQLcYYUj5NJnWUon4HJJ80w0YfbzTZGgn
tqPVXECmWjAXdNciSO77CZu77l5M3bt5Ubd2AvKiuCtpNkrIQmj3fmsdSNlFzgFmt1uXVrprwv5S
deAtmYEkoDMRUvCP6ta5zDYNU6pxEmdlbGonPZCbeay9cctAb8s5sBvnCeIgSDXS1tx7QgiFgHTd
5yIibYtYJeeRkwwR16GKUFf027mdPuYCRty0Mkv3lFvlR53UK17Ri4+4JoZLY1tHtyceG7x3lLS7
ORgLsIbxAHnejd19YqFePTBmvpFaRMWU7ub/DEbThrWj17SKgd0vJkrKsRh2U68dABWiNtPuTVJn
VILUtGP8pVXHbCyvCW0k0szd5L3vwnVgQNTiRzG6/kJAxjGMmp1vkQpZaffzBtCmKRo3+WQXHkQI
4+IMSDwnvt38swSW94h25BwZwyLwr6Ksz4aenRrD/jX/mx123TbYmp796NGlbiYDTVD2oaAjjTJz
F3kNyQPsEQYK1C0xxXnrtAeJJlsodU0p3lnrGGXKj1G6p1h/DIwCCMQ10dVRmvmqmP3GNbpgCov+
s5+GLQmjp6qOP0EwEkpaIB02myMokh1Gcf7RFLVd8dGhxHXzT9+MbkBVqir5zlybsYj+RTTdhYyT
WxOYZ4kNo4lHTJGEs5c2drOKLh7YJA8eFLtdogc/HWM0PX4wvG5dmyn8blKNmREZZBbGRbhGxrON
yf4brRY3C48ckKxnJ7vf3+AgW7XlcMn4VcDdvMfD+tOTAYIQhuCihUznsJmrQFc+TiNaNBvX54jI
0H2sNJ4s0jzCV1aRHh5yiSkjra7QM4E8XafJex5S7aTBqK294mNwyGY2k1NstEcUfOdQDvoi0LyH
eApuVlHvXQwyXlvtMxM4rG1snMqATxiiIHSflOs9CMHay9tNB9+0Sl9RbR9o5+Hs1B7tuZqFATEm
5xDfnhlEW5tJoLDaY8yGFjJa7qxdPwyXVAU3mD1byx52fpSf5tK1aolaY96b8xq2hr82ZwtKb5+N
CAJBf/QdHANVGd+5IIwBNjgrA+F1Bk90QSDRq+OZ57IMtq5V7+NuukTsjlpsfLUIjnND7CbL+LIr
7WSjmoJBhAwDecjCxb6kxc2VZs9hNEB6d59pQG6GGWO9IeRKdigoQufgKeqWEVL6v7F3HktyY9mW
/ZWyniMNWgx68OBwh2v30GICC8GA1hpf3wtkZlYwGMV4VW1t1oNnVZXFTCYDDjiAe+45e6/d59yd
4yHslcr1CdQCP3uhKcMRvtI1h7/0zXrnDXz3LIhixK1MbyINcFjKfKyYzQY/KBrTtRal6/Ku8bwd
eG3G9WA9vcHtue/GV6Kb3S7sdrpHRaUyJEMHPd+SYUGMse5BUUBKj+a1h0uV11dWPK6Kqd2pCqY/
5iLmvPNr1GVBjrflo4xp9e6ASmMHxcBrph28sUcr9Ha9bO4mWZhVW3tzim9rDMpESVc9vNkk5g1U
HBGpkTsaXWA8YD57iCXzLVBJTVHNp37I7lHubBvrTTXDNaKGoc08OzaTuyRRXPrpS8Hsd9FgPIl0
kGP1ipB6Fi72bj0zUGRuj36dnhiYLCFGuX5Uvur5+qKZBzhKU9xXs6SGBSApkl2G/GOc0pOSgRdv
Z3V2kwScM65zX2EXX75i+1+pHR4rZBwaa4UR3rZyfAf+DBpCsjDRr1QwlxUzofhR3CBlVQegS0AS
EzhCWBiUC9fieAoMYRU3hm3ExlImCwW7wVssaE+BcqfF5rMhEXEPNNFo5lLSpB1i7Pqc0yFc69VX
rcL+onr9tHY1TZJW+A8y959rV/SFmm9I/XCtNP4Bf8mW1M8Dqs1T1cTr3x/qAx6P4l7XGOUYljUT
vyVNnUcp73YbRT3WTZ0a1Mm8tsyBNkbWXHSEwGXhsALssIjlaEstuEMfQfQg0pOydiUaZH67Fkd1
Y7bVqWD49/uPJf/S/J0/liKpsgU60PplE9RKgDMzWRuu5YRx6ADsIYIGdtdjtmou2B9zjzxiQQcT
UN3X5SO/W6Oq9FtMLLnLyKXsL4SQcoziHLIrQAgdVZvHRhzys8tdiAL/5ftH/h965JcDRWZ/vxko
ti/f0ue2+oUfyZ/6MYvQ/9BknkRRlLkbmQ8q7D9/jCK0Pwza/yr7N0tWjHku+PckQhP/kJjvEV7G
PEq2uE3+HkSAllQhExlMJy2VWCD2q3+NU//cfjOJ/Ze7X03jJ73b/jJMZIDICJGnxDREyJTzTvPd
EzIW7BKVltG2XJOUOMRQBuSGaX1KOTyU5S6U45xeI7sipmN0H+k65tbdUPTpOkIFsUwLNLJq0C2h
sAsIE9RsFSvWi+BVdwHxRcBicAfUtJ8xuiYl9hzviB8CIyepcXmOyVGYmERackIlXl/0ceNQwwEO
lIA6aBSttTc8VJilykJ89QvsBFUwu+Z3VU/SdYl5ytTCt0ysUEsRRhg3+VIKZgqigtVSNZ8lT1qE
siRvyL28KOAJ60FfOprfV0u4yTf17LshKHshCBlRoh4yO3LiqsQ7G2169LokctpcPqFDe7CMkPXX
2qAVdiNFW4MZO5B9shUmKzs1nr6EA9nxfunEheT5D20dI4hKWZ2QRGUKinKibGibZfkyJF5kAQHW
aplFWjlQCAHPd+YjvulSGTJXRpapB2xqKCAWFbnxKg2WZ5s+FlNjAt7uNeqzjwQE3ZporWMhf277
ElacEivkuPUowLX80o/h8yhvSdiucrG6tkbxOVDU3q2afjPPVelt0aJoF30ppSv2aJhlDd4pAr1n
bDP4WAmzek1akC1t0OdISwadOnLm34w36Iv3SXQsYx+Rc6beJ7iXCV7GM1xOfM6aJlvwZhjiMzBF
O8Am3xEKGYfltaEhyoWdfl0P+q2YQuwuJg/CA3bRpe+zUQCFC6NOn1Z92+xjaXqtvOyE0G9dIXgK
kevS6V3qisEFZMnHc2Q+MUbyXq2WYIK6CJhdG9foQF+Rh4oLRuXlShLNu1CtnjDtcXmM4kxQKZnd
BRFEmsA9n8pTf8gqjOOoi9RLhoe0UtpGJawWfg7t9D0pDzWadCj1VCukzBo3mZgwH6ZSRlGDQd9U
o1WFCgwKmcJUXowAX1aznbojnN2QlnrNPp9rLgpYrxhaVNlqaqZbYumEdSATAEEU3KpSN35vYQ4F
oDmSGFxrBeWkRIObLorfIA7NcKy0U8dmo5sndb075ZVk+12DYk29KQf4U1pR3Spzp6/riAKKXrJi
vDBoVodWeaNEI0oqJjFJDQREbLVbvc2vRTKFFiQYbsveIu8ovkyC7laGUGX2YKSF6rov9iSdL9X4
RetradF1qr8iTiWUwCPIHpHHqqwfuqy+MzuAeWlJa7VxkgBHZSiM69Cj7at6xDMFUnfHsBxIICFZ
qlxe1VKJFanumG3hngwQSJGys42l+jkrkBQbCPkK1FDa/LEjM3mSKsB+YovP2yof4Bi6A13LMjgm
ePi9EtdClIAGRHi8bMsIFZDZPPoEMXB5nIm+SSwz3KL8IhdvgaYHhqxvptu2wRHu+0w0M0t6rroQ
PTJzwiFWl4Kf3Wh+DcfQm4m5pTu20VMeI7tOBu0lSwiGJH6MboKMWGg09Nl5YZ3UuLqv5Exe1nF8
0PJO3qFo3jQTczN1BpU3473PsA1tLCQFdVaeqURnDslTRNeTnOXgLqiHAQxsVC+tqn2ImfPNUvAE
C3SUdmdfRfEllB2AJEyunSGuWkHgPTJO+1GVt8FEwpRiUYGGAl0olb0GmqjgJAlVvCbTCfcC9589
5DuqUhyICeaBgFYrrBeMF+D8yE7sJxIHgiG9Fw4hjwPmHSID8Qk7JPm+NT25T1avUkTr5VUzDSOE
LFjyCvKuwt/6nkB73IBGNQzEjEbnoWqFBTxB34bBKx+rtAGnkbsK3uSsyi9aXQIMwPeR9zkuueIN
TxxTy4zkgAkZsIecI+zMx1rUHmLff2bd2XtGeAHwHp5YP13XWMe5mCNLTe0VOoFc6iqeVGPJJBu5
i1esBTGGxVWB/JwQUdp5baDcAoKlldg/oziL9guhQiuz1KuOaUTbkN+ti1eZpcMTC4uaMAzxTqpm
fIV/bFCsKCneXGJeFlJtsLXMOnSV4lmPCH8gB621A9G7bAJeyNL0NEbDtSS1MoIxSVnASoOXGCX3
pG6Adgwwe7MBW/EG8lam17l6XH4Xtot0S4pVrhFT6YWIlwUpThdmmLdHXspITspwr8YtKBep2niw
LYuxhFAymWSgAWZ14+/E1TaEJUbjrwBdIhuY4OQh2wZV3x+V1DC3ioImKBVNmismYAozr9iU0+it
mVGDOU1OuCRhflGdOHD/dppEcHknMvJSokMltj0ByeW2nRNM5IKRLZnsi+7CM8NzaPXRNgiKB9HS
76IAO16Z1b5b+slGLqw3loIj5jkUR/m1l+LADjNs8kMiYWtXO/K2rSc/q096CNBCYXtwmyferhXa
s+Z5r1NkXjSxTFJ764Yhsnepje79kk6Y7IN8CtvpxgCNiL5v04OqSihaQNWxkhpkmGuF8hLWqkTS
ToY8oAGsq7WXk6inmD0n+iUC9JnhZJHgRQjV3O/O3vIEKoOZVEQ+APvFShtqrmx4L5EhaHSdutn4
/kQuKwNDePLrKHjTfP8e7qwTdfqtLyi4XJUO6jPoAavZ56MwoARI6XVZ9YPltbAyRaNdRnp/mbTy
/n+K9v+OdIgx3u+KdqwxT3H+k2xw/gM/6nXjD1WhtLYQ6OjSPF+hYP5Rr/M7oiVaFrW3qRkoiBi6
/MV7V/4wNASDliFRy5sQ3v9Zr/NbMnohS2SrKxqiIv079Tr71p/rdZnUOY0YGPb7skU3X/5QrxuB
iCClm01oMhOEhe+0uwtoHYtpFSwip1ujupmTK2z/Cuv8tl9mTuqGrnHCMjfB2MW9vbv1ecyALLmY
8qAe2eP9UNlbRCGpA5f8flxr227ZbHt/remMMYl6tOvjbb0kh29N92hpriQgefRCUn0tp7fiuGZJ
puamEFpgJU0PnXY5W4L4VONiWHVoh5eA00ixfdScdnHR8hEu2oW3tJzEDTb6MnABUNn5Di4EDNZx
3+4IyGrtW16le/EoXyQbkXOhJ7uSt8Ved2W3cLSHneAk/BDck3fqutqSOv2M1WrZrm/7hXCl2ASW
cgTy440TTgxG1CslXIZEtV92D/KBgBb7Ar3gUjrhctXs2+3F7a1lH3bz34yLaj8Lvh/VBdImuwKw
xyxny7yezw5swr5fXV/79jPIon3jtEsYMPzD+LYEDUpEE7OanehCJuO7YHdk4YG6DWg5OEw4+XGP
oX3NtbKjTeM0/LPBMV5w6duYvEz7uXqAy3oJxcrO9hSbxxELa3gjydllqC9CN6Jibf3eIVTaVi7K
l8klcHfd7FTMn+QdKiuJg/Dn9uDKzqDi3Xrd2tJpjhwL+6uphGOfc2bUKnbgeE68x7a9oe1HZBP9
7uDGT3YACs2tfFXakhtayztdXkoXnbCj7f8wrK+vhRmHVbvssRaIRLfRhhxFh9CaTbAZXHUny8tb
5hzqN+mOEI51vC1W5OEeID4305bI2nC7gqEvGC7IM0yBzi1hpMSSzn9BlmpD98EMYMcaf6EUubtJ
PPSqG/4YI4QSxOJGvepvKmRijwBRTF7Ck82uAPIwggurXAcqGzrAeb4j9W7JhokJ+LLr7iaYh8nR
umDldgrXvCsOwV4+KFfVvnfbG904C8/k40yiI6I7AV0IKpVfiNv4CPjqxP5nEQmHvl8CRqNuI+pG
wxhEYNyCX1cspOQXQfTYG5sMhqxGJuxStZzZ3CEdaN62FCZ4ad8YBWJYBqKOVai4bp/mVWnfnIh5
q/IN0xFGGXmwVhxvG5y5sHtMPkBJLviRzjPqDft83m/5/DjBrqjNeeDZGzAGDO7xixSoJlCqzvDB
+k1/1A8EYbrWBhg8+25hiY17JXBHsRPHo6C9EKfG9ya5ToAIeIFBJF/5F5RF2KjgggmtPVCnOsAu
wjvpHNcL7QGWne1diS/RirlYZnduu1YPcyYsqrKF9sKJ4V9dkWm1Oo9rjH4Q3yDDzleHGrNz/KNy
8m5oRTrzIysqN+MdBPJatOtnPpe3KEhIu9d4UeA3vvcuorO/G17hRZTfhOeWDMccz6dN9CT3h+Zm
/l3pL+TxWib3bT0espW6WIGeBP5rN5vJORUrbfdMjBLjezvcRa/xka16CAopcyQ7/ubBdUPTuDAf
kudUsKu1/HD2D9aTAvMVTMZZvlQoZNgybTr5YRo3FCcXykF+gK1VNYwc7b61X8SNNB3M0xJgmGve
ezaV7x4Gll08y+eNcukSvX0M3pSjee4WynK8UrbHchOt8xXCatG/NOIN2e7qrVpxQtDB2ZusITQ5
0fLpKaC7srA2on0VrPPzNloqi7tlYQf2cXSW2gVW8Res2o6/qF/lPb+yRUe9z54eFF7dOTxLe1yB
WXL6VfCERcNmDmUTHL2kJFozJVv2+yOCr8WRyJDbOnDU07TlFOwQo88m3/OoLs1TvhH5Vwr+LFKf
hU7urG3x71guEfJoS7a9wwfiv3d7wnTtJF+zFbSUDYq9+KA/xBvV2zZvmmbzy+TtwXC/f4pjA3tp
Ue8whdjJrQGX0UZpnWLq2gNCX1Eok9xHofkWwfdECm5L+IQW4wpLSMv/Efy+4Zd7y+2SmYZg181W
wHx+YlaEkFFy23HVOvwZ3dbcRFuRzUq6FCR0TTyoL77IHoqw8KV/1twH4SBxDhZ4CxvqduByVzqG
Ky1z50l5ukH6uL1arN8IOWodeafvzNXNkQAULYSgamtPzFQ3FaukcZCOWGfHM7m+TrsqHWCZ7vw/
gmUvMO0Kj6yofHwD8ZrtX1OZADmx3HrPhzLvM65kvxdtBH4TDsqDVT7SxxVegW4YRIxSHKsnb3lh
QaRmvSLePjx1PmR1FjbtIeEjC2xHIDSZq0JYo3QDedCICzXf6ig5/58Uk+63/PiUfqu/u0H+dof8
8IP8/bf/f5hFMGj8687uf1Fo+u3TP57+YT9Vz+3rz1rzv6pFQZf+oBkrGTqln4pDHGvHn+WioMt/
KCozNkwOqmb+lA8kzTFAyHZMGq6qrOJP/bteJFXIUmSZvCEdh5ipyP9OufiztslUUKtTluJYnh0p
+FLm33/X3B0UWoJglXpH7h8LMWJUdGVVN+8uy58t5X9kbXrOw6yp//f/+jDM+HEQhXKUcCINN636
QYvUe3mhTgYHEYxnixbopKDGo1uhSrE71A3oWkh2ejHYaEm36D/96TZmyNnDWiNwdk5vBTGA9iI/
sVGGqM+bBqleYPnrJgWKRysE155R3QTKdYXa8Pef/udy+pcPr30opwUZUrCc8+HNDHUi0RcJKD3L
E2jHYjQzqx+Wq3/db/+pev/1cB/mUVFflGDwVQJVVcVtQRjRwl7Wjf7FiE36ecD013F03TAMGdfC
97nYuy++TNtgSi2N1xttmpegW5Rb6a51EX0CnLatxbBNNyDg6VHRoF/W699f1M8Pr4gSuycGDGyl
fr7vpLbLM3+cy4g1evyFtAcycNmciDVYoPmww2t9Rbu9c9m9fHXmn32hKuI4bnZNZHAy//67My9C
EZRmwZkTSrrHkUptDqG3dOlBLaU35bY7lGe4N2tp8/tz5hp/8t2qFtYsnCWSySzl5yOPOWH0k89J
y/Qj0a9hoUDIDyu6vynocBTFo4/TwYQPaqWnAq9SyG6hRKsXlpBrosodUgtt2SlWbw3KugRgoaYg
W5CeJeUYRXRRYf70orYEMOEoCYm/Wr5E0LDJ6dgAE9inXX4nQg8HxbeB8rPxpnJZotoNmswZ4oGt
Hvp/7ypqrugGOYl8VuILI4IUYpnM1bsNyL09eHa0izLisiMRsG4TwYc1gnWvjUtyDumwS5dpOm3b
DrUwksAo6NyZlKP22bawhJVZt7e6PlU7smArrAntszZ551AJHQiN8bAdtGFXoyEm7gGVARB96bUG
NEybbS1OezFniFGzFwTyH9bKNoIqPk7w2Asi/eh2ptRdRtNszD5e6ZqHs52xAxoCYwDy2/psiHCv
anwDlVls5jwCzZprNZToVnmU2I/pYYclH0oBisjZAyabT6ZA2VpfdzKlypOeXAk8jJVJGIR3OTD6
brqVwaQqjtNNlNQrXf4mSc+jpC0LNcLqDvZJIu4TgSSdeps2qSsFh9y6TgNxBfiGluG4jcjp8cyA
lEWqMIvRGr7rALbjPEuY6Mcawi4XDKe3DgMy2AiBi6hdJCE4vrJHpAWeGYm8iqO9k598b+6Ys98P
20MrkIEuqW4jPgxp7bYpsUDSt4icF70WaH/rrgU8SpbLZVQJC5x7RXjTsf+1Gg13A3kxBlHSYnWl
xtlCHR8T3ICpCGvXX/D42ok1OCben0rqllnxYErqMcKsX5DygancViA2Rdg/Uv3CYNsxDqdcqHcG
gIGsWefBnIzymDbeAZ7hYuTrEuWrHHx9jOdXyG71ACIIWcf+a8bvw4yzW+kxNcVFKdJFZNji6YQx
5S9ddpGIQAS8104XbQHhRqeIC5zeYBuuJl2Bu4hmHNxG2ZMaPXwzEGJHfX4/jiRyItar0NPoCGwm
cokn4zo1AsdMjr6Mj69AAubVboB9nBmrE/DFmMCLzGoEa9st4r5cBDwvY8pu2IKNYwzIxx70gCiZ
byM0IL148MRuMcDDZEx3FpnwBDDxLRU/fPsmZ7qjChsyzhChs6jAuUvJo1R7eidRcRyKOyWlt6Ah
jjeJAzaBMJLgY0oH7jNtlg7LgtMCKYvozOQhQGjCXwZiv9LUtFs+UqXzCSwiLDpEo0XOgKQe2nVX
UXKL4i4Rv+fJOJGBEpDUAfral9ZE59mX14F/FqVdMVNSenk59rITlvsCILZXyMvC0rZKUmxSPd7B
GUSdGNBYCI5SdZUZcHracuWnZ80IudjIGoGiNiS5qd1dTabIGOKMAiS4D3SiiifvAR+JkwXnjGiG
Xm9ty+o2GtyIIWUbh5g0ZNAYaDm6RljXUG/lInY7TM4VUhXFiFdpEy0N8dSHOyoE2Wh2pQE8EC6Z
Hhwnv9wjhkI6pTDEO5mTtEknHkLtRffuE9Q65Y2mwHhNmL/KeKRmqaGyF6xilTLG1MXuJpUlx+IG
JvVw0WXEl4JszkgwQHfUNRc+tnS8vDvwYy+JEC9VTz+mJm+KyuTFNZUnZqMN4DcBsSB0E39wza7f
IAI8gfIggzpbgmohVGtOtr2viQ+weA8rwV5Nr9R0M6i83vNTDNekAJAKd3+CcF5jeJo8bHH9Arop
FCrGF/50VNujhx8PdBA3bQZj3Vx16uCmQL37pDlFVriS43EbxvV29ppX3ISJf1TLx8m7UMWLcmD2
pDkVZKDICTrw1TM+hp1vFE2rJlzHMb17pgI2ie1k2ovbkSG5yrbfEuEQwWBUmXcxQcdanK/V6S5K
PPwRMK8D2NIl8Q2C7ObmdBareol1ZQXbzZYhQU00i3rD7vkSowKSVXFdMwCJ/Dty3ew0q52QRB9t
ggESS8CSw42R9xfWRDwhQUbPEYpBoU9Xc+qEXOzEiKSUMnXykqYU4PR+6ibgCsVSiF5hxwFzlNZk
e4GmxeqmghVVdYI/9HZp+LJEx4Owp4Gp2QBz29gFM2xlGuFI0DRKg0OV7JDSLz1t3fKEjZnKRCLe
lCbCge+uA2VHhuVlQ/J1au2YLmE6XZnJozY3gaxnS2E3OFxaDbT/CHCuqS5SiX28ToaB9S0EciZi
zhPTS4IgV+hiV0on7HvllkkPYPYeT18KEM1wRcBvCKPWQ43ZU223EV67RsEg1IPEZTgwJZdlHdC8
Gxxfj1ZG3tpediDHaiWrFa/iB5k3aY0FBCFZm0HcBm0pAIgIGPaZNe4rQsMKUziPJS87RXaDYtyb
HVlLw7jsG2TfvGLAJAIlsGRgQpGLg3w9Q/tknxsZ6YfKePrNbO8q8dFHFjGY3qrQ9c0wgBXRgUm0
qtMbwVWvdSevrp/EpobZ3y5ixvAanYFSOYAAcgQWP6sHEidvs+xZJFYrlhRHGHi5mIzx4mufHCgT
s3r2gIJ6mfTRCu/LZawlu1I9y6AVpmLcEhdNM5cEBqxrOhiv0ccSZew9nBshBL86he0pXEYiAmH5
oh2v8+FF7qB2MPNFv7j5rkMMlLUYX9fjScueIzTuMW/9sYLrP50G+RThLJfmrMeMGFXZncIHQWOp
wd04aVstv+rJh/eCl7IYz2LjFgNwcCm9TmeVFq4sTwC5PN7wEddxG+30PHkulfpUFC9a17621ZyX
gQRSIvyupiLhHcmMrgmSS5VXa1WKmyYNj0UyPuMpoFwf5YUhFAhb5rFpAiaTlIye5g5Tw0Ecz6ny
IJsXsYawbReXoMvSbK8O4lHqiFvUBDLsDdhihB4bnRtFtIfL6FJNQRH62aYaSEeOCReh9pRlPGfD
omgfBa27FOmklfRnR6SGxGUy4Ga1Z4yfVeQupPADUKvhNF0WVJwTrKe4VlcNn7QdOuCcL6RyLqqC
aB3qtR4s/sD6oyvjZcSM0cNkIvJaDlPaoQYqaPykOoeL0mPi74jkPMlUjLFcbhtiucAtbCqyUEhc
hU1iBSu+s05WCfdBuhp+m0CUS764rgoINSyTib5HKIcKEn1yiTIcR0XLgx+K6CHbqxSZfEX/yjtF
Yn85ZXcj8BtppC0KgChXp5tMA0gqphcKwDRCxfa5L9gpXpW68px2APGVaAsv/hazUrbyo1d66E9Q
OqiIUOSOtx+7yOK+NWmWw5vVebgyAlgE6yC1pZt3ImFpHvvLV/DIRn7m9YX8YlM0K/IPCdvba1Wz
qoKbaSjdLHuZkKjUBa9iE6B4v5eM5zG+N+qYEBD5q30T1vZ3OrAfO0ZNNA0TRS1DLvnDvinVWoan
MUIHxiyOvAgW5Tcw5zYxOXaxDVfB4ffbJemr4827qXf7tFaE4JsTmMjxwqO6YBFCxUNfy1WWseOv
0rvfH29uQvzT5fXj9HRpFuBpooLy6MPmTEkSxEMW5H+GLhucCJt+pa7UnfHFLlCaf84vx1EsRZMw
TBrW3Nh5f1q4aqYKF1/v9GN3CNWdVk27oiQf7sEr4nMIi75FMDzU1ryM/Bj3/svmwge1658n+e7g
H5S1veCRrydwTfutSHwu7jVCEOBE3ZAQQd92AOXs9OpC33297/5s86u/O/SH2wdH8JgUIec94tCW
eeePBFjFCdKplJwd3fa07e+/UOlnI+GvJ/vhBppEkH6Fwckqdrvsl5wWAw3r2C0IBFgwxrGDZbYw
v2gXzV/f777eD70uIybAT0s5zaYklRQ1/WEoLr84MfmzY8CX4WaFFgNT5udbqDfholtFNDAbHJxw
zTIKoXVHpt0qW3b4w794Mj49JVWX54EyytKPEmlFqFpdanyCkPCmVJbC267ZiN71F2f16QP47jDz
Wb973k0FYZKSEXE3ZslZ1oszgkTsPswm46cGXVSdXsKq3jUxL/VJgoFLV57VeADRVxALG7HN95ts
4ZPrrOj/l5fgwxW3Gng6TRAOjuofxPIpjeECfPVwfnWZAQe9P3/LlPteDTl/Sb+0utuW4Zbwn905
s5UVPqsifnSFCj4eLiuf40226XFiLuad2SSsgnX1CAHiP3kU5p7yj4NJHzqnpZVCx2042JAgOxzm
iFuDnMQv3mnf151fnrh3h/nw4gYnlje6ytNAowMpQXaOXtGhZgyvUT6ukdk4+gZ3+oVwiXpsyRQM
vuwRfc08SgtP8heXWP78a/znWX+4jQviSQOx5qz1g39Mj6orkV1lWzuIZBU8hdfxmG67XXo/3psE
61aLEdvKLQbVS5oU4vqrVVSe75rfXZ0Pd642oOmmxTc4IISX1YYmUXTmIl2jBVxKDn6nJSlTi2ZJ
TwibHfNx5u9Oefr6bvh0Pf8+Yvjzdvhwf0dtbnkRJEDeWohOHpiNpwzEhkVwqT1BJ3W01y9eKPOp
/XLqDDYUiy6zilr+5weqCpq09Krkz1M/owdbksVoS1trS5Ph6xVOnb/a3xzw46ig7emP5gZnGELd
8Oi7yCMZcqN8E+fRrsHflVAZe8bMIyGYmnSySvmm1RSnSrMxRHbwebNvqvaoaGSolYhGSILMGW2k
qu+iggaGife31s4KdiKPdIRYI1V6ds6N8PjRW/NT2m+t6c8iW7KZAgN75nSR9aqrQfkxddXNxQjJ
m+9+caXntfuXEzcUQ2JgpaGt+nClDaPA6FeAV6+XCcjoCSHQeCPdwbBRDqQrenaDzES5xbZaueby
9wf/4tjWh7eMXtAiQHnIbaU3OyNh4hrTQYorN0J5UhdfvNOkTx9vg1EeTV3kXNqH56kcUi3IVfbY
0pVBDnmwyDbykk6g02NuRedJT3uVLMOT8vD705Q+vbneHfjD4zNUtNzA/c7XOD0CP7Z2w5rUITch
LtguFl9OaD59cZjG7D9h+ih+t4W8W467Ts4FU+fF0cJkdpoNcxKXqNKVt/ZOxla2k230xW30aQHw
7ogf6rXB+mtxUl1i3NwfFbi8/uown1/Jd8f5cLf68Qjvs+OO6VbmtjvxIhIWL2gCUKdCOPrycJ+W
of88nP7hBlUygFGYUufDMW/C6L7wl/GyW7crtjIL6Uacvz/3qzr0833Gu8N+WBZlucgkeeT7E1Ha
Sb3mQhGj0Z6vYmS6AkV+U8zsKX/VQn3JeYP8J/fru+N/WAeFyqqHsuP4NYqoyYnJzLBfJFdw01V4
pWx+f7TPi4B3R/vwWFpTFjdRPJ/thb7M9sWGUC1X2sGaZaNa7f01+NsliWMky0sLntQ7ZPUsdyKN
if/OSvDZ+/Ddp/nwrNYg5LB78WnSdDcxw/O729+f76evIVZu5KIM7zX549xeHFIzj+dWH/LEFTnD
u/iQ7Oyam5gX0K7fvUnnL44436Yf3/Hvj/hh69hOMO/jmCNW6ktZiXuRbooZC5jNIUwKXE7xuRJE
W4u+OFX5s+fn/YHnBeDdi8gYYYsyzaCrSeZO5Y2g6ukEDBnD/32sGVtPrbZlgtsBCZgWo+oyJkRu
86Z6pgkRHurpRO+Co2RUWjBBynTfsQhcqlXCYpUNTMmjD96985IvKtPvBe4vlwxQIFs15lowA3/+
5G2XBGZhcsnwZyBzDN250kbw43hfrIHyZ69Ow0KWDPpz3qPNq9b7a+S3uRqW7VzqGKRI2yxLr72b
MlH3NqTiOfUe+74bn819jfrp+3qMMLZEaEaY9hXohC+WSfmz1cpEt8Jnwr+KyODnD1RlnpZBHv5R
7NV2c54bOOU3zxnP5QFk9knnOfQXfUzhJ53Dq/AkXn5xw+qf3DhIZEzZ0mgAGvrHcbs+NnKVF3OA
a+wfg6nFSS6dmyGFnzhpb3mZuyKTA1lFl1uuBbL9lJIEM18/T3FwGCegCExp6NAYggqbnJJLBgnd
3hmQRMuxv1DRVNWjfm2oeNMNfINqcScUHf1AQo5gY5+stn9JMmMrytUV44gVk8mtkWqMrgABWvqh
NMYlA+EV4LZVjS8Cxwi4IF/ZtVUKczt1BYI2VMO7oUPKkE3ZVBHo4pjvVMYoGCcGgaBZegwj4TrB
bRHAV4C96Azd3K8EmlGCOcm6lqArHU/h1E4PgLX3cihuuphEAsN/A2p8VVTksXrsuptrP3xsG7gt
301HkezM8zUBgWktCPsyYrYVXJcysKAkR0FwkopTQ5oHqcCAW0icrkqvPvrWsDNHACq+ouy0kOSh
ac7QaBZyqKwbtXGzzliAvCeywiNY/iXG6QUqhempzENZuT0M76LWEciKvUMHmOBeVSGhBBqfHKrR
Jq29CyvOb/IU5nvdDiQkI+9V4mIbhYwHulx+aGRU2FOSX5ggztVGuxknpqe61CoABmPyH9OS2L+Q
DCidIMysUm5zr9nC2FgxzcbOXy+sMV54emosNJJ+CH9iQJJg6m+j+nFW5sQkyxbELep3nY+Ol3Jb
zgp3yqqNoKqnNmKmUijyvgLB6AflOYqQ6tXjN3rZZ6NSv+WEsGXw5rwCyE4bWteAA5ZW4D99cf9/
LOAsGVEZEwJRUqjLf+kSmYOo52FQDI51pbvjMt+WhwDtITLD17lgzBZfPfS/lBwcEQ89jmNV0lCz
6R8Kq8A3LdmTa+ZcJbHnbGxH3TqV/TW3j46ahRaSHUoINjxpOTt9//3zRRAnM31CWaNoH48eQ4zv
O7kbHO2qRsPL8AGbfLp4ATdYbsZrRmC4/L5aFT/uPr6f8j8Panwo7tjqEh6S9YOTUHPUOCUWQrtI
L5ldL+GNcusbjn893crr9s6bviqx5qLm/fry8eAf1pembauATIn5Jdu+lcfMmdbNXUeYuy24kJd3
X+5BPrml3l/iGWD9fplpdaPquolL3DgEreHJcoyVZOffAEWRaWcgBl+FJ4aNv/9mPz8qXST2IeDC
vhte3i1uBckNhhRz1EiKcU48yc3df3IAS9FV9GCUZh/uWzFoNFDqI1/i/2HuzJLjVrItO5WaANLQ
Nz/1wehbRpAUJfEHJlIS+s4BRzebN5aaWC0P3syUmC/vtSyzMntpN8NISlQgAG+On7PP2vPBI1kz
ynz55+/wL4n326Oig17nf6AKP6ZspcRgcop5C0HKFpV5sgov2Lws1bY8IijGu2dnnpB0/D+NEcfl
WA6UnD6jD58tGMRczD3QD8zSz8mWdovFm3uPk95CEIj81anjv31U/3y3jxmQqc/1YG54t9TCFJTW
dPv8Fzfy46bOjWQrJ+3t2Qpsfssy/TIYNEIOXXTNtJzAKpIIX1LfXGQZJg3pl5YjRj+Bt02jew/F
VdYcaTZdtPr8QGUfYgzuy7RB3K7oP+JenJI3UbXVz+6jppnKzD8kzf/7vv5RPnbix4/u9K3++Df/
J6LyXRacf69/Pn2joT37P//1v8SPWr7mScYG9Y7gVxB6Q/3ye8McYGyHZ2YRmHoQ88jE/V0BzZ/Q
wW6rqU1bHBx9ltc/GuYs92/qaKMzZpmTcCBZ3P4gbVsOfG4XmrfhOGxr4JX+EwW0pfgavyyj/Pt6
4FtMfiqb8PwdhdL4dVXTh6jQooyQKq7wW2qA2AMudjlagQVy5uZst4IGgbfUN3d1BpY5/pzHb6Z1
dXQ0dHWw0qED6jLd1Pg/G+24RkeDEwepOf0ZCuthxn+0Iuqx92P4qbJpwbrzjeuMGMOX3+rhUEN2
kN+84qfe7cNLqV2cCSnNPn+KHLKFDs3wlOZAk82LwjsG+kNa4Ol4P1Xf55q2i3KdWiRjaEfiqGlh
dYH+Bb4+hiKh8QmXJTe4YH4xehT6cNdxQ3IAvUYdnfmfWBsb8qKb7HzFqzbpDS4qmgUkrUw5qKAK
/YpjXeoI1BQwLh+0RpJmywHYkLo9sYb+j06SCZXi1GfbEH1Rif1JovERaOijO1A41inTOfAjoaRZ
3M9eF41O/xH32fXR8dCHq7n4f5baXeRwRZOFyAxGiDnd1d5Jd9NliDoHMOrS90IsoCADDI8+2hKH
6x7DYT2Y3sHCr66AtNsH0bpPso2BFrSo4kPUxCv8reCD/DBGYxeQ93ex/Qa1vYSftKgj+pBiVCwV
yg7i6qlHfJi8SdaMGAkdVjwOzfO0S8zFHXQLFxkZAjdJhkhiX9S08BUCLiLKNuEMjIPr1Jxnpc8E
3jikcJMWMCcXqCLQ/fn+JzkRBCir5+SFdv2q/aZQmLaPeBZxgOWZBMXPiNeXJn5/3bAszGc8Q+8q
45lrKjFHCStEAs2zusrEQeKJtLOIwb9GbxqCQidDEVmN68YAk8rvKcKfiG895ejAoDelL4wqgegZ
v6YlTr4LwjQwLAbCg4uoYbMAFIBhGPFRxuZN/STACK8Y6QNDV4mGEGHrW9/QgBTDXNfMRaO9FlTh
hvFZYaqAid0NsEHCel+088ZB1KQuK+extJjsxKzPgMzu7GRYgV6+mwNt2aTRoiRkqIutjQOSEC9V
+9x2b3j70J5Ca5/HgGB4DbCu5kC/K3gbXaesgtStpMu8rIyVHT+47Uar9KXWfx3pa5Gptq5butn1
r127NwQPBVGbGrkzdl64CC5DwlM/cu78ARcI/O0i9xl03kKnG0bjSUiSZLTfkzR7k925wQ7Wo2E1
83eBeAbkfefVdH0zBnJawmAirhqXrp4GohJERkAxyr4v4hje9XzIGGdm0CUmCrUsyZbCoUnPUMHx
SNsSZ1/Givo+QRhWWm81F6uQZ+QRjo2GfKrk4FoynFqm2MSKgnzYJdaz1VjxLq4QC4niOZ3bRbzX
0Oxr/SlO335Z0S/vseSvrRve7xv6H2sjMnmKv56OQdWHxILlcbzGg0aCq/7Z4jM63wfkfTixoH9l
yIV0GDnPBcJiSYKmavxDl5tMNQ3J7M72ikU9j+uJJ97rBt2LmxTPYxaTmrOwsVZMobpr8WHKlori
D+wAVPZFQK+ne7kTavg3ixlZTlDS9jm9qUk2jrc50FZXXb+EynTVBlTpwwoHSFPEbzkTyNefbdVN
ZS0CnnyDN6wpn8OJUzlM11B/s9OvNPTzbq67b5Thl+Dwem1HE9L8W+hjX8m9TnBEpQMcgMw9WN+i
myhhbv787n7I4v3r3VXBzi/BjPSmAsQud3fOP2XjU5N5cFYA6DBHPeQ+OoFi1/yEp66l50lj67En
ZEZH1HJ/kUD60JrwfiW2RVFY9a3jW/PhHFP2Gti6ltOxCeVhXNfG0WK0T/HC1nfcOCdYNzTzhvvK
P2PzGE7Lpr2gSoVkDrFyhaGwB+0dn3EJYfqglUu6e8z6mlX3tL2K5q12Do220xL++2yRiHKTO7y1
ah0TBXn/5zdV7db/PBTdPgm2OzrjVX0aOu1/v6dWSgeS7ueSqhkE11fZ5XS7I8rzjpXxVyeT39Nu
f38vuNP0NtHdFHx4fsLAoRoKCu549pqsmwfkpF9LuXFgOrxS//vzT8aB5ONnw28KsxJiJd2lb+tW
7P1lvAw+DlbQbvH1Y72BirXzQqZVnIE0NnYjYXdlTOsMKaPWfNG0ZcCeMWjBShufB7wOJMSKCjtT
4Rso/6C6Ew9PWnwwDQlelBbDFogMRMQorRejVr9G9me92AZJ/Cm10k3JJMcG8zuKZogiTyKhiRYh
qNFigojCM6J5UV1FnqcXHBdPA53Wdvnmjc7SwosXe+hwvGLbOuvfmjlaNfJtoPjt2eRfiYdY5zWw
6n4KybTZZO2B/9heT5MO73E69oW1i6YQSwG4UQZcUICEgroNLR1ry71Y/UNoUZ3Svha2sdNibUvn
3mJq3tK52UMkZQldMFLuUtJchXcxEc0l/bBUO2/CZavtwfTYy+hquaEf2fnUp42GJzMjv/UMqB3O
OiQWjrZqP2HJU1GDzu9oanLAvModHAZY6EUo9vLVQ7Tq0v5Al0M/fe6hRNJ9A4zGhNkJm0lD+Q+b
huyVrX3f5N3ntrl08zrq63WKFB4s5qpmk4gUHwwMcc9EbOl2wF9B+SIF8w87u5BpRN6LOrIjhKEz
zche1OdSG0pRfZ5tbhJ+jgg08TLUDRzgNR6q8dV36fTmmhv2vAkApArY+iahv1fiHurGHhQn/a7z
91lEAEzqukiVL5S2wIWjtG7bpESK23TRzkqKz04jtoY1nKphl04YcID4iVv/PNna1oXA1YOTKCm0
yxerjxcGpeo8MwDdxCtY9CBbvQUNFiOqcSyDR0wOWrz+qiHfpIqPHiEdR/XsyM1cHGcvWkdsKz2b
po2xKiolCtpYLvWEqnu2y8RFps2+jC8zaf3sWxuTrCWADd1nYGuruvoh+RQh0aY7HkE2bdV2bWHf
pMKjOsO1rxTbgUmjdiSneMv6NTTv5znN6T7pNlOhPIRpfro2qPklgZDpMBbT6Ak7PkLFQ49vQBpF
u66OnnLDXGRqQGjPk8QSrn3ojfFYZ6gPHFhWEbFB2RJUvQ3+q0l0bWh0aTtH6L6TsrQgrPVfMSe5
K42nUpLx5R3QZTsM/IqLG/t9UKyrFjqqdxED0Sx9myCgl/iDIbDml9u9Wgfo3thE8bjSbHMj027r
NsPamj6rUIToJoig2DErE8gCcw8Ggi3Pah4ZAXSLkA1na76zUA1EbIe1SawR4ydYmbs4uAAkVJlR
BhgQU/FceaSB2K2kYywxfPQAzomh2RaFWMDvvMW3guEyqah6fCq6V3WI8BrrdsYQzbDyzLcsx7KQ
qyhT467u30JdW2VptLKKq2xxRWde2ruSBC1vYxOFx0GMaWJ2F3vI1zWww/NLlpAL1hjCrrbEJHXV
FXe2hPNWLUtFFqsx+PlcZ/XWHFaxRTM/jXZpgLVoRydcnVzalGiAz9NrpJ6TuzZY0bbF5AI/YoAg
oDuPJoxt4zz6qHYS+Vw053Wa0NHDn6qTRQtXTsPwSExLq++XOT1FaqGi8ef9YMFoUEeHgF00YKAh
g0O0RzDXasDRrk5IZOmicE++ayHw9C9BziTsrsmIYzeLtPeq7rlVNxyy3kTJuk+cGQyY4Q4E2ZnY
qhMViKF7D6K620xsRjMsDGeRB0ugthuJeUkTFZwzObEYcqVjTpmJaIN3G4PgJZQvGLkTpXP3mPXi
JQ8hXEDLUJx9HuvdODzL9JNR/kyQpg5JRQtdvhzgINZcg973qKWXTgHom+EbC0BT5bYmpAe1ZyyU
17b6/1jQjNHZINlOlCTyKt7nM6TjMVk0dXmpuwTgYYhEeiDscRZmCta7m5fBCJxb37bGtcn2IdWz
/CmQhzx+teeVZ23C8CVx3pKEtoqnjohYPeuhTDbuYw7yXdo//36xFYq9oHswtEsGV6vpIKbAvPUr
h3MFe4m5aXIajtFwIN/CsibnKSIWp43KmpZhmdLnpK0hRuJctamMn3p2jIxyIV0Bwe/Uw1wmyjAF
gEcHufpnunaFka7tjv6P1oUv8dpza5NPvnxiZY0qrszM1oQXG5dF+EfsQOMFhBE9DbazKNqDxroZ
Qj0Ou0+V9TSm3zSWZ3aAkOnDYbUDe1jeOZgHCGdeNt6xzJ/w7Is6ODXLpN+GMa69+2A+d9X9xArY
LlUQpB7ZLAEqdBUNdV6+tKG290kDyuUYhItJ51bMa2/4Fjg5qiP6Msy1g1whs+l1o4FT2SSkmrEv
aRn2xM6w6NvNgk/KEGCmo2eeTYDqRH2GvlFOCh2O5EAKlwH4eYW4VvmOBhBD5vAJmmgdA03PoH8r
avjEnHJAjtglE4nlz8jxTk2LhZG/1AT+HcbDbbwf4Fw0BdeQLKR/FGwIHh6jhnAXNk+kpj3jMz6j
GnyOTKgBpK3aoaMHSLKiZqwCyClRyqZ4QuBNEM1YrCN/nD875lNp4svK52ce2P1Xz/w01WAXJG60
NK5Eyxic/mhD7sRjNuvTheLYu6EESUojkxxWMq2UFdbCccLFjOJLcwRc+XY1B/bVwuXWHMnLsEjS
K9AVnwVEsNGnl8Kliq2xO0hGF94GQ0UjacdSRdxogzpT8HqXcFJhfIz8Ub0x9ci7JnYWcdHCKafN
w4cEMTzJ8ackB6LnX1qr2MUELzTPJxRbpjb7acxfimprWU+aTiFYgtLWngaR0vX50zL7uxKaoUWn
ST51PPCEbeinGigma5MR/hyHp8HqsH4HeGTLhddu9IYmCPcnHfwIb/u7WvVOjs5Cfe1O8WrrutYd
f45adjG1RN7JizL2oEQOlXVYUJa8y42XcqJDAiPXWUCCJzgq+nCVkmqwDf6apS5mXupzuBIgiVI6
QEZswy3Z3zmg0MuQkiBtHqLnrGKC5IuR1fH3c9I1GvcoReEByM/1AJTQ/gf2b9npNqEpww5G5ZRL
JkB0hw/xAk+17UCf70TXkeqeTljtNFaHeMCeFcyGBGKkePYsEprncOHHhqZKR7USq+U9kGCKxs3o
jdeCs7v6awGswcSXi466pV7266rUVhLIaq8ThNnxZhbRg93ma9ctXyYkCUZIaNytnebnhMdlS1Yq
IXmQFhOlSJMlgM1iwo5P3OdQ+tRp3/LHNTHKSOuM1mYYQCiPZA2ji2E10OGo0Y1ZZNZCFrSy96cg
Tp97ZcWSrudsoqwc7WbspRLspaiVrdIJdi35js6Rp5J4rJ0f3AwRKNtZH5FxIr+X2M9tka5V0KvS
hq3V3cHhXnbVNcIsOrSNzVCHW8uL1yrwzFq2YhoYVNqnzJJ1wW6Otzb2yvBkLOIMII6D8U04THk4
Lqleb2OCSrbsu8FPlgxldz4wHHRv64BBvOUgxw5XEJpcACo2RGmJZWxK4KEhpUyX6ZiiZTCWoLkt
xvQ0vNEobJu7Ht+ALv7ejvqOeg475YDDuEro6ke3f55ncQ6KeK1i9hg64ffZe2sjADlkCVWQlWvh
tpuzDd1/99ogzgN4prlrNnGUPlu0HssYDGCZPNxOd/8f6ghPVcF/HwsIv5Ua/m1B4n9imcHjCP/v
ywzn6l/Y2eoX3ksLlvE3ncqC6weG4dmW4f6jtGDDT0G6iMQd8gjiG8P8R2kB609IfAZZf1UudvWA
X/qjtOB4fwPt52PC/HdO339UWvhdM+UClaf0TgWekp+j6h8fsipRb82uJ4W94KyOkMCRDkdY6uJu
VGxyswovPWijvksauJ5auwl7b4I5r3Y/5mDYBd1VmCg60q7XXzMZRnutcCoaEPLyaIRVewoL0z5n
bXHmLLZP8tQ6usrjxOoDZb6C+8LQ3vtAJf1R+rtmDOe/qMy6vydb+IDcR8DP3F3TCkyy+h+SLSW+
wdY498vGiop4GddsmmGLN9ok7P7h9qKNBvSsSJrb27eIKOZLaT4P8y6x9fjRsKPksR6ybAVn5SQz
QgmsOEFL6zEoU16GQNgbGevsXBZmf0Cbdfi7XkB9wXZP7y8Oe2U/z0AsChFeoTLn8bLuSfbX4Ryd
QErTaZg1cm20XbBqTXs4uBkMqSxhPavUgY7WW/GCocqpwrW7rGxc5cay/mxUZ0+fi2d3vhRTOVzg
sfD59JDWwmaw7zVDVoeyDsRxrAa4di5tlJow0cMlY3EBoYyZ0izqbYPE9j4hgoxFah+nrG2PHU0Y
F0e2W6Ordr9Mj/8mZ2t84O0AnNZdhrfuqPYyCmgf01KehNwKcwcBT9C/uHMurCXm5eRJrbrFRKG0
xXUUIr2fCeu8jJMSx4ZiDcK5PcaNX+5Gd77XRWl9cie2c79p5MHoXfP92xkrc3gPU7Gvh0lAmMyy
dTaBM51tlOmNjTmyW55tc0YXQ84fLbzr4w9dfTHp/9zPFJ5kkhhHWM/g+kQ3X/yW5DW29HJ3+21f
T9A1EZU/W4CcsSNk8w5b/m6SkBbq9HTn97W9SQrxhCtacDeZrb7tegjBd0UR5yvdSNurH+KLmlQT
PG5rXN8Gmi49yLGIMWVjxY+Jj+emk2XhEpdIKAPpXLwJTTIFa/k5t77VsyhO+M/S3qmPFB3S12SK
qzPnU8JelURxzKI6y2B+GEVERaKwj0Pt6PTua0ffAEutBt7tRZPR3kpxvgS4Zpeu/ISZ1aoz/JlT
U1l1a9euvFMXTB6OvY59GCmmBWP91aYM0nR+eRZRDPk8rrdjmVKaVM/B9kZv52MRseiC8V5U7FFB
yLFIr+afJRB5wvsqhKnLc04l58ZeZKuwFvFj1JQnP0888CaSDnCjmje5fAA15W2RqdIf0moc3tKg
WFIQ0C5NBaQkHRrzKEfP3MlIVTI1zvR/PmA/JJ9ZRSjaBxblfI8FGzS7KkL8ktaUhT3WJEooP6WW
faRCi44m/qkntlzXNUiHhFzAoSpAfwoaUKkGhP09lb0CBD4C1KgXAC/9cfrixkmx0oLK396+RUmw
jtk3Vk43hAfyxafYTvDSbKpz4WncWZLUfqQ7Bx9j5UNUxdUT6Z5k7Vi4uJU4ntPx0B9ieA+maLpL
nLrJqnbb7gGvtowDYtz8RYIX+tFvCV41cz21XbiAZS1K2x/T8PqsB3gHxs6y1krnJJu4AuUft4e0
cKvPuR/sY9sEW27XX99HfOzmYGTMeTw5id8s7Qyz2tvL3MZgxTNQm0KfJjwsxbOkgfmYF0mKGVBp
f+JQMnU/xkSdiPq2xHHZjNo1iPH4FPqhS/yUE/LPuEwcgl7z7/oxhyRZZ35IK1Pub9pGtPf9W523
xrHXXAvDIHE14jm4tObQcNTHHsIQfbO7fVvl3bhjQcwgqVcgLFmnd/M8FFR1ozTY32ZKqE9wcNyi
+eoVs4Y9ZVNtZeCLbR0KTJF6yk/ZHLX3uCcaS8OaOYgScC/xZ/NXhlquElKVPngiP6uZXSLDI+k2
CaqgM8EPCHFXmFVMWgd7orXHFV0m0IaA/LHeUy8a8FP2jVzfjACVUJNHz6OAQ5pltbepEhE/V65x
jvpgjTJikTHLMqxw6SHAP87QZvJ6tQRbYk9tsARuRW01dc4xV4V/hrVF4pdx1Azuo6xlINnTeGlv
y1bdldHBEFP4FDp0VRfpAwvPXZPU9CuFRnOWogq27PCrfhqdXWjrj38+/wiLPg47giFgPmifUAi5
/yLc8/GJLNlDPew8W6RBmuVhrafpK2/k7B27TnOKxFr6A0PFdcyvbgl8tcja8OwKf9kmSX+sTTM8
9z7CqWKw0mUjfHLmmCK7eDUMPviGztn1NPvDDMC6Ag+HH15v81BTrdSJAfyM/JdtPEZV4m1YC6zt
rFf3ulkFl8JG5u2W5mWgNRL3b47AwnsZ2Wh2VdLV91McNWRK2xYFd1aAm5Htvd15zj6yIDne9i0j
ig+6BmbKVKNEfWe3QXAx590Y99nF0er24NbuQ9oH1uX2AhDhe1r21Tr17IHk+qR/va3KVkwQEPj+
aax6dyPVsB8tjChvH/92R24vsU9bScK67UtY+9Q35xfpfimdvj4YbiMxWeUOG+pFq1zsDYV/GKzm
S8MWeXXrXGyqIne2QdR2j3P2klUxeNVQf7i9FM5My31aOJu+aoyHsIVBK0VynwfTlWXWxKGaTLeq
GASYffnOps4JNMHpvMq6TsEIQDWvKtTOeDADLC4dRh24isDP60fL7uF9BgqxoH5mtDlQ3Tim2Uj9
qSTEg3xCokyr0udSNuI8l2kAAbpWfCY/Z0dPGiNYaIb2NYpowaxUhKBnXfdHfGjEhlzLAtJf5wvS
R4LcUVaWF3eu9wyu8y0AoBwh760qOCMl6588QDBZULa7QYbU1udGu1Rq6lhdQUJDTwlVGo+WxcFy
kovsrXIbzNX9cEtZ9/NVqOGA9V1/XwbBeEkKND31VJEc8LRsGcdWfKHA9cdLRtTQNPCJnKkQdDJk
wDkAZ12bil3ZQmZzGz9xmMml4/jV9ja4kPd8w4zuNKRF8EDwQSa3q44CcdOnVjrmGg9Qh3UBMzht
jPwFxgHRuq384qIZz7dYpfP8clENUU1iInWxP3OoJvzjq9vPOq8neEyMz+9/CPhsFHa51M0QeL0K
8qe0kztNOXcks2E/5M7b0MTlk077477q07c8DsLtHHCGRkB9rt1XP9RIS2BDdh/j3W4thzbt904k
ijXOLuhrAqtYs4x1PEtJ3xKuPstooHJQh1m1EbbCc1mfa7heQ/Nczb13uj261I8e05QSQpyF7neQ
3DllGiN0vns11sRw914HGryxjIj9tdMXcs9xRvJvquU9yONvWMmR4DOzkkhbRLCdhh9yNkGUEf5A
nyif2lxf+XFtXZO8uqQymb54+HqsC9+bl0L2/VlgT3sOown9/GDvcZ3kR+rntg3rtZQdfZjuADl6
Lo3lNCJlcVqTnoCx2HmRJpZgrqi3ZF7xNABu2eGPTbpLG8rdewSHfcwEA6oV16mn9Ngb8M7y1nGe
6gBcHgmTi+xEQAIwaq+xGUisZvprHwbiSiRBrjMExZRm2BpnmB3e6ZbWPty+Kv3Y3JslU7ltYtPd
0MrYL3Q/pVA3z+CTBPaMVE7nccWK6CHkQQzzyY+0a129YedgHKJA/vFi1ibwva65m1UcfLtWdnzD
nAa1BohrGGMNoXvtOnOz+9Gui+/qi4rwcBsXA1MqFR25lTKUqxGf7eXYye6gO9WV/Ta8lvaYbIxy
oK5c+eFVBKV27WrS1fyOSHTzGCbDfPDzBgyY1lfYw441Hc7JxKopzGOmubt09vRjREIX3rWd4hbp
PGjTrFPh62OENqS5bR1+4BAM7k5dWljkFegYEd//8yV22ChdrcbNXP1Bnxl421VHa7QQvLkhgtrY
mr7kEW44PIr0XhiN+2i6465vvPo8uWNI7l6Op/LrAMVl0SNu3E+R0+Dz3RgbMzNCFGyvGKZHQ0Rd
opnl8/tXrtKFZMWTDbRwNTVptw5Eh3dLOc8Ae4hNbi/Smze1SVI4b8v3I6hrWS3EMxXv1LlGrKSC
D2fOre1gUMB2HO4SOrbHIJ7FZrbQXeD/VsPl8j2OAzyV3PWyiwc+EgJ7YZ/tKt/bcxIhgMvhQbLg
EnCldAG79TUdevuBdJk+GSD8TZpXCoHrWziHbHJBeLh9VU0hIj/HnkmeDeQ8bwFxQY8GoIPo0PpU
llvPmc4VmNBlM9oLr+qzxyrVvLXnAMmzE0NZULWjwUpKpWiuKXo4U+B9avAKO0o0Q9TPXfKBsg7W
lRD1TrSTyqU7A2RPhQVTo5+Y/rHzBjs76VpE80tpbLpZ2NfR4p/zI5HsklT0e7sanm6HaLPM+8P7
fQxw/IAuOZEPrHt7VUjfuNRGlW+CwY+3k15f8cERR6dxTl4YPdlq+N5eCsbsFLX9EVen8Nr3nDJN
K+oRi1AaTIfh4f1w5siRf8ZMvZOpNmo4Y8i1EpiEnjti8mtLUH4dEUZhGOdSVq92Q/mILrjavXtP
QGS5my3eA07heS7VHL8P1wVsnT3dJ8bRiPx6ndctbpoOdkGUcJ0jBjIbVlL/4MwddvWy+Rl/s41G
29pTFaNOiwwy/pXdrWhlehwyhXHurAp2dc8SEzX7xKelJS3L6lRNFEGqLBBbCgj9slBZCiwv04Mx
UoaMiumuH1612YpOtxdPt55yshO7OgYv6anDrW3MPGFbd44ye0nwC/qadANsqLToEGAg30mDrLxa
ifiiGV334Baxe8CtpWAvS/Tln4eo9u/0mFsmjRZk9P+AHugxUXm+X4+Iqd+M0vVJHrxHHG2A5MJG
IJJNZXy6fXV7KSf+SqphmmJ2wzGqxIgDGzvO7QV+mY1Gp8WKKcchd3Czahlo5T0DJjrNI6PY0eJg
02XROkwy+1w7rvXH0d2au4fb1tUM1bJobe8UGMm9EdId1k0WyCucRbfxrG38cPIhW7rZM85rf5ws
DT+7GmPSfO1iDxRcjinNMNOcX6Epukq8eQmjmSPqu8k1ir/QQ5kfz5SBg3udyxMhvqczx/0g4dPN
yJo06SCzbagNcUZuMQcGXCmzCbVF4HPYHyJvPY3etEMN0D+GhfAQMEtj40xxvinceacbvbPF+7Rd
Jb51GLMpxIEMVrpfZKpEzxLRcyYPDLhtRWWZfyH6/6DQVmlGPE0Cz7E9dAWG/VH0n2vNBNqM2mfA
sqQiuiimnjuZ9rTt9bx7oNz93ewze1d0sNcoEaFa0mZIiLMEpDBCULXD8pw46ev73E7aKkerKUmS
VOxcQxs61l0XBNnp/UQ2FvNiKAx7nbfkzvIudx4hg37Lev85iIgLphhlzYBz5+X2kky+uIQoS6a/
GPbviq5/qtlICBg8MEtHl06/gwHM4vdxj9ce0WFP/bRoBVQ7OZJ9GINqF7vmRcr6R2OXxUNLsXhb
WA6CiKafScQV4tAaerbzvV5QV+ZM5dfuKbGwyI2dtrfw0Uj886xeDoiDvPcv7WLWV++JXCdFyxwn
4cZ02E0br7c+x+W4NevqK558wxkno+YSKmu3qjGnl8K8zgqYmKUGwpqUsN0cLHtjFXW9lKmpbSyn
JZdwC/VlYy7TWVFPJFLNEpDZuuYpPGBabe1mj6aRxq3eKmHZOxul2v2YlZsA9CgW2cz3UKvzbTKW
9s5JawxMHPkzc9FejFnj48hskZodEqQHrtNdcrLJ12E4ADcMD2mXP9xCotaci3NWVXvPb2hBZdk+
A92mgUmtfv0kw3UwtzbaOSP/9L4iTvEpbpClQ+QuV7dMRaLP6NAI1t9P/W0EJnEMm/qr5Z+HHg12
6sD+vO1YtxffAPcW6ulD5FJVH3IPeqMuMDBXXi15KgKq6/X0Iic+fRVRwdRlnDxG7bZUdzfmqOkM
prEtApekdeqU+ygPqjW8pHtRB+OXHgNJrK6+VmA1n7Wyix7C7JNg7wW4G7Yepr2joCmuxqjqL5bl
j4kDsna64ZGvotPQ1S3ngwDSR9cU5CWl/mHo3hid4aPN0XoXOh5xCymEx6izOubOchx0pFco7EZK
ziG6eP61vT2FPi0IOgqBqm2vnjDE1Y2pXY6mtwNsUjyIKsGK28H12klmH0gyerMw8cTVrmfssNUt
z3PdX5KtvqsNp/1stPQ6qkjKb6jmBhz/FhnWedVCK/29g2/mtiKkWfi5Pe8xKncRJWMZTd3YbmvO
3iMO7GwJpKqcFMVaEyBOLNIQrUlnfc/omLj8+Q38XdCptjWb2hB7KKk+03U+5vvMBrFi4XrIUw2r
WM6qkwB1ASmOghJ5Ebz9+bv9S2Hg9nY4VKHwBXJHyeb31cSdB7OsTLaecHRCsZJ59ZbQvkF8bcM0
tOz5fpjuy0mjqTlIrnOG+CFMRb4h7aWtIQw2IQFsi4l22qf1MauKH/gLpFsotsPJa/2neWin9+/M
SO4cn8zBFFvjZVYnABpMwMM06DH+/FNZ/1JlY3fAXgGcnkl7oK8qfb/GBpmRWByvaA1IXfHjth84
qflYwJw9NrmkD8cBwOnV4QBr7wnfv87IKMFbIyI6VyJNz/T50KufiZrzrxmP+bXAMW6VDhHNNeFw
lEm8LeNOssEl7t4bZMqSlXnPfYKkNSyuAQbs5lBWMUlhepj//OOZH5r71R5AjdNUW5/LFm5bqgj3
S3q8rPxS85ASsGPbqL84xLl+B9VqjoFa1Dobs0HCx8V78kKH5P0tSTEp3dh7jqTqSqRKKuLEFNXf
8i5H9Ak6n4ofZUllb4oAjKxT6tYn3ClLHCmebpkNLCg7YsFgXXqNc6VM2T0QwqK59CYT5RaOwYtA
zUUrTxzIvg7lMmM8WQEcyyYtsC9vkm3CvKIRhvXd7RJOIqMfHyvValRM6XzyAPF2BcfmtkxwSPFR
rlHpIy2rzWxqQbDQp+Dat6b1KS8EXi5MpfqrV3NCzrKGVTKIrE/gfpJTmeNqNs4ojOzuOEchebHZ
Pafs6jTz5G+xhrEVjsSogdSlVw4EZTXx3w9At8ze2DZAqMafURoHz/OIL8t7KKBx8FtEvRT7aXBo
tNBiGkxQx6VkcFoXzJJHRLCiiPb8R5Enb/Eaq/rwUKsXL+28devU5tbG9XWVJikeFol+jWR5MZFq
fBZ5ffao59j/l7DzWm4c2bbtFyECPoFXei9HSVV6QZTKwCe8y68/A1BH9919buzzgiJBSiWSYOZa
c01zhHcYHpf+ccrocoAVn+MxHp+tOjoIULjrcqjy4fDVAM2/a/kVWqxJktbq6pDWEhC2JBPJ8beB
pcRNw3TA3SfjaOx1W5UMS4R+1eXsHO0ad5AOCLMejD3P0Yix1wWRzg4+6lMqAHINpobzvAnCg7uR
Rn7Ce4/Z3Fe34ofnyhxQd9Q9srfAjB60qS/ORvy27DZMB6ztgAQkwAOWhB1f+volmBv9jEgusHPz
tMwa2KTB1brc2bZ1VVxdu4LIqaahgao+xJswyfcLmGSo4VMf0B21ffctgoqFQ/1kPpbgj7s0Dsp9
Sr5pD70svOdDPLSQQVXPaMSrVlZkNg8ivgSpp27EM864JJXjUo7YSLzwrKrenFI8fLUQdTIe8al8
+voeDTYc2WTAQmZIImxHhNhZqg6g8w0Y5JeWOn1NYpaLKByTGJv9gNGnXg2/Mml5u0mD3lfPFZQV
QjJVKPEzJndxWYKQC5cxH+Gsw4Eur96ZUg0Hi/5tS//cbvn54WoQ57cqUsFYX2T7dnKIPGim+r0v
BVK/+RtgTcYbUhLvZjqt9epwLzXKjr91XuOlgSeigBx0Xg46yRjnsJ6K/2OVsv/NBGCRIotGx0QM
TgCxMv9ahG2zm6LaHoONmxvI0a2i2IlJT74AeE3Gf91d3lRhMtTI0kMRdvEFi2uxy8bqR+AJ2LLL
uZF3B/Jsa2EVr9KYxjUn+YwgsNIvZ9Fj2FXntlbBSmlZSZIbd9nbkjXRLBrm15+VzOKrEWDHVYit
LkJKq1HBjKqth6mKTuVYt89en732JWRKizHfpm4Gf23WmS53weRLCF+5SeJrUK0AK7O9DsZxC1Rn
/B+6G2cmSPxnfY/6FHGr7pAQJPAt+M+13dYy7EQaBzfqOD6NWlpTajCgPMUCBRWLXQPEdmaA8Kl0
bzxPjJqvOOR/k6nt30wGNiKpHv6ZNQ+MSO0+9y5e6YdoqdjdbGOIHpZDVIqIl8/oi6E6UXGqys98
aPm5VCXu3cvNIjDT/TRDjl04Ao+6cARnf3wIW3xhl3eyjAZ/E4mgO/lUutsas5Cd1sli3dVnVnF9
68wDbay8xLUz8/4Skcmmu8q++XUcg/mTWq5irz7/913yfwEEqGFAylg28GQjp178qxJt7bBy9LDI
tlMbPGs9G0Kl08/58y3MW35nRsi2NJ9aHmTGbDHatvGL/vu7sdxq/ArcESZnOMDR2MggALhqPYhy
wc2YIavl4ORMEPQ4W3e03CdX5trVojrcNzjYU4cWV5KV8XQJ0OX2sx22I31mLYPmHL0OCGdqDe0N
Po+zrZqs2VLZHIGA9adsGr2NywD+KS2lTVIXzZ3smMkPou2fh8jtkaNCA/zv750x55L+x1WI0ojC
aY4u5f0Txr/L+MoufR0bcgJnxmk4q8GuQYzFcG5w9s6T8q3XgPNb2zoJLckZx8wrbTLoxPCFY3Fz
Z7SI+RkkzQoZJZjeU+2WZbpJ/OvXlM+JP6wFwMK0SlySoly5XfBcMlI+fC3WLnbyQWMS3WkUlCCZ
PRKvFKU7et/mMDIjm1NfUItNRoZEyQ30gzkBZuiZg6bw76ndAGtjG4SoE1qcExd6ilWTAJNnlbfP
LIUcQOQPVqQzmhnGeyxSWC9WPaJZGIiCtEiSquep9rIJ61QRWwkNZCdSjGeE26EDwCf8ktIU7H0r
BgKxg/vXXqyl/Z1ZNxGL6DkOQyuYQfbIAb6QQCw6QpjDDBfJpEYF0U/WPp7v2iOY31dNUrvtLznX
YQon8+uy7WbzXczvHyAruMcoc5tX6GCblkqHxIiwPTo4fXwBGoVHxKIkaWHl9N50KtPs0QuR7pHX
NbDJOChQLKeAN0rDZBCbfoyYhYDpGiWYaUYr2TvXSMm3ZWDXoTXGRUsrv4/L/k1AinXswRr9wGbE
1wRS3xtB9BmL7L1TU3sK9QjXVev9v1+W/2sqDXAFh8kF7MPJBtnIv7YUbaKLtCJ4pl+YH2VKdRUd
g6xANdAyfjittG/LIYbmAkeiAs4K6x5zJXFScR2fopyRV4bb34M3Q1Ot4Vhby+izw6D8YKM1dbxj
TIlrv2Ob2Gfm2U3zGnTBk+BVjlcEv81D2xb5Fbb6EYYe8YiBq7/6NVB7YlAA9EzygMQ0JrJQiIA/
1ZtQFnkcxUQqgBd9SgY6pBxMYH9KbazGQagfhMk2CiPj4oTvjSrCx85Lkqf//uZBYzH/V18k6MxJ
kHNoKYRleP/CjsycfK20C+mAly9s7yFbYAYJEZikXaPpsFQyVfweuckhh5d1M6uZDDx/o/vMR/O3
9pw2fsnTytkReaqdCP6JV9HgaoelUEr8bMREcCaEcOl/N7zwsCwHeet/lo5MnmwbNUajmvI+Yiu1
D4o0PTZO8lsfg5bUgyLeDST4SHicD4FMf1qFAeUvlAdPi5Inp+5vkJWjT5Hb0Xro0pOZdndRpyyB
M2Ww3TRkze1YiaIns+i09RiZ5btKyVfI3FYenXrmsODxjzBdy4kvbUJxLgiJoGjHEqEiByr0uvpW
9D9ScOdXpuTDI8XxvRPhk9EX5Wtpz+LWSLanLBCzxVeJ9CV3vvhzjkfa6ODncssO+fpVKo5euvZq
+rES0GBG6pg22Q8scDQ1rbd2i7S8DLifP9tZ+J6iKHsB73sMqy7b5XFB5zmzEwqY0NtZkZjVrD+1
1cp77hjauSrROwVMp9ddEeTnPiymD80Gc/MFA1o3qBsyQyPvJE0TVZ/feYjGATk2uO4+6GPRrclz
oO6eocxRaCTr9pAlZJ8bcMvM8tGrCcgotajae2mWQRnDj6vzQ+dO/B3++7FffASu96JMt/ljFQ8K
4uJUi0+DV4aOgvYg6OPqID2zAWDRZsU2yk8QWu/RjwykF5l89Cvfepe2QzJWDedwMMmZLcqoDBaa
woGG+hAnrbGttNyCMEiwz0iWIOa4JPnO5XMZ5+PFUWhuRhwIqYe8VWQzHqnQSgF2YLw2udlBtR1y
wOakFQMjwlLcDCmIKbB07ADmXma5y5t8zrSMum4hhMzPGNqAQE0tPvmiql7wrrsvtA0BCropG0kn
1yBoTAwxrexxMg7sjwGafArJOvEI5sy8376yg7P29yH3/B/Mcc+DyR62dNdpxheoEP1Vk0Z6FXHr
HCrBu+DjLfPFLXBLYiIkc4JNRud0++eQatF9KtjVAg8uQl4GkI1opJDu6ETnfLFtagivXyu2TDzW
dHuYtnbWuFvfZoYrUcVsy3ZInsXkn5N0KN9jEiq3MBO9h0jBZo1CUuTm2bdHHiMR4kOwC5vY2Zhu
ZeNshzhBCuvBLgqIV/PIxGnrfm/bZXINMYv4BMVnO1oYTYlZv6nO85+WGtb3RvLcAhlc0gwlB98h
KDeF+7A09mNuPfptgEsKNid25Ucv+IokyD0KE9FC/BJQdrwb48AIzP0LnXf1OnxY6GeqRkiei2I6
GFWiXcYuwoDKcPJHWzbJIZauQOEBCNyghHkIx5j5urJfNE8Mb9BwHhbWZ5VbGABOCtPkeSjrzUFO
jmArb1XFeCsJ0dl2ZfGWzxKjLK2+kxmC+rDSGogoc1BbFJd/QSJZOhFUzgTtkoyKuJnAuoFa/tLS
xHpB1mcxZYxWSp+OynO6n46l/dKySXyjfUd/WQrtbI5lTnmUaPtsNOUa6m76nOJjeZ789l7NeMJy
eZmghucMVBMiTwccjvPlk/GdprD+C/KJNBLF58pnKadaBayz3EqVdXSEtNB91RMCNC6LvE9GYqrS
qj374dDfzAK9iich8DHK+qitxKA8JY2qC1FsQqTU3gIeHBrhn+Rsy5EZFeGNtYVpRVC9JCIMEVY2
nnXM0vQ8zRyEKUNPHvduuyd1Lj63Xv69SNLuVHXoz5EXwYg1258WfrHbLA5Qhs1EW/J2DWgEV0rL
AVVsRzZYFJ61MoEkWjY7Gcrhrtlck+AzuExTwG3sOg1/+Qlejm1OUt3kZ/CTMshnXRISKGw7EGag
Re4WmJlLoNum+IkgJoKekfLVsQej3Fp1/jHYWrDWVZdcKcq6h7HFwLoU+UmoRtxx0/0zTkQb+WOH
oHEeoEo3QTHjhrAggsp6D/qAgD767EuAHDZlrEkIcbJrQ+3V6DLwkNrR9J+9KatzKonRiksHpvZo
evscn8qEyg4VEj10JZx6G9eQED3ctOwU6bcrWbjCQtfXC30QuDo8xDNdJkY7ztatvboevjqiIrQq
s7LkpIGC4R+bPOUoM8tJNGe7amf59zT9DMeBkcHMpRr4iM59IMAp/Da86SGJin7gHd3GdH95Y/8+
ohZfKhUl++Qp7rwzSwIweseFeNLwujyFQ/6+/CUVo35CzztUd/PnmBUnm7fIJLuqjdP8p6KI1wNC
F4GoX77QC6245F3wIBs1XHvltbfa9ClXs8vy38d6ftcqjD++wEyLCcuy+KTWFF5H214vS8wQGX8k
woMO8kgH9WH+2ElHMtYiH98CvbPvif/H0UhvrWasWouNbNsCVq+9coouYTwWpMlh5DcvrTLaJoH9
MAxwWACndpWS62g2j82Ku3Rb7+x54TpXJWGUJmZPY/yTFgl43FQ3I+3kISBLSBBdeTQQWBpJjaS+
hQpTentPMoXtQ5obHznD6DR/ujRPNkojew1T0dQnHqxwCWbpvHbC00f9Vjp/scIPG9rESmt1rGBq
LKhk023BSRUStgjW7ygvlZ95iKSEsZ3yANHmQGk7kdyBMBHpmBcirh8qvBdHjb0lxCZzFSL1ip0r
rIx92Q3Jgfqb4XATFQQJheG+Mlz0emFxTpr61sYjMTzEFQauWFt28KZ6kidhhPgr7VeNbnBFdxPt
xpiUbgrzLC8e5JD/1rru2tQ/Qjd8lLG5N7rx4MMo1Er7AUu2Sqt+uDTOGAn/LgV2lGH6aIjw7Is9
PLRjh17BB7Pv3Ohue8RLDar9VCkZnrmi0EKafc+lWgfSyBB+lSgDq/GqGTnjeQuWDtPSzOeRCuCZ
99vdQ5m6aCEVeTBxgTrRSK+G+BIgsRgF28FwGw0AUlFDJ60zzCPdX8gzdSj2QbQ1Zw6SpyaYEQVJ
tX2zd/Vs2k2CNDpZ6Cu7cU55UIcbMTLcIkEpXpFvimmR1F+ifJ13drg1WyPZ21bxa2xQqPl5zyfr
9M9Zpp4MOpvSjS603981WcEnCvcJEhXYrD2yITqgtFWsvt1jhEZBG/W3sS8eRihP0ACPPi5VeKgi
MCgIapy6S5xOd6tNj6FunNxUfJ8s3CQoPi4BdmL1NJCKSOEGhu3/Bv9EmegRVdCxNyUWpO1a8qva
7MPWEfxFKaYJZYN908g7FiDyVaRyRoOO8Nk+9IN8H3mZk+ZfhF79IlH42c/xtnAGW2esFr1VRlHt
bDs9qG5o1taE5ekkBR8L9EN9dq1tRQkJdmKkYb4nFpZLSejdnSj/QWrfHC1mQ+ihN0QWm/9guv1E
Q79lbrhOMvPQoJ3RC6w+Q3dW3BPLaikMm1x6CQ9ufzmr33M7vZSPll2+iNkuo2M7UZF/t4u+Xh1H
Bx6MR26piqtr3uIbSwxUjZwQjDQa5b417YgJYRniDGn88GCHt/ZQ4QgbYCNLw7MG2GO5Hfw/fedC
B0JeC2r+1EvzF1qM9wyMzHk241hbMUeHBQoNEhwAEbNmuQBDGrQqHHCamXNdXoceL5IeOGJr6HCE
Tb1Mt0aMfKgJ8Y0nJ3ZfaPpHb/qI630GhZk3sZoll7i8AV3wVSrfkPo8dTL5aRrYBfRGgxHcdE41
pkMsCtEahcO4qqhZxq5/LZswQ8XifiaJDgVTP7sGWHkC5aXQIT+QLqGCm5XMDlh5ma8rt3wQdsfn
Pw3eumxN7H/a59A3v0NrR9qZONfACGdjMsQ1eFMAEN6aDKKdl07xTsfZSLojZXYwngNh1ifbH/Wd
H8WkkAwKJKcfXoH4cfBq499xpO3RdWNkFxzDcDy2wiXXJ0sJMeZFuskEC8SBqRymLsm9hkuA+AYF
yWUYCdGoncrc6k2C1X51nq+FOl97IrrlBK1Z6b6sMeoxq/RTVAkYer4zPDjuBu7f26xIHtNsig6d
W96tNIaYNb4YvFzUqtLFnEGD7ce0QtNnLSvaWsvRDnWV/HEi/1s45tkafxgzSuuNn2NQk9nTOnf7
32FhoWmz/T+towhOrJWBdKDy935SvvCv2qeqiHBxGO4KYm/mxHtdsfaqaOgvNmZguYNXbj/tKi/z
NhkVC1VEu0mCXB1nUX0wZc804cXJKww8qq0g2bYeVn9h9oK1zj4y6+jU8lzdyQgFDIW3Rl986aEi
rac5H8OaqhtsZiyLe+h5FsPhKipfC7xri1wO65Bx8Mp3fpp2am6dGA1InifaycADvqxWrSOSY2A4
Yt3Rxq+swJvWdqUTz1o7KM59ynEaqEMRZBupnXTUKvtaxPle4rJYBAOxvDK2rsqK390pGfZUoPLQ
u3G37yr0xIGeRaf6TrTjHSKEfHW16Z5ErCwwROL1SEFktU6/Z+NHt5v+bPxhumbT8Bvub7WBt4oK
3uCJfe5sbHAkLhXpbgfH3UyTX59ggzCAackJBYVinpk4+4BWhdhTdGNeRLMgXNMjDhh3As+MfQwV
47Mey4A9x8JAz08n/v8SpzZeTG6z+LcAdYTuItQvKlyXEoB3u/oDSwwnZAj9NDXM0Pmo1p5Ogm0R
9PZp4lOBxV4cxlgTUPJIUU0IkKFrJ7NUb5tV0xNpQqkJag6tKTTQ5ORlXKCq0fdulGbnOKRYM9Lm
kLtZfggsXPmbtLwGCXaySv+MGG7DoC3WQEV/HCf8iffeGjE/BGf94mg5E8qRTi56nTKx9uT4nDfm
3c5iFj8E616M/01kkrzVhdkR98grZE3rSHc2rZMhM3+YdCIeXguvg8siTFTuyfQCeWpMeLOu28NR
kc5HPLU58Q8aSaRpiM+aHb5DJAULKfHadkmZdYvqI+eP2cHD+gQ/3tb8+Rs12iWKHVQm5tRgpnTx
uukzapmLpeNLFzB36MuReFgE6X4+fqNtLC6VjHjn/bvPcPFGVSHIZ4blCyaPRM/Q1tJEg45dOJ2w
/DYo6T33fZ+caoOwbr2PxrXNq7mZ8yGNygG/D74VrI7+1S+96NRX0WW5pyZ32yfxcMRCUhx0LtuQ
9nuTU1iuXYI3DsHQMwThPfUFCxD9zrbl4sb/LM7ODLymPJJnTzRXGbjMSVnq0dTom6Fk6DKWxmc/
y7k6Bn4kdyBq6eBLdZH70TrZZ+sPZ18v820WiR38FrMqfqqEBHDodym2BLPiRGs/MOfyycHRD1M4
HAb06pvR7g62L2FHO/RCRu7Eu0pvmmsdNXenLKdvU1bHpEpq5s6a7ypF2qLEXjAonVdaP+NqtxF9
mZW4r107Vdcah/XV8mjtNOABYZdjl2c6ryl6Qbo9yzqFnjvi9VmTnG4GpzDoqzctMepDL8J4HyKz
+lbP0eOj6/yoJ3QiSZrHF1/p0dNI3YO3BA9IJ/wjs3x6ttPMA3SX6XY5r7pH8MDxo0myfOeibFpV
0fjbg4x6HgKtBSNzSbnO0ENmkCzPFmo4NsSA2PLELTy8dyjyGFS8yk41j27VvOWh1b+3cSmPqZ8P
m4js9Xfbw8amY3c5FvOjeVO91IMmHtuqte8Nfg/LDymo2RdTsGctPwSRGgcUk9p+cmucSP0heupV
Xt8SHQsr1MlPgcep5bzC3sVUQKB/n4mt6sFru/SCm3oKMuDhSdCUxLFqqBlXkRWqp+Xgttmf3opG
5k/NX6dMs3oQKlKXryfM52M92HgqE7d/TuGBPMZtcdYKPNdKs/sOw90i94tlyFRZe3QZd/LnT1Ay
mA/S3ROZInT5idl5tHGzJr72nicRnTiQ41m8PqUIL5mdd29625JI1GPzI4dAvRlaeV6eoI1dum5x
ADKtVLvmla4fAhO2ed/rzWPUa2qtmaH4KHxnz4S9209FrtMF0Kl2g3KuCkn5ewuMRxX4XhlNj+id
RIAAm6R3ASF0D8jjb0MXDpBTGvGByTfzOdWWO7qYlv4xk9BCSUb36rS9+41rPYZ6tu8CfbhyhUOP
saZz5Pv6B6uhBd5XuyeGCMbd9BGNzufNAoRBJWN2loOR3/1We+BXNzTpGIXlQZOvxzJW31VS35si
xFQl83cJUwNcRdTElzxMf4QT2Yx26bV3PS7SbWvW1o1YgR4lXR9SKEKPiyCsWBq4TcIaCYyRt9dc
y7Ud9B//5jkZfKQuGciFjfH+qL36mAK4XmzJTDzJVfWrSdyVMi3tj9mKW6Wb06XVZ6+VAaSlzYIa
7GYYwGtb/8WpXSKPKjMCSsDGQ+CUuYtrDVhS70q8ArzhOBSOuGQRhh6F4cVPjjaSn+7W5sMY+d0t
tLpqBWNXfhszNLpFPzn7oi2Lb51RvThm81F33aEUnXFXOg4AWTWlJ7uZ39NWoiysRb5bHo1zb2eT
fQs8kRpPkd93G6+P/Be2+HEdenH5Bn3LZtKPQqWZ4J8Enuft3Q7UvKvKHYlGwTvdXSXaz7qpxLyE
WueYWvLRSvGuWx6AqYtq1HBe6decjQzVowmdbN8bvffap/UjjxufqTb0K62K66cakPoEoEN8dO20
H9JgQjg/AzBMYOxmWNdBc23EAkrt0rcgbPOnaXIbuPDZKbUBuqKZ4CQhlaZmGD4VECEfGQhP11xN
e/Sy2mOTtgGUreLNHl3rod1NSV5H9JRJeVB2fTeH3J9unRNmOwxUsQf1PHKTHJaqmTFh5Vix9INn
8Eq4G+gRUpxhJktoU4xRY6q+LQ9IyzlOk4WQEGbRRZsPxGFo5+XQctE1K+nhQNxPeb/RphaSG2v3
oI/aRQr510GjqLlocTI7LBhperJQWCxPmf7zecu5rs0xr5L5Ww25CkWGYrwe/GgyQrppc7a+Odmg
3bG+bmTBbMjXqyOaX/NXa8nnXurVJ2khvzTPqW8TxIZNis9obZcalQQwB1dtfxn2NHztZbkdF27P
PjafLpMs7FZJiKNNJS0d6zBOWpYFrsyMuU8Igg8H3b1GTlmr1XKzTiPrEtkfTlWKU9QNzC1E9Siy
oXr0WsSl0qz/VPMp5TtIKcvUep48Mzovz1iemzJA3kt6C8yWPNK3C6xmUMtHNzSW3ooLycSPU4PS
ZtjmqWRHvY1FIzelUUcf8CcPJsXKb6tw30FNhzdgFWYfeclKqkfp1e5NjSbKj79pvnpYnupqGBCU
WftNdVznbuzUV8bpYmNZI92kA1qY+77/TfKrUzaknyPkmFVj+D4iswopY4uUuRmxLCxDpmTLU1Bq
XDIRM5fBBGDLXJChdt7rD1NZz15Z5UHYYfCGnchZb4T92ssmPaYxpuNtIuSP8uI5Vvsjc6J4F8Bz
OGK41b32kbzCaW9/jBJzH0t5cPM0q350Gh3WgDbPK0beFcSH01rY7bhNa3INp6bgDZ4PHUBwyuz7
wSp16zmuxHgIfwR63EMf46KRjVbcwaaLe2uhbvKx5JvvjE2OIiCqP7zSIO4jc6OzSpP43PQFRmnL
zeXASDcmGsrAx8llNhMaGR4iHFov+OvWchcW896WfnrKShdLOvi47GsWc4yECTR2r7J/pYnw10VY
eTtNphKrvcKixtAIXaSE/s7XpsB9yrMetLnXSTT7ianCuAK2g8oEeHLSjYIWdmizR1Fhn8t4edsy
TsXUIGuOYdMYj8thSAKHBheXSvQ2ZoAXWBxdZAVu1rfyjLf+D5U7+mk5MDkF8ZkPljOqfLWcRF86
7pw2fPnnKcut5XnLTxj/PHm5/6+Hl7vLAf1Rui1NJE59pYpH2meU4W2MGWVQPAbDmPj0sRZ+ZqEK
9yhNi8flkcpncmE43WW5t5xffr4zpmnlmrBrl7sJAuVHtwO0yuL6dTn1zw9kiY16lYy343JOs8YX
NE39hl2QN1yvH1UB8JxH1lbPneFY+yBBWti/5jHgfz/2v7pUVN9s7Dh9bbaf9v3XskXpVlL5aLCS
biHO9BtY+BMEMutX3Tc4AHjTjwaa4MFRDrbrlf05YFnGyh6Y5yzNgpdxaKxdMcxkyZn7ntk9W3rj
rDpaGb+N65eqMqsXuo8OuGxk5DHfjVXw7GNOsitrfO67QPYvboPPRODhDhRnxia1tb1Zd9oF/tmv
ITTPZlAkP32GoCvpaDS1CpVFk4kBp78YL8mmTJ4xPGCYQv/8KkX2PS5BKsc6+GYLU+3bIOj2caHy
77g9EFmfZj9ap9W3esKUBbcD+rbcjF6DYrjpTKV/CLOx15ik0OzVtfOoSYX5bKB+4DhkvKSN+dzW
E/VqCz2zTT+MpHI/4sAgWNAtqVZJ3II/qvV3Z4zynW5V03ZRhKjKCU51M7/kQdc3dcbm+bd4Jy/t
8rzcS3W07A6wu7uwVmZ1T9g3Csl09VD1IAagZcXTMLnyCeWysfOG2iL6yujW0s+PeMdEu9hK9XNb
RPMwcL4JzkYWsI05OdzFX90kw5+dKL/VzLixah3Sw2QIsTeSOHv1c/W6PMHTsd2Lh6J4mfieHP3M
CvdTiWTby0n0Hs3wZ1KTiQBs5D2Fphae+hqr3jDC56azQJDm/8RNKy5vZ+c1wAV15rjYTZgWLTr0
B20IiqeoL7N1kyXpK3rCbZyU3Xk5RCaWyUabfZfjiCJknJuZGoxP4oyoEVwMC34rKmBsaQrgwXh6
ZV9LX/ys+YEwpFwbckKCad4Rwg3z91Py9Z+w14nmZT9lW2rGSnudooGrIQnjX53015OpsB3woBZE
0H7zss9fhwKHOx+ILIXACB5F32j5P5HPsE01eOY0tnuOFaEWg55vO6Ha75Eb4SgDwWoX+1bzPTW0
k4IdhutlmV0LV3HtzufpSF982AjEeJcPuQz/Ooxh7K7ibPJ3WlLONm9at3LjdnpYDlUIDtMk2ESy
xx4bLGWeE2fwn6sCHnYv0c1nH33l+E9IsqAq5uJParYQ6eYDA3IsOn2qg3/OodQ8pXF0RwrIBKhw
GfO7Y3cM4Aij6KbBM2EqiFSKnc+kXzPH/DFqfa6oUrsDTOxr3cZz0yJKga50Ojh1962e/aqiDJE6
Zq/UAVaeXjF/lsc++smW0QCnTs1tuWXMt6AphyvHG41NSNR3KNoRc/VkvAWMLG7L3RjiOXAF3i92
RKut5cODw0zgoclxmHALlPrE4GR8Htxdzo219gfHLtzAgLQcCXnMA35+EmPjXIu2OjVOhUGWVbtH
Jqv2msvQ25Hz2l0LRMcHDK79cyPM8hgq/ACmaPYRHdnzNTEkF73rmGEpxwCqjmyseehTNTOxqPRU
8lTKwtkMdvvTx9bzVk/j7yxJ4lfAMXogLPuMQFWfBn7F645qqO6MWxk4L1TaHr+9IN14ah0bBmGI
MURUTsFm9BkK4bVlb7KxgxGXaQdscOS1K4f/91BX6qOPwAQNA6WKZldia3aeuWqmEGZfZmFe8nVz
UoF3wVWg7HQeKOPyhXgL58wff25yjU+rd8ZnPR1gxereH00VMl+nAs+0rq/VXkZ2AYyHHUALwNdi
jbQ1AYFQYXPQrNI9yY5CwWbYvlkeWM61NKK8y/PDyxPbUMdadLkfWBmG3kAPT5BwxkMZSvNqIrll
DmmRxRGP5nU556J4+evWfG7IGn/V5La1VZNms77MJ/95TkEvp9eGfvrnF3z9lvlpjWzGk5EzjPnn
R5dHl0M6QW/2e4soz7//838eXc4xuMUVd4w7wsL5q/5/zzPhUddBp5+//tv5abqloLCPLTpSWUxf
rwVO1rBq5hbPqRp/ZzeVfW3hyO2pbh6cUBtOOeMSlHraYJ1FANkqpPU9GFZAvOvYkTRm2e2xNgHz
GWNFK1O56WkMGzi0TVHs4wxuuEKx7RWsNYEmuqtI6zeaKhEV4JuLurp6ynUCAnztvbdjqAxJ5uBq
WibBrp4tIwTqSBvd7kkFRoA7vI5ltOnk8Z4vw0QT7UzbPPjdT7r5oGtB9LQcbBy72ooQGbdyGO4Q
dmeGGOFZlYQI7b/Vnt49+6IdkMm0VyMZfjpj8qFBrD6gNjYeZ0eU0kZ4Y+SWexadPexHo8t3VnJh
rYu/dV3pnczcJtNkSqut7SsM12W3ySFDDdbonJqmqLesdgQLm7N9pc1QrIxIaGh7wf/XP9U1FtRF
jf3mrKi+5bK7BxjKdJ1hv2Vq1jHWrfEukv9h67yWG1eWLPpFiKiCxysJGtCJ8up+QUht4L3H188C
dG6cOxPzghZItRyJQlbm3mu/xoZ9E/zeTpG0p1JLZo+N/UFtJsTNkhapLia3nYMCogykrBH5lF5W
UOexV6u4AWiKkFCjTf0TSEIspCl9kkS1lRerCRyoY3rjOlUZvAayID4yTUz2yjxb1kV8y6v8I1rO
6gScX0rMzvpcF9nI80Zj6SOMGHgbbf6jalq5+z5V1wcTVt7Tevivc8uwWeyXZ/qoq07/nppWbEFu
WJ7x9TFzta5zCBJqw6diNsKnEvMHzZbmni1nKei7C9vb7+fWzwpJRLFhjPjo3b4Pga8SsNphuf/3
sfWjeY6HS14P//W4003WzVoPio9jpVBrRhD/+UrRCB65yAyQGUAcmMIG1WPQozyJhlyCaBCwB98J
+/F36zuvryqCh4b0IcnGBzRK/mfYvM+a3lOH0D6fNctwDWy7C/yn2NEDYYSpTfBjtPIpoivqTWP8
R7O6R4YK5qM/GMZjPAZiX5rp3qfI2gTNND0y2iOA1+nCw7TgtTIyXRq7zC9KwjVpOf4C4ultaImR
fS3LcK+TZXquivxhjvziYkV1cZHx2CDIA4hpFQVg6vVBMYl/njbTOKKCDEPDa1p/tz7772H9MrDQ
4iSPXgQcn7icpx82d7wDzq4In3M4/0BwwH7UopdhZuIMQM9G58HjcczQV/Gz5kHTIxSIeqFfYh2N
ViBfs8mnIaiY3MPgY7cqsPagYvqrDhOYoRLEt9EzmHDyaj5ZDPm2RXfv1FzdTZJOdhHI6X2kGbeZ
20FjCJVP730MCFuz3lSrsGCOWCHeFj7LIK32AH903GXLaRQ4xZZ0wwFClf8lE7XZO77SvCkjzcfW
3rPJG6/N16iJ8WNkvH02hsTfZpY0P1qTrBjEVcrF0YT+qoOdzhGoHOmYlAfEuc7Rd+JxU7S2FjLL
spvjUFgoTJK+cZUYDXreSgYQyyEDfd8kGtynWvnnIXuQ8lLnF8fISrEZZj+8VfPw3KL68DoMREi/
HCdn9q/F4zZlb41Ag8/595BWSQ3Fn3dOaVTyZPlCZCg6lqMYM8n6vjy8bjjXgyEpMUEwMUjXwI0Z
GO8OWtKp74FalUhQUWfraly/M+FaH8Y+Qc2QZtcoD9KHyFTMPdYr9FTLKRLN5EFaVfpgMC1lDNHc
/8/jeaabt+m/Pz1BcUK7tD4RADUTH0ZhsH7kTCE8nS5F6zRlZ7/8z+NDrI3nea+UkfJFOxJfghb8
wVrzFQa8uaoseTP7pHTD0tZ2cRzDJrfio2p38XuTDh9xIyIYBHN7ZR1srwFm7e+PiG0lTMoaaSn0
8EWzsY0ORhAwmNOUU6tGBLV0Omt/WGXXYGDh16mP6PFNPVFHNpPYwOGxcAHs+7xycSjSs8wEPJr1
wzk2bxE7ZZaL40TpQWuzkEdldhIk7azkfdmfMaJ2Lku91yiwurB+pw8qlkmqePsR4synH4HBTJ3m
ZRzkBKhIZ7pPW/yUmdmegk56sM/GSy/K8bJ+tB7G5fT7sWLA/u/PumvUI02hoo2dC3v7fw5a2jqX
VEN/5sTpvuorqIUQbxdRvulbcBgr+25Fle+BdvgbL2fr40S2zJ5U/LMfc2udIusRX+tVWLOz6zqw
kQQ+g6quTeIIMiYDIqmJxISYxX1io+G8u+dl9zespHEedf7IWj070Geml2rK7HMc1z8oBUFTaOz1
P3EIJF5sqB9DNKYXw2gVer4Tbyen9zLU9ZVQhFen0SEpkBzTQieRw7RPpe6/i2XTM9ia3EWNzex5
MAsMBx0DeKclaQFXi0TKTs4V3Vmiody6ztF5RCqikcBPvRAwnQyew1qMXqbQ6YvV6WipmwJ0nxuH
Mtoanfo19PHzENvpIcAkOjeKpzVFudVLceF9gT1VvWU297bs5jDjRtLDW7EXNZIcLGr72cTTABXi
PmvA1aQi3VgZb0oGJ7f2ifyZTFUi2fsiJGDfjgCgcuyqOayguB/2A6xN0A6hqyYUCLntTUnduGPx
MpTKeJ1NkldKI/iT1EXrgQoja6Uh4qQNfGJdxnTTgfshvTD/hMTkTqjwJ66nOLAygufMFxGM1q4L
hkOHxd1NVbj+2eB44cBdW8nTcBtQEE8JvWdij7b2aL+lRtFsRZbdrRD5iIgac6tFcQTYvUk3KeKG
nb+wp2JIZ44dc0v0nfNUTbT45KCzrPEHKIA9OFF+bWKNdIfiLS2LYa/2wS7Lab7Cp89ds5QfbUIw
ml3HP7rIDLaVTJ8KdMouB35HA2Lb2MMqnQJzh2HJeMuTV1ssPXBU3NcsKLvHMeiwq+m7RINLYePo
uRXyw27a/L1k6kilRuDRetpO2lOLNv4a/nYiQinRJsEk1z2MDc+jA9MM3HlUOd173MDuZ+wJwB9R
ZGaJkXmxuBpOHnglbC8NL6A50zAYc5VSuQ7aYxBaJvpdStfSJk2PYTo0jJzQNFtlsIDCNaU1M+XE
jTiWSrwyPGRSsIptOugQRHOkrpa0n9Kou4iY7n9fg9+v2NbbGGq7tnnVgoIokmSM3CRhFsDECy0r
owiYovp2KkucEE16qkL9txUk4CFT3Lr4qhT2dO2hCbdq0v2hBe6NxWYKRnHNC/+vYEizKRj/w00b
d42kq+NzT8JCl+yiCWRWTerQFrH0KCCpJvqGYZNZDvQsBlTfZYEMX+jTSztqNabtcqObzdakmCWm
sISmVCLxcorhrQ4Jbhr9+AjSQLnFGp034izMLS6PCaIOEJzO5oYcKUTF670SIy8OHmvbUfYa8sHN
ekfqtP6otS3jMBsiCLKG4omfI3Kei8kxt2XVT24fsR+ybDRhcXNUg7l+mMyK8KWY5mBge7J3MM3p
4TNtMma/+r4IkcLgzjpPClNIpYRrHevtz476ThvjmzmbxllxWKkQ7V3yfOFBDuhSShSBvjEesRN2
ILsV36UQfGH7e/ONKfamoesunaimkw+OuSlyduBAmC5YVza4ahwPc+knflV8ZsSBGjoixzhip582
bCEKv8v3qbD6g6HLr5zhytUZ+IVmTYR78kTSFyrbSCDjcvYNgx6wNY1ytmZ5m1mMHyLGgH66cTq6
qa1CkDuElPyBKeBWHY1dziDiIQU7A112Vq4+U7a8bAGujp3h2i0VXt2qM/bN+JNxYXs1qrHZ68pi
pQun19akq6NlIDvHZ423xSLYnC5RVsyXMQ7rjrbpf87Xj/o5IU+Ituv3E4OCfrnVYvIOU3IHQN55
oZwbT2rRoanx0aP9AGlA5KdEeHvzWSoutlOxKM3ypHQmFilHP0haOF6GWADdLflTCcEcCuNQNZAv
EzrlsrOjDWs8tkWd5oOOfjS1PD8RjOe51+8mbkY4v6svK2OwOmrpvoicZUBjIlbCuNBYe7sfnJNO
zuLqKMhr+1fVgKw1MTNvCD4EQA9MNS19hTXAJ5m9mBBhDEt/LAHPU9RRDHe42NV5nF9zu67vjppq
ru/XuqsENeiqKL0XiJyQUzTNbZbzQx3VxiYYa8JsFUW/kITdI7elzVuHXhOxBgrTiX6wvB+wz2Pj
kVzqIE97wfXBnAphesekDB33QQ/boyOn8pr21kOkJAKjFrKsJuNKrhZ7pm/J+sGPm+vEZx2TRduR
pRHwIEyQJev+TB8caXqTHma8WUBMHZbIgMUXZWSq2xchkWubnfHRoB1EW9MVe6dH5tMxQfju1UC0
Jz+1Yo9Qiba6QAKtLqrwf2GaQiehBezVQv0lBIRwYJSEApS7KXM9k8WENSRBvq1QB82IgFrCyUYJ
S5j1s0ePnin5L3zMAoiAWezwc5sMooitbrtrAqfrVDg/S0aNezoU/MlSFZ0t26VTp5S/fT+z2JM4
LdMtx7nNRv6nk8N1orH/SLceESfipk3naNLN/DH92bbGE0SNGPKxzUuj1doTixoZSb5Mj6E1G4TT
8BI55j0yykc9rCXGQKLVcgsZD65Q+u0iMk5TAwltOTProXpox4iAMJWroA4SJDZKgy6c1Lg8IdVv
a1n6T/BDbIfS8FCp00NXpMQ9LYe67rWrUpfltpNOtsM69M8TJqM2ZgLL50x6ufctqtz1k//9v+tH
WkUjNdbm+//7X0NQTQjX84KwOUPDy4pk/PuLrl/L6tVbZba9t/7n//qWXO0q1DzTbargT5Tnw46C
YRd03fwJDyrZqAg0PlqnoOcGR45uRW9vR3XQnzA4RjsZ6tld7dV2382C/koAAQ6C9yLLal6RxI9n
AUwj5VF8Pu9DZNmsdxk9nUkQ3sesD5/EDT0QxYcM64eQy6AlFOFU6Rk+0TTNfmS5jvAbDeJZrWIa
WORIkx8jjXB+nkRKd6YdjFNVijMuOOehHIT6wpBWIJStldN6WkIhcnFAhof1tDIVWGE1rja0A+NR
LILPAPPoxayzP8znhxe68OqTkR2K8GlK7PRlWA6lmfy1G6UnvYCzRhPtLpEi3VtG8Fi11jUzm4wW
X/9XC2Ovswy5TasgJd71N4BWRmrl4iuIclKh24G03q69N9VgneCgb7Wilo9KjKOp6LCj5dzAzKrJ
7vE1nrvctZ1oPKhKYj+GAUD3Kle45eZYpMK6Oc5p/hUM2BCSuOwPRU9x1teHhaUbVOrPQdYF+3Qu
m6HVb2nZ7lOrD08gGptNkJWHrN/LrPPsxvy0sQtuTCt4s3xqSgiPyBl9xtNoJasyO3DpGT8KYrLC
2j5qatg9pEE7vBoBgmWLISb6/vCQWvNx7hJg5MWgulWJeaAeKP19it73yhF3HRTIVarI0ItrrmdP
TIoesq4+jHPFvrk/xl3lxjiUigSqiAzfzcb/KSUVkCwUryicLSztW0IUeGyhYSZHYlPjDcm0Yo+r
9x5Dy2QS/Fjp5mvlFHeyhmaapw2I3e0MtLmzluC2gkSQIH1U1VPH5dxM1l9wWR4v31dHgZzVWr0p
HNaSBtSpBYCMDlA6aJgb7th296JUTmmNfXx+kjmhS0pJBCkAjnEvshH32cRwPPFRSoX9I8oR6gFa
9S0v4qxeFBBvPYo9vCdJNpubZkgvpKuNhbhGGUFjhV0eY9X8rIAOBb14LoaS0CML04XdmxCF8r1m
y9vY9PeKjqSTzj+D1r/Mv7KhZLdg/DC0JzDmRzNSEbkXJpecZGMlt0Rbbxmm7JXBBADfO7/EfEWu
7lWp+orU+L2LcHNjbtkXGeK5Lv0RGPpd9uOJ8fabzoK5bE4Q+VyiaJnbVfu8zXcVtlpbae5AI02Q
waXzBHIGqM+lVKxHcjnulqp49FI2Ro0JszEeRO94PeRp+sgjUzizfcDnYY/lYz7Zn84wPkNKulMT
4c3zKeWrfTop94GlXxcH+tJ4I60Z50J6GqLydaDm8mt/B2NJ/6OM5omL/ASkYTc43YOImVKFxUbg
fGJQHWUfBYUz4qrnHiLTBrcI647kVjMIz05oBTSK8bPSGS0Q4tWiFXNHoPPzMq5cpM+EjYE7FW9W
zsi4XZqBy9+LLhBBSVxWm0LovzE8V6L7zDPSnasc0ZvJ6sNgeacsgSljiyKfMndogRGkUfM5CcfL
ZLQzqACHyHfVRaS6HU3UWlQ2MWtiYjanEqttxr49SOWBpRTCFAx4ddoZcCqJac03bYL7JPBP9s9h
ND2GAIo5P81O9tXoI0nshocKbpv42X6c9CuGxV3JCDzoGH0Z8/Jiug7Zosh399EEf6PQmfvULgSE
YzbhYB7EtYjHR2HRXR9CWiYaNm4SJdt+pOq52sNPJrTzthHsWiNVFghqjnYff2EB3AFmvVkNz1ol
KaRkFBhYnljOZ7cIzV3dpQ9c5vDyWLhSxmkRPLw8vqYigoE3oQVx3LGzH+rA+ejHctNFbF/z4n7s
xMbQaojz/aWrdE9K5VioMbmhsG4AIgIs2VoJWqCp/czNTDtL9Xep/DRQCh5LydpYk5tArofYyV+t
Kr8qO2HvhLdyTvcoRJ8MA/iyNWG67PszqMEfTCsQWWoBwv3wOprihTp7DwruUDVgzsFD0T1Txh9z
h7dLRWtE0/gD4RGwjj7/Qo7ulSYXbVWjvbSYjWsIov39tAgNMYFuLOPNUlFqBCD9h2h+6eziC2WY
xKMyUxFkSftjMqZTjSWscIqz8QsbEbyz4Sa5MeH8ytIQJwXX5ai0KI8uBQnkDvwfvS2gJCfDx1TN
aEKLg5Y7N3w0dwP8Pe/WRXISH9QxOiNn2duwpoNgnw3zzfT1CCtZwgsRnvLWuIgKNwI5g/QqwyGC
PtKPL4bDvwHTysH+Fc7hAnW6zQ6d1/FvTqU0+9a2rd+RVXTnPAj+qL5PIHNCboIMDk413gwCooGv
5qOJNoL3W0tro686DALVVWf7aisSI3+2m28ldKKdiUoCeTARj1wqBg0KI4GszEbwLPvhky0LQhPZ
7trZL9w2jO96oZwGrfNG8PTL3UYk/odUWtfOsMZY4m3ScRxZdO7MVCs23FsOZFHdAjXBBqfUHz2Z
fZP1glzrkTQ0Qr+1h6Q3vjQyA4weWELLO7Yk17416h9F6j/GJiUEGo2d1hDz5yD6n1V0THrW/ISK
cStRxOHrT3cqHmmFux20yg2NAw+4TT5rnzpoeHMgPjlrrCegXFs5orwTbfShpiOYc27vwDNoXOnG
fdSHH4gB6BbSOgvV5mnS5YeRX9gE2xss3eQY+tlRA4q36WmKRAy7yee46aZxRxixK/LhjHAN+3q7
JZhR0MmhMQju9is+wFY41FS21FXlT8VOPh6hEOdbQ5Fsu5AfAhfU3UbnxmXb6WeCv5Ne2Q176lud
539nP7rbUUo7aab91Gnmq15jc86BL1WNXm8seA55dIsEU8OefWJdOLsaINsRWIk7OTEYMeJU2Kb4
hCGqNzXXvdE3EnqNyZ88bF6FtYfOEdKpoaDCSXMTkRbhpJiJrxefogx2earuUBtuI+wyBsV4wLTC
TzamoroB9Wf7w4jh+6FQ1AYaKQnSaAgLU1/tpEyJCe63GBK0QOz8pNwrZOc2pFQ3UbPvYoatGKMS
UmXjKNkjHdbTfcKXjflCM6l+Wk3oV5PuOvJMkzpewEkuuetKOW2bEDW/ZBgOVrth7J4YFhOP+tA0
GSrwFilLfqBbnZDa1encYJuSvGltFw7SxcJ70PRmX6XtsbO0XdNnvFKneFYPaF33svAPofWVs3cC
JOWZyKJHAqjVXFxabSYn4ZXvfUkafuiYFGdl2k1j8MjKeJoA20xFupDJD77UDi1NF4uGVjNM+9FG
bBtZ+zIu9gF737I96Cq3s8Z2tWLaJcXoqal1THHu9rQxyDZ87PjuUtOJ9ZoPONlIAMC9XivHxkC+
07zk9HInbh8+2nSawl6Q9Iz5ae604gxDYl9o1m5I2PCO0ZFZwk4UOoLRaBeUt54piD/EXiuc/Uiw
o780GvAOBLg32ObtiQJCRjGgtxBowHkBGTcGfAXiPmQWebk57CM18krbOA9miUSsP0irJa962iuR
uc2X7OQ8IRDc8iYaUTVdA6t6cLgOxmre0yncYW/aT2gvDPbKEy3gprFoClswMs3dWI9H8Bn7WkVQ
UdiHQtWPim/viGwtjdlzoNHrpgkE4Vmz4luUEYUKKKVQTVTG1lHpYJzFKv9iTDanTY5EivY0huZ5
pws2YAQWB0FErR7t+mZA7yGebTBMy/MFaZJPSlS4It9izfFSBcNzOrmlkl4T3/LYwAErBTdrzC9B
5y5WbqmdRasdFxPuoprq3eXnscL4yFARrPrkhp1+SMrC04GaJC3C/Nk4Bo7uskE/9VZKDEYE4meb
a+qxjUEM9QU7huYcLLk0vX4uyugY4FwJcu1Xwd5K8uYNxXToDONgpqNLzTjNOxgCe6uxd4ki3CgI
bw29WugOnhKLIzw9t1K8DJybMH4lCUmlZbU3FONE8AldP9vj+nUHUpCV+hTlXGn8deyRss7eJNpv
Ash2ZdpB6XTuxWASczqiUyjem6K54G4Oqp+jSZY4r5sm5I5kJSIrJI4pxYX1wGvq1IfFsEGPfDYa
XvQOn7dY0NDrARflUSlSBl09utkluyBus9Ar2XVd7CwMDsy4fjL3IBRVKcUOUox1NfUl0owZ6rVF
krfGWGQkTBwZtl9rY3oamv4HQyMcNgugfaUcrodaGt+xTK0yh5cUp0iTJeXHMBzrji5/itq/M5mL
tExqzjMByIeuTK1d48vkHOKowh+Q01qFl89edwISjEVtE/m1PNVaPt/G/Kxmn+j2/omB6ic/ORnp
/LVSlmnWKw926BSuFEAQlGDxm9AD8DLiPjERDV8FUIyYWF1GtrfQYtMbL4c1IgCvCdZXh9w2p/Ar
1ntHXASAgYveB+/VUGqvBm1thMq2K9Ug3mPFAsDKXv+yRgGspzpSxqVQ/NU2IN6YMI0fqZxeyGio
GVstZEKzvTIKbc7D+lfIy5qXYJwIbTad3/DJk0swkgAtDCjpKW1/djx9dtGjUJykPjvcLjo6Mll4
oNgkRpZVyl2xNBpu+CML1E6r9PGe53lwAulAAV5E+ZbVR9s0EnrBGkxpwSmhtW9OaNZADW0j/e4v
v6xiZ5JfqNmCm3a/qT5NKBK0qn5yYAv+UCrsb3AjdAfMiDpLBUN8n5b999dK1Rg4rFPB48ZukLcj
ITXLAccxOuyeYTxLdQrIhpC4km410Xr/OeRDN2EpTsfkPR3YxBNaspqzk+cggyEzdceVD6lrfbrc
7BqG1Q4UNcXv7G2qhBQrS+DmimzLBXf97x9o6inFw/bky+lPmJXGLcZ42a8RR/RsQq/VoawtGX+A
GP8J+ltP24rIK6ZcIzwIS9J46OfyLNLaU526e/j+w4y1/cewXm1wvt6kKzGVDAf9kV19f1XT4AiN
xD+vh3Gq/HNuRZ9jNBv7Vi70o2h5Vr0Jmnk3w0R8sh5anWWC2ctpPasWAVOZmzcdz+lx5cUoC5io
RNcJaC/4bFO10tzHb/JFOMkflWMR17Kkv8lZKAzDEp29E9+pXr/pvz/S97ndiWSjIBDZr8+sP9Po
W4/jgEBqhIqCOnyi6gjKxt6HcTuRgxb96W2rPk6DtkxKBWp5eGgoJB2h7MyFIbjiw6oqfarJ5fLW
MzPQf4VVNeDoa0cMg1rl1gsTq9f115o/zjGKJufSm9XvTJ3yw3q2HgzZVrW7foilnLiRot529oQ1
IC6190nvL7M/qgfbCPpHXX0c6lG9OQajVmBEQCvFyIZCLSuclsHGD2jjr4/zs3vCxyo40raWUzw9
hH2NBPV/kXl4b7KLVREi4m7Axmuq9X7yHVPH766jIFoOgx4wo2hjA6UXMhhcw37rhpWqbWIYsuf1
UA1YFVTUpSSHE2UtpbbQSSt64dm88J8BvMC8IuYj4BOfiiR4SfLwRWlDoIaqeuzphR+Q3+K/LBem
z7L41AniK6unDyeEwoWqjPpx+doodHrPd3oGP854pMUQvdYZa7CO9gmyI2q6xJhrrDu0hzr+OHem
ogTcQ/7arKzjyEdLbxOSubzSs4ymG9G0xQ3D9qEsJBDLGdFA2QcK7oaicTVfwgrrwGcubWB1jPUr
0xvtqovx9+LAp282vIQtRlSTUv3YDXAEatWisVyu78pXfiJ1z4CIFj48u6nRhkOpdH7radwpFh+V
fSrCNz/UbYTv8ZNU+1Mn5+kUaRlv+yrP0M/Hzsnvk4eIDbtnLIZfbTkMVcA2O67UeWMQOeGmkv6w
vlQ2jshhFRS4vseZb6IlITb1haHdLuv4kOlM+xETNVp4VhcsL6leyHLC8SCdjs0bRGkkddb5m5Bl
qinpfnXHnqPO6auJwX9pOnAGTD5GxMQR7LcVoTr15rGNsncHgbJYeHiayhi21+P0TQvtGx2m2pyj
Kzbp6przJr822K7ISUWa0hSiuNJz0Vydhuomc8pLFYLLA/UsDouO7lJ2sJNbldYKklMr5FLVtbql
R6SO4Q6/gYO9AvI2mxo6kmal2Msev/rVuJ2G/sFaGUB2guDfrvW/1QQ+ZWqIW4rbAPRUPUNU7kZ+
9Yw/20Hken4um9J57eyF86k5LxZbpEAT/UG1NDJcEUC6gwMsiqzCxK37lADZ0bQPQsp2m494VeO2
F194N+78uWJ6byiDleQeQThcspccvXkMhNGdkGz1SIl09HLLac4t+qrSIrOogER5n4YlPpWfOC53
4VSHiNHgH6gVQbOZFj9zu0Ft17RKwcypITrDLdTC8roESVu03PG1JQ8oozZDEW3jdU/b4JRA5RlA
XZzrnLk626Ols8W7JLU/bav4MzVOc1hfjy5Ni2MPL4vWZhx6IBa7Y9zwEqjIWxofZfL6KoayZgiz
NKem+EsOLXX88uWCGBiiVob9lXdju6n1ojypArcHgof08v1iSSvKT5UflN7sD/txSE4BjEbPaCTZ
FmYpYPkChdiY4zK7nqt/IMDrR43TMhZk4Kiq/bARjaIIYjSz6lS02mktV9ZDuYzpgix617vlne1E
zkHt2+cCiRnO/ZwGKGEcj1FGsK6Rde0xR/LlM5eB8ZdPniWYIq7lip46uDEZaaQUg9uVeSp7qTNS
nQ5WasVoy0hyILsrwTAJpLK0zD8xLkUsbeC0IOxmS40wmL590ocATNj05JfyfRrJNhal2Df2RGhS
oDkGPdzJYovUH1fglV1Y8ics4M2NVL/qJ3h9qO4tnaS6Sk5dp6Kusophh6UXBaNNAF0S+tFTq1NX
MqNAv427bk6OBMSsHPj1gB4yvy+SheU96qjRr1RKtARa3x2wfk63KrUzb12EvxdUAUd2K1P0Iut6
OgLrU9QBWd1QE6SyvJ8Hw8kOTe7g+VYHgLJLnQKc8I/S4phSGqFdneWAADG/WL3S3weJyGxdGr45
bKWJsAy1iXYngo1fhxBWt1IL/TvjEqa26iUQ+Eu7uq/YA+ikPSyjZRlUSqO/SvMomjq5ydogeCnC
spSlqfnk6BaQAjjqJ1Dp5pPvIw5gjbuHTNhcDKXpUaaZeguwTuGnBfoYTF3IdPuj4uJ47gFJZE5S
79MUqb/BvGfXxcA5Erqs7oyM7yCnBPJs0Xlr4lLCXPoIDnhyvtCEBc8iH6JHMy6QH/q4QW0ANV3W
akQ9K6F6BRRonqcBjcnCbLAGWpSIB8j0jRXnuj7mABm8jjHRa0VovKzlW0jeEZtxCmtABceYZYQU
7Om2vmx1lKJFN2kLsq0v6lO2xp5qmnXDrrewUkNb/chsoR3XEiYA0SNI5/QMWlQPgrJyr8c14my9
H8KdMecNFnAGFH1Oq/yfB2s6PCpA4AQAyLpyGcsjtWJwC8LY8bgSpwEHE4ISIs1iJIh0JS3I5lgr
74WpP/pg3S3zZV2C1kMXmc52rBiARRORw1uICV5rqtapVmT4HaVXkhJ9sLIa6QiezZfa+IWjp931
ZHi5xAI7DxD9xLVPkq0RUWNDjE022jzoO2MxRnnrt1mfyaAgIGc8dSq2LNhyNi5SrfJPMmL0NpZJ
vHcU8SxK4gHUKNbvViv/hBEjhON3QABbjDsaYhz643Xls1HagGO0/eZgtOrTIEf/oE8I6tfoOjhN
ncdWw7TdIYsF88NC9+gLPa7FR2RgpeqNft6FFRmw+OLIT1U6pl9D/pjR8NjPE6pKMfsGtZ3GVGJZ
vtphqPfg+XU8f1WHbAk+zzwh5LGdYHLNJK1ccldrWk9V+kYwnHapysK6qwZaM3V0cu6TnQnsBB6L
7bswaUOYLcZ3ZnjLaMHDJvqAEDi6rcuDXoa/1hcvrGn9tqEe7ClEnbuSfNRJweDTpBhu0/bMVP4N
mA07iKC6G6qi31X1bzQDUllYphMteSPtuUGvP3CupvJcAQwBEUgfzhxyulz920rZs2J5ntQhxcMV
wWkX/ou2/LWB+27Jf7mZUSCXFNavNTPPFE6610KUu7w5IOYs97X1QFhWvWmbOPLaxOxekkh7nMOy
O+jrxpEgTrWQdyvGSfv9+ow1AmmSKcCZQ3syZAjrVenqSxgBxFNbtKO5pQfXnrsIVXn6VnQ4hoZq
njeJ0r/Vph+/SDHw6WLcqgM2gpzINtwkymMQ/grZGMN7wesUxuUZB4S46XOquITM+ldUlmAhyatd
w7tGq8BZJYNr0Tcx4w7DfguS4REFy/wUxoabBU70yaLRFeJ53QSHWmzT5cnE1ijRKKI2mn6aQqY0
5qL83HRiO2p64lr6kL4F+oRO/43qVv7QMFBhUmFSptRHx0wIIK7s+jKa9avQnOI2A1484gh716rs
XYsct1uIkQoCzE0cz8bZD5ipN0s9ud5o7Upy99Sax2hZ29YFDjdGvWvpJmwlGtJrkDvqcRxGmt6K
SowjpTBIz2xfs+9tJFeBlRBwhob8xC3PGDCK9D9ndAhHVcr4AbwrSj+/wHjEWd7V4UnDepvCILjZ
cUurzLDuo9Na9z72sfAXvvjKQh33x5ARmd3qz+1Ln44BMJkqv1tlvE1aSDXq89gFBei/qrj2PUvw
+h+bzILruiyL2f9wdV7LbStdt30iVCE10LhljgqULNm6QVmyjZwznv4MNL1/1/luWKTs7S2JRGOF
Ocd0QoAOJm9FFc76g1+5CAhlj0YP8sMmMLUfmt5DLQm+hzrBs5aBLycDx0PCXuQfndI3jqF0cn5a
oPzqwcjZyuVTGhDbkruo9v3kJcuFuKGecW5NkYF1GsFG5Mv9C0XryZcOOwJZfRVVFH2TXiKJErEP
iKKjb7ExLFUdJRo3QXZ7oXgDz7ksy8UP9SqXpQUNVDZr9VIYoO+rklmbZ+e4XxAdBRUOpn8nrY4R
HqPySLxLJTdePX92oL1S63cadreiQ3U0ll/2wr+m7oChwzLl0s/Qa2hdsYZh5j6UE2Bj5nTM8ama
wwkbmb6cATPrIHIoj1U0mEgLO7J7+7bbBSLUbh5Xq6p32qD+8CbPujWAMbYeO7atepmaBCvbA1s+
gE7ePvKyd9K0nqqsmq5cF+J1nL3PeErqa5eU4XaCPL13asmbh5PiPKEWPthtnK/9nvBO0U+vSEoy
ttZ0RnhfF4xQxAI8SC9NNDZbJ8ixy8w9AcL9t3pMywv4gjM8mXqfLOOgSXxxJHDvSXE8ZYGWPkTo
K/pR6x9qwzsIkRkH7t4s/QTDdxGFr34ssucktb6LofRR8rrBUdfc6V2G7J0kW2ffnOq1CqTw7da8
MCMDt6r1BzsmzXn2J9RwYuI/IsPKbLfsZNDph/th6IkHnJvffMPyGQNltq/CpNhGAsmrOsAD19Q/
2dC6cKkd6NBMhZEC66C7UzOrjrwxDBmnLLnM2IT2VtyiViY8GIW9WexM5m+HzNQK5tNNg1oE1SxA
4OjEYVgBisiiE6XQyMjgMRZxRneGLZVAuI1TR9Y7emPcqEuh2MvIeawbdMCsXX4XZX9Im7Z/mpMM
oHHHPoW2yl3XWlodzSFms5NaD10Ynq2ZGlt9LgwHLLG/jO6A3G7rmeRpg3E2QufwFoS/Yyc294Xu
53uTXx7+PfA0EKqjdWaKP00xFUSH5PVhXpIuzXx6s1srfc7BxOwM6Dzgd+zzGPQ9tRtVT2Bye/DB
SXY+QUKsTZ6t0k3QQ0G3iyz7J4VFfSFvobmoZ5oT9ywadHPthnxsYpKk995iK0d0ix9af+S/nQ2q
5NAHfRuW8/xA9JOtvUPZ28q5NK+qEHbcHgsec2dzadqspR2VYxJDAmYepLv5/K0xKc/uR4ct+KUG
0OfYnQTvkinCKg9MdmmZ/lsNLJ2mOnT4e5knV+wb21Y+kog6tkTEp77DW9IIbT+McCHqYY43ZQQI
aIy1gvxeq5EnLDwdWUPvQFutE3yuJ6sFbq6w78MCCc8Ms0bVPkoSD3B5SiREDwMg9W2vZ/49d7ou
umFrtGG3Huhrmt1gDvpOdRVW4Ra7uRMxSsohPhPJEtNus1lkMopSmGN3TJJ+yzXyu5u8L0WCtxog
Y5lOIUlUlO35b4UkESXQ3XhfY0OLQH1vdc8ogAyO4Rmhyd+HaJlRMSX/zPMEUiW0t6ccvwpehD6B
HUl9EGXMsHMWRhtRobJVtTFNDPOGEhQ+LPpDMuBi9AwSkoH0c4cjnzEKHdDBIPbV/XbM6l9I9ftH
azTQSDe2v+8CCO+i7tBW17AL4o4wr8ynoNsMGulrHsuotZlb9WMKGoRFxkOaSO+CAJX7nFnGcbOV
BcoFMkzJbE44sOum6A9BN15aTVxYIVB2W/0tqNzXGtE4fDx56fFfhhvaY4Gc0znY1Vdiu0AyCYhc
DZyaBnJ44j3GjF5WdwQcgt4cQXo8h4RjpbLun6n93tXMwMF3e7CH/kUiBhp4d5+sUg63hIDM2fX0
N4r4ZtOmAz2r91+eN0ZZcg8NB8uttPZ2GhuvgunUidzP8VrnxYFApmJbzZg3DDN6ManZj1WLCxWb
Unu/Bvj0cLbrlrNW/6wKDJeT+fs+LjDH4nsa9dTRYz4C9p1zgIrIbMzWGd7yKnwqWeyezCKBBUmZ
t/VjnU1GGeEtnIsz8UU/e3cBXFbZssns/GMkGqBZZn2L2zZ6CmrMT0sLWqYM/VomDCttqGHTSuzA
laaxRXVoxH0tiE7MG4xno9X5WllfPQcbM6y5tSr0+kK2RwfKfz2SZYm3F8VmRJBpl087s24+vZz8
gBr7RdPrwzoGXMECtRyujSUZD7m2OEDrZN1AuiS7Ef8DiOVnSOVjGKxIvKB4p9n8nXKrXU3zbJ2m
aLQegpiIljZqiGuP5bay6QxgvCHOXcrdueoujIqtb5WvETWXPqM47lZZm2pP6cy8ptYQ4holVp68
nMAidqP24CTBRjriW2vIucf6kb8YmZlsQrePvpPwRZ4eKK2TbHH6TiBAQ7cs1vdhUpihBReSYZVZ
aySgFB7E5jQOjp7HPjvsu8XFgStjHowvlqvZq6FpxbULhNwHVT4cRY5IJJlT+DNh/gQUB6lIhGu6
NXBN29xXfVR70ig+zDyLbvf/J0K8rV54cFDh+55DWBOP1N/JtwWVaBb5VVXK5CaCixzzZEMMXLQE
s2o6Vk7V3RR53W41S5dsbyaXwAMNNR5t2Ua9bDr7MemSX04GqFO6mnNt56Z9Rkr5xztWG61f8pdg
8r+ZbYZJDEIR9gb7HbA0KITlCShoAifmS5tY2tUoLG9GHsFaqA0dyHN0jMGnu6wV1OUQZFUKf2EZ
zFlFjs0iIas8z/QP7LDOL/QvUKKEfHWnRuyQTU4P925ymWfXYLBhSrrD6h7n04HBfZ9zPVzPICtu
WToeu4DqTPjDd/XpNMKELVMux30uGpqftqkpbafy/lKl0AYleOxi5AcqMezw23m1Yn9rd5jUEzm8
82/Gp5h5yc7nvDyFUfyTbIp2TdiFsQuX3lxPOu+Rwr9dCU8Ue3ibc/Ng2xE9NekIXh6iuJbdY2VF
TNCc8VdcmuKMNDR8SbxyOHErZzij3aIurL9ghxGZNdRfE0+GOKrXTQTgJC/JsYPuy9rTIejeITMs
H+eVJVrrG4tb9HKOzte0dgTcNGyMjr4MSZYaV4iWzm/Gd7+Ww2ycDZv5hHrGr5DUlij/rDgFmICg
CPm3Mx6SvMSCBQFIr8S4mUSG5b8mFSUMFNovfJqEVhCCAFK+TlBi5QkO2VhmT2r6Fo+oclaNPY/Y
XrIeMzlxKTJvnIMG5vU8tXoO5l4wfJ6YnBea/ULmVbatsaMictUqBl7DTYUZlaJqWXSk9SGeSiyW
hg4WIXGts+2P2WHCLgBJnd2sQ/uuLs2yrPNFq0Lely76C8woeGTcgodLCRmcYOdzY5lY13SDeK3/
Pl1qUTI3FHGljEBFFuT1obDhYw5rfI0PLNpE5RITGMXj78Hh5FHdM7UiCcdVUe27xMh3hKs5m9B7
AahlfUWvCJbEL4lZKiLFQJixs5eJsF8c+B5ns2zhRi8ZMFCIix0qcg+PG2Zu7BpIVdUODhzT0YjL
31g/61ddN9bskuSzesXtZgbaABxPvZwbxnoArPQtIrge+DbDH2BEzTPWEXEQDmPpe4wu5FUHIkxn
AaRyCAv5796mnrFjxw6gDsRRh/zV1OGj6pyoKNtLNxCuuXzp/oCIat12PXkMjuae/z04SYlCvqne
KatDfmBeqT/s9J9i/qEKFz0PwKN7WoxTyPZPqkPFHx2da5SgqlUFiYdHljp9Y0JhvuQ+gVJJn+Qv
JHkyjOeDYB8tI+rXauX17yFKmk0aAv4XOvUaFN5Vp5vRdyJi+12jY0pPWtN+HBtT4F+IvvD6GQdq
bVBRlrX3W9kToIfBkM5kea+BNoewPUJzGzo6UWSm9a4PsjkCUNwg157QTZM2Prdj/RSHY/vYR0//
vqK+PA9YpYqRG2M3wSGwIvZotUHLwUYEUbMl7IMzdPrOLj2C0tFmbRLRgohwEQRY+Hg2cH6gPBYx
RLluIJDeeGaX2txj0erlWe1W2aPzkuS2e82RBA5ANTY5xmMULyiPGZLZ11ADbhM7zvxRONTHgWj8
k6X5BvRk9AJKIUHeTMItIc0q5jduWx0MOu+DypTFIZ3vxiyIN3zUELHEQbufU8lcpAuoG0IfrNLy
sa6L0N44oWPtmBKKl8bmM1PZwaf3TV0qNlEkxo5DPECn3ocPWp4Vz1KU60JARFd3zFay4S1c8HLE
jODLHOKrNnjts6EV1Vu6ADyYg40NkwBbWOKlFEzzgPQA+XJ0csXNYixZH/byYiYEL9IKycu/l1EJ
PZa4AGMNe4lQHXWJt2TVHNU0v+KnPsGQegBlVl+aeCwviPxJstwXMQjJgngYhicDb3oYpgbz1K55
VI2b6439T7fQKeVb72G0Opzhy2HTLYdP56CG7ZuS9ZnvgFytHLyqonBZYYr4hocLgmhLVN3yyql8
cJ7BWR1VjfonloeUESBeNjiT6g8mNieYZ/Xw92hxPDFbaDdtkcf8s8BsCUmMD5zaBGb30sfwLnLs
Y7J9k2a3ZEtj26oL6wYTmEFQPKMHr/1kOzZAYp25uySCoU/qsp2bmVpRWrCwNHra/Kbp4oeC3SXu
TrzBsIEouwBNhI+mT5A9gzko2Og+/43B02j+UbQ/KpvfoAql1qfyA5XSeE5j0V79zmcMlyAlYzhA
tlatU0hM7VsQMkoK+od4LLJX3dQRQkSQyun24P4L4zGK9PhWoRTxsum5i6f0QPgT6+/IRNVG23Ut
3CY+GYFTbb2gMR9ts38PhxjHS9aX1y5LXhzXmtEA3uJlkcMcsXrMHxFHe/zIzABQeJ/vmqmlTCrg
Xl9m90drIuYSLZlPoYj53Qqr+unieK9D02E6S4jhGCOPt8wGp3lZfFvGiYUbjK+sB/v11BifKETQ
i6iDakQiNCJaJ7aJaze8Vt0L9RWsxtk+xr3/O5n86N5h+oTpALFDlR9wc1GKryBGfQxhx77ObQ/4
LWGdoE0SExnb0NxBviBbgm/tuQr4VuyXvwUXe7OsWRAdy1/jdtvu8prtOQjO8Xo/8HPDTZ7HeC6P
ZsFAxk+L9GgvDAM1sy4xWa+zPInW6mvm8iNPM2vPwRBypyb4WoahLCSuGO0Exn2PI7ZuHX0f1909
jE41ntT6GbapUtt6OuK4Ab3/zQgYSoBjgdjhgnavzOwzLTQI+R3DLh+daL/kAs1zAM0wI4vXTmxu
3U1ontWzNO1mtlVkB1ZsVy49Y4vIag8tWYmkCYjIOPRIo/O0fFSZx2rGwt+UbOFjQqmggfrsys3k
ISvKF/W5MwGzr4Jg6FbpEv1FY3ngShjosHjlhx3RHiUQVCUCCXxZ7JNoftNdcml1q8HdU5Qk4bpJ
Co4sYaFhsLaIwcCufKVncbFjqmelhV/Yt7w9ySEO7tLSPshcp2rsxUNRufMNTQKIx+kK2ZhATzsq
32v8/TvfzhDL+xngBDefCORDrqEeIscwoNvN1ubf10KcyK49bdSWIjnqLkesPsOTN3w9PsMxzjbN
rDHh8OuYILYoxv7NH6iXns+QhJpIKfg8yMWcA3g4enHC0Ql7aHmQrJLuz9RLx8p+gFDw9v++7odO
so5nLd1PLSZ2HMv+nuruRC3un2yAUme4z3QBpBNcCYQs15NIPvRGtg/qylpeCQLzzq7V3bdO06LE
ckqPE18DYKuNYQIXHgEYdqjgAA3y9R7N7IcIlmfcKVGPLt9hUXZhTVOd1bHdEDGzNkAR4oVZzsDe
HBjg9uUhYImK9JL/437AZr9TwkOiI03Ixq5Rbavcrp9H49T4kb1W/5SfsH0OmgQBohs8uiMRI7yf
0ZR2b5gCyrPM5UF1H658seO+JH5PvEAdts7CTYMnp+3CC5Jne1WWdg9NyI/xrxFYVloID5q6g1GT
JL/6GIQygBsBAxbG87IGiQIsKsA7hmPHWP1cGvhfQ9jmq0lUwz1UWyVr54VnnHrG6Zkcb+oYAURz
i9E8R/A6r7LyicIKrARyQ1QEO1fXCSCvZUSEkImataR7aZmqta9R4kWEc1K0BhMYhdgz1irHVPPw
wZR8LiYUqdfS6vdBWEowztfArL1XlQtlJ/qfbrmQW5JSjn7dI9a28/YQO3ayF2Ykb6072Ml1till
x7Esr6atlWAuDPdjLIN3qM+P6kOstd4jkqFkNQ5XP0ym7zLPzWM8YwIdAlf/wXf1hn7nVx1JHO7/
nyTw/imJHYJYiTOUecgguYum71OU/lZvpVMVzFVTuznoke88akJPYf5V8gT6W6wZHExndjC4ETcg
KIrnvKgXDpGBl3LoiEKjriGyo/o0/Tn/2Q+vTAeNT0zyNM+JkzAjiucHkYVAaGnHHshW8Q/q2tIt
rAOyIQlLvRRL5Q5Z7HnyTSAyJKLcs6PHjATOVU+KzJlo+32l1e4+hCW+gpDFHTMtfy1PGhATT5wm
0crtkurQjOQGkC20ZKkSvVdE0bHRA+23/JJ2jN5l0H4vXxMob1aOLaIXtMyHhHvEsw1Ik0O/XGIN
SGnway5A9VZ2FjENsW3/ocLLwbX8DsAErfInP2Q2vk6jkZIEtMGmcMIvYn7FDz/PuceBCICc0e/v
8WGNyB4rx8C93PKblmXH/kgmu6hK4MFYOKqMkDN/4JMJzhhDlDZcTX+RIAUDLEE2NSd0fBFQj5GB
TRaipNcKcYoHtzuVXoV7CbCMZ/JNViI+hXlVvflmi0gBLym7kOTacN09itL3WYtbvzkXukNUuFi8
ljVgahoulvCQy4nAYTop+YCZTt8ILclvPS5GMrn/TjPUXKOEYLQ1wA/x9mv1cbaHZ43Mn+7ezUB0
qtJY//BNS3tsNOtRMxJva8qanRydWVpM/c8ym3KTeUib/xwysWT+6KK4cT6Y9yrcBRpxMRxBhpz/
KyjjtwBnyim0mBFSgrXPyBDz5eKff5KRlK8ym9VbFPl/QkzML/647CgcbslKxkNfoQTSMz64q66N
WPAass8m1H6MvK33QnrTdnBg1c2Ljpp6GQ8Idx9bFGuSJZxXn6n3071dsvt4epLsmQMkUJO9gk/q
7OeA1awMLWtLJlgOD9hHcFTAWGwN7LJByQpJM0zvsZvXsUdrVXGGrQbZT+99G5R7SKt449vRXKvb
EImqf29I/25SLjIyPWyuWsWIVuvCYWdosMNWpgy88/0IhzEU3YXB8ITxzU1g9JMquE5jRFZcQLKM
GlcAEHOv0sJKsgwv1NYMMeiHl5Rif1cZO1lx9DQgwEYIloUNYLJ3oihEs2D/6qeuPWUknK48wHgl
6xjyRuxI7Igdpo0H5/kEdwirKYuyh/vHGYRBtJ8TlE15LMVbPaC1c/VwOqimJ+PUXxUdNu2cFI2C
NNo3HBjJOowS6znRyMlBgktCELlYxlJxVC0wNwe1N3nlVHQNFKdNXsXGOpZNd6RtcFae1CFm5x6W
zuD53ibwLZGvx8T/CX1L8BT+VCdrXCclUfLsb10UJk/DHPqbFJIWsT2ze0K+xsGnoRRwevxotVJ0
VRlw5znHOad7jOxdRzQ3fKTy0Sdxw0Iz1duM+ViDzqTbluwIJIARGEqx9Y0UhKeQbhd+hEuySTYw
WbwHcCchEyf1dmB0tvcFISV3KXhf9VtNL9pdPTf6LV5+XPbaWY0+mT0oeeZmtakkzlPsGWfRVslF
h4AFsNU/CMP6auewwpI34u1mAtBf9JAe7SbD5KmMjJqwiRBTLEk5VlnISzx16dWPWp0ePCk/IhIz
UpmTRRoOH+rHXIz8jyTo7JK2mtb395Z1iF3OyKzDnlHwMt9tJ3pvWZJW4Ufyu9fa2fdYzw+uTV5U
5Xf65v4buqu/bS8FPyY1jIp2h8xPYxY12lSdVBT1Wi2TzGWjpJ79z0uv5TsnsPQDQCSoHyli/Mum
lW/VDi8NyU9ybaZV/xTS2iJDJ2vyGPRDdR1pG8nzMyvgHVLjY8B7qkWheDQdYp2Xgt9JiCPrvQmr
S+6X2wzoxkYsIfHu8lDG3XtTVdjDLcKt8SvkJ5Y0a8aI+ATwcdxLtP+5IY8loIpt1+r1zjXSbt/n
kTjefyP3u8TYUEssv0dqhedO1OkZL/pV08bkNZiiG7Dr6X0Yyq+MbbAX9i/FspKoBn9x5xI2Y2PB
U/IgsOrukz/jX4ZUQ1rwIhkKbD/ASJr+UAKPf+4PttjJviKOLY+7+l4tzotDa7AchEPWk5IU68hP
4Pdgwhm8tFuXs7DRGt9UAxx71cEVsDNgTzyq5HK7Fd46L1y6hrJ6Nv04vpC/RyxyVBbE0QBsaGws
KqrsMywSawHeA4wyi9Biw4whuZT1p5lUBRjUjs2c7TWbYk5mirHO5eOlSZQV9XGY02zfCxxcrgRD
nJrIjJcFlOkgMHUsqte4sDRcb0B0QBMTDlbYNyjJ7cPUMRtoqN1yIuLiJMMorCdAdpfz/z6qLwO5
FXpP/UZo32USDZkR5U+t9LObb+viMixs8oF97t/ZWVSzBOrKGQRKFRGBy9m1VhptO/NJa9cc6ziO
vG2zm4sXbB3eJkutYbfW5EiG8yiyr5hs7Bp0aVs0+oOFoxykXMDETKurdqPmkrALtj53JZbViL5X
ajDZz1eJOiC5MmVENVV56PSHlPZ9UX6yiFszKd/mPfdfoypvRWWZ18pJfxBrU/5gj4aix0H91zTo
R5OU4tWV7Y32V//w5ita90W2BfhW3UeduGtuHHJJOnwVPr7dIO/K92xsuKqN3DskueGf7ycXgsXv
UTI/ORqlF+MOsFKmdm47mNLAD4qHdsz2I4Wmc7IGskPQESobT99jxhknM1v3CSf4rrHYsNuFbhKZ
imeAxe0fV+uunminZxJHCfWbwm/hMBkn9O3JNdcW34dRg9pcRuxV79j0F+MPOx/xn3sFY7gM3fJq
hmiOPk2AzHaSZjtgiVo7y0WtOeO0n5muYJrmZdJkF8DIuNDB01xGDPNrm10li2W2kQ6ozSfdhyBA
ZDf/5iLC7ZZ76ne3nolFdSWMm4qgzG6OvthRAhD5vy+BajoP8DVRudUZ+SD+wPyqIjKV3K3jvf8I
IQnFPVvg1IWyrHYK8YwGgU1bbjNaL3sPQRwL4AYCSQ5mD+NfqdXy0oTRH48D/nX2yVSrMVAUqN1f
iyQlkzcITurqj4eFGtITKWDU7muDtvh0v0AQ9aC0p+0CA3iai9R9VQMRmBQEs0UvQ8hZaZDsQqRd
w/Rc6DDwx2jYz60dPWmu7j/et9ajHYuDskjM1HxADG2bIB6dvWSuBztHq+P7eEAuM4L/GRTQhjzf
55Wh5cojMoRHex78Z/XA33f3FSFQYIYH7Glqr9bzuV8pSx/XTrTKAN+cvOyPWiQ3PbfnGnt41fN5
GfL2BASe7dI41NtqOT6TyHgJ9SI5yDjO4Y4SS5u301GVGzaeBDi7KDH9mJic3OMcyGmzU6oo8HJD
fb8lq5G+euCTVpEfTVGoyg1ByhkXJZu2+2R71IanPoDahSVZDIsRQUeljkN/3Crb3bqn9WP90n0S
Dv2mk/g820l/ScesIX902ENWXN2lP07OnbjHoz+VhGBCMXhjS4fXaVkb4lWzAJIVbHaWjU8wu+2q
0fF84QL7nodOfx0qZLdaQeqw3WiUKYC1AQ6M04hsPAq3+vKeqYcmodZklg4ZZ/m8+5oVPQGnDZmE
sbUCEMXaybfiVbp0nkavlRfNP3JEuSeMoO5JPVMPnjH+fWl4Gkzy5U/V18qCQF+3bLxNXocplncY
1qf7rMrtQfvaek5K1nJhISPD3J3jaSae0znFZXieSxu/x8C+M24R7FiTa+wbQ8aQs1FY3XdAIkuR
1rsGlJ1Y/8J7eG8StDStHvK0vaizLXU3iOFITjFJRs1byr/ehz4YJeiW70/bmKaihTWz6UPtIDpA
Qv8eoNPQoOtYU6ysr7i9uPgT6URGS37A4+c4CIzoA4FJd2zalGhfXxgbuDpjsc/dozBfPbOfPjkd
4yDmTsBEjpbLICXO05Nd4bbx1SWZZEPxOn1aw8Zpxp8Bt9aDUlT8W2vNLtKQyEPu77eAm3WP6xqt
Vv/eEKkxo1u7NZSdL3WYETAbe4d7/emQM4RpvidPfNHEWkXzUgTc05PFk5cBYLg3GAQd4TpYRLRe
4GrbqoO7MZjdc20O+ON0OhqvQBHrMyxczb0V70tg9mol29u8I11CatdcxIxmmVlvZ9MMzpGNeUs9
G5eXE+PUQ+hZB/V1vP8+cZ3c/Mkot4w9SqmBIQj0l7Iwm4sq4YuMGbaTN5t7bRsXc0WoDsZ4/gsX
D573nyV4GW8b2VHL+m0pswQpJ/M0JerObRYO8Yy9j3eH2h06KxgS9I1x4Xzcr47Uw05KToK6uNRl
FtsWGc5pxKqEX/mBIp3hNpOcdZ4M1oUK+ZpFTs2WdGQSR46fuDrxdwMJB+ZttMMBPFgJIPpfD2aC
gkx90R+jqf6NuWHaKZMtVgfADkvx0FtFvFb79zIS3mNEngfLbDNZ66V4gTAf4ahFa6qSTFpoOxdy
5h+YcXUBwBuw24hTtYNO27xNeuRBJjngmPboQZgkkiMHrknN7ByZfmK3Ko82e5A98U7h+t5CNS7B
hZY/rsZ0mL5zJr97ko1mqs1kwaWk2Oh95mxmN+SnNhZ11P0+gH76RZWa6raDN5Sim4LEsUjeVRtG
tW/0J9ETrlEPrNVhoTu1UT+XkfmGkTw5NnNlHocRw1oQNPmjGskgFKuo3qerBU7uw7JRWWm5DF96
toi7uBY9CIRF25GNGF3dpn/NPMDwnk0X2DfVUyCIquS9aa6+DEnISSoYSolbbFEENWuh9QUR5oA5
CYRFoIflBKpeJ8fpe0w+5/LOrDie62cMbwRnNiHhnkZ/bNJ++gjM8MuLvexi5cl9bPxvMizanqGa
41dEseLZouGeYX+/Igw7VGMfXmFYIftng7uux7x8B+IJuBLXz350IfXiiELVpdv4QOAzyWYmTT2J
ud8X8hhoVfmU2CN87BxPvle3M2of/FZ/218GATtNN/r9LNDAUX2wGZT1Ks/i9jXPzI0RG+UJn0f2
VKS05/cabspm3kRWm7nlVXtnssuN3yQ/CwJv4QBq2ZPtWLxrUUuhKDXyhRuqcRe0wE3Ak6AgYVSh
LiQ7LqrNaOXEpGGAeG2zhoB0FjNgPBhhBNXwq7LAQahZYKk736uYLgiFwJzv0A2uNegFl8ZAxhuY
Xb8TDkoP9bJoDRsxVLxqI0p7tZSd08J9XvLoVR+OzgezpGk8qPv8nMBxZmmKboHO3SAoIl10sm2Y
jRtOXYhjSEcIj+h3bdVBcqgEidRNEF/sRc+X2U13MGZWehsj2ChR3VCJDr9AYV2aaUQYYE/jU2SW
RAHlH5qnFYdqOXVgDLpXJQQOl+NI62Ag4u/8qb7uXeAN1TBu0Q06WAYW1z+9QLrOpThZGcok9Qsl
SazBo1wfbOQ4fyvsKXgxA9DYYYqfswon7TpFLUKklrTQq+uOLlymhs4B3v62JFntovbnap1eFVO7
duk1wGxKhGoS6DRSxv5oljYGRJEKMF0GSK7lW1frQXWSJm7zrufuqxNGzUXPupDlRoHR3BvbXeE4
462Y9JJcsaD8MQrr77P710Y73IWmKQDtztM5p6hyYw+HGYIRNkofXPTBBuilex5GxDOBHny/F3Zj
kTdL9tu4CblVXMhC6LdRyP6hWdYSkoyWfcxhtx4hfzJtW7RthZdZazWxkH0wU9SEASo8/52cqPRb
jybftTP5HZsNABYBBnmoG+sqSP1bGVUWvCxyaGhy5U94PuEjaxL9LcA3jBbSROI4Vq8yifGol0Bh
GDCeW481HaDslV8Q7uUtAoM+rP0T799eY0h/1RhCAMZoQbSUiBb/76GM5N+XAfqcHZIHc6MzVyZE
jUik3oWBp24oWCfHLQPDfO1hP9tWCaQs/Oaze3ADtJLKMCMBcXIIuOB2a+eGX7bO9Be1t4gDTPeo
RzadARl2yVa8NkXn6htm3EsYuY3Ry+rCl9kMvNXdFN+YaCjHieFabAGkzeQLwt+BqWtEQZV52BqH
2u2uUMtHN7b2WkrqWpr3yyoAht++wiO0noy4eR4qz7tzO4q6fsFwT9haWdFkL8wBeo/klo2IjZA4
ePMAlpPRlnpoFvPwZDrYBRY3LvPaCjduG2zvoyFq2BNYcwrhMRY4VixktuqlFM10eLMilJpKro4k
bVXZoDruvYQbDvVe0rbyLg3FueryD69yruoW3PfeJ+JxcWxpi7B2Jjt+r+gKx3BAbUDMkSqMVD2k
nrkZ9/VhlP3KatpVa/6QTPY/PEZZ20nrxLHTM/JcItCCJK7UOy4aZj0kfG1mfI4IdiGeTMO7uuGq
D7IbutmWDJlolRAiyU7TtH+WkqY0np8HyzzTbWSv5TS7F+FmX07dhld24uG2kgJmpNX2AKDTNauj
gJDInkOpWFA2PmG0NQopwSJ5uc7zsvnUNMnIanlVywpFfBp3uw6UJ3Z+n8ZlcY9zlm2LUhyV8oF9
SfRmMaxaBxrc7kaiq6SDOM8kxNwnQymvsNuasPwOd1gIE0BHOfepfEhiWcauiSPlQ9v9VjNC9VCI
4BqTuIamsMyOhR6V57ifaxAZ/U9VNHqO1ZzLQXz5XITrewnK+cuSGmfKmkBm54Hx/5ZkxMVHGhRg
K7jA1LN/DyZ2cZKRsDZp+WQ9tdDD1mQCyl20CIMbg4U9DtyRYdd/ZaWYW/ObNdMFj38GP5+eNbgx
h0jqpC41+bve97BD6Y8vlgAAM2dGcW4j99tQ9+YpzYhu9026G6S/PzAd0WXqxq8wZCIeNawpLILI
ji7R8beAaDdtoXNi3yaFo4oYwQFhWAXJzBuybFsCnRGscu04Log1tgX6rZ+K4kl69lq9ypg0XXzD
LA/q3HFyxuB2BVAJX/IDv/D9XJXmUQ2hRqv+SwtQL7vT/bNhoHFTdtGKgIVNOzGBGicu5W3vdekm
kALjaBRWZDBr5Q/CHeyNx53x2GdEEgce5p37fQY1/Nu/Xp+In6JaRXb1q0dqtq8tDGmZGfyuFmer
egjjUT+pBSRWe6RJEDTjWvs2pn2460xgsK0Yt4PRyGcdUTBTkTL9K1wudG2leY73o7QjRj1R6f8Y
XP1oFA04vCa61NDiv3Xjz/v2TkeEUMxO+6cBPq57jK21stSuRPIgVzYm57GJ3lQhB2k8PLhkMq2q
wfFw7CeH2kawWjG6gmEByy3L1mpyx+nJgGoJ1aZH9wbO5k4nKDDPAlAKMXexrEu3+oCGciGYiKXL
UCSVeYQbONtgD9oErWFgJ0gS1NVWya1teP+PqzNbbmLpuu0TVUT1za16WbJsywZj31QAZmf1ff/0
Z2QW/0fEudgKScAGS1WZK9eac8yPOB0rOL2jsZ+mZjqOaM8eRZgHj0RNM6kE9+TVZo3hphGXDCEI
h3L0KMLMx7Nya7BoknFi0XiwKEGCMf/RjJX1zaursyZM9z32vKsILecLO/O1aHtymUxvN4ik2U35
O9TpnY2P7FGX/6bIA7HipD5DJ/ky1QepedqpoWTQdUj5sFdefW3p4E5k85n+u1O75bfGYsLXjv2z
SSIZvjHXX5syXYrqKDboqiFbhaKDdkE9qO64GlLRE95HkX4mlqsCJW6AEdCC6rieIVyTKy0mXf1U
m6aF+k3asjnybOI5KokqgN4Zw2U65BHC+L+DCdoW+OfS4nmwg2YfOWRtrpd8WS5HlKNwfKQILXas
4uY2zKXngJhF2f5lD+bHLTEtjc0TBEFQOsTB3TK96k6eVBTnF2F58JWlsNhNNXbQGKNMKNUhDtny
pJbMdLSz0Tf3wEgpORsT/e1QM79ZLAisUQDkjoSleuA4DN1gAlBsm417NZruwaD9dFJy5X/q5bTW
6cv4dswmaSWCzzr0d+tHo40jImsvIVM+GvtLUHXGYS2D3BlMClOp7FQ6MiBpmgtcdEGnvVLKtFvV
J19nuSRnk8ZHkwVdsbiYk2E/qYfamVF8GzDb1csBb1fuutV1ViQSqjzyNBLvPVwq7M4d4tFTYT9X
umkf/zUk1LMKi9zGmNGUqU6vmhnonIDqib9PyTEnzjb7teLTXD3Z/vt9WQrrIvTys7pWopR/emsQ
AdOA0WlDZN+2laZvtebuupgas2WTh3ZHc1ynE/eunqXd0OApJMBolIbwWTdQOnqW9awerAFUa1aE
ofMjNjKx0zI3Y3pYvSP9BXVjG0l0HeIuuo6p/V8GEsvY9ZneXHR8DduAeuuFDEvrTY09/Bp9DkvJ
pfaz8lA6hXlJOhnRQD+OVon57kRR9y1NY44sU2y+pe301ksNIm2oYZ+KkWMMIfTR1teA8ZWtqC9+
HQX+Nk99COQ+wlujEnfpB78x/svfkuJetKDXCzMcfowWStEZ8tb6TL1Hp3bYjPK99Zme7kYDfDFs
14T02Os6RUXUStQmHTIO0UnIMcQcCL6Pw8dmcOwNuWVkmGuiv7aT/9ZC+jl3ZmRAGv8/p6165hDU
SlmJWtAkfUlE/fDaEo767MT1+sq1inrLSWmekbmw1yH+SMGTqs5h02Ibn00kOOoIVHfcN4xQwp26
Tu25pOyUv+daGlOhZcjUtVuQ1OAwOxRCCMf/6J1XfG9RVXNG6memofMfo6jhbkkLeR/C5OgWKvt6
wPgIzyOhFbRUuypd3pcAPTsCuequR8gjooSYUo9uB1NXlNJMhcWhmVC3eZZgfiaXCK+1Pjt1ebDr
g4tbIBVv4k60OBGo2hpSCKyWgaCSACYCwZLax1vLLh4K0P2QeZcyP2G8w0rLFmwDyDlbdu56KxYF
yxdsFMv80Y1Oxexc0rkhUfIbZ8oZlqST6U/Ww/qxiJ5JARXwfMhr2IRGV5uHRdi1v0kc27k11W/8
QDGTmDZ+ruSzNiBYws03jjDMgxrhzEBiNlIHd7WM0Np1CYKL/+pmQP7o1MSnyoMtekfCaJRUylhg
XSfecMxy8mPbGCT/P6pco00efguchuRtMvUQ50HmDDdzkl4KZKs0jnv+Ve3yi7krHaUmmn6kRCNE
U3JeV4CVzGDiIKeoHTpip2F9xT0ATKZ839jC5l1ZddptmAznmHr+nm1S8rZQyqqHPMEv0sJxP9vN
j7bkxGfLZpcvXPKD1RGROoeTSVQRwl3On5LD1xBJuM1mP9+Z/5s0RGlUbpc08o5VbWKMrR0bcnc9
Mbnpv0WW8aEl3vTsju4Xa9iGX55eORYynIsIhWmJbhGamF51sdgPhFPcK/oWl8EbXtQwtpZ5UupZ
Wh+ZDeCMwm4++Doiv0i7qFl1PDvRNiGtaO1mkMN6KpPRgYcCjGksWgqOcYGnntZQw5gZS3WWafXd
o3oVkC2INlqqmDB9WtsxKArYYB7lqzzxFZ1PeIWYD8xln8fZqz5iW7hkJxGc5Nisk0rzLIwBJhIx
c2mekl6ihi2+FwRX0/IBCEblp6vbZPMI0NO1bYJbp795FhKO6erNu+lio14pi4n2qTp3LT19sFba
VhXa5uwkz2VPv2Hsb0UftV+V2d50Bmw/DB+Brp9s1aSy0tPqVDPVY5+lHzwlxrQLY6+BXBfbG6Ow
HmtL0Jqx7aQCRGu2T1bunybf4cgnkq9VeQKGC+ZA0j6scvug/t2TvnmbmnOsadH1H2sNLM545RYK
jsEyvVLntkTzEapeOiXDpdbAZ2cKQXEKqWY2PPLGeevf+6l5neOgPtAsmvaOScStRtt85yOh/Ko6
PT0z4R1PRpK9l2Jx7zFJQ3uzz5A9UD+E3G6Utq0Z+h/0XOHuDrH/gY8X+VdDeTonr206LkejA65r
MtwGMuOfywXFgZHoF4b5oOb7qburTnACB4z50zZmvvO4+KAEYo/iV3P5EqqM2tAzJDzem74XEeQb
Kb3ojWpgngsHFIODwH3WLa8DX/JzZLh7QhuW1yjkrUqKgMSC+RwwUMN228RXwXp++v+ejRMpAmMl
SWNdpDNuxFPVY0a/JBFhxZlLo63VB+8qS/S2dvv/mPYeaSWSAofV8GBPHp5KUH7vuon0psYD8XsM
/IOVxNqnVyTzTV3NwUw/uS85VM09YBbXcO2HESvTBqVT/dQ7urOtx5L0dTVWXnQbI6JU6nQGHaAo
TJ2TahlEk/dWod7bDmbTnxfHHR89QHJj5/+yCvp63He2CMJdCjP7EjVwaCsNB14dorDX8+8kLfxo
R+/mD9NvdX7oS/Kt82KWckKKXkQWksHdMFzl9rtlMzzy/y1bvcvFRVpFvfUNkjG6JKxe22Zot4mG
fl1Drq4Gf/gj8vPo/XKw1RJZYtoPoqYL7JmFA/zTtcDNgKJQw8ucXZ6BywUD+d2n4FolKVCyHDTb
3XDUIphTVVDpOzGO9YdNzcJQ4pvuZ81FLZlolBJi1fxhH/0MPHTcqomfglDZVxFiWHxGzEps7ZEw
+DDdzjQHDkPS1TsLAf/dsK0O3XppfCvmHqk40mP4cZUwSQ9PJvvJbmhaF4OTbtIxw3RA/xmDBk2s
JnvlknDOeIPb53lHwkwAvAGcdYbbn3lpcAQWvnIbhYCrwJ36o5lTC5N2jDWJbRWZ3fB9tBbr2e8t
aBplin2HP7NWvaTMkVLIj6Ze9n49PCA5u2h2HGKEdz/U8qnaFpZMSarr4wLkGwMeFKyw5pxg2WZ1
6Igc3Ni2e07niiAKI6AH+D9/keNxOuxpJql5WW4YX1NQOoc+9G9KQRyX8w+MHt5LFOPNlXCFYe44
f0TzOp+HNYvIJu++9amQ/e1YIk5hswyN8bcIjQf4xiKf3surui4AqT9VvlfsPGzZb6bW3CMx/EkT
R0IkqcUohjowD/lvWsH99LnkI0jg//IxPHRu77GWl7cmIiGIDs8maFNwDL1RQ4KXi2ofuK+jWb44
qg6DsECMUiRXfdgvcRHemM7GeAosjDKxlx4zWzv5r4uXaoDZp/ZrqkcsLZ3BzLZMrRRklPbNGfq3
ODPDs9/1wMCcBGa2qjPslDM1Z43wwolsiyrYeFQPRt+GdIEzwkNTsXxV/P8e7cwbz1EvvuZ+dkiw
4/htiTn/DfrcaXLiDmImKAaODGCkAgGynxenxjL/IGbqb//eVy8x934rtBSYiJROqQc7Xb7Ppa2t
b4VuZ22rjnwqMRYZidZFdrBFR5d81Jz4CAwA1T8dz8grgbhTcKgRW/ST2PuHPPbpZanKj6reudqp
Q6MUMqMof1gkgB1lv210nQ6UuS25cjwbwUGcKT4xW2M+IxADjUzTDbhaY8gURf/LzFMum9IQJ3Oe
f6znXrVpl7ZV7oSY30vTq3+R8aiKHqOyiY9YZhjo8lDfRsA13BagF9kh5oHLr1tN+v8Ob0nihYe2
LR7rZaoubuFdMKifhx4IpKHRJIIXwBRt0IheHFnmsdzR42jqrNwFVXRH3d886rLxbqPZMlIaJ4Mv
LJYZk3yAwv3q0umDvQO7TABbV910uhMvjwa5LlCY0cDJooao9kuKJo+vXmrfA8BNafBfy/hNTnW6
ewD5BEV6dLL8RJMhM8mbVsfPetRM2NpapAO6Nl8HUjs3quIYBrS3oOLoUPVUvfjD8jPjtnJLt9s4
FKah79yA9hO4nGSrz5pzTLx8viLF2rlwE24oSL5z0kQsK2RQJodfhFPYOk6Q2uqt7lIW963zYdfj
KJd5IiU8nfa5wurpo9ndSh0Te2eQHs7C9opAnLFYldOllFgFH+vzhuP9D9SiGPGHp5nsJ+LIwMiC
w/P3BOhMr+UQrIM1jArnhIDOM97zeAfVzpWKlhK6CErZxdYwXM9MRJxA3AZah2cCMdhbR8844SsX
p1XuS9Pq1M/k6qktKl44BRpAWU8ZLF2YqWl274vlxepNjH4Zpr6kMJ9MuuMXRsX4UhwSxVLD/dXG
ZoyDjp1LDeLGUDcvnZ1dxsber4qmsaKDM8TOdCuMxt2FLurYingOVeDFjb+t3an7HmbZgxlV3jEY
q3mnCnTOn9vRwoLO9fXlG9NjUVjLF23f8lcrrP86Bm8XNcVA0mE9VJNbbjSiwTZtPP4Oesm4MauX
mnb9oxIchmCbkVN003NikOSuBgBTAZjIQDC5sy3YqlFXnkIuPmV+8TF+PMAmgN5huSN47sQ6CPms
0LmHlWQ8Q2O77QMvOE1OFr8ULp0seWhC2f2mWEkN44vCKbILeDlno6exTbCTk53jxq5OWeUR+9MQ
pbo2aCgztqVhE4BT6vlBrftzgmIbD48NIUDoLEiJu9NbvKd+jHBA5MAyCa9+5iAS4c/Whwflx0Ll
iM4shiJv+94RjnH0a0j0BdX72B7ncGDx98z+D2vCk1eViMWiotjnGiTOf4sA0lNkL8sS7krMPHuf
ZIxTbEGKx5Iwf8703mwHzxHaDHOfcrU+FkFTbZyBljfXaXLWB6vbhIjbTib2ImZKEoM7Ii6vKZ6p
zSNOFQCGlHyudEV7WYWwM5r5viN8jOaRfW85gnBC7D6XmTVhq4dIzxsI/0euVs40WkTjA+XONZMB
gBG5cVe3zphgTGR1yVdWCKvK9Ui3x0z0XFpt9GvuBn+Dlax7CMrlcXWmi/wT0AV+WjKN/kqzm9R8
yhuyCCdvfjBTQuAsJZjSxql+1RLLRI3X9M8rWlf1LgxE5Q1e5qM15D1NfSN7xc79UhYG2UuN+drb
HcWQtE6MQJYTybPhvKJz55b8LOqlfFDPejBV+1hDYxcVRvqiFZa/4SdIvvLul9nW0YXNA0GFxLHP
WZhevaZvsG9IRRfxON8d9ML72NLF+vFahdiun24dhNNNhLd6YDyRlNUIOByhijFMqBXL5FsR6eAy
IN4YYkBTIscRijiJ5pDiU5BFJA37TcT4Oa4mb9VCMgsuH4ai+6G+S8OoZRg0wseNx/1/EuzOeB4k
3dBf3HGXIPjmcsMJzb64Xd+z0SM2SFGeXCAaChCfnWmzhoehqqK3MbPyzRwmf8jIi9+GXqf7rCPc
39ci+lyPf0T4hnv+Xye7TA38R8yIBzHi6FGnK829Ym0BsTkSy+MN3OnbRK+PVUfaXuuY4YU2TPEG
dJVo9RALYhEn16gnw8zEusswpZ4vxDA8oadamEKBw/7rqu6JaF2qwHqgXYHH2Ka973fpXx1xaqTH
Vs42BU61nUP811a1y9aeGXQuACCMkU08hL0m8k3XJB1BgzxoSR5eEfGdXKk1U28tyfIFFMFAmpU+
qe2MaWvyrF5lkGTXsRsqn3Gda1ZCMHiWERjK6FGXTEOLbC65DbAOOj3d1KQN9bsaJ+mu+GNFWnxq
wtK9ZbkwMXzxg+bu8Bp4iM3N4bufWsFNaWNZEoKnbBjfqwq3LSbfYLPq2egeOddWu4ZhtayC6r8t
+WDpLyVqCXqUS/a7q4wjo6/sUZvC/joMzn0iXeWPDSUn7IY37nBkEvXwAbmoOC4jhK4oLY5aM7Ep
8O1uzNFMX+bKncnSck9qe13RtXGCoqbC9ZmWP+fOaDaqjEBwhOpS6akTrjIlStUz7PDk7frjtunQ
3im5A98h81NKv00UG1DEZJNTPagv0TDoAVa6UZMXh596iA2AM4qjkPVo4hRQVz2YU4AdPSk/RjuF
uSqlNR4iiluEAcpDNLvT9ByrUxLD/dfi+DAVdIeUYRdKHTkn6iju6Um9o0cXp/PDOmmjRUxcDDLr
EiLQKgSJugzvMKB5TlUSvS2x5OrBI94KijntwKHq/hOS9JNEiUZC2zwfAkn6KZfud2TtnNJpcXYg
3ncAGu899kKQa36092s6QnkHzgNmIv/QJvCusUP2XFcVHOVFGv9a2uVbfRRpm/0s+/Y3Q4jq5xJW
tz74o7QlYxdnFzuPJWgwMK6JJzjPaAEm4lXgU83FzsKjchFa7jxq35REQT0oSQuBp4hbPaLvSvC6
u2QW/gvNeqzG5HxjCWNvRxX9SlTlwk4xc7uXwaWcspiUa/1Ktor9vc7E79EVT1bsd1edNvY5XqYv
JTdX57WIuLSNiZbhrEQjrVW6mGr6YdfAqlf6JQQL4TEBqrSJPZH8EgTNIumVEBs4Y3WGNMLpd6lL
kqWlLdcxSa1nMegLRpz8N0pF51KK/FG5Opb8rhrIKWM9PXxncZ2PrTzXGR67YmXlxdrHNEKSalKH
nrjqDwRoZpAPSJfqVICiYu1tIf3sVLVvpZV+LI+08+dX0/TAocXevc+HU18F4m7URvgw9lEODamM
91YwN1xcRIDkI6c4MY8/EfuDmdHqn1MqLslYg1aQE/tydgziIKnwVdFU0K3doKLvEE8RF7XqyszK
v6u5jG1jvIEQxHDWqTYGau+r6JcML7hU5LQ4K4rUtq8VnZKjn9Q4VdQgRejdxewGerxgMsiIyuJT
MdbulpaRQVzZ5DxMC3lkmB2ADeQsW/WM8B4FnQwCmpOXhSEbTu/WO7eiry91gLl9o54KGTSTDzad
nJx4oo2eJ7/YWOj1EFvUhKQKsTRo32275+g+0ltUL2OfT9gjStGVtTgVA9rxq/oBETp9ZeGc7AfU
Xqv1zpZ0ubUjSnb1sBsdYq48fX4KQ1v+RFESEoYMdEzVFpkBnHqu0fZBIZPYQ6G1ICDNyDqg4U33
qh7tiEoNQRdtAtrrJ3U5lhPNlvVvWbzG2Pvk5coOdaKl4YuxIIF2Xfd3TobES6QtrbRuBDuS9oL9
0KYLn7uF3q+unuasxCpjL6cY8depDfQSrB+BV8JEcRYMuAjVg48udn327z1P/mo6YsqoIEnt/v0C
+KoTOY2XbppLvALufVTagTijDpAv1XoMFBNPT+ayOGKdvwHtK3385Cz1jW/9HKxCuxtwozaFoTNs
dPJnyFIgQHNqFc11qFUn/MelzPwpEh0hRlx/W+T5FbGSLvGjCPXlS4PDQuMnDd3ceqajTOgO9NCt
6ElTMJfqN+X4eBB5m35HKZcCRUyBDpSmxmALpPh8GE/u3NRfqdS4GOhoNug3D5DinB+FCT9RTSm9
Pm8OS4ZIpZptFLVUFqeo65ZvGW7a30PX0UoJA6ytGJ2SyGjvyxAzVAaN/mCijN9GJmP1gAwEDFku
ikiKq8d6elCdQuDU5rXM3e+qnRm27VcZep5Mo2J6Vg3hc+mzlQ0NJwt7arxzPueEGNG/i3yhX8PF
mZ4hQ9YPbZxmG82CQk8r5iXN+XjB35yNztwwVBs+HB1kdjg3A8pZAHdqBaFgtK4hWqGXHp7ipuk7
n4M0Y1C1NHUlo6osje7/ZjzVyJYzaul0EG46PToRip/BTFdBk0xQedKhkNrd1CNbDqbj0nvfal/r
j6vtD4/744CA92m0q0tWNeGregCvc0d6HN3UKw2WALhJQEhdkGivNbiVv6pON0n6jdF53kuF9V3L
guojx2Pz914swYa2xHXVbFNiRPvIpaORlyT3nYYBZOKD4jIA5u0yvH2fUw2ysSPUOu+9g9KD/8Mt
NB1CzFU8BlbhMwHv9WYSBNza+vx3VcpJef2nZ1DP6ATUZXB1HGJW9ARyvejj5rU1YOw1M6Kcpjbr
1yTAilwF2pvu2/49hyUp9XB1TYajjYlmbQsj+GwPA9XpjgAySZTtjOMSJ6elNYNPoYFF5LhdbCqz
GQF+SkdnE8fLoanRJBBXiL1arz2M3Lpxyoui58QUFgy0i+gY9MF082lQov6OqbOkV2wpZNQWOViZ
PXbLJuZe3FhNmx2LCMFtTm2MQEjajWjdjWgtonkDGrp6QspCTQncWAGPJ48pcN/i+EJpWhbb+bdd
NfM9C6c7wTWvq5CtJw24qsc7AAci0kZG1CQy310aXS9aR+9q7c2ndkfKdOh0F10U303Np7PieMU2
H9G7ebmw9xHnxRfYyAISmUYIq9/lZGjx910jr/npzE1xVK/0QKeDk2d0YNXrgeDEXQ8tc0uPbr6q
X7axlTtSFj9fvcVzjjGzzSTPT1Vsn4blTEQkeGkjMP3DEjbpTpXNfavtosI5gPaGq2XOYheBlz2n
AVFPs/XkDYw9OPFm9aXH86ZOx2ra/e9BvTdCRwDN3dzV+6WcFLTVoj2YLeeurGfEUvtDum9tJgGb
qHex9QfQTtfXeTL+ntr0v7AgrW2tiPhXvrlebz5Epds8FHUdXUn24DzTVzYOcSvetVb/neXOfHXc
9LPBf7bJsc1dlSDfslDWJ/9HHHQiuljuAsBWWmJNx/8qzYWEboYYuyi0IOxSJL6txelQcZUuoXvU
3RzgN67sByu02luGOWQHlCginknvyVgUzm5B1nqJ+4zg3ZQs1LXxIbSGA7uZuhu28t99MHzMdZbu
HSsMANZ2N0GU16u3xP5x1MkYIAT4QRiG+06Qxzmxc+txBMfyz8iia3Clp/w+yiyPhZEe/1U3Ro74
UFRNESZYWX0MU440egYaKFLTQI6hdEWCMLoptrZ2VhGI4XvvbJnayhT8p89BfMw20S85MgZ513g9
aSu2gO/qevUXNDjKH1tbzK0CFq2/pwNpiJms2o81SGwGCta75UX4LIR36HzLesrqK9SHDQz3hOKY
ZLVuM1hVf12f6jApN8ZZ+Jy4VgWA6eYh36uc9Oq4wdW8NRw074F2DIhYGoiepQWHwKeTo0JSAmh6
pzaN3fWlKzNTYNni+Maqu/fy5CPr0EYeLUg8JwWNRNBKT13luDi19eprs3adoDXc4T/8apTxQaaa
Y2c4e9OwXUWo5CQsxPsiwmPMgPqJQLfqkOichxitUqV0U7RVJjPTEniG1NOk0nY94V63eQA9Dt4c
iKkSF4efa8OqaYgSgfnzFE4DAB1blHekbeWNnuFZvVrkW4ngahNheSmd4U/EHtzZtPzkya7yqmxT
G5PJP8dlWlmRhZIPkQNlC78GoSbqIfSxjhNj5ez/vUdPOiWdAm/I4DvlrkcgdmrpEezXc1gtmCqO
DlLN2gA9VaafytE31pm7bT3w3QVCocciX3A0ICn+ViD+SNzoeTKe1l0UncgxNdPptkw9U/c6z25p
AnCej+nBmDv/UCxL/uCg9jtbJD4rHy2yCPIZAcxDO5Fr85xo8ZGAbCalduA/BRYCzCgQXJjSz1pk
8EcCJ7Qf7MVhmdZbmgBS7xoJbdk5KQFwXBlfdkgWibqKkP5csr5192U4kUMrPcNGKTO43azH7Zwi
+y3M4ME0OKDZTdCS2Zrqe4lHpTVmoEuSz8rFviZ5ZeyzCmoGvWnzGfEvWEJgjZuZ2exHXOTPuTcd
1X1VxrOJElmq6/SQkwIyD7ZLuDCJNr5Zbq6/xILeE5fyYqSfBFJ6u2h2wdBbX0pQjYjr0NeY8CpL
WPDRZmlvtMfnxMNyooDcQYBRN9GuWYvzeb1H+TL6jar0Q2KoL+5MFnY95SRn04sdnDj+lUwdKtD0
QC7FkwACclzl+U2GqawYb5PfBI8M8ssboNob4M/yWaPhvf/3TBs7BPQ2BKtV1hKYzGmDviYEvLL0
4+SSLapEXbWJjnddoLJMZtC7kXP1ew/OZWC5DzOnpmcHXRoTGeeeBGX3TEu4ew6hWZ0z1rqNR7Gn
FB0e8K4TehtvX5TdtBZ7NDTBCC9BTMyLTkSv43yBj2PHGfvwubfKNy2pHQ70+Xwq9eUHYIP6UCPU
IkG3EHs/ZEnRDCAUCr8XtjnCuABySpUXB5HhiCez7xYsybsYY+0FY3N+jCp9vlkGtGEsBL88bK8b
BM5crDg18EuynA1YmOfoWa/TLzYqhArO7LyBXB+3NH8zGNqa8zZurJ9uWXxTQ3lH97sja2V47OqW
lRK++ClninRYOzzI0JndZMEJ3ub0YcT2a+tWVUquKvqUOqYxiP49LRbylIxJ20M5nC5Aq+H6LO1T
Lj5pxjRHNVEIzFf8YtDRTM4dqr3rkRjT2QNTtWawHhvqFXJcuT0vJnKA+u/RRnjiv8LP86cSo587
GgQcYvDCM22P8WoS8blFg0Yc8j5wHjvQCC+VDW0SBvD3dTmJBQkn0kahLuqxRjTA0Ko+1T4BhShW
Lf54NF6ILcm3qcwwGDlekaU83ytLY1YiJ5AGk/GHjs+QMBlO4wwhsmPgtil+mKC7xGONvGHwaKUv
MJq4AJLjCO0RHSixypEMtOdgFWnkQffNs4i1D18qbgoGYwdvEdUpTXJO1uMyXNQRrP5VOUW0DeRK
zLrjvGopshWjsQNyT2qynBeTeaXbN1szwzDTlkuP2TfDc+x3Y/vIqLmFUlTQOrDO6oV6m9OgcagH
IH+e7Huokb1haMhvsQmrt2KrfpkWDE4T6RHnLoQS4TqXooA96VYoZ0epAPz3YAIq2zB6y4+2LeU8
UCvOqmWXgwU7tPVobQWhEhukYeSXhVX4RFnWX6MuPzAWN8gmNZ2dE5IYqssGWCrzJzpwqghXQQkM
CyGnJGIdVrWxbSCCmv1P3Y3H07pbk9uDOTd8ciId0iHn5J3624nJQWug7irVItIcVG8KY1CYBPvU
3WzAAi3fyr4eBZ8vic3KF/rXGNEkYmu4i025L4C4BkSMcsbAoTVYuvt/WBobDAQOGBMzu/NWlCyz
6uKitSXJwggbiU2at6zS2Ys9+Xe6FdqbrC0pSTeVZNgQJ1rRT+Vn14apelLP6gXhkT0eu9RoVm+P
Mvh0kDtga9c/VuwrRXlC0V/NP8wUTRktjwOIQeNZQLjY8Cfn3xFGzLVPz5dST9FrtfTagSTMDdbw
RbO4f5npvAoxUE5PV8wP00snjBBr9cI1X8rQbOKQ1EcW+GTeKRgHM2kyHeGiwPkcxHGSXlAPT8uZ
VYFyaQ7zjeRNPOgU70PWare12phoL074LIaOoE8lxlMPBnz6Azws3DCt7j70mgEKYHajj7qpEAPU
wV+Red5GzVOe6fMOtJy3p1V8RjNcRGy55C0Z5MlGrkbgiXzLC+KeeYMcxmmTNTyXOTcHCtz4DHII
+ght9ioiOZk+1qPqvEcO8IP18oo1d5ag4mK3TLpLCisUA1pVYBYCWtuPpDpbWnunyG8eXHf4b+2F
GZodHLIrtBp9A/IUzmvYJ3+cojE3XefbN1yQ9s0KK2LbJmIRlcnRs7NfqdEl6D7HkKP/+MuADHwv
iEgRG6w4MxJZ+sdFTRaDES8wbkoE90aPH0m52Cxt+GsIZoQG/8oK/vKnwoHtBQjUVnVvCUalGkNa
e1RMuNl1A9pzRUkvlhUbfHCM0GwojmpWTr0F1FLdMRp10/p/SGXc01AztPHxKHN2Mf1nQwO/qNQ7
in8L4/FbJLv3OjkoKzslb5AGTj4ha80wv9WWJwmJqU8qnDonSI3uvFiootRUf6Ztf0sWyrcRAnBZ
+k9qfuI2SE5jN0EIIWcqsTfcCw5fF6PzzWMd2OaGt+NdQrmeHhIyfrd5YLxZtRM+dlafvxGuCHg8
GO8DvDTcJszwlYxr4ZhFatDy3CYdxWWbT6dQn5ObSO27Wg5NH1cFXRJwN7LG6TWdzFLydnchB/RH
UgN77rkXaj/vEFWucclw6FzoEmBWUZ8eHqWTKWOUAg4NLBAGFNTKvPhaXW2QDDYy2o5Jfzn+nFoC
4bldnlWLuAUMjCsTAE2t7dPJKbEaNPVDbAzU1cQzEJA0gAr0W+s+iWxE+jU8ehFO39A2MVWPOQaW
VWUalNMTUQGaMLxnM0Q40RPq/hAnJbTwIbvpHvyexrQWZtBTudO0/zSEX8TAOb/WFaODkiS/9fTQ
9ZW4ct48zcIW59FhEKZSNEgVH1YFVypVKnzC9hq/HGq/e2b735rGe0T23L8If9G/1cH3kD7Sef3+
ifoOj2tbdxizk1p3DUCdF6KRo13jee5Orb0q4HuoxotqBLn4VjfD+FGaWXQIYrd9WHQBhwRc31aj
6X+HfAQKJS+8nXoZTKSzMzKv+SwTANbyu1THRrgk8zGnKHrMthX+2Q/0wvG5QoOzd0Irf9WXBYxO
YBLg4fg7NWjACHxGQY3duCrgNkGG37rSmd0s9nRWjDNj0QH5pM1bP7lQNSaGeLHfvC+1YT3OVEFI
QW8OOpAjJOVpo16qB80GvpcghjCzeT574K6OUe3PBzC8IDTqOd+UlZF8uRwHxdyNHzrpR0wxnoqZ
GOlJFqqDfPDcZHowq+E9lgXsUkThdcC/4fzPMKX8U7YXM6tE1BhXRfbC8OKnavcZSyfB7cGVJqF7
KvTRO8WMCQ9FSe53M+MsicHJelbFPgOWRDmM3Mp7ig3OuEvAMVj11nV7IrpT7XtdSo/TneF+djW7
BJSPjfigzxq4GzfSY5m/AusPZeV7PoErqyFnH8wYQT6hoMJ27VtJP+PQ0rGWSuZqGzfataQ//tX3
5esUBUDGqhj6v03ETW7CoYrxHMRhUd26SNDSsnz3GphmeIeAeSc5Kv9tLOV7vFtn+YTG4MgsPwKk
8y8o96ybGbvzppK5b4vuDFswOZ+JmOudmtL7Gvb5zhL3ruXCy4zlJ6bCajdFPkGtU2bu1i3ZNOJw
ryaT6UBCRR+j65JzymC2pifosZuGJJ5tLR115IPn5069FNO7FdElnuX6lAFAxgLba0dhJyPmseas
rL8pPt9NnQfLTVuqPRnIH3mJS5S0oM8F5XPcxXe9H54A1pjI/Cg83DFOZAiVeMxbpo0kbrcHFaww
WCmp5CIHNhUA72dWYlyiPqlOnl1eBleYZ/v/EXZmPXIb25b+KxfnuYnmHMGLvv2Q81ijSiXphZBk
m/M889f3x6AOji03ZBhOVJYKNWSSETv2XutbFT7YhfpVpUCeSGUxL840b1zXtv5I4vpZaWThhMC1
zIV3zoULyis19UeM2eTMYSNNWGtPKuolrwGet2GuH5AXGxuLQNSNobQDJLeXx0IEZCKWFdv9NO/r
pncPQ2TtVJ1c2TSoQZY7qJfolIHDffOgbWxcLauY7nRUJgESLIBVcMUCZyIrL6H17/B5hy6mWxv1
89BA0mmcGIIO+OwdWVft2aJSj5MEbUhGM7hwaLV7WvbsWRqpXZZk9KuHpDQKsu7MRVs99j2x78vT
yfcTAsAodmg91PW5joti50QuAnn5oY5SuogGmrwluVXrJLqJ0g8ZmIjwm0ugR+kDA+5aOubKLewQ
JbQt8P4vTlDL9osXckDRzgcALg1C2N5TiumT7tM/QggWvLshleTC6AwauKP5RGbW6IIphRsbnxLb
wc8DMVLb9kVnsE9xZi6j9rxc/UWcMPWZLOMh1WrC6gKM8XEweAdIyu1h0srfBsN+8HuSj+BpYAXy
IV9uDEE2TC4wJWT9SOnVQWmrX+umlbt11rgCF3FYpci5x/wCwmY62KJ80QY74jeaY3rPYbtNJvI+
XH7hnY0xZN9X48xdiGrEI1R2t243wsjLN1n7t9xhXuSmM1SKBdiK2Tzc2HOifQ6z4hDPtvgAXGg8
+yMiuM7mGjCkScxuvLQh49e6E9YZ/9axWfS90vZBWRZWuKt0zgc0cMiHQtRzD/HuXoIg+6RwQ2PO
V9QiJwt1kYVUk0M3YGQhYxm66TUEkZ6iY6Uhp6JNDrnnjU8o0pDvDW++Yy+ztq56xHKSfUnAX6gR
bWjH00GRDHUGYsDMkOW7Xkkr3oxwlxhlt/Vcvv/CxcHqtpnJQvFy6GRqPt1UdX/JUns5wIz1pejL
+JBXM739IkPCi07aRe71RDs7vXHK+qqIS+hG7Y0b1dSiuTUQJzl8C+PsOM+xvNeAYq59wSU06UP3
Ylcwj6AB+qcmIq+yTwMIkctd5oSBtW2dqNzohfuOL9D9jVLurGnzVyb1qC0IKD/XlSX3+QKQ1pJk
59TzvXR0woLkaJ5DRMrbSmS/93ZvviE+wa5SMxHtA2Lk3DqleFwE6lnOEo8h/8uqZOw7DlJkRzw2
7Xhfh55oRLu9P3q7JvPDSx5N3RYxxUGtnllqfhNz+FAMjfMBplp+bAE279TTuBvA2oIf2rSS+YsX
S16PBUuiRp74NwPg5jaHOSeKj+bIALGoAxsYTNheaSiSDkSi63NgZdd80JCSLM+isi34g0mpBF1n
mfoSL7hgXKQ/PLiFQPjlOa+TFejPypaWaJx2o3jOvmtIv3uAHiS/31UkLbjd+c7sHFs5t4ZMu+ZN
fdSM9vwUzqxdtpi6jZa32jZyv8fWHBxddypJyVpm9lNOwrsqZJmpq+iqFoTPCXgb4W+o7fdm0pCm
bJs0Uhox7IOkFSfPiOdXBLIvVjiMD4OZ4lHJ7ItgOH4vdWlQGC2zvBHH/WmNaWa+ERUbrlYUb6Tm
7cwRorzPpXIM6eMMcUiY1HLhIp8sabERAKs5GBGWOUveEAwX9F1yRUuA09t0bkL3HgOMLU9BPFdM
2GDrxw50EXWVxmRd7DnLv1XkCVzSFI0wOcTNXejWB+5Jxibt8I2EP+OlDNH6I5d1iUsGAwDfMeI9
GGtdfwNx0O2VdgF+SXCw2nzYRUUp7z71MwSkPr4K8rXihkG42hdKzb84M9DXYMBELQgc2+ap9WTB
Q//UiaseDnAngKlc/Kj6li2UxAG1pdNfmMv1UPgepBg451qmydU9aztBm/awShbrumFj7ONz0kDG
Xj4I9IKxyTQ8UcfZVNA2CYqdeEhGeNtt5T0UuAp3WjhSbJeM+K447RgwcCDYNIpapMmKluU87oqU
zB7lQoI+1gK+kTeApEvsMV4lpRGsamYMqv+nGVl2sV093AhNn9+MJiUUUrvr3aN0++JS0eV4KCak
90AytrGZD2/qIxRnSGRGgESJYUS3oR6fV52MFuvZLc9CDDa6jB81LT8GrdWzvubJ4zLn0eeF5DMJ
tzqkmIC2vZahqix3tZMP32UREvzhLyz0ZuSGk+NzPGNe8q3A3dKmS45RNfmvwAH266jSR3He9/ek
MrrPLKXakTFOCvtXPrDKLuEXeXmCvMHYMgjOqoRtdBpFPnv9MZq8K9hfk4khYyorpzFI4ahR1tY4
BAbC3pUPdQRuSv1irswwqNivvdku+mfjyUwo4Jc8OB1iJjoVr285tgP4KzuSTDsRvdI4TPZ2gamq
a8tXYrytPzR6X/yfE6GWMmDWEvtJI2V8Y0q7/FyGIt1L2MVn1eRn84Fk4kDAES2lqO1Uzy4Rw7tM
TWZYAkaOvMGT7wYfx4UOBiW53tbgYQewMufGJYNIq0xjUyKhUgizaYkQs2y3QTtg7pqp9ndlnyNv
78TLWrEUgOU0ckISpMh3KT93Md+yr6cITiVdybkDzMCGGm2ijNOVwDn4OlFHUtLNX+kMOXiKSPRY
mq433xPRptGy6VItlv+lJrjozfTVKV3cc6RbqNbA0IrmMW048PSNDXV+qYRlXOQPMIp3EMHoRTuR
edXEXCLIRI0dk8DIvTi/tq5dP+aMxHYE4c77qqeDVpSfHQftUmYa9i5q2/TJaT5g1ATrUTUTbjCG
Ep5Zv2mM3Y41STiJ7JGA9/lNTLp/CUlB25i2rLkygIwrw0Yu02Z9Gs8vMZkmTyu6Ig+8fefHCIsa
Y98t8PtlWQj7giJ2kp+jSTaIao1hp/VZgN67vtKZ0O5p3rUvhUBJ5/bBDf+Jfuzn6TdaKnqKZWCZ
Cq2miaXgS9o8u4yJ5T8OdX2R1pZZU5ZsEHg2XWt+raLqY7cQsKp+uDaOIV4rv0St7J6GqWQYv4zp
UyM9+jgKt43VV7dE1uWViak8EG+g71toPMgTxubmd0O77Rc7qgEXGlzXzpjy+N1wjY8e46fv3egh
4QAfmKfOLVq6OMHyICcSG7Xc3BUhGtpSNvZjHfJT5yT4ApXIPa6rHWb79lgNkAtoQ6QLhTF+oQDI
ukY/ZegT8JTT3BVZZL3ZPt0PFOO3fqHviZJGo7ryhPU+i/zZl2kF+XzpY2C2pKOelRAMFodYUOvO
JRLaQ2K80cYQTwo0MehYVJqMemjU6uZINxE5nRqT6xnU6z7fktGSHJNFkxL/LnCKH8YeS/D6I9yI
SK1xzmmh2oW497ndnRK//qQAYz0NYWis+bgvB6tCpNkDJXNLpG8Lo66KQh2uknVCH1g/a7Bp91rZ
TGiAgO6uvKoiRaZepVes9d0pqAGSeHb9jhwdSR3Ge5CbHZ2GamDTsu3k1Djex6DLfle2M8O0SGaQ
hUMDyqPFHyAiDc2XyidaWWgo1JlUdUBF0cFJhzQNv0zye2rId1Nzvyl1ZZ3JQ4X6r0IMd66YhNBq
drxHtU6glm13KNQyJis57WM0I6yl+QfLJok6rhhOL4fHGXHGylVM3aCk3wYvqtVwX6AfUVbYYVgi
5zIERXXbfoXVR/Ifafcr7gjVCSMHLKyZNTKFXI6gy4OhhVuXe/Gjb4tNeg8aQ3wVGjtol9TIAPG0
b0wcqdYmDVi4dBMebBVa06e6Nd5nfrtcw4hmHHDRzPe1FS0cGbxwiWQ/GOfMy+WCybG/6chNOcws
hlSzEduAiMO7WVdMcq3upkfGscLp0yJNNCPGXI23DakWx+mT4YzW5l//9b//7//5Pv538HsBvW8K
ivy/8g6QX5S3zf/8yzH+9V/l+unzb//zL2TalmXSKLcNF8Qbx0SLf//+9SXKA77a+F9JxUTQt9HW
jWQ47ZmEjffW4dDS6ADGwvJRljKHvmaVjwOyoV0c129DvEwy4kX2Vgze9zJF5Gct+mepcAG56SwO
U7QrUdBf1KJVOvW4SywbFlcvUU3aWJJ0urSfIqGfnFyb93GW1McmdVBb4vC+zcuDUTLYoljrd4ZV
VtesnbbqCprHNEU/SCRb6Y2fCmyGU9V7W2dZudZXVclyJjfttwFxilStDKnT4dVIQr5M75e7ZJD/
8ErKv72SktAnC9STJT0Mx6786ysZgIZjBLyYqWeHlOpE9Ce/N8xTS8Jl000fxiH0QOZSmGYfqRxp
ulK3Ps/CPMnS1Z/CBBRtCijJ4jb6aOtzcLY1SZvTK5qjXrvDvsPxtm0FozFPCOIjw2F4qYj0iPxe
PqlnbADZudeBfFvhRzr3Fla+wr6rjzjR8yYnHXr6UFa3gUK/JcuH85d5UA76xkBvmoST3I0DegGX
CHGAKKot2Ud1dvVwnyVlWLzk3HRFOZpPDeQlR0bDfuAiu1sAgs6BUez6GtcH5WPFzG84q7bO2CIs
L3vjqgbyYpLudvbar95sNi+i/dIzmNmNxBo8BPi9aarkpE+MzMsxXs9nmUBjQG/42JX6R/XtHCtt
NxM3TEAo7RnpW/WkEwX48df3hr28Y3+5N6RHiB5CbkLTdKEb5l/f0WgmHqUaspa6kHCXIEzH5yoI
3tRYSzqQ5udDGIfzsSyN5F23cTCRDfTs5ulLrebPZna1ewbvxEPgnzeja2ZV6bYy68//IS16PQmS
nlXvVHhQGtkfGH2wLGN+UF5ihgDRxaKcs/Q6+QHwJYIajsqSU0QY63ivtORV2c/AR/RFG7+3XbAX
bTm/e7V/r1ICUsoaNrG/1OflEso4lERsaTY6xF+/Ypb180vmsJgYLkNxW+dVc6T315esMSYQMy09
LxApR6Vcd4zFB6MXpGEu65xm93sLeNGmn8Dp1Xb/rPpNYUUCm05K7paOV7TvG799LpIs2ifiE1Hj
0bbo7Pw42sV8GHp7ujfeg2p/9SGm8jJaMgBil8shJkRqKbvMKP+9qmIOChUtEqfrf6wMqkPE8A/j
XwWPQNZAgoVp24cymfpHVG4vkU2a8rqMWDEB8+reIPFoeMDRfCTQHAm6XYFZXHQ1hAD0tShPcEDa
nT+W39sGEsF6SHBLfHjMcZsNEIX+lDjzzUqzk4HcBn1uj2Y8pqlbAFZ6zMnNeLaf6aivvqYhG4pP
ZUkVPhWN9aMrbASZuzUDy3/RAvePZqiy78Sq0A9jpoibcooK662MjfTAGkXMYIqTQuWdJxHOk3w0
900WuLfRkzed1sCNScE9ruPoVeRjsk9jVDVh8TA5k7cnUdBhNohPQdHjcj17FnAeKc2KE9CFq9qF
y3yRsdoSpwaFhp607W49izEpwcLdB/t+ORuEJkpwzUvYUd1oG7RlSCyrvmXgbyDapRaEJJpsC8DH
B8NoHNRomJlSfi4c5AlitezzCzxc3KKMPHc0080n9QDmcJNBlHn4z6dChDQbSQf51LahtX6ZjMf+
YFcwIoCaO7u06X9X6itZ2cCuxnwJIurnBxvdgJBhSFIpI2vaoNe6sPwP1PQN5mWv41tMOy2ao1cD
udIWIWN3tolQWsqRkPbzOSTyaKPGem1bOM/RajhVd6UpPeOHFoDaNcEJFDzgerA37VKvScvEelJP
1n5MZX3yRmJxzGa2ccfq9p62g3eh2O+YYMHk1BIGSDGKWWkNJJJNGGPqITE+JJF4GsvUPUEEAi48
1NSqRfQ72Mrxrk+UizOMRyMHPuYvyAJYAuTFIqm9NqP4Iw8czq3M/fdKD40ZrDn1dnyjVR5dZ/uL
8lOpKeDUTl/p6Ut2kLA71kXv8zLxYE0sTSbvjOEMzzrytHPX+vzKcSuOeZRCFGeKUm9g7i42IDP4
psXj22xNEUQ9uQEyNH2mY3HXciJag2J2sSEzc1Q/Vz2YoCjKuQh++EuGnvwDcsXPAJRp00Vl9kAD
kx5xWuIEJuzlM9mwIMIDiGtBrwXIRpCfkdYVbpK3quUU6vY6+kRhzvnVMrWjEu4JnLHq3GfannXm
eHNZQ1EpTzzsRzmnuKa6BOZY3hrPD86h1oBHdDEuRmb6tvxFZM30r74XfFVCkTru71pIADav7De2
XPdQLq4GzZuwgjuetwYGIPTuDlXKreQM+G/sMb5nmTXf8pSDMjdteFkF6a2VuuvABNCNvvnR5nfa
Bm4dhb1ISnFpSfvtbTt8Z+QpIUtCRZvK7MN67BgdtKEOChFDr6dLQyjgiaFUtCGprjuv+P2FDinU
FL1pgYSEADUgu5LMY9hMmEEq/Fu0WTrfIm6YJCnJaAxIelKxkhT2w82afXjZ+fARIse41+cXaCjV
Vu36pmb9EOSJ3kO/axNkquufjGbpVcTwhZiUv4xZPb32OSEwWlY3J3Q7+fUf9ijH/Wlbd0z+s1xP
R4Tm4p78aVsv2rAosDZl+7UXxZTny6qUSMjfLWoThYJVgnq1EXJt4tjTr3o/3CoHKyB4jmRnD1p3
6dw8ejRJUdHbdIOBPN37AQZaS+rl+zi22WZA1nmZtW6x+o139WAUmNk1A0gRFoSNhBm0UfyKNosu
bind95ix2L4gUtYIkQqvRJ+xsJ7X7SjQtOjdmWfr4HoMX4Ssis+AfzLdDz5bjDn5NaOckBBD4zpt
O1hWRJTonID7Snq3pEreXNJWj/+ZubLVYTaqUtjd4baVwdWC2GLtXOD9fe5cFfc5i8Pi6gNk1ELB
oB6+ULXvkplAT8sSD+phtkbG/uVinE00VwJzgBM8tpJDezfTKv2qBn1Kp52K4E3r/EctzRqijrrw
QxI3pEzAdFd9wZkzCq2+bE9U3Smlyxwmjv87JfebQcLcgywFi4OeozIlzPLNJbaN8Eg/3uQDrq6t
N068DV37fR2jopmpt6oVPsXlfOtHi3QYmX2BMhVscSZ7B8NvDXDfCJTIHCX+jgt3bb6M8QeaVMOD
M9i/ASDTTjPq+YOnAZEZdV/fdM2ofQM1tssiLXtAvjjuOrf7atm1fMZLOj+6QpBfj/ri1K1BrQXo
ZQ0T3lH3tcNYiLdhsNyP631spOb0Sm7yD9tK2BlnzXSMDQdx89wSN70PHKjSoTs+qj7VWgNz/q6w
huLEMfNV1lubyO21Ef1fkEaPhs1YwDbt9Cgy8ykC1HWnD+7TNRhoZStDXuWRvqshrL1xlPrNjMfs
QxoUxT7gAtsUWTs/8Et+SisjBfwwpFf1A/yoJ+ArkwU6zDG5ljhbZKWTHFaCN0ztAC9puWBQbB+I
Z2NdZRR/hLS9hJB776q1pZ7xJnwqo8K+cghAr6zNwOxZQeEON+UFL3R31uKI9rjtRZ8Rl34ReJMt
4miYyDKRn8wxPCBV0j4OeWVvp6D62GQMaUuRMiOdG/ua+wz2bZyP7TJti3I+7dLrOI5F5J8r6n48
CWiRLcf9BBAd71QORc4x25vRoU60n7KaiCoCJ43DDwuXPf5WKHVx182f4Xj038Sw6YjK+9ZAHt+3
dtVfZ2QOyP2WoPWyRqs1LtxJAt4WNxyKM/VU2iQ79FOUH+souyjVQDKG78KYO8jLJeFLHMw4jqPI
2MhR3NTkXU8ktroGCNxaphF41edksPUcjBU4Uuv+/ZH6nIjBfq1SGCvrAcpGJUBj128OEAq6l/Vf
HPhAJ1URZHNonlZ1EC6c+EUmfQ5vg6QA9H8Lxl71oRTCvmlnfKXqbmVofk1kt1W1qFn7zy29i9p3
yBPFse2o2jdfYAWZCPHzLR/VFcJrLdFB9uumAwZtbo5KZ+FXC67GsjQ07dDrgD4iVBN5cl9fiNZx
XsrRmfeCjX9jWMtkGWjSxvoS+GBJurC+WE4poAh1Q8XZkp5xEmlyR8qkflSzw5gKjZNtqB+lSTN1
nezWiEk3nmHaJz8b14pmjbJGc/ddckk6WZ/tlexUaQ4oLvMfM3aCLFg08Zhehy4nblvjIJZ198YH
0eWZ0ngQyRSwIpIxWjHhzgZDPwNyT7lPEgkqeOKCrKIAJlkUyIta660B4sVSUrp0XXaBDctJiQWK
gTbHwhf59U5o63/fCC1bSItqwxHMQO2/HtaSkXiGqAcUm/ouXIneq56dwBo23uJRIUrkPMYTfOIK
XoeaL0RIbSZziK/5XDc3+z4QXjSglv/WzP4n4cTVgQIDfCHPpDHkW4hUBBciIqV6b1NqO4S6G+be
bLILMtrsOBSWXelTP3SMg8yo3ej++BoumoR5SpkIsiED1P+k9bK9DBgLwIW6/i3wgvoiZPH869fj
b70wygIpbEfoQlLjGT8fXjEON2ZeBYQw4rXa6J0LI3/hSwUI+xmrVJ81I9T3ts5s3XbT9uAxXNzH
bctuAjn+YKBufqSxlj5ay0esgOxGWGGgs/FUfc4og25fLrF6mPbsndoYSU8k2zuv6Q78kbAYb2QT
ogJwQrptY4TEJYz6fWCQTa9UkT7tuR9jqCHqu207myknLy8+1BjhD+tNnDVZCUOn9A5ZwzEi0oJ8
PwyOA+0F+k9tFNtwIllMEZOhUmbrSebXL6e6fP7cPnFMl5RTmoW6bVFn/Xx5pemClPblwD1r41Wq
FyV7m/DKdp2HMEe63wQqt6vsJkwvHaqvesCh5JHCmMKtOod5XWx0xx5O3hRFV5KtfndKuac/SL5X
4aBwk6Lfe0lM0PoYSJwPJdiyiVokdeP2gzsM6N7xVvNXww3rryLKVgk1jhGbY9RfI8vxYuon24ic
C86AbsO5UR6J0rPdTTuWMGGm7JizW99S0xH/0Dk0nOVG++mVonACFuUYtsOF91Pr0CVm0qVJ2e9/
iJg1fmzWfQ1SYFeoWe1H9YCWxXm0PPMTBmoUcPrnsDcK4kkS4aLEiV6BEKNgbJZbVhKZG3vwb00d
H0ge5p9jaU8HZ4nNbVwBa7jsnkOjJUmoQtOeA9XsUvuk1Jmxb7sHANv0uvMW4LA9bD2nx0BW1c1j
3UFqc7XiuUmbknR30TybqSePYeLZSBFn444NMHwwNYIM3EYQjoiYXcla4WJsOzrsL2izGKLk9YXp
8/QEWs/Z9dlgX9RDEzr2BRnrF9+ppnPWlONWQx+zycfWOlpgu9RY3puZLIJlz8lJ9L4Pej08mENd
PtVlXG0C97e1rIpGkiqsvnuphX0qII8dAs7Yl4IijMgZ4hoZGGLjuUEbMnZziZ3+wYlkslUEJlU6
BIl+7SYQjbitkLq1ERfBIq8ZQv/BB8G5VckF6iEhjGn9sQVCzptCiKzXZtQM722b4KTX3e4QS5G8
ScTB0ueQ4GsR+PmcRqGr58lVejFpPsSUcMB3yvOq1alTZCzqJQwwUEUtWBsDCxHhToyoR82EIUNf
8RW2TwLV0q1OZSiTU24xHQvlAITcBGrmm4SBDh37fVb6pPB47Nu7qCEyThuOYWSVf9rh88bfJqVh
PvC3OtsUS/1BjZb0DJNEF7+w1sDtwSB78ZbMaS0AQp4PCa09IT+FjnmQdeAy/kGxpzZi9bSyy99+
vb64Sy/x57vGcTxHF4Znc+8s57w/jS6mapr6qfdYX3RkvJ3o2psrcrCmIMog5iN8rln2+pBsDvU0
FCUdcAvoN+KL5YBXInFqpoGmmI6CcEZCBOSkwxNQW/hBBK56mQQdbC68Bk5ZgHzVy63rQUYoplw/
jcsAf0jckB5UyG5WMsrKojNUj62zCAZbVKMYuOc3L6nde7IAvJuak/5K7RmxQavGg9VW40nz97nO
N1aXd09/d6dJ4l4CAYjVK+e7GtAOwr1WztQBBzHrs15nH/0oAVHnEY3Q69abOY8utB3AJMmoyXfj
EvUcp0yiU1ofmFFRL9ZEpqqfKyQRm1YrQ5Jn5qcWdcE/LWn6Mjf665vjeYwhLI9pCMLCn5e0dqIf
z8Y2cZJL2qsyOSu7s3JA60007w1HW4CwiwjXswjJonebw2Ba3ICKux9kCcoULtyb61PLh24DoqGO
CNoBpyZuLklnSYgAqc6dmJojB/jVcV6gg55mZK0pg4HmOfMRSpS74R2JdgkdUIwhvvWQEHOxV2hO
wnTk1dRniId+857I4uLFzk01l9OpfUWK8sABEWxHzjiJxAGbHByK+m7AJDQDKxTOjHydmXFj0DXt
qi442ApIzPwJX924sNEdLieaJWug7oRjdtclkQVyLs0OMBvnc8lfvVVlZuPNL8aiydAFkNcsfiwN
mbKWVs9Kw6we6rEytqn/XrlwqjgeOq84XoqL1txkRu53N4fuGzsDs3lBfgITcrB1Jl1C4fmA0/RR
u2mt0LhZSMJj0m6Ze+Ejd+3c6kXzOcB0bZp8iBwg9iajmq9umpwzvUUQ0J50MdsfoqKu6C3H4wvy
znGnPsoJSvv1/S2dny8hS6ducC1PGrrjUkX89f4WrBt1ptEnXo/zTVThrl+sb77xDJEj/khmONk7
sxnvwarWz61k5jh5NGJtGQ7H/2SgzJmOBoyagrufXBSM1vVWvfZOyrKF7KWnxVVgASybcFfWVXIt
Ysv7Zuo1k15h9AfUudrOs7LulGlxuZ2GLLsBZNmGDtgZahuWAVLOHt1RP+aD29+MAltN1E1/sqEp
Q5o2D5yTu1KcNeq/8+r868NPToGZZt09uH6/uxnT9mW3VeldhLzu6F0mj5Pd7pWwjSDzzTpjkOZs
HbOkG177Du1t3V7586OrQfP/OMX1Xka4Molr8Z8FKJ1zPo8t72nT3YVHEOPSH4JWUXLFZAAN6vaM
ijwjBteqn5p5OswkIO2AyFB5wnrbkrLaPpPOKY9ti6nw1++2+bfV3OJNFrrk2GdRfrs/vdte4PqE
yrogbyZU2CnRSHbpdHs3t1/7CUJxt2hjozEn5sxATSTb+I9M863bmv5HnubOL+ECMqCrGQ3GD/lM
40rvu4i0Y7Ns760OK1fW7l5EqIWt8mtmhNonrJx3w9Ro+3C5v02OZ+9J4PvyD3/b3zqOlmG7aMBc
YzlLmuZP9Z2ICR1KKoFtdjnFDWJ2TqohOIVIfHbk/VS/z9GLaxf2H46dfRxL6zmMy9UURb9/uDly
fLIsYmQn7YUKEjlnY53cKhkeY1eMl9advyliLLXCsK/rCu1VYOX/sKhL8dMNuaCEuSeZqniOJz25
nCf/tOHaJiU5TqHwYNpdcVyhQqw8LqvePJHw1uwk3OlrNGUp3fXMwf6zaUhgOHol6EqEnulFzd84
9bv4dYnDRda+HaqkfDHGyvsQ++ITFk7/rv4tD6cHP5mOqW6cvWhuvzScRrdTVWTXUXSokVpMYHEX
LZpI7UTWDRSYuaZwXnBWwxgRkNULNN+LSCfWmmbrN1Lfjwn0g0tR2e5rZ2Y3OfXhBXci5BrlGwpd
P4TcUS4BV9gcVFrXpOPmh8v8LHO9u6433tqVsHtSoOKZCSOwfpMUPjJ3PUPLtk7pXH0j6s95HA+Q
OPUPtuNehrn8zRhs72rJAtMSwFEnwnn3RApZdDIL/Wo7s35wXDv+3BE4gqqtYd71lr1qBbc+GuD+
aXKYs8U0LQC/Oq9wcPNjaZNXR3jkH7++aMXPega2EmbeuiCqm0Gu/fPymzgjuuJBiw8rVVakif5I
hxAb3EiB1fRBwaDz3w8+rh+z8L+WxuDfnB4lvEGrua7RiewyIxafbNhNeCuIiSVudwIJrmNdwOim
a1pzHRAMbdTb08e0TDWMnSd0JxNTXRmfcpGS5bswawZe08tU1xxBQu+ezMZ4mqX24DTo9dV+XxlE
9wHAOZuhjYGhhPO28zNub5h64myWcovy8WTrQfHYJ/1AmHIzH8E7M7g16xlDphte9QiUSp3uvOVJ
3ElvS7lNTHlW34M08W7KYzlAO9z4PsHrYhAxLgRxW5v0cJvsg67jjRWm+d2ciJ+c6C8ij/RtC+9M
ljz8+n0y/j+3JaUWeySrJ4kYnLn/eltKq2+ZsrjlYb0o46CrDqH+3SpR9nog1Pbo5J+9JbevXgiZ
wUgrWyA+IfBred2mUpLeWQv9gF6z22K8M1cdkKwIu1OScRIuk4OaBVeSqJL151Qa+YSh6CSXLdJV
T/OLexF7z2pgjmeoeZyYThdklLSFVz7ojTndy1Y7+dBTOEZu9IhrqRqjilC/ZdS8PPyJOeU3p0ZA
2G1QggMA4ehEL3tke16kUWVKNjBKb3e9vXWsnA+5+VXi7z0gwhn3k2j6D0lHCFDPUA2QljcfstQw
dyrJM1q8dsUc2desjDgGvaz9zEBji8ml6J4Y2cKqcGg/edkMP2QhT49iiRJNR1r941JouAVpewOx
jis7w6x2FdOhuwKwdHN9UlVcATALpvXCanFmjmpKMRdyfLKjeptoDdBqT5dHoZRTHASp3gYSzV0w
31vVuFYvS+RkdyOOPmdYSJ59jSueuv+9MrKjayTYSY2DD6yXREYcagVBxf7QaMcxXyzkitRdNsbv
a3kB7Z7GNAplQFvhgAp5UG3UOkZ+tTZQW7LTlc6+Xkbvk+avfx69p/G8mMNJMaiI8/qDbk51xdCl
Y6bBdMf03FolWBB4Gyrd2Tg5UGC2QW7dlJZA00rcAWjYNuSrR9vQq+Rupy4q9aC+RtVngyj7/Rq9
KqDeXEotOOoywuvpMD9t6ociLV/VDMTwsK1VWCFPWRbvxiAWD8rhXhpkbjOgI/fvXJ0G9RoQxRgd
SPr9OnkkOQ3RmG3reMjOwaInnSrtawgA5LC2X3vk7JwTl3efCJKxxHYU0P/dT8T2BTC+bvRxzKMx
N1jYp92v72dV6Pz55CSESfqQNB3bcpj+Wz8da2VWo5ysDIh+SqtTddNF+eN7+w0VMObRKncvDY21
rU8p+TakRbidB1+853r+6EFNRHllXOPloYtbA/jRS2bOGgD62HqzqDm3cbZf3Q3JJK6UsB1caHfy
tsFtTDk267KH/tOHNG8zPyZmQV8S71rAG0Etoh8bZReYzRr8pZWCI1sa0DnBWZxyGidKs0wn86Rq
qmZ0H4Hrebuy9PAMyMl9mCByyl3sQ/ls9QXDG3OjqX/xMyYpgQes0Cbhvu2RqsrcQVlVzxYCEa35
XYk1Y5VUvsg24QAA/EsFJHTZffv1O2H8bVK8vBWWxQ1Ib1zahr5skX8qeCxUgoVu2v4+GaS58Yo+
xIjmhAR+8CCs4BHqhHlWnw9JKHlIk4Y4eeIX2DNraIRYIs4T2Jqr5fjJSWGmUPH8EdICOwXBCNFP
xxqjSsF68tgy3ITdPU//H2PntRs51mbZVxn0Pf+hOXTAdF8Eg2EVRj5TN4SkzKT35KF5+lkM1T/T
lTWoGqAgSCWTUkTw8DN7r52GnHih6k/4uAMwFysrBypxmxu34u1rN1IVuErGXANjV7L9YPRlbtR8
+CU7NT86nORnI2Re7qbZGjTuvI1k47zoEdZfws56bcrXoTm49KXK8Tb2mysuTHJxz+Bn/Ja59TpV
DGdPZadsbyYB1LAwf51vsulJ2NWCYB3FVXkQlEmRzHZu10ttV1iEgsOgVOUPaQ7TnYtR0+gziemS
y/1roJV33wtc0WsI+stRblo/b58kHmz4QvLddCjJWOT7W4fe51N6J01wG67VLcMvQqJvirYizbNV
qoxnwaL/mEeoG262odrKLUjpQQlnIVAhdmvWJljsfC3tjV/cBmD2wHSBNsYFOhi0cMXE7EUtMS9O
pnNXMUhEuglB5pxVTFtZPSY52o6c1vjUysmPiwTR8oQ9s0YBRlBTOfhaOWzaVh2+so4wWjbk1ix+
TNeROxebNNZpfCSFxCeJdnIrmyG7OpYVHlj6VN8zTqe7m01JccOUnfbENnfZgSqhon37Ki/aWWdx
OU6jn4O2uUwIQQ9J3epwlsLpTR8Rk9yCkdrJfkAylKEhHcW9FaW4W+NW+czK0QOphZ+3mUp+Hc0k
bLYZNux9fvSwkNnAqO7s//2FpBt/6RwcyxE2B5quOjbH129nWi8zKANlN22iQALCZGKRI3n3UCRG
+yIyvqENsfYBwWroqxFqK6RuFLigrrcxDJ6JjWaibDUrmbDvQPIoDS40FgrWu/4ryNO1y/bhFzas
UwP47m3mJbqaZXo0y4VIbxdgRDSl9yNpC3aRON0h2ZQEwA/m9svk3iL+Ly1gyzfwJ5CD4fD1WmWx
M+6m2z2ygmLlpY3pMkbPk20ZZ9n65uHp8Rbtv/ymbeSAvySFYVP2gBjyFoVfEIbag1l1yOm1Qj1q
hi2OwDgxQXTRUYYLGclJrTNh0OsoPCkkcu37Nm6vGtYbu1Pl1mrZrFWL2FwMgDiytLvivGZBN2M6
XTIv1dFk9GuqT9acyyfmOwnkwtlg2WL1T3WPGjBRi/4clXHqz0TwWQVVclL121s6kyKB8mNlEpvb
1SbTGiXbsjO/lR5qYZ5v54MCzf5wm0oAbgsPN3tf1XQFOHpR4KbI2QTMk3MlvNavckE65HI+M0Eg
ImB5r6sJzO4ie+JGhOrr68LoekQjiyS6yZp2VelkHdkjsxVbSx/TERe4M4tfLsuvrTmomcd0rYQ4
aL9SySsIQBv9iizAT/QxW0duYZ2C+L2do+qpoMXv7RGVbDr8bBdeXVAlnTcVhCfeWlAZ0kf1TUki
CKm1PIwUAbdOMa5Y+38995ZkWhIPmbORo0tgx9JIqi44ua/f3bSS6q4P+qum0JqIBcAkkuJqF+1d
Ems5Kw58J1+1R5sazq4WxUWVLXiapDPg7ieM1Y0I3uby6GhDIsA+FmimISgQfVRyt7+pDQS8fo8s
h2I/ALBDL9gRgDb3yY+Ew5Ou0ocYuerRc4HsmpxkJe1Q7BIsNYevojYbc0DVhgVHX1QfelUVK9ye
t2DvPKz0u5v/dbQaQhvAFN8cIpiYmrWsJ6h0i1yQ+beENBbvFbAYcdifbkMobunKifiB1oJ4fZMy
ZvEk7uBunRLCpr56BDNu9manbsUUcdUm4G7QunTbRPYlev7sjzeM14jOnh1YtNxLgw2v4hb+G46s
ugUtnSAEI/oTtmZrRPcqea1He4r3eTgmRxMv5Lq2xoevY0+M+gXFe3YgAd4451Ep7v7+KBO/j6lA
QGiOqRo2zRay8N/HVBrdXhloCc2SOdh7K0Dq/yW7GmcSPNoKDf3tf7LbMtcJxnnv61gDoOhqoOZu
XCF9yfyjxlJzDH63/wMdSz2G6V6lHnxURRSuUZhseuHykEz26aYXT5WerwG+nHC61M056qZp9VWs
OWqd7Jnw7drRGZAHDkN6LiuViKqEwa7aJyYenwhcG6va1wEjIyYtswcdw9x6BFSm5Vq41kju+QhQ
RRdan76NxkwdUNTD9u8fQev3sa671LQG+xrXtgzU5r9NkUCR1SZHrwPvec82TB5c7UfRRBnGbCkX
AAXRUGh124exYb0+5qLwx1jZfd3/aDXXAZjlq2GNi311ukrdrA7CaV0U8oD0pqB/zLWCFFngfJdu
mPZuOsAdUAWUu4UnmqfdZWCYuI9uthsJ6uerk+sZpTYLTubruqsmFffkvxtTvUtJkZ1sbdWVyffb
zD2si/JOE+JVJjCWDZQttJkjz9Xypm1KZwuikShCjTxivSNfq4bThwg38QN7EB6+8PmczeN8jqGJ
WXBwCXqsHxqnc7yv5ofNW3+6vZDBJwYbq2+af5jo2X95LoRjqIhRTJXRgcXq6s8Fbli2DvYxAhHo
jYn3rVrckLN8BqsHR5osRwSFYOf1Md6qC5suacg2lbaVrRAMUjfnT2wYg3vFClb2rHmDoiWXGVDL
KWjEWmppd8hxYB1u793eCFjQW9knObgm2EIhswBSr3lTWe4f78UWJkCV2c5TmGyTLNonmV3dmV0p
9qF0OSfGvL5qed/vLTvCyiCBk4A3dKCtk8XaOqCmbk12p0YnIuzxVaI72nQ6zUcoohdzocrdNi1g
wXuWLaFEb4YtiS1ZMYaHnKjG2Z4D0rrj97Tiats6DFT/MBQCp1xAonMC04NUet2mZFABM3hZm7j+
pJcKtMcWgYszgRrvp3vUuu4hDtLqH545ZxmH//cu0TUh3dqq0G3X0THd/fbMpRAKOqFVnfd1yiNH
yRAaKeldECVY1RY0SC0YpEcmkWVkDtdX0U4BhM7B7+asOOSUhfFi1EznLXtMV3zV2igEhl3ZaMLP
nAxTQRAmXlw7SF1noz+Z3AFWwHgI52rCFwqx3INKFb6My3uJztY3KlqYmQvOTRBQOC5IpSEOrvB0
wexVqrvV2xZuURVDzSMySGbk/kxlxzCiD+JNm1R+OBUkhXQAW6z8XmIQe2ihWga4Ts5DjoJf0a1V
GDyw+6lOrRNhiXZ5dkbdxIuDCm9w86epKkyv6HB5Lwp7U9eA3FmS+8QiVifnGF86QQJOWZ9uFpsg
UD5IZB7xirDHvS34lSHvSYvN70eDnXuaFExBFk5Eg9pwhV+ovICCtrXgLa5D50zn4vzDFED85crU
6P3RgnCTYQGn/X6f4ZcucOoS3jQ3vYqDv7MPtzfEUP/x3u1DgfK14EwCZQiy9RrIYADjK8YrRpEF
6k30h+qOwRMK3qevvXPpwGeEV7onGyTjdhJX+5nBQavBsbpp3G5voGbgbobXdetfyI5TH2SeZZ5g
LeB//c9SN6qdrKW7GVso6Q3dCoWxF99SOlpNPBdcTYvkcyF3RJlmnOfafr0ZIv/+jvJXn5ap8UAx
MsFjZeE5+u1aiLpgQr0SU7eVSeGxnRxPxWyxg7h11q7SmlvE25+RmfTeNC+MTEcx944OmaMg1y5p
ygoYoAO+Gsrkgf1RY6frnhLg2WQ5iKTPheOfDcrzyIrmmKYO6ZVZtS4TPT7FyJfWgBjJ7yNbmNgc
6BsoGPctQ32EGUtFX2msn1PLxj3Hvaycxv6Lb6cX6Fl0qg1KZRrBPmt+jAZWdH1guVoHTwyiuzt9
UtBeLx/GWaL/w734r55Fk828phoOa15T+4sC0Kpyt4s49j2HYO3HKg+AdbZRcaE6VY6JrX0gw1Q2
uJ9IZekxb8/lfBTxFO9GaX9rjK6iErPLI/u1zrONUd/V7ZK1hD6kmwuUC/S+0pkI5F76CTPscCY6
F6t28ktVG822zADNlUEUH0Y2QTv8iPkp1VPJaDImraROr9GEPxySRs6AvlsNILnfQOZ8QrUJd8yZ
EL86i7XFzgi8CcpDZts7tEEx+IpBf9IJbfIUB1V+V1b3VpA+Ugz3vpBdtL9xZfXR3BelFO/DULzR
b3cXO69QgeT5wCETW5wi5MseZVVansMpRYlUGKul9TmWqvsxYWmFoZUqPlIIZzXUQXiu8FFj7+E9
HYmvjxe2925JGHodXCchm8MsXbmmQPdvk0cjrx///nLQfi9RXY4M22UuJRB1Io/5bdvo5glq2bhr
kcGiJTXtYWDerpZnWQFGmIjTeekGM1sFKIwvM9HHfq1GOezcdrprciLpsSOQi9Jh+xeqXu/gArJl
b2vtROYpiXDG7u9/X/0vRx2/r2NblEqqi2bv99+3SfIQswRD2bygH4k7BoaUEMOoK+fbB+OQW5dm
6qp9U+Q/na6efLV1WLDdsi9cCDd9bmxBg6Q8q1FwuL1xVCM7RDgFbu2lGecYB+Rk+UpcWBB3YmJy
1UD7pyX27zuz5aF3mXFgU2CZLX4/idzAqGzcea2Xpca9zT1tdTOJG1J/N9OQKLHqEASLcrwKqlWq
qcNzqC3xtWGSf/bOPrP7/GPGt7Tue4aISepq+6RzrfNtOKpY2gkNxD9t3u3lePxTKWFYCC2WESfH
qIrb8c9F4MzufG5zI/By1RWHG5Zd4cZBX1NNRyfCCmShnP1aHjnZWmc1fM0kOTUMR5o166JgsY/J
LY0347zlw1Krh12eWaztFg65YpF7NAvY7rcP3Qahb13VSuOzHiMeasLBdAvJGYX+CwZ5e1Qy9HY2
u3+vHpDJoWlyv/pkfSZQKzTwf93WtUa5vdk9B8U4NmPDCK+2nk0Engt0i7RdBWmUCImu+L/imTR8
/yrwXW5NZpmh5epYSt4WMEMdv2qsoneh9QEwMVW3dZHFJ6X8jFL4iY2p1BsopBrJ9otMySk0y9NS
dIC3EKKexRuKNw6l24e396b2H0Tb5nL1/unZMjWX50rVEW4jivndZm60rj0lc8mpqM/26osUMIkM
0OggfFYn6lq3avE6zR3J8ZogLi9q5dFUOvMxLadtykTmOhgRfKism9dA8iUWJmKrk6zBqrw4KiKJ
AB/ONZLsxW/RO8N3x5nGy+2TbXjoIyV5ScRMYk80B7tIYQmTRgZS24XrZoxeFqnfsvznrZDouwWO
3/bqggVMVq5rASsVMXbTojdXpYgmEqKU6jiUBsGotiLWwh3tb2auHZ0SuqMw4DgaOzL4nHNp0GhN
TE/eCglOcUz6n6U9P1WETn/dGP/nn7gI7Y2T8FlWE8HAUffbh//1VOb897+W7/k/X/Pn7/ivU/zZ
lG35q/v9q/70TfzgP/7h9Xv3/qcP/KIDenjf/2ymh59tn3X/RjcsX/n/+8n/8fP2Uyhrf/7nf3yS
ddQtPy2My+I//vjUgnpAevLfzuXl5//xyfN7zvddS/D35V++4ed72/3nf+jiXwiTUQIs8a5YY0xu
OczN+IzGZ/TlirdMYS4bEia7Rdl0EagJ8S9eoYtSBMXIcsTzSm7LfvmUcP+lqrrKXcoWGOVNvuvf
fzi/x8Ks+Hoy/t8MC5vsnD9dFLRBjqCL5XZnCgfQ4+/KfRvGcWixK/TioLsoY3dMATQT/XNstEcs
MrknFMPTQbcXg70J9PaAshqjOPsCI9pq9Dh986NL+rVh4BjXE08hDGcqGZ9YI/QfsZHZ94Sp2Xif
xXty5cAfaZ4BQlUFIAdKtEiN9TS/2dq7UM4Boe8abodJdhukqAirY2QqxPx27xXM66R3V9qkv+ff
NFZXMBFXaUvtID5ri7jUHESnITHHv0QzDWva3qVy3/IvkOKiYDSQfb1OsLCRTd0b08apHqr6tUCU
+5aHT7zQcQyddPcRc5HR4ctNIRZlXgzht3Lui/acM/w1YblCpGkHT9OblYVAw20oUu/h+aIKWyv2
2jZhRCtvpF67LKRRLpJzk2BWwK1uf6v4oXp/kdaDS46msY6r95JUVtgeAak2BO2UZnuoqSMx+gQ4
vR2sYX0EOR9szMFYrCAQ/tXvqQ3mEvF681DNTFYSBpfEfeKdkdovu93BpF5V1fiTxf2Glf1Dn5qc
Rqeo4Z5BnBAz1h55DID/1AQlMBd+wfQwEURO4c4bhceCdiNNjaPNYkrK3wg9ZpsbrxA/V43+XQcr
BowxCDfTEKwNZ9PF7VGHtKOTTSBe4/wTIRQau4NJ3kZM+U/hi/ZvuNTKPgYTZ3LaYTdf0VvhDwD3
inGtjWJPn1TApZFfUEFhn/ZmlRynJjvp+n0uRp6EcW2360Y1+F3VfYzqJSS/K4vqdekka7mbjEfi
FVZW5pBaF3rEMZ3EZHn4KA8UigThnhzrcbIDL8vntURg5fYKwTHGaqBpCIIHt8eYCYCnZWe4WK7E
uoOOm5CZFq8S54kUlpEdsDCvMurvCVVxYeZGoINUsD/A18bmzknkdaYF4l7Okpw0vvpSkaNnClxc
88z9RmG4gWC1KX9IQFz2ZnLubPGSBETbr+NwA3hU6baG87bQIZ2YgNgR3wqCPi6RIYnx57sPWkKT
pCKM0Z1tm2Day56dlBcNCVfJuLiGIauOgRcMjVe6oP8LEJZFsYrLbBUhaiwM12tqwGrxrqmiq9Eg
WolmnyXNWiUrRyUHjpu8zVCtX99yj9H+MVt/SWpq94qlQj9GOySgc/ky44WocaZZK/27g9I3Ghnq
EF6pL7HcGA5HNz9mmNoy/b2Zfxn6c53xE6fr0Ax+wKSjrrUt9rqj0+RbU3iWBvQG984qMtoNllHP
mf3C3cWGc2yretcNw9PQ/TBamotiJBv7lWDytRhxaEYptNnmFSbHKkebLdVDhOlIGfETvQuXaWb9
1LfcKYdVDJ9ybkg2boe3JD101Wc0f9gqnWSQrUxk5LH7kZElgX9KslafsG8EvKQYBm+s8jmA5NyQ
5laPgqToaZOq9iENH00HEXPRbBBO+Cj4kXy0CS9RSlPlMmnElKdMx7BsZGW8jXN2zKFnq7yWmoMK
PKLI9Y1Bon1afbTMedgGbxxRgD0CI6W5h1A+D0LCye3Wqn6fqDjujEtuRRCuNH8m+RLy6kFwXITM
2eRsnILW3mBqRrXf7ONEXc0KzlOGS2k8AIKM2QY08wcO0XUPHCSyyrumZaM0dtG7NHwrAcCbSHhN
XRbqfgc+0aNO43Lp0n6jz9jPll6EXQJ6/SEQ2GybaGW47NzzCma3htnRHfIzq5WngbXsltAy+vdy
ujZNui8qLfaEdKQ3zz/ETJ6VPlnjFotoc0KBrXg6W3T9G0nhnzJGtmYqziakoDnoZvyi27q7TULl
040sdONhdsC+cWyt4Dk30d8UdlOsgZAyDzBZ6Mp8PynoXBIiOVt3abxYCuispaXSrjIWYHBBjGmh
U0ISYkMIVeqnBntoVZLG5VVmykDLxUBkufFjyq2rjiXXB7nqQSutbyUYApwMCPG66LtdE95jqA6m
zTL+FSaqu+Nozx3gV9hIC5Ph4bxDfjh7oStJKwjI0KhXMRMJGhWI3cvcDJUM87yZtkWpLCKf8AVR
4NMgoKGhERvTtQ3AyQRNR45h/KtdAtRF5UPgydZjVqr7mhVV608dj2BdxbtyQlapTDrB2RNht123
bc3XLvg+Mi5bkbeMUCq7ClDCFJFpADij+UGIT6OQhhEl15kpyyqbXDDWcmDUpXpAj+pPPe7uh0l8
RCIU91jXSq9hq7LtCdLzBnvE1l+pP5nxTqu65mAMUKCqCI+61vbtKNyKBoejTdptbf/icKvpZxpn
7wAj5wwfHrK4th/6Jju7God97FYoU7r+osGF2BrtKVOzaUvVjnY/dySDoGCDyqX3m9F9TseiZnoB
DE4OH/qUA3dbxvKatEClQDXp8I4MBBkvrwyCG2TAFd3lL7hNn+lTtLVZOw9R860bE64At+UQM4rd
qHImd3Y07SZOErzsXBzgIWqIRrmOc0zOM3CARDrPilyIESHXh9sMAFjJ6o7QuiZx1m6QvryEth2d
IL4HIK0SDsDuEw93f9DZorc8OGhuC6ABw1oNG3bPafNilkQ9Iy94HUwHIoAL2q8HtZO1oEkYOExQ
L4Mwol/TF3ilJcTWGTMiDrIziNToEpCbfU60M1MIDbA4BRLBbu9mbUnPccofZk0/gXqNQ4vX6IiI
mLV86BdRyaZThmtmf4XfpcZwUXPxOIWpubOgUqxig9sL6Fuv5TW1dzPrUURAs5MGCZ5a46QhG0dX
h5a1GX1U16rmanAiE8A4g54eE5cnqmE3Bm0IIIT7MV9G5EcTy7sgARVup3ix7pyGWVBTkPo2y2FV
OUl3bvhi7qgOLX1n1D5/HTVgXTKH1JJNYv/AAv8oyLjzRJJ3niW7O1Mxuk3rDnduUsqTLGs2g90m
jyeACe570ztnXUjisY0r0W1ro0vKDZuJRN+J9uCgsYDJswKQuxq4Gek6EWbm0cx2SXNXGAw+ccYn
jqc3tGpK71Fahs4ahJ+HdyWTpFYB3dK6d1Dug3a0+ktbz5gIl+B5DrTBBuRUX9ixZtFbpH1a5dFA
Xehe3GjbUDRk/AXQOR1Uy7G9oaO4NK3OH3nJw31Y3LmqslXSX1ZyTrvqjLua6yTy23QVVDoMhavU
DoQDIxaL9ll5qMKC9LXHANsEHMAdeQrgLcQ7ykwsn+NBGuZOX1jRzOcntp25e8y6+I3R/7tiEGCX
8+JFuOoCRFAIi5JI5obeq7TXJv4+ZSwqePZkT7LYsVXw3/D8yjI8pvUDJbQ9NK/lgjVAOapYb1WN
sd86IzA+tKxXrm2VPlnd7NW8+tX8YNSW38vvrWweouQyzhHhHzsLew91DmZSWBCRsu542rGTz1Jg
t4yufa9uLCSt7RDd2YNBl3zQ5geItavB1n2hoAdXj0xMngQgthUm7iudkx8JlckRzAnXb+vvbpWv
Vc2AFx0QjL6dFfegsvWRcjonSs8C4K7NoVdwYVP7lFu0oZNqfgOA7I2UE4R4NRrlhKsd0XruqbVH
Zyeq7hqPpQeIk+JlXsMQi7rKy+cLJqGdxIMfIqWOPqKR8FL+siZfwBarcaxZRqPmSPaOCg+q8vue
xGOprxuL8cnG6Ed/5Lki4JcO5uS4EzqmH2mLyD2l4ZoFUZc/exXkFfZbMtv9kbuYZQ9rSEmotJLm
GIbvskGkclUrE7TEnZ2dZMYmUZSoT7ep9dpuoepT2tzP0UM/KPiMn+FosM42OeVeAkvxQip+MP0s
t3jB5csFo+0zhhGOHrB9JagG5IOU57ZJzxMg19yGP+ZAwCSVDaDdIrK6ALqHoia2jE/ZmyfzC3Dw
Ffdllv0k1rI9B0jojRiV7XJfk3IWD2KVAKsCi0iZavndSN4R3kttL63Ic4xzaF618loJ7nbKVQ0f
HHGVjJ9LW91H7qEeEGXE33UWbGrcbFRj6+aGp8JoGYjow/O5blk+NcMPC9imbXk5SKmcBkDyrwZv
KRGGOo9nZQ+buG6peqGkzAWIMPh5SgAesXqQ6fRoVWcpxoNBJhUZs7uirfzEKPYqofBolNcVQuHO
OfVl/+oo5Zb4dkM52lECTCKk7vrG3Qta1wxj65oWdGjdOXL2AqatkliHTDUOqn7iYkys2Utls4YX
TMBssovzb1Nx1jSi0519ad/H/ciOjiFR+GaFFASDSbLKe5+4Ht2mREbagHrRiVTC1ViH0BdkvYnp
vmrU/quYV61T8gx8Mxv5LMCt9LaxKaeLDgt3glxg6NGlqPp9RXuRGge08JtePYU1DeFAnTvjf8vX
gcOoST7p9tNI5QOS3HcZlRN8bfQJSOelaWCRPIh93x1YMz616I4z0lsyQTdajF5rx/7YVI+dIp4C
dt3x/DHW5lmngx/J5mCqMGOWHY/QCzxDewk4JUTUcaq1vIjsztesXcpIYiQWcxyPOTyXUD5MJAlK
5XNuB581JVc11BZot97g1rux6dfoIHdBvKu0apskbOIsgvkgMVxCg0BwVDSj4G6L6ToqL0X+fSCU
GG4qQPwUtxTW9iH5KMGD4H2FaBbad3WBxH9vcHixzg/1x9qZd8yyt3Z7N8/B2sTwU6nPrMb3ShPu
JxO35L6xmq0r5oNtg4djxOfmCl5WQTOD7K0uHzkWNkrdPhao6Zm7r/MWrfWUvagRmEurua+4MRtO
fUcs0TpMXyYmCmN5nKBJwor1zAfTfjLbDkNHupriJY5kSr9hlj5mBG/16QZ+o9da1TZIe98FLkho
272tQvBF/DIFnqqlkKNt8ZY7PPQLK5iwLM5GAvM2hWIjepymkySQMcSumQh3W7vkoqpebJrPI/DB
PO+oJpkJhaGNFtf4MeoZ2a88xe2LnnGjCetjFCg/Jge1uFusysIB5jffO7SQeQ603/meqPeh2/hm
+WO0ntr5W5MYh8RJqX+freBXhgkvFYLT3uXcAFYPoM2o48Ir+5IluDhq069amhu2uvuALiE0x88q
EXjlyn3VNRq3k2Zj2RSyma87yNZwCvjkypyijFuO1qwj0j1ac3ydnHGljiwrgV/H4LQbwKy2/OZM
rILMrTvw0nOxQhcQaoqLboYYDlE5udbaEA9xvlMHdPXLy52kFxqmjppDGlAuxCEr1PWLJqb7VEeo
DW/ABd5EqUxYA7Xvz9F9nTLUS6rhSfGLjOtVUV1KY9igMEeSvLfGQzjQsgn9kKUTD1W0aQyWnzTu
6ilgbE04FytaP84/iFjzsya6U4T5XYvccxAuoIcQnAF3srH1Y+NBrVniteI8mzvT5tY5UrdgrrYz
GtPQXkZTe7M4qb8aSuxY7/2BMiPMlz0hBORncg8OScbsWd3A6tqBmPbVFBUu8daGxVWsE0QYDJ60
R6RCLnci4bntWXHuUdZbsIiqn6jrSdLcaYl7SEt3W0bVnUqAX0I3VqFAMFAZkNsQTFcIJxywHK7G
pTLzY1noj+VAr3g15hJk6LFLDmXeQlEg9lt9iAOxwlKNzOjDjfongWfYGKZ1VxmUir96NOUV0pNo
+iA3hldEgPUpBcILh0nFFqPrj4Rach9tktfA/ejtj6g72+5Trg/+jFUnL7QD1CU3B3LQ3hFYrynf
5jp6jZnaNDNYV3VeG/W4C41yM80wRwioKQzSbw9DEe6WXEr3EcodonNHA6+xaqPEc4M7cbXaSzkv
jWbnFSHjUezzujw002OWMu5ooTg4g7Wd+Bs18oereOBvYH1knjWaO7sfdoKEPBnQkcrkFOemb5X6
gVBTk/5K85hMdCmHB/uYKopfJMMqBCd5r6/uZzy9GbumqnrqMueEJWLdzKk3hI+qzmILHkTyzY2F
P876vu0H/E/t3o77E1fDyph+hC4lm9C2EAaZuCwCxXmnA9/Tin2J1zEHk6CGwWbol8prM7f3sBsZ
KFMTWvVKpvcpEVE6pUqhup9pb6xNtJ8l8tHJTDez+qoFsQ8h87OOfmWskHXjQFvpd81xsff2rUTX
T8iHPBLHvdLHpzb+qbJL5nJbkS9Dt26tTShdowx8TIIkll5HEobLqCAyD+UH+mjF+m6bpJW6zAA4
VhGHLsob2ulLGja7yXT4SwqOVJeGLrl/mNFaxUWLAKdkTEYPRP5CgfMFQCBhL8w50wvoSW+MTXx8
kQdPiX+tvJ+65sEi1kPQkuZIq0M02p9dN5MxrtpHBWKVi7xcoR5qyOHiOEqd2it/lhx93JZIc/dV
Y8NsiJq13ROhtuk15HpA3bHrhPTKLhOAPmNYajaHNtvGAwHhaKIrahxE8kFxMUsLdsORiLQwR2sM
RMDpL8MUHNoUVS5f7K5J3ZAu07yasQpOSuRNKzwBDDVPU8oqMpW7hD+4HY4ufE63bHYS/Pgwnas6
XkURU0jnh4NyeFrCaIqBCXS9FTkg/6WKqn5l42sbzbskQq4v9U3PhJeg8ZXixjsgG5WKtJartFd0
v+l6ysXvM6/lZvpMG9e3KmCb+nuotVwbYNCsfGfXOx1bIfdq0l/yrYEwsqtfYXjgo6CEQibNwzBW
p2FWGcLVXjFsIGJ6SdydxuQST+92LL2aFJJl6IvmFAXGomqC/RvkVN8pXfuhECR1ZzvNPA1AdsLp
MHR3s0KEBZu3MQVMO6zLcOdml84ivwJlH7lsxVj7Q8FqGrL05MWSV393l1Ni1OWxsk56NvHQcQt2
LupUc3IeHCrpqgt2lXgp2ktgdjsd4HRHToX5VgHszvjdVEwzCiOmsGE/QnpsfrJmVNKmH8K0oHXq
s08Rv8zIOG2DkL8Ozz1qO9n23w33PpyRuoaJTytDMbPNLHCNssHgjgB7n6rnuqx8FjqzOu1GVsI9
I0W2Z7COlH1+mqBzGfa8nqxHCfSH8Sx0GO42x1p505oS7cNGq3BWU4knnw0egzQJfxjdz8x9ammj
+vwBx+k20/CNPc7NBziI7ZBSCBERKhirORJCy/jNcmev6+JdHR/r6KCGkHXacp8aIaZSnLSKcjcF
4JxadAq645nVuuXs6WwmNc5jN2CraiKdcy/mdYdhZzY95uKReTK0bJUQsZbNPxEVe4YgOUl7t5u9
AbsnVEaGY6vBxJGoS/akwXNXyk1hV77UureSWnQZ9ypikzP9nOdHoM4+5g82PJ8Fx7iBAlXRGQOo
bO3B91tptjz5K81MH2PbPCRavcfUrZHzFFF3hVa8hWXjYad1o3fIxSdrYoDjL7GXuoayypw9h8Qb
dkAObAlibSqg//mMMTj5YSaTj0fo2Cmnqn4aqWSAuuLki3l83hSA1lmPW7raMBiaKFHldG2NYRuo
zXYGoclIhXtG/UpmE517i+R0xJ9dnaaqIWyT7U1+AbP2bKMvDGrwgXO4AvKyY8DYu0Qmk4yGMNN1
lFWkfY+ikTrtEfSWg/dyzmPsZ83KxuaUFfeVdi2qJzF+EDq5b52Kmcm0xgDLJs/ymvBYCPAI3a8K
MfH/5uq8lltHtiT6RYgACv4VAD0lUt68IGThUfDu62dBfW/0zLywddTH0pTJnblybWdA5Dkz+/QK
cRfSxIN1cGNFuLowKWvz6zK8UDdm2nvtNey/7IISpmljmQC/oycpjYf8dWkuLWvWpApvMYYnGoJ4
O6vXqgJUUUMdmpbjaLxYnb1psh6OoXMfLR9jwYdLOmBe2vOAgpkpedBoHUEhRpEqz/igw6d5xKVB
uJICJTgLb5O6POcx6pjFnm7OBD9hriIGRa6LsE3TQh+EDYscW20llL0zmhs5fS5cF8FvzOOFEspZ
s4JZFMdak5sQLLtbv+hkDHsrfxsR5myQ+6o+nMl8et3QPuSmduKUfnRqDYWKILnoxkDkVBalx0i1
t2WWHDoTQAm8+eh54Mxvsi4a4UvDlaCfml0GCA21kWef7AGg88ku0bmVR5Ord6oc53TYlPRycavE
Qp8+UTvlSZq2e9vA3zv6nRh3YC/S7NGp5KZ1kerGdhuFs58liTeFIYcd5zEuTbjExi4mS6che2su
UGnr1QA66UTxfrSdm1HLzqZ1t5AAmyTyJZc/tQm3caQEpfNouVDtnLe8fulT62lupq++WDz3ltoC
X+9JeVgnXYoNAmswDMeqOy2FjUxd+rl4simazLon99RV8aWPq62orwKO12ydhnr0YpXxdvggBf2W
AC9y/SlcSm31+PKp5ECHGDz8ZnZ7aWEVxtQOpcPwEvKnm611NzbF1mYOpvYd1Y16MMRLUNXfbZtu
Gqc9Ndx9liY9geuPneRsl+kpNhgnr8v/JWU/qc3JR+P33Zm8e3gwTUx5aewL/OlGzadr2CFuHngd
yGwN9CUJZzgaqPmR9sZGuB++WAms9j6i52LZJcNlch+pa4+3GhuuNnyzEyvxJUuebQzkjbNd6pc0
v3PS6zwXfnctpDjVljfeV92eQtiO/qMnSquy4UaE+0zZAXVu3cyviQU66B/WR50vXxms+0nhZBcb
21bovta19LSSI4itJJh7tPCy2CmVyf7+U2jG0UrqvSbpo+zTl7SmD4qzE5M7JF37bnSuHQJHYT0s
GIRxCe+iejuyvndLelOuPoJqvk8wEBBc+XBnAQRTbjtmMkYhAlvTNoMi0B9vF2Ft1sGHXOhJHEsS
TOx/QwXQCIWBTl2VgQOlo74wOUZNOa/NQ8kbI5JMyKNjYjDUZYMvm2mX121gTWTlJzC+4Zuy/NKA
zf1sYmes/FbErxRPbhZQbLJmKEpDCmerLLTOCcWAMZrcKBk5Tj2i3nVylI/IflDc8t4Qd0Z3NrBJ
Z4y4W4nyaQH2sl6cFuUgpyZr2Vq6uLd7JcjmeWfanwLWLWp9V2pBG/6o1JXYRJJSLL+y9iPtnWQe
qccPMQ43rAUGw+Rq4eaW3XbppeQiIFijbN54SygBf2q+3VJtYXONrcb3KvuwEgPbOZm1irXe7YIo
73b2ZydiLsGwvKI3oBOoHasfQ/Cq3CXOk9TAjGIP2AyLwmQrp/+bz644Je94RS+J5MACFz7vbmXx
Kc23kjgsjt0fpWazLMKrGw1+Mn6aytHtzSAWz7FNtY4Md+QYeR1/Rvc2XrQXTt/YS1q/VZJvu883
zlDTILfC95E0J6bfMbu60QVazHFC2als6MxTfeAFz6X9RBy4NMiEhZcCOSzT50uqad7MLmmQfhlz
LPWQhRbzXlpzEKrkGttDM8U+BWp+kysbNccibnw5VXvrjO4OfMmjNOejY7gHV7f3an92hqc5jZAO
0FI4243ui1X8miXPwdEhIZ+iAbf5NqQl2WR3rZHVQAa7vPGgoAUJZ23cKhsjVh5xYrACsETysnCd
GyvPtPob2XOptbWgBz8/5rd2BYGqstI9adxA9NPBNsZjRC1dr8QPraRUcLwOnfIlOvDFNoRsLO6q
1e26Kj8u8Ns1FbWPQWtXAM5yNkZnb5UyfxwaWpJiyh9Wd+5cbM3lJx/Ir76l9sS9erioLRHy6kcQ
I3S4GziMjDpjuihJw1Hq2XSYchPIzimtwnRBY+aN7oYvs7hTbGObaFiYm/ZUZTkjGf4VL/3yuF4Y
GMm/dRbPXTbvbeH2vL8GRC+yojG3+l+OUftCVE+Fq28BD4b3fY+UFxrVwXS/taXzITDuGhjtqXNs
Jx1AZfuUQdKwMR+k/QtAlV0mlR9b0TFguw+yYsikpr6jGZckVC+SJAbHDSNMO44Oa5p0DToMG3Uu
zgjvJwBqcGfnA1mjA+UkfrSiANEEKPIjyLRT2/FW2v1hjC/6t0T0JUH5QW9lwNNiyVu14QQutAc9
ohw8n8913/wCuKBr0w8Xa7dCQeJ2WWNuu8iJT9JC7Um8KK5u4uEkWM4iquArzUb4Zy5pjtZBx+4a
wc6iwQyIyDaUDrlmLVBtVhoTz3PS257WMo0tFsWXrFJa0z04U/+lh11wIl56GDNen/R+adhg8hIl
r76z2dZmHUl+/KSmiNmmRi4je2a2cO9mfUKkE0oyPZYYP/qiv8cvsmlEsSPvtNX1LlBMOjMQqRVB
gnohK82mpSnLow2STdL96ikqLTTsAaEdcPo8VHiHmE5CV7sbR8DuSXXttOZs2/iywMr0Q8uN4s0Z
W0R8Kwoc+g/4vadNTjVGNXOatsJNlHDhzuUGz//d0Pd0sE1XBedGeIW750HEwBQ2DQ+UEb01TsS5
d4Rh8aTlBrob/qx+3CTRd0zSteXNLzUVfKvY1LBKmCuWCr1IonufCgUDylPDYTMhbUAKnSWgp6uC
KXO4sZjOLfPPtHz3inLgxBTMObHKErOPMBoPuPOPEa+6d3csRQu57kR1/Iljydi0z+X6yYs51LX9
YbF/HexLpQSOPFPHjvOozAiQQqmVmIOw2/vLIJ4x+QV6SHFQmfPxdO2rNtC9SDoRPB1Xk1B2711G
CVuqBVbHqDXdVcSsUsj5Y/nmwLSgczFDXFX2Q0mCSm4nNIuCkwCDEqKvuPbwMdW7ub2j2eMmm6cg
5Hk3DOa+XK5b1BasFiEdtgn5/graTqjVe2UdwkXKM4tmILOrpa1z53GbNbewz08mrjOcFyeekFst
5M09B1mmwB3rLxG9s0DfwtE+iSTamCLaay7+rpY6CSR69BCyATjeumprkPMtaOdopHWsRHkJiyho
Ph3ekD3OwHVUhNKOLUi+lvJZGcUl79bNHVkhGe+qJN+M+LfIDtyX3M3DDKWZm2FJF7S8q5uIeejg
0eB2UEyF5716SHuaH2WJgPBmGG/JwkHU5ipCPmjkLbUkfilODBmeYYkHzUCbjEZ+0PRICD9WXXls
zPBLGHyK5VTtE2O4VzL9TbQclfTS2rVoMIWqbnDaEx3OdjUkzGnmVFQWqFnLXk1UT3BW8kbIFG0q
AgO2yCC4haNfrEihipRIU4+3iUNJ+KQflAgxx4m3GbdICoI7h5N4hoYQfidhvy24lAG6eKIe06/t
BfdLFVxrF54VIBlqHeFqfWcY2HCWk+vRX8N0TR76s/FiKD+k6Z8nHIxuCWl6hsnCpLv+nvWdTkpE
iy/0oqNftUHlYqITj8qk7WF6oecndxXxaLtPPRu+juWDGjnUMD6h53gCH10HaGfQfWutD8+KoMEb
Z0QPuvm+lDAQIQH2/LcYcOZ9Vu6DSJV9BYk4LGMm+7eLeh9V92L6GEtEIWOTutw7jDSYeWaJjO6h
FtwBC/ixKUUt2Rk4ynYTH5LyQwI+0AfzAYrAKVZMj+PjjUwUirWq3ews6GEE/cz0PA8t1RvjG3ld
Txs1z1AAjJjWXmFQonEStN2dotxM1EMRr/MaFrMKZt/Uc3ahPIDEgonSo53HZPDcMaL01HF/Rjt+
a5DWJQkFHBL9TcPi188D94TpfYGtXrefsog4SkFjZ0Cd6c0tC6ppPqgKNNNWEz5YwbV5J3wFH+PH
fDSLW8yhvBuiAVTTfO2X+oFqwRtz0v2W/py4VU+rndGpvHHtDVK/BvTapjouS/7RTkvqVaFBN3e1
6t0NO82WeL0vteI8ZKLYKItpvCDuXi2zT05ZrEa7ZeDyCn/xeXSNb7C9Z+qD34Y2ki9ONMGFs59L
UFh+pZj1Xo1phyk6CkUpYNqFzYw2WrYg8kc/ujcV1yYzysGXDzFnBE82SvWgjkxGIejr9uiX2EEH
vTPf+9GgrsoohhuNF7tY2ibIrR4iCbNiVIX8jQrPrS3TqwuFcIsJnTE9y9xSkQwrF9S7ibHUDqNG
nrMahKBfJoDKXLG6b4cmSQ6NjnsfJliTXOoUYQvw9iuMT5mp8THt+zBwenBndBf8sg1be1OLcG7E
3Hxg+Njqqq1S24m+00S7LK9eYj6/GXhRz5zVjcCK4Ka6Z3GcXOJso2rLsQuflbMWI/8Z3664JXPO
wPo1yu8mOZ04+WxW+4XIKlLv82bFP9fMTov1hI6Hh98QJ6Thq0Bz2S/daC/sgcG3Skc1nSZC4D0D
0xq+dNO0teLqoHKerawDsDY/Rvljks80Xj9p0fwQDmN4IhSUPxoOphQxqs9FwmWxeJ4NNpsmTW/r
qasCI2Ve1dlfQ8cSZk3G+JIDid0w2CK3aLkBDdnYWuLrKCruhiD+pnVFkN2R/qZ95kKUHkCxMNAE
m6LEaYZxmGGvHBlyyQwCQtr2fpgx3pl0qreAVqF+t8iPeFB1jpfM1K282Ub6A1gKjy5g7I1o4xPO
R2ojJ40Go7Q5avX0mSJI7UfZoKdNw+RjWFMeNRWHuVZ6S1LZzDEylcteqW9Miygm3oWKPt8J58sc
3SaMbvUoppTsa0FzK1KVeT9uZxJTGvsfiFtObPPGqfEjTzfrwQqx0De0owvBgRYyrxmYCo5JEHIQ
slkXdBpDJZ2ItslOBuUKMZbpeKANvzn30IZU4mA86VG3Hzt2ZhKJy32L1uVGnzU+B4dXKzU/lAIe
B2OeXOKPUAPHCLLY4VTwDTcZwwxnw4iwRs+vjhxvNbPLLMdCPe1b0n7me1F2Wyn7Q2h+wc9hOcGX
4z5pKQ57y5tMwJGwDyhFZ7qFzr6nm4T7/C4dt0if/lTvSM9vNZ3Ld1IF+YhOxpxPQTB3jNfS/EgN
Zk/dLRtsUz0W1YuDaDQQRl59rIs8ypDcnn0n44nMCrMehxQQSSETt0sycJEkClXvdcE/R23PiX1m
3a4Y2hV6CmjxfVRnlMYXiWirZyoiJPaV8NFSGyY2r0OJtMvm2FqoBgvXpYkNnXL5gmeNYoQgKUlL
/nKFoKDYS2ZW9xHTgeY11sVmu9Dt7NDETPQXb5Wey/ZYYcOBO+ab8OzzBxSnmTtwR03oCQnDDC8W
Wr2aQdbpQqAbu5Gbvm2+D9p9ZbfelJpePG8tRtty2cRgretw4Pp5gNa34RDvuw61pDSMKuyOBtJz
/I0s6hfdGb8DC35DTv+UJd9xKhHpeowvTJLfQYgHpryE9e06QFIYcGA/rusPWRA8YHpRMHJT843e
t76mDMy9sCOA+Zt4akR/DlFOLdrB7FcXCbdPXiuemsnk5/CqSMzPst72QwJLFLUTHROGZ++8LIjS
pnZbtelJ6pVnDclaKMJo7zVtD3WRUe4LCIlhxHopOUXDjwiv1TVkbjuw2Y3iZqKFHAdzO0OUJ1Jh
nqByeh139Gq5Vzq823FOFc7JDh+J3Ho2632Z4ZPLH4t0gBAaYwd9mMeN0XwtNTZ6ca3j7zo5tpic
8Bll483s/oTQJLSo8mBWME3aOOyw+mh6zCmoEXyz572FebLEaPzjtqCqV48bH+KGm7lidlvL/bVy
VpcFkXMyfbhYaszFcCSwz7+CK3xdHlPq2TXjSZ12EL19arBph9vE4SlJn8pu8ujg8DKxTapfnKBe
6XBt2kuC/uxKCFGaVXlhPvl0QzC1lUhucbhbTBzKhnKYWEp69U6pN4SwMI6tPGKvBWKBMa151SLr
NOZfEafZvnO8UD5P40mFsjXv1ISKcN46C1N2CK2eWhMYrD4mkiDwr6ZVjgOpXfpgkDz8fXO5LcRr
k/2y0ULdHbYRq6WeSK4nvBvS1itqjnaaXxUHPXtcrJ922Ef5u4nhs/6GYBRI18d/ahVGoIRPeoWR
xKwbdW9DrvDtheJk5II2maqrI+9p1273tMtjeq+Hr5nCkkAKzTrQUZgfbId2DcmstrZLLlvchLZm
mMdEY1KFYgF8Nkon7zIGfYgsP2TD36xFwcI8J/AeejN8cM3LyCXJ1hLjGZB/UI1o7aKOJpi283ds
Fs5zO3CTCqP6lcYTiwSDZCDQU2Q1MjWXDgqyXeymif69ITWf+u5dlKlNV60ognFCmnKUu9oqo3sj
/4LdnTNAY6lSjI6kkiVsTo7Db1HNL1bO7ok9jFfwDuYcT6f10IYNtQy9tQXy8KYxWP0s6lh6BTcF
g3EWF8sKza1nwVdiVdvEYoy21G/2I66ZC8Sly9w/qXzsDf4iOsFhO7zTEj4M2Cdc/hzGFQi3gom0
QyRK/ZwydV/SFpGde3fG7smAyfl11mDldZbZ40yIyCqXYwOvq0PTHOVuGX87e9+Mj7VydvJvQ0nv
Ep5ePNE2h/nnbMTqahF86je9jhCHlQa0dmD3nWcZ9y1GkoiYUpzX+I1vyunZHYxb131XyO0ow99g
cd0c9XxERzbotR3PjcG/Ji6O2YT9BB/3eJXqUAaCi2yXqG95I26Xgvl513BnXkKqgs26whorWeZb
/G+t5VuW5uWKo30jt9IJ0MOlG/w0jJdrnbRUAnLkKWz4G6lVxNuIkpJTPgFyZud/6ZSgzevxYvb6
irXixYlaa0943CWTyTYcqpRUZbfJyizGR8Tmp41MrDLrIe84etm1GUiF1j1RVdMBPqSP/5v7iqjB
bCxjSrhGta+5kp6B5XtUQ9a3fBY0T6A1woSb/XxsJ4LP0bNTDfJG9E28GTKHBqslPzs6DdYLo/H7
0LhlgHVPaaNNLq4dA311bC208nEuoppS6axLU6CVF/Uo/SSx8BUetVJMwTjG0EQ5zbbTXN3kC/Zz
7NH7uM4+XYFBgQOxtuNMd3DtduGVCmgSfYzxCjvZpYkK6ZvcyjapQlp0Kt61GRBkm37Opjohv9Ka
2ULyb7OacXaW/yDhrH4cbJl8bBmo8Bfi2SDkoz1TJTryHrryj0s47TkTgj/B1pD9vWkwz1g9Br5E
kceCsadX83Ry6aZrSk+1XRjbjGYgbDCt3FdwQr2kjh3fbezSp50YQmZKiVc50G7RICevyS+lq9bb
CSfFSJ1oY8xWahu9BF4S5w8EMfb4JThHYPxcaqwJsmDrp3/nDQ7QgWTgMTLY+aKV7DxZ+hm0Dk9k
tVGi1N33ZYGPPgPGhrJR2nikl4jJNHuflmB3mGrJyS1MTn8/NmrVQI7IHuYpYzq4PmS50nJbX7/8
++bfQ27a8xHcGanqvy//vtnVCqMUfbjQ/OQeuXyMpv/35YzdBq68RoTRkmlDrD3iJCOZabZqqR77
9WGyw+Wfh7/v/fvDv//7/77393+7bvzfv6wC1X50mqPUeQuCbQVwMg8hZhatTdNAUdA1bL27ulpE
WiHhwOdVVG+c6IVJ//OlWth4u1216Q5OHfpgf6sTzkP473//Q2N5VUkrOPl8VKqRbBxUhvn4z8OQ
0iowDniDBTGdZrbsteTT5tz136/++WFiVgcdRx6dugXMxP8+6LqW+cKJFO6WBsRBLFcIs+aJidqy
wxodlnN3Eivk+u/BTJn16evD//teWCv5QSkGtPTUZqvt7NPfV9zjkaGyGU0CPcPgXuPNXamLLUcE
uWvS/o2ab42CnLjrzj3QHryPYbmVokr3CKDXuDeNkzNlyVp4nwBNyEbjpKT6//lxPEXLKX759yf8
/aq/n9qXfEpCzSo3oCKUMxrufx76pWpOP0D2PD1U09Pfw+jq3IT+/bHOc8B8tEc4MMgv7KZQ/ehE
I06mWRKrcewaQys11svgvIAQwc/AvUQYd0pZaLdhjP6hpM3toNugE9P2ztDpwmZs+y7IBeESw6GO
scXZjR0XELOZ8psIlvdNL9wjFCocymR0NiMgMy5DaXy2UvGBQcfctobaegQsEFpRME9/DwQ84TAM
CtaHnia9KaFc2FcUFtC+dIGv+6Hd6KdoaT+zLOpwR2OWwSvRhgCCqyh6ikKjZgiXwaZjwIVgxTme
Jm9IWJT/xSiMXgo8WKrVcGp6jDG1ot4vg6XuC3s5FOWIraCd5MGyOaO5GE0rayaJnCHHaXG7laW+
My2K93K1bjZTlNuMjvsLVU3ykIyP1prTj/B7lwO3CgEAYyfWUgO85uHBdhOMvqmyG5gvb/TF3WrK
FEgdh7UBIhkPB3erThGXKCPdp6rq6C2xEh8Ft16gpwwXnLnbdrW6zjKS+9JFNmuXLj9LAC0B9sSr
vFnsTuHQPsabxESlTzQ8jdBE/aamxQLc9d8fTfkk4YdQNU9lRRZhTJbHciY2OIdMpsBUPVoKcRas
KX8/ca6R0TUum4dS4HYB9GvtzBytdXBRdGZCSRCn9c1QJzVDPtltJyPE7NK4qV+hNd3RUbye5ou3
Rk37DbQIGFMFR9BUV6x9YZXqtVQ4nNK+UuzI/yxX1+4iUrYDEn23vEFBHe8skpArLjQT7bwXa/ni
kv7KPMJWrWnZFcLezbBU+guvhdjIorL9eGE0CZcr2nGk7UExUH480KaSyanFyrl6TcPot1Rn8wRl
3Q2LA+IQ+n8mW/CIs4IBe3o2C4hlf9TKhHyMXZXNNeqy+9kpnHvwoV6VKDazhN6+74Q+7ATCUbWW
00zCujPc2oI8YlfcDfVi++/36nRVpYWJk6qf+kvfUqEYqd11WJjfk3uXuxRp5Pr30Ba042T8kUJX
FzJndnyxFnEOxZoaldxY25KnqdUidVdUbnOeEj3bapDDvQR26qmAH3dCIi92Um8nhvEoNjYbYRef
88qKzpywVf1moLOZwXTirrdUJDUxRzvTtSu6SXioI04RsqrcDVwkVBUO2tu2mwStzQDc/tASAhjg
zloltbap5U0Y1rh57R5DjEl8JUIsD6q+n84c+JODnuYgSHk3/sHhFpA+vCeclSdL/5Jv9dGnvlZG
RW6vnYhNEkSdBPPZUrkZOq09KwTDJ6P/D6YeMJ/KmLBHmnFuLLaUU65RwR1rTE1DzH77Fou6S6Dw
LoOF4VeNRi53/b3qAnyvaRjXrh6QjFYcv1A6+1qapJMUNRh7Qz38U0fN3YlJqs3H5clsHUypbUiE
hwOglfb29Y9nktnhS44RnckU4x7+DNXpEt9c4ZJJnRIV6h2BkrpEN9RkaNiKGfPSjDL1sXoa2vu2
ydGJCte5jUi+ntTObk/ZRBMWkdqQFlJ1uM1lPdxOWnRnReS5eamNoJgpP9Np0dgIToSBow1aoODc
2TvApYkoWneR7j5X3UyjQ8m17o+/047jsDGcgzqwNuNFHw/MSO71nqCpq1o30u3EfhrHv+aWHH/R
/DhgxT/nJuJH2uubeCmWD0q7HkdBCDxMVUCaSZE+ug0BGyQTXvbsibNSsQk5RRyEmg2BpuNEqSFK
VQxQryUjVDt6dNxEEM2aGiKphbnra9xzf4tUaCKaF1WKlSEW91bdGvvOASID/C3qyRKuHbXNDCKt
4NXuJ3s8mUaSHXLV3lBKkdAvRZDQmGWseQAFYeNAjEEOZgYGatY4ZhgSIPj/8/6ySfEoYuyPKI84
MMcpvumUtYZO8ksSfIB/IN5xSdWLbmLbLIcHNWQGrHYM/a3avtTxrEDV5Q3lZshhqkynwKRLdM/x
/DAOLh0shdNu6sq2XhO89Ktxqtq3LFyXRtOUXemAbJlGjZLKOI4u1kMkNeUSsVhttYTiTq2q+eH6
PUDi2DYF0QcXFLynWWyf4GHs2259iE16euJkUf/5RM+DceNIsRy6HhP9JG//PnDLyBgzLfhtnaEj
CEJNVUVlFMEWF5ojg+GEWxltEdq4lhDx5vQYhJEHUofnMM3EhQuMuAAo4DRQ0hgB4Wdn5UZy24Vd
gr80Sf/5qu1MlNweMySy/yb6o9CZoe0EUGle9LmlFZE2rMAxIbZnoAKiuBH+1KmkAAdC6tM0vP6V
9o0JZjYHFS3TQYKQnknWCUt2O3VDHUSVs9NhLiO4mtO1m53fNrbTneXQQQvKglp5qomr+ceNV55q
q2/hj9u+pVM9mSwUzxU0xGxUJdnWeJH3jMCuOmNOXIQq6fawwEUdhQxARyL2kyQsBW3vVJuIK7rV
v6bVdrDL+FcVNQ6fKtGfhsJhQ0HRncnBmV2Y7slrp5Q7Y1ZuM5OwFlu/22JICLHn7mxj2M7FeJkE
zfVle8C8y0FnNq9Eou7rnorHOPRHTWhb+tA4SHbu/ZJEjzlMh2k3YpWGZPlumIX7YGoWVqQmT31Z
b9wEn2ZPg0hgFuC3rLCnXZQMWmkkKqvKclmaZjtkeoZYVmVePph3haxobim5+eHdGo19acJVpPBH
bgtGWLDBuWBMyksxdZD8cojDq5mkdgjqwK32rDG8lDzTtr6aRYbzPDkiSFL4u6njXIxqRRo5CY2x
w0yA7jLrGTtcrR6KKWMdbq6IwYBNOnLowAXoiWdKZucXOs85ZmRf4GeiU7XIxM/6klFZ8Qz0AhEu
pzk7urecUsUbTH1k1kQfIs3pKq7xEVhleHIHIfaKs247y+cQgR5XUSRVZanPvT6+aBHus0pbbrR6
fHdsblsdBSttaOBfd3p8t2pVeWln1NRTMxo0sNxmE+G31DTvy8RyGTFBsi1s+0blU7PRIKUeZ2nY
60QJsSE70xLzoIiI5prlRyRI72gNmL1ieP2pImm/yF9mC1IJZoXGV1VKsqNZP6mED1rWyDtdjret
0bbnyNBuo9Jtnsd8wLoBqHkzV3euA2+K9c68RB1y3lJKVHicY8ccoym7Nc1izMK8MAEOYCVi20IF
QGeMD7HR9FvGHKub1oqD3nTfYgG2Zc6as2vG9S1sbo7e+KABDyO4UJDuRM1dk+bKG02BO+F0D3ks
LlXT1AHF8UeF0B9JbLEE4O/4644pXG4aV0iXK4deHY8lqMOgK8BKjObyOOVj+WCTZTxzanvuYUj/
Hf/+Dn2h1mVHqhY/Hb3CfjJaHGBluWMAMeESovtiDRqodpjvZm1OcAvgSafZDUeqZNtzUgZYhbyZ
sA0ypur8lMJDYQ39lnEr/L38U+3qZysGPBBCTi25oG6m4S5M24GKGX2TCBDhfT7NvD4uoRpuoYNq
wXuZ5w81DuGrqNMnFgFy/xZY8oEimWCM61WsJp1WARga+Xvjq+05wROxcQxT37fzlzY3HUij4p4n
vEfXZ1pluKOzaXlhGyPFF06McGe09qctDQDW0/dCrWJXzcdOhxdNcPtNUyMRZLIyb9TeJI4OwzEd
37pSiQJY0xjMZrGbJ8nzLQyCsWPzo8BiCOZUSXynxfQY3y10ZnoJTlTyIiDtckQrMDzDw2TDnFV6
pOW0vxIUFl6uFa/xLH41w6YAIK30oBCIW4WK8T7FEh6WOPMXZnM97mKHFTdwOw0fOW+/ExQQnRFz
p6cvLZeITZfWdVCivH+787Vs8y8p8n1PexVndl5UpTBTvzCBMjfpWidbNIqPhXyrikYNFqeicBox
MYZHZE11uTZyvAt7zrd0crkMVXdj32IJ6Osbl2LCVSDGg9Bz+W+VxyobGdKl+Wtv9s+xjIJ4Rq01
TPHQLhrz5XaDWqrKvHtVG/GjFWN+7gh7u4JtUOXgCVckdzyzyndmrfenGXBCr4EGoX8kznLQmbW5
NYeU9nXcKZ1d3i19+RabDNEHE0PhGDG4dtDkyVGyAELf8JOMuqwuvRccSxsJIlMJd2VaG56qgRlw
ox89K16TGRAFmD9INHOxj3sj2lQuVJ7ZiX6NUUz+kBGDNxTtR1oxMvM4fWi28lSOAH5lybxm5iRj
ifisN0Cc3NEAAUfGOZby22hfDWucsJbXn7XL4T2c2cEVrXmfQ446WmttrF7iCsNXVOmciIdBxZ2B
CBbmrW8J59wxIpZzXG6weJNFXsLtpA23ZQFyqfbko2JxQ+9V5i9l+8qFh6jOzP5p6/cgNsLgzizT
jyavSfpGOQo/C3xoja9RvIYOe/snkpO+i3KUppT0mcotEh6Idq8lX1lkPXa2tTOG5XnOGCrVbaGj
LDAk1GqGKcbBsKnl7cAKH2mgflIoYSYJnXKCkR9mH+PMl9jeJse8rNEiLRRb05hAq4fNXSpMpLoU
gl1CgZDqoLK6KzqiLWcmKJq6bSqC9DDK+XslxsGuiNs4Oe6DKdafjQVhzDKnILO+mqywj+469l0q
5rJc9x1gBrnabIy2htA3yw00jJ0so1NIbVWThQFcVciBOk5CgDPU/nK7YwBsVnq+5UzFnNlCzrVn
YniCjL5Gl2bSjnWAefQhnexThHFwcBaoCGGH9ja4Z1Rngr2zus2U+ami8xW/a85+M/IHOtYC72H+
H+bOZDlyJduuvyLTWCgBcMABDDSJPhhsItiTExiTTKIHHI2j+3otsFT17q16dp9pItMkrDJZNxmB
ANyPn7P32imyFM4tedh8Ooua0/7orL7A1Oi9ZwJRj1du3bH26NPSzFC8tSJMXse+e5zYOgG/yIMf
m/U20t6+YtmSS8YpjnzgNcnKKYtzJgnzQhJbcug30zOJbZSaFd91WnJqA+j6RQI9IZeewrphXte4
AMBz5FcJWD3mod4htO7h0kA7D9nRWlRUUBMtVT4MDYoNo1xryzMPVvwVxeNnQddp5SRI2zl9rssS
yTnLHBpWq/4IyJ5YWSq/zMV0VZrmPi3L5DFBMzpwCONK1uukHPK1CAt2F3YlUD39cwcm7xjTXeIx
ZjhrFmg4YIvF22kCdwI+5UTvS6yzmoSrLH9yyuaAUPXdNO+HTj2osgSTIBpn7WuxRle+XBiUic00
XfUV608YOgezjgkTCKuKKUFzcdL4zc8Cc+WySa3atiQoeSi2RfIxwZzeCgGcxZ3Gi5ngWLDDHnUz
oDXq0WYP2RfiOsOEBbvWtGa960YuUu05e3MkndSEs2QEuPu87IEkU2xLRUf8QJ9xcg3yYxE4WAHl
PcRhtfbT9ncSEni2uAmxjKFRVPQKU+ymcLElMrnLwCMQlg3ejKz+zNNJ7hpHQ4cIH5iy4A0bbzL6
4hutmaTUQ31Dy+mSYnk4NMv1670lHX3kIBoH6ZUZYGe1JMR69zrrDHQOo/6uiybcSKuHmVJ+Zovr
TzheTY4VT7wpnBfb7khBJ9INooP9RS7uGelcR2MRtt0UR7eZoLFXzekdYXvFOo7cHfTXF97kzIQw
fc2nGEJ6gOZmcmZCa3r6Zb5F15AHYD8ra+M1GFhx/Z68gDkobK6hSVB/pjGKUFduOEWv1VLhAfGp
UbDAnkosQjA12IhJQvYSDrVD5aHDqQiqWnlIEpQBmtoZ0HpmeE+hiLz0AYF4jA64kZsaCnWljrkS
zcnImF3BPZjL/FpxO/lCDods1NcBi5SNIM4pvVcr1CeW5pOOgu9JMpADiYjKDXrUZDsPdNoAHcaC
nTt7n2fd7KOiu80b7yXzKtAt5T6tfkWGuuFZfa9/ED30JktcNhiaYPO7yjz5kX2Tp/p6ioZzGdr1
NqbeY7LpUi5i5uGT4z32GKK4KKhwy2iQPzU0sDaT65kciRXJSu0CUHjHBkd7pLfKO+KEPodWffST
v/KZkJLejIC6cu68NBquiuJYuT4mmOZlYrzKFyg/Uo+v3J6ddjNqcz0Z1Ndrgx2DmiAXtwM0mXmA
S09rgkNgG6355DRE5IjTyekf51Y9ofEpNiWk3k1s1eYqmP3uqmVXpzB7R3sGtCNygB7QNjr53Tiv
uACPqNSDIg3OBRk91YCLbfAVTEPbu0cwjJAEpQVhSNNLgNXZZaHPya6wxbOM+PwWpXFoMJibNcDB
jCecc8qEitlAboUEg3HaPTGxuCYMAzSLMr+8a3duWIFzXW7SzOMBgqOzmXMHjLadvzQjw3h4MNvK
U08lZ0WVxuqQ5eQBDYBXvDyhkSswnWXtaTbsXzOGsc6JWibPGY6aJWd9diIW6qXqvS+MhrXAy5mY
2DVi7FJa63Ss87X003wLiCVGdZdxOgKGODmww8CGHeYhuLdiHAXS8Ob10LokE7V0dKuuhWFWoxRt
EcY1dK0zeqdrW/Ift31wqAUp3Y7BkU6nNigQ/6WwLoMXUiOCIFlBCke727z4C8XH7sPnttXvukZi
IDu6r3m1y0R3sHLx0IpxvmgyqKgW+a+nrkAc74z7se1IcFylubRvmyQ7heGIyrib4g1zmDsVWeF6
HEzEJE3+aQ2C1dSPtoOfv7BncCNHgYUwc+RmbOSJFmW9dQJ5Z9f6RrTPbiYsyHo9CegDuni/2EV9
8o7Vi7Lfqu5DGg7bMPVu9KL2rZKx2UE7fegqMElBLpB6hnTFp9a8bgEohohg9kFko00rrPd0ZiQv
PPtY9CzmWllHHkKWldQmAFt+qbgK2QUioIk+i3XXRvsoAVmp6FjlPublUDY4zEKDK+z2OBzcRlGo
sVf7c37P3A4bUIA1ysirR12FnAgE/chZQbsS0WdBW5CaEtIJ84/HerTvKkG72sSo7BAtvZvpo9Pl
U3vfpkdspt2Eo6lv9qywu8AIgp2BAtHUmPgNh/l0OA7ZTVsWN23A5FO2hSKOltqKAMNiBVnbPaR0
qPKInT1uNOYCoFFWgvNnEvFOZKV5CGva8pqJ6uzoj7TKgFVdatxxa2oXTNYCB2Nkp6ciGXec/bLN
EH2UJpGgVhWvKpv2azWDsasG0A5BaBMkz0CyzOjOWAXjD3KW4k0475oies5RK5ATgOa/1JeCTTrK
N6pAAwdvjAH7qSBSYNv2aFCtOH8sYaq3CFKRKWHrBtTozf0ptjCghB4cRlOW5y4zvsxCGfhGvHEd
+eoyG9V1N1jvmjbaugqTaZUG1vnnT5ACq02ZwyONmClsPEYpq5Ygq0PEkhkKs1v5HsIt8kAwdOQR
S7rkQofDzpaQeVTOSJwsnW8SH0HQwrVrUdTXSfwNehKpm+3PC/nx8JMUo23CU8yxPMgAwU/qYm+z
FZqmOHH0zpQoZ83yrAH4Mx5Hrzal6W7GjklyClTA3vKP0bJdJSbfnI7wSJXOsKv67pbs5Cs0kcfe
ID81mcbvmpMpdYFYe7bHntniHQhD1NnKG09ThmXMJfpjI6DTIopEEpSwMS23B+wWBdZm4exUlHsi
794T3Y07AzpA44zWusv672QuX/rQKbbC2HacEHhMh3mjscMpm7p+cABVOjlijxQxTxDeMCoqb20/
WTTaOCBYFvvut2lGzwXEp+t2Lt9zlU3UTd3FH2V2kk15Hfo1UjuIg0nWFDdMyV5qsyIqMI4hCBmr
UNBKpX5BodOIee9IrkZaGC+UmtN16WcMNWZOoX5sME3hkavEdMoHmZ4pKsec7vA0hhbVWDnuVV8c
KKNPRgfxwZhNcz1LMnT5xwTiPtyh7qGz4kNFO4hMXsR7Pkgmwlz2acI/7IqZgGkP322pN+T/YAEq
nIy0H26zmDydLT0WbpHiqjc9WjOxu5EaToc78VkkgIRGAx0McWMV3uCg5ZuQxteiRWdifiqey9g0
YpZdPodZNg9hV7PDlRVHJAR+sZrjs5njTJmxiEcIndjlE1ZVrAPF0Phsc+NuNqLhOCVwhubxe2Li
uRp16+8k84eTaRnnPHWjG3S2QHLSlyFIxC5LRAL4Af94HUELwt9Rt9NmILocuza0QIZrKMf6ZK+x
e7Q4YzaJgwY9iOPxWlnc/PzsPh5QHsHiyGDd8tYHZJMlZRXke85ry4KBWidTBf99itmwjs4cCZOD
I+tHWVmCmVi8d0aWZk3EZl5E5yJH0OIw7gPjwVG1BrOlozSnQ1Idm/pdpe9mDcJdcdQL5oAsa3bc
qXJ/OcTcc1SE6DLECzHRzbbCsd6JALxvSxd/Z6mfGomjfC6hxCogFuiHWLnpiGQ58rkg+PD9EJWh
fSuz7BP9/bMRyl1fpe8TZ4v1aPt3Q1hBFBlxhk5lySNnol5o6+FqsmEnWj2CrFI/5lqtU0Ixthli
dUKuZ/00Oi0452o64pm5QbKPoF+Df89IY1nDmH+y6DyviA5lJwE3SK4I7BLue/IP5NpFND949NiT
CFt9W6UgBzlc9ZgWtoSholjX/T5nNLgWbUoiqtss4qTl/+Hjscyie6s32VpRgnpLy9ZvToyrxhXG
QVb1DNmk3UF76qxv1SToXPPwvUji67nGYwCA8xO7AsJS+K2mfmMGsUGmAO3Y1NZ2yOSvKR8fEPTg
jax3dYuk1Z4ecub4G8+4BMZVK2iREjbCXDgv0VxXqlrLhLTpJoeV1/b9sQhD9xRRp5dh4lzFLCgo
szpcA0ix54LzMlGM6ymC++C2sCGZzARJ+VaYNE37qTNYgvqrefAp9g132Nr7ZFDxOqwzYgUR5Jtp
me4DM32nX6wgQcCx7dz+y1NgNeSSWj20xR4KeLjqIWiMBRy2okRsX2MpQk7OR6KTj/69TqpvLw8D
GN7hvPeG7LlGhDwUDRt1CTgJPc42IWc66IAKDX5Ao7c7ZxWWwdllMigrmiwGrWupcDbafPFGYB0G
y4fhhiSOL8w2+UoymWFjzThgoD78SLCLcAY957FHz6lx7szSfukbxJx1bXMpvKBZIbWO6CDP26a1
JH6pskLiiumAeCpWv2HJ6maJSuhLrwjfo9RTGAl7l/5QiFs4JnV1ZUeIZAx/scXH1leeV081LLHS
NtKTtkEL4PThWyhaFCLjSaJmXDnO+JaXhNF4TvYqnbo5Om30QSjP3jQ4Cet2W5mwcJpO9QdiXm7D
ySM5q3m0bFrSjA4BKEQ3muMuJqPySzXRCBDLfxNF8FFlLmhbdWf66aOOUUFnhDqDUMrX1JD7VoDe
GqB1MFZiKk+MICvEmkfDxEWEuZKB57DrZYN7iMxldJwpAga6QSZyGJUZGHcB9voeSERQyEenw7/c
k5KoyK+ZAqbEGNV61rtGwE0Y72ZZuQv/+2JkOLEylMKW4zw3Xe3zpXr5Os5/GeHvPJOojTwLAwFd
SiCBuH8b0wPh2ONYidFkRX1FHLj4TmT/2fUIDmM16rVXqR0TRVTRwb6FuCkN550J4EdkkvNY0xRF
o8ZOgSw2wh5ThpSibf3LSPSVIargiJ7nTkaNOk0dZVsp+ovRY+PrDNq00W9EICdigh2cCckvLEzP
s50Y+JAM5OzeG2oyTppTfSxYOeitOkhzmbI0uELW/ZhDxuqfg7d+cH5LabMv9T7VFQ2RfJQfISX8
ukffk82geHFXEAXuh/vMnOO1KhkNDcimsX2NO6flwVVNT4/Kc1ZdPP6sW09FsRDYj4RdbsMeo/ks
ohs0PTu+CHeP+ADLnTmxgOF4+IaaAbdQj8wYC/GQhgySClr7nk9j3XJ9vKTN+5jjlx9c09pYkFkk
H6G1KryPKTC3wAFz5n6XwSQ2XWit3Vafco6P+3kKHzX5T6dOH0Z4h1etrXagoOKj242fUSNThmqB
R+OlXAdEVz2gqkclNmTXOSvzRCz3vh6su0wHWPAU6kyCO5hmZsOVAbqs6x50Q8rQiOfRcdyAMcka
CvgqRUCEkuVML+lIKAQgvRrytzbbxR8Ksy7Jh6egwTvYGcNzTvcHHltw50jzkjlwd5rQ/8WqTC9Y
zAhjJjav1tAIlqLR2IRq07XcNnMIZUDRRqJ0xEB3ByB1+hBw9TeprlkJWrj2paHDNXP77kDZQV/A
duKNCMpfpeIfiPPnmnkpA00kWknSrLXRgcwJ6wP0xAx0eXaV9Jg8M3phIqkRTvT1744m8TBYvwcD
rlrJKspHYG7dsp+Qt6w2dsM9Ps7QJrCYyJlDmZsQTN7Qkm+wSg5M0ZfmnlUD4xvpWFXjtPNzMJlt
T0kBW33LlO5a+aywWt4YfMaVaAIsc9G4d4uq2g7F6G5sKq2kRzhfJgRK9oP5XsgRWD8IDAfRWEln
Z6CfAgCOxO109PfNDE6n4oCxLVPjeZhYtGYJBwP7DeQHem4+UouqA/E1zMXLPO/TrPrdDd6VHfHb
clfsJ1BW/CLar5HD4M9ilGXMTMq68FgawclKMH/liLODyJRHM5ou5QhvxEK0syLOd12Z5Qu1h7kd
fRxIKDoKpPZdP8fM5n1Gii7T9/apS+qHBjkR8ApATt1Eh0yLB85Xey0sIPB1sfAjyhPHDZoqwt0a
nH5oa+CEGhFdwVi5Duf5kZWmXWUT2QEpK3qbSJMhz3IwznAi2DLfTQargNu4x54ifO0Qe7sy4OCs
HLu65AOBZmC1ZXJnppg5+vm1it9Gwz46PSo52+SUXJaap88RNwldUwosEP4ldhaX6AVDMIIZE6bv
zOl3AbMenpvM3y43h8IrwySrQEkxjjdx9WayQ64dJk7s+/WrTXeHlPFkV6XTc5Lrbj1qVpaBwLmB
rl8MSj8dv3gX13ni3S0m4GFsr4FwP9VdBNup2WZJ0B/m0sAJSk87dwA2z9Hw5hEgu0LyNpUeviya
tSr0KrC25rkJ7vo4ABqUtM/kVutV8FDGw68Muv5Ovc4p1YrqAPJ6St7aefxK0anWlU3CrXZeWUEt
NJHDee6MswE6FLELbef6lofw5I3uAQm7RggoMdkETOaHMv1SFm5ndBbR0kYw6nEXWxy1Z4HkyAro
I9k29FQPkJ9lig9GZhsjTpiIJuVBLGzW7NdIz3XflhV11oADro/pmJbB0mIaDuRGCeBaew5NULJs
6e9r1wXn24Eonu1y3shl0tgZz1auAtwzdIKitoqPhnrKiYU75lB7bUomiigoI4KhDFOcvdnAeE5n
VhLTc+gBWgS5Ml+cerxTYojy9VSP10GU30eF+13MJ0LLnwJu8oTO5LqJAx8YEGR1OdChjWnvUGHj
7atle8iL4Lq1On3CWroc1AEu0sU/+b7zYs484llZ99tUfhoOKL/ArW8Hy8KhEenHWNAvUH35jAAe
a1PIGjPTbV01RbgxJT0Tj3YkA4CBGZTHlGaATQ0f7cPJmC+hP/jlR5RNrj8+5rSONvHQp7AL6Mi7
Fl19yizCDz24tnzZTX1mKIGQwHe+Cmld+2Pg7+jx4LFocDy3QBfi2dnMtfshI7yJWHBtDKwclhhC
TRlNCWLeV0kJHGmsM5D/fs7aO/P3Bkv2ajgYxvQ7Fs1LGrt7Djb3I8khyg7xxjpnnuwebRUd0tgH
3ha7tMGxD/qh3jDQ6RGu8uRZ9iFyeZA8miUlUPNoSXoj487YE1fiwz4Vm7HozyKz67Oh8Tk6cXMs
mHHKotX7POpvrbpLtnXFQXgYwqPvqs+REYExMbJKYw9RsMb0mPd3FcYsDu8j+IDS2FC/8EmtzDqa
BKDmkGmOVI+Eo9Fx9lr7EzWd5CKxHhBhsG1npunAFI1NVaaf8Whcyip/SJ3+ZQ6RDdAT/qwCu9p2
FGaqcw/oLj7TJsiOSNm3OV47WzTdBjNRewik3NojEC8Vf5AK5MGbKa9dMKp46EIfKSTOdQubI9T8
aVV0uFfaGtB0gJSfQdZNZM7GlXaMJ0Q5v2Joldto6F+nZGQGED+ZgG/XusCdYT3ME40CF5HHnBUg
oDtaAgPttnn0aPHlObA/5LOZyl7CjBK9QVxL+pL1ZjcTHaHynf3d877KsXkSDaW6ERJZkrZnZeir
LuMAUo3le+rDWyysN39MMx5JBvxZE4tt7Sb3vXipzPww10l2jSh/rUl5xAK9zjB0dS3ofGP46IX1
VjbdnZM5z61FIdkn4gqpNaTQajNiQeXc/oFl+sFqUPu0vQ1G1E23okIzazFL8KTmIGmZt4wJ+o1N
z2WbcGFN7VQIK8q7hi3XGMvnqXPVlTfwP+gNXVlyuEtq9N86gos/u+E5dbGPRwCVsPJByLTG7EGb
PrNUWptj9xQGtE6lh/Y4yLPXuiK7IlU1hdguwPcX4/9WO93AxsHegrNsWpgSkIH7PLmWCQp2PEAs
kM0IFQIOyc6980uS1PrFlGHXNrBJp3oNHBof0/QSuaA47So+AYQp+X1OvbX1WXokHGmGCC42600a
AoohwpCT/BRhy9XLDkrza4hxtrf2NpjkM6kpcHMTmkbFK5LHeteb/Ca6IqjXUY7y/DiSH8t2/C6n
7DYognplF9NtjwRskzQpTVzrF4LG4mQHGF0a2u7cnrA6BDm9Gbb3sJR3ZpI/ew/0BIMDWFMIyCni
RaKj/Gq4U2N3nnOpdj4luWC/o7ycsf4T3CoKxrp1ejc0S3EzRY+9yMhn7sWtC6dJ2piwfc0eb8bo
5NykOVp1+m1V2aFtn/NMEdLaxVC29LkKeUvFQOKc96YEy02NVHOTx0T+WoniCxbBEjz8HQ6MgOy6
2VhDSm+rgIIUoRVHWEcot/sAgP5ZaThMYKI3peRwVdbGtk/0u8wKGirDeN11ebkrdWdv5g5Bsre1
UhAYvu/6m8ASr8oyNppSbYPI8Ck16dLaxD9tDIXYVfcTBLgB9RbyT2w3Xom7uvhKmdJvEt+zdw4K
pmyR4lnF9EUUCoVHNz7qZOba0URYIeE85bY7L0BXHMsLGswDKTaZylpBm5fWU+Kjg6O1bW6ER/fZ
nhhYgk1YsoOMYwcHHRnCFmPdr4goqST03lwHmmLv00vo/WeTVv1eSUaPFfSsK3zPZSXVGkVDAxel
fVZVUKBoBRkR6WTjLXSHfEKJE82ok6cAQqtRP7k11BKsnNqBgaLT8KqI2bdNkgHpKrreyqcYCQWq
1TBh8tu1+pAK+1c0THS2BNzBGtMtIA4P7Dl9g/GSJMNhSMnEVgvFa0qcGoe4eq+VxxdS1oRiZO7v
aJDvs09WTiUTxnscn2OrYItws+ubioH8Ou/YBCrhfk7BWwr2wsZMswGrtRjI7Edwvel6RCG0EWj4
N6Nhoo7xFsOWDTmuIPGoYyI4gkfbEOiA6S/GjuXH8Yt2PLlhuzyy600bERnHuQnuDUGPFwNG0Dh7
OBPGKkqza7XkmjHbwEqf+0/09NE4kt/NSm7QBR9qAkqoFUgWBIQI0JSBHeVk7f0eQcKT10NWj4W1
jpE4c6qnkVTNFcm+IScK2HdQJdxLJ77cSn+7fBG7vpD+xso+lU9Dn9SidY6SIgnROnIw1Ough9lF
4JbTy5xFqcR+Vpk79pCQuhZNpW+NHJYc6eNyY6DQlkQ/Ragl0GGLXYcObG1EpbGbBMNLYZt7s2ot
KBPeee5re29F0BWqmeRJPa4dUZzd6NUb2hvQKCcJUC+tn4zwm8biWdjFAwfYBOYEvWWZu9vUTZ+0
y4yvUclvPCWvNrFJ8BI1cQuW5YJUAYAQ9PNuipkHJYmyD6Yhnogmq2Rx8ip8LCpWrK+2IrOB2znr
Ft5p/V5qVu0JfVYvUc95FnArFOlz9FFHSCjbSZYM3OKnUrcHvSwofnEyGv0V2RP8ay46EdFcF5Y2
98tXxoelhLfrk/TbTW21720T4ZiTgceYOXOzddwUjZa3NDmPLr7AK4SjmJBDk/rfoflcSwyttEhu
GJyxSAdIxvMQeHb85rjG68gJYif76hm550MbmB0OsfvAapvdbOtve8QLWmekcjglUhTFzZYvYA70
IMh/5NH3vO7IAGXme+KXj/cjyp/CIk8AXiODq0iMR3owX0ibtmX0i+ULjPiCwVnckx/zkvU3eMvG
fL+4XeJ0epmtHCHPW+cMDEUhZZnqmEBOcgq5jyNEXSo4IYxAvBipK+p83k5FsijxgCTSDNxbnDTJ
EJh1dg5YSDQ6xgKmtFgWeGyf5I42Ojv0QfFWUxUkY3Sa5uzNmlmSjHFX+W+NzbF8CKFgiPhXZrAP
fdalPKnkUr+5Kjpb1ksk3nnirgZ2wRwGEHxGJoPBFZKaWwqjTaqaXxKYREuy4/CCYZYAP90/Bf14
w5h+o/xFUMFbhJush/K1rrkKmuOA2zYnUA6Zk68LVAdsMlSn5n7sUA9bW1EGu+CO2cjWdUFK5NaF
wuO96Z2tH55DWplB5FxcSCWloGBYVAlyZAShw1OYgzNOigcc3KOnvyPBGLQPxLQaSPAZiAqWaXrQ
dvziKjAOFKqaK8OJ9K1CdU0ZvxLa3sfe+Bi12VWZoeOsz9ruv2zrySLuiNVkVSbZNs14PKGOOvJ+
MiPOKNMqNvxbXd5OE0egn5DR/2dBq38KZ93/rpYw0/YnbvXzH7mufw9c/ecf/39JYyXC9H/+I/T0
P0ljbTodfeT/FsnKf/X7YwleNeTfLJ9TLOU+ExDfdOQ/M1kNYf2NIagAD+QK2/FM75+ZrI69BLnK
5SfSDnzf/o9MVmH+zUQvb/MT17EJ4vb/bzJZLX4H1cgS3bqEzbpSWLw907ftIBABNbTJzz8/7pMy
av/Xf7f+x4D+bnZMaAFRAIxbqy9GxuS3z85da3dymzvBI/uhsaWPTvVYqUtYaWLGi2yPfeaxRDRF
oY0f0se1riS1zh8u5/nvb+S/lbo4V6j4+I3On0PHeX8OvUeTwHHX9HiX1pIo+8f3p6KkjJGZrQ0G
tLtIp82uNUfyummWMqQqkeLuOL4f+gYxA9Pk9NJEFs+sAUFMdfaVNzPFLJJljDCuEc3otazZboBE
PmY+Rm/TL+o7tzzO0RifiNe+q/1yupVB81FXgilyCr+2ACC/7SPclWYFzsIsa30V1cmHOVnjbSny
6LnOU+xUi5wvzkC4COsjkmhPA0jW534Q4hYo7bYPh3uRDMV/dYn+HKq7XCJIk8LiFrM817GWaN8/
XqJaTpXn2hXidL7s3YSh/vTzkssOV8oAvMcdaGfKdhGxOWH+YtIDAJc31HtJN25dqcQ/ZWm6pwoY
T/FEkWtleXQamZsFSWJc1Gi8tm4+nTJthxfP0HczoX6PlcR+gJt6344RKAilCKAqS85AflqtmiCe
rq2kI7Ip3ntF478MvAv2B0GgbD54LzOKZBRRCJ+FT5UlhIk9Taj7aZnE/PVN5C/J6H+6yUHcBjx8
gv42Z6h/vYmwTmaSPsZAjT/8cgLSgsYyHm9Ch3Q5iA43MeVjb41w3QaIfVPJKdVKLoYMP+PEBwRo
hPHl56/m3oMDKLVgtsTf/bwUcgm/IpBsE07mPjdEQlwQIR99mjkbP8zSZ6OtJCKZZJs52mHC4Y73
Py9ePx2VgcmYfvF0r6teXtU2ZffPD+Mmn+6FF9ND5SnbE5chCQw8F0BqzrIJibwIBrn5+ePPi9cQ
KVR5fgR8eiLdGPTlOpRCfhD9fM4mP37CANDvS0GuLeqorRH4yZs/sReHQ30xLV2dLaGAQdRgZqQB
rb8JSKyz4XMVkcLTUlZPeZWn2zYS9hHnBlODPF9wFHNxmgXlecOKsDM9fS/xot8hAoyeI6wvmuPl
Rad19IyMaUt71b0fHPX111+xt9zkf/qKHd8OzEBIJ7BdW7jLOveHdaKepraIYkGNzTY4Ym3Jcrpe
qGKGe7w/4W3fUbZrNz0hHubciICBoYUJxtjQwLMdPaSnQHQ3Xe/eKqYKO0sDgw+zMbrJQT6hocxu
ZNfmN3Fhv+fpiIRq+asuQVxOoRFD5RvNi62DbJM7htrBHjIv4/LCcQfhPH22wxwg43adPrsElJ02
w/TvKW/PbtmrSzOb18OCQ/hBJvy8uJb6P3+UodoSaOqcwiRzbpvZFbcQX5LD0DWHLFYV8Ei/Yg7R
AVWORLDrgFOmpLK/u6Ajdk6RwXMSrkXOpBqvpyQ+9j4UlH75089fJXGEgEIn6VXsgYMaMpDZCw6h
U3V5QoPghim5BVnk3CovbK7DClXGX399Npvgn78+MDjcSzybNt5hT/7LGmZkAdAVexzXtY+91kbm
eBvH3pnLMq0CPGv7yKyAnDGIfRpERxadX0N8ahmJx2a7Dd0x2tF4cR/yAVRq1/n39Qxfx0mmWzJ+
0mslVHbbZjSw/du87+tntcQQZpWsCCKhayki3OX1wgFQzpD+PaT+Txn1f9zD3P9k+WGRljafjbXH
k8vP/3BvcrqXiRkyZ+p9lwld410ipDqP1UTw49y+RqXnvkUzMtY4RU9ceYTJLS9M7tD8IF7GEHw1
OkxX+zKddwaphbSO44vr9/71z4udFf61yJ3qUHBARVYZ1Zs+t9/x1XX7IPWc66JvyqvJ605JQ/QS
TbX6KFthvcbzndKBfa0lZg7y2jEZOUSBRJ5+jnJGAFhjfhWV63xl1bFrxKFTVXmDYIfRV622cdoS
gGwcDWQRYEwCesiTOYdXdHz/8eLV8r+4Vzj4/dvN4tk0E2hmm0ti/RJY/8frORrgxpoKidYwbmPp
6CtcqzQ7Idv00GJCmTO077tjTB5wWrrufb68+NYjVHnzkvZedKv9+qD5l0//8VIP3UaNIercjlw0
SVHzRND1vkql9eLWdNn8gnSTEq5LYhI1OiEE3fNkXfU00hB5bSMXgqQfVPM9EiJvY4gQwvE4ezeW
o65/aBlkQJACQz9/nSNZDyyWbyPAM4IUFLeD+AJkIg+UUMReLIbzdnlx7X5Y6xY5WM2Eue78JYdv
io7+3FxQy9YnrcmZNK3QBPoOzEkZClXIWDzb8XgyMO6cYS92EEX1VVJzwv55IR0O4JERv7vj0hIK
W+NGZ8K4aWdBSxZrZJeHkPyd5AJMGENdZ9649Hz9drIOgVHbZ295QQmFprwTjMOruduNfeneFTHc
6zRQ+oIr3dwEyiCguYHjFjI4oWPQ5HhK8jt3GQgpd2FT9M5wmj18Y21eVu9DMr5qNTb3Y6TKmzgw
6/UcOuU72qhHNHnDdRtP6eXnpZrhfSW1fVU0Mw2C0HNPwySwaafGp29W5edfr1Di3x5iz/K8gMXJ
Fr7tMUH8803nkSFdTvjT1nGzGd1e3SMJUodGQadL+cJvXG1j0AjSkegK+IZxoXuKyuzYM7E5iTFv
sRGX341b4C6KMdIfssR7CcuAdb+JvxgKGvvYcC7ldKmyKCAqldjylobjvTMNAyd2tETJFFz/vEAI
G3ZhYsPti2X/pJBbNmA6Xv76I3P3/+vpwKPwpvJi9XJdO6DQ/POHroNu0L4zZQjp2Aim6vHnJYex
CBbfvh+gFN9Eo//W5i69hy7+38ydyXLkStpcX0WmPdqAQAAIbHMemcnkzA2MVUVinoHA8PQ6Wf9C
3S2pzbSRaUO7vFVkJZkAIuJz9+PusnFVvrdi9puOph/CwSZ7MgIfI6Qe41dFPpa4L/O4v3/qBq7e
Z9Jzlu1gR69jAOcOn4FD7clmouP8RSURTpZ23WMJvmkz65i+mTQOdSWlsvdPCa/SyhZFPhs40/kZ
pS3B6rIXmzp1bSjfxoLXcmQvJjwm3bgssGFaehxolyR5pZvnOglDpsj1nyRgNhlG9WeZPuzbKP6j
UrwzRjoxQvM/A4fgVz0viC5+TLb/3rKjXfbfnaF+CnLdc4UTfTQofYrS6XO02WwxBF1mRE5o0Bnu
6a3pqx5iAjR2ufVcGPejTXRuduXWL0OxREmmyZ58DwuAuijQrfOn34EZn4oY5Qu7a04ZSqM/ksbZ
pV76pQi9+jV+SwutgHQ3JmmEL57hNjUaelAPjSLS4wQGQ5/6MR5mYm9FFJ+NnJFHgtwVGbCAqzJ9
shxkDe2zxDrBaxIn743x7Lr1k548uU8kyK6mgAt+r1bS7vBmFJwdjD5bJnVH8G00LonCVd+b0OVl
Pr4k8j4YuvcnDVuh5ydI8IvEeIl8aLpR4VMSWD2mXletxxCPuYWtj50qU1ZUtRIH0qLGzrjJmxr/
rBVsG1G84Uq1caTFlBtnghSDU0/I5nO2M/02BSJlq6WN0GA38ba27I2Fmw0yDjYYo3Z2lE+iwZBH
3dhV+NuEomd46k/tmvuY4pCNiGkbsbo82Ie3wJftRmYGyqHGkJc5vbm2ygtnHp5O+Up5CZNdGPK5
b6KsE09VfeHsMyD4I0aordXcGXaOcoBnmsZOUOOj8ao62jhJUhSHwiF53ZeglOHNcp5eWhk1LDBe
FoSO8UVXY3gyqvTIT+at6XZghi4wftcQlzG1GdtsMi9oAT+RQRhHizDeRFHaUIha3JrefAYcBK+o
WShV7VyByQXgfj1qIBuVc4h8ZpvJ6F5VNTHobe27uE1uIUERdCZhPYh0fp0bXaxbaHm4y/j/LIje
xuWpt3MEYtVIGkRy2N3p0RnXmPGNuHj1O/WVlz6tUTuAHmfXRhvpOrPbjmAqnymW+8ma4Dg4MrqM
jA2mhg3GIHk78Suekb5g2orIuFrzU+0Uv5h2b5MI9/fMI6TFqxaEvtxNc7IhiYHvwzpXo88oDKdo
y4isg+HRzyRVUCVfDdP8MuTAWhS+ZeQApsjcaVcv0uc4sjCLdaRjiLBemEdfRkuRoH5DaOM2rPyP
uXFp652Mu9lxVd0XKvszoe8gIl5ttHQAD1O1DEFx6vEb4135kfPChxFvpVFq7zE/hFiaLvlE3GUg
h7AQNTfz5JQ3kfpfbjoTNh1gkTLHwPcY4ikLDRWuMkV0x4sN66xN1LlyLBcY9KcXJ052ALERKX0W
QuCseKoGUxzMhipdy07/VGkk6XJsoPLkNWagwPXWw1Q/+iUVjS4Yzlgmv1oyeUyFaQDG2E1qjnrX
SXMECLN5gVzwSTEW9SdV9jpX7jU/BIdBcQc2w7jLa+40og5ibTGxWGhQc3RNwaZNv6lNRWJDZJy7
Yh0Uubl1GD6qoNl0Dr4MgpDTjvYBilDheA6CCS39R495ihASyhkyeR58ItoC1AsQlgeaatj8vbL1
AJAyWMZ59Ki40p6CTUrdOMSh1qSyFEf+e+A16sQI5oE3/CfJeF0tdKVFLQya4ajS6Iz+cRjxyLhO
TTSz2YLj1WfPnXimi4o3we93QMihC1O+WjvNwc22EBzrRZ/ybXIveMcS1e2Tqd6Q5UKOisxqVZil
CVmwe2kDAnWpqCAAUvln2tV3H5996xZP7g/aULiJY5DQYQNvwKrxXlpBfm6qed7IYHrrqnsLjxgw
wgVDSpnBALq14c61DCoTddzRCgpr37Lzb6Xi7D0HfsEAD0konvNrYV+dtnghGnZrhFtvQ+IQbf8Y
d5t6sJ+LUiB0VvGT18nTgNesSpJ5r8Xcbh3wi13bxJt8HIeV4Y7hJfDGe2Ol/A7gn9+RjJRMq6de
DdOOYm1FBDeDG4YVJcORs+3FeMRy4S38BJduNmEhLEC0UT4uMlyBmL1uhmK7VyJ4j8QbzdpSl1o+
W5IipkQb+Wr2s8dkoo6D5m5ppOmZtAPCeWoVa6/YAWTw1gyAzK0w0KLjPwRW6n2U8UAc5jjfy7o+
lT0l3flYmmsff/iGW6GCD+uX/EemM29bjeYvyuWaSxeE64Sr/JnF9rXW0Pp97dnnJjbODv77RWUG
j1p4wwMotXzdJ+l3FZHE8zFbDFnTLj2JwpfEHMDMaXxRHLk2uV3+tvuQuHZSvNgDFXF30yel1C5i
qWPXiDLKW1VOO597Yax5q8n/G1jMetS4oQYBUUOSsR1SNo4k8xv5kNO9ErcJ22KK7Kv3YYCPUbT+
L7Pud00CEi5IC9aHsv2NjnfSHINhYdLSkOPepa6E6UYVY0xTUbCpCt6UmSTVatApCHXia7uSlJ6g
tj6fzj2TnaXI5LBzuxCfkBwwk44WRJLgNo/Fc2pOKHmkdt0G5+OAZ4eu0Us5wtWb4uRXMrvXJjG8
nU8hCTVawJGdQh79tp4xvX5l9y6lMKGurRzFsUvV/F8frKlnaWLxq3IvO7lUYlwjNH8/6fMTHnam
kMUxTHV+LDJJYVtnOnfR5MfDs7DwbRrkYRx7tCbhz/VMkiKYhQrDpU6a6c6qIofYSLzobr8NvkgH
EkvVnOgLDXW/t/V7kk3vXmY3GwW+ZxcHI6De4TOQyX2ilu91eT/itgbmEcMplk2S0kpOKXRMni0j
5tL6wBawKry31d2RQ/O4l7n4M3CIa5owUF1sp5t3Gq1x4Uvii7qvzENTzlTQ1Y8uhqG1piKR8z0L
n8ta78WUkHTGOuclQ+TGWgZr8hejIBcfLs/MZvLIk6TUy+YFxaBpSochES4SBwEkpHeyd95Otla2
Ep65rV05kLbE3AHHDMhTNVyrBPqnbg5Viz2md0zY45ggw6l9QEBkEj3jPq9ymDzUpzXhZ4TvK4HI
k3j0dwn2QwN/YRrYx0yOh1sTAIxH9qTt/8ShuzNayXS4fB7m9BmVlfZp337x0bCJ94WEptV6cI0f
0c3gMwBfeEJARLU8ss2VxuJY3yfwp2LuiDfTNEa78QGDybyzxu53MKpTxL5rSR7yfTRVs58oNegZ
HoScaLIWc3M0zXsn0y8zrXc+sI0E9lsl7W6T1T1Bfo3RTfOSkEjW84wJqjLWRpAwWyVztbVIWSUS
n0cd4yQCgSg3acVR3xPckt1crN0fRbSYJxTZAYzp4L6wg8P8AiY/9I63n6AiQj4uN+RKoFxVkEPZ
PlUJiGMm4HC8oBREz2JsiGEX2ljPI4a1xjbo4S3Exrdoo9BzEMMQcemEyCBg4DnChMaXtgEF65Ny
aFom7z4DIxomDDQj16AO5YgpntxvmljrZK7f4kCfhswncEBRch5TQ9gTE3RaP94aPoFSYGuX1BBv
c70u277ZUS14KQveNzW0WwWSk2pQRgV9og8uq9S6Nd0tt4YD6ZsSBGnUn4NyKXCnc4ZrG19YLWWP
uL9PDMBOVsrVbgRIiZMZ/cawcMvKCmN15+LGrcovzqY8cOJ6XImcDS3BDVgAaYFP1Gg3c8IxIZua
P3ZUpiuLV7dIaSvUwwk82cMMqIEcSxysBHyt83y3mRW0C7gsDZyC8OVqs+b4tip4kWzjS/js3McL
adFGAjDSWqXz+Iidaz7Yc3sZFUkzQh6kb2mxxIXGvtChyHWav3JroOUq7M+1461bv70TgaNu7ba4
HDz8a5gc54NrggsDRfQx0WmaA8vw83sjFBp1kCgXfeSO0+uxuPqOBt4qs/2k25cqytbGFM8bAs+4
dRua8GTcr1qaByxjyA5Gk9vkXevPthAx80vswbnA8wxc4RJMHxhQLklN4pv+I29pcC5wrfkrI524
boQgdDufYjHGJARYikTF/dZFD00ITd6dZ1wsCv9GCJR0nYdnKLF/4omAXe76G9OmCL0aPSR6iJGI
LvFrbu7Y119Sxw4hVI4vkodKNRb5uin4KuUxRQseR3z7VJbcctCEyWTfdFyRGHYjuc3ddFpMDSdg
L/WHm1MYe+0zh03bk2WJLxHqveXkLqsfafyuSHamLFYez5ddQz6UsyyN4n0dw3ioYXd4BjeQ89gY
0Qc7cOR5+Rkg+iwd23lJhdylunVWRi0venyj4ZvWGupXMRNxWxhIjARfEP+ZJ0ykHSJxog3K2paB
+9Ln1RWL6fwno42icOHCA0u9Rh0vo4jCc0X444AxcDeZZ1P0Eb9UA8bmQjn8cCNcNjHHDcBM19sT
voJeQtkC3qw1y9xrW8kv7rB41fucZgG3TEvHxEWKX+crC0u25sNytvE8ETFtq9TbZH1wcLKArSYW
LWhWNNeGhIj76D2tsl018A2MnvN3Z2BxKwfuAwKvgNLnP0lYveMwofdo6E9ANkAOBRyEXIu2xlk+
5fhLGsMc9irInlM0syiJjjKFJqJEm64iB25lEM5vU2k/j8/MrMqVYEE+GC7wRcQQXBBDvQHVzBuk
B1ZX88OqnQfU3WCpAh5Xc59/h2xJm2zjhEG+7Qb9u5QjVeptQ8zH3MRp0T2Iq+pxnDNBbjeIbvBH
+p6HJJLp3jBQyAgWbY0yEmBCSmYemoNl6Fzr2VwrTM284JGwFc+8JsGv09MYWWuOWGUI+jS18d+L
nBIo3bi7TnsnNjVPQcmAfhJ63ZI9XPeMejAUJzHTfKdONxiCn4L5Adoi44Epro/VQL49BUOGIppc
0mb4owe4wYBkqbpT0TLVrCmEW47srUmX9z+tGl7qsQb6q2IiD81PRDRiWxDS0oH50Zbx0chhdhL6
7Jg+mfQUWIApQqIDi8qBOzy6a6i6R65XJgIG/mERn5OAPX8W21/2VHwZVYEIBibW97jPCIvoGS0a
IQ6m0yh5KsmrO1KUJu/9IcCWlvwIm450yipXs8AqGt4IOSYr3WQvULbJ75LbWqfEM9m8aJfdQz7c
IV70Z8VAzWcuR8NsWbWu7IMROKTn0LGD6NGJYiMFXcL8Rf45nd4aI113vbUZBBBeefC8nCB24Myr
gPKRWGH4h+TrrV335S+ytJ+YUJslsOeYyh23pwYOBPtTHpA+dHuAQTHfZy4Zf7uDxY6U/Wsz0AzA
ufZ+nYClBlO95x4ix4j34ERhnG9UkgN2CmEspN4RNWZZa/yPBZuB9YDK7BnYUePxGhbxAbLMSBWV
uXJSRgSAHKZlE+c/I3tp7b4bbnZMwQHBpsS/XF/ojHkfKHNkPxJeu8BJNk5jfWfCv2IT52qb+iez
jWr21KSNgjz7bLEl+TksJZtRHe91+hlFl26oNO0t2NuJ1279Sa64FV5TGd6BLRrbWWafxk7i1YnZ
jFLbDKvA8jniQcR35uAX6k1DG3IUneoowErqPOFDja+3SpvFoeqrWxW3Z0MU6XEMu3P2C5BNFow+
NxvxFzCAy8gFQeg2CflpAEhF+Fw21jO8ubgXm7vfKmemwSfFV+zXewysu0riho+HlNWvpJymhkqv
8/wyp5IMtCU5l3Ca/ftZOiIvth6g0t7dCrsNd/jXPfiSfgWgD7guZunVXToSecqMLoxfq8YOObkl
z6FHIybJa8Hh5N7lEMHNo0PNLmtG3rSvulp8j11sHOAq0boe0AoX1FvDwWKiFVYmNsn2iN++SXel
oqsqpVsRpJJYuN1oL8aGLyq/4oGxEK+rXmYjVQvkMTiR1oQt3S87Qh6sqBVYCFhWeR2Kx3CgAqJh
toEmpvE2olwn7GzGQbxIt3kjysUA2AdhDEP2HgZhJ1eY321O+GaUNFiLWUC40rRwzma9Yvz9UtD8
jkPdvaS2s/V1uQGmOu/CcNO1j41pTscmrf11F0EFNRJGF9r92MZt+Z6a4S8XC/jCNrIrNAiPyz2a
lnkgHs2oo8KJClEKX98D3JpJll+tjuS2P6QYtAcd7PLQPfVt+ye1fmovzNlB8xCxoWl7xLpUFkFG
1zwiEpwXaTGtpclRqKrjddN3+WMXR1u6GUmaLZI+PJjjpPZOi3VFg6VOR4H7bm4+ARpGq5NpSmb4
9+iPyBtc/gW/+ZaqoUi+FDnG1bH3KFmwXPUgR5JovuVyEprMYJEeatRFVV4lQgi07q1wjCeSQmwh
4+xcDZy98B6uyx5atj8z0VEuHIHyBO+xXAbKf2Uh5SkVpa/ekADVtysGgSZ77IARvzfWF2PiKVaM
TJMYHjhMfzHfmXSc5SQMFiZZcZ7HbHGsYV66VfuVDKZ5HO6HwaRzti6VpiETl4WHvOD10Xmcu2wz
S0pGmqB1NkUDMXIcbCRkphO2zVF+wKBCXfiDkQQl2FBADz66w86L699l1jIibgH2sScOrSf7njFx
KSLF0A1BM/NXXZY1bGfTncXitSgF9C1yB9+mwm2IaWHHIIC68EE2+8Ry3EVuVJqfbfwiMrZPGJQv
obXh9QkvGXDSniz5KZbpWwasuddZ+GTKcT/gyd7HEodgZNYfgxGM++6JMFJ9jlYj87KlKw29VQOe
VcpdHiLLooyByCxX4ne9cn3ejNQk/saq690dW9+IGBis81PP7cVykWnuI9VufZ91Pyf/bjZfPMv4
hzGNzB4U01xdJis+JEH8FLMjGRUXkBPw5Bw6bsCswTrUWD1yi18ScdPjIsfsa+mY2l5l7+vR+aCF
ysbDPns7Zza2qm1+sRwYJNENSqUsY9m26tSUvb9FLPzpjPm7YgYI6KL/siz2yHmc0FTXXifMFIcW
83Tms1cq7tQETq+AH6TCmxOrcwZRdANR4d3r5kVYJmcAOLgq5/2ccPBKwjO+u1dG14w4ShjvCTO6
ofG+CM3Eq5ic8srKSrjDyB8Hn/Flh1EZE2fYbkM6UoSKyg3g8mRdR1aySSGhlgCEL6IjWWTRxEHh
c4Vg8RT4PdBezjTBmN+wkEK1yq5evG88tkLwDwggNmGBiwqCUfudtg6/u4xRFr/IrVbtI6G4O0IJ
6jZCy0tu/IViEze2+/oHBSJcBLRhhc4oroOaqf+U3k+ekp1W1sVJFTbXpiK16rJdRtrEFFJHsL8Z
ad1xPqxlwRsb/gBbPrGGwMnOXhX/Vukkt30aML+5H1aMdtrwU1CM2eDB62zreVC19Wwl5VawY4aV
OiIvKc7oYEBKfFXmdPUo7SBfEd5YPro9aj3XgIx8inBHY4kbMXhw2Lg8KHMm1VTMwzIBxJ2Hk09v
g9k90FDL2SwsT5AQmgdDUR6YDpywjFe6rH+odolfrdLpTjy4qX5uAsrZ2LkR//e/nSg5wh9uTgnk
vgaKMVB0nPDwDgvmlBXbdobq69DWv4yhPBbuVOxFRFnIkFoNtErLWVr0W/xOiJSVNeAxuzC3OLyd
DdlI69w4zARizPmrRpnDeSCmfgNysKrZFd6qcgsnur0hFBJHpRO6ygsXWTop7+ntlt/FxaWXYd+F
rr5A6BkuqnObXafYs/bJV593zjVJmuQW27NznJ3oXdFUfvv7IdE0VEaSQzt4l33kxtlDwIb5xvkA
2wN9CiAEAxTp2GmZARVEWOKI5jGrmh5xQNvXPuMoYX1oXA0HUFLxYwqI8tFgI7sYu6Df3f9wyHJ5
MIwWNUZTH6drIuCqIq7ErGtYO30KWvAeEDeGtt14ftre/PuHppXcg9HwYKZOc/PLKTjyw7/nHc2n
YWrahxiU/lPg/Q4rzsyI5DjJWc5OlGLLVWPL+oTX2nCHHu0hKM7CG8/mLPRTnr1MqqpvnKmHp8i0
YRJVcwwam0/NGQyZkHG+mXzvT9lz4y9N2gVVQVJSNs8yLX9SvzBPqm6bZ1UIDx9j7m/+/mHY1Ty1
w/l5spMbwEX/bRBWx0C6znf+rO1nB/IjEoa5CRRbUIhHI6QHFyJtLIsnEfIWchbhqRy20IpFbywJ
0cuHXHK5pHQIv5ejKn9ETAMPxsb8HDmwggjzuSs3CccHP4JdE7XRdQ6TFgHd+7L13VeOwrWsG7Vr
UqkeC4nIMWr3T8CJ+r7oSG6arzGLPsPE1C+NHVt4A7zHRBmABmC74O0j2UI4rdje56enCAjdQd6N
XHktTlWSVxhkiRc0lOx6hmveFEZ7WhcNTfK4oqfdRiU+SZtJuTSGw5yo5yi0QcAaDt6hntt6bB68
BFm5Q3Rd8oqn7dCtmQA1L00X1k93nIVlnft40m+lFZTY7B5AUGcsB/lwmEL6fa1ahMeOfZNbYFeP
cTWuMudZJTYVgyUHZHAxO3ByNzjw5YNjBDjrI4pKUiMVZyPT+zDjV88vhVD7kHevuWMta292uLbC
eK1dZClJx4sVVMGbw3brYDqlWsbOT5VIMIBJadzSpHmeBkMcbGqsGbrBBersKjoxXnkkMSZWgTnS
hxKP4ozd1lrR2iN55lkU+NVZiQWr2DYOmLrSaertUBvO4+RmxYUB9GasO1LZ/b1YrfKOmnSCA6Z8
oxgiLfy7yUP0IXDxvF7nU3drpr9CikD2UGV9sufcOdQ9j31A/bgLobiYUh1zH90DNKre2LERYeGT
BU7l+ZPnb7DzUg+mc0yHmUvhSmj4+c0i+LFr7hpm6b4TjHb3ToVFuupGyZ0Ag9+S7wnbhYeyAaDp
F7nazpz5t21bX9MOg0rYRD9Da6mHvx8K0AdenRu7CfvqOlDfdKmzmJI7nWvvFykENsKA0J1CIcUC
DDoB3gEU0DcP9HKsJ+GHh8mNnXXjuzufBQ9C4NBvlcuFWhmeR/qdKvowHKiiXWB/ca8pROc9ax3p
Fk6JVYQLZgqNfEcRnT7NEHNWhowrIE/VdPQMD4CYG3MWqO8+zwC8E/0z3T7OvW1Y1fbvvLBXFbnr
3GrNt8yaphP6ICaIhNSnU7ory04gtt4/lDE+aSN8a3RePHp5KG+FCA1ae99DjCwQpzN5iGHP7ETZ
fpqlBzotT/5I4nek7yb3UeH2XZT+fbAzM6htve5UUAw4zi02XFCibipMitQYxdQVVEQSWcXVNfF1
eQ64LzND4Oew1XwJv/vjX6x5qG4pq7Icsjs3HiSWtEjVTJOX4WFpFLjqnKKGsMfCB5krz7+LsNhN
6TxdROpWL8Fg/DFqvOpGMj3QPjYcVJruqxjycwa5MhROcjYNKjm17RCZLZxTrVr1AGGUW3SqznMU
v9gdCt+QhtZj2pF/A4OULgxbAYUYQ2tbQH84k20lRpf2zKJ7mwEIvk6cEfDuqnR+DDGq3rQaj00J
k0HcDyipFUd0Ycjw7OFMVFm/doV21qkdBqTnRMEMj64oJzKHVcoTaktgZnqcR7mP5sp7CMcW4Fyb
dacE0A7tisMmuf//0S4afBAL2abympUIiX5rz8zmwZFUMS3wFrHwdTuRMLU4VL6E1X22nsjhNBXS
O46NoAek0ggUrTR2Ctz1ayapyYhE/LXsHGs4W8FE22xYi6VlemCsMoObsp/S/VBmBS07fMiChGFD
IZBUB8zZfo/zXyW/VPDSWzmVdLmHXM7zHEAWAEw6AugsHKi921h+utF56D+3bus/l/WHQGW7yFnd
ZotHfDH32UaPlcQQi5dxUhA4Ejt84DTP2bCu48d2N6Pnh5ltQdHUxtkyh03fW/bBKAMbSb95nVG5
t5HiPbc9dYcH90yd6iI/KZPkIfae5TTnzxQuFceCERlA7x4TopTUxqZ9RQtiUtEyme9E+xzlY3Ns
0wBvtxm+DZ0DsywKHzVhkB/FQbRuw1VRtIDIZ8dZ/c99DsDUPSr63zWBHlvxafb9oUBSX7lBTk7s
HqGrVIj53ey3fDdYTa7BKQ4Y9Is3mHo9g6gAZZhLwCBUhKItjAsJUeTKOtTxfCvGZ39kk9J4VG+4
hnugIcq5cl8B/iZkuonNPtjmmTetSzm1G74gPFLW7C2TrvOeXR1sMTVQAced8RrO4BBb92CX7nfm
T9t8jEpQpxBcOMlVq2H0wAK3wDuynnrhxnNzRLZMn4Nx7Wr15CM2Eqt1nmyfeVQTxl8gB5gChkVz
quE3nnuT4gsr3E2N+ZRblCwNbJCWzXvjxc6m8nrrGZwMD8TAYAY7x/4B0XPZkZoAg0SkWJrMspdp
4K/DkNERrgpKvLOcWV2QJMuZ9AmVBkhPuYUjzq8TdBEVwAHN5kpc/JHWzLmL7J3MQ70LKsKTNeTG
K7Y3tP6me/j7mQhqCxSzqUB4FMmhjIMv6ege+9noMpuI+t0QzeUWc6C9ZL5a3Wq/qm5S/8EbWlx8
9g1n2pTW1Ec6p1BUfEBmWs6UbeEoCfVVYDS6qlR1R2U711D2N9NrrAc/yIbnIXkWkSle/n5S2E+V
T+FZFopnh/3xuXLu1cTJ7H9AatlziAGYl8fZtnXq4LGlf+XxPzsg0XgwOP5zrMBzbE8KmxmBcgRR
rbtv/Z+s2zW4XqA/GIjActq4Z1rzEbiyv/DodVzLBMa0f3fKx1YBiLoPAQtPRAKDaNq7fq5WVOz1
G5aUcpHWYPh5vAyM0fCsRPZrnoQZQwnLW04NrUUtHQ5MXsqA8WJjHxlI3w0bGzIhHn2INy/tzpxP
yms10tye1/r894MxIoYVI3aav5+aya8qRqjPhaePQahWrW7bXamVe8SUE+2bOIqPvift/US/wCFv
Px3NctVDVx54/cBwZNK952S5/lbq6HuvTkQNE/xEayS9qdgHc5FlG9tmsmnT2IBnuXjJdOccQUzi
lik1xtbAfR37BsZhOYNImNPdzJYDmBH+VQ7NNHQV7Of5PvLD9vyd4VV3Cc48YuGzFqVK1Ba+ZvdW
jDAjaSMvHqphpmNal1RCgxC99UyIVxQXeZu/V54dQ1HrKO0Kx3cRjMkrkgzm/jELqcl4GzHW3P5+
UJLNGLELsSmPZZRlD2XQ1SealVadZ5RPVUd2/T9fP/+LadhzcV1Lz3OFEo4rXOvfLp8i9uhHus9H
KNRcBg3N9HVsl+tfOp2Nj94FHKmx4UDd4u8kSQfz2ufhJgRTqooMBm9YsvHSEUwMOuA5UnAGeajE
18kDOmRHBHWBcQVwtOWvEs46RxOME1GAAa6y3v2WaruiY/1q8/Ye+K02BFcZTdco5JZlXyNyA/v/
/CPL+4/0L3cMiUQfKgVeDct35L//yGatwN3XHTDAvtRMUd1ylfqk53UJHdmiUaEYMTm2guM1bQvm
ySucldkG8YWAcXKJTYxvJTSfQ4wfrvLd9m2MS+NQ1ma6CtlffPThXfLQD3kPsKmeyBSrkq8LI/ch
ar60GXzORQWYVjTokHWLjbQcLzYbx7dI9uYB+OObSs2DldO+Rj6KPqgcByeqVXJkJvDGiSh/+s+/
kn/PtnjKhIikfOnxWyGmd8/v/dMzJKyEiBLNtWwAll8wSPp2c+OHmjFa0I37gN7CHaCdkHm8DUbn
P//jf7Nt//J+8K/bijcCe7dt2ea/XYKy8NshjkEeBJP8yoz4c3TlXgMzhyULZyK1jANtGTO9JYiw
A3Hu8UtmihKbjrD8f34t/7tfBAMKYbqWr7grxL/+IngMGkkZojgHovgztg07e/jyGqQQDLijG0H2
8OTc78pa/D+OL99z0v+fJZPFPar7f04m3/q8JyJQkkOmHqOb7mnfv1/yX7Fk4f+DvLGwkZrI/JpE
rv77fxu+74FlYf6DTB9pSbIOtmM6iihWUTZdRDhX8UeO43r3IIS0zHvSlEfI3z+y/+GSilBQClm0
QWs4/1epZGTpfw35eEIKwpomYSnXkbzGf89sRi2STQDNZplyglu1vUp25Nou3ODOvq7zU55aaz/E
UEljNE0UwXBUtXsO5pTejknXW+oKyAOTt2pVWnMYi4jKcJh1ECdFwmx4MCbM9k7d0jlNs1ee0jxX
o5zXeeC9xoo5WzG+4VdELlJUMuXpTkqJx0G82p5FiUnhmGh/vydB8mEeMxgqIjv4Gc7VmbMgYn27
dk0XvlPaQvC3ojMG4gz1V5f4YvxnMVCNkzuUxAa4QAfcGbnIbrlXy7NhlStGYOZqZEtnsOle6Xyg
MMnVjDk8j7lAgDjOiTAFftk0bbcpqCXlORcfAjOCeKjFE10POANBXa6ZU2GobnfV2LqY6zq82615
C+0Eq3WIFcgFjtQzTUAdfvJH641iFXDoI+s1wQ5/bafaWtoNKZfwTnjt4XK4s41QZaLC2olDtpe/
MKcljkuVQXoZu8fKKHcFhKoVDVA3qyBWXg4zfjG69mjgWts2YY3IbdaCgoPzvIkLH0JdmxIXrrH3
xDTrGNgnOJWt+la9VcSVN7lLpy4VmERacYRGwXQyFQrvcIiYfJ2mMrtasaJldkI6couHMWp+WTEX
DwHIcBO08qlvpMkU30MInvRHJ36c0i+JiPWPaclWKZbTLkYH6PBrNJ2Frj0gm80jvGtvmlF4fo1p
F4Lszea173+nDdqwM1QYr7yPsbIhR4jMRlTtT7KpMbFhMFtMlflegzzcxQVz8klWJGShKXdCUXg9
2ntoc3I5mBQs/A+WzmO5dfQMok+EKuSwJQACzEkUKW1Qkq6EnDOe3odTXrg8Mx5fSRTwh/66T8s5
xplJUDaiDm23U6xwXUKdUdXIj9PlkGCS88ym+gpVk2sgs1y/Y5tM2/RrDsPW59bPOZgSFTNAFRH7
f3KfQqNVu8Kue0Qb3HR7RSJcIFkHU+UglhcBIdFJdcgQ4ZBD6sWW2dFQHXChHMzrmFPRHJCyl7PB
cNpOfPaxEUFEoWZOIMjpWJoYQBl3wkmm10s0sJ+ooxPpmuSAHONzqrpVBlPbBsC3DQc4Vgq4ZFpk
CmeoQK30keTR8wMpE3A1Ww2Wzwg6uiNFKdHZvoEdHeRr7m6Q6MkDiMAbaRl5lRJSeJyMsuzO/fCU
+570XK/SZ19/02WL4V004c1r2ddQAMoQqLp57X4EMlQIX5K+ttLlafatZDcGCYa2UR5iq7COGPd0
iWSu9N294pONBPjpU4XpNsji8zTWn0H1FKTpYxSxq4TlCV4t8tNMC2NW0GMVMybVs1hyAGrC+BDe
MuRGO3vWTER3I6azPq1UQpVZ7If5paZCrimU94DqTSyALVFsHuwZgYu2ifHY5NR7MhVaDaUg7Rvz
q030zstjnHrgZaBUEz7A3X9vK2vXU15KDG3ZpPg3BEkJ1iXiSoXPdM9dQu/K7SLDJYfnuoupOUwS
878MKgLbDF6prGymcW+jAKM6owoQHLr65Ih2WsbwTG+N7icCXSMVlnpm6Kx5SBh2U7+8O4a05q6I
xD1gqGIMZCgYl1tD+4EWxS+azkFbC8fLCOQFFE60ruJXhIJ4gx0MUJytDj7hpAxXKV0GKHrYK7tM
fI8ZlNgSAX0blislhul8ELv6q1LjCTz1/Jan4uSMHbeKKMKDMUrxTktoROTChOMPV1xqtkwoqBau
wC2uaYuAvm6S6wwjyEFc+VGuKf6zeKRUA4d1Lf7g91K3uYJxK48tR6U5wyE1nfp5/rYwDTgXffbM
lPQw9QtSuxn905sKtq5FLj8ItVVvZUiJTFpduSA7HZjg8occ+i29jpe2kuQjld9O08K1M8fcclX8
kpeSpss1TKzYUYkwsybmpZsM+LPA40ch7sdoJkFqKnnuzjkfYGLlsVca4YwNQ7xF5AaToBL3bRWK
+04wLgjtBDPlSfCEuv3WmlI/pmYABWfonwtzBjuEh0ehBEzHepGeSpeqnhGVj0AKm/3Qv6GsJ4xj
F8fsxNBJexWbXsz31GkEVqQxmrfqwGFQ16k0AhfaHujh4LkrqKLTpKI/k6Cj1HvckVC5R7WSv9WF
YICAqzym/DKSa1OtaWPvOcDLSGM81V3O1qOEqbmf8+VNNEEqSQtKXBOAJ+YgfVTq5pEqgLnpbx15
L5eboUWDb6kjsNf2IRZJuM0kQMHGFB11k/KAJrtINKeR9JkXn4Ihxrh68qFpuG8xSQlnOcT7ZiqH
eNBV+sHVjzEOUXPnaovt3/JCF8SUAgAybe8KA0QxneIjpmonE4/cjqsvVSGwndHVTlxqjU6vOG0F
Ln+qFxpBiXD6RLPlujbXqjLkd3XJ9yKJPJB3K1L5faZuCuwt20n/CaIJYDFHFH/uUjpimgmiUyPC
TaPH59rxnvtCg2bZ9fMGuV1bN0ZdXEU5KoG66tOnQcqwn6jOrZfhKzQm1daALx7kPqAWVXrZk1qz
cZIm6p9lo10QGrVdKaqSy7nkOBRh8ijoU4DO6RbEVvaqqiSHSKHXS5oeVoYH1Uy3zMfqZztDtWKA
4VcRelenKNG5FqNDBZn6hGcYyF2noXm//rbN8WNlAtbOthTLQ/fq+cbfgl2tTCJnrHIsPYFSuabO
omUNobUboTl57Pof1kvdB8Ax7v/7K7VUXFFT+PWJ5P8IfvJZmYGsekURpofI+J5enI60A3GLYcFN
X/O+WIZiUgiRuEYoI4yd1AOhUXYKkDdrqnf4WypuGK/UJmbVaEsfNha2BWzXKihHdU0Di3pA1xNj
WSPqhC9HyPMPzpXBhXxx28axrVTtaWk7dYO7ZU6F8DioZelTAE8RHIrlGh+8ryM/M5m3SpCbeBgH
ASNT1tevaQe2RI55m3qxPNkCXqwr1qNuXkUdhpeoOEvUWUKzBf0VlLduKmjvlteFkN1zVq1VrFDH
WsuyaMs4tVXp5UVnpC8b2hMoxikIVeoO1eGj1p+SqZ/lmmQ8E3sFHTB4hQrUlgtmqulvfTgx7sk6
DBOmjgx+srTPSaiZDtVuIRVQAmaHKTgkODB06mppOMxSnCKxmhsczSpI/AngzCCkewonDw4kiQmy
1GH2JaryIsGvrY6oS2HWD6bzvIya9CviiF4n9eJbudytcyUARRMD2DDexuIrwqQwmuGhJxhAwm/Y
D3W6nc1sy0FuH1BlUMGTyZnjZ/3o5zWw4Lr1NdZ2jKE+8VevEZ59pPstWLxiwfSUCkxGNZBkNXRh
YkBD1B0MAV7rDBmfpYifTB/OvIo4eTLSc/OyQNcuC8vrOQwv0Y9eIx6RjNIYeTSv1rQucyTmTCNz
emCHdkRF5guhCka7ss649wnMDARMClufSkcEUBqPoEa2tCr5ktA7Mrn918KpFrILXZkPB3Yl2CS7
i0tH1SdfeFFDUXBTOGKsRw7G31WF5a+lqLmHkar3pghTDd0+QXiLLTVayZ2CqNf+aNNPQl2CRtvR
wKl94aQhWuGK6Dk9QmedoE5Sr1rOY03CEziSk5uY+xCwyokqvjKuljwcAIKvSokGrmqxKVv/nORL
bnHfCMD4uCOSvKR3GCBJKrfl3QDvwME29cXyPhfE8ekvWzqQj7I7aMDlBPpIZmZgDFT2oQY5OC1p
AueTJGOmymikxMcS5jY1vri6QSk1rHd9guWcKJckiwUXJAuOFZJ/er94WZ6X9E9S48X8wG41a8sv
kXgzXTgqZ0Dxp+ZLNGJ0VBmG9fK/ThF5EZ6FPDspbQ2a3OOZklijlZVO2kNoADgzsuxLRvq8mPNC
1XE4OBNnm4Veplryor70dA2KzCRH7iBrdtNBv6S+NlKTwFdkGjVfJ26cE3zM6bSVuDQIVkc3bU+3
Wk5oV6M0mDBsBHo5wm5tzbh0Tc5WdTrvjQ4aevRoeusmq8vFwCsFjBNPIESTvjYPMXH06KQZTDRr
HVw/6+sG08Z9wYq9UukdXtWtfIu4KOITNFaJNl8R9r+tABE4SE2gkVPAj2nmCGJkKyuwltEy4RfF
d8QQobqI4/w5Er5aVWp2Ebr8it8DP1hUv+szB66e0zHO6HwARM8AgLRkS/xDoHk+NGn4S/tTJjKP
JBY19/JXojUHMKHPpLRD9hP8eUrk9rX8pDvEfEIUea0IC15BjOnSjBlMkLPPqhafspAzrcVVTElx
B2V3YkLPM20SMC7hV/KVTzlhpaKSRxuDQmyrJIdivAXgn2FcFPkflz0eNl7DZOpkLwuUn6CpdY8G
1X9Nq3v66zHDCAGzwmL7IihMEXEaUS0X3MPYIsOmV99d3nabKcr/opqQPCgvQj61xM1MdBM0440q
aLpNozSLiV7u5S7nhDYX71MrKFuaGp1Uqvyo04TLnFrMhgVG9AmDSxRxvkddjprVNGuyT3iYV5EV
Xh7OFCARNagKB802des8LaCxGwTwCm09MS/hDbfzjJ6cdAKtzxES9UNPrzRrOEY3MSII1Esap5fc
YJmpjXJdFBCDg0LmwgFZNGJawhHxCCPMpOGmIwZBJ2OgqydpRHXLtVxYA4rsbHzOpK+iaXZIFnIr
1sDF1PV2KotTxEvZJU9KsOyCwBqZaEBJIYPzhncrVR4WxT0BQ1wzYLwekVXb0K3OT0pNB2+D9BV1
xz7emSODfnfhf7eq28SdfLSYPFN0VqmnNLyV1XUyto0OIjfl6hr/tvXXNP8LpwvZmKY/z9M2nZ9D
sanv5XQJzL1krVu6HHT91lLDMIWfzfInG2TCO4p5c4NwSgixlnuFsAu5rVR6YxOQd0q2y3j8SAgm
NSeh+8rm09BmK0Z/9HC+Jf3MLdjHa8+PGKVXLf8sdTbCHib+cS2Hz2F5RP2mw66fPYX4DXmCOz+g
Xiq+BezOdXCdWbNBMvGVsRVTsyLnv9HLnskt9L8SofItTB95cOtxXDdYZJSRShXrmZgHrfTN+D0N
/gLhJwRRMMqPEe3GIJg7sfvwqkA53jSjVy+uMq8zbK3t9I3ra1XweZf1Q5u2wnipErciB666VrfV
TAZzT7V4ZMb1AGgTR2Ws7kAUKAG1KYWFnR7iw/j+OqZE+OCB/mCO9SPDN5gLamZKlPw4L64W7nKg
7+J4zYj8hMkzlsXVAD2WkPOqG9eiRAfxoRVYQ9nTfRCjS/IW07dFAqEf1dVahHMlUAw2KF856H24
RrY1/g3ivploo7U2k36V6hY3BJpR8FUr215Zs71PtTdo21ZLsVWQ1ajwMldeKGHYZ/iqWSuhP7+S
NegvWA+3/fwZ9l9NW7N54V2WLqZ1TOv3WeE9Nhm4mLswPiBmm/2+7f7F8omeeeqb4HEQ0WtsUqUN
S0yxGwgUqRM3icqk9POr0wBSWN9Yq1cyub9Rpy33WSf3CVHp9TJ/RNK1NYHNSvAf4ngVzxdN9QtO
RugiwH9pifzIwn2QfQfxOeeMVMJOqOpvY3KLwguUPVnZRX4SkIVVe5yrTYELhXENc+eq/RZzUrOu
mh4hE0jBJUhnpgNMvFXmdTYWaFZH5CJFOIettqkAgNIPMslbQdvBg25HFi6ACiSxd6CbgtRj/dSh
ZiUr5RCw3uZez91hMZ6UpScce1WvDH81ZB5R+BPgQuT6uVd2VbEG/mep/yT1X8Icnvss7lEvYSRA
F/iwjgU/GLfG8C9Pj3LVb8LevMCScJrmlvbQUnDLahFm+ccoXKvxTzeDbTDii+9PbXjjal6nMTHb
eMXF1eSgEqgChU0Ql+rPQdnI3Yn5vYIbV8BsluccALUvMd5OcJlDQaT0x7QryzMTRhjUmOK3D2Mq
ZsszRktb62HXlZKnDnf+nTw8SdNZ67f4z9nZLXL5ffnexxu27GBEimQn02LMVfyMVk2mloPVIB7H
8M3K7/jQ+BqidTQM8jyfBn05Asc8CQnBLH7k+iYlXpxfSo7sk3k2ymurYJpRqT8IHGwyVp36RTr4
dfUAkMlLFpZc4JkEv8mUmgp/0fRrdTtBdoSWRBMKgNPN5yB6CMq1UK//XQN7R8/+Wus8c86Mz9pw
aar9ZO1BWFjCuzhzVv+tjYuknrt+M8/+pNgWrfVAaaJLBgk6Cu5ZfSjarYBuvTP0ezqf0oxYr0uF
NGULGmBehTQFNOdA31bLM0wvi3wM8uOYbFFQx2Inc/+r8pa0KEvYXhw/9JBtzifrOeZfg0zZExUg
OO3lwhlBomdrPmUWQEoaV3xpE4/mhMFAMaNVoe4l2hgb/r8bXCOUwwgpft1rIwukn1ydksgq/urr
cw74l49PlS5l7pE57w5WtAcaY72aic9pfex6gicXsb9iVzPp+WUAPRNT2A/jWYg/OkYcyU9SNxxh
LqpynqvLQ0MbClmHpfUU2HSaV+FHP1xYaOb8lJnHIXnm8W6Zr7X6aKu9UG7GDvifPS5Qv+/6uC/Z
xAakqfzXCK+zdWONyfNtLh+kaNcFF7X6KjXSXED+XstraHHII5+C7ETv4a0SwlvBp93W/0BovBZk
y4lKroTiw+y/8a9RgfarL5uMlxoEvEBbXWFzIg20IzjwSieV6ryKEYFg0NoVemgU9tIxp9jMCcyW
70ICQuvw3VvNLXQJ8qkpSeF38J9rPimo/EF/yieTrpvMzamRKubfMXz04Qkray5tSJWh5gN7lj1k
S8pvuPjxMeZAlwakjgJ60cAPlQCKLNcqq4MnhqSavSoGZLqXlKtFcF8RPmM8qRyahQTle3r06ZZM
ql7/1NN9ad+ymPLVU5tw60lf4tJq1DRASyw3I/Uo8z+MxWLxo4Zvcf7oon4FSI0qmskJ6iPvCDJ8
SfNp68zEsqYTbDU4Ninh5AObsjKueX6g8btjCGUh3PGpA4VXGuxud4k7fmF99d0VWxO+wTQCBntl
/+KT6ahhz2/8VqDJ27Lkq9HWHLB67V55ofhnlDjzoNtZ83dXAR9nf2bfnOu7OV1exm1O4/xI/AqW
0p2HWwa5QSCbrh7ycKvO24CA8Pids+Xw/NL5MP4leBwXIDMBtzF/Fh6a8iuFxN62tC5VjWuQk5PW
RvencWOVumOXvk0KIfbiueya9tZb76rhluRVqpGQ2oyz+8RLF+a+YvqBuCnnr8H0M3kPqDo11/3y
zYh8En4y82RYB1Xf8UWpwqNJnidcm3+IRPLJwggJCjK7p7BiGwOVJ/CH3gitoqhxYofAyPOqIPs1
VOZ+BDOuaGmL+5jlNLO+l/SeaPvk9XIbXqF7uHMI8aB38A+G9QSin5quGCsD22ta3DhvKOL3OG0z
nLM8EKJn0o+WRqI9UMZQx/fKpSZZXYgbzT5/K9NmQEUXF9V9GCL7m2QAedVTyqJi2ikodvQxXM/D
oVFJp9yEXLd1JNkm012q92w8+i4ncBiFe4v8J1Fp/j1+XwbQQGM4t0QoEjokh01KMmJyRfNLbwTG
WTcj2HM1TxNv4eA82plBVeOqNvi2oJn3+c8g3EeidFJ1ySNydGuLRNQIHErLr+PkNtJeReWRvFE8
1BOdJcJjpv6EXwuA3KTy2f2S4dxXzIYmcW3UWwjLuOnH8U5zi97+iJnfdRuwU3poMwRBTsMDOQJV
Fdl24l/NINZCUFr3GA7yFCvBW1b6lNNyv81EL244h7AhCsV6av+WiKZ6jLlUKnIxjFjXSpea7khz
lfY5JHeW4rQgmBXQ5HboDYdXVqZiQ8J7Q76QGrdNH0x+z/kNEa3HlM99lminFyybYDmY5pHZotH6
DY+4eG0phjYGGFei03svwZlUucefVdQHq2O0qD9rEsDyIQJjpZ+MjJjehqBhmro56PyAyoDi0E+H
Kf1oDGMVqb44kEJ0ke1XcXJOlHsC+cFp5p24Nb0EYETGQn+rtO88fujNtSzPImQOKKyiq5jbctrw
jVCEOBs7Q7sunBRkJG3MZGuDxrc+c8zhrRf8Vjsyflh13EEWxKok+RjTc9LeSnnNl+Rmhv99Nwhk
eB2l91TeA8DS4VUxvlroJTnWoTVkT1fONwWFIhQLKcgLtGaMdFNwox+X0zQ98uwm91+aAkHhs2Mq
mIJW6GFq0dcVnRt937b7THbkP2W5Jfq7SGehLCLfJH+1aFOyEahven2e4muW3YPqaHb7sqHxZVVj
mCc6AVtlb3bXeDkN6i+lJ2Doo3o7D64u3VTpX5Lc4v5gbrBaJB6mPoeSb2tVc71w5ujQ7QOdsOxH
JeD43wfiIQOhsHgNZWHjH1ZW5k2s1PSNWqKN8jXl7sS5C/NU/OUS3AQV6WXvUkW3xqqL19X0ztVN
BgBDpJWaiSJGmRb4Y6H2Ew19n/ivUXlA8re5NNmq+CT6zr/hIPYwHoSKj9X3GFvHkutZLG1DxrHW
o0v2VuNQZ5hoJ3McVgxHyCg+rYoWhOeU77GbwlrOskuuSrzKPwYrZCy8d+VTERbOrZ+14vGcwy9s
ilOdPENh39FX2Kd/inXAQkq139Bv0SoCGkpJ6emn8KXOhxh9CWJHJIw1fi7yCgr3KT+b1tnoyf0+
QBdePnuDz4jVk8pcRTyb0gFaklBtXuevVvHwF3NVQddfTkCv+DMHZ6DbMyBO8KLJMZ9Y6926nQ4c
3bXbzCxEAiU3wPzhIoVx36rdRkVx7R+98B5L1WrCA0U72WoOfvHxIuq98YHn45sc8hpSaebASlip
NXY5bsbV7wSKjBJIO5POsoyt8lCqb2PphSCBVZyju3QbTG/ai1Aows25tCB3meSF+lHM3y2dFr54
m3U3M/zLGfAUCSHb8WNGPE7Gc6odexL2eatBuwTAlsGDStCPSpzr0SrLTmmxZdwe7pB2QR0A7fno
osD+1OL7zNVY9kLLrilt6na1uQdHtnqRlxT2DrK0LO8IF0SDlyfrPwq2913aTKNmt7XL9PWYsGXT
5AB35l9Aa2BCpc4ob5f6ILAcheeoPPDLUkN/oc4zehMKBq0D28xvTwEEzx1iwSlyuF4PLkWOxFMd
kocZZ+LMZf2d7e8WQXRYM/RPHpXhK8FWf51oaYKz7jntT9RWQ0shelfj43rnPFKW10o7iPGuE54r
dHGG7oeXcL1NxKtBWhktmiTCPy6qeK0v+cgRPPoT2QSmsnGzsdhbA7qtTivJnl0UmuYCEaY9FuLd
AqfgWnbOSFVMz9h4kWNICq6lteiK9U+IxsRgw8bNu0qHr6GnvipDjEfi7KZHERy06aZVHxqh7B71
iNtXcs77j3CY3Vz418aY0QiJG/OeQd7r0WliZzR2mYHCJ59fNyBCdBGRoNh6vlhDJQSjlLoSy7Hq
rZJ8iNnZHF15/NaC79gUEYELh7KHFU56b9CZfSRXo/iU6+PgfMPTajSXG/L0rAOy+J6h7+dpL5V3
GWGlhbyyMe+isIdzBwOUIzQn0UrdLOYble5l+dVo1NCQ8D0K+gluzqqVgMj5cUjSAOWaMCNfQAso
soHaUfP5+p2+lYdL1f0l7Z9ikPG3kCNy0ofMqhuuG8VuiR4lScLx38yvomUHFkHLhG7afLXypmKy
MPFR+JL0bi4fCwIYpwhH0lCM8w/B2IB8CrNHxXNQygAvKIyCcPDfAZrxIFKYVWxfZS/oYqpKG3RY
uoD1cXSTeJzfeDtgW3YpbmyFt55X5DWJ+pehR1vBVqreumXNyxNxiDHOmU4XfXSbjYdgbcrVN+So
HGCb8abF7+SsU31bqgfWt0x5j1ryK59Vw21/p+m+WXPn8U3zgxyOHfVOw/opBYgayHTyzRS4fIsX
kSi05S+UllO1+4JPqKg3dCWwjnKIDE7w30js+SxZBftoTMdM0Y0sRWcmuzJ7ANgbIC7y3VA/tTnz
+UjFaVtVW40Tx+CAPuWlikn4FqZPTETPHohrs/YmLfum2gJCe1WvdgwvBgrsSgckIIok76v0g3Yy
rVvQmziiencst6FIUQv919laZ4jPsZKVXntTmsMYoPdXfLeywwKhCOv6T0y2DQx4xvK1Z2Tfg/A7
w/FSp2tILs9gJqBQpSVT4gVDQZ0/NTaV6qiEXlP5HF+RgpIahGDjNS0SNIM6LMrcHGr5FMieof22
yoeY34rmkCX3cgZ6w/7o6ONPk353QebG0Yn7o86r0Nia7IBZj1biPal9jqWC5bcUrwaXMffb6Emr
Qqivo+TLIg9eRZ40rk8m1QQZfvi3mMxujBv4+XrvLYaOLFUHLtrtn6476WxbuhsGux4oUlHsp8Yd
AF+EXiYTOGCgw+RaTnKv6bfS4KHLiWiQAQkN+M7rha6AfhOUF1O/l+KOtk7VEa41o/b2U0kMJ8rU
tcSyJKz4uXgGrW1p7OrooIWinxs0dysfRXYX3RQJWd2p89vLKvUfNeq1iMOCpAmkMbfieEBwYkS0
K1hH0uLBg92Sxam453WWP2T3aLlZ6SegN73etcrp7100PxK2FuWliXZndXKnxm+4KOc10jzSF7Vd
6ns9K2shC2whQJVcPjPjWzNSol4X3Tp3NSLjcBsDN+Emu+HpbK39NL1HL4BpTshvuqjhb48JbIQg
p2BD7vkivKjknZhynww+znh1jjQO1TNLYXeTOac05nVabst6cdT6h8wavWlrmC/r0XLGFSck0kNG
RFDHwM5PmVDDWEWWzJXAJGxS/kHjCaVNXnmKuq/1Na5Esi0Zp7CgDuyOTomMRo5phcbLUCF28e1z
R24TLCwc1lIS7TYNvfze3clJ6osh/wMdYU+QQuwePQAX0fCWvV5uRgsdzdYC8SAYuQBkpHM130LR
Hd3vWvQh3CLIo+z3DTY47v7yWqGcIPFHBUKdDdyxOPfc+8VvYXwf8kP2EgH0DDPcm0R1Q8RzajMr
dtTIZMPR2KWhHUa09E6f8YTfsGLskDwsm4oJ+fT6cVJuIABzcHXk+lGC1ouC6IjGrpUO7WtDB6kj
E9e04Ea2Lj7ufZlv26+hOVT9k49KH9Dx1a0MGsEyr1lFfaLPTAzyHm+HHXfdWoHBDI8vn59qtMO0
JXAN4ssPItfqlT4Cm/23CLe+OZnal5a68fwb0l01Lv/UNVCP/ppb37nwZTQN/z53DZvf2LyBxtjt
1I0+gN7jE7XQr7ltu1qwGV1pJQTI1gPKl/onTbd0vIfIt5a54Yw1yxc+hjpzLbKpXNMHX3tp+dKX
wCNRZLXdVTeFQUzqEhr3XsCOjbJOuIFQDkFMKbHLlqD2hl+ZEV/D+tjKBzF8MgQYYx+1tXsBWaCb
7ELuBkOzU4t1btM3xm3VDzacGLmwszGK7CaAx6ckeOWYbZpUccTepvA7DBhU18xvhaMKNDru7hH5
KSsm/Z/1doskXefnAfMZhVW0AnL7AfuFyByHgt1xTNeHe+0CB6Anwit9tdxW3ojtxRutizK/0c64
0hoCCdJVRLzIAHpSyaOMHpgw1L1KPmKLRQGh9AV71wdmdJhbHvu9Ypv0MpQOqD0G1MxM6eNIuIP7
gbA3tafV01EHrPtNrc7R/HitPkN6l8ud6o2umHux8YS4tJpSE3peyhNQY4p9m9ao4fWlclTUKg+4
B2BfL14HYHC3eiBAu2APMT50sgEGVUYcyzWQUJxRcattRoN7+ioZbMbazcmS3aLapCka+7Wc3lTh
DxJoELwr817Rt3qPVfJv7g5S+aPHn4o0Ixwgozyy7I+EKw0UvwVBhjOSAwKcpR24U3LGCCc0qo+Y
mnOFxW74xQa6iuwYO7DHOIPvvHQhvicXC4WFzhG36iPy0Co48z+UI876gnoaRTx3q1cd+HZxmLjH
h94FZludReZzkteJwBN8AFl2j65TgI+0Q4agE1flIvgJ219xutfiaVYuUy64YBdReluuliWTrbOm
f6f8Va7tEDjscdw3zDdbLry4WxzkUaQ72wKw4ucfpXCg0VTN1hn0vgb+dVL9NQCdhnDdF8+muGrT
c2lOQbc2sSEo0j8Zs5NQ+0jCBQt70m1a9a2mlzIqLyI2wYixD2zcnWA0HiujA1RjtiM8pQgBe7U8
syNTXcl16GRyRN5EXgW3pRdpPGceM1gc6YtDXPo0sU3lAW4tCzLeiRA+UnUz6bVYR15IDtuJ1+M/
63dygT4QgYJkopDtbvsnZQQBbqnRE4vzoPyIMPoW2mPi4iznLqto/2WyhQ1I/40MBacBitTKTotA
tgjfUv/sjCsn3obLSORSjsMlFEXjKghOJK0l813nVq8MHKU0T+EX2FX7VPcUW2SuDS/N4QUBj1W3
z6B6A+FcnnUOKhQKSCVw5/ElGKd2M7aQGX9j7RDGG4zxPBESttN+h+d3lRtnCxczT+pwY6mluNuR
rJPJSxv4jGZQ2s9Jce2JJ5qWnakuOAuJL5/dKqbwLcM49YMRENYbeOSsY+Cq6SFXWKviTSWA26PM
bsV9pTsUykantMCxyBSvBRKSplBwiygC1hKODZNA1bF4m5x2RXA+wXPmRZu82KCneC1ByHZHFq1T
ftTm++U0E3Et9T27EYW34kRtKRNPk2UnfOgkol7fuIR6Mr60X2Z+EejG6nV+znvHoAG0464bstUI
+AqTF3OpabZ1sbgyiJA2fMulzzaV1iiN+DB8yfjOgCCP17TaV6qnlp8VqSl1OvaqG8T72jqMI56g
60swEXNr0+VcrQl2yvW9yZ958RJw1k2zHrgs5Y/e+NcbP9XwLcrOIB9wOdoEllqHfunM4VNExXHo
T4PG6CWO6fQpLBXMGzqPAI9t/KNG73l/uT6G5KKSSEg9yYldjjoEUV093WY0P+Uk60aO0vSkluat
U6gZMHwuPTls7aOJvFew21GssVKU2CYRyJXzJ2XKizuLBRc83cAvQSP4y1bQ5PxDgtFoPapp44v2
MLYyNsKOwPrb2/HrN2SQJ6WU4FRXnTszTpGYc1fSrYjR1rcas/bGh4cS5kfmHYjVA5cFvuirvHrF
sI6oNCMcAVrAM74adBSMyB+tK9r4v1choiMsgPhicLgIhtGRCTDEnPbE2LO6tcxWiA9i3Ocq+dns
DPtrWLzIIKHEK3cM1gpDkL38UXNGjPA+Gvjos+8XiYflPXHYDjzJ+kApYHD+FmQ/4hTvJ9L8c3EV
ujPKlx2HUJNmRt8cbtkmzcs0A/sn0tGvZluS/unde+Kx+nbHpga/jK1lpcKOT9dVho6rfdcheWCb
01bwXQu7pTtJ1nuRc2eSWTTEXQANsa1udaCiq7zYMHaE+iCuq8bLMIYkIwcSeBXkQquOkJzyzIxf
o0UNFM8dt3BSwDQdoxjn3wjOq+QT+gfmi5XBq9EUjjT6ROVaDNvWonklxvqGNqCcdTXim2r4j46O
Ps/8aKrKZm9D7S2DPzVUcN/7o3Xo59dUjIUl7+EW4zI2PaAPEEBJTC6eqte4cRR79JDWXjpP9Pv/
DUZ+xxOUbHQvG2//bagMGwvaYH4qnrNy+lEqsPbS1ix2lbUJeYj7v0j9DFeMOk5c0V/9OR7fdH3I
VycLm1QTfknGHSsknjWYICG/4NIP64IPiILm/n8knceO40gWRb+IAL3ZSpT3UiqNNoSUht57fn2f
qAZm0eiZqcqUyIj3riWfmT1elR5GtLWcOb8PG1h3I5nKDRMugPBKmkA8nehYgHj+TJNfcGxXQq4B
Tw6tT5yzftK6i3KWmSNAv9AnEsy79LVVKlJR+VT9/I8tdoBoEBdKD6Y9pxkJSQNvA4buNHJmNEZY
ssn9uiFoCoErcc3omnGn+b82MXlzsuzAOMfdwN7N05Tz4DJ0dVbqprPH+I+rQ1kTw9USV7eZQMqk
pFlIhOwmeIGalwUNHsz9hWNvhUQzQZg1WHBuy8H1QVrJ/uzelaY4hbFDwARxVPmzLz5Qt1D8SUoZ
KleuQcNtKYkm2Qt2aB1wzZgFqCkuG8TprmSx/oJGTmRC+p+tegnHR5n/qNhX2uFhym8VNiUQfcs1
qyNTm5ddQ3jSDlGAAN9MchszNjs5e/oSJTQoj8O9iTs4/euUrxHFcep7c4RmgNZ/NY9AOqcCtXz4
rDDAWar8Sa7jwph2KFiRJ2p8wgj4Ae0Iy5nLRE/3YDJJ92H8jOWHSvBznW564r6PffFuasjUalJs
ix8sSpWzMgKY/UOP+oTvumyXUB6+4urpV2Efw5XuWtbbsLY3nn6Tsk813E6NiaS3JiwPCs9AInUd
OJdZhXI8MMDw85D3vr1gDxWIsBoiV+XOMfx3ldp2Kfju0qcFAUEVkSsl6SzJ3/ikOJEF4kZ+r7UN
x4NqvBHvqBWnZLyJP9qRHjYIQ4YcaLBpaefgk4KrU0TuyFKnkDeLedW8siXomJlF7usOdaSpfOrQ
61Cksf83hF8vmFrq9ZZI81g2UjqODHnTIAExQIiSlkZzutxcJMKV5i00jigUBnnzqDwAOqijPLiF
/WJS18TMOgLvGKGDh3iZgWARoYIT625l7+wCszRaECk5rGOqrFaI2uGlGInJcJ2XWFKQNCNbXcnb
bNNDxzv0/16dwKIhgZCD4NmianzUMNSEds0T7adFIWYFj4lNfOwmhsiP6RPysI4/FL5fjEYItJOA
BWcnSSRr5ksMAhMy8jDJTzntAlV97IbXyDpNWQ/7kcZPuuAyDA4UDCADhYnK4CyhFkayIjvSlHf8
v7rhu0NyIhahpJBAcsGXzbO4uo3u+EAep8OQx/0rrt79/FzLJ5ZvPf4JyAeWo/dgurLrK8HXUNEd
x40JfEGqF5wkVSwzbECzxqth4QiPQmu/pmgDtm7LDgeXLQXLmEu85kjgbi07Mln7b6PqXPGzALCi
X1OALduTmOsJZMGhIzih1j/kiHkp3SS15OqrFH2FM4WTubvDsFXTHrMfClhp/QKuNJgIeBN7nZaY
nrIXUZ0A8xLIaM4WNo04NoLXlVQflYIT/aLb5GHQopc1T9vtiAya8TOueBMVwOfAuMPFy7SDFgya
6ZGen3KUCWv88oZtRhmRdmjGk8esWH/K8lmWThnLX0YibLJtXRTMzqmb04ZSXNR27U3aPC83DRAP
bO4sqlY1vyX8h8CaFiSmwJKmuI1wN5H6bKl/anqryNT6KqUryigCGWF6r3GTcly+0bZtIl+GcgDu
oIy0LI8U9OjQTjlJ0kjuVfLCNZk5ZKKW6CbORz1did0uIADIxbIT7orobOluMq6snBC9kkm+2knl
pkxXarzGs8IgVBKsQ4wf7ezivVMG4J8PyySM7WYhWY1jde6F75r91YbazAKSPPv2InGhEf05BJGY
odCdDfEjRqXiDssy3CTixfpUwiN5BItyclucZfNw2WlLx977yksKfhr1FlqsN4S7PSSMcsQIgyjY
yIg8MF/UDD7QXvkVIODhiPAJKH8QbtYCYbiGs8xXbQGftayzEwVnhLSAcQsOA7uEeMrQYoF5LJKC
t2STg5QUOynZV93KSpcxDHJc/bAF8sRHDo97+I1LLAiWrXNSDERwtNEwmuRX21hRg0DlGPCHzJjt
Yp11dBJt1qMTLHv9o4dgIhEseouGfTNcc3OdmnuQI3gmArN4oiZngxmH8pBpaaqXiH8/EYdqtjSi
x+tYZ2OP9k29bqf5sBwX/Czo7esF3zafp70ZnI30KoCyh23TvTPFo7iZEe8lBuEYy7zO2eGMCRgw
A/yozk07JcEZnIfzAT5WWsJKYyvhKxiwpNniqc9YgDpGlybCAjr3ya0xdg4HiIFr6omvDCPuFgf1
3JeANeye/GX0ictBAd2e/kj/hPsPnWvF61XREeowgkX0V4RHfsRo2a2j4be+0F3DkK7P2bYJnIsc
oeeIhwXh7aM1AiHyMpfbCXaFbQyKCZ3VbaKbEEzUAtJX0gMTA1bDVZhZPA2IWCG4etbLBVxMtFek
h1e+RvNrLExWnXZheeqsqQHbENG8x0x8RfAvwx55AlvkBDqECXMmK7uRx3c0hrVe6rOu+7FkrE17
DlesN7y43drcdMaqZD6ZmauRpPibM7IBZEcz3Iywr8pXwnwGba2xeVCZiir8kUinQNW4BpdBusc0
pqn3mGVoumrdD/mXK4MwToEUJ7sBIKJHg6mFSNtLtvsaiJnvH5FdED8qDdTNOYz0dfm0cYT4tYbu
g0gpahVRMA3CbTbLw2+SwsBZSbJwnYUZ7WqGCCg6sVcUE/MPA0lCtk8Hn01+eb1N87NTfYqBq/jh
iGvCr8hiybbZ/TJeeQHDDy6nMLTG0BMvVLCOwJT7EcKyEiMErx7rHWoiuX7U4kuxVq8wXnEPoeha
GMYGCU+Dz23Y1h55swyzlXeOJEiLGVnlWHheuveLQAIXpQWNeUQJLi5wAVnPXxYsiVxGs38IWr2v
zFdF0Gqpfmkx5PgGuqvvrjwGbbIaH1l7q9OjjDS1zymuJWweDX/NwQkxRd4HeM/cc4Ngr85p44mu
gjii8IusJFDmc06fCCEn7F2or14qaZfJXDWFEod60LItV3XM5choFhZL5C8yQgjH09AtgXSLY66m
JBtaDZRT+J9dXmbFWDv2Tyhvg+ziNY8Rtl2kuor3hM5tRsaqJCcs+aYzBvIXufGNTN7lyPe4BK0Y
Z+gHNIqRioURnrM5dtnJJYiZ0iA1hVkTx+kEAtTUQhjCxj42jxDGg6SZaSsI79x7L3ggpBH1VAGv
yu/Oa4OKbjGA+sAhBO2WSNAy56tyKTDRrfOAusfgZ+rfWvQjzjsvbE0qtrcutWtYvIFSYQOyJA6w
BCvqORveVI6+oLnb+vM5AlUHc11/x44997W/dtmDytL4qR392XfJklpTYTz29RwGKTfc+pIEQoss
K6B/OuTo3W8fDVISc+ADRXzu8OskJOMX3jc0/tSdq/RA9V1S/2XZT+sRaFUgt29ftkMO6UpnflNq
fd48M87gjcZb8REiuccc+qtAQhUkw1o26AqvA4+X9MmZU5Ku3q7p1KAeqWx+o37b50eWSm3PrMDd
+qNRUUVQtbj9aIY+DfJNsP/hWi59WAZQw/4CgSk75ZzcKPoe0kVfITI0tjEnic5/v+Ch4h0SYg1A
JmKX1q35afjPFGKQTG9+RwAF3L9QKMTzPEoCUUVcZqItpG7LmaebR4rywLhPQttA7AeX17ujkB6/
YBXvIPK4VaYOUxJ/P2/EMl1RdqQuQ5YJsNKQuoJQGCoAGTXwnDXDKaCPUu0MB5mD97CVvyljH1uh
4ZhN/gEVGohLOv9u9NWwbtY9XW/TPsZr3SfHLhADSBaiivysy00srWKOJNPFKM7aX95EImp6EayL
lAFw2ki24H0+UAWUxbHEI1h2TwA3SmLq8ANArY/YN/UlYireZruA++pX4pCPSGMWsnuNcD8NoDzb
ZKMrZeds2jTkZvMdqr9J4/GvRmgSc9Zk51DeEcg9M79EQ2jX7JjaKGDNFTeoaDmke7JCwu8nNqvq
hQ9tiPblgtt0XAvUxmvfaaVFsi4IkyVihYDu7gA7E2SCj10QhRO3kG/tHTJ6WRjCjxiJbn8zR7g9
lzWg7liePHSLEHbC6XfkUp6QcUnVG+nAI6uYx17mduO6QkqjXjRlZbbIppg+mLrE7Ie6vF9I/h46
VJz66F2rlOIBMKDuWkw7K97XMssdw+F47IoD+hUXWFmG3QVukpIXCRO4tj5EvYO9xJFlGgUSwBva
YYB/FZtQ0n6afypBW8mmsVcyfONEtqLLvafgGs/WERJwC48zLXpzjZDNxTTviwN51jVl5jxiXH2Y
mwzrT7gkJGqV+fnZNmp48CxEnxNA2dnnRH0F9oVHclA3ZDasbKgxnYwPOhpAMT6sBZEdPVmX+Hoh
R+OLOE+5uDrECv1fUGxUjikWvc6VeJLk2UGBHK7hZgrtR3KedvVOnR67H9XPXbZulHBuNE8RDgR8
HLDxGvlvuyTow+O8H+ZAH6j0PWBEbAGdZ3O821jVvvFfrmAXWU/GBfdauxe6uDZdacgburA61FSX
IYtQZpT/kLH/EJB9G72Z/K1eh3r8ytEvatuaRQ4+3YN9YlQQDIR8DWj+SNVuGVM1RWsTP8FkzUHg
sqPsoNgEXzOyjWGcKPbBG4S0xxbquh84Rs5gy9iY/IkZkKE8FCgFuGStu4OYK1iROFQluyj89Z2L
qoyzJ+kURBM7a3PaefXB+2a/aL99eUeGXb4ir94AzJs467DTk0UIjEoZJp2qBY0mm4ohj4mxj2VX
RC1g2gPk/gf7gaWwazXtlhVuRiCBWFZrlKRO8Vbnv+N7pZ7zctlDXvIsKAuTpO/pYKD1rz8rVJvq
uzVnx0uuoBiVh+7omR7G/Jm5wdLQIPRjF2vmEF8MBOTet0MwYQ8ZCieGy4NT+9eWNozKKl9TlCBU
kWy2YwhRibWe+SzeRcjbGZiZC+x/Y5UhnxGrnSqeMIkkJuS9HU/F3daqs90cxnO8QtWpb+pVvgJG
4drH6nJgZvAUrPHBHIKnKzu+t3dyEAiTePC7yaQRkptvLw3wwpwIC5bt4Bm0r0Z5/EOnnXuDaI10
kZmHZg6zCA93GZ6DpTNXe2dPrgXn18Xknc6Uo6hldBk1huJUInhlZmJIMJLT4AFLVigdkzfuohho
KKUGNgABJjxnVmmJALwlbG5C0tWjOlGMQ/oIHVZ5fBcAGEhnOpfgQk7EpbkiHBADB/v3mmVgadc7
4r7ccMJN8OMUtFp8jdGWXZmCwl5Zl9JRAEr8k1ORJsfI2eyhlPMW6E+n+4Op6cB0g1l5T9puk33l
2S5fy4gcVsGvGkL9cuY8bW3deShuou+wPUrZHYyjNJbjcww/DcbU8isf7j0bsGCqha4z7J9INThu
NMRpgPnlh6J7c2J9RfpeV85113Z+/u3+IPIxCV8LIlNMKCwePhTqDFVg3/ViWnZwKNjIISruIy+/
dInli1QcxnjNgGciUCM29ksyHmo6QK2Ps8D2SML9iYyHlOY3pyfyGopwKS26SnDMvfQnJsM0/JGb
U/3LsAulRt8n39q9A4iS+ht57rPJuKIZ1glSMbdeeNTUk9ztwvSLeBPUNMNKD46qSb8CpIrH7hae
YQ+4B5KGgI9Tr30J8qTOOCMYu03LJVWDwSjdYFKe2/GBGsc/VNLNl7800Oojy9APxL7OSqgdn9ev
QjRE3RM8L/AuK54Q2E32s5bf2GYsMmjlVQ/ihCawcMnJ8HEMad37GPyoitCE46/5KPWjk23E8DNk
FyECQ27UddsxuJiokxvp6Yy7pJRnTXoPDSKMMKfdu+ldYrzX69HVwWpKa193H7W0NaOrkxyTyQAa
5c3rr8CLOASghNe6tBRHACOjA2tTlavhlcdYuLb1ACRBgcuf1J+H+kND3aefyvjsT9x866JbRjlj
yT4ZF3BDqYOcoBvnGYK4FgppoVEwBYBR78MeuY239JvTJDPh7i372pq3MPgLo/ceKqFF3gV8ySNS
GbBgrLg6/zu4ZTLGMVkueIX4xf3yp2sWMPYcGM8agWKbcjqX50ki3o8ikoupnSWZpi9tbiGOF4rb
pL6ZTOdBcBScnFiGnPheo2iMtYuvkES/tsZlueAigSW/xRArbNRNgevAPCfarRkZIuJX2P3ELery
MywAWifWtgHzm1EpsMN/prTu6p2C6Bmct5yr8cbJv8SaLtdXz7r9fA6m4XoL4ArjUYXAze0vWrYR
ncUFG+Og7lOu90h6xsMzP8Lyi6xEZq/C/BYUkgWGM0F7WRnygCpEnTbOhG2xJewgdHaakFpQOgT9
trYqOiY/q+KjxWSZ3zu+Gk25n4uA3jWq1MDYVWbt9q81LPGcK6RLBSuLvVNsT6uaWabZAzFVSwo3
EGujaeVw8n2ebnvh+L8ETyyhtyt00SiTMRRibmn+SF+d6QwgjXNndyKGXVJeuGasFkhbQWghjPLF
Q/TaEn88K7HYjupRCi9OCXPPWSDAZiru621Tn4v4UJPjn2+DJdMpF8CwAtsw48WIfa7gahEYCfWe
eB0EQY5uUyArGl+IEuPnR5lEmKQHWCBkGnM+r/omk4c7VU/ZXLS1Cxutn8sMZfk9iZhtElzuKSD4
1h/expwjD6OOoH7akoEObFB1xYgBVYgimTo8MbPp+VoK1uBHRvWwq4FR4kdhubVenQnza31rDST1
TCs2YHgRVJRPQaKBI2wKjtxeDhhzgJIG5C3UUMWsS/M1Wi8NsECNi7kqnTreGaN4B3blckROW86Z
fcu7WK47uJEhe/i9BjdHSzv/A9PkaxRl5foeZreedcO50RnUZ6JLTV/q5UaJaIjCIBGGmBXqPzYE
pCgzpUxdiwzQiR/EYBOuqbmoPmy9I71lN734/QXs4HChsGvLYc9zwBFasVbMjJPqnIkwadufXL53
1WcmbYtmHZBcAYyJvA9+1CSZYem05kxj/h6yg+m/QR/MFWielqOhKnipIHHkCuwdcUaFS1GS30fv
bGa/fsW4E+8NaduWWFeQ1OAtJJ6YZWQu4Av/5nNPkDDu191q5LKIXAJYhgvp5GIHJlGY6BR+Q4hh
j985aX8GYKNYcbv+ITFdwjgr2gbBtq8tg2RurzCFg6x7p38Ki+kcMpYSNGODTyNGkrWvGnzHe4NK
JaUadbUJ7WTlwdzmiI6yZkFQ+7wiIqxHnG7ZACfkm022sU0m1N4V+hNV4Vj+7Jp2yU7pkolT8RvX
RMD9GwMcqnGozIM49s1bJBP5ztce97CYGUrzk6ddg/Hkpw/DmUfTNpYkhmUOpzlkNTLSebCoSMKb
YY5Qt1TLjYLkcE25n/1+V+Sn9zUpJDLFYnOwxZYGMRwL8aUZryBjOYhqYF1a7RbOfjumf1zUyIbA
jZblOtgMRIsX99Lbxc4RpSYfPXk4GH/joRNAg5ByTx4NBsmnFbyF+nejvk3I9vQ5YEHYrM1kqX4n
bHYuQpYUu4trEgBCwTpkdIEytL9a2l7rVuTqohOnpo0Yr0rbo/ZHI499p7Ggy7hutXCVsDSFAK81
klosJxBGmd+sVGXCNIjmlWN8WxbvfBWBw63N+VIN1GIhix2Bc4b3EgUQXzT0wwKiiQGGVRDIvwfo
U9qrwy3aV6feRXASuLEF2ef20Hh4s9ilIAfW/qrrfvviHrJ+2Oa8SN8iC3m4cUGcjPfXjdh4fXE+
MVVX8kzP2ZUXrNmkTQBigbQhMmRw7+Fltcegf8YQR12jLfryzR4/TIId5ZBElt80oJtlifTA1fKf
sSkR5vG0UrEtMWLLMfDA7IOwlVLNl01QrcXzZbOKhkW+se1pw7PmtupRpXq8vUD4M2ht7C+UFeJA
80o+2VvP2qROp4KQj0BwM0GBm7j4jLuTOF89lH/EOc5/JfQUevL0lN844kwKUH7UBz49UF5UfHv6
WwwYIQriEEE180EroII71PbdIrGsWadcNWJ6/eFq5RvNvmBMqLA6+DpZi9dsgPeDBLFuSHBJF+Po
j7ZEJhHJ9jk2XF14uN3EIelR4P/O4t8nl2lr3nFKFJEU8bbb1REfIOwzVx8wB3yBwAV1bt3yoK6m
pTWepaWMo2uRWl9q8gc7b0YfxAn4yPVl/WLTFZ/vpQQFFcVedHQwAHpcH0WqLMa6XAYjMwJyykK+
e95PMGbLDg8h4kpd+tGdvzC/+0QicPPzuWrRkuC32aht6ZjiceLM7G8xGypm4kl5F1OjFj6SOSNL
ff5BW5ZXrCDhPB6utIQRmk7t+HAEvGgRiDQ/+bRCnSO+iKbEqaerhOiQDkPTWgpw+C15GLJ5KBz0
XN1hxHkdZzj2iW7KUC0nmKanXc4ZGHCywLVWC6JfxAyWxev+xAmDqYmo/y+KA9B7zZ4ByjUuUbfg
9iYBDLDfdh1O+NJ23E5KOQGS+WYQ1u6KVi+weP9LQbUbD6QC5hgf2GjUN93b8pZLT562gOHcGX4S
cBcHwCsAyLWL+tubgLVr4oV46wNyloRthFCtij0EyegXTSdoANZDcZxAArrGmvn9Bwpuac5lBPUo
DCtQxv1aEAdN+Gos4TC10/faF/lEDlAG1hhe9XoSsnmoQ4Rx2CFXppetOuuiZ6Qb4k8jivqboDfU
NoKwNC9D/DkIsoSzVsC3Ff6YZD/yLebDk2edVxeww9zB1JiwehVXeBKIy1Ur4S6e2cu3wPSaPy4r
HqJwUUcjo706p1plHmPeHAewDiZUtf40x+O08je1+iEtwtVkHASQUSYrb8WtC78nREIKmT4tigwK
2MjzQNjC1WXbt1D8ENz1GVFwYKbe0qseqgTLoqG5JHGnwrh1bn10LvZf3BDQoP3RaD7E71Z05ktz
CfTzuCwQftize+Udu7nHPfDUjRewPZXbuLh2notkmRYK0qRcRZkWYc+Pw/dH/iH+vrU4NAKkpRBZ
DBuN9ss/4bnDCwbvqVlbO9wNBlBlDyqmPkbtnEqEGVN10pv1qldLpHG7OkCecwY2dNmL54rNURqg
TnRjan2TjVagnOfh6OyMSjSM2eVdf3bmt3BWm+FHhtmPT0aG00/EScHr+U4/NtIEREKsZmAcpLjy
kzoAvfWlQ0+U5ztxElQWSUiLBKmLPb7Unk8ixhZvPbKKgOwaxZL+ogfAMc6RfpTSfSH/WfmbJuKM
oDv9z7j8GSqfTBme3WBXp+eavZ7lk4SScmvEb1mK+3c10u23qgCoQ5l1lM8xRYse8woD5fC+38vi
UJaX1vi2+YOPE11sKAgSRYBeFbtIg3CBCXjmzFuNIYvbkb9CuKaoWHMSLMG7bOOt/OQ2BVeCfCKE
ys3O6y6JJsBV8mSDiXwC2MOSgAdkPf5m2lothiBugDrQWNtV6KPY7eHHSjiB6EgPPMki1GTXycKy
Sg7KcWXL0lrkfRko8k2OC34Fuhhco3fYK5jtSbka4PgbhnmZ4Sqff9sCJeduC0kQE+8PLNiI1hZB
V5nMWihEbrw5tS7I6yBa2i/Ly8kORLSXUEnNOzI52QJZbUWh/Rgq7CLvpMIZ1aenfLXaNq/OEPV6
ccUxYzlfcWLx90vLMWLx6IKZJs8duM9m6bNdelmH+Wyc2xBMXv+BmxDgGETuwSZLmhUIIxPjCf9w
ic2Zn9nH3BxCA6vqm2FK/zTexgQkd6Rta55D0sVqN3P2WkutGBsLa5BZ7sQm5E1YhbYF3SNwxvTH
H0ykbXA8tbouon0sbwxpSdKv/D4Za/J6TZvtF2koz6Q+PSykoMk62+DmUPcED4rlCJPxSFQK4s4m
WFpds3HCq14jGmtg0teUfvA0hT6uWbjuRS9+Fpkjn+HO7kBAUcVTwoG51+3sL9Y9YT3I+ZbFPEy/
22yQvqRiHacBY/NbLd2In+rfbe+IQ7MPicgc572D3tuJZo6J1l8tFlrSumh3FxZIEBC/ZzB+YXlw
6VPXy2cr0Sr1Bhye5ecOLYcPUG4gFVRgYoEMqOo+eBbC8mOfPFWbiZP4zxrMBrumUFVZDLbV+Mts
ytfIvguxaz6LjIVLO0gGv0TN1d6FQCwlbr+rx/eRPIIIpQxIbLdsrX3S/RXlTUXtQT4WzxZZn3QE
nLm8CWlCvU6wI6MWLKzp5kg+JDol3AmVD98+3iDmNMJL1qpXzFO+fSIodJsGwhzH6HPALzh79Rml
owAi5U/FnzR2d2u8ia+jMt/78FDAw8Qrp1rpKjazbTbuY0BfTehP4RpN2aaghEWMsN+o40LMPyqS
kyTuKIyRyAGzcKl9kDchjlPS5+GcHXJciM4GR36nJcPOj60H0+njiSfXusQsV2zINC2UV6gxVjg7
SX5W3XergT7SjqJTCiIinQoIg8JCQooi0g++bfLEuCaRptwScR1TYFtePfVQZrRJN0i8h38PvM9V
27NXZAtCAtHaGeYvQKtfXAEydG76ZKE5R1JgkW2JrEdjJn+P9pNNkjqHU+oB+H2b42ekPg25cY3q
Q4M5ICAHWHLcd05IUgFAEOJVAXv6xZ/4TkPpg+zJ+YDNg+AhTNQbjme+iIbSMuBPHBUpy7yx1sMl
hWFe8mlLn4XzZ+o7ToVc+vDQVViFPBuzDz4ZSbSrs8Ql3TmPjmbBN9+w0cRkkqziRbSMCGKAktHQ
zqPMCX2KgDaW8cqbp87sUgTXSQJwIA7HBeACF5cQJdIZm0xXhU1DGwE3I7SPEUV6e/4TAwNF6BE7
JgZb+1Ajyk4ZaTSXRCkrAIdxLXut1Bu6OWtwGWs65p3GEhOjlP8JU5TjKDqYHxI6OhGcJZSn+FuS
fzJAx0jqEIxE80bmXzGvqd1NyJg44OmA9fqD1rxZxl8I4xA0F0gWzycWDCmhfQ77feBd/PqOFQ3A
e0EvJp2wEn8vm533ReadUKSALEJMcBXE+dPrDoF50NpzBRCU/sRkmo7rumKsbGxXq0WFzq/tElnq
/SDQnCesm1FYoMwh5CcSkAByZ+OEXlJsvF2tYqPC3JchzWwQPJ9VorNK6aHV2qyyPik+naZqQ78r
ksppkdnoQ5I3IrwxBLhA5mmJfx0lHxsFmvDMuNaBiuGg3icVWDX59gUROQEvQzxRXlr/FuGfY7yp
1Zvs3Z2/cTnSKb1liKQAFZuugP8cb8esXuEg49iYXTsiYV8AHOU2ooymdQz4gYOIwaCsewGxJuLD
jJ9OdU1ti0siYpee6eYeolryPoV63eretemqGh/CzzdxYqnNN9YssbCzD0fpQwpewfjej1i1dnQB
d7wcPJQq6uDapqSDozrDeu/cwhpn0mEYLtYYzdO+n99h68K/Go1o/Z6El6wKyc146ilhT7OCEftG
XDhiEEx9a+KtvT/UjKSTEq9oQpqNb1lzk6sHwAJz2HLSAMNWPRL7XP4MuZzHu7Fr7EvJFa2h2hOl
8Gudi1k6NVdV/gjqHzumSHSBRnff96uwE8ihvzBdqboFzoU/RSbaotRniE1mKgIAfI0GvVsFaiOc
JV4PbV5xNW0UdduTWI5Gl1Qs7BrcZ3OFu/pJxnZwlPsjRXss8jwnTYVAYmn3nzWeTS4qcS+DFiDR
WsrZPknI3eU8I+DT/1GtAfAcYx7vxmBeCBL0Z2cdAay00z5ICqo8zF4v+lTl4lgUvDsA69K31XxO
zh30tIFrsdnAhulYgbF4IP/vSXrpARL7ClvHdB/LjTSuO/UtxcwWVTODwgKqfkl4vTIzufUXOi8C
NwnzylfOQqg8JuU6YqoEZlcbZ66onetA9mcGtPDBVneYm/X4u1BfFstEifSRvzUjewybv0qETbQg
glCO9mm9QcnUFbtIOhKOPasw0yrrPEGrzmlpUMeAGFB871rozDV9aYQbL/uqW2c2Ov7aAsUSgt/G
46uSFnxwYuzKiRwQXnPEDNKHwKxwO8xsqAfdO4pPwle/UmuXTwRMwvqPhzys3Lr/qk3yNxm9LIc6
mD1f7xic8T6gVa5QqkVovRt4CVsiwi5eaMgtpOIoxYt2eLdQt5DRTlfX1x3qOruMbjFX4k1ZnDKV
ZeskfoEo/KCXBS0YRK9yhxIjPBhmgyMDYYs1fA/rEPiIZR5p7Bk4eR6T1FhK5xrPBup4SpaVqVgE
NvzCjEZDuvUS2JwzGJzmc2c7PCDpkyZKR6/ncvqV6teUzFiD9Chf/87qo1bcJv0RIGFT0cS1dwYq
tCDSJ3FvYe8yCIXNUucFLw+NS7MyjaceRQka0ZpUmZESpuL0Ad5Sfgvt2uDrjxYZaLKHESlO3hQA
3LrY2u0Z5upO1O7MMF61fMjwEzc07HFe+Z9j+a6idRTyJ5WHMdNQ2BpI14GqO7h1tAko4zhMS6Te
UbGx8pOBJjxcUUzB0ADJTCwg7E2wi1JKtm+pDFY7fzp2RDgRJ/lIlzwqrNp7ONFB4s0FtkVr5xJ3
EJRbXb8J4YocforP1ukxH1VvTfh0UvyBQHYVsTMuia7c7I+xeCnWtiX4JnlV6noYN2F4H/uPtP6U
st+oeWUGtxB8w1htLG6nyEPucEJNhfto15QfOfg0fQz/tkVFJbGbhmByi5mPudvz8kzyoV/92Hha
s+ZtAktieR/1DALn5SunvNwZ+gg6+6AWq0PbJLcvOd8BOHCBZ+FXZXqHDqlIsJXB4yPqNjF/xPFv
aS+mEBPp0iIcUV0HYvs/1/lJ6u+2schtAgfyS5Ku7RnLSnGK9b9WNuc2VsJvE3nf3VoYC/L8BPnr
BT/9cEHsOYmP1Np2zluJsYXGB9CVJ89ZWSJJtlZeyN7Ix1BvBThkoJOgsYMlSwuW6ClG8bSjGig/
IpTlY3Kss61ZCMa7Gz/Ei4j1YwTHxMCskEbFBkIJYWC9Ih4ISXkvYVo7/YdvZpKPLYoa30a1p+KR
WCqluMF2an7Q0lU0nWTtvZCoYp94Fh8BcgzYpaVCOKKxSPeG8ZlnX8l0sLQDhsIq/kw5wgr7guqG
7NUVE4OurkwLgdG5a9bDcC4slAvOMi7uVCBkKCFYy2syt/+3YkGQcNinyVbg/w3Hk24sReNLTPvI
om0eNu1kxEUJGSRK0tZcIpbqKS4h0kk64T0YsTozMdGAptyqnuChr7risRM6UcFFcnwtJoN1hTWi
jhq6Rn8G80XvlxsDvi3ox27PQ05Fym4w18LJFz003Me4fYnS9VZCnBwHh6FbSd3K6SAaSdFAWVz4
5wYJFNPPt/UZ73xtJxz99KSKv7ipN7a89tV1r8+yaqXJL+oxnOYckoSNaoeA3aVs00Byz+FVEJbP
KvQvQOWRuv5l1m8wKYlDGh7P6n5z/0buPpBbKMPgcDeE+c22EKTCVtTL+t2qNxEQm09N69UyTjg1
kldOBIkMIg4AVfr/kE3H/l93AA4pn8i4Raf5PqorQ2VIYWdYttUjRX5LLPdwhKjt1C0NBDAcGwS6
SBngneYFo+mdxp+5Xq41jUFkN7S/jHAISUF2+WHD7JpEyH57AIt7lHPRcFeZfrgEayIj4xim31wP
Qfpmkfwj/ctcifs9bCuaqgi8V1lN5Gi9+fKh4CE2IYetAZfm1wiaYZFxrVQXxFOpvM5kEacqxXtn
yRLTWAeLiMaos1nFp7nu/1XdUYgDSIRArs3n9O96OgkMLMq+LLoXhKdpIpzXwPaWfhk9SBSWayyf
0yFtrlnx5hkEXP1H0nktN45kW/SLEAFvXkVPgt5JekFQDt57fH2vrI64daN7ZqpbRQKZx+y99ndT
CYDVoUCkbjK1q3XYO192cdKQVktbi/yg4MBQM403OGyCELrYsdFdaqW05hDCmISLt1jJL5mAIOQb
jiA+AP8hFoIJ4A0aQDL8FN7OphInkKFiiiRz7TQsfQa4HmynqewyVCr7KoRIJGYivP5oFfHR8nku
J/M4gBdCeVqYm7xzrQDQGwmP8A77R0EV56hcBSz7NRL51ph71H7LgL9Av9cyG9MZnIl2Jhn0VUj4
X5zjjkzmU/0EJealX+KBLkn0SDQGWwtoiXZyamsocUHGiH8laIMO4zTBYq1GTCK165eMIU6aSUDe
Fy/9LMCsxK6bA7JBHKopn1WLKWDVtn8+JmuKJRKJGxTLKB1w3YptauZfNT6dwDkNymZc6kvHxy6f
ox1qFr71+P2W+d/TGSb9jy60GpVNvPmPxw4MleS8QznXy7ve2UKfjkhyShFVOz+99Sd+BhOmhVf6
s7o+1zljxoVHiXgr52ge82/Rd7ZAw7pbxKxSUl9wlOXCxZ8Oi0gdYeU4vHLaatTPg3SfgDlb2mNM
tr5/RqNoy3tNE05qRiL+LhQpFyudmObcHZR70z4S51k7iE+vuXzwvU0R7i2Gh7MKhNwGBdtbk//E
XN9TfSn1ha79WtlfpoFnILNn2TSfUXl3ki/VuclvwcJvzyQ2zMalNovzD5mtgtA5mugarCGj2sox
rT7bdq8Brwl3lsinXeKu87J7x2xAqYjZ5jEiYpJNtzTzrZNmYMTY9AFQzTmi5TngF05ZrCyTv2iZ
STHzD5qtTk2gNSvjm5UrzBo0htCAhGHcXPAiWN+MgJjmosohL8DcW/atTi9J/x2Op1z96UN109SX
ptJYKYMDIoRHt15J707ZoWZTm3DrTawICuUmX030D+nm39XJZsy/CvJVaj4N9IbDGpA0j/QByJlW
Xe3c7WgfKqdYArwBksUYWfQpavutY9gYn4L90vSrujs2yVkGBJa7MiNQhln23MD6EfnM9DgrvUzA
lw2KL17KdMV9HXWHbnSnGr1tAuGYV4q5mQwG68ARYFKDIawIL4Hxx6EAM8XS10TYeP4vpwGCut8J
kcbAUJdCxcMOqf921MwT08OexWOsfkAbMFhD1jWVXb+L4207bTAXzMK/pEZE9Ow8VlrfQ71RWNbh
g+8XBfI8/ZnwD9ZPY/glpTuVw6IHMThcOyYopUw1C2pBR3brZD+SdyqMZT0hR2L55Qqvq4ppp9x0
Eve1xZl9+Cejkm5Mj2ZZCXtz2SY71d/Y0kM1yIlZYdXYxLi+DNQcLS9Qcgbyp7Uo5gWU9jyFx5wR
ME2CYHjgMxVOgF4G1ueSo5W54QhUdIU8cgFxIuuePVb3OttZigsqrir2VnFu32ASokUAD1Pc1PrC
1r/Acm6hN59H6ZI7FJ1U0x9IZh25X+SWgBxqRxbV0O7eWyrGvLzV9ftIPV9frOricIlq6hp2YMqQ
LkajIwZVpXQx1Dv5QFZ7CINqlg4fnc6BNX2z5hfQ7ga1DPJ8u6txwm2ht5sbxt9990HCwgyXQsao
j8EE7kBaQq08O1dvxF+wJrIdrtzZ8v5sfT+hjy56xH2cWHIwvAXFUSUTWUOcQN211qOd056cwYWt
ObJ4h9/ONDPunrHPeVcfbBp5lYyJLjyaTOuLrEE+9NS0jZRvU/0gHNhTtVIX6QLbs9As+AcJrUMk
RAX0F/EyzVbQ0YVvRhueFmPWGATFDElMztQZ1nG/m8w1kfFmdlLKfYRUSzqZdHAFYvOHYXwq4yWV
NpmzM+B31QxIlXopBSU0KBvABpo/LIHNgZJwlpmfCqeA5X2IfRm4XtSpVvYe9kcgHW9aup/KbYyp
JEG7Q+u96LWz/fr3AY5XLLUL8v8iby871757QXrhipG8PdLqTEHeh5Q5W4mWSY+vws8c8eLIWDlr
76k4rxCpSw0WmVeCk7FfWgYevZ0f/AjiXAUZIN9meCAd7d2v5RV6bmdbNyijYJ871qxYtOkxqC9F
LdxC5rbFyjGqT937ru1fZDPzBkGghdxbnCp6c2QNYke0tXNqZOhVYGy1gWk6jmUFICIpTB6K4+2g
sSi/NLwwppvaj+I5JNBTLRxD9BcyiD2+7QCWTkAeSYuAxeOxHHRoGRhOMv7Wcu1hGww/vV0yncZB
Q8+KxYylSgWTU1ioU1KLDxOh74iF6mXMU+Wt0P7gSuLfrVEhsN0I1auv7HQabts4mYRbCT0fQhno
uPy8eQDWgGCnGbHHirlNGThkjMda5mZFTz4ZOEJz6aebHLeb7YpjtHYWypL1zHszPqN2Y9MeDTdY
kYkE0t5graSxBphGjsc99UvK/A2tf1KBrD+zaJhxvsiWW5D2MEd53FkfnmjUIUCxflo40JBluLI7
7aKGjwx/kIXtji1jeILaN4aHol3W9gMNDbJ7Xkcsrc54UcIbdGmHuakaeIdCfYmwFk6gllIFlkDL
sBT4UzqcpfYgxw/0qvOAOTOYqXiHrDQ0T/UsWGIZNzCYE8/urf1mzqQuWDZrWz8EtN1r3V5E8ZGa
PQW50SI2llHCiFuig67p4KHjitBb4Ik4XBFHG3aARBjs4wdLMy0E6UA1Zj+RoXNHtclJN55Jzqtk
IQeOj0lyQ0gB01cFAeoBJbDcQCwuYtbwUKkokoEJ/9MLBbzS8aFtlkys6PLSBDPB0vcegwaU9zC2
azBQMYqmvlpbez3fW/M7/aH9Ni3IT6eesDDLEJ+z6mJmwVugGhrFer7tgpuN5F1y5r1HqtInIsNo
xkAyPIteHk2ZymBWPVQGo/JHg/TBX7O0KwZXVPk4USXeNt54Hs6p20rjDkwtD6MGUw9+mmGtH59E
BcJ1lHvE2aekW+WCsAWVyLkn6VK4/4pLT1Kzv+HW+Prlk5icG5MhXh2Q2XBt/wH7kOsCtWURaSGf
yYl1B6Y8nOAtYGX1DXuWYfHPAdvLZDmb3IyG1hBl8EYd/UYruYSbR/PMM9k5xM6tu/jMyuSpwQen
eUbECC/CN545b0gwfccRwXrC5wDlEzecN8+H/Rhsk4ruWYxkISl1RwLts26lDYCRYIcQVQN6Hm89
7mqlXfHHhkjTp88x2tvJDgm6B+bAXtsIncwLzpFZ3bBxc3008hDBU20bAiA2CKk8sMhgHi+rh6hm
0stOhEh5ijdIyvwBmBAnqPx7ivtx3iCHEeNJJCp9vJrS9wzgnVPvwnErDMhKuRBmZtXeFfU51Mhi
huWPuBOEDY9rda/x55JdTpEuE19Z0i5sHYs+DfXASGfFap+jSu3OZHEU4yVvCbz32UUKMAXLCMng
vEA0/780WqEk4tsbIIwCUi8W0gOXcletphukSB+VaTZcKx1cib8Pm6/BWXXCMcv+0f/K0qVSHM10
SzgMFkn8pkjUb1MxF4MXL51L1PjqPk6ePUtNQAWqslLIzaTZo1c0QFEJMf+o3FrjXXixos8c1bc9
nUU3Z4UHaR7NlG7vI7PyCQV5+OVmUta2dx8eGUNX6Sh516rcWY4rG6sowuYMHLMZEVxcEqHmDpjB
RM8HYAE2/4P2HTonk0VzbH1Eq2AF6XAKf0qJoy03Z4P0l8D0y9dlC84RYXBd4N5zLpm803uyA+ni
wO0e5HHjyHMZKMQotH7Kvm2+9nwMDXVpXZ3AHubjuSTLZ9CPUbKXkdjqJ8QvSdm8MQkQ12+kbXh5
y/KTfBq+6piFgU8IlcCLBTyt/UL4KvP6lRI7qFL0c2qCQ8sRGDDtLSkM/XzV0MAK/aR0rBF6SFfx
B2whCaTyarSfPlGmIdZLNUXCAhUxXiNAbyu0jePaiJeS+tAZBRCCIgYvpWshJaMRsvA5Bhvy5N4a
mkCUZ13IXdY99QAivHeM8pUGx3VwsEBg21OQuwEYZJ7YJdxQ9tGcQ8ojFTyOZzaHKINJAS4QkyTu
8xQ7ZTiuWI1xlTLBWbXhmtxgrTpjbx7o6O3qCw6fUMLb10nUKh1rUuMidMyD8y1a7H5Twu+oP/W2
X2TYNb94S7xz1+66dK9od2EbZmLrxztz2Ko6+Oc5uStT86uX76355aN2yBHbKjUEZkYfRrkc9YVh
vo8sU0HfBepKtG2hcRHuJb2cS/6+cg6st1c1ymPWOmAKRJ2s2OdeeWd4b6EN8KHxsQTmCC0fubHs
s9+yv1MQJVcq3aiBeyp0vWH41yiX0Hukv1N0/CKJuF+i28ym37yjrRFy1l1EeEO2ifi8ZOKoGLtp
7bZIZ7WDC0xmWb0FTAURkklEbp8mLm3WgERtdg+6Y2Z2ZnqENRID0ESzI2dHMkqWCQ/pUF9kbw/d
T2i6YKxRR/PbQsQrSyawZHHwqPFViFJOU3nF9oIOxRi6wCxjoGhnpfzMpI/GueFgNhg8qNcs+KiB
tpo3dAatuIFDnOXoo7e6TcrDXY43rRgNmKhpm3NSbjOkM2CLdarq8SuvEaE6c/ZL/m9P3ooFyhE9
j5CGg4ij6LH4r4gZHSKOHHbUULTYj8PT8sODqDfk+IuFP+wPVKv9hiH/goyHkZlW66baqmTCrFJ0
ftfBVi+QyqLtStZsfxxjD1zyrSm3wq/I9lpMtGnxzXMFgkOJgBZrD63aNK3gJhvJskv5gcgY+avm
NvRZdZP4L1PgR/w9xTr/B7HdaMmP3BSAOXu2svdMEVhNFgHWrVGB6t4sX2WHxjKO+9hniBzl+Uyl
IzdhCPeOAHCh4lrGG1oFD9UiDX14krWD2vC6ZVA+XRsIBKOLwNgLw3Rcf4rHPF7w28t+QfMDG1nN
WWKAXGR+XB3BuIvhphZeCCigi220kwMEN6cK0BA4QLISm4VI+1WbS9rT6LDCRrQUbOaFG2YHwzpi
XCQq9u6zlaOemXUlLZeE59eiWYF+XYUPSTs0HtrEnrX6p56sMp/lVIgRisBrEA2SjhSJiZzijiY7
F4ZeZfbTwUFSXUZyWngPjEser011W0rXOkdbsTVQukCOtLd2itBHWzBXxq3ImVFHu6L7Hal/0+iQ
dCjBM9pR61XFHNLlZiAmiLQy0WFpyqtKMzAyHwlXn0WIVsfCFNqWHo7YS7xHZZYvVWHXSRz2Bj0Y
a5ceZ2S0q0yQUkXFhzjPe/9WGfahlqK/tio/SS7hrvIzfW5IymmahOuIWjHN5D9Nd05BOj1SGQBV
pQBpYJ6vRujHAmnXcBFXxYa454NirUc9/+qnz540SZsvVxvI5fKlgwlLfsrNZ52CRwu6lc08Jyj9
XQ7jPkrTfUUlGcotK1Xljl581uLiBxPTX2yUpGBXkRbif8ticjcwWZbQL7zJ7QOVyxQbSKmvHZYp
bccDV8UcmuOS1nqJ/n+mhtp+HwztoZPbg+UoK7+wL72ayixcWs7fRYE2UAskdDMYQrv4EgzTSlJ0
cKPOSo4pN6XhqLKLRJJh5w5kImvZNeZyoM8SrM2es6aSmx9bj1g1WGfLEbsdeomE/HOEbw66sTHN
N1aIXxTIHzLzgKmTWVxKFVLsCIvOHIAvDosohyZjjat8QudC9qxnI70CLen51aqY2ACzimrULw5j
qevXSkrmoDZue1naJ0HmFl1IcNi0TpAJtggfFJ97ky3CmPZkrzm8VEh/1HTZFtqqpecsAbyGOr1x
Hp+m1L53DlaPzjROxdTvg6hYGT5gX/TIVqLMh1LE5hQ0dBNawwTho7Q3w62e8kRQYaX43mjBnPQ9
wX0y+MPBxxQEbdM1YAjIcbloLJiicB/FGiOPlHPtgGEjo4x44mXMaxQGpdvzaFCYANBTybQsV1Fu
YTwDSwTaHm7xsrMBabG+mBSS64UIqCKLRuGmVPB8252r6C9J/poAqhTi7PlRLAA2FhEENTytmqUn
E1OPikLnAoyplFjagnT88H5EWZIgWzHY6w+nKGBazmopQm0YGLRJKANjm0W5wdoPaiN7C525sR4d
nOS9oK8aHTpngjaGg9SgfyAYcjKh04DWajA6GwxUTdbE44ROrIH5nMbzqKXDGcC7slYvUn2mkk1h
gwsbubNVyg3n5aBdKkkHU5AS9ggUxL9Hp8MqnA+PYr8t2kUQK28GhitOYF+mN6bTDKelN+3G5KOc
6iU/6IKYzUViIK+bKHS7H71hpsSYJDraluuFuwzXB8NUKuU50iStZrfO+WHhVxhENxrcAmNtKWSA
sbkktp6K8LObLhTdafwo8Pi2ZJCFFiI7ZhPI0EKpn/tBuqpJd7D5RBK8HgkZAG8egzJPtiM8dhZC
hHGjA3Dz00WNtlNnECKl8p2JYsuxKD7eSXBtiEKQYOBbqKstnY8N7bz44UIa2iTnfNCeHRlGvZBf
8g8sTEqViD5USFoS0gZZjJFoMvpI3rF7jNRULby9Efs113WXz/1eWqgheltvWGZI8Ca8Ala2LgLW
jzXjNZpKhNkFEoVwpCoBDaSiZ88UgKmYKFMgUJ2o1HiUKuRa6AUgCKB56PjM9WytAfUqvNjVK2WR
ViPdBg0cg8FFaV6rgj1Y+JsDPjaZYag84YLuZTTpfGKdm4sISIc+uuYD5HAHX1iNl7ChM6YTUSzG
bshMc5IzHKQOBdp1C4qdBcE4oF5Gf9X86enLxkos6BS1yjyYZaWoWNnfK8mz6kDOajsYXjfI9TWd
MEAgSsTsWwqZFDMiV3ouMSbaRU1paKEDG8Z64YPba15NurMAoA3Mu2p2czK3ds7PqgEi0WRr3Xfy
mx01KCuiGWYsXE05b0pToaL97JSvwIclmvIxn3ubFFNayXqhDthCJsIBenWXVO+NiSuMNULffPXe
sxsOTnBPnGOhPXJ1X4fvSvkBtMKu7lKy5+HXaC+VgSrFoGFhzI80oVCpB2swA/QfDS3BwN/nw7Kt
da4MJBSDt3U6j/XUj96DAe5/W0RrYoIqZiJy9Ei4ZwqLBwg/5TnjS0nj01Cy0Vdfmc3sIVHuRQTe
FeYIVot5BEnByzAb5IQSINvIoYgP8regWrDMNMy9AlFqtIAdj9yi96xA1Bfy3X1N/ckyP1PU0Mnk
LYT5w9FDdCVfBkSVv0C9ta0C2YKZW8AwFmJSg8sxDF9hzdSeSCiiDbK/vkU8aaJ2UD5qjAYF4BDl
V4n/bKZSxWeGDDSimbvJ6RcuBa4A0iHPUnxUKpheHyGqamHCUy9hBHYd855S5fNYBcyWvm0mHKHl
q9Pv5nDjk+jxgrAyBi0XSwRyhbPM2A7y2S9uKUG6wI+iHRGwikmOEG8gW28Sj/LNyHhIDlYpm9n4
pMTHDqLWW6u+ywrtv7QMWAgmfEfALyz6OA2HWlmvDPRsozZLQ29mswloqEKDEn60TIiIVMARw0Aq
81ngqGzYFhj2O/8RQj+sT+Yr5ZQZcqoWe6Xx0P+TYido/TCZa9zYrR0sNd/cZfS7hlXMA0ZxHiTb
OKnZK0GMHD69TqABk7eGPbDKUIGmEMEwoYgstPnljyQRePl6yMt1XM1FfgiNiMXGHVnFkVGVFBOm
ctCJYaPNSNfkvUGNBrH8ZqX0D/2enJsRCWW/zLf4HKd0CZtZVOzqnd8p5YtyPJmR64cXCbwemvZ2
J+NexNWj55vcgdt3T6qfCdyrBPazZUxhKDfxkKfFZ4UtxedHzp2BXxLJuhBE2IcTIRsydUrocqN0
Wkeog9BVqHRPiQxKP0Shrt+1qJxr3Un38qWmXCT9LpEuqalfincz0y/F/2BVPpnZv6OnDnCCm5Tt
SKEKdE/N8CqMj6w6tJYP/8ggaIP28FfjBMnPYUbU258aHHQSScVrmaW/snVXra962KnesQA+Y+0y
hDCKxnTxN6mK5ag+4tiVok3J51v7Cy20l6aGJkL56xh+e09YZ0BhK2/HZxnaLtME1nYsY5qd7LhE
8eC7r+1dhd0yvZbimg1fOn3fqN2U4iNNEdn+8Wd2RjfXr7wh4/Sec81m43ePkC8tPwH9JvEVheEE
F1M+6HZNQDdpyerGGu41dUBK+mGt6XubRQoz/0bhRPyQuX4inO2Vc5JbZlR7r7yY7XdWrsvBxuBL
3xJi4iM0Ppu49tlMlcVdDSzemHuWP8cRHFR/NZqLqBAUGS3uMse+qZyyOJ2bgasql864NsxQErjF
l84k3WxrL1X/EHUXleJ93EUlvdyBhHR+b2lvetAW0ylgPuKpV83+qAplZnCnJvERQxv7REdmF3is
OL2q6xh8p+lLSdfsNFv9kqLvplk3pqPabHDgaepOJi1EiXaePGKqXZXtM5QRO7pJfLLzreVdAgZv
UO16b1exquwORbnUa+AL29a4aC0iS/k+mbce/YKSHaCgV7SMtsLwpj7mGHb44D3l2WTbutgnykc4
HeThqnMQtOGdR0bhGMD/XDq/qmO4yoSYjRtT/HE0etE6++pY61rxjaEJGPbQ/5O6B2N5ZdyHEYvT
twIsAiWZr7kmyzrMiyxRfAyHzC77/FYoN+KFEMAezQgLEr7D6SSBhRRLi5tpbxqGQbqb4PWNloXD
usJw2W2P7XvKRr7H8UNnK/Su1I3xyjOO/EUVn2TnZjKKtQ1GlBknOtKE5GRUd8s8BBXMoXNQ7tIA
Ff9mmJBEroHr2cEpQL5IZISjHSPDnnsyVfiKS461uIXqd4CW3/dnM/kC7JDwjeYtujyyXIaCWovT
s7sShF1kvwl8zfIn5vpL94EfLloUC3ZgzRXv4enrrkKDsiyxLDkvqfoa/dcUPU0bb6rkOumJ7mC+
ogIJYBtXnKW59lNw19h4sAbUNHWOlqePFiHbrdx/GQP50JR6pOGg7cyTwxiQU08HGrN+CJRXHDzy
7mma92JkAbOosgVmIG/cNZ2rJp862/ns6AcXg38GKdsMFNR2r3c3mXsl+uZwrI256uNJmIWspcDo
NcdC3zNgqZkUYyBEZoog4ZWioLS9i8MCrfYukUL9BHdDvarej8wXkN95Isr0ord8oX8FszJEjHz1
GiJdMLftVkdY7vPUnuxh53svvd4WCvOx/HP0vxt5ZfSMv4t9Pxwi4mK6TRQd4RnTwNv9mow6zNUc
8PGveJvaU93ufdVVq3d6bBmiZxQ9JfiblFG69t21j0helagmWWs4uyRnQ7wJ1QfPalJ819UGWd5g
kzmavuVIkAiWwElCqjHDk0eI2UYBa6ecS5yTKWdxBxsSnC2k9pkJ5zmFHsYodE5ZWNj+LLJtZlW/
4gUTw4OiYVa4j4xdpqw42lr9UZABgH7RSP8q1vghGZN0gDOUKKB1+MkKZUsYsi9tZJNpF4pUThO7
39bdBz6IZmLGtfUUl+Ghg6s68t9VZtxUwG91j1WYX9Ogz9sondFRk6m6sVsCR7VfXQQqUNP0aPti
+LWyLVT2nKiWdbazi8FgodgG0U20afywXfVFl+rDc7cZw4rCqEMxalXkZXior9ws+dVwJHWMf0OM
hUZ468d32ruc8ic6RemZoLbMW5alMD2kPltt146vevLbKqz35Y9B/y6M7zL/KxH0ZzOlJ1VwG/Q/
ZjzMMLiK/rCVfkTmYUof1lVXXX3CBaupQiSG+cEFwypj9E9NRriJl5QsqWTj2du02Xg1KLOVQqCP
BbxqNUxkw1+a+GrbDLvfA+eQPCpyF6AqyjDukNhRyWd/iXNtUfoW39yi/OF7/5LDwQFUIxizkIxP
BVORkGWiy49rmkugBoRQmrxxFHZvvDRB+eQdSLSjhDErf4zM9ZK1aqzHjHDUW+i7FkxoapRqW/EX
JVm6i7uONbbecx1Tf1TgxhHhko0OmYxvp8SRwIaGfdQbGzzoGyopQeGKv4isW8SAiHNitFCubAzy
JVGnNQWwD2mjjbgoOBgTv2CNUnMh8MqMSOFD632tF+NCHyP0IM5nl05Px1QfhVwxZGJZqU4v2+sE
6/BscwmoKJzbNDuM/EoOzSNm6hZa+r7TsI32NtigaFtrGq9sjpjj26sMKohxY8Qw4pwh3aR2uTMH
aoMidz1U9KnNltgGpich+kYKMICqzJPqZFreyS3a1G0NS7ixFoGcGeh3zFNk6SjnyLfil0K/F0EK
aEJVXSfxWkvr3dBrbi/FeOjeJttbTmOxlBhSOlYEwhAVZQAhJHgfPFoUCzMg2gIcrSvDaFZpRwhF
VRBfbSjzortAIFtPVnBQPP9c2+25GSBwOCMtt9ukVx+odPdqnOnQURw1ASCBWF60lKZtMWzL8FNG
MZCO1LXwnVp1lYXJPiWSvczQphgIhwl1M7ujx1mv0KzL3RWDQGEdR39Yp4z2mgCICFKrkaWOBgMo
al5yfhby3RAXTExqXBarbyVLREm9xdUIB2x8xlGGc2dyWzQcyoBpsnGd6R4m/nzKiEbKSeQhzyvW
x5lcNKiSx00df3W4whjZxGRKYPVb81Uu8wSjiiescfm3DwyZdrTAvhL/GQxDyASFaqUir/NXMf+i
NCeklkZ3BKKOkXiuqwi7ANdL3bh0yC8zifwyaA0NirECoaOl4lpGVlGTN9OVQPmtBdnMnEd80cxi
VepGbwA94ZUTO1wCiJq+u8oS9r824dypzf6Cya1LL1I1rfKQpLLWdzVl3Np1e8WfOOWDizzTlZOR
F0o5ZllzpgFe6aTU4azBNQopYiCnHn5CHl1ksv1KW3omY3+Vmt/BDte9ZdzB6xr2eFH9ZNcV/lon
R6vB2Nskmlvq1U0qo18pIe7KFPLeuneduzUUr7Inptfsv6I6uxYKzw51KTb/3m5PvTQcekU5ZOZ0
CGIkxpySTUDMHpswxxQ2YW38ruE7tSQbCQ2+vED4kJGClJTJq64KDhHWFgORDBQ09tWBDDbQoiOZ
65yLAk2sNFiSw1q2svC9KVkd7QGdvZgQLBQp/STpFXP/vA/j2xjIf4mmAf6Ku0Pt/A1Kf+1s/Zzr
BiTabm7q07on+Tsz+rkjD0ccZqgiZGhjmo4Qj/Ki44dOO4OdAiroHAmoEcZzj2e6NyXws9YHigec
POlL81zgMmy3DCGB0SFj1g7RTQq8EumphuWVUBuY0Jqb+uW1dTCfpbr6no9xt1OPUPe5Tcv83e+n
Chv19yCNP0NPMAoCxU0Jds7lynSYyjuMD5O2fatKUW4g0klywtnK2A5dz5vuVpiS3TCGZwIQETZJ
+ltOqm/Q4IjrOUGzkoBdjX2rgi2HSJoVHJqrXq0jqpfZVLCq0Y1qW0TvGiFVDsJ6wAPktYRrWw3W
+uRtNbvaVCPkXmgrSD6bItqptLRtguoL/Ulqs2630+0UGKQb9dD69LUJncKR9x1pU56G+w4GScF6
BHUVn9DKrsNN3kfzqcBp31RnecQ4HgWAT/wZzpKNpfWu6cPKl6W5F5gfIVCuxEtnYc97Rvat3Ner
ymyJzMQhXHd0YZEb0rCNYb4Fq3NRCHDn4V9MFpZkXUGGeiv1dj22WJ9aeatEz6Hj4VYq5TK1w4cc
1OR80GpHwVFWlO8SkW62sz0PZSEQ4XJYlEm7EVIAxvItHxpzR7LXAMgP8cv0Wa7r7Dui6uQX1bYL
p++JhATe8ZOjm5uh5a4UCDaTG1ov5lnXYVfCG48aRkmnfS3xfRuTqwfyzvDVXWtB9wih61MgWGz3
9eizh3aVwFhKkakEIzW2Cemnd9siOpRRuO1BTg4KklvQCFgHvWLcDwwbA6NZa2O7lHxoTUa+iiAE
pI1zoKvBn7XxpfIg/rYDlNoVESnCPSuO8GC03rFhJ18N0yKxJYZ8w6aOajRCzXZiBWgz9SxB4RMZ
vwSqRBSpYs4aUPuJr5zUCrDOMci3SbD0tAPxyfz/QN/Af+jak5rTRjNnaQ5kgVZgj8LwuxjQ54E7
H52fWntWoo1MX7m0srz3Qr5bxhlvjRLchlBhCAzQwnMr5t9V+RUyjvLjjiE7gy3zo6nMecLwYDwF
nGMBrMlSkWYWpA4nUOCsssCElIUNWFZwUDgn/LOts+052P3ws9VOAl5veMxQ5K2Oy6vLHmKy6TsX
h35BA60x1KeuET+QzmS0JHm1rsCfWS+fw7Zhds6GnQY7aMk5hGWihecG9xhVUTOib9+TnoUnnzrI
DQie8EvG+yUI4nhZS5/8S8heCB52diu4eAr8thYxu83M4ZLUawcxuZuOZ6tctPJ6op2l8m1I2Nar
R6ys+TrqZCt5R8V/VfqfqiEvv1n6q9SvpkbvCr1XRrmrXdXwh+c99SFef6ZgLX3rCdMN39FUoxlz
l6Egye1zoIRlEM5B9LcD0zJm8+YS2TgmGJkVcRwfBlReRgB9nEFBhoFBskhjaQty/3jBHenNbOES
4kdpoHA0FrR1rNk9qbpT8h6ZTJD++IMwAnIkxrFb9d6BjlS5xuy9lNxyZsd2hyEkxBfXg2yuhT/6
vSZsVKVA4rIuxayNqbAxfWmAMAsmakT26MT4SPanFSNGY1+U+kicvGr2FQUDx3I8D3JzkRDEU7Ge
M6WEjGpn4Z0GjYVc7KzDscWMhyacDxddKYkLvEXsc4YmWxlesowa4Zytlibza7ujXxg3SD9IRGNB
TDZHjINX895BLZP6ABI2A1Lsb8EmD0zYvUhDi9TMfJMADWzvzqW3f4OUS1FmGwZ5R2eUbPgDS6c7
H3+0DBG3tcRn5WslOUvq3YtSdhSvNPqV1XelpaE4ecOGbF1nGXFU2OYhsj8LAziQ/62PJzs94jth
hUghPxVQicMvgXZTsbS1+6E9ZexgRtZX//ptOjk7/fDDt155ZMD+JrqlDg5CUj4yH9f3O2VUav/4
8tNU4YncY45q5dp2bGEaPP1mSouE1Lx/mJZr8TUEXr0zpZ+kIU74EcTnibaZoIxJu/N22PYukM7h
dPNhUzNASdRXzNLBn979HPsrnGq2+pw0s8g0ZlyozMzZPEvvhEEhRr8GKe4mCUrI+8BS1kbYx+vo
vNpcXk6xgofrVqGTqZLfgXSWTuHQDf+M1GDxx+p7lDByziSdoCpmpEVyQwffoHgxzM8o4UebfCCa
5FkxlG1/YwvCPdIO1pnYXRDTz8MmmbPDW+amcxmbZCUepTYoF4JB9h9H57Edt64F0S/iWgRJMExv
Z6mVgyVPuCzJZgAzGEB8/dt8g5t8bavdagInVO0axSGj1thGbzruzjJDw2ggfImZPFhIqAr1KcJY
72C9/MBUCbNMjo0H+5/XHJLOuyQOqYPoeU3IlSqm/SrTm5xpU7oEt0Z1h5B9aucANCMHNUwYSQbL
seQKXiDiBqUhCYQf05sN/0b07t2SLU+GbVwleVgwP9ckeJpcXeiZSS8iy2mOWVm/ZCXnpQ3ui6A7
C+QbTopqnhIjEvkxdusjr5rM8ebYDtTKS39qyvBg4wrhi/jsClgnvSE4HPJdfFoXeZ8NeLXanA3I
JoBgJZO9ZVAtYoVQj7HvgvqD8mDfZeVh7F9krkhlJNUuR3NTHHPLlg+7cipR2CHwrWigXdeBNqiO
Hn+E0vCE++lt3zwUcXPFAg1ypHeOoU3e+aULdE9CRfGchjvrogrw4IJ4ELF6BfuamCtIITKACgcI
oQbIZD30wIYDGHlkxcKoXVi1YcHpqgPcop2GCya30fPY71tKHGqzfLwaEmDKZrkfC3uoUXk0JeS7
jO3/LPbLuB6WJb1xmAChzRXApQa+nlmicwHCU1bTKV4joJ6s2H33YWKWZtP6kOwG8kuCNDg48XpY
E/LV6bJDIJU0OAfZLed1wfaCImNMiuMMOtJF6lpEHuIliwvnLgxRrrP7bkG9ZWN86pkEMbJY47dS
lDd1H5/pSya33UcT0W9O9KF1sncZTFKn8xdBFXxMyrOx+iaPyf/cWeca0tCFlFWK5ePKDCQB/ONS
S2YEp/9dmAQFKE6WzaL8z1G/3I6pkzL7BV+sitgPYVRMCuxw81cPk6Z7gEwbs4Pzw127rajVhLCY
/S4Rbbn6iHoCin8XLPdXnKLR9BBMv0K2RG160eGzkt+B83um51cu1Yx4GtRLiXcXc/6tFOroP+XZ
XdYqtoR25jXp+046r0U5XJjPtAdFEnWji7utNew6u0/w6xhCUtpnH6DMfKzKhxmkQlV8euZ1EF9R
defPf2VzNsUv1zmW/mtMgmdzUu7jMHzX8WUbu6/tcnHp5HznWi57EOapeE8hBvdPclKHmmQV0X8r
dmbFiOAu/jOJ62Y6ysClowB1469mQRH+nLDRkKgM02CTnGS7cWoPSUTo+mfuy93CKE+xm1vkt7t5
MzEwHYN6uikcfHMFBeV74r5pR+z4B8B7WBHyFCRolrAlyKe+wYNY34aC7AXUcbSBIfRJSpJQ4BB0
NeFFJIUPRBizBdu+TF1jnohW1pMJDcY28T4XBfpzfyZn/cVPHtcSxj7F5QjsGwciGwikWG5Y/0zs
xoWvLyNHqKMkq/niWLGNnPEaOfdaoPFbxptsIIWlhG2QZQxw4e7DimwhYwzeuB/w7wWGdVj41nAf
6mRi/65PorEnk/iHxbhoU82x6/SL4/9OOaYjBq9gyotk2flJifpLn5LeP85huvfT4ijGYD+r+Dh3
PZrs3/5KWwIXJ0nudfGWevl/Nnms2gipfgTl0xwHvAdunHKo+vgequ9xwvCmePms8oymDgStHiyE
+RBLXT20KnhkNOyuFW/4Vmpg9yBjb0kITkFF3CMjZZMLbhJWPdkkNNYNOpc6X091ytA++2yQO5XI
KrLgl4dWGJVVT/qZ7dvzOibgUeTBKPhMqC0KS77jaghsR3yP2bXryTYjUYOc3tpDtNVgWGdz1bKG
TzgeZ5fJ9IgK5Z+hAl1IPdrOkxJutWH3i/9tW7MP88ot/D6yIWpi1izSHvSa7kynif3DSMmLGzFb
TGRMVmydCxQt3q1X8ShTXju73OMHuOpoRU+qeO9K1G8YOSjvRud2nsEJ/XRsyFoP4039zxspvcWn
nSbCk7I9SrNtoNod5yH6L6ADt4boOqc4d5E9cGeRC3Qd4XaHJI122XQdlvg21lgsvOlUEJyx1qBD
g06w3GAPU11nlZMENc1cAvYB5NwnUpCaqbNcvZtWNHdepB8KXjgd8VDS60VSP1ZB8Get+7sOKJgV
D4GADRPxaPzn9fgitoteVs7RTlwzmlHJYO6rZTp1E7lKlbjPkvyln8X75jzyC0SOXlncxhUPhdth
CyGi3rvfngBReud5dX/I775L2wycWXwe3JUHbYTxFYJZK+5DAfWu7W8WGz7a4C5N8i+r2peUwVTt
6F/M65g8t5D4R5AS6fQDsjEf9UvVBigoAM7xVR2xfm+DwWmc7lUCX6nceAHDfUZ8dfWWTEC2EnTL
1VudlIcIW5QqzfvUajAnVCvLRwW0RTvBpVrZkaOIQlaFuVCtxzbTD17eIVKv9C0P0HUWITqTgDMN
SbIUnwIhxmYzcIZPN2J3JRdIt/ZWdOrCIBUFFqL1ZHgsQnpNyQ22DsPdQCNalGTZhdXHHAyIMzL/
R8f9UWbZryCT76lYnlN2cYn7SgDAc8WbtDqgthLmaf8VJy/kXIlpHgl4/V7QNIwBU7IqvJUrPrBS
ndyBV90O91JsnwPKzka8tgliGLG+JQ5xLsajbeqK6ldky1McUBmHwb8lay9u1R/FUhyHJX02bfTO
l31RQXbvo4jKesSCC9pNp4JVV1Psh+HykCTY9CZKeTZeT0OhOXVQ/WYYDocO8iJS7tz/zjXJYQO5
QZFz7ar4GHdPMPz3MXkQioetZM+pe32NoGLRqW9bs+45Qz2+skXzpx4v8bNvzaMtsYph53MGVOQb
3jQnTB4BEcP4sgJ2wopy5oYTXnHXzvYDKRz1+XrHJx9t4oeL3blivMna8rCSIj9JmjkbvSgEFK5X
gnNVd/iojzFAxbB5qbP6hLPcydaPEZFCmQdHNK4sesmVT4dXyxh/yoi+9LzrqpI7OTKJm5gSt7ep
JTB8gWEKXTEEKxoahD8+x2Lvf1maOYE5K13cf4NbHcQiz+Xs367Kf6sy9ygneek6tp5ktAL6R3lw
rIvsVYzjPTqIf1kb7P18vIxw46PlOPNxm4lQh9FejfmlRymSo80qSRdTXnW0cvzKx/i4RM9I/PZz
X90P1DZFe12ThgURCw+msjDLLxFWrlVmjEPrx3Ymm6BP31bTOHsKkoclvIpEEBlfAP4RNG1Mr9xw
omQmSxpdtG/q+7jUT6Y9EyMLR9Kkzn3dAAn1EaR8xbE5+zy/tsZpCHyjYGscE42ruOwbi8TFimu/
YIubXIS88hYf9i85Rf/Mv4hgUy9mHhXcsRkV0C+Y8O2C+GFYwud1s2+O8u82XfNUeuuxX+jz/rG3
0dVN3fvWXbFirqfRAOIKScZu58dNPNDTVS2OhQndPMYNdL0GJFUQO0c/1GfR6cdsAcqAOVsk1Xik
GflPAwwQWQqkMILK6B9H0ARinW/BCU+R3c9B/KsdsIKm7G9apXfMJFC+2UN83zTIrmPq1QxzAr4V
FaCLGruXBKVaUaM2QFvof8h5OBoyD7itWPeV4U7F083MDhqGvVgV2JqE0HNcHCphIz6lz1NPF1FO
y76v16thJUTi+59+JCdO38ZNfZaJvvpmvlQ+dGZmlrMsr0OONHMizD2+6w0evavI0Sc17K8WSUBO
dxkdqL5cOk6B6idkjj96O/LUa3x9LZcgmQcd64JxGu/T9wrBYrl+T1197NZkB0rON+O5tu1RoZ1a
i4Coqxi2gA9mwtvNQ3h03fnYgV9vJd/4ml1Xqk9ugPilNfsaAn9tTjSTF03q7siMPyTmW9OR48O8
9gRTuXRlPYaFVn1GoBM1BiAwpvHvPobi/uGULZ0U2giBIjnL93yLj0UVMv2r9+lmnETx1+sR3MKn
IZsh3RM9n+DXG6HUrmDGt6q7Y7BJctRCIyqZKsiNuICrrmBO4m+SNUTY/Z9xQJWFfKugqfVJZ20K
HBsdbEfLGIzNfIHBVtAc1eRX2xwH9Vwef0U+XB2XC3tMYN70WAeRryKSpGYgMuV7Hq4Ni+44/72W
X9p+zNuIqAZjGGL0gefHH/NP40z7liKXqwuXXsu+sT3GPrbO8NZlDVUMMfMZBu6uRJ396hX52RFP
XkhS31CM0LQpEHNfkLIzeeQ+11vYIBEN7WTxISR0YCKA9dU53XxpNI6+pEAGJCcg1iGsfdN+REOc
7wOfej3/Vdvwyy/HzwokzF64xT6yGH5Hr+frl9lv3yspvRrxUAxk/ESxQlEawz9ZHF4t4CNPIebQ
gfcU9kDO6phhTQtorueP0CpJGRghyG5cBYmm7u5FPz5qSJBZXyDanZroOI5XJ+UK8wIT76IaladD
oOpst61KxYcsD+Cl2CLujg3xI34lvHMB7iTpO041geg7Vugwy6Ap2RdTdhop8nPI5UMaKsUkhN80
U8QtIq0y4RIx2lZ7HaX62mIu9KKA5E6szE4UfPVLBKrVEOSYVq8iIrPCUdM30L79XIVHJbxD7GFW
ZsC0i2kQmgLZQPgTzhscpCiuPEkbBTkEaNulZy+Hx0X9i7WZTPo4QQxb/B6j5kF1zqsKJKCdjJ6/
vebLeC1lf66Wjio6REig7XqN8W/l1XzhjRXHsqbmCcxjPEYvZZNC6PDSGRRd+ZLk+VMk6oOq8erb
0KdVH13WJYgD8PwDmkQIuDjIGURMWJzZ0KMEDxQh/JCsiC4ZnmZP4Njox/iuVuCwRlD2LoEbi8fY
2pM5qsDtb01TsjKNABRkhjvERdQry/hmmFir5t2LZ+Q/P3wikQM4oyOJ/skerQt3vAx/zcTYeiF0
f155+TJ6NTwm88fURCawSW5PTQAZzc/5kGT9q1922FCkOQUVD5evl1snmv1T0twWY1nf1lN6iiPG
yHVEj5VV7nI2dXbtO9ArRZEiG9/H3Js7k8H5LF2g+E1FIJitqqNYc0AfhQ/4PZ0P44BPMWZSvfPX
YDoNPEX9lngkh69sitQhy+2mQa/PSm70GuiPxrN2v1o8muGmciKXS0zFchwbxxzizvwsff09ekRy
hELTojPF9xjTu+XbQOr3pbIxgVyV/zcFS9mHLKunlJ2tr+sbt0ckFjE/7OP+TqiepfoEDbdQALpU
NEILw0kRsxDY+e+U0D/Z2OJgURZ5g/jTLEi0l25fNszehkx+665bDgNISFfyNk3wtRZIJcKSuVgT
T6HryoN7o9COJuzfw/ITd/KrjSYPo3pN/0QQmmtZc68i/ZQIAVqbfQ81ilblk1RXIt5O6vqjm8vw
7BfptWlZpIXAs/oV8OIQheeUFct+bmjo/CB4cSHMses7CbJFuwiwPmM0e+5G9y/KDVu99hbh0JqB
XzSF9amH7X28MNPR84K7VlALESlUF39kBaN1SV9nD2ZuznpTtIgsZ5EdTE6oh8NzH4zhV+nNt+VA
EkFjJVGKGCe8/t+Spv9WwTzAUBcUHeK5XtGWohxosgJWcnSvabX2kYscP3F/p0x7jEHSU3rePlg3
NbWHcbnwk5veB3cunOgzgZs3Q6TRwYuKaSZ8mf7lrKm5sBhU6GeJ10TM64/wewe0CfGCULO8CFQE
F1iVupaNSEVNkrwtmiejMb/LEJtxacmFFUF013avivFUWM4CyTffjiBi/OecWqri/+Io3PltBojf
JVrYGQhZE06TXjNsaj5EuXhjsdm2ZuVTLR9z0h8kMKu0dmjY0E5PmUdl0454b+cOTYXuqRaeE9Xe
RgGga00Md6kKUDYz6tm0jdAiLUfTBCw01xLwhPWvJoZu4XX5gww+Cx8cQJqCHE03XXdMbASEhBIU
tQh4N3oIGFFknke/u/qB5+57S5gp2y0dQbHxWAHHNP1V1f9iTftQxy1Q4NS5eCC1kym4bXnHOTmZ
OekqfZn58MD8hMrq+Dg4pO73NtqblAo+dNifNcWd5wSWSJWn/v/vRB+UB2/wb9TE3EgPhKVNIyIP
6Tz2yOoqyi7mp3gWphp7l6G3iWI5oQd97pkxVIhnsLBNBL1IvIdLj/d9q4TUKN8TjbgzmS8i6/Cd
In8fMqZeYhifK4HZR3sUK/VgYTKB60F0JYL2M8gztmgmw1SnCtqoAeoXoUOrHS9+of1943Cy97jq
5JqSiM3oxWmQ3izx71IjUjRuw6peBj0akLvZEgjixQljeQfiHBLkbMaF6ELr3t5HQuj3ISowHQ7P
Gr0PnCU2S0HSfjTpwBbMZ0CXPw6R+5flwEs8DAQsJkeifRHvJ0uNHhQXXRhyukcC5WAaZeeCTU6r
ySFTNdEOxTDd8FxiVswxpOmNqGM8KBhwAdeyQd08J/EeBcBb5Y5XMUqwRUSCcFbfBIh/adY+Gh5T
tmNqlxdkfXTaHQ6uS8zwWPzImdSC1evp+cDxsn3rdwPz4t6RZ544NmWGj3pqwJDP7P2rMmPtgKHJ
a51DqyL+fyDQ8KF761fijJLhG1ktk1UNx1FBys1b9T57TGmdEI+hpH+KshRJL7OhmceHGc1zUDXV
fsb8SgHe7pYFY1FSThnbCPECRrSNCncnh6QioJi5YkM2LYpFlNQlg/re64i3FAkACTsf8Biuae3u
x+lHNilFYDB/SE6pXsOxmdjzyCF4aRD5z34DqHydw8M6trAQ4qfMRFvAuIU2MLOtrpBs5Nr9KH0q
o0AsCiE0yrwJRS11tz14zfiBcU4FJdSHMHvyOx1wkCFfUnl0G05sf1NWY5NVw44PKabs+b50GWl7
UuLb9iSYreqGGAbMhiy0ZkffGU/+pJb9wyz/Oqt22bcapv8VY7IglOeuutQLBPlRf3cOAhWbbIx9
OpXJ/UD8atkDyqQ6OWH8i4IBalzBJzGoCct1ijeh1oThHnKmtUvui+GpcvstAwQwVD7hG1pm89rB
HggUm25c5MQOeaXdPdtRVXg+U2yEATJaWeRvMvazc+gzsyzmJDyVumKpNeOBSPrgknKlXh2ocVVd
fvqNfFwHl7jr/ifXXJmO8vg9xq+i7SSfNAt1pHjrGrFeh+Yxa1O+Gy5zmsnAVotiiFK0rHPWYq7y
MiIysUm4BQsR2xTMA0FhmjYj1heugFh7jgNiM2PLgE3p28UL3nRaA+IJ8PYWjdtstSKfGzbw5aQ7
/IsGT/ra/o7KLYSxZs/g4aGAuMs43c2efa/7xd5lDSnnnBIOzzxIBorpUxX7Ka4B8eqlzDt7Ze7z
OSZWJvWDw7yoOzWMjK3i4sFTBi8WdVdWsHeoBg08Y5oIgmE+3bm/yaIodm3odTyXBlfVMvxgXkQd
a7Eaual/UFE+3qRV+NSN4592VkzaUO+dNLKGeQrpykz4GEVIiJe2xRZFG5JUsTilExWcy7St41AP
WjJ8xzLbZhsO4atjvF2jgO9MUrzLKf+J/HE9usPVKixCE4XyfyELZjocQFOj5IlkGFBPNJPDeOfY
7sE4Ee5WX8V7rySQLYUuoukQy7RmRrRgavI1EwaVoMFdb0J/JLFHJMxbYvdBuRTwfgZvtaGBHirU
kZgD06JhtZdNZ9Jw9sp3ILkI+t7JI1Z5KXcdMu2dMP6X8SfWpBgNEkub6ZT+odPzDbj2P16eYLQe
WEGpBs6ay4WCdSjwaT/HTQo3kD0QZJ0LPDB8TQP03UUe/xfrGEtgZ+u95xyaaP2Y8y+nrz8bp/8c
S4YFaYKTpS30R5xnmNtGvv2ZDt6EfC0b6N7QXokLjDiPlvEglPfPUrryGHMjlM6wy0k7HQ0MQzX6
CVKa+lQV7bnWGtIhLgOsn62DB85NxHElSxrL4386h76R3nXLALcVNuf2/5eWMhGZIaEd12ULxhsD
JuUKYd4etHSaQPPVnXMpN6VFvmmT8xS3jtzqa8tUudsM7pPWv4lc/47QMLk2vhVztV8mOaBXoxhh
vLKfZiIs45YKeV3Ei8lYkJPizuzgO5CxAK7Fq6uTr7A2xBKuhFLmBRIgBpJwMYi2LbaSlzkiSyZy
ByLxoGP/N0rKr872L6E7HUvmS7tqeXL8eVNHatCA7a/GgDDI2WvpzCIbqLY+0GCQ9gV53SPMlGI8
TYAbUJfoBdxkXeIkCZdjksHyWAuH2PCJBWwEamnyriS5LSAq+5LWL59pob2cdbEuR2hrAqlJcPHK
LsKJ0tSHxuHtjUp8zSoOzsLhFlkWz5A+m53jKUZw7fr4pOL4aDuccYi+PkzdfOUt8yY7sCRBMvkr
bjWWs+DkmJKwzzhh5cHMsWjS8/9/3lhkB2Ken9vaffUz75UNxjcG9dtJUll7Pm1h3fy/SzrnecPb
zC5y3vLdPRiVbvkvm8IH3b+UDAoA1PAhW+380Tv2b+OjinGxKKbqzSz0PsEwvrU+ju6GskxbdkHq
yesD0gGr3y3JjnHf7hMLE6BhQjDVEk1JIk8jRNma3/2/cPvKvgMdyuU2WdmGEI5hGRZtpBWl9p1w
6G+95RQ7xAz4Pha8MkFz4LqcVvwq5lVfOg++a9SsRZF/5HUCufZFLvg4g7AK94lEdtcWuCc7ZIZc
XCx/WXZyFAxTnO37XP8OsZc1Of7h3keWmYfz99I5bzop81P7a0pLQ/baFS/AnzC3tJgaSEvP2iBv
GUFl+QJTMVF/SfHwNtWMV9D7MEN/p2c9KwSQSJxUQPm3myasnQA0boN5zg4AXsECRQEB8W5Lcu8V
O+HfecyfisC9GdWEuZsCppXQCrxJBziREQ0pk2SHOuRqyQ9jSOplhBmhS5Nzn9C4dEtcH6Tk4o62
j9QoX/HtPnjpovf1zPcsicc3f0ZAZqNv15Ee2y2I45xVcv09ZnhJJXa9XTbyJbl9KlBQ9b2vaC7X
SdS3/TJ+1MlbnQU3qml2FTq1NSy57UzFGBBTeMsOtGra9WB7OvHKdP+mIfoQ2XlI/Ude0a3KMCia
EGEbhGLm18WxXQ2lx8SIZlHir08aaTqy37NJe1Mk6zaFBIfmzNHZjxBHqQVquqUYnPzM7KOUItmf
KbbzLGUfZfY9XNMgCj+GJYCm6gftnhvJsN732GNydbHX48zV87rzeUnMh7PsQBT9q3QZYrLrfMug
+RCFsrLn2JR8svoYY4Yjg2kX9tNDsqvngk/8uDr7np7ddiJFvrD8eA5n3ZDRDBm7nsMO5OMQ8Wmb
Ojr/IGTFOeW3sqL2MEXc/5e5VceffqvAxLHLnXc3oQ5s8o5WRvjnUS4bpQNVR0o8DauZcsdkGeey
aP/ZATFHXQuaealfQ4WcCMHAuTX+XcKhjmOSd6ZPeedCv8LqVx8s8S0gRBcInV3M4LwC41MzEe37
Ij51MDBNh3OqkkcDzcHP3ccmQCjepQ68JENY5TTCSelgyXYuu5dRrgczkBZLLSiK5hDlXYqw8Hel
36yk7FfKxzHnAT3wsaziBuVZk+xQmxqovoai0QwtggWe6S5ob4Qh5HnM0B45OrrQWu+zmo9jFTAL
WUp4RXnGxGgZ2RYxisMTsSHfshgBY7Mu77EXRTcdzX5UMp9mRF5alK4hVno9NeWdnp3nkXPspEz/
x+9Zt4mI31eGU3trWOfr0uf75bZUrGJ9yaK2vSQmuu2ndhNYPzStG90ULDB3shW3a85Z1eXZcKY+
PDsDmdBZw5DXTR1aBVKgqgw6rVyD6Gg1x5dfmc/ERdsaRn3+X9LGMQN8bGgIfw+y5PEoPGjH7QS7
Y+GTycrLfYB3UO5Ng+FsSIiwaJcf21HqjWn/ODmYmhRrzTYm67ElbqZR6PGKadQ3wSSf4nVuXxrE
aCzxJ1ZY9/Q6kPVdcMhpjstjPHHirwe3IVTMdp/Mtiiz/JiZDSX6arF5uhV+Ri58oguH/1Dc8B3t
XhhDxfSz8adMxb1c+VW5FDTKQ7RrESnssM+cGUniaD3OOaEZxu0nZCUMi2xn0HFJUi0VDbrJ87Mn
QwB9wv3Uue+gLJhubDr8bTbtQnmJSjrNpgL1GxUbqHOhSvL/S1uPamZNoRJ08yHlqfTVRYX8d+zB
EofJMRzQ83N+kSXaq+CXQKk5OTxmbiFX9rXTP+Y5Fg0X2EeO2gZRdFJfR7J140Uc6649j7X/Y1tL
LGDNCZ84h0xFz25NiktgNlRj7n4vI6CkdvHvFoHcVzR/06xbdsbAR/YxHXqAHqUoWPysiGFzOuJe
tBVZt92pkzHSWKVZejbFbQUGBIwyjpouil6lbPuTCsweTkl21lTICEaSf4on7WCzT78cmnM2q+0l
0ybTaj11mc9qdAnKUzv65IMT8IC0y/H2Oq/JqfWd+uyHiN360VS7DgBbzNiYZF9K5TX+xljVzAJq
Tlx986kCEWZnzv7G7tYsAD4vMcFldHtiWVDc65qHXnO4DBoFP082UUAzfg9Dw+xIg9KWZgWGNRq3
tAbdoZim/BcP1DB+sxIIkCuN7bs7pmr87U70RsWcv9t8Hs4FsVyS2YmOGNIWaXdX46PLe2SymUVW
sK7rslt6EnOU81oZpjex7v0zdw/7QNEcMqLDh7q0d0UgcM1n9gbeywE3BbmoTfJdxu+mh0Adumg3
ukw9ZsX8Wq8xFKvWY/2CmreJOJdss8kzq/pPJ4a7uWAjI2o+Nr1XgkNpnvIKTbuXbFb63H8bw/Jk
/PV9asLvWtAvpQpFZmDY2cNimgirWUo+mOxAagu2TrLMzZEMoH7656aQ0mufBJYISUeSmM1qNxX7
kkXdKUs+OTLHnaD1wkrDcGpq1C6Jh09puL99yVGvRfiRj6647SP0eJ5GMV94f7irjiYA4CkDGAIq
79BSIZmrnPyzz6i81Hz0Y93u22S/SOSTIW1sO1BoE44bc5MlC/E3OfStDLiiM7AvyGPg7dvdgiPm
GLDGJwn1tqim9Wzpwnb87ItsEGHWnCewPeQ/ZIjVDIhlaVCCmxH98vrWh+l0KnlW/4un/qJkyiww
ofvFLfnYROGbqMLxIK1i55gHhzyDGzM5hK9GCNfHzJaHBD6HyVPwj2HAdi+bnlWFChULhmlXqJjR
j/EZweqkPQ4S08aapa8mlyQtVVw0wZT/7TwtmVc6N0uWEkNfYpAh1jAfUm7rleGHMkRvelTW0Opp
5YaJsWPy7NW0pelY8e7nKH3mcO1PvbmmSbRwo7sg8IOYILY6Pkz9tsUbqvS0WgZna4OnIlZ1f07d
w9yud2uCp69tgkvoTcsF0MnD7L6PtiEFfW4Q4rdcIJixGAFE7RFUkOx4ogaCOjXhVCAPvg0A277q
/7FgLA9+5pzl4sEATpit0g8FZ3oHnNkMi4tCPkUa8kKHCQB/PXrK9SEP+vAGFeV8sevwt0T1Acu0
cvbrQm+XizcmsAMKy5ETgVp4HiVZhu4+XQsSL8L80C0j+nVyiH0nSvk51aNtx/lYoOyOADeNCe8n
4jEiLZbm4OfiV513zYGtoxOFCUF++tkQsaYhzJCKQTJ2hArVVuPfgqrnRkTzk0NKx36okg+Vpl+Z
HsqrP5IVkUV5eimcDgIKQrkqIBANPx0qvpYTPveYfYYiO9qqZTQ006Dr6hvtAnhSzwPfEJj+HMbJ
j1rCS8njyLmkHxayaia3AufpoKNnxRHtp+S2DvgaXixv8xiqiVwLnw1jBPTIccG/2cE55LV6jVcP
WP0KkrrNv4cZWV+jZrBjPO2VKxMg4uYSDrd5sGSPxuLOtlSzCPEq7ilygjLFvjnDCVO3zUOwuPXe
5AwuU/wAN4MZ8Q9yg3lMsrDyrUATUK8tMBJO0QzUe+yCcxTP9V6i4KoC+A+elwIdahhSM5sIIyit
YTdgKmUhiiNKfYaCIiKYvGUfRtoc/br9GL4Lm5wyHw+LxqU7z92hXp9tUhSHGGH53uPdjBVMhawg
Ly5rir3tkC9xIf/huf9DcJiiqjZ/1yAgv8nBH2TZLyfC6a65Q5HqQIRQLICUZ++bIdqP30Ml/aMM
9WtQNleLv9NOrNaxM7EfJFks+BLYRA+xVlC5HfO82rtY0y+2vQV+VyFmMuitBQDGNhP+S0JXH+SE
OshSXtVEg1kEy93oQMT1N0n2KpFR01aOZDxTK05I2hhhRt5u44Y43k+9TbYx6oHZqb5K3OCIHcDR
cfFvymOUojnazGRkCtOUyK906IdnOo08wd2V6N7ecMqfy4iVKvNRJmKyedKef9dbn/JzQYmx9TAV
CkwscrTybe/ZfQ5LNRDmEe/VZyCjljMwx1suO8h3A5rBBbZ7whvT6vlSp2LlmX6sJiTv1sFAM6YB
3NQUmfoIzHSTibnlkAILNMdehSMC0vwGjSs457RloC5iXAPLAO4dBXeSEdYTIHmfUt63WqgGp/wA
M7QUoBchCSrJ8YBijjCaotXHcuD4WKxmMhHXHBcp+098dkd/QD/V90w8x5xCFDYtwk/a6M4s5Aei
EovEkJ3WbnxTPYQm7J7zvh74t0V7bwN7k1zr5jBHzb0DMG4/lIceidoeWXWB2ILrqEhqfXXzI/nD
2XWGLs3JNaBonKCkDYx2nOLUZZw+SVgv5zIfH4I54phqQpSTYfyaZjUi9pHRyNSDbVkHc1VeZM+h
y3IXJ7LzP/bObEluZMuuv1LGZ+E2Rne4rOs+ZMxz5MTpBUaySMzzjK/Rz+i/tABSl6zqVqn1rrIy
t0AgMpgZgcH9nL3Xfnjz27/989//7cvw3/2v+T1PaDRm9T//ne0vmAmr0Ed2+OfNf77kKf8vP/Ov
1/zlJZfwS5XX+bfmb1+1+5pfP6Vf67++aP5t/vXO/Os/frv1p+bTnzY23Ema8bH9Cr7qa90mzfJb
8HfMr/yv7vzt6/IuL2Px9fc3X+bVxfxufphnb37sOvzx+xvTsJcP6vvnNL//j53zH/D7m+dP2W+X
T1WY5f/hh75+qpvf3xjmPxzDpeRkWzpieNcQb37rv/7YY+u2o/OfFKaylPPmN255TfD7G9v6h1K2
MlzXtExEDq775rc6b3/schVv5ZqOYklHH/nN//7j//Ql/vxSf8taZG5h1tS/v5H868X373r+43AZ
2q5SjjCE7djSkkqy/8unpzDzebXx35rIyZjkUGhWecakfCQOKwZnLz5PDh46WWNvhreVzgn3Ku7O
0fhVY0kiMxJfBgH7O238rUYipE/HyaBvREG02L5UvoUEP2UlTiZb9ZVYt02rineYvr+Ucqj28QTp
F9RZSudAOgSCUU5gsZd/Sf1PvSi/BKqEYRw/j7Vrc8lH4l5P1blhtYO2cwjwCHEFYdVaOugdZmQ0
+QXW2kzNjZx7MRZddjELQ3X5TcLQozOSIoYLTzmG3kGM29gJgZhXkq592sGeM/aQVvz0Qn/ymyip
pCbg8zmtt2N9VX17Mitml4KZR2oxh3KKR+GZMJf19f8/x/5L55ip/9059j//RxF++fy1isc/nWPz
D30/xyz9H44lXZpcrnJM7k8cxT/OMf0ftm1zXLs6+mXXcX6eY+68S3cdAarfUZZkz49TTNr/YNMS
wjT0Zcf/wwnmGn86wXhzqsUOv5nlcj6j+OCX/vUE0z2EJF5eIiqaAY8phLZlMJxhomDip6TSuwEO
EGNvEF2ItG/kfL2maZ/fYoTxB6FK6s25be8Sq62vQETemSmMauowl9Zz3wcBC/fU8nBkjyNopaSF
ttSO+uNUw7HtqJuFVunBpEM56XcBMUZS5GvEYOiwZE+SrgrvTq/hwp5oGKWuO+tLw0o7kDIqzTS/
GtkoTxquEt1w1KMHgEVro2BjpD5dSHofL1nsHJucNY3b7HO7ufgtq/0w7Yxj4MfEHWooFSya3Xcw
fwSeKDpyaUBP0rMjav54xZDMmocgp1yVp5JboOnQHQ9ii3JR/WNgIrTWsjY4GJ7Cou6B9mlNRO1V
NFMWLVy1GmqhbSmb6hTZcQVqMOZmG1neWpmu//TL4ffjKvrrVdNWf/lShY5kTHe4AlumayiTW8Sv
X2rU6JXmOcmw0xP0UGJ2psikhH3CkDrdj0fLJoKI0fYacjh6Ktl69mMQ1IdJfukeoybuibUISAju
bHsPXYDlHUbXcQHSyq44anTHqep0dnG0PDdbjwXV3zayylOZZji4kc/6WdJdUtROGKVDF6iwbC+j
DspOMd9AK1LZx9oL7SMhcVr0oaHx2mnHGmZwW2sOEQRZc01xVxSaQ1pfHFHZnD/+lHXP6u8/OVP/
6/kgdMvQnfnDM1lom/pfPjq7ktzZorRD5IbJsRjHq5iHAvEyYR02RiammttlBxH3H1SdUPzXZH1c
hgYu8fdHy6b9rx3AQ7BLaVmKHUUmFz1K0gs3W+PYBPpmecqmNP/9+Z+byyPYcA4TvBRR2/yjyzDN
j+por3OaHp3MR4AU+kNIpjBDYk/22tZZy/udnM6DGH4dfj5H680Muu/7jSjRzz7up72lw+QRsXYr
aeutjYEl57IZlrXi9BDJMcX+dF6eWwbVYFEbjOJjip1DRNN0SmqNXiZVX+Pc1hGVVNaAtL1AwW80
BZwnrs9erVsXh9VIaI31qaRLe1meojprXZahqvR2L2Pj3V+ep3H54xWmUdaok5po8/O55UeXn5ii
SpFLAls1nxTcSaHP/noqIX07Evtcp5z/83PL3p+bg0+XF8s9u78//Mv+ZXMZ0vltl0ff36fs80MC
pWqISfVy6d73D5EOLkvP4p7mAum/yzCSzN6sl4c+PagHL4lTLlT8zM/XsAyOf9mMvOjQORTd/Uom
66pAVdJ2ZnCevDjcaJ6OlnDelDi96wfIewA6PKIkknwazkK6w9nwofbS1QY2PD/3c8fPzWjeEaB+
WdmOmRwjzQ2uZlJdTeZdMTjiW0YJBWZqQqHfaIi5QCzDkrCm3pITUXD2JVZDDXtu0qfhYWqs8Lw8
P8yPlk0novxgVjiVffGHsDEnsLKgymVADc4UTZ2pytAxpWNUXfN5QKI+N4AhzzCdOxWBbu/9RMoT
hnl5QiPVYrDNaztYk5ZyLVVUbDw/stZJILU7qkj/MdaBkFHZEvSgec530+7299cLwV34l/mpUMJQ
lms50jGkYytHmn++0hp6JAywx/bOAK6U4pL6pt2mWNjP3uARzyJi55yM4KzRI12WrWVQU2uBJE/o
EyHNYuU2tM552VNgG+m4mILWNLUImQl3sH3hUghxRt2494jN7irLCQGFRDhvmC0ogZ5lptHm1nEZ
al0zjz4Q5v/zZt8L5JYWJ3gZvwyuSL4GFktt+tqYR6MKuUijxLV2xx9DMTvPmrK7LE/RJ//xvFUT
SQgRAoR2IW4ibMdT58YjXDvbDIIH6GygjIRzSnwLnNGcejrVor6oEoMhRz7ZA3//fVj/yffBrMkU
RGwCqzLVX76P0W4iq2eetQvNsrsyXTAf/b72yIEkl7EczMflKdCo4ylzqnc/n0IUYezDoaJxOf9Q
rcseEE6W7yTyowvF0/yiJ16OTLO2wRnWRzNL44EgZHaUqT3MkcczF85m1f3LLu7QrOE7e9g5KUBB
mn0km6Lc4UqaReqmKrX5+0+A9dV/OCKFIU3TsNQsqzL+8gmomBuX7lY2HLI7cpg/9K4YT8tQ2klM
rifk1O/by5Mo6aFa5/BQXSREW2e20o+9nrw6oyV3PjJL6pHzZphrB9em0hs59iul8pPIGglFPUT0
kC6juzwBSGlvBf7WsrEzPlCmkMdlxy+vWZ78Zb8H1v8BVoi7aSzC3Erbw+WaNv2HJMVsnVPVT2ys
SvL+f/mo5o/i5+JyOXmlKQzbkELqpi1Yxf46TfJw8Bk0c50dd8joENHNfB7owZ0mPfnDDyr8LSD7
oWM5xRnhJIko6EHah7JtiVxqBA8zSYy4Q8zFVgCEkiF6Z/Qi4VYBgYJKgtvTGnx0fvmEGbt1ru48
WPC8mFREV3OGpdUsAuGW5YmLyZC9xmMQugit//XK+R0UulzHFURfJdFrgGnpEKR9clueWgZjlMPD
33867p+X3gJ7o6HbBkwppVt48p15/y9L76IRVtv5HlwAWNObnzfm5WY7sg1L02kwpWQYTn7epIMg
SLfZ1H3QI+eRK4wHgWT8OARDBKx2mhkmOIxyXCLnZdOJe5TcQZHulk1aPO4+jlEeLptGMcJJ5Y3U
qHUvy1ON/2l5M2dK//M3SyLcXT/fbOJc//5m1vxmGTkGy84hzpJNobVeczAxw4duWL+ELpW9XlUZ
AoOuftH11gBza7yLS9FTth2vuSOq5+Wlbe0Cl6rKED4DL/UjcPRQC/TtsjdFx0ZcLeqbZa9N/exe
9qg9lzfC8kpqhsruy2tdVO8owEhUXTZxJ4utpyPUXzYNYgHOgIWoZ8z/DrV+85ny37JPL+ps9/ff
ujWvUv90UlAlZtVpm7blWIYhlv2/fO1ulTrwdRp9E7poruvByA+upDXcusbrHH9rH1Feuu8naIM7
R9F2HZSe77xhdmJSEh+6gEArchZq16wfniIkTY+5A07bIXwE+WwHHDUwTl5p+8+hEmQuZENw7CxQ
TiO5cXbnDE/YG7XDlA2s9AhTWDeISELdHe46HmXL6j571HAqHd0GrvijWwQ98WZUPKO0dQ9+5BZo
t1vMRI1uvaWFBOfQqwWxrhL3UjYbfpi+GrLKr6lEVBYzgcLU3lqPXn2L2ta+x7OmBDfLvRsyc6PS
kVivemYbIPO44/J9dUVl36Au7oJCBrdJxdU+G0FArnLT/ljWyQ1FQ38e2gi7fWeZBNdvDMMrdpmb
Qw6zx3RHpR+dX2XpWA6JQhfCd+ptTyzkqdTTYSv61yaQ7dHjergv0LgNEm99YjfyEcMbCmbhZM/4
Tz8XCR1mCOrGSox5Q4taWmSVYh8TFpxiE7G71oTXxsiLLc7D2R9CHWykjXS0sqBcobJ1sNRZyJrm
DxqeeXavS3o8sDDApRgu36jleeLSDQOSdDQgzOmAIPa0L6zivZUifwuG+IOFRGsdem207vURJL/T
B9fLHKCDeSkd820JMg2Ze93vpvlzH6JRrny6++tKlh+0whgOqvaJuXdq9xgEIRQXNLZU3PAhnApk
ogl1Ltmy7hN+YG4G+ZJI6F6lZs5JrzAXVVyesGXTF3O6T1VLut/A/JI/XiNJfOguIF7kCdVP2rn6
qTC7b1OqubtWH0igGLxu6xlYNxwVeluuPKQ2Ne7XKU4sMl8EdbmARllZfJgUloO+yfLH+U5F3STa
AB3Jr33T0fzRpnpDl4WuXlwBEs27l6QiJTYm49BK1XSGz+zikgIxj4PBL9thb/bcJOgvj+9lboOh
ibzHMlasfec3ZeGK09pEMU37uj3os06N3xQovSxAFoUeeDPjPUKytyLmvVBHWa/SpJnueaiQS/dk
M1u5DGDeHkq0Hh1r9tsyoDXH2MlajF6pB5EdieHH0JMr1cRXORX1SxHMYYBa0O5j9B4rv0qMXYdJ
8YrUGKy9Jyvck9Um4yj4UDcabE11KgbMFU46RDvhhuGV9RARKxAKzb7/Kmajbi+rdjfgAzw7uKI4
K4g2iQeoOJkrnHekIjyT+EYEbfBYaZgpp9rT6bDZVrsKowimmRYkJxdHI9DP9tXB45AX6VkL7OFM
y5rOQj73wOY1j8qUfhZ0ImY7GibLQ2djraRqUT9Vs/7cBBGQEtLNJSEhmLHo8gsWlXo1DQheA7jO
5GJyhMJbP2KIWPe2JW5Vaadgl/snEoL3fWy2z/xJxt4MESuGNk2TvECPajGdvWWFxBsjw1nBdnK0
yrnELpFPcn5U7ju/6+Gogsruhl48m4oDHS0eM0s0z5X2TQskNa68Jo3AHvjY+ayBiwoWCGY7Rfcu
n8yjmzYwjN3pVM2DV+nEcNfJp6A0nBONfDLi2tjfxjWCpbasy+3ygQzgA9rUoils9d327+8YKBXm
Ivyv8yjbEY5lK50y5lJz+stMwUoz1x8nQKY2GDtDs+SlC7yCXA06XI6sUvrW2mtkptGjhU7zMRLe
O6psZCmQYUL8jaOzIAAdGBxqM+fym8yeVI/6GIyAb2UWufuCturVcQDfdJO7yK6Gi0dVSzIDXkV5
VtDbd7VLFYxk9xTm9GC1ArWDaNptUcf1sXXAGEc2tAHMJkdTc9E7hZVJoIMx7Dy7AGtqmhevSDgq
0X2vCsslgbSt3ru1vmri3HlkwpVU+8TnjKisMHjmfIp3WjRhlrYrchGgIce54R6HRB5MTzNvEYWd
s6YjZa3SqN1SX8T8UGbV2vqiFXF2GTNPnTj4aZYT72a7OI8sVBXrJk1DVJ3Sp+Av6qewh4ji4P1m
DVNqVkhEcfpaWY5xQMbyQYFneo8qDmy4inA1+haoH6b5G24qAKxkl7yY462Og+jmRTW+LqQcMK9E
dPc1D4kCRLwmCC5GPTCPc22g/ArNHkiO4ti4cNE4dqMLC5e3WlNGp9KzINCUkGazFF1d7YlXeAHN
1S7tmpw13jES/md+B0RRMEFOmg8fxAyiU6ZlA2EEVbGqPKLScsSdQrggGzPrNZyTDrW8p5E5xsE2
meu9nWBGnZi0DUU4jmtHtW/RYx9aWTpE+yBKMk34NIZh1/vBy5MtNrtD1vYRCsA5EMjOE0pLEFbq
zHXXusReqR91vbFefJRku4DQQZJPhEc6ef9H53XBNdG6W5qhne3twr7baQqXfoy0U5iOOhny1mWi
yLX2gci+Ci1+hGrL3aQMP3uWdRhi/UHgsb1kynefDBl6m3hsCS4HvyvjTDtg6fZ2QRQzd6Oqoxom
e+PYnCJVgo3oxwOgVnjVoWceRhEzPXCNk+wn44SChfVXUCLq0QGM+iYZNw0ycA0B2803Zo+7wfnj
ptPcC0IozooqvjjzMJWHqJlFBZGu7xonsF6adofaRMNhJIdjiJmcPnkPkYmq/42CbXzkWpM8uMlz
lXvDc13AqvNsDVpABWWOgKLwIUGMvSpSzbmOg4U23hHD3aSt/TAF43D0kSNstdF4F+SJOgA64WKQ
ZjGBVH0IaDVxnvWpeAqqqD5GCTR1y51eqrxiNRmyYBYe0I4Qqc0tDWfAmlQP0iaMF92I+4KiNm0h
4kjCGVJp51eBTKubundiNPuPLbUUglYQbdvMvO5l12zD0tnKKroPzlD9kQAJqM69bOSF6AN1Gekj
PBRM5w+C9e/W67x2oxmU/DJyKE7o4K1d7mTudTQmd6NRRV0LkgeszCWR3cy4vYeZ2ns4hVe9XZpr
xyhNVq1ErBBzhqc4assPaepou6JL60tco1KqslysC0uPz8z34nPKFUQvyarO+AdqEeGMXOpnU0yd
rMRGWICl2kw9BT3dMeoRcBwccWG4KevSKYWo33jQgIkTFnP7g74+S3q0HrUrXgevNY+p6fuPSVce
UDdp6xwLFJE6AENYg6i71I5TgzOksCr5Ocb8peXSOuFBBQlZFfye+TRd8mTYYEeqH+EMXbBwkAzv
t9pLlzLDFYorUwMNrmyxEWtTUN+0tHrbKAUApHeb1ahXyCCgPD1kZowLqdTrV4+0i7orvgHCySmF
KZ0UqhEMh4aEzlPUFFov/gYES1/5fZpAn0ofc68N8DJ5OwdKyMmfDiQvQhIro5Q87CRUuzhNkBUw
4z4rjgMcLOOXqKlZkxcfhS0k8HgFis2NrAddg5oBYwd5oiDpDGzT1Z353st51WdvzTw0zmbAKWyO
rsAOQEw8ixWuW0n9OQh1uR2silI2V55zh1mxi3MyeWoQB6Xri6OOq2AbR/VH3yweh7HVQJG78DSb
gQONdfymrIluWQZw1gM3krvnQRtt6O3tjN7JNpMB5g+U9FvDR44YDqhXwCIg5sk9/TPXELT0dnBr
1OdctvP0R9+UDZGVSZcCWHEGtV0OrAZ1uu0cAR+5x7FP4B4sH1aBUd6zSPlWzK9OYyoukWd7xxRb
9ansnNtQtPKcq+4ZjIQ61fWgHdAEdioZj3gwzGM1D51nYSN3ZvjJmBUQksNmbwFE9FoyPdSk28e0
KutN3touynGFf9eYsKrALfIwbNsUVR4iWAoHWqPqnGkQQ+KOvmFZdeatTY1NJ6qvVpA2+2gYcXr7
sB858GAPZAaC+CrAh62VgVp3GE5PLD/XgsrXZaptDEsj2EJuaZt4rmCH81AZqDOhOV+zEgRMGklz
jez7Y9hzYyhYWACHVu8Vxnul7/pAC05tY8MxSwcWCjCTTXSM22HkHK0puVaaTrxQHxiX3JVPWhJg
90RyfM813d7GA0Y4ko/JaDtLcwzJis+QLCob9aKGTuwQJBbw0XlAoMc6L+hvGS2ari+R72TuscDb
gu8SE/VuED4r19gnn3RMGhhNcbrXowbDbiNq5gkuVNwics3zMvQZqfe2KO9aRRpzC/UIVWyBsDZH
F5oMo0n3luQtruu7pBpVtx7C5FpIDCUZtZRjE4KbomW99yvnQe9oz+mdkd6ycdx5HV6HenLozgWF
BrAPgV82UrU127ei6esL0KuXsW6GfVAgx3ddm5QBHE3oh5oNokkEeIGtbdA3eF09cUPK5UWDA1/U
Qb5vLRs301SipC3qelzhoIQE0w+XxqYrYxiEfvychXvo7LI8n1Y68Zp7S7PS56yoz5VG0EXTZNdc
RvW+KWrzyR+4xQZl9Jrm/a2qYu1UVpAXlhUHVFMMK9ypp250T+VYXCeisvZu94XAj/Ya7Nw8FB/K
4EOCRXNj4snYdH7kv4rx6mTJVRaSULcgKy8WPERcTNtkvp1ZrUrBjWx8w/BXWtpmq2legwUxquVo
HD/FpovuH9VvFiFa8UTMYWCKTY7g5S3SprtwR+uu73AQDBd4CcPFBIkZEEFwFFjqz7pdZuRcDlwu
DSN8pGISp11PvDyumqLvsmcANeVepzWPUsXfkmI4wi5v6pPrWvbelvH+Zz9RH5vPMVFWeCs6XOrm
hJxXK/STVWX2pqwULfjcAd2OW4883QiQnDKrd27cECkyX+BI9QsPSNmwADru2ck1AfqZm5VP7b9m
FgjEPZfHRuLUg6eNt4ZlITm8VXtNojIF6tclGxFJ+zyEpcSum4/fL5zLm+cZ7m5ABxB6TGaCbhMg
BsROcgxHQ9dXIHzgutGwvQYgVP3Av2mmOFMamiPLmO3GBKJcGlXEF6blf1h1C/XDbDrmnpiBHkwm
ThgU270qP9dVyVqv9XPyYn0AsMvb1xgrABIJ467rKHfHxkpJskwwy8fofnMYDi1lJcq3ni7rU4Jp
WlQBClrwKgVMyAuA+/4MthKTDEjoebALblm+O12GPCfXqs2qLTM9cGBa3JzTAn5rlYl6ZxchXdZe
O9GwgI47wLBcLmkmaqdV08QVFGD+RIuLwDYY9QAMBnQIw9afE41eQzNWRM9FxqeOVgRXVQf15Txo
HlnqPpfXwoAqb3lyhCsdm/pVQ0xIUA1AalQSHxsjmnb8IcRij0j9BIyfVZVbXFrmYXnUqY78o1xC
JsBtsE1aKiSREQaXjCjkTVuzY6k8k2AqD27Ww70zwgu9svTZ7YbwJiVTiJqTNY/ktYzHgXyG8Ka/
T6Aev28mXT/5neopcbz4JR9/0/n6I+smnUyWUa3HULwbqfw/e4UZkubl7CcbxGmhI5aejcCXuoL1
auGdiZiV3fS6ym5MS091NRwr2+ovmVNXj1bn9esmQBs1Sv2u3MjYAVz43AZZ99VkhXp00XKFJWxs
N1E7rQ5esmYw7r7h3TXEx2uNPiz+LF1d7IL5IivYY5Lx5lWCfr9KTOx1zLfKud2W0Vs6+M7nEbkw
QEf4dCsr4SxN85IiV2e9S+IBngZ3JWSdQ7ty5umGAUbwMmmg5YoENlowAmkfI7nr86l67Cojvqd9
eSwoDT+2WjjuORKNNWGl2m1AYVHFzQWtERWuHHd9onp9687YpJJfxVzpscBKIB19JdoSTNgUx8Gp
DGAA+Xym67alvf9Q6MAprKkrt6Y++jvf7r7ZvSXPVi9wIRqRRs27ta/mPAiZu9uYOxPoeYChmp8f
mfCwIDPpLxU5arYoEpT2GKCNdPtBBt/KXCtXWUm5CKR6hLGWaLWcMyYYa5vQMuZuU9JeQyxy0OUz
XTsC+NzE3uSdEvNdO1rcp8aQAmefv03gEZ2WARGIJKYaMT23vt3U2/jR58Hz4rsMZqF53eZQWPT2
jIG3PizigqV9wTmx11FBa31Dnd6os0sw2XMJ05y2vYZUog3x+USGLx9KLDpbGbCIdPUOmzZe/nGN
QjUu1o6urYaweT80Kt15ykzP84T/wWgRyyoP7EM+YeyBrmU8yE4DRRLUDURjayw3RtVHN713wd4Y
+rGtEcxDjSNXQY7uU13JQ1VMxSmbouHoTQQyFPKpGUb/kaJZR+UnwTuRB+EH1/o0f9txnLoAeduP
gnNqDSeDfPM67mihm1gPCo/lhGFdMsv5anbCfB2zyrqY090t68FZGbg3Cp/Vu9CD5pqULgLKrHS3
BaKUFTdupqDRWK3DKCGkb/6mAmG+nyd/e8Md8m1QIBczCzO5eB1lbnPuUHmJQwSYNpkH4kReRt3M
WWvrwbNTWWfZeNOh7curHSpznuWRG5mOH+TQxh9bSL0OIYh60to7VkDxKS/eeUmZXkobHgp5zPag
1C5oh3cFbc9jNg/QPIwt2tQXbbK9kza6LkA0LGkskbMjC6JLGGjdVaeCfDGsp6FihcRiqjyHbk4c
FEnaJ31OncH+dqJfD5zc6rqN8Bx61Uzxg4rbilXYBNVn11hz4rsX41tPNYE2e95s6kZeQ/WOxVh3
9vy8PyeNQTYWVVd6wtmuaNqYfKDAfxy2zhRdAjCGf2ghBJUVxZYd5HS8ENAvXprQ7Z9MDE4Oly+Z
2JBHwlGdI6+lahsAg/H1RlzDedCYCJRqArZekc2X8xEuq6WhU/wxQ1Wx1ivyLQXdYGPmUXcOK/Wo
Irc/9ZPfn1wtP4BuDgj8VqueQ/uYDSLhVsrg+3F6Ludg5KoPCEiY/yjAKvShSqD0Sn0yIEztTCMY
Sb0GDFgPhB9WCA4eTRDFq2kawJOk6XFUQUUOANENXAWnV8fvb9JPnhsKvHfLjOutZ05zjnKk9p1Z
frEbP7qVMpeHKdIxAPn+3al8sodEg5lN0+nKWVyWKLu0l3zWjDnZ0F4mAJZehiskwBZaAl+Ng4Du
Q9Xj5Wltc0vRzcXh2FhvNSQ4teMfEeUPf1hJ+CkWKSjLgkAP34YHJYT1FlUD54t+YM4yPDlhQZHP
4FjmjnXTwzJ6kkz9H6whVHQZmN9FBig7grg+kStuvupd5q0MTJMoGjF8C5ZoMkzLS13EuG6oMjxo
Vqn2+ljHsI5vrjEn0IyJWpuOjep4yM66oueescyVhU96luifYw3VIepg0rJUTKYoEctWDuo6cppt
lXd0p4lm2pQuB1rtRMa9nIdEjsckbd/ljQwPHMT582Rjd+YMBtScEQQxOuUdHb5zWoasZWklQlOs
AxvhcljYhFlQWdyUSpSkn9KmwnBbnpbGyvehnx0P6feb3XLby4TJuhC5IMSBU1ZU8XnIOnqA+Fh7
T/us1bm17Yn+WpkpErLvWiA77rm8DxLisUhvQ5dkt76M/LOthh3is1du5vLTQdBKO4PSH3d+IAjX
arX3tiSOErjOtHXxg5ZF7rw1YKnQ14sfR0FUqlLJt053urPd7oukpvHOIY5BTCUnqromBg+SlXZ5
JZ9x90LHsIr27NiBtrZNVqxar9XXMARyIVB8izZu8bHR6nkAtfSeSI/gOKGLeEInSXdlInHGgZJC
+13Wa8RS2rqjmkKeRTFdRs0COVmqyzIkHZ3aUAZYmSKsi57fPNn6WKwsFfTouLhOaLgyr2nLJ4SX
iclZEWNq1hTHhOs+Rp6Lorbpdpw17qNKsa8FTWvtMmn7l3qevkkv+RblcLl8AEYPywcaIMC6Uexs
TzRsjmXEZLPKBbP7RXUyoAPGp0hfzMR+5q5cDp+HutanjZ+xtDZY+p5qrpFkXeHtmo87vOBNBTSP
K5MZEXojHBCLldu8c8ZUh6/BpQW+en+CWgZCi3C0Ga+pV/YpkDqXxvlSsjxS80UyDluQ/TjxYYwy
N+/6Sh3dFhPz5AT9pgOucR7FQDttRNq3bJqi+uS76HCWVa+ObIEElo4yjUcA0bpqIoVskWXJzCT8
/igIwc6XIj6F0XqkOTPP03Gp+Rc+uo/wCz3yeN3k0GrJuBpsopTiUtvT38U7hF8X9iplpLNJ4sIK
SYC6BKH1Va8phVL/Uc+akd98rSMLMR9OXs2tYhgEwQqzzb7x2pDYB5VcMq05VfA8Ak3iwcIt01AD
ZiI2UxlHalMhyrSV4RTPRuUlBCirlyhxBCsqZh7cwHGJZon/JOgMwsGgxBefijhpnis7FJQdccn7
9IufdfyObgBmecqdz725deuROj9xQmtgQkinObU2S0s3w3i8yROstKafU5fPlTwkQU/ufeDgdsa/
nriUXKnJhhfHPDDn00/8QfppeRQIi0fgDHBVZcQkes5pmodwbjlVXXQzAkKvwllvNkTCOnoBwNfh
KXdh3BLPRFrF5FPrMbWRri9Kk3JnDxL4gVHZ9yigvD8pSioGRlgK2kwtBrR6+9ZmTohUhNStIFSP
zJHHfakwhlIFAMEH8yrB/LlbtiQ11zqI5IOCfXQIkzjbK3Oc7gBQz0qWEawCO6URx6BkEextyCPc
retLNg8NZjShyB3XRllsdGd0XgB6mNvIruHchm50KSpHP1PufnYCh6tGxyc1NDG+fJIJWczksaJH
kyZvfUfE12RmQQYwkjybreUpJuQv6CgckihMDwYFlKVzirGZEL1wK0VdHYPQ8842GdJ73befLEpX
NK8LEo+XwWnx80WtobZcKOqaQJTwLrS22KOkjIbibEcxuWHzoyaobkUwhXv6f8HZTWSA1pZHyRQk
u1GYnwdNVIfWNl7oRQ/X5eJDHbrGOT1429xM1EWresXt2D4vWwa1iJXEVIxwm8s9+FKBd77i7pH7
szmU3vRJj0wbKvr80I5x6ZXz9X6cy2fJMpOfB1Eo75Qa7cW2vbc9Pv8tOTTg9/qq585tvJr15J+M
KlXQSrtqp7NuWKeygEEVdjmAlCY9J6VCpuM5qTiYI50L0binbB6cyRmoA0SfI/TVNK9C+2R5tkVK
DeDdvrQOgVbzC0qcTYCZgElGjU/lcp64a4kCoFfQ2FjapMvgjZN+jsfPY0XRbrluLAPovfYQt9Uz
bkTmetn4OAx18r+4Oo8luZG02T4RzKDFNrUWpdjsDYwSWgdE4On/EyhO0+7dhGVVz5DFSiQQ8bn7
8Q+DWYocFFhPtLvAy9xRBSRuXOUUGmTVfvkVBL5bby3UbSiwhu/SZU8vq4wpNtCMSFBz5XoAksbu
7tS1d8miCMxtokcweIco+JweLiNE7pheN5hnHvCgKrlPEiz22SSEU7rxDLrGl4XdHvdwhSaIh+x3
1UUNvaf/WzqspmSUhpdGRwWrimwEOsRi+dpb71sKuzEaT4cyaWkPT9IDFDMgI9N1FtTfy3A6JE1i
bLq8JkDKZ/LNc+Q6Zw744uNl9SnosGN3LDc9nLRtqAlaepQpcDH8eYFm7YoJNDx/4823p/RzaTHS
9Ib2r97G/9oaqVYBWQMBdHovYWRuTTNF+zdzoDqm7+KfANwnamk/G48DjxsP2nPgcRa5mDnm3tG/
OkQFIN1FXPZAtjHoSoMAAswHLCHOiaNpXgJ8KbZ1XztHqTwJy0KopLpoSGQAEymj93RUa0wTIm/V
hsYAdjHKYpvo2EW6PqzfZGiD80jsZyK8HaK3cYI5bp6WV8tC5ndtaxxOqAdMJu40kdGlt9ZEGwwG
KehfQ/OeZXyL43F80X093KU+Km7tCXNfjQou23jJMzfsZD9VGFMp+/kz/C3DiN6pwi/wO+jlUQL7
+/twaQjn4MKGCPC+bJSivKSIM6seTtTW5753psMiEdnFr9JvXIAqlrmPCJ0jMonoxEOqPdtxf2QW
Et4Gb+VJKMHr0W/1W6I8q1lLd32YEkst68jceYVb7heBqXKq4gApCzV6aLQ79a8r8Ejxa5Fg5/Pj
ElGsbMMDcdduN6cwHKVsfyb9d+qwwlOQI/hTEVasCzxTZ6viE1w12ReaNIggDTJ5LNJwXYeAkb9Z
UVi+Fu7MfN159fwcXpKuprtm7/90mtm/ZQX2TNoL5BNQSAeNNXj23TifUgeGoduxawLCM2COP7dw
KeAmylJfp2zLN58qn5u+Gu7QnZgZcxAIW/BL+kyWN+mbEybh9CSAL/sSsL4fqhMEH9SV5zGzTZSH
ZHE5ZZmLgi7qGmAc+7VlsQJm+OyWmIDPGD5jU9JEY4RMa+mhTAo9SzbhGBdrNyYWUsnIOw6m+D6k
fvGwByVbB1py0lA8Ha2Bgt4bzRFKXP5si/C72wnrChFkh0cm4OnPebJu1NAJJftbOjRMuUr3DiGo
X5lqDpH1kXv1jS9/rxx+8fKkg2sAJjmmxT9MHdiRTudYn9nZ5XL40hcBA3qXCyNHz6MJvnuBBlCv
HCsseBASQSx/LsqhHUJRZebDLzvqinNJtJogd9UdpwklXZgSjKIbm2tbdN3VA+/M/lQL9zBGEO3a
bnzTSU02BG74rPOrmIzJee1k9V3CiD/4SG77OKOPZ3n+m4YMDwaiy6bQq6/tOA1bR6uRlmMP3mVe
wE2lFfCOa/SGvy97Gnb/Y0qyntLONHsGfcN4qjSMbUaVIH+8/zJZonwPasxKJsaeTOrzCjtEdCfw
qt0KPcnPE362jt6cjA0pSMYJsj/lUL8NUGKbuiGPgxhvRscyGH6NvfnFSvzo3KtBvgPG41y4KODE
WE46E/jT8grrTr4mGx7QDE1vKiamZYnYB51TWnOMKMgxpVN6ZaN3fWHUsZ1nCHE22/pNq8FJjRwx
nqveG86Dx/nNHtJxlWhmfZ1BaV8NtXh9uYv9sjw2WTSdjdAcz8TuPoJhdF04DWOyDdWTdlncFhcs
+aWKYlYYlrBO2/ahD7rY0tvWUM9jvwg7lCcq2vvDp2evITl4Chk2XtJs3A1idm9YiOPXrgddrNtZ
sxetDhpHw19p5FV3aLKBD50ir/ZFkieb0eUEATiD40wGLY7q0/y9zePhPHPrW82Am8CKusdlC71c
tXUu1n4g3ZnOZq6LuScHuI586swYMZwiIzs6Dl2q+cipRoCa+nSDso/vNl2G3oJ5C9Z3PVMuwemh
DQFYBw2fESYwFCQUFgpwTg0bqa1WmTRcg77WVdU2QP9k5e05qHF/ocsCjukmb6gUioTVfZQfA3eH
MjHkszMmVK06Sz7tYXNIPzh0A6a3JuewRAifdtlBPrA8GbuowSlnttUBo3LPbhKgZ+RZ0xa0f03L
oOGvowItXG9NmpmCFO9dldHgVzc0fwgTBqcMgYb5YHRPZs1BaeuH1XyidtD+vNDSGeW4C2GApia3
WFNtkpoxoTOpiV96zwGZ6Xj9K17I+qWfH1ol3ZNURp40YnDbRarTndv03cIUlRcaxalT/TWtfO3S
GPOpD9v6tTRhEU2qMDcve/ESGt4xMGkzFa0dX93M1vetrNlfYlW5Sa7CjZH+CHo7eNi26e4HtghH
fWbzLWYeL6mBj0X0qbPPe7+nsx0ACNgbSHeV4D6WiBcQevBBtfyASRVqn16K13rocBFZJo16c2tg
bWLca7Y6hDAn3eEz6pWrEuDwIp4XDUqFE2qvfeT497yKuc2ZPD0XCdITgNF4NlmfvsCgfxtJtP0T
2owvTO6OvoIbhFrwBa1OPIoUYmqG0/YVbFi1AkOYD230M+SZuG5dXX9QyDJua1w+Zqyb71EbHWxP
N55jM/Qv6JF7JwE6KPTxLZ79PbAs49APtMloeug+2p6SJ2diH1aX9ryd1SElQzawOQx//ks4gjc3
R33acEU+nXgQ10DzLCpg0nLbC7PhEu7LX44pfjIeWS3yCI24/qPDfNHT+1GTkKfrtfjzqus0MB9o
O/sxt35afVXyJAqN+7KAxqW6oByoedTjn7OsjLekttyXGtIS7zQtbXPnvLomSXxOJf574rJT0wk7
tqIxDxjMuy9GQ9UBLtR3UXETooXiplkQfJuqw+bWey+5YDLdUPyRNTQIcqAy32lvS+mr6/6Vrg49
q4rrd13144T5/H0MtEel+z+nQnLnUT9oa9HvzdtBO42JMXrmmo14Y14YjB6sgLkjTlDi+DUlhu6Y
ltcha+/kTrp7r+MJbSKYdxqazFwQT1iMaliXSmQH2WKuMN+H0ox3mW73N4+y40niBkyVlTc0+lds
ovQGTTjaK2YMnGDLnP30wYIzTmHuIP+FyrP3qM7AF83zv1ZRtVzDux5gqXIhv7myEF+s2imPRhAP
m8Yi8DFpVcUNkp15DXVoI/LMpRva8TbaOHpPUweQNKTNTvdx61G+ec1Hc3wRaGgnn8qOtdXvZj42
j1L9ZdQDccDydtwuBDioFG9qFNOt3E3Nszbrn4Nih9tu/Gp5Wr4eQzj5hmkV56AUbFqwpB0bJrHH
3i2+Gjh7106hhTssUv4TA3lxzoX2rU5s9xQWHB9oSS7ftIJato5ubWHa8alkxwMUnqB1Mrj2yR07
2jSj5iO3s/CetvjtocZo27QbvnghurE0ShrKOIKsUw/rbqK7JMdlHL9NRpM8VWGehNB0p5P+MOX8
4qlTJv9Uj35KSYMebT2T/jp4OqjflW9ih1rOBFyVGNr7nKlEbIz/xCVJBwzX/cNpCE3HzVxT2y1o
SRDafrlXOi7eDF+Lj3aGG0A3KKVrYif/l/Y/mGnEkqkU83hAY5Z+kfH8ZFRSv3YAef5Kz/DCsEfk
KWhzjIefH8PKdNy9LrHYYaIb15S0fJFY1wbFdvIvpYQQo9GgTDExRW+hC/Yiy1PVSndMemChy0e5
qrV7OjneMVZGtzjuv6gPzwFYfcJmX/4uhR7eG0Lhd2SpfD2Ao9gt36sRCDFumFez9t17DT0pxV2A
nJAHbx7aE5vaqnhHAJrXRAa9r2nz4TdP2T94KM3fYqsvN3pS15d6yl4Mqf0LoMvFa1WYH3iRN4mY
81M+6Nk5SrU7BRbZwUxHedHVMsRdcQDq9MpfJvWVpIdpkxWc/aJ0JpJGaG61bB/czPP2Pc9eMH6e
83ACcJMq/r0sjorgN6Ac9zagfIWLY6PNgtKpXfM4+yAsua4mWe9T9ZuZilpT1iOovDke8UAtejCd
AnxPJ4s5+y4ydZgf7Dlv5M6ytyKqaKRFEtiyC6wP4zzDN9QN5zHo+VeEI/0EPsB5LEsq7WuZk1p2
W7D6A8UbPiOIQOTJl55CGf6FfQLrvTb3fWLG54Bc+yad43BVchtge6y4AD3VTF2WtMdlqJOWXiFA
rnuHPG9dWAtTc4x9cbGVk1QgwTeh7I6e2kpCcUUUy5ryYPNH5HlgnjFamufllTbqgkM707S02Dut
3gJsDHR5WRaemtF6ouFmsxxbEUz+nGJhYmubyBecxDsCheeBTct1ovPtyjhPnyN8VKH9tBix7Jc5
1ayShoyBX2UgTMpxZHHpZXIUZPDuMT1LVsO2ix31VVnBV6Nv/cgDAUlILVlq/XkFaHg6l43HXNQa
4KWgPa5x+9o9jqk8M3d9DYtJ8EF7CMPCwjb7r5BfVqZAPRpwcjy9IZX7dmbGjHlkozWRc+E/pvdF
bWLYZbO/0r/arkTIqbTToOLxgIn/LMuXevWjG8ml18SOAFzSN0Y/hnzqE8dzxuY/3VaO52HyxrPR
x9MBCsKhycEbah0HKNmZXbFavq6NVywG3an29RiBPBpSdF2w25COuhVmk+TiTmWhBA8eId5MIfxU
ZbsyCoyVyIV3HtSCy8k7pxZH0GKGIlVTW3KyzPkepJl5D3F83iOGxxvXxZA4R4a5zwPAnosypluZ
dQOXJSxfIrN3JgaN+8IziFWerLQ/ZrK8iMqmOIB2/oBR4pBM85ynZjPlCbhNuclG1CL7p/D0cF90
1be8NVIqT6L6Sxmg/Iraty+lTUYlGSOszY6s9naHOLzoEIvOQyb2yfnToge8QXKIx6UZfTx1eG4E
9oOQui3VPpA0yJpKydfVskz/k7D09nJK4HqUKY6R/y3tEGKik3lCUIKO+UVgGB3ctaHJThndwXzF
E6Kd5WKMc8vqn6yMw325uBCEGdVbu45oOy8nemOo8CGx8gcRsAT6e7Pc45RGVRQl7e0jIoytX5Zl
snv9IpQV1JwY5ljtlXqm8mYb9KeZbupjzeTLvLbtlRgxhgaWABpBzySZLy7XYGj8o58yJ/5vLLq8
IjKCPQJeO10S/89Ht8e1uUajxUWtNIzFdbQsqcx+R3VkY7bOs5cAhexgWnzA5jHgrO7330YKhgns
sikfmE1rjIcTmuWAvLsvWqcNh3pQ728jJONfnVMSCKjNsgH8ux+MU9o948qg8oJHUW5BSoFaNm/b
1v4exk5yW4wFpuZ+93V6T2jvOvUlJX1tUJobaPTZ3ldY8GVfOnAKW1lwdY/O2NabxABzJgon3k96
Gp+iMbAOWehZ2KMEPGJX2LtoLAnNE8lcJ5Ojb+zWnI+MRJ7MlMRN6910hwkhWoe99G6uAypc80ni
7XF29T9zZsc1oYoX2upcsDEt4S9+gY9uou1Vhr8rG4Yg1pv4HT7mxGeECT9P4OWBQ44bbGsoo03s
We+z3pvflxcZQKW8DEs2WSm/NLTWcTMNEUBOzaw45UUU947j5EDTvjBydic0OjtYLbtKG0lStwLq
PDMqI5tSRmR3vPYwufKEWpxtoeOBvfG5T+e+hAasHCHw7OKNBDa5n/3CfxGFt2UMS2OvJ5ONm9XR
/vPoDtEEbpwa9JfhXJ4qXF84jPrxkirbwLKQhWSaPUnY38HTKN0BrN3ImyTY3oK8Ub6cgMNvzhNK
q/kMZXjoiFFxplR/TT41OmpRqkEf0cY3K253krYFlfpaolW2IChZMwoWZIrXvkPj0aorLO/8TNM5
Oy4fnOUzU7Zo1y7FpXTM1tHZUcvyamyi6BzlTQ4lDw98MLYR4WsvOcxNoJPfSuurkXqk8axYnqrq
x2JgnLg5p/RWMRmU/2YMCtY0mchVYEMAT2I3wAPCMkU0Ith1Fmyqqex2lT/QPQ5m9jYaof/mT9n7
9dgETvqyLIDn8BrTMpaH7bAxKzRnZtpzc7Jm+9AqJ/eyUDMizpkX3OqQk8Y66+zyDOZ+uMn/ltzI
z2PUbzQR/8BfUXBs5Oe5hx2dF7R0atyCWuduV4V2CgamFxmT1EvGGOlIOOcQU6WyTnFi4DViSrUs
JvzudW/gToZ6wkhFTxkBxkSLQewF16bKfjK/dg+d04RPcnjaEyzT4dk0Ne5M8jDXsXesaxbZxbHA
g3Zc5tHJJTSC8Go2sOobP8P0TogG8jll6O7cUWqQNgTfQtvcW+M0KRs98+9leKEEi6zx5SHSm3Ln
EBRB24rL4NRZKyoryfgqZ05icPvrYcdsKuorth4B4M/xA0EDTjH8u21lWF8WnRnl9JONmv7azg19
d1lr32Q95IcqLEEo+t6F7+vXVjAf08r3hmv8GPbNBTEhvqTqA7AsofoSnDrlOH4yYCGGdT5W2ngY
yzmHqGqp24Dzw4qcR22DRATi07zVWnVrrLF+8TzV7IJ9Afuuom7HrrFtmcpproR3wGkIrIua+mk2
MDortg61bn0bG815+hjPr1mQXpavMn6ys25Ev0ujdTd9TtGK6QjrvckKvvQCa+9ZxGXQHwo1H17M
lSKjQyvudxJbJr9EOX2f6pvkr6hbdRb0X5F7jKPXc6+AvbizZcUEOhl5nOntfkIceiv18FSmtndf
vmqaTmVlKCd2XG+7vJcCZ9pDzAPTbkPurZKUwgRo0lu3aZScyBNjoVJ7V5iT8sgt9BBjH9+HbUVP
dCflaiLvSqUwrmFrjCUQaPoK7Rb/UKi+J6Xp75YdxrLngKmLVIjfnHz8dPZ5zhxyL+BuI7kNQ3D1
dpo9AEydQPryHxirj/QdFdQtb8n1oJ8wyVj1uR0+OQUQbJXiPhkjbQCVBToBLMxPPyLAqT4HxZAc
nNzN+BNr4AsE5kvODDQ88oqiafz4RuS8ak71Alg6/GrhvuBXLVYGqczHsjCWDYgiRe+9nxzaZbiv
BYBcfZugqN3eqLApyua3VgHvXtxlQvu3MIX2gqMEIHgbFq9WYP5TelioKJMDGNASuSYjP25nf0YZ
rDW49NUwWRvdb6IT47P4OmNu2sbVrznt3TO8zOhlrOiTsbOh/dZV3nPIsw8nzu1DJufpBX5zxCFJ
PSaVFQj8V7sba3a5Odesw7n/yVnaOdAaeRdOWR7iNAzAFlvyH90tNpX1m/yE+3Ug+7hz88E4pGBo
bNpzn8Saf9iRKI+cZOaz1uvZQ1cpvKJw6aXEvPxYvuf52Xli03GoygDZI3boLZg6vP9apG/6jHbU
vG5D2sLD9lIl3i99hl6sxoQ9ojeqEr3xgr4kMECNezXRW66wyIGfC3PaeU1XXzh715d5lrgmgwE+
boxaQNN8xAm/7a6F/5o1ZC965RZO6DGpa2mxu47KrRNS+/U3PNeYNpSJikfrluu3Oc6NvIZ2BhKl
NNmGDFyWWF6zU+OZPm7qWaPV2ED7+09092Pf3ghjoEvC6Mi9J/Ky3GoNN8wuxPMumM77TdKJdrt8
P+vXxGr0a59ZKohaaOtQsj9gexyui0TCQsaxdcaWnRNrNylNU++fUZA/dBzUNCVKlpnBk6GXv/Dz
Xj8NEXmnVIQSeAHTV7HRXAYZGeziTYWokLnYuclCGduO4TYwEu4i2adFm1c6vKd14OV42dTRcDkk
Fvr4goZt7LQxeCA/Vnt3qIJ6ZYyyXX8iDHzZ1rtFGkiUoBB3CmCnFSpaT1VkzBVMRqxTjFvNO8D9
w+nKQWg3J2V+KFwevI2K3+sWIGUb6Otm+bIf2mY/9jSqxKmQZOsSSTI0R8IFr1emjF0FahsFwAE/
h9mgLMVNXuyLmO53EkX+heOPe6HV3DOZf6tlyTpUApVnNtNnVPA/ZA7MsM1KsL7khM4J94o3Q4NZ
JJPZ2HkihaEyMvZaJ1qW78tafBQ9k5dAw/PTziQMhlF32LByeypHhz6gkrvrRktN+0iy5lhUzMjA
/r9HHXDORPUMuJ6bv2dY5hF/KlyrTLm2GB3SzcJAspNenr1YjBThgDqUyhsTK5dMrlB3bZd/DbJQ
3y1nvDCkMgo4tmoU3I/4HKbJKF+ToS5f8YzTRKCqQYUwzVeqy4eNn+rJtuubX1o/2C+DnuqHKWE6
Kgm8vEgdjcukU8kwkyNFD6fKEgn8+v4n4Sg32RuqO6cm9dToooGYGvwyDC4JR7lIlqVwnzkoxpOv
m7iXiQVBM/W0ASMAe7S877WTWZR3Z5mgw3aN9mle7qZW6h9tGjxwtuTHigvq6dnBrxYf805XcEef
D9mxBEifRRpqU8Ez8XPMbnCmxydHfWN3M5dHCkYBDFkjj6g6J7UA5oyibO3SDoa5sQgX7Botzz+K
LsSoAoa34J73iGjgnvLuo/dRbUFAYThVi53bw6khNVeb7KpDwyQIhaP2kQQMQ12z+caNKz2VXfiu
2aSIpbIkcnJl8cyjGHJ5HkP5jmd52AMYw98Yav2Z7TYFcSmpjiWrMygzYRGmP9y4f604fZyH0rtQ
akQtgVXfarW3xNjEjbuG3ILD9kdBrfQlFU17NkhNk3az/0Hwxtc40HRdkjcbKXM8x1ShYmToqr0x
Y3+sYhfjOZGnowlP49qS0RFNT0sdjKa1aQ7BFqQGdv4CnicAj74892NlUdoof4eVDJ0tFX8hlQ/s
4rAIpYAhbGPv2p5J80zsMFtJ8aTZXbEpXKw+rU6qoVZL2dScoBhCQ/joLPxxKvRAjJi6a5zHoBgd
++Q0FVKvoQ8Yjql0IvbjnBh1OyfOWda2qOkqMZZDk5fC7R38X9h5zVOOoeG0vDI4IB/lAsyc3Jeh
s9odYifNjG0Gf0pPdKYtOO7nwH0SGv9ltERYG1Dhx8qloz4WIDRrXAFOZz2oJDdVHVu1Wyw+y4I2
2tCJrIMAb+U6zeV8oYtsMDH8afRaw/KACB6bV7ErZk9cLOf7EqNmx5rR5onkT3Ppg5MOPlacflzP
XXQL3ZTzjtXnB056h9QW3jMcpXNkityyy9gNdWPtutp9D2iSRIdJGhfnlE41E+5K6uG6zvkO2r3e
j5Cyh5XuyXcdguIePRUhpGD5fBXuhNVYF10JuFItQZASMcMSuob8UbtbC85nHRn8HPykbJNx8KwC
hJldgj8D10jF7UQb/A/mBAdDIDmBRTGeDPeyres6v1FZaXVS4l1gj9m98Z2jX0ePRhv7W6Ee5npM
As9udT6hRbBFheP21/vd3muZnH+O0q26nY4MSAsIqdPeA4P3DiuypgeupulH6+k097zxJVBLlzqn
ZIbrErnnxvSS+zDCto8lOmTB8eryd4ndnjRsS7Vm6BX2+e+S45haNRF2HC2Yi+uyDIT2L3HSTHeQ
uqpKKyIZmFpP2+eS0MjhdYpk2apZ5MAw/IQH6jHFGMQDU9decA4yBQnR6kihXMUy7VEznk4tWpf/
1DC1H/EflS+tSxnB4LnTNiKFdbbYmqO42/LY4xFffvg6zHrEZJYU+NQOhtiveA4IJyHUnqspdlah
isQZxDcuFNTrDC1I5L+IIcOY3xUlVz1RtYBQ1XZsuhap2uuevbAumXAy+NBucPjceuv0xVwERXI8
s+bzQgWJY+QomccnZC+e3uoR7pQkfygP48OSCO1YFRbNTmilHEf5ksSxOM1GD5W66JxDZSbzfaEC
GPbwQgBHG9Pumlr2hytn4/R3EZ1vnIpUSYleedWw/+N5MMZ3SMfRNh2Gj4UuVzX6P1hxRwzvfn5J
wALcWqMb0EbrX0hBpGIB4qHl+eFuQPz7Kjks0gbjnchb5hsuP+azqo83w9P7bvwbqgjzsri99I9E
umkgSWbw/hCG99jyV3puM30bhuajacpLjPNuR5UiKrvdJ5SDp9bryBmVTUoq/8GNvjJnuEO5wAnv
dEHmr7S0Tm5jHa+ZhO7jxHPPGbSdu27lGGbUK7TDFXJm6HE7NaBLqjBtrtXaySgmH/th1BdrI0WX
WVyDRhWgpWWyjK+UMxSJ3+EUZB9A28CLhcNwV0cElqD5PhwrGNlwVgQQubxpNAJbtglQfwnjOPHN
V8vyyqjeui4iTBAEV+6fHBqkIx4VP8eBzSJsnRJeRW8OmNay8bR8VWameUVDItUUayd3ySmrhTQ+
LiY29hSThj9HEmFvKhb2BvHIjXAOaXFsnSxNlG+DoArW750P6hsfdFnwyS6rm6RKnuiXM28S3ajv
tI2qOAYsQACeJS3O7HCZRB1RQLKDazVMtcqR6GOFprlYLb0F1pMxnrCRZVpV8EG/Z/8kCUkJQVoD
fXYxeGZDWtNhhmdQpY+XZcqa12yAamNW+rj1Gtpk1gzHgUxONF1Y+UwfFXCkL0GHk9ZPZu36Ryhz
4zbmTkVjFdPv9tnFI4gcq6DpWQTvlWZXL7pd1DcKyIiXEfek1pNZVgTLc+i4DlvosFenKxtqzYHI
hKbNSKR05KFIy28uvabf7PYoxzrbjyZNjxz4Eh5IXnBoXZssMyN7zFe804cWmFwuKU3ue+tWZZ0H
ZZDsKhkLbtlu0eSHyawKjrgenYQold8HSVqavQOWMjXZSXsTXBQ6GR94HF8RZjDsBljYpeaJY26w
11VmgMaA7C1d8fCb+sfnkRYlhsIZw3wshujBTkrwRH1xFe1kriSDqlWqOTSOZVF599VS6bp17Yqf
s8B/WlYFXr2a6DvIpeLZUnN3BkWgEMlF7EAqAAa45xwqbyiB021q4W5GKblizAs8h+BwxZvGI8nu
dxPTB5nR7BlRHEapOb29NsWcdTFbuD6S86xOfCl3GS3zp+OYNX+m305k2GcZ/ASCSW+tWnwVfJ4C
apPtpo62QhtrcGPcCS7/czeMX2sNG/Jfk8Pib/gclHawGA+ikh0tmxQ7XTWoL6RQ5zeoX3wGhGOf
NfX8WRbEKsHIg/Pt1k8EY2JG8xc44sUl0eb3oh/6vaX4vJWDYHM3hTMog1L32s9mcuY2TTG5aWhn
Z6rfABv9sXMu0YZZsZphEmPlso0oeZsTppPp8A1KwbSqSt7gHIzCrVCuTDGzmR1SF7tuMbO1ErHx
vRflv79nqikLBVRalrQgSeYF5yjkKfl3aTsaUFzORhnWtcUaEo8cpPyYbEaBjZZ61BLcgx8YrwwG
cN1wRRcuRKPJxSNDXMSY2hMNSS+9UuGWhes0v3RtemOb4j4cJZBqsZs9JopKcvro3dAOdjmY+Vsp
aUNmWO3xlMub4yIOT7b2YbFPhClm3Ht267cBI7u/uJy9tGRoHVXUNqr8AAFzAwwyKrtCgrWanZ1d
rVQ13HH+QUXCtI9VKLXSNPvipi52Vs/dMZ1mt4u3eqMjPxP4rsYvI2Uyn+dc3p9+z0X3SMzeXgUS
EnGgT+8NCJadPQ75GZ5kfsankpBdKluU05AKsiGnbG9y/QOguD+5mZGJwhEQFdB40oO2AvFEbQJG
dmbbT0iMMXHeRq+cpo/St/HVWRNB82GQ16LRfkZZWp4MF6pFzc7LjWjH4fZbnwADDvZA1hiUVBAX
t0qjeFviRmdvZNBplO2FZ0CDy5k9Y0HDODkRVx2CDlYj9LceBfXVcSYI6l50tZNmS1AuvWZaMd75
Acb7TEB7JzTyH8v3Jnwwn3Y+BkF4/f/jVyxedBw0NGKqnCVXP42Y6syWMdG+cTTobu18pRWQ+KWV
sxHNquGr0Tk9LB7U0obs+3nEBTANxj0zYA/FxCNvYZvVe71Imms/u/fKDrI3nvrMNOcESSNlm0+b
XnHr6QBdsxOhzCOF2rBK+kJs2QOIdduYzetQzD9tnbpnpklY7ZQ46U/JjeSi/oSP3G/LwqDcyiP1
bjpjtcqCSbsYNQHRxdZo1SkbW3/c+rXFe5YM2dmI8p2Z4Ml0PA99Af82+5IC8s8YfIGSPG971YP+
9/gHtojoTkpAbQgIztWqTijHS8apA+hQoBJhEFJ2TdW4m1kXw43EukXDpE3dVTJBXFzOQs1AaK3w
04g6bwCHdpHvWurQzhZzwXVvFs02Unm9ZcnroL24evgD9pS1b0SS3hyA0rewoTVyjgBbOkCKAoL/
z2XJU+eYDv103hQZMDFuVQMto9EKhzMmaFTHM2dJ/1yxNdumJtnLdML614wd/j/1all8RaGaLTqo
DWWmt9QScJ2AbM08jGklRXlhzTPXwYR+/PzmYE2fm6FlG5RE+XQe1LhKqerSAEAfQmL6fIXgE281
3n76p/gBlOD5N4ExB5298lMvnz/8Eil7+WfoHa3rgxNeFkQcCSyqqXEeHJYnV+7nzcocQ4Kh2ZTy
plhnUYbjbVnsetCPOAhekqBs19KIbOS3Mbosiz4x/B4yLhyl1OEXic6u0qpstbR+258y8xAp0TiI
Ov3keyCLVh7WkQ3zI/JvQzSfJ+F4aNqt3FiorPwgg8Q1gVfTrf0ULEPLjY07H+kjwEwEaBjEHdPG
2wRyis+eWkCTkdzvqFuFu5i8WfSi43DvMGM76iVOHkMJyibVnthSKDU1T1iwYX9HCM9UCL4mrk4P
jF3hYfjvPy6vPOHCLF62sfFkHvh/CSw6BDknQhvnoMvumWjFnokHY65xsvMzE01vZY9hsbFUjM1R
y1hlsLkaRtJ2jVtC1NOVC3I+DnBLbplF0qVoY3A4UQPm1YphOzQEYV3mZ+/IDh793G7+SvmVCfod
7X/2gn77KfsXoXY2OF0qI0Bs2d+wI7U7k2gz/34Wo0+I9w1RtnPL+Ec6GlNICBk7NKT8jgABLdaL
Yu1SsEIoqsBMNU/Zl3FIOCWrDHHJhthJgQNQbU22mELP8+dDfUrih1Rh8WXJCdRcYpUYb+Cd7SuZ
POc99j4iY1rdz+cqzWk7IKDvaXWyX9KMniJLLa+WhKM2utmB0BJIbIv2LtpPPhebyDKRqRAvAP9U
y9L/LHgTgOnOxpsKGX4+35aH3PK40+aW8jtcuQbFq5cpbbtTxad1+SpRSIU5MuG1sgHM1GRlcfKU
M6EUF2eRUzfjYXFn6w6trOzy3N8TwI0D/b6UcJvMpCX78wcogIEpuZD3KLhjFGvWVNplW9tI48vg
9MxoHHhZJ4geq//PEPF/jJ1Zb9xIm6X/yqDvieES3AY9fZEbc1Vqs2X5hvDKfd/56/uJsKfcVQ18
PUCBSKkkWcpMkhHvOec5zWLxFkHY2v3RSZtK1rXGzucR6OHJt5e3WE0lWuaOB9LGIjCpUtk3Tkol
u2tZj1aSikdIwDESSsVE06V4BgXw1GNNYOZurIeal1zItBM9ytWvwygjT3gB6gtvWK6grGV38I2X
qzq07boe57594LqVMtPquQVW7qWoEjQTpjM79eHUDNpeZ+e98QQ5SOuUGdwkqqFocXs3eXXWcIJJ
8Ge9EWndX3CHcqYAWjqbKUitCOAS9nKOcG2/sp7XLBsnzDRlDDU5GDL0VBmxnFZ20XOXdBKSNt0i
L5nhYC31YV0wODb0mB5SpODXUbQO66S4OI82A39M9NZmkWcnxYrE2WJ5tnKtHnbeyrLlz4xfPdJb
DGXrQqbovcjhbZdWNl+4uc2XSbqWHLs0ToSjiV9QH55p3T0FdoDNoiDmTxjxqSMgEoBQmVHSGsmO
Ai/UwhEkLUP8jOfrqD6KXOuJlgwL2TYVt0FqzHFtdRcIhTsVQ6vE8juVlpblnattj0fa+hxFz1FS
A2b2mQceswbjggu3bNdmnhmM3Uj62DvjvXeem5R5YJ5X37hlN7umTj9nFU/8rmrQwCyPiysLueG5
qTBlLC8wA8ZbnljzSzWm+rZkZHTUB2anmoG9jSh/82gYbo/SsnbQq8LiVjA/VUKHkjxWOTTxU4IS
pF7MJKzATeKbWdyP5YAAIlZjB84cC+u0mQpjqgJwheIE/ImWZ2b6q9zay03MmeiOvvUHrqBFSGuR
JFvn8q4bupR8iiVpDsrD04t4uXrtPnLZca1m0x2izuzp5IQHBXtQO5TDYlzxwcTH5W3o537vsum9
+/JgMKkjtA12vHPDR+6X6VvZNvOx8qDq1El8iH17vU9h14JPRHyDHBzfmdBwqEGR1bL1z/a7eyWN
3y08bG5uICJcblEPPsLubi26D7WtGfzswQ43az7TAJlecqcmRA/BeF/XYr0morcvhvk2ZWjBhnwb
KJeB8hvM3fAzTpLmpOkOZYgImPQdw3OGCencsgljjmscRmK3KCH9a7e45bMfJ4A+Y51sRtefKUWk
eoq1IMA+ijd9V7N/aStKYBkrDe+kQ24YFQDuobzSKVqdWlYV7PrZDZPLi1XXkzz0ljUcZ8ozEULg
gdSIVyH1r+SMajIMFKyUmk8UxgjZaLHBNu62hqKppx+qsRXveOndzSTJ/fha+2M/4jVJcuo6qspy
vg/JO3D019WQOXR80I+uAYktq7D7LDIuzdtNI2SD6TluCE6ni/kN76ce1E1UwadbdcogBNXHLKS3
atKE7S/5NXPK7ajeJK5NjfncBmks8vO6+gmOGIeLkyDPCvZZIuKUmcvV7RKn3vqqyz9ePSG19HSW
AIXOy3LqVg9ekMigtVGzTOhdcefAlTaXIasPmdvffy3cAFikB7goTKfdCIsSmhzWWIkmVQcxLGy4
o7lE0Gqao42N+YD08AR+Yz6RQgDGR1ko3bru5xjd/M4gt9mzctOPhmCs1WYr60QIJ8Z2RnnfKp0v
qhqcNo0XGL32M0lwr4+h3z7ZCz3rY6HPOxuqbuQYw1vIckSR7HI5gVOPCjmGa1wQlzWaKLvV8agg
FWYMh38KJyBJcnXEyXFokim/qI2L2sIgfdqn1sye8sllEhlrBotcT7M2scaAONPZcjJtos2CavVt
3SOjLEmPMWgexYTl0cUVbzCQ7qKnArbCo+uw8GfO6rKijO1zvK72mUGuK61pMM3WkEwzrBWrsJdX
rm0XDwTKlv2y97LEIn3SumkHxMB7iRgfkH103a0t89MKjKQOifueRAnKXja+wQH2jlCuaQLnijk+
OMWpquQgPxPvjUeqQAn3ETt8mty6fBM5lDeNbbwftDXZJ4DpPtaO827n3bpPXYO/g76iXzQxlCvv
KtUkq8Uq1nkrZjamx8eZ9bojRu2uDqKmnNRvm/RAetPdTZbgLS6g+cFdxFo/mVAx0Nxu6lGVNTD/
JnurawZ3k9VdT0SfoL8NejkxTKd1XYPHFww2NNoOmUvvi/qu6/5jn1aEPBGWf90327okIBut68ER
nrnXXSJYdFhOjx+nKcSjU031eVbgydpq36Xk8bBOhvEw9qO/q6eNDZ1s68oBJDnsjusq5lWFZ1IH
bx6mI/uneKMN8fdaj5zDr/t97BT/Q2WNahmpWBQSmaHi0vElPds2BfEP2zTYMvyjcSy18PtOi+Hv
l5INMc2X+Z2U/msRrstArBlrn0KSK7GUQj78J/hL2LR4Z5bT9t43m+8FLJyzr+c9d7v42cQM8jAb
MDMn4fAednDM+1zCb11nPiyDZ+MGK+vzMBDAows58ydjq5KIS0scEXUE0ciFCI0Rs7qogwaEfedW
dOmq3rxVtmOpR8bDVIbjTfX7oQ51rOEox1Msgo5lC2LUou1KyjAOVqV/6qScuIINOruwJwPKukH7
t+6jLk60/epnqM4kLedEQ/7nEmlOzReTXS8TNce5NuRvz7xU/ZaysB0ver4v9bE4qRPCMF7+NdXc
/m9Mc7xdrsXuXhi2cHl9/t5+snqj0Ewg0Xurxqyeu+Mex3+P1s6hbCZbthunO4AMvz9nQAbl1JlC
mDh8id/Fw11+V54Dqivo79j2HV12ed/BMx3n/DDKD3suM8d0pKZc/V/LnbxrVOTRRpcRL7Fo+g22
/XNiob/ulLM4ClOcNviVoKPLT7oSAqw+iWX+r08STduYsvjKCltOOPbamLLr7knp8n8+py6uvbzC
qs9Z7diSPEe6V1/85+vU59QXq8/FulP/D20zJifkPyjytk8LvGUwnfQN3TPNf7TxCDMZWB9aUaAB
7A0yG6SROngNi+rY1iLqvrmHp/OMYQZgVuyRCbaI6qh4lh6+Jd0EyEBmd6wIvoJn0vURmi34qwTD
XdJlO9xC66OBZQimMBDLQcek7dKJ6CwEissi/kYFGdYMXAqnyZt/T2ZYp/5YVxYNf/hhE3OKTesw
IOzYVs4tgCWHPppTKfJvzKKXZ1NPuq1H2vDK6x1DMxif/SjsgVQK7TkmHQJNUu2ZI001UldntUYo
pbBpJQXwlliHXET993mAJWUi38+bulZ2FetTVQi2Yd0A/HOwTURpyUiDceHv9IWB0hT280NRnRnB
AKtZELgwynh0OixvSRTn93ZwIYaC29yzSliZhlYNyC2Ezgy4tmL96VFJ/Jys1EaXZytL2vKUOOZW
LcWA27h7b0qoBklM2rflgZ6oHjqazRWC+pDy6E3VELQ+PAinWJ1z6sBKiTJn2BFLrWG67ceV2iOR
kL4zNEfcDc/IHkYWMzQojXeGDgme7dw88o+O95W44cnTjZ90yscBmTcNy3Ky3E3urSr/kECQgVql
z0HRMJ9inDgFNYEshNakBoeH16y2OTn8As5tI0FibploB3hWtJpJIvGw5tDyBt0/gT8OsOJFl76P
d6kcalrSbZ5kRuCBcAnmJpwPazm2N8Nv96ZhLA+N2xRBGX8ttYYSkcru7uBH0k3IKOHexTdadrZW
2g0/oBh+s0pZ9wu99GTZyXAHTYTki9+zEwYkWstoHkMnJK9kvS21ngaenBsC0WIEWRuNvx0z80tV
VT1UF5TyuoFsW2fUVAwt0qMlKvoI695+jqpV6cQhVEXtFvN64QlvqjtosrsNFfrkWJ12HXB0XVN/
ytngs9yNZ4zsaTFR+THF4L0nTOFL3zGFxWCPDhKyRZn0cg0mowVOljGD76IEecseTn3UTy9DLB0J
ofsR/f/QuGV0ZRCzMrHnBPDZQKiKBs0Xy441krHTJZO87cIhGOrq+1owQ/T+H6Yn+/nr1g3SEJx0
vFAcUc4tRrYESQo5xHMoHUEDn4/L3J1byatSB2WbIIX+7q+C3qo5T6+N5XNGm84mlBE4627w2jxO
XNYpNvrYNuFP5NJHp3VW9IaaaYTD0xDPyavjk7bVSs/c2n1kBR5/+obrfgEhO3/PpL+lwBAUrIZP
HbQFtFXBlHqHAo+EjOUeU2JFBwk0aOzNlKs1tXhw2LgfqJ/V8OohFXdWc1V3TnVwnXE+VegZoLDC
859DA14krqrlqCZfuZuNgYEp2JS+AypKiIylDJw1512S7Aa27X1uNneAC/MuStolMBiYbkMs91sc
+fFhlEPecICz7MYy4Gp3FM2YRQKHXpB0OcfT9ymrzGcxvlYjhmPAYubNiI0XQWnPBs9Sw7sHZREU
ZL7zJ9pPMEs8uFU4Po8G9BqseDfuYhwq8mlTYfUUNaSCAgztZ9/S7/Pn0MTGh0q3loMzGgTj/jpg
+7bA/1EluzJMtvar572nOsHuoy80f+eZAD/IV1HRkrWTddRRWVdETkzos5fjXIbf+jGNu+Fg4iY7
q8NqczOYUtnHVZMzTqTHJvHcmB2mjqjbETZuuaywh4VtJj8cV8qvBHHLHan8siJmNJNArRYMdYl3
XxrrSFaiuVZd5W869tjHwQm95xXg/ZIWPryL9MJViXmz9HwgOlsXyfUrodmeOvgfbEKs8TzIR42H
cYj8+lHHLMElGCY2efWHOI3fCuEPwSiBRkJm9QdUSPZj5vs0+B9FAWqpjhnP4kQsriljxwBMh/46
JPWTlS57e9G+Qg5u9uHyGvnREERUWCGgJxfbXqyTyfW7lQ4tTSLcnXgz8T6/+AY1AzS2CqYRa7gz
SKuBC5r7hBtdXm1oikiYh67JoZUFM4Zr0P+Al8QhnpeDW67b5epyjYAR2t3+QMJyXeBJMcpgjYM6
nF7bRJBS6bitj7rWnrzWNK50hGAkzMjzlJPxKTfCbwtKFtZ4+oa0koa0Vk6CtNy7eVmxbMN+grbQ
iv5SVfD4dC7g+1LrvE0PN3NdJ4DzXHgpAmtBlZbuvW/T/tEZBpRw55gnMaxtGMSHBLXmESIy3ngc
VztQhhOyHF18WpPYT4MgQ+oI4yIa0PS9Qcw3Kt8xhS3ZllqRj0opbsWUHpRwbA/NWx3jg1mzkjZ4
nqwdw8bfEozZJ1yEEQ7r6i6mwXiPKuNzU0LDZyB/7QsGbH62BqR9dxD745PaOc51Dwc74oTVI/8x
XJkDQpCC6taSJumNghjOxEWEuqmtut6ow5j1H0PLr8NdVb2qPJ3mOu6hqoxvOLHck1N0AZHf5d6U
hXVNcsH61Mhgw01EC7yEhP4SzhD/JrovGuBrW4KzM23yoBwRxBxKns1kZ2tOHkyduYDksPOLgODu
Uwd+nxIBrh3l7BBJ2tFkyJGwTtCg78CMpaaV/qIX1rJCKkrzky2Niiua/naSt2jFV2beNSODem9J
iXVb5ady1xw2BKgEa6zeC1YuJ9sxorwarnV+ChFv7KgrHpeF8JluAimb1vxr05PHU+wpn0lxM+PA
s5bYfvQm9zt911zPzeWzr1sPKcFksDXjmT4OToQxe4SrHR7LMQKlmq8HRjT1kY5Mqs0gZz9VRbye
s768F/M6n1bTjC6zPMTsO019La8qa6w33rPsoAwMSppP5N12f7iZ3dh8gwhNPNclPtBmYLVn2bY3
UJ7B2j/cuJrJOSrLxCuIBYdq8j47TjZfQzlXacwStd3YucRJ/Z6KQqwsDyuu+V2V45dXZuYCEN2R
eb4EtwfCBwRSD1kK3BCP8lCyrrTSSSMECjdDbQm9HOJVllYbpWlYevK9ZQp6iHpU86EhLdjaKS1/
tv00DiyNbCDTB9yt8VbTiOV5axVdPX0JCnD8b5rl4qFOquxDF5ffYVRSCkTJR0sZJGGZrtyTP2Pm
L80xtUNiErvUW8F8dOMN0Vmzl+lkIvETICDxzrLd3TmzpT8toaHtGCMHSRdLShd9VhuPYELh9sWT
lgMJKqIZJ1GVHRWnChMCbETT3BBGTLCWT/qD0N8JHiAEmJWNQ+4hBakgzbsdXhaiDjOk1xV5RRst
cOyIpds6NNDwGIMfqalcDzbcT0r2kpGxFPpHZ1MtBONBQhHQkvM6+qZh29m2rMxZIeGdyRwI4qLR
ichQ+5Gnnv0xMcLnuAhPnZRck3JdW5RW6+aXUXb0o/ITnlrrkNIlH9TW+gIRBO59GtvbGfkmb5hL
dxLeUzrWYfHZrChMn155usT00BLMmhayC+8bAS6ZvLx9qOXcHtEOiHupfbHg22B2XH51ExdO+2gX
tnnU5Txxwlt9dgndCdMY582sfbI4Yw9+a39VjYZ6j5MwgXmpyT6RTHYI4GiN2HV06UY3xhyiVfu0
Ml269mmR4vejyWxuZjsYFz3w7dm7pZUFApa5wx6/tmqt6+CYTGYGCo1yo11Ovcwwlj/Bn2WwYZ9i
d0w+dc1wRjCj6zoT45FO+HlbFiusEdCb3NLKBMC7uavcwWDLjJ/Q7oZ9WBtGUAzFhSuYexNV8wOB
gS0LhoNt0ZL8KEbxMy0tcW3GjG26Ob6QU2YQxbR530y19cHDj7WwO7yKwtf3qTV8S2Yt2hpg17hb
wck0K6aG5MQOXUUJcGRzwzQ1cCtJ5B8ryS6q9Aij+wyc1AfGhAEu2RZIVRea0dOdlQ/l1YIbjxkS
QII6EMDbDbEhOAkQOPOM8iCJC4XNQ8xnHLoNQbwV9E11txxMRqFNGSGaWtCjVzzDgj+MVjscGkwr
e82jbX2o+Yf81Vi2BZwetOlivNaSf5taOLX1MDpRn5SAsvhAYhdUFxNj/jGSpyssLiMd12Orl/qZ
oeh6pi8rH79YWAmPkwOKrKnm9AUr1/gD7Y5SCnqJjsQ36CuSsXzbnz+M2FxfigkfP7m1orQ/xeKV
XOAjCA46kPE3UPNHZMdK8V2gwo1l/cXGAYEbOVlvGqPQnRg9UOPhuF5Md8DnHVmvCaiVG91DC7Cc
bDz2hTMgAof5ngEmJhMCCoUzvtgLs6gKiBqQ5+FrC9Jl67XAGqYkzl/ShmSUvpTjdouqlt4Gecg6
yvLStOtww+vRhpuXdsz9EQzR3Nhf01XwezGkv46dOQRqrOyOILcdDRyokNGJXjZ2xKmVHEJvxcmp
V+s+W4X9MEokvjs71GrQdXVg/7Bra6e7djZXXPk2UboUTWvpBWfA3XLfG9rceT/BD7VlkIgABoGJ
iDRhLw8RmbPA0u2vSNrM52eit+uYdbTsJpm7oQh4j4PERDDIooy7FMP7DKl75+Glh9pZILqkdnnW
O9qq7KJpXoSbfDPpvjsW42hd7WH8kGm0B/E79nyT76NCO1+nyjefkqg8tDluXh3k7FNI8sAI/Ufb
pqx8shBrdZsyCa7Q1au1Rt4uqc1nTWKr0p4GtK4XN0IoxqWPU1f2tgVDDMWjkNINa/ePPMH+oZPC
LMJCulv7dd7+isS6Mhcb46Sb86bfDXzDlTlHe6VsSpDw21VGw+XRPGoOC2HNK7rriKFQpkHVgeqR
5dDEEVYi6ShUh8iiXiuytryFtbFHQVrN6THqCRirtQd3qwjpD5fX2hRwlDnUjP65e9JN4fln1QTu
J1V9azwMHKOb+HvGSvTmJJkZngrZECD3GWThWRY7ov0yO70kHmoGFboAEM663JqoR7n/yB9YP2pl
QdCZKEGkZdOWmmINwZbwXcGCfkMuxToMJho9RXGMI70Ej1uZP+lQ8o9s7mAPtHS6gR343sghq1pp
aJK/26zrRYi4OQ+FfrGhDNzzwQfM75uvq0soS8rBShg2BK1faW3BYZCu8TEhY65Z3qvuYSZtsNLs
RofOHzdL9ROAbJymZJNXRwaq3ew9c+vPcTVn18pqkzfhJecfGLD7h9pr2Cy04K49wULLohx7LUKo
C3b3pu4ppQZdmJWV9ywQBlevu0CzzM7wFOpnLE0u+VYKHcvL2Gb9zXM/Ei+xT3G7tgWn4/y4eDE9
DTkpJ25w4dkwx3I7GYS8/iBPzSrr8fc5j7Gw2Rza6/TLzJCleMo02Q2mFp3QJJHV1HZepOFmkGJ2
mIr5BNXxrjZofVW/Z7Lrvm3nIaA06dazsCikD0uXu0+P9t8F7KSCydkDLMmlIyuQGePIgjX6oFjM
bYYZcIT7TD0XLS9Txw6BsVS5b2nqPRhD5j1WFQ2ODj2eOywK+Q5nE6Myn2B/wg0hlFWTtuEMAJ3Z
YgTQJ7v9KueJ0Mt8/rxuPvneB6ov0WNyxvtqMQCeETdJW98GDD6kB7wKMnOr70w/wpWLjZ/gWlfa
yb7GCkwrIG//xHKk9QPM3WiJ9hZqjNP6euLJ7udHD2TjPuYX49X6nEzz18boFzaFxONJ03zpOxp2
eAuntOrxvZ1j6g+zR8Av8jJtH/cd2TpIyLU2f3KS4lTHs3tKfjK0CS82vE7omHAyoWh9S31KdDyP
wdYw6fxBwEqwWKw31x+/NdZwiqXrpTScDdH+GvyNlR8i8RPqQXudq7LU9k2hxU+9nn1tJy6iE3ek
zeoa0YNNsKcBHpV5TnIRa8q1zRpB/y/30kIHJutjAOwpF861FvSGbsdPXSkzeAjBhyzPTk6o0RsC
Mrap6ezti7Ha9Q5PW0MvY1uubcDOf9ytWnoeFpsCymT+yq9iHtib7n0x04Eyxd1NbyuPwuYioEG0
AtfVE3LWe3opkl5s4pMjz1eh+11AjwVLLDWMZTp4zoB9YT3q6H68pA1TiiRb4E7rADPS7u6BQ2N1
NOTXmTXPVW8ZSyRhkbAV5nunGHLgJFAV2W2Pl7ISbOmOKsYh2A6fWDyv28aGYEe0Ytx7v7yIyFQ3
2Mof7C5abpY5fQr9mClNs5p7T7bbVsPwopl9fjTXITk1UXhRmyBamb/71aSdjFbXd2ge4Y4pyiZf
Mu09xgIGUp5nSuCM1Plxa4yhLOmYl3U96azSq1esqZ0X0Mz12IRjGDQZflHYZB86k9kIac6fi6d1
b3Y1vDFRZRhi2+thlaPF0FrvFaaRk5mxFrAkvJeg1Xr2K4O8cox2jyTqBwnegQd1KHkFV+getEYU
2zhtrPvc6Sa4HJBUuY6iPBnLDxg36VnLG+uBffmWZFB1A2Nj7KuZU63APLCJ6mlk9M2SQm/0wyLJ
tZNGJsZHFd62sfSWO3AYbWlPyszo5mn6fATQXV3zWFj7aRH4UyUKqsUFEHi6/zGz+ummreUxMVlZ
UQDTH/FOFvAVjOy5KAQbxSimskYn45yToDkwaXXYST+7HbAyzVrogJhb++VIw99zFBKW5Omnjqlg
wr2ATybzQv2lY8iofIpXiEeleZndYXpQvcMo3Sey/wZmuVEP2CigPZi80NlYvBL5Q8knJpmmpbN1
41omknFANEZ9otr4FcpbtG8PjNNirHvStVc+hH6B/6ws6sfcqW4efTTSUkT9qOnCd9INaxdmJju8
Kp2eIq/44BGIP5QrL+wsrZ1tP3xRzjN8UEGoI8zI0h2g6TQJafCKGXn0ZxPn5NZPoSJIY//eM/1X
fYxFkECpICSCaR/bLYmkkPBcBe6cInGMm2cFEe7ViJR6rEBf2IHY+HkWMKtY0Kqt6wshtpHm4hZ1
AEzgRuaONeGeUQccMe0xA3nyZxyjHulOSwVTiMe9dalNnBCxjnm70nSYPue+bn9aeOekbC934/Tb
jwZQm5rrAiEPS6k4p56H8EDZj05ZxhlR+TSQsthOFctYv4fJpQ5NSh1pPWI+Vr4G08/pm4lcNFM9
ZY3eahk5oHY65PNZTTLs1ZiPBNX7DfnoGZzPyCbXKUkZoNIorihmaCogujRYSiQoLqy3OSm6O1NJ
OxDCeCQJCB/Y8x5qa/YfXC/ReEXfdQ+8sc0ICTu+EDdbM79qGUGVsihCcFOaeKFebFsCeN5huyBr
0EhApdzYZnKLO87hqzXqi70VuVcfFn2KHnxqBg5lCWF6iF4wG7OwsrWnzMZaU0TrR0kSDKwo4w+R
RsE0/UDkAFqFr2XXjvX/wV/C8uqFEzAGMT5lKZjKseDUWH3K43kVm0NeVJ9rmW8BqRme1aN5vOjK
niAlEuhfM9d2YkOwJ08dK5I75ak5mMy1udBgM74wlOdZLpHpsAJN9LzSWD2HCV7zgWxfl8MCsHpz
uk6ce+c6dfc2BthR+HowuGbY0nsZuihz+qd2iYtL/9dhJePJOZzXpLAyslG/IqNWiQVCWzSfgZ31
kZYp65HyVee5TfNNh7dxtar2wevC5kE96g17M1Sko334iw0mLBFvMEPYh9ARNeSOOXP3rc8AXIC1
YicfdgFVMyEnFQLKX5HGlfg4Fa7Fow8G+GhSYDabAjoL9PThVFl0T3qGg5FoYTaXxFMWzMn0OhH/
O6tDN9H4kYn5Ywmo5BDJdIE6xA5z2ybP8afIz/kSfJ+yNI3TlLm2vHCoq4ch3b++XTx4JTNlPBU2
/icRpQcRQtwnpc5GgAXeVlmjlUl6gc/EjpZQLnlxG8fH6OH+ES8aVEGeYX1ghDgU2S5jO069TZgm
R5XTbOTgHksaPb9WVu1g9v4O5PZ97gUsUR9YcAr+9bgpbnHef2nzqSN01Nggdkv/YfHxww32dO51
y+YNTZQIt0q85Y0wbRVmMhKVcXAmOCHqw4F3YNut47msPQpY1dZn3JKyt8+ZcRVjVpyTOrQE/hi0
1j7B2WHKZd+fgzFnMImWHHwMGtUsn/NRpSMN0oaTbbqBJtxl4EVn8i58VpF2fpz8Pn4WREIQ8VaP
7V3/RdCxEMwdjZ8AB90d8goEPhmMZ0RVPLTDOy/13qD6+Z6WffOMeP6z7DIRtNxHzggG+yrqiSHN
/LU5DTa71M9L8C69R1kKm5wdSY3l7Heg8oZmguifaIgIqqSnNRKS5Tm5rSyedzMTzT13r/FsxF0e
qBhJTKKdxXZ2mlkRMWVAMa4SnYqH0T/PSjjLU41T0OiocPKSayUPzlDvHUiOJ1sadyOJbhoMam5Z
3pPXYdaspwJflwWRKJYRyjDCl1dRf1jjbemg/d+YUm/1dJguvxJihWUwAc+4r8oaDzb5/NvdcJp1
HMND6flECkVLI9y8PrpTYl0SU793XuLtwJdSI6cDUW6lR2uFibHDLOttFStJIULo2UZJyfEkxWZh
exTuuPUFAKV2ms1pLI5SxlE70kFeHtjcct+O+THM+6azOqSFM52ddXpuwDz9FxGMhaO/JRKGi0eu
LzTp+EstJnNGFX+airan28K0t7hAVqK8mngY/WI+hNi997UNyAzWIWoK77xDVBNG6iQuG6sFIrI8
5KY77gSxEE77OnDlmnAtIcw7FrO6TW1NHwndhgcImmfHyKNHTx7g1AHfiFb9WK6M8HLyrztadLx7
mjndFm2bdOZsufcBmq/lMi4Anx7vkx7ng4o7eyBmUT1V/DlypyBzlmfHLMU1LVb7wG8Ub9yZ8Gah
mc8RO7KLn00c3NlFE35TVR8qiWoDpKbps/H3NkbWI3uHTexG6ZXyKSvIY+tlgS8/bhb5Ak/yEM6Y
a2AxFHuaGZgYo5ipVI4hpyztZE7IReDeMQmcszXVTmEO5lgycUeEh3vXhD6KulseSotzEfWjfMbs
Fx/LYiq3Yey8jWb7BM2+paPgaqKXXVSynAZ3+BkDrZZeFX5KNM84rA1GSDcilU5UMfQAfILKs6WW
qg6G4HctKw95ZcU/asq4pAKoJBYWkl+3lNakQ6RuSP1xBfX6/RI1lAePCVm3aQ2NIDSmR8Vb+1Mj
Lbzley7VFQZmA8A3sNp2xGmgDhhmuH7NE8ncgTvFHmmB5ExOFXrm4jknU0ETsmZZBBcs/zKhZl4s
WqbQsPeqdfmP2THyUkZs4ZpsQ2W8Z43l7MKKOW7MCcIN3FnBHIj8ExAhFBkbyxB7IOmz7KFnh9iq
srD9HHJvONQyfwZIaGIoUx3nzqLyjasG0zGPxCNFIdqQO3vTxEbpNnV/i4jd0M5BQ64zCqopPC41
kGmYAroe1YxMlT/QGOkeihrqxlYMGPF7eEUlzYp5/C3HxgJ6I3Eepioxf9nZ4gZPW9YRWm4mKzoa
MuigaUFiJc+5u473SdgMpCbzg8mW8jo6vDGq0IzuvG0/9GHzqY2E8ezYZgkxR3dAD5OV7/FGbL0o
sQJ7Lb8vC+/WkaZdnNgNXuKlkVmuNgoMjWuDCk7ng04Ln85ZqhYiSRzN1yj2CE5Pptit/kC0G2l6
v9akkVZwZVh03ZqA+DhDQtJLxkOiatdj6CaHWmDuVwdHXqPstvxoDDgcii6Wf2TBl61Jt0eF868d
AJtTmMQn9REv0lMqwI1ZIcTtxJQkOSYl/Urkoc856XNtqB8NbQjvHpVPuBSxVDMur6le3LKAmhnr
EkkxU+YCcngLDrU40qT5pEgzvbnQqa1Xexd0xUMzYJSN6hS4OJTxdgRwD00xBsaCcrHK9YTANXFx
G+sSMf8/KgSOJSe6szFf/rWrUNj/zeNmmY6wLEgROjxNw/m7qxALGL9u2+RBTRhwQgs4ulQQbQe6
Foal7h5zoX8vo/aVdfZIz3PE37ECStrFXk5jddNccD8t566i+H0YmSg3I8CzXM84sUlTxJnYTjPz
dnYw4YEdJk+pYFsWxsRVeKs7xnyyJtZdLqfoxsHDTBgdFDmGpJ3mwWBmdkM+PRrzc5YeKxkXyXwd
3TV2aPamX/c8u+wBZM4GjEW399F8QDVyWf7XT5MvzZX/1RLrMjlyDUvoroUfVrf+8TQZ2ti68xzR
xTqUwM08psbqkEoHRKcl771TmdxoMA6guGYo9FQ8Ptdo2Q9Vh/fJ1y1C0k5ffaBCk/OjTT95NASc
cbA721Jbjz5wL4eq7wEHAqWBahKpHo1Ox2gGzKyZIqllYf7C0HO8qwPBXdrbPYIypZGDsZT/oy+8
8d7KQ9/V3xK32SVYy0+NZNi3NkbqqRFnn3s4HDk+VZtVsjNKkQau/Bys8/KWaD6xRHe6ZjpjISFV
3j8fNmh/uyGtayYyePh/mW41fP3qQ0M+0rv3fm0CnrGUN1JTf1xGG4+D0dXQx9YXqMvVdawa8YB4
EG9EH7ZvvKotCgg39nyG29+I8Q1nQCB5iu9csb3DwB4v6FoqCcYS7dGVlWW+PHhlzJ3GayCVJRNl
JwmD+E1iUh25QofnrCcbewbR/ftQJrhU1Jvjf3+b/0/0o3r89Tbo/uPf+fhbVS/wNpkH/v3D/7gl
31qsNT/7f5ff9teX/eOrXquC//75JX/7Dn7w739496X/8rcP9iVDtuVp+NEuzz+6Ie/VT+dXlF/5
//s//9cP9VNel/rH//23b9VQ9vKnRUlV/tvv/yU94AZW1/+k7jyW48fy7PwqHb0elGDuhVlok0Ba
+qT7kxtE0sF74MI8jV5EK8W813yo7o6pqgiNQgsttOmoLhbJZCZw8TPnfOe//fHH//Nrt5eCb9tc
2o/LV9X99Tu+L13/3/+uSe83YeqGqcONMLEaGObf/zZ+/+tLtmQ+77iOoXuWw2mE0reP+Y3Wb5bF
lNhzwA04zFStv/+tq1jc//4lXQjH8NAm8A/Ec/z9Xy/tTx/Of35YfwPydV8lZd+t3/2nWxkRNdBE
27LQ9lrrT7S9P594Y1Ew1MdL4cfXJKRGZ3XMd2TKMFgNH8WuVkGyc45/eHv++Rr++Dst689S4n/+
Ukcaq5CYE8RdX9Tn5Yx2fn2J/9bbxDCki4SblsTIlOwK5Rix3FqFBXca2aquJDcSynMwohQ8KdI6
+tSM9u0ES2K3uBTvuQuWcJ2Rns3us9Mfejfblyyi5eD6Ro2THuhVuNdNFuW1gvmOz6otbybrflTZ
ZYb6EjZg3HK1mxx323nhmRxRPykhsnxV4/LhiSzb1LXyo45oyYmMC1yXk9imdhV4Q7i3O0yrYVkf
56XZNjK5iuhtF3bvxFwES9ftE7MOYroCxQCf6+5QLcae+oQ9p36dM7wWrg293zMPBi1u3PQgqMji
DkEu0Ke2FbkOEAQmVGMWcMLF7E+OVuzgOMHE0ndmTLB6uM1i/TlybjGCllZ+mLXjAsN5ISxUzJfI
BoeJa7Om4B0skLFt6ktwiVn+mirIJfZ95iRXSax2tWUp33byu44dCXVMg7i3cNnC6zB05DFqEN+Y
05Oq42dZl4Bbu6CNk6eEfWAVakEzE9cSOic3k9swqlHlssAhrrr06kBFNgPddjNlMhAMLFpCEQt+
zFy+p6J+QGj7BAyEpQJaxN7UvuKp+EGkF9jGfOkJEwIaON7gq4+pHPh85649mo3902aGtyHgYGsV
hR9WJGXHEcZOpw3CwuTSmP0sLriGSVjHmjri3zLk14RAxIXPSPosigDQHAlLIlRLnl5vR0Aa8/JW
G0/Tgu7BFDBdXvuZF7WUvs2lNH30y1c5MT2K1Zncy0tEbTlWmDOdg+c96Jhwxoj10PROFwZa8j1l
5mJA1oidB2lFl6X7qfFH2B1bar05V+jD1LwQ24qkhe0g62ufNp6k135H1uLRsO5sm5glGuMqJs2d
XxaHE3PkazYqx6Z9KzLYPaMBI8o69O1H1IKW7CUrw2qjQT/jDZ8eDMm6NTSxWnXGPUESO111u1pv
CbseHzqXlaOdhRuvas7sbd6ReQMgDXGA6SgY+q1lvldTsrcq++i44g5s452n8+oce5uuKesQxQzP
vXKImkEUci/Ucl4i5xyPPUrtHu2NDPrMPkK32rpRcdES65mOJmzjR3qFizLtPWNhPBPDPrOcD7EU
9xOvF1Mukg3zM670I2HiDHzcHbli15UURJOXQdZ2P3O/vBAx+UvoqNaFjVo42qHFWGWc51aHWncu
jBnPgHWV6jSKC0llPSQNxtfGNlImu5gdqwq6Q+NsGu5LWDj7BdEnLVW5z+FfM17ZcNH7zkjwGMnn
eBBkwFb2elrVlrV7Qd6H+5kiEZASm6f9wtlg4n9UjUcMZn708DP0XszihXmnENW3UU5+qNcfQuq3
i+S2Mu/rHIRujcI60++ZGe6bEPQzTfX/wbexHt//Wan946QF2ybBB7s6b8ZfjvcB3q82WKsG6ETS
yCnbZ0ex62/S/X99pJv6X3+Po+v40qUreJq5hAz/5URv6UxQ4UEa2PdHI7oWD+Eer4EfB5/JEcVh
kG7xv21wAi6nZJf6//Wv/3M9yl/Jbzd5gukkgksK+L9YU9qIEOaY0RDUi4or80MBHP79N/w/qGru
6u/ysW+/v/ubS/3/QXFjmjx9//fVzb//D/W//ufnpe2y6o8Fzu/f9Y8Kx9B/E4ydbc9yLWocR9AN
/KPAkb950hHS80zb1qVprl/5Z4EjnN9cXVJ3uAbfZAqqmH8VOEL+5poShpiLJZWEE/v/qsAxkZT8
6dokpAtlFRenx0szXH7e+vU/VBtWQroqLhgTlErGGIRMObeHHCsX/glc6u2iffQ98R29GxIS6iqa
bRHb2EBX9SyhmuIpwrFx24R4Vxi6GD5hh6gW7fHGMc8p/TAJUmxHpOFsGxGTaaS7X246vSwOWE2R
PM7KDhlZfUKp17elsgh36c1fnVoYetfDfkxhNmnT3G662iGRVifeXmfFvxlc+h+ztb29cKUFSorU
czEsN0O07IjUXjd5wtkbLflDbUHiEqA5ANia3CYTuGZCDxpf2eTPldp9nYTyAEUQ+kpDUDN766sO
V8yQJ0RLGdkOgLQWkEY0+BUolGDEw7iBjvNcYvbHGpu6Gyy4i7+2pRqjhiCOo3ZzZbIa8tnNkl0V
FR+m7d2NUUhSPKEpDIfFeQrN77pB+xUPg9zO4olEKtO3SINhw4q4AdENYoz0Wwn1ScgtWmrxxjrI
sHtjrf90BuiMyG07eRwNV2NvNiI5ixYEzyO2SbOITrWWfQxNbRxcNf6abI3dM9BRrB3axutaur+U
15abni/bfNcM3cuUNm/I1NY8BZbYzRyR1gQCe7Rjv6+Tkx4jDyAF+hbpVrvVBdM+chKPk8y6HaRz
dpiAY51LYirral6Sx6gxCZXIvBs6ZdRYCYxrIIbBaEDctTV4ADEyLZSf4zMWoMQXNYsdfdQQClpA
t8asO3Nj+WwCNiOYvrvMRD5pV0jIWEPPHtrbOf4QbTFvM0OcG8mWqYnDqyI1d15hbWFt7QoDGXge
lRbiAXZdwoqfGaclh5yYvMVIjNu+75/aLiH50xcEYEXzNvrVSMmuyeqOKqGZJDlSYY2sHmG+vSPP
WgIvVvATzYxNelVtohmdZFjo3b2GMboHaqObBGFqFStGNYlp3ziRuemwVdQTTMw8nFdT1qEhY5QZ
CZ4WhNRw1VtC9KyRgZ0aX+uBsbgeynjbExvhS3du2DiYj4ZVl7dNrd92sb3DliK3lQ2mNBoFNSbF
SpIDl9KzMQnMkkyzplWvyWzlfuLAM41FdNvJX46YHhn5WyDBvOesyKcHGTmfBbSBftX9soD3Ywtm
ctPT8BCZ3vrRUmY7axAwgQBm6Fr83mgP5iJnKif9xQT6d53o46M2E61QY4OOlx4/UcvwENTFQfaU
07x1tW//0vOyI9Tay3zAgEsgB41kXdW7h/E4LWNCJrBxRevO0ldN8a4ntu/GdMTBKLIdhZTYuo6s
CGmI9nQWgJNLnNsx08JQQoSjutG4clA+AjyZPMO3ZWj5OqL5En7qvkqWNwaH6V6rmze12IR9d+og
+vqBMfj3VJCUEzWTdV3LBYB4T7YjdAsXWRMfJbYQ9gnlPVdaz98cXS1dWd3QYVkZyO56oQMybZwf
kum/PZhMnPeW5Ua7lmx6nrlfdW1mfJxxhfvKJjxXw1MLkoX9ZWSyASKPBao0TN1m1KgG102ME34g
kQ08JXrkUPZzirWxkNrMWH65lSFKftFTCepk7VLJS1yYhKyScjJdajAwJnh+34EcBVZ+4OPrk0NP
4gsT8m3b9hAla2hfS2LVO3x7r0Vaf8R8y5GVKQrLO8bKDbe9R4yjLO4WPfGC2Ojfq4jWjqPH8lnP
+eDtOWDdUOJMhX7bniWle1Jmlt8wjgPYmx4InnlpECpP+Xhi6WcHKTbLLXioDmvb7G4GU99Mdiq3
RkEgqLWeDSMfm9GbKUty68thxMz5R5I6nYxDrvCJKwyRYLk1q0oGs8j1wJmqVzGED1HmsJZ0uhuj
mZgyRWAg+GNaz2v3iWvcw/wlZamax02XqxZJ8Rpy49y3rREjJfyGn0b8hCEZxjnLxdNX3zObD8as
aqtFRIm0anotCTWZsSc0oE+COQHwgtT8TtnwEhj2+ChQ6S374WSPScKbnzAYyLMQrV4ChqFXe8nj
MYS1x76MHickjLkThIS2IeIFEmAt/nWF04LQxSbA/LD6VtIQNivDNYKI5jXogpgEjQaaGp1YwXYb
hyxxygQlAdDMwLPJHZJti5I4olsqWrnXu3nwC4eABjZetGKTxo7I9t7s5nPWSPqK1E3hldo5LMf3
VnPI7rYG/J2t1T9mCBABVLjXEmqCx9eAtncngcAIMdMeDxsbmTDqg6k2Wj/t+l+unDCXOV2ALHtB
uqfhpxu/1vvd5OFygFvAEiSM9xkZ0VqCRHkyxFMB0WE3RwkIT2S5YvbELiUAdRNBcknwKWzmDgND
WFkvJKhwC80dlg5jTLc2qLags9wjFoh+tm5UgSwZeS1XVSFmYGRsrzuDu7madd/M3MBMa5Lv7ET9
stqFXSyLbOfVbBdS+dKeD7hu/aa1XNj+0UZO6x/W6exFQEodtQVscV7Ky4LypBRYSONR/87ywncy
GpnQJYgeQ0AZ4teSrmsilgNosjBbZjPwEmNDPs3mmhJhtt+ycYhxwZEfJvInbfsH5uEHxf8nrrkM
1i9UsodORxyW308WLF5ppwhkepgUdLtARNKPNBWHFi7VwWwZE5MucaXnFvWI1URBNJUPk8HWiWka
G8++3xMDOjzNgkQzfdGanTPnvnC4Xofp1NdFeGNSkbmGKLYZ4/r94BUHUxvVjrOGEbshyQ3Q1H5M
lsc5mt7IO55goLHVZmzKk/ia35z6OftCxherinnUjb0ZUxPRbTNwuIycPYFFdTBqGyfXTgVrdwyR
+nOnHHagY3KKEaRvSbnKee4xkrHTMd4XqOwXeaNr6fpgh14mDUT4tXlDjNS9hwVqY7Bz61yyBjpE
Min2TY4o1GfAeA7DwszWXh+QBQnXCScTruCrxksuhrZUPn8v3lHzIAv9A0EL/NuF53De4oOInYtc
QaUji9v1+X+bsBE/me58bZsInty5Pugxji5rJIUQ6axyrJ1p1t2VMcYt7qjJ8Bf07ileqBtbQ1pJ
pLPC4hHWNiOeZeInK857R/Ckd4ue3YM+ppsoQi4xXfOb77kXOWJrhVRSjOJu6QlTLHoUBl3tz6gs
Nkh8QC2amOCcPjm3uf6klPYxhGI89phVyI/KQ5+81mYjVHdfLxbuztzmzW9+0sFxz06tubsZzFpQ
zuj+VZw/UOMlm9aaO1CN3EpxduNl17HhxkeM9ZTi1viFCOMelNwXEX8dGQ3u6xDm5V6HKZXV4yMk
+g4vSYjsIH8V9VK+ImN7FOXeivfGepfmwD0QphFNY2t8nv2nIbsNNvsTfBYQL5hhVUp0m2Uys0Mw
0LlAawqbJV4GMizC/nFtO82W9Q0jLLNcF6oVC3qbGK1xW4romaSCNVqW77JsFW2TkrwhUkU2LY9K
Eb4D0eMhbDKmpPVZYzCJIJmY4TWxmRJuNViISfl3Coo76/fsChc3rlUgDXoUdT74DELE0lVBIPcU
o8W+KisFUdkl3iaufcPQS2ynmBgqQzAQXuM9a8ZW14K0CgKvR/tgE1a0oP4AV+XG24WT9dzU8tzV
+bA6rHNop+xqUDhGNxDernBMuQ/abS8RFjcyuxIz7KmVR4AY9iE20F9AISbFpuchW+hbdKLzIUut
T51CUTnlL9fWvslN2csCn7ueVBcDpTB5HeVdpyN0JPT8Gkj2h9PYwz7VvXv8wsVhmZqLO9hqB+WF
cJRhfuoRiBAXAABn0bf9MCynhrCrsnBPS0FUZdOg1KMqQSKgvy8ZU2SWITyXxoYnYXpb58ajIvxC
OKxfwsig8xrlfEIIBgLT6I7eZDN3xkB84ImWOOJrbReHFpejCNy5HB9A3+g0SQMdjYHkGwvmjYbv
i7vS+mqISrm1CSwUoXlv9AvxknkCuSfp+yAZV/WrabwVXOYbhznZ1lWa4xfAIBqDvAd34I/NDwgC
MHvrXeCs8WrzyGsfGXy5OUlxw5jdt5V+qLyWpWTVImkwpgVf6/LcchlFSrdpfPUXUNR5EJYk+o48
nLA1Max0yRhY0AV7DiY7JuYIyZpDk4fvrWzNbYe9u5Tqg7URRJ66pccpFe1fvASZZVIR5PwcFXLZ
C89PhtHaG2qJA2iosgM7z57vh8gny02vLJVds80nZWtNkYNaCzAFoBoEt2oTR7R16y4vnmdmyu3I
JFMWp/lXtAJpSVpZQdbT66CPJ2d5MHOOPcDVUDy9Dbcos8uceMMIon5l4Pcpqjsoc8UxtPor6aCX
HXjX5TCEGDrYwBYlYvUYxBx+Dt79Dnobzxm0LwhbUsl1gRH7rRERDqOBib7ioBiadmB8wCne13fW
pOMWDuWOzfOZnNFX8CE0UcJhmE90djX1J32lQ9BM5jGobpLn/DxPTzYu2I3S3M9Jw67SjzkIjZIr
oSbsIGJZ7MqGuO22P84tF3qbuwdmc1c8udkIUCEonqiq7Ug17axwM45z7Ge8ObWbCN/tZUOyrdPC
EOGYJByKh2ebfXZtnMINP87y29BSMix6JGV+ppUbRiHTXsoxDixNyzgJl4nHXXo1tOKuaiTc1wRR
ZDFgHYcgasTQir3B/gEVxUMgt5ttbse/QFSwgqn0nS2n04i6aCbbfNKRIJUeS1ScdkKhgWzrwMvn
9FCPgI4a44qsuu7Kq5z3rDh33ne5xnR049HuBk68hE6DlMl0W1bLV4rc+5i7FmZjtmybQaCoId/o
OOjPnrK+Otf6KTjYzaWFDqNnP+RNWXuMg1sEWoXfURpxGkx+3Y7Xbq3vSLhZMFfaG11DZjXDQBt7
74m3G/q6TRiV4RKYq5z8BjTOtK3CFPcKYqjAWNI714H0V0fncdrjiOlvTNbMpdK+ZmG8WZr7NEjE
xcT60Pgz79l0cwgmI0IF03/OenHxzNpvuZXS3uDOrt9hG97jb072bhQ00ryvai2ocdaYXUuGqssL
QqW+SbwfOmnm1X3EGj1cJaao6tG+PHJf/vQdFAE9UYqFfY/StyLP1rHZnyTFd6fbnyPGAr/MXnNU
yCwnrFuHNqOMTOiM7Vqb8rC25NKjEAt/jHD+7Ir0vRnhW1b2EyHXIR2oeczs+EidWO/UyidpU6ol
zcr8KAqN7XLb1fytmc3TYBjyu3jOsfpzBCc2gqQZYPgBGASIBV/lE00vbgaCBsqNk2gTMLb8RcUM
1dFPfNkRMV24UfDydO9WZ5EoZaIHKbDkzJFEpjkwdzd0Isq1ayJ4kGhNu4qRI181ngmyeG+Fi52s
vCFcqvZTy0l9ZJrmCpTxu5KbBhCd3GXiM0dOsCus4Vro9r1abaRzyZkQeeS6iQ3MOXHXmF/5XD+B
as12ZLEiO5hJRK/nYKk6Bi2Rt7U5EgBcl2ReDk/dVi+WU5vTFVmRth0jsZ9n5i8ij3mctulxHHWI
L2w4QRo9LXnRbbJMleiY8CfbzjuP3e+8nSLmTKLDkx/hFoaeTs4gvN52AKvQYEg+xtDFpiaj5SaY
ibJLD5IKHUuEAcdR3XGKCDPVfY1FrJ/q+csgWpqsYbnIcER2bRnXzKP2Wgd/p3a8fSUVaUCeOs16
WKPj0vItsqorRzY9iYACXsqC0M7p32PRzuhViHcoLT5/x8pogc3wA5Li/TDvxVIPj22haOQmQZaL
xONIjqZ9yBLL8rHMEHRjjHCdwLOaCKTiKPqZePwnRX5ysuQcdwNYMiEw2NEeiHY5xjzzgzhLOIEU
IyVTb8/NFN6zXw63jmLs1Mjqx+JpvU8/mhwSEmM/UvwCHZVekBnw/s2mAgjJMQVb8q5Y1Bqy+ubM
ItslCMhWN9LeLp/SpseawmHvlOUNKZx2z14rzsiDl7r1a5lWLd6U5z4PUyxC4/gDsf19Ke0z2nsG
fMNjybw1YK5jJMtrsaZs1VlCHEKx0x3kdlXvnr2w2YuVkLfOhjZ42mVgkmFhFDBTs5KHz6hD5dfU
yr+JIWKbCzcNt1stUQ8S0e4F5dRsOejaTe1peWDl0dOqwvMZwUenctQfY9dlakmFHrpJSFJwldJs
tpJQFdM49Jp4SMZXkPYrjirfMQJX/htdP9ZcpwLIx3VldOxm+4wAUTRBfpQXDALm+NbIYRYSCc6U
OB15ugxEulsEWFVwfwYvnu6ijGZb9DgIR2gfG1xR1dZIEcqCn1CBDBGw4acsgJoM5aHXTXOr1gGh
KcZtO0bJrsj6fMMutKvDnA2mDFGd4qCC1+HLsDsvdfxkeMmV2fQI3UtN+Aax8AFRMUGUlff4nTsO
zpE+M2333ZhR6kT1ixs2nwVSzsUYd9MMF6iL6dHnqjiwSrhxGob3JvTUTaTEDWhhkjJ/Mf5hZdCc
h3W5WzrggJt6ZvYXv9kM1CCIL+fEIEWPkEFsV3fUKgkFndjFo/FuG4yqlhLjL5VD4CzYZyPc5n4R
W7+y5oEO96ZcrOzJkYphMOXOqCwel87PBH3cNyP312CEj3MHVzfXpoQ1/6o/RBHeOpBeyU7S0AvU
g75bvO5UGggkbfNumYrrqELsIBXWawKEbkOGonVvVIc+dX7g6QR6w4Fmu31IT6a9LhHyQ4kHhzaV
hWH7q1jcd7QZl5otv1JNG+iaemsGb2d6RbqbRiDisYHtt4ic01Ta31WPRK1ulaSChHKeJM9OvVCf
DRAPoVeEVXxi4ln4tUSqoC09TuKlw9e5uiR5Hm9IFC12ls5kexxrlvXVyMSWk0cZAN+ok2piQ/wI
IbRPxtwZ6o0idtw9E7rYBuNAqTKKkLNm4rWJRefjrB8NhFlGHf8yeufaasTEyvtklVfk33DBju6V
Nv+ev4mELk+/mtZ1HnVHGxBtjOOmZXqURZ4d8Nky/krBTSX9+MEAbcAE6vDMCPO0uVbgDzahhhXR
KtNs74wOhheEzyjy8VRypJXLezq1CbOl8S5qSHDOjOHF1l2dJy2RCMjpqa0ju/XJaet8HbHrhmZx
uVP1S5PXI3E18UuXriHsTpedZRY9d2X7Mf3osbNra/Lp9eS59izIB07LtUHYNb0y5vyZAxG+E3tm
z453Ulc1D6/+im3ta0u+Pei4YtiaC4Qce9Re52S6iqaeKLqoEruSfCHf6sR4U7ecbJZUQShHDD7T
QnqBMpm/gCYHMTtMvwpps+pKLlWpHUaRfy9kHSHlcXEiIRFZkua9qEAIgMu+rjtjlyiEIHoh940B
dS+/hfEog6zp1AOC8YpI9xCyT4QmBniQn2Kp9TNrxPPOGAsFxtIQN2S9tAoAhGxuuiU8Yif7hjwW
0phxXY1e6AZFa+h0LvAce08lRyeF7ox1U8PTAGu3Z9KTkCIdNyFj+lwcO2Twfnlx9Enc1WSJWPNl
qsJxZ7vGh0wR0IxKCwzg4ayNLKJCmszw23aCPGF3B3vsdhkd1mppqo11h2TMP8xuIGzJ6hTSiuOk
ZC6s4wH0nZwZc2IMENBM7cDwpLkZVP+IjP1GORQOMHCw1kftC0rez6wuRTBAMN7g+Iw2YJaJSoGM
S49PdGHImTvZ2UuYz4+WKiUOCkaM9sgZlIS1w9bmoRbqzqnLp5bbceOFFS1mhRfXQjGGdZWMg9o0
KMF68znLD61SYTAXiwHRFqJvxzO4jFc+XB2+KY1JvAY0grxZki4k+6SSm2miSksMLIe6+MK3MG+s
FPDLYJWB56ZLMBSNweF+jIew2Dep9WQWs+1jPnm1nLrxm5/Mqs+xbG6xnmGspKDxjcz5GOuvdB38
aYpjOckCqFVnR9nM+8tbPaW0Ma/Be5zrqfhGErorewQ9/Io3o8IpkjisPq3E3ej2SACyVT8NXj5C
DhmgPVkuYAKmJ16kXjpbbiHh3dhvNCCmfmhD93swmCrQKM/lWTXys7ErivVwp3v4tsloc8gL6NHi
bMpWfFrFFhs2vuuttaYAdaK4JIP4xSU9zxVvLGE0lrztdWPYJqq6hK7XEwzs3hoEQnsa8Nj2duiX
D2OOA3CChHIZA9Kr8SdfSKmf7ftpKe87G+dD7XH8WmV2RFIC0xVjGma1TZepeAdjPjlkstXuw/WP
7F0SjjSU6q3rSU6jenlxwtOkapgZhcKaT8bCZqp16AZZ/6bIJka0Rq4zMY0zo8qbgRe614v0yALx
OBcOwWhuB1OrzU8xLUY3kgug2bEX9OyG6OyTajeSFxYJSGOiirqD8kLK+A69l8O7pDMvw9julisW
B6dXDwpLs2ooVaqC+N51ZIloTnciCwikuBSk6TWNxvTrMY6qi2u4wJ2s5il1YmxFi7iVM/p4IRLa
T8Zym8zMur0ubC78cLiqMnFDuYpTM7XARG69hIIolvqwwdd+aufpbs6tB6FTG+vU4sfGG+5HW70t
LhGVkKVk3OFUrycqIIsbg7g9BfR/k0uDlgqVWQVohaKGVF9SaljUR7eCpJm50pYtbEg2fdJSu1an
9WyBvuKAM66rtCHyLXKG06yhcHQ7qi3mB4e6wiIAhZzL2z5XRpmtaRPIkyKW3l7an1Krf9bhDFJM
odvSyszvJlcLwnYCA+JoyBhykxqRuDE1D1cIHwgfa7mf8LJHVxSD1WYaYELnuuWnI1d4VrP/DOMQ
L0pqPg9TxeYga2FHjmA3TRrIZpqCxDWz68hEhNlnZMLoLF2bsWdj42bbgr6aLqbS2V8vKbiTCsvn
wKk/mRqIieIx0XPICzY9ft0a0daw3RByv/4xAcHZWiU7Utb2zoGL4mDlYCYyLQRaYAKU4iChyj6I
uTAQzIMyW2JCM6pm5W01L/nsPGKpflo0ZwikjD+SV2hvbFktVzGsnTr8WvTcefYhTJZDTp1AnojN
N9IRjgvnVKgjwjD9rj4hi7C/DO0nWyWaqk1mbvIvZEWv7AvQpGvL+9C50dax7AGS3j4eIlY68bKL
DURFmZIPYgLsQsBoYPbgzapx2iZJ1LyTK4dYI8dz5qnxay5+sM1+2/n0bPBQx8xKBmt4qZHoLxmr
RruxaXBX+kOctXuySs56yBvdGWl6ZAf0AmvkAqu2OFld8W3b6lQNct6YgzmTgWot/D38NbpVPYem
YnydMoVNmlfGMnS5VvQCEOglk84T/kmOkMwArDnByGiJ3TCjNN6kTJ42SFWio55qPNBb4rXzqLgr
TUCQNo+v0LA+Btc5IUb79sQitlkvAi3u3IOJJnbD1tGFuxeIddw/876VBM3qoDk3dC2BB8qGRkjo
B2RuLFsXwjIqjdaSYScCXUaUyuQSXOwnmWHZs4h82hKGTq5dlBwYQW1FPLEXaVBxQgukaSPBbWZd
3sCqhvnC7r/pM6ZWMFxiyMy86e/K4hbVUowGicdaVLCEH7vUbyA+bCzzC4CKdUoL0IrT/KN5zUfF
xHbTktuAOFU3bkawdsRVfReV+d6E1JblOnP18FqVTMasFICIW38MZfjAoOhGC7NiP9cdszoW/3XI
UM0cBsA1gOfy5ED6Ows6D+MsTdKGq6rYE0P7NRY1yW1gfCIn19nDliRwgmSKwUFc//4/1F0A4zAs
447VBaOkgtEuMJyrtI+/TbKFNktbExkYimnbJ8O7KSNEqil0QM8MzMT4RkWe7/SwlBs58B8KxcpP
G42MSFK2svrIHJ09WY/OlXUNjpVj+J5QLF83RcnKPLxQzWxmlzzIqJIXfbDwWIWPcQXqoGwnKpMI
+zj3azIFJG+/pL3J+TEPbw3cwkUxX1Lzy+AUA+bi8bE0YeR3fOB0P1DhjeU81tUteItyJ/JG2+Ef
PguyY0692ZiQJjiNSQT7cG1JVNTYEqRFvRQszZgFzbgQbjKwxBxK51YqBQFz5JsyRgBVZgO3jZhO
K0k2rSfgOSFNVoe2wYysZa+oitLT1MAaq+2F5bxDM+YtqLpT4TAnar0l0FsrCei7D0rmDz2pXGxI
rK8RVihk1GjY9aAj2VEzYJ9uKpy57PY56EgdaxMHPGfBu6YG2iF7fjV4FG3CJYsOMIFMIk52jTFw
KHvyFaswDxOhP+aWzgaeGuvYEGbYS7WD9DQHOfskv1ihiJrRmoxPosMlL9P0ri1etemhYl6sQr0N
YFN8hTpzpLxjlW5QuwxN8ZnO2m2jNaBKYtKZjDjfspi5x/9v+JFT0lOzcx0IjcceKn2S4+64yfP3
NrM2HSbFHWGIDxBUe1xl+rZoNXWsFLMYrlHuaPKdDkR2XdKk1XxhYli17I0UACaUBhJnqQXxp3l7
sPVGvcp1lQ9niK1fBBQIt/PV3NTbaG7uaU9/yDZN9l4iSOvMY0ZUWD45H+JXt+vN3VguV8WEcj9J
w35rItZyAOWWnGl8fi+qmWGqI7Lz4wFMi0XTODr5Oxo46xAu1fOK0zagomd4yfaD0IHOuSUMilmn
sZwvi9vn12k4W36tg92C+onX55SYaccSnIGxr61tvTE3B0eN76xUsh1hjczsvOXG5Jmq45nZODUr
0zgcYkDFxSGtwXgkvf5CzO331PbiZOD+2I4gHz3+Ng1NVmGgNReFOMo2jW+6ankTBVpiAMzjSY0a
vMoy0QKlnsQ6QU7Kaw3hCCDgmfVUzwmSNSWr0gb/QcVB17ItCxkzOMyn4RISVJS806Qx4JXvKVET
KDMArWnzBpYhep44ves8es9eyR9SDW60vEdl1ELVcEp6NEled3Ir0rymBnHdwCPMF0LQQ+cpPt98
Pgxhj3ZrXaP/WyWhsvQe66W+QZajCe+rZNlpDeMj6110TvZrjH45rxTTu1GroNzsGsd6Sr2SvKuF
6bniYge7CGmpfcPk5/0HdWeypDiWtulbKet1U4YGNCx60edoFhIgJocNBjguMQrEIODq+1Fk2V+R
ntEZXb37zTIiPDLckXR0hm94B/E/7zj97d4G9aDcAMXxPJAGk88yzbfyTvi3q6mlI8oyu1PCQSKH
AkVru7q2d8OjdQBqjXylbfEute0xQlUfoA4Z4p2uuthZ6OYAoKIg/ByoKP1HexRh98/DH4jj/wgP
/Gv+0p8IT/9vRCh/UzZUout/A7Sw0YFI3QC8DSC/lqV1LIwZ/u/o4bSsvsrD/mfk8C8/4V9IYsP8
p82L0xRDMVQoUeC8/0ASK82/UAzsmA1WWAEG919I4pZq8UM6sYkK9psYxP43lLil2v9USMDgOJl0
FQy0gP8TslSDjP4JTf+vO7cMgM4dw7DwLfkzkphoU83P9CWmmN67Bycf0BGMr4DcW3KLq6ioZ6RT
EpawXyW5U90czwJ+8wcU/U/8up/pU8qf2VN/GT/7O9b+bOI2g/nxFJEg+pMJGIuFp/kAOdNLcNi5
P72wX7C1lD9TCP56uW9kz7y4w4Y/crlTFzckrwrevvFZJq1lK82jhXdyz8kLXHF6SDoEet7fX73B
gf91yP893ezGB+Qn8PZORX7iqRbb6S78OIWV6hi+vYad7Zy80jddgtyzW0w4HnqdL5Q6pl+n33AL
fjiJ/JtC8dfn/0YuOCNa/7DZrKdP79l9OnvnkCzk1cVIxDk4rfS4WTi7VTu8O4pciENwH26dhXzM
/n4clG9+J9+Xnf2NyGHYBcJ0FW/h1kX75lN38+gWI7Knza/dm98ODkm+2vbU+Br85sK/nPP/9QKM
9jf0PIXN1ssydtvpdlLM2ptFn+nW2uTdGhPUt4NKDy2e+vibOa796rWz4CFGah2zo6vfXjsdNYN8
t95OO8ML191PLqt2agza8pgd58UQ+alFaKeZ7WrpKegkyuDuoekZveW+X3rV3j9vzH5rZP1mLUBc
+MV0tOEYQMwz0X3Svo1GqSAeu2juay+urrYuy7i1vqSFxM3XfZosRhQ/YzTqQ7DwlbcgRqHVAx6U
lDosZBkR+dM6iDuB7eG5jkw+HSZnHxSyOAmyszKq/WNwzU6eAgZXHhM7A93tUYb17m6nl2dvp7kS
Gk2SzD/ikYWdUgNyav/kXP1i2InfXfOjCu8DxbkvT/1b/40Kp7wv21+qT9tGag71AQcZMdjHzm3d
6e2kkd0lcGh58QEzCWCGzjWt3avbcYjBHJBqPcV7uVt8i8Q91TzFsb4qPnLSXEmXyFUnW7fwgGTK
fWJK0130EYEATinqDY1eiWNgWKaH0Y2EQCA54Vakk6KWzRdqqvWNae7Zzl1WDlbosoOharp339M7
PXNhSPvjmNUujoduGS9k4eeemlURHbHebkCHZu+1HMDw7IASh06h9bbZ0dV6rfguL9MOiZ84R9T1
Nodxq1/pohPSU+j0YG1OrlSPYisss3t66DNQPbLk8NnD+ezWEp3+lVlNOHYUwQVcpQf0pS1OLpoz
9M3EwVVX26HtXKZKeJzq03bXHrQic3YY7MSxv3Nbn/XAHhIcrbWeHkFbK5fFyIj2GSwzNYE12LLF
uXtcHrOqe5zU3HqxBdDB7VNqaqfg2Bw9eayL7mJeT45U3ZLXEp+UsdrX0lvwiJAUOQc0wVIK+Okz
2ifMoNlFwAYI7svKsaTZtx3SJAfrkWAnF+mJcWt19cR0ru4BaNiE+ZSevdPwMi7Hz6nR5yBpgfNx
adM0O+xwvyzjBr2b1KvdXM8ojwzv7nXySlj1hrymL4rsrEtwf9vs9onqxHlkNULkrM93SKHXdG/B
fmy3mazq7L5Wwx0bdtttu8h7NbOtdnlq58YvVGopKcAkBWYpkaHs7SdPDz9OvltxrkzK0m+51BpI
s1H1P8miASEKW5brxpGqZ/Fieu/oBvRIAEbYZ6f+2Tv3EFt9iv34iiQZVn58uz7bUnDr67N2shic
7tIeXifP0OoixmA6edhJD72FY5CvykOsDfIRDUfjQ+2eUmq7ScVr69kDau0YADqH9CFrh0qgo8mZ
JVSBbc6nne11cXcRmxYLH5H78O0xrVi7uduSp5jg4OGipdRd9O7kH3zK+S3frvLVJJiOlh1io4sI
UtdwbPa0ASCXxdCecx0FclGUz8zEgNwprD46i5udV/Ssvpkdx3mE650y3fUuPlRDqoTPKSWFkO4V
6N33Uequ7tNt7/Q4uxyDFVqjqFAJXhCjE432bCy98qt+SapcoTVgts6tBPc1Si6nWZ3l8xP6VSDw
ffp5mm8OoDMshovhLkWCrl/2O5NlJYuYXk3P6sJV6LjFtJMp2XaEcRNi/F9YHPfto/PqmvxWis4A
AU4HrQX5HLF3DODmTrRVOdgPQCpm7f6p4BVZo3yMLjmNFr1Pkh0AeumSi7oPV0U1xKGm4B5iOukj
dpjtoNxsx0pqrClPBTeqAr0iOOKxIY6j9+SWVlElD4PXqBUVQbtbkftnx1Dt5d123wjL8alXZ2XC
rrmCmDU6j64pNs3Do29mnQzcb4dbUoedgaE4uxS0XnIatOPt8L7KwQ70lMHrU2dWnLdSeblrCxRd
9xkZH5fhk+CPnWM/XFYTZqizmGnZ05IsGXJ3YfT2o3bXQNhTFtFlyNuthRHj/uNcp0ofoE22b7GA
9aykqSeMYaO5Jgv3MVtIqqbMVbLnzuBOm0ionuIuECLJXs4uqz8qV4ve7sXTNuhqDy9d3VMFnxpc
A8q2uVdEsEw2gLVa+xjPqeF5cBsvclFs8qEGX+osKJuBz8OoI7GdRZaDjWCFVulpcpgA+CVHyw40
KHvFuPKUXsvr9CHSxveHPEfHHrz6SB/Q4/BPfTokIxxk2yHbA/uGVNMyUPpHSyiAmKSV3RK9q8fn
+Xl8Gu/YmBfTkp/n4kGVIPuVvMJrmMsbYXQRgEty3kv81yTwCRypxNNl2cBAy54gMQXqMLEaW6ta
lXpAx7Xa1DdBlXuXtLoVnB5x88rY/rwH4GQ2qIy/L9S2WbJYuClJ5fNMCOjQzIGcWoMwpK3m8DV9
599EkY3Kw1/iWGIGEOVqRyWB+ha/gZTfWTXMn+li00Yl8C1rQPlggN7iugYAku/AR6DV8rs46le5
wr8va3+P3tBNfNTnHZfVPiz/mAEFZO9mI98d5WFUpggAiO38CCJAGN3tEQbTsc/QVNFu8Eha/nHU
+lKD/XDrGdnfh5Wm8WfO7h9hNf6UDcNTMcnpmgH7KbA/G4dj+6IT0H6EPTwcxMcwWU28bXoRezdQ
oQ4/41KswmRlihgjYqEQ87iqcId95LZFPyPykD0q4bITHEV8CueUm/2jPxKKKLzM3cug25I9HL/4
vHAqcLp0HqJ3FNJ2hkfRW4QHpy1jsjRiHk0kOZe4iiROdDcu/flgL3pvAbNTeKbAPoeZMqAl0n16
Se/B6UVo4EhdBH1Nrjdef5atOSbYsjre29sKZ8VtCVWWIn44RtTjQ+c5H4/jo9jzrMkk4aqjCTVr
sa6cl+xxfSMk2CjF6CC8+GNBsPbhLUL0GePVUXygRMgD9NoSVIx8i01vTrApBqUzCaKX+Ezmbx7B
ibeOG3pi2a0FRf7Q8T6jCTGXSHicr+UriILPHPI15CB5FsEYoKUz+eDX/BlQUZT9jnh7uRNMgO7I
nqD2NGhi0JVAvB7y9lMAVJItEXbEIBk6DycJb2LkH+XcDuax/Hw6Gv9r/uR52sScN2eO3CF3rQS9
uSIshyGW3lH6pcRVOL6JzHThf6RGSI1d6k74lB6ffxPug5EF8ircvttxXd8S8hnNdmLoRimW2364
9p5iFowXcqhJ/+KEV9Hf8oIfrj9Nh3EtUtHvQi8R3SCCpijProy6kZt1LRHZzsdFxMFdDCs37Lhd
vkl2Qk5bN5dfS8spZLaVEF2FT8dAXB0xXBNuB5YYn2RyF+lJuEFHWLxZVd5lOlRF4I4/EWVlOLVo
XTg++mxdLWJrXop0TM8me4o54b1nMG7uxgeuKoY5r20nJsCRJX0GSU1R+BtTuhGGZYkbKZL7cjel
9JiiLYajlaTdNBJyIc8y4Q25X24g/U0fqVzP/Uw0Ed1dW4zThUvYk3EC+E/xloBf3eQeDV4yeRD3
PRwwNdLZiyDZw92VajRJLPkidUmYsg+H4PtFSD6eJHz1EZjM14dj+TcvJVMwxSSJB2cRFa6zE+6Z
+y5EfHd7k71DOPylieHHINkKt5DMTDJxNxhPpNtnch5k6s/GuXMUX3HwUQuGl+MqXXYrwQuZ5XL2
8p68WiV5OZZ4c863fCjDbO1s74wW74KTSBz8gMG2AshTTgQEiM+D+ud0HGa0cMfumLu7udFBDgcf
q1pMaPkxJqACyJ1gyoW9mC6CNHyCY2dAyDdECjU4pzu2gOh3SbP+q6T5582t2fx+2tx0CJlbwH3b
KUZH8kNNPt7OKjk4JaN4dlitWSEdxeEWxVusRsyZY7ju4gwSTi3RBYlFuMMxzvz+zXnwy2IOvGHr
B13f1tTmvPjpxtoYMJ0gHBRTO9h1XxEyKtcJAGnfQjzaIZYGsLsNcaVOi0jPWl3IZX+/72tNcep7
NeXnG/i27Z9Q2aNB3iqmTQJIaujcEwaBCQi88EXEX2etNglyPjDYXC4vD288wpCjd9uAiXGKOXwi
uRPP8dahHUPW+Pe3Z/wyv/9pfJoX+9P4FJfzYwuCqnlxr2ayvAQpRZnpyxudA7FzLAcqrbiMrdk2
Im4HOWJ9ttz3ygrfetJWvCpWUnXYdsiLnNeUMNCl/keQBTjBtcbtVAvb8P02O9maodtG2QwnDMUN
QI+O7p+7jA66qOOXWNqUxvvLmp3m7x+w88tj96cH/DYzX1WltJA83k4noBeiYoaZjl84RvjMHmJU
RjsnjyxnT5hqxRWHKHu1MGPwD9E1Kbw8eQ5Oq2m0ppflbr2D3Emy17t7mRbo2jgEUjzn1ByZYQ30
qlfH99/N32Z6/GX6UAZWLMsyEJX4Vn85Qy14PdtqMc0nD2LBtqBRQDwrqmUxP652svxN+euHdMhf
LmiBAkClijJUU+7+eULcELM0bhelmIJWWRf+NShCbIIOIa0Uj5FDzqDb8dp7ggwlOPwoStZosIqL
g0jT2sKnPLp7JnE5pF7n5e0muCl+nLPcMx066XVgEVpQtPXxq20UZ8K/f9s/9Ar/7u6/1S71hiWb
63TZDB9YHPUXzavIj4/uzgMq4d8mt+XZlqpjd39z4V/GnVTdzbbZ1nTjRx3tp3XULnbbuwH7eHoG
idR9x3gCrY3htXuIrvHvasTKL/YUIltNpcAPS77d/rapoWHXeFnciqmyBlCj4JE2J7eamnvxzsB7
2wn0EDS+bqLz+fePiSxkM4LfRvhP1/62n73yandsm3YxjXO8qZaIee61EZQmtrPHu78HLnwePNa2
MrzN1F10GF20AQYGdPdFtYUA4lAieZfBnq43Oe5ebg/uPsZpwfJfBHhtATkW9OglBreJV28hmfRQ
4u8vgcIkVXc6oWTryhCWfpv/dA+aD8CgBpeQ7c6osMqaPRXzkP5CNiH0gzMHDVbat8Im4SrGhzFC
wfEuUGDtf15eApGLnLHjG8FzteLd+MRJfHIxAhd6cObApsDloU1B9rD7OPfbsgjbwg5LynAG+xbU
Q0LmUwgelTtoUyhqfZQ0CDhYBBNBPvzzfO8herXlB+4xEGbwRJQ1yHrnGp1jBuaMkBbEEcH1n6CY
bkSrD3C4HuDFEZ3TD7ZNQqZOc/fJjgCgzQfzM87LIUvkvzNK302gSjhJmxwbCaN/BfEeHAn/VC+X
+In6+NQll8CGa49AeCXRKxAFZjKsP6OSR0qJHiJO1Dab4/kWX3aOllKBOq8OjmoIK7q6QMlHUFlM
wAni2W9nT3RC2Ai5V0hhDpq33Q6dd5BftdzBLQmrMlKOQmUuyrpfM46fVLSbSAk1Lcpe20VsfuLo
rvQ7h2yLDHBmFmkBg2Omp08UawmKSuQwYoyVURSL2qrbnp6SXWKP8pUdaD0cCwD18W6f4a2HQff0
GLezctr6vMeXjn8at6eURsgvb8DMfCu+9J9L2z/Hi5HpbqMjNZf7xYEsINozbpuuMcHjgqMH0K+H
oVxziLXQIpNqH+b+pKSw+GH37wH7Vofi8fMRgCDPgTSyDSPF8VWeUlOV/NuxdNSXW7fRvMMhEUIC
uluOjXD2zjEoKJPHozv3cG+UAak2X90ab7a3+2Y7ejkIm2uHYXl1dbe9PBU+XoGtjwqMEjI+BAsI
JlA432a4jhkUS+G7OfB9KTeIm3NAXybRwhZAVlgL1EHPHyRdiG8ybXVfL6S5Rk0d9oV/ZNAOIZCL
3o1q1IW9GF0P0huCI5QESE92UgvRnd5RRCnPbqWJNy2ukakJMD+AXOMT2WSRWO7hY4s6a7h4I5bd
lF9Ds6lwl5NmXUo1AZbD3mPJnMYhVbIP0kl5IzrXBMVahFmK5B4wcnSW0LlIjWgRFf0miTp3bzZR
LobEnbDyOkQ8vVfUIYnFrS9gpc2o7sQ7H6wJ6K6M1bRLXixnO2SF3Sn7tILbwEYUUJzWr+gZbqPH
NOeHE3t6AAmbPjjDFkkt9bmtOeSm7q1r964RR5MLFS1ZUKPFIociLKL2vWrclOhRQicHaXpgkAlv
SNeyFHJHj++9M7VczLek2SSp1D5b6MI5lJmhQmfvvpEgcDx4l5SL70ud7B63eKeKcfmV1WQvMXRN
aefFzxDNFZDbQh2oKWp+A6QCuvzyzF4x4qfJfSlj7px9gm38DKKk9+hi9+HuE5onqI3RRpHISmIK
sGQZOgizo6q0vjrGut3fJtsxHBOsn8ldzo7VB3VwGt7r8GAPtoNnC0KAxGgAZREAnHasjxsQlorm
ZEAEuJWg4uH+QmXH62PETFNxoBA3PdNyRxs+0JXdDR9PT09OY4umxo1qXe5te7aj4QOQ5s7J3zug
5tLS3ab5kKK3rPkGPW11TYZt37uNTxGsXTd3zs7dNb4QsXUoipqiTh598OR0YoqQI0YLb8mtFoWr
BwG4Nz7H7sJ8cJuRKUjg2AG6N7oHAHOomFXiFCgS6AaTy3LPZIF2b+e/hwSlA158/QVdp+lQI7xA
R7uQlSK2tK/Q/6BPg8Isu4rX6RnJ29PZWxCZodtPtcQY3yN+cgA4i3ZS7eZpK2gSzJery+0gz2Ur
yxOMS9dwW2d0Kdym31X1oQzFTH/v1mX9eWwX+eoCcZMlAl3UaybaJcWVg7jSysWw5dBuDi8psJoE
DnV24QU/B7fpmzmDdSTpgSHqPvSmUZ3cwtV1o4g8pm7SJQwrxAp3DNb2iQ9oOmOas6XJBhFScPKJ
Os0DTNpZKm35ig8yT5uCxZNic+mD6dLH726bQeBU4AdAV8d583OKwGDq0eWjxLv7Yrpb03KoD9QI
VedNGb35Bts7DiCXUP5nKQmM/8QzQKNBgrLnBKRL0qv9zgrl7/GhxzPRcNEC+Fwcjg8ab4w+nhTc
G/O4//rCKieqIwKA2QUHFvfpTPaZfgC5BgEfqRABRxB24PnzPtcC3CEfWMEr3q4HJvNxElcV1pS4
zHNaSy5dxnpeb5j99HmuOxdvTPflqhO2wqvsrOpEN7j1y2C3PjjQSOfa9Bnso8v4FlSIJfHWDn1E
C1GXcpUuZ+KCMLK0iXxbSDPRMQzz7ESlOTt3LX+bnthZB3qi+gDNO7192szkC51Nc/TogKVCqhwm
MVo20rCG1TXcmcnbjCC9nG6yPAStkr33QzcD6zS494jeihU9EIta3ikmrlZnHMQ0fzBdZCVbCcIc
FJmRlmlYU3OaIdtkj4TMGtoTTNNuTVO+JHOjI/+E+eIhiDnYZXfHlFdap/c1vPysrYvzkCkamykA
1uxHg9R79p8eiwqQR+njlCgr9xY9JR/Wu3gUo+m8NpAPIyS0yLsbfWj0DrHdbEPDLfwQAaa/+eMC
R5QmZv9NNY6KYJMJNLteK21jTsYNgLEzU8jmR7D5wgqr+BbDZHzGtyG8i5O4bBYz/NuBswXHxOjn
iQLwWnQoFRLwwMe+psXKdl8oHAg0D+N3m8+4rK9ssszcL9peFZAqWlf0cy6CtPU+ewCj/cwqmHTN
OFJ/1j+5znVtv/FFF5ftRHdtdqNHwHOBxzKQ2g5IZ4m5TJ+/o4sECvLQ4A5OU6LY9YHwKkbW/Sl0
x9aFxrjOzFNE5ENe9lAwDhXmj4cznv6D57j41xe0UgRSmekGktdjdZui89tw+Vzsu48ovp6jXB/q
MBmoA7BDMwysSHzbL7A+cQ4ROq7hTHUAlC3niKoKa+MsIGJi/oWWMKkXyRh2ObVrr7QbEGgBXBEg
trJFAETsPswtE2VPk617kdsAKlB4ndzCJrc3JV3Et3vPDj3uA3TrmqFul16blRtf14seXMrteF3y
DqiX5yxuGppSWTP78aKPWLr+xdcqZGvEqW/h5UwclTbiI1Q2upeZPaaFCVayD32buSkx2PQPI7Rf
RR7ULvhbSfBNcP/o1izOZ1d1L8xznJ0D3i9U57oUaH6JU5q+ZYPcZ3ZJbXJwF7RAjn0lOoPd9vSw
WPnnqZ2xO85Yyu5lfKAXP8MaSwn2OKyJ4vNBz7Npdi2rPi2UcK34tWfB6JTmQO2dgipAmi7kPOXw
O38uvjSwAuQp61OPoVaRMnDrGR3YS0sgVsVOi1O0j4ttZhEtvJ0jtVwmj8G9Imog0S50VpAXxkAk
pLGsn+IREP0504Mw/SK7jLBmc16inLGORTs8rRCLcnmMPqzTsBhC4yG+Z1c+idsEXyYH4QA+fNgM
/2oRwfAu+lDlmkIa80EgVnemNhueJ9cuqj9i/2mIdScl9g2tT5v+tjjOH0EntcL2zEz18Miez8uk
+mZDFynDexcgv3eIre4tMCmI0DJGHxkQ94glSk9yT8PVRjfiKnlYCCPsjyuCCrngdkNtuh/rs07K
cjNqzqojb8+avbkA0mUQVhox1OuYLT5g4kX2Ck1/Nl36u/FlzEbQSY3+WuEcYmqwfmFAZGea6Lf4
bInj4BkwscPXyNwcXNx4YOcKJHPip/8EdLoPt93dl2qLtdo7Bzc6plX8EFPqU6k9NhPE+ToJIAJ/
12MMzBQhaOC+K3YSV/PX7BGn4PBVrPIwbwktu0UthJFokEK6fw+0FMGr2eax2g2tyCaDQk+IVeRc
xrQMLsjkCjq9MLkJ5NkNK9TP3CLbh/acNitKzLxcElqvWhoku2OanVzJ+sBhhr35FGtzzNezq7fp
XLmXhhRNrf6u8ewA2eFUtENU8ENdbA6r80KaWaOazbGfJ4iMmaLcsD7Q6B4q8d6tfW1alrzOEgda
KLYUsDouSFz+vOOxeZMXx5ZKlo/Z6aww92kqh3iLZGsrVCzvPV30j/57ak6v0vSg1WdoVWXGBLIc
DodnSNoT8hj37I1aLHIOzAYpQ6NqcxALR8kU/3wPVMupPs8zddyZlv4CMlEDvW523ZOOmYBUDOf0
9QAsg3xJyz0sqQSRDaY14IgWPiai+kL7w1XPYn2aorKRi7URsut41DNIIzf01BN2JGoEVDEoJ87o
CqtboS1P7nOD4l1pe03j89i0cSkrUhrYc+YIkubgHnwhNkCyehDs6EFTOIUX7Y0voSXgbkui3wXE
HbTGpT1B3u4hdoFGw+c1e7iAmck4qUXb0XmyyywPrgdgjTavlr6/GaEtvbxQL2b3mUDB5wRphv2L
P/LZdo1qRDHmboruPdTcBXhv0HNW8Eh2wV4TtxTmxXUEKJ3Cvh7g2QLgSDiL+OY/fOQLySlO0S7a
rx+HIOccwT/TdttdWNRlqLiPCWBr/9inJ0z9n2xVqB8KcZYWabDuBu908/pkOk1tVDRY1DNOqsNX
A9HUIe2QC8vWEhe1uv+AtqUIDfY3xYavc0o9YsowNjwnU+SoF8CxGZJenT6aB+GAIV8DxM+h9rlg
8vGgqg9rLiYREJ1R6e7oMbj36B68MBWjkWp4F++RUtL3NPfgXgOYIr7lGknl2V2LRgzo8xw2mPfS
qSJG+qKPt/b+lgFkSk/dG806jtzVdfoYYEFSZezIDD/QdLeNHlXc2Vjx0t4YfLYmsYFgThDqG55t
SagbVao654jlHd0G2/WPVxbQFRIEX2webXaR7efh6dzD9xyAU2h9gBoQZd+MdkHdBcH+nNzD7UMc
Aa2XwiJKPsoLmuSfNGYyyjSkwtroZQB5F2da6WXPoHuz1Kgcr7Ee5ARgLvV37AGQENRuNSD4674c
xeVao3OKcdfwBG7jTqF0O2Lvsj4WPR6OLzBckPBwyKIZfFw7yY/YE2qxC61ETw78S5tZfHSAN2zF
eOfemTEGJ1jZnTWdu534MlIFWD+s+aDulTM0I0X5aXwgnB7qICZQT6Mw1IKgX2TqGowNgQEhXcc9
u4gSda3hnUx3WYlZGS7EWI/NUPu0HbRRfL7S0dUS542VNrn+5cfrUIPS4ZQaYzBAcezpL2lW0U6s
WB0UNBzUa0nuodmRrs2qBHdCcmU9sKYqpZw78KWgmr9EzWnlPQb3kMpXiOyWuzxnp4z4Z4M2F+it
cnhpOcs3S+ficfr3VaqcIxT3jyNmw7Javlka977m6l1c5pcKIUdDDgAtsR11Ir62SMU+Xh9VcOUl
0534YHs2o9YXNTOoIZO6h/P1mVipp64QKnHOYxAjvRfDv3cIxYoAXISsxvCO2apAo+BIhadoxItP
TvKWFC4/S0UAeIW6R4KOF35yL8OlFSDV3uw8tq9FBLtI4w+1CFn10WPCX/L+JWR+usA+RvtptW7P
7e57aFHdOg5fMVVCSzwSxb2Etwl+LqKYanMclj3C0CddxGuXrcclOGNGGGk7u1JPeUWVR9mnDi5x
J0Rriom+fCa8EUWaX22CArp+7EoBEWNv3287F68tDvM26LdwkVpo5cnOV/mpLfOP5+YVtNDnJGzW
As299M6+1lzr4Ou4XgvVfw1U3xqrA2qeQw3vicjcPBKV48l5Bcfe7uLt17e07naiS1j2qShEHUm1
famvrzj+hu2PfficFNk11AMGPRgj5ElFFL6cOKe100qYs902r7oTNYuDPoJFVdMS13CqyDVHet61
k0cE7Ftsw8MX1FJaZOYClWWXBdvCKvwgzpOKU/eJAfrdeREmU1jkafd+c0yM7vKxroEQkUf6hHgn
TB36ZUbi6h2n1+Dkg+um7syqGzDfEysrgVfmtDg48d2L6HTzuKkGUTxiPJ49LSy6WAOzT2I3NjB8
Klw+MjbTNgO7I8IuIMe7q+uElJTFgE0d9awLNTwKgxSyWoFVSa1fbA45Gh0stZ2fUy2xUnP27J3X
xCvrkjd6We1X73650rY+XByfgjVVCkhUQBwGyqf9SRH7Na02N1+hTvJC64j997VqUe6egXDj4O1f
KP0M7FmH2h1VZ3kPaml2lX5T8bLDFwUVIKnAR6mnRkRiyXZCxaXBZxTdF41wrX8NaNmQqspdtKNV
jSzyXS6v4fg1NR00Y30qaUHF2R/iSMB33TZolwwBMiUqhyqYn9HJZSH5TKpiTqlpqAcvwRZQuAYn
Tc6+DI2RfZHizpK+QHKbtyLYMCz3eitIWSinTy4fL0/5sr92HPFrbVNigIQ2E+pswv7UhoA7qf+3
KYCdaL4h88QZUnkIgMv6s919HhoYhzQTZf6Onm5zfmOHsAZ9NVcQHFpqG+BQpzG316GZzuSfAxQu
VNFAr0pCPI+A3+/MrsFhDKCZXek2NvuFe5DHVc027iFE9PcNFuUX7co/tVe+9WMrzX6jH1YX0+pD
Wduowc0I8JqUkmR0VPef4/3qumJd/uayv2gz/umy37qkb6s+HE3tQd8M01eiziVhBGkga4oLN0cr
O2ULCvJvrqv+om0G6r2taTTOAJ8r3x530amsO+ztYorMrg/ZgWT1Ojg5yIn65cZ2YSS6hDlU5ZbX
vhpX/tnHBvz/49l/vodvz/58VlcE9hjyOsozgn5PC/I5nmSTy8igtPybqzW4t+/9s5+v1vT2fmoU
GviOH01EhMCt7oNtUI3QagSJJq7z03CfKJFKQgmkf2ERxuyivPf3l/8VHOFPA/6N3HK+Xl+Y5j2L
aSs4pjm9DHEBFx4soheaak/Eocg4tKgTUfEJWxms1+j4qRJtelhIB5fkEd9DTr5dx2nHdVwSKtj9
/W/u8VdNXFvptO2O1oHgZP3AdPw0RJfDTevcOxeoknPIc1Vfdy4pqgILp+a8wyscrCtqui/OJMgE
v+lwNlZXf30//764+q3hrh7uL3xEufhrYMzrQTvDQfk9MtflFwnO/QPISDFpzfXP9ucTxuUf6+E/
Ytn97/v1Vi0P2+XpH+JebZb3f5Rf/xjelrft9bZd/4Uz9yf63XS73543n9vlfwNmHaSSn+ZuY2L2
j80Pc7KGGvi//sd4X0GzPS1/ptL9+JE/qHN6+59qmz47ulsK7oWKyjr6gzqnqlDgTOQWAP3g2qfp
rOd/mXB01H9CqdN+mKcYmm42aJh/uYzp+j81/DdUk0/UGq7ff0Sc+zOqxmx3+BSdDQ2rMd3WNOUb
iOLyqGCQXV8nJ1+QG7fU9aWs+ljbupWmrn8alf4fO8ef2HEaNo1/mrOm+sNTzex0FEzSFBhL33Yw
XVFwqu5sgV6ettcB9GpXvanWwMQUdGAVOdENEhvCar/yO+q9b9O3Oq2JjZ4g3qOvu/e0SLKrxke8
0j47B6qKLdM+BVZxLfqL5reDhti7od3DGgNiKgS3KkHSoqfip97DHfronc4PNbiflOOkvYsWj9vO
a9c2yJ5SRRrwv36zLeppMHoD7dxWJ2dK4LnV3oWn2nw7u1KxosXxVfrFfmc7185iiebErCqMXV+p
bl/mWycErmE6/R+mzmM5bp1bo0/EKjCTU3XOklrJnrBkH5sBBHMA+PR3tSf/nfSRdVxWqdkEgb2/
vRYoynQP49heoY58Bytb72eoFSt7FM0FCLgLgkhmx2Is6E4F5clvJ/st69zglMRkPzIzL/s2BPE/
Wfaw18YHFVy39qvsE/EachZvIvq6HtBA8eBIyZJJs7BezsvEGbmTBVttr5YvwvOebZk7J83lWfdp
qDbVMjvga1jBY9+4awc+03GJSlJnj5dswnkK+7m0mhfXOvwzjcIjoh07BzGsHk2nBD3KkcJomchz
uAj6tI51/6cPBpTDRsuv3vUI2kkWPoUerz6ozpQ7e3beKi3FXXVApax7bDsWgyCdzQSLbQ31yVbv
E6PNT5Gex3OQIAwp/D7cG7UeZ8PpCb3LvVoCH23vMuwsId7sDi+b2IA9S8+2DgXGesqlRJtpoMiU
HJvK91OdLc+N08Gn9hx2idru34r6PDTBdLeS5NSMfgdVjTNj0IqR8aPqRxG700mO0XiCVdk8tXGw
n6d5fgVR17zOxRTsUbtnPRVxRjDpXXOjER8TXzXwjHOfi2pnRj/El8EZQyzN3ujAfaqLZXpr2ix4
tj25c6rTHLfq1qcxTe7ChLdGSrCZoFy3M3ztUxq44hTjcdvLDghW6cEffLygOz+OeWXO//tWPj20
2lPlPc2y5GDvVOa9KSga+kBXvvgJ67B1631Syt9Iv88ujq5rlHb7aBgOypcEuAufEEoWgdSuf3sy
ot1SSsZi7Dq++YhA9iU0BUr7BTU8tkjX0adlMgGg80OL4dLGfCWt9ado83JflMZfh3VpwfNS+DNl
5a+5xWjU1J5/nko6MUsSs1fXwWkY31LQK+cZ4NnZw4a1tXXxnkXJ3SrT+SMvCMx4IOw8IwaIsnVG
zMMYd8v9weG09u3D7BAqcqPYvOS9wcuRUSwOaUu1enAuXbtuq5Ra3zjM4gg8W+JUYAIniyZ9hKf1
HMw4G5gaXlZt2G0jmHwwqYqDr8t79eDN+mXww2ADICfowf/lRGYvQDEyGtna0IsRnvzbDePeK23S
N6McntMYQlWmxKvqWwETn1iITTdz8NklMWWR18OqL5JkrUY2iVn/q2VaeFPL+Y4riWEoJ7V2E2Sl
Wpr3Osj1D9tKuesnOie69ZdnlKRvbH9b4O8uUkNlIVRprT2Y1uIL1YDnwq5a2hRfj+32/+/l3/eK
jswFzlCCUJZHRV8MZiOEql91rF8sdzBPMh9LOHVJca7H/A+/70s5CXma4HisixbiWstgaStrmvtx
XGybGbQDiLtTV7n5QUv7XgCmexuYSmLlobXLjANxEddlwE+cnaDa9Q39nozFcVXV9XAOpd2fZyfp
z95Sh6dGwIDkv5WyGMJ5vMCqXPVLz2RJUtEcnQLnXbHo6dH7nKas2OvY/0proNSSv70RUxR+V5HR
G7DXHZ0AgkBW1LSHZm5fI08X13C0g1U9oKXLutK8+j4B0KaFg51M8SkN5/ZuewAaxiTHPRWmm7Ib
z7OhSFz0+hsTHpGdyZFPdRuLTdhW5FZmrzuXavgYI5jwBUbrJ99tydCHtBaAsNDe732OtoWTvdfT
cHCzPv4h04YH3+JtI4lRu+6rz8i3OfF6rjrOU9WdE+yWw4DYtp70crGEfElseKLxUC2XNPffTDYi
NvFD5zkOfRJli8Mp5LGmZwHfg4wlgSf7W5U7NH783yWm3g8MtYrCp6BFHy7MLg663jsGQH1ZwsaN
ZWkfMmF9l45TvuVpNyComcXOTcX47vj1WzmZ/HeklgzfdV3fa79jXrCKj2OS6HPr4DtIvEK9dSYi
uJV73m89ZCBAtf4L6uuBl3sqsPT+7mb9k+ea/1YuwbLzysXew9/N7yJtKO1OERy8MvqICo9jbVNa
d1LRElxsbF2LxeNpWoXekaOBfap6jtKecn5A74EoUxOV0Nxz1wmY5WdLPq30lw4Onj+ekihDpTGU
xXYAv/X9mEUclf1zGlyKnkl7zhz+V+3X47vSlbXN57zd/PujqAM8DwVJv8JEm9Eq5cu/l9nFwzqL
MFiFFF8D6TQat/zYXtTjBVgm0aeZBGHupjQgBvVinIvj65XTuOR0va5e113cXAKWN1gk8qftgHLt
i5RGjW1+hz6NdzvY+47xLnGs/Mu/r/JJlxcnPwgWGOkCBHLM6F1bt4HeUTvNYQ7gtAElto+q5bO3
xMG4bu3eeo59UKJh5d8fSs5e29ipPJHdl3m0L0UBxq4OrxpJxWuADvvgx91nqDL5H66ZY2LL4ENl
1DN662sGpLxJAHlfvIJEQJFLsU81mnKek9DNevegvYGmp5zIH+vK30ZVMB2bsKcixsqZawUxq85R
C9luuQt9Wpel7psbGJPjggN3nfY+8FzebZQXKHMg6luSMJjqD2CEqO36RX+A0ZXtPZ0tMK3hrltT
b98xPPRb2JXi5HbtcHZmL9x01tLtkohYSGtRYzW99P/UB5fRTtHB1Boh5j3/ewkL+TG5tKFyG6y/
WFJqd6MTXQYO2xc03nnC47GzG/oFwdR+loqirqfcH0D4ftY4D3A+SD6HvtzygWTmHHXmc/x4yceq
23h4ynhkyWA7Fozg2mFbvrhDPR6zIPj970/Kky9LoRlQXCjhA6YLf8Isf+4BfCIj8D9GcM3r2qj2
WsSSSmUL8mzqu2PZxOPdGzUd1KlyfpWi2iSqsf+O3nxOANfssgE1b/1A/6pUtW/Wg21Vx1l1yyIZ
79oofHQNobKOQ5Cv6znFx+E40Lybxf3VN/O1KIqIbVvL0I3lBdclrb7dblp2YpqIvS41QaZeuJew
nNDFu/YV+JwAQuhmH0Ocm2PgQ+zqjJxf7UgeAltM69oPGWN1K4udm4IIIANxdgUoVKtvzDXI1NfY
BxfDjva1Qjr3Wpi+2tTghNcdWWWbz+hb0LvhcWkSVpMgq+89Td4qLW9l69Q7XfIpc3mHb4839qbb
qllFbkMTfBz12co8fV4685O7mFmeMKoPsO3OZbqg4sZwtJkfz6m5EJfQM9FBV5m+/HsxLnkM4+JJ
ytDtKlx4VhZTlLeC5aVL5WYw9NQqD/iWZ/iQToriTG2P23gJLG7vlCXN+N2l4Xm1Sapquog4y05x
6QBaDtOfoJKIeWddcZMt7e9YGcZxY+9GyQHh69gcuZj5AS8IkHk29FEXbEzqdgfPHn5NkWtuOq3o
TPnx3Rleq4ptedd74U538jT6jfnLX9nGWZf/spGlgeJ2wtdyygTOvJw6vk+hLLMVneSg6rg9cAqC
DDXHJFXgl0Z6xiqNiev6wD+zslWfjdO721Ql3baAMX1xs+GvN9nVjQMRfDoeT5FMq1sTtNWterwo
X98cHZnj/76VxSXaBod8Gu6HIzB877h0nTpUFgclpIpsT3lpHMF8tguiNu+8+aTEvxBSmX5VQQ+T
uvgP+ol6xdr2LCsr/0JlSRE/4+qMpGwzh8nwImVKVUpgL3W67cE7b0EOQ5EE67sZusx/VVD0jZMS
SvM8+960BGga085/vvJ++dVlQ/lStUl2VG7RriOZd19NXTeArpb0rMB374JGMaPlCb4neggCXLJt
jlURWBJGRg/A2UcH8XqsXWqjhqyndgdnX3X7qsnNLZpcfeNZE8PoiOnr1e3CpjJddvPjBsh0P5EG
emNDGz1ZXcyCiHbxKkeUua4Hdnjsm2WdOm9B/gCvizlgODxjXE10tL9k2yKqmkaX/S9bAaHlm4lo
AvVGBavcaexD5QW0GUyCGVCOv6bQvE2Po3PCQgZL/BjYjvijSjQ6Xjn/8moCmf7ULBvJp2Nb+RmZ
xWSwXrOqtNdN6ywvc+k3Gyv3RojiCZDBMRL5dkqc/BY6NYkAM9Hdj6pljyFqvBYGjjUMdyDiPR60
MtGMAZgX7invpojgeAWKFDcplr2be1/NDJ4wN9zJ/mRD9SlsxtDi7BgjJTmNjn3qQnMv+3naiQWM
cDA37jGk0+UXwnsWc1+/UhbwdrDEyEdE3spZ0mxngbF7CidgQf1QXfNxlC91h+LYDSki58oPn8fc
P44DYPYicDL2pskPv0jU9xKoNYvbfzys+DejkUiVh/95rLZOutjsqyraTnUOpTKiKV3ZrbsRKZNb
uctWp8FsnequvHYp5OwwDdp3bON7TrfFyzx27rppSgKeGX7reMjMO6g9QuZlhXc6JFHlDXlDOKud
97WGt7N8zwF9sUr4H33o3asuIGmOjojpgvFULIyQiakjF1zXOBvqMsQyYH1N/nAoSyHgw0cOBz/w
k4NFW6b+q93uM2oDAnmSk2Tt0hAfaa1XdfqfNY4vHGE82McsBvXV8s+q76OjdxnkoMhxZfVqjkNU
pwp+/TwTQXIwwfidfckb4qQesrZN43ifSH6OLiUgwt4cbLrAIfHHSo1GCPh5osMT3gYnEJR4yw/n
QX61GptgYrLQ4uKLYAjfAxB+T1XTMyM+2C840M72QmpNIZR8SuS8qwP7lrBWAeJ7W+yA7CKtPriR
xCvp+8vM/ICVksxvdUtUOqRPG8W3WJo/TpUD7igJNGQ2BGAxRAczpvO6a5Hadd537hm5aoWXrfRA
KrMoxdF1s4T0hLzqoCFr+eC2GpCYxgVuosQjlQdqEq1H1immRLhUxazTdTHjKQGVx4Nert3cWvam
+9UTQ5xj4oh4ltq1CVTBIUZ8NUt5zxfcrH2KtNnV1EbCxln3/XUooc0BH70Futag2sezm6IS6rIG
E6VDk82ryBSVM2mdkt3dSvGkeWqoeUD+5VrgI2r6ptsO0qF3YjVBffz34sV5c6znLoaOtwkXn0q7
JE5tNY7a9GFz1n38bkTJEjzhWGsQ58TOD2vkYjYgj5UXn+WS6lUpuqNqUJoOPsEJ7eDqjA+2tORB
oR2SiRiPCefbJ89p0dxjh8uriLhZ86C3AnAf/uuG/FsY8KuL3b0X+XyLdPgWy/E+U5B/8mJYDpZg
kmfNsec78A0VRXIo7O9Z8Bf/oLWVr7yiYEq6dQ9FKkjODOR1Zr03nI+eOr8HVCyjr5ByCtzDv0Mb
VeytfSoQ93Jut5TIDo2eX+e2/bnk0Q3q40tmmnvM5u7cDR6UpYLlwTrJoVmn0XCuW/rrTWLd/XHa
6R6zUTP/5yzOh8fY/tRlf/SQ/qn4xDyNxXx1oCKuYieD55duZg4oIIpJBRcuArWE1E9ow3ftuvot
gGq8yiKf3n0iipOoe70VjfueTcFyjGdMQbbgAgYlElvHQ5BnpcCFS5JWQjNB6zq3ssnpqLIqCEM6
FN4rWY5gJFwx1HdpfoUVjbOuZBqAZxE3sMlaRB68tcpd7rM/b4KCiFenoYsnfUdyu+pJera/iggg
T9+Ff2sru4ApPIZR/EaNgniONT4QquRt5qaDe9gW3nqhMWvc79gu1dous9+LGacjEP6/sw6IIats
WLHVXwqgx2CmiTBJKjRd+aPMAJ3zYPuMRIkudSLKKaQHOXew12n8gnfmWybxuO17xIqu9VC2yL9i
kQzILPRDipxM2xLcl3y8ZFYN6sZ4P2fGeSfI2GNDkE4W9ndT5TXGWO/NEp5zdvRjRoZ0qNWGTIn3
fgvEtn5C8Eeg2g0IPnrds6R0z0czJ9YhvXvoJDkSrwV+Rd5GG2osPXzRId84pfdj8pwvr1IVOG9y
10GIZB1D7lMbWA+jEh3bxhkvrAg1/dSt25GAkYSBAWbuywoW5ShIvnVA29NufE3s/tJWhqFwqwYe
E7z780LoMPD/AGv/07nPpeQGxEuxd9OTb5z/mjBUlBKs6Ck0/n406uyqAVLB2I4voieM5hvUdF5o
WDS6iXgubsRiWrCHeRTj8nxcWZG9E1QDn6rSGnbK7eetpcNDBSOCBUGZfaDSl1KTZi6zkcmIslpT
RSaNDWXa6CQ5OKJ1TmpCI+G0cbzCWfz0KISOU+YcF9oTT3VVWDtZ7NjpcgJyjnU8Xeo+XO55NZKa
mmMiQW3zE+TxGlUHQ2zWmPFI540KhQ1bAj0hld05OgQzG9IQ6bbVkxwfSADAH6eQoLufo3uhIsUh
znd5p1sQ34nHwJVqGWmaiCwinszWM4U2tF8EhFUi0jXcbI5NA7HPKWNcwDj5WqqPKW3jLXDmFytD
1TyNxMOWDMmAsUuxt2i9+en0W5SLc0ad7D93AD7o4xy4ifZ5TF+wp3F+inPgYT3uSO0jUo3YtB1r
b/6RuIIjOr/1KvUbxEiqiFYDxwJ39EEXZv1068Q0rGHi2puSitnOihGOp361KQHKboZUXoWJtk0U
YtkU9W3qtqooj/kj9utN23GaaZO73d/Bmd7kACUw5MnCLv9PVs5/IjkMKx4uwYqexX3MsCR2PVN5
YUdyhsbzE5vhrV3CWLX9eRsG3NWdVnLn9cBNF+cbnWxybudXE4s/8eD9BdP40oB2dnKQT1YQMoHn
DucubOyzb1XUixYDn0+DaI90B13JOKcAOjsbsvGlt/IDUm2i1VaYXBWFr1UkNJlG3/vWZVZtQzar
s6PAly4PKypYoaqioKwDyyZ7xq+ZWUhJuqbZ9UERrd2oZ7qqmp3VAxONSOBMnZ3hBRofGGnScJMu
MKZiwwBNTjB6gRE9SRwCi0O2flSQ4WqngF6FAdgrvO+kEEB/6+w7YT/8VOb93uvH+DjEzEc1FIez
YmRX1VLMHQpCx+k0v0xhzzAKQxuK6tc+GChljxz3cFxJh9VcF9G2ygI0LDbTGIx921z6OlXh+uFO
xczuO8T+1Z4PdbK3M/RviRy4qce6eHbnhiOIV+BF+/fNVKUOWeeCVZ22c8z2w6lKQL5Ov+4XpU/L
6PY7J0Gq1HropyqZnTjK089JnHSThv150GA3ok4dkWrAbJ1dHgLO/IlU0H5u3emHiOROtL732Shm
KI1D2TK1x+7T4iBzWxZsxSjguPlnG23vYC6xEQQG0/rCHjY9ORnuwAIHfBk5DXTl/hedmmTtVMNW
+AEW6iT7VZTJS6ALBKsi/xhMdTIpU2padD9mBduPCMghflx0yl9PCE3ibSXvGXrWgwHGT8WoyV6C
BCScsD/8og3PHruijT//tcWndPJNR2F2HaScsCeTricdfCtpdstAVXwYknJTZ2Jcdw8teetcISwv
T2M+veZ+E68Xu0fQ1fvwLSYqnFShxE48flZvmM+wkKS5yXCsu4FcQrmJ/DxYc3CjBFY6DCNKHr4P
o2HKruWkOnXKWrDsSZ2Em3okOFgxNsy5FXCZA1Iryp2bq9JL5jj5n1YCKEnNw8Ndyj1odXhQfi5O
JdawVedqBoqXuX/rZxQmc/UcqmG+5EhRTn6l977x5p1ViXI3cPRaBWPI9HHM7j3JcLyHGUDggqIK
HEu2ZJ7+KDIObWXSgJpTfcT5Npq2bC+ZgVQ0imaZVMeoYCxFZRcEQZo2W0ziq348E91qwyz4lr83
rhFOhreeKvfNUxwupeaS9F1y0Pb72Cxgw5aZdTQJmE/IXNo6dnjvaX98hzZl6sKM7hHv8kfnlNk2
UfG3M3nWbg4LwFBDa+86N/zP6/HeTR6X0oedfLOdcOf4qr+HsenvrqFVCMHdPvz7Y20T3i6K+UfI
rqkZEEuztWf/phl/TD38xNZ3TjPzpRfel6QYpFH0YhUrL2C9ZBM41yigNfQwrE/uJSrH4GgLRmgp
I3Vrjn/YLFB34KvGJVG66z7iKWoBOj74iHSbGsuedKp77ZjlAiPbeuR2aVB0V5Uw+1u3eBO7uFu1
WSPXfe06599LFo7XNgf1FVF5BXk5YP/R2Uc1eTtniqxzmatLGjXqGHAdn8I4si8+hdqsXOBcyoK5
C7epXtwqWLkBDZq6K8CX+Jni1Ifp2avMTsYtDgcXr4bj2sUx8gSL30BnEhRgKDlEqCph/DUHSe1N
nK+nFm5d8RgMnEx0EljfeUMbqnQ013d+PH/hnRhflw4Xs3jAoVOZ7ywd+KfGyVEmybm5RuzCaeq9
VE1Vnopx5vQY59YuEnWx6ioE7mq2aCGwJ37WWmfPdtp/xRNDSE6T5kSyy43t6ulHmJnnnIMxy3BH
Ws7COsWNgLPtOavmNf/uxzAycWJZzg1H3c/pISz12wRWfSutgxL4eGceH8VwHSwa0tiaVsHvAtP8
Zpw785b1HTqeAKqhFRTLbQ4l3W/x0dcBVAk7YxK1mfr9kFHW1EdfP8avGFWf+1vMtb+EC9KWym2s
reiq0zK3MQo/pLZuxsOqafx7nGZ4B4IW4UKd7IUsadREyAPWVhzax54eiuJHrYSg1tWkUDQmuwPF
opO31jPNabSd+cCdzKpqKMZ6uXPEbnrrcn/adDZ5Bp3Kw+AP/bqKrGab1O/SJRjX5/RqNP3eVyJN
h6rtnrJA1ZdcCHBXumK0aZhuaTw6m2zxzbYNZHHtE4bDvQqnW4uQPF7q6xKbrbTDX1PKIHGEUmJt
rK1eaFtH8/g3bStFlGNK9rULRXXQsbq6keHaul6+K9mxMSZJh7ikzjAvZjjxaV3jwqK5yAl+peuM
Mm3IKE/W9z9rw5ONylu4EkVtrrXp8LPaG5+65ZMlGm8VPFpweSFfWqtLr1MxUA9aAKVH+1gnHCqn
XyYJj4GZfloMrihhRVcvjOvb6ImNG5hwRQHraTAWZJCoBkD3lMRVdGsa/N6hy3FZye+44SPakvrY
jL1zragBwQPlMIS8e8EGaeS6KOKTqhA82onS7ImxOTBjTrvzmnY1Tl68HiuaB+4xHxiAN2GEkSoP
PnnyFcDVeShFqBkTzclwktZ/foFCUE6xvw5yeQpNgKatQao+MQHGIh5EcbrLDGMSraP37UxOIXxU
EqeHzW+g1E0napUv6bQdHPzHvceEYC0/l/IGDbxBVk1jQRbWsReVWKssPkw8bv6izdyqmd7i5K0K
W5jt5DBYpj332SsM46obsfBvkj1lnE2SlhCKg26NtDlMrGA1t2yxOtQlMPRnubUrBQXVCZD1yPR5
Vnx2Et2Ub6a0+xd3oa8TJtROaCUBDDDRNfATsSqaTq0zQRnZIiryX02haSlZqgyNuzOhBhhIvoku
xeiW52ZO1GaqCiLmGe38pXF2inLkgUXxd9KkX5kjODPw0FpLJ6jXjW08Om406YLW/7YjUAWzwzi0
1GxjfQO/Nq8eVoCQzdhUHeO45aJzPiyd/L9o9kjuJNmBcMQ7VaXlIGkZG4311QsD9n0OsMg5CwB4
PV5q5aC1qrrpZPLZejJlgcZ5nJwtHb6LC99pG7bZn4Bbh8IPE5xhPGy0gL8YSf2DQN/JiRqDac7Y
Gyu2zXNRz8AF2LXOerzMI6iamYdwMfLRi/pHlSxf2i2CpV/hJAfsTxpKf98FbDsJG6UZyeAWsRs0
nmKXN/Hw4s9wNeh5JPuBixiz8D4FxKueLWX9bFN3OLoN8Yeg0sf+d6ad8JSyudtkONGf3CSP8FJX
58okHX1Al6Ctmuzjv5cqTaB+m/FnG8a0qzjgPtEYH4/Fo+xALQOhE1sMj2lSnzPHxsRD+Mwj5N92
lxk5xJ4Wx4vJWXsjPZ9OD4wUlNa8o5Ni3ZKQY3Y0hozRXLh6UJPDEa2UbphFdBndCps3Tyn/q6hY
0/3uJRjIBmOiEdQE7XajSUpuRJHaT5Sr5JmDFXuwYGH4gffAhSJEL0X/aIaGFHddbV1rfC7SiOC7
xugeiLWPBhFNc4+QPJXq7Ps62P7GBJH+zUN5anvPnPwEnAIF27d4YKrYVF576vhU3u2fuW+ZfV2L
d5OM5sOt7B1PpfnVWYafogvLM/lN0ExhsJU15q5iQW6buemDPt38JOm7WoLAfbYfLzRtupVvTwhS
nIIZd7Zcm84swVX21MJUCYx3RMOmll3VtMz4jeJnRwFpXSnIuQhcWWD/iarlQ0A1hSvkrh/Ke1xF
a8qOWa3EC04qUNDp8p5yBZ50FdjnoO6sjQyR7rABg+/VWkCmPRGda3oJq9pG8NRHkyLYZt/9iTbq
xJ2+nnU4n2iM6tO/r0b6p1sVW7+8EL/YOO7xoCCVTLAkRRMLa1J68aof9HYZ2Skjklg5xvrluwyM
ZAOTOIwTDyqEUUIu4yMySbOZ4sc005C6bFB8/zUe1FmqLjta0fLHDQO0JWGyk8oBJ9vSNfas/H3s
2oyBYca5+2gTBVRJE8d3f3sBwwZW/+ryThMkjG8Z99SuGD5jPZLALwxHlJTzJLac8TySHeDoBuVi
lPm2FXNxs3gA5ArTyyAQwU2naa7dL+Mz+WHTCDBFg0jdzoK3Kk0NQZ74FHDkQN5MeqEIq3ZVacvb
el1F3ILpz3Ci8EYdnoVfnu162mIzYoLAJw4x22JX1w8fWKm7tzSBsDW28V6EfErEgGuXONY5dEZ9
8kTN9qEQPLYihkvogdO1ZHh21ABleqveRmN9CLLHIGQNqGiszMGesh+mDtS+kw0QktT+mNhGb5uw
uFvWzEhH+PhMkpRaiVoBDnA+le049656kiqBvZFn37Ur+aJV/V7PzMKqxmXbhq3eIpEdzta+qucP
Ewzlccr50bOqGTBSpQvkGdLArSyW+cWfRMd1zKke5tUhL09h2fMc85rwKWkStaapaR0Q/MinOah/
B2R8+EyzF+PN9Ne+GJjJ1q44hNMD0R1zsKYZdSSyVG3chsLMEPHrjsaM65hCGBGxir4NgiO0S3Gz
8wNG9fqiOQb0/HzGyKf6WEWp3C9Bsm5wqnJkYI7OPvpy1LuSLPrQVlcKs0+shzegWox0NcjRHV2s
c1NBsp6TlUBgtomKLHxyMk2pwWVQYiwmD7JUNV7zVj6npgQ5JnKua8ylc5py5zfLI+GYpI8Cxpbe
9DePq6OqaIJnscWkKECqxUzQZVT21294Nvls+LNedFfXC/+E8yJv4j1gmWc0n4dslVE+GeivYxcj
DlnUe8MUz5S7HPKpFumgn89LRLEj18PeVnsYdHCdu/ZSeaBzZrBzLjdy36xS2XUn5NZrvZBPXIS2
zqzQnEYqOfwwni3eeIt21cKSlmbpcp5w3HoVsa/AVt91MEQnyt/zhkbvCWIYVWcxpzTV5r+6Tya4
P0t3LQBXLFOnLyJj7FNOHkWBZISy4rPDL+mrb9AfgZbXrrUv0byReIu3uIWLqSw3I5lplEG4LQuM
qNWYwadJs9dmqf1tuzxQ6l5xbun7OTULTmd7DQ+Miatiy1VsR9mmTRD3JCqZtgF9+3Ka3POYvY80
U6eUpmOh6c8EmS7XTRm+RknNuS+aP8qeOhPNmf61qR8iTIToTEtGF+RGP/IFaxjU4U1jELiPA+9s
PxabukyfhfMpUaUdcqtjx094TsXzqxpIGxZ1yKiaC9daZ+FBL9JF4lMNXLZHHXrob5Fdd5tyspoN
CcTpU9v6O6/rmpLa3G0iLpDF/QSqix9Idq7TZUtvSe9U61Gg9XmQacxFaSGek1Doo1uoh5jM7VbD
3N/HokB/q7jb3AEoGKj52MdJXiT0YKZ4+kiT6ctnI7vm8At/KJAEnSVc7Arz8GSuNilUdoUtKRVr
udG3o0QX/p37AUSSPbfrKsBunrSBukYTY9yF/LTmOXx5NNEaHg/rpIk3vufWpHJ7BlyX6ESY67Nw
39M2Bf4kwaMPmuBWEexK5aVXqcJHTS6lnNNu5sajJ+YzPKe8joRjTD6xtNwth/UcRpDXHczA5hpv
xpY9FkRbiyky2vgFhVRyVv9euFH9S1ZHf1w9qG3pz92xCw8wg/vu/zg6iy1ZkS0MPxFrYUHANIF0
KbcJq6QP7hbw9PfLO+zTVpUJEXv/ml+H3iAPIxNXRiIDnY/9Jvt6CKuCcIExJ/o8bm8IxqwjapLh
kJuQbdD/VJuT5+1k2bUZuuOYNdcmcfeuPpmhUyWXIkMWw07YVIJDrf/0Kids+hYbnYnOx1uG0Mmb
Yedl3t1G73BycAlRrEal0zHVxL+0Ld1Dbynvatb93+h2D6I1yZOrYHHjLOe4u1d49qZOo1oxEuhb
KbbzR7EocmVbYjikfQ/Xb/Ob6rOtE8Ex50ZNzjt1YP5sgiUn2coEG9OhUU7vUwSNpNIEMC1JT+gL
6QZj7OjrR8fTDrnseg4mE0OMPYVymS/tQBQFNBpniZtOF4o6ZToam2nFEF+2DG0aJ8N2iuNnEY9Y
aLOVRrNy3nVKUR81mdExxQcuKtxVpn1zrZrkQFrrYI7jbPxTlkEFHXEPoog2S1cz2Oi02ht8K6hS
vxYuWaI8o/9ET4SQW1o3to2t7eUELXr0eLFx7GSVPuhWT7thUcE/EwDIOU6sGgKTMFl6bVN0lc+K
3+9lTzPdoHl7LW+gSCqeVcmdTtUsGX9GQt5faVqn5Fnr1btKs21UaVpwKKIy2fM2pGGqGDuy0l0e
+kUexx7vYCJL3LEMABtnwbimZ5Ra5EMN6iwHYkXK+lmJ2GRwgWZvdALvs3TXD8TMsEOgl1ltDLDJ
vrKA/9cynQNsENm+yTHBNuxjMHFEjWi4ZXtZkB1Y1YS0mZKZXMRH2uTuIS3ABTHnSucUVMVnXFpF
7pJJaMykuSwOGCZqai/GUkG/5R25qY8wcE+rqz+ao82lsCqouCHhOEdQEI4F8glwylc0KzeRofOv
RtISU6v8NBko/cmwyfwVdDJTPlwIUuPMJtBL0EyROLgutKUEJehPuT7pIRfIScWxdzAzPH5JpD3Z
92ps1nMi6QQ97aOV3hIbYsZVBNV1SVTszAYZjH6nF+M6ezeMoQ1sCRkw3H+6oTy4Hn+rsJOdq8oo
GExr5aSKv711xExhkBeaRRN1JmP9R3Nd6/e0ep+kOwd6ywKS5trsR5Wnn130XP5qjHigk9jjcGEP
7KQnrqW9QPP3nNtudqCVFQ+0Mm69CY3lOS3cK61rkIMTSWw1hg1Ql0RqXz3CLHizgXM0ST5klD/Q
bv08UTsYmNEX8ZoE+hsTIbxtYr001eozGc3b9b7jl2mqbZEI0bqRGLthhv81u2ZjWmc+uuYhZSpH
n5YZlzxlf0ZtQmFyd4yL2nqWa6XvLZ5DTtoxWOn1Rq7dA6Av64djkfY4glBlPcdgxfzUg7v4SFoD
RlwZcEvvpLu+07bs+vBd+HibB1OdJgTz4JQDPmfT/HToSN/YWkc/dTU3tMTWYL1z8T04w8SnUP1q
TMl6lIy7KTXIHsH7PvWMxZK3KcDC8pAmaN+8vP9QC0NOPMTdq+Px0Q9U7HLPGGjwaSpNVMOOZ1T1
c+bBv1DVF5htThXyKuMHmXbhaohy1/fEZPFq+6UsG5ITUWQZbuNHZkbQBklBqqq+csg8EpeofEHE
nO1js3rt5NxfVg+iADPBEdE8gsjhsGpNFJp69uS4P01vGoGdwojS37gsCKudmcGRP0WEkrhs7Vw7
g1SHbJZvPBIukH8S7doW7cGInGqveQs6wfoei5ma/1azjv0pAlQxmW+3desYm6pFhmjEzVZHBL5d
lPtRkaBnpsXOWUjjzoDWs8Lpd3JuIOvzK3v0A6FYwnnGc0DO9phgeG4Rbmm0NQaZ/bE6iq8IgflG
2S9qSGPfWcTZ5CTBoAHDv1YHs80QeCudQEmcHcTseIXP7UA2U7w+ZLJHK6gz+HSo1fuCgRqx+G6c
yjcjlq+Mo/HeQ+Xj54v9L67AyAtzurthgtVa4l223ot7MvN7hQjfrt4Kq9PkuykpLotZiYu1NmKL
/a2i1ad7BaEm32VqyJlzc2sv3exZ0WgbpBGl04xG9DMVa3ZNku6Eh/dRiL66jdr8sK4EzjY5GHMB
HFOSUTTECYhcbaJNl2gfAVB3w8noxXOCc+mI2cfcRTUmBdSYBEMkgwDfh8KrRUaO8MBEvWQx2VvN
dnIw74ATkcyceY8GY7Lh9ciNR6jyggOdOxot55qhHmb2OvaAk2fESofRGmlESWbthC2QxH9h9QEC
JrKGuPdPhTl/2LYmAk/kYbau4ihq8bMObRnIyn1d0a68NC6XU7wS79ePJ8eTNKSs9nukug3Av7iu
cmXGNLzbKP6rRpafRYSpiMEo5bKJ1WTd3M2sO89ZKknwXLt513bGiwGMur2X084VlKfbWeQuuspH
Q1T7XqqV/mxV/f0Ve7QHZZybiiL6aSZ+s1sQ7DgplTPJttIlwH5iBTb6Fr/JMHQY5KvOLQPOSgKV
ZXvbdMT9H5WFee2GMpQmWFNbCOvcfggDoUBaSHnCfvU757q5dcaUmL+xSra2pv10Bv+RrgYjyM1o
DQeHPAUP3ING1Y1mNiQbiBm51/JmuDOnMRAJCTLdHmfZ+NhgH2IdSrYijoClIy4PbRLc305U8wlh
Eupc59yzyft6QrZnWqUv2MzJVLPj16WjcLp1479yOPTZr6nDgLhZ9V2RcLWMM9vdwtRjR+5HnohP
wxBYpdxEp4T9TWk56N7CipLbhe95ibsZSiL6GgmbMddQEUO/GxJevxLZx3no4jBz2zhIWo7LsZUK
bTbMiJM80LIIrW1kP6bNPxiVE0Nwol2jcf5RC/kBniNDfYh/nVTInYHgleZRLwlqJ6M84iqVdHds
UZcyZj5EZ103MXiFF4kj0Q41h4vr6CnfR1uHWuY9wC3NG2bwyTetgaImwQjWtcei8oa9K81vLyOl
wMK9w2xUatbLvJCCNgGCbcpyZVBSL5a+4mKpIo/H2z2NdvWEivCdFtRkYzk6lXwJubrfi+rAq3Xv
BbE/Ou+OCAc2nPBhaBtqRu6nikASpTUWdVMjEuz2LNoyCqdkmLdF9zDBfN7FgA+oJ2+6wm1ojsM/
ektDyVNc1q7flywkyA7mf9H0ZpomRVfrqW7HLy1Bqjva6XFW+IQEBlMIIvnPyKL91NTvDpiF4L0k
cfc+3GR6ZfsLlhT4cue/nDyzceXyMuDmM6JNdKMJ8RsdZwprIamgeWERdxVtWww654Znfov17U0u
y1YV87FqgfH4cFG3WPtuUngeZrQ2fe0dY8sI1epRWKiacEW4EGYpn2rM7+zcx+bqB2fCQyOyVyfr
/vqkaQNlouOb01Ah2Gyina3SHXybue/o0F1s6ITmMZfTnzk6Y1jCRZnxF9LYW7ssKLhagienciDu
k68VkaJ4SzgFLC+DzzH6dzmBcBSQLo6bogrIEH3N2BTx2hC7Y9JaEyMJ4cVyiTRlHAlXJZ9FT+AX
Q7cMyhrN0L0qmkHpqJU/g0VQ8CK0H7ZbgPKBBuQSNTzCA0CuO4NiUR0vaeyCuQ36aHiQrvZ8/0bW
ZJWn1Zqeh39j2Q1bFnXgiwVNrtP4rNXmqcgYH0WfGrtc5CcFsebrKUNXNfM9RdWj1FdwxRkTUb5C
vEUKDX/u8h6IJyhJFX4664S0va1PQ1xQAjf9ArCDOSyi3pfLLk66aIvn4Dq7DZEhQ3qKFlAVkZth
h/eHqwxThzdNaHynIDYWwlhX9hfYqH+W0x+GkWxkIOszgDZKFAl1And48daKl1xcpjl+q1cGfpIk
pJrfS7GS6BXbobSTnmxm9AwGnEGrYMMt++rC5MRi2A29dqh6LmQrS1TY9hMIXJ78Y/EDEUFDs3Et
OtSWLvvWq/J5HAz7FT6FhJ0DrfTiBd/kQw4zsS28tuO2Sa+JNTSfS3baMPjzhSpzRTGXB/WQypvb
Ii1LII0t0UUbzxN/luyYzVSOzm6dbf6IrHyJmDsw8MH7lZE+17W84QJXXAg8o6yYP40FIjV6RL+0
5jOG0W15L9YeOartxrWDJFkx22W2wYOaLPvOQQJsjTNlUvU07rKJZHHsBntEzNvSUcM5pdDAiZ+r
aHX3DsTsNtEakBke4GVCcdAiEht12qXKRf2x/s17LwODzav5sDqMXK3F4lGUNWeYNb9Zmmn5aWcs
+1bjlXd5I9MxpoetTD+r0SWSR0+KA88JebZJReFWWYPilhdriEgilaNLLNnAXkeDfWt77k231PMg
+HFR3X7hgz3ImgFgcscQUiy6mHpD8GHMMWyWgH0ZXbmklhPGJkH4NyiHWoyd6Q729BWU9dOyNO9Y
s9PrJWK4GNGE2ZNCMph9ex543loAZ0yJiR1Q1fvWR6SmTxrRsFCT/ybhpMducInJxqqyZxZy01Ot
a2LXV/Nf2kYm8gXvkJQD4h59CGVu86h2LwuH8mSLETEwyvo898xAlILZRroH8F5iLj2bqtnlUUHJ
nas0/nTXiXi9uUkfsFSyX9UHshNgAT0tQzYzkGTuxGRqxltvzMlEnZIvwDjfK2zQh9w6WQVBSG2f
8xFpqKFaqsqwkfF7awkXVJQ+dzo3QIW/DzX2EyAPyrZ8oBvJ0V6ZQzdJAjiqqQklpq59OgKNtOtG
p0yllyRqs7NZOy+mg4rBAaLl7ehPjh5jziutu/zHX1GfXIp1/bPKQEjj7jyqnEtRvJud+taWwvpK
Ypf4/1ZCBVeGETgjvdraiFgAUyDW2f4yG8Bajux3Otv/3VfTb9tFbuccH3kEChF2cMYbleWvi6uN
qGrk1YMiu056fFws5O9aY5Ourr8l3mDutLlsj/rI0SvvPi02Iwyq6tMtvlo+iY82Eiw/ssPBTfhj
2zb2q17c8tgpt2nB1s9wSbwjLrGb3YXp3Jq+VJG3m0snCdyUmMhiGCnW05o0rKRxEEMlA4ukVhCI
ZFcK41ytKBy0otVA2vU51BRZZ+4IVGincb1LM4YqpqWjGfGNqXg4UGs+PCFnwLvjpjzNoxtmApTB
EWQbDkiTrBhz3wQi0DrUsOZq2ccTO4HhYTA0CQxq7Kuer+ADDRtHsnYx15TjV7NTbDM3e0PBcf/w
lmEvdDPetdoQ+XmSz2dUqE8lxrDTkBl7e0WjaSXe43C38jHcUJmEUedQ2saP3ZDYD5yf+frdTmyn
xqWG8tMQm288riCRlmhK6VdtcnFJc/NlHgHf0nx+6EujvY6AA2sudymzxm8EV7DpPNmEfIQ25gcE
xaaKxb4oEOeZSUyyRfvHNYQdtZDQsklKwig5If4sPDKyS+TrblMFTQV5oOxlb7l8oCb2iM5bGJUN
ix5lgz+n2ZbHGrW9Ktb51IkPin8BmnJe+0gnl8vMTXcXReB1dz4Nw8I75dv/2a4TM240qMxwmVPt
boU9GlgQS0YNAnAbYbIPw+yYVb831sULmtEgOmpt/1lx92XNNR4hY/1O9WwJovvT40mgdHOKPwFZ
tKOjOVpQ22hWXZztge0CL3cuZ5cmm2vUgf+JugrHRtqX8av07P4I3owHOm5oRIWD3GEpI33WZh9O
u4heCMxToQMlXsWSJZx/YQfA8VhUtRsKZR9l7b17WD9T+vDKOWlPSymJBSISCp3EzYNYAf3X8os3
xB5IGotw6X5OqRudbXdX6fmyvQM5nWaxmT6hEouCGPLzrjqswhjp4TXFBZHl/K9dBbSd5zgSsHsH
TZbsk8KDS40db1sq4ohrnTqOVp+OSgpcuJ4xbog3CAdzFcGY9cTQYumdLTGEWtMKcJT66hkYaonR
QCsm9LARy5HJmmdiLBkuCLnvLJZzr4vCHNV9YAEmICeBB1cWCeIzvI8eO/bDGpv7qP3KVWE/Sm15
KpBAB2jQJ1w7QZKL5yJKSM0D9O2d5mDHMxNaYxxd3f5tjfXPsylpVR5Rkz8oAwjxi6115w45EZJ9
c4iq5Xmx3fv5fliWEvajtU5FiTZNgaDN2YQ4HBBgv1oIdGpvtMKVODLiErIzTqjAVDl82yofxqal
qjar3WNV/Pu/8tNWZnUBUf/jCZC+RXIS/7mEhLsOTaI3jt/Sqend7MA9UC+TZJvCEtg1BjqeOpsd
F5s+23IWXVaCBSoPnSJzh7pYub5D/vpq14MTmikbkqOrP82boaA0I/XjQn9VHe/SZPAG1TktSjGs
cH4Ei1OokslgcZvuUJqrDJ1C+yiEbR+ZdDFQt9xEuiVSvzFnAeneajixtL/IrTQ8P9aI5lqiKfPW
FNnHRBosQiY7NwA8nQqiddznEwGSxYRY0x7/yL1xQpXKtxWJi5gS5bea9YQwF0wVxi4oUCK3pKy8
mobY9/HQbmpIobCfQO07rP4B3hRF5QGzvZ2gBgVsYvV7wd9HfmmSOaFRa/O7I5Ob93/pbwKdLli1
MBtlWyvP3/o8e0GYhzynzhLfhU/3ywzLiSr02C8Sg/iW2D1FtfvLNI2gdm1Y8MqeF6nDrdC5xUOm
pdnJTX8qIL6gQpUZtHFlXlDww9Bmh8hsfzN0MzfAjxHAk6VdIhkYjVwRWF3WVx5iZq2U1g6QHD6L
tvMNiFtEwSlxKlH33tXU9aWz8BfDiNCZoJEz25jST5u2YB3Zhhzjb/g/GgDsCjvKqgB/RoC7JEbl
plz9GxZLBu1dT1SO+rJvYvvS1Rg8miFsChSAiVtMO6mYnN0SV3L1Cv5gn+NG6cGsFaOfl80NK3qy
hTh9xbBu7RytjUOxti8cL9QIs4AGlfx0TSjVhGVhb9g39FLRFWnPWqsV3RMTl4d31V7pnTU9ReQG
j5JvqXtiSnoYh0AwM7H4Ic+1KsT5XXFo3FqFRaWtQQTRDgQ873I7iRDvWCcDW+EGS1O7nWv7NGr3
gFk04D1BIePihQx9BCqLegmQ0yDWtqK3ChZ5P0vCQiek3akuyTHX8nw75s15rtkDMOJn2KB3+N6B
PWDqAZBIBciLOnQ0ii3ciIHLw2qJ8uUYdzgO4rT8T80ZJt3F2y92Wl1WUXylNmJ6L2nmowmBtOiN
OhdG9DsOK8LHhyZa5EWXEjGm6e7tKJbBILB8pav2MBnJelB18wlltADv/lMJauRSFEhA8I0rthN/
6uvdkqbdwUAKRorGSR8fjZYAHErsbF/EaefLLKLBO8EknU49QmcUg2teblcHDLiOQbbb9tBHxOFy
Pw1+ko52yBhPyaatiAYaRXZiSQASb9jQ35x5NU4oXUtKzADQoLXhmIj7rlD/t3nsHrvamm7tTKpw
lYyHReP7LRiFHsZuPiyREqeFuJCNVb3lruGcGCiCpKicfTksJsFKPb06IyLMLInVuSIYBcaOnF9j
eiQ1QqNmwdKO5NpAMNdRHVgj4r9uzVqePbCdqFt8E/3uYa05J0xNeFs1kYmTAImeQEIfFlwse7Uk
o7+aa7/vGxfIIvHUvl9A0O7rWThBHfnDqFMwjBMWUej4jxF8PWFH1U+4TH5yIyMQfEVKRBTpivoA
ICrQu047wTfBYHtETZCI8+UMjTwh7PxNo0WwmAnyzoeVrFKnptFKYPXqh5VgrQyPoWFH4tan8viN
mT0/TJiqh4Kt2zKadjcZ+Cx00OCwKUcHjbCtbpgw8c8mUfzbShpHOPcGt3hRZWk9pXa3z8w0fl+q
2DznNZ6p//9l1BnuzvMaIp7vf1ewajJR5cVh4NhBZq1RJN1MgsYuezqllnNMUMaR7+teNC1B8VCz
F5R1FB/ryAomTMWXtdK+tcT6R/5Fuh3EwTIiwsaj+kMhHNsUS/+dajZR3a8Ll+/kLMttMeLrAIBy
NDvWFnMdh63R7Nph0F8lTKdfrtYx6jlIEcrh6/c9y65PRSwouzBQZC3LQlkzAxTGN4MkWJl6YWkj
QBvTekFB6ATTFOuP1YS5Xh9JIVeGdlJt8ZLXUCCDjQNqlJzVamRdy7ULJi/JhnRap2J4c6n4VlBt
DhRIPSM8Kr2ovLTeRMxxglVvXDrz2LNjL6qilxMHq9vc/Waiiq+m3iEU+Brarr/ptRahLHRe8/Y9
dT+XhNYOKsHBJVawEVkxIdQY8FgUbecx7srzJN1L36V7m4aHhrTnutzr04pcpzwxj+xiJLktHTFR
hOSB6G9IEL/FSdUzD0q+zTQnTuYB5mxXqtkvS9KtEEfMvbfBGPXaIAJYlRs4CZoQ8zhw9uqG92JA
8fUjqQGqPagOx5aFlUdRLJbDEah3oyfWtR98143fouEkJiRT8UFbJUrt9GgUV2OYgwHCVbbYIksY
CzVYp37CUYBUAADqXOFhq1dKTvmNzMzx3fbdAwFrCeBAaH5sEXErFYAuWQTJOyQGpz/uQDCvqe3b
ihUQ+lMj0spYPjUitZvYhVbq90os2PnqLfjxftZXgMLuMxG8iUvShHX5UjomBDG8xMgKhXhOJ0dl
JO+i6vpz43knVg9sGd9a6zzx3QdikOFkv+tqPert4Bcz2b/68gBhT4jd8GpoqJ7tmN/5pr3Fmfk8
xq9CVDtysUIiZiPtpyF1b4/1oErfzeUjJt5HxjP4KGuExr7QwvWzU1ntWbXQhDRwRcO/EqsmKmdi
EPylo7UuV0GeE2/b1og1f6T7XLSENWDMiYJ+Ir/L016lgXqLyqjmpciw4mdfLtyGnVMIM6BtWF2f
9T5GU4X22GvHjVY32xU4pCDkG3Up37E/TA0rtzplXRcQSePDQLwTHLiZkG9rercbLJQE1QNsDo7t
K/LabY43nglI6Z/43Hz7Lgdj0vO85wb7RFOeDKA08iXgk4Deie6EHa2cOWwtwqGDUSD6tmtQEAjZ
IUzrW2mXF7V+jfMWFaKvCUTuyvB1PsbV2WplQ42OOCqwMBkxKmNMBQC7ILDcrfdUbiToa0tbJyUm
QC0e1/BUPRc2Xw+ywBK1nx3tZN59oeCgnG3cJip6bcxpNxHlNRBbHrFw2qTMczMY3zbUcwMemq//
pbVzMomjjcUFRl9bBCKJMjAnzKUdscEJP8syP48wQG5cMr/dITs/d+ONiohZrqJzQhZaZpH6AYac
O/a2SY5NesJltncs5i/1gep8HzP9E57BrGMdaiQbk/MTt8+58T2IdTeUTzogb+69mMN/vUj/LJ7Z
KvsVGJn05kjYm2BFc0je1k/aXKAn6vYjH5XzzPIbEIXhFxeFoqQmYIbEro2BcQSGEW6B0j6UT9G1
ImVcnlOepdwhsNrIdjPGtjgLNTympvc49uNnQQGGAiSAzt4v83Kw0reh+EXxvcHhq0MIp81NLy/N
QOcE9oLEhNVPr/k9EGHiRRdfffVSolnRxEBS163o3ogP26P6uOriqCNRjWiUqZudUSxQLZdWO/KC
+Hl+xgLhT5RylC92A7e+dOGU1n5UGH7vHNziVsX76g6MKkpxxo87DR7nZw2GEvWmLi59tINJRvJ6
zFV+lCjhSwoysh4YjJ8twSzdYrFMJySm38hQ03S4zEgQynk7QWlPK/U32hn1366q+o05Ip4F62vf
zYJqtl2JzKHCV2nwfexdZJ8Zx6KG0Xg0sa33+6zzwnb5vdOBw0TH1fg24EDy5iUwwEXlGOB73Gto
hBFvBhg6t5CbwZCse5G940Vu7WFjgZmrsd3N5hSqkU2qItaj+y+FjfAAZWPvOrooc2pCCOc80MVJ
w17dkKmncrqP7Mvc0ebC5tzDWYA8ABljBr1XMmLmRPicXwkvOcrx1kW8dEVyke1By88DblpzuZHL
g1dhpHB0h04y7EhDEt1xKAATzdSvB/rfvXQ7ljDCMet4vx0J0cRVyQG/7Scb2ILYizwk4d9tfQc2
QE+oSHIlFA/fd78tdHlixiF5666wIXUrIlGCwBEki+08PFVJ/ZgS+8dN7c8pSgIL+VV+GxUnSdQf
GXN9D0dMbFHkCZKZQKwuRXJ4VEv2iJt5p7PcIEFAqN+ReHZrELYiJgkEeqXYA6nDCB05n4uyfMyv
mxi2nqSkTZ08lh377BSFNjLTDGm2yXyFYQK+YfC79D9DvdyjJzJ02ZBrMCDbijC9nnIreCqeNAXJ
1CApLYxfPeL/U723RratGurFelwjA4bfFg4U33oWKdaJR0J9No5FoinnVpU8kmHAUhKscbQt+shH
BBLo1V0DA36xgNlTjIC2rLcNclM0YrH+7t4EjOGX2uoPLmrnITcOLvKR2XjXccms5mmKnzVJJ3PX
4MR3Lp77XKZUAvCeP93N4c7y0FXcDZb2SpIErBSXiLtBEjZz1a53XdYxKUWY2cmlu7Nad5nVOO8V
Wh8kezOhe3WKCqQs94SQbIDodx2BXXluUw5TPsfFeGRH9jPzUmI7YCXmK75ZD6K+6HfqnuYWYwuT
wQouHieOccVLvfRHSNux7PFEFYFm1qhUaFYyWdBM9GbEtsNCv+vaB2ItiRV6rHbtcigq+DGCY+H/
QcBe4uE6tr9R/2vN72kHfvcqlf6MWG2bxHAvrO1DEgVjjRk+WX7shXLNZN95/8SEmJzXtJ46rFTz
S+f8zDoSxxrsQ38q+B1t3tSkB08/mWv9bIiHaj7OPYizKE+9dUMzd0+jCsvooWuyR5fKuDo6pW4a
kvhFe19zziO5Y7Q/Vum+EfpH6vylju0PfuQ+uv3VQZBUSQ/1miLrkyZCsz1mBm8NFEtOUViVMOyP
7d4aAKhznyA7yhpfzeGEqnIfuwWieiAzMjbdX7u6GNV4kKSvOEWxNWgLIviNOSDbEGXQ2de+wYJK
uWO1DmHM65bL6MHkuE9KmpQa6zMxSeegTywpf8YCHPqearogurmUAM5Y0TU32eb58tjb5lEDwBHq
2KlDBDLcWGiromtv01Nc/9NWy4dborHyw+z/s4n2icE3p0RDvPFRmNVWWfPjQ4mfilBYaeYA4Xe/
Lw7h+iooA1gxiS5c4/2T9JzAmOgqEXEoXQARJAD32qM52S1ip5s5689H2zE3IT8AYBtuvQ2uQVuN
UO9xzjmFHuzOTpIecmHZDA2XQ7jsy7DNMCNS2TB0tIIv9aHO7JDn6dejnMaIrQP7z1Zf/rGKn6qx
fjTblB3Eo4VgvptKPN4Q+0Ri90ZE/1z9NQV5ajPqQNaP2Xkp7L85QqSoEbZD7h1xbzUZqnJ9rCr3
cfboLXC1MI60PztuTyVFI5H2ikb9ZQYKgVj50zSEXaIE+0EEPAOoEZzw6mBs9LAD27ARWLDYc7gj
l0upSfL8ceM6qXFuE+1CIlThqlMi7a+VbYyJiXwiznVHP9e1idOQIiW4Bz1lxGfuwvSXJ93NzeKT
WvIP1FRMpyR22sz8tnyxnxYki8vCvEO0372OI3vjrQhMtz3X6KEsp3tckxjws0DWDZIQGYEn2b/b
/jlac2Ch+pkoXGShFEGXiPVMzdfm5Oza67F1uh2OTCHOnUgOtVoO2H4GCwvEqvHun1lUdktt7DUS
C7NblxTbYt+Srro04kyOaRiXDISRG/+kmX6TIAVQVAfCR3ed/TF4Vy/pNySZbSTbfs2I4TUadyAU
zuSKbTHQWcc/KfK9NyDi89r9AEHZ9pTgxnd2uifgTvtd70KpDMx4hJg7GU0UFBYFvst+peO3MUGF
74OF1sO312+OW/tZDQZkbCN0GDwsVrkvJoskzh8NF3Rjmy9FVT0TdRrqLH+ljcOSx10n1ciZiC4z
j8o+6LWH3pOfJcvTvVz2LtVSUhtDj4grS75k0/QSEQp03zd10l97v9Yd4HJSTmxEa6DJ9yDQ8WCb
yQ0gnyFwDubqNklrK2wqoBFWD8VHdv9RhwfizKCVE9L7WsLemtgX46ulY6/oaEIands6Pt0VIcb0
7UjrJO7cYvy1ULGSjSpo5KNY8WoveNXQOX9UZcZZTgcVCF7qIAJhXeovDVbbKHOOVspAuh7W4VoQ
85g7D9NCUi3Uvqe9N2RlYK/Zcvys9cnT6p3pdu89RJSNk68nrAmrQdWUByD3MNLF3iQ9OOMcXugb
06bnWVVPaR6xZxCFvlZbm7jcpKXnWM7bMcYzBYqdRl8dNhJZjhvTRD0v+a4J3/jrSAEmISeYifXu
2/SoeqKj5t2adlsD+4+bfhJYeY7B9/r1MM7QivZD3z913eM9/oWEYc1+kNZ1ZUFCtVCQwq4YkxMn
zBTJcTFOIIj+VtduTk3GOo1bERswgUz5PbDVhIhCha1n65tno78ZkWQVxBrrqHR1uyaSCAFdJt09
J3SomCYY4yom6SYa/OWeFAeXl/K7mcahXIxNwjvQcDYABm1NMw7m7K02xC6mEsxMXiPBUG6QMPLI
pu53u8x5n4ydG1cXORDKimvfPeeMKl7ziIV1Hr+5R7P/cXQeW45iWRT9ItbCm6kQCHmFFH7CCpOB
9zzc19emBt1dg8rOCAneu+acfVZvAY5HvJ3kf0NVZlVGFgtqnUj8a2uDQom1YGxi8PyVpQljFwhQ
enWFQbSYvCjzy/anQO88EA2jZLXX1U/Ib/c2icrrehfJFNwxoMWbHGoCwqwxPdAxeg4DWVFdk74G
1oYCft4aU4Eor3Sjtr0pcsC6Eir9AVvLseEm65LCp8QBSueyhXmn4EevrJApIXwIpXszPCWr71Ue
L0gMgEbYByqvxAihU2DJrottp3+YDIdl6aLgWJiiipLQubHZZSWsVEizjpokHwdLpcijTl3ukXLQ
IE7JbHISBiuMCf0+vrF40zdt53VgjdVYIlCMV66gyG1Kvw2DERpwBLhy7u+0CWpjAvbaz6q5SeTZ
bevsWY1uQCKylm3LpQITEZqfeDeQCUK6yOs3MaEAuYsqOppsoFj1uGVz7Gysh7jq88xvErwQb6FG
TA9LI93o/GItZHRAvpHfIn8t+uILROznpB9NOrq8DAMV54/V6MEYQfZm9FlX1tdCqzeUZeCwh7Uq
KGLMWapDhXOqZpYGe6c3bw5UNZ632CE0Z+BFmUvu7osl/9WkwEkFoNA9GpiyUPzOoUzizLXNe9Q9
sgInds1w2fLZQabFP1MChvKTxZ+Vsx/b6gpMZRsy8G8XBlQjUx5xHRQOfa+2vyJF3gMX2hRAPXPC
DdVtFW0zSbhKu67bbJfhFMilfdae+j6wkpNCOTmAFayqCcUrMDj2mVBWYjOIWRKwmvKNod0unQJi
ftg1wgbj6nzlyfy8qL0v8NzVWSjOWUk4t0QNZhrtqQLi6Y76AERJyA+t/TWGIfUhAxxCFW6UNk6N
58jK4A815A1nNLoLqIUNW/vez9Yxi3FIgEoQmOC8ZIYuwM+yLoamx3AmzKK9UY/B0PMFm7NGlLMd
g1Xs8EsILZW39WrJKqw4O8GzYrp/GZwOnWJMbNcU6Y+sbpJ9gyU6QYDhzWlBjHBm60EXq4+p7cYr
usvSQ88VMYOEbZXqEScqGk6EPCM6jo1TVrLXFcUvXIWBs7z4SpqKyZDGiEVjg5ayvQ2RK1yjJr3Y
WnqJhknfKYIJXTHYzCM1NDrjtoYBGggEq/tlTZQtNHvrODNZ7WF2Zmz32q16gqLdFpmUHDIWMSzx
114QR3XjND+iQsaT4LrWozk+Q8B6LUfMi73diKOUMjSG7brXzc63Fto+K0/sl5Qp5U7oKSigipR0
k57B6TUPW/l1SswpACeDZ30YyiDhyTE6B3MD4fGleR9KoD6yIr8wzn8lcAIpFGkQkLUECeHMqJ4V
Iq3QPjDFJCs1nNC+lVb/XTcj07ewhpNvvdAlCA9ItV8zAiWWcVDcugunnYWMRpeHndon4rq6Gepc
xoUBWR0ugnnnIL9n0wDsuQIeLGTOxGLU/xRE6Reg8ZoZwsbn7A+BRfTWMl9Y5CspYXj42/+h/xYH
9IsklYWa2E0TBi0lV7QnRtzfYdw+9aZV/+QgnCFs7Q2hFPshp7YZ0ph9khF7M3d49VsB1A1Gh8a2
mNObDcxrVDR104UfrQGwaDc3/FTtyJS7Wtc1ZhgFJsj4Tbedk/ifYkksphbstGq81B5ECmeU/ikh
roeS3xRULnIAtTg4jF8rCIn6NTWgJi9SSfeaQvBpBfm8QiX3LonS7VesUbyMOu25NQB4JeFkMatb
kaG5XcBa/FRZ5wTKIP1D6k1/yrZmY4Xhez2m3ElwZwCum++yMXNBYuTiaHgyjYhDR0sYxyAmG1V5
dOuF7UaXdf/i2FkLn4FrZZq9WlalLSse9j9z4me2xHeoDTxCEijJ5WGjZVufi2Zw9GDRAdQVitPs
WjN8GSVYXEaUH+zYPCaRBKqasYRiJK9owq2DjqdXJCyXlyb5sdR3ZaLkd0suIak9K7M57bSFrLMZ
GdWAnhMsNVDMNtvrFSPocK2IJ8BcmmE+685YXGbFOud1d1CdjNMPP25VK8wNoZBvhgRVDihEhLp9
Jvy0Vhb8+NybU2yS4Rhnw8YsMf6hRBj7+AscOAfWNFYntX8fIIiH2vida01gJ9x8jRpxs0tHtKcb
LWv3C0NFp7N8sWhnqSEgGpiIZuSHWSxohCGsmUhgtasWkyfbPhVZt8V6d6iSlz61D4oqvAzRazTk
fmtp8Cu+W1ODNKkgako9BdkW7ABLlfhr/xkAZ1u1PtgltlJat/RSwpdx4wpEIRd0gO3Io173dQa+
afRgdINLevZr7rUmn9Hfc21XLxhHfATkoHAJmGEtLsnl3UjuVeJ80x8XYEpMucKP9T3pP6Q/MEX9
LNfpBQ+Wk474anYZOu2lxr7wZdlXpUW66hxIeGApQWZ7Kd7MONtBksLX02yt4S1a5kDtQCaHP0zT
nrOQqL/EOrYKwSHe3DYuRiI/6YjUbdhswQTNMvxXpnZMYnnndKRmEhJgOjez73eq+tIsf5n6NaH3
HMFS1TSRIfPjkIG10swuhueL8lHUVA8XybE9TXnVMc1M4N7Xj6lkzlLbr51MUSYINTUwQWo7WXxl
zF2gMTIGZ9+aEcuQDS5skNvCkEGL6SxADqatF3P4LZj/Ze0PNARydG6nCSkX/UVC45e06I6z7qDo
z1kMCAc51cjHje0Oh59zHxjbZBnbQUTiopzIO08OZNup9qdV7Mp0b5KtS0Jp+KS1r5N9Mnmo4hW7
/Vvay76GJEaWDc1KesqZVkk0bknhRVQNJfRGO5luuXJaxBUkixvVpVuPjTtrQOrFk6obt1F7sZ1t
Yj//P/W1AlgZzGJYMbcUm6uewham64T3AZ+KkWkoOhCTztM5K5ZtEhHPbD7s6qIWBF+L5aD3UG+y
8lyCu58V+C88UZP2EEHJiDGLG+BQCO80hNOlum8Qd9Ca5eGIDY0dHK+BnJ5ptGl5AMPzXjJEQUNG
3lCcMOSw3DqW9ouD+gYZmK5ZPO3Iz6U9MI/rXC0B9hg2T8U202lNKPGLn1R/I1qEXhDMWQ//xDdH
B4mEx8skjM4dss8UnVKuveGW32m0GB0i5U0ryax+NCjrQEaZLw79rmJ7scz4OsmQhHUfFjQ3ymki
IZci24v0k5iZaNjKfcls3xnFv5omvkTMlOMMOAiYvQPzJCic7sSuOUMgOR274gPGwjKiSLIPSC4w
1a0KPWTwLrMpTCJuVSGog/7pCIbfvk7KY1x/AatZR0firohrhdpz7IGTEO8yovBK663N4q7Iz6ie
bAN/ARmTmMv0KljCW5yQ9pDyILebsBvZFe3IXIHiy5DnUtlPiUlGBC4sIgU2fFpJtKOGtqazIjF1
WR4X9gP3qnmz6ruKzBIIpStpHy14r1bD/oTAzA4RUe+ltDsBvmfz+5qyqQNU5bGqhhj8m3KATh0E
6YQ3CrGr/CVR4eWC0PrwU0Lv1OdcnMg3pwFnPssMByV7pVxM5avJPwteETncITNyVbUi+kQhtBo7
LbP5kZ/9LPKPRjF8h/plqkCKMBRKVVRdDdCZnIrL/pEjvC7MJOQs9ljfbsK8hUbM62RghIEW0aZr
iIXyyGyZL6eiC2mPTdxdl1mnHXDOfWpdevqlRY5OevGA++dzzzB3BmGU4JerZfStL4M6/CpNcwMW
HHfZIbGm5zZXdilsJ7qLTduH70NaukY2Xcw6/h3U+M1K17QZ5jt8iKNDSRVr6IlmS/xN4IiTgsQi
sCTh0ZoA8YYWKYCVpmzMqduSHfQUYrCVl9vQaZ4o9U/I5k/9SsWkoosvVmT7luKxOL/bAgdd6Lhl
R1IxfiGOVpP5/NBMp9lJqXXG8v9V0dBK+JG4Bu2a2hQfQd6/CMSNgF7eMoQ5ivo1KNX3ABc57/NL
WdAhcqcWkVgZ8+yXkkOsfarKm1lHN/NL6QmxJnas+82lY6jF33onHzqVsMfa/hilifjQ9ajMPtKJ
sB8+GQ7wj04wbKKmtXiaV5sv65ABqHxYtIjfsluJi5v9LUP/loZmiG1sQtUhSsjSjRDsOAzT69rh
ETb3kaPvBLBPR673TctGRl8XJR+ykqMwnt/GPHsWXXWXRiuQeetK7auDRmGogo7FPi7TlyJA9WhQ
o6pxn8DdLsETmPZCxbIhTPt3PHUmnF4399TBFWTsjgXJyhZp04DZlxiUdX1vseepLQp+EV8LJ+ZP
9Ps6BhXVHKXVO4f3Vk2nZzR5B6cWbnN6HnV6R5oceZBuprLgl9PcWvb4CCSL2LBrwcKQnRaGi2NV
G8/hzI5o/qYwVOiPtz3IIZuhOnw5VuD6QmnOhtVuL600EJVEumjYb3iG4M7FK5lxzbLkPzrnuYke
XuG2l3G3RPo/VAQlVnoUeMpyjR1XC72oOWvpQe4+csd+kpOdM9+RgFPPJspxaQmUl5QgBcZfnWK0
BDHH7FL93Hjf/Dl+IXdoi5L4KExrJxV/fakE60sxJG9x/TBw7JRAraJC47i/IlSFb2HMHmAjA4ri
uSiubeOzAEHGZimBlUF+3mIeNxu8TnAiBXcnSXq9jNVmC5sXK5HFRaL5HI0gUVln4WYlt0ADQPOU
vnJ441iXgKxjhTGYXaKA5BZzLXlH5VqiFiar4MFi2DzxCLTGRnpVf53GB27gEQQhC1elzsseDiLQ
TXJCcMJGWt0jh2j/Uk19yVUD0BZDfxXuiIMR3gZLIhT2yvUtNcvA5LazWkB5bcGSsrOe+kJ3f3I2
gbEt71WFbwbTrYdvXW72dly7pAfs8wozlRgZgnLXi3xfZMgpIb0aSrRVGJU4LH64URgUjHVAvF/e
E0WOHz3g81DOtApoQonPRT2/RU2at24Yboqb9ld+zejxrxVqTAAj0iHZz/vueXrBcLpkW5tSuN42
H0wFHOTMg/sRvVfPvG6r4vjm7Jsb6N0NlpYZk+IdOTGebD1/jtAtjNzkfI/XHM7AUCAhGmZS30ip
rvAssU2klpxZnE3KdxJWjM6t4U8attrnyPK22S6uc0AoIJ71k8ItpGJ5JujMdf7RcDgQ2pGYMvlg
OQKE5Le4IanDPEfjV0pvsM9Z7Sqzpzdn81FhhLF3fG19dphqbtZN69VYRHGWow5YzhNy4Blo+6b8
m9+hEqBTxndBGbpghy89R/soVudKwNwX7XC0wY1b2jbiN55diqANtQLPPT/asBDMww/Ij4LnXCx+
w4owP5BR1+f8TKgOMd75Yb2VqgeeGuQBeDjH6JTLnqMEtKTeOBz06CjZxyI+cvvV856iOOqZGwdS
fUQlhA5GwDc6VNDq+AIhw3Ntvld+f8YkQUxtZ/1i8rX+kQeHYraCMjYGbE4Yo7Dfg4TXLBeFdXp0
bqzv1mZyOh1NAY9ojUUP96hdFeMyay9slaP8We4eWu0bzQsB1wijl+hRf1Z6YNgnYVyzah9l167h
RyBDN4KZI65hx+1xfjEi3oQ3OfULI+hRBQDGoGoL+UXNh+CfKvUuTecCWr2JDFj5CXNf+qt7X5WB
8XldtInvnEQIpBmzYeCjGExcFOuo2Ni2ZD8KSkUgQLb3grKg019oBnom09aZwg/FSWdwYO0MqMo7
tgd2cdbR4+NBhta0uPhvdMZgSDWVXZgRiEiH6me5j3u7UU8GW87kRQm9NAvQdOr9rsl9tdtDtRmb
Zw4KHu8QQwTPGUlBLC6YmEXfYLLDGAUPjz1pKn6pPdvC7dO9pezmx1i483Ic31RG8jHKlIsheaNO
YtOAEHvrfGactXgN8KBpzzwiZX3k2+16/vA5HHZtBceSZRcnbWDW54XXJQrPBgrqXdHueYhRoTEO
f8rfYtQJ6b5t119JIwHxbSHqznaNXWNwqsZfhnw2p6NVHbsukKWDTSRqfuBUV2w33VL7zKu2cZ1L
lKSxzA9+ITmmjbss5GYVQPb1XRP9LJarVFwW9dNibe0ad9bWnDG97FTigbJ9Wf3l2kFTD2B2Qiim
y7XpPR1kyR8fBd8h92Tj2Zk7GVvNvMBt4evp99MF7W+NIokwdYfKDBxsvGOGWKrXUb1NF1cGa9Bu
ab9Y40rlTlm8uv1lkm1BkOv3bQQY0ktBYXAKpawCvAGjN0q5MyUnC9kQW3/panxfbA66NwI/UspQ
ECiI9Sq2kW49PDrKGeeXclDvWLux0t4Cy3WajUw1lOGM2jRXjIfRNYePPZyxb7Hw5gkIf4bPhfyP
DAqWS2KWKDc1Kj0VUhqLCwS6uOLclXGkw/JkrnIYEKoTpqb4oN5a2iHEDEZJhBc27Gv2wFeldkf+
XIjYkoJ+05rMU7aob8w36S/hRln2oCIo4L1+AMiyy7kRqwdvDb86uTTDjrl+CTc05xt8rTU//Vwx
fu8aJDnngFxPpkrpXfR2Bf8A/TLdEAfL1wx4kE+XnJsWLywbK5QKz/1o7ntGeBx2pHwZDeqmxzTR
F8q03UyFAOirT6ugZJDuFoEQ6IfwscAW2FlDoLbnBtER5iMZBfNLqe5YuSXiYHMG84LkcAqI3SS5
ctsq55lRWiJfeg4ZfX7oLDMNb2Ikr2O6CdJq13YcH1vAB9lt3H5odIWbLDpGfFjvxeRzEKvhvoi2
ORLD6QbmjG1KQzS9eFrYyrC1ag/ME53GZT5AfKmj7kwTvjaUg5i3+0TQLO/hjAx32lqL1xQ4xBhM
bMbT6tlaPAXgLnFOlQydlRPbxzuXx08xLQRAHCQ2WxXF1LBLPibHnZ3zmFDhBUg5Q1I69S1KlV52
tRr35zayApA8NfgRAiwyXxWb6Jn5WvOjEF33wjtGAccnC0KxsTlJt1p70uJrx4PDYLu4O1/l7Ioa
iQxuuSuZUtl6Hrhmy4ifdLsAtZqUBjGyeOfSg1zGEFi7IMWa6IsoR5OgM/VQywG/WhV7me5VsAjY
5f8blS0/3wwDjlXNZ4RM8iG1F/1mYB8Dh8KikphJg7t9235lCauJPS0UYlZcPPo70TPUS9yZ4IJ6
/b2sfuRmO7R3omYG/pXWG387Mm+oTzxeJ14LvrZuz8NDFEn+FV8W5GdsIsj669bTFq6JPB4zvurl
Bi1i1hlCkUK4EScpe5j8msJlscI6rmr3WXhgkWHSQ/Doh/ZVdw5A5Znb9l5hBRzUBsEF0hsD+6lA
eeunbPDrTY9fdsOubrpwGkwMXQS27jtwQZagWLtOKpKB/mBAlpLCt9kKEOLps99p/xbSChIs3dfh
D18e9ICfqt3a/W52vmxr34Fm1yE8tEHXEIw0PrTyGPcnxlipzOQShBLSsiBDUNBaDyZv2gvHxXjl
Zi7wfSRBddVeK+OnsL7nNhhxBHc1I27+TwXoL+QfQFwgotr7CkWXhfbeb2HjtIEZHhp7N7DgplZH
qbGcsWOy9By5Forc1ZGPY9/YqIwzPN4hrljsZR00BuxM6MKXDb1AxbuCAsZYq0R1OeLH4khDn9oA
X+GIxPpKfay62TsltbjWF+tpxUDuzXft0BOrlI5uviCMhNFwlyweeA8SGB0UdYkFwOsW2dQf6P+2
uXylQBUD8x8s4RtmxWX9j6IksX6wVnDr8OZLxZass8zZZ/V16UDf0jD4lknmFFgVb2SHGH5hvXUF
mRxXoi7YnnN9ZQzayRj3ubep6BE39s4jS19gQMWu+g4JzhyZCh7Be7Tcd8oZu0LEwGTYtvnWKA8t
4oVyPOlkaSDkIE5t7M91fFWmu5Si+60514kRwTVqUSOppxRNyvOCDH6B2RtZPo8ZdVVFCwmEuZqO
WHuIseW94LjjpasvPH7WSGcZgA4DUINODO7VLmrPsUxG5cqT4KGzXniyDtVUsgqAJrWWrzxWcbmj
oKUCSG4m0/933dkMh+xEciQHB//NuIVShpdc1VilvYzjgSwNFjJ7E7Mgzm3L09b1IfNlV8PDE0Fh
Im+X0+cEUxSoj5J5FQuB5McRW/ACpCJFv9OF26G5LcVjHmHOyjepJi4BWQ0cWppbVsyytEnIZGrD
aR878j6qk4NYRBBBp51qQpVpTtEGIrFFN9J4JmtVs5fva5rHbPzj0h7TEakCoTDinZRwqjKLuPDn
xEaDNV6lERlevtcZuzAl0ZTAXSfaYDppJZMztJUVlMZgS2IkSgYe4zDkhBO5uzxzldxsFl1CVv3c
1cRjGDiCnXIrW4R2S2i06RDEcIPxuW1uc3OdJ0GfcS6rbwJpON7R2cVPLSd7VX5q7eKV81eOfRut
Z/nZcfLO5E+lpDxIio36BYGM8ml0PTjr2rcrPudB8WTkBePeYChWg0rIRMpXn1NnwF7DfpRZHCu8
LM1l4fTXh/fe6iET6fuO+CijYZc1Kucpn7GzINwwniJiAdOFSZOG67E1bnYONYgHwZqYOefWZhQE
GC6nnIkPK952YJItAUSPfKGjgNvqzTUR7LJ++ZD7jLN8eUnUn7IldSIi3Lr50iG4dHXmFsPI7Asa
H3Uc313H7DO6dfKbpmLF+n4p85tuACtgwfjT6Wcm9uHwOdTGpncY7d0mYFN58y5rn2RjoXe/L/Er
og+fQMR7juoY4qQZTMNbrjeMOyMDGMgaE67T7sRUqKInfGwmS8GoFmMvGhKkDJsIBX28C2Uydyzc
WgXHj6071Pt46YdY+JFOY6CmnM6KXQaRw8ZFmrqC3ddYkm82UQfanIm9QMoy4WaXna2UTRwz2PoQ
XZFUz67Faxo2dy0DWnaPf13Jbqgf1MAqOJXMBcwVtQcqt0xiOwXnQ2sgBTSsKBs3UlrKuNBmLIb6
nUDuRUq5rkKJZnxmOUqAtpsZu9jMs4MEEZXVf32aTB696JTY4jWB6hI5RogKxHgKZ/wKRvgg4SJC
CCyxnTfhrDWou03HRl+lWm/d/wye+4wkSfoX6tq5MrMgtPkOInnE5EgLkXRvFVKKShSsZG0FlpZy
08seo6HmhRPjrd4cvCKpXwxOJeKT8DHvRaV/4Hob6IYG39CcfT63l1roP60UPZEE6zlmuFN6BgbJ
QvezGqyWWYs9QChYPV6rHjd6WPVH2Y6eCyVLXf1Ooa03UHAXiRzezmIwNsvOTTjFn9lZ3wOZpmmp
+cOcHzFj75Wm/9eHBmZy2oia1VdZWu44x9gTVFpN9dDl6UctRxqrlzVUsDqFg4bKprYJ8p1OqgJJ
oP2dODONulpQCmVQJ1Xntymk77RmcF+R4oV+A3+P01fguiLULrZJ2F/VH0Kya9kvrDFt98maTwaO
3W1+LqfsLodjygI8PYLZwPPZUTT0JAyoNQM/kOm6P1iSLyTgYYqhm8xbGdgQBI02fq2FJk7nXBMt
ECn84U28arx3bdYeM8hpJbUrXnvWkPh1t0gcZfTnM3FmOilXwzABCeJzVNRnWY+f8sp6yyYoggIf
AciHoyiKuyaL46oOpkhubIUE9TTC4t4eHZl1RKMEUxT/okmHVQ4gkBEhhLWWyBucNSc2gBeySTBb
c7iAFSUd2daGfTyeDYZsDTFURsinX1kmT39xlErzojrin9ny/lvS+xTem3mtc/ubmoIVjxj1wzlf
jPRASv0ht5FuT4LfL/cMxqBlav5NrXHs4fxK1vjUQXHe2BOnSjkcFRI3MuTEGV+eYHVbMtpdlmvN
cihVtF3XWt8ABbGwEFgDqQuFU5Vhp2Gsn4X5t7DCt4xTdxMj4OJH9KG4PgPOPyuLxHtjlnuIAOwP
q4PWRb6hJPvaIaUlBknLYDC6GwIZq/hj5HkO9eksZvuBj1Tr+yfA6WRdSCDeQnpLlR6fxyjwNBo6
So/AZrspA7/VGDNr+Zb2Y3Gu0GwftsL4utV3bc8Vu07HEvINauaM/V3Uh6Ziq2kV5zY2dtlwbOch
yIruqmk4KQ3nJVHCc5O+aysKcl37a6iNMX8VfRIk2nOrYcPumVAUtGsDg7L0lCGbtKHFzRRjJoHk
a8htiv5MkPhIVlRFOfM0FAUzxxyF0PuUfmfj55IO8MZPpfYDdxNO1LLpWPlCeQrGnqCkhbkWG0J8
WihSS9bpxWR4NQVI0iEapRIfsEup9UQ4kY2/JHRTDGnNKkvgStGbrxrtWMfnoiTStp5iPEtsd3LW
jIDQiMlEp5UyH1860xVy6oZS6crzQSHNLfm1oo+2w/ZEp8xh5ktIzaAOspXpAJkgr1YqV3DMRlnl
TeN7a39q9ifoM6LGPTt+1NkHoQeMekb6LBSZQ3HqugShob7tRHRqEw6YPt/n4LWj/qqusZY6cKKw
26WF4ZcgyCrBrFImyaw1IcZCBiDZQRkcVsGktBHcSiiar0Kx1oH28AL0NRyU+Qcm18Z46UR/qbTI
T4zPskSN3DmMfv/AYJK5E+/gGnpEnaDh1Dw1rHnVELKDxpoABHXzqZ7eZds5KznL5dzFOXxKl/CQ
actBnQZiUQRpbyVdHTs59aCP4ZcCXJoVxKnqF3anJXFhM7oNGcScNLGnBGQeh8QpKyfWKbuUGNkI
L+EoWMSPI2MksIZCM951ajGMBCSy6FP7kDmB2Q1vx2jGQQF2oLQ8mkgGLSBQ3MjpXJV6t8If6KY5
01VD3jb8aSK/6mK+DKEOJse6qSza+x5r9sgYZOzoNQQy9FDsOTVviJCCKIt3dVmykaCTBTV10xlu
Jjb/78yW53K6Jc3FADC3cRJ5FwnsH6F8aQnT5oy+qQs5lIZ0bFh/GIX9r0ESJC32nQIkxLgvqxaQ
L7BrZxzRBPVVAYLjvA7/JHN8I4zoqCzqw4yXAxbUk4XSkrgTqO6ktEgA4C3lVsIgVSvIwvYURPJ3
F5/DJvLHULqUO2fgFq4CiKVP6lRcnELbZUt7XUxG2uxsHMW5z0kL/xTe92CeYsz+0wSkB5LnS4lx
JUKakyBT1ki6Aay2t6BplzS9k4PZvzppSwb6pbyIsUWD/HAWqBL9+I3VjymGwmeLtQFHYdbHe220
mSv/Cqa65uizH76ocb+XSn1rhNWf3CMbTqLnuc99qtIrPV5PJ9JL6PSZ05mW/KKZCngXPeDvZCAl
/8mdfZmT2e0bDYiaHBgASgxQa2mnvrVj/S5EdzHG5kgeJiHB71OGhllVT9AuCVQfuSLFs2lYxFmB
zIpRViP/apfhnUURpfnOtO5drAXJJJE+kZ0XNtCQfcDQWY+C5WQzhPeWuaxRoFqycB879Xs9fPTD
fF6y5lEOy7usJmdBGhP+e1ib2Y+Ybj0Jp9H0KtHGpQ1TJLz84JiLs7rwBKWPlA93iqjSi2RrxfUd
nhlrnGhgf9Sd4F4B0SVPvs+8HAhZpzzxvvqooc4Ct0POa2jE2o89hYwca3gxybfcd5sm6fwoSp56
1SGXlqRHwxyvOeJ11sg0QyO2N/KEX1SiGFAKXiYpf/SL81rK0cNgDK4wqIP2sy8U608WeEitjKqq
BCLMCAk6d41FWYYY5DwKoT2roJVgCUPR6C9dxaI/JQuRvXyVm0Dyk/OArLgIxY+V8MjDcd2y4rHo
J/hb16EQoAFjuk+rkHl5QFu+j6316rTJW2s3fh1pv22HMietqvcYyQDh5P7UtmcIl+QTm87FcNrb
bKhuwg5ertFWWcuxWZcIFnd42H4ggpBlKzAM5SPu7StNGCe6fWqr6mTpq86ijTDh9Vdb93ssyUVu
OhtD4K9BTLKPWV8Q5pXhLuir7hW67CuX1y7HsKFPLzCg3mpi6SqRv0inaWwvdpO9dLUSFNXIU4qa
rFV+6tyN4ynIKh0xSN896vAehuKXAglF4+Dp69dNijrm6QltW/VA2fQ962dEibexag6Gkr2rfEhg
WhES7pq1Y4NOFYRLeMxmHrZZ/gUfG0hRgr7/MpI60gB2ygZ2aGlyVNeUCAOlbD0otAXxo8mVSyUU
NxvFbmynS9z1/2ZRXvVc8kuz+V9KiXSM+WjUM3vOJ400pa0Z0v631hcEl5u2zhYcwqiN6UOxumup
lGd9RrwJx2+eUa5XH0TNXVWQDv6S4Z2yixN1RaRqb+ZSE3tlM7OUhp1drVVHeKwicYKPBAcid3vn
RLqiXzHZHCUOIIgMUa4ELcqXln1qnWSrjYg3b7U3ZZ9FChdI/auw+0HhgYf1Kwa/k44jVURXv4Gb
Bxr5muVManDFRUgxOgQDvLJK/k34AmHdECB2PbfgylouwJDTAG7GuvNb7DUy49QCFUOXsKGyXxsm
UxJ2ulkbsNrAMIFZYubbaMW39FAauz+CYSkVvuyJGSxF2BwO4MFgHvQoIQzQljUETeyOzCUkIC7Z
PJEvhoxMjoMRxFJMeN+EwRxvTVDDjFQV9AgVEt23JEOywA9nRx9QBcmXnXdFWpNkFAVi+K3beTsy
La8BkfXoswaH2PmGbSDbJs2x3WXOIeiTDKnfsmuYUjWO7RGsx37sInqyELZbg8WEdbNVom/TvQVx
TIOCTkHwYJEHl1XWXqqeBFasbHiZqqsEladNAdpKnxZTvRZ9rNEZKKPwkq4hIROW7bnfpVwvM87f
XkcMzloZiVmogSGGIYBtcphk5KmEwq+5pRCu7ASvGQ2iXL7qneVKLMcatd+SVcE2cELJaXtmFF3T
dAikhhHa2B8oe73wItB6Zhwr6xsQwkLu4KTKGCm5RraLWfxq0QtzKqR5HtX5NLP/Zq6b1k/W8Kjr
6UA+iN+3AWccfRUfwsCUcZUoEizQYvFPybWtO8bDau+ZDaIyuBEJew0Llqfyb8aduxByxZGoG0/I
JTTHZF9i7Gp2OBjIWspc/mcUr1qzT1TzFOnDAV23+oGzzder3/WvGddxKbaSFgF/cZ1gAqlgEEMG
uARwb2LmUCWyHHiH7Q9X4mbsTugbNwW25vZ7RvAkRwyPjR9RUugNORuQp7DgAXnLnAdqjaU+gz6A
8DjtV7Srmh0G86eTbr3Y8W9q6Qvkf2d408tAHf5hF2mUb/yxWfIhsMFl6ZW8XLUD9HUHzsSZ6Fc1
OXXccEWXnAkrO8eYKv7j6LyaG0XCKPqLqIImNa9WTpZkS7Y8L5QjOdOkX7+HfZip3VnvWJaA/sK9
52LnrHdewCqyUs+JHO4AnJCxlCeGx0wXA9c4kJeMageJwouuNVuw5tSwn03x0yBOyvYuczFbvUt1
nuT0f9mdpp/c45bKHiMSWsN6qaIO4LqH5MvFlbBy1cKZzg63pIfO00F+wASSYrpHQJFH41JHsl+P
7w37J2oFlkX3YqZ5p3+g01kK3UsgUQhrSZVlNk6vimQZggIkU4obg1moXW0BpjB+NRBlm8/w7xI4
aWJWRClvqZCS4e5EVLntUpSy5ZuHwS6yHxqqfWzPrN8h1nCU1GiSkukY4jCZcPIrCG4NlusmNEBj
cNHgCYDrwpfayyCU6/mBQszqykTnUen9RiIuYb6qIA2Y+jn0PaajbP14oIU1nvLe3dKGk0VU048e
fUSKXe/vO9Dsigl2gcVvgqaggPvYKEK1cKTcQmkujnQ+lu7smooBAuPuBhCeHIaFzqRJocGbCrY+
AVTLCvcVMs9RbFOYMA7qHIvvlxOgVbDv6KtkL2GhSQXwAjtswGQUVNaiCDHjYEr2tbcKWejAkvrq
wHyNRhpIXLQ8HxmDAWpL1pPOUhRRroGAwuOsDhkTIrdFzrkOQ2AKEWNBTBFEexXwDEYwWR2uFCdG
l5sAlitZDwR3K8H/60NBbyImbd42apgaJNumITKqJ+IkQkHQGx+jTE+cGCuaxk2OscS38rU4MEBj
TUYzsi5ZxkzBtAT0ToxwCR/XetbIrYVZYeK7GUdofYBq+jDZpYm5KfkREpvdGOIlDq0rKaAnUroq
thB+CJ0s7ZezpjQq4wO0prXtzX82EzzhaJXmpsc25fXWYXbskn69bw3MiAFRFkVGbkgPBUUnOwt5
LJJimJjE1LJrgyeJqWU1gZw2tjkaV2V0S3LOlxbaBvQRW8JT8FpXT3yRPeqrNqxgjGpL2skN+NAX
yCDrsEVfxEkf9tEOVva86o3dt0b9pgk7g+7qzlJgnqGW869hxsydX6S3BktXnc345wXzP0T949LK
8L9HfwpMZl+ptab/Vgndl3sbGRsBBlzn3zWMHG6yljQDO//oqisow/+dR6hjHECXukUfTi1KDDny
fGwy8J3xv2g5u9hHzLAOnXTb/NPoscLpFmhXfULsywmMYOkwYhgKkmsu35L2Yms/gQ/EFAmM7ZJP
9qYyvg74iMauvGW3N+E2FdeseYuiax8+RP1LZHhaf7jtozTfJga2JmvXWiNKKXoHBSn1j4KevENT
NbBSyZB/9+piq5MRbQbqKS/6GtFoA2+0XDwcG304B/4F7DgG8qcIPbSD2lA8AXrvXxFWmelFV6+T
eKTxr2NBDc9g58EovSo6v+EWhqTLrkkqHo27QZhsD5vERXpaQn4w2Nh28pemzcq2QVZghWsXXswV
hDA26n7bYM9TbmuRiEccG6fwIzayH5tqP8MB3LI0kvA+3O4WdVBkxmptjgIBAAC8NNv45HKM7BtG
hAXZxJGHNSwEBeMmmEfM8uRdBnJdbA2gjwdRmkspKBxExAklWL+46369wEK41j1WtgmbRCYddNKK
j8FjxCiSqzV9zQphgOFgHLivhP1UR2/d+OgagHYwWTK6ORcLZ94x6U5vmaSRPU/Mwow7hjmpHbxi
7VSrqv+LnH8MlLuGRe1c37lMbyTCXkQzILORYqIuR3Q4qRLdqVpkBdVHZyN9tZez2TpOnifQRb1Y
AYiU0zrRmbdTnGSEEHFk+ESq9iegmryYYx7chvKLI1dz3klw41L/lwZAIF6M6GcyX3UU8Vb3a5uQ
4a1XPk5zumXNtSv+yhGi+FnKXSqXDeMX/z50wTqxMRNz9DZbfpB0vKr6GMzxqaEHZgZQP7MK7VGw
Qmv0Wxy+FasgfpXtZ4Y4BkBRj3mz7ROQUFQXe9e1+KBOpbMtjTebxX1bXHNqkpQS1FPvBfVAaC4K
bUS78iVZYjtIsQkwenLsK7dj31yI+kRHARInfk2AkUz6W1FQaqNgwv0T9Ki5vUvR/+sN9tjZwavP
dnGdULTJAP4Hs/Amo+QUbHFxKIANCYpZyshdckkcVtUVQhvnw0YcXngdubTIJO0vIukXwCJa7t00
ZR4Z3mTzyQvCGO74j1zbeNlnhQqtNt8H7ycCRVGwEgmjbyZSyza+WO1zPXePxVGpi3KvgbXzzOcw
vvB7Eq6DYp9YZ7T5g4YARwMUjqzQokvHcM3FgybenW1RVslij6oxRuoZDzuMQMz4plWjjztL+Wep
aEXbfhujNXV7XJOF9jyb/KZmN7jZff5XTSWHKazYcaOepBOlV9/2Yc1TdzwBYQCSTvZE+NKX3KQT
lldIS0Y8HkUk9yJGm2E5+yE5BgOxc+M/RxibCiQEwVhr1dNqGSYxowbJicYRxDPwP51wAgMMGJgW
gOq2AUIxsTbSV2yK6XYKiTwzvkDNfwYU/h2gAfVDJt1u+xJFxpVdz6eV1pthtmThh1Wts+aELVO1
i5ht6gycpAL25hWH6LmpLchL0dntSeEIGxSjw4eojRek+rgghnc9EGSWjGv4v9suuUemYE0JUaiI
GXDmG7OPX4jq3I+9tjfncNFgOCSUVbnsVskMaK+L45jOzRqPmzkvZpAfBYeaE2G6U+PRVRW5Stg1
+vjRWMGNdNNrR351j82scdCJCX9Dxuc2Y3yVim8NIVtPGi9chHm+Zkz21vV73FbOPgeY5cfZZkrs
nU+J48CcBJCBHt3dA77XQrmL63ZnMrV0RbgNfFJcwA6GlHyCqJGCoTaIHLPFYalZrJ76aRtL/9V2
cOKZ2V2IQXsSdudifd4FLQvSvO/vU8VmMmDrT4rYtTP5liIXd2fmwYYlgzufKwDhEftOdrizmIuH
47DqF2OvkIrUyGyJbKIuM35KkjhtMfco1aPpoWSJa2G23WHOdc18pippUL2amnV0VLsxoootnAYZ
xXzmRe5ilDIFK8NFp8Ngn4qTlZWfjd5tJ7Dps+MymxdGM1+rt2mHR+9LQdQbiZJ6Chqiik3nklDr
umQ8cAhM59qksPDhNdKCA9Vfgkw/Ym+89kYPm+qvS7rnxGTNOIT6XweljpK3BJupa9m/KeciteSn
Rumm/TjgPCbyoypAH4MgiXi2EmFw7IcvWR2St0xqNxtxno96ra7LM16mzwzbSJGR3k3+FatA1gI4
JezG+B48SF1Ox4uuIhYLzCL84bk2jGeL1w7X57l3+0vj6JeQPWEXQxcpX4WavioVXjB8fJYPNxqp
RVn357NKAqSn47c3qPvHgeeYmUEXpbNm33Ow5PjSQNl37Xsvo63f/ibQwkqpvTe6vFhV+mLTB6IU
WDlOerA9LJbOxp6Y0xfddXLMM1zJo2PGx5HlXwMHtlFkher7iil/Hk1Hv542RZe9QOVxCMPNCDjX
tYBhjTG8RnH48CVrU6Uw2Qtmxjm49oxWzs3FCjfKqhzqlUnsheduTBjTKSKaNJanFi1vpAWbgTRd
IoeBjPtET0Ck7gvWorgMeLCD2LjoLVGg5NIrDh4ytYCFt0+l/mcka4/5Jg7tyfzOfcBPOZMpxcKg
MNptHFAIuzcFbqROvqJu3E2odGILLGfkrMyiXc+9YQj0RU53hymrzTaXb2SPxlEPy4uZG+8ymRZT
fHc6bR+zXZeQrcYAMb75tEz0q+l+xkDCwICTGxDhcmIfCqYTBMXWybwzIib3tfQsnM0MwAn8xni0
tCOoIhbTBQBDTnbqzXkf96RgPsiGC7z/5zvjHtguOkhjFbZqOzWoCC2D6eGnNZ0H9KOEEiHPDmGc
Nl5/tf3oCif0GazKlohLHTFSN/loWBFAtxFxkCGWjEytpUYZRSExdI849ZCGkPkXpxhogHqaVFox
aHYEz3nGkAkeigNpsd5yaottDhk05KYvpbjE/DId5+Lb8pK2qPdBb4lEQ8DOAvnhuME1oMSFPbkH
WvcvJueuLaNdxoZBKWsrtPI4QhMQM/pVy3epSXvmjtPOj9xjUf20SHmb0sauke4bz8OLgJVcd05y
MI/2I7w4Qfks+AWS7UpaAvR28ypDnBKl+KxQNRfg/obUfptG4z3StX/BkF6CZlqBkHMfxZg8202y
SRUKSFK5bIcBHcbyzAj2uV2/00haIcyiXYTci6a/gwjm3kSxohviT/kHQCoAysiawSWEYCm/TO5u
kp8+D6Q82FjtCwnAhTjhPfkqSBisjk2/Nep9FAFM43I8Wv1tynlob0GYRslcFfk8UkAT+C9B9R7H
3yEgNZtfbTZP4yPkYyhcxmO4L2gRPOsisl2N1JX2NVsVzQuoqIlYP+tbYX8sb4b5N5bRU1Rf4viz
Hl4ZvQ4PIz9P2QcrkIHi3npp3S2zN3q+snu43iYzdsrYaXKvtbsCVE/lLVz/pI//evybrFfd/KNh
3CDbN1O8qxrMIQUePpFW+wHTxOPsB8MVstefhMiDfn65I5E71m9afbcl4rMPAeipED/SejG4bFGg
z9ayNbL1CrlGdp1iYFa3Wn1QZVvRjbRu3GUUV7gLXf0XCQLr0q5JV9M8skA5mOBF7FPKyvKNH76L
jpDoOM3QJO0t7eDmL46L//LUkpiXX5IKay2mm5puqfB8bE5/eCVWU72DIf9MoNzChBKeNNy5/EKN
TdkLBa992NAitfwstCOMjWb6Us2h7j7cfh9Q+DU8Ihj8aayw+0Pq74fxGXRGhZCLTWRyarHC4kkV
f4PirZpeRfoOanpCShgd3fZUtM+GF2CNjZ5M+RtJuU9xM1H/+iB4fMtmszqzXBdkGLKeJ70HWXoF
E3UIXyC9zB8vl3chdmGAnhR0ZIIWq8yg3x+p73SMq9a3Ldl3vxv1jlfWewdVH0rA0y5okrcg/2nl
5wSZuOvfdWZ5bU7k2MPSjrViN3BBEh3/0lvA0myHk9tvM2+tkUNPZrbaheZLIJ8p6FMs3LYL7OHb
Lf4ZtH3gLKzmK4EwbFz86tmaVtg2y5BkE57gt6Jk5N3+2vLPVLcyeyHTKSzuDOwN/ycVry1VNOtF
7gHJ5NX1X1KNpZL4zOxTQNtc++D8xq/COg3tmdlwasNsWcAgrW1MmXduminGvXEz1KkRUO4x9c7s
u5d+ROK+96d/oX3M5AHhVd4yVSU35+wwtpXvdC+B8Rljaa654wYG7HmKQOfsgb5izsWY52ypz5Hd
fDYkK4mpoAVJxNrkyRiShZX9zv32/JzgxQPZZEgxXrziNPKsh+oedeDxv7LmK4IUMx9uzxqPP//N
Q0VMchBqmWjVZad0WIfOzzC8e+I3Fn+O+6q4vAZG7kKSX4M9uyRzM6JF/up6wF3l0qkReZXvwj9q
0GacZYQOG8e7NiuisTKGF2mBbtm2/rlrd6p+TqeD21xb41k6z059z9KL27zHCLI823xysZ4Y3q1J
LgDfNfvsJxv+IeXBaODMyP/8AOyAfEioIxH0YYNROgwnwD+n0Pmt0j0Z7ToSUv2SaJdR3IA80yKw
rR5wxt356HUMJ/APDD4SUb5V4mYFpxqbtZGuMW2NDbqgk9MjPHoLgz/PfGWA4mAcVOQY5V+CaZOF
odJi5qazo2SqBDf3t2kuQ4D9oHjLGJRyCEjvdfSey/hfM51MuDXGe1r9m28wPKb67H0zgKcaf0wU
ewwWo3NLGHYH+ZNKXwNzb4lTVa2n7plN24DJXLxGmAak/+IV+yy5eCPCnmWt3okCAQ+OMO5gsOi0
xMGlaDd2hn9m8eEzr1W4DIbnbgYXYKJsFeLvYSrBoUDrSf3CWSZa4BDjbL+RaP8IJCplhAyXccJW
N/qPkIYgEBGaS6KN5txl2lRCpxv3JdOce56HX1pSfY9pslIUO8bY/LpUmkuveyS4/55KwQxDslxs
yP2dCJBjSa9fBofyeFDNW5f16O4DHeJIAGZcunJJiAg52hmhV55DlnYZu6uMkM6qzU6GKEFRGYDa
jQARLEBtPpFKS1gglPES8r2FWndGr2n9b1KViIjgdbtmaK8Kq0GQ7mOjYMvyB+WDbViYzqgDcuNx
IDlo8wdza7iMfJRVMMa18GDEVkwrF9vakpsv2zhtsaPQ9w8pE2T06htNVRfHVMu4N5f/LzyJ20AF
WFesPsP1lCHAddswZMLhcKFN8PFws0IWn9S67vR9SowKo13nosuSdVQJdGYa6a3KYdPacnyG42rp
EPvtmIFxO6LOTzX062jHeTPspa9CsSaieTkUUbtuFQ9EEdFAlZP3mxmtWCdQzQrBEjfWdnI0InAs
zVJFGRQI3cEyaYUj9/DL0JmHTA8JaEwb5tWadrQooliWZlSDdOnkZXIwsMlw6cPIV6vOfuhtZC7J
KWlIspQMdbuqmsk+wYfC4t2O42eh4WepZzaunecD1UZxkAlaySLgETJ/3lD6d5JwboRLnBd9RdK4
9+MyLNdzAHI2aLkKAC7ve7TrY6BLWsOr7dlfL1xatqGFvOwOI+cD9AoSTbSn0cAEw9b+EFXWuG1r
66+WMify6cfK0pnSUWoL1enhbiL6fJ32JarvmhE7iW2Aa6NarJl05vqbZYDtnNAhKFscQqN4qfq6
fDG4wFkrg4vF3dXb5bcN24Yon+bAlqTZdwVHvEXT2RUJbAMNdC9K1kXY4oqonPSWowpq6seEISg0
bWNDNiJPTcNchuhLF2NTVBtijVZj7hLq1cdrlpESwck89ZvPdTKimcO7ub5uHOOvFEwYlFvhR2Qs
wHeWDb7gEaOy6LRXW/POYFhyDIvkruVe/iyzqiIhs9v45Xs7Iap0JcjRKLPynSKPa+ykdopgCvi6
6PdxROkT4gCG7H9sTLxiqRsjJA85alN1MOrxlMzaB73z0ZuW9cbS6OC9kpT3jJE33hd2MxDpiYKq
QrHymxgezoApe4i4Yy2mO0WFZsKsgdzxF1MfhM5xzGR8Vmr6kE2arycZbXTNMpctgEJ88Wa683LP
2YSKYKpMBqS7oOV8Ggu+xGkGaqLJBLUMDM4aqdlFll22EdGRq9LX8UW7wWPI8EEBM3JR1cT6tWsm
pPTTy8DUbpOWLJNtpX1YiX+m8PIPQ9EDYWlxj2SRxhqjNZjwgTnr3fPoAiCYCtBawnNd6ip375KJ
RQ0SXOCwIcxvigNXtb7QogQ6fzJ7qx3rSr4M3oAkPXWZwy4jxkYQdi9GHi9TixWT7cRiHdWY0BOk
5MLCtFL6FoZZnViXgvap9Z/KoW+XvQEPAz3usvYYd/XWpBbm4CA2FsVnbfbpU14QKmFpNe4ZVP6Q
84MFiS2IjTqyOHJGYZKIXOSmDHh1ds5Zqm3jijbJ7jwoLmyNkhhFvaNqsGqVvxaM65BK8zFYac46
gY2yKh12ZGE3LBrCOIhBjFZ1Z+Oi8M6DQiLfyBFMPtIqQNrdrhtzdLTx9IhCMro0MOlrJiuvcebc
udI2lGx/TJ4Brk4W49GufwO+b2JBKM4Arx523LA+lopKwPjxIczYBb4MMnh2aKuuic9nHMdjww0U
7lKh9UyJgr9KYOBqRraSAxIE0FNqYdH56qq9phkW4jjrocd5Vy+D6ab5WLCYW/BwR6CYkim9UpX7
Frfh0Te1A3M3zeUp7RXlo+utG0ihF4WJrkn8ZS8MATi/IleUN9dR4PMa3ftOYftuLBXvC5PFl8Zs
ArVQcG4yThFDXCLR7UdWn4At7jHP7IWDCShwzFXRshGQY3AUfcgwaUTbQog8b1mNvZFVWtomNyj+
pJE407c09U9SKj4z47tnjBSPDtH1kB1IGa5Xoh7+5vu078aKf6mgMMtT40TmLjIhCihCXEqy6BbS
tS9uwKnuph3h0Sl8eAe4bQ0JEscH6wgeJ0+mhTi4iU19U0/52wydh7CM1lvXh1WiEc0RdGLpRfN6
Cr3ZFDIZtyc2pUg0Xm1o095gU+7a4ieC+4zAB0r6zM6LM+uRTnV6aZFiDtZzP6V7Lxm/w0IJ4lqY
73X+vE1NPXIXssBeQ03l0YtZKBldkoj2VO9UclyKPKt8Dum7SdRZac2ZVNzx69qr8NfRK5bVb9Yx
pw3C0ln3zYENLiruRrKRR/roVP51FG62RcjuckKSbZmtxsZteRiy9u7SCn5ffnEqnS0kyaVeBFMq
dppzhKoXNteptWzA83p781vYSCG0L+S26uixgmlNrCAzhxP0s9+zfWweHdYTFu3MOk8ImM4tHZfr
TvS53F8mh0xPWejVW7+jcyeJzlzmGXjTCbnrGP/RkHF2HvyJ7adv8m5qwnyNXD08Gv2qxdcuXFxJ
bkumWGnhTWMpCUmywS9XXayB91G0rflkD/6bNhmLzuRhqkKCAJWDyLoo8PzZI+fUiIfa5T72TetD
6tO10CxBb9weR1E8KvI/4qFDMxLixtWu0lPBGtg8bxlb3ZE9uFTud2B46wL87K6M9RQ96K3z073d
YmXqw0xy83AmoNrl0/FruGHoXbTMoSzFvBXE+FMh3rD2lxgHiKZDP8XdlWuvWQ68wGrqn6qZITtd
fclGp18alI2x5iAzgmpWkPWVZPYmlXXP8Ab67IBhP3UfkStAHWGHQS5786YYty5jBp8567Lx4luU
SXK2ovLRoBtfNv+jRWrcxMZSL7LvERtX0Meg00O2ML00fpXm3XQv2YiCmlO4FAeWs4l57gJ0CT8b
Fb9YOpel56HvVvayFSrGPPXqa71cVO7di4GDkvPyO7pVsBtbMHKsx2c+s48vKmE0arMF4U3S4rOT
eHMKHqD5wSUcgD1IbNt4MLqUYFZPeOSwmMe8az67Vj2n8Z3Z7m8YdNtI63akv21tVDVSfzUqDDND
27M8tit8x+rXjv+8xGTwpVgpFXi0k3lq4JEKqtz0kTnOHQkFVwafRWzidEyLgls1xi+eAJ8VGflZ
HbCtDg8PWAZ9rzSWtYluwvYe15gSADSzKurCcR9Q/jaKhrwSfBqmrE+DjVolDtq7TRw8EQSMbjDW
bVuKPIgyvYHvhHUAO8hdN6cQp9BUxhJKoauZTJO9b3f+3/KeJmBKaO17a1mMjo2LBkusRGG2zNLk
bPtMLuNMN/mPrbbIbHGarA7Njk7In5WgMio5yOOYJp91L6k35Opa4y/YKSwSgRkRbkPHiYzEt6qa
FJfA2FDtg1cyTZLnPXajJoStqsHJoZOjKCws9XJ8s6zqJS03HPsrve5/3RSudvDcToBYOgcdZtup
rcjtgz2RFF4l7fL/ryjmv2Yq4osfj29uX9A1tRWHt4l3PkNyMPjg9kGMs7XRH/3kfQaCc7ZiKv7E
nHbyco6KCmPu2Dc75C9csHZ3SgEXG6TXyBKdQ+xjo9Y08drk2GjMMaf+uigN7V3QqGZh6OU9LCnt
olKQWJqWt6oBE2TgzikV4YOOFpPOI3BAaQn0DJfYzyzDVFa08c2hbUWH85WNtNvhn2e7/bo2AR6G
dJMN2U6zAQtWTe7sHbcaoETlck0O+K7R1LC3yhDreoequ3aYZXrIMKL+CKEbi0HZ3/SJS2FqHXCw
U4803QJC4uDeK8YO6K4+rWk+J5qK/ttnPB+EqJYqHgWhhtwP5nCO80sFL77TSSao8bqRWYyWPWEz
HXWIYAFquM69TfQ3b8Bxk5PR1LjZuZ+DbfxUvTc8o/ix0bwowQdpje+Ipqlw2IsCALj0uv5tBbOC
vXGOiR7e45DZ4BBUCKcLzPyQftjx9trapPt8GjvEOH7waiXau+bjEI8CC0GcwZa4stxvO6CaQoSB
FKkFrDn4sE8YUiyaNIg3EgOm1tqHAPojAwjUlbX0vKcxmR05It/qzQQ7rbyRsrzQzemzaGhGyaxh
puPsZa42cuiBFibKWCoo0SjUUZpKlDfoG3NIAImGLQ76980oiOFkF9FyFj2MGZFGvBgCZUFygu9e
dS3mo0w87PFBuI4hAaP2cr1VV4yHslH5PisrHsI8K4bmCKISvoKI8GOPYXbAh0IAbL2zuIjHmAlE
nYBnJZ1KYaKww203pT+DSUUcONgPxnwfpf1vTmzlwqsEadLJOSnTV0PU5jIx39BafbRReWvv2Zmq
ZKbVwN4fQ2RNLolTDCvXvYu02vQIEKTDe0GM9ZcMYYC/v763FYPb1FqKxgU2HSczA5pTgJkyfLuv
3M6fRO2ux9i+l+i3plj7cWvk07YqNrlAaTHpnPglkQNZxBO67D+Mgmkr4e9gI2qt3zatQ0yJQpCl
j1QWFsnrUiPzIqOa7uDTMurWWK+ZXrUKxLOTQ4PtDetoNUO72Md1eKNdB38aROEhMK21W8YCbjA2
gsBkKxKtMQpCzCI9jElGUV06y8BJ09tyBX9t5O0hHcbM3jzFtFxCltAqgiyVDBC7dEsIrA/dKdTa
n4MSaxyGU0rNYaq7MsMjh7weIFXoXJaNVm21CGlBE6XjLFSzGc2oXBLrAFd40Jtt1CFz8yDX15kv
tkYawrFqSXzywQzP4ji8pBh72l3jIHDVoJi0dC19EeHUsduXSWvOJbI+zST0gMqN4Vb2E8uOmW91
7FTw27f6V0bWktE6WALgn8TpdDOkcQMeS8uQh1iKDDRfdv1cdaDOnAhjfIqjqhlgC2r2RHSsmK4q
paomopRlVOhtTa4TSmVtpxGUrQ+whBPqubyKvlQQvtPN8TNELR0G52irF7vKQh2jGQQkhwlnXz/T
XIp1YJByMgZ8rx5FGwsILnpGfpocXtO2eo616TIL8Zpg4DXQDMQqCXeRdq5KMvPy3N7HgbrVHvd7
JVV2JCl7UUiTLbbrIpgZBv0pL5HdpklEpeEBibRzRA2VMfBjkjFVJe6Wk/HdI+uu1azrNMe7ShG+
4jDEOsCxXpm1wyMhx8MmSEVwRdtQ2XNjUdaSTJYi+HgVWRih6Q8v0aw1wGqUjEa/cOfv5OFtizvS
/Hyp7X5JK4OJlLXdqvdeqpZnRFtZhDjo727AEWSbn6QS4XquDlYQH7JBffGIwbGWYMpgdrDFDblF
UPft+92xCNxg4Tbdhc8iVNq7RxC4jXGYJSkkRuyTgG6yeXBICR/EA11SkKLMaM5BKdbjHKuRlfex
y69tg8Ek0k2sq8bDD3VaL8mLaZNyXVXDzSXMiLk2T5eRi6Usmn8YPqslGZjfKC9vdQu7d8yxOESC
aLNJUOXEksl22rsrrSuDZftbFsXF1OTOdjXEOwWxL9D6rhKtzewOaBa6b6GeIxOjT126zb5+tyIx
7VuBTTjvQTKAdYUKoUeMoftr66Zbu6wwFlZU5CqbPbEDlmxCHWwU10vN9L88iwGRNwQvmrkdI3FD
SfFH8IVcjT28erchJ9BChx2SbfJkMzjRAlpc3xugM5V3hWf/Ng3frgzY2emMhpM5OGRgM9u14SO2
IoxNZTYxYGbU3RoD+c3EiQE9SZjKdMGFswrsReZC59CRb1WlGBe58j7CsaUSi2DeprpcByuTpGDE
g5QSJTEq5ggMtQeFxUSY1I0YuoAVf3emYz2J1vjqu7hGTjYbBRm9V479ZgTBlanWidDgQxZZnNc8
YxgyL1swSoPJsWSr6q/uxILp87/GzgiI4AlvsPFOa1hdcw+JWhulxydNCMNua9/nhPVhwImeHNnt
xhKZUNOwHjEcnsFUqPMMcQHgAdKkBDvpo/hZ6JoPeZAkKILb8BbQzaRpfA41q9/X6cy+6RaTPX5p
cf6wmRNJy95JiVxwwvvaoUZnaGq8iUh9Jbr75kThAn7ggOaJG1BWQH0iNNXkO3TzWywAZ8CP/tSJ
zcVbPByRGy2ZqX6myBwaBE8tFkdhJcTOVh6lNJXLpIJ86Usew3rpvPbadLYJEaCBBkntzGeduaGQ
62CaRNY6R5PT2MQh1MQOgMLf+238T9D4I2U1CJjq2U55jpArSVhYlyFxzfwkI+Us+h1Ecncb50/6
3IN07U2OoT8v7kpJrOZU36IDPKNauBBV6pGlMf9Gmgn8inzeieL9Y7sPadRwMHDYYmOUabbySvOG
HxZPArqwfIJ5gHcrFgQ5Rb25j/mk14MDTjLEoijjmVVIsuIYYX5rbXias0aGNLe/YcJphvjBm2Cz
6z6yttLTizW5pvPgWYqV0P+GTL05fvaSkywvOnEFRRw/mz2xJ5oL37UYQaIm9fRihj7znmCevsOf
DffTyBEFWNZbVpn/bg3Zux8jJB19RoAzaC8LEiiZYf2oCHRKXeAfuJ15/Gpeg6+CCjOOkXxMQ/wJ
8N301b9pSmt0/uxjSIadKWSgakzCns8dNyUZI+/x/Ll50ifTBTKiuc+avL2b7GfsAip41xaIWEuS
fyrmSCurTsalV7I/yS1qntKG6V6rop5f4Nc4Ou8NoR64vgI2PzgtiLmuN4kLUtucJjbEyYddMRR0
pXvpihKNhRaIZWhsOwW5M/OK4LlqZPNEFS62hYleK4lx0+fIktFPIrwmlyzadgSM8VFyffpmZe6a
nBHliMIa9ib7SWeUgC4tLPTIX+EgkUg8Uqpq+ZOewKhKh9FE2rrvEPwytES7HGNVZHDKW1svOwkq
vOiE9+SXbc3GLOFEj9ZVwXbZ6zwIdoKdsJnxv5sWlArSSAYdpkdFRC7aeN1YY5AcwlRBjxp/SgSf
eTF+iTmbq9dA+03OK/fKTzc6OkreVCxT1qQZ4YHbuBxvhcB9qQYUal4Kcy63XCYgJRPIbSX5G6wi
D1dohKb6t5f63ga4agQsTwwXqHcMtEbL5bh3ISm5ImnXftY+fCdLV6nFAiHXCJCfuEDrsPiAUfAo
ig5MlWJOwLtSaiEFrApmL91FElHAhA1rVFaDcqkF7ueJfcMi+4+xM0mOHMm27FZCYlzIr1AACkXJ
zxyQ1tFa9k76BOJOp6Pve+ymhjWoVeTG6sAiK39GpEj8EglBmJHudKMZANX33r3nEuobOHrn9RZA
Sg2wsHMerSZVG9tlOGoAfU9ZQ2/NFH+dOA+1ZW5KTQSPYoep6voVET9BNO2zkeBkqOYdLeT31FXg
wvCbuWMJD85kJGrmP3x/2FtObrCpZCLez925oUQYEkrH1hjJ9XNBQKUwVSBlYAaJVoTMVbex0WGg
bOUyWe5J5n6wO/WlCuiBmQZgO39SZACb1b7ux7tOgQKG75qvxp9ZELm3iPp9NnQmpi1GjMaLUc7t
qSETG6vouG0sY0dj7t6Y2ua2poeI7Z58QCLLbm0DaLeF6Zwr0VxLd3h0PQtKl48e2J3MjRXN7d7K
kE4WjLY2ehFt5B1ukdmmb+HENTM9TZI5yGEX4dcCwLTSBl4TJqimJ2m09gryLVUl6HCPxqpmfHww
W1o7BaqEqto3E4mZ6dgv5S1XZ4buI4oH9g9ORlj1AAnDI2oqqwq6EFCzLJMhyuieU2FhkrfJAA9C
8ZzlXKYlm8jU1T0W2eShLnz7QbXjjROQP6oSlNL0QgnLcVH8EtxFIinVDPO9HF6SctW6zJJ8ZdV+
sh5SPAsDIBfDkv29g+N8iu6HyZE7R5Ky6NBkpJekxM4kppi9rodqs3WMh9gsdxoK2oBVfR9O+avZ
Zv1dqoqj8gHPWIZDUo9pEVUxijUBGoSNTIy1gsr4RifvZ5NBLdSq/G6EHhipyn/RQGfoCPBmJzVZ
uC2nQjROMEulC6k9+tHZ4F1CoT56VxB+ja6zHDDSIDGYXB9gfRdNayeedwOFMGFNcrjNMSBEnkBB
DW/UWow+KZhbRN9YPrhVr5A0GwTkpbZ8oyL/WsbzCKYTffpcMeXJBqJlvzUj64R8sxHBEbdFj40C
UY/zW+IArQudb2N8HCeWSSscLnB8GQ8El66xYbh6AgdZHwC26plrzm/OVLnEQlWvBDCrW1R5j4Wd
PgwGWTIiNL82qnwgt4ouBW8YSzb9WGa0Ph0HyEPAgr1kGXL7y9szl98jZ3oMG6TrrZ0/TqP95Exz
T/sLFs2gzJfOSe/YwDO37nFUViiL+Wdj/0RlDmEf3QgBKbi65oeq857q/otBpqVS85FkEnlD6w6m
BYCzTtPdbd2532UMW0OHCM9aYT8pIUZKc9rTaQqY0pMbTHeRapQsnk6RJBLQFVsMdaMEQjGPSIbL
bT/D05M3LdM2y+9ZMYncJiu3G6dtASAtRr5N7jMfCECYGoNEOtw1XJQzSEYzew8ZHvnpZ+DVd3kX
nytuxc3PxGP9djt6HT2zqdrYy75rabylcKXqYpUwLN+ya2vYJqHYKIy1SJyHKMq++lnwhSkg3I+e
2a6H1snfBBT0vZ6Zl9ElQx4W8E+ok0+EXuHde4bk/omlzpJrhU6zZp865se5eBlLvJAC5nRdvDSD
slEpw1H1iCaxiI72NbEljMlbq/ia4t0p2AM57YBecTzFMPcz5EomyqOAPkwCoDWX/F+DI46rGyf7
Vkf3adfToMPMigGmY89OTusqwvJDph592w+ztXZE1odc4MiA5g4idBSat3K5MVWa3iUKIH7+XEwr
mi03AhT/0gu0IJ83FHUDpWlNZR1E9i0mVmsd0SrOPA/UAAPhMtrlxNrC5KVVrjrKStpWzKCYfcNE
RUloD5Ai2Rfa30mIue0ZBQoKaMxOq6owb220Llly61RMico5/Ggd2sC5tx3nubuZUlp55DT0t+xp
7ocY21dCYjk7QFiTISGyiBVSo3LIb3IAkBmL535bex6LttpVxluJSbbpXSwe0aYklCwFbJd0FOhl
cl4S2T2EsqOgeNLpvsMnx73tSMHS8hkHpwD5QZ9/E+6zQ3c0XTJTdUYwUcQ6h05a4BgxP4NcwDvW
1Rfddhbbl8LbKKvALgrP0+9N6msflYwXJOslV3UJ91O4fgXglslApAsPOKaBCTQgo7JP+wnXTH6k
94yzujpq5ysCtMzRilRYtJEBt7aYIBKrwQ/vJURT4+Zdbtn4HIA+IJOcmjezbN+lz20xcdyLbK23
Ivag5ptURsBNSinFbWjRWk3LiFm3kb50trVRRr5q8/apFdQw1gQW0PYX5fzWkaAmsRFW5ON6qzIu
nBdJGJqsm/DdLjCJqg4kAsNc47HJkO2MaT8fZwelcK9Uh2rJbvcZGaLgXuDxkPZNCemxDPeW8S2I
u/7Z6gHNNAM1zviFxUZ004ua4+DhekAZPh16dnK+a7yk6RiehTtgo0Hafwk0OMs+G49MSarDbEJj
cnM/PxYDs65J98k902PvpnEDsdVG7RA7AIVjdnEv6/jVLuvh0Wi1teqtyb0L+p4kz9E5R06pUSOV
JQEPfAo0Y9J9WaL94ULZ4/6Zvnqu1Hy01rB3g654Wb5OWMVgIcZV/uIXDpMf/jSLI9P+/s4l5tOK
dfFmN+Gj0Vj2Q9FmWNz409cvz4lSJJ1Ueh31HdOvtqwoPONwlzkIyhvaBy8LKqXJM/Ihrc7dB4Ir
xFJz8qbsgrylyj3btTFtmHcXX8I5f7RMV98z7apeBnie1y/TsaHPX+L6yRu3urVkqN+vff149PPd
UGDQHV026M2IQB5TuAdfddmPTbmzpq6GZ9UbclOibnoqCvjijeW2nPnrcAztH3IsadbqVj9GHiKT
fKTD1jZRcHFbgOpDZ9U3whvqYzsj96kJi3uJhsS51TgxntwWxYFqzK9DY8dn2m2EFNiT+pT06Np7
4TniQSe1d4mb+t6RINL4l7/UEbBr4ev22OLXqtOBQi2op7eonD9KJ6zu6f71j1U2XTxWXNtlPD0H
2wYuCOSuyTrOhoY1ZnaPKflXK204b2WF4DfLscbNZZ1stYVex0K9QCFkNAfoMjcRCIrdhKj8ySAr
0YVHFpplcdfIduTcgXtUJG25jVXwtAw4dq4deqcp7N5dq20OFdZWeEzjHkhb6AR8p5XGueNOntBc
PE1J2hJvOe6nJpWooiIcQpnxNZ0HninWDNhgqGeC9FJ78OXqjiiWDnjCJckAlTfsf0lWAPh9PWQu
EqE5yfSW2vekBKe88OVwUHE/b4JZg8bnDLofbfkRAGv7NiL5AxJon62Y4EK6qAzpXN86R3isRq5W
+lFNv1Z+mXKeSPtYlCUyECU2WhBUmNbV++iTGSBHqOgzDNCJtSosAPPW0UgYgJDwS4Z5AwgDnrE5
fFfm1s7ZHd7MkbuZGXGvha3a7dDzcY6uBz4t3obTgBkqar/ZUcflr5PpECoYyPBR4tsZqpu4UWXd
3Flw3txl2B7SwpqD4uyZ6NTZagPDMaAE1MzKN6a9JHZLtqr0jHalFyIS6vrIRcmGznUQJgKZWdZr
9uWP7ZAHp1GBxdYpW+CsnvasGmrvJgDYQred3lH54ZcrI8jfjfRAjM3fRCvr57zEhNS0AH+VTmk5
Cnk70Ks+ThPreDG01cGCG6kzf2ZbKChVpIFArABbwXp2V42SgmsyDy6cNbxRF4/HvZYI7FQCb4nk
prZw9R6IRP6F5hi7gKR978DQI9ClHw3U06jDx6mD/dR0brEOmVsyEhbtbSxMyOXIfMsxM5+khXAw
4Hz4EDK/pE68Mibk0rZjDKcY2gpjWMTazWSMtLMqRDQUORt+bLyv7I1VKnWkvMeEa0h3XfFx3KV2
dNfqoXmTFuwNgcnC4Q4BQ8hJT3oB1KjF2g67IHepp4O+ZX/iRNWOpgoyE0vEWzXFeleNNtPaXtTl
eQrBJ5lAzsB91Ex2rwfcFBCh5hzl3VfmNQj7mU1fsECxpKYThLE2RbK1HJqWiboxoyxH+aL31gTQ
mhC/U5Ei6Yy6/sDMjDqyjGuCHXtxskX00JWDvYvdLjnB+mxvwqouNtentpEkp5vZhghlcZHczAAn
F50mDYuW7mDuSmILjeYZC2F1rx1sf6ZO8Y9xtt67tnlPVDf+JbetD+1yEFUKCUrIXVRlzl5r079D
ghL/gBSAlatOp0eJ5mA7NNaPVjgfSZ1VB89TLUYST5CykyfsSZq7kJ3sChhR+0zI+7CVZdsy5IPS
bRcqOCmUCjeNMsyLJy14UylhKJ0XT+dslGAu9KYZHf2Z+4hGEzkZ69qDghq0PslVszVv5Ctqpogm
+IekjByMRh2UzIrz0FHPeqPFXnvAxQVwwzm2sDGjmmKnM9HJJWNOf8prCCFW4sUbFmmggiJdUGjv
axV16ygsMO8YyBFzAzGgAZyvq71D4QT2a0meU59zBub+BB0mxqcx+3S3Qgm8qhtwxhY1sqagEQ+d
v2hGCLsVxqZQGR0mJzbRxpEOFZrJocUJdUgqb9Pl/rDc1m5y4Som1nZyCIw+OYg+5edmlD0Suc/r
6BCzM2dmseN0+t7CgjmPku6qajIQ+wkLn7YLwue97i4pdPfklWZ57ytNIRiyj0+CPUVAeFApg6Zi
G5SNOJeUZU9ZmfNXCa9CtTjd6MGVh1b640EbJMm1EL2uB0YIpKrQrdW0448BvdgSSMYeGieAa1K+
zDc5tv5D25kHx477pwV61IVWh8LL8ndtfOi4yZ5KeiXMB/v8SVekmeTRcM8N9zBjnjyZdiVx29HJ
IZcr9ZQ6zL4BTmo58PugUwnzaUW8tMUiFFPKcZORq8hi+FZUwjpmy6GN4pcJX9K2E6HfwZfma9fv
xkMGsCv2H6jy8sXh+kzDDWg/NIDz9XD9+vVRK+evU8fu+w9fvz61xBJCJDsCtr3aZ/BbVTFJj2zt
s2TS5wYCLe7WeFdIcz32Qw9rmDtAkVPQkLwrsaBIFBQ+l4/W5f2sAiz9sx+ex9xAjj4nZrrW6ZKg
0IjwbMIdPF8f8QZ4B7NpwP9w84jZgh1qyxN75sIO/fQIVV/NPGrT2wYUu7A/G4KWmdMsV88V7rQc
GCvPGx3gkYj6vDul9GOrgG1P3dUQVPPYu8xJ511yB8V07LncI2X1bONi2wX9l1qZw96ok2FP31yA
fEqd915odoGd58P0iN2Tm/pvyuR9HkrRgpsIH1CNsRVePsHro3Z5en1US1o5TGtAFfJ7losdsuiC
OyHLGVQ1hzRJ8A3P+PUi9BeBk1T8nFZcrgeQoXhsG/swCXFnBX65wzjqAPkP2j2kwTJ1rGO9HOKq
rrdCMtpynPynF9vjXeOUMcgc+dOOy/bwX4cSl+tOxyYpzrXuxcI4RWoHfYDgE25rlDGMkbvG+/BE
Q44FCwo20Z9jFMhXlwYZi8AyX/RIq/Uwu4Yl/o2w0R2SHA+PkFkZL9GM7TIKAR1nQ/20KGw6CtnR
8LtDPwnndD0wXonW9lxBVZmD7Du8YkVYQscUW0I4zAnSZV1aoSqZMJNNdDuQSRSzan+m1Fx1gyFI
aT/fuKgm9qhg9JHh7V5n1L+yLi5l3Z9jzARc09xNkxHf0zRMNGmcCypjeGwG6go7Df2nCRXnrWzp
Dlgp+3FhOOly+ejnxMsZBZGCCLnjW0V/9TFQoIgyuwFJ1LGkAdswCkJCZlytZ/olhHoJB+KpYb3N
/aQPdZp6KOCp1HBYgj/zFalrblB+iYVVct2wz6khGGZIEDaM7fethm8/Ygk3KLJWZg7t1wXhtSIi
iFLR0uadOAuvIK/XTsTzkKDw6Gk0+dPXCjXMLb6O6KxAZByiWjzyF7/EvZ7u5ARJ32eQgyJlnboZ
5KeGtlQNqXXtw8xc582R2Sih3SFNjxJmZRYpQIquwHERmo90SlZm6f6IvYqapves+zEht8lPmpTQ
jcAhjM+i2xJa3kNcEPWQjTVllbBO9D7JAFpOCsg+ORPQABNpz0fmm/LDjmkoDcxw4370d9ZYyVOe
6qc4eoo+/dk21l7ejhswTdGr4GWs81mQzk1e2rpsY487h4OOyd8Xzg/h6SU1bzG95eFzkMi33smZ
bqfyudDQp0KiUffjEhusZLFvO8xFmRQXN6Jqs3NyRNjVhds4oWTIZgy4EyM1iYRl3TcVQA9NRmTs
2fVJewiym0gLyFkdxXDWPwuJi17U5CUCkMyxgNEOCW1lnv0sledKIsqbfX8TL7ckSdPOQxGOqBVj
EB4i2Esy/5qGVohTzNOrXnXjCS1KwZ4UPekc7nAHiPUQGuXdCALIiKwlMKGd3lJDbAyjMp8Cv1/o
UAWFCo7kM8LCB5CY2a4wO8gwXRA9D72LEqOKdoOvaXf3absZTDd6scx3oXr5lNdF/AIG+FBBHb4p
W1KuEXROz+FkI0UPhp+zBbUf1ZrcM4lDYuOB7+eTZ5fX+d3W68JpZaWwzTyvoHcRhdbzTDUNsImx
UDkI+ZyFqETzila1UzBfN34O5ckOZXNpUwPvXLrcTNidbaNIxI96KGhchiLFJgIlBoX7uA+jbtwi
w4rpBnjBq/RhPwB5DjbN4F5GxhuP0C7efdPoP6RYilrqdWdpF8y+/OI1He1Q9oHr1kidTY8GB2w8
MaleaRS49nvSXfrxkwDR/re19bqElgZ2umHAe5tqVVyaPGlISPCN9fVpNqXlJftiggRcB0TjsfMz
6Voa92RL5KAcnOAtJ21Izz5e0E5tGztr7kqNjRvvFQEF7EAoMGAYykDHZ7Ec0IRMG7Om1MPCCHTX
hs5RM318jDPDeSzcB43Mjd73iCPDrpiUyEruvIyEQgiRiFBQQyIoa4oHUc+v6WAMz9y3PsUIBqR3
wmCXCyt4co2bmbBprnw7//TKF9fC1zXYrbVPRoON37LpHBcOpXczG/C7IEob934RoJIccU+6ofkl
K3wmunl771awo4pcGDujQJlSWwI9cIaG02xLc9v700M8de5R67cwQLosJ7J/3CYh41SNRKhQENMX
JMfHmr5X8fANHaL7NPfZxoP1ujFd29+kTZh84ZZ+IMvQ+T7WhIm4DmCKiWkJOpYK4RfSwC+FcjNc
1AQUB0M+PQZGc4d0PF9FlJDbmpzB57BGyRUMQ7PB0czdeW6wWg0j9Vl0800L4I82DOYzLV5mrZFL
CGcY4Ugye7FrlYOxLiL6FSooOgTseRryqdEM2ItBNty6nZjewBRFk1Uf8zhsQMwhuKziGA1LBNMW
KK4EYCK9D9G09p2ux2btprpaGwE4kgVYf/Iy/D9Z9JWssa1nA0PABkSNDls8suMTwllyqUc5rpzi
tUCyBzeECIeqaSAIaWtYu0bv7QJF1TFP+LVGldRc59CWbB7QjLPffjRDlX0gAC1pE0W0+r3iXnAO
3Hl6sRXW6lGUyBXQZza70Ajlacyg7qsgtC9oRuTKcWyEKm38QulrAIuzq5NRcLXL2iHwqCnC4+DF
H3nGQH8sweHS+QUj1FCQujp94g0uzq7dVOtff/mPv/3nf3yM/zP4LO4pEnEhNH/7T55/8N7XURC2
f3j6t+ci47/r3/nnn/n93/jbKfqoi6b42f7pn9p+Fudv2Wfzxz+0vJp//mT+9X+8utW39tvvnqxz
mh/TQ/dZT4+fTZe211fB77H8yf/fb/7yef0pz1P5+ddfP0goaJefFkRF/us/vnX346+/Slte36jf
3qfl5//jm8sv8Ndfn8oi/sz//r9/Seq//6+06Ju2//v/+be///mtaf/6q/kXbtfg/j2J6U5JJqa/
/jJ8Lt8x9F+UJdhWm8qVlrKkNn/9JS+ISPnrr0r8RdvadYVpm5zNjuL1NEW3fMv2/oKdxVUeHU22
Qrh2f/1/b8TvPtD/+oB/ybvsHkdg2/By3F9/KX/73JdfFI26I5XtOtrktWmkSYLvf3x7pLG2/On/
IWCVKPJTSZ7pip/wenuGN+2DbSVryVTJad2jBAsL0P56GGme7crayc65bAdi8cKBPnHhLATh75Y/
d9t/eV//8XL/9eVJR/3b61NaW7xtrmtKy7J4I/719SUJnaXcR/4WlvibkXjkt5nFTJ5mJO54VFA4
NmCILE+vh0JibKhy460aEMpHUW3c1yZdl6qElFpW4FRlnVsv0ka54LVlScTYXK5ikcxf0Y8+sNnf
ZkZPXJQnsmdqwhJ4vJfftUvr3Rk/gqERdwWCy32sqBbCzGIO3eKCozuEbbZyhi076ug7gdu0HfKm
AIhof6fWh+JLGkNPB1QG3HYyCVKG8WR4F9j0/hoW9FfpEVK63INT7GBq604wr8ZOjQwWy2RCuJcc
innAcpowyXPo0V+qCH6yJjsliVX0PS6RnOSVax1YI8tbL0AMZgfRU6bTlWHa/SFSObUw+OfXzBsj
Ys4Gd1WSxbCxKrQ/rKw0wZa7OUNuB5WYRUrDb79bzWDYdQYPY2TafbUqe7xX6g1YdLC3u3ralt1i
++oB8469t/GqyPi+mFucqu4+2ar9FHbbvWgTuNI8tHehazGX0uZ94CIEChIC4MLKyp4zESTP09qj
Y30bTojgHMtgbaVqvZtVnbH4BI9FlQ98CMFj6LXTzgzBJKlWPae6Z1xrI03OYeMcZVHmm2LINWFO
mLy8INx29I/u28wYgXApBi5VccmsRaFSRuazZdTpnkGswZaFp4kKsgtBFN5F9kq+QHT0L6o2fnvW
CQNAh4ALOgX7eCoX6F1BPGcwdsaWACrXZOOOeDo8JDIn1zRZsRWaX+IGOLNt59WqGA6Mq+dzMgfN
5XrIZ0JjYAqfxiZgzoNrztqXbVHuss4dT6ojHm9KB/akc0twR5ks9WeK+sh0n+1xaB4Ke4JwFjMW
cJiNFvOoyWlMm8vUsPkoIsO5M4LyszU1U/A2hY3nJhkWIJDnP8wyu6MQ1lgQE8KX/HTVTJ6LENwm
9slOLuX+uuxOAuA3H8+8NwZrZxALlFUk3fJgyF0eIKEwesCvPYJ7PjIaSQdiPJ47jeSgdm9oCQ2V
esjtePqYeGDEw/xugPKzexZFxA6UUja3ksh2engwCD2CaCwS2pHLepdE7kNJN14lFWPV1n1QWZye
Sic/oZdo7yURC0Cei9Bk+EYIaSAfnXFuDtfPDn3/DxW9zCLzj2L5MHO+EHsJC3PXnHVZugcrVyf2
DeLYLQcvB6JFIoa9ssyMoGVYU9soB9RYoB2Gdlqn3+K+5Equq2cxxodYB5AgDCFexpbiFEF4/I1e
8H2QZuH3/+Zm+O/3QtdblgzLdCzLZWT5+3uhn6C3mlzc7q2J1HeKh+IYhEgSDILZkSonLmNTX0rn
JegJj7UgnOrySxkxnjIfwB56l8r29AUKKaPyjCDBOCbtaDLm9GNyCT5omXLq1K+gRiZ3PtXcuiqG
kT5MdvPnv4j9b4uO8kzTYu2xbdLTnetN/18WHfbOFFwNs5FhnL9NdstwPBmqNX2SVhgKwYwgzSWi
Kk+Y9j7kOUjFNhzynY0RGrJYA1FeuNEu6UW7WUAAp6mpnpvZcQ70FBwy2AZkiIEj9tdHMrenbQjD
3L+7ntPjRHauR+cS92r0YNXJK6nVMKiaUH3RQbaIDe7DxitfJ3xxyBAZGBv0MsW87Md7Riq7iAge
2czZJR/fJpZPxFKyOVynXmJ5JNtk2Pz5eybZJ/x+oeY90x5jIQD0nnLM5eT41/csKF2cR32CTZVm
UIFaPkZUEHLrJK2k6JDT5Rb+mM6xTnKMyW7wvHTr4fuG3xx7xymCHpeWzaUPXXg5BSVhOCTdliE/
/PYaCN0/D8wH44Mx+a9//hso/cffwBXCkg7bDE4zz/vjpx5ruyeamQwvJ+3BtdaRfsP3Fz2MpvNO
8vlXayB/abCsHCdaXzzGJYzRYmzv6z4ukAORXVPgLN5Zdr5WbZ4ddSMgmrmAWnwIb4/cudVKTfCp
fI+aiYkKqvflkoZmyzjJ9L8bOjOPnQuFL7WnQ+x48dNYkYIHwG00c+sxHK3m6GLVbDTZtlQzdIGk
ah4nTzw3OOlUBIjaa9x3pQXxxV1TX7DAsjmwy8dRCrGNMoyaNXgAhsWCAL9EOE+tlftgUasSzc1y
KuFX+7iWcteDm4IGHRl4rxtTGrvrOTyRN/EejaTIx92wxTgbHtilmbdTqgV8pPG/O7Vc9pm/O7VI
KxJSupZja9v0GAv8/tQy6t5L/cCNQHTbYFT6UsOelwA7mAzuJ/Ynj2lfJ49oEh0DjB/kBNh2cc68
ULNJtM3iro5UtK9zPZwMF2+2ZxJHTGpBV/TFU9q0mNvJ7yA6y0M2GDrNHks9TigvsF6uT5Gd3sRu
QKDl4B39NDEPkTE+A7DwzuGMKarwzIh+w4x2qkN5gUHRNcGVLybkmU0a8lNLB084cFnfCFqgdyfC
p0l3D8WMltNY0syNsoUg2BtwwrNyIVRDYxkBo57ZaQj0GyyvU22/M2ZGORmjfdjCrbHvxjZ2lipP
7krHeMd7OZ67rnwPK8c5Vvbw5pZ9cfLp1fx2cPPpFLWW2v35pQN98A8fEc5TzH025YKmMscA//uP
aI4UAh5BWsdcewDUccGPljHtOC1gXQPX3lZEvh3rZSRkoZXBnlWRHw2b+USXzTsHIS2aUPXxS0B3
/MZG/rUOG/8+sabgVGcWqYBta8JxJkR+aNP4Lm49vav7QjOqBf48RFwe10dmDA6XvCqwKN6WLpR8
CalhVlkSmBs3nm6NpVWaY9+spYiemuvbScZQypbVrc364XrgJu8d8Ix5NLWz6IR31EPrN31k+Ive
aJfeChG/52Fkvptlo1dWWRpE2qn4bYy+MadzMcjEw6VnvAF3KPdeu6IzbvHLLY6tXNCBwXup67l7
HUqcrFmUVUfhQlSKdXYP7CO7a2x8d7aJ21IySlLOl3Ro5pXQkz6hhlT0XCRbWVXcSuSuqxghbji0
KOcLPyQ61Hd3fYAJ76bWLd4uP6Tnaw8tRhCEEyeisCGh+LsZmd5CMc1g7ibbupT2nRExHG8zAtq8
qQOGZgGEV1Hv3fZupmDSdNPeYUB6I1xSg3IjZXof9mQkHio8kt/JxeluY9fAB4yZf43N2VrnSPbu
8R9YNDsGts1lACXf7udVoHWwK+K4uWDiTdCmjyz6jKXvwy5z926u3U1Q5+VZNCaP8iXDEF585pEO
J/yGzi5LRZJehJHUr+BCaAlFxqPlzvHtYNPfxshiY5q0zGd6zBp8UsCtW1fmc5kCgpfGgvZhqmT4
LjpsB8oCHpJ2Ncd69edXhv3He5fjUBpa+G1skz2R/mP92lXKKK1mZE9UNtvQB3DNHF8f57qv77qI
BNJ5sOujXQI9roHSCiGNFU6mnk4ZkE+4WNwfepG8QY95Vw7gTrDR7ypK7C8xkokY08kLmNHxohr7
hg8Nn40EzuqMX2XekmnlNTkNIBSmfcIIu1RqYzTwjRLVfe9Mrh49tdkdtdqDlMF8DCyZQ3BS736p
Lk6vw11OGtH+z98S69/uFXQMLPRYy1Lrad6a398rRqEqev0BRoC0ZQKCZA2q/GaiU3wkiM3aomNE
3GaSwUMKxiodUusgJqakXTWrzQQ75ShQY28sAbkWBRCYIG1CzE2tO5YO78EYEhinzpBD5Bi2VUiw
JtVAdUxTgZCSTPtxRP4bJXjz4C0oerREUCasdkeZU9c4rX8IPPBybrDEg5oJUZElKmm0i/r45+8E
3ZA/3jaVsEybO6e0baVM/Ye3ou89Z1AxykwqCsNqAcTM/XOVhcQRVW6/we7jnFHxveuE8Ns2azjh
tdWhpZzuR+Aiq2uvIO9db3d9qmU1HSLLGFdeQPNWU2bfXVVUYx2cZEB4+diaBn4ZZItoAwsQdjz1
y3KDQv5VTY59RP2C7HQuvZXvsx9aKBs0FMEksK+rw02V3v5XtyUQ4beMyZsrXX/jVnYHyDyzH4PE
QLjktNaLTemc1e2G3lNJd3767EwF0gtRTbWtLai5s5pugceEKHKYFovWt8/a2F6Lw7Y2flidP+2u
d2RiJoPNOHj02Hv/syrxEq9NFD93hiIV4XrIjRFgK9UzSewdqp58IOo8LAqyAwkFCZ+yLLB/0qOG
uNYACy4VaoVuTZM2fR/tsSJTA6vRHI702OnO33U96c59H+UwstC+5JaXPWaoGSuNC3JGirnMKkp2
GOuWActqXLYhcdyRB2wwHw3MMDr0lbvk39EkaK4blymAXetJd8lnC+3XdKIWTd0RQ1KKWtzOyD0p
Z0bnkWvdx03QP09u0z93Bk3yiQBB0Xe7oInTXarIU3Vb0W9rn6z06yxbRqHYepDcfhttm8C5k1KY
F1EA622JujOtoTp6Cpq9S+Dn2P4sjFisf9u0ZKHJfen6Gt2s5iPWfXlf6CG+mTpHvE9hmK2CAWuT
yEz4pAV4TdsLTlRm/vG3262isQBL73pgd/IBTLtDsuphExizntE+4DRR6XZv5j6BcyyK933nvwF1
eRU4M15FEF6yMg7encQ4905/NNryUldt8Rw5fARk/CBWb5oPw3GGtyioHkSQqqcub76aoUuqWJj5
q/Z6cl2f942+cC9ub+R1U6ad0YBXxklolvZjVraLTYaJijs1q6tgIPqnaoC1kDiuuTZvGs9wiZxn
6uEl7q05dcPaUE3xxRkRfCPPn05OzwQqHUnPLutIQr7RYmekXvluIJNqFzs/Wvf6ixPsLNDEn/Hs
7iXcGW8qxeX/EnZmu3Ej2Rb9IgIkYyD5mvMgpWbJ8gthV1mc55lffxdTDdwuuVFGowmlraqSMsmI
E+fsvbZhOOAO0E2sOgLIxuue1XEfH0mAsFEDGliCR0Cj4KTkBSndsNXpcvKHBsftVBDPZwacnWTb
JqBboSOZRXmslH2XJTLZASY37z8/GQK46pWQ6E7iAKNTWqK1x8jorQ0Lq5thV+V9aBvmYY6iV4aH
j0ZBiydwzeE1byqyhymm9MmisXeu/dx5iBIep3zyp831pa5cwieTroJ7lVEyW2g3cTkapzZJrBvw
Qd6W4yCem2hiuVXJeEvELMuz8WK9+z3oLiKdIXrE639fWX/fdrW59KWpRelBwyz6Uo8GULb4f0iI
S7+Ee7N64h5yLzOni01NqRUrYR61VXh3foQ43qYluLUEJnOHZs+WuBo6PpUsHqVfr6SdOX8rys6V
VWeXYsyq24Z/s6NV8+gLJN2jX5Xvy1wqaszuARbg4drbiSpkvC2BT8D29PdUReERfTrYBycdSA3H
FJCe9FJzxmNUr4ArkGUjC+e28SbndvJJgPrDm7Kck/7RS+dNsajdkRprx3G0/OfG2yRV69s1VWOD
cXFttU5znpdLNHvyNPn316PU6If90fIKxOl2nqwbL7SPllbk0zbjqYpb+VQTstGlafQgdX9SjBVf
rn/Pe3gYyLGn6nL3OukZBrIbO6q5x04W3EYZPDtiMAzd7wmpwmHcODV6203SosRofBHe16bp35Zz
AcgAA0ccxNlfka/vVWxmrwDpQmwQ4gIBsTzr0crOdknkBLKL5Pjv75P4H7uyQ23CSIsixVZfe/qW
iUAWA32xDh3b/DmFNsFlHcBPup3RY2r2oJUCancPfFU24aQao44O6JCO9yUJoB5JunjrsuIsFqFt
pGllDEq4xwoFUl3VtDh6pDRurA8pC812iEklZCMOdjIHtp8anb7IitqskzyqgZuFpMmvBpE1L5hJ
BH45ZFhZuCVcA+1w2PVPaTK6bF/MM82y/kMv7H/0dUzHZfhjSu4aRjpfbpo+VxinHbrIqtdiV7Qj
ucwtkaI6tfiAudBH28wdeX69W/5tuj6tVeFO59TynIfPXoMLcAmJs3IDvfXAba5AH4hNptXiAgfd
OpT+cdBZc9MbmJz/8GGq3256vcyilJKOA1jx688/zxgeSCnK1tfeRVkyM5fYxbHhh08Khd6T8h7q
0d1KwymSLW7Z/GwnVXGhwkhO89g0d9cbUS6/PT1gRps4+TZ9hTyRIW1+YRE6z531gq/Mfewr/Zos
cqGyMF3Yqk1xk9J3wamQPhYmWL022k6pZIW35EBqhQX9r5ijs9Wr6fzvv7ilfu9imp5nLUcPfn/b
cb6sgVZqS26+5ahbmxhXRyINr5dqaP7z1f//mQJrs+5LWjBYkjjWtWqEWtGpS53L+qGxArmr+ykj
qBLBRggaY3vVn9rcziesCPejNaonIf7Wuqofry96l1RXCfvmcH2pJ12foE1gaBtoyFQioPihjXwO
ono80KGw7lyk15vaLl3SVrV1U4bjxXGb4IYMQHKcpI+DUbnvvTtHh2t1BHDA3+O1TTchg5jHMWEv
OhGIZaxKp3tNjYEJ9rgymxDyANmUL41InG+do2esFtH0IAxcQUPrmVvIENEuKz3OYSMynsAWp36y
vs0zYvElw/rQG8TOtOMd2QMT3AYQnYYnf1xLvsDPjYfoeK0GRQXdyxIG8Q2D2zzKIftJNtB01gTn
ZHWElHoRzV8vqPhKUGv2+FCNpnmTDcRaF2xM20Z02bNlB5dhdEhejIjk6pJC8dnU4CJNpLhUGIjt
4naCM2KketPqJQS3XX+OJFxY/iSFVBtzNhNzn4XUOihRGFYxnHlBihcdA7NbsqUZNvTjHB1rBH8Q
/5ZBEq6CvfaWtB2CYAxpGg8Fd8Paj6rmW6Wn74IZ3MHu0kWcFEbTKbPi+vZ6GUiVJiWYTIimKrBd
TqHGD+qzi1gdZ5I5lX+JYpgzwgvifk1YeEcXHBIIpnm8Pn2ouYuyIyX3eMwUHuONdMrxJsNvy+nV
PHPgcW4jZPKYJcCdIhFMDl7asOo5ArUZstQVJtvmES3W1seYcZcVeJ3+/YGyl+fln9undpgKLE+S
UNBSvrQhUXeh0hxyMGjXRmmTW7RLP1e44Jc35PkzWTbDXTF3Z7MgVwwPGneCz9l0MQFBPcpJSy++
92483le5aT92gcIfCdbQi+xyf937w8hzbjttf/z7zy5+3/pZ+2BM2MqyqUS+1kO9HCI92UAcOQoH
ySkK/fkkpPkGA7o5mDoGsQPF5+H6VeDhcY8z2weLPW19Z1CvJKInFyAITOX64cO1hneUef6CrEdS
WbY2mACqqLRN1dMiTJNNo5+1qCG0TH27MzKIZZaod9bcxX9XjQL+K0gQtkPN1uh19b2ls/q2LPLd
IOIOtJUvkj+cta3fNnW6+64wmU7QJjFN9WU1jMYwQZZXZmuV+ZAwZle+oFmEST/81dfIU5FB1HR7
xV/OMH4fzDDapZEVbEqnF28+cYqGH26KUgXwA9lyp7gSB+Xw6NnIk/79w1K/9YwcUPfaol3AOE05
X0cpviYOKKd5uLZC3pqBOcH1nB/MVnm6vpSuV+wHMqTJV42sG6gAf6tGksLdlxNCei4tkkJSAZwX
oTyK8TLCi5dUcOwUGxo4jSXei4jGoqnj+6GPXE4ghKQ4uXEby8DZz3PycX3lGpaHJWBq2fvQ6wEg
9i5wea2HIbCOpPeByUUYZeKfVvEg73RRdNxcYP+SgaThekSLnFhDv66Xt7EsaG6laU4o7fJy0PIl
Utq8NYksOgKo+1QH/UMc9A9xxm83/fI+utRvFLymtL/e9HbDhmYbENs/t9x0lgFHp3JDJUAGdGFn
Bwjo8IFrH+XcMJaPseNTHqBD2xt584y60VhfhwaOVx2aTBrH67E3Vmd5nRDNoDOF7cjHeCBh+D+T
uICOYl4QxgORQvyhz27/j99I4dowLdrs/O/rb5Qz3sgQcqXrz/1zaI1znacQ2EO0F8zJ10mOOXNN
JUPM4kw85DxM3/mo12n2EEYpxF44KMg1ZqKmRlO9Yws6uyZOFeV04fa6CYQKEXj69J8ZGAWA9Oe3
Zpbv/36T/76aOhYkRLm0AoUJd/xL6yusZ8+PbFpSqDrf5UjLK+179xxoEolMlTlrLwlIBMz3fT/Y
myoBWhR4+C2MEoY2Mn/nOIxnu4vUK1y0euNMhXNH27LbkOmCvHdIb0Tg5fx2VvyH59OWy8/2j53A
sSwqK2FLFlP126CbUcYQcHghjzhzO3rlMrm5Hnj0K7dS+gb7+NyN1cFos3Cfjd4PI43khZA+vRn8
BtaL79UPgxM/0Q/CnBC7D6mRpvf0N/AkNwo/lRfpXY/c7LHMJTyNVLEJkxV9T87MSMaY1GgT4+Zh
crDCJSLHXnQQVYbZGF4hKTqetenbPjpyCMOkulQUglnZYi/cLUepqcluQAQTbzabd3Zd6VubEcLt
aPcBgtKWJId4bm4dRIxTwe6kYCScfStCb9T1G592TiyC8QZvOmzEmLjCIQ/H27zKbgaYEZcs18lD
F/h48Qz13C6XBe9C4BQqrPonuPbmodHpBCwvLEiy5lyXxfxk19OnCmWDb9JON+kUcQwyw0cxD+ke
hue05W0F4No/jctFpaGJ1IpT2jw48wFHEpX6cslBVW7CUaKj9gFsLQeuKRMkdBs+qaci7O8Qjuzr
v/tAGzdOkUdrJEk0NiDxkFOX3DL3t7flkBfP2bA4ozrUQtASt/FAtMvcVjeG3+OIpIX1eQF4hAJ2
AuIPnXwDGq2+L8uh2TsywrviYwad5qm8A94NqdcvPZLR54OsZHoXxcFr6+XdDQ0ixcARjXH8bUoK
fD6wwAEB4ynEdbypgjB/N8cpPRDgG+yU1+XvVS0fI3e+Q+MabQzpQV6s3V/XCVIxgaOve5q6Vl0d
5m6iiCWzUTNrAa/vPc3L/Nb1bf3apWRQmuWEkWx31R61+aRx5g38x5nxHa6NjbCS6gA4/iFNuvDM
mr8Z+yrZlgy2D2TSqzejb19NVECrsXKq7XWkzdl62rh+QoHkGUG6vXoLAhlrbAkA+DxRHK0oP5nL
xNjDuJ1X+nIt4P5Txa2GuL8bAlc+Kk/3l7aUABGj8Vsat+lN28CjjzVBLqkLAz52axqKXXXIRw0y
Brf+dywi3F7uLI5BEhGbVgftkbD4n0nfFHdFFqI6qnK0+nTED9cbpMtJ00yLFQPUfEfGdfhEIvbw
INQy8R0eADKWybaVxc8x9ylxxRQ/Gx3Hil4b3/tKhE+dKKpbSBCPindj2zSuA4/BjfKNMvuaZmVQ
ndj9Pq6vXMeigWiOiiFHioGMtuF59hoAIWEgTxRXxtOCKow8b/qGneMPB2K1HNj/uXgtfQ3KQYeB
gyfllwN97tk0KCz4zOj8BgbfRAX2MGpx6OMeDyOmcomyEe7wFYrnclNXHYhnzVjPaGfvnVDUHX0Q
cW9Eab2qYNliCUSffC2AO8VbUZjWGY/wcenO3cAzD26Z30ONGjlULydmuyKw2LJBakprsjn7zOVK
GVMIo6yMT72o3wXWgY0915xBW09fZszvBCYYwZGj+1MPweZbmDHVM1VzdBAwv8Jz68po+i5rK9kr
ff+5O5YmaTb/7yC7fpUuXjIjDP7wptq/l2zUF8z6rGVTtpyvLSNGWogqTPJ3rZmGzebaazZ9U519
Z2kcafmzckzvJlx0hHltvAk1OYfG8CeyrOpRnBR4G8Z858LULt3kUdzKjknvNPXF/bWTklcLT74M
7Ls/7MO/72WO57lXDStbmXk9OfyXbqc0UFSKEkdoktukTnRmgad3L6qctvOig+yaclsScmvHzq29
KLk4+C2Q7kVEkjdtf2g89e47jTj6eYhlyWuC/Gimxo6qkL5A9idxlvj6Vmu0NgKBkYlMx5E8/9zf
//UD58zLxmwYOYal3Z3RD9U7jV4iPefIvzj2a2kF46m2GueANpcbMVD3dtnLnQ8iB1yI7bw4gf86
xY171DYgYXKu5MWsbX2W/mmQze6zCkqD5HF5lYLcDvu8fJ8xMl4d2UmCzUeqjgBBEN1b2qjRHxq1
1u+q52vBajkOdZGrpfnlGa1bYZhxQ51X9I588WyKH7rQ9sP1KztgtpJF86WtavMt8gcThlUEhykp
mwtMRw6lcRKdG+bOl2q5TKJFLtA69voxNlX/ymw1e0QefJjq5BJX1FqW63oL9mS6r8yU8YVdQrRI
9XoZvOdWrc5day60piRf0i7y3fXP5taCQSZcvCpEiayisCWohbACfgScjoSAQHxaJgsEb1Xj4P9q
dXUJy9LFyGICmhjnR5ARJ0OG7dvk4fstPDc/lV3fX4Io7S+0YOkeZ6zhy6vrn/eOIDoCP9y6TMEr
m1binq7rjtMPzFiq2jpGdNKYpEfVW1/X6yH2mm1XVliClyFxqWS1M+ICvXGg4B2m4IF8G4zIZ+0e
BY+CYd4qUD4OEMb0C+NruGlGfTeSz04oDcwJ7Rjle7qYrrwsvme6oJ4aQjY27ZhH+6s0CtfXojRK
DEtt+wDYCYSYZenjzR5Orsns9XORUBpdy7WNFmQe6lDNgW432Y15MPtYr+Oldnfy9FvHwZZfKaZr
mMHPWEVB3t8pUsgTRoOPZlSEj2k8/WFKz1zgyz7Bcybspd2B6l5qx13G+P/1nCFImXxuq5Sg2lJv
OJQAbFPseaolNSHps5/cuiQ+XhU0Rpdv4Z+d5iTP74vZdJd+NHST2g5x5ihSvT7lU+bQh0gtzHjV
+ZV4o2/DyNZ8LAG+73PLdR6B13D2ItRrac9m1Uh7tsmXQ6as9x6Mg0/Vd5hW0b4uep9QBOmfZ6mG
g2wtEI5luu6swb+prdJ89gSSETnhsRlteyurYUAfqc6EQqK+Q+h9Pc2NmcfhX1rtAXNkdm/FxIEJ
mojRquQWs+Ed3WadTcMrTap3JdEJuWUBcK0vfjByzZmL8m2VICIbcvXPdByiC46F+qIaMuua7g5i
4vCYIOLfIgnFf1gV813bUdjBD3ON+SmTcXIcqjB/pmXs7vOUHIKZAnXkaP+kOqQyAhL3wXLzZ6eL
qrvQo4cKACB78CXmVOxxUARB31U7NusI3rqT7KJQxd/KOTjGRe3+SC3T3kEqJ/l8M1qF/6svDBqi
df6dBKcXX75cxTQUlfTqQn7lpRUYdU7INEF6a9zH9EyWmz7rqsfa44N2U4QBE5iZPxzY3a/H2+WW
00hDOFw5/0NFFhRo4goHjcHgpc+dKt4r3x+PDYFhd/iec/x3IuIdDHYeeoqPfBxPJuyis1fhvbNJ
LV7jp2nuij7ITwig3B1us+ZZZQGppt5xtqzyrag9veZJtB6MpceZhq5GJ0f7q3ecH3okmM8mwXcP
tohxVIJHPWyU8+yHhYJsVmGRpoN/KKSVHSqrPvsj/eDPUXg5oBjNvenUsQoCQcdzRmPrySI0dXQ7
9TpaVNa1bX2kFR3ZlDyX15mO/BEtGOk+iwwD7vPtbKPJIvdjOBOJTRh27UG3Sq35R2YukL8healV
hIDMJfyGT2uqj9BmxS0rv3NkEFESQ+X6D7GR+A9dTZPeBAoB3AfsGBaQlyLmBvHqsbq9rlNcmhNT
LC5WoVcQAPvnNDbC+/EeKJo610taVBqSezwtL2NfTn+YtP3WBOAD5yiAhZ5+hha/dbq8eggCJc0E
omTd3lZ21OyDxoy3ydjKh65r/m7JlNsK0DTXMyR8fuMoCD8Cwl4U/t4Ug4nmrcuOgeAn1In9Hftu
sg/kXAMUyn9ApHfuqYbxVPp+/gfzD/2Kr8MlRKJaLrJnT9FhgiD3ZY20OHIYnUTS4gXfiRrJ1lU4
xQ/NcnGlNx0HcyQYxs7iB0HcyEM9RQkZntbd9Tuuf1T2I6M+huwQY1K0tiLO1/kYQ+1fDvycFcTR
G5y/rq8my7+ZENziufVLmnRkV1fyqZuPQTuJe1F/G5aPn2fUeJi8wj2pO1XflXPOXoRk+qqg/qKl
pr0ZrWtKrZ003fo5oiPt5OSR2sY+MuCyON2E/DwJASJH7PZxMs4HMcKmdVvDeUXL8nc8OPUHOI82
8g0ylL1u7YyO2jVpol+BTtP2QPvN9zQHW+dirwpXb9Luvh6YK5ekFdBcFCDIPXGfNRVzEsY7x7yC
/Gv2bcWdR1/52iIJEANKO6bJbnX+CvvB8kTPJBrh8NmwO1ccSHr3IY7EJkocqmzOZmf+Er2PD7KD
T4mA1DQ64mwSb0lSPed2/BF10X3ANPKvnMjJnKHCZ2s/mAjZJOrpUZiF2MO72hpYUXdXbYev67UT
5h0RceDe3AEkHVwbMGWe9vZSNRXhLP30s4w7uHJafaPuUJu8N9cdZMxnuyZTT3JY2WaJkkfEb8mW
ZTbZABGDK6K9d0V2GAjP9s4YyAys2/oGIzJdDXefcStCiiDgcp5m6yk0nV9mv0SMyTUWsugRZhnJ
yh6s05GB5CEks+zYlio5VobCgUaql9dFGMD17L0NzjJS62kb9L1CldPG2V0cssSa41IbNoreVjGW
px4m6C3J3zDyDad7scsGZC0ZLetWhw9MO8bj0GRQ/XmGX8AOEGKVQbrslpcuFZ+9YI5sK0bxMUKa
bTVUjetFmB2odwAr5lIxNDgl6AnDoby+nJY/8+24oK61xRL0uMHPUt8hkQOQ3qfjxjeQqvXlwPky
ejAjjljE19SXwGvriztFzedXuenV9NCTHpAAf+ssl5q8BTIT2VYrU98mvpTf4qIfN70pkkswCetg
eBPSrVYVu8bM5ENkaICfNkbkGpIweZulep0t7941kOXnnKjI/Or8W6ByUZE0r07c3XiiK39qpw8A
OoIo77tY3zB9ABcF2fcnXp6V5dC/DMjc2HhQSs6M+ZDOccJ9zUuW77H+2zezLflMwXNghMljI9mX
hqE+ZwHTy6n0ogtGu0cK272uU3fn+8JbWYUzbxFK3bR97TzXFc5zTXTOowXtlFyaIj6MNWP860vf
o1VhgTRYUbpWhw7kQRnMj52bWE/XS1ynr9i8ytvrKw/72s4ytNpEVfXU+WR2mUE2riPTqrbANYZL
HBq0BZfLVDEsmUu7IzRbOocwauY9/b3quR+rU8ScMi8Xb/Ygyu7m88vO5kzuUFk6nA6ORWUcY+Ge
J9abF7NW5rHqa5sHYaB7Uox47EvzLJeeSZvN5pmcBGIowcVx9WMPJefsoIae/V1RNsYlZBS0K6qM
pmISubfXCw3mMa7IJXDTH15mbaourj6YO92beRW8A3lDq41M0I/Gg4Fwc5OVg3WZkTpcunmcL3qV
DWZMLAWkjH6p22QFN7e2AQPi83AIQkAD2JbTk1wsmnrg7FZ2sjwXRJqR00b/qCayDhkBgDUO9NOL
yOuGBaZjgMpU92XuZrWNpdnvROl8VLPzQ1YNN8oSP5e3lBnzSG6r5JG0Q57QxAhfJs5twjLuLbLv
LMo+5DPxO/lkXoxhDtb7XTc43WlM3HRNsNq2MGbiQD0GPjZwfImBeOGFRtxBQC+DCpqJWSLbd2j+
CI70kHyrE+Dyxzo50jJ7ZTtzNk0nSLHQwzYflcNKVx/61Hwqo+4v04sPces2B09AMBRFGe0alyA2
oBQdrbMfM9TNqnZga0q9si2C97z5mE35DzFHA6ezAOcgWVIQ3ZCeAgQR8x5n6w81kboX0mM9YovE
+jv7ck9KugBqCqGeIHs3hZRhVDT/x774RaeQQ0uZ5Gtk329ebDMlacI7Il5/mCljaiMJzj3l4iod
qMkw3/KF8TjW6YsInHTvI17J+Xedo8m4RwXK7V8Vf7dEc5xMDgGrPBHNFrpBsGsFVHdZeZj9sMp4
gpOJdytg3G3cRERbXI/JqjDI3gHUiPLgERcrW2TjU20z596SDGaty0KUl5Q1ftV7oD61KV9Mj8Oh
Z6p5NyDq2tjNNrEYTgVFhb61TRn3j+dR9j+yCgOAdtSbniobTZ98iMP2F8/gT9UfOnk3CPR5JNyj
cIWNi9l3ZRq1tRp8e812gQYbaQihoSnxuzLZjgkWidLI241w/VPYzjckO8a3RY6dc5qc1yV0RuX0
pms2xE1D0lQH03uFuINoj3OcYjvqhSp3bd5srTA9lzVKhKaEUC+JRliD8lRLF7/V/pMTze6xn9kf
p1+6Gc9JDcdGudG+DesPK6Afy4Tixk+AhYMZZQORLrmeCNVmD69yCOuxb8Xr0GZEA8jugTeerc0i
PYnYC0Tywxnz7cqriCK2bLIugBA6G4dPdFMhxI/GtltDveBwNdAMTPr4e9sE28orADV4frk2QoSB
fnye8pfBhncH/as9d8qO14Wc+d00JEGrXoiPXrYOfO+71364jobckpqPuRuTPRfrH20HMcoUoQ0p
9SiW5mZ00BrIELOsCGW/22IvE8Uv2LXllnA+gtIibgcE6Sw/rhWt85okNaMJqSBM49cYl89FkP/I
R3NTdslH7QmYt/4954sDT1h+SAPoNqhcjig5vomgl+tY2ztFYcB6gdO34CDZaoGe9DGeK28ly45v
bwfiqXrcZ7RlZp5FYMnTHrPiPl7C1qa2JumPSequZehJvAQC6doxEDY1oieT+5vrTqiyHVbMXE3D
UwL7MMw64wDQcMNHqjcQAnMkh3QuMncn+vau95MPosPB1tQtvacxOuoJ03BD6QBNA/X0hEG1SO0D
FRB3WTcR7WDn/HAVatJJ3LpOmG6kOZ/I8UWi30C7roW4d2n/LEMh9tutHnNz2zqgRzAbElzvnKos
uLM5GADuLPsdsLJ9xnRrl2nPX88Noe4T0PuRMxQcH/Mkq/L7TEhzpm3IHRXLvf2UeDTwO9kd0rn8
VppLpYcrj5rXPAeob1k0aw57BP4l2hu3IPdebJDNHlsV3Da0KulwqkAnn/qStuPUkuhAd63zs12I
oRjVyR4nHlhlh9q6Ky4Bky188oRIBNS7jvkRGzt0PCXElXxdzFIfRJduxhGnYFpMb25MYFzlDTtZ
lMEBNEy99ZNvjUQjnMys135zlrk1LLxutU0GgiOAAupDL1B31vWlKRuYJgJEFAOl+jxM9ik0mUOA
ScTShc90hOWCqxMjSxVU/UaGGohvWX34TgV+jiPSOp/cv8dq6G+tSh+rOCRBa6ETZYApRf6RBPFN
zpEt0jFJzzW5AKW76QiyCqT7OjQgf4CzDuskrMiYnNsWvEv6BBpebyycVVtCS34UStCljoZqLYGN
LwffTdYg7CsJMGUtMiuIihRtdvMaWVhlFWa6cZjIEZqSYJ+OoEfjsHjoKsZ4trsPYPFSh0W/ZoAl
q7EmhCbOILBDprvzwvKjLWIAtw0JMh2mkxjUtGe/5h3YoNYnKjEvqCkApeySwWdNyUS1Gw3AZTXE
R2/wTtRu4z4ugp/RlN7iG3sI/ek+ceU9NcSz0y6GqEG9KNbAriUwTzcBMTaocrshQG7i/bDmlBg9
8Y2Q6q1lBIfe9d/Kht9xiJwXo2AyLth4GK57PJL9vLKUJpra1RAzw7+jqt0qsvCONqLltmpAKXn+
KdfqKQwW6uHo0CYLbJZZlsEoO/GRPupCPCHfNm9CP76JMOgnOM8KvFxWTdA2C9rUtA+d0+7j4aOJ
ypOW3USK3lo9Eo9erDKC3Qcbf5KuiJYuhCL5IHozRbWfghg3e7nP+pDE2Sa+hRR8HrDNWe2eUs3W
8aLKyIZ1lU4wA0JEhpn1PYQ2sfLHbWSS4Nz2AQkzgvinbGjgpxOTs44q1PBm9Iv6Um3R8t3ZFMLk
loCalB/EVfBWdk11z/jJ3kz0fmtCNg4BkT72QmNPuvGgZciEBYYW63EvdiFHQf56qtIdbZjpwIK1
r+bwrUIqtDYax8M8pIg3TUAj0XM74OtZNXnm7NmuqbjYeWzGYptyU2n7tW7Sd2f0iCsCdbiOTSgc
cfOeuRQcqmvLDXh1Pi2xDsTALHMg7LWZBck/IRs1+SjCF4dy9EhciCd7KfjfHUkAEpLKreNO9AYy
C1GB5TPCxJhTNsHaZ1BYdpkPZqkBb0jA9Yq06o++TR7JN55me173zIy3rNGCuSPedkKGp92Y6gvV
qMCtGtxw9NxUOfOeKCIv0CV/cBg4eGiWtC5XsBQIhdGCcInKQnA3RjYHIJSL1/cl7Fhnxdg3ZxSp
H3MRfOeRDbeNqmEY1aDrwH2sZLwIKoWzR+jn7OTBj6CO1jYrfpJPpE3Buox+CXVuInjY2q1PXkfJ
Gviz2DO+oZGPXoI+YHgaRPWmEPYSycs/HJLKhwbGw5o00UZx2XPM4q+Q+eHK4Ri2cvqniHnKCsP/
2Tb7X3XfwWkLyNViENz78TaotFzLSn3zSMPbOOb4BoxTrODpRseShOC0zswnhfG2dy3cc+Q6rA3i
nyNB4GgI4o3KuRdbeBlrmXBGD4YSjpxjWBsnRu7HPyI8GtDd1hxm6HFWQQegr3fgr5xdjO4+oGu3
GxxSriZdHvNmiRM3ir983ENBwz1qkV8BJhk6oc4sIPdKc6ql7oFl9dEZFjOJ2djDjsHr7D63ZR7c
sQSTnau/L4ANgQl0O5noCyqQ1k+tWZuYcnpNWCYvi+XiVyxh+ZEQ3fAhU9p+HnWLynzQfxg2Wl/7
ZQ5jBmaf+CG1awMI+tIvm4K25qxrylWJ9Lv0BYYCjxgMhlKroVXuHmgGJnNRXwxSjTYD84YFFoAO
ewY5OvdGygavD0gv/qQO/EovQBWIEo67gfh2eA9f1YEJk2cPECltjiTqDh2yqJw+zJtyarQU5lSc
gtHHrKKz7iSZ83yqo+LGRxUPcZt8e13+YaRsfZWb8iO5yO6p8VGvwxb6MudkPqKdEDMJ7UOUCYwx
5IV0UGIgfUyRzjw8m0Pzl2k5pySt70c667fCjMR6Tgk1+/cZsbTNr55NR6Ivlx4mRWlpR9pfhkG9
74fBNFYsUei/E7MeLz2fw9AVu7YFYdDVc3+qg+AS9GZzZqwoz4FFXpGXhvLBTaG+mDwq5DwQ0BuZ
/jbqvOa2yhmBL719O9PN0ZbWd9UOaGQmJ9yqQjV3n41/iQmFkXqSB2QSRyjGSYEWL87MTnx9mRrW
q+sM2SI3DnbIdjG9zYubwi/dHUF0b/+R8yMwUBoFq1jQM1VfoaTOC/QfMDhWLuRHoIs46sw05Na0
SLpuHNR9y/dSpQ5s9URfNkNfbmsguluZeeuAGclPr+th0uDO2M+pl+0KZeTbWHULNCGbtmUlw01F
UiuDxQXChBTehSwPdtZcLlmXCKR5eMpU9UCI0INNRn24bn3e188ZYWC7T5pFfWFC4YaL6aoRbF8C
Ur06xiI7ac6IIK3z5KbhwWyiW2eY6RJinFOzaFFyWbB/dfco0UZcpqmwntlY0Q9O2RknvLuBIwJ2
2XTNnfKZOmU+0zB/UNPWMMHM+xSanHjA98xWjoZrrNVThEegTWuCjojR6IL6xSpwD1KqezdxEluH
0qwJJhEt8ypl3LpAee9qeoS7T3jD7IqQxETDAcfubVzC6c91KMW+Zw/MnfZXWsfy6NuWew+uLDqB
tuCeYylfJ4Bm+xUwd2MlxdDczgG0pzbIbxq3zG8EIfWfX4XkD4Q3s4CxtJr9DAES6psbX5fz7VjA
I4lERFe8U0ceH/xdgZU/7q5X1KHFo5dAIxpigC9tHg8HJxyzffl/XJ3XcuPKsm2/qCLgzSu9FynK
9guiJXXDFbzH198BcJ3TJ+7DZhBkL20Zoqoyc84x3frXgLPnyWgHsWoC0zjMKFFiZAsMffreAJpr
jf0ZXZC5a4naYUVzTUqGUIPMgrxAeHm5cdzU2euDg7uuMuRWDB25sKHpryPNwcmpONprWY8+7eAi
2QLciKeBYxc1z3jmx2fmhsTnFLigQxS/j5tueiaM4TYUSrabX1JFjUrH7t56N/oYczLKc7cFWZQp
2bkui+zs1ni6kGcjNwnptpuFkgL/8BhSC7T88HpHPD6DWV+L6aFLnMMD9uV5IR3hLu7OvZPUNynN
t7C4m/Hgc7Ap6Lq5pEfjgdKHyzjY/cpKmLnEuXvEAalCxeJhENCzM6uI8eUbCp48HhoDdVbSDdf5
SjE5W3jTiDsAJjVpyxkyeJf5GTuHtc885e5UFjJjz32JmWatevI4dhAtP7XZa1XeB1Knj62d2GtF
ScRJiQv92KUEaGCp9M5Cr4ylZmfqF26GIV610ICzTI+vCfb/50onCM3ojfHJqRpSZiRmCe9ML7s6
YvV080Vdt9CjEpnyK0xCghTibTE5EzTHgq6QDDR4MqqplVHUzOeiyG83o0oskDua/dXUWgWQGvsd
vhL/yWt/2YTEHkITESflKueJ+RrTQLbohuZnNleRTYbwQo/Nc5mR6CyN1rywv2JvltQXlk1wdmUo
V0w0Axxcn9pabB4jebPwbFgJsn4eTKqIUt5S3Xh9vIcq7pc/ayWTflxZJXhgyUGOTklInClZEfN/
V/ZGcuuHq5y8vjY1zCa0TBpm0yUhJMEZtZVclcTGrsm8qM+S3ppR2epLW5ryXqR/BjNhYZqa6HX/
U3rhQL5EVm2aqhLfXkqJNbTuU46W+oJNqNh4PQSraJrdkFIxnPTc+KM6DQ1VbnnSOpH00BXohvKW
2cBXhcMnd3j+96ogT+WcsxQXXxSnxsJKMT1HlbpPZ2fPjCo2gnyb4wbb6VnvLhHrfrr85T8wPCxs
9NC/mNgGkEzusUl8DizB/lkZ+nAdqjWJyQpxiCX5XWxmLRL7qs7WWkqUQGp0S4D+jOHHpncwUrad
t7E8t3ncd14PR0DPezpb0x2YtVjGaeO5i4fqo+bMeaD1D9HdRiVSkCrReVnKeQwNidGR9m06gkZs
mvRngBh9tlVNfpH90PxKcc8s3dSdqGA82P/7zDV0g1WmBffmp9o5kq6/ZZCXEgOh66h66xI9ZR/G
JGHkd8/T/F0vomvC/U1ALw+xhkNFI3s5KklGd9nJX3JXAJlDoA2fjwY/PAArYmpF9/kvTqVl3zrO
dRDWXwDJ7cnzs+7EuLFZI7gicHW6nN+ovPrFgSREUhfd0EVLMsDJAX9ApIQ4oy4sl0HCEYeYSfQw
FB/BViBdlQOi4DEPmtcKgvEyV/Xq6bH/Qc5SyM/890MVMVEabQro0WLkfO5ZdIbF/FRr3jiur+UY
6SdFmv5bmLk/DsHQ+4c0pcbHsnAwJvtNrn5NT5RYJyjZM7NV6iCa963mtS4b1Btmvm3EQNGJGq6j
3CWTix7bUnQkLMrUHwGvJOCYlDz7wtyHwk9R6OxEUZk/ZX9L4yfoEK3VYavuopKbpx1dqj1IQGt8
zOc2dccXkmoMOhRRHm+MQo5nzKjaWqk1f101BV5dpaQong5eQRP1q54gHkTM8S5sPPk+pUyt4sF0
jonROChqhldPK1aNKNKDxV2OHPHf08Gl31Io9sdDVj8r7LvEMA8+83JW6qpqdua8mlWKG9Aoc9y1
L8xyOzDUX8yKmVlzXAl9eDLy30WUqG9MA8Y9ESukcx4raLxXUwUEAIEkWkvToIxSM61j6VaMcZXW
/gI5N1NReZnaWFawqQwav+p0PprJBjHQqk2LjnctraEhYxgFGlF8SOJFXgZ3uAukEAe6e7LmozgH
efWY4BW0chfidkVoQe53Bzk5/IOu11gTC06TeLcetIJ/3ILa/vSc96GNHVSDDt00haV8viTFnDo4
NpCqj1IVxLxVcmsRv7pBrmOvImmmB1+N/8zWvn/xOJlm90cllG9xq6kn1S7jZ8LgN/Nhrhr0+Nni
qnL7p2EAhGRbLW7AqvH2ecWAYr4MS7u/uerY7nI8OqqUyUehKn/DHn/A4+NBV4Taz5TkuJSS8Zvq
XDAc32nC296xmFJVRg7qaliahzKn3dI64uyFIkKZlg2/4G+z4boqx9vO2cy290xWsAWTIH5cdkZX
7kLNoCwe/fw+ZO2X25fOuwqdJuEcd5gf4unZELbvTRnoZ+gy0dX1/D9FoA8fPhson+JG25p5PnzY
IcZFJdQYV/OvwBF8Zdo5iLLwXKjx+mH+axHCk7lXUMx7bFzgtYy9iw9toyBUfPWH+jUYaUziZWFC
bfnFU1R0+wxjF/OMJH5DJrI0CK241TiodyMRxts8C8IXD5gNi4F1KuvEuPiqGyDZDm6FJJqoHMo1
Uiz1nFu1SliEqZznSwIK5KKTxW+kculTGjYpVNOc07JOU3S+nN8Q1a2YoSREnO2Gjgx13R+SbwLv
KzXRvsa+/1NiBp6ZUagT3xxKJ8DefXHhgKYvGL9F0CQnwhjMomJNvJGOCzYrdzl5Yot6sBRINhU5
D/Uwrou40xmrg/4Rlyy10g2nOKZe5cSftoknGzPtwI36qJ84FVSkOQ3q0hNxdkG7ZGw9W+OUX2Xt
3u8y9I6+352zJq+3ma90Z85V9TYQvb2J1f575C47cywel3Gtlb8zN3hSuaNe21Cq9Ms1mm+SygB2
5kuQi2SVgKrFzjDRXxIrWTWpwuV0OJvfNetq3FkleakNEtg1aLt2OtmD1jQ99U2E1k/KyPaieqX2
xiBmZSRlfy+zviFFnpbFBDc4OlOFg6ILvGcVH+ar+XW7j/UC1AX/BEbH/zx1UAf4q/lf1cpv3yJG
xBpqZ4WMfFi4JDsf5wd7epZFmFeW89NQMf//rz9/jcKt/oiuAyw0SdlnUXseC2/VZ0bKLoiJtSDK
Ayjwf9rEgeZZZTnWU2LHzlWFYjOPheuRnrOo/bUT2uXNmx7MpE+XlF6LJMmK5yiIaPFWwZeXmTDj
G309YJbdKBOvwU/y/x7mS46O3bLOwIMTRK9fSk3eKDbFHpxWuYzqXByx4vtrUy3aLbuz/orDxKeC
zeCGu8mZY1lGRIzVLaF1JIQskOoeRI25RvxEZK2hD79iknq4d4ZXM8l3GM4IVmMTppmc5LhUPOvH
qZGF2HX9bsLRICu52PWGoywpd827qSSvsVK4RzqnN8ZWwWn2lHMXbJkB8dlX1eFSRv54AT49XIyk
pideuNfpf6m0rlas94fM98Rbo1ZvBAGJJwer9Ln0k98e0hyGp9aPYUR/yzgOXmNm0pu6sNSD3m5c
2+5f7fZqGGH+ngJ0ugRt+MKvdq2gk/yTV5QLkzt8dLQnyyQ70ssxGdhm0SwxT1fwpDr3xWxkt05k
zDx+0qHpqit3hOEqUNB6mrRUxEGRUzD5dPTiPIHsNo3NOi3/gNIfbevJfiUrQqTtOHDWs1x5hFRw
HDpa5ox7MGclPXT6dIBwlDAcDnsz+a47CgiYF6+1ML/zoHwPZExRhNeMQrLz6UAlxd0HF/bMhoBa
tOjIU3Sc8BdcvZlAML+MBQb6AKh94ZntK6lIH13fiScal8brwy+u0mfaMzwx9k4WPqewR55csZ21
+yiOV6r0qquN8ugAmxCSn4/3FZai92wFbvaG2LVlrzWoqcI0+OS28BZitDPW89pdWBk987LrYxgI
xBQLNCe/CZHbOV2hvCk1rQKN48fSz/O/vimUJwBMTBqnZxCk/M2IdeqJYpvXcoUqPAZcBhSFlRUH
8+9KuCBvpf1D2x9FlVtodEDjehdl4qzqWfCkRz3qC7ulEBiqZes2HDAxDh3ihi/mJL5giln4O9Oc
QtZqgELEqz9LXw+2hobLvTHVaBuT3rIw56AKddW0RnSqpZRbI8vJGy9B3KpBS6tBbqK+PkwG47c4
IdOj7sf2yPIcvGk2fdRQhxw2v5vXyleXmenJZ1rgTMd1Rj3Kye/VnK4zk6PYpT5yg77exnxpugqh
up7VbILEYG8I7wNemFVkZckeXfUEmkjR0G8DPW+3TkeoFaN7bz3kQ7QdHLPZpRAmXnu6dSol3xcg
OZTz6ZA8Kcpw7hH7bVCSjfss66yDn3NoIyxlkxKwQpCAkZ9zuzfWpG4pd88NnEVuio8oJtHHmT4P
cvo8iOnzgPsCTx75tj3ue9cxqAQnCrIW2+Ja4xMcwpqAQFH1kLf5byw32f073c1HvFTLj+2MZq5i
5GNF1GMn6PwwXWpNHKKfBz0Vtq3xrHkCvW4Wv9iOCl8gdMstIG9qbZlmGpwLM9sVff27rNzyxXUb
uTNY07ZU+buA2ctT4yach9Q0/xPwJ4tA+Yu4XWgJmeVGXqWbPiMb2BKR/EnMlZOg3AyN5HeFqmfl
um5yGoFEXGLoWEvTjZP3/zZsxTkjrBNP1pBS3BdTKkUYW/d01L2776ovCdv1ufFFe84yg/AE5wQS
uH8XaZmcLAuSUOGVyhtWsFWtNm8zSZtwHlJ7Cfwa9ES9D0H93FSm82JH7SlMbEkKtcoKUKnPQdHc
zEkrL5O+Juh2WBfYRl9au1k6bpsdW+pbtJklGsysFt4xTDV59A20sMKMCF+1gnoZxgpG0ylsUxHu
Liu7bcfEoKBVRJ8LZGJtEs6dRmm+mS/1GZ7YdsbqK7Py/uxqsQ+dX7fQ4mXka4Mx5LM6umtoBMW5
L+pmxdoK9mJSjfM36baibOAepnTCTDj0m9ks1cbxtw3m0IwAxEWDzp0JjXCBkQjzIpPGmQmXSP0n
cdqW5hlJrrlat/sxLF/65hLlqLgwbpCdxrrt90px4CKYXyXU3o9z65WGQATLj8Bq3zWCM4Ts/I30
0xchWTesvAnXMfFEC32ozHfVBVZskPSx8p0eTXI0noo2UVaNFqsracQkmzNTN5lNtSDrR01/R4iO
sze1xSaySgavLT+t2iHGjLTwB3EN0jmCAlFGPs8P3AUKvk0j23jN0D67F9RRHu4Daz1vCa2Vp7eq
VMDcG2IVGuzkQw89BLQJX70rqu9yAF9CDFe901S7R1/e7ivYKL+VEKNeq4Me5mTIDIez0vzAhIqQ
mKGx1vMlft5DX8ErafQOZ+1sq+01/0po0abBDX5Xzf9k/xUJYJQMtDEzJSovjBhkqnfnsUTLR4Sw
u5rtv6GVmId6RribXRufoecUC8EJfV+4ZvRMMIs8PL4t1BEGt3gG98Mpw2UwabUJ5UMvVeaY8Wdw
KRVbTGtzurOTIYlPFbhSpUP7M8Is4Gja4SeZgiHnp3MepFRBWnsdy21BANHODxPt4UZhqW1W+ZA7
xv6m0tcjwnws6adopVjXkxEbF2Fzhk29byb6/vzgRqpYm3zzy3+v1YBRzjInk0ehhUpznSFAC7Fu
ZYZT8nIylBuTfXXFgl5zsImKY9Jr5YpO+VdOcPppjjpojSo/MHUg+WEymaZq02FVDopt5iDsmKol
PSIEDK90sdL1ID2Rmk1JMFX6vV7CxDGCv8xBPE4VHgjYUfVejEpozTIeyISY3TejRsgTDseMeD1k
tLU6xjug/97CCrxyozekx+R2Q4hAmZcHdAis60Ob3vIuIkkr0gYwuH77RVW9HmPN+sCaU23qaQyW
Biab4ZT92vFB/D8PldZeEwLPTmOlfMva8P4o0XcX9s8VO9ShKeNVzqJ8DFVOMPDnFiOuPnZyjDcb
8tLYn/ss3EHsCG5V2DwgIg7i6Htd4S8iF33Ex45oJBYK0gELdQjN1PkBoONNqSbuthxe44pv+dHe
tGIjvM6HzMb8MKUtr7VZ1k8dyGh2P//oTGd9m9haOCTT9X9PcxCUMRBM4jyzczUOhHwRorWISVg8
hCQsLkJccNihfBh3uDzoLgJPeUqLaqtmpXWoKqq+ucQtBgUVUSfiE8Oue1AOLjf2CU9r9QS+gTHQ
2Bp/GT+gu0qb4NQ3RXiKS+/LSUsq0qYa1qWtGot4R/qB9qdwnbstlPG1NvJtpjR/5j9fxfHo2UGJ
Z00d1+lzfXNzVtlgpfdkoC1yYR1tt6q/VBCwi8qP5DvINo0Pih0fOlIhVpHN6GWaOsTEGlxxFx7b
SqM4QGW1RMEOsN2pWxRrDv7ehLqqcrLj3PsliYFBjOCnlai6T1WKAdKM/eBzxJq0TArdOHogGu+1
S31p+dVNyb3glLT+u8rP8cZxnaEu7qf5ShmXfZ8lb9JTGlhQYOYc+R04bvTjSYisQyzeQz0a1wYj
aXSUZnEBMmxZVfgys1K7wvgK7X4AFoyKJs5y8zgWYOEctfYuqee0a2Mw2+dU5mRbe2P7Fil0NIk4
Y5ohdblGA1YcbRsAxnQOnPez0nwtarV7VRXlWyTudGoIKWbbM85FkjqGH5jbPUt7QXJa4dOJL7qU
fK90WxJKdzJkzRzMdqcoC4RFy3bs0KFOL85v+6rpnDJaHwtjrHHX/m9yzfwsQ/9hOw3IrMIU8gfB
YCJyceg0NmwqiukRixE9l+lVqwuczVg1b7HmFefUULD19GwqVkkI63w5vzEoWtETPVsU56ow3UPm
yPX87r9/QgSatSt78drB67oO8P32IkWCmKKxuc6vOTph1/wZt4BkCIFRMPtHip9v7XxsTt0k5Z6f
JfUn05+a0AmXQUHmOM2pkpjPxEC8u4EEAWEQij+fYfyrBOS7rwLa8HkvfpivoA0LcxtnfEzyo2kF
R+FqyenfAxa7EsG0/TM3HP1EmXicAIKL7jhkunbsbEtfmoPVxO9aoDdPHceGFVm83mZeTcysik9A
P/8WSt/s2yqsltLnQxIE0c9sx0qrSN+HMVRdwFcQ/3D4bud9qGnM+NRJDRVnc8Z4I9eW3gR3emT7
FNbwaWb6BUPd40fSOuR2rAouEpTqvQ56Z9dqh9ogDs9kUf/shXHN+nTkh3hnTTn4NtrygXrlHros
1N1Ab70nbdDPzHoXZ562t5t235mavSypHA5VDF0scBlRKEMtl3pVl5+OL2EwKNZqtHKCBMSY35wG
1MikTcePiGunAxpr99G5U93yN9wf7oVC9c8Re+/VFPzOZad7e504oPXMuxmpfha6xQTjv94vNfy6
0ZnzoQyy6Rz1I1qbojpGLiazxutAJlcQG3O9e1IHhNmuDUNu3jvnBrjWOXg59OxbtMI95pZzbCIG
bHRQzSPT5S9ZESs5X+UEAmFFMIonNfzthWV/HWLXXeIJOyjTDLwcyH/FQsTYsGEooALN+hIZP2LR
ZX/obv9tIEG8sjZGm8LERkf7vzkLY134U1o8WucHCH20aPKiBuD0M+2jQx0wDw6+8+GJXLq9PaOM
KyUjpQNgny67Szd1Mma+VYfcp9Er+9M302bV4i04lYLiQx2Mfmlm4Wvfd832MexuZBseM/3QJKX1
Vg8wEQD+uyQ8aUfwCuYevSIzcLpjR1Y2uusJbNVKA8s8/b95GRv0kNDAjieu1vxaZH6zT/aQD5Lg
UqFLWXZDC9mOJDaIOMW65Mtu/Mg0X6Zu856IADgY02U4ePHZjDjz6dVmqBE94LHMkXVOqjg6nsZz
p0FGmd51bOkf9YozCrN39Z6B+XBrN/xwsWftox7tFCMI7RBizVyZRGPElh0TLN0lW6NI8j3DSetG
ks9IZjRGe8s3diCY1KVsO2dNLrWI17rTPnWtMNddo7+LycHrTg/zs9bRIyS1WnxiiPeGdGO8VbYV
XwtT9zHdev6nSIN0nUrz5NE4OqeqBz0UQuWnix922UHGP9atG74qgM0x/amHWebwcPQqtjbs2NZ0
jm7RcG0DcWXaI960cvjsk9h7Lb2IcYTfLDQLD5drcfPIPP2v0AtdvHL/DtRzz1GkYb/FbfFaOQMj
K5A33T61+hvwGqdUwgXj3o7QE58DxTT8m5+1VvGrcRhcze260Vb9i6Uce0uQ/gxIlsnKIhqDccGx
wDzlcb/HOVCumim2K8BnH9hqeqtVRd3X0+yZ/jC02DF9bSw8FcgEfnUFcVilp47bGdoQ2TXsPHWE
L5Km4A16BV+dEfUqAJ4wm5IRro1ajtwErJe+KDIkev5YnMJUOTqFh2LPhMW3KyOXdTkv4xMJdscs
r7Wd1SbeoaIQL/DLYObhvQTJ0ikvqkvulXpDPeSNrAgKCilELQengqldOw3p7wKdHBvnC3HrEKVn
5F/o6OPSfszKbIgFmZ34a+G0H1GgsiI6X2KQzzhZAPfq5p6IKHyKFSTxhIxVHSjFBnlEvzDzYbgo
RY0cIYrzCA2pb+z1gkiwQeMPJJLg4KbxQYWtPixKoWr7WAn+q05tZ+y2j4/Kg4YNSDykt0C5M8i+
2uij7q/qKLeXBrMhxqQad2jD4Bw3xGaOC/ExRz5PVzp48Ovj52roX9wsX7lVPUBuM4CuOddJNOH7
7VzXdpZPuJWmBKtgmsrr9PVOnl7aKwPoz9LzOJ8wyA9PWIpBeU1zEy9/EdmQvsduVSFyCBO2h1wn
59YXe6+JXmTHx9qsuo1fq/pxHqo7Pm0YH0f/Ps/jl1SWvwYAO0+qjGiB5Ep2FYwLKR2raofsPTla
uYVkutRvItWCD7LrKe2pFkbJUHFSqc8yLK90w2Ve11gqguIr12ifGlSCJL7GdyKxs73LmWqrJx6q
KJqj25lCqUji6GaLfb3Lp4F+PgKi4vtY4etqPrqwe368PUKzksLBZJTbYqGPdrUHTfWI+qtt8YYY
3NsGyGkNmCNWpVk/2HdQ6ux915PbQp0oQJMJDXBvQepGNa6FXbtvXQ9kn1Atp9aQY6vVNVNOxiTg
0adIS4DgYv1gfyJLcB/1uNWZwbbgN7Ea8XGuCGT3d2oav8kgFBfaPSZp8aO3FgZq165lzNRF0/wA
oXirIcNyEDtd6GO8KbJKrrkjrk7aDQeaOohFurz41CD+LuaHIGvs9QNljs1voC32ED2gySLhgbPP
IphyZIbCVPczgrpzmRB5zCYJa/DoX5ROpp4NsWUHyC6Vpe1NGoD7GcvE7Lc0/WxLCLeBj0k5zNOH
GUrEeDX2cZvPY402aXuMtc6wjRFmrMO6KFYlVgPMBSiC9DBYd75HcgID9UcrpkBCtA9K+1Ij/vnw
7EHCjGlXj5sIqlgUGQHutlx/DzI6srlwYPOb2nAHtbw1ypF4BSLQoUUyilCQq4eZDw6oo3kpEvO9
E0n0E0iUKC1xcHbOnHBGSnvITTc1n3k0xXV1xBNcHSszN1d+wSnCrKz6ND8EivJLYyTCkRyLOItr
XO9DHeld6CEUzrqzDRaIBTAhjG+WTyqRNZCyU7L0qRQoxQTFMYd8w/RNcrclBlHHCmyb0rrNt5ZX
GeyMafdUeSvbhFlmN95UmU0fyD9OE3U/fkoomKmKDs6YMyLSB6f0+Iz5iogWiY4And1TXzZTS8LX
ErmrJHriguV6URNYdBz1XN+FJTyTrh9J/6Em2wMprW4iQL0yX6o59qw5ySIgtPsU1jAi4PQsqrKz
3tAG7GnG0wUuhtXs/6+oQ9aC8eCN/pWGo5ffTV7yM8VJs+VXU5Xuk60mDNFnVaK02uemcN3/c8kf
QDyYJ12SSZpEnHU7SUZP1lrRcSyLv/MnNEN6xVSjozWWRiDZS78DrO/ALchuRekw0+/02ttHg7KW
k1Zntu/T82p2SfjMBkA+HuswE2udRp+Dv9HRQNe7feBeiWn7pimz7Xx0LbYb2Mcob740y4PtMJ2a
Op/9S0ri00jLy05RK/1nhqsbUeg/tYlDIjL0/xGuxbFxakIGmmmpMWqWYO/4rqEmh4WOUycKYTMY
SULGYKlGi7aVL3lKQ5aEF3PfW2m7STy1eW/7ZM3IMX4JqlTese0DVkL9ENDme0inIkK5j487I5ny
oZoOV7/ukPIQTDv1fwfUjH5DIYW+1zsyNNWJSF2qgMv8vI/o1ct759XBl/CnnKhWnywxTnsIdRPb
7ai92SWHs9R1SZO09R7YJ8fdfw+znGG+TDvjVUyJTapf4KqdACKkwvgvDclz27Bo2fGNxtoEGtus
HWFwn936o5YtqorgoNm2j8HJXZcOKwbJI+QFyVS7DCWWXRKBP2o6DLuoycJNqxHvMi1JbpCYyzSM
gnVAugwq+zIHBAw0AN1nXqzIGxopDaahMmvFMY+9bFvB2PuMi5fSy7JNlvWSYUt4V+1M/NEx0FdU
2gs1NRBWILSilz81qYSnR4IJZISIwEDHL1rfweSoc9dMMoQABriTq2wbOe5vH67pjoTadKtJQ7y2
rXuLakNFO5FmFPiBi8ui8mGo2qmxpYx4Ih0E2XdrQNMkGWJcm0GbbV0rMF4K7zOvWuUPdMGfnj/6
RSAd5uRaFcsU5tLr/Iw42pJuBoLrvamR2+1PI5TGYg0qjeEmE6u92zVLhCnjKx9VgSCSldHvrY8y
d7XdDBQKtOSGyGHYP3RkBSoL7nj/CBaCWO5CG36NMRJTpRcufoDGvjRWatIFXGrQ6dgPAmUPv0Gs
4iz6DEi4ypeeU3w4dumcbCw0pTXg/rRywIecRzZz08mwR3vXKST6WT43pAEZcoOAPb+CwkdvTd1g
49Um5UmVIKJQafnEdvhtVK9nzZaAd7eZn/m6LTcdw9OlX4y/WqvpSdWW4dYLYhz7UcBItC3vXo7e
bKgA4tANsQ+EnWjbQeokA6YMKsA5qrcsidRbrIGoYLHTvVrbVlgolxW7xT50CaidF6Cwt383pQUn
kPn+c+IaZ3vMvhUyop4iEjAQ/MbcLimi79iwvV3dGPd6jMRRBm2Cf5gvqEg3+zDi8jszGHdDAF8G
sR08h5hwtgzojxqqwh1hEQUVXnjVpNkSByt/Zu5haxm/oXmZu54yFhEg8VqCczHEjDj5jltnh6sj
/vAIcd/gr8sOObG/i8o0faY/NAZqc/zdKF6I5g68Wtz38ICLwFhoZJw/FvLBIZ8ijcordJ1za7Ta
qxRxtKp0Ye8ZnifgtxNj2YMxIC6tyRmFIwBZjbpr7qymHO50oDdxjKpKA6py6kxZX0NCvJcKiQBr
lCn6qwjJDk6CD6wkpMl2+WWu7VngKaK6u0j/dJOaKFGnb81O6NM2Ni1lXWyB9t19WcUvUircmBVR
e4+lz2q017klXsiIcA4PRcXcEicxd4knfKsqRbNvwtp5s+JhjUJ8+EUauU6WnBR70ejfAv8UE2DF
uFq+U640YrSOHKKCF4NfBDlmV8XX4vdEhm95EvWfY11GMACi8W44slq3hMV7bXOwW9MgN1H/ZaJM
oQldBxdWzODSeGpNAWtl21TJIIRiFUPFnbQvQYzAAWjKR98g+lLY7FaKO17YJ56LvqCVgFP2lvgO
6mDbbreNboZ3iS+dyuGsgZ1fDi4Acz8Vn7Os/tEnGPJcwdDWIg1ukmTjDP2FhmKyQQFOdm3jYCeI
KmD8Y18se7e2rxbA3KUcYKMUCRa+BPX/WRelcZPl+DP/LbL/fb1jVIfhKmQC4BPAPKcZoEc8hlEH
JE3tTrrl/TZqeH/Sc/SLopE/qKhVQVWGiDG1Wjp8fDpWnDrRtcJVb2nvolcBC6wzKwzR6H5ERC0v
o4Q0RcPCodADsF0bgfYuApURTlhawQleg9MPHybJNW2bdbu2rqNtrmlQxNGdXRo6QVGeXIo+rNed
ASV3mDYLPaFVii4bUn+oafu+1X4HEnC1VnB7ogxMP2DdjiRhvqtmbYBzJbOvM+v0zXdH7KG0r3Du
pNmzinx5EUutP7QZICydnPtT5CW3yKvK61AVxclukmolEOKuRCGddez25kGn8F72oQdjmOb5trQN
e527FfoGy3pXC6c80SypTr2Wyw3TeXKL3T+zc0Wf7CsJCK8FHx/viC3Sw0K2JbBKrjNTH65FpL+h
gc1viiSeR9Pcb1Mnxcvz0R3OfZB/bZFWE5tcEafRzOlP9vpWqoVKP5KGkWghwWGGneYYEqW67efv
Lh65iEYXwSj6K1UrHETHoFqDBrNMsmTczS15P0J0G4EC9CkHwum0KLPS2A9e3y2dzOo32diyjBbA
c6G0N0vNyXDthPIqAjv4BHdjdDGBBqL670mcrhU19t8iUTdPAR4zHGcN1R+iN4KUFyoNpFs01J+u
M7W3XCSbvhc5p8epHLWrR4qunS3CwtDBEZndxmKMsemDTN4rTqmu7l/yKcedTLn8VI4jJ9XpUiWO
ZDcy3V7ZeyA6RQoLVJIM2HsagkhChJvtyJr6whyf4WdiZH908Tyw2S8ffpzHWmSErHOR7imnVibJ
Kgcy/KJ72YsdM2pAWvLLdgIOdTFdmqJANNHG+X3+1SCBWyPI27N2VreWntxJN+Qb0zv9ddQnI3Db
8IET4aSjqZstixWaZ4KDXyr+OmtbWM6GHFXco4DUTyEB7IYbpNfZMkFJ4u3iEbNprIdoi6O0RXCU
mndRm3tZtf0T8V3m3bJsm/mzgki6AtlRY164ZqmBxobusMI8fz8k4XDlWG+v6tZ0sSrVEE3Y77a2
7TDpt3CLl10z3B6jMw/X58rPyv5cS5pfqB7KLWcPa/P/GDuvJdeRbbv+yo1+xxW8ibjnPJAEvWex
3Atim2p47/H1Golq6ZirkBTRzU1XNCCAzFxrzjGZd4/ubLIARvLXzbaZ2ud0nfOKlATlXDTRfwhE
hEHkZ7HwLeMVStFB4GGjrkHe/NE29RTSJrYqv/BZR/LAMp11vUibyqUdhkxGRaUXsZW2CDHaHSIN
uzVp0t8I45py4Lmf3U+y2vO9PWLpPNVCjZPQAKt9Cwq6Hn1qdkBA16j9ZtA9Ecy80q1cO86Zql5J
tF412WetwnOYZSOWfIhuI8loa1Ih7bsks3wrDM6Orb9Lv1fVPsojWzMN3jDf630Q3WT8Nwjs5c7N
Uh3hE82n1+9rEfKl+fSuqFW8KPwc8WRSmfeYCf83EXj+HAkQ/RU1romUOVQvSm8c6K1Vu8YvX/Jc
dnu0qkSXmNOKs134u5g6PKxl1+8torUpejqcMLr8XQWc6aYNjd25Ss0McvW9fVpbJxpEjDxK5CMb
YjTZD4q3rpSyfp0Qgu7saqiZhhvqMuxBbkVq6ZqG731VpXovZOvFL8byRXeS34SHxD+wRP3uhxLL
u9J/SGa6Z3TT36KRMEZajfTkhyBaBla0wtef3DotoIg9Oph0mkHeZLlpwBYiT0ngp714SC4dakBS
eaEfKIxZa+KP/+xFuKcTVPrWqR3IMFF6VYcJIT8r7O+qmexnLTt7qMNE8Lo3n9U48sh7NXMo7fZa
aHayCMwpeWU5zZbLsurSAuvbqpEgeAALk5h4P0rHq/Y+4eKLUkj45vv87svKieyoDetVLhN9Tafv
1cdyhiOv1N4clQR5WZWiozJHoJRxigw0hIwRIttbGaIpBBNz3H6fW0hpjU4zxN1m/b3BG37wc3tY
iMH6V99/eK3PxG6cgNsvWaFMGOsLtC+p2lGpVWL1MVhU7+Okt4jIoggfgp+C/Y3HQBYIdVY2CBfF
tgRkdbHRqhy6og5cOe/Vzy6yFm2b5BtWwyjtBZ/dMqGTDJ7WbbV5mMBOpuW+dh/TXF5qXhfv/OqB
S1t7ej40nJge9QoLkrWp/IhVfTjGR93muyqZ1d70qqeHpBenKcmklVf0uJcUOxn331c9msUu5TpY
maDxqrD6jRoNOE6ZbRpQnjia6dWKc6asji22kbPVFvK5pJW/6YmHOH5vwN5C1G9FCC9zdMLfziCj
rI+VqeluIS5m2HcPHUXWtg6VmN2/CfBjVc7cb53jFIznVIqRzTuQ5P/RS2roeBAeRSdHWKXSdmju
A5NUxP407tr6nmoRK6fCbhcJYeWH708GWHThCQnS7LupgwkgcCB3K3suXicyXBhSmbZ9kFgLH5jz
UdcTfxvTy/y+Ni+EcLvUzIiL+hbYgXJQmVzClgZkPJ/bnAyJVhCMomxZ7GfsvScDP/J9GE2RkqK2
KDtKuSYsqCnwfDjAU7pgxWT89BDyOYymz67o34G1Qe/OfMudy3zzeafz1HpVDtbPycAq0hmtcdfy
JFnacc5Yp2vnMJLlpWzSQco1TAsKMqEaFwYA0am4a6kGdk0R4ANvlPxl5mi/ZchV+9SPm1WU1uEm
0aqa+mFcHxMyL1lng9oMVcVb8uLSucYazNyaVT7FhYOUm+mXuJKRfPA1xs2BMSmb7/nXhyT4Z/Nz
5idT/qLtS4xvrphskCkzr36QUNGkK+4i46w5PUTGRsul4Yi3BWkWRagPdilsvyC+Lo4dWRdqYgU9
DUv6IPOIydg/grLna1bR5afIcu38Ykskf0WUGS+GQKGi1K+PGkzWJ2rAgDS8LjjhlfIOTZZ/eqyX
D/NFFKoe7YVmQ5qfvuuCAvNW6ek7nDDUIhtm7hWShWdsAShqTM71UuAkp/kmQJ13b4DW6FYm0zcy
I7MPPfLQZyGfHGXJ2yVCNoJDs12MEdgwve+1Y6Ei9ogqvd8kLaAVRyj+67R7TdrUuVd9WK1Suba3
Vte+RVMx7GPFjiiXyPIdDtwiUSiaq4M7hxJSgU327JAxRLAKHr6B/oJCrds2UPznarJlkdLd4hln
fwS5B5BYIxBIYwculuT+0IxXOz2lHu19jlpHwhqaZW1ZUtzYdFXxp4ND7nOUeizbBG1+20xbU/Fp
9lJQQ61mrUADlR/orv70Ej5Ln/R3uYLwG/SYPLBhgsfGPlaG6XMQN6SOu+cn+L0RfV/7x1Ploh0u
Wp0NK+xW5Rtm4tVMWHYa1XSTakgg0iQV5bt+5SvUcXEK9PA9SD+DpE8N3IQqkWYdZ+j/drvVC/dR
p6r6bOOL1DrtytIa7VpZI8yCYPqVjzLni0KSr1ac13sJ3s8adBC8OBrD20Huk0Vbi2CuqlWWGDVC
ry1OiRxMIh7Sd/OWSS6oy+hNLq1yQazNeArLNHoLQqJANVpBttqUaGPzfen48VtBJBk4LfAk87O8
MvvZena2KXo4QLpD0JsiBpD5ovH8l4I95+DH3V93FVpzbwJa+okzscoMdP+GEyM+zs+PLVwP396w
JmB3JN6qfRBtCeKkId1CnRD3x/3ZNI0OoQ4o79SmK8m8J17p4j4mhJ99lQDKqAZwdlh76Y9Ttosp
+tDiRHfYl1W/7ExcR3B2ukdeo+FRjZpDZajWs/RjvmhEVrqt4RiM0nhcZ+2P745jH3TBYiwa+zec
I51K8lcZofNiU/UvJRrcRS+r4VYa0Jc44kLqNeILDZ9yDM6pOGPKUIzKJUw1a6dSk9wnPlqOvu2s
z3iqtxrgjddKHQYKup3iprix93IJch3pmtDIWZGF7s80D+SkUjVqemc538S6R8BDOqpAepxqnUfJ
dBgSioKoj3OaGGYNdb2d+BmiFXPgW25H/dWJMrrcIZUYAEcE43ImqtQMUyb5TfP0stbVwI0Cwlj0
Ru2P87VgvmkyNKhdeqN6btwVUip0P9k0zr0uZY1FDBedVkwHs9zbNHuWpZazttFEJh+O6VuM33VT
BX6P9CtXPsbuqk6m/RkZE50X89aAyzlZdPcx0GD8WfRVHKznO6WgCjajhKg3LkpCfRGdl1U0LWQn
ydaqlgyLvqnzfaqPWJITh9W+fgqLTlmh36ero2sCWyOcYv1Aq6heqIjAPmLJtrY5Ec7LsDBj0nBa
fXI7rPylzimzSVPznpONuw6qUtvXnjeeTLXCLRhp0yvsqh+qLklftc5vZFH4hcv9S6UKOuYZ1mIc
929ODnCiT53L0JoD3k3RzPYd2B+DtWuw6y4UQcQeyMPZFQKFEDUG3VY6KWNVsFqmzX+WyKGhxksC
gWqRpqf1Ub0fLRCOlIrGpdk1yT6sLbjdfeLGFCoeml5nG78ARs1q7acSxvgRWgpsTTpq+6nQ6+t3
ZahQzUU3TaAi4LRgfyPyqxE3pR7hrZXk2qbxCRtW1a48eHrA1gNcusVCCna/JomtzhUypkNq1Z6p
Z1dAn6Fb1LCC9LirfoSZsTN6/H4tHaxNnhXZZuz9YYc2y7zKYx0uO8Usf0dA/6oMZZmTOEfIQlDz
hjDf4d2zN3I2GgeluQuD/I9qlL3VhGbgMMiIqUZ12tUW0iw5pj1H0ljYFpgtrKF5qL5/0TJt+GCU
GisbXbNYNCMsrPZ4CfHS275zKTWVLy6uNZb+K+2Ao0/mURgBX6GeH4I2sG+AHownJSo/x7GEk6yi
Juepy6QnzS5ru2ztK2Z4ihV13KlwOaBdjuNGabt8Mbei0Udpxx4hzTf2nEiidT/4+WUgDSYM7nPE
I30yZt9et5KMsMR00Pkv84WMYBbn5WO+YeGEw8Oj6Gu/FN3FFDqZlXfK2o/VcaHPhmZK37QUUJG6
/+y2VVmvtSyqSW3QPswq1N6qQsm3En1tRmJuahThl7HhyIeo9I6Q5C2UtUhnGRvhpZc7Xxopy+g/
50EZuqx8LOUxW4zS2H4LDNtOWAqxKy9M4YmdrbDjWHqHjFOALFIXgIa+xqWjX4ZuKred1RA87Vve
cu7eS7FlHKwIRcq8yVSTcAm9DlaOPkDun3zhUi+P1XiZQzDx72infCgP8y0WRuA/52Tx73mtpVU6
UWX81Uh0Loa+OF/PxnWzQ5RLJNxHKqmfc1cyENrRRMJ8ARMUo2Sh6Zs2a6nGilE5wVZoJumjgotV
T3LxEQL5XXupc25H3TmOXRRtR9uud5kilatS7WhVU0Uqy8J/60wiakIdCB6Jd/adiFZ3djyFmr9u
u6Y41Ul4labB2kaSDAjJq5uVPieJB4rJIGDmf37fhPEiGu4EDmS5cwYjiLy11ZBlBq2x+Z7S5Er3
mAvdUPjsJXkU3Xehm2BavsgUUmWnqtNrREvTCdqAzL4V+GRYF/MlKRNWV2TgEQqvowRzivqtuGpT
/z164oLOur3Rkvq1czw6F1aEc9jRfRheSIlqpWfdmcWXRq1ZaySVf6DMhh9Lm6QVdIZlYhNqN4hl
RpoQwZWPqUY1iZq2Dcv3UhlRuR0bqd3UVg5nNc6uYaNni8Ia9S3Goadpi8a01AQQ8iG3KgiRK8xo
WUh7dmyTQl9oDUQJ1AGiQ91O3gqSUVHR9Upr++1bDDaGQeIG5WAu/N7fzT0ApUFViHMLAZEy5Yqb
SQlywl4/iSWAlMvFr9CW7r7ZeD8U75WFzAlZT/TbUJsf+IOjZ2KF/obGUrj6HtKcCUR1VzPNqlmo
/uKguga4NF953X0z9fmyK63qmYw9nAa5Mr90HJMWfrqJ/uYqYyzEw9WM1WG+6GCZf18jLPBBiXHa
5KwTjJMN6vjo5AaFcycUuTDCAVL03WvLDrKdl7tGXOjrOAAeymb5E8+BctXzNsL7ZVuH0dTeItU3
jroKckCf1BK9Uf8Xzh0sP4GMTEG/NwsqB8r5CvHl8wVCH2+DWbBfpIP3133zA6OVYJpFmLFsg/6T
Mw/6davMDnE2+Od5sZtbKFgVA5NtH67m3tGgxsYtTDAcC3F4mfSvdaDo6KgdyoqOqR3ma3JrvIxw
WCqXbAT7EOehtcRXq7ypSfDVACj8YvW6xFGyyoxpwL2INSkyUDSi3O/BhQqrsxca8XJ+T60FSFgn
YIB4d7ftaJ9kWWihLYCJ+13aaUdyL4Ik/cyFK5a1APaarFYPZTrAtghSQCNTesBfRLrofJUzGZ0v
eQ8tVTt1sGKoxdTHWR5W2tnIukgfXLJAwSxasQmgLxgFkdXC3FUP7sBSRl/oSg8zWFzUanCo8fIf
aDAGJNs0TbbGBkR9sNUkfqmkidGBkZVhrXuQhWcraJs9lGPq6iVQbHFXIPDYPmfNVTNpBPpVgESk
6liG3XisxUXXJuLCqBclOVDuYIwVox0Nhkw3fuiKlC9ymdHWD6EDyoSxHPJ6YtCROKjmiNlQRvDL
su6qpnp3oAVHr1cUdMK49ZZyhTYrppzxgJmzCMVZBEOYf0Qm8cMnBmM93/rH/ZIyQNRXrAUSHdxw
hS2WW6MGprWIbfS+NB0k6ua/BtJs46KyfnVcCSLuwVFuMJSlcPSujZqmd8nyb7MwqPK6ekPOfbNG
m5ASjlG9y9UtpGz8awBUsrSpkp/lbAJqw9GudXquLpD4Fe7g+MhwxK/WRKOzIOCCyLw8NS4wjGma
ipaoikpyWXckGAdzflsUGzTRlsBjyVrJelaUJTltgaWNKDaUtxyN0KIwC0y++L+gWJfghRXkBX7L
gsOcqMaU9OsOvcMy0FGy1ZBq+WnOdY4UGpvs/zvKtgJnrND+pz76zB3OdV5YoDJrOeFBfJHOmdWd
aCN4rwNrX8IXvQHJfrieNeL2WN39hCLLLDA0+2yXASUvnOEdwp+3gnv627elch8L4A5Ib0p6Ywa8
yib1zlGk9GRK0rGgQfEoreBHqSj29y1FRpBhY02nSMaDcRAOJ6Rdr/Ot+aJDImdM5LXOt6xUAUeb
gVg2QrhaSTLciqH8U6F0HUXEJ1AGIaCJQqMMLD3rLOcUSAjCSmb8n8yHl4UIH0ilngtCS5AjSMqi
9NCiL/tAIo8zo26pxx6NX+IXdGUiIdYy2rUK7UydNszKEvZrQz+U1kevYYZZRYLK3hi9SV1S8Nci
+g+csOjspRmKLtm4TZMt73TdecNammCPgzHP1LM/NXb6jm7d3uO/Stci5nsxDJ2/MQl1RPOeVtep
Gapr28n/rxw167+hDXVbJW5dt3RdJl3v3+OSwkFRKWSws6jlSAZSUOxqOGWnCt3mNbGeoeipTHQB
DmqXLKMsfg+hWh/s0TZPWeppi1Rxtr2I75hP+gUw6S1mPY0ASO5rpQQIenXOPeKUfYOK6Xwt1wf6
K+hgvx1ZAyGE3w4tREQTqD7kve1gpZioMCjqvRRtVKnDEoY8G7JGvyp0fYGqu/jZ5Smd6XGg35vl
LTV8hEiRuBhF7Jtlx9YeQNY/6Yk9kyqOERHfiiWHVpYdRYzdyJ9amA+UawtmiMKX1vi0sai6ade0
AVxVW+j6I/0KETp2WUjo3/iiePDMBTTyzC3QgNXQIz5Usywg23rjC+qIVdOnmlsHhbxpIMXMdMP/
8S85wfXf/4vbv/JirOhmNv928+8vecp//yX+5n8/51//4u+n8FeV1/mfzf/1WZuv/Pwj/ar//Un/
8sq8+1+fbvWj+fEvN1zE0814w3k83r/qNmnmT+F/5eKZ/78P/sfX/CovY/H1tz9+5S1USF4N9232
x18P7X7/7Q+xszJB+ycUpHiPv54gvsTf/mAAybv8//hHXz/q5m9/qMp/MpsEMqyaYs83ZV6u/5of
kf+T0CwNTL1h8i66AXETT3wT/O0PXftP0JYy/UVD1nTFcqw//qPOERzx0Pfr8RgzHo4jTf/jf20A
gN+jn2ffvxwb5K/b/xwATZ7kvx6VFpxAywQ06hg2L6nb/w7RbLrC1lNdT5daan9ppuUc06pmhSAX
z1a9ddFU/p7SnjO8Q4+Q2YlmO+ONJrxMIyKIFzpHIRV0GkEYSmQJhLxc1qfKLmD6DlpBhj2JRXU1
/STLIHm19GOEOpTVdLIrrXNPujGc6BMiLvMzTdUTYXET5buSQcYM2sUaFcdS8SlMYC0GUy+/GamX
HKPe8XfWBClHlwU1EUEMxCIsCT3M6KRC5lszx+RsFJ3ni7jqab4o8aYOJIC+yEBIZ5nSJy7QRqIr
6lxlByVjI3HkKI56kydZ1Fuot6msZnjboN3oaKzJEJ6SaTxIivfQFaiNQL3R37f5pcG+BuT3g7jE
Z25i3KFyJqwNOLBMGBalBV82tBo3pwy+GSpvkzZRdIhtaLs5hDcVazLyG1iEsjXtQB5W6JiZIBsD
Qu0+8vm0HrrHHsMpTfqupxDaeJboCZJ1UnbJVpv0r6GAuu+YysYmqQU4Pj7mSQNwnkPAY/MtQIer
FEesRkFA5oevPc0DqgAe8PekJPTHkSnh9pVrZhIjGm2HNlnnXfFat6TAUIr1TdFiCytlWZWs5FT7
CBmaUG+sxgzdS83IGqgfwDETwihc09QkOIIUglCtYcdJ85ZJRgE2BAkRIj5Et5HUtnQO4uWkAeGl
nlhtvJRYP69E8t3hbJV1hEWTR+Zmnz+0+qGSDLEo4i5dKUrziZRpaWJUMTEEL7D838acoaHV37M4
xyDfWCZxu3Q+07vX9nuv7pCbWzpdALj3uV4iswryFa1xERfNhJsy7IfmF7gbCkNeedhqljJnfKu/
NeG9hOmq+t7WIRiRXXRVUFWUSSuGKbCOIXhnyDqhqR/BVu7G0NkxxQEeXH5m/vDAerCPwmxX5xgI
khMUoUtVVhcHTVxADrMUUkQf5U3u2VtwHfsy7zDGYCltKTpIGmIY/RIUWOqTF1nGynGbUFV1IfFq
OMZkf1rpEmzCiTTlJl93yTGQaTeqEsmjL173sxrLla83G7X33dZ8D+QSO5lN5oi9HUvN1ciFluHO
a0G7qmjqsSQ69VVwB0R+spsSTGy0MXOFVUb8ZgyZi0VwhfXoN9p85nHRccAuGdL+6/tx7eUNpdpo
YffOxvd0YmbUA3B7N+o8QpL6HVyMXQKjS/aGp4yF26AeQOnnMKALlo1sVdQDQhWbhhoJlrAAMSBB
8czXJh2/XOb9ymLVBZ/AMN18MJju4OVxZGY19sJOx60Tlwdn7JDgbKlFb8VdqV+s21ZGgEdLApyg
Uhdbla1VtdrSrF5Hz1jbyBV4023RwvVH1YbE4GiHw03cn6rGRZHCG8WSXeFJa1v9aNWRhYzkqtCG
qhiFIf+mdbEmPGgf0dZTTV49CH8oDvW6Br8mksGc++hPUfZE1uWsmNItbFWm7T4tOZo2AX16iCiW
07lDspYuCIxLZVh6hrOTWLP64bjTVFKn+KXzwV/3Qb5di80ReUTUJNbW0QoMGMbV3BdJsXVCosxk
fowxOLP4B621j6zOFW+W+3RMiLkYcreto10UfxqFyONUDvFkvItPadrdY2rF8gCEDoQinWaWLocM
ujupRLcl3FpBuHGG9IS9qJw0itvOPqAIrP3sdDqbU7y3svQtdqxHFNSYFQgMIYBMz/u14+hLRe1e
Q8y+lURlCgRql6zbNDqC/6ZnhvM1FYtK3cWChjDJPEpD5zZStUGuCFqtJN56WjFxYdrP4T0482ZS
KfzV0wkNnkh45dTnEBo1LScwLhCnj+W0Q5TvNlp4M8PmQ+zKYptrg7Hqi6ul3wfWSkYfuBTfI0EJ
Aw0UPBTP2Wh2tYki7RIrxSXDIFPV9rnI01PAbG3SLzpRuJMU3Hz4u4Fos7Jo0Y9Tl17HML4ZlnqB
7LCZqnzrB9bCGn/mGee/CfeCtDFHKNA22XxlsoNZ78I1IqaBNjNgmi6jfI0dmrutMnW9xN5q6HoA
+rjNMG5aVTrxP70Nt9ujhFzwUdEFbyaOZRbI67RQgVJNG/h1LnFVb+OgrcSJWNxu8fMajNZSpbns
CLvcT1Y5x6M/6esMbwIDKtmqR1paS4vCF7KC+WElRv5Z9Bz68kmNJWp2kAO8/uEPbJiMQKd4q2Ym
LmbzOEQGFJh0h1BvUdRLaK5MWce9JDubuBx+2Sj3lDo8G716CRT/VYtSsGlFTKpVdQfQP3gcDVgg
amKcxE4VjB7N03wfqO2THNq9F1Parq0di9wV3B+3A90X4wBRrHLTaZynybrVJ/AJnvFTkSCZDKZz
kmQT+SbnTTZ2UryRB4whVHIdP716eX2s6+FFzumHkLxky5jc1iWf2o7xgAACaooPyYLsfLZb9a3P
QTzZJC969yzWPyQluOVBfG3S4sPH2973zDuS8F5P5ESNtb7mXLfXV4XpuFI8nSa73MhD9yojngpk
9Ee5QI+yyygQFP1w6Yz3aqBbpJ+4Zjn8nLLk2visqGq4bfBbajjJgleH++OkLPfl3wk4tTLXIeeT
5hiv5dGtqZPbYLSkltQkkLDgABFeunnHT5KIzFxsWbgWOi+jIl7s+0i9VFO/681FH0dsR/gWwA8F
tHDh58VBs+lLBhMjT+82lHfIBOagLpABLgwCsVIIi7GiuXE1LVXkjw6EQBsjrHIiRGjrJN5+NKIN
ysNdrSAA2hrQMUfha+HMTEEeA36zaPlKuT0uE/XJRlmILaA2pL6k2RJH2pZ29bLvbqBhV1VUok5l
BY52Cb8idmZrgZvBDSLBi3OWUHTm+wPaJV2DJs1zltJ40rSNDTpM7AVK/dVmyMZTe5NLHl6uemkf
Pec30WNL8StYhiIOTWpb2X40nS/xYRK7OES+tbI/xvYi648+yMAnjadaCjeR196zEZ5f7MTv1c8g
Sa+xFoGaRnoJA+/FSHjNwmJ52jyatHmqgXTTs+Bodb8MUyI3V1sGirMhTWYB6WI5WO3C/xL7d5rF
17QrLlMbvHnGVUJt3OuSix/3Rr7tHUPjPbKNn0G1Mbv47BUjIDc841O0CKN0j0Dp2JnYCK0dQddA
wYZ1Sd1njMJFFcr7mnidNLe2vlNeTM1kJk5Sg/GVRunKUEkQYYynFW/K/tMbNCgDycJh1yNTaZlD
6MjGV2LeOJHjRAt9V/SMSFzZtFPvtn73MDCAIMg7NspIJ4TQxXBNRIxwr74pYXcvyUhp+t9SALGf
SWBLNh1zEcVoXRzYxyBvjm3NvOaoAtA5M8rGEHEAbly0kYU1H5lin1ROpxxnMyQ77AjJNcqaI0fj
cqyHPQ7WFe49imScIESiUp+CaUDzrEfwZtDfgqbd2hxAk7ZSnWIrmcjgFAjtaC+jxWT39KmHXTfm
W7tM3iXT2loZp8+R6pji370c7zplG41mQmzjbCXcRu9eFAoQYjuPkgND44LG8JJp1pdZDa+jnv0c
w+KFgKkuIZ9riJTfQ/YOpP6qW+yJQZGeAMUCe9AvqhTWnK/814KaLk3ApRfVv2qELES5uWkf3cop
Jg0yEdyRtUxl0suyg571O3lyXqSQjcAMX+Jcqkn+BgI8hYjGtVJGRs2gYTOcJIdZKmVNdsimBIY4
ZOsApW8H4ltPIbF7/qtV2/2ir32Ko/6qxTamV9lPM3I1FemEbn4YfvC086cyOg+ImrATV61l+cTl
Qh027S1kjpFTaMLDldFjOR+7sxgI07p+Qn9U2X79dCAJ8lk1/MVgfmAz+8Da/xbr8fvoC5lF/fBs
/2yYewIAb1aTvVPCvHbGZ6iD9Sr9ezDJv/3+hf7AHvEJh4L3iuv9VU2znziFMIUCg3OgY8Rt+xAP
DH37ZPVRZDHTz71fD3cPEE7mXKIeaTVibTmiHBaMD5yFp6YYbz0Lhjo9RZ19Zms9oz69Knp71qeA
zLLhgXfzkql/jrn0HDfWRPvpTdNi/OTxzxaPXRER6lOlp07mkCGaUoxc4nOKb+FgkzQkYy8+Vp8D
NPe/KLcDeaeMGvU3Zrx3I2YppadkwrfPTG6f4s/i0Xs2BOQZUn0aI35Lui5Von8kTnwl8JXx1/wI
DIwGfXNnxvyOQudhRzQuKW9Rz17mZb/zypaM4+ZJW/kZIp9GHcCMNWQ3l25m3zy6OLnmmvITYMbD
8a5qMBwyJTgH2Qax58sQTm+qXZ6HIrlOif0BJKQ16Byq/VvqefSpIZx7DTPpXw0rwLjLP0dmnEFj
LQzjHSu2K6XKJhvsh2Xgv7OSnw69eydx0ZrgbTQ+WDo/slp6IvNVtfYqdgo98Z6RbX+In1FK2xfg
sLdKLVnFXEfARYZq8eFACPAREJs9OzU5FdWPWAeB7rSPrjXPHM1P1W7vpjfcEJAT1SUCdtqHQyXb
Bj8NeOlup+kVlNNdG9mxCvXio55Ci3Ft6l+ICk59k+10owd3btJxrT7REKLyH/1Xz0ze+0405MNj
p4Gp0/vnUINU1fy7lW88WDOBV5/DVmIiaD8SrT6rrfImWaCLpJOEfZKsm5X44HiEHnSsT0rov4ov
lRCXUJHsVPjH3r6nY3QFk/0aNSnq0vaBE7BQlEOROo/59SvnTHSyhaiq5ocUP/JEQ5pW2lVhzx6m
+txbv6RIO4m3oql0ht12nUL/DZzMU8/as+K8BR3Hfd+cLZmBRfbvFebrvPHvaW9gUQKSkH3vNqXt
PZDgnPVBuiHWvUt8A+z+0Tk5Y9xdis8jW+UO3M+CZdWHeKofTFdAeE9ZghjYDPumDu5FGlxlcP9J
3R/HeE1UnSAkYcUgyQjBxEpVspOZPZ36ytLBthtiuC/iixEZsPSvYmoKRFv+RTflySDRJ4Avk30f
UMzwLnHznpN/yVFG3ZZKz0P8AEPgP5NyWVgNGh84ISlNZ5/lHVSOpkO2qkg3K3Eealuvg4DPpZln
i/PWEIxvMUekJHJpE6bamb+afPmqme1pisiNk99SDtBeZm/gDFrp50GCTdl4Nz+bnj0zg1KpH7Zt
Hdk3MS8wuWLnE3uUXPrnymheox7tBEcUoctX56Rk+YenxcwG98W4AI78cGQOmCS5ql3/Jj79OEbw
9StKOspFPB5M9sNPlbdBx3idQYnmdyp8V67BMjb9W2aj2gEsb/nJOQ6cp6bI17FpHrY+bRvZclNt
eOha9UJk6rWSxjd0my5+Hhc0HLHpsfQJkQImUrmy9N7VS/rgHKWTOr6NcnePPH+ZpjLoGHRwf1aJ
cwM9/964vuJdG52ieUA6Zh7/dML6s2+IdGB00IafiuKdMl4CyEStxLssAgIAZuXkJ/Zi8KQDHQus
nA0SwegaWNYH6tiNqMzYVvk0Ve8hvqPYs1tYDho58uJYNTL0TbG6z2qL79k/65EhMwqIrJAeZL2d
M9U5AsQvk/JQs2uDZLrDn7jWQ3otm/SkV9qqoSilhGIfUN7E1g2s/mo46XuRQ7N3qk9koxSN4vk2
RRvyqdQESkBJd746KYgsgvh9orDDoJczhHsneaCJ8LuOStdgbh5mLLAt/4x0+BrmCePlWPyqmP4k
inqwGsHDzMlq6KxtgZpCo6gYEExIQIyYoBLyjikFmTln1Axm93wExABYSUOWhex7xDamvuYxuzXz
QbHTTH6wQUDqEushJDEvMAoWxFccDO8Nh4tK+xDf7GfaMiz48kb829pYO5MYDaLkZqC2u4DTtzVu
Ex3Wcbbv6TzEZATYmrUb8txt1HwXGv1WmpKVOHUig3XJRijMaOVEB7v7E4Peqcjorkwjxnzj2NTI
AfQLndF4IYPMlBrGLZMlTho6e3wHIqudeWG9zIfmbBKZJvmm+FWoifjnOg5oIOprrZDID8q2YWeu
uyw/OBHTXpuKUbdraVUBMqPN4+w5/FYNKEm9D89KmyMoNCBySZshkK/QhPdh8a79T/bOJEly7czO
W6HVSDITUrhoLoCBBgK89/DoPPoJLFr0fY81aBNagJagUWlh+pDvkczMMrL4rMxkJZM4YZKZEeGB
9t7/nPOdnAmEXPUjhbiQYQnSgbZ8Do27UWVbH3rLca6qGyMIj1kdEbUJ1jooz4UgYjJuXI5Wq3Ja
0vnQOvkus+hgFc6Gt1QCoAiCF0nNfbFkYQJ0paa9qFptbVvO3fKVPKeCClSMZNzFIQ2ZgkJDJWEN
eJLdGdupSVdWyOjbgUaCMgg2SWqsKTbZUeLMwvNyOSakXrbqUOwkYpY0/aWH6QDcbw1AiJSqfxhJ
KoMHor4OAfQwmsqXn1fXQZF+plEyrhORwYQlsK02PVisUVwUWfSSWnI8hRYNRf0hbkn3JJ3a4Lir
3qgZJzCH/xxboRupNtwyJvHROK47rTxFDqRerkUG+ckxI6aJSyugwdlBVZsqwf4uobPEoG3Jdz7F
HFZrHQ7giomfl5rmjYkOCfzCOXdlcG78zdK77fmNqZNobrZmkHRrIu2rWM2HVQVDDyOmeec3gCSS
7quL/GiVr4lNxh5REyJvBtvcqbCxo6a0oZbDR6F1/EHV3iKiQVoRvUyOPEMr3eGawUtOJQsjIkEM
w6HgrtfFpVrC6BjinNJMBf+9YpMxYy9NHpmOddiYBG0/0ib+CtgiYAQ00pTuG2R9JfesmUFew69r
TMro+pn6aM3dU9Unj5FqNms0O1tW2WlwfBYX5jmG14g0DOm9JowSWEqyy2yqyiNdXc81Q0OoCFeD
s1Qpd5aXlqCj4WDj2aVRfLSVTeVYFLy08khonJ5EhUGCptirUHA0Wl21j7EZ0z1EldUolz5j/lFS
JORL83PUDBPlfRWmR52JRji+G3m5gJzpIdaqBDd+DZcFu5FXxmm2GTDUsg+sPB0PjJspU89fzsLL
7H5fdY1CAmv8GgZyco5GfxkDhTksZy82OHtzArhHtq+D0d0n5OkMiDGAP4AXiHs5FEQu/e8v3tFL
dOL9jmndAT23PEVzeqa0zkqGhe1hkvMxV5w1CYGlqKpL0UwfrdXRM1SV2wbopqfpzAgzI/3gqoRo
MPmbiveXJoPWk+n8VYvpXhkpma2ec2ARq9BodBeoxKHru3aVZeC4R8Z/zaASiktOEelybG0ULPx/
LfUf0VK1Rd78z3+WKv+FjnruX9t//p9/ohEo/Xz/UU79/nW/SalC+2aYNsMcXmOGYWmSvr/fpNTl
bwzT0hzNNCVyJnLpn5VU8c1RLcN2LNJbQuhLLd9flVQH+vsif9rC0m3+6s8f7x9QUg31n/7EfnsR
XBepGB3VdAzNMm2dHb8lVeuXMsK2VLQAT7aACRdiyLqJjBu/fWUz4MKmanISKVtrPKtEQZzdFYPa
Wye60vRg7YfsBQAPM+bZ6IF02ai7dn2XVw96+WBO9yxq1PkyrK47oGTxFjs5KUKCRd5k38ji3baA
XtAkdGuK8//ZK/XfoaAvOGl/+xr8r9lnHb0n//zf/3R+zYrXH6/C5Qt/uwgVIe1vwhCsT4Qwkd91
rqjfrkJFWOKb6iDXS9tCZv/9ElQE/6/BfxxblZrQSan/5Rqkbf6baTgwkrgSYU9o+h+5BgXX+Q/X
oGlZfBwuROHY0tEcKflB5fvrbZQHzX/5J/GfSgltXIreOpckk2L/3hf0IHJX8NCr81UdMZbj9vpE
l3krJsHaCuBTGFhYcxfBuPByrdMAB9LxHJf3PxzK3++Xn5wGqvjlw9mSml9a/cT329Qxlr//8cP1
8eCbcdfflZn1Pk95wjj5de5bkrWwEPddMFEjY4uvQLTbTB80T1aSWgnDfwoC59w2k+05MeEOAgCm
VyjOGr5I7/rAz1ZZnQ/eADHH7QfJooWQbWRX90ZHEamAbLwV2iUSSIiZKCaPQPCd4tSRHMORlnDY
GlMEvUuT17xHGbGb4iqb7ZxMZf5ea72CbkjnOcAKl0gJCfQG2lCrLxaCElsuLCfBK3sNY+pZP8sM
8CbOfj6rb1zy2/ZekOTvvTXSkjqlN6kFrLmqGEx3ZXI9dVRBtb25iZmxHdK8mfYSq+KI4+CJAbqb
ddlnKork0TGmrTNgt6jJL+41mixd2VOJkJXxrW926srQVXpr23hVlN2wyqcQ8UkFOKRrSXmgl9Vw
5+zsZCGVuIIgRjYqr/DNmTgnJErNu8ZpeTDFVnTMNTgCrKDWTN9Y/eXsic1cR6UcgafHGHFDZqVK
Hvxr9bK/dLnCSZGqCcWBG0FqmmovNpUfrg45B5XJPKe9A+Zyy9nfNQIQ7dhelUxr0LOfLVlufKUf
4ETccRbvR502379/jeo/P8MZxkhLmLwsDFVwxzrOL89wgBgyaStaMXgLaRQ19M9Mg2nT7pG3h3Eb
5oJ+7VlA3TJbpCu8DmUGyBp1HIgPWvnBhoIftQ4iGrAjygV7hAxcd8Ne1h3zVbUCRYU9P44cgOiD
/2Q0Sos0Wuz05sWfocLSbMJgjGD13//NjH95eC3hGEgYuiodU/56eAHiVRXbhOyOq+kKrA4dIwwa
lCE/stmq12mDU6Wxn6HztTuVkiFvgPRu+NFaQJwvKj91cSPZmwEagFOOND9G1YCK+KZmVHTPafJa
+c0XDWToKh1DDl2Zdk2f627VZQmJV8hO+Dm0mcRXmzmZS6RQWRkpyZZJPdH1CHeIZlN2EaWLISO6
SGeHKtjU8vRSmB5VMvO/cqp/dj2ZFtwmzqE0dRxWUsWB9fPl1rUGJhuqeM4q+MhI744FWlJQB7u/
f9x/fSAvP8bktWAaOqVFpjR+/jFBN0ctMXTlLIhZMxo5tCZ1PqwsM8PcaX5z/P7jfrfC/bQq+YsJ
71ej3j/mwvu32Pn+Hb7YNevvvtn/13/7rHPe61Rz/PRa//5lv/v01G+6LUBxEYamTsPkTP6+trRZ
dWrSVFVLFY5q/OTSMw0VRxxLAckfNC6yv64tbQM7nWMRWNIN1p5/7L3OOuDHNzurS1vnCmJpQQYU
Bu+vb3Yf01e61AN4DMfOCj1p5Zgc1bxflSqBXNPVLHkSirUjg/tA+ntnh+WNk8LczIiVc+v1sjxV
OhqT1NSrkqUsAqpKYsWAn6Dm9zTqbk2p5y7Um11ghxT4dfc2Tb9rts1UDCjRo81UqDOY5QZ0LLcd
L8KhDUtXn/LLWWGbVM3GuRN9jidEsBlzKGUF5ngsspKEhL7PZEV9g6W5YQbzLittD4vxajCTa8kk
v2+yTxwiM7vUOfUG1blIZii7WQR6RxavacDELSVHadvZgSg4tShOiWXMLp7z5pmazlvSomzvG/xe
1P0cmLwM+K/sZ5Bhr0bdHInyPck+PzfpLo6yZxj1d4XmtN44kApMQRrTZRP3zyQGaoYWQH6rPrqg
RCiBMpaGxzTKHoM292Fe+NDHYd4ypcODVGVtc8KJV+78Mj+T1vKJDt6FUfKi1Pl95QCmTOrnwIFA
0CmUbBjMFVwJeXSGGTJFBBqhVdB9C0WwgdJmTNr9NJbCHVuQzX3TxFdpMKxwkEKsZVtAmQVIwIzH
r6nQ99AVcA+1Hm26dTA6Of6tKGfae/QHXb5ZktpLy0h1pialN0Ij5sRQFD6Hjb0STLb5V4LkJi8c
+mYT3HnRrBJw1wvGhemGFm6MABPbitl6jVqIGmZzCu0RGyBeg9x2fGwI47iJMG75k2Re51NKMD/K
KFMh1l1HoGxX9sC6qU3GD52sdNPOuOVTk2nwYm2PsD31jXBAbFzFtVRXqfE5KyLDxuM/jk17gsix
oRSb2CH8QkOfnxxJhaQBtGdKH+GVuXzTAhNLEuxD48sUiXNgxJpTZii9kIlbAK1i01nOqyWzE5gO
3BZkDBroeapsPwgaXjltExN2Hj3D8T96mdWsepdS0qS9r0bK5yJiGn1aBmSk8qe5oRAwHO+KJPEs
ScfRWD3WbOtsqnLDaT45o/+qp/ol8v+9NMoTBSnVQY+LmMmZulumZ12ORNBMGr2fOsI3DTgzCc+U
9KsvxXs/L+u+HGgMAfaU0oA1ofNN0ASnujWPJYK0rQEdgU/1ashT5WCRzxo8V0FjGYRkEPv4MH06
s/SPDwYniIg3Ra+E2eCEyRc11K7rhKMZGaW+a0v7beD6X7f4WmIMFzV116UzHEWyoU/3Y2SeGRmA
nZOI7re8GD9tQ/Ws8H6usExU0A0dOKJh0QHE9CBjQ1mMNg73zphpj3rSUgniP9ea8hUs3yRiwjmG
6bZvhvsYkaggAmvGQ7uKkoq4hGTdLQu4shoXNiirj2R6b4y88qK2Qf3DDTn154QUBWHZV9FzqCa0
C7RGF8f0Aakw8aJHDl6bCa9d/D2YbPditN4clTbVPH+FaDhvlFp7bUK0SocwtTegJ2mDdVdSYCMG
rurE4RoPM3Ew04LfjkjFaD3Kguxnccq6C0dUnqopB1OlzaIPNi0TV4vJq8UEFk72DqfRFi/wpZFQ
0VptofzvUua2FfNbyntQMGgbY6+vQGRZrDOcPlexUSEBkrQE6xNnFcBdx5K2GAibOLgnHwhXsL9A
z3AN2LCagjMB305vkVh68G1/k43tBbf1LtTVwzibDLrY6g3G2l68W725MutwrdFyNszRUYob+B+e
AZ29Va5Eci/1Z8OYdkleb62uwcHCsFGu4vJpZEZOjOy6Ymaem1ttGaGbzNI7Zuohs/WcGfviVF3i
IWq/N5jA+0ziBybyMZN5Rs47Y5nUM7Fvmdwvx6Rjkh+E5PKY7JdM+Dsm/T4T/5rJ//LtFrNTsDhz
BNrAvIgEsXEF7eHYoR1gt6Y5EyYYmoLTf/nxsUJnCJLrBY1loD5wm69i1IgOVWJCnXBQKVLUioKH
mdUfqJrnGlBhsw/fDZt2SW1emH4/Wr497rNKbJf/7tmLdsVwqeCza556UK8BTnQ1CO5V3CUZ5m84
9lvUnTM2623Qya0dPw55fJFUw2Y5rov7c2wnAF/MZOEyAT9cgUlakejwHNQcFVVHC68KNB5/0XrQ
fOQi/pC7PlaoQTaqECy3wAWAcU1tGgK3OJIr2GJ8AhP2MY9bZL9TtYhME2pTkDypi/aEBlXxJFok
KXsRpwpUq0JPn3RUKyJ3L8v/BqGCED9dkzu+8slQlohjnBXPRP2qUcFa1DADVWwRgNsmu65Ryxzk
GLQziiQugy68m+EBNKgdajndE0a+LDX94NA3MCFh1r16yEAnhVgLyBLdT3Zwl/AQTfVxVbRYbwC+
Ll6Leu7vFUu7RgS4CCzbbWRxmgN8SQmdoB3510g8qmiE2vhWoxj2KIc2CiJE6TfHb3GQQKEVwc0I
KDd+ynPlBqssBMnbToqjguFz0sdbne9BB8JZR7KkCeTSfF9MqIupVYyTJ4SKTRcPG5lJncRmZ9zA
mkCdwG5GEs5Ipr1TqrtqxnEZUJecDqcpOxgQYLSmu+31qMJFG2wwUKpGSpkkzK4Sal/pgB/qb+cA
6JITPDhBvpYtaK4AyVaoawLcKEnDerH59SF03hJfdf6pPttlcgvb8xK+zl5W06thDLdpexmV7auS
hI+L56ZGTnCHSL3O1KewXLXAf2Cs47BrvcBcFSfwY1TQKbeZNT5OdkwMyryQolnJwvhcRMQsKI6h
Kq4rfTFXz8fEA+V5bqmUbqQ42Zb2llaM7sdu5bN1LcsZMHKIgTeFQNG9pIaA4e06gUKFTX6KCqoG
F0OS/z3HS7yUizsccMI0E7G8AGVCWdV9cxnP6lMxHCPnVWtxI518jScscuYyvM+o+GDvSPHysZ2U
26mcTrU6H6BzocwjNJnKCIO/IOuWnzqLy5qoMl3mbJ8pL/XSfvxKUv+lSt9s6ksJI9Bli1qPPxrX
pdGd6bi6YSv+VM7+ftBiFR+atVesFNTUDq6s19X6mzEG2yTW7tpQ4XfinqOijpVxTKEoL8fZ6G6j
kFa6yobUE1DrG4BcNGpWAxTatIQIkreqvF8YDKKgMFwOVzzGZyicmsmyw9LWkZ88BaGzC5oSihJW
zrKhn+2WokQdDudqsfeIOrqNOiZAtdzFKGVByNELnb2Kj2RO9GPi1JcKTdXTnFwPhcTGduY1RlvW
eB9WNjkxTvfi8TfPi1cmxT5TyP5+cWeUmHDK4msxQAxCrCb6q2tkPSe27hffwOJ+YBq1h2roLaJ6
jI8gdBDl7fi604ghhvMeNOQH5tzrxT1VY+NLpuAyxSLq5RAU12X5zmZF3UeV9kq7qe2abQlhq0pZ
ciRb0dxpvgWvncpIt1gYmkF4kS7c5sS+qY0Jc2dnXYBXPDXdzdDtyGp8hFOVr4vJIs0oSxsKn7Ep
oKp4TWVu2lHDODdOR/rc9qKxTnBFOFIzjlZ5whCxywPzhkgBZRgFzsTKnzezXd6OZk2wMdQqlztw
xOaHARIKCGtulUuA2K8TzfT0Vhr+bdY6yhgdpFVzkSK0TZTbWqEF1qnpopVCIQvzipG4SnUx9sws
HFkrZH5ra0PXjtub1QUL6+GCpiN4RSWxBL3UxUrlUoL04/VlfuH75oUAgrEqhh6zqXlVBtVzZwa3
0BF0osCtj5f1fpzCFJMS9sso0NcWDQ0e9LEdHiT8dfkJMqK9JYRKCTDMuBjczMYM0TEJoNKpuyaa
N62gXtUXBKLcUI8uR8o4N7aBfmcIwGACtZCN17q3eCGTP09A/jCJmEX/6stqE+ms0VXJOqfFxCMc
OrVDu/NK2KKFpq7VHD+iCS6sN0DexPllm3Czhn33XM/gxWYK7aF7zxg7wfvZVGi5s1q9OkPKsgJi
19jZJD9ML8zwJ4+81NMqD3eqVWxGq1/kvar3Zu629E3TI21NtZzY9F3Jzej1WvUQ+/qX6MNP1VcZ
QS7uWdvpePANbIdM63q2EtUtMCRsvpdhJW0AEKKuxXqwGd/F87xkJxhkte1XZFSpV4fVjLJKMovf
BOJOb4ltWcJ4xs9YcH6xvFhDQ7RJItWPecLw1CdWAqVhowlIKPD0ed0CdvKyypCbxuw8nVzuqh6x
kRlTuitrM1tbfsZ6xiICNucUcBD0WlOpGkER0u7SXiaezu+6qotqrYKsvIjErSwr8mNNzPpZjv0O
EjDafyzoTcxwS02KDjcLdioWq673snxSsYnOrZc5b0rJpajr8tNv0OntpqFJRuIIzZZJdBTjtzC4
FpV8kGuT5YCbQivxQF7eEDmC5KWHVAqBAVypQ4sHNNlzEvwNtuRhHXHbCCtJL8rIH9bYejBgOskK
sDkMxrndJ5Nd7brE3ldaAv9E3DiZSu2RHSWrwHHYLwk2eklwP/dME3Sm6RlJVeYDDptHzaG7tAVb
5ECAUxellh2hfh3DRcCcGu1a02j2fr1PtAWlwQMIBFEygtUnfE7QSOYgO6xtnuHwIUiiAa/IXwHX
HBDiB9fidcq5T7NV1Zcn1pVfsISgcZVub0f9IwDuB1nqnz3h6VcDBJDtOyCr6hFvbNdcxT4bVCrA
go01FuYFLN9pmzrRJ8/U6Yqzgfs2cjYQuOmasQ/1JKGvkxH57U8lvW57QSReNHbE6VfTzXdU12Q0
btshbeQxGPEeZK3rxMp0zKb8mjJLnYtkxNu0zFX8IOwfzLzeOGGpcZEEYhM2SX+O02uZ2RpR4mry
iDO/Af43z5Zzaaq+VzngT6RM3pXCLh6wu7qBVl+FXJuHfoTvG0yqeUvOGoUxC9SrxKEYpIL15pZL
AykTLfzRk3SjSa8vSMfFq6lT34M5kyslZvFRaNkuKwCxZmHsHKc5bAnZGJuZWs4TPXPDLTuuw1Rn
/h5rwbxx8uppdIxsFwcVfPSuvLG1z9malRu+NW3oPDN27ThUDH3Y2UgqGjist2H4OCDgb1MrfM/B
KT2bpnjQ23H8rLQZfMH8IPV4P4GFkTIMvN5BCzEH/5BXyU6FpBRRRcBKgE6PonmRvByKSGGVDqsj
xViZfbLWwa6SvTRZ+lAa0YHbewMlYltoLeEfR9wMhgGCXiUpAGiw709TWMcuHFzc4IRySrrgjIMt
M4xcjXPXKJPjVXTWZzAAWBuRZVCGhVlWmAwj+Qbw7E0I2+wYKHOb0FpK5d23lEMky1snbnDEpNIj
6MjP7tJViR+LpyAysE8Zouv2UBZp9cF61LDk7NZ9Nl2YDnfNzCMFYgkT+dnZyZdqsDfgmL4Up3ix
AYMRiSIsVaX9h5NGH3VZP/HiWBvArALD2ld1ek5JV0xgB3267AXDJGiVtNFOAd9VC+78GXqyn1+E
c3oRxEDUzWK4Uxgv4EhTU8wVqttTLZaN2VtmalvNnNdR4SxPla2k2OnEMGrt5/5BNdXHqtmmCt3z
tn5pWDXkL3FQ8u6jM+KTGud7SxE1Clpwy9NkR7H0SxBT6OI3cGADZiJOHX4NWGiprdBvIsu/W/5b
9zWXzqjbNL0xiuhN6izfWPecap+y6rYSqptzj3tJJC99K71ozIbV0nY2XZ06BlqEea8y6yzfypJ/
ZcHYyKKVLWr8nPlF21l3DGLODsjFQRjbunVOtnmVDdw1Tgx5JKuDL9K1zSqO3wvA8anMCRvPM2I9
WmYecfUU6UtaUDuc4fsMTYapgL1RF8I3bTb3Ef5B2N7JSwBIkTrxSzHzKWCtgW30KTYNaS5XyVk6
Ks5VBjvUQK+bmWOSZ2np1Xl/p6h2DGa3JHkQheGqb2CAjBOtcXMNAa6qtrVleb4qWBUbKYk+Z9+r
0TmMrPuJ9tOq7ljUcDKGiOBPnL7pqQ8X2dhaTn6dRPW5zuqnIa13SuB8iAnzMyefihacMpbBjp1B
p2bfjbVy6DlUHS5MFx76xioY7RX9mwiVY58Zu1j0N8DFZo1rjkIOWSlrSeGi22TZBSOCd6fgV5pK
QDWDuU616cviX/QDxyY35SZqwn0h8JTxZxvbL80OnnU1EYCspkNOA49qZzx4CFmHLdlk3Do7QEPs
5OxXIlB0L9uUR6h4Q0tWil18O4Anp5F83WDgzTv9xjflZZuDUgOMXgeLrQ1w2chnXfTPWLEIYSY3
ia3vRAtbPbsDV7+zbRrnDPq7+aA5+b9e5ycPS4Owyaf2mXeAXO93ShrcEYRri4FkHqVcQFj2cUT/
SiXCXZjXPaZc6TmZ3Dc5V2rKU1IfiM0nj22bnX0jZdw9Xs119RSoXGW5kp2LQr9JyCzzQ5ZZv41b
LuDg+EJJPdy8d3XM5gS5bBm+A8XA2WbnxN+gGjNxkftEsgcryoNij29WxPqhVcRCh+/diB4Srzfe
yXZvypnDbhJWn+yNYuTAWwe39evKawXHCnapEiU0PrCVmkKNqdBoXtZl+zQ1yZekOmat6/nDqKZX
zNPIRpFxPQwi+dKsbjUo/aniwNM58qW3qIK6dFaqH+/bmo88dTxnFHNXqbWxEs6n3kVIAFV+DVP+
rXnLyB0KRWHDSNRUid6C0aZhO10b7fwgNJrKESNr7VmNLdLq80PrKIdAwVfa5S9RoN3g8FoHTOoq
k+t0kskbtTzS1cP+dCxaHgJDpB/SuMaHp6zjfDmh5nTLuIFwT3rR95Kei/xca8YN78OzE9j7rgOu
bYerfOaZphavNtn1mmt6xDLgxm315KtdtFW75O2rUHiXz2wKDOUwJdpNxsWcqkrumjnHPmi0G9uQ
FOWWFLPP3bNlP1SPInf2WcGWY8iGYsVyJUVDiD7Sbtz2Jm09Nmx7PzjWU/kEnPXBoFFspAG+8dmn
j7bFNkUvrnV2kjIawC2QaIhIynIwWgahI/a+OgvRA+K6ZC1nrqE7nucmPxudvosKILMFt3jur/FP
v/cUyLkQTy50AkPdCAPTik4tEbOox95oUrbIlDcDcOFa+vDQh++yq5ON1fAw1gd552fD0RfNnmjm
YosOXUg9wFd03mum6C+Uu2kyLguS/T3wmmqxr0Zy+xrAZgCAvasYRdjJ/FAU6Vr35X65ZAsteJtm
gYOK1+Vo9p49DV4JR6LU5b4M7LuoNojKGVRztcAqzN2Qazc841kPAD2DPrnPIM9S73YtMga3Kt8q
CvLrKdS3E1kDOWSha9Q858dgemQ5zD2Jm2TomqeRMqxcDZDTKq7eql31uXUbafN1T+Miw0mb0uuc
THrbIaGt/JErIK/MHUWyZG5hgrMYXerjmCO6BvMdJllssGAKdfmVEqjJqu9p3o3lnYyDwYUCZ7F4
CqmQTnMvWBoOjJFgXBMnW7Pwm+seDkPQQDwsoWsqM9zJLtFXeDgCPCahto7TIVwNWk4WWCSff1xi
/reIxz/xY/4vYsHgqtIwCfxt99jpNf/TfyialjnQf/zJOvbbF/7uHjO+YbwF7aKaFrhLCOx/dY8Z
32zuFeFY0OtsQ9MWj8bvFjLT+IYojTptM7527MWq+Gelmb9Ck+ab8kUYDBCv/4jSvNge/mpiNJGs
VdWx2CfaQmMNpPJzfnTh1HqnkASBtJoGOeLsI120K/pPXJNE4g8H53enwo9+sOXg/fqjMNmYWOg4
FFgwFuvED4YfUuxtYjX8qEFJjywKXabVwgWhdx1MxVaLsmNUEB8e2oMzkoGqjDMctsW4RAEhPFWr
2g1B/eFU6meCrS1MpsfZUHaVPu/Jhh6tkkSCEq/SpriSinL79z+8of6sx38/UIKtKAYCw1RNW/5i
ZpvLbBghAPKaq/p2bSviqhuZQBpACFahs+Wlzo50uoAfFsXvBiywCBNzmkTXLOYpEj5WZfrIhOgC
XuNlDBvYfjG6UYH3F+ypRcEN2iqxp9rIOwBhTGty5UAgQzkYennLKpvEitqvY5oW3Axll+Iuehem
HJCuOh2DIHwZcgAnipoZK6sMj4OINtbkHOM0vq6YG9q5ZOVPULYKaTdwjgEtYrjpePAxwbRKCgFF
xdIq4b1N+yiToJQWV91JvZQXSCsKTOIO64JU/wxzJiEN9bAW80anFp+NAaeRpU89hROjvuJKq5p6
9Z3IIrRiRSzg1WJHxTtxQV+RP0zBElgC/loBtUJtDomqbMGQPst5QWnwUVh6HMvEuoaIumett4kb
PLbBsFYXZ4Kg7CELm0Pf+zcAbVa5bwQudRh7rOmuAbu+s7QLRSdQRB2JyJWdk6erRAuZZ6a4noqr
fCp3osAfF5iE5+GfuEYUbp06OfY5I/vGf03UctdS6Jkhg5CJxgXoa2v2lr0aQkPk+rNh8BUWaIr4
tk7TrVgmG6DlhtDYZkG4RxM9ZxRgxWm66kzlToP46Gft9azhYmdUUqYJyRbcVI08VnOwHkr5itB+
QynKLcqpqYg9HMxtrEXXVP2VbjsEresXJJKdCkzScBWFEfbNSNkxznzxR7wT7EIHQ1wEowaipMgD
b5inUzUAjzNP9H3lbl7zBoo7zI4UaTLFa70iS9gRdcinvSEepz6L8IwAXSu6+c0Mw3MgKWchCsU/
rNnx9qkODjy6h9B36et4KbOcC5bHS7DRKBLHDDVu7bYjYD2QEwgyDZBP025NvxObbmpYKcUleJSE
rI0f94B0KFZjyjXzhk34zjw79zIuNgRLFUbL7fPUBO+F+RHEGPnBR9OPyaSfrZYxP1YTA6Q2YKrS
V9OzbG1CoFSt0NCw7Yi7bAAgOl43pxAMuUOdCNMECnZI6EJnQEb1hJbmj21uHkEXvGRIf54TlJdZ
qzFAZuBUXdoof2rMBQH6lwCTcpPaBSlB+eIHznqWSyFuN0rX1Gww08yHuyI5EtZ4KkKOhDqUT9Ko
dhDx7grOdJulJ+yHBHM1bvPcts+NDB9o1V7ZGgrgRBtN8wzQDg0wu+qmmDETvBviX5OgYCwrL81k
B1N5H6i5Zybm61gmD3Xo3MBWfWBPsOq7akf/+Sqwm6dlspMVrJGylJ/X+rtMJSdq+F8p0nxfzWu7
Tw9dGT1Ms31rWsm1FZuvDArJ5LcXvsvEZASFYb+2TB6oLDrOuvGqaNH7tOTyhf1ZD9VuLM1Xy2AM
Abcp1C5AzV+rbfkx1YyOLe3GB98vAnWvJhZjSUwNZvpYlTepKXdpnzzALY8hiiZXhvICDfcMLReK
RLsNYJJMeXfSZkwsvtg33H9zT/mRRblXKZgz+smx6IO906RXSVLhe2quu4n4fQt0k14Xwi3hpoID
seh1bRPdG0W2CmZy+kN8dAblmtDrEw/21w7dH9QTfoGVwme1RXPIEwKCwFCI3F9Dcb6Vst4rUkF8
Ydlbtc1llsXHfC4ZPMYsPecXAZ2BxMyOEOOqsoL7vggO9hS4Q8UTqwxvFCd+bN5SHQMTs8UasGB7
SgXVenWyDXTzM28VthN16M5YMnQ/YQuWDQzz5DaaGUfPELbsSN6A0liW3eVlXZWXvi+PJU4EgOwU
opTW60R76B9f6v0/6SZcKGmsfP72Wu/82S+Gwv/xp9Nr8vlR5BGLaM4SXMIlC/L7l//uK9S/qRgL
dWex5kusoD/y/wxpYB+0hK0KC/fxX9Z7hvaNKuYFlgk6UDedJWPwZ2eh+s2Gvc1K8DtMUCdo8AdS
K0L7Tt3865JvcRZixZeLCdbAx2iJX52wItZ7jboxr3bGdS+DCco0ZnDLjjSXdGIKC9THNTPE19AD
j/CJ7yfF3mIY69wuxtijOpC8GBso7YAmUnRXnRK+mNolDrV7s52fegtz9KAoByvwL9vR2iAO1tM4
rtisgXQR8smeqwtcXS0AGFqdBxf3+hHO3zbN6ChOwvS0zDgdUnNECWNn3eNRUuW87izExNQZL321
aL8bOOqouQNqk6xVXxQbzaS+PtDKYaXM2UMLXMM1eXq7tMJpXoY/wZfOqw4XhYQZKC/BDrhkreoq
ZQfnanTuLIpGwv/N3Hkt161z2fqJ2MUcblfWCsqybN+wbMtmzplP3x9BbXFt/Xt3V9e5ORdGEcAE
SHkxAHOOOcag/JKL/AJ2/U/uWA+gq/pj0p+DDJmc0n10NQt8+JiRmmsUrP9g80aJdmAWhARgrEot
oL4glCBuzZOBrZ2TkhyEhoPx1PR9BU+g+y0gSrVizYQbPgBKVa66vIOuz3cIzv2CBRqHEamZQbDu
zEnyuI/riapY2UgsgWv1ixajIqUgQxhJMDHU4UOq9BmiSva9ZgCSzEabNONuFeEDSoP2PkSGHZK0
fCInlraVDqdJmOLt1rTmOwx/P+Su9NZuN5JD3ey6CCZdBReAqxfPYVOc6ja6i6XvChrxBh8VP6YI
Avj4y59F4J1lvyMql8J1m/nA/9InQ4VFfURdDV9cX3p3bdWcJVk6q4R4kjD+o+fGqYN3rVUsDwcb
YTz2SM9GoTpE1H8ZLoRhVsQiSIdYTupPMq7qFSBdPswe1E78mjJkEkmsHOAs+yKl6QOqfg91B97A
GMjMkDvgfwWReTJOlSkfF20XIFfESvG7JS95Gz2ZFixcBp+UutonfXdP/ICwYC6fGxnAIoClpxx+
SdRiAfs3GohOVoJ+goO+s5/klKjgGvJoIZkOeq3Gndax6GJ3EJ4SGYCMKrdPaRbsk0D5zjLOXOfV
scwyY02WerCBK0VBK3qdumTbB5D+oF6N/Bo5/+yIXgt1Wr43l04z926V7FEdf24ChXBheoYnF5Gi
b5WnhQQLvR9onN+MmRpuQtX+mabKS2KBNyOCuZKD9tnwWPQNcnc02nZfkl4dw0O6KmDUwcnOmjdN
7yofhKlZ6L8kkHSrGiIyUiTXJkvGdVDl95ljrAGjkkJJr1FLhEdYFagVmwKtc/KNC9NS0ydHCVbQ
dZPKbw2kJT402PDbkXVUdcdctte5Gv/srOqbTJq4rQ8/Ax5/Qo0ThRLcxZ0FKDI7pibxeT1K7j0g
sLhu+jtj5VoDRHYQTyECPpb1jt01fheTP0JvcCprEU+b3Da7gfXF4AzbpHXPXThuVaN70K3qYmj+
jqyak9/JxxwghtEG1epLNlrcw2p07gcdKJJ3aX2bjF4kZKtu8r1B4UM8RutJUp0AiWnr+ysVt9XK
9gJ0taChGhp143baK4KXFfHt+JWdPX8+S61xerpzaPpdCUCnDrtJSRhk3XvVndojnkGaI24dgMeA
n8rB2pMvhEMrTOCwziDsc4g0wAP/khtslvDxZGQ6wUTWlo+h5ZurchLkiOtjFiM60Tbyl8izcT3z
14EdlvZsNyoQcdsxjMEywE3sDfmL7YQQwcV/1B4mjL4nAxj2s20C136UTbF8GAOIoqQHa9SPoRn+
Ac3T84Iuzk2O36pOYMYfZSJFkSKtSzyNpGT9zsYOf5NWPgKuYj+TtODExtEYQDmFMOXUwCxbVIiH
FEbQCsG2FoJiNDvttal5r2mefx91UFyqAyhr7Ix9xPaY/yJXWuffmkTmMsnWda3ffao4q/JJ6uOU
i25/4DvNuak09DwzeLnG23RKieJldWo9aKzcPvxdGwhCOznCBHwDVpLGA6YE8pcwBGAzQqhoKS5U
cKEDYRfUkH2pqtveBCMFkiRGUYkXMkKM+new4QTE5YF0L4nFeNNKN3ZOpBl0Gl+SuAETtK7hU2SD
XuEdl3oSyHnsg1T+7erRS9rGT9bYou6H3PFAoKZESXvFFy9j+8z21eLdYqvVl2Q0lZ0BV1VU9S8x
xarqh2wtBXCQ4jFw8gpPJ3sq4Gr86466iXuwdbjf3Yy1Z1KuW2gXVvxkz7bhKkT0w29K8SDzBVjn
zqT3bX0NE5jbUD2GepyIh4qwL45b1tx6XoCGgxqMxDc+fsT1HaA4jvYT9uV0Y/aTNq4JyKiIJFKh
3FsirWfN5o4Byb0tuvBcuvbZruUfklf8avwjlJG/reKu1rSvI/v2ZpJEshN1pevFd8Wo+VWM5NVq
umdDRY3U/EbG15cyT74paI8DuCbRmzRtgqowUkj5c+7Gb6oDW7yfIWhkqSUg6D4grlRCVTBsCyU5
SyUM9l49RZLb/CbP0xfLU2Esxi0PjX//JfSbQwuRxDqzqjezL/K1mckbQyMBAtg1iYYqUEjTJoUL
4kJQBbet2eUAY/hgWxAUrmIJ1ERu//Cr8SXEA8Oeun429RZ0n4LXXddh1qmina3hBm5j/dIMCWt4
EydsWNWEMpRTPBKY15IadULXflPhGcbDn6GVAKXYmggqq/1Kwx/jZOwYY7hIDRmkWYn0xEopIfIy
1DurAvPeWlyzY/Tfa5R2UX03/fE5VeHMdSQowWpUHKQ7b3QevIw0YcXgDmva/ouTqL9Ttphrx04e
wRVceN3tcaqhtn4IK+OLlinPeBaPHamDklfDTs7ezX9OdMJgpa/sHali26i/hK9sTFHsyIlKdmZp
4heK9rpsHW1ULHAHEAmI7CbdyGF9B7aFW5j0QStgbTmgPAJ63llzp15wXb/qUaHurShdJ6o8iW5K
p65qkKbSb6Cgv3GUcQ8r6I2nfhWLMgg5WoQ7IcNv1m4q77Ic5e/QOmdx+ZZo7WMv5wYIF1Ru0/5X
ZcdPhQyUuYje7OCLAb9u0oR/ajih123P1ljJy7t6hMNAC0DUl8ZFS6AkQC195ZjxHwj9+Qrb5vTO
t6EVDLWN67buioibsUpVZLChQyuaiDWkIrV4bWAeDYv8hlXe17JL77IGcsEmLbuVhKwn7wa+ZR5c
RN59JxuXOAcmV5NAsvZavEEGUV0bLkk9vFNq7w9fPrQJwbmMav7TdZTnbsjvpmUiXIs3nWE+A/gG
Dmc4vD2KbGMGBZm9Uv8zzPiQ4zqG34jIPH/fFlnrFwQwCE1ZU8wHHvlVrSvb0TffapJZWh3EZT3B
pP3xt10SfyLysE19+7uq7bp47/bZIzFipGgSwiEuOhk4goxHFE9vpNxP13aM0Kubh68WH3YlhTCk
jfeq0xyqiEC7NBa/+0EKtr7Zwc9tuvCg6N456zReYmOqrGXWvsShcQpBqhxvbc39JoVJsA1K1MRb
X7YOOq45VXtTLBirw4pkXzIC9xb0bqHaHvrYrOEbTAikjuj7SRqa44bGeiBVgJqTBLTLCf2M8H6Q
OgFpJKx9kI/jugGhGLrqTYnXyQJYuym6wdhIMQRUXhc9e30PLNhVJyLWcZ17vNnRdHgcgLat+gbo
QqUMb1IfAfmP+1tQPfsUzecDcPiLw5J7k1pltwnc5GCyEgEBHL54vvvbsvs1mR45qYw+z67yLRm5
06IO+s++4UPKCgXYSYgjxXPWY6I/mUigr9hPQr86eeLD/EAScn9DturePVuRpG419UH2s3aNNu9d
2wGwsRtWFuR5v7Ye73IwwzxrOEejHMiDjitvPQ7Zm2lV5boxkg1e/mkZow87QCTjxnHjfSlbzUGJ
jmqADzXReA8bA/F9LSw2Mrp36Nj1qwbHzFobL707LYAS0mbGPF9Lve1v9zLA1p0u3NGt+1Ihxc1L
5D7EXwa+rACrAem5rZKLoLxVDQHgcUT7uxnI38FJPpjNAzri7gC8xLJHeWMZfrdvKuOboY28kUqe
2Rqu7lzHpw0YXd6Go/qijnwJJJi9kU8ZyPtCAdhkgwj1t97oX8keeyBU/RD4HhrZpUquQMpupfxe
o/i44bZi0VE9TdFHsHSrERQJRCL8LiokCyglIdQ90ZHzZwHzgaE8wqcEJwv8o2TykwJncr22EcEZ
qzjERqPcAHk6SGv45fttoOE7hwSnhgyVDwK5HgXk7+xQzbPWWLekxCrrLJDhqOatCTzugqLvFxe2
dShATwbs6zw2pOSSQrcNYGaPJor2VoKsPdekFy3oy3VU8lPqcChxU/uxuZW16KtkNyAVWpn8Utwb
+wE2eB1W+HGihx+MYCQpCsr4ZiKPl/E8wqI9xRkv/kQvr05E84Cgt85EPV9MJPRyDR09GWLkZ0FQ
H8NUn06U9TXBDT3JfFy3Sr0NdHMbcKOlTkPGA7kbq6wum5WbBi+p+TUfUmczDsmdn+qgm5EOuyvZ
NKVgFU9AWXVIqnyW8PskZZcCW7YHAxVCh7ktP/Qhm98qbhAAG/CEEi6uNn0ZvZBrQ3y4Ake885tw
b6dsRjylCm9FMYYqbBvoZB5cEsAi16nZqQw+32Ri9mnSfdVaxSM7RAbMmL4WXtiBvVXYB0ndmmxG
Pm2Jg9O5mUQI4kS96EKWILu0Kk/URAuEakFL8gUSL3CU1vGXSutg+LQglPb6fJd6sbSuhmJiTkeP
1msQRHCRU24JRJNjyE7LQcK6GpBPaLzyyLY41XBUl2iIvbnFg2qm+YvaFbdhMDhnqzZ++40z4sgM
SBZ6ibzwOZD5QJeaqwEqVnYamo0kdT+HuGGBbJIRoDRFt2kCHrpOYzsFXTy5B+u4IR8rbljSNWoq
o7X+WpkeuPgm8NZl0Tz2Q7AJWuMljBWUYbLHWoYL2Qn8VVt4D1WRvGlp8KZ31mMCnV1NBKEPq4fG
ddoHUgR2KrjXnadkcL+i78OrF1fYIZLZ02pkEupFAOJNlfYefEW4OevdFJX27OGhRIhmY1mJseWJ
QqMVbA6LNyBQbY5MsUluxIA8QyL120G3HtMiKLlFQnkdxuYhtVkmlU1p4AeJIULPtLXEZzxoSTbT
QjtYyb36tfd5f3takbLGC3/YUacd0wd1AF9py9ofyQBhlSoGNKW65bMO34IjxuXtxUitZXDF1mQX
tFZ5q8nDxYIIPmAjWJD0wp3neQEvQiP7pls5X/l4KHed7f2M6pu4gAtZU51fNQBDkC+39aD/GqTi
m9JKSGWkzR9Puqld9IzZM0M/8QO6632q7iMSwdYODFYkpbH6yKe3IemON9XQATiNqwObkxBho6zl
zW9bKzNBqdANs2enyM/amL61bHFA1E6pRhMORA6+eWOLGkS1Ad2qsF1Nx22KY4DVAEJ2EC+nbQYf
awAKQgNQt1JCk12mu5OaOyNtSRryWIx2kbXDgyYDvoELnCCQdajKaJ2QnIqTx8eBJJf89PVTH8tP
oa6Eq6Lp8COi1FaFwA+tAuyL0rDphCdt0+pDtcmgAji4rvViVKG8Q5C1HO03Eot16H61DTIH5Alk
IYqwFcskS/fBnPiBuksqVEADXJNmZuk3YLd+uGSSHhNZP6sZjPEm//+wdQ9vbSSh1wgQzG5awF2e
80xW62tPFkmVmtoGj1O7IhP5h2eWf0bVukcPBerbUd84Ee/sCoGTtd+4E+4GDDZAwWZTE3sNDXZS
JAKxlyaGMaByWW9pqn3rV0aiis1+z8WRufJDXE5Blz+WrP46oNDNhHZHo/fZbKzvSjUiZAB+Y+0i
2+e18qRy/RRVRf4YhdAhltBtjzVQ3cjh/TMYpbG3kKNuNPPNGp18m7rll1b3t6UGzj2yzb3eZeh5
BeALjT4hKDUYO6tVf7lDUa1To3oO/P57a3TJDrYS/gOgV9/2Vv81BtC5/b9HCv5fQCH/HzIKaPjp
/z0AcPqR/nj7G5XAZP+O8TDU/zJVeMrAUiDdqquLyx+6H4AC76AOW4NHSLZtHXEgnSMTzo6/nPzK
f0FjBapjAnTQ8X/y8cM+9TeohQ4FhQ3oRJmiDTj5BXrkGmoBF24Ahrey4CJ2fxuJUbc3stlbgBBw
vRJ5yrpVTgouPPWWdSq7zDqJ7obcJRR1F0sZVGk9dCfd8YliiY5h6p3rYqCYYq7bua1uJQtkwnwe
0RWYCITfLOeII/0PEq35bixk1d8sV1AO8l/nWKxlX1MhyCWtOW/rctU0QUDSp7kfSAI+lxqqxEle
vh99anOloZ4cvyNbI4yFXQqLyW5scU3zCL8L0gtVerWtJNhmpsZW9YJdP9mI6lLokjpOC75cPll5
2QKejjs+xPOxn8EBbLjufm50Om2c9e6FPTHx+Kij/WJpkX6J+9xeGRP9AP4KpHmyUkaCSdaeazW4
6dO0+TaGsrGLtbjZi2qYVtsOEOhL6UvaKS2DM6ol93CkJKfERBVKazIY2ZF2ZO2TnCb57mxlCtVH
0UpAWLfY/7DoJR6B2VWfqFdTI19tVk+QEm5UwBDhTswlzmGLqZb6cipxJGxEr6hezVilNty85Mf+
z3bLsE/nEB2ibf4TxJlEowc+ZBtb1R9Rm3vF4fynXTXMBmTmrJO2cXdh1Gwas7Z+hG2OugzeCdSD
DfleV4lD9a1t/dDd8Yeaq4Cek7Q4klPDgqTRk3PhwbfKZvCn2ST2jS+T+yqNUyFl0KNqSFaJtqUD
X9rP0HeRtZhsE6VK722yjW5imfWHO6jJ/dIxzetkcO+rg40irF5bD0MUWA/8OTdeHkoXUQNCUd/j
y1uRl1WTG1Pa7ckOnK/CPpwGOfAJ7bvUrMisYLjoQAS+25haCd7yY16tJZu+8aCTh7GovlNgv9Rw
1bOQJQdCqRttHyiEuaempV2OPXRgPswKWUNlB4Hs7WInejvLxhknpgqjYs07pjyJjsVOdGZEDACA
kzztb8qJS4gdW4s2wNAO1p1vV/YjVJPeISjxZiaiN/DK+9QJu4tt6vbjUCM4qTYo7whjUYBxg7/A
bsqTqJLWYJygHPslBmTAeR9VTdbxUZFnJCwcy5YuREThuuCEoqhGBzXaKFD2kkVbQBLPvQbR9mKh
p569kScBNLxe8oOnnBNfrY+x5tbHKuDBJWHmr7o4Wor/xUZ0C+t5nqX+aYqlKo7+1U4hNVyJ2en9
k1le1u9XPQK0lkpwHZkk6WdRSEpunHvdYwUl6r1Uvzb+oCGm8TcTr6xJwvBVrKtRIomuDY+LyTLV
pzY5Goq1PkBltnSIUy7VZaxefO1UVLLFWZbm+dSizvNrb/1Se7/YxZCdPLofcpbtUwnSi0GK8r3a
muoLYar3aqE3yqU0C1bKoRvfoRoR3+maZJ2bEgDbVBPtRcES9GoR8Q+gSEVn1XCFiuRTjUCgMoEK
NRgkNcueGMquUJFQ++lFbZBkn2ahfSPp0V2JexjyM7K9IBPLoHlH5V1OqoFsDC286D7K3Dw0/bMd
Fe0qR/Dnl6/V0Lbq+h891smL/oVwdQKVwMZAo+foBkkC1q9NTmT1wgQnDkWjMPtUldqGj4doFN3L
aNEmhczDzEQYSM1CAWRdmBLriqloo8TxN1aU26dcMnw2iST4kDDX/9QspSvhOaBnMZ9tlsZBHx8g
8kBjeZpsTFAirxUyOqWsfPINGPGh+iDkPRJOK6ejqV0t1eQomkSh++rcLuyXJnH093nEFB/tyzzo
n5BwMRGnh9M5hYWwFWef2ockBhAftjj5TGkKUqAdLQop/evoU1sY1CTXRjG5Wqsh8TFnhbhqCQNv
5sZIMidAAJ7SeaZ/rs+2Ym4xi7C3kQ280VnpXE//cUnCZD7l1ObA1rwFL0ikwMuCU+dDkCiKJoVJ
AwACdRhx/jpc+lMn/VG3HTiMjyF1gPrzp2lE76e2RkwaEH/7X54cODY/Pzpga2yNlbetIyTLwvvv
j05SKnrjj5r3AgdjM7jPw6gm69SMq2ZTZXJ2qcsCV07bvjQumE9JgfKcPD/aorrr9lnp/Bqrong3
dqPQh8JZ61+kvMwPYgLfIt9OD/GwtpULj1usKRAS6Eq+I3jo3iZR5cKLwVEOS/3B93H5VED1CKp+
dFtsENvRIXNuMv48jbCbhxDjiQ+1j7kCM8exQMcc+kzt4laydoFMDtIYSfsVAX0+XzUJE3sc233Q
4uMtxky/iLZlrGgjWmXhWOYVuXTMk4p6kr6RYj6c5yYQoDgNehM5WzEra1ACaG6Sn/BRQHsju7Bm
gJO76ySdJNEiHr/2rntf9J37W+mKXV7ow49U9ou16tblQ1kFLsJoKAcB/X0fFAXj+FV17ftaU35F
sUb+sVqa50jfk72fnb1GwXU6tXRC/Vgc2v6YbhJPUnC40CNsOsk3kY0bSMVsoQojRdovN63dk3yl
4086uUQM3w/VqS4apTh/P1ragNducZKlN6JzrK3qJI7muUT9Pw4/mYq5raa4rTSof6+GiA5xqgLR
G3JN2mIfy3GOvJyZQxnqgKiBvwnh9Ta/ZQmKWlHtF4RPE7ndFeTzKythLvr528Bg1T2qXp71QLwA
peOuBkaTWqZ3q3qGuXGkVsO5nvXdPrAl+QZpy7u56gWxf1tBjTUkg4VoOrV5sFRDlwBTuS1k37tm
CoS5Trkp07yHkQ26hoMfeAWidAkYzJQtHSncdU3YqYwsdJmmutfDFRHCR4fiYYIA41LvlKjktqnk
jdf238M+Lh8DqVHPcqWiLQohFqIR1fek6MtHPILqGbwBISPLG76nbnNlz+7kyl6egk6e5Jc1qWXV
wdQKliaG9S1W9eAyIJw1F6kL+8ikbxpcOqmzSFtVcbZM1U+GS1W16nxTlSloj7/bRbmCA1AY9jWw
FyXPk+3ceHUa0S/3ZYDzvXZ3y6UsZ1janLi5dXoduRY5gWatLO89SS1Z5UcZ1DReiFZeUM1tojeI
41vXCfRTY46Ng8sc0rMyIjgj7FDeI+YFAUoOf9fdbFI7ET/4oA5bMbPrMn2NKslFssa9p4TWgRCE
so0bYhp5kw/fnUr76vWZ/OgSaj0HWmRMhChzO5mo46OX0r7YW9j7CGjP9g3PKQpXxyLXq9tUMl3E
Kg7IRmqv5Ohzh5FEsSqsVntFsyLfcVfBtQMK6TVntUOwJag/Bgkr04PNTQxKjZrYsKTWBwNEIUwJ
Idt4HWoNLbC/jcDCiPY77gM6rtBSyeXA584zTuy41V0TSskj7HyQ07kuJIGofhlSbZBmaRpPcNB8
73h7nEUTmvT1LipVb2tNFrht0ztkzE6xj/yVWef2PpWz8pKobnFpJ5+xNegA+AIJsg/RiHMfeBIY
AOg+/Z+jjRxeMkwpaWLzF06bv2WjOO8W2fwJu2VTKGyLnhy6xVb0TptK/WMDOg/X9PRG2Ir96DLg
Y7PKO5Dzw0X2btfKEvWP+cQmVexPP80nLMoCUpA6x8UKdp9X9FR4ihlzBIype2/RzYx38BgBGdxU
gOnWEv9Xm2VEmtv0L/V/m0HMaLo4UvifZ6nFVjf55Wrdy4D2wokgRPlAgkr5sDQpJu+eqWoZWnfy
jfC92k0DlqoYT9j9vXee7u9jFaUj7z+uI1z1GXq5SFe1l05W2ARJ4WMQyOGjkozp3vcdBQwkVdFR
SG201s0xQiuZNlGECGQnfUTqn2j6a6Jl0L9O1OdQ19Sh9htCGvmI3qR1q7tgK4GU2+S39ltZacw3
p6r/pE3nvWhOR/KJFSqzqe9HV6ZS6M6mlQHD3GIaD0Qlq1BC9I3c37/PKkzdQet34gIC1FPRqSEf
fNkojImPJkQlK1uxRYhSw0C9YdoZXO0erjYb/3wo5stybvFlqnlbIrYpYr5kOawq8HtazosOEJF+
62bEpZXeeBIF6/IvTVZVrOxi4ymxzXA3agOimZMFNErareErV/ZjWH5x8qC6hDfA/ywvf43K8EXW
5PpeBT/N1vBVnVpN3UJv0c7AWU1Vu4qTQ23p0dZPm/y17DRvYzStfdN3Y/YKjugllvHQ+EZmv4zx
VzFm7Pr3KRpJaW4qBc3T2gMKg8TMn9qpD7ga+x8+TGzQtsT6Ixn1w05NJsbIvLRPsI42OznNpEep
qlyShi3jR8lw56/hrh8On4ej46ns0gbWCAn/ReRBlqEoBSwZaWVnh9IFHztGpLHPjR828Jok9+i3
pvfCripBfE8gWFSeHU97Sbl7b3tL+SpqYF3H2y7XEdOT1blvqs2WST33iZqmZvnZgwovBnYVDH52
q+Ajvq3sgUBV79kJbFHqWrSNU8diorZxeibVDjUn9bpdWIhOWdbWgaXpFyhTdWfSOufjU6mSphHq
7MC/KOo3u0fTvGGdaRqe+zsuf8m+E77FGd+hvG/Lp1bT1R3/Cf4JttvsEjtDuh1H+2pMXkOaVkVv
4TQGupnqkBeNzMupC5A8Kz0ETxzdT3fkKxpPndmi+FIor3ZkiBRG4wkfKEDp2rntpvsxSEHAmGn2
bk+MebYPwPEhFzQC95A7uPuK6Lmb7isZ1MCxKXJ37U13nQO+cmsMFkDkqZdURWBMkS5dRG/TvRlF
qr58TCFaDbbqR1Ya7lqMUcjC3/p9FRy4s55a6ORuusbQ2DC12iVNVXMD99dIBrjDPkA0im6lD/VL
lUI+k0JoKNpFk+gURaK49rFoFdhkMV3aF9tARQ66VlGnFr2iYz6PqE+zE4+0DgQP5QNcd8WzDDQw
wmnjr6YjDy6jz0eSjD6m6PXZPMxH0H1kz03XfCftoiJ5lILYRnWy0poNgajPh6K1I6s7JyaAgUSG
NcrHyo2oiWKZ4p+HCCOCphW0wXG+KwpCnsARqzv+2OquMBtnnzlRCdIoru7Isa/uxNHSIezEiKWj
TSDiFNVlKtjYnL3oWIw/nWMxXqYSJ1/OqylQRaihXp3gjVCnpxesQPjSXVfaFiB1rb3UkEdMPcr0
AiD6H74wZpwq2VT5W880ZqLphT/LH1lx1wTgHSnKbuPRyG5dM1Egwh3um7zNbpd2cdS3zlta5e0N
ArCRB41Uo5xEobU5VM26q8vbLCeJkPDJe89nm9n8791DUz6S7qDo/q+sN8Mbv6jHY/hRDH00Ho2u
OuZO1e9jtAgmcS5MhN1cV8n5n4cI66X70zTC7p+n6PVJt3sZLkxFNWqLYJuDVdk7hpesIVJEbRvA
10OVGC7cSXDL5nJ4ETW/V6p7oFRQ7mCQToWRF29eNObxD1JFb3lxVHhhuePI7YHOajrKQgBHXdBr
B9Eh2kTv0pEBZwAzNg2xplRaYd13HV6wpTF3de0gqqIQ82jkNsuKykuvRKfMhnFkVTuDdSmnQvN0
ZNHM8cHUM+si2m2EEEYwm9Rz2UQYLoejSRhfdVdOO48TbXn9x7DT7rsCN5wR5s7XRIE6ppUb7ZjY
nnovlxGQVFjacO+DGcgt+8rCgHbnf7YQc2hxBv9Vzyqz1PHw5KN/DJ0UIW+js48tOfjz0di4MEQv
ddEtDD+1uWk3kA47jRYFaL/3Iy+bekR9PhT9o2voJET6yfrqtH4wggv9h8u4ahM2YoqrU15d5tXp
lqsRR+KK3aItdjEC6XPTpzMudlczyuVWqqtJJ65BiB13YIGCbpD3CIWZ7RFxsp1ogx08h0K5KS74
AiwQzGSpd6RWXQzHVi45AGh6wymj2DmJdvK6FPbmDfm3Qed6R9aTRz8KNQRXJ+P50EtsY2uoirX6
NJeoiiLJMhbuRCi2S5uYQZxYS6V1IUsoo48NWGkbrNlRFA3I4G2fQOaj+JrJb55A2SgOFxsEiw3l
IBphbTOPV/XMtnOmy/2O33GadJ6/DdgbDsBb4weLbP1jlerlQzEV7kTppUTWWTSB2ygfamc8A9pC
l2eqifbJqvrPJjFwVABkCdPJahn4Mf3cFMIy22YlrpFIlW8jV4UP0QcllI8eqndWN6or0y+V2zzc
6mSy3I56LKurdOq1I7gRvQFgci8axRAxjV1OiHJDvxFD51kAznc3YI+exdh5GmEss/FGFCDKdlen
QwDVvDQs2cQViCFi+qZp821jpPK6UMbm3GaacdBwPR5raVpr1ajpEB+12vwoT8Vc11r9r0PRJepi
lKiKAqxEguB7N6zFb4dEH79/GQ4lgFkNKJA1gPAUv+1QejTOXddm18diDlGQN4f1PEbmGZhvp6Vf
tF2dUtR7Rxk2GrAQyNzk/l4UJkTKZzIzzqLmSQVKCDoYWRWew5NduHAipGERbRMoPGAJk1PoGgYt
OTsMAZRCtddI2UNzfFjJGVzUsW9J9wlSwg9NBMjLjLp6LdpEobdmcFSK8I+oZZMZWmTWJcbdKAYt
pqr+PbUK/W6xrFMEVY1EheCYcaK9kDwycOw0P4iq6JB5HkAScy1iftEx+igf/tu1lHAMQT5UjvN1
QJnmefM1cw26guSZi/LMgUyDFNoC2zOPTSZlUDh7unE0p2I0kUiH34BDxzRynXyb1jheDRBdcz3V
/JxUmuRVtA1i0rnn81Rzn2hdiqtTifPPlyKuShhdnVRcRFkCo+ut6LVyfTgi+6D4Vg8hnBi8bO48
OeOLXzsvoj0uWjJdR0c7VKOcf0vTP6SvjK9eUZpHeKbTzTiNbqfRhlm+j1ZU6UWYwzZMCpz/qAwu
3K+mBMcZsbDuVIpD2VUnDwn1PMI5kiBHXkAtSuPS48S6uiep4PZqSB1ICoTm/zp6nih2/N98oOOd
mFycZu5Y6uYQlLwLpomW036c8epKi8GvtlBH5ETFNOIOTV6chpZbDLFKNvME6faiLa08Oj5MRHUp
FpO8KBi71D/ZFKHTrzIzxJU9TSgK9EwyMJaiFGdYupZ5DDC029Dzq31ZtoilGglBJJ+kkX3iVL60
yd3R3fSaFm7mfk1RwjuT9KyDzaiV7+PA33S4Pi8qC0AV4sk7eJqjuyo0a5RN2gF1C1a882BSSfAR
BNpNGtdk8+qJRaROb5XgVCRGs4H1ZooZTI12KGHQ2kXs73JhPA+ZS9loEn83W9ZdFZzkqHvTEtXe
RhNbrSjmGWab/xw1zzC3ixlacxO1tnK8Pv314Pki5gsSVxyxvdiMUjRCrVXzhts5o0G2owQHeDAS
LAj66Qaoom9t6DZH0SkKN+z1bV+WsGcYKLRCbpall96q9uRgB/MIq6sD/k/jwoTEOKqI60BhtvWi
HNLiTi/PooA9ozqbU1GUdoNe+XQ490zWUhlPOb1BV1+NEd1K3baQ94vhk6VfYfnPE31MOU8uO/F8
FZmSaVsn9FoUy6Gkwyvqck/jL7+1pkJU/c7amUQgAOaN702iXVW1ZNd0cPkutqJD2FU5ZJxyp59g
1P7t2KO7N6b1tg+Xx0UcmSYZFbndQ73y0aGKtbta5N1RDf0bfJWs06tpFT8fijFDxYMrGoupp7eT
QyEFnfRU9WF4KZXwoEyYilFGeSL1fEIKsvbS9mjcqEVwUMtUe3GDVnkAH36QpxpZ7nPfMu7D8mOc
nRgoDMfbRMoDgjFQP6NVQWHYzftRnzj6VVvuy7DaiEZh01iRsq0IUq1VS2t6cOJaeUndzjixf2BP
Rk00lWP9frS08c57tRU7PEitX12ExSezBv6dTdIU/Vp0XJ1izLOvZQaltLIqa/1RD324CIoSdLIi
DTibErKxyv9m7bua49aZKH8RqwiSYHidnGcUbNl6YVn2NQnmCIZfvwdNWZR1ff3tVu0Limh0AzPS
kAQ6nGN5lx5ohXhPmdqzqReTa3fWTap0RCQDxOekm7HOXKbOMRWyvpVNhHKdokW1sZ8VX12wh4TR
mH5H4aCH4rG/aOTu4C2KxP7vOWYN0djYhNedWb50EeiCI08z8JcTiODAK/WJugHOqAtpSeNTmxTm
x9FGh8tsVq5Ud1am0blLM1ddYX6ydcM4zrbxjxEljRv6oc+/dl5bNV796XTHfLiBuEC9rCjzDDDT
v91BQJZpDmYaXyKQSF+QcWkbaX4J0ujFjNNmp496rG9VN3WaZhei5EbfcvBnMjUqERdDIVgCHg2l
UrYIPH6QkRkfcjg3uxSEjHaGIoggr3qEI5twY/oAIQyZqPihHexwoxdAQqNhYHWterf2HuCPdAFf
Hts7ioAhe+jRMxz3VkdRAKDRekPiCqDZR3NEmhB1/8uo1wK+hiMMZRkW+LAcONDJmVMaUfZQB+Ai
MjvUUuYSOVwMxfbAnLDxSrOEdk4HC/wjse2gvoT1zY7p3VeSUTOrJEq5H+Qmljw+TgazHi9APM7L
dFzNstlWB+XUXu+d02Q2mlqyrwH6baKo5yQKOzi1ogkBTYruJANy7LqxwFSOV+n7ARqdlf9ki1yS
u1zLrO1/mpLVvBhN5wPIZdub7e2PU6oPQWp/Mo25Axc6njwAVcdX+fARtcYGb4ee19uorK2VaUf2
VldPUYv31qptXdDxqC6NUpepJ+fcpdFZ+f/JNsmEfUi15J/MBN7GPxk4OgFzUgHRSksqZI6NfPdO
VuuagfRGvAoAT9zmJuDXQIDYINsGZqFAzfkAeIxlAhDk8esAP8EoorMPagwU8pnYRqXIVN9kutTP
kY3ktUU3JPqZ+m7cHjILXhcSOZ2DIimlR93US+BjAHmrUm89sEJMl9QfE6dDsZo9qX6wpG4lhmYT
gsENxHGJWIZmA1Iin/Mj0ChA/sXVJTKp3zezrKiHcA9mu+0oBRDQZ71ZZZom7Htjn5XwOhj9eNYB
ATY6SDVexXUVXiOnv0dSbnjIxi6F60TJxljBAdtBsQaoS3glGTW55KAZSjTAc8zamok/SSjhQUx8
O9jFlrwP2io8zGY0i1s7IMk1QPdQZ6ipk3CkINnZSR+LwXlALEwAdRC9kodyFZZIZaZuDtqYPW66
YFmbbfpo9WZzl0oJ6JTWQdYk2EY+mBaDrLakK8EQ9c6UociETGnwbeWh0sILcGGyR/jB2tUHcx0v
u2llU5lXYFSYV/ba0tnEWvos3Xg4UmOJ9vWKurnh9IBL+01GXdYb3zmAJjb/aRr4hUrrept5nr7y
Qfrz91w153fwSAu7BEM3dBTC6Y5ucO9jplqZ4NdjZXl4P71LM8A1rQOP/Syq3npWF64mrOfItH7m
IuSPsd4PKz5w1IMZgXkf9hbwWZSbs6mqa4CK9s9jAwIPQEluyxIluZljBWdqKgOkNos6lK99W1QI
t4SAEY+ZCCedWXuWzXo+wDjXzK5VHSseXjiXuoBVc7OLRa80ugS2LbAWQSY4jbTqpTgNqFepqDRw
C1qo91a/NfolAFUfLEU9/45wdvo4/fLKpwqU1vfUMcAsuDCC0jlQN+28dpNXTrLOGZhXcsCr7RKV
P18WTo3ChEEuI0ppCFRmfQGmJcOwmnPpu9X57/85GxCs79Nz8Z/DjokDYd8DS7BtEpjWu/TcUjh5
JCtN3mm54Z46LREHvC8L+ElM56lItb0ZDOl3U+F34EcAygY9t+Mz3hgAL6id+yn/IPOR+Trk/B5p
bcg/QHG4e5S8vgtjI7h5YR3e6Apl5wPA6fV44wPl/eaqhgY4eAIsMV496UbI20iwTudUKG9W9nYD
op1FUIonjqLvw9Q17VA7IMB0RzM5LZBK8hFveDpD6ZrXbB0pAQtKZ6gCkf5rJPfTAQucWLcASFo3
PecAJO5Fs5vUyKzu8A+JYgMeKhxv7KujTWazLYgQJPCuywZoRYU6oTXwyv79vwKstA//FkThdcPW
EV8AjJmLe+v31E+vR8mqsMzwLhmB3dXWLQDM6jiLwNdnfSriCLlPJIPrL9z2Ze6ACAh56esmjFFt
HtlgIWSi27txyMsIzIfgieJaLW5p29tXVOMHmc8yFFcjYVLTej4NkkaumcB09eHAcKV/JBE1pl/6
uwReOiAWYaIxVFANg66gHAYBhEYlpAbAJ+ZJgSfBrYc1bPy6UcVuLHtmxIDGzLPPKDfFFRF69D3K
PPSy+oycE+DkOH39Gbj/PzyzWlEaTKcSYnqZgq8hGLQ1dWmAZMig09ZTzgtICcFIY6AIZPoNdhXI
xciG1DkYq+5m2Yd5ggp4h6SXANt+CebMEgHstD+XuQ2kTccHmXrmdud3Td71U5dUQoOXIByEBamQ
7djlgGtrGvY6g0eph/MUZNipud8ZSj0aFpWa3K/x0tI8loKGDwgizsWMR31jeUiS6Mw8u4IVNr1q
9Qi87br3dlZd/iA5NSQPi3w4JpW+Bzgm4GBdFLGfGODoQ8QLAZhfRDtL+c2lUemXPA/1i5sLExml
4+aDnLq+ha/oapVckQE1jTKlq8Bg67LW/aPeAZccLAZi4bShD2DScNDOGRJGNqEL7NfMydBVTQq4
IhzD1fAkpct3Q5VKBG2E42xICBg8gHt0QJ7TsDu+rxWhacvrHkedjt1LAH9e5NAegYqDyuOqYRzw
4aXYTH0bCFiNFcgb2Xbgv9mVw6gBNjVm4Nwwqv9R9vCxQNE1wPhuoxYHmIYIzbkclZDvqx7qUsfp
K0v5jQ9DXwPINXCtU9VX/AFI/PXKYGG2DQrNesgBl3HsbESsaZRk0go2OFTFhx5ZiTCOegn6z6re
Uw4bJa0Bisjcx03/nTLa5tw2vMiAsaf74QrcRbYZLoZOPUcl3ItMC7JNGXUvAVOOP5IBHRF4Urny
Cbr9UB7pipo4ABbGNDILSQdesfSAcOqGCS26UaxcaBoOmmV8o5NXgB6NUYRds8OrgSSxaUz1asvi
W8CkAho3tj08o7Rup9fg77DTKlpXttU/ZpkDrEYcO77lICMb28SBeyG6AfRN/nT8/snMTA+0BPD6
N2Xc3sOTEW/GvtBOOHdGu78/jD9WsKj/pe26to3AgyqAdT78LwMAIDTAmpV3md1i9wIkEv+KxBq2
9t2oPVs8cfZp4FXgRsuqK1wE44pxUPF4HDg1nlcXP7DlW0oL0ZSF2WWHvBdIaEJmJhjSevshYMCA
YYP+4jgg3QIPilx34Od+TTWkdEHcPnW5ioEUnWlBDqQslYqIjYZ9mvIRE6Qegh04PgH2wfuWC2ud
xEn+NWhNfZ2Aiu3gGVp9kwCcXIQacGqKuJerXmTYSVVqJ+WWY38qw80kStVmy3Q+//2viE/9r6Jd
i6EQhtkWN4HXgULi3++JdKhEkVlu8KQBDhAEJ7g3hfhErjOjetf5NUKOM3RiVCV8Ip9aNbyq9bGx
rp0QrE9tkt+aFDe7IVJQ8xlNsgJKWbRNyz58aBobXCYYpR4vvfABvsn3GnEtJw0aJLXOHJJVahtA
OFRz0Ap5auLnuClsVO70cnCPhY+0ho1LtUB0GZbBVpgmmG5AXFmB1rt3lhJMCPtB+tZOeqO7kJHR
JsvcBzcRlwOYoqgvtUtUevVd4nWoIuS5CZQBgFdSWlNX+N52gF9tbar0PBEUzpIFPDnQaFLze2AS
sXUWATgCUH7ug5N7QIMA6+o+SJnzUJRBuvfaGlUjarQDctW91p5pjCRejohakQPjsrMa98EVWM9A
yRYgEZzkOkTFBmWV5aGF/+agVaWibqI+c/5wSUMVKqEOdDUAeQVATao/XXZqFo9moUuaNXZ9VFDW
g4cTnZbu9HLUF7WRW7dSNUOsd6giMJeRVCxqqklBaYECDFTHJjlI40Xi7Tn43fd5IvKzlw/YP5s+
kNFjluOIkfWfEKNjKAXN2+euah/Bief94wIuKW4qQHkVVrBlrbwKO6gRx2YITtdBfdKr/ko94Goi
Eu0Amk2JgjctE/h1wL6RH0VvhpbRmKdyHBokA2ZyrQN25IQddnQeLOat6rGTX1gbn+3aAD20rd1H
oKx9mlVLpZolnYezrC+/BGCgAviP86NSJ4rMjS+mMd4QVqnB8YFDgcFTe1slzTfqzfI6zxq5KkBJ
YI9iUtXHousReYEp6VlJ/7NXIHx9h1RbkD8O2qqXbbyRCD8u7QxOXLvoBOpivWiFkLp8aUpAZYoK
TLyIgSNTz4aDI00B6QemYETjMvmC0PkXQJfmjwnKSsGd2Dobq2m8p7xgW1KY55aAqTjbhfU/5kYO
Ml73AHoHRVKdb5oI1I/SSpNrC0qVE06SLfyVGnuxQR/CrOQl9XAuHKPOO7qpDYo9QA4tWt0XF+CS
DusK0C6HdCwM1L+hoSuSUSOHkqcAsfm3DmA32v1YdVc3BWK+7iCZLwmH8FJ2/K4DC88DiYCZelcB
o+oCXF7+oLPEWDfCAnKA6paAAkU9hIOzEXp50Y0HkJhe3BpQOAtsDgEPlBgoLw28HMA3ArnZZsVO
jpCA2lDDaQrAgKlLwywxW3vzNkKyaXiao8vgwQUuLvy7OQJS+GzP3NOxiWtYcwYz53iqsBlexS3r
vhYs39aVJn5oPuB6ed63IOfjALXXw3GHbUd737opjkxK5ffZ9FprzjVYak9BHIN9seUAcvWKLSo4
QThshsU2kfVuxEQvyPMGZy1SQZHSGg0XmxugAAP1xEuEBFXUePWfRVGB2izlPUA/jRM4pdm5Npvm
NJj6pUwbbItlNbJzDAJLVDXld5GrZ3fNmAZXK2VLh1WvosjM6hsOqzSOYx6eZ223i1IO11hYMnDQ
e5l9pCtqNBxEANUZgiQQSUvvBqjLPee7EQqUHDmNc47bNFtFmQnkLfivzqZqijBBYIn659GInDNp
0tCsRIZ+PKRguBHuqw0p8iw71mXzNHCg8lmyeIl4PiwRyHCvIdCq9t0gsq026NaD0FDmGtiZ/QOk
m5NugLPGO11hs3rToiwqC3PwAYb9mZrJDY8D1rBAAjwSkTBKMhoFjWJ/DmlUZnZwGLp0shWoU0Dp
MFC7BiDSYcTvi2mEi+pg6Z2x5dgkHcrQKQ8+0l9GgNzgMtG0gq1piBo91spkMakConPSn4ffqU+a
YL0q13WLuCaOrc291JPmXk+BzuVwAMVSF6jd0U3Y4HhQg9RUSZ1t3RIuSOC7iSV+fSCtCoV9NWq8
VxOAiaCCCptPpL43JzfOxKNMGuTOp/FXE2HtHvCjeNLCDZJk9afIKY4m0+xncAh0Kz/s8uPIwDcN
VLUHkjMkIS2TvO1OTSCj+6bUv3OlrxcaEFldDZS+LpKd816F9kFd9tx14LYIxzS79pEbXVM8YZGm
7dwXWb53ZemjSico9vpgHCMz8E++Ejm57p/mLl2RDPWENhgyJy2yJn1qZq3SHpAkD2Zhknt5ZR7t
dFx7GlCno7oSL74mdyDRy59Eaw+Io/T+FlXdw2cn9A8irbZdYG5tM23T79GTX3r+sc3sqMdbJ1zH
EttXTbP5JvDc9tkA/a3Hk2+G3sebSFjRHru49HNcAge5ztNvths+aE15duLuO7J98UEaZt33XZ6c
vF5+lVXI7xvVBAOObEPRgtWi0FbIBAWck6GBiU8bLX9qQEitMJ5UP9TqaJ0iIA4H0K/hj4qAwYY6
ys6rbWKV36PQBs6wgaoWlzKMMvDW4952AXpE+UllhjoBiTJmFdxek3YL9NJX7VGmxlZjgbPIi7AA
Ue2VT3n9+BAeaKywjZvT/KdKgFbv/jVC9QBUGVD5A/hJoupKtg6Cwjr2n7/NlRV+wOB7RwlBIbFH
I81JiMe+ucDr29v7dbOxpZN81zXhLHg/jDdZMSBLZZq5NoEK8xVPxQ05W0nDdzgK5/38hOLE5r6Q
CJUhNSLYM1Or73XAYt+hXMfMQNu8xFuh3aVlJ5Y0+CeDQRlE4LmuNP3cwy2R2n1zymqnOY2jicCe
B3Bv6tIANagEbE+zHl0lyoIlNihRMwcoV2+z0MDc7VzbBMadGmY8PzImvN0836xHZo3RApFtKM4V
12/A8umOU24ZIiYhqOMCc0Xpaa6DfGF9xDOlQt3xGiS90c4DFMkTGDq+hHkob0xLxWPgdkDL9Zyn
1Ip1eCUB6OUoLbfk8F0p2g8aRTD26IexdV+NgQHejPFm1ab+mXEXiDS/x2eAAPSDsbjZtHlkT3Gb
d3GcLANYx4aiNBTi6azyR+j0gDMa/IfUaMtt2I5Ri4gO4j3jWIBpwAvzVxVXhYNAkiV3UTkeg0HV
EzvmcyGQgBGqWuRwtDIPeJeoOx6R5b3qu7DFuzAFAkPoti+RwMucRpGIhwq4rnjOUX4y2U7TTaNk
0eYuYJfNaAsGKICpCiPYI4kHKJboUdMBxWW6ilL7L7JQjZLKiLMLCHDxDFoxA9j/JMxx1wMtUZQY
mq7j3AFPomKgl854sqJEP7ks/GwbAYh1VG+WG6r7QQYceZQ2Io0DRfG/lKXVvjejCUhmDxXIS5wI
SJz/WzmPFZmQYfIVKX9YfGhQsI2azA0q7MFF3CbRM1w45ZIbY4JcYl2/75j3CeGG+HkobbmKuXQO
aWBYtwIIo3BZJHszsV5Yjf0TtqWv3YKgHiqFJWH8klll1yHxXeFIcGuczP4kI1yICZAiAToNgH+L
jY10j3WcJ810nwwVkCxLA38nPRSHKYuzSQHpXhfdowMsnSPdTtSQKSClXk1J5muWfuqxCyGjHCAh
2ziU4zLHoXQdIWdnW6gq2tECBmJeWO7FRVra57b+Uimxq8HLLEwbKMmVMJ9mI+rCO/fBCHZg+GJA
0Hvza7ksC8VeltaPvkCiwuQWI2fXB18Y3IwKmrTpVx8GZuXJWFNpfORYm3xmFkDumjSSwFZErXVh
xaBQ7mr+mDGweXhNpiOnhfNHUwBwwDItQPWpbiHAPu0E7lfSZaghv68S4Jwry0lh4Gs/Fd3dNFkH
Dg3bwp+Duv8/lmrNZeA2bHLUkvd1cuOS81aGlzz2AGtNnt03fy6pmVoJgEbWRIAO/uXone15jP0m
ihKO8yAnJzH1RRFNE8+js+l3MFT0yyJLAUOcIVa/MIFZdQnGHLiilcCTmpuXNvUBjUuXKG/rl10e
tGvSm0zi2PVOGsAISEZ61ARIJrvYCOgt47Ru1x8GZKWwS3+tQbq+gMGHdWggaJrnwGiiC/zCzqIu
eH+afqzGT1+PxWetDKOrI4EES7/SSnf7rQXClTVp4WXyJ6MAPluQPnX/VD12sqIO5CMbLOvsWP0T
smzkI7ID5aNjLlqziqZO1dUvbWomKnFQPmLznq8i+GC21DXgFNvRXNMo0jppLurRhJgrAfDjI62V
xvJFuiC0Dg1v649FyQ8MH1s38Wie0BQ4OAkN7RFcynhQhF29L5o2/tS1YbBm2phsUzOMP0mrsjec
o2Y1CVn0CaBy2k52tYUUaHR1oFsekWkyLKirhU5xabP2iUxLy5B38CpuqOcGKPXtN6RHC8Epu+mL
KgfAkTiMThfcrBYkG43O7kI3Z3eRo9knQB5fgGfF7kjut1l4QAGsQtD+pYaHgb51LTdfkizmoPzL
Rv+QD7m7GhFBXBdqh6SrfdGA5K2iSL0zidoG9Z9ID/hMY9SQkStyZ01dBELq+xDwTiJ23fPQdt5Z
AOoP/tjIzcelzBjO9HYgluBWRFah6uKThO+7biyWdWoYn/yIXf7umoU/+/doo+NaYEkyAKRoWYxb
KPf73TNbxQ23k6irPgN/bFhbiG/i9d9+qSzR7/KsrzZ5aQzPBc7+jum0X3zN7nacldUm0uPx2YZ+
+6Y/y3/XL9U8EpyIzw3e3x/0af63dWl+zzJf9dX8TuHEKwRKe+BrV2BXRrIewnRB/qXI4nHVgTRp
H6N0/UvPi23Uu8ljaov+WnlAOSS5z+JhAyo3oIooK2MsvjmdUd5kYecPYdMfQKaUK9Zqf2cN+OFS
V+Oas+i7wsMxMW+f4OIn4zAcELIJFGq1WhIIVdUKpb468u2Ze8DGSztTUxa5fYxrxLbfRMCXRdCL
+t0QPwOqGqW2avTdgIF/xHpkDXjrY/N1KuQPsCXPcCYIdB2bVT4Wu1Ga6RPX4amp/FZc4IzLnnDY
xQloBOGGXds3yYp7Ehsyqg8D3BWIuAzZU4oqsLVwgxGpP5gD7t9uEaRhfKZRkI2uYutHXEl2fJcT
MeVILBwtT8HvrnIIkQ2uOg7lRJjgEV6BdRxVmReH8gf/ZFCofMKysn5moBsB90bMgdzX6cDdRvEu
wnEmjmO5b4GwhAnnhkxYBxt1PzgbFaCIlShqgQwPRPwB+HUpA7aM6g4t+Du7CvyBIOJE12ucG2nT
/AUQudezbF6Dpie9wO/Ds5DlfhaRgVpHjB27TB9vWgeAMtNnIWXHAbdF1oDzFE6opPCqU4BQ9ClT
Vy1KAgGtrvqJPSAJGyU5YhdCcdaZTUg2Kb9N04Yx0on1YjJ4N9+slyHWdHBlszJDEGMtjRpgiDpq
7hY2wFuOgW4BflkCrf9ITWYNr1dSphh511c6kzpZkjqgoIpjD34KQO5Yuw9y0hhxBFn9/XnEFGXw
+6QUwLs6uFUUka7Lbe56H55HgoeN4fU9cPd1ADJVSzePXvhYOdjWIwJAkQExaPq6AHLEag4NeAXz
DoMGepS3aAFdFcY/Hn5BSAH5FURAjh7S42hG7sGV9Rqbjca63VoAy15RHBaZz+5NeN7KHrukWgob
OAnIApRHRLj4w5+UkUy0skg5AVfLO+Us21ugIt3DgYjwhQL4oEaURnzAO/NVRmkJlYXIb5uACIrQ
QD7IqEsDZEt6NNWfZLMtrdHlYbkGU3u4alEDD+gFpJwrP2VOjstI+TWpj6SSbGkjQLKm7jgk1rjq
PbC5KpN32onVoSqW1D0EP9fwpiH6GaqJfl+B5p4MP6wwTUFCoBq82mGaJZlIX382/PbFjDRw9jRZ
fWpkCK+9KiiY86Tz0dY2jod6SpIBSyF8LTpo+3KysAdkua6sNg+2kY38TNzUwt2qCdOiNA6c5gdO
Z7Cd55kmq7r2AkLfkaHOMClBEszNNnygJtfLE7Kyqwv1SMPQrFeN0rLDBwnHygeNtK0f/sf9YlgK
CW6mPLQc17ERNrIcJB2A2c3QPyDFhTZ4hrHnbT4ziarXTsbuEUejJ2AdBtswAQayb8Bf8QLGVXsb
CKRe1Qag5nOtAuGBHj4grBVfHAlKPtXrzRyfvEnypY+alR3JXKUBtKRJg1mBeACtNx64yNrY+UgK
O77eqsOyTyL34pfOT5DlFE+N1Zi7tEb6L3VR2FGvNDCc7XGCB6RI3AEaK2ZXFrv8c+kuSWobjXsZ
DDbNECPvcOc4yBimQZrBHdNynxTYGNcA2pnSy6WPipsSdGPLKfuc+imTDojs4QBvDZWw3gYmMgwQ
S6lVumEEvqLU1LonU5SI5oatszejyLkDft6rRsqALWka4s6s9UOrTrfWMJp7oyh/GkUU1esirVdF
gC2/5quqRg62+iX3FAqzOh73qimyytwXUfPRwki7zetfbWy8cqtlTLtKTytOegwGtUrzr9SQvIFH
Cv5nTV+RbChKbRr1Q46yljw4zXIX5fKHLGu+6EqrlRLQ91GaAq+yTLaSgwskM5zy3gTN7L0ec9A9
Sp3vUZoOGiAByko/Z5ch0dIbwNUcOKejdutnDHAqaZndcJfCCWuHJ9KY5U3cO4vALNstqSVtbyIK
wO11AzQM0EYZ2C3nRXLKmjBD7Nazv4AJfS89N/oxwMe6GMZGPCK8OG4bS50NROTd9SXoCUkFfDLL
wLfrbzSbAXqjs20MyQmPyWydqdkKzAYGj+iHWXt4nOaheEw4SP2StPzBzPpZally7ceRfRb4iaQi
1R7y2gweR4ZHWpuyz4F3MsAeN8J5uhrEgF+gajrVZJ1ykAo8D6nXZ+5FG91XjdiII8SXW5CS0CiQ
ucxFEKAgoRCIrtMENCI00G0Ptnug95CBwjq9RwhofisVQiKlLq5MRCFsEOXA6Qp8UY7cPSZi1QfH
w2lI/dPUfZvGqy3nPMn8pHIXrc3N7TxtlfkoUbG1rYHQyF3gAyUM5d36NxFnG0cLtH/GEBSbshy+
1B3ocUD/HlwbD7TzjR976nH50SjNe/8fOwQtpTUAia2ymb2NhuxnXZjVnkI1gcSRTfPOc1Smd7C1
62s8VESLupelg9/cIkYGKH6QyQYc5tYV/yDrCkq95OiD/w7bYOta1rY5yXsE+TaNETTLeYBGcU5C
9XDia+8moYGm4bsB+9vTPDkq+vkJhZIbUpgn6kp4mzQJorxZl1RYbjG4oHtn/WHAZ829i9Mtbr1f
HxPPs/4C/uUPc+shHl+RUGwpRYN4AQ2HVduvsFFXUIK/7Onrj6X7T2VWyf6DXI92qJOMrrO40ERy
YHX6eRbRDGVid+vAcb13fygakDZQ8aVV2tvZYvqSrlyJpCvP83dECNY45hHQYtT/ZJabVaADeClI
3k1Oc8ChmyzLvB4//hfGVD+6RcqO8yQpsjvPwJhbzX8pxA2iTZm48RJoqsbZ9b1vehsHu7QKQelF
srBjuKy+AKKmO5OkC2vjPGnwCpCmQCb9QjLU1ho4MrjpsBoLPV8Z4MZcTfZkSOP/udA8hf+JFiPB
9BnUh6MrWhAp0l/mCfsCXDaxF+Kx5xXxuRTYZC4y9jn0VGaWEpnAehHbQcLvWtjNOUbZXrOKRBCf
UxmCEtvgILRgyNVevBuicWoc3OeLKub6muP4+2o5D0snOAIYq99PKzOrwbGOhk2WmniL1VMv8b0l
6sb+sT0r2dJDn14EY++uGcrJrq16Dyg2lSOScKqxPBRl8TWKteYWeflro/PxlrlFgzrMX/JemjGg
IB3s3EhNDSSeZl5TBB2UpAuAPjaoxi+QkeQJFO7PA7RSzquv8yJkoFZqgxErvS0eeB6AetVKNBsN
hJUD73mOMxb2soiJ5uN9IrzhHpgLPQjIA6T8c/1VFoTgHut5dyGNzB7GA0gdwOimDKjpA55iewTi
ebJyDb+7K4A2/6aA+vVgC/T/YDXLLGk8sVbkJxJpFfA/0zx+pB59oELAD+cCfmozG0UuABYygBmQ
SHJu7IDDAmAAtRRZdSVwkrwsBFmLksW+E1x7o9vOc8zfcf7ejhz2IpHvv2OqAaVntvI5aApNj4Fp
Xv21NCS73eGhPS9cMCPYanEYvvuOfaS/+45GaBmnUu6RwlE67bHKv3PnwTZQYg0CGv8ICAdeIZkZ
aeTUt93EhxK6VdyPYpXmjwx5/EekfiMwO2mTYov5doZZcxQasPGxRoHfUMniFoatfGhwn8EHDJwc
6npgrQN/s9ilgNt88J1QPuBtiGIFUEUfqOuFDt8njW2BBxthrKWeOmtWxMVNCzAdeFBbQIMa8Kgr
W5rOLeIdDdIKNF0rXz9Q3aGEiaIjgY04oRMmwZbiJBOwtngTdoOU4ZoF8lVpisbELS8X+QSuxuQA
/O9L51rhlmpWnKzz9o3e7Ob6FpLPZSyzmguQtg/y5K1KhtRKOPz22Fe+U0MGCXI+yYyWiFtUTQMa
DIzAg2gXmetGB0pDziN93Fl2IZfUBeEtu8ePj07FJIFjA3xNyHI+wAWKs7Dn/EtfZPekSo2wwMkE
kM4/6/slUrihT+fqaf4QGZf0eVw7jE5uFN23keUfeJkwvrStAqBwAJ91gIfx7hr13P6Bmk4px7wd
FqVox9V7pX9fZyGKScjs/dg82bRQqDuKzJJanDhf8BoEzKBjA9BaL40jj4FjYNShMTX62xXJaJT0
PnRND4xVkcmALaYs/qRHA39fA8wyoAyMmy0tW4MpvAQbIOb7v/gYpFfUAAROCmM/f40/rfgnGS3R
6IBZaKLD/8WXmFWqIsHdMH3lyBx3iZfv/3MFMqMmCPKNoTflflRUPUw1taL4CdRBF9XVh8Y3hx2J
aPCDGg3UgyLjmW2F75ZbAAc/TqNv082z0BUtMavM0/sRqPmyyqjX0yhN/3djmsvSgW6hp9f5k3z4
tPMSdGUBOQ7pabW7ESzc8sb1LxSDAGByeTRY8eNdDMKQgKoFu9FmlplNsI2DTPuTUV6m2lLjkbNI
7KI/Z6qxuNad8waOb2Yh00v1AASLzJ9utLqVadW7zhg/AZ89ukV6Ht1A7VOkXXkHr2N5F3uZfhOA
tFEdEhdDl9yVx+pNhaRNt/Ry07uRnlmM5YZLvJssJDau29AaF5SRTk2sHnGBUWb16k/DJVUHUk67
E5nRBrFehNps4W7cOu2fxrDeMydnL000+KiAGd3rOETasQ5zvmrqrHhpkgUpdDoc05nnNkgwNqsr
UAwAsKBx8GfbxTZnZfqlwPsSLEq82fepnz4AyPEnWYo4fUkMnz+4iC/tae1Mszpa2zbNf62d9YKv
AP85rw3eqNe1EdiurrWL3TZranF1HIAqBRVis0VpftNKBrSEqpHXBFUsB4tlQOKus/zR7ox4EcRA
xmWdMekCY9qEb1y86moOBymt7t9TfbUvQZk1itjZUTcBvjWI4GugZo8Nwk1qdO4OdSjeKc+2SJqQ
l6YHU7AN7nXU3mTBc68DJt81DXiv7eRSs8RdkNyE7xf0dXp1cV1X3kkt/V4qfTzOkZuPIOwR5/70
EwgD4JSAvPQadw3aP75LLC3/mkoAdUBsIW96G1t2j7x8QIaCb6JcRqPFLx5QxldWjiOWK1p+qbMO
BK0AuqjOOQpfpi6NJEobVXbIBtd0DYXFSpFGUF2HMLXHDjQh6U2jvgWSKZ+ZbIsMnsJFKoTj7uBb
+jbNVWWIFg529Vg2xri3Axz7+oIFx2LpMrhc2kY096wRHOzdhbegLjVgBfAXMoiNnaeXFmj9/g9n
37Uct850+0SsYgZ5y8lBGkXb8g3LEYxgJkg+/VloyuJI3t/ef50bFNBoNEb2DAl0WIuZ69aPzEPT
RyMY51ElXyBIdujUkOrglyH9P9Gw5fm18hAqpt63tTS7KJMpmq3VRv+HtQ3P1rKP7HuzqOq9dLwE
LJhV86UfwnWO1LlvSCpVtIqDfp6iAu4jhGgCmtCc8jMbXP9xcDL7UII9YmNmBfsaj0D7wELQe8ab
MJP8xHyRPySDtQE74i14RMavuoNsfX1sLHBEmek9Ew1SOxSMeyHAto2r3euEmfWvEy3nYl7hcXih
LKCtIYcQrJARApm6hUzNEMkSqkeN2daoiWmLZrVMZHr1l96snA6/48rwZ0uk9k82Z13/FPtDdCat
sClQNkzypQFzgbZDUtyTHfstkkFQvWGj2p4BaVLCNR0ae9ECvyDQ086/xMWYbxyJOsc6dvwLNSl+
6JdJs+7lVLLjIm9CcLT3en8mES2nXiZ0fLuM3gxieBPaWuLBxqpKD7QoKg4gbPXTldPdVODegRc0
EQ9Ao0WGugng8HmoZC4qi9ZuMvmbRSZxCmSy6s5O2osHp8zjCyC5tosC12KAQid9t5JZ5Rw6p+Yr
lBQOJ3z6EAkcifnSuhFyezny9ZvC7O7cplXEp4bxEpdGjnrQNjklhlF+EqG2Jrk+2clujEqxK9X6
GhdwFLnJT3kstGPWWyA3UnIG/DnUlyP3DmFW+1JXoPouEhRgWTXSAsBkX6+KfCwuRif8EzcY38AN
Y311kIhtjnX+4/9Pw1A2rHc22uG+rcZ2Ti1PnRqwCxkKm6I54dzm0wuqtZ2trtLPdS/7/R9xApe9
DxN4Ou70FtPBJWNZLtMpjHBV7F3mtgUeDid97BprmwMWYWUOYvjkatzeRlkRbR1DHz4VTTmsQ8R8
9jTb24iC15mBw6maDcPqSwEWkgtNFpO5DkcuH4tJhk9uzoNZLBtc25PyjpZMeJ2ehTagggFZlw8e
7j0rRxVjpZUNT/NgHKnSiprKrvpVWDopMk1RfeXbsQkw3WnWoEUM+A0rDU+a/cj9AdlGJcoX3hf/
dwaA8oZcjNtlgi48cJSDJXeZrunAQNclOfF8M3Fca3Q/rU4t76pTrxoaln6Jcsh+dO5syyh3iwr1
Fj1aRjLZufFeG83jovtBrSabNO2N1h1eJK+GF73XbdXHsFm19VjH9uD7AuDMshF95lR3421pooY+
RUjuEhl4FyIAVWxdPe6STaQVvxDCTPDohcqiNw3AYrfr8WxmIVu1Ug83KDoA4TUIM/LziGDD1Eln
W4Gq4EyNHXkPuPiowBZ3VrFCcMXd2TtqvqPvrFQABaDTbOS7ARQWHqc8RGQfOpLQZUkqDASCgo8K
I0eJ3Z6ktGCAd73pc/extpr4JtGTbwLoRU92ZWdPPtKEBp2XDyQqOvzELNvLjz2wSJ945SEbDlD9
lvSiO0M1KP9v4Tqu25UchuiOGi5FfKfF3n0xxaiPzAzhoaqgj47Mrl8+qAERREMstrv8+8/R+sjv
5OkAXfA91/d10zf/Loic4tJ0YiAGPk9VpHjFmXWIeIh4+596DaMwXis35vINgdCT0pgLMhY9quEA
I7J1APzWaS7U+FDX0bPKOih+m6kvJIDjugjwIGThSj1WFSA+wEg3ip9jtZggRZolWYUz6cZK4Mz/
MDHbWix8/AOUfVpCKgAXfLXwTzuRyrIJLWuJNoADb2oszPu+HUOAzFo3fqKb90w1FjDzDgaKbIKy
A19w5apklBTUKA6IK5BBWCCB6UKjwvC7MyowHlGaB36LLnIQjXMyUHi/LciwHcqOrXBPK2jifxgh
harWvD3QkOQOVEz9bmjwwncU2qGpUBGpAR23dwJi1Y69l5MaqppR6AjimkU/Dqv0IpDZFkyJXe+X
CVqA7EmxjuySrRdzNLHsb5VIPE7sotzSBOkxAxdl9SF6QGbYqOdSyI45AOgytTnpLRstmyMNNtaA
24XKJ9pz0aGea0/9DgjfHZK18Dcjdz45TkCX3KE8vsFVhXfmURYFy4MZd0mNQYxgHmk4GM7on4Bf
bB4HbxIH5IcELSAykN1ELSkt6ga8tqtoRLnfOFbhCVdaZ1frxh2NcmBNAptYTcQCB42AutQgOcPa
o7jycDWRAMPytKgkIgpPJEtpsYxD8zCiREAqg4teFoJzezb9cUnSSfuYALiDlsxmaCGZzSQeMq8L
37aupclO7GoPwQVo7CeTD+u4GYHvmyZIvO9HOJ0GS3BgxaH+mxqEMwofyWejPIzJdIi0tk8ekW/e
BbyN+LZPM6T2kyZVkyOVEWDGyKSzBtcqbwcU6Xqexk+ThdIDliGZGKEDrQlK5omzZqH2a03dWWpo
/W3TueXerSeBYGSPK9tVFxeDdgvI7HdGamWJlMgQ9RYZCJdvLSSG7q9Ei1nb4hwYlW+fjRbnbnXn
TS4/+BHqZgKtAYWciHVgAjmnK1FM/HK4LN8gzphvM14agRi4Cb5ztYIaabpZMFZZtguVooH75Ia3
qCZidWeheCC1zglgvuYeChwfQrjR94soDUFqti6FaM+V9+J51kbXUg+lxA67lyMyUnMjywMaTpP0
4BkBD/M4gT6eZNT40h1WITzcu0XmieZrlUb1Cf5ZFIyPuNvo3tjckYaboa6shFt70e9aB86zCVGk
RebI1gR+Z2mvl8/U22W6qtOI70mPuzI9h9w+V6i4OeWT1u0T19vTqFAiZxisErgFaYdYII6uNEON
RTPUHd3ELhHZhD4peYUFzg7gjG9o4TKxDD+aoDE1V9viW9HuFdL+1V6sFNF/wFcZ9gdoAs8wHcA7
MM/yPZ8BdudD/gyCQUjdNyvzsUO1ywb4j3d9P4Y/gUq4jysOSI1+AhIzUtJi8GEeuIkDSTB0t4hB
FXGQVmINeIjwt5voh9yrzZ+lMO9RpS2/W3X/3bDN8ha1Br8K2YpbHSU6QGQCjElj9nxXhMjZ89SV
CQwDcJiH5RT4VVUddD0vHmiiG3YR0vTu5wEcIEcTQaRgWeR6gBWLy6zYpqjfCZyutPZpZ4b3tV19
yxyvPJmok0pWiKdynDnu5znTbc6JNj4YeAag1jlGSSuWGL0ud0WRd6vSnViyQuxEW/Vha25bpwrv
gc6r3Vd58c1lWXWSdS22uizrdazW/m0feN0P897whr3adc3HypzYHS1ZzNPutIf61EJ6MWKprgHw
IhEmDs4uoaNgvF0rBNqm3SPNj0XPRWc36yZuw11kFICS4KPY1hZw9GmYZkO3lx6wUMbKiJ+RTIIC
49A1gU4JZd4BuE2ftC+arkZD1t/rI/Ct1Bw13m0LaKYn6ofVY2sX+bEbShy+5LBDiaJ9bFXjVAUq
UqcMZclOjf/MLsezn2aKegqtFZC8MZ/Kvtb3NAf/GjJ2kDfkAa0JBuZuOvXfQFzob2Z7s+af3ZZ1
V1sCNSoWAF1V25OYdVX2X78M8y9kNxOZZYbrGBagT5BeplI1r66MU43iQTlV8pG5zyzOWLIOTfWe
AI1qUKZefKYGrh2gKXzsukgFOyN2VJxG/86mwYD0EOBn/8M6i5ePY4G04lbrktnqP+rNW9lJhTsk
bK9IiYxLFwjX63ne1Cp8IOS1owbdHT7BDR7upQG3D6VJap1en1tnvFDmJGVJ+n9EM6IZDRtPXgg4
itRIBHiEC5kg0Xs7pOr51WzaqQsb1SaE3wQQ3Ns2xW8YzEXeEahx32nkTs14n8QiOlSjBkLxOkGZ
yeCkzc6PW3ijaEUxFIe6kSh+S3UbsDCGgyQ1LX90bQAe7ArE3boEpYxDAz45EMtkfA3sDg1YpFF4
m2jNeNDdBK9oj+uXyKr1S2Uha01EnM+yZaIwh3xVWlm/JVkcjwO+1qM6ueEdkY35dbPIijb7xnuc
MBbRorvIUMCSnhuuMJ06Ew9UFMB020URxRH56d/vV/C5fnB3GLhWOY6LL63t2PZfT/UUEVCcFKry
sSSEXxwuT9HY2GfcHewz9VByfj2kCbCuf+s6VAnPI6UbJxMAAZe1hYbqTXixrkQfzCWoVQZSguHm
G126yOpSZnTeAwqVFzYO31l4E1XiS9tozlOnmf6DE8tABybiE47QzhPoobdu3BT3JPJt+N9ioxrO
NAShKFvVYLfc0xDQn+0W2cVy02i1+6SLwT7wCq5EstQ7VrxtQ33Q8g0zYwSvKwBMx6qhHjVwKdhH
EJU6x3pUANPUXWaoRzJSXNaRGTwYMxEsJpZ1H8ygIrnaAKs7nu0vtkyyQOuMlqEmKh+aG1/F4zMB
vNYBZ6l5NHr62o06c0vDVqb5rVWVFxpxyg6w2wQAr9FwylQ+QItHOoiRgetAs35ZIbHVhWNeMbUY
vfWtyQG9OIwaUos83mfjOv1sClT+kAI1JRfmDQ7jSPwxZLG3G+0Lyce2xiKdWluKYh0LvLOWddSj
ddQD/O9/PZv/cufhmQzHhmkDI8Nx7Dkr+OrZnKQdSuVdq3kcnYkFboKEu7Yswxshs+kkerCYhzry
JN/k1KNGH0zckD1H7BbZoueXUbfTNUS2l1kyvAxZpG+mPKtPH+S04wTPlgq547Gj9l4MUy80uwkB
W3OeXNYvH7YEflaQuuO/fLoBMCJXf/GylrZQn84tu/q07L98iD6eyrXmdK+fjpYunwLp39NpGow1
iYZKw9kGJ74s8r8dwIXAvjHERTfgyQO8hcvSx77ov09AhPqmZzncZgCIAniiHZ89G5A0bGr6tcvq
YcMYb4ctmNXtNdh/kOBlF0X8w59Qr64hZUvSe9E3x/g8a1bqFdmV0abinB1c3TayzyTT4kYGgNts
Nkz6VfxjjFE9w8CcHICQpNbuAYVWb/SxdHGpcap9w+vvg6rSaYopv+1UQ8MR3CwHnIruFxHJ28HP
b5H3yY5N4+xJBGRj4CpQ1898cTbCfkWjDyabBvcn3mxobjG7aHH5OQJ+JIrmmL0VdS23vLHHG7/q
xpsQP6abuNSAn9JX2bYqAOe4o5mBt7/0wZl2oSarEcBDObzTqTlevBZ0r6SStfEEZudSDOusGzea
BHM7stPLP9o2Yrag/rpBuneNGgFTsM1/vWo+VKx4Bn6IwClnto77A143HypWAEwK3j6ACT2Wid2d
kc0OEgCrOfi4F+B6VcizC3zsLqAxSwS6hY0q3sgGVeWiRD38z8jzrOOplfNyy93jadocaLTIl7Xz
BmS1DXH3/7grmV3Uqff2OUsJ6hnugAsv8rzfrAj9p0w3xm3uVNMRuKjerYUM5DVq7cKvTYYiEgVb
lUDV1gdg/lfeuMUV4lVV1wocQqw0/GrkNSA7c/cnfFCxk+sqc4GtFxbftA+TO38zs/JOgLqlnnAS
e9ZcwA2zHikGr5o9sfsuWqHm376mMfXA4NloIikB+4IiBmocM7opUDBwSyPXmXpwjrjFrBGpgodK
084fNAotLBQGLzDl/mGWdkAKWlqgRP8v67S2sMF5gjd/ClLqZxtVqemKowbx6FscN3kt4g9Mb/lD
mnO2SWprCiIfrJx4kJyySSqAXAGXnxoSxlwx8Kmex1ddhPXieF23yQqgAsWR1AdwCxv31J2beGhW
fgrGEBp2wb9/8y2T/XXKcnxkQZo+M3GLNlBC+v6GIDOvaNLcLx9to/COoVPY4KwbjXUatQKe2dS8
UNMZxXQWvruN8Dq7zGpGqYW7Ip/awEr6It0MLJHr3oE/k5aEYfe6GMwAIpCs6faLQZpVG8Ez9tdG
PEXOx9tyWkSboTKuDWhYu9+Tru7P5Fcm/zMet8UpxYuJRNRcOdoNYQuaXXzVgGsHkhKN32avVlhT
grIpywTcn+JssoByg/ua6sJ/7h4L1VDPcx2wOdFMro/6To+8q9mJyJtAheUeW2KEooWzlJaPxAu1
2EynAuwjwNpHtUsBklI04+Creje73YZ6pCXzDA78HOXN/p5UOlIeGC4iNC51/kvaBZCAtH4nYydD
NAww2K1qZkYIVfepJtskzhEvgxyoycgKasH8KgVYnljoTzsq+7EyxJTk0DQ3NMy9ZIXUL/9paP3i
3kLiEEp7USuEwMsxlwCcIS2yoclGn20kTXptY5pSYPhZ/lPJQM7AtahGCeQASI7aQr41NQCUT89l
FtUbgM4hd1xNkCwv6/TsVu2IOnGlQ2OaNpzQXoVhA0Z4gOJvxgovjKFzcWuh6fLN9gdjNKQlidrq
g1WbtiKdq6a2ATSFAhegStYH+ovLMXyJ+8y6cEczP+FRSf8sINJxbnndcIBVo6Jq0pEWoDe2s0aS
PiCA2wgwuZr3lU+9eHHCDFD3Zdk+6SivRFKTTO+iRNO2OkuaM7yeziEyvPQgQS15kyEmui3rlt9b
fVGts0m0z3bZmYgLpfXX1GBPLZBofvEWFZgZMtuDwQ9BItvFv324yuB4OMfg9jpRxUeecCSk1nAZ
zfUdfQ5+J/zAkgPVgDis8u67fEMDWhD3QIRDckNyBd0lmPsDmTgWMNsGVuz6YhzXVPQe2V6MIEwz
rqlCvjTb66Ewa7Y1/Tjf9aFsnsJSfGuRh/UjFN4XhPjtJ6eowp0xeOn+vYIsX0CQbJ1qomrWFbIS
DmfxjZV8vxIB4a+4HUbQc9sdnLdO8r3nHI6KUReAcxy/03xi4rjhWcA4oucBngt+UxVzsIsCZzOw
Gj1V/kxe46r9WQVq+ddVJFkeRchdtg9gNz72ZqpN2xgZNsgvBxpBACpicQYSW3F2QXdWIYn4mNJE
qnRoVug63wCRx8VhA4UYyNHJh7WY4C+idVPbe/oNdb0WCAihbm+ZjerASHP1Z4F/2iAvPPF747tN
/rsfygSFbmJ6TnoLvgQrz28yp/SAAZNoWyO34VTEP3gwNRbIH+qm2loKV8is4fJ0+jOfFNQQ74A6
RPIaD6R1bVTOyhiQ1bnuS7kxcl4cELkCYJvJQG28NJOiIaYh8uSmIG4yd11Zw/Sq+I9rruavumTE
7erfjcVkULHsN4KHUxFUmp2e9KwBrISlRdlJC3uQvighNSRrorZmK+pW1G3H6OLZBqDSOh+UZFX3
myrAR82Pza0AwjEotYAAcm7FSiuaNsdRSslmpahBtxlKDgd8GyCco2Zofl7vebF2yHGLGF1gvV3P
+EWJ7BwB2jSF3pwQtk1G7d/9ZvKQN8AVFLRfW0fNMGOAmTG4cQkE2ssy4HrSdJaIXZPE/dEDnha+
1YWXI8PCSNfwhFs3noqdoGKK4dWnxnoHlAE9jpCr1wz1ThRWf8p4t85k542IBeJWMHejkllIB8Dt
Zx4npIA7OQK4QMsLQtcQAZI+IgC0RPLSwet1oZ7upHowOUhvpqGPV5MLf4P4zT249UgPTD4aYBOd
8Q7IusZxViFtBCW2oBAezos9kmsA5evG8XYRtzleYVX5I3bN/mp3s8alB+Vru8odeGC0aRVQinqS
ReWtHRd3lLVOqfFdlD8aSe3ezDnv0nA3Qo+AN6py5AsGjvc6qu5IlRa96ZMos5i7CUc2AIHDetVX
9ufqcysrHkeNv9pO32yTLhKPC5y0bbf6bmqJuRoNUEhEvjYguQyRb2ok748TsqBu5lFZl7dujWCo
UqDQtlYId6eVskIB059F/8tQVeT+Da2C+382hOOsu7aQ6LHpQr43hsFBOK6pZx5XJQpb4dwQhSsR
wCpRWfn2jTbaP/Gww6dTtK+Jru08pUlKZOG9PWusNp2FOyOhnmdlivNthiRQuixQAyD6HDVk1Swi
vHSSKyqiVQPSgK3WT8wLjCLMb4ATvF3w00mPbFZKLx9Rs4DAFuwhhXHbupZWbDxlhrZc1pGKMkUG
5hvK8tE+6ClTU8ifZWHf+knZn1jabapOgBm6GPuTl5leGTh94YPREeHGk5WEZYhTCbqzlBbRWK0c
BnBKzxNXi16tGN5BR3nMyVGQX/hqIuk9zLydtHsJBo+3sW5KVLM0cJpfUgNnRVR4st0sjJzuPOT2
dArL9Dkzne44qrLivNVRnzwCJER6AJFV1crA9HktWc48HOTxe9bmauVlIjHqPW+M/ryIPAeMj1bH
vpENe0RyAlzEZrvyNa/a0jamUJwhJbh2Ox1vkBZVLGfqdW4j8eGAaOj1ehrQhGNKXK9peu7aBR5s
dgI3KAmbTt6krasDrx1mFlvU+yAb7bbZhsp0DH5Q5C4mEhxhNkjGNhZiISdP+PkdYwY+GChuf8Qy
3WTvNdwibPfTWEVnHQy9gWXm7GfJH8MkbMCqYokVF4mFJ1GJICfPbTCTeuyhThwZFIXlvqkiMiqQ
yrttfSTPA8a9rdi6cbbJ2LTfh4o167A1+I0fZ/GtXxbeilhb3ik4wI6/MV3j8lp9BCA7E0+LdPqC
FHugltTRzwKZJNvS0gbrcxmlP0s/ZlvPQS7n2mJWsx6Bd7Ai5TC0AWzyto4UaZQr5BLA7/yZ7Zeu
sphnbNzKZDMlbATbWD7dUS/nP0EXXV5oQA3SdsG4xeoGJAnQmlX9Pt3LKMGrQC2fumG6G12/uXMe
FlOkbsSdRB3gBMThN00vZulOwLOFi0cGDg09FiESGcCcpTaour5G/jUcSQGgEfpDH4Ovx0IK34Yp
BBRq4Fp57U2+l5XBMvNhup+MO3VS332Q0/Dj2sXqYo9koQ9vtJkWxkoT7AbPF4TScCYDcbJp6KtI
VuAyblFDGRjDxHa+I9xgHiMSEt2imA23aaU+MMu6ayI89pUJGlGzmJnNgkn01UxnaS4gG0BLpvvc
eu7BoVcrMj1Tjdp3Iw8pVa6i3bMi3XyGy3bWpJFax/rmcWj6fh8pTx8+H5i+VC9UPr+kzkr8uFCs
RxMko1lqNOURTBHNW7dt1a0WAx/0BAdjiz0wuV7WLgZ6r7zTJvHZTRsEYUJh7hunyB8cqecPqHNf
IS0guyNR0oPcMelA4B45QZm4m8y0vUuNJMpHVZiyyyd4tVyF/VFbcfSI8+7GBWb+hUSLBi0g2ZuN
RUPI9tXGmwbZ+KddSONfdyk7pKeZhSyR66YXt+BbebFRkbmnUY/0fnBzqglkic0TtcGMg9eZ3raY
On0F4CVjfXUtma8jTZvpqzZ0jPWczOckfVB4cQI886lOvB2P2l1kIvkI0GBAbUeqcrjRcoe/IL9/
mwJg9hkkyHj9CltTP7LoBUCW1moQ4XDqR1d8LpIkQOA6epE8KQ9axpN5uTFNiAvV0r+Asty9Z173
TGZzmaVbJ+vCHa1624WZdnaDtE0tILXeAmjh9G4XktMuuDxvTN8/oCjhZcq79CHs4xQs7z7YgnCF
XdNwnpgipE3pg34gGSAm7mwZ+efW+2ECaeOOpEOXmidlK0LpJPx6b3bm8cCzLoiqUj+4snU3mo8K
kRQcWLnGjCfRdvHR9YBjiKer+JYYAx4kIX8ZB71HAm047brQsr8gczYgBb2V1QbkU+IIkOnuyfHz
eycJ82+gBp9WeVeWNxo3BnzHgXlHE6PWV8Hk6TaQi8Bca/cpsG3hZaimRnx7/zHA4oBzh5Krj6F8
3OdcSrkFR8cxyeR0Yfhve3R82a4FUgh381DqEXDsHJAnqFmPTSHOpY8RS5wHktSADgQyWtUeaNig
LnIPF49c0bBMY/seN8Z5RKIRIKqBrjNUCDmBIyXIDVRDPa37OfqAwaYBzrevYgQM01ttAJn0KO3D
Iic1appeB/W3K5Md6X5Yr4FAD1CKvb9eJhY9LceZfUSMd7VYRoH+gCoJo/N3zDV/LxstKhp+j8ex
AXYDfbrIHfX5z9GyKrqNd4tmDE6HmyY8zkfcUTQH8NNXAYjou2gF3OnXsW3/EGHRIge4KDWc1rSM
Gdte62octxSns9MP0cowantNQmrspPGMrY87d1okgDtOUeuOY+snjYcbsG6MX0Nm4yKp5OydnHuQ
k35jwV0/jPDsqEWgAB6/MnccEKxohoMn2tkYyZdFb5sI3N1OmTNWu1hV7NtWeWgc1zj3qvKfREPY
VBvcGNt1rEACSCajqrodOJ7zyQSCX5LF5WigRAOwk/NQKbNc4pQ8xmkAJEUD6NzKqtojSgfjvOg1
sag2qCfDHupTUOPXenULZm+krUPk8GnC1weVfxEi9F+sqP+FtEeEIJzev+9c9xEkVu6XMmLT1ipZ
udMmaOVFdxNJ20CVAxgIwClw46dDekvP7ybPh303iGJljAbiBkiFvIlblt7Sk/zjbAQc6g+zPVJG
VoinqKToP5arxj+DWDE7+7JrNwZg49d94uUgRhFAJ1e9WLy0IY8uXTy8iqseIcFFlbR4NvJNNjG2
6vxWl0E2xtmNBWwSGeBZf2/jWLV32ya78dt8ineDAWeEZ8MnqPSulFk8vbRAf99mOC+cDAbfTMHZ
gNII+BVAxGKsHdGOJTxhbXO66vZa8rMf8M2EQ6k/RwyNXhXGVnc7jpMu/PA0MYxtCCY/NfbCvBXr
1LU/JXk17mjJEIPEnB9K1gHMK7d/ID8bpGwTsF8J0tVgY3OSWYanhVkEaeN7e5zF5F2rmgHfsF2k
u3xFQ5pAKEvgcBksEur58PgGRhqZu2UCZuXeN/B2cPFw3SE3B5AiQ7Y2BGNRIOIkwK+pSYIoXbex
F6UBYB6MqckgQY0zymeQV1vDf+kVMlOYlGxXu635q07L8+D7xc+stO+rXvO+gyngiy304Rv4IX/Z
YO/66hoomGh7MF4hLg//Nh+bVail4Vb6bfLkIdeWnKI0mlDp1KAq8/ltjvyny+htTmn+39bVIHNz
GwGE6i4GUfYUoS6kgUsKyfb5DwQlx68RLlqrKnf5zSSskORp77/KkQwe/U+5N9azPtlxbO2jHZIb
3O8DkKbvNDu+UMmiM4L3IXLiC9VCMjV6P8d9fiE2YdJUo2VdaqQXqoM0R5CKqblskNYZsLbdakIW
+WrUjPRznUoRAN6s/o7H9SnN4hSIfNGmE2C1DiYAqfVFbvzIfeAe2VP1BW+9cqVpjnxEiB6usay5
s2T8YBmt9yWtB3+lAXbzzrJrsbfEOB7azOtuJUJr66RNpk9FKH65eO/8BkBSGPW/nTb/jZt696kP
fbY26yy/5ff4uuPwNTjWnY5EzFVemO7nxh2/qYf172bEyydClAAkNfeT01kvTDrVimlx9TD1db9N
bD8/1ygYxPnDurbj2An77Av5ZsfoB9ip4I0xGJJtprid9lGH4uipZeyFS5kFg+olSsaH0ntZZpfe
v+t9mP2f9kgPhbEAEutdQAzaHhinCz9DPRJ41HloXA+X2Vrxt9e18zpLw2VWq0ZgPYF7CvCeSeYd
4Levj1WNTHe6/aK8eOO2Kb72CPvvMrsF9otq4PB/Ro2wdqLRmMbs3gWd1pBqeCCrgWt2N6ydTvNI
5YDnlRYfmhipQldrwPm24bWGKLdaRROFzrIVbeeqZTTR99lzhwTzK3MxO9N2tKZ2eY8SfeQ6qQ/X
+q5zMJBCGViDYV/0F47v2cUzKvtCAs/N+kMtne81iELZrNQJfP8QzB/XedRoKUBhi9/gRUwPQ1uH
6ebVBpsScEm8rZ9Vl6VSQzWoO7UH/EXpiRpbOc5dcqdzDe5zGi/TE3fhaA+HAo/IwtrTxKIn2sY7
NkDyVuZm1Q8aiyXqLdbJyAdZL+0a7pG2v3Ojak0OGHyp4yCp+fAUS+Zs/T6pjtz2xAWxFbC5TEP7
LdKqNXlg8tZBijeb5FORxgB4SsSKchkRHitSVMb/yY2sBEfkECjX8zSlNtJs2znpmXrgEVaUlm/j
KDaOAiEOYLAZX0SF/CHqcat87cWqJ4vB+EK9ZXZUsg96ixURl0fZez8ZqLZXeW6aOI5rePeSdwac
E3Do2BxY4p3UzNmhM3t5EDxBYSxHwJUZhX8ZwREaFDnKjhw1JJld2u5tHD+TpEJ12yzWqxoJoFMW
rWhCIipfOUZzQ2t88BOCRUJ7tUOrBjdmyg4N4l48IRNgeNLuXYeHqFRkWQCiAv4cV5q76VGBcM6T
VjvpuRGhjMMen0qhyjF9w/il3ZeDvF5TDxnbAJewOQo5gecIeSBl3U8Bi112oOGEl/B58vDMHlWC
R/1+FsULSL0F/R3lBVt5/4T3uXFCvArUxl2L74waUv4vNUKfrkS0qIGWodv6ackeVlpV21+L3tti
TYq8p8gwkMOU3BIr4pTx6q6CN4dGOHDPI+JF9EQ9jxyhW8/vNd9GNPemiYiPt07Mgt82dXmnT138
xFqnPkUhMCz9KJ++KnlbxPGTL+JPkRdluwGVHLfg1nhtxg5BaXhjwcQuuaYr1o3XGddxAcTom/1q
kS2LQQ4MtEMnyedZmgCShY8bVQm/bNakfrBo45nwahWVl3I7+u92KtKkOQDS8DFH2tutMI1mFQ+J
s5mH7RDeUs+OpbMPefPjg5yGJd7HEfxeZ+7wEggN/rBXWKd3id3iDB9rbUBDPIDGO+plMcipgTRF
kkixR48Wvg7NCM/Qojpq2bBHkRx8o0rlagInVJ5mG923bOAZl232nJiyuQxSDsCHMsrbwhH+MVKy
iWQOZLUXIhFEy+CZt0G4enmTuXXuAVEUVG4m8itjPpyY6zQP1LS+D7RC2aMm8E1m2cUnLxMFnOZg
yXq/iEQmmDvnRQ2+B6dGuEhZWBcIRq9EiSwB/Ocgf3nuskQDzmoukAW4CFHGam3Aao6Dj8qwjt8a
bUrvTTBp7UnZYPHr5IehYfTagZf+luS0fN7tg7ll85gyrEnz6nPQBgjX3Pu4LW6z0hlQ68p1z0MB
ueOsNctVLDeJeCoMvTiWoNCEPxVD8/9R9l1NbuNclL+IVQwgQb4qx5Y62N32C8v2zDCBEcy/fg8u
u5uyPs/s7gsKuAlqWyIR7j3HsJOnxHPxh2ZcLktZvTWa15yNuMteALdurwY+3roOPoC9yDVpmvGa
NPKvlqGqYOCyfQGFkLlKepFuadjoLfIBGcDEaWgBL/ehDs1HGlGjZz98zY+ekeLUvlhY1wKo8SNY
Bv6DKVisuB/+FMwAlZXRaxq2dyMSclAjgCwFfDP0JkRmWamygGksGG4wbdc3th4rcSL8qaBernna
Zijx0L9xHlEZgmcnWIgjHnjHKSLpGwPJNh2v043PqwBHPMUrGwZpPBR25C6FlqVI4nOBLYbCUGAf
ujm6THVZxJ4iM+p2skMODhKFIasVPiJe1AykSCXQLzAKOsNqQayEgkIemuWiQKX8mYyLMK2iLdNN
HOnG4PiYpplmQKnK2AERnm2qHnSjY5qY7aFCbcC+Cez9PNc0N5ZC6TpqDH8RK55Eo7IvZqHK4YFm
1CwMTx9OthG+N6TRlZqnfzW44j62VYYXNIlISbbzEKkc4SKosM0tR6QjL+ZQDR+fgpznB2BUpNu4
A0MnCzjOGlUTB524+o17KkAxfZxFGu4itx0KXxdkMTv40n1C3rt3mEV50uq7GPwXizZM05u43A2+
F7GIwODsWC6AVACb25nDP6aaOUiVrBqacMFsN9u3WcfchcCS99AATpjCUzz6AG4QgOi2Rz4lDUmR
AlsAzPHD45gkCEUyt+Y4x8E99XYOkAZSO3qxfQRFb7QEwni7paveoqvwpEUp8nQW5gPJ+NLghYzH
DR63pFVDsqXrYtSqTA6TBQ0Hj00WZEYx5pCfMexueElMX//aWTg7bSULv/I2AQwaCJ+uMuu1DY67
g1MOqoJDpLfZzgZU6wOKn7J1J13+jLt4nCXoGvtmg5FE073ue5Im+cJxZQ9u7JhdO3X1EhYgXjGC
AZeadB/T5LiCB1/puipDq0Z1SHHmfEhPk9Zws3FJEVAkjNsbLYd3oRXApfKx67KG3trg4lVebhpA
uOMLL3ww8I24vh36N8ctOyCWhy0yhHCUgs/SnGhIPZJVjnfOUTAH0DVQ/SC9B3ZTlwx75dzmUQhG
3uxpdrsxScHzdMyRHyJxT4uDIuSX6VLPr3pSGwtAaYc/9cp+iVEV/tIkXrqPq7rZtHXZfjOCcAkM
llVZRt5jW4bZC8hiTtzF5TND1f9LlDIHR2BGviNlOgBCfKgBfBT3OTAghjC8WikC0kg5fLqTvVWP
ztIrk2IX4ugdh/BIwi1jfnSB9/CEGwL3GsfWV3M0QOdWx8a2amJtTcPIRC5dkpUZSO3BPgCeqQVT
ZjmyOI4Wx6k1LdcBIgIYRTPEDBZQXE6cOccWT9prW5Ut8p4S9xxoTnAiWY7C5CvqbXESKXHqT0NS
DBqeTwAl/54qix7cQPsKxF+aSvSkZM6gAF/2wqa0UXMcnAMe/xVbUiYoWQUCLAalhrOwbCxApUNC
Uk9OA3JBvPUUhiLOBtSjpqSgf54lGyycWwTA2Tj3lNyk2fh1qyYO+ujYfQ5Fy4FObmYtHk1QxFoU
H8s4L/PFZB05H90Ep87bqi9euRu7OxAqIlFYIcGbgdOsGjBM7yM1xE3Oj3qUzaXIveA1+6o5Mn8N
2hAoaEb8N3mAXJvfBMgKrVlJFYC0g86nAAEDj4EPxM7lqHBdYlQduUutN8V29PgjMBzLo1QNaam5
k00epMEXCNuO2XISqlgVErpn+eTCE3YAZoK7DS0UHS1dPAzzhTf04dG2cOo5Fr2xnoRljnszVMO1
4t3g1mPqk99k4fYATdVBBrBFXezxXTYHJ/WtdIqOTM3wSFGmMVcfZP40srZwJqFsbvxJTWPSTI4k
JG+fJp3+hMbRwYCY4iAsjHH62SqofKJ5cwdQTQx+/zCRLZLMt4FhCzzndwJGOQD+JALW/Iqo4Mj3
39y6TLIjWZBtr3EX57AOnzjpKLrnas4RFSMPNKKGbNWs5A6cF/2YFOH0TKRHHx0505OvBhCkpWuo
5FaPxFlOSjqkph4p7MIeNzaPwunIelaQ7zycfWMUF+KgMNmOWQbEyLs55vAJnmR7pDcjJ+rjKT55
0Lx3bonTuLgFxeHkHGD+4HcyBjC9Y+Ps7j6dL0Fwd/Nn0BQVB51bgRvC6WXiF/1GIp3qVKuLhzEA
w5Lr7Kb7BeQLAUHH85sVkoCTdTFizQ1kY6vD2xwU9Dm0dGcxm5AfiL+1pS1ttqSXVwg4qkXqJv2W
htTQm87nVrNIvARH8urtl3ObH9us5IDw7C6OF4xAEXHSy9y4WowUjVD3t7OMeoMje2RvDdZ6VnSt
yC7GGGfrPkp8gC1gSFpSFCBS3nqKNeTOQyBrBenU2Zc7+agz+zRmw2qOoXV4v6Ng7ZGBZueBwo7R
0So6cWFBUZ1BPLUSfuNfUjBjX6jnN/WwxkWhthz0bkzXqaY/4y8eD7NdIcHmWZXeKbRemajHnh9K
iVNAJ6zDfuEDbf88N0ZjA6rWEBpu6bE625IGIDjuLkCShJ/a78Zhbge4lC7a9zGw/N/9yMMdm19F
B14Rw0Dl/ULPrXURokYNAFTFqcVj3N4zp81PNHZA170EH46xRH5vfpoVjaHBeR6T2pNmfWCWviyC
EeV5yInKVrZToJC19XCG6MsBtzpIxjo2I9B7dtSlxossfR9LXAcqw1rzYUjd2YR6yE/7CGG1ScmX
s342Z50GTRzp2IZUbE8mk/WNO0lHvDcAcac+EblPVr36DCQcRv06hA7eNGQ4T6EhndTb0Xj6qwIs
aQzky21TjoWKppcdNq+94xyp0fTYPQjzlZSom65QCoQfJcDjlIk0g4/upBO6n28Cy/yH1HY7jIDw
Vpajy9Zdhv8gK07AXKMatTGZmgZLRjcqOnDh/CYvkZN9YzY5KFmPNNpF4LgN7W5OdzEdV5ybxgdf
Mk/ZUQJsEQwABvZ24eiB9Rnlpz3ORA+koGa2o2GKfLUSCYnwu1MzkaOYaajKJSko3hT6znB2Jpt5
WOH7LHBoAgTD3z7VTRTyID25pUgYWI2GOLEAydat6Ia3yATYQJSBOi5qouHNLF+llovXGNQOJ09U
AnUQEON46t2K42d7GgEFu5Qu1st2JcNvQVKAec0Ccqqf8uqZ57iTVXLWAMwV8JbRlszSFCxCvBie
k6ArHwQOpRZBh5wRMYh8lYCE7sDDRn9LzEkMGKro0Np+vyIrAH9Vi8gFu2jvt+XS8Gx5Gobuy+hn
qKxpYwDXqIbk1Iiwvh2STPexIlf78dnsX22dEvWXVS2xf8ZU1NAMNNefZG3WxzuQFz/+a8i7j5T3
urHGoWELusiPz6qzOFulAsvf8RmUcc4BoATxkZqq9fGsbbr4SD0Ul1s7R4DxVVmAC/LdjIaNX9Y5
0uAhvHMj2Z9cZjuwSMl35x7IQTu7iKZJ7uLNw3hAYqvWDjuQTnoHsJJ5B+qBpvK9V+GpCI4ANZ66
d3ry4aV3663jGGkRG2Dku1OQsWlhpY7K9Y8JyeZuOE317+Y3et4DVFdHmfwa+f0AT8I18ILob0GW
iNUymGzQAl6nPJJ0psed9H8cZypSXVoA3iH3ibU3MBpMRQ4Uz8sBWNA5O6FxnGBzVDQ3EhDmjrSB
D134Y3Cu3Q47tU/NZEgaM/cAuGACL4t8SEaNTgqR+ckWEBjxIq6BkRjgrbpA5SU4wwwt35coPT7W
XmuhmJX5/6PmpXiqQx95TMmA2sxKtptIbc3nNQ2yCaLlELv9tGefFZneBUuU2eqTQtQSh78Rc308
aUtrkwe5RFE7OBniMHhDgbf/iPMu5KuIFC/0UjOWNCQFRxILkDQdd2MnmjfZ4Q3w3S/H6khmJJf9
ya/L6JEGcTKwk1n6l77SUJk1ZrG2FcUIahc1C5noulWvTN+Lp7BRW+TI6B4ygMzpFx8ougDzQvUC
/hPadZc47ho88fYzwEoA02t5z1qusWcSfdrnysCW2q09DrEBuDDwZwr2ac8jv3qgEdmbFv6zRTdN
kfPepCmGpACiK/e6S2wPEietjY+KkhrMfH1iIcuqG40jNUD8NI84iO2WtZaCvv1TcWMoKysOVqS6
kc5OOurCj1broXopGkAHUhXgfDJQdHWuq9Y6t6DbWjDhFSgMsgEv9qmgIW55nZNfPNOA7Gcr6vlh
H27wPQGhlOX/GqtR29D14QycMkGqzNeQhLjC/f5QeBrbzbeQk93slyuIBz7wXWPWKEAoNdzROUg+
QjJMn7THm25v9eUqTDxtgeVZe9SjQdgn8tKLsV/i4D/BiSswnbGcUnB2duH5RxwAgOGDukZ45QmI
1kjJhAb5bEc91C75k/rDoZD4Z6uzJN3ghLXPtyXAtM6JXjykWSWB+58Cnh1nSqjPHOp1Z1mgFTOd
eqflzW0vqqNmkgWfvTu74XffzmiwpcjaH+WoAyQitXyswHWcPHoNUN70zvttXDnq4EhkSNoj+6i1
lqi4IzSSguOItcItIo20ssctVxym62nIbZwOjqDwAWIvskaiANmeuWj2hFKSgWXo0DgBqEMVpAl5
gCroICzsFnxFWhJpWHdSOLLo9GYKR5gn+dgDq5DjX6eUsbZHUtFbhapuvgiz2AO7T+UtU1Hq60Fh
SuuqIUVf6hvUrThAvLffRZ/+ZDDL5xikqEesPN5hRb2+bA9zOa3IghG4UHn6NezsakvFr3e1sTQk
xexGMuU16IHc3slvynHJjnP93CLJakdBPF5+NSuF3qMKeydb6s5RTNC9rlLZ49D/pmBOCFPl9gR7
KoGj5qaojsbufbXcVDk366inAmVZGeynirrJhqv6PIFSUw/VvNrzfxfhe7p3j3Tkeg5zdV33XO7Z
tnlXg+9iu63lABl4zuq43UVqR8KbCo1kILubumo8a+xYrUuTfE/KWU5D5gF1ajG7Cd/BGDxBaKf+
rJumyA2UY8eWjoSaz8lvvcjeVh/hz1Es1xPRhgwK5MluI62a/gKkUbO9W9mHdDT9i8R9zWMStT8S
kZTfmq5L12aF7E8ahrj58sFi11lBdtA7DWA+ygq4fgkq9kLtElRMzN5xaQKcSXlXHLkFvoftCG4g
jcUYBt6WqKUmBqo6yPba4GIpoPJGZwW49nCykRmnWZ5bDKmttSdXJKNGq0YQHTS4VDRSZKySbJrH
QzLxbCdw9bhPRzz4ZlIt0ma63Lu2p59meanmKVKg382sWq3plzQPcDkwD33OHtd3iwHoXNM8dfkM
bNTyITBwcqLwIH5EJn9WWesvbpLIfYq91UY33PS7jH+RvrZRMWP4w2Nj43ulwDIC1cgqNZemq9tb
kiWBKS7KgohBSVQqC3xl3y00PQDJSd3s+jEZF4ntAq+GAAat5m9MMVwneEGcK5wDb3hgBFjoikHb
ov4A5a0Kd5AgAlkagNUk0/LNhDmogAdrzfwnHjTrQBYk/wg7SaxWgb/0D3MY5D29h55xDefQc5zf
Q5Mce4nYALCdG7UjskGpBTvt0IBqsg5PdbSvo8g4TaJJ3dRMP1GD91p46so9DQobYBRYu5pr7kbi
1KGSI4wA449Xf4LrECVSPfuzdyfzsd05ehJ4DR9WswHJWNPq72oaD1VRH1JAywEix9vJsdO/V4Bc
iPyh+l40LZjoU826ijJKd1IDtYmLst5LANqUFdK1xRtOh1+MoUBhYAbEMRB8im2HxG1UievOl1Hm
zga1Ffo6dUP+ZdDMZoNSH3/SSht0LLU2FBvNhzEuJux1VTB9Q76+hmvGwe76lQ10DFME6dkqTHGu
Y8ZQM6e6JBxr5i4lFrsrKyzTSUbaskpgSDaN62/BkZscdBVmjjX1lFvHgSpqpfbzrKRw9dhZ70GQ
OgxytGrZ/BqA3LiusZm76LH0QTWbGa/5mGm4VmqtCzXJYDYXXPxNBmTbIIF3P3L2w5Km5yzIbBRM
rIFuka1uhHWDKxwtlMmObBDdOwsLSd5J6q7yLOgPgmfZF6vVDpS9nw6Bu0KqWQ/gDj37kmLbZ2EJ
ekS5Rb7ypBxXg5V6xzz0navE1fdCdn30M+jHN30scGfZ6PoeRULxZmyb9LvXIltYGZDniL968tQG
u10g7y1CrmD/Bnw5d/IMsX7dRCaeD8qTDMizaOJmw8BC4UokVS5SqaFAoij2zZCGV2qsAlmTHLDs
lRQyW1tIPQdDC7j5ZhPqYS2lDkSMBzxYEUnKMNsOgDcGKOoI+pjJJtd/VqMw962CcyeRKEV3rB3/
TKLpU4jYtpdAO+BIIPuw8wOeIJGHVYG5c3KQuFSgjtaWTu3qx8oQILzn2DYvAFGP6pFCCUhKeqeI
14nZNftZNFnfjydvklIIkYmnRpFzkWgEoPEad++gqFPZ85ZqSqdwlwPIgpezDCm68kjNn2S6gkHA
lf+xCri/RZ0Dcu7JjjzmoCPHkc8s++94pJ2N7+LRMInHtwRvpVNRxHj6jY4wAKni6qcw4fEhTb01
jUhudYM+KUmmKzPqNUacHAAZtPbtfhGFG1eAurLA2uvYJ0k49UjmKAX1TM+P8sWd+k8udzKOCqB8
UdhuuYwGw1iSmiJSrJHrMXYpQBTGpUx9pMZTMMdgLDJU0TCENCZY43k4W+M8MMGFfZysyA6VLtah
AIvHd8Pyfllh2D1Ly8cvAeVtoOwq0zdgLyNjjGEL7jFADQuBJJpocJ4cpK1u4zERgP71rStzkWga
5137q9euhtE4f5FpjcvNG1POCzaZJiK8NzUTIJbEgKBNTUsssJeJ8FQ3QmAqIGWCegW49dZan2vL
OwVwFtneKfkL2YLbIwVMvPI1vVeUZPrnSTRE3QPgGMdDD4KnmxnIdJ4hbXALMMuoRzOIwXuZ5fPn
wiwmSFDOpOO2yABP//vfkMowWPoZ8H83ZQHiUQDgnFV94IHAWAjJZVBwLtTzBZ+Us2g2A2b/pCTT
WU62v4clZQF6+QfqfSonrJjZ9TPkLJpdldc4+MGh1ZHxh3uP9ISXHiqLNaQI5IrXqGP8glqc5EXy
qEQVDqq7SQ4clkvR1/0ZdwreknhDglhdSFP3fkwEITcUIzR2fa6vGUhxUDj1QW0yM4mQbKIccZ0m
2TM7XgdJa+pfyK9CFfACVJ1xtGdW+BO38X0SLesIuylazvRInDkFhrYUyPY8TOsfWgrNWi4jvVm4
njfZTEso+bk6ogiJW2tbqy1c0JKHctPHhfWaoSQaAJ1ReY5G03odcVSE67rXyJX4v0Ca1YKscH0R
bP/kRFocGf/JyVdOppppZFi3N27XIZUUaIHUSGSCHRw/X/dEnUky31D8c6SxUSgQK+6ZBECEwZbj
hBKwNeApkw4WWlHcHKhHjUw0/AznMfViZVixGpogHre5F/Mt+U2ymy6Z34VMzb4+3MedxlM7RZld
pXRNASThP3wSCp2ELs4lw8xbpYn0HyrLvGqFCWoV6dvWgmRgVEHJQGGlkwnJJgUK64993h9mUS8P
WgoiTtyH1v5y5GZ7zAvTxxkTULlQvRoDJjQIumNJQtL3ykgUvvSXpDLCzF6ZQ9g+WGm3zcI8DBam
UWCTpfkodSnGJX4pgKZiqHo1fZNHyOa9umGOklIbzNGJBRTTInD8vR/56WG07dvmTzKJ0kFkjhvv
djSc3UhxJ/Ow+sGdsRTLOwW53c0xm0xz5ObJ12xtAx616hCbcXWwcGQCSgY1nroy5OUhxwJCLMhg
NqXhLONanehLUuuhHr93pyBkdR/kxspsvW2XazbuVnlwBc5cvq/BbbtoaO2kZKRIrBhvghIg8RWt
7ZTC1QrUVUbGwqE1W60UqWUDGaoG1BQFQPFs7C66cTwEIcBRA6HhhhnXYBdk4F+wsze+2ZU5IIFJ
Sx/rum+3VSr6gz4k4gw0xXFtAAnsJeYOnh1ZZv8CASJeaihAYnr3bLbBPxLJhjuUECH9reE4MUfR
xq9RtPF+GpIGeMA/4mwob2Ux2H4qO+v3sdeNOGhX+deeK1/dKmeogUE8EkXY2V1qIb+MdqW9+5PM
a5tnibr5A9lSA1JaCUJi67FKeT3J8zI7/PeJDzP/B3DUcyzD5LbHwNHsOab+O+pi7KSdDc646om3
TGVGaMlDj1Xwg+QauDGBzLNq1dDui9pc2WUmNrwH+zxDBizAXJWK9KUdFzutNX5SBFbmjbnyUoMd
Rgf5Jyh00KfYXcZwn5d6qClfd539N0OG7YNusiuXVXgw1UiLEvZA8jpP+61whxJpQH5gLUhDNoXp
XE03Cg+TgmR+W/dbZ8TvN+cNctk+Qzf5VxQcenF6Nqpx1TlG8m3wCmedV9V4qABJ8JgnKLEedSv4
FUTxgUeRiaq9FLiyzDf2yMorn4KA55NFPgRXPFvyr5VjZajFFjE2Y2aN6w22Hzj2i4QrMTeEP6EV
yXDWzAiZh71zJCXJgaQFuDeQ6bVnb81YBTQ1kpNFG3u4YOAbZ9Tk2Yis3ls5vQ3kvEE2G5yTA3cE
VPXWgseetm29AEjMSjg/NqnnRd9lK5wzDapPA4qUpWOzubMvR/AvULRpSlI7+rc5CJgrv+iG/+KW
BXsQ3LceeHgpu949O0oyiwG2iqSqHFgVNzJlT3aDnJwoAjVIP2cPA5DjVrFyIhmzkrd6yMSelCSC
Iwgj3DMNiqB2D0mUH2lEMwYVEDbIvLF8zVyQprLuZ6PPRLPlKGqeZiNTUnx8xDD0O5R/pEmCFIQA
Z6CfrE5J5v5MmzbHAhwoV17QFI+pMQ1IAvQgwB/0wAyiITVFjSJMwxhxUvMvcSJkc1+qCJtwVSrO
kQEK+vUH23CaB5ystA9lpdd7s+bPDUgljAVpqTGqIlsnDGm/ZIcX8Ifa0D0870I73M6xwlrihNJ1
xRrcKO4xmcq3ai+uVkYAJCxC4ZkAeKjai8ZGgdJVaQtgZCmonwmUJ1dQPVOXpNQ4Iru1vAlk6C2K
/5nczsY0AcVuG6Q8I+NEALnL+k6rOGypgNxRTadeJLlbCtKikGQVntefpiSeV4Q5gFzzVeotLPF3
OMYGFpx9XusnLgBrIYr3O1W6XQV/mn1CZjtw0EwU1XhF1WxcK02QXQ4FKrHXbVkA9GqQJSrjRv1I
CWilnmWH3OFvNJoS1SzP/JYjnwPbEFZWKEtDztOLWFLfVIIoD18NMbhnw/G7F18CgcaWYthlZbIr
sOO8sBI5XXqcXk2gvgHrAuSfILZN2MZOwXQuY9CpD/nBAjfKI0kGALJvAWEwLmlYKgPBjG9mK6IT
iUwjkyczDV95OFrgaWANW7bm2GxJi2RpY22NoB9JXS3cWoApmdK/PJXGNedyTYlhtY5Hp5bZu/tU
L0rwmiPMfqSgZorAdPFoRIG9y7zoh+XivioBUuAT79JhZRSAN6NhpGSVPSy7NCmufdoPT00LmiJg
JlgLUpIsLcHxXMd5vwdSj4bK6T5ciEYAYF01XdS892zZ5wKb5Y/xbBN/Ws8ujQFKnCnOnXq2mSO4
tlscxj421wMHrLib+8jpHfR6GeD8OVyGJWp5bsaykum2EV2Nik+ln8d5N1SPTBbycY6BEu7qUVpl
stGRfLnWBBCoG2f8AuRDHBa07ggUHZZ9j8b0CfyG9XMqjOrEUgVoo+T4WP9o4OR+DDIvfqg8lAWQ
vHZw5ilwbHQBarN24WWDhClUeX0f8P+AdGOvO+vCAV+PGfxgYZed/nsNYuDg/+7aycSFE8DfPRfM
ohZn99DPhqOKNB3RPPWVxHku59qhUE1vMh8kEjRuUGOALMNN6g3agUQMNUbZ4n48+Uy6qT/YCRAx
P92oJ1oXvpOepmoM1s/x71ymaDQped+PSUM+/zs7RQeh7Q+g/9YbDWDOm8CvgoXmNgag8ACe9t5N
syI4k5Saxsu1jcfY16gycZTIAH9zNACRFZypWzs5PMM09rZjGj+QiyiaoHqcvAvchwxOu5luLtty
76ZWf6zTdEh/fYzoohM7+e92E6WXlqfGGlV/+c4KquGtb6pDUeX6M/Ao8ksb4kdAcjKrPs0GTR5M
JII+Yzl0a2aZyRJUKjijoKdowpDo6ZXFiamHbayyWELVaB2QXpUcNORyZyKVDBWh+ObnSZgeLLBH
Lmqql6UxwDmDxfRDmcdkTr8MAwxIkw8NSUGyKLSDBf2W5tgUi4akKFPQJg/d36Y5tGA4FOFzVDX5
I9iUFq3loLg37Gp9ZQPqZ0N8sonSGmmHXIYI2lhpyTfgOPZNShCemWXwbFlJtBt6MNPT0DfNANdk
wDqpHbzUlUU/hM2Od2axJCXJeBs9pLalnUmE5FF7h7cX4L8pZMeWPZI7jdTIlgXP+teI9eY6aFCB
EhRG/8pFizM0ETcPzJHVE74863wM9hawD99QOSA2ZtxnB6+KqkdgtIz4X8VX4v/NQgROuBukpp8y
3P4loBN8iwFytDaLFrnDsStPyEiu1qjjaV+jXH9kCqXQFflkGhkyXGe9uDXFM3syLRRKoTJtgM43
WM0rEoeMjeNUXbiMsoGBp+b3cdjnqLEJi4OGxdkScKDmozkEzjYw+YgKUDdBvVearoBBm3zDCdm5
cDj7uwUmX2k25XdzYGxZ2Hl0jTXL2zXSbnZGpAAxArddSlTT/RCuu6mqOt05SPJcBRWSJ0PTDgH7
nhnF3hHpjmS2SlKmnqV6NNQppZmE1Dht8NMCBu+GTEgE0jvAYNiAtAMXLTKYAWyzJ0IoKvzuff1D
Rl//eUxqMiQZgK8SUK677jniDXa969bWgSrT+eorUIuLm5TWM/Bg96b6TQcxL3e5Voy4M/P6N9xu
IX22i27MmDLzwa9zYwaI6BRI/NE6wItzN+io2o4szr9wlts7x8TefNRz90vU6eqfpO9XKIl1v9Sa
MLZYG/qrcjDcL3oNuPimyOWafPUk0Te2bJ01+WZBhfxFIPZvSJvmWIbIMgVjsPK1HSxtPWS4bEmL
1HdnNXSAGaRhBZKrlaOXNUrQ2mJtFWCaq+Ma5/8sUrdp6irANPSPbgG6GVTHqBuBXDNWUvjajszJ
cPK5d6dxrFLSY6Sj4gwe8KcTBadKVBKqiSwr2+DgL5wIOUlmSWTj3oxJiIRWuSD2CMIQsLJu05q2
caER6JCbbQns52XS98BvUtr6U9srLYjLvRvOiTxqN2UPcoTZ31IWEyTBZ3RhucGzTLpb/9/nJwaL
iEX2pkDSvZvr21CGzWvYZrhNRqEuDtHH+rUUZyAryK9pOQ6XtNd+kLRmqJE3Y4etaIiylxgIKLGz
n3yi8alvG/86ZtJ5YYBzpMiJx5dhHcg82aegZSkVJH5WAFCfmlzGOA7mID2YFdgHAveCxlpbAzWD
LHszf7dMeZicZnMaksksC0obnCICS6KhYt8otTo1Afobp362paHrNk95o9CE7M6+KitK0/YA5ndj
FTpyshpC174Cb36KRVZujIOByPOGt0+rz1i9SvmmGcmKhv9rRc6ZG176ods6Kg+OvjrUEP/rn2Rt
GrYrq0pAifD5raQv6fR9JaGkr+6sdz3erPwG7xYKO1lGwhJIFkycRYfMvmekXj0hIcw656E+PqPs
Dtu/MHVWpKxHbl/bbFyFDYpIUHDR6ABdw3uYtF2IlBNst4JlF6pbSSspkdwgwJatQtnAal2NSMLb
knGZ2PYpdbpvUyg1rSwSdrad7N+nnZTKosFp4s3UPHNBcjNo2vRH0Axq+jYHNqtdJM2BXP/0Gdpi
/Eb2XMX9/PPdroge8sDcNyqxsZe8OVJPquF/y7oQlcFYYKIuSLn9f/n+aY5C4ndQJGm2vpvcofxL
cindHhlAWo3CDh5j2cTr6IpzsvAJhwDPKXOdt1HPdJwXj8W2z13UuZdZgq2tZ4HjF49QHZvTJ2p8
gbWcyaJ4V0cxbillGR4sIOaeCzaGT1UIVh+mRZtKjUiEUyDsCROfAbgTQUTUasiTL6KVF+yy2AHs
ld2WW3DR8V9FW/+dh079NqQyx7mtOzxrHj5HJrLyYtU2OEuRrXrsDNRH9CNSM2tc4D64Dl4cjajT
J2ljz9ykFf8a9zpgro0g/jn23qkCOHWw+L/Nl/v5+BylUbKuoxLso3YDSENV3enLEY896gKC+heA
rcTGc3hxpIbk1LOy8MNuVlOPf1pPsaQV9esCxbwmKAaXRh6Kq2OG9g5UwMYOSSfFtcksc9mUufwO
yqQ93nbe33k5nsqK9d/A/aUtQ1AOX/AXJnt97EBGqofBtuqyDW6UvAs1ICz3Lq2tmWtQunGsm35T
jEn0HYg6HJzVH/Kq8/3T7zF8dQgZenWx6hR/vEDp3XlQPVeAhaVo2F+4wmHdimRkEnrGuNUF/0t0
fgzOkk83CTrjgy1VBiNclQXpmraE2RzdQ7IPBaa5ZnnUD6hQmaOrT0ImGTeQt/v5ecgjo7nnCJ9u
iV8BiALb3gFJdphIfQxv6Ar78BlgipfobrassKRYBi6oL3SHvRY1ELn02PavvO2KS8AB0qBGJMe3
1r+aYHv3DKDpA0CFawvsWCIkm5jmnuyocfBcW1o6sMVrmcEGVITlBhsGvpxtom4Y9/2oxQCiQHxS
mD3y0D3f20wjim/ybGHEfX2hyeljlCJ8teMxOE5mrhx2TAfyetKBp2fRcl88ZOzJQC0BviPBbaP1
2b5xQaJ3J3cT5HAXsYX1lXLI7EZHySEHDV/eeiiw/YxCQZFu4GyqIHIWswLIN922Tn12Hg2k740Z
ix+EzrpzmCfaMq4T66fO/vJY5X+vHCNf88pPj6jANa9uEpuLoTPMn8glO8Wytb+K3kq3PsBGdk2e
5S+61X4LVYRcqwCF2AuAoPdxt0exGhBn61a8AXJ2WwzlP9iUPFmAHLhGJfKa4xbk2KM0x02ghiTr
e2PYihEHIW1vsysZa0bZnss42dLIspFRZnTW/yHsypYb1bXoF1EFSIB4xfOUxJmTF6o76QaBQMyD
vv4u5D6x26dvnxdK2toSjoMBSWuAjpvowi2wxL8Oo0+cfEIkQwVvaqFfzbpqV2O04iO9u+oGJNr/
GUVxUNUA8cdYF8XTYLlJodz4e1fdMuhOupgN0TEBvmup80wifzAlhkUUjt0WltXd1psOsI7C1EAX
oUuNom5PdFFn6bpu16Vz91POufmcfdFyGvPiTOcz657XJzoPp0suUT9gKOeGELPjMFA/s2lOBJy+
ETRwpD2eWvKJmnPBwkmpHx3OOSdqjg7GVgGWzv9vP59Il/QY5Os851ZLQf6MQpl4VjZAAxcjrj6b
VvFGSCtZkcTMnmEYCOWVJPv4a8ZoKHHKGIvqieIRtC5THyy8se7eLc+/t1nXPSRRE+58CEvOsWfZ
vRNVP9fUZPdRiam251TOTMeLVLyPdVLew36J7WvXGGZ6HOXWn9LxyDENoSGbw0XvFLekAwnKLBfH
0VJvhuBZAGmsaqsP3lfpTzEvpy2unyknTYuP/1gJtK79022Tusym4LpAVhGf7Mr+MKkH7odj6x/x
NtDs4QWdHCDenxx0CYoQv0oZwEsCVm9rHf+/abb8EGMFfZhpCGGSGt7ImZ1AaBEDSVHV26bEfsNU
O8evRrPAWlrJ2vp5SoPLVR/olHM3C37t8zyHkNVVw7mqS9Z09WaxMhcXnwVuEfkMaI1izga7WBFw
1eYn7V4ZOYtkmB7odjPcCxhilZaz0wcrMvpNZhQLC7Lpp5Bwqhz0zCklzZwMzN6vJsmjZsetOYE1
NlZ2i2jciQbO6Htd1IdYtvEqt4xH1RXj7hwvQ7qKHYtvK7yXgFFPnPLQGPA/pkDD6Zo+DAboAvMC
b3Ug11Q/8JRvVwIGNgfdWrcmFJ50nUC5H+6EcOY4DTjItFolCRit4Vh8jE1W3HYiky9r4kXFS4rH
3W0S2h99r+QLbfJoAy/jES4SaCyJDfZFB9NrXa3If5AhqPevRWnPxGK0Sx3PBSPCvOJCyNJV0Qj4
7JElnlDPXcOMrWvDq0671lUGXiswDZOrcyzKfGjlw+zuV8vJ3k7BNy9tmX2opW1hYR06t1js7AOH
hup2MDNx+6cGGGhX66SqCkyasPIb+Vgt1gdd7fXqrzO1XDXbEWbwUPp6PcfhVRWBw1PEmx67ODft
dCiwlQIKwWCudBX6sdXy7z9mh/z7+yOObYFh5/nUMf2r37JT9C7vqaJHN/KPKa6JQwVxwJ1btdjk
mpiVYrpd60Nr4XuDYoKYVSnhC5hDWs+910KcPjJ+hHgbYVZE4XILHZ2YFvGDUYdsaXemu+0cPhy8
DEpBjIKndoFjO+HPNBSNEoiKBRqfdoaraZyb58XNmudkfZ2nqB0BX02cWUzkAPgaMABhlOQ7Fhe4
dxQGvEttkTznLf/BGxr+MIqnOKH1ZwORaYiApSPsHQq1ZAkmF3//YjEhuP5mLeJZ/nRp+jDuY+60
nXLh1yxing8VQDBHt3zukiS9wetBueUx1MV5gSXftBrDwKsK9h2MYAj34ksUUfhcl0X7wgas+Xlm
CsQyUAdBOoRsT7mJde4whzx26oh3HdOHi5xTsTTfWkc9hCBeYH8NXsbgRGI6YVjPoGnEa+m69Qob
Seyl7TJAwyc7YzBAZ3gtCfc5xGVvGewWgjwjP2FsIldpCj/zWeJ445ZFatwSWY54+ynsbu1OdR3U
B0xcGRw/G+xSkPxXF0halRnQfEhss7DC3XIayKvB3Z35fSQWuPxIwNq23uVVc1MS17i1wJsC/Lsh
HPOHvFsAYRtmiyqzsEUWugcP67BQBhJAKfm9XAMUWQenlH4sYe4WgUiix9E5Vhmu88ZQOH1DwKUH
3+5ghl23KJKRzyxG4A0+HXTDKUdC3iugZVgvz83nHF2qygifnMndVVxX/aHJtlXvbvSYOqQPooon
F3E3MhdFORjBn/rqGF5qVADqDSRzp49Wdb21afr0k3kmhVNH44AsUUU7omAzjU18+RhHoQySIWl/
QMTC41n7CXFLEjgwytxJKIobYqZMwBexnWgOAeTswDGVPYNTdUg6eKkAuxKWRXOYxOIW4CrKmV+o
5hClxMxWPr6JNdQEn8K+aeytMXZkH1vbU02l8pPz+K30eQomj91j2zMZb+sCUoxhN/AjN+Fe5BPD
vI+HOsU6llM8wheumwk4YTxTt4XBUeWrg+F07nI0wmbV5jbZV8Qa1wO2dXcwLXU31Bv8TSFktkvc
ZJpkiB+R3bUBDCnk9nzA/j7UcONsMIHd+KcFl38i1+e6LoHAgg14XdSdrprPMQpJY7xMTaPlNExE
cG66Hugi9aJ40etUvO52HvDik5+K56aLz3v+qBdnuSgm+u/VXS9OeJFwUdRjnc+SVor/+qrOwYtT
X/S8+LP++IHOI0Ock23+fnsltnN9e7WpRwme/RD/McF6uXrw+9EAk+SK8mMNN2RIgUFOrvWG+1Bm
gE86UXPr9+2wq4X6GN3mw3Ep+Qk9SUl/yiz5aFiUvBQh1idCWqe3fWn6azczw/XA6uTWZDAdd+FD
99Kjq8VwhXpuSdahyT4Mx27frNh3500T+5uy8uzXzl+2rmzfRC/jjd+V7UJnpWJ4anpb4K3QhvWb
jbeJbHCHm4jG2PCQpgJ6mRfz3C/yxwzGYTdF0R7r3s8eSTJkjyUzF81gREddc4UpsBpO2k07ZfhG
rVYelr/muoOhJOTlZX3Ug+kOnjMBKaEMAdV2vEpOgC7TkdVNBgqErfD71yENwLLiIp/3kpkX8Crd
YEAfY+rA+GocI0hqO056HHmSHlNhzgc4u8LFhQ3RrEzTu0QA66kbRdumxyyC6rZpYyELc1mkGH4S
BjaoL6tkatY5rteBGBT66ZLUaoywpKOw8xSySRUZOfp0NgMNnvmknZ3GYXgxXYexhBrIlKNPOJpV
uAW7+vX0aWLVFIc6q0AZaoe7X1KpacrWtCixJ1TJLty1NlRM4f97U0w1HTof/hQ79f3qBlJHuHOZ
CHeEm+ZSuoYXJML2n7jsZrQooBEzMLIxoe4wb0ZveOUjkE8SnNeDTiti6BBM8TgzyQYC2bgksmF7
xklpFNUJEEU9PIVto/+mWyHe17hLL+QpeKrFi+T2J16NyTFv4cxqUdnONHdsihPAFP8Uz5roj/HQ
g2a0BY/cmZZQ02JqJuFQ547S25OiGzQewFTpignDHMK2aEwrf61iJoFhnuparM3IAEii8F04xbw4
lthbqPgcJLVPWF4Yr3lP9nBzkj8MQ91AVrJ/zRIBcUCnAWKwZjFmQk6zzHlpPkaDnQYQTMSs2rbf
W957T75oZVCFnf/RMz4f6njyL6hjOJJw/1vk48GnsjF9FFixXVShtA+NWUPirQuHte8zfpsAsTtn
eD3fZF71muVAe8L2090lk26SLukYiyTod71J8GT9p8HN7ALLdlOXU1Fn6vrFOCO8dt3RLeYXiVUJ
1CoAP7NEz/ziaRJY1SHmg7qoD00O26FUuuCMmVUez2uTvkCdroEBsHK2Q8ucLS+Fu9XVVMIWBpPJ
f+qJYaHeTUmnzK8+sW7RwXOzrjZOg7XK+q22cn9tTTO2UDkfaZXlt3rC9slFmL1wrCve+n72oWN2
T2D/yuthrmd8JGXjHC8bxmk6yNAf+gPZr/6jS3OsfA7FbShTbCQcqAsnByj92hxa7BEYqvpATcfC
k7WMftXTieuQFxJB3V5cZZ57XjWfG/QQunoeVslwnP39SYRZ0vWTiDBArhyT+BazTft6CuVDohQQ
gaQ7xjwq8VpYuh1WCEX5XdgQxp/k6geSPzaZ57+oMh3niXIM2DHZKzzAIhBucaCsfJdQVth4wv4V
0nGnBh+itvt8ftUg2iLaYmXt/irOIPV/CzOH+eBDmFuP0XBzQWJ7DZSQCbQFUP5hHhavcB1tlz2A
YitdTb3hxbdq/46SpL3PPfMm9qvytYsBrVAiUwtdLeG7HjC8ItzYbdQ94dYJ31mk1fAz2I5tCk2m
0SlfywFs2rQo3J1udZJZQXzvpWnjFuJ18apLcAHnc86GY8KTZDXYIyThQUQ2d0nW3UBQs7jLYHt6
OrSwUQlcq+3XpSuFH2RW728g2vddp5xisUffWVXw7amawhhrDRpCE4hprPOAwmkPXinTtcXMR965
wLLFxj13aXVo0kIAIiS8N4NjebvwwEzHhsB4TBPnG7Fj9haBcjH3wPPY9gq3IwY9glIp7w1SHc6S
hc0SGJ1+dl5paCJYDOvlhUhgDuRaqlvp6rlBJ+vWDttlK91wNQDmkVmQJRxr9Zhxb7itbpqJQ4Xv
2Nq3E/lcV0+lrnAB4Tfl4hzTDfWUp0v6MIhhWNvQia8XKSQN7/tElfdG78tNOC2OsHaEpNnQ9t2s
MjN7dao7WTdjObx3dDaQwd1aZnfQHYKTCsDLEPzzCIA3TZzvrKhy1qdq11C5r1iKFp2k67rkhwKz
P1bC+8MrJ3HBaYxTZmy1al0WsQp8YhmLMBb96+B4K42CSpVlB2XcxceyTLqtSswq6HxIG+DlAv/B
xPBuILRrYVkrtWGNmvLvbBCrWIAvgM3halUDcbT2h1w8y0rtdYLqogyUUbjSnXtyM0oewExJAhlB
v7Uj8U+rrl/zToSvoegqKDo55L7yIHoEZEd3IA2rNiaLxAaLr/RAM0UWDZj0D50HvSSnL8s3PtTP
Zce7n8R/7JU9rmScsA2QnHOnVflrFQEVpIpqXIHzVL+m2N91mNl+6zDhm5vSynZmXFnAimFRusra
b4NUJDCBqp1lZtTN8PzFe9oEbWuSIrbnjA7JjV9B5A+g8y3vhJ/vsPjQVD22Cac2XpeRPW/ocOcx
4L2dGIRxGKUYPrZ6eIbNPuNWwc7xWwfbo1lP7PamtiHtWmeAJGOZwP7mwVY7D23jUYDmtemUzJeO
4ZvvXrI3nNr+ljDgZMJmlgNLCS0R/K5OYsFel0SLyhZ1EIPQ397pFtHB2vDdDatkl8Y18rs8d9dE
WZio4/E765tw28NmZGUN4INjddurtyM8UetPM4ZelwENvFlrpQ049K1wH3S7y7C9ErRudlerLAoy
bB+7A8fueuI4j2auPgvBBHxLhPsIdOQwKyKWbk6N2A5fAIrjLyBl7z5ahGWbvK76mT8lO9yQBzVY
eNKh5tEqvXdBCtY9dQggmr+fifm42+uxzP93Jj0ah57a/zvTKUEAV/X1N8FO4tMBeUcQ11zaBRzS
6HQwgOc8lUKIfkGgbarrw6l+TlIgNF2ky3HWjjW/iOheF1mQJpvFpnRTOLw6jy6Apws5mQhiagMq
Rho9w7w42v4eF5wYTwPe2P4Ur6F4tiVFnC+sKvrAJWoEsVtC75qFGDU0XmWDeZ5f82GfTHHoUcHn
sOZvUFQZ/xSPx264rwGLO+W3mL5Y2FkGBtGMaTTL8E4ecBMo3BZWd5DosCOxtCjc6U91q2/bfdvn
eLjpYqT11ZtBgAEni6WOkTwVv5qFcjGIU3HoYPLLfqcGna4PFQmrRQkLBXBBodiuY6ccLcB+OmOm
4m/wCU1Xp8+iMyunhPihBUrNKq/D+xOeCk+mGq7O20qjr3RMH8SE1TpXL2KCr6LeqDcZJN+hMPVe
y6TCXM2vXxlMGBQmieAOlfQGdz4Z6DhtMrJgdpmsM7NqXv3Kw4waDIemqTs4EybfsK3QvEob4JTQ
ouFSdyo79SqG0YXznl3cW6N7W7Q1B0miyZcyEWqnD3AQH9c9fhK6FpfY707bDBD3AZaPwF4XCOgo
9ElQZz351VEH89KHakxnpPNTJx1kpIaarh4PT/Fi5WDVEKYUORPvlrKKW6fuLayxwpEBBF8SLTpo
282EmWewqULz+YApnI+5Wl1AxL+m0SKSnTVPmqIDEbp2okWP1dyZhArdPJw2b1NAXVcly/cMYB66
8OEstyXQe6cL3QzGHjhgxnW0E0X0qBN0BzZ4BsChqlmEje+sJonHo+nRn9AgHt6FiKqZORrNQTPF
27yS8x7wobkbs+p2HLz30mmNZ8Ac+ZbVEOrW1QYc2gUwGSCMwJ7puSUg/4aSgo87JTtK3HZ+nh1H
xf0nGO85U5IeMI+cd13TAzpm7s501QYI4jSgrhoFJJjgiBnoQXVoGlSCVnSEab3/lNMbfebfP2Xv
461ND3r1KXUVpmfJxac0Cdg2wIaeBqRYLi6L6OX3T8ljFc5SnnXwZsD0PMmbjz4Vaqln7HqOr+O6
9B+xobzueu6Pey7U+R3HWBi+HMH8Bvy/tUrAQdsB7KUxojtRDtgF+Wo1RD9ZDWWJMZ/RvCvees+l
m7IOvXmZViX89YqfwAzhaczH8S4psF0BKcG3ohVwxYZHOuyTUV3j1viraxcmmJ9OXTEd+Om0YriD
iEy/gcBcscYXYG3PBwVg9rYoO8dd6CB+klDl1cW4MWUFG4Z/8i0LOKqwGV6I2XECmnM98w2oX8HX
DnCcPJCWAZ2OSVA+rfEz2OPuDwVYiLRGy0iAs1OOfr4acq+6Be0yX0dDjGsihj3hydeoKLNy3Qsw
0+OJgDsogRY5OM0alIL0V1D3nlyQigTMPtyMk+CUqK2Rht5TIADHsGrrsbhVpPZR5EX50rc9oMLY
uuOu5S4Sk4oNlOUv4okCJA0YF7Fxp7jCHBaT3vFdTHGd37q83AIvxIJ0Yvo3AJFz2yAb2CJFBx3K
J7mAEbc7QBV+S9ENJIVELREN3hwg2BxDX3YOuUxrBdi9O2eJxeZ4F2rumpg0d+CK1odJ3Cr0OWxw
dQNrIO+MnQ5zLUgNYS9uiWru1bDO4kOxbzKZ4Qk1FbuigaqEmyxOMTrmaC7xtc4vMuNw3GMhX611
s1QuKBxT5+vsjol2Rl2Zz6Mc+3SBbr8o6k66uyWxNTTa36nROADljeOMqrFd66ryxgJr8Y4Z6Gou
XechYu+u5zT3V/l4m3YezM77lY8Fez4DI6Ks+UrBJHYj/FHdRik1oIMY30riq1sd0gdGgURmIMkE
55hOUTYM5DmkdOa64dwNd8cwwGXrL8+xbBp0yK2ntmPJ9jxSM0jz1gb5HL6g0c15oIq7bM+LbnEO
6VLkEQF/T/J5HlrHYTafLpVVNTNdVRxwSNiI4HY8Ds54GkW36BOSbsJ3NLRd65geS3/CYuQbL7Vh
TfP1JTAzM25izL6+IjpTuJAY4XS8+Kb00AaU/FfYOVGg04PYalaRv00yAQQXWBjfXGVtup7DKgq6
L7O2jtQnLwweEAP7hZYHY0QPKKm7mIG10dcGJKo62u9ruymXsZ0Chc36Eu7HcAo2W3Jf1mMfBeBp
gybFodjgYs8xKdxX0DhHbClZzrFLpL10ew/+fkUHT4qhaFYGsDt3Q5XyeY6pllXQYZV1UM6ndp9Y
gS7WQ7ZyYZa8u4ilU84I6UuzyOlOp1WTXouOY9m7WJpQgcasUs18Fg/PttOMQVbUxpslnPdwaKwP
ldRb6Y0qCrAQgfWnksIqMvrZYOMLyhNdvA2hPvoRdvm7j4nbewNNLFAFYvumAkHTnJjQnpEXgJ7w
Nmg0j1kHU73cbpk3RqrKrVeCcO1Mh1aazn+IA3jW9fITBR2PUgs/I9sm/9oIcZ04UtRLmyMrjSct
56rlWutJvlWXBI8SuNyPDrYTJkw0ePG7c96fYue+Pk2rXZgB4y8/tavqwKrw8FXrppqRZp/anlW3
TbUM3sdw/2pw2gICwDagifORdWRZTeK/fm62e0D5PpSW7gVhdy1bi9xSyGPPGiszFy4cRNg+Gktv
UU8f/gITc0a9nILcisxZahXGIgndFqLnRgrPbs85Kio/oa9sHWHxlgZ42yn2I9ZYFnDVjZ86G4+f
psYjNn5vU8P8UWRtESQldCdMWvFlndjhLsoy9h+Lhe61dCc2rbBfBSsxx3J8y2VXu1YQceCJUXfF
sQbXEt6AAHebD3VnvcMJPftImPmm2t56dPB3rPq8S9ZWFvePf0vA3CG5GU1S7vMesG/smbf4YeLB
qi0H9eOS0Abcq5Q1y3OsxFbypijbu8wFhSDPJBjyPCFPOaZyQQbpT7AQbftUPbdCfMcNsDE7Lcc1
d4axH6iR3HNuJveM2eEmi50CXF9UdUNIlTs3TY8szjGjl99JU5Y7HQqbKgKcdIYtAiyE+7nj7PqB
u5DhQik0FYLtV/3cXNXNfZzHoF1AEX739wVdSv6F3HAA2XBdx4Pakg/nzqt/UtzQJLFU2d2lJlZp
7UnuomgBBghlCWm61kwZtqj5Om4IfkhlCzuac3MoVEyChtfWHksXc7iIsSVQPf18SMzuIe5dcT9a
b1iz6h7aMO/A27SAtKnSbq2rljU4O7v2IcUytbqQen6AKidUGmP/oHulsmDLpDafsdGUBDok8yy7
t51XXdHnGWuYW59HjfFonQt4U89jgQtFNk3ZBDUmVntAdqq9LiVTi5+l94mThitdO+XpLrqu87y+
eJdxV+Eua4zLQkDHrMDKzZtNKOBion7BbmK7rTNzxL4Xs94iY/xwrEocSRmXt6PC4gTtW+stGXoy
qyDsvQOJWTylJF/rcfSwJsDrq7B78vJtb6eGWiYKUstjQvO9YWAvDD7hmxriQNZBx/QhxwQPT4KJ
JT0ln/rpFt05l8Sog6l3nvotXPCmYYsk99bKg1vfKAY4lWGtcJRNG2B5zbgzqtaB3z3+i7qBZd8j
Bdy/zet4SXKHbHyakIc/dKwt4uycscHqf0H6d7//8LkfOKXiNxrUX06ay0A6+OveAxL9DPTXDZD5
hIifwK/1quH3QXSj67fh9SAVcdKdZOk7wURtAL/vpVWgduBlGgta08vxFO+meD/F2W/xcz5ASRf5
dk/Nl0Jhk8fwhLEQk9/7H8Z3MxrjY2fYV3ccGA9HNF/hngD/8xh3xaVWoTi5D08tMe3HjVaYSJsO
upgtwVJ6tKcxK17qIR6XgyD2Jo+L+D6LSB3wwck+vjJ8DxwnnRFiIec+t6A9rTMgurTHquJfxpAk
mUeD2CdwW9/oWySA/rCjmyYc2ZA/A9rubXrL6OLFVBVT2qCNWr9SLmL6pvrV7eTgyjATX4R4j4JY
uuPE6fxkkQS/v2KeAJG/iLSFkjDK7Lak91qOQjsmtXzI7sIpLZ7SRDM4B2gURZAGSfwROKdmvBml
3xgPZe5GaxCEfcyuVGFs2e8HyrwDIFL16hynOSBAUJWKQNwHCXfrlgJ6gPU2rkA/DrRepQYvhhPp
3dXamDqo67rE5KEfO/cAB4+QWOlNpRxyk+BdD7I/fkTnnl2lcx3UBwC+0AIbBaer0psogWSQjmPv
GgpCUwdBunXXcpz9axtez8mtkTjYGAXOogpOZR3OHCMDcKH3Fn+fw48FVA6rDszv2BITPWWs2rki
pouta1460A1EvTQ6+LTZoREAhw2FV1YdwJzuhkAxgy3sVMJhRdd1UzeO1UGXcC9sd8wfZly36gZI
GP9q1VWQZ+4rNwQOMYWEKp9++NMhJ91Efwt7cwbyRDjXQeJKftMVPg5J0OM1Efd/RwQ8wavXDKgq
iPJh9UzbIFiK5qBsymalq2ZdDjsbP9kghnXAfUgOYSiaCspKYJ6fD1icL+d56KSzyPhqbkQDdno5
+QrpTF0/lRQ89AI8Ux6NLqpWPlTXtiPAK5bEGrsH5f6I7M2xsfG+wSvI5E9FLObJuSwtNbNh8Qn+
zbm9ksTelwBoB0XYmYuLdiDg/ukvBb/34jFfXzTrjhd17EIGPSSNd8LRFJ/pFOCj26cPo88IC592
G/kUu65fQ58+ZQf90pXXu29XPXS10H8INjSjhZ1X0WysIbhPiGsH0Ju2bvWBmG2IFW4Kw4TCPoV0
PPXsaFNmmOucG6opxW1quVASHFtmKuqCA4Ogl/uA0I4dMG7TyKDWlMHf3168fwGiXQZfaRis2q5L
TesanD8IN7VrIInuoP4Amhec2W6JI+t177AeE0kXjhq58ucprZPnzAe4QwBi+iOCDxUQ/z/Hrn3B
VCN6ta1IzPsWd8CIxOlMpNgaomMjDskkyTgQ6EnX/rM5sOamHTz8KKew09MEfJpRLnVVd+I/fklH
1psSdIKn0St3DRfeXQUcwLmm2+IOMrdTm2SwfsdLFeDw2Km41Qc447zhtaDbcCLdbdhkww7LzRCl
ho4B9mxaSMW7kJ1LrSb5lPIHiCHFd2ug/szLi/GGK38EhYqMi9YLjRdcz/vOZ8mnEVUfsWm4jy0Z
H0c3zocjGE79xrFGqD5y1s5CllkAvitz7+e+ub+qQqxMrf/+L7SvJwnU9RjmBoy4wNtQW6vBXSCH
Q2vAJY73iscBTGCoJ1v7uO8hbU/6Ydn6Cuy4gZdvZkMWUW5aT247ij1MSfqZ0SHNm6BIApizw+ib
BOIW1t4p1MYbMrv8bkYV3mUHkMa8gcw72tlPGd1DerR+A8Zhi22U4skfeL8VuQsLFWWx/7g+Lft6
vooZEDDR8LyAlIzlE/NKyw42om4kwzZ69IpqQWBL3zLCodKRNw+RSdZYJPVeWqj5bO2WAjEE97SX
CFqk8wZuB1vdyhnf8GosH4Ya7BgT7FCdValGrccQ0k+PLeSg7mqiMli+5+3c5Gb8nXgqkBmlb56M
yiV4JfVmiACdNXj5rBOkiSUSAqOgO8i2Z/NGQOK8GFJMYDJ5T5ib39cijtaeNOXsHMPCQjJzzQ7u
sFOKbhi7ZOZTS9zZIq5WsVdbcBEDEhf66R86QYp8hOyCtAI/5vXeZyW3lwA8DEsI38YBbkh9E0Bv
5wXqsABV5cx9g3TbAq+92AIzobru2fAPcaqRPbsmdCKmeN5RtWB+026GzBHbMh7A2x626fTDHJVM
cDlgMUVXPavKl/5YiJXWSi2jGqp0LsRO4CfjPgPo6uAB/TICir2z8ceGQ/od7IGoWMSExkE4yUVy
N/zo/TTHNKy+4xaEwBzIFAVFkZqPtTLYvJNjdVuBJrYyYs/ftoqrXYRlgpWX8ezOSo1dZAMHFFVl
su/HeWs63b516x6u9SiBcPOrpGOgemLpnNrQdPazBhRlyGD//UcHw9SrdRQKCUpGJmaTiRunp9sv
fnX1IJpRyix+BMwj2+XCsQ+woVwX2hFGV8cEInNxCAOYME/IIaubdTZk9TEFvPw2iuQsinh3JzM2
LKSk3V2U4n+mSzp20Vq78HSqOjZr7Mx/ELJZ0Al7BR33ca9ggBzYU7WGkMmq5lWy1K1tPRaz0oOW
nW4dzXaXZTS7B/cJAIKROqsws7Y1t62birrxg0j7dF3Itpu5pI0f4iof927JvodlHojOzJ7CtnKP
wor22EAxnmG4E+9T+AsHuiqcul3ZEOta6GqF7SLgxLna6GrM+x9lblAIQqPrNCIsGdj2RMLpYdk+
HOHQGzYbGU4ickW70E8E4F/TGXMU27n6CuvrWe/m2VM/cu+2qdxvOssdasyup06O1QQKdkXNpvZ6
mh4AXnnIKWQqoxDaofDbKreYR8Edx7Llq4WfPxkryOSYNkBOWM0kjHnFq1QAZZlhXy9N1oFz5WBu
sgO3x9lZHccCQ61kATUUKLqGlp/F83O7zK0POykSvBv7XbVrImdFpxe/dPqv+9yrjl7KvlmZB8OS
r1A4ON/AFMTrtZbFyQ37VNWddNpXaBwo+BJ683zMGWRVi27cFLD9AuMDZ9DJKsrBiR4nM+HphJJS
Z9lC+QZeSRJy/qz79A2nDMY6jZ5MoJ0WwMxVhzaK2y120IYVDBTyYxVOftqUs7e0FTcsK6yf4LEC
gBXnH2kWqsDLjBCq/1hGo5jnAFs0iF2O2/RSAThx73gl4DG4fr+J0tmkCfVeYjff4r9MD3EjnENb
eChN1cHMvQDzaH+hY25Ul5hq9RZemNnCVcR6dYekxLp4QiYZ1v5++FmE2EuHyYfzCSmzmSK9+60q
HRvCP3S4JXHGt/hw8DHFHvujzs3jpAxKz4ZoU0+rvTkdioq1TdAZLZYzcDOqEjNZ6dopRQHV0OdR
OhxDBh836EDayyEj7Vz/UvTvw26ymVmV7A6iAOWx0dcbLE3Ur6kauMqLUInucJ6rGcSvlmCF9jM9
ayvHm6R3yKIFquAlLuFqMV2MNMXcyvYNCVeAYtgYdcHmNi7XfMWislqezuM43NzAjx4GLxHY7w20
/uZRKdR9hr09apSP+kkt6FvBsnMF8i7lo35xQppugZNevXezbPrBcN979417SPBAMLmO4UYxqPIn
pZhgK2g6+F7+7GRt+82pANQO00S8ifC5tfdnQ3U3hLrLkFXh0iqR07eJepYWb+fSsezbXo1YnoRb
+BYub/yAvQC24F3YPLSyDgPY7fBv9f9I+5LlyHFl2X+5e5pxJri4m2TOg2aVSr2h1UiQ4DyAw9c/
R1AlqvJU3+5jbwNDBAJgSkqRBMLDHUfj6ttVylTcl+p4kacZOPB+WaMujkXm65DMmPB0UKeWJqjP
NiyM+DpWpqW25MvAxFK+xvMEGUOpduxLNAXSlBRVl3FSDZseWcBjXnAwvqpeVMl6PSlyTDqGyBQj
5kJvOZ9KdPrJFZCJIz9LzTzAD2ivtB63dNn10aGPPP31p8/66XXQ+/hgVlm/0XhpvIq0up+sIn5s
WKxfQDsKThMVnNYRD5yxGC44GEsfcWO481U8FCqHDUtLsfJE5ADwjhQIN3kZTBMqYpvhk+bk7nfe
QNXDqKLoERBscyflWBxc7LXyQm9PWmKn0MuIvEuUAOFGPfL1yhcrH/XIFzMHwkZRcf8vYv/vNbW+
+nhFWk9LtE9Zxod1qWhW3Xjsb2Mons2WIlG1eWXuRQ7BNfJRA84nvjYUl8niw7nxnaV0CVFLMa2N
PC7Bo4rsy2APTyG2iXsAjaO9KazpKWv916avsm//GJACsAqigJWbm8l3nNgeeIWcFIi1gDEyPHE2
iyy86FGVr8ckab9o0HGUWpZ892rkMie8Zd3nRQ92lB5FF0NWxE9+htrsxuL2bRvqzsqoWwcbD2Qr
4ywvnnMeWbhd2gLq9jB1yPGuIWMrd0hWlM9ZGia4eafRlkbtzJ12juObaxp1QyipSBziBnkM+pAi
c0NkU/EoLPFOjf+5YURCfii+gjt5JcPM/Q7BQ5QOhMJ9LIDV3Q0gbzxQrC/Ase0Bq3sVWwK7/lip
WKlifb/y/qGo1L3eg+L43HIgO+UYjLm+o1+VPnatEes+78zH+dmGbPauTIS31Z2OP1WAG6zA3S5+
jMm3Kunrb6Dixy88t4v7QQCiD7BIv9erobpPqjYJvM5rv7H6r3kKSl5WzBHao5O1qC4dnOZo4dFx
Y0Pleh23dfIXk82eYrUxvx3xT/t1iKFfw2pWPxqD4exRF7oXhgFZA/DL6iAj/gIhjidpGPlTWKKm
x8c2cUN+E6J8qZF/6buR40mYy0Pne2dQ/fJTHw72Bvx6yZ1m1289ZK0guRxp8V0ubHszql4Uvham
BThGayYboq7Cd7db1Sj8ROrQsZ/MrIG4FcSD4x6nqxQ2cb37h9db//c9pWP4qJaCHImOraWlYwt2
VedrIo0MWYcC5TAA7yNl7x5RR+MeqWe89xZfi48ACrx8/6fYJWyZ/1/5AK5G2gCk76ShNwvz+Uo0
j2ySz+uS9GnM23B75acI8s3TyJ7F96i7jNMysyCfWkwKPQQt+q+LpKQGOCv1ddFXx0/aFlSruR6t
cyTHj+XvjcAbw7FvGEA0aqBtJgd7pvcYGgEtgHsY2ufFfTWLBshHPaCa7Wy12H87bwlhqFufRWrp
IFUw0WwS8EMGs1ytWzkr7qGIO6+zfyCANU2qWFas2lCi+/6//+NgXwRZT9ezcDZhGq5+XdFsD5PJ
Crv27nLDwnHusM6lk31P8jDCO31UgXo2dfaWr4v9EDrFg+kCp42aYtyjcHPLquz7OEkwbtoXAohG
bYJdQ93pdxnGbuKQc+AIgBxFPTlARmnyNpBqUI+gAQ7ZYeCDwv4OqYKpQcI2E/oBhEsNuKCyRke6
pfDunGHy7uwmZ3teozB48VV1q13icdoA/d5pK4qDDNnWNlPrQhY1HrR1VuZYGSg3CL07mp+CPWQz
8Y6tKcRSl7A6zZsvQT6Kk568jxQT8ZQaW6EZ7DGKuHbn1xwQ6cF6kcLw9kpxfk1movEpyL0hPJL5
n5NQ3dau8pR9WzhQodk3esK5S5M2PRee/Ax1BcCbwY+F41kc/1R4N1tXNjC0KFLwPosq6FHF9zqC
MAc14EO8ocMjK6y+AXPk3xVhlt0hK4ZaPXWoRLMVsw+qjy17XfvVeCkcDUDVvEyeLbxwrjIXkOse
clAgWLF/stq/d1uRvE6GBvrPzLDvoK9o72SVZceORW/Tce75Nn3y6odEZBeeI0MDCqR7Q/ej+yH2
0udEGJAthTtu5XhB/qlezRtfK3Z21YRCcBqtvcgG3bhZH2m0Ddt7S60hf60BFNAqjHvfAoWZCwIF
q9PX0pDARypiCLyLocQhq7zipq9KfGnsKlo7QFfsZrVO1EqB/w6k8MLLniB0lT0NAFyuhtFqz43V
oToTxZcom0jzLYWkOCo/ZbhVQckRwSBsaR8hVUwGxVdRgdNhs9YPIcmBNjbrt10yiPkcz5MgNfUb
YKer1DubWp4H9KfwnCgNIB2mnfupn57wkxzoD4y68miXJpXY0amgmm7r0r7hxXCk+pGZ+SJRmSZA
KNZLxQkP4xzqRy/0a6hVgFVBnJ5MamZqDJbbb1P7GkXq7tTIg+aIARXaaEyb58dqyg6d2725yN8r
U/AYv2+3BY+DjbN9lDtNO/pFGHkmkQREVQn9Supa4/c2eNzIogg7HO51NrQ3ZNH0LPbHeXomO3mo
sZ1Y+UxuJuYfs66AWG7XtLeigvpLxa3xc6kBaQA0eLp3VAEm9LhOecm6xwJlKbe8CqFnZIvpcwbV
rr8NiyouwDyI6bVaDduNdAxDfJO4FWXbAiWBJ6erKhYkYYnifwh4lxBJRffabuyYlyuaMHfxavEs
uhGy3mqR2UczRSkhCEfdD5PIdnMQTbngiBsd9zK50NgAHQTbei1ycI5qqGeWUI5w24IdB0PsFj/Y
siER2I5RG2RNmGwoDjlr5GJoHqpEhoulEhJYffBi+CmEbBv0H+sOOR1gM7AlXMeCFxA4GYZdGGbf
F2GEKsYREQhlwSCrXv1poO/0fFU1pjiSj5pm2FlZKu9nIwyT09+t00Xf2ymsXzxzwv+5phsnwcr6
UxPyNcAH1auCmO2FP2RbR5k4Z761Wy1+BDFAftPnoG/pR698XaYzvCU+QtlmF3X5j0x4I5D+0NAs
ox7Q+DETUO80kVpdbOpRjJoB3bRpS3HkF4brrkCCO657E9kFoYXhI/XastbmXv3eK7nghyl0wR4Y
iRxUMU21wxuK9YIvzo7EGF3fNANUveiXoZzYTTdBf52Oo53KPltdI4DjZtk8Eyzd1gsXT8MAViv1
6a9+jsWkUXN04/0AaoV0Ks0joOrm0Y9BYBgUdY4Xj1QgczjJMMbZHMZnpxPaGKJYQ0GGZ/ttwvsy
zEpAJTm034l0ixi+amTtV2YyNNuFiIuovK7Mjid3tgfxUA0VKkMH2h1qGlANzT0yO7OBWPEoL1f+
q1hb1RVxFDZuUWn1cT6rG3vvVLK965uxCITTW1BWEOGT1YQ7uo22XZjtWN2FW7rb+rkJTLDbPUG5
I7lkEE2b78LL9NjrwycUO+14+CVnxvBAmDcP7wVamT43Kpv1yyCkHAwBmNnzrzCgsD4PJdsAOoJS
fpt9Sr0xuzeASnnAMcAI0UAwc5BJTamNdcDaNFS53vaBfJg0uDjeAKwaebneDgNZxjj5T/inQu/5
I6qSxDkmv2fiqDy12nWEt3hQcAMtc66h+NvgHjjgnDeMynVkRpAjV6Y+xgpvxm6hMowQ8lGc3aS/
2Zn5EmIDfKIIWnReTi1/5ZuvBtoyVEGDi3M1oUZ+jzzJeKKmFhN4rhbbJN6rxdaM8S1yBJRzG7vT
Dxpc/PMKflgEOJb+gtwstA/zrn2Qbdw+jKjsWPmJUxzJ7HSvuLNRckwWNVATqnZXsyy3+UtwYPD1
VY8HOaAaIhY7F8myzThgx13lsXBuDKvfxtrQH7W2bscjMvAbkIuV94mbs0dVtIL0ivX8bpnSNWcL
1Pz4iT9ay9h/N6/oKh1ZJ80POt2MP3sQduSWfGkTI7uk3EPmWrkbYOs3qB+AwK8yncl/gNRfd4+d
k3xwRXuhKLy0sr3utBqSMIgCgVcMpACvkYmZl7b1Ur7YWvi2NMoZ00dTG4fT6GbtTa8ayAOH4LSA
7G8aVbqBN3P1JJesuSmgQVQZUXFQqn7mzm+R3qq95EIRc3AYpd1p9P1tPgFdvp7nVpOHw3YjhhYk
103gl6FzbxqaGaTdZOACam26ft57b5eer/B+QQrJ+hp4xsrSdnjt20VR5OKALovvK94/OqABQNEz
8/e+ETrr0Wjsl96SelBCEukIuT3rpQR7K02ClGh8n0sTXL6fXewL9kbr7T2GMn38RUd2kth4zw3+
Y3xkmqcJVanKGVHXrcwzAC/F25wl/HqN2c5D7gd2PAwBRdKa1LPSDDDpZfoy8v6p5gsuIdSbl6Xu
PF5Lrz3pKNj00xs/tLXdQkUXK2oCIq278tHAle99fqUYFCiCGsC/HyKWgBDYs6w7NpRlACKVaEem
CXTLXRG5BZKjwKaSjxojGfOL78d7ZPlA+Em+iJkH08zYefDwJVz5Rfq2FK1SGagAGcFn4fiFte04
SH1kxJN7WVUxqsuJqoABRWoYoIpRjZ+59glIgTmC/Erz5MZO8ctWk6ghfxx/q6bIuV3cMtbOdu8P
58VV6hDKBJAQNSJqeRoYuxwMSgkvd8t19bJy1lDQKzagoKiiwFKf15mAmVnWos+L/7pmtfhEnzin
JHbvlx9LFh5K9VqUTybtS1j26avZoTTP5BYSlMp0uzLQeT99MsrCPrXAdwVM+cu2ZStkhYaLg33G
U4klyC+mVuwq8DxtaTove5Arl94jCok8bMRce0V+1Om6gR3Z/aGU4Uqzhv5Ww3HiLWqx64CzKtuG
PYPvfaAF7ebKkJW2owGmRqlX9tazk0PBdYklf+wiLwLVpfOVHxJz4GvybxZ3NMXdpbOVjCA+xnxd
9VlwS4lOftXemIPZXUwL3D2glgBBc/OxIZ+npNZpgFnrLu/t059Ciz/MZCMQFR2rtsuySxgqtY3m
+qo98iG7mk+vV5e4MkeaS6tmSImtocDoAo2Kzz5MDTtyFN8MNphtgOhNVsTPQg3RtUzgL2jSYrxZ
/HqNEn4U2k74x9CHOyJnEUj7Xs/PbGR6QNOUgyHecM8cODOUyowi2vZG2q2icSxxJmLW7tl+b4Yo
qyQw88ZhADfDgQZo9hw927JCAVjbfyUVA23yrQecU5DBQW/22NROvTFRMbQhXzOU9kOazgHkybsJ
SiWmpm8o3sY9+aFCKbkSSij11sVGXbSroh2gqMdCsY8HlqxsvU5xP0MRS2U0ePsFhAIKeGgyFVdN
NRL4vVZuyde4wDBin4bJkZoMqSbYOE2NQWptYpe/aoC+tMNMnJbG/N2kAT+U4lQ17ueui5rt4lpm
GaGPchQVtvio97fL0YwlmObyFsJfXgfcaKPneOORUKQCi5XcdR6oebBrAD5BaqCaALN0HuROU983
uV3fgwLvzUcmDZCvrbeg0NrXsXeZoMN8NFRThBYURKhLjTUIsFrHVhUe5+4yNIfmXuRi0zeytwU+
RI1TV+/U8jQHd3Fz3+nNNnNsFKvhmYpvrWOdAfTCwRt1yzgGd04Va/d4Dy/BSxMDo8TsCKkw6qrw
aATBiYtE6TGBsogjU4wm2INszR7HD1SLR03LGdQKO7avTRcle+Sjuj2q6Ps9hPzk8iCxtDNi98HX
ODZB42Qgm14ZIN+FSb1CmdT7k/kvpllDZmTgYulfurB4lLll7Fts1m4Y67V1bejlM1B+uI9AYuqb
adV4ahT4IsokA0XEOHzVGHCtoyONp97xio3Rgb3b77ISamYN249ars8roRizfIbMYAOpmQJavhIP
F8jB2OeyHd4aUFWYm7jxxhX5aNQD2K1ck52rwBYsN6t6TJ2tDmVw1NYmng28TsXK9dAp6QvQr5FF
A7TE0JQxAn9ffHZqkN/eAw0EyQ9gK0x93ZaRfuZZJE9a8zPPUSGwIhc1elskYC/nW0PDDTsOS/1M
/jlOKBscYpjCkUH3wQt3JJ8DYcH4SJECxyghRg9Qb7fr7hi3HHtfFLb3R2zGwSHi5G27b6BOfAQ6
JbSgYzOqADX2H15ydFPnGScKWJZZ4nvotBoBRYIcXgQjQ0a7s/MG3C1+PTeyN2/aCVWcV34yUxxD
5dBOvSzx5HecpD0zuwuu/GRCIhYpqth6mC1Qia4KaUNIJMArfn7h2tQOIKUEkuugFaM8oTLvFtjH
fhcmpTwx1VDPqlEHvwXoovto0zikVm6bDgWFjh6XYUDhFEgLRsh3hsGyEI1AcMmHTMOviX4K6qEV
xcxdmkmRzPBA+uWl7fwECFvsWVHGf0OPgqnj9X5yexCvWAXgTOr54djaqbHGLOhDKBCHUScfozIT
O22sKoDEuHxMeTk9jPh+Zi7OC8mT4hUxthtwwCgTis3JGWj472QBNoOwskK6HS9JswUM77wgmTj7
H04ohPwsQyh4AcbEwR/A+ouTZzhMUw2Z1PQR2EeYChlQRtiv55EC/Cs0Mgi8D489dG2xsfy1xDJx
WXsZXS6wrDAM6lYwr62WoZhRXXpZQejG56G1jB2xBrEhBtUh3rIWRqArgiCiD6JYPoA/VcUuLppF
JvUojMz3WPLTkgL/dse3I1S3gwJAETdPOPUBjnFiHECc0D8Ndlg+el75lBNxyLu/MMbyUcV7pgNm
mIGjPtRFQt6diqAt7V3dYAuDpVrwqKFn96LDV1ozy9ViU2920vgyh8xptCpQwurgdnhfjAbcYbDe
1inVCA3PzsUmJ4ULazD2TDPnz7T4rz8Ofdp5GWfAf4XuWzbKABOjMtCHpglRHBMJMpnUAEcXhHql
HxYX9T7wKJPdJFZ1mmmUF3uZs1ArqwWbrncDTf+s4cb+yR/9TabnzqsnQ2tbaZmxIzOG6FlW2NZL
o2XR0WnBRED+0Uw/TXgPfWj0JIIKNXYV5M/zAoQqUOy6MM8wH3gRPZlO4r56DACJRj0resO4YWAx
uimnyLiJW/176eRyH+E+6AFvnRtHCyKoroqYfZ1rt6gczkfs/l3dhBLarxWSwAj59BZm56a+mVwN
Z2ZqLo4OkcOibos6gToxoFTf4zxuRdcF2m6EYlz3bUJa5qbTWzB+Ik/mnaXmxKcYrPGnUZglOIje
bXLmSYG3T+pSQ8NzJNnYUVRBEo8K/vFv11gWsiKcrFk6wPM5lNC7SRtXAqdiGwDfigDokBAs7D2q
PFzXfO1zvLKFjW5dhPCtEdQCXD/FUO+hiGoq7Av1KIR6cszeliKTmry8j81PVInZyuam5GN6ocrN
sjH5LWqPNjRGTYWn1z4fQeW5+Jqxc4OWc75bfL8vBNr9/mLk7g6INzCMCaSuAGA+9dIXJ1cidxNQ
t9PCsVhRl8ZZV4vT5AM654yZvx4zR8dBXv+x+a98SEi8zaVp7XEcQzz731f8F4uV0JjKADvDh6DV
dIb9d53LS+u13bbgMUrGROjet2HXrWJVzls1AnxXTv+SFXm3dUPdBEeXgfMvE8K3VtbzY9xE8kmE
Yb6NoC+7iWsHZhHFqD2uhhWN6qAfuvchxD6AA+aJGlCZH5B1SO4oXjdqQM1M7KVp0MFrwrxaI/z2
EGUhmOfyFqRPHogRTpMGYUvqLSYABB0EJuN4Qz7TM5uTrpocQsiiii/N6EBrXjUu9O6QQ38oWYvc
HLnqJF1h1+qeZ58U9QGlLtbRt0q83bEchVieEZ+IW/4DmfwANXRw3hzJXyiNkGWQ5ww0141vBDHo
QaPO418bMUKYN2ryW5YO1SVHEV2A+2X8FUxXmxyy55+7PMdz2hVgJWc4fuVivKEAL8aGiGaGQPLG
vl5dSsUSUEjIOjZ9+gXvosUNH3lxM6qeZxXj4S0VDPSPo63argPTCPE6qb/GGa/+IGACkXx39tPR
3022eCRLi+FqiUXqQ2A/sjKIrEmuPwyF7VDtkyJ5KFQimpokAlBzaBx3R8npZYB60qh/MFaL/Wwp
asF5lp6WN1bjfWk10c2DiXI5lTCgh4nUfeOOIx6aiX/MHa95ko7lKd5vdzNWsnkC5D5EWoiPKxpN
wWR/j1tNMPJ0agNgMG9YaSa3YV60T7ZbDYE1eGxPsbqTyl0FzPEaSUmcuVT8EAGWW62mhpsnEsC9
tnntpQcc/G9pdImbnBYPYnLOjV+CJcIV/BwWusBztZXFkykqVTECsXFV0nZZmgwENrPZ4bD1BG7R
OWLxX8dKsNpJYe8yG1+HP4X9i2vZLTKSYBuCGO7kDCt7quLNoufwRy2IRRviarhSK5hqBRrQSvo1
glIK+MIBgqGxXr8IpDPALOp6/rlpJKj6cwcZ/ybbQGbAhgLulIbnuQuqnPBMtjCgEafF/tFneHNe
0+S3cDb9gMyv2M0mrTgPq8nUMxi3giqqijUt6IVGedbB3eObfbFC5Y44tdh2FeBBw83a7JzkRE5D
jYwURE4aTp3ph1EIT1X84Pb/xyU+rDZ3KTaOcDNAPXO6hSbsJyp1qbjpo0S6ys68zbWHsmk+CVWR
LLPhj/4/xNM6xfs6qTXVhwoMneDYHtYq4/CMUiMHuaR+PfmRtViGsrJxmsdAKfJm/T4PyImrVZZ5
aizdaXU0LasuV1SjS6y6/mK9j9Fn8wAUkWaeRyteVmtLaN0qaSovRGlelZ061RhOniTbdoSix6BP
2Yl6rEsdlA68B0GdeASRwnRxacBrQJ2xWsJ1UBqhTHYo1qztm0thyW4rgCkAqjtrLuSj3tC4zYV6
zRjVJ63GRlBNcFVDPa+Cfvk8Ta+mkwXBnsPsW1ahXg0ddpxsoYDyamC5Bn0ML/ORtlcfYxmgGXTN
949R+6CMk2WH0qVJt49G41T6nroWdf3Ot4+onC3fvDTkSi0G2syp7aOXDoCqUdeZ9Bp8n6BOCIaC
DQFNZbXmQL9IrTIvqDNDrFBR64B2hed3kolsn9UjKMvHkkGTQzlR9QvqPg0MOCDiuiMXbsdvcWRS
Q6O8Bi0DM/lp8dOaPuuwptHk83waVbEZsmyncMJVyIX94a/rq9hQTh6D5sJb3DLfLf10bziGXNFV
l4H32MW/rClww96YSj9PW5nCrDc9VcqDvxtfgNwrN3IupA/VycAHe1RpkyEN14CNbPDjjCc77sYT
9WZzmKBDt4xoBli5jKrB7UhxXItKEV+rhsw/+Sikt8fnmUP7PfZqKpk0n5YTkdvtwKHmd8lBlFG6
0kA1hr2Xe2F5zQG54R+bD77ejw7cYnOEnUyQaIKoIO7N+O90LOexyAr9DszHG6repoaZhVjVcW6e
Zl8voS6FVxRUMIMpRyNlVtRlVkzLVP16fUFi0YReH6DhpqouEY8A+4Zfl/GyhD7lG7nMGGr2uud5
cZtD5HHnDnV3ZmZSH2JRhwcmNetkJK29Gw2QLkswHG8Kv+jvTWkCG5Bn3hOPGcg9WS8/F7aIwRKT
dF9HKW7asTd/tlBtNb1hAO6w/+RqSslTj7Kj0evDt0obvurM61/jCIfpOXgtQCno+QHHZ3jg5dhu
lo8F1J+iA/Kq+WOBwR7MmXb69rFAkM4APjRRwwSupkMmavfBNlQtfW+eoUvlPrSx5T5USpHLKFHR
mGa4bTtJZN5nyRONUVSC85GNAGndhgJowK6GNVhjkzuKiFAptdfsognoIuTjTv9sNiiKoXi8y7Lj
5AHLQGtQRIcKuZU7QEuSzLaD/GyM09XlKk7OonVYxBAoUx93NGrz3jcfkQwfUW4wghsDpMH8xRxD
7MMT/Z4rlgudg3dYhki045kPig+tyXbvEXYn0wCVZ/62Z6kERt2eahyfo56FegUkKQHrqLSATOTn
m3lgietQlvcP1EYG8OS/VVACH+wB9A+UsGVj0AVwCeMfKyh1H3TF2CDc1U4CBXIUmJss7VeSp+kX
yEvdTZBz/+lWIFSeEsaBE5zWpp/FP0JP/yyrVH9FtpGtKr+znrxaTutusuu7DExFAMijKE3wEbkm
yGsfTBaIKuF7AkACp7pKyjR+8eIkO6Xcjdbkr2soJxnCtW/Gmkvo26aPhPTRi9DbGI0JSSkcJmUu
RJJtyAW8+ijgbHFc+LWDBspaA6Aa/+9jcTskThzUaiAzpxPgYtOnHIyA2CvpRyMF2Q+AJC5SqW1+
62nWbaLl7hMbqvZJZkGqDPJIm59xnBveFo3nPPlx89D106qveP7k6lF6kxblI1mdcpmjuUZut77H
vSB76kUMRIbLzUNttfnTlKbtTked+5omeKIet8lYx6d0coqb1LZ6YIqdbOPi5d9a+5oobiBk0Aep
clrZ9KVg+c9G2DzrVhkIvFZylNpKb2t9bxI2yTlUKIV9KBXuyA4td59UJVvpCqlEDcU7+aTvW50D
y1SdSiMrHrIJhyojUoBO5gWoOkwANRY4llMExNSQGQlFQAz0BPaitYluLsefXdGh8lAFTmqARq/m
/a05L0XTaD3UQv/09R+dodjkoN9qOoV3NHzN/dAsPuTMXfA9/l8hNPdfxP2LEAbmlh02sOd/Ebtc
tpnw2F7N9u+f9GqZqj9Dgtk6egZYsUCV3J6oR41wTegLqoZ65CtH29+mTfa8uK6mLgNXUykOj3sc
ti4rOxHoXjzju4wTrshwq5MiMUE1HRrq/f/46tJfWxCWOFRe+x/LOVnqgq476TeGp/dB3XH/Lynx
1lMM4Y/O5dAYqYtXhtrztRy64dYejOyA22u5T/XYvcvH7ibrm7Nw5BaKPqDfiksgnytN0TPxvT9p
LrjsOL7vnfJgbI6ywn5bVmCGt1L3BD6yHOomzkMacfm1csYvI254f/k5h4hFF4oHvLUM2xAp+svS
eND5uzARxZfh9cq7mNTrtFQLetzG1oy3fFjRTA6po2H1Nh9kaPDbYLwNRNsYLhITPXc3IK5EmR1Y
7o5UZyTzBxcbhhfwOFZnHa+iAbkpitnsJ95w3bkWzfAiFoQWKimEKlxDsXK4lviL75ymLZ+1ASQC
ws78DbKWxbPhecauA9vEPLcp3Lc6NpoL+uzkBGEwCMOquYaPU6XQ9nDeoeaCCCPGjdH9K59y/5tt
OLcQXo1fhMPT7YQiyiNOuxjurnYJbhabfTPG7Rjl4lsnBzsoW+nclI0ORUyQt65x1hXgwTngsQo2
WV/HcwcHp/4d8oPZDWd8s7hCH37lqnOR3VAUDYZ6J9TDdzgsPq0DHNBP8RIB9Wr/juKyCk9l13Tz
gOJoOcWVf/IL92mZyhK3vOPJzhEMwlM48TRx3IJtyzBdpG/beOGb+maD9yPIZCgnNZ2W98O6rRwQ
8EK0ZD1WGe5RTPZ44ffSbnsdCX7VJ+76xn4ORHnEukZNzonibPDlXsxSt/fScVx1tN72xdrha45K
7c92IvHlNdsOYgn1+DkzoaeYxp04kelma98t+Gfd4t5pLMoOaMsS+h+1C5aRWIpj06NAGM/zAvWZ
oQBlEspWbXzsqB2tLzl4rwPX8bvbJbYqu7dYkP4ZLw03DjPJAjRTknWTQizdV6XuJtDwxwEAZHHR
x/I8sP5LDLFRSNqi8fL2rZGR9tGkUYqjkD+ZNEAhriacQ4wa3KED6QBI4EJxli42yiz/lCnm9BSH
vsicq25t6eJMEWk+gHkdMOHB88H0tNKYn9zz0EvWfs+iCzWuAFfc2rD0cmszCfxZM7bRrqxEeOCy
YUBUFZkD2KQAhaDZylPt1VUIOgh0WaUhQboMzXZZMHOje/isNDI7Kf6DjeLsDqnVCUkyw6wlyiKE
d+446sOsDJUeH5y+3XpnGtakCdEdHJG4O+aF5sEw/UdCG2ML0j5UHiqf6rAzNh0964HEv3Sovr1Q
SOT341lNsOjFYQmm0VHDG2peG8cFB96LCge9AiRbiVGEH6SjCSVOcbMgdJkUw6qSwJPWzA2Qzy9O
paqbWBrymVSA8adh1Pe9RYdeBwWnYkJxslphCUa249Tj9Xp35b9eNFNX/zAt1rNt2vfiLm/BoS+h
KVeio/WQmLNBO4C//NzhAzzvMWqo91zjJQOvlldtmbTZakZUyvpnImywJi3ywDRwBam8Ql6+z42g
qr4li0CbH1ZBch/wO2w5jBt70qojDgaGEzWlJYZTmlhv5lgAFCZKvrnyk0kTKPbKXFaqoQlSrWgY
irnBIDXobamLIQfxdgky/+RbQtxyDCLTLY6N+l9LOlCOJR4g82Tm6p9wlDEY5sieu0Nl/DSrVm7J
pw/mnjVxv+eyRC7VjUogIBrcBsmmHkguqtPf+kxw2py85z9FLhNry+82g+u0uG2gfmEpURAQmdi0
Sjj5aoDMxQcink2TRBZOLn6br4kED/BYrVKh/GheZZmLlFENhcKshbQm61MjAJQNCuPCaM5jGZpb
Kwx/kGtpQDPWnBeTeo6a0JQa36BcAJh2tcgysJhXcyegNUDYGaFYTi1Al12CyUfmMhBhJ7UCPV23
yfNKWyfd5B1r1JUejF7IrckriZeQ+uRIL/1WZ9iNgF2R3Xc55D5D5ndbbATli+mVp0ZV+VMEgPX9
/u0fyMihq/MOGCao8Iwa/lvAsCQA8RXumFDEBENuBK83oDtlp1BG/snHediJTA+iSGAjfB8Jcf53
6MHWtITQDGoAaM53hQ9RWxzXuoFpQEOjTXy8d4+GsUFNjvOCH+Vi2Wb8vfGHry1kMp44ilN2tpX3
hxE76PvUToHTVRG29qMDCPErjh7CwG1xUBP3TXg0IynXRc6z57H0tL3pG3ZAZgJaxlOTOCbovPX0
2RRQXh7L6DsN1mOf3jUMGSw104/a+LGzXFA3ttkzuQqwOacWWAQ0cKgLN3xycF55iVVdo10OeAvp
02zXqiJIlvnagRsCDPVqtM9AJeROMsBjEMpNCpkIAdhoK5GmXs8YxV52bzZBD8EA0yD5zP56Y8n0
GcBfVD2GZOKwH5ENxFHAr4oyrUGpg+aF3pZ81LjD/+Psy5bcxpVtv4gRJAiC5KuoeSipqmyX7RdG
t3c353nm19+FZLkgq937nHMfjAAyEyCtkkggh7X4Fakj/plGUZhV18LR7srQHhYiM5Dm+XcLDdj9
WQsxCFBociSX5/MqYkl+A0mAi0Ov8K9DH9enZQgvko88y+rdpmY93LnSxnIzwPiXhPdZ9/3blA7T
1wF1/8gzTT8VtW49zcmILCgpbwq92WhTM4MGAcPppxmooa2nsBu/w5vdn8pOxzYrqYqniPs412ex
eUxH60ByHiYRiGMS960B/+mpE3kCkMUCVLqyfja2bLbN+r5dgKNAOBx7CeDDF+CoOk4OJUDaXtwx
qV5zI9tRHW2PEkGATzXuUnRLa4QRa7ej5HU33ST2YpeHRwPFZ9jlFtlaQagIoxl2ed198X0OhxTB
pyyQr9Q1SuDZTMivD1NQv4BhcLxRA3ZpQPADSJon0y200JCYWxVIDlp4E+5MUU25QwFPBM/WTzuG
GPSV82USiS0L2Le1OzzZ5dydGxCTadHUHoF/151JhD8Jvv0OfgKx4+IBTmN4JOad3uZfaPRgp2Sk
oKUSrY+8vLXgXZXr8WAE5Q+pl66a43bJcgv/sFGXoctrcfqF1l7ui25RLRPan/LYrUIfuc5lrm+N
KL9FepVcQMHavrTxFF4mi996PUX5k2z8YKg2RVQ3GxoKYTUvWVjeLB68T2LId7uEgi2T6hgI0cLt
3dUgPfHUWNIdT70Sft6TAV41c9DYjuSBZsagJyOTEYzgy7wQ6CW/dD8mqRV9pwlX0+Bj9yeXvZtC
NspwoHXpEkkikGWUmbs72dIlcxTo4mbUzA6BdET8fQTtk/aA4zyqsczE9AwcPpch2HxMMEdBa8pY
Hw2Vloz/P+cCkshGrVuxZ0jV2YwUC4kllBFKGwCPKoULRDBBCadNg/oPlK5tFAKxUpB1KCeT7F8V
paykaGaAokUI1dWoQBuQiLmhMtLswlDsAuAu0WxqLdGPVpf3LyZchyhijaI/A0eLV8h2hnuiwfvZ
qsOPiWNq2H9ERdAuEwsUi9/Mxvmka7u4aLoLL1CCMcR2MKxp3E/hbmozkMPrAcLZKMXtkFEuu6wJ
/xOB9hw1hlKWuhpIx+USIDpGLWTU55vFcBF+LG7MQMntG7v26FrqqsouRzYrKvfx3ylmHZeSPp6d
GNy/OjC6nagxXR/Z/nHSl5skRsSwFomOwBIoRk4WqajLQmDvbFsAhEctoLmXIc1HwdGseWo9Meg4
9elFWW4E0nFXpFmEyqhHDu3pbhE3ijAJPqldAWfQngzvrkvmJNRBargdxvn7GCI6yGROGPW6CAFA
JWNIQZltlhxIpORq2Mv5avg7E5L9L+zoLuQVQWD8jytmZVAgYCyvZoE8weusMN6gjlS/iOxbjWqK
BfTZlDj6NDSAlgKmERccgFKrFDTJ5V+VROS6xsAe1HhgaEMtZ9gCySHmB4Lvo4bQ+uwPSD8lezCh
IUpc1qy0zWV+h7TyBQhQ2Sal1a1T3rt7VHyDIdSYX2oEDC66jhdjamrsG5jkQg9okdPFqWbtpemi
F5LPmVVtkqGuD1MWaADj35HYqYZ+b7eAe8qQK/ANIGynCCeGT0lg92d8E+GXp1XrbljBoxZcHfiI
nufYRGYTrgbnKipzhD2gEruO3lD0tNg7o9/uGnCtbQu5rA6cOkS/4i/J7Keol2/S9Vzg56xZJeAf
kzrbTmWkrZ3Jzl99XiNDnC+D0ciLV96Gw7rWKr4lgxBbxCtK1PYNn4tXEiUM3BJ5pzl7GhpxMpxt
U3yjETW5pPtwUK5zoiXn2XQOhQXEUdIW41DdygI7yNT9ljuAlJ4JhCVsAEYPNpZyu4ztCIVoGauB
sMpyRCXaErsWuJ6eCWOlBf5yMtrhlcBWAglCDJBVBdMiFxf6NB9JT/IkAeGOTCTekmxBeJEXYcj6
8ZSMLoTH4zqFs9QqUdGQ+LN/AlyQf6Jha8ySO5xaUi164SYbrdZnYEb8nPMwkYbMbKedbgWf+nZC
NFE24J+z4KxBGgvgNJqNAGDxuyzgMTC0F70pk7Y7rX2jiXrocpRjkR78J9PK1Tp33WQDPzp4syzN
jOr+Y4azSA7sMnRJQzZuAdjMRXinv+tG4KcxPbWUA7Iu1AGIt1DnzlqESEutsyuvxxQ5nXZ6mWVD
PTUEcTUH4B1yl8iu7IU5rKgbAunM0f3suCg0f99XIA1Ry6lFqIdEP/ANdMlVj1NQm8trRc4rC9z8
/GD5cE2yV8tSLwbC7piDJ545op1XjTvZyBoZ+B5x3880snhhXwZL54g8ZuPfvsBex0777t2Y1A7w
N2nGYlwn0wW7QMA0tC9IJSlXFLxNdevSVanzJQ8tvtXDrjuQRRmAZIbOsh8WPJ/41i7YvQWdh7Ed
uMQxtx/X0DXET61xRz771GZibdd6c6AheNDWBp+bz1UQWxchIbtJDv4ngRp8B4DH8ryhg2j9wayX
cpfD8f9vZlyuRtNptV8vOoxBu1wU2IDvF1X3RovLi5JZrSGoYDrgRUiadFz5RjE9x5MRAsi1xI/U
quw323IPbZRk8JbDCTimLmiiPyxECuymKgucNSUq1ywHEoWAc09lII8MXnLQaQMHUlLRUOMD6VzP
zflGs6YRNCuDHn9VBhk+qv9hoZGlqA1vAf1nMWc+ZLousfnAgyZk0yVe2NvNK0n6Mcs9TQNCJLGg
KXsiPiMTo1js+9Y4hUE675O5ayW9iblu8D/4oy/+oO+KQCaJF4HQ9+lfDLRMm7yQ1+8GAgfuAjgw
bjUgcQAhgRfTAnBOC3jWH4UzH0VTa29OMGubxCqMo54X9W3OQIRKFqAe8KYu8V/AXHxLzTg+lybQ
j+iO6b+ixcWuxwb5RiJk4ILQHBk+29AHpVKA+P/GTlBJ69sZP4Ud4NWBb/lzTEJqTGvwgYDcGSsl
o57WyinU/d080IJY2E2CWBKAAuDuRAYK+9sdm3pPlFsL75ak5XIzLT5kYvhKIuT7ykC97ZtPtmH9
jZNCvSeiroWzKyjzhIxZCioYbHGCLT21QV+BZ756st+Nixo013H0RC+I5RHfZPY/XxADA12WNbjH
0jA9II+HTyqtS0xJiCJU2wSIg/YzL0zaASMrQFWClNUFmAwRcqvw9vc6vCn1p8YHr0Ushmhr1GEJ
CG27Sy65O26DoW+OiyxuUXnfgJFxSIC1sMiQj51uNRyFkTJm3v47fDZioBLU8Rd0ONd0DF03bddm
uu4+4rrzsAWA1dgG175HYmJua/0qKZATljGRbVrp98/MQNO2AmimeHG4zLO1CRBUoPsbkAjGtPPS
Jb3FOdIgQ6v3FqHLsG0fNScvqCx5R2kClBKgcgX+NXWgG6xojVhu4qkZDwssqQgPa7k16HG5E14C
1O7jTT1n3x563Ozzb2ED13cO6oBHbVPlr2OUp1umhdpJm7mP9JGy7reVJDshYamVSD9IghVplZyG
1HBjvDZVxm5sAkNlMn8fKjfc8VaYO0tznW8238D7Y62msMExjJeoZZapY5Q/FuYvAHUxXkhiCmwF
AQoM95w0yBywHiZhZq4oN22QxCO86/6ypiACbGZaAvZ21G1PQwB4Q8Iqq6MrMD+jK8KHxi5Eyiwe
xJAt1mmdRhe96TySja4LZ1SaAA4IWTRP1KCmmnszYPw3SI8p2Qru/ncNCi/hMrW700wKstbdZjok
Rf26yPCnm55oBnxovodCMHv9uIwDWIQ0SZAJE1ZgEtXKZg845eCpd8v3psbBzu8aBF4hiQIcSRGB
RleeS1fSsbcuy/AQJsiVx8b4c9xWwxFoGM4asfDpOx/to97oxWfgmg3HaAAeIDEhSXnvYofcIPy/
I5I7h6PYGB5U/YhYKJgy9QKoiAMArUhbBrX/XLBhpVu+9sJQsKHnAzv4rT2t7UCPPFGiCmEbRwAM
EdgAUXQsNMpoWJl5bQIwo0VxriyaaJ0BFyojHwzogdbs07nLPC3NrEMoOc7HLhqAC9G0WxpORjDv
mY0/azE01iemT8MZtcDIyJJDwCnmz6OmL7ZahPnp1K0axHVfyGBg8de+1P0LLUaXysoWvF+6fSH2
OGomN5jjdYeAr7DWCepvvQYIBldkKrRXhyHiBIyVI4l0Nky4b6AEnkDAt8iskAH2WTYF+PhOCDUc
SZR3eMKNbZTtfVf3iC4vS5BipU+pcS0DY0Il4JxvgCArQAYL6gZhc31lDClqp5BW9+b35nwWEgjf
zgFiPudAkTeQ+Vh4jjneaS2ppbn6CL5JYOePb/i45zMhhau5zsAGvHU5W2lGniY7VNkCeKx37Y3l
M0RxWgloRQ3cvcWlKKYCmcfwnpE2KHm0i4QF2Iw4nHd2HgGWSov1L35mHW1Z16KjmM8LWTU86f6I
GruoHj2qhJkaYy/GKX/r2ixDFnw/b5ezSSQPLPQqooanGvLYGtC+bMxWPj7p6GKa05MNGuu9hUDa
AWmGF1WYMwmGmDWV4eggazogEXHRqvKcckgSEKxxN7hUMkI7h/jydB2AGBqUhV9N+fCgXllFCKUH
/da20pwvWlJ0qED2HWR6KVuS+0YNIBiBumMaqiYscg7ANlxCep0PYQEcP3/uW1Z4GgN4WUNUEbIZ
Cn0L3CJx6FHUcu6JUULKS6MecgB8oJvZWb+xMm1eKRuXyCXUGHlvIMxlWuvlcICtR1DyvZpWBFcz
04F1gRE13Gr/bBpnPiNTGFtA35q3eVT/J+yyz3bU4y0rmkjHAY9aqoWFTDMRj9ObBBhvXe6fHQ3f
gNjMx88GyrjgVdDHz4grvfdmKWuRtHpsE+ZsVWGcqpNLg3EGHIYsqVPq3uyAST1q+FtKxV1tneUD
De3dXM1EsTu+CpxtZiMCU04MirE5CvtNnIP+Jp2biqGeTQqlupqT78DCFHsSJdzEgxzV1Ok59Pla
mVHPR5WAEeOC8vtCTZPVr+VQ1PtYijp6eJFCfQs/TJbvmvrukd2Aepe664HinNvsCMoOdsxkr+s0
kYG1Ct1GdUnfhomJuGP7G/0cEXeRXOWuu6x1t6xapsjyaxAJbft4pbvpZA1s72OPhfb+r/RBxCEE
Gij93NnTZ6T+i50SUY8a4huiqYt2Gh5twwkwIFaYgcRQAxSxBti6p2bMEfxJvjcACPrMhqG74TP7
RFIEVF3wfWYB4LVE8VbNPN1ETpXuSavbIAMfUKAOby5Sy133hYGNbhViu4DzLY7FdEBeDsNALr+N
dgyGAXmEJq2yY9aMkweKUsCimyebMK7xCMrIN+tfc8IqqX4dgo5Oem79K4tREelJ49YW6QrsqVZy
KWNkSQs/KpwDYIo5Iksi3bwzCILmIpwlQps3TKBaJtwOAvUgGA/i8A552GxYXOCxRup3DBAgKmIl
qEhIjYL+UDLdGpzVYOTNZqH7VosvY5Qc36+zCGkh7HNR4mYh8j1ZSYCMi0k71ratIQEDPZLVcfSm
lbxFviHkiMe9W4yM+zmAPf45jU+VliPxEJZ3XbW2WqNv6xC/cqLTxnsJlVNyw4kkuk1sTMMhz1sd
Gc5yP6qaRcgS8aIHSb0zw65ZmeFUbhQk3wP+nlIoTL7fmQwNUqsS+BajDoCFjWZ90ow+P4/JlIGD
F8MsDt1bGdm7EixQvZf2fyGDvnzVrQmZ0jz4EtXA7yfLZuIR4twamM/lRBDvVBuAFc94Z9Tikxkn
zd7icbBO43m6JiI8ROMEbASk7A2XSE+QNBlF5XbKgXs6yAbZW/GEQAW6dYLXGanJmhrR9DHKxo3P
AWhuT7YONyrA9YzPvm3+YTcMmBHWsNNGK/7O4qZcI9G+fHILOAIqp32rwJgti2AFqjfQU82dzJxc
b0iswLMCbj0a39l9LADs2PulfneNSfj4+anL/c5GLQ1OvB/v5SJ1gXpdfB7gwpbnDET4Sy8euuGS
OW32HB0Xbp0yAATAHH73O1ZuRiC8nPqita7cAHmzadaoiNSS0ms7AKymElsVpSpsPzUZmFQl3Kps
qEfN7MRTs1JjmsYMC2mMP2f8btqDrIyDWwK8qWuQDfmpAgGhx0TF34BzFGx8O9f3Gkgm3uop+2IO
iQG3hlZ8AsMabr8Jrx3oA3aJBLB0UhvImLJHTQNkpfVosn7ByFygMAnuUiFdqnmLutN2bLSRw/ex
1B2ipp6KCD4R1MmEw3RzolOHlNHncpjq558SGlhN2Ty3iMNKG5IM0nB6n0UDEruZrWx+WceNnc9u
z+uAyVMH3uxJ516JMnbo5/I02dOTIUVKDgJetvbzkq87nLJRPRC4l4IFLWhzZgGke24eXOyWkUIO
QEUKmtLQRYUDTpCogmwnPV+0FHAlrUhBLk3aGHVepQvYGskqHY9lehBG6HjLgQEZLoeqmQBSF9vp
/EUDgPcagBDWlY0GXxrOwmdUGoO24EPugn3wwsvQIyslH9vc3SVTAsQyOV0p4i60vClqzE3j5GLP
Cu1r65ss3Np+HZ+crLCyz6NgtQcoRdwLjcs0zb3J9vMk2YMcoEKxq94dR4fb6cqIAGo4pH6xGQOB
tDHLD1aA3wJo8aiFB7+2kHBsAVLMT8bwbWhBtmsGZr925JDhUbMpcoaSIzsO3+IS8EVOEWYXGmoj
HtVI93o1wR39OoAKtwaFRWR8Cg3U/AMGrmfrIkZaZ52h/Ljv7dBzpf+/Hg133rcyHiBd4tiB1LGz
oS5uTJiLFekXU1LF5PWnLg/sbOVwHm0mOb+DL8zZ0NKkDoFWg4yuMt74YsDGrsqn4BSCVUZ4j12H
DNzUDk5Lt0Ji18FG7P/3loxrb+4U2YX5ogVjDtyHEKlLeQDn56z3moeteJGsW5uZHko1zVOpv0xN
CESs2RRXASav7wO21PBdVjOcHnq1BR9Le2ZgKjmidnje+TiP3vQMlIJZMA9vWtL/0JHg9RfWEVmF
FFd73UagropAJ2jIjAE5GpA8qUYTS1D+BogSXZbCRIja7HGPAAqWQ6qWAdMIX6EWLTqQjCN76tkB
2WZTGtcZ/qcUO0JEx0O8x4vG1I7ULGNS3Y07jgz01aLjTDCvT/BtI6sWHrSTslcymq4UBUiWD04S
Aq5gm/tAvUx1Y9tIrkDmxN3GDMGuPGtW/+U38sHv/asdJNUuoaTUUGKCTrNvnYAOZ51oeKeh8Zxv
2wwQNGQW+fnrxANUKn3Yk/y3M39O7+AYubuAZQwvDUiMhQ0W6FBfAflbnAOzoB8waKVc3SqBSwGh
Zc07sOa4BzbGHMxkiQiOhpZvqQq6LPtuN1XmkzCc98JoAN1lJ2qKuRTFiuxITUIaUo9k4QgKVfwt
MIfqoqlHjdNboWePVR6u6zEHcvDKrad4HY9xdKKmGpr33oPMH0V4AnUcQudVUaJ9MCd9ynRkn1s+
wNXlOneGy0y3jr8WqIiV5AOT44LDIcOOHuVxD9ThRjKm29AZh0WhHv1DGf8dxSP4HJFfdEWdpnvN
stm4yDUyrTu2cY0dkERbgLe9vjSNX4/w6GIMILw1b/BCu5ORDWnNwSm8OQKjbluAjH7VDhUmkr7X
nHRvm+kbGU4MHMMIBPyh0mtHStudu3wEOMgtMLoCcTWZz6tMKD/Xge99yeSloZItU/B72bZtFh2A
TfyQn0SCJfGoLn3nOLqPGU+US8R8+0+A6/xAyatzoiYV7XvvURZpFqAbUDGu7PJfjf99Li2v90c8
wVFAJ0cPttbkppvAL7rlqUG/8OXJsDwl6HefyQeKQc8WMqi3g9a7R/U4IAMyvX+2LP2HR4odgI+q
ThEnBQIsfN9UhL10BWeoRcz5gWRuksWocKDCbfpUnR7pOLlgP8ANOu2cDOyTitwr1vXKM+D02IkZ
nGCkCFOxN8GH90SicBbuJffrI7wOfeLRIiBL9UoTXGymJMVEATTY0xPH3w0yLxGI8zLqaogLaYF9
BuqYtv/saB2/Zab2EsiESIODi2BKHNQlOlW8KWIzCLqrZoEYhByRfTj8qCq4vMjx6IKSxQL6Tnsn
IzNyREp528B5pkTU+5CTFYmokWsrezUpZ3CQRfXRFL21pXj2Q1CbwtbFZM9n1949RNpJp8LclWjD
Lc52AJD/NSyv7EjhosZ5RRcMjCg68Mb+gn/Gpzgp+AZbiWgr5DBA6TYgYofSI20T8ubJmIAXbHfG
px60hZ8mULNIS5KMQtxA5uo+0eSsmyJvAi3nIXRa/dYY4JCqQryBOn3YUAFrjPTgsxMHoBTEmbXx
2gZ4i77+SuWsTRcjilZV4GuUlbBwjsVbK6uPsSj1zZJTuvD3CeDCr7LQmgBoiOJ23J91URmpIR8W
BSWgupVVHlLdlPF8HyRtYaVt2nRAWY7T+msShroN/FLqdjH3AfoAywrEcEtvRshQ2yjN3UIkBDr8
eBhqZ+FlUOQMijfiQVYIt16XDiDpSZHLgxH1qNHpYKTGxOyAJIz7KaS1u1SsHQA6rO24zp0D9zuk
ugUMePuSFjOXyf1lxDLrgihtucVmIFlVxJVJemEJuFZ6PGIXlQ6AMyANyKlDMbnGlmYV2pSslrGQ
fMU8QLhhSpDUi3NOcLJpqweINmz11Ji5cNusFh2JyWAE6d9J/460O3EMaOOo5gk5eZlGE0Dp9heS
MKJt4Fd4mNMDp6enTBQ/G5nFjy4lft4puO6XXl3a2TZ2zf4UtgHggMeufqXGTaLPqdVnFxo1k+Ps
mto3PRoyadbDG2WYs/1MIhAgh5umQhWi1kYIRIHh+QoChi0pZ0PAl4ncwlUXsvJAMrqoDjcx66dt
AI8jPL4hH8+T7wq+tXqBelMOr1ybOByuamjyMNfyddDGoHnQAeslZXeKqutQLGyE0zkv/Q7EHWG9
JlmdBoiWxc7KRtr6V3DU3tzCjV7ase6fM96/oval+Ir3idi1GvCekmzOsVMw8dPy++pJG1v9cxEO
2LpgdlG5E6h7AbZBQ5zwcFAI5/C0DMN6FUVO+SVJJ+vij6jdotUCPiHWHwT5nobyFpApD65ce5q3
AReoMpRNXg4oPupRag/ON7EoNDgPEDdJUQjdCMTypEksuMlWi7UZl+ui8EccRWMI1TpzY6wsfQwv
dpayZWlSZkHeb0FDZa+61o7tNYrWjadOy16neTDwfJAjWspqmvwwF9EbXYgUtBQD7+bEumvBu03l
R/HFLPG3NmTjo+T0OKbaM4kGUIuDw9JBimOLd8la2VGPd8WffW1MhwhIq9cOPuQrYLz7J4YcCjJQ
cq11590QNsiXkbZqoRjEnZ7jh8ZWGZP24+ZCf3waUQm8N31WnwC/+N7Ahy8zjD7G1FM2xgjnnwNi
ASVStiRDcOp+vQc70j7IaIGgcvCnQwkguJN/LvA7O25Z/aGowa4oiz+0xrI2SS9TMsn1q8aLoxgA
iBYYxxOQ9Er8apoDnqx/yMiuxW5rrcV980zGtJaaO31cT8n++3oxciI9RDBR5gVuaMHuaLSIUEtY
ZnkKRn9LxFkE2LYQi5Ei5tp2MZOMY4qBqwfnr5qlplLvVyUtaTjBfqzd8qiiiUU+gDgs1+Em/zXC
iB1T1QGPDHxspcH2SrtEHGmMgvD7yazsUXZEGjkP+Udsj7Be3a1JJgL7bzDaNhXACmP3MkR2BYKy
3geOjwQYiCWYAPWiUneAIDWdAfp9LyclNZkTAyngYZpS01I0mWQ+CphWvt8itejjGspYyIuroUkg
BDT+18ujTEkbEApTVnez1FIPt/G7i7fO6KJymiHR/NfbUMb2PBrgJvz1zh+G6k4NN7nNSdHt1Hpk
qz4NUpCsoE/xX9WJ/DNw/BloxgwEDBzdmhXvAb/YyvOjGY2AL6WxxloO6E4ppeZubJDVYqvVne5l
k9l4jCPohwJ1/33CMhZybT/WAJW6TCOBPYoy3FJXXRzbumqUlKNyyrL6MmXiFc6l02hv/AxfXjuf
n6p47j+ZhjN5ABq08Z3EcEpQmMZYBXZDOUxS1pzB0RIBrErrP/HIjV/hiCcdNXKxum9BZgXoJmDs
DpOEbegK85maWfhvOpKOT0oUS9ZtK4iv2qSZz4OoqlvM/lZ6G/sg7FvTmxLVrVYf5tZtgX2kv6/M
gD27xbELBWtyHTIGFli/zgbHRfASd0AK7jhiBeiBfk8ykB9UoHYkT6MLRtIJJTIVfH4RuOYcvKqX
cZdH/GT6HA4wIKxVKzUmYcR68+SGowZNui6LsjndiciEGkOuQL3FmIzmKeC7d3+R4brmKii+WPXs
YoNXYN+BfApwsIzWiOTKYjBWAtxsGxzfnTNPRFEeHeBibAGpEaCqihnZa2oss/UZ+JcaiC7WgKsD
qPwEkp9ziLfq2WmZs8k6iWmgae8ypc2HLO5XZBgEM7AcbBMpMUib6ldkFCO3oVxzty/OyFynFRZt
jbL4lclHseloD9s7+L/oQQ9icbl7pd0tABAqmSMrzBUKFbON0aJcbtkzk95vo/CAncZTmRb+zWgR
dazLbBnxbvZvU4NHcKUzFORJC2pMA5k1hot9tpIlLkOdaMUNj6Y5tuPebG1MjmyI/yIR2fIeX3uL
ad4yklegXtAmG9Fn7Oe3GLxLzkq957IReLxdi40svfboPWePRuAZGp4F6r1pfciiCYQLfeJaCKta
FogrGwFCriivVzQ2IwPd0dLObi43GDQkTS+rJbSamSsXOYRbkU75rQdzK8qoWnuLEC6yFXnZA8Z/
m8fM+GaZQ+WJyGhexGA023kqmrNrdeaxLEt9p9eNfkAG7uSJUd9RXs6SnFNlljdnpo5qWOTqgHGy
uRrFfGcRwQPujdKCJnxYBI1IvHYGkrVK5RBsCJDXJTM/KB3E1f0IWT/JsCWb98wPmShyZxmbPoBh
+fSk1sEpZgS1NlVeAziCeQaoqU7OML831pgAvlSNJ5t1JyRqk5n5YXs3y0S0XYuIo3REtu6mazlY
DaLIOLcWyDX1bDySiBoQGSBfQDYat5GRRXYlCAUPpdEf72RLF1ie2W4okfD7jEPbH3QCzgqQnWXB
dLDxPbYuJPtVEaRB1L6MEi1MGgPVAxyXHf5mjY7iNGsINyARAEGrXbcHmrkcxg1kb/YuGEPu6j2R
nINTZNQiA9QGH8hSLdq54PvMM3dEvfGsoUjU1vuzixrH02CEv8iCYjiT1m/9Hg8JNNSbQVGJ6iI+
rGkIukf8cZVhFX6eiro4l6NddmsXu6NVHIGHV5OIOykOk6A4GkBEZgT6xc8tuVkq9S1Q1QSoqI3o
idmmjXedk/4o6x1+G/WfKINuwYE5WbuCtREWAtx2ie3mBDqkCsjbRrmLkUuFTECgcpM2KABkvZpQ
ErwHz9RLREN8gu9qskFdtgGEroCvSeGCAGP/nsiAIwvSjSUMlo0UiwN1B2eEiwuOqXEVMmBhL2NS
JUjazHBwb0EA13TboM9jMGij8fGVB/Q0b4oVjbuu8gViI5l+6HSxIrXvpwh91fKFvnTVzOnqW4AH
oQTDvLKHc+pv3hMNZc6haKwcCRVSMSV48NpZc5+M+FNB0xdIj9FPG+AXVuYuRIaKcFL/ZABAZcuC
LF6FoYssaxLWMk/hcezPSFQgTRLAGURzaKgUavKDbFlrMPm0Di1Wl/MrSq4ki0xdvLoh21p2kh2j
aHLPltFWNYoI0DUWiF1JNVAytrnTgKSF9avOEPNG11sGLkUzqpb5gYntVtegelAuQU0GR/TKtrti
Q878xXu/OO7J2b90/6HTDN/f4dM5/sNI7taMdJwQbZPduTaPMp94r7I4XPlZqSGOohwA63DZkgKb
fHzSlHhslRW6ZEnjJUNEzi4iwcE6NzPvQaGMMxvICNZ7ghtxPQAM8k+e4HChMQNJb/cJcKRP9OjH
mABt+F5Pmhy0vvAlIexIT2jbRsjInIyvywN5eWo/JOjR87yymjecoIedekqr5/yDzE0Mb7B7BMNS
RJAbNgCboTLK9VAHdb4iITX/17EuUeXU9P9pDUNizZER3UIylHv4/3A08bXupFhQHjhVSPu/kHVZ
M3llEhsLKQsRrKhp1Ps/yfD+fl9v4WaR7DBZmsHv21oHcn8qZ+nkA66ydKx2oxRAtvrpUP2t85R8
q48aPlagnaq7aevkfXpwk9I52bKphGbfNb+TRRFyA1GFB9ygfzP+7+v1TrTta7sBEPTPi40gJhkz
Vv055MlLJYmQCtlQz2bA+aRe6TKQi3Nme0qGknKwHz0Y6imyP3s/OJCcGlrPIE4lGoPmpDqAxfCo
lqJeCiz6bd2lHQrMAdXesHUkQ7K5VWO/docM5OD9M9RJvElJQ0ZLl8CBkgzO9Ht7uUj0MUktdLfw
Mgcp8qi+DJHLJaI5xWsROOwN4Ex+YQWLJEFYmbrzO3cYjYkUrC/e8jEDfIRkF1vm3XV/O4/0NNma
88nyFLkYMKK6IxiWUMA+rSMXWfwEOk5w4wt0eO1KZHISUDMQ4jhSFnvQTFCfxDQNkG3aZhjFDxIR
6DjJF2tlt6yM8sEw2irpP9YUafzkFAg5q3uiNdWUUb50b5qMAOOIhtgvdYPKzN+7NKYG+QUgJCGN
D/TaE42DUdc2+Rj9eLDLCwbEGSXMgDW6e0clMUx+s4EQcu3ayHlqwH4qBxV3AaxHPSfzt0OPowMp
DFfo9ipOEfyzUxAvkTDzwQVktLPV4HcieAnU9wK4PkHZr+nm4tIOwu3yX3JrZOGv6HbVDan/EvXu
/sfLf5HMk2xkSB/FomSUIW3xfettZ3Aga31y6sGxACr4qEHVMk/wTkQV9qLRx2ZszyQlS66F6WmK
gLrqkRCENUgkB7vcXKPgGfTIwynj/gTWZGzh3LDGr4c2aSLwu12Rgvh9EaotHm39qmwUgL+L3c3j
RBpXzh9tU8xnrUgrb0aJ4zpCnddplLHdxLF6eNQ/xtSjxuxqcO+4AEKWStXQtFnOfZCpYS7GfAOC
UJRLftiBixsRLrtFaq/Q+36TxrrIkOZbIenUTp03AEbk/Y02gCgkapGHUEqSHpzLqSw/rjgHIRy4
tbFnA64nCZ3IT05JzAAg01nws0cJ4HURuFgMYzIkIdyGQGKZzHfDDrTaG38CQaEDgNg9GJRvd+Ur
g6wOUyBxv5ooOc3QEeYYVqgBbnZxsp6rNvs25/2xKEzxH+RmfmG5MXzpjcTa9FywE0DM9UvYT/p6
cgFwjVrSfDlrFYghFyiYmuAjq7ODOn+NvNPPBlwreprX5zBgbM1RNfclDdO/GRJI/i4rYNMD2Q2f
4/dGG/q3rMvrddK1/bUdcwMbf2CL1nMWguioWAdjD9a935CDAZB6uFSIX3v9/yPty5bjxpUov4gR
4E6+1r6rZNmW3C8Mt+0mwX1f8PVzkJQK5bruO3diXhBAbqSqSiSWzHMiXRLzYTGM6p4PAjFyqQxn
mNWPihvRV5lpw5IuQgH/eCV5EXUf84VvAWhIUeg+aDiTks23IA1zeRGlniNIHjMVS90H3aryJROS
KROlffi76EJcfmRK8Xi122eiIqt4s/HtD6ah0lLQAHUVe+FgoXj7q9TF5q+hor/tdqG770bFUrd6
92mpQOqPBTI0aIxqCXZ6Q+QIkVuCSjRk0EpRohA0ZjANwtuYu7Nu7vfAo35H2iC/B3AQILXgRM9B
hhxgU86iB6Upsr9RdChBDKreqPoNjW2qDPrd5j/UZBn63lmXcWYXkqH+EyWMFPN3G2TTBUcXhEag
MPHn8pC5HmRAzVE6fRoNLLxVhYiQ4iYojW3mdNnisc4krTMA4CUudo7I3wRPNGMTMCzMyh8BGlCm
mOIAQ3u+n7s/jLrUkFGVIY2F7i2MY1REUZfUXZZ8YuCv2QQ6CvhsCa1syBk99R5kWmy3SEqUNgCW
7bat3SLpDCNlR0Mkir2HouH/j8wCJeeqxs4Tlpnje04yoGm1QzT9TZI55ViTSmVRA0SlufMIU2TO
JA0oBcKwzpCIf8tvxhl7dLqLYcZgqBhKfK6mJH+qeV1t/TF69vpA0qpI9qi5S+o76dCjkBfvyUBb
+4AqXvB+bSHt+ykqAdURhllmLdyi/Fai3nxPMtJSEwRGsXJQbLp6UMSiHXcZ9qQWyph6milrlN6v
oAPeOPacqoyex4yLNeGhaiHo3BZp4f9g2M3akGxs3O7YSbRV6j3IAPQMj9nPK0GFPE4WjiT8Cfvv
9YBMowmp4Gsau7YZbEXTd9FapKA6etQ/jvumyzeiMcIvgWiCtat31c4ayuobEIRBITIBJKJg5TFH
Ydgy783qGxhCBtQxmexSg2T6E2BSP+Fg0bu4XjUO00YbCmRIYxfQ3eaplR1j218xbJTvaZQDOwiZ
NlIxZShQH2zDLRazSgoHKSQNyXDYEWBe5LBx14Xddh6SRsur/KgZyYc3Od5F1wAV66I+DjGFVYLX
vHIB+PQQPdWwxUNXmyOTntM1Z1O6O1Hg8SiaMFvPF5Ex78LPruqeyWi+s/lPlBdVf6H8PGJMr/dz
iMjkOF9vMEHR+hb5wzOIKIH9phJP1E98jpTuqNiQhhpSgNgOK53MjYCrJ8FIlbrJHL4owYe1mW1I
U8fBW1Wb7kbtAVOPdnyRZI7HVNDg2XXbMVZbwXd7xwWf8JNSKjJX3g8KdYE/hQ3AV7YoWTiumA9e
SUX+CGz/X5VpamuSP3JIKjtSP/iqIfWIrJJ6MqiQD4AHuWKyVLYkw6E2sFmVWvmRzGfxSz0U4clL
bOsFDAcVUgvqcjtQ+WVm60czywGFXCdpLXNV1vg39Q99oD/ryBY/s6hao0JeK9ZNB4QlP4ywYiE8
BUdUszqSJDzUZJIUR9lpPbKpFshV7kEpVi/1KRJ6/T0B/qQPkK7D/CyIPfFyNwSR1As4KnCYpfEr
IQX3FgALFwo0eMYUBiExpI/4wvMY/EJ7L/fznYI4pp6VFX/1qHBDXR7qUTtUGHws2QCTFqy4Fw+r
h7WcbbFragjtoORAAzGPQYR5gHSveFVvjB7ZNGGGI0KddptNufFsZMN4qOMXkjMiVEDpuhMD7hTZ
1VkIToshkDVTRqKtUrDxLKlSKirq8Uy9uaQqqiXgq1RTsdVdndVcfPW7NxVgkTdpIzfNlu/LVq3u
y41mgl+0EuMFAAXt1ZGNoRXlqi+nbq1bKHpYhAao9wB0hUyJuL1SQ8YBBxZgo/fNXikSt7eQlp5a
8pAQvmQYcg8QDwzIMw42RGhXRDajZQENPQZKH8m0cWqwAjb/9rleHTwgSO+iCrnSSEqakKDWgp+0
zMQC+x+AuHTa4spBzyKBLT1bywOAsMRs0QMWC5QCsEiDHpCX3WhseQwcVpKNoR6uTYYkchOJW2fu
tu7ZAw/B2pXYChNwUQV4P2ygEtX4+po4Lk9llGLIWqdYDsAJOWtxspiAAs4XKMR/70nZAK6wK77r
GItEwBy3xLkZDlmKhSnGqvFHp3YB4gwhqQWKXBZG6GUrJfujtcfxOAWkbH2YUkNbIQt02BrA7P1C
Q8zehq3eO8BblFqUrY53Q9Kak6i/lD9U8ERWMNNNZG6QLUWTe/ONRfgoMReW90g2D3eWUXkzOf7x
7xxaEKuC+mKcl1xqWk8rhsHDGxUAz9c/rR9IlgdghwL7+fXP7Msf/vPKwQUOkBj8fZe17qU3Tfdi
EUYeqBWWrRySjLS+F9dn5FssSK4caOgDaUzuumsbUoR205uAq8n0nW3znw/GFHMIcSiRDECIlZee
Cmz9+MD63vYTr/AcAvGblSFFEttV0QVnuylbBLLLfFRnl8XXiKfRxTZ9a0ACMrIjS5HsSeaj7uHd
AfNia2lVk70ioeuLVl+p0BmmZ0vMbvIlfca0QJo/lSEsgW7R+68PH/68nCKtBy193GpdpYz1JioA
h63NFmRWStDgqDROYAlyj+DIAVUbA2RyhBS8UDbU6/WWbXKD459VavW2HC7KjgExZ5m2pY+cACjI
Q2n9qDiYmHIeSK4Cd0kjNnqc9SiPMlFcDDJEosQmcuz5iESe386YADS+2d3J7rqz90csChOLAtUY
5NxU7xcpkgEnVNM0Nsayzd1kV5ca8HljL7u2sqEe4Lm+BWGcHmiEyu78aiHjemdUHCT3NzNSDGP1
TZvwouv4mF1JVPocENPSVujl52Bywv38FFcltGON3MumcM21ehPQA50aer6Tid5GlmTQGOaXBSny
+YUyhKi+Evm7+l0or0Dm6gI0pKvgrf4kSu8p0TRMsAwPIPzB4BeLeRyBDuOclKYhFoUGTqiycI4x
q2GJslRAmEi1Z1QRYOrMdkVDUswuZjckRztvN/fB6DrcxHH1FNViexdtcnvULfj/8PIvmsncTatK
munQ9McyTdSy3M1/yJbGoRvgh9X/uDOxY2xCVcgDRX1S2jLs5I6ls0g87P0W9MSP5bshks0wggMj
bostSPWAG3eTU49kzAyfGI7LGZJDvZMft8aSS2DZUDZdD5yZxKozQF9jaOK09k5Ru1iek4yaHlRL
T7U7FDuloCjkqxS5hnzh2e8hPlkDkvFtCBIQyAIWPly1Q20hEw0NuOkt4LKa+bFh/6HsAM93bGRD
tlg9IjuZxqRhOAtYAO0m2ZBaGaqhW7hwUWPqUaO5dbcWVtjMAZVCGc/OoT/9BBeOvR7cQByowWc/
YGtVjgH43WeAxAHh9OAa6JrcEPLL+TB4V8HUYlWz6GsUc96pZ6duDi39KapyonBqeHd50szuj5d/
sO/oxsiVGjfYAO28PASSw9KdmS+RiHPwJV/m3dg20nEL+r7jLPMezMmdfKhHauophZWAJA2n0YiL
SQ0wJqg7S5UT8txRqWgZn1VSW1z44TIvkA08UWLcv6exzXpKjBuEXR/yasDvGnlx5KIS5v6YQDdQ
8MJ2O4CLpkcAT7xOJV6YyFHpT0yyPxPTMzVE90w9UgSAlTnU1bR8kP/JlsL1keGtQIGjLf415oPv
7XZACpGfUEXaah0Q+hKPn7CzPYwb6lpjGp+azDyBNandOTwfuKx15UvWiGklkAwJ1lTpM+lDg+M8
ae7iLCFeDXqYArDLjwFMZQrtWYWzffyewSOy4Jle6XtrMPUF0lwDYLsM2F9DEp+5cksUDszjh0dQ
pH9ODdM93T236KlEbihTM5fqwUU9EOy557kXfblzVWbk2rDMRJoCbOfL0sNwvvb7FdWNzBY4ecRG
BV4cGh6myyqatHPu5vfNMMTWwRH1TsntLgrEgsa1PTxjlVDu/+Rat5q+qrlwkN7zW0wyBqKJqQKn
N4uJI49hYbrsWUOJzl65zpdtZVBedfdBTzXqH7ARaQDTJnUM44CKO+Mw6igURO0gurMqCztg5Nhm
464nLDV2bpWtDc9uTMCnwYjU1Lvz8caO+Uelmu1RQbsIqybyKzBQ6ybqLEIQkIdYMB0ru18DPqZA
9iKaqvXyCw1vSjJVcuqREohe6wc5xSAlXiSz8sFdA5vZYvS6Glmm7iIxfX6NWi/8lIOR/uTY0xPj
RfRpFomi3U5aA94BaUGNxkeBBQQQFXEo+G7HHf06RboJNmmYNUlSXn19WCinRJ+C/RAnWNCbdZIs
gdNWro1mygAM8xHE6PC2RpmPvSc/UuiRu3CNIr72fc/wLEnyoQdtt0x6RArlqZfkARr2snY5y59p
NDVpaW5IaxKrQGU1zXKI4gb71h8uttb33tn0xo2JQsX9bDj7tB7PV1NtV5smCMFSkdnuVUcN/7Vo
UU4DCq1mTbJZUQ3ZTrMxD1aywjJigCrEeyUa/dYFvoaNQs5RXEhOIgMQraCeM+t9KC/jAvFKH4Cz
J38ZbBhTPBTacRtmIE9ZqFIHQ2pwWDZuyfBObU/sNx+miRDlPjdpKwM/VFWQVkWjy8whSaNnWGLe
lV/ICGSjon5YF7hLumtbZyNY3X6v25CO9xHLduFpYYNMpRvgGbZoQOqNZzJBlykFkK/Nc25gF+J3
hDQaoqj6BYVHwZ5GhRiwVw4IO+QhAsF/TcJEy8WumXPYjbSzAQMbYt5rFRe/dbyDJaHykEE/gGxa
VLMst0EUskA+22xnVbF/IC9q/iAn0S0u2ZNIxSXZPKQrAi4RKEpH7I4VR/AusidqfGSTP3Ub6utB
+y41wYF19PzxogxJafRRtwXeNrYxbhGE9HKGTuBtohurB0WDSjU8h+Jpq6KTh4ZNvxLAo0eccFfn
uvVWk1lEL0Irke9WdMOBhg0D7G/WDz8ji0UvJAIaJdLgNOPeIs3ET1KC8Cd8aQwkzFAM8orqwj7e
LMisLqJri2rREiAgPTDg9naKZxE1VWC895SM93UEzA6k6JCsuZk8GBdVkG9KXgCB9hZPBRWtJYm6
ORCtXeR2kq8KpeyUL47K725PjOPre65/ysNuD6B5vCvohSGbWDZghAC0GAnBg413TVAiyRG88vOI
FDbS2PDWvzmqOIV8R5GCZHfBGhUX54iVuXwwJac7o/lCmfvEa1DKgZrXPDCUURyi8qOnZDogRla1
3oGXR5ooRe10fjYLSfOg/n+SqajklvRh8D+F1sEkMGgRkohLgHBw5ENHPPhqZU67L3rG1pndXNqy
Kk/gTTkRNo7rDeP1NgKY4zwiGJ0oxHM6zZAnZ/ChKPZzHSxwg45Ob/C9D5I5Et2Vz5aN+T0BRWSV
HDlWxkgyw3MuZACfKrViTyP1RqaXsW71NlLRK6SsfbzZ1Yv+piTRg/u/hmWB2OP/VGv3Qeg3W0tM
qAqSjd6jPkjIhoZxOP4ao1Rf04hhi2GW05DMyIGG/4MstNIKiCoy/PuFTIzJUcVRVzdsTE8EkIFA
8DQidweUIX6aBsD1sfRoNUlZy0zwI+Gcwj1SMzldsfWb7IsSIZ/RiFZzBOoqVZKjIEmE3bRSsjvz
oZ70dkPXQdr6qjI97E0zQLwnHIk5M2wJYZAo7JI7nJIHqBNlo1yo1/vBLjfdYkcWJHpwJRnBnlQP
UCnK5Y82t9CkfbiDunNQsWta3wm+xTV7TCypS00O7Cl34icaFKVX9qiedZzT3O3Mul6NOarDlAf1
HsNw0FQWWOcos0cLfQRPwZ9C0eUqW7wUknSv8cvkPHU9Dl1F+K1EsQ7fmpZIAH+IxoimaGX0LFwV
2NA5+6k+AtnXK6YBNANwzNzxW20gFY+slR8pleyN55h7kfAuDo0D0U1g8MJMYlm4VnUYaq45ryno
dIvEFyce4dkx2W33RZg4nMRBcfALqH9YiaS/Uu41Czvy08+l8IpNAwBnZNizdhuOXAA7UUtRwgNw
qDV4elIgXWcGYI9acI0DA/e7U1iAAkO6PBgdwtpdz2NpHdgx8nStIl5lSRNckCcfXKjHtRjFVkhg
25CsKUob7Jsl5mF5AUhBZThrOgBdZXV3qWWAWUQRNJzHbOYxhZ0GzBgpwixUcfi0BrMe+JvlfdCF
+ASw9FVZ+1uHNfwEqrQGFOYoVtOBOHIa+evjMpRWkAlKC3HqNFpAwB2wpFVL0M6YcqwZo2nh1iHK
KOTMguYCXdFsE0xinkiEzSyxTZhrL9X0IgK6TZo3oL+VUwmyUDHIS8aIpQWNai8HGrC8im5KfkGB
E7SHBLi44/rBAIoJySl1jhLjqFG2v5spC6yYE4AhoYCj83tga4HVeYPUjQ7VztwWqOwdvQ3TzApg
VfY47FLghmzz0t45k9AP1DSj8Md5zMwS2YVt4+kAYOUcSAo3K2VP6jvLuUt6UilL6vnmUHpHJTQr
vFeAkRS629BwduRiCstZOBVQfdXZjzflU3tSY3WwBUAjpH+SZj41aqYyWac60jvmY6I+A891Xwcr
gAhiR8PNgotqShwlnOPpjSRTnqP+dxqRB2+0lbYlYeOAxmjRxaCsBHpcsAjC7NIF+cGRoI7U4CDX
uRs+yNoUr9j/bkIeU9wC2VFFfQhDQ+t2zT5I671WurPDv4ZPQxQW1WMBliG54wc+GetQyxuioYGZ
Wb5QGuqRmgxpSA2XzmpIWiS1wFkZPvixHjvZvc3+UhYPoeqJYYdQ3Y3dfLdNbMFRhq6qqnJ0Y5FO
yOaYq6/moqtmrJyt4VY/KV93ls36pkaScy06MCZRLVcL2ARQBOE8uSRglF7ramz1FRFghgpsMQwo
/FyR0IrxS9/gfAos4pI6NdZSV9+4sqh0tiIv4NS5izv7OV5XTZvEwHR6KIH7AETqDGViOH1Ki6q/
RPJsioa6wUCdjTnimmSkVXYmaz/xxhBgCf1wpd6UAdSk08M5pFJSDHXBrnZCZCIW2RZMoM6pT9Lc
39Sx64GRddqKJO6qFSpxnNPcdcpELKqJm2t9dMzyMkiANQby6yCaRuRn4Fm10FvQUpMPhax5ixL0
qf9099V1sdC9tfqS735Tdyrb598cIZC9VOG9tqQvfQ7y8KO485l/YIUNCGo9nPxVLdFSrDQH7Ioz
1b9sz3E385A0jpOMJ+oFEmaFhmmY4WVWpCAiucnIpM6w/JojhhxQMhX/iyx04Ol2qCPHlZRH1aLO
qg3YqGV4nbF8zySCToSnThtr7WH+ndDvAHDYKI2MoWmQhHa4+5lM0oXGCW5nHYFoOwBvIwoZWRsu
kQvDt9MUNEucAWOs4ThhD8wjsI/T2OC1Lk/wPw2634TLXh+6Sx7Yq9A042ezbuLnIYzi5zrGn1Tq
14HXXQg0SLYFGDo7k45MmTe8BSMLDrNF17MJ72w27SgGNUhqx4Gv34yb+Vo11hDrGskS88U0fBOX
IPIXRmmAIQq1Dtg5dWuky4XgIpQyt22gkEPqkayssPExmdPxwYyUTHq1qTVuh4T9/a8xSJEMIlhw
xi52nHX4HDRk7pkjL1ZaMoJL8GE8pclPj3fiNDpVd21EeTYklqmQo7GuMbUDO2QT6LPOqSN2SvCJ
grpS77ZJin/nzscPdut6ovaf0kZHKlsIsgBtErKc1zohYdzbYZ4L7PdAon5TgzQfdhJBnG6CATzB
oISoF2ZVmjufskQADZ1uTcDZLDUaA7a7fcrMV5ePwKx2HOx99pH1OSu8eq3ocMdqRA3S2D+RyDa4
c0qxsUkj4tXNjdHamF2LtYTk1aXGsW0XTwQHGQSGjknHlJabDnl111amTPGBtZhjY0gyJEaF16x3
X7JowAtfyknUWeB8DB39M5nOIqkskK+wNLUer8XGT7yF8OzgKVmSQT+O0VXTeHqOeb1uTaM4uF15
ZiV+t6af3jdBHNabHqCwiweFLu10HwC9HFhea6UlBQ1Bf/Nqmkawo8De6LZ30VvrXNuMnR/F8mZA
/XI2HVA4pig+nxLugpO5dZ+BkrTpUft7oRHLhHgKwGsLVJo2XvIgxClsp/0ke6e23edO78MtFnry
XATupGhbkMKWydBtcmz9x/jXBnPSlLL4QC7gS8C6wXHtdRD3eH9aZmUfqBm9CNivQtjAn0WPZHXp
/YMsr3FtKDPUKQG7XdopN+o9+D4MyUSFUb7/GspjqYc1fJYAHNevALVIJTaqGYZ+CdKEbs+TAvXT
pPBz2/J3VJbjYGezWJDUom7RIBnb6PKv4YB85bzhKGaSxdtztTZ1qamxxRgHON+iKm4SYYlYnLHA
r1YdqlAWFYqP/GlrhihcxtuLV9/cbgQSFAMOcSNY+c3Pyl9AhNGvAk/K65AF/5BYZ7azCrvB2duF
mX7r177Hsj2yWZA7AVKZVVHnkqbFMl8BTH+2e5F88qtJ/2S2xbENKvM1SWoOilXAzNpuUX3xQYoo
nFQ/TanHTqioZHOPZG5iDEfm/1A6I6irte/rOiiamvxqlK9IiwbfjsxVDAQaw7Sb9SjwOCMZNVjf
/DLFYG9LgHHto6kHy4UVYtWJBgUkoIdR4zEfZhPwEkGR3Az/YKJE1It1Hp3rqH+PTJEGlJmLEiAm
AFhoZdNJLAWbUBdoPHedof6nriW9JFXydpKegyyVD8lynFVKzufr7BsCeBopJcXaNGrgvgoLs5XG
R3mDgf8YYLxPTnlJfOAVAIGZTHRp5+D8ZY2VorHWZM4iwDIy/SWvWtavs+JAE3bAwozYVBXZNmvH
+7l+BKLBrRjYuJgn+nfTe+qSeV/mC+aPzxoQKsBNCexfzfXBT2wMWwIBJhFH1fimjEWzoiEpmjT5
0WHjaz01U7TuzaLZdEmuvwLj7mBMdfYjHXocrwnXfM6iONj/3y0AMlMsLaaLrZVY+pEa0UTG3Pvv
sk7wFxz6V3eueqD9sDSPAQ6Xv1dN/V5ghWX8V6Pvx69TH1hrcEmbx9DTf80lsn5g88NQySpkA0CF
WEs5J9Wg7Avf4TRhK2dEVcFJNKA6h+jBAsjZ9zJz4MjXCZt820VsBN6INl4nwKFsm9B2Fq0ckgJ0
G/kV6BQ0CLWqCJCBgVPVPPLjHdDGP+NU8MW4oYn3duEg1UNDjftNRr1osHDwZ2g2YNw/oMep1+Xt
sgCV0xncWQCGdisfOJIpv/Y0FEG0MGskrnMRFacREMSn3G4LnAhEq0SKSI40pDxd3XWxzHIXDKSU
K7/1oSLTuEw0gDY5eg22hh6JgBGADjsJ6T335KP/bigVVRpEK7exvNm4qAVADcnarooYWQK/h6jl
kGQeMwBZ28mQvWP5IKKT3TtpRaGUA8uAqvEOUuQEwO6kvb153/Ff4ZPVPuHD1qLaE9QKTKATLaiW
fzIeamPpdWn11sQ4mfAb/dVPLWdYFZxHmywMBiALldPxgYaiTgSqV3NQFqNmyPYX85gsRYVK8A3O
fgS4ddl0MJz0p59NwQsS8Nsdmyx923hR9qUPiq9xGGc/UFf/k4/BvxugxABow6m9zYN+29sdanAs
PY5OTW+gyEb2wtBLkFp0G5OQ1eBzTVyzWz8oRt5GgIdFQ3YjRaRxn2B9gczhbd803a6PvIM3MOzN
VWBKno/05zEd7M+n93Sar1WsNZfUxWEB8BaoO2cHzF15AtQymVMwu/Ut8jsGnQWYotwc5m6nt/qu
ywJMf8KufwEeInA5QEoPUnlgTzaiB8l5Yq1J6YyV+eSb9paUYQT7PLHAXYvf/IFkua+7+6LxTGyd
QOtgymWU0fpuTR3EWIkLBxknJzxwdRDfeNGXqN8QtwANumJDvAMfGiYx3D8GpHEEsBZyDs5FN29R
sITsPrSlq5uACccpTOgDTIXKnKjAKcXWcbzv+yZZF8IMFjpqgEAEBxLfciHcl17gHMxG2czClvjc
NJwkQng3RThnk1pq2ltPKcjO71KAiv93F4rPrWhf50WPDM9weou9BBuydXHhOHq9NB4SFwBTkltH
qQBIKI7MK9BdzuoBi8pjCkUCZodt6YfJwgXS7NFMf1GZq6p6nZGDFNrQh9kduBApyY3wh2iIzYFe
RjPdZYmp0/kxWaMT01mb9n86HtKkrnLvDp2Uc4jzsbMbH+jMCeSAP0QbAzBV4mQoSIs8btc2M7O9
EimUCz81ZElXMfXgvfnNjWS1b7Ml800LwHDVMEYSUaF+FhIm0uzK70OHDF8X+9zR0gmb+2Esuu/6
JBywTuH3sLwZVzkgKkE4Uiv/0kj4c5Ciyosb+94HuPLUdsVfhvkr6tzo70mAbdrglXvskPBy7Rhy
hwuzif4egvBbBMyFFwt79Xv/uar7DplZ4B3L2ji+GtgwTvGkeSGRJvR/7KIB2YoUtSjL2gw4LEBC
IYYawJSVPVnwzrqzbzQWbOwAWWEeeJSOQzU1a3cMX4ferU9NorNPwm3yE8+St8L2p2zZmaW9DJCU
stXDSP8UAX/hE84kSDdYHLBRstKePKkBJPqr6fjjsvCqnSurn0AkrR+pp4ZsClE1aOn2+kGhhsp4
4GlxiMDgRJng2AeZcFL6OTZcEGN8jOq8HAuknsh/i7BcEpYmpXSovI44tBaOCXBtlVGizMLaXPRN
yiTZwASSByB4C+E/9bIxAKQA6GPt4EjYBJKP2P89BoZ2JJGSVyELwMHWDSuS+ZPDtgJEoeNzwnzj
gHoxd831lB084LFdRyOwFq1wsh+BE21rVjRnr8Mje6ZZAM9xuwocsMASWQJxKfyJWoG0ymTKdbFs
E2SPKVSgkGCAaNxa+KaxuS5hlwzNXXWNAX7dG12pQgVSshk5SI292Hn3UwBB1ANGrswj7Nneru34
GvrtRsSsf8HWeP8iAMckkZmD/ShljoeMcztxxGLWShkf260FItknEmUGEt0xHxrXNEzb2sZjuC53
bYQN6iZgn6jp/brdgDNuWLVRwbJlrleXEhWO576o9E+dZQJh2qr5nUflG9lSB6LVjgJgIRU9y5iT
LfRl47FvoTcYKzcytSMPhuRqj5mzGFAm8bcWRDius5qvWhZjwiBKvgMkvf4lLtorGYAGUCwiVlnX
3PK7Y5OKcJ0zL/q7QaGtjEChp5H7q7HpBD6nv7WU8+v8bAn97/864v73Km35deoiPKPgp5vt3x7Q
GjZNCTZNQLgW2ImSkyIaU+NMweidAKpyEZltbklWdS2lcNbrJrDy13T4TBzfoRmJQ+SYHOAq/vTm
um667HK3OY1glH+1vDsrbnuw6vj0ZkSoDlNWbfmFxMi6nQ6lFcWzlciTd6vMB3uRy7LNqIseFMgc
5erVGL0Ehmlcym46MDdMo1Ulke2x9KRF6Lxs7Vk2bVmXfldL1MeFLpmIsLgzobUryLQxv9PCUyQJ
L3A+gz2M9IkGpWS/0EsQteKIFfh00kApWNmgygx7HdvETXV3EcTVIkbZ41QgdUbv1yo3+CH9V6CO
FyXu47eHFGJySFCliUvFKF6jsZtlPgApxxDo0kA0XjzEujPXRLTEJptzID8VGwcx+QrFcJiOpuWw
sMOOXwEm5uH4uquWk2PF30F39NqIrHwJMrBs5bqjI50B8mQqtnHv2V89pFrsDGDybFIwY38X3dIT
PfsLyHv2pmVuuQMNkfmKXZIV6cEIyNcaNokPfV4nnwev/UTxrDADeGyfZee8tpyrNmiY78gLGaxB
jXNo8yuKZw951gPkSeDg2i7L6S1rG2cNxFG+861EvLkVOxoiKF+q1hqfUBeN8+3IfDeb6oHvaPi7
GUvtZ6vOVpgDbLApaX/uxqi8YMOgmznseYDz03DIwz39RC2YgVZURxJuX6wsbmovTl5/jXJhfy9d
kCv7Vmo+Dc2QnScfj1JS2FG6a+s2fvUq4W8zYJpvJwDNvoajtSaDuOQJaiBLcQKwSnO1ChwgT1Ni
f0eW73eOAusXw4ybQ+PgOJ3kDkoRkZzzPcw0Z13apbtvrUp7scf2a4CD9ijH23wEE92n1hLjsvSQ
ls5vBPdTkhzZAA4EErV51F1KPJDi2ACPRl7jMLzH97tMQH+c4OAeATIQGN8FwC7Z/xKAwgdt21y4
lW4aiUHNW8yrM286Iiu9OHdSRHIaUhNXKAdt3bFYKhn1lN0k0vo0MnD31isvCIaDmmSCat0tVjTf
pOZm4hK3qkNsq2p2erPBPt54KKzonzBxsG17m4jTlJwTpw/NyWkOTmo1pN5so2bwYRrwZe+O0UoZ
kp/lBKDdms9/DA2QBm6OeuHQa6p1JCtqLFlRE8ueLRWuBsYpUpCMtEoxyAIbkikFkjjePULuylTP
OMGqrLEKJP5RgZBhJu4yBt3hIdFq71o3Capb5Z6SMWKHZ9D0t6SI/PWfLCKn3pYohH0zNQcVzFyr
V0FgGVtwwOyHJhEgGe4DbZV4kbuOgKOZYU5crjLXi651leif+iLn+6mpkDdC1kiFrJDL0xWHsLPY
p1CLx4uMFU45zrHKvNl4crNWbefOe7qxYW70ETvXwU3rRi0QjZThZOcXp0O+G4k8a4iX+YgNUcfC
ET2XZKXUs/DjaXFipMQgbkBGR5Nl06rDbHs5ooJI4LTkww0eqKDDGZOkNAWlMsppSdmP9btHLTWk
JoWTibf35QPm7foK34d1IYQk5NyYq8jWkhWWxx+wSQSJhNOXmgNDmMxmTKVEGnt2kq5IeOcB48kO
0tlYH3h8eS+Izqp92xjdFitwTNxicfUyy/+nHb67XmjLJON+jWrr8SfQnr7bnq691Sh8XmbtEH4O
Mc0DvbgjnuyUYxHRlTbqvZPmwEDlsBNGiTKIrPbWfVL0G7vKcHia6KAPkRwiALLy9qUWrJWI5NSM
lju2i7tx2wu8RLOzEhHyMvlGDGVhyHgbUVKOLPswZfyCO0+/dFoCtih7eBu1uNm7Vu2surEe3hjQ
ngEDHYszA+/QF2/EUas0y1wbLESxB5oILRvfCs9HCaJm1di/Q6XbPnCKYFkAdeEcF0iSZRwPu67R
gUqF3F8vzZN9wGqUdZAJNVocYvO/Ssxl4zRWvyU/4GvKh7vDVtFgXArL/1pFeN57Hd6ahqxlTgWe
rTTUZaWzGpK2kMaBNGbS+MGXtFGSrIDZgpPc0gX8w9xGyHr56A9OcetnYO9wmIFcGL/Tj9SYcutX
DZXs3o+kN+f5Gv+hJ6O4xpJnipJjlIfmWR977B+yMNr6OgBQMCuCkBpPQuCmSI5s9VmgpJRykZQg
NUlxeA8q3z94toOLvU9UmuNl+RGSUjoyLL4nZNeDtt0G5BldRpmgmpivQwtlP4MdFEsX6Hk4VQBz
R1pG/VMsm6HDab4fAsOYFNSg4qd/yhOgiEel1+0ePPgUv8V47e8fHEIcjXs5FsYqBvW0od4EfBpO
NGpiHGwuuJssHGwJXJRtbujIEEIGTsslav7/4ezLliTVlWx/5dh5bqyZQW3d9yGIOSMi58rMesFq
akAIxDx9/V1ycie5Y+9T59p9UUkul4LKCECSL19LFTgjA0Uv1rNzk2yhyBRPrzJS9ydvLOAaD3L0
H2pZkc5yCEgidkjiWdTRmuyx7eLqRCZkX/M1SyLw01Sut7FsBJNAyiPPiIvgYUrVpTBafWcITR4X
E9U89QyebVz/PAt1MNWb5vsEZzgPLOxw72sVIsJqY4f9S3fIMqxlIKcJMR7GurWBdM472vvpOLzf
uLEHdQCIuD7aRpTfZhM7xF0LtdmrqfSi7A6dNNmqGXB7ZKnp7rI63AMDFD9CZDF+tBsXxzjQ69mV
tgu4f50lt0LzZ48xekMmnCvAPRWGIPIroBkG8ZsQvE26C+i81MMTtXOB769lUbehpgmFVG1L3SMW
wWsc7ZYBNf08xkBPDVxGe3L4YdtatV8giQRmZKaJby+VcoeXKcApWaPzXe8hK2eUsTbDFesIqlmy
F69JI/Cu6IRlX7Dnsy8Oy/4XgLJ6T63FnnVDcsDd8KYbtX0xVRFCF/YclV72RXrtlxRBL8CAVgNp
Y0rfeq6wMngNG20KTDMZ70GcwfCfC6ebljs9tAJybVth5D3SjLHfHaX1mg/1lyGOSzVPVw3u26SZ
j3SkADzCS2n34ZZaS7EoO5KtYLk7S0ReuZQNux7vAp3aglKVtnIuAk/9at7uVVxb5RWgJdSzbAFx
SOcFIYRglAxHfWvagEM6OBdblNWQnGqcIE28y0xQVmhV5u9mWYgR+fERVFrXoFjvntwxNc48G191
mYRNgDeIcPMnUpMAugOML7I40zg2WX8/TecrLamKiYOX1v0+MeJph9hT9Wy2FfRDU8QNNP7LSG33
cXZwO7xGXBzx6RbfGaz6QTrvHsFDSBSe1N6poJ4PPzLVAIetp6xy8DYoZRlDcoPbd5YqcmP8ZYOA
59B7lnVH9rCV/rpIJm292EaJVyaz8M3i8EALV3oW6nc+8pgxqPdsWOzG+DSR74Bnc8AKAsrQ5uRt
milhx950/CPVqr9pLi7kBwrK9xHLMMnrVRVb+mHx9frqBXHbcovtuA6w7Z8/YvGjT1yaVLu6Chp7
5TdAAG5ldZUMXEWw2NSIYmW5725t1YRuWj8X1Eu2xQXfGfhuKsUIuDgmI/gyaQYaUjdTfcAXCzGS
wZ/2o1aMB71ygC9hTbepmQ4hOxurGMsS8XePm/vWiyBdazPg7XzD+QHpZOg2DZ71XOJK10ww7UIz
gTp0PIiOQ6qC5d3GBPjtwmKR7enJ74aMA/w9PdOTnwppj8XWkWG1nhUUPQVlhkw5IGlO3KfBEFsr
S0vkHXlbdZ4uExgcdGsaeIYdDQRXbgP5O/yn43zsz2ui16DiE+FJVHhfzVZ4l1SLjAdIt7elFT9S
UWAbuHG4bW444EyPWIPWt0X+TebCxWoU6551E4JVfm6PDkjZB9A1HaEbin5wJ67G1A1v/STR7kcP
V+E3E/L+y/Cet2Z470to7+YWojLUpA42ZdNa1A7b0Ci78vgtciR1QPIQd41PIfPEDbbDJ0s69W09
tO+F9B2xYVm6jVppnLzSH9cd4/63ob+v+zL7wUD0jivO2wuzQ8gwmLj2LAY20PBEuR08H495l2GD
GnqVGyzwNdCLIZZMmDQqcgAz2DRWh3LqrfcOaNtmMxLO7Edji6/ji16aWEeY3g3yPRTQSzTejYuL
6g65C1ZqatvQHlmPrVEHsgYSueuQ1umFXwsrxZnHpHCEJNNHtQoyqwfwmJ0jwX9CWLl6Lruw2mrT
6OO4vACXXl+KtetF/ddcdFuNh+5P5erYbjm7Jp2cgBHjzhGRre7Sc3ASuCB+fSkGPd2xdMy3YjKt
l4nhBGWaJD9TL77NLGful2VQqjvybpqKGInIinAPvHOsWLVm093gHOiUgVETiP0PW6Po+ub2Z/+5
PoDB4CbOoIln+ZVz6nGPBQmfsh9l+uyNvvnNnLBkl0k+nHpuDBcBTqygBE39Vk9j0BWrmBBTlOZO
J3ER1A5VtIhqkBeFAPhgDMHS4VNEaWlT7XqKoozGrTGVP/BXiZGUDhqdpSAbUyS4US38Nd7B773U
wfXkPu6aeG/4fETYv3UQ1AEjyakdC0hOlUAdkA3rpvcOqk3kTVU54q2SOSkUx7sERGFljvilUo5H
jKS6V0jU2WYrffnFhqUxPzSGi3DW4kPd0s+0i5NHQDWFwyM4m8Zt0YcIbKYpP2ulX0KxSUu+cJf/
qlTOiWY+dbZW/yyQg7YCFmt8hCDPuDWHPL9JU8SVge1/NrW+Po8I/C2XJuJ8Ni1XRqbC9Q8My7bL
P//xn//nv38M/xX9kndSjJHM/5G32R2+3qb+n38auv/PfxSz/fDzf/4JKCN0eWzm+fjXggS4rfp/
fHtI8ki5/0csqirPG2ldMiBfd0S1Q7Q6hiW2uoEcx8VEzDtLc2bfSaDTgmf51kubZCbkIY8rsp+O
MRC8GrYJdF+YnhwXPAcJIosBXqfpCWfM+JqpChGHFLgw+FCTCkhdpEGb6vfJaNuBRLzyGzTKA/z5
3Z8j9INWWaEVTxpiUFu9dsTRzMbm1rJTPBNM0L+R9I/m4HQfe71oPyvqURs7y2gvKHq5tGcFPqxk
wlXkJvGexPHGcDOx9fz+41HKt4Wm69CMKABIpHal2qObOf0aYGntlOLhhqTL+9z3zfskhhR6NXq3
1LKyZLjtmjbwIgQMgg6UbjdIG39a/K0+dfbQWUTKN7lkdZxtMzeUa5qACmgM8bU5DPW2/vgcHYLm
KzP2osM8dZLbDyA5EyeaWjfs5NKzBAxVLH6k+EJXyovASvZMLV7oBtR+ELrwwl4Gv/+lefpffmhA
l/rAC7jM9gzTcv/8Q6uEE41pxKaL7pnRDekoudVQxLP40qyuJJHdlyQ4Xpm7oTxzAybdvJ3bcWfI
eP1nH30qwnqLnEw83YjCUMfr9dCMTbQKRzO7I0ZD6kib4Qeow6wDwgWQaxoTYzPiR7XVolXGR+97
rl5kZmMX5xjS9WdmWLgWAC8Bb3S2M8e3E7fJxS0PckBK1i6ywEwX1b69bsAevrXAa4Rsr5JrAUWb
wAoKSDqFlipbQFF0zG5dgTDL3AKf8LSrIlGeIBxaXhoTYEHazKndm7TyMoDIaDNv3z489NHIZCDi
Gr128t4bOV9//1Xh1r/+riDwg4eBBcAHA/Oop/o/PRS6ThtkZvvDBbDMMBgm/+QxU3s0y9o/Tb5d
BEUXGW/YhForpO4Wl9ZKiwfX1J7JHsYa30zSmg44JTRfY+1o963xhpS+fj8mZrghLxfbT7cU3iZq
62Zvi6K+zYE72ahAa0BNzqb6NlZFm1qfOwpk5p3bCRHkyuABV2/cEMp3mzwqov3IC+ulT8BLyAC2
yWu3eNZbcDUqr7EaNGjFYFDYTq9GVDdIDU4Bn9Lx3FlrVsUCWvJK5uMENmbZujb8U2jo/VvbamFQ
e711m/hVfIDiHP782M3eGUaJ3LFymr7KODkU6uEvc+dkj/mGazH6e79+YG6crqTfGEdqGmy0b4es
w8Eo8OhB5WfRDsksISSdCu2gcQ8n5on5OhYh/64q4ONNvyeo9MqiKmT56Mr1afFB187IRXlDu8Wl
oH0jTiK8NZR7ZEAdFh4129//emzPvv71WK4LhAJkFCwTbxV65Xz69Yxm6qVR7PCLBsRdULq+fXbM
EbcUg/ZyYxk/B5WQRCbqJDs1c65nN1asb67s1KQi7rtm7bVSm+f9O7/GSA+DjowSqT55GUqfMA4Q
CfJS4+XKTtfg5X535EW0c1ruHy1V6BliY8j8cb3joA2oUtdcJSu1qQaOCf+42K59aLqlm2pINtxH
yO7diz5+xO1kbt8/719O9ekilrmupr7+ZHKkq5tnJ/flujMQzGbqsxf7J7/lU5ZpFtugJc9u19Tb
EF/dkaUpBOGoSgWHdtIR2zv9uNiodmVDdH0Ao4KagopPbZpibntlAoamBsdQfzfH39noYwAGxCr9
qjsGSd2q1Kp8azDgGwwZ/gLmDuFINn1pRAU+Crvoz+4weUfAMaHp52nJI8IA4EkEYuCHkk4RjR3+
MgrjG3hTpy+u3/8xSC1SymLotk3hnbGGF+AiNUQeeHk9If8FB3ZarsWXtHfOBj3PR9Ur2/S9N+uK
hHoRKY4facDUxp/Hk0eC8ToCctveT5PtAFjFyTMtEcgO1NlVgrf4YKaQ3zJa86ltLUCOivIN68Nk
l1rI2e5Hr3gzc3fvDobxRMNHH9gGR7ktwxn+zzQcUawYIsvY181AO0PT2Rqi4vi/fmDsZswd9fiG
uS29vF13thSvet1dvNp0fyLQem9oaf9ig5hn0+d2A07p3D9llhVvstoUr2xoFteSQ7Kiif1nvyzs
C6s9EPI04P1ULeGFFoiWJhwWuqOhBwDFlxvyox4qkD6GnHSMuLJP0BoP9LGaNmYPLL42Rs0c5Voi
Z0uAq3cdrEgzLEpUkGyOn5FfZwGJ14b8fSyNuAqOqbF4w0CAQ4t3JBWYZhoSJ6naIbzWrAwn2tRN
wo9kkwVD6ht1FN6kHfDecKHNMrECwBuVUVw6pXGkmqOaVFs6WpV/3FH+MVXJ26a0YXJCKjUyiJeR
bSmK1chqAKzZ1G29rPnhqFVXafTvxdQlUFWito4zvmrVKvHLpX+QAsiGDPiYXGVQUFGr1IiK8i2o
PQCytjJD3d2kCr6yOCKDUDtEOHif/8f0n098LG5cPDhmrcRM/UHmP5rB33voLwU8ihHwRqHCulbe
5I14L8qQgVl6aVP3aCqwKhmpDXEXc4OFYLKae/5/5phnc+tqyzXdSs9+VggcG4OIVmOM3eGstD8a
WJ9uRgNgDiA1dgSgJo8S98qd6YOOhzx0EGiuiirP1kAGOCdQrh561rUHalHBlH1pIpmwPZZRBZwr
MgULO5LID9GHzWi1ZbkirhM3acebuU3VuHTyYktVKjLEufVSWluQx7byQDaajWpJWCjIuJrdAbkv
jlnd5pTX2JTzGliZe+pZPofG4Ji6AsCv13hQ9YY8EMxyBIXAofSgIU4oTbL129oJ9UeqOzp2d+Tu
K4Jz5EB9do/qrg7cUBQBaKOZa67arvs5GRY+Cev1HaUoJhPox6hpKKSzVdvZplG9k2pSr8mF3FEG
45iFGbjJzd+MXZxprO+YRxkJf1UhzfcmVb8zGyfyUI9GFB8ZP8qqF1OO0BjyEANqC2RXIp9LdVHB
zazb9JGDIKHyJFufJ1G6pTZNunjPQ8K+W/9+aWboxvXSzPaRBWiaLnQbDWa5aun2aWnm6bHm4ljC
PAO+xZuD/6bzV8srgwVdegVKXcCm/9IFsWHtoCaJTdy1TQjt4LC7xdmSPHe6aJD/7LNTyvr7rB2a
BzK1ZiE3Tlu3G2pSx98MysPxnhyoqNUgTw1aJvoY1NtducKCXczbvsIG+5wU/nfa/2VQkgBt+hTH
KzyHywMZDRMPfT50HZLjMl+LNn+R8cDbhuF5eexJ1IPg8Dkh4alqQldt69m8wAstR7wu9X/ahYcV
gRxfZAQaBROcIPcWSL63adRGpxqchNDHbOwdnyzntsPeHSBWw32OhrFCCK73v7cuyKVxiBwBYe+v
WL9j2GHcIE0QAq1LLFLwlK3tGjvEWDrRsFoClHO7MRHzVQMTiG///gfE/rIxtH3Xdn3d1Q0PuS/m
1WkRD2VT4tbtzhED6U9kIcN3VU4lcl6lCCwrQlMrM6hQe34O2i9knIDpu4CQmsjsNRmp0HBn6jhe
msI1hFvrIJSGtfEca8IiCTx+Kwpg8RYcym0+TQE1IfsKzJAqyHvpwB+huSWXpYP8aMQyVayku/TC
yb+GtUTQE5koj32iQV7ZTyA05rpIoEJSVhDqDvLPslcwIhR7B2G7oFbHr+2HZArVyIY8k3TnavKR
pFQW+9/5fnIRobnt+m5a8XFMgrHO9FPh2v6X2vrlKtyfgDbpMfcQsWtGb3glryru9RMScdgXJ/9l
K69yBGQuchCQIy9sxRStKeYiL8xF5sWLBtFcBri2Tr//ZRi2c/1oQajYNSzDsz0fevTG1ZmBCcLI
NmZ2e7an2g8mxaxNRcwNSAq64MhZbFTLxiEABQu/xEMImQnyM/CW++SHHVh251UjDqRqfmn9JDr0
rV2vZCGyR9zrFGan8LmPnXSQmNzdkQ3YfP3kdfzrHHmf3OpFqyztRL6NAQoega9/Tb5VXpaP+Wn2
7OOIBW1VWfM8LZZ4p5o3b34KAGUwJtmr74E1mubRW3PalWajgeXGq9ZytOtDDbp0AJsNdhg9Lf2C
c5adLM3xa9/Gn+0F0qPIzor8s135cz2dvoZifNOc+rFx7AtSz5sH7EPDO9+QLwmOi17d2pM7xT64
FUZTvlqRfX4HRXHLBmws+ilB2nAm3I1qTVEUngmU89HnTI35/NEiSM5H62McKAQ/zUJzfowD20J4
plYe8fkTshTAzigCiFVN9a8GC7j/7vLoYj8ugTw/Lm/y62DIWySECc9RsvNm4UEw1tduta7PoMTs
FI8RdlU4umuKx1x3321L71IjP62rrX9zL7Dro051qO47nmfgUYnjD+fqVmh7gPOjrBfnwkPGmNF0
WOZTBGoOS4G6bGfazQQhhD/iUxYrESV3hpM2VYhAIPskAGmW+6RpUXrGnfUr4o7zZI9+eN+4w9oz
hPvEVIG0bmhyjNkDOTCv/MF1tzzPrQFJ513byAO5IvQJTGNsRFtqGmY6bky7fwNPiViBzdC6b/PW
uq/qOtsNsQZYrbJR0cQlW6eV124Wm9aGaTDGnrdzHOfdDxDfn2bLnGNreThoBqR1J8KouNCorM6z
e4llkPoUsuAkrjwDtHmzzGB1IjouV5Q6TgyIQpQfJx2poLKunTuk2vXqrJTjNDyfvo0t8Ht1KF4Y
T5J91SVyVxa6+SpCPSAHqGSb68FB1sGAo5YHy8fPhjpoSs8PNC3GQfQqD4V3+DdPRev6qWgapqvr
pm3Zto3cAF39VD4tuMouiQaIMGmn2AGb+pJE4iDK5yDWMwtWL/YlmeTKBnnuZu37EVJYkMW2irNo
+kTnuiTzxBLiBDqzx7l36SDOWDODJAKNXTosgHCMFfU4iWiQBlrfNYRcljqQTykHVqpWVRvo1i2z
o3FF3RoOGdMdVSE3fQjNKDri2rqjzrAeyKRWvBbggApk4uRb2XYXiUf3z8ipriqqa+BF/XOamquu
AZZJdf3JBzERsbKcodxXG5eVxS3Rtfq0cijXZJkbZK82Bpbpt3+yALHGV7WugAuSNUGuUt8zxXVF
RT65xomD6aghNiucy4KZJPXM76XUvP0nPzXMA8h50xlxG0w+0MhGVRmbPkESlDUeFh6bpCjaZkX0
SMRrsxQqu3Pqi22n8AJhUcWPTg89PSzvAHNVLShW7EOc8+BObl2ko0KZWQhIGfbA8FcrqlKRKyPV
fH8C6QVv3c11Rzc+/v4H7lpXb33T8PCAc1xkrhmW5VxHCtx6ApufBzBAHkmcECGh/bmX9mvBTbcO
HqBCJZ4ScCI9tbmBXFqHOzeN1WZPKS+AduSlA74TNHUNihTAYGYAPLlIrGiZYsRscKjAhc4AB0nL
HQVxqIAse3qKS35D63gK85BdL+QBiQzpcK8LHu6cpNWaQlHpbGLt59DgsYSn37fI4QjvAn2MxMWP
JvViw/6t+QgSp394zPFg8gAL8X2CPd8chwEvkAF0JkJKFLnxrdw49Uy8DHTm11mtAdWx7r2XN4Nx
atFbMqTc/P5bwMn6X74GhnuamYbBDPAf/yW45lqOjyU/Tkq61J6Qhghm8imI0q6OwYuol8jQiZzh
Rznq/FJhS/1oimwDrlbI+gCC9KgVsYWtWNsh+lJi6ZIY00ayyH/gOXLmh9yzIFFQ+w9poXWnFIsp
0F92eTCxkkMNkZl7cs510A6C6WffpeWQB1U3Zusij8LtFOreQyEsZwuotqd/m5Jcv7enrtmCAK/d
T0mI1SzIM2rEL7/GcdHgKHrAyXjVj6/IJVsJ7NFm++IvcMaz2P/sT/Pkbfqz9yGgQfmsOrSGdzZO
hgKHclmXNnXnGRj7nM4MoeM7FKeIo3DGHIJSk4uCa/1BSrEjE3UubqbAQxOIb/iZCZK3/dZPb2Tv
6EAzorCQTHNppf5UVLI79IIXOye3sE2NoqlZMaHXJ5+qQyP4rh2rb3MTGk/3ciqj7ShA7b/ScKJw
zCemH7FdQM1mMFL7U/WT61z95DAPUxMsU81DqSeuWwi8lEBNFqVxkyTtWzfG1rbhDXiczFFDST0A
Qxo3n9qzuxpDtcoCTUOPB9dmbtLweRIIlIKWq1j9/qfvXr9gwWhnOz7CEx6WXLZuXr1gAW3oDEcg
36Ea8ngCYhI5eFBNK6Dya9jP/KMmx/jdttT+pZ+0bXw3Sdjd5+ET9g3ibcqQk8eSztymUz9+9ctn
6Q7izVDmBOHurRZb5blLczC6yyiEzpqP3UZhN1/sTgc0C0mBYRcnRwObhDVXmYRm5X/3E8dMz0Iv
x1tnwuMziEJIXnpaVJ2jDALVzGituxAc9JcOnAKIdOKjmSxARA1y+rsWiVqfOmgEtLjeR4w2KE1p
BFDV2Srq0DGB9WceEULn/qvgHFMhvPH774QxFcv/DCpxTctguu/hnMAxXN+9OiZoHL3rLVeO51EA
3WNCiBvnZIkvb6gYU1FAkQqFaIAaWlF1NNrNkENPiVy0rC1uXGg8vY/71J691WjyXJp1GDZbO9Ti
Vab4NxPEdTfSK+UtHwx5S7XGg1SfjEOxvuqYwH23jQvsoKkjVSsGqoHAEEBZbMVxvPrHVELNF49h
cuTW8LjMTh4MOren3Jq2n+ZQI11sni9ttlvcaRoaU/V5kIE6HQrZqXHD82G4lEWWIOok8aZyM2C2
lE2YtTBX2LWUAHADkpYZCEPJbLR+Dk6yqrhtQ3Qpf9T7zn0tHCBkIE8y3A090i5qSAFujCi8Qby3
ttZVJb/yvkc+t4sn0O5vmoiwjHuorWJlCOBJoI1Qn4qzwtgNzNSxvnR1sGmqrG+36UFaD4nFXWuZ
IPTBLw2gs9vZA8whxq4tJn2VDSF8acDHqMlvp10DOrLLNNMPWNYPjzLYINiAo6DRyNcEJgL/NE7R
CG9E7aV7hioJq3W3GnZl7QqcmBMITEGHCooZJtc+5cXNo3yvvCkQHH2rs44FJjC+Z88EfAsRqGrd
JdPwvTXXhFVulYOuHKDYGx4MHvk3hPiEzKS3RaYGXoqDQnYtWNAZIDpB9xRAdkSMFZCWik+O8Uf3
IuIGnkzMw22B9HiIpgW5indEUfyixRMkAahlTzCpoqXA0OyCZMy9GYlbNljeg6jyBBI1SGoYc7yY
h1GUm6Hsp83Yc/+BXMzpxcLre5U49t5yLOcx9G1tXUskUJRg8nmMEew89UX9FQRaUBLNO4Q+86Rd
89J1cbKChL1EgHwPlAzTcXC7OzLFDLpCqyLzmqPNjHs8+ibE8TywxvGWPSyjqDa2Pgd3WPp0ZW9r
aIog/e/505QgG0CyR+N/oQ8tSECrwgPn0Ir8lWzzJOq6IFTUHfTUfnPiCGxSdQ2Ijm2U3zqVPbi4
AUksDr4dfmcli3YCwgUrR0X0apXPBjUF5M1pIQBHmhtc2cmDbGky5kHHwOHoUWocGWOVbtcZkMhU
Y8n5U+882G3ex5EzDQNUygtAsJcjVzgBhUKdf7ciB2ISWas/N3E3rBHW0W77oR12Q8ehYyyxhwW1
WLnjiIDeDdFQr+0mjL6Ufg/pr7wwvgvX3IMEKIlXbclXqei1Xyy3XtM+Ya9jPlSBm2blBYmQoG0E
y7QMzerQjtYLMUZTsaRujCzb6ggTnMje1SGYfSuQjgVa3lSbJXNj7rbb6uCFzsvst8ynZsnb7n0W
J90W5Y5i2jreQMgg9cK56Tk+u0zA9lKnTWHy0v3s4VZ5eInS9rDExbUPD7L9eY5KpcUUZvHTgZII
zi7SG+B/cQwPtLOeWsi8yzwx2wgG7XUD1OIh8LKyu9EHSabirewtc4OMGXHU/Mw4sUaAvHLuDhVx
perOBnBnCTCE6152Nmolh51mZnJjcZz/kPpIVkH/k9fuidJZZQglw15LOJajSIWlgjq4CRLzOEKA
fup7HIK/Z8X+YZR0D5g5OPIVkerMnrrsI3s9fLHqEfmrC3PvHyS9OGViuf+SDE61+zRu5mIdMdBQ
A2dvQHuzFYTnQPfSJfFDk4KVsYzzp1YVXmm8xNwczhaWn0+NjUN9Te+RNWM1+VNliOyoGw0oIZRv
I9r4oWwSQDzRSQP+PFxLkEqRRIDnm73YhCAd2rf+ML6CLWkr2kF/Clu9vuAt0ICWC3ZDufnKrVfN
unK2CUv1J2RUB5kl+hO4N0EgoGvjK84AhGKVY/tYpPOMXM1YuOH7jGSnDyY3LQPaSoADFsdj3RNP
YpViXrwYmhOdU5wWrGwvKl7MKKx2Xtu5G2p6pdUFIQdGhJp+ys5gzTHvaQ6ZRWsyjw4HY4Oaw/yY
I5HY/laauy6F1JDvg5MHOoNoJRg78NKfTYsdB3FWYIRIlSbbfC4xZICvOY54mZsTBOBLtwf/Mk4e
bwvrkIVOd8krT4f8cDRc/HQyj5He4nxYc11xOzb4LSO5c9iZNZAGayF7jmTtLtpgXQFVlrgFJ1/n
RbdUmMhx3he1JlZlFstw7Wcj/pLmvvP7dw9WZ0i0zlP3G9jfosPcpLGQVjPWwAbhJau8uySL50m5
1vaHDg95clvs1Jya/01tbgMjAx3LCrkbOwgvYTkSQYj8gFzWpw6pd5dQS+Vl7mC8K4LO9BG0Bob4
k3S5A5BK2BZgPCRw8ZWc+SxdTl008MObWmZd3lR+6B/ZxgIj7Kf0dbo93614edW3A921DBTKfXE7
56bTfe2uoToHbtfEeY5qqa2rxgXYHdD1MV4ltd0CQDNYe99I2vOYq4iohmAlHWhYvO0CF6nf25Qi
mLlRzz7LwQeIB6cdDmAgJ6Aw9KmC2V8R4Uu/vwEZUnVYmO+p1gCypPI1jqDLvUcW2fgkkX/4wNsU
4l1oda0zPvUOP4ci7W/J5DZmFOhDFQFjgs4Q6NANlmruhnonXiFO2eQ/CyeVoLtJu7e6G7HWdvTo
RsqWfekcGTTO2L1xqbFdg8jxlty4H53wTI6eUrcVZwTG09lNY3USDE1XYHcXuo9pDk7LHD/gQve8
Yyp4+xCVxnM36qBoQm7Wg44DqrOneyeBh85DrgqtLPWN7Jxks9hMs34wI8c5kYfwkT2SQ/8Y2M+b
3tSd58HTmyffeKNGB0rBxxgJA9Ry8J08AlMK1vTYfU5iI3wArms9e/p194AnEu7s0H3CLrBMwe2R
IAeh0BJsTX2Zg+TcRKY37SFTHYHaCI+w28bTptsxg0hGKC3/GbuK54XiQUYp3kZENtZ7YO0O90QH
AUWCBoteo7R2AEZMK7BQ3iHmnn/h0uAILwCjCiFi7cFpmnRFuJM0dO8sACy/RGBzmz2KUUSPZVP+
P3uoTwkdqOKZqV5sRqSurcD8rEO0u4bMUNeABige+q2TDhGyFfESXyOANG66eOB3dpwhNTH2+V17
GOpGuyUrFTJn1kY3seh+n0j5jxyKqEkJcnbVmv146Ow0cBGvWtw9cjNy9020Ij7StLOfy+WxN9yX
2aNIhLXKeg1SEsjGfb/EvupAN6omALXI+yXObe0o20S7XaYDbsHaVIOOoCAN0NxmJ9VFmWKI1lHn
lTtNdl89A6+qAtLlz6qll+WnVhpr9aXOTPPZdoa5rw4761na9d+N++gDa5NcJVw7tI6H31zTf+es
wx5AtSBYH+39ELnf1Bwc+SXzESqqxk0e4qBuVKxRXS3Brx5Wxa5T6cijM+I+YtoTo1hmFU/f0zqr
To3q5JF4n3Du7e1NwmxMVOh9kIMUcucWeI6k7jizjC58o37NsXAukhMxkpK9tMDloEs93hAJKdmm
Tgw3mtvfkdti/xguQg1JiFnRb/2hT6FEP2lv/WS+1xbbVa2Y4ujrBAa5eYRf1bdeVt80U2FDC3g0
vyBXB9oU2vCAnFac2gwvXiXML+rVf1fE+mOrfEAwZN0IcH6sXJfnZxEb9QbY7upBmsMJFNr2C+To
vMMYR9iRKm5jbfLF2ggB06ImWieXD+1DVnVIwwU/t60nRRhQTtSA/3n4HHUNoAWxHwZz9lRl5el+
9ECqiSMqZIfozdlVF9brDFAsN35w7UJ75u2OrDyuHDCZaLfUqsHxfYot5PZTU+idvi/wQF5Ts4ky
Y4M/vpyH5k6BCEdS6EfPqfy95mKTCS4d01ohgQELihokDwOIvBmyu6cBBD0QR6RmZQ3sEpvsV5Ky
YY9nHnKvIGpy7Bhotfqq7m8t5FvfcqRv7godktWtsi0dI75CiI6DzXSxUU2Ufb02QAK6vurw9b4K
Rr8RW+pYei27UwzNOEygj6QO+jRE7r6ztC0PZE9cbzr7bJo2zvgWAqiF37aXn6hWQ+GtWVE1atET
MwRWVnaYpYExsRFM1zBSNxWcuqnaZQ4O5vJOW1u6BJwUJNm1Xzp7akX9mILTST27qW0NHruJpmiV
qA7qFWBP+zdALtNj1ydsFsNu19cdhzkMeVNXJ2yez2K7L8bkrFdyWM0oqh66lljg5dv/S9l5LbeN
RGn4iVCFHG6ZKYqiqGj5BuUwRs4ZT79fNz2mrJn17N6g0N2nQYkB6D7nD1fMVFsguV+pw52ETE3Q
LYVT1+drQPa/TAJKZG9aiuMYCATZyk8h7151tsmVUPkKv1175Nk11EfZ3l3IMC/85jTlMrbQoJr0
8BS0TvBUukjRziOKALhbh0/UqlRk8yfAA2J0Nj3/EdCHGJIdiL+S2lAa80aGq26Tck+L+XdFOE4b
3l3V2kfZkrPwAj723pyC4jC0xRDEAUYGfOWtIfdvapTonxs8TFdskKNdK5pYkcK4NhHWk8EavvY7
I5+spWyOKiiDyB7hIorgstGr05zH95fYBvwIJpULbiDBsOxSnmLUUB/ky8xa9mwp/nAnQ3uN3yyP
/eQgr2OH9qJBsQXYzowFvdBM4ZEarKbfm3IUHJl+GVVq530wlPT3zX+bWxWoFyQ9NuW+ytIe+5/H
YKisgxc59ZmEWHMWXVYWWoeEXcVZ9peqfuny2maVlwlcJt1B7Q3ZDu80BJimu2J1nnTeaRaHMCqw
4RjdHzLg2s9erUem3M82cuBykV/zr8Fhg7rGOKvd6gILdYHZJEP8Wcp3yi6YZTdKUxcnCRRNmgng
dGq1m2s8cInPslXVsXY2WkiFIg9nS966ZPZIjrrfgxdPkYuFISyybzIobzVv07P3WXZFmJ2srhRf
nGL63KB1yNvXTScUFbNTm0baIheYnpak6GVAzogQt383A+/2CahaZpODC9Wt1N0lvcFiy3uC4qI/
t/m7xt8jMqxSdjLs7zljEz2AMfDw1wEKPlmD8arFU3FTJSSApBEPG4JipxuNlRzjWf0kH/9yZQAb
eKPYqn+SrRy60VoeZFMOiAi5BJCLBJgJGlkeNbyRTXkGwR5EoVw0/LqcfAVkBH9eTgZHfNFPrs99
w+KXbIc9v8pQc/dda6dLnhzukxNX8zEzxi+yZfQZGpKmOqPa6/j7SJmip17pVRZYAsAjmmaSlaeQ
xUVeduAEkzk6pgY2AAb1mCcl0MvVlGXDtq+U6Gmu8Y2IIdcu5FQjyfLbaRpXSNEVhyAEMlSVAw4o
SlzK5uTrZFmUPM+2f65/aLLq/Vv9w7EdzaMqjqSMDt72Q1HKKONSI3vBQzpQyhtDZ+vilsp3z1c2
ytAjwIJm6tiBOxQ8ZgjlJmoDswFjiw3xN24PX0zFCz6bJt8valvWS6PGZBpyxXqcemVe5eCszmXV
B5vSbbq7ePRn5PvtmId31e2Dag5uNM/sDzhDxLt+VE12n3m3mRSluAcAG6yNOmyXQJJBFrDcXDr1
2L+6wJfBxejlVysNjuiiTsGi6B7UtozQGRyCdeVluCvYcDcMseTSfEH+c5pnSt7FKvGn4jy1fb6J
qnI+KoWi7cJRayhXDuirzKO2NYNYQRKIQoSesOpOWyPY25alH+B4ewvNr/UXc3SinWO0CmsrmqMK
sDvpRguPW5pY3kOXJWl2kE3PM17MstJPshW73QK1UfPJrvvksQ7jjewOjLq8m+GeXl5gKLQbPEbN
6qtlmcifLFodTUNKztSZugSZBgGK67zYWhT2XB0kCK351RxC0q4kGR99Pzt3Yza+puMAjaWbobE4
kXurY020BpGZfKI4cKdpnf2dBNcZ2MPw6rMrWPdIv96iYeHc2lGqrQwB/xzqYatnVX4/JWp2b0CH
gV4xYYltkweABZzdKx46qwY+KVvZlMG/4mKj6raq4kcYf8XjWsmp5+kWzj2yaSKlAccJHPx1VMLi
XbVGv0eJklv53AlNZWkEZfgoWx3L1GvLnoNViYvOwU1UE3RmcpHmTUyedmyAXaS3h/x2bAx7NY5Z
/kXV/s8Rcen2EGNL79+uEauz+R9ICUP7iM2zPfAIlIwNW4OE4TqidPkOkKX6kKSVigvXxoCq5FVY
QYovRImWrGM37i5aDI2OIMNFZUEOXyQY5CRNM9QczQu0F2RbzmSH36HQ9EusARJ5tGzBh698I1AP
rjiwoZwPsgkGDNC6PJWdcjgBT7CycxvNLxFoGx4x8vQ68cN1rpM9U6nQNEkDqOqkc2ZI4guJte0i
A4x5lPQ72URbML8fk8m4EXGVjLPTKb+XcQMZ5N2lU8agtfN0wehGwMOX7iC2CP70QwJVR6Opl7oW
tEfUY0HeJMOlf4qoNsj+WbOGs4iXgFet1d73i3gQtJ9DFuI7u8y1o1KP2lGeCRmgY9itvXHK3nXj
UDuTTI28fh9m9Z0MDRQfw0PDuQdedh7taHTACrbuKaNaunJQQFjJpjyUXZPtAmU64O+eP1HKmlck
p1Iy4wNNnXpf7PneIqyM7Mlgs4dchLW0RaycAMbvmRSofbxOTyo33cr4KQ2VPZqlP6drIckPF9rU
vqt7DDM6XDMQe1tladccVBgBE8VxVlFRbbWIuJivMqwfPWVaKInmTwuDXSgLYZT35WR5eBfEMvVy
Mdknr3WNk1d1K/1V9muq0+yVwLxV+0IrUbZWmsP1YMRl+65pyaY6ViQN9dU1TJ7J2EuEuMiHqTLk
42vImLAJ3LWVJ+Giz3W1XFwntrLdKDG98sJyaIpCFjVYKbB77R6SxDWgdKj9onLV7qERB+yLiqXq
zMlONuVA0eGe0YYPcpJwc9iVhuUvZj3oL304lJigHuZkL+MVC6V7q7mMuRXI8Ngx7gxWo/jPNM2X
RDdufMusg4WrslfMve57oILA7LDPeAl0a4ROHfWnqPKK3cwieMufvQtstiTgtAQ0vFA+q5DBZ/E0
KEr/h6f77lNWZ/MmZw3LtofQwXCVpV3Z/mdUY9byweFiR9JSMK2H0nhG4WK6U2v3U2/2+rOdoFzN
OuLTdWz0rE+V6urPil4isfB35L/ME5E8nuGnNeE2cEyKOU40HWMkUiEzIrMn+64DlhiVTReJZwwO
fcSyYKOxVxOTu0Bx11Vd12tFy9wNmDjnpsqrAdolNFoVZZeXptW+tE3p/9VF5SJMTPObh8IgRJEi
evQN+5T3w3Pooha6mJSOFYM4hJrR3EQjhezFx1M5DuGuuUnk+GVSFbSXmdfp72LkaYQEyJ9XetbH
p4mjmqatQ4nxbM2B9f6BT9VPtoW4ktvcttjDGbob3uRaFy0uGiOyXczj3+0qY1ldivGJOtFZCosY
aTTuoMYuat0ILuxgV5mcu752cKJM4Q6b+F4j2+9VSyUaPNaOCjTYZWtam+vOCKGbcJEkisIjGg5d
5scROm/JcNlKAR0o7tEKZaNkH424pnoinMQ+KCFidjBtpswoL4Qi96qReCUY+dj44VTX7JvYVA9/
fi//kdJwyM4DPDA021FxOdE+PJl1VHI0hPiy25+6blqC/tPlGeYG/PRyL/M3qC147mKaUZ1x++nn
U0o+uqiv3NiDg7zGSYou+W7o3yY80BZS+iHQk2QzlQ1ZMSHY1HgGujFsAe8mr59f/jkpQ5xnOYRj
sRsEJNTXIZ8PSlDsS6EgJPusRqkvfVaDjJAcCIzf4jox99rXlnqNFFiIdxrEaLfdOA75SC/IHsB2
Bnd5NbqLgPfnLcsTMGSG61JpbauHoZpfZH+XpdaK7GR+YzVZ8ep15XLofPtNa8Q/Rk5zK5uqOrOL
taJXL1SrmwhM2EpOFy+nZlr60CdheHk5GV+nuETJl8t88Ld//mB5kHxIVjmqjayl52qWAYHlHxpD
SV/ZpgOx/Narh8XsmcufmjuxHp1GmlKhR/4cvP+liy/e8iLMIyPENeRvSM7klxOfRIRsDRW4cD7n
A8vp4gYt8mSjg/j6hJz7zmYf9M1Q8Vaw3aA6x2NNRNEITa/8kx2q5zmsmvNQRlgu6OFOfnFgXqv8
amdeMS6ResdGAgNNM9nLJipq7yZpQbwrDEVZwJZvN7EvENm/HxoNLtJCdmIene2sdjj+W9y1r1Lz
I+BM0/5MEWpYRMLrJrZNY1fl8yfZuhLwNQc3nFAMsub6hCdEcSe7rmFy5szgpd83ziMgkYXb3Um7
DXfuBA5Wqe+orhm3ammMqwpFjK9zcglogDsvQ7uq70IH4syfAmy/Kvez560iqBFqtvvzt+ofGEPH
0JATsqTOiGka1ofbRU7+pp1cLTxgvEM9bTFE/U3WJdpLazoLN1a7Jycp5kc/1ldhaagvw4QZq17l
X/24Ul/aevQAK+TooIg5XgYL1HWSGrNZYqcq81e8Qry7XNGC2axa84jlDnPFxlP1ffX06+VU31kZ
I2anV5B6VIzzykNHeX3tSz3dPqHOJnuuuPVU1d+HygEZ2gxLWentB0QaLRMaKj+fEmuU3MTdsS/V
Bt4tuAS7Mt/anntYPPC/UJiTvahMmHdBTy56wIvjFSi3tps1dJ3laPr7JUpHu1yi00Z5CU1cODLV
n5eQc9TGUS+XCAQ64vpXJG79Y1b9YH/FQ0GXu9ddG1CQBEpdIVShp6c8nEyMzAXm6jqgh8l/JGJc
8R14n4dxeC67oOENT7N1Fajw75s9uwpNey7n5oZ8EzwQkULtxIYffR829yLf2vzeBI/6c9TKVeNd
cFObXz0VMaC4NPN1q6rpJvA969FTfCT+zeQVCrf1iEye9YiyytGxWqQgRRc2mz/j5WACfPcYt9Gr
bP2Kz1lm3F0uWNUDFkETet2F3Wn4E/jRThJZ9FQBrDUan1u0XE61OMh+o84b2S9bg5WWd14fLY3W
zTfOoCeP1cx2Jol1uFIgNgAl+z+yCd0QFdsVvxfmM1niPOpK4q4Tuyc10TnqDQXabpvhhCBuh4i6
2FP8ZmTTQ46h4I8m/RwWcfbXyE14YRlN/JLCn12lHvJeWLsF+9B2lHusLj61peKgMuDHGzVSnW3R
j86nFEaako/JUxDbyn985MZHQoqrwUA1HdPSbd37Jx48GQdTm3MqVG7vkgaalGOnwVJIw1ZdT7mr
4NtJ3/Xgd0LjzYy+X7vkmULKf6VDnFgNxfQy4Gv0V+/5+O5S+F94ZbNqY9v/PtXaZz9owzd9ZIUC
ftl8nCNMxpquSU614lrbvhvTQ9iW8WEKjYzkP5DJ4j/uhaQVP3zRodsaqsMX0IB+y+Lpwxc9sYye
lGhRH0xYg7dQNZxdB6p13wZFcDe6llida+2T4pHJRaMn/qpiWldVZUderIxX1MyUb3kGbUhvwBPq
hqKu1K6pTrld1rtpcl0MeZzqCKfOBN3QzY8jd8xFlOmkKmfyVfJKYcfmAXfuv+YiC1HqsdyXKbDK
lcFbfK/qg7PV+7i/IRmnw32Lso3ddNaDn2AM5gOI/ew62snKLKTbdOW+d/3wh5dmX8NQtV6xGfOX
8hIRuvz1iV9ij73DOG0L2M7Lq+WYold/6GuEK5kMlnFllAG4tbA7g+bvLqs6BFExDvUDGEVrrvWz
byb1g82tfJ+o+KTKsXCc3Lt0JAvGR1m+hFQ6gEhP/Rfeg1PVg/taaN6zr0UO35OJMnrj9t9RG/7i
V3xP2E5HS5c60R1a+fEyzKLP18Vj0fQAEPTks1xKyrXj7115AvasQM5/G4T1sqhUvou/n8VGAr1x
LCrIPxpn70bX7NvAwuj10DzIbaRoIfj9riXH5KYyL+a1KSLlpvLXvEZsMcWYnCfHSlr/t3m/rvJr
nrwKVAZv73XGuK6jaTo4mjIeylxNF3NX6pe+ADIs9qp/H2TctSnPZF+fIuhNXnc3YLBTQTngekU6
pkh19Pr6EjdV313VmfaqM+YPDsSzbRSGDVkEmv3s5Q8JKoPL0J3bnexrRR8/gYWnZ+W97CI/VB4i
s/kmW10QwwRQNXWLwh3pkAA7DZG5kgddJqvkaUOJcduRJ2aDJfJc6aweVTks250WAlefmggvBZHg
ul5DngUJ7DgEmqKtCe1sT2qddCJY4KMNyemAxrl1Y9XhhQ9Y9Ekw7duuVDflhH5B4hm4NDltuZ+M
AqGxwE2PXV4+hib+D6nhBo/XCNmXiQgAxY8yXh647/zrNWKnuCPr9dxZUfTVMJqVE4/mJ+y/rc3g
mtaurLXkufTzswwIcUhbjBpJ+zx20BJU2miFwW74tdLaFTQ181MW6TZ7GtRjWHzAiAw6f0PKrWAV
SVMzg+gxA3vh1hkQdNHFXfFnhByUfb9HyGtMplWsAJ/Xd7VqP4IZRV1Di0ghxm19H4OnWZqj4X7F
nYsUBcK/bgPfGJ5Oifna+DO2nELrdmyzXZTW43JyWJObabtTikD5qzRNkKJ+9dZ6bbgac2s6NXBT
9lQBq53ulTjliUmDmNRCbsMHsn2wATzzwSTJU6FkezW3rU+9nfrbxBrDTU2SEfHE+fM0Kw7a5nZ5
dhXzVXZDjVPANGL9gLHUyUuHZWpUzlmPFfvcFpZzUxbW9xrlwRjxihq8Plqivhu7+xAG2luCU4qO
+ldmzntNA52cYk7xptb69yItjXul7BvyBT0ZLxGG/Lq1MpB+3MMsjJicz0n/+ufVvGZ+zKS4iNJY
/DY9x9KRpvkoGuhbPj6FuhYfWq83kHbQBuFEEaZrzM0QRKFstXbD0f1mJ36yqM1Gf1FbCP+Bloz3
hhfCqjPM5uDPPQeSGFthxH3fmim2ATNlNj1rns2OAiHK8fkSkknz7PRzf6D+rC4S0awcoLi1NcQL
Lw/a51btxjvW3a9yqpu3+X3hBkc5UzEt5ey3HgxKJnZq6D7mw/eWas6qCUNnVY5GAdOEQzcH5aGP
BhJf17aeRfCarm3Fam9VOxlqBC3CXlv2QvWii8bsvrX1bAsTQFnIvutBT+obo41LaknEysO7WEzX
76pUecM9y1vEdQTFJ2v1cBMmsb+gaqlOLCsnZXWxkEMY3DhU3G+lK5yUhbxaDMimPMxUVg4K5PJr
l5zwIVaGWbirrqwxVZWFX2vu/aQZx6bQiluXtYOCWRwOSdARXLRTRNsGYrDmvjH9nOP4nbKrlAT/
mo6/cxEUpXYkJ7+RF7vMYXO4DBxjuvPUwLuXA6g8Rws1yg1AWQ9mC59AleiEgQxuaw8PF7c62ZfD
pllZGZp97zq7YYASbCtkDgSeQeAcgO5f5l67ZH/lC1vv2NH/QyVX7kje71hc1nEsYFEF1ikh/0Og
aYARFxjtFB+cLIMDXZFMJoWcsU8NK7RQ8+ihE0TxQhF2zznScaE3ry6kZ+zUmfHn36X5cQcFs1JD
/1X1qGireMB+WFjGkWWVJMhQLnLU9HYC4sBXlYM8uzazohJGVyUpNjHKnabbeG5ZU16f8FOARH5X
Y5EtW9eDa3fnLAqxqxZR8hBDWV3WMeXbKDPINA+KXe5yOEeLqMc5Jak8Crip0KGr21HfeQlEzRKi
5kZyraQPqjy7EqxMU/07RGj4y9F3B9E3hMbDn9838eZ8WJJ7DgpJNhlNzbVYjn5855rGH+EZtdVN
brP+tbiXWmvfVodjI2Ci7E6ChWy2GchQo0aG2LBJm7cCGppjrbxI4IKuahj2C8TTwmMRtxTqjezg
5nV4lF0U4EBwy7adKQ9qMrrnsPS97aT3+bq2OuVFVycUHbCS38um4qjJIjEnWOBiNMXnpPTc+qlq
yvkBPe2dHboK2VAVbkvBnVE23eibipXfzgzrdBk3ECRspKJPBbCMyWmgS9RW/8SPbBmFnXKWAUFf
Npi7VP1BDkIDRg03bceNHJ21RIOhlaErkSsLCIrFK7w8f1NT3N9I0oTj2/myi7mZy1H2DjdRmdYP
QZKbj2burCWXgtsZZpEiIYIbsHEIIUgu0atQzG8UPr/HQ4nThYcp2iQJ+fVrnNb2g+QXGYiIrHsf
kd+qM1Z2m4YCR/wS2IYOFioP78NiYDE1GcFbkcMlmQDB7QEmhm8K9H+9z+LXpo+0Q1nr2lJOJ3MQ
LousjliQdekzGNQNfodiY6gEu37w+bkOAFLMASeEWcn8XRcNKQriaFFf5Mm0JnlzpzK7uWD9kfyM
FrHtxota8cot5JQJUIF5VrFsfVCnQL9X2vGz7MayrN+YUQovTPCM+8w+G1EQsWglKuzGz4OY7GRm
v5HX6sJp65N0Zo8l2FdNai4VYTYeCj9yvV2ZJl8m2UAlO12ZQ19vZVNppvwIzPU5UW08isZO+TIM
RnvrC6vzTlPXlo2q9jzF7I6FrENVRsWdHWsPCB3y6/ddZdVTrj0nQhFC9Qq5/5n33pBDF2rKfjsN
OJ5E7nSnWEqOXns0mqj4Di/+bI338qBgC3lfJPYOXyX39hKWRQYA+Tac1umI/1FhRFYUsPivXhz2
u5vcxygKe137baijvwovTs4Yq+AqAvdlYY6N82aqKEsGJozt1kjbRzdq7nESdN4iX0Ocqfa7fTZG
PXLMz/IyUVx4W8Wwx41sBgbvvqe5zy1gskPimPhhTDDXQm6UC5IHnkYmuPI2g5d/uzSDtgzxnEQ6
pli0QavttS6EkZeGE49oTXsyut7bRb4/L/FU1Z7cJlSPeuG9yZY5eu1jWD4rMZGyh5/dLY4Y+klO
tszUWqR5Nd9cwjOrxlKvX5oUWdcqlvEPpaBKaJBQalTrj7JLtYPxNleLJ9JhKoLUiRas5QTPrrCb
dMyXYLL6BVkDXiXIo1Opz9SsUvQa5IBTBMZpgu57Uhvj/YAuZigKZlQfZlwHanGpREg8NHG51r06
7PYYQW3DxHE3QRkXd0Wh/uMs/jU62mnPm13YyXECdr1kCU+O329eYB7gsFXpyCEldXAgZ08JjLQm
H3CisVMqw++O8hdkbv+vkLpA3yc/5xgFBHwqcwGLuNrED7VhjuWqWIaZ1zlJm3zrp8a/GXzSw61L
OQdWvbNX3NqGA4bBaiNMU1o3RDDBHl+vEWYZ2Gc18j9G1Nbcr8HH/6hHfIlCfcDEwzKddtM1JEUc
bXoEsaedEkgvx86ucYbpLPWtCRruPF05HCd2RY+GP98rfY7eup9PaxsvmV040PRWOOuMb7pixHtX
A84rJ7P5OqOTHjwOyng/gMTYpI3RwTfy7MdA4yOvHMv4bqdH+TalDUA11grWc+aFeIQNI3u4UG0P
FKNW0zjtar497O/Igvbi0GBxhnGrdS+7vK4qVsBwm63MdAJCmw6TgxaGNWjfHM+J1ybowcWFf1wY
u9EW5mYj3GRVI93hkJvcXajKPjobSAzsLA81QID6KEP9sgK5tLtgFGhd4RyCmyWMJmNIN207N/w9
Qzy/wLUE/iBgUor/oGGy+iTVQXPjUe+mn42ofvSHWjijqXr1tWwGo8KxyEnnl6grypc8g79jdUZ4
hFlnvNYFEnKB+dLn1nhn90h9ym4HpRVEsJJsMxjDyF8d4i1icIuzy2m6y3JNX0Fzi1eyaYo+eSYP
rTndD4nn7dU0El44YjR0M/+mDqKbS18NpW1vwRHeab6lsfplLx2F+lNLreCpU4aMCoHXbdQ2hnRl
IxAoAhqswFcO7OjbArbMfQ+ndxxjnsZK1T0O2dCt4amxUe78cafpTiTUHYdbyCcqXnVtca4aBTsD
fJFekA/OeM5j1D4Lgl7c5JjLAf9yzSz+EaTKi4Jo95uZxukySwtWX9PoA5pi0RAl5cB6UFF2wFT6
J7WB9zooibWSo+hF5jjOR8lCjiZK5T0EPYktMbUXh9Ax7vuACgcaUQP+smRxO25bxyS1DmlfJw+T
sAc2FYitVYOagGxeBlxczuUE2ScP+oxeFjWgO9kaU1wIXW2IFtQtUdMFwEAyP6ieUs1EhwiCqV/O
+s7JC5xoBcHU1Nq/CutVCy3/0c1tb52hEHRLIsq/YeOAT3atWWfwlvXSLIrmc5x3t/i/mD80eDJd
nYXfBkD6C8UMzBstsr9ZSms9Ol8LlriP8twLhnQJ5D/bO2Koj8ZhH7UFupqiWQ5qt1Q7ZURZBg+v
wdH7ZVmyD70uguWC16w7nNlclGyDHH5zUEITx3v551lE3wDkFIBBDKxWnl3jfh+NzNpcmGHfbJ2q
MXdtqpyu3j7yTPr4SFsf1AyNfe1YuyDDNi2qazCcYw1nLDGy39q93zjrxuC1PexWZ+/oQjU9egO7
bujawdFO5qJZRSjQ7GvbOeIl8k3z4/p1tOYno1WLx4L3+5CwcFtdhIH4lqgDt/u51ajDZlq4whI2
3g/AEJaAWgKPr0ERfjY7CLPPY6V/mR2/bR8RysbVyesyhGyo3hvB1O7m0jUWWBqAnu8MsFo40Rio
TzJ8SdVe+6R5kJwjY+Ql3AgTtEAYkVexDRRfoMq9iiq0YUEkMFwr3Nm40K1qPzMPWbvKhNdRKe5o
nbiBfWjKgWtfOQJjzbV+3+Dljh74oDx7gMGlBpLVIHbcR0ZwM4Apu/b7ExLJ1343zHfyLbvGexZS
KA23ZjQmT1JINfARznCrYS+7pKzqr/6RAuxedumIIW1UkVNCOSwm+dAGGPDoyVmz9C99PFVvmPal
6zoN6n0is07NZkixr2BNnN24ijqvRhHFJjlejLB+6hrdfavWStLdWnLfpfEXMmEIudZsLlQJbB1b
Y6FlYX+QeHk5Kpt8KMg/i+DraCqCJzHXEBh82Rz8ul36fB5LuTCNmwYx2iSkGibWqTP1loNcmMpm
oYI8t/cXgTOEY9NFkWfeIQ1IxtUFAihRhRAEyrbWYRYH2ZSHMq/KRTt58zoFblAvriMyUE5JAx65
cVaYrAyNUq3Zc2E4+2qB/DkqnrJwQIOu7Iwlo8QmwPA8mlEcQ4MNjAfbphguMAp91MQ3AgS0klGo
p1SrMq7ucdvJxvNlqZSorrDnmvNjSZp8DXdRfwLA1S5Upfe+dWG6tHma/TDAZ6mlOb61HbaZY2PF
Z8ru4xbaSodRdPEFr2SLRDmeBwDIsIibbm11ir5W0TSsqFYIzfKoxPPn74CmvI3iIf46m81vAXry
MM42dxXPyxG5KPKnMOlP8lupGvgI/Eu/1iNPwvemODQ6H5SIl996TWm6VejypCl8d250KGVudDso
w4HsM/LzouAjK0Giy0gL6PnSA+pXcxbwrMRqvLuLEl2Xdflx9DO2MNRSvyL7vVAFmg9icgsqsCse
O0UZtjDJu71XBvluCjIb9rxV21jutZpp3ZRu/v7JrqfDJm9U/XB92Mtnf8IGCHnq4kX2G4Hx92Mf
Kq2+5FGeruWVcietuAGb00Lef9y5Z3mHY+n6Wjn60CdvRPavONmUwR/7WGKiKwPfuQD8tJ8r5QsL
0eZ00aTIRN9kuP/aNwi9lauoRVwV6tY3Hvucb07vevHXloUqWDf7uzWNSOSMs/cY2G2yNRNBpLR1
84RHwLy03HJv9ZZxn4HjWeVT1d7DgeYpaidIrKB1ewOER2FLOiUnJYWZUMANeUIEyEF5fGo/t4V+
riOxhNasn2uSvAkOndnHX7uJ/ywMB+d5nNOX0TcR5xrTbish8mGLC0WDs89WrgxlU47KteG1KQH0
Tez9DP5/zb1eWb7QdW74+58hX5e30L27LDwbkoaA/xrUegRsAmgFbpamPuZHqGMfkBQXyMVIZmcJ
CntcSVSGB/blMJntrmkU62nWSJlVXXmercl6amzUYnLXG287MRjPSP707azuZBMtb27SYzmuZbDX
B+be9Ev0/8Rcbci8Y9pyBxetNs7dh9QfF3KmfClh0TzAz/3pPWw7T57YzgcWO3l55qb2l7I30xun
L9n1W2qtrJNK8Za+zALYRjIdMdfbNL1q3YBbspaZ1cD9EyuvzDFsSLt5cVTsJnoZ+Kt6F3UQUnL2
Pk3s1eXd42F/bqbBhgMUcDM0HMe+CX1eIdHn+DEv2mA5uE60Lkq37ElkEpl6R9NGVqEMxi12F8k9
5ifNCuvQ/IUqXSGULqpvqD1vBkAoEEm6aOUAQv1eeCOai6GevMaVEqws/GrvR6cPt6JocRg0IzrI
a7o9vt6N4jm3uZ/AsbbJOo1up++1ikwOlfb5ETJChUQHPxgNm8xQL4Zz5s3+0mq1g4NUx51Z4eSm
62WJBh25L+niJg+aicGqYIMpYVk9e4m9r/sgP0sW+qAiUgjD6iyZ5oNmXsYQ0K42UQunA6XKYJ3a
VnaYA1M/27aRL2SRrvbc7/CX/AejCcobxxmoJrtt+UXR8HOg/Kc2EHRQ1TkbRatdflIoSrAOFU35
xZfNaVJpisfvtSl/Uigguis1bKtNEWOaLYCW0hmxiuyzbyCbefVJ5NkEA2cKby/ujCJUdGkwiyD9
ej8nii45kZRheaq16LlTIPjZdj2ES70p4i17st/aEXeJhdJTPVPibd5M5N/y6efJr573J0qhejFL
ZmQAzPlIChYnGh0kmKIGd/LPlX+N7CIPfBfINaSvESGa1/8RLT8SXm7gUfdDhWyu0Acmk+msMLC0
122AMP08aNjO6em8IiVjDZfJpoCeNnG9noN+uLyivKjoquGkX6J+dcmJ1zcojKq17ArFx1QpKmjX
alyy3TJeeURgeUh2cCebiFQ9k8Wz732cHiHwphvZjd1EdFilUGZOra2JvzZ5mAHGPUzcW3eAgVxh
wZk8yEOKsOuyg52zufYBub+PwtwB9susPIyLkzaSBuFnAPg51JXlSCFhm1Vj+Ohhj3tCP1WkyaBY
yJxPV6RnGNZ84eey2WWCvypJrJ0z/uy70lyNuCY5NUqhyIaljqFg/jOToKXEUb+18b1MQ9VjZl26
szGt3+B7y24ZTTLPlSkAFTpzpGnfG8Fz7kosjNW6OSiBkn2BPuORKptGJNYaPjt24cfS88Ibr4iy
nRnZ86ly1H5log770ggIVa9Y9p2uJj/gY5l3E6J8JMR8ZyubfeZjXBAoirrXB/fRnKjuyQF5mH0z
XaWJ+j+Mnddy3MgSpp8IEfDmtr1j04gSKd0gpNEMvPd4+v2QrVFzFGc39gaByqoCKbEbVZX5m1e3
8OZnr07WKNgnHDTRi4aNWnmn2wlSG7x9b1nu7ciI7GSwuWVCOM/sBDirJY53sLHkXUlTLnY6/4rd
IethXv+KCWSXnDca90kXHmrVtMAnUvSvPCt+kYuvxhvEAdXHW0tBNKsJzWdpYX2XvLQDKdpxQLXz
HjNy9GMqvgYpVdFdFLdY8y4X6Ou/7npI90FkPUQmyB1EMujUIc3tXQ8jnPvY1Ivo7ksKAfnyKMuM
x3U6pMtOdpEzy/N0vMRQhMpFDW1qjAFz+qb8HptVcBQNs6YoGZeFubp1IpB5EkySyd71VqUdPCeK
D2bJpkWb1fqT2xf1pxHfdqNEUyfluPTJiDiC+STrttJZOT7KJqqylU6ZBAA5WluNER1lBKKNBlrI
y+7l9yMz1/+ij+DZ7eUHKMsP5c9zKaocTrAeqSsHsYBNFba1s65IkZ+dJujai6GE6dnN8X+lmkpU
LhKUSUZRQr5z/DxJDiBJ1GOKXnwGCzKNdnWUtdvIxEh1Nqk9Jpb/d5lZb5apgiS1RnujlHFwbQMV
JbLeIcPlKv2Lm4UADVvyGfZQrruF8mFOzpve5sVbVUEPlEm5ebBJjk4GrKwGZ7SneKQWIRe143tX
qCh2EpE+k1PlNktRwHFJGnwYqiEl6xe1dr0/IkwDbxs6AxS1ZawfWICktQzPIMDMn4oeQcwFATqm
44fW7z6Bg066+ZNtELv6jq9Pk/T6K1zmGZnxKX4YsTs8zUqBVJqpDM9WEXVrLavzb5mmXwo10P5R
QSlAzLR+qLDBVvCOAcpFabqbq7jAjqLvzkE3GLu4A0g51m649kx9+N5Y5cF37PkzjjRvTu9266Jm
70Xu2fpkFnF8QrUX6b2lKZc2eXY9RX+Rxn18UCrmJ30ZH2lkJ6R3NrxPja5mD6Cpt3OT+I/moqxn
FQAmtDTEfHVpinheRf1mwBD7UUJ+CsisibOQWsbiOfo/equl9+Zvtzy9mXsq+UXzPSVtu6sTQKFZ
Pb172az/xGvnVJLN/loAbFm5QGhWBmXPQ+30aA/m9eck842nQKmS1zrAH3QJN9ifnxW/H9Z2HRlv
bmj7G3J9FssBXGdqTRVbFSDIbxALyCpo9cCbNncPYmxnpe9FOThvtZJrJ75MoDgXv7tqwFw+a93m
kbel+QwG+s22ync82N88M5nfCxtCAn4jL50PrAJa9s8K2653b3QyfGJhWfdF2KzSzGh3c3/N9NB+
kbcrxV40VsxaP0gzc4IQw4LZXA1GaH0qCtv6xPh82FHTrh4SnT3sqenTbJM0TbzSUzC48o9US9gK
CkCwvfwXlCREV1WXq1fLGtQv0XyVMFVMH/0hJkHh2TksoMO08+YLJ+qnSu/hfCJMlz+ZZjWtHI5B
hxTmDaQZF+L7MmbhRKwxVLFuAuqREtuQsdRhf4ek85/hnrvwF6A90MfyeCvM1HbNJwKcBYpa0Y85
ViAzBUrxUnqU6jKTMpZkmIOV4ufBj1Th24v+uH4ilVm/yMRAp97o5Hl0bGq3fnkho081aqlLAaQx
DtDzQdlKFcqsBm/Vsq862NZsPVvhzhKejVmSTPP7h1s+rqRZmNPwIKfZ2e7MTTnPE6zPrMAfkIvc
cVhO1pERGdt7rAIi/aHXcgoSP8uMe4cMlrnO0isdcqHA8Gvcvff+ZNUOj0ZPEiUqhndX7/gG+TEm
eIEJjCqu4+hT41fDJSnNtVlr3UrJzPoGSM9m01whtkh1YsGnO7WLXt/SK+8uad57ZfD/x1zkN8GX
3auoIS/3LgWx5sqJK0S5ZD0Ak95JeVXGda6rHAc8k6WFa1KCy1zzHOeLi1KZZ6g1z+64vlkhuyqq
Igk2X/VsGde8oOyTdgqOUE3m/Mt2EeLL2FHicwsq/8po+eNxLJwa2k7Rk6UZ4+SLIJmabG4xbwez
KE2vK/j0lq171tCXvSGeGj3D+Ddtp4Ou1ehut+XXUs/xhsHfaGW7WvkiRWUk5o0VWB2ogksqDz18
e+cNbHWll6/NMWoopYjUp2Po3SbHNmYtWp8S8xeRT7m4y11km/GhcYznaap8Ujceesql/dj5mceB
DbLPPV71etXvJOirY7FLfC2Zv4x68djllY8UMwYFRsD7sfS1i85R4JNb4wmMbRuqC6ZJSSFQLDgt
fvQgbBFYndneWcBSwgi5M0jKpjot38+L5VT5wXT7aPVHglhyyBIrXPed6la8v+eW72PH1gJSSPJy
A7a7fxxC51fC22c7/ljz17h93xy2SNbOjjuHnADi/laJF1Vdqp+npOye21otn5uh/SLhkoT2Bi7E
Ie4m5PLU1sg+NW7QP3lFurNFZzgO0a4uJsdeaq2sd7wV97UdtRut45SISKxjOcf3DIGgz3URs8fh
fRxl3ohLcmag5U2zzXgVjjDMHzTKHijboueXFFX0UKrFutRG6L5qmQWPnu4o19KfPrvAeY73EEKI
waPvOP2GL+qwkWHSKx3GMLPx1obPJpAdkCbLYBkyoGokP0bGgtwIyJRy4dBgrTo7taAb0rxNa5Z2
sfR8CP7+JeWhOR+9DoEdOyndc2krznlOW+f8LLf3oDT/V+yPIaZl63wpUfe6d7i/H32P/fE8dujj
gVP9Jeodf4WysPlL6viWcUpVM0MRwdtKTukWu6WbZHwYGeat6xYUdo/MoV6/DReh5Nuce8bq/nNI
dU87BLzVVdOPGruYIdhDOLBfeEXCyinr7i/QamSW2FfaSJCo1Yxnmo92aVvkxkPUaBnYSfaFdVUG
b1DDDoo2W8D+yvQ10+ONQJ7mLPUfTF5BK2nWk+Ed4oxctDTHqk22Ve9xmFnwUXmfTSR6YvuS1KFz
CvAz3gaIo53l4qoIigdOliCuT8dgB8iISPB2exuUpqT95dYZp+qMmMGv6bdut9N2+lgEGxZfE0rU
vwcnp+2SDUSheSfHJOno9OalgXt9kVCYBCbQX3t9n9QObIDkQbMZPkdAUS6yKgYxSQxU07K1Yi41
rHu7k3qVtMu0oCCG2c2Vw8tGEsRh3U17id/zxTIW9clsLY/+4/lSE3PrmBw45fo9mVmN00NV70Lo
3iQ4Eks7zor3z1hX09Mt1jhI6YVKijo+GAS5TNZ8DRfL3bgukUJI5WpZY7JOMq/dDouOwi3Iyw1J
heWiZ+06JAV9ltZt4m2gjmlpr7nfpRVEgEKMrA/WbU565KHBWndVB661zWwnCrdRb4+2tTFVFIn/
CywQMEHOCn4a1Br5KGp0H4bkulIcCkv7B5jztMeWzN/XvLS/oEJyCjon/KEi1LIO9Wq4qv4YXI2p
H9deUkU/qIsfoP/nb0VWxORsvCdb80P2QAhFYePiPRlKRIVl8F4lNPWHtvCSV4k4SXYFIDA9Shdg
8G7VD5l6lk5L5VSdJbgYSm9j2fUOo4N5K71ag11OhQ7iWnorXlAXrK7D1e3BxhHIROk7z/M4KtvR
zpoLLBdMjALzqezL8YxoC/pG4Ggvo7v4GEu7r3hcvRQuWQ73iZIAW8EVV91L21U51VqFURrIAZO7
M1D6WdWk9o+T21lfcrTJVwofcoAsNOO+O+SBOr4o/GE+88diB0u4juLp0RmLd5KF1pfEa7xTF4NG
k84wzNJ9WbXWVppR15WbIFKToxsiJZfEMcdFNdkluMdsBZPSog1yRU8bfAt4lWCh9Pnh9KVuu8WC
o+rOZtTgFwlf/gMLfmlySlwDpKzP97gdikzd0ltlYbKdQV6zz/53btZb5dFQx3MPMpzqTdRNv257
N5koFI7tARjZUVotTOXieBvDLvV8S2MbczfuAjtonn03ifdt2XOAbwKSmfc26Ajj6nvGWlkq51I+
l0tmpPEJo/X9vawu8S61/HXZB/5mJuHw2IJpNgfOXusI19JTYOJ1kHS6/ywXV/eNbdGU5ib6HQtT
UvB9U6sHGSIdbRWe4n6mSr8Mi+PCPnRZ+zeaVdugM9UXuSgBJ2uMejNAFO6crSfF34+U7a7S61eW
d3S0pF/dZ7Qp4DL0D9AyrhLtZZgg4Q5Ft40DPT5HsfZZ9mR3yvUHtrUEeS9dnCxuDn+MszrL3YL3
qFZq4ZG+0d2x2tRKqq/vqsoA8OjpdOf9BrQuMDs9VqbnPjqLo0UdhZzzZ3NYW0tTYtLruuE/UASL
4z1O4g7+T+ytZQCLLeUNdbyiZKZxTs3La6406Wmo1ZYjeJu82Amyy2PZzT/UKdzkxej/7WXTZ0/L
rcehn4y1HNxkY6gDLdvEZo9KgAq09N5xDCnPPk2Vd9EAnJCg8qyD2Q7mFdc1bzO5ef85peC8GtFt
+0tDJw3gLpon6CfuqbI3PzpFx8O7y8ZXpYuwna4hFpqx1WBWGM5oKLLtilEuFKStVfK/iR7WLZWA
ngWS/8i2rUHwjFQIQJkPR90v1fzkqka3djW2Xh1azPkJCyvW2oEKujq+SyNkhboMTeSsqoxUDuqV
egvIHPfZvOxbDhe5362zNgaQtATHCoblRr3f1kPhnOUiQXgWB7+KlIOEbk+T29vE221AQkyP5gcb
ocl69eFhVoY9aTeG9UZfsrAIuPXrgJVsK6lYicldlGEbqo/jupXc7S1lW6d/6bGOVrTVDVtnbKav
bhegkBvmf7E+BOsyddMn0H/J+X+MGJ00WOvJmD4tpMuzr8/2Wq/a/DoiuPBU16nComYEoKdoykUd
0RjSEuNFj2LzFpL43PsrXfPIN/+Ok3QfVzAkuoOMqIrkqieLXdoiTD8mD5Y6JDeBeonIxU1ne1Up
tbaz+Sx6GwRkjT2lm3I15/nobdps/HY79MSIhMOKKdlhmdxJAUQJ/kfb7id/e9uQdBzhNknrf55Y
Dm5LC7b0Zba5rTKZh7Lx2P0MVcy4ewQPVprK/hKo0ZGvrnFif1QbGzmn8047qktMU+ZAW92zAjqD
eXMZp/thf5Yhywx5SmRklXHLI/x+8v3Y/98n3X6EocAi1fnRRZnha8+qr4PMQWkvTK/GgPMh8kXN
bdWH43RSq976EuKvslf7Tt97fRq99U5y7CYXdSi9ejZ8W79GSfZ+S072g36NjfhDK2cdnKjqHQwv
6OH4VmiRx2bYbFXMPle1bsMPSEqjukz54w33MDrW2o9mtpXig5byvri1sZ/CgKr73X/DRFiW/mu8
ICYgPBVPvn51DXPGPUCucj6W47IZ5t4eKe9XCXVdPW8pj+T8lyC9GgE6RbMCAq78IveYNAVyITF8
I9DC+o3RsFrbWElMfoH7XKfp0FoTp8AZh6tTi4PcPkmjYSdnRJDx37LZBQDPP+wlKL3nbErBKN+Q
GYXOMbsGeiB8hIq05wEi4MLpAzSmzZp+BVX8PCwtCU3Kz8D1lRdp8JIHmzQX5Y3+kIaJuQnrLNkr
iy5LrfUXd45J36Ob+WGBQGTReojxPJZ14L5wBB46cvbAW+yPjrZ5iZFUHVh3XgoztZ9H13wKnT56
p4U7nj+RSmm96N0uLBbgvHEvixLuW4ZVXRS9V0qjXaJWp062zOmjFhpDFKgH6aWkz8rJk/3y9VZH
a53BTB6c5h1LWWWP87L2ahn9V6Bs2V98Tb4NAEVeZyiuB4zMZhw3uu/5sgPT/LRYjS2nb9mQdVRh
EkczXwCBOa/dRKJ/2bVZPqztJHK/yhz02YzT4MzNbdemV2G4N1rPve3ayKwh/1nq5ZHXb8D2r4Nr
hfovH2oQBt3AvmAMSGG2C1Yhi/Lkin73l35p+Snij3qSok2l5MveqNpHZhE+S2eKNOyqKOr6Is2E
dPh6wGb1IA8yHGVY7MNgouUF9rspqBB5Hepst1fB6OB99fvlCnlN3Sku1aT7W9SowvoS8dcHkWU+
3eNO4VJjbawHCclbuukNZ8MaXzyEc/U9i3NjD+6geGAblCScefHaGHXzTUb4S4cvHvAjB8UNuypn
Hfbpd5/Dwf7WIQPl0icce4PYeUMqFvXQ2xNkchAW30MnbUgJZ8CZgwyyv25O+bHyAauDd10Obb6Z
Pw/QJLGrXc6Jo5k+1yB32M5TUnc9itJe5Z5ROcd3vlk8Ym+3AAbKrTKOzOiCAp07Lp1YyN7HTDpW
zE7E2uX26bl21fkRnxhv72VZdiiatH71nOk7cnfZX6Exv9dTi7sxqPsFOPBhgMjUVOX47qdp/jJ4
WbLNHRNDjeUidxOcTt56WhQ+wCiMp6y/QK4KcB/4Sf2ATHQ+vmu5Um1dH7yoqfH5KZwy2Shaqn/3
YAaUpRb/xJkdhKdXas8kB5KjXahIsedKSSZB+Uf3Ov8p8kEWek7wJUDJ9BOQ4/RitYi+q7GOCjGn
1gQ7zAbJTN5fgzWeKAReJYbsFE6zvy9ON1yirsKO9HdIhrWe0my8AlFv6TCQ6YFMsbfNrsJkKk/+
SqPvPU4TP7Vq+ZaNfvxJ0ahRBNhqHDXKH0+4TqAa5oKzruz+AZet8hOM+6O3vDRyDF6OOgoCG2mS
dq9RdvT1szSr/nsc99OXHI2DB59bOGhMgmSA4wlmOXsZhRTcm2302lOY2GwgnPnNj8ueoo3SoZTD
HRWH/naH8MPboLrGTuKWqOPfh3i4DpUrpZj6cxYOybmL8D4MsvJQiWA16m3WCob4f9o5aYVN1AM9
7gYTmn/vaSvBdIZGOJ8ta0HDL/DQe1PgoTJYeqssMNjnRJ+F3x5jjBCzXeNIC6k8Gab+6Bfk3qVT
LuG/I6RlosZ2tA3114gwbbtDMsbAj4L5h5tUw9mxreZFCXvzqkbWvlPT9kVCQAHqXVXa7eYeWyaV
nb3pmzd9sRvoze4rKZz0CWK//Zo1OVb12A6kSo6AKIY4a6U1jTcT5txWD0cYkqHm7ONibHZ8MwuU
ZNpwp6no3d0s/ALoGniNLNElMwECmUFiCC13MTwDGyuQfR3j5jYiWPoF+Z95j6PvsJVmsbySq8xq
j9K0K/AOqLhN19tgd1qFZMNfYT1EL1OnnDS/D95qTiAXXl/WyvPng1b1f/lGouDpAf+xmzx1oxSe
vxfCY69EqGpJc6FDSnOcNWM16ypOcOeySl/uGy65Q9Ac15PBmneygTPFq/DeE5E6oDZOMSetw3zX
Fbl2rrLNPAfDd9v3xy1vlfZUxCiQeGn0j2zWTAMJZDUK3GfMaqMzZmDxNu/ZqNc4jrhkHdRY/dJZ
mXZVMHmlZuYZbzYl+f3g5tTtBDRTJgjOTYN/kSaT7L50d5HfQBVYTmRKqBjXGPUjad0Paf7idlxY
bJlusaWwFmsjrBEqiD5yykc7sFjLBdwxJBsT84YbOcD2lHyt20F47KrvJXpx+xJ7pAdFrf0ZVyBu
yZe3677u022XGMqDxPTCwDWmpO53QGPg7VdzGX0fozjJ1s664YxlZrBznaCHrtZhiOSVZDrlViWF
BQybS7/0/K/Y0FFxSM3p5Y+xpTxFgn52KavaBZqPXzhGE5RFJpXsehYnF1vHuTDWT1gUw4C0KhzX
ese6xHqSP5X5sKryYbpKK5WQUuhb2yqDjcRab1qySD1LYUfetmiC6jxKovbelmASzPyb5PY2KKqN
NW+XFhg8cwINys8KZOGvZ0iwSnZVNo2PZecoq7Josg8VVF1PqgslmZMcy+UcTiJtQIzd8Vay2GP6
meMVebkv3hK+N7ugyzcBWlXre8dtvQ8RXvoX3OyZebTtKnX8E1AeLUD0++UGOr+hzAV/ntQlH4hl
IlhfM6du1ofxNuWA7RQrZ7AmpPqSaPtxwyq71j4BB1mnbrSV5v3ioEGiOL1/VlEccFZZklsntYxf
5jCpHzAk4qyrjssJd3zytPanNjnu8e4j0yr4fqQOWrsyDIz+9JQ0poMtyq+Z82D3RxOYl7fXCjf5
GtgFCcM5KrZJwDbG8cO3PHO1PRACe+8PjvlF8dOTIBczNmBrQA8Y8dhjcp1GjLVEkERNkiMb33mr
hHGyd+O+PXfGrK7byRnfw4aNLqS84Twoev+OWYOlFK94cuxLPRqevBH+60KtTRQyq/kAblj4uLOn
PQ1FXrwsvlws1enM+xDR1y+K1/5AkKzdo3pQ78Vc4GLa3fDNXoJ61dR7MRb4KsFsxHqn8uHXaoPV
PsCIVmDKgXVAGqlh8wvAJxzb+rPdqrsb6AEx+P2gRsatWeXF2enq+BP8m1sNIePUg+aWeZKKQWxX
/rNzvZcXxsbsT2wxYnDTrMJrmAf4uRZuvZXxjWGOeNKLlVVEBQgzC/s0k/C9F0jl7n4elEKqNKsl
xROiaSoYsfuP1PnIbQAXqaCaqXxIx4IP8xegmIRI82uPVhBu7pMEYiYP6nFW2OgCdE1czkRVODTJ
F6y1gxcoH7e1O5ynXQxe8FGW7boyur0TBN76tqYvi338fxkhO4FqLNILm4bLDW6c489detNTN+np
y5RkzxK2qSDtW0zqdkOB5sXCXt+IgMe0CG1DdTE6rHH6GFCJROZF2ERp8LqQWMbinbua+pAE45dg
IWu6fhRt8yrTjyrQzfeuf5g7qJ61EnaHEi3inTQLq79USR696hNmZl5mwWJeZneggeG8qPW1Yxf1
sjy1DL/mdZthic4relcqdXloA4f9JWy/vfg1dk6vIm6KPJU0zbEon/UWj57SgbsNzOjFxcTjKm6O
rdWeByGToBdqYOmCh4ntueOxiDkkWjpLb6pP6bZamuhzTGe9i+uV9GqVGr+UHM6kUy51jKwOJ/dH
afFBAE+LcJY+G9qla9PpnDq+cXWrkpRbWMG+KuJ/JGTpM2gEWzqs7Cvup+FxwtcHfwflNQiiovoM
j7ta+/uyK6dvgK+r/dCZ3d5IjO6bvw9YRb9Ry6r2s4rcnURJaAX93zPC1nbpeM2uaCPnGTYvYrB+
HTzFaVEerKgAVqjy399x1rig7MQWfkyCXdOo8AWXjt5uhovcATiAcyDt221l16fU0eOjrQ8BSvPL
7PscVC2MbHEoGMLYeVY746cgapzEz1euGyBK5tb5mfdssBUMjuXuDHcovgOe1raxZRSnBgDpqbfQ
2UY3HDnfBUCOBOyqjar6x9jqI0Sl1H+czNE8+lh/7GHNGJ9kbNld/Q4PSV+1cDNIMveiZTYWndmw
xrpjvFjoVlyM5WLPaDvvGtdvV0D7gOa0VthcUw/3Ny1ke9Nb/dijYQExTfXwrFPmVL+wZ7eRXFBA
AjjNmQ0+Rl3SYZRTc7aWi18bp4j85D7yyX6tXb+Oz4Uyay52Z9xaftiihVkn9aHpUWjFR/VMjhpx
G7m1vLRj8Zrr9kgp9EP23tCc7jxp+uqWxk8Wn8RQK8noy+3v7rtHIjV5jpHSTuEsZsGMBJlnhgfg
EO+ZYVUYmfx74ZTbjCtpTx5l27SnYmP1H4dg7lzfZlTtlK3dmL3lh2n3Z8HBynYZdYTOSdFviwEE
IwIHENyoMCQ1k+IoIJtOMsupl+UHGShBf4EP3yA6y2hVdfOjsWSqpVcuw9Dlhxr5mJV06KF1rAF6
nyZV7a/DcnEDIyajXnrbFAGP671D7vywOCUNp1XpDEMFS8NlWKsq9tlS0GBYWhKX8dLsNNaoOUCE
SprS4VYhX8sQml8N4u0Rjv8X/CVQ2mvq8FEuEs8tyNEl/kFg5f7boarFwUpKbI6XDhksd0ZcZlcr
v+Z4tpm3Tok7U36A74k5YWoc/sjjyhEi7dT3lIrEQVpyuZ85umB6xwbP3Y8lGYRX04uy9S2Tgj/s
s9s4ySaYreiqJGVwSVy/3JISm9/5mp/cxo9+ah1HJsCixStFVIwN4ybGFGDSnztv1FcyBBFQsjDa
/F2eRiK2XrezX+yLwNE2qC8pn7U5xnm86eKfVWitoUZToWmBUeF3a3w3M0DwlW0on9CcwHagqCcS
IqpxVEaPpbE0ssdULeYFvngMQvZ7ca65Z6GEtJNABaOPzc6tgaEsZzUZDI3vY3OutXFVpVZ/QhpL
WwcWPDFs49bCVgF4yPnG6sJX2w+ifQAM5sTrITrpAdXFacwoB3Xd2bIxqDWWi9y5Wp+d05lDfp4M
16rrf8Wls+6MdFer1C6kee+V+YGGbkBDLXp3770/5fcPrDluduzLP9k2FjON03ZHPDCCr3WNikUy
vGUs42e/a+y1hC3eFewhvPoBRrD1Ctxkby0SMN6IIw1AcFBdy2w3jV6VVg1fmgqtC9PBP9VZhlkF
YgnuFD5KPkSSG/fMyP9HTIbk+qwcndJG0ZhUyi1PMnTP4RxrVNKgkVgNH+hiPFHRYc9tx+wZ2QOk
uz+SyXrhrpO00x7u8TxFZG+pTsoOPrCUHcW76jQncVdt3KR2DkXoPvRJCsgcPiq8qHrhReUdeopW
Wo6720jdstGwG5HAQC1zeqrs9plkTnsWapdc8jxPtjrevZs754sacnYxMe2QSTeiV8FUc5kqsftU
DXOHTZzwDuB89mua9N7HLT+1VctDieTMWTh1pR8iTRsn5YM0699NIR4lXvKrV5ofehfOsLjp3OfK
YDWziwdhKd0HJ1rZbWd14l+3eAO7bImVPtx6iwGwtfnQCPf4NmEM7saU6Eg8cHxPTO18v8xNqH9s
8luAEPg9JitIGWH//tcsHercR5u8qRwIgSo1iudQH/2TCYN5gw7I9C0Ohge1Q2i6iet6L0fVP06u
cvgNFyST9MrFbrJ027Yeqmu/O3o5Kt/bMlAmt7WBRAxoW4QqER2oF581bOv8A4eIZ2lJXEzXpHkf
0Rvt8zSCeVjdO2ScMuv+obfG5w+GbTKkmjBsDVPnSDboVdDq9oJbZ7nji9EkLYk4mmRssZ91qldp
yQVpRkojM0bZMqst2vBhecZ9hDwDXZBfz5ARyzPuP+X+jPtPWZ4BOcU5T6X5t5prwauXup9tQBAP
uMKFr1EFwX7q52onnRFY2TM2IfgiLb0SU0BqFtQ2XiTkccpdz2k0H/tlRI36HRkzYLnSW4VF81Qt
poe/p8MN2TcW9MCFpZ1WW9/Kw3+QiaDuhIX5FzXWTIrUrXotlKnk2OVNgIzK+ZEvI5VYL9Pe4nn+
6pEyPJlIgVQ/mgCSYUq123De3MIkveX607fKoIo/Twku62ietnOMmtg8INVD3FF84mlTnlVkQfhI
oxmgGX6+E0xYGsP7NDQN51zBmJEH+09b+l178NaCLTPz4CU0nXgDmmW0Vn6VjaepDJ5Nv+CL00c9
r7jSf+LfoH4enJSTcm0b67Spox+2Z/He7+03BSvVfTp0xSGLrfALJ9kHGdAC7l9zEsZ+DMsdjHuC
o9PCUHH5Mz10IQZliGM529T16i9uPL8NU+v87Az7GJtF89VRumnjL0M1O5vPU+d/GCpaof8dypIZ
nTpyHwUfyotbtOVW9UvtfYAEkWht/NN1jADWcZe/Ij437F1/jo6wjMxnEDooIS1DysRdpaEzfs9n
K2X7M4RXNoIhuaL3xszzNXUcwHpWX3xTmtA7I9Y9vmSqWz6ElfJosfK/SEjBjmFTOna0+3dCvgWC
pz5KL8hFpGUK4OdFr+ac4EZLWVF9NQ7SbRp2zvnj+22q4mkhyCpsaqQzaNFUaahR71DZjw7drGeg
CrT4sal73glJ2quXtkFBe4lh/tCbt27Vwwey8nJsjJtI4V3IRzg0enPfIyr6a0yUqSq7vYqP1H2i
/BilR5pDwWgnRJju4qoqdGEyTEd7SpAtHzTO5Ut2KWnNclPl9rBV/AV1mKvsV13g5X4V5I9+iYFg
7BXtE4pPIV8Xr8PxieYEm+kJkRx9j6or4Gtp/u5I8LpW4NLg5LkMW+KBGqFLm8E8iV0XQqLKB+iS
O9ZJnnQb1zegG5vcBVzfd166qybXP2nq7J86VKFgwS9tdNMfhrRu2J38jkVG9WugjJZxH7orKofK
Vrrul8I3VGvtNUm+fIFSODkRO/sycVScr3XLPdmB3ieXECaZz4d8z8se63lSGCQiWOjXkx4D0FUM
50HuIs32UWGaP93jqTnAOw95Yzy0uBSvsjQb93aSG/MmXoKaNt2mSOtDx6C44cry/GEvPfLEoeMk
ZBfUsUmexQijrLNi7PB/D8eHWyTNjeHWBuKRO93DtPSlMlr65NIDYaRP5t2j7tyVnBe9beumCJ4q
FkVWrOJfWqUKEAbaGQWMJIBzyAf7gRLBUl7aitp/KuvRXuxl1BcVhaFzMTrfmxDhjzUHjQncaNPu
42EjmRzJ3+AX6u4NXJlWkvQpxU8NRZDHqe3aswxpl9yP1bXuPstD9YOcqzxlGduW6a+xkNjP/Fu8
h7FNGhzA7OQkv4xuDdqVSs4xbnz1RUKDBeOMVceEXcivO6CR8mJiSZXYJVacSyhwAJS4QFpX91mU
Yf9qzJ95O1PA0VP/uW7Cd6+d1K8kN/yNNdiomE1d8Z7Fn4s+0L72jcY7tYGchOmk9pUkB2KLafWa
j+V80SKjXcts3yiok8CVu+Zp9zi6qDEMqxtajlwtH8zAcU8coZWVtnBboFH+aorP4r0pvffBYsro
RHggpvUMGbOcjX2Wtiql6Q7EN9yx74rZbFkJ/b+VeELcfM7fyyBANGRIqb4lvXUcUUlZFzNAiZmz
yqkfrfohSuAZB73lvNpp0awS3Yt/IhmwcszC/CeOtSdnUKqvueZp6wqbKwhVjrp3PLTxHauBj+8E
3YmVTzkGqdn+eZeA1zv1daAc/9/j2C4VuwGZKdy6tfoZFWTYfT9GAXW2fro0wrIcH9jvG+z4g8Yy
EK9CqRjM1+lW9Lpdm9a9dFgef8AzWb/ZT1riX8plxv1Ae8NDLR0pK87OS73lr+WX4Wd4i7tQD6x/
0hBDVSrc3y20ide91VUvbRHZ/4ey81qOHEnW9KuMzfXCFloc27MXqZNaFVldN7BSDa01nn4/ONiV
7Jo5Y7Y3aISHA00WM4EI918c1NBqriHL5jd5pWQHjdrW8+y71kY1qTAtlztgn/d0nPKDakP6+IGr
+pONH0Uxe9bZzv0JQh/DFIHLTUoj4I7VXY2s9oIvXrpkl4M2dM9B6wC+X+JlavqHzDPdrROA8rCA
8q2L8stQlvsyrJIwuhXZgcvwwyxN6FtZ/ctsX6h/vnNhG0eh3+1knr/PXdO7clJoLCc5TZfxMI1o
UMipn8Xue1aAbs5VUrJZio35ccCMJIe0TWywQv8K0IZ9KIbh2RlmxBuWgzkmLPLlVDXd9+BlWmKD
Yvyhl62Okcdfl7V2BEvfDDBbrFmVXKEDgm+pN7fXY9La95WSQgEfrex75LBJUCvzznP0b8BwtXvX
VJCAdCGd2ZATbcCsBIeBrVuQ2O6hHkv9XmJysObgzrXZk1tVyfemHhX9zrYfJav9lYoSMcRhc/5y
uVomW8uhvVjZT0VXUyD9C/aVtHio5El7s8LNZLhkZNg6twXiN/C0QIAuB9ltrhtPP81ppPXxQWKX
lLykM7a5jJGGhu8Fk2cviRUi2LSIJw9JMB9cpJsW5pWuwjR08yLbD4lfIyufxPuLWzXYEe++n+er
vMyVa3SFIOTEOPadTC0woVny+P2Z4eA0CIY79Muy2gwLfFsOH8YfTmXKKfTialxkn0ZgO94w7ArT
j78tPhK9AjTFcsFTYn1QwUpNmjOGyPlx1HTtxez7H5LhODCCEIv/nINI2edloVP5zLs7R9OUraaz
1FcsBWCak+ZbOG7lDeT2+s1OFocnGFrGoF3FGf8SMvzXrAgawWekUt+zokVKVrLoy1U3YI7lXhL2
B0u7wm0kRFCfW1+yqu4hhcZ2TqIhflIAWGF1oIXf3BwAjk13nTVqNF+hINLu+6S1vtaf1CCJvhlG
gjywbrhX5ryrI3b70G+hxTlxB19vYd7JIVJaiNmp4u0vMWpsMPSWbIkh0QsuURLjPvX3fpE4x7Hw
P/2P2uZ5rwL19uEfXnTN5Qwh1+B2VUiPKjRjJCdeUEXdENTXBrLpiDulxgBMiPp0eHCW+jQwc+rT
plSpJRBKGTsqwbFjNOnsMKBF414q1slSvF4vcHQNSm2s68Coq1y/QUTwqPSdetJqfQJSu5TLEYii
Rt6BOkMrqUajsbbsE+wy1jfj9JkXUXyeUZfcByoChV6V4BXW5ukderDj3dh41CiM/hgOyN+LZohI
glxiF62S1vLf8yRFki95EpNkiU1sEqj+LWCxS87l/pd7xQM2hmXW6jQT0S8SYphwyOZEi3dtDkVb
hjKxkscqXVVvo2+XVLPys81oBdmhm9juQvuK7WsXI46Nr1jt3gYifC0xOZODil9Wc5BTI9L4+l3S
Az0v6o1MaV6Ydouk2k+WKdUhXDrnckikUy6niNBx+bRouoH4fOGlUeH5SuKHnLrxyblcLmdyiZz9
um69hE3A+//Gycbvxcirg10gn1/5KCOK5Vwt+AP5iEtonXVW1O3ywYdB4VxlEJ/Wz/06zxeroQqP
X41jtM1131MA+Hg62sZjGXn5UUcz6FpyjDAr9Bs51UI7uwrGaGaxMTm1x79KmDWbutfDmyFqUdf5
deayDlag0p1/i8dyxSXvcm3s8bmthqWU+OsulzwloOaIHMvfxCryGSmQRbxCTZsuOsSK4x30Rnkq
fglafNC6QC+KdDaC47aXN2TIN2L3O0OnwyDqmtr3ys0Rgk4iwMtOwy9jAPC6l6CLHcX+Xb0d6nq5
bRRoBm3Q5ydpVKJWaB1DA28SGQ7FlN5SiPxmzVn/EpR+/MKeUKbkoFTamzfM5q2M5F6Rr7yormbs
uz5W3uyq2MYgzb/Amo4P42Th3wkeEyMK/QjZ1NpEy6YzjGcwvTG7UR5a6p3E+mVLqoCE2OGIPOwj
2Y3Oy240YzeaINiLS/my2S07rQM8S7ZcN/26tccbHEsC66yPmnkvB34Be1P2PR+UJeZolXk/t4F1
7/nm3vQqNAh+5abIbFy35nh9CcmZkVICc/oOy+clF4hMiXGW1e9g4QGRBPGlb9GBm3Zo8oy3cmjj
wLrJS61nR6xHG5GDp0vdnwyAyVQEsKXrMy3bxfY4nWUYm97b2GXBQ+TEzatSXIWLO13tZh3IO6eK
vthuRK0xQ5t5Smjm9kYPpt3rWKmZrcP7lsNUx38OUWpcyUji5eRtk9xlF7dchBqgc0fFYd9YVouf
mA57JdQKZM2Wy+UCesbjIdKRXZQr3LanaZmEFlv/tA+rc52jD7bB7xmz9OWwjg345JYCgxxIZZ7u
ZGY9TeawYIVdmQerCn8kGEuySVliEUkHs8x13lpoSwACWKqvovYa6Fa1a2LE0y6xi9uB6MNKSrWk
zHbGZ8wdn0KqZ1exCwtVJL3BJX4Cp5I+B8Uc3mSYGCLliD73r3jqILP1b+KobIU3YZvclWOAqpoD
Wbdz9b2IwV4EYhvprMrY9HwNNzXeewoI+OB4yZSrfRbhO8gDLrUglb20cDI9cJN6uzVzvjdcCcZW
NHpgG9CxSM1vEhOdnl5EfmofbK856Td2Xem7uJzMK2wEvheBV34NrXI9if86+TW1nOAFVn2ViG7l
XyznS+kPt+2CUEzrun1YRoJmzP82+jWXQc/c+vw7nVeggpGPfyqo4+NDuih7FTFqtFNsfhYsQ+Ta
eGzmJ1FbjHUkF4HWdPXCIPdTwPq/xBX/CkuOZEsC5X7JHoeB+um/3kAymxF8glPkf9bJzMrVhILo
mmV6UvsSFw5tmq7lzDQCZtcc3CZSZSvhJk/MUzEo0FVI17mYSkmK2yp2e+83/HChJF0Ol7tLDIId
YqTZ58lv66sINdCdNNPaSAdkWCGh3eHR+Kyr5a3EwzFTwAglIR8Rem6m4dw0PkL47P77u9oe6eMv
8STo650xV+0VQsnK5x8SNEJ+YprcR5ThY4iLLGxZS2NlYbEPWUAtb4X+ScL5BCUkgf68/r7yg66/
mJyu/yyXX2T9p9EQ7t86Br+QJPUoM+21qsk32RAN7WYezPrGiBtXOxhe9UmZavXohlFzk5bsTmyU
81nnH1BBsZ5xR0br3PCcDegZ64xLt/k81RDUc8cutzLbRhAcunJPQd/26i2CVAiA30wIjN9olm9u
fb+xtrWhohr8a+IyTPNgbjY4q8wnJ9CuAvyM7W2ZT8H1fzp1Ec0HzTzExQac/3w1d3sJ2UtczuQW
clbpCJ+i0Yk00Iwm9zv/pYkOIOiUG+k0SgcyMnr7jJb4F9Mc2GLJRG+4yE4GpbFfg0USP5hli6Et
aNxqh0LvJo93eYZP04wUhrkJEW6+j+fxG796cG7GNL2vloPFV+leU2v0FKzFcn4ZOq0FVrvAx2Sf
AOajUeHQA55iA1dg0//+28W0FWwwOeg9JgD4NzIrt6lGbys/gYQo2ZzRs1BvDE8Pr43CXmwstId+
LDR/4/rmrlP88K6VYZrP6bZMyvRYZL76YCKC+ICElAWWkZ1fv1wnF6e5698hp/MekmvLsv2aOkN5
JWlycKl/7OGRaLtLjH7q+lOAklk4U97r2NRo9XpGfoyXrk2NbkJafpEohiu/ooatF18SFV1fiXZl
tOTOeq88YmVeb5oCgZdmHPQvZV/ftk4AlqFAuB832exnH4FCAIXqv+adXu7i2FXuI7v38Lrr6quw
Vp0bR6/BXeA88Cx3MhtWlGmfVk0EYhYkdbi0TBJsag6m4qYvbG/SxRrG+tEW8zbvZuvroLBS8LJ4
vG8W0d0o7r+1IxvF2tZRRDVtUHxGVD6mRYf4UYTC1dIQxHUFabclQ4a/MmQkFw2Joe6aPHpoMEVZ
Hw2l4r+a7Zw98vUbHqMkXB8Neos3Qh2p1kE2ymNpv5pZlT9GwEN/y0K5ysL9CPeFLE5ZjS3P8jAL
nrQkb9BqYSQhY3ms0zx56nq//hDPehSwmgGzgWExFZymwB52g92Nt+gLj7dehoZrHtkUPFGc3OMy
NIYY7DmPXWAU6/7ksgH5sCGJMwvXJNmMrKdZspi10NbeeDjHbya47w+1S91OhUC3FxlRM+mpIPOu
XXRGzbpLEEkI5yMOquM+NzTrNCxa3fH4VRtH4y1yZ+PK7rUCABR+cqHNO8RN2pIGouY8RiYAn8VP
rk0sUAKD8mLY4CsM6kSPib4o+biUALUs8B9VfuVV9zRFociffyC68J4Ze+l7JspCwFdNqo6COcGh
wm3VH8280yk33K68h5XioL0OdpPf4qUGM0KYECv/QXsN/SjHBQWHPET3bgVToJpf4sKp7l32Ev6m
dCveE6y3jitEQekCC7zVUrdbtWrjWDki9wkKw7PTG2EvgcfHnYrixVNkpto5s4f5AKMse6NYc2OX
FntOcepC1YC6YFG8ZRCKbyB0qE98EIqbvnDeAiHEY8ZibZFHaI4ya1vq/PRDTuVAwbYCQZU4275J
aF0kavVGmQYmZK3cxCaAi00yzPkW15557ylJcdd7nbMd1H4R1qDXm1PIeYDtGN5phhltZe2XtPP7
hE63425g7bw1azPCFHbRky0q1PdzX3umU1NukKF2frQDRf8ibb8pMOi2fZTRgQxC81xoc3GMWOvt
YGXOOy0fhmtTHcudPF7MpHrUA8N5lnjL/oaiDw3nX3Ewlrcoi9XfXTPN38qiV/Jz69CkctQ2vwUs
jXDaIudHJS6/HWtwYNI26KeNhXDMHUAR/1pheSs4rt/hXstk4MI6X4gwF6RXNHjlFYoSGQpX+2Hh
VqkNLVkj90qMUPP4NJapfWqMBl4w0nNoyNDrea79EnmvYdTuHNe2b0uD1qjSQv7FiPFodUX3hp1F
f6zRQFo+O82rYwBpLeb8AdzBsOmntNjBbTeBqtvam1Z9b2YVrTqvsU5ZME508RgaaCpRMHYfi0VE
qvb7aqONEWDw5eomQpjIggrzTtqNIKFAUelOa5VVtfL38Ur65fH9Pv6Qrxtqd9KzwdiObTkhCBmD
xQCSvut1tOecrggOiVPbhwnDzVcj1mhD8CY+yyw1hgTl9ty6lVknNk9Gn5RP2eDYCG2fJAnSlfOg
VdW9jAw7msBUh3T9lvtnfU2NNUV7N4cX0VlOh22Dlz2r3wGo9s/9cjBz5C11dKqOMuxrdwaZXXyR
kVziNtGbY6oBLmrkA2HqjzEyi7uo8IwT7l90QZc+XGUU0CeSsNpKv05i0ocbPBvIAhrxl7iihNph
KYGutoySK7N5AvB2yZVQnvpgbquJzT//5luQ85+qfJwwZgXPgMdwvA7tCE8oOgcjiPzcv7PK5lVa
EHQo/TtXKV+lXeGGnidz0q2wlkyHTEEf/ZvrlrtIpl9AXLXojx0iNTvK8lEWjb6CYr1jh/GNLDND
PwyOXj6OO5llVZo+zMbboGMpvAgpy6FE1vrW14bjpeBno8cnobXehxeEh5V5f/RrDwWbpEhPqV68
+QszLQ3N4dS3YwwKEt6aFQIhb0KtpvLJEILs3myi/iU3o/7BwlKiiv5g8eP/dIefCdCNH5mC21I4
W+UzdnjGIQLHfs0GCKW3wFqcK9Lm1bfL7148zTs3sJstsuAF8FXcW2Nds4+OiM6AH//bWObTZb5L
db7CFXSRv+ivc90XGyHkVWHXPOGhwtOnnG4lVCsF8oqx/iwEPjkES+eVMiS6sAvPbz38f15UhjQb
R2HjquG9V8z8OFns7OOmc8+u6B3ondvu3hm6PSDugxN77O6KtgK4MimfLDjUUv+1Xds8o6oz7ZqJ
NQtmDNH8WoegA1MKQzuRPxF5ulV4r5929GhxW7YN6wiT/tk2C+c2WgS65AzelHPbVjz8w7Kd9r9N
SMpAnwX/JmcnozzDpS4dEQlJJ9Peh8iz7YVAIf7CnnlAcKQB4QPfQiu1U0O78ErDMG3aXCBiY+6f
vaCMrgT0NcusnAqUjDIA4P7xb7PrHZYZuU5uNTixujexfWW17/CSUhWw/E7VZ/qN0X8febkjIk/l
k5UFi3lDTpdCaasVSAGyyWgAbWqbJoAenvWTvls/TDIePUPfFQC41eNlfv0wDUl/twpeZKMH90RD
yCPoW+U6njX10CVm8KTiPQoX12j+GAz3KRbVaP79ksJS//Sd/g8VaeLPaZjD766j4DHFPu84Ds5w
Gi39+zx2z60gqRq7wVyE4fo9tGLduu704Tkqle3c6quOwIoHHfn32vC35Nkq+yxXiaM7nGvXDdca
SxMsW1jt1AiMG4Avg+ZlGEf1rdvx/DTeaNbpeGbkHZASz3jDBFc9REZjHGS2drHZMkML2IjVgdE2
SzQVOi9COc7EbmCxmza1Kby2W5xj5a8vsb6O441hA5OXoaE67ykylIPc5QiUeDhps5qoxzq0v8ze
WLyjXvlNNOpfybZKsnFXpQhZoVHdBkchgcvhMnOJydkgFHE51ToMEhA7hsYUaVf64JzjEC6W4xo/
dUW9SSo7+JEnQGBgcII0S771qaJ/sascjYE+T/6oA6jwcwtqTGuAGsEYi18DHym/kcL2y1Dq3tbu
UqiaOsuNNGVHNYc8FrNyvNM8K7ujAUb7tQ7Mr2nvHtNsQfNBxI+6Wv3ae6zL9ayxnwAujYeKH/i6
mHjG2zUtYbE8a5UuOSv6eBI9MgnJIVvcgy6maGvuYiYkeYNpZOc+TU6iaSahSplew8Htoc50/fME
VbZLsJ32FmtHCE/J3g99UALLEEZ5fJ+G/ZVPGwHhLVDTtJIVaqeZ3T+j51effW1pKi93KqmCsE80
FpcPIK/aL6DrBfIaVI5ebWIweAfTzf+4wF7l7ENewueqRXxjfqViYiw7PC90AJEq4aNs6ZIeuTz4
anwclh2hxHSEK3V3Dh8lxAcVicGMV59MTgiq30CwfUVSNX+JnHym7ARvvo94X7k6brYTaxbhQ+U4
s2zBSFRnw1Ozlwj863GcjWynqINy0Cu72BZK4BXwviLtBondgz8HwdUa89P6Oe8H497ZlIZZIPyT
WVho2LQDlzWcbWh/5lUxgG405ofBsn5KmG6Zx1Pa0c9GXoQvfVUdf7MhtiINpk0ww+Fd+tZyQA6n
vxvDBFtc6z0k8awM9ENXG+mWP34PRG2xqHGoGd2IDNjqruWqNQ4zlNm2ohIWWBFPcTvPNx3iDvTP
YdaXRX3bzU7wwFMwfKiXg1lE3ta0ABfIhMRkNgJbry7ojiVfbmEHKg8IAxz/b/dICvXbWHjaWS6U
SUMfPiHJZ5y0HiZO4eLgJ32Z9ZBZyGIsEhpySOzGAVjinC8hObv0fmQ4WPqftf8EZTg/rTs8LUzm
Yx6M7mZFmGvjFD3k5s7GaKzZoxGDAOSS3TvN8d2y02ADA+46t56HJrCfo/Bz2/jDk0TSfBhBVzTD
SeaCcsqvlNKlEB6AsFz3UGCf58MF8pFHEx//y1igHh/AIW2Tv9J0Co6XFH3Ebhnrm/QshnjoQFpA
0Z8Rs0WvJigCLPlC9Ubmct8Zd1M5N0eZjVxU66NwQm4X4PiLYqnV3RRp66X1pNWbrFmw0GNgbtGR
yGneLJ4sNjWNc+YmP0N0MZo9pRwA+bFyu/4bYpy5T2e0TetCs+k/A9RJwTw+lEFZ38Ww1i9wHomr
/CZw0Mj1UAX5kEsl5EOuv5jjXnKncvwTiDfwYySmjOIOLvZ4VCalYHlISVfzs+9NMFYPtRl3T+Ao
7yUc1fF7luAe9Ln8mGXo9xIO6VL4iN7twqoxkPUZvSvdx4OU5a0BfqJstlS8yy9BY95kCcZ9bT/s
DF2Jv4eFO/PliMKXLOncPV6ExbaeUJdEzbZ9slFtPIed1yxWE82THEZerqw6evUIZwSv1diFGIny
9UO8oNk72zbXfpsdsxGPzXk+SdNN+mfSg+sAro7od13Cs+kH+CP3b5J0iReRk+41zKt2l4keq+2/
mppV40OIKwt354Oq2KKAhAHigMfCeqZF0x0OsU+phVzuJS6TOvuQa5+PeWguDgwSk0PswhntHP1P
9rbdfe6AVCxtWF3Umd5GtZ+vKc8kWzw4yrdqRBfUViLMNuymeIMh526c1MxuZDaYzYOnTfFjl6LJ
ae3Swk/2UqKZh/CHFVb+WfgfwimZYV8eLMeztusn0g0U+xbexnqBpKQjzssKssWYHWMmldu+cytn
kVK4t0Ogod8Uz+7ttJxReHA/zsbmK/WmYItJvfkZJZKd+N34rFV3QT26N6NW6feuT+Ve6OajgjFg
rSWfBhc3DL9prUMARHtr961zBkdnbgOl8Y9+wAuS10J7M2ClLO9WeWdG0fwJJbr8VkbG4r+sjfAK
5f1qLO7M/AQyJwcXwyvgWeJqMiSU32srPPZ5Zzy2y8F2vRyDbNU+BzNv0G2TmTcNcN/bdegpZ9qA
/oPkWgUvD98aDnJ5AbTzcS7D4NrSxm/v6dHiZ03Zcqt1LdsDalLTXquRjfan5e6p4qtb+Qnkarvq
3yZDx4BiaVFmFMi2TlsG+0t3UnqSl+ElxXUSCp8yA9SGToD0O12t0XbTXOlLka03qrcwHR5ZI1CR
rqcrTLTLP2et/dqWIxpIlekjy5+YiICVC1YBP87IrjLarxBK8twon6D4Vtuyc0BJecWNNg81ToOU
eW0WVdZxnpzfO9rTUES7JOAhKN+pywHuygvbxOpKQvJNdQL+NQ3/h0Ro8CBiGNSY+umzV2wkWDvK
bvB8xLCMEdZVPvveqU/rW2PRQUTOteo36+k6bWBK2fN5QBVkSYdBTpcuRjE7KJ3w3pjDeqMopX40
EHC8H9DpMzfzhKJVbCi4xy3BNXE5M+j+Xil6/vghWU4bC6HHOWlvL7mOq1inxnU+CaRJIExxFrjb
gZ7zNhfIEwJf8bVMy2GFNQnC6XLNB1jUJX0Nyj0lPWuQ7+YX+4qD8A9b9vERVV8UfMcf6rLLj9G4
RKSJWsPdiH2ITKx5yV95bjVHJ0Mdfwy/5IFbPiy3Go3zWyUyfphAGo8yGYu2sJxOkZ7etK26ueT+
dr0TYnlllTluYb9uPMXhWUNn76ZxeuUeBxN5Rl34aV1YjZvS8svTZaJhdXEswS1sJNY53nxfJbfy
WS9gk2DnNT35dGitK6NWGGrdU417c3G0w1y7+ec//vf//T/fx/8KfhYPRcoLP/9H3mUPBeL1zX//
07b++Y9yDZ9//Pc/Ld1z2c44lq6jpuWapq4y//3rEwo5ZGv/C1D0WERBnl6B7c72VpRAoXP5ki+1
UamgS+XcgKFLuVp/HnF6afR0fNF5e59xDXP32KzPX+VAu9LdU6LQznFeTy+eVSOvs1BaNS1F4b+c
7jQffHg9jEjjmrH6FfXTp3Hs9JOezDZ8tgFawxX6eeYVgnbXpUNdD/vyxVUAn/AN1vT+wc5VRcfq
Lw9uUIc80NKmjYQ77lqhC0Yfu4AKBriWRz1YiWUYpcgtqThFOIUVbylFxDhWcEgm9NGBlaVH4A7J
Goum6NZW+PxLRlHN9t2I8/HlIhCk2UlulKY4z//nv4ar//2vYaiqhzQ71RrLtQyNv8ff/xppYlB2
AXdxlSbgfCYrqB9St65pGGrNDrfdci8xOeAfod2WTbyG0JGDtdUBv9bNJt7RcUXfJa2Ge/g0/XrA
kCMHK1rw3gVYjbhLGg6glDvtOEVDE+3bpvqBbu/uXeajdBv3TmnHYBuqVJcRxYLeeBnTaKCDNQfN
fb2cyYReUR+QmJs7ABG6Fm89Ca5Xl1aroxhwTC3Dh4rMhnHdYuYoZszF+4ZTaXnXp5rxvuFELjAG
dVRfSapcNJkNm86wM67kFQinojlfbrnGuGVae/aDjOSWXTHGBxmi5xffo1i07lnlvnJLsNLG+r+R
W3q64qPxxqZX5wt0+s9/akM1fvtba57j8JWjTGxYIMfV3755iuIamI3l4SkqVe1qTF3q9g3uEHqK
BjAOBu6uDSfwPH5BuU7GU5facGOe9Sm27jqzxDCvwT93i6RVvV/HXqQ0Nx7Cbk7U/ZVTN/wVxhi9
XCMvnbsQ9Pep1rKBSnrivUxe8gWbvPm7MWcvmCh5nyZEyg6G0vXnuQrsR571PMPcTv0etC3cgLD5
ww/pFM5UJK+x0vERfmgw7pyH+Ttyc+0wRd9t3/a2Wd3ld7o/4jTO5x2KjVVDKYTkZ/J/S4LG3njW
oDzMSZ4iSo+0h+mlz0ijBlcGZLh7Oag15YYwTxrESWcXDi30LYnJ7KhH3aHrjGBb93272B5yXVhQ
jcDX7naN5ePCvOx1/RwMY79LhiTi7Z+ice3rLXUoPvrw01HDkYNOTaGx2dbKaHaG8da2xuuL4LWF
dB7+yjy915uMLm3mhkXE/nITq0ADAwhCvN44rarqTA0sw00w1igO4nTA412jjRRr5V2W4ks0JHqJ
7UlV3pVLrIWNzmvOtX+GbRSf1myZMdv4zXc6YCFy7XKFXCZDGLn3ygCQT0LrTeRUK5yz1rcGRBWD
G0tM7uLpxmthR0erj+PrfgawMP466HaBpAGK8mCJaaP/NiHDMGhh0VTAimUoV1zyTFsxzhm6tb/F
L8MOpTPHw83s310+2BOssQwApFzgdPq8C0Mkay80L7V2dq4SZtcBcrQ0yoUgttDGlgl/mbiEVlKZ
dZu5bCHVL0qRjV+7qLI2TVOO95qZmrd15fZbmZiz+Q5x+vyTY83VOW7TBD25MvuKcKbMYxDfbbTS
OKmIjtxRhGzvnNHhAPh9b4LK31rL0AUQYSJCT0tbBThxsAKQ5Tu5Rq3yewOv7LPpurq2kXQrYkcO
ymm5nQTWOb+q7bNptw9rktwDL4L8AJvT3Uh2D3/7xMaY6j8V3fi57E+OjvFe2ek3DTVmlPxd8zEx
EBDSonUQU7W/Nbr0LFPdkmT3fPlo9GW4nzGUmMn+i9YibGQZyoS5KDrjpZFS2iZPYjrVD1zsh3y9
n9y01AKWaQtkZ/m/S+4Qg1QL2sfamC2QyMZ8WwYIT9lAQCaqlqGio+bQQbXDb3bGwjaujPveV417
Oasyc97YujsdI2TpbKAgTHtqcWgmx7xZY44StzcpC3iZXGNDQ4MC0i2wIfkfyFRjjTokYtwfZPjh
/5JSHBmT+mpc/scSz+YB3mi/+LJ5AHaWeFlM1AP78McaA955+59fEbrr/faK0FXX9fBrcyyPU9Na
lgsfFmc873WHIpZxxPhjQXyltpYexsbsys/+OR6r4QoZLv/BVBAjbYcq+26q6rHC2uhzbfIqqYr5
YwalnvFzmWFilteax/OABnrVj2iwuw1c4IWVN4dtt5VZEZ2W2bmDKWzlqvEh2XNQ9OWr9eDOSnto
oiHiTeRCAU+mcnnGuujHVKP+GC+H0QAQFePVfZJYGNWv0VDr16Nrf0ugc14haaw/rgdVOeLAHt/J
SNLlTO6jJS0TZCC4Yz+wyi2vtUXr3fDCrt7MMVrRlaIt70RU35tJJbieLuMghUHzb2dQafRm/WPC
ki93npfby0UylDOJybBj7bn3/QDLml//B5QyeM9++J/9T/ey9OGRFoJ6vNxv/emWCz7+8Jffowjz
5tQa2vXlx1ovuaTIz5Vm8VnPgPjFnu3fsk0yNqPmZH+4eNFtYdsM1yASndfJA0nOwh51mWk8aAs1
RVSWPmgvrapLPOFQCF62eJcDsn7GdrLcij0/RBaZuNxi9FCnOPw2Y/UN/ptd4Gw7+P0Pdm98R9XC
P096iesbJJgaoyxd3TrK4gI3myn1qKzdIPvXF637mZpIeZpidTygWIVwV/8z6RRnDbtDku/syvaP
mTYY/WbOEpx8w1HxbqKhKg79Qv6QYbzE5GzNtMvSv2k1+oWdXZvX8mZpnApx+VA7ru8Z4RtbnQ6M
PNL1n/6kju8zy4tGciLLaLZ1ZyHZx7rraLQOfqtGnL7ZrnPspsL8anuOu8X2MLjFSjd4qGKqwiUu
pF99WKYD6jfPrTViiYBV3l7ifEuDbqi/Wphg7cMqt86pYSYviZLhlzgH+7mmPcQ2eCGmJ1jlqUHX
gNFAKm0Nunyzrns0bySGs7p51xo+W6cpUr0Nj8IGdiZBma5iD4yJByx/Y67/GaMuOZa14l+7RhNf
JVVBbaJXazp9eX0AYpo88sAvd+A+mk9FlxnYQ+jJFzurXsEsYfYxpjts/sbrMcQftVMU7c7Odfrl
Y8FSzlP1uzWWsSXdREN/jnn6X7dd9T5RL2dmjok85EY+fZInQbmOTtL3IMJ1pOrC4C6Ob8ShNkBJ
XPWt8E6P4bqBmVUOMgTGCEWpLqLjzPP6TpxrQ97UZz8OeuV5LcxrntkC6WkeBCw5Jkq9S+K8uTa4
5GWJC3JJ4nFTPPznR73mesvW7sNGnDKYZqsOoD7NYjNg2b9t/dShSNmk9/ph7GgU+8D9zlrbBHSE
QBTZNK2/ImS1a/o4/Wlb8c/EbLtPsRnCyq4yBPmKVLt1QcvvFHcaPs9pfscb8cc8sxxBT7DdTbRz
3vDliPaoq2YnGZoO+6iQ5gZ1T2aN0NzlOP89l9qgPZkg6iUcNmZ1Yw62iYwdf9VyzOZzM30JtM7+
pLlj/9BFBmLdavmG8ap/NgZkIuKl4hsqJW5LqZqcZLbsozddee4QjHsWF0RNuW/HIXySSFuVqBaP
fLIRkMsL2ijrpDpW2SkMwHh7epoAJv3rMJbjW8UX++gmqBoEpRuvkwbabXx3fo1lWi7DdQThWiNw
9pVVWBtT8+a73GvMbeOGxadhyrJtNlvuKzUFHe3kdMaEBFxIieXOF6UdvqsACb8VmfrcYab6gwfH
daj60Z+g1w66OsboITiA4ViXxZsYQN6oZq+tmtYb/DqGNxcJOiipHZz8QnlC0OosYSwVQsDLyqtq
NTd93w/F0bJnVA78TDsvsXzuKYTqCEBtrKRI2O0clVLzv6NfTv01neNHiGXeKUbB+aS6lIrcylDR
teiQBteQA8/+JdUds3hjayY49yUfdsJv+U4IXV5urUMmOulh+37rv6WiZmS9BJ37PZpr9SbMummv
AnD7pOTGn4VX2T+t4RXHi/xH0VGxi1M1fYYy1W/KOfo0hgbVL0f3ziwFk5fCQpUxmg3gZmaavvR4
0dyBGL9XTUy4sAv9f5Sd13LbypaGnwhVyOGWBLNEkZQlS75BOSI2cn76+dD0sbz3TJ2quelCJ5Ci
SHT3Wn+I9o0SlpcSON1aB3m3a8YOUoQyPCyhq5OsOVo0Wauy7B9s0Ro7cpvvWaaor4BTv1o4c/+0
sfpy68j8ntcFB+26i5/NpHK3nSqcY1TgBmbZQJPyZRK2V1+dZRLQwlU5Dr8nDWFv+1mLnrAEKaTI
YiIDnz/ea7DqDl4047W6AB/+OUJPMbaKleoyGYrG5rR/vIPv/lTv2LyoLWGqgPNVEfYGf17qSn8u
Yq28miSjtF2n9AI+UOXw21DtpwDp2FPviAfZlBl9TQoia6YNGBFvHXeKTZSDQg7OHb6hmcgQyRyy
xlkNSh0e9Q4GNYTvqzzgDm5xVK2Q5MnSpCgQxCMePh+HXzNEx61xSQl/TNImz9zUYWf4sk1tMz8d
DSTcm+5RNQPrSV8KeVXprc1vrzHWxKm0/ajBkJBPgrgNOUSPDg7QZR09u3pUXY0YdczlWSGLzM40
3/OIsMoJoVuV1wDxmo8R8h6iKKxNL2CzedonF+26YzXaWN7IatuKp35snhq+ot3aizZdZaWfZJ9p
py8d2jJnWXNqpPNxAju0gVZduqQMNmpYaX4+tCjjojPEQkGk/XCvt/m7NafuZTKVBFyPOZ+S3nq/
933Mlb0ZRgG3j/myDYDW9IS+z0qFxDNN7ImHgrecwDO+tWlc7VpM3I7zbCwuPOSmc6xKP8+V9Sq/
oCipr9U/k4ShVrcgA32PJthTpQtxtksFde7AvMlCuEnhz0rO9tzq6rPWZelr5HIkw4LguRmr6BXs
dTelryJS1OdBa9ccENPXPJza64z5nZygghN4slknIPAhMIyIFl73JZKCMyJHsloSaz7VZfpD1sZl
xGAVAhWSKjwlFnkzvJS3rQvKdEQ1/krUMVljqOh8t5KDfHaNOarrRm31t3zWlZ0cand2dB9aFKX7
3Zv3XQuD3gyc52aRKoS1H0GNd7udZGnlQI8A4WvdXXRe9n5UBdpJfw9e5qIv9ZhxVj/VPQd2Qd7k
3TCCdM0jGM+3uKyfOTNfZLuijcOmdnPo2GB13zFuRS812ahFgSQnalPraorqr2Oh7DHm1n9V2ALi
BmF9bdJKWeVj5dxGr5621pjoJ2cBinUj/n9xmO3jwMr28rhlukHvk60Re3kYg2A0+GM9/e7NyEX7
OSkBWOV66k85vo2wa42XMRfpXhn7v6veUq1VV38prPZ370dVzi3xlXkuShbHIXLZ9QgyJnYEQxBj
ive4r3ZhNUw/wKf/nILM+RR4kb2Ni4LEQV2DbenIcArEEr4lw085Us+QlZwL8gU5ykQ7r2H3X5tl
dSRoh6V4F7frcqnKthA87v3qv7eVpMXnkCMruwwb/3UQuCp6seFuXi5dy67WQz5iLd+MEQnULH6U
V7IQwHY2ztTqvjosMhA6ihZqXrwNFSaJeIX2m7bUijcHrMkqqUgBC1HHr4aBxvAyLEQX7Zg1vbvu
p/Sdk0urPA9VqW0ttOU5vljjlzYm26CACTrrpVqg+EOHFPpWwUGiVaf87oACUK2k2Lfs+JghOzyL
mM5simtEAP4GgfTA5sw9y1oA12gfhH2yllVZKE37ytbxdeIxv6oj8UtKIvOANM+SWyiLwY0AlXfx
4aO9idNL4YCgUBVT2Siqo39CqapYZapN2NGftCL4aVmBWMW96X5SlX7cGPHWFIV98XrPRAopUt7w
47lp3eD88sYfFdZqP2zbzVY1n9WLMjo4nLnEgAvDGg86NnbQDbujJXLxGIeRy55UzG9w4x7uaPuh
BF1WpJ9xqKrWWmwfjahERKIo8+9zX+zbCVQOK9hjaQ6gXMx0uExlFnzpNU1dBdjpvhQ4IPsT+5GL
GGE46K3+uUHP5yKLuq/whMiqev3RJq9mDBVmAZz5o320Om2TA1f1qz/zZa8Zn3CYGZ4wuU68FewJ
b+GRr9jt62tNKVEk8rzsm1AH44QW6HwLYmjhiknEzbDnm2xSR5S/LT3st7IqO6pYX3V4+V20ZVid
NPbeMgmaNEbUIxfMc0h0QA7LRL2onM9OXgDcMgGy9i36FFl5/y0eY8tXDNc5RWNVXgYTNdkBCtc3
dbAfx8BWj3XWVFszCfCokdqi90v4bcm+npDK+pcpi7Rn+VAsvXdLGdO7DKmRhek+VPJThwzkJgeK
96hElbOeMrQY5rRcUkV/6qBPgQ05YP4rIB4r4ZGj6Ao7+Yy2MvakmXfLvUl9brB3YO1LPqOWGT46
PRZGsuqkGvnaJms2+ZSnn/EVJwkPnRd3LAbrhvEFw8z+SXY6FjnyUWF3k0TXHIbXSsUI9SVv1BEe
sFJcUjZnu2nU8W/NteyIGIe6z/oS54vEtjaaOrU3MUcq7oxi/NyrIFXVqSm/K2a+T0aHgHSWkSIq
h0VqUTzpk1Z+tUU2rsYoNl/iRin8oeidy2x5MAeGQX2YZ1R4h9CNDvznusekYBMPFd6+JpHtrEfD
O1Rd1SCPHjUPoVBJlixXH4UTONUWzcZq1Xg97nIYvLVkd5Lc7zlvqbue/e69XnZqAYRxGSQbq6zI
/Xpp5MTQPjR19ilUSz6bQHVuauTZtx5xs1gMHGRI999mx+hPqZX+kjVZtE1twdIC+CjHJ3ncngMj
u49XlMK5DRirQrMb4x2kbbQo3HI8Nkk1+WqlFsdcNfs3q9mnCyessfTi4I1tvuklc6yIvyJBmV+d
RBTrdrSmbYAf04qzQ/Gujez3Ohtm4Ajr8i3GuWppnhHCxy8WnbJ7VW1/hX3QX/pZMXgq1T+IcZXv
difIbjZJfwjbpnjvrQ2gbPUtN2rkq2Eh+bK5DlqxMntHI2+vTtciHd7STsU9fHSHBxeB7M0c9dpe
cBR/CwK8cEjCv/DzwrAzJQZsV7P1Njiu8HUHCV4EFuy3CdEGNyzeql4tTi5ENgTKaG4CmEudCWMl
TqEXjbmSbQJMNl5HFvvXEn2xqz1XuJDTRGg9edA5W61k1Z2DZJ9HRXifEDcxyu8s/XvZK8fZZId2
xKxaMNrzWxxF4ykZdb5fS5FW+SoPu+JC2su52h2mkRH66h8DyhpUklPCHvxoC4hhbie3F36WksVa
a3CPEPIEhSjvIgfCbv9VoPx4lDXZHpm1n+v4tbWmmflGZA+5H4TFAO/NRuoeLrO2mbJsWJm2PuZY
TwX9g5YTddiiorzXrHnEnYq2WQsm5X4p5wQJRCnZI+8mrwZAp4ngBBO7Y3cJBfTkSYmGL4YlCEJX
eXQOBy245JqJc/DS4cR8yRxNgdTRRP2VqNIvA0muL64ou7UeKOlj7ZbKtY71b/cbLRK6qnjGpTOL
3Pnc5xAbnASvAzGP5IZA3OkreZmU7esCED781RYqwjrqbohaDHPRqxltHw/oyLcc3fTltNDo3a1X
w22UEqgaxm5aI6InqZ/6p0m1nPDJasrmKttVoqdylGyarUYjvQ7RCfGbgu14o630ZoYP4Wblc61a
2cnQEWx2HS0B2GQVr5piof4oBzsEk2Hxt2sn6tISqVkdqUrRX2SvKJ0QjcQq3URGWzyLKMlupnm7
DwUv/y2ehs9oE5b3VxZG3Z3NGBuK5YXlHeqi/P1m7jfUYnF/M7IqiyKp/3pDdRY2ewgZGHkvLynv
9M831TndQ9iGj3PkpRek6LNLoppsHghngf2GxvSnvWs0EtEiKLcfHS7J9HNckPxbhsn2LFMT+PLu
gifhkVjpOlYNcJA5xFAFnSMeiXrfCthKACdqtp3Eg+K97IVpFjxhPQtdvT0V+VAfyeNiWYUX6cZC
W8w8iKoeN1ESEQEGy+oHRRRvpRaaLEayZ36FHcZfbZmn4R+AX+i2iGwghZho1OZYb1ujbl7tVn+u
nDD+YcYaON84J7qCm4dgu3P03CS+AJZmX72MGPiDykL9rjVEpC297Z48nSAH6dx4G9u68lokxqVO
BoTpLfezRVTypcf6Z2uLut7qsXGpkEqGBFvin40fz1seWxdUaIOftVFvlbwdvw42/DmdLcVVy6pg
N2ViOshJSYDpdqbP81vGJOlW3LflFvbW9NckYcTBblgm5WhqPQ2xCnV8mfTnlZwJ1QC/nczsHQko
baMrKVp8Or/1CvoMbhap+D6EyHv+1xETI5Ak+7/vAT88+46E7/0e8M/92Q6zx6B6HzNFXGShw/K+
VBCF/QKa8kZoqeuyZnTRE8OSuWO/L8eJSHhrB4GpNCFz242ubxZt9qpkIl7liqb9TLKjyE3jl6W5
n1urCD5bs4reiwlSWQOkt9eUqj/I2c6f2d4yW1Uz/c9sz4VONxH24PGH73JnOyvJm83LGOz2bGQX
LbTms+yQYexyVPnO4moioXRKl1ibyCEF20oKnH5rYhQ1U30bWU26V7U2fXfdF3lkqUc2MEW+0EQm
J323/27+x2h5jpGjk0GzV0NTvXdha5kHnqf5Q7sUZrEIlXoOe9KmWGjeHgemkMcH+7s0u2lJY+zI
fli7ajmhzlrx3VF5gvdmr78gKvlXTaeWwgcEQ8ZJdxkpa1Hdjd9z5dnjKAJuRCtfPFSHZs4Qn8Mw
1TFzm4p7tRuydEOyYNzLXnSkyJcPII/QbH7Wu3zX6579OTa06YgYGznvLCFuOdraeljeryTwS+6+
LNQ2bvetZiDjpy3i76Vhk6Fb6h9Mf73MGzR62L1aYZcQPswsAlxeAtG9QGnfMp9lkz1NxaouRHkC
bGA9q6LHcOCfE2A/+oN0qreiGsm8JvWrAtl3M1LnhzCIepjcyJXK73Urngcjs74Cnp39FntctISa
/swXgBUjEu84fC3wbQh5hC2gDRreuJUhSx2dhSsuTKtkKlkxP3pdVY83NuSvnUb6h5NUN+661ijf
qm74BKytvo5CVa6uE1xGsyzfwByTBFMUayNH6RyPVj2su3NjpvAE0ZI4DZPhy047t5SD6rignZY7
pplCAoBEz0n2OlePmx0rbRlOlPBYkiO9FxWbp3z1UdcK+3dPDXN8Bc9TbDj8O8ePeXkTuUSExrOe
IziKsrJ9QCG8vvWcgK6euAXo/txkSwabaJ87RbKWVdkxRyHCAHms72WbLPJiCxkfY5oU/rlwu2k9
iKoI1zMqpwcMUcoVqPL4KovBRaxlyKunxA3LkChRMzzpOpsvWUWNutgC/SvWqtlYvhFbaJXosTmu
ktJrH2VRFXn3OC9JSLBaP2RTUM7t41/jnCCJT0UF0HoZK4dkxHIOCeTopNDcIyfFGZXoNHCPsnD/
XP27Rw6P7ClbozKKcNYyULbJq/voKe6MXYi6rxEW8QlKXHySV/9X9f/V5iU90hSOlfgf94MhDtUU
YoEipuFRFoQkhsdigZiXYCp5zrqbj07vzzDZNqnYjGaAWeR4ORN2DfLT8lIdquRBIAwox8qpgxX+
wdeTUzc2o1FrAIVN9SE05sAHqoJxdgzty25itVs5cY+In6JrXMsBxAfD+wCzIjX9W9AqD9pHDjbi
FqtKejWbW4iKeIqUnyoOgWqrK91E1Txh3S8xAdzFU2Ns3M6J3hCrJlddeyhjE0j9jIltww/zrQ61
5KHQl2BlVMZvfQE2UAWgcZDVoBsfMgWNiQ5I6HVItWdLtOK1MUH+jUBEc/Iydg3QSlYtLHDtVdAp
b6hxagfZ5gzu8ARXjMFGeVBIc5xkTbZDOBNnAx9QaXsZx1V0mkfEsmW1q13XL1XX2rNRNUhBqp88
IMmXAo+DwlF9bcrcc9cXSGlifBQgMNHcahxLCA9BrfFjxF/1RSH3L1KUsA31dE3r/nPXKxYs0iG8
zWoAFaAFFu+GtzzOwhv2nhES4OKH7B+WQVWXZtvehVUtR8iOKDl72rVMnBciluXF1YfwtRifJWdF
x2r33KhFRnSXhOaktsV+whZnI6veEogAB2HdCS7LLRxbhVsA8WeD92Lhm52pvSnpeN89ofcArHLq
v46NUa2teC6uwRgqpNnb8RDrRvyU/pmEl/V9UgE2Q04yCOvk7LyWBUCuGAJ1Q92LxFXWjAwMTgtJ
jXwoa4rlQq9VzQxk4TJBtuV1/NeECWxxi/th+tiZ4qUNk+9ikR+s06Bf2yAjH0Ozs66Esn6UlT59
QfoaG1EF9Y2+MdVrFxk/5Xi91ep1aJDemnHavFYu5ueyI1Ix8SzHZnzU4rJcTNQi+DGB+RjlrrfV
pL3YUuRjiEhxR55xcRb7aJfVxiqGHpGMvPXxIsNw+59jYhC6aEMNsLpt4aLky/0EDpWH31Sx0dW+
TXP7qo6meOsGe4kbsVOuNBTN3X5QDyJWxDl0Ig55WhK8iA7qpDu7zc9WZYNsmr/+Odupzeg+O7LN
v2f3bVivOHVMvgzCYDNUnGPcK86w6vS1glmk33c9xHIZjqnayN4A5PneokO4nqrAeUI+B5q2gO7N
homUuhGxTutN+ckbrfOEuR6oLsKxc/2QRZ72Xi8T53YmEeg4vydG3dRfvIRj6+h6xanAR3pdSzZ7
NEW8E6R2BkLQh/veT7IplrZuabvvD/mE71XZid+wdwjNZNjY+QY4snOx7RpYRYL350etc31g5e4l
HUVzRdOtudIyGd3nZojLJ6C4yRNnC7Eywnp6IzSHook9cNBbql2A6SCR92c5LCjIGhamiRAxbiLr
EEFMCVGzBJ9tZEzDg0yDGP+syl78kYaHMc3DjW50rADCfJ3UMn0h38vOErT4Ps2T6FOZG9+lhbgY
51ej0n8P0BUb8l5sbBQrbK4VuazL1D7bNYrsHy199HyX85D91GRXo3XBzhgmZeXGDsNtAkNxH+X7
bPkkLLX/3VbGZb6X1eDPONmmxyrRq+qMELd7i7vsOJQkv2UNkxxlX48xS2CL3PraGtz3ORDiQfbq
TlMik6UTzrX7Cc4MO+denbSDrMqNtKxGDr0fVdmb29s75sUw9IsV6eD4eZmTU4NsXrD8skleRV6t
nETY7onUtos8S8WjOon2JYvMPraD8ZOnFV+6KEJSMXPf89abP8kB6hDFKMjAAuGYdx+QacF75Q6/
B8g7RIOerhYXwof/PWpUqmjPqfP3bRxex0Cd9fuf23wMkG+kEfUX3RDlMycre1s3ilUTq52DE94M
nMx0C7yGzfbrJBvTUd+WuVUd/tUuO2XbfZqsB66+m3MUUned0LSrJgCXQ7RWVsbYOO+lB7VL6DjL
ej1GYGwt3wZC8v8dIKSrnvsvqo7peJ7mwNAxLEgiqq27/0SDgtvKbVsrrQNr3byPMGeY154m8mPD
6WO6X2b8G8iZLK0ETvtDCatG07twa2LusNHGyvvURMGSG5lBCKi2SXCPtqjNi4dmLPMVGSnvk8Ad
kYihdewcLDHWYgW2y/0kR8ZzfHI0jE31ZWDTujlKG9A2ZSfiehaZKdfcyyq5E2VDUErZyMHxiLWL
G7rvDpq+a2gN9ifLnji6tETZZdWwSHvBedpWfU2KcRmh8WbbIsqwwaYW5+krHlHFWdawR4/WsW4m
x66b4CQSKj+aoTceRgJbfoSc7r4bQCl5SVH5fERoabRoEomadbuYE+/eq4eeDeuvKw9y8Fwaa83F
dK1Ar+zQtXP70iO67ttxKUg4U/VUrLF5XxkkXtG+gM8It9HQIUy99OpZF2wLMVSce6gqhhLsxjAd
/URTYxh5aGYS9UsenaVgr5w8zrbqHSev82UNmbTf7XLYRxuHQ2B+KccJ1yl+doVaPMrCjovyfvXR
pmn6ZYwdZ//RRMAJD7OlkG1IRcLp4RlEAOMfHbJXmYIYZYu4PhLGsA73tgDxUS8E3jpb6XMMx/sx
z8IA0DdM4q2RAI2XjX/1fNQHiPKeY4ew2Zj3UdzvYIhF/NnsLtqo/+6dCxc5oxDXEX0W6m1CR6ky
i5uspDzsdlNkTmtZVZcBmV191zD/OMkmmXcrrPRqLTYosilHqcKHJEnSfWlr2yi6FH3pl3zBiHY+
2dAlHsJoGG6EowDFC/gksiqL1NRBF9VOfEA9dLjZNgc6IXBUXibIAlktZJdYy9F/og3yz3CL4/Kn
Nc44iC9NOrbQ5wrXRFmT9xkRftg4TlJsZBviMoSIS8vbimJ+dBA4ehRx2d2i2qofEI94kbXSVYF5
YY8NPxZhLtkmC8SiDj0yAGdZayHnnry0/ibHyybsTMDt186rkQ4kjVS3+dKbP5ShM95GJZzx/ANw
K2BX823X4TlXrvqSOaPhj5oe+Z0rvlh1oRzxks13TpGO61x0JQJ0UbfWZu0SD+wUFGMmWtbW6nuv
xY+aK7znGM8r3H3mr2DAm10NA44XGeYNSib9fhybCOGGHPvHsT0SQ8D5Zkz2ah7aj6EVJLuRTTUe
S71zrj3jpajRYnBbjhgeb8LTmuzQ4F218QYYg0MtdpVtNg9K/ohriViOW16P6YHGOxrsvZYl29Qo
031SWQkw8gw1jnBaldMMDSWP7Ksa4HptqMp4zKOYjKSrvVbO2H5FopnnS2mq51KpLEA1Ifsgtwx3
plNrm3bMzCdQuety0sObLBBJUA8zIAdu/p82kJbppi6tGgjmf9oGD2f5SMmCA07u0X1u2BiEGLLs
IoepQNkeyG4/fUxSK2Xg2RN06CD/Z1IK+XKtaU6yk20TqmMPQeSdehOMxspopupIShTzG1kvFuSF
rMvCVoDKhhOu2yjKZat7qWMWd9SQgDimSq+pG1nXe7M8yiso5wydl/5GzpKtv6eq5bgKBPkfuRLJ
RSpMArTll0K2fVQ/2v41LpFrmey+X370f9yCH6vze8G7XwrRI0wHoQb31OPYtL+LOMSCI12KxLGi
bCXrsls2yquPto+ONK4RL/ro/vctPmb/Hone+a6C2bcOqng1hJZ7VZAPfY6z/oBKxA/gg/OT2uMP
Y/ah7jeAfICni+B5zkS5Uoji/LTMn2U4AnoYsJnlKR5deQ6a+9JrSphgkXntB4EbZtymP3J3nxha
8rMSY4/WVSCelbZsdoWWmQdDyXQImmj1uQB9vyaT488q9mmWB0Q9RNDAt9CGPBlzmb3gLnSwcJd4
j7I+3rphDepvwEKNCeSLwyR80Tp+mV2TfGvJA77ovdg4pjBId2btezqnm7EzlZehmat9rFirdnSG
k40PywkR/uxUmxtdtNPBy/Il5UrEg0Bl7ht27e0tPT/Ec2IcuhChBzBk1am0jbcF9CAf7MkSd3Q5
CPrBC6vntBN2i3KaosXvSU3Cjg/0lsTlPkJ57EzYFBMUM8ORaZ52eTkkO1fM/qS0zaYSS2K8bBE3
Aly2M8JQJQEGYprvTXqYFAR5HGixiBq4GV7oyU2ptW5vTuxwgoRAPxhs+xti+/ukIBkfjdHw0KVA
MVlX1kLBEkybnJ9zmFxNTzHJISRrc0hfMgQrvnLE2iSh26wIS2fnogyHc4Cs5BrtPOVr4SqnIO7y
Vxtt4X2Ojt9udjjC9wDZvJq8uht330swCavRrfsrVE33kE3JuE0CTXkFcXAG/189QMrOfRHk5hrH
kvoEAD57U6cNT0FtPQu+MOjGeb4VQfCt9GLXVGN+ylyS2U5VPHFWxIq5DbN1oxumr5FKeuo10/NH
NEg9u/SHxjZ2XWx6Z1tX38D9oUHRIqlYYVZySEiXraNQ/+HYY3pEYAwKmvns8hhz0iI/9gl4aqVU
F0xdWB4Kw3DRAo0rQkylurcVcTSHSls3drny4qz1PT2v/ALJ5LNjx9nRZkMH7WOltNXKU21wY6Mb
fO4qRD9b4TnPySFmX4lMGHH+2mNzYgnCvTHQT9U1dlMyvRhdlT/nB2uIr31rY7CNrA3eAuBzIuJO
Wzut2crPirupBbuwSX/CoFg5BkZDdkeMQPsW4p9APCnxEsKfav3QJeNVtxOY1FcFV6zVJKaYx33a
PUBgCYPkEPzskknbNriJHmVReXXmT9jnTYWbrBDHaY9VicZ7JTzku/J0bynmtjYz3d7YadWty95+
Vxng6FgBDdEzO6F2W+ljcZSF7sXl/UpWldIujt5SyGqIwy2P8T+j/9WdEaEj5z+sDM6Ux3rxCeRo
N+X3epMX3yLrm1NZfA8iZ40/nX4sRKYfZzOyOKKzv82gGbZlsAKw/AU3KazeeYoACsZCGDKRN6/l
JajnF1uPym1UjsZxSGzj6EzQNCGNjODfDkEae6si6omQDBiAJULZxRYp9pXncoeiLtdJ0rHq12CI
Kxchahw4JgfZHA9Z6DXPeIBGPN6NhDT1KK72oPL9VleqPqWHurZzbT1m4tURDpZmyzuAlWZ7anmY
2peqzMejFw7jUVkKT/WzKkJ3sejzY7AUcq2RV6jgRJB4CGGu7FDR/GFA/UxNhu5IEAgTuOWqt/rv
ZV18woHDXlVqyidQLUssUTlrN7EiYBxX8zUfgu0cp2eky5VjvZg/yiKIkRVRMpOwf4q6XzMdrJg/
TP7/NLN6tUDzblrCLMdhmvMjG6BOyfpjo+fmwbQAeNia4IzmkM3rjS7fmGqHGgqyosfCE1+MorE2
uZpMJDOKFheVKn8NNa8+8iuFZ8cHa47KyU4w8uwm6EKes5N/WIQy2TovBfiPWJ+PcdXOR6tFMYrw
OdphbnkkXlEd2cu7OyeJ2ZDk6jFdfOREXXb3j+n3jfiY5FWWV/39KkXv+dAanPsCZDyA4+tiHRYu
GFK1nreNbV2NQqCZF3qI6CtRc5SFq1bNsUuhZmHZAbYSksaqLIoVxPTmKOLgC25P17oCD1iGVbtO
dM0HhXZy626lBu5Js8ZjGItbUoFCM8CBHPqwPlY5YXnNsd5rWwkek7Gf122SX4tEjLiaaN9QjUfs
vBlOgnQtavAhsph27sL2QFzWBpKQqu2tSpvQt212RHWZNdsYWek1PF0yr5WJmBa4ScCLr5MeiC0S
L4mPOEC9CS08KZR4CDn5wRJWSn5wZrbNA/drqhAAt+z2eSrK0R/L0GWKF6xrXY9W9txm24iTPQSu
4TlyyK6OUw8KfQmALcnV1LIxTHcQlwJXhw+qs/D2E2c1LfoQraVvNKwTtsjlgLbiWOXzo4IL6NbW
Hiyyum28ls2B5dabyItYJMQV0CcemeoAOzocrT0EpCcv9JW6DGG38JvQgnzcoTdk8NKjjmocf08S
zcQ7R20V8sTHOFjnr+zYyxBlEsElS0PkWTNP2YVxdhkTq927dvtgB4p9SqPykLBmHeMg3nUiafko
eweZAyxUM6zEVthxiU09F/MGmgheZ0p4TmNRrtO6Vjc8W+0NttTAvJzsFV9IdWMnkIsSpcLVaETR
II6yzeDpGNYjubhJ3fBVmLDnBhI/odOOZxa7J35D9SmPsJ52+odlWV1Bun9XUcLzY1I669w1wI6w
6/Zd1SFbqWlfeheqfNvW0RHg9tqq7Qlb5AaNmj5ON07Xdr4XVuc6ig95ZIAQ8MwnDGIhCxWeCcsm
09duA5S8y5odv0/0iZviqhclDIW62fDPmve2K6xdZvebcdAbWDBmvSKJxJda2Ccrivm/Kklymw2+
crpxmAkebjlMnJfd/0MTo52WTWNx0Iyeo0GvkqtkN57OE9D9joWezMZ6KJE2tFDLOmVq/CuZOgFW
f1FO6lGoJi6LqaCJs5qKfBBQXTxPUxY/b3gK08lZWcqMUgTo94esuzQz1l5qyd/fTukPq6zyjeYq
xqNi4fpLBOaXZyZoZ2X1C4ep09zoaHdbkJYHV31KEsQSSm/e6Yr3aGZRsU611jtaGpD3UkNHJk3c
bYqq+bn1HsdQC9GRjuJnJx8Djj+ZtXeV3vGJIVlQftpLYrpo+nE+023PO2oxaufREsj2guARSjVG
HITIzlVVK0+zhV8W0F69qKajknXzDnL1l6LQ9JXLtvgyDC9FluHlMOA2zYZP27CPGtZ1bT3YWWTt
EbRH5VWrv48T2xXEOIITq9E5yaxqP41PyOZZKwuq9q62nORkZyrp8ejR8frGz8kM133pPkUjrhNG
3Sa7dgCRZBCDXyVB6jxWs8pTf+5sGNamhs0XO6qhF64fekJft51RrjQAcNux9FZopDk3GEcaKPnC
7z3hLAu3BYnfqdZVj/9SWGFkSWgLiVswexCvkBvtrOVNJeeozy8kXNAZDIMGSRIUX1OP74mwSU0q
aRyS6nPsTTcf0Urjz4dYPFdutFZm+PkIReYr3SUsp5m9P5fe65TqLNEIwO3Cudxij/lFh+7lBzPp
2lgDFVqUcfZUjGANwUOvQ3Vseb0cmH9uleshAo6A9Ge6HgjdrKfBGY+D0C562NVb8T+cnVdz5EaX
pn8RIuDNbXlfRU/2DaK71Q3vE/bX74MsSpT0zczO7oUQSFdNUqhEnnNew+v5mnk5rAoLxhAvgfAW
BMULppYn5O4uLenlC8qxI+ZiFPrKfuO7nfdgWt02HXn/VFllrG1VRUq0irLrqIzGwhva+ffhKJpX
9rip1eIJ4H+zdo2qXRVK+z3JM7Gx3RLHpwzEhRHg7ZeESMQZ5gAqkMiJ/xEE+/6k9mCVCjTvyqiH
Jg7XMHFfpsJUnr1YuYGTPuqoyp9JfXQbXY0JgOymv2ih2LhJqR3DudWKqL/YmdFfVCWwDjYuLPCd
mRGFoJ3ZIZYpjM8pUyAoefolCif9ksFeWzXIDS1lk037MIxxg+lIM4Bbn6r3wARfLcqqeS/Lvl+0
Rtu+DzD5F55tdO/kdDuAk8HwHvDOXsBjhA1JRLKIEIJ51/KxBe5AcdObkhZAa2e8N60NWZsH+t3E
lA7JkNp5By7VLBAQdN85fhD9wGxeDUJDAN0kN1OC9n8n3uGJqoX2FjcToFfDDN9mG4GF4WfdaxmG
aP6jJ/BSRwrATsxP67Z6sWEWL4UqrOewzQ2kNoLyOcrYlUebupnj+fluaBoUgNBCeYQCRwRomgEI
jDPM4AjFOhDalgasbKod/erZfbUJdNigsBEx5Inq8ezFkbmNUzGeCqfudyb20Eey7NVeOI12aIHl
o+yJtbALeAB+levvlDHFH8+O093YV8ZBAKZcZ5m9rGLL2cMjdFb4LPAjwT5Gp6RJ1yJSCWOj9iEd
1W0RNNkNhHa9E0jCzfwPC+2l/LlOMHWMp/KtgO68AiSkLgsT37HcPNqRecJZTCMK0n52jfEKavd3
biskXjj8q3q1Tzg/AALOVkMFm2IgEG9DvuBT2H9eukQ55PwsC2N0vRWV05PlhcO2dsZXFAv7leXb
8743mJuoR+ilTLPqSHSyiHPoFZqjDbscgbHlgA7gwjX0YTli+7t05lAitox+b/bZo+l9uI6qv+TK
+CvsiMxNntdQ2bVKEF/rNCeY8Jx3H3riorSs9sUNYH7Bigc8VFebOCClq9Q6sHPFIBhvxKWLencT
eLm+cOwR21Tyt51+glqPBtEsxhC7ybsGfnxVedne8sitGx0bapSF4SZDOhRJzuhxpNy+0NLwtXQa
iAcLo5/A27SHMlK0XahED7y4Vr0ZD0ttRCVIV+vfSC9rdl2ADRG/Scj2vM0FKDc1ihZWYFqHbNK6
9ZS3OR7s9THUnWRb+No7vTdY4w3SWeLJUpRT6qQbqwQ/qXAIvFdt+jlqTIsXEgCElEhCkhB0SYHm
m7pLo61ufuhFZmzYH5+rLs+Xehb355YHnrKjEawQKt86bZ0cMwOgal/2sCTt/mVIK3sb+L7Auqb7
pjYFKQUzW092yN43+N05IjVg+w2Ke7Be11TpPzJLwAcy2pfAHyMQHot0gufX1qg0KBFvJqUs14XQ
nHXq8OKvWjQYQnxhIOysIXSEz427qVLMIwu187C3QdjJMy9T2VLXReElDr3pVnCStuPup6IjQaa5
CcqUPlI6tvOU6T8Gh6QZtXBOnEP78eCEqfuHByctxsQAJCvEiTw4+I2WQHQa8PTuJ+8BTUf7IPTx
Vz3mxjbp5z9I5NbX0UHtb9lEJD3R9b0GXqRv+nxqDg1ehYDmkLvt51xBVjU9qSJSFFm9FIk91FdV
V3nAI4+4oxwJOfISV3AA1e2eg3C3HeWwHKkhPeHb2sTMlx33D/jbmPwUPVMPZpSNW9v5nVR+ve9a
hbpJ7S5VaCgHA2d73Hmgpmmlau8wyFmWsNOXJdKuWhjbW2NcJxSxHtG8uaRoiC4j0QLjytGmHSg/
vkBdxSOng7OUJ+teQA1XkpzNErQQ+ZutktvOzyCm9o9FKS+CYlrZU0EO38dpI0LmWSUJtUgagzi/
7I9lKFZt194or5ULTC3hoGoATG2jfWinzAAeUpoQycQ6DPZhgE6OkeIaOyZmhQzF7A+ZJdl6BBOE
jFr4WKS8r9A0U/AGHj1bIEFkGejx1f7K98PnNkN9VncOouu0lzZ9VkHloLwQ1Je26H+Z1Hy33VTF
u0oNKZ9pvN8moE34m62hahrLYgDmoCjjxfeQ+Cnr5iXyaypz/m+/z/Nn1e++E9+1CJA3mzHwZ0Vr
votlmVxsrFz2mOQGS8+210j6fBCHo32dtdO6dXyC3cb9hltoupsUvG2MuKN0ZPjTIqucYIH1Ds9V
/ZqYdkD81Pyqe+ynnHh6tspkk+TvVRGa3/1KnO26ws4C3dtsfAuyrFigOY615Vg84pjVbpzIeTSG
9K3IcYGPmo9k0F78VvzKU86pbfBdjcbfblTnnCi8lspBEFCXi9Sjq6F8ZEX7pmq3qt1O36sIXTYf
g1897XBArRaFIJWi5Fq10SpDrGMrh4cf/SFwWaNwVYhz36FOmalpDFiwQsvT69da1DQrRT9QR8gS
nJozy//dzNgsy4FIgOyzeutaMm88uZGDGXIKBhXVXzjInD46IBve5DjE1v43VfTGqrRGd9Fm07eU
Pwx288Qj7a2oDG8zZGV48wfTAjF3KTx7FRE4vzvNsLfs3l+YEOe26B+/KG4WXWca6Tb2FV5RwtuR
jva2vHi/K4jaFKoR7HPfLx6DOvmJ3uOwcDW87nVDOf5w2CA4PjjFIaDUt0CaHztlr0uX7sAGv+PU
neyTxLz0LievgpTassCykpRCDjhWNfhKYBJRGWW+itBBY/snoIrA32wmUi4rVTeRcCvM4SLvDEG6
1YGRpvYFvBK/7qDw1NED/uX7oCmdnW3byrKIS+ViFPyqDn4zFrY0PMKpcami0TpTlsoXHJCUV28E
MGelyTSfl5RXY1Khqwd2utOtJrwpcRFDNA1tZIq9VLsCi27Iq3iktYN4qtf2KPiXsCoXTyAJ0PJO
25MIfGo8ySSQtihAIn3aYGUJ0PYuPKsdu7A5penJjW0oPFBZl4Uz+Wc4+ythh2jeVn38S4Uoxmk9
JPenIT2K01lkQiiscD8IRwpS5C8UPCdiayHBOnWQ1ccxgc0kGc2F51bHFmerhUT2qDGJ6q/JclQ2
OVAurRj7t5RE7lwY7rAeCupsFalhv8kG37vaWvF56X30DkCtfHXrhobp4wRyTEyTdHT/nForGN/H
I7QVFNPR5W51SoVkCtkg4aPDdxjfG+T4Ka2517GGl1iPyELM3XKW7XKEwB/tPsslzLpOjeU+6lZ3
lt0ISV0cj8pfAkcOK8j6QWrNtD36rmmSHDl9Enc6tYqXFihZOSiVa2TXPIN0EQ5Csjl/hpHoeyj7
Ia9qy7nJi579qjAlu6I4zjtE5f8JiIHo8DUhc9BYnAi71hy5AKmYqTtsw0ELEHKYl1BYxWcMkQm5
JC+ncmXHCYUkO37nVDU+lWKsDyppl7u0q+afa1TNvznh2GwqdIb3mhWMeMR2Z5696Xs4qj1pIdU8
51ojro7onYUcgETy7pbNuR0AdIwerhJpk1CfBOC8Vbz4reu8cDvFKkWiAcSkn4f5qxHV79L8L45A
8U1m91HoHLVgELen1H9j44OPg6rA0rZbGJmx3iWUA8QmTU3nIkeDoq3PVtqcE91vE8hEfrLVPBVn
q1mfwUTy/wKK57lT7ZUCPPOxmpFTBRLWsiV5BXNrrBP9UTIQ/pr5ibGyV6abjKtYGFfUpVHjml0t
7jYWkyVwh8uQ6Bp1Ld99ds7j/7K+iAc72s9+gtKBHLSufbw7lONn1mxJoT/JAfiHBTlG2FLHu2F5
MUXQwe8G3VXvOqe7Trbm5MuwqY3jp2zwn030qvHYsZ1NU+8cx/VuPg4FG0OftKU3N+UFmlpyGIvs
11dXECHTC298iRKHqaDUwlycfddOXWaANf9cOTRquHDz1tpTSfdvKpn/2+SSqcNfutzIeXIAZT+X
WJg0zPfYgARShtnwkGSRfu6nTqwyMqgrPazjq6Zp8VXeDZGBFL47Vot/DYz2lJ8SK93I/n5KOvM+
pSEGr3LgRPJDRN215sLvJkQ31SAivcbHf10UWxWrEv7Iom2HX1KBPh8ma126XYP84ixXP+rDooKB
c5ajVegvbUfpnoupUR/cNr5E86yEfP8h6GqAMSB2ieK8cV3Az99UPfL20txM5KROI0vhzDd7nWEU
gWO9aUVn2eTvc9JbtX2QrZHXo92/ammnPVTARmRnI+riHDdoCUh/NQKifm80YbBqh1h9Dce8I8lH
hc107Z+6hz1J1nQV/0PBryA0lT0n4ZiBn0ENXC8xy+pD470owOvKuao7kU1qI3cj51pG9rm0m01R
5FJCy8+lXWfdl8ZDkT07wrIpITvO5j6XrAlE+Joi5Fw0rpxWe8aaILl67nAt5pZXRtrzlK1RnI/u
jSxXX9ii0osc4tIsEdCr93Kx3gKpGnuhruVolIfJAU6jsghbmHgBKcKrYzSXvurT9yzTQuC/wuUL
EYgTcMZ6PU5D91bypLlIevzxz6m2q39O7VS3+tfUfmwvaLBWyS4KS+BzbVDdwNHZwIWKP9TZs8Wa
xmBNDDzu+xYiWPsbMbngo+yQv8o506zkJLnYx0T6BsfVvllm+rfF8EzHvZxWE4daeKV8rZafqcMA
X8jVVk3GrqsSZekPgNQaVE13WuR7NzdU2mXvU1+uJn1rk+n+NejGxZuK6KNG3WHm1jRXFbO9Bd7x
1FFm1xK160mOTL2+lM0xU6JHCxtQ2WIfsZ66pB8wwJrgcQcKJdzYSafXJL1COWuQSjSqnRmoKaxV
HYVn2QnNBFYXlhkLA7eM+8SxNrFu6wXvcEiOi6DNo1Pde9mz0qfqWsRCWctm3mjwlQNQMHo8ZM+I
0bhPLvSHuSEnmCVZOup9pzFvmoOl4sQD62Z6FwEH76Y29YN8QdtQnBsh3niTVADxhH5Tie5zbVIu
APaNl7iLX3lbKTB3ac1jmNYqlwhfy32FYfgqSKwF//m/qmn60AfN52hv+GT3O5M3WKoexmYKt3jT
mY/WiFlHqrTNT4NNRsubW9lIy9Z4uJnOKmDXTRa5vgp7SpMUmknXZvcbBVVAzHkohfzHHBXrsk0p
PBydnF7ddQ2p92ZmuWEOqe7UqsxWo5eXx/s/ZdqzLiJ+NgZJIulRNJnBD1hzwVl25ajirkmXgPGb
v8i6LSWm7QkWNgtmAtMjaj2YkYazaLj4FmkzLT5r8pOXiOCGmizOSUXY/BhaFyGVMH0trNbdUmC3
trbwytc8y8/kNJsfjQMMIDcV99qkdXUSBMiryvTaY95BBZBEGSy0ul2jpY9dm5Ehd8rfvZXvCr2u
fqvky/55M8+RPQM3vQNdXAmQwXNwqF1lCIjvkTwc0R0ZV1WJBJ5QqSkkQMQW8jEYu9hexX3Y7mXz
n9Ogn31OG5p3PfLeemH14VodEgyqlAlVsKEnV6IQAc+qCRLFL+8cETgrU1ORnEHSYUX1oN4jHO9h
bprrD/+648f77DPyvjy6XpjeAiXYTMRdj02m6y9zqzHU4hFqiQ69XMdbtQVgE3LOUTBrNp1nDj0W
8uQgbIqZfRHW4ykLwd0YPK9n4frKTprpaDo+1xECkBtedWBUWsi2Z1JCG2m6E6ko6iaKaiTnXA2x
ykHgcVwI+GXbZmTfQfkB5lNeigiQBZg+4BpC3Sn9QKgTupTYUWXOTghHxQvK0nY5jmhIuiPwN+7k
hbhm2NglaiPmX31fo0MDp1ElJNvKvhJX5PsHGENnn43ohIW1jjJJjypEFESP2VSOR2HvzEqQLa57
itXgnbsFX09csXXdx5Egtw7Aa2B50CUvXYOMJvCS+FKb03j4mivv1GkaVuP8tpdNoEzernUKrAYK
13/IjWaj9QSA7dyKqHhfsFykEEhLXiCslHvDJhH21Qe2KkfWkItcJQdcUjYLNc8qNElYi/RDenW6
fO32BTmuzrjy46qPEzJbe4GeL9mrQs2WTdsSc9W9gsJppT2mJjI/CPLshBwNYYivM13Bz5AwNlvO
n5foYXdNgG+nioMUVuucwNRelWFy4C3kzkOqKfCCkwgQwtyUAwMWtSz047WVtiJeKqHv4doH2z7A
JpwipukjV2IOJznbmz/LfkgJcO8fGeWRsYQ1kWygiCqFcC692fGtsZL/vsXZB/ACuRT57oiUMToV
Be5920RxwlVTIJrRcCZcOQNKDSsHkRrqiliLZbpf3S9DJpa8ZbvjV39PBaBbleVsS+kZBX8aJoti
pKDxtc43a2dbZvq3ry55d/+YeG2bm7Cug5vQf33FZ7IHM/N7eNY2QXDLst+pVA2dcuwsLDvA5Bn0
hiLWuobWjxX2yko6Y6CeuCfn6O8w9ZvI2+s4nCai2jTmiJD33EwiHwueSKsupaYHb6O7wQrDeDNg
zZwQ9K63o0DUQ0p38cJ+vm8Ed1vpwBoE+vDuS1bo9unua2dZ475LB7SOZ6tzEAd898lWrTQziJ4m
UterOOizbTRze6PajG44eawjSea1Z60WWEmfo0YVxzefJ1TOTVNUbzrPaP/GcARu1W20AJKGZDg2
M81R3smL3Nvr7CMLRmetkOs+DJqhn0XqKvCsENLMsvCb5C0JsDqc07qfSd+RGYh8+zEmb7ZFIu4o
mthfBezuTyZCkfshAKqWzBToYSauCWOZAxN8kj3k8fOlTfS7RwH3EBWB8UpCrw/G4UdsDIij8vud
mxwxn5piPWW5mS7CudAJxr9N6MSknM2AapFaj+KxQXdimVsmedMg6JJ9dmmhI18n1yR4BIXwMyGh
DPcj/IaqYrkm59QdIVOEK2XAqNdHLIjTiVY/hRzqd95kU9odNftlbK3HchqSkyuIwWO9b66603az
spi6NWf3d3n5rwZkX2ahskiF3N64uYe+pqGKRaiOc5hMU/bJO3lRxkk9pYGpAjTP2e0pZr3GMx7d
sf+0p01UbamUUXSTnrZD14pD5IDmkjNkn4PZw9KaYeWK438EpjF+87v0Ujdh/6wEWXSEtTasIBxO
39Ajvve7M0AkaZTPfpf5Yp5vz/3Z3B+jnrrPHIGUhRfEC0BgzqVEXPfVTN8gzRhvYR9ZKAQgyOqk
CvxQvcNrGnW+rTU31cF7UMsgn17Jedgr7Lmho0nzR70KnrBK9FK0g2oy56KFobgHTeMBjFEGEVDV
de0TpLiJrF6JYK2lfy/wEH+sm8z5W7/I1Ht/pLK+78Cl27mNoYnnLfGGUj9cBev2+XSt9wKsY9B/
y4wKcRi96G9mq3a70a6VHYb2mI45Fv+6gUpMYsfNFYSXfchc64LKcY9D3oBsqYHwgeyj8MYB2mhK
lC7UBAsGs1T+MHiyxLNjCOtR7zmkta24s0sBZqjHUVXipQxP08yvN/XUmvytiEMp/aE8l6fZSTad
zN1oVu2dsYp/0vgunprSi1fSlxxJB05OlGTzhJISAooUmoo+eFEL58FNquiHqg+zW8FgXbW0iD6Z
YjC8xl2gC2NNEIQpj4OH2FJNzXKBJoyy11Q3fpSX2jtZqgF8qi6Sx9bzy6OtdT/kkOyyHDGXOqCc
SOvsUEc4B6fTkB1myG6yT7pxQ6r5oWmVC/cEyRUvQYg3GkayGais9GeXUkSp4mx775sKuAJhFB0K
Fd5zkGjWw9fdlJXuKhxK6yHgCLvCVmA6xGN2iTQrQzTFQ3Bbd+IV5Oz8FuvJ58WDElAqgX2R/bMk
7VL3ah/BLk6kUZxoD2OHaEGYGtXGNz3jzZuB8fOO8zUjDYbPGUZRm29JUdxn6BRZFkWjHrssB20t
GeP2365E0v1G87IEKHOrnjD9aRyVrJWPc/tkjME+aLuPerKMC8qa5iXOSwZwev6FdEy7qyKBzYPb
/UIfpjs32DMK21CKdaoo3dIlikKtQEfGcjZpFBqGJFqG9mFcwxhzDOOGP7d50+fL6GOeGJe8lkWE
Ew56RQBnWr2GkcE8eYlE5W9y10QMZl4h+3xlMGGu54fU9IFBIkdBeOmT6t26syYh2Sd+WsVRFtmo
+ifZJyUKpWxh2QxiTWp6XMo+HZ8VM7PN6kfSie9uhKueEvH3SLE4CNAOQ+Ar81eyqVCxJhllsrdb
IQK1k1IcGh2z8xphuCUEB5wsG+xyrpGPH7o0+KRgQVGg6tzdfbgekHhHii+Dnw2XWvfW8oygxF3z
8NX3lbUt5nlNN8NKZdoWl4vP9tfZQq7ryho3H1Vzb3Lv0jzlYo2TczbnnazwehMuZcn3Se5moxVe
5aicG4aluRO+QHcWmAL4FAqwpVefQhMusLxkczMBgbdECLNffQ0Mdtbcp2jdMK27FnWAXu9bpLHG
det79UOYKJQQ7ltmWEXUjhvO0gamTgfg6fnzVBj2Bg6lszLmeJyyQnUe6+ajnQP5Zr5k1bSwmqZE
wY/5oYbXAKikbay3CuwdcP8hwgS3aUo/72RfPPcNc1/cW8VmAIL4s2rABDfeEB6sygufsBGtTgDQ
P7JqCJ8cS1x6S8Xhuu/ZM3EkHs8qhYauVwIeNR8EKKziTTWH9prj2kithPgE/LMpRWGh+DvrcaCu
6Qn4Fp2SLKhOdA/trDRMNIXYEiI7K9mM4Yo/IRlApSNFYG2myn86q5ugLjyRTi2OvnypLDBvKwpV
WP/OL2L5SsaPhmHq/r84ejoL8mzfI21yr5USJi8AnO7iCJZdYjI4Yo/mzf7aLYW/taVoVDtnrQT8
L+6LhNb+Py0ag1w7dvX8C1YIvsizZQCUaC+bUvgVf5PPphwNx380E4xw7pMTXQEZFcSvWW1Wq9JF
MxEt/vHdLppFGtXTq6pYDvwkcCfKEGUbU5uCfaYQXXqlUT8WAwkazUN51cQR+UdBiMkrBv/NEk6o
YiKbZxWP3sjJwJsHPMirCp448kec0Hu+4MPwLn/CopvUizNBIoei8IIe+L/HRmaG9YAfYuRQzLQa
qi8lpESzzKHqy8N8HwaA3KdO3UsNLjmnw3H7v+xz50KOnBJ2tth2PTjHcDVFGmrMWXUlx+FerbkK
Je+SiCR2HoPN+9cADuvnFnGS41d/AdLsaI7xLkMzQ+ZSZQbVMpoDiruUFea0bZyALEPlu9/JRG2s
u+0OHI+xlAtGpdWu2WgcpjwpDyh690stTZBHt4NwbynCesp9XdsTt6AvR8H5qShs6wml01LNKqSB
6OG9/SMGuBegS/AjsjHuwkAm7BEIVaPcO1PgTs9p3FcrJ6eOIuTzL3T+xvNZ1i6r6ExlE9kuWvIo
K/tFot77Zdcgv67/7JPT5Kq/PkPO7UFW3T8IGZ01OJwb6FqQu1H+sycMXwyWqCl89sGRZ3NaZybG
GfOMzjWu95xYrYk1rLThLC9RUQ/nYL7IJrnvbWwBPx/AgC5MQOSIIB7KJgOR0o/1Qzfvhz4oubAf
b+YsuCe76XEzZ7yJefjPHqNyt4gzkCaG5sQJCUOj5T3/opalsXOgZS5kekZmYeRlsHyoOnF78Efv
TevH8FiaJPTyyLvbUcgqoO6kK5/i+EW+PuQlgiaVWs1nl3z1/LXwHq7OzUZvDkKvAaZlynAb6mq8
6U0BPRBMxUb22b023qAdQL9JBOHcPO9etnVA1hhIwF30+scw4h0RhRzYK1XDZyQqDsRV0VrmoOZ+
rc0/+xMnjdYwrKdv/5wv+zNO+TcwcvEiCdWTSEPzaQg67ayM4OZl1ttWTBT6PCc9IQCnv6gcLO9J
85oaNmI3w0ZmwaeKvJeCxZ3IgVOKCsWzVdccAGuFl3vLEnNe0EZTXJnPQm6VPt636kYVL6geqw9I
ZuKz+nVHJhxh82o94EpJRnLsl9Ogqe9Rmn9osR7/trsPtU1niAcwuTyNje+9DoIjHSz7uWkLZVVg
q3JRFLB6w+TFM9LAoJ4aVGDTO4AkLkzX3/wyCfFaYSfnZpqAqnWa9Rp6sb/BxgJSvGziorLyWrfZ
y1Gzd9Bazlz9XJWF9Tpj38us9h47N9SfO4wT5SKQqtk1C6xvcg38p+mgll27tOBtXLwQrUYn8y+E
stWq63HLbXQfwLzsVAUK7nFSX2VLXtDyI402r3CN4VjFnXL46jeHTKcgDU6iBitvARvfRLPTfBVZ
3lXeBbjPRCNB31e/JQxnhzdovJB9wEO9qzZf5IdUbk0tI4hupKfHimPgjD1R0nT3JTWcqcdkdNXj
4GrVFj3/97p2Eeoae7M+xUoKpaJT2vrUBt59OOkpSq5knxlD2N0EoDlW49iVyIesel01D63ik4iM
OzU53m/T+bbvvOQo7+TF6oE0L+/tYJj4Bs+T7r24E2hObR78yebHnbxjNdf25TsEGBxmStHDf/bc
Xznl7y4a44cRu8pwyWTZkm+V/8tyhWL9LkoEBg1NHV69FEHaeKJyK5u1ooUkFRmARFMeYhNcjjlZ
wY6yyGLKELLPpx4H4PvaImkADenT9muZHEhVdCntMFtipzoARFeHm7wYIdnnHoUoMe8TX/1WG+wp
fjinQJkRH0GAQuTXUjlZLnXi5FWuGuetSN79tdShgoOEWoJOpFzqCm3cF3zjONZ5BilxxaFqEMf7
e1PRiquPc49sWUIzH/nJEZTy1IAia2k+FvMF14S25JQuZ7lA53BACPWlHJOzQPA9QRFwT7KlokF/
VPUWCOO8Wq5KrPF3BkOS1IO576XMXu3AzRPIGEn5JFKS6RP6UXJM9mBWAQ3o/2d+2vU+DNto2DkA
dtZ231sbffZjs313hNRS/r35NSony1F1nuzOk79Gv9Zqs5eb4urgkSrD2liT0F/+tfar+fXvhgFI
6Up3tvGcra5SlRhQaItGpqOd0ck3QkC1LHpzzIDm+6fGa9yzO8spmLFlHbAWSxaGTFaXXhUvkd8Z
dz3quw+m88Mw8nynuVSkpGKkNn5D40h5b5Pg791R+L3FbPD9a7ZUowzC7/+aLbuH7jvMC/8+2wxd
Y42GIU/0rPMcu8UbHJ3HqvRmdaKoegngB8huu030M7Kv1UK0ZfkGNtzZjr7XYD3UFm9KFtrL+2dk
35wah2cTUasYKQ2edmHCtLCEGV+w68AxotesF3Pi1IrYffHLSp+kymeu6S9dENbvVZSQ7y775KaQ
gd3VJIT3zl+rtb9W2+WQ/3KHpzwtzN/z6hgxsvc4IM04lU5yy6Ct7frO+VwdaNAcfVE+aVaPX44f
gmF0/OHD0TBhMnX1VwNrj60WvfwB06hJq70/2Mm+KeiGvosBo6NeBejTWxQxGhJdF83MlS0q6N5B
mGCynNiYtqFpiKtKmLVqRJI+J+ObB8xsEWsi/gMVgQWgV+W7EynBas56XvJON4+YGLbrpAyLd9MV
R7fxgRtiVoVG1fCMpE25rfDChr2MnUgMmgAoZBLvbWDW1OzK8Bgn2JHMSKdUi5wbmGD9Nhwi/OfQ
QPIE3Xr5HDpTcbz3IcvbLaeGL4scva800TUpesRDErmuGmAX2QF6lsrZVSLzW+Bpv+UNfmr3GzAp
vzVVNb7NN//rOfPyaV71j8/5z+V/zVHHbN0ZYfBo+U6Hulr4rsU9MTMalc8NURYS3vGjbNkJLKHY
sfODqcf5Mxlkjg3QxVauP3RnAOfJykiwaJo9GQu3a598B5LmvCPElO2e/hqj2Hwfk1g8OaaxTrb+
Wof8BviUISqOVlYl29wnhQSawnyxp+Yig7Kp9MNlibPENaG8ci6QKVsGaBH+UFEfITfTvCJZtphm
9mFaDOAtCpKv8XwHevbzTvbJUTkP2YP/YfTrU0jqQF4KR7EfIY2jyaF9dJ5DwlSP6p0Z9dpHYzxU
sSrew1Ax9/7IvyxnVWP7hld7RF5C7y5BCg1R9lO4aVCxrPWTjmP2s4Cf1XtehFJUrT16PabbdtE2
N0uvFWQHcxVrA7X8CEoNVRD8nZqiU9bI9E5rry3rnawxU+/Y9zWJ1g5XgWvVVdm9FB0CrbtPkxXr
eRrHbONpsrHPqRE8uU+bPMShEzdbqkpozDDMYlug9fzf3/3P89xUU4+m7y+dxii25DL+95/UqNi3
h4gUIRvYXBt8RZYNamubQjRYa6UwFBfNiJ+FhFgEYdZt5e+vh+KmdEr1mPZpe0Nc8YerueJkVNQ5
DbXRTnB1f8gCjyziBKq9DzUDyuBc8ylnZqsBwmQjyz2IN7aLELDVFqoCUE1TzTeyzCbRqvIO9HVx
geZj44fR/n1UutXLeVpjrscOdeHZSsvTLLLGipUMZ9l2FHIAKjyxTeoUJETxr9ph5xyc5aXwp+BM
qmSpBh6KNH/19yS4d5pRU9mImtM0H0YreS4t4l2naPZRdsmLJrpOYH2uBiunwM7RcYCaYtJWP5ka
fzPSGOjtVXp509pQQC+pnR8K5JdO8e0/uvFJz/VH+XeFPUxuzIvH+585srQr4Vz7WHRAiiAL/Kx0
fVrkdjvTwMBLe5uvGnwT67MPkfZbFt5l0V6F9a8vfLVOlpVdgJkt/yzif83BVBiP6sI7yVI9Rn7N
ylcTe2v53YveOsbrVNf6GowjfqolW1EfNQaFdV15B4Z2xNky+665SIeWMHeQecyWVmE1V7ePnPFZ
PFtVjypK6HMQNm012DZIji6lZKAUD5R9aZUPy24MN9D825M6ToV1TroKEqks76CKAOWNiGBnTFnN
kd4zbvLS+3V7ncyf2QBH/96PLuprrg8uPPrCvM9S51OnUQAp++prROzuCordRfVbat6pes/jbiRW
uAvDpvw/rJ3XkuO6sqafiBH05lbelunyfcNoS+89n34+QNWlWr3XzDk7Ym7YBJCgpGqJBDJ/A5MS
gTxDHOSwHIgEnFyFY7UskcrcSl+vptO1nW4Af58E0lT2lV7P4zHSKNNIqCr447vM8ayTDImwbLsd
HKRDxAQchYCeSyAR6nTt7WV7P801kA1ziOfnKtrXbeI1G3xjp/3c5GtchnokG2c2Kq12yiBFnGrE
mU9TCpdU67xHHLOGLWzGsVnIPhliS3hFVvvRbuych0kmaXTF0Q+uMSH7IZSsPSsxDpY93PYiLVPp
WOHEWoJMzHJ0vHAp/xLiL+YjNHsRDZRd8m8l+r0K8bFr10f83/0R6EWbdPASTwz+6n7fzDeJL6h2
vImPlngP46jEC3yABtSggOJodzJjE0fUZ0fs2jUbi88/LaoAzToqRHaeJcutbaNHoHQZvlCimWVp
ewRYcrx8ctWfIFyE/l5qdmOOdneBLWR6f5Y5mE6DExCSCttdjEQ9H8/SrHX63TtgQIy3GhgnmZ/h
vwop/b4OhTVQcbbDFqKlPB3jOVm5Rg+ST4w4ZV+c5dn1IPsAHqseaTQRpMJ53rz/yJvQe5Odl2ui
qIK6tYuHgez863Ky6YmXUDtzGZIwPV7Dpq6q9xH0h2irCU/YWFMPg62P+l4YVKzzQqfSfZejfUU+
9uPfgQeBaE/v/36Mu+i/IY7D+9F3pKrdC1K9z0BJRlnurS5AdJICzq4PtIYsB2s8GYjsvnf2WnN9
gbMHYiAAgjNR9jjHcgXnzaaQUtYwvkJdd4kLpr0CUqMP32w9/RrpzrDp9LY/tmPSH2FrVj5ScVkJ
PajENWaYNXRw0Q+WZ9eD4lNYtZ1pd+36tzDZBwCoBxc2xRckkkQS6YXPrR2A7FI2r4c8n1qeDdH6
2iWhSyg3+DdpU0CFqWOkoMAvdYFp75G0AOXg878Qm561NCsIdfbkW85Kb6nftd7vi6FvONfh2s0U
dZV1IyZFSNepxmjf9mrafpmNQj2o+Zws5KDs8xIT8orrhlvZrCb1FQ8rl/r07HXDBaOqB/7a8qHZ
WIaaYzqEboFMw3UhYLIMlfBzbuAMGLjlKRyGisSYAkbZwM3ODyZ/YdmOtZUP5ABF6F01Jy/XB/X1
efzPwWt/NdQbn8LXoYeceWGIGIi2nXW8Mt75I6TUznJU2pOT5v482onmda4cRcPoYQ7K9puORQb0
STjncvnF6pu0WTB9GRXEK4Mo/hlPGNXW/TAeg5Gtw6kf4uTGwk1wyUpx7xXYf6qND7E0Gt86Ab91
dcfA9xACRND47U6N2/kO862Z9GmofhWT/KE/ahoZaJlfHXxnPo+hAstYZEE+UrOhm34ffZSSZJc8
BLFYSmczpjZGOdwk3rCKSvxVqVC+01IGyiqWhd+IXBuMuoIJROMWN4bTXMLkpwyGOEAqeP6PMKUc
tZtKAC59dCmd8V4+cuIxEYZm/k/ZkoeElOu6K4UisjCrlH01LqsLR9Wzw7vjpbkuTexjfCjql1Sy
/BBxmL9kcaYfQpkdyhBYWs8uCezr54wjQzkVJqp/4k9i1pO38hXHXclnOAy4WyASmA/yk788sHMP
epFL/nUjI+RTuzCjcAcKx7g85mXfoLEorBF4vK4I9NYt0UbUdKrPtZbM2x65khvwGdSzhIG4HwPL
Sqbe26aV+0s+GLp+2tWU2Y+ydVkHtPH4qU8uA2B/1svBZFNxX0MshACxMMzaxVNosPeTzRONZ23/
4haYRwtAwL9F4GHXv0Bc+RTRNEJH1GpR6hLLmihW3FOhqXsjSljSyI+Zz/GuSdHgvn7MMgOn5HVA
Oq99cGPCreX42MGIpU/Cs24/uzG8YaX9Pgx5/aRPZNhhmlMO6Zr6ltotGD+sH8iiTQv4WePPqXH5
htkt7CYMXEm/ufaOP+l43/IfdgkRjplq7v2Qlx50XRQdXLgJhh0siiR6zXQEHfGyaw81P8iDXQXN
xsFBFGm+rH/sw348ZnhyLap47h9rtLe/zAEWqEXkt0s/bU+N1k63jZV4kPPVaWWbfNuC2Ezvazhu
h04DnJLHagXTst3JOhEy9O8RrYho/ncRSZdV6Bh0n67hzWW7VnGKW4K5SLauFqfL3IbjAljWr2+V
+K2bHBhxyQQt1g9jc3cZ7WBTr8wq2WR6QRqvNY0XBaXQZRzY0Un3UvPFpPiUTUX3NAFNvyWb9kNG
FUHpbS2jYxIfgY82HXFIZElXBPgIyFO7V/jaY/MEx0V4C6CdsekjwU0XYuNqoXirLigRfhHNK35Z
qpCnmuUhcJWYy+tA3QFxtkiarXzHy1beAEM4TY29Yw0egG5QJJCd84B1I2Y4kJSFIAhmOFguIjmY
m0+G1vV7NDJQuXeC8mXIQd4UUzrtwrwrX9QYXJwWGeqNHA0t6Jvz8Axv0b3tTfu1cyN8ajA/WKgV
PqG2EnrfLF8/mFaGl2o2vE1emv5utPkVkznrdW6jjpWn2X4J2cBsANKGZzfX7L2bq+ou6ocBComR
rlRYBjE+lxvpliVNsvQ0564q+tA+YI2YB817exA1PRko+2zsJi7zZJ9vD+hJ6Hq3kVCJNgWTorcW
C2nH9U9zNPunqdKDFXRaZYlQhN2z282UkxzOdNTEkR5dTqr7FSU45/Z6qK06WdkDFi6yz+3YWYFf
CE8Yw2vHaxwq5vMxj1vE5pifpna4KHx3bvSlH6NKEqh9fO7scl2RlblF9Mi6lWfDUCdbdrGuEJl7
7/NKvT/UsfVziqyljoT0E9kMXETmyESvyhtfuwmJVLO31L0phNk9VAQR/np4B++ISrGsH8vCshHr
W34KwZ1sWVqkrvCK8TayqFyPIMYzJf4tS9JYOH6jOuacNXGQZ2qrvvqZ1+5C8n/tlh16uFMb73vk
tO8RrVpNG6S62Ht6zbBL2EKyYBwgWdjFRDV70LYRmMzzpYm2PHnboqhXMiYvnebOrlucdTKss3Pf
4QmMQN0Y2tlbPmUWggfzeKyTwX4uR1Q0kyZ7g0Q77eYBMR9Tx1CD8tO4gK7T7GaDqVMTQNpEhrS+
tMlU8jXydePB9LW3ybT05zGfn5xGx3K9j4/8AIO3JPH1VQI45GyNqXOc/VyneoPKluoZpocHqV0p
YMnGrlqNIZbMRWscurw2AGFB6z1xm0jWQWdQ9pYxpl7bJ5gzw5Zb4QxNQEUOSTcjiN7FI+vG9+zF
NV9ByjlB3w+w9MlXHycL5TAnXqOw1e/tlN/RdnbUCKREgm2NWTjnSyd0CEzFidkkUIQWJdY+Z2ni
MfATNY36BdhBdJN0ZM5ld6lCHNN6p9/IppwUak29tPrRXcrNU+5UiustRv5PNmTbuv2cag8pt/iH
tOYPU5jIoQiA7le7Mh4m3CE/9TfiOf3P+Jmd8CrtvUv/hFpRnG/1xIfcL3e5qdgD5x8H1L/F1lce
YW5AeMFsYwM/Dbldu3/qoKwcfDTHVvKltNbfD848PKFQWX3qF/EhNRGBnW7Oec2m3fDNe8txw4fS
nPbyzt6aHtS5zgE0Sg3/Bf3onj0nuwy7TJP7d5AVWvGgiDQrhZuFg0wbAahWTAc1nbShoDUAlr1g
/uSwPNhpbgGUz/Tqu186/r5C+2DlZNmw9YTAwRziUz7VFrjQxIE/VbrpfYK/ZGt0UP9EV6pVFMlY
+8h4Fa1mvS4PKYmC09/PGNlGmE0jAVSjtukr8UbVG2U5RLV+g34okotaTFraMgCYKN2wg06LrfNY
Ww+p1Y5ffJdfFY0Z4vwhUfUfuWMG56grmuVU4zAom9dDQvH/LJv426LpAbZxi7LTAFHA5S9hsTXf
VFSS9tRkXpwxSvmhVPHWFrC5XAnzO9Vz2MgIDHCh6N87u1PRxQfyIUGi10OdtiA2aufbtUueYZAz
ntHeGM+2kaJiaJqXCJRAHkLTxs+tzPat1kxvI6y4FdBi99x0PdtMDTX9KFezZ99UXzGRs39SsaKw
EZ50pXnRDKX5Uo11S2kx+F0EcXqUXQWWbrftmG9mESC7bMtXN3GiZKs87Awk64ZmHYxlgquEFSwl
HracVVzn4sne41HVnCJEDtyFkf9UEAvXas25Z+vh7KvI6Tbz2ODLmJZHiVwHTtYtbFEcQMKNO2wQ
3iR5A0k0MJ5qVUc0j5ZBxf7SQt7phxEi1TP6E4JbEvDTsJtdjGp8DENd/zJFwHzdXBe4YtBqqGHu
awS0ABbTjMYuWmmpGx3kD0BMsiYLtQrTRW94CAHuzZ5dHNlQnS4OwWS9eKdheEKWJ7vtZIZv0DZI
RQpdO/568i+kO/60NDxl3F7/rFY5AlF25zvZhdhPcAgS5A6nJq5I3YLayXEeATltVethcso3pZnf
PMVo78Na028dngQL2Y92Ivrgftge2tjOX5v+7Axl9ea4j72Ox3WYJtNravDWFUgiZ+i+/hPyWJd+
K6nMPTUGNBpiZzUWan2Tj+Bjn+VtJUCcQqIflKhw2KYhfwEKQvZIZESsad5mnuJw+ddAXqKw1Ndq
vZMDuucHO9/yzYOOvtoYVE+yfmOly3CiIffFjKB3WT0hSTnfaBpwF5H5ts17LXDxqeKnV2wHA5eS
Rqu0u6aqUqGmm/2qsXrIAvO3qgxPNt+81xG9FWQn9fTOQ6tp1xqmsccjIL4ZUmxfMOlQbsccTSoL
ZYwzhdXmVA7VE9tDRFkVM/RXc1Nb6x5bvC/yoJFVsJPYPmd5h0im64c7N7L05AySQ9uamXsPXUO9
ld/IOLXv+fqp5Fr5Doox2QLy5n2ZtXkdDNmmtrjzT46C5fDI2lJLcvuQow610c0wf4K09HPwM/un
CB3MJlsWYWJX3zH4SfY9qbCbQoufraoMLi1cX4sb2T+KQasOn33qhXvZnwAj1hZ28rM2zJfamxxS
MRwMnqGwKMXpAGhxClT+zjxA5aCb9t0MwEmtVjqeqasCrZrNBY50oeE5Sf2Mm3q1ijyWQPI/0mmn
z83rqCzoGdjxLfsxOOl5wsf9xzcIlW5jBXgX1aB/DuR6edN7QX289je5Wx/FNbypLjbVjKld31nG
eRSHrC4VlE1jChYpHJJPfZeYxsl2waS8yQF5SOQMeYosRL7MY6dcd3X/fsFoizk5qKDQsObvTmeZ
O18oHIV9g8Kk+DlGoYM5lKfCWmnc8EkNp63sJ31P0QoPr41sotR1iPOkfsSDID3L6bUTPF8EBLwy
OKuDHjpvU+g9eECUSryXj4lfFke26AHSRa4K0LfvgCKwUo9ArzLekj4oF/L0U/sy4dOY56r6wjDK
YoekpnvrKO2d/F4mYefeAnm70zBhPI3xkCHeh5hdlpXluRlzdkJ1vXQry3rEWbO5L50ZhXAoGlMV
qAeblNrScNXyxUcReN1i8bCVk7rfege4YD5KDHOse9ZdlUCG9HtKvN1k3X2MBX5hX1pcgR2JFt4M
JdTRtlaSA/LpBokH7QAK3ELndgy+xFl2k0oeWuXMe8MHqux1c3PnVig7mDOedq8KmqcNioI3/myN
d7Gd9dzCwzfFTKY72XXpT7ptw5bwHFJQu/TzUeMVd3vyQQiAnC81mnDID1rv7zD2Ul6tOUnXcR4X
Jw9B1DMK9eXKpNj8zTIRyA0zoAQtvDnP4J2yG3F3PA61rWEpuEZkLspqph79dF1lx+rK31+WQa1j
eGsWc/6hzcOHdkL9b633qC8ZZlvuPm1VI3Kzo3mcWzZGh3LUYYJauXUyYsSoNTW+kbcoanTxSS2m
F3mLkl2FqkGCItd6uZNpdlydh6451bG+I8FmvLVz1JG4aoIbt/DqI7Mx2IHw+Iz54ZvcCHyEVqBn
UVGP3kMb3w82o5GEz2jNX0O9vnJOs5H8kisiDKqDy7LIMZUbWPjO7rpSksulydagp0wJ7PoPxkqp
PFaBn9xKDotkrdSOUa+dyStA6cJrKXPtRlFad1f7OpA5J6iQasaQaR02Dri5clD6A9JHX6eB/9Uw
7PqHydfjBxf4YGb3gAzC/kE8W5fpHLlb2fQSFWfBKfgmW3JOUzTPUzzFZznJy/wWsbksXlHOVLGP
mdU1eeng3M5wXMha4N4pSq7yIAfkGWm78GRnGYyuyZsWvhXrP/t1INZZZlwh+tcb7n1pwmF1PUBU
s4olXZqyLDKHPF0nNSh1XIUeYQgFP/5xgplHKHvYaVxO3LJyXqw025Yd3uzcbaz7xG2BB+K1vh78
Nvxew+PtWhwULOr+FkuKg24hrtqZ4y85Lifa6GMty0ZPbxHq3TusDb84wdA9aEI6Vf7+Z56FJbYw
C8VuipduFpCvDrECOVqkyJvabcYNYIyip0I1120OHgkSHsyzcFv3eOQaQ+u96eGlW0WGdasm6Xs3
0bPiY9TmawMyaE+NuHOwV+geaUgFBNmITJQ0YUn0sS5HJB/9TyPwa6Qp8Sq6v/DMra4ASGdDyMEm
9aubIriQsMO5cXRuZQAAAemitfnoNu1vBJKnb5bmk4EZXxrMlHYz1cNzMYBW3070dTyOEpLnjxPY
JBiTYXGWKDXZRLe5OEuU2lwjLiZH2Zvqmy5OspVpYd806Gp3dPCUfchi5a7iNZXHqO4uTS1xxq8y
rPC+qzMYmLlEY1YkX/mveqPCqz1GUY/Vot7Fu7BWEW/023Fnm9p4P8AHkjsKeUi9xFrplVVuasGv
RTh6Isv7HlGbNhsPEZHbU4lSI/uQ0Kke0XvO7w0TbZLGiJoz66340XaRGhZiITismJumS9ttM4Ml
CW1r47LqgajSd6c4q5Gv6+0GrSGRUC507QYMW/iQmOwBfB95rosR79Qoq6DGFEaORmI0UBiVHr6p
4QYPcxOs58pO7ia7yfeJT877mUp9sgtTxGIMFbeCCyS1QOyPmgVtR9KWZBv51D/tuTdX3YxKM1xw
FwAkXNygVNA6zVB2kk0JgbSwO8Jn4EH2ZF6JoKWIj0W8pWELcY2XIW77r/FGlieLKMQOtBYWrr1j
6Cslb2YSFt7Uby4Y6iIZItKiosarRcppTvPphFug3N/mqpfuSipby0hsd43WyeFlOCe5A5Z7Xief
cSWp0jsZb2EWyILFtHc20rZHCspvCCwJDLFaPcYVXrZeAYIWicYGD8Ypqde5qs1Lu2Etd3kLembP
0DBYpcgMIzpOMOYQAOCOtwrYwt9jClTfu4iQ3PSpI6BtvG/Fjy5NOSjDZISSWasapvS2Nmq4+2Jh
OdYYUniZaayjyCM387G+lGf8ivKj75lw2Vl3Xpacl2lTs9eT2abC10TIj/HXbKcA2vDcjBsTRXTK
2fR9OhQDKmC511xCrgPTiMLVgu+/cTJT87ufUeuWNZHCCtoLDKKLNMT7xYCs+Ts5hFE4nHQ6fjRc
omW1RA57ongqBzwNk61fhZtWOB1jeXOLAoi5HSyoD/I/rMVe9yYuojv4Lg7qlk65QUnQuvzXKSA7
l1k4lfshGYO7KcREZJimn6GqILMu1vARiv7GSs8zxJpfohis1HcwiRNMCzb5IV+QVaxSRP4rD3Bh
kcrhhpriZfiaHJDRVTarSxeZscv2YAqV+tjz2JQv+2nHgCsLK4II8Rv5VlxzgXVKjK08osBuXikb
00ZYDl1VscV2xh/gntjsYu6pWXCUg8p+RnEmWI9pE+8HRAjXsdDdkZCsNHWDM5jb1VCVKDDIpqLU
KxmRAvZ33Uxox0bmjTwMVf87J32xu3apYKNugimM91ArX2V/nmlwCOxaGPoGZ7fKwrM8Q9xrXpsZ
wlHXPjlg6la0LMty2qR5kB31qH+9fqebDNk6hOBeI/FDiNAph6QqOdkQZvj1Kr17RNkyoZ5eUATy
0d4d2c3/shEXL0b/V2RByVMHN3kajNxa64XRnFQNqGhjejM262gCaMaEoIVrxxfMmIds1HmO62cJ
KJMwMh/3tCxHzQOi7LhIu9Le5A8I4IdgfYvuNhui76YZiaV6mO5RyuhXstmC1FnlQenuZNPxlZ+O
O0W3spU/zJ6FF6FMi8w9wlCtjTBPZuiYnwndpLkoDPTl7gxjSOplJbSTMq2PDlJZiTJivuxCfaMK
6JhkK0hGgzy7HCoLF20lepT91zBF9+u1kVc1BK+iucHTfn0pZPzVTIN6N5hetuyzJnjghhIvKRlM
X5HOO09N2EB6HcKFA2zq12yMv1N+Gi8YpxcQXZWIAk/rbBE3bQ9G4pn4p+GUppdKtrGH+lfa5V66
tzNSp4lVf+v1aRy+zQDjUYiCHSnQFSwj3w/XZhFNJIplO/cnXEXYYfxbnOzTuzUKCsFZ3qdscbOC
cq5zAyzdhbwxXW9gclQ2Ay/Q15hBvIdcBxoL9RDNvA2qqVj7UGVXKNHmF86zPIujWyVyyttrN7eh
z6HKTPyf0M5Kq0+hbRrdgQG9wRR1uk96Rd0MrpWflHmYDqHa+jy3sUTo2kJfUeLtn/p+6BYzK7Lv
Lbf4C7nIt7SFYeclCrfjDxd/uZd6qMxlV7u4BZAUxNOhspch+ILvCsIc6UASsgZ8uPGj3t/rhW5+
YVPMnlpEwGf6gUr+8JB4Zbf3/BkBaL0zXjuT2ogImGIYp3h0lDfo4Olnx+ZeBpxcObncNM+KABpd
D1371jVTdrr2yLNPobC6VviOjctrH1mqlUNN8C6qm3LTeYBVLDufH3q8He88NDqBM88Pg+pMD2Vj
9ew8tfEgm3aphHudtQ2owLCtlkb/rOlD/UUOmmIvMqZku2WTVRs3uNn6fgn1W3Q6FfhHcrB2WJO1
WXAE0It5JQmvGyS8EHaO4hZ9YPyr4aaS9BatWYs4iJB4HrrdnCQ/Zf/lIGdhmFMs5zkxWVWp+aEA
M7WwC7aAru51tx2/yBUMm/4FMWtQSIH1O02WlqLmv1EhRzzGn589z9RJBNXmDTA9fN1jtV9f0l8z
6cjcXyXCycobKhdhdtC2sedNrxTkEY3HmfMYd9H06sbrTERNDpbrlyjRbZIp+WeUElXK52t9RM09
Ut7yWn9esY7ClZ/Bc1SmlZshnTuPsfmlK+J4i14ylAPRnAELfelhquMIO5+jvqflTBiraXa5wLMG
triChzkeuLq+D8RwGAz9jda3Bzn/MqNoMPGBY7dJUbJkxrQaejxwLjzqsQD1UvaY5iTjSA4/Jt8j
pN8LLN3lEhjoPvo0KHHL4VQMh374PkzGBxalmO1OGN3EenXfY+WqIXTXQqscKEn+VQsA73u07dba
//Vov9YCsBk5lrlu7eV6QYZVsTIcRhR1/q1skWjG3dzb6q7GDWxYyBBgL7goyA37x7Ac0OOiwOZD
VETkKEKVl8kTCeE/M/BdRYmdnTlatclxDtDpvpzKdik65Vn3huukcpDnphKml15byYm/Rsnhv2Jk
M1B6yG1p8pZlXn35aEOf/zJiVMGpD76nH/7tI4sshZr2+WWS/CDXfIWcMGQ5OtDOhBJkGQh3JtUF
lRAU+y7SwyOAqPcD9hyMIvsQhJtrb+1WGr61IvQSIIeEYkzmYPhplNa2EUCoZTfnz6pZ2KC0W+d+
SiIOPmrjLBYvjYjvbexah0u4Pwb5HplqNO1FfCwOamOQumojfSVnyIEgUPKlI16mr5R+55eKMM4B
tyAcD/Tm6OQtFjFu7yMN7RotGB/Rm9lJgFOL4q3/HrFkPCQLakDDyk+a8rZNjApMSJz9qCn953Gp
fx2AXK3nOHOhI1A69YAW7wtDX1SqF99jaWoAMsJeavO+vleGb8gXJC9+0pf7XliYSIkbFZ95Jxiz
RUWZY5MPjg+mps6cnT6lh7nsqYVqrrWeogT3uRFbs7LG3q6wbb6wjlz4tR3fxMFF9oEHurEQJiIi
kcDCNcEkElo2uYPY11mdVWuZO5AjNK4jf8L+zIEDSAokyQ3KV73ghrbjQmJ3JZ26muCLDhFC5L4p
4BnjR4wclkxsW8//Yx4SJFiHG82DT0rv0Q6cV32qsx/eVKD3XjWPWU/9AgyVty2aIlhYBYg96l7R
AYwednDt5L5MucVzhxxBjj7GwrWt4f5/juis7Kmp4xaLy665vWj4jPCX+h5UiKuFgJil9I/oQ1RX
Of0Vp4q+HKP2bag2bO5B729yrQxOoTIWJxbVzrpPauXRMOCRYH/u/7Jw8taMX8bootKpVepjKuZM
4Ryc0OIpTv5gOkClff8RtsT7nO701xz5Ot6A52TsRs8aN/gzGFVtjX4HBp+iCNCNHkUAdHMNcp20
5yH/FY4JezPR8hEYmRZyHpv5/DQVmMd8xMr+S4jpDzeogO49t99pWmf/THTrrUAICM1NLdw0lVod
O2MI8QYApUGt1nwToVU+zws/zX5TmfManJedvt2i7DqteVpjN6GhpMNdsX6Ia+tbrrnh9xJ3+cUw
auU9VrvDMUCdcSXTcZF2R2nA+ho3xlsU9ya4JW3aqT7CMpF4KOJ6VpLGwEkBiab4MffIHypxsw9U
x4SSSvmNJxZS8I3mVCs7rFiK2pP53HZgoUF+o0xYBOgqplOGuCK4w2SV6GTN50hB/5eBtrOSk3Bs
W85uaR1DzXxoDD/6MkD3uyWNj3sLKv5vQ4hhT+VP3V427fLN18mTBVWOJnqK1CR3lPAtHEhqupbR
nKPYNR7xydnKfjTquA8mHptocTHxIi4oqAWi6fauLnr/KA+2m/qIQpvvzWqKYfh0OuZaHyE1qI1o
5Y7jYuCdr6fS7x4abh2HdsRJTjb1We9ZyOEVEyTKDZiV/kErygwLOsx05CB2QSTlLHspB+WkpNcD
LMWUYu+bHTsYsxr5Ks0Y5Dm980WphmQPvSLchlXSPNs1W5Aqb556Vx8OjXCvE/qFpTi4th8duGGk
PCpc+14O5KoCRtxDz0Lz9SZehkKkENGXcHtpZ672Myk65+BLOUMxD/HmpdnG6q28Copn+s0QF5tB
6YpND032gJvUzzZKsh84DjyHfpE/mX2lbVubO0ccz/5DbRT/FlCNWbfLezKTmpNsUhNbWGh+vyLf
Bz/pgYU0ex8mf2p8jwaw710Q6U9Dgw1rkPGFiHlubcs215H+GOMT8upwRYyhuZ8hmwNW0/UXdFJ+
IlYw3JSi4iPvx2HfrY3Y6y56otY0oJ4wdPfx+ISmfoTVj16ArE7dl9629/JDwURhJ5wih9znOIuw
OstPqkAhuLCTCjU07mQrryxv70Y24vhiEDBH+wWBhnE5lqG6vfZhFvj3LMvQm4WcIMOs0cYPiPXL
/3VWn1PSgRDcCDgpBeTrjEtbvEY9dUfuFv4JcGT4MBTevLE8GDPqkLJgxPOKH5PDV4/9AIiQWN2E
5FJYwApIyMgombzgvtHWAwnJF6tn3xGqA05JnXcKXUSteqEkNacqRTEjTXC05AZhEGak4fgpTPbL
sC5D8oHq7fRaAZCVYYGWvF9t/LiaI64mmyKsBG++mIEXn32TPXwqK5A8MF5sCkab0UFECzweWwEl
FDa8bnCrYV/w5OvpUvZbSd8cJwSFlknIKr9tJ22lT2Wxl6MjH6ZCrfKLPY3mve2PwGK4mB5Td4X0
Faxls5yphytu7R9lM+h/41lbgV/hDfmBtUIEzV7UMWrMc5DFr6ipIe1g1s8Twmo3iHK3SAVW0Ws9
Il6b98W0RU4ietXd5E1TzP7OyV3qRWWyl92tVk37bMTJRU6qghEuYemPRzn6z2urccGSXbxmk1mf
r43M/lvntP1d0hbDv11bF++gnwVP8ePaXf6qDuTYDOM0O0aIQgsHVW3fz4yS+4hjKFLELLzJxhzP
RhmICIa/So0EYT8RjcAqI3L26KbNPuq6e5i30Y2ptZ22klPgBC2UITRPg1lZO4RcnyNUP5H5VFLK
h8gl9Wpt4S3UlvlOKUp2/36rrWSM5VnuWT91GLFnR0Nz3/DMQu5BTJeH5OPMnO10ReYlz8xxkwvp
pdBl7dI74b1jDtq9mSoP7J7RRQobZBJKXJIkpJPa2l9RcrKMUlG3RwfVMZcp96yDW9U/88GKv4mT
8s+JSapA9siTOex+yhPtz4kI/q9i/qeXkBcEXXrmb8oSUUELSxnKaccCYHwt8nGX5m302GWiAqVF
5UL2yzDfQGjAZvH0ysNlF/pp/AhO7T/CPHE1Gab23aewqlfYNIXISl+v9vGi04Ra/fjPq7me2q7l
i1qUuValgn1xGGFElkzwG2QhSzYts1VOssyVcnu5jEq5heuoFHKYFPv/61z5NuQLyStTF1dO19e9
vsnr68rR4eNtTFHbb+EVOsvEcsFMeN7ZigfzVlVs81aexQ1eKH5ijhi1iIG+i5xF5enqIp/bcSsD
ddnZ1NUqtevmfJ38v72oeLWgSM3b64XbPMHIVr7mx4Uvff/NReX8FGDd5d1+uqgGklh1ws/vNjRQ
HAgM5fInuMT+/fE//i7yoq6tjlv5xq+f+f914U+vn/t2tja6lRTA78PkpStjFdtC5PcUFw9dsp3h
VjYhwwH4yGqcKwchx1e2/n0ZUR8RSnwyotDDT9Ox+/yP6W6Vf57e2MVSXuxjOg4k86KMG/UcdCQx
bQFyToxv2TxFP6iSso1FkRrNSBc6IQaO29Lvk4eAsvO/hCZ28x462vBxZOikVb+SYViaTpQ+GYVp
rtMZ6gderO4R4B/wU9zqHmeRe6vraWBHsmi52f8q0IOiJ8u2LcujhSbKGrM4GGXvL/XBxFxM1EGs
ukejCDVAE6fXBxkm+53AwmZH0SmZ9ti1dKiyHuXZ9WDggUDN0X0PuQ78FSybvmuUy8wBC0gVeDgn
fg3jIfC+ozDcIIzypxkD5y7Arzr4/fXKvC6oKKAhkoIYivJJ2EEOBxaP1oOPkhhQORy4TSHmhoBk
+oWkPGTk32gkxo9QgNvHWnmW227ZKJVnuSEvUKn950gyfQr7e45EA/D9+885cqFpmkbzqDYv8tJ2
HrgbT3HQvZ+e/5uJ//qe8AfTl+GIk6eqdsVSPp0wLFCWyPqbB/kMQ8yTBVn/AgwtO3nuxLdTsBXC
0vwcpWlnOLX9C9uX9yh1rr+n7ZyDglMjBCxHbe+pvvUQD/4rBaXwe6cC2ZqNwUXpFDL7NCPeJ8Vv
/w9j57XcOKys6ydiFXO4VZYl2ZbT2L5hTWQmwRye/nyEvEae2bPX2TcsAmhQDhQJdP8hLn4Oqlu8
D/NE+Jjavkb84NEN3Vc5DpLl88Q4KNHDma/Y5b/kxB4U7CYyXurJ6m7qxMfMHG0lcDMaxCqLV+bg
v8g7WIm8H40IkhdKBOVad/vkxG4Ji85/zCmHF2lN8XtON89pwjw5DWWRHZzGmDZ6satNRd+w6Chx
E3KtQ5d15iyfgJx7xXcspKr2lqpIuUBBCRZetRCi8Of76VWgJ/CKzby57NQ2OxtTnGynBB9kI5vF
V8Hyho+YfHrryZx9IYchuaudQaMI3sffhbmXSC4lSuNlFA/jPct+b9+iK7vJsHd6toX3KiM0S78r
DJCaov2q5KNxn8xMt0lgyIYVAMVbWrK/CAuMCSZeq0JtWKYr+ExuzFTzl3JYHmzVoHqfKedKhsTx
l8HG2BtQRHwy6sLel12g7ih1jLeWZ6Zr14nrp3rEFicEtfcV4aFTUc37s4R9vGmqv0QxvjhdEr+N
o1YtU5D9D4HBf7PJXMxK2q7ayO+2POS2GBCa5avuFN+sKG+OAgW2vcoCYhGQlGgexxHVf+9O6Ujl
fUOetEClHo7mQuraxnG7jTR3OjiS6Ysantg4bazggzmZt5SVNZRao+AQV4Ajx7Z5rgIgkomjD7sY
RbNHw9V+IpBR3AdJMi4LvVtCbaW89+dZYY4oAAVJi2fsfPbnKMtF+thEfoz+GVeoNY8nF7/Uedbf
sSGzYjn/z2v+/Yn/W1wgjpkTqOU3ANYpRBdTfeBtjshe3Q+oG9O0ray9Gwp87lPsQJd+OXXriDX1
uq8T2nilbWs2gXcyuC8DNLtUEotVmWgPCHVlWwOh1bWgxoIw4leSe966SIxuH2aheNYn6wTDpv5q
uQkC88hWnWz4iPf4PbULOZBmPGzHwW7POb6oR2FjfS6vpDhiDwq8Ro9cWLumNLtNnTrGu2mumhIQ
H5ox5XaweedA4nsmA4uEQlr+kJD4PNScbZFZ01oyRuw6COf9XXqU+Pl5Ug1iqgip6iEbNbEau5wF
ooIfHdM3yL4ALOun0cSpqdu4Gjg7fVirlVsD+QG3jiPBfpp8+9GyKGLDRkZxpvbLR7zJMMYpf+Z2
Yn/XAuVUljVP+NLkK9YZoBRGIK5x6rGUCFQ8peLDYAhQIL7tLfGDrG6tKQCzTwJr3dpG+SbMcJtn
sfN90hUoE46YHpwJ1WL2Udo21qryCS/vn9YU+/dOmCFzHMPq0HXrWx1U5J29yn3yAz1d92UtbnU1
SPe6qwT73h5adqZ2tLZyPXq2hIGNLH+S78rkY9fZU9Ger1Sn+fQh/h5hwIGqWp0sdaOzSVQN4W0R
juhgmoP91WLr6/LIfKFK3u6sacAOMaid15BylLnzspOE3vaDMJ48+yTVgmUDGJscmRBUm0c+hWUn
CdAdPkb+mKNDxoQhxhMxGdBGEVa7ptSiv5FWX0l2Rl+V4bLEwvP+/x8xRUV+AFlfhQ3CUQv8YTEL
yTGMDrDK7PmbIIixcbn06wgXYpP08Jq03GyAMmbDJSIt+4NahuJLiZn9hhRby4pt0B4UQ0k/Igr7
3OTCfcZ+vN0mDVlTrTL9RzfIv18+pJ3emnDqnzSKubsakOIWYXRnac3sQUB+95nhhA+Bk9bnxuif
qN2KV1VDSozkBG/TuanB11v0eeLdZm5oPVUkeGV/oZfOvle0BgaJJV5RLaCExBrtKEe91wI9v9dW
AwxSqrjEh65XvLaWlKtrhr2cA51so/dK+cQ2UdwpLprC2Fpnz4U2mJAmC2Szz7xF1wUelvifcjbp
PWdhbn/qi5MaO3aBVNy1UIfvtVhlxcij4ndpTBa+ZNMeivDYtk8a1KRjqU8k8fLsqR0EhJW5CzBz
Q91lPr2GXJvyzFVwsm7hta3+GkjVokdbHZNtjG7hheSlGA6IWA+HOgmGg+XCNrx0RlW2LDXd3cuB
a4iccYmTI46cch2/hoMcdZF0CPrVp2vLUy9NvAWKi+MqKjXrwEPFOsiz6+Hal4TxM4lb6ohWlVeL
f4Vc++ra/09MYwWXeeMw/Gjgb75WWHKV+Bq+F2mm3gnzHCsD+BphmPscKcwLTGtqMwzokwx/MCBe
11KuPJN9c4QN6uoo67myXx4+vAP+M3od+Lts7N1/sDYt30j35ISMi9I9LpdY8jSuurr2tfCHIL0r
X/XfgvhysNY23qAkF2V92QNfKOGBXDf7qZsFhMncbmoXFWtoUl26paRVLi7taAyLW82pitvh94js
g40eaLgU6sWtnBOb2E9eOkNYvuu4RWMdd5k7v27DV9fp47XaIHUxtG2PG1sCeRgM0xfLt+4lah2+
7x0CSh+hTdLjzBGS0HbgiP4jtNIUe8leF97sbGgS6319Z4WWtXRi3OKvQs8XfWdSXuQKGLgG/zUg
L5AW8bSsuzFBfB+0osT59EDDllMP7hZuIMhE2XmFK1p6PSztoARI+Q+Ao+y7XuF6VQkX6p1xOLBH
XJkibbf5APBUc+38AZ5P/pBAu8W/TbF5l2XFg5t0+UM1favtwLuXjbL3rJsyw9LCsXTk9XWK60Dn
Q3fdi1ZJllTyH+3M6I/ychHgzlvocBvZkhe4fmoK3H1ddpDOrwr+Utr/2vSKGePnmfHyKu0vR2tU
KLPMb29Cr/Jg20rGetVZ3/HeSPdNYNgLL0+1jdT2bbF3uWj+WkFtbpFVEour6K88u8S1J0vtk0vo
tdsE27qgPCVfdgMg1WUyahhpz8ZmsulVTb2XL0mznz5Gr81oDq5z1do7+rz08yssUMLhJ7inb6nR
JK9R5mjLccrMs6c1M26VdIBfuc2N7uMFHGI1iCaVbeKL1opnXA77xTQOxbexwmBTg0m8EBVlgzTC
z0dC2TtgAU7dPaWTaNd6myElUgcdoHWKD9D0qVHNoxo8uPtWqfjqMniZQFK89evxMl0rg54CJUzO
LAyze12BS1PmJUrO9gCNr8DZssr9HbicaSmbwOO0k25pb7LVYvX92LhkMogMEk17KowOPWNVv7tE
J8Bnc78bb6J5UG/Dcl3Vg7mOqAhICQULl4SlcJrqRjaxhDgbqhecMQrKnmNn4j2G7kLZxdOpLaic
DP1UfMlxlN56U9itO94fR6OvfuUhECp5MAq32Q8Z28YOlYFrf/o7QvbJUYRLsdVUfX9dTSXPpd8z
5MBfzes0QHQk52H0r/6KkyHXD3JskDeLbNDefKgA2+vPcv3w60XlpS7NGnRJXiPTPf/I//0jrPm3
bWGyIWna4mcHGqRWKvspG3N72RqjtutqxSKxolYbHfubtQp79SmIFH2f8yxYyiZcffek6ParbOHO
aD8knbqQM5t5uhqAog/c8iwDFN8HsWTa4zGaLPQDBX+NUhmrE5D1NYZ9GC2OWXjfzocEwNVqMkNt
JZtyQIboU7cxXbB61wmhBvWaUivktvkil8OADFrV5A0mKHG+k33ySsV/PlB3wnV3cTEYkuaIyFS0
vJRLPRczNqpKw/rSFh5vIdbV3u5aP61V7QgiHEGzuZpKZiE7IyNwic8V9ObKWH+UxVkZENTo55Gm
R6bU0pVbKEZL9sbVUQJb0U2eJb3Jftw0pXsR75ajetOhnShPLzHy9HeghMZWcvJlYAbTBgn+Gs4U
mKtuMGOxAXWAckMT3BhGgGluLYLx0JpTJDbyFOjueAgVDRI94mMk1BAk3UD13BauC71rVHgmoLhi
2VjMFwiZlPGigFYbIVQChL1r0Me89g0IN15Hr2f/l7juH3Pn6/UBCAxpkRwkOmqrbNsCUWhvf50V
daK/DaqZLaZS/x+jw9w3zaP/PU6OkrD4iPvrM66f+3dchAZbgRD/nKuUOiCD1aywNYios5OvxHs9
WcHqRrtybtZ5DfundTC3D9usWs7BTq6HZ6kqcg2Wl4Oi/BEsR/XmnQVXey80c6/j6/0SV/1wC3Pj
u3DH+iXC++6g2iOaRPNghAveXtXcFLIno6mdOJTkNWctR3PPwrYvsxEDmIPbYZoxAaG4YUlZveSx
AsJTHQIe2/No3DyYaPLey1Zf51C8reEx9JzmGbyO7C3yxj77qOa0o+vBo0XKRjGqaKPkUXukQJsd
MDbDIYlC5YMaFexpjMZ4R2fn4Bi9+ctou3WONu03SPRYO5F3ejStNlrXwcMsloeFeZAfcw0Nkrml
K4iogC+Afyzb8ag3VHTHeH1pzgoq8qwfFOemjoztJbsUKP24asYewbheg7mHdjSeeu2tGU3IdE7o
OkZLNzQePSexQahpZbghfcAyVK61fGX6lamad8Nap1mwz0wO0oHEUotiU/VTtZbNoFE6rEL7XxNO
G1CarIOW+eJRepdM450NQfur7bF0iEphP8eZMaxqz7DuQtGY8D0160Yp2uBohWD1G90soGWV7rIp
nOFLmfo/e+Rzf9RBsXS92ZpBc/qtLxr7qe9ZUrvuCO9mLPYyj+Kl+j0CtsMZ5VLxOOX6LmyRJ5hc
t4fmAGxW5mLkpBxn4qQCdlstwzLFuV3UMLwb3Tm1Y+Cers3CLRd+YjfHqVTMCVwjcWUcBOvEMvpl
Feb9OilUd4FhWXX0A/WHEQU49w0Tpvc+++GjLU9HWxcYJ6flOnX4OarBOQHw4dPms6IKumn+A/Ou
8YIaOjWdtprywglraOUeNy7iCc7Sd+13uymHm7Ce/HNB5eS2r03QVqVyll1h5zm7CerEwgwU/ywH
nLT1VnpQs9+e++RBlHa5SHxgcAN1nXg2TFxlZVzdBUhvLzOVu7waSWQG4meNR+2itTv7WUuw2i7L
Jrk10Ircx7XFBi4kP7sK3al8dYXzbLlu/qurAL/vlRjKJiqDE/oV6kA+FS0xYWGXp1lxeK79GEsq
sglITwEsBi12DXXSQOFrGiu7LOlCvEj/E8pVDcVNnyJzGhdJ4febqMCPqRuqTIViFy1RInm0sWjD
wESt1nqpjaeGGgtSZ621BTRr8NZNrKXvk+qF9HqGR2X+UhAe9iOl+ZHOlJQkF+W2LrV2hT9ZyT4e
V1qncitIsFjey/RNptkPqsNve40IkFn5FGGZ7kPDP+s573WWbviCbD/xhKgKwPdgl4juI74NpIW/
5JpjIEFUKqsmTPGEGjLrqe0ivlezxiMyqcaJ2+OYzfqPsqs2FG2FhPoy1LxgDSVyeDCKanwIFYW0
g2OdZBfoyvbgGs0PbsQiQ9MKdSfb9eqtjJUhqLBrDa912QjisdwZOhr/sikPCrhVFBoxlpeTvK6K
7xxsGa4ReQVn1Szj8PJz6K37JZ4BEsBKO9DAdnpraUp5W8NOXHZWFH0LfGWvog3xAg3C3hadpW95
9QVfUhdI6xwgZ/Y+4OBGHRYe3/j/qpqKbpG1nGy/XMk4efgkvkpa1TjqYus3trIBt4kzcR59choV
eNkgFFi0N1KmukagawcBUl1KRlGNn85DDN8iCygAdcD4UHJCRgVpFwD6OJNv9bkpcCdd+zxPeKQh
q3IdldoBchQVG9K1v4NlM8nqYksyFEtetzi56qT/mE9y0LbyJAiy4DFPbHJvi4gNh22tinZyXwzT
praO2cNpcqPqCEonXndRHb/V4CF6BXb9EOOe7mjUPhvdN7agUOydqPLkwe4wu5Mh7ErxaJ+cp1xn
bWMYuruKqD18MTzHWI2BNe5kc2wg87QQMU+y6ZnNmueu+ljoevnomTX/JU15mfB+PMX4vi9k0ze7
eicvWRn8eT90bCPD7Y82hAWwgGp7ttOsOWS9i3Nji6q8ooOF1ZV3C5mRddwrEZnMMn80De+bQJDh
NcWvAW3r9jXG1Z5Sk9rc9/OhtSokGF1xuPabeZWzdo51qBXEykM3RO5dUmyuPfJsSGPkEks4nteB
lJLIjT6J17zVxxV/7GapB5oz5Yu00rA/qQLg/Hi0Y+URmtG2QMq7HzfgUq2FVAJGKGU8BE7xLFuj
FtfnP7uq2UZG6adLlGz9OVGPSbMvf09SZifCUQzqbRZ/OFojq/eQj7q/lyKzV81Z15v8VZkhESQH
6kLg7JfawOlSJ/w7WGS2fptNX+OQhLuhHi6CAPJlBkCuylYsSROkajaJ2//CU80+6K5nHar5rK5A
rC4+ncqhqO/tg091cFeY9Ul2BQqQUatnNRMmKva+UZvtUQdAOCamGdi8atQXsvr2o+yYmjZAkxJb
un7IWHjg3TaEK7MSxcLEZvWQsHlHFeKPM6ytP/oA2PyP0euMwE+RbFRH0Ln/iOvFfVeZEaVHAv57
qPzAa9xfP478wMCwXhE2GG4Kv1ZO8lB6yBdpSjNivwqs5DpwaYYDK8akAGD5e8ZfcbxO8bjUT9du
jMadZYXTGU+IsooV4AWipFA7lgd5FgeTwPNwbl9Or+OYITRLI7aMyxw54KYkiBfyVB5GPXJ3UaHt
mmny7kRnVrcwGRYhHM1sneJ6uBmjHm/m2Q5PhsizcEDsEwlWY3cdqJP2Mrebr3TtlxcRTpUv/xrI
ugps1HwROSCvXnYpWQsUrZ1JfSsdrBLjrBa7pArFWhopTolSLOs4Ug9SmM6zslWopPaTYcKg/8ck
GeU7wF/49v6vkwKrMs/Cdn9SR8GmwPVQL6GaM2BB/h7Drlh5tlOedHUwjhW6NnzzQu3NGLyNOrXx
j7DiwdFF+ABoiIPvEtVBUBw+x4MwEpCkmlOjE5JN+7bHsqWfH5FVnZl3OTrui0GfZhmj7tQGdvqi
6sIHBu7pW6vpxhfLsw8yoAmycJlmUXtXhqN9VPUiY5GdlN+QK1rkfOg7ZXZlPUJx2Wv9EDzyuPwp
Z1ozldAqJ/Wh6QqcW4fGQr866d5NZHtkBMmuCq1LBmF6oxNUhE/xYF0cMHItGnaajvVLOYPoJh23
Ld2Fg2X3avjUJuZO9suw0cDHypqheqqrgbprcZ/xbSeQV/srTEoaa/PV/gzT0+yVxSmm0Oxe7pIR
YTm1HLoVTmLQL2RS+dopk8oyF30dMAC0I+ZHzvqapPZiTKSzEjK8qaJ6y1dl3BZWZWzLNLS/RK2x
Jt0/fVV81JtaCFtHVVHE2QqzYhHWo/qVKhCCBAUKua1uomEMIm4lZ4wt7u58J18pTpao29xEjuWj
YGLrz5AqvEtTynhdmxdlKINdl2d5/kULe6jj+qbrH2vcvRZt7Gb3djrm91OCnjWY7uckrcaba7+B
S+JOxvJvRT9u+CPu0tfqxkdMn5UjFDIjWvuDBe5ehYpT8O45Xpsxpnuy6UUOb9r5kAxZfebmXppp
ld1BpHbOLNitvRihSFlpC0srJXO8sby8XAVN2sbLqQAyiPOD2F7aSql/VXr8MBGPcM4suJxzhgXv
UIbhvbwgbPPyFtmkrRzTeBKti6D0t4XWbNVCTL/mkyG1Lifdf07+55DsUTtjPQ199Ml9PQuHYs++
7qu8ISbphvC7T949GIri3s1nfIqTwX3jcAt5xf+hH2gKkA/PqS7FC1l7iHR/fhVr97Imcdl+y9JG
CrFi7+vTvd1R4l5Us07DpAz9JugKbdn12bhQHQyNUitMn8NYoMwGjF0aIlfIxVwMkW1dXQ+hf2Pf
yP1KiVXlqrMd9eS3WnPCkIStadSG36s98nfN4uPlUcBC2MUAeIqFF2XZAejPXJmMGnRI5s4g6bKD
PGDp/HEmm5+GP02/httaOG3MGkhcOConFKp5iWEHqZwmj7RLkAtlI0dcG0uDlTOLwAYZnAUZcwmX
44VvaCcq57Jx6THcRYAgyr2PQhWSOs6tJCCEAFEPttV+v3ISKtSbV/yt2o2MmIJB3LhtdqsLNJLQ
y0e3Yi5joIL2n+ZMfsui6aMp0XbXpkTIfQr+PTefDafU3MxRO41SMp1Qh9ISRqMopjFdaZFfYBHA
d3CDF56+SEpKPw2YNHtvjrk4UghOgMRPgbdBwuLbpanPI+g7pfYe3Tc0B/x867ils4mCyHp2Jp8K
EBiMTG+fu8p1nmMvtDegiYw93O/0HPHfW8QzniOH3+iBIvgaNDU6OI2WnTToiygyDcMqQNf4vRnq
JT32dzE2uNb7Wn4u+0zfu8bgbCZhDfu+gRJStvm7TeLgh90Uu9727bdKQZzCgeyE1qgqDnVLKgzh
TO/5dyhAp0toa5r/DjV8cblqaH2E1nNo26sfVxX28OmqKakq9iAgHYppODqI+exYATwgqurlq2ju
kwPyMKhiOKLaOhwz21hr9QBTZu7SgwR65d+nYzK7XkbZsJKT/3Wty0SXXesOO5wl6nbYzneL0Q3S
2WjQeE7xN2HL2CbHbnYtvo5Kg2M5KlojObKJ+AgefBGvOge1u/mLpoB8BDiWmtnBn7+NsjM3+2Hh
CDaB175EfjnlsDzIkb/mfYoBL98t8LMP270rdGMrZthUAoFm62YVi8fWVB8uBxOwnt1MR9nCC0I5
1EbyfgFljR0QwFbXxq0cRTm/eEBkUl5M9qR5hpBpmSlLxDvUDARi+lz9ebWSq10gXderyQuIdoSY
Hi9jif8q2FhvGvfsJn21rYqyuU8rtCuiyB1eRgNurheWxve4bNaNLALaob2yrTL4ofkYsVZCt17U
sEgRZ1fV+zx3sq2VqN1BGJ44UCaoto1jw/wYCgwM2WrcyUOZjg7Os12+vvYFwgnvCk9xt3aMePJf
A9xNOs9XttG/LyInyKbmpY+hbft72ZL9zRjuCiA1N1lin0NoKfWyLYOdHgHuGUrEQKYmNdkFeeUO
NnL05OlKvJ8cWyzlaOs75VmfGjbsVfwUKWP05I/KaxbZBcBQ4uORHx6js2ojB1vLHQ664OdOWrPG
CC0EoNl2j5dB0MtwfHwVvilTW1MPtrpNxVk2nQ4FYRT6zrJVhdFbMgu3R1SsNn6aTueRvMMKcVy0
xUkZL2xEEt5ZKz+hwTP9dDRvCUwJTlEWRgst7f1faVvdCZHpX6fSLBcFgjgvOKbp4M/98YG157D2
1Mq4xYLDRs4clb3KnaabnnX2rvd85xTMnxwbcJy6JGR/qFDkNDrh3CKZbm5Lw2wxtCPla3aAJs3G
Mk9ZYcYbbN+7cxfG6cqtW+25SRL09t22fHeK6Tmop/anL3JkeAN+1mb4kXhKFCwU1bwdNWF/RR+V
hY2ehF9icA9LEWv6g/zkIgPxqmiZvmrJjRkrwcocCQ9ekGrdHqrGC++tjuKx0ic+BXMjeDOjwiYz
A0c9F00HfH/aWTglv2VKoaIDU6C1MoflSIOpqlU+dFXe3kEPZpE594PRclaZHqt7Z541WNzVmv2l
mUlthhaCV0pbYyl5a2OB4NWo9fqhCO381cZleKa5OV5XHLROGEtJgpNRHURE6Eh58Wph4Ps7ipqZ
sZRstmuUvJabXRh0YAsL8PNEoUepbsN2SLkngYPkpWoti9jifzMvt+Whm1dN9ki27jogg4N5xnVg
lEsx2Sn+cZkYdvABPv+93E3YVuIsegdvDKCEyUuBnIjs91vb2de236MajmUIoo4Nhr1B92R67Fc9
I3uAUdw99VkI2VVVtYMcdHTAo4FraRsJBUCprdujdYlExTy1MrPmzrTzkxwMCkXZoZCjLVneOZe8
V2767davnGkt02BDykM99bVxL5uVov8su8S6lS0jLRZKHWYs5FTnPEHYlQm2vmzDowhNJNcKm+p+
6Vgsv/ImLJ+1+Nmn+hYs+nC8a1Cse9fwjl42daU9aBAHNrUp+qOGFOANyrzqll+wuTeaKV5VLA++
GF3ww8my/NUhvYVDDpkkNNyXJHOmulu4utqsuhhGlB2M0UIpvBYVvCjbUF4qjg4CQAcSts6mwovi
YcJ9hwqaUBDlFTeebpq/HD1G0tBtvnFRa+G1Qlk7k63CjRbuJhOkteWOhaIENhNDke3KOjaPcnci
B2Scg+LOJa6Qm5dxynehbsHpm3cxct9TDRh/56G7bzoMSaTKmCNFyCpeCpt/drZV7C4uQTL+GtlX
3CCekjc3OYTAuxbNwj9tL/QC8QbEU8nuzlYYBpJyN3Hcv0XYp+7cjq1dWxrIBVZx9DhN47GLPHEr
uyrN+IgIzVkYIyrVY22OH6NG6AW7TrfNgxNGFu5NifaStUW3qyyD1L4w1Jd8LNV1hFvNVo62Ifl0
xzC7GzmaReIX6hDNrRwUeN4EsRE8GgmyupHy83KFos7YYxSPl5bGSxwtCT5NpR7nVFi0IwfS3She
li5lGvvalGlsR+PT5KhMY39qyiT3P+ZmMd8/meT+FByqLK3nSyXzqPygHBvvbciP4mShfcgVyhOy
OpfhIrAGv5vsZElPi7OvSe14d6paRs9Oxapj1th3PcHWL4yDDaAi80sXOwcAsT1Fl0E8qMPs3TQY
X/xI4LIVuPnKovbzxXGdBGF+0983VXSDrSlUQ9XYO7ZVP8AKbx7SPIw3/pRocFfpkwfbDN7USPUO
sqVaNgLLTEpzvoR50d4rrj++PzV6OryHSo/QoWFU2zFLD5Nd4J+OYwjqVo31ZOMFtCitwfvJ2wi1
szHt84UlAucpgmO3TvIpPaJunRxnNUN3nO7G1GnXmQCi0ktLPNkWIRJBl02piP10m6ShWNp2fsaJ
vL2VIod9gRHy2PAslk0r9pp97inpUors5dh6nn1bX4uYNzxKi+KceDP12MR00/3tcHn1upxmoIUm
wRnBZGhr13JQtLp2ylPyWKSK5WnOyvASdL2Go+IjYGKgjXhnsR5iYXzReTAu/UKdDrIZpcUKSSHr
qRcokKudeLOixPziqobYeYG3G0f3karkTTzzRKS1kTyLpnEbxm11uvZnKsATz6iqT65IwlT9jV8p
cNbm+fIAo8I8dnFx42ZYsYXxnMKZ9Sup6JgrJ7SNjRSVM1ukOuvR+565LlwttOewAoGWKEtD11g5
VZ0o2M2xclB2hSjKBa5t3HlGOd5fsB3J2HhHmUQwM8/eTlNdLy7/4tDWPtpyuDWA8KHK9EOqxkMz
S9dUZ8qL5nfqQOBdVHb8WPH6v6l1h2aYpdFRw1ZNzigjy7urigrCXW1Wu+618nIFhk/vnymwaAfe
PK994fpnUGP+uUNecwP31VrKPhkLOAg1zsLOt7JPHtDbew68JkSwgAuNoWqc/fcwQHz3IrmOpkyy
DNuSf0ql9SwIOCtGt9/G8xnqNB9nsu86CpYnRowycQ5+w8arnqpmTcbfua+wMbh3cImgrt3pLOjp
o6bOQKlGp6As9rILEZBG4cWFR3erq7eXiDnWEDDtXGuq99c+YVYDZuE8jTH2w1kVMnRcnTLDKjF5
UCvkEuY2xTP9pmMj+6lPxpQypgziJ1dH8VL2VWVRD4tLZFC45up6XcvAdbtECklt2RqbSqrceQM7
xqYvs+8+hnxJq1pvIs9wnvpHhNJjJ9JH9iWiVrkDQhad57aN37xIV15KG882L86R4YbVdDPqAXB4
vS0eSwOaq1dgGOEhL5KNzs+y1Nmn9fuFJkz3YkkgleKNiqWnUrnwcOR9JTs9NdYWlmVNEMKQn5f3
lBy4zL7ccteZclxGXmfXutshPORXL3qQrUpklb6kmhvtax/D4daLZ3koKVvKNkZA1wsRtWkArK7G
2MyP4KvJGKMRuajzEjlT2flpXMZjN0VKpQy2pq33exlyia4tIPGJFYKmdJqDPJgDfJbFZMemWMiO
TEVU2TZmE2vZacuAS9jlPCjG5mD2SXv4PCYnR2xDRKEH+8/xUdGicgZKpDn0FRvfWeVoJSHbCbAc
FNKR9nLAc0tQt+yXIO66U7cZkJbDX/0yQjPRDJpnysHr9GbAGkOxvB+B12oHI8FESp79qyn7FOFQ
ypWnIvG8VRxyg8h5StrjMDT697x5u8PA2+TQAMm7nMm+eh64jv6rT9MdrDaKYfNXrIrOiU4Oayht
MsRqs0smUNWsLfO71uyNnc6q8Wi5nXtEnbDwN6IBsZTh8rW0GitE+dLuxz2OmxaZgHyMfmauGiO+
p79KOiXvuiVWdtl3a5qxYHyZHgB0w2I0p/6mqib3BBfNXWFrkfM9MvOV8Kz4YWqwH/KnUt1MNSvy
pSiCB6U2Jn6EFPNDDE7uSgHXdI6VBy3o7R14ZWshmzgwu6uwA9yPwiXP4KG6A4lhPJdW/8jmvLrT
50XPPCZbcgyG5afW7zEZOc8zS+fUdUMKANPoT1fOwpXfgCjMz2BSB3g1RMjDVa9ONueIpoKHT1LR
3yS6G+xTp77l8aM/V6qKcU5Q3VZz0imaRH7/e0wkTnzEHgDaBUlaS8eRuFWdgupeg/qq7MydXDnp
VSK2A3lLWDI0rwOWzOuquLBZdY6GPYOXLnlaRwE76r3Ub+r1lYis5ms7DeM6tJ3qxsO640Hp1Z9y
3Mtmgecgt88BzM0DnoTRWvSQfXCxMJcOKoSHwXXRFI/rO3nAOrK+k/1sTw4XZS458LtPRlwnlAqc
LCROMEhBsDXH+PS11NDl8Uq74Qal6Tj2PolUYGxBpt0LdDf6EGPDRg30rRMPHsrQRKH2PW+bWm4x
PYYYrb6TSUOYJG/0g7y0jTz3rh3aaWXNBdKiMw6AQMxDaXo4S8xdHvpdN67uI2RDlzy0c320CtQO
zyOFUv7vWDLI6tJkm70AxVqs40ABghlFsyVZY71NmfGUpdb4qypf2NBRvisna8c61frWhxk13WZs
XoY+mFNhrntvmLwm+qLLjkUdVjfCAfpDEVa7ldcWXRQtRzvMh/PghM0dMpv+LsBgZt3zRHwnY76k
qqp94R7xd0Jx2Orp/4+y89qRGwnW9BMRoDe35U1XW6lb0g2hkTT03vPpz8eoHlWPdhZ7FgMQzMxI
VteIRWZG/MYavyn0x0WdXJBm+9K1GF01y0HO5OD0yqpLXeUkBljSNZqdiuIolbGpVtOdfPsQIXKP
VdxFvrz8vyv9ajhG0fBDuvATUlGdsFJtXSaRspVOOZjWNK7sKPtsAAV8qJtg4zppeokWLWXpwioB
INrkH1CoNJ1Nbw2PED/ZELD1dIAGR8Ne0UD9kbKtcVfcReNgYVKskqXJ2uGrR60Kf8kv6IJEp8b0
0ZzOlP5rY4Q/tXFQHlW1RrWi7ljdL+EoZaYbZwqiM4rs5qttT2u0s4ev5G/M/Yx+006mF2Fz0mu1
+2RWinEHiapay3RkbHmmYf91KToletF9jGeXy8ofpeTujHa6rXOLYQ22aC2vcUXDm2tRcJIDzNIZ
+8hnMVUa41w5JFGCi8LvgP+aNDvXSRLlxwqOHm7+Pkku5Dgz5eaeFb3uxW8Kjo7nJu6rZxZxv9Ii
a753nYOjeaepDzh2uBePm37dsDP6Hif9c6o21Sc44smprKJ+KxOs+YfiA1wGAhbso17LDoDnm7e8
S3cyzwqjcaOiM3EOW7jmMxqOB3GlRMPapkQQW5S+/mVXWa0cdFkep7ip7q4lY/w48XVcXr7qcogd
/+wBhD1JK1Bd565BESvMY9Y6Xu5spyHAB2pp1rK6zlL7e+ep2lH6eIR5D66upxczbbfSNS3LJLaz
bLJnA0cvBQEo+SPlIOkDu5uenURRTvLXXr9BEBSHBNFAA6GANDQ/C2WmCPzg4XernovwIarsz0K2
kRbeAtfWkM2hRM6gP/CLq3I0XvVGofJb6BN6IoX5RdJVXV2BYKfAdCe5LD/2tI1nIvspoxY13EOL
hfk101Vi63Bvl8CRF5KMHMg9tpmTvGTdHJztIuxXLaggUm8Ku6i+QKGvJK0kA9IECFG9JE53MY2J
l/is1i/2WIfUQmGFyKCEJfsSoWxE7LiCHRTtZvbwx5Jwp4ine68Z727Xk48sYsp3CnqzQxRmj0ZC
lnvIzRmx7MT7pCVWfoxj3Omkuchx36FjTWZ+GTXHyn1s9PIgLTl45t6x8MyTBrXSe2Sp5wdpWbbT
YphVs7paJlv6FG38tgMkuTTlg6dxb5lfejdHpntWE3XfF/hmLLh3QJR1rO4dqOVbc4zrNda/Jsut
wkYQp1FO/LSpXkBMKhBAy3C86RrkG1pYYkrVwEztqwxjEK84Dwu+jhf4o6867qOjtflrDec7LZTX
YrLgR47WF2n12VycDKvX19LsunBxTCX7do1dLhiN9R2yev19H87lfa5gi4m4V7Nt7RiIY5xjKRga
IwL7HLwy7HYWVlbIrUXTo9VG00WnyEf9iJUOBAByG4BXeAjQhP733pRUUVcr/0fTjLT34D/mSrCM
9nlsYehm1lu2ttkFPd300vhWenHr2ryb1I10S89trFsCpI/7PtlpmLavZPSPa9ziALhl6A33+u6P
uEFtQOMrwz4LFadnrWzHMxS+qdm3GkUSKftf8y+3zg/gEz20mz0V/nl5gHYhW2JkC4TRUXaOj3fI
drD88DLMWYtR3XsrH9VaWpXqJQhrjNsS6dYLhC534zjW/GXI5ztrKbemufbSVU30lrvesHVrLb4r
lGzaNK75q1+s11zdHLbYm8MxWppibBTH9XOTO9addBlQ3S5BaNzLmOeG2AGJ205TdG+NAta1wwdt
djz1tYDKf6HgnK46fVBfyyojc6Zo5lpGu8awlvsq3NlBrb1WqoGhaeMoBxktw5m38OzOd+NyqVlL
HgIv8x5lMEsOXtq7n39/XA+rkEf6KXO9AF3EoXzrfnn6oLymk98/kFH6bi6i/bOFKWOstt1Gmspk
arCmSxDvrVa8Od3wy7EU50g5W9mWY2pvnGKg9DibOYLQnWaz3JvKfhUib8umEz9CnBXJxgaBvdG7
o0FeD6h/BpFowATjbEUddKEgHtmbLKeO12K60pJJ8zyNAlmpv4k569W8FUxrvYXtbpPEWD5Phkak
3FkgKiX+q/aijt1Zd3vJLbgTbo92kQbrD9kDOZXDRPbgzMp7JS1DRe9iL6eJUv01gS68XkW6PmQn
KG4B47nqFts8fDYtHrpP6uiaT12GGXKmq/quTBtw43aTk+f3Eud4bWdOeuraWbtIdN+VDYyCdVCD
cl475YSYWeFcrqF5CxymbKkjS6wckLwqdp6VF5hy8ml25v6Fesn30WtJ1IT4oqPcc4m9tGP5F/Ja
VINMP2hd4j5KSOAawTbiT8TL13Ieg+WwEFoOQ23ii7pcRQY6d/YXC8rtrUv6tZCF6danMvXWTnG1
gzMQ8nWq+QmHzmGlBWj9hnl6kogsrqodv8fgBMBhfkpUDFzIref/PxFhBjshythwW67Gvas6m9TR
ALZcj5MZRUdL0V4+oF2up/wS9kVuBOcr2kVgLKndIyFlwidTih2P/fSTbYBGs5B++tVGpLgL/1db
WCikN3n3mbUp8B6f3D1iZdq5rq1iFxRx9oln9vskG3HY1vR/eTXstTJTMR1nd7UNKnO+G0rtfZKu
WNnZgklyZeojp1XuMhLUN47+nzx+baH/C98ff82sXiXI8/MLVO54qtUbPyyt166HEm0aSvBLRyqZ
/8nkyQFQ3FVl7X5zPUVZTV5QvuQ9bwtAOKjTpT4S++4QHLBBdR7kSvCB8B4JWvUUA1A+laH2vRym
+knYzenShaDKtUusvCVq6ZKWhEqX3mFN1XArS9eU5X/lI+6TMER2kqjKJdnVW4q+zbm/qTuxgLt2
zkn0LU5b53jLfQ0l37TN013g1afC9vUBAKAdAfm8anPgrZYcMDPea2k/f+e9G+G83s93UWbqj84A
zVUGoiQKIfr7ybPbROSWatVA+oIZqY/TOcTSL9mAulkOkflQT3b01rJT0NCgWrVNEWN+bvSP9dwf
hXXaL9TTAmce0tgv0mNX1UtKKe9eeKhTgk4IdOr6JIPVgBBAlZnOTiZGnRMd8FsHLLoQYnn6umcz
Q3FN5iLHkW8dL8ZWLXZ/NJESHa9p69+U/7S1PvRf34ONoV/7rng6gVnyxPjRTvOnXIHI5LRheJFD
FClfqqqw9rcullHhZUo0BE/yAuQMegBgKtTCQ6f8ZhdXGMrO6trslCyGctLfO8Uv2+dxNsyuup0L
zdugsBI/yyFredglSRyfnCW7I32pcbCaoH2SxhRo6TkcrB+3OZM5fHagd4R/J6gkrAYx6VJK7U2D
aPgS6SkVAug1CKKVLOBMqwTw2PGYMtXwBR6qgZlt0pH5W0bTqYJMYtioSVD2bMXulrVcBuSycFFZ
GVGndXrrZ2rcVYsh0Fj1waq1OvOz6kTDFpSAc6e6cHn0Iuh2WdgCtoz8ezTj9E0a19NOHzv4R12d
PNgzULKlJYciTYxV11HhkKZjxN4JhmO5kqbM0mz9UWkS5yJdvRV2e7dywdsvF1HaqMZ27Tj53fw8
a3b94qoV6ZtS33aBPu3FdTJ3rUc/U4andE4qKo3zQVwn/TYZT1pLwUqaVQpXr16ka/+fk9wUrt60
lIluk3KqzryqdG1dobOPSy74B3GfRgEtOg56mgOCr/Gm9prmBdK2PaOE82fs0PTRcUYlcR3glPDS
hZbExrFJGsizeRIi3qpsVFB7Vf4IRNHdxugv7mBT9Dx88UpJXAxD9s7inZIaeImntX38k28kbeqP
2U6B5rmyw5ZK459B/NWnoiEf6mfWP5e9fZZaY9ZpuKOqZNtaASbgsE8/XPHuRva5n0P7sRyQJ/WN
ZCfdllvE58wPx7XA4NMp9jd2A9nh9yS11jETzTGo0+b4z0kS5aaoZsmkyKy0dar24zl0ANBrI4Kv
2J6Qyi+Tl3rh52V5ZhwMSq1PPYxj1lSEILuw0ihs/uWpg7FuMBN+KPSI57de5DsDhtVr33ufByVo
fvJuJnfXTW/eiMFvUjf6uYwMTGrBP21i/Iq+Lx9MVa47OCUvdCdL4DB5Zba1NHV8nfoE44EKoLY+
5kjk2Vi8ZI3an2R07lEAMqPAv8hopQanxtPdJxm09+U0tsh818kza/GjhJhVk9yHMVpbznL5OWu0
U+6zZZMp8uFhp+rryswPppsa30ofOfXFlNK1ul8JheXPhZuj4uI7xqlT8J+KIdxufocOU+v89Al1
yJr8Z6iTqx+u+js0Hrr3qyr9sOjk2R+umqP9q+tJ+YyRRbHT21zZk5XEwxrUqh5G5StYKuOMrbqB
0eBQfc2SjqxuGKb3aOJkL9zEDxJ/mx4OhKFG/5/Ta3t8n26YVirT5bK+58C1SqCEN8Umb8d3jRER
DvGMzsXIM32RVqP7pgGShZCoMmBtdMNZBlp7hqQ0Fi0e1BO/wF7a74E48qGa8PJhssz5fYU/PlLH
lXQTgIa7/i1mBvVvpuK/iseZanpktqjr/XmajMWwworW3Mh4pinBWc5mXX8/u/V9mC3DnoumwPv7
CtzspnLz6T7xAw8bZm0rrdvBAiJ/Dxu33Ka2MfGEIhasML8hOXUq2JPWFB65n6b7D9NiH2EPdyDT
DFRK3sP+iEaNh9LETpoyIKh1DOk/Dlzfy3nD3sRLYRh92K9KpxuZ/u52WbmEu1z7fzEgwRFPudHL
lHOm+9VFSVkhlaF+kpYccrWgvLoMyqGZgh6bNNXc/DGQm2p1kb6ECx+QVH5BJop6bFvAtFnJ5L7A
amVyY9QWl6rX7XCrfw12QZnr1r7FwDxFWjqM6+tkpa6aHUxtpGMWK1pZTSCftJj4LAuLLOdfqTZC
Eh6yAJHOXHEy+Dp1g+21lvrXmb1fJCdz6HeQbRvKdPjCiDnM1QLGh5oVqll4cqo+0+9k+Gomcx2v
y+i+g2KNe1iqh0D985iNZ4RphkFm8wxQy7PXfkevDFVIlJQxbg9dV/nAQZZwCdTJVR6LsV5Z49Da
O8mum0qD2idSBzvJuIOOnrqV00QqsOcl8X4LSnuboDB3Chx76+9ppSTI1BiYlcUeu+G51T/fmiJt
Lc3Mg8SoL5yW26hIW9+aV3/XKAS1npNHQVKzyN1nqK3pq/ts20PzqmVO9xy31b404+aVPHyMdbb3
5Tqm2ssfYqp8DQZn9BOOKTURElfMbAIDdMI4skpaRsuRjIuiD/1eRsvE5dnnTCwdltHcwAQoDP3u
TkZhk7win9gjMMbgIkEvf1hsFN5xrpXhXZRLarBR1yC3GfnJ9tpchLneNbqWEac030fKSAMFyjd9
7/xTyOs2IoVfudp/XkhGZrKc66tnlhLDvMfV2tS/e6r7NNk2UJjaLTfGhK6kNOEkmY9ZY7mHGCWa
lbE0ZUBN1Q5u/w9p3EKxQn0FvuqcpGucLcwTbTxmLDJ8B6C9/tkeXP+sWyUCikY8AI8gCQYxfcQI
eelD9fOoWuVP1F/WAuRRlVw5s7lD/GUB8KQz4p1Oz+YOiR7jLbfHv0pLMx5atS0/L5OGqm3W9tiW
L1apbnx3LL5XYJXXGsJuy+IBWB4V4p3OnvSTGrvhCtsed1HgIGSyO3KmuLng/9s8w9RhV4koZQSz
fFtUQ3/oJwznGwSSurBM3+peic9xbIcb6ZfpCQya3Il1xJubRXE5HANkqC3k1rC9RczMSedX37Pt
+77ST7FaaJwA9vMHLTloUQK9XdK3v0d9UGUvaPUmh3kZleDAGhuWHiMtXshhHENxelXqAf4/J9ce
hsJm6fkYMwCU3vapghNJpoyPJGtSSiC+Bjwa8gj7elhfyRx/6UJ1fHQrP/NXNej02NDji/RZFaUL
4C/nnrzc1vENlQXMP1XGa7HMROWTxe3x1h/zxLhAlMQImDLkrd/xu80ElmjGkj3okOvKEjPZtQG7
9zQfK9Rf1HnVLJCW/4hYbBSffHwsbhGaiRK4noYawr5ZdelrtA9+E0OF8Jn4hb9F20i/sktv7FAr
Dn6oUTsdhUQq/VTuJ2AxeXgfm8XPqNfn72xcIVCVVfFoBL1yF8SKs6aONX/3h+E4JuWI/jIGL4aR
ervacuqvrj6uJEAJsbMuozo8k2pRn7UgfuhkzwbSBoR2VXUvml99F6kCyOwNS3wleypjymC+iRZd
u2gYDMpz4oT6N90MvG3Zj94RKfP91cc+NaifU3Ya1khOpF+zDgi/KDOTLTRL0/vbqrMvfWY2X5oW
AYmM7M4TEhsJmDYLlrve2edYxS6m8zz7qvBcjgkar8WM9iIl55d81OuNYiX2Llz2oybSYo+VKqrN
1SWNh3bbWdYBDnMXrr3Rny8OMiJQFOH+Qbf5z6bb6ruB18znBLAogsT+vAcAk3zLkZJKMOEmPZqy
tEbzU7q5GUPqPt/+iF7uUSqsLwoE1PWQ1Q+qFeJ/PvqdB7SDh/q1bZrsxTDD6g83AEYcFFsdJ7gH
6WpGK7gsF8jUWFkliq7uvUnPHoPF7RPI2ie34yebak1+7Ur0vj+4Awpx/phTkeTXmQCdQFVnedHH
pABxolG20rwNSDNCAQ6NLE/bDWUTPsQsblbYFkE91ikUGBlQJmm6FS7ZSqJPd3hRGG+Z+XMm2/Dq
5drWtgOrQQwo0pB7hz45TgmQE+x19tK01P69L1/6/CUkatStTq5vMyzOt+2g+HCv0BdwE8t8kT5k
RWulcZ+lpx5cHqQFu0SrCB+1vg/v4ILVJxu4GZIR5fTNsuNTGw/hvjGp8r02AwoSuorvKyCGaY+Q
bYQGrK6uZyPuv4Z18phmgfn3GEdrPfT8H/7Yoc/VhOanSinHrW/DNDEcM1rnTYtHp1nex6qNyxil
iWQV+EZz9pywfwla0zoMlVqs/RJk9HoAPjqAtn9KM7t/gfppbDzLgfEXwkYZQnRClkv5eImvBh8u
5I08ENmBu8WNZlgLMUAGrkyDyXa2gTPya+Idfsm8cY2SOq+tJoN0CfHdP39o16pPWcFO9tInB6v0
8MpKuEH00n/wZovHaWeVp9CavwVWMj06fckD1x20XUja6SIR17CaHUuc5i5Ws8QNdqTvY1PFs1gP
+rPTo1K93I9yG8rtGZusYxI9cUjg/3NrgjnrzlmTP0jErd+NNXUVg+y93tkyMJhWcp70gxdpJ/Lq
waXSF/vJbFGnHUHgUY7Vu+FInv8kfXJIltH/ChmoFd6BSGepGFOuV4v7K4dFQz7qDpzequ/CvyDo
aLsy0stFESf4jOy8h78RCdoYseZP/bSwg3L7NVxaVCPTZxdakoxJvD7+MNHCfmnCQfnkTOlDjq7/
gww5DVIHuY46s4SrJvV2e8g9AP9cS9WgsdqLKJ+MTnYWHtzMKTfKSCbyXVBknuoQ5aQcwwYFL5ZN
rPbBpoJqfEHx37geEEzB305xs3t8KKajDPiNalxucW4IaNao1NM19jY3aIt9m1tnKaCqpUoayPF5
8CwVWWeM93XWgspQHYdHrgnsmu4xavXL3PfFSpoz2syHqMNmQJrpCFhTGfMckEam3Vs22Bq/aouV
rO9Z5iJPk5IHnGyIz9fmbYH/of1hf3A9hRuEa7BunbGMSu7kYKbR1KzcsaIQ1LYInklbhmbeSFQ6
e9fcVrFj7j0thSyH699Z7LbCCMYSaJ94Jc3BgQeIaLlz7E/uPM4YeyfmfZyXgbEqcFQBqMT7RjqD
mJGa3fw90IricjXNHkntsAcqfQcTN+cpXKSEp6WWIGex1BKkfT2V3lr0gcHtj/tljk6pbvPOVI7D
EIQFz7sck8/XGuWQveOX3jZdmrgwpxt/yqrjxI/4FYP4fKlTzRdp9g1edKClnksXUQivwRN0mTTZ
dfUQROE3CYJmjxb68gEhonDHAqTzzgMOhO1IlV/0BuXYddTUFkyA7k2QdcpglZs+8rtDD+sM1Rf/
vXkbLWq9OwAODdZ5UvEymLzaPsjCLtLv0FTRH67LumHQgjU/wHova7j3hZzTH6y661YyoV+WgzLA
1NhKDH5Oy+oPHECwLuekhkVWFcjUsPo++CRyV46sGF2eSg/TdM7tmgdZ31CNxb0cp8BuY2VTshcz
c1MfXPIj4BEMsTOn/oH/QhFsHTUNmNpHh4W/jEHo8hHyV+R/11BoH68fYhRkyx0LS3P5M+UPvs26
/qEYg/Kw/MHvsrx+D4kKetuiABua128u0ymNRQfPap5SszvGEJF4YS8yeKKIJ5J3+DGsEihvdwU8
+3/08ZZANvfKJlLcYW2AZTlETmeQTS0VRMGiNICCZijlsVlwkbem/HPlnWNeRwUneWvK6C3Y5hX6
5vrut86rHDQ6mp1vmdhrGFayK4fZ/wscI+s5YEQQyeEP1bbZ3KNMGx31yo2PRTdU93ro4lUQm96n
oHWASuNed9T9FCy0DXPcTNz4ItBR31YTnnBpchG0qIxKc16wF4HD6C3YCtQniJPYfjfWA4Lt9RPb
xG+y62nJVADaCLKjPZTV18E+Ucfj3YYC6LCRrhLvzZVhx/ZRV1J3q3VOX+zhd2GCm1H2ZtM+MceH
OzjV+NbIjSV3QTpskKyN328DnG1cCk/5/OE2VkABsyljmlYH21At4J6Dvs/CjVU5ySGZwMLzGteR
1WL9gnTYPPDQrHTQNKglIYjX3dWmfgHt0O4iEPrX3YwapUAByaVDMfUr/3Btx3kX3YMVJ6ELyvLa
JxPhJp2j6Xu2CFiIlMVkdG9TB6hUWkCqm6csqN7yMa7OVzkMpwaJtjR9RUuPiMOpAHYQmgHc3bqb
TCnVlSAG/gQPgDxCj8ftjHnrDqiQRnV1aMMCVLhfY0uS6Yq67VGwe04aX312IOxqbo93yNIaSp5g
iqGj5FcAF1m3Yd2teFIrx4AiyHOUm879cr0cK/qNMww4emzwTgDgljjqI5sDOGNa/0kOUGB3fax6
j9JyTEtfKbGrnqQZTKq1NdvK30ozr6vuNBszv2EvHD7pTdPs4qExTzqmcA+sf4P1GJLpBhqWgHGm
Tw4AFvVtEanDWtO0+KGJbdxWWGYOxz7q3qTvFhwoSnef1bzNLZt3+pA8AKseT9dJ5Ae0uwTbO0EV
9eNongpLCa6sMYEHSfMKMmrsj6PNv5vd0izRTF7nhlPeJb6WzK/UM7UtCne86xWf3Aq6O4uake/s
ykVz6XboFoGmBIzNDkBZz7uLUUWtKfHLqTmo9sW6/9Aj3TJLrqlO8HW0geIGZGbwQFniX6LQ9i5Y
VOk4mFTUxWVEOlNFIahOkMKAFHY2yrlV+TkR3kbhsAFCpAC76b3L7ToyaqosXXkjo0NG7IdLyWnl
t9UqdMgQS1PmTmVzsBWj2ZuTB6POaZCFpI5gm212bCzb39SL0ZI/gN8ZUFg46WbLnm0ao+uz/voA
T9tuzT9Udy+/fDmoiTfwsyjH3fU9FnlBx+OV6m0U5m/vMvpsg6xLaWrZGkxufugWkJIcIFWS/Jmf
0rxrn5PKKRDb1+FnLwEJFbu7qutdSqJzeKwmS3m22jZZckHZj0DRH2fwfa9Wkcf7AuHsNPfcvRK1
zSVmH7ydUtsEh2HZi3JK/91uutP1Oa3HeCJnYfOzwYkF9i7XCFt18ak3mocu5cc1JCq1B1vB9t5B
FatKYqyKVayDU68DH2q5UMjq1D1lFCT23eCrT3DxWrxbvezbYEQX2UG1aFgUJnkRSwcXBmbwqzq0
zVZJAr6bk00XV/eGQ2DO9d0MPGfu6t3UZgZrYtDiS8HkeiZNGfijr/RtBe0r/oFuA5VS+/zLL1eQ
eRSVad8ue7v2UPKxvpkeboNyGU0d1JPT/F0GGBtni+Nxt7gbz73X7rNpQAf3X/19MLKelJDCzxa5
weyTEwfRxezT/jiToWZJSIlF+uRQsB+8yFkaewaWg8NXaX2Iu4UoA9XURK3QRvnjMrdrWYHnbGy9
L8jb8cG3gT+a2tQa685Rys1tQA2GaG0mmbmhKuGDBIjQUcdHCM0LHdUC3TNPMiAHFZYCQvhylA5r
CZQznjDFuUIu253sNTztfm2pbKAL7McBCiwqOjeNDjn7vwt1yDCyf+/SH7d5tymkvqN1GYJJtaty
bRbc60GDZuhC5wtI/j6ZzjFWEjRfZ6h6kWXmZy32v0tL+kNdVXc68n4b6ZPDnKXtGpjIBJCV60hf
Bm9QLo0lX7ByXEAK086yfPcEi6A++yWlYH1mM8C2zrwXnysPMA+WIsmws2SEtH10N+sqgNVzZ2F3
UsX3ZkkK4IovztW/x7FjNbuw7FNdH2BA++0Vmaz5znzIdExYZJRSbnGve8p1Zrxw+KP+okWWsenL
wt3g19Xf27bV36N2OdybsfnLca38IF3m0n8dXMLSclvaWnCNvE3sWeAc1LH8IlfQfP5bySSf0t/G
zuZkc7uG0r1incKKftlDrSelRCDEwLI4t9ALyRv/oE0aGJBCbUi/Gu7aMJ5kIdkX5poNcPIiWwaf
m1Jafq+4K1MLTP4Xj3pbrQM0hyG7DKN3PaWOj8aW9F5Pm1jXt6pXo2h8i6LM2JxZek4HozeK9Q2G
3uV6v8uxVVgbGSCH24CeY64UltWlDbuXXoNvJ2XFoXWg2UxwVtVQv0qn3fq1yvDulEi79ksxUAqJ
v/ulq61HFF5LIG23Um3PuteBqoMbWObf3/qnnmoKUJ1xe+uTEB2NGsA9ytdbv+eSIMK5RON3teBj
0ZnXkU3Lk6+2h09yVrvjpdQc82zOirH103FGpTR9Ncki/lxCF7DPh9DBT6wzEM33UDTIXsvCsCU0
AFm945dR9q8Y7sWVVtwJ1kwQafBp9qNT2Zd/d5kKSwRBnkm/pXrXqFvX74k3kNrSJRPnFDuVsO7L
7TQCR11NylgdR1W9v1mgADQeL6IgJn1eYlfHzpq4m6kTX2fJqRyqKqqPoz/c14um2K0/wR7jDA9w
o9R6qq78og/vZ3Zdm9You4+d7jLiKmZ4iPr05zUaoZ3FRXkR5vJb+NxEeECI7sMoRVBUJiyH1ku/
aCyDD7f+2M/6XblkBcYuKC5zW4JuUor11JBe30ifl8SL6SdQhXVjVRGqAAReO7OaF86qmBA1VZkU
6Hma7GVcDkMA0h3iDXrq8HIvt4H32WblHfLBh3oTrJMoSC7km5NL2Ycjld/f7djFZAyCRLFqvTK5
yMBohTAU5LTv8kVOC4bWdWK9BE15krcbffkVIV1w9FM4QddLunKqNMv3/NfHovtQZ0V96ilEnyd1
zs7dFGZnacqZ9LFEQQ/qv2LwziB/brTgnrlANBrEyentCrqruci7mznFLhvB8nnQzmrfdPdFCsdx
yNLkrwZ4qdv40U8r92w0fNTyiTpJcySRm+9tvdA/RU76UyLs3D+XepZ8QYocJRrWQJLzGBe9KmRx
8OliT63/u6kuTVAY76Oe4b4HG3bdH1EK1fkNR64ebzVQ5ycXMax9mZcD8LyUKltkBN/UwblYFinp
qFXWNnpjP9pEG/EPz8tPFYbl26lLvTt9qgAKXK/XGHW57lWAqm667KZiNHRFalf62FBV6DgsO81x
iVEq2ldd3iWwqUEJSF8uMTKH9BFW6VexVYvy5Dr1mlDZUJPUVyAClZ2+7H4iv2JvtJxN6B9uEz9y
3wMN5EYPqj79YJH/HiJxatHol6jPgAFavbmSPjnE7Fazts/P0opmHfppk9rbtoVWN4KpuuuiiPVG
0R6xg8HU5XeXRMggxiQZZfHnjDXPLvMsczOP5BnWZofyp6mNT+XCuhmbbjFMAFMJdfwb9CN9HTlB
9Vi1eGkOKsIHftdgWxJFzjpII/crKVRE9gL/F2i9TZBMd/ms1Dh1Q0wNi3q8dH2FgqGwWGO0uqIy
b5Yf3T99EigHZdBfZe6N8Xqde71MhhDKcmV1LrnbYJetBYchiI0hqd7xn9LHjsFh9Q5/DjTHDdJx
a8qZ+jHqA7LjFob23e068hlRgkxqNOjz1pOi2Qie/8iOxWa3wRfu1HCdkAQ8S+v2PUDZzic4zT8i
8y7S9eK1qfro0cybtyx2i7eEfPkxADCzAWFbvNnNqIDEzSFIL83OauKVzr7kXppOeGFxFFNec5QV
mqxI4VmRtRetJm2ysIyo7Wee4cqDX2Z/S3cPm3E3/o5CluhDlDbEH6Lslixw5HnTF16AFzDJ79fq
jOBv0X+6Xksf1V1p+JgVVUb2qcCYdWNmYbxvvSpDgcwPT1FWuADKGe27ynnyMGGUwWDpSt321XXI
4ZTVrxaYxb5I8mHfwQT/1JhzsOoX5fJpDNGcibUvkNXL7TxX4V2hBRGQsZb/UfY4fYe2cA1FKgDF
0CQ3n6beBAbaNT4LtWUx5sZ9uqqWuhdsTcDUIeK5U4pPq5ujFFz8HaCziLNq/1QkYbgdB+/9bP59
dhu9nSFRNDyNoNq3/4u4YgIFwWt472dmqb+5Y7ymKjSBZQT7rSIBsY7RM/raa9nzFSfvVfvZGfu/
86H5ViuYsemh74KrCNzHEr13fLOhkWINEKFbyHUKRa1WZrbY9LaYc6zqHhjvQ2e/XIvMPTtky+xa
VEOT5q7zuuYz8kI7VvYYdw5mt+/NWt+5wOO+LqCltvKCTxHa1Be79il2Lf1qOvNWn6oKOG0xHA1s
U57mKb/Ti8p6NdxIvUORfREYNsi7T8VwQNcUdPDSxOYT1otSGHsJnqqBKq2NY4uMBuX4nPdh9yiD
pr7r+Id/bfoCuyo3/ISstHpn9pNbsBLoj2Pv8CLKPfXONsy5o0QO2neua6VqNwXkpelnkIz1NlDV
Q1Hn+q41YPOlHpZaEMC0VZQ42Sdbs8bnKs9WMijSONBgvlsBGVbp0jxwh/UcsAM3g11fNtWXjK2b
W/fTN3C4LCV83TqTG2kemnFiu+X6wc6AaLK9EnDGlCQzydSXm5aI0HNKq6fk/ltfhMTYLkcI8fRR
MEQCrT4b1kmfGtjnWCDlloPM81OfNQyFVYtdOjamm2Jo/oe081pyW8fa9hWxijmcKudWJ7ftE5bt
bTPnzKv/HoL2pqdne2r+f05YBLAAqtWSSKz1BuNFMxXp3BlxjimFYbykZTXekQs8iJYU0IX5dBY0
47PokZPwRcYJFNA4Q6qCWIpl+tlJrKW0pCNLfAN3oimuVPsBdCes7KgohqkpbwfKxYtJU4SnZ8KG
C+xclsTjDrpbeQFGZSOcNqkD4Z071Yun8d4uUQmfOkVQKMGR2clTW3SqTfgzZp6zRKaxSaJnjPZ4
60XnuFXbmoo3p6PH5xFQoHJU2zw86FJKU4yIg5MaunNQdNU6yBTn/aIZz3A8MBgXp1CSYfYpLT7a
YVIe3w//FjmfdoElcXschtXcdjttPKPVMEhrceoW2F9g4nVMjb9tL7UuzfxNFpeA3SoVRb2p5EWV
NfdnI03RFoc5UpyWLcQ1vRrDlSDaiD40T+1qh3TBL0KEB4t7xqA1Ujge7CH6LJBi74RD1EoexOCM
LVtG/x5Y4GfLoJ/YwyEO08+zlaRYWMQ5koqpS1LzOUDNCnwQj/1yg/4n+TMp2tpVzHenaq5ar+gP
cu0ZDzDVUpJP+W2OUK3I22H5PqyXEFsp9IdlKdQO1sAsNsaYsKXv1eCkk2NYOYPUvlidFd/DbDyK
QdHV9NnWdszqsQjH9sXxTGRiHIhVYnDokn6boV+wa3q5u7UqxDPdnOTDnMjfilI3/qnZDegryYTp
zIgvXh9A+1l7fWo9CJeV1gEW0+WDg1AY+mDCfsVzcnQWVUc9zCFiYOUkTXf6aQMxWL5ybDEzFqpj
YURCPfMiey2amhn1mzDzynlUbuO7a3bKYxZI6qOeT9wb65e+s+sj8jBJMeqtj8zRpO8smu1YDxjx
QQztIPujs40UtJ9uhRT0HDpAfwGIP3y0faQ6NcVwyUUS9m7FKQwPpOHjIiydK4gAaaHJ9w2V9aST
iqtuaMYztl4RJGuqR4Jm0TYIY6ISMw96E5vCtLsPeZOXVxEg4sEAAqCdaBlIGOg3Z+yuSDIbz6JL
GUicOIq/qjKW9iecBd/t4Q6VUEdTDxUdd0JiiIMuK9axiYLvS5c4Q+9oU+mNexUtsUbOldaGNbEv
ptXEAO571tGopL9Elwj7e7o2kJifL4wocqbk5QxjRvjJRL8QTqgAJM845AXNLOdRcRnUt9+QyQvA
OZqgzgjaoKDvlsl+nrtgnaOEAmzOBwOIFFnfKL0Eyqics9xBkSSe0sKKc46mLjEuvECdbAQHL9oM
ynaxM8qv3DKU81wsc+3y5V2z0SCRzqNFl740mhUd415TH6sGFk4+geFFbTEv+HRVVvAvzRLejig1
imAxKkqN5RQs5qJG6D7JChbIgNsAWFBQQ7UhCD5PKRSYF6F+lateGTaDWac8HXsFO3hGJMTuh9U8
J6ncNSq4iki7zHMSnqzWflIiAnzMg+xZZJCitoGgE0fhbuZVL22RixIx4iw1h3LNriv4GSjaYqIY
XjJX0KgBvInUkRmTnc1tikGz/JCQI3Jlw764ip2eEIvaRUKwqHPkp4nSe9CELJFu4K42z0OL7Qhw
7yRSOyKZE1e1Bj8ybw5LuqcI+599vhGy7VTM6dPV+M1B0qd29fd4o5i0lzXet2eeY4KImOk72i43
eEDKa/uD2+AzKw4+2fCbJNnWbVD9h0pXyhPWdOigJsDfbgNGK1tbIT8tgkWfOKsykqtBv1+mi7N5
3QrxFraK5S4qSCqCWOFi4tKok31oneYh6WS98zdVnmsY1RleTsIvzs78t7KzOFsOhev4P4ffxZRm
yYjXKtGpnUQWpxWWEC3AJE2t4ou4Ny03qKa2nmXZy46/OSOL0WlAI4lz/AmynoDbfw/gDPdrxrKU
BChCzBD3RXQHskOpAhzsMsXFlTwK8F1u4texQCOKPNrNatDiH2NZfcKKbq20voIxXHqcMrQvIrKo
yA9GY/IoWiBx3pI+L+d5GIqgE46MzFkMYgDVoayDZqNYtTF8a2O3iAqIUalAwN6ZcFGiqeqoQ0c6
iruZeEFBgeCVWrI7nJri5ZYjqsu+PaL5FKQX+E4gjZBjC8+Nq0E1SNzxV4dd9V9daIW734IUVw7P
c3uOdFzuuGus0EJyXHKxttRUvxR1r1/0GGO+gCJONrUUSeHPAj/961TEqODv0Y2ug61oLpOHKg/a
1dLphMUasIF3Fl3z6BItyUD9JEfh47+3BpKUDvZrF9+SW8Tj3HY+W/r0qoTPZMUYRYcpXm9/DBST
9fZMgQ8Ho2mlDqGR4yBVA2r9DcJShnH0SfIPyEJE+DIYZjcf/h51FW5j1KgYCEUgSNAzjPQLPxBa
tUMstILVkvnPtvlVzULlUcBzc6VJdzLMzY0YEwcn/yZPAaKBNuzPABHvKe2r6ZPtrTcTR3y1/NU1
XiwbvUnwhZveDlC2iB4vb4UItKe/TJyNqr1S0Tc4Lf3zjKWtdN6m9JLoqTNtZTg4Q1sc63R8bKWJ
+6ZVt3gok49xgjNgoHjOxbK8+mLXWbnNRrwsc4TIWrRx1hq+49fcNoyndjCfEXC2PlFq9cDEjPax
g+//hkHVqhpH61OSNf0+oVIC7oAwE1ydk2J20ySKcoIjjUn9FBZkyufMQH0SvVsSmSpKRyIeKmeI
0mLUXbHP2QwGGPDWDc4ztea306Z3/HUuIZYjOmdoHfjm8PfQuZcHoH4bdbJ00HSMBDt4CDttKppL
cv3DllX3QfFL64kc0dV2mvKxslA7vXp24MKkSczLmIBuAO4FQ37ow+cqSO2V5sjZFmPEMT3JeAvv
ZnRC6w5Uv3rtTVZXA8TKt9CKQpSKcLMl4aq9aXVh7xqQqqSuaXqd1q1MBXegLjQoqXFz3w6hNvHu
Sen6jY31VIgQGPZyNkbu3irKeb8Gh/QCgl6rqihLLqd727bRwgfHir1DSOnmpPi2cQa/F+1dsOIT
y6TcIL5pvSLQUaO4bEpww1JjAzHa4FmkJXtaKGS/kHDBEUycikNYqQV7JDfYLH1iTmA52qoo7Gbt
YhR97yJFvbX8Ei1oWXHWya6/6fCQZG//C0bbKoV66xCpFl0LZFYawuC3WLSB9WMB/uAg9Oe8DMdk
xx8ui2DdEEzKdnqDy86A1Dyu9a0pb8R4ULhAIn3rxzuNO9GMxzDZJkOJA+sCBxHgDwdFvTUY72Yr
muIwxwyNn03QwC+1WektiRzAJL6prt0JvhEXgKVD9tBCoFQc0rc4deX70mEAXRmKViKjgRyqUDxF
4GFc+648zPP0SRMVoKO5U/22gVNDU/QlelycI0t6Fl1iKnzDz4keIkuUeKDGfVv60CFDvxuHptqJ
ZqOCsy5aFBhE066UVy1xg7toOU8ILusfIrdo7onSPJdGI30Iq945ifUQS0GtzEdUP+oex6qVv00n
WebNJ/2/9fyHGK+r6o8BObTR9tDgD4sPJgDArQZd/hIbXXqxowB8GGCs18r2v3UOMv4a3GWUwIuv
TUpZfNRcD1ujFjqhN6oHt2pQAM6kaq2jzfwl55PtF1HzPSjdz6WdNjetAXU92GzCQ1tNvrgwvjF3
0owHyWQXJQcWoBGMAL/Invnqgp9H4apFj8KezHfKOP0yBPqmB0r2ZlJdPBhgZPcFag+fdOMuFiwl
2drqY9odUevuX0Mfctt0oVzWPNRPygYPxKJ/NB0g2Q4SUS+R1x9rUzMPvm9WqyHu2cpWDWifRtK3
4t8pPhPiv8ume5eGjX6d/9fTZ8UIugahvF49LH2lH3lbfaAKL4vlyr+XN8aRQo8bHGf/oaXWGHaw
vOxR2YvK4dI/lxmn0W4g0SpGvUZ/AHaVbSpPzq9D7PfbMM70FyvDzk9WQ++vhAwjP0j6j7GK717u
NJ80VZfXKQ9Pj9QqQD7zFTk1ph6tI01RH3TDTVZ+q9svHuiebeiMySUpkuCC2I20tWVLfcnsgipw
UVjfvQ0yRskraic3Z0oaulM2cazRrQpILm7tOiaH6NqJMo+gqE7bEpHNJIYyBS0TyRO1cCkLfT/J
+iylucExo2Pdy7CWKLsttbZ8zCllLXFiZIkRTQxgfxXzlgqfGEkpyK0APHzq+tpbC/CFgGEkfIU2
g536fEcN2HVpluMXjvLcScQINEcRyWA0zeguuvqgqq4DSTkc8yzMVLjfHLj9ePhB5NFe0pXilmZy
2v4lhZL6WUvUdoulog8ba9Du4pDD27yqSbovkZCbu0R/bA2ngie8SzCpaYsuU8dIGe8JpMum6WKg
cKJ6L5bkpwzzEHhoXu9a9iq3uy0Z8fqKwFVyHyZd/25wq11LrnXdBH1yXwb+NVYMyhrgQBdzlrUI
U9oUuqIUjRdEFifOiPlXNqnndJKeIyontfvUb9ujVvXFPbJJuscoDz7JlvLcdqVzKp1KTVdW4UBq
qHrL3cq1/OtUBMy9ImCOrUmGUiAN243oFEGF65bGGivw7Bgj+1L7EfA9pTDcS24/w6tyrrijOdfe
wyt3o03iqoPCTT+1ctwiyr7oDqNWfBSBDsVpIBjTAn1pn72yDjDem+LioQu2hsabJGJGiJTcv9L+
JBmpvCuhtE4PKd2ntA3QBg2Tbz1yWGiCp8ndQg8CP1JPPMbMEQI8Z1rK7xE5mOCVBgzet9rgY2Dp
zaSo7Vyx7u0+2A6aDHRzo0c7XEHfzq6d4KPbGsOmcPrmKEYNVTvy2Sqem7iR740efsyyIPiIS5ey
zy0b6raBEeNPQUYlOHdW5T2UhRpd7LK3Nzo74S8tWDshyCRBdWNX7MPz5PdjK7zxyiYArhtaN/5o
fJVC763pwMIqEwNZNqJ3Y7VUW7f/NA9vjm6n8CyOA6CV3Xzde6i9wCZ/12c3U02ym+gXZ/866CWO
DyxoCpkGkM2xj/U0a5naVYly6Pv4k5WiRNMpOXLuoCOcCRPhayG2VtMZoqkw8yrf2bwbEMFBlzV7
rJCi1TJjWWX6+y5R8n3p4QPRKiSZ46exrPMjCmrZJi/d7IhzIyKZUTQ++FWq7scqD8/50NbnSM6b
fY8vOJqHiODK/CWvcojFtj203Zc8TK/YkExysh8KzDW8VWlED3kqe18wplNXJgj4l1aH3wI2mT1x
uWpVV3mYD5WsPuArN2wktdE37wYiEOBQKsinBJKjmZDLpmg73God+L25z2td7WKjworCqfpgySM2
BZFUBgdxJdE5aMk38Dj5GvA0EDQpiJqby+uqU/02d8WujSBHFeebMPBG7FhoIgg/IBaNDhyPx/EA
PGwC0yiq+w0ouMpv/dTqMnZzyw0PK4lvWgSWSXSJCcuNMNTjN9uLir1I2/ua+iNQMBsWLRKAPBeL
0+XwXlwrTKuflTurfionGSAD68ksDswviSmT9ZCM7lG3bWM/oK56NMfGugGArdgD2uXHrpYecYdy
scp29aMHGCqtuvabhHb2tAEqXlQHA8QWE6qL7LTqCXspGCaxWz+SZEeNAdHET16SIguoaz9CXAAQ
336Ky169dsJ+og2U1btmVfjp3pHVhIwCguoh6flDPf2ki9/lcDKlrBT9VfzALz/rS6wYWGJRe3oV
raVfxEYBPpJ2gPfSVXGRT0IdAF+axB/XVgGNSjQtZQwuleV9F60BFtgz7PWnOpSHa+um7bNmJOHe
gh6OsjyDrZn2T6E3j9lwodYjkM+9FGvmA8Zgm0Uf160MGJOD6ayp8csxvJDJ0a+M5FPRl/XT2H4Y
DL++RaOH2LDuBgfStvgU+yqgualvGTB54FmVRfmzr57OilQLDj6O36slmJuF7Ub9RUCXmswwcfHx
Ps+Ip3dwJgFsqkaP/5zvzvinQeCnSEBseZ5MV6LqLpmRBBtzjFZDlloo8b7kABOeDep6L16Hjakz
hvJZhPZ65EBWkJSJ7qNusYo1tuKfYsrtB8sc25NoiQMAGOXgmvxVy794kHZONXgoCBjcPY6/ARLB
ocKiVQBzzahFP0I5a6VNMEWBZVSs3gqPZCgtjDi68VToiby2EYPcowuBd5CFonCilP0dRnf9JOd6
cKotj29VJNN0Bv0hd1HDCGoAVwswTnxTR/E9Nuqq2FHd6LAv+ft7PT++iiEx01CQrI4MqIJT0Vge
mx+9UXcXUSFGtrbchraezQXmMsqiM/RaSFlTvbnMEL9S3HMWm9EjJaBNgxsaqCArdjdJ6gNZ+hsb
u6Bk4+Gpz1TjKiCzJJb8fSt0xniU1RTIXPFkSSLIvslFdevxWXRIsRytG7tC5nYad4OA55spXEXd
Ccr7VIiebkvWdChqO0XjchtHvXHVh4x7lugShxgP56lfNDx8nGfoQOnwbcq94bwcxjaHOBZq/Tkr
m6yAOkjb7EpEu/PsJOJE1zJDnDm9TCUpv3WVFpwbyy/AgSI+3oCYwhIm9T/6afIZcFjH+/yTPqVb
5VOvJ90n354YeK4XPfXlMOxaxUdcvm6Cc+20h7rQ9RUm54gNTYcY0sxNai13Vwa5Mg+IPjGaGfZw
a3AeCvBk3oiu2jHIjFGJ32e6kx6gBmGxZVTlY+bqOB131K3n0oloR2X+qx2WXXoSbasAQbVOpnjR
riaWUqG3OI1UXrEbZEooutG6nyo7R8wTPcYwbk8OFYTPfTXpkiCXfe+zUcHHDkNlSR+D+79O6ifl
x2lSQk7v8zhNcv5hUo86N1YJYY0yKRnwUpXUG5m6dZHjfyKrKWn7kE0kIgzeFeISe8Lp0DgxgG3T
iw5Lnwc8EcGistuIPrGAAUXr2BqwuotpPyn6lHSyGLUoIlRYKECk5SDOxMFLNCwbzYI7hiL/HFB6
TwbO8KtJTnFSHu4mpxfmigERsqySG0m8qnWAnUvfu1XyqkNYJK/h+f9aeFnE8jobGu1l6RHrLK+1
KKXoGGjj/V1/1LH5H/MwPBbTf1Q3J1AKXJf5/227/e9Njc1M15XNTcQ26vdB6+JHQIntKYcAu5r9
Ml0TzbpAby24k/htmmpf3jWpX8/+lx2cwl2nV9ZmMdCEynVCKDG/sZmWn9jLHLUsNo4zREKAJ2YE
RrHJkCKakRVlV5IqcJTDqARoTCWOsgqVWsVKth5uy2HstOGWWdvCyYKbCBVjonsEK7QPC8giS3yA
9aEK4JzlAicBHzPNX4bFCr2/E8st3eIsU8rfl3t3sWVJUPl3vhPhaa4shbZjHaVAe3pXnRK1KMCg
T7EImKpbS3mqiXRp6/lOsl7KWcvoXK1a2qI0FkzRWuNKW3EhMWqVa0S/3btkul/NuFNOc61tkh+l
BP5NdImSnjhMXXWFAdNcoUNAY24ugG5ow5Kl3BMv9R5GyfJf9Y7dKZV+6xwoWfAalRg7azBkjmLU
Csdi64WlvhNNnNmp/fSKsRHBykghW7LKbC1GOwhkQLD4uHrTUm3ZSeAuDMrJtAo/Vp5z47MYmhfD
UcUZueeIVqFXT+JVxQpodhKUbz2fLkg8hf+XrnUyaI2piYdtcJlPsWfiFOXCizhDizK4IAZSk8cG
MJkZXxVfM0/QiX8etKlpjE2RAsClU3YkE6lXO//Z7kqv/PdTETrPEgv8Y3u5kohRgKaskX1uSUL8
egmWuLBoW9YgYwVZrmrJ9S5RRc3a0Xv/sjSDqS8fhwgyoNrfW6Wz9+9CKDrG1WqOEUuIOVavhbix
YA0yLS2miMF3S4u+ZUDEkSn6Gmm2tlv6c5K11fwq86Qdd7aSoCEKkuYUYoR4Emf/1Pxf+t6t/J+X
8v/0MuLKd6PV8gL/8zJR0nE/+aeYP74aR81hnQ7DXcyaLzcvAw3gXy79+9g/Lff+pf4e/9uYmDpf
4bdecfX5iriIwewVHf/2mv776/5+dbGMmFpFDX4Gy9rLyNL3/lX9vtL/cP0kBvTw/h/0W/u3y/52
Kl7WP7dLdeT3ynILtqRBesqngzjrDCN53/ynEBE34clO4uyPc5eQJe7d1f641H8x991SyytdrvbH
5d/N/S+u9v++1B/fl0aSHhHoRvR8euv/+GqXgf/51Uq4qUQwFf7lP/1f/NF/fE9x9yMD9t++J8sy
y3vyT3P/P9+PPy71x6v94/uxvMrlnf/j0n8MWQbevd3LUiaaZEHkIerSYHtnrwYeIG4Du+e10VV4
j4IrV4Ad0ulP6Ji2gW4fZYmzFYGibxnt2hCuwzS6DMwrgGRlRDNA3E7LINb8c0HR9FDqWSO1h5vE
mONYUZWbQuvlq+Sl/SXKPAn5CWv4ZFPgrtNAfXUwGAY+J2sP7XRwAtO+hLGF8j0tcQigsbPpT4Z9
6oWTqlIlmfMMbwDMFumNMkeLQDGFHARVySw/LQuYUuc9IOX8bl1HG1FQi/EBdXvH+1BVirlKu7E5
F53mf6AEXFBPTs1L2Bf+B9MevqHWjKfQ1EpDxBygHT6IFjh4lAMhFIlWro1koNAMEqt68bPcOcEq
Q59gl5fFZDSFGNbpt1Pd9Up13QMf+tnbLqcilvRHhZhciGBMAK4QcLiBTjMqExvbdKW9+9GzG+1D
gpkzdaH8uZUj762vbfvk+yE+8KWGkJHL9lrrk3onRqu8b9dBJCknMar2wWtPQe1uuib4C4qaylQO
zZB4XSWg279AbPuG+JLy5MshKup+MHkhpN0XK+3XlCaCfVLigeVqffdgoWD7gAnDKWhT/ezIuRps
NQlpAaRmbktEjjDMrVK+iB6TABM559Y51zWGqNM6eTvpCJPqPmDp4VxJTH5wgUHgKiV3Ly7CQFIW
vFhkHjC5u5BssHY6pucPpqOD3avR0RtJyFh+Zr5idKYi1tglGATSNE3S0chEASqamoVvu3tg5+oG
aXnj1TSwycSgxf05iq7kfvSiFFIQwVqPjm4CCncrgtMBrgwSSsbP0WEsdmHbBzsRnI7QBxQUWnYi
WNd1bYuKgTqPAkNttorTekjCyqwsK/E2RgJkL4KzrHA2+iAre/EnaCS18FOSvINYOVadasO2uTqI
uboGNjtrDe1gSrh2GYVPxp+Xi29Tm15y8glvjolri802c0wj6dmRDCwSp25fz6+h3lOzHcfwTeuq
4GBERbwVo76M1byE+vxRjCKh9xdsG/emZ3l3dWr3Jrd9uLFsxcUAXCpfGsiaB1vrEN6ZmplWK7c0
se9SP5QvWlNWL+2QrL0wi57CUvqgAzU7Q1Mb93oWZeu21nuc6Dpsydu0O0WOmWI5lnxDCzB6qoGJ
75MJPB+rOay9YOjCHRh/dFYcQ3lrI7SRRjUpL6LZaDq2DdwS9clDxx2ylwwuaW4B8M4rKXsx5AjF
UEQQTnEEM4vvi7srst4E+qfdhrjU0SJS9UcNjO+xNRFXEn0+FONHS/baXeGh0S36xCFL0KOqI4eE
0DRXxKkFWXmK4zFCtiwlBtTSeajaVr4ETuhPDmdPo9YhbaHAuoisk9oEfJxdsye57GQcLdT+z+Ig
hgK+unOzlpMvQ4UtmQ8wKRgxTzTCwn8Gos3uz6qaD3GfUfrA9PJz1mSfkFlCqGcwcOCpsnpbe/qw
o7JQwJo5LQc1qir8q6fO2q1+jrjkqVdRg35cr2XlzWv/avw2uuLq/qkvnWRvliinjYGrgwBVNz4y
PIqtXjB8HO+h0W+CxowP8VCVeyurvUe2/sZalXL9nsXyLYV3uvHBZe/b2DyVegXNFpzEWouq8dDY
2SnWa+vRLA3rUYqAM6sjeV/Rp2Q6Upj85KwqfwgfFcXah+gMXhPe4L6L3SMakhJyeBxK3Sv2kuUl
K1QUpKtlmO2uD5tqBeqqrtHbhqMyn2YZVea8baNtjTLIpZnYLuJMxNjkiLe1nEbr1iefpAB6SDv9
IUkD+S56SDFMhia+BRqOADFQOnKPCCHq0qJPt5SI8lyKecVUEe/1bym2kLfF9t6s8RULwLxsRJ84
pKmT3jXrFV/16MGmjHVPtXWKSfiLHekvIXIItyKuy9dugoEaENKuUuWVr2jpwfSGA4RkEJtzN/Oy
R0cps0e2HfshlMyrjaQBWADkFPnSPU0CkE+5NaobK5eljT9VA8e8T4+RBwZD94NmkvtdASUst25p
m2vb87qzXYenuOjtx8Z2etgSvrp1qyD+1ErRx7qQukd/KHkrES6lClomK0WSqBil2oAi5fBF79xm
bwCWeaIG7OvypvVG87stmXfse5DfSKaKYakhY6/q/TG2SUHodZg+iz6wXddWLVBDzLkHxlGWHrSg
GC/yIOl7yiKh44PlSAzt3pRZtkEbMfhgVV21wqmuArlTXVur01alrXYUQgbrIg5yhUfg0hRnemYl
B7LSz2nRIIMu+lpjKvyZWr+JNcPaDbiSrSFUD5fBxuvbc1QcIS0l/ogn09qJpHSNoK11iApTecV7
LNx0GoIani4Zj24srTGJGk+tOb1DJW5w20KKk5XUhK+DP2WpKe+qZd//MIb6i2Y26lvmOeDt6jg4
INuS7kwAw2b/gBVq/+Dz/HXU67rHUN1XNlkeaWsT9fqrlpTuaagQrB/VC0K+iKHY+XMg69tWqsAt
DOZnvdXiizGSqXQ9bIesLE+vPSTFbdd245tUY+eg7LmTqNIqTTXnbm0iozfv4hxWrHMvDOWeSb0J
jpaW55bEhLqzAlGs75e+obTyradUykbMEgNKOMqHXkHdculDIS/fQHv8lMvslHOAWa9uHH+Pg0b5
bjjlasyaivJn56ygoqRPTYDIae/IeL2rZOKyVoLCFzk4qabppxTzztwJ9XtLNeRux9b3wVbST3Wj
eFtVb7ujXrZUD/KanzM3g9Dbpk+1ZegvZWODrQL9ZrV2fat5rEB0GzSd0QXwzaM624jR1MXN3B8L
dS91dXxVi95YtUA3Kx2JTbM9KUpd3WMEhF7GDNamGRg92CTLPvhd4W1tECGbXq7Nhx4dyb08hhku
xY6JSxsko7qvDkpXZXuryJJHH2ohYm6p9y3xzFORts1bFJfk8hK9O8ppMjzZHT+PIkIOhkfD65xX
2a8xfYFUdAiU3HtBGvhr7CCrZyXtcMNyPtzGVROeFaMyH2vb4mkTEbuvSdV9d/TOemrxhOFpEhHy
UjaLL2m+s3BIWyk4Gb5o3XD1nE75qBipshlGzbjyqc/OSCelOzsNAM77SOZ5GVZXedavk8qKvqZQ
eiZlhepuh6hxWH15zuM6I5kfNru8Vaon09dyxKZq69Pgm/ex8iEKJOZVMZPwx2hUX2F+qW+jZXub
jtLPPVTxn7cqSd6j2IaARoBOo0/xRWoiyOyaAvxMK2+oluc/Wm2Sp5eRUBsMVKry5FmRS/O7ERlb
y9KUL5nTFWsco5JH2QzDg2xYxTHP1Hjb5E20rl0+qGpj6IeJgXQPykZb10paYSXVA44AnMYjHwq1
cfmJ/2WwCTynxgO7LI9Ny2pgDSEJlEbBl/4xQmLsBfajhfxBgCBcUWdbBS2IBzUbXNT8M/vipfAc
E/5zpxRiPD+4BSjTzrujXQ1cXWG3FOJu/VBExrBzAuTjPdcs94VbeldLzZMDBu/O2cmi8Gj6vn0q
8uCHaSIbI/fSZcK6oqagIvyeF0fREv3i0E0RS1jjm1+iSGv3S9cS5ntts3WinptsZRkviZquizHp
ntKphffkF81Xh2tnNBhZ+Wq51oCBHUXTHuQz5byvo6onN7zd8jseKN66yapkL5qx1OT3WAXfauqk
2KcI0SUGqeiDGZQaF1BCXIAxRpAoDbx2UwxdvYoqzb50Qdu9tvpz34TVDwh4a25IgEmCT0pmCxUu
5COo4N3HsP6adgrYKEf7q0E920pqtK5D4yGphnvW+c7J624GxPy1HJpPme1hLkhd0F63mMtPsDfw
ysnUO59yqxjWiTfmO7xOm6OhAS/Ierv4oFoOuhcayFzRdPq03fYVe2ZftfqVxVPFowrJ4tGGWLdq
FWM4Ln3ZGH1tess6jYPbPYr+SPcfDbPMYGdwk153vXWIURi8ikG8d/9CrjcBWpsiPN9V7YcYYZBT
j9LhGofjih18+Nq1MS7t7vDqWlm6sf3qs4BGonCmINYkYSMh2uIAQI3O3Pf2ua9hSk+I6BdYS2wb
7aPiNNdCbvyzJoHWllx+e3mq6VeG2nY3K0+lJ3cwH/hOJ5+yBuVf7G6Au0xNp3G2Lk+lmX6RzCTg
aSrsh+MYeE9YWaQX3/meJWF4bkM9vfRGeVfCvLqmnmLhcarAVVfkV7l04ocmK19yE8mQzs7vY5d/
bK1BuWZGplwhvxrbUJLKdeP54aMbaU95ISvnbmqJQzjE/H12exJwKxs7M6y4JxxXHjcnQ1ExpDUy
eAuxxf8TS2LL4BtfR929xLb+q5LbwcrD+OMhdZuPTaCZuyFtej4Dsf42xBV+ioNzdo0g3RaFe9L1
qD9E7BzOmWFY+6rGQK6PyAVY1I/yxLY2XpscnNp5DLPM+QHEp5UNKIdeB+cCcuW33tbYWQMDejNh
Aq5bakx7k+uADEETV3H15quemm9SiUQXUvurNM+QyvXwC1GVZvxiufJDxQ/kk+24SEsZ3GFXqPsC
8RwKb91mI9zdjKTipDSxlWyzAqIx4ESnyeXZy1zKokHhfBw1HHHVXZoF7Q+p7bYp+09vJWVf9PgB
nrZxFoeuD8wzPtX8EIXFY98hYT7Wnb9WYZd8ixJtE7mD+skz86uJzjx7L4Tu4fy7+zG2zTdgMBCw
2/KLmVvs1BUsc4tm0J6GovwKcdQ98CynHPysWsVuG/yFw0W3aoPc2wVqwPvZFO1z35ef46AERArS
8tkdVQn9Kax/+a05wolxD3hNZTeMWPMtuBgkxKrwrskF+gD/x9iZNUeKLFn4F2HGvrwm5Coptau6
6wWrpYt93/n18xFUC11N3bF5wSKCgCQhCDzc/ZyjhtMXLSNF0dEa5++uqn+25P18z+L+MZotcExV
pl7lCPkap4qka2+2GVRs6c8iaY2/tSiqWWz7ziVBR+DBCsMXG05iFPqUtzo0lXvS+95ErRqqBuMj
bXelWiwRxfp+yyWKZMhQoyaPD1OG1SxPqFNlofxS6qO9kyOnvekQ7/Da3DdQqSn8Q94A4SgQsvNg
/BoPS5j2XCwhTufniHTyI6yXvqFZ1yIwnV2CL+vg5BZGC1N1c781GkvVDzvTIyxa7kwo/ZAfg0UP
4BTq0x3UvT3pa3I1fCVz1PxGzsVaWFredxXWbPxnHzkZzW8WneGjGV00G/LrqI7hjvetIHfEtB6y
Sv8xdH71tyzH4T5Qm/EspKwA6Zs1TGY7vQ91j7+Ah0cjOwqh694/h0gT3NcjACHI+8LvIavCYqqc
V9MxK2DvenasItv5kjkg7ps6+o4DTXfR1ervapAbde0JxmFBQyxKgoVY0gbzNi/ePjVvXTGeXDjS
oLjvo50TLnoeaoCLpp+a/biIltuZFTE00/Q8JXL2oGZV/pBEBmq7SfVN9GCFu0DfQ5tsReCJ+SHQ
AvAZCAc9+JWq4Lycq2OYO9OzX9VI1y+0ZSOqgmo2Fd8xNAGJ4j0f5uLL5ODgcqwIv5sVlF8SNYs9
Pyj1s9iry92b1LQsP6M0fkuHR9Hqq1V1TWw4hv2uIO8Dyo327LRkrYGizb0+0wCnLByawDD0H2R1
YgjySCeJD5fkS+mRCy2exKbW9OPUx8pV1HI1ag5ISJ/SEDkwxzAZiojvfVWDkySF7bfZUEk/0xTl
bIS+81Im/T1k5+03stdGF3DLcGdPgXU7T1nkBXab/G0VwUEkNqsKGCuFRCFU/DSLtwt62v/sMRsM
0SEqjAvgw1dVitQbsJOaV2hN+D2VvgAIGL5qeiTtAaCaZ+gd830ddcauBj7JYi033B4Z6+cCGsTH
CVpYXWqN585qMem15ptWGCQEqnW1z6QckDP/cjdpAH3KVC6xBWz4ugTIt0maQ9WEFwWGhOvsOM1b
aYY3pKSMjyzV27dMv8+DvHq1cHI+84YBqqDVVBP/fvan5zLnLgRm2ntqMFaIzstZuWsVqTj2dmXc
oM2cg/9EAgo0ypPYKA5UFU0MTRa2YZ+4NlBNL6jG9GDOiGOKPtVgk9cow/O1HDZMSvewnCTskW9H
wxIJhnc8liGTEDnbXcAtAqMlNmTVxRc/cf5eJTk6814q4gI4csgtl4zoS5T4SGVA2PpFtOUqmtaf
SmJvXpgf+0kFOJ/CznfqJP0VCdVGrdZvJGeI70nHNPBdJvE+BElx0BbSgnmIw7ulLxkasVuqQ3Iw
BNpjs1kEOMRKMcCiRrddsUOSVVwFmHLS6JGd1z+JkoVndy0576U/7YUx+c4Sr0gfyJiO1s6Em/Bn
luO0k/3EfIa3OztOJQu40tRRvJ0hxbDmqPi+9AVxrrMuXBQ6JCAwWqeTY65pZFx35nwP/fDAvAqr
0WBAY6UvO+r/3CGOUCP5Pu7jt9BqSSqKYu01gjvsKKpNpqqvrHfUY1UQTQcv6M2oV18kcmgfpDYs
3aJU4p/pP0ap6T8M0BOoybPsaOdIvURk5h1sS5Pf/GR+kgLomjR/eM1npoum1Xt4Xbpm72f2a1TJ
VglCMkTSXJK15C7P4/CqpWVzz7PpzlIdfO1ln5poWjYBS4VzZEdfRVMWVuUp1FEXYFzyYgblD+QK
ortEifQbNS86fJUPg9mNd5GA2gJJG+/QvKFO9sgFIl8z42U7hghnQeSGL70GUesqLQvEA5PHfJnI
luwXwEikQgKtl071bClRf1QDFIIywPsP8ZJUZ0/AiwZpyiEtYPIGJqi+lmpveUOuK0ehhDZBWezJ
FrrcQutM7B2XzvLSuV46Nw0p8moyRvdO4TcPTaCeRquB6GRhPM1GHy3YNH2MauhMGbGLZlVlXcRO
sp5Jx22IHIi97eDkl7kpYdlaDnV6ojgw1LqN32uvWS+lhzZtUhQ7eOoQL2aHOajLfWGkO1Qyma+c
zrgBa4lC5lIVc5gsBQe4uIcH0ZQFfeMloc0gtRbumQJokKzEzaPc6x4fO/W6MektTUGQatfScoaH
JEhc2QRZiqsmfxmx1R5jDelbkXWspf6b1Nrynb7kHesMQK9stPAoqqMZJRdxqDTCPJeDrt2FIIjw
Fs/JrazpsAtv9UxrZ498HOgPlt3bjkjLSgAj0GjLFlodTRxPNwYOtFdDYRKGExnfhZYhgErAs7TK
8Occ/FKsQvonBTyo5RIScW1LTqwW1HfaFAU3qUUmltGE5XNWJARJZzP42Qy/2qaE9+7fY/RszvZo
etd3cl1o5yh57H2nfmRZV7rowjTHdaYXdcUhI65ddju6NWKWzKOnNVPmyboZHUQGqtgQtINeqZF/
t4ncUtFvIOvqMC+PQ/TzC5aWqtYYvGDETl1JIhc099viJdDJPxWl6L207ZUGohJ6LONaBUvXDp19
XxqFg/UU9N9T3cKZ0KhvcQt+au6iAhParF+72sflTofRQkgPjsDgcUyGAs8QuniTEWl89g6ig+6r
E8xwuXTRrZdpkdUGBU6AQzujZZitFdFMbCI+aYVOkGnptXVtdd3exVGZHsUOePJR7UvRxSw1C/EQ
6UnYq+JG8zjtG60HlrrcV9EumqLGelpvvaga9BA79UUS3PFb68YH1ZBo1q2whSJHDy++oziuqKpW
U+wbiAxOwgjSRjSk9QkMqNhrd78yPVBelcqZH6bOeM5SqT/nTgTyOx1gHQNVUOBtRzPYfy9lrUzg
pdZuRLvYbN1ENYsTCJCavHK3HVBCpkctmtOdIMINOr+/I8C5WwVRRZvgxOVbGRH/hupYtG077BBn
m0nGvLu14bSVz0Mcfyvg9VScndza93qLd0WkoosMdZGwHgHUu6AXeRVNYqdoF6UBaAX0PcBAPtA/
vx8humRqEWq7rXe19Bbn0vr8UC/wNcG7OPppddGgi94oHUV7IvS54F4j/xs0G3mfJMri3P0Jv8B8
HNFoPXZ6MH7Ru/m4uiVJOXeDKDHu8q7Wr5bWkdVeKugYWcHtTBbZmxzO8cmZAQbqvXPAQJJvoq6w
T/k0yDdSH/yvEkto+/SnfoER3LbiWz1BNTU+YnzD2VPcSgV8SMIgsZa4hG9M/lkYJGZU6qfAVxpX
7B0kC/Y5Z7xHfMuGy4xvBeYkoPilKj4dQAg71phUxYdlzOPebRpkFrQ0jBYICun/ErLLcLnFt+In
jEiWDqnD3CL2ak6VPkRydtTLQL83CIatDKiTfhe2jXL7mwCVqkSOw63YqaZQgE9wrB3xFDRPndMC
rkqdEDY1qjA4tU9F8khgr34ULUnbLt9z2O3FPinLIKp1TKjmUlSBU/3vhhh+se/VZRFiZ8FZgP5z
c5YOSpR3IFIJkFiJD5N4q2tfiiiEBS3qXypZA2Bu9F9av9K+WMNCMJhq8T7o6FXXbYdHcdCq7+sn
Hde6DMVB1PmPa3OuafdZpU5fK5apnp851c3cIX8dVvGDXBg31W8e13ThLzBmJ78qficdK2syDzFB
4K82OpADGtPmWGqHbLpd1Q3jHnWYDmKzuM6MWweEqlfEsfNa6LAedVwACuEvglgJpShiIXq81pZ9
oqYarfb63lOQLG21f/epiqEjEQOJkFBg0iZzdMcMIc1KNxGg7Arr2tWQWi1M42IzYK3+7gGCE4lK
+H+6Rl97iIO2c4gDLAn6nvdzTImuPYwq0UMFuACAoeQixYryUkfNvPelMT/gAFFgi5iqM6khjSv2
muWYXPvefw0T+sroI74o1l7sEt3buryXeyu9X3srcNNocDVfZN8NwoWXCL3FXWuN6ckS/oXKABqr
dHJzMBYAnrZsqoXNegjt8QaDyhW1aqGwXkvLTtENP954A4j+d4+lPamibhflSOFOUWm7VVjBRi8j
tddbJAxMdv0NWrn5zghy+TQNzks3pfKdaLJAK4yeEcYOVHuxwXwzAV2p+sVhUD6iDjMBVSxlObsT
L8A8FdItFtajGP+iCcY3uEtV4j7bS/OHgwiLrO+Q6OUgebn35bHdqzmuWff/OiD05+Zp+5Xtl98P
spKiPzUVE1Cf5eVFBwl6acy+vIiqJqtITudR4xJO0BFrHjEQmynfm4w8z0A9bV+GMIngqHUL4JXZ
fuAN3FmN1p/UcVQtnJHRfJWcf9aapk/ZrT30Zxkn3CFQMy5/+aKLr7f4+BuRku2qrOZmv+8Yh6G7
9kwYooeeQqAUmU586IhtPYzjGBwYbIo7y0Q16ikLH8SOSTMeUGmNbpTJia5FRty9n6IHu4mlsyND
iBhpmMfj0tYQzVeczHF7GHjcSm0K+wK3ArG3rGgPgQyfrBdrvnyXLRCSqIhvLIwIqBy0fGcErNW9
VK6020aG9he0mt8jxjf8XTA13eqAjz0zSIkflxD4EEOw8OAm1VVsJAQo11LbqkcrAGOoTvbogsSu
r1Nu4FEJfSAyUQlRpMVyzgO8VV/bAM0cwEiQWPfS7IVjXT2rTYXMsy+Xr5KqxW6g6/WXwmAliKHb
3iVpFLphizBDTNobqR8dA1mfkHy3offEcUQwyf86IRjkDbpSvkklagpV88M3/PlBa3X5aEOUcSCl
zd7Zs97dJY71nJgAiJuxLI85LiIvbxI3DIoJzCSbJFPGgxwhei7aEJ4anzJ/fEmLWCYmhcxqBRA3
kmJyDeW2bu6x7csgtvI98g/dPrKlxKskjdWmH8XrJqydw2j1/u3ko31uOOhzybCoX8QmJYEYvs6s
uAvA/Xlyl40w8RjOW4UrZKckdXanBrn/FivZEaLVAGQjU7DvhJ7oFeh4VnrQjjutQPwxUMbi3BdT
se7VAeygwhSPmA+co04Ue2cNY7XL1FR1LSXLLwFk9Rf4pn6XtjaxIy4WcLbYbamk0pHDRHexET23
A7e2rYsoQa2fk5JoTftO7b9O2mjiaos4S1GZ/1kkCsWl2BHZtfOSPS3qoqsoiTZpagH6vgI5bo+q
E5UXpxr7s9mWL5rvqIft8qMkHN16gpeqLUhCHKUbXV0kvkhfuAxLor+2pIKbs/GzUMyS5I3Q2DlG
ILlMFu0yY7SXqrFx8m31uDGhpMjz7DyQ6oCbFwXBWiaGLeAB4qTDrMbNX8pyaiJxRI1bclAupTJd
GyL6pJdW+1oPO0jXuvhkxdh1cUHuh2vMOZgBMyhB/iItkK9PRNw6cYvFZu3ktyqPZC2LZtF/68q6
0DyNEqphSZ9np2bJU54UI8tO4gYWTK0tsEoewNAR9EXUdLntcETkqFrlWvUwaXdD1BEjWNq32y8e
pmhbH9G2e9uztYnSthHPZat+6tdFMs+8DU3/pEPLgIYF4Xwe8NZNEqNC1Duyiqb1olMyPyeXyE4F
K03ak8PKFW+b7dpFW9B19u8DRV3cma23KH065FP1wx/fjlP6motHjpCVazK+xLpmz3sxAlpLTWe3
B9fvQauBF6o1xnQvHhfO7vyyPeitKtq2J7pVJakkIW174GLP5+Mc2/HyEshUFKgFeTVyKRNibQvo
P9jUxOgYz5nUzK5oYCZqfxf1jNRmlFleph634FhcDObuS034nsG5FMUG5dnqYz2LoITuWuhIxfPZ
bteH13wtrnc3r8197/h7S/0x2Rj7fcBXe9nEy/3Qlt/5U/VPbeIIsUMctlVFGx6x36eSB4LDsjT8
6hPndn1TxTspNt0yEYiSJUA7oi5e5D/1+VMbVBI8lm3P518Qe8Rp11+YMnID6yp2ybTDC7T87e2Z
ipdYPNhPbVtVlD4d9qe2/3qq7fSfDgsdq8JlE/S7aJkjIxnNyd/Fpd4vI0jMmR/2lCyqU7gt2DVl
GUVxqKivJxFnej98It0CNbf3RlFS+2o+Nl16EievYAz1Zm0vQXe5vs/iNRVT1/ZR+NS2vclbvz+1
FcqC3BBDUXTcTiPatup2GjGkt6oorW/81vjpp7bT/OmXekWFMTB4TbUWNubla7rOfp+L4tgPjeuX
+HOr6PChlyhuncKo6ud1Ih/EHPvht0Svz2fF8srPvf9jmzSMJSlsqybLxCJmF9EmqqL0/+0njhWH
JXrqzbHanNZpdbv0dVoX1/e/iuJ5RGImF8WAVCcSeL5tN0J8asTY7hSUf7Qe8LscBAxmMYWlBNTa
GzFJiHpG2uKSQPk+xVUojXTt6za1inP9cbpdPtTbiya6fOq3vWNiRxw4EvHtSV4/8p/e40/H+pmE
F0u+rBdv5j+mUi7Oi/E+u5CHwGg3ELhQ5/Sg42ihjIr9v8baB/MgFAaGuJBtI67aCmJUxbW9SXDj
IG7GNvOL6qc2VdxFsteEcdaEobwX72wuijbp0Scd79dRGvWvE4ntsyusLVSEJOB+y1svuvtO9zKE
sKpGjf3BBl2vXjzHplek36ZmKgzQ9ZkKA1QU18G8PekGWV7J78yTGDSQ9aWeNOcT5KHvd0T84/VR
isYP9ffHSD6fVs/jeRtM6xh7t3nF6cXPbqNVlESb2Punqmj706lStdGhTfH0ZW0vLk50bZPir4Bs
WNYMlbdOt1rFCg9iAYcsXpZwST/toE/5p1usOzETiRKqER+rRZhlezNTfgWaWl2SDi8kmXnVxYdR
8+RHeBru+sqGfSckBqNIM5wJfXX68EnDKubrtn0lxadxLOJkdoeiAORKHGFH9sGP7caIktg0Btn/
Wt4eGvW+i0Hvb99oiUTmA5mKV9FRGg3FQ7eXdRBwak69fJVTsgpPDVAnGLnINUYoIYrMp6pxgJKP
1VHMOXOdYsoUIMj3PbdMjF7xZjtGx8doNk3W+V3wtwRrHRKcZbbrmsbwRBelgdsfGkQ+wOtGr/n9
dlQ8cSfFBlsI7gzrLK5SPJl1qpoQyIU1z34WbVUcOTtcLA+mMf0MQdWcOe7Tg0kHKSMm/lO84mkR
7pW4b7kQx5VH9SJek9rpTkmHi2iexxsMpQyvnIr6ZvGdL0ayx90Im/zyuLfrk8h73kNy8Q09pFeS
O6R9g2TE7LbIUJxjGXcdmmDpDirbv0fH0fZGM1UXDD19zwD4S1z8h1Xdalh/aF1fNWFub+N7aOxq
SZXAs/Bus213UbESIiNtexKv13rLlrWlGNviJJ/moPX9Fo2fDiklwrZhCT0ia/EJsSckb4Rh6ueH
QocdGnUsYoeISzHJg/7aZYPdHaaxfNR7HT8QWaLA9k/GkD0SONspcNlkgX9rxombze2jmT0UkWPt
xa8mUHouEccddOmHoGTdzQhisCwvF7RSO8MoEe5TT1LRsDxJ9bMe1tq6SF1XsatlIV5E8Z5vxsGn
Nk2sFkSftfhpv6j+dwNjPUYMA8K3Bzkp/GMTDQdQZNa6XPqv1oep1fBu581xnWg1bmP6V92GxnEb
q7mpu+QMDSfRRESd74mYU9aiaBV1URIbM5DoFKBggf04HHR1hnwDPR+9MfbbxLGawWL0vpvcamHW
56QeC/Rp8X68+yHEMBljM9h1SHuDmkk/vIDbLCpeytWecWY5PjGn4F40XCcLx5MYkSTATEANVBei
Cf+oKOlBvH7iiRNp26l9ZJ/E0Gvnfu0gfjvF6eblRT2vpqK4sk+/+6e2sHOW0Gx02/Z8md1yNOUD
WVz363RWD/0B7soHcdnibGYTFMes/e1OEWe0xkbGhRR+VcNcmfeWNBPNT48zPMli/4cvvLju9UO5
vj3iq7a+TuIfGkoTXeZns9a9tpaK0+b5yHpN9bpZyXcfDGJZRQGz1PV8HdYfhuCHorh4PckLL2i1
ztw1sMCdisziI0HOwSGNGYXiGy/Wv42KT00imh2U0QHcZXuO++dqjsxj2ugHLbewTcVospo0BHjT
Qp3efvfrRYOkqlTY5peVtXgjxA8jUzkT+CEZbxt+YmB9HqLN0D1lhe8hT3ua63BB3v3rtfpwB9c7
unz8RUncRZlE710ztujnvk9beldMXlFFTHvvlgLZSJdez74w0+MLgmFtMYmM3IxOIwkF6EcyC4s1
6FoUht6ohybhhuUcH4qzX+IkqPwIIb/opMNo6YneYgSHQcWtFfUWEvkF9baaOOL3Pkw621tfY+55
2Rio600St6YJo9YrcxV6a7GqN3AkTFVy7kHLza4eq+NBJYAtXlcta58NPSYRZv32D7gQ0Kb4+sHk
mkhf2ycd7F/4nCfTdQgE4+pVG26GiSLY8g9/36ruWzvXMOQKG1QMS3GbuapLCPf+oijgdMft/jsK
gaR4+d5tbast2y7/C3JEdfWB5Er104DPe5/iZzvn2b0YEmI0SM4081oP7jADEjqh30I2EDOS+GVz
tKJ9aMH0+OGtEcV1Uxi7VK2sU7aMGDxyzr5C/eZcQl+8GLBSLR81BTDQOOF2R3ZeX9f+hpWBpgxl
rLJlkhOPQ5TUGlZGCOvfZ9L1osS+ddAoiTzvRVE0io14aqKkEct2/X/sNrMey67wiID/jUqSui7q
7EjPSVeTyoGkUN1HfWv412dnda10bKyyU90BKkpxZ1bLTsxHekXi+kkUV0elePhrcbSb4GLo31s/
Hc7bWg/FAwwx3ax2nxaBU+tDyjqnsGgq8zP4z2wfpNMuNTPS7nAphfIvPXwZCXiepqOxPEeofUgi
EONETFvrI7bIw90lN52+uB+EDbj4UdNlky+bGRK8fRSkb6JJbPTqpkcN4Cy65+GD43DJ6WIFj8sb
abY1YhPZqzx/68Pbsb5XgYB6cX7oS/2+bzUyWyTCqpZFbkSjjK5iAnPBWAjS6qSTDw7tZrjTawaP
SaBvz2Kr20m1gnYm2YT3mm0m992saWd4Vh+CRYkrivP56EvRT5LZTC+XeslzKtiAAxKTcOZbDaH2
oHiBO9VwW73+XS1LgllwEWluFBgeuPz0End2eNI0TTqafpQBryVQUcy29tiVdcn3MiKAulRR2vkS
qUZ9UOdoh0io/zBPL7OGVl5O3t9DlpLuJDuZhRoP4bdemjghiXnOIQKy+JxMvxryph/KvjQfjJax
IqV1B3Q7gqnZjpy3BgirR9atzAwn7VY90CrwGVITOFQpAIrZTrfoVN/kLB4aGXIVFRaASJJ18hSM
qx3PDhfqRc4Y7udOO0lBHX8t9S+zFspHZH9NLxmkJyUJ4IiTwM1ojZfnpfbFDP/uQQ41iz2MghJS
AUtQE1lbAv+/miE7Qn8J1ruvf2nIyklurGDakmnpkfA5e1CaBW6VxpU3TwclUeeLbMdvUTcCasqQ
RILPXd7VcTEcTF2Pb3sF5epF0yeXTN7VwrzmQbArJybHzrQh8zfi9qggjeilcakhXBzk53xWXrge
7TKSVnBxfEKPvH+F34PAzMSWVDgJXJDhILBW83sCjCg2Q0picjWrvWsuZxCnsURvu/055yAVkGxP
X53i21gCzJmcwXqNmurNUFvwo22c3bfDSIZkONtXc5hyV4+MZr994NdlFCT4iTeDfnA7yFWtrsyv
cLm5Q8BNQPn3Rl0eqbYQVgRWmHriu93pvuNmpja5ZueM1zRUfNeHLtKzl6qsyQ+gE0pSfNSzlKEF
j+oh4a5InfaI/KhukwDLArrQkU1cKgc1h0NyRrahOuZOukvtTkEvM+lOWdlDQR+NiRd0ielZcw3M
VI52KPgG123Tgb26OHlGkhpPt9KJmbE+XTBnd5NvKMjwwOXWS/UjQhDg+OpRQ6bMhb07clXHCHet
bT46XR7fEF3xd6Tlkkkt9eARrCbBt/3ot0oMumOMoUO8tgPZtutm0k3UYouHOFUNlLait7ZPEc5u
S2NX2dk5sRJEAAILXVQUSkirl8KrXQbt46zX7WMT1/u+h5RO1LR8VG6zQTtnZZ3cJssmtaDFr6eH
uQDOozsjubjBP+SG5I/znJzqwhovY6Ls/zHgFCWhzD7Haq/dQIhfnSDb341jVbhAgkMEmA2+QURu
DpPNgLIhx/B0vxx3UjUbV6Puj6aVNed6KEgq48N3I0rbpvQjkEJasjc7tFOHcdzZkFU++NRaX9a9
2jIK+HjtlwKxIDIZ0qtjFLVb27DrGnPinJRKbjwoCIE2GllwCbXeDUpb+pEUzsVGeXSCsqOVW/8H
BPcJKQg1mJliavVjHMdHrShA6Rqd/VecRM9KgYamNAc9qnUNQT0LroEBCQsIlkt511YhVOILCb6U
l8YJDT5CVTD5uW2RBwTrJggIoxK1SlMKLmkXuHk+f61bxd+lKeCCcIC6tNKfdaMuX8DDAkp3AKGW
PMasM4O95fvaruy6r71foGaUJl+lOt7L5lhBwRHhFki6iL/t3JZx902PigjGDB9lGZ+xZJrE3KPc
PI8VxMIM0eKcZGqDTJHzFGbt/dRN7akD5OcOSBzcgnJ7qnqC0JLk7GLi/FdTkaVd1pEVC6p3oQVg
nsZrIrsGQrBtIlluYtIcaQQ+axC57T+tkrkKCz7QaaSLxb59bBc7oIFKmNDCApEgCeJkV0DgHPJd
YMVDzFNvkYRMZM0rg3DnxFB+Kp0FaGgZjOSBdjsV0l6X1HtnN1fBU6V209HJ2npnFuSyqGjhJrll
EBTn9il59kpOfQa1PMp3htdmSYsq1PiIq3XULfOu0X2YChsAPXBqRztVNUbX0Ek+a7I7S4vLt1Bq
fyjA2W586vor5i/XigZfxd+tfCazupXgnm2kgSxxsFKBGvj7JN8RFtjlkm7shRb0rP2rEd2DVOzU
EQaFunH7RGcVmJReN/Q4TLOCKTspLLeTgH1LAAL6tFJ3uqwYD0pgfnEc3bhITWU8oDb+q5fj5mCZ
OrqGiatVkX6qM7wJcfRzgJEZeYzsi1kN9cmYHjLdVg46CiQu4S9eUzKedyCOtEupzqrbyg9pWbYu
06F9m3bK96ifYIPoYpLX/CbdF3URv5qzz3qD8D9+DIWAmKKVt4qJfnWq2GfSWPFZaFNwsUBj3cqK
VCEhD9Ox0gNXmoG1ZLiFVOVpWuhsuq6+jkWlPOVjUF9Izf2VQBBRGO4I/OrYmdJVyb5VtSm/Qqw7
ncOsqDxTkYZjouB8NNrevLOWTa53j3VX3RR+qJ6bOgTVkagTOX3y97IMLGA8irbvcoLtkHbu5Doh
UE6S3I3RQANhSDGpm3XkVmjeu6kGUatW5I7Luwwi1zC/hYb5vfCD9JA4ubJ3FHs4aHF7ms2ycI1e
D8HiDSPJHm3l2dnonLO6PDY1VlkNiI+V2EmC1v0WY9V3Y3V6SM2xRRE76dALV5y9HMOQAsy6vbV4
E0+VZL62fVU9mqGEW2hUvRSYzV4aUPeaW/VLgngrX7aJ3EmdTDetTpo946C+DK2ZnIJc26t4RqXA
UPdOqj4XYz/fqIhC7VJjlB/TgDirX6i3eY3AgzFLAyMM0bu0HMKLpf6Ejli6tkbqs26U4d5I5JGv
QP8F2CyY3si+kFqOBsL7JrbLucb0pHFy4EziPIDK55c8evOHqd9pTSwfMj/Qbo0JVdZmGjLXTu7k
sHEe5v6x1MnJbYA5kFyL1wbRCa+veELzqHUHTIo0n1oI7TU00tAWPgC9ImZnoDrVh/azje1aSDhE
owZ6GVV7TXsE27t+sM+L7KVHPoHEIE7PhSZfpdqqvbSSyp2BUg5PJzhFsjvWvHYzAmieUmo3hhwa
e9J6XPD9yH7WVnQsiHp1TTECTVB+Dc6gH9Kuky6IQ02eEtlQiTbLNBur2S5zvpIg4TZ6TqQEvXsv
69EPlitmxLGoz2iFgG5Cowvr6JSgJOamRvGsNPHkZXhmLaf6His6NEKAVHZO2d9J6IXVmg9W2Ky+
pLpMEDpPb+uyse+QvLNRtkraQ9jAjYNuF+mU8lCS97SvAtLcpiC7s8cagHWtD+VlGrRXow57rkQf
gfqb5XUmx/gcThYp9EbWPCuKWT8n2L1ypsb3oqnHXoOeG/ljsbMvk+HJNyD5CXuYGpxYcoPGHnFR
caSRTfOdpNRP+tjVz+Q+aXtnCrCoHEAagZInh6KU0DRBhqIaO//MjMYPkym/5ONLN90wytcm9knq
tyvoqXh8nugs2jTFM0fNIRkUFBpEyY9aK9Vn2yiJ+rYpt9xoWgg4qjj02qD+Ppo5/Nqjk13Nqrfk
3SgHSGEU8dOHNlG00nS+aGFxETVxGC85Gk3mdIusFqGLfuiPAB3kJ1NuxyfLE2WxMYIGHt0B193W
VinmX13gx7cOOVxPVSSP0I8Or1uHoW8DL60h4NrazO7wE6l0ksd7cuBtWfYvqpP8AxFD8EQiVPDU
oYp9SMBje1ubVleA1xoS93I1jcgEq+3j4NvNVRwxF9p8xdY6iprYtM2AV3lSdcarHTyZtu2pVh49
9DV0HKqpJWcVjMtT4afaXWdO96ImNo0Bt20F6uAkqnIeT9dx5iKX/qpaBc9tB2gBBWbrKNpAE3T3
QBiOWPFLD7pNFUpKYHCLtUelZPVDo6Ngtp6DHiRgd54+oPUt2tJcqrw8k/x91f0qpc56AhBqPTld
P+7tLGoQe0dvhoz8EX0dKXwUXaIMZt6cD7Yrtyo55uTf3jY5Zq5JptuT2gwEc9A/24nO62YYFhLx
3D+VAZjrotOeBxW9ZYyA3rWW6mhl0XMZH+XB1J4T7Jlnea4DFymM7iw6DCyizvEsId699BddYE9J
fIcFbzDq58xUoyepdPKLMkF/kCZ19BQvm3JJLa31rMBTRVVs7JAVakVa5QWPWJkgKwOVBoD7XtYL
l4RC/aVEvMXNNBWLsc61F4y5YW8oKICKvdwg57RA693CmbWXIDGLu2Isf4i+SBz9D2fnlRxHsqXp
rZTxeeJ2aNHW1Q+pNSSBIl/CqCq01rGtWcJsrD/3ZBEgbhmrbWg0t3ARCSBDuPs5vxjv/Sq89iXD
V5WvZZrDCktvOznlbfxngmIDBOk6PNS+09yQ4tIfxjjM1iFE1hTjk2U8ld1DYw3JjeKw4Rc1WXiF
cM30y+Ha5gemAYGVvYev40fmiqLViw3c7/j2ehbmSGte0NNadqrY8t5W+Ly/fGTn5fYCPKm2l224
ek2HUKj7yxNkm99D8A9hcF1HuKQHcmwq17I6mlF5N/qw3cRvmWOdeZMp0U7vvHhpI5+37zRTfShb
IPGqwcasdhPtgZCX9jB63Fu90d7JJjuyMVqf7WwrT/BHuz/1xviZRZH2IJvS2DubJQ+GrLm6YwNg
Uvq1rEY2X5Za9euqiHeVXmtnz2yGe3MYUfoo9Q9MjsO9LGY3xhnGajUxYX5vKz13ORdadHsdMRUu
eQVw9ga5gG3sIEAXdlhUa5offjP6s1RMKSb1M8Rs44kvwF0pZp5czMpC4i/UtC007PZOaXGZK1rd
+zhV4d6c5/JPnKsPY65E58GLv/hCi9ljmX1yRGFXjr+oYBXfGAZ5k6oqmoeujD9MpcLXFhgzd3mO
FEdlrxQvClc51ORLspAhgrBGxWPUsmqjKma9MK1M2bn1Mh/1S9VriMnVkbdzHrouW3vKR3CK5g12
izUJWojmo60VT43p7Xk2g43jK9XCQdihz7V7x0Wgov3SpFg6Dah0IQ7tEP4I3bu8R/zF9IwSaejA
26nPeQNwOFBXE6bJD/zpm1qzo9uC9+Oc6PcAPKcV5FuPraM3nq250tbJZKEUMsdLNzSSj30y2Juh
jgk3FDnpV8tZ46qsYeJIzLUdQ/NowBU16ujb0OnqISidL26THOfCi9b6PMOg0av0ObC3qquztsMs
qyAKvPTiSn1SU0fZhHHkkPPNkps2Ur7CeERNpopQ+nPAWIZfeDb0p8Ifb82uem9q2fRYNKmCl2L1
uRwzdZ8IEwj2k7hs4iK515wWyTKk0ViMdvoiTpL4NocyBmZb9T95w8G3baQe+jS7FhrGwZUyoisW
lfNCLqdTo86xxyBdGI3z42Cia+hg/pqMeXzBcydmhWjna63Vms0OkdHoq4O4x1ItI/smRyRDJIBt
lm3lV2MKx6dmcu4Tywq+aln8lFsu9lIZ+l9QS8g8mFV41KrRPzh9ne5qcywvSLUXZFCQ4WQdGjxo
mZUvIwDAHzxHee/05fynhvCMI5yPcj8l7Yw2Ae7u02KIy/S9W03mao7CZoeSgLaw2BpgyFo19QHp
QZZmgYopSVLiKRj6/W3Xd+1j69vt4yQoYnbW38taqudsSUN1PsrqqGvlutTLbiOrA+Zh+xSGwKJr
8+4xscWEBn/05dOqXNkkumPdyvFa5NhY1FolWn38KMtMsk04xONaVj34o0f8Ndg7it6wZuq3rAnt
ImqywGfs4poDITTRxPgWjgAC9bJqtwOUPDDtK1nFCmc+BUTwv3+ak5liBpN98vezSud5tnP9LH93
f7DjVU/y/Tpiymp24d5ElEL8qIL54pJa+XtZa/spWIVmki6CyQ9vepzVbgAtJIssbnOiDrTJIu59
baVNAZCP2lZWE2x6fA3V4AZzYDT3UVC9UVQlPziVefumXVZDmKhWP0+nviVIsJBtQd+yUgHYvpHn
D+R+wNh78brrK+8yjZW6rUfijo3hcEPLRlngLbfoVR7slyYChN6lAFC/bMfYuX6A7JUdBsT4fZr2
f+BKf1HrsmdjpRcGGfTQvrTh9Di56rx/1TbBUdqwo0VwQAzJ9dq+aE3IKQ7gBod19+laZXeCU1E2
hDsx/ZAEaqwlsI6K3Zc4x2iK/kI8X1ZkgfgPnUiSYDA3tSRcZF126dOUHSMYSXqm2xdTFNePAlyc
LQZdc7aysUOfD35602/iKp0vKN3qB9hqWJxSk016re+C3ppvx3DaQ7Gs0NkZzPdQ9lkHdeq1hp3f
llWff9eGnvk+seJNNdvFvRxZa9l6Tsf5WoumatVEs3etlSBxcasqHuRInMAX9VxPD5FfWu87nY2j
2XnXvrT+qvtsTmfPco/IAZXvy0zbOOGo3aWDW7xX4GJ3SdzcyD4kSNEowzv7XKdltjET0g2mW98X
eP321iLSwSkatgu2U0ka0gAkqNPAWUV9+RDPuNo14Wzcg2lnxxCrIvQ51TukKvIlev/c/9x6KZu7
nd4TV5l6LVgYLkZHRllUe6+bmAIN1b6FgaSdrLE5G4I/nUxucBhGtDtlVSsKHVkZm8WaBcwjxlxw
RKhmibKiuwqBjm4TZMy2yvSxjuvoS8D6b4lOWXProSy4gM+fIELolFseoCe3QVOwUOJ8XWpzt8wz
QW7J82MJXxy1JbRB4odK66wv3B97NlXW+94kphDAjw3TRHkG4A/PD6/SeezyiJjytIgvru6awaLH
IbJ2dfVboihnzzfqL5kX/1FJGbIJ36wmw66PwKqxwxjrC+Yl91agR6gOVwkYAS25CQzfOHslN7Zo
ikUhj1w1NrYQQeKFD9MLVSX/AQbXQhkbb4ub9fw4Fu1t71XFp5hcIoyYTFsYiCstnVRpUdPT2pOu
185qNhxEi51qAjWoRETn62fH9m4yf2tnSQ0ihiLCVApu0qrIFQXTLSNfhn32kE6QXYoS+/HU7Dad
5pbrjHffMuiHYafmgbMs7VhHOKSoN/WIae2Q++H7vE+0na1D37enPsEso9qmWRetbWNflkP9iLAU
c0yHaCUSq3ey1nr+U6eM7cV27PT9FCELBRsJwraoJkrYLU1tnPbjRASyDXh7Dqn67Ce9sc3nrHuv
I+axbgzbAhs52A8JkroEO8SOuQaj3t9lkZ4+6mMQbQOnT9d22mze/fYf//1fX8b/DL4VaLNOQZH/
lncCG5S3ze/vDPPdb+W1ef/193cWq3gTJqpjYC7paKqji/4vn+6jPGC09n/IM8O1iMNo1znTc6ra
ByllWs2qyzeoj/6CyaXANFfUxyDMT2KMHhUfAmtmXisr7S7gxb8qslm9Hsm2wsx8YBT0hvjtcSVx
HZXjECtEExiu81VtZxIaOyX6t2zNrGwn9XVkweKBRUfW3MsRjWsv5B/+Hz/95Y38Jr4U5cScB4P2
5+p/b78Vl0/Zt+a/xFk/Rr0Z9Fhk/P/lkHP0pS6a4s/27aifPpef/v23W31qP/1UQb4qaqe77ls9
3X/j+W//uoJi5P+287dv8lMep/Lb7+++EHpvxacFUZG/+94lrrhnvLpBxMd/7xNfxO/vtvX/+7/Q
x4q3Z3z71LS/v4Pc9y+TG0b3XNWzHNXQ9He/Dd9kl6P/ixeTqrkwEh1dty373W9Ajtrw93eu8S/L
MRzVsVwiprap0tXAlqXL8v6F6LTmCllR1zQc691ff/n3e/d6yf7+Xva8n+9lJjbbU1XxQcTCdc1+
cy8Xdjt5qhUjRDR/SHH9Ok6lUR5hOLEdUwBT5lWVlwvZKAt1igx3KQ/DvCuPL+fItkGc/TJaHpU2
lt5NO5zyvi93hToGULXyCTFCxDSO18OGR+EY5xM+gkE1ra9VpVSPjkIglNcq3a8OryelNnqFgyXw
s1UVb+wUXTlXiN3KwrKwzb3WM/QK0ZIimYEoynRETlctDpoQw1UiLNx5FIaVPKdqjanAC1vT93po
795+TpsPFj9stD/YwE54XUfFauL3XfZCTjmyWVKTUD/Imiz0liwh+RHRW5ZdC4QURWZFrL3FQGmD
VdYuHXKMVUWbru0IOZYTuUUddX61P6sBZpjdHJcffTNGYCICZxG49tFhBl5BgS8+oiHz0YHDfd+6
fb0dFR99o6TPjsoQu4cUuFyUZUfZkoDCOLy62//mdcjN/G/3kGNajsbto2oEl9++Dx38nBu2k9rZ
TkAZZYbfHhJRNJ1ukBEO9fZQsu4/yB5ZlUcEoKaVh17fgqegPMhCh7B6SJOAmLasvzqUda8obTKY
UbvOAmKgVrLhrZzeyKIbtPSmQFwOZUR3P+iWe3DbLrGWcUR2NnC2nkV8Ow+Qygkm3F6zbu+OqvUR
2PJCizT1j3oakl2TqhaQPjt/b+vzJh66T1ObmFuY1BBXM9dHAidzT5bbuyeQiO7ppSrbADZYSBXo
z7L20vkyVrF0Av1+hLRrXENryCY43d100JG/PqiWz0P3Ute6IQPbKPqvXXKU36Ax3ZftX0MN0f9y
kjx6NabF42rPzgCKlG3eNE2fndPGXfHUmzdtniDa1NlYXcezS7RvcIn7oXW9SEdygtM8fLMBw9y1
JbtrMjLovI22fXwpMiBDr6qOw/IlmoDLySHDbJC9DyFf22Y/W+Rs2485WyAe1t4/tLHpk3aj0Al2
LH0H+LNNimQNmT65C6eUGS/opjvL7NwVkqHKdUL7aT57PZObvHtfz+S65hqmbvNyRovFsCzX/Xkm
70fV8UfLSPHN5XG0h6DZWol/rHtzbTuJSVQz/hgM5fSQ4OiwK4cghdbjixCwshoG41MlLEKsPie6
0YjDGWXX3ex3X69taKE6Ua2RLbgjx1w/qEaOgzFhhaVva4Al5iHsMbJNOARsqK1zvR8XSGLcV3Xa
no1gDJ8wuv+jSbNLboItRUG6DbaIfQfnKCMITcoaHXhq3KC/fqgt52++GZY3zAsAPnis38wLxoS2
1uim6Vks9X1PCU/AomojyVvcQkWZOBqufbVS4i0q6vIw6I3nJEnqbWCUCYjAaFg6WP8tzAkeQBV3
n5MI6c1xUr+OKBw/jkpzREIE4azZ8G6Tvlqm3qQcMqVUDoDjfVA24nA0HNLu8rDBipw0lxh1PXw1
APPnAYr6uKjHmTWw29YXBOORRdaHVluMemwt58g6dojGbTzX6W7QLrAtFFmC93lAIBgJ1oTISrMA
JYQga5ko3w+lQKtWIuoAXy5alKC79r/+uj31zddtqjqoIN0yXNW0+Mbf3Ig+QG+d9KSYEgYTcI4O
K+BHUarK9+pYoNa+eKnLMb1sfDP8OlI2Gpa9iUYNVZ0fnyiP3nzM1BXG9Yc2/LKvf0pZAyJQWwMW
kdhsNG1SEyar4rXZ9SpG9Z2VnAat5L2qZVl/aOpsaSHGkqxkTzy59FjQUr8PGlEs3zvAaK9t8mxR
mIDovp/z0sMGICIfbN+E8mMc+TFitBIrHmHLMhJ2EjOzuY6LDKGg+SDrtmiUVR5JHCQ1kEd9O7fv
9RSaiNUeWcTjbmugk0yMNLL2rjbnK/TS9Wd5JNu6cn5ydXbZfTTddBBNqjb2TnUxmDtVKPaJmiIm
AXnURACC/+G+eDu1cl+4TK6ap9u6YaieeIG92mqMsNUh8iAAOZDlWCGVqN+yH9PIIDfJziF7TaiS
NjybybGD81qq+YzmBQAOiKcektWZVZUXONHOKURxKRG11rcSHGbFYWHiGtiwpsn7AI/bRMcOpgj+
zETOtqsIYcojYsaetUTrjEfz554eUVLMCOBRoPw677UMC17AJJm6Qu95WHju4JrLGsumQz3ZzsHu
WI8ACGRQXzx7OIbg0zZ7R8UuvSPqPf5C12N1JasvRT2634e8tLF28I51tJ87ZIZQtrFK0raV7eJL
4I6ntDByfiVx2E5Iem5KZPpGoDe8wo0gPFiiJ1ebZFtq5sd69GOoDNWzhZDtMYH/jPZ1gNniS32c
qu89L20xsZalY3lEXV1M5yctK2SGzcPRCek0ZG360e83qPtjYG7q+xI/BwBPFWnnX98kmvXm7cFW
FHdk0/Bs3bJU/d82pIoVe1kdAZwcU64775gSE4USl5y2IB/aO0gBzOs4swvQENEEFAgoVDPm5TPS
MsHWdcg3h33Izj0porXppw1YoOI5CgIAqCxWMab4q82rC3Mf6kNzI5ticZTb6XPkpQr78f7aJ5t/
nCM/Z2h5zcumH+2O+KyXoT/abWOAfCN+InKj0y5VIAOwC2ihp7eAUdSsuHeRPbjHBX5cwbVONrIq
OyxHeF8a3gncbn5fovCAs7lKjo+aHEWABvckdJuXLx+Egj8qalmQ7eUQP08exaZtq3pJdZRFHwCW
aUXRJX2wzAYLvTvR28TgPIg3hdFe1kkIzmB6inVoquGD6QJlJ2yp7SejoDpnxomQ6BMZNm4W4OVo
BXEX7eVgMHTKRgfDuvAbVJPcKFLueDT9O6tDUo1IFqk/0RZj7XOHrES1MJPK2suq7Bg6KGlJVt/I
s2DIJDzf5s5xqnQz9Fm5kupyHbifUzmy8pPqrT+qslPq+qWucR0RWHEfLiEpXKuF0FeWw2STO+s3
UohuzKNTjfkLc5ewJR+F/IxWkIizwFlxOwoNpGtXg/DLtUs21nk5FlvZ2Awz6t/zxzSeAFugle4f
re4umG0tP/QdioO/fmSctws/y9ZY2ti6i+A90CdTPFGv3quAlsiQ+Iaz72yIDdMq7cJ6PSHisi0A
HpMyNTpjMbrKaSyTYNkU86U1HO9pJmp4BJRDiEdUUUzutgBQp/W1N69yQRCo9qOHrGTk4cBW1IRZ
5yo8sAjJL7KmdPhWaV75JGtjUhCwscpgrZcYzMg2WRAOWE9FMf1l2xys6jrzsN7puSgYQ/xNTYos
Sh9nYRyhjt6tOhirfpq9pywg8+mEnxHZDshEDfnRDRLtTnOBPkrFYFcdvqZDq9zjb/AYckntoS3P
yPltvdkab2UB4GxC7Hn+4PiI6r20kx3BXWIAFmQroG1/fa0MnVjHT6t0wiauZnmujS4rz+7b/WVr
KHOtq9q8B8yJiounZ6cicFmTyEP4gxyyMM5PKCr56xJlnAUa7Tle6xRvh7uxTmS3wsP3hLYM9Kgg
DDdvB8kz5Wf0ZuWwbyL1MIutuzkT2gXCe9Lkzl62ySIbIkwZ5KEdRs0pNBtjF5XZ6WWIbDdezpP1
6xniU+GbXgfnc92clKxHgbg01rHfNJcsJ+q5SGuPFUrP9CSrsse2veQ8pX/KSlUazaURhawqqWfu
wdrdGhikXJteOnGTwOxtHIAm/jjh5XziLRqUMiBCsld2yM+U1UknM2E5bONkR4EIyQIqRX8okMgj
L1y7u7kc+ucpcj8UfendANN13gf5n7LV0bv6TPJ0wIKJQVHmhdty7tB5FdXabIGzJjleUr3pHrJB
d271EeDwXJOz6tkPKuw9egeyeYEvnOiWY0qAZGQvw4ONo9HZTftuJv+FOYUy6DhLiarsab3JOYOz
cs5zi0RWFKDBCq5y7eeeepKFK46cAVnVldV1ZAIyFz09jSQ8WRkSx351ztWiPs9sBmBDZchSkvsm
Wi56ZNEWbIAX8nCcNBs+jPPx2jYZTr3DZyFYpJAz7nSM/WYt1B8RYNMeeytauSKbKWulXcXwxtUO
eXAhXKdU2Yr0YrCTVYjwzVZrGxX2A71698GvhvTGhNdgacZw5Ekh+lzWJtGIudMWodC27lVFNLbg
ecWYTGvyW9nxalwXXZTMq29D4ESg57phYQtDIEIM6Q4XgHAtq14fwsBgL7OTVc3gq8ws0zzLKiGx
laZiO+QNKAimYkUli0ougRAui45K+Ih0A4usSB/uDWLR81OU8sJLrbTbR5VmHUmUIywWdZazGOB6
oAKtfo7Dudn1uVPfdHjWXwuyTQn6yTdvmh30hcZKv4w/jx7LZ71ipy7PT4cBiEzbHl7E8GPtgKcT
EqjmgBGR1MeXnUHeTau6sBzB83K+d6Oewm3FKeacp2c57nuTGIMP2V1Y85aykHSeLXu4FoFNFZQ6
hj48t3pkgHJpg300w17eG65nHWOmpHCValAZ9HK+rbtmWjQgeO9loY4NOpX1MO9l1R/M6gYHiE1T
tSqGgbiirbsKZf7CIrW5HAN7U9X6uDednsxm8hi1pv8t79pvFqCVJ7DB9Rp/oujsx1p+jGt32uhW
MT8ULuC8JF8ach0mil6s4DTbEGZmqb+WHVw8Nu+ieOmQbbJXdpgFEdaXM4ocLJbnIYT+CZtHoHKN
jdRaloYWNJ1BZ9Eexe42VbGtz8NPETa8J+m+qrJavHi2t2pUHLjMwihBuYuQi2ibq8I+Fui5GSs5
WLR1YpysSRNYeX6YAN/7h9lJ7MxfJYMMx3SZn3QDQhUBUEL9P68kSsuI2DnrvXBjmzcWq6Kj86PA
LPHcAfE5ZAGAzC4bwAk4wU3TzvMyS1P7PpsdvBDsMFkUtgHivx2BJSXRkxIyM42wGxu4av1w6lIn
XekK8RJyh4hgEdc6ebBzV0rmbgZ/8LeecIokVPw1GZ0bH4/7nWv3450sguDTMJflbTmzLcpZQO9+
/SW8DV/wJXieo6qWrms687f5JlqE2OKAuw6JQaMpU2VVu3O+nERwKxQgexU9z0WeE1OIC3MmzJYZ
mJmo3Hdqd+7LnCnDHrcglciShYZ9GB33XDuZse3dZDp6RsTsQmJy22Uo61mzu1Z6O10Yow96Lm4H
qL05ZABBY7KL5H0yevjq6MG3wPaH7VgW3imt1A9D3KVrDAz7+9htykUxYbTiNO69phHQx3XGIXVx
Urvc3DVQSXCQOfZBjT2vN92buaLfWLri7p00/yOMK+NGz7X33tiMh8aBQ6SZGJOqY3pKwxbFh7HU
b8oQxFwf2B+l5uZVplNodfoEOZZpgEmaztpukTe+8hz2OGzqTIMH4Wz1h9ngf9OxawMNVN/OyfRB
NkNd0pAprty1PIlY3LRQG308Z5OSPyfdNrMH5bmDKrJhFbXrSwusaTULC5hFaij6hzR1nHVu1vE/
7D/frs/YPFnYU5kkuQzDZDktckyvFtOOmzZF40/tZorVbDO4znScfhR2jgLMHHswBXT0OmK9iZfE
Beu1LfYF+ujk5wLDGFtxji+FHjpcutH7UkIIO/oa+fLc8J/aZOLrTcHYzL4SXFxDCy61ifrFr29n
Gdx8/Uy7Nk+0S3BYd9hUEx/7+Q9qUwMs/BB2mxoEwMIH4n2WRRgFYPED2BncaPZGto1JF2AEbK+x
8sofEJDFFjrs/E1djdmD0YeAe8topzZe9kD0Y4Ac1Cd7t4qnJchIbxVFnnN+szARJnBM0KgVQJbS
Fp1rRue0/zpHk3vhjehe5FHnRwouDIA2ZFUWOVTypTMheTHLU8N4tsGCQVNVBiu8DF8aMwZ7C2T5
lhnLPXJJgrvB64qNLwgFYBarBxM7K/wgC+y5ekCfRsFqG1OrZCUPZdF7ZrzEemh61SZiE9hP5tgF
//pqOG9C0dxeBEVxNuYFZkM2cN5cDV+Ph2QwSOPPturdOOl9PGXJKUu8+FqUHqoQuDmBRgma4K5v
IXE55QhljD9OnVK032csXWzFtGEaNKzLTXfSkGld5aHjP+mD6SIWj45sU9k80H40rMPSP6oxOqNq
JnRfXOyiDFypp3iljB5EyREDDBxgncc4DqZt2LIY8txK2wUN2k+leNcXpePsQq393AaKAfFMtMnC
ql0Yf113kjVFQ8IggU3Njg5iShA3OKclun5OlbJfQwmKlxGb5tOM0+Y4Ix8MDcsH4TVAotDM6Zxn
YEEymAZQYwoWuGz30E6NTkPVd/fQc9Y5mFcg/QlpiazV1zUCzgs4c8Wmn8CgFlBBZpGhgyrf9uo2
gQk4r9C6YYUzKR9+fSH/5rEicQpoE14mCW3LExf61XsC9q45eEVTbwK32sYiggc1C1RTIwJ8st5m
db3lPfNY9XG5G5L4iNJtLYxwnergvByGelwfZGPp5qBkk3paKXFYHQrBH5VHsmgUz9n47nwOQpuU
4rVDyKF4JKIns9yGdgmcq2aqncSiZnbd8ab2s56ILlqmSAucZDFqTnYaCvgAmEMd0wkyum5/HiHF
t3gV1T2WbirAGSwbTrJq1/DIJ3itmpsdX4rZN1pkBkzSP4pTLHwDuQwPaKsjGMKVrsEqa318rbng
g54VpzLVZngEsCF/fSWctwFDHinChEzYLu85F9H0n6+ECeEC/miA99kIOqkLZjZflp+vyi5UV5bi
Bne+4fasbC19F3l2c1amEFlVG2R02acXpcGivAnCam3PZI8WsrEO0xQp49pexUNvLYEVoSJpQYRQ
CTretF7TLBreue9Z21nliTwp8u9wJoVhjL3pXUzsW1E4mVZeRAilC4ozbNLinM3BdMx1p8JCJl1p
zOqPOiIGj4YTHcDyBIuwA13binB1IWLUnQxKz2qISZxkH8lWmOIsJezoGAofBxOantvk2qmMrO/W
Dh7Yr0Osjc+1TmLsquc8tqTY4QXzRhBnvQz+cT5qO1j5sTnYTlZb3Gaxev71tfq3tRXXylJBgXC9
LJNI75sFJgDCLtZxM90oKGovbI9tuzaZw2NXzMFeqZDSn0U1DoJz4bo7ubXlVaGvlSmADIbiVRda
5mF0Q+ugGxU0SGamw+h9YGXrfa5LBL61RHmw00jZyVysLLIwFIm3zNxENns4cA/evWGZ3hGxgc+h
Gu2bCaE6Y0aYdyxZlQuARpIbG1aK9ZPFZWFB065SRZl3dk/+wg2VZo2Den/wnPR1kSd4vCxeGuUY
v432AO7mbSTWj6NMk4pCVl/akmxwwCz+GPPSnbbJn2FTQmQaccmKR+Y0uy1afAWidtlksEB0U0uW
Xav1Bc6iKy3hNnCiJF8VBGjXbhir+xbDeux1vPqOQLW/IVIGQ9Jmpafhkbl31Ny/IHzzBzvWfMnC
xEE43NXu7URoyOQff30XaPbfPLJsMEzPAfXj2PrbTFBXT+mEwki3yWKcYJwInYXWIaK3ruASZpba
wDIEBz6xUUEoYQ7B0HQE/fvqi1wjF25Ub2I3emxsbThoUK557cWYejbTfRGDxRXs+8jrwgPe7bV4
i8oi0otu41TJB3a946Ut+QqTUevOuTcTY5kz3l3icg4qGMd22ZlQmiOwd4veHudTkhXfC1nNjOG2
n+dsFzYDJGk7azB8INCgRNHWHnOsbYY0vR819FYSFWPhSTFgLmpesk5n/XPrqeOaIEylz/FpRC6s
LQdvH7AqFfJP67lxdlwIMDu8wUDr2gdb7CfaQQsOwazh+1S7S9SS+4ORganxrWirk96Dn+mqKwwt
siWRtG499lEtdKEeobYXR/QFYRCCLT1d2wn/bjXg2CgqxvWqi8TiTNwfWqSAOapRf0vaMUP1gQCe
18FxzA212dpFhYmuqgs3UMxUWxjPyJ6W41nLA/3Ug1Gsig7nQ78OMdrp91ng+Qfwls2mJzizcIVI
Eb9gzpVBr0bzJns3syLBqKU+mknQlovaaetjIuqYCBj7uo3Y/TsNRhHKR6jmJfag1GrU/FelgnhJ
gN7bUmH1s1W4yscB3s5iaAjmL+OmfiDQ0p6BBNQPM+4xWyuNceWZiQYv3eFBTRDVGIPqIbCjbNmG
zbz3jH7aVKxjcEfAAkUUEfuUg6x6A26RWHCdJyP9NNa6dskTB5h++ETKEd2OOYQTWsfzCcjldGJZ
7xyxM5lDiFULLch0lggURewr/7CsNCzmuJ8X+cx8lsM/CtaVb1LuxKiUunSx0rKbqflSmvP9BNrn
oIqiFnAlWQ1wHu87Y580wakZq7U6IYaPhMG0ADyBh2dLdq/QU+8cil3r6PTeWVa1uQ2PimNsel01
jtB3VjoZ503hwBQZ27xeV7FFAl2N58fIGR/CbvZ20WxFp4SlNoFRtvulCrXW/YeMsqH93Z/tWqAN
AXQDOgDb+HoRhulhkPU9dGEkUXsc88zhwcc47RQ79TfT7AmhwmgD/LKNTSH7BPH0IAtHHM0KSomq
/gyAeDibYgMXpupnzWf94AbzdMj9XsPQW3dxxe5Q3Bi5aZkWD61YSWlJmp9w9f4Ua1GMCxlpW5m7
DcjO/sNfab5JGYg9g+uQNlAdhEpNyxYX/9VS00EHy9f5HZCS0ZStkZrRxRJFNfXOdqiY9wSffEpC
oi89D6qsaoG7yArXuJRFrS4N3QuO6C5Nyw7X4kHH5yEODAVvIo1viUTA3sOeb1E0GA/JgqT70TJL
l1UITWWHZw6+PfDH0yp7HiC7R3XrXYzO0xd+Tco8nCvsidmKXGaMaqMNy+5PLZH9p7BxUTrp4WQm
UQCnr+RH1/gQXcIKHAWidr+eW/7uliCponFDQPZQAar+/GUVRhqYiju0Gwil4U2WB+W10P2UkBSh
l03euf0BynuzqD1Q+DTrBcGEMg/sozqa6sIVBoQIlPir0ehdmFeJe0snYKHmBIzJ30aGVmF5EdS3
MdFIQE5cFdMqlqXa/eHGf8inv0swrDLwa16i1vLrv/Et0kvcEJ4FAlfEKFTu/DcRKihTINvcsiXV
48G8NbrSIipZDUtAisg0odR9kkUcgP1n91tuXtpwdNKWqgUbIRiy9GiMnrbm9mOyJTN5tjSCWxUB
qT7yt1V2AbWG/0hk1zpua150LkfUlNto3vjRWJ7ItXvwTUZtnRZVf8Hrs8K+VFieBQOKMTYe1aPT
Ib1meyWyUm0HqcLW34dBuitw5ghMH4dn3/r/eF48my/ZtIjfqHxBb26BJOnyccI2dhz4JlC20XEH
0RKUElCsGBztZlYqkgreiGqF0O+xxlbftX72nKCrpS6MrMNtBgr6Kq9m1DxJxRC0ybDGSXvrELnJ
qlFc8y4rnezRGr8Ucek8jGBxhnBiLVJNKHBCzu8i7X2TBONRcUPURTVl74fNuppSwPC5W4Ix6TW0
FccPcWWRC2//h7Lz2m4bydbwE2EtoJBvmSkG5eQbLFtuI+eMpz8fih7JVnu651x0NSpSpEmgau8/
JG+Glm363DH+Qhr2XIrI+lLYCLg1yKeRIFwkxr+EuvQ/xCJc2+SuKQzDIof86acS1fjIZEFfbxys
XRba/PcbhjFcqfObkFeyDSQEnP+wd9dtfGX5bjQTNo/s7d3V9eTPm7N4mnYZlIiDY2EXwAHi4iKW
OWffd5QrXS3FYYLPtesT46qYMZbFGCRbI88ezImTpWYSdrThPiSVPS0npdgJx52uq9zhK25Bxm88
zvz//CMSf3/3YMVdlSivS+Cdbejv35KpyNSiMonEdL5wF8mY2hu7Hs0ldiXXuJP194VX3gZxzBbI
EPke2mJwpejqdz6clswlym5lMxhHo3aUfZ8Ps4pgcA7CJDgXJDnRHfgBT808ZnXb7eAyONi9YdU6
Jb26toZUOTvmVG3++T3JJ8Hv2wBX1XRCfTwnBOiZT9sA0i5hJaYCcQ+/NtBrc+DVainQMVM/1jlm
OzlCyAOxtmNTY+/SzgRaWbjJgKKYGewB8QfLNlWGG1KU401Vh+KkADmOZsGi0T1+FE5rrsl5tUvR
aQBLjr0et4co8Icjmj4wteXlqBbDsZ+Lqa+20RBi7OJyCGpN/YQvm3+cwSdpHyVXXdGWqMm1J5Po
1A4F7vZQJ7W9agWKMFZl5CSMNlmBHJWW2+XaJdK1yDO9O2g1aSyv6ee3OizqGV6oeHa6qjVd2Qep
HpwxLVp7cUn2KtBwLhLAzy9F1QZvmjrE/3J/1udtx+d/BkFkB5Sj4/C/T/8MLSD4QuHnvon5uIZV
nAJ7rirFuy6wTt13b2KCYWhXyhkmoXIGz+tdKa1zJH6lH4J2OHWgl/cTD/u9bY7fJkI1R1kM71dY
WFSLUi3ttYkJ0dXkE9FU2ujYz0VUjQ9ZpkcnNR3bU2hXCItl2pZ/XqRU8vL2X750f3i3IOXhDtns
T2B+fLqNGGlgtyhYVht0IDQkv6G8tRgDAiZ04o1/GPH/dsF0/Rj94HbMtmYKBCcq+xX0/vZKmRR9
H1XtLqiCgUTJvlfy9IwQdrdByCHfA6Rbe12OaGRqtVvAYwTX+uHZjhISYiX+oiRqquXUde7W1dEU
g2wLVrdTY872FKS6mqVeJiMOegrAw7loO8Pd2Ln94IacJmSR+2NxcoryNE4jyss6Lux634zX+jhu
0q6K7/yCO3bvdDiB14i2k/JY5fOZwXL7ZmVl05MmMgWzubzgqCm6Pfo94PCtHD+sAkWArCRQHXtR
8S/fNOPvG2ACbvr8oZOnIkMtfr+JFWgHsun1MIzqxY4YfHBQJ7PfBbBUxtxNUDrVSEZZEbd3pCAa
2+muQ12H/OZssDdLn7EKLlcljvMAJ+yvhZ7r8/aWtFqnnpQJwgOim+TkoAS7Zgm3wRvXvqKO+Ibe
qKGH2XPj7vVRi1CTadOF1artFbDwZdnl+s5UBjy+moWtmy7gH4AqepLy0SgGAo1WtuuG4O3//1Wc
MYM2CVqND+VzXEE0cVcURVptDIuskVm/ZFXafo0NFBgUMcZXieoc8UmNrjUv0ZbW4Dhbx3Wie6vu
2mNVuxh2Z7sSgikUgTLY2akETlrWsXY5T08oCULRURcl8uyP5jQg/pS6/mpQsezOxm8NiZid3AYA
pEvQwNqO4ahf2XAFXYgYFudkmJm5iw+gHic3Y99qnCTB0kGMqbdlHa2LOunxBRBkyubdZT/qX7ye
pLeMd3Vz0KscYtwjB+UUFuh2kYhX1oEGKdUtFbFShDZu855IeVqZcJ7s0bmrLM+5m1CaI97GgUEc
unGsTnmYFP+y7TLnXeenu55JzlgDgTbf9z5vu1xEMAisKeVGBAWpzSG9s/3qezqYCY6eBXfrACs6
o3eqk6GF6h5G4KGCnbmrbdNYEN8Jb1AAfEjL6AiKZluU0HoTAFQ79Ff6XRijyJA75YvZmPGK5xkS
neydIDfeZ/xIu8z4luYmftS+egP6KlyNTtJueQY9V6Sbr7rEjgBAoLOw9Mtg42L8ySHZJ3zokGj1
S5796TdjiIeFjHfYsVYfcbN3EWLs7gM/0I4uQRI7MsQWpbj4IAuI0fhB2DoqUoLwzD9/l+XH9enj
tEni6GTk2X9zo/r9p03KtS3JwvPTbiyO06S81uhuLNoWQyMl5hQWlspfg1O+5r2GOKER8Ql3drMh
NtxtQTeeBCaKYWxwS85LQRjoyU8i0s5Td1sJQLIa8+8NxKuxsFrX7HdXXlV5LynHqkU+oTemIOCs
a0PA05pvetgM1nUZ16dG7/xT5Wv8q3bFW1hFh39+4+b8dPztjZN8dzVIqWTJDFv9vDHj15Sjvc33
yJrMjZaN7WHoS31ftskJZYxw0+AIvwT8gPrc2FtHHUoejzxHJUkfou05NAnicAV6POjKDo6xLdUi
3TW+ftPEvbroRxciXZ8MJxAd1g5Xa/g7XrAZUIS6LrOqOIPp3kSkB0CBheZmbEvgsNxPG3IdJRQ8
AffKHd94QfE8TGJVDXCa+HTe6sq+VcNUWfBmAanGYbcOlD67T82FmDlNmYPAr5HaUKUQwJyQDhZl
gNF4zpFzqHTERKNoj2hjR+wpf6jmODcgC+OqKYFZ/fNn7PwtXsTZ2LLlz9UyufV8OkGKcaqjTrGS
je8S7UDy7FRARjmhq1muvb4qlrLKzmRWNoCccJp0TGnFrWxWERIAtTNPkAXyh8mSBEW/vrQ5HCkL
do8YJ0XZbSZUe+kpZrvRky6DFk8bOHZ11XNmXLPP906tBhoCsZrRXkV50+ytNptuYldkS/ad6puB
uHPeEqorO+PGTfRuhepwsDA5ii/URoWj2AO+l1ftMF3HjoVo03u70D2RXcaNVv1DdEZ/PfIIWWR5
mt4HnCM3Taq4qHP4zSkwg2SdmVP3lPntt7ypY9RIIye44QjB8yusRlD2uCYqemQ/jV3Xsosh2FWl
nv00OR1K052oT10w5Md8NJ+cStVJNWXRMlFQSc0mi3DJ7ELtoOCIvI9GUKXLT7GDZPCWf6ViE+GE
DUitCYYFm1jtX24q2t/PfDY5MkuzTXUmN+qfSWJGkRWKbqUhBrJGcMKMcdM1CNTobVrhwafYm5Hn
+qtVPmJBUX11rXQi0VF5+yIxpgcl9G5qXa++GvWETiLSASeRTudiIKnnRYG71vPavUNXNFtqiJC/
cnJ8GCsfuYak5F86QaTHiaez32nmFwCjziJUhf/gNwmwLcUtcC5vVgTqivsAaWMjDcuzrEFvzxFD
b5KV2+cA5Vzu922HiJwCXHEdYxi7LFo1P6N9re74VqMBhQ2iFhb+A2Ev/XGucVyKT1oNjLNUwodO
i785g+UcL7V+JuHHHh/K3KkMnXtQ0VZcyGrvEDErU2Q4slG/caHMoY/ofDXboLv24X6yu3WKaqFX
aNakhWJdqUThj+NcmGDy1m6AuIzej+oxcQkQYcaMsWcrwPmnzm2t9/DEbLP7ooTKoeF7/aNVvBWO
v843nQjBonGILkRYv6Bfb4/HxiMuZ3htuLWN4fN0UueGnB5ErfvNqCECOKmXIOVhoddnh9D84sy/
qfClIcRdYy3iZv5egIy76id3OHBPt7eRO8BuA1+3NmtD3PJbR/qobovHxER3Lm3H/BUYy1sAGv4N
nsier0MWYEx7aJS6CXmjZDVRfvnLs8q7etSqIyC7b2kdwFce3HC4CrUKueD5Kn6/Gvxa/ZfdiGb9
7XwPr5wQkMo5GJd49zMqPrOCqbMN1Vu3pdfjHmxmiyHU7W0a197ZAEYCbSSMx43FLokvC4GwVQL6
CDTknRzSW3iflqXzUJcEvT+Kcq5iTlNfgRJafLQHk4uKJDYrl7GyKkSI4LMcI+sfo/siAviu1Q02
Esz76FALFwqrDxwFObLxIFFjsjDC9tfqR1ui+OKqaB86IjAYpfoh/wKm+Jp4ItpVRRhvumhkl1A0
N44Q3h3abdXZMmp1IdtNop1LPdVGMKr+cC5GHnI+ttPWJq/G732HXriWCYiEfKfeAh0HEHkIl0Xf
WkPNrpZDOcyVYVHUol4nc3UYoD6HNXurOa7ewKlcpmASVsgiVeZVjGk5orc+oTDJshgNDg/IVlr1
JnNqbeH541Mu3OzYqUlz5zW5chqMBv7W0NzJpkbrnfXYIPMdFZrYdqPhHv1e342mJ754SC0sY7XU
bjgB1rua8MIe0UTtuotiHBlUbjSwN78GWVrvEGp8whLb4mSoFqhVGgWIPYvnc9KEAya7ISCVME7f
0urBaXPja9OU6srrG3/XzXbUkZ4TzWR7Cu1N7/l5NZB8K2DJjt7UB1moM84R7e2hWOi2qA/aXMge
O2vmw+Zc75Lgqg+DfCc7tGryFm0KvZa/010Wga6g9m7pxTnAP+FYrjqSD+6m0XnsouZcEkRPkRJb
qLbWV4tiRp9dLrWgz+DUAMtOI3qsmHi+7P5ljLxM4tDDn3cgGTAYfrmWjeYQiX/5Vf798eNoOsBS
Im66bVlsbH/f1PKsDEXtq+4a7hemo0HFUWzqamNhDZgsZMIhaUf0VWqQgDBLQQxm2U0PQld4YpOU
ODKYvQOfZi5iZYy3aNewYZhdQhTp9SkvdWn8VoiBYPVsrCkb5dWAtUQ3mQjjY1PDqYzc5lzkZnbk
E/bv0UXEv8QzxZMKJ2Vlmd1wo9W9v/3nDRhqgs58Nv9ln2twW7JneKmmaezACEb+/llwyhv03k2j
LcCtRTwVpNgm7RvqXebtpdB6besbbMawaI3Ro/M0ZRUbyAU4bptES6NHDj/3jXR36Sca9FT3lTh8
LFHxjO1z176WTcjrk8Xl5LbTivw6qjUDBVRRX5tzURMfu07T8jodauMqN/3m0vTeHmYYk2OrjpLz
720jHuRtF2r7UAu8a6wdMGZR8Z02jBI94rn60TEqMVqAnUIiWrjXIs7NvV9092qnE0Oci073xaHu
M8y85aWBwkC5GMb2BvHSaSvbYpVoYXSjdJ7/Ogb6uI49PONlNcfkROF38cS7Lo+ZqIkN8SR4dcWI
FDV7s6NvDOFTl0crUdXBqxiKcVcMGAPK6UMJodD6ro5Bc6+IprkfVHvVCTHcBDo1x1KGNY8clcwp
I4SfNjeBWaxlp2zKOuEvC5SW9rLNTgaYi6AdkOllwqVIg9umT+2TfAFzVNKt7tZwreYRnmWU99Oq
8jqV0FaMR4spwnIrFwuDSD+NvQkMkJHsjtdWURk3jql8meAsQSJWzXs0WvuND/t01de+dW8NRnWd
aAOaosQekTwOv/5prJyqi+rb5Gg2R8VuPhSk4gmVrDt1aqPvRDkfDXcMn3wT8y50HIlz2WgLAqzL
l3IE77HTeuNNTVd6bBF5SlPnZkIabIfMNvY2czXUUeP3sjH5Zgl/VfdO85enRYj2TvFTbs3GnyTq
j8Vc8IdMa9kB3vpbpEaIYIToOFZx2OwzLRkWgYLCBRiWslvFU5dwj2vjO68L4zt2Ys+Zl3sHWQN3
2t20sLx9X1v2cbqOXWe6VVszvYeAslcaQ38mS0FQOpvspayqMVFbS4tK4AvBGTmQ8mDg/+7dOJ2i
XkV6XUY/Bv5IDUeM+8Rq8yXRBmsnq01cI0AeguPF3cArlnVWnAffxmUeXsN9QEB3U9iZgUEcVRGX
HE1S0CLyJyV/iICLkFwcELgfOGAEwHd+rwdQwLctZKDFx+82VnJ9XeGTh+yjiWphad7wBBePc81C
juLGzFT9EWTIpU8gHyv7Clgvl75m1P8f8+Sa6rzKP82bX12+wvvryb8MGk1xrVrt18m8c9qs+IZW
AsaqVW6eQtRJECtI9RVneeNLY/dLMqDamx+SAOsix7lpRiXE41vrNp5q6U9mXN3IEfWQf7f1snoY
SsXYjqU5AlgNwnvRRqiTzmvkbndlA1B5MYzJXOtF9TiFPdBNoyNHV0U4oXEjuzVjl9ME4M4XY2qe
eICU/uLFc3Ks9lRTebSGznoh1aoulWAYbiPFdDeKm04HuYzVOt5lmdIItI9loE2zzOljmbyaM5Fq
5R7SJEWwd3T+YS23Apkk/yRHyZ/m3xBr1QrHhDRi32Alun5KXOs+iPn9y18y2WNynFZ1Vu3MvBdR
iCOTzdZokRMCwWPRDY5lGOmPFUebBQmpn1XZK6u1PTgzXavbZ27t78dJJ4ZhjmqynNIOtG6QdjuM
I5o7WRjTUu8JnyHIyDbIvDe5P11ZiBYiD6YY9xUiIPcquDu19PI7RJPD+ypMX7FfweSoHtH0TWP1
xq0CQQg2DlayAyU0jnJCeZq6MN3l1hBv4XC5L63L43CeaSgh+6OeQwzH69OFp6NhqmqX6hzZqa8/
OD3wzdFVUFVunj1PL9lBBHphIlK/bJDW2yG9wJ1cieCHIbfxFYHKH0WX5XeK20RAG3r/kPJluY/r
aOGqffyozEXUA/XHUvLe8iJqZokqu/Cu5YA2g4VRB5F/kp2okQbgrJzqSlYVJatWvdjGOZostbjh
+UV6wFetNyWBCR3o2tcsGwpQwLWAb19aBj4AZvUlagaM2WPrzeTMC7qj028DUVV7z4AHDng4f0SM
8FWOsILhTk8bUJRW94jVOzJVbSi+DO9Xvqn8kE3vF3JUYPbiy3vT5eI6Nmrrekqd4BGzjIWwfcj2
COKdmoygPtK7xTMgSX2bTxJb2hbPTWvPJoa+u4+NdTWZ+nlWK1u7pUPssitnUhT6slncgSjIRLmP
sSmyzmrhk0mBOJVCoWyqU6pFP4siyiGWa83hoz3R+cDliI+22pqOllp0+w6TZDiL7/PDPlW2Raz+
4LbiEXin4LCkrXu1rVaK2fxsw5FX2WV2Czh+HiI7XJ7yJzUJ9h9N8qqIv/VpoV2TaHMvIzPLeyqT
0geUaz93BPkwWRIvjoklkNHy8CiS3LsJ4bovMxWDi4EEqrKoYOOumwiIqeyWAxNhI4dTdsVC4G+I
14qj1KfQi3eksd3LMgAY2PYljUEo4qy6XXuTSSo1NTHXkt9qIkJ4dEmfa8btjapF9S05m/q2G8/O
xCYzVgRUIit23OtS77KbOMP8q+3hMUUizm5kUZuudfBM96hO6rLCVMqobe3Bj6z6zhwQDJ5rhd1q
3IDTHdKd4kbW/CDiTFGVPBPnzszOrVXiJslWVoUNoUFFiGaFPd4rThH9qjTTeAt9YHgohPLDUorq
ex4TmxJd/UowB/utdFKObp2ax1jhBJn6Wfwq8LeSQys3+6tVUvPB6dBWRh7f2jth2dy4ygzEyfzs
e7ZNHFhDhqajN+/G/ZVdi21A3hxA8Vwthb4dMnKRYV6hizxfBcMIPel9MPqftXmlpaCIFJ41cgiQ
nI1RjjgWccQ+F3Ph4WmzztUCFdA54iDb5FVWtg7ycFgd/N4uq6YRPA2xOuw7LKI5181DPlaSDh2y
7dJB9uBjpbH1jU0ZmGJDbv9rmg/eXyOWmRztzLeJj467fxrdk1a2yaMHzlWBnyXnapB73VBOT++T
GqRDweaamCCB7pKTHOTlNi3ghjV3pO96pYqnKM8Xul+NL2ES5VcqibdVbhjjC7LmwDmT2jz+YZiY
h6W/D+uHQOe0D+V2brexYrhKW//ZRNieW69RP0062BsirP1bGXnrHOY/2cwS0wtsPb8PHlo4UTz4
z9y0w1Vb6CbMQCfa2qo5HcAMJochQ6HMnMLGQWDDaW9Qvr0J51CwWmAV5zfWN9wKzEXnJNH9IJRx
g+ZPdzDUtD2KouSQX+nVAygBQG5xUH8PcuyIRFn/sPz6WQ1y8dznSbvq0jC4jiJD2VgZdq4mkaUM
s8kvjvmGhrFD3krLd2PkDQDT8vFLVHyXzV7gfmqGKeYvpmFq7jDKqteK1dc79OuzlypRzzDFKsJq
VnrrD+FjIcz0xa0jjomi8zeyinZMAWJZGc5d2pX49QQrObvz5dNHC1c1tkAvborwqttF+aGL9eyu
Dgn7oFQKtD7CzC43+u1k1+o9cmbpbYPPnUkm6TmExroPi1ZfRXb2qIF5I25CbjHNiFAYRDENqIZa
dB3mCZqxhvhL1uqqa3G/6pLupBPckW0fBWIR+AkEJiJKZHpkuz03yXbiIoSplE2pLuyxbK7CNhxf
iuC7z436Sa+H8VgmDayiubn1g3Ql8qkh2dePL/H49l9HTZ79c61wfNO1QHnKRECMpar9nSBSf+vb
TrBFA5aHWNLyAoWfAGEF/bm51AEwpwu/hG4iPUlKL7Nvw7HagErRzu5sU9LprXbdNy3mUPThvbcq
7Gk6KvZUbDWO2ofG6ppD1uv5lgfoeNMELUAjfqVPnobbaVDm7pvVhwDrPL7unCDXCNDabylZqkVX
75D8SB+raFBmt/Ucpoqv7ju7LnYT+7Uba2qjlZn2yUuiqU8Q8owfUXFtcuRGNH027MhAg2ZCa/ZK
rv7tanzv/a/jlM54QZisvg/L9rm1pvKuSyNxCrBgWg4Ye7xmESplTZoY53Iq4lt9dP6KSfq8jmIk
0ZOo48FrI/9xxIdGjrccw1rrtWPxyzHy14bEFKLzAODIwvsZR07QHM59m/dnGLvrwRzjp3EKlSsj
DKtVPU32a642b1ESVrdQIUweiVix6SJwXvu2z+AkOckp8SAxshe+LefxPPHSNX/qtG8ERFhRvhmB
YrwSpc5D5zwkDf8cOFmsWl23kcKb2+bC00Pj4Hsl0lLUZKdl1j+v6oIcQFibyU62XYRXknBqcE2u
m8vKH/PkZIF9r0A/p0jAIBrFWB8+Cu45zX+vao1dH6a5kDPyKDH3U5+tUzd8c/pePfEfasUmOogI
UcWHca5i/WgtbVE5O9nro0u8DqeRfOTcayJitakqI1vLqjAiZ+coDhaTVpY88slHqHXEOrujeeX5
NaAUvV1qZd8isxAf5NDRBIntzxmUeWSSBeljTO7aF4W58XyMzqRVEGcJbalwO9/Jalnnwak18ydZ
E7OZUIKA+qJrXfUg29ygxlobpfWlJyH8pl5vKhJM2PYwWJRtsCG7n6zDShML043V61C17gwvdF/S
3rWW+POoN3aaOdtIaWeqWCtO9dgUkJDz4tGOMVLN4nz6rnNmlL8asHa/TGczNt2gYfFzuuLylYc0
U6xNLQSbVPHzUsLAPIJnQLALYNmTwGNn74exsjTnKnAsY+PHmr+RvXplYkpv+tNO9naGgmVTosG5
nwcXdfOSZwEWsEM2PA1ImBRGDb691N0HNqWLXuUECLOvxIssz84QYHDCnkVHtBJudeop4AzZCz5H
pV0ugcyVB9k7BcXORz32HnGl6k4QEpDNYahpV0HMSVNO8v0sg3arwLScl8wRQ4Pb1mGTOyR3cRSQ
MVLw/5CnTVlM03OblcOdrAxphsNi4iC1PR9A/WL8OT40g7SC4/mM5PZwZ8bBfR+IUiF7bAd71/WR
as+gkkICNo1zD4zrmIHb/6VN4TEEbVg0Szna4AM9i7mQHRUYqWOtm0vZrnWleqgBefRlkD0MjXlu
28Y5V3qTPfhFGq4yb3S3srNUp2ifDEQLZe8Yp+a+s2Yr3baPDtAj7U2i5PdTa0YH2aTMJp3ySrZ9
VD3XafLLNNn4pylwL9UdSXa+2tWDCHvtFU+6AoxwHm/A2WqvvtYdusgqHoIhUyFOTs0yC0LttfXh
J5ajOp5LnIVvk1x5ltM1d0iWRWzVnKEIWueF3y+LJkoO8ST0ZzW21n0hkgeyLvrNGE+P8mFuj6HY
YYdOTHkeJSc5tRUfZO/fJ8lRKeDucFbHg3f6E57QzrCkj6q8kuAFeSUCP95ZeM9IKIOJDw446v9x
7qelLmCIee7H8hibxusircuF24HWMbNOxT5mvnQGZwIiiRTVlBZib/E0xAVTNl66fpmAZWG0zMqu
WclGWUy9MeWny4Kgffttljt3RaHg0T4iZL42Eapc1CFCeLPdrXpOA2c6Oy7Gy1kyEPZKfzbJ9trI
x53l528f7ZepQctvvre5j+lNCrO9aIv+DKVNVuRUG5My+M3ICcLe48Wq95XJDHxttRgk09x0WU8X
aN+OvrgLY6xuqobvS+wq8Zk8xKQuZm3E0dNPl5rskEXVlHv4WzqcOcZ+tNuQKc9pZ3wnexvtDLnG
xxCLD3eJy7xDRPX9JeRl3XrdyjBQAPoYfZnNmQZUrN7gZilXk6+Au2VyrjPrrrewdWsB06xllk/m
++LaxVnARrt1zgXqdumfDMO//cgFAn8r1nJSEyRassT47poAdPppQjNPl2tYvVGsgULW649F3l/F
itjMRNxWx3wfaaqxiQq3OZWJ9xKCm95dannW4vsQGmgLzL2hzdcnj1m1nntkmyxSOJDDYlJTxDpU
kS71bPi1W44u5ymIyDrbMMIlT64q2+QKckgYOOUhSHBg/nhheSl7a2PEqqdHJqFBCMDQ7fYQzH+V
p3h4LnhER0C2Upjj+KMY+XpIf2/dcIxuJXuBNTr40jrlxflbtll2CrFFjkT4dkZBIa12aZT9PxcP
kbaZOPrKgb0fP0H8BZcLmvY+zL0jxN3m7DlJcd9kKDJqyqw5kKVAD7viYZrA1V46Bxtyhqf6G/hP
+X1jZv0sArqSnXIxr8/bJXlW1Hvn1Zw48BENjp9kp5zkKRBvleqlQSZyJ7NabmYT7IM29jrWVrf/
lNHqavPSLsd+RN/fx/+yRvOfsR/D5NV7+0cgXranjn1ZW9Yuf4eAcNim12GZRkc2YdWtjMLgy3H7
h6bJcULSOV19K4dCjb2VTbImIzccX/80Ua4lV36fmHbw4f6wllzmfdTH8nKoaZaX5X9fC7xsePy9
SU6Ua72/oW7Sv2DExJ5yjjG9N8uRsvb+Dv6w3n/7NP6w1h/e1H/7gLpBRbrACr5aXb41G9u4Vhok
rL3ZqtvyDX8tN5BKZ7q3cfaX7JMtZq4YSyvoMdSZd5hdXOGpN44PsjaRp7qvsjFCECNoLzvUkrDf
Om2CAA/keukR3TsVBNPxPlGboVuJDB5GzLdR9kjG1aWjaZC3YtvKw0wOTxrtPzPRlJ82pI3KhWzM
5h5nADQ2aR1cCEs9JZp1heuNe2sHIQX0gx1e52J2wvnZNiTs6YsCsx45RHYAwdZRMwfOfpk2zzXc
/FC4xXiSTYFDtLDENEY0wrmVk0TDSQLRg28fTQPaXBuUsK2lbJMz2zpFaDDGX+ajbTLuPB+sn+Nn
1zIdZUzjg6zJVNV7TfYpNZoA80iZOpprZSay699HXlJcXXLXAKBMYYMn3fgldPRwVSqTc9CAtd9P
tCed+2t7HMWILU7xCQBbdK5TNYMZCn/Ex4/1LAs1DuLLld/kzRpebLH83DEPLqqQ3bdpfP1lwtwu
q8D7gA8HOMb/ad25za0xoO/4Sck/5DLMT7qDQkozJ2GRgsN11aupBgfIPXq01rBd/3MpW6MoxWFP
jgobZbJQjmHCpVUO8PXKE0vwAjveIU7h81KhbLN9h6BKHRmrDpzGQRZ1kriHEbBqC7v7P41ZqhBv
gTnvdY3a78OMGzfolJDtlD+5OWhJtQcxNLde+uQql8vEQx07aPpdw2nhXBWwEnoY0KVeRfYqraZ2
2wZ2iZFabVvb2E6/ww7td5fuoUElVwnUU5cLx9oOfj7ryvju+tLdlLF3mqpDgdCzWFzWL11jbeiD
zQ8S/mEu+nDjYZsDZhqNbdkGdffnlWKIsV7kavwSR/ijVpUW7ISaE9bx09QgFtYH15DjwMRCwPto
Qp8zuC6r4aHNRnMvRw0pNmv4jEGSMPqZseQjuWM1a1wamqUKt+Xs1zwHTd1vL4WRZA6m0wgVfeqQ
gx1NOcVWmFwJpIO1hWxzRW4gW7KXa8iWj9Vq04K25RhPvQ1SOQ7UR6VWYVfNhZ8r+D0V9vhNhIq3
/aVNXlYj+pvxEC9lzX2fJqtK7oB/qXNl2dZsoG1i0oU3+fgPswWLDdcH/Ev1o5DDRISy6e/tdpOa
a+6y7dJqnIqU4VaT+tIpFhdrle3aGohgcC87ezyFZSefwLiw/fprUo/LS/5C4FhwPVcvqQ5ZNZXp
1yoqDr9WP8316NXwJsGkPoivyO1N9ySLxbJM22in6sF0L0SqHWye0QvZK9v6pD7EOMNcyyZ/soy1
2liIqHjMDwK9ve76cv8xPu0BkrWRmoMhZcnecBvAsRyRmu7VJICvLSwCPue0tPOz5bnJCtAZ4WN/
oPrRMV/J3sQHZGxN5MtWsrvzo3QVycZ5zOd5vy8Yk49aBmKY2lUcKvpGMxIXG6exAWM+tPH6UvdN
HLamYhdqZor82zwErOnPITL5Y2aOv9aRZVpqSDARGVPqt6B3nA2+y/UxGvXqUvgY6C1AUI0wnvqA
WJ1ZLoRVGs9Tltl4ImKeDrRUf/agQS6M2h9PTohrpeNEWJQ7RIMi4RukbxPzjLl3Ois4hN/8WSI3
L0h9T068C32l3vbCiB9c7+1/QEf+aUirD/0G7YCvqoV+GCgls+bw83mHKCasWAr9gpGSWzlZkHz+
pZ2sQrqacHe4ynL3FFlO8RUFv/9j7MyW20aaKP1EiMC+3HJfRFKSZcv2DaLb7sa+73j6+ZB0m27/
PRNzU4HMyoJsigKqMk+eg4i3riUfNYhuN4BQbL471bjXpxqNobTJzyT7pn3b6MZNy3zEwn1Kq32/
MHDURvYH1ehrGOtvKlQcL12t0YOWt9ZOMvO2b1IW6Xr/ojnj8O4830/rEDVfBhsyRTmly5qWP7td
tBztH2uKUhne3SsZsXml9aV/jdNsfrIi2n9hZuyh4embDyoZ/8W4D0b1QYmCZqkmMF8F+nrSUQ1U
SYuf6oD+h8QrXwIXwdwegnJK5MVB/qExqW4ae0NrLf+kRfR60/RmehTTgmhEFkVT2n4ojfIgbph3
fizSOHM/dXECW3qqW+fQGN/DFvXqKSrC1wqByF2F6tBGfDJEqRZDXWskh4cP4omT4Y3uRVbFLmyV
wAC2jxv5QCsPehDqcCxzcxl0N9Q2dcmL5uFrU/XvufcoEQYlKiB9kG2rDBIN8nbQCNAAFzyJTeId
7ryYAtqE2B7MzEuQY2YQizyCjDKiVQ4Wnu0vQWoYFPxxLPESGWa8igs2F94mG782RtmdB7Mfwq0X
JWcxkZXhfGN2H+ktAe2eVfmzDH6u5c+ZkW1J5gwXcc211Z6CcXgpraiyLnZeWLsQnJtrJO4mabRD
ZKHAkIW1vqNVaPrquB+hmUq/lHmaHEhS/nDn8cfO6Xj61dADOCqZ0Ux7haKg41un+kd7MftOca/g
Mg8S0fa3tqb1pUVC1Vl3Y8+//bcBiseDlfQI8AX7rt85TmP8ZQ+fWp795Djn/Obndf7VzoMMkjj9
SVXGfDtqf6mjUV9kUNjD3q9CL4g2FgLjkBam7XlIQcJBRPnrA7f2yJejkbSL6z6mN9tfTw4sJ1AZ
slFNaf8AirzPc2VYV3Djb2WyNA1Av2qkddA9zUfxKYG9NL9E9MG49Gk8OZ23YR9kfu3c2lijzM2/
VK+DV6ox34tAMb+OHntI+HTRlcpyAAMRXE+yIFY7D3moFCL+zgStFbQqAk/eJR1KqNF/mlMTUMJP
m/g+G8usmFapXO7mz+CI0uRLMMQBhDNIq6mRh3LDEGzpFtPeOt8Mz1OczyuIVbU3t3GKZ091jjIZ
dLiCpluVY2u/iitLou+VkScXsdwWYmqWnPNUjTYOT1KKY3ag7sIuLZ6cvsnTjVzS0TirqXG+zwZx
j+JSpPJiSHhlj3Vs0x2R5CBsqj9kf64D9lv3i7/uYWxOQVanuTHwOfjw7ucyhi2podgvo7VM5Y5m
DWxf56cUWrw1f3vdsQ0i+ib9rFnbfeb9Scl/pWmd/d1rEMAxDbugZFVR3PwZm1OMA11tuBILwNj8
WKokKfOmfcqXGjpApiMJlP4rxQOgWv7UP6tlQkdi7voHO/btW2NSoE6HvH/xaSS9GKCyVoKvMmy9
v+g5hLGt3xsfxZTZNtP1u+nDXLQaG6O6RD1IiUpP6p0S2bBFdIP2MpMOREQqyr8VfnOykNt8/6+I
LLQgaZz7nPoD+fF0eOcDWPr2MWSQfLilZwGE8iDKf5uQBPqofZJFbJJC434fPQx/LLAi6p2tHSuw
Ri7l4Zq3r2XRDETzwoc+n3eQWhnvJq0xtNgiHBMvpjLSzwUBpUPZ+9dFhpF5H5pW/WXRiDaNkta3
clFlsJqyefFskEOJl/Wb0FqEG6qg/l9bSZt+I2uGhbmKJKmxFZ8QWYnvcR9ozQN6RgmB5DQF/dWY
17JR/VNY5ePNgxfMXlVBB5StGC5Kie8+oZTGNR2f7ov8wR1ug4Eu+pjOhyis7Wg7jY12bLzwS0sH
YLQ1NGXc1wn93xJ8X2c7lbk1OugR5c6g1PhpLpW2Df0w4TaLp/Em4TIEnfZpzCDsTNWMLmY+DvlP
qmrksAi8mpjynzT6zFlpppPdfRIsceKTj0CCoT/9EXf/PMU2lnWPz+qxTpbIvfI/aY1WaL+NnkyE
ip/CTrOfgmkiUfuw5Uov7GIVuVO1E3MMMkQ95TJajxnaJWzr+iMYjw+qUVE7MsHWX+1lSJVQ2WRw
Kq8nmRGnDA2gG2SNPGNf58lwrbu+v95XG86XEhbGNUJyEOmrevS57p4bmGkBSNbqZW75/MU9U4Te
NmXl3qPI4n/sklShDDgrr2qQniWqj8scnmV1WtW1W27CPkU52LaNZzvMzOe+8TTagTl6Ly5zcYm/
9rL90KTdRfwylNC9rL1xbPdUhWlTjbp5B4c/hMFNjYwyErgvHowMLw9fMmbNS7YM4msamhokRIYk
Tfq1m/gQErlBZV8XpcC3KmrhhdMaFbbhUT8b4WhtvbgYPk2p+akqDPt7mdKehBzfl/9raDnYnxQ0
w75zNiWH2/4IDQya+h53zQKn/7SEFstd6/+9a9kOHtKSxdoC9fCs0yC9ceo+31Zlwd508RVT1B4g
0p4oxvzjgzahuUyoGBpLhITJEFUjbaBKea1s33k2sjA4j0XyOs6Gs4sTtDtTusYvmVVol6aq5mkl
l940eGtDzdtN3fn/ODOogS4SPsWgH8kFjHuJFt8vq7uFCSD2tHMzUVkDiL3cN10auntN31HV0c42
KaUf2FHHeioc6LLGoD+pLkI8tPzkr3Tx+ZQ1NG8tpkxoujqvOqMsj+Jjj5O/ptqZ42Hz4iwGzBBw
fsP2v5I5iUoDT9voXYp2+BIiE5mqvGqomD9JhFdA1Qg79u7x05FrnfbamAz3ny6LfJMeoiJop8Pj
p0OwvRq0Oj6pXvgWDvp8kaE2wcusKsC91bjQzC8TOh8CvwpnUYqCNPhuTmOg3pfEjWIfvDn8gP6p
emlshCRpJYQm0ECODJKkOZzHqwx2543XqKBOgHIm6bB/+e0q2KpR4qAySC5S0nl5bPZn2gaNlWT+
Ir/rz37Gu9sI4vRpVEL7SV+eQzRjWb+Yft57GydC1lJC/ivu4aspN+jzQkOz3E6Gfrly6ZRCVs2+
Il4wrCySVJB52OGHcIiKp7Yav97zFEuyYl4iAjYKJ/H9jKCNO/zgBV57jMIMMj0EkZ7N3MhWXpjN
X6sWGLCu6ek1bRvlUPVK69JMSmZ8BUITvU/DcS+O95cYzUhDuly5tp3eYH3eocFVPD1ccjUX8d99
FRqH3/zuUHVrxTdeaDIHu00XDnXJkuflMOxKkEA3HWjYYSogf7a9ulrXUEnsUiuxnu1gsJ49iLl2
ZuZVawhb0ap00Wd68ivo55cQGQASxoiHDHs9DWjGMeAV1EvOsKIjGU1hcTXiiM6L3jh2qV4ZG22R
PVAJFp+EhSAl0XmqXGSySbj1bW0fI795+z3jFlVfZ5VveQwl5CtgDWgim1n/hMasvx5QHH7xFu5T
GPnzC82vsDX5TbBX1Zqen5kDemZa3yeep8uWo316DFkadE8g/Tx9h7q86xvqWSbZn6q7SIfSA5bf
U78Mgd/wa5RLe4KDU66yLNVBui+UnDI9QX2xc9LskzMY7CpJ/5+bGlIB4Iu5/ePSq79Q9UUdYFHH
QLo02EfVgLAGn5fWN8kntwvsvRsZ3t4gg/zR1dKbUwf9n17JMTVrkvG5QuD17LsIaTl0Hv8ZbGU+
gMxu48ytdS4oOFBtgpESlMJAE6UFk3P7Je+n/uwN5Lp5M+Lq7ebH5CPMR8p8E4ZJs5aQxwQN2eWs
dqdUieKz68P6AKowPj9M8dnLhFzJkPkzYAggxKRHI6PdFGL/FjTM9Yuf1fmZVErw6qfRX+oEZ6hY
83Lap5NCy/v5RTxD36vnKPY+y9Q9KOagF09NunmsiYw8XA91QFJruasMsdYcqZlHV7FU27Ovvlbs
HjeiR8Y5oPrznjnNvqWSeauXQa6sZUNHPcu8T7ijTzf0nHwG+6aTqKvtW2SGzg2JqfZIsxJUO/9a
PiHos3HyCenYJfa+3DWM5xAW8dOPuzkoMEYxGBAjQKy1itBU2BQNgmf+IuKjTPMPTR/FzbRfTApK
byNUh1GOYo0bmPMmV7+bsao9ZRSTLjM5znlTuIW2sXiRbQWS4zWWf83n6UfT2ILScX33fQ799JJw
BN/z3Fv6POiHTrqCTWJT/CmWDKkDS+ZKLie/Bx2mh0gBuMrlESJXsR5maKbOEBRrCJZWc/PZVFrr
Qzq5q6l2jRd7sfowddaQQQADW8y6VSxUU4dL3o/NGjafapexhYjBr6OWypvPO9aWhd1kCkBmu79G
Zuu8jEHk3Cqer/dgj0PY2U2Sb4lMJpHzwiEkRb2o+tD70afEQZJmpSYd6AJosoUve1os4cYWNu2c
bwH9FHlG2QWOZb7Kwea+TGKyUP3PZQubtpP7nHwt/Vj5usdBtwU279c6VJvLpW4qoPRz6/CrT6Yl
3NF4HHu5p28kWgY/AAh/t+GtIx/TFWwblpvJ4NAqA3KC+gWqT6fI6ZKLS7vJwZmAwC2WoSQJOAWu
gmWYqGDw/hqp/oT0e0IOgPMR2JNe/cWMYcCiJT12AGX+K05W5FBd8abj4Vg5vnVWikVqaEYAmBYl
GovMnRKa4xOi5eOTroV8436aeZgrOaBXO14Bj+zvgd4yLTEwIGcdcOF/1li+aW3TCRGLVoXSdiW3
RKmx8qvihgiNd2t19c2GvONkI9l3k2FqYngq9eQIIpFfuPh6M0PgquO98Iuz8fS3kKzQCUat/14L
9najQOSQRNe4UcvNTG/GRyfMocpAtci3auUjPbWXvrPm57LM2bdMkQ9cK4M6kxZKe8hsGLLS5gUa
k/pYjUOx75xYe6tL/btE0Il4poyWfQ4zr9+ipmCc7SxsyDTYjnmofa85/CetyZ3hpF9IUGpqivnK
ATn+CymKzPxCg2I7Den20OP98e/AOYb+pfJiaA2o4+zj1vpTWdhKZHAXppKHKVd909GtgEz0b/5H
rOdX8x7R6j/FFZFjpxYuDCg/b6frA5BPCB7Fn/vDtRk7tJSbUntu6QneNIWfbMWkBU17zlC3oQmz
+uPhkqt6nFAiZ3ccohuF6E0x83kDXtmXma8+Swh8HTwCON2txZQJNeOV4CrGRm5uTNk+QzMYcF+u
HKM4frYW+XpEHMdr5eYg75aBB1uyQR5Y26hVW+ormZZAYypP+QjTYugEX6cwQYdUNFgdtzqo3kSm
Cv2waVFgrUQ/LMv8ns6kBbo3htb41JXh54aq0sUCHfvml2GwMeYhO1Tx3L9F42Tvi8zJNzKbI0tw
0VP/D5mseDw+aUr0hwZjzU1X7PhmLsPAoYzHv11CK/TPhFyN9ZQf4om/bTG9Gd0xuQpHxX6aeZ/K
TdDmAb4vt+rmcI/WQ/gEusC6dPHnMp+Cswuvy9leBrn6L99/hYxpR2dhPG/+30vHDl6HXNe3on7w
EEZ4mHJ110mQabHJXysnGbKfV4+JTK17BIg1mK6W2ce9YnWCN82F7jkcDQutIdUtjmFfgGaDR3o9
qnPGns2KlUM3V9kZUtXsLFfzMoPo5850wHB7mt1sNBUN08rpIBvI81S/0mm2JOSyOnGe0KZAdKzM
XydtelMoIH5JHM3YDsnStzpgkoxfdalX0WjXB2e4cJINCk3eaz5b+xa+oHO9DHGWT+VRbGtQoR/q
9GEXDXp0dMSUIC20fRiAl/j7Zd3knww7mY6aVlHrS0ufOvyQOMANEORhVwPlQtVkKFBa/nlcLHE9
4sS0OitdK3ZfnsvMPTal1X0CsNgflGhpMGrM/osO5t1lI/LHAAp026q1slCCGK987t881ED+yNqC
d0U4ps/UmlZq3oTPs+PTaK/qeb6GkmPeBEH8dK+atkuFVMqdccH2f4T1SyzxBxzRVvQsFevGcLS1
YUMxHCT+9KFQm/lMvy783ar3OY7G5AakwzpPSF2vEMVqP5FciCjfBhk1WMwEOpZdTRcIGPjUXFvu
ZOxS6cJSVZoo86w9ZFPoX8UnV1mmvQemhwJkCKjYWV491jJUpufeLH/8lGZDfnr4FWMhx/TdvQTA
Mjscex2lXLNWvJfAB1QYw35PojAYVm4zIMi3NNW2UZggDqB8oaH8BiWX6WzmMrKfNGQEqDL4844X
RrgRguWyMOqVGtLAZM2t/nHywWaI+Zjte7d9ElNmxVRbum26wk7iv+mhqOiayP2DpejzJsxp6nTd
bIA2I4+R36Pls4iMP8fIrW9a3iXv/WEc5uLd1kxlq7JN5tX6bXbADwnzBOBU+pHMefegpmgpBqAj
C658mALYLdAmK9EyRgHE8VrrzoCRBgPEdUGMcKgwYIR1bbHtHGbkHmDJsFKef0FoPo+xF9KOS7d4
YJXRR/BaEO0uviAIRvi3/5mVK/EVvkIHhEPrY6IXPh+zPqyncR53LhJusIoFyBfW4Ryh1axgu997
E+mo0JxrZNVa/dh22s73zb5diS+jd6mF/cmr7zHi1CxNP/YE/uYfagemR4TwqmrVo4S5NxYagbKZ
X+DvhLrRz1SkmpzwAngo2Qaowq+VII0udqNQNVcNLTq1SUSCMa/7XZ6p6Yc5L+yVSn3iT0+Jtj7k
YX97jnFpRy8GZ2CavEL4CZVL0zm1yfYQU0S8xHqRrvs2zDfIyyMHWSaltZ+o7JhslE9TGoEgs5d3
n8s34kRnO6rB7nQd3Cw/TJGRzMOKHp6BU5ap3OK2VW6jE36O8hjhmcUSf5gn9inm5Io+XoHIoWfF
r4AZEhgp0arXRjA0c1P1yTpy3ww4bJ7rvL8GqqUdwgrZzMSqOTzL5S9DWLznHufmh2ua2XkCF3OW
1oYzyr/zrQl5trixMuwtNeribehOLw1cEKd4mZUQzlYk+NQQTEIHzrl1nSMKFFdSoJNKcSxUad2Y
3+AmopjW7nhYKi9moPgvyD4BCdG1r2KJP6siE8ZVx18jIuHfw6x+7Ndqlfd7ieurxr/19DbzMHc/
mBYK3XGYaTtz8svP8dTtCirsf4YK+gF2ZM5XxfPqC93DylqO90nvrhK+jV+ahazeQOXo1KVZd6b3
5HOgID2UmaPxRxGrx0ZKp+kMATTMkN/bKKU65VfBJy02tc0ErOeWdFZ3mPvSRMs7gi95ND42pgmN
l8hoIxgTn1qQHqt7rcCbyIT9bvfLvGIutZkkIQ8m64Ev29ty9rOj1J0jLb26nErOuZbwYrE7X9/X
NeWlzongJnPH4HQvN2mB/sGmE/nYVp3tbGwomfZGZSObUg1A97Qh26BIifwkGzKyjG0BYFM3Ppux
cRyULP7eGyS52iBL3molmPYBgMxjFs/BprQ4XIjag0mCmZ044jInseUqp576wym2DOjSxlvwPLeK
hvOpMN36DpwyS7XYKFocb/Jx4eea3Bs0Sz7kkH0LKmJM5tOwDHIlg2egAmvHYb+6K89XGknLDpkb
EYQf6N26q8i3DQ/y3Fl46yAuGIWl4KfvESarxL/cA6iAC1Sw25XLFibrOuWkikyU2DLc7dBuUJlM
2m/CtV7BC5Gv9IXz6s69znbkpPMB/nDy0dsnv+r57CbEDkG7ICiO9MPGnMLh1tfNgN4UV0hscPI3
OmUrvqBSUXfI1WmCazoa9o9AifbC4lveJPnxNz+Zpktl9uY+8Obnwi6/NlrecjgOjI9OmX8txiRC
M0YUCD1EgeJg3EOuqd+ojlkbJYyMN/AEoCDgt9oPvabugi5GZYb6wle5ymkkv189fOXDZzRQ2lkK
KvVdqb14yXgN7Lp593xq/b2DtpmYkLEU2zCJoVPLrOYdEMXCDZr1VzENH1BU4n7y2qy8kcD7Lmtq
w+YZVrv2RoKgY4xR5uFxJ2ajdR8yAPehXirXdtTj53hSM2ASzWexZMib3AcJaJiHQOm9U+6a3ild
Bo+aIi+Wfk+TAgV80lw7Ly4X4ImmvZmLeJNrpMlaZvNQta55oL6IdV9wTd2mfwu9rNgiVzZsTUTM
njsgObuMbufJD2+AjC6KGnv7GmT/rVwGfY7CA4R7xWq0u8RakfQsb4Yaj8emVz+Lzoa4qtzzjqlm
fLWrtNhMZgSxZVZVwPvU4Zpq2lNDAf+DuHp/gkbUdcOT16YRcJIn+kYSfeuqVXOSAZp7e89ZGpqU
PD65dfk+1Gq/AyXU3EnqYRaApH7KPual5kGXCm+9DLy4um0ACz7PjX98ZZ0ZT2WiH2XRvKyUyZLl
Q+b/z3LKJfWGXCTH5BiFyzY2qrMMrgqQa1Uh37zK+IVD38AMqDeUWJ0uYOoeIG6H7Gavg5+UfoLO
QnHIh/GCQ+g/nFu/TfQBvdIu1PVD1iBiJieMuYmq/kkOH3LOmI3K5Ulk96upJa9WZskqsvLpuXJq
mv5ynYS3TePwKrfT8GKV+aGdnAgRZb9/r2d2RPdSYjHTNGylivFus3kJzdL6mNMGfpt05S9xqzOJ
QOASxnY2x2mr5WG8UZccfg7b14Fm0S8oLAOvCZdc/2MCraovYolfdI3lSlbByvxFrEmKAcvwmIQG
ZR1M7QFdzuFEa/RwaoPgx5XWjb+aXj+QoY+jV7eeHQ+9AKBFyJR8DuupOqZ+Pz2X/Rs1rB7Fo2VH
Z0fAw+Zq5vU7ubzN7OatKXNoqEk81se4CihFFsaw6wDl8GYy4xNtqkfwB8F5gEl01aIK/Fx0/meX
RsvPICWnPU0p/OG1XgSXv96uUIoIaU1M2k8VkA7qptFnt/Cm8xiGLcBlVnnwFGx6FyDtFIVvBpoW
m0kf+/M8FtS8lit1GR6+h5nWuVeuHjbrXTPXV7P+sWzy9pYoZcnrvsq+NSNqpuY0fiWZFW8LywVs
oyZs7PiTTzvFZNsK4CBugv4taUHWdRmMePdZhG9fM9tbyaS4tCG6JqmVXX1ATGiqWnFd7Wlyz+sX
xW3blW5AFugOlEhlcMAVIh3s8DOn6u8YpOo3gGtvjdoOH4sC2M0YO+3e0Y365C+0W2X8fXbt5FPs
eAGvvXnByVTGuzF3wz4zcm/banG09SCw2/SzEzzXxaZBEvBmN15CycyetF2itPm6m7Lw2elynGof
v1ejUpDGY4EMWmoqJwQFXpZfZL7NY95ldZ2fvDV4OiV8hYax2A9Z+0cAyOis1ea+cZevtZSwZPg5
Mcu3v/T/qXLFbLDOMyuktDWnan3oXev7/W1fNuU3fk5yHDQwajR2/Nus8lNbmQ3kjTldzY5SWxdr
GeQqcUPrguS5uoF+xlqnw5zOK3E+Ans3O9QhKEvx/xLiQf28Bzv5XY11C3JhbvVLSK/ByV/bmb57
zAQmFZRx5hHbpnO3IvkMee1YHsbCRhJtsYx+covNfcIwiVmEtxsQXUce+PHTpO7bu7wleGpELzvY
OWI4jMUJ8xSXMD2NT2P0dLdkIjKnd0gygG5B38U2P+n+KpKzY1f199CpSTrFzvjqDNqw9/3IOk6m
W9x8Hl4bKIvDr4bTHGVNGlcvSVnx9wbdbuonf1Xd1L96PO5eE8P9npNLOYvLIrt6dW33KNaECMWr
b0MD1PRWtK3GJn5BCBUcrvqi172/1ajPbsS02VWuFMNIjlGn+y/RhQ269ZIs1+OQK2etNffK6G8z
o47eh3h2TlYz8Fdf9t3aCzTrRM0YURZzDOG0U9ipdhWSKUl17rWa+mvi3nwoJU5e0eensq13Fszd
Rz9DYELV/PKoQT64LvpxJisYIesBpevkHRo7+jSZTr3NlqIm+NkWyTnXWQTLoxZkjY9w03KIkmFe
TkgP8+ELmttUJuF9Tlui/q+hvy2vPGqaZbjkU8KzpzhXx1NcnuAkwJLtFJv5UzyHxZNc5YVBDV9s
8GXFE2fr+ezkyNIR5rceqMHH5H0tjPRHzVL+GOig74Pkmza0GuD+KbkFlRud6xAW0Taz83fAljc5
BUCz99nhq/YxinMArkHsHyEiaJ9qdKo2Wjr171PA0x2mueriT0r/nlvBqusH+2MPVd+t66cvEmWY
jXeIHVjoxLQ4VG9c2nmOYvYJ4CFHK18mp6WLcfLuUZRb653dhiiFQVgWk3U82q0ZX/MqiLbKXFgf
2ZSB+SzH/K+xeuOVaf3txtPHqnbrz3UE75lSZul9tTqqxpH0TXxlm/ljda1HKc/poFhWZymUHpG9
MufyPcmz+I1mZeTks9ja1RYvpGyGVZTe5T/LjuZ/p+qtqwbn5CWBIhtAHRMNf5FqHhRfZ0s1Yeks
65Pj1t5hHBO6o1Jd31ST2d/Srlf2C3stCYCkfLKTQt15AEReMs83UMTV/Xcnqb+Bwqr+CoG939l5
RpXaVmdEJyOYFlqVgj2yXU/DuR+d4axwgqIQPB/FssBuwTgclHG1esTc7ftcZiTjWaYaTYN6JoQg
QMx7kNzFL+FHaAYUT/webXAZ+GsKr/Z4U9wov4jxcIdAE67hDLtEk7n6/rcJCUb7Td+MXuWs3eWW
jlVlKtWoKDzWSdwjbay3kbHmbXJBU9L6FBRx8xQFdOxM5CE/pUZVHWyjh2h2mfWg9NqW8eztZTZq
a3cV8Jw4y2zjuAgSufpz43WUp8MiOSQOX5oSgduk0UMI5XetBSkP0KDQ2Xot3aR5kvdPQVlfPAiu
gnVnlPrN94CCVNFLp2kRyQ6GBKHLGHbL6z0qt8oXkoPOOcobmrdnBVpMpTHiowTLWg5BEPe3prl7
3MWgiLUdet3e2Eh8BDyKwnyP1kS5pgLYXqi1gj9aUkzzkLpbZNrrrQ+RwQcHrdrnKei3lO/h7Zss
KmDp4OpHCVY46p0MFRa9EvrCJ7+kgRq+jO+tU4XHR7+F7JQXv2nz2Yv/sXn+6c+Grj57sXswUbw4
yzA3IWWc/zADM9Y59LjZ6h5ntQbkR0vg/Lj8ZeHDGbulvgVtl63k5moBe0uFmsXmUUHgWGWv4zHO
1lJakOF3+eb/tiVUqhX3YobYamYe6b53j0UUUPZF4nM1LOJZVtd49X4anXalDYBVNGq5Fz/RaPeS
SwlKVmOQ6yCL6/Rsc9CjDfwHoV7wSQdf9D/8ebDCjzTsWIj2QMG2exDoPVaKj4b9eVeM/OHKRK3W
qCB6hXYs2O3eusj5KOitOml4PVjm3ZK5n5bMLZEC+4I19R4p3Z8/I+sos7cgLLyt9OQi+HSYmmi8
Sf+tkQ7VzjNCbyOTdpZlr5Biydx9WMReDR26VGnVtf0erVw7+iCTsiZxkDjKPTM/W4b7lYfrhy4x
FID9zY+BrR1J8uYi7lzxbZV8tKauYr9tdhKmFwZUQzIP2/CwaxHeZusEWfm/EzK/278kaGRK7HxJ
5fQi+f3LvFzS7uH/4Ei3WijGSEVV8FVCHE9dKrY4zkSaDblMn53RtiKbIpdelFGgUqcFmkv522nt
FrYVKu7Istb6Qj/+k0BIqIQeprlwET0YiBQNMFWahM5aQiQYNJsPZtCfNtLWbaC19myY3+7teWKp
5bdHl7bUd4Li+52bEBkwiZaW7X+t/83DPe79f3JHygqd5kKDofbuLnJaB2iD4QBW4KpLIvfSoyeY
B2l2eviHyurm1aB3w85Qk3H1CH7cQFvusqwlf5KBoPjnxrnXuStTJcuZOZl/RTagXFPNosl7MfN2
BIy5XGXepB5qO/mLTjeUBMSXwnoPVjhESTaIhgTFlDC4Bp2pvqbobq04xMPbXyXaa71MhGr1VC+W
RLjmpG/S3IcIa1kgAyWNVdlRy+7H1F3XaT/ekyB2o39MAnTJizIsQRxker9VK6PauCq63iuwOnAl
evWRIgUp3kIfd71fAcwSbpr7JZ9NfOezEVKb31ls/ovpRuhtbJqZ1kVHo1q7Dkr6seCFbHmwFMbC
kfiPNbuzPWycgCaCkIrj/bmSNuaWo6V1kkfIf9F5evHUrlsAmRt56Pz2DBLfTInp4KPlJhah5aGz
gRdMGyfUk9UvPKCyep6eDRBLTxL9XzeF6VZbJVPv3Z+VjTwQJTBZyETpCjjBcHRBUpeePCe5PgD2
i6tYXPcc+mKGypBc1QxCST+KW9rjk/Zpapvv9/qels+HTtOtm5T3TN4lG1gJOYvn4Jwpo3i3ecEj
ZRM4tVz7KJ6H2zY7bxfTOwA7EqEyZO30x6wq7l5Q98nyu1fR9NiKKcB9uZLhDs9Pg4rsP/rjv/gQ
b/xYK6bGfjAorzCHsRGw+f6LGRbp7p70/2neawQO7bD7QB0hY2z5rU2mEr/KYIVmA7sIKg3pIqQn
PptGHdOrk6tYoYGWMb3HRxop/KtXjDF/KzSUswUW4k1e++rZMGjJki/VT9NJO3/TQwa1Rtk7vMlg
TEF0SwJSwoWjW7vfJvI0zHahQd3rt4kB9hNSGFQxft5JoXtp5Y0Ifkl+ShJadtOeKLjPJ7EyyQNI
HstlIqYAcyyGb6nuVxcZyKzU9ysxA7X7VijAYX7zi5mZanVBjZ1GuAHk9n+tr6ciXk8JGR1gQ8F6
2YZ8c3xEXcZ0+pKhNbPVdDifaL5OnzUn//+OcH0EZwpreC4DF9E/E3wK2j/9rm/a4eTr6qrMW3q9
4jGlxF7DMWouvAkyWLVlnOvW2qh0N9xd4ocstmcdneW1ppRPd/OxzC6tz35n0ODy72XawrsAUXwC
4NNSt48Fj7jCDMrtQDVjLbMy0Wjuswtw8vigbC0Gmyp1Fp/uzK6LaVV+dLo/iYSyNVj4XTm23icy
aTATn8z6ngntb7n2UNAAxVihKRrql9putUudtca0mivYxeDAXSN1gW+Z0OFenVZia70W7rMRMe6q
J3m8kXm5hamqxrp2YzoKl4UyjMX/oey6liTFte0XEYEQwryS3lRV22rzQsz0zMF7I+Dr79KmupSd
Uz0x90WhbSQok4nYZq08mRXczdd4qVo8RrAZGdYdV7neMBxgdryZ/BPrp+iD44WfvFrm3yobBIvW
NFWooErybzNolxmSLYhDJukV34XI0YIoYF+YdX5oqqjbVP1kXEDr4nxZAICuwDOBjGsArpg/D3b5
fnJRmGolKbgF8mY5eWWTBKSjIYzN/p0NaNoekAKrnjnhD18iSUgObO63nvAEGlAQOPIollTFaNRS
1OhaRzME/hFLooJWkoVyDD3x4nhX6Xq3mJxpVwvBwhO4CQ8Urit1gG4u/pDjlKJZGoFmMlIIj8Sf
tjXapz1y9sfUoLSd3LWaFsJG+2nbP/eTZolcAi8PzPZeAqMUHSUxM90k2tI07N192IXxaUIparPX
YdS31mmrML3bZWLK8PZC5r7laHGjaWgn085D/iOoWw/RfbSmttdZDcA/aK9JXUNJsp0hroA6zGpP
PmTWjiSug2OA8Czm+wkxUwS1MVhRlawzQIv/Q/df/eIIzPQ4mB5ou6j3/lpc4e1R0VI8DB0ODgFN
abBRSFixAiRsjl88aD3NSLe0Ic7fRXQk1f16cukTB/D9SF8iIYdr6LU0k3RJHKeCPLXNi8A7B1Jh
oOHz5mXb8ByvCigNBIQJZihc8auApjQgqwCMFYAHV8qq9W860za+KiAjs971tzor4nFgJqiF0860
llZUnBVnMf7AIdQ0NoC8WS6gkQvwJjqeLSoBA4/9cslrttQnmpKPhaf8VjSowGklyBXQgpubl9UM
YrAADbTVTjVln10Z8nNjsduh+lUk651OL6NdyOVOlw8gWxRpAXQidQ0zRCd58NY19daG11Y7YBfI
wFUoGMLgx6gA4nrTe+UjqjwUlIKqF2sWazXc6pTP0Ilj100eQECVm1LRTjRTRhZPQNIBadKYIQQk
Rx+B6czpE4VEm12a1Opepnk0LYDCrlWukcfoIe3AttubgBc3jRnw/XFlMJTtlC5et6dpPjg8/xMo
07DwFidloYYXzy420FQUt7t1DdlduwSys0LMo/szksVBW0/vAGbmnzdOVqAjOgAGxU9Egz0rzBEb
hRWo54dllfVPrHe8t+RGWgQp6oH3QKzuL23nAo5WguWbZmltWHVA8jol7eKkdh1of/A+/tWLNN+T
lfSrC8mtBBnFZp2q3dGv0F8mLz3N85ScwSIdbSMvbLaTCnmMk48mQoNiHC2zQDSMRB5ZhnYEqKGK
gJAItMb55OU4iit9laCbBMiZu4ZJcdGDCAWq1cfsC4phosOd/rciStzFhZaSi4/1MQrY1vVab/gu
8CMsdMnKJQMsdmKP+B9wRXto2xHltFYM5iv0vfvbBL/B7Y2SIfVwzG2AjJMPyKPSJ64GC7nFh2hq
8PqpWLOUyjE88xJl5WH9PvcagXwRMk4b/bUNOK5u/c4n3fo0oKmPVsrtnBrp5u7hsFR4mWPV2GyJ
vZ3jAsADaJzAR1b4DFyoCYeKZULOB7TuAufFcksyqgq8oBqydJcqM+luzOQ+mVF9yNPpO1nLDtUr
NdBECZupVKBNNENdJ3jlAM0DhKYF9JMboCLiIsytMpya0OoTkBsNhOiEXrJy49lWvM0NhkpQdISA
soMZ0YVmi2VFF+S3FHipstxMK69MUeZLq2iBEdld0Jlo105dNDvYqnFCwc2sM9ItRRKeJ7Se3+lj
tUCvqideoIksB278rwZy0Wtn5EaQFxjrnb6YFHV6RBPyd6r56UyVhnPkV6oPQqOLBAeX0pnV8pU8
FqoZevX7rY42iFWVEWK6N3vSgjkHusfMUnBcAQ4Nx77lU2/OEqCF5v+oSxoMKeF+zOSyN+M6+RoC
wSGoGaLLCDyUKB6It12ZpV+NKLLP8dA5iAWkxuex+uLniokALw9qjHE8CtWAPoS/zS7nO5JWHxd5
RbEhhR4cWkgyEv0vq7WZdOvm2sfIQm+9jNalwGM4GGjmJ5Voexbu1suC9NIsg3VOxtwYxuMM2l+j
dkFAFvkDu3AVIqYZDWD7+Q4GnmVPeulUP/1ulvxj+rpo9ael4td99WVufOiKvS++I1WFMlp1Ozd7
v7lkXT0NUYQWxY+Wi+Irw5g+la0VPcTI0W28wqq/ATcHCXSHias9lc4nNFkfSV+GBvrVvcnbgrAH
tUDfJWhN0DWMwmoXL+wKWaX+Fqbeu8YDMC7gHLpHswFbMOmdbgDnby3lRXQfc5dnW6NMzTMNHsg+
z0kxySK4l8mkPbU5A8jHyxrts+6hZXJ3eTK9bKyX6y0jfd0b9yaLvE2MDoZNZE0u2FpSD/2evNxG
TieAWg4dDfXsuGfpNQOYIpWSZJq1ykKzmIHT6n4NWWiw+wEwHVr+/ZbkA2YWVBOZCJfodfqqepub
q9Kt3Pms5sXxxxMSb+AIHaxz7ljW2carFt/QtDctpwBbYOUWqwN5lcqL7FqkWWMa1plmNKzryDtk
09YeOn6kZaTqALiBV+HXJaR0O9Giyg68hiaKMH0jRshJDTSjSkyaVaJhZy2u3jUVbuo1Ie2x2u59
9X60lRb1cnfhh2ZsI9Rdoz5Uu0WWgyy+a4+bGeU0VSARLUUqTnbJJUyNGkDfI0sujhpIyZKpqQKg
3gJlnxQWosn70h6/36zUa1Cnw18c1/1vdq7RpXhBaQpHicv0tY+Q2urc5h0+ztUDeoqrh6LFYzLQ
cokPKeKGibHXuhsf2gFsPesO5OJTiQZNaVhCFMviWyUEAwoukHfD3+D7bQ5e3+UPyOqhUUg1AZI4
smXpt0g65g+8xdN+Kk4kMKWZXQ/HW/JDu3eBXkRuAAG5nnFMhtlEWRXQNi0v6CuzepgShKqlmMRG
3zjN1rune1HhCy/nV32zNzcfliilTJNebG6Uc9c0w7YsDrOcrasFkp+unGRT79FHG26R/ZwvRTuA
MJemNKAger5UWkkyWYI65dNFO92tIXFdCEzseXUkJedR3QQ3y2+0d5us6yM2ICRjjl8tQDceuOrp
yRbUaNBgq6JBARig1VATGWcLAKMbJTn2Sndn0Dpy0fvHOdv1C7oKatcrUSyBwWmXlwG9yBEIyZWM
UP+CpiVQWIdNUa0+czGidEO7A6hy2vYOyzYWndPePK2hny/Ct/mMhht1zqNj3DD8AtGpRTTDiROC
9459lCUoLlqkcMCuHWb4X3CwmqaR7HE0HGvAnJZtvvoghpmBZvSnN83WJTbgvbtAeXd5+uJ9v2NS
NDW4odFyST5eVjTo+FNbAmh6QhNe/9l3BjSGlQwlsUkLIOFodBfQi9Z+/LgMw7KxcnSYxhxoqkFW
VMt1nCMh9oi09AjU2miuiBxwz09gnLsWQwwvs+2RqpTj87oJWfpSDOeSTwolEhvTNchQF99soO0A
MEztkiiWvjlvTqkzAeBADaPPM1TGoXK7A8lCH5DyZsq6gUEbonOGmYjOqzVVVb2szvAmBmDAUYBO
QCn59IjjHruQGxlf1qtl+qI2eNOOfZRdaNG6nrzvth97YESD3WCPQkFk04ults6gwMUT5dcByQTr
3AoQXJOhKbyf3v++hKyogLLx1KE165y2u9lp1U6ZfXHckR24+iKv8h5f7J36jieZZnrQOpeeAGRZ
12iTUBvNfu2hBqgItP6tbUj3H1xuLvfWNl4OlFU5ZP8j443z29O3trhfadLTjLStzMFzL4cc/0w/
fzG//0XdXFK26JQtvdoNyhyIK+h8Hs4ChBo5kAsBJ+G8DuhDgVLL5DmPCJsENKXlZE4swPuv25FM
ZprpS+h9bva9uyL53OnuLsWG2t2LFggP6j71Lfz2kuSy3iAtubm6vtz6899dqkOmHhgDZmdHScAN
uzmCpNi5OCresJjTeHKEBHgEJD3whKE9imRy7l9XmGMCy6/rVm9zQRh+v9pXDXm5fFx3j6yyagO8
JKAGJGTJbv1XjhhOPzSloVKHk0YNFv2PkLzQEUnbUWcX76wcxOP3e1R90sV70rasEs5GL6LZuhNt
erP/iAIYByxYG964qCVMkZ2ioXHYy+zfdayJAbxJPnwK/9OS/7r1nd+d+P+6y7u1d6LeygSH3yZJ
THPrpNEegW60O5sjwLEKgacFwKkrwLSVASqAgaDtp+iNpyn5ZMCmOi7S/7RkAL0KxjlHSlstpsER
IBPuOsA+ad26K3LRI5iqLG9LexmRa4HAiK7Qlf9DSKrclgnIHtTpkYZOne/WSmAcw1rU4Vh/k25Q
hibFmWcrxJ84NotLyhM05CKmqRt9HRXbbZcxRBYJGBHKSB4mBXg7YJhcHRjIjQw0I2RlWvXrlmsb
8atBDuVy4LL4AXwUBHTVwDKz23ed8xWw/+DBMUoEdslQl3JM9tRksGq5EefrGrKHzSVsQHI0NDz+
iHircZqMcVbQwkCPioV7yIBqcQBgUnEdELC6RkaDmGReBCi2w/8y6ciKrroXF9KtZun62S6UjhWQ
jz8boF3Vm9EaLdLCZan/7LLc25M+MxGEGjiKvGXqokKR+/nwKJAuG+qlvpgAXX/0UEn2SPqok+PV
AFr3nZ6MpvBAyJaAfkovaN1RMAXVam07NJxsV0e1qSvE2YxiIAL/mjPS6aK7PBKJng2UW9R8AZgX
+SXtq9NNd9uJonwCF2F/iMe6uYCqubkYw8/Z5ERAiwIZ0ienKcI9WclPu9zoehyDPdAF84nZ6Gft
jL1ljeEqmn0knsjgVF0BJPFy3pOoDbyxTzK3oqtWmW66XD1QOiItGmQV884UAKMZDRSo8lW0imba
cOcX2d4CgE/lSD53S/Q2elccUGIkAOMaTQbUTs49o94TH7MEdNZD7TAAGEkQw1shAClQdvc0NFaO
iEMp98bg2+esQYGOVaH9KqApDeDoQF3q60COqEZ60el1VQtimbad4g3pSgNZsUCb9V7orf5poX1Q
f1Cd6+TU4hFwoSFUZQmOl7+IpLO41e4rOf+PzVy0gFGDCxm031u612X/7rteEWFvPGDVdUFdN2z9
LvH2BOseFXV/rcvoB0mE/o6ulCcHeH5AqATue4G3R7yJm/EKFJ+hCeEdut3X1eQfMVSPmoaYzrSg
adLk1KQ9sEkyZ/mYL+C1c/P6AAq77H2IftqnJLQQD0eH0jfg1fJNF3W4LfDpfPZaQAPIkn3LMm/e
jzZQqsgNbwZBVU3tF7vrB9RZbZkYQbf92q9DieYqmRG4JKWM+c9c8k1aGfXC0dYszGZDTjeWf0zx
nnMKOyc6CRCtXGngrzOLdUkfoGAaHK4Ryi6UgUmrz4FL9Tp1ix6EA7VnbnpgmfRB1OJV88ZO0xj9
EGeQum9iS8R9QLomWnA6JXezwcOPlAs61ANrYDWAB7DP6mMO+XISsm1Q5w5mwge/8VGJklj4X1V4
V+XoJHtU+TgrwBXpVsCrTOThFW0DpKLhDvQKXSIp+HbR/nqDkPX/2dRDAtnc9iz+Y/QLlG/ZUn4u
+7y6NKEfg5xQTWloHXyqb+RsHKoLcmb9BpzHqEp/dSQDiXUIiKYc/Qprv4iTSx99gqprBAVHKdrf
mj8M0Qj/VCtQvL6ZOPq7lhBsoXWarI6lsszCctGOjcauK62mwUPnaYPq/MNCeHvkSPukwJrcM9CV
BisVyUJkJmpYGU6WvEPwj3hNahfdY0AbL9EOBDtxlaxmklfuE3J/WUq7vDKkkD8gNX7SpvyLv+MC
5y8XwOZh7XSmwRajj/aSDrXWKMzMCvyqlM3pzBcH7Uo6ECTAU/ussiKZZBLIXut2qM97We0Li9u7
1em3e95dQovrDQHAcALO4GCCKUWeSnplVq/HNKNB0su0lrNXc6deoVt6E9ZmmuVqH5oBlQgv13P+
ByC2+Lo/LSOj3upuFYnaJV1ArWBUA5hG/R7BNVVyYFr1cqFiA5q5SYKolmMz/+CYw8OdSzY740v5
Ai8saWzWjXpVz7AMsx10KZDRUh4LfKjZOABDQ5lufekq8ps3qVQ13Qa50Bb6Nua5cACLoxaTck4B
IZrYCYq7aXNS3t0cF4W1axsgH7SijPmuTlKAwtvg0ngqOqc/h36ayL9IizYh1JZzgS5J28mnLSjE
eyt6IhvqsoYzs0f/NBtdPBYoowLqzTmsG/6QoATioa8BlVOjMXolcDFQHQnoLQwALQP2rGU9EFlL
QvQuq88Q8xi0qvjakpEAB3WSnoGPHAiEkOuAu1Z3AUdDd2FqpsV7M/kkLJ/A6MQTlNGayOzdf8+k
6fgli1wQXKuvGf0Nc/PNVND3kSWiOtB2n9efgVtfHICVHl2BpB1daXYnJjmeuWk/LLs8CUGvoH1o
FkrkGLd6jY8CV3uegfqBTdcVA848WKdXSxzlLvV87HtpnpHpMwHS0BuHzrcPJJF+fDVqHc3eEhGn
BbCbNr/lc6ej/fUd6LX/rltviw3gdOAmCkxRhgKmSYrmUiCXwrwoNwIiiPlIGhooVpyWF3TKLqta
B4CxiQdSmMexalEvwNozvSW4eYJWSNBsBwa9Yeh3Ef1ycfeu0SMTGOQlDpU3LzI3by76xab1Yn7x
zD1paLCyHHhlwHNzE7yI3QXD47RoT2WToVv3N4F3WkAReny74GsLzQwH+sFzUX0OJ4C30c9rNxLJ
8iZuV53+/ZD11Zf0+nf6qtcqsIm2B2sAQRTA9M2LlYOud7NOGzNqTjSVfX6NAWdznNx2Qk+R8pzc
RhgbYOyjVKMJf2rDWk0BleFs+FzJdafYAQDtpAqwaCU4ipPmhMikYrhfwiPe9tMP4Cs2gI2cD8dJ
1ViTbuD9Lqva/ImkrBPJQ26EjySBert+iEf0zvuz+4DuafeBZrbB5zPombGr7z6A7fhF7+UjmiVY
XoFB2dy4731uIrWjKIiLAdWt0pj7K1MivnE/2Jabv7PAhvTMhBnkrTN8YtYUfoxiE5wKcMr7HBw3
xvSZluTSja4sWzheqGBEfQ/wVuXUbslqh8vRG9DvXwHZcQxY57lXICm4VyfFG2mSop0BAqmF4/S3
HmQZUAUGZJlw3OmlZNDraGYJozoWmfhAkqM21W53vixzQepjece7Le2EnTMbJF0NHRnd0nhYEiDB
iAadWTHAUUulokEykN5zFAfsyRdQpugXoimghpGe6jsgr0x7ztP+yUtcwEX4cfMeLLZxOMSb3gBv
tjCbP7JoYaCWeF+APUwcvNjr90UOhEN0FsyPNORAUgITWoaY92B17GDMw3yRFTsDd108O1V7isyw
+gCsGXwYBlCxJ86zl8fiaVjYM/kYKAO8GHMMwvSRiefJ8+tDb1sonVI7gP8Uhb29ER5NYT5N0ZKd
SpUQoQF4VRnwxNjVxHP0SCpJ+Zk7F9Twv6wgQyyWa+26AzjfXvVWMgLT2UEAUphjiz7GqhQPnoOP
WAsAijG3u+0KAEDd/b3VH53QklcCAegUEkDelN5xRu8ScBkVJgApCw8g57aHzniNDMDLxX2oGAfP
VGUeUA4IwvKkQk03+h+yCw21moV521igcAEFq1MY0aafUAjV/JhdAYRX5IA8b7FwoPStC7qmhmhL
01TJNCNz58YeKBzJqcKrZJYzI7hRkpNeI5oRxHj3cmlHnzpeVge97921hjb1T03BN3OfVfPeTuW8
mzMfh5B8Qhc0vheRD1oTodJgJw6yrwK1RMjl4z0R02Wo+PleXk2kvVlwMyUTLRVsbnfAQIiDm/1u
1ncAhH+5IM93AlQBKBoPl5uhU4/nybXGAsXlsLzIb/n81P27iw2WnnX/f/fzQ4GalPWagB/Y+hY4
ct66BdqwYkCe5Xn4kXduvs+Tgh8dxLt2XiLExsSLMArzvMc6ES+QwrFq0xnzkqGZCVhY/Rgf89wu
4IWOPWrToxnIpdEDRNMs42hlSw9CAc4nXv++QXvIA0msGZMTnkioG1PGVw9e2X9Ptly26OKOLxqJ
k2aks1DNAwifV/PYDB/T2sZ749jPF6/K5svS22IzhMeoQ+QKzUn9ENCU9cmDZ4/iCEjmKDmDlaZH
b3dZbVvFWjUn3XC2uB+QpAdbkWP9ViQD/gcBkZmPqDBMVE8UcCgAcjiBqbXj6KKX7sUpi+nBGvvo
jI7ny4iT45NZF9FT3kzWwZYmXgJedTQzwFgD0uvrnbq0vHjHcoAjUU/l2mlZ9dLZFBM6dleZ2jHB
dIYKQtXDSZ5T1O1jH2d0AFMPp1CgJhw56QcLhYnAs1XTVcZlH8T3G3WmqJgTNZBDjoO9W1jipFXk
QUbSWbVRg7CyYqg8+7ktGfqmj69tHj076R+Id6EzzIv8J76wcGuEePP2h9kFjq00N5nM+52b9wNH
X73vPpo1urym2r+SRH7JmKRHgGj5W8DS+Yd+GpdzY+e4wLEweiQLuqUx8eTD2SlnwtsxxfOQK0oN
MkjWhxthh2BsiWN2SeuGXWjmoLUE37J2stM6MiR5hb9SRiMpCnc69LV9tu3JAf9UByj0gxH5zrto
ATdC4FX5cxh70YV0YFRwUGiGDlYEsLauY7LdSKAqroMAhRU6DG1TEnRoDvJFwAV0BT5E6HHEJ3EG
9MJD6x2QbAZH97LMX8Dl9ttE0U2OiHxu5GwC2/XmbiUwO7NtXvEILHeAtUAJcnk1rKzao005Q+XG
Tx0ZWmBB9CjIhw8NImmrK2cRKm2m/ChlGDYBDwECPdOUqaldc6CvTwA1VDVbXbfgFZ2meshUiRYi
qKjTUj4k8hlgAYOPAiFvlHYgvTjHd0KUbnBm5Jsqj/Dnfh04oKuQJ3+Vacb9ajkDGwCHxM76aa7B
uJPUXBxjxruzYWLIUNMOYApj6M4zfrwzzVYl2cmTlLGXoOt1nd4tJ6eEdtL+tB0+5dheXy6K92aF
IH3YZvJMyTGa0Z+FZvFrXlAbfqsjl8ob45e84N0SLb7pqC//pjnqPH/T2I2H4l6fHQ0XFSoReDw3
9Gey7aZydzRtqPJO/0FvvOiPSZaWSujelJH8w38FmQoq11P/BojmNHyjZSdGcQnOTafVmwyrz93C
Mtt3YepepFN0YPsA70LEoyNqlCf+5VU0sijpPxjM/m6FLZp1hJki6OihIszlPuILGEYT3RKrHJVx
uCrnxAI07ZQhhBN2eAxq9xL4Fu0qG20KJ1q0+ltjau892fxRtuGmnwfQXaPDfQy4AsBfp00P8gQH
mEQ58AxPJBlIVl1nL2Mj2LcxJWU61tnG9WW4nUKj2QOmMR+Qw5ShsaGmTmrnpFmJP99eTODC0wbd
CqqtGuAM9Cz1cXTdGvjDoE+dpqHZxaY3vSuYHyKOj5bAMrSANubMXwg5WHahQCOdghNmAPVhaGG5
tlX9U4dvZvS2DugHIbBhHts/vL6t96joledJwaONaqAZ6e5E7WJY2BsdMVhnKRw1vYPWRV1+Hdvl
GUTIwxVoM6CTVIwjnZySP5Oi/zSP9vTJAbrffhhTdwPE9gp4N8Y3iWftBcCMKAhIK1Q/poohhGQ9
kM/86miDZhfQKum0aZoqfn8w8Xh5T1PXXOL36Dg4ofMdCWJl9ZUqabu/8OQv+rY64BDP/Q+944H6
DXG0ruIWip3S1t0DzT7bNTGi1njUAGpzfd9Ow2gbdwXaien1mt7McUgCofrL+7l6VV9t/gUN+O0K
pkknAHr462OA3ZkHbuXN8U6/Am1qv7vTA8E63C0h3ZAcyp4Djs7lpbXhVTOfgTtS4xQZLTNgJMoG
0WilJdlRytVOSj0UCdBpVs/VTq4urXdnezpmrdiSjjaa0ZkCClK1Hcm00c09kMUUrb2ZTdAXI3jf
dwuqDVT20lHF0X3bvcy0LrSLYesxw0RqGO/zgP6CD5A8DXtDa260JK8m8mJ2igVhgUMnjhfGjnvs
u+P56cFqvPaK2oONZaAxGIlv1OA00alE2QFJresaQGxojDKgaW+Ue4NF08UDjU2GgoEr3no8oPfj
aERDyplid5vMLYlhmYw8SFvbvyQZyurVaWk9OCFVhRrVanY3GWpvCgclrsiYNO9oyD0/2U8l4MG1
rqxQnVtOKCM2rSdSW/WXMfaH69QBQMRZIm+XgN8DZbGye0AUtHsgA81Ih0zGhBpyD58qeNy5Wf00
TSB2GA/SyB/BoOgcItXGkVAvR5gDxasrPuDg12KLt/Wlkc/IbCtfINrjA4T/dJJooI3UHqQHb924
KbrB3nZGGF2BQc8WNNj6yD2I+QPpUAhmdA80DSsHnOdZee4GMB7ZBeLMNJDYloBKwSHszzVTULqo
5VN5icbpURPerxV9SkEphhsZlNHWeZVXX1pGu8hyxnMUeI3LdjTCH7ntfC2GjD0Dwb2+NKadbOKa
m8+jOXmHxW3SXeYN323gWF/LAYh/E/vMJZrGSagB7oZ8ffiZpA5AWh+ytF72bi8RZlbupIsmwwBU
TNodI7P65KDqBdTzM0gnM1YEIQgCTyQSmyLQuYqgTNiLjkAiwE31otOYEXMlPlSZOwLZgKH4pYja
y6CwREeFD+cQlKiWyUyWt3R+NTT1ukVmSIa+e2vc+ARUqtesW/5eJksNrmfXik62JcFC0BkZ0IrN
aDc2abdd5cZ1ExBccweUwcruGehqk9mTJTxEXdPwKUYTCFoJ4oyfU5oK1UBKMg2r2CoEphtZuZN4
s5wZlnNEC+pW+4HIFl05bfghNGxzxwbkktZc/a/VAW/pbErnl6lh7rqiawKqALh3dKplu7SAAfGF
DfZJZN5LnDbBh7Khqa8w+tA+A4YSkhOPl2fP8Piyu3GdPWlvfaDFbPqUgbslM+W2qUv72UEYajfj
9W3fAhjrXYSw33tQXERB7qMomrdd+p6GQi5G0ISOfdA6o4nrLQfN1K6cY3eL+lIfxB4ifBKJ0aDF
Pd71TmY8kYoGYET1O0AEAG9NRh74HZTzbLN3lQfIPnIWfjkebcd3g2lszADgNeO1VtG+LjeurHCG
96x2q+cF0VcVEuwXCbzd2HzvkOSW+dkvw89F5OxsLuZrX6kD0800isIW9c9DGLSeF57BSLhcGW+g
wylvufpqIHcSW2l8m9wBgNuv+psd173SARA8onNREk173+2z+rvAn9ilMkHIT9/W6k8Kuu5iGPjT
5Gjt0z76Xm4ubD0Cmww5cfrh9K3lTlYcMuBsIt4oH9rZnbeDOVloGMkAd0NKbQHLj7URFMeQOPjK
3uJ7IE327xCN6E+dw+IAGOnMRw0clI6U57Lg/TXxq/4dXr77d12BJxJqyqst6WjgRbI81rG7LqoZ
DprBJAEGH6H6+6D9+tkEiXEk4yABYOo7bdDXedW7RfnLdZTBKFHT1AIYAw3XElH9Mvy7BKPxx9Rg
89GJs+mw8Hj8PPf2J2DwFD+KwX3TIQVus/CAammWm3wanb+iBOl6oFZGnxx7Tg7xEgH4uJHsyQ1B
+9ZN3AziHJAQIlGxbA/RqaGN+31SdH+SpPUk0hCHNXouaIrgerWtnRBASQrXK5xduW3jwtgYZosg
vcb58kFvf/Zsgcb4X/C/yIN0izU/WVY1n+yqrDY4Y6R7CiRTcBndOSjRESBdWoA6S6oqTpqzlTrP
pNLBaXQjlxvmcaTCVKyarFEVmk+d3Kzh6skF4oGKw/0K2Ulis7TfVCs30rM/kT0JhlOLNLtbqnVq
fZsDKEyrpsQND7GB1KziUC6sRSie3e0K+jMVoXiUcrgXV9CfEJy/5EyPPjtd+gtL+AfKRrSK1LfO
cIC6z1AkKf8ocy5PiY12oDWB0ec5ErQGDjUzMEMcIMCsEcCyjLNdPnkVygDwGcuACLUtx3wGrwJq
fCw1hBxYKjjCA/ZYibr4h0QqAxJdehidJr2iAtB8igWAC7sGMKskzu7CnmhWjqCwEQhtulHNnnw1
lHXnowapnTt/k8QJwIhR/VqjBgF9yby6dB3KIdEq/cksWfTJKKfsMWbNB3ztxqtKttUpq8BMhwBX
u0nGytmBaF5eJwfci8SuGGc5KLRy1GIqrkbS05ChCgHsZzjPAiX9zAs5BDyx5WUaq+d/TxhTYnlW
jWxN3ccbs6q67Q3OiuYRnF0QgnpFsWwJpIXQVWjIgDx8wOn0a1Q1JRoiEKZeihgp5l/FG50BeOLI
KPmWdDRkUmZ735MARVcHZ5nm6vTcyp1Ajy+aSnBcJgMycf6Tb25GJwaQv99lgJECE5Ue+qTd+bED
tMtXvTBAbNVwRQ49gcL6ztB2irtqQDkHGdw87g+l4crAb2XzZAMOeue4KJUKrawBkH3iNk9pnbN9
MpbG6kOOnts1O3Qjz3j0zeaHpcz7TTO0y65VD7G2jswrS1r07WiZZsOEmuRuBP3mQmbHtOD+usaq
4x9y5uWeXhe9ymagUCiSAU29yLHhyCA2mYo725aNTAK9Js7t4B9jc94KREvPUSynM3+dkUgG0smk
R/GSlsmsl+gdtI5mfQYeItP8+06t/e+uaMp4Xm+FVuhlegUQkX/eyp0PiW/dI+ksb3BOZvvEMx8/
qBrMcWgDMDE7IV5CJ3PDmNlvwG6JhDG4DT7GZYWv3om1QR2by0fStbYFoCojQ79jZ36UC6CXO3eu
92Q0ozIP2tEDprZh5h8z1n1nfTr/4eHAFXQAPXoCNp+JMpyrXVgmCjrrPxd7MI5ckdTqQYbWgK4z
dLJpHc1iPjpHyw5/aH1Uu/GTXXv+I6IHIBc7KqIFQPAk4TtD9OG7Xo4GUEJMhoywxTFt3XqHZyzb
1lFvG2gJKeTRqQogYCh3Wggq0fnalsm1JBfSKca5Ah81mXqfy7TIjxRq1pHo5DUmLTx8BY8W8IdU
RJr05JbWGbCaSS4qBdssIk/geAes2KnPQ/QKopw4MuPyHQ09gH3PPO+e/dkqVhXpbfVCYiNWfwzx
kAOIImALwDRTPuesK9/lTjqdZYnfMDp80GDoTu0Z36gol0e3+SWf/T/TuS6qjT2iCFRbqxmUZIPr
7dywwbEV5M3AdSLqYD34dpggpYlYnNbF6rcv1VdCVRrp9s7QlXgadXb4THo58XhvNxkKIF5PHfp0
ARqZDJjGXe5s8wZ17+RTW+60Hk9mhy37JUy+DXNcXOYGdFlg1WjTYIqteRcRqRyZJqJ36BWL3KgG
fJyugKhE1XuqvrABDf/oqsKD0rUj4DYn8QPY4IbooAyNCJHgZmkfHbTZy8Fn2+VPtQXYiQXYGc6W
O/V0WeL6IKLWB2/cgJOUb4tm6yAlClRFx1oeq6U+ljPeN+eBT87WRLrg6EoUAZJYVrH5yCSgR0Es
W+57uYwgIVbraLBPgyvGxxt1iuAmyr3lhrMqP+GvMD/hsxtvAc0JuABTPMysCv+OZIf7n5zvoVdN
m3QUeHCAXSy4gQOnKWGF5z2Al0MBpoE3zaQk8PBxRJAvjLI9L4utO3/37Hp5zprQQyqtqE+iMswP
wqoBQbEAD+7/GPuy5bhxYNkvYgTAna/N3veWZFvyC8P2jLmA+058/U0UNaaOZm6c84IACgXIbqlJ
oCorc4rSwneaWNWzdlMHWBXIwFuTnUfUhJ3bOOYIe+jg3vdS/L77ygVhVgQgSmub4WoEJ8bW67L+
XLkuMLFqYvZxlJFmOrstjq5nINQE02KnFf9lg1Yc6OQqcBH8H5zpR+JxsJ7GqDp++qcsP4J6Wges
q6vXf/Omh/BgZGsvMRtXBhgLT8lYZC8GuNw2XpOzjQ787Iv0wvg85hynHL20Qd84rWzE157tm8lW
cezoe00LxWtSaQAUQ6DJRv5oC4ndD3aoEQ8ASXk5kONmWn6TWQvR2iYCjSCENnYIuNd73JG/zkPu
tvmpkVBNT2T2Cyozq1BJyJiAZanYt3dy4h6MR6UhoZkGfsjt2DjdqRtFfwJoo597i632WBEgHwGm
BV2H+vAyI53J2SdGUyW/0xHs70yDhJbRWsGzldh3aJpN3wedV2uyW8qOcOdsh2Luuz0wUg0KNvo+
qKtdrTXdxVZZ+K7V4kOjgxSPVOPJlgTjgzzIpKu0Pe4+2oomqQm9/mHiPfJ5jwn6y6YNndBJhQ8L
JxzAoOekzcqOgn7LkhYMnVWX5Bvpodoawarm4qnGmAOFqtvHoHjp7OAUGQFW20Pd7Pq0+p0ZgClR
I1Qvj+Nyi1KpfoW6LfA/L9PU82QeXQrvszlVfKhNp5ifITNWrDzm8i0ZS6uvLh+2StX+qdqf9iMf
6s2rw26MLq31ef9RRBFgFdDYmQsUPpHiWaNAqUIyRjswDoRgx1ZFDJ/rGWanT/UONIQu0a4qIaNE
S/JMALobuQe3Al8XCLnOuKDxS6hF+qUjtsdGdvUB0a5bWkcmKLbV9Hs3CENEyMATESv3D2vIKVbw
rsCqwx0NUaAGZYwM8O0/0NmJULJ2KZsNb8G4tuBlFx/qUUPA2k8un/zmDRef/9qatvm0joZhX36H
3HC59TLBIXg6mulp7iZRlyGaVXq4S5fM8Xs1NXcb9a77YLUrI0CAXDmYQ5+eykL2u5wV18X0r+1p
qqGd567ac4QKNtAqaqP5x0FgNZGcQ6bgn72z2LH8MGxqfwq09pSidK9cRUnZnbjrpPmWrEgmhIHv
9eWxRJHivhhHq1zRDDUfxrMnWRO1SUL7QZxS+jjMS38eL/Of13/YyulA/2VqIAApWaKBvRPiBSJo
mqsGrMxVxwufr4JIdCtLD6PdMhMrHxqKwbjV0nIOtKIujfe1NMnZW9mhipLmltWe1OwT4vubxTT/
KK3J+B730e/LBP2kwEKxVYQ8f6wDRa0IjU6p+ZqVAE1J10EYQjXjn14FPbxqNbsBelytaJ7G1ItH
kAlEY3xblizbfHBTP2xMe0Rhl+nlX2C0tVgLt8x8mp0daZrGtM/8L1nWdNaQ+oBg4QUnUSXscSDI
Sa15FmaGgqeOsFu0toO6OZNtFm9mKKnYt1nyMzGscheIil/MwQy3kxM4B7t282cjNH6B2yj/qdWD
wvTbwN0aFj/2QQLCLATIfhgJGODgANVnnAsF56eizMFo7wGTn7Ff0pqslxSIxKfBitdNo1kvZCr1
Zs0icLnSSEiGUKKRXmjkyHH0DbcXh1qrbbyTa22jaY236dRyHJzyQ1hpfouj/5Fe4kLk6YZFHZh7
qyh/6ZPYRvWlDTyOeqdbYNZ8sqxXGpB/nA2/dDO3z/TOH+so3UgOdTXyQEQZAoG9Pq5oM7xPoWXr
eCtkwMtvhpsjIqRB7w6JR2sfo07z0JdFcDULA8EENthfG4v9VUzj8Nu7F2Iwf3e9/cMG0/G8FnIt
5S3RQvvDWu6Ocu043rwWf5TBCogQRCwV6jlG8nkzBFm4WVDPpg3UAy7XGcrAdUiIVs3G9LLpQQva
EXXnSW394H0igZ4rvoOoLPoJZRyQoXpj/MCFXMfzJTLA4IGJOnxNmlp7AbWi4XPJ6mdQfninsDT/
zgalojEmzWs+FebZBWr+mRnQzo4Q+Hz3VTa9dVdZN1SPtHGrZy2UiB6AB2tDCzhOD/dE1BsraIVf
sCDYWKXszo5qBlVMVaiDJPXIFtg59ydVekUTietBlcEMR7tdzX3yQt77MGVjeVj2od6yN4us6RAj
b4h/cQniVyRHezx94gChsjTG1Yu6fdqLFurpY3mmsaWcDT0PV0nXAJyshmT71xqaQjUpTlkWQiwf
Vqs13dhDpa3V98S7Rzx8qF4JT9Qj28LSx82uhLSf8/rJTr7/tfSTzUzf1Cn11ILIe0Aw3UTYCOj3
1SAq3KBML7zohRdDbQQM2fN48SEbj1Jc+YG3+t+Y1Yh+reu8r8iXBltoyseADjIQvpsMSM1sEscw
cSDOp+6z1GiF9h34yOycGm4IuKYtjmAIffdwtHTH7KISPxj0clYFcKMQTiwTnK5qe7/cRvTUQOCX
xn9m6ZoC7WpIQESGi79/fNMh17rVkQS90zc31FoET0degHEdk8lgmLtQpCmAf3hI6MHAr0DR3Hqg
sBv/z1LyzfH37ou2LQ7zMwDf450mqnRdcBuih1p7LGI9sy44M2ySund2hSt3nuN6d2qYUYO4qw3e
2DS+mwwg3m6p2a/IAbJgCGxofbvzTA1c3Gol+Y6QhoEms1ccCsgYzrtNgUhBo627SH6BmiBz425D
xUxUskQVTZ5lVTgJsvVioh65OVQIRWOGx+hcDcUSPMJ6OwT3TNhAgS5INoghJ7h9gz+JbFRdI/9M
zOUkVFtjm2ayqW0oV0dD7ld2ld88EeY3MFjkt2GAzEEbgofecBLPXBVq2ijBUZ7nyU/yQ4QWE1pW
6yetDQ/LWuplqj5HuLvFPG8EbeJ1ZknrTDsuP1XTsucY4ncQB8W/YbFPMm9WBreAD/0zEfWB2GkZ
VA25wbRTJkpvE4o2Q1lJrYFpHzaaoOHSkI1myUbDTisn3ww7zycbSrC0et6GxjV0kt7Hy8IKJdt1
WzXb/9oa7Erdpsw4+NoFQORmabevustiP5Dp9NLGXodYfxg/DBwAt3btuRdIZefQepfgIkERyz7g
9a3ggbMqjT6/R9zK7uBjye92Y58MXN3PZLfwsN1ADQmCXKRm5ymW8tBgKDiG4udmNorWajY1A2CM
wBEdCmWu4h/kKd727hUFUxPIVIEpVqPS2QDf6cwaK1Bv3cSD/EE6KotmyofhJ/0Vmmkk4jH4X0N7
BRXmBZAz0l3HcT6BLkogEtmXY+MbFpLNvV6zK9moMdUs/jm9Y4vZTA45mJCvoAYAESkYQlaLbd5N
7VFFCBQKqGaSL0CLse8g64FIENjQqJGVJ8ptc0wmumqbSbntC9wAXLtMQSfcmVdUNyEqFQY/eALq
ZC0W5nWxywDoR2HEv8hEk+RPvVaGPw21aDGRW1EaW8exIaugQl+ZCoLVUR/OPbLhl7MrBCiAaZKa
xZeGXql/04v+L7yI8oPssgLSfMa6YIl4BtXWEfQB9jlEnuuMSG2/bzi/k2mxU08bJ5zjyU9mUPZM
bHAC0cwQZhVAiGqbZY0TGv3eYcb/tldTCVSRguF2rWn5acZTSgvFS/aUvNYmUlzhGCBs2idudh/B
96wHYGmZRJ7fO1Bc3oXjFFvyKyVDQpn8is6a/UCLYK0DbVKxuH+YMBZ2DDzxwInxiQWjGspqEwQB
hBgVjcayjugxQOv7JALUbn0NBcCTod7c9HCsjHXECgtyorw72HikHFwIT6CciZs3aqTizKgNpF0r
pALXnyY0w/2hs3A6kN3hlXkrMtTSdvj2TsaPQWjarjJxguWD2zwBDdg+MVPUQJ5bwY5s1ITal0mE
4gF+QQEitB19FPRJRWEPslcnOpCJPjeyV0MQA4Yr/+ULfsHZd0BBG3D1woMMhpNt6i5s9nYdG98c
zl6hsl7ca93hL1BFRVSmN77lda7tUEwP6ZPp3g0QvbCI2BvR7cvM5g2ChvQCyEC4ky1kUmbjTPxN
rtRkUYCM9wj1t3lek0N3rPPmpFtGdM4EFCEj1AO+FoFnraNQiENRxPFrJRVovHSemD7Ej7YXX8gL
SKBgl3BIKtPQqAoJqrpuuPRixDtJS4ODw3MTwJZS7OZztjpsAzp0iXCQvdBZ2zUN95q11VboQQdV
6bIt9lWYX3NvuII9GtTndgVai+UsWdeVZFs6CAoIu2458/LVcoJshRaXTytrYpCBJFdA7VZ5aFuH
/y/DCxG+EBPM4jJBM0EbKjaTyyz2//IlWw9tuqAE3TmY10tunpwWIV5jBMW41QAFiECPc+0Nw7la
EKJZQaa0201F7F5pgpqqFWKPUFMyOy8rWrUM3JsowrCVpC52oobWB6F3xfVJNrrPALlEo8cb1Ayg
gLEUkFAzSQHRUfqIcTVyyImTuRuhlUjWeQw5yK3TTfGBbFVWvs/Oa8ibjAyKuhuE5RCnV9E9z46T
Q11nN7DRSXYkW58nB0eX0fFDlG7u6oqGc0A2Z02OThEj6srcZx2XuLVwtPoAth/jm9d5t7Ho+aPv
uXh2knI2Vw5rjoM5gklDeaVT+XFRNjo3r870R9CW86JQK+IVBAiy1NuBR8nnCKu/oXCtW9mN6YLs
cCifkiR6aSQr3yCsZW1sxJv3UrlZU7eCfC57hEgyTjjdjkZ7FY7cDkBtfg/AQLwZHItDirwdvuZ8
erc7IK9CES9bN5FlHjvV9BnUHeaeG1kfh2qi/2T7NPzj8mmr/8P25IJsbYMfubOSwbxRwzTbvLUt
TmcC16r9p4nQ+Kvsqv66mCGUVB3H2nkhU4do6M2u9p8kPEQqyl2dW68LH/zMGb/41bUSCsmBDdoZ
SfBKHPEf6OJprLd9366oS44Dd2bHVn2rGq3vdlJrowc+fetqSu7HeHs/RmWiXgxu9RBBj9tico34
gfcUJCn/uApmIicjXEQWlI2aKTY9H1eZYktD+inVNLibojMyJBX6NPRR3VrvOxvltmZzbHr71Cdd
sXMHN7wsjVNlESLlHa6IMjb/CjNe7MhW2DYuh+RYF+IbpS8pVUl5zaQBqJTVIgI6AZlPmhg1IDmc
NkVdLUwd0/AabkqcVZOqjqApqrKe9gQQMghTDvgyYDqQ8Fz2Qm6qvrShvuYic8+eqlIw3d49R3HZ
QQR4eOqKYp/bdnZDGDW/UW8a0/T212IM0yGbZ5j0drIBlnkxkRtQIL8cKwBuWu1EDXmMLVLOoBMC
kYOaWFbFYTSuoWsxrRcb/QNEOg3buu1Df9kqVWuZrQf7oLF+DZmFFDo5A1hknyA2sv+0yfwfMLsO
lWzjdGhU5Z5U1Xyu7mjXvhIody+8am+I3t2XZvPSR0CGUhPGnsQhmzClPeFHTYUsXRwm/TDaUZEy
BIY4agHMQjwGqM/todaAW2fCxINstp4q1Znq1eNpexTC/FUoV5SgjBcRiL3VeMmjiabk0YdOd2/r
PURXuxC4Q9gzJwAqPBF+1vSImQGx1psTKNWj4roUg1DRiDDe5wLjkcX1V7ty7Udpxc69kncz7doE
UAb87QPP8mUeDkFl72ojz33yrYPcedR1aKyDsjc2NKQJVM6OSJe66cEA2TLA12mxLrqO3wwb9MBt
17SQYsBQKyx+i0o07tDJdcNTY23lENXhDYg9alU7kQWhgTSm7QLJosY4Q2X7yBiegN11D7ErK0g0
iTTTV1UcNidgm8Y9H+u9lpbNCfwmQPjo6sJCY2rIr3XHsZyX/Nf0YsvYo8xQipBCCqQLENcPkDG7
hApdnrf8vRfG6YiJztcyUMygIBWzwOWhSz41hPlw23YOegOIITSy3lAaGj2XsfgWSs85eurIZUmB
6gDUycnRqC+WY3TjirpcjYeKh75riGaDoiTMkBE5SWS5VANWJ20LDTCB0sh/bI2pfgs0jhiyZHnk
0wBASyDj/7jRMDEjJNHjKcWtEIGDEsL3K8mj/pwVdX+m3tIsNtDq5dtYZCiIBCQw19PfwB/gYBI2
1mlQDfU0u1NKviUwgbkRW6gaFObGQoAH5yqWgs5TGeeGxvPyNsIUdWmqxWcDfoeu3FB9YKgluzxX
dH/VgOISsnErQOEIVQV6qjSQeibrpmOC76meoe5+Qby4IpZbiB4CQKfQFzShcPMbSG4na17J1E/K
WN/jhB8943IXXIBFvlItc8Ohr4nMCbi7gmkP3q0EsNPYPnk5+E/L0Wo30jaghKtsZqYBl55f6L3v
6Sjh7r2e33VHx0U4AoUCGNOn7zTh5H0PtaV41zYuaO6EouyJEFxHyazqFrHVO881cNEraXQhLvOR
BvZZBAyOSzPFnQt6TFVKRUZcG+NVznmPhEtZnEo3/Ni0ZgyersX4ySdTS2TvuMC3A+eCajR5TC1n
OkZVK8FRg+Fig3YHPhEaF6K4tRFKRf7Lb7GJujIOhfujzJ3u0hZ5d2HjhOsUjesEAXa7BvVxPiL7
rBq8mfML6GeBqU8mlKiHQOjUEZpovOQkkJcCKXMJDMfajXbxaOJ+63oTJB5irXnucVqA4GQyHMgG
lLh2RJa6QIFbuUkhdHoRrQaBJCOGbrbXAYTvCYvFm0Dg9D1CrbHOxvoKBBbAf12frlrDSfeMBwgr
Tk9LuIPCFKicq4+2NC6fIiA0rBQAaBzZfnIRy6lAh4LscjYUN9TaDOumith6mBz8gr0xsTZ47w9+
Xdio89PM/JBmmvVk5W64Doo4RYShtp+sJNQfsn+hATkkAHZvBKAXm7qv8IL3wPqn4LpJZmX4Tqlu
pBC6Ls4IO9No74sps2pQ86bQ4T3gLrYl/lBqIgFe3HnclO5L7oXimOhZAgABap6gIN4o2pD315LI
XQAX3PqFXlJk53k07WMPmk0sHHCJqQLoCCHqLSY8mqjXpvoPy2jMA0AH3sbwwNeq95p4QNIU78Ui
0309HL4jblsChiLGB7fN4eFYuQHyx/Tacs/Yoy5w8HNmZ1u3YRnQCOHAd2B5Dw6eFhyzemK+bXov
npP1CsT+0zUd9ppXoEjodY3vIO6ZPgWxOEFPmK9z8OGslSjLLVLNFDX9DcIOqITjNQdMBbZEM8qT
0FA/0Cf8kGlB9jpJQIycyBYXFmfpowkdsYp0nJlBaIKqldw8FxUzPjQttDzOAT50y3Tq0zJJvjzk
QbfKBqeC7kO4oWeq58rfLA2QPFZPWHo40rN1oifm8pj9PK28a2FfzV6soVXKd3roJldZZOJKPWpw
00UpiejDDVOzxlADxWpb+Q7JqPFSDNmAcy7QWS19CYX6wpEsZV2jFM7gXXAr80yld2VwosYdARw6
UBcazeCbZ7M9Vh7BMokq5OBUhTifdmPy2rLyhcpKGxy3IXYnoL06FcFOdD0/UUkqNWSvAsPzXdSE
bsiWK1+aQG2qcTDt+oXsY2MM3nrAJpnahDyWnZZNKrdfV8xrn6yCo8hzgAAh9GG1LxEQ1uc4L6ZV
poaoQvaOuQb60MZKJNIaoNgBNGNUDfVMILdBFJZkm8UWszw9F6jCAFPmH0cyZqOdnitzeuCM4+xo
crFTz2R4XGo1SpkRl+t8VM73a5BwWGeRoOCVgSAxL70afDdoqDqaevju/3ZdjW8/2fHXPLQrnATQ
0lSWdG+u0PPdsnZZEtvGZuSobKaKkXDqcYPJiz2QbOOFTB8aUCZdyKN0s/1sB6ZqjYx9vV5etfjD
QsI4nEoIM+P1q2lpZq6YicKfjumnAQrVJhIDw/uLWXOSzaBA1otpyMbv1hjXB2uEzlPAh26/VApS
kSHkft8nKEBOszRBK9B7XzFXHpLRC4p/bUMTrpOlgAL0HlSYFNuOsbAv09NxJGIet0KMERh9kHjY
Dp69hsBdgXfNATroximSnnGiHu5adr0tEVkFG1e9J5sNPol6a+FPdvbp8xgfGgIbPhViAlLONgh/
OKu51vJTdWaZl9AFF+AnCco4uI6Vt0E80DpCNQh/JlStSXWbWWzKVdoAQopT01Oo6+Xe6Cdk9ADj
hxpq1ABvGDvGtkZl7YHSDoGb8fM8S2qoNKaZ/+n3IVNBs+teHWwqZzygfobh25Nlx/xbj9rbbefm
RbZpAVopkaG/cCUkTWrSiWukB+iXAepILoER9j4TgHaST+pAZG01mQg+47X5n+uq2hProQabJdWL
pI7ZXtKWH+aKEBriUXSYy0doiAP6YdaMBlj1X85qLe0E7O0KvLgrqULcdjrld4bkWiWd4komarKi
cjestRyfhgDnZXfqDWX6wZfsSWFA2ApMTY5K7tBHNn/e6hdBH3JSIxtear/ow18+dhrOrupXYzdg
6HEs5Lm84GcEXcXLNBX8ZaoAzw81R+5p6ECjCho1Mt7QkAd1ALDRiGgu0CAvlsbEfRhaqIdjRB6y
yqEVGdy4VSN+Xsc/07T0C7yh3mRfDtswTdMDfrnyJeDpCzmAAAV3ML3ybmZ+tXpw5C5JFkqmUBMC
o2mmOG0tGZUxz4BEEoG2cc0xOidNEaEUxgSYcBlHASjJm+4vmtS0Cu926n4eF7QuKdLcH5m1Ao4T
PM2WHO6oRiz9KEnTX1J/43iU/eXggbYqggqEk5YWAlLtRc+Sm0AK4ICyoQtakob87HlaIfBsTVEW
ooDUPdV54UgVpZq1oxE1IRV2LWNTwbNpGLEBnPeoFfIp8cN7nM5bz8Ql4t95I7ItbgMevEveaIy9
cAcCbRTb9Fpz7gL5PP2RMkflQQ/Opwws90M7CB/lgzoCZjWkV5QP6ZsjHgEhQvHgrEjPg0qxuzKt
fNaI7NCpoaEXzo6HXgKedOTj48KyrlHW3Gik8zcr1t1dIsR0M0IzWpcGL9/G1r04Wqj9nbv1Xrq5
872o49FHkFTbelCnxn7guyxBb7wfUaqHR2gcj3sX4dFVNVmoHySjI1F8xHCcmLIAPlBwstcxT921
1XXtHSjS7l7puCPkKG3LeLNpNGQLVOr0Q9OJ3cgC7VzqPaJZ7reSJ98gOJm8Jm3cI/FSJ1u8XeLX
WCIPLAGhuVpZm32NkNQEDj1+VdzwpwxwLp/c0nTq1txF8TTNJt6470PtZKWuueYyfuBezs9gQeRn
AIARhbAJrk2GMI2rvfIBtwUeqfM8+Qcghk5xWYLijQcVLinOnkghgZoOenwFaZJm/mUa/NaYeni3
C4CcXdbmF+hmGl/KErF9Glo5+zik2cWZKedlGAWG2OHkKNflWLdPJRsH1CxIdmCG1jx5A4p6A/M7
zYEbsHkSQxiANC6s7KudIQ4VR8UGDKX9ixUY3SnsAXqlYdRp3mPIbJ9GcW31L3EFqgKJyjQkuvqX
0YhTv8NDZ/+edba4jT+2P5lb6vEKVHoxyCQ2qFmaTlB0QnkkCjcRTgDmS4PwnTttci9oVxEUXS/U
lHZVXRAK6P0IdI1rsjH8gy+TapahlXPnkBvagezkQZOfhijNeYOCbgDdZuxLHsse5NuCS20rG3xw
nyZoGGQlSDwhzjYCR9qWiR/mVn4N405fazyR37IoQl7SCv52bAj54bb204tDROvyortNIv4+mNXL
pF6CxMLGVK8QZQ5J8qnYkG2ZALP1AU+p/DzbGduIdOAH8Grwk7RaoI6pO4+bSD8ZzAYEWqaKmgMu
yhRWSjTy85LPq4cKJdlBlR5pjcnDdKNKvP2iAfUEQA7fG2BytgLIjD0NQyTx++AtbPRqrzGt2KZ6
F38XdrhNhqj4CqqL6QjiX9yrlL2w5Es4adU1ltOuthJ+rwKADysHyUWmdfyupTa/W+ANOEy5JXD7
/cdGPdyUOwhY3Wkls03cDQuGYg5Rrts6hMRx0vKjIlz5gXMTAmfggHs2QHu35YArnkHcGJ5KSMPu
DCHKRxY6zM953q8ZygB9+mBwPLyLOkOG14HiWKV3OK9MLl55agS5mXTtKZkxSQpjWdhnG3DCoSaH
BMnIi+Zb/JpQDxxlazcx23WXGeG1S1l9qoMg3CKDEn6tOvPNbnT7L7uSOFG7xttYe++uaVzX0GtL
cVxTrlbA32pRNmu3aptNq0jgUlWMx1kEjpGsMaCyoprO7IOPY0nz5KrrVrYDAPlGjssSmpz9rBFq
61kSffE07+9U6/OnUcb8NHa4GLmeaH6MTbsdPaf8BkqQYh96o5JdNc03WX+n+d5AHSX2Ag9W3Lcv
YR08nE42PyT0A3xRy12SWy0Kb+QvGxyXx3TMmgeRacZC/zUFNmJwdc12pjW4CJ7H0JVIvNw90jgq
2auuJ/0alJ4H0dTRTTp9F6y9aS8bIJDn0dQCmjnlWYs/TTw+8HaqL8Ukv+pMBE/tmOfnAnrcvqYb
/Nq48hdFQ6ixRIY/Ux2RrCVgEqdGuy6RQMUHD8C/EgIOSP2Xuq3ShqMenvTFaSqfaVCWfXoYLONL
W3Dzy5Rq4Jjv9fj38K214uZ30rHfFZQsviJhG+H5NrmXvrPSY9tKuauhpPeIOnxaXMT696EHIE8t
QgXIXkKO4gc+j8Kv+tB+GEGEur1cR/q21CBWa7oNSpZcVKHLdqzv1Lh9bJxyKG4XXtB5K7Kh0ChG
1LSqDs3gvvuB+r0GdxooEhYbOSdBBrlf6ZwXe14ODFzjHMwLVVbfaWIo2E9Zl4CFgT/gYPXALScg
XH32GhQuWFamiPpYW62RJf3S1Za+KgHoxc0jym5JJVQxmdT2gGlEt6wWyO4wJ/jat+YvwyzYb+nn
bqF9jToOdnawQiMi1DQP2aYAg0/ZSbPC5kF23c4/mFBzViLRAm5qSjM0E197fQrRx0Tot0A1ItKm
M0eAz7MK016RG2gOEdizkU0kP7LNTYqkcZRaNr7PWDs7p1aE/+nQ74oBlXSeKXAnFsO16noEjG1U
oIGFgR+KPH5CJOXdtEzWDJrUDqhEfGlUGsh4//jwHiFyhjDhrrMyECwH4m96S1sdflaVodKU3uDU
CGh/Ah1mx0ca9qCNvDPdWNGIVlUQ9NihjuPjqjIDjauGAAK4lmN3hzJwZ1dykR9GJJRWjm01T9RI
ZGb8ogK2omNpO9uGep84qf4gB2TVs4Mu8QS0UWKY+tlkpX6rp+8L0in5OykhOq+bkSKDUxRwH7ql
ogecx3bNUPtqvIG/Vz5lrYn7rsPSX9EQ+ygUQG0ea18jnCPwakrvegTlIvDBlToC5S2kx9UwRhrO
x+vc9OcvJSk9ZupLW7nZJs1BwAZxemAo6IvLabpMQA865oZfjkGAUq78L9bhrIlfNr9Odsqv+HPn
V0QQum1gS9xBlW32zWP2xXGru9twaBziQYESTCTQysK5l1E5IfuqgyL5j80SZbqrvfChu7LdDQgq
fzNbkEJ2TvTTQH2fb0bMvIBB2riGZQNSSKOJfpaudqpApetHbesdtYrhOsGa+BboGr5j8pD0abzB
A8cUPtRQoH5kj2DBwo37KSsQOw3KR60GZIF8Vg3GbIFK3YqVPhQF2JPxW+rm9HdigDxARPbwAubs
eOvhy+UH5pQNV+7kYAcujG7bakN2aLRpwN3AfJExAzi91DmiEv2A+o34dY6mxBYYQ0IL5bUzEyYi
oNGKB9O/x/iPPAUWgDJ24phnWwVIZVOiHCtvR/Osgx0t8wLjWKqRg2tvuSYf8k5cHAsd+cPCVxfh
Gb2sjpPe54c2RZ2Yo+EaWtXFhukj2KLUsOpQ5UM9alg64nxVtL1viKq48sAA17esUYBru9MeEaV8
zb3Q+AKFyY/DNgKtyDIbofx7k3TTj66v+9XgGMadx4l5z8QY3kYwDywmQ9mrynpGoGvct6lrX7ht
RF+qbFsxV/8SDyL+UmTbRg0gnyqfxv5L0+QnWxPu3ZKt/kVqxTzSe1v/klvph9GfOU0Y4mVCFUQB
9FRtaF/LqXRu9oD4CxPht76PuqPLewR61eRQJAXIXmJzi6rin3rn2mvALLUHarp/MSecvlumpqJQ
Q3ghu12JX6L3Ptqlh6q/YfQGPMiQPFMfWh7m2hPA5ms9YvqXKXQCGqF4EzcXNffHk+bUSMf59QtD
COwsJ3fXjw73WxcHoBA4tFe2r+u2fZVdPp1KsAFjapxezVZw0B5YDXD1GCLhIUT/KvV4PIlcSD9M
xfSqa7iyuDwMd0aj4YIH1Q3UVwEhdKKxxN/HqYQINZQo1PyHcatHLyneflDuqd+MWBSXpWHAe3wY
oiDirQ0jPET/px03qhgvC2gV0gsLAbge1cTSQHzun5fYYlveYnIEsbGTj74JPpC32lOaE3r9YwB/
46aLu/oIiXrtObKKFzpyRdVQ+My20ysIrGsAvEN7RRN6pP2Eoix7svG5nliAiv1AneGgl75JAuPe
SmAKW4QqL0NnvTccJfeXpMaNFuUg0zatSw36fNSSU3EqppDNC2hpbeAIpDX9/Eilx26vy+R8ou5y
QPrw3P3QrYQH13TK3o9Ri78FPhiHmdBoCd23LB76S5Eg0ZVFZoLCJBbuKzX0xiZEtQtiFjRrx26H
dGv0nSYTnuQXc2I4HPm5TKAl5kD9SqUIqOmJ41LWiPrmErfPAZnbFc0ELaSezDiJNjQs+tYBxlBD
RZXJRn8w+2Qf6n36XLh5dDVzdkUZXfrsISv4HIjWWcV4XR7IZsmoPf8/xr5sy1EdS/tVzsrrploS
AsG/uuoC8GyHh5jzhpURGck8i/Hp/w856zgyq/pU37DQALYxCGnvb5iC5CuSAZ7RhNaltwFfzDsY
FmiVrT+bmV8vBX7FShVBxQdhNRiB1+DxCzSLI7iYWNU+IvbapIV9JLZJBIaVrloAxwiD47nytgGj
9THQGPeiGOr8uqaLQySkACAhsq57aT4RCN8kwusrA34Kqll1TPv4JYPGsRtnU7pvILS3awPGl2DW
NxcDMqBuahjxN8PUN4IX/IefdcuaVcXbOFvJ5tVAQIHWO6guK8CJ2iQ6oZvO6E439dIbGqWNC2Pd
a90PMyjyOHEGArfsrrFq8w5gkBg0TYTbQFnuzv40g3imsjK2kzmdW4opURHY6bqaJugDzGwWHwNZ
QlN+VEQWzbab1ThClPVGdaEFbM/w7Y/hTIZRPXI9892rnMOfx1/Pxlmz+q1VxCYIfEiSuTcYr0aR
FCsyvV4qCO+1YTK6QzCUixu0V+1VkJi59lVFLWzlGtiLzoU/GOgzmC06UR+RexNh/FNPu43Vxrue
F+VTK6Zm7QdpuOotn79YtnCrwTS+mYFsPcw7gv0ECdlzIOragQRRsDQRofOaOTqlIlJqY2XxJqzC
bnMLXclZVEA1qrpbce6bIqSxuVWpbuqUfU1/1BmWf0hlz7yOMoL1HLxchOMLUBwMEMEMJ7SDatUY
CcH8Zy7bSV0fYeXKV/DhlNeiNXdXDYWW5WsJDyNH1Ql1SDRShoWdGXw+hZWQbIPh7E11VB+oziAb
k20Qdn2+nVTV5zrPt8YU3F/Pqeq6MYaWRX9EUCT7GpYIXgA09L3lmEd0hm/cG7IdVpgHpJuhG4sz
8j+2Q6uo/k7klrZG9Y5IXQvaXW4cdeiVbjUo6IBLRrpHkdVfg/lkWNjt+2yqXvyjtlTaJUq1ZLKs
ai0RI7+pnnyS3lZdMP7mQN4gPOeEQFU7vQ6RymtZNQHKV7njZBvrKh3vJX7DRcjQPxQD5stCm8gr
FJVSV8tFdjCscbgPoTCq6kcGeEjYZHwNBTD6iilAQXNMQWvzWDcImqvxvZ3fBNdRX5UhTPM1CvGk
3V4R17dBkdh011Hreti1zizMZWkQf1/W85xA0zpXacYpVTdaCOgqecZo8grRJFu6oVbguilpuWmq
jS0wJ49KUE719/M02mshWJszvui2udkBqLrfire6oY5D4EXTR8tfQQTRzQzZkJNZFukdppLwgxMQ
aMH/hMnfn3v9GLgmOHr73+qrlBV3RQp1hLlR9U9LP6CO2jUExJlso7s21HzQFhk3qQsse3IX+ca+
01OWu0klGbBzFVsNRmVfakGxikmJd20tISvnFUbeYIxCawrd3MsoQF1E4VpTDnxRWHW40L4paZd+
TkaozbU4QCz3Ki73W7PqI3SjAf3BLhadBjtuvP934SwqC4URcadpFlDiFOpQmgDGUNVlsz6t2ouC
tIUNko07cj5CdVYNqpgXmisgLrNPKh1wGdXQanHuxVakg0KCM/M2PY7StPZllRGgisp3nvX0ErSc
XBIClVErFmKlikFYm+cQHKO5TW10oLOXcJBJPQB16IXY0PLuQujshnyq9zKERioSpdmc+lY1auP7
HAv4UIyPAVJsFDqYBLpWflx2O83HPE/twdtxngwymEjaUCR2VaU197lqqd3KJmVvlJWAnam0DYPv
D/hxxbqHZfUGPmmAsgAPDFcdJHVuG1X3Z7cwBr6BD7RaQIlvckmLJIfySrt5qKk9VVfDkIrEQBmo
KuW8pjzYVNGSwlxPnXV/qyelBJ4cEByNZAG0MqfxrodN5dMAyAIlvf9gQWLnMiBeOM7VGQPjE3Mk
aIzNxRK07pU1WN1CKwGNinyt39QzvxieM3swRPn9yBpryVOdeNVQG/d93mtHMxQrVQLry7j/tX8o
4PCr+qvGoDZ9zFLsa3910Nw/mc+vSrf+YkqiZdYVsLqZI/K53ZaDA8DgO/qSlarLOIGMx9zKOTgG
TssApoJ4EHU6wlBWTbeN2YNI9XMaWBhbmeccCaB4/BnOU/PUT+VrVAB8ZoiWzl1V+3XKOgHykyAx
Dz1UCV0ZgGqKjckhDh8YcRdiRfVrWfZhucEoXTuSmmi/9fe7CBNsXTPX+hwdaGgQHQIOIaC5NKT4
n5w5WJPa4MipcEJl+uKUxuD4TxlEOVWd6mzLbPDIMMiFqhsseigA0ztJiddbYT3iAuXnASgLTPa0
p5ZUwKoOuBFVkYyQ+U7N0Qe3FK1hOpiQdevD7ZhxAGhHWf5UmK8hhohp//6mN5+p4a8LgI+zISL3
G7pYzfHmRiOryL7zWboCchWR+SGGGHvfQJZ93lMbH7Doa92Qk2EV9eHh1vi/9v13XSy7GJZhm2QA
yNiYu7clyC4RadZlRBHlggDkvid5vUzKMry0HFitzM7rl7CGbckg2Qef2UBVBkdkIJA3U2PRFQ8b
trV7CyIyZHytOgsu3FByhnKi3jxEdfVIgiR6iyU8xvTcrk6F31X7NNZqTzX4mDkUJBtfdRg9LBvd
LMBuieXtSItTAotFRM3qhlRbzZjtm0mQfc1LeZQiaAIYhzyCKQv3nDz/3jAinxvbjL3QL5pTzSVd
DYNGtlgPQEku1LZBZiOhGOcMOsIh2cU92JC8gQF4EMl+UwawmipntlqUEGwMvcJbClw2Vac2afMg
c4wj4PsgDdfKM0Slg0UdjTXUsCJMwHOI0ywQ5P1n+dY+GSYQYWYyHEgPtIygGFUq1g9wwzTzFUdK
6yVm5WUsBv9cQiMZN7T1qqpvvSSkH18Yry/alPpnMxrvwrgi7zW08o6mTuyT4d77fh08QSipOjAb
a121+qeIDXhIzhgb0uu9l5J+2smefITgf95zf0TIpbGHVawR+WhqNvi6Sfb+bzpkJp+NUgli6Ijz
7cfUAvu2Rygj73yoHsxF1aD3I9mnmf2skRimeP4wLghm8GArE+M+6zJxgL78pZkEv59EbtybVXfS
Ce7HUilFERh1rWGKG8L5xkoaB1pyIfBj2HAah3tW+xYEcQfu/dagiqqL6twZLaASqgx9j2Ib6ACM
VibUkkGqGUQSLu0+zx8k8ui7gCGOlyQie6jMjN/H1FVtqiaLGVS+7TjdqzqNhOOCZXWIFB/63w6/
nm009fsJdhd6mz3QuO3uo3iBeWOy78JmCWmxcZPNC3rcbMle1asiIAkYcrMBDGHwbzqnmqN6Q8M6
D+Nk68Keh++pBtz5tUXMIcFrubH0M0Bi1VrVqeNGFSYUc8RQlVO7iLYGUN3qNKoqHGYhPNg2eOWU
AwxWaT4k/Eog1JlfICMQpudRAr3ZYpn4Xc8hX9f174K00s1HAFkCDtDSFPl0GYS0fpz05JsGjNT3
sml2CH92L+ZQZQtIZtV75BslpAbik29iwTlxCjBqlchXaL2l0GB5NYgdr8cSmTNVjJpwGSOq99Q1
kgOYCv5aPHeDOuZLH4kU4MPROFiGDFzVHzRTNvutTXca6GRnIP2/q/q6hNtozHKypDTGYj8fAJNp
pm4Dr4ufe8ZcB3nEbgNVwP/Uasz91FmIwQ9pxSDSMsezmhyeGHE8QDnvzygYWPIhZNpu5f5NgoO5
VzVtDKBPbpbBPpOF7thlKk+FkHyHVY3pxYnZvr0K4TdvkmSWh5UOw1S0ACo3BZlcNfPGBji11h4h
cmmtUiYB054kApWxtctHeRwRIz+pjRFm/GQllUeFLBGv/2c9njId09U+XN/qEEKuoPvacber2aFM
x1dF60vT4DkuTOPMkFM82hqFiu5M67P7tgSJvGPbrJuM55S9qmqeNWKdMrNfqOJ8dCZS84xVWH2s
wNz/dLTA99/aVV/vEza9GiVtHlPRLYHWrl6HMoZlQtKxpZba5Wufyx3EEQLIVHPg3esA+hNzfdxQ
6QodmWt1OKjNCNXi8Cq22k+HA0e/g/BC8DDRBrNiBA4KTUCzhCSrZNSDV6u2dzw1yH2TsfIujyow
kuf6rtULr9H9YauJnr80b6o2E2O2tREA8FQx8gUoAHal3024r6GkAk0xFdGEo6Z1iMsRkry41C7m
LNYhG6fVLZapetSCrIxpBOOBcqcqrBI6kexkQiloB2zPs6j4TIaIu3Jn8fq5yXl9zo2mPqsqH1XV
XDWJ0nfA+AGMqQU5QfRjsbONECwGtZtOPgZt2rx+qlMdP5Wvu6rWyJLacq1RFDujmZyCg1BhTyZ7
D1uP9GP0HuuV5UbIuN8FkEfa+xkIAaTJjNeGQlC/rdl74YvRsZH0O5uZlAAKNeEK5CvtQZoubL5q
gIWN+Ay0XIAVIOBEaSqNbxlEFMcoMF4SgnhOjEQeABrhqrVp9shIdIEiXvlmW1C890N7POVFZe4S
EzKUqgF3Swjg7TcxpDXYZjN/CHPUcyxxFVSHNGGvggvrHl+k3kR4KJdx02kvkrbXM2R+Y7p+l40H
OEBDQNavanBi6zuBkXcFGD6I8wYszlZjiaSimZUpfGXmshEgXXgtj8iirvS5fJ0Fwt8MgPQBzLy2
ssDf8qfp2JMsPYI7RTGDRBrh1gCoRHqM/ZY6ddr9bOBJOR3TueG3I1RD4As0lDWFAB0yD+pUViSp
V0NzYpMy+jhqmvlKgaH3oHqDgBSSNs8cKBs9asVr25f1Ku6LaBVllnjtRsQEYd32VEMgeVtLm3iq
nlfDSyn94NJUeXoH8oHp1OUIXpqm9Wuic20Nwtvo9lZFHzRhswP3k1dV8qUx3BPAoeYmtSl1e4/L
T46a1OlDDtF9p4htuILhJblpmTXOo+NwoJ2wd6YFiPtcuupNgjIAQyrwGq7FX/txQ+sPsDh9bsZJ
3g19xNfRzFMhIPO8UNzCTlZ3/Z7NRaTBfGlDZgJerSD3+0BYz9WAWDQLhKqqtSoOvXUOTVEv4dLW
rTLFpFGYfiiuuli697suo32xigrQD01ojgJ9hqWGX+5yAjwQQXju0oN7Bfl/URywNKcbLKX5uq38
5g5jcLkAejN9MEz4wZr65H9tYu0gbECTnXpcpWXZnNIRIVBQAEGM7Pz6lNlWue/LpPEmfYzefFNg
fhNNr5pFf869gybWT/NVGAPwpYqQAh2C63LbBHE17ksD+LtiwPUdBhDqzRR377xr6hZuvT6tkXTO
pUNZq50lG/jGt8EgtQEseGYmUOhWrb/FUPnNgKaBajp/aKHOv2DwWNjXWpDtWzbZizjMxIOdFrkz
zOKxPwbIKH/YdVg4TDNhjB4CgDWU2lMa+NoTuH/dtkhxE6kinGugZdjH+lIVE72F9nvUVkvETVKX
kbRfaLYVvcaa9S2rYv8Ud/Z0EnH+XWc8fo2lrBYCMbY13hooIkskuix+ZriR4Ws/cVcdbfel5UAl
rD+0Im8fBvGzv6x1uRrKhCzV4ZSkxwovnfu8rxlEU5A0My8jAo6XsOv4pYOxjNY15l6VqqAATWaC
SLQqai16DBa38MLqwo06augF9My5hWHhn+fAfN32NAmJ87ER/HryAW4NdVYtWRhCKo5PL/HUj19J
lBuuaRbdHgqC5JL+s36c660/6+f+vuWPXweg3d1Bjj/7t3iSU3gjbTFZr72hk/Al4xY0t/Vee4rx
FnFDg4e7fP5P4M53Qdp/OrV1NT6VmHHNtQVEko6jb13/t2Hs7miOZ9iAesxza5EEBDQGDACh41Me
Q4OV6c+M1v4+biMQkuZiVPrAfkEzB87fKNY26AD/y0Gt7s96zji1OshozQJvkfLfHYSUh3nvU7HO
rVFbdUYI/as4045dFehujxfg11KwZTTE7QeUTx/Ldsie2ziC6EKSpIesiKZdnPJ42SQserSHKnJ0
JPo/Ej112lLTFkYeIkWiCQPq1dgYsjP3AHeBlAaKiTuy1NzbQV1Vnmomc1kjAlB+AO4izsyljfjW
Zap78EkB8Hzj47AggJ1A0Ta5q4FEfK01WFO1WT+cSiNP17puDMDYN/SuL3rm2H58ttK8PmZCDzZQ
tKfrApHUI5SxQy8sTfaSUFhJkbH50VMkeEVWvI8xDvQZa++R4sIIgSCyQ1toEY1NYIWuSAd3wtgE
E6q5mAho4FUtzC367mywujhD948Y7TlK0u6sw4T1lPsBll5zaa6PCex09EpikmauObHqBzD16oeG
yzXEY6rTtWoCvlsDpGujGkML/nwAWQlPtXKRYyFJgh+q0QTv5eG7aoBZa40TZDtf+huoiMqnkOb9
utFiMWu7wOSob8CGkNO3HL62UAih/hYLC37hWBGrenvK4G4wBCnwijzZAGQB5R45PFzjTYRwssvI
9LNYyu5avEarQguZurmzYUHdZuh7Tzd8f5uSke5jJu1FwgbtXpqYifCKgqefMc/UIZhY2njQeF1/
tS04R9Cw+ID9dOE0FlbOIdchcUHps9Zp+mWmuuxVfdGW49exNZ/tnBtL0fSZN6Y2Fj+x+bWFdwPs
yvwEa/7OXvZwMdlh+ltD+B0PkU6s8d6WAXe4RthliAns3nMbCt5MdjsKrS+QSuZdOcstjxno5TLV
Wqcr/FeVs7qlsD5htFVLQoj0QFhtXVW89f4tQ6aK2dxZZ/Hnzp8ybKypoDsZN65iuylCW9lBVXnO
oCMorjWaN4D3eOW/qeag6Ft4ss/Ut3zuY819eprBcNgcEhdRGX1ywtC0D2pTSXgDa4kYFlhb+4eY
1GhWuy0VzQaC2adPddddyfsLovLJ5veTYULLQXPIA1edOy3H/tDFC23W79chtANn1epDifarzSTh
5F5bIYgMun0V+Ff1lRUtiijO725d+xBWPmUemxt1MnVApiOaK1KjXKo61nAEUTNIyYPfb4L7OF8C
PFQ+5kFYaQq9sn+SBlULT7Up8m7tnw6CErPhFlbDwQ1sdcyvG39XkjA7cZsbDqgl3ZtJy4MO1Ysn
zUTiZYRM1prXrf5olMlJdZCgdToWBu6Tn2cQrrF8zWu6HwFt2ILpibUcaoY0X0xg8GxOWwKQ2lYV
jZBbLrXjH2U1Jk4ZxfrjQPLkoIo+HpkHOpwR9gFVFtZaHo3y8HUK/MaBIpR5J/QeCowRvfPBGXvt
69JcSkaylSomXY8sCWY+xIc96fXiwgslSIrmeqnVZeU5yFKIjvmbaIqNWS/D4u5kzyZEqozvblBo
9Q0jBW85D1LYVvjCNRMKTP9cpzZUVOkxiJNxGQ6279wa1BGY2iZbrEAvqt6XueG0dT4uO6x47kzD
2II4QrfDXFJVam/K4FSUFZ4qRNkg7yIETu9Usc9ibVMiH6Tqrz3+bMSVYUv4KELK/c86tac6Y6xL
PDuHsPytTu2lDexcNXwRD9YAuWNCnHWlkJTEh7Sxg7AcYJgid2zTjg4KfHltAGOVbZB+PM+kSsNT
LThNsjB4DEitDc2TL3/89z/+57/fh/8XfBSnAqn1Im/+8T8ovxflWEONRP5W/McDROuLTB3zZ59f
j/jH6qO4+5Z9NH/Z6RC910VT/JC/95q/zZ9nxqf//HbeN/ntl8Iil5Ecz+1HPV4+mjaV6lvgd8w9
/6+Nf3yoszyM5cffv7wXbQ5PjctHEBX5l59Nm+9//0JNU12o63Waz/+zcf6Zf/9y+AAbs/iXAz6+
NfLvXzTL/JtgVDdNy2KY2TJqf/mj/1BNlFp/A6OfW8Q0qGVggfflj7yoZfj3Lzr7m6CwtbcEswgT
sID58kdTtHMT5X8zdB3OcYwQqgPOKL7886f/8hfe/tI/8jY7FXCNb/7+xSBf/kCOeP6n559mEKEz
XTcJAbiVM0YsfFD5/u0S5QF60/+q9Q6Pdh5WhyIr9UUAd71uxslm7SAvSaM7ei1OoeDDgYtovG7g
8fNzT8cayUWkT0MUoFuNyV3cTdF7qCE3wUy7PU5IuW1tPaiWRJL0qef+Y5CCYi0tgLkbFrGDAXe9
HQjmhdNntby3jLw/ZdzwhhKayFkKszl9/jS/rEHQSqvOndpkpkjzjzgdNl2O/L6IGrAzqh0RYZ0h
QS8QjhAYxgN7QtC9I+WyGKLchcIN/Dnb4fLpv/55QT9fQNDnf7+C+ON0Ds1EbsB0wtRxs3y+ghFo
1iGWKN0+MqMJgJa0qI65BmuONhystYTH9wErTohqYMLlQAkzO/lJAp+PLIK4YBC3HhYAYbI1zcBo
ltZ35odv4ax75I+wfbE5/NMSbq0SxHH3JTIKHqgLlYtnl+4j3hZOiTXVbuSd2CURAWnJr/RnUkUQ
sBaTA1vf9EWLjpBlKF9zlkebarLqRZZhaRsbGYj00rAckbBZcQyRAoR4gK0Pw2onq7jcNwVmZFMj
1y0zNDBGovE0hvpwInaUe/7AJqwoeyCQCjhBg49yDuQ4rKyk6KB7XuYHHcdDlQW6SS0jB40PAP+2
dX9Re7A77y/5uOoy33JlZbInmfIEvhKB/Q4M3OK6zNYjaATCamLrYznvlmlsHAWBDUusTbu8GYsl
SF07wMEgwDtv+pZuaj0GC4m385JFNCt4w5awwIjBSymj8WsXBJu4etR8LHW5hcB9PUQQDYSaast6
+mNKmxNWJ/JbCqMHp+pGeJ9G8/rMHHrvr++cf330LKjnGhYxBDH/zY0DyqAhaY80jT6VjLh1Bkhw
W+nhfWfK+CindOkrOS2QCqOdBiu7N33QGqzxsnZrmwPeZZgiPFA9oKcuZitV4jZMNnjcwcQxzM3G
IZ1lPqYdiKNEQHqEpCNky9MOWhpFFsEQdVFFsfnRwZnS0WrKEL49kqiL3Lov9UfdnEPqUBmFCnPH
HmPoC8BE0KBuLxc9/APAcNlSWtmWU5rQh46M8h2IYbgbTBpOgXBV4Zk8H90bDZiKp7++iOL3pw/I
FMNgDCYPBmAMEM749enD4o+zEvryP58+Cg7OJad94FUAURymlJQHEDkLTxacHZDGjIaV1H2o2UWC
XFptgP1cRLOV8DN6UXXibYBH8UVCKBTepPkRvjH4h5g4iBqoV4P1xYlCu6BZjlb4ze5AP2UdkpwQ
1UWqEkbdmGXGAFNn0nioOXmJ9DHFIGBHi5Br9qnnrhWJ+uzPGzhMTS6VE06GJbHtQO5aJfam2Qmp
p/Glw2x2V7ACs90eCRqSgMTTVeZwGoap3rAxqT2g5kusklOoVo7Q/ElyEzKDsOit8wlTqih6g/ZK
600GYj5M8HVCgu6QakhyabEEJQHjzM1eqrC6j4JBNrToy8Nf/0/8t/+JEmZbxMKby6YAhuv2b6Mk
LUYKLWpGYe5aA/NYj6+8l9kPIcAL1ZrkO5h2o2NZmXGvSSjpsABAVGiLl0v8++VzSkFDj/1o3CHp
WjzLWtuwymWAZh77JjDvp6mnHjwpxdLgxRHQO0LcCooMCiwvLX5vUL3YGKbDLd1/RQQIinFIItzN
Rk7bEMkyt6RrEy6udybtJ2A9sAmtIoZ0HF2LTqAqac31f7gm1q9vDkoQrDOgiGwJvIfnnV/v3TwK
fWT5KOQp0+95q0cHMyCdm8IW2auswnRraYBpp4dArBRdtBg6Wi97BAoXtEBoBqMHFgJF+BzWTXbC
E4hoftqWh3QO2UDEIUGsTdrWsNYaWL6DDx0MjlV2xcFqe76ZmDk9piZWNXZnNFtaZEj/455zMzMx
30f7VQRV+maYMPXSmgj43poUDnC8/SEt8NDoUBN5y1rmDBXS/SWCG4u67rutbhQ2sp2AXvSNMbyx
bHrUNfEfRk7O/vXCCdxCwAojK83gGPfbhZsKzcxhWbmjQD0eB59hMGyGNIesnqRvY1pBL1DXNK+Y
tcrqhHcuhv7MoTNreGS67wIBHMxoHnmxBX/u7ST3dL2u7sBpLb1e9PYjkO3gYY8wD1W4AMxkijVH
9MKxhgRUE9gSP2TVGC5DKAzva7wyF0ZrxMt0IFDHCyANb4MFsrchiOkDyrdXcbSutZwQ4uWP5gjn
p4A3+mLiY+C1zPTf/vreYvq/XKLZRtnCo4YpCYc24K+XKMt53jV5D7trK0+WJbT7L5Yw90URa8+s
TwtgY1Pmsd7snWrIMs8u8GpJptZ/j7Y6J8l3YBZKYIJIdDKDsMQ4j9RdaaaPJqDFVq0H4DrxpNiO
mI0AihnEZPnXv4D/m1+AdyPFsG4zTm0LE+fP8yp9BHk0rMpsZxHM+yD9uiCwUr7IjLFHH9FrSF9U
l9SQW+giybvUth6UzZQV2AHsxfURova4net4mM4VAfSIph1UwwNROFTW+dnO03QvLFF6yAq6AGA4
dqZXMHAI3E+8/JmmjymL5Wawa16Es+o5hQZRTbS764RSNI+0saHSNIaVNyahXCXC1++ACNOWBixA
Af4q+R2Qzo9/fXn0+ed/mrhDWR4gTLz3bIbhY14O/Hp5KgQfYB3Hhm3e9/Dt0YbmrI96iHQzcicd
GPoNBg2QgmB7acwJhgb8aygbN/XGAinFkbIWT3US1W5bANKj5X7uFZpheVPfZMfEiNdFGuvfGTPv
wSwev2k9UAgMoJyXPErBEbBTeH8aer+giDgUdcxfJtGOS3xSthnKIjtTO1q1TOyvlJoML625pCg1
PpR0nb++HMz4/XJwjrwg47jVGS4Nn9s/rWM0E3A9KKZVWxPE9QGSrFFwN3IEXqA6BiMBxPdGIItg
qZwsCwuIKAV9BW73BxMUVhYk1d00GupVi2XnJQVy6JI1Cd4wQIdaVvlcFLr5Hek95sLo7R2Ye6g0
tNr42KWQePnrn0Kx7Pv1n+XcFFjamczGhIaZv41uGoH8Va3n5dZve3ouo2890afXAYFlvQHirZ4h
jEE0aDtkgGBuXQGfngRZAAZgn7fw9WHlxsRw5TSA8QAdZwiwAjHT/Q/fkjIyv7M/34JY01JKbWow
PGKEqh/y6Zo3EXiEhVZ2K8NPnXTQvdiwH3tkC+vhxEa6DuWhLe4tuJRVEV3XAjnPCTjVqAaDP73r
gNAIx2Fb0WgpSeEFsjzEIljrVurA8fi+1ksw0/EeYTscupfIWYRDexch0lY27dci1B+PoPx+S3gF
yXR/EzJ5iHtk8ClGVAkQ0uSYyJq99mW7KBLzLoXEpA9F7Ti3XiCfh6lWtJoyGD92sGn2QQP093lF
D7QCB8Bwak3fJrJflkJbRrJYsK7fhuIRTHx35BgzaPcwsQp3foaLjUdjLKEVEecOCB4eQuvHtMtX
ia4vkjrw+uTDRo4LRKDxUY88mD62+g4a4QYkXIdFNbjDvUjc+B2BuAxOkRnsJkfM847pqcCPDWO8
dx9q40eP7HSIiXroQys3ARb+XGvHgT9p9grY1Np+I9q9D0fM1tpBWTGWGbSY15hGJIaX8jXy5nHp
CQO6vYXjD50jAnupA43cwPp1XMcD/qwQi6qBLYdJe+6qZENmslJCNiXHJzS7kPVrQDLOJqlWZZQu
wMe8+Gbx0AFzT2FsXHJgEKCBl4h1NEIlOgYVEq+8ddTFKyKac5NOWzY1WKdyuImIB0g4Ot3kOxOM
IMoUsiJNswR6uQmla4ivgaadQtg0i+yl9AHqp7BAidtzkHGvjDk8ZzGkQ0jhHn6LZTesDZ2t60R3
DcJBw9AYoJM69D0jKAM3mNyNjlG82AXshjYph8wp/YrXmwOmv6Ox0zCBIRFkTgmL8foJSmLgf4Bk
CztKEeJkUf8SjMnCQpI/Rvy19ffhCeZ0T8Gk74Mwgipv0v9IW0Q6bPMtCrpNYMF/JLAXqQVm72Jo
fc3hhcCnTR4gVpgUtLtxxO0S7PynJni2INClG9uBI6x7BOET0wj2yJH/598yZI4iPXC18XsLalVm
iqUdFE4CecUEadaCvrR5hJjIfQcopJ1azqgtdKzv+YOsX5PhMbbXZfC1MU+dfOh0z3rqg3QJJJeR
neGqtxyjrZQIBCxCQLXt2pXhHZtFNh6BTfd0kAd7W66YAIOXu7G9mXzwhLYCFzPFMsd/NV+LYMt1
iDa/4n1RQ8v0K+yimmLVN0s5026p7QIIg3lTAccRY5y/i59JT4oQpn7RRk9zjBWBF4EmUcIRoI0y
rzNqB9YgEFpHDlc2Jy1iq7J/gvrBnYBKvvXB5sxvQiBeOi5jBgfReSnmI5ktoYeqR2uYiwBIGOEn
wkI4zxcQI/BwGUZWrHIuF4hpAfmEXhHi4yCUa9wz0naDyZKLOM4qAcVHYiKJlOFGx+2f+AhXxeei
qrY5vJ44NdzYzBdD04ELgciS3W7+P1Xn1Zy61kXZX6Qq5fAKiiRjHE54UZ2onLWVfn0PcW9/t/uF
MtgGW6Cttdeac0yplD2LAFw4Qoeiz88WHflVuVJtREPe3uxaQStkRoA4iECcLsOonrCV+PqovyUk
diJWDvZN+1xx7S7l435qk/jtSjlmDtKUNxwbui8Ug1Lbs4uolF6q9LUXXtIeCZhr0rDDDQIfvIvy
IdjkQ08Ui3xI0pPKWbFdUuf73C9o8T7V4lemKCcTeyYjG6K/kcVokjvp+t7DuzLgQZe762mocNZq
sjyyuzey5GwOdp9/VhYUjUGJ4281II5MaVQXGemARXH8UyLjfaeMVXyWmXI2NE/tKirv1ATPDEVI
RXfFJaoInGoq/I2MMjte/L6kXpmZqUbdhMAHz+TPolnLe6aY85uzzFGXswXLU4P1YdLjSHGkzJXt
6qTJvf5oi9U8DLEcLdlGkh+MBU/LUzm0tpQeppOhVdPFS2c5keZAhprk7mtldwum+7wI+sYporYf
dgHf9I1WFJH0EmnpsvB11JnHzJaCtDMCdXL6ryO1cuQomeP2ZT98lc0J50GHQ0muavWzJO70+WOt
PVmnVcptygZ+K1kq+VhlA12WUaLVZy1cYNZzrqbjl7nu4UM31JpWPn+iVqlem6WbXIo3J1pU9Jk6
VfU8zObHYm8b9EodzlIhz19nZ7HdRRVNRE/vtsjK8hgGMvXSsXc3MREplvGpICX93xstnxgCVTl+
3/3TsjkSRJokSflgDeAa7dWgHhqWQF7bSJ/09pQn+crZaWRH43/P1IOx6VSVIzYU32N5lT1birHj
2jSBegHez0yKH426/Puaz1983jwf++/u88/677HVtIMq4QQf9Qb3WprJdJMrE7AiLpfN00ob4bex
bzKqiv3GzLBzO1o9YoTKrG3iJfhW9r8blGX8Jc/79bjvT5oBAO0iRA5VRKvpIJZSoGbazZTqAD+9
X4oRInPsNboW5f2ryZNXKfRhU6LdZx4UYpJGZfGpsdl9JB4CPbfoF29qcxzQnPvJeJtVjQvr4OZ1
d8THcawbzdebOZJrNZLUb0KmJlKuWJ8DISm3KqYCEQbzukCsahCn33OVRsSo+1NZ+uC2fKPTfT1d
3xuAmXPFW1Arh61vWTidx9BsMHLSoKsxhk0sGI7qymsfNENxahjoC7UPOJjhQHYu9tF9uYJ653Wy
6lYIlknXOSKmgMfVeIN+Lu30sqqZP2m51+Qmi+DgI28JLOjU0NfdhP57nW9Xma4wQw6XBpTXpGYA
ghUd8HzoCZPYaiNQ9CKociWQYj1oybtaURAXEcPG760xMhcFxiA6t50AwuT5dQPq3pBubKWSm2bm
HZvwi7noKGLJQHeWI7Xvy+qI0zR2p0rC/ixrb9PW/+jYdvX9l1JwnYqJyrG2n0b5IawxoDq/WAP5
uzZ/hwqSXRqvTdbeM1NECcGoXRmMFjB53jwx2a7EwjeRMCzl0mUm8zEfuNyoznG1LF9d36el9Ctj
cJkVeEY1+9WoEkSlekoSew76sbaVUB8WYW9vJ879FyZoRyctvjr5+tbUY6jUQyDLQZoYgeNwRWbi
MFd++Qe7wsninEUTHwDjDbJY9guhXaweRWSZBPiyU3s80VyMsrI9WSxo4Da8FUdxrxGzPdSnOQWp
TF1hOEFZt14F5nl0IGRXl02mHNJwVKvfmi4/5AZ08Nl0ddETcajAUZEhg0+BaKRDsp6kGomkKrkw
oUiUjJxGnPaYVDOeAqsie3vUTgZGlP7rrNj3zmwPsDmoN5tA4lwotcWX5/xN4Q+cCeYrcXfmTcVZ
FqhL5kt5cbZWG+F76Vspo4qWpYEcCJpNh/3fFsvm1fanTIWhNLnniNqzdJNrPVjyKnPNkSStvVq1
Z1+xB8RuC6pgya2LDgrGEvbivtmtX+eOOzqsD9TfxiBctSy8LFVJMtP9lj0fnmxXYTuLhcGPJz7W
eOfjPugJubS2maNXRGbh8pYGeEPQN8uBpK4XBEXUmvKjU7MzmS2XKcOevmcuZU7QUNxToUb6d1LP
Q3Nrr1uyHmB5E4uqfLAzihghn2NZ8QWaAtZpb5tlaPiLb6qkJ/WnuV28Ea9AJ747loWojiBCE3tD
bN1W3NzsKL7KzfjSNulH1Rxpv76YIL4mvedsbz6atHdpNoWy3iDU50+e1MCa35ouC5kYu2ZZBRUu
mJ5pWZKtIXFtlPCKj9JcBn6eQulGnoD/hWzhbWPmhM2OZWowomq/xqZy0JTlyehVcBSzN5GyaGvJ
oxmJWhq/SJt+yefboFb+Pu/RN2TZJMarmkHhY2Mozk/btFL0mEdHRtAp41DI1wutp/dO34J6a09T
82kuNVqv7ZFsy6/S7CNHZOcKwxHv0GRVvogNt6m1qDXiSGOExLt5TnvrFbdojEpcuaekO6nFwtva
Q/0urplquhUZ5pOSe6Qg8cs/9zp/h8JCS3FVXZA3K4Ub7XUZ9Pduz3QkX7JZYVpsghkES6UMKgqk
avGnFoKfPUQIMPzcemUU4Cmd9KNz4tDZdkpJHKk61pCS87/hfWRtXsvhKPsjAIKyTA9qqZ9I6467
H4xNvnW9fmrEet3H82sMzdM8lZCpubx4S3UcTNzA0syKOARWLx+2JUZ4+FXjA1LVx2EAbDDnfm+t
p4aQ4np9STfjzzy/6Uj12K0e9KF+rKkRZTaBHFowbPdOx6yyylGvz/6WGa4l/5TJt1yHBTEr4RVa
5dFA8AhdD7oGMZ1NMpo9sTY9TCt5KWpxIvIoYs7sGqZ4GNbuKb3kOpuCMFOZPOhMDnxEhn7cz9TE
PkSDEPtckFR8gBmQ2Hr7vY/9PMO0BcMcNTDbbcVf5sbtY+0wSenRRBpS15anNcbRiscrEhlGUyAe
RFdeHcipoywjaNUui5MCsZOOtL931stHsWhvqU6xEmttqM9MZG4rhYdOv8HM0YJW+Tv14Kve6Y9C
p0lfwkV1Hsy8XwxgTNVyS+KTPXM9JC/hu5yALmkvWB8c6chfvBQvdv/h/Izn15xtqGIEff4eq2fk
4rY8XOXM9Aszu8hZ8yFZ1WNQ2iOpY8zQtjMLcpTJ9kkfq6+lYv2erOSbDpJnQHyUYjwqywYJ73he
OnHaew1ls6LIGEPL5I9J9atiWI9azOdleGtZOSQP5ozXYkXeCVTTVLIXMcLhTZeGCGuHu0lroG9j
RBDzw+pH+hpzJFLLw9Lzbg7flHxzpYm0NxJFZXmlA4KIZijczRq92JhOBvbaCrdPzN4yRVoYZ4Qc
1J+rOt3orfvSxLwBo0ofb6elek2GKayWbw0qcGVrQikuQ4K0QzS2fmqZQBvhVlBsWtpn+d5vXNuN
wrXVc13upQuQ/CRpPjZkj8ucn4lkuS4OGHjbCIq5CKc4u+aKfSt46X5bbgqbnKzKvMkIKSYxRnP5
LOmQ1GpIm4bkr+TBCDbq0+nRSqguxxQrdBpaDwxcOmoliQy6Q6fhNm5jj8bvCQ8mBXzGJ8/BFVgR
Y1CwPZfeJSkGj6mE7TaGdlKHhl2D2I3fJcX+VB3tzowHup75knXFTddyGsgmrjZAM9L4WlXOtdLS
cNOIsmhNyJhJaOd5UErKvd33y73sx8Z2x+gTdtZ6S5T6Y4231yLfLlp1KKUR3bP+jgbgUhrUcKUW
6TO7oI4TjEYVsk/hmNFsJQ8xr1cilS+2akS4w+3JPC2SHSiNEuJ0+HCq8dOOf5XJTE4L3QCiVRXT
nZY5gGdxLuskHKzlDOssmjFm6JNxVKaC6/76Be16WJBJHFf1tzY3vvTp+lrJ8cegNI/BpvbaV8pM
vlbsGddGRq6+fDpUdUYXu5VUuCaDBCcevplbfE8SESnw1Njqq81wgj/1Ko/K2U7/lvX8I0MFsrXi
DmQ9yCbqirS9Kiq5LEj25xq0tggTcMWC8WfX6KciyVkI9JPSWQ90MjxL/zlCplaF7jGLP5R5NOpm
OHeyL/Lk1cZxVazlrZec05AhfUKyCInfy5v1wrjuUMr1I6nT73VqnUxK/f0jLufJ99KcIkR2njJb
D9Hp5wUe/cTkYENR78xnTC53m1ClgU3hsnzIXBoFZquaZ6BL+Gurk1Pb0YtQ46O0HA0xugqnl9Mp
vmbFfqb2F5GDDVx+luKzVa3I1pPHbAwgza0zHeRhzi5cAqjSoQnSTc2JCNQw7X/rbc0f1/bCDPs0
6epZrCXd+bEhgAgSSvplGrKveqG9WYkVSBD6mBa9tNZ7aRtnS2TXxlajQSsvjHiuZPRcZD0+xQ5W
jzVY5eFoLRIMW9mVlWDSTK8mXNjplsD6tTSqv86ahxEfGAxhu8X2IhL5nnMa43rkg44+QrsmKeNW
/ANt02KzHiLmVW9Cts5JbfiGHV8LSfVIUPUT80tjWqc2XQJnZIv/RYF7FC8dPCnwv3aJKHc7QcC9
9c7yKtjIssc75jn9OjM/O+ty02xW7TzIZIrWje4HQm+mcZ8S59ssZpeUDs4rSkAiPyppjMyxZKqg
nIpLPa++ZaBsJnqpPGpcQjPDV+bYW8eOsyaN2PtKlnK3xvnYZYLLirgqQ/1SFXyEh4SMnyRqNO33
hHuN0c0DJOxhKKwDmvYjecf3wZGhvmgfZamwTs9/AHuxwDrocMpQILRbPktZJ9lke2FidhXZRB8O
AXeXdqFTld5cNa/SZn9YlvVgJHhXSDpCufiADTxPWliVt2VJDtNYnKR8ZuNOt7lSwmlFnF1oF72e
vaLVD1ZFrT3oJ9OA4F1tD0SbL+zFb2WC3VYskdz/WLIUm7r+ba3Wd0OovyyCwU19DecpvhS1Dihf
nBrasvj2zwSYkv36BdsDbFkWMf6BVmPuIRBw5QMr1XiOII6fMf+dLbVl3mG7ltQFuoBjUdaXHDKi
JDOXXr4Cr3td7JoEQelrJpK7FCcevdU1QFvg0e5aFuqtxWv/CmNx2/WFYEgPWToGnM3vWPaylRpI
z4NRNdm7iZtjotE26St0UjhMqd9of6Tq76B3bizLOKwmCgzDN7vCz9gH0eqQrGAB1LPEg48TJkT9
6sWyHQwUwYqknos9k+xHlyaRLTV8Ch20SbLbZJ+cg2cWqLsqhjBrlAd8rsAq7Ju81mweb8i86EdK
vhIbHur3MEmWUF3oIdVcikxKjG265I4SGsqPpYtfrKK6xuMAx4NiZd3Yk7Gp72mg1FAHK2m3IiUp
f5mhuyJ5kSYyP54tkf+6IY4h6Fc8H3x2R57fed593jxbN//dFQPxwMSrLVDWMLH+f+0eyKr/b/en
cMg3I4PXkukaz2pKK2BI6UJgkFQoNJkENENW01bgpsWTf5BQFbu51P372PMrhMVO8c8P4vOgD5lh
AmyVCfFKsW71qUskuzgIpWbHYi8nivAOhGPaYRijnyQPPZdmhTQFGTHOSVn6f29aGJxMZZ/36Rns
hdX//X7MiB5R4hI+H9KdrD0Jq+Wn//uR54PPX/73ef57im1YSFwbyNp8Hsdn8+d5mKp5BZFW56zI
+2HC1PsF7EHmy5KmYBbmJm+0+KBzhTxaSkXzCYAe81Wl+uerEoUfh27t4OWYX8R+0Mb9UD2/Evuh
kHBFRWVMqbl32J5v2fOl1hriGZO536Ue50zOy4UOyqQ2Lk0Gju3zCWp1P6L/PNf+1LaR/8K5Onpp
0vGWde0RgZwTEVpUnzbDqP552edXz8c6xSawJ0akHeUlOwme4vlk//3s87Ec8cT6z8s8v5MPZLA4
cvE2FBz+ES33Kdb3Yz32be+Dy3xghgC9m6+EZA9Bu3a+WFvfom8Uq3BAR8x+iAbnvyP7pGrtPGea
CEc22B8AoBg6rzIqL1eWQMwCq99Cwt/63q3OT6m9xoqnTPYheelzckRNdPLTX5Red00d2JXNXkNP
nCwUXyrW2/p3jJkAblu0e1rIfPFhQriGRQeoOIH4di0sAGtrEGaXk8RhvYK6fmE6G2hRxiA0A3LK
xezebOoZkf3ZaGpAUbKXjnUgaUdFO04DRfVqRqlw/FqCDi2SUzLEADK5BBXFrTnPbRKWEp9KSBtt
I7vCUkHxLKizoaCv9l9D8ue4OU8LYgLRN2/oCE6i5X0TrZ9pRtgHZZ6RP5Qfi2w9ppM4SByPMmsC
BvHnvt8uxDREAKxDdXBOuvQtnsxXLaWCnX7vh2GLTc+sgDnMoJtKenQbwdKj6hay7SPOC2ZbUBj/
GeQeTvaZ/lqIyczXuhS+wcWYqBrlzC2l+BAbpauRyidTnKxDxbYrCVtDwgnFbAkRJqgid9wqRhze
b0UioXhjD9BsF6EVbkpw+pxQyQG67Ag1EUoewLL00EcddAcjyNT40JH90VoDXNUuniPykhhZDf4O
GU55CRBO0WqbL7nGbL59aNbyLldbqBfZ+6hPtOpLd93Y26bKa95ll33nOJYaB4lDjv29GABAqwBA
klQcMC56WDYpIBmdbIy0YJWbAF11DMyjU3LFUAJI6V477Nobw82pgAoGrXInHUFbEBqsH0s6lISj
+Cn/3tR0ZHAye4rN0JS+DLJ0qDU6ZmRUFum7Yj8U9ihTTRyT5ngpFvPqmkd0kQ9ypR5KWyWmumQV
DTPpoc+QesDqZtXvzPhqln+1UTuqNoX70rsxbt+i9k3sfWB/wlYbj1Ip3AydG0mVB4Vo9LjqPHmu
vExr8NaT+LuprtW9NqJE2zwf9vGpuSXsm/PjAjtrs/ZUCrxr/GeyKNwmac+qCu1wMb0O/4VUCLc2
TOJlbkwJU4tOZjHiF+u+ZbUTDLxYTkp65lieXhg/tobhx64It7tDjsUPsJYr42DIuKQktPTE9qOj
3WQx+zIRISjSQRtt1LStn+Tv9BCkNHMLh8mlyQA6cQ7SrNNEKOkzk6XkQD3SmYtLBkJTcgVJ9lEg
V1TLgmB1PVmp9ZPNG1I0IPZJ+2lllifs5GRMTAlaFX1neXRgXEos1go6QEksu1SW7jHGfkt188Rw
iyD/veY46Por6WBeGW9emwqGlFc7LbAQ82aRD8PJszHl2eDhZwnxO7HKJXoO6tUBoBLfmcd52sjp
Y1PYzPwTOYgIObSlJEjJCS8RZhaoX0d2SGL6pfGka594KR1Qre1PmuOccN4cC7s6WuMQOIxZrMnA
5kHjKt5c5aLs/OwcqkOvhsuaHquud42ZTxsyiWJDksuEYpgNf8b1TV/OnaqODsEfWfysSFKxeemJ
wyZK/FOnZMlcEFoMQGQw5bo/Jm0IKPNoFSLcshEiFnWIJY5J/Hftdcz9Mp0zmI017yl+AQQP28u2
VmFTjKCTCw8j03FRUjI+Vm+gV6wblFGsxzn9orL8S1rTY2H4CM8/TNlPiJi45YGCWzurJQIU2php
VZ7a2rkl1ldtSSH6AqCL2zCOP42qZYBv+S1DvRRFbsklw5jMQzwz85R030az0lhAdyzJlVgqB0dH
547DUiINcqyimM1LR7Y1O+wTtNHAbn9VM2p3zTkIMezangMaU9F560zjpDoDOHpPZYO+t3zqOtBe
jFLFkpyUYaTWBaZuvCoW04iufRtMoJ2CaJ0ZAse6J1LiQazwwTpBEnceYF6AkZ+NbPhkKnltTu+b
xRMwbagIaEQtivTuri/9sa2G40SsPBnM+KywRIMYpknDmtscbf52E0gtKQ2eadjn1ZyOPTtLhYag
JYagYuEtU43PgB1sqGExXwXzLB/XJnFr60WwD+0AeQJlfu1Y6TMzpW0Aik+1b12uec7m0ALV2Qa0
YYnyxxkwsK3N0YSYJmDkVyrJOqXyKmUG+G6Sfcf4bzpE6fqmtXAVB2sfQBlEd2ufhjZ61ZREOkea
pFjPxshQqdcEg6vCCiL169dWZB/LWN9h3X9NmvS7Nvan3KqjurC/Mp49NhUroszuY98Rm0VCt05D
9Q8PgX9MV28Nrt2GSzqczfOE2KlV7tsiRQoU86x6U53pmmfrW+pM39TM+L317IIa44OEqaPRZjRQ
N+OSqvJjkEx8FtUx05djz+5Oe4WnCrsvp7ChYJrAKqfS0VjJSmmUa+JkWJGNlz5OvjWS9G4rXFtw
mA91DlLUIo4RXjofhNjwoYm41ihoUBF8whoKsTRAefm2+UTZ34lKPXfN5tIA8rB+uiBk/LhbPLac
bkzDvOm5XIJytMFK2ly6dcntG5q7inNeceXth0Fdo1SmXzHzbd78TM0ZO6MX71/tTYsmK0pI2+6T
FMlDe0lXLhZTfnV0/cpyuJ/2PlRhloc7fbCjxkiFfOlQEtaLwSAyyQrUWVJUqOOpa2iamFd6nR+9
ql5qxzrXrXKaZ4JJc/uWY9brZcZhbe46Ig667fsSO6e1yaNMFTjNaC4mXO002+tph880vguSKMRw
yaXvswYIDG9BOaZubFJdsOsRkKFq/RduoMNEqGzS4vp9W5u7pXxWVOh1iUTNk3WUSP1XU3lXtnuF
LlEc0N1ArihpsOTn2Hptpr+bfu9CKb0L8adi/8Ve8wDFmJ991+ZgUENH5XP/WlufmoSkKVo/lRjW
pdu/qxnU30j+Ux3jl+ZrRixx6w5InuWj81P/4XxhTYFYhnjt1t6MYxfph+UdTQBFRsfbxqD9TbBU
6kC6fMHs45CK4/x3mg4a/XMysUw20Wbec72bx3thTRuDtkI/w0lNbg0pPy6ieOVdFDOsw56ptlyz
xoAvo1XcnYylQopqKsMhS1STSQ5yO16IHII1xcNNkCpmC9wgCibFkIBMrLv73TLL17Cv+aP0EriX
ENbvoZHfjCpZbhIgtV9dKqi8yJKdvXXp6wNJsRIeR3viZBi92Wgh8gNErwAEjVxN1dHVJYMitc4s
Py8obYu+qBlK2GnskyDbHJfd91MvDNRxxN8NCwbChM0xyJOiZtWT8k9nUy+lTM8NiJvt2dOYHRzW
tI9iXTePBZooshSrEiy56pDvzqX0fzfSaoZqpbBniVdU6qbTuJmxWRRbbXN9PlbUFfhgsfWBYm4d
TFUMJk2nrt/Voo2GDXZzuSjvTdMXr09djeoALdkfKpTWXcc65jRiUC2bXXPsd4x+hi6WK6F0Vuld
3p43elpk9KWQChFL1ybNBZ8enuE82W4qQeJks8R0UTr9+/MhpsLsY6vsNjWr9rJJNHD3d+b5brGf
ZO8KFCtOttXvdhuNTG3qYgNLwmWUlrccqsxQMU/LbGYuz9983rT5j0xRtde4AHUqVtnxlc7uL+Bj
hsvzKwNTubmUtw4P7On5zIhQ6DIoovdMuf1D2qzxJsaOaWCTjm5F3XjVM8rs3b4nGYDtAF4QRsGb
OwkYWzqZ7+cZE4IvtU3+2spSfGxnxuyW1gI7tKngJqfip3u7xDAkjxlTXGysP4r0B/hB6Vsnb5sv
144e5u0cf6B2OJOI46VV1T5krY+vva6RyKsu2peqYkA+Z39QsxwScA4ZDEuwRXN/pSNv6nSqnFd5
UYyQ7cPwxiYrPeT5Vv2CGP3QVYMizlZwNuvTSeor7QJMRLt3GGPuhcaZJQ1MeIb9rrPWUTvJ+j22
ckAZ43Ar6f0cqAoLt9L19Sv56/St526+WCLNv0jld6cv1GsNzgddTGlGlSjnYzITpJc0Vn7GUqjs
mXuiI/UFjgnSz22uOCY9mcZPROpovq4b+LhElu7yOBDaLoGCUqw8vzXxPLjLsGTeOMuoZ7LljjBf
+6sJsDCMYX4vKVA5/tvykOV7GFLTVq41mHmQGNJfBinXxOi0381cXBsZKWwvaGpVIayu9GoTMnbd
MBu3VcnAH+dR5eaieJF6xwiyMZvPhtlZbrknILbty8ZejyG/WnjPj0kH7YLI4DddTJzlC/iV/9KM
C5lImexBz7/xHITbl55u/KVI+8JruvS7iQM90izAbwdnnhGj0UQryOMhKAqQ/ego+Z0QD8ahk/Yx
z1Ce94n3oFUigC/DQJd2lLkD2FMFlHCWWD/MsYsP9Vpp7kbvwH1+spMwz23k1YOqfdAjn6v5kWiN
B9pdfWvoEy+AiT97DGq3xIF4GVuz8ZmqKuKpaWISrXdKsCmazcW6Zsyt9/hahDK9J3VsvKgN3U0n
nd9HJkAHZa3bIzDZ6Z0K847GyLg5qzS94xwGGddYCQ2BYnKxZcfn5FGwgEAIyOurlaTzj0WBhC9X
ovvQaqZofb1wASonroo6gShOwid4kEN5E/lvcFv5cRDyfDcHBGYGAanHWK1zxAVF8q7LaIehvpi/
dXYLdL4JJ+m5TFVDHVMaFoRzxnNGI1cpAXbXGWGCBKVCLBvetor/QkWgMZIofWXEOrxg4zBA4E2Y
YsTw0iTF+CIqsrvHstmIFa4Xz0HxRq+1B3vWk/fyj3UVliACDBTGQq+ZnZRSdTeVxGZyt8qHfLdC
PG/kZGfMmQRZrDbCMK2Hk72/T7mTN2/JfvZsln3I19JiYFgm1Myom+2uSq+40DAeAiZ+TVC6JBjp
L/nTNGupk+42stp8rxxEFeps4MLpmFfMdnIttDW5zmR0HJRtxWnqDM1tGCEt2mqtgXdE+bEHkT5v
dLmuDzB/W7/KHOUQ7xbFlfSC13lTvzTLnIRbPgzetM9CZcHwLlvwBaoDFcXTz4GRtnD7kW01q/nX
bjb0LzpoSjK0LOWFoKY5tInTe64A6hjjk9wMzB5T2pxp9qBdEPot37bFVXtamE/jVakkG5sOcr13
79XzoefNZCthCZbjYhlxcap18WvoUqptBrRUmtmprlkH96RpDR0/0ec7fmOV2AQSZSiOkw05nAAZ
4omZsFCVqEA3ZCnrTqkZl+d+a7DL5PX4pcwSVEpV/jsXOrg888c/PuNKlZJjr5vpmy2ZCzA1425q
In173rCQJ+R3aVI4IjcMU9OsYYcWd4gsaE5zm4HAnq9Esyqo1kK/aWWKkpC8Cr8hAKLFWurQsjc3
3TOf6ZLxajqho+cXTPAscI45MzR7WjGVlWPV2fV6e94os0YbyMB31q7/PrQIBUPVTB1OxedZ4IgJ
dWk3ghbM6kpEinnhdcm0sgyHIWyshOhIpXz6rvSwMpnjdMGckOaLSqhDPAqWG7o5jkeo+vGKn6cf
gxxFjdEv5VVmun9N5rq8Pu8+v2J6IqG0VMP/HhJYTVxMPvruIFAuiy7kixj3KIL9RtKa5rCkVu1L
urUShDLs+tdF6dbTAPCy31P42v1GkQY7MCT79fmQiTPin8efX/37mBqQhFKdSiXnOlmXCaIY2600
A340AEOE78bUMZrm/ig1uFvKGGFY37lj1w8vxcZ8+HnjOATVT01PB+n/PvT8CYiS6bXh55+Pa309
RHOTIMqP6+mtxfxfZMb8+rynavQ7mgb64yzK7GGbP6tK7V5sdpD/RVRw9dOPTk8c/fOxYv+JmJ+Y
sJW7+LKasGwpOVq1or6bS+tbptLQQb1ALvFUmy+dU7aESPCNREzKsZqqP2Yv6YFI5e4yrT2avCUF
92H1F4Q5Vgj4gvWbUvIxFIr8mPeC2oYTdNr2x7S0qXene1IwmkxonyGMY5u00f80ja68aMV8hbqh
3fVBsSPkkiADJmTmyaJ6RI7Gr6NG7SjsfIqslGnW87HULttL66zXZwVbKB3g+F7jJJbX31itBVG9
S6JK/pN8l6v5J04C0on02KO+pyeC7N2dF6Lujrr+OS3L8D5vY8JcalTwphaF59AbOVtZL90NeVqg
EeriZ5Zvr30C+tfZ9CrUf6mF0YfmVKov/WrVNL57/Yuc218trkEne+gbVx9bmIaCvSiKJO3DibP/
3c1cvVmqm1Vph7FqptvT7OYojmcoifaPYRaC2Z9coZu9bTFWqrR6V0tmdQeI/RLLjSqO+SZY4tlI
o6a2C+TwKhQrxaB1QrHzmegz+yVZTYMJHR4VbBVHK5+LXa8zXC3SCHxaZgOdTAqGkviaD2KUVVx8
h9monV+jkx/ZHOp/ATyDAZ+Xb+int6PTbBSpM+EWDmTNU9mK+hrrDi8p8kdRmc2XRqMNCYErPmf7
XaJyghrYxwkxBpyejQwqdbuTh7a9Py3b3El19VOzQDWXVYzCsQaK36Hf+czWHOog/w6p6tYpgyn0
QPpIeqzGjpzRNdoH+40RtFVr6z9P5sT3tVXsgJ1dB4umNjy1rtub1PX/h67zWI4b2JbtFyECHlVT
tLf0doIgRQoF7+3X34XWee/cyZ10sFsUJZLoQlXuzJWUT0TQa0ebRtpJ15M9WfnymuJO3zRSRo9z
jnCquhl9upDaRZTlk9YL897SnOGlrBP/9r0lhbi05mQeuo79bD3m5Vtb5dpuHhL6KNyGbzf5xGpr
bpMJ2dUD7ct1ntP0Z8wXPFgw0yXzHM/MimtF1/b19lEYLlVuEotj3PbwBcwO9yedvPuY+91ethL4
oJabeAa76lRR1riuQizJukwgRCyv1bIsSz/uCRzV8VPRhNXpvw+CSMG/p0bVkbTJMiysy6eUXQ28
rQxp57nxGcvYsDZ6RkYmvzEci8jcCiWG0+2uEBbacKzgwlJYNF31qi1NX5uMu2EMs70TOM6pMgbm
PgXKZ2OTsfWW14yyJqei28mzFzzdYvVtXhsrEPMD1KLROCW0CbAT25sOeG/QluKNohpmzrTWCZuK
Dz2AeaWKnVHn1ktp0pNaDHzm7dJJGQOvFESvtQsjEeMp0knR/+eB6pXg5NQZUP8upNzPa/D4NUtF
sHWrCC7qDrneaWWOLo+w9iqLVoufSwBKB2e2c9JPUXztLWd7w8jORtw8VLodXamY+V8vzbI+eCVX
RO8WV3segodYS4IHy5vDvQ1UbXV77fbAD/7ZnNl7abmdbqLl8JQsD56q+oOe4DbR8sm6d4JZP1VS
v6Q5bdbRhA+wFteBQexlWh5uL08JnvGuw2sYo+9MbhGActXLcUcMGUmzmAm+dpFDppKahf2st/2G
QEn1xOQOohqDJUMg7RQuzNBaomAPpa0uY+P9pqpK35hCZeukiLJ7zVriF14QIQ5GvzM+lb3tmdED
bAxSVUZUfJXymU64oz3K5K4ZZPZMNQYnWG6zGNSs/MFcnI7GYF+aMt//ozeUHvjQRrMArWSpPGHd
K5h0JVbpjw6DILV4ZfWl543DYX2C3ctslr2M11By2zCphASQf8+tPBmESFGz5+rI9CZ693qk0bya
n1mPB0xk+t9mKe/m7xEt1kLH3rupitejsh75Cu5edzOHO5KL1TBo8l+FX/A/5Seuaz30LcaIYelH
YfOT7ebU/brBYCgPR2YlVbOLGjtaqYXecHut8sjN5XX0aIQfeh1mj0p1/VPcqWGtj7PY3p7ONNFi
E1IPnAYkZJK3sgqnHQNsKG8TLOUktR/s1useXSWqu9iBRZV6oj2Rt4BmSuPi1o6R8W8/yNvDNPX5
WtrwYJMGAfp2BASeVxFC0wRTkDYNUWeXw7K0kJrMcfTenDE40E1R7qfbH6AgQYdRBdkCyHP3t4/i
qtTvRxXxWhW+K7dw9x6nqyMoYWNbqNS+iDr6xU7+3CwI3ipx1XpuDd5yQI59jKsanTt5f/WELsFZ
QuTkJhAxP6+0elOUj25r6PfNAjwb9OZ8ezY6Bl63LvRWVj8YG+hE8EOsPr83CY2TniH/Dbm53oup
r1d4qbiRO0F4NpMWrrWoV9lgevdQOcX9WHs7G1j65fbS7QEOCV7xEopOEOTOua7mF9RlIkhqSs5q
LtQx7AexH+NquHiizrZK1wdE8oQ7dZLFr+ACF2kioMmv7O7qomke7IxBAVxzSaB5CtZ12KhrAet1
4+iAY1NpheumCrQXy0ZRNeRgfuZIQ/Hker+D2a/iEZaOMVEj4cR4w8ss+Rv2i3elGD4H2KA+RbTd
i5uyMwwoxr7nmDcQUzD3IcffY9yV+W5se5u98pDvCsKB/z6al9fU8qfh6FDD9399XlGsGm029sRN
rDejnh9R3PKHqWbYFpZE/cPEjjjglzPJc9h5YWnMT0XW/ecj9f9fu/3pfz+vcBvnWLgkN2+fMi9f
4N9HUx8/2v1EHFD9bbyem7du6v1mqlHZy7pIHgcrYKmI4GR2uf0VVbZzugFhmBo4Z8aHT4NRMg7H
s0R3NxvtgqzP/rbklBaG0i4QAEx7t3wiEwb4vb5IBwkUtI71cnvqLU/bBVyA3YEtaxKN6z4gN6GW
kket47uMa0xyA3fM99B5qjvhHKolqKexiUigwBbDSaNcqlsHRoW97UZiuj2MqNk10l4Raekxn6O/
Ny2RiDB95A1eR3TJxKWJqdKddANIYPtP0ktNZoBW3l5qCEWfEGgkdtfYesrGZt4okVkXLes6QDCD
h5VNdNe0GEj8doP+XFbAjvVCBF811twgUE+MbIqX1iBXW0ZO8FQbNfvOgmFpJxLn1OgF9izWxSc1
KpMcaNu/mpP7mt5pGfBArc0Lmgrsbn17OlR8133dGteRHOaT6TgX9Gu1pa8t2bdTPG97o592ZVJX
H4YZbLinTy/D5ObnWqLKUyBSflD9IP3Y7WYGQtJYV7oi5Erz8Xn0xhnIupH4dgscdkYs7X1bJ6Og
QzO2Wig/zvJQAQzz2yIhIlA2HmW6WrftUrNUWzstm7swGZkKOgWMV5eFjZUaO3qpF+z6SWz8EzRr
z/VDE1HZ6iGF2osobQdkXvJa4ya+yNPOFHJalQkzcJVOu8FgovAfZc+moGm0mPJFjmTFXeS+YbaC
TQ85G0yp2Tbmuhja6gTrpTrxbUixun1YF7bamY1m0mXomhE5BhRkTkTNGc/OSw6mend76fbwX2XZ
tFS3xR8c+iX77cqPrGQpX/GIgwetfup/LBl3J8SjvvJvr9w+4faAs3jyzTlhTDhn9tliwMaA0YoM
bsQtkLA0g2bqZktUOls+lEJY59vzIeRckeHmnkXn7KUury27ft6lQ2peWOUEbV7dUkliRUvowwbQ
49VPSfMKVRLgfhgb+T3P/olYjqpuz5KlkX0SWQuINbLX2tQjvEBo+6fEgwfItnUskm2zHIs6hQp/
+9N6qa29/em/pyYzBpmG/U4unCbyVivPa8u7bPnqt5cajQLiNC7vbs9u9I3ls2JzxFlbzw+FncRX
ZTAVG8JOfSRgxNeMXm1ODLJ7X0qPqr65HxPzOw1NB3ew3jO21nRG421yYO+brydz0l/tqieRJgeD
d9DypwjfvkeggEDocIxzLXoPZpczmSaewfYVdzqSDv05y+sufwlHH8J1uPn3Q9KaIt3cnt/+w2KC
xeyY6AiVTpw/DrX/94m35w1odlB/GltX3T3fHpww+M9H/32tttRah7i0nTG9YSuw8ffUNhtHg3hT
81l12dYIp9UYjSZ6DHxbWuoUEhFEd89UpKkRP2W+0w305Fynx8XoXmUy70RklButk7Ofz4exZvsd
UsTctQMWjYbDMkXacOuARKH/bhvtD/tLpp8t7JegPhVgorNmBqwKL36ujftO6yLfrolBybERK1dU
1660HtJSUHGt8rPVhSBX4+oNjt22LwMaFtmR2RFHPDxOUrPuuPWTOK0YYnWYL8svolXNWTdNhkqV
+dLFwNu0smOIWCCUYN+VQcDwWj3QkZRgvOqZUBGh0THhFjLDuZl8kZR5ZJC8NYO5YAhZkgaMF/0D
5zueWyqJz5lJLjIT+aMjsbqEkXNx8BTy62I+ExUt56243wcuOoxCpc/Eiw6+i3ebeFLZeFYxqkUw
yNhv8AdHLDV+XcmPoFiaFYyXZS3Z6YFcU3Py5o6wnPokf3C4/BzLXmXJd5OH92PYfS+/0tiy2EUW
hMN1XEVMAEP/vXV5Pw8uWsY0e9d40Mh+dOZ5EjRdNwRgof3uZRy8zr3xnObyjhkbsZFkZIPoqm+z
6t9Zz3Lf0MYHstHFLqPht2N+Xdnmr6XcH614L8Jp8rOKqgOzeqyDmLxVs0Le+xmK7qfSUqoaOVjK
mUSEaOnP6I2tS1my0JJD08dcTGlItyf2o5qttm86prW2GHHb2BuThYahkWRravc4pPFqiTwHzMPT
et7pyYDhuW62mZs+FrP1FOTuFc0sXrloV1VF8Ksdo+eqNt8iOYYbw56OvYeNul0ubi9z781c86sw
zbYWSMJ46LbRoN+JeLyT0rpLiwZX1VCtBFrtRLoAsw5ZC/HKBE5M7VfTy9/SdhyMOCTNSX0ZHkVY
ymJ8SnihC61voZGFDPNtZU0a6WTw7p0BKt8M6olNYLuvxuIOyejLUbgqcVdymzNCWNvpT2iCO6ra
8B59rMN1U21U3L+XjngzpYbCRi83o+TEVyI+GGV71FhZN3E24WPiyDYufrQykH7ZdeG6RAsoSjzU
otyFlRuuvZAb5awbp0IHyJ9WG3tKd3LM4IiMknhLlO1oum/93ike2G+cowCdr25bwgoJ0P6mdi5k
IkNGzh02rjVb0XbxrvQmkmZ53xrps3QiAwQ/dAkktpVT2OIUzgMkI5d0p5uQ6qFogWguvioX6p/D
tV5U2PnG8Ld0tgG26TV3jxKFLGNlYyYC0+vIe7lk8eDQ0lSPuoiqbZkU7O8laV3Zr4aM0DbOGGLv
aQz6wItQRtMz/zWWn0hd2gRDZtmGWPRrdSSr/hDX3p80oj47muXFGPnKOZJaPv/Qs4l6U5JIVtAQ
GgT1bYdX2HfrDbTmwZ9IMppEmEdjPzmEzcZKp7cLq3uV3QUlnPzCa940Vf8KBq4L5mHAz5j3Rb6a
De1Xc7X3HBNKEeKJcuvjhFhG4XY3uie6OQ/gUtJ10YZML7OlICS3P5yE1TA1p+9QUKkpNN3xyRhU
G0NxNPdsCzeirvHNzdxwZbiL0K7Y/SJMzklPPamGEcNtWVSn5qlK2zc2T78EDx89Ffyw892JQueO
TzDeHs2WQ1At1+43+ajHpI1fNNJcdf8X+ZIzluYYWE0IlsRqbRVYbUwNx1IYEv1NYmbKVrGMO5rP
ru6S7VDyS9Er068jg29QzaQUk2+qjb4mCSGEULXT0UALs+uTMC7XQp/iFrGNA1DPXVH/OF5mrPIs
eghstW1ZfT0XR2eixLQ13Wpt2W17ZnT11XlgagVlC9WUbqcEq2GfP/dz8hOWLdNrt3mzKL5AIrB+
AUM4q5xA7jiRlpT1Ppxn49Jn45PqG4LEUGEGa09/eeZTYmJtYi+GEQRaQPdq7thET+Hdaas0GHM/
CtRJJtgA4VdYLrzG3PnVxukNJzt6qcFnCOB2FX3c/twHd1neHeaOzWrIOL3Hz6ENVPwgPCX2mrbY
Qnx0FlQVhn13bDmPlufgMoTY4CP8PRsBX7OQBrDRNFjpoAlEbP4YBqYsRdjdXOTyKh5fggLXEt3s
B/zzpDhCHJ7gvKhosVbCMvBO9DTcWLP3x3Hp+4Ll+6JRYijqVvip3Z4m0T137qpJmCSOVvlS5VNI
NCreGV47bVwhaSAcoz/Clc5GUz5kmH5lB3LvdeaPaPDrChYgIsrjaoLXRBdK9aqJ9q42xN8wox2m
yzPITo5F5RNF8YRE+/s+Hf4OCOWCKjSOhNk7W41Xrp5ua1r1w4Tfz5h1nYx692uiYq5KYyBtl5Qr
QbXRKktx8jFtOmKovwxRcKXEYJXWOE2N4qi5PZy3eloTCv81U61ZD0XG7V/bKvYbaU74KrAAQbEf
uBvCTTQCKaqqnENZ82kzlfeTzniFPJitCt4Y/th233ozM1QNpnM9xHdhR2DYE2WNdQ8q6LaTABXx
atU0eczkWnNE/9R99DTVXfMuyDcTCqwP1o0sMpFZCFAjfniBCdgB3cW+B7cOtg8QIiHVNXOaX02X
oHqcjDOyXffcY4g4YNYaZpv/g8wvZZORBK+RCVSEucyZ5RuXJ4xRuuFM01u1JdJSHOlvSRfFa+yY
jGHLgXODPpHPUzP2ajARrakocxXKb71gxDnfiGfUmvXgmOrqpdUftSCZc40aKLeZr/EN0Lw8MMyZ
dxgyWurU6uYKTUmw573qY/5naMb6OXSuoKn0GMjNvm0RLeJM+wPoKguLDvFthihUcDOPKoszri45
RrUq5uSQbI25/MllXN6brVGTaSiw1kAUaIp8zUA+YobMD6+PsMSC33JV9yVHm0lN7TKk3ETtMFzN
iivUcicW3FKeMB2BwWBRTVL2gY2Mj01g3Wce67Eo032C0Tuysm1TOunOdVQMVwY7fxe0jzXuFgJY
RbIl+gu4vki/U1Zu0wGflLvD3rFpHdPr+btR1a+YCICYnIr9kqItGEmkPxNlIryrtsK8l3I5A9Vq
aAw+hdycVTt8cZwj+B1AiGsb58UWrbspzRSDLBjgIdSeaWBLUcMr9gDdT4rFwVf6pU4V0DWn+Rgb
7adeoP2lla9sAVHMi6O7/hBJjbv3KDjXtOjJQz++xZHgBiDNaW310X3bWH+hqdET95HIRRVs5q1M
IhOfYM1dfsCu3EcuejsLhA0Jhy6qfc7JJpgyd9sINuqpvs3K6CmstJ0IIVEU41hDQPNWkU52sO/z
+ThhBsdVBIix0O2VUTEFmSkTmLnWAdbxHeNsX8l+ZoY4iz+gvcRmXroAuwITbakHYtOM6lOLhsV9
vabA1Pe0ob9m8XydyrLZUJrlsMl/LpdWmLLkawNx/hL8vX4e9SOFLPdjSWo5rx7mwvzR2aG1s/dF
xd2Pa+t3JVkkItHbcmQXTA/tYq4+Y5lbFOMQU0Zu0xcXHBnk7BXyxbqIM8w9Yd5vMtWLvaS6xxtm
bcV27d5q2ZrObvmjJgRuU9awSdA51FaI7ig7sElGFnw5mTb7g/Z3onRkozftHeDuYgkusCMN6IGq
eq9/sYmhDvH0liObAFKGcdxVX6VS/TroL7Zy8u3Y+hbej52hYUx2RsTwJMSto3NxWyaTAxOhnzoV
NDqznLYarch2UzNQ4K3la8uQ06VLimw70LriQZYtVU5JdjZUyC1Y9G/wErZT6MJcSgBb1U4qwCHg
58zH10FSgArnY0ZGMDBDukbmu3b8ppzq7Ni2tbHT2gFiVY2kJwj6GvzbRcOO17EO7lDC+SzBnety
lY9NsOo4Lq6qVLxGm5wOOYbwbH3J1zqKf7LsGEl0dkqQzQOg3BtopF5NzsNpdLkxbe5zcI3I6Loz
Gc0IeEXSkKjoD06BQ7lwWGRZIskDQIJqLZMxEDnxvudYBp57SfFgp/UmIB9VHp0LnZKZxuq3Zeye
CLhmx6zgO9aiJj4ubsiwoFosZLneiPCFaSJo2YRUqSjK/agcKiBpMsaWxnHP5PTrJflGr2KPMzQ0
Y522raC0LTA/+l08R5fZMylX8rLBR6fb1pQHX9AysSP2nIR7tv2eXpUHkzyb3zqIdXgTzgNWdVTu
izsU2OQbVrFMRuuJde2BezUOXdgjgcVeNWwQD5n7Dn5fEQr20KwPYuJKdlq841LBbMMZSu/1fa9D
JOS0WzCX5LDHpdc9sOJgT2mOojYx3JrsrrJ2D8cCTHMXfAIAHE3n20AhWuntWN/PM3zepUPLdwvz
gwMKMPeUPG9RBVtcQrSFdDXH/Tb/avSZTpmEjX+XoRxa9sFMHUkQDZZUI5lApXF1Pzrljz0AkCql
rysK7hW9pT59Pc+p6xobULBcFhqq+diOpd9qJgknQAzasj/LhzZd63AZDeF+2Sxg9Hjap2RMV4ZT
Jztdc69WqVVHCyPvYPK3ICq5/I96FlbgQomn7yP8vOyzXT/uPH0FLWRnZAQHBiN8DxnkrNtMoM3q
2RuI6Gevt69Ox2EIDg06r7NzURt9mYAUpiaW5JhuvKXpSDbCwYAn45Ezw7Irgl5FSQJeYitEkcQY
r2FF55b+ymzxqYpEvoHPQsJgxr3cWDirw7/x5F0CiK6qlRYHFBvhiH0d5Fk6xjiXdQmkvWhuLpqV
/RVjTEA4Y5OL5vCOE/0OV1a9YZvq+abHmsk7kkBDoggmhYp1eB/oXDBFb//C3ThMNSOEcmqZVfAW
7nuYLT1MpIK3/aatLSrE9HBY6SNDN4TnpYUMQJmTPjikKZrRwUDoiZ/U5EYZendNaYNyEwcKxcha
lTgMR4+41HyX2+LRy9MzWbUcADOeI0/BlRKvrPa2y2QqbjrGkRZXpWHLS4A1I0iuHT2DYtBdBqbR
mRHiIZnoFhsaG0uY+UcE3p/Ig2KptFPk2XAhRYWNPr/KnnQNwgxvJgzrxDjg7tvdKg+Cbw9PGkA6
ONOD8Vsu/1xIqttvo/Qj0SE76g1LaMf4nr2D8SW8iSx28Ncxesn1NBxil3Np34Jz5Bj/lUbt00Dd
YIMjjqEqm3TOGju7cV+bzGAP0dm8J8ADShLLwuq0vWm7BRoEGUHhfZZelqxqOR08b4RonxFJlnaE
8WV8zxQqk5cVTFlb+Nl5aV5EGjEcadKAbfTfUMv2k2Flj7eHmHnCLsRxuLo9bThpkdURGHmpVj2w
udxlApSQoqoGVxyc1TDrjePM//FYTaBnYmfC88pKSnh+4eyM8AVSdVRZclfpWXtoe3VXqEzuodg9
l4u5NNH+4HXnqMQ9Ao2ciUQQ79O5nFdtO0oOgdaAp0Bma51oOoi4eS0t/a30Su2aT9xwIz086xPh
PU0nmC6hfvWTk2wag0xWKBnxG2F9Jqes+5B8u0PveB9ueQZJ827nc7AWZeaPqEoHJinPaZT9GRGk
+nZ8gute7pVu1uz0B+UPefQkUWE3EibVPJQ7KCXcy0Y2IwjMH5mdPaVWRU0rjUwduO1OMRUovOxO
89qrGOb33hM7N42vtgQAE9dkJy1BmDDJscmw/2Wdqt6jtLgHxLW201cDj+NlJvpuaZbyJxyW3Hkk
lqz6SDncSJ8Bg9sRNJjnQXIRvdesDUVcoSdr1HnWqobOOIucHXaXHbEfXIWWcxjWqWjjl181hFWC
fAFNodWZHqyc9M1liB4HBD+UOd5VRfFZmvRJ185Jwx61beYRiD//EwyzYRnumJUFEHxta60PHjaR
uF9ZXp+v2kK8VSbhRtMC81tgCoW9iBaXPWVY9U/e6IHR4PKGe+BVJ6+mMnn5pjovc7YUlGEwyh4y
Mw4Y2MffNWUTmNTTGjLpEL2POagbw2AvC37RJqtvEXWLOMlQT8FwZzgLnTht3NqslhREYKVLG5xJ
Tk4Hp6Y+Q8vcsAQc4yxbQHWFWocaTMTOZE0yCYm0ZWsTJVTkDnWg4n2J4Cjt/rMnhpyUDc4xw/3q
gvCLw/FT1HSXpOiuzZCvCqsmaZiDmJ6N/k2o9LOjAIGKMTSEoQ4PphM+9WFziO3pz0wFz7oazGvI
zZSltDdXHkwyujt6ET5b4CH1XHvOHO4m2pJ+HKzHOLmjQIDWvIAjciK7s1UAVlZ3JFhPTeRsoiBn
3G9947iHbIF2tukZwSUJ0pBhfnHVgwGV/bGp0gN2p3EFdP06RbvQ68Itanm5jgSJzqY1f6pIbWEr
HhlDoIymtDvNHAQqy9hAJPudYgQJveZEEPKL7rLa8e3Mpeo4tU/YxZ9kTEEVHiciJP3DUNXfeCiP
S8Gf3+eF3JvofnnQXAydJPmSZRXY9HFsswxXg3xlNLANh+ZPU7JTj+rqzPWDJh+etZq5atMaH2oO
UtJy0hdcqXV3Ncz+IOaIBF/MT7s2BszCBFD1IQLOy525b51vvZzeKzHuByvFtl6/ZdMxBfSJmjzh
yQ4vASuLq9wnxzFfWx2Qa9e8hm7wVf5Mk/U0Bu6a7dTZDsA/8h7h3WvBf/X686yi+ym20y3gn+dK
ZBCrG6ID1fQOdRWKGLlOKApoumH7YM/GueOHVdmb6jdQ4QNot/uuYD3Il+OhzdBCcMsZa+5OAQQH
JmA0SeJUXGIzoWM/F87Mj6EV88ZZLpCYoORYGe8xB+611xkPQF88f4pqkOaVxg/CeoU4/ml/1LVL
06bCHcv2zTeL/sOpQKolJEKNUxtw/6H3HLmLoYrIiLPnYfccDcbbmLx16gfqxYNjJoF/H9f2rglH
aI5yfAGPfMhndGFiRH6DucQuJ06drAcYYGMOhVr76ujcxVQ0fSs8ZVuH+enGmIbzPMElnRwiAehu
GAPZHdX2V2nV9K9QeTqTTuX9PZ66xHktSUfi4Lxw5ux9+tyu9BP+xdS0jafkyzVBBcjuU9w3Su5b
a7zTEfwrofGuDTl7T0KDm1OAW5m6r36KflAzHbiG5c8sM64ZcmskTfYhRZAjC+1u5mdsciYe5x9m
xB7nCITI3Kr2vbWcvxvGt0kGZTEP0rOKfhK6ndaaBunZDmqGOTZoIhcxM0fgNWnDBrsYaH6pZ2A9
t0jxXDZt7jupxQY09aJNUEh+dNZQbKd8AM9U/TFKdqqKdUZNcp8O87fSepJLTrRtQk6BWX6tUMxx
Tv4ZS3E0ckyvKAOwrUFTFvx2kZAgSE6clgmWRS9oC9fG28HJTeSAcV9AVWsmE6UJXUAKtBMdixy5
ve7diWEKAk2sm4Q7IVxHJIidDetj06dwAbvpENC/zh2DqLZsmB122pueqZ+MVWElLfnuFTb7+QbA
Y0G4N+wjuSIbuIKuRPey2Fttd2f0BN3RyzyOYGG6MzZVZRLerIkbV3/CxWqao+OR98LdXbAiq9wk
2BEfbUFLrgkYAG3AXhgzQ8kqGFKxzlqqECXJ4GXEB6aInR7756pU1gYSI8s5W7nWlEd+sUQULs1S
F1Z3O0dFCLPWMXfydaQJjavgtrbEJ24J46rAs+x7rmb5nnwE7fze9XEAUIJByOA8SF3v12HQP+pd
QZ9nJl8Ce3jBNkqeJB+wEqmTZTp3kcFEQMcvx9al9RPHPlNrczG8YE1KlGT7zNY9wFmzy6LHStOf
LatU+O3lR9izSYHucJnj7BKhIPpe5DzQg/skOr9pmnyVkdnfUtlC7o7agkJJGyzk/EnT1gq2Khdr
+wdV+4Ogw8OgUBqNjKzbpLl/ZPGD5ew9R4DjKMxrgba1m3nZsQI70QvKg2qCjFI5x7zlxyWzl7rA
OxKn8s4iJq1l5YFzzrsus8Yv2CKteqfmWJ4Oe8tB+Jd6vEM7wFDqtGvhmMA+E4YpWDUNdoSrCIvS
OjaNR4C4cmVCmB/a/ODGYDQkxVR5rn9BtILz7C1OcZYoN0UwDYz5IaJyaMVWF4KMAFno1L9MIuBy
JNbfLlKksEC9KHhObc1MuNQmuXGJILC/Agowedgj8YzFuKCCTTa1T7yhIJAo69tWzYfJWfBUgfzI
Z8w2QtuSO2PhwkenVSzCNmFWBk/EDbQnj/oTfB5bqzkVUftexEyYwzFYtYnz5lTdpR5DbkIk1Xw1
ZhdnsK+dgUk5KCvAKB6ntKBqXvSRks3xk8nXrm8YxyGZpyQI5RT9Te2lJVOVA0Um2ZWB1Dkch+cB
igkbg4WuFMO/082vGhFDa8n9Rh6URLLuqyonO27HJyZZkV+zFRZtzuyhDF4q26MLB9SoUTNdrW0N
kH5ffupWcURce5zqmGWk+gCFDne8D+8XEu1MBo9R37SOR3gbJPCkeQyy5lejQTyZnUswxHzPYqU7
IazSjPlHoFBf85IzZ0UmRgE5dK3Rjwsq5EfnixGaqOUlMqqUSs+qAnzRVytPhd+myF843HDv1YgB
q36HYW5YeZm8i8Ez7cQwfHso6G4Y34fjWB687p5Zyryal5GWQ9gQyWDYmOPwEjjwZN1i2W6lzane
IGr9elAKOWVT1eWmLIjMZ1h4ZoaVgCvNisvHrd5CFVOz5dgPA5ILgfcvU4xrKbtVKvrxOjv0ruvm
+McNjZlSTg7LgZu/si17TdjGuJITgST+i/nbHUhQYncOvPySCXdbYSDDTYEpQ3kzykv+jSR+Ta0X
YjPhSjCl9znj/e3t+mxm2a7tCvCzZuutVYW1M8GhMMfdnaMVuyKOzm5MjjWf+HW3yQX96afkHuQj
65ONeMvnXhy6DOKirlNWbIZUBiI/10hRq0LX9mWM8NkIFg7FCFwC9RigZqF5uac+xZIwdJ/ckiNc
yrVvcjudB6w/jV0/o7c7e8dpsPAl3Tn4CeZBPGTImW77zNnaJW74SCfRAl2EAZNxD8yfhpjCZDxK
+GdNJmq5gYYNbm/mfThEsJgscC2gCWToAVtJ4Pj3zZut4StKCfQjzabRmbdVR1BubXPRiKa/eNSu
cwsytxzI1ouEZDeMjYqwP80KL6ewRlRuXT42Sj/ETpfua9m9mGbFu8pkP8AZ9Bc//rOYMSC4XQh7
JOYu0YY4aFLBNdEiwPRvIKvZDri8TRXkd3JlVHPgFwH1dKindsdxE3PVuKnZYLKRVW/UY7m+7rL5
tfF8tnAD/TxKek5XLiBUFX/0UlEWndFczAT+U3Ska1DhLdneu/zS57R84+RLYc/cH4dY/IaTPvgt
JRgZ5B0/LYqnSZ6NZnIpOMHILGS678kSRHTsrkZPRJ9xr40+q1S3Siq2le2Qb5HZioBejXFvRzZI
lw6tIrz2nXdmrWLhTHpKQ7STMaWvcZkgjJRv7My6Q6oP7/qAe4xEuZec6hLRzwk6hD3SugEgwzrt
4GuDWYuiaOtBkvSNIVlaaNhzRAIJbs45//htpR0cKXfmPDibNFywrF350AXZuc51GrtQseDJcCLG
6tC3Cd8IfaQMa5sZNc77H7rObLlRZeu6T0REAkl3a/WSZUvuXTdElV1F33cJT/8P0D67znci/htC
IMlWg5LMteYc83fhkqFU5na8Cbvu2roNf4xlFtqeVDe7dTmhE7Yo7u/ISXsGFQxNJtKQSSA7ykTx
NCFbXPUyexF9dBgCkzooOJVq+i0rEKdx+tpmyVcXGZ+ty4/NTbXXsKEsO7XqhwysH54BuDUebGgH
I8qxphjuTCvdf8laA7St1eu0NCCTk76XjdQ7qb6zvGZGz5LM06dmK1ieso7/pEq0T8TwRpnozin5
3QTpSzTVP8afoh4osmnr2N6JwtHpuTcHpvkOgVxUD0FcIfN2MShWiNngTdBi3jgBhj0QIdsBBEgx
XtEQveuB8VWM3cs0Ua3MrfSt9uKXtmlwzbp3rBkyFR8HLtOjcB6mKv0UKSIkS0+B7ClQ5GX5ilGA
JoDcuW0mdxZpKxOdts6OnJ01DicZmRsdC8wO6CUeN+0rsHNFdgI5ZnQhGScGfJNz5RM7KQrqgfXy
uqsBvbsA9QcfdKzfQkLSmfxD5kUwkmZrWp+XNio3dWX/zE3nYHjVnyotHtzGUXdNRrvJO+gsqldl
FcOfS2woWrRZS6J7qkAd8GVemFzD+yYhR4jykekMPKiWugyqZYp3XJUHQs1kM4cnZyZd3uk+ygCd
xhWp0vyWMJhRZY1gLQQfHrLiu1in5u6B6WfmTJgVaOpdzxWNdjbYshavvW/Kr1JLvhNbfo8g7aIW
d49Nqbl9HxSeByc2rq1GjWYOCmjQcd+RuEFfXp/WmULQbbfjOu1tc9U22TszEzhWyAwpanbAxlOi
WvP5BZPi5Ch855P3CoGDOUs4wQHKLP+KXCRqClxajntfyxBmyS6SerWqFGEFAVZF4m51xt5eR9cS
/zTdhryaiFxtpx7WRt5t6j4n3m3C6qCBuQYcg1mRrgxT/bXejhejyyF2mcOPKSleInJFfmHOC/cE
sVG1IayVIZeMUkC2U8446IAbkoKvhMDNM7ahYDWk3n2RqndTmA+dsD+LVKwd3/iTEHuMhbVzVk2w
6tDDrHW79376YKLneZMO4ajJT14VvmLS0qOQ60MafgkjGVjVfyAN/zZMiguIcX5m6fiuBuaQTchl
w9UD4gtKYHnAwbKUVXctEQUibgC5+zZU+pMtNcG6PITWyKrLDwpQXboSDFaVvoJPw8+Akteq8C1z
RT7omxhhz0la80aLhwA1sU9XqK0ZRtqkeu1rjCw617mKzkcvfub1eAgmr9nY5vSoWtqGIiTPFilH
AXEt3zZEia3tGGl+hJQbbtfbFKblVlSqWwvP6bZ4u7/SniuSJul7aqy0IgCjkw64NOxfkE+tRcsf
9GNxlbwBmD9mdHA9SscGsxm596tRYK2YPkoF1yowqJszBfkG68TwwLpD6SZion7dIRlZTT0KBRH8
rFKK/aJyf006i1kgd9e+YpbbWedewd8q2qmn9EQfCCeI/DFRSvbzCE6LTbk9SgzmE+27nRk110ka
4UREYTaSiQaGONtaTaPWjc3CKGkA51HUs0QsyfhhGT+OhOoawwxQoTa9qsENr0qj++o0x3+o5Y+i
oYpuG07KtGT6zWjSnuldbRsFTJ3ybqT96biT77nDZxrQhO4D3byTocPCstzqOQIFF9jJOHcPvEYX
92PETDR1r2HujXtT5qyGx6HcWG0KulwfdtjS6m2l2QnH3Wzfcn3euH7yozcCwkAynxorYE4Jw+mp
SHYgtlVkTHe+D2jRjS5Z23y3lSgwbIOdHp3xzVMQ05WkxhZLIHIBFt/OCGe9TtnuadECigDnLJiE
kWWfrlA/TXX4npnovc1ehISFiHsW7worYkw1MmX0H5OY5qN3r2mxfuf13mfrADFLe/WndUeKsZxU
Gr4EUVKrhD66gtsCFLw196qSFWsCGW11hP6c2/p8ocXnEIPPy+ukoETQ3bPa0sOiQPw0yyYCfCVl
293bUKIMGvWbkjyebT1Ux7iRnylgDwrx9VnK9EBE6qsW06oxzC2Bn3OBE6ycZej2KtTjx7IFoG1Q
DAlQz+0maBl3+LYYkIKtmpsw6EzpMNUtvlTnXdrMsMXAstG1jT01cXEdBS1UhJYHK2n9q4H3BTE7
ZDI7B9DuVdY619ERqpHyGpY9MtEYM2M+mGIqw3s813S/gVXchQmXSk6hSfd5MyK37rKBTphD1cEo
PVBNqXrJdfFdGMLf6S7xGcDQRq6XfHZdwSRyIsML9BEJulpMO7txeoJLWAE0GrO3k8EpmURxvpHN
WB1rCfl02Sy7dlmXcy7ek0sdGd60SdPbmiN2bjdxbtWo1AtkPD0GAmx2qFLrfmQ7BS5+Td9i8d60
BfLE5h6BnLaNAwM363xo2SAdZ8kmrZPdIfuXc1zO3004B+PESzoO+ct7bK+rbkaH4oAGDLrcmhGh
f3eLGXRlwmnmCqiyY8kvNLndFDNtdJw3fubT/cZ4ySoVNOqy0aL/3Fp23RmcSoxoC8TuoBVcb8oM
eCCTZ24uG8IgyPeQxUXO7NpkzuaJubjdUbQk03fupS6b1s/r263M9Xp9sxzEZNcg5J0flOpGxQsa
f2Tzj64O7QEWufpnI2XEonq4N7NQw+hjfHkpgEOHV8gyQ185FMWYIHhAI31N1LwIu+erShVpU3RG
ZFZQbW0QPfoDTazaBkllDBPBAfMns7zh5RZTHT6ENn4UmgXWAEvoFKRA4Y4Jtu0jitatbalTNn+7
vXytG0RjYYASb7RXjlmUMPwTEyxAIGnTEI4IHf80aHzqIiL54u83s3xby6aZvze/JdIB8RERPj+W
8yAapbfpdPkjbtDh5yfttwyoRSg+JFt/HpGyrrOioj/HWtzUvymI/ia7TsNrjtG15a9MWtccwU/h
66pm6nP8P5+LpH1Gqu5++axud9Pf5qJleUwCq1bRi58hvbWw4MctN4fEAHRbZUNDdKL9dTvWo9O5
3d0tN4PKLo7LZshm9nNlIyxYaMKR07oJP7L5hJ1PU8uYHCLeknejYeF5O5n+97xaTi4/yfwtBLt7
rpF+9bGckm2vg7wtIL7oKo4RXIWHAIHDbvlI3YXAu3zY6t+fxu338e9u3mRIVRFh2HytGaiA43Kr
CCbKdjV9RoQRlESrpj7eNsL759byidFNoN1b08EPq3Y6pkycjqNK0DHNm8TSWiSCTElydDGsuIES
9lUVXdt5Q1uhW7kQcrbS8Vk3jpIowirnOgmuKbx6Y8yXa1QxjWzKulFFaUSqycFK6dkXekjW/RCN
xzYzzVXnhS1qJnAv9bKhvh/Sjn74+3gdndqd0cbNYXn6cocRusRD5JQJlmctd5Rj1O7jicRpPdLN
k2V6F18E3qVyDNq0FIaznEMkoaGqcYC+mk7WPy6PCP3au0iz+4EMfI5Q+s8zsw5WeFAyWo9Gui4p
O18tzQ2udjWIDSWh9nZs0FVw1dycmJeqMNB6s7tsiMNVJxP+zPKs5flYj5rHkYtE9++jbg/FY5SX
WfcQZtHFFYV9iqtOXki2xJiALZp1ciwv4XxsxAe9yWh6ryeZhrBxmIkzENafy0P+Ps6OThAgtcfl
Dw0Ti2NOgGmD5gP9rrpEpWXc/snyAFw4kpTEiQUcPklGQf6dsEp3p6UB4akIJtEFhGjiReFTa4/s
TSrIq7pLrcS6SK07VpNv3o/zcxnfrYtGBsAqw4y7W44tGy6/FlMcCgF/j+ljnN7P88ExqvyDqtQf
apHRtXSS8VKWG0Xd6+pC3LSR3z2AszUutj0+x4nIT20bmpflUDfSFXRIiVprSD2WQ8udMcr1g22w
GFiOLRvPHBu+7P8+olWs+QKWVNIgHufvQ/Ohge5UKnr480OWO2KLLKrWlu9///tyHKbRXVI7hJj8
+6o8Jl+UpOnLL48Y5xeftW297WwNPFDpVBeoy7lr+Y/lvKldeLWS5Ll+wgDkBoN10QvHughG5FVh
jxXSQ46Bf7IuMM7VTCqlEzYfWzYepIjTnA0OOuLv6RVrVvpgS4+G22mgMHWXVJ2z0SYgpVVPOiRy
+Vdlx/FJoZ6nK4x4oHPoDytmorC9h0tbPctweq5b5uuTo9aY/n42baJdqnmT1yrchoYfzqVz/7Lc
IQrylg0H2Y6FjhZHg0qTs1L9YXnI7VjtnyrW/JfbXqzpV3IuToMhjR1x6eG+1AjawG48PSALuJsK
4mfmTldUDPdBbf3kivXWNERs+SyzYhWhvG9opycPFlqMO6Xp0dprBmLe680U6S9xb3h3RUUvVunu
a2n4+wZgauPzghk17qzavrMdlCSNdx7wJ4043VoVfJcerMaodKJ1U9h3FRk7TeZ72yhtv/2hO8Q6
hrEq8uu7zkjqO69Iv1RCyCiu3txQv+0qFYDAD0FuUvWye9LV/fKn9HRzbwYR0R+It/lFnxmqrePE
ZL3kz5wzNf0KNPJI+e2fRjQcFSZdbi4bu3UF87vB0VbLTTnvL/dYaQFaCPJzmzxOjWLYWB7gpbH/
z2OX/VJPdaCmPKv+95afT+Nxyr7JJyFubLnzfx57u2d5hhs3hMdn4lBpGtT1v4++/dMOCjVqmvlv
827e0rL1t8vz/uuPL/feXtgEuMFpY+KK55dEYdO8q0dDrkfX/8/LXh79X3/29sTYbMt1XUZ4n+Zn
/n29+t/3fvuXf9+xF8Y1ll3v6++h/3pj//tJWWJ095K0MLTafAd/n6Ogg60w3wHSHNVzZVnxDpS7
VUp1Lcqyf9Ii5e2D0XfuSCOYGbsSySo8t/hgxnr/JMVQXnuqMfPOciR2arUr3ZA8+QgjJb3qg5P2
6BIaRpDz2HfjqSyGiznuOsI63pSt1Q+I6QkEjpXzJNOeIsTskz1ZUz3SBUpGi2ZoRNXUZBk+1h7S
Ix6/1uTUPy23ghz9Lt3n+IS+vabK7nVbYWrNk80Kj/IW4BkWGjrLrtzunz1UpHO8d53q2LBKoox1
d/BWE1LS3fKsZaNl+Tpp5MGtIKTaxN/dG5LujOdYRyvpk3uL3/JdpbskwVgW9e0cPVgoCRTqPTUd
KqATyx7pCRMNBLQmeYNRLQA+8BjB6N7mY47Jeb6lFUF8GOgX+fT2XI/2UveUEtb1DN5TJ/JpxhWK
DlMeFgwuneOP0h8+w4w37+Ys8IVALlpajX9CEkIUoFE7b1nu7HCvklYXKcKdBvNMyzVYQddxPl2T
PjF94OxBJrZ21XLvY6Cz8FmV7kNmpG++648/ZIwMiPbGs8ey4JRaRkmlsfQe0D9gVCq0N0q6zrWa
xuqRJ+NTSSnisB6gzGZNH0aQYQPyK/PdYQQaNRk9eVpOInbezVBbHbSDO/utNZqx5yIl6o4AmYry
SZsAr+xO1nIOpBGte05DiolY3h8tZqX7krIeUJ9wu7xKiDiryTCIxummvaY06viUvFDLNlg6cuG/
lKAK5ibdcA4IJj3aowhWMtO/EysfL9R81W1TJVTmiEzfDar5Aw2rNtGrK2fvCEowOaHZ/jR2gMtx
XzjauKuEoo/vODH43qbFn4AQSENv7xEt9fB3o8279dBcsiJddTPGrAVYghslorUw79atkJxRnroA
waSoUL6mWSD/4HZ6hUnRfNAEhd+el+3Wj0hEKOwdlAanWYXKxUROGO29gX3/rh1p0xLcg+1eZyV2
8m3TP7V9599uJfJXnA/afZiMpbmukLERcaSXT9aMokPm/Vr7mnet6LHwE0LSp3U2ZM9K6dgcYuaW
vu9aUGsQ1Paxmx2NzB/OFCAavHT+Fs1Ae0ApVL7zgcG9JkjRkFw3y0TCXEP+PWhpdW3M8ssdk/Ad
qqJaI4uOHzsfoZ1V0gYzS/UVoXEgkgDASmgbWzmUFcVzgKtDSCXRaOgPSB0zTNRQBxmTznscTNZZ
ycS0Tcy7yzGwJ0evrIjKmHkkEdcN2bSfgwfgPmWCt02YUTGmhCFVs5qgJExoA8FDl//apPVj4Jbu
SXrUJjMlIdrOw0gV8QvLJ3FJ7bg891XwRIQAwZCCNtdpNIGKm6TBPhKM7BxpEkfbHqrTmxYV1yRC
jAzt0Qc11H3oUrffO1nm67IyzMe6tQgfCBLYDgYg2tLv7utYsQqmBbQl1pnYaDO0nt2wCM44dvDc
jIfcCz9NP50tPelIM6eSajnWCfOstzAmtsw53WugITa2MCArvA33nkndSlqucQxcYsHTGXET+r/p
u7gPrWSKAiIpZCbkOC38MYr1UmutZ9+q642LFH/L2s65L8PoC613ccSEB5pFC/lBg0b86SofOSal
j6tZo7hlUR/8EANAh8I3KVTa2SksuSoKW/wkwRfnlxa2114+l5PLaSvTBLGJ0wys7vjWsIxg+tXt
Q2wm7TwoMq9t+1c98Ucm/u7XSLoGkaZ6h7iGX69dkCjPJSs5LL/osTfqPeaz/k7NXE0jg1eQwaMt
6NWvx2iewIm+vrozb6DIesqkvY8ead7F+WE9sCp49FLfOUdaUL4yTHON6ZnEOoE4AILmdebWczM5
8tn0qz8EFeUy0e+bmWtgWbCy9bLPz9W868y7oYjUCoMFsUSFHT2AScLUFSXZl5Xvknasf40zGjVE
b1fptveJ+vthIddCql5p0gueNT58SlSCIa3Liz/oV2bxH0L8u8iKqSFgWbv3vS7ahn2jP3tTYhIX
HHQrv1GEj5lF+FwqM6JQ7xWcpuxGaA5Pgiw2MOb8vDV9pYt65VrWTIwUTrTzhfo2XRvjZd3Q55X2
nALLVRsiR0qk/CCTs/3JJa2qN4KXsNKdungAMqG2ToTgGH69GvrnqAXpUgoPGDh7YUP7UwvwPw+c
RlGdPN/G9xgY+wHGWgDI024/K6s8OzKBQp/Q/83znnfNmb/i94jWdhmBs2XrDURPDFRGb6Mhpg3U
2ql5nUb6HyahapsGq+M1MJ37CovqGzllWKsyHLnLLs4e7Q51JVSsmF/uMgxWEkhn6hmHOCrcBxJ1
s304hhneiv4eL5r4BJfh8V+k/TilFr0As7ES1JST9ZLjeaBnPZd7Z/eDbfxzSwtGtcL8B4J1Rki5
MJP2tU17Ih5LmvTLQdKq3iMR7hLS9Qar6ba6CJn1KqWvwgCLdZg7+aYxu+wlRyYMHdj+HlxygfSg
1DcoKtpLiV4JJYrxuuyJyqOHvNWULl6HrM7ubYuKZDFjXFoNH89g4H4ekAI+Tva4QvM1frQ1Sk1E
0uUhkiJ8joVDAOsYb2MldrJvkIEvV1SNJWtfUJ9YjsmmBCw4jPW1T0JvW49kgmhgCocq+9J7+6WQ
Q3qURFNsc4GRpqptCJa2bV6WDeQYokQoNqGa4lioMDK4ZDUvkzIhTWdv6GG9GuMOp7xOLl7Yp0Rm
YMzeqPklD3aBxDBlIoW/Ub+YAaZ7zhn72x5BUfbBV5u8ph1ggkJ3w1+dSQSqPkXFkzEp6wjxBW/g
csX06TuQ6ObVV+il3nZ5Z8uuLmCIto4HohRRqWAN+WyG5rslcffksJd3GpDaq6O7FJzQK68ifiov
ZAG37WA/R7XVv/BPv4229u8HjajlKInc/mlIIjJRArc5lx4utLzUnBfPIOqhjfLqkTBbNL1O95Tn
3vBosCp/1WXz1Fujely+4NYfngp9qk9VWl1A1kaXLkiY6vRO+uWHVEZlrn8adoi/zYvyUyB4RK0B
oCVsHORTRyNBYzQjG6/vToGZ6r9ah7V7qLk9kg47//BLOPLKLZK9Vjf5R8NV35HMDBIvE1cn1Z+k
6WcfXES8XValW9NGFRYhcSTQrtkUkmE2ysvTZBXbQfMJXiz6r95GF9T2cK7yfCAlrQrkg8D+SE0G
H2JUNU+jyH94HgU+xAzQIP0ieYBh/EbpQ38BXBm+gF7S5h0b79UjRCP4wOkJtWH73Fd594jGJ0aH
cBnqOv1dpVcf09Fvgz/DdNtwX6GYrm05zJalqHwPIkG4SObRcZp3G2YB4CNael4VNlirrUCFVV5y
bzsTsYcpPs/bsBNJz6Z3Ayu/1MnnLmPWIsvusln4+eRfYr50axvUJ1jotlbOWSs99zgxSwwQq8Oy
mI+RDcrVhQvtua8NvEpJokFNqsmPxIO+dkdIuHea9gyXxXnE/8qe2Y2vqXTSk0Np4dLh/Djq+vSL
UiZemrKGTz1f6pbrHc3ADJJgiQOFC19Zx83JrIJXIfLuPhtmhe58aTL+7+7fe7XwzBznT69i9dRM
bn3QJzo8JZo6qunQ9ZbT0FGCRn+sE+4bRc69rU0kmUXGg1HStiqWS3oTllwq7bHYmJIaWFaP8Zsf
kw4N8yNuHSShogmpwyGB6K24eDCn0mD+2hnMSal73yUFWKcbuk4USO5rV/RUDhindBptH0k/9muU
tuJgzrt9YO3J7p6e8uSReCHnMbdYhbA+HD+yIblw6SvpzSrrWRrmu0KMhoMv+I1Cv0IQCpasieoC
STLUk3qhlrUJHIqGXmE/OuVnJBL4Jmb/blmGe8xCmuaZyquNctqeyW+hnSmf74A81Fc7JvC+ybcB
CW4PUeVAoLKnhjkFC0P0qOjWJeBPvQj0syPoqGt5EL+EDFME8rhbEKNipRrCvGiHsN/EpVjZUL6u
WsZ5t3ywRRcikiV1YmVjkV0HRa3OjkZ0CRWmXwgH0BM7P7TY//3vDU1TvyqrkvfLXxp18Z4LVZyW
8atBfYXtNxXnJJEBjns8UwRrtLAJyuEHOmVG4acErOMaJTYAL7dmXI/rl7pMXlioE+E7HxocSmWV
ZeI1me9UTdnBo8FGutwbu+5PkhTSbRkgU01mAmImEFsMuufcTzBJXknz2izHrXmQh2Tt3XaDwHoX
lA2oPHdkSCI4XR7lTrLYFIAyKWu21baOLGKde/kRAFn9ziaW/fp8ASa5q84t5BqYu/eRnVlfRZd8
xZmefNKxpnY41OE6jUd5UHGNfiTwcKF3/UNq8FHQGdpKcudxtQFQ91Tn/erJK42l85y4ofvVD94m
05wcKRxoZN+Iu9+eBgQjbq0PkhxKAsMQtFLWYEI8BLvW1mKsjN1wP8OfoEXRuE7RJoAOqoj7gHcD
Mg3QIhtnDUQ2YB3ply/DuxGZFN4ct3n0tA4tfC1dKo5Fcy5KcBuhXrkk0DrGdibKpaAow0TXXzx7
+CRDXj+PJIK8jBAPVqzZ/b1wyu3EuQ3NF7eVrTg9k0bZbyLRWIbL+NlPMBhlU4Le3pIsby2T+KXl
IeSQP9DiDNA0NsYxrVT4jNuYKag9Xpc9sCP4V1yqmT1ZNcshWXnhs1R/gvlBbiKmSzMZCKL/szzl
LYBu1XXgv/NqdUL+vC0tFMVpUpJLZdpMsgrf/kkBla7EzPgTjmtvtNrG4TjvjhV6IBcWapLlyWfo
FC8dORDBXQCchgneH68IPvCH3E++p+6zpEhe1VJhSY2mZr7V2Xj4gfreflhp755VRaAco7D/0XS/
wqjT35kKsvDmK/aSKvrVdtpjn+Xtq2+YYl+V3cvQ2zjqqhzN4pSKxzwLxapV5jppU+sZQoDFN8LL
CYTSWMVkxmoi/+6CdwriP6cdOJatG7Q4wsAs/LSrr7hiEQAQTN+WXPJwqCfRmwyHldbq54mZOypB
Ym0Q/ptn16Q3QZAu+UXIEmCthTNSgQyTicizqA9yRMsBDC0RRPs+QxQOJ9QhSqdUZ78g86rtSm+b
Ks15KDWXWo5hvJa1jQ1AMtZrzqx5yurugvsJwaET0P7F2U8/AKVTUhk75r3qojFXvyivT/YqJ7VH
lKbc+IHLZMPqei7v2h7n20zym/pW7NXUf5W2zUI6mAyQ0ct/Ik9uI/2AVIuo9cO9yekGLgqvvPJD
gqPNvPiAf1L0JkLppt1mDAWcolbxoLeDSce4fRZ62R6ggFlbt4jtI5UhiTiuaa69mBkX1mwDnZ7x
tTYbKGQaDBqrebptAL5jqjXAAQ2yqrdFvJYRsRN9G7VPy0alJQGSSTvtwjz9FSRZ/RQkKdQls/wN
Jup2Yz4SJBBLJyPykdMX45ZFYrEXOEnfi2FfuB7rLxc+R1DSnNBrbinOqaJqH5vaKR77JGuhcPni
18D72JOVSqhaHNwv4FkCNKCL2cYE4aCLHkCHnMnrC+ekPQpSGh8VSO9af4yQl9m9rz3cqqdtKdI1
HBe0ED00Mtat4bBFLbcjEmoGW5sNdUVV4NEYgsPtq8D7PG6iAPZImzB1cTP9nvM2PQzMRqAeMvsN
ugu1gvHaZHnxNL8znBfBIOyv+Ubhjs5XkAzU0yAVqq5/sW0x1x9buTNLx3sLzfEgmvy7n2Lzoutt
tms8SEBpk7mrGy1TC7j+OHn5WDUoGRZop1l6UMMy6xR+Ia5UDygBUfrPfvHb6ZOL9FxFmkaqQPnQ
hXqySoG+nqAAe6cowGW4pNGUPjjHLvXCE+R4dBw5+ptk6AGC6AVZmqpOCNn0x/EifqcVMwLaVeTT
VkLfL6fBOAJTQGAUbhDZUPegMrJsdLg3aLlxdpk5PGH6O9vAVMmTOc/d/aDGJ9xybTMsgwCpcR3M
0Ewjq91dBFVpmxJ6cgbVhzQbbbeXViH/l49GIUqhC3INE8v/3Q5/MGaF37mGDKtskGHdMkRidLs1
juBs3SVxsSf16Kp07v374syM4j0Br7dhAHKgEKshouaUNH1zAjHJut6Kol+ufjI1lHl1Age0FdET
Hlz9iR752rOG7MF11UuX9f1LaEb9S0L0EPzlZ98z62NRsBoihCJlBmoazUstuPLpNgaVKOzQSM4/
I9rlOh0x4E2ymYXh8tgXiijACqNB12QMFQJ5b+B24uH2xszODHe4Gx3UXp7aVchcdqmH4C9OMG0U
qe3u5Dx1pxpSkQCeyXNLgA9yu8JOzmLY1w5UVJB/1t5ILe29U5imWLocxmqmH3cpIJj/c2dSeD/N
SbgPC0a2ZvpxrlAML4DLdKCKiiLp3unbelWA9QKJlKLlHEVKHkFgXJZvOgbB2ookpOlWG+MpLKrh
qMcsTlU0/F5+OblJjymO80MTuN65krELgcZNEGR1H21WaHsit/Ca+9qlAw3wmTIo4aoNvQseLGMn
NfNSduG0NudlfiWI+vR82sDGTNCuKLouUHkmsZBXlqELkimJBo53bDQqxp6y8ELl3VQdKI/nTTcz
GahY9MOME+FIkFzDzOGMxVi+1hw5nlQQ4DxMcJ1TkJ9+ulSq7roJ1brmphiPW0M7ybacNq5nVBeg
lnyF+C0iLDkAiYtCZzx0k99/bySb0DfoNCblR+wnwaaUE8ZxT3yrPBo3MTKBA/X7iiEu6/aUiJqn
ZfUez6FKk9FAIOqoo0G0RK4FZP0uxaDxywiirWcO8g/n2NGz02JnA8nbWF42nvFdBXeNnro/mWwT
eYPv6BS6pdwzoyjoRnu0GLni6RJdptd2u9v4AwqQYIPM6t4ckj1jkUw/fJtIBKkSqqq+8mnaC/z4
0jIpAnrEReQGBifTe25rzBPDXEig/tqhphwP5VwcISFjXVdgIJJ6AjxpcB47UXZdBvsqCq5Fo1sP
hHbNluA6+4rVbyFE87NER76GC73qlT9CLGQmNeicvyXxMCCSmvXy2wJI1j4NKSmpuhN1CG/Q4c2g
Y5Ybxjod4om8Q43gSILQpRVRTRhFSHMdPpZj6dtlpHDmsWyYJgzuyG9vYTGTUn8E4+JVCvVVpbC/
gQIOKz8cd2D+me9oRfreeW995k57eBmQPw1fHQsDW1ubj8YZ4AHuQ214zexJf0dspK+lG1QPEDY7
aFbVuUOzhG8EfB6O9aoGfhX4KzXYE/a24sUGEf+n1n9Rr7O28EyLjQKBe6aovrbm1CVVjtnZ7NGY
DqQWLZtmdLwTlV8yfa0ViILosbGyr9unHFbGeZkPNCb61aEFEEEF6Jt5ubYqOjWzyHv9frRT0vMC
Akfgoh8jg2vQPMfs6bufG2TxQgCQKUtNXHryFI5JL0/22FO9LspoeIaDb6FUzepzhr30jgid8eII
UIAZgduFkzrfbmgizioVZPTMh2ARlM8+KYe4o0BKjmipUHTB5NXrfoX7OiByB9KNga1mp3JMrtOQ
EmyY4xB2Mcx3YyuObahg9IJqwmqnGDGrdreMqnEAKcywprMXNTp4HAfxd2DC2XEn73kicAVN+vCs
2V60W86iWnbqmDgDckg6wA+362rBSHlWCU0IwFLew6SV3x7zcibLA7jIvKF8n1lHhwCt56Qwnpfs
H6vA65h6ybX20mts0qwJnca73P5gHVEdCaJ6qxNNuo5sqmcUN8yNZdcUZduYBk75I46Ckxvo3SF3
ZHCmcmWi0mWygknsLrHj5rFzbXXXdj4mIfKAnEfXmyaKpW9lV5FIMBW2swbhQR9tnky5A+MXMxhS
Ae0MKIkfljpVXAdbcFW9h31BgE0UjWtQJ+KTtepXLOmlFimkKKx+T67feCzaIBGnXXRUujUg9sJr
V1RRh3eNW7HZ/3Mr/PfWhNhEiUK+/v8fO4CixzuGS6tmQFJTAS1gDjegi6RhDabevIQaUEqGieg+
N7m5U11mHPDyF1tDiuQzmjryAYL+V94ZiOt7qZ0r1yR/pAHBRl3G9PXkR5smh1ixMkU3fs3NNPiw
HfS8If7AM3l4/pZC4dnHuH5APEfvNOumB6uFPp40cfsiw2IWgoCzGjWiTikgbPNZK7XM+5cN4EXa
JVRHobF8+VXBN5uS9GPFsB+kBnIY3QqL2wa/yygFqV6zDicU6bChplpvErKDCINmU03lcLAr0612
YWxVwJ3htGfzGjPr4EO19YTrPivhwUYUWEaDIhF9YOMuZC0JJBXXkA6y9phmOY4urChv/Yj6GetK
sFt2YUAhZOJ7j1i9EqLlQ4x2aBsLc4x+JQHTX1f7vsUW/D/mzmy5bWzbsr+S4edCXmCjr7h5H8S+
FUl1tl8Qkq1E3/f4+hobcp5MZ2WdWy8VUREOBkHSaihwY+215hwTE1S1tXPR0/bHQzhiVDqYveMd
Ck8O/dGoz3wz1dHz03xvvvFokhJuTmZYUBrhSuhA8fTJUPcCS+z8K843Y/rM2Cz/HGnTwZbXLR1B
cwbH+M0AIzX6gBzWmeiNpdrpXEG9ZKcSXIa33heHTt7Mj9fpjxS5LNCtNRHFEw1XBrecQQObD06r
OaBtLt+9ov081AQ/m3A0zNhILri3THDGLe612MeBIOBGBEzRcs9Fn5Nb+TajWXwcSnTksYLVAMwW
uQvyQjMvFkPgPn/8pHpFzBM5gQ7EBsS5bRUdRjPlejnQBa8SAaGLG9x12qEuCnWVgNEHuhubVwUL
HvN15TnwCQcF3g2BXB7ipfSWjLPN1eCJAQNXqGOLm1CmbT+mPkDydyG6cgArNSwge55ZEVwVEpec
AkxqYH3mdAf+VHAYXBL4Qb/OQgQBPhtDCdCsYCjS62DEyChGyk6ys6PYTh8VxwyWwZigUG9IeAtd
o15mtXNV+mT49vMdn9JpUgLvaJBpwcAX4+XcnBIC94FUdJ9ti0mAr6aHrrKkgl+DZWaqOEuUea7e
BnW40f1q/FzhLTh8LJKlSD5OK1vV0X9FKudH5gXDx1mXTf2waCrsWUOaHIaySJ8y3ih2vIZNdIFz
JcJD9i+YVttlGW39AstEEBhsPogKvQvxYK4zZyju5x6lkofaWcsZ2sX1zkDTsZqFJRR5K71ylGeP
LfQuAuy+AJ2XQ6rSaLPTD/R24JXYR5WZtYxs+0WbqOnnKY5OMX4JawvWm9sPK1MexoG6V+vc3CeT
Xq+cb5kNTViX5ZPtKuIWEYdXZvpuUnh4DLTqgXHhdogK/cWts3Ef0FlEPfWN0BLvIGoZ0EfWEXfx
G4JjDulqkCRJBynJyZRoUfvNSo9SmiX4eBNL74AkylTHX1tZ2Jy8gj51TT/Jl3US6MN2p5SMEtmE
ACkREq0qAlz/ILX2TP/ysxri32DC29PODQUxuMq4psdIgz5zVkrPiBbTKa2yj/wzPWQZVJjnFFOm
3ws8SdRbch2Rc+ePfXlQpDbujSh79Nt4WDetyhao1FMidjJ/ibqev1FTM9YfVT3YDpZ7NMuaeoRQ
yEImpZicWycWjUNWRzmEZj308B/Dr9HBd0Gk6MY1obfiaT6sAlusEjAGXlUW3gKwxzFjLr9FWVhu
srpWT3QHf9zjJP9xLzsNOjRKV4mZ66qoTrBKfDFMBd+ivMncEsJUIiVaYZkdiTUp7pMyflTVWKLZ
mhH3e+D1q15eMbHlgo1TScf9eIdKXrSwNfQRQFeUpeEGwTHrfYPdSB5W/JxRfDJkkTdf7pOA3ntR
YO9tAaTEhtY+4ADOpXIr4mNxMzVnQ48tlu/Ox1uUBcbR6PpDVySfx2hU7hNHqZ9jczePe1CPtWdx
mLz6u9aGHrYBhERM8HNtgVd1SZIlhA8lV2FMpOGrk8YPVre2Cy14Mys2/4jH00M/xPoVR/IG/TjT
KIp2VTfOBdheth/hpNPciuNHRTBdM9MG/1trd/nG1nRjR562hzcztBaN3CmUbeZsay/FczlXfIz7
T1Aoyk1jCoqLLlKe2qJZYLekuztVDJxci3ea66I1BMYeZQRysYHOCmyyvsSNGqtvkmwV+CvfFupb
1GZfZhVHo/f6A9EKjqmcPjaDudvTkPcy5ehii3VxytaQjtwu0G+uazVbavFoy74uo/HDAKhTCLb0
2mGpZYt5ak2yY3qZ72UQ8hxt1UwW9XbMdaWo2GLT/jPPflg84ag3n4VqgC9KDfRZLl1xkAYty/i6
I2vqyXe0d3SqO1/nWpBUF4ii9PD0jLNr3tW2Ttjs/SSqVw1Vxw5jTIndMN7MUhGNruuCPvaG+iK5
aUQOLEIrGb9EU3xrbJ9ecDRSU8TtitG7u0PFEG8GgRE3cplxur3cD9DkWc+fk/ljMx86Ds310cjW
5pAp9/g2g/u2D5CiQC2CUko7Um7tKjnydnIv2XzMx6sRs6Bv3HtZKbZz6723B2ONiSlezYdOUNr7
BggH8eZcG9rxO/lNRGRL3ZwbRSi6/dC4jzxRX1XV/VIkCHXTSnnlCnDoK4aa8s44OeOFkIV4MamG
J2fghJvITf98Ey9B4m4jdNhvfuU8WdmoPQ+VJVbk91mHWC/6U5NNAuspZHS9YFSlaLa7VIQSnjyz
z47AnG6pijs8pgv9qJAMSFMjIzvYK3ZDHcjuOiqICs0PYRMVGq+eRmYc2ySbRV19FaJDqCFoVoLv
ogPLV9mACE73TWNc54twnKPUqfVGY4OKHTPL8w6IPh/oWqkPaLOTe4MRG/Rt010KmRseEudyRokJ
v34qgxWfzGxnBBUSL5WPrQrf+l6rySNTB7V5GTM6mkI9lp3i7Ewjt0lBlLJT9B80hdSWVCkjODh6
GZzn6+SUIo3CrPJSD1BZ5w+UWUJ4rLE3PPu2TsoQVtdgAqYZzx9P+UGtZDvlYwGk/R/eTNFqG7aT
w2L+GziDcJeZlPRNQAFXRANmiIws8YSI3TxSkN9rDWnNgzPop96kRMa2oD4z0nQ5w1wDcbY8nNj7
+hrCK36tkCDnpl2SKTfRObTpUstdu2DZ31R6i9Nb9tkaQ38ZVSPYJVLjp1VVunf0tl7GgiWztJXp
njTW5D5SOf/mD8/8BFBtmKAjBEnB8OTUKNAiJsOl5cPJ0PWR/dQoXDDSFL6IU/HD2r5Bt19qMAiI
O2gtRMPAaTHu28jodGmxKBArthgsTy1lMcOxdOeSS3rnaFVJ3DYDA2R/48VsYdBMdkKyhQBjh9SA
Z6VKxpu4GTNG5Hn7xXdjFTJ4r1wa25QaDsSrg/KsKfltfg+y3DIfWgDzkReVu9HyoIPjcd15quEe
fRtlbRNp9a0taI+E9FQ/15H5QniC1Gm1Nphwi2ayMZbOCVmPVZWgSOSiWg2YCyhTkwvmQH3bhaO+
VbUqOA9BvuqjVr0zA0oknfi9jewHQlMq/Bddd+sll+1wp0adsSRDJlpV5FifFR/fmOv0u4+KFZ4l
JrEk/j62eoMdHMetrvXB/Z83bsFEe1Ta738+hMlqXYZdeXQS0KlzqZb3jDHVBAqqTzmzzJyw24Sz
l1fe8+d7Y8YkJYrwsnF69HkFUqKtIef17bWgI41h2ugeNdrpribsW+3U8S7snGqpWPh4ewf5NAHg
J9uELiyPyCAjwKPDbNdWJ8B502ttYsq2Qc3ts7giez5TXkzicU8e1qKF2dsFv+kglsgpsCzgtDz0
LQUR3nXt0ehdB7JARYyZ4twV7H4XA0GOdx/1i03jH5rW7x86q7HXwlWs/RED24vB2XV6vdXldCmj
8N8Ct87h2XOomUwOS9o+bKSKkV0TN+O/7k3GxMrfqtuocVEY2dpnKkCyeYgKAduqR9EmQgL9eUws
bBZq8FbTXUGh5yz1xm1fNEt7buDjvSPGWgzJSI6plqHXdpiN6fijT/RoiheH5uNE8+vJsmmsm6Zb
Yo9QNh8insYXV7/ytyln6ylpWHukuq6UN96oW+SidJt56YpNoS6FR1BOFFTINyoMI44r2wM+nmeG
e2i/0DkyezHOnTwKCbi8JALkA/lbjHLk4fyEH7l35P32qyAmdmz+MRxG1ev5UJNdZEn0oEsa3aeV
hGTI3RDkquSUNuLrfGSyvrKBRr+U0b5eK/7U3f95T4lkX51s3GVRRxACC9vDMzV9zukH3vwueBmb
JlrwuSuR4nGP3jOXcXkvlI8p/fDj2bDjV8v64uO18+PzK+bXZiGU6niw32taF1vTmeKV5ibGix4Z
9BATKLN9bl1mZUPUm4g/x+deB0uvEf29ngunkrzatco0IomdSWZEAcqVDU7PHe9bhcBH2w7z3fzS
pm5LmuZtzGeKwEJPdMEhHIv4YAvwF4nCbmhkA/DUNbmyTPEKn4F4cN1L4coEav1mhnX9MugswFKv
P3YyKLww4h0BoiGpwNOD2wC8TLsguQTV2B2dMiPOR7XT5yrX9gq6Y1NtylthRPUzIyo7cZWnJNT9
B4d2yPyo34Hidcb2ydJE9Zz08XRE8tLdjd3UPk3G2acFsc4nqc62OvumOaygxMk5bzAfnuooTJ6A
1ygbqE7KZj4cmuhpfkHjSkmVadtk8vDf5y/Ul/2EyF7C2DrnbXDwm/lO5a9dJ0AuqGneURkKZCnk
rbyGrnsZprB5zIK83g8NMsoCeOkr2gIALn7w2cWCuLUV3JZk+pXPZkA3KkKz1PRfdOj2O2JLGQvL
QyVuHolSaW5ZM7TnlkxJiJc8Hnj1CK2hTI8j/dUnLaVJhnSXxqt/KuX0t52EstvjuqUiLph6CdQa
uzYL220FkOxoWOkmyQXvDUq85bw8Di31YKWQmGggL2Jv19zGxAQypKnx946IEKE277y3kgTQNY9W
OJA2FOTNYohUUFUN/Y2kdb21u0f4yVil9avmASChesxSSrWPY8XH8+DBES/a4UkpC1r5VP8XNRht
dhpKdcxiT9nxy5pbkgCs0zhRjJWDf5hriySvootP42U+wkGG+6vpbJlfim6EIr0XeBWsfKxutV1p
W858Z9NPrGAF+8YN5Zi9qZ3O2QnDyM5DDvMq6RXtOdOHby1Ejt8jIl3YvL+PaFruYJAESR889UaH
yL7k4iP4Ox8qeyAqI0tIZM65Fk1Gq767XwbVmFZdXCpHqgBq2Vatri3L8TEjPWtZ6Xr1mmraricC
5DnEgLaljwojGsoFklSfzT2nhUZasBQIhY6JLEcUXESbJPjCcJ5kLG6PahgxKjPJEasxgCBmjB7x
McpQKiP4DpcV3npYk0aiP/kmDU+zxFIC3nS4MxomfCFzjQa9WAsn5sBkv4Y9wiGtgGHpIXLbkdTV
oN0g2Lb14Lth6hm2lqy1NJMeV2kh25nLjvmxcnx2XIgOQW4ma011ols/qNPOwHt6N8vK5seqsvxa
hAk6vww/fMcgJVhB39AYenEMZ1RK2qRmv82Kz7OrqBVNsHN6ZasEGt6nKpVyMCETcyhiWkBu+aIp
kkNZWuOZICKF6ZRb7sH2YLhr0+eiUyGhR6W+tiHJf9GBBuV1MdznkStFyxRncekYm1kRDAduBbbG
e7Ismb1gM931AdfndXZN7Vi5WqVoj0hLbpWE4sw3rVHhHU+88wB26pkT6JQxHH7LHLasoZ8U2GwN
+xCYCiiSzE2PSjoS+dLn7p1AGCWzSNWbHkQ5LkvYeWWs3Rgia7c4RnWEqBcPnlt+jR/mCpX6Od8U
p+Q2Ff60Fmmsv2Q6JEYvdlQSsppm0wwBsw+smuOGcMhAQ4ZTOEcyilEApRnRyVEoFYNb0hHLI6cS
85CmUuo9Yu0nahDkimMxnuOGms8fHHtr4KW4RLEAfehzae1zkezJqs/PfqF/DrrQu+v02H6e/wP6
Q/uZnZh3xwjOudOLwbgPJEXIj9JvOj2shd3pzb0TN/RY62BdTb51BNKsrpibpQvLdZ9aOxpORDt3
j43yUEGrfIqo/PZ5mHXHxDeueuFUB34cHDAwkrplhapimc7R3UxGF1Sj/bUUr6nuwbsafGU/1z8G
sI7GRJkcCi5IMflnSzsJDPgbzkb0OtpQW603mu/dworqXDgkJUY5gqGpk1nceg+CEoXjUhvC8ktb
AFLwOpHeJ/JK6sfaqUiRWVzLMJH6k6TrcXOhrTT74jUOLf1o1uR9EMQYbLvegrqZ208xtfQ2r0kl
m++F9EBwM9jlpsPVtglwvXxF0JK3/cKdjAD6pvrjqVZhtagQ+FElzusbwLwY0pfeXrrcD/aK0AS4
sDF+hAgXxHszu6ViGu8TJclQVQxgmyf1q42e+GQgkdxOrnkjODPdOuiH75DRaE+5Vb77Zdy+m4IJ
lVnrb1PG+JJg9uIaw2fc2lQjNZFaG6SixVXNUVyrpG9/F9Myz3Xr+6AgaxP+6CCwRY8eQ9jK4TGv
VPClr9U7kKjilUhBfy2mvt+JVqKXOy/bhzpcTLtIs9fWgKIsBwJ5ZKxRY35lyDzeUqMjag0cDWEw
7vg5QCWZ173yKEzElNY4PaOvrY9RrSG8ly2EoqJ25lLVnlxIaaR5mewFbTSXNrbBddiDM14QOfPk
aP2WPpt6VoXrnIoRZAMGpPCtTFCv5uq1Ea3+kJVtuMLuZ2xbOZoSXXM2WLxuhoMSPE2tK5fNYIH1
Md/Pu/dEoVeJmSw2KHg7HT9RbPYxthAamdKdlSLBwAUACysjbBo47vSs+L1PxmClPmc+ykIlf+U9
RytsTaST6KjAOw2PdeGa0U0zZVdLXK0piW+aXnn7ZKBRUIYUkplDizURC/rikltoJZ/Zx/mH2Cue
XTUxjwgDqIflnDCrCVqOEFOQIuI/lXTZTpVHkjXQh6Wh2se5I+BCPKPZWJ2LoWpuxcSyZk2iX1Kt
U9MPLqsv3QfwEeZIM6eY1G2WekhdB82Vl1Lv4/2q+KgriAFvrm8VV63QH3LFVa9RH98sUbP6Ehqx
DtsQJ0Niv6tD6l8qJzNvnued8EF+8VNZFZeYuNh+fIlL2gJxbOqXljn/XSkQk6RIi3Dyse0sQtJK
IPK6sHXlphSOBK7sTDnUybXtK/2+aR20R/xVn5DUgbl3DOOtTWzalVX2de4Ugq28akFN9gYpT/de
5embLkyDQ5ogu+7HpN603hhcDAFwf+hIJiqBqK1FNKSP1BU0Jn08kPMhLTV+VB1qjAXIb97JCZ3X
/nmoykOjqlMoO4a7aadGATTvERWLyW81n0whXWLaqy44rEbbfbzpmqDem/JR2cxGnXrCt+YT+Th7
dyquJYWfQ6GXqV6FzHGxO5XoaMVscZbIB1Vc8YwSCjIk5aFQrOie1vCp0gvvR6cIiifZ6mI/b8WM
oo+PNQluBWEJF6WMnnhjlWfSb8S+88jFK018RX5L4qSTdG90u7CJTGr10BS1em6m5GhQhRaLTpBJ
VltqtqcNXD341FJ7UUGHVEmWFyinzyV9AhviVJjCWo/H7ccxGWEIY4iqWhQmsT5RixxdAPMw1lUG
bwdIib73uMgauK+QchTJSskV40EUjnL2CdFygYrOG8CPm1hhK2inXyzFloMtNobz/tHJB2+dujgd
pwGOAqFLyTrEFha2Dayx1nVtFFc092KbQFk9DJ0vDAa3dhhC4ZcqQmHzqXY7G+NjtwoypvisoHQO
bKJA66S2dkGiVst5CfFzugxJEBaHWq4oWqey/kbZDYknvV6vRNMUWe3WMWpvOTfrB5uhWk8S9a5z
7eFiN/r3PBgXrVWbL0xsnW2Egnv90QnhyhGUgXPw6ilDsYCmmAwgYztL3sP0ceSUXkJkMZ9Lg7SQ
zHK13XxYM4kB4yc7OyK0nqvAXFVqeyjMIdxrlOknwaI4IEJdFRXXg7AhiMoIWSocTnCUtIqRY8+o
smQ/97/cEfUKtNDDfKTJbpgD33jp4VIFpmjs5/JnvgFqu++KojrPRwTHNfuJXREY+qTh6kmpFGl6
TqNWVe/z1BvIhK/KXVlryq6q9AdDlQNPKd/rs5pPl+O9xF6dIhQoAVTJ2UwZKRCfmQ9fLShreyYT
+M7k4XyDPMsgDhBgnDESGOwK5nzzRympx1NE/vf542PWu3xny8o+npxf0TLQt5mNnOcjP2ZzMbYk
KoQTM1lVZFjrhoDYjZ5NUcVssl0hsTt4A2MKUf44+eYzMMfmxDx2ylBg/NG9IAsXIwnBHbGKyc1M
M3cRNI5/S8gWOdoF8EkEurf5Ib+r2w3jKf708hXzE4aSqSicpnwzPzbfoI64GBhnodwWCfBP0bjb
FBjeUAommMDJlhPeTJ0otdQ7kwmWHTj99grGKbZsDvEhHWkzPQOeJ0DjGOWAuz1lKlaUeYDWjcZp
7nVLhZkYo+pgwhPGMVi+mq4AbistJKivkmVYRd6+G4L2JeP60ZbkJYSZc5uF/2nWH7yK4QEfpe7R
rUzKSF1vVjAVH+wO4DA1L5JA6DQ5tBmU1+CZ96lnTdvSqpDM08aGVilvoq79ca8GmrYDyI9x0ttU
nuiRi3Mlns3SLpEd+8nsn8M6LbcO6SJ3Zd4Pp4/pqTTLz/dEmd5UnymVSUH48VCYEDI7sVlbNUYp
zvKngorrXbKZRGQ23kUtulUj3PA8Pz7fKIoWsgOlgi00DyBIyAhC1UKX5r54DuJc2TGoVN+UfOg2
hKcjM4yG5Mt8j7iK9OPex2OClZdGzZ2aVfXVDOly1xR7a5xb4WesyLtS16otIx4VrWO3Ucas/TKF
riel0OMxE1V30m2nXcZGrS7NuES54E1f9QyHxbygdxEaGNjd7OmSa1gg4eztfap5zr5vTf3Uypv5
Hiae9GQVm4+DITJO4IEIIgqRuInZPRsahUsYBy7LuZtXjfFXu+rzk+nkzQY2d7ciDZDxzKSZSxp/
BfN6XX0eLde+8/LGPESDoxzTotJoLRAiMSbt8xT1+k4Pa1YI2VQKMpP+jo7KPqfR76FK3HYW062g
DjxcBG9V59DIx0KDn8Z3d0Z4z8JcvJgI3l2mJx82fSuxrtOU+Le+atfE4WmHnlKtXIuRq0KtvrIT
ICrEZYMUQw+40xob8bC8MdhAH+ZDYKacZYMN80LOa4cs/upHRrx23RLVusAeCnaW0GL5xVWmhYe2
a/tdx4Tnz4d0l1DGeSOslhYGO1n2ITPXd31IR3Au/ObH+tghIxVwBWIc8sYwDLV+ru/SsIjOXUJk
Kp0jFbCfZew9E7P8QJr23ceAbj5m4aJTq/KnyoLA3GquPh1N249o5jLTsBOuOenY13sjT/qzCSm7
WtVeEy98E/Vh2fQXGGDJCaHzxRkT/WR0xuIvBS5Txmg9XaqBpLUgdGGoyBnU3OCd72WOPmKTQHUj
5M1IcvXSVF2p/Sqk+ictfTYxXmg/4KEVT44t3Ymm+2Bmqv40FT+OcjlSMtRuOFr5dyZXkBds2z9r
/pQBJuKQKuU+HTX7psotXJqbB9wA3oOel/4+zhAWZp4ERpaRs0GXUi3iqhcrL5mwkHRCBqCpobnW
EgUjhZVrFHopnjSjtX4cO9Qta7Mwu4XWxs7FSdnwpYrXLgd6mpf5MXif/U6llUIsmHws9wdqeuCR
apSjWeeSyVt6M6YSS7Oh+ttYcX/c63vl3WFAsWUaVC9pCbpfAobRWkaAAYVDd+9HxaHojfx1TG2H
62U4PYTOBB9mbLu1glSWPkSn3iN4RSpQCtSrBrznxLUucRqjxkTrTYiSFZmEBpWosttojXwQvk1X
kIaEvOTgypv5cL6Zwho6/uRdgNr2R7fxOrjS3CM1E3JToQ8HL8OuysOBOvRHxbMRlczsDIUQjLgm
SFst0fTnXk0myr9umlhXTiFgtGPDtIkwSWiREn+XFQPgeeTMAL+15cfKawX5caLX9lFwYQ3iGqti
E5tLrob83O0oBYXU99oCBZm1nyU0pUZBoLGbMwj2u9bk080Px13Gbo1dhtuOr2PJvkSxc+1acH4t
csfBRGgO6nV+wpKkPKNs7N2fjw3WdDEcv6VTSZAbAiOxyAe7utch092FkebtUUDUizgnUpF8Of0l
8Jgwx2n/yMWouVgpabby4Yo0ZFw+OMIRVq91rqYvEHh3AkTAW2PSMBp1x79QQ9nIfTJ7ifonfqtr
1ENcQoMIBdQAF8aRcBGH3e2mzFtnX1lymXdkg5L01wdFL1lNrdF5NRqfSF1cYRbDSiclGinoB4bb
psHoOSY4fCjZAvoGLnC9jC+aLQdBeqaA4aGyr3HAfs/jx6BpxDsDRjSeaVChDi6sldXQhIacUxxL
tmgrEr76J6ab0kPoivep+wI8xf8uNAfbSlF/9lJ23QmTTGxO8XTVCS1eBQbb2YHpyoZPkXv0Jkts
G0iMe6azwx44i7IlTHRApGyVm8gj6IGtmMPwY0iudsfuLqhHeTXTrkyvAXwGtfql0gVT7bh5dyOy
M0HkBHcGoHj0dOI9Tcpn4gCcL2ro0RFjEvwYOo1YZp4bXOieoZKgeD3aEPT2GK7F1u5OWa54ByVC
EjiOhXGc71GG60ef0KDNfO/Px8KfH/Nj09rTzCQHd8h2HR2srRlZw3kcbOJsJi19CphwIwbw4m/A
1xmUDFAgJ+Ayfjxob2x6hzuhDPl9qVv3EX68JZqy7l6PGIjrNm4WPjTunn65vwUv4pAhDSR+DNzg
vsRwPJo44p26Gfa0ugAM29SpPeIWzn8VtxBOo6Zw/ZtacupCZ0g/5n7senolVK6ffvmP//rPb8P/
9N/zS56M7DJ/ydr0Qo+uqX/7ZOqffik+Ht5959CEI4lN2LEN0xAEoRgGz397vYXQn3/7pP0PE0By
ZXX4sAy7AQugJMMVgifRBcSMf9Ut4+TSmv9dCPKBWlF/sxyCNlzTLx7Nns2JUxA+FZR9s0y7jMPQ
zh67KoBEZKb1N4YCy3Yok2XQ+sXJYgBNmFVLlyNR7ftcmSSMu6lf6xLrZp2XXGANzFB0pPqFLjd4
EHua1zwX0FR97x1Z4mUIo4jRsF9PCM/AbDv45z8s5BHyPbTafxwCqNcPAxKdj2dNu8a8OTuW07yH
Qy8VWrNMqwtB9qO0u5vf1//46Y2t5zf6G/EnqMVpVfx8+F+nkDS0Ov+9+U/53/71sr+9avOen1/T
9/rfvugxT/n395f89GX57j9+uuVr8/rTAWG3YTNe2/dqvL3XbdL8cYLIV/7fPvnL+/xVHsfi/bdP
eJOzRn41P8yzTz+ekieUUK2/nIDy6/94Uv6Ov316eOU0/OUSvlfV+y+vvxBD274n//AV3sEb/vZJ
Ma1fVbo/uqML3bUNS3U//dK///GUoVqOpeqmZlrC/PRLBks++O2TYf+qGTzlWrZm6apj8n/qvJ2f
sn61TdU2bMvBk8RrxKc/3okfH5WPP+E/f3SExTf562dHF8JldG+pmqtqmo236OfPDkhOphlZF2wi
Ul9WIu/P5Jq88H3XZZ0ebXbndwZWrrvKrMErBsgwg1baRqJF0YXWnV2p3V00lCe1ICybTuHB0sbH
SXEx4hdNd2dSat618CGMjCGDCNPDhFp00rAftXnylWYY57TfgX3sQZzpS3/IVNJVXecuHKLvbSQY
bhnPoJrArkMtagX7DA/2jlHl924wPbta4YL+Gh8wGEQoYZbw8As6h/5bUxQbkn1dEja+J2pNmg65
W4wabMDx9TtpccqKnFwyUQa62hhGIKcoqKNC8nnddqUZ2pW35gx3HdtajvnjO4I29W6wc9IkPX9J
nwByNwHJ/eh8YyT9kGRTvsTZq64GlXS5aZymLRP8E7qX4M4SdDo9GzmBKJ7T9nvumGu1nU5GjOjK
N8vP0Oi+usNOwZGSsWQ2LVzwnr3t2NlrLSAkDGDjW2Al38lLu5qe/54SbLwis0RZhoxjYMBZvGhq
h99tnV3AO+CXRdLBrMgj/8lFcFfoBBPL+DMn/9qP1hkdHTAc5fe6Cb9D/X8s9dbaWK29dwjhmKAZ
LOnoYPruxWaEOs4HUiwSwwBXA3oX/gT6ckNBKIiCBbsvYSYaOiw0095A3Z/Hb0hVZAwBaRieFYo7
KAQ7YflvrOFXp9vXQInvwhjjyZgGb/1k72CZFjCZdIj8Bft6DUNaH/5ee9a5ntJVJcRKbxoP1Xxy
UdzpZeprIrdMTgu7gGBI77htrx1D0alUV7Fa1osIliJDPmLz0ronM2biDSnS92JoOGHKJt/lnbls
qJ7WSsbed3J68n1PZRxkq55RAT9HjE46mMjBJZ1HS+AS6Dl+dQ/RqhGMA6ahhGwp/VoQQbtCw0+W
Tl1+xahI2FAlqR3E6BjTu2nn60p1EPZqir7nTHwi+vl7k5B0GjkgGj2rY76pN+tsIJA7Jp/A6vaJ
N56aOs6Xdl0ZMFIsBL8TDahsYFOYRg/aZG3Gqeb1XPuA4FUXU+cpUbnLNgfHnZYISzPiR7yR9zgr
0Ykf/VgJF9WY3Cw3vdYWfEb1kBm0/f34TYhkRco4us7qzPx53blJAJO2eAiIpw2h1bgB3XQV1hEd
ijt68ijUJmVPXg5BAUV2aQg8IPCE88DQsq9T0fVIZ621Lrw98QXbZlTvkqjCvoXgpYz754HJvCjj
r39Zh/+hEGCZ/nktQ6mjqgZJYiakPFOTz/+lDrAyPEJ+a/sbJ+GksHPoSJG1NUP4XQrMgn//zTTt
n74b0C5ZdKisn3/7bh0AYpzing+7lVhF1b1QpzzqvK1GaZ3b8BuxU6daje8jO7/iB/j833x7uTD/
pejRqau4ltiqxWAb7bL5t4U7S2ll5szXmDrHb1llOwsfatlgLjaMh1kS5r9FWuNqTY5OxtB4stf/
/kew/+EnwOBsqvK6AeJG/fntNnTTSEtT8zdx150MkWKJsHYlgYqjkawoO/+bN9yRX+9vv7EtBFc/
Taio+sTfyrxMV2sw8/x5dVq/d7RDN1V83zA5vav6hhidrFqYAWIBRjuLgD6cXZMhSs5SKYJ964Cb
JxuoyQ75M9mszLfMr2l7YDDw7ACkaEW81YvyjPxhY8QJS1HSLO2R4IaJpS5r9Ws2ssWdcMsg1Xqr
tXDvF1/zyX8ziStlREh+sOk6KyqXr0CDpPQO/2OZV4twnM54cZ9aNzliBiYIJuhfoUU+pj5JH4yc
mzuDP+EqbB2T/ON6kQrvQhg6Hs7PESlnrCF6vSla7ZqO5hID0MnQBrbeVbhJfBhcOVNLUTqPBE4+
x6PzyErjNuYjMeA5ebPOGU/0uNBie1d701rhEpag2CW7nGEJ6O35jPh/UDH+czH4U4n5fyw9/38s
GQUV2r/2LP9byfiI/bumVly8ht/y+qdaU/7HH5WirVEpClejEnRhZcwF4Y9K0Ra/Go5wtH+oFYX2
q2vBu3ZVA6zbT7UiT2m2bbEe2nzh/0XaeSw3jm1R9osQAW+mMHQS5SiXmiBSDt57fH0vZL2OJzEZ
YtfrSU2yQiDMdefsvbYmWdq/2isu4+u/42/Zw1rLPEchjx4V29NlQvwyvfpVNdBibaGCk/XZzfcB
eXh9R65J7ztp0KyJQbLn+n6uNkOVbvLofqxjhubbHFSuLvQPinLfNf42moONT0a6b6HNmz+qnvZq
vP7yeG/++VFfj4TS9yPh37/1aHYUOhxwUtGgD9yR2masqNE5cAOvrF3AGhu58T9f/rej0r+64PKD
vjwcHpdGo5MLNp71RlIE4bkreLRuD77CydzcMdyfb1H+vv785xY1Q+RliJauqnxI365oWVLP1sbw
WjfubfGzfQ7v622zpuiru+SmO8MWIOEuvvLfiM12eeD/0z3/9xdoRwuA2euYfulUggeMvJmWSYta
YtChVd2r/qZtdRd5W8uUJ9UfRgT/Gu/czw/h9Hvm61YVuCeEJh99k2OD5irgvIT/dac1GMIS3MYz
brFmhCLSknpdtE8UTtgAWHcJ0r+p1OAzNI8//47vS+E/70JSKD6AA+FNq8sp68vbF2tdkS2dmA8h
Bbhoihx3CBCNYSzQgU6G8cy7l85d72jvIWIuUSeKWV67mleip20GlGIv0RpiwJYOTWwbbmz3+8A9
986/Hxf/c6OE8hks/BxozaMbnWo/UEJCQDy1ep+y10H7rNXDz89y+W6PpxnpyyWO7k2grpFBTjQ8
q3m2CnGd5RMFkMYZutCLmw8Q2riz0zN7Gf375uI/N6YpCoduw2B7cTR+ZymFTNEZhge4c5NykGiq
ILKVqX0hxhbLtW7BFXqp5s4bcSliwdxi/GjSJwUHhkxKXQ3EmjPhqgHXAjXLH+7HUX0UZo0KYAv6
F1ShYYdF12GpTTNQ2tmbOtVbwdSdQVUf+vaNmKfVTIJRzvYFj5NJXgD+CC8Fey9OT63+NAzjTsIV
YKemeVH3gcyRQrnDNnUjzgmbf9TjsyC8iMa4z4XytxCGWC/+wOk95Il2PyRAfAO4AuFnhAGJrbx5
/fOrOzknSRQTlkKCaqjm0ZwUDe0MwEY2vMqcr7CUeYn5kmO8TE2YWomwHbClDKFK9Hl4XeIcDkBf
9UMGgzjYxrVKAHxwT83hNoktr5LvErm14zI7866XJfavL0zm61WAnmqK/Gd0fRmtcasHkqEzV1cy
Gz36KcHCBZCbDboJZpDC7pIbKxAJSyuuyrpxWvlTmollUN6oENqZ9IJe0xVnzRnrQ8FdSO20a9p5
Ncr1NmvGC2hJD/3ko0yl2AqtCf34z8/51PBHUCghVDAN7Z+izpcbICE7ERpMkJ6fHKThXWr3sJTE
ueaYnp+bYU+t+l+vdTQcU5BQDYdrw+vfxF29VTahazlTZ4Pa9Og4bzo7eP357v6c045nACB1f44W
qqkcj8V4iBJOeXxFCoTR1bBW16NL6oyTfViObieaFzi1U+7PbRr+HJn+vq5hGhTeZDKxj75eSRqR
1WtcNxhJX4mvK3K15IhJfI42sG2xdb/h0nN7OvtJ+SDFd5oFbZ7OkNm8+GPmafiOIxTiPWdko5ku
h1nxZtEfV3QvIN3akrA2KAzgeCBSEHzYYG78gfwGDi8dXclMzjxdfKDahugBau3cLHoI2sB5tBTO
xQK6hLw36VjSyf+ciTxGOADLGXxVJxHPhl6VpeaCCJzKHefutQW1debNnPgYZFHRZUqkCnuO45HT
674w47P0PS2x6Ppt5qDc5Vhdl594HdKPayv5oosuNLRAQXShBq9ioz4GzFk//xDlxHTND7HYJeus
uLhsvy+40TQS+F5LvteVCQrs2zJXPqWku2V9JvEpTtgQ0V4HSomDwd9V7d7s7vW6eKqa9kmSg4t+
VO6SdryTehk7z+Sq6qEsurtksqheWDzMoLxrs/wX7fIUpyM5GFOgysA7jVVSTNmZ2zm1nn+7naNB
1nR6OA4jtyPvjYO/zrzAqxCrs2WlxetJn8umNV3jFJ1vfn6Q0skHyc5JVzWFRff4m68CllWlg6yJ
6xKRob4urYJjKLANEUM4/rKSoC6jg23anznPn/qWkOsrBmUMDJLHeya/Foq4jVTBy3TQtS+Tvvv5
1k5sVeSvf//omQpiGhhxwt8PsbVl9/V8rSdn1jtJ/nslwZ5h6ianIcmQj/fgdKtDjkWa7/Wz5s6K
CZr3I9B7B8eVNyiTY40zYa4NFfAnJXuVrI+fb/HEOsBQlCTVoL1giubR7leJSrWAcmZ5IYzTMBPt
LKTcYX1G0e+2PzP2Tz3Or9daHsWXNUdSyXDP6sFHeYYzl8ytXkXmiNf051uSTl9H1WBtasbfx5qh
HOQ+MHvfK0g4jp58RXtutMa1BohNtQbg70PsKqfutq11KYKNjqeeDKG3MTLO/JIzP+T4dFNYCRBM
gYeL0oWM+HcY8jZghzO3u+wrj9YcWdZwk3E+4ISuH605uiZIk9bx5bTquMqlV+rXNFxar69CJ053
E511XQRJELHbaK5b/6rB5n3mN5z6ir/8BmOZI7682rIyjDzNCnIYM4Cbqu5F6bupjE6UvDVESMWA
xc0lgYBhdEVMyZnt2Mm5XDZ0vmE+YXZjy1f+5fI5dCg/Qc8IogYluGRk1V4ahye16O774Ib4AAex
yZ6t80usjNtSSl9KUXq28ji0sS4MbocLi66TQ//eEebqXkbUaZn0RBMrYVVEBKZND/jXDlLW3pdx
/AicyzZ79QrCFM2LODzzPE+NSmXZoOhU/PD4Ho1KsykCY+65H9DyFXgD+qukvTwaU+YNpen9/PKW
Wez4+/l6saNhWSQ+bceOQEw2qcXoJeVLHd6iRfn5KhRYT1yHFYJztongyjh+SUml1jLsM15SJD7E
QkngVIIQwwfbUmgPVqzcQrxrV/XYPHHmQamMJOhaVEzCTILwIlca0uWrllMqUCN8Z4Ro+/kaPjiW
NP1As9MbrJciTx6gl1ylAw7PQgVaNZmeShLhmnwNtE3p7MVm6w5V/h6k26SGgiQC8MsD/dDNQFPN
LfFFNumcLrYiT5+SSzrAH400Hkys/r0BrJXIFBFtbqoPLgyFR4RduVvhDR2kyRPj18LfNviMdVJ7
W3NDTDyiFLRXdgcnY6UN7VUUz5cZht2m0jNaYeQxqxmUt6RXNoXBr8aV2ee0MQXLJR2blpEBY0W/
zPsXujsuHIrM1hF7xobuyk2+LgMJ90SEjaVaRT4PwSBik8BdzGvEds2U0+qLGjyqGJKUM4qOIXeH
SZnRpZNCOAKgChJ1JTQ1ySoy2I3rWHslN2obNMpFVFYeohIbuWJcj/ZYIZVJasxACVvJ2jZNUp3S
2zKynKAB9pOoN3JFwnWeX8mTuNP7hmjkDBVKpRo35HaSNBK9ZTPJKi1hTwVqDSNiasCbBc3wcSjy
Rdn55OsxzEQLvof51M5AlviTwKeNHH5/9whEcF61AgqRAF2gZtGjDBL5XWL1LwhIsOtZeS01v3DT
TrtSSTRAUpYOFNdDnpqkXdQ+orNO0p97KVtlcvNSAhPdNIbvDVV/LQ7xPflgK70hhTgUcdu2teZW
OBNc+Y8tjTB33GdNjiNe23eN5JQp3mxfXRlhs02xywZ5f6cCuKdreTsr4ZWq4vIaScJpzT2swEt0
RFci+q8cTUyZ5Dgu2l2jR/seh9YokC1ZQRmOlWZVWCM70e62LurHUJd+SUN6EwnDqlHGhk8CrSj2
yMyhObGbk/CXaaTxqmqDM7uTUxusr0PW/D6v6gvrRQ0ay5uwm4lw5uABnVkjJfHUKqmpnERNwwIf
/qdA92Xy7uS0IKSVvIQoxwaj7Wc8UHp/sIL0UA3BbWV1juxPeEifqh42t1hsa75rhcy3Xk9XQzbg
y6/cRceE/MwFleKmBXY4gpvmTrIznKSazFdePRnDcNFruWErrY9+RsmfykzE4dwT1dYPax8gFi+q
vZ06sPrkwb3pgCRhQtmG/qRIFSEGPmEq4cwnQE2JFL2hLdGvj/NlP4KsJqwHy5Zk56m4RVjwpIjk
14GWlioywfrCbZHkxUrmBmVwAYtxq+tv4vQMKWulkYTCsU84GEaygnbm4ap6rhDvtxCibDPPwb8i
8Opwk6AmtZl2dj2dlx5UWILNG+S5t2hyhaS/qMbKFgEslWN4pSHEJHLhci4JRmnwjFn5qi50KuoZ
2Q6j+hEm1YbasDuom0j9EPw3U6KSsRA9RsQSoeqWjJa8TbeqzOHBOHdyOFFEWfYM1Hl0MkmM41XO
z8uGzafC3tPnuNQGBP2Blx7e6Um58bwerCdkej+vQie/NVqAiqzR9KSj8f2DDin2NqIR+l5uvEXG
05geQuoxP19DWkbF8YKqGZwrTUpDtDuOLlIoAb2Kkm1fJMYMGUH7FWhAmlrygnFhKIlk61DAJ0Qd
I750JZjuEyCFEw3nTP9sJQAIr1Ep8gLi/+E8oxmWJKqaqJk8+u93P3GmEKysZ5cm9XbSvDTCqwYF
/efb10/tR6EtmIxkdmN/FXh7s2qlvkE2A5wROOrEgLDusCYQ+pvaqtwodlhVbzIBQWnGP+T0gHAc
k2UBcGWxCErgQxq3jn8LMXn1srTPCTGwgjfCzx2fEIiglZZuqZtJ2ibScgeoD0kTWWorQ+eRYweu
TPOiqrxtJgQnZrGWMKl0Q0vNN4CdmT5oVvk5Ay6JuuuO/7WPrrPUh+Gx8wlRz3OSPBrFjVRi7ctD
xAinVEtcxS2m1x25u16bIXEfqMtk0lYBn1W09w1Aph6N2JlHefIks/TJFIliksgu//sLkxWYCsSr
WLSEpFVwgaq+cOYnwYkcwiOcaas8oM9kmfr5DZ4al4Zh0qvjNM9/j67aKRxXy2CyvEEFdmvlm6gQ
Hmbxni4ywVDq3TjrW7Awh5+vqpz6bjiyMRVoSwXdWv79yzqQEwwVNzqLDdYgpydZmP1Gmrz06saP
D3BEnuJyE2VF7lRLFIgKudKuZmFJaRqu622fg1lNayQsI7FremFS9Kg+G9DK+NC3WdBddHpMTIWB
zudOyqcV4Ucrsx54teFLx8F3MCixR4rz810tz+p4LjDZ8YqyxsYXDs33mxKUCeXMOPpeOsZ7dWg2
BoMiRVnxP1xGFZd2ioQA6k+9+suzC2MgxopI/Ekf3ql+5QzDlaRc/XyNU0VVPDL0h/+0ygzl6JQ1
dCUkRb0hNK8jsip7GAP9ylJSe0H8aD2Ozgo3cgxKuXjRTHERDrH7Qr4QJYzmfENb5Mxdn/pQv/6g
o+1J7eOE9kVqXsEVXoVdfTGsJE+9aM4cXU4ckBTKQCh80UwaFP2/v8O6hc5SN0DyxFrywgETn1J7
Rpuxnz53qRN3pNAF5CQvo0g2F6Xn1zFACGdKy5kSiVCjKcwfgr7je8/7X/mYP+Sav4O8sRhy0jND
/sRGj+tqBpfWDYqyR09SK9ACpblqenJPUmF92XRPP388p2/svxc4urFEN402zriAug42yiZZDys8
s+vuzKv6MyMejbevN/JHAfRlIGTlOKIHDCi5uKLDKqejJKSv5VB5iV2gHPbgtnfFtr2InPIR6NIG
RXT03jqww2L3XIP9zFM9Lq41WHDmajRML0tA9mt3bOf+/96bKX//XvxxLE0kHUwvMfl0z1p6bi04
Nei/PdCjj1+PK2HIEsH0+pWyyjl4x6v+Wq7sYq26vQeho6u9+iGTnOhwrlN89trL8/3yMtvaIum1
CC3PqMg4cybPWsUuh57NwPEnXXVvuj177Tpdy3c/f60nZu1vN320AqpSi38I2aHXCjWd1HVjEcws
fP58EenMmDCXeefL7XEFMytEXp6sc3aZMldScm+0ujX8UieV250gqRs1RMtZykAaDqIY2bIp2EUh
IkAgxK1GD+3PniiPl0lxrix05In408/+9hCOpvs2UzJpyHn63RTvVCu9M+YcIUTR2FbU31rTZ5YY
RKO2935XXNVhsTXKeIOVfOuPv5FzIIZjb8Zmt2upZkziCtnshSmKaz/NNymnNFM1NnMP1bXRthFo
J6K/+MsT9NdrKZm2c5qtO4AdpaTgxCneJ7UmqgddndD7mq0o5I8WxUwVotzDndz4OIm0tt9lcbrW
QMhEqbHz85q4hru8exyEa72B2X+27bIMsL/nGxRXLA9s0o5bEBNw6lFOmW/8fbsFTH+L992ZmNsS
ylpnNUJ//txfl1vUoqos4UA8PitHpUICx1JCJ33TznGGJWZ+mDXJbUxxU+PLmrvKZoPqKTknR6ml
n4teAJXlRTQnNxl1KK33ryOBmE6dYzWVjDBrbxf0mt8Wz9kc3+JTu9ajuySQN/gZtzBLNoEPlGEg
3HF8qojZEM3khuiNt3g2SkfsYpE600HrUPcaBBrLmm1ZOM5I4FB92Di14RrVeGZXdaproqDwYD1G
60aN/2g5CdVhomTJyj84ojO7sDPJh7Jb21oXbnId7n8eqSfncX3Zl7ITt9Rjh8M0loU6hPQs/ai8
rcyPoS/OncxOKQrYVy/CODqAy/p/NBmokzk3g0IfqLAbqKvI2o37WZYuldKkjVy7WPHWYaS9kNdL
2RAWBLw5XGmagNFOpzA4S1fNqO/TSX3gsE+QqLaKZRNmmXIt5eMusCZsbKOrozTBWXBNrM8BhMpe
UpJrnISOljzkJKK2gwCeRnCmNLINSnWEzV3Q2yPXqb+X5/ZSSO8brJ1D1ILst1y9p33caG9zn7/0
1s1EuLihzOiIYX3AmSJ8o3QBlDphT7GqjlTFyUqgQOrO0BOcZUn7TuwMbcsKynNBQScTcRUnXF6Z
KGnoCWc5bGQ+MF2/IZhyuu1bwqbq9DlsdU+G+k2CFJjvUsnwWkmvBGOvqqpw8rnGQaoekulNxNnQ
aeO+1psNqRXupLHbL51uqnZN4Q9OXhJaJree2PZuFal89JJLrktXvgkQ7fn015pYX86T7gBWsAcU
/2oW30rB1pd3I3c/WLUH3mediyVFpux2toSrOSQbHPxjWVQHGIRLizl1x/gGL7NDgPUaU9E+KTfg
IKGr144RWrak8U/AD5FHXYu4mGDoMY5xAUKms8m+nakIDjxT3B4blUS2pJoUDscFKdSV77WBuvA5
qVJeRtFlLGdroc1u0qY4WAV5keYvhUDFOLM+61ZmPo69ONMOoamRuSG7lTjdNIX00OJ3WDXz6I3z
gyl37IzUFY2lW9MIXhEJXuSmuU5yMsdxr9kQ08j2nePrVKmE9SDRxSuwfuBmFd1WMg/tkMUkURls
klvxVSNSgdIoH96rmAXPUjSWNth0gha3gx/ss+Q9lT+mbvA6fHWTsI0IizJAfeazZuvRjTB9VBE6
PEA0c+UAPXaoEiUDXwexc3F4UfbCDuMchvuY6JYptpu8OsxdAdgWD0KJZbSZvFTmDclKuRQVXQKc
3KExr0YSSQvdvxk087dZ3pcYJAIpwbMoO0HQ2RpErGB6rwUor6VE4kn4IpRrPuyLTHkqY5Zdorb8
5HdV3yKnW6PUsDEn2rl24ZOtANPCzQqVADsQi/VllLUanCXt2QjbXwCNrtJ2ybGmaIhlWIOLqqoE
9+qw70uArTxi9Q0Gyo58lwtK7U99hQN7jh4EggdZMi7L+rGUYXaCyyBW+KaK+GFNjjV7fiBTYpsH
wT29Ak/X2reEKUNI4huJxxmyz007An80fR+JHGJGvfLMVFs3+IVm6t5tssKDtGvMElMQMpBivFby
ezFd6Bgy6HBCMQoJE1d8oSr+qqRa2PmJ58PyV7T7OR0qzg94cycrXE+jfhi1+VAH0900CU4LdBBH
rwCq0ZAvRl/dJnrkohZZZTzHKnkeGull0qy9Bvdk1KiH5fPN7EN8IysJxYqNReQGXeG2NZKnao49
dBierMXAkPxbUQ4uOfry/ko3bnHe8AVedm37K4irO8WnwRcGm16qdHwkyXMlpOs6kHax33tJjG2F
2T1bvJgRxUEF1rEW1bd4E2DDUJS0muK6NdWHUXgjnetC003M8kG1qybpKa2DJ72Or2IhuJU6ZW1m
g9uToDCo/rUy9k5Yh14mWYeEVPkMS6g43Oup8NFHyk2sqh6RMAVV6JQsWjwJPt0tjV6fQXxa/Fho
wzpQiis8CTdUM1dYVMkUlexegBpuFe96aq3rsNlYxsOYdkhXe6QsLbmzQkeSq/WSVcObmSI/Sehb
sTEolQvFMNyAkJx5mGGe0lmp2DhO1XBRBd1Gb/2NPjD7duJ+1sJ3X/a3aOnsuGnstECvOOR23RFe
VGCeGIlUi3e1MFKKx52VoHWrIqID6pUyYQWaKHzHL2NJo8gyWySD2TYx7+XAZIRyaBhrytYRgxff
l8zIqsuDKOUb1XqOlyAJcxH2qbdCED9HDfEU9W2by27XQ5ZqXvusOoS5sMV26GRwbtjquAL5NrS0
fvUpK09MCIaBC1Do2ToqHWF27MnSmAp6yGCkNzAqNg4qiQY59Qx7pqRRZSqPgfLaUP2C7Qt9PHlY
Gl61X6ya9jcNCJAkDzoUIGOuwElPq7A3OZlPDPjYXvyEpX7IY6aPNlwpOANBQUH3Up4WBmhXTm6T
qKCayi0TuhsN1T7KH4hdayLTDsk9nyfLaefGSyuGxb4PVHAX4MLFkk9p3oFXPBTJ+MFInTNlE1nK
ys+Uu9gAbf/zTufIkvTPph8rkG6ibFxK10dHLtAIndXKNIMDGFdVQECEJkLcpE+oK1fyPG6quQDx
Nl11xr62xIufL39qo/X16kfnLlx8RjaR/k6T9lXoDk13rhx3qjavfL3C0ZmLUTDIRcYV+r6y+8og
jl2doAeBQ8J7kJKq2kmCCzaeCCy+YABEJZv7MnjRSSDNOlQNmXyoB/1RJcH5zK72z6712+4eZi17
WnxQurJoGY52tXkjmUTGBTAJJRX3u+CZ7QvWQkdiCgJevlcjhQjijN50d0mVjUq3gj6hSNtrP0uX
0LfMURrwmwJFDgsIQ0oj2gpbr2r9LaiPVeLrdmW9i8FVFMx3pma6vjbtYO9hnm1Bh8Trkt18Rci3
KP4u+5ch/N2Z+DuziwA7UTIPlPOTR5ignjzCcpMCTlfmRWDOoKIW5lnwghLlzN7b+ks28P2hWEfS
EvaM6qjSUWFCKN7AgtxrImlYxKzOLpF3wibtSVEjOPU+GjSnZUNUGuOD33O3We4UEkwDYiZLv9yj
rrfJ2uPIvBNRf0txf6E1piPrxEfEJmJrHBbzS0jwB25jB0ZoCzQvxVLVlpdzpdmEY9gZJ5z5l55c
tRUxS0Gwj0INcechTpbnQTgSI7sfOfoYHf1Awe7BStZW8xtvPaLX5UyofCrCNhBGjMRGCGgbeoW8
bQYYmYi722BVKhgfqa+09ePAlmMeuo3KEa6Sb0T9XcZTKbRboyfSkVlnJDozE725gUwyEFGN3K4S
V7JBqIwaVdt4hk3VlK41JmvK7teiNbbYcROnCYzVLBAu0IxXSlihiVfWpEwjJ+1BCxtkF8OEm9iI
SKL3Lwf40cs8KoeT71HmEJwFer0fpnQtK9KZMXTyZEjTTZQ0RPiKdKyGakFiiRpddE6GFYbGTbNm
5T8M0IUciJz/i5th6fH938sdC5860oyJfOdyScpmHiJIzeomS93q5+d2et5CeiorOETwcR2Ngtys
ZPD4lBKrz/B+MWvvhvWwD7yMkmbrxVfZr+HSv57cdm1sf770yTn5y5WPXlklESxQoEX32DsR3zZ4
xTkN5DLnfpv2FAsJvWpo1nLERhP8/eibSZib+ReO19JLWkMus+qdUNZbwO3nHuNfk8nRpY5O2WZX
T0wTuCy1a3+NPM6N9lidrzQk6QnQe0dyAocOeiU5Z+1dp2qKX+/yqJCqAe006onnKGyCq5l1xgOL
svJdfzVdg0n4lN367Ls7d82j1bzXAmgrBrcr1YBtWEWU6omYjzNjTj5VBPt6a0fLdj4odaaLvMCA
/e3BXIue8dQTSGYbdnGletEuc0CpkGRwn49u/QiS0/5/8M8tn8lPn9HR0m5Q8Sv9GNHctFv0z+OG
RFFH26G0d8+1aU4PR3qyOqR2YJrHZb8803UCQ3mZFC20a9RlK+nC4kB8AL5MKI1jrGUO2pqnobr2
PbM4M42eHDGUohQLdY6pHisMDCEfwRlyZJmL/GqmjaIKK6v/NUrZmVd7cvB/2Q4efbRiNalSygaB
DsbBxBIsVf/2AlRNcWNbhowJxfhLvGppApw2gf2YppF0BQVbCz/+5fzFFTAUGRTucBX91VYeWyJ8
NRRnq7hqHZIq1O795wtIfwngES9RhUR7KmOnsY6br02qlKky+QHoYGsti4Nr4mkAQrXXZ3Xdatra
UKPLVnhLqdf/fOm/OgiqtBSCVYXEAJ2kiKMSfaEVkz5oUbiKt6LXsdIp66Wrds7W8qes/G1oHV3n
qD04TFqVWh0qXuVadAQ7fK7WSy+NRNfPfBe4527rr6/u6HJH+2AjBdRl9VzODAanA2dpvf783M7d
0B8v35fWSxILJC62XEFd6zvV6Q/5dbsB7Llq19Uv4Wwj8K9l5/sNHasA5CJAoJdwOWtqFykmAbvF
sNKm4MkiTMbK6nPr3DIuf3hhx9Vkw+gSfUiTcGWwYAcEcKCOs2prlSyih+LX7CvemF2S5OyJfkuB
dVoRIeT+/JD/WnyWm0ZqJSpsxAAQHX2cYt2hegy4aVymtgaGIM+J99XOTCCnRp8qI7SSISMtapWj
ab8qLIp6Jpdpe+0yVyPbKhunKJqLJog8UT+EdYVZsOW0MARnHvPfls/lFr9c++gWO3noyB1k/KmT
9RZX1WoeRt0GKQxHhRBSGTLpTZ/1dl0i8pOQAoeyuhLNHNBpV0JmwV09aeIb5azQDeouXStFsFdK
8YJTtqOoBwwjm8TKVlq9EcRgUbZg2ESIc3Wn2mUXr8kvtNPSuAeAulf9EWDwuB04lpPZouW2JAv3
E+QZ8PQuqYa/MbNA/3oHWAM5epfhKx5SkaI1zatZT7CsGSIJb/G7JEXRZsysxBFFiqlpW6/wQdOv
o9CcPv38kfzdBOURLjQqk6WM7b5y/Aj7Woa+HQYrQ+8fwkRcV1a7KqPGFQ36ARQd8/ax12ZbTnsg
OIBvq3ybdqRJDRz0SBYGPd5yRjPiV7UWzrzfU1+wxpEcsaCIOvhYCNVD+CB/RGJxomQ+95E9kBRk
VeWZT/gPduR4tMKbWeykNLP+8L2+NoIDlMKJ2Y8BsxGxMkxHhT15473+kbrCVUWbfXFJamuJEwxg
+zuttieXLfK/P8ws7+K/v+PPUPsyK1ahGkZNzVIptWiuUtuPV6n/+fMLP/lM4VCI2uKcVY53TlZY
AKOUI+4VDeSMAxlGEEE/ZxZ9xVqWpL+f6X+vczQtdNo0dKnOxgJXLk0XeY+l/7Grw5c5mbykzi8N
oWBU3DEEiKQTTGccIe/RVKn6dqWo6HHjEY3+oZmLDVGfm3AK3kKz3XfTnZF8DEgTxakg4lPfL5zM
NAqhnIryIYJjkOXRr5xcEVoXneD4CkQzlLn1lN0ZkGbagUxDDUTZkmGgRLtUIqxHIJ7B5CTX0ghr
r8qMQAZMxVajrzshXoWFARmwgUZIj8Hyr6Y+W7HXccSGgqMct55e4i3mf6qIhTUaA56kFZOYI19F
prRPYU7iTyaW0WzFettJUBhxXSQQN8j2VqbpkJIToKYG04Jek0qYUtgOyvcGXKeG9L1HxeJaRFNC
t6IgOq/MaGKi4o8WBEQ0UIipn4ThvSG095LU3mYdfenZwg/d0Ve0jPIxjUMU0bdlq6/DqvzND8rt
ae5BHvnGa2IaJHXN+XYojGurTa+Kqr8ZhQljqwQDF9q6NOkbURzXSdxf4jTa9MEHUnIvC+UPGMFO
CgJLspaUFZ6SkUE8fy0RTCBudOHOeUWXUCgiRiWTnqRc+xWnjRekFmJcqiFqDHgJZYGn4BnQ9PQy
FgOviHRPosdWlcUmyMQPlX570yF3IbR4aH+X4N0L4s1HHPxCrLthmD5b9etiF5gh5sTyr9iQwL1r
L2oZuJZcUrXK7CYGa6qmbokwERrkvsvuMt52w6ydtR1qB9Mz4wlrybClt2abXbU3fM1rk35PIpcr
oWUaZCg+1VtmabcZP6XNI4cD3m5sAk+h/A7N6mYsygM5LKtQlWxthEWfE3wdj0NkT5K1ZktlGy2h
6HHtjWn1CsAe0+ZBRU6mZ8/CCJS1fyeIhaq6sPZJOCKPwZYw6AC+2yJkupGqwiPnl6xf4Zpd9wXJ
E4Q7WJU9lWSAIhDX52aTtfCcyDG3NTGBFKrc+WiGKIEfGnRYIuAk35je8n6m9dSN9xaqdo7lKxFv
raNXhmO0otP4wacsIYaJhUdVmN8osfwyKYbDS0c7Lbtzqria8Cpb086oRCcjkCnqslWpCxdDIW9k
M14hZyPzGR2NJNGk2mmWk5BS5UNemOrioCjC5TTo12QAOmMQrkStdCeQgRVLSpVFrg+vtZSnbanL
q5JAmJaAvj6Xd1lI1neSb0pogKlU2UTOuFm7rwZ0CMl4NVMKzTJpLaqxA07VS6fPDndBSUCHpYRs
gsgXDPULlbZVo9yXSn1P/MRzo2SXcqY/IFt7bqzsIFTdNqzQ6kejV2jZJmUjk6SUgUsiUyH/poiQ
SV2yy4bMqSF/hgxGKBB9UWLz+oCcPNj7A0FP7DXaATF/IzgGwN0KNwSm/9WsMGA7civaz1J9j8r0
UU4Vgo2anUiVE0KJrfdLjm2y6jiTzQRQKN2IRn+wu6ig9xWvTVN/i01eFf3lDEfV3NwZ0IT7NNnI
AZhva3xVtThwBZ5Qq4c2sSdO3MLSEySvGzQvDj8MJd0lCuXGitiR4SGUZHvEvSSWkTsJxW0/1l6f
mXurpMDbQn9HpVBWtx1l1TZQ0LdaxtrKTRzvcyg6Ba3lWK+3Q9uve8ByyZJ/E/ernthtUlluw8S6
Thtxn47XRoGXNq00b65RLugjjF4TARvzEFriuxHhl43m7LITZ7w97Zn9xKlzjUV5XyJuxQCaebQm
DbWusdWeglUT7/4PdeeR3Tizbemp1Ko+7oI3jerQUzRyKZPqYKWF9x6zec0ax5tYfQjlFSX+esl6
jWpUJ4QwAEQSiDhxzj57M6/Pg865YHNPVzhf9d7f4cyaCkMFTsFx9Fataa2VL5r+TH6cmdoX9p2f
Gt3v73O2IfRbadLUa4lUEEDoVHtR4myvXdSbQijJNNbUqiRGOQRXhJUvOCT/meqOmfL+5mfbw0GK
IyNoFQ8hsfEWxb6r1v6lB/1RT2OCyJBpSBs5Hx7b4UcnJVAdeB6MmNY+VEi+sLJlb4DPsrQLX8k/
c1B1LMSJuQQAu/jLT/POeJI08ARQlOPBd9pl0/6G0gVBoXYTwAoOtUcz8wmTjz4R9fToxP1MssDd
kH5iXSEgs7BIVfbMWzDSc8N+dNJgZsylDtpwGBw6WKs1F+i4bd80WgSEhpgqCUVohV14QD/9aiFC
frPOzp4fhKlzZZSJQDERXFn+EibM5bjzHix2+zD5P5Ij8RTedpvsAm73n257YXqebnz2QCl+nOba
wI2rpb0uf1r5AvrXebdi/S4W2fUlp/bF+509Q/DXm16bhoAWNGNTdzY8KMMhaONtU4EwSX8ZbMZk
CX4ck6kXdRYESv9uB1/6qs+Tw032OJ3cx97KbgDWZtnvMGDzEyXP1mAfilFZ52W5wWGWzdLkd9I+
1xA1QtfOsq/u8hTGroh00C768vd/S1Auns8gOBVJwGA7BjnMmTMeAYvQlkOLPc+M+IkCJmbbrMkZ
y/SZM8+XUDQm+MiThbrPvLWMz1pa/OEA/K+Z0D5xqOnkKU2p+4Q64Mf8+CqFReVaDpKhqyFsvqRe
umBvdIWaMsCDx7D7EWOhuAPAG7W7EGzUPps/39956n/3EmP+DkOvTzN0yhzaJd/11L/JtK9ejTSD
KbdH1yMxTS42UemubGmaXKQbCXhZ6ME7K/8K4lLa6AqAhujR1MIb5DZ/6mBgKx3QXhHfGna16BPt
sZONY2/qZLsdIHZfuTVgOHecI1Kzq0PgAG6Nca3etpZxgTJD+WwNev8Jz95wo0MPLm/Y4wHwQ68D
mhD9q7nQbpuFNldn6sa7Vi7N1/9wzPNu26pmQCeHl9c5T+yJKj3qjZ7FoloOSximnvINKe1bc9PV
sIz9/fn97AecPPIyLJ/wUZ9vL1H4qNnP4+mZeGVH8qjD6DZ1ydu/NFVOE8T5e/L+RmdPSgW/fZ4p
PClRtE3Gal6Z+zj+gdboXFZ/1eZRkv0Lc+Q0Bf7zjlNWHa/mlF338dlsSHfBqJqeTceA7Udearr0
bCs/raxAu1Q7hKVz4XX47FmxQSMoUIzLsKWeTZKBkbCO9nyZWXmTuqgtAw78+8/12bf4fik/+0xZ
iOyTLuP50OT4h9QqC7TfKjtY1wFq3cFTq+TzXvnvgkzOzIfpU797x7W6UdGf4FNZ3k0FbZcdFhce
wn+Cec9ucTaBSUZQxH2FGWZVSBl7RPSTdBd0+g+C1s+4/SzynKHCGG9J+AELlS2w/FPbuIpI9FcM
/wpFqk75BlxjXrN9SN3hS1akk2k775PkGmLWbyQrOZNC1rEPoStEzW1Ajejvv830T549bx8MGvXj
99RLYJWjkt8mc0lO5m0CSpqpFzzx6idP9Ye7nD0ByFGCqvf4qlw/f+gK6WdplsvBVWZ5qXxrzeRq
BIraIzSSZNokLOlBoes7izqvjyVYl9ELN1rBHj7oHs0RgEVZV8s2vHGVYTWo8BAZ2U2H+pyW2DOt
vAKNdRUoP/7+Rf0TNHVm+p09UbDPyyViDN6qAGW6GLfZA/unNSBI5zFfX5rhLt7t7OGqSUV3QNBO
Nlq78HbFwV4wj67VBSG6C6/nJxPAhx/nbJJr9RBVjmnKGcZ+XvmPw8VAzCdL/Yc7nC1HTTWUHrLa
3qq74k3ZhKt6062kq/iquvDWf7bwfbjTmYU5RL2aFj53ch+wrt11vgKRs5QepCXOkCUyR6tLUeJP
1iLuiJqIY2q8K+dQlKxOpuAnd9S0R5n8ZBQ7VkjXLnOcNX9/AtXpLfnnu/p2q3MYioFsfNaHzGny
lfTcHbOXdBW8aOHc+I5uWbSuFmDy59U9KuHz4Um2V+r39Fa6GLf7fMY4/RdntqNM0lSp1jwuUA3P
dekuzX+6xqVUxc/2nubE7mkbskpu2zlcxG/zsB7ZVSEIkzM3mmyqNFxaIMXJF0gM9Fd11L7gtjPB
SP39e9anx/Hse/5w77M5sfRUH4FkfkcZSLWLkgNbMs+UZ452PebPZYLZ3MsbpwgXnu8vTEXZDXhk
isLeZ60M99PvHLeEbF7rgbJqrG6Za+lD4IE6QTd6lPNlIz/gQpsBk8LziND0rRVaBJYMxCXAFy8s
lBDgBvURwkY1041RnOmbJrnK3HoJ1d2+MMmRahXYYmDN0aXiRiZxz4Zz31WHWaSM879/HZ/83h++
jbO5u4H80iN7ncC3j+bmNcyBQXvz91t89tp+uMfZ3GqAlY21aVs9mNVVn8VbYyDdMPxtIhqW+M6z
MSCEFxRIrLlffRU6hSi7lfV4I2NJXPhXLn3cqf+d4eDrjitpGT++vh7Uq0G6TxeIlFkzQJV7VA/q
ajVhTS6Hwz//DgiWqBBaYtOeZwWH4NnkOGd9IT3BRTwMJtS5sgEeus+tRVBtww0iIruL6Zefft7T
bc/DQU6lar023TZ4dNf9F/WXmS7jVbJu57IFwe1MKmb+i7PQfv79e/7EIiDY9vZpxfr37mu2U8uw
SnjxV6iDLnQp38eDs/AHwOIFq9AwlGvwaJcS+T5Z6bgpcB6oBxDZOSenysIQhIejesC63U1qHTNN
Wf79Y316BxO1hSnUqdvnG2tEtWA2ghtkZRVw+3pzE6Xhv98BR9Nn09O7e5xNTyHcvgPIYjYlppEv
C9NaFJE1S1FLTHRjrjvR0kZQvpa/ZSCFfKv/1ZZEpMaxPzhQbuCZZF+xKizC1+F91Up3EmKQRv7g
+S9W5Byg79r3UAvHBVI44+8Y6H/c3inSz6CyF2S04TH/VbnBtWfLN/mQQ3gazuBXmtu5udK1bh8T
nZmT0f6L/+6nGz+DiCNPMLi2ESi2Emk3Zu1cL73NmEbkE6SrMa02nvlNKdUltwan3B+SxPYXVh6g
YwvD02IMkniBYiSnX2uds7RHFBDhCtJT7UsRQhZvA2bVfrZeTEpYzJcgzYIs3+qwQgyWv+t8uH3U
HD5OCQ0/kBHBdzlHc4GEDblEcfRJLvVZVH4LDWtGEOZO98Ite6J5W7ZLEDFHw1V+Vwj85dqIomwN
KrnrN5pJPhBqLLNKC59byb6F0GyLgts2diK04hMjXLqu8dRHGYlc+qQBaiIbrs895v6ggvYsqb8N
KNnPCy16Ucq92ikztVWPfeVnS/QSn5sg1FCHjtSv/dj/lpGoXPpqa85IgvGJANpbEA+PWuVdG0G9
Sx3prjNUdc4UOgvsHxZMwrnVzhwYZGv7Xm07wkrctGxurFK5sRJjWUFpF5FwY4Xdxun7bYGQBvLk
5IxCwzbxbwx2kSx9mMDkRN7o5JiGfvHNTZLv5Bjte1PbqrF629s30BS8GEM+r2wVXbX2i026yYBj
vVGQrkXyIhzAKLfpmljXxjXMIylMi6ysllIUo9x3H1buSxyRkNR+9+x+IXtQmbrOLJGV1ZA9ehVE
TAZhHcMi6zifImzDdQX9WFTtnQhlpxB5U/YFTbW0gnbd9MGyU8ddjNt9TP0DUehFqdv8/ARxYVpH
NWrfd+gr2uSEaMXOzB60BP1tP97oIypUlgftA0pATrbLh2CLsN3CZothjN68i4OtROKhP7pHt3tK
eMPy8c6T3d0oH3x9nAcKCvH62g6vB1JeTDjWuvprH0MG0MPZi1hODvJ7Iupt5zX8JRUcYcZo72oP
VcttGfEp0gxF9GCRmSQDhrJ5qHWCZ8Y3LXtC2HEtR+VtXwSrOoxRjHN31YB+EFAJwD47NSuQfI5Q
PM5kZaaZJblx/nOgorOZm/0GUMqiIuulJkOmTb/Ah7LMjXhuAuc3JOOmbMiPCyDec+0p6d+4kewI
4axxliSwpSj5D9AYRIwQrjMNsJYk71n+0ZK+E54hnl0QpTKeckmepd1VSCA3l6uXwSFB0JKP4Nnm
KqFhkn/6LlnpCkLS3mPlSYsBMSBD35bej5r8SgNtyWgMMJ4MMovlpyk+JdfFrEQXAEWs2u+uMn2T
N988pNhjFshAhuI5QZwEvi38a09+Rsy75d1Rq2oFmnNRdGvV/wIRZdHfyUGw7TvCFtgZM6nayxVh
Nr+eIXn2PfKstSy3V2FTzVU734KGgDkODsIG7mbpSvKNVR15TFV8R2Y9zM1IW2jIjVV+PuucjZ6Y
L5GWQ0d4REpprhDiNyJthV7ohWn/M182adCnleXMDLNLkJU+7uGVe4i+BZtiHax9FCvwzobLeO2v
/77KXFrHpv53yzMKFWpvj6wxsL8Y9lPUuReM7E/NDgtRIFDfAMPPQY1pmOmNEugeUjMkRpANnby4
0QVb7tMPwUI/cVGSJCCc8+8/xBiqVZgB2ZyI22LlS6+0F36Vz7ZkXPd0i7P9ZttKUtrl3CLe1tt8
qyyag78yv3hLX5lRyLNmBYPkAj82iTzJyrtv5uG2ebrkLrj0Sc98eAADZLXU+TcsGX6tJr3Ssnzx
9yfiU6vDAUYOSh/79Ny/W4xa4wcBz183hOt6rDd5Z83DfJjb5qs81/8DdaDr/Fd6X5e/ftWHb/n/
D4qRk+Tofy3/A3V4+Cv9z//9P6r6P/+jHj7o/0xn/tH/Mc1/IeWC/TqRFCgQ+/9bKBKg4L8mugTk
IPHAQy/AY/BHKRLNIGS2LA19ERv//JtMpGL/a3r7lMlrD3jaUq3/jvQP7AwfbFOwmVwdlRlSWCDH
14jrnM0bkK2nShcZvwoNtfVJORtNVHWR+6OzViZZ7Q7leoBApbMWvbItKa+9aplqr71xHP3p/exc
cSkx+LNzFedbANn2QohHi8KO44Kk/RaBaVEIgWkhNX3WFnoja/RrI4uEicNq4+mkdJ+KOHfeVwMd
ezaL8AQ42pOXx8mevB5vjg629lQMqbzsOh+XnVnoT6oFCUJad9ceTN8K0oCZVYYrku2GFyMv5mmt
OE8tyXuGEyJfOJOtUV/E7ujuhoFMWXFk5o67Q6uP1f1Uj1xFu2pbtqQDmCbSUaHQLDVQGfYk+N4L
NXniNspO1H2zuZYyV/6eTzCZIdTTfTgib436eLb33d5CfTxHVP1jh6iKwgzKbA83LsQV4jDfOF4X
7UVf3Pdk7/l9uMSX2K56bbSPIUJsKy937aM/HY2oRpMoZ2AjKGvo96pHRy6kmzrOonUkoRXfw6B5
bKfClSIKqxhmRp7CQAusd0p9TmDTzQvPWSPyiOZ6PR69XAJBmwUVpFbMf2Vfwnng5WRN5dVDkSTI
Ffuy0d5FUYhnwZ8jqFXdNXJc3/E5WtSnoLAXbaKY3hXoaUJvK6pQZ3h3fztJXCg22o1WZtkWUeus
wMhohl1nR+8L0ZarVv+uQ7S1eg5TofjNbe04hC1xxS6+xg70711XImFfx4QqddO/76uBpPCu6heh
2oFgj2ptpyhqc5VbXbuxlSI4Gn0InYI9Znes3trcgFn4KYJVd9b1DuznaSEvMpXExbCryDufjqBQ
/nMEfjh4bTsdEaJSESf1QcrF+K4UKzXQSnUbHBNTvUtbY+0ljkfGPSkxLbgHzKvOv7d60FNj2RYb
r5ftu7xqQflKSfgT9YJlXfjJS+0OysLXpeBg1Kq797RIBx86uKus0eGDZEXFjpVluCsccrPzWM2O
/uBnR/DC2XGYCoI7BtSaJR7eqaO0B5Zc0S35tTGzi/yH1fSHwo1f1DDpyBh1CulqqqbQnPjzzEKY
UmuyF15PPtBbtUz18rYatwhEIEJr1BrCtpGu7MI0jrxFHWU44bqxfG187Q8r5TuZQv6GjVWwzHwJ
HvhWCu21If2AoqM/RJarHZPemduhFY+P8EHHMzByHnB5GxYVeEEmaKcRDTfOaPSvRUp2eO8E71u8
3p5lk6q2S3rXTR+zVdLVYR1bXnCbuZk6g1Iq+RF03qYPm/7JqMqjlRbraJpHRNFPk4kxzSOiCr6Q
yeRU5we8dkf85mwSw30NezKkS7q1YLkZnz1X3puVav70YYbRRyN4SmynW5IQFu4zcFaHYCKZFUPb
dNyHepI9vVsMb14dsB+0084SOnQTrkrikwZMQCYJkqo8rT7vDDpLSYLGN30b30IQbwMnAr6sOkFO
IqGZXaGlTl0cntfPh76r/+Pw/NxqGKO5VPf6chI4fmgK764whv46CYLwIevmblIlaH2TJhZPP7Mo
EFvQmcOSaJ9CJiCaJhoXcPzTEHs6AyJoCJ6mcafT3s44tRvqCB5XnHH5HkVaHgr4G+4Hu4xmVZt1
t4FaQkht+iHA1zr/5kXtlddr3mPiSMFWt11s0tLOv7W7OvCib1WSVas6yOA0j6PqEf7HbQJSoRvr
+94b0xvJrI07xCMO3mA1z4Nh+JuRXM+lYtXNc9oWySwpKx86gcqDqMpS5kqpJDOnHPyX1q2GeQLC
d9+m9nCfRAW+CNoruweBBGP4toDn9WmE9Vu0N05orYY6VMGoRv6LUl93eNee3QHS+rYp9aVo9lp9
W4d58ODBP7Gr9ZFMvM4jKqJeSnQh//bMtpnQMsx4k0Q3Fg6P4senbww1uzJlM/gZKpEGhJ+lK0QM
7EUnOxh5ZxWbIXe1u2a0Wcqz4UXGjwPpQF3tRyDnd74nPQE7UVdKl4WLIUb4tNTkaA/Q68+RaJPs
5CZK0T48axdj+8aEGVyMO3WHZnFTarjUPrucaANCvkaP+9YydJBxTdPt4YQx9lFph8sEJ+xzbYbX
1vRyG65xUyAn/iSGqlBwvQ5tR/Xd0MyKrZ+ZBLdJDt7adIdsCaTMX5TktkN4LIHmRezXbrotr+Sq
C/UQfl2O5Bh1kJkHQcfr0cfe83ES0HQcaJzxcVxmV8qVWjY6Ph1H3kvD+L5wcmUb4gLZnrWfxkbQ
9iB1y6mmke3rPnE3QTQgVXUacjpXtBlZeq12cb8Rp4pO0X5+WuLId1KkdvDpRCt3jIcvLJ7hHMKH
8tkcSJUNarv77uX1YYw8/Ckh9FhBIJHwkwSoIhpOeacEaGtIRopsVB9eq76sPrzVRsfTHoKgeFDb
JLxWptrUJ2oqK9Vp5P/VeeN0h7ernO7ncQdRe+s73W/qO9Xe/jMjja1tlAfwbyqEiWwiRlD7qNki
sXTvINrE0amIRIcX63NTARpx6jgb7Peuu/n7OiIQuKf4ns7eCeibDkE4sUUHYaGzFzlvhszi6bV/
Sl6swN9gKIW6FFsKJGviRpWQBmEzEkWbzsilL3lgZvfB8K1NrJ1bhd7BBEFGKse/q7krY0+Enfva
6wQQ2ThoRcnMVMZYqHtNj6EoyGV1T24AxKhTmzgSbafeLHel9WmcOOqCDiLjMdh3loP1qqv9qi7K
6joavT+F6MgaBy6MtzYxZGR6RoGBDrx9vYEzjfOUqVFcRowWAx3krC64d0Qo5ew7JmmZPeAU15s2
lh8ny94nGwfGRsIGoXxfj6UNw1gYHqrIBcU9zZqYXT8aOG9uMS8D9NT/3W7TXr21tyOCySgFDmJ8
bwXOu/GiXfMssILfgtK5I68EBC4TqLJ332aG16OpTR4rWDACAHmOX8kMnCYO0S0K8UaLIzEQC2RK
3dG5omh8vbiNHMm8AI6+gJVEvy/g7ZqlrZNCyc/GA/SKvPZlnLiiKqd2fFtDQiZqpFQY95rr5bOg
T7IdJH9jHc9tdzB2cVFX153a5fM6iJIfBT9R6Jr9S8JWZHkaMQVUjKuqtc2tpWmQQCkmD96pnmsX
LC7zYyR8elPI2ZtwfUil2yRfnkFDPKMNJLknuGKkMPdXQaDsm7fCrAK+RVGva53ZNCdFpQ6qq1NT
kfJ6xQEMTWNg6EcpiPRjVMWzUPOrgz40OiIiFKI9CJEDdwZFn591iN4esbWaANGybhzIUbIxsOIj
qi6QO6jJc9EHkEZlRnVd9U11rU1HU3umm8PmdSz8X9G13kS7Vm/Vh1HNIBmzgl3Z5dqDhiD2zdRX
QBB96qummq53X7IsHiB6kwpclVCiiaMQP9jrEYR/f45Ovacjr7PCXaRW5QUPrf3RIcdvQy69jtwE
yFmTqUw7e8NqE+EBEkXcH9GQkjlkwS3WjAV7FpmNC3nkCZSOVFEdI0sIMY0FercT/9jUfTYwtH3L
mr8OF4P6aZAYeRouLimq4pJ2blzHcNevgrAejhD4kI1Vu3FzzHeiZey04RiJZisPEU0BBz2LeQWB
W09niH78WChEkjW9HpVgOL52/7mKwr56VpbEqjJvmZd2U7OHbMq9EmYFmjrToSgqKXZ3ibcUFbnT
S0jz3gafhg1Tjy/bzk6Kl0GecznR9HroNgETqwXXnVvF2aFK4Y7PsWJmFt6Ig2gTBaloQT8Th3Zn
7XMZbVbTr1GwOY0RR75T/7mCqDq54VxgEyXl4KNByttpW7apmxOFOP5AfYJdvdsO+UhcxOEA+Diq
07HSl1burEp/kA6xXdzkUt9uRe21yVLccVamzQAznE1497U+jRb9YRSQ42GV2yG1pYOW+Ea7Hpzs
3WVEhxgboDO+qDOAvW5ehvMwG6WvhpreZaD5vBkesqG2+OtpNxMa66Vzc/L36lS+l32wpWkmuYci
l8OtGqTF1jZ97RBhNS2VLizvtSRFQ7HyvZfpin5kkRFdQvnnRXe25pdroALQunUFsriwDBc9AkFB
m8CRIVndlRLD8ihGxKXZHeMwRNxHzFfT/NTrjby3xKRFBD2fGZoHvfRbz2lgpjYxzH8tzMadVt06
fUYyUe/f6wWcoWSDq/CY2tVKtL2NqHvkLZTevSsmB4Ix+ulKdd1gUU1V0QZ1SbIqHIx/S7gcvLd6
ylb9VgwUbZIThhN5ZXUrOk7XSoTnIiWnlHSv+konhk32fXpsvB6HyHRkqai+5AbclAjSLM/axQjR
OZ0php5OMqYzy+nMt8uKEaJdDFOD/vWyouns9I+XrZyLuSP6FOBiXvWydPvzf/3Pab5Dup7tF/t/
HlBURz4+7Z4zhmh61NL3qIqQ50BgeiaVNkmTWdMvxBpxWkvs1umP9otoCNKcoWJNGRKtWEQgIV7H
izZx5hiM/bH9wYM0XXVapV6v9fH6rzcNQuu3xQQW9Ul1m0xFa935sl7cvFp+k/nHFvzU4tlJdJOH
cJIQoGcWuo3q2Lh3QLkukMaBKt91jPt0NMOdWcAJJnp7pTfupxN0l8dANOFx5QR0YOMKRTBhoUqQ
jS1YIbKNqHpJ0cAOq2QbebJfSUX60ys876de4XkXvfI0+OxcJZLThyzpku2Y97/dQU1ufBmuTFHA
S/xzzCNlK2qis7Hjdhuq5e9EqdKbWFYhioOtgU8CjKCBytJbtJNVE7aEXQd1MK6LQW52VgV4xSAH
9GXSDixdX3seR9gUvSJbu33jL5hb/Pu20Px7JeqXjldL16KpD/oMIyuH+9MImeKaTl06dZOufClo
54aCrFgBsPDamo5yw/Mg+BtBlL119JGjHwppnIthp3ZxkaYmzfDUga8QFSpZwtgIXH3ctWWBdyPC
Jg/zDOCd+aMerP55aLN0BTXcsDbzfHiGsfbabOzuLvIv5QdYH8H0KBiioQXcTjdggyEKZ575wJoO
mQoZjNT3vsTTT9S9h2nV1HvjgJ12SyYpxLlWrf/WWt/ZjaHcwi8BxCaykm4uqqJo8y9mOhZ3oqIG
PDe6ZaErPo33SaA+eKFxK2qNm7b3beD+juICpEEr5Ud8q3+8VvC9LrOuk3bCh/Xqq4ptxwdgRSrr
aZwmvFhOAwWnYyyk+EoYYQlQu3WUxzLsxFha2ceqMzgJIIJ8RdjLOGhxdi+c+6LIo+TGa8v8KGou
P8EyRkB2+RoNCEvzNJ70DW3eYqBe6WGvLcRRYvb2l2Io993kpxHtSNfpV07t2l9qOz9v1zqZ1TAM
AOApsudesOQU4yMYbvpN0eMA5Wo6BKp1/JsfpzZo36p6qMzsezWgeJi6brmtk+YY9kM0zPrU7w9e
VvYHcZRFabU1ywrwmlwZV2LwVCUTOYQFWruL5dg6OFmQbHLH8a/giUwOVjiaSwvWvHtMI2dWBkHy
zUr6XdTkiAWXoJusFoU9awDMlZK1pOITPODET/FwwdKqs3VbFKNs2zOYl9Ob1AIjY43rJiFV22/V
KPilpkG9SAcfNM1kaJ0KE7aJvT0Vp7Y2zWdossKmqDrK0mF1r++y1tymbrlJ1F570kKfoHmuG1sj
ljRE7e29qzr5XRMP3V1Yg36p4KjMrWvLGqM9/0q0F0eisMeSVPGwrXdZFSto8dBbOi0RIvKW169b
OgJPX+K8ctenTaDYN56qYtMn9oRvY0WTGGFK+dI12npbIaG0OxVjmw+7JE42SVKrG+QLkPs69b7W
LZ+AlemOWyOEhX80u0WTJsVBm2qiqWbV2cl1fxA15pg/7YB7ApLlZLLQ39rEEGI4L0ozVOsOH2/5
PdTkFAqDHv2mFHrTOB+8r4mWkrpmBsMOVer0SUFcU7RnrpttBz8M0c/0/K9aVuGLQs3tWoeY/VbR
6wdzagdRQ7TS6d11KlkpQaTBHzuogHtlQCK7gxRXy4KHOlsJx5NeKaIi/Ee6b/tTj6hAvYqrtn03
zAtWRej4F2CYiEyfWQvKNDciUEYiNpYDKm0fX6le60BvpQhFJj7vi6XL9l4UElqiq2KISaZ4a9P9
GsCciiP8dUwak9rMm2e8jRBjz6pivCGDTI4TPpI15flKI0yrrYNjdCpg/ZmTN9AfT01mUMmzoVDT
TaFm+uswHzDhypRhKRVtWhcpC6NwihXkFv0c+aFkq4DI/FKYkrw0tbxYiWo+6iVssEAlRRVed+KB
WV5DecHghtyya3QdkcilFvlj9sUzXk8ULYnZwv4SWjeeE/wIZTKXEhOnc6P37kyEwIbJ/jxrk6e2
6OO4U5tkELl+jbWdnddo9rAzuokCWfK+NlESPVZAZ2D29llSBs+FRE1uF7ERyV/l0dvKSmP+/Dg0
slh9yNl0D0bRtoug77u1Xfqkq2Wtf7SnopBx58qgPv0g9o+mUaD3JXpFvbP7I7a+vpVKFUIk0ea0
hn9Ef7Wea/6QLt+dV0iqtY5tcAAFzB/X2li/jJYjP4YmZpqe4LgR1TLv9DW8TulSVCs1Dpaa3bnr
18GxC7tG3JY7UfWk4tky/Oba9Erl0Y+qua0Zvxq3IZhoaMY9/GvBITeVZ7GKiSZic6DtkwBGA8fa
e5F+pw8ZcU5hjysJTOa5gkfwZKifrHLRqxZ4/87MdclFXLNXAvvKGdHCW9ST8ksR6Fu/R8sSNQki
gkO106bCS/KKgCFHYxZlzHbO4tQkjsQwMUJURSHXVrVzXQVW1igE0e019lp1LW2ZZUHwbGakmAUw
+x6iznMfneHat9rgWXYNsJRuiljJVFWdRF9YppxsRTWr012bKu5dWIZf3cr8FikDHOem219BNpQ8
1H68K+N2eBHtUKz3V6ouf9pu4VO/CiTQvCIc2psApkVVxERFNFR0nMKmp7Zmwj2NMMJUsnZwZT9b
sfih0zNVT4XzVnVlI5kZhR4gzckQj60vXOLTYVmo4WFERicvSOp0wgJmLsQINcThDz27sJnXdcVX
9o0gS6Gt37X4lx/yxuVlD4qveoQQASQMNVIOcv61UPVDwMp+b+u+83r6OA07Oz1ppIVox1TSl0YQ
7oPChjZkgkSIAtQY2k+JpaHcQRuWgHJdjQq/A7UhtaBWHLESbVSWr63mIehdxEfxQbE5INi46AMw
6G1IAEu0Af4Mr1XrwWmyD8NS4znq2PnM/FxybvXhbsS5h6C3k0qLSNXgIwJqdi87hTt1FhP2wW3N
C6K3ijH5x97vJ1UcVkCkJi4HwzTYVX5cIcCipwV6gvlL7urtxC5j7uQ2SMuZFiiUr8emaxi71soh
W/NNfW6IrtcBouu1KI18HXZBPCP4WazbJI1fwwn5VLV5Npdiy+VmZg5bRBUvxYbMbLM/vWGbZLcO
r6rALwg8gzhqquahtJpge2o/QSG6f3eK8QITcRrmyN3DxNiSqSkJ0lHwEEF0Bf3E+KwqMe9UkEh4
OMrh2enGHsQtQrKR070Ok0arPSQ9StHC4MG6kFcuIhmv8THRdrKEzrztp8Fn5tRZ9XRl1ikS9SZ3
/emiat/uay20r+GyPoq4ZBJ0t4oUofZeGsVSD+N670iRs5e8wV9KUpjAr1Meg4owTSMcxKlXe3cu
a+lMyeviWjewfTtVvmLVHp61CsIdkhKJ+kxVMUwFyrTPFYRiMxdoNf7A5Ob0LHtD8tCirH31+jBr
Zk4OQMIeVwwRRT09+D6Q8qbL5KtT+2msuObrSyMZ2ev1wmwI5tXol3M2qdEdnmhl0VcGbPSOEd6J
Qk2ClzHRh52oQZhl37jRs6iIc3wEq7da7SDXMZ3z2XX6NLpE8m2cqfARPwNMiG6oA8hIm5zQZ7uW
qI+qxPWz/AUMdnKFF9o/xLrjHfpqgB2XzcfCqIy0WojGz7pFR50bX6tKz3dio1k71w2cHXeiEpUQ
Gquu7a9FVeob5SC7/d3rJjeK5F9FZnn7trSNzaAYcE71vdEtQqfxFhq8XouuHMxNETZPAVsfGL98
ADzj6FwbeqdYeMu1J7ICwivRZk7+gXCQiBO5xVrUxkFvJqwd2KauzZkBIZzUoXBw9FvbH5fin0pU
PA9yZPpLsVt2s8a/JZA9NzOvuxcjSj0mDJfG2VZUId63r7rJ0SOqKDLqsyIKunWsj+k+1/tFjbV0
hOwNH3lR41VXfBl6z0aq577dIHohuipJfnFyW98Mjkfap+f5m2xISRXue+XOt6p2MeLcufMiNNf6
6Sic2jLX/j+UfdmSnDjX7RMRwSxxm/M81ewbwmWXGQUCJIR4+n+hdLvc7u90x7kh2JKgqrISIe29
BvdomWU7KZwI78gMpfQyvQSpi7LJdOgaVAlNOzZ9FxMBmL9EHRvGbmFBLqPVv5mpo6uTcdVzi60d
WCns4TgUbtMqvgqw4o8GsibcqtimURujkIYp3RwsFl+LgnRHE32OMJA3c9Wve5gRWTJomI8A2fM5
L5rJznW69Cji7380m5D0bnpEqsoEn1OmmR9NXyy/f06W5qzxj31H2/A0vawgNVocPFRcd9g3AgyT
B+oIjymAZWg5IN+XZvhQg/xZpn4/g8Jb/bVh4hKVfvwjFO99paGHZTl8WQNB+L0TzpcqjKq3pAgh
UoR89w6ePnCbtzxy1G5OjiBgk2MWdPW2coorhbbbuEinNtNR0YcwxRqwB88TG/AhyWHUBZ2Yz9Tc
UJVwjuqP+BZcaZL6336dlEl+b8n/Opm6hEPOVtoXe1hU06OVdhJ25y1Si9ACa7EVQWPkAMG5gKcE
X1Uwzb1meRDsuD1ks1QKu5x3fgDpL7uIIOmJxQFmn/aa63NpUWh7jsHhc/4j+DRWWO+x+X3q6zE6
pdaSOIBZqqwoHzH+1Yl9+S6zkIHZilx/4EfdjoBrvGxalBAI6yBRhxE1SAML0bbFkUlJTmHswx2v
Ie7WojVeuiDl7Tl2rnsoVYUwmEH4eWgbe628Mt1+NsmwUGtIR2fjs9N2co3yzhLJt/Tkohp5GVBl
vVCo/2FLNZJ1T3wrntUU5N60Ce256fangdmQ5th5JChkNhBOy8po5vVetM7Ldtw5rKoOZSHABXZa
fHlgQDvvgpi8QIbu2zAG1QeHzBuJAOObjYneWE07vBcWsBSu7GK40PjAf/V1+1BD5TVy3fBadrR5
qHMJ5VtZwEt+6vQyQc6xFa1Mp2lKHDjHCCQktya07FLtgwReFUwV0GkbVflU5l55HBteLXgAPO6q
AaNomTEU/9IStUPbD1ExNKem0RyKqft+Bj/kesYrlBo/x5gQ0224pv5g7Yo4deEl5LfZLs3yVxhN
Ree4YdG5n84aN7OgqcchhDqFqqiHTdwm8GRhI5kXcYZphQ761XVROBnIC+/deJ8M0P6tkOKBnU8+
Po+VDZpF4OY3c0isJxk38cVC0vkmgmrYO7r98tnvgRC2VHyA0dB0jWt3X+nEqi9g66GHdQkKqlYJ
/yoCBs+t0K0PmbLJyXG0muObwr79jxE8AV1Ncf/Vw/bsliD/6WGT8WSiPIA0wK9o6sNKAyXnaWQN
1dnPaOrToLd/MCRx92UtoSwEzNz9eWtKJP0HZELvy3UDPAaXbB/7AOzFnJ20cKxnKA/N23bsH2Or
62/wWtqWZQ11xSoYDo1XOjM1jcpB3VjnTcqXphfCnR0U8jjQxRxAEHNrty7LiwO+mnm6zaGHIeK6
jcEpMyG0kNhaJAV82ArqHYbRvUlGwGisdFYu+xCVPkfR7mYOKJed4K8Ipcu4OwcGVNF2qAenmUDy
flr83RtLHdTr3kUlLU5yvMJCC3szt6guHEZygMJa6gyVUdPy2fw5NHUCdjEdJXOGaahNLChicnAj
4G9uu0vkyOFsGoblRwdwmVPHH4RRkNxCIZ6CMgJk35HjYeDg9JPJZHyORaK1uANNymwHd5n+yU5I
u4NEyW/t/uDlx3qs31kCyya8fOZ26UWPJtNS03geZYrfTJTH5NXp4/iel3GRBJ33sql3prNPRLRA
2blcmzDzQrHOMwJh4OluoW6hhOlak8523K16p86R0oQG7AjNoIPto7LSEgcU0Vik73j2rr1TJE++
hxcYd5m3srO6OULB3pthN73uWiv7Tkp4KmIKlg/xmFhrmWq9AUKmv5UjleCLYkheINsCFMiXUln4
j/QpwGsu6/8jB24km+rfqntYTBKbEId6Pr4+YGv9fTfmAdeZOBEvv8BIHNKUjbw4ntXdIG9b7HhX
wK0D9Y6baeOkczDpl3JtQtMxemDo//2qwXI2uo6E9RCE/ayCU9IQwfbHl58nKK1Df8FO3CWyUagI
E090e3OIWdCs6sD+OlpWt68SMsBWkLjd3p4OZogJ/UrgOnP6efFv15j7DLp9+3cIG+QA/ty9EryH
wP4BDhq46H98XhBw7lLFPPXm9hVbsQQMN29aTzjTwZzxtMRrHe5/tzYj+da0ZdOiQjUBOlAH6NbE
gq2SaZRFRo/M9cih6GHoEddQvyChc/7jrAfr994GQ9yfZ///45TbrkQAkTVTpwwACJ6lPhJrZlts
wsTPi707VTFNWPhD/ltoej8Hf14r6p7O/hj8GSZdix9UWvHcHiAVCWfh+kx1sWFTcd8ckK+HeWnk
eWskYNOHcoyqc0i8ue/azXtbwO4OGGVxBU/D3fACm8iU+gX2BZ4H/d0+/F7Esw7/7e8h7C5gIzXk
O+5gSg45SNF0KKvXRGPKtyA3vjZhNZBHqybVtXJRjANy7ASqIXuFzku3SS056X1MYT6Os1DF+qjy
Xj971UcOKeVXVVbV3vPp9M3GrcE0AHmY2t3O9GofVhtp1QIwag/YTuA3MDezWQbS5fQb3EM/eqxp
X11lVDW3rg9OLElhaQKxma0EPHLRDiRASYPHlyyfMLJFk73j4XjLaO09eHbuwcHHSVddkLdfKHm3
BEnf/7gwls7Lv3//4YX8x/ffg4Q61N9CaM3Zrk8NNuY37MvoYda0opA9hwPWIs++Q/1Vl+ahXiUl
LARlvIeed7xP++aaJom/NpFpR2UNovOfMdg0yLwDBgbDcZ9tdZhjjwcvajYnLsR0STx2W68PhlvT
hPxSw1E5aUt9M01VPUCA1oJQowlNh+9GD2ErAfucLiIg5xzAYn8ykTkMMcwryxhZlR6Q32XuTrzN
sSPrWsLne8gB48MiM523tigPAcAIL0MGVAJl+glIOgjN5CSH124fiAkNM85dmM0tzEN8f+TNo5wJ
eLf77R6CA+4swGtpnUdjd/ZR9LofeOG7M+hXl791pNMQcwWZrjCDKx6+Ox5EynjEwY/rE4niVFQ0
YK7/ddaaHhOj0EvpnFLybYA6OSoYGGgN9knY4eWPPIAJP9sg5TMCxHQwLTVeR8fPlAFozw2qbDGk
FGmV7sAAsZ6TPP7iY+4/m0iKc+nX9Im5MbvaJD2j7GQ9uzId9rYNDY42kNYzSEoZVC4hpKeAnLyB
gFPdMFfn1w7/ELgSBA8wtg0emhR85Ijnzd60MQ6/acH0Os55v7diS+6tWvf7qARffPYZm7PPMXQa
bUJs+04pksxu7wyb+yYuRfICVpMwWp2QFQY4Yc78VDbQv4yANNccm70EqeTPcTCCgciklY9YHjj+
2cmCYB7C7HfpTaE52CIJzpXPrxPaFD7DQQZ34b6Ij20fz/4YljdCz+7sOHuM/X3RtenZHKqhLU5U
X0yAbCDSzsgsP9fSHbfVqBj0MqaxJJuKTz6sFE0Y4cu0pyI/YsbJb0NHYCeqyouJeFhAVBR5SBOZ
AytR4hrBr8LyAuPNwecTZZrTOSv69Fi1+nsX90Bih5yaiEMV4ym3xt8i1NzuEayRXWC249/6epCi
Fki9skXCw3EXpLm9M2dCDeP9zLSBh+nNYDgIgL6ELj7soDgY1E6MchuRcFa9nzs+eIpwnoecCGre
W9povR3gFnlwaQw+nqXjk1RQyrZQ6rzVDCLX0BUVT1XQQHJdoW4x9NlHjv3kt6By8HUeBBgA8BX1
+wybjq5tZ6RIWAJ6hzwwSHy8h2n3Iw4Ffa0iyO/73GFPNVhii5iCjPTvE+o/mLvUA6IKm8fJ4ggs
4fuC47cJtQjjtFJNR55SEcM+cXr1Ki4bMATzcmfS14MFpiq37XJnXr2ml2Xdz17bKX/2fl5ret1g
2Eq35tf/db25nbkgdYEwDtrW1fuqGYBrEdBtMbSAT0ZAKAEHx2a4h1SJSWJBVEbBgSXr5tgvqycO
9cx5EoXqycemXQLraFnu2fcz/jLSbNwNpJ4qsgiRKbQhk+NpTJIIw4QA5t2I5jgKp34JAtii6qZc
y0BES5i9hhtwf5p10LvhkxyDm9kIajGmMwrA80OugmDTJXazTkROnuBIe8tAldrAmdrfeEOzs7u6
egsswMYzLHOPvgd53zRyg2VUh/0z68Jnk+X+NZR1MLY1Q0kfO/eh0J1+qRW3FmBMkqNPQUteOCW4
U3kNPdkoxZpO6oQeXZRgj55Q9B0u0bcQD+W77TUfJB3CN48zOYtYPL6AtQZKZAg7loGAhMEiVz6U
eaXhloEkhW2JfklhFXKuKqtfAReanuKW2+tB+uIQKp9sXGuIdhElbOdZ9bAlStl72jT1RocgA0ZZ
nUGOhZMTzwNrGVI9XlygQlECVPIG9YdykWdUPHYtjDsqt1LPmLi8mWSD85oRqwRqQllfyDi+4i9p
v2EBcIQlL/kIJhURWae7BEWbTaPw5/RQBD/rWjfXijfvA6yT35zEtxdd4jS7ogMR0inVzLSzQZB1
C2zbakiI/ZYmsAQsafqo5HnAw70doYu84aBKgynVZfC874tvPpRA0qaQH7qhUE4KJX/KYgg6u4Hl
7UVTJUeaBGxZ2k0CmYzwWUWj/IBGzkrKwF+FED/daOxp5rVXyBurY2/lSbvfE2C3MSEmfAW7Ev7Q
sRzTZeqx96AZVw5vxb6os3JOCk73KPyT+8GEcFHssAYJ0oXpcIijIFszjbFZjlMz6H4aTZd7Yqz2
Rfbbbcxgmgk1JzbE1lwrgmCxghpSbGfuToaVu0qAWnwE4BGSa5ZffXjpmxrT8Rv0i+Gd2Fb21W3G
agNDZrrxrcS9WCnFo9eQ5r1L2rm5BlbyP6Rr10+c+bAZwFdvH3hgZlsOhD4dJx2Qjm5tvBZztsNs
+JCZ1cd08KZVimlv5fgA5OfPps92VCUfTKRiF9SWMuvu9/h/tpmbmJ8w9OUr8wATCDMaLACyTh5l
33QnwejFtXJYnExNcFTfdSgmn+2piUYtA4ES2t2mMw8oA5wMxQATRq5GPi6E/JGdQyMYhq2g1528
chTnUFjiQaTZPikLpLGcvtw0kEVb9lNWC9TpfNa7UXduPE8+uDL5bZjUQFqy6MUriN5wpOkYrEGh
WdPQ9gBx+58HE7JC4/8XBNUC6SMPqqh1csmzHai5yFeaJksFXzw7Ej/bxhAPOmAAzdL0YpXB/0OI
E3mGvy/QKQgjkIN2UVrFw+k49h8AnMar2FjnlfuE+ieKMSvMtXynRroOkXe7NtOLfIyiNWibP6Op
7zOa+sxIMb3Wh7+N/Od1ZmQ33fPXT/h1XVZY7Vq1FazL+xjllFgqlFciqAD1wEzSUJ9MizlogKLW
Vl5CiuDvHV1YYhdgEsWUMri5tdUuLQIA2aeSGx5w+Le38cZE5uB3WbDGRNHOnSCFG28vqJz3EdXr
tHLmI3BL4ABKSKLpLN5lXn7NKgikmSZzZmUo18hktPAa+KsD2a12VbFEn/KoW/psdC/JtGrVrOGL
sLAawE6qAPjNHN5ik4iTZu57izzvY+bQj1G46VPr9Gqlq9jZOXERnHzfS4EYTrotr6GshmwUmEUi
uBHOYDHDK2jRh/VLWKn8EEjkBk04AK+IWSsQq3ao+IseXUj2Oruw5vJklXAARU7KBdukhjKdo4L6
lLTL0ekAGe0sa4ulhFj2DCTYtR7HryAJqpkuerFEZpo+Se7ePBRbv7EeJZShBiMA0KBwU8LBeP0/
RiC7WS9E7LhrEHmc1cgFihouY0fsgaFjz232jHfZd/AE4g/XfZNCdpcSzGJ/E5M2wdaJwwMBVoQX
VdbOLkemZAnMffBqc2uVDgH75ljlzxH47e3dRB1ckhDlq4773Rw+0liCT5BfpNTlvGyxV3ZhHfQK
zGlmUcg1mmVKnMrkkOnhMNhJkyBFkM2E1YEP2kHQtNDK/ZE4/glp5uIdzsIQmwIU9oXypppjUVo8
6j5zFjH+mEuZwTcNam/9MUiZ3gwCUBad9ek+HoJ6U9OaHpFuLFd5C0kA/McgyuChoKwTFnYwzinG
o9fAUrt2a2+b2JZ+LQa8A/gQIWcet8cBbJuZaffjDkJC6YBh08Q1NMNvw+wCFjJimsEsXeFuIvg5
rIDrLCsimBzQ4sXHRwgRhfYtgdzBsgxpehB5055Kp4jnCWiW7w6URxI7/JbZdg0LGvi3hEnk7jrR
Zvhl3ealqNmJhUX4jZXlR2UpOOk0Df+vpW/wB7MAU1XkeD4s0RwIoPugu/099yiGwiGlrPUT0DrR
rfWfqScx8UIuYxf0ERgDZdG8sSzns9AS8tyrxrsOrgNpDbQXY7HstVqkYB3NPT4UW7MRMWHWBb+H
pjesxR4aeNdopOUhdjK1StuB38oWUnsDsh1vHhTDM4PLjeiWB6T50YX8q6dL+mKBfgjLIYdtUfz5
IURn7y27Q/FGcv0lJdWtg2LQQzu1pwDjLxLf01/6Q5PHNfThkHo3O/q6GO2VGmHrZfb7Ji+AAtdw
zFwebMOS+GId1HY1awIP7oNlj5UliOOoVdKq/ZlMJ8pZAC3dH0heJVggwdEKOnaI46RWh2QIJKoS
UOb9o8MMCXmIS8xAEbXDktHhSfjhxSAJDfYQLPfyMDVZIA1cU05KSExQBWk51z5SIpolsafNkG1z
SIBkw3eRgVXpJsEPQptbHlPrFYICsOXNoXY4gqyO+d9BLu7X5VkMzJi5HJ/c/fIwSPwfbdbfRk8n
Z+nHakOyoTp3oBXM6iSsXts2EytKQra22q56TUn4JmNfXbJmzGCRVO9Ns44quoF4AiR+posqjd2f
b4wiU1u8ZNCD9GL2GtU83KNK3M5NCCe0B7DNzvkkCFS18YlADvYxUaLcK8frF6Y9qZIzQHXNoyf0
oopGZwa92JUvBJbgWMkfAB7//fDZZhOhln7dejMz5LPDhECKQg8QdYlFpTq9GFxWXiPjrY5CL16U
0FXMctYckkbX2wLLwh0DcmEPs9xm4+USgmctcyapZAr48siWmuXDrSyjeM5p1T0VAi5bg+PIVzvt
IN2ca++rG081YF5/tLxb6SKGpOUYrGkALOoMHrszWSSQ27NrFGFiIr7JJHvw4L+e/+gBptiaitnQ
oS4Af7urPVXTaprtYsxvV9OHis69z5tI8b/6TBXun9dB/j5d9Kpy7+yByM9CgEqjdGMQmJPnxa7m
KaiIE39XJMSClVXJAXXFN1I+RHayxTI++QGi2jaN6+wNuRAHE8VQnMqo9HY2pG1WLHfJA21Rxc4g
zfKRh3M8/eR76zQw0nIr60bh17cWWAzshgRySUmD9WbjlvqtbpJ9FpXi2NmFtybI5M2Q+Ex+AHLK
Kt/7YXHxVqO4/AIzWL5oqBzPHuF6M3ou33qx9FeFVaZ7KKVkqzLtnL3XOtkR2orlEqCv4sVT5TN0
AOQHUC4rWfjpV11At4OHOr2AGIGZpqnSTdL23pWkBWQztRu8E/UFS2bQDcrKU8fM0BTCgav9VJ9U
E1/BdAAR9PPMd/QAfYN6nNk6CC89pDFbHg2vPdV6RSofucYJiCUcf2FLK3rUpWoO4DVlc1v42aus
c8DV8PXYmDAa26PsEnVrYalyVXXx4E6jotor4UunIUozhUjeIfNppd+qQMkT6gn4KDjISJ8gKciH
E1SaM+Tyf4GttOwXFiSnzqaJVCTbtGW6Rq3A25dwONmhFhStfd5hZrBLa9E5Uj4WIQxh7bZXX0TC
r/C6RGaHW8uiKOp0VuV8r70+eRejA9J5kvlP9ni6Lwys4hsm6udY+N4LF864kaxKlyaMIrhEWRae
tHsv/ixVQY3x3/M+4T/efVCtR4LYBYLfiex/MLwdNYIiHTbWo4oqB9gmz5vrZuzPtmLFrlMwwAE5
uH6EVR5KZy4j3zlwgYnAQ/w5VoPFu9XFCcsCDM949cgbaFPy2gs/hzMbilTm1iX4jbv72OnWwcQm
6WLhzu9E7WqUgNSX5V4g4/vRCmc3yLr4Irren2ciry5+0bqbGvuOTVI7+SUBR3oeWnXyhYGHnWBR
bi7qFSmQBQVOA76bM3eaCXjAskeS5DN3qsenELx6LGCaaJgJpu9XpCFG+kffdB1QLv+l3AjI3J8b
JTBOPChR2IDTQTf6T1EjpG9iH3BC8uihtLsopC74SxnEM0DMijWAYt2e2gpMZHPaSpQjxXS491Tw
JJ6bRlV2qESOms4TFgBJGo5Hg3MxcBhz9gcm5o9QqUBD2UCE/gZkKWgDyb7HArynD8Rxseikvdw7
VkMOogj7ZQfZhydIlSSzaRf0wfgBkhrBd3MRszJcRHK5sj3s+c1FXQGLajul3hMpOZb65dl1efpd
KrWkboenpElgDKkBhgG77ysR4fgaOaKbg8sS3GxdgAReZJDEhUv9BvxDe1vYRXoMABdY+aOydlHq
P6cxEmolQDYHpOiiPfCh+cpio3qswInDu1LpjxjwZuHjCwI8HvAeff6kiihYZlH78yIkwrP7Rdi2
Nr8u0gYp0EKqqy3d7H5RPv2kadt0/0mxa6lHOw5RIgEAaN37EexdAezMnkeRfAUnzDkor8h3I88j
LHaRZexirGW7YUg2/pSDbDy7ngWNju45SMhLzab95hMvgwXEfW3AXJ3wlfcQowbOXUgxrFrkUzY0
yMnU3Hh5fUn84pURFkMeDcz0rnNfIGMYn0yTOZgwYuUKiff88Ee730FDWjLVLit9K6Sn91A2bqFQ
FIE6P519HkxbkfR8U1QHzFC0x77NfqiKCXBcxsHBmTLIJASe1qVVeHD70H0yvVrawaGNHpJJMtuF
xeVLMUYrFOnCB3sg6bVN1UM5kcBqv4s2DivChTW63tKCuvOq5m21Uci/L8xT61BdbSJN5T00vSyE
iq+j1wEXP4JpazYAqL9CGidEE0Ird2Dl6ZBbXH/3NLEOXaTJ0SxwU2eVEbs53te8Lg3FiOy82y+Q
nMZyBoaES2XnUE/rUqCrsVTDLjNZgK2eHmCOyx6CMf+9fcSub6gC9jCNDySL3nwXOvdA+DMBjm0h
06VvfqOM8S2W/nShvN7ehGOAfwCD8jUTgh5FkdZPlkiWZp+pK8m3DPnhOTx15IMeUr6G22y+MoXC
uGDejBV+dCjwkb1U+YXbjn4G+uzxDoIB1stbjJ5lr7A2hj14LK0j7QW2l7loXgNRXJIp19nnfAd5
5eBNFUMOoHiUnZs4i7eR1XXrLIn8W1mV7owCq/JduCu/6H5U4Dq8VfUNyeAaJMK/Tizoy/+95feu
CuiFfPb7mKoR5M0Guc+UHIB9mWpEBOnW6etUdSgZuRnMGUxvD5pkU+t3CvV7jb16jH/nHFQCcSoz
UhxkUGfQXuvIm2TtsiuF843VEjYeTjFeSyySAAQMKSzSVPTERP9oRrQsw4Y1K58EL5u1pFW2dUrZ
3OSUfDMjCHQHeNDrI8ecthCT3kg7HZQNMo2dMmdBnVRjXx/maCQhbEskyZ/YkJ08t2wu5uVTI8IF
/GK+xlPfZyS85Lfo13VxjC/iv7/9I5v88/0/wW1Q+XFQqPunTo8XWJ2V2IN+HKNdazlKbjMGTFIU
TV52dR7uDTHCnCUyxgbIB8dpAdV2C1iyPl7JCpI0IKeAh4/cxL7xB4rquf1YEDjOh5iq1toX+SqM
K2SFJ2ixARnnk1KRqKGd04CwlkFwZx9iZn0mfvRc0cI9mwhi8DOvyh+LDFkbJ6ziHebtdpHAO+IN
jOvvBEC5K48661SM/TBjYJiddGQ1yEEM11T0Hch/8nsApdq3Fpk1YBd6/ZJ7MptnbXmBJj88dHKw
0DNK61MbkXgDb4Vu22J3yrCHXGrZ9A+Da4+HMpNfnNHtH3RTuXC5hc1dGKGqwPGu+x6FHVyngDYq
nNzaNLF41y104JjPOD6PxFsoJ2q/OnjaK5eTF1/78Rp04GodNlxe05AfS0B530oGZfEJYGgLqEtp
VacXkjdXZaX5dhiycB9X4KKYA16fQCjWDeTWJp7QxKvqfygX71tUaLImek3rGEKbnt3uKdHijJIY
XqUy00svGJpVW8T+ucXsNFdxQ1dUAVEwA2sbikKyIDca22cPMLivDgAzs5pDuTomnGPDo1e1TV/S
oOrfKYULdqMg5J+PMl+Hre3MMQOolyiEe03rp/23BHT4NmlUOpPeY1/50Y+gt67YFG8EqvMLTcBY
0IU7F8IRM8VSui58Ee3roRs2IbV28VhXS0eDxV52/cwGuvplrOSw6oGLg12ZxA68EmeXA7/XAXT4
Lgt1oSi2fqDkhJwNieZJnNIV5ILErgQsxrD9MOAvWmAFd3LQFsoDvKHzqzk0je3srQIQvqmpsKx2
njEaLHlQO0dFNPgHir8OlF+asOKPAN4+whm7PENEyX6qLee5ThxycnPeHXXQXkAEAKSf5Tm2cB+5
LauDnSW3CLzubUJY5oOIXfsHCwnoCP5GIXtTIbLGXNrtyoSWDs+UY3sYur06yRAuzYlVVW++lWeL
1pbp3o3kETBNCvwzFK4MgyaNcNZAs6ngabJmWv1sN50FkphI10xDTAwlrC8WqWG+GesnVEaqc1Pm
T1iddCc95HiSRuXslOr6Z5tipgY0nK2RJPmO9666Mtp7x2Egm6D0U1hTw9wb8A1A0KdOW8fq2g+E
7PhYvKPGiBEKCgnbKINm1j3OoIg702BNzuKh6pccmeVnLGPkEtB7vNamMPTCaG5HjtxW0GdeZREU
x5XoLIgdhV61v58SX2KbhBUXnauptUjwgqKuBYfsE1dptKs6fWl0HpwpE2vsPpd+5H2v1eTtnYt3
5Qf9ZRSMz92atnDkfhtbPIc5djpa5t0P5T8oStRTV6TRoYlHcIebErSKQoJEkmNKh4RfvLFVxmYc
j/OFWZJfqumM+M6FYdLfmybT2dcdWyvlJTAMxwiAm9jJctr3AiXhuiPBY1vY/VZ1YTs3IcmSEZm3
4mtuVeEjtIXVjcHLoZwiXoOxmSW9XA72YB3G6QA02c+zEtbb6z4Nv342fQ77HBuBUYzSBn76rytJ
2O2B4v3RxJzuhqbLt1TGESihA9tkvpMcVZZ167T1ihNKiXrlca85j7Qly4hB2kOp5BLhzbypWc32
0CMWuxSP/wbO4vTgQSl15cIh5Dw0ol7GwH3c5FhAetpX9iMvr20bAHVAR3aFrnW+6f223eZJJM46
kxnyXmX75sbV0W7wpBclsAVO1X3JW+nNgdRjFw9l1w2AVPam57KYN7ULuh2yqFsnxN1UYE2vDNXM
KfGcryE2Fq7dhh+UswcHa4h5h6zgRcF3DOIi/IcPUlmKufAt6fEbqrSoL0GVyU2rxYniUVoXLlXr
IQBWxiYUuYUwdV/soHt3Q7hXVeERKE0ILOBhvoSoPb+R1OPzpne6G+Re5KopRX2gQ7uPctQE48Tq
LmAYTSYhqAQ09TCHrUX5YafYZsEsunyCz0G1Ar2w3o+jFxxd4EgWaaScV1/pI3IgFIXKyMGUvers
sPmapcG4VNRudkhTklvVqQ9wKzBRomqPHXEXXlkn872XJVCZY70+sWjavgTBe+7wBLQMoTfwyYAz
cIIlEgS6rlJXybcIMLmZUzF908xXQJi39qqtevmC9AQKJBiRTQtn2tTs6qquBg6g29gkKbdkjMKt
M+b1Af/LYq1tEZ4jv4kW8P+CWtGQRxvtZvpQccDxhyyKHwPf7y6kHXYFmKnKUzOvQbk3GUR5zCCj
uEYFWSwNuCvBZ7kIVdZsDfRLQtgcSBEKA8kA0K9O0pmEpukjvD6qmx3XSJmKYB+0PdxU/F5tpXSS
5Uid6g1EjA9UXYZLE4HaUXvp92yac4MimvHe4vPMRR4WBifhts96vR5gYnRLXAXDklp238KohZin
dD4slCwaOyNPje2PS8cp3qhuYX1TedGFTQcQ7NXMzfFFjUPLtWZIBDmLsSV8mcZtdDED4Tc4Wcr4
EXzF/2qDsBf4LQEmlukuZlgZDOGF3u99v1n5f7Sd13LjyNKtnwgR8OaWVqJEuTbq7htEj4P3Hk9/
PiQ1goZ7Zv/zxznnBoHKzCpQFAmiMnOtZWvHgK6GfphfJyUI925R5mclIAEIPpDn595I773YQ/LJ
8M6Rwf46bD7NBuqb+qxDWOuBcq/9k+O52rkEoLKd4dem9QRSfFSk9Nu8T6fHcjlEN/mU5Qc2x9FN
yU5hZ9qd/grd6U+jHsc/qM/NdCrzoMJuu1ZSJHxar9gP5L65XabBfFJSbtSmYj2P3Edu1EmJd2ll
a1/sOHBu/ETJodrM+b5q6Td6ZtLd7DY8cKnldD/7dI9khuUcYtsY4QNKioOrTs59UXVdD5NS98kq
nOxGbOtBa9w/Q1AtIq/m0P7F0wiMhE3z6i76QrljRl97SN13fWYZT4kXskVd5Ocy6xgbMxABAAn0
90DnOejVsJmj9jzUBltAMlSfMupMG0DZ463YtMywN/3cAipW3KfYiJzfqUWhgrBt/cB9CQyekiNd
/akqynSi83Q+mQoPghsf7uRoWlITlTLwIJh8U5oo/T6oIQ3rtAMtjcsuCfDwRFd6D6mfYW+T0a33
Nj30VhhRkAyy6F4tx/w2Qg+J/Zqq7Cpn1intef7L5AwvgR2cwUYHIeRACgmWpDv6Wl08k08Dkqyg
/KNoLbBxm6cmILX1F7uY4vNIXoNUSFt/ScrCffAS8zOfH/vzPIHmAQ7+J0LcWdhiVihYxS5uV/UU
gAUgLo4YHfCHtvxVBnYYqvvCGZKd49TzUwI11sbQ2hFkgjE/XWywfRz11KX3YgkRB7sFOFIUOGCw
lEOcbFUr5wF44QgcPae677r07Sw1ymQPbaQFzdfQtNRhibmccific4Ve2QHKfGjxLCgnFRVod6Z5
/lkOfAy82w6klQG3yNmqbX4Asvi5rdDNUgtuizzBOs/aPEKOwjtza9WW8yy21i1OetLMN0Xs6hBM
gezqUpsq/Aj3oZrDqVJND1SdjCd1mqyt4YfBc8irPk7OlN4obC0rPZhBo01LCgENLG3XW6rJzzSd
m16pg8WJze89oL5z2P82GQWF1m4qD55L4raMEufU+A3PYsuZlkCfczHKWA6t80CVdzr0XdTuSZtS
oihBQg5K+t1PwuQHYgILI4rSfuV+r23b2A8+0YsS7c249h9tlQ9FlPxkc0UBvqtp3u8sflqWoRwG
T6er1vLIBYBrw6WPjn3Kh50ypPqT0bxEZgOwUbWhXvF5g6FEgDlZ9er01rf1AfyGpkRIbpEPMBMr
3UWzYjzLoQqBBPK01R20QH2z1W2HSPCoV7djWpuXuEHTHijo2fdJYXmHMl76xB3NPLURmRYPDuvP
Wmg3L0MzbFQIWj+bTr/3ElV5Xh7U/a7RXg06Vu9JEPiXoVWiHRZPQ3zI9DKu4YFFAaOE/v8IBVNK
Lbb41fXjAuWAYTjxXYvYMZvjswWTxnby0vloeb57l9TK1zAukpcBhKTZ1c3nAPXDzwXdSKXRag9l
oNSfPWOwtj0c1dxhGaLC4h+1ntSM3/oPVkFTFdAt/yGP7d+0eY5fgyyubyM1pCLkBcmrDVpmbw5N
dCNeEBFQN4ZmSfcKXmQm4CpOlE+qa6ov/H7QxoJ5dHpwi2FhI2YWtneOMtMw2FvGjWU06Q4WERvE
VNJA2ET3GDhw+0tGKgH9ClfdkdfHO6nasSz4eVcSxyLFEkLfSJvoXubqXh8cS63s9pe5HU1n/NqT
51uCecJrDsVMZ7x4k57cnznN1WVImxY/WNOoHiQ4H1Lqm6MJeedyXTVI8n3dkRi7zB1Hf+dQ0D5K
sNG3+q4OXf/iTe2mg98iQ5xO5kYDhbeekpD8CckcKlsqrMkRMZ4by/H6xx7q+0MWzeW9m9zRfRJ9
Vpptr6nDZ0VD/i6rx6+gqLxzYebjTdUD3lSMcXjsWijoot4DO6RE9sXWaj+rGT61i6mHrODBpNjs
qyU8t2jmmTSahyd3cIdHWSOvoxTOkzw6uvm4zZx84BEvQhxUjdO7IAD4Dert15zk1M+yRBeNLg/r
MfOt+CYa3VPbztlTZyVfOjUJXsEj6yd0LWBj9sbgtU7a9kCufTqIl+aBZkuN0DuJtzDrT1lT9E9B
5Bpfu59NlQU3eliou3KwahhD7HrXgFs9NjFFTjQtoEHyStRB9ogq/nmaLqemllX69kPAh1Mz01Bp
nEgfBNaLDwjzq82f98kzaeMdveCrwaft2U+Lk4wUazAf42B6kVE85zBg5sOvMqr5o4FvRxXl1ir8
OqPmdueO1Ohk1bidjYNPZ8outhXjcfLVt4Op3DrKEDyuZh74y1PqB18kaLWniJftUSu1t1eOIojV
TeWDFliDJYR8BHsdeMyG98v5PRtGq9a0L+DhD9HQTt/d2fZ3c0tT86Tl6lnVSXfRO71z4XoB/16H
22gRO5EDukpvZ6lhuXy9c37DHZRRxKu9n6VF5u3HHkDJlUOCxTt0SvDBC9gH+RV7aMhKkHu9rNo0
7iZtZhr3OkDFJFimOT9BF/Z2iHlUOKXLQc5Wxxq3Oq7i/kXIuvxMQ3yykfXXeTJcY9Yr/YuQq6XW
uf/4Kv/xausrWEOulkf78M+X/49XWpdZQ66WWUP+d+/HPy7z368k0+T90PqpOnRh9CKm9WWsw3+8
xD+GrI6rt/x/v9T6Z1wt9Xev9Crk7652Zft/+Er/can//kqhd6h5OjSKLQQhPNpFy9dQDv9l/MFF
KYpZeeq+zbqMOzMpLqtcxpcJH6b97RXEKEt9nPXPr2i96hqjUnee96vn40r/t9dnM8PWezBjns7X
K15WvVxnve5H6//tdS9X/PiXyNVbMBBWNfSH9arrq7qyrcPrF/qPU8Tx4aWvS4gnXf7lVzZx/Avb
vwj53y9FT32HGnULACqemoduDJ19TUf8VoZhv1AGmHlD5w5eerSsrVq5/k5xm0I/pg2ifk3t8US5
uCVwnAJ64mheuQekXp/0As2mnbiDfm+aqXem5xcEnZj62UvvKo+nwFIv9aOOovbOpKi0BfeHdjAZ
9XKRa7uIuYmum0i6gdmD0lNOrXFOlO0q9KY7bxNX0yoF5/tGDMtxk/70o0a5NaF83uZZlhypSZGP
UrPiha7MG7PK2wfIlvIXhezLveW1T+KTqIpv7sGz63EHLDx/kTA9QUosJNlykhDdV3lEynk0ZVUJ
SMuCHi4zpllwuYg4/uXVdbd/cizdJ4n6N1f2JpiXdP+XAAHmfZ27w3mmE2va2HB/nGWM2GS4HVPv
zb06zPcQ20QwF+oPQorhbZrMlYPEee+rWFUSHgoT8K5Wgmgx6pgqgJzKgSwhJKXr+ENQ4rpnui+n
44c5dJ7+Gf7BCrli6m5HQ12EgqFwR/rNfui1yHmQsxTtir7Pu/OVnQeiaMfzKZ+hqwljG973SQBb
w59rSIQcSra3sEDZ/XG1yVmYOv0NMMjfr+yySNm4d3U52ydxislJh0OmTsNtRb89PZPUCRFysniL
nG1u197FLk6xy9l6oL3OvpPhLAR4cupSTPHr+G2uTGvMyN9FRt2ieZaNB1oA+i3YdJTF4ddrnjaV
RpIEUSOFTy0t1KTt7PEQe0X7NARq+1RrpXNyevezmFY79Fufrax12WsQKoeMduSDbQb9dlpmiu1y
DVlpNcp1XCeYLtcRh1rO3zIkxo8C05UzeKCe3/C6V9BdSPi8cnPxXc4FsyvoXWhh6XZodx68nCE1
3JPaGkYKr3mVNSelUmzOfUWt/3LeakatbiXcb+t+vGs13d4ETZ/tmhjNcXWBRCdK57lkNzhdD0bZ
QNZJNv865Bp5Lf4gdoFjfwg1FH+Q6QLEhr5gE6FqgXAaOWvTACiNiL19Fy5NEShEqj+yAnagRUhh
jQhtTYM0eMi2+u1V00+S0Xx+EKOzqIWCf7VIgOyK994gOI3ucjugcrRkAPmmvERUUSGuhBZPDhCy
Z+jKobMuw1L4pJe4lmrYJY5Wi2EP60kDdVzZPC8MBYeoreNdCNV7uKVTMKcdJIt3g+/Vz+Uw1c9i
0xZbB6gbORxytAcZi/tqnVGNH5vOD257uxnue9Xq772BCvFGxjEs9Heu/lB0xZjvLg6ST/QDjE73
S4i4DYV7vYd/OSh36wpdHr+tdWULl/V8/eHKbKuRclT08bl7Vwn98LvypiJa+/OWHIL24Rfm8rND
CfDuEiPjDzMvPzKDH6nbgKanLQg/+HEVKqZZGr0O4MKO+SI2J4f0/WwSUbl1LO5+SC4zruwyZAfd
H+n8/9YMnTtvSHyCmvIAMWdmpJzXQ+43b0MzaDcdbSL34hT7ZW4PGmcbzPW8X6eRVfd3fVlp2wvb
rQngEBjUABmgaUQRTcBatVec5rsxdVlwanNnuM/jnI1p1FS38ZxWt4mRuurLYJE7UEc330pMvQQm
AlWYPDqjO6pu5CEfxOSGerHlYXSAHqTR1Gzr6TZ8xaMz3/Azpz0CZtUf5SxDB1Sfo+682nWk2+4z
3YK7iFBPpal2o42ldXR42UD8MK4H0nr8JXR97yIFEuuLOzI9qCrfrybRzXLJsVAoyXC19QWEdd7c
9415udoHe55WdMegizfM+u2cRhUcH8iueF0GUaXi27/piNeEXTb84rb5sK0B9T/577GR4cxXsYPz
reYyaQWfcqBRAugayNFSryGdlAc3BnxNw8Vd2REZSTod3mwFwKpirBBYWWZcJss6Q7gk9arQ3TSL
p4bHTNvJivYY3kjI9ZRlbaC1EazvzBBvYVW7VHec0X6kZz3fuw1Ew/zr7N/sEJyIllQ/QzuG18Nq
0seqTtD+RczwYIFz+SyxQtfy11i1ny3KNLQ+KHqtbByNnyTBDDSoHgCGSRgubcSqAa+aeAVtIF7H
pdFBvDK36KhDqp5hevXWZ52tSZ18Uy8qB+TrycBX9E+tQ/FWixKVeLMCDaXapKGp0WD59bqN6afN
I0QlIHiWs9Wx2sLFSweHdrRj0AoSJ4cBNuaLA+zGbzMVvnkYKKKuE+QSVyvJJSbYTmCEZmEJXq+d
Li+K7qvmXNHWZDhmubcn2vEie4y/g4NC/Ej9HvAGUCyMoBoeOu17ZWk0WZXTp6kYwOcpSUolPNC+
O7nqUPxU/XOQzioCiHxgl+myat7m9e1IvvffreqPOtwYioKaFQ+Pt9bgWkfN70Fm05+1gT+sv4/0
KHgNy/k2qMj2t248fy6qYjsuxGjg54oHvUM1KFiiAC3y7GyjMSNeL9Er/hSWFK8sCSpvuBdvZKof
lsynnEIxa7ht8RslhZQKg1fQQe90LyqE47edG9oHtI7sr8ocPcjv8BqR0vh5W0aOdQgbC9JlE3aq
YVPPVnWU5+Q5jow708m3V8/KgCp5Ap9V1biz4jfvm008UVN/8EwjPz+by6M6BZ8bo2g+JYt8o5Gm
sOiYzalVB2V4eB9SFA3Ocphz5xZwdHm2FVQJWai4aTQ3epGDR4NHmdCLJyO4LfRzZbZ3Rm8iAJNN
2XjMuqHnJsuEme//i5Ol7XaRXzoWUNEhEtOqp7LtnLOETLo/PNjufFwn6Pac3HAHBVUvE4AyW9sW
+vRLzOW6c/JYFkV4WcSA3vExnCh8yqtwaMNHtt23NhIrB7qm0x29TcPBXJafFbfcjqgifFLSnRqj
i1J0zfBpCmp9Gw0I34ptpOP2nq6o37yF71VMVWFCFZSpZ2cxDXSnH5La5ilyGZZs+l4M65v4JNyM
wZF6GZCdVvXN05T53+EOGe68IBjuJn+kC11O5cDtXVHQtXgPuI6q3j0SI0O/aINqI2OozqK9bs39
Zc01Jiviyd+us2Vdq57eXsdlCRmXmfNZHergeBViNyq/qIH3JbRqlFQ6zzy5vRLROzirnMphHYtf
IsXtQJX1Filje428uCSUgsS01QJ4RiRI1pCz9ZJoEyjG9m+vJpHsUUNYB+lMVPVmfHQgGNzFo5bs
Zdh7IbbeGB97d3Y2AxwUhyuHP6S/hdRbbq/txXgKy0y7q/M6tZFTYZHR/aRP5fAQ6EFLc1LmHDx2
ls+Q2tcbv56HWxnKIencF9Xs43sZVXGsPXfWuMsREHoslpFnBsEzwMx1SgULx7nrrBt/auZo63Ut
LANe9lMD/h1t4XiZ+YrokP3J9OXCoxkOhybK6FOq6i3tPcNz7ajhJ4AA9FX6n+RgxHZLB5Hln9LF
5jY0qs6zgrjLMqRa3z3mgX6qTO9tgt7TwmChIycmoGjZ3pl7aGOXeHpv8/u+cP5Y44EG0t5lI262
BFR9NW2DPpxuZDi3ZUczmh1tZai4qfGSl1+zJH27GqxIFelL27k10jah66YwSNq4i0ofXKIxf1kc
7KBYL85iiwqLJuJ1bN4aAOXg6ifAXyZJlAzlYER2TB9NEeyuHOsQ7RbzEFo2PYJfDc1FJ2cyAqRS
XIpNIzz2Fo2Pu3Zo5gNVeKjr3Sh8ViN3E09l9h9emWsiySOxqeEGn2Q+4P7r+RIRQk57iViv8H59
ca5r0BQMly9N6B5U/wcrhMMrqRGM3NiAd86u0u5BZgQQCVjDr3UbB6d46bHeSHRnR852Co3xSQ4t
rKnn0m+gtW+np9wG5JHFfnaU1wTFNJIMVn1/GbmU0RrFGjeJvB3vXnl12d94U1JiH+Z2y9xheety
NbFuqFUHIJxSoDdJWZ9oF4RbigbYlzHcptFS8F8shRp7J3vM/xDXJaj2u31audF+nRMMRbqZ+uBt
HXFAZvz/cZ312uP//Hq6fla3hgVDWZVaxn3R6Mc+1q3b1jd43kr73rifKpbh0Ss17lPbiE8jEGBU
AY17MQ3ivcRIeAUoZ6+1HliSZYpEytoyVEbUI3ZVAOFTm1TTXozivlxRwkdASHvAV/UmcqPk7S5d
TvT5bErTmG7QxNijfheZW5Ia5imqMovWbe75bcBPHhITjD25v4ufXM7k7suqbW/enmv8Mboly6c8
8AUJHt0udQ9j0RpwHf9pUxcH+ncgc2r9Ys9h3kHIdwlBwfxbr1vlrcwXk0zQ+Pjs+KRAi7LMF8fQ
Z+69rU/KIc5G8BxDeU+vRHU/a1Z5/3dDcUjIBKu1Xc9Aa//nWFkpjYKfjg0jWm1/KhVD2cqZSdPK
5SxfbGWqIP737v3vcciBKnQFk8x00/0VN5YMddp4lTyiYXZ5jhOTHOqwDz7IcKe0FqS+AW1bFpw1
JwB8Rn3ZNDN6nEfToIE5/mQsZj/rktPEXnorQ6sCeg9HkkID81y86hpJeLJAEI4uwTzRX9aYeaZ5
ip3wUwBY6ZVDwtfW5DkGhQs7Q+/tWJTOS+PbaKeuQ8Aht30AoclRabyLN4Cs7Dm2TeseivDxaYYm
xZqM7g4StOnJNzk0kQILdhXpO6cvuXmNsZ3cz+7bBJklB9dIL1NlJPNHK4n3Dq00u9KtUnKd3XQs
tMh4LgFa7buSPJlpWUjqLTZfMdttWdjNJUQcEwtsYGbLT6U+/d4FlnYiNWw8Q2p6UuNQPWtd60bb
4nUCK/bcLq6pa5WzZo83reF4ESLP2XRKFP2PS6QJWIvudLPYyjXXF5MGcH3HtMWU9LDfiT1tvXZb
IfFxvCy1vhhxywuMnfTyQtblilfNS5zbPNYDCBPY2BnLftKNlP6GVn9wWwpb+s1q1KaZvlvZL0o4
Pd9EQlp/iVmXWB2rbV0GtZ94M/M9Ret+/EoK7RVApfK5LSbrWHRmedNmdfoZJr9fdBoff/1rwBgh
eFEHpGWECmhSwckYEHkJGaAa2sbOrrKPQ3MZSrB4JXgdivdqbmHTnt7SY70dOss4Zwn9QKPvfqO/
VfNPgQZdOiAeWL7qUplI08TmmdyucZboZmx3SW0Md0X7R1pY5imE4ukOJCn/qkpBpxJkaFFDIoYV
NfrxjpSQeKclRM7kUDeApC6e67EdtcbJ7n9F0swGF73EyXIyJonUAYWuTvEUQNceJH0GDJqDMWuh
cjNWJOxnfke2vVXl7h9pamZ3dAOXpD6jLLtr6IjaJo6vbWVS46bePuq6iGer3FHMM1K9oNaHCQTg
onO/DGGNmh690O+QkvfevJba188z0gBnAHiv7DqLb10WzxutiPzXrqMdSeuL6dWvImvjtU3+6jvI
DhZF4KGi0CgbxQKz2xkgmigbeCcNLeYLTtuMY/8y1ITqAbaaD8PVK7i6fzs3TYNo6wxsydsF/Wl0
tMcYdaTxrOA5Z3thO6F8Rhf7RM3wbgiqvdhGWi7n3cW9TMn6QtvXywomgK69p+n13q2V8gb6FHef
ANv9rifx1waIwbPaV/rjkFXpRux51pu7TKWN3FuaeoE/82imffPnqj3xBjQolWTJd9BtzaYJPP+B
XsD5pVTaZ7EHelYdUt+0SIxxkahpD51JO1ELz+Zr9MMI4/G3YQ6QK+C29tyX7XyD+kl1o5pZ8MJ2
kB56O7d/i37oLfwnEgm92fRsx9DCvD1ZwzcJ8glNxx0UFikYqJSsUb1g+MQI1CDdT5OTnunGcx7z
SlG2SmDxa/Z+FuSkSsUWvZ+t3stZPBbnLoccKwrs55Cn11s+i8aDHACxmw9W7KPaiHLg5sohwyn2
n8syc28ldo2A551MmEXPaZ8GL5D75Z+0Oo33vkrbf9EAHIuVstxavZP+2o7xdjan8UeAuth+rpOP
Ec1SIvmvEcITlcbRNotC1EQDBcBHDtXmEXabjG+RooaPvqiKh56zs1Q4wS6S4aFsTpxVYTwA36BE
1p0HZ2i38xaHeL3U5UuT1udJKWtAIcue5sO0ZW1qwONdU5/bRWpX70n4GpVXvkw0Jt4OrqIfxrlU
vpLBukQYgH422QTxkB0DicqpD2sL3zoi0D8pPWt3MOu2L/AoTg9wn98YOS97qxZTcbAmfdhJrBwM
Nf0JhZ12J6Oqi2Ywlf0NfO7NE5vLbT/XlCV9xNxEKLdtyMMVBtmRuWmnL46e7wQCDT0q22HkVHaC
cnZ1R9u4tq2eAShu01DrlU+RP017WPcLG6QMtLhyCG1VPSnWcqDXPOMuwim9taYOpKD7JePeSKVg
8Uj4gmn/p9M8QASyBg4L7rWaxudouV9D9mVRw0kttvUAF/LfZ7/ND6uk50zfLep+FVqBk3Mj9mvV
TwnJY2O8S6fQ3MywcOwkUBzrUnIWJM0xfl/qKixxHxVPy5roCOWKHu/azNq1rZ0/WWXKRtNM4mOt
t+mu0SN2mmoKcL5T0Rk161+GMvMOeq/OSBGgTy3a1WJrvX7ejsrYPIvjH23qMheEH9DUNUampHUz
bLtp1HZSeFwJoi9lyw+lzhD1ooM/DF+kanlxX7ij//P8Ut40DSTpLpzTXdHZh77ovrjRDvLLjaWP
6XmY+j7cJwpQTyf/j2GyoIzzgQxd2rdHGb2Htst9TG5m73ZZUUZil4j3eLGbi0DSe7xcUkK9H3YF
AVO5sFbLoSh9e9/09bxZbXK28Gee9cKDxlZiLBdeQvD6b/NadwAUJJFDUiGlNSTOvqiSjzHrii3E
a0eqUb+hfGCfqsp6uLwfMoT1Clg0b8D6F1Flu4SJyc0d7ufvUy9D8VzZyPj+9IO62mj6oO6bljub
sAuUjfEbDfX9Y0BrMT2s2kY4CJqgyu5NE55QiZJJTtDDvrBQmf/npLZJzm+lEi3SUPo2c+BuZTKh
IYU88yYp7fEs4wB5nEM/UUoUm7LEfAwEdb3nbuVcZoubnLBGZZH8G73XBsRD8e8mlbdbJZ+MJznM
be/snKEJ9qutBl5HCVENNlmummyLkWofFuEwOZCthm+1Juedjz4MjotwWGgnBmLUPyTgg7nrtQN0
ttlWbOsa5OToe2oc57KGOOxc8856wKPmcqnu/Xp0AaWHeTaHawfPHL9Seu1v18Urj69BaXZ8+Dz9
BgYlKGEW0VZIDetnQy/AWTvmY5OjQo84ZP28BIhJAuQQOx9NErpMpFnZukz861rr8n9dayrab14U
aydXDzeObb1JTMZageK95ndvujZtASmSPnvmbaem7UvfZ95Tn4VLjgotmSFAX9VXib6MSVxRi8+1
t2gHOM5TwVbmOnq9nsxQl/XFNpmj9zSyvoy6UnuNsvB1TCLneRx43KsSI7yVoUB3vNm5A4XWnAXD
k8Ve8BxrdzKQoBBmerCM5udowf2InWj/mPR0TdUWYLBth3TeTmv45sgMiQGB/HapdanlUg5JXGS3
eTFaW4TPfg3Ob1lDBXl1P3CZzFsqW6qfH4KFOD6lT/8pzPqHek6nOzHJoYTV6YjstQ6ZI2FkHuGS
j4lTLZoHEsWpTtVoxg5Kwshu38hWIpGfODmVAxyO/q7VNG0j2xSxybZEzlbbOuPKJguYVP02qlt0
+xAAKC1D8IV9IA0DLOrc1mp6d6ETA+76RhhWTPXesnQoMnvEBQ8K+MlDvRRI56TMDsAMkkO1VFNX
7xTov44aHTSU9KItOCVnf9UmL0PxlpQcL961TV7a6anShpe5V47LUos3mfkko21IdgsUEZpGX+cS
pi5fg9Hf7TXrq9/pP3xYlx7F2bX6BpI8/XOV1d7LpIdHMYcZQnzGAA531CP761iozW2ulslOvFbQ
KPvAi6mjLRfw0T6+XOCy5OhcXYBi4ocLRG7jHqAypesVmEt7b4XJliFpFxlmFg19k6Zv06Q/QeDp
3nf+FO0aK4p+qQByzDr8pwjBmYdBL2xILYrky6jUzxJAA6UD2UVgPK4zkQcMf6k0NsGeb35L58w6
IO7Cx8qCtT4dM/hhlp6Vfml2WQ9iyxFegd42P652L6qHQ0WjJHkuxMGupspQkWbKZS44XfSi3hee
XuKID5PVBXW56RZ9CjnYRUeiSk7rmBasdjmsbrFNcxDu5oFEkDiul7isU9YUislC7wy9tu/Xw9D1
zakvaV16twd0I90bI0R7uz9PgRz2c/Mhpmij8Zi03i99MBYPcCXr51o5yABqaGSebR7HL/YqO4pd
LHLWLnOGpNHPPNus5gBBSTjtKLL+ZdEP6632vywaIIjV503kOlsd5NSyp5ANiOW79nEckx9iWg9X
+w+Awt8Q/aKfdplJf5l+iOKRbPEyXGOdZbUqjH5cdkDivexn+mrY0dDk3sVGVpHSyetPTQqAT1Vm
wChZ5cAjXDmfJxtkOoQ1fyBh537RuH+Sw9P8+zmu6zvdoBES/SLjE+/5sAmVVv1NaR9F52uZY1X6
2xxfU/z7JoiQ5k6Kaa8N03bKCnbFZLR/tNyfNz0kLo9100PnoQbsvsJs/tE4cD/AFzlt0wYuR2eY
ih0VlfiR1uPx1nYn5ag7TfHsal7FzgccluFBt7yQh03R8DT2jf7tapLW1gpsq2bx3NbwHriT7tya
gzdlqE7wAAk+qHYOiZUbX5N6fEgnN/01MRKQlDy9vcCvWYMxJSJUVONrPfQPkj/7u4j3Nf4xAhCb
u81BAe/cLvkCL0X2JI0O3V6luvXVmpoaAFj4WRoqilC1TyMcW5c2h6w0aPVEDeNgjLBXdfDtHksj
77dFYaK2vXRCxHl0WVTmtztZdKJbUhaVHgqAnc5l0U6bun2MaAmtxTymqM7wFKhVfo+2ATsQxMku
QxGpF95YDRO5ExhWlscdsS+mOlbze1nifR0xIei5dWJF422Gvt+m6RHgFSQfwf1s68ljswjpdWGY
/9qFdEy1nvdjmlV/l7LRukRYrdpvQpp0PDrtDnYTA6B6z6dCB9A8FmWq4UBGbpL86Wq04MFG5lJh
6yKzKdpUGx3Oh+UHObB3xTiTXpuy7DEr4RIVXfOuikcaqv7TUdsKe4nFEZBRu8xIeo9P8eII4tK8
1w14iM8jqaqsaNTm01t+ZzCc7DBSoBa9u53fT+rPNnlFKRQOoj5Ut5E3zQ8a/U33ANihCHsLyPto
X6cK/XxK7B6ntjtYauvc2ZNvOTvSJckhh0iRLiM05sUdKbpzF/H3QD+EXmUK9O421QGxy19Gm/Xe
oPv/tRth+ljtcOPszTQJX/8m3l7seuQVdDY2cJEV0HukSc23dMlJylh1g3pD2dhC0I7chVdq48a0
sxbJ2Mp4bai81C1JSJIDD2HdlRth2YRnBUorBb5DGZq2+d8nVZpJc14+nUlSFdDfLgcFnkraC9HP
aOc/bYsjRqYMRZiBtifV3k+wG5eaW93HzTQ9h8shH619Uxawuy8jOdDwb0YND52Lxcs69bGjViwj
KB3h46CzD0nk4G41xWOd3Q29+l1McrA7r7h1Vb29zGyiOrzNa+t3JHq6O7g/kTHqxqRHHLTothCh
W9SYhpJ8+2IUj0TK2SVcxmaQ/Z6nqkq/TDLes2XS9tXcDxvptdQG0Dc8l+ORscTImRxgSYO3ILlf
zdD3xt2m7Lq3CXWDxHY1q4+J7iBlpLSewz1Z0XnnutrfT1Xg7uLEmD43fUge1fKedZVernAsYQ+1
NeVOnPOgqgAqEVoXrwv90w2i1f5WvC4/NWd7cn6CLJ4+W3BBf0IOoKjrutsWtfJYDXCLSWRhgc6u
ply9lXX0mq9OYw3TXrx60w0nDbwrbJi8Ivo44qdYL0+yrETQCQlhn1K9yCjKIaJky1ndy2rkrDpI
7KsJGi0bvVETPTxL69mGzaH+xQfMSsEjgiYKJdKbgQ/yrQGN7hlUNrfmOig/V5BjbNQBZbaCN80n
4RMgF9Ts1CAeb7ogp+Fiyamynda2URRWsOIxzPQiNDZ0MyRnfpTgaylNwDaK6eziNta2qZ/9JTB0
EAHwq+yg5hUqwEsJTllKcP5SmkvJAXn92D6ISZx2A4GN6pnDQSLEYXcQOcl8sa2LaFZHj27WPYhd
bZQBSRo0s8Dra/d1V+U3Zeg/+7NiQv0llFZBpkNkpcGROvvxrxm/5ZCrLJ6w8ThFCyY52GgHb8QI
dzPhcnoJhboy33cdZSnkqXee9xoW7fS4pgAmxQQW4EfKjSQOxBE15ogQdlPvuMEaT+JI9Yaad6G9
QpCRnpyiyLnxefrRzDrvoWzRNcisCEEFf563au3Er+3gFhtnzvyflVs9DAMJ+c04/yjZ8PGuFi0I
kr76PTGzr9aQ5D86hX8t+OXpy/9h7cqW5NSV7RcRARLja81zz4P7hbC9bcQ8CBDw9XcpaXe1vX3u
iRtxXwiUSolyuwpJmSvXwnkgX4kik3ddXyIgYDvW2RfDtBsjrzvUZqCgysv+9eRysD8/2dFPNkR1
qcYScZYye0PS/vOT+y59TqrcXCaF3d9McbEBiRnYuCfb2NrlaHzlCt/zoEsZyLAbfw2K/+CEmv/+
gDw6RAVVYt6mIDRberKuXh3ZvWjQNsb/BLURMp1T+tWwDPMl6r10xfCjv42y0Niifjs5xGkiz0Ob
TGsnmMpHT4QgjBa29Q1CGu8fw8LHMMIo+tZxBAH/+BjjFPzrY8S2X/72MRpsbM4c++RlN+D3XCvI
VyAJkT+CCra84y1eK7plByYuwPIV3lhcyITdllwFkndbatJwMQGrRM2WD/Nw1HV7cqmHojAANeYg
RfYmO171XDgPYWnldzhqAZjQOg/QE3Ae+kgHYSCCdCRbE0Ua9au5rkBy/ACEUX7nhu/DIQmGfGLs
IJpgd+apa+33i9R3KeDvrtEDXapbbtxPiK1kHIFT3QNyHqj2WObeBEvlinQdbAvRBaRAphPYYKGp
Z34nM9RFIRWjvUinhryKaRxPVW3eYd8SLuOqAh/mqOzm1GsGFbqwtu+xPwYZdAz6x/21A9II8DY/
vMehWZdtuINcZ7fkiJ/tKXmXpeC+AsOEDzJU4KypF5zXwZ4SfzmbIMfrg17WDcP1DByYlBCLMFT+
toythq9I793SRmgq+FsSdiexeLqjXgYWt0Wre+sW2JlOtVBdB0nYzST4IyOWWt0aXfORKGypT7eu
fdrT/PD8fRwEhmfPijcchWSAhYXKGddpCw4l2gLOu0EyDnEFnRC9WaRUOV1mb7vlqPJFav56CUZj
XI8Vdr9KuLvENjhACvH4BmDXqsqC9GWMmwqlfrATN20aB2CyqLPZ7o+aYcwPxzdtv/pbzP6B7ZvC
Owyxl0EzttOlTRmqRVQXI9wG27U30n65104AO9BpschycYksLFxtq1BpMXrDaxCE0WrgOTtQdscr
b6dplC9/eCkv0bnFQ4YT/J2B/7SOu0hc+LFnr/xCIMGphVkVl8NdPeK/lNIaPcOZjdJrAze8u8w2
+QNYdtYG1htopjjdychwXiOlGpZZ2M4xgSIirWMD2ZcC0HQhj9TbZs5hBG3FfRQJm+Ygcw9p0ZPI
MQdNyREHAx4pzRe5KFMoWHXioRrrGvQ7ACrVPBYPJYj7QdbiL6cB7LPLmvfQNAxDb1Pb7ntvimM1
DSXT38ZrD+r0UGC3dqBJg9qBxmsr/U+RM4G5V9r1Cf8UOXOWm45oTtQ76cw49SI7DmcBfvNrL/2a
qCk89nns35zpt4a3WnpSxyL2hmXhBsajEY3/uhsH9m5TH3d/+BkJtNwH2QxbWaT8KAYfpDv6Swsc
xP1YDeOD07f8WHVjBlVDfDkb0H1znF4+2enLHP7yVwm4QKe+VK65rlwPASKQmBwnKdhxZK27giQ8
X5Dt2vG3JmIJrF7QuGs3LyZ31QooZP/RYen5M6y4q9bnkPgyLHFDl7zMHlG/6gHx+MtEd+B1C5bg
lM/WJellkrFKJGhTXB8UaL97xwJg98z9djXzMYqvT8i98v0JngPslmaNC5YsEtmaRlydXSN/iFS+
NwywbKJ6KVnU+ZBsWqh8QkvOZ/t2MuuLqTO9hsiDo9kBYqAzvVhp5b1EzAkyCzV0W7UHdeTS3luo
IZsHoby4W0mIm43WFF4gR9oujCyovrQV0pEOy8UxD/vqBXpks70ZoVIEQSJ7XadN/aXCXtWyyvKe
FyHYivIRSGNt7/VwVEBF1+E1JFcfIrd7hshFuYL2XvqgTIRb6I5sSttGbaO7/x8/o0R4oTDBNT0M
wloGfALdvn6jOdupH9tXm4nxOJrALJM1zXJrOSi8USrBoV+x7iaQYAcQ4TFAkLdpZGJtSehi8vjF
sUrzPs2H9DaW7B8yk5cf++a2sO3xVXuZgbflOfAwpWE/YK9ZHC0HLwHk450HspVCrAYUOd5xhzsP
CYSaVx5Q11vyoAH2iHCnFoB9IJse0Ltgb53jAD6LYoD40jVYu8UL4NLNPuwbthY69OXB7rTOZ3uJ
Y9Gb9v+bXU0Z1GfrcCEG0V3SQvmblPXluixE/gTKQr6DLmWwFGGbPynRoGjZi7yFEaCZTCGCEhXo
McnZ4uDz6XN1oc60Sqb7FCRkEbZOCjpbqzwq2SPrVHynvFbt+tT1TYTh3PZQYbHMFsqKwr3Nt5Yj
Zf8PdRgl6K6OORvaw+wO2T7ozUCECuipGiQyUzVc7LjsXtqVO9jqxTRkC8GpIVtQM6o6zTBpQAZW
90KVtIK4AkpZqJkPUDCLHPWAzHRw53fumcz464KhKALIvUobTOlDBS2HEMyOej1rfAvtsd2kGc53
1+UW0ZFsXMSIkEAL4NMyTKvtdfENh7Uu6v3kQH2CFFjQOUHmZV6raSBDDDoGGdLJBrs7zpCW2vQ6
y5Z3Q3sfT+Gm7UR0Q6bO9KF3LJp/qI9M10FX2++D2mGqj1an/iH//+uguANaDGwP+Gid9BEn9Yab
IIkA9aik4vW3sYmORoLd5kMRtuVjkYY/Lb3rqr0mXvjYTJ5BJ8jnpvt7k3qvzohYyfO1qVJUnFlZ
VK8CYx/aurJ44P50i1ZEdcb9X1vcK4qFytz6HpAQtnRywe58Zo0byEo3JxDB9QclIZYTeL68QXyZ
rwwAJp6mGkIaY1k33/xa7KUFvO2iBJwb/AQQCs35NyjviFeXeWyZIt02T9kbmvbRK96nVBMAS51y
3qdESfkpwnc3bqV6NUrWg5oRdyNq8BbQOVCvhcQz6U5p21/9Sj6BJjYAYelyaHOxIW2wEGGVs+uB
4qIGcfKamk3XQCgcipykFEaaYVXOvPOHnaTFXAQwsBinCfaCZ7+AbPACN3aI9WcBqY755nPX/+Jj
AvBz6KeYb6KOdysxeeE+DoLx1YOcdafK6llaZXLOwBC9GKDr8UpucZwae3AEQ2fT9hYV64NdkrJw
K1CsuEJhsr2OVYX/6yqbuhUvM+h+UHts7Q60Ira9HiAqBF1Qd1pz09sCy/RP6IzRnnjrAbpqb+ju
w341kX1yrNmfKO7J5GjAyAA7VtVoT3YyUed/tf8xP77jnz7P7/PT5wwI0fExt2LOJkBV28YyXBtf
yF+XHkS2I+tuuiIF73utfKQuiuRbw70wXQPbjvhP04FkRA+YffiUQOgl8aAKk+At/e+prpaP6ebh
CSh93SGHQrhWQ7BLR3+LZLUMLD/bkI20Ezown15UZi54z8CLjaWU25G1R2rUnHFjys/shSP97uyB
Zf4prvn7ApxU724zjEy7BW3ZncEa4j6lv9ymdvjXbL+70fAyjPBf7OLbzyccjKHAdNNWDjTpee3d
xTK274D2VKgfxhe9NE9ZC2YL8pQ2b3euy31wJTIcSrR/M8WgOhQNuG7JZzQcd9FIoOkYciyzj34C
2JedT08wV7N7psLpBNqIW/KmaYcA7y0+J4dMORwGD6gVOzTyXQYdzGezQkoi9MLoTE1Q/W2bvI0f
DCjSPeQjX426xjXNOEPVkywX1Jwmi+9AxmzOvdkgAIQZimJHvTSlgODGmZp6yjEDJx9NWYBeJ+ui
9uxEIWhRjADBCrFkFDfRF9nkgIlDDu5EsZQuqiZo4sXRhppWKtSRmdAs6mtRPEbIGz3Y2RxKIYem
BuXzdbiUtbkMvG5ttRwqhVES3A01StWYVgutVA/aCa8F0Ljrwf7wbw/lt8dmwFL/hweQUwiL65TH
X+bwcH5fDTGHPjz2LDlbA4mDkIrLbVwnTbvfJ8aGiPRn29wPUn2Q7NcNWGCdwrC2Tm0jK8HAaoo8
WH3yqImUydwkhA1haoRyZtMVU/MxiNA65PVhoha5fgxkKEc4iQil1Akrb7osPUJ+0HsANNh78Bh7
RhlXcwZJrAfJ8tpfI749rKmz9YzgPCJk1epOMhVFdim9jIGVFqPT2EnWKKlvNjTcN6WFk2jzbR6t
B0FKYwt4f3xLJtPvsakC8fOWPsHQ+91RQA94Qb00B0MOrjBZf0cmVRmoIFJeuqOPAHXt+uAw1wQA
5NcnAukPVL+Me7K0Zg7Vp+lbmMT9ngJwEgS526nuqjmAp2LeXrDQ3lEnfcmQjYXoeyLu6Asm0hZl
H78Pl3lVrYTLQN9cpP4+xjoA7K6/b4M6f3RYUjzm2CfxIR1uoprjO+4we+kwIXfUCYT0tOMgSljS
gI/heF/lIHEdvbXvlsmF8wcCTTAsQitAeiew74DvPq2RVG7UEH8DDe5Xt4O+D4hGgn0uimDtZZn1
hoHUTwPHyvBXTgLQTLEyzITtHQ3Bt4x63CEtbmnohbxDXthZhFWTbXywFijIIL12aczBdpohg5Fp
JSkt5aLtQNayT/bf/ZEzPLOgEd0epcsDIKwpkAo68vdHDLDy4mrJYyQ0rh2fgoUNRQI9BVbNIsY7
vO9LcGmo8A4qXuGdayHLgu1xsO0hY3sHjgDE/F2Ufik/OJEHCxPrdui+TqPjJMssEK6mD/8RespN
lo5mB270lORLc9CUTt1As08/oe4Zgrcd1LvDHkVv+mSH95ILGb+o3VOzYeZKgBX2KcbJA9uWf7vR
UtE7UNAO8vavbrWejYDMH276HDPPRnZ6qNHZ8vpQmq3rwajcpwrACQiTbdspTY/QBcuOuWXY2xEo
hBuhSsDYS8t/6EKErmvmlF9YLL7EQlU/6gR6d6k3iAUfAIFuRPmjC+ovoyGKL3ldJJDGSb2HkeHH
XBkiu4FAxftTamv4/BTXjpM18mAN6I/fam6+s8ZAaVodgdkijphPZmhDzrQyf7PRIE3B4UcWJDYC
f50h9vYAkZjy4CBlA2Eex34gWyRfW2X398rCchA4kB1uJnBhXf0hfQVIozSxS22s5m6+vPTtBNHS
0r51xsE9cL1ZdYHd2FjpmCCNPckbJNsHoF1/N87i8WTk2jNZ24dB+v4/ZWqeTLCcXG8815otwa+b
33zKJBif47Z+oz0y7ZZpozz2EJuXobknuwr8G8F9YB+y6UsXQXbgGt6lMLC22wxi57YbbajyYFTP
VQSlCkhFWKsYeUZIziXThYfSXJKDEzynbW0vRYFi9UZG2VJOZrSZYse+GEDczhcrYOIUSHvd5yHC
W9RBLgpyS8sCP7IN2XrU/61MJ44gTNfJm16BLqR10mFTFhJ/v7o0EICU4wGbxvEV7LkeJCod49Dp
JmObOhi8lwrkNUfHh3qf0NrRVj55y06Cwn/yjAJMWNWPauTGm77x0+r9xgI/biohCOJYyC4WVmY9
137brkQn7RtlQVsgbeL8gIQBGB3CKVhXDKoIiRUWy6wC+U6k5ekKfdf5QHsDyIO2aSHplwymtf7P
PuRIlyQB24nQ3tfJ6E7kX4uiDXDc4ic6cvalmG6ZMZ1IhixN2Hir++iESX0Nw7dFH04/+v63ceBD
Acv9YL81kGVYgPhIPAge+pvRB8ZGgcbwzJIgXne1tJ5Lo/ualwPUzGPw4GFX9x10z3wx6EEG+zUI
4NvhjIKeBMyahvk8DcM8CLKq86CmREALcBMj7NNjXDvGMptUskTMKT1G4QCSduppw2R8v6WuKTUR
QHHy6cAHJNAKXVZZGigEjy0Ir0MLLD4FIRg0jFw294adVMuykuJtzNWN56DWa9Grr7302x8omfop
fMd/9jIOHmZ/sG9Sz0yh+yTFAX/Z6pyOnK2l7XsPLJEvcRhtJ50/oosqxwDYGoG6cWpnHOni1BkO
FmWgPvl8dAtfjAdqtSYU59sxmLYECSoH6JT3DSJ6M0JIw4dAyfJ3m3TBQEGi1ORMfsPHWEId0Xzk
9x/ncxrs0f20PYF/A+UppmesrhGW3jYfwZIOzI0O0hQ2QIGl44KqTKOj9YUGhdB2Wl9tUxJcLOOt
xrH7EPtBhVOyaQz4G0aruTmo3L0ZVZ6gcjcOEC4AcVKsL9QBJrtwwZ1CbD95Y7e8asasP1+dHU8T
e6fVwyc3CLnH68HJG3CBv4AgJjjLsnL4okU8YB/w8KViLLyMEueWFeD3G5eDgWx2Qc3VtEji0MDb
ZcxXwBNB1OD6fhpYVoHMek0vppbs9tjZlyJr85XSztQTZsjALUwJgGAiZ+c/Xn40e864BbJFlKVr
tkNX0yNGrEBdJt2aRHx47SKjshIbqD5gM/QQ0sD75Cd6qxQrcnRiC+VBvPL4ntlqts0z8LHaNZBp
s8Uir3LITViWfRunU71z4jbbF9wZbyYIQUIjLqm/DJB79IzI+OGreueWzHtrvXxY0qDcTeqdyiww
jwTdeMMx5TwoN90zvRHsot0hRuTOg0Lg2m6DZFwzKPQtcl2p4OpKBbpUQ71E0Co4c1tZwNXooz24
NgTor1B6AELGdz+cmsBcIqsaeHOEfBYfg80yVlvoo0HeGOmcG2CGh5s8VfWZuVColyx3Ib4DChQz
bsZDGZh31HK1ie7AW5LtOleXJ+ihNAl1FEaUbswK8DsvbIr3WYIsa1esQyQ1tvwwXhc2DppDykBI
eH0Uckv4NEDQ7Gi2YUx2YZLIiwSpwtr3VbymX1Spf1ZmXDxAyY2dqNWEQXsu6g68f+ijS1Cbau0C
cbFOyuDdhsrVu7A0/Pm3iKra4lxN/Ib86acI8ni5joSq19eJVChvOWSLzzQPgsOg3xi9BEEmUKpU
mv/KSuOfUiXerdNDvFuGYK0nu3Qdb2k1Fjs2UTE8sURs29G3vmTKgpJ10YxbckuRQs8sHOybqWeH
/zTtxIxq4SrQcNG0eaiKAydYYGN0fIeqwXCdO1O7IRYyaiaIrX9qCt0kyjKzqcP1tTdUCEqYxc8I
y8JTD02hg0zxr6SmLRAtL10fhQi6N3E0R6SogEvUTTMB9lBqmn5qImUQn9OqTedmNCrzHFXGj3km
ZDwuSVR8pVYkHefSt+azN03TU1vI9saAjhj1CYuL2yYLLtQ3ALl424wcnAF4Ihg16jtssHYhCFae
YmMygCkaN9SX98y6d0EYSOM6p2sexjZeUl81RfGjm/+s8M3bqgRY9y4s+geVFyloubL+6GpyJ8CG
+S5hdgUtHfBFzS6opqm549xRKykyBgxgbG2o2VvAcBdpcKEWDSqwQV8gQNAfqUlTen5356XJ46hp
T7K+Se8NHbUtKmFvscHoIXcjqv2A2v0LuSApIy7QoNhfB7S5NLcoBACCQk9Cly6P5TxJlNf9ngO6
vADDRIBUduUukjoAmrmybWPBDEdAZEsGK7ubwtsqK8NbVEtmuxjyRguTfGqGMrui6i7USxdyHg9F
ELm3s1Pa4OXS4Dswz5sGYEoynTTaXQddn1Xox1gJKGyDtHBWKLgChiSITHZ08Mf52AvkKgZam9qf
Vv8hHrN15yEIXrXmNumyfueiWughEs4/Ipny74UZIHPglU856NL+5pA23lMwltXsgIW331UjDl16
hgyHpXsPPDKL2IWmfWFF1dnLDP7C5GYK8/ilqof6MsQRcNra3BVKbFMAxzdIRvGX66D3JnbrCSJZ
01Qe55VxYAF+I7EoUd4HeaRPly4E4E30I1R+0dHotZXuIPPuXXDgifkQrMgSMIZ9TlqW2zAroIbn
2AFkXTO5diRLnmSOrWDcRu0/JWJVBrPtnxJprMobky9Oi6BGBnw2TtodjofYfh+sqkGxnR4eQuxm
Hj75ZvOElEe/TjLs9huNhXA1PkI2NpZLr7tQyzPBpjC1qVxaowV8h+7tfPXeG0Uol6+dEogpPfRj
fOAPxcYMwGAag8IasQAUwve6RiXjoFXBD+QBeXsfXFE4C/QeM9869Uj9IbjdVowH05EGZnpgS8Ut
0/BYZ/F48HRZRd36xcXRd9SM3BC/07A/WRO0tsHCAX7GulQnciOPyYjKbduBLHYP8FG39J28RsZz
NObagDBLykVsmerW6v3qAuyLATQrUqeuqkp8PystTvprBI/S4A6EgOAwz+zvnvTlkRanromDC2TQ
tq3ASr9sWNRvwKTXrK5bPT3AVVl7JJMCTd/G9DlA0giPysQd3sKs2oN4x/hhOdYJwqXTFwlmgaWH
ev8b8GYZO6cz+x3KS4Ha1IM8B3WLiVnvp0GUN1NoF4t0LMQ501WpaQx4tIIk0Nz6sDvSKeQqV/mh
4OBSvJLMABYKXR+j88CuahYH6sjw9VqXmY0cPwuh5NqZ47kGQ9pL97NSVvcSsSECRy5Y0YI64C8S
/F+bxFLDhpzA2vo+hrm1/WJ9t6Nsp+oivutqLh5YzgGMz0zQVzVJ/JDJsjnhjfOFOichqjMoqs/F
4GYnPqbZCsq4EFjUzaDDCrigW7qERoJXmO4ZhxQ9HoQ7tVCPuyZj73wDJC67s0evvmTAjy7aPjBf
RTMYq7JmxZ6aKTIWUMdUT6mlj2DA2S4EmGFew6QegK0w/b0n/OSIqlN3ie3QokulfJ7ySJxNYwxA
oAsYAIRk25VR+tGh1E3tJrWbGdXijHglNNGiBskwoLBWoLIRB2p+uFl6NoDFwI1GoIKp+YbKDjBs
VeXXwEVMXUfME7NRQFp1/mUIivKEijh39eGBlARKABKllq72CFtQypMHNInKr1H9Pgd5GFCcAxcR
OJLxQjLvWyTT1lONGpChrK17lNJb95kMNg2ilDfkkccJB+IgGBaIToFn10vcaYG3zbgnZ5ujMFuO
DTBXGEojGj0nwpHN2i7VlC8r19gMvfOFQVNrn4KOadFqZhhnCqsjNSFSw5+cTr43o2GMNzFKlVdD
Ld1dVUAwjM7qLv7VO1mqeEUHeeqlJp3Wr852q8IjgjrJgrJard2CKjgp+k3c+AZAynl3kDb3jyZQ
W3N2LA1ByTUgw0oDyE6ps2Yc4u0IDNA803XAn3MiUgRVwlUqsO1hGYBuIu/T2yDFijZM3l0dFjAB
Q3AcmP92NfWJC0kEO1fLqM26ZOmJXK4So003c7uKJs1ZHvP93LZCLL51WVxoijJ309tx6HA+1IOB
t5vnz1BiC5K64ZDFxzxS6Qm7nffL5CcA+/zZFmXVH/PmSHYa0YYBB42qSVQz/OJpsPnUhxAM9lBL
yUODLcjm6A7895fLAqCo9ZUGhO4QRkcaFUg7EecPkzM6j4METGaMbzppOI9k4ca0B31Edyu1qedm
vUiqzjuSR4GMxKqRUEJrjMbFjgqlkrIGhxQNFZCSPaAYK1hQEyWx1uW/PMnjdXcbA+LSIAsfdJmD
Sumpzo+tvsQDR7sbRQ7M0JQf6Y66S7sbQE7MB/A2foyJyJ36ybOaKvD5/HlL/UbT12tIacVbO4vS
FemG73NdHVbhe7JijanOHQD4ZyfL0lVmMn4c3PKHDNPuZKnu/RIldncim+uDX8+xsyN1TtqjA1sD
4mgfLtQzoIIOlM7gVcuNu2uaauo9cTTH+ov8qCy3kWYgE6Wp6GK0oKjUXtQiVxo4iXYeOGe0fs11
nf73ucj+8cTrXOzXE2lmVhT8iFpsvD7xMqpTVN4Sgtf/aOK4w56SFq+Vay+2E5+b1IuEuMhYc7Yd
Q50HJsM9lrZDyxIgdsg23/oAqOwTyzqQjS6FW6GeWV9QZgCS0hfR4gQB3i7pjU8G4Pd+YrxUbV1+
K7j/4uOL8A1U0PMN8KTzzW9dZjh4z5DKOOjuQo/8L1P8v/tAAgxVXuDvXjud45zqwbUXRPSQi0xs
GujUzuwQ3IOyS1WZzqXFP/mZ+Y/xxPjL3waFPmtmdoh/DxqSir9E3I5PqkDxZZcbwy1d2tjLoJW5
vFomBOJu3VhvyFOhRV9NzWZZVNbWinFGdZU1fhqadUsjrMtwnrK3wNVhDjoooZ+gY3q3dSisbRqC
CJZsNjKUi6b1ClCDFtW6R039PvRk9jwa07aoGUCt2m7yNLjaVVS+2z0wtu1r4OuenRJnyA/71f93
e1mjfo2yV3PiS2evQHkJTeZxTpbVoK09dUHzeM2fZT2rt73jD8tr/kwhhYkobOxvrkmxzo6+ZJE9
HMk028WyDFFRRjm3yQjTk+DV4/XRHV4427oW4/I6TRP2n6emjtHK5qlpIhNUzredy5aThQpB6U4I
DGaApFyyynWXRiNz1AEM4WXuwRtq3KOu5SnXNvJrWAgFRSBItjTDPJYm+JhFgd0HBU160o8Ltqfz
TFfTdc46TrdYb7wjdQIHdp84WXfqUca/GnIPO269kZl3Hlj4qtFGalabfPBM78psBFWXbtJ2xSki
5NpUmB7J5vogOAAo/IY6Zzc9r4tU+OZqK9jP67TG6H+elgYFBoJZiZIpzlHYBtG0PRitqZMu7ce0
ocRRYaywqxpaw9lXLXZ2tJ/xI+AgqEn7GWq6fq9QiITUxLVJvahlw+8lPfkRTj09Koi34TB9DVoc
iSLP7E8gFMcej9qeNtIdXeKwgERs2mxpaAiWdSwbegi1rzOEJQj+ed/c/2GfZ/70kDEL4oXnF2qD
EEe/H7zogdm9+eZBiDUInfh73iX9shkS/wLB3/YEGg+UE45l8NWqz+TgQJV4WXrglK+HqjoX0BFZ
UYe75dCY+gZl53rl1io+ByLKL2IC9gCprfi7yx77ypq+chSlr6BjW+htc7hFihixBwnhTqy541tu
2nIRpzy6LQrXvlAHjgCordAdBkrs5o7KAP9yyFBHMdQHzxKgVnQ0BGqQ6p5sqnWAshv78b5GZHDD
I0PdhJlgN1Zj3km9qU2QSqKWag2xMcCYD0VgiDxGnscOiKrsqajlWuhCTag7OweQn8+d5E92uoxI
LR2c2N39adfTgh3aOJRWu/vkr+30gHQyxBEFOXPnH8NRvYv8sanmj3ettyE3QCKL41Rl2+u0DJj6
c+KrZW3I4ey6SOgMwOTf9CGWaxSaxfcyDQD7LaHYMDRBsbRsq3rxZIMyPtVkb74PFIBSxfcgBXlS
4XY/O7tYpWnuQT/0HsmgBKeUTC6rgIc/kToDjDtLvw3xP6jRq5/srhvXAq/GU20W5dFCdnUz+TY2
lSAfWES5337nLFoaU5b/BAf3c+eM9ktgDAjuI/J+cQ3T3Jc2Svc9nMnuksLvl6o1rbfR7vfKtbKf
pjcdujGo3wDahEAX2A+9Ti6E6qcHkxXJNrTr9FB7Mr2xfRGtrKBXb0DSb8cqzX6Yo3jtsmR87tUw
4vRpFafA6uwTftnl2uu98sXrEA7Urryd9rHni2PdxM6yipIOFNiOPMa+NT200noAT4fzBo1mqDmF
dnuCflh1D5q2b2THPwZRmb5W5wK0dXeNFABSx/7KCFBcBwLM6GLkRXyuLYHDPuf9t8ZZu0lcfAe4
BjJZ2oFJd9yihlKsE5YWtyh+KW7LEAVeCDhUiNc7+a0F7TV/UeX4xFN2QybUcBnITKuAi8VglLvI
aJON0qAP/Fcbd8zP4gXCxurA9bo3d4SoFpjC8pZawg3Lc87E+TooK7HqjyIGiefHRAUSxiv8mJKN
QRARbKjfJyYfT1hykfvNdyJ7mzQfZ5V247HNF4WjKd9m4rf5Sj50+dSuhmg6SmBdO8s/QMJm4bhg
8SgzfpkxCxOkMRAcSDaEcYgKJs8o0HimTjK5wjoz3r/7SyDckSaLnKPR+M6S6CjssnktY9u6Zwia
nf5i7+visz1h7auTyXf/GgCgJbFX4HvzGoQJux8iVFPNkawi7OU7vyuSICfPBTcoYRKoVC0H/0Lb
tOCeCO1b/GHKpx6STLsWJdybduTW64QXb9R54huWMNCnyNQ4jZ0z3UCl2gdRBgqS9UjkdMunQY+U
JQJDkVvNI8nBCVEERiM5EBU3XQLRce/XSHqm6QGiSCMd4ZuvEuAjcsBOD7UX0TqPGvseCPFkg/+M
4KTSGHzDEK/ecckr5AUEh1p4Z0KPmoNelbP0O6SLNmPlTRFqEsUaHF3W98RGZSEQs8mzM5lqFTDF
bkoVGdt+6tuDW7fjCXl2iI97ZX1f4zWP8ry++IJtxGOYAty7EPdT14AxrPIqrSpif5GGWSz/9tmm
jv/rs0WV+emzxYYBkV1d+0WlW2KQ+VJy0R7m4izdBGq+PVDZl2TGPepI5L5SaaoWiKyCQo7CdX7j
1WsegzFgNrpI2679QRgLpLELnFpbbzNAzGwphhB/dTLKMsYaHTmnSat4DfpSdKa3kRHEzr1q2PLB
Kw4GICFn5XbDme7o0iUlGMpC111dO+o6/BZLM1zkjTdseBLxve9V4t4fdUnbCKpfIE9OKPGsXshj
tDlDfpM/ofpHLaHHHh0GvEr4Na3/KcY/35LTBCdKAXhJ7GzUIHDsBxvdiOCu4/moQQmzda1hxZLL
dmG1QAb2gAU9ug4g0nY6vZJbaILm1KkqROB6nDXiuG0vrXbrI9Ty6eF/cxvwy98WgCJCxsrrnpo8
36KUG3k9/PI2zBHTNtdNlVXLBLohL2lRm4eUuZAdNybzi+kMP8Yk8G+RaB5uwKaNinXtz63AXcrO
Q+ZKT5t3xZb8x8R7n7ZE3Hg35ahsB7U2GHY3PjBjS2QX4z0dbalZmUmynw++uhcVG/GnJmKZ8T6p
TWSia1SX+gRcjWKnX1hW76yDIjBPDqFdsUj07gblGbfvT4Q6zTFqEafJJtaeUGQCeokcRNUnCHSG
7H8o+7LluHFl21/ZsZ8v44IkSIIn7jkPNc9SqSTZ8gtDtmzOACdw+vq7mKXukt3e3XEcDgaRGMii
OACZudZahQVA5crruxXV08bw4tfELax1Ly0NDAs2sQzbo6pLBSh/5oBBRrj9jIyxqt/b2K7W86Ku
Ef2dWlOF9sIe/JdQWkgLBG+hta6PuguQTAh9qXmjINHYpcjmR+geu5h5NSswvjUzAddkPyNjNdXQ
nkCmzFaV3t3NXpgWqD+utdpemAUSDXvMDBx8xvc1PWh4hKJjk3I8c7QbiUthZwkUzuA3pw1iVFkH
l+4f5Qb8QhK8/mT50JPKYxqb0Cyf01i3PhASgit+2li5Zy95n7nZCfRgzYqBC/xUmIF9ZPrJnNK9
aENm2hujzp67ySCXMWYqHtYggTiMYT6nJinZBl9W0O+J+PI2QhWzJ6xOItD0CS1nBlTJdv60ob0w
dRoJJgUXRqzn/CVZm7HiSN+dWjkeh9J5PWyoDZm4o/7oTUPeytSGikrlDp/falzTUwvThaBk1SFg
1Mn4fZPAG1kBL49y1osShEPh96stoxpq7lSeWrW58YM8kB+clGkcQ+UnAnl6g2z2A9aOH72Zvzg3
qbNwwicjNp6RBW0fLQP8gJ0dDVCKH5JjOWQS3EvaOAOEZs3LJrLg48nCGRgj5VsfpkskKUrkfsQQ
rnGC6LtOyq8qdJvP1YC4veFG7AETHgHuyZrh76jSLT5aLVhwKqD5vXTp4uOK58GRuBZJNxyuu4at
jZ1ZYU4l0xJIoqmGNm6HzKwBtHg9VoNNbAG0BzqMFyReniHWWV3EWPgHgAWrOdkNDfJFVUXlXRrY
473v9Ji/TB0icAUgYqScPQe++FEoyOl2TD6FaqxmPRj5DrQZOiM/sGlzs1FRd7qeO5m1UiMSwjtZ
H2s3VE8+smAfahHMmVVFyGtZVK7Mnpy+UU/wvCK9sdAP1DBU2QlZUuKOSlVSvfWyHK6DQK8OtKpZ
hOdwGlNNC1q8iLotFbPRGRfIBeJrKjaiQHgQDu4VFYc4qLEaq8TCng4KrtB4i+iGPadaROKNXalA
b0G1wm3jY9Nghkq1rLeqO7gMzlSJqWs8K5yBbXLDsEewLacVABnVrsHkAK6kPA2OuLeCI+0ZXfEZ
fNndxjKVM86sMmjhgB/ABG/mWBjmUGae9mgTQhVgF8TY3Iq/a3frRj2oCXW7Ff/3Q90O+ctQv5zB
7Ri/tKMKr+70tjUvQQSRZQMqIWpGu7cNiD+chbKLfgahhGx/q/BiUNKXKv+jC5Vv1WIa8VakvV8P
kDWISJoeWA7/fpio/PPE6Ch0Jlfj7ahkdKuSq5nLzfOoY6zdppO4daHitQntUpeiSD5BebPcGnas
7htIQzoIBR3kxNhJm2JwkAViBMV8sOx3W0d7SboyIGp0HKYnALnRul5VOgVW4s++1EMlyJbrPet4
s48M2O0xw5uIjnqrGECv07ldepIiwsxcR627TIvYn1+P+OfA8FIBuA0O746OnWmJVXJpJovrUNQ5
0i+Z10V316EybRbLKDbKaxPf8E82SIjWYJjQO1czvbvueVn7vvcbGzXpBfcyPNjoRxv5597N5k7D
3EaliputBEvoPOF44kHv5j8UrQduqghM6lQMnNR/0BYktLvUuoumFiXk1TZR47Rzqiy58B8U/C15
2bHjtVOnoRQIEA88X0gRlbqWd8K2T6BJKd+K0TkZLiveuPZOkYcdCYsIkvrgxRm4mXwWbL2qf6KE
dEpDD6dcdHgCrvabiVqQPS/HO6DMZ2zAgiBzknsQ6PFzEifeCS+kJZVoY4xgc87s5q0dwhSRvgYZ
eYVf1nPhBmAx8PJwX2V8Ws+X7kvz516amO822msz7r5E0ZDNmMq9l2ttuGamf0m1Ts+O46Rn8F67
h7oZ92SCOER6bpCIfxfgXQbVvD6cU7O2PUcgY7qnVrRpqnqT2qo7UqmPk/RcSfVJeRJMGtPIZOpr
cFa4hhVub7ZW2dVcJCxdUxOqyHQO0IUCiIdsNGZUQk40bHi6uB019LS9TnswUN/GC+3M2npmj3wt
U+CEEzWKPXebM3Wjn4S8iBJKpcWH0c0SNLzJ9RRuPyHFirID+9fpZpJBdd/7XnS4nZn2gnhmgiYR
mFRcMGpbu1UwMwzX+/CrSitAGqkFuipqQht/BAdIbdbm9VfRoF7rQ3Qvz/X8dljWSLExSuSt335p
W7XGjonu8+3CwUEK3n+dbW9n10vHv1PhC411/Rv6fTF5XYe7a3Es+A4MG90Epum2ngWRBEPl/WtS
N49WlqePCSQbdx5jyNCd7NCzsw3VnEbMw5H8KepVAyqjrcgL/qRBdEeNmGuZ88Zl1TG2HWNhOCqf
aQjwXdrefO6aQR67qeQW/rhCrgiYk0vfvFRuX90LkF41IjUvZGpNUHuFeRjvyda3YbHJY8Xm1w6O
FV56cxVobYKJEyl6mFe3yZYGByduuoNXxJxRkTr4uFkM1+zPZGpHuBKzvq3WNDjQJvkhseV3qqTT
NWJzjxBueHc9emN3yDaL3SUNJry0OzFenKg9bfwkeVWpZx6o1GN6uA48qwWdCH7QaPThGZkqC6ok
k4JE5oxXQb+jYjoW9saL4ayjJnQKHZBxbLyQwfCg8eKXI9vQCYDWg+1C3WMpiTVVF39isd2eR+7p
+2Ls3oLO9z9D2n1YQhFw2IQ9ipE2FiDdQo5m4vuHosqhwAcE9WfwFHJQ4ubNvmhjpK5Z56u5hQKf
LkvwhcBHM39fcYNCbXPN07vl5qcIfexbWcw+JOrZSQ0xcdN+MHDaRRh8ovh1yORXXWv1WCDIttE1
JH7gpfUfpwYU2sYc8Cuvvxhwcn5NHCRAph3/kdrZXZMN1otOmgF6oJY8u3bcrkVp9bugdFP4KVIG
1kDeP6YDlHElBDq/Td2hUcp/xOju5XAG4xYNVoGd4dbIGCAJE448FgaYLcwU4LMs6p+hUQEuZ9hv
zboJfZ75HsKIcKhdm7nA3lMzoCPeRxumZrfR4uRbQEQHkDweQPMNeIcxy4e33IuQXepbnyA7XCIp
0cw3dd+kz2XLD15hRl+B58nmBdKjT9qz2FGZA0Jr9hB//bNnl0GMgnoqN0Tatm2zhZEkCBCFMnum
PRm66XWv+43td+1CZjK8N4vsQ5zNcO1hD2awzYeo3jXG5gwXwxndLYXXrrUeomRLxygBM/kzRkeN
aZSsrDdk75NsJkcEdk9FWxRrF/QDn6y8uPJZuZkwl6ktqi2ykCDOm6krnxXm0rAnDQi0Ld94ntoL
+MmAUkOagjMo8ChbRWctp9z5eeT64MEuo/Q/lLt5omdBrIO9n0J2BKkyqTrlo4OAi9ktqAJxQnWK
oSFoL5KxXyCHKtjfmgWDE62GMPPmPQeas0Oixl7nbfsYdZZcgqWsX12LI4jYuFvhlCyvfdSdOYLA
NTtQJW06D4RhAHWdqUSj9an5Pho3u/fRQtsIV62WDTxewkpnxJkF+aFDJ8zqRKWaZfUm8fNqTkXa
wMkLYs6wPvHSR8Lm1KIGgdicT1IiZPvNGNcWU4efx/jdUewS2q9FC+7JaODFxUjNPXEzBFAn3aTA
Wi376aGARl88+aK7uxKi3RfejXsG8dclXo7ePqrDaN6IkR/qVNnPDHTpV9o6LdUOLJTFIkTW3Gdq
FmQlP5gsXAtLtQDVu1/pialrCFeU8FmcG8aafRO2YsHCNP6q86Mqbf9Lm4J2dWzGeMfyTF6mjlRf
pQoaOhbShew4dbdphnHc2nLfQjh8oqjpviJa2s1b7kf3qTBNiLmOYBm11QgR5fS9rQNFFg05Rrkw
ETxtwdAL7g/OFj3t2ViqdlILuAuwd62d9uzo1Wl6qLgLwISmDUgxdbiukdC7dhqOoKzGm6jBNAL8
/t649vGeOZceQusTX9r1jxE1w6J24XSlv2UWtckZynKTBte94zPnSwauXYgpdl+ssWdznSYdtPTC
btO4rbFhiHTedYCEzxGXG1/Kvj8Qh7Yvwd4Zq+4LKzPIQQJ/YXRJ/igBvQd0G3thVUA2FK/kRyPR
77ZbLe1JxuplJyswA3G8KAHRyHd0yoGbZQe3rF6vZzz9FLcA2Re1yCO9gWJB8uTnxUEpw39MQPi0
wxtlegq74ctkzxi+FlYU8Z3rgSrlZ/uIQMZMmXW5weuvP2LC3x9Hx+2gD83VOrWKeFayPhlmVONF
8ThrSidaq26ArpkBHQThT06tqXizeWk2bJDbVp3baVODWB/RC9ioSBU3m6q9elUGVjunLDfKd8Ma
+OxxN9hSftvNbnjJuGbIHZ5lRNN6U7by7eqM2Fq9lBpvj9AwrTuZOsYynvZCd3jfI9vvapFYCvoc
5EquE9w9O4HQwaoeveKpquSbDS/jW1zWKzjiui9mHqQL5E8NJy0EPHumqlcy89y5JUdjFojcPAhi
RCBHMZUdeOQwzwl3ZKKNN3mRaQ9hCmi5FiOEaJG8uko8DbTyBLijJC6ygQAA+je2e4QjR5386fUr
tfVijQ3bJNzBK7kw+nTLmYGvRJlCA72tQw4xHTN5C/BUCMt1Xgs/Sham4+QnP2ViH42qXvZaamC9
gReHmucbr/Mfg2qbRxHFzToIVL4NcwdKadNg1GK0obge184rXPvJIvBGufCYGDagEKQcddr4UpbL
wHOsJRU7gPce3PcG3HbWbp4jXXxoLqMMAO1P43yLmAYAhlB4OEMZ5N1WekcjSLYycpe/06wIbHxq
p8pxCsV7MmILpCx2xgXeNVyFLg6LBWH/U4SuNoj1WviEQeUJRIrVOYIz5mqjIlUgu73Z2HPDAwFC
y1vrCTDwdsetYuKmFnAfVpCGuBVdECjiutrHxA6RIS1cf55ODOOQan126yq8eE6THdohDebE6O3+
YdfKzg7KnuSZ4IFfgss3gyhhMcNja34F34ZGzr+V3XvaHcD1gj9E5sTthYkKhEPTq3aI3tu2ERiN
bUtHD5EJ8modIJCFteH4hTMo8/R6+AS5mHc7JWKAI/Nqp/ajTIJlaIzAGDRNuuFdHK0Q5EBcT4x4
LyJWDnYbgELSLNuYad58phZRE/N1AnG+GSZb+fxKPd8YrF//tkzE84iXASXjCH9juaCGi9wa6md0
SXX1sUi18Ph3W7r+Zdz9pfaXvrfG7TRUKQy9HsNx1w0IukIKvdz38ACsZGXaF4mUMMgcy/FNBXdF
3wXf7bH8YTtCPOnMxMoy7IMDssCrax+dF8ZSDkAq0fPGBl6tEyNS8D1NcyA9TXi6aZP5oz1n7PWG
mb7hqguQSWzzEuI+HMjrzs1rCBQP+h2JfWsHTQbMzdv8ibOa4T7tKnDT5PYqc5BcHKdlcQQIXi6R
9lQ+V575jaCNhvsNr6307daHxWO0MALnRbv4YxJqDRnG5epW9Ou+XEEeOVplXhgenAHQK6f/RNnv
SrWQpouC4SS46A6WxkImLgPztU6vDez+wnpzhmhBiQwRPBIKM0y4hXlxIBmafCo6U5Fq7RbYTqrF
WtF6otrf9U3dCJGLXIJA1ZAnTBMwr4QArVX2Yl9qhqnmZO8qF4QBQ/NSaqHsHzr1xAP0aBdguA3z
cxROAAYdH8DU7fBvEhjiBWg1+J1RQPVvMLz0KcxUtYSS1HgE5CvbuUXqrsdC2fd2Ujjz1nGjl9aS
D3mm+A8A+5Hf6Ou3qPyjuxdppG+0qQUif3wrwI/gwxXj5wenaQNkD/TP9PiT3eLSXXtFdVUf8gcr
vwe2ey8lhJFugkR5ETVrR0cgwx0hSHSrMAsOwQ/jHgw2YKIqkLUP58qsdOJuT8VmUO9Fgh7i6/Cx
dvi5SLUJAzzsP/ZVI3J0SpkvQG17cGpPbv1pgoVsRCiyiTKPjlSmzdQkUKPcJqkXH0xMPonPINHd
98BR0b3b9fyBjemJyBBs2dlrpI0mK2o15ON3oPTCe8xtr63IbA02WvUZWk0z1z/HAn/FtZWsC3el
RW0v4aFEgnBfsU+xDW44PNfBWUY1+Ljx8j8CI4MYVNBGcLp09nFEqjjEEWv7oVF1M1em7D8nvv3a
+l763SobdJ/iUE5WYqnE0jfXh9BqHzoMgmwhnumwBjdKNyBM0prxMTCN18wI+HVC2aZmflBJ9ErT
NFogCKBcZ8Ju0x1N1nyOexBg+GJJbF7E66X7IDsaFT4VE/MX2ZteA9ox2Xkn5remZIdMZ4YPg1/O
QNg7rgGayT95kBeXpoi+5gFg0B642E5JFnUnAQA1Ug2a6GsCaQCHgXvD8uJg/XPP1IzHe5nbnyRm
NkdQMMkjZr3yiBVIsnF641nYcby3k3gVWnl5ybKkvXdTDwktHZRBe/hc5lXA2IZqjdZpDmEovlxr
2eC+1QB/7DE5wqrF5QYkL+Eho7a0AXHdyumkcUeluPTdxb//9X//5/996/8r/K7ukUYaKvkvqfN7
Fcum/u9/u+zf/yqu5u3bf/+b+8IWjsPBYeH4YB9xXYH6b68PCIKjtfl/ogZ8Y1Ajsi68VvWlsRYQ
IMjfEhmEwKaFJVy3Pt/Y/sSqACT9Q5MOgOFq7b0hdI7wufzWGovrOjbsonQPxMo6pRlW5zjtBqlm
TnZyxyhfC+KVg1wqn0VDGa+vKoNp3PxUBo74FCER5jbNSFInWSAak0MgBMxEtAnT4KONGpd5tmC4
x3eQJ0b27LRxZN4f7WnTJ021UnjpgZHpj9qs0p9Bpp9vnJZhxu7kboV8JNFem1BfakwDQE2Bzf7+
0nPrr5fedbmLO8txEIN2+c+XHvR4yuhqz700XTxsEAQOkTVljsucG+VLlSJoMk0nuhE46FLw6p5a
uMA8AarNkCb2+1aVDIxdHokP43Rsotmwew2xYmPnOHX0ksWVtUjstDt6kMTclwV4MgbEpp5HkD7j
8rpvU1PwTyPHe2rKAiiNhNlwoMfMrIY7HSX2jnML71xAGrx/uC99+9eLwxm8vrg6HKkhruM6P1+c
TqSlQOq8vFwn6W7hAJev+DMiFOoMRdn2DKj+E70O41oaK3rlUXFqhXQteR4KaBVbkf8KH7Beuk4u
wZqGF1Mka4g1OE7z2dLV0ZvmiPgoPsiEqU+OUUAyqOjQdFB8X3v3kaGqeyTarxCwdy5qYtMvwW0L
uoM02JMNlGHpuinA/0i11KGK+5Uz8fLDawbV2irmwO3Z+RzOqWQ7ehKs/YEE5LEPwJlhd2k1rwOg
CKPmAu165/JLW27e1661FVDu+GVqTwpzlnb83VRJ8nNjGwKd1MHpgekvO5g8/l51fv7YTBt4CovK
SUAAhkIeu+2sBfRwl/uFfLS0Wa0Mc1RLqqXeXZddeyuQ995d/Y28sNjS4k36gVy+bbzprWw2K6oo
LRb9wx3B/Z/uCIcxYeK/A8VsDzBkz54epw9vKrxZrAFUMuHFwScK8nGsP3Um6JUJZxiXz6ZfW680
CeNG2x9CJ+hPRuRjimZUkIJM0iOpyl5VYkk89ioPS7uVXxTFrJnU3mIkAUJ7p0wgLpOWe+pEFVT8
j7brYCFLg3VdC2TZDLbINl43mnvGhbmnPd6ndjmT8YBsKwSK2IaLZHur/kubq4FXev0P756fX/vT
xQQBlMuZK3wLRHS++/PFTKOKmVnOggevrweEYnN/ZgK/cG/Fho+k79xctpkvXxRzljTXpRZVFQGl
1/EODLcgnkUYsRDAHrfFpkacYXrPVtPb9cMGIKNjqyHehgZkhsYHnE5mBHdaOMp5lZqgd7VYfjb9
NJ6Rs4UqWG68VyA6E8NLAFp3g2s5T4oCXDaBn51d5Ln8/VXxvb/cYjb3mOOZFih3Gbd/uSqYUfFQ
Npn7wCCXe7QnwQxQm6RIYZtUbokTNXSTZNEX59gds8UH6mUFQQOiSyYb+PMAjBWgkidq5cAbkAfX
u82irhIDXNx5PadUQOWAngNSyOHemTIGk3Dt6cL7dGtVu8hO8xikG7vJNVQECUgxYiPcUFFPtk4A
oRQN9l9s1K6YXE3XxlM7sg21wFSbGy/VRO8988KRX/Aahq6IFSZg6nLLLdXEJTS2ggoyXFT7obXP
6xoCudw/RNqaboHhC26nYpVY9biRDhJVJjtTvYt3BJyKYE3Bih+E/QLJ+I6YtbXfX6wJQFIAiIzQ
LVZKU2mq6wYoKGUN3HKQCItCCXrnzgy2EPcuTrqJQTM/NsFe5N7nTOrmgUwKn65FhhjGiopUYWaA
UDHz9e/vEcv5y6PjQ2/DNyEu4Dscq/Cp/sN7aPAZPneDXT5EkTl5neWnpK7ir7JD0mHQu+wekZ8Y
6XlIAAa/XvS1ACMG4vvBS4Gw0gq6qWDJ8Nz48eeeftUyLGCGg58bMTCu4GJxu6SCTwp0tVQU8biM
Cj1e2sgDq0goV/GkiFcoQx1BE4tU06mIFUazEd7EcjMV8wrko6Vw+g0VATR6H5KKkEJexkg1Wwob
dzkhguLAqpfx6DYfoNdAi2NmVFVX4BAcVeM244C6XaHXTg4iCSiBmVfoNdTm1F1gOx+g10XY10vd
5fp6CDrOAGAO8r6t1HuxLE+fXcsP79IW+NceIJ4XW1tQCmcsPyBDwXs0w3IbRIX5AlaRZoV3arCm
ZkkC/vMCsa6uEch3arGCILvLm9fbsHY4wgM8dadhC61CuOKLQ635iLxRSDcOZRs9gnOdIz8H3rrK
q7dDjYgAYAXeHOwX8RumT3KWj2XwlLajtQiMPruTyA3daNVaWxrJaRABvI3UsTx88Ise4GToZLVB
P7cgGgfnNLDJYtqQ3amaYVk7tp6b7vhuowpq16OXzZh9HUPEa4hY1XcihAdFcp1/AQH8jpQhm6TZ
O/3ovyCJ0Z0n3hABPwH5VK+pzE0fw2FvWraNMxD5FxHXuzqQTwAzpHcMr8PzgIURNC8gcO2o9hFx
rhBydqF6VPlYQyagaNdUdMtMb+sWieNUhAizfV/XbJVoW53hYTcXimXeg1Wq7I6V3toceu+BTH0c
NIvACsaVPdksXtZQ7rg2D7pMnqxCbslZC9EgsBtm7pYcRhFFyCZb03vIjW4ZAOGYLAlQt70Y0jzH
lQOnnqq3dlCVP1orfbWTUQDzWgdzLNP5fWna9ZpntYF8oBF0DUBxropYq4ffjZOl2z4vyjUcFu2y
bCGJJ+PioZjQKEiDhEryBESRhoJoY51JPFKw0caBcAC1dUe8pURcIibfD5+FUotxUMNTkgKgIUrX
RKwFK3bMbjkAGgof0onc0MmKBYBF/a6rmgoRuK7t0mOdqHJem8w/g580WtuiiKE4o4ZDasE7j5RE
7+JaCBS4KhJfgalaZnnIf4Ta37cNIjLUHekA/pmHUbxGQtO4+vs3of3r1xKzBs5shg+Da5om3ik/
vwjhhiobqzdaCMabcLF2AcJLBBkA3dS9H2lzA6oweETI1kI7Kmrax7FxSwjegCXf9QrznLQS84Gu
zL8p3JVILuOfbi2Qwx8iUB3EG2+iWCGeFQ2SVax/Wn9JpCp6ErClPUg4Qhh3HtZ1fp1H2Mg+nms+
pCcdNdY9VTBEQO7//jKYv85Lp8vgMMwbpn+uSyvsD98Dr++R5y2YPr3ntHv+hCTFI8+gfAwSL7gB
bGsEX+btoc9Ce8F7u/z1ZUA9igxJ/vT0RwX47BApS+Z/f8rc/GWe45nCFAJ/OYGXB//LyhNIUxNC
g3Fyuk7ox8CrwIQexl/gE84mpzzYdtJ16Qds/YeZvvGViVSqv5pD8DZezczW8RdIbdxa10njLZy4
lOBoWpKbM/f8+MlywOWisuUQ1SAORshjIVMzejDC8n0PQgh80WnAPGRo8sUw7d3aSUjk/cNynNYP
N0+Ig286lsEcCwvb9TlD+efbuRvGPq5GJ90MAaBeztyGKEs7Qmrbw0QTDiTvoRs7COpOgJNOp/dI
equeby0Cg4+ID1n9rAsDqDZagDLEfQ8ppwgE0xm+OUCBqujisLzcdVMtFWkTIhA8uH14iDiDVtWf
/WXnpMAJm+ZX1u3//h6wJu/Czz8XD6/wwBLCLc8DJuvnnwuoRT4gkhVurhguu5hfPTLw7ftHK5QI
XIJDpZo26RjW4AGHvR0kMG0gqJ6lLlgcQ92CmI95cFuHlr0ewOUcYb0A6O6H8q2eMGGi+oe7GX8k
e/IGfPgxDrPwS3zftuDh4UL86sViUPVVXhzV60ynfKchFz5HphAy2Don/BznPijwkHguvApISd7H
M7IjA8hbgYsRAehYRp99pjKIHTnuyUTM4SlHXJSaSeXIfRjB7UJF5YCWuk46BlLHGLPlvil2iJh9
RbJV8iMvTpg04oskQxsRqUC8TFTDc3gG9QMPsmaVs7I8NFnr7RBE7tZNxcd7YLPDBV7l1qdpnLYJ
4h/j+D6OZYDp0UUwsShOZhjhAwIGyfaERPujCFO1s/B0m5N7SIOBKtTH0XiqwLtxolZkpuKgy3ED
9PMr2clElbQZ2jJYmJj2z69HIGM9DVmbfTvTUoZrsn04mPCatR6Sev/BlrcyPzSsXDhdCb1J6kKH
cgD+WltZlX+0URvDqdSkgdbCYfHXs4YUNdaEgvlrzLTKbcjAgpgBOQYVRxP4TJHJBdB+lnNICgvu
+tQMQJOnjXZPZSVUOG9CM8bsdlhmQe1CVW1MhzkIlPFFcZv84unIO448uHN5hNJk0llgzuqGOdAK
cXLEb0K+N3j+49aic9gPkGB7eLXzFPNF9EQgzts2HmSWaQx/GgjE6SAt0M6RWvCsTDfwjcMBPVWS
zU75Eq6r6P56pNwfVvkwjIvrGDFmvMmY3HnVOq5TMMVN/axayKXpm97yOoIKyrMNfcvboJ45xgsA
PYs1jcrHIjjFWbgTDnPUHHBAKFIUwbDJ2PU4TRjwA6RbPlFzGqdHWH/WgEhzR8UgEnxC7SCvczoF
2pQh+DQy1zpQr1CExqYq8DehsyKbbQGOgFj3idrHPAY5R2BGC7o2Qx98sVUdHwS44fCOaVdWxPkD
iB75gz2CCgt6Ev6ycZ1IznsjnUGxJT9TE+QY2ICwQY00tiy1tBLerP0WbMJ19pp1WbbqRx5vuWEV
z9kYYALiZa/IgKwXbqOsPVRH+wejbb+aZZC+Ii8KUwnZmCcR+ukdZqfujCqk2/9oS884x4FKD2Pd
ZAs6ADzjezGlM6p2OIGqDzT2Pf4UdJAseFSFb4N9tc/WWdH565obxWdIb88HVgUrK6sBLfURxjGa
fZeUiD1oOAPneLskWzP1GDDWuGTwPLJZ0cesnAd4iQVmKM9Ua7pxu3Cx8l9TMTJ85DNBePU6VIV7
uISP5iR8zS4QxIhXgQVHHhVLWbE7QBo317ZND3w2pALUKqjtbzSaV3jGGiK7zhyrcPNiGT1/yO09
1V0tEkiIHBlv11MVRiN3WLNAamU6czvD+gokIoAN1fhowh/7fs6TTzRBsG5N56EV4weby/dz7lxx
h3RieT3n6XZYgdtALemomYMM9tHzEEmfDjBt6Lzhb+6u5/V350yd+tr4yzmHaQXCfsTd7hrZrzoj
dda68rcFYnPAoOkCiR1Gi6kF7Q6ZrpC2iphIEXvOxqcaYSigFWUGWbdrywagjsQRIVTbpryQaYwO
GdWrIBafUjuCkDTZGOhFowPtXq1Fa7EZUu0CaaSLKMYHwE4vSV0Cz1GB5Q1TkOwC3GV2KXMoUnb+
mRogacBeMkCpllQsWGo9oDM1pC5QABOLLurkimy1QLBYx3NIoQ5b1Wbz924Yt44a5OXoErzbVptd
WOg0d4Pprm8t8nLQ+JlabWgsPTb+EVdEtvOyKPbUjrpWYQ85NtbXW7LJnnWHgScvYznqrbDLbAHP
brLmTe/sWCrzY9hXmKn3i0AWW5EqyFsxmc+yqBi+R+Mqk179Y8jGb1hBW89CIbiQVIFETjiI78aa
Y2FpNeG5D8AjI1sr/2KZArFidELCLFY6jfWaODaI+Jsxf6Aj94NydknSu1tQA64L4YJeyBq9fZNE
3+3OKhEmNUBu6QrnGOOrseJFaAJNB8nsIS39OQuQ82DUy5KDmCNDlsWrCNkJFNpT+BNeG9HjIidI
FIhiS70ZOvxWQtn1s9uzdM67IbjU4KdcQIaBAfYxvh8bKP5i98txYx2KM/AQgM1FUfeMLGEAnE1k
FPx0PEh0A8+n6mLlDwUYzMF+vqrAAbIIMkjoyNbEhHtozVcA82ZBa9Uvfg2ofQTWuA2DL+PZ5+6u
zKdRK9+cixFCR3bfmncyThHLoZ7wRQZROVwC3yx2HsSkl9Qhl+vRSsQXQEsyCOR09RZp+uJx9N17
qh/dBD5ds+xOUQH3PNCN0DufjpT7IYi+uPeIx67Z9ixKV6VVBV+CanXtaIt2aelR7UwGDxdE/j5f
TwRZszND4sKlWBAcLcRv5moaEIlLOxVr+TyKaNhYgIKv8kbrl7QYZtTAsIHPg3Zfvgf5UvngC4hP
0aFqB+DtGrOG+xA5EAcXDJgLqjCceuXjrflJC5uvBahK11HaG58Ux19+OiYo7srFGIkMIVxk/EAj
ubxeLgVh9RnyXcIH14BCTTCJCFOPKkHGDxxJ/5+y82puG+nC9C9CFXK4BTPFJFmyJN+gxjM2GjnH
X78Pmp6ha3bqq90bFDqCEgl045w3fLazHe7Guaz3uJBMX+cCn5XlH51k6CoggJmd7VnxgODFuj+z
JL2RrHqrJhw8IvAE+yJMsA27J77JfltoJxDPskldLkIwskELnS/KiDnnsprWSmy9lMvBTdnbVUas
bOTyGXk9De6fwh6b+4JaZtG8K9D9WclBslcPendiO3mWJXvsPFw3BpbhotB3bHO1Iwwq3wEV85aa
ivKchOWTFvTh++gU/HMge95jkXWtAXNSs3EjW+0sTNcKqbuDDD6CJP2Zlq56kaVlRh0UxVu+zIg8
HcLqxC+tiuv+TRZPBX6TkEJOYE/dU2f17E77atT3g9Nd9aUBrhskst+albHc89C3D3MZ42EHLss9
BZb+9+kkbFx25vGvUPs2mCFi312fEQTzjGQlHNGuXNbIXWWoZrLCjnGn965xaeCbvMy1Ks5Gpl5/
dc4VEn5jl63vZZ14IQzNqsXpZpmsyfEhVePnNPLSF1LjBPyF96OzU9r0zs02etvwM5MXasziz65s
tQ1IdHUD3tlAicuO39NQsTeZ4hUY21CsBiTZA5GUJ1kcDX0PBo1dVBFYX/K53BRTnryHoiaTsZh6
sZFO3nFLcHe1GvxqjdMxWaPYNB1ka686f5iFqK9yqBJuZkOFsZBW5Y3gy5u8Tpab1VF+qGyZH8r4
f38o2ZoRfZQfSkHhk81CUu2CaVZPEuV5x3suxZwEuB/wJnMXC5Bd7jICvyFDQyUgwL50cqSYwGOi
eyc5Z7R0srJsXldtuOGVfgUsKf4CDmR+M0C7Jy3sYFlSh4ItGmrssuRqxsGY1eReSsvpZITFcJNt
Qetd0etyr7Kkh+qXCmnJewlU5Xs3OtpFtuVh9l0TVnRXDVdxmCc3Yg7n+yXUOvW5N4KT1AZHYLX2
c28CELJ8uKAr0CzQUvdJtuas876WmeRpZCv+79xTKUjbLlTfbMdLV5l6bu06OZAaK15n24l3iaJq
a1kMU7U9u3Xw4ah2xK8Yn9JwQm1MNqotlyqMxjvmjVK8jklfbPOYEL1sHQIjOzUTT7T72BadFDd9
lV2zHKlyAvVs3JeLim7oNzg+pGTfmchDgeEI+j+th+aSGlgLpEmmrcmvNxerwucXUA6nsQBjMeHY
sL1XVsKjqWq0W5z15oHQw4Ql3DKHChAkM7KPehCHcQajjjhi/kXzhuxSReKiKppSABadeWHTDOyE
llYratqnYAJxFmRV8UXWYXT1zcp0gFhLVeQNmMYvL0KTnGDSYC3oRcPTl/GjBnQqEJg7yqIcoZdb
kfTqi6zRBHu9yUqTrWwTUzLcCIPcu8sew4jhdVcSSZJFl7Anwv39y+yM35DKaU+yulWANfID7Y+y
GDaVCdMIuoAsysNQ669Gm6ZneSVvhl4RsXpBWeKDyoNqrfHeWPNDSW+DOaobQ+36DU+aapu3hbOW
A/tCU16GH/e/tqm8eT1BNgeWxyxzbOjXJI13upjyL7K7lZOY1dVZ//Xx3dDkHch69xL8plbwReHj
hyucnVD2dgzjljgLMltxj48qeZaMzhYk33iWpXsVhhukDcdxB6H213B0/g2g41O/QungIMrR2aQm
PIcJFOytj93sfggadzFcCI5eVyAzkzXI3Y1j/quf4XXDtnMw9vNEGa2HJNTO5LPbM0jAbJ2Mqfgz
OMgw86NdNfv/2S7HszRnvPylxZYsl7OuSBE9dS3cfOmO/ihKEZ1HEeoQ8jNLZ2iKdGb7/fZolWMb
YJnr2lPHg0sG69oY2k+ZErZdgURbXds7mRJm13aeMCJ4admFyl5B7LxNA3rFYTZ427uHkq699V3U
PnumVz2nRvpVImHKOHS3Tll6246lk5SsP9nQKiEZF7uHzlaq1NlJ8NqSJJEoQQH93UVqbCWjqNZI
4YybaSiSyXe8/IbuYXyQAKl7nYRJ2WPbrO/mbnh+AxApRxTQbdXln4aQsphNILs5xBl0/4w32YrF
GAbH+DqkyRBux5A4XakMqGlqeqGeReJtNLJjN2M5TKhf3MKs/D7pdXKUJVnvdvqvobJOHlRbGdcT
L21Xy0DrOEKc+mlymv7VSrpm01ai2Q5L0VQ052DHYbSSrYUZe9eqNo+yUVaVfb/2DFV7liX8cpDn
nbLiCQ/232dTtW0U1vYzTtnti5KcOz0fnrXF/nzISKF7Qav6sk3W2aGCjVU0EBBa+ss6Lzm3daef
+ji7PAba06j6svivgUZukRZnEHywgTDF/OtKckCc5cG+0F03veTsExBd0Ahhhc5eUXL9KQ8G+/86
Y4e/1ZwA9FdL9IhIGlGKhYUAPGCoeuskS92oWE8YY/whS/IA5H9axTid74xsQKi7d8OXnnjqMlhO
E0Ststzd0bpvElS3lxlbYVmnYVDEiy0ASaU5HpDzV13+STGy1mtT2C4SqPz75CGu66fUMJSzLE0D
PNpx0L7KUu0M/aku3HmXkjk7RaHAUXI5JP+cWZHX7dqk+pQ9Uq361UMWpzRdWWYZY0totkjQQgKa
saz1PdSyL0OVeld1aciWhsIEzIogLDT9YvCukI1/jYDt+nMudeg6VnroF4iCoc3ms4n65aw3L9kC
U3B4tO+bkjCK7CDrhkUMSAELex/UFIr57Hjb3Dnb1riyEz0CLJ2bF3kYvBEbNjx0tz2GSrzQ0yDc
Beg8LS0m/MXRIKQm+8lWwIWvPa5se6mslXs2lii2+ySFtTwNjX1fNsjy0qoE4Z9gPuHfC7yEcm/Q
vzzOQmUS63KpU0JazcT7vfXRbyysE2Y338UwVJ8EZ0mH8PVfyLvqLxXZSFlf40FP2Kwp9+oYVZ+C
16RsLO2vfceGBwlOXrmX+sfwHJeapxpo9q3VUayZ8XF650UCAfTlrF7q5Jmsk62y39DX4t+trjf8
GlvUQb3yBqHvlNmAJNcKRJJQ4j8CQNnIqke9PCvsNjx3rtnsPCuZX800OCuYdPy1nACZHOQJpvD3
GqfGyfduRR7wTXRxJ45Krd3SgHeISH5z8rTxZsx63GkgQMJ3ai8H2WDMujh6f49w+UsvdyqQg3EL
GA9jXuvF2O4Gt9Je+SqV3ZCG+VoW0waksUXYxpfFZkx4TWOnENaR3q0MRd8OQxyDHWKoB8LRr7jz
npTW0F7lxHVcEVhdisJmYi8n1h4Q4UUneHJvCIxtSqGPF28hByUjFqGqFa57WE+ksoPWNN5RDEPS
MMnKleal5rti50RrlbyC51YZ73XZfE6Wkd5C4p+v/zFI0SZ1nRe6fc6x1VaUOGGvtA5DUJfcMetI
ngzzmhXL3tuGbW0zRc93Exhv4uMsvrJoNCZvVsviK4stfqqrORPV8zSl5lFPPWWFDNT0oSKatOo7
KzsRcunfwaTlJp4JspcoTQW6mTd+eC6ivQg+ZSejV2QvOfi/ehkKXJBcswXRkKR/N5WznKFsu1+X
lcV/XZZeTToU20oZtDX5w+zyOMQGenClen7UZBrruA8ma1XXVnmSDbiL5BfI791JRdj3I8+4l1ln
3nAJs/fZVFnbhMznR18363TBLMUOJgZh2bqnGCXY69hjeX4HMzEyqOPkLa3aXyO1ILuPlB3Sf0ZW
embcR0q0ExaTz1PR7iO8Kv5o8t2IYNXPGidKvyp7+81CpWNT9EN0risleaqVUd96ll18IdJCbsvp
zT+7ufPlqKSYPjsxR+8twfg1qDJxESapVc0ifgcJNnmJm0CswiytvkeDi8oDmbMkYEVVyuZjjrwK
zZZGXJGL7A9uXXyy6c/W1WgSi8J4Cb2nyf3GhhNMbRf9XIxOElhvn3mmOaugsKKb1gb63nUTe18Y
Gkki8PfY9A7jp2kX2NiwtmpK8NmxIHSa5V2CSiteeygEqxKPkL3mFcWrSqoKuqc3r0pTlK/DNKjX
FrdE7rviVfawRncfzlN6k1V27TWr2HXFQfafw97aVZmWrmUrQfz2gjzas7yUrHLFuMZqp3uWpVYY
HnwjfEzk3FFUK1sbT2WkYfkwdmgUgGDLb7LvWGT1JYssGN+RYmCmE2WvhK4ufZoX34wIjLSJpM+x
dl2wtTOkjkYrvk3BhJpnZ/KjwMvjo1S/y+6KBjZpdNnYyyK6DE7RDp+F0VV7nPWarazGx3TdmnEG
lyLTD4Uuqo2ctFesY8HN+GrnLZQ8wzyAIUteksLEt8cE3N04Pf5URR+wFFas1USTX8oWlJGYekhe
+ZCs7LDu9qh4KSRIl/L/4+D7VMvV/nMCLcQFNG4L1FcWxYYWZj96Fm+xhhhZp5WWL+tzbZzXZTgY
9251Pv7WrXXT37vZbJYOKvvk8xRJS3CSiH9FSev5jaPhl9DO5ruK826OHvRXVfXE1bYr4c/LQ5T9
Qb/z4GZsZNGuLPLwBApOshgYb31ot1+FUZuXMQsT0phM1tsWZOIOicO4921y/n/CZl+rek5wAmDT
U6x53jfTwE0O60T1BbGWfjsmrfIUeFX3BLnb3RpRqTzHE4JvAo73N6vvLrocPyfIQA1R/VeZY1Ex
Ou2AQivew2Xg5RennLoDMtbTPg6a9ppNCqrCWJF8JUH0I4t78TNU95Zu8DkqTX9zU3fEjYZ7T1lI
ZnFcaTuYAd2xFTNurX1ubSK0P1/V5UHB2/v4XbEbtKyJieEX2e8TQw32k1KH67bRjbc8at19WRGE
kMUJSNk+UZL4XsTk1NjrXpPci0PIXZphfbZWi9h8S9WRbLmR56yvFFsrHinaxb2zQ7p6X2GkeG+1
67DdO0SE7mNF4bDPSwVWg8vY0iZ70kwa9o/Lp4Lek2Ebp/T31syCSNq5KiqUS6vnldE+1JTp3pp6
gbILe029t85pHOxIsUPGWGauHRIhWIIb91ZLw+nZ0hEcl1OJSDV2aouOqiyytmm7uWuQLVjG5uMw
73QrwDRlua7W6+MO+zaoWlNzaNyy3QdT/ob30Dj6sCybszzw9f46i42r08zj6d89ZDcB5dUnkZfu
ZLEpMRnOhYVp0mIfmZm6e/bmFpxRGVxZfA0HcRQ72lYh4qeyUvaTh7CIvzsRyFJZko22gv5klw3b
eBn/6BqnxKLSmFzYo06etbr6qudYmj7mbnBmfXKFdWyigBVPdgtiOLcVWjlrObGW8fDxI9jjGSzr
p8fFggL7kUopbgkv5L9dHwpHg8hRHm9k38fFHD05WG5Tnh71XahkR7Srv8orP+aOct1dERjT7nM4
XwJHgyq62K3IgxLhtCI8XLKnhVX2d3WaCqv1ZVnHKuOfU4tUGvotSA4YSrZWAVic7qeya1umii9a
/Phky/+Yrk2jnR6EpBaWS07LPHbY8VYky+akuEiMePpGi132ZujgeoPmHaqQX7ks2lbi8N4kirNq
eeHXGg83Wa+NrnGoapVtLOCrD62BCmY3wJ1BOZtvGdEAWZ9k3niYxQg5UE6OLQ85EnCFxEDY0Gqk
AuShbGPvVC8HWWxbq9qqAURxWTdUFUlqcvylr+qqSWQqds6x0zrnJG3WnWfMTyzCJrGxpcEOnH5D
4It1JcnZZ8uOskWLsG1ceotl7KNennmB9muYLN7H1qF1NAs0V79XabObJl05AWlIXTM7y8NkRghW
LQd5JusiEkZrcND16l8NSI1DQFzGys6x0u8mtSyO/6qXPeRQ0uTBtma7fL/if11MjtVq7zsBxCUy
R+g3HYJpqy72iNNyANf161BKA8UUWsnBDtVNLYuPPoMRqivVU4ad3jixb2lWhKF0HR6cMkt3gwjT
r1GQPEtKydwEMT+L9vceHmD0/90jUKp2Pc0t8rAeCqJe1xK8asP8pKvOxjTw2n1UOWmMOMKj/BhR
60m3N4rqDD0mO8n6e2dnUp11n+FoZ3Vde0NrHmaLiWPHSOzEI91XO3tsqQq/mqz2dq8s82YHoG8R
cqWuWA5NnUYb3rHVtZzm3qA5+MckqGnP6mLjtHg7jcqkrtI06FaPutgVjnMvF9K76dGkacip+nKk
rPytXZabBi2Mf033nx3H5RPIFnmQM9qa+6vuUeSuY2GXfdy8whFmm0BAW3tkXEa/DKfyPOLGSGan
qNSnCm6KagiKsqULGr1bh20Nt5JveSsr7dpeTEEmI14nNdqnxtC8VJHKs0SPnIPrJYRLhjp51t0P
2SZrQJzGe4fI4+pRZ1v4eEQ5bDotseoXAVbgpXiR3eUhNTy27arr3K8h60yhxoiGiGavF+6w1zIV
DEyWpWeCcem5IfaxF6hAVEGhDfx2XY6yRfYBy9mCx+7RcV56ywa4k9q26A0kw7JUPxZW0jevQYbh
r1Vhhee54ZfMisZPLQOzXltZSx66wpQuDQFI5M10nCpI9WwcwxtCmhg0KjAwE16d/SEzp78g2q8g
oQyhn3YDWCPDA7NkIiiQRt2rEpDE640a6Q4H6W01TeKDsuy74C4VG2OcxteyAUwe2Sjra25yuM+E
0SnBlQDBx47bL83ySzBniKi25ZNh6eRxnSktyQ79XZZn8tBETbE3GwOxpzA82/8cCK3BfR95rGWR
q+9Ut/mUjY/6f/Wdx0os2Lb/nOMxVCRuf8STbyPnftTLs0fdXLrRKUI2e/kE/7rSo05+mGRGetnF
hfCfrm5uRrvKzhHaCq3mjDAsRvVOaGxHN2s2dTyD38+ePQcip1K07muZ67cS+6WrSiL1tem02Z+d
Nn3qh8x7nYOuWRN3cfgf0Go2g7012P5v9KXoLV66swIER84U97WGb4z4QzZaSAW9BNwu7LlPdWKV
2LCF3Op4r3MMFjlbMlBgGWRZniKTPhxBtC68j9F7ywJ8vtNxuMgSVM4vWa4O13tJmAS23PF2L9nO
PpsL9VmWvIQIiY1uQG447+DPoQ0P7XyVBx0g7CYPDBWIAnV5Zf5qqEFUYrniuptWtTobhv/SgqiK
H/KE2j9mqNAJuMah2OVphBn9PzNDjvc2uQH60sOEE7pTZm7QHrNvLaCbm1k48X4yHZhlfQm0ZDkY
REXOGdbzesDbCLtS6joj3Bn1PLI9pST7xpGp+7UdQVfH3ufWYZoUK+NJjaZhnRHZ+o4KT6XZ32uU
9tZqkuknQymdy9STVpMNFWxzfDvVz36w4HDO7Q8IWe5uatrimGHWgAjg4zQGnn0krdvMqzjUi2Or
2Xh3jUpwwNKBmDOEStuqy1fRAwNnha8PBPfK14wNzq7GCnstWzPIhed6yL4SjE7bVTfMvttFzUu5
JFVRmZl9y8HFsQ89TAFgSGEr0uXqsdGC+X5I8uH34ndltjOEfpXwiagQvJTlLJgL8VtRNvyrLl36
lW6OBa0cos3thmeLta+BA41CkPGYMrFxhFrDio3iZ82qYcJUTfW96e1Xb1SN16QbzX3imME2Lfvg
XYFGMAKl+V7NSI7m/dReYjUzziPZzlVVj/l1jITa7MIQJloOygs9jCE4aE2CV2SjBzd9OfDWVF2G
hcgWE+7fgIFlk94MuMbQKLuxRP8gfB0f5RzyIOwIEHi4hZYKLk2YM97mSBmaxvTNKEuUNkmk4wrV
xbuoBxEe9Ja4xOg4XIpKoPnaBDaRCIqPBrEUM7MF+mRgwvRoUGyrOisAN50qRzk3b5wPIwzQWha1
82RDLH4fuu/2Uh3gAXXoluAgWYLKB8Ec7jW4rihgDQruqLZygjxsboYwI/GzNMg62WppvOYi1k4f
4LDVCg1CX8lm5+q1IMRdx4y+q1P60lSV8loC7do3s6lv0ypXPnJLWckOEw7b665KzJMcGeRAdaT1
CjYjL5mmkt/9ZQXRWimrXWJcY9vSr0Qkh22YKTiI/FMnz+pYVKslnLGdvKmHQ8ibUT+NLj9MxsqD
Vaf6xSteZcEoeED4GaC/w1g4fzn11CUb9t3pxoTBt36MqpbxoVH2fjMFzk42yI8SgH3AwidEZH5x
xXag4itdI75OeL5f+1ILfRL6BJzredo5VeNsZDc3IEVgmx7r7tL6/z3K6qPqrcN8STH0/oY4UX+D
jYDUh4FPMpmk06O+i3ISxfPs8jpIN9mQpKp6IsR6kINkPX8vog/tsIS4HONKtpsI++Da76qlfkhR
ndjboTvg/FDCBvl+zS2/Oo1ir3sPfJ0RivbQ4Bi1B5llXK2y+TWa/+gH6OGfRtj9YLrwfNf5kwqA
ziJNIyxcnKIAQ8+HNKBsaPvxmqeJutZTDTBw454nDVU1qUgV9/ouVCP3LEuyfqmSvbxZBLt74lfP
CwB/pi2+lJMePCvZCyBhKC/LYcaSaR1XY7SVReCii41yNe2qeEbY0u1OjdZOV2vOELIk676CUjUf
ZGPkjNMWF+Z8I1vxux2fshwfHtlaZyh6TeC4ZKOsgmkB1NacrrJkBcQYguYU8HqT6+vFbzpd7DR6
AKXrFED6ShYfftV3oxtZHpc+TaW0K+lprTruCDdam764LrKduoKRKVve+YsCq4eXifFtWkqyStX1
r8jEpmfZv+Enu8MmnlVn6eECI3ruhUkAn8k8yBSIbIAU07HR0aML9lhsAUeePmX6PKk2u0czOpOX
Utd8oOEZWTudja3Pc/N5rPsScKWerKZswm9P6XEJ6D7C1vJuydHmYfPswO1Op4lsa5o5O5Po+tZ1
PHtrFulHGZcKIH1bWQnSk3vSsQeEgKNnL+DhrsFR/OYS6DZbFJo13TTQuDDHizxTLOBGVYmAo27z
tcbKkGHfXi6ix96K+BOrNKFYImcsyYMa4HbcBObaLXSiuMmCJN874/PkLTsiD2nfkOsjgTEVR0Ov
59WbHsHyRj7jyP0/+sDY/iyQ2HspVSM8hG726fXhHyIOvV0Qad4+CRRiW7wOs0pG/IrmNyua0p29
oBncZjzEdcnfin6OG2FTbFr+hJzUrYSJuBXIHiQB6PNKe+0M7Zun6a6vgghbm11AtFNx/NogQaRO
AH+GsFv1A3cPUYIcz6kW2y40Q9Sb56nIn5Mn9PVZQAAiEbEB9OxAPC3HZk2mYzMMHeuymsZPI7BF
XxTtuSMcHxKx/yuxciRmK6PdhIVWbctWyfzBBGCqp/0KXUmATtGnZnfzH23V7fAvPDSzdTXKWn3y
GrCtLE79xovq3Nei6WfQ/VHnqC/z7vsDKWz+F80nKoO72Mvf+wwwiV52UHGLFx20mj/UmMvrynuY
JyurrlhWqhb7MWH+keYf6H5tDf4zuYdp3ug0P1S2CWvL/AoboDoCOebtBLMX34x7QgaKMqz0OU8B
WFnf9EifAXyzp/SiQqzo8AmZdFPmLLBThtlUVSaXyAZZPYfk7awEj4Kx6HagRf9Qhjx/7YKfFRK6
O0hobwrRUfYJ86UcCSBl0SI4NaYsHrOzVjX9Ah6Tv2SuUGUivABEcviRxmF90SYDM7T0tet77c1w
jj0IypUSiFcNXsi6QNlgPfIMIOJpHrAXv5jzeCyEihNXkl2GFs8nDYrMZk74Mkj09rsIPOkxCg9e
1W4cHfPEoKixyDGH506LajafbbWLbEQH+767Af1Ym/U0gEI2j1rhKr4aRRlIu+6LMxckLKdiXndB
Xh9FPBzqDmwuUkukZoGvK526HwY4ZoWZA3wF14VsPdn+yMFCpSRN1Ha4xfW4MkSBfXEdYM645oiu
sndtF6GdGakrGwSkQHphP8/wGEwsgHwtyLUjr+XuaugUtu5BfSCG7ZtVO4HiUI+xJ+CHV1Wkb6qp
ao5dgnD6VZ5W8N5S/7e2WVepyAu73zVqdyhKAl2gIxklZ9Fk832CEI+gOND9bJyHHWSPHLazWftY
vY/oaMzNUXiRvrU69arqZXUESD5zh0Uudim8H6+bCZBJp08/WKtsaDKz99yIRU2enYHP6hcebR1x
hTxcBaWDB1Xq/vWCn9Nn7PICNzlV5Of6d912voig83VyeocQrurGifs/y4avR3jzrTRtBHxLtJvJ
wBf5IpLde9c6TSL0gzFetcVrHs3VJu0AItfdj8xBswSgroNsalluZiVyr30dHLLZVb4ECPwGU/Sk
Gd1bbrXFFuWSzzZPlY0TNHx5CDui/tOfVVv0pPBJVGtN8aWJ+m9hbbYoGUb2LrFJqJRDtw36Ol/x
eZOnLBt3XsQ/JCvRbNEzqz9XBf8sLRWv2UBeX694dQnELomz7UxAeW+L5pRlBdI+SfE2lOpKLN4w
+FRiE4VnGhnNZNsWwakuUZVIuBlVrb+VgfYR6Q6hmqZ+UnnfWHVz329gLlpHRVcEMfvEPKQCkYu6
rX4KrSh8PKkNtf6JSk/sj2aMNXmTYpgaPre5oe1R6K3DzlqjgFw4zRc1FV8rU418zxh59XWzS+TY
4bY2BvSFQ7CptZcddI1NQuImH23tzX6XuNPKaU5lm/quPdm+8HIM37PS3Rakey4dkMU6bNpLbnVE
c5EjQUwNHlYrVDQpm+6NmH7si976MIoQRhYhp6tQvf2QonniNsdCmX54DvpXlvdpDRn2n8ZwyMk8
+ZEgXcziPK4mCzhfoXvuijD0uOfNKyW7hppNmlVP8dDyDHZHc4t5hu53i9OnkWpfIXSPYFfrkzm5
3joue7wzEsipYoif5KEXVvxEdvQpzWob6rCdAePtv7gJBAsiS35mK37X1j9jw/pqDdOftd6SA4vM
E2DspxIWojMRRzRtt1qjg/DeYDa6cfL0FVlx6zKy3Pttndb7MmyyWzaBw1Oi7ll0s292WbrJ2NSt
dYhZiGLFOHxpA1jazF51Gs7KlS4MBIHcZF9nbnjCliZA7ceInmYvsw4BO7WjiBLtGA8GDM0on5+K
OBn2OSLIJ6Dhxk4TYjr3URaymYXWCjym2vYDxojkmrRNGSfOLWvDaBPW56qD1mMKm2QqBpBoZ7Al
zit8DiPEf1cLCnLVJip5cxNIvCWE9WobHnaBs6jemmbfKzZ+A3nsvrUk7Ve1Y3Wo7UdoDHfAgIwJ
SyYk8tX3ueLNSav64kOpyIl6STseSsu01lBeG7/lcfkxWjB9IngtH9CKW8DJYB/AqeL61wnjgwUM
Z0WoWh+j3XV4+AoVb00L/wziIh8hgig+j/Xhg3g6L2xJ1X9oXtD7GSipD89CCsma3fojLHhEoGNY
fUAhGxHVRuItVIwjhoP6Bf1Jj4CEE6xlMRazfskVWERj9DG3SbmCl2SC6Q7bbWWOLLKmeYxs3omD
0OwvLSKul4a/9Wl06y2AM96VWYDWpZdBtUwd68xem4iSd1PmWnltE/5lg7nqbT4lEkMJUt7jgEYy
ojBdaCxRUNR8gEYB+w1x0LNHU1vZQMa3qqo0GKc0f7h9SooZbRA4/sUXcjrTtkdPZA1SyF7hhmX4
vWak18oaHH8SibFJCAH7htXv9CLx8CSPh+1cXvqkmvZdEweXmb9Fie0TmMW3NArEjUBq56NJxZJV
K+oVKXQU/fL5ZpsTC3ZRTysCCaDrUO4mMcWbrNrH3QoyQ7s1FhPULo9XMOKTqz10xcGbcVpF2hEP
lnL+VnQFPiPFvKtw5dtMpfcVcPC6q4cY4gv3fzCD+J0qV/Cn2GBDMBxuZ9Dajr0Jkij0g5RAa1Oj
gyM43cYxlCERoPGlDenNVpKLvjy6w5TAlZ119bpDO1RBh42FW0B8ICCAFmtgrTovc3w1K0hEsjy0
cWC/DKVHUN3Ktk1nlP5QENQovNBdJxjA+Q2Z5U0TlfZ6cuv+iFCHfY6FFvOjm8EtNITLNJMHas4W
+uoU8Sk3KkC6xmlCmm7TW1P8BLej2rHxt/hkV3TTqr2GYoZQmuCp5VZFHKr803TmDiM2Ye17pGii
KCaEPDnapm2DYleEIl2Z8Vtja9UtnEbdJ6L2jac3GeZBTMfc8vupL/2oCZWrXTbdZbRHxc9J158b
MYgVms384ap3jLDeyAvCPElb34h2A27oAP4UNQqUuYWBtqNpKNOjeekjSuuqWnKB3rjlJzFe2oZs
IzaK3jEMXBxTM/eMkPuuD5XU7131ahLQ2Rj2NPlaqxxbr3gTwnZOeav8qEe+qNHSjLNZVvmmmZK/
GgP8To2oOM45t6Kr41PaD6OvxJPjj7gMtKz7qEKwrKh2dsTIO9hMAe5Boocp3QUBpmtIdwhH+WGO
5vBkBsC3xjJaRd1orRrB76Qr9eyoiB4KqEFgdBqLgzv1OIO4RXVCc+yi1rxSGUBFDCwRdSw3AMuy
IxOZ/VSPHo4uI5snre6bHSTbTTQqUNYqMe8zK22AVpavbVM8KyqANwS2m53TNJ+aSPWVUWsmd1jK
zeeZ17kbYcnN4cENcS1aYqJdHyUb5KDZwYfa9H/oOq/lxpEsDT8RIuDNLUHQSpRISqquukFUlaqR
8N4+/X5Izow6ZndvMpCJJESBQJpzfrNV2X1UXixOcJRUslfLj7Y1wMqxLNjyUsChwGfdX6YJ96He
+56FhbnpnIFYBzJNU4Y2dGu/kCqdLhMgQzSL2l3mRh8OYjXB5Om4mYosWKbIZjM8cIOGQezsKFQD
4WQfGAJN25qQWYDkqhpkMWjCUokQWtGrp2JCD6sNmaJy2zQ2DpJwOyUZHL/Lk84XYbwnBpedUqR3
bVW3z6zxnzC77JAxT14NTVP2FS/SJpxfMwAcY56Ia8t+NrJINBsueRMBr6SrW3asaqOz0mdnVxnR
tM8rW9smAGw2wkVONnmJxGSxvGkHPwchubWc9Bp74mxbbhN0SOSSt87V3QAd77A4qgfjF5ETxnCo
NEOa73qE35feLpHzSvBiQE99F85q0Dpus4GunO1Cz2IkCUUUoPL0XUN3J6j7drxrOWGhHPZNretY
fXkenqUGwl91mExbzB/v/FQuMRb3J+HPbCcUnC5mY+tkYGQignKg9Z0GR5MGQTs9zIH5TOIjJj4D
z9VXwAYCau8af2BJsastFMxrlCBAh5fdrc6gcBkkAj1y/s0Egj6bzHmjspI2e6zBGH9+IbMwnkWS
XZWwXvxB1cJn0RrfbZM8/DJUp6RPxbGYGa5NBThXSTajcs4Ou0yop2e8d7caLnR+XWsoIpUh1LkQ
nFLanjq9AOQ1ZWg6RvUmRGB1ryrsWYbaah6FtYCCMMscayTbuoZeuuzgaGKGkUJI7ReFnfqUJwAB
vPqI5WV/mkYxnOTRVxHZZn/KE6BTcGqYqR3C7eDb93ORuXt+3OpkZGp1sol37bqlvMyI/Z6QRFpO
Sc6mzYOX5MuruR3JgD6b9jUJRmRozkQv3A2h/ovQvOaU1sVH4+YEUApzbA5LnLNF9mA1u9mMLHE/
n0ajR8vcafHCtbU831gW6ix6YR4HZTXEq/bTvBQnZpGCTdAUBlZfftgxqIBuiEquT6ilxWc3N0tf
icuYvZQbnmTB8pV1aJxeLMLuu1BRm9PSN+hljda+YTg8NWoKdjFmWbqpm/ItSbvfbVf0j3slj+Rt
ihcL7fM5XFyUX3qxD1c3SrnPkEfuWl2t+fi9t01VTHxpCnsKx5MdvUNqqhjoAg2pf3YXZGU9J/kw
iqjQ/Fat02PXLSTcl602pldN8RLc7PnHSL5ZyFCiBMEKvm3D0GeQWr9A/TKU7SVVGC6Q0PXjdA7z
TayG4X7J6sPY1ggrFLgiJvFx7OAlKizWgMFOxkl+A8Q8yAs7yztpuwq/CsNdfHnYanHF9jc0NnEH
iBKpEOjfb2XhsbUaTeI1GFKdADroJwHH3K8ceGz1L3fJfhF3cbmzIRpyg2657I6p44GFDWosjvK3
qvSpPDVrIauyMBHz4DFff8r/63SIEf0/eo+O1+7mURBcLPZaNfqYLX9nc9L7rYkqXGArJgIjRXoY
6twjqUOHqML/u3QTxNLnTeM14DOFUwO5oxhA/O3mT4GnBBnASVO6pzDr42Om5Mi5v/TYBO76eLgW
YfWUMg6cUMnGIa3KfyInFxEob6Fp9XjMLvpLizY84XDFDZy0UTYAo0knRMlyC+u8YOxe8p02RleH
rFiY3/Fdf29U19gPa5hAtaz8NEXIRDaNfp41rG32EBGce9/wDnuDC14yL988SYPEfqCIIFIO41Ep
7ZRXx50vYkaQzXKUllUTcUYP8YZ6yE6hKtDl7hSWVZCxztyaI1owirVZyDpvlAmQlmvom9SLzDuK
R0VVpSevXD75sfGnAbR6NMcCb0096bYxKTJ97LzLKBZjT1C5gjXmJ2whtlbTli9qDqlxYBvli6xK
Nn0WlS9WQsYZIStE+4s9RPtlSxbGoxeCz8aEsi0eN7q7pH+B+m/OYZGYPpbIxbZVlvopRTjD0Erl
o2KY3TlT4x4zfImueGeSk7aW7veUir2zdHjPd+bdcUS55xUoDiFx9I+yCFFMSJSffWhWPvK0A4hR
kV0UlX1P6w1BlcXiZ1TF70SSfBy4ze9DJK4Iojp/ckE8jXlBLxT7JQtZvhRRUm8aFds2s7V/EZl3
iQUwRjlq1x8IltxIDcJx6WuIVkRLtmXUpkcdxfmtk5vLARXTZb+QOtiC0jS2i9K1AcvHbVmNyV6t
13iHR0SqINLaid6+APTHrlAMtwI+iZGU8fdQqWyY4CQT9HtaqeVKXokD1bCXWzuq37tW+6sYuxp1
cgiTZPvJw+DVkriJhw7QWGzRXE6vIklzyK3pzCAVdHOeneu8Gs/WGr2bgfqORlMfvKFR3rG+DoRn
EFKFsbcN+yyYoiR6Byn4S2A09Ww2uvJmqJaCfYY6Bm6fg2y0yniXNZP7vSF+3Xgu2Po2nM8EPqNt
ZiKnNJBBPqDIv3VRcv/ZeqPhO6mjvbADMI5NFbf7Fu7ZPTY7WO9kwv80yAdbXvLZYEjMelozrl6Z
Vav3iHnwjEFcjToktKGI4ndW/UFWICZHGlebpbG9O2jjcBfFDoThesFja0mXF0IMn7PeHZdZdPex
7dxrj7BFXIBnxmi62aMEznAk898ZX/Ykc94pubRs81V/nJY9ZaOsy0J2//r0V9v/eQl52l5COc4j
VqYcIyKfsD9WU+PHYTlidyzr8kjON0Os0knW/3H4df6ru2yTxX+1yevItlnriq2hVtOGvV2G9ltR
VEyq66HqsIQhnPrvVmMwWRCs5zMFyG6AH9u/6o+PPkoxkwZULGUXpaI+yaJap9nRLBEfk3Wznf9d
R72aVeSQPJWzHt0sTeV1cHPDB0QU3WRblduM7ok57mWbLFS46Wo8hk+PptxOXyOGsa8PdTg3Hk3U
/B9t8kTRLg35nVXreL34oy1R2o2mDerxq40dp4+YvfFSmpkWxG4V7a0KqfFSqa2LWpnqJcy9mKlv
6n42rvaRA0S+66oynZZQ5IGNAdG1nBe2T9G8QeKt/B6DuNgnGEAeSIzAWoadiMneVtO9YTs0GbGU
sHi2y6F9MpNs7zLHnnHyZIm0pNkR5tg+Zct/LpBs3SPu8l40mXOBfqgGCtsuhpXIfh67KWGFrz6n
U3dCDCU/494rsNQByA2KagkMT7MxPcnRjyuXn8JBdpIb7d0J6D8XXaN+R2+t2IrRLgJ10V5JN/ds
MXtkGst08lvUDfdmU5LpURFk0nSIciy9t+kwqO+1MwIY7dKVTUEkKcMfCguqyPgrqT6Ntm/ZKQNo
7CPrYxnNapvDnbtlMSIF1VT+IpY/n2VTE+n9xcvyo6zJAqJwtGuhfm9lf9nW9fq7Zw3Nk6wNcbmQ
YZqeu272wKl1Ylvm6XgrRFhAg43HQInG8Sbb4pLFLuCoi6x5uHKe4zr/gwzNvzosE1LVRCXBoKzX
kEWu/x2PlrjKy3jVEh9VrAs3Xx2GHrsHU2myo2yreW+fOiW8eC05/LncopcYvWpLrmLimc47x43W
8ATDtmyLrPiaF2RQZZNVDqBus/K3HNdlUzwus69Wmr6X1WRuy9tMVPxxhQILbB2gksS8SpArcNDX
pEqcQ9IyviLZ8m/Q7aNLu7A+18JvX+3/3Y8QfwEc0tB38npfHQctvk9k49jZ5KOPglP5jGSgeTSm
VT+njqeNbJPFUKrlc7cWUaIA59TnZdV8gprznxNfnbV0cQ6Vrr5+NcmjOQvL5682N8n/qF7D6qeJ
vY3btMlzqZMyFpj1Po6+2mylA0TQeCfZQyHD9OhWRHV2UHTAMJ2O6nhSmZihqHn3HhEICkLWDDtZ
1USZ44bQw7t2rPZdhOEK8lljhWvneBT5IRECUPVaHUVf4RgMzgSpJvZewn43vAx8W2kSYV6rJkn1
g96C3O/G3n6fimY8CIUVmzybTW166Jpq3kYmXPmhs51T2LAosVOic6qiCUTSMvvNGQq2YJ74kDUr
19L7mieQtdgN7TfDtFBJ6vKrbCr7iNVEXi1PsgpiyvTxcPxeo/Ow1afae7PiQUESLFYCy/PcN42l
0UEtWNTJaonUC/prLHJkZ4Ph4hUGw1meDEF0vH3TeawHf5wN3quqelXXi6Ydy93O84on2RFbYtZ0
c48zEsaFG9k2MvMEokWFymN/78XVAImGKW+SE5ucm1zdCQl3rmmcboAu4hu2vhycrN0JZ8jAfkbx
vkAt5C0ar1XV5DtPwRg6G1fdy9G+EySwSP5qfVCCynpX0oHoVKZ+66OU2X0u8ndLm2bW+YxymMZk
rMUN57zE0J3REc3eB2Ui2eKFH8hBY8ExIf7s9eZe1upqbN4c48joGAc2XpYOqKCTo+se9K0UKeoi
FO/tRCQrq0lJQaPRD1oROb4gJ7BG+Rx/AOkSxJnZ7whjrbExl+V8fp97o/BNPY8Onr5FfNR9tVc/
GFno2cEwlRejaL71uoIVj1vPL3xpZDjKiXh1xt5FMaBFJiSP/ciuoBrqaAiimlX+7IrhNQxr9Q0n
Q4m42TSmF95z4lppzVpdVWruz6yBLloLeSTWNYZdms9REWWPJm0K45NiDLekzX5XtmscWmwsLsJC
H25miXvO6/wv1t7tb9cUl2HKtT/YbOxSr7XYLL2087JhQV6Qw+464BJWuvEQV/4WrfhrUTSbCG+M
dzNpjzFA3t9ajjCc8pphY3LT7fKMMm+xKzXitIWSFIE7JhVJ7/gbi756P7gQGUTnCfTp0+7VHMqG
QIAd/27ETzVa7L3Xais6v3C3s0qMsEhEiXG2S9BWBRlrL/p1ScbibeyTlV2YiZOsZjV6o4AmnmDe
269hP5OH6scaroYxvcaNufLLknYHKjg5tDUaIZZSHLB7wsQhs5sDQb8mMFdaOTtz48bSnz+/kIMk
QbEFBBUkCol+klrZJtG7mOCNvTH1K66Dt2hhBDIYandRqJe4fRegvhStetedDs3avLha7Nbeh8XV
rl2r7+Q5pE+9c4+H9mayP3sG53dTON49r5DnxyLjfbCMGRdtTJjXcxNCcMSacTVdayp6i7d6IHK/
1gaSxbcCJ15ZQw+4urVeuhNhZb13ZY3ZbpHv5bnes9SrEzaHR60y62s3LkdTTVVkLfRDWmfLJV+L
Th3PS9LphGuoVX077AZXsdEy0u3LpGsOe9453xDRQTNANhrrmcRijpnn/JzrjX1RR42z4dwtgRnH
A4K1a12ekgUJTGyehousPC6V161FUrUkjJqP4jAOOWHJVmCY5lqNgDCEcpislusfIAlg8+kV9kzW
AjgR1anT6b246nLsxfz2qMozWlMNp9hKL3k2/GWWSXnMiXhdhqH+V4ECphPgK1f7/3ViVL3pWeer
fPXtDEczNu2k1RsA5EiLrFeJO4JBk54gGGCG0YuRutNODJAptUyNXniTIAnYwzI/rR5Gsk32c7EG
epFVtzZfYdwRZVg//9W+1C3yRY2toMsYNSzlQm0r5lDAOKUokq4AYAzFcswqkshrW2wyeiIEFAHn
sLu33Creq7AWF1nzvDlcoZU4kq8nxy5R9spoJ2yki/5NtQv92cb3A8RIB+iFHjWwVDbHd1kRDTkm
9OqXJ1nVOqAckPGyvaxWc5Ecw9EDObx+EhnP/GUZ48cflk22Nftxk0U3WbPykRDriCaKrMZ4vwe2
uQai148L26pOcDHsjaxmumO9NlBwZU1+vy7SD5mdN6/yu+crzmuyEgU/zfV7r8CiWdeqQFYrzOV5
NAvcbuR3s3NkkBKEoNaavFocDq9ZRYiXxDKpNUsrVF+p2+ZkkywgkDzXjNVm2R5Um8xQhPnnuzOV
8yaJIucnAOJzwxGedLxPrbX8TdziYyYS+r3qoYuQlBd3fL6Z6lkabvDorC4gOLJDVdrhqTMWcQ5D
JT6QhywOJSKeL3qefGTIs312s3MzZ/zaHbf6LPLSxnI5nU5ahamxm4C+IfYTfx5JxLdE8NkYaJGb
XLKpSEDiRNGZFOk+mZY3eymMDXKcwDeqzH7ulr5cNnmt8Xjzpg5Z/iILxbazF6KhSGSHPx0UHv0h
hYHujjX5tKgeAFwBPYdDp6Kx2cNi8brpDFh+OTZt/QvbTOVoafn8ZvU1j930quEH/4Hv2u9icX0S
9Ch3V+FO2OJP3efpS5zE6NZmjrKDpq9+VFaisWjtdpqr2+/C3pMSy74ZyzLuDCVOAlfJzpHi/Wa5
rp7MJv5jxuWvfhIm6Z3aOWggRsmyuRhnITQ2NUmGAhPkB08Y6Y+RJFE2Wy5QpJpkpcOLndaTt9UF
6aUaIMCtLPdE5BNSfpied0WC+QvqxGQJtG/1EnkHyyPzCfA9C2qBPKbpAFYawcK37RA+WT9cWN+X
sdBuhtqeIKLXG7JQ0U4tiYhZyF0SeJmI96qszRvHeJmmHzqOJ8a17Gz3MOc98ocTAOXGJ86oHDSF
vBqcpnoHd15HHiQ0Tr+BeqiXjAjYFn0le1vYxeojuxyZHpHYtKPvde4290Vn0qZJf3FI3APudgQR
UwrFnMTT5CW/5wLTxWlEOxerxb8XaDBVp3u4AUatbw2iu5K81fZWbYlTZBVE5ePK3UaFanyA/Pw1
Wkn1t4kKJrmgP3Hf15C/BcH6skIcYuz6jYpI3RHnvvGmllr8WoNSkTVZ1Fan7SDOExxbe8girHSQ
LpN3DiGr3JBR0YD9JQewEUGCF8PLoJnqfSa1Gng6uW5ZtRBSvOQJWvDryQF04X00IGNP9vAkmwzY
B3sntutt66ba3RuMDpQnAKK1Jps0w0LwrcvSk/zAOvscDWZm1i7xodTCVe2z6u9zCKTVjKurrOFJ
FQWZG2Khs56c2NmQr+5OsubpWn+PlQyEgIMkvWzT8Qg5Dl5hw6LhA7JgUbLj1cBedP1A5CpzkNap
ChqBHqyqk9deJ/uwnlTWYhoJ/CmQBo6yB6Hu8RSWqEB9XTJysxPiq+njO+fxWPqxN9/nhHDHbGn6
vQ2xRisaccpywUxXdsnfdmejK83a6eYI+5aNnxWeuG/ENP3ZsCasSQrjrZqq3yJFaEKeI0Sr+ohT
egcQo+abreFnqAzeGMi+haFHpxqbGl+eHVUyPdivW/vQfGW+rwDDNHN+8gQrCKho8U0WiKOUQZ2G
ZZD+p02f43wT1R7i3bYe3+ZoAuUVemh/m/tMxMbdLXvjni4Kgz6YlqOsJorXH7UFeIjsoo22cWcC
m508fvQvWtLIEyqtB3v9eB01O+DuIYLocNtqpXduskiTltGuHaejEyXOrUMb/TIlCjRzHQBaaUaw
o3Gk2cvORATFFS059jRhV/igftuAGzQFAJv/db2m/7vMlTCA2Q8wCtuUG1w6HYu7tn9UZVtnNttG
Yz6TNUxMy/1SA7B7VPWQTy35PgS48SKbJmMhndcnKrYedXSXbfMSnrSCF0PWmk4ZDp3VlPTgj8pi
sOeXCnDI86MJFiSOVqO3MZwifnVcXvMO7Sx71s0NuV0yxcYY3WThqWKvlsZykbUpdNtL3Lj7Us/i
1F/aNQrc1M5Gni1jZvnM0gmdtWmy+2ozvPSPp6pMekPVXrUYVtkfB2/RqVVvsuA5QsFjIFv91Raa
43sTq9MTij7qbYjC5KnR7L++OqTsU1DeaNv9V5uLXVk3PS7aDiOCFcgI+dZkz096nLx2k5dfmAPz
Cyn00wAJ4iRrGGXa6kYeepm4aZ3ZHf/RJj9mteWvpgujrVbVOSCfwrnKwm2IEjoQAmCo01apCiBd
cjHNuE3hqN6bJKzuYVoRXvOSeC/b8rggVpkAMRdFWflzHaobnv3wKDubBh6tJSrFhgn8p1Kxw8oY
ZoOoj5t7s1S3jkDhM3qvzb1MEbk1hRL6KnRQvB7Gs9ObAzeAkwL41JZEKkgpzW7u6twkL23iHuVJ
2YTPmEbwvvWO2jxWl9mcznYjBn7P0XhvzbE6eVPTgwqao/y5iaqgqAJFHatt2zrNVrOiBeBR2O5M
xXCehxSKRjKE6Wo/FuDj9q01whI+/PAUVsOzNUQotgtyUvASfoV9srMEggepxU6nZAXgVVp9mGL7
c3ELEGzNUR0imBOKANOtDvq2Yw3it6w+Cg9/IT3fLKCE/SlWIJKGzOYy2wc+Bna9CQZdVcYTiIl3
rXHifcSEQIBbBZIOSHkY9LO6oDXXaYpBcgF2kqvss0n/YN/FYAN6YVsZ6iXvsyNm1MpT3VfQY4fR
PeYDBDjDeE/aMWH757JPBu2ZD8K9L7mlnWYy2sQ7OoKJRrnJi7mDM7VRJ5x0UScmfTvjBuBVQ7rp
FuZINsPP6nDVROu9riJ8MyQGe65NeI+R8WS2ibpTMEbZlPHHsixvZIS2cadVu9Lu3POQ4wZDIIDD
r2IeUYC3jfqMaNk3EBYTLnTdsKscgY+rroeXofjkMuKE3IqxQfd59B3TIHNbKtpTzlo1tyb1amRc
eazz5WwhOBsJQCK5guViqsPJm9NDq43NqenDJsA+cty2jhM9ZW6zbNVO/xZN+AeAmOqDaIGioS7V
1QL+ca11811J4vqQo9b4hEwiuBLmlCBrne6pKkuiJPoIf2sJ/aiehyeABIe+QZCxa1K/aKq9l0/e
sTDmepuxbmBrZYqNgZuW3wz9wapXRGDUa4E52ukOgPAvpJp+rmaiB5Msuc/dGnzgcL2POhsRPJ4b
u1WA66Vdd9Yo0UkAroWWBDv23mC2N2zYNuqvOtVneHVmcx4BGhyVNeBhtFe5otbWZTVLFB6jnjxI
JhBmKVIkI+KxU9/1/OdgK5csg+eLOIqfJVfQy38vrlGfyL+pzIRpg+aaeprLWruZMDxMHnvSvXYz
puBvnNo3ChE/9UUdnaKJFUau8f7OAl+erK+Q2xvXp7fKCVk5A5oUTvyOUS8LzJQYql03zV7Y8y/X
VN2nyU07n1BgJwiFPsAOeKuRW7KdYzQIHCEiyDRagWlZ2ayRkm8QAQp/TOLPNq9wyY7NA3P5kIJY
Qd6q2XFD/24yLGImwvBkHzDl6GrrlcCIvklAl23DpL17bgvHzG1xf1ON8igaxsFEMf1lHFq/6okJ
NMUrmqbq0xDH2lO3Fo6JYaUDCTMrNkKPwsDsQeoJTWeHojg9Y6/VBlGauj6grF1cRp8KmQeUGGIU
hQhl/B6ssfrokDVn0j70BTZ2jgunSY/IgagT9FSP5fFz1ALkWa7sSDqfvGddmRdszfMNbgDvWaIK
/rxjrRDq7Qy5+GXyCLA3ej+TFY5uCKswfXY1CKVQ7cHhm8nTBPJyg20Wqwo2hX2qwuExO4LXSxbt
bG9Vn62Hz8gNcwTKDOCNrp4BYjALgIfhXixYNeoQ5je9BpWp+zNCGoyB/QatB5yvsR2izs7GLDrV
R2i6DNSyB6HcKxiwaKqCfCR6MVEUklio3Ptcz7dJ2O0TocbcX/oZUbS8e4G9fCPS3G4s9OSP3qyD
AtVD6+jY7kkJB++kpKF7slacTp30P1vXe6pihlmzVRjGsro+LCgsYaH6YwSIuq/7/gfeBwacYDsK
lCqdn0e8ip4cgsflSiCOMv2eOe4Z/MPMKnsKuYPjj4ldO9GNCPhSkgS60YebtoREkSc1gYouMsm6
VdahdutyY6V2twe6XgKK8yxAN0wGO8jMJ6cgKaWXaG4hHXuvrN4lylNq2zRJ9tXcmfuhqb2/Mu8N
LlOvduHvxW62cN6ZS70VIqP8jo3BL6w8OulThD9irbZbdureYQB4trfAgYI7ISWlhGzeegj3jlUS
9FDNLWvGZ2+yxtdsRKPIoYaYTBp0ZvRW5Ip9/irqsXQeVZuV/9FuoIhh83WxQtaO3miBY3RzgJ61
5+3CKPR84aG+pjH0+WyZN7oa8SqGpnFemoS0KauPz6zQgyJK55O6IN+EUNRVS6I/1uoQBVXnCd1i
+TCyO2MiXotVPMcsJu1JNZvuOg7dfOmSdeSm5lVRd21ilrp1k+2ryFGFnzn8jGDCjkrH/qMfMlYe
VvyRZjo6h2b5ahmTvZuKmP33WoTu8+L18NA6LQna/po5bXoSbA9OWejEW6OEAAAbOz5btnnVIwP2
hjfxRGH3OIK4Ir6XBKPSXBcMKgnssTnrV4EzLT9IDJi9ZqShCgNLNK3V6woE5n8KpSdfNKBtWnrY
ZRgCSa2wAqkx5V5HmAW/BgfZ8zURoCx6oIfYumK4BUcCM1APjnU0gMaao3FmxxnyWUIjTwhKH3lQ
y3Nrzq+qWCaoHaG9nVCl8ee1ikzB7A8mP5aZuQDNHJHBK+mRnlw00EWeWZ5BZBzGGUYKcKVLb/ZX
pcP/qTCTdKtjorn4EjMnVgK/Bf4scMa5gFOwuJcp0zSWgn3+4pGaOyVt/bEAN3rHawO0YflTjHH2
rha4xHjdp1uGPNwySuCsoYJm0dnpZDxQjudqz7KYmcIAWHnKNpS90QDHXq2SpQLYMwQpMDeFeZKX
wbXyLW6i4pgnFUP21DtbDLuBh5BSAARXLn6JYlrslDbvhe2bDHnPowaltwEogP/auEtb/h6SI+Fz
QoD1kC7iQyAFh/jobsZabus4EwT3FW8EQHubavy66P9mip8Nzd/sa7pzN+b7ZmqYJkEFpg6W1moK
SaiDx9k0R0d8L4vK+IaEPIqc001PI+uQjcptIQiw0lvVfW2uxgPJD7U3Dok3CbL1Wy9ZvKOIrUtC
Ks3PdGSVOrVA+M8AMW6fXVOfn7QseZtUdqmijpBRFFCGV5OmOkTXJm35e0CBPh4KEFHe9DubhDdY
rsp+CEdk89/96Gh3YLsu0tjKzEbAZJzWVlx9kQ3ttsxs7xUWgPOizm8LCL5XAzCCXUTtrk7SbxUL
A+QrY6CVFclUWV0yPWfNV+UANBVln/auYP1kZMBfrG0R9YZfV+VwgB1RvvVm0x4m2CK+rOqp04I3
biz8QpX2meUy/0/X21u9ij5nW5n3ZZItZ4Q/XocFsLfp2ulLhJTLS9RqDZlhpDCdwckCq7HrfQUN
3IhgZygpEnM5X29largjUsGOIMlYRhtnmfKAXfSLQZyDUXyb5y+9ACz2s7DfMC3rjvmKmalWXJ0A
YXE0nZd4xY02xqweAUaIFUkqi1mPPxTFCIPkP02yXXbP19euOVUR99XroNNt8jKjlEDPVgc5rTV1
tA13M46QB0u8JS1IgfA+tVG2i6Dz2p0Bt2ic7giVo26I591DV0NihCRuKDfZMLiJg5L3KrghT/Rh
Bkly+jW7bXQCl2UtAYtVvok8lG+0VcMlO8jDdCGCBAuLf29sStC+bqejIFQp+3mFFLKWzU/lANw6
avF6CDepoq1xBFojsFgBWZXvjlJsUzXCIffTHEZQzOuNa9cryqMvfKKtpeoSSKiibJyWfM4Psmfs
dNwZZBGjf32+Wy8ie2lCnTe2k2db+S1TtKZJwCJ8trr67aNW3UuFEcfzIbmPRzCcv/v195vM2DkU
qFHLHLAsUnn/5WHCFpmUFsZ3sprn9V5Uio7/zPqdCnCfEd4ZB/kn5dfAeVnE9Yg4yVAHXlV9ys9l
UwTHfP0ZH7+wbJR4qSIk62KtpNGvtqnS+z1SK3gyAfp4YH/l0wDtlgz1NGdToOrNT4kHlsUIjLpv
4NcRT0VyJK9HGzOi2skY4902kEnvB85LqNGPAeZi4LWCX9RGQnTXpe1d/vZ26r6MxH12S2MwrFtj
jN4eS3fSW+Upc9j+dQLNtq8fDeywDoS6jbby55K/hjyq8PhMN/JQPgWW0EPyyv3GK4fihK+jB/pM
Hq4FRASeDWVf4/XO2DKmC0AEYM5YDWME+o9D+WkHRwqQyK5RnB6HSzaAhrLjg/x7U9sSo263SZd+
Wyb9JO/c4y5BLd2UVjZv5b2WdyXtSvb/nYb4yooBkL+J/IQ8km2Px0HWZWFkOIa0vQCiiejj2N/k
D/94NOWt+Xoa5JmGyOemBsO+lbdCfkl9aLg/XVTqPhF0VrlW/atbbUOQu3zcX7NwhgXglbHLWQ3w
1N21uuhg2opdsUB07vT5pq9Dh5y288R29ku0gATGjm+jQudECbdFT8hKi/J//eF/fAd5iO0VZHdd
6I+ej18PNRkcSgdD38ohQM7vPXLjBxtA1nTL4PI+bu4DTvGPt+YfoIr/voMGabwyhjW5tDtDFNoS
JK74ofS5GnzdYQbBk+64ULq/Bhd1eM0xsdzJ7zKE9UtmL+oOjcZh8dtcPHWjrgDzWMeh9bWWn5RH
/2+b11cLwgEi3conYUiyHUsYti7rg6BPSDuZcKy/Hp+1g10vdDB1f0SC7SCf4Km3xsNcWGxL6qBw
RoyP3BVc+f/+XbvMjqEAK+wVBnCFFZDy9ewtybOrrwBGo7SbVd6G4W0dluWTJKtfbSXRn3VEsvTF
CUKnHsGsZK9OpDBGyv6y+Hpb//GIPg7l+eV/GDuP5ch1rVk/ESPozbS8V6llWuoJoy2993z6+xHs
faij2OfGP0HAEayiAYG1VmYWTndwKn0tnoT5EGQF9tJrXeEgEHMhG/ZqD0P3cXnDl2dZ1ImiNz2F
ctvuKoL09r4V7ESbLh520WM5/vMjKMrironcfIwoz9lP7aL4qW5+bPPCNP9OPcjK4eCP9aMHVm4V
Ex6TxQS5tSYRztOHQ3UAmnoqG9VB3aFDgZ+edYG4452pIgxqPaRj/WixNmB/eFGxWIxyhsZ29JgS
lNKVzdmYYlXHPn9MO7vZ6frIUqJS5Y3sZdhuWghmVjh4dwJ3MKSTXKQ+duXGC/IHC/Hi5caLs4ri
/DotZVG5PCafDsm6uD60yA+Kh1Ek5TRdi5waAV/SQzBP4uqLQTLiGQdiVnjsWhdY/Vq8JaDaqRXZ
D7Wdrb2lBiRKYt8yoBq8BVT3bgoshc8Fa0IpPmIHBxoSTvENfaS+BC3h7tCYbMU1Fom47eG0PIEo
lz3yEP9IB/XkhFqyk8f+HOk5BGVOcxCTjMKsXYPZzWHP3fiZN38BtPoXoPzkKAYUd17kmOnrCQ1j
Bt2vsXPuiMXZc8yyG5lPLppnu1Q8EctkICuydeS45fepda9s2gHg/XIV88RiJo2mz0xiJ8bGNYAL
CVAJuIA34pI1VuIO9KOiC741ICcavCi9YmxnHjOx2CJet9gPtnUcCMzBn7sHHglHcWCuExTD5tXV
vIsKFC/D56Yq8yQMlvpWapG2E+OL3+WaQX+s1YdRS+udrGuP4q4ut1bk0qb5GWpDsOqzDKZ/IOR/
N2jLxCGJb78ozws7tqc5ijRsH4jx3yqJmYLOr9PuCiG7fiA0rTgJ1E4XNMWJZ+FP7ifJfH/FnVjm
mOXG8IH+HQPP1Aen3BgApKHFsDQUTjJeApsZfAND4Dbnkok7Ix5rT8b2aBAe7GbohvxnMhcdlhl9
uZPzAz3N98tFWFpFTnT5/w/FWq0HvXRdpnrxY0RxXosvZZGbK8cA2Q8WtBAziIWu1JgHGY1F0UWc
dl5yiSwKm7xqcxa/9t+w+vlDKX7nh1XGfGye2mvCAi44BJHH4EMv1q84RzBdi9dkzKCDWXuD/g2u
FezJfhsdssr35a3oPmfd6QsaEAzSePG8jhNPqljRLclSN4wJLgcFpkiFMLFpESb+zpLMUZKi/GEt
O//6fOxB4lz7DF63lnxFePrOxEs1ruHrzXBC/bDFD9HLk2qr8lEsy8SiTuREMg89LQtFEUcQnNce
AJCls+iyFEVuSZbbuNQt5/h0bJC+NBB1MIcxZ4qJsyEQID2IsnjzuOIR2/ipff7xY65kq0Dq5A/L
SHEL5ydv/O4BtD+KxzWASZeg6eke+E0D5YZ4Uv49K46epyqCcqqDncebz1AQD6TIsoX7hAkRAA/R
ujQse0DRIJKlnyh27s9OKdPj/OunJ3kGeyzvzLyemR9mUeuoaYP/5D/vncjNvUT2c1kcNI/6odfn
E3w+SlJwbNTmszJCNSvmlWX1II79t7qli2id19kiuyTifixFkRPH/c9RP2xnRG/R8dOp/q3u06if
zuRNEz5Cc2Xjg+ibXnE0nPFVFOO8VxUvvEgwpQDOBEbE5n0ysy3JUjcmaIICv6NPUWtk505iuhWD
L10/tIisq3tECOGCn59o8bKI92R5WZaX6n/WLYeJ9070+7e6/+tQ7phO4P4sJNqv39gotLGsndbC
4sO1JPNOdil/sFX8W/dPdfN+Yhp2PoMY51Of+Qxd5FwUqfsjN46/FlOD2IOK3PKNFnPIUhS5ZUG2
dP5U96ko+rkthAHtT6WEEiHKTIB8vJz43lneikd4zopaUR4xZbOtTopkpzrZ0zK9E0wFbHwpS+ME
IxdlMfOzFvKwKBmJYc+mI9cz6nEtpges/1CyVjAD/4WrzZOGKWNDELNLlo+AMCF/2/zbdLs8CpbY
9C99lsdgqfv0uIiiaO29KsZkYYP06uRR3zSWGo9rsf+NCDDAXBT1z17dBbv5jRcXZUnmaXUpi8v1
P4uiYXl1RdHDkPJ3+hblTyOIujGJiJ1QIl6jZbKfF9Zzu7g/y5EVWiVs3pKjgWFEmywkH3aOSzdx
rEjEwmApitynfmISXeo+/HHR8umQzimk7ahdiQq8l0ApUA0QPbCUawqRHNOHK0cRr34SU5ebREly
EFcmj9o0OYyytaoSyziIl325o/O7/8GY+WGpsHQVOXF7g6zFojd3mo1cqQXpiRYG0KSocGV3o5Pj
joHNRRlu4hWd7ZTiCehHNazexIv816pVyt4W6WxcJxXOwTRNjhEUwaDEAa2JpKzwVq6Wsmt4Evxn
vrHKJ95hazQQIGNCXiwfhqp4e111zwKzbeAACGS4a8RVFfelTIAyqUX2nIfgTASeXJ1u8FhDulPP
9sxPl19c1A+3aN66zldd7FlEdn7NA5yTo6MPW3GVxWmXRPyApSgu7Ke6eVcnWj6DOZeeonn5S6rv
q2sTab0VMoZIxXmp+9pkYb/XIALcqiBmKQI9g4A0O6IzSauh4jvTLGh6plbHIcxTjSK0m0rvKVCS
vTKNIUdlcs29sl6JXmOT9AdpzPWN3CYE6XVdtqoCXnWROImtr02HAE+FmKJLHNk7OfCNdAtlEILL
7Oy3WCWJGh6sY6V61QOYLHzNkMYCPE8s1ItC+RK7/fMU0f7Fgwb2C/ibcgNrXA8rB0VRl0B4lES4
J8oeFojQLOIvoWPBLKg31yGEC8EibGGn4tvfO4Y73uOi+gne8dDqSv7apzqqWrH7Lc1ZkpfowJ9c
TyZSPKmeW2c0vjtY6/Hsuh4OB6WGHafrVl5Vll/LkZhetuT5iyrH5hpGHcKrAmi75GySBdAxJY+p
UcDfJMubAopgmKFy4rgRYixu/dSCKQkxgQ5FAT9S9lVm5rdxiIqbyIkkyTIL3rM0hVgYI7yRhd4m
L6AfcofuXcd5tq/licovkQsNORKYODaTAXhlu+zcwiyE9VoG8Km5CInKMBhu6iQjJsipO/bDVWaf
iNTAveZgbK9h/RraIbh3UwLQJbi7cvQNWk3pKKryBJFueBdh5cogPtMMvDWWd69gw77LeELvsaQo
66HvPXYQNISmQ2hVbHItUyRF0ZBdDV3X3JSocR7GKSkTwvZMni3Q1fRYGnw1iddKbqGK1uGd0QfE
5vpehRfG/T1EwXibS0RzwPxr8cwtxxeB4TzAMhOsC79ewXuqbS3F0DfDUKVwvBFMn2mKfjItQp0J
a1U2qqlG9QopeGgwUADPHT+/FEDtLtWULEWez32UYUPtoDYywabl6ikd9VhbK7qmnESSDd4/lVlb
SOvBAeXu+DHGZkgNnluXgFHb7Nv3qEvfNFzpxIUD9+fd0sEzE5lItEJWwBLTjr9xd37100h9H6qI
aAUIcZ69PiHsGh6sh1HBl2wMkXEu7LQ9qW1YH+I4zG7cAgXIfy1/qXqJhyuJ9austc8lrEFXO4ge
OrOogL5K5ZewxXFkQfa4FUXRgCv0Bfr1dFv2qxbhjtUwdQ+VGFG+kFiu6Tg82FRZErBb5ozNh4ON
9JsVj/pZDFVWunKzHP8AOAylzgRatB0fnGKz/ILai/74/hjN45baWD9UTb1NZWht1i4Sy62XPCFU
OGK0zyr2yqZ+BmhRfQF73t4wHR9FCaHd+guidYChkh6ypqmHqLO0/PNBkf0s2/BxoRpIoDawHywW
U1YCQXeBP629lB1m5TyG7UQ0WDBZHKHBjIhm41KoulTvIdtU1qIoLk8Sy9OnyiImbLo+Zt8T6FJM
C71wb/Z/5r8TR6m7N7MSzNl0/WCdJiIvGRz06Xlm+k6HOUVkRVJ4Iwj3pSyetr6GQvJDpWgWLQ3g
jk33QOAMEXhetyKuC0mFvGBSUsu3svT8Q2t2HhzvfvEtz3eiPez8chersDYVo2RhsJZs1MKxBx4r
L/AuzZR0EbwntubuPzS0bYyczKvnmuEWCEN4zvsEDcMpETlRp7PLRrLBhFEtVIIKvcH/0VEcMvde
jm56xAH/L4fEdkd8hazsPw9TNxkkt4/9LZexBq4//TrRW5xkyHK1usT1hKPA7agbNQhYGCmvwZSk
EExcRXFwXRgLA7cDvC6HGNen5lyGuXy1dBI5FPTOfPga/MgcHNpYVfy8cNDEGCTpZL0ahOLDLCVa
Px0qiuLENayjBwsi8PlQcbYPRySqvm1yAjQ+N0y/ashDwI6PY2a+xciTErk02vG5Hor4bPcBAScK
zJtNgp9RxluxjTJfeZJzv7vYavkj9RX5qTMz+Un1y1vDBHvDNw3SBdJBvn6tBv+XVdbq2SS05NVO
GApnTn6NYTN4DQrpK3hk70E06rl3dbPQvIs2IoW3MYC6L+nUsy9fo07RnxU3yF6U6Ci68M1JnuSq
An5588t4uLSeEl/7KYHcT+1WelSSNatxxZxNNN5UFH0AmuLIce3fctShXmpjuwS5FL8mTgmPtqLV
a1HU2qo7aKimbnLdgBF/ZRpN+wUZK6iLjF7dBgAqX6sWWQQZvN5+wle+EgqWb8zE1Q89kpn33Oyf
CaFp3o38+2hX9ldDsutTkgdQJ5lq816NBFLIlpHeIdGBS9dv/3iWWb8TsqVuxhAVcbNynxWCz+Cw
rTviPcmFfr0dkYYFL/xPFbDIv42f6lTDIio2GS9555Rb9NpyGOas7DmRDPNUxc0A53abPasgpr8g
/b4SjRJhbM9EYHwFyStfRZXpVvgX7C7fi2IPm8RRcYZoLYplaOv3ES+dKIkRm06+ynC9qSCiz94w
EpeQGb52LuGKARZdurCwmekVo3vYbIjFg9YTatlt4XbWSbS0tetsdaUzeO5QOxldZh4IY4LXVi7a
NRif4CSKViCbhCkE7VkUTYSI0IFU3YsojtLw3eabfxOloU3uzNfpXQuJ73F77+AHnfQYJ7V8DVxg
xL6LXFWXFncCfbbQTrSPuVO/RGEtnwlW6B5VteZVCWGVLyL7IjqIengRd7lUJjdRJRIdlqPABMBQ
NiqCqxnqsYnpPYruIXC0e6o/VlW2sxu7QLCw3EJjnp/NwcrOQQNYbiILzs+STFI1hQ3NrDxsQqeF
dNwMqgdfsZACH4xnGMLid9konC28mflBFMHoEFKvZq+53kNJqbXEEkzdlHZwV3D6EVWT9qgryzWB
4kX8ThR1sgeOb+1UfB/vpqGdU1synnQ/sa55ZBBgMXWrB/n3QLTkkU+bcmVZp6BGRM6eklGJ3TUW
vIr43X/qli4iZ0j176JVlf2/Ha/WBMA0ZvhQ9mN166WCcOnMhvqOqC6dL9HvVHZf9L4zXyurhx8o
VbNL4msmzMZFTERcN35tC/tRdO21+FIGmvNWVqm8scvQuMa5gwBLWcKWAi/sC3CknxLkV9swW9uE
DV3knJfK7sPvjUKAmKHZ1YOjN95JMq1oH8S+/ASrSrkSw1vjm5w71c8GvxFhRHoID+OgHbDZ5rDu
5sajY8I5zutuQWyppKsoKTOYceGouuTMqRcz9zetq4anEnLyvw1zH9GcL7XgSAh+hsZ/I4+eHG5E
u0/c40WMFlo2lWYBnLCw9ONcFM2qo0T9jlc7mHt6ivpo6JGxl80O7PYyhGHpZ5Pw8pPlG9I2VjIV
WarOOhjE+x7RuqkuiqZbOzNKhvuAjsumreXqhbdRJvTHtr6xdn6Em0f6UznPdhexJO0zY/f4ZNaZ
/hNMImSROvM8Tx8vbRJZgFS8cVsWRXkL1bo86FrRnQK7NlD3dXNkCRoLfiyCVZn4QGaqObRYbuu+
h17/EgW69Fsi0nI+UZIqUMVlxq8h7r77kmS9KWaVwHasjE++CTc4SxTvAQi1vU8mUnFZcuNzG4fG
HnNA/GADBSLGuTKwnzGRme7ovzMBfwN8KP1SPXSQiU5ihc0iPPJs/XcCM7LatM8e0hxV/aVtiFmG
p7h6dmr2hE1bKA/EbTSE56CwBO7K2mBcc92DqmpoUPXWRGkgx6jFKU1yFjnLKnEBQoFwbSJoXdCv
+aJYnfOcxs6bMoTSVW8dh2sAfW/px+VJFBsN5rnUCpujGrYQUymsy45NTqhbVtnOiwcgfVV0vnxt
i9x9CcrxXTU89SZK4xQBbqnGg+jqKNY5UAz3Lkp+6+3rOI+/6JnqvrgjvsTMqJ5yzbJe3H3vJtZ7
yKdyX/dyvbfqzvuWqfuyK81vORFZSOYU5aHzuuwNmbt1awT2F/aRF0QeslvpSpDne4A3mtZXVnPd
1BBkeJxR1p2QLP0esqOBlwjiNS3Qfgu5QwMyNd/ympelQ6WV2qYwG2PXISl4a6aEB2PYVGgjb0RR
NOCwzW7ViNoWktVngp04s9cURDcgOLrCdpfdtCkxoeI925J2Ta1i/IIV4K3Jg+HbEEyBHjV4Dnig
oNyL1bdw7IZvfRkY636qD6b6/+5vQ7m09Hdtl3EIT1tXng3h2z/jL/X/a/z/7i/OqxYdyG1H3+qp
Ea47NuyPeTeUj6qlq3tzqoMuo3wUDSmb37lOdIEosnrMp7pPx/LlhM5KcvahyjdRJMaEtnSKSt7x
ZCR/62Tko51U3y3dRGMfOs6qLMEbePmDlNQGgEkwX71Sdt7W4l3ftPDYbJJeyR5E0uvcr6x9VVdK
VWxVP5IvXgEQj0lKFGBoly/1lIiiqUmA7udyUmxatmtwPf7TKuqXojhC1MFtd04DAtqWqnmkpRwz
6Y29/ZBzub63yH/ASOa8R+CZeKjy9Oi4YEnV3voymK3zXYOADmuh0z0Yto3gaATfShbLAd5X0MQA
j49VLu001Rm/wsjQ7RtGFYSnr8CyjuIcfkI4X1vUxhUlbOfmNgqOrmlsxCseVK7aC3EjBqoDmrZT
q7o/qaUPZ/ckuCMUdWZxHcPPAOey+RINImnh6t7aBFmBRG+tox7rOeQ6tfuYWJH0CEF0s1EPDjJi
0TjC6aLBHQMJuaWvWIKAiwn7ci8VSbtn8wctvvan0OtvUIx0X4MQJfioqduHoGqVgxzWydHtY/3m
eyqaGFI+vsZ+/Iegw+QPB/vIwZ8kXYcdC+nfR/Rk9lrfeLciq6rHbEo0meWhn0GXOHXQ1AmKVBGy
YdT5TYnBxUOZLG87J2tuor/ohsDTFtHIAQE0yGmiSZOdkHm0ZNvo0YOsA121Kr5DOoRAhIEwmtbI
/Q4dtPJmeE20L4DWXKMEUIXW6+PFsoksBh1vnq2kC44ZVMZnRw+MI2aP7OQMY3dKir4/SnKQnxMt
Q9jHbYNLVLlQPHWWfYnyAa3XEiNJ0ETuLqxrGQUGudzZTtYDdIV0GQKo9o5/It/GodU8urA9wRtM
7CAzDtFARds+jQ1SP4g798+BAT1yo6/axsco5WXyS4UPeu33svba2zZc3vCefkV7pl0VwdBfXXSo
oKBO400x+AFMWPDH8W0C8OHG44+osrcuemRveK8reG2CCWs/Bk/Ekv4JTHn8IUXaDwy/wMsND0O5
Z6u7pObj7Hb6vp1GsEP0O4gDy5F46NlQmQMknYSY/MiIS1Qb/btDrAFbwKQ7w43a30uE1Cc2/hHS
tfLqGEMDFTJvADuj/JBUCkQykPf1txC2Fhbl/SHVpeDZlRzrZimgaYUQvK+3QO4Mtzu0cTe86SZ7
J0Xxnu2MN0UZ0gzaALl/CwgA3Hp51x7EUWoYHUutU06ppXQbbInZCURQyFZ1igw2HAQ53Ho1V+kD
hIiii8h9qDSnFlH5uWXp3ieCn5ATLOOIuqKwwaHhwFsnKAbejLxGyrGWmtcGActT78oJ9BVckgS+
beyWHUiPqQijnbMd6gydy6mo6gOgJd3IjqLoxqWyAp0YrhB5ACRnWmwKpkRNffSecn3Iz70TFShY
kBPJ0kfkRB1K4/SuVEKUupRorP/DcSOEUTkA9f8aWxQ/nNpCR+DISmj1oW45RJy/D/LxlMRv1eD7
z8y57ioLLeOoumAr2lR7kh3L3WudL63HlNtsOVl4N4vsIEriIF1znuomca6GIR2gLhpvTlMBKazT
+mvbW8VK6yzve+1JzwCKnF+6ouxSm+kAHvC1p6RqQAdIeZsk/IMx4wF2kPBHEZQhn52qfpvk7teR
0eRX7NxnGRL3K0CB4poqhb+DznRcRbpcXJcG0coC628/HUmerLbWcvNKiAzKzdMI4hDRcSm2Zm+t
rK7EZ/mfk3waWuoj8EKq+xoTowph5nSSZQBRjDv5gPMrPG3sTrIuTe8hQIR0KIovUusDIVGtuw6T
4z02p9lXyYgw0H17rgPpi6RSbB8sTAVXS0a4JJSh+p+LUx1K3d01mBJRRwimskUXDS/I1Lo0iH6i
rijlZKd3qAKIYm1q6TaAFmbThAPm/aL8EQBccDK5fFe8Afhbmw+vVs6mvRwq9ykd03ZDqFj7qDYh
bJhWnzzYGqQqISRu18Fou0NGVC0MjgEx+8hWHY3YgRNkmsU7Sw5uaSwXu4S97l2GaxeLAdbr2Cgl
DOtZ8sKv89fYvO2vkQkDijHq+jc0Rd/cKjZ/5oZ7kjFkejDhgGuKyoil9EuW1yb0fRgZcGg0f/rB
ubhpmv3UqvC7pGOlZrYkgJ6oIcNoUcPSoVowoPRMxqR7ccuugtOcDYRo7S0/P/sJUEDRmiLheXHb
sVqJ1jD2EzQv4ZQTrUNtxrdS0r9F00h4PNKHuCyeRFuo29icIFpiTR485LUs3UKUhMh7xhg8iJxI
5MR7H1W5OC5VIocaqr8J0fGZj1paZSux9iGOqJWosyofukm7AncKOeh66becR+6Sa6Vn5skdVfqO
IapUIJGe+sjJcRG5OE+UWDk7dqOcZXBUYNYDZR+PUMWIBpH0NqxBa2nqU0rSUOyWYxRX+pmPOcx2
/xnmQxfDCsGQicGX0VpkOtatNeSbeVzR7MYhp/jQczQlaY0clr7RTAcg2DS81JVABEGwfjhQNMyn
FD/QT2R35+j661yniV+wnHxwIh5B12rkY+XXm3/9T0vvv+MqvxIP3ob5N0xXQeQ+/Njpx82/SbTM
J23y5CGE2BWo+N6obfmcTd1EB1cvMfOIrGgRySAuv8jqdgN1Q/fDwSN0lZpux2oDObW+ulZRUKxL
BCy8AKiZV6Xfjawa4NAjprGVj6bvjnvLaX4TljtsYogV5eBnq0ZIR+omehQO/GBO1xz9uP5VJq6z
Y810tqEwDQo12CjmMFHZOj9NCYnssFlJJRM5RLM6dPi2g42xQt3KLqNX9pkHQHgvetU6q5bXDl6P
4bl0C4KLmxfF6xkMmB+M2NGtlauLFYK/LIh6wqCzjbFuZbr63c+6i4TXc8iQRBygYMgnh18m4XSI
wPsewBGzTXWicyApj2UdSXc5ZMubo2d0L9yzzloEebmpqutbYFJxdJ3rFERcVmPWJcflKA9L3iYp
oVxCN1W6iwYwaN/rEcRVUbdAOcenqniqYr27dyyEaquECz1lS96NhIxAXhbyQ7wXKUdkBYUcZA+K
xoLZoe5XPVBT3SHe0IhvrdKjADYlQ+w+lh04/iQ7W15nEPVPkmEtXoMx63dqBteYqEthYNiPqKxh
MP2nrhlZSEBpqu4LVPQy23AfkimBjsLJreJem9A1xTW8OD1rmPs4JUGs5Qd7sIaVKDKDaPcQNgoA
Q9VctdRXpv41MGrtJKpsqVDhJetH5EKrbCvqRKKproqbCM5G0eVDA4x52lDNJxbVhprh3x2y9ChO
LOpcv1uZTq1t6qHEYz39SNEYRHJ6NkwICKcqA7P6zbKkTef54WOWbzMAwfdaUYJHfOZ/+qBwj52i
XSEijy89YlV3kdgjXP/QWhm7pS4e2hQRN5j5I1kKJSCNrobmdXOKjMi4Y+w35mObwNyOmYv6kV9X
qGjZbNrcGI2h0cjt/VxGIanYlVmsr4nzpd3PDfU8LZ7Dyn4YHVYH7VjgKyoa/e44kfRgBGdvKmhB
+DfpjfK9wWp5GvR42haC90H9j8CMpV8fwXIUj0y9YiBLzky0K4I7gnfNLc+GzfxEjXngEWtcr2BF
rh6yMvEedYxkj2qYPeWu159FN5GwJFNXyALlB1EUfRVY1jdGQeS4OErUgaiIgSREV/Zw/dqRPece
p5pzh5d7PGla881zS1hCpnrVSlqUpMKVG9og/0U3GDCPeO79q+jByu8uB4p2Dkaev2wI6oPkOeYd
sKh1R0Gs2Cq+jZZBP1p30aDUkHvKOc4ZURQNEKbotyJmwYjyhgRzrF/jSta0dRsw/0atcVn6+thO
ETOrrH2sFuHOHoiYgM7Sf8xBQ2yQZ4m2mgUz2tqqC3enORrM4fC3PEL1HDzqdQU2VIuwH/TYQ20t
RlRo0jIRCWuXEbUs1DzVsWe1kXvI4UmIhbgTU58L8fDf3FSEX+9rWqPlh7aGQ/zdJK3iIg59Ejnk
mhP816d6Qgk1UwijyImkE4GSU8KmlsBJUQl1bbN3VDzefQjhSzY8+3Pg1RTnLbPsLt9kdcTMUrOL
nYAPS8IaGaiDKCcC9dDqyVd9Ah41E5KmnH4C2kQgj0yBPzIKiN1gg8QoAO/uSSRqUfcjAkflxL/x
n6waOz+DSIUDo0qhfRTNbTuCEBXZENoZKP+jEDcHxPk47WDZm6+YPSBBEsEzEtomLkRxFedmyF7O
k1VmD/cJcgcgzIAv6Ftp0CQgds3vodF/ubBFxFmx75H/2hjKk4eu4ylr2jeLy3oOkAPb1Yr+zR90
Z9tPUbURw2TOmRkn2Yr/u1xtkRN3AB+Wv9U9rpWEStpZbtRNGXn6oUao7WRqWX402SRERViuJLnZ
d7r5EvOvDaMHoQ+oQ+YO8wgoJWtyG0L6UTI2YQmIeQKlpVPEtTXdLJFLIG3YFtCC8N1tlVMFs4VX
mDi6tBwmvijuLx8uDBBlrpvpVFAoWspakhIXez8Gt8I3fuqJL20145J1ZX+qfLObE00P+pOrTlcu
Gb4lilqcgPwWJyctIB0X2dR2WmUrskJ6VeREElluQbSTAxvGFDufTXIsuVYA0GHR8a8PVu5Y6TFI
IAKYMKLT3xSJ+MNLsUk0mGUUdDPdCcM0TjGK4nJkAnMqsvWIwStNrGGz3BnxnC5FkXOUDnkrALxM
3hk8gSTaFPa3JEaj+/tGN87RFHsvngORBFOxw8WxG4PqIqpy10DcwbNZjQhZg1YoGphSy/1ts+xL
rFQl6qNaCgZsQo3NWatRu2MEyRcgea7pxA9R6MgYiEQUwwAWYiWQ/pQsKbszwpD1aqysFlUUKezP
lp1tNGS66qwfVl6CtK6PPvVGtgt2Mars7rH9/HLi/lnJJ2Jd1iPoxmYIzgGlH3Cdb9WkBTcaXZOs
8FdwlOEoHXP/YhILc/XcZo2/vVp1Q3JLFD4RqVMYGweW1bNc1GumjBwXOpbFvGiO0A1MW9tRfgR9
rx7GDgUh00aT1vpal3W603HCEMXetGixVN4uqBGi1NOV1Cb4RwgT3PDBZdIIH3RVMdeDMkhbV6qR
hWnVHdz/0NONL5oeH9M8x36HJFFQ6e9FV6BZOMQ76JeCrQHQL6ubi++V8oqPI8hkP8s2FYAMv7lA
/Eo8SYhLV5JxvXohRhWwVGtI2YJdV0wa0bVGFC4mCpzT6zFXO/SN7WqTQ1FR2dga2/5PZXFh7NZB
KoXjx9a5eEMUrgMEttw0lOE1RaI0UDBXtzLEt1oIOz6imUX7J3RBZMtEUq370bD3Llw3Ul4fatXn
IsBDF+gmV1r3wYpXnU5cTPfq2JPpEiFI1mPVL4tP9zS3KArcMZZ5TKO9Jg0AgSXi/ZtO2rOiGNf4
H7+xePa39gB+P5fMCG4iwnTskbWnDjbHhh6N8E3+uJc6wyGyH3sokA54POULwbSoZ9goMMgpNzoH
pQtmvvEgDLY9W0Zrq9HhnAL15Et/ahdtmbK/Tk+QGpr1NfbH3waN67TiQ1mwyZYs95apzc8igR1J
5RVdK12LWNPQ4W/0LRRz5FDfYBC9ZFGFAq4JTgwE9ybGnKDpgMLHSI7XZj1RisC1vOrV+qvL92ID
y+sKXWb0QRNcODbnMgsngBNibNdE5QwwehnXppB2iVe5jwOM62Nh/8hjVPU82fs+tNKuttkIdkq7
mRaAran5Z2Lldobj/5LgYV1lPdrESj++OQUGCwyQivTbQiIRXiMtOGoKljwnlB9hXLDX2hBvXL99
HhR7hxAu4SM+oViSLuNtZYckRT+jQml2Y9E3m8GP851kv/pSmq6MMHG3ZZxin2nTnWFK2WX0GbCr
sQwGivLg9WENNeVwbOTv7Pz9tTNY7bYpn6oIqdYSvS7s+VvTyd+VuoWeBYIkW0P0uG5ficjVIDsK
/TUqnsmK1aCyHuFfXTkIpq7qoU9WoeUfDF2SVy2UXWaov0IkVugESULzFbM+KuRNGqK+YsMYKivN
QdE8g7bhq+e0312vKCF1yn6F49uoRpCvxf5PgnOTTaW+IKH40hIvidcFttTu7ECZOvk26r6xN9ja
+qGxMJkRBGy66h/MN1CYmO9hZ9yyHqd97Fx0lW6J0l01mdU/c3q4bVEdrvPq4o4NArLpsEee10Rd
NvUPww+Us7FXP0dp801pEJSX6+Guh6z8m3Gi680wBCKNjqNPZ4ZOIZlsiBmG2NDjmViXWQMhWPi9
5SKtyhxRYEmTjnnPIsvXlWJd77n28ia2MPgjKXDW8l2ZGO4j2ob1FtdOuO4L68Xsk42WNkwEEjS0
cfyGxn28URwc3lVZB6uqSr4SLwrIsWYP3UcBeklEb5olQsKTTiyR0f22kuJXyPwfoU6zV9XX1oSB
rggicPfd0Q7UX5kU/UoC9WdVaIgFljDzy+yhsHDv064ZdnaCsyBQiGW3Y+KI/MF7U7CC9glkf92Q
PclhcSsmQ1U6TI7Y31plIb3Q8YN9QmWrVl/Be1due8mc4M75Q+uHqyAzsZZMgbqF1x8zhY9CQoyQ
CXkfXC/Mmqa3DpVjmQQPFoEYqzzObkmU/Uk061gU5vcqYOPV63ffjpONLscHAlWwB7k1ei2dC67e
7k41amYeVNWbggj0baOFMPJ0bbQxJdToVakeVpKR9htXk37aMBv5bksgeqBt/x9d57XboLa26ytC
ogzaqcHGjlucnpygVHovA7j6/dhzrX9KS9onUewQJ3Fg8I23Ckql9N62gnlqn6h5g4YuRAAKEJgL
SGZcPpeTuhG0em+c2EI/jGYlMTnNlOrNVav0bvSi2LlmiD2MRkzaeP4yL33ukz/zFLfLdzVZr3o1
X0bL0wur2VjRdFyI5swskuc6+ic1yzpWxFg7VUfOYKXDqIlul4UhMm0rkIniOwld9+9zUn+4Uf5k
1cNhstA0qvIl7vNthwYnmzgn0r7bEMlGNM14iAkORNBGMFqbm35WswNXWt9ouT5JlTfzbdNVEhB3
JjOOfGhCA+iuiMyPuZ8+6KYuVnauPHcOQTZ9or93RfYtidMzmukdf9kvsl10sUawjMluEMXTjI3c
y9XqoR4IL0/IYRozFNW8H4+CErGgggZA82eAHXVLAAFJmFq3i4bhQqcRHYIO+Ljs7d9OdERTcIel
Y5uq91IQ+UuA8koRkspLtSS2KT/ofXnJiOZZaYs018J1g8lyd+9FR0AfaUO7ajJ78vYzxPIz8oiY
Hk3a2PeUYlQnfMNI+Gxi03WuyDoE2QEV7s1vtegPmSrfBn4ptn6vCSIMkj7zF7dV9qx8j4jL6tUw
2Lz10Umjmb4y9aBP5Xaqwk237WS56XhbWCTY+cMdTiu4vYT5XxIFbNenBJRq29OnpnYUi03uIavI
+hyMDD6l3MiEq1c64W+eU6GcoU8rp/bVGvqD7vb3g5N79Dlc6j76MAv2jVjIqG6Q+buNp5580mr0
oGZoeRBUfy6cGzACxMaXjA2tJploprVjqAiMh0Cwz9i57Jar4kT1aMsckKhgVVwuw6vVAyovuTOt
yOE55+nUrRqbREBVIDgyiuipsvLfup/aVdHn0m/cgcZITIdtrO5G1X2wDYbIOSY5u4zGvdExZddD
+DH0XHfLoG8swrztbjwaoHckp2Q+EXeWksOGNiFRominiNx9JYMQoVMEhGaAHbajwZts8zZSebKw
oGuFP+i2i+HfcVZjKgu/eOwKMqLGTFE3ukFmQ9cmDxTA9yHZ9tzgmCQv7o86DcNBI4iM3Zi5dcL+
SREzsZvu8CF6ksZnJUH3Mny0nbuJRiJFu4SOYjdz/RyIoIXgyBHG+6WqcPEwhDUi9ZoIRGBQ1QLE
OtsWy+jsKJl8tRPCe7iDD2P9o/XMxrPk8qzI10mTg1AqGuYkGYopp0uTPGgsPz7uJFRN9PcsSXOI
kuqPktF4JbQBWsl4DjuHopLySyO5zllaXBIajWBh4tDPWR6HqNlbDItRX55GF9KQfhGiro4YiF6Y
tV8cSAvPjK5dEfr0PZvsADJnnE6Oy63Gmv3MGa4Ng9zNLQqk0o4c1eY10xuuDulZ7aKezbGYGMbz
bCUcZjArR7cRJX8jeHa/N6trQpY5kfc2yWezkmtNNycGK0ozEptsB2u4V+RU7xIluzciBnI6aUvd
LAMDZKppFslAG48BJm2jswofQOjZiqMv8q3ITs3Q7MVawxXASaP8Afp9JlW2Cy1johm4h608FTUx
ZkTci1WO2na7mFHrdyRiujL10sU8toOLNnX4NZU7qpYPCcWsJSA0gY9o77J6jZXxPh2F2Khl807I
wt1QLiQ+V9eI5o9GUFw9uRpm/Sp+roXNJIQGygEkWDVqxNxZJcRMIkEvnQDRkkk1pC291MLcY824
QszPdCACcpQzne2WvhHG/KSr1qFJuQJj3uFMUCoBK/lr2uHo5z2Jw8U61qwgsaaPZbpDOfOco0hd
0QvSrAuN94kq8RNODGQjC/t1C69SP18hePNVIZnvqm3zSA9507u9om0sCo9Wrqk8ikpsRgJur4tU
tSIHFSvUjIA6uKbL0f6RsbApxp7owPcxNr50S5k3oT4SloyFlERDtqd5TrwdE6HpcvZXCt4BBhNq
E2P8K8z4fRKTkZQZf4bVlytrAu43SU1i3QRCNIkX1NVL4qg6qXK2n9FyulJczhLb1D8BXH7pUK73
YwZrrUPcz1QVZbr2QGBf4SOVwUBpaL6aVeb1G9YJGLGv6xD7ThYIk1xabZq2tjY6zAFp7RE115Ge
0r+lWkMcdb9XEs62qhWrLq+f07zEjmTdEYzpLxXzs+xdWn0BKVZWHgeSxnFSO5eThYS9Fj+z5n7X
xZL6CNlqTtPhYpfy3e7kN0mi22WePUvXPqopMUlLlkT0Yr4Ip9Ykn0SWHjyIWovHMbMvQ+dgy0iL
4+gMECiNCpHtvqdmT6N9YTyF/cMgVKK6yRClQYzGHdUO/Skuj7kpDkKzuHSjnj4neIxWtc81u46x
KqUfJ+o9hSPP+kgrpjuUmyieH+LQHNEC2hcIFQpc0pDM5uXNcR8cS0Ekol+z+Ip+8vo+ZcBmwCS+
LvJTvfJnUmypOV+N7QDfEAdKXR7L/JnYPBeyM9xyTnptHRvrKdXYiY0ah+pJuVZ0y/Ccuy4isBPQ
D+0C3eDugOaktNeyUd+UPIdqGfQgnMjcm0LK8HJi0Bp78KKx/44bpPemsWO+6MqcAUPaK5Opkt2X
PKvZjknaJHU4p6UqcT2tGi1+DH0Iuat4IdrcsjE0z3HSn9mO32J4ynkeCk8ZyQZMXX3e2fNrJZJ8
HepBLiCkS3yoeFCjtUUPTCWGt6yMrgg1O/8w5b/mWq3HDQGupNVAWumrU4IUE+lsZc/TxN3bpNV7
U0tGjtHqoQk76OGYkmjXdslQ/qlDOjKyuD71UbwxKBLZuPO0rzP9K1cw7MYpye/XvKGm/0aR9Awh
Xm0UNCqrhit+7So2e0OXS0nK7lTOG5cU4HkGbkfP1fhhFpHOVmELbHAi5LBaaYf3Lw/BQpLkpwrz
g2orhJqnNc1CoQn1lHTbmICNFaIle9VW+o80iJ3KnzXLLoOo0j5sTdnaywR+4qLmMeqfqiLqlLzu
H/JmPpmo5abR49NC5DDJvlnm0QZLCsFybmMqXO8n7qZcihgOy08kMUi/xz/6LU+hS8VywhqlUXRe
jPaLq037uSWMhJw5uuSN9jy24rPkn0UkyiXJXD1QrpXLcT0fclMl9T0ph02SsE9Tmf3rWr5wjSID
QVR/XQ6tdRvNAd8HCz5EBN/GO2qFnjNNV3wasIIXjKThSjYh6qEfd3ptHOMVbPvJLgamTYSp5oLi
jOpqrBP7PHPZprJEhQYDL9cmIluw3qZFXvOuWvpHo6GlKtBMANg+VLx5q1IaFyXPgAyF8TbCW2qR
HH3af655Km50iE3xFC3WVssZ0EVEKR+rExMASXvsYR2d7NZmMBAakyQMYHXvxtGl/mXhDWF+JM7K
KR4vuWCnZrX4aVJJLYpQ3+KWooZZr+iDkk8EkOYbNFz3qT0eoBUw+in5SeRR77MJPMhrcutsPGqf
Uel82kP30qmcmJn5QvfFo26VvojoKaQCmBRwimTnu67lasHWhUJ82xnq29CbX4o9giujdOsMuutS
FTAm5f5vL4mBY2LcNcMpa8gBZwFABncNb9bew+vm1VGiw0JSIZHah0y3FoC77rtupk1jKy85lcQr
OzakJysGb9VEzRBytjDFDGXlYhUX6soU+V0V9l+lwEIRDwuhlMif2uHRzsXeKKzO05WBmapEfq8S
UD2liuKLaz/v4GprrOBU0afVd1zEW4Ir7tok3qiZ+RM7LThVCwtIkypVikmgz/UpsygUbZt8V49U
pg5qvUYV/plpHXJRnYZuM1mnGcRz2qN/C0uCg801v8J+iM92UiISlodS0ch3srR4hekxlMZD2GOh
CMO/pVSedKqEJquKn5Tsg8zE0lx0T4lU1FhSP81kj/lGr33bQ7/T3eSxkjDrOAB/+vD6Zsf5x6yN
r1mJr5q2BdKvKv7mRJ7mTB6rFHleGH0yQnxSrBqv7GrcmPX8MdRXX57KjVwpXBSBS0X2uI7ajtn8
ilROASxe7Bsz0Kya6BTA66AJ8Ydr0kiRdeWhyKlTqsyHwpECBl15XyJ5UBsipN3yqLOEC9sJ+qpy
vEISclf260Qmb0neCu+vMetv08i/wrpGa6lXl4K0xt4uWFyslrYlsyceb7+Uch3SH4/KCa+2Vu/x
GT3qyog4HecvLovtLIkljOkGTVMVUG8oR85GNOeLMHwVTpUMrggvSCk91euXKaUpMck2S2TvcVB+
WqL5yJflPJLzBa1mHblCXq2MtDZl8N2yQoPpRIHepp4tBwTHCm1R6XLCvHRHau0SNKaxNok34P6j
0UeZe47O1TUu6ril04EUfWTgkzMQss4fVRvuw2QD3tjgKSuDiY6zuDwa+csgMp8C1fs27t/iEQr8
egouMxVTCEvUTWRxouCfOC15GICIv4V2fwK5PYcE5bNLwIeWN9qaFqJ9LorHPtbfi8kSbPRixlr8
VI5LypPouTGWyeNNKhCpgDKAx/WW3dgjpdpvdZ9+s/t9wgXa74jNp1N5CX18L29mfWjr8J3xAD1G
zIgSAtQfFIicVqNsZZjNbO0U+haVEbBeOhuMDE1EP6RyqOxaObHXfJ0KsN1lsDf0ZZd+ZVqSPf3k
boqFKJpF5Nm2bI9lpUAQ8AJrJ1O+2feuZrwQIgmd7bQo+CYLIispyYomJ7obE8mmkeQEuH3Fq1OT
2uLZDOau0O6UHAarwYkAE2GzUXNiFXuGFsyz2+ywxyWrdqaDadKM4kGZO0Lj7awLbg//eY4Y+pTr
sstD38bCQRB/rXOv6ikbt4uKLoNr+9P05oiEMG4KLCx7mr3GnXeVjSUdk9OHBY6sCfSntjEoW/6e
zaIxqA4iBOkjxJ6tzcuSt10wMqG3knvY2AJAJv0j/cKfQ59fnV3cfRZF7oQ2uoEd/tl0dnpzrn2i
I+Ne0yF3S1UR0XOcvysDgaqVwWhvSe03LB0uGibsIgy/jFQMHhCR4xMbIFyDEGe15G+yWJac5i6R
15EtVvaxjYYvtL9jV/8eO+TbM4twOIQ7kpgJSAex6l391c0I/TY39awcm+uPS64MjGEhn5Ik37vO
C/l5xB6WNEsspTfO6WFRrYeiPtepGFdpLh/LCPY5d5xdWwsgTfuc6bjJbeennUxC/KPmfjbzS3ql
DlylADac2r1QI+l1rcEV4dICj6vsjn6M0m+iZoLD732Ga8llbezKUVCoY7J72xpRLAibQNmhWiQS
aHZNJmpm2CQ0Ru06Netzm45vU3EtWpzSMQiN4k8mS3fsSdqIgLdVk52yEbncYGcDfsAw1m6sviWz
fXSjP70z4GRb+tAcNpx14pQsj+ljIV9CIyFdyGGPFkdGtMJivZp6shymavIcN2XvbJtyBacapImq
vWYuqzXZsexugVimgn4oLdmLAfTFGsWJPfaTpRavXeHka6UVCUKL6I2MESzsjh7gZlI9hB4sg1fR
oU3tEMghINXgXWHP9ahjVtf5H+tXtnVRKIY0syygyJTv0vcGXNhGdazPBSd/IYEqwxFyhQgVLO4w
7rKf2MMp9C45Ze54mWVpOJrGJy0nEFA1iHwZqxpZFYCVWf9kaUP2Sym3+QzOrOWmu9PFri/6YTVH
EFPdAvhk29nnAMjH3aZSViWihy6v4l2UjtcBWn83sbisQCsj4k6m9l4tCogV3fyqrtRT+NGAsHha
pjC79ocOzBKZbHsXYQ0cGEYuocVZWVaAnYOK72Q8jfjrPDQq9dotTVLSZ2gP69pYMzQgfskySPgy
ThiSEbKgjUmpYLxbTW02XBo60/2OeqNrIP8eXP4YmY2XD+A2E4kamgTWZJaqd+nYkPjBHSFuROg1
Q6Iee6luCmbK1WzjnE4WGsuFenZrYQRCHZoNCZG7pUntlZWV61insGWJuDlEkej2Erw9cxC4p9n0
YpWITNX+GdaM/3+5IP0BkQ2TLr3LK2B19q3k1KYW1SvjhiwGUiSaMjn0Nvxp0wLa18akYIolDzJ3
i/XSG9yMZfdGRM+6NK/zZ4U1bhl3ZsZKmifVS2ktxtbWK9TMoprvRHflhFrkNNRvoOGzs5a5NqdP
HO/GWsScFooUGLA7gEAuNLZZlvlS5G3h2VoZekSulGg5cb3WqUdlW0kA1PWSPOcTPyKbuYSNvDU9
IcS1T6E5mCJ97S3e21DrrW2aZAiYuOyx+by0Fn9xY/Ij8ROBxEQWyxqUjOWMr6ZrIizOigNRn9M+
qi4qEApnVLkK+a+s46wj7rtr2e7xs7V63lA0MsI6M2XZcD1ry6krL43GrWDjTr1wQcXqIMoAstgg
I2bjjscqprwFr+ynaon+odDD9ZjOr4bEdTna43MX4vVEBtQGJUU0LNH9eUoWDlL+BC1BwDrRV21Y
g287w10Ehwpw6OoEo0QzsLlV/5DfzFs0p/ejOiiUTzs4YEaH2o0SY0JTo6fVQeh0ykYGGjZLzmQz
JG6NCwnXf30Uc89yM5X6jqCSamGsMDnnRK39TJH5qep/47T8ED1DuQVB4WZzv3SWSjJOCA4dfhK+
xXcL3dqoOQ4KKEPSazpMJuAeihxPEo7ZosUnjcd1Fyvvbiuc9aC1FK4lWXWE+bPX+eLQjifgdKC9
PFVj0mGfg7mXiZV9bUCwj/DIxMh8btu71AjnOytU4TbY+ogSSY4dVdNGIQseHfJjr+TqpnXuybhg
MFTnl3HStkunggpP7XM/wohYsvf0qOy8Sboag2K+8NtHx7jr33MLisz408fk3mG3zyaYu+I4TkiN
2A4MEwR07CrM7NsW3/g5oo9EqSizptzJl53y01bjuxHR65WHx2xAWymGH+kA6NcpEDzqyqceUIC+
N5fc39IC/DCex5DtYUp6wxqDzqdyda/F9ryfbKoLijS9KKImPd+cOeWWulpVSFF8bWTPZ18z8bu6
/FUN+dWPKhOLJbcaa09wDd2WVf6FdoP2StJP4XvZGet2+8BflHJWxSnwi5kHMRG4iA39TEm3hUqh
cxsa903npndVx7ltNH7Em7yaaxd5ICS41rjmOu6lPNXO2kA96zuToG1j+Jzn6swdNmUKNlaixj7X
ViU6kHozp1fDbs++g9I2BPJL/ZNismKrkD7qqht6cQP0GldmwmcAJ3lUDefSwpmrfIO1yw8l2sK+
qkQ7idPYQbMtU/lt29dsFsHWqO0Q1o38VzR1CSJ36c7J9YMJ+lagpL27PWXlDVVGIA91ZvHXdtcK
mnDaFsgf0eTqrKUUqzuKS4p/O85+3bAOh7X2lA5JynmgvnbES/iartteZGwdyzJ9sbivURILXG5g
2lVXyHUbspEpJD6IdNVOVbNrpu5ptOsl0FMjWY9tfpqQjMEdw84Zbd4EXDwUGztDRo7wBFcLE8cI
xxqLS5+YCtDhtdF2w2msnYe85A0tl3xV1Fp76t2+psN743DTd2oyWXroDVLHzm04A/IDM/bx9CUH
jRRxG1o+HbQXw0JZWHcfdUOSC44uRqFi7bb2uYAR8+tFdB5D6zrEOjhCsZKZcy3akL9pO/uhNfbU
F95l7TBtCP5GuRie3CU6RhZ7FbZlm0yvY08qGXiMJu80+gcYcqZfllzCo2znXjPaSzNkwDBW9JLP
8J+C+1JEgnSrzH8T/cFpaGinxDRGvy+LaKPkNCM0mvNnm2g0i/5l6sdwJYhB9uxZ9exuZn02lh8x
OdvWoCY7/bMtTtClyL+bCW+tavfMfgolRuUc7aVRP7cZYoqek0vvnvBx7N0WhU8UxuswaUnxGPSV
7Yrvq+OEQZx0ks7VDS/U7YOO8jqHf1mPkbVzkfzcYVR81q4141GtwLZXvAG2+OlyzJb4iCrA180U
OoTapPmTa8FT6zYdRWSB3FnVfB4N2ANThO/xPQoUVhUvlMt60JHuj+1xHrI8QJaxm8fwTF0I1hew
iEybkOrYvGY0z69Faf62y3QUYjgzpRJbHO+zkCM4OxUEQd0mEwNn93U6g0c5W2ksGGe7AuTE2DZm
v9MmetCL6VGZF+04oAXS0QFvqmRbtIy4vWv86pkxrEqre1WqfgHnyrgZ8L7pODMbRE+tE+97uDQw
t09d9P1Boyw2jZ15o/S963dL5bki5mxJLjnJDF7EWl+1AbFKOzST3MozVcffX3/kFnVi4WTQOK38
RubwmYnsq2/jhbNfD2TD/0UklBfSt76xlu4jMgAh0/Rqp09h0Aw6nvTKiTxBRBkIA4ytyds8tuMG
4RMr7F3ap8/8/x/sr7ZuXT8CLwCmBfTvXHWlSLZVZvQ7ddNDp9u/dd6/OnP3CAsRenqqkJNvU5zl
kijVhGwHhHZV78CjKrQGWwJJNpUHzmooloYtvwrrbIfGnqC0Ly2UjteU6MSubFbZY89np5b71O7s
xski/OFuNubA5goqoyooWLhDS3kzhuSPcLMS5LmZgkpF1ob9PW5/S7t7pWcKNLqszo3YaCF3TtZ0
0pXdbSFG0o/LLz1z0KZP68FJkNSpoqaXAd9pfa2fUWYEdqH2Y+u/EJrOOl7c44QkzS81ohGQXieN
iqbXje8mc9FWaRIf60qhtdIoDhZutaxsiqCfTXWNbM5kupDeUFqBJqeItLG6oYKledB5YRLWuPwz
cdeyKY1wdNLuGGO8dpueFT6Y6/Q3rppr6FS/M0qFv5tWTmGB4jDesgm7dqDN8kVbYncPsuFNHd3j
jplo68kun+K6vTcGiiCIqebXSHxZoHV1QMvxe5tHK2Mr1ECXe8msUlxlZAcy9S7Ivwn9m2oYqwkS
Y6LcCeVU0PRKvZb1uV9UbV8W40aWSuQ3GUNZ3W2rUmNuBRNOyoT/3lSunXg5JgULUBg35Vqt+7vI
obg9UqldQHGkuUq3dnMFu/L4lk/tuh07RoA+ulc0hn5ZVj8RhF6TUkbpRkriK7P+afXNWaj9tnDz
ed1rzLt5n1ngQQZmoZxEllDe95HxVYt9ZLBq0hNoQ4f9uWgcKmFicx/dXzpSPgG/ROO8wKAEEzVw
eFr2BpvSOGKMmCL9jGHlHEv1nMgBtYe2q6O82GjAA1Zh3U+6e5XyMI7WDUWKM1rXutVfuyl5QmHJ
OEoOldmPGDVK61QuxmNopA+CNWXj2EOQtUvg1tpdyJ0cs6g3VBBkVFOu0xQ0ksbONGlXejMZPjJK
HjkRw06NLqYrQM3xcidVHMyjtrH7nqkEsNGls2BVK/lBTO1PmI4/WQdXkS4rrXnIm2HgosHyF1Zv
emz9JJP5O4wVef26b6h5HRB+D182E6zQsGu34i8gWQj7umwBz5SzUS1PsWm/pPa0VXVj18SMqkqv
H4jfwe4h0OgM3BDNzhlWhz9NKOtGrblhEA0xumJjNtxhVfnVlsQGZl/CEPSwZTtA3Ytlg8TlffW6
hK7fzosI4l57dulhbRr3PR6uivgkPigSIQVCO1ogiulgFvSeVjoAd+E8q6S4DWF1JvBoRHk1PjYj
WEwfYYatbOuIcYxCu7B+KDAyrNxlPpSD6yeLSYsSh8CYHAxyUqBZnY3ptA+GWXy2HV1limqTtY8g
TR2fXAG8bLjYCkznUfYaA5vps+TCQJORgAxXPGcUdGI3IV7MNNrPUh18BZVqQ2volOhnS7PpDCU3
MAVzH+pwe73lwQu8LmVmrkRc4k3H6hM25qUxupPZTo4H18i2m9K6ldIY9/lgdesSTY90UD5O/V4f
YIMj6JRW+SbJgapHsNWVbEmQRJeq2/xrJXx5nmvsS+0dEDxrY6LV3NeWYNCGl0IFAiMV6epIDxSM
3Z1rMZQwKErcKlcakDyphNgJNZoBB5h+w+6jcbTN0IrDYNvkodQ0Q2as2QRa2BWA5tAfZS36o1Yl
wxEAYoHWk8oW+YhcdUo97YpO1A+pULIHttXXz29PVB3+R3KKuG1aIVmQYRxpXmuqXfCfL3OgMo1r
ag2b8+0p5ADwEKZ4//dFUhmlrOPOtDaXrn4Ah2kekIs91irhHbenDOpdT42rbv854HpUToHpht82
9v99IYB0XPpSV3a34xBbT5epob7++qq3D3hLtjGGSmhrfrPbc53V9R4KO5MYl/8+lyeOpxHqc74d
QXbXjNolBdA2M3kW0/ifD+ztLo4o5d3/PC+YDYjSkRBa/z1eayxSLMQBnlQ//ft0TrXaKUJhdHvR
2/N5NVM9FZv37EU2td6E9ymdnk9NiHCqqmV/d3touVV27YBb1smUDk9uG+V7vQFLLCM5cOfonQsd
CF6O/ab3Sns6SpXF9/atc+t2XoRYb3d7mOZuGmBsEP4/LxyF8kBXIaDZ9ce2OalzmfbPobcf5bj1
K6yLON5+kkyobFxCJwKQ4HA5NMWW7bTi3R4mOE+P0tWfi0bh91DVs9Fo3ePtdTS+EyijbQ63FzJL
RH1N6Yab21f71PRmNL24avLqcvtg5k27yVouLaKy4tgbrIqsC1l03u3LKJqrCz8w2bZ0MLOKX48p
kiVGdQWp9e/rZN08sR8oA0AKfdP3RnIGYo83lZzyeyj4q3Kgri9E1Nl+FSXjQ0akpt+RqvA4t43l
hbhvnpi9Wi+SVv7Sg75x3ZnyNV7Is7Nz034rJ7Nc5cpQfYi2/qVUFrtkW746Y1p8T3WJbTA1fsoF
IXvuVH/9xERRwKnAcFTeqNYsHIt6H05MNKv2AFqFJLcghUZYKfIDqokZd0aOXqoghgv5hYjYG/3S
/OStfbFR+H8lMn13yrj9VNkTML117rsOd7vK0nzeJHVENYqrNRfK5MnVzG2WoGvh8u25KKuxVC4K
w8/YNJfbF7RIs1kkwnp9e3j7QpsADqVRrjDu8FL/HFdH09pCYubfHvbXF6hs3VmPk0Oi3v/9DLqe
K+TT8GimbKrYW1pb3SiGRgrx9Zjb67twgsHUmOM/v+rtC2UXDkHZwWndDrm9/qSo6PzHGL6/atCz
4UjfLmNGXSQU6Jm2oGI7NGZKJWgdH7nMlHWvTOkjIQaJ12pm/1Hkykk3axnBEV8WJ4z/msL8RODt
vkpLd6hA7rHNSjsHVXGbvVJWxt7WpbNh8zpy/Rc6vLgxvslwfDMrolxic417gH/Qki2X0q6t98nS
Ky+K5PLgakm1ca2CuJ2iG+9Q9zsBrc3hmVrTzjeaTH1BUZgSmBTfN2r2UC66fjLqgqAFw5JQE3CB
QxY3J04ciKKoyk4ZW6fAIGvhmGUiD4aGlJS8hOAqMjkfM9PoA6NEVVAKyP9BaMVRG2Y9INkmOmqu
bgVcKPYhyzACVCy4XGV3JaKToMbavzXMNL4wjTDSabb1HeV35EpYPz378FXXR/PD7dDEXBRQmf8e
Oo3d/xxqYHN+UOn4DsbeZPUdskfUU+mB7rNAhmSbkrYMnHF7DsAzGJtaxmtJXahftyqsXygvhd7R
rJyGy1pPFnm5faBe1vYM4iQ2t4fa9ThtxIkbGbUZ1CxtFHenYNmk+kQ7PWmmf74vTgGVHT1s7yDB
fxba/AiqAulH63/f1y6xN/iU2A0624oWFTSWEjMwvoSLQaqwj2hnWt+ek5UTXpju0eiTuAknxHG3
52xp+HImnun2SMZhcSKibHt7dHsh/GnuNqU9Dzkzr3H7YAozpLiZa+jf59BztlC5lr4b/u84+A9f
J9rufHuqdp2SSLd2W7VUqE953vuqLlFXAKD0GyUV/O+og4zXuBHxYypLBpald2eb2wJCgOuTYJOZ
98/jrmkJ4APH/efI20OC84Garh/+fYnbFyoz6s8WlDqZ0w4xMLI7a+Gsbm/Afank/BKcmP+fJyPT
UreKBsR/+8bbgbcPty/gQ4UOvn7zstTIxzPX2kXXDWgTt8ZpBP85R0WDrIXUwA9Qww6Sx6zu9Zqg
CnPBj1MNEI6GXf6WeuVekgjjjduAp9+eL2z3kbgP9dG9jrtNgy1GiQeOL6t9VZMKZc60TYdz2axv
zw8xOyI51K+wODbhRBP1qinUZWFSOavFUtl3NmfT6vZpP9NcWk4jUeamsr891aYZX709/ufT27P/
fn10Ma7lhfL3P8/fHv7Pc6buaLuiydbSAUOl92rex/r8nw+q2l2Sgb91EejFi9g237QU84FaZ/UH
pN2PKWrrU7HLl17T+p2wDBE4Whqv3cIg9YMM+BdRadBnODxK3WE9jTRymdo8eaXxklJjFkxUGcq6
M+a9Q8pWOKeGjyqc9a+cTnPTFL9zTajn0OlvkdmpKEgrhx27VO7k61bXRmJFVaj7lSqNaBsWJVvr
HmvX/2PuzJbbVtYs/So7fN3YhXmoqFMXnGdREiVZvkFoMuZ5xtv0s/SL9YeUtmX77DrdFX3TEQ4G
E0iAIk0Cmfmv9S1bTZ5yR3kkn1y6AZid7VMVzGBgjQgS+mZVJHn80MoU0QYpVlYSFq5vpjvnBMmy
eWhLL98pRRmvZAxi26zxknt7GLYsRqZPSqdluJ5cd5/4bXjj6t538XKjavM/WPTZlZUl7cn1qDL0
0wHT34GCkppWiDYwNT19DU7yOQRJehQPWto3x0JvkNcaNogDiVl6gUDyqKmB3s9EH7yc01Nk2njg
9P1H88cpRPckzx+SJM42n6eONWTButTWy6bAGtD34xZui3MSrTTCgGa1YO9FMyxRsSBP3XZ2dbIo
CNbbihUQ1GFyMM8KqXwYWuqqYaoXj9ZI3Tro4+opi5MHZB7dCxHNx4bx6FvVmliyUo8E+2ycZTY2
gZnERH5ajnY8/C1Jj0LG9vTJbp/gE6/xKU9wucwqIMypSj4LiJZei+bnjiiWEnKQ0Vm2LHdfBfdS
S4y4BpD6YJt+4ayqHIlv15vV1teanWiJB9HFmPqJZjG5i/TOY72stq6DXpa2qY2vK8Glziy9BaKg
Yr5aBNNu0aeUXHkex6yJloZBH26rL0zppd37IaoSz0vVM67eO/P/dFJIljBKw7rGMMRJfrzG+/Gd
m5R8s3iNCknBvs/rbjWv0WHfeFGS3rjTlCOQS7Q6P7bZVVMvIpbAkO6AhMO5op5L2bYPhRqWB7ws
D8yJjYuMrQremHnOKwukbIie3OKLeBA7Daj2C3Qg+UbO0QnWrZavUwu9a1xr3l3gZtYyb4EjqGGP
jwp7J+E5LVa3PjEvY4zKxsk86W1Ffc19S1uGpFpZG5eEcy0RyEaH3tD8RR7GGIhQCtyymrnsOddZ
MzTjdixdFk4tlRkmJjvm5kDdNb0OZ2KvpVHpHGrLPVCeBzAaBPEpr8zyZKFYo4ReBs+FlezKNDTu
Sy238FR44EDGJHjIJRYQpg7Wr0dSS61YVLf9Z/Qi70eaXLHm+VCpZ2pLrLhbRXzpYhxKADyD69B1
4UYpdUaJJLbW3WCq+5B7BHKYpKGiHWYHrm/1ekhk66Tz+SytKNKus5j4u0CWrEs/IYvg8c6KQrfX
VeOOwyyZMhgaa1COlDpjFi6hbk2bUhT8x3x6eO9Xl3pGtoX0cYTYUw8DCcmd7hJBiLmdGvcSRWJz
Y2qNf5ubMCsCQG9L0RQPdNAts7lhZD+5gAAPfXYQ2+ig6CwHsgLSbV2n0Ummbb29mcblsfO7ZBkl
cX2vBuGL+K9WtO+B0fmvId9VFtMHgi6mY2xQRXt9Oia2WFMoQ726H7WpfNC5b3r6fkzqxMpMtZOP
YwoTXUoUp3ssVc5eqQdnT8mT+lanUpAowtRbRdwbStKw2ZWKXb8/ZRCsLaQmWMV9kTSEFOj4+EjV
nVW8eyjP5KgPHhCGmSHbPKbThs+HOg4IAEb1ehkx0i6bnsT1Kui1Q5aq0TIwQukBk/xVx7fw1Qja
s1512gO+hZSyePVPXd2kuRJDV93vz7kTfHT97az6KJOxnhURy4hPaplqd7Jb5hev/akRtE9Ka6rv
exTnpz2/H5M7ebeuShcRyli0JItXcs89Fsc/BVFZX4qnkQIQIJgecieEMGlfyXC79mU0zdfE0xQG
rUSm6q9bRRsyfLkbNZasnUHapYa3xzKir2NKxTuq8tJObMf4zuKp2KgkvQ0XeepN0c9JZ6JXYyqN
sREdKrFVPBUPhW1QK7OacJZDzvjoL/YMivetcUp/P3CdP3v8NDZxz8KckhTp2U2V9CyeMQq9rymm
7j63966nbGyNwr049Ne+qE0/+tawe2cwDhqww7Z3FA8GoE++R4m+tIoEdknd4P0WTz/7VAPljt/7
iN2mbABraQmWCZAZehcJ+Ps+TWuZ9enpqSqh+BLPxEPlce9CnuTPPre1qj0Ux892ZI7RKkzgmImD
sThCavrtPCxXUqSpKpPLlU2N7KdzMHCy5unQy+hrcrxa4PpaJzgDMkjPnuyn5yIeLDzirrZwBjX5
ecembgH4fW7NNc1aUGnVFuJA8QBaOT1Xm3LqKTZUHfowkyHHGp9GQtLMw0i58UgYQjETTaxM2brS
IC2JpqpjGZXwah5EMzCDBTdI9ZI7qnqOEv0iNncB7NZaJ0MuHNLhoVIo9TKFsLZir2TIVyRpjtcE
Zeu3VTq+n9qJ9WbfhU0OT4mDqHgMS7hCzEenP0uJoQlmhqSdOnKVHlSXZJJ//mv16a9lGOavqCT1
D59/rThlxF+bVACaC1z6a0FCT7hdrOrMQxc9wdLf6egTT/2zWVQ+TjQHCY3YK3aMfcyVXbRjOX2M
lTjdiNaQFHsulVh8YmXphIx1sQUGwRm2W7+oWM9e9pU1IGXyk7kLqOCUMRQiOsk1KD+U4LNE7/cD
Lc1HO13YU65HcDakKjijN/OYWnTXEfkXBwDy+0bq7QdZ5eUHp8d15Djnoo3uqmlz6uCzKSPK6XUT
2Q99rYVzFuKDg9hbmyGZGEN07ymop2udiJ2+k+yHEtPYKi3DfiWOUtWO5cgmDE+OFDv3Y3gQL2lL
rXyA9EoFcHopNwwp5JaptBbNIRoeR3JnYVhV+aXy3KV4SaemNqaMJF83baze67jGosA+1rFGxUOW
MRcTZHUkKds6doVB7SVUTBddqH47DLEObujH7l5Cw/B5yDiOAxdREPsGt1bNwHXit7ee37S3BC2x
dBgjDnU9miBvCJDphqfPHkrj3nWhFh9Ff1JPqrXWYrQUzXI64VTFnc4ljunKxJjDFHHWjmas62Yo
r/oUvz0DAKT2pcSvVQaS2Wim9+pfN36bvZLhlKAT9KasAR237VjbGP278M4wq2dHk9LXyFWRv5jF
V001imUNmfDAaqR5zEelIAPJsb6FUrEQXQubOp/ayfbNGJMNN8gBdxKj7G7G3Gln4vVMTIpxaxZP
bo5UUSp6BmNSZOwrTJXLLDDtB4QDR9G1DtXH1pbxIKqmwh/Fio54D5nbFXOLedRf7yFiDvX+HrKE
MZV4DyWuobsgLZ6R77Yrt4j0VSxH4wZxQLJQAXvciWZbRulC9WX1Tq+rj72j42k/NeVILTYUjZIV
bmfqJJoU3svkpC/kQS5PiOG7baFE1QZsMhxRKYgXFty8r8PQPiCB1r/b1b6KpfGtLrhMACEPMZRz
9Oi45aliPTNrAC50WvrUJYW/hpeVgL+Lu/zAyhyRUdOz35oNkGdihvV6zjyA3kXRDbgjiIF268Q8
xYq2dHspOFA2sucx665Lsb2wVbRAGJ3Tg2Zky6zuiIzwGo7QnIDgF6e330/QbTVLJ1VLmeL1LEs+
6Dpa0KlVhB4qnqwc3ne2pa8sy7KFSDDtEF3EXqdVsz0FBCj6IQUqSGCruPSMo8765tGcHkTTjztz
PxIuKVpiu+ihJNSPKPpYkKnTEOv7dGyXkXHkG8nKJ/VmLgDsOF3vckD/t4GHYLJS0FkIELo1Vnem
Y0e3lNP99+15bM0bRa2+QdvAbd6+QhvnHob85drLdXfjgQ5a236c3kYdRY5akttXrZPnAKCbJxlq
0wKMo3ICnUoCWhMHq76QqvtSVu68MupA6hCUNaTOgxGSoRIqVnRo8qIjA0QboPYP3pk5Bmbs1LvG
Vt4dNLU2r43pQVfRLRrZ9RAG5kQUa45IMPf4/9BalnpUbtWRYcVn/6aqgpVcM2UT28RhrY8Kfwia
ZC2aYocclG9g643dZzcLJZVVZckV5k3zOi7c6spupflnB8gyDM3C4eXzNJVmFet6xNQnDhI7mibo
F1Hsu1guOJHYptRpT9h1kGxFs81cc5UGOWoImWwcxzMebKZ0+85BBCCa1TD4S0g18kY0rSi7qyl3
nTFTubc41FdV3RgP+eBhYHNulD7Uj5QuQPB78ndkWPI6LHOmNGKbeAiCtDrgucK2TF95zLSVO5b5
tm7TR7TAWM8dV10osh3edENqnHX1uWFtAeMMcRVbMGZYXqedWZlFN7IeyAuZ6tBSbHvf4eaP2qAq
e9ECpWicnfRZdBdbAkORtwxafz5PGGcyqohaWpZW22IkratHDw/V+zmYXCDXLsZHzC/2vHSoTIeU
/pXpAhTAe739bLnue0tcq3ooF5/72l9aP44TF7kfPcVx1Jy6W7WjVj1dAH/0fH+9ad8E3Pmb45ze
Q/3odVuvG6IjzsboaETuTZMM7QYcS3T83C6evW8regpmHcoGun9uTkuu9DPRrsb2JfYQ5pPPcHQT
IzuKZ+KhKgaYKmrcECD21w5XkYP+p7ZuBZtM9pJd2JFD+X6azzO0lTQslXBi903nFw/iXAwK2tmX
P/7tP//jpf937y07Z/HgZekfuBXPGTyt6h9fTOXLH/n75u3rP75YqBsd09FtVZNlTKSGYrL/5ekm
SD16K/8jlWvfDfvceZFD1TC/9W6PX2GaerWLsqjlOwNd992AAY3nYrLGupjTX6lmhFMc6cWjOw2Z
/WkYnUwDamxmF4elv10kxtqp2rbcYJDXii7iwU4Ke56W6H2LmRR0DgMVQgLilRdG+qkcDe39IRmV
k86ldUdtmM8aWpJ+QpWfryXFa2af/cQOam4EaGYByOQ8YFHUSDdFandHI036o3im/Xg29YCckjKM
Q3fqMzU5uqqyrYMmu84DpLSuPvzUclJ5a/jOsPrXn7zh/P7JW7pmmrrtGJptqZpt//rJB8aAjs8L
rNeSGNejqSbZqWvk+ES6xfQc93ZFfWPaUiyNgWQyZBs96JDp4WNzWDpgA4vKPUoUNxeJLhsAb/rq
2gmsEoQC23rXNJCTyq2Pq++vdt6UL0VcNqTP+PcFcv2rgGr4vazex1Hd3GmYpm4itNxiq93U4VFx
sRiKZqxQVOk1CXj+dIyB92DpxVWJeb8x7tFaxPPRSuO92Jtm0U/n7/Ofzi9p8rZrSoyWrkLqqevW
wDqq9sjq87/+oB3tnz5oU5H5nlu6rWD50vVfP+jGTm0GrF76xopIBy+Gz098wl7i8KEaoCww9kHL
E5/x5+4uA4tapenuvZ9fNTiF4YjufH0sDyzr4IeN+MIl5tAQmjltbO1JPyyeuq4+PbXUj165Yb61
BeOuwsudLcwqbdna9fhU17OhYj18JCBmJSdqs20S3b4YrnIW+xNmOayYqzlOTtc8leCN51Vrj09u
FV161pgvXAN+O2GM/OBGdjSEhvM+hls6Gv25tSz/0HT5UbSABA7nj+3tmZxnCHxtnrqzVoP8iMxF
W7j6ZxcOrfX0/VBV0svFyPhkk4WoPHzQISDsg/5GdovL0CsKAW8ta0l2Pb0XT/pqWcuhMeRHGfr/
BrGQ+d40h+CU4mG91WxCgoLMSAhM5ei/O+t0eKnBQhBfjX/75fJXicvhS5YPZeD59W/N/1y/Zaen
5K36j+moH71+PeY/L1nCv3/Z5Ri8lFmFkuD3Xr+cl1f/+OsWT/XTL41lWgf1cN28lcPNW9XE9V+X
8ann/+3OP97EWS5D/vaPLy9ZQ1mUs8FpSb987Jou+6rCbeDHbWI6/8fO6ZP4x5fb9qn+X//zj81b
/JY+/dNxb09V/Y8vkv6nrRiG7tiGzAov4Qfqlz+6N7FL0f80sBaZjmIasuZgRP/yRwoCzecw608T
5g8/RscwNFVVTW44FXadaZ8u/2nYpoE511AMUzW+/PUJfNzI3v/r/v7GZhu//OqxGNqGyr1NUWzH
ASwjT5ffn25sY5/0QZL5OxULxyyTCU8FWIX6HHDLkaq0euwbYpITR44Woil2WFEImle0Cey7VF2A
U94CMkmlvsVZiuxW7CwKjX6pLH+cy4waVNt1CtnGkV8yC4mx7XX12bKpIY6wHW60IcoXASz+i5EZ
sFbGOLgfQQUjZkmjrwhSuBdqRv6tLMgbYVr0XHjSuaOi9pqqwwbpG7K9DEV87lXwgfyA7EEV2HCa
fQfIgTq7mzxDKqUIWSb2MrP7l7ZpHqyiprTXoW2Js5oEsDKWIRtpNvJb80mUYZhU+fMhn+BJoowT
B8qNZfX54b0QNJV7xnqhN3n1XrapINbj9umO70Wcab8GFHpjmKY6+6zuoOThfmyl0uL9tJi9Uc9N
LyPOGxvD/Kdv6N8MZFT59//w6XuoOygRZazjqurwpfv5P1zVCuS/ZrCzVZsLvJtRZI08olntboVR
ON/V0HfPqZXC2yQl+9W9jmrdfsG+W8/HNtGv8jIcdujiQENJWnVvFeFFdKSwdZsOSXvf+WG+ionI
3OG4UK9QssMKyRzjZfiuNFb0iqscmTpeSRhnUsL9pESiJufOXZ8Y96JH7AbXvaRIJGni+UeK6+6q
zickySFitycI+cUeN70DNsRksWiuK+pw1uzI2UoEv68cm6ywLNEexZ9V98YpN7v2ITGQa2pum8NU
NawTczZEvHgOnsvirzdAMKIVorABoDNs+S4Fa/jN7iWOrGfxajBcD23eSw/IRIflZCLc157anvIY
RwImiOg5RGoq3sJogfUKfbe+jsok3zqJy9KfjS1Tr6U30aNVtF1aI9bRg6xcmnIo7eOgCVljLOJF
xc/iDlhpvq5Z/NMnTrNXheOh9GpiPKeHz6Z4JrokDvfuqNmLXp+bxbOwZ8gyE900tYfQrhSbj23I
ctgjHsWR1ai0aC4JjP3tHH93XgpnPmL2XJ9/dv75vGKrDZQaTgoK3veXee/w2/uA6GXgmnMOf/d2
P19aPMMp7CHY3Xxu9n390VeCcGYzydxpUUc1sHBP1vRgD5JzEk3FT65cyHtgW2Nyl8SOUpKhygNN
APL3S2dTU0HLp+FH5/dDRje68axJ6f3jpOKw3PMAFUusI4gXEnvFDl1lNhgpHjj9v/6Kz9fJq/4O
bOa4/dwkDk99GRZg5OpzsePzlHWIVMmqo9VvB4iTp0rwOBpBuu36Uf8/jMO5NPx6pzAVQ+dmM92O
dNVQuWf9duEwqbbZDjCy2If5yKJZXCyIb8Eo6FrE2wVtMpXp4Eozyow/nmZ1TdsldVaXKnjb8IZP
sDzg7OOeoaDiUVdXET+QucOBorcbYJGMbVaU3l9CbExChpG9zP8Fs9SrWiPmuO/k+M6W0R9LLB0f
AgqRd4GKmsPX4o50bPbGoRphkfQq4MQ0kSejUZUzfOhTU6WstbY9fDOiiZg63yYmRF3RHDQb+rI3
Qi2bzuxyHT9lg/woWvyUrLMUgEib9ply5dxW9h1lbuwZhT3M2tFJbsU+NcoOCnbgs2jZXfdaRElL
IjHHtX0OfdOjiCqaeuOyhEXleiOancfieZBO4j7Sak5jBCu21KmLppFzsUbNvlCFW9hV5t+ITY6r
f4Mupx7FPpnos3kAS2Ynmpofh8vQsZ2V6IsbWl1nIVIj0ewj09nlLncmuAPORYKKdoIBRrAhr1Km
en7bggZsUYm2GIblZaE68rXYiXrwpW/H8ijOo8g65OJAwt06HSkzVF4GCk5X0WwnOgY/NgBeFgGX
Dkv2e2da4tGrXl/+69scZ/7t28qghr9CNm1dlRXH1n/7thI+FztWi5sKqoCJA6vIFkXI9be12+SI
AvdZtGxPiy7NQBGZXZl40LSHoc7143tvK5MwkrYpg3h6+JVtrJ0f56qo7h/7pHw2xgR9v1xEF1Tz
GkHGNYikj/OAx7zF3f/s6km7jdM8XcPY7BhG59/Hrk1fx17Z6irBpXJhw9bsLRa5VFCmVootL6zL
9hva26Xoatp4cgiCi27TIg42cqH2REz35Mfb8P5EFyMtuB+O1RP3UJae1I4cETS2e0BT7bLrjIrw
Ay/cFQ68MiykzouCZkuvM/9r7WHOZs5S7FGmBFfp0MpzDF3di4TjoTTsl6z1a5iK5njVt7q1k2MV
okpolA+xXp1AzTovYB1fpqSeiw21bu3Dyd4qnosqMUPNIM4RRoDMbbX5pnWeulAVaF61KZ0Dj3dN
QRQaB6amOyZYLJ2DohEtn8R08jZIP4NAe2d3o3Fj4liQp5bijNnddTPgFP7vT3n+X2Yzv0yS/qu5
0/+HUx6D39F/PePZZ1X9VAbRL7Od6ZCPyY6t/mlQuIafokIFtLRpDeFjsmNbfzJkYOVMMy3Ftvg5
fkx1FOVPbia24limxroDJMIfMx3jT+ZNmu1YqswciXWJ/85MR52W6D6X8AyDqRdiIUPTDNmSmTlZ
v96/JEBjckxs00qqMucgYWxsE7KqdPOA43dhqtqwzGM8JgEeZYJdjRCIs3nxJUYaLQN5NPD6VrWK
s0pyFZHwzcNQjGQs2Lm9iJJr6M3DIiV9Jx06eZ/K9hW2eib1rz993n8zflcssdT4y/tgomaYvA0+
ZT6e32dsZlbEFWB/dZmTwQJdAJ5NpQyLoondTd+pZ7LvdJJ2FUxQLgXOHIFCwZL5sqvir/C/qBvC
KI/zzNsZibPTmKJCYlRwj/ZIVVU1/h6pUrGPueGaZQR6x6+MBctGe8cJvkphANIRNuA4eO0x8ccD
ZvNoo5nGXvZulSCxEXrh3wxNcsyCBo1rwWXEtkpUeg1MiGbKGmJCEAFNS0HFtM/4yWFNQRLUFA9X
r/eqV8bXxmykpY8XB1ZClN8M/kBSs3JtaZ50laLkmQ129gwes/oq2e2d8dUxJZSkCL8DJErkunlQ
3xE+zFTS8Aqy1Q+2nsPTedbIg1v5QawskEwq8srwBnNWK6N36AAEBoV2n/kRrxzKq7AZCU1BaDYQ
qbtMGrDGPlFbTqTPXEta95WDREDvSJTorLUTBOssNaINdNRLb6beQk/xEtgs6hLrtjQrB2y3B8TT
qWLkCJaMigpNrE24zaoNIRKhynqo7TFY5AmWSaU3n0oGNtqUZpz30QsiTGsDD6XWSdp0yqPV2QpG
pvrBr5DzOUN0o8FZTtaNmwNMUQ1K89BsLMm70hwX94YB3TGfTJ3OAMoCp8SiG6mj5jkx2lJQzNTG
gdHHDMsYWaOzhq7GU10unLI5VC4VfSs5YO9xLbU9mB2WCq17GDuJAEg9y2ZyopN0N2jo4xtUBARI
BrOuJh8MXwBsE90Pl7gyQJNqLCNWCm9Br4E9UxafA82G01Br15jnHsmVwPGY2/HRDPWNFKVnX2mc
uSYhAbXzup7rpNEqCcDnIKHQ43UTrL2Vk53B8BjrojmP3GBXhYS8Kk4B1l0haSgYShMDDsAZcBXn
CrE0yTblEu4pmOtWKx7NWl6x+hgujNS1yO5CJoaeHRl6QoLFOBLBaWZvnZrgzcuK+/q74fsX3dFQ
ZinzwQWBxNpdSLhFxrcNLM2SNV1icewprESZQk1Gv2DlV55CTpomkRHxx4uhc4ZFhrFhZsDYwnwX
d9VSK43vgYKnvJCVtWEBDuZ/eTEou4HRDXw+HH1l6VnAWYB5FVduF0TwspCgjcGjojvHQjHvg0q5
c7X6m6megKPMwzZZgKi8mGV8HMy5pSHPbfflyLJIY0xgGupouTqiFe0B+BG+trKa8t5N9adcl+9g
XbxSDcGgml/Dyt4EtfJVVfNz1VR3Xs0KCbZt2F0ug5pUAXTFwFWLeWGLT7v0yTIsug1yWX4GTotr
ObGhzlhQDRct9dded65lVH5lYHLlMhTAvjUpHybZFFEx53awttRgW2fDoVYkl5FstpcZ0nGlUh9U
1sxYBapuqrGBIpsCp/CGGXimtkjvy0S67vpvRakiEDO0FblOu8xSFgmcG4qH2izWVHneyyHRFEp2
k/nx2hqVje7xK+xxam8JU17LLMTiMR8tRN1fPY0frq/aL17yDf7vGrK4P0e6EAAnwtU44ZMRJxt1
uhkd64ytN52rJSDIptj05PQlRbipIv1b2+VXyVRIqXJUbGW4JokX8Q1enyoK641lAkgA1jgDBdZb
64xo9LnJ9WdmDpAJQUDkXDFWWZw/l6Z/8NUSAtJgPXc9VBJuTywaTYGMtv4sl903C39MloR7qwQB
XWWqMgeP6AETIiFzWowz8fRJbnPSAkTBWWEhmtaqx0IGllw0JFR48OiXIVehbAAw7EVtsSmr2l6Y
4ZqsHe+CVf5GSmyH4DMgV+LOqBhYemMdBWtmm8jQ8qBeMwuFHVf3O5hFyaKVCPSAutpvfM2ChWZT
3vIiCYFEHu8zHC68YtfeIoBntW+oQK47sEq93uee6pEMPYxLpQWBG2Sk5eV5nmDCAC6BIMP/pnb6
11pSytssanpiOrmQACuFdgV0TSkjZDQUeNZI9qXNaOnZNfEVrHYCF1iZledt9UbZJWEcXUdqvPUq
PKa2jE3b4t3ESe5fpSOVw6Hn50h22kZxtDv+yy65rZz5MWmHyEUZbwwacS3+Jily5Tq3GxTLXNln
Er6inVca0lJymRJYpje56IKdplUF2QU6yQZSzWidEew0Orn4Tmot0JBGi7ac2FZRjsMzZ4EG3FT0
zSvDeC6NyXCEVa4hM8eB12IMXHoYQ68MdHcrvsPtMUZZuLHqYNwreE/mYYTzWbGnpYsII5+dK/5z
rRMApGdye5PHMmG9clUvPQTiizFCJBC46gkEWHmTKmXKL1W6jE61xVM03g8u5LExlu1Tj+4DZl2R
rwngxoVYn4MOtEypGywHAyI6miREIA0E142L1SKX+sZSuMr2HXV3N3wd7Qy+9FiolOMZDJDo2Eu+
C9Yzr67gXYBXaSBSdIXv70o7uFGhvyw1OegQ4CjltTWNvJgq+EsrudbjUd+nY4Rf27YxAoxJCclK
XkOpLe/l3MP0b21B++jkudn1tuz8kst3aGLVSUhnrK7jLlhAFt2XxV2ag0tNJvZYlaJnDQMyteu+
W2WR7XJ3hUs7JtFStdqLhLvZKPMTX1R7KcXJYbKfEhiJrVnG9zcn4iGGXAFcM28PtS/BkajBRuGZ
XKaN7S9sxb0th3SDjGUTJiHEnhiVgnUyi+pgevKSMJ+N3wBqbS2qPnqQLGz7qNhBvUQGY62H7JFi
9aoz7SVuGWVlNMOa99TMcs2hFsuU0AEbzMTubPThtrBIoCVafU6xGdw7Khjuv9ZzpTaHMB+Pnqo8
2zmjSSd/TdPCR4HlxouoyHZKr5WzEOBnKseMrvB8EDVFtqbfvNZ6N85Qp/gL1yahx5eCFsiIX8zN
IiCUQl7KtkHYfK0e4ZHdN0QBsZh/q0SEEZUqQ5GmZo0/BJHouEB8mspaeoG3BFkF2hyHMgqDWdvK
z3mhfdcj8sNzC2CYSSgU39FL4bcMHW1ihPr2UgfhBoflrAcakpU+hq3AX9shiYySEc0GCbx/BHYQ
api9Yc3nhgyo2yQP1RmBot4c0RgWWm2n+vZW0lPwj7L86rbVa8Qa4HzEgjfTUwoGivWUmzkyVLXO
53YUEcNafUO/Th4uSry3xG2uyyY3WVi27giPPyCx3WReiQzLG1aNkXOPMcMXq6BK0SoWanLGutmg
zPu6XDZ5dh/rBCskcvjQS8a1UnUYiIuHoYL2CRt8pwzek3UDkBeqdGA666B2n9K2v+3leluU92oe
vgQxfwxKrwvTnasK7g2/2jrw1mgGjkbVnMlf0ECSkyCGq42kpYALhLdxIvJgnJ6M8L5v1VmbP8gV
JVuywGCCueF1Hl61cnE/Ws66iflz00KhzB2oQJXCkaAkqrNBSRjvaA7tLMO8o8ewi2yLoVfEYDkK
5WsWbDsC75P7HDLIDOYTbsN6uDF14zoc+CNbZ4UlbmVIsBgZke80vdoxwgtYJLCJG3b5S0he0VCm
O0vDir67LlJO8sQPKAfAaG6trtRm6pg8ZVIgwyzEBpkO+ZYLoAIvrZ++TnjhWbGz/BcyYSxAHFCo
FPuiDf14DiLu+onE5KRsSUBgJefIyJFbWwN6pmdtArvHddd68kopbXMBd1rbwwDLGB+U9gOr+N4S
tFwAbl5jrTFZsuhEjYP0NFJK5OZayWLo9fyvubn+FdWtuR00g7DsqtG+RtK4JvX5IYjH/NilbX3O
De0hOyCYch9g6npHQzZBU01NKiHKUmViYiX+1m9JFSEOvc3htZEzZeEdShyQYgbUbDd1mx0aXEza
keRcO6NbzZuICCU519OVbLIKVzIHuPbslAeGw/OsAmuJo+LNNF3CHQbv4FlqcwQceGKBd0GKWHFb
tm9xQxSMo3QJct4zEezVreyO6cW56cvoVUYXB9PYke6o6F1U/N/rHPWvV0zB2VMkIF+StzROyfzt
gvDGUxmcj26mb4ykQbU1bcN3uyDJaNbHrN0Fuh6utKCWF6xubpxQy086E/M5N/iDFpPYMDgPZmbU
G88dSWnL7CuUgdetLpaiVMge3WOeytwiR3PtjW7JlGiUH83IVjBVhM1JZchbDl22sH3HRT2iMkEN
0kMOAWRu9WAJCoj2C61aJVL5NesK89iVqKfVTnogXLNZhm3OZENzNk02k0z5UKZ1v1IAkC1y0uLm
YnSEX5YLcRLp+0gNuTsb/YkI1/ngN8E6dasbxMwcHPITj2pLu2XEa5pdsNYVS+M7Ok+hDJEwrejL
MPUvIcFKCRAyyCQnK6778+DC5CQqx10UQ9gRk8ahKYuMi7D5rha+x33sBlQaHgOqdVvE2sfcd5qV
GK0FetNu+U+3XPWF3x1O/zw2VxXaXLC86dEOsS5EaXqGETVvIaVdc+0EvjeCn0ESrYDuGieZfWQl
Fy24j7x+3aZhcsRDweAxKXFEZnb1WuTp/6buzHYjR7It+0VMcDAO9uqkzy6XS3JN8UKEpAjO88yv
70XPqq7IuHWzcNFAo/slkRmpkFwczI6ds/de9koh6AC1Y9gcE4BbOU9PnqkPXAzHUxpaGUY4JpvE
mgix6fVs2yuWsScBFM9uoBnnmoxEZpn3N5laOxacoFA+Zzx9+MdT0JaVkeikXBH5VCL/35HkwnQa
wfbaSofA62PtzXF0viLXyZKJHbkFV2ashin7yMv6q6jMY4hv8m05r2a206AckfO55SqOZeTj9Anu
SR/RrlqW8VPiTWcIOLxdgO54uqRAbXu974++8MfNXHFnmYPfbj0yRKhK5tKmr2pCFqJyk4UJAKSE
UMGoDSkl/TraRqwAs5isTdfqBJCX/O5/3kfUQ6tshHgU46Ty2hRSkd5Q81AJB50yEO/VR5ugti+3
P3bIVmBgrjxokoxAKLURudL0W7U+gfzmYwKIUnPYlpPPMQog6bikBcR2vLGM/OfUj2D8ZjLZA5RR
aPDGM7G08pTl1WcTicFTlWttXk0qcOgPkmNJqloYKKvwz2euAVVPjCxhFwb5qoXazh7FYboukcys
rXJud0NKuDelAr0nsuKehjpiY53oS+GEfVEM8puXLGsiDKgGYWBFsfC9nLzlYzwRj2xolX3XV9Mh
VOZq2xlkYJtz71+YxIXumOWftCO1k5rQXjconVWkr9KiYDBpByz3a2/jO1khc4VTKI2Xsgjtw6Cl
u54i3Q18/ZAngfM2pfWuaU3tOslicDW7XhWDqWxRFfaMdVXjbN9eTWIC8TOr/irDv7a/LQnE5cRH
sOVuQBb/k5X9rHzpnG4vOfKQU21kRGLRGDMRx1wqIV/LmraZUnZPYcn7XxMa6WKWNDcL6/dunEeV
Ixm2cylIHWQtsfaKkv+4fX40T82DssTXZ2/FyJmH9BLGHIJcfdIysUjw/GQza1mYsywVoxTu6Id8
TmJClELj6KwQN1v6+NSbOiHZU85XpccUXRfmukABeRcb6iZS2hh41lNQeU5vGPu6c+YVgDSk50tf
IlPlR9qMh2Qk0183a3nPEk4medyJY6E8JYFJGrtKrERFEEBvi2Y3OCmn7fLB8MPuqPrTV9sKlVn2
moMHyRZp4pwZHzHw1iYbXkbw2FZqBNTNerJUke3GZeEF+5xhud43fvl5u/Y8Z6/NpBsPKbhHTmc+
PHUruujVwOFTElA2OYD3QAT02XQOpPYzFE5B/ii/gQAtu1OVnHAR4Br7CnimI6viLlXSrUoR/WDM
8zrPdTByfbjWtTnfmuncnpkEXvWC7NsimjqvKQlqjcho07olPi5oyUSGa8N91me3T5NTiO36wgGa
k0ixs7uIdsOybouwwLMeclwzSWDChSbciImYC6zFdEm/9x/1BvymPxOnojetBzdyn6Dvd9uhyj5L
sXeMs4Ek9STVGhdaGTe0Y1jhjQqvuBnTJKvSD6ZC5T2w1O2UBuOqRPJwrEriT9OSWNu8IB3xtkpQ
YJXvSS+OJqypPTugPKXzz7QGQZaYwVuVtsOOsxfIpL6HhDfBLlCLlvTQtM/dfBgKd2gTn9Oy8f3P
0ASoYi2m5pNB/kJLv/KBlC2nVBDXLc8mxKR1raZkhyZ56eU3Wp5BSOztht7eGIW6Oh4QaZPvSUBZ
nG4NNX42oBOCisqPN/eYxj7klctLZnbyFEiRkBtAQUrfVeznaLwnLJnnoO8e8gYHTBXrO3zl7IMI
PT0NGCctsASnrq8SHtwr8T4j+4dmglF7ThZ2sAIwz4HUaU6Iz4lgVSElNQQ8u3OkOmtGdTDCl8co
g0O7za1x8mCo7OgR9hAIckYCWvbhTCNIUVgZ6ygZylfdhvg94Whqm/hp+DCEEa673A6vvvFda00H
i4fW7AdLvNtD2RDIQhLeGKJqot/Fws4DjuWU9auza4hk5Ucy95jFlvIYHjbzUC7tsh6B6SYokLP/
n1dU6QbmAu3QrW8lhUIEyTaYHLkandDhoWAkePtFnBSOEi/nvWb1zXvYwpSB6lKv2ZkCb0gL7RDX
EY0XhgbHCus5PTk1fKp4/nn8ipKJe5DvFa7kSrXr4syItdrEPjvFQtYc49k5ZnZKgllKQjQwPI6H
vqn//JfwuJBDumGO2kHmEd0uCWAA0SLbEiSU3CusFY9KWd+B0GAqaQwoYZYTPsd7N65VfcdjxP2J
mlc/acar3PvLmkWy1IW5bx86/jm0WUxoyCDhte3DFMyPRkKbaileRmG9c1DvjvT8FygF6cnFMJGd
6mSkDOrdJRyuQWmoL7TMiF5EpLcC3+Kv0gYnRTL8mOtC96KqVC+5BfwwkMpLUhKaB39LLR7Diew4
zUSsgsjpWzDA+lH68YJvhpOzRYO5yeb5cNvwNaA1sRaFd9GHIbv8PDdEV042QDNi4OBeq3RnZIdv
BDVFvklpxR+kQWXgQN7yWeu+lSMhiVhst6FP/9/SFk5yJFOPGLb8nNVrLH3aCUn3F7NxbePbpJhG
4GdXWKNWt3fTsMtoC66EAJCRO9UY3PTaIo19LjxRhy91rZPme4dLsXwgxfGa2XGwwh+j7tWpJOoW
B/EaHGKWuWULGomEFwAERXjMRVTv2qa7vxWeUyybIwMUKgGSanpL+daAwivoKXu3xzwPA3mSS/Go
oLTag1lhAqCUL7EzM3SBI7qPkninjFP1if8CZIiuE+dX+c9FmZ1Z4IBGFBzeDMX2JiPx32i+09FP
iSnsa+usNMNDTk8qo71/nOfxMxzkkpmAItvSCnnPqkq9Eei0aivNPLLvgvSdgdA0pqCB6Vjz/hbv
EJcJzcTCOvfGa0+u7YNfJF/BwHim0WJaCkuJcXNemBU/jAbA5dZDbZV8LyPZb5Uhl5yPNXvbQY+x
E2gMOrTote3nj5kcToqJFyrrxnt8BivTr4LX29LckkcEYzDITgGNv1WJ4pE7iSbDbu4UAmXpIaWc
r8foXlRivIxjNmwrBUNrRpS9bpDIxDwBEiCHciyyWuFWZXy4fbLSDMSLHJqnYAguAU3NYxSbnPyS
teiGwL2VSol0IHHJ4K7diOVZQXNiKRDRZzz5mKi1MpyOiWQYMttlecn65JBaRnYZEuZebRhxMCcX
qhDTeGkjIKqNyeQlqypzm+lqxEZKVJQj77K5/cLNDF58qbeGwiLmFfl0ngEcKiKOrsR+ctIzNilB
pqJvwJ4bXbIa/GOH3G5DPD25mYM6MwWcoO9ppMzNaVjunOHFUksrJHRYXxddU2yGVJq7Bl7WKjHX
hFKllVafbsW7zaB7Mzrr2B6CrWlOpHj5GZ63kOTKuflJmqW+64T9GCGZ2JPnP3kiMvvtGAFC9Wv/
aOvqegBPs9FoCrqt0WCMpZ3B8sEYdNkHFa0IPaaUPu0GK9jeaniGeCodlLKbT5OFMBx2X++aCtH3
vWa+GJyXvTFr611nfqObYz4Xy2yiTuir6b1d7XsOQ1ugSOneodgjxm1EeZh0d0KtSA1fXoImgY0a
lsZeq4YHAecWY235ji7kCetDuhoqYKtRHBWkefThrsODhRH27Vbihvj4YN0TAYYfEMoYr8tyd4oh
xrju8tgYVtX+KcP4i/D8V9+Nrv42tLc1U7MFogCBClrlEPHXof0cSEskvUP2xGyiddHGS83YwLSi
hxB/lnerRQND3ieqbUPHQB+VLxtyvxQxt8+oLsc0XamD7cj8im6kcbBmDApt9jgwlvq/qxr5f1AQ
sujV/3tByNP3tP/+VdS/qt+Xv/FPPQgydqnamqRER4+lLeadf+hBpPqHhh7DMMlORfQBUOVfihDx
hxA0taShGSply6KA+If2XTP+WHYITUrV0VB2yf+JIgRJI9qSv2hCTKFLnjDBN1VNx3GW//+L+t0W
M4Q1CLybuPevtKg/ipCuYPPqKNaZOVTkTiZtRYQYWKr8fe+LcwY2akGGAp+h20yI4dLKSOm/Z2j5
RvgzSSq3DWHBKam/GNSJXO7jchFNBpvcsvKtXYfTKhwSbNI1rYt6ZreRUXcYLFtZxxGiKiZ6EWsD
KAdklqn5xRvSoMdFs6z4kUtv/6o4/ntufc3Q3jnDNbi+evu6/ApMpT9zDY4rh+ssiNy+SA6OVvEF
tNBXWmIzMwMoOufGz7I7kwTRMQm6/T+IUM/jYO8jcqFXhU8gJjF8tKwH6bZ2t7K7IfbS2FrjkYal
m47SDXK+U1xqXl9QY6Xy6ow90xKDMWVb8xkH0oCs5PvyscaWKjHRzP08O9e0ryT4TdQI4UQUtcNp
CuG0Ns/MC0pQQEH5xdT4G21F6c7wNz0tYCxJVCbNoGEdh+boiij5gNroBjPd7EbCzlHqCaxi9s1a
QrNrO/zIKEBWxCXfcwa4Zlx8In1Ytsz508/HU0lQEAm+DsH3or5WZfBqDYQi12nPFpXF35RI/Lz9
SSWjT6V4J9eAA5+hvlU8K1nQPwazfpgqn8SHTOxrSgpmVel56qE6t+HZJNOZuDuK0zau9qJu27Wj
QZcdfFRHofqWMcreCflYmPl5tI2eUQrTmzpQmQWzlUu042Xtf02+gs47TwCB0ekoPnmA51VN0oUz
d29kmOz1FHd4HA/E7JN7XsfvlVOPLqYC8pXk8GFTYg1dyMbohCSBZL5XpuTJkNbwGKR4nzetntZn
h2uHhpaiatoR+aBsNQODuKKPQM1TcE3JfPTtAnFOSWO9qAAdTGyy54mU+ZWvCEagRx3cNiE/Wu1G
SvA4kJE9wMcjKLo5yIkNTW3Kj3R57hOLVvYQCWdTFHDh7OTRimP7SPwpFhPBYI3TMCNoZBVhgxNC
BIymE3xbmhlsorj8qcZwrFImKswABKjHZvI41ROCgTeOMHfdi1PSQ9i7xKVoDDIpciBWBMhSjseg
T7SLqVJ5TAz/uB+a29XyVNPQd0OmEwseeIVv4sFsKporvKKuNbw60nodW7SUo5o8xKA0FM6WobKW
+U5Xwy9dE+DSxLznTPc+ctBYGQC5Ikg7tpJke034j+gqPjn6bMh14BEGg4o+lDuOK8DnBdLnel0t
tamaxsUeJEtAxt6d7b8zrH5AZhc+WRrZmU3JkMwaAlIDsqpmVkNbisk1cFyJQtmX0aGfq+zIsHkf
RYU4ED4b3tUm45PMZyKbpwv9aLzmrERjqb5pM0lvjgOAxO+zryEa+kUV5xy7ofEovoPnocVP3YUC
s6Qd7Pql/+WLwTXMfGZq3RPTXmU8ZGaykcOcoCQp3luysL0uQMZA1/WQUUihOkDbwg0xOXQ95SoY
9tw2j9hUoUj2T1ZflJ7aD69N4n+zjW3ZxfcRLhlXKiy6LdlKdJiL9zy5A8n1DebYu5wCguIDD5tw
67XztBmUbPBQuwOYtQAxDP6VKQM5Ob4n5WYOyaucno2qgQ4qkJoFIL1NhUWM07u2IR9/STLaC0cN
YROM5DlWYwb3QJDhUY47gyBv4cD4NHqfiV9omPw9Wv0GJ4NBmZ214zNPFGNFsGpPJi1nW6FnX2rf
Zqtcq66tk/LdqHnDBgmA8PNnxgV0FZ32wSFORQWH3NuSYF8DYXAX/KBmAYSUbsSUrnvcvY0e0RTR
xU+lIXVDyxSC5wiwStJ5XzZGwZ/w0516FWigIoSdv1ih7p+syG+Y2kbvTW5yrMLVUJojGF48RV5b
gMWWaUQCeZiRgYt4gNyObocAoAATmIWXaIKvoU6oRmjE8HCyQ22UH0U2btXv9GJdRU+UlQ40ZyyR
uTNKiFgWoKNVWAa8LuUZDVYRFChbFcFhoPOkFcvX6R1dEUu7hGbUegycBe2g4FJLCOLUY0MFN2G2
wI70dLpE6uQoE1HRhE5fbqljGaHdT2J6qqr800JTpC+G6LbcMY2wDk6YEyEX+V46tPOZ4DIOP7Jo
zrPDzBYc/D29yYmJu+iW2JNTgGDAi8vgCKg231iDWyc0rXVZHNLhq9Qf24HkQpqx6skJY+zwyfRU
NPKNVDs6X1kfbjukOEkX6Y/zRPwzQnpkOpNVPAJ02dA6cLzOR+qStueJYBOoe8GKxKzNiDLDjQLE
G1ZLUz81m31vZumLhG3uQLdjQyNxuXrCCwR3VwVCbNjQwMGSfJM4U3a1Wv8kV7LYW2zqZkaDsZln
9H6dXBPSRDaZM8bbZAk3TvON71TvddwcsbX2vvpkQpdRWi0/DGLcNcoi6OqcbW+yUVpWdLrWVnRu
iuQyZfGdGsF7t7LwvWWAt571YmsOmnbowmjflAqBtc12UqyvUm1JNV2KhEZ4yjijWUIzsS58Eu7l
jGomusIdi8m3h40QYF+Fl6EOhPyToj1AYkQFuO59kuy16l5twFfDfQ0vU+7c00A4E3lC5YIGhpQT
4ykVtMwaaZ5aXmRv7IL9ZHanpQmOQib8Bj2QRiu0tjiSO1nWm1mX64kosZMf5ttUR3qBqIr2aiE+
x2bQtoAQ1PKMSvFRt6qS7dgiYzRu94WeEQaiBV696bJGgV0M9sFvIE1h0Ais/jUR4ezVmnyba8I2
y8e6qdiEAXun+nSXo5oj9ABHhZ9L+Ux6ArIstmJnbDwOkOuWAVHFYdTViPmtZ2QnZuiGUFX2pT/Q
lw/CcGMreuURrDJA2hEKgd8YapzsXW9J/UoJLPEYFSD2rf18N3VVsqV1tx5RkEI+sH/mKtwCBPqc
36vLALKLQHO78SJm/R7Tdshvy4CSeQ/TsWdHGcZjBtfdbou7IQ6HvWZXNG2Njd45X3HMbUKagYjq
PJbTNcgF7G7TPEa9+lOF9umyMgESiX2SrEPznqSVcxfPe160R7AEP+Oif1Wy4n0eEZ/F5uM4EOMU
97kNJEf/mk1tp1CceVCGmT7WP9BKHseubjYduLm1JoRHAyliH7RWfacVqzaJEc6K6VHvReZhC1xF
bE40ED+k07OyGxENDtGvk7Y6Fnb0OqRBRcUhWdSBONVFii+c33/B8zDHChTjGzSMz1q91rLf4ZD4
0hzKdccvaP8O9AZU7ckm+oOYrGuckf+sAzRwIu5BmCLbCLRsN4hn6KKtCxgkZRnGghjXIPtiFLFd
VPNA1MZ6QtBQtvNdEug/ZPLSE+Y72l5p6ZhRFJ78BDSbFHxDjrBuvChogqxAoqfHPdPS9JxZ1UsG
Pnzmq0k+dV67+7KL3iHcFsD4QFeM8QckEPSU9k6SsRRM9zaJ3vvwm0n0JbLo+y6z8X4Uzj52kmfc
Tft0hjCowJkiTE7sciAJkJh+YlZ5rCGhFDgCV0Xjy1VThdkhS9U7u7P6M2du4jzYqg9aW5lerPUn
LaRLG8zVSU+75JBU1nctDbM7bqbXWelDnw01PW0JEQSAycq0yjeJo7T24bYg/DPzceJbKExEmhcC
w6270RDQvywyX5LwvQkaH2BJr7CO68kBOtPRCruHHhuRgpgN3JAduRGoBGa9ZBQmzhVnjUEFMkm3
4dwhG6oq3jFyY/u7wSfJIJ12ncywtXCe40XDMDogsMi2UIBi0qyi2HWM6VMERBD4LDFmyCmL1gk1
e6B+aEHIbct4GVIrpNSg5Z/YsDz1OoB8DHklI2bUzRQDLIICCxx1iB/Qhs3aTK55aWjRkFsqivYs
/GJZ44tVFjN+EUvxxwPfeKK12QcH0LsDkaZ9CfgksrDXhHSHuuSj8JFN0pO/J1lBstGSkKLQmhGi
lhRXHUgXaK3LgSvW9IZ6g9JJbZ1rIiskfxWZ9WpFaKbIfzhngi3JkhYEW1Xfx/Dl9rXZyNfdrkRf
tRAzcyZ/0QdaifehGI5lGH0E8CZWVskWzlSKTDWDmTR/p09JrV++NrNMZJoT4lyrYgAfJONZVUBg
SU09VIP5WeaPaW7PD7XmH8zEMEiYdFuHoI2ZVG7iPBcH2NIss7Tkw0STQAZh363DvtE27SCm46IR
C5cjAS3Q9rHj2/cqCGJfhZ6IT/CSjiJbpyUCHqW7q7NEd5smSbl587PIHedhyMQpk9wElel/1irf
hYIwfFaWuSUpOWWvriRqLjVJUVXCwK56kFlKS+Iz/C2Oo8on5wU00lP6cTtvIqjcz8uhSuo///d1
tyYH4zOeu1YLd1Orqntb8Mz0Xd1CYc6XjmP4VIJ1K6tpODRTdSrzPOEcitC+QxFiHiL0xvu4Kx5H
mmmTQ6gqpUPeypNJWCopJ/Y+zjOOO74PiJEk60Nt60xleU8mNJUbsvItz+wjNtPBmM7FAA4xlFay
na0gQB/j2dpI0EYcvFmT6h9sC5yJj66jAFlsxfOBcemSaufQm+biBNMDc8gOUQww4L0hrGW0RJqM
Pq5xEn5EDVqPOnxMaVkUUl6DoLgr9OZriL+0drDW5dI66XX93hzsbzjdjBWHt4ZRxilsrdVEHoPL
vt27pcqj0yAaA8amMqSzFKA6wSZeUlOKSNJsJ7cx4FVfrrOjdlAjqr52G+4F+LUxOQWJ4CvtdeGE
95RoV8PnrQhC5Zpy+qDtcp5zOg9iIBetDvhMmmPxj9g563EXuO1L3n2H+8GYHTGT6Wcw65XYYK/y
r2a37NzLChFr/JeuyxVaxg3XjLAumhakeZ1JGKj98e72Oqgk37pdk37YjbXXF1xIVMX7iJb1qiM3
yMVp0pA+sDIylQg/fq/lWjt8bRZan0oPL6eu5DYZ6Z44SH4WJvZnOBZ7TKGQPDT9VY27xhsEaizs
2W5om0ws9+kUv6YULsvDuTyXCHw4OQXtBd1hHuSbZUFUwIMGSbypimjeBD6HDJ1ToIkxe2Uy+iZ8
xWTM1d4pGe+YqiYfKgXOnx+HYTrHkGVVor1DvvM6W4okVlgaFky7J2f00rYnUtE0VqPNKQy1BXd1
WRDq2VWQb2fELjM5YMnusvTjNssKyOFzgJeEORijIsTKrwSsheX0lmkgFJZroxgsdbp4q2IAWLdp
/e12iOUz59FVdMb3ylnyn7kRVWNdtQH+OgL3qtAkuc2psepteC22/XZrmcUZ3+52faelYzYPgsaV
SDZQj2Etj48xBAbyDA8iEes8fpVV8t2Y64eUjHJPt/R5lzpj4BVyttfmgDJjEKje4UcuFm1mM6rS
9Gsgkid75CG2xnreNFK5ZhPP2rJA3hbuMVjA7P2nRUzGuh5x9/Sb5fbftoDRanGwBCb9+cXxYnNX
HKe5UI7uhI44ATAY82V/SA6i4WBUoBKAQpbAERV5sGM5b9iX6UsurwnO6o1ZLLTekJaZsD1GDTBU
0hXGqQaprLyqfv+9LJvnZJEB/NL9/Tf2NINe728NVUPThI1rTcUHaP2eLmHVdlMGvjA3TO7wJcQ4
QLIjs61Vgr5O0vfL28+IB06M9jkkNH51axqmpX9dPpmS4x1KgrdlEVjurZDpl9MegD+OeXWpYnO/
5P1HHU9lSXIba6Is8STj/74yuzrHhv4Iqvzvf6W/5k/hdxf8RiZ2RmOxL9ryt/wpRGVStiazoKUn
nA0Z9TudMTP6aG1tW4zdG5QzPoJu7//+5+r/7gfreBUliwvCSWPJa/qlN63nzJQ4BHEp62pT+AFL
gnle2sBtjJmgtc6CZXlZRcpZnrVly++IRs7m6MNE8t+W8p2Z2MekHq2oeQnxdRHk8kMsxU3H2xwG
0Q7Gj9fxwcnK+Vhqhqlik2Gg+fe/iPG78XK5grYm8H5aqOSE9tsvYsRCVcMpghKp8+Itn3x5xwcE
hY1CNmL8Ufb1Pc/8vop4fW0cS5A1og+Cj2jsUXpgJmaIzD2nrWuP9SYuzssSn7ACdwa932WRm7TP
2WTPLAqkshN/wfhnIQTDhSWJ79cYztOUz7RklfVyLxGrf9x+038kEf3j8f8tGOm3//w/ikD6/9U0
rDksA//9kOiMYbj+HnR/cQ3f/s4/x0T6Hzzetmnj1FeZyFi8Cv+yDVuMV8hCYj1xmBPx+v3TOGz+
oeqmVKUgFQ7QiM4E6Z9jIvUPW7VNA2GMg48TEfn/ZE70W/IFS4BpOcQzGbRaJN09+zfnsJ2quhQk
ddPgsbairD3G/euRtIZKgf0VTUc/o0rGP5JRsiTVRdPG0+DQ5wGysPbD4T2y830/mwdq+WNKaN1k
YHVHL3f1abL9cmn/zQr8X1YNBmqqKXjdhOWwfJBg9euqUVjQhmiF1JvBLvZV1tKzTrZGfqlEcD8w
ZxfzhfPGf8iO05ZF8FdPsrncO00XOqlV2JO53n/5qQnL0DRw/tvoslsz2PZSpSMC4RT0k5sm1qFp
u7XefKML5ZXJAVl5khpPzp60GlLXonWrWjTrLEAaf38xtN/Hx7fPxQOlWjqnX3JW//q5OGGaNV6+
emNp/gbF7pqgtXOOP7Wp1mNPhyvq94pJ8YXF8u9/9O2h+P2S6FgcllA9k3/+tuqZZVGjA5vqTZNS
WJftXvXNldVH9x3eMrxHIUbiLlujWVzDJ04h3bYVhq54a44ZBekQ/kA+Zq4VtC9J3TwQ9X4fD8Oj
Nk5Phjq/Fz9ms3vureYuxlxsBNEla1IFiLJ+NVTKr8lxFZqLuaW6sonWuaodLZ0nOI5dNUPeFnVb
VT4T9o+xLHStDsOiX3r9bD87ExZxm47IotS2wKSK+Wio9pZ6ZluSBN0U5jN//bF0XH+ujg1jAtcs
GFM25X4KtXRVOMMOiS/5hpimc9iDk1XfE0b5yId7ESh3Ld3fm+2EAdqaPoMGfXwPybbDx7xyFodf
GS5tn29/f0OoQH5/SC3CtdggeUpt1BvLKvPrqxHrKrQVGTCJsR6nZJ+GTBYf6/6IVFWLtkrt2T6Y
lHWqU2NCz101z2D7phcr4YyzNtqDUFH3Up4wU9BmbHJX2scFTfLvtVxNrxGuxYJaH43tqgaTESHu
XscFZ3hPint5SMJdmj1k1A7zNgXgKADo9TT2gwpga56u9XIzZm9MmKMI0w1s8xLr5722BCe6ChYl
PXpKortUpzN6r2afTee1Pbv88hPrYdMqbqNv0ny/WIXqDRu5sKF0HGS7mfKTHq8nFU3XllORQpmY
bcH95oM3xruwuHQO+rw99bCiPtQMmEP4Xvewz2d1K0esqmvZELDNwucJf0MVa9Ewd65ldEiNrV4f
1FLF/n2sUwaXmEkPJbEltHgdtPTdmgRX/FV0BXaTQNPpKv4jgqcl32tA5EtvYltF9zx0UXnWUygU
j/X8xvwAgXgQ7WeuEuy6iK5yS4d/Lk9jobtKma6wfcMhPWjDgyo3SX+eaBL1G7yHZuA2X7hZOvs/
LSUae9pf17jl8YElwFa0hMGqy///pR4biWHXC8zdG9VE4vRqDxC7AiTJzJ1SxNoQfRlhJ0TPJtMd
vX3mHDp6/fmOkxYiQOV+1pNtXymeNbHujEyrBUfD9tly8LCOT7nSe2OlbzTaTsuK2PSuNrxamu6m
1o8KVBXC7J3sLlUWMLOGEkvu8NQYu4K5lcKIjxIfFwVa+PQHFh94OLju0x82ipyMwOI5STyfPmI4
bCfafH3KARwudLNRknWvb7OaJM1LOnmq2Ck0K5YU6/YDnoGqnvX8YcyeFPsi4as7Oz2F7bdBto1Y
ucKPOHLcDFddeh+iGLRHL1RdASO7QJyjI54eDKLz5cWQZ8T6DmNDc5elD3P1rLZPYnoVyX3tA4HT
IWeYJMN/ttVISgEQd7tcM2s8FBazKxKHInNHEgfToLcxw9/oB//h9hr/RQliWdT2uk0yiG1TOPy2
x0eMe4ATZ9mmUubvY9bUa7vUbQKYDG3l5zS/UUmkBxEpPH8ZdhSWPWTbPMRqFq21aTrpYfGgtuOd
7OQHA148bsnwE4lrt7MgSpmN/5n2IIr0onaNOsMhaX8OUe+sgQvE2zbEQOoYOzH02DDiKdh2ufah
OBAtUY39h4KcIun3/ZqaCj0V5ZHpGEue12/PcszSLKJIRhunTSs2CCYNnUIfsVYAYTaLqTPovugH
UHj32D3tEWdM73ebkY4Iq3Z56McYp3DB0l+aHNESxkGV+FBC7U5thpPEVzouBlM7m2lXViQAVhxA
WnBLYWBfFDHYK4qkVZore4nWfkVa4LaMCo3+BPyKxIFL/54Hwt6aVtGuk/xcWTnEKx2bZhoLwiCz
XRVra3PxyZ6ha7WrvM9wlhAm3stixwDtOjeo7RyIBni0FHfkFOJKQcONNypZbLnYYjD63ay6i2mX
KKdTSN8NFlANcpEmD/5eFZ8vGWI+wlYm+yFj6xx+B4wEgz7EYhCGgstkrHqOcA4XM1Qv2+LRxAoN
mdGQCs6lXUJz/6PQ8QooDYblLC3lSmpY0pcBv66o+sEpM+EyDE2PtwGtE2nmdYpGPlOnoHPU6bAy
j9CX7HJIQ14x1eHJkUxhRKRf/NTUL6R8PhMWQP6IDMtTmveoSDO6Lx3Oca+NU2QCSs12vVDCY8Xk
sprDvlUV68AitLFm4TzESoafr5teOs045fNQM2ajDZRac7tOq0CuEUDfE4UAyJa348Gum1djgbON
RnduB6PclFXRkhhWta4etnJbwTrIkzi5D3X1OTBS7cOfGvPEHVoFdtDRa9kVmlHv/eUAT2JkA5Ce
fyNtlPlONIQnJW6oS9roRw5VmPBAX/1gEjTtUx98Uz2b0UZPNHGKaanzHDE+j7vYTcoIkWNgZa6t
D9Wp8rUXlJA+aS4NG0YRfp+cybibmC5v0i6c1hBAFQza4A+wSkF3zZ5raTsHUQ+xa5Bkvs1r+eVX
PY2GuoAKn2yaMpZbjbGqlWgHkdF5ycLGP2gNzr10Wyd6zTtukPE5hgc6lw23i+i1yfyYU2JS5ize
GW34LNRp8kKNQi+f8kezx6ZlA8cgEa+WgISNBeMQ7M0crRPQhXadyeKBJolctak8G2aAtEfFrs8o
fBUPaCHYD+VWieDZLKUkxlC8XhQeuT/+L/bObLl1Jduu/+J3VCR6IMK+DyTBnpKoXnpBSFsS+jYB
JICv98C+ZcdpylU/4Iej2KeTKDKRuXKtOcfEER1erdFa6QbnAO31F0Y8h1LY+YbZ/7OKmPNilVts
o04waN0p9vSzyjk/Q9QhZEV263hq2k1oQ/J06zXwaRXgV/e3PewMrEnfrterdR0STFwqE/DDNwiJ
ZpWSX7kysnaf6Ah2jVz/QQik79KhP/fFUlbk4xzIytSR5aj2CNe4PeajcWfkXcIZRddIN8ziZEty
3luSbTn9s+gWOprHGLTiNDNsKnlRfLZ8Tic/nqFMZIOkz6QVD1WFaLjvbvyB7SdrYx5Ji+QUJ5m+
RivNgPgzE2ZbOFaDOGXVrDM89PHlTy4ibrCjDIVWpgaDwe4tDIMcnmU4VLswBJbQLkFoxQZoBpVQ
tZ3M5BC184xJDPZ5BJoiKVQM4gKzZx7KbptM5KCjJKcmbzNiZugxtj3ydXIeGzR6zYtna+HRM60T
+7UeoKHkoZLFpoxyjk3zMZ3ZfsLmZUDiSh11SatvKyPX1wjDt7aQEGWUdUKl0kdWARqCtrbTms9M
M22K6RFLRyGnrZ316U5191mSObu5nEyeLHqt5D6MyHlo3EZh1gQ49EhhlwxLsandlmldb7A/23NX
H5tyKIk2zDcMOYH6dDUhXqEaMIastCIjijcVfEx6itKhjoC5ADdIG5oCuARXjDyYDWEnXCvWc2PW
886SgINi0QJhgJhPsY1R2ZanOUQJb5CwvhH0BRGqITaLW8uDwSi/vJQDNuoe/YFmJrRhPDFYxODz
tIcKjZLla2/T0AF8xMq3asl/FTxeCZDGFL0Z34HOdN/ix1SwMDjHn8r4CSnUgo9E5e266oVtG0d4
XLabBGUqzX9nawzdtNfSkaZ62+wyXNfJlMW7aOyfKEmIER/zYa1ZYEfDrq5otSLih6FEvm1Dl9+q
pr0q3ZNplijRXSgBs2SqQrYz7FpivioL+gBbcuE3B1II2dbwpmwcy3gYe/WaT5NNNIYW1EqGoG1x
yvEssPuXB2nWALVKKZln6Y/hYGwFM0HW5he+bW0jmbYJQkYD7kIFibvt2zT7ZCo11o073mtx/GsW
5Q4nsreKHcWNQuMKqZBIbXjL9m3nQAwZcmLxWpebY8JYJMrcYVMQQIxbBUyPEZ5y6m3RiohKG+E+
jE0MYBwaPhHKm5xxRpzX5Xok9xVXvs60CYUg/XmvQRvZbiBxSkIxMxpzBbr7nlR2gkMO4IXbremR
LBl1mOW1LsTkPjgXNFShFObFikJzjUkKHtko+5WKzH7ncP5y8bRSUKJ6UWH2XExGseaJnWeF7+1A
iyEUyofYplOjfQs91x5SjcsD0CW66BHBdNwXb3NmIbeO45MDmCen1EP1S3jRYcw9/Ri288KHmfU1
GkNFvJEenzrvy5+sZQKFRa/7cqhBzppZ9efff6LOTudYu5M2wTux6Fx2/cDMfSIUHOwWpE8f/UHU
wTA5UzD72n0Yhu2prMRjnBnikFete/P7S0a5ehMx9NrqumTUl1cjPRZ7WSodHMvly+8//f7SpNPj
SK91Z87PjSWHfFNW0w/jNV0sLikn6AAyn1QbzRsfcxNZpBkzVoG/hTpoL+rQWzJ0k3PJ8BcP8Q1y
HwOSGR5Kr3LDtawNWFkOc8IYY/OR6RTb7TCHx5mIk8BoiuyAjj9wkqy61K3rb+0YIVmB3FGtUo7c
S7x8IaFqZ2RRdY6LFtREEw07RzV4U5z6BI2GGynOHxLK0xbes30bpqg0Bogdaw0ezlpa9rx3J0bP
Q5FeiW2D5VW5/kNJiPrFreNTyjh5JLLko/fJ5EVe4K5GGlP7VOnJpuXxTDyVP5YZjici1Ic3L6qv
ulkH3lgad1VUekTY5CcPmi967ka9w2dtr1HMREuvlX4Zkqy7YTdCoMUEIptEeq2oeRiOof926lId
zd79zHkPLnXD+BSgjR0gkURXnUbHgng9emL210iw296v2vnWLXr8V0YVrQyJnUdkbnPKzHCN1DGj
Wso5v2182DLkkqlp6PQIpwNWNpfqZp60Mze6+ewScLQh2ohKuSW+abLaYxQb42nsMuTmenvNbP/s
NS7ll9I+C1HM+36KvEtRS/eSuaLcp6n53k9v9uwhvcoqFkldn3iTrPtWQ8FT6gxD0+WIlH1/m+GD
euy7iTUeztvEbvpNMdXDQ9+Yj7K01k6eN4Hb0THp8bVuU46ChNDqZE78m9Js7+EmRoeSlhhlP8Ps
VEp0C1bybLpqRIrlZxt/oDs2JQXlILfeUbC3hOTkVY141oXp7C10X1kTHeY22WvTLWqXaU0mwq5j
vaPoM3a2rBCnuE+RP/mbZhQfMqEuFtPLPJaQVvqVJtSd30FuwIl8o5B9BWZ4UlbibWYPRGBeHFoD
c65FVLYG+ofcZiysStRYcolwH9Au87AD6IovMhKSPuJyS0KxMKeTu1XQgtCzFN+Zh5OmDKJmvkrU
jz4tlDa1cipRz11RZOMOhqXgVmfCqt+ICalWCCYgw832ikvqyzzImnYUet+5Svp1+AZJ7YqRH31p
Xk4Uk8hJocfcjKgq1UCAbk8aZiAHhmih1f0Q+21LQrCsgUTZzvs02+nNJQp7yirQAUyTQyO5+oIb
px6534Oy1lZjQObLirMBIhL5Zrsp8Z9Kk//E1NVZdJCUJ+yRKDPhxA+vtapWkhvm2sjUc63jrC3j
7i7ivWrrieG40X9SoLbYhG3RvVHykXpce6tZDMdRUs4wvC6R+Hi8eYZh/Cr77hnH1hmAxTEuzc8l
IisZCfdFB76anObKp0nPa0THliBI5xziUrElkMwIjJHIKoyCD4RwXnvVPMwoT1dJFn4nmNxXNflr
K9NKAqxSuNX40e4UxSg6d66GaXxeIIh6ubyiNMfAmpVvVMpnfYAmWRqAer/BU+aYs30usY19VFT5
M2Z9hzAq+IFTzwqWWn510KLhv3sCG/0KtuDFidJi5XUVHU32Rg8Dr009lWrfvTly3QBWYxLeo3tP
qixu0tQAgxQ+weDee/UEzC3bZGqs9qaaH009fE28/Fc3M+MLER+btvYddig48hmwTjr/Yra2Ycby
2SrrYbTrDXhlpoF1+4xIG8Gv7qwLG+xCXiFZGtSnJUoSzMrhKMNise3iI0i+UHReQ928y71kb5IJ
ucZwgB7V+mXpOUlfpDHsnVi+JIkkScFIIaaX2jf5EjzIDiLgyA64dO/HMvqEXX6v0B/6lv2J3Oko
bS7h6G4OaITWxcOYZVddVQEpEehNtfJa+Um+dkU3rUTKbZyOxX4m4iGfKrB9+oPvVxeLnrBPyYLn
QW1924NpzElkFQdG5bfzfJ9rYASXn1dP0y3e+kNitHuRTTq3pwWHp8Ehfm6Aiq5JDLvVCDZkwYDS
adXZqwdWYIdu00luNce6s6P4EXEQ8rsZz+fswoeAK2dF5k0KcRMmy1MveQxrULErKeJTno8JkEfj
oeT0jgt082U6PLZxctUTmCmm060oMm70FkZCbeTPtVNvDYeymZhQmt8YMKTunOrO2pg6WMA+p7yJ
Lee5yZ1f8MpG/HZdv+lxL6MNxHjenIUBTaIQ6sPsnE2HRRv1N1RPPI+rMCqHIJnosSbFK131cpXK
T11SWnoe28Ykm9UkAHJmgMsB8s87att+jcWRz7Ef+TUsf5UhzFjXpoIhBBoSWtHOz6qHPE8eOdYq
ZDCgWS3jXulEueMAOw9F/BKNwzPl/E9HaskmHBS/fxcFSqmDCounkZHPKpHpNuOvVMO2nE/ZHQxh
bvkLkih2bpwcHw2hE2fEc4jj2vTDFaQl4IxEtkkTQ/i9s44YS2iwL8MUH7Yq+wBeDXV0jFrXiIsz
IW2IYKtsLecKcHW1QcgXrbmwr10NY6xDuhN9FeNGzW3DhASEkpFNO7ZEpLQGfRrgKMjfvVVVxbtM
di4S3mfYke2OPPrP3296aDaEhtd3hPpB/8yii5xsnWHKgZtzvraxyhDG7fhbAqcIoyYYQUQjkPxo
uhHGAgxOzaunTw0GkTzdGSAbufUzLMGZsrYTG5d3hK94spjdNO0tKZMgacrvSVofBVtT6WkL6GHr
ZDQ7gIY7anp3/f5LE92OiJl3jNbv9nDDqj8Ws3iwKjddg8NMSkGe3HDNSmzBLoihwfuwS5SleoY2
l+GOPkzwGJpmHbZYCmbAB6hM85uMgb1nNr96M2ffirl+pPKYueFLOUOEdC6RxYKmVctllSjnOf7q
jMWSjBRT8+vnPky+U0mbrKdmlJk8y7qjfRjGP15ZvfKYrrCMfgwzv2OsylcDW46I02PdWu+O1H7M
rr4DfIP5bEhihhxzh0TaROTdfBf6NjXiozb779Lj4yeKsKVRxCNh1nh1In/8HMYOJTktCsMkAnQc
pL8eK6teNdK4mA09s2UAEwH/I6AcfTX667YtXppdRbfA6OIAFxI+Pa4mUS2/Ujd/wnp0TBKgecMS
PBydQ04bEmBYaRMKYfr3L5rSzrX26OaoxiFXMXlzrb0jSi+YhfPhDBxnWTJzb0JC3YBSyMp3mdNg
KQ2LLS8xP1UdN7zvdDn9SG5tt3lPWh/NjlFj5hanEbJYYmM7jHJMsLSTSSxjkjjiRLGeW3LvNxkN
WAMtkZZSSKuspidjsy1AhYOFZ96Bpr6fCi6IVvLYqfA84rQPAA7RavRbk6sXcisfFAYxtFWNzY84
N1QnVF5tM5z0KV76e+N2cQMtmTz70Pu0pkJHx95bgWzng9PPP8orb0ETvNVavS8d3NDz1Awbx6Wu
oY1IYYLub4osbtpyfrAMlwheQL5ew7TBc21IkdOnD8OpNapDLPNphfyGjqCG3bge5EWwHIAb3I/T
+OVws+Xkie5Dh2kmKrxNY5GcNhq3FleejW4xz3Dblyx3po2eTE9Gz4iCGCS0t+HeQb8KOEF/jDjy
oRGrD9kbTuB3ebqeDNSpdnuCx0rsQSj3g+XG2yYZv8s0vrdEd1j2k0HLkhX+PnoppWbgqURuR3zJ
am5umuYoDeIve7DZGEqQ1VXhMygJDXE5sDFXPRLt0VKdwY9WrvkesQLAqfB3mWb5Cw7mCMhquLNl
1/G4H3kI8N8PU7RyGvWMcf0Fgw1+zFCLNsZYghKoK7a21l7NVCBBpbX7rFW3Qy3uzA68kJe2OHNg
DpUMFUX8UtneBd5HtljHH/BYvSwfWDjQLJQkDPiJFqBFS0f9l+umQUuvoojK+wSNJp+TSyuxzrYL
6TVqvJD+JH7sMv3wVf0zka6ww16xGcKhOxYmFby/4PBYjW9h9Iu004uSrb1pNKvbGt2uG2UVNID4
1gxsGXls6WEpfPTRPXLxiB3Slcehomqz9HDV1Zm2dmft5MLe6HvgKXNFb0yOzQFG1s8QjsmqAbS0
IWuvXxVf82C9ANsqKo9ejqBxPRrRUcuAqFXVp2iwuRcPxHCsWif7csPmaEdpvWZhco7kPo0jgMCJ
028zX1YrlRuKO8o3HDPMAKAmsGjgLBvTFKEkaFNqAc3xkmvhDF8ZXg8MZP5DE1Lc+PX0hPmyyaqD
Rz3Sqob2v4uDSfdZ9oLpNzNkWHxUAMlplNFPGapgyuSHbUfnNFwozuVXYU53hpthKclwnvSy497c
37at22Oxq86WKx/7vP+ZnXJjjeljX5uf8YC7l7czWlfAAqmez3lvPuEHY9LmxjvltZRy2p1bmPoR
qIyuybdJAsBG6bKNbU6t3k6o4JkHK9s45Gqgpa2Zn1rRXTAtoRP1Aa7TrVM6dmhBTeIPRyyVPymX
sUNhnh1sDSGUmHEsnRUeFBDE05wH7Vzr8DrewqQ1L78dfHkCNrjLVmUYXUVLmqddcTCoYbTXpdPd
43k9ZzoiNtP5GvSQi4T+bi9G4xb8SOwzbM6L2AsSbcksGvERFML5jMaWcGT7A4+T2nUhjXeRmK8U
E0+pr7fshzap2obckWhBqw6byoyHmRFqjx2j9+adnNq7rJ8eirmml+Qk4zrLCuy37a7r0p++hQxn
lAP4pMQ5yE5cfIYnmI39YSGioe6mk68Z6Jc1xeE3ghkII5mtwk1bdEHvxEhQG+trsKJrIwPLbstN
qMGMr6gKVz5hsrR565U5gYM3LWzGwj3NC+bWqsHMDLM6plkLN1G6NJdZxCvM6FDmRnj6plCMSIcH
lYVvDgXi2tfH+0m2X/3ICWxb3csIf4p3cE6KjoUfxhtap5fWCx3a/Xi3TPrJqoQ6Y7Y2wE3u6Fs6
UwxFMVoHhYmA3xf6jhfb36WT8FlKRXXxQBmvjTS6wmLlpxRcXZQO+4JvKqR9ZxOAfRN5xpPT6hwJ
AzNAg/0S3867DQy2TcPXUgMs2wNY3LJ1ccLmpH7ZprVMfc6y5KVjYq53M+ZWxKWXmThJEJAOfDir
6+HAEG3Phg17qWD+37vA24leVCrGdJl/OG39Fs3wpVx3uOka7YYt9qn01XWM6e5k6GSS7MlM6jth
hM7GtxMuFWLyVjQoANBHL63K132ZkcYYza+NGHmWNP2r7+j3YCjhfdOz5KS83WzXR8qsoGlS/5TJ
+gG0H2xr3kYva/ojAL6jgz784BoxJjphPNR57K+LqiQGrbmL5qkOXCSR+OfPIifALutdxsIcQI7k
QI/afAqkha1L14mHVm5ySW2AwVxXf+mi3dKt8IhO5hgwGG0lxrgRsbhKTLrrljDxysXp20WCLjk1
f9NNgZHl5bl034okTrbMw09Thpii8z+kiYGUUeZ28LPPcmLYVejRFosOt68l+pza3l1k2WXMQ6in
3NjmCdyNamE5OvlnVybQp0JTbLg+FQFjuB2GnWNTU09U46sjlEmx4b5CrxWluS4QY/ai/LF1pR9a
hanPNJKvLEmfnB5kLvhxl3UaXQmdTTdy1ui9DAgmaNSyKB0N67hNC8kH07nwGAJyaaHi5+0XSJEf
zwxKmzHINDOyqEKlcKnMUeB5+0nXL9RQ+YHTMQvGFte+13LczjnWFVQRpIqC2J/cgltOLIp7bClA
a0zEshWPzaDfK0N7xbg3r3sjvvqd2kyOcZwj3WarI7tyFBckAzjOosa8a+u2PY6VBv1u+kiN9pRB
jzrphOlxYYnW0JYYqAj6530akWNl0jKa685YmoICQVbbbPokjBjx1DyVyYOL3Zd2hzmtEFhbXBYL
pXCU6mh/Iu0jbTEkutpChXZbqvVwKRble4WFOZjN8dH2O7E27Mq8GJl3dsEEcT6AQ8VyAP9TUocW
RIFU1vghhuoWX+RwO/S4qYU/HafqNh/RtDcuBa1ufcgm/YlyzgQ88YD8e+NzTsdXxlcZYOW7fmQA
SALVbytnuo7r9E0vneEgkMAUnfExIZHwBkaaWaX0fVjSjkzaO8kHeLZy8ypSjAMdNZUSw6fnJjcY
8aNNJAoSprzwQ48EgKsRpGQ2hQTekVAffxJNW+4TMWA9AH84JTQm7MbYTDZ04/YbE/lTp1IoQ657
qcLkUWpeAOvg7JfWRurytcJQnbZfs+s+llXhIEjs4LyPD9VYOayfjEua4z7gevj0UuPVNJu9GyPk
QDIxr5C0ESiQut2OdJij7qL1M9DxMQN6nB06v+E4IiCfn+IFmTHd+4IW5OwlwVhCVZ+HnaEljzEZ
gMwvf3AO3XcRVltLg66lTbiukM/EU4W4Ztpb7VDtm8K9itEJrEHkdJ4kRtGou3VpqJv6dAAago2r
1LCH2mm9mj28akrPSL2bER2qOT8iaCfZxGnHgC2pXg1GN5zq2mC1/P5j0vYzj1F1C6w5p6DLaG/J
rHurxWUowq9oiJPb2hvkrkzbn3psMW0n/s7ABrTSJwRobqeIOlkxAqnOaem+p3ML2E7W+t1EMC8A
vI7ecQWnEbGE35jjjT93ziHsI7ULPXCwXVP8cKsdb3r8PcR5Dnv0KjpZFjQLcOpLwJo4B1pE4B2H
HBfp6OSV4fOQG/pG9TDMTS+Jjl3BTN/KtFs/qtQ59f0PUhXLPQSUeutLcVYtc8nBzp4tMzXunxKg
8SfIXGUADgoQW9d9ywW22Ov50zzWzqmvwcvzjaErRPjnG6dJ34CETIvlOcE253no4MhPk0hWprJs
XxPaEITCiY2d28W9h7h9Nspu4/T2HPjImje2tR9EfOxIZg2sCiAcoJryUAxpum8sGHYY0Tpls+cl
P6mD3A+Epu9sNHsibFmcwimG5uCKPVjCgx6LldmhqoCqbW3rxEkCa+IpcOxW3/eF/dKlxrivfHYF
r9YVjYRGv9MqbiRRs22K2nqaZZfsIYersQHZyrF8cHMG/rJu73ANYvBR5pddUCUYQGwh4PkiMFNi
7U2ILfuBcEvK+jx/HooRkUnREadWg2yKNPcRQehDhV16Vzamd5woEkoUbU+MBKmsK2OhMokbNuiL
B2l97dkn+vnI6UJAv1HZfJY58OCMoU9gW+4ib2zeGbTeTwvtv5wlW4v7Ak3EAmXOaFCC9CU1c76p
wxybZkIzyyIVZ2n2n9OFGTlY6sTiotfLcBHb38kgbWXlqA7wljc8e0lhHLLWZuznYGxH6TMO+4nb
3SONsxT9NPkM8+AHaSHGrSnaeOd6mUHmrb3JkEVO+qC9W2AVuXR5KeDCTW7rVDHLZFuf/foTAR1j
+fG5ldllmE0VRJ2x0Knr4aXTiA8dJCbXnAHvZpamfy+17gr7YXjrm8gMdM2P4H64G0MI42kakvvK
4xY+NDHSU71DkaUm9CGjugHRSFUr040Ra/ke8IL1mOJXRWpn3+e1VwaNqxN10PftPmaasDEjpEIW
n/rJS5qrNKEjEFnfc5dMxDlPF+5Q2qxNc2xvLagbi8vwx3UG67kcuUWm0c4FwryZFgyHq3gWUwib
ld337y41Km1U55F4+fxJSyC64G3WbwG6ZWtN6x+E6be3De1GkPXgSgfg2H1V3KD+WK57EzgPx05X
jVUagfTqCuYeOwTNjmTPRRg2IciY85g+x6Nd/Mp6Z2vO5tc0Gtl7koDAn1jr85jP16RERjpqMlnA
jytpI3+YOU3u3bH/CZdAXJCa5y5PgBQRRsKBAAu4J8iRB3OTiUS+OvH4qpre3PgpG1Ic5nTD2pEV
XJbipBW/5bRwYxaXlS753UjEczY4XegyjYSEzGjVFJ2NddOWyaGG2D6QZHwLpDjfSl4ajvmJjYVg
J7Uw8Am8+1XreKZ/VEdyTtLN+wIX8j6J0IqO3i/NQnUkesrLwUVA5/XtbWYJk7gqka6RdISBsjgx
CqR4N6wo9GD8Uv5gDne9SMeVOHlQ7m6QDsg18h+oB51wb8oIegx4RawY4a4sFgF4g3qqZFqIoUsT
SIDKL9/yPrtiGB5rR8UH5uOrTDn6SgxC3+axLoMQQZxr04kmpj19EnZdBlpBF0LvyLzKARs9TJUq
TnP/hlMu8QWEdeCLB7/CR2XUsjznnQnmgMpQ02mXGHa47SRWPeo9XlCc6G8qRD+AUmvHx+WvJ316
k15PC6aPvkxw+4zXbjUfIjyy9I5Rp/9iAIsnhfAMigy398KRp2W2B2MAVGFhzKuFNu+Cne/Bzw9Y
wu+thUg/LWx6sEaQCJZ/hh8/xDeff2s1QHvLT+ojeocXfeHcOwDvx4V8P+sw8BUwfO9+Xsj4w8LI
577k6VDPs4We3wzfRGw1DzhINqGybjQHQwSU1bO9kPcHEPzlwuJHp1GvNRc+f7OQ+mdnSc5c6P3d
wvH3FqK/vbD9vYXy7y+8/2Yh/+dEAIxLFkDOEpO/4wE4r8s1VA+AQ9k2FJmB5lcPXzoZYuQMw+jy
+2+jGz13XqLW6e6mxK8vxli/yEon8cEzX51Umzdxpxw8G6b16ufED0XlRabRcLWtAtEb1uX1MJaB
SQRCu2QhMDaMYPKSjyCXpIR2yUwQwJY2VVHCSiFC5JobZ39JWIiXrIW5yS7Nkr6QLzkM8ZLIYCzZ
DMJ7rJashnFJbeBC9MtcchzUkugglmyH6RQvSQ9gkVblkv1g5PXHkrqzMo7RlHDFEMW510Gi53r5
40foafTUOsJiW0AoERW7VVAy1/1REjthLc9eTRBF76PcIpeiMc2ratR9abPAYPkTwBkXzxW8qHWa
iqu15FvMS9KFSeQFMHI6LbSzm77BZ7HkYhgEZMQJYGKASAwPl/SMaYnREM1zld7SRr3qKa9kXvI2
+vpFjTRavCWJw1syOQThHHZyimeyOtLfqR1LfoclexIryO5ysXpmSIfULeFQtxhBHuMl/yMU0S9o
qHkhqSVGgmjdj0Zwk6uX5BDnXhAjEhEnMi65Ig0BI0h294rAkZzgkWxJIEHL9KyIJOmWbBIz815d
D3NmjhZfEV/SLTkmQMS31gQNwcVqnBN10rju01AwoCk0dc3N7ym9nXgttXyncaWfQgOPvW6Tz8tI
70Np2WVaUlWwbJZrn6AVDrSvcEleoVVxiJiD5GgSy5H+Ff0HA1hx9qBJ/34mviVdclyaBLpSG3Fg
CoD9aQOEeUl9Ue24MumQc4/YNyN71JIPA9EXKIn2aBMcUy0JMuaSJVMRKtMP4hPqU7MSrKYO9oxG
Q7wjhsZb8mjSFKARHyJwN8JqmAp3dNvTB/p7cG/yZ7szLjO1y9ohh3HJu/ltWPn/bsLHqf7+X//j
Fy7/rp3uv6OkKv/Ij9QX0/D/201491F+FH+2Ei7/wz+thK77D90lFtPzsHsJBo38q/9jJTT/gSXZ
NBHM2q6Blxef6j+thP4/HMu1saH6xuKac3TU//+0EvL9aMcyFbBMB12VAyLyv/7nn/il/+0Ajb6r
f+HOI7L0zyYSx/9tL+AL3mjTsXl5fzSRlBiMpYW2KrAcrv2IcPoVd7FkZVhoLH2X5zByfixNih0l
E14re4o3DaYDHPImGnrv1kcRCAjO+R56k8SBxUCQAsfzfdrGaGWPml2/OSYCT90d8iDTQmPLnLzf
pQsc/3daiBNVL83cXfqYYGSjlxC0u6QJNDSOqK8P1qe3XAASNMGgEKndkDFqqGJoAgP+XcWDiteV
RRs5jGPjv0MKYPZoCJmdR8oDtfnDh/sv3jFd/NWZwVuGudO1mAWZ9vKm/fktQ6+HcTz0zSAyK2pH
v76fEvruZWe/cXnlGmhvfbMDxpAG6ITRbE68NLBcBL7IncQER+2v5v1o0HlixkKLN8LJxT0rLTuS
l0xMkfqMkqYJUebWx6LXC2bkNWAEzwMfngJiMr8joXONKcb9ZOrPemV8Gx69dtfeZc5dpUH3Idtx
k3r1tWoX6gHZT2vNU8ALJ/QGIXOCXeN0vxr6BzqBCZ47E6GyrSLccsrp3y17sUtSgW8NL9nAYHyV
zXgDc7rcpSDn0gLGQk3fC7KQ8+3r86dMtHSXeD462bPMmnejHjSsQP3J9DCldQnttyk1gKGP6SaJ
GHmbfvrS+WEWKDoMmE8FMDMamcBYtE/7GRi+oKftdrJetb51yaS37Un8EABdykiDyDQ092Iokj2t
WZsW5yOd9W4rQcivx6n7dsRd6sQ3FXhRmQdxQY/QiuIPYF7+2tYf/v2KWHy9fzJiLU+OTrCZsFzf
N7y/Lgi7pWzv84wFUSVoSRMHGXIUX704groNYHoZ4L848YxpqSa19joSor6etMXvpzE2RwuEQ88B
A9R5NTihjOwjD1jl2MP36RJt0wiut0hQgyG9szK9P1Myrf7D77A85390hyIkZX9y0PLgKkOsv+wT
fzCTceMqFgmWjvaeMdAkadMMjrVvvebDr8x7mhz7ZLlSdvk8bVIVXWs1bce8+UlGi7yI6WrX9Fiy
KUUABJcIgQaWHKJBq/IbWfaLKuX237/iv9nfHN91TQoZlOi86/pfcQREd3TZMHq0NiaKSEe8wxX5
kS4dZxv0fiHKT0cbATwu7FFyUJtqwtYTkyr071/H3z9817PpUmPitB2B+vXPb9xQx2HfNS4uOSWc
teF4rxR+99LDsvnvf9Dv7/Tnj4if5BjAnGwbs473F7toWQ9Rac8OWXsEVJLj6BHG1FWoZtt3rtMX
hQRvM9vL2NpobmBu8mp01JPSiOF1QMutQuykHolNvsIPqbUE1P6HV/j3nZG6ixPDMG3eDi5Jf34v
QhZQVNd9F8wxS4HQhsoEOVc3NUDEtqD1RfQyzYIgF/j72vkn7sp7itzn0py+teT0H17NX+21LBCi
upnLYNK3gT385ZORGgakcIB3BLgh6Jsaw3P1MTbO69xBip2ccM+B1HkwJ9OK8/3/VgD/4pD4+6nK
TiBgADgm7BH7r09Toiklyp5YxMycGd12JJSwhOeF4j+vBr/DcBnCy3HM/2Dy1hc3/Z/XCF07CgPd
gE1AtPlf/OX9aElZutAAPANvoyLlpW+eo7K6dfV6G8bVbRxEjjoOMr81Hfn4739r/a9gDcfnpzsW
dYuzBKX/dr//YRNxHaUy4KZtoKfVba/6x1p5Z7IFAyKD7zzL+oqT+T70y2ddMy6KHpUT3uFGe8Y6
h1YaVGLV/IeX9DdoCS/JMCzUdxRUQBnsv+xrEgCny3IFj6CLe4/hkJRmQJYfs9n2HX3fuxn1+7hD
YQpG1wHYpU3ppccQMc/7ZRXD1OzRQQ5DTabYpZqMg593/A/95yS5hFn5ba6NOFNb2MVyX842HJ7m
P2x1f99i/vw7/OWx6iSJVGHE7+Da/tH435Sd13LcSNptnwgRADLhbssXq2iKFO0NghQleJdI2Kf/
FzjnQi11tOLERPRMT5tyAPIze69dBneB1B/80oe//HzLDfHbxWNjOLVN/GCQzpdS9dczwCVBd0wX
/m8QqSeywO/Jvbuy11oSlmWVT04TXFFtfEqU7gx5NiYrH3yJ7MpBHPUf+YynPDL/dkX/65ta6Orc
TDD3vd/4EWx8dFp1o9rKYCB+ptvPBoY5IIrgX7faBpaUdYc8Ll+mzLuTvbtu4+4bvputZuxK+M00
lndGX7/893f1L1c6dlVq5oUyQej08td/udLNCs46iyDSaFLzXs/VSyes65YNlRrb7X+/1L/d0xSZ
C8SCp7/j/X7Qoc8OzAaXCqE9NTIN1dJElv6iukMn4LGBHRLvkDdkqAKkoxl3AfUlPlXnX97Hn89T
3xbYdH3LEa60zN8uj0BZljumGJGXDHcLb1l8iIi2ca8Nf7p3Y/WhpXdFXOLnf7+u/e+v63qW5/Ci
0lv++i/fdWO4sx1OShGH4Xx6dflWYIRhTWleF13zAj/ydiJWClTiJt3MHrEXMn3jqWytcuI4ESgx
EDRjVmIs534yx0LnpZ7sEc3Yf79Pa7kNf799hE+PJ6QvTV/8dpsSa2SYjW7UNiSBz5L9R2TVLyBy
szkima1V6NJM+7OzXFjLkWLvZT4qE8EUEtDtrNvvzIg3pQCOQmq3lXUfSa+Mv73H5Tf6/T3Kr+OQ
KTYH9G8QkIzNU2PjKNsySXzEWCaEeT9ZNkGyWEas+glr9oTzunpToP1IFdgEbvyXx4z4t8eZlD7P
XUpmn7vnn78nT48CKjfIdGlW39XAjm+oIW3g2eHHai9DbxHxJhoWwWV7QiC0I0vzNkIrlQdgWOXc
X8qcMVltAlslSnHXAGbNZQtW1bAQcsIi6NMLhZBLWILJ/VCHjIkVUAPYg2a9J1PTg8FnsoDZkF8P
pZ5/0p4rGNeh2Pz3NfHnwyvwTVM41IZ8TuuLTvbLpWv6pGkhpLWwzMlH13LGY0UyfEpmjQefhn2I
8f8SP/7R4P8aUPKFcfnnL8zJ61Iao+XknpG/fbvtYLsdDmuLWZkLhbxmNeHM75GYdkYpBmoRRHv2
PFwK2xk3dtEGO9+Oz3PdwGrBUvjfn9/587fmucUbMtFT2g7Tz3/+1mmKGmVkD7DN4/7soZ0Ps+Qm
a2n4kudyim6msqVTY5zWD+6Kn3ZVjuNNdlOAorDtltLJTF6mKABT4t86/Y+4zuSqSgdETLmDm4Fq
Hs0ZmbZiN7Ly0a36yBsHGC9KDqYMMHAFroz4e9HPR1KqX0Bb3vWBj5OI5ZeH1mns2WzzbDBnMGQo
Ox/j6LZu+YqQK7KdGXxglE32FA8EYdYa5h2KwZnE8s7D45ypY1qkT7jR7/77a/vjR/TYlgmKOKrW
pa/8/dCbU9sWVYyJLc7RM+clk8rRfIo6FzSFjEh/xXzV1H5DmG70yfbKITgwv9RdtiwGgv/fA+h/
78a3BDAKRk9fA5FfruK40CneQEXIJ0FDWDCC97oGypFUmkTcJCW3UtvrmbSmlSWcajMPWBN6X//4
7y9lqdR+vbCXdyERb/omALqlDfrnpZTLxCoSrGIYjWfkfTXsNVngfG32gaieKvKEVDP/5f79gyPF
iwoGPa5HMStojJcb/JePDkU89h0rm0jNKx891XORKPL5RqYc6PBDZAOulRwm2BlGMd3zm3ETfbdA
14mR+C4rdyaUlyiwI3HJyEn/S8NlL4/r376TpdUSS59BMM3XdO+Xt+ekQCe1T6JpUWAxAWmYBNF9
Pj7ANibomJHCAKSBUQNEaFWJDWFZ62JCQmfIvTLJeer623QijjxvPlyiqhHtP+sqJbzJsuGMyvas
anH875/x91OSb5QOlse+J8GCwaH67RtljtGWkUI8lhE/jwljE44R8ZHz9GIF/rOf3BKYtymnOPhL
Ff1HHcEr+4751agHlhTeb/VLNhmdhhE8brUT5Wusl4jE7OKFCA1RXKaC5zFDfVSos/Wug2bvoyxn
k/XBIvVF9tAyXL9kTYuAkpEH/bV/gxqPcdj0l/Pxjz7/633a4ME4qKnDv67JX37UrpGxQzDLuIX9
dgna/haXxo6AwkvU0UBX4sRSCW0XyrQGO96cMnEdBYEcHZAz90jfD9Zh0e2Tfdz9pX74I5/IM61l
iM1/ONiWzvafvx4TaVXBv0AR3GY/x8kEtI51AwCQ+TSSwXw1dCnawCVVxkITJWzic5Ad7r8Sn3lM
pYfa46FMDuxJiX3fRtxYRW2tDdzZF8n0MyWp7uS49W1Yh89FHed/+3IXPt9vtwxFJBmUPIpMDqbf
r4Iub1gDdka/bZEa9YQOto5BS46wSy75cZgzfuZE6UITUOnenyYTArC6tlSDrz0Pdz06RYRrWAxx
cGLnAsBFHT6cqrjbSJvYGFgnw8EJYvb7GR6EmjAAVXQb07rFpSWOvag/y5iVUqPzZzebvP1cFMYq
zwxrGxMnVA9NvE1Gaz/KfER4Bp1nzGpjjfD5aC7E9qRgbo5bCiLu8jWSN+hvzMa8m8w4WJFZ2W0D
sBtrLwrMfYJ2cZUyCoC0UrHjizGagsU7N1DdN0AbNFjxZIt8+sBw9Yo4mnblKufedEiB9Ca2uLXM
Xk1t4ZFGFW7EPx2jeprJKUFtU346zh1SPbW27GLn2emHZW1T+AO7Ws7fsERc0Le+FKgsidSw2GVZ
Yj2n+CfCDrob2sdWkAKuk+CuHgFSoH8gi8DDq49A4n9Jpuhhi21UBzdBCN520HLeOH25YeoXbDFX
GGuBQ9QQwKMDhO9UtOaHMMf7URb+Zsw5khw5nrrANlgRx1eF7d+Qw4MmFEP7yg4rdetAeqgpJFaE
yRqb0LTGrTRi3l7mkrgpdbOz2/gYNVFBgq2NZr4gAJHhB9kkLiYAy57eu5mvP5xkdfq6enQHOpq1
ZIBCSpW7Lm5RG1p41Vpn2HlR2b3898P0j94QWwWTT2CwywzS++MAMCZS1smbRbRTigU5+zgq7wMs
ytvi3hpd+YkL5t4jWZFWIpqM7395+d/bCV7e9YCPQW/ikAzkby3P3KS+zHLVb428w8Y5Cgq4yUGH
GG0K765IgW0oXMSnvIdcPuna2tWWVGsa1tv/fidfc5x/noS8E990WaaZyzLtt4d7kcxYH928B+o7
JaABt4jAEKz19vqr0sYU7WNSV6yLyvRCHtCbOW1L4ZM7OPH3ZwWXlXF0QpXdo3Bd5cvl1Q2qvSVX
eNfUbXWTqKxZNQEG42ZMbAAEFhdPYCA+djDeJyJzsB0YP1ryo9C9L/9iH8OX3b3GcrT3X/fqUGge
zUTLr0F8VwvLrsvy7jzEOAvUjFBoiO/QCXQ3brcH39mAUOn3yWBiQlc+T34/d7eG2x0J4xaXAKGh
NfinpmpgIeFB20ce9y+r+OQvRfy/HEiSB7sNSXOZarpfHMNfDiSKmClQw0D8idWEW6n0htSkm8qt
uPwdzDS2/zNIY+LDK02Qrv0TSqq3lZ2LUWIJCUaxlvtyPMI1AYs1dMNfBr3oOf4sKqh+fCox3mUg
KFL/eSzFFlpyEqZg5RuN2IftgCcgzO2lCisPaNrWynAvdT7EN0IdAi+ykTi6w76fpgF0ZLZLdGfe
2qEYbz2KKanGnMhzlN6ple3trmnXo4kWE807UOyKEoEa0Bqb4NugF2ucUO0eqbRajcycIMrpnUsq
7s6kmlhhpxSHqcjek0VVy/ARVXNXOevlv61iOtqtIE0mw8Wj+3RbayvYYlnnmRJgzqOn+ZjmK7qc
CSD8wpheMkV1visX1ygi1kPRlezKliP4f8HxKQE86eQD2Zt56HR3BAft66pqEM9Q1uE+nHYMj8Jd
mM1cNJmx8cx6uHHxecSxiO8gb0GQM2qANr609Toph91XkrllINGyAdvDBkk3cUV9BJaCMJ4kvGky
eYiIy/pKmLcFFqgJPXnOxykUwswqHZvrCrDRuh5PtjbrJeLLW3e1/7Q4WWBWVKAE2oJgnLrXJ6K5
Pud2Y7q5dS4Ln8y5Uez6Gd5SU/J57ZShyfdGBQUM/Lx8gMzAARls3Cm1bkjluR7rRN46XZ1so6J6
hGQmjgX9p6dwvXUxeMCAI+7YOgh8oFnk28hO9botc8gFMiqOE0ylXTZgKFxeLlX0m2VgfsaOMvax
xmsyRcnrTB5R5kwXw3a+A72ZwL8gbes04pSKn3ldNom/5XRpDyzH6LmjFtXe0iRVzcK+l+kzDKoP
BnXlY967xL+3dyip9VtWZ3f9YaQYOBY4uLkSTHCqaD3XqNlzeDce4qB5OsfTZz3hAh0ihDpQPf2I
m8qf7e9en+KWiqPT7MvhrrDHdi2N4dZ2Z3rdBWeL+q8iLTgqL5puxPd85Ipm/mSdHFHkZxYKatOq
gFT7ZH4n7Mlct4Nw3nPb61eDl4KMyWr8D3Nsn60FzZDq8NS2hCN7UPoSNyW5e9pG7EjXKaSiE00T
V2Acn2YneBpYys6ONI5glvC3Go23jgmKeyL+ZRpcMDXufYqFe5+F1TYNFqhQ4gLeZl2xLbQe94W3
sYTsSCh2km/F4HcnVZr3aeNdKmfSryXoV2iqN76b8DoofO8ZZlNf1Ou0c8U3cEXyklX5dRzlXMqi
CM+GXQpkQDWKniYcv6k63egmGzcgWtxrULjjSS3PVj9ycMIoF9BDkQ/kw6PoYZlQnLLGoF7aZ1Nm
vM5+eAeKhR/KbfEUobmjyJlerVn4K9UZSK5Qe6CtNK5kN7tXJh54yqL43FT2/RAk8pV73B4Chlkh
KX2xmEDpu2l8xKDwWhj1dHDAr2PHa/dgBJHNLcHbzbwrSoKTo8y5NNO4s5bOjV8pvhg+lBYvNm6c
gT2/kT0kNmoAWBXwcar5hcW9fd9hnkyl/NaMVb/44W9hvyZbY7BxufKIo509k6wxHGLTOktMdauW
j7GBDBws/ZM6Omhuv/7Maotngsdx7bVMXiqEoyFatNJjvBIM7P90yPnIDUJi/JTfDVa3qnga3yMJ
OPoYAT3Sjk54t6BasqY/mjZPqKI7xjFSb6/moZosFW69xCdV8YhC3Lsri6bau7hqDlrwC+Dbvskn
d93oqEVvUB2+SrGJxndIKQWB6flbYFZoDmRvHchdmaSd7JmSq0Mk4jdl4LDM9ZU3huF11OJfy0LE
oXrGRhA3cXPriYLgFn2Yez6IuQQV6hhnWGKG0abr3gNU7WdtTh1HMbo9erKzs/xBJuG5xz13iBtS
uwX4IbTDI84wvzhYZeRe04C613ZqO9efFBoOZvzryNPjTejyh4iVwFWYmdetruxVVFrWseGBsVD+
xHkq5icVEo8nAwQUWC7uo9qHLJAP3e7rTzuT2MoJFT2AzBLsXhbVr6oiA8dYbA9Bd0M9uSRDtOZO
cr7tIgtCf6tPerjWEQVaSlm5n2tKDD1Ik1npyLGSxRAz+JcMIXKhriZJzu4IrUlDMLv8OoI4+X1W
jnfExw+rql+k0EF9abwI5GGU7MEnyKNh4JiKgAURJNtBxfVT3HEz2hFMzOSn2Qq+a228R2m3H+kw
Z7dytoOv1+grwusxPXkuvZCfBDjKh77a0Ze/hj46Vpl258ZmrFGPBKM2KcmlvrM3bTynBlCgE5G4
FHVs0FTz6ujaIweuvKqsx2LCf4BoKV8nS5k/OcEDJxQeDxaVqUjHLbP7jLFWCXkrge8Qdc2n71rH
OUdpaPc9EsWlpSG567bAllFBql7akzxtHruJxB7mMZIQTaaSRb/XGFzRwsQWiA73kjeIZgXVWtK2
cjXWEW2wgbRliuFqRRZRGJnbqANQtk0SZtU5a4kl0wZ2ZGaq+3amoOnaMwO37Bz0ydkOmnu9EH8G
otmRln4C5j1Zi8GaaM6D60/WQ4IwFsRzp/f5YAs6KmL7sM27aHCSQYv7oM8OU8/bV3Uolyf02gk9
a08YcL9KnSzesNzptn4GeCceftotMK4IUqhsiNAMXYfcA4y8KQtvYbdHXc0HXB+ftdAczGDVVnag
jN3QgLkxEzq3uZ2hN3tTtvb0KkQke10X5ZOOpndoqvNqGhHESw/1c1Z6oHdrMh5xXe9TJ3BQwzDt
qMPewvIIaqq1sMGN1nzOFdIgg6ArczaTM0D1jakSiUXPbM5Kqucc3xpE8C0z4QtwQGMtTeY5VhES
ihxgnjNaMJ8V/UDul7u6sneBqmNw6NY+U9REijDcVD47ftHefvWS/g78FkUR5LAdq2aicuRnV0B9
Md3gGHrND3vGcty6Rb+j/mCB1b3HfRSfbI9S0hxJMhQQs1unnU6eEx7bWMst42jIsgVZUiVqJ4Rm
3T5LkPl2k0iPaTqf+5ww+cBL72PfflYmUl94oMj4m8o/FEYWrAYzeolaAE+1A3rKCt2RyKfxNLSY
RrMMktsQvlZZg96crnyPC9stRXl6wESLKSKb1kmHtUzXU8GVO2OvwEcRkFO1lfYH8Yo8ZaID5QfH
d4vPDsgnDCjWtLuUhLbOM6qHybe+xQbwpYqEu22UFdOhmuSP1k6KIwROAIU4ZtfO0Il1TEbr/7ot
LwDLjZ4ZKoYiQtZyk8VDxklUNAsXd5SwqUB/y/KCOQSR/tPgwJaaXKA9NeXgqqpDYx/gymIhfcjg
J52/7kSbcEayETGwVyfsKft4WCbFIi15gKQpH3CRhsTAUuUzDhEs5VUMG4hZhKf5e6pi0Hjhu/sx
mh+qGCR5aeW3DZlFPPntnW1b6zKoAZ5FzbjqfGUcx9idTr5yuXmzEEhPvieGljCvjqVs7WcwwXXw
AgqRKMeuTc+dQRqOncODNJUbn1m/seHshtuxqumX8PxVInbvgPVycoO+Wg3DNO2Z/QXXpLMG50bV
t46fiJPlGT9qBakUAyB80gSdQL0kjE5w7Pwgbg+k16BOzpJDiqAhzG4jMxQHzl8f98ikDqXzWns5
S/WMbIIhBqOYDMGrMRBeZihZ3PnuWyOxKFUm5I45iK66rDvZTUAayhhPPPSqp9GU0ZnUIQzz0YwO
0e9MQCm4NLkht/HCSKAmZBTQGOEh8NVrmUCO4m6j66iBhNlS3lY4g3AIb/nu3DP6UP+aqIDXsYmx
a2KG3hNSeR+z4YIPxaaDVpJjwGBQrBiSE0DqTrt5hm9IscbBlXX3X1cARp1DOOkn19CE5/VvZQKP
Xiyzvly6DyK573oeEZXOgBp5qP0h0E6Amx37LNw7ej9onhL/d0CkhojcyyRBMQr6FqsOZxSq2ZNI
0upU1IcYU+pDLFN7VQ3drYtmYze39tEaw8cGxMNGYCVafb2loAaKySL2M5v5BsvEao6eIw5PddI6
17HQ4ZqkneqEcw6MA+GwyCw5O/0yt45iJjW7a/azMqLj5JbNemhUdEowrxiVmHd9yTjDLIvnCHX6
yu3DdA3XJNp5MeyLPIXbCMoRtDUTN8o5dBsOEqH0gSTDZhVHAkeeWV55Uz+cDOBbB9jusVBXdVd0
MG0Zx5my37Hu4DlpxPZ2BDYWTkP9gltiCtWZzHLMheNQQW+ynvLCO8WpH1ymoTg2aQwfOymJsIfE
zKHtERQBE6pU5fUSvLcdmoYndZtQpru2uLQlMo98KjeDCGm7q5h0INe8RGbkXPlG+DLVabbBHfOE
mJUqck7VsakYffc7z5POlVFH36GRUKNA4KDuSSNWr+O26YPmhGbrPcQ4uNfO8C7Nxl+NmN92nu/x
6R0Gkkbq75n8CnDdN72j03MLZidzrfKbYc+nbxjp1K4OcNPOZb9SRXRNEPI3SMhwqMr6rVfKxM+4
YCVx2G7cIHlg8POR9jqGp4atuLXxC96assIlWUC/LzoYL92QfXdRB1+NNZdemYyPeTXplRsN3qXF
18Q1OO4wyDAEHUfvfnxkqgoFLKZe9VyYnqX7k12ivmJV2e56wIPbLBrB6Sdrz5bztecAMjG03hFV
1qb8SikIj74D8xIm5k0Y6Hs1KyrOFAOxDzKZpd9aRi9dZqUk8LX3vgJY0rmRt2tyfTe79X6oUwgb
1TyuZiYdK1erl6iWLW4FEWyz9glOHWDakB2hhP5K/DJHg0laBQjd1KzibQqpNo3BjYzzg4B/AOAc
heZUYb9qpr6GTANOTaN68pt22gu49VaIlFmz/F+PsX30gE9uOjf5rAv9LuMp3tusTdaWpR/oXAlc
wtyB1zHisDXf/DLzGLw4N0S0msCVAlS1ff+WW1RRrkv8qZkhtMZvDWTOOPidvPSB414lAYVQV1c3
ozkOx2j8KNL2oe2hlKavyVSRdx0M1PyuB6cq15c+4ZSxJq3wclh7LzUO/Egfufb5VorikDI/oHDG
pBvjDRq9QsDDsDhCQxsmMZ+GYxSc3HTH2HWA9cggEm8brhMdwDFbmIS5361V4wDjwICzUm21Y2cG
QKU2uiPZs1DZonHVeLm7m/PupZww1lW9qDapmT/afleuNDKazn3VHb54/BB36U7UoD6DqOv2Xqfe
28aathkNNbbmLjhmffRYgJusYSrjiklm8hWsqxlKMVjuGJSqqLZszeEzmN5bxMBzVdk4WTo8vuA5
1asXGogetbmYZ7P8lCjSRtL2VVc0OFGbHESN1WVQWPP60fZWNkM7LJGKDOmcZ6ACeq/8emsQ34Mp
6ayqCMqRpB5Xwl1XwzZNGOD08sCZW+4UA8mdC5KEA/Fe9Bb8sYgxVup4V2E8fcvnH2jFk4u2ITIj
auf+rHaIUXkWhRzUPsIgNLeQHKjSoUi3gDRCp0NfbjCsSINNqfV1loh6H8IqxwY33c+d2iexvKcd
fivd+ezQ/ikd3zSjeTAXrYBL32JWuJwyQr/9a/r829z2z4BGHu0+GqkLGbBheSIebNhhNqSjCBye
5/3wVMr0PrJZ2yKh5S5qNAPnJLpjcfpqaLCcXlK/ubmwDxY8jArug5fl0QYPcyqA25pSf0I0wqbF
k7ChJlzR5zypjDohBUVvI8ZgADkwvmW+EU7kZ6ikuRtiHWyrAbFBC2GaTZX7I5RTfVInknTaS1XI
lzzjWmrD8Sr0Z+8upDB3gwy9IG7ZbTW64W7UzbpMNIUqG7MVgA8IapETrlmHnKtYgHrQLhIMfOgl
SHGB6uRZj26zdwfC3mbroBqqBoPooW3CEQ8XHS1QJafxLmO1w9E1nw0ziLcFY/ZDY9k3BhD2LXlz
a3syKLRxxG9aN4IxMV55VngyC3KDUpbN1r51m/iIATRcV7ligDpfOWFlriGz2Ps+SDaDZ3YADgj+
7jHIK8v4hO78Q1plT+yqGax17n3WJeDt1Msepn7ajNGj6UcveU6nli8Br5aqfsrYemvDuxGgcd8E
58jLMKWPGkNY5b4xmsFv2mWPEIAOMtDMigtin9pG8D9IEPVFNWExzEAqcCrEui++2ZH47rXk5Tqt
fdEuPUixFLJuZn4c05H/vwJ/2zCRjdv04LJNxkMx7OeB6sbL6qdc8Azlc153nUU3l6FVIJEy2Ani
N7EiAb2vhqc5BK7HxvuZGVdwG9f5j9ElXDfQHEbakjxCQl9tORl9iHwdkHbY1mvAF9mtHIsdbWIN
nj2IH/tsIiWoGX44tMAnzzOnXUwc5Gp2wTklLEFY0TynwBM2ssblHRjJT0Bp+66ersF2CjB+1U+j
R0ZBHlFPp6UlcR9Gbucbpp8DDBfnxLAuvkmh0ksvqp9pUy+5jxeiNCbWKeW8rxoCoh38OGWytybz
oxPQHdqYCsrLK3nqh08m89Upqsiq8CmMOIF7G1t3ryEMBJ1xSDowEQ3bv8VSGGpcjkCt/C0rStzD
lQHCu9ZXOGdfvzbaJJTwOeJ5XkdARL4q8pqp+565FXakLLwJaFSvwCdgL3WHN3ivMxaE59Bmeh8X
U7LOvRbEFzcgEAEHmuwM78zYKjzFK2ikxWYsur2T9x+jgZ+05MnXN+Qs1Qwi3JgeuUKsuxI+O4j4
PvB2LsvouoK6J+uhIGndhCXowCGBHD2jg2abS0BOMrTrgUkUcTLL6fDm15HazIl95Sk2EXVREzgV
R48WkNpS0qVWE8eU4oJhCpSt53zcqe4hVZpkXMX4rk/gCFfyM2JmbSPnFk4sqKMlCi1v7QnoLLAA
cJxnTb3+CvIKoWDNfDRTDa92cOAeJE06nxCj4CKncgbvQa4C3LJNHiPTNkypVloDcYnd+lGy6r8S
JtrNosu+cVrcqdQkQFcRiTIJY8sTe9yixKOT1MRVhKO775V5bmlvNZmqfqR/li146FqR6oUPEPRN
j3hmYNWDDGvXZWA3LeZ9LNjdAyWHx2wAZJovW45WGeLQaVBgYY6HnrkMdhklwzaio9JvBoZ1eCgO
Pwh8KQ4u78MSGDejCLZeWeycoB9IqnFOsmqbXe5Q8JgdRhWhAMflNXOVRJ9dc99sVbGwdKqs3ZWt
g6Mtzw/tjC8v7gAO5PAsMfwiVuQN2JGknO7xaIMCcJN2BAKR3xceFBqMvIuNH70wcrYjSZWPLuK5
vWHL/NRV31rVVNfIqDz9Pjm2ca6S7CSHvr+y5V3u7PqUDAndPiogXrpL4qsmdDZDGKhLr0p0mD2N
Ru6z5fb4dehva6KxiCvLNdO/kmLV57lGcMpu2Q9vemGdxtx4sxLTOSD1fE/nqGBTwGpdxA9ekppH
4XRrLaKJ/GhlboeKfxoQnq7F2U+Q3kSD/1kMyURnGcZQGSvn3XYEaJE5ioGjvDTZIDniGOwYSb5A
VkOb3ai1aqy2R+gTPYVFfZuVobsbKXitqD6ZxuAjfEgJINeBOLrzneGhbYuqPN8EwM8PTjw/joLN
Bu4Ca931+pgMnX2IKrKgMux0DP+izxxiC1mGuJDpTJmdkx5R6pu4KqrtMjSYLOGfZ+ulY6C+g/rI
I8TqvLMdaiDVujr1P82BYwMN5ENRcS8FNbEomS3sa6dFRtPI6FPyvlNVnVzTONicYPusbyAxJYVA
fs2/R1YApKxKfKuDjtXJgAZa8BU1nYx3ygvzXdK+ZUF2ihx80AkkxhF7ZRflD5YemnU7jhYYsu4o
uCp8NBlqQrVmaKZZtZs+2qTSkChzAyLDWM/FZ5eMPsUouqhzZAb1YdbVTR43h8nwPmVR/RxNLGCa
jreo500HjX9N1M0Sc3P0eQ5vpmYodyKu7qs8pVOPlul5+KEVt1OfhcMmaidm0myQjsGlSJctTVL1
17ad2NQQJqsooO9bs6RJMPKSsTAIk302UnozgWipgUvESOz7mBwmUPeSrjyOLn0AHgEOWosftsRa
t6nJB19LLH3rmowN4mUhtsX1QP5Y8C7nIbzEdrbravC52vAoV+P4tjKJ0LMTLZglM5oK/AoYWVEu
0A5LXmnDAvtCHhUZmjcW+UkHLjBzkZN0QAPs6G5Bo3ut8E+uEW7rPjEWJsa1E1rb3pie84Y3oEZs
tQ5InW2pvAacOWrmpjOSPdBYl2fdugyr8W5E51gHsXE1og4AahR22yLNEEEb7sGcbfObbfdPdPht
1DmXjqs9LCwuwIpxfNgM2TaIJ6JbALweAg0g1SxIV7FNQYCtQ4nI88uCIcrOjS1cgGEdGIOOISOQ
EJNuwgikKQRGuU1rpCx4Mk411bI/jPEN4Nd8JS25q6yuepwGhnGqLdd4XnnWJPkD+/j07E/JQEkP
3sKMHxonev16WuS2S/8U+vj3u+Rgevhdo+K1bT31EBXO2bCCY67q8S6J0cGNPlBEN4ubdT8pWLiC
BF8vttldRizHWQUxyiKeMEIK0XrVzrSKd/IrW7oXvIp85Peg9vOrpO0OTjrI207FW6OsMNYG2DW/
cuk3XzqNHIrJeubSKWGhoFOCa2hO6aU333tIRpMjmCJGLFy98WA7ZbCPqxia0fwUB1V1pHR7l9YQ
U/Jbx3oC38zAmdvHTK6JrImPnkqhHFtKL7PHXW4l3t00FY/8otCLnY6OG6jiYGavdQpivwwhYVe2
BTYHD/XWnRcSzGSYZLLl6Sn83whtLrYlAQW3CNKIeHW0A697zI+G+1ZzBN6KKKLJdhrnxoiSctHv
ruhxps98Kn5mEx2PaMxbPdb+tbPAXihlWewE4earH4jVAE1UxyezlO/+gh8gumptlRQ+LQx/jK6Q
bcvWY5lOHeUy4l/fZvbQHKQ7v7QjZ75nk1jQWje4w2AiaO+iJy4OYm0MsLvTPpz4cNBQQS8oec7q
iud36gMCYlirOsqusGX8J0JRU+5QyXQuDGwDBAI+AsrQEai8lU5kw2RgrgX5K81kMsHmWIqqeaP3
JgnfO0v5e7YTUNbrlKu3rG+6sA9pvN2NMLIfZYNOyx+SZyig917cP0zahK5uDK95m9xlRLmxEzRQ
6SmGx2GXPjd19qwljMLStzejDWyrH7Fwu9PaJY6HwK/G2rqk2xdgVOck+4YvqdngvP051q6xGrry
Sqj0MZLNW+O0FFXJs8kUkAMU33oRsXB1+bgtZB2rklQ20eJtieR7X8sX2XjXYyM+dJ6f5hp9etqB
Lk9b1h2pRW9HWiYgNmfHk1wQyyAeam8mx71ov3NOIwuB5IEG0tyXjmJ3CsSc1v0UBt59UTg/ydch
gschp8CJz4ifb7qexWyOWETTk2yNWt1WHpUhs2wL3hHnbrAhiuSYleRSCSZmK8M+DoV1X0fZQzlw
opql96lZe5c9MkvbKwLid5ERaEQWcwgaw6V7qhGXryLBolLa8aFR3VZ4TcVXXn77P/bOrDdya4vO
fyXIOw3OA5A8hEWyJlVprJbUL4RGzvPMX5+PcjtWV3dauclrAF/g2labKhZ5zj57r/WtQFLddjTe
Kz28F2t+tlfGkB+DjpLCXQPSOl6KfFeD3qwVPxhhVGUkP+rAcbX02SybC0vGbBA2e1Fuu10zsCnR
gGLqlR5whd1EncSrDkxgrdcPSpfqhzbnFNqGkjMmCKN1K+08sbREB1nUeqS0UZjF2eiCKxdb/ADv
sr8UkOSAl6tJGokCxGWQy6EMKiU5smEbXzaydROSF46kBuqKwneZxV2OKptMC7DlSkTOrqSiTCnL
+FLF/+R8uOdFAWxIWSmtw6CDmQXjflpfl6N2CltttiUVRYKmiPsI7K2TYsSrwNnkGvUNqPZonmCn
5dOFJDlmFW+7NEcFQsIhIEFniLH+KjVqnhAYgdQvEalY/YWCxlVAi1tinA81hWJEHLLRMaDIYy9e
KATZQFRVzSquNMx/SlpSaWDQcSoJ6/K79L6rqVMtmR4T1+MA7Fg+Qb7EwAcr0UcNFUzNw0Dl1eiG
YGshFgtQQCHLiS86gcmnnE3d60QGvxKvOlWM5HQ+vzWTBlCICo4MMFbKHb0kg1YW859YHURWY+si
4sAuhCVnaHo76ggobQxoQ4dz3dINTeky9QJtmwFUtpzf1JKKuCsPet4AQXSMCFAghiPj2A/t5Ka5
hBzlm6ZIrHQBkgb9PaqFmwqrBpLOif5x1Xp5nb5ZigJn52Zsc4ORRvogYMq1OV8gNQjaI2l76ipo
A8WbLhKOXZ5QF48k16xCTbkV9FWax+sk6NwmmsnLsjDllnuJqXqZim+RjMECDTaJGRXJIqCvbqJZ
f4MNRt8h3/SSUdu62bzooKqHeltyEqdLxZI6aqwcM6IiNYX4E+oxNAh9tQDnOFqjdhlOGLNutbA6
5pjP7GCJNGmn6FDrOmXYlO/mvJBdLamvIJyi5ckGusRLp2aerwyO5dD3HVNSv5PnukJCW8btse7K
I5GOjaNnHJF8jmESWDtRIXQuKw8E1dlZz1dlTgWguiI8mNrcbUeakXElcbTWGOUYOYuZ+VB0KLMK
LVmrKccumZZHV6IrYoxRXMah3thTHpIKl0AcntJDDD/UnkrlKWn6YEueXJkoCPJLDPI6QzApzkUW
NzkhEXRiGNhsiGzglcl51EmkfG3Kk5kx34JkEm2MSFRRDExAmaC/ruQ5nLZhgjsciZwFRh/rxHxM
JMF3Iiq9qefMzPaDDL5sXLgKR/SRyUYAksFLrHE07qJbmSrPbaA/r9IKJ5Ya5V4iU6TjHzRosU4k
u1Gr1nyGOmb1ZIK6ohb7njY9kCKLX8Ic6oes6p8+6oeScS3Iz8tKRLVtpZh8CtgxvLypsVZaXd5o
JSefRDLmrdwyg4uMaXg12bunPrlGj0YpoVRvAMuUByILocm3YX+HuW92UmOar0osgUpDeVITdrtq
jApTVVE95qQKLkrw0quJmdJC7UqL5kPecGzxUUmt0KagWtAo++UBOlqqvph6+x31/TPH+npFhtlK
nYg8GCZOw0bHS8aQs/Xj57QIZk+HUxCLRDMFzG3KDl01c+ENa8mNOIwbU2/uCNikWJW4rb3umCR/
BiQ2uAZT6GEoL9tE/Z5X8aYd573VVRvZHHeBb2i2YGlXhlpsSnThywm+8axOpPosaY1FT5FsvoQK
G4yFlEpsYOQ2BvGBSHvXRCi0+4msPh4+RI0leZtqRWsFpG/JbXDNrr2Xod+UhuT4SbMLeHMR4zAo
jr/3iXU9VPm3aiwBMD2Qn3JXL9P/QG1u4BmjMjdYwEQZ5n+IXhwPPwlmBdEXjJbJxlm6+eg2Mv0a
Iv2h7siOyQJGyaX/rAYJeYCR02esnB0FWTmxirCvOepQn2KRs+JciUdBTvTNyAAUqT56HEa/O8JZ
UO/I3SlT86tKmB6avvP00Iu5j+TJla+FKnLM058EmoXDREJab8Ju42xoC6V88DO/sxlMifiuqefL
cYssOmz9pzFrN1EPdLG8lSoREX77PWykUxRY38pJOOQzU9sJxCDhNBvTCjZZgzWAgwsn+uZYtWp3
wd1aEWpHZkAqXpSitM6VBp3gKL9X5OC5yqCY80rNwOyPg4Wrgi5gC9Jm07fEENH+9rMdrPx//i+l
fv7j72n7EeMzkHEvTxnxjyhLbLmQoOlIiM+y3aSXFFxSdicGUCCg1b8pM3aH2rRaR7HkeznsFTLm
QOGFylKZDq9IsqtHEJkLn0/gcBZuLKQbN5yMbap3zulS1l/mNASZjwnmzmTWokVoVzQE471ZZzuh
B6nSU9iDvtazvWJVjlG27WoOqhilT2etarF4VmB1WC3rmjV15JrR7iaD4try2X3ruqJuUlEqGpxk
TEnL2M6afq0tLqAoJDckHzSZaVp6nakBA3gFHYwUIhqRVI5MH/+MP6hoUMOysu3hjro52Csb58ZE
93Pk62rLdo3Klwy0JL+EVLrkwUQE8wRCwRdF1zwyEgSYLXs/yF3Q2UgxZYzgRWEdW6GYmdBr+5gM
Jlpv2ZqRcd0pV2PwPo0k3YatLLn5lJSHdA232p7b3gcPlLwYGcpRjQ8wm/2FXzTFqiFt3JG78L6L
mTl1ITFaQcwBRjNEl2MxQat6hnsUQTkhU5krgqgi2ZUaAv0IjKHxrpJGHrooWgOFWIsFCT5DY02u
kkpXSvkmozLFRAL4tMGspO+jbiYXlaRU9F/VTvXQzdyFaNsuWtBxdhX2oicjhJ5bi05JPSNFrp/D
Wl9rpRHu8ybY4ZJ7TJZwvhIxGnZI0SkFzDA5xh/M8lulUCl5NFzVsjy+KaBXL2siQoiFwaFLxukd
M+tTNxSEpcd0FNLRv6FhwTGrK17CpH6Px+nZ6CFftV2yFnk7V5lVzw54SQypaKr7BnN504YtAenk
VLEnEDys04olE77g7VO10gtITDzm84Pe+LNrWtFDmOAbGEcAsRrzuWjWiMqRK7wy0Ttn8SUwvvFd
cp9k3kBrp6kDw1vMpgNSWExb6UMVwaBnMtcTzi6ah6JkV0PAsBsG+arqLWtDmuDkYBuJST7it61B
anu9Kr3yBMKS/TBX0Dpfq0wm6Gzt5JlIRzobCB19RlMCeGRb7oE3GJowrkSQIg7MJJs5IXZt7EYI
IILdxLRnHeI0a2nT9GOsc64iI3TuARrKqbQTpa1GaKsbMpdYKyJzaqsdszXKXfoTwSErdMjFtXYk
e0GGiGi+TXI+26xCEQnKwUnll48l6YVSYODGO6JsaJeadYiKxj/2pUyPOt/LKeW0FhY8eZRW+0Zh
YqGAg6IKSq/pz2gc3qRU3k6xelcyoCuHPr+NMTxejy0/NFCrUpXrXtzE73KZJ1utA9unhv60q0Lu
a/sNReDklHGcrTItfU/pjmqTOHuEvG80Oy14cNUCzHw9vfgGLN/G1Fe5RGJATgpKSPVB3g6qcbNB
FZlaHVVxNfINYC4se+2pQTASRdrkoGk20XViwJvF6UB6DRRXVLp2ZkZPSpB/J+r5RpZwrVlCviDB
6/i2tlgdR7jpkkFBP1UqYjkVfnVshG9otmU3m8NrSQRy1VH2Eki3gV3bMm1sWwb5DLKioA498Jae
hqkHfUp/wfnDMSAp5WOwYfh9qCD2rzKJxXtWrZXRVs+TxscSEs2T0JG5i9Re0W/KoX4F1pzSTqaY
jei41Yw/xn4fUIcuidGKUzBcHjTzW9ITeFHXQKJrndxn8PWob2g4thSe0cgOG5NQpIhtvhbHJ0bh
dKULCstJohkU6y8Dd1mCTTsNmrRmBNIyQ8CGnnQE7CYzXBlSLtGv36GcTdzCIGXeEsabkFw+9rGg
nwE/0vWMJ0iihsw3oqVFTOsd28zQ6OwzqryKWkjnKOlxFKGPLVV+dArDYTfN0rQOe+b/tENw/AGI
dUBt05RCCzsv56FIk2dvrO5RQqDeU7wGA4U450ctKF8MsUKGoe5bfYjdTgIiDE34kMxEoUALXg2j
IbDMDYeU1rZTzGRnNSafwApOzPnATobkDvCFjEG1LfKlYZYZb2bDc7ZoLVs2dDqqSYvqtDr2hZzY
URXTJg/qJ78Ld5joUldNuQ7NX+pNEA2u2FjrkaKpDNzaE4k7dNNWuJw6xANBQS5vliLa0ZorPieO
RW2fJdSAROXalOMdvaJRpQvBANRNxuBVtCyOXSahTmL0rkvlVuO2GpTOGGvm1h6agaGMaj219Nfo
kWNOoF9VDbgQgo5JnKgnb52pl06egapNhxkJYXU1JRrT6ixICYwbLxt/eikLTdhWVkG4SYcQJdZE
1avjvln1oWkbiJcMZqQEV08nsOPVwRyqyKPdm+7rwWDvDYbdoI1XcYHBRA3qi25+DYOCkBgiOdjz
G+obLbkYkgkVQTZz4vAlEWs9R0ApX6nLBN4PDLAF+cCTT7d0a2WsexPHclq98xrUbu9lYdRQ/NTv
hAfv27GXdiiR3akOxFtB6bCpJMygRNOnx2ONNzWpsHabidZ11+DUDWYl2OVT0XgNSMAPoVrk+8Nt
VZDKiAAiY9WIyjw4DKygs8bkearxj/uA6dSo6QleVR9jPPieQgIYWv/XHlk5nHSWde41HsquvZY1
dCQ16p62puEhi0j7pV4+9oF5PQsaxgoVCbCfv0b9LaMawIWgdVoad3Y4o/LqRkuyTYrJZkqflWbc
poxBhItGHR9l4xYd2j1dvd4JM+mefHWOPHqDEkwlvHSxLSwayQ/dNmlc6C3HvQS926azWIOrY4iH
2AVGI96FSVaTrVAs7qGKlHS23AaD1JKTB0ic+iZtLvqOpgvnl1UTCKJdNBpSGd77OHlvhGqj1Yyd
Qx8lRTgGLx3DTaPKHokt2c1UrP7wahni5UA8EdnVOqmWXdVfjxbI2ohCJxKi5ygmJscK97glv+mm
cE9K2xNopUDUcQH0+4SoTyGQ7mqhfnPKCmPRUM2vBbvlqtmDWKw9Iavo/o3N88hRSU3eA3NubCZI
wbMg0RzTBiQuKOUa4a6zHqOwejak9mUK6hdxFHeqFK5UZeTZkArwbTADepIFo54YWxmb1gcrI0Ma
N8/0fvqIL1IvhFMCPzQ3JRtN2bpPxT0BESSD+smLKvuIXbs3OBduEuOnkBl6BekuIEZUVtsHIKiM
dJgfkYbnmTIJ4eKirqeO4Eg3hZOjaVem9hrRDDKy8iTKBPViS7gmJJYbIz6DE2FtKOsHcpVvVFoP
7Qz7P2QvdEIJD1BDO/Bo0VTnuBPp2TpU4sHuMtj5Bo89faJxXmljfzOnMOqWuy/0bCwB3zSulHiV
F7G2JnDRrkD7QMJoHbmmXYzjLfJyne2ImmVDLRHU1OcBqsR1lE/fYEYcqziqN4qOuE9H9c/ZF2X5
kAJZFjt1r9XDTQI09jg2+a6X0T9EhrDta/k1q/vQ04aSWZpSUKgPo2xXGkMsDa1SRla2MvK0mqZ+
w8aDPyk3byvyrzdhSrMqbJtLWekqRi2EopFGsP4wbxCJwoNQaLdNbupbDFz0/mpI+cRlkzqageRr
x/ZWDZTVJlYJW0U+VdLBvpF8mpgfApxRsN6kSujXDKZ9bFlIL/DKueOQB+xXNFmWUUdMONqaPMV1
ITXSJieqbMXsm7g8kRDwkxSF5qZdlPz5GPHDk5E6MjI/zzID1RWs6FmmX7dqYj9mMSFccpxpoagF
+u/RZ/BhytHNBDt5kxckU9Si5Qo9UHaL3pVTIjZ1KkzyH0vNUJrzRue7tDuNg37EsWlPvShT2UWy
t9NkhhJx3Rie0Qk4V4Sh4VkwvUowCF/iPDRVL0mfemacPfmkALhtQCUhjrPgNrTVV6bElt2p0bCV
UvRtQz2u1JpoQqNK6MskARtkaMVulauy2w7KXcrQzja7iOgAXgi3FEZmVtjcZKNTCPzNXQuPIatz
c/IVenikBA8ugPD9HCCd+bNRWlV/4R8sCDHkLbqhiwsE6mer7CAoGHlEuXIhZ5M2kcs7ZViCVDEH
Dkbw3e8Bu2jGhS+Zt1mWh06mR29jpmJLrXEx0iE8xWlypG3iLf8jqGCw0/m+FGr9UBOk0QY9p7bI
v6HltK1D+uYI3t2eTFr6lNFzV5fYfAqC84aWY1yrB7pL/0NfZkNEbve8/1doKDQg2vlJGuJi1zDh
tpMoD9cdizf/JW0FgyH5Ag7yAef62T+uGSq+Nzq2ClYr6ey2qKi0/UFZtGy9KWzSggx60yo5/xTr
BtlDVorvszYEjoYaAJL/kaY39S+5sF5vpPfg93kyClr9BZhePVkYIcDys2FLmNJ1bcjfB6GAVYzo
jh4mjC+kFwD9wGuh61Zyo6Adr78nJcHGGrEpZpxyPns1F+5BviRgF02+90sAuX39hbl7Adicf24I
qigRLJWP/QE1++TtVsS8CmbsC26n6kdpLpj5msETiH3MVSiY7Krhd/jzI4gj/9eLQhMCYb349XVT
Xxgdny5qkL0sE+xeuUF3k9XlWy9impyqE6s6ebt4DyAt2IQI3dS+nNMYlskzpmgZ80z2xgyTwZKt
DYTYVmWTpRFcvkAosKhlu15sESqJDhHcb0KlNwRCxwcITjgb1NrnBNlfUC3O9NiVyygN3NQ3eq81
lJEwLHKHZ5ZgsUJDGCTPAQlvmsWMmOq48YzpAc/Uo5wxTSQrgasZCyieRAVXbNuMhi65WEKE192v
JQxEozQ6WkvIZlpejKaVXQTVCaiZYVemcgtPEDOV5UGzmm2tDztG+OUNsybCp5KLJFeuK9PYd3DK
VvU9+hgiLCw0TdNI04MSZImWe42Z4eJGwXaN24qKtA2ccBS+0w2I5ZIBZUFvRPcvq0zZkw9CQCX3
y8X8dWkMwnGRWoFqTbaFTDBMG+nGxdGfDeubXh8YKXT4aprAa4p4k0USJ5gifxQ0XNl5J5p7QSW1
r+F8TfPSMkedoFBuPOEe+3pqnxCQNqe6vvjzM/MLY9nQYLjSvbAkxqS4E88eGWsqgEAOVcE2gYx+
zNVDUCT35tAUTPjC1jZlzGCR0TuyOl3Ty0m2VMsyDJzqNMVOrBM00fkjhm7UOlmDvyht2kcjUV76
KHPnYVS3OhPkVSjM5C3PhE6XYfEFR+sX8gzQHFm2ZEBSMvMl8+wj9PybMqLL7WrLMUVEyVip1X4g
5crGoH2rCRX0jrD4m7f0/6n9d19Q+z89YM5T+/Rf3vIWuN3xKYP1/z/q7hmk79//aPv63/8rFKof
wH7d+gsVnibpPGa46PSFyv8D2G+If4k66A5UPaqIBkYHQ4FKtg358/JfmFIUxdIZuUqapLDONkX3
41+pYMtkljuYCZrMjvsfAPuVj8Xx3xXb5NI8PMRawrsAiyqe40B5TRMzDal2Sv/QUG2h4EDd6SwW
QPQ5DEbSa8LMQe4Wpy4u1/UMkCm4hWfnkcLpKeaNH6lOO5B42Y7mUYzY6CqN1ip7G3s/I2qTRD6G
Wxiq5kP9qAmciHxSXDk/cRKacVahkwXuS5THRmg51GMJCVonaeYjMRbYKbqTKpAhPXf2AJ+/UoKj
GgZU6/1qxkOSk4CSjxJyVqSNUYAKKVs0pqtqAZcxtSCsymRxSpC8ARL5rorjXatoK6Bw6EJuO60g
00dFWdryUr9KBPZM8poY+ZXUYXkibSt5xbjH2JYgsQ5SNs0sZV229xUBd2E/OhFH3krcSZWXlYGd
Y2odYRgoQnvRLiMwFJ8x/aYmZUdGBryUcuisVqXwiEwZce1DjDpDb0ybJrTLyguNgKa8xqir+8bp
jczVeIMk1laTJ9KDx/ww9BUr0bcm/VZWVxHCy+g2st5RCSN1NW1puk9It5x0mvTRS75o88uTMV2W
wfeRxBPyAZleCMVVwtQAY2cMMkq9Q0BKRvY1VZAtTqPdqhfj5NMWxI0bbjIkjZr/uHT+UJaR9hLQ
eKrWrTQc/LbCG8nEgTE5glG0g9+FIDz5c380hNIRhMBLpsld8gsknG2VAI+ZMx53YHqep7ekeBz7
B6JeNwnAzYg45CrvN5p4FaG18lVlNdHdp+UvPaFt6iP5QSBNzUfGKReHNJgqQFSo3wXu2UBmu6Jl
+6IaIpBV1IudxZEUEUVLUp3aTW4klqatdriaCe2GzecKbJSSUq8FPb4oM5ovaC3p0nup/2BGJxUn
qYC9inZcdE19taNRfGDm5o54YlIwrPauEigjSTdGD5xT0yo3mjW/xgEOEUO5y/PZ7RdiFeZHDPsT
Qww/79eWfK2kPiUEsr2gQgkbqT2FHSqmclqnizHcqIZrVPU3pDg5vkbgOwEL2H9nZadRRQaWda/o
hjPIMt7LbYLUp9XuVX2ypy76DiQWQS2o/WLFBGmdlFhaYKaoKKtCip3iI8fcP81Sckxky0tiJojm
MR5OWWRy2gLgndUHIvdsOCz6fNPS1Czxu1XZDp6XXHccyYzwMqdjYgXCajE+iMgSY6N74CT0qEjJ
d7IBvUpbZsWXoMsuZXE7k39IY4CzcmE3zY3JNsrEb4ZxQ4iBeadm8OYSlRA6U3lSsxPae0dFRGqr
I0pRNIRI8hBn7oOWE78pr2jScvZJQaF8F2cgPMZwomdwT6cKjze9WvLcGbteUnfMarqT9UOCXBgn
gtNYnNhV3dYmoCQpB9/SwZe493OLYN+KhEOaRkvShuBNPQzIRNtHiXEjohiyJXLecJvyElgrUSfS
lNvdAuog50pG3pb4EX1jDiNqeWyZWzdYxsrUS0dUCvJGmHmXuocCzYVtiOTvkeGeFuM27B4/bTdX
fy/XnzGtP3NRfyziOjBjzmEA+c5J+aEe5DVUAZ4NSktymKJ+X0dfUETlBaX4y06hg4XUyStRJHX5
JT6V2RG1b4jI3XDQKHjqKbuOTVt59junWuN8v1PtwdGIErbBIFwya8vfGPP5XxT7Px83//mg//4O
ZwBYo6pwsOcAFyRxYqQa1W6JwfmL09vH6exPn3Q55Xz6pFna0bcruYqwGV9AX3q+E6zpUrau5Nbr
dCXe/PnrO0Ni/fqxzmo5FKJZYRncWqaLrqS5xKF4AUIG27zQ1oNTXJEsfpDeyoPxxfn9jGL595Vh
CmNa1AzCf/SzGzqVei9itOOGVk65xV7vAnuxXB0EiZ3eS51XPkcrhpbOtCFBh9E9x1QwkX/+/L99
tABASktBo2qSdfZoieY8Sm3dGU7rDHz4aqWrznjfnUIPdZ1+IZyM9fIbiKWrbMGz42Y6sPN88Uss
Z/Lzb/3zL3F2K7os1udI5JdAAu0wE101p+nEzFq6Dx0EqbftBgaei+pEcsVNdZ8xf3kb9hyk/vx7
nCWR/POV/Hszzp6+0peMEQqC4RBwv2lWybVKj2JFXi/P3qJ/L/9fL3j29Fl0nLIx4oKtg6vVwbG0
GjeGixLILdfNF3g16XdrFXUtsVPEAohwGn9+uUpowxHItOVZV3fNe/iaA1rHiO9ZqyhY617ihXiY
v7qq/OuXi74Nd4XGc47h9YwT6zemSvoLwEuUvk55lXsUMXyfBCQd5X28/vNX+JtViotprJOaBpX2
43X/tH5AdysGgrV5ksTZraZ3gPtffGdfXeHsKwMh0AlxzRWs8T6ZexgL8ReL4G+vYBHgwygLbuz5
au+rPY3qVGKRHUe8OoGtGs3fZ8n/PVx8eaPO3jiyrf69xtkbh52jTcJMZfGRbBxpLn3aU7sJvWw9
r5XryeFw8MY54v/mgf/pumdvGMqkufZDrotYzB7ccBXt+j3WJ09hmf3qYThrT328zz9d7ey7yhDD
VlakAAlaIxe1CY10NZ5zcWN+sYx+dTs5T37etqTF+BsWXMgggpzu6hSWF3EQHjK65X9+wH+3Rn3+
TOfg3iyaID4FXGpZK0mzXM17dAC2sdZWXy8Zyw36w2Oinb279G8HYZp4FGXLDUzMBbJ2VaryHh4v
tPfhRsID8+fP95uHf8mvImNPXv4yzh6QLC3SxiCN2TGTXVQ131JrOP35CtJXlzh7KpI4FTKp0XgG
c+aTunWT+CYFc/qUcTSY0pimf3OcSNImBOaQxvWq7+F9BCKctBSA0he/zW/2Pj6wQRcJ9jdjorNF
eSzAijeiyXoS2iIhLeEq+R6cWhsr6qvo0Oza/PmCyw08+0p/ut5ydz6tkFO+aL81rjegrAk3QPQu
jWyPOgjx/Bcs198VVz9d66y4gA6JnBEimRNvsz2Z8Y664qCyIk2N2E6H7q16KXupK5c7/4sXUvpN
yaxLhrSY+hQyFMSzJ9fMhHweBsR/SVG4oTTvdWLoACht/ChxZbW7FaCjBeoNLJ49x5ngi7u8vPC/
3OVPl182xU93GdVUibPIIltnF22iXb0x1mRHrJsvLvP7Z/nTdc6engIFJqNQrlO+6Gt5hY/Cmzfy
VbQ17e4idyPvR9n6H3UhD9FLjYLvvf1vyx97KcqpjoKw/WiG/ft3l+VbftvWb2/t4ak8/8mf/iA5
lz+uv/T3fvob96PXd929LXmeTZf+fREiMZef/D/9lz/ag1/0GWW+o/8VDfZLo9F+Cp+y6XOncfn5
f7JB5b/4DpZeosW0AEke+8M/2aDiXzT5VEI+TXXpQS798B+tRtn4i/GkQbkCHp4G4BIu9qPVKIt/
sRKAqJE580kA5KX/qNX4yxqjyvxquqhyQsWAck53LnhLxrSrF3dTjvhyMPV7S57ai8yvqbfrBGFa
xcS8GjCntNKFX1YzuqqqvjIr5G+tHluHfGjiXW3obqv0O2SFF3oEokWMw29DYAHBjMbCK/Qu3PhS
9igms/iUqGF2Gue8qmw64phf9DxkgoEoyfZTenn0TLCV1FD30F17n76bq79ftM+n8l/2Y5X+vErJ
SYqPItMG/vn1K4vZr2ALJp4I3HdP0iMWsRFUS91Cjwmk8KvVRvzNHVbJj7LQezCJFc8j/WKGgsUi
0/SShghQDrDIgXzU7WDFg4ssny3aUdkjDn+d5hPk1VALn9DyjUd9Nta4JxyZcZSmVsg18tNCjtBi
9ZF0QHfs0juZgGrkc8rgVmLbf2PzvIMjdmfCBzJquUTcZNEKyGbAN8quHsRnWsuD0zBz1dQY7d+U
SjZZ6WiXo1TdJwbmD1k2m28aNL830Z/xxNK8ciWZXp3Shlg4a3TjvaqffKu66DN9DZxIwT4gXqSa
iIwpNNfZQEOnMF78uFtNWT/ZwsTPJVmf3OIoTu+EjFkOgEPrRodlfzlmzfWMggi1DvscNDrUXAKH
ytqczKcQFbHLyB7nrYkkTERcBsgZ8BtYBmhCMnrgutZIdTMBPxl525BIWR/ybih3tVxNCLgFXF6z
Wj0VmhZ/RySeIerXfYKtFz6r0WLEzoQhcusJwXVCOjksPXQLeZBEAI4EE3ldOHiaMuOrlml6VpWZ
3JmdZDkt7M1dQR6RCeGnPxZVAn3rz88qwSfnmwWLB8hzeIcMI4yPkcPnzWJGyWmFgxh57E3mSSnx
5ZphuQ2X+ZvmC+CqY99rzCF3NCNSd32qYGPuJfVN6kaR1vckAhjA9qICYtzk46BdBrpyEIYOI+UQ
9s6UBIeGYCpeUK3zNA1fQ9CjcTEn/0LO/QRfp2goW8Mswgttau7zsXpU8hohsvGKSZaxw5R+CxtC
bKjXPB9Plo33y9+YbXU9qtOR5S8AVNAhPZUGsQKWYdw23fgMgze3ZWBe9O0w7MxdP65Y9IDFiREo
TLye5HdANkgGNNB6FlzqmvGoLJSLxCdecZ4sdDD6YCZXo4mus/Bb4JN9O7wkLeSXEFz57WjQovUV
4TglFT7XWoGSk8i3FuSFWyb3ClnpE7MDNUgnQDWmeCEmevMg44TAO0BrXQy6l2IoW8f3Z2nLyfkR
vsqtWEkbfTB2ZlNxMtGn4s5C7hwvOnwejUOUhtBjOvF7F5axN4UwR/Ja+abLDLJL1YePg+Ev6FpQ
kEq7krIQBZYOSaYZydtjJCqtCwV7+2Dk81aN4+ayEfvUKVWe4qIqIbBp6NHKPh93WWWqm9yIknWP
DXQXQS6BUj5AlbbqSzn1owOuAlTrqboWA6UGCBhkN2lCspBaRsG+bhQyXukQrzvSax2zLaNbv08E
AKbZtrN0jBJz28LFMrBbzVjxowb6py9NBQ34/NsIaHqFFyd5BLHb2FE8y0h7A+mIhxaJmAIzoWHM
CdSSA2QYgT4qq23iJ88TMl0HmomKu7Tk1ezNR0It1qD/VnWDWCXp4geMpWQLsDQ5pkmKiziaKpbq
vOMlNW/hWSeOHMcghIiiv5nrUNgYGXpJS2qeI78OMRbwspZtbKyFDE+WhfTX0HFYw4u6BM/VPKYA
Iu3GF19YDPsLzU/HYx8veUN4PlZtvcxMqsxfqzl5om2PAfTPb/Uv7zS7jyFzjKEqYFr4MQb/VABq
KJimTITwHoiXeRSsCq3CGcWHTYuTSvyEPWTJF4f6Xy5pSMs0WuH0tMzYzzc9qx5j8oDE0FMEABu6
+R7l8raZ3yEMOoz37Tizvsp0/Fn/wQGbaofriRZ/WaxiZ1V2ZOahosxp7JVRfa1oLTYcwp67aUtr
/1AoV3mXHMaucQOegj/f3192eENmozVkkU33N8PTZhSzicZq6qkLk0zgGNze4Ku3yE3884WWUuGn
St6gfkBXw40l7eCXnT2fZUFXofR7haI6db4kmR0BqXxRsJzlUy13UpGJhiTzQCHuTT0fBlfKZFSy
VpaegLgsnPcMhk8dspcZ4HKZeUQUdNqS/AbnCHINruc9so1LCZWIvHS6DIN9TbsfxmL3548v/3Je
XERmMrUNM/Hl4TprbQjWOA+gYUtPKwgrkvEgiEW0SRpmpHIBFzeYV1k9ndoKKTASkrYzMYYXGB9D
6pKLsKmdTrcwgRSX9VDeTPq8raCa2eUHaWC8VvN5BvMsrgHer6tm7avRF0/Krx0TPgE7h8bDYmho
mM6KwRS3XdQ12GesIr7iLB+gWZbdDpokQbNMua6xpSC9J+uAzSrfytG0YoP94rf49Xnll9AlinxR
RaFlnB3U4q5HCpXppUdZtWAquN5WVr810+ufv6/ffV2fr6P+XPkGjY7/bVg+bPXAIJYBOCdfixnD
VQpd+z+/Fvd2ySyzLA2B58/XovD3iS3k0Wi08DjDmhE6iooofGulhOijr3KzFevX5UZRDM5RoiKJ
BietswuOY9KWsgwMfZqB9dttKgQH+E2ll1bLe1Ece9Tom7ZeZs4kUNrS3ORrYUgRzGfm4X+Sdp5L
ciNHu74iRMCbvw002ox35JB/EFySC+89rv48GOmIPehWQ9K32o1QhLTMrkKZrMzXTMHs8YJ8jJC/
YesR3fhR3d7EcRjQjTb+SnFV2uTgoh6CLEKKOkwwuDAFpLTM6Cg3cPu1AQhGNejJc4yH2FuGjTek
K6sbAARO4fiG/l3hxGHc3QpoBW9Us7aUjdVF96Y5VrZS1ABYsZ4/clCnTuDLmSvGZgdGEY2sjlQb
pp+ivNWICLtSies3qkTbYuQENbonHN1MsPqYkSS0JWABQe4qrTsrziFvRLWccWXDSVYlFO+LonJE
tXhBoulxyEW3b5qDqtTfjRwBrzrtn4yweQJ+fpvyb4hR9sSL4CvUNkSvRXGfYzEhyMJ7i+xtUHjk
Sfh/TCFeBhrAt+RxlJEIbqsHltkzHF3Hz/Bb6PP8zu9JOyY+Ozya52EUtn6i/cigae30Rt7HmmbX
Snqj9f19SNfLUv17JHFhtme9XRcoCAidelN0w1+GIL9XSOi46LqUTovkhqOi+rMZARPYwJ6pjSlk
KEIFZhBwl3jbd8Fzo0R0iiJUxxQvQ4a8nt6NPKJ/WJbfzBHsYTlBqLLydBMqOO22o/W7bHwXVcC/
+inzUGvKna7EPGCKbpNWOjYq3IYwM+It/BFkgQrhvYsHfome8Zia1NepAY2WZDsZrbwGLKyFu86W
yr0BJBHl9BI0uFOr5n2TZUevHqAg6uhGdZSqbHS0FTsqgBIXZnlr9OJN0fMqJlN9bwLhV5Xo8nac
yndp1JyiiY881Xcw/5JNBoTJNsTgsTXCF7CWdprINxnZVZnIroL+IUfQ0aqUF7kNt7kETz2obqRi
4lmnQIXudeFRs5TnqhacLJSfalJ6NTXe/GLsbzHjDDfmMLxkI8WyDpK8b72h9L6HvLiH//06oRA/
ghOCA5KT1wmzQM5WzqItQhso2DX5VhzzPaoDEpD27GeLUWuqJ38hcbLThxi56GC0AQzvlSjNnXLg
YVnWj0hx/50Xyjuz/WAqkL1y5ZC0+b6Tp3s54ST2e3FnBVLqRqL8zeslR6qgxw+B5E5pgRWjVs2c
lFstVH9ZPNK4xw9x2x+qSt+PYRBDAGpvQ6veR61C4VEIXTUKY6cTsi/In++tsD0K0FAAor5YvAiV
AdVflVdmp4DHgDV99EcZhjTe8hDA9kJg4BtTj90m0f2DOgLPmEh7FYwggqF6R1Dlzuhg/Q+qCQh0
3I5qdswGYctb4RWFTEfOITqSCcJBDB0xSx4jAyFfqHNgtPLkdwl4QIVGn2rysYgRtooKifpowbRW
PfCuTEdkOq5wgSsj/amDZs7rCDSML2kHHbpAFOsQu2sDNQEh0bYxBdBNKMcD6t3Rl0wb3rAqRHep
SZ9LOKiqp//EpDXkvGQHCnFccyZEndPoIqsTp/tvYadnXyp/Ct22k/7uGh03IgsSwCiawSEs2x05
GJrsWO5CtRe/8N7CXASnvk2JFNixCc3iDqxnvM2i8ZXCiWBHCCLLQ3ZTa9a3MepTF36cv6lk9PJS
eSZRIabSC8YsunFE9eJ3k3JJl+gchia98WnwNHilRX4nlLzZ+Z3aHs5dDBnbT3Yq3b6kKalki7fI
4N+VpfHadu1bokGV0iSIFDKngzOEaWlHg4++TLCPiwLRXrhHepm0M2X/FhHUe/6kg9gZb1Wv3uS9
+iJLcKITebzTOBQeypAKgDZa6CLmiE73+osf1NxAA4cDIlCdDWNd+KvLqu9lmFSUnzsDw2odUr4J
rifTxufeKu7KUXXVIV7rJly6/XH2wriCNBKD18UFGXhAjFuU3FxpyA5SGSBEDDF1VB4GdDT6LN5d
TwDOq+xc/6fxKIl+qlxoBrowKvHaQN/41WNMYSL138Phmwa9JhKiB56cdwn6v1Hx/b+PzXUE7Nyi
zGdYy7TOov9kpX6Kf0vBs74rbqgxufFcIchBD4W5dVuxcisshkup8PdF8+36D5gzqc8PA8LKCj9h
7tGePbemppRUREGoqoD0b9TvSvd8PcDCFHZ+E+gSjw+82nUo1tKS4eELAkItmoSgzx4Z5x2SJg7k
xByvD6fuN/ojouKb7B5t0A2p1zHbBltvK39vpJW3yfkLiJ9hkXJZPGZVZJY+f2QkaKei8hSUcgxE
k77l3l0yPF0f6oXnjy7hfKvzx5NIEuVzDHMYJ19uIqpTL3OXKKHYslGccAu6foP22Ably1vZKe7a
fbnScDxvUjHLJ6GXDdVciEZUagg9PXh32nvAmbltvsbAPrJ7lETd6e/GTh8oDK08LM/Xz+e4i70q
jxMVrDluJz93SDPHay/Xc7zHYmSL3anliVLicd26g0s9pv2ROf4WYSE7fu2OwhPSPbtit9Zzly8N
Cz9bGXdgY3aano+ok8LHFHtGQMegdVHIc4KD5OL+5tL122l7lLnLu/gN1caX1qEwdZMci7em3gxv
IZftWk1+XjKf9yedk5MfMpdLTn5IrMmdiqcOoy+EA1KYLW4l6j6qVZmGg/q7HI0bOApbJAYelFD6
3oio8pJ2/i7M9GdnRC0FfPF+9HSEFpqnUGYlIl66suwvbC3A5nRnKJ4AjVm++hUJxShkfTt3emkc
yW3vcdAp/grcWRwLhAzI7h1ym2tv0fNbYoa4/4k6f8KTmRnh2MD/E1pXkDonH7GmrO9kPo4RQNv3
fl8f43lViiuC/8jIkFjcSYtlDrhOSLWSNxos+uNQgulM3ocC61DvryTFsgmc+vWAF84SIoKRYO3R
XuO1vRieHBpYOHiFm35ByEO4VV5BHoWbwYlvqhd0Un+W70Dcx1t5E7trQJDz1U9sSvmawhXMsb1Y
/ZZCU8dDgMStCnHra3/VgbgyvPMl8znCYlmrGBT63ThH6IeNGd7X0Q9dWWN2nQdh7wAJJJOwOPWX
Hw25bJkOUd66sf+ONK4zJtg4JO/XP9T5XH0OsjieurGeavzMWjdBZVxBFLj2s+31ENrFGBq354wJ
o4K3WH2YBiBlqpQt/STpWcLFlHSSHHiiArfpiuRnKwxYgUh41MgFRXyYqJ3cArWUxftCRMtJF6Xm
hsr4T8Vo+x3C94jujqgXGvHc0ABMLacx+g1iupVbjjy9/lJ2+Q9dzA6eiOB6mPnIP4p4rZYzxzD8
XVgiLmXN794zfyhWt2lreeRcAlCfj95OhBaIAhSScHEw/YCvcFeBm8NvxQ1k40HAJsoNoKfbbO53
v4+ORle+SEF5q8jWj36UWxQW67Xe5sWlQNKuwlNhDpcrOsIrSU+1kWO0NnE50FzTyhG1+Xb9Q10o
0rEYTsIslnVX6H2lxSK3IdDLDlMP6Ngbf4cNsK0j1QRC37ke8Rz5yu14GnFxTChdMcl1Bs52qDR9
UyvKnT+Ndl9AeleGHe4/aPXoAQzAEcesUqfnUpUPg48Ikt/VXycEvLGJFV8mMRfQgB8e1Vq8i+Qa
3H3jv2SJ/OX6772Up1DtxhyaMibS5UugENpHTabTYnetUXytZJ7wsGQMS0Wk2/RwC1TRpw+RbChf
ccd8mAIBH2HzuRMRXQVanjv4hCV2Xgsv+CQ/X/9tly4UlochsdOoy5nzGjq5UFAwF8sps1p6g2J4
NNv6S2yoERr0XWWHqZLbydQJK+fgpZiKQpLB0lRkcdntaM2uHpCAZjq6m1KBI5khKGhhfztRcYZi
cX2EF2f/NNxc3z0ZoqgKYkxLGdG1uHmzjAr9c7SCMQMpRhwzcj3EH7t+jgLMi5DyEkzxLTOw7ayV
CksjIXbGOj6Mmb5rx/jX9Z92Xln+fJsvJr8vMVhKYWu7iYjMRvE4jIgF6s0ujddu1gtHAXgUSQSp
pqsGD6/Pc9BK8aB4E9zumaVkQjCufipQcq4P5zxfYDh/ghhzDfhkor3ETGVgC/irWbsmfY9kpAmo
ApgjpfrQgAelr1SxP5jRi0RR5orDBgi8jUiT53NEPTGwF4dD7zZOQwnMcAbFiVz9EWmZg4CyIyI1
9ujgoezEj/DXVsGjF+6oT/EXR5+ao6SQt0yr4R3wv03R9r4+pZe+2+kAF9/N64Ykk4GZu7Lo2Zl2
zOs70187T6VL6/Akir74cOWElQ1UXtbhIXxW7XgbPFBzRCL7xtrCjHOEwaEiiMPX4fro5l9/5fPp
iytepRQzwCBAccBMXS9odl7Rfs24ocTCus+H9K7Wq9eqi1+vh135arr8edUYiRCauU9YjWM1USkj
piuf7Ry+bEAs+rMw9UXPSLPqsgGoQgjciSEk7JobZdcemv8BRriINA/2ZNPpfYefEeVHNzrk9+SV
/lP2YtyXDiBU27vBam+X1ivbbu2zLY4tUYwxOAwI+YHN3mP1eJjZHasIyfk7XFsei4N7aEGKJRFx
ZoJP9Sjt0Wi6m59WseO/rKX/ly4lWK0mIA4YxDxBPs9jmhKIrhtbuerRHHzvEdVAPG5vaocMn5rr
K1C+vOP+RFt8tRitARn+Es64vf41zfK9UJVf1KGLNlqUCjQAkDsfkuQ3urho4JYZXcAJpfzA2M+K
f6pm0GGA529MX3JNR4E3C2goDC9CKN76Qvmq+tE7FWcB9SDU6eQoRRJQf7o+hotHE2R6He4Rre/l
5qWIhs13yxCw9HRCI3qqEWRFP36lyHNps6L+Z8Ky5pRHf+DzdylaGaXfrCBM8tIqNypQs+vjuJS/
UrmCas6rSbLOWC6jNJRd4/WdO8OcUbzJ3JnkQuHq1nSTp9VVfemWPA23OH0glHuyhQghq3qABQBx
aKcfpL9QQNgkkFNBj883Vodzs2fL99fHemnnnsZeLHIFCVcF8hqLvFNsDNuor25lFnpQfUF81KmE
3omT2r0e9OIXPJnfxVrHNDTJy4EBi5iNmmgZJf3r/y3C4kCKgtHHUoMIcSy8CTSJ9Kn7dT3EpeLY
p1WyOIxkoQ3kxB849J6sW32XPVoudq7arf7d3NHa2od3w1dMi/zvlp0ehKPnOSRxDfzX/dp1fU4/
5Mg//YqLrCcfQw/PA4bLe+cWVcrkpw8zGyioXT7lO/St3IpF1CGAZJvv/QNyrelm7bi8+FEpKuNU
BjD5DFszKukQw+Xn2qmR51K+ZaBMr8/4pfNF+xPhA1FwcrGVkacbvT5HMH5rwy9NuhNRXr0e4xyE
P0/lSZBFBqKogYGhwEgGAokfTvpGcsh+3Hj3E0uWYdvYWJI6KzHnTba81k5jLg6AqbOQElaI+XGt
HSwX94k9Tb0N1qjfqtWy7sXsTtN52tEg5lG5TJIza5C7ThKJ99S57VbcKrhGolz7LX4CXfizw1DW
bWz5K8bk10d68QsCLbOAwQPCWgLpahwJw7JjoJPm/9Yiyw0wIsji7vf1MBeTLe0kzmJrark+JCZC
pK6EPa49DeJbEUvUd2TgVp2IgmFeNzdyWIDEHL6BTml213/ApdQB5SoqlnOt6qzZ02FuCDhfpvyR
ir8RU843vYiMRikJDyj47SNJWwl48UkLUJAr0aSiQHH286WI8GihVx02wDNHBX9bK7W7x8QBM8uu
B2nxLuxwOxuOMQfVLlrZNBeHexJ88egZJlSwqbl0OAsOyCXSTq3Rfb6RJSz0cixlnFRope31Kb58
SZsAiFhIdLPOagZZkZRmZs0vvZns3CI4sNG2Is0zBIZ21sppf6n/Imsn4RZLSg6UVhxHwpXbzrGA
3qDuSNVxK3zBr6K6n2v7CepcxmattbQ60MWn1cBQJ41B5Lma5n2Z2z74w9jxN+ox7lrL5/L5dzLO
xbdsSjWPUtns3IoeBg5eqgmZ3Zh50zZA8nKT41nhrGW/F3rPnLonURc5He8+K5o0oorH7mDcsHg3
yq66Fzc4yR3+bwtnWZTQUfDyUeud30fZq+QkTvCiHmYOc/tYva3dihdPvD8DMxbXSVINE6pdfLzM
mu16IOfJGAt64ho7b74izq6QkziLKwTrFiuVkGv/GJS6HfY05jbmu28XtuD8b/v9X1tviX8s8AGK
KsXg7uiVjVm8VWHkNOnBa5Gnj8OVoV3MUE9GNucdJ7d+n4px0GeMzDPf6/IAa8LxzMcIeQ4NZ6Vk
xHcaDf/ra+TygfZngPNXPYlpRVGPSSxfrSgUu4i/yUW70bAoCNUHKoMrl+K5Toap6woIaI3bwjAs
bU4PTqLJ1tjEZg20TnrQAQaUx2nfbWhLVBvMR9hta5/v7CzjgqCdhW2xCQYaw5xFQAFrSGuKDNyZ
zemhruU7K+9pro0j+Ctfrf7Kk1xxpLrEbqCYjGMgeta3GBloODyh+igAnaPxR3G0XXsYnF1j89Ul
0nGj4QxPDi2tz1MRjYMwNUUJarrN36mnoNzTIR2LMo8rNJO+1XP/S4PUPFCtfTp4pR0rwd+qgV1C
WeMXgYw+gNxOS7aoAE/bogbNcX1lLN9qMHpEYL/w7zTehjBpPv/AtPaM1lPp2Bn5A1ZaX4IW2w5I
ceE9fCacNa2VePO1crqv53gk06pq4owOBmhx+HeeFpUT9u9upY1UjrCZkYox3WqlaKBVFVQrC//s
spnjqajSyLPwggr74PP4BiGYkIbBC7U96jvvGB+FrTFthiOqWOhm4HJyfTrP1v4i3kcmd7L2azmx
4slvSi43Q7ENoAXK8/hgPPmPuhs9ebb2ej2gMh+4ywn9SJOQhAN7rCwm1JSrUAzMrnSRSkEYwep+
4mZzY+Ja5Ga+H+0UbOif9LKL95OIFtkwYNcJWK2wrWJWU8EDYwPPCZH9IQesgzZ/AaBzAsC0x153
Qtow0l+qXquf6sQqd32e6LYvdbdAP90kxgAZv95wPxiS/2p4qnAoPEqNdav0a2+K+cD/PE5jho6D
k4TVwWJdfEi/UCdRGfTpoyQnJ/el3ezT2K0d1Z092MPVHtyFT0lEzLWQ67AoAJ2Vf/qqSgZBIOLd
LGYA3jPceo5yN9keE4Wgweq7aT76z8Z4EnGeg5PF00OTKmudiEhx7tDbjLeI330xHW6+jWL7PyF5
/A9n5+dRLg6AHqc7ECDzKKniyne9TT8XD++HdJfcaPDCjfJ2faTLO5AcV+cxYcB/VxDCXcquCJKa
QOgE/W1C17PkG6wH8vTb7L07ycj/4TecttPKCoK+fD694FiIpkII0M+WUGdomDWKlejmk0pju4zu
MzxNHhR01HdKY2YH38SXDZnO+zFBVxeexEbGu5Y+pokR0oSVQhNp1ZbSqmNiNSK2g4xUIY9KZeq+
T5a/9Xw+myLcKdg6DQLGotPwg7Y74Fje+tuplL5gPgH8P8dXVJ9NW2sBAVepGhFWnHI4+F61x60k
2rSyj62R99MvtJdUlXdVgIFFrH8VyuBvTyoC0NKG29Xhux9icxglR9NL97Xc9hgQZXg+D5NlAgQV
myfm/y0vMYrAuAOrkVoodkVo2VmLFFc/ofFndRkuK5rqSvnQIErfhE4Q6Qise6p5EAtA/cjO6bdK
h3tWqCauGGHqDHdNvpeUbj8pGPwOQv2i9NY+DXpsOzIrfGBVRSk497akQKvHBk5X/hAcABjc0sWP
72l1RY9qJMbbIZKxu0sD4zYrWsGNOw2qKBIQG2XIcBQRxgHHArm9gXN3KwqxZ5dYK8ETQE+1zNrs
vo8z0OmC3MZY1jV3odwc+jjEjQ9U5kZXUWVNE+5ZC2f2vRDLgBU1+UWQM8lRS4wFjXjUdpFXhFAX
jF2AvOwGy4wSR4Qm3SOS4mebFtejW01DlAFX5whrvEDKRAd0WfvYF9kW/+T+DhZkepeQLzrTFN/F
g/gsDCLmmN2+70fsOjGocHw9fSjEfutV3sQ3pxFcIMdeZXFqxwn3oSfgUTl4B2FE26ZLEZeUxE2H
lcFb1Bq/AiUPNjk1zTxtqpdiqsttHbeK47XScKtK9QaakHTnx5EIJCuPDno/Dnd9NCrAFKdJ2NWR
n70DGItxD6pr5V4wyIMmFVI0ouSiFdr1hKOp1EYsiOrGGIY3MZ92XVDdR924tVqt3Yey+SbIwQvG
BaCawanz8q+bFMXgUHzwchMQGgZNjZCQrEc9Z6TpVXeChylq4LXHfuj38TCkdqYOSFGWRxFrHrwo
j4mfOzluqCk5nhvgBzP3ypLdLFKLZl69G0uJidGl0GmzDqO+WhJ30eBJTlW3NrSF0q6i5pvo9XjW
ijpoB/4/Olch++AeL88XFVOzTTibrFhdd5f5nhN16d4H+9RMSuCIQvIoC5oLM+ZB05ObPAi2ZT4k
9jBi1xvF6q2EpFwSyM9yPW6wUEIqWfvi19G7T9PAVZJQP0ZIc3V2a5jjVh4w4Anz/Fbw/Gd8Ih4m
KcM8PN5zLhzLaprmMcUHErmj5Vv4CfsvgZcntienD7nfu43nj1/1PhN/537dPcmRfDOGmGNVhbcH
67sPJvgMwiAgt+aRN0HuZAsHGdACRUlg5iB7fz3BOLuTZHWWeYAkSo3LPMsvOlR1BAtGo9sAI4iK
l6ZZwUqfZYSLAIsHOtYLMlKNiuiW3mxr+otU4ih1Xz2z2l8fyfLpaiwCLTKIvO3wchpUESeY76Yn
2b51VNFxux7k7OW/iKIuO83RIEn9ZEz/LOMEtndIbqxdts12yuF6rJVPs7xFe6VqYW9rlIga3B+U
Goe+hE25MqLL08YTgdQWEYDlC6EIVK8CMSO6VXesxnHjaXuaEStBziqc87ShnIRQCeQAqOeLNJbL
PDOViSi6gPSOaWmO1UwPfK/JweHOxdbuEBj1fVtl8nYwsA+8PpWXkj1DJL8kiQZrAW7nc+rVykml
+pkokgYRC0fPx7mnHe9qzmJ/OzqpIzhrqpVn9FXSoE9BF0tf9pO2sQqCRofgEZeY6DW9l0YGu/fu
Jopjyn64FZNNYGNztDPurOZZMbmiN56/jeisga3H3X5lJi6kZp9+02KXINWgie3IbwJO5Y7G6KgJ
9ivStyiRXLy7NnUZbQEvr72bzk6Bz1Ox3DbAjPXOKgnbjijFOhWak4njOclX9PK3Cnkhlk02XfHV
8Z41DxYfYbmLQmx1BSn5iIwd1mtc/hK3CdKeDZx0JGAA1O10jMQU+6M8uTLuMxrFMrr8ed2pGe1/
UlJ213uJAW4FY3FrPFS33g6u4lA5zWFu1qoP8C/HbXnreQ8plkJbVK3d1aLlHGvx/Dj99OriKSDD
qEJ1hd9CI+VL4QYuXxtY0Vxzy+zVh8f5w5XFz5kyQ/MMCVfqzyPPE6PT62Liix+zAy6eN9L9XJSV
7kJn7WF1cXHRvoC8bkkzKf9zqME0I/JElEhCSXOxKlCGl1ihYaL+tzfMvIj/xFk+/vVsJMlWiQPk
B0f27FGQ5dfZreh/OaxO4iymrgpwbBsF4uCdOHBOCJgzclahqN67qosh1PqL7eyuYWh8KwnGjzr/
vaggRiNJrZpLout1hl1bz6kerIzq7J5ZRJg/4snjFxY/WKia1ScjUD7na+1UHoxxd33ulCVNe95w
pwNZHPTxlFdGHspk5+g7/qgObLADr97I/qVltrDXfk7YhKLy6m9jO/kb61T5xfNne+hvcCcrCE0z
ken6b1ob+eIa8Mwyw4CTudXTX56EzW8JsM9bE7KdB7bc3acDX2wCJQ2Rh0Euww3EaWcmg7IJA/XQ
mYi7hP1er+VoZVgXyrKfpnrZmEDZQPAbpMUooLTVxvqp2rUdOIKt4Y17P4vm5u46yulCxe9z1MXm
SMugGqt5pQ7vOkKUrrTHe9YuUmf6wg2y3mC6dGGezOtH1eFk3eb9kPriPK/qznqwNpWjV2zJzA2c
cCftKIRxpu2U49xq/5fi3b/XSl2LvjizIXrnZil8RCeo4z/J36rEyb4iLo/ke7gzdsW0ibaC0yCf
L26DWwBY11fvR5P7fGGBLuIvaslLnlDRmHVd8b+4Je5lpg3KC4rcTBPSMVW09Vf5dfwpuj6oNp5w
eKButMMxufftarfWnLqYxVGp+9dPmU+xk2+B7JqI6ud8SkGu3unHlF5fbA/P7TsqVGTg5cqBf6G+
Py+2PwHnrX0SMNXwt+EgJlt6QZwIh+HiMF+cxY33q3Tk9+hHcq+RtljQza7P+r/ZXH8iL45LWRLM
nhcbAgp2Bivdjl4/pt2xbIgC2i54JmFZR1pcShFOx7s4PfOiqCV1ThFwM/zbv8ER3Q4P+QETrrl3
u5IcrY5xcTAONC0CoSManWJ0eI+dUzyivIq7wqZKNtG9dUy2yW4NQvZvTpA/U7s4KYs4RvlPImzj
qNWmO0x702ndMdx4m5QMdPUZMO/RKxtomfsialcgP0O86SG5bWHoo1JRufwXXXMbxK8edaTPPSec
hbBrRMfHDaV6LX8MH/NHQIlra/ryVf+v4S8Ts7qI23gc+DnGi/Wz/QHBfWs6g52+Jj9kYDR0sFfW
8sX7D7q0NtOIKf0tTmwlyMIiLLiSFUG4RaHYzTQfkYPV/HZeLmfzfBJnXtwnm7XRpNycYE+54s7c
yfqm3aFvgmkrPcmt+DDY03Z+5Wnf6mCWs19dzZeyUIliiqXOkrpnOM+26hRuWcJHh4E33ESCg6Wl
jRm66dQO0KhHaFvoPKCAuI7JujTH9Mw1biJSOGvJfEX4Ai1wyWPjlv0BbA0GrcNGCw4rp9L8qRZT
TB+WWgH02g9Vo89TjCclzhbdIH8gv8QfGZrds09A/9rs1rSCLx32n2Itrj4TNHOdlR+xREyJQLUO
exXW+fBFdqr/ACWwGnBxu8zqPhPdATaBM+BPvxEne0YmhHa3zXS3e16/3mfZ1gvzCQgRaSFoo8uy
BKp9pS8ro/yBXhHvFLcKHezZsBZFNbR/Gzap/YGdeaTRYNzjC+7dmKgurr/WLqTNTPafH7I4ijUe
55nU8UPUXfJo3JiHOWz5KO9XATuXl9CfSIvTN/SnyioiIs2S/NItXjqg74N9dvwP3v4XcuLTUS1P
XkUPR9TmiVVvKXK7w83g0oc/Nvv5HdXshIOxM931z3rphvkUd3HidfRahlgkbnSo72PDjnA5wGlm
I97WiGxvV0++C0f6p3iLk8+s1FatUYv5KEpq3ca44YAFktE7yb597e7+g6m9cOB8CrnYnXUKLjGq
CQmufSvBY90gijVHRSfx2L/Q6S8fst3aXXpeR5SMT2EXe1SrZPy5SsL6996uPHoHeH/vvDPWj/ML
mfcspjszqREtPjPXUZvUyidEY1inA74g0sYTNkgnTof0e8GdabfOtJXe8Mp6MYxtfkMz8fpZe+mb
nsRfFhsSSr2pWBG/oTwGfskVBWVFQvHChXk6xI9a98mFGYleYpgeITT9IZMfO30AEBWG27r193mm
bVR64tcHdXFnnI5qsVKzURgm+JQywLl/yM2ndoN/gOlGmIOvrpZLZ81ptMUijft8QLGUaNltdYiP
c8Wr2gb75AgzZm1k85+1vBpPYy1XZmZGuSYRaz7XVDtzLHGDnwqSF4o93KE6uAoMvDg6CZ9ZCziW
fubVUQdyJAaZMZ9us5tFu5tu5INynO1btG/Xv9vFxXgSavEaqaKxbcNKRxAqfp4M7S9rlFcNcC6d
KICG/jWcxdtj0Hol9buP4dA0B+c4FMcCRzna8v8kQTatI/RPazfSpZIRCjN/Ai/uvtCS/jmPjSPa
cxEjHDbZS1Buy7dAgLq8UZ3AhktY29YWoACmAdWb/+LZvZ07KGYJ0SZ4M4Wb9uvauX4ho8QuR5Wp
nqqAf5aZut41nRlIheKObXGk1ohHPG6lqSY6Zf94/QOf97U4WE9jLTam7+d6IMS54qI1qB5hk1PI
mUAO78z9ulLFarTFxsxAvCeDysjm4nB///+Lw/3DenH4YloHEgWpVswuZ12OzzkrpnSCGoaV4sq7
fitvZ5CPgPsD+Y2OG4v+PK1N5aXNchpwsZ5iQ/ICZPgVpJPmwb2CR8PRay5+M771V/SlgwdtUaQ/
FNGC/7dINoZxLHN1IFx0CPeReQQSYVtvOIrjjQ4eM9u1a8Zdl6f0JORisRhZVqtqRUhE1fXd5FTf
/lGFS2VHsedH1urjav4Tl6fr6SCXC2aCwGOaRJyhUw0wy22i3c3nwpzHBerL2pv10tVofojizpvi
7D1FsyrPUKdhhNIzkfWdaUSDrWUPSfHs1wbWnN3X6zvw0qpheRILkqBJ4vF5mWZAO0QjygdXqTs7
NVMnblcW5qUD9jTC4quVKj56vpEOqLDrm278NSQ6MoMrOcWlMwsVcQ4r7G/5Z/GhJCVMtLZSFTcD
jC+bvLcTB01RRLbW3qKXniyIzc0PbgNy3pIV1IJhRO1SopGq5LApwujVivxwG0H8ruX7rrUOIHb7
m1jEjFbq3etf69LL4jT4Yo+XwBrqVK2otg/FthDVQ5Y8qzpHJuXYoF4j0V+qlLHI/ox18WjibZZL
g15Th8S4ak5G6RjnNt7hs/2iB+66+Y1z75rK3MVj+iTsklZPqagpqkJR/pmtNTKARelpvgGTfqus
LM/z3H4GcIBAmfVeMIhbEpgbuYt9QKATJP65Oe8hvzYjFKPj2o1/tkYXgRapmmwEQqYbYF5arCom
q/3it8ax96abooxX+Kpn62QRat6TJyl2XKLqqZczvEb7JefPdfyWoNJSW6AdMvv6kjzPrRex5mGf
xKIJ2tA3ZEMEkACoUyOVY4MmSjbWbtjx6txej3d2YC3CLe5V4IlJoUXy5HaCv0/zr5oRrJwl5/fM
IsRil8V+2wXoKk3ufPKLtmxLr9I/kurUdIVd6f4PzbqPkHQRWYjo3SxRwXI3g9oHzi9h8rYNbo9C
q95k8n972C+iLI7irNH9APFmoD31gJ2GqtwHibTGXjwTI/vAKil/xrI4i2NcoX1Z6EUuzVnYsN+B
e/hWvNA3ovWpb6atvPeMzXjTkgVdXxtnV808PpViJJ6tZCRLNHesjpIcUgp2VU11JLltNj7IVL0b
VrVxViJ9JPcniz5ts1ZsYvok0kv/d/GK7vHOPDT7jnoLYE/vHczrPl9h9F/eaX+G9wHaPwk6qLof
ofzJcfwQvRrudDNT3AhHyrXN7LVc5OJGO4m2WCzlNA1BO2NnkiZAy6fe4/S9cnZcmsVTeNZioyVh
6QcZ8ClXrONxk8TCY8dX28ST8vv6wrg0ltkdk9YO2cGZcGo/6BCV6hmqEXpbvX8Wa3klL7h0uJ9G
WJyCcVh6ylQYohs3X0LYf2Z5TMU7tV/DM1w8nCDtAnUH2aafOZpa1eQrghqBp7+d+QO1SCNFsJU7
nWXwH/EHLt0lpwEX11YUa22plQTsYoiqRTTcjWH4xgbciU3kAm7bXf9WZzkwmxiOF54Bioji3lIX
NQ7iqNBz4mG4sO2j6QZs7vMoVd+EKixma+ybQgJhfj3ov5nWf0VdSqJSROnEyCSqxpxuq4P5A3C7
EwMZcSmTH9ehL+dZzudxaovMOxHRVm6BiPGAElFq3vo4O9Eumk1ihcMYrPADVwe42M51PuajkQC3
i0db3fHglkD3AImxM2k3bduH9Zv6wu5W6XvNOphzLXOZWOmTNxgxAmOuAO3BV49yWjtmt5a+nZWj
MKE7jbJYnl2As1qmwuBpj+ZOuy1thLNu8wOAr/U37zxHn56Di1jziE8OYPTBTE/Q2xmUkTyaPyJX
sI27/rZ6kvf/QbQLG+/TyBZHSpqZVT6M3GaA+reDmybHgYpQfUc56GgZzq1pbUZaUuud0zOdQG7w
T5HnX3YyTlTAxaxq+XLSg/8jeDSPyOD7tvqjep0hGKGt7PrACaZNiBULokLGgQPvv68zLn7E4nKQ
tSkuQ3h4FFDkv9VtvrPsCmU5TF/xuFtNWuanzLVPu3jqiLLStQn9aVe4wUIEOIn3Hb19p3vMHgI3
+ctzNQMIxEain+LKN+3Naqlhzor+7Q+A2Tm/O0/mXMmEtIETMLn6k87XLu//H2nXtdw2sm2/CFVI
jfCKSFJUlmXJLyjbYyPnjK+/qzlzTaiJw/Z46jycqlGVN7uxU++wFm1RSY/F6+yUKG3wovuW+zl/
Y8hj3M+EVZoIiziLV2dOdzRvaOWtrX+z8rbtClQFkN4qcHjZ9NZUQBZiRLjduM3AhSrbpH5owazO
ceLb9nkWw/i4BphOjTrDPsl9+kRVhk4LgeOBzvj+RvdyI+bjCs/imEQ3i4ym0pEIeslRuJ/FnWTs
ifePU0U6U9vSz75zMeXb+Tzr4F0o4/WCKBVB/odMXk+/VOFxTo56xvOsG0nTh+Mx3k7NgmAqQLfn
yY/CfXeCESOuZtGhqwEwGfzJdd59Mg5vQVYdxxjP8UY5vSV9cQ+4/+Ocin6RSRyOp23fSrMMoOlL
KH99tLaajGUdSBgT1sviThGmQ1EvD1ka7lJRe0aU5GSH21f5Sxz7XBD6dCpLkEl6Bsr5gCCyikXZ
cZR/WyXOMhiDBqZYEnTYRERwMrAIWNvloZ0spbVTABupngwKrdwqFaviDsjxTseYXV1JRTgPkKyI
z7MBMBP56/WzbTvn89EYQ5sUXVDVQcDwZapC42usKiWWbtzEy7de/NbPN5WQuddFbuviWSRjYNWE
Bck+xBdLB7DtdCDxACoFXie32QAmq+uytnIzWNpZGGNphR7l4xBi5aZ1QcwBVKO4tNU98QN4ruaT
oFglT1loNLmMNmeJjKmBu73AMjeeK7TopdwMAG4bXBXtUC7XwOZFKnCTJ8o8zPB8tLR0yYJk6aEc
o22C0vW1OUrxafcEhTZ7+Bmjf+iisHfLq7ZdDlHS/GElmMkf+lGqxozu3gBSWnbM+3G2ihe69AIm
xX1eWsb99HPufQWM0QYPrGLTIlayGfcSR0ISpJIB2U3qNvEClGDebtF1EZgb/HivqpjGSiZT7ywX
Tg1cbbWMOU6S3tCFkvw6hcSmCII89pUWwAZICuhlLcIW5mipxVfVBNls1rlLxsMV4x2K8SQCaUg7
KVCWLFItMyTWsjxybI3+E9cOxfgSOQhaUi4QEe1HYHoVqFfmdvvd9EvP3PN26S5wgk6Z9OoKGTci
dSIIVcEx5mVHvJdvM890lzvldnBRs7HAWmyHn6+fj3eDjCsRNEC7C4Upeqb0LZge5pA3S7EZOVcn
YjyHOBUEVEtQimJI3CkEZldYoXGEIilmwCXAQF4/z2ZUW4lj3Ec9KphoEnCeqCV3g9b8NDryHlVY
Tb0uR+FdHOMuFilOmjY38Y5sx+OgCrdVAIodLKeaQPTNv2YYjgWGha0nT4IC+ua7KXuUq1c1Kh0t
qUCAljh6OLsAbLRBX7MjMjx4Kr9iX9wxqntTvu+D4DNR589LKN6l6DaAwdbqyxyLcM1uGitLGVTO
kbbDyuruGC8Echmj6dDbgC5YXWk1KFNS75d9i5EWd7QOy5ue3AzUZ4ns9JAxBsirQA7kNYlwO0dm
bjV5PltTFYxuCxY3uyyWV2Bb7xd5mp3rX5DzAU8PntUDKpp10OoVNNAooZ1gzjmYF/u6iAvcbMac
TxXalQx4cawkgBAcGX/vxjtQJqP9BbjRyZffwTz2Y8Lsm4KNAB182n432t3Eccm8b3r6++oXCMuo
SgndaA3vxq/p6dVWubAOUJNiEYL/yOGY+8nBreTlGHubQrxWvTwCehzmmgMwQkeL5kiZy1sS5X1B
xnctU40yLQBtvRjsyOP8LADV4voHvJ6MIPX/GDQDUhllFsF5Vb1ip8W9JD7l87PUFBxd3H5drwyB
cVujXItlk8FtreZaTq/rDHMtvFTnct3zQ6ojnToyq48EsnNRmhUca7RpuyqioHv65xgIAnYKVFXD
wyv4Aek5Up3AFZ/0hxhDRQ+8EgbHVZ+MZ/UrwqHpgTsK4yDk2GHNrRncduQ9fHkR9QTyupKi9vk0
ygY1c9vwu70UYEI790GaGVsl3aSInfYb72SX27ynC1Y1XRM1xbjYU8zEusy1kih4W3X75S8KZ9Pe
KTupxA4H+Cnp1Es27flTRNtXepbL6mvbdTlIO+BPlYd5umvqm0R+vm4S2yIMCTVUkK5d7FklcwE6
aWB/glQCi/5gCpThtWfVvy5l27TPUujfV18t0QTAoI1oqao6tiMC043NP/OMZxGM98BUTajGYBaF
YgCa/o3O0H9Xre6VIl3+xrD1tmM8i2M+Ta33fV5MmuKNmNLz/t6S0l6AD0txIJVkRwuVkYs0Nkoc
k/d8o2/5yyT2LJxxL8Igj7KUowkuY+jzsCreZTs+bvJ2zAFBnYFhLwI0cSaP6MHzWmPsk+5UGxR5
D+ATgddjAITucP/GkPfm6c7y2A3Pdsk6sHsgR/qT0qS6GRNW0uivWanmJLdR2hvq4pXCUFhmJruR
3rlpnO/1bgcAQEDMJ84Md6mDqi+Ld4B2ec57vIACrxPdnqSWIt+mPR6UnVdrurvg2dJgAGKSiS01
d+Y0HlP8C1H1rQg+L+CFzMGDOb+LKbhqpZdK+1m2oLkFDHRnJnYshlamlFYWfhKW3AWRN0UhAqUr
yITBjlyLnEC1af2rw8sfD6/qpfH3Mm0OSWWs20F6LMb368a/7T5XUpg3VySEbTrSXc7mrWgcxZOc
ZZ+heZJ8BsJaNmNjyAbToZ+Co+DpuuhNK11JZvxOM48JyWp0mMMOoJGt4WcVquldZ41Z5c4Rj4x0
O+6v5DFOKAjjPsxbqO4q7oNxDu+/3zDMTc0lQBwD+r5mAF7k48drQXcHmmDYZSY3liyAqLtXbUl9
Ccaf129xu5ayksRcY6KbaNSLsJHZp4OX0kv2Rv9fdSUEQBlo33uF7pjxU5utmQc60/frjMyFkr7t
A0CnIKn4ZwSt/pFi6oHOFhW3ZH/9nLwLpX9fuQI1k9WAdOiJtIAKi8TnwZgcwI5amalxJG2WVjBx
aZogzricDsZ0TNhNBur3ZggsMxEMrsLroOyKBPX19F5sOR+Qfp+LeLESxzxusTwXKZ0GccG4AF87
Qm2FcyCeBPPj1VVpknREoRK6xjGVL/nYcHL3rUE97Dj+ujODqXjFcxMVCj2EJk92P3421OekfutD
LxUk1BY/i2XpzPmfnAvPPowzIfnD8PHHcyVd1rdVhdR67kJ3GaR9rPbeda3bbreuZDDW1RWKUWcp
sjw9BGoCyKGt9GkKLB1IPfUteZKesJp3VwFkugdGJPY4h1fR4XMybYaC1a9gLC3OA9HoCV6WShi5
OVxlO2G+tCH29dNu2thKDGNjla50oCXBhRIgtoEHymkQJ8FQYC0qd0prUylXspg0KUPdCAx7eJEA
St+bXyVMB0SO5mjP5Z7Y1Rd+vs47HGNneiVWhhwh0PXLpwmV7syVUj/nJdO8L8XYGskGvW5EXKGR
KuCXrUdXqxZiTag5XP9WnPtj31o1KqUDqL3xIC9fNSFyKoVXdtuuqJw/0ck2Vi6X6H3YZrQRZz4L
pgUysuWd3P89Rtrtmhw4KVroDBG6EwqokibBMl+un3E7wqx+AZMCJbMG9E66QC0ib9u3vuAaR+GT
ZlEqgMznDvFRh3HhilfiGIeSjTKZgA9NxxqCx+KhtUsbi9pvgAg8RrvkgCH/6+fjKMuJn2V9wbJh
tsACpZ3iwYqC0Js10A2NnLI6TwrjPPQsrRKT1jskfdcJul1Fbz3Wif/bURjXgVrqpMgA6wb9eGml
RnaQosAzNc7sNO8ojNPAgFvdDhQxCLXnu7IefGXU7Tl/u36Wy9l6WlLQMYsI/KiN/Zm0S5YxDnoM
nOz058ER3sguPAxWtTOedR+Appgo4s18bJ/sLJLRdIwMZErU4IUszveJBqKz9j7MeY3T7WR/dTBG
wQ1TCAe88mkzszsmb6mbGFbwl/kVCKzfTbzFux+laDWClXPGYzdPZwD+FyxkwEE45bArRV8SLZDS
BIY1BCDVCDKnmYKnXuZNRdBLurDflRjGxde9IQ01Fne9+bRKWn+hEBrlcdw3fuzxEtJt57SSxrh6
oRXLJIlRElX9eLfUpy2r8o3iNpc1poJQYuOo5fbxNFkCXCFd7qK3vLrFOFcFomL+CyHT8DHMD6Bx
9SU9Tm7hjjtguV4XtxlggBzx/9IYiw7DDFCvtBmXiaqHyX6rSSOOiG21OItgzLlHBMsGOjSd1e9S
e3OCOS45tSf6zS914iyD0QlBiuaiA/OLh65HHgZWUJi3DToQ9fxjasubcP52/drob74mj9GKfCRq
MSBsIc3o/EmkfBJHFG+AzZTv6ibl3OC2qzp/JZZRSgq1fpoIjdEpIPz6R8C6fzbBbvmj+zm51dPy
A4qfWCNvJo+jHCZTmClCouWYHUBCOjef1EW5zwX5j3zGrw9nMh5RHyPSdSW0XS/ecwVzJcnnquCd
438Y8VkK4xGhEUrTUJQUCoZe1Q7tAk+5OzoUrSrAlhrHiOnnv6IeJr3YlQ2rqjIvI0FJV49HV88O
4nibGHe6jsUm003kH6r0dF0fNwXSnX7KLy3qF0lc0iTRQJvOtDyu3KD9iQWq7MDFENosDJrY01dA
W2tekKf1QRoPcxCduiofZhZ/p7qyXfY8S2PVvhsS0hOqf8GPbL842ff0AF4sG9umJ9Qx/ngx1YOL
77YSyCi8GEZzmgIw2wtRDzvE5hv6td7ylO8LUCzIVoNaK6+zselJViIZA0jzvCpBZoGUKuhdILuD
yeFhIqCVTr8Z0fG6lnAvlLGDaBhkIaId2vBnthfd+Qtd320dbMNRGFT+POG2WppAuCGapl8QuA3S
GNRmCdcvHgK/8DBO6ws+v+m9fYdnMaz3F8JMG+gdNm1F7HxGU6qGiTfSTpSKGwOvaM498s5F/76y
7xzcZqDihbnVUjffF3pu2KAOq20yAsY4ozjtREk0N5r0J0wYvCpmkll6XqIrHta1FY6JaodiGe5r
zP/aidBFVhSFh1Ko/XKquS+8ba3+dT3sNmdhgKxmllPJA4Onk+sVbGhUfhZCYHeLbNWh+TbUKtom
Mjhjjf6vbBh2JMKzT645XmqziokuF/CmUcYgF7x6fV+3YksnwhKkT6+ivTgpseIG0Auhqzmzp9eY
GzjCKf8GzNNWMFvLZjIdoe1Ho4ohu+uloyxFX4YOFN/XFYMng0l1Mr3U8nrBSxa5gQ9QtF2jc0x4
WwK6hBKR8HxhVzow6GmSqYHmkeVZAUVFN1V/dIazBCZ2xXD9S08jcjZ9DrrvSpE61y9pM5uRUS//
/zMwGW6ZNdjT0vCKpNE46ezmPX7sbjorfsFy5z58qwsrvueGri0rWEtlvn+QzUYVjmhEdB4dO8vQ
sw6OMWBaVC8HjlD+mXNK+u+xsWQtj9EFtRqkIaAhWbnX36Z9c189J053szzRWWBSW8WXCNBXPOgQ
nn4wrrDAJGtCWmjgpAfWkr4F8dfr5+IJYF1fCwpXNaUKiAJwI2ZwJpLy13+RgbbUR/datOOAfQVk
8yEBvlxGvEnIOHa0GQrPn+cCnLCsZskE9ShtVlNaxtzNKegaxSSSnUn9Hai16wohi0ykn4DyINdg
ufBAivMKnAQn7h21sAGLn7wqEWBzM4pkCmLGYid4/+1CqW2s4lUxKFUlUSRGA/hcVdpYKrAQr4vY
Conr+6R6sxIBUrDsb7BL7ID4aYS5F7QhwuhQ1rI39To6p4GF0/8nZyWLjCspGhCzBgbudG6/RBpo
hLPev36uzfro+mCM30imPBuKAN5qRg6Tu/FBs+dXgLd/CyuvuIljrICBNGqyM9WS0QV5iHg/gKc3
jCNBk7HFni4CF50tqjUrA4Hz8By7uV078KFemFig8FB33EGf6x5TFhlfEiDZH6MeyX6MARtPdFtb
BaUT0Bkad3HHBjxrvDmqrVLB+q4Z55KhxA0uIHxOXQK8LzDzutDLuey+nAAks0OSQVKDN40+p4Xd
gGZ460eOBCDY9+6QZZbsld64Q9elNp3rqsQ5HTsfmYtKUWBBHqebng3ykCjv3PRgs/a3usHTS3hl
hmMcNQO4qGj1aHbb1gIYS5o5WFB2W0f2dEA3P5sg8/Ern7tncD0yyCePuxKtmjEo+RI8sgdP86sX
ii+rP6n3GI3cZZh7C53SvX6f2z4cwP94WhhIJtmltqwdm74IJpRFduohvQFymDU/ULylxtJ2/I09
mXroi5AOUgPFxII03r+MJZYkyChJsuTlRTmAVGJykmBSD3rbP8gTSWxzaAHkW/p6GHyNOoxqTsJ8
A0IwzO032U0SgvssVPOf4Rz+rJsSg8dZ7UyjjgnuqfFJjQmMMO85HnL7klRVA9XKicqeedOqeZX1
S4HPAtZOrJFC2e91lEuLE+Q9KKk4Sk6dwsUdrcQxUY4oZY0BPih5gkqigyTQWVrVEksCWhNUWqa+
wu5Vh67ZdV3YDD8rsUyEC2slbmcNvqrPfwiRrwuBC/y/YyX6pfYzqzNbqLjqt1UMQQ/h180yIY/0
aiCnBfZjsa/a7CkmObmrZgtPeafgrnhR3bp2r0yka/KpqoMuljyBCIUjlrlX4ingYmfkYAB5CXAH
Eaemuhl3VAPzlsjALik2iRFGWZihWYEx9mPY6E5ghh4G7lQrE4Twz9T0lzTWJ2McY2riGimK/Djb
HbqAua278z1SJC9xQ0fl9Jg2S4IgZv3/07HOeOkyE7xcyDErETRcRgwocBFrByPgRBS8g6u5tUFr
1zthMvioCs1AdSZOHPOD0abbXP0QxmDMcMCMShVKgELf0wi/OLFuSVYE6NikfDD934E+2Py0eECa
pqRvoJwRpWjUiXbYhupxqEHQ+MPoRitJeEnhZsRbyWEyiAgsFL2sI9BO0SfNKBwJ621oyV83/c2R
L5mopgJJ4OdTGdNQs7qaiAHbp7h7a8YZfgjYTh0IBoYwritR6qyPaS5JE2PqJ2SDAN17ml8Bf5sD
jDb04338Utx1j52P1ysvLdpUkZVQxtGEg9w3Asb3PCVW8GLNTYBiA2eH40I3PfdKCnON4JkdApEW
Z7Ql+iKAlTIR/PRTHiiJpQriS6JqvHWDbfU4XyaTWoPmYBprYMp5YMeeLSW6KRswOhjDE0dBNn3n
6mRs3NYX3RRpDw+Qvr0d7/rbYA8qBzClgPsSFQDUJG/0xNc+/8YoLVWIC7+9ks2YgCGUdS8UUBhh
R3NoZVf6UuVSqe0+OwSBzYNT4x2WyaHLMCsDEEqCdSAEBF/eTZ86ERtAfYfNYxTlZgccnhlHdTgf
kh1TCbJWrBQNNSOE+GcAKB+60TjoI29nfHP1QD5fJtvmWPIxWuYMhjDavWtiiTU+6CAd3S8oK2do
j2qlO3Hh1XiHYxz0WKgBUDbxBbGv+FN/i2/6T+UnIKz51dc4dujSD4ZUdhyVpf/oFbU5LZyskulY
MUEP3iIq1CJFFA4soUisOMEmV1rYPejL0ugG5N5S67TD5FTd63X5mwFCw34sOEI3QCmzJdJJRRfX
wN3cW0ul2UEitdZYVzutIs/XhW1e8EoYc8EYbNXnAiiYSBlbRwGlUGTeLarmXJeyHSZWYhjXnYJo
WjAkAAxdEJNxG0nbJ8JAsAmScsQkxuEUeUayfMSJGnCULnNk6UPs5OK36yfalGLI4AI1gXCLMaKP
sQhgilOWkBSWjiFF8ikXvC7lBYXtWzMI/mdKFG2TERJ2c6JpfUJXDz4G19/A29lMqM+y2EZFB9D+
WcpxoH8va/stt5LFPIvCVNO6TIE2FN8BvepJL0bk9UDwpstbWuonDiXvkEG9ik3NASRT7u/0x7Yd
2upXMKovFtGgBhp+hbAzfFC573QX9DDA9qQ9EBqNOH5lW2V+fU2NsYGhNwzdaOkN68+l6A7J2xh4
17Vy+8Fpyjq60Rrt9TAysjAhsbEA5+pvfLQVv7piRyBb505Vnd4GF85yJZHJj3KQ2eqtRJG1OgFQ
2YsfdIs9z2bq1FqkWFEcA6q71wF8UxMnaUWLc+LNW13Jp39fOWtUk0ozo0SanTO6DRiD/fBAganK
F4BTOQ124sTPCo8nYPsFs5LKZE9Lp3aakKCtFx2LfXoTH9a1Dy7M/aZtrqQxLq0CjXAXggTXy3uY
iebWseqQ5SgP74n0OHW9RZJdrOS+8cS5XKou1z4uk0Al+SghO4TK/q1Okoy6UuAotwtGsUX5NygR
uQrMuLxayCp12VTgk0S+AtN/kD0iiCYAmmyCZ/ICHLEJzFQkKt72+uB35o8GO2VhNgCjubM06t0L
dMl4aHRbEX4tk9GeOha6PqZwe/TNOewFFYmp/x3A0PqOYorRtbJscHmzvptSJU2VCUinVY1Ftl+G
QP/n+dTMb3WpFPYUTY/I644Rd0ZryypV5GUY8gRJwgWM4ZLPgHwJIsmbFfHNMKOnJkEuk/ZRx7H/
refZShCLXGjIYGnIQ5QFy8ANu0+ywKNq3jT1tQQmWMnYm9LHFBKog+lAMgFKpGBHLUANACfEI67c
DPqY1gC2tkZ5gVmIbSmeg7I24dD+PUz/5uo0QfoC8lFK08yqBP5rlBRTomGWgqhWRbJPqh5hdqIN
lzuSk88AARoOZCFfdZLdJ0R/lcfwIDfpc5GTg5BOuwmmZpVz/dR3rTeCzeChLOrvgqiZllwlXpsO
md0Hkcz56ptuAhigKirBGLYFkfZHry8OGMrDYBk+Cq1354ANKn1537m64P7eBMNmtrCSyNbIykDs
0TjvNLAShnftVw1QOt2N7sb74ed4zNzQE3hd0i2vv5bIKJ6h5r2R6JXkiXTNdcUO8Ttb9NzzyR9v
NMcWfT+UnYRVBKCdH1EEc3JQimKL/UgxB9FB+IPpw/XxmFQFu91CAXlIv5QfJSBAos4rlM/XA9jW
e3wtg0lOlqifElQhgWtao7A5zXZhgsMTgJzKApZfiXOiTdNdi2NyESMc5S6D4/UUbd8c6Zan4eQ9
6GHmPX85cMvF6poGCjMZI/RY0Pr4wfDf4GKnETiN0eikKSVHzv1FGuzrV7jlYNdimBRgHDs9xX4w
LE1F7RtzvaMfAd7hXxs0eDQ0rI4SRVZQ1CdMSEw0Mx61fEz82h0c40CrCyG4JqI7xU29/ubfp1SM
POb2phl0z6joJT716vFN/Sn2CRiRutvMzzg3eBlBTrIMxTDR7qS1y49famoXNZWGNvH1e8Dr4mTN
7rvuU/TSir9hQ+30Qz7DCGPsOFBHIAuHc+KrX2Z7dvWbqLC+Y4WutShjF+9sF0rISGOMOBCGuazn
AdcYlccuCe2SJK4Wi96/VEJGDGPHRlbGTS7hUH0eWdUU2ZXK6yjxTsLY7oS9MoIyb+K3ynsyvUr9
0zS9XD/FpY9ljsEoOVJNTcLEYeIPAK916yeMoRxAtRQDQiN/EA7mKxBK/qvyMYoea4KGYI0v1LoS
wmTi6U/L4+Amu3mX2dkb54T0e1/TPsZbgMLFBDKWmfjCLrxrCKh/Fjrl6jW50x+7O/7UwmUmwNwp
kwkMhq5XVYkKcvfW1rb22t/mt+JfC/q/mRXdNH77rfzGOeRFYP4oksWz1E3gmoGqLfGT/bAff0RO
B84MDPFirIzX2Kf3deU+WdD7Sk6iaJgi3GecW3r5PY9vB+N5aW6x6mOpXcppO16+5pmjMd4jbCOz
MgW4KjrLToeGR+/vQX3eSODFs4sRxDgOkdR6W+py4mdhb8nzIZq+LEZsR8KznL3MzVGbfnC+Gh1c
u3aVjA/pxAEwNpKW+KRsa2shmgtQG8A+1IAsGbOvaT66wtw6lZQfmkrwOdKpmV2TzriXvprVqWyX
GGYY7jRfcyk7Hl23VJ3Rmx7xTV0sXP7gjSTyzENhXE7dqYFYgbbHz2IrfmotdCV+UH8DWtPkNFPP
6ytdzmzRL0skzIRI2LpR2cqoIohAZlThcHKwLju6p/d+vKDxI90ILsC63pcGgAmSqwGduLCWr3zG
cnqki6s+/wB2c0EtpEYL9D71I21wo6yr3tNM1q1sJF/A2Mkb79uMGytpTHAfDLUKSQ+fXpLQifSD
ZBKAor1y1GfTr66kMHY5Clj8yIcJLqe0ZjuNQZkXu+ZdsNNnu34B7pP3R55nJZExUCEeFnlWYvjV
bmitvk3uerW57RvpFXQSe0GvANnSprxm1nautBLLWGnQ9VqnmlHqKxkmEaRdeis+o11Ht4PxxjJ5
byx6b9d0hTFLIlRkGgIoa3as9qZXIuXMgDBAoX34aHI8VWFsMTSWbhgqeKBYfo+0+1IJrSDh1ZZ4
Qph4Pwc6hmsn5DHJXnruHMzGYG0SiC/fdRTTJ7eEqvA2a+k3ubxEAjpMELfqBluxaGqAF0QpfEyc
AQ4/+twMvIi7/ZnOEpi0og6iPuyiOvGV+95Nd7Wvu+lRAu7Y7ywrnDqm187DpBRNnZdm36uIFNbg
DLmdvGi3xV6wWhtzyqVNaYVH2UIjF4PYtjT9BgfBtgv7dV62GaOJYtyqCzKMrgxQh0zm13Qyj5OR
VHZVh4/Xncu2xpyFMR5sKWQ5DtGc82sjsUkiWWYVwVvur0vhHYnxYLI2miUx4cEqFOkHI7Eqs/IG
PMDIkHvXRW3n2YDN+Uch2U5LUulhDt72xE9fRaBLtU6K+bDYnj1wtDexTStEhc3LtHkHZDxXMwlJ
FE5V4kuAIi702BFi1TYAh9VGPIDFzWRidT7Ga82gSSwMBV6r6olVpf2xDb6Bc9fS+ueWt227mYGu
ZNFjr/orORZSxiIYYl+se5Df/dTqo6Y8AyfNEch7Fv57NPBT+nD+doz/UqeimHX6omxACF/91Z94
ILCtD8Tg4Qd/RoSn/IxnyTMg55EGdQcR+43VV9Hwm+orRx053otFkJN1iSSCDpdcwWEhq44c9QG0
Mz8xvO7/5xOx+HFCCqUw1TH2C0zYjONgCUuB0i6PboKjFzrjNZpIApZvrsR+gCUlWBvosr8u46Oq
PDRYmdcL679dos74D6MfxsmM8KGSrPlq6mNntUZ2F0Tzt6g1Kq+piJcJw70mkwddynxVyX8stTD/
15/BpEVTLhiGqeeJTxt/yvHvxh9FJKBDzzyX8j9yaQOQDsBy12SZMfREKxtwj8E1z6fueGtn993N
y1xbgRPum5sR493VY+z0pRNxKZovx+1OlngWzlh+QFqhNpoBQH9esZccaRejUf4eA4wmwMsh+jIH
thpamsv50Nup7lks4wC0yqhSPYPzjvZ0IFOy4gMF6M/3gt/YMbcM/T+CxVke4wHMmahAB0NgalAJ
lJzwJnaHz7pbvRpgKn4ufB7Cyna2dJbHZBeKNDeC0ODlu5TEyovELmVeU2zzcU1+iWALFJ3QiyTW
4UOTE6lnh1e86v1G7WXbeZ7lMD4g0FvSkgI2iXqWCiDD3qr2vS8V+87CLL0MkliURAb4ON6g+/az
dnVC1hsIghp0A1Jpcj++tgDBnXaUmFgr/2mfcl+1m9WDlUDG7udsCRQ5pFea5XbR1Za0vFbm6NYj
ALBbA9MNTtoA0xxz99ftgaMuJ+T2VfyVh5puhfaBt7S7GtS+ZVRwLI73FenfVxL6Vi7kfkR4kpfb
BnLAGblwOiO8QzCupKvFuc4TKArgyCwhfavU9+u3dKqhX+bsZ1VkvEbd0X76iPrKFLp0xTS8W5zK
m17SQ+wPxFLvi8jusWmPvP0QesY3Yc97S/LOyPiRQZPFXmiQ/w3l/Zi9Ji13HIyng4znMJS8L0MF
KbOZRjkQR3KfDiRK1XzUq+Gz3EQ/FD1xO6F2J9AHX79gjpKozFoo7V8EobTgoawlVmJgsAdgjW3H
gzn8H2+vX9+R7UiP6qJpGi1AYku9OJY3QWphh98zXrH6kPuD3bnqm/7YZVY7e3T5708r5mdTVxnf
MoxdUKkDZrNUgHxihcsFhLFLl1Mz1Mx5ZZb/UfA4H/jCsczFgiEqWnGt78CTgp2dXfRtsmcnan4D
uZkTGlSqxStjj4eoE5q0TCGO8j2jzgKwEn5ooAZ9xRzZtYC468J0XHq0vKr+rs2r28kA5W2MhoBZ
cwiLL6cJP+YpJ4jj1ZHSmXRRkUNW5wxOCSJy1DliSzxER8CIoFYg2MEuLUE3YQmNNXytHucjMCa5
uDOX3V/mdzAuaMAySTvo1ESOswtYbHTQi5sZuPOpx6uec2UxzkYjQhcH6LX5YFk44pBAdqSyNC+9
5y1A8Cyf8TqlFsR9lUix31d/zeG9tGCOhwcIy5HBTvGEZjbqmHONfV3q3kRB3DXmtA9GLg0oTUiu
qCXLOtoEmWiOQpz686Ha6zc0adCs8gWNWJt3bby8kjBuRJCJLOYlvLV2e9u/go/v1ngB4LNmkYPi
Isa6XCYt3i0yrqSYxXqoDLiSpd3rs2lLwXOpxs71QHBJcP1RzQnjQQaj05RaQCaEhQ5HQMKVWYpi
6x4MTbTJbfoSyLAySjoovKcOT/N5Z6R/Xxl70YNt3WyR+JUlSAYBnCpoo6NLXNyW7eftL7fMziNo
OTbiFgEvr/YnAMkVrzyBz82JZd5VLhKJzEpuFDt3Ktt0tIX3yuTkEmxFdSH1AkZMvBFAfvZKacTT
AwpYPnE7V/OqL39aNDgfl/EnQzuZeqMhQSu7p7IpLPThWv3xuuZwQg87zU70blTbEGVVYH8CkGg6
ARJ1Ps/wqJu9YuNs7XQo9UDDXFHs02VstPcCq+sWa4yU21aqRWy2p5zUiPOx2E1oMcHIxQz+QR/7
qlYi7yQunAl1FdeOxLiSXppFoRpRYFfuo4fqob2Vhb1qURotPPwna9Dd61+KdyLGkUjqGLa1EkBe
9W4IkWUI//U9pTFeZBS7ZiAxvEjbpIo1ijU+VaQ6IgmfJx0v/bq5jYoBQKe97A2Z4l8/4HbWBUw6
RZEw3UvYOfmUVCm4tZBmRhKSBtP6e7oulADq8DuzWpuqvxLHnDaThDIWplNKSXmTmt3sSYgBPOe4
/QpayWG8o1RLOWqN8I7Dm/jzPt21QJaKDppgyQ+VW+9RdLdJ5wDTPRAt+ZhYFBuAV7Ta9NCr38C8
9fpuCGUtgzlE/UEZX2vjPioFnoOkGnhhESshTK4lRFMYlWHzd4sGrBQGWOAXjElaEuZyNSAJ6xqn
VbiZ0WqmKGIkV5EUljM1mZWmFiYh9ueBPA5G9ZiUy6Gbir05S3+mnb9ksfWbBhtvxjQhdegPmk88
EG3tJZ+aew7UUx4I3nad73wydsYkTlMwP4O/Ds9KrwudYq97sYvacfNNtydwqWIHza5aK/d4nnrb
Ks7HZNxa2IsKSbDi+s9bBPzBPi1T8axi88sBc1qlaBUUHvdjyjAGpkAiBQqpiV9mMNRFmH1YZpC/
G7wi9abqryQxUXTJSzGpwQXga9X3eLqt9X3a8Pq7mynsSgaTjotFl5pBPNPXjuQlb8su9TurPIJ3
bbJ4ALybSdAvWbrIPPox9C2ERMArIyaq1fdPYTvZnepN07tpDNYsPl/3ypthZyWOKSfmgtaFmoms
Rw8MV6qfw7J3rku4/oF0FgaqwzYd6HwwTlULnzPtSxt81XhsvduhZXUKJngujYJ1qBmXJjaecaD4
NspTuFcbh3pf/lAB79KY0NJmUSmHAcrXrTzcDrKMTdUy5XyYbRexOhMTVzS5WIICK0iw1EG2JCdz
ktTuUJVP7sYcNbXUAYjbDa9SzvtaTCTRhkGQiwpHi9TJEs2fcvAJGIm8UMK7QMY95AjMwzjie4G5
A1tqlNbwQXrq4PQkcEROwLX+owi5uk3GTQBSSjASDQ63xsroUEa2Xj+JpWBf13Vl072uxDCeAoNf
URKocK+CGIwgVkntutUfFDm5iwAoYpDpJkkARWZUY2vhpbpYURPus3J5FANy/D/SvmQ5bpzp9okY
wRnAlmSRNWuwZMneMCwPnOeZT38P1f/tKkN0ob/ulRflUBJAIpHjOfPcfq2yrLZVjZ41rUusgdXH
zm9ezGmwtVA6y/qQWIpKH5oq2M5ZBIJhjbhz17uDYdzXqfmapuykKeNdrlV3WlKcmJ/aFU3OktK7
Wa/sR7V+YnMgGhoXHCg/qeFXGFlDkdB3q5Y9YIBlQsaZvNzeXIFqvudnrsLQIaj00G/wpmTAgaES
3ZZhu6fjIMhtrScRiIEmVrBMAjCFu3i1P6esrAofuE5/cWOH5r5xJ7dGnWN6KVpLK63x/t+s7SKT
u3aN2lVS0RiRNxuPKTlVgLvWBQZlffsuIrg7R4zAzLUUN7uYpMrWynhrsvhQx9EouN3runARxF01
xNCdko54UiY5PU+Nsje64Ovt7Vp/JC8iuGsGftCp1io8yHmZfqI1/RyOw2Eaq0NjjodIk58DmQmu
tmD7+BL/FNcMk8sE5RQ/9QBJslea2VIGEXnGR8jYJdVz0T6+xh/SvM9mU428NlMCKwJ4N5p3YEHY
dy2RPqUtEj3h8OrT8BzmSG2pKsrTpfRAWH43E+08YOI4SNVPg6LJ3u1NF10Mvh2A+DFpzSW7pj60
x/w+dQobJOCW/6kChG0MMEeRmyzac43zImlGkPWCJikAnSetPeaBpdS/bi9LoK5k+f3KrKC3IMMM
CcIaNdpX/ZMUiwaX1+srV0fKGZRoUIZSC+CiSgfwJ2LevjilO9XLd0umHE0+zKqcqbCap4X+RfZE
hVvRAjnbwuKgL4BKGXk6SrUZ2c0iBvDFcnwIDK/Wx1mWJlNpr8tIMvnsU0GPMXnVlBZIvV9C8vn2
Wf3B0fv74hPOtqRGNoZRiVuoe+ov5Hc982nBv0Pv6IO4FUS0Ls7KaGNJKxLDykjjvSY9+9mRBQ/6
/Jrowhbc5QxubCHPNCZ3DChcFFv4FyIWquuhZRZ26BL04Zazpf0CiSAmiYb6X5k1BuJgRjCfrHFX
TGaYME3CIvLKljnF0NuauleGJ8GxravgRQp3x/K51kOmFn8tr5ntsbeWKZUEWOzBDzJhfjTeiJHG
lm//uKkXqdy9K8tAk0mIF28ZrJBHYG5HdrSTDCjM4j6nNhUxgn8c7n233heR3F1roywa/AIqUzvZ
mXr+acHadQcv+SoPlvQ5Kyz5NX2ULRQ/mi07SjA3lnD+YD1cvXwEdx8lmkSBpLDIG/bmvvMKQMvp
qIEApcgT0a+/FxVv7TF3IZug7CVTyiHLnkAETffFPtsqrrqJ3RYT9rlTHvsd+FudxK43mZdl1gLH
2Dn5uXCnbXkGKxqgAxm68obDQqZc2v4mQ405uW9tFJqr7X/URO5Om31gKAkQoTATMjrD2QAYauYF
Owpm2co1D+LAY71thvx9GnwVX9bqISpnSGwdWP8Z5j92MFGElq7mR7Nrwdx+e4nrj+ZFHhfRk14P
Ijh18I0axaKZZHXq50KEa7BuGi9C+DQS5g+TklJkXZpHwogVZZ3FpMew/TzOr7fXs96Qd7WBnImK
i6z2x2FYjIfxvdfQlSdv5tBSthUKsQcdQSNm6XNL+Vaea0s82rK6nyBEwlQNQBWozO1no/dNHROI
71j5U6/STyyTbBAZfLm9zOWifLhIV2K4Ha0qrUnqyI88DEW5/XSeymcgSmwrtD0hzrGGoNvcFrj+
ll5J5PZVC0ZdmwmM8oRL52lO8KB+kX5mqqVtpi1xWsEC1+vnV/K4R6BsVQlAxOh5Wt649Ee28VFQ
wRTmD3E9SnRmy+9XPl0tg4cmMbCZGaIbvwO+ftY5bfRDsIOrz9rVijhrL2e5Toa+QmPHSd4H29z1
HT06L1f7HRBhsOrBjl4EQkVr46x7zPw+1JeepxZ8Wf0xe7e0YB4vNzOA/UYPeiMITtdNGAWUmM5U
FU2xnNEs0r4FMj1eNdxAZkXbFO3UraV/6pziHhk2TzTcsp77ugjkgy0y+tqYd4g0/s8dsuvSmdFi
tQV+8CYqUW1Q39JkYz7e3tv33t6Pl/DvhfLBFyV1NrdZtTzfyVkDF04KYuyn7HHBumUbCtw947zo
rLYx9qpTe+FX2c1RVBI94euKdfkOzhjESj/OY4FsVaRMrqrfB5Noi9e1iKFBjjJTMTROi3ym41Rz
E1qUyVaQJBYr7ksEIbc3dD2ahYT/L4ZzD0KTzRGZoTktNnTp7Ir27YuJOToJ1APR04K8o/yUdobg
Zq4b04tYTmFBqNzlYYeIi1XyZsQ8ijIfJ/q91z29Ky0M19mCdS4H8lFx/hbIP/Jd1MRqjsoKFBYj
rVbu9G/LVBsDSuO0/Vc52sum8v16UtJLEwkgLAHjm6LfDTk6rcrN7SUJFITvyEuVJDFH2iyzQvlu
LoG4Zcx3Sm4IxPzhFbrsHPcK9QORQEsNOQsoRJBZDYZPxj2gX+02ASuFSO+F8pard/U0dCAkAu0V
rhaa1X7oMCmRbTwsENbyQQzVsBrWXZ3UsslXwoKZAog8R1pvoprXgzQh6iko9OZ7yVQFtdJ1k3HZ
R+4t0rMiauYl8khKdF/EL4Xx/N8UgrMYA9iwg7labCOUQZZaS5F9uwJr9G0xwgPiTAYBJLWfJgiF
gTi8rcEU9Sk4sQQcDCDt2iR3gYhyeP2xAZecAUZ7xj6gkY0LYk1Up4sGgjJK3up26oSIV8oJxRYJ
YNhoq0o9lru3F7p6wa7EcgeWFyCHmlv46dXwnOiwSi0a4wxRZkEkhTs1litdJinoqRqmZ6V6kY1H
U3hk6wmuq6VwRwakHBnNp+HybPZOBmq8ZeY9dAgGSPzXJrak0i52gS1b8kt3UA/xyXj6b3vJ2XtN
RxMGxjsSb9CfakyqDs+tIXCCVq/yZY18haPsWeHHKh5MYyBOzjQLTKaYQjCsjgpb0Rab9+E1uZLF
hRzIOjXlgPFeBKlLX71i5blVbxuHef1ZtvKTiGRrPbN7JZDzN8DCbsYh6JsAjsfuFFffhHdLboZ4
MzxZFBrdf1cBvJLImf0UxQilVmBNtDv/Idom+7ax+xg5gvdk3lfkQV+IqMFQcBfed+HKGoOrtB2T
xUSqUnFQTMXT6tJF7du5rYzrgB5Xa1u+40oOK+NE1gg6XsldvTPeEB5gCFw/iju+123llSTOhrSY
79DaGLd72gNEDNAhGBzbTKh6L8VhUR55PYC7ksbZEhmEh8DygMUaXXOyluwr+D1PzVF7FvParz5n
V7I4kyJRFqQ5sq/A0Misym+cMTX/mwF+zztcHVMtwcWOVST+O1P/Vred183KuY1EYtZzgpelvFvP
KzlyEknT0CDu1T1/spq9eUKKFXRYyV79TLbEtxliCmSD7pvMNvZIgsWWus2FeSGRsrw3sl19R9wq
NaqlqKaEkZXuKDKD0mY++58IKLLFrfmCA3yfILiW1pUp5lfgZ6FkvSlp6gS5qFC76uVfbSxnQ1ik
NiwMCbrka0v5jjG4h+EnyywwEQI23J43y7IKZ9ou+Av/KkIDehpTqa4hBcDJrszUbDsVd2Fqjmlq
WIMiGj1af3AuEpYNvtrAauzADhAFeHCqTHPICIqxUMkOsl+9VTEgHm8brT+84RdxnNHqk6LX6dL+
3Gx8r7+jphWW1qIilaMAN0uzl4Hb7g7gm/Z4pz92siV0zdft8+UTOGvWGFPm5woSUqOr/kqjTe4A
9dMtjv3ncDs447cWqA+qiCtZJJQzal2ndJpZY4IkT4ALS01n7NGKrYlGt/9w+y6L4wxaUchJNpnw
H8bX8GlB5gEBizv+QvPdP8CyWL98F2GcPwRq8DoyWtwMRQKyH/mWtt9vq4tAAF+vIhh3V+kS74Iw
56zmIJQIhufbIgQHQzknaJpnhcwhQ4qZ3bP5EISPJBNBb4lkcH4PcFjR1dfBSDWb5Ew++d7gAYdj
qboNTk6dv2CBRb6PKto8znZoY9bNcbmMfQ5qeCRBEXpqWMT7LpLDV5OVxmQplc6cyED4E1DjMwFc
jmXMyWbyc4Z8cN6mn9S5SE/AOPgxkBjVF6CcO2jvvqtK1liVTBRL8Y3QauVOt5VJT51+KB5vH9Ci
RB+91L+VjHIGqq5AljeFLcqjRmNRkCya5q41dkOHvGfRWcOs2Ar+vS10vd36YnjpcqRXZjFNcyUH
UMtf+YLo0PZ2MFv+4OioJxob3Wo/979AF2H8xXZuHuJN0gv5DhajcGvpnKWSMzlhvY7GZDwCYDbG
DA6OpUmOJvuayiK3dX3652rJnIkyorrCwB0an5qNvk8jJ7RBG5xb3Zdl+GwBrm7upsN0BCKVI7LJ
IlXlrFak+F0TagC2MKQlifbFGB9un6dIAGep0hT+eJJCiWJTssP8hypqcBUZXh6azNRIWwUR3C//
NCOymbe9Vb4D7JYgXRap5x+SCX9fCsZZraIrplRe1tNs5sICPoZTI6x/Io+ofj4tVWfJoZmViNAH
PvIgLoXni44wzpJlba+xIYZBBubca/btL0KxekuflqZKjPXu27M4T78+BnollbNkip+PTVRjtcO+
xpjds/ZdfegA6NBgNhLzyqVig/OVOi34M8sHQM9lJQp0bCfqExJcR8ZZohGENaiawXGojMzuYjSu
atOm0B4j/TlvB+8/aSzjDFCphFlOSrytMdnFKsohbHZuS/hDAHlRIs68qOWYl3VNYVl1GaBJsrL1
m+w0DIoXkPRu8AfNoXSEdc8aT4+rf5XpYHjAgXBsfsCsT9owiNIBj2IY9BapngbznEsaoAUrgc+5
fvcvgjidVYsgiP0FuDTVst7KZjkClkO8ub2Z66/URQinokWLbrouyZfG39Absn4XJJ0zmKmVjZVT
1BTTY7uY/bwtVF3XyItUTiO1pvg/qONmA8hJu8ISreqhsqNnhuaH9HG31D+KyCK/qh+VG26aLaD6
AZfthF5wJwrcRVvwQWOnIZtTJDj7AP0XDS2+gNH6SI3eSVBeAlrjJgazhkVoXghO+A+afNkHTpPL
NPT7IUWCIirbh9rPIytR6w1J0HHhB6eoJz/GzNjERriTZuFs7h/M00U693CGSPTPfoaxROMTJOfQ
5ld5I71k+8Je9j/ZVa+KPX7Wv9ebYtfcZ3fwud5ua8IfHoTLN3AvqNr3APJO3h/v5Ny6mJY/AwbU
QaXYagdHdpbxImGXy6LUH/2Ti1DuVZ2qaGRBAWSOpcvFRD4bx7tgtSyNT+nXbivClRfcZH6WvFH9
qhok1GuRBd6kqLf7uqDj9w/P+N9L4sfImTErZdzCWOjehIzoMi/rRLhL/WfTnQ6iY/tDOHwRx9mm
uSwpuNfgNQBus4e9sPS9vhSBz7ELPwVg2IcRMYJ8HHIreGW79FVEg72e3Lh8AGe3EllNZWkZ6dOV
0qkyYjX1NogKi8kH0EVYYylyXQRWgp8xR2IILF4G3nIyKjapqd0on2syW0HzoLKfGuKiXNQXuNz+
G2pqcIZp6kaD6AtETZweSbZrvqjzkYo6HEW6yZkgJU0bpgzLRoZoezdyqyCisxKtg7MzGD3SpJgg
GWQA9kbqD3KAQnfzGrD/mf793cu7KAVnTNquZSwIYE6Z9E0KvozCgv1qeEXAYmXqhCmGzJN8AIc6
CXsTWCUVSg8zQByjxPJLq4/c6DkGRBc9Es9At2b1EkDz72bDpoUzCzyQ1Zavq6/giy360Pe5oaNl
GVCLx/kIVOP4vvkV9/ZCAWLugPQjbxtUlKKnBc9P1EG39nhfS+d8eK3qGc1MWLMwlje+eSqSbZDW
bmMSLxSRDi8qzl+Ba1mcnSkxFBlpFJbawMQC/C4LvEBWJ4suwar5vJbDmZM07/M6WgB28tTOdzBl
e8QlRexUzsIkmaCjTQA/JdpEzgMCFW4clBjM9CbwEGISqrb7RAP0d6464wggPSZMB689etdL5KyJ
WY16jF7+pbK/NNkT+f2FAOw2+CzQ1xlYorBDdHacZSmAwhgb77CZCrnLh2o/RuQI/kpX4EKsmZfr
hXHmRUJrYkYTxHbGne/pG+MlvFs6sNTSmveqiiwVsveP+leh/7Tqu1wL5syNVJO6CBiKdBLq0gOF
rxxPtkRLByxEcfCmA4lEUu4TIDwQqluNJFll9wRcP1tV5s3tTVh7na4/hfNooqRS/AT8hV6HMvlo
vLF+ssf5OLODVoWWqoS2VglxUZfLd+Ny8pWbsK8rvWv1pRWh3VUPwSZBI7V/F27lbXcQVRQEF4Yv
z1Q0S2amLMIwJKiDhgXx8jjuBvZCiSjpvVrKu9pOvjpjgr12SmaolO7FP8yfi1OjY6IZU9r9s/Tj
Px3de33sKmNXSlqKXlNUFmRAQzXegoxouupWNNm+mgK5XhNncRo9ymJTRyY/PFaptaBYNs+ZLX9p
XzBXvyTavebAEOY4/215nNmJwgkMxAqK9WVf7UxV20Y56HpyGlpz0t2lE9lnep5ZsikLKN0F5kfl
zE/fo2YZY6rVy9veDYppH5T5pp617e31rbrC1/vKmZ82z7RS8SdMpL1iENKq7PZlfhwGy9iMnVtv
xvc6G0iz1cfwGXyU+kmE8rcax11/AWeH8nbs5r4EACy0dQYtscSsBUiNgRcRsyQ2+Oc6PGPSifyq
rfbZR5YtckTXU6henAUaCx9vFkNEUJXzxiDACM8j1Su68pWm42PqA9YtYF+ystuRqnybBrYZ9Hqb
xfS5aNXcIjmg5wegRN0+ndUI+2pveNyKPmMUdVAYRt0bjwt7CFADsBnqthE86EJJnFtUan4C0nnk
heJd9li6IL7yqp1/+AfoGAK7q3FOUZOFkZIvZC/LkNwCzpejE0sBGvU/gZ4XvK78BJQRSJkWLHQE
WRO8VG1xUGe0w84G4BA01b59Wu9ASDdeFB5ZNGNdoILLD20v4OO1Bh2qG3Wg95swYw9a1R16wpyx
LDdkrHZJU7/q5ec4TXfANNs1vg9KiOSsjtEGE55OGfTLf1GsyjADqxo1pynB/TEXhxSuiKyM+2ZO
jwMFMxokJAUYHaQSabYG/JN5fvZ91UGbMchiU80uzfZHnrESVkqzgp5tkmmbo0Emq3sL6FEbAg7G
WmYbzdAyO1GCbRqpmNlqssJORmBSovXK8lVtsOZK2er+1FvmHLsAsETVKn0cTNVWB+ZOERPppEhT
OONba9KMYCaCpqjVa1yCR5tMgAHRvoGwauczJMMlPdx2RbbR0LJoK3l/IkUiMMSL+bl1qJwhDlQE
5LjdiQfUo9EqZ/qqJMGIWhhBzTxQn8YyPJWFLlq7vCrWpLIM4kpN48noRj0pI3PJ08a75qxsl5bF
CZjD+kEUD/3BD7xI4uwvUxQp0CJzuY+9U53NX8QtPOVx3HdOs6vuQfd7EDExLo/1xz29iOSsrZ6m
+hj7yEaEGUblWrzlYidoXXn+lsEXsetuQmUtwLIGe6HpAgb1Qb1f6iW6G+810Rjw6hQFkS/iOPup
ZGpUhWg58urAGd1gG6b2OxmRag8u6iOlLWPq5ra9WXcRLiI5Q6rTKc/bAvmCQt6OKuSFxzJ5uy3j
Dw/jRQgXWhpyVoIABS+QvDd/6aeFUhyEext1STmaFv0+OWPyb4dErveT8/dUA9ROQQaH2YB2NK7i
DDBxJx9ZwcmNla3yaym3iWH7/vAOXtbL2ZxW9vFAyO/9XMHW2NJd9D4+KG9jQYPT6h0AgJJmEo0p
6K7DHblynHudja0ZwKGliWlJ1Zsqf799dKvqcSWAM1zMp343dRVoC+bhex4ZDmv7wxQHn/6bGM6B
lIw6DiYF6bERJM9R+KSiwaHBs3FbyofdAqKBAfQqamCqF0afM1J50jQgnO4qtx1KzMtp6r3Bpu1t
GR98BUXTQYAryzq6xUEWzF1hMhZVBPis0pWbFiAuj2N7H6U6psteb8v5cDCLHDB66dpSf1P53peo
DZpEVUjp+mG71WrimSl9lCvy87aYDyEnxOgEiHyGTLFt/AuSNGmNpkAsxyieunTXUXVTS0dNltFi
Ikovr23dtSzueOpyoqESgX9m1n+0WYECZrAFriiyzCK01BVFAKkpJiFUShi4qLlDypNKI+kQYpw3
eIj6U6z+i8O5/vucUe2mGGQUOf5+anyuGnj2Y4bZ10TgKn7M2OFwTMAmMLJg0IC6/PfbH5hDitkp
HE5XEFTSCyeG3z3cGcP3cNwWdWlNw3GeTC+daiQNf93WDBBd8A8wxBND1jH2amLOl++zMRs/z6S+
rFxJpUdgYeqWpk7lJkqRjAU28Xjnp6WEpJBkHKmunkIl90rmVzttoD+aiZZ4sKliVyEoh1BCQMMD
8eXJjabQ2EqjiobJtm43GMZGKAfdhtFJ7NzoXxvSH9vRPzSqvFPl3qaRFrqyMXxJSjic6fhZ68sH
Mvmvqtodx6yu9sFYoV+qj8++Gva2GqrfqnT6EdXaQxI393KZu5NpPGtS/jZkVWJRdf6aGXrualMa
uzULbSOdd92ogOVNiszG8v3iZFIfJXZlfItY01szOrT2FKShmtwd0PpWeX2c+qCDTI17I6rQYTQg
E5aFdX8MdbYLVeogrZt5lOalE+rBDkO2kxVrrLrr54Bu62ws9wQ1nZ2BPL4KzLK+mPpjMtflzjQx
Sa2XtSPJzVGNpem+ZDkgsQzwq4xRWbtlJHXuXNfKaSSyM6etfGqVQreAfqN/G+vMsGicwYlBdsCW
i+rOyFhwpkr0KZzSXdNmnsEWFPmIxZZe+yH+D9zikCEPPOfQs4Y9hulwHGayLYrxPqPzUz43hzaU
XDaM3zMwE1vmUD8ELH/O0+xVTuXQHqTMoWa9i1pjssNMB9kOaQPLGGrqVTWRLL9B8FvH2aYIjfsg
aNxR8vdBTBqnCrv7WkMp2qgr2UrleCulRWhJg45sG8VovhadCK3eGkIQj4UvOCd3Us3Xuu4CN/N9
V2tbw1sqLXKbu4CyyL+YoQk8FXNEEKNOiGi610TSET32pokvRbZQC+ExYBZIBEW4dmVNRYeXj0eC
yB8QTkMF8465KlVuvFvGR4M9g2u3TL4sfogI0WzFzP0mbPn9yjuItSwqdKzHnUpmhw0StImo8+w9
hfSbF65oJiILalL0gjCVn33H4xGl6kSwIBzjJs7mX3Lqs40OILV7pjUgmTTI2Ui02FbbkD4o05ja
rE6G3dyNpyJQoPoN0Q76mNwjlXrWAsAzKVJZNRZQB+NjYkr9E9gHAnQtGcOpiuDBYUBDOVS+ntpR
bLzctmorb5BpKph3pURDyMS/d6Sb1Rrk9rVbpHs1KzZtDQRTaH3FqHtb0sfDAWSpjM5wBvJpWecx
xFCFmPPGbAc3DXqPTIVXy4JX6GM4gfKcIRO6MJHrlPJ5C7j2WZDnPWIHgIW6y2yt9rZkcdGm8w9B
S5eH83dtgERVwZwcpfBKZc4fJb2W1h2eVrd2ZLt96jy6S47DsT+JkZ9W9+9K1HKSV8pdx7MPnjog
IagBqDZpuU0UTbCBK8qw1Djhx5vwC01et8cuYHWfppVbZdJP1FRfyNSeGma6coIo/n9VB01nukpN
eFq6AiyL35cz+XOrk1ivXBUzk3GJCLMUQQ+u6INmMAN1W6QVTPjBnIyyaGcwvcyVW5PgS1sZJ6nO
75MeVORZpN9Tf/ya9CrIYJCXJOpbPUx7UqCpgQyCpuoV3xXfwZAUIAaj8C5/X6s8KIwEs1K5evwz
K5+q8NhET7e3c+XofhPBeWDK3EssjyBCZckvvSKwGn12HgNthG0X0Qivrsc0CdWITGDbueiFBcTo
wlZFXBH2npFND6lWu0ngC2zT4v/+frlwfFdilt+vND6paED8SkMzGKCUw0fNxwylmQHpv8dsyVvc
/ri9hcqK7/+bPM699GkVqn0LeTWmXptHTF6HCNoDusmWzrRd0QPnPHKGN98XzmCvHh8DvCJBQIDk
FSdaqwO1ixF3umnT3CVDUVjhPBPLqPHwh1VrCC7f6gFexPFgEpmR63UaNZXbqE9dEdnm8NKavcBd
X1mTKZuMmiogMtC5yWmJngNTOSoDdAlE8jEh0bFoMQJbTalVyIp7++xWFvSbLE5VyBJHDRFk6dV8
GtN5O+HW+0JGBNGSuGPyg9Dv6hgOhmI+KiPcKf/nKKPpo9QFo+tr61HgN+FFAYP1h2iXGoCmxAwe
Qo16H+X7QassU+jLrCk8/CX4MLjImvqB109qNbntCixH2lafizOS5xhgVLaSrTymv6glecHr9ELu
hb14K4HUb3KXbb662GYPShIQAEH90Iu3wPgmJ1TOMFi+oHEV29uqsfYK/CaN08NOl9VSDSFNfUjO
0RYe9wkD2PE3EPdulqq1Ksh9rynJ9a5yujgz2GJj2dWAfQLsmAW4diRGtqn/KFjYx2383fngFka1
JNSpCedj2g+bfpc7LLbLbecC8uY0vGlfBOKW1/J3c/y7OG5decTM0q/hgAAUALR6GwVjA0oBMvV+
YQM5gdt8FIj8eAt+l8hdN8lQjQ4EJPDnzGKrRmRnSsqnxpx2t1f2cfpo8RsvrhXfW6XNZpkPy8p0
rzjHEegDF3Sb4mv7qfumPEUziP0yj9jh5ywDrn9qOvlsyU/pvjuIIpiPT9DvX8J5Cl0QNsmwwF0l
tLdq9pCDVwNg7hs/Y1bGfOf2wleuxu/iFg27uohZSGuiadCg/DjCW86dCjjhBMTSxW7YAfZBcDM+
Vk24jeYcskTKAAItvWts76CV7qDJ1vBz6Vo1rclJ0YmdW+nz/5zyX6QiX0Pg2CJnzKeNAJvUjWZX
DK5BnuXqEDdnKfok2MmPl/43GbwKlVGlBRXaHNxmslS7vK++ViN6miUb/QCfyfTOzFqfTCLsuFrT
GIIELDogDaoovG9ZkGackfJDBJI/aPpXufkZqJ8aP7L1QjSEsbZGgjwiRuXIkktcruuVtrRq7A8s
MwaEvoqVzo9Zh4K/STZTSrzb27l28YmhEAQjKlERnf4uSVX9zi8qCr2Mfbs2d2q1RQgi8E9EQjjl
1/3Al9tFyKz8BHeOBYgJsLMJXp/VPQNvtWIoCHs/8HUohk4AEiOhv6d+82vNo5hAJOhXRkL59pat
ZFoQ+l4k8V0PGC0Pi7piAwArekeyULwbrSX4ZR7guCphj8+q0byWx59RGPV6mviL0Zwxf6fvu3O0
yU7ldtH6fq/fDy61VMt8SdF9tNSdmoO8pZvbq15eAP5Nuv4I7gzLUJtrpcFHLGBzC8nm0kj1D1Al
Vm/Z1eZyhgs5bQmN4JAT78yFjhHjhv2hAXzqMrKMSpQHyjun9ISj2B8ra7Bd1wtcsgJXd67UZB++
NfQn3mnuwkKeYmZBd9v/nZ5kEYTigGmirvYR8qceZFllbYA5cxo8GMAG9EuGLsLQo43gFTDfazXc
qZmKTHW0fmmUopT3+6L8gM1KXiqtm4yRm5jzOZHpgdYVssbTtvGpmxvyF5JUiLuQJj0hSHdURd4W
sf7DZ/4hTdRzGtB8G/h0tCaSADjCn6k1gdixC6RPscKo1eWtg6UibyrJb2YL/JYx3yt5dTDG9qz4
SmvJrQ8ixi568Mt45xcRtZGZ2yHt/BArkxPpTelImNSx8Xg4SZRpVgJ8DMAFxZuIkn3g56aNevk2
86PeU0n8qwETuBMNxUFqhxAzReZTb4wV5rcKzzAjW2s+MwXIWuhjAVWWfJ7aJN7PpHXSluxAZzht
WPG9jCtnYEC5SYNHE60pepWBS7KzjVE/MLXaGE2wx6hdbhtmtx2k/KVUpMexqmbAmqJvRgFADUpj
aSBt1fEp9WE2NeAo9Q3wSIlefRtAa9iTw5QMgEnvX7IclFO6ackQXqEz2RorUC+k2UkuVKvQseII
UNJMOidBeJqa2ZVjaUd7I7aCZTRJ68yHoMrfxqzc6OpDQ/ITLVOrUn7RrkBP84z8pd4dTO1pQKHf
iuZB22l1Ykvl61TlX3r5icUIsqnZ0pd8KCq70Cff6cxmq5lV/lQYKRpWmvqrUhQ7pQQyB62kTZz3
d3LYacegoaceqXAtbl2g223DEuUIKRrOGulAcK9Up24EfkHcKOdoHm3aaLPbN1X4KCsqGoGSMbD6
fDjERYMEbKVagTa0J40lm34ez8OkngFOgOoFSOztgIYbYzTpz7aW5/sajPbnIMjbXVzqX7MCc9V9
P80bJIbToxK0Mgp50i/VqLXRHlNf3QdkLN2mGh6ipk5d1fDpORj6owKSFClIXE0tJhR1Cis2m+PY
VPuZJvicCYwtharYBihoEyA0Sww92x0g4cr2GOhTtC9L1FLkiEY7vyo8qukgR9IZUsYxsPDlz6YK
hPhZXjLTL3UyfsUQeubMg++0CkWho1G+F1pus1jK0QNR3rU6nNsOuXpr1Mlj0IVPRjgltlHC29fg
jIL+4TSF2bmQmsBu6lZ3UA07j8hQWG2oqGhz6lqg78XqJiUs2pSDdjSSysu6PrAA0mEZobyRw8rT
NG0npyqapJpvQEporb6KD+UQol9riqXtmGGry8nLzKTfgui3sZSQbkcfSPdgDDGUsPMaqXgjWbhT
h+6c+nNlYdIf5GLagebGjzaf9snUEgtVcS+BQbNmKfRyLdopeRhukfskFkPU0k85quJ9bkcZDR/K
1p8OIPzN9rqi4aNzafBaY0wdGclAOx1kR4nlTxnLduZYHHU/NkBNiBYOopHnVCmYpQbdfCrDbNyH
xljbqYzrUUdjY5VDohzDcoSzGzQgKND7wJ7Y/6PtupbjxrXtF7GKAUyvTJ3Ukhxl+4XlcWAOYCa/
/i7I4xGF5jRkzT3nYapOqcq7AW4sbOywFipJgKhGrSxf7eXCSVu0/1vWO70se9fMjE8taE6cOs8g
bimHIL7Bm9IFNeXnxUpS15pKA+XPCNKuVvNWq8aHxo7ORBm+zbr0SQsl3ZNHrTpOtEQGXA2PUjr4
WR0fG13/siRS4UZQgnPbwXgnFegdt6q2cMqGHpJqBLnnAqmSrmD/UfLe6ZKp3JFmGZxJy0w3q8vU
GexMBZ51Ixr09Pe9jDJhTx+6zv46h9GHXIcIe16Af3hBeSuzJp8Semhl+6TMFlg1CwT5bR+Hnq1i
GjpV8reLDEJsVCqntkW0InWYTOwq4zC3KbJfkeZOTejqlg1pdwwVOdAhv10U5SC309d8IpIT692u
izVXorg5KsVZlOGYLpqvQLCvpuZnw6JeKU2fu6WAZNqESqBmfERfxI1saWelKXaSJn8quzDo7ejn
EoLMvv2rH42fA9zZU9Q2cjI6f4rHxJOt8RhXkPsspeZ+kE1/yOc96kDnMdHgdu8oRASJjeavJT0l
FgkMgjh8tqgTGeFfYxOd0nE6WJp8DLXMkeM7Gleu0WSOVAx7m9YAo/hGJo1rFlnjx3GFkW1rOBhK
f2tG7WcJVW9wZ/th9tXSU5dWhh+Dg2BpRg+77UomCPKbU4v7ZYxrx5rq0xxnB5sADaGRUyaRp9qN
n4TaLu3VCN2JSw5NmpDepTZumLwAHfuAV274uZbNb2aJe8Qwj9RE6yeVlntwTx26gbhyC26h3JD8
sWptyLItQR5K3kjTfTjiBWeE2Q+TqDdZfUegpuI0yxK78dzdDjT62oAL2F6wR6a0V6rlFOIhnWhg
aYAaZlXfz4V6brrKaQrTM2nqRRLdd2p7kNH/P06YzW3lIE9yFFZvy2jw4gH/sol2o0lrDou0aAcF
7FhKkb1pqyqII0AyhCTk7C9NRTsbuamn4U6p5J01ZLrTNMk+DsHr3E1uGP1VJfezXWZ+30Zvi6o5
Uy27LbIJBz79gC8UDNTYGVHtwYODGBfggtxAVe6a9ByaUJ6dlz1FKjWTnAiN9tqUv9XG5mjTcB/S
8Daxp73VBXEru6r0fTAzz8hyrytAGlnUqTtVPYoRGEONQRQw6H5str6llOda7z9FMjgD5jMOpUvi
ZPYGCf2nSRmfK+k7kb/r6Rt0EgRNRsA7SXf4sVMFgSXkMAbTdizlTkdqsmjpu2XWzjL63lwMPfsA
ZpcYt+N4nBZyrBPrQz1HTmuXrrF8qNTRsRuMcnaF27bfLXR1U/NWy+RzUeLU28o+shNHlvovinlK
cYNqEOHSlP5DTicvsb/EAHwj/DAmqpvEi6PXOYA2PjRl8SChGzeRB8xxJN4QT7eR0bxHw77T5gra
9OeBYPc6y4912t+PcfopG+kDgr1zNNqmp2Xz91Sd8bwdEXM1iBsi7Vha036KI5+q0EGxZO2DXZLQ
7dLqY9eBRcxGi6+9WOOuDRtcy4UUjPWnmsCBixmaon2VOVWvvxtSyxu67K5SzC8ZCD2dSgo99FDU
AOYuGI3aSzXwxSD2HA9FF0/eoJO7OkqNQ2yC55+kxFdV0/BzRDtjOgWthnEHqn9BTslyMFViBpGp
LR7M3Q0KuBHlSFF2y1hUQZ4ZJLCaXvW0LtFu08nWHQ2dFK6eKfdkMHVvTLvF63rtY4Kf7ytyEznT
SBuPag3mi5RGcibVfCjtCsKMZoITVQmSRBsvWAvpTF1HP5Ss6hr36k+siCRRaCCtSKLPIAzcoZci
ccI0BmJJH68/5zSRMfb31XMnnSq1iSu7D8x3s49yT4Cob68abnTs9hFycpJPvOIMD3erHaNjVIPc
H/chCjPlcd5bb+s3GLbekRMTuHsjTP9vZAywFQBMGQT+eCpxW2F28zLgHsOLT/lU17slAvT9vL4D
l62jCtI4KxvcDvRalUDRBTZaXwmgi3OMMYgEXSEsN8F4NWjdPowP9EFglb24uBeZpdoyyg0myg0X
ldJlrgcz1MsBpS/zW/6euNo+QvrAR+u9rw7uC17U7OHKW9R1BT19aDywLlrSKjucaprWICI6sNHE
oYZ0EtIVCUgAGK3atIuPNBT0h4tsctmCrIrjRqawWdEsmOWgzkpBumfLQ9ar4l62nabX5TRUQ4Bg
XZGh4REhM0IyUa5n65iszXBZgbjvDUUJYabOEfV4bfz3ACv5nscuqoVQLGgPv3p9RROel3NycNC1
be4QaHgpN5aOTaS4wm7sE0v31DmIWEFy++fd2pwx7jRY2axVIBAaghjafb3kRiTEbSFoKt6og+kQ
9FRNdPRolmJZXJ0h16Q5GrS2D0aMyS4edfXWLdCQ4DQPrF+7um+A8TgEJdhSRJ9yy2OQC1FYdwBM
E852VJqIgNOlD9D/55OP2ReQ2MTBL2aKOnI6PEbA+S38ihsJLSwW6VV0hKKf9iLDigfXUMZ6j+MH
wRc3OZoPxRmNtbetx+hmyQOVnXmfg9rwOtJsee7aLncEOzKUtOthN2lCaPr1b4cQVSu1QaJBmlNR
UnRzc5/uLl4tucvTrkt7Cx82ahPH7u3PQ9OkOCHK++vL2sq+Prsl2WTK6uIqZtVestDsUYszjuMO
e8m4VA6NCz1KoQjc5fTf4yXxdCfzudcljZPGgDX52B2yI6aQTtaOuOaDZDqZa57VYHzPuLwgCHku
j4mHqPi7YMEXozbcT+A+5FwtFslM/ARWM6uOwz67kXYEJK0ij9kqGj3bWg5T8wQtchbFR9TvJo+4
I8EQO47lXQiBotiH4iuaMkRizVs3xTro4QB2NjpdR3UMNz3SI33vT4gFr2/gloU1jLIDunKYqgur
peoAo7OGhzLyFBFZBGftX6CaWOh/UmTD4HGtTHWoWw50CPojhgZvlpNyy6ThlHMipP/bOmm6/o8p
nlIulxk1Zd0OwVRIN2RGfIaUjawPP67v2iUt9+OF8GSH8/wR6ddaJ1gS5nv3DdJIXyTERctx9pq3
7TuoY8nCCttWlRQ33pNNztWtukiaKoHN+OZxkkdGV1DoaecFxWBM/4tJ5IQWOZdXaa/P+dAMOFxa
UAZo97Z1L4kZ5f+viNdWLBepKoFPbh619Uo5t0fxdMnmEE7JRGamGz3QEp/F4GykuX9PMQyJy8kX
1Wc3wXNtljnX6iyMhmK0rQKzLOadviMFu7e/gjIhwAOp/3MCR86FuJhCjhslUSK4ahbe9ygBhNbb
6066fbSf/IU/2ouezH0Gf8kSDFvW95by9boB0cG2uVaMqq3nVGmwYROaE0h7043wRKSA1GpEsv9t
DxVUOR+dZPwUS6X/H41zEQskbKNBjmEcjMvhjtWk5u/snUCDF5wEtpLLZ8LvvURZ9LlrYMwe7Zo9
9hKZUHQMYKwt28XB4LKzlzdu4dkHzZkCzRn3whiJYck12xzW0DqZUPzAKWT8z4UfBwoImbDQEk/O
KRS8HATIdiEKD7bsJZtKuCXZRfvuDtz1CQSWQIhnH792Z0vM1SLaWg5kQiTU0XaI2LqD4HgzqC7R
0KqHScXSQtIc8VjeilyH/ZPXdpTDlx7UADNaOtkzs7thzz5tuI0D29V3mh8Ot68ga3121jGA8Nx9
bDrQWVVhEHGwQ8EmP9FAcBxEa+LgZKz1Kh5bmMBofH5Alqdxlb3lWYObHTBG/pIZVsH9gK7R58uS
7DANMRrz+0Yyh9WNJHf//UYyZQ5x2mE0UKDAKqPb4UYL6mCCVCmITJGsfdlI6XUQRaL2+RKzMsKU
JouPmAjSUriFn+dvGNnMgufJrPmNO+6FAjTbF6CBew7z46iY8S0uxqLMhZSxMCZoUOvZ28U5RRn4
V/+vF+Ijx0hH7cTx0/YduLLMuVGkJGhWnx+Pf3dAuj4OMvB4KO58qL+8YGKX/XMXJ3FljvOgLEGe
VDZhrvXxNXtH0Q927dXWWdIPyt70O1/xNRRzMVGPG1/UtrH5cVfWOW8y5LbJKNvmOVJcQ/kxpSJ2
r8e+p2sL5PxnkeCyKFX8ujjY+HWOh9H0sco/zvn9nDnRkXiMbFKbMKPljvK3DGRVKuPEEj1gBIvl
G3PilqDpLcMvSSUU9hc8X4r07joIMRi7sliNu6mKBSIWbYqbyoZAej7/nLvRV8p5d93Ko/dfM8MF
wuFSopyZYCVkV97b35hesXJLkp2k7lG8e5Qsjn9grO7EGLgNH8KIxll+a36GvpHgp2zflk8exI/6
oINkyk1QPAdG0r1dtBiFsdTp6QdLSv04HB0yImX0nkoGxJfAwdFWn/s6/DqGVBDriXaeu9EGk46h
rcKTFf2vGhOoGYJ0A5SH13d+K0Nl6avlcvdYBg6TloB6JJh3PQ7s+Ha5Y08Rw41TILH6fnEhcQPx
YLHu5NY7Hz3oGHrT5cfRt+c4TNB/a0APAIg4yu8LxHh9cc4t9a4PtfMgmSc9sY56v6CmKrhY2QG9
cLaVYW5nl16q9FCD4coqULVCswf0RJbKV80vc/w1H5NTg2aF6/u8iYorm9w2g/t5yRq0LATzIB/K
Sj92zV8yNLSILZr93r7C0dkog8jAwPOcwyez7JYUJddfD9nSU07ZTj5IZxCpOQlTNRcyt22u7ckg
36Gaah06fQvs54ycEfo33w3vUV7Y2W7nlyyahuw01KWH0b2+pdsX28ouh01NVMiTVWOheNxVDoaT
AbzpV5BUus1ZnNjcBFvbxrgpZpPQXMkFtUms1/o0ABfARoVmMOuU0UZw5Lc38skE55h6aqllGcKE
FDdnEu6n+c6GKsUol4IhkH/ZuidLnDvq0MKQOx2fDPVclgdAu+H75EPt2yzRRh3t8KpP9WSPrXz9
DtdLTAGF+FTJ7IS7GoSKhTveT8fJh/p4IAoCtoOt1bfiYhC9QjIni3DaGoR47IWlnWrVT3YRukbf
67vuNj6q041wlZvvnpVZLviQMMOTzzXMdh79OHyiBVjGwRIVFJGrQfQcE8oQ8a3vFJ/lk4S5jq1H
JbRfFajBgGTiV2/kao+HRipRQZzYHTocZljKIPz6q5BJjbMoj7l1Pa2tqdwXRWNFabewFtEwR4X/
Jiryd8Wg+gLP2bol1na4YzdOYWvRccY7C4/XMkhBvKTt4n0RiBa0mfpYW+JOX9HmdrWQBadvXx7G
2+ho3bw0p7mJ0Wtb3PlT5tKy1Bqrim9Qm3Hn4S4FjY5LPCZxnKSfX8DztvWaXJvkjmBdN2OSdvhg
bAaR4FmXgEsF0xHl7S8Fu1lUgNoCzLVB7hBmpmRqY4v9XGrFscPIrSWhz29d5Wsb3IlDX56idioW
xZK2Idpm9UOsoeN0DmT0Z8yghcSLA/0L/pR9l9E0bs4HM3onvhyEH5S7dJXCGEu5wQ+ZgnCXfiqO
w0n3s93g2rsqKKgvDFPZ+eKDmNXK+bS4PIVVXnTwIOM8oSlf208nCQQI6BcHSaAwphB8S15pBW2g
OIYVlsd0YofYmUHNei/fV9/Cm85nDF71+F70uhEdSF5mZUm6ScptLPGiyCDM3F6SYCOds95ODmag
rEK12sCFyDSlq5+jb7hStZduy31xUL0sMA/SfeMm31VoqgivK9G35JAHgsy0StBDhkAm2hsVmv9D
L8S4HT2wPh7hG1nkrLyqSm6MujoPsNe1viQhH4ELOaAeaBGr7vFKFmfiRQ7EoY+1GCSnEDoJon5y
KYhoQJl4/aYQWeDgxmzVihg5vMUOieqROgodGXSPoshJAKN8grwrM7OQ0DIYYIYBA8fhRxPswQET
R2gW4EzmxUchygludpsDl7EulUmiQNKOeuSYndCtxBojzB1SOOJ32VYU+nQULhLjxpL3yvArrIb4
g4eKVNMcwgFclJiBkb3cx/MfDPwYf/hZIKgXIttWFLW2z4X1Rt4phixhh3P070C+AxMGGMEAkGOP
NXfJnCO4uvTMo5ZTQlFcjAXXPekiX14pSdzYBD+A1arYBNI4nuXhM9QKMUjc7DCfAW0lVL6v++9m
DmS9bg6C1DI37IHCLFMes96Mfu92mpvHXnOoIKJi++VpOU5wuRzJu84hdyXoZxmh/PjXf/Q4U+YQ
CdwtYPaacZhY3cwO0gC85MzH0316LKP99ZX/Cx4xRg2MUjIWruexZFxD3o5OsJYfon2S7Be0jZyR
CLipj2Prgu4UYu69wOj2R/7HJq+iMg5N2i4hzpRWjs48P9BCqEK5HSI/meAdGVKNcSZhWTpUTZgr
F2/kCODOHAngFGKGrT4ro/PfdlPnIvO40pvQzLAyJhDOSiGjDn3wBPrglYfuenHTyOZrEhNXv78f
z4aSVoUmVaX8e6Gxm98xYgummJfdic6JaFc51yxBVAVWMBibi51WpGDt+1ChZfL6Jm5j0NOKuPi8
JpKhjo2C0GPSfcsy0bFIBkctw1t0/hxNdXgjU1twgbEL6jKie7LJXZGUTks5YhwjkNr5pjRNDOp8
UopvxBrdLvtxfX2iI8cTrbSYZNM6GcaYbxI4ydJAfjZx2ftjynalK6L0Fp03tuOr1+k4ySZ0MfDZ
bHsnYzap0kQ0UJsNrms35GBEtSdQvLGQmOF2sjd1yFGwzAZ0NxY3uc/3Fdr8cJtAn8IVbOf2DQ0m
TAUNbypYh56vbjK0qKYatpOVWEkNZvAaI+ceCYogn4/CgFFkjtvMELzWRc1chagg/CsBJv3gZOGb
ufnUMZW6yW1QDajz1FOLUrTW7Qjoaa3cNg+J3OQVQ2uUJRm1roTGyV2G2Qc8P0gggYAtEJ35zYSO
of5jkxeHUIw5bgpQEQW0/Gh8mNn3PeUBApJ7En3ECJ4zH17QSSxYKT8Br7ezJCePKHBkSPq8GIoh
hNfmcJ7WyWG3Rqwwbxt2SpCD0G6S43xfgNJueG1dcL2nbPWrE6mOWt5aCmyRXQK1q2OKnJz8jglY
ViAo9JrBFxySbQh4WhyH3KQIlyTNHg1qQZSCkLlAvfWWkUAvfmTjZZXj/wsKWP9yOT1Z5aA86dN+
rhDRoqNRDxb6fJnlThFpIAp9lcPxvppSEk9YJnsr97pnfbB2itfnt9N+ue29xY/t+3k/pJ5ge0Xe
ymHQki56kfewy5rJFm9qIFwj+dEN+6JFcfeCUymyyMGQ3EZZid7j3xZTBKP/WGzNnbhp+19SAk8f
k8OeKIrsQjOAAypureOvFvGWPraIv2B92y+hf6zx9VXkH2rDKGGtP5IjGtZYaYy9B1AaCw/TG/Yc
ednGMp+8DAWeDHORI7VidIfGMAx+MpaQkJzEdBSnQgxuvMvRlrsLT+KXn8gqBz4pWSrVYo47ohld
Mo8SZvIUKov8VAADfIG1KnobDGS4P6bG70EJgzbxkVUEMrfApHJ2RKn8BYsTWWV/X6GdlY05kVMV
33I5D3izS7GIFHA7fnv6aDzQxJISlQW2z4gh34dpNqWdnDa9GWJ0WlX62+vHXbQeDmVGEGdXtGMo
05yrUXfHVBSxiZBT4wBF6lVtsBhysstovEXnrbvcvvg6EoAJTykugYVNnTv4PAZbOm/2C59YPqtA
95gbUMF889pMx9MX49AEXJSZlbCMf+OFO0wfy1/U43ibHKHtIAfEAc2tB3IRsheWGthJunK+Cdd7
2GihMnbs8cmu3md30gCGlRdcvSKDHKD0ejqHrQRvYfGpYvgUwf5IfBCVQV4wBXPs4bp3ioCacFhS
LGRoBx0rvMjdChvEhba4QGYJFbos7C1zYUucGxJE3oSDkVamudZiqjxo0fjOfAVkRQjQjJfkoQQn
4kKSgE4Yk8bIeVD5S1AWgRlgYvHQ+VURgLgBfiJM84tWx4FKzR7yZHjdTopWx6HLNE9Th8mlX1+N
7aSj3N7cKO5494KUnmhhXKRiSCmZrBCf7cJFhO4oAGY+mWVEegtlRJiKMNRsmZFjk/vrh0tggU9d
mUPe6HGJnZskaDTRh0aRg+sWHls2rgAULwAsl7LcQV6I4QXLIOV3ye6xDnL3X5+yfLYqUUKjpMzJ
//zLiICCz1O1mjW1I/s0r7Al+kgcUIBYnSo6SPUfbXW9r+6sY7sLU8/yQMAAlo7jC8JjAczzGr8R
mNxQL4dR6USOEKlaTguIZV1zp3pSfHxBb6ngEOscYDRhqigdy/y9eoBFcJL5xFUFIpGwi171DQUB
nc6BRmkpbbdUQMMsezeGe4O8kSc5KJbbpmwFuT+ha3KhSI5YJJVn9uX+vPlgcws10C+ZTIzE5NUm
6gHcamOCI/f/lWRY2eIcZBraZVZDhN2YpAgKv4CawxsIRwT1sXZzV4sF0Li9jyt73K1iWqaSWBLW
hlLZ7xnivx+ILzhvop3kPCQzqigPo1ftJNuoC0ReLYxzkL4mmZFkGhK2uuJRGSrJyv2YSp5Me08A
/pso8mSKby2ghS6nLRokQXTidzfDXXRMpiNFawrEp3tP3Dyx+e5c2WO7vHqaVUYVl2PBdlH6YkVB
WwY1+fwf18TFo6WCx4w5Yk2soEX8BHwPI3gESSDvIRD2X61xEelk6SGjXx6C8Iexk8Fni8em5TFz
5g9xbX07mb/aQO6ugW6VYnc6+2CPY4TP85QvGtoQuQj31lXj2DLrGJ9M3hk7S/I10EiUJ1SYigBF
LVf0YBI4v82hSFv1kHWYsJ/LDH2L1CXthzQOIBl8uO4mm5f2aiM59BjtJs1ttpGmfdTbxmnHT9cN
iFydA4zKapOEUBiwtW9xRR2ayb5JiXPdiggF+YaBOMwapbFg5uI2eeWL6J89s/g5urJYKqOtyf8E
ccG6+xwrkiZO0tbEPfmKu2szuFmtjMOMPpJHmUh/HyuQN6irhKo9viChyr7+v2M8SIWeLy4qrCQB
Uw7IN0zbBQdSmw1uaN8UYPIz3i1hIwg6rjujxRf5pTCl4C+GucgM0GHplpNv960r8MXNBs7VLnJQ
EZczRkdsWGG+mJyWk3WjHcPTC4LR67exJXMoUckLqAQTeOJFeC/2+usAaPFzcklsm6CthG+w+wQV
MG1vg9LGnlkznC95hmjqaPtFttpGDjkwMjlSK8fiZuU4FCAdXd7VfezQ6K5Aa44UqrdmnLm1qDdj
MwZemeXCjqqbLMnEqGyAzhUvq9sZheLurFTlp7KPa/RbDpXAYa5jPQpQzw9BnYPxojSws1EK8h4Q
QqHU6YyMAx4Ugtd9U3AAHmF0FXjIWpTXSwnXnIaTRX/o3cc0frhuYjuJ+rSBj39f2YgJ9Fl6DTbo
fGDd4NoNcm/uoB6043wQ1yxES+IgpCqaZqoJzPXNh7zBqo659fH6kkQmuGijL4lJrJJ54vx50s40
/4D+RcGXEYQ01mORbbVtuBdHxSrhBfPgsdnX1h0oKvmtN5Q7sA664hzR9bvfeuwuWFmUVEi3zswZ
csxBVaBYl6jAs4WL4sKLRcljxm/675Xz//xEAQfR8+M0DpUZmzk28hUXpgAUH5tsV1uox9hDKFn/
AkXrK2NbaD+zprnct1MxBgvwnm8KmDXZiq0W5l7DF7U5F2g8HWS+GSAJB+g/V/h4KYibMSmnOGV5
ZjVzSHwjjf6ieqfAJx/ZelYbalhZC3JeRDtjd1MkP2mc/8dzpnJ4AZodraTsBfvaBI5oSRx60EaO
R2LBYCm9GZZzA8rW6/AkMsDFG6MNlciaeUWTfAWPp1NHrcCCCNMflfxWnyWqczUObZwpXFJ7cx8d
KUhUWBXa2GeYsJtNy7u+JkFAb6kccuRdPhKbvf4v0xriO0RojcOMMsqJ1aewxjoYGkiG7KwS5PDS
roDy0Svbm1cni4sxImsx84Ul5y9eK8LkvAiC+ZI++HkXGzqCrKYyPwqRD90DKK5vioOGOtjDC1p6
BP7IT1A3BB1plPmjdDJ2JXFLj4FG4oJ7vXQgKgrKJFH7riBo0xhOr/xTGsHIm/e4yjT5x2IX4OON
nAq0zwU4hrPMF/imaIEchMTzUsQpA6km6P24gLg7sD51B3fwdVDbxZgD3Qnri+wfvfJU0tiPWi1x
7tJ5UGK4aPmNhQf5twxV28EtVA82wU/2KsqWFfzzZKXlkJvyWOEz/vnjQrSh3DtmgEyKUTIfjdof
agIl2vk/AthFZX9AV7LJYp1HAAsPOdovOidKb1jDYoqZBu+6jwgetnxtf44hcjHP+Fq6CpES+01e
d65tnfIQYRYJMFF/3ZwgQtU4QGmqUQKFO5anDKdhvK/Sm2nZXTchAhK+hC9N9VLMLJPz2otThMqE
S31IRopBkAYW/xwmBR7IV+/jhSh6zBYXUXDso6XTyEQR/uY3IhAGgboRGFF4Bjk1ywtNUxBOGYkK
BnGQncnGIY8zgStsruTJDJ/Lrnojr6xahysksU+GT2ooveowrUxw30XLZ6vTQ5gIl1Z2ploCxYpt
fml1+xBambwfW330ltR4m9izEiTU+mAOGJ/JZuGeihbL4X4PANX1Fnuqm38V1sdiFOirbMfAq6Vy
UF+HUjJTZoDhBolc/WE6AXZ1UJmCJs9RIZRwEFWINy+zlU226BXSF7MsmUUBm5lc+eYkTY5Z1YZL
lhhSCVBAIeUiYjQQ+CY/H5cmVT9CzmYICrRWm22DrjTIUMQiGGY4fnGHrVbG4XzSTApU3JkZNXqb
z+a+MefSy4e69hc9/n4dsETbyP6+2kZFM40G8tM4b/0Y1NLgWaTwZnLf160nR5J33drjs5Jfmykb
qHLo0DEB/S1nDgPO2Tjiq80oEIBd7b0keYxysNaQKpPcb+0MwkjkyuYXdItvHYO1be4YpOky1AO7
bZA7Va1zOg6iI78Vfawt8OdgwbzSYzJOqwcIrCS+2byh6k9z/tm1QLM4PU7Nz2o5yOSjNVA3weDB
9f3d8tD1D+AORRvWsSmhVQe6OceZ9KD4/FGKNJs3nzlrI+xHPHOZylbJACMmeVsfegj4QaxlxtAZ
PWAgRjwHuxUlrO1x50Ev7KWbSwApjt6+qT6WIXi0qaPKIIWX36hqJ9hEkZ9wR6Jf0qTPM9jTa+iH
taBK0ERHfHOueL0m7ikVozKSdi27HKLODcfmtkvBqW8xgdywVBzdIpFjWs2OqSy7Vd4uO5uOkFAw
Jgz9ZIs7lso3SPR1vm2mD1IeQtUKiTHHKDCBeN2lhJ+bi5o6ZZHyNMLn/p2o/8XpCiWrnSRO3rBD
eAUg+ItZo1Lc1ay4wgAiOiVHTMUdR3RUvyh6FxxYfn5daUg4tWxto4nmUgxUgszKY2TYOgnUoDm+
oLl0Kzu1+vL89Dr0nMwhHvDl5WOyb0ckLwc3RqbIr3fZgymaytlkJVub4yApnhTLJsxc44HQhd7F
TEtGvS+ywmtmiPTFO9Svyr8ZVyWruOmi9/JouaV1IvtRSG27ebYUFckpdJhgJoo7W8YQz4Uc2Ug7
mt+rDLwWKtkJ/HXbhKEZBrFk2+bbWOSwNcBqieuT1n8n5IoJCTnJne9YZ76ZvIA1fjMIx3r+Mcph
VIUenZTOzOj/E0f92hi3iUVPpAISfqhP1KAc0hKHgJPLFvJMbnrqak0cRslm0k5Ggm918bQV5182
MX5liwOZupLBj9ObiB+Heb/kOdaj79PRfKuad+GQuosufbUlegjLGSJ73R789l7ULahlNAc0cTpy
mblQsnFxqQuqoWwzLwDp6ZfxgGT0ZlWhtIzNTr8steHE5q5VqFM0kGIy/eu+uxX5rT4sD0c0JWgk
VmDLUnZ5htEHS77rY8lbZF2gQLAZKKxWxcVCC4QHQ7xG8G2N1o3b5DaSY7dXZNHLQOBDNgc/2D19
Gdl3vUxQvrKosd4/Bg2ryMRYRjA7yK+1tnl5rPaQi4NoGM9zSnHmsxnTKrKP0bXsCDhvwMMqe0nu
ilcockYOZsI+bqDVDJO6fUfz+phrh04tgkX9SKpP131R5CEcyDRF0TddxDykCwZ58ew68VMqos0Q
+QeHMYWZK43N9vB/4h8cysxNNYDyGNYuil7iQObayhQZ/3vui1HRUPQcvg49RbbY31d+X0/lYnep
tYHU4nVt9W38PmNsXRxygN5LV+0U6/odDv7dtyG2dO18MUscdkxKFqOrF5Ze3b4m2kcOP+QsnhtQ
C73GP65FKWxxHHhUS9KWtY7jlcWHIgJZbKx61w/w1ZiEmeDAYrDVrmnBHXJ5f4u/lWjnOLRIs0Km
4cDQ4o+FH4Tr4jAj0qeoMh6RibclXNc1EGRbyAGGLDck0xoAhjIFtvzdVI60FuDsZsZ4daD4xhY6
j8UUy/+4efvnYg+bH0vVVM0iKsSQ+ZI1ibJOTXoJoAsaRMUDGQJ16lOH8QOIVAk5EDaDmpU1DjBk
jRJJJY/gRI5KfFK/TAGuE5DNFy5k+SYQyRbx/QvKlZtPyZVhDj9UiCL8emukdNViU/QvbLHZzm2t
7HHoMYC5f4p1LPTxLgs/KtB6RGePjMcHRLurN99YPwDo2V+w1E2oXJnm0ETvQ7lKB/gQOSfGyToW
e2hWHvQSuwsW+gLq3SKeHHbILsLilUUOXMqKYAxYBj85rcMbpL3uNAoO5ElxITJzpyfdfhDR826f
+5VJDmNGtFp0WQSTFxgjPPfbSY+VLQ5jNEUeqa7AVvuzz53uQHchdOJ6cCRCAULco7iJMytzHM5I
YWVYRYsT2TD9cOPLory3jN1r7oMnI3yNO5wSI8vYffCqWEtw+vj6Nk1LrYp7WHvl6ROAGl/c7jNz
0EMKexfeIX6tbsZAq53kkGUgszrJEk76lH4oa3ShtaPTpJWnLzvLapxRei/b+W0hql+KTgBf3Zbz
soyyCl75P/mCHKiYco7GohzWfkd6f5L4E5yAR53OVQgLbes6T0wYs8kSLLYcqFLtN4keCA6ByC05
EGloKStygZMGgd4AEzO7Jj8naElQfHlPKm8UiZluX+8rX+GQpCiNCu2xWFgPspjFexzC+EW/AXqe
F42vCy4DvsyttXHVYP4I3nnX+jUFyXDQY66belUO4btAOYuzmmzXrtwGfNW7bstSKRuYlKvoIZ2K
41jJ77JpTh1KIr8iyqti26dd5YveWQvq0U6FwVedBIFz8nXvZlaLNGJYNrsDWLFaV5EdSIc6vQrh
0BqKe7aX32j3111184WwWiIHMkk/UsgeAWTCpHX6KLAWUaFj+6sZhkkIdHZlvtZe66g8N+zWGeXE
b0M7aK1adap82IPVNXMWmoraIy7WxDK/KkRYTUzcMbvPH6qlZIxRmqRIOmth0PQQrbEE6brHe+WZ
Kz6asCCmYhqKrvAPq6gBRZpahNFu7CArImXfBwOUnOlY3VNdPUUTRJWisHXmuIO0tP5XWLQHTa71
PbQaD2Hdef2cTj5ppDd5qxiu2bWfo7b+ioH0HRQswcGWvZHy+Ici9Z8JBTcyLoLbKbIKp06bU4b+
I5eVdtx57gQZu4uPxa2LC7gMA2UKoifxTouhwIyT1aQ/NJo5VvejXgSbeAlanDEOJfUMEtYaKePd
CIdnIlhGvGeySXOgeqUWzHtJhMsXoMVZ5GCyo1CyjcCQsiuhYk6gcyyVToTU9txkHuS0J005ytrZ
guCkctMWimMaVIApLMa65jhcDKYVY9pPth3trPhNbUNSfFCPxnjqOnsHiWSvIafc+vmHR/z5ovmn
X512Q7GUMNksNADTiaukP65b2P6SGujfoXqsaxfyBLn9f6RdyXLcuLL9IkaQIMBhy7GqVBpt2bI3
DLttc55nfv07lO9rUSjeQrfvwhtXhJIAMhOJHM7JJNrPtPaj8+IxL/PY0/Bd/pIeqdf4aSDGiri4
YNc1bQRyJt6Vbc/SBGtam0TN7sPa1Tg+rJWXtAcsbVMKNGfV+4tj28jjopQgn0pTyZTQ7zDxOhih
PQKvODR/tJFA0GWXC7ey9UvehShEaaYQKrrO9uTgBmewfItaozMfo1NvFX8Ja68XQS0nkrNDYC2M
gdLj9DpP8VQn8Wbdbb0VuLzys/91JzkTbCMFbDttGvk5qX6BYezHFEiLxaIUzdJRINpN0dI4c4tm
OR+0An56xZ2fjooVHJe7+rjcFr55uG4EF9f36y6il0wB77dM+CxO3ulLTuqg9s2+cuvQ9PVB/ayM
H69Lea1dXmri32J4a1aqXlFqRQp9POOOJblXrNBVgOw2ubPqrAMPgRVQvP5NxzDt67LXo7kmet3s
jWoOWV3Jk4bNDMPUUQa0T7LFMkGt10v3mqTZrHq6LnDXWapva129wEYgmyqZTpVa+s0AtWRkncSy
2VIemmhxx67w0Sdol3rzJz56I5aLiQxzwn2bYouNJLitIEbrEzcf/Vg/V/VPk8x+3Aoo3P+LB31b
KufQylgnQxdC5tqnlPXIrAA7FPD2izvl6OsPHVNUFNl3oW8SOZemV8tSmTEkareGvxyXA3Oju5Uk
e2VYFoH7iFSH82o6jYMm6qE6S3eYssIBQSLKy1ZTvMQZtTQmCC0Etsg3AMgRJU1GWehnKuC0lNCS
xidWCJzLeiTXzIHzZHJBtMygRu2nnf4pl+mzUou2bVcEZTpK/qqsmTwI06gnQ1eiYODLRgv02M5q
hPX3XTXYiOBOJp9atMKGiPhW7oiuApqqAUJA0JysV3deHkTd2KIlcZdN2UyJVqPo4pd6+nEqhqOs
jf51t7EvwgT3vCZTpvLje11eLzoBJ5q/yKmV6CkAEIo/slemob2EMUJkHqMoLSdZjQap9vvGIqfw
0KJBrbhBf4+bflTc1IsEgfl6DBfKtpHHucJqZOPcd3jTzKj81hneTeDW7gB7C2ov6/r27XrdjSjO
/ak4oS5VzRquaF3XCry/duaLYBV2Twmo3bLOCM6JcObT9XlR9xNWpILddwmA2a0JXNyuBI2YVKXo
0LmAmunCYMppo4c+qEyPUo7xE2GiRySCsx4DDNphGhrrbax6xqf4sFJo1zmu4cU1wBcY2In5dP14
iEgmZ0HRSIZGTRcki78Ozm/No8fIC2+pi7agz8B/NMG8VPqAtDzLoJE3jw3xplKYoBR9B3eAsjSG
QzfPIQ7QsGLjaGDY5/pSd5V+c4Bc9DaXbT4AA7T25cYblqf1iT2FH2rp5bqYyzz8Grq9yeG7b8Ar
rQAriISIuQPf6Gar93P/N3YtTXs0m4ogpQVbx7fgJJJq6N0EzYw0gOsN8Y0U6oK927XizZrI+9iJ
VDibFi8V/zd11XBQfcknB1GD/O5NuxHDOQuZhiqgfyEmze/a/CktHoNIAKK86tGF69uIWDdzEwWm
EVWUpMTpGPRlyZoHlt7S7rCknWPUT9GsHK5rg+hsuLhoGJMmiRWoNaPA36zvY3AlXJcg1DfOayRV
MMoyZvNf33hZ8opg3jpdDsj2xA29KhEIFB0S5zFagBq0PQmRaBk1Px9QPMhT/Uahojb//a3TVN1E
CgA3I6cMetrl5aLLCGKn5Nigw7ibmeDi1S+qIq+2+iaD04aiBQ/ClCi1XwHmAr7f1aoUlOlgbU4W
W6/dKCYHE5AApHpY5h8Zi0/oiLe05DgTFV4qtoHTb6kjmsrZpzAPrJz0dmRWXpcyayY/tLDzw/Q5
IpEv0acu+FEOrdXO1DerR1acDeW7zEJvbmQ0o5+yqXSo4dVtaVe5aRWY4pRORsOAnHzTjO2xRXBl
y13paVL9RdErdBAG0XHpiMWayWWB6YT4+BhJqCj6VJRu2X+TyO0EuGW5PZPGL+ojaL2cKgEd9TLY
zdzZUvgzLyP7ukKu539pYSaADihFSyc/6Y1XVhBpM/SRZqmHZ0Fs6V1zT/LpRx0YH3NzEsjb9+tv
8jg9oUMUVGmEq1+J/EjJrEihNmziZUHZSaD6r+PQ19bG6UuqxEWQ99AXSbGqc/VQOLUNVpvP9Njd
TEBitqVPrZMfJVC1zx8i13RmP7kNfyV2dhJVs3fNQ1fXzDRIEvHyeu/IyFwMYNhEvrPFOKw2vmQA
NLt+kK/V1YvVvongb7KlDiUJDrNGSnVyyKfCy5/RslrZDC3nn5oPtR042rm9HTAFk1nsFNqYuEwB
BAVi48BmFmlQZKCN3YjoUvc8EKgpdBPs5mgF55MjYOFNVIL0uJ/Uqj3GBxWUlNP85frqd3MjGyl8
bqROgkKujBJpyGNzHAorcSizUZHys8+xPToaUsr6j8aZF0cViV5Vlt94RVU03FO6pin8S601VaVD
h/waCM6uRO1Vyda0DBqJB8DlZnYucISXZVo4QgqGQdkAKyxVNU6bKiVMtJItkb/210zH1g6O8319
NG7Gg3IUbOxeGm0j69Upb67gJBniOA/L+D+yFGu6+S2r8IXr2rOSrSwuyzRTJrVSHpX+ZJKXKDQC
q1IzzOma84PUIcWVl7lVhOEpGcKbISHHVsk/d4rhxMxwUr0QBB+7OrX9HC6O6glLMLQ/xLCo0R1+
hIGjWr0LbjJL1gCrV81A1pPXQ55vhLic69/mlWorm/OTWRuE05xh21f2CKUGD1fk6M/gG3GKzCn8
TkiSITpnzlkWeqsWgzmtFZn/T5eCBdhfbseDKF36X/TXkAH9BaTlixKagRHKQI1wA+STojpmH6P0
kj/Pi3nWtflGNowXA7TYY6K7INo8d+MgyBLsRmGUvX0AF4VJjVmMlTFHeOcC8P1Q+oOlLkCaMCxc
BQcqCy69fb1+E8cFYcUUpVqWTbE/z1/lorfM8F9Pjr56hDcJ3IOsbsG7FadQF9ImR31M7qMkdwo9
c697A9FCOMdjVotCC1LFvqbJVtL/JKnIme6r4d8L4f04y/OMEfWdGq5Ze+PmH7gbkSze3chdrg4z
wr31Bb8cw1PYoZ9NsZOb+UYrnD/YurVgrFGNrkHy+wgg6Ae5GqYROY98xZE0rRJ0ftdF7NvVRgZn
w3NZszIkuBd+L2g5vC5odJpTdBIuaO9tRjfCuMcSEJCqeKz62G+10amVwsq0+0F+XvrUrenZIM/X
F7cXOG7FcSabYZY+0dGY6ycThrAxjS2Rx2r4UVOBnF0V3yyLt9VBK5uBQQHjZLIYXppx//P6Si6J
elZjhRIwQvHYN/jeEjNUopoBK8XP+z5xitTs0ZSUfI6NIbU6FZRh62gSiW7SSnpBwTgC56b6RZ2o
bSaq29Xq3cwmQS/IbhFi+03cXWeoRJ+yHur5O6RYr3n1FgO3q+E5fxZUbHaAM4aRtmHbNf+xvNyN
PNofVsZw4zDetLp3fb9XRby4SlGYM7DTBHCBnNNSY7Wc8z4pfanAsFPsxPpPkr9cl/GK+XVFCO+3
dCATSkbYxL5e9CciRd/bbNA/l61BnVEpH5N6+gQajJuxHJwg9RvUk9gSH1XaL3akl3bcUaeRRidT
+sldJt3v87S0Cjq717/zv7iIvzfj9fdNOAeEal3qJ3jwqq+/y3r6fVIAdVi3piuNwUs/G8wqafaN
KbE3dJi2LtJMFL3uPTnp23m8Xs6bTxhzRgZM/sUozMJzFH+RE7Vl1UeVw40+a5Zh5eF3Yq2FL1F6
e1fLAWQKnECFyebFM0yalr6KTER09VJYzTE91BBqoqL/zbACK2PI94mKHnvaxxhaglS8zVRd5/0J
9EIiioaiRxZ6adf+VVD1LMNHCw52NRleAZmmKMzEW4NcvELKpOmVTC8q+P7wELJ1zNhpKvevCR15
nU+qkyJwGZeTv3BjW4mcR9aURmbRnFR+/Cu96470Tn6kp9xN0AESeLMXniSb6XZ5HPzFRePjIf4u
WPLu1m6WzG1t2oVDEDFMGK/1KzRmpKd1sjr4ANoeK3Gj0/KMR98fXONMA0SuojF4FB5fYjKlUirL
COhIEYqYmJf/kM7ZN8HCVo90eZZvQjhnHAGAsgpknOXqjKmdOQOIacGtiCke0NJ2FvmYHg1ruGt8
WT1gtiegficIxPb39u0TOA8taYVSMw17S7XyudLLF3WqayvTE8Fa96KI7X5yIYuck7HsIq3wQyWX
7VrSE4vQMHe0yOwcOTa/Jm11Zgxlyet7vHfNM10BFwGoCHXCs6VIdaTXC0kr5EUzazAMpySK4N7Z
9bXMUAA1xKgJmlpuD2lPYnk2y8qXC+1rVamnArOVrraw9LGJEcUwYtwbPYhBSThJ9hLENy2RBYWw
3XM0GIFjIKp8MYoDwhaDDYOExNNQH6p4+Esf64MiKQJ12d3OjRhOY1mXzjWd49gvwuJO64dPoyZq
TheJ4HZTU4JA79Qk9kNDqSyAOTZWreVP19Vi/4bYLORCH6shWtJ0vZwCpIHfJ3Mq5MpESY9dAzAM
DeC1pmZe9MiSLm5ClPljX6XpuUkLd0luF2SV++6Drt9V8a/rC9zfxb/FXWQJjSnVa2Bg+EqVOEMg
eyo6Ea+L2Fe5NxHcs2qRpnKZ5RBpk4TaTP5cjrVtUNFdvrsQEykw9BzKOroY3r+n6noJmwjlGt/o
Y9vMfgobfXeXYYLVwqQUuYJX2vRNmJL2cwHMLCxjodpJKkwrJJq79EIYr1VvL5z9Rg53jZa0m8wx
Nwp/UWbL6Kv7KCBWkKNDpvpBetlKpfhUpT+phikCGV2yKrvNglLQNbPu1rWP4HYzTepUX/QI/ZvF
FyY96+YXuVEsGWXdLvzxB+qxWe9qEJt9XUol6zsJFpYo6XGQqltpBHgiFdXy9r3vRg4X9ut6pNRT
ilhPmTMAyUnpjJslABmMqUaumsehOw115spyHmIORMmtvKrv5rIQQd3uK+rfesRPRXUd6wxWQ4+K
SnIpMpjDpLjXt3RfhIHFUgWPHB4EIR9LNQpbiCDdJ7NDvlvu/sCmNZmopqKahCDqe39ofcw6fZyD
yM+Wmz5frFI+S6GoVrlqOq+EWyHcJRImfWHmugkhY/Q8tuHTrCp2TUcnBqqiYEG76rHChBEdmCqy
STj1SBuGWK5toYZN/KwpxV0yFhnID5RT2FTHvBq+5F1xqzXGp6xcPve0awWHtmdymw/g9UJSQ0aJ
hBdjWVQ/zTi9N+TiOW7ywqKB8lPp+g/XlWR/d/9eMD8v17djkISLXvhFlp1C8rXIOrtumdWVwq7i
PZeGC01mpozIA6WK99oiDZGk02mJ/SHoZUdSyeQ2ZKzPjdTemCoGhjCL1ThEYejmBJ82cDKlKu8t
qUpzK8pawUNlzzo0hlQzXn54Hb1e+RuHo0dd1/bgP/GjUvYTMzlGi/bxD/ZWQz4bVef1ccm5T7Ps
iTQruMRTlPRHcieFv1h7pv2P62JWnbwwEF03DQKYeE3j77yI4vJuDGR5WY2uVAx3Zd2vglFrKtGp
EjC3m9xMFBHtxSeaocCx6DhN7OD7s0Rvs95gXgI0O4l0mPRfcpFbSfWzjL8WPYi05EpkmLt6uhHI
3YfNECx5HiEBR/3AjyTkBRJQ9Jomqpb1EbMbx+BbIDnSUZiU2tUTdG0yqmtUVXkvGmghKFBA+I4K
yOCUiNYdHa/J44onHMh3qL+jlNd41090NxeoGQYBtq4KveEdqwkqa3My5Miv5jvjq3bCMDfGYMJj
js5VzVLs6S4G85WqCZzPvvvbyOV8bStP8TCu5Z5/X0JcNeRCazeiuMB9kNs4mscZKSelswfN71tg
HUwivdk/vbeNXH/fWLlZLmHVDMgqlbkC8C/pU5mqT9cP6/Uwrq2Es4U2Uju9A/yzn9ULswJzflID
89OQTieljd0iim1FTQ74d5MSvB5K+fs0qt60qCXQ4AuP6oYVge5Xy2C9S+Plun7EvIejjhj7WxQ3
xgu7Rb6tp6ZnVMVNn+VubSYnJa6tQM1Psykfmj5yMFLmzkbvQndCN0n0hz6VDnlk3kqx6YV9clPG
8QGPd6fOJDuUs4Ouqw5Ng3NeEGcJmdtGmMsZlL8CwEpPcewpEr1hwAjUpQWolf3HgJhfVTaeQSnf
OUkp3SwqHQV2LtIKzsz7NKj6rsP1p7YnKftYJIoLuHCBeYmEcH4507O8DCRkO6VyAje23LVenpgO
SWqR+r3SdFzTDS6s7cG6qnQL1oN5SvgsXHIlaENAnj7cRJG3JrdLLw4+mk7pXtdKoSlzkQxtoqSM
61eHObtrNz8K0yuJND1Lx6hzrkt7nZO+sk6+H6BsxpwUCf2dm1KAKR9ONlUt/WYtok5PZmuz+Qyq
NGklAO1+AUdT7awKU1qGilGmBc2xErVM6bCod2yy5AOJvKCzkJUHPOtoayLOBIEG6FzgCg4fXR1i
pNKMPj8O/fCRgsjFGIaP17dlL5jTMfmDuo6qItPC+bgYNILjpKAHJCdfo+Rrr7zodLDGAYkKYVpp
L7pCbIX4Cj3oqsZTkUVFOAXNggmHdV4kiR4yp7SVu9ZZ3ILc/5N5kdUU+SPfCuTuignEp5HUodKn
BoPDMslLJ2IzGgGQlWWiA9sXBioEgHMrClIi7/24MRmdXEvQrxEAZ6rRNFZZvdBqsqg0/smDQ0fK
5T+yeF1OEQyEZoQ7g5oxYDHy6NCm1LTIoH+X8+UPfNFWGKeJVaSF09LAQQSapwbUoW3kGJkuGBZ4
bdi7PKy3NXGHVaV0CQrWIS9SaLehjJQVMo2t1Hltj3BGSfPv5mgc8Tp+rBY1ssmS23UchX4ggyl4
mSMLWdP7WZ3cUG6AXZAd1Th46uPwaSgaP+jBjXXdcvbu7e22cJbTp3MzlC22JdMnF/xbThkNj9dF
7PkAtKRiJBwZVQOa/F6l5Jpi3LqVKh/IyF0XfSZKUVtyl6gi37i7lo2gVbc3MYiG9snIBLeX3/XN
bGuJJgHENgM3RGW2KdpCx86KGvKNpPohBSKLJRXjfRlrP2JjTm2W12g8JdXZnOanKZhCu5bpAUM6
lZXFkhOj52gws9Kp1dZRFrxNpbikdhcV5BDJFBPUBUYQxqCxqqoPrLicR4wNyc2p6ALTzTJKETcE
H67v7G6L1HZruQu2mzvVjM0RTQDu2iIVfFsBiQhidcywofkATxPXzI7/JG8qOlTuvjUz1i6hBj3v
tNmqg7MaYjNSUZZx1xttTpTzRhg8xLxxhNi16LsepZfwW7CoN0s9Pc5j9izYTIEwvoYsKVG+1Mjf
YLKZeZOBnq90BbBqnehQuKAt9rMXfTyKJ/QEW/kaYGzUNiMB8hS4Jf166s5SrJlW0AZPYdkKPOBu
pLLRFr7yW7J6HFOSR0iuz+hbXEdytTM7/ZMes72n8lYU51bAI0FYT3Ehv00ySX7jiyaZ9rfOXOut
KCvjOn5v8SlFKUVD65XfUGBo9F+nZbKH6tt1xdgVgkEppNSZrAJz+L2QYmIowJUUJWTkMNPxQ5Pc
UkWU4dtVvjchvPKZemzWmYpQOWSBPeixhefhQ2SeF/CQX1/OrpfcSOIuwrme21Qd0fyR5p/z+Lkp
Bc+0fTXbCOCuQLluhiUc0MuyOqXpWNvTYe0ha07i9ti97Ajq+ibQQEwDMdl6dBvTCcwkDnIdvSWA
i3lo0C3fV6WlNI3N1NFiUnAcg9C9vn27zYtbmetJbmRmeYfRxAgntXZ5sTO6vNLvNYbA6fA6vztH
H68L3FW/zRo5H4/ufAWDz3hfKNL3KgObU3kbpy/XZbyq10XYshHCufNMpXNg4EbzteJTMSR3TC5s
Gp1KFU6iZug1HG5IJaMGI6L93NeWjWTOupo4JYM5vqZ9/r/x9TdOgLjxVbCTbB1w2ZwcQ9dXWAAL
x5fxGK9J+3muDmiZF4Qh+zppAokAmVcdqcL3UqouKOswwYIMYB3ooWU2TwV9zouvUfUcmaJunvWv
XRwckzHUQID0qPJo6FM+91nBYAHaFHtyq/0EMvsh1BhIv26abDlVGvNCWX1MzcYuhsN1tdmPdpnK
dEqognFSzv+ii25EMFfhtWDL9tS5ZWbNbu3Gd/lTa5do0m6dObbCEYjJimaRF8UtMQkQi5znvk1u
vmP1eZuT7SUdBkIRxU7A0QhiWz2kfuusBR9v5RWYmH194XuaZDCkgHHEALnnc5XdUEndJIWYDg9G
qzI1a8y+mY0I9WF3WaaJKV00jKmXbCqGJI9tPWFshcWDpdSfIzzZF+NWBXlE1KF14nEmxJqMFz3z
UZwXrHHvntgK59x40+v5MiQKIjxZvqmr8SO6cf59aYDKAIuSUd5d1ZczFR0DYUsW1SDzUR5nCQjb
bBJcdjvXKsWQuIF0PbL2F7zhciflGGFMG18dPcBVpJaK3BsrgbIixQJRe70LMANDXUe5VpNYlWaj
hDOMPp0KGMOKjFPpt7Wd2/pz74R2RA4xpnxAWHBdDXeOCJlyXTNMqCBoszjzk+QAiU4Tj/UQLTuG
GpykIBM0sOzpILC8VEzpGqjdXNAt5NSI5qqNqWfcyja1lcN0SFELAEXJUTydu2NXoKpluMspqh0X
Xdpo08+pPjbUm/TGrsrUMucvaiOErF33hXOagA/73ZKD5Ct/UqTN5i4Ke+bViFBWkmGEc4gh3fas
2rKFoj8T3AmvfKoXEhGnqgZ6JtCQxJ1U0C1QQ8D8e0pmv3bp3ZPn9FTjifETlYboE2YSV6C5Q+7J
sgWMgeBpfXKEQjSQnbh8HVpSCWod5qWOBmFFaik0TC87T+fCM469lz50wrh8RzHfieFipLjWk8QI
NNPr2+xAaXaftbIoe7Q3cfdOCBcYKQMm3gjTTY/46gtxl3ODJ03+9TeQEmbvDuEhshNPsoODZjXf
QDHz2EaWcVN7lW9Pvph/c097cbQYRNMwbWfwTW0FWRBWpzPztCY+1B36E9W/ZokILt0dlwZyrb+l
8FHMkGghVSKFeTJpb8qs+8i66qEqCgdjuKJQfs9QtrI4B422GyUihWm+ktnkd8PDOsbYoTIW/li+
Rq6ou3Mvn/Fubdydk5YqpUEF9dQjrbTGYIIxtIqTY3DX7lT5sUXCA+16gQ+S8LuBmGcwOVl9NVpS
8piPkRUE7U1emE/o0nCvu9qLs0U4B3gpzI9iP9Zq4XvnHqbFMNNA0zwiJeBhyoiTmbOrdunP63Iu
b5FVkImcqKaimeQioNNKAM7UEfC41Pv0aYmsHmBPTgcXdQeWquGpwG0yWblsCcReRK2cWM5ix0XN
tXaYNY99WHNIyrlwlgO6iZ3xaeXWGWyAW8twT9KD/uO6aJFkzoynzEjSCuPxHhs+m8i3oEHJQR5S
WgCeOgFNm4qwLYRbvH7R5qJOMBmiFcDU9pg1OPFh1GwJxLxIda/Aa/MBT8fxf5bJPXNSZZLSgmQG
uJVnV/NlAIYsN+bdCvCSvvwBqz2Ok6ygn4SgYegiMDdR/lBCE8c5xIldhTKqpaKE+mVksMpAicBA
/zwSMHwQnJcKbQY0SoB6SvHGu8xbJ5y1+wha0h+WL9e15PIGXaWpKkViYW1Y1jgFzdXMZMilmx5A
aO22cKcz/TTejc/tM56mx/gcfCBe5lY/E7dwy8EuneZn4YvogPe8AAGYKgIUmYJ+ivOHypwOcs7w
EXqHmnB2l8xftVow93pxd64L3cjgfGCjKsPYSvCBLOsdGkmHlPX29c3cM7mtCM6ZkbKYSKXBrcdy
6BCgriSZ4SYYjS+b71ObWnjZ/Il/2YpcV72xuV7KDG3IgEFL/fobi60FeaGVfDg+BucVYlFx6Utn
R64y2sJes/1TwwCIauoGvDhne0unY1BigUvtnKW3jUcZzQN+70838a0GXAkLT9RqschBlJ3cP8m/
5fL1LUmdszwF0ZUnmx8wIWp1mai58XII5FVZ3kRwCpnMMZGmblVIpKA8w0dFGLCEuQXSJ7A2qrfT
CS2JpxxooKZPHAP77f1rHBruEy70dSlJghKf1xRfMtm01fm5TT5eV1jRTnIKOyh9PEgGtGfIARSR
4r4PelEmZVdL2MpdaqJPDc+P9xraadJswMGgB/e8gjsVKKE03+NzchfiTRB79eEfsIvvrotR1IcM
4GShF/K9zBSov1FBITN4pifdK+4jD4Grr5xMv3RWQBrRQ+SSxGI9LTRc4iUCwBGZLzakwBlZ1DgN
vPSTfj85xkk5s5vEmQ4m5ObHylq+GTey8w84LHbXupHM6clc95iDKCWgUANeVbNjjB3OktVZvRNY
iZXfJ8+T4M64RHTlFsttbzzoYxYlEDna0n1wKryytjp4Gis9zufktOC/R6s+XNfVXee6Wee6DxtP
V5VLTZQWO2zQj4N2oOyuyuSDWQG7pkM6bBDkUHbVdiOOU1utX6bU0GEagEeV7ZloJw3EyFqeqvb1
dYkEcRcwuAhTfQ4l6GoQ2pOMpys9l72AUO4yo8gdGRcNRlmdUSPD7s0g/6mf4thOvshg6PioHwov
8garcZHJOabUVn8ZEe76xh8PImj2fbe62VQuQhyirs06oNh55BFtXK7hl3fpYUTyzcpvyYPid65i
L98yt0BfYur0B+lfZ124beCurK5K0xmTKRqMJXoovgBK6XOG0cz+Y/lBPFS3H1u9Lfd1unajsk2L
iKAusNzOGWZPO6kvy0v0Yzgakb3SB+UohMZH5ZQ9ocUuJg4q6qt/Ej+gX7tZ36VJ3i+bTwj25dj3
tRIwT6rB1gp7RVNT9isCJj/YhGorPLNHdpq+JYfGNx3mdAg8A7sCzp7wAATe6lVPN1tigqKiUGS4
DozBrZvgSKGlfAfPjyf52SkurP6z0Devun1t9Zy7YjVNtV5PArir6ixlnkocDQOyBlARktimL+xx
cEHvWnryjShUee2Quiab81pS1uYYAIDC1W5xzu+a0pogXDnQY+YQIGW5ktuvPFJoobhrjybQNlWM
eb62OyG3iXeGnyOzvyqF8ChE28J7OH1oZlRFGY5ivTiSH8nL+ngyHkx7JZeqvfEjK220lbnXHd5l
UexVG1cMSzxxkGflfNESGGk4B9AB6mcPphcci18oY9qxGMNoX9veJHH+piG0BD0ZDDA7my8ErScI
31I76LDN6zRt9zNDj5ng4rjkqOaWx/kYVKlyVaNQt8ErjmFrye70ofuAk7Y7pHfjH+zE/Pghc0ln
gZ1CcJtcNmy+l25wxbg4nqSuziF9+it+Gh6SAoBglelMyJpBuozoB7OoUmJNkiWcXF5XdqHsukJe
s6CIgThDq0OgylKCS2a0XxFk7ew+Av6ulXkGemaKT/FHirdkWFj1fWGL3pAX+bt14RvhnKXVWTka
Rpxo3pidpOHnQFAzY/cB5suuq+/ufb2Rw5nNHKp6yPpY8zoQi3Rd/hST2Yq7wfnfxHBhgSLVXZ2x
DFelBKLSAM3LxAJq0x+9Hzer4WyxyadM63Ic2ZqzWZzInk8rv0/hxCfT7kHhDpSx0lnv4vqPHgY6
onAdZU70JHJvrErPjbSieD7+J1002fltdQA/hYnijgF3jDmlu0E6Xt/Xy9GEVz15E8vFy6AXnYOg
w+sxOY4usdOb1TJjrFWxcaYIO8TVgX2XsFkqZxhqrpolwDfX6GvGNCQ6u6qbInYA47h2lOngB1EW
u+3cynBY62GQCMMRIvt4Hf26tM63hXMG0kh5kEqrZ0iOxUN3Nk700yQ72cP4KbxJ3dwfbPJX763T
GRmopC1iRW4QWsnJOLTn9shq608fapuN4YwpBDkdVPD1KpjQVs7a15ThyjgeHSrffFjEVOq7aUpg
Zfytd5xlpXHC1EyCAqzFdQJWIoZ5GKRMFrs/rwQRprCJfj3eazvPGVnSKemMyDPAhRf9ML2V2mMV
x351eAKHjuikhSrOXXtGOrGCrH5Y/1Adgd1pp27woNu9J3uzgzgTliUsMew+zza7yt16UR12bA5j
+CvdNm4Hp/hYPSQvzX0C348xgRg4SpY6u+sFZDpCGhyBdH7+uy60VgfK9xppZ4Nl/Ko89jnVAZ2R
Qq1RBNQszI9Wta24AAx+QrFD4FRWp3HlhHn44zRTo4QQeOvGQaModGo6oPXX0oHBWfiqyIXtX3V/
a7DJubBemrKs/u20Nb/LbTNGIBk5q8OezwQFnvMaQmI4QHD17YZTb2fMZ6bNXumrXIG1FjLGe/rF
0tHMfn0nd29XwNistb51ypJT3aBen2gTNjLF0zBFnTGfLQRxovPaXclGDKetSka7YpZgIcU58FF9
Ry0IVK5ocnztbClsTfD+3o213+TxL8ER/OMsLbAss8DgXdJbJD+2BmKimTplmPnXN3G/hLARx1+t
AKOlfYLlrS0TavFY+5ozoyRiTodQQdJNZP3rdvHqr6IoAtxDtJugNozfN686Ngdl285l4EnNQWXf
orR/HObxxAL9QcOwvZSmoGETveX3vOpGKB/pRgBpC+siN+BVF2JRdzp0luqXBBfY+l7KbEkUsexZ
+VYit61NputptkoMUA3H5b1mg5nbo4P6iUCi+uMPjhEdLwpgThQKvNV1BzbbOkqGUg8Dilut+8qf
Z4Unw0EN5riujwm8yqsOXhyippqvyPHrCPd7aVVeqklo1EiwpeCnUY1fWk28RGrcskBpDQgKMEvg
kUoftHk8B3r1tUUgnFhzVYxWOjBgIk1Z505p7SghGjJY66oNAbRoPi+CT91zEuAP+ftLOXWL57Ep
0hnePq5QKmqtPOiOGo0e/2T738Ro3FOKyLmcAwbJwOtRO1G39AGp5QHG2mrQQSK8tHeVayONUy6a
dNLYqJCm3K95cgWAxugi95EzBjCqUNreFbLZQo27Qop8psPyf6xd2XLcOLL9IkaAG0i+cq0qqWTJ
tty2Xxjehvu+8+vvgXoRC8UpqD13Yjp6YhzhLICJRCLz5DklusMz2H3bL43TnMc/8rv1xGi12Oow
OZQ+icoh16hUJN9bs5xHw8WiQuk6CuADqzlgkR5GRALgF98ZAifZC/FbU+zPN4cnK8y8nTAT7+vl
aBfSVy3/eNs/RAa43LVIk3LNswJZ1gQm3f4IIRjRNbV3bWzXwKWqmrTOayV1iKuyTdBHR8Gu8Kbn
KlDf96fJx9ztoXsc3iACvlsx3FrmUlZMSHXzqr2EHkBBmHYnxZPgYfCIB3XsP9Q7Vljw9LMMda46
smvHOuIsPnQ/05Oo8L9/2vFGtAjqJprK7XOuNslcp2Xor0Pj5m3nk8Lw5bESbfbufQJxzb/tXG02
YIZjiugOyGdRuKpfgmc7Ok+qE8Y28an/huYNO9RXMRc4TRA5AFWFSa5LJ23NdcW8tU5xh43H9AeT
OGFUrfqn/ll09lhQvDalqQQMgdCX4KFy3bh2MgRZTZSlTLRsmHxG9wao4W4nDIQq6OKbOvDnfJI4
WVnb52pq4NKa3eL9/DEDdx6m8YL+0HvGSfYav/kQueQu9G6fx13LUEjFKAmAPkBQcCc+LaV8wNMu
hOXFg3TN03BuzkXAZIoBUnMA53TWc+1M30Vbey1gg7C2tcx9RpLOfQW5ATTEenT+NK/MtdavoVH5
1Rx046EwIsMf4vSnpdQHw5QfIqP/tgxr4qxDeZrN7Ah+sS9FVRFPK6wcAp6RVxfKky5Bs3QEx4Dd
9Y0sH+skIu6YrM7tjdsLZOxzAW5iAMbOkzVMCpWS2iChP2R4EoMdzNBFNVGRCe66UUZTrRpW9icn
dJ3yRxUoKFZmRtcBffTU/g1pZfZJNovibhp9Kqomp+jfTdLkoQESkCpzjVoOyOcyJ4L0fvfFvbXG
uZ6SN+qqWMwacBDx43g07litmZWVzBhI5doRF3SuUX0vSwRyDnNawCrzXD9RbYxFxJ5j+ZH+B30N
TDex1k79x4AsZbqvflqLDZjo98QVPQT3j5r5j2me5afJwzSm2kvdRvva3leRP7vEA6eJT11WSdOd
Pj81xx6HTvTW2HMlHVBmXAQATl8xt4SrEseDsgINqqjHdlp+hJYsyPz2TIDJFUyYwJxqV/CBqQC1
Tp3Kod9olZeXq0OhsnL7zO3u4NYG5zErcK5xLK8oCYKWZfiGYWZoja8fi1PoKkcdoJL4NH/tMxTh
RBu46zdb01y0giO1irEsrFgyeSrKQ/29CqRChq5IaOtO/qAjWjL5jNtLvgYWw1+3drkLNokwD7ys
iM/50Qx0H0KGxvfUXRwz6B66YLyznBZ68utz7GnvFrdFCaM8KwDFQiv8lLhpEJ+EW7F3KRoEg2VA
FZuMc/Xy/i2XuOjwGfCSKOLI7kBp4hUmpsolLfpqaKHhFJiA86fMhOJYA6xsLBvOWuaZV1cEXh5P
jYfZ+tnJirb32qGvPdkcw9NUxIVdDZroXc+CFn+Hb38ut4ORHI1pEyLMrFn7I4wLA6wT0HoeldrW
eozMRF0ZdOhj0vRg6kdVljo7KT5aU/3r9qdk23L9OwwQYWkaVUxeKxB634aWJuwMmtqTlmWHWaud
JvX/pRVZNw0G1cURBLqMj29SsaiWZkGsPkvP+XS/qN4omqG/qhtemuDjmGXUg06bZPKV8i7Lv1sg
CpCXxz6d7FnOMOMtpEW8Svg4g9wrT4lJBB7OaPIH4DDU+/VOfmAVd/mciNXsRLa4S7fJonkG1SPU
PPKy9XodRAlqo78nE8ad9IHaSHePUJO472nxkPb5sy5XmpvPSvgQgUbWrrs09uJZeVcXQGjEgDMa
Q9bYRWf8TKv+QTGq9zI4MKHPEOTS+kRCPAkMZfJ78FiF8nQ0++GDlYyKGy215JiQirAxrFHZfYPq
5KwGdWY5xAI7HTjj/NKYvo6lPvmrpH+67UZX0Zzbcj4TKJORkgrb0BV3qfF+TRXRy0G00VwsN4rZ
qJYVFhrIFd5bwH2h55oDzJEfiJCq+foNza2Hi1mRPLcy9ni8diFXGB+vAg5niws4cdeaTbrCFkXF
C+Cyk/6+CgyHglbcPMRPojf7VVzhzHGvTkwdz908xPDY/tk070I5ttf1XwdRzghX57LmoS/NCF8r
BiBRcYwRIBho4JxXPGXJWzKW63IsZ5GrV8lrHtWJhV3UY5th1OVDXLsmZHY0X4nfcsMLHFLjKlft
Cn9cSuzjv48yInfkZR9wihUFLJ0Iocn8ZCaYLFEad+nQ+5FCQLwy/csCVhbSEhep26nvqCUgeRWc
b40Lc1VBrNXIEMOTNnf08HPeCrJ7gVdqXADJVWUalRafz6y+q5nsdDoYNRMR5vg6Lbv0Eo2LIu2s
FWuRYyOXgAarK3/MP7PiHMsMM3A7ofao+ZEFbinhKRe5CxdR1h7zuOMEy33jaoyrD/FLHl3i/3/E
L42LKYNRKlaSwNq/d07Rl+PiyTRatIVe3uQX0dnSWmgOHjMqrNKJto8LKHULDzQo/EM6lMfpAUX6
+7/udHFAZif3IvPinIQPJR0BVZ4JWwpoJAv0PNYACHTU30ShWBS0+Hm4MI+0vmnxmRiuOCd+BwXZ
/gQpKWec0SUXOaHgFPMpJZ0m2cwHmFPmd6QbvHj913JVl1unc3Ei67SprljcN6fRNkAHEmXCPjT7
O258Hr7INqPCMkQaPg/bNHAiQuPgsPxkYhUVxHDE7iBwPZ2LGatcVSEUOF5O7t+ZRwcEzdsyD0E2
oHNxYq5z08pSWIvvibO6Lzen5PUnzLBBFPQNb/3/4oQGSrKKBhlPizvAWjktKjRVJrQpwqBWgSSD
PYJQuHrtqQ1GEfPCf7nNXg1yZxnaGEsU6jD474PTfwn4r7a4s0yqulfBr8AHfCgCvgZ8CVMSvxvw
/7aMkjDceNMb6UeSaoOeTpuINbi1/ZZXiGBHVX62qygmqYe22s6Oio/D/vF7XRd3xKe0C0OiwdaL
7PW3zDOP1jdqW0EfhJUrLDjvn75Xc1xiUMZVmKzdP0tLTstjcYycMXhD0UZkizvpQ5YbhVJkO9so
fDheI6ReIuXrurhzLkdySKoKtmTVmxkbT+Jl6DyDsWt4rzqFmwi/3H70f7XI5QT6iOlkQKQmv85r
PDPrU2mtT7efgSxUXIfmVxNcKFEwy6EWMkwk0oNeBzr5WZjBCgxGN/24bYn92FuWuBjSFXM4tSbO
tVoN50nOAi0GM25NTuognK4SeTwXQ9JE65ZhhAuq9RNaDx+hj+QnIEfE1CYbxRe6/P4V8M8u8nxa
czS2kyYhclTeChFoz/DXg3LsvaIAbJFxwgg71YIVvsSXTaxajWIKFxUrJIEZoPIFlAcDsjGQpBip
KfDDl/toYwwzorTNWWBsw+dVRb2kE1WA2Ae54Rw8psOcOswV9VhOesQwnJ8FKNa/oQ0n8MGXEa7N
QkY9TMCjCDOGuRT2gN6HFuYQDc+DhIzfb/v7fpb96hNcuIh6qZPVELbC2VOK1s7JmSgiWgrRPfIC
fN+uCPoSkR5f3Fn/Y5b9uiIuVsTLOKlghv0z2DIuMrAEnHA7CuOeKNS+tAk2q8K8ZaMUzJJF3AHF
eNlW5i8Mkdx6QGJM7/sgDW5/LZGLcxFD6ggAOyksKmXtQgrLxqbat02IVsXD3YYW3ROoBiJte8fu
DxV8ypXTg2INQr/KG/Bnu2vSoQMFiTgLwhecB4ZJSCUoyUz+lED1DwpmtSTSiN33v40N7opKB6jE
ylX+/3cBb2xx/tdNVKriHrZUxWEbGKWvRYDVA+hSnBPuHmIIrbzsIBifuVxmUWZwJSLW+lkz2LH2
WUv9fhbJk+07xsYK+5Abd5/kYsZcQ4lSxpmB72Xj3UtG//KCKIp3YoSFaFmcZyR6VtUFxa2vtfdN
9b1J72NDUB7ad77XneMcIylDSJ0u+FgafVCrT5EuIrkwry1APwaC0pDZJfgPz9EwVVo7E62F61mR
eo4k9btK9U+5GamI6OQuMkvTLmdob0orqDqpa6z1HePrlXLVhyjWoexmL2zDkyUnd0RCNR/8Zu/X
KEdlbvSaNPUmff1KjeqDrrROtuZBnIBgT12jxZasAs/WEi26tmqcqa5/DHP2MyswQ7f0Zu6DUkGz
U5OeCis7A+ACfrgucetqkgAHbFk3RTOdrrIeimb6Q2syUPeVnq4lM3jXUG0awZbv0QljWEmlu80Q
38vg5AYrMHrZpOsCWW6+KuXk4rec9CGK3000+6Elxo91qYkrQ0rWLhSpcpSpv1talfoGjV2F9qcu
7WSvLfLVweujAhf0GHmqFv9I8xgCHDDktRYpnLkZQGzZ1JEXzqV0GIfql1LXdwU0q8A4JnCU6zsZ
n5HpGDFdNP1q7i3M0qGSQBbrT4VqW+mhzx86ubEbK/ME8XfXYXSIkDOGMfC/cfFDVYppNZUFCbxs
Q/UHAByq2lHwqAHHVHpZad+Jmru7Fimb7weZj2rxhY+0KEMrtmBxjRmNT3K/5Nm/vrgwSmughayr
jBqQBxYxvs7J6kzQgxJ8neJu6AUoletYAQMW4FGyjP9xxUDfZCo0VDULSqPKl4gEY1+7U5k5t7+N
yAhLdzcRcIkQKUwdqxjBPN+ysZ8J1CpxInCBve+xXQsXzjvFoEAewYy+ftCgzb4oItQQ86HLRPZy
t9gv2CykaUqjSzLs1ojEcpm+R6Nm1wamTHqMsffZ4fa2idbDtnVjDUPbdNFaWMtL5Vgq5CGPo+Nt
EzuXE1uRpkENC2iuK47+eg7HlbZ4t4W/eoxJq24Drs3MaWNMkPSOGDW/7wr/2ON5TLISuLBMRTkt
KVanKn6gNun2qn97VSIjrK6w2bh4jMyoirAoQx6/gJ3xGM5SZSerCJvAHrXX7vC6GM6vkwgk35GB
xawmZl6VWv2EQX+IYNH3mQ4p5D4kdpolIkT+XkjdfDKe6APJxEpiitVVuQsQrpeOjvQyU5c50lfL
wlh5c4T+sTiv2KlMUlzGsgJJAlNhomCX+9pLtaWAIBa10CM9tS8pO5vpAr1a7sFVRL65s9ALc+zP
N58xK4Z1qlaYW07WD40F9PFgPLzIR7G5ReVOcscZVMZ2JdrinZN3YZm/S6pcLbsV6U3rj640vFD8
jIe0tc0PzRHYmDvRYOjuUgHIAaRNhxwxzyI5VlJvgk4FtaDmKZ0xuQWBDJqASKj/z+2jsbsyzFVY
DF4CekxuZVqs9BO+4+QjtDxlZvuHMUr/owmuFBRBcqiNQlz5hvw4lF+a4d9fWTKIdYAJouArtXjo
plmOGHFfu8mPaG2P8V2sDN5MIsGddQ1vxP5szXCHu0o6o5l0mGGsDbpffhyPU5CdQe7mtd/yw/ws
Do67H2ezMu4Cg7JkNVpRj26N9GFdMLkuhe7tz39NY8NWBTpAPBgZHprHFxFaRLrRTfj+Z0ih2hg2
c633I4ZxpQDNDDAfCGtZ10VcWMTHAjQabEggb7o8xasFlZsiwTsVbHWNo3jRqVfeQfcCemgQNVIF
+eZO6L+wxsUMKAQm6bzAmgZ6bgckee5gAKfVLotgJ3dPLLjvLApOBwsA88tlhaqR1oXE3o6y7qzq
cKCmFHmlbvgQm2wEzsj+Mu6iwVNIA5IQ7aBrqtWpNNHrl3GkAL5zV3ONncKIj4oyZs5SD1/SjDwb
avttmksBgdw1bwX8RYYMEvtyCs4DFy+6qpMzXYe/gFYgqP3sHB6aI70TzwLt+T6Y/5BNg+6cwurl
fipmT8NoIXjv4c2nToWniKB1uycaazAZ/zXVr6cBBhJV1bSy+2R2JXt6Ng7QsnJ7j/jGaTimuMOK
P37jvG1tsmVv7jCDpKoU6bCpPUnvwAeGmhBjwMyOmLtGNRcQT4Gr7J5wnG8LYugE28g/GSZ9GNYo
hWa3+i5+VDyWz2mPAE2em6Nip95wJxzN3ft0eJ6A0JkauLr4TwcBmzZpLXPy89yX8bQEw03oRoEc
lJ+U1n3BtAon+/eXyVjxAZXUKKi/Lzd2WiExS/J49pWntT023zo78/pDrdsI2KbTfzL9+iy6pa/J
jVAqAl+rKiuWDIlehTOaE+A+89CcMboSHcYPIK6C+5yqs/w+t+8VvzhiYAbfNA4+l/c6+M+0t0y6
s1uACwYXP4K/mMI87BcTP6IBiatrYcMZpY4zonoR5AnoTuJT8f22G+8EOxCfEyQo+MSMCPlys1cS
LktfwWQRf24TQPv1k7nc1YnoBXc9VMI2eGOIyx2sKQLH+wpDgBrFHxevA1ySYuY0+1pE+MDpMXs/
BOHLjMF03wdqMH9a4yeMj4hrxnvZ7sVv4SL8nEhZNafWjIYxDRQA2Ea7PsgnBhR/Q8tn5y2BOIG1
A5iNigl/TeoNlaZRlma/1ItfJJ9DG6z53wu9wsS5ap3UXDVd0NtXLl36D7MlH4ycfl/H9tQpkH5f
Mu1TL8tP6mBN9yYk2x2jI/mn216wc87ZVC4iKBIIA9Skl15A84ZkZYSfqMQQr+kDYxTBVXbuOVjQ
2IkmuApUzs9KraBps8CCFvRHhghovfggphTfc2cZ9RTIvBgWpsO4lKSjSUGiOFp804TUlZX6AzAe
Ns1IEGaxEOO2u20aysvQ3AZwnOd8oao59cpULH5v2ZQRByKvA/2YXIA6UP6k2CXmDnKRcsjewx4j
MnipgQkKdl/oWTYXD4XTzONULi+wgNLtzqgRfoEIlS2BXat8lkX9j509BaE2KHUpZoIwp8LlrksI
WHwZIh9qiulBLsAwksvB2NY+hqtvu+He0i5McXdqUqDOOVC8zoyJfCznAryzmlQC6Ja817vCRdHM
Uah538/raW3pZHfVeLD69PsgNyJV0r386OK3cK60JkplxWgu+apauAPTcV4eE1lBRvhlNP9oiF9U
pUu1WYD/3MHRIO/cbDf7HJvPiymMSZlb2B0Bl0wMW8VVMIPKCNx2mQedDUy19EytTXInYYaxk2Nf
2OZOqdLJLUY/YLv8kR/PmtN+kQ+M7ApcftELUkJocScuXFjkroVZUg0IdsO5jPZkgE0u/ESfoTB6
mgI2fKV9AMWYky0PVgC5Xl/UPNzpgl3uNRf3osnMwpQ1cEBpiLwRbK6n8kB8dAMOIkKC/+LbBgRI
EQWVKxmTkNBqWChWKt0NmOiM0QODRvh5cInL2OJECMT9T/lqjsslFgnyuZj4R3m+/U4jP+0e+lbw
XN+7R/HxXm1wkUGitUJTDTZ6vz5q3npgT+g/AZziAUHRgrjY0MlWomG2A56ylA4pHoc+qIkhyrF3
3rQXS+JOvWKsRj7IsPIbiLld39fxCMPooYm7l/M+2lVmaqK55CMpdEotSBcJSm6VVym6PeTB0p+N
6WEZpsiOyEeMcZmVaYeD9Jnkz9Ei+2sxH+Muc9t6cm/H4Z17Dfk3MnAN2beFf1+GIG0Yi9oieJTK
0tdcTkALXwgs7J+GjQnu3Fe0V/tyZk3AE2Nq+wt8Gd2/jC2A01+IyN131o1FbrclTKYn0oJFvWCL
pvdgkUK2aWTAFplg5xIOle560qs9nm+jLaRY1mvYu/Ik4Vnfv6s2trjXS2+1RWRMsGXmtWsUB+DE
bWI86ioiTRw5ZVnbafXdUv647Sf78dPQZQZoRb2ET21BYVzEaYlKWje8VwDzr8Akbh6iEXybGA5J
2sIG1zqmsxIbo1PebeO78WBjm7snW5DRAj8DD4JyPVQKgf5A5zQtRA+Xfb/Z2OEOQy43kDdR2Ro7
/fMc3VHwPpJ3Y/ilyYeTsS42RCwdyxzsKTWDtBMlznu1DSZbiG4z/gXkPfdtI2kwammKZqR7tXrP
piiAoGjtLmAX8zD/gVch5GSF52UvBqBeY8gaWq4mnsWXMWAsKIGoigQoz9o4WTT6miziGdt5GGFJ
UFhiitxU4+HQJETBWiExxkLKh3Ix3G61jv1wl6nNQ50+Ic3/neC+NcgFHZrFyTg2MHh1JH8HdYrS
BTEMVGNNi151VDCoCFUjLcPiRjc/Mi7KEfNDQJ0uQ8D4GzBVKFjezhdjOml4dcig+kfv6vKLEYk0
KYTfIW6XmEiZP5iW6MgxV+fqExcWuJyiSMzZKAZYqLP8RJrObqYPin4/QVtMm0RvgZ34eWGMSy70
aqBzCTrF3/lYIltsazc59zSrXaOM+QxUJg1oxyBevnlfHIfVVw7D4Xbg2osoFyvjcowqN9J2XF5W
ZkKL/qy6RVDeMfhfqZzF5Q4WCG99NS5QrnECXJyBxY1xEdvFGiQ0R+O5v59F3dk9D9RNHSVzPL5B
5MDFjARvtWSyWNfUeieTn0stei6wv4BfCshlFAvtDabMxrn4OBMwbLYlqlXkPONhWPefezzrO5k6
pvRxVp6U3LJvf609n9+a5HxeU4ZRTkBc5K+ksGx1LoNhkc5WkhN7WXU7SYbgtsG9SxXdQtCkGQTV
cvMKu9aMAEclcL2Xtgpj6mriR8aj86a2yl65FeZQlgKfAQqffLlVXSZzUcHWhfslOkBB6k5L3fAw
uPO3FlJzmCv6rr2/vcI9N9la5LbUnICsqcoQL9xBdfr1ZxgPgtxgzwIYL9h/waxxBa6JygpMVjks
TCX4zeZPkdQKgu3eodpa4CNGG1Xg7bBwPaqxjYKcq6S1IxeP2vCf25u1l9sxuch/1sJFC8yhL9Y0
rKuPiuXzOnbHfCg/FjlUW2gc2pmGfyzQW2jRu9QUwkRZkOUP3NY4FzvA6DR3aoaN1M6dJ/3QHAAc
HfoTZEsfgbwSqsTsOiN8EUkHKnhgseCSLZJWHYYpYS89hifcL1+BvxpBJ18dS698BiXZ74DkUdfa
mOSSggKUvWFYIb8q6s62yuNqCrm4dhKdCxNcXFyIRkLdwBEDvOg+wePuW+cUX/vRMT8xMvHG7T9V
mtMbDhCO4krA7mH4Z4GIzpeXm5EUVhxF4+rXbW2DeaItBJ1Zde/6fN1CkH9dWkClTNKqDluonUOQ
5SqO9k2WnLl1gc0ZvqqJLUE7ifiaNx5L3HWMwioB8aPmLKOj6V4KjCeYAefZ7j+Re7FeqMCrcH9c
/r61lZqyjrD/SjU5i5qdoSDoLkXrAL9rt3V3B2CtE4Mp2VSIk5agqakHGwBevKYEgWnv3btxBWS+
lz+lsJQ2CUucZnpe/h46/HtcP10AyxLOuLDFXR3hzefnIpWEWhSZI3wccirDv4hFqT0oduT0QemI
stC998rFCrl4Fddatg4WImODJs+LcmruEryxVbuD/rkOlrDMZhpeooLXf/nK0Cu1DMDd0Ae+3Fo9
7ps565GIsnG5AjPEIx5JWVB7pgaiZutTG5iVawl4W9lfer27r0a5ANmZ1Bxbgt1dYgy501PWq85i
Jq7gEhCZ4eKiGmbVAkkmNGIxZ9ObtpIhQy17W8NYO+gmY0DUQLJOU0e0q7v3HGIxcgPUpGVe3SKJ
1qrVUqQ/fdU+pl11qEeUhebO1akkSHzYGq62cmOKC8Rk6LVQAU+jjxTPzdrBSypit+FdEa02nVbB
Bb4bFTfWuJg8STJJuwippKl/VJqnsXkWfLLdoPhqgCf0pVOoKVU8A8xXJDZIzO0GenlJDcYYEiSW
Cfd81iC5uM5PSfp02/aut2xMc/F46qe8DfN+9fXoeTbe1+Vsm+Xn2zb29w+pFWBtMMXj2soZmXHe
1bNPm95t1sdpFBHNiyxwR2uNWk1KEljokR9qtPemVRM4wb7LvS6CO1bUCNc1IdXsW9K7KYPqn/lZ
Ko4GXrZmWnq3N2z3owBeiS4o1VlJ5TI8SXNmDD06V/4wl/bcmQ4ScqdRWvu2mZ0nko63AyYswLQM
YDm3JHAd5XMWNbOfzcaDYcHnylW23mWqHDpWhFiRNeQ0T+h7q1Zw2/Tey4XipoEuig7tOHR6L5eY
xLURNqE8Q+Gjpjahiz0b6bklVmvrkCBOMb/QAv6IhbthOLjDLFIf27sDLlbPxZDeaCA+pmH1JJhB
4qc5OpTINdd6qm3FZQJ9ohfpzle9MMiFkShLMzBlwuCkg/+8Ig40JO2k1AWOupNBwoyGUjwuNnrV
10YNUgMhKMyUWo2rs6KPAKs8JlbogtQoSNL8gyVNgqtt5/zBpmGyETSioa18+TW7wpDqJu5wwmMl
BDVbPdpSvUQCf92rhsBfWJuBcY6CdP3SzGymqCmZqIa8TsS2ngF207fIhuyu6dUYTwMiW9I66SGM
NVR3OgXs6iJCJpEF7pincZMNlMJC2082yQPIRAt8YSdoYcOANgC5LwCKPMuuma1SHLK42MQU+XxQ
zNb3YVWdoUgf11jUqdl1cCiVK2DNQR2Eb1KFWR8V84IQ2fSJF62hW69SEFoipYR9NwDbPpUhSczQ
X5dukI5yH9EMHq6ctZOFAi3oinWvaN3JzRdXXN/eXdfGHhcpaFoPZFGwrjUubUrpUe6gndeYR0FM
3Em/dXljh3PvCCViayxfIhIb+AZGFuKEBiC5b9JKYWeSy6G21vgI3Ldo6SkVrGWL03nmyfyGEXqI
hOng5nppc4nyw2uFLoDaN+vj2xNUTvUilrGPmFlArVZ6gPYaCJJ1Tw9i0I0W3uCi3H0SQ6oFH5Dn
fJ9KYGCAKZp9Q/lULMdyPRb9x//t41EuBAKEo2olc37GhaTeMxJcirIwI8WQxF08gatQFlo2VWhr
UaLBrLEiLbNX/zeI1UQG2RZvDEYhSqwNO3OMoyu6S07Uze5l0N+8CQcn8k0un0saydRjdhL+ZKpL
8Np9ZapT3jCRtPfYRnKqmGDbhHbuFXwVPAFzvjIXwWlguE6FibcxHuMFXBneCpZK0XHYjc3o0oGS
HPMeVww/YE1Oi0FF9M/m2u0066CPk62o8n24KIE5C27o3QUiK8DAB0AYlmxyW4rAvJaSigVuG1oe
o775D+S6BfcOi1R8bNka4yI0lC4LncwwVusd+kuWKzd+lz83ymQPqpdlZzmfBCb3LlMFWmq6grhl
6Dz0TEK1OosbmCx7ij6nAqho05XfBKd818rLlQrmXEwycFc20JUrWJNhhTEITwlECaj+mDkapFRV
R7W81skDq/QFVtnferWdG6vscG4PX1mPZkZa5D0QQviLpi6S30hTt+eXysYYF8hUIiUpZHuQlchx
4lZV/6FGx7zTp3eNqUOaSNTE2NtSDXMFBLBx5K38Y6eZCZ3UZEAObvStHVuQP9JEuinMufkN3Nrg
NlCZSrlapB7OjzFy0jTnNqW2OSaY0haODO3FLmDRAbbEKK1m8K+qtlTCXOlRQ/2TKyyFvCu4uxhc
RXW65hB7Imja7gai+Q45ZnRyYfHSO+S4HnONBUsa16sdylZs13Ur8EGREfbnGxfERI8x1wSZpFL/
iiCDsQiwjKK/n7tfSF4M46qyTLXrn2KqBg0pBSFw3wTmSqDNgFDPD+tgmjGZCIUT9GZsY1jBltuv
goO6k2hQYqoEeGITUZYvgRmpGS1RPOKJBz3JFjfz6oIa3tWgL5+ygVpvcZcECtPCPvGeYfbikxH4
8CbmU+/CquOZqDKQHycif+zvx3dsqGVUjpoNGcvCh9AAAMaDfXu9O0/N7SOeT8QjNalTnT3i85rY
zfhcDKltNL7ZnEagm5vwx21zoqIBL9TUr7GRTJWKGsxLjvVKO/ZbnZCLpfG5OLUSKukwBeFzW1a/
UF3gK7tfbFMA4W6SvKOZrLQKYvosn5JsXmzICHplWMaOYNd2gh/aVjLFsxxt8CvklTwkfVZ2Gi5j
Lc8Dw5hWG/NPiVPJifTB6MEPMVjDjxH/D4TFDlIU3pVz1bkQpHluIoUNl6UHXUdDKIm7/wh+206w
vPht7Ldvwkq2Usgilfhtv01JzApL3FVwYZFLTSYj65JQgcX+Myv61LFtfqzuqd//Eh7KnZyZ6hRg
J/DzsPc3Z6onQ6lCyBbRAAPauu4ZGXSYJa/DxV2FR+XwGxfBhT3unbpao97lbHBCBzFBVt/HSik4
8Dt53YUF7lQU6Rp1+YAV4cwP7aepr+wxhK6f+mQMx3i606NMYHEnG4FFzJlQCmTbVadmJQ2Z9BRr
GrXFlvPzlJhHQ/uQraVrVKJ4thtgttY4d1QIFFI0ivVZB+20HpPTnyT14Z24GvjyvuYdcWuL8461
oFpWa1iZ0uROmknDse0L3QGG5MSQ7rPT6GMNNZzcWcMmSAYVQj5F9kHStdZWltIbiw410tLE9C4C
LjXroJ9peTBSHOiwH/tzrE9fS9l8X9AearZL/atOc8xBhIVrAZxl01ry5BHzjvMC8+YUSH2Odiba
muEE/mqrs+4ijLI4gN0hNhHlztS0zIWEva00+q9KXl2qKh8gNQPEZjs+NDp97rr12MfFegfOv89R
m/2cW53YYVxah3YkblJKTwZpp2cjB8t+KuX3yLHvl4m860FB4f5GaNnuL3caElDp1KhLMjAk45JO
/bn2hsnOcSGCWtSWHvPxeNvk7unA6wPqKewu5nvb4DPLGqlNF7RPE8jYsQGMGDz4omO+76UbOyzu
bILmROZVJivs6DZxkkPjQEnZY2OH5FAdbi9pr2aDkq5sKRSDxwzofWmr7E0TkzOYWwIiMUggl9xM
T+bHNWgqO3oE0CLQ3TyxFQreIcG9tZdcbC1zZ1GLx24JtXwBSQjEqhsz0JBGgf0JWND7CQiu8ePt
pe6kh8BewokxfahfE/k0Sh1KkWbg7JMPitZhEqwRxLK9NzibnIRXAzyFkiy3mYtBjMKwWDDzo4MU
gq8jduP6w5+ArcSdwI30/faidn2FlRQxBsbQ+fwgcKiaeRRJ8JXWL4+mhIOwHsq74tgUkDsUeibz
PD6mba2xPd54ZhWmJO2HDCfgH8pKVsFkwpHiKQ/mALeMcbvZq2TISJUsvtGdx/DrqvzIdAx+hevv
fbbXPeQ8UW9T02rZqv5MUoDbfq1GAYghLjiLVsZdDfNs1kOb4KNJKDjX4c8wzZ04mm2K9vb/6B9c
lOyjsg2nDmtjZaHp4W9Zlund76XUBoaoUAIm1IAU36VzyKk868WCUDJrM7hnv3RWJQgZ19pSLMvd
mGD+ufE/gIA7VWVfirGQM1G5Xw2QM4w15gVO7epO4Q+aA2G02BNOcew6/8Y4y3U3xutMNtaxh3Em
r758K7wRjK2rE33RDuKn11778mKp3FGb5Dlp2wbWUJLFPe6gEc20DaGW4GaJa/0q3tAI2Q2RlELe
EH18VGy49K/HlKzSSAjJdYa2hPS4piIa8l0LpgYWRgJdKvxzuYeDUoOyEKUGf1raD7NE/DQUcXbs
PbzgfX+b4Pt6bZ9kKWgTYAKjEXH5TB9rS2RjD4kJF4diOMZdcG/yPHSRKhXdqMcLSKEwNUTi9xpR
ajtroo/G2PySjQl9fav/kQ7qGYw/gmOwu4koPoAXR0Mhjy9SJrQKlVlleQgBA66e2H346XbY2MvK
GXbqbwvcOTMWDdIjGiwYdeNmxR8kI64ZPrflQW2+3Ta1f2lubHHHKhs0KaYztnKyRnsYn/Ome1+Q
z1V4LpMIfF5zMBYHeQqG6rzQgxmlruAH7FRf6XaxbLs353rEXPhghljstnL+NuWq3esazAcK45Yw
LZOv47StYvXqhFN9VeEQwhF2N3Zjy+IgGKCpzbSGBUs2wbu65jemvDw6GOBlY6ZvYDfYe3pvDfIX
QFEac2/AIGuRJXfrnXmvnt7ythIujfPPZUWmtYyw9Fdvc/656W22J/GNvRdUtkvjnLQuyxANb/jI
nDwDNPN/pF3Xkty4svwiRtCbV9pmm/FOemFoZiR67/n1NzG65wwHzdPQat82QhtTDbBQKFRlZS76
fcJiWxW3Dh1CIqoXkLzUz/g35jmNQ/SpQCGgQFGDE2dUZPTBU6PUNzLxqA/KSy8hxQtR/bXCMmlN
ucleO24KzaiRMQmfHaNqvBYEyBerxXep0PEkWna4s55zrTTMsRTdXhUgptcPhimKs2wH3MjZRZlU
jDO1lduvl0JlHSIR1MDY8ezO1Tvf9yDOfiigQzXvtPg+739ePsBb4RBjsxiUB58EfwaIiaawnAK5
msFMg8k7wM8w5njZwuZlvDZBZYh9KALn2NazW/4COgyQbVJ9FbzlV/EkOIkT2qpz2eJGhqiRKT8M
cUGsGkNcX2PSqLZ6kUGZzq0EI7GapN8p1XifN6Gf9vzrZVsbvv3FFvWxJmmZAxQQsX+tdJfXN10P
kd5ae/53VqibP1DloZMiWImG5igbkzPrjSkvkfk3Zgg5rExohWnWDznuYvBTYOMM3U+SypHxXOgr
xlq24g+27NMK5Q/jZMhh2fczJO1JkTGz65+TSXg3dHP0y3tWpVHadodPe5Q79LUSjkNKVrUjhAEF
sCOGk3vLM3eXehBNf41s5ZA+Ri+1Nexa4GRQ77yVQZNQWOIVCCu95mT42jsQgIYfWCXDWbeOB6Ar
gK9IEplMpTtUHQ7nnErYjnmvPn4oqbtJauk3tV36+U34xh5w3MIIfTFJXdqt3FZdAXZqt7EFl8yi
VK+Ns1iy23iQ4GZMNWwB2WEN9C4GtHnBikndbHxTJoATDgjNdjaY81PvTa/iA6Gk0F8I31aUmoEl
ni67Mvmo1Pv3i1HqksvTSuvjBUbT5XsYHOupMgMgX0XU48TSvWxrqw70xRh1wWWiRhoW2M/hrYjN
5EF5CXeyQ9i2xrfsSXzpBzTA2SXt7ZO02lnqO2YxYoIRYZFgfbqa/NrK0UfDHF/pK3h4t+yCF2tX
STRcZXtGTWjpJiyUDCTku8yGuCdX7sv5ZbB+031MqJlWTi3tKijU7Rj7vBlsV+ulIkdRg3JUy7He
DHyqD00AopFlp/rFTryGnA+E3K6yfXwtsxyY+Mq5L2mEnVvCG5p+2TXJECeNCrPCte4Jx/I0mG8d
9Nj/jJ1u4/qHM/3X2sfrabXHc5JVzcjPcCY3vcOgD4A2hlU+aney37uEcjj5bnyLbjOPdW3+j7Dw
aZk6qKMGBjuZX/CY2BMaksBXADoDU5BJIHYsoOLWt0SWQzBvKLwBqPjVlThJagUQlcJ3a+UIAdyf
Q4KBlkDs/MtO8/Ggo7/e2hDlNGNi8HPMw2dfniaMVEWW8Bya3XP03Em+YNht/kNLzWlPtNgysMMd
+uYgq8zmCQkBl34FdQnx45gWCwm5cRZDULQK38OeB5t88NwG7b5LOBs1aydp61thRHejbH6iTXA9
RPL75e3YekRpwM5LSJMxsAQY/dd9r3O0bpN++ptH1EZuCVMysnERhkBs8dUUF0tLqtcj/KlbTnmX
XTdL+hdhfmWCrlcEw4yaE1RN3UAp3jSIHUSCcJWl+VWU5i+LysLFk1989hU/V0TLEaZiB8j4iBVN
83iHitZiL/34U1z4u6UFr0xXPbdV9VYNrGVu3jDrdVLXmSFmXM+jD47ymeAKduxUHQm8mgOZhSuw
PjjjboHad8EM+VvJ09owdbWJhsylmNrGBjeSo0NdoY4OAtpgas8iRdgMP2tT1G2G6uScLRnWOPUf
8gQ6Z6o30TMopn8Mp+QksOZimJtKhaBF5Iw5a/A19ZPqzU56KCBVfVUBmnLV2zIaRslJ8vvOZFFY
bYa+lRdREYmbM5mPejitZnyf0hMf+BpTbIdlg4o3cTznXc1jM3kNWLxo2HGa4YDVmIFM2koI1t+M
ev4ECfinMQqAt13K+5y6mEb2M9IhR5t+07WYcf8z4olCxZOZ5xedm7EmocucPGp8qJ/YjPDIOOFn
wO+OD9REhY3WmWxy0DT9YTAVpyQQNUd/FdEc9Y1jDHq19tAznsqMj0ZjwOsuUEZtgGNEqmoJXW42
uKUgkH55jSwrVCxpQDsx8gq+WRDW5qTEGLnXrYV7u2xlq8qL6K+LYEdGqRdTFl+jv7hUYMTpETki
f3ZkS9gpV4qnutGe1Vj70I06j8qflignbGoNDygZlgY3uemd0dKhTyijl+2F+1Yy9ffoXrYHR7Ek
xW5O/eGvzjPAQ6DSkHUApcmGrzK2ZAS3mBjAvj7NvDkK3K6L8wcoy7IkfzYPwMoQFTiMnoOGYM7P
rhSWoC/Q/GiOvzE+G7n/zzZzZYP6bFGVaSm6NTgAQXPSGvA1dhUU3OIgeo2E/qi3gYXRHNnRozww
gcZWrIzLapfxK7ZSbn31K6hPyheAs/U9foWElBtqgof4lDwLt7kvOfOuZM1ab56IlTUqsJRjoM8B
sTYOpTfxV1XQ+JzCCi2bsfLTCl1SbgaunIyIWAGwyp5RXPzNdhr4mWbKgi2W5hjZC/z0j0ZaGFtq
UIlfLGUDqHphfngT3oZjvs+96bb5lT6IoENmQiM2893VYqkgk8hdXmcKzkT6K/6h7pUdGRcYX4pf
s13a7JkPxhekO/mcHhp6J8Ic1zb7svYXad4lrECzmQut1kSO5+qcl/qAOWeIQLm8ccWLL6kxmUO+
HwPxb66BlR0qniypxkUKybnEWPCasoRuneTKWuEzDtn2N1IEwtYtgrOG/PtqPZ0uLcEsSOjdQJ0x
MEvDqtzIbQ5Qy0v1nXiEAthOZM0pbn+pT6PUJoLF2UizCUb1Xrc7ZXRKyQ6H1mSsbdvbP81Qe1iL
0PzNAxFVNVBC+ppLxOtxzIzT4pQuu+O8HZk/zVGROdQyKU45uEaYgUSgL4cbrmMVgbfd79MGFZlb
o0og9YIlBUFrZROIVufEmjF4vzz9zeYRogKiqABYIWUJqX6ajahsoz44OoSsvrSaZ1R1/M4L71nq
6JtbtzJGhXp1LsFmbsAYSqTOOIjPlZo8X17Qmc9JRNBDBBMOGHHOcT7Z3BVZoZSJV8ngAI0hMhDc
G0rhXbZCduXLzUmsABuFJhSPQRu67dDpszCGLZ94vRDaTQInSzWraTozqydzqljJ4pk7wBwIjSBQ
Q/7jTMVASIZECLIw9bJSuq3U2k66KUHGWP2se71jnCfprD1JjKAqhfYrL4CMjzpP6E3OeZEuiTe4
8V166PEgqx3t2rDr3WxNdg6diAA8iopnXFW78KTbAIjhdfoWmCJmax3w/P8Fxon6TdSh6yp56SXI
DnucKID/xjBl0MBN73HHKDKcv0wpQ9R56ApA06I0jD0y/DZ62X1kV8+Cx3nyweCYz8OzA0FZow5E
Hqa8yNVx6nUttLUHzZoUFthOPgv9lA0q41nirJMTYwlcKWttcdbNrCxdHppEyObEh6JJDjwvXRtx
+oj/TTCDqX/p+WYX9ZPdKJGlp4XNDbkpB4oZgjkLTA+nIOZuwQ2rmjHqMCY0K1GMbgCubfAMsHF3
vlQKZulS1e4Kze8HCFIvjddwgM92mlOWsxlO3V6u+AhZUKK5fTKZVcZBobMzxzE8SmOF9kFmXz6z
52+HrxtBq60Nbdj1Yz6m3vI22ao19nbe25C5DB7ab6lPZM1DV8RD7DF4ju32FfGD2R8he03HDTJe
CZ46DOedNYDkcRpBtZ9AEFwx9dmsjqOTSWb0EjvTYf6WY5C0MUs3Ck3lsRwsNq3Tlr+t7ZN/X6UB
YRdGbZlAmDE0blJUWkaZETzO+xTY5LUFKniolYCrWOsSj99H77LVYvxXulM8bS9hJpCzI9Z5PXvD
UPaowACccRmqHFbE7xW3wWlNrckyPFLSiR4vO9BWFF4vjQoNCUqpUq5EMTRJwV+3PCzlT924E5gs
OJt2RPAG6AaGcM96EGVC6kmJmnqiR1p2zXXrBb7uxxYZCy/dirDKRyZrDPe8eE528tMs3YwwDKVp
hSzFJQMeuXqPiyz8Puz090ACmRxh2gwt8Vm74Wzd0RLAxrufCetjbrrn6idQ75YcRRFZrrPYS/zO
F1Kr9BLe1B6Fuwa0KE7hzAc9covEufxdiUueHcqVVZJfrg5FPHHBDFpxNIgbaFTHD3pdmWrH6Cyx
lkYl4GMIwArY5VMvqSP0tBpwqbmXl7F5da0/IHW4VS0bOr5bEFxuifiBYAqv6Eq6qtt8/wNlJXI1
UbumyUDhGFDh2qj5xCK45cVAjj1Ib+0XaC8u7nSUPpBT0n62B8u4ne0c7z8mvnRjK2EZjL3Q19io
weR9Oi1locQ48tw1qNZFsOiT0eMW/wlmrwKYVtbh2DKJAwBz6G4TDbCvLgIuyXIeIpic9M7qDMUa
kqd//vU0yH0RDlMQfZ6N/wJUpQOt2cUeoWKD3Ld00P1lP9rj+x9ROG55yxd7lNcrihJDvRXfD2LL
wAMgeiLMPEz7D55Bccdq6G7v4OfyqB0EXkusdGBOPWnunKadMQ1fWZe3UN5yyfUWUgdgCiI5xFgQ
bMQaCL+nSfOCPncAwm72GcZ2gRvPcpPLwsIWhvmp0LNrWUH62glmFs8z5nmyPTfrb4UoXaXZ8j0o
jftQ6Ly8F72o5o9dqudWNGKiM5zQ9479aMhOoiyZ/FCfpiK5RxfOjQRw6HHGQTRURxCj0yDyP2s1
Bz2WILutMTv9Mu2i2DAjkHUvHWokanCjJOUD1wtup5a8O4iYYlGaX5d3ZyPKAatM4OYQ04B2FRVb
UdSbMXluYHOCfZzfNMt3gaWfyzJBuVTfByXfiyoOZt9bnAoJLjJiOQuMHGPDlb6shHKlSRHLsoG0
hcdPp0gqzVRjjfedd04xOgy5K5BEoGctGzQrc9Xx8xhpGs472EcJgH2AQH2D9w3kzP7i0lvb+niO
ra6fRjOarqs5LMfLnwq/gdQT52iPoa/dym7u6lfM5v9GgvHFIuUK8OIiNwpYrGzjGrppUwzpS/Ly
H0xM2Y2C3R4huGVx/lAwjuh5H+7rxkqUiwyipKX6osd4yZqjI1raYcH+FvfGFQHs8x0wD5Dp8Vnx
m/VBJcpnWm1KQcmog0zoSnArd9oFu+IqhIYMW7vxHARF1og4DsA5mOXPCE3yRSjyDKPpbvHS2eqe
SLRJV8Hu2Nuimzmh+84SBdioRsCgQvit8GI/e7DLxhJGao4DoQHRmSROozw2iCujgNnGjpEsbfkO
ukYywhfSUzCXf70JhXlK4nkZ8D6eJLOs2tsqqKypmj0+qu3LEetDlYtKMaAA92mL/Jb1yRgKrcjU
EbagffKucEbiaXMNBYkOipgpP+0MXjI5HsX0Ial8jKt6S6j6ce6pec0/csXg55zohlr8kE1iYmOM
ZA/JOUZidy4+hc+9/pXUswBloqgtSDrS2cJL/WM5ZujOZ8ArJa5mjW9kqA3o5PYP5py37nACtkbZ
DgR3mkFXdUuxBftG3cdeiPEejNLhBrdB/Fya0R2g60CFXf4gm4FXwUgDsEFEl5SqJAwTmkUTvyDl
awEWGhs7mm4vW9i8QT4t0E/0ORpFKN5hQVWnmII42HB3K9NblmeR437mWSs7VATU06EW5xKZAklb
kxvtMB0wsuENjrHv8ErV3i8va/tDrexRYa9RUewQyyL2jDbEjHK54NlvVDsD+C9riebrTOFdQ+zv
2z5+ig2fS6rXkU87xrIZ34+Gn/L9VMsaR1adPgfN96J7vLxM1t8n/746r8OQ6Gqv5LHXR5w16o9a
9XrZwEb5hPCm/scBNSr4lHLbB9VU/y7OkWtSwkOfXSU5H58jR1qFkhNqu3hm0PQlijYEddFHCXLx
xq8qk/+Z6GY+mT1oMQFeJsi8WXTKytZDcz5EexYBNSugU4Fv5luMNvAttM7e5ly5jivRlbubOBKd
YPx5eUu3vpn4IUaEQItCH/XNxGqeh1jEhVwVlZPMj4XCfK9tr4boHf02QX21WOtajYcKrxc/ZcAH
xLt0zyc2tC6upbugQB05fq/2nF8UVlowItY54vrjLv60Te3kkKMgL4cBPOZ7/mOxcyBZ071htXYf
geA6xfXPAjtubSgeT9DCBv8M7gXqOjDA/znlPCwOaC7HIyiIOEb+u3kvYgqXzDJj8uxM7QLSs41h
RKKC7rK8j3S/z23FTR3dF265E8RoBbv/NllQ4LXr4g9q8eR70cETbLzIiiW8V8/ocoPOWKo2TxMv
716RakxjbwnJzWW33Kojksc2rjdwaEJnl/LLqplSsUmzxEtnU8+dekFzqvUiXG+6YPKSxSnu4Gn+
Zaub325llPJUbRj4rorrxMuGuMdAUKBbZTqyRi9YViifHLkiAktbjv7KnGouh5F+M09B9//v1kL5
ociNErInJE/hOF7VQvcAPntWq2hzJTqkXEFCC1V7+k0JZZc8L0bYUEB0W2jfipn1pv+IP2fOBv5e
WCB0tzQgGy2+oWxG1A1ap3/S96RrXT1jcP9WOChuQVpP+X6+ylwxAbG74oU3oy8egqtkz+0xb+Qa
x0wG5VN/zd3gPVoeLu/xZnhBp/E/v46umaZNVcgRKdrMe7zbrNqr7rk7/Tjg8JVu/5p9Z70Wt5oY
+toilblwkdjNQYWrgaBD1QVtfFQTXqPr6r57rnaTpexLkDYnqS2NJlqDhcUM55vHf7VmKpcBV2Oh
VB1+gdSbqQoR3+od1CvQOEEHC1Pegdn72R+U4Lbu/vXCqRdcl1dl22fNf+7+AZVNELQySUW2Lqu1
GSru6HzKlaoKM5FY2pg/sCMjdcf6vlXv+H+OysDttDZGxZs6M+RqGrGVREsVg+uttZjyjXRb3GVO
ep8xlQk289C1QSr0IMwEgdLDX+Xb5pjivRD+5K+5kwgODO2bxIrhxBMunF0aFgiV2G6SO+ylegtf
BecTwveutnN/8uYDC7HDPBmkOrjKPo244vD+hbWPzQQ81QR1kd2a6V6GRIxD+KYmp1nMYTHBB9Vi
Cp1JZbp9a63OBvVCqhq9L6BEjMsfZASqlYL/zYQkL2SmSxdNk2jPKmyIWy+Z1Rf92JXVqntNGFHV
hEXC9BBhjye/OyrXklu49U/Oqm1hxkCSelBQXoEKMuSpshMLU3eO//zqxx+tpdWPULSw1hceP4Lf
d5hiGXYy+B7+RKuctcEiFXzAgoCJ8QEOzHsRsLouYq6FOrmnNCaPbgObnooV4j8+wGptHcBt8SCR
tXnxFdEgFszEbnYgigN6D3zrXs24VBiBTqQiUKd2uThpxIegBRcKt6MEAW3jFBZ3aVpaeWjcGd0/
n1mhviAViaShjAFjwcM78UF99xq5qdWBpDH1e8hmY1CQBQ37+FAXYoNIRaJIVTmOI/2Aj5MCAorG
5i0ysiPtetnkf/QntMkI77eybwWzfs9CcDeyOUOZ54dKk8qpFrRcJxHRC7wUnaTufn4SIGodP8Z4
6gkW0d3hfqUx6LLIf4Y2+gjM+gBZ7aXdoGJXVmvIJEikTJ+gBeVIu+UwvaKR5097wQLsdq99izGw
YP+79IUucwMK2+WJMsWefjoBuOMvu2qHytUP5WOhf1V3XsUqutI9tXJYl8VH7iLuqwfRUbBOsHNa
mlf7ya52oQ+4Y1olGdGFvf1Q4lodYFFXUq4hrt294JK9wiCjLb9LJF6krvHO2FHGlUfXt5VMzHs1
QIVi3E9QR2+teI+GOqLhH4l0MYI/XdWuijEsKgMbWr0p98YbiU2lF7jZaBtgy4+Z9xsJPZe2kgpN
uTIXg06ir648FPqDqsfW5f1jnAOJCkP90qk9GPxwm3FQ7uVfZeD6Z+BHAmYjgpHFfkySr7wi6GND
7UnqJd5Kvn5KHtJdYQ+76a7ZSbeG196kLitDYV1eNGowGqqgzNWZxJp4l7nDs8iZwbt0GpwoNzFs
Yjcc40HLNEkHlm7SUoi7kOcCKLOt1Ml/oqmFXAAK1/t+J7KK4axtpRIgXlTRYlSxrS9P0IZoHiQC
Fnz/SSxKP4bHP9BOY5w4maAZVx9SVAY17UgC1Ni9QzSDWyASY0vYgwbw0DLuZoZ/0g9eqG3IgdoC
bS5LBlKPscKVUIKDRJ+BljEwXHr5OLA+n0ylO1olFVEqYTtzDLSS7K7Ge9fqTAxLONArZ3PTsBZI
v7IGfZ4LHQvkl12ICZcUo4YlWFSFQmWV5hgvLZkKJpVWBJGUY23B9/mpcpXCTNzw1LtEna3zSju9
IfQ7MZ7w/3JTqSCjjEvRi/PvK78xJcyVg6/eKX3IPJokoWMROG52iFb3nkw2feWikYQRl9qAQUKI
NqJ+HENTEIH6WEsYpQ/R8RyfJ48EANZjnRGwZSq7CfAlNUPE8a/K71z2khWs+YXNhu56bVSAMdS2
H0uoqrqyJwnmbIm1BcUIO7dUv/oVH1O/uGruUpdVB2GeDCrQiPEs1xypvOipCUpMhwPaIDSN1pys
0hecaI9yz5D8y/NIzyDXSyzJVYv9/B1s8F4/DLvQW0iPbzfuOJarbgY3kNvw4B2FsDzdiBCDKp7B
JEkStMJXXGGnOfw1QqmFPrIdeYyDsRm8V9aob5n3IEpWSDpRCl6Pmbofzbf6xDmdA+Quun1TZuJN
9ycylJtPnpVh6mMaaghQh4pl8h4/WxCpnlxgoA7dtXRMnfLRwNN9wf1cOIvzR4gyxjbTuoMc18VZ
GqKxSQiqhwdlp4MvnuRs7fVfzI+Qp9bnYump/CHguVxRsNi6f5Oat7Fn3MGbIXz196k7Q87UScsy
/P0lhpwnr8+HslMyS68Gt10MRsLGcBmdui+koG1CsSQOKpyS6dhJt4n0L9dD3RNiPaqZkcErp+ak
KN/n0thlvWEFTeZe9n+GF9LQBh3Dzb9LKbJHQDjDrnFajMH8TRd9/f2p26CpegFTUchxjepUcIKX
5P9Yo4LyMCrq83PCL3UGdy6X2gH03sl05/JWbYfflZNRoWJJJ1HkCmRd5MQQcYf2xF3pdmYaXuE0
P/8u3K/sURFCGMJQWlr4WXbUERkqyDpod8b36gehsO5fl2+X1yeS33/20vm0Rw9wBu28qHGNHldy
rJ+A4bniDsK1fFs/QTdcum+d9Ip03HLo3eD5qsePWmOqqJmAbj5CWYgwndW7yz9puxC1+klU5V8N
Zr3QZpwDYwexBAeXQWQH7rKXrHvAsW1m1rIxBrSOUwYVR4BxBAJEgL3En47kOGRmhwMh7lgz1ZtJ
ymphVAzJDLXIMKQSe0DsYKhJNbvxgbF3jJhoUDFEaA1BGkOYUMzCV/cSsG6lFQMz/O2Z80gZL/y7
1Gu1KirLbLXFKKsyhceGsb9AxlMsB5OxLNYnokJJ3ARJL5JPVISerkU7tS9NMXoVUrDciI+BcBPM
nVmnI8su63RQAWbqhUiJdNgNTuoChQB1L9jlHnOXyE6AgEVxdPmVvtduc2K9obemFL54JRV4FE3r
daFE4CHzWU1kzo+lJ1rjXQIK8cVTrwlwMbWNxEy/qYf42vBZKTUr9BlUKGq5OZakBb40WulV5yuH
AWXKHGqtIHFTIAMX3+s56+yTs/a/wxHgZl9fEB3XKmEZolCnmINNHrlzjyFXSJeglTL8AfvW5SOJ
JvxXe3hzKm2Cwjd2GTUz9EyOlTscgNgeHFIRFUpr3Ek+w5s3C3X/PTE6LTkv1MPMVzU+7eCODu9k
9vLK+5AIscVX1h1MHPTSftIhJ5kDiBgjvHcpGtf8qyBB8QFKaWr/XM9vl9fF2ksq9sQQo0k44i9V
lFtVrZldykjcWRaoUBMMmRFWpGepD6BJ797a5PryEj6q8Zf2iwo0WTY3aZFjDeqph0Sm7EDOIj1x
VrgfPbTWiCeC7g8NGFIgl3zRJmRipR3b2o3wfvm3sBZLxR7MMmqYpemBPpkCS8kXu59jRsZ5OamF
2spX71faquAz0hNAnm6Fs2YusuTXhnt5ISwrdBxpjTovY1iJR/AOSY9SvtMq0b5shJE16DRCAfxU
RhRIsCLfKr1FKoDpY2r1LnfLeYBKmPyOlRsy1vUBxV5VO4ZukITyo7LaCZ7SHeYGGNyM4ZEsI1Ry
AoG3UWgFJNEjuK9z7ZjUmOPkWfQ5jFiPkaOvnpB35VRIDU7WjPKpmpn9Sb9R78kDPIHkR3diAZC2
G/SfMfDjc642D88cjLYTeMe8z6/AlrDPDiABMH+nlP+cpuTLQwGakV+XNxlFkqgEZziCOKFszb4A
AYBPMMSDww+m9ivbNbexy7xCGdfZR1FptUqZnyapIGVNwrwkW4BKY6JcccDADdgDyx//x56CdkCB
+hQwc9QqIZ00F5OCcQewAeh7aTfsEK5KsyTjYhi23bMy9a0IpfJAQ0EaE9Tl9AO/VfSk1PQq8ULo
CIGD2iwXFkB0y/3XJij37/uijwNIWru1sPzIm8RfFNiJeCbUcCtxViHbpSNBhvgUDeEQsryUVFKA
EgRzeRNcPL3c6RXjUXjqZL+EX/Kx8owbFqCAhD76ullbpQKwPg1NqSwCeXoE+9ZLPQkD+CIbMrLl
h2s7VAjmMd/e1zEeyjImbUe06ezCLq5rLz+lFtCwV6kfliDdE+15J30b91Jixi5rrZvjIqsfQSM4
lDD8f1T9KBSm3hi7WZnsseugzThqL1mV7tNuPGhhcDLysob6euaH6uSHY3EMDCeuWa0xxienwRxZ
Uc+yPmLzc6ONnG5pf8myAgRhG1nLNDAHxjdcmWhD4LiAUwshiAqxmGppe2HC6fzdoWqtovQJgVCE
drSlm4XD+RnAKyWDzY64EOViX8ySQ7wKQUojQZcL5PCeIUUWriyr7a61BAw/t63GWU36dPke3l4l
4LISELMgrqcS6gakGh2XYyx+jsEklD6okBFUs9vLRraYO3RQ14KAUycEHjRzh1BzajUYuK4ImUt7
N4Ge5qq8Ndza4wYz42zwTOwJMDg4iMfsFu2xzhTt+gFzMw55rBkA7lUW607bWPqXH0X8bbXTeZDr
fLWo6Jnx5clQUYlsJVtoFufy4jfNgLQE2ngCppPoUjn+8GxAtA6w4MAYTb7pd30inJT65p+bAY2t
ghF86FedaRmCi14KIhHMLzV/m2n7sXc6Fk34VvRbm6Ci3xIFGcSxRvjKfjr2KLz0bnUlM5GOm4Fn
bYeKfn2f601bIZPG4JKbjKYWmz1iLcSHG9XUCGwsxfg2/x1EGJf3cDMp1fCMV4icCaZOqTM/t+BH
y4oi+XjOQrgtNbvr0FHt6Ep1k/3yyN2woC7nohFIdTRozxuKpkD2WyTus/LCBYRsstDEv3Fy8SGz
O1/aaUDQT3bwSzsEPtQbnYG0jzCGaOfuB1oOsJQMeR6zA7mVIax/DHUkQCLLLZgLIM/58qkIrsnk
Fmnrlsmx+9E/dCc2gc4m0Gltk3o3tSoGgJUYAU94Ey3JTu/wrA9kM8gwoKj7dWJK3uSUaH8WDu6f
IcOctBm/YCzjlvX43oQLYvZc4yWowCElo75FNau5Fjc4Q2huv+RB/5LowT3AES/QWdy3Q+QnlWbr
pW6DBOsvHuNr09TO90K3CJmoJ55UK2Yb/uQKFh3ZJg51bYLa6LpX1HlMUfgLM8gSQoTALr3iur8i
uEG8mNFm7hxcN9cKEBixy2zikRVQF5u+Nk9FD5FrpKaHHjFO9dRbxQMoEmzxUdipQMf3OXmnj0dC
Gc86YZtvJajr6joybUEFl8jXEyYntWRk8wzDb4VPsMzTs4EK64g0GzW5P5iz3creoDENjSpof2Da
htroSp+4co5FMqVFwLYxOItNDPbYAoSluQcmzSHLHLWxadCkkj4jaEWCrZmTzZ9CJwdAEyq2s8/v
mPvJskeFZ7VLOZAhkXvTG4GPmA6DBaXLPTYTyg3Mav+W26w2k4bRhHUzQ1CuST7SsGY+yA7Ga62u
OGiefEzdwOG/d7fsLsNWJFybpfIisdbqpR3BNZYmL6N4NFC5Ztw1xAvo8wCQvYBxbBF893TmlS6i
wadKm34sjLsGX8BiV+AIxMDIYCZP+UNgGk/wz2vBZ1gmt9gly+QDr66cPBBw+YlYm+yhMhHpO9x0
H2EeVfpccSpA05kYs839JGyqhGAKqi7UmVCGWBuzCUxxudo6MlfjVsc5Yezppq/oGK4mBEUC5o6/
LqxJxrQR1Cr16jhozLrtfTGcnsO2cKY8cC/vIvlbZ5uIRAEQCCimKDRElU+jOJInOfGCZB+NL2N+
rUuvl01spiP6pw0al8rFUSIGYw2g5pGMDBQupC4ElJVeSKkHKmA7gQMvJ2MTN++JtVXK9THNDlUf
GSsb3M6Pr9IcozQyRoi61wACqM6yJ+wPYWF2d/GNaIvP9fPlZW9+xdWqKfcMQWnTcQ1m6nsIXAAR
ZYbCtzYULb5unH9uCY875UMCEGOLlL/oLZi2S7UKXC7kdnFUuJnB37YSRHYSBj5vE460NkUWvTpz
Jb6jwmcKaZIW/oK2ZWnJN0DNW9MtGcRHt/igJhYrem456doqderiuGtaoxsQxXrVFnTdrfjKhnAp
w2W2zcgGxIMknTdo5lulVpSpkBFQkvy2k3JzljJTVxiPyE2/NDC++h8r1Mu4b2PO0PsY2dkxvYpE
U3Bzp69NDsjYxSMcFsYdeA0+zkUsoPFsMMn6t4LY+hdQ/jKqhpGDZZWkMLyVvdd3gdd7uUdgj1wK
BFLs9qwnCcsk5TeRkfUgREFKys+LKcy9WdbO5UMgbVQc9PWqKCepw2gqWx35UROk/hSJFig7IEcF
JRazD5AxSREeXpGimHUvO2FrWE1UOkOoX/Ozej+BNKiRc1tNDH9oBa+WoVvcFvtlEf1iXKwyqA8c
qMWsOQ6OqJ45gtS/DFEG3ZGEs8AQcuxl45kLQIWRNFC2U5rYbPXuZkHWbTTqVRuJV6oesLhtNtaM
Kstn2YOKMRPfJhheFzFNd0yf5MY0XqJvKEUIZgSEoGzGoindjvb01KDwvGe+MzY+6hfr1DNTnpes
l8mxbLjmbowgQoo5ZWkYD6OiviozB8xGP1iqGLq5Bm6mRnKlYjmqanwNUj4WtJ15rqj8sYgrkPDX
OFcDZkheuGuwUPXfFyh8kCEBw8Gs5mKlRwGC9rO5gCyRZ9c7t/ACaxekUsqhapcsS4HurRsz8Ssf
07QgNJgO4EuOYFsBGcW+P4oYmNWvjGPwmDA1RC+GMAHz8VR87np+zDRsAoHChrsFjwMn3Mt28dQ4
JKY0Jw7Ca5dP3iadA8kdZFw9Bj4ddfIEA+KwkwoCAuWDc6jFQ2x6VXbxd7QEjsVuwKBTY83PJSRe
WCF7+0Ja2aa+OhoEnST3LXzQbo6801qdH41AOqde40xOmAEA/Cd6YRsHD3/6c8nUl5baBoYHFHH5
BaoImnYoF0yRJQ9qUUKFqbsO0owR3za/7H8t4tN+/bJcyxXyiFa3V4HKtqifmhTsrsPI+pYkYtD5
4OfCIF341YxQJlwSgjUWd8MIqQkiZ9ocavuDr9plzXd/1LovWaPil2QsktZJHzcRmWCVDv/H2XUt
ya3j0C9SlSIlvSp2nuRJflE5Kuesr9/Dce3tHra26b1+ddWgQQEgiHBO21oasvfQyjzh1I8oF80O
/OVrEFtNTNOLDdILXkNpdYD8UmkmkAHFqNTC+kNpQIEDrAuVhJPW2tV3yqWYg3LOrfwESAx2/v22
71DXuHUATDKQ5nFophIOQC4KkMhGQHoOlk0cDEhAkDJqABS3bktcRbe4VJYa2kUKJ5f9XIBCNAH2
muKBcM6fJDf+SkaLbDW/OfX35RP2aH82mLATfUXjGdjKpXHhOZLIZAKJ1ipaXQJpWj0SzUp+Nvep
G4d2K1gyStey1UdW9IBn1U+O2jy5TJCqMkmcywjfmGKktLbwNDm6V/p0HWl08gq7j7zCPI0Bt74t
E5okNcAWv4k6Mx2l+tNlo6UT3sgWTzEmFJliFIErHWLEjPxqhfQpqQhnTp4jgh1yaIIGwzwNrFSa
aivtUVXlrepzzoodajCzXArrDtGtz1LHqFKnDkzLiJHlt4tVpLItL4Vr9l85RkGj2fUnMgiaDeDN
U9maWku6Ja4V2jb6WCekJUSy/QN8wONOXT/DsyjG7qu6nLpwgChSdvcAQN+HVfnltjrr4RQlAyBg
054yu68oLl2l5IOe+MZXs7AGDwjjX1qAjyKM577wQu5Nt0flvR2sFFDlWIn7i0LX6j118RvoOVyE
l7ntklJGIohd9XBDBxdjN3Cm3JK/dG60wabKc/CovN9WfDWKXshkQlqfFkUzmQhpZTK5+hBbsQZG
SfJDA+yqoPm3ha2VMzBBAlYC4FeB5vlqSS0dgwyl9z85Fp3NRssRaLKAIRjcDNbq4gnBe7OtnOpl
O5WdscilSFAzpUz9Nk2dpYl2KlYay3FyObqtXP+f5DBWOpCpMOYcFjTulhL7/xKQfyv3Y/u/sf9i
u3DF7z/JY6KyFiWLPOqAVkx/9zvK2It9FNVq7hKvtE27fwu/UNiB6GE68ntWa9f+J+FMgI67KKvE
Be+XHNi0fu8m7yFKsl8ilLoDjJ0XIDH+nZWAluAvqaxV8z/JZqJ2E0TLqALwz2/eepdeD1XtB0Ad
9ymFkPEIrhjx8fa3XQlAlxLZ3SpgZyRD2aG6kemKFRo/CI//nPMtWUbHQFLVgQjw/KF5w9aoNQo/
DKDv16j2yeCGLwfZ6uTX20qtDR990ooa9EW4wTwAljEI2m50ctcAbS+4VpeHxQYHT49pEm7XYOXG
gLzzi5sNbzGJJq3EbRvKhRNh9LshyUZpCjubZVsrH836ZQxrt20F20xj57a2K3Huk3AmziVanJVD
RuNcPt+lGS5igQR2FyiHRcj8eFZkTrK4HnbO2jLhoBTUEYwDuLQU8tICqD4Mtu2YcrTiCWFiQBoK
EykLuGERDmBt0G20JfGINzhi1tqin06PcfcwJhlgVHB64q5Gjt8em80M9Pb0jjcRt1aK+CSJcW65
k/VyMFVAON0VX6an8dlscQ0C43B8/kOg0LzU983X7pfeeZGbPfPWxOlnYdKaS/nsdk01y0PTmzFa
abSwmNeWohpWinuxDPzbFrk2ufxJFPNeVDrQ5lQEoig+jnQn3dOsI96Iv2nSYbyntvDcHtLDAvIS
jLajMWqHTwqd4ve4r7j1u+sfY2UXaoIh19MuxU/5bxli+R765kdAzXweogvHaNlaMZ7+IxnpEZvA
HdK1r8b8mmic4LYG4vLpcJlg046AV69ENA2zgwlIPqRtbo5XEyp7dWkJIOKot/MWyzWesBF+pnf9
llKA8Mo7VMgtY2KCToE5k0qP68Cbo9QpASGti5yuAu8smSgzSflkjjo6NS3GJNQCuDBK5ermy21T
/R9X7tk+2DiTdt0ia/hkox2fZGTFNZaUildiGVaykblYBmuY2J++HhNv5GWs9ZjKy9ApweveV+8M
CzVooGITzkQ9z+GZgKOqghpJ+Eoor2+ICruQRmsQEjvm7ybdvgBNtg6VRXOWRj1Kzsl2ONClpAH0
JYud32c73st2/YspeJmZmCxSABT/+XLXRqVucxUglaNuf+wj9agL0eHFJN2IznLkE1GsmuJZIpsk
1WYxN0WAxRWpNeys7Oxae9FEXja/VrVEe/cfxdhUSSvCLBwzWDz6PwuQmYiFq5vYdOChs8IMGA2B
VWPagnIU/ZsJlk/CmZQpTI1GrIlGo0r8jcLEU1wbUGhihOVHHmGxBAt7ns7VeTU9xEQSReT7AP7/
/DHHDoi/i4kW0OCBbniyTIzdBxZFGZ7s6ISRuNCu76pj8D1q8YaaN8P7bf9fjWMX8hl3JEbWBnMP
9oS+BryHMD3HqsBxQ/onrkLlhQjGXsOF6HodYI2s756bobZCYJfEeZtYXWk8LzkmGk2NF9VWb72z
zI9c5CIBBnS5MPYJXqMdnZoZrMrLfSygOMPLdOL7B+cjssPL+ij1aanNAIq/A4PQptlrvuT+heev
niTGjrQP1nuFnWDMOzFpExk5YeNUKINGzvBTJt64uJUXbEPU9gFKn/+QANiiOEnpdz6vXLP+yr/4
Bczdi41A2UzA3uY3wDDeirj18NLHUqtfgK8C2MbRDC/hRrzV+HMhlbls00qQSTBA6mgD6wNwbdVT
jocw3bsE9YAbA06ZRxrJE8ncvpK4pJFcI8cPs3a/JNJLHaQO0jress+q6Vyoxly/dPOwBpT/uRza
uH8DMLr+qr+Qw/h5JQA8Om8xoEdnT2UwpJW/lFfFsCLQBdB3oeKquS1bhb/o7u0Iszbxa4Lm8x+r
Zfy/DIRSAnkKbnrszKooI0z7+EEENCUmyz7qGF/LwJF4PTCOr7A864kQS0tH2/kzNmXV4gUImW4j
tLaZnxIDRZxe5NTw6Ze6CnNnNQmT8/fqgCx7MVFmzPfL+JaHkwVwUEtCHUwcQo6w9Rf+hTTmumpl
Ua3SBqDRdORkPMW75ZHiBqK5vOGTH3OlMa2gaSLNoCloEwibaiu7gJezJV/3UU7ErDbvEfExmXN9
kjpmr3QDtyIbTsGzpU06XhAo2Ir24nRP+qsKURtkpj7ZiuBNwgQKPP9P7a36Yb6XhaUQKwGQH+/V
uh4Hzr+FOWehmDOQCyHk6mPwu1aCeyEc3KbPfI6TrF5Y6lkOc8K1OdRR3eIKUX3zDeP3exW4BwLw
9BKXP/+41u0yUaZFsNbRnQYrzOesY5qSGj1ZhaarDaBT06/1o47jpdzMxe9mr/h037qaLLpMO00c
XVdTjrPwq3d4aNZyo8EzqyJIrGoEgtOiK///xsSlhiwZOcnkcJ5jwJ13lXZIy+qgZ8ERSFScWZNV
87jQhTGPcZalRGxCmEdXW23/lWijbXCx21cfMppiIoQqRAH6+OfPhdR7yfAZUQuajEPZ9y4GkCtL
yevnMst5jKXrzn4hjbkq5LisxA4VRBQvUIJFRUjDyrNLU5rGDwAZyOu9rp/hWTvGGJusHMcixEaI
0qPVFL7o9fchb6zbDrYeVM5asfeBINZDmVYYpC7DHmM4yyOoUhOraFKfFOYeiOqWoqV23VR2OeKB
o1i9PLoKOJ29Zo49VQVCCLq0xzjMTphCR7sIL5Gir577dHmdsu5RmqsSqw3tflZ5QCKrOQK4HcCL
jNED40O1i2RWn+pGrQ18EPraU/bdpjwAZnDDKxWt++VZDJPyjGJVpRptmUoGsROxt5I5511bNIxd
hXYiAlUMdIPiFaf01ANXqRjxyvqzg5s5eI5T7tTmG5il7cwP/wVZAPZuKGWjLGEZ5yMvuji7VO/M
dAlxl3TjW9GNdkQG77ZlffQPWZ0uRTD+ko2qEg0mpp8Hj45rJJhcNO8mBym4V+1p1V30YnsBRyU5
SHv0qpz0C81aC9+wi+f8u+yPG0p7xoMsWAsalz+LcSuwhBWqXuPmKqdNgShfvOnpLhZ4t/Wa1VyI
YV9aWmJEotGCCnesSredaifjZlYcTdh8QO56Iy2xteNPQWDlEiaXF92qiWhJ2sgJEzxtmHgeZ0Ih
jXSSvRvCxMoL41fQ81KKdXUIuNrgSKbEIn4NaRopQk2QmY7Ke1pglFLqH/Ou8gHZ+HzbNlffa8Am
R3KP5RhdY1+MgzS2M5j+6Fit8kRbarQ2RcspcfOB51cceWv22qp64M0wFZCoaOg/f76sesEAz2SN
ZsUkym4XTXtDqPyqb21xQpKfS9r3SgHNdjNF+6kUf4iN/jXsl+MgFbsyyu51AO4JH5AiQ+uhILMd
2+JRKMY9rjqvN5LXTiX2EJRbYgB9Ie7ngzkFuyrp7+JOyq1lAEiilEWWYJQvkxzBVvqjUkYbNYr3
hqovljYs3+NIy7a1luwqfQSGUfZNnObcwb7wSzcrG4T2u1BWT5VOtlHQ7zNz/imr9c4INK/v0sQy
hySyEkPclLP48/YXWzVAje5RYD4QuxTMQJs6jGJbpgE2D+bcksof4sgbOl63CSKqGOaWNUrj9vkD
GXMPZjAZzMMgYZyRX2PD2kI3BDAx7vRbdDo/fuI2CFfVupBJjeYiDM8maGCGIMJ62u/RDmZLclJ3
AkuBglm26XeCPog/dlyo8bXMQtKx64e9WZEo7K7WKGJdRInQcZJn1cqDF7nHRFO5cGLGakH2Ugxz
AYzjMCeDgfF/TAj+jAUVCNw1BuXNGN3Hov+plIrX63TxIIXZqBImbWFZi623yQ8h5e3xXrfZsIZD
t+FUCY9ufF0m7oNLSDWHfpm9BDzvgkWJERJv2VKwC90VngkQc+isbeipr+aWB2F3XcOl0jUigrUY
Uz1XxpWX2HfNSnX2ysaiY8aZEz4o+/qZ1mvoLkR9n6IDDTbv227DlcsYmJqFfZYskCtiZEF0CyxD
WFFhUUIBCXWNwS/vaBPo/y6fMuoymXmbkiGTW2X2pu4pMt6lhAt1e+U5jATGuMo2xpTZCMUSE4ud
i6O6ERY6ySE8UrJrAiQR3qLwdYONiiSg2sJWpYpveR3BO4wjarOnA+kM5aJ2k8SAu6WM18Vr5+Zf
kifDyWOsC+k43sWmc6AG16tWFb/4FcxVjEsypVvcMzB+KQGGtgfrkmlrfnb6M6NFQos7u3+VnjKa
M69wNRzDeYr02aN02PJkzQTsMbEd5x8Dt9lX0CHkvAz1KkgxMuk5XITGdM5zOU3JDMrQPaVqn82v
hTZzEu+rJwQjhI354pyCVg1CZJ+C0RgY5zN3/KnL61DIyGHccCpR01EiyMEe4K7AECvdhKIhHoyJ
6MKm3zluT43gU+5N5ZmY6gNtGzVYxlTrzACUQCzB7R8IfRxtOoxmyT/+cMDzer6rX+pCGGORejiI
wdJD2JQ1uwLlkSJqMLjIwQhBl4KjFGOFOv601Mwy9m5JL2J8JzqSXBbQMwlO02TGmPycG7/QwZq8
9P28KbvkOW1AMryMQMyLla2Zad9qYipgBI9ScMmFvpq3L1Ghi7aBl0DdTKcxaF9HAJFYYhxvFrCk
O5OMGROs6u+0qtZQNdF/YiTTU/PgW1QMe1NJXEXSrXgq9lnf76ZheV/S5oQM5jEWlM4d4uiQRNHz
lJSPWV0dhRrkXE30qqbBY5zNgxO3lZ3peW/1g1zaSzEHp3CJ4ncQkT8nUTw4GM0IDktPzJdpplrK
YQNovEG4C7TmBO4vwI2qCQASBO2QdM0TKRsKXYCdLKnu3/Nh3KJMctdqmdcHvauli5OJta0rwhuJ
SqeVOpxb0jvTUozYABrvcEViR2GSMb0uFAC4aYmNsR5HC5e71ABF1QCWscIAVYIqGm40Zcc6xDpP
Ltlmv7wuaveIj79pYpQNKlQCFBGckvWCSBj1TtrqR91U3aR+b4N8E7bP4kDewmCwFSBAFWnvF5X4
2seKH/fG4ghoe7qTkL3qAXABqyhTvbmRTshqTvIwnya9O45FcB+2+oNS9xhojn61Rug2WbUH7Itj
tLgYVKCqYRugr2s7bCsrN3s0LpIv9Hi0DElegR4N0q5BfWqkLxOSj7Ew/CJDwT8qLdBUY/NUOkhY
MihDHRAxhyiNnEQVbTUzt/VMiKeSBTC7fbuJy9LGupobl3dRYDrDDK7SenYkMiZ2lOcbEpBf4qy6
aRd+bxR5JwbI7gAfBFAds/OGELsDrXqohemuiSqnNoBMqNbuWHRuMqLqY1I8tYVMbr4oz/Ecb/C/
VhWbr0tb3HdRswsCaS8vCGND91Roy2gtMlKNQU42epZbIKp7UgmSWQ371hVWFnTdqrTf+UiAvoVx
m7Bvv7UiUtDBsIYGnWW99aQQ4aOqvEIPDbvTjLu8Ru7SVZ4UDNvQPEbL9EjmZCcOwb6Rmn0z5ztj
yrEjW2OdSa5Gp2jC14SQB80cvUQGgdEU/hCjBVYBCma8TogQ3SVJjj9mOkB79oXum0xAfC7lbtWr
By3QIjeX622g7QpRc+Jeap06FmI3NlTAUbTfk6l5n3WYp6HnWP/Qixf0HCunXcTZAhu4F6vLrol7
RwWWrSHIdt0BS6VEgWr4pjXF97Qwv/eLLljqolqZtuzitribjcqVFwDZJcJwpwzmPteV0AOf9e8G
O3lOmy66jWLUgk+vbpOs+l1r7VsvYJ9uEkY7qzN/0iRvztt92NUwvd4Q7rWktgkWZewK5zo2U+IV
sTJuRbHA8F+AdRmCiZmykH2yDA+thnrMKGSHxWzdrCo7q50UyY6FZPLbRN3VEaCv1Kz1tBKYy5r0
lsgx6tO1UjpK3i8WGgcg41qGjVESuwQ8qq2moEmax/huECo7acIfVSCAUBNIW6P4U6yLrR53v0tN
3SyqoDiqAfzNftYOTT4WbmvGm7Yb77F6ftDlDrRQqe522GnsxmoTx+YBq7FPMwFJXlyg8iDKTq6b
34NMfh9l8iBm7TfQeAre3Ge9JZrzsiVd8hipiVP1+kkcBOyxmMtdVcEwc1X7qdfFvZ6XrtzFHoqf
niGoDyr9wrLSwYc1kqJFNfmgq/plBG2K2DIY25JMAac5f/VaZy5QJvsQpRSQqCHSyyWq/VJA+UbE
S71NnHnmMZDSTJW9qzEZA/AVTQXrOTu3EsTxAJQ65MrCDE+ubGWCYexqLd4vXfoMZ7JuJwdrCeSF
PHZqRV8iRVsEqAaqFmdQRGtQOFe1ylGJnViZxHjOxB4iwjZ6GwBl1MlPORAbkzx5aMp0n4cE2Ny6
s5TiY6WN+yoBrVZsWEEjfwWZLh7bkoHILCMyG4q/ZN+bdraCmM64FK+m2n9Lh+xdHfQngqU6DBRa
I0J1NhtOGn4tS2HXFw8h0V1NzrwA3AkdyiJRUtxXDTq7ZfaWhiA91k/B0oLpLHzuY/lnPkVeEsk7
WVD9LtK820d+3WaGOV2eOZsiZWC90gt8Y4qOQiugWAMGO5SaWIgHwEgRN2lnASCGCwSzluBeCmZy
JkmR07oLaYI7xZug0xERDKwc1+qMmlOVeWQoD2kQ/h4CIO5xlKZJ5rVhU/gZDWUGVOnx/xcZvBTN
ohHL1ArMHJiWQrIBov82D0yvL4PfSgaGnplgax4Vq9kbUB+zUNIUeb9i/QTOv4J5KBrg/5qKFO+l
0e6c7lB9mb8t6O0ljgTw8W2F8QzZkVIXjpd6wpZHGrLqbDJlhkaHilyhK7UVUGMw6IPXGkyPDBti
zBwFeRLYpwUZiYo4PHsz7kDQdeSHYql/3/6UPBnMlywKgo18BVpIMtlN+Yg77MttCavlGZRGgQmj
SKjMXo0JJJWitFqAgHuH+psAziHQnGDJQtvHbuqLd1hM6u3gqTQt85idlhcUPTe3f8J1g4866cVP
YJxUWICqHJf4CXP2uxs0a5a3dfuK7fQues+71k2C1i0whN1jrp08/CvhaMeIsoaX28cL8sJZ5iJv
Amk0IBzgts39H97O8tBuGz87cuuOVJUr11TO0ugHv5CW4UGdDB2kUaf4mG49Dngh5iD+m/e81cbr
lW96sICUBE26IhtoA36WVjRBVys1DjY40imlzEt/NcBYGI76o3aii1CBlbnNM5qPw+TnPDyQVeNV
0eKUEYWI+tGnutB11EPFGMG84uXAUQunBwQhjgv+DwXPIpjjRKW9zZseCjaOfjduzI3h64gwOfrD
vRO64bMOcHhjU3HpS1YLC6Di/kc55mgrTSnUBESsngo4eIDRg+7pKcBy2Qwyqw/CLt5pciUy8WZp
ajmuTGo6auVoU7KJmuZ+MUy8YrGYbCpbtAruRazUob4LXHyx+BmJfW81leBzXGY1y7jQnYlKVTUE
RKP+Gm2FJ2SpPliv38th04mWEjgAcXCbE9moWN8dreBEWk6K+D++umGgvGLQtgETL9qsVVKxjBav
BgMJkhwJgLWhq74PtvYgYXYsccdN4cp7/qDKWsWFApf+VzJzqwPeZjRAQoBC8iI5kYjpg1ns9mZQ
BDzL5kliLLuOpoTMBnTEG/WDRRn18hEsziggg4N1ceGvWMF+vv1l1z32rB5j1Hjla0KvC0hahPZh
mrT7HJi7t0Ws3zcXR8iYcSdorSxX8QK1wo2Ojb7Fi+6p/yRefMyfBXv0QrR+TilQMIojbwT/f3jR
WUXGdjUSRUUg4AtSrnpij78GFDyQEwKFws5FTI9hp++2xuvX24XGbCKkj8loiDjV5i040vEmwUWP
9TflCIo9HtHrNcLlR8w/K8i0W0AGV9ddCsPRnwZH8zKv+27a0sOv9lfwHqM8Dn6/B3MnfvQ8hE2y
FX5OnFEneoRXdxyhGLSiaiLwMzVQscs0HfReSC3lwhaXft9ke8xcAoADxVdeMFg12QthTCzQ0SiN
hw7qlsvoknmf4cnI+X48fRinH7symhoqglrsFB0oUHt4BOkR2FWko1JbAEytsCrV7iuO6NUgcKEc
Vf7iBl16sWsxaABjxYSaNbW0atk7rVrxhiaut2Co1VxIYjxflHUtmBRIwitsOx9LDMHQivxw5C/V
rt4eF6KYAJAWvWIA13vxqlhKrXiJXIOUj3qqbuSkOkiRXqHYNfEGKa7nrRgNGccXslBKF6qhEvTP
RTB8KxLplKHMhiXAL5mMema6PKVifyrq9nenzDstSF5jIZMso65ciZhOnaACbqY7ZcYTWQW41GA8
RnX8PkTKQ1CpHoYeQrRzi/fb9sc7LyZ8xBXJ2jDBD8/FbTcMjpLIWMFqnRApeSUhaiE/vy3xekKa
OSsmhuhpX0iDDJEaRiFh9OUuf9Y2uV//QHPNTjbDBMQzXm68+l4kpqqqQMjDoAEjtDEbSS8WXAyF
Oryja70NsNvvok2/FeVyUwwlTLEBQEfd8vAlqMVdB6x/JLPAGUsnVJ2SJAs61MRfcuRz4wvIsbCg
0Toz4lZvR5sMKLW8lG49Vp9VZvE0DHHMxzDPELzC0VfmZLHUTtxMiQruH4IuCGArl9JbxNbrR0m0
lj7FNUWaLZgP7KhHayRXtyGsUUukXYR1L3cm8z2Qd08thkyJ0W0AP5Q4ZSf+/1u61ELQ5gLGrqlj
kIHxJkwfiHEX4GPl4I3tJ1fr91NDPEkEM2WIOm+RWXM9uwGR3m7b5mq8vxDMeMMcgE3MjGj60BFP
wc5XoHE7vTSgX9nDhQzGEmuz7RsZmAceOVJ0sGUfOLWjP9RY3KS7OrwJifWc5CyPJd6cQhU+jfq2
R5H+KFRFfQQQCIzP9DNXwOLqv7lWLuQxF3SujY086XDvj0pQeq8g5A7j5vaHup7p/mwiBnMzT60Q
AzAGWs0YrlQ8emvGtRUTuwIC5a9mIz+BRgsFuAB2LFjGiTv6QQXc+IwsKycZsQICqDlEMYAOVPcz
kIoHa6DI5l/kDXcniCeNuas1cNTWg07VRWKJKsI+PozONxmIRZnNo6xZDVgXH5C5rbtKLrEWBwM1
Ank7mRKaNQexBQaIvnByudWgfCGJuax1OQWaWUdD43bY1kcw8mAXX9xzx2VWc6wLOUw8Eas4lsQU
36p1RTt+LFCHSRz1vXLJXfGNPqgFEP2i58l5jfwPIyWKBBB+CVGLOUmjTsxhKQqqX7hJ3mJgegIn
9aihOom1JwDguvkTgj8GStQcy0i8vGt1tAU7D//IZ85XyfNYIkO+oB4k2pon/Ki88hdJLO003yG4
af4HKN++2IVPASq5Vr8pfN4YwTXkwoennn8Ec/jmnBXgvcGPAK3oLt01+/Qg+HQBmleUXX8KXajL
RO8hHGIxpOo2zscwlodFq0eK5ESrijnv466mzxfSmDielZOmyB0+buvmp+J9Arc6gB5rh45gaXb5
hI4SfxF/vTpxlsq2ebIsTIpCRSBAUTizo/uxtfJHoJB4GBY6Ji+ohcme7AzP3Vd+DsX7lGwDKKry
BPiaEE5jXrxJH8Cu4CtuesfjXlp32H9sRmOiu7GEihzQcNfPX9XuLjbfFONLYxRON3zhXCTrkfUs
inl/SbogJsCOwvX4NgH3j+53hr/QlLejvbz5d8Xoi8/HxnE5N+IsQE427ySP4r+DBsw2/cb6m9Wy
9UB+Vo0JP/OSpnM6Q1iun5ZO3zYloIVSzY6k6MftU1wP5GdJbKAZDbVYJHieuIs3WAneaIDcEPnX
4LpGpq6B4EcTpY9c5+LJOueyjgFBaBQBx+Sl23ZPyj4c0UkID2jKq57ijilAXfV3bmWHJ5n5cPGC
JWuZfjjVp9nGshdOcWrpgBAfD7nX7FLMDYYv5PH2ua6/lZAL/1dh5hNOcmr21QCxlAOaWicuEDCy
0pRRhJ8vtZWkVnHkvh3o4DWT3VA8PB0NPgMjxSqjbrUkeLDXSOJmH48WZ3yUvzrFVrDExaKIGaGP
ZurohHb8pj3/Bc/FilNCvA6SIRGbA4CTxc+7+M7VJHdKLaOOpqbWaJOduY+8AePvH5jY/wbRCZwa
F/LYN1ouhJIZ6pDX7v67X4r5FZtswK7pcD7piiV9ksXkx6McTfGi4miNYzJgV9ePTTBGlkfiKL6K
Ppg/5h4prc7PbF5CcD0Mz+jJxNV6ialjQfbgYRqq+9JSlFM8BdrYih4pJM9f3FhUn2tT+udbsj5b
RrJZmfRsO4/4hgAWEQzW7vOtKbidz21KUcO8JY0x3KkspVlaIE0+Er9S0ZdKPAqDjRGZwhId6fgX
1sOx1g8nvrBWYZJJqquQqTe7AX03ubVC13Sb5YhH3S5yua8BmsjcUpIJt6KiS00TQCAwUTon8KUv
2RvFJ1BB6EuLa2GwaR3BF7u/gSdYDw3n78nkc5KCqlVHa9w9fEU7LBvppOxwrnxPWT1XBQQbhoiS
zTXdGChhhQLO4gkS2JFbnw4nTzvjjiJ3/4W4VdO5EMekj0IcVkpR0tcI5r9n2/h4nkde6INaUnxb
XPBdI8jfjgarweBCJhPo5NbUZwx6Lt6ihdZYqrvEfCIk9GSFW3bjnCZbB2iNGugnBU4TqYeC10Dr
d5v+bSw/OIXBueje1mwlPTZkwGNKKkr1JibrP4dwPcgLIJ1As6YeK7sSyFsziN8iReH069a/2lkO
4ws1qbRCp+26LujvhynZzfG325qsvSs+qcJYfJgA0TCmz9ShxiWoe8tGfs8lJPoq9lIxlsx5Fa9d
+pCnYynKNGT9amhg6I1mWRJc+rpktS+CjO0hsPqh51yrdv6leaFYAPzu4/pBnqUykXPIhVkqS0id
UP6ttVMGtBPOQa6Uvj4pxthEJAB6p5twkIhbFHk6xDrsznAwfqj5ohMDqJ1L8bTuYGetGPOIIqIt
RgOtIjlr9pgDOZrh8AUAY/dNoiSc/XjeETKGUs9zV4QxfR+ZGxMrIxrQPG8f4WrkvzANJkYVS59k
WlpCHQkb2mPzGAN2XnkSyvwQ97Un/L4tbt2Jz6fHhKdlIGPcYbrcM/J4M4YecGL8Yuac2npWclaK
XarN2jrMJQNS6OshzvaUS0b6KnqNtC3cENTIGBOUuCDkHN3Yzc18KVpDp1422pJXoSQECjkJlydA
S8FOOD1nR+zb8hLrtZFBrLSDJQHw6xid0ZjnpmCAKyTrIdXc0MQaW3qZ2zlk96d+mNZbenFXdGqN
mzWsJmIXohkHR77QRsUI0fTiBlzoXjpREBWaEnHVXD3cC1mMp2MqOhnS8KM4Mso7T3SlTW7/aMBy
46DHo0bWv300XMhkXD0s67jWZpgRwjQljzP3H8ltjUK3AdBpblVx1dsv5DHeHodSmGQNdBxt0Ndj
sdQItxGW30VjG1gfS4dOMmxvOyT9m1eZ34VMxv8VoSyDQoPMXNHdoB69JnmrRa9tJTAZx+5tYesf
kU52wWT1q91mOZgRzEpaGknSfaNuzDLZijzysfXbVTtLoXnLRfYcRyPY31NIiQ6GfzbLP9g+vGok
TyXG/aR8qJVQRPw0MZfco8uK3elZ5l3g65ZxVonxtCwB9WivfdRdB6eIsEtIHyEYBR73PWJLs0Nf
ovJvf6y1YjM+01ko43LRYEQgr65gGslOt9AdeyHP9O08+olHHPVpsbEUUtyh2LTjOwNPY8b3Am0o
M1XDuaK3ndtjOn6fRoM3f75q+2cFGX+rCHaJIpkWkiN/nADXA2oszhmu5sgXZ8i415JLkgAOabw4
gDOVAg5RdxWf1jn+BvicZ4vM5TqIdV3PI4RhGeNHOqKA1QyxG5bT022tOHJY6r1ZL6fYyOvFC8rm
aY6Lyuq00AmL9N98HwIKOtAVmgR09p8duQ76RdJm2MCivYjqI2leb+tBbegq9p3/PouklImBuegx
/fs1XoHK6ywT1KNQOm15rrSap15IYko0YZCj/gSeKoQkOn2ZCD6oaNzwQOcTWt3nZ6mr7nMhkImB
46jrZZdBtRRLadl4SA1OjsU7Oybu6aEZN+qA4DBNKebQ5P5YTP2pGWugYAOg1rn9pdZjOnZe0LrH
GAWAnD6bQo8Jzm4BbYeXoI1vBzHATTtVPKTmaFp1jLVGJf+dqI2D3cmtoMTbPiQnQxo533E1Wb74
FYw362Ufm1LVwPAjbR9k4y5K7Kwn2xoHXURAiO41zvVMTfzKRHXMjWJ6AdVplgVrETHvPQ7487Lf
bDFO6aOk5/EXj1c9+kIMo1iO8dhMrCBmXJ4BZpoq91nIceZ1ESC30jBBgh4i4wJlYPZ6ZiBodNj/
ykhvRf2h7v9vbHlaj9TPUhi7j9uoS7HFhsy/Lu1JfW76HjRp3BlJam7Xn+UshrF+wBZgx7ygYh66
A3BUwAW6T8HvgBvZwaZKdoo28zb3BC5Qw6pfX+hH//8it8lMvVXGAh9KwnYOhj5ASPKvvhPAJyQC
AAqsWHyW0I+k0VIFntZF+2T+MaePVf9+25vXhtvwlf6RwV4gXbCQ0EjhR7Ttlz6mxKlPWNY6oYQc
Lpb4LXOCrYoRFi3bVd803dHs5lfxMBaYAt1zS9irV/TFj2EMU5KKGP/wY2gB4T+kXVeT3Div/UWq
Ug6vyp0mR7+oxkk5Z/36ezi+n0fD1ja93hfvVtnVEEkABEDgHHRm77k7fI/N3Yo2cBka6/Lat1oX
P62d0tBpGaIcVLzYXxuNW1cEwlvyiivCQhYxfPS2yX1sM6WllZiMfTHD5BYFxBH6l1ytvCz5CwCG
TwuiVJJvuqYLOyhMO9wF8hVYcoAccsfYtW2D+1gKWepK7wO0jaGDhHgPvMTzwLOQDmCdDnaGhe5v
O7rCGAOUo//KxEHdvnlW6kEFooCF6vEoj/OSwOlpEifMIfAGpDUBSWAXjVlnRl10QcXnSSbCs0jV
ywSg9UA+CqnGUML3UsS5//rYTsrfT1OH+e8B25n1lrjPr2JffpP86RkvKL/Y8Wz9EPmTs/yUrD9h
qtl2Yx/yKSeTpSEascEi7hbZcYRG6n3EWCLr3GhudH1CS7ekQS15NDgtdr4HfaNF2qnmh7+9P3+v
h+4hB6Q8gdLAqQVjbjY5EAOi3lWGwbxsBgzlkCnfoRdGKHDEVc25F0wnI7jR1f/mM2TKZ6R810RR
gJNJgysD5B4Aq1BDhv9nng3lMvRKn+elxDp0BDM76TAcMJp/Hz5Ed8hlPWadinzzBW2nXw5qSQ4S
4CCQGYMWo12YAEpPAOvwkqt6R2DpWQIZ2i3TLiMre1QCIQ892WbCc6Yyv1xWhO0KJyjjBQyCi4hI
KTfRl4uRVSG0e0T77/DQ35LKVLgDMAUuS+HH6LNw6c45WUhktZJIuQxZHNQ8NiCR3Nn803DfI4kt
d/UjYbWS9v1OAeK+I+0KbCh5Jvz5EwMGXn3N7sjfakDFpyiodapkEJSeEyxTrpwHvSeLB84AXmRB
SEOqIRpahwBnfs1qstk0u5U86jxlWcz0Ccmoq0STGyQ3GegQw5JheP9wpKCxBL07L4kSJaUv6jo3
EmxwZ6OTBzjf6D0l2J6cN5xGU3f6Z1btinjZM7vQPyRSSqSqsyICVADr0lu3KhTbGEez5AurEcCH
CqSKEBhOvOQzdJd4qUtiKU3S2kDuag5ik13x0Hulhxb2vbInJc7IYTa8bBqjIcqiomC25wyNSxxy
oVLQNYmuOsElLGwE2ewe776YvAMq9jV3wx7eYMmk/DS3zF0sFRNR0IkMWwLT2GqeIzvDfBP3TKDk
+MRUj50jASe6kTGOU4WW8QrIoalg3YObyrtaP+XQ1RJwdhk3ErvlreKG8IFIfmKn1nI1WaILZuHU
RLPo5TPeGhXQASj1e9cpDx/nnbGMLaSWDonXwMYqm+IrKA2feyAwuPkPotmTkxwAFpza/UFBZ3xu
gg7dvfwh21a1+hCyPavAcda6qFt0HD+hHhbRzgAS6SvC4tyYoAB06q8sGGCmRMqOdQEzXimPpRO4
YYAtXWv+5OsPAzZbdwMeIOt/NbP3abspS9YStSm0HjIbe7LVp/EENF1cBcNVe23YzIxpW73BuCIo
EqnMUdFbrYEnch5xv6miDKyO2m3n0ZSK4HrkwB4XJSgRl/FrISiyLcSLrfHdYgIE1Btk9YqbBFY0
sXm9G78/RyP9JasjFuZOH7kU/iQ6knmEpXunWuz2pLiGhy/2wxBj/RqVMTZ1Z+gVWX+SDcdlqg5K
I9xd1luWCMqDFBMycCMgaUDAWUkJ2CyB1SmyfY2u9o3yDPjleGpINEmKkqIliO/7Jp0InwUv/sG+
bef9hgHYfAXgveeAouOoh2Le/TJGgqmZW/nLrgEB08uEuS3ZIRgOveaRjufOUtJDaKfPDajItIfL
20ts8OwKWn0IdQUNwWzE8oAPydsOuCbaQVqyg2LUbi3pjHYSlijKWFQjGwujQPCQZzN4qFtziO+m
QXGAmPt3rv739tIpTz5lepYtEJUBKup9NifKQJgHpCxwLL43cP3ROzBxLhc2k05+MODUTl0DPUob
9B9ykpGaUhhlZpVnV1IgPcsJC46Rsad0HhTC1wXIsJA+VrcigH4VoIGhgc0GCRVjT7dvz48tpWxk
ySWUHib4lil91aSXAElkwnokYskgvmDlv+Q2DKZRgYyxrnK776R7YGTMVlcNjNLeP1j8x2qoy1Cd
4bXb9yq6dDcjdo4P5Bmizu4mSzdnQIiwMiGmROoyzIdkavUE1+8vH9NCJsqkv3wM1ILtm1mqQd2E
bTACbV2AZUvqZM9Asx4x28dNjatIuXvZibDOjXIiUpfr6KTG2nL5JVCSXa+i8WNM/6MUyn9ISqij
xR7WJWO+Z5SAbPNWiANDzTfPScLYNNjjAD+s8ZRm1EnCpflMdJCohZ8ViCDk2CazLuCkShzDFlNW
wkNsh/Yba5mUbtT81KUjubeBUFtbBB6Xs7TMI+Q0kjV5sw8gu8snthmbrUVS2qG1w1QMJIklzbzJ
YKlQRwKn0AJTC828DaZmWe3ZWzf5WiSlJSLPlUU+QuTAP+u8O84/Lq+J9fuUfrQZ4lseJJRuafBu
zRXupLK6DxgHRTezCzk3dJWKJQid1Tr6vgzNDANCnalg6Mxd/rYDerVrZ6PG46zFBfGJZFwgPMR7
1Z72IzD3/6RRcbM/ci2NirZKqeTDVsQeKuMgHLpO8MIiuOV6wwW72EvZ5XteDQHkiaaYMVcNU0sq
zuVFGUS0WntaQGkkZiFrHIwIvWAe7ya7uhZawOU33YSPAoy+ESQv0hR4XT7aWu0bxpcoS+0IbaRm
XfCOxH3jO/+yXm3NZunrTaGupZLLuEbUcQSkdQEggwf9KO2Dwx/0drH0i3I+yjwMfRATFXYGe0Y/
/2TgWlo8HuM34egWFqubbLP+LWESBE+RiqHwGvmi1d5GqZQlEXHds4fXEVt4KL6Je5ALF6BvJbkx
MF89cieCPVLz2AXCrTlK4JdJvIxm5vdn18/yw1kNlmycieuT3MqtT0uErntAXmEOSEWxB1Dz0KnY
BKekU4HcBFQQ7JkcYStwW30FbdfFktTCAi6f99KITDrqHlMvBuZ0jOyRzByqAO95jpgcF9tu+GP5
tHWLnBQYkQTBg6t7k60cQbGOZiI0FH0Ho5UF3nOLocybxoRiIboHkIALNACAbCx1DaBB0iVJ5nHA
1WWrRzKRM3hshd4KDAg+3P+EUS6fz/tImBoeQU/wRY6+hYYJSOr/uiLK70u9Xmhz/r4ieZ8eyNTE
Lwa7wfuDmZvNW+ZjSXSvfw3EZF4hJxa+cdfxof0xPDdfk5/Fk+wW+zQyATWrfP+bM8PEmCEBq5kH
Ct1nI0kWsK+o5Pkyw7DzwFn6TjqRcih6L+3QHhL7srzNU1uJo8IRvKvzwhyRNKZOXvHOYjW14PPz
02Up5FfOvPpKChWBRGXUqTUPKaGo7uRmdkBH1oHXY3y5LIe1GkoH4xy42mmJzasWyY4XL1gmtDy/
Xhay+ZiNNP73EVFKuEhhy2UKOSLDVPeaHzqoK1Yo7IH+jolRuumuZMK6JxiartGdzg2Xga6Gh9MG
nZFVx0AqH72cH3d9cy0FrLBtOyJeSaOuv47TwJ5T/4fMZdsrriRS+j4uVSFEJJILtN4R+tt4AYWN
9Bbzkq1V903hauNzMPol0owxApF0hUmOe8aBbqrN6hsoI+AFtH+UaLUiJQSCbcCZZKQCV8JgRvmf
t5KzjpayiikCZH2tIKEHP5BmTzr/DWjad+JgzCaSHzcYxN3lhW6vk5DmgRROE94DhFUAINYLev8C
BDdRW4OHzsknRB0KI3BmCaHCymGup7gjrTRxct+pzlA+C5J7eR1bxC1gGflYCBXJ8HmnDWAkGCEj
3KGQ4KdN4QtJ4g7ZowC+1i6efRUaxFc73gA8zLgXw+sAMMhcJdrFUDGupe0lExI8sC8pMt2yOdcB
kKLlYnI5+RtXg8VdKuye5UOJVznzofJvIXTfpqx1CVqkUO3OZ7/P0fIhlxjkrfmnXsRIk9rezoN0
3UsGo5LHEkuVfTUhLzggBEluGasYHb5C/m/yXIfg7IcMCOq0fwv018vHy9hOg9KgpI7bcE6xUrHh
IxPQqBWgK+VpVs3Lcrbt72NHKS2S+wRYLArkhHlo9kh1kuNUPFS9ywGg87Kof3CsH7Iox7oIsZqB
8wmx74mUnVttVRIS/6TsTK66S+pCNnll67UoDQMgpxBod6eoDHyleUzkG1449a3HG6zAjHVklAfF
I/pcx0aCTL88yBiGbNUQVFas5JC8aVxaE+UwB6nocsweIJ7VBkdHpzc3y2CIC80peK7n9MQHj0si
253aM6Kk7bRQkVEqer/132v8q90MDHkowgBMDfy+242nzv8ftAWrdri5kStB1EZ2Qw98taHgXcM4
aalga+MjX3QMbWQJofZR4OYlaga81JZqfM2Fsp9pg2lwf3PbqMQl8qA7OQOtNvIFT9DyAjOeJ2uc
3pY4tSX59rJhbS5FlRWS38gaGAQ/q3km61UtBCGP8Agk1kCBq8Mv4Gz9q6rdhxi6dzPCi2BWkAjh
/6t2tafbauD+qtrp/h9U7chBn+n6SiLld4dE0mfRwBm1PWhl0+8g1HGEBA/ICct2NxuTJFXnURgA
JZJKt9W0UdPNHPFNBFpAbkFH+gtaQGndzmPXIbYz8JU8KkoXSl1aFGEZCeTPG5hbZEuITBB06ya6
FEiPAsjXZJKGd5MZuqyu+u2N/VgtpTHF0taa8X67LLzdNjdtzVtSd6eiOeGyam564N/L1GhWxiGe
x6DrkT0mdZSjd7J9SON53+vz12rEfEIecaKriAvroXq7zLOSS2lOIszT1AbhhO01vnFmBr6mn/MT
IDxLRCWnyK2cLjMDkBfhvdOegbdiDV8KT2JY/3aWBHwDZC54ET/DNe8H0IRMMtEqgDkdV1OEmf93
kx+Aa/gtjHKb3JIXfDCg+DAkudVUmcUNLBdAtu3MIFciKKcJYppoyGQc57+f+9x0aitRlIEUgxJl
OEYU6orvZXFftZrZsqZztmUA8RioAjgfGvidl/gZoaokudz0IxdbO5bjfTABEOiyEZC45nzXPsRQ
cU9eaVOw1KSEwqk+wnY7Vp8uS9i0Z+1DAlno6mpWCwwJpjKOXolBEKv14I2STaPm0W3EUgHWYigt
E4oIsz/AXsB7EWlWw3OAvQQWeG8M41Dbk1MA01zGkMflBW6GqWDnFGVDIHjNlD139VhgAAeGFGpg
FzKUbifUhWw1efJ9VEs7XEpGeLAF/w2y7Q+J4uctHZNqrnK5nlyjVTEgyGeZZXDR81A2mCgXDJIH
8B7ygkMqT3agihbfAT1F7V8izBR2JXdAFetLHPJ7yeicIANvK2HSkSqOsTOb50EGwMHUraE0Qpmk
0tUdjwc8vFPPrTknqatK2vHy5m9q10oEZYqqEs2gsMI1zDfCz6wNPCnWrbpsG8tQeeeyrO19NwDW
pOv8ewz4ed/DouaCIJJIaXp2ShCpgXgrMlMQIptgff1aeqpNBl8nkAxb0qP01lRHFvLPpltYfQJl
r5i5D9MsE6FsaWQBR9+eAWPbdd315aVu3o0rMZTRphnHh9kEMbXBew1edTq98QYBQIp6eceJmgdg
e4ZWbyrLSiRlvADMCMUCoEZIHiIzD/e1LjHUcbssATQCHkVwAw3KlKXKGVoORRXnN6KLtHA0dwyt
5dCZwNmNzfghekNgYwsygXX/q8V9SKYsVucbsekTSI5q2YW3sOv85fKJbUeJq8VJn5Uz1oXUaCaI
+B8AbrBr/AmoexlY6UtGqrd9WB/rodSwwjRWknPQDxHNDHyLymBj+IwFbekgwUbWUMkFrwydOiCb
7NFlAO8ho32vt6pjF5iq1Z6CGxDW7uXaVvEiD/y9yMQMFhsoZsvSVuLplCLnUk6aYohH/d3UAsnh
k8RRu5ahlCScpS9gcFyBU92QJOSvlI+celmpwh47KYGwUlILsxqSQ5G+xA2Gr/S92kT7Rc0Ze7vl
NQ1eA8kfPJmBvOyzrmTgb6hKDroyiZOtyYBFyyO/Sot7fmT1EW3qpaFjGgDIc6iR0wsErek0R7oO
VfHILFtrLV+1x8V6U/3x0DLUcrMOsBZGdGoVbCgRQiUM6+KBIRrcKsObaSb6Yyu7mCy0tA5Tx13i
LMn3qnhjaCvZsrNzxBFi8kFUdZXe0lw3AAzZcuT1cHRAke2CyfQXygrQ5a+Buss4ws2KlbESSJlg
X+WGPo4QSIYt+rcQMCAIdzDGvzjKE4HYZixwo7gDPQWxrSiA5gqb+HlrZy5Jm4DLJrcTwN4oS7Yx
dI4mZE4bxo6QhsdBDa0iNTwF9c7LsjdsxOAFXLkyj1tbed+K1alWUZjIcgFTFL3Aq9xgJ3joJWSj
6m3KARSVSCrXwM+nzKIv0XpaV8HoTt8mW7ZQRxKs/Ar/8yMC5i2nvb+987xNXvqM7z2rP13d8Hiw
SkgXVBG9qLSpiAqyCvyVhGJJCzKmLngU5cLmpPFUcrrkJiiD6scUpMGKn83TM/K616pIds3YOXGN
FD35GlVpbCVFet8n004MDfDR49lca0y5UWKTz2urCWKEewpYMBVXArOmnGgWuK+grr1TFwtK8KOe
OFk05ruOr+6kXqrMXkmPqhTtKyido435DyWrJKuH+lljIkReNOXyN9T+NLNOyttaMEYzTOUYCIGE
MD7s/MWIfK3SvTlRkAKIt/oYHjMhea4qYTFFcIgKZWMrxejEqe4PiWjXHXhKM3xIHsvO2FenYDKb
hL+9rFcbbvDTflPeIsA7nTSSW3lGt68y3CBiAMwCBzq/O4agLc3C9Ax4RjUBLGl0jqArpTxO2oD6
ZMInOz0sskMlG1/ELEMXrD4qptiP/L6fJMy2GUhYkjJorKQK8UIKRuOGk3q0tAOpoRoMBJz1UJhR
0Hydsz50wFylPNUjWGsT4dGIMbeYLNEpr4RDUAIZkkd7mSUv6hGtS76UK49GqANEq/fbmHsocll7
k+VU3UlRnEM0WFjScH6Qau0o5dJDG4+pGek86GkHtbfyoJlvDaUVHFRTKksZRwdRDZzqknD7nKv9
pSlvuWnA/JM+tjYqmPhHHNDcuuHG0FJbzdBG0ZWBqYAwz4sjIAC2I4iPl3S2i3LMHVAqiz/zuC6u
1HjypbEqXSlv8dPJt8sHIhLv+Nldg9VQQ5cNkF+BUqVRRy+BfFfiuYAHQfBdGz8pC6xDKyzQQefc
o1jc6eBqLYTZbIWfXLn4QeCO+XFowNnaBVaaR6daBv50jRHOAn2IBUiIhzayUn16zdv84fLHnqvp
528lyrVyfwZYhBWQ2/Iuh7FHJGqoVPFR6XbAzbssaANcB35d4GUC28Vjmo2SlGitNqtRjJEkfXCU
SDOBaAoa5oc+LWyxr6wlq8woC6+Npr/ho9tsUM1q1Mygv22NHa/l0ATNlXhkRiDNsC5/3NaJ4VVU
Irgr+Dq6xL8IYjAFdQYQM9C2AaQN0BCMTuRNCSL6rrAJoiQZlPvnS2APTHwuuPjD7jKMIE1AImLt
MfkVSvMMUcNFin4BxHs05ETYNxJ69nrxffaHtHpG2Ykf0dg1OaWLh3TwxBSMWOE8lEW6sxIpflag
su6yUE4H0cU1amlKZVcgeAJcPeOENsXoMi5qzBzzmKSgxHRJlc85L2J+YbEWjG9pc+h0Qs3aQZKm
ne2gQZBSdUHRUBD/LCfK5Squ2gnLAZWlyX0NdmSsCG4uQebGevDZaIDA5n1Iowd5FKPIkrKEtPqn
/FOfgFIZ2GA4sOHGBlxx77QKrFbA97HKC0ukh3nA2ZwH0wKhYSX4ZaBYPAIrpHdOJ9aOnj3VAZoC
S28BoxIfFe4cR1bDAzO7FszO8OZqFwmggZcWkE7nZrpwplFJds5P5jJedUYhWTmHYDGVfHV804Ri
37fVbHax6kZ5XZiTkt1Vdfe6xIGt5KAwYL7In6fieKgDfy8CWAGgqcgNPp+huARDwudi4nVu8CV7
aHay1XpaYgm5ifDriXe7OwzN2gqrBnDe5EgJppRUCbpBF4QWgoN9gF5/cNMEO6STu96bfM1Sb5RT
9SaauTuLZnkjmmDyZnZ6/sPqkSqgYqjLZ35WqsssmecsAalL9lCUQPETbMUHMmPlKJ7gFKk5XBHR
rDLEeTL2vvrfgukmhSmMy5mfu8RL8cTgEcbH9FT4gW948D3PrGGuM4f6Lg35GLlMxDN8pKIZp7Ev
o9TT+zdxepUzmeUKiJp8shNKAnWNL0bFZWoKCY3d6kD7FXzdbgAxjAmB4PkPOg7PXBwlj3I9U4Rh
Hj3WEw8V5pfoiPaV1Cwt9VU/gqG1tUtgb4Q2c1z07Mr4LFUlqdkqAChBjibWBkek/hotF/zkHWmv
3IGx/pqZRTN2lb6iFKUW+lIRA+SygksIv+VXIMTdotPdmX0QqFy+2MmeXThDlXzNanV8wGtpIU2J
p7R1bXFqGZvwubHVG81Rw/iKORratcqpIO8DU89l2UQ/LsmmvIGGmLlbkiXxstFwI0w2LgSaTNER
0AVCcNuq3Sno02+XhTKUSCVms1pwiBpC0ihQIpTdYzC/RxY395E5VLF1WdCm/SkaD4hlRcAfVMqu
jfIyRhp2thkMO9AdI1ucyxLOqxBENVcizgww4eMk7Yknmx1uICMYdnHgTri5rGSPEOqvfMpKIGWB
oDuUcyUKEk9PgrcyDm90KbIZi9o8IPBBiLKOYj8iwc8HVBtDaggL3DNBlSjvwtnWclc5DL7gtUdk
LspkDnfsVtJt7/whlx6VXMpBqfm+QMbu6nsAlx9KzWldMnDA7drS5r9cXuemeqzEUeXwKZrkIgJ6
nCfPQPNXc3tJGM1pzBVRtp1EKAZoyxB72Q4cx+hbiOxv+W5xgBvrMclLiDqfGTNSJaAfgYfwbFxM
rJIexClL7Gn3o1NftWinB+q203wNPfmmtYNvBdyXmJuoelzeSHHTjawkU28Xc6tm4cCj1EKAoNqr
/nF6Dh/FnXIbeoLPOTJ4dlq3BEs5eYUMrc5rTuE1Bu6Xm+SYP/clS4E3Lwy03BiqpmJchi5GRpkW
qjGPDu5+3x2XneAHGB/p7ekJ6GHWH2CfbGrSSh75+5VHaxYUsCMZ6ydwFvWewDZxTuMAe/aoEnQB
hOUM13bevkAcz0okseGVSHE00hRgSqBmMkm9VTCN0JSBgVy63E5itMyel5UpYdT5tlqk5EGA9SVQ
4x7tZaM726KJPgnGfbQdnq6WRblsodeVhFeb2Bsj0F7Fh/oLDvCov0GNrsQKgc3iAA+2tLunAmzP
V5gOBEZ+rzEUessBiki0QUqDMiSIuj9vbiEVSWdwYuzV/HXF303jo8CqwJznVdjTtQzKNQAeXOQM
HtYq3Yd3BC+nPg3mjIIkJi15O3GqHywo683NXYskZrPSGUzh9EEbCjGiRXG0e9VEAHzLWeXLcEgt
MIXWx+RZ2Fd3hHejPJSzWUymYTfuZW/B2lzKWEJNnxDp4FYeMxHMOHLmqz1nDWrhXZaz5ZTWq6Us
JA+kEZC4fOwBFcLOh5M0/jRyEGFm+wHRPwEwvizvnLSNOlHKSvKqAPdFBK8z79W9fhJu5n37hvEx
F9VzRw/xONHbAJ0/igdmks5aK2U24xCVSZHhZEnzz7RbDvNr4Ve+bBIq+8ZCczmZEbUyJvng+ZQm
tWgqAEqqWpGGLAxc0JIfJTc+oKBjo8c1A+MZ8fWRE9yx0rjzRgRKKBWgaCqG17sR/ihtzCb0wtYE
+edTfJtbSmPJpmoSbvsZVFI50EYyhwdkBavrZcvlr7SLziSTQhvKcYGLKDv0rr2qHasJdjN2WEug
nJCQy3pchXAQwnXrhL7ka3fZYdkTnkODyarIWg7ljUopD6deiQO3DForVcDAW/zbTpXPZ0ZXF42E
k/EaKyMUkkF13g7XSn6PVxJH1n5ctsPzBkNKEuVgxnJMUcHExqmnAkNq6b7zxV24Ax3mj/ixd9MH
YhKR03jjAXityo3BWKl0VqCjPoDyPEMdCngvwAcQeKNhV16176PZxbX6qjjzi7SPbwo/PIHe1Qof
StAIZE7vq4Bp0+6XV+OeezB28t3lTdmKDdfKRPmmsVs0Kep0hAuYqjZDRdnFYWEDyA608PFTpUX3
l+URC6Rj0bU8yiE1Exp5laRI3iMGApGseJHfeKxsiHWLGpT7QV9dKsXTgHIWtppUk9XxtjmMLucp
FgIFQpwLjuvLaztvEKbOl3I/Oh6mInQHxV78EwRSe34vWjLmsQI8krYu99Y5yRtm8H2eFZZsBn0f
u4qHhM8XuNrOaiklsCHtmjBRLL66IwB7ult5LJhapizK/ahGKslxgevTuG92hC9TuyJDBSMQlJnX
12XtxHz753VJshjHnCSR+HlBbILdrC0Sskso7ziRq1ngdUP9V3LZlAabiiqIvIhJWVE/m2dt0Y08
1gZEE1aa2lN37+TEPiv22vSvKzGU/QWTMvFRg5PLl8yeq5ec/3pZKTejqpUAyuA0Pc8mLYFOLqF2
g6FZC4i1NsDYL0vZvpRWYih7Q9+TBvqEgLi2AS0C78yCzq/6KbtHeztgXUmjDG0pUikNZnIr/Qzf
ptDJn7jrZhdZqBWfdEQZvS04xm18jFDox7TNLaECZ9E7b+rmxzfQF33KGWORZthYna9sRbxPQanc
LTPg1X4MCeMQt0PIlTDK6DS1bIughjsbrVq33gnPa0cVXMUhMBvoTmi8wqsP2an6wg5ptv3aSjpl
hlNkLENvYLv1yWydyQb6y44M5Q8k7wIw67Kf7e4PyCMZxkGHBmIkZUExQG6dd35hjHaRP1/W2+2I
cbU0KiZQZD4zarQXIF1WvfkJEci9/ASOUy88aacenBxXxdcJWAeZnzi1YMUsVM/NJw9x9QFUTKAM
uH0FAWtMdoGHqQfy4nEgk9kyHDh/LPbJ/g9OlJzY2TW8kkq5nbCM+yZRYa7j7MC9nThnvtavy91s
l260Z/ZIkZ+7JI5yQg2oyPlmRhqCeWF5BlvS8B3MD+CzTWz9oQ4djMRVi5mYesCkWDyHsSOX8mqp
lGdSOxTzJB12SoAJMjuvscfNQwRkzQIdrofGB0vb7PJ2tefs9gBcdy8A3W1mNaeaoWybReH1p1Bu
C69BfDTW2AZSPy2+t7dA0LPiI0FQSgU8azGLQZd9FKgYP9+fQTgOXIBACOkfQU4Z76pvE/4rOy3m
wGLFIu9BxR+xjZFd/ecTx4QxJVkrm0bIclIqBkHzHYYO3PwkAlr0V8WtUE0VwYlCXqaZ2rYZZv8+
cZmOGnRBy1XAEQGn4Wo69h55Bs93nEcA4JlPQqQ0cmmdVOkka5s8H0XscLbLbsY7vNM4hNE7hbzC
iRzj+2V/xbhnZZ7yV1qTC1PYIV5oHckFl0VmD74aoVMbJDWOITMpLM4bgj6ZD8AGPh9kLchNrraE
ZuSJt6YjEKsO83WMrgwRTY1YrfEmm4CG9QF8Y081WC7M7jEEZZjZL8yTvRzLYDaL+pZMLwWZVG6G
sDCHYTKzABL/PYwgtWTKW5V9WCMnjRNvFpC/Y2HhS56+MA7ycnyJQdPPa5kw3z/rCeojwn1zbK+S
nbgfdgreLxFQXPMvAPTxsjdS7xt9Fk0NI3xC8+hn2UKkzl0F4h3EtuoeMLvX5T6KzPaKxNRwSLsR
4VN2KzXm/FB5gaN/qR5ZBV2WItNwRqmIe09doMhhO953Sn+SAv2pTOKrpmwSs2y6r1ouoKa77MKq
xUOBOP5UZ/nf98x8Puv3bGdV+lTKcQxr4iExHpPfST4S0i/NT8IWUZ2Y6czlW1d+35OVMEQxeJrQ
8ShIcoq+AsicGZ5a+xeusx1WNouFl7nLlHtqm6KUVLS2eslRu+52mUt6dLgvk0PglJmOl7U+yjl1
raBUyYQzJQ3tEtCxJrR6J0+c13jZKWf1tJNfO3e9CiiK0K2oniHMyH0aNrOOtclet5P88It4s1wt
3uCQMs58qAOLFfL/w3Z+iKQWmE61FPTE20fHX8BUpTXe/KKK/4Omim0X8SGNcr19L2RiFJEGAIQL
wF5AFSOEv+vQouZ0z+FtWSID5l0FNSu5cgLhbUgchpfaPtGPT6A8Lpo4pSQhWbB6G3gtsu/JF24X
C/NOVmUx0d+3L9MPaZTjzcKwyNHPgcp8aZZXQEICNm1uhscZrQeW6GP8KDdFxlMsS4soP9xEhYSh
VWhRqZYmUJjAK/jK2MTt6PdjWZS7lVJlGA0eIT7wTZ3wCc1VD8TRSF+Kp95VTUIRhkcA1tvcdhT0
WyrdHKP2i6hlCSp7Apr2CZR+BEYmL3tqbyrUps3La9x86RVFdHLrMmYczqBklFlqVN3QiDFWD7Iz
+dODbFU2OlWAok9IJ9ojqC48UBaI98G17CYOh6cknjcJjUBmzUzSr81Y4eOD6PScMwJNiAGa58l4
2S0PU2zWd60XgCuqeEu5fQ0qHTe3C4/1BrGdqq8EU5FvpOV6LejvOwGMAE43SUz4DUxjFhrnjoS8
Hs3fQMasTkz/u2k/K9HEmlf3S5iitjPmBmI1vGMBDgFAUM/SXWeKL5i1sYGWynrg385eVxKp+yXB
vBTXVsR6GlP0dC95NVwEMTZAMB+NzK7xzC0e+mdmGLyp3Cu5lCPO5qApxhlygxOaqi3BDJ3mYJza
He//1SO3CHoEHnAgqAfSDdZ1EDdjQ0p07/fMIfa4E4bCyFOof9mItt/MVpIob8sXeiNPCfpruqGw
qiXuLR0jaXD6cuTKYXJCY0pncphqnmoOmGoCWvFj/cCF4YuxpA9LEMTmtCS8dfmzNj3k6qsorxzX
ei/wcQVHUuXfOhmtWUuvPV+WsXnVrWRQXlgSxBRwHmi5mbRHVM9i4YsQ3gSCagaZBZRXcPKwavWb
NxtKuwoApgEmQCeoTTSGBd/DTMc9eZ8kTBskmdG80k6+sCLuzeWthFGGGYj6nMRaCmfkDUfSA9K7
41H0WQHm5kmtxFDWmHbyAhQ2XDQjv5iTjrYI/u7yOW2r6EoEZXgVns5VacQV3dniPvQLkIPEP4qv
/ctiNVfyATNUPEYfTIZU1sKoSAi0eHxZJHBsihlfvT8DeIiE0FVnxgOesgtM8mas9sttR75aKmWN
TS9HI+b3yUOH/ghYOF97BnE6BjXfq3MPWu6Mu/T+jwA8Ny+vlWjK5AQhLQexJq9y5kLeeAvSKmAt
XvgAoDZSyHBVRqS3GaOsJFIGmLRyoCjgWfD6Hoyt414Dx9tCwPojFkoDa21UNNTpeYwREEia2w55
HtBccs6RdMaDBEMKnV6KQTHVxYALItZxYNz3Yf7CaywfwlBLOnlUy6EYqyREk+c+flL3lQuQmtL+
lu5Ip04OMq38K8MQWMuiHAlQSaQOKAzwWhZ5QW6BAGSqNxp4FWd7eiQ4HjNz/JOhGvSUqRxESzjz
MHkMZFtl/NBhIq6pJFeImUHb5rX+oYXvr7qrAIaTk6wIOhRFxvGtUY+6dNvKp87wcandhcMdxggF
s6quOIGRS7K2lfz9Sm4eNkEnV1iiFFxP41Pa7pLxlXF05GjO0lXlnaYVQ0fArPosI67xpLgAOduT
b2dQYpJUCh2Qdr7T3fSadeFsL+i3MHo4R6j7RuTA+uyp+c8oGW0Q0jgFJlYvr2lb/z+kUKFu2ws5
ho7ItsHrc+OxrRibtv0887FpGqXvRj10UW+Q2OsUPhU7zI+Djkvehf/H2Xf1yI1r3f4iAZKo+KpY
sUN19ovg9tjKOevX38U+35mW2TpFXz+MgYEB7yK1E3dY67t2KLwEtUYQYHbAdaFRAEm1L/xz/YTb
L/7VD2BCajJpTSrS9ungYRVScUv/gwsLxIRI4/ngCv8jvn5eKb3ylSaaad8GkooWQfBkAi7+WXTV
U/sUOPI/wOfBMUVwfY6ixX06cLRTZyzA6POkBRg3PSfpbdFtHiKvRh7/YPq5Rzfk/OsXy1NQJrhO
WqbmqVji4VD3tdNj1cAx9erbonGdNO9kTCyNhUTodWA5/F3NhncuJo42XYmhhUH9eAeDyFSQXcqb
JDwbeAJLGDoLJWCqcG+TnuGKb9EZ39KUSRUYMzXE+cYQCSB4SyfvX6vlLW94+6bbozWfJsGii8fg
qAuSChc62uYt8eQnesLYxtSohoGleYd2JecFst04W4lkHE1sBsM0TRnterSSP3edFWAPIAKDd664
Q/Oj0ID4xy1Rc9ybwTqfFKkKkNswOvGDrhctj7TnLROMEXbP2Ah0YYd/V7AF76EM9kMNnJmMtmox
WcSmgeOmL4XCKR4CZ7pE37+jTHLoxr+615U0RlvFeFH6lqa4NJ1AvQaz+JBsVc8f1B37+OW60W9/
x5U8Rk/bMRM7MUD6QvcBojcUCMBcM6LZQTB1lz2ZznV5m8b4KY7dGwlGNVO1BcebsaQingLppOk8
bLVN96JpINYDYiigXJgAIUxpEzZdQiczKHukZE1HtFbRAsTAvcMdvto+0ac0JjyEXRIPXQ73gofQ
99EVrP4+dbHKOs2An4x2FGzfdBYeBNV2w2h1SPqzVlGpbYeqHOh0D0Elmk6Y9U9IPFXwvr3TMfER
rz/aqiqeMs3W9/JF30cH9a8KmljaIrKI9/pXlCrg8wajiE5ksp/dFmW10lYwlYXZniNvKmuzrkV0
QsFGRJBDsIP+QJpF5QUc5h+GIfS2kHtkl/s1Fimk75O/LMDMj9w/2IDdUqe1YMbn5Lo+CX07J75W
2RTTBYWfO/B6eNorTW94UXjTlxMdxCpYuQc2hcIYZD0JRpyJEh2TbE5YuI0vdCQVcKbSTfE8n8If
/MG6zaWRlUyVGUqgBZkxBtcYukT9My0Vi/tyL52Fv2oXrwUxUcPoUszaauifVMFsDWNitcpzUn6/
7mN4V6gyX2w2KilQCQrNwk5HONTok8xEHyrfJzvl2JxNh8uPQm+IDffrgzE+px+yiPQJlsRH20Dv
Kz7IdzrWo9Nbnn5s5t9rSYy/0Ws9GdIY3+o/9AIRHdh5kyT7cf4WHmgmHKtu8b32Cj/4PmKch0fz
wb1dxvP0agRYjsmgCqpjbqi129kn5cfWFmWdTB+i+RA9Xf+kW3GfIE0CkCRGchSJicFAjU+lIqC7
m2oFNIHvBnhSr0vYytfWEpi4C6jCKSsKSMiLyArFzkKXz52BHUTM2lKrn9elffzgL/qyOhBj5ek8
a1VWJ6l/rl3lgMbsDpPC8WONrRPKqF740mjNuoUmTPh+XfTm+Agu0pAAZaBoOksLM8p9HXXFiFVb
h4DQOT2U32PUJtEfzpwELOiZpYZW42qvtfnBJCfv2mPc2aVocYehtj/r509hnhxFbtaoZECX8/aU
tt8normZeGrTlzkHXkUHIOf6hHLDIqhW3nT2bAaWGaV/k3KtL4RRrkVWydgCNMwXMer3SidlUTTa
xacpQiuXErHwcKO3bXj1CRhlU2O97doFyqb46cX8gaZU/31Bbhl58h65183QWKJXOtFBOUpn6CIv
mHJ/AKN+gEOCF4b/hROZnL4F94wBot+9RrOIFwzHu6OXfQ/BFPOa7JonPbG4mM6cT882AyXAQ6Xh
hEgweIMDJDBafjHedMph9TaeOv8v9zBX39lkgs9YxRi8G3HrmtkeKnI3YXQ0AfjTLHgleOGm6kfW
3kW4iFisnetGt529fH5xlohCIoAbrNEIwHHzG1ozSWsr/Vb+7I4tup/gUXfKwQMPFK+KQHj3zAQm
vY/lvg1x6PCZTiwAtzt1RMz8jXRWTDTQYaE+J35LLjUgfYRddK6eivsS40bYRfPkS3QunsSjsgN6
5R8MBtJY8dUN/usATPrrV1lsNw+y2gsA+ciKWxD0SBMygiXiuPataun6uzMBK9baNtcrXIFe3c7L
u5K+tEC+V6c3zjfmHYbxZnmnDWIh4xt3nvkwnLBDbsVPpo2Itdh0tDKwG4+HbrpZDVsfjnFeYawA
BB+YanAlmGFwABBjpXvTlzF+HnJXmalfuva5GL81Yis1rPU49QsheyNAyiMAWGw05SaqG6DDjeWJ
FOYr51qphl4TyviqStLCOInhKYpTc6Isp1jdwa68ZFOr4bsJ+bo8g53QRakvmQYwutCWfYr6yV18
UQ7hjeTJoNcGXUdmyXcj3jj9A4by7k1/wkz4H+TkvJ/BeKu0zlNjrqBN4mEarBxJ+YAyB+bfgfwL
jr/5yHMVm6WAT1Uy2CHddtFitcpx0arVnDAgDJEUcFgAAvEfVVa5N834phSTKwqZIbBzwAiEIao9
3jv1UQGlYWRrtYVsBKO7wa1+j0WDrsHxF5c+aXknv+4gDHaCFxpdR2EowoaSxQ3l2s/KclclgLPV
/6b+sb5jxheVgaAsEgUhKerHMPlVzbcJZt6vWwz3XhlHFJGmFOsCCc30Y3AM3ziYXnloAFX9szGs
+CDYQHs1rflUOnJrT2eUzXZ9YYUOd5OC6uj/Nl1DZJxT2S55NdHpyhlcN5KFSr1P59uzA/+Zzklp
AOr2eyiJySBIjfihTAq2/IAylqI22KHig5G8wc3vBoDqp07b2tqupSjM3NNe9/9AK/79F/S5Lk7g
qqDXLnmCVR+Ah2ZrGHVXD/0jhWDgb41wRLI91UkwlyipqsCL4u+pkVktcfX+nqNO8vWvyPZUJ01r
KUU9DTHdXn/vU0sHjBvWB2iamFzave4vbvcLHboD9ijHlxSJBG+H+wNp6IoqfcTBVaYQdh1JUwBO
+0FrgCigP8+zYAmkuC2b6ljooE9c9EeMuz6JfbIfus5rG9PvTPUg5ti5LLWdGRmuapbfQGTqx4hW
sjYfAVHvGBqWXRK0c8bg1JWaL7aTnTaLalXasC+G2Q0S0IyQ7tzE+XtETBsToP4otPumL/0SOXIy
iK+Ys/O7tvb0fPSTQnPUqjhGBr570d/2rbKX8/So9AGm9OHRiHHUlP5erIFmPYXRfZnpDpmBniuR
XdPljtLr9wCW9LVY9vWx8w1SvYMy5G4IiX/903LSUuMjJKxudcQsU6PkMNDWBTTJ44gA4+cgr5V/
ZDezY+yqm84ufN4TlCuWSfu0UGvN1vyINEj+L92+tQgwixRs/bROvZet4Se/kXc9EwYe4+/miR19
EESWOGufjLVVSdFZFXLe/MH1DMn4OPnqQkNNbpuKJg+NY972Ndox7XeNlmgcgIXcGj/Kk+xlNwp6
I7z9aupdrhkI42vJ2GVlFH8kguGu9QcAv9A1bl79iRMrP0Z0VgfMlkVRWxkHDOLJNfBWmHOXSK9c
uLP/USH579MA1YrfP1faCO0sUX+u+D0wTvfpQX4L3fmJtpiAWOHWe2KbFSr6vGyAoycfgWZ1wrrO
yqqcAds1j7lXjj7pRodjdpzcjmXPrEydVKBroo8yoLCjiZVgcVOxIkoT8CcE7byM4KObsDpTmsh4
mBS4zNEGsrzxDQ+R9+p1eaWNg8TTL7U/XiglPSizdCfJAUBVP+Yet33HyQc+fubqZ5AkbvLCgI6q
2A1GbdKbYPOLnd/xzeEjKl2xh48y2EqWqaQmSSfcsXhAkdJqnwT7x+wZXnLPMwle4syOo8ZgPMvq
FMcaPMpB5oaHzpLuOywCoxzq9C/cuhknIstMgmd0Q99KPQRSEKv2QvllsfiVWkDq9ccXHloZ9RzX
bpLxLL1QpOUoQFoY9G4CGPA6ie1mxri2jnpc0HDSV+51MpmcpiftZFJHTVugmH1TMCk/WT0Konh1
6RgL5aZu2yavyyoIgMDQw6LpZ0SnlNJILoRMtIzyTGrOSsP/8GafEugvWGljKAuBiuyQqki3Hwxr
idEvC13DkSokp6qduM19eltL1rgjPCDZ7STxUzYT+NpskhKtoHWJ7FujnYl41rJHjkfj3SCjkUU8
dhryGPqUCy/ZXeGBAmwv7un7uPP7FzCG8lKX7Uj7eSpGK8NckIqc+lDVmm1q4fk34SLfBbvhIHrA
GsI0OAouGAiaedPX2x0Q41M0o6BVjEaCAiT5jwpBbOulRZc5PkJ8Zqd4rN9RIhveABnvipmAmJh5
nis0De/r78Uy2bPY2Ne/IkcCu58yzSppFB2GnsYjSAwM+XlUeBP1PBlMWSOXUNKoaB4fobfRSGcp
e79+iM15LfL5dViQ1rmcjbKhlWXFD3fdaT4MDkXbJRftgRza/XKufK4ybmdF/2qExlQykqhcQlIj
ZxB2E8aSM28edv2b+BZUVovyau3N76rugrWs5w5obnpnE5uLYPnTMDfPqEVWhlFrjCWF7wn8yB4i
vPD1S3mmcAUfa+w/CgwACCO3tLz5JT8FsxX8IqdsfAEgQKMJW8atAsSLgvxz/WPyZDDaUktiq9WB
iQ0WfdkJcb5XJ44f2UybV6egoXblmNMl1eQ+CkzQ8VIt6Xaqr3kiF1Rmu067ksNoSF3E+ZQFmJea
D/V33Vt249sEkhbVrh/+oBSxmWCupNF7XZ1q0LS86jR8G5DMurkbusGjuEfREnP52DlyFs5n2tZB
4NtjK0QE3wHjiyMtDsnSdlAFFTCaGabdgI5Y9bNXRsJOiDiPrE3Pb35KY9yvAqrJJSmx/aJmoG6o
wbQAQGLzAUhiCZa7jCOwkGaragIuhPf2rX4KZkxNHatKIzV2RpbbYi8/S7RASUFBIkwR0kjDXVzb
dCufJ2Ud8hLIErb9W2xfBgcFw+zTrkysTreUN+2fwOvcBUvDjeEmT7xN3s2UYSWYtbtOjYaJosRG
wruWYMSo/KUuPK6k7Ti6ksLYXpu3ddp0UBvpls4wFU58SM/Kre7T66Q7iBHH2HnHYowwzut4FhMI
VE3g1rcPavlL0TjjZ1vaCRAIhWAFGmM8LJI16QQRnX3gCBe16PcjtqBLr5eKI/iSD4VGwCxjeted
5GbEW4tkDAJ4EPo40iU1YwDUEy2eN7fxYTiaNrnvneF5eea/r7ZUU6GzWLqIfFlnKe/GqMiipIUt
1JV+o+HJbNUxWFhUbTyCXI2zDLDlpBWQclO2F2z9sXfaGSSplaKhvZAUIIHKPt8TNzrwSihb6qEA
qVcHxTgRFY1JlNEKwvCljDHailyy9K2b3vH24b1uNvVjJYRe7Mo1z2k0FQM6WoA8pCOsgGtLLaPG
7Fx+js90eL7cL4sNeH4PKQy3Rk1Nin3LKZihUQFJDP4udsdOBYK9LIhIXVVjeui1LrGmvhG9yAwM
p2rM0MkmDW2PdLS1QIK+ll5IgFinFT85OrupP6sfwtj+XCudppcYmKJZGnbj6vviAXA0d8lLepJs
yR38AJ1Mw+oU57rkrZRifQOMD+jCZlTNuUICKtySLrYSk/uA5Ymgf7/6xG2Haq6cQwRFOqTkvmj2
k8QW/1kOkp3sMIj5GPFS0E3dXd0no7thvmiDICAoxj3mRfoEg1+/iPYXK1zru2N0Vxg1kqRajbBg
HrpIdybA6AfS37xX4T6JamDcSyYsvo3WhbHaTcDkrAQgUKnf0sq0ZP3xuhpsJmRrKcxZ2iwQaqOD
lOBMX49ybdHdH9UnbgdmOYc387NZAVjLY3Ik0LNnuVFgnUMB8a/1sTjjASbPlm+Nx8mu98ouve1R
sP2bZyNoMyXADig0KjH6LhaS1mFwCr4z058ksTh1UZjxnNqmxq+EMBqvD+Avk8MQcxzo0S9AoyM7
8yLe0uX6zpZfMpvLKbnpyOCRwY0LLDGRffYMZhvrNbBN/BmcknTdvP5JXzxgScPQJa8Ctjkgq3xK
Y986QaAoeVhHoBlZFifRwbuXX+QpBDy1iMJUbIN/zVfUocPkIM+bbMaLlWgmFcN0RdC2Hd31TnSv
nqTKmkr5Lksn1WpHtbCIlN3WOeHk2FvuRAX0DWUv07QvYGFyRcxKH02kunNjpcUL2NasQb2/boNb
MUAFZDuI0sBOhv0Kxk+SpGiaCCWcrlT3Wv/NHHo7jn50Jm9mdUs914KYYJOFuphVHQTNGmKugGJi
2drXz7LZ01rLYOwsHhZ9bEvE7AQbyaAcfdffk9sUvTTKsz0+aIhmDyN3km/zO62ukDE8acA4QZWi
nCKZt0t0E6qapQo7ztG2nncqPAjoKrBUgT9+/07gRRearMcEfLQfUN5LW4uCTUov8Xm+1R5QZMgs
Y5fdC2/L23XJHMFse3ueIyCb0AERHbB0ugoxFWSPP5G67WKFc8zNq/w8JdvmrhJUhidaVAc5/aEa
hsewqnZJNnPeIJuNCQQ3uC6wXYDphgkEuRKK5pJATnLSDr2/7HIbG8NWdvmDfakt5wHHD0QtE6Ys
sksTkWGKAK2AeoAEygtzqwag2LCj1F2tZ1gUzXp+wV60w493m9DeqmLooEzD+jMofRilqdGRjGjX
YPix3CoHCYOHVnqUMBYXAfBK9UUnOnbP4Zv58dr7gxrIVoRQVVUDCaOkqRI751zqc7bEM96wtDCW
u8ntElrkfvZkzNVKbxNvF2ZTV1fimHzCmIbJEGiIkH3AK+6kY3UyDvmOzlARX9IdCmAWOyZKFN51
I9l0bivBjD51Yg4OoFpB1RZ8UKnxXZ04bnrr9bW+SKpkq3Q2J9HcY1A78BSMElGYJIrZnR14Gexm
OUDVwGREabExnc6Eg6oiXVgIsHb6JMjvpSNFWDAehmc66Be45U6+XL85rkQmLhBNrYHcj4md+hcl
Ty6cGrvEjRv6y69xn7gmH0+GRgH2/bU+IxMlAnOuZUyj0vkAyZMcdA3uqne6qUl79WDX5BE1b9YG
AMdmIsCiK/GFvy8P+nzGcxdt0PsCXIHA08ttk0IwB7twP6CCBMyTn7zp7k2VNFD70DW4AJDqMRpj
VlqegW/XL6VvTXLfzjwq+m0nupLAWJtIl5UNGvdkwMYCDFwHppJhaa+oHHEnKzZhR9SVMMbCFqNI
+lHAcWhDEoNsO8whuAWydxMoDwqQzkGkd/gTEsTNvv1aMmN6gpJmKgGLLEwCu+6yW/syATG8pYx2
isIjcgsCKtH8AfsZgGJzmx9qhAVYICXaXOvcDCWrS2D8eSUpNTCDadjaS5EjumAKOMegpKFL1IEV
HNM9UNNsc9/8HUjj6hZ0Zj0tk2ZzDukEcOtiAtju/eH4Q7PKxw4jzrxBs80r10RUtCQVyS9h130L
lLEWU4Fmxb8mLy193aOTk09ZgtUqiqkde3hcV5jBVV6rX4ttHrCvgw3Pv0F/Wf8M5ssPZOqCusCC
kDhe2hzvYDCqd9HPdAgsjhPcClxrScyHlc20AKkEUv35QKsVhZfJbkAsrEHp75QaK8AOFMZuQ8EW
AU3KccFbWrUSzu4DtzFJBCPFMYOpt4YJxLjiTUhA9TH0VpiBbnR+/Jvjygo+LGiTZSRHv/umOBsU
pRdReCqxVRl9TxrNlboKy1buJO36sgAfDoaaTjlw8YZWsdT6uR+fi/FJL3JL67nUMVuuEjHv35/D
OLJ66YRqQucCZYg+swCOfI+RVdpMbsG/Fgz+9C0CG9D1O6D/JhuE1jIZf1bk7RAJeY7HSfXWg1xJ
bUqvSsFwXtR/kTqsJTFarGtFNScpQQIvSTeVUR/jXrlJCtUx8HnsUVN+6XnjYeKeI3fzNbYWzCh1
UKI0rzbwVv9Zo8eY8053hdDCgNMhwOA+xeVpdUt7un6zm7MrK7nsJq08F6RJEngP9WHyKKENelJq
i9ku4Z5CYpW7YOHZL+drqkzapBAMdskLGsAdSv/JW2tJizMDXdCPKUj+jfmzKm3ABGX+X40hrQ/L
pE9q3M+NWKa0pCV5tAYD8HSf+NVNhe4NLwBxDIWtY6lxnLQgPUeLXb1U1YsZPHM+Hf21X60ChOqE
aDrK40xqFpupFjSoPfhB5mBZ6kRXLkxbFJDslk7FRaXcyqo1rHj/Vxw97yqrboV6BhoWaHfoVHVx
2+2kAxrPR15PY7POuZbD+Dvwqc6oCiSUSY5+pN5PbkNsQmtefvsHKrHpz1enYtxZTtnNIg3KGOpo
RQ2DVeV2gD2aA3VohmUelNLCNiewPiOsYtNe9PWvuK0ln7fKuDbSG5ERCGUKZMQ3UTrNC6cC/j8M
/FMA49FSJCMSidBZp2WepXWy0AljJITdrjxhrDf7B3QFnI4iT1MYX2aOtdBMAiq40tAcBukiBwex
P87K5DS6aptFYUVjxQkRm/dIu/kmARj5F1rFlISmPil4NjTx90Z8i1KOtfH+fcZ1hIBw6sQeKXVq
PgQhCu7C5boibJZsP+YR/u8EjDn30pSLQgWoGNEYHoKycbQZez03Swl+onBy4rg4qyqG7nWOhlB7
+uJGVjdHT76yaz0hBGziiABpfE6j3u67w5LIzl+dTtFQ20FfFDXw36X0UWgOZo/T/fdNTnxgeiMv
5foPek9fz/OvJDaizUDaitMOeBQgmQTFMApIidMcy1cQJJ5Q2+cSJG7f36c8JpwVaRobdYjIPbWh
HQaqk5L3CgOnnAvcVsBPMYwCLnlXKroUJT6JZJ8UvRss8mnRFcOqguxFVnQXNaVHLQN+jAS8iGl5
lJTcq6P+XC7YHrn+azaXlzTy+WsYZc2zUWxi+jnbGWT30p14XwE/zQGgyrnqsIwPyC8gnUxucUkD
i67/8UazebfOaK1RaROmatBO6eLZydrLAujtWeABeG6mKihDGJKMqgBYW3/X2nyqtLEC95UfVMEp
AblxJf4sFOUOXKecG93+vJ+SGDeNhX6jyIwhwGMtdbQ+8ZDvckRshrrVYRgTxMNc1kIVLqyRS4cE
il0Opt1jGFSsDUsR+rs546H7bVZztE+Z7G4CuqJoeVGZlBtJme0ZDzYwoYGmB0N+bucSWwWZ+Tde
7sU5KluZG2ctU7Bqhi6DBnwIjHlgGcuS+9zW0mrX1Ud5unAMYvNRujqo/LummETPlSaCF9WW8+hS
lJHQlW6Uu+CtfwK8inUbuujc7oyHN5wZoOE/s3ttsCafkmNc/ymbjdv1nTO22UZyKPczHGByGgHv
RBwVvMqhSxc2YtmaftF6cm/1B5BkX5e8GfdXd8Da5GQ0S2HCJmk9lAAgpHOjXerxPu52SrOSQ33D
KmJpkdQJTaLSXp8YuRIpjstgnsxZH/AiXw4liV+qcTx2bXEHK3pVptyegIrkdHP27fqJt5PV1U9h
0sdMGzVNppWeLLbCi4g2MqaqH1Os+oy3fHYMwrthxh8VZiQHVQ69NrXe14LObuIW7V1j32X52ex1
Jx3DO3AXOUkb7tMKqBElGFEyZVeaeoZWZbYHrqCjNL2jp/0JPEC9pbe6YaWlcRhUMAgowVFMy/vY
xJAJKaanucX6+CTorpE3x2QyLKFvLm203MaRfETd6R6lRnDhqin2oE1MisySPQOG5Potb/v6f33j
B3HA6nsLemUIYYZLDoLZ6et9Kdd2wyPN5glhvGNL6d6xUoE8eXlJ02Ougl1Y5bXsPpbAviYn/x6F
MJVBYexrvKNgm9r9xyrTQ461gxpNCrrKNMA1EEpr3B4pNBgvZG4C6awcwwe37OoeQyEVBIHMyDB9
IiFsE8DnpGc5sbR9bKseOZY/qZMAfrknv7fH3l5c8pTe8p48nJsmjKtMFj0ngQY3kSQnQbq05NfA
g27+cPBf7lkB9IEu0wc/20ubBdJq/cdEkzdCkwFKRLH1kKCgp1fa3a7BrtP42J6mw4RlFrp7watZ
bZrq6hcwnmEalpy0Ax4kfYJlUQISB7Gbz2kAbvlSMC5TZZyMCh664rGRbPsk9C8Rzwke0mzhQTKm
oJVaxFxaSqIMeZQ2e/HLfQmuCt60zmZjQ1tJY5x+3cdLJpbo5tVutTc9CuRZufEd5vC4aB7ckzGO
X0FzKMoGuL8C7SBfcaMHih+2AODCAngwXx6NlL9pkawoGOqisFOSiAFLRlOB3k6G2Jg1L9prhxB4
iaElwcF/LMgPeL2gC/3PdVf3MSF9TSQTvIc+VIuxFyVvQDVOsspvua/eKE77GtsGun3zE2pj7/Fh
BmKqCTIUMDG58X1pCxfBdLpd9DJZ41k8hwdMoi0+BpNd4a59qHwlsBV000sU/uX37Ge9A3CNiZFN
AyA5t2BRv5TH0iU/RAxwmm+8utsXg2eukVERQVsKIpFS8uLGC7unefLM8OX6vX1Jv6gITAyYADzV
0cZjAmNLBiUVklryqkh+yIXyopfR6DS5IXtD0YOdcTYbTpWD/uovX2olksnYpX5u0yiS0E4rACsn
7oJ24uRTXxMd5lRMTFJxrLHUKsnTznRlTB9gyoFDzgsaWMmMzg43d6QazR5Kk1Qd4LEiZjBYv1lm
xVAnvSJ5oq/5FRArndIvjlhjaT36iuM91rc0A0j9koLyOf5jXVWZqnNWY6Xa68aXqvUJeRVbjmZ8
fYLgEtcyGO1biDIXY6lK3nwwfMUez5lhZe/puXIBieBPN9m3zOfTTWxf5OfJGFelylHVjuYkwXXI
mAGPD6atOLpPW478IuLXtII5IxNszLHtSj3sJS8g4s88DZ0pkc5LathZAr67UVu8PKjua2k66kr+
OBbmqW6yo541922kORUosYpcs6Na3S15+iuTgtC7bp9fwwTzCxkDHbogMuMQXyHStHdjXH62RbJv
hITgJRoegKFYW0Xe/1OE4WOemI9E1nnzLl8CMvMLGHsd08KgHMTYPwbtZXmI8ScQr/BOAY4bKJ10
kG0mIVIebTfueB5wy1dosoYJKgwIw0sxad+Ul0pVZRK8en4iOZZ9OoPjKzYtaSWBqUIFRTSMcg5L
moq3rBXPkyR6Qvx8/StuCUEXUhHpkJSEXvPvD6+6Lfq2DhGc9AmjSe2JEE+Xefa6dVdYnDBAAUZk
E0WX34UIYlChm11qYDOW4H+knRlaxTHcL7aCPTfhFFx4nHybEum8oEQwcqyz89vyQFGZe3ydGT0o
ObQnDCxcv7ivExlQPmRi/4pgDbQfsW5ZQfn+w6IrPYrf5IMCNL8PDOIQe2gewhVWpf7EqVPbYp36
Wjhje6Os6XGh15oXABD4m/SDePExc0obBQkQzZ6V1/IxOqbOeFR4W+S8m2VsLurTMqtLfMsGYN2L
k+9ooxhdKrd3Amu4r868T7npCddnZUImkZZWFudU82jyO2Hd/6V+AiGnuxyqyJYO/b7y++PyVruo
dxcWrzSxaSCYXjJ0sNhh1YgxEA3IRgDKgCYtCl5wqfFkGuENEXlkRtvX+imG/v3qIbeEWQ6PDzvE
Zo4d1KAv03nFQt5J6N+vRJRAGCCA5cJJAvNhjJSfudH4i97IPMvYyrGxofjvlTGW0Zp42Ys0OQR9
rY21BiA82mhzKBad0jFApi0VnIYH7/YYcxjKMQzBfCZ5ZSbbWveod2/XrZ3+5C/2pgPzWJdMXfnS
mIWHWXTQDCOJil6LwnDLxpXjGoiwvFH7r/OA1K2sJDGKEE7z3NepCuqCV5Chv6SIZYFDp2Wn52wH
TFJuu5IrkdGLcDSx1oYC48f7JAhtbECi6bGjq8EA3TuAjdYZYl7o3kqm1sdkdGRQ2rSoiSl55u4/
nKmRo50oZ+qAI/Ji9WbWvZbG6IfQFbmawYo9AoV0m/0HRTblHFcVT/Ywau3/f1dEmM/IuEkMw0p5
Kyiap0mHLL0NBexlhByl3NT6laowjhG1PoBPRFBKWa8sQ3qRiHdd6zcTbd1AcgDIe1P80iwhxZJL
gTDQBGvEkxyzf/XgGp0jfZu9wCpc8b19STHYwqMW+FoWoNe3Esxcn5yC1m3MRglRBk8lvJGEi3Sh
iJe5Z1YWdzGKJmtfzHsljrlJRUmMKu0Ry0dbtGOk9joMTnZSj/c62vxkn4LY5kkixUaXIaXwlDQP
/HTpzjmZIpfz2TalmCLw+0GB/JUDORA6QU5DZI51ZU8I0pFd6Gdaxpmwi0tsPd6JO57C0y/y5QpX
Mhm/NQZ5vhg5/NaYR5apRXZePxrjoyqcsPdiFwGvM8E7I+u1TKUujV5WPSN7KFU8NZaSF8c2k6zV
kRgfpYtyqAUqrnEpMB4TRc9La+yzqNg1mHcQK7V2h5w0bpk2F8y+3yyjvBMUGVXJSL3vu3xf9PM+
SPO3WTdHzifmnZ5xaGSq8kIT8BZdTLDeGEAm5QGxbPvM1ekZE1Qyo1yMDh4ay4JerFvS8SMsKBbN
ag1skBKFFxToN2N1yADxpi4adHqBndmO8rGvsgWn0vrRWwbNI4IJEMXGG9KwtYqy2i9ifIly4Nuk
RNl143IsJ6C0E3LOFM1vy4XnALe02pCxQYJ5og0+UEATTqkwUq22U8EV5cN0yu+BEujMtUOwP6Id
w8SqT9XNeIvKm33djr+25OEF19JpEF1nbLGY4pWNyDyLB8pzID2eDVv7Vu0rL/E0IP+i6WMvxo3p
N4e/acox4pnUd+4bNeqHRfUy5HFItQU0QDVnwbB1c2gma+b6kM3vr5jYutVkGm8YN9xnbScsBUpV
IwAgtdJe5ENWc4cVt1IPQwUCAC0vInwyttOpaVOBqxaVlZ+A2nSlXSSgXEBBYfWf/AbfZihbi2Ps
CDMeBulJIntgfy6t0JRPhZycpSpEe0Yf77CAuM+wIGEvUZg6Q9X5uTBWVmMSjjZtGvT6hzC3G4t4
ryZRJMOgu32VeKWd21jHRU4+d7ZomfuBOyuw9RJYiWRJwYpS7wioQ5FihU6LtQUMOWcgLQVwqwS8
1uDIz7u2HONaIlNqCMoabRJhVj0FnQR9v6BWdt0oN8teawmMUfagtlbECurTH0D8eooPI2hWaN7K
3x+jAeaLP/zUVIMxQKXDSyDX8cVKVb3o0njG/3rgpPCExOD43q+dRGrsIBcjBp434DdhtGNqUGqS
IxyLLjO3WCf2pmOKzuVbNGKmVrBNOkGs+7UXO1iENEqL9jOTM4B2+Fh4m37g87ew816pkmhyNcHv
yWhrKpNb9a1lZglnv3jbIFZiGF0p5UnEtC2OTCEM0Tn1sC9oaQ5NbWEQu9norb9z6SuZjPaIYM4J
8FalPnU6KakjgesDbWLZ0XPgcFQP07HYKT+i1koae4zdklhi4v3Bo2/TCa5+B6NaQ6qbmTBU+B2n
4hF0Bx+sK7/oPmZ1zx/e2bRKbJqClQewaCrbgxCHOSGTmupeHr0O/T+1ysNr2LIUE/84aBRRjwXU
8e+R0hTr0RCDXPZE7IxI3eAK4lsSvCKqc7zoVkKwFsR486KQ1EkH7p+nGK+5EDl5UezS/kAK4VjH
j+nEMcttcWh+4e2FDg6bEQ2JUoqU1MnDe9lqweEdq4+DhNJbJTt9N7lJdeG4ty3FMMVPiUzSK0bz
PMk1Xii0W/l/1YAo3mdI+6abP0j6tmx9LY/5cn2tZ6WWQl4auDE41+ezWLxeP9Omckg0oZRoO5Gt
cWeY9OtJWMpevezK+FcwGH7T5taQNt51QV8HfuFEzZUkagerhE0zlBHlylT+iA3qadlJN+QgnfkV
jc1bWwmif78SpJdTUP4/0q5jOXJc2X4RI0jQb2nLqEq2pe7eMKQ29N7z69+B5r4RheIU+s7daFMR
SgJIZCbSnJPHELTISGdMSb8zZl7wu+kSUO7SFILaIeAfGPvYtaVZlkZBPEFX7HwpfhphcU5DwSch
igVNJnhTmO/KqhDBf9kXdlS057JVz/MEmko52eUjslaDuEvU+TSXys9E1pykqw+ZgGA1lB9lHVCx
4Fj2OaewZW1MCVD/wL83NJnlVDYM+EzAssN9nDQ/Gez3/AGAOdrexrvNaQ5/YE83dYygQwN0eWj5
ZgsOwhQKRjhCpvadJizy0K4PU2HlvnjXZdZMLOIkaDG/SUqbC6hEz4ENE8yVbObKTp2RaHMG2eI7
6QD4SPE4oCgy0YGXDd/0mWtZzHUNqkIXzACKh0wanS6KMrv1BTebbdohF2fwm7zMwmYWai2Tsbnj
nIMsB9QGXvAleUru4qP+UsBTfQtutNvpOa9BC4S3CDd43dxWWcKD1DRlE4xvn+9YTTpF7QE07iU3
Ikr1FGpPP8t+tMO4Mk9lN+38ShYTFrQljK48YVsbp3dlsGEsPvXI08NkhwoidBHzn8AZb48SUOl5
CrSpuwrG99EYY8ro2/i8UCPr4qhvKt2LxPZJXMJzAv6CWZV2s/qvTPFKFGMgSakCSkfBns7SbS4U
dlup1ph8m/ueY4p5a2IM5BjIrdk3oKhOlcHqRC8nj2PyRQs5hYdNO7xaD3P1enHQTF1oiCeR6SYd
Soukwd0k7K9bNJ4U5tJJZtaW/dDDuKBAq5b2qP4kJm/qeNNqKjTLC5t5SW6K3vuxFUTsWLjc6kNi
hRqvs3Yry2quJDBKrheCmWkilkHE9n6pMK8NRxEFmQ3oQFsV4x9dpTybafQdm8hL5vFWx+j4JNVh
kIg4qLoF5z2S2aEeO9dP6ZIPl3r/1foY5S7kNGlCleqcpnpRJJwMA3SGQRFaZiLaaNUYnQxoX/ij
30Q62aM7ddegfdRqTWKVOtp+uwbg9/qxyudDiaR6JGPmWY1Pejjv+6VdOLEsb0+YOzJ0o9b3RYc9
6dO7fpkcYoQuZ082jaiKfk0d/UCXVLJGlQ1ZDOPmife0c1HdJbetP/poetqD3zC29PvZaWwCCKtj
su+Rl+aZ1s1FfnwA+5ZMsqlJjRJK1+G1lWGcpCsyDjTkdtin0nqnQZ/O7EwJVl7pxSKrKD9i/iko
RCAjGD/LXLjtVPTiBql2bqLJFdVMPMrDknIU77299nMAoGJwB48fFS2Nl88rLRImHciXKcAJwofp
qT3FCpj9qrvhZvQpIToSt2iL1d14rzgT0nehXd4KTn4MHhCTRCdwUu+XL+Mb77G7ESx8/i7GOsZt
G8To500x90lZsDMnvjcfKtBmdH5xyk68Mt+lmfwsjjGTfSKZCEYhThG/92hyF3DzMMHBuTXcVTHh
iKgKg9kYVAyAjRFbHiYrtRdfsygiTeCaHBdzGRoAYEo2gR4ko0MH0IefvXPfjbPZ57AqxfxbbGYH
iIG+SJqbvpVsI03tIOemuKgxZPTpk0jm3NSlCcm4iOQ/5bDavMFiYxDeLa6IAQU/s0nKab3cqEJ/
XiZzeJkpAcjOgKGguxohE2II2Na/8MONI23MXXijYBv68mmZzEGSfFmasSbIzEq7rH6J8rsw4JgG
+tXXdpLJquERouQlMHE8Df0r5qL+MMktEUx/aPo9KcLddWu7KQ0AtXQniambjJPLgUNdYLJC9Wbh
3MznvvqSC1ZOoJ/Dr+uSLieSAFthohkdmgkE3ouu0iqaYq3JleU/3U/jQ/WDVhplh74GOtGm6XS8
Bv5gFuoyivgsmVHOQNZCXU7kBQ2mEbGVan42leQW4yNaKoMHWsXwTHOuyrGwhlnjbPDGU+SzcEZL
hRG9gErWi7gZkzOAYzv+1YNZKbLkQ+Hmj6GjPSw/G15z0OXsA2hBVLzEiUTxji9GoUUVSBK9goNt
vOBUvzalpRcWWl/d8pQBA0g+RwMY5hZggM+FVd/VAag3eY50ow/r80cw4Vs31UEopYLqtaCaeEWD
789FsMtfeKloVrV7b2C2Ol967mxg8Wc2D9DpnVGGuUufNoHRbiMwO0zW47oWdV5YpQzGxrByFxWU
sY1sdUF7HGTzPITKc5SLT1JTT1YsliGiy9o121SwyiZzwI7qx12wlwbZXQAfu0iGk+pLaKtqjjhE
GVMr1xKM0oTxS1dJvJTzxg3FGgwRdSdA+V3MTCdhFgmxtOj/sXL96QnuY0cRjICiCeZyjHkdxqPB
a9rbuDMq8P4IIIVgG4Bu9tmHiKU8DkNqIF1EgOajhrJdyGCZGVN3HORD2Yf3owpGxNAssXDUGzjG
YsOfrMWzvbJ6KKcjOlh1vKTT1xDUFKlypjDTFDu+rN3slL5xJFJdvNCVjwWbzNvdrATA93aS/p7a
12xpl59UN7NMX9kVtvCTI23DRasaWgNNoosUCpa1CiQVF6FtZZxqvKtEhDpIFiAH0zul6uo0Y2BF
QHKTrekr2Ak5wunZsUtdC2e8WBdIsbA0DXjUgTEIbuVf4CKQvTf9WNrDrnaSxb4Jvo5PQHa84422
bGkzsA0R16MTGq29zC6XoT4WkzhpAOgG7F8bvgjy13I0v+j5YWo4r8eNYjgyFGi0lIH+CchdVodB
MBLLGJ5AvcmwK4dSEQQHyhZvoj8O41AeVag8wIMieQDllSfyGk62IpT1B7BabLYqaPWQ4IVOBb7p
Zeg4L/3mWO0o7gEymQHQz66f7eb+fiyZ1WLwp6aI9kRgsjSVJyVeNP4shNpSq8gquHAbm3q0EsaY
d1NuMrTpY3m0PJweYkAsUhYSrhvZMgaGiu4ugsyapF9km1qx7IJEl71Ukt1UUFyxr9oTqTNXr9AE
mM1f02YwbLPsRKssutPQCb7RV6eyrjnFla0Vr7+EPh1XSXShaM3UEAXZqwHD1CWoTbe/K7QQA34e
0Nx2KTzlxrfrJ7oRcqL69bF4+vtKZDj28iIkKmBbouFuiZdbUVZOZmPyomkaBLFGYS2HCZK6djLK
LsYmFz+y/ffvkT3+QpOQpd2mT5TYIv7vGQsRoawFMiawWbRxrggWppNwtBGaPuZa9fwvNs94fwOh
cwPQaZ83bxQBaiVmseIN1W2onI3p2C4P10VsXnJkQek7610GoxNwkmHTJaHiaV/qZ+MQATm//CKF
lvGog5SnuBfueOntTZVYSWRUAq3LUdzmkKhWmOZMMLpSInBBgzFnZZv3biWHUYkhkeOp0yDnL0aA
FNBS2jdqNCljH9rzuH37vIUxKqGEVR+aIQQqJ+S0PcCx9176xbQ7l8L9RoewsIBvx4uVt2zm+gAZ
d9iGXdVMSqZ4U3cvJN9xF3dkOeupbqdoZ7i+p5u3bLWl1MCsbjPeHoUQT1hhBn72uLuNShjm+rUy
xv11Qde3EnN8nwVlyjQWiL4VL9f7x0ifHFHtvxujyoMCfE8mXNiNv1d0gbleoVlpGAZcsfSZgIwK
jzk7elMfUMTa5aqT/1Jd+SACgbLDsJc1H0PPcKuvGEMtjxJnyZvPjY+DVFgqeEB4mSRvIgUvHslT
70CWgyRSa/VfchBNdq7gh6fRo7rLL4jQS35tFxhDU8vqgBkG7EKIbK2aDE4MePHrJ7qRLIbBXO00
Y2jMOctSs4MMMlUHtcxf8qE9anPn9MC8d6pJdU1pOiToAHLgM9CiEZfuqCDEGjGyDCaA09K2d3MH
iMi+ju9BiHE2aw34y+OvbDEfCoPHPMVTQfr7StfL3hgNuaW3OTot8d5IOqsWeN0VvI1nbFSk1dUs
qY3hmTFeeNKzWPEe8DSKuThaIBHrhioD8FJjQlaxU8hUCiXmzt5rpfKLYAO195ZC2IpH8+n6IW+9
C0AW9LcwJqSKQ0KMnFSKZ8hIZAWiNUaxRxK3RequAu931PBmfHgSGc1NqhFQphMkmsEhRb1BDm7k
7n4ko9V1rRtnXK9ymd+HGq+WyKhxXZdaAVY5eC/cz/mVEiONnnmo7vlYAdSaXjs6RgPFRojkpsba
FL/Z54cOcTcsL5eBaaNh8/OSWCUUxjYwpUShQw9u842WKsA2cw5AlJcb3PmyrUzapx1k3KTcBEmZ
je/iyAE1HtHNME/XomyAHhy459FR7bKwNNXnD7GSTW9JJzJROgDcMNsaE09Z38xAk/EmD+MIO/Ir
dNXcUl3iFo/KF5D6onoQ2/nN5KLd70Be6sfwtnRLZxTskQsyuHn7Vx/D6JKmosFriHHAxVTbQ/e7
r75dv4/bGvSxWkaDDCWbk16Bzc32FEIbHGy+5P7bJ85qIYwGtfnY1V2JhWCG6+YvJnSUYPbReXGb
P2mQ4J0io0JIiylgjWgQHuASdvv8ewwEieaon4zbck8cDNz9BAjEHY/KbvNJDuD2v7WHibWkXtCN
cKHrdMTZoqRvmTO8gCl5T/FJqiO4ptzUiR/nmxGUoPzJtc34ayWfnvfKJy1Cj4jWwHnKt2DR0n7r
u/A+cgZQwLm9V4KfrY4wbyjs85frenQJ0E1fB0QzZQOUp7rCtoZkozF2eZUqmHDUQCshHSWMyFmz
Cz5xR39QnHRfvY43ys/R0w+Dn31pd+Fb+Xb9IzafKmjXQMkRHSooOjKnbppCkqYlTr1xqn28Kzyp
coxvFJJA8FWE9W/6ntvgtnVF1zKZExcLIyZZD2NV3Gizhe5RELaHtWWCPUCy1WejswqbV9bbjATX
QpljRsO1EaozjrnL7OBefB7P80lF47WJniMF77IRPCLEqR+7xeI3lG/FPSvhbAt7O4VA6xih45Ec
vQ76rFhIAO5KvfI4x7l1ideCmMhEUMZCFSKs0jgNjvgMIojSVjHcczcc2tiaAGD7g45/Zjb4e2Ve
s9NGrx80+kOZDCZUEQZ1lBUUdND2qQBdCZF/4Ig/myMdcnUTj0LnAvQIw6FO6OQvEwiMVae4Cc68
w958gaw/hIlgCmEhcyDBIzVO4M/n6ie9U0DNFiS7Vyyk+mzRE28StzgZL+MtqL0xXq8B7eLF3PM6
YrbcxfpTGH80iyFRBxGfkuB6yce/3EXC76nbys6v5TBuqVOULI2jAidvhLap1oU9mNmLmoqPs0Dc
oZ9sMQX1gl7N/qCPXzh6t2VEgWVIAZG2wOgFpOFqPYWCjwftUN4PN5RIPHBaLzkLJ9MHp4ST1VzS
qA34BKpwH2IZH9nopQjuPYhNKBMdgh4PsEgtRlJozENJieM7yQWHRIrxY15edduKfchmLGdtLG2i
xrBikfpbKU/j/MzZ0+0T/RDAmMnciGI1A3ykZ+T96BoRQKjjtNzN/Sw6Uhn5o1ydSB63VjrnidU0
2tP1D9h2UKvdZUxm2Bd9nGjvQSXtXcSR3seufiQawKWCHR0CbWxosgtam7tDY+e3dCLJuv4Rm5Ht
6ojZ1hsjq0mM7gTFE+D9z7IHXnCc8ACkNrSAfcUNxxlj1MIvfHCAcmRvm+2/T4BFpAeYojZUEzz0
//NfAn7V/kFJrmAywNkRcXlNt63Fh0TGgg5h3hqKAIWm+fPWB0IFnif8Muxm0LXeVcZAhlK8mIQG
l4M3gOcwRaRF7ozEkl70o/RCcW8qlBK1o3TC/s43/32z6Kd7q7JGMR5jANviUHM5c5QeAzPTHamc
qL3lnCDdL/a5t14nYxXDIC0TzYD1HW3BAPoozUUpjmJaJQg/LWXHG83ezMisBTIWKWzRM4qsjOIB
CvMMIhKAEO918LGnvROnVvZIOdLEr9Nr8axjeK15aGy8hXacVXNME0tjnsQzKBwTXFwFvesgWzxh
nli8y8FHS1DTF5zMn7kVRJ5MxlqRRKzMvoVG0Td8CXomY18ByJcGVY09YzCQO2+/cbYUvwsYUEiO
IHJlDHAVxSSWR9hHQAl4GBU/BCjjRa8UWtZ0RF71e8PDfZLGrK8HAx6iR9gC7aT/KO5AlX7MvwCC
KPDSCJxotDhrnAvF0h44h0n/MaPCnwQzVrholEloyl7x0IBwG+1HV3LkXeKBj4PSOlCEgY6iBR/5
5ZgtZV6LZsPWwSzVxEwGGrsg9R4DxhsPst2wo5Ckkovn/GzRlZe34xHYyYf+IO5aTu/ThkH89AlM
QBuIuV5V9AKj7deWsuAWrTVPqPz9NAIQCc1mfTdU0r3ehZrD2fcNhf4kmTXFs6F2EYF6Faal3I+/
Ka87ABXtqQGzGiBZMzgdXl2Tt1rGLLeFXvYRTYRJZPHUHumS4CUQHsJWtcTgKRAbaype/8d10n1Y
vX81NCEC6Qq2ONr3Luiw3AHIoLZ2C+PsFba6L068kHgrOfZpaxmrrCxFjBlSbK1yKpDaKDz0k+y1
W6pL/Ac+5+IajEWWQChfLAmEDWiS1sXITkLQMmFesuo53mYrYPq0LsYiYfi/T0YBW6nVGMFogu9C
En3DOyT1llFurLin/FdB/BOZ3G/jZPqajCancgweIkA4Bn0Ifu3aE/PqYFbLXVa0/twElaVEwZMe
A5avGk9Vm/nXz38jxvn0zYxdQzk2mcoaCQB5qJ1WA5QzCMV2oRjxEJ22Yg6NEFMWZfM96cGcOim6
zogB4obYJt4NqV15rXKUdnTKqEJ60AkfOzt8mh3xJv5B3qKUSxe1daPXH8BoQj+nDRHAlOip2q9a
atD9tbu+l/R8WVO9FsCcfxSSYZypD5wMPzBuEvk207wSzVjcCgRvKcypBWhWqzt6auPBvC0Ci06n
5Wh0nRUXyV9gzph3PHrOLdu0Xhzjh6R5NuZWwz0CvMapSx/mqPTi8hSO+5n8DjGbkFQ8BB/Ofl6g
YpuVFIcTXJ8k6H5Qo/I75ij66sk3vAqdsZwer5/fRg8+mnM+VJRFwhYzIUx6+d0W0vA78tL3HlQ+
OcimCVxLYrwLJqdrQVk66tUJkn+FEyRWdqR1dDTS33GDiC0jSACOKZsmbbFiux6EUk1jwXgXh/ki
MHOg5wlhy92AEKJ3gJQs45kcevHb9Q3dVNOVWMa35FW5xEaOpERuoBVmOvc67422Zb7WC2OMyjDN
tWG0ODGhPdRja6fdrg65j1DeOhjLUddGKswSrpt23+0VYNDd/JXNih7yn5mLRlKTO0+3rSGrvWOM
SSNIeKCFiAUGr3iqkNhATuNgAiSisoU9L2PGlcYYFEBaZ0JTQNp4AIynFx6m+8kGSBbwGUyHF7pv
tSJr61NjbEkAngZ0QcJQAtwvsgdwKS871InAyWOMFgUKpxgR5Fh6Uo0nS+SGHi8GuX4hCNsMofSJ
IcvdiMo5MmRKEX/LAZaLYrT4UMRCzfELW3mq1XoJOwQ9pQMGfgj0J86s6Kk8x7lFk7Ohi3EatADe
iJ6BW5/fDkgq8N7am1HJx2YTtgcixFS2mmEO1YtuyhogWjQX+yi/xDuaFO1A6xxIFm28zsDrp9a2
cgM+M6ff/Sv/8bc+A2Hhc5w5yRnyjiH8B2isD9Ku2dHUBh4MnL3+B91CRykGXYDZyhbnCUDRjEXC
yXZeT+ltscsygKfe1LflxbgrO0BI0tWCxBponJj5TdXT/G/aPHHgHx/BmvcAYcMgzTQPDxROW7KK
xxIdJxlSR8luOfFpBbYt1IdAdnczsiRKg1WDXeA+m2f0XapK61w359v+EeGbJIFwHRV75t6Sem47
CUReHiiJngXLXEB9pMvL26Agfi0wWYAn2dIdY4KBNY7obUP/t2g2Fhh0o5BSA29RwDR/bfbihObo
0E+egSNl0V5E9Q9mmremtHCMH0KZ12cZCYoSTaLh6beUoSgHzlMIBkBa8Z2RjuQ2QG6V4z4JZPQG
j9sCVLILzWmkNQihM697K97UxqYUyZTjuh88bp/7Zpi1WiWjO0Bd6DG+3dIkmWhTkC6ghe7lXQj2
S/SfL0iwijfFoUgdXs/7ttJ+bC/9ffX0zIReKRcNq4303Fc005b7J47a0A27CMkVcDTo4GLXMc/0
WUQniCPJAKTpCY8gBUYrQmrXTvRAiSH4pnZTR1fCGCfaAJWsXmhUPimRVfWPyfhKyMP/uCLmDnZT
UScSGH3R0kaL5VWBetZg9Y5k68+VL3AGB68vSWb9ZNG2WTcEWJJhPna94M2BgCicN2h/SXNLEHj/
vXMy6yBxsQHmWuB2U3hmI7OK2wHMWIJd/aZAgSklKAH1LJfJY3t1pimZYHJTRLZzZcnnuu4aEQdW
YVpnRCG6InaK0STOmdGDv9TCDzmMosfdXIphgjMbvoa/02cVozN3hbccm6Pk9xXiunovP4+DVaIy
yw3tNm+Z8iGcbsLqlgkx2CgGgTpEZ8RQJO2uwHQdPBGF5lWO/ZE3bLptNlcSmXBZqWNxMajSzAfx
MLu5u+z0B/lU7pP3yILLNUMN1LXtZS55HcoAsTWwwsahZjpz8lPsD6CAoblgWmq+fpz0hl2IQ+cf
KEWAMXjR3zqOSZLIArSGglrKuxS9A39SpNmOyVdyGGdgKFUXBQRyqF3uNWtC/49LmW0mtxExQcvL
Pm7GxCt5jB8QgqIBvDeCFl3NT4EYHCK8sCcliax2Krzre7iBgIcbvxLGXAkplqdM62H7xUO8U19o
P64Ot1pi/JEX62/1fnySxdyApqrqKSwRttDaBJ2rolh0rU1p4Tur3AN5yBLfdPzlM5lsXr7VMpmr
oCtJ0wYJVBPUDnZfo1s9Eq3rW7npvlciGO3Xm15MWrS9eV3UO4bU251yIhLKA4PmyNP+ujDeehgX
B26bnpgKwdXODurUWgaZOcvZjoFW62EcHEknM+gINKNxvioH6rPvYqRh6GO0sU2udmw/GD7kvQe9
K/vYKEY+msG775kcxdYOlBkWef6d+OU9qbYfUO5Q7WFClDke01vetduOqlcfwESZYxChCz/Fgqte
+R2K8U1NBEychuFOXdSHdgIlQZodJbCwdEP2+/p5bt5DhEYmJe6AHxQZBS0yTFd1LQ5U8cVnETRS
WDnaRfufZMfrmNj0C4ZmUBwCYEwgG/XZExlpFsjBAMzS1h0cYo/+sutQTKJgsNox9bjDI1t+YS2P
sTF114qG1um0VbPa5w+VV4IY6710Q2hMwXW1W5djLY+xM4s55UMTQh7YEW3QLNqZzCtDbolYmc13
n7FSVgWRxBD95Xu03yGqy57gAqejceLcbh6QP8CIn1VxX188sezJ9ZExkAYqGo6O4YNQUvZ6H8lf
v5Uc8Yd6COI/GBbfrD+uF8ucnzwD3EbMIZXcV/v6PgXMkwbUV7v8omAslhoE+oqX96GX3S+TVdxX
PtgnOWNw2/YBmQQZ2FYqTBtzPdVZmQ0zhn2Vb5UDcVvfPEdvwV16P59iV9u3oDNWn5tXmpgLveWO
FJyMBr2BF+HGSj4TBlS10AP+R4Zb1hIget42em+FRmyNUsozvXQp10Qxx0xq3Uz6Hgo82oYv3SAK
B4MDjMHdHxiDTbeFhLQuaQRtsCxOs6LOiZaZCn3QUxSEFvPV9X3rL0cN8DKBNd6Kx7D/g5h/C34B
9Id/C2btPVEjUU4pQZvyHQVPZGeQBwPavA2uUtqAin4FYJMoDxw7S0/pcms/pDJalKRmoEoFTnH6
CowkRMS0mZti/mYu/12zHTqu1sjoDIx6opo5pNEJldbKv08WIp0bMLG65h0vvtpW0I+lMVpjiGmd
zPAxXisXuzHJHTJGN4OuWGXGuYvvUKXXdpGxCK0egJFsgrdKQpTlAR3ioxR2n2epq2F6XK4FIJkr
56IhVr3MJ0mJ0QU7GLuYvGnmc1GGVtrDRszqU95jnFXoHutZvKljzDEaYH8jP6Q+t6S4R5VWd4RJ
ew6JZg1DaZejfNA6w5WL0e7qMUQY1x4DvQVn9rhTut4azdYmCZrGJ+KOgHNXB3Rh1vBqheqUZmr1
CrmZuoe2Xp5mgAUn0wDiRdOps8RD1f8XKKh2cpU7YhLvE+EHMbpd2NV21+VevIwWyAtJ8JSap3SK
OXd+8zGz0hTGZ5GWmHUu0h3dq7DpqU8HYvjghJsOZCWGCTP6cgZ0mYBLN9b6LpUmtJNwyQZ4V4wJ
hONkAULFAjYWmkSg1xodvy3aummjV3Hi5bO3VgQSDsDOgmaAQuV8DmYWwK0XSTEiuNBSBz06Thqp
nLPZfLgYAJwlYAiD/5GZFQ3lUo1JBHtMfPpwQQPKiRJ0FZSgF31ssj88157wTXXC239Vo1nLZiJ9
I1HyVDPgfIWl0ixRjGcrFbWnlIjfFXE8KHO4L6VUs7ombC1xEoAED+qEqs93BtA0yywv7VAQzgnI
4KJY/jFEspO1ym4O5F0jhj7HvG55k/XXMqeht6ZqyAHU+K8nXmSXfuxTevPUjvcgrSbOvFPOyonX
n7SZuVoJVpipWgmVnR4lV6p09TOKxsiZZl7ghP5kz5hxjb1o1/DZdTeV70Mx2JgESMRV20ZQdTQG
gWsGNAdIiJc+RQsB1OhRTp3qF++dwtlilvU2BCGumAN40xPl3C7qnam+TsMDpkes0eDYee6uMi6l
V/SpVGeYi8GjVzl1C+LqCXIE8NCAXbSBwqdYYWflt7xHCm9n6e+rAHtYRHnG7DLOE7Dpjfg94EdZ
W3Zq/eRiTK7ZpZKeVXDOxU16/isnrZ9ETwXgyB+EAhcGXhYRY4moRsH8Ys6IucetKHRj284gYk4D
r1DEI/jnTtqsHvS2vFVC4SHICqQgjWmvd+V+0ltPjfEWm6dTPLV2qHX7pOxfgilwq0FB+VKNHjl3
92I/mC9k7m4/GUnVkSj1k71h2M1dAhOHNNdB+RrLfzCMc3HCn8WxHeWKmEdZpIrgWteAsaihfDTz
1PfiqjAimGAvlbSIVFmY+HpnjzawtWEXpl11pB2x7V7Fiw19Hg6geDlPBao5n8IjRi7d6ZXyNko7
99kwgkI9C09ZJ3+JS93pxZFnben1uyaHuZ5VMhdhq4HEvPOq/YDuBPA37rWb6KxgWc0v4em6hvC2
k7mTQdmPgipChQuAFZBqLxYHoKNahjk4qVLa14Vx7ovK3E4U76UokaAedGAnxYSwhAHE5MCbe+Qd
FRMQJWWhyIteJr6Sj17aLed0Sbyu48GK8sTQrV1pRAd0gKmiJ6WWpVWppz79MqQ/ru/YZcaOUTvG
xDQLZtSzJUEi/J35DAMi7T0tHZb7nrJgRG7fWTyduHQRjFDGaqjFbIiRIoPO/vB9dPvvyy4HgKbw
fToMLgEySGL/rHi4IJzdfGdpX+3mnMQ5Shs4tArsUUn2YOaNJZq8+fvLF+rnpV20MKSSUs+alPg0
Ny7TrL8Bx16cAQKveSmG5wAFC9CM66d48YpjhLK2o9SMtuiwnwDo94a5ssLxDRw1u9ZIvOuSLmd6
GFGM+RCXRjfmDutr0aChuKBa/pWewi+9J9nLq4K5vNGC2TosPzly6f+9YrY0xo6AMUTKCng36Ono
zucMrSG0HNy5pm948275xpFH/981eVSdVuoij4ZiNBWBikZ2Fzn1ufpWAGkxBVKfAgDp1hpeUdHn
+ACeUMawlJEmyKJKdVQCjGV7M8/cZwnHYWuMUQniqFOlGEalP2i+iukWwRaB2EAReQR+TwTH+muM
dZFkY+rxPkp8SiqkZVYZ2zLADXByX3tvnr3ZeU+9PXajxcOP4d13xsbIQ56CfxP+tJNAgz56eZec
CrSeXtcTjhSdeUIUIJ8Qs1yI/anId1pW2n0nHtJxsq6L4VxwnQlKOq3sZjVJcWqaYtXZHSbCrQC9
i2qfc1zo9oIQcGKwHbX89zrASu9Ju8SVPhuJv2hfEiW1lBADzykvW7mt6B9S6O8rKS3YQNSkh14U
JPtG9PlGR3Lm+pbxFkJ/X4mY5FLQhrBLfKC1uqR8TciMEW6Rc2MvazDv9vBjJcyVjeqGArNnwEe+
x/i/FR/kB1qdN7zowLPy/+A2P2Qxd7eO5zDqAtjAZL/IcNeKbfyiWCF0YrZ4NQ07A9DkH9xieksv
beGHXOYW62rZN6SlV8kRbrPYEo6dY0aAvkatzTVfx6/Na7O4yR/VZXjHyFzjcW7GTCiCxC+FxBYz
zOEliFRQTriuLRyFfB+AWGlLDrxJA4hPiT9huBIIbGJsIa/HacjZtoZ/7+N7tWIlJJRjohYy9SlC
s++69CYxZb/AiHeaj/tpHPzra6Jbc+XY3ks0a3GCluttESFMxUDqB9oJTy15W8dEBDnGnsamh3aY
2uJog+6UPa9ytu38PzaOMReZSJaxAa+fr2JUPD/3/nBUTzn4ZogTO6bDSw9eouJ8vtSEsR0ZQNCy
LIK8wcvPemxVXuSRAuOfmoXZhV+AVvUrN4IvQ1V73IlnTIKCs7pzClfpLPLGy978Q5D+sX7WyHTa
YoYY5/YpCBqd5oZBprhV2g/a/yDsK6fkzO5dViGYLWBsDRmaTiM54jz6Luj2Ebq8m2P2FwHgIw8C
8TJZ+i4NqQ6UYEGSZTD+LZTCUMsHXL/SRaRwE58x+Wovkt3WVgTYSjRt2u/5hOQ0AHmC9/S+LG4z
4pn4uTSFTg9MxM+DaTX7FGTTmGy6bz3NWlw6LC7dXb+Z8vbV/Fgvc2eyoFa0YcGByqN46EL1nNAe
BgMdzeF8NqfmtsDktqEO5ylXDtKy+OISeKrZYuysPs8xQaUy+rqMobQbW9mPU2AoxItMGXK9vDJn
OywUIGYA3lojIZIVJLkZG+2gpdLo6mrhj1XlJkuxq+bWlwWUZkfhFMawr2rjK7X+ZckmP2izgmNk
/8GBfSybucdps3R9OtN3H8JBdNF70wvCzzt0HMfokQ0sYhWT1YsW9/WwbaM+BDMXWiraAuXoNvGF
Y/osIhOGPlnMw74tSPVKdrZYIrdjYttxfYhk7myewvwaQwWRuWjr/e+o+V1L3IYbqpmXNv5DCnNN
jQRUOsuiwPi26rOqTrekwbNTSiNbixdAxOsJ8AWnm0gN3F7J91Mun2ZZ+Hpdnf/BPn18BRMglOYY
UpJCmnfBkyKyaPsn0L1nNGipNkAmHOXEa27l6hITGHSBVjTGPAaecq8dCmc5psfwEPykLSmyHRw7
vznp33gDGTxLwWJA11ESmFMnAg+uJPs+0y1TzF0zF4DYGqYv46DbyDOc6iT+PuqAzqnluXKqWi7s
f0Pf89lqsejQxaAjqV/iNpVJYy047VzjJEM5OmwydrFI5k6rQzgBTU7PbSJYAcGkyZxxhm85t5Od
cAubJhPbyUx8MmRWLMRWEv2vF8VkTE9sRkSpSrj0zLQmDz5dfqM03jKwjn7Djfs8n81bE2NxwqJE
ddvAmvqlAnzET0PjpmI2T4eIqqIg2w2vydyAEXXvAhQ7eFwfiqfmDqDgjWQnwGGzgx8g7nVVwVoe
yQtvZduhwYdcNgk/Fk0JJcdWFoA8e0Ze5FE4o2PXXdDqBxZ07p3bdJYreUxwIIVLVkc5bNzgtb/r
Zwxgteh1M93kmdLjGVb+7R3Q+o4iFfEWu/nwXslmbkAYpukCsGhk1koAzJVgdyoTtPctrpL3DseK
8tbJBAVjqEXVqE6B13w1VCvCTDCKZ7ScIt2n2k66F17DPfqVcLJaaA2dg/vI+YLNOHu1WvaS/B9p
37HkNrJt+0WIgDfThKMvX6rSBKGSWvDe4+vfSva7TSqJZp57z6QmjKiNdNvvteI2jkWrQP6p6pBg
6ONvBkDuSDi0O7GxajJZQEc3U1TuZrm3o06aiCyY34vY+hXPSmbf/5zVvVdEcG1rlIORTaUmmYqa
QYXUtJFmjlWlRFxAD/tQVG/35ay+oys5zBlrE5yr0kRY3ckg4GgHMggnIebFMPS/3Fjqq71lFIKc
5FIu6E2MxOmI0DlzihYe/GTT9nMz56Jv8y4T435ImdG2ej8nfhDhGkWAT+i3TeSXFnrtrMzpzBwt
zbw01epOXq2R8UbaeJHQPAOh8ST+lWqLYyiRr1cqxyytJ6Gv5DD+RpEWaa5lM6AnkGQHNMS0N8pd
DUX4CJ2AF4JibOIqCbFiXzUIb4bgPFpye5QgPRJ1UK7d0H10c9NXSQR3p3Wzx2Rb7rPtcphPBf72
fu7LL/Nj+UQfrgrSZNT0z4mRyEdNGpys2k7RSHMCZoIT89rJ1+MoTL39z5cxGzN2pdG3JrIllNFc
fVO+dBV9SSTo7NlT3PZFcKK3yrE+KYTgdtzzVLW2+mSv5DMmSSjNElEJTiIYQakgL8WnlYl+MpqH
YCj/6sLkyaoiNxdypzHB0V1IoOlQf4bGBH5g3cubbEYMQwejcg/tO9C4ebYvZPP7EBVbtUM1r9AA
G9+4aK/4TAN1M5b9sZqUgWRAdM6r5K1vo+NMyZDSxJ1GRG4RaLrzcotk56EzzYYE4DGLGnNrqPMR
uR4bbUK70kxts6ETvsE+aHqnE1A1LIudWQub3io+jEzadZrmzkVp14MIZ6udOC7QumN52Tk2ASU0
aV4NEfrFRxucxZ+Zk0Xn0FcnY0w6EG+jlez/oPauJDJm1eiCYRJ6mHFxfuuF1FY0iTTjf7suRrlK
02T2Q9TGyB3SAcXCUUsvCc4vQ3HnjfZL5fXcUiVz53WeZ6qv0l5134h9NsMtGkaZ9KjUhHDT8/x5
CTPPygqO1aYv6p40xmRmnTwKkU5zo9pfo/VtzEm6oD2DVFXoCYJ//8i4t4QxIpHcCb2gydhNr8K1
AM4FBSXLafcrErAurjZHIm95jBmpMJeZNDEigFDchunPsTiNmdvLNemrhyXkMaiuV0+v7iRjQJLG
XAqtgdfctMNBngV/CQN/kfQvFG0ju8lCr60Rbw3FN2HofSto0mOlGLYW9wCklz7lVn2/v+MchSYz
ClXukradaDkkB3l416a2Fjw2DfCAippzkf7lbA1VgjcPqkeTOdu00jpD6AY0+yAHhkwqknzA+Rjs
cluiIyzbGdv7S6M38/bmXuQxRzuN0ySOIlp3wrgFV6awHM1J+3ZfBndRzIEqhpRq7XJWa6M7PBYP
PZBZOtK5xq57lvcYeLgvkLco5ryCWJzkDl67nwMEaZHfOrz/+xLOyd+bfbu4ixrjpjeJuIhmDxur
YrIBkzd2+6zvwE2O+o+xiXe6Yx279wrYqYBmibdwAJzIrb8VXLzJ1aVefQf9/UrPoW5gBriblJmz
6N1k0D4qaHTOatddrSspzK0Eq4kijrlAU++D05POaX+gZQicdTAY32nyDGx/f8Uedy501ZW8ksvc
ztDqF0DsQIubx/m3uVuAM0IhN+pDvJ1jdBECmHATuPePdv22Xgllbmu3zEG/lHgSlOFr9KU9MJAf
jTO2NcYM92nLiXDWE2dXApnrKldmkmhll/rZIS/cqMWrP/PGeQ3aRRone87AiMyFNFkN866kMl5a
qBWSBRAV+Bq7aqsdKJwQLW3Ev+i4NvCleXeIc5Zs640cayJY5UMa+oi2BBrg8q/0DfNHyPiGdvEd
SHWO9ev+UfJeqc68UvA+akIQwrsJ08ZfkFEXA+W5N/ttXQZuk09OkTW7Qu9e9LgjmRi6qHh8s/R0
O+qzjfEWe6oErwpA59vlEQFN2UjmfvLEUfuGKA5jGaP+JasTaMQXns5ctTmX42FbXZpWnyVzXOCY
PSnbBkx3CrKbgaO54mO8pQN3hRtzB+54Z0R/v9ImwAsRaqls4LmX0Ws4WZ6cqftFDTlhME8M86zT
QBfVyhIifwjeKhXtqXs5/rx/9Ovbp8qmCb5A8YaUUBLVok0AxQFCvtrFMPtvOSuPpbC8lbnEKej+
i3a8yJL/3LVCVMMunWALxAHn1PyajxjSf0lNV39s3PGQhSTZtxVATmaic3byX5TVRTZzwwuxUMqg
Osd6dO4Vw1cKRiYWu90CZ81N3oIf9/d13TlTLgIZg5N0khR3GP3yh6T5Kpv81UqCEQhEwRaD5ptM
EbZTpVhEEdGu34YfWjgFNLx6kPsQwM+GgpgKqvv+R63fp8s3Mdc2N9UuEw0Ux1RlegA0seDXddDb
gpYWnLPmSWJubt7VZSXIkBRV3UeQKH7f9qd0DjgLWs+uXu0yY4OGcgKuhVIBPpqMriID8Wna/Jzs
5sf8ygfYXPchLtvH2B9JiTs5poXupod9VwC7XvJuDU8EY2ySaUqbKJhSZG9nV3HKp+wl3AHJGaXk
wW8FO4RXcf9O3KJm0cKIYgCKW5Mt1JMZkYWZKWaRYFXm93mGJc/d0B1I0ZBuE0Vk2IS+cUxfQfhE
xk2AUM2eDzLQpEyedV+3s/98B1ssSoIaXQQDopnpp/IholfScuODtAMxCR1+5Xfb0Yj91jO9yGMi
+ryP5Um2+gCQKCNpRXuutfwEYs2tUPSvWYopuyRPfihiBoDwceqIEqKyfH/v10/78gmMQkQ7nDpa
wLPyy0m2y0glBa8r+l8eyEUEo/dSLaxlc9AQkiWdbQqj0zZfeV44xaI7WwEB+DygEjB8mPBX5c39
5a0rgYtsRgV2Wi6n8YibVTfv2vIsTnt5+XlfBG8HGY02lpbaJQ1aA5a6OIVCAVKIkcdCvSoD2HGY
bUIX0w1PvJlaaBIWFtpMu3iKJ70CVMMd7HhAvrKh8GqOxsNhpJrk5m5eiWR2zkgqJZoXAYFZczLK
jizqVu6fSxT7a8WyVfDe3d/Gddf6SiCzj+VYpgJ8QJojprhYCfrk8PgDp9gsO91LdnHAVTy8bWVM
RKGpUtTqCD7b4meFvnlxfuYs6oZXgmo2Q9OABKjKmF5kjENUFuJSJwinVX86aMBpb1xrB3wvLhyC
Rv/TzXldSWIsg6WP4JANUPhK9PRQT8prZSgbFUG1rreHspc2ajz7VtEdEB8eu9AgE6IXsKW861Kz
D8zAD6WxIO3QnyIByIVLr6HesGR2K/SPE0iwjck4dkV/jIXwMzA6v2/arxgYGU4tN49lOD53yNrq
RugYKZhwzN7uC9FtEs0LrfGQi+2bLqj7KEg9vRgBzGeILbGm9lWIcMzTsAf59yYOdVs0ym1bz89S
Jx+zut8E0fBUJNOLioHhZBp3vYQZqVRfeKp/VVFcbR9jgtowMiUr7hJfUvpNGiYO3DW7D9CpaSpe
MsR+KDevmgHs2HpOSRxZflpqp0FNNyZg2wk6l7m4hpxPYqcdVd2YrdlAAQrDMS2hM7alb/4qI3SA
t47l594ygbSPZ4zXvcbLTrDjjoKGUVu1RlWTliQKMHWbv3If2JkA86DMZMZrv1e2nGeyagivZDJW
KDIA51HlMLzFodlW3rCp3BTlYTSm8NdH/9edh6Iy5ggMGBVS3DBHtFFuQPMYhWGJAYikuPEDL0Ox
GttcLYzRolOOXGwlIytSDs+Z/E0AigjIIg6ZmvDUJ29ZjPos9EkfcwV57dZNTwtq0XBDa8d8GJ0O
l2fDS0auW/WrlTG6E923A8acaPH7f3DA3rqN5lIcMMzgFv/l+1QZRSonkpDMCYInynuopXaPiB7z
YqO31Hb6Kjrgl1JJ/8UrkK1aiKtV3mjVCAQjaNHy0xiNbmFISu6EB9Us9+4jo3mKJu+WqEackgA2
h5YjFb985bOlrNvXy1LYLhCMASkJICBxYD9VdCs8CoTO5ODiP1kGmkHo6Biv05hz+1lOH9WIWtWK
8Kx1Pd3Mcu7OcxAR4IUcs2xy7+uQczP2nX3UGB0yC4UyRoPyd+JzcQAIZJJyZ3mpC/vuaTuaK2vc
6Dm0RTAfwKPh87Ksr9e0gLYmAeNJZN6gUGASI5zOnxA8KQ9omfwxIQ+aOCZgVooW3IKUE4a3y+up
M+MilnmK4CJNgsmCklF9k3bWfQHtn9COzRiYppZLEfNqfABUz0lFerIDeI7lyNwOqlWP8eozmCeq
FEYkzwk0kNRnbgsIg1DuSYFqaChMTpk/CWhyvH/m/3KnLytnnmcx6BE2/KzLJW+xCOW3CBzdQehI
GzXaF35307pGuIhknmscGa0m0D6xytoU8g8Decb7i+IIYCFzMl0RgmxBs4KUVXYu/Z41HpX1usb5
ZwnnEZmr1GGYxHW19Miaq/5yACnElhLb/Ae8vJzncDYhV3KmLm2scsS9BN/lIX4vDuM77eMVXMNu
ZnQrYTCbAvJwocjWHafL+hgLr6nIM84WTJP2sgBfPXuAwwSgri8EMXgEIHT9JgH5nNOAzxNKj/Vq
seBriIaphKefTd/q4ueU+2Y9cK4GTwajX8SwXLpFwIbWA9wyXSWxigWmvD4umXdwrELJ89BMZ0TN
+W/rIdkmrxTnE4OxSEOcwidtH4H8CSPOyYmSXMn7+KGGUqE45uELzwDzPoVRKoWV1EUxopxlWhXp
9MYW2rdmEYiQ8SaBeZvL6JIeFEBaOuJVTK3iKOHkJkCxqxbOEfJU1rkj6OqetF0pKQPNSKTv0RZN
Mq7yDRTOLsaNS4CbARbT5w1rrNsHE1V6GVDihspCAYIyOpGCDGEuzVCC2eqFMgy+ArLHzR7mN3M7
P+gP6P02djlw+myAjWx7e/7G68xc1WtXX8E8kLKd6yAExI5vTABqh0s1NqVzX3Wup/evZDAPZMFs
hKWpuC2t278riq38DDcK4iWzd38u9uLq+/hXaA814U6krEYwV5KZJ7MA26kc+yFFb+8Z1dsX3J9U
rSbcqcJbpD6aU7gSxTyJvs+02DwDQqBDxyqJ+i7+bh4pBSj6dCjmIrxhkjzRSSP0126qEClbLtAx
9aZuvK2rj2BeS21RmDyJvhb445bXvwlu+0k9jdxLaiJ93j9Y3t1hjO7QRH1tirjBEQaP++lD1Lcc
AXTT7qyHpV+Tpam2ojJHOS2Bqzgpz4o5iF6wdK/A4vkm65E7h8a2DkwvjhvgmQNTrJaqz1Au9vEA
WGlrGbZ1aj2GjdqQSlA3EuY61Kx0srLxh8iw0zm2Q9Wy8xxAuGnhZuH8EKrTJm4B5K8n1uxOhmwS
cAqjjJzEx6BqjmqzbFpjcfI4yp0pFnXSNuPnJIeSKxhTSDQh3pVyC57d0QnkzgHTljdWtcpxs1Y1
4+WsTSZNnYRGYvYmdt+cofU7SwAuyAJezlh4vn8K64WAK0n01l0pR3QMpuoUnEtkgT/8XDyggrjy
24QyOzKeJ8D5FqCyoJ1T8qF/qI7mFwoCnNWeHax7V4FxH5pWHYDRj4TuaBukPQGgYaP41o4fQ6/f
OfRKm5KO/iE20xInQTMAwBVjFPpwhAPRE7UtN4VeOG0kedqQbu5v7/oIjnkRyGxvnsnRMgQtTSNr
y2MPk6NjsgoQ3n63S+QdOqZyQG1sYGQd3vgP1Qe3m3oRzWzq2DQtyPbQOBFp4SegRAbbmpt92tco
BFq2JADaLa7e76931Xe4Wi5jcfqhawysGPubhiDzK4mAlnd0UBGt+Ou+pFs27rNOviyPMTxpVYDs
OYDh6QAzSNTvFHK3tYFOFn5XQ7u0KWIP3ihS9cn36ZQ9FwhDU4+XbVovMV+tmLFCUaimkxjAQZRe
erfZFgCsbUGju+xkj9aYeQUz3gYzlkjJx6UzJ/SJ5NFrAYDqyeofrHwXi9oXZ3/XzetlfxlzY2hS
pEjj/DdQUAYOHVoYADKfddIxFWh8/9sVjR/QQ55+JRPJjv/tWhkTZNXionQlEB2E5HvXvcTN6Iji
wYwing+z/lKA0qqi0oOiASNICbQwMgJkosFfpFKSZ9rIZZF0nz2UNZk/w21bkuYHOEFBLs9b5XoW
BWwz/186G32GZpSWwoDYqfrI34Gd6SsSMX2KoSq4OhjuyYTKk/xLQivZglHb/ovX7LRubC4fwBgb
oZIE9EhQZzURd2KnvwiW5otpyNOFVOHcKqSLHFYX9gaqNePZ1Mxu91j8ogzQxZkCwwDpNtdjWndh
LvIYBVj0OrpcIjhMmhERVVBI3Qj2/VfCE8HoO0AHxNMioE0Ms2t2bBW2Eb/cl8A7HEbNYcq+MPpM
gYT4W5j/bMTPGqMw92WsFyCuriCjxLJYMHpxgv0Nf1TbeZefks+W0BwaQG5NEAikXvuNZ/R5C2M0
WddqWm72MMWd+ZaWGTGVmAQoS99fGk8Ko8WCHngYtYyVUTjAYMqAWpsfpjJ174vh3QNGg0xG0Gdl
jasNgNZDqyyOWKWc5pr1MPZySOz4w6SgNhW1MHhBSsofFC41cYav+K39WUi+5YNcxR8N7/661sM7
C2x1wLmRQETNnFJZptHca/BfSvVjQfoICOE1jCsU0haEh/FhAEcykJEwXQh0h/uyV4/uSjRzdFVR
zbmS4OYr+s9FW+xc+6spYo6QVYfwSghzcEEwAw+MDocXQ+Ea87cS4MbRZDoSGrF5T5m3mWzEI4xy
Y8QjhHUgq1E8uLn7+ijY9TH1G5cyfVkqyXxhw+0UXvUaLqtkwwm5SqwGGIN/zzyNp+lQg6LOOomf
ynGxQ3t6K5Gj2PLqmpwDNBl9P7RGPU01oAaz1CTK8jOrO9Ki8+z+NVl/F1eLU/6MYBCmBnrbwH6W
LlCvA19xIq/4MnJSgSwWRBN/VT5v5GP1uV+JZNT+jNqzNoVNivGKlEjBYzfxxvfoR9/YyisJdG+v
wjJN6RsppS0uYBh6p/SYHYneKbEfzfpZW54LsB6BYX5UwWCFJloqIw/KK2uUCspF9TEVZ6c7mqJG
hMAdqbgli6R++5Uk1tZIsVjIIlRlYwXbQo4csy8eokg/aWb8EgPfY+4Sd1bkk46otzfE/RQvjjkk
m64VyCy3TiIaL5k8vMljyfFQ1p/JZRMYZWc0ctMAQw+fpiXHceh2VmY5ZiA/9WHh37+1617f1TYw
2s3IY0sJqcWgQ1+0doaN+CwKzGkOG3lrPI3OuKWIG+KuJ3VEZrLwCrzrz/OyWkb1gecJI4IpZnrR
6mQj37NHYGGbSsHJ0q87F5eVslXQuc6lYGhxlVU/3MyhLeuk9k2HEkso73qMGmFpEn57zrpm/2d5
bCVUGUwAqAZoo9aUlgiz5YyTB0o+XK3kSddnzhAfTxqj66p8DpeBHmdbI4EyqDtgG7zKQXMSwrwj
/aj85twf+g9vFcRleYzWK+NiKaYcgSBl6Wrt9tiJJPnKU1JZCD/lbX6gWUkTCP1kTmxtJKYNaoDK
5blx6xmOq+NldKEAIlCMMaMKk2wxvuRpH73bbWskY5Fki7eDu7jxR+VzFdZqeHolllFYihKYltrj
ViXb+V3ZRN5AKPNp88zHqaAP4d5WMxpL13RU1GmxdyiLUx7HEsnDYiMWInhPR+1n1Fsb/OxIc/B6
/5DXzczljBl9JMq9JFg6lLIwfsu6hqgTr/L5Ly7JRQSjhsKmK4thQYw02sGT9SFjSmsBZ33zO7dI
dELq9SGxsbyt7t5fGm9PGeWD2fvALFMETrP0JFk/R9FXhoaYgEZrw++i9ivuOLMAZ3LzO6fITtiU
ZtQ344x72jjoEnjuPkZXBE/T5ACqdEuZsYy9dMifcqCXak/qB1BTv2NUANgnKLjFeERA/+T3I3Ms
js6E3gWGM+BCGPBxS+VJzz5DVXJK6b3NeQfN0U86o5+WSmzqWME5F0jnF0JBCiX0TOmxakcnDb/f
P9z1TqXL42Qni2KxVnpdgTY0KwCjKZvAsdxwqxNtB4QFn1fm4q2N0UBarWphEyF9Y3VAeg82Q/0Q
6PlGlXqvHX/eX9p6ofZqaYzekRdRMFQBYav2IP8eQL0lAZHL6Y8U6VFFE7155qyiTMhA8q8/q1Oz
q06FC6ITboC0DrJw9S2MYuqDxQAVso4qgfiQCEhypOWbrD5pFSg+C7MYidjFh2aUARLQIHEXiYfY
DImhI8KYECyKb6EAUOkA5Ltqbov9RMTkSZ2y91J7zwCfp6X6r6FLSB7EjpiFm1b/bi6/Uegnav6R
lr/aeeQ4YByFpzMKr4BCAOABBjt0U3PNVHzTzOXp/gHyXhyj8KJRyFFJQU0UnDcE+aHNkImnvN5G
ueLfl8Txr3RWxYlh32G2F5nh2Rv65b3oDRdty95/JcVg0HXRP1vVVYv7mMraR9xPKYlQ2sgboSH3
Bf1LnPWPqWABduW8SmWjpCGJL/4WwTxe2op5NruUP7AtEDfbvEI6Zw8NRm2VZjamlgKEuCkT0MpW
4rWlf0XLyEsD8KIStmCfgiCxzjUUS+If1BaAnHoHJtnH1i99Czht9UH10s/sScDQCOfO3+4ryIGv
afWYV9y2galEGGnwsqhsidzN27CxhIcuG73e6D4Q6oBsL/KXMjh1s/VDUIy9XmslAVjXS53zMpq3
upv5HOYNRkIyilOJ6hDl00UXiqcLhLKytlt9H3oiN/d448gx8pgHaYm1FggGSIDCk+KVO1Bz+xh8
R8cgPyF8W+xkZDFPMhXnss7jQPX0Y/JYg1xmN3jy7wgE9mjLxMRT+LqcMgx49FvlSMnLwAnOH0G6
UXJ/fgSbBarzPIl6usHSC6V/EQj6JsFyfVD80Yn2JSj/eK/otkjFiGTcjL4eUzUBZZnXlERCp+J8
DHcpWtoB4Zts/iM85JvwhEo0JFORRAO3my20zsk8Kwql2us+rNkLNwBRd2snbM9stILDK6LcuJOM
OEZPRIU4zEGNPRV3GrrPYp9y2IsbHh3SjafBiGGCrlw3Wr1usSqlaNEYsTjVOO2WpXTrwfTb3uBg
oN5oP0Yc49gMlmk0TWjiuk7qPqxkT5UzMre8GuZttxIjh/FpuiTsgJQH4tIoJsaDgkbWvwcC1U/0
XdTfjU0NwmkdvMKvFFQg9KaEqDFBx6kEhIH/ddqX+RhGHYbJpEV9gEU3aNEyQk9pUMtNF47ZXH2E
V/eT0XLZFMvFNODCWP24byL066eVyzGYq7cFsGyKaVkmCovMtrZRO1vCCG0jPwUaad+jX9NAwn28
M8HJED6aPQaHwN5GWQV4qdfbpAvdxSvZzC5ahSmC1wg3dbT73wvgmR+TR9munxYQ0rYOxWVe4JPy
yBluG6UYsey2tkmOmCbSzhx1AjodqocACDwLZj6iB90ZXNWLTs1p8rOn0Iv8cTN8cjZ99WCvFs6Y
ExPnGcpmTEl4Z+jW8qmGCR8oPSQwYgCdy080rb7SK4mMUQlUacr1HsdsAdVE2xiKSEq0YHPWtarh
LlLYLNrS6lEYKXS4KyOTIzmtH77Bp/eo6aIeSnuAm0+RZPu98ciL1jlLZHNpMch+lwkEgJ4+50Sv
QdCqvi+TyVkjPZo/IvQ/Lw87TtDpcdjIMr08UuiAhwLBnAFkvqioAV8XDc+VqD51Rs2jAuTcGBas
RkiXHBh8uDHd8i50HoWx4JwdTwL9/SqZL4Ti1CcxFtY5QHM7SucGyfiMNze9pR4G+ByORGrv7m0l
o3rSAD1qWQSJwubvVoJmA7AFMInQRiOexuYpmzPk3dX6RssqBsuAtOyweCgQ+sDTw1zShnZG0vSJ
kBDzJHDyymu3xVLRriFrooQBFkbVWEoWp3WKB9FJjyHQEyaMqWsTgF3V9wgtHGrIaxNZewTXAhnN
IpeipWhzqnlVFOzCuPqdVxVAKXNhce+fHk8Qo1ByQ8pTtIxpHmg5N20pouw6LE/BIHKKTLctVHhw
Fmq6iohdNG664abAGotOxxa2Glk86BQg62gYuMqJtond+oly+cBJ9MrXZlc+GDuwxB/zl/CF9wJv
oy/mQ+h1vrpAUyRKuV7gAuF1Z/Yga3aVAQKnNrZTobvaEB0UXX8Tu/aoVMrzkBTHOtVPXSo8DuMY
O0ofnwQNpTizmlyzzzlu2GpIhDQLUMcUS9dv+oNUSW2As5RTm1KBNS3/bm4xy+TpXpX+J+OSq+d/
Ecc2BFVSFMeFBHFp4/XBIYhPtdjaC/o/wwKzZPlbP+3KIrfLClD8SUoQlJMWvlg+cZE2eJ/CBA5N
3S6Kiv5crBxoTylpj+WbhHQehVzTN9FOKUHuwKuunqdhWO11td/sFAvyJkEnaNDItB2UUsbURxWV
BN2DR7+5/9ZWo+9rWYxLbyagvm1SPLbgOw38MXTxPXa7s7YsH7uj8Mi97DcD6vSyXx0vYw1mXQ/6
YYHrmW27LdoVEXnSuyTueQOja2bnWhA93KtXhf6JsAYwGTVsCVm0DyPkpU14EhgvM1NnTWz7Ck6J
7I/lQipT4thOngRGyycZCALEocRVyIX9NBRO11X2/SvAu+OMXs/Ucu5lBduUJ99m6qEHD03xdV/G
uTnn3pVmdfpUJhg4xaHTIcH6mY6d4lE9YabIATSl8KSAKF3uyBvSTAgHePNZa5HI1U1gW4eiuVyE
os00aPdiXyrWoU6AASJbdiWbO1VQnfurve0m+POKn4vfVzdPysYSrOmQR8GHaegPIJUdHWXnlQFX
A47rlTGWQ6hyoI83ODzKeRdu4k37A8D14m/ggW2MhYSH3kGoWgBGtUBSSfYijE7x2gb+RV8BK8RU
VFW+aZ4A33fepmNtecEx8GmzRuXOHqXqqGxehLVuKvWLLObJmVI/lkPVaeh2AcxnE7m0ESxycrvF
8IvqxNv4FWwnjzogs3l1FoVu5s0ltkwLs7YigsszIMb1sc5a3oM07hyDBEfaJ4IRGB8YxCOw9B8p
al3kKCeK6CzsggeKe9gdgdSQOj1mYiu3d5Dg2lQ7sHlvORdu5Q2jRQ0c2Kqo6arFUhdIRiQZVgw1
0UXaIY/gf85qobh6GriZJmzh5DwIRr2QoipeAMCT2INVHo25i0g5WRbRDaOxI6NYOA+BHgazYfis
cxuPIioKW3Wr8mLWLAP6MVuQ11N3S6F7QRQCPO+VswEr3rAhooVYxfFYwD5hDHXULOkspZPmJXDB
xxaRd+g2X5ab7cttsqcglGBSd8xn5bHirPEWUBsX4Vo08wR1tD1MoTrAXQHJ8iAvu9wQRDurrZFE
qC/vGy0F22YtPmPGZzOi3ZksuvaRhtbnkgentE82UmL9yFpxm/a9Ewnt1zSUMucrVy/I1f4wZr5f
DANsVb3mNaO0HfQPCwxxBXfaY+WBYCsswOqZhqLAzP9pcdU8rPQ8hxSK4ii6lMw+PqpADim9mQvh
saLUr4WxlZ/cirOiqSHMTF/y+JShZpyZPZGS1JXkF879WsnS/yGMuV9dIAfypEAYePVArtUiITh7
dHgy9SJOWKKuPZrLJrI1H7mMzVafRoiK9pUEMMcodu+v5rYX4Hxl/zknttozC2FSyEDT8EKgBXSH
5ZAMBD27RwAGlQQdHb9kt/QFu3GbdxRhgCKNdB1gVRHGkvq1f+jQ1NI/8LsB1pT7H7tMt+ZKwY61
AbQIkD56M21kpGSqhpv7qU1H7EGb8y74mZvVYGIKXF4Qv/5ALltCf78SrQEvKKln2JVZVrZSHL0V
grhNGq6/zbu1jP1qx6CTi+H8RGI0MVcIO1M3+NROaKCxQY4LT4gmRHltSrzlMX5kpNZmnEW4VELz
BB1lJ3lq68vCyUmsRRN/HCDjS5qqIWl1gIsVbQMf2c+XCmco2Nne8Au3OOpfPB9/zdX6QyKjciQt
zKSkgcSifOi0hoxTRRLx2zBvxWkzWoiJS8z0GR25/4RWLdvlkbJFLBP5ZamsIFZufw3zTPrZIhLm
vAST1/bOk8RoHnBLdMsoQlIPIDbRBSQTRruWLwCiEapXq2PgzntePWmtYna9rWzvcmPkzWRlkNq6
+m7BFc394HUAk45i6/txo3K6k84g6TeewtV+MvYpy/K4m3vIAyTNj/G9+WzttLQbuM7LE+2dicD1
lyG/S+mxNae3pQ/pwbQDt3qKMBMUuNwolWPKTEYVmZNplUk40w2QvDoEck2w1SOCnpZt7lkqN2Wp
rITFf+w4o4ACrRATERDdnvEiQSn0fm3rn2Cf+iY8a24EeF/zc9nHb4I9wrUO4VnOm/QjelIek4Oy
jb63IpF4eZ9Vp0pBlk2iD9c6UxRe6cRhCUth7AwLwYXwgNJpA0osdO1Pe/UxtmETAmwGZr6d/6RW
vWoFL7JZKLKkXYaqSk3LU4KHHi5qEPCC91WVCMJMDZPtkggw5T81vpoFwEUQ4TLWFY43HYmS/V5U
0b2vKNaSw4Z4JYZRUPIwlFEziZY3NPnGbNXGbrWoexQ1QXECXToVVaQ5ade8qb1aE32Id2La7cMZ
nUYDwIGDpanIEg2b/+6z2CTbVJVGnRcL9ObB+JCc+qm2g09Ql+9oSW75MfhRSmTOK183D5e9OAeS
VxeqaCMQg2kQei5Te0JgL6rd+wGwxdH/QaE9ptRJEp5VWnXersQyHroBNr4xT+lbrmx1V+/oZJdG
k/PghuU2G6xeXNUQdQ25ecA5Mvo6maTQ6gIJafK+tmXtV4t45/7ZrV7cKwnMcgK5LJD5x3KyGD7Z
rh5fTN2/L+K2L5Z6iFcyGH28yDkMD8gevNnvXQr/OT9RWlm06SdesBVfKKxNMm/40CFryeY/JDOK
1+qNpSxzBZKRKaJsMMsGtFsoXwIsz9M4Km5Nw4ECUUNqWwJGD1tE0Zau67NClrxsRrBuGqQWMPzQ
EDGFTovR9jN+3t9YzaDvnbV01yIZtZPlaTwAvR2tGqYIHspED1xzNoqDOk3RS2w1hZfVWUIMQFES
BIVuGALDtuqVEbgOieTEY3BcgDnfqHntqHP1GAmmQhZBw7s1pV0wC+D4C6DRwilH6qHtnpAycLty
xqy95i55tYnG0hkljCRhLDABSZzxS4IqklUkf6cWJJWYAHEKI5fcSmoDW+kGk3RoyLJrfZJ8oG0V
P1CVUna9gm4tdTT+agaQ/A299EOSQDDZjOlDlgaeHuaOJFbh01zLiTMaJQYfxvAXYNefLfQ4ksZK
c7Ik0aMZtzurV7wxaBe3DNr3sE/QpdNGORFK8SiX+UPcym5mAZEym8TXZDDn/8fZly1JimtBfhFm
CIGAVyAg1tzXesGyKqvY952vH1f2nakIJRPc29YPbd1lVickpKOz+HG3JL+9J35xU2slqOUMVLhm
6H3HJUr0qgyy02S4x5vmUqOCXFsaenECTuW+fQJTi24r6HSA5bMeXaNrTa+J/NHC4ItTSbFbJc19
g+K7XeJs2EOo7aHIuo9qJcdfPL0TXx/sugAsug3ULZOkHSToOivUiGyxBuS4jLapXUTpbyWMgf3N
MtNOfPIZjtijBIy6+7nEYzZErXzThJN5I02s3A1T30PCN04eywiot0BKc1sCDxH66JjYpanidVO+
GRMAKctGy3aq1v5mUz5s80TGqH9XJXYBQr+NOhjJrUT00dXm6rcCzslNk8r34VjulbJ9Mov8pdd1
NFQK2cmmKb4lage9PE27kyKy7ZrRC0LfAfoEY42gVOnynlo0mYZD3se7fopap++UFx1H2DNqn7yN
day7kTFTJ1FG3WKdIT1JswwCukkmp7hSw10UadNhlIgUWO3QNDtD7ny7w+u+j6qi35C6/wiGOt60
eQKNibhLIEecyJsqr8kdoLgoIZrQYVAyL0y7g19qP8ZcepQbcKCS6XPo++faIK6em4eyxp9P7Z/O
zJ5U2d+H8nhTy/MplcObpgg8mWq/xlS761gg2xqpPtMEss1+iNcWpeiobK0qnu8wBn8XqwArS6Ni
xUF+U8UAiKVZaUUDfW90qbKCzBxtCDNbuVwCthbLEE/uTN0JzHjcMKYatgl9O9fQeNMh8Q8aTWfI
gpG7JNQxX+SXxyFW7FFJHqsIE126ZhZ2Go83TZltQLriZrT3qrLw5izbApnkNWPnTAm5jzP2rivZ
7Uhru2DGiZUQneiG5nMazcEFzeFdRtkJ7jOzfUCfq4ZsJyNnOLb01Q9SpyzGXVyV20EZ3Dpq0KwY
tMAbE/ZACj90J9B+11K7KSiUa0coDXkjaSCYpz3XzG8dNld3EzGhPKbViV3FdbUr26LbKIFuPOhS
F+IugfKiqHCjI5N5dWxgoLPRB0ubInpiVR6Az9a4T6sGg1ZqbFOaA5qTdOqMdC1/oSTnh9ivLZTx
PlTT7zZmEUaPWVeFmAvNKuaZqllOoKMx501i5sVdSAdqlXGre1Lhu4qZ7LJe+ij9WbG0SMVoYvdo
pNpzroXvPSD+2twRa6DtvmH3gXkzVAmxZHmEJqpGQSwzHkJJc/uJGY9qqdBDGLaF40vSmxy0/XMi
gUWS9E1l4VdVVj4Vv2idPUC0pLIRW+z6PJRto29vIEMPJy490CCDYnQcJRtZzqFJ0w+h1VCtxWpV
BQdvkDFErM6V1/QhVIgAWbdzraCQ1i7fgiZvLeCX2m2VU+DqK8Odp/JAMt2Wx/A+iMa3KVVv55j+
rpTqx8DUHZRLIjcyI1zk+ENhhd3rvjdmUfMo98DF+0P6Wzaz1IKI+h99YAUOjvFIcPnxXLxCW/cG
CI03RKNumLa3lSkdMhM8ZHlBf41asFdJ3tpqCn7XOdmxQd2h4ZxtwLJ5B+JwgqdqUrZF0ARWQmTT
KjTzM2jhq3Qfg5REv58NDKNOPoXWcWKCQrh4MlpAsqhWxFaq9nuceKwy9MFprMvHJAQ5KCfkYbpp
4P8EYJZtOr+7m2VoqrRS0b36aTm9zUyBkgN4gh6CvKyPxJfz1yRXaldHqGfrQw0CSm2QN3PLdEuq
+mNezFslr14ryOTNlbRJRnMzaQ21ianHDo3KH2ZUVfagqB91Hiobuah++opxmms/s7UgizczIfdm
VuvWDOrPDTPqwU6oQi0c/8CREsmW5BzOSN1SvQMFSgSyijL7pJW+mQ1gBo2cnMqpfVCx1wMpQHxP
IMru12br5F3hGo1OrDTwc0uvik2kgYSxmoy7UB3eWVU/TL18aCtzV89g0S6lLrMjNjrDFG1wwmN3
nitUIOpgq84M7E4ae89q7UbVpxESNfjy8JEYaSWk2zeVucddPTRq84pXE2lmVts0Z4iwSP8UqtLD
ZOieOWcHSa7IbaRrR0MeHd0HpKUYD2ioHlkyOgEQ6c2c3lGz9wBbiKys1IFFMR/KCDF9am59TQZR
fNVulMjfKgm1wxRVxgidbAWzyYEi2aYPdr3M7HeFrB8TncyHQGJved7W7uxrf2Ij2QW94plSex8H
UeqB0MjA+Os0WkYVIhmONITw2VxtShmjd9L8Q5/KY6cGR8x7vw94CeCno9tGDtHcYMqNlCPACOut
WY771FRRy1TaDSsBLZGiEfMDg/QUlAZkjvr8TsEssDvJle/QkjxWLHW6yH9E9yHa+xFkl7q6flf8
xFENFjoxRCKHQLbMrkZtQk6ARlM1p1SnzhkZiF/BuWQHI/noC6hLplFwb8pw7MC8ty6UaO4MCeWp
tBnfaTE+ySpwX1Uf2M0gf4Ii4gOWVmY1lypK5xGokJG2NKGqVCACLZut2Ya2qr50/SdZg/EsRvKG
bmg6QRYkq0yoaJRx3yHnDZWvbG/maRembJA5ULuonNwj8UqqvZQXndsTSqs8xlKiFk2wOU9v69KA
ErOpb/DerSFbl1K8c0NCMZUy2gQ+8wkaTdDP1t3JrJ3racJSldiknHNCJoZmikJ/c5GlbSjLitsb
kGaNdazkILNfmlJafb2GO1w6DybUTVXQXKhMFXtnOrBEUTUjK2fdsPFRbQBlFmr9IX29vqil73Nu
R8hb09DXwyhEshVU2V7udDvIw08qV7p13c5SPxpvA2GazBTMcIukyK1eqJIETJVLhsda/0NDJEIl
tRTEa3KeQI4I2thh7YQMimrTyiFcqnEYuKRwBQTTTEQRbpePCSG0qGPFnTsTwZcaAixP91INyrEy
2RhUmiwll90olt7h7G1dhgjJ0KQfZtefwES0UudZ2HOD4fJR9ObB+iYKwLdtJSclWqNukSB5M2fD
DiPiGnqz1j9Z6t2cWxIBugFSiQ7TWMxt3ewl+/D3oAK70W7i1/JnDtL0aqdsQUE0vNbe2lTCUont
wrRQciFpitM0jDhY0Y53HlU7iIFk4vLKgb9tHAnEVuA+W8MDLO6taiiKqWmyCp7TywJindCqi8uR
uYlv2ETba90vEq1VKZdmdgzGCxQ4TSpVRC8aDmnV6+lMXE61gaFd6jTPuQMRDYAPUCf0OpezvI03
ZBPdjS+tXUNFkuxWbtRCneTiRwiu1TciCchE6C8jjR2d+Zi9TF8DcL6DVjdQoLwvkL2zA3LW+CS5
K9a5YxBKJhfWhY2u0mJW1AzWOXiofUrAwt/bndPs4OFPa191qaN0YU0o0LRaXnUm7XBldK089bLS
uo2ah7ZiNJVXy0G/b0ttW2uB3U3lq2KaK73mxWMFbVdMTOCVBvHQ5bEKSJK3jQw3OSixnXd3LVxy
WE8rL8zSFzUIJSCON/E0i5PXQ1GhbYU6lBvMoz30mJ1VIXI16vtynLxWju2yv1/5jAvPpnFuUvD/
BQNxej5zt8x2vLQ33aDm7KTtTWTzcqJvoJm+9jWXNhPNC9wfmVIo4vDfdFZx9vWiUY0am+nPT/DY
Wy0INkParlRkl0Id49wM/xlnZkICKE1UwMzkMY+PuDBn3A8O/a/w5ktgugtrwm1Mh2xQ9YgxTNDR
YFO98BE6FAwetAfzxv9UHjs4hOK9wsBH4pgOGqLXP+TanorXEfDsjOEhd/tUn73RJy+ZjgQwZ2uz
mPwvEu/9+a4KNxE0j32mNyjwpDJGy6NXv5Qd0im2rBVOLK3p2C4dT5NSleDmgTtDHNkDkBroripR
XJTKGim0h3gtblzaOFOluoKjKKsghb88JWObxUqswkI6YGyFAp6no6yqJivfZ/F8AKkPQQgFPQjz
q7l7dhoVwLh9qNvprnRoIZUSHKYf2mHezgfJBno0/AAP/gw81ASJFvqJQl+y1h1fvA8mUGO4eESn
RARAJkWS9CzrFJfzf3Ne0miD0aMtRwFMqyDIhQ9nKpDxY5y3SWdMOCY+G0c+tIuIK62cdMZsV/7x
P5/4CwtCTGcoY5MH4Idzp1J/1xIwrlL1qI/FykPH761w3s/NiIgmGUSHUYlkwAXCf1Oar+BlcyL/
pp/fri9necM4mN8k2DUqnMOQNahk+BjFV+qbyHwu45WuylIAjptkGAxgMILxV8FANyvcI1fUVb12
Jz9z8n60J24ByjypD9fX8p1/R9FMiu9OFdDNg75LeC7lWunYCDIDDBfFTwCUg/0suYcu0D0nlEuc
8rnAgNFatLtwk00Vk40K5i6ozsTQT82Gikbo+rpp+9YXO18CFwDYL1eWxh9E8TyoFEzNBOGAAkTJ
pb+IUFUZilHlS+Oj6JghdMpDhXA2xZTbGpT4+5Kwd9zt4dYiDxSXVFdK48+mobiN+crGp6R5o8FK
GMmvyeV6uAlUBKiuAUArXtSkimathbIbQB6gLvfKw+TSzTo73QJ45dKOcF3los0nVjDdVe+zj2hb
eZndWslOeSOYD4xWsVVfMNYr6xLv7VwGkV81puJiROqn3JmnOi7LbTMSVBMpdOw7EL0mqPj4fR1v
h05HARkF38+MoUbZSgjtpxGwgD4j6F61pZskvLFVbySm6lsVBX3HkOq7csaXrwg65Xmg22ENr6qN
J2aMT1KJaqOSzoE1z83nQKQbXtkNWQgQ7CSxjaw2qqdM+rHX+gF07wgIunbeqfXw0XT0LifglShg
Bc0nNCa6/nc1Zb8No3mP5fBX3/g3usFOlQ4+K7UuFauQ5Ru9UZyx7nK7HtlRU5HCNj2S2WFMCitj
EjlJUtpZSVevOOKFLBMJPcMBIpSLUn4hG8+fNmUuFJaYptv+at+HfXjXgDUBsgvgaOAQJdfEHCjQ
Qba6Xddx++42YdtUUI8hisEwcnd5HVnK0KeEorQrNUjoqXkKo18rN/57xHNpgv+Es+XVUIZs1NDE
/P5/3s15C5pTl25H3PvJnZx0yw7TYfXBXrj8RFdlhn/gtUBQeGk3biSDqLEKDDMQbe1t7aNDkLE1
f7a0unMrwkPNwpgMVYHWfu34YEiHrMLX8C6Dzm90x7Fd5i6+56pga6jLteUJDiFkOuieKhju5zvd
3Bo6EGZBuvKqLrx6F25HJIgBnaBa6grREfTw9AbTAXv1S+ioPq0JcC3spKwoxleABYyJSEubpn2o
DViWK+nbYUKduyjcmJYH3ZcBYxpW3vOF7buwJnw3icRVEUcDJFGHR1rIdlwHm0BdrRfz+yO60fNF
CV9JKyv4j8SH2z5FLyVEGUNX33SxFR3hWV3pbm0qaCFORoCCuAGlT/AKf4vHQQ+QTHjbUcDdG/fZ
jbz5R5kxu9dv1NvmyGeSwk0CjBCk/uw1RO6SN+FFI91EgK4hJbi8crUexrQpZd/Vu2I/xvo2HXfX
vcmaBcGZRAOaD3UOX6nItUvQ26Vd93TdxEKgj1N9tgp+dM4cVqMyo2rQbwcWKfNRqe5sQ2/d3q/Q
Pq+rh6LHZDKtzCOeoJ9ajFwD4s+P5lisET4srfXsXRCrrkmUoUSVwTfradHt+4zm6IDHvnN9uStW
vjCcZ6vV9b4J0loBtgsYlCYwrKlbuWpLFv66SCLLl/uZs0gbIgXosdBkm6nq7SF5/9/XcG5BCCqV
JNWadIarj6ZW2WTQjVECTVtx9WvL4JHt2UZJtGprH5rubtUUEOcDiX9C56frC/meLbGzNwsIzksb
4ITJ26LGQsryNuyGrSS9sOyTAMxz3c4CPQw3hFI9Ylf8W8xmQgK1w2r+gsHWx/ypeBkxASJXFoYX
3+tHaSPvyF4+BvwFc+NnABit9Kb18t9rEfpCqsN/CP7RTQ0hiOgyiG5Mkjr5HI/bOxrAks0u2YKI
xwVMeG/+qTIoPlry0/r0wOI1P7fMv/fZ99TRHU9IAMvSljvm8eBvO8wrYPzFSe1V8Dl39MJDcLFO
wanUamtSJK7/YK8ZSlvRc6BaYwZK/gxyU7Ib2L1XPoM10kIrefwXeRf2GSzQBPpl2Ggx79KGhky8
RoTxGOyzG+17C9MnHxqqeVA4cK4fr4WnnIAiCuQJOmpDOGSXW9t0aZKSCIg5DY31qEBTvWTWFBqb
uqy2qWysmFtKji7sCVczz/xZ7uAacYiGTRw5GYgqyo0eogKr2Zmb/15b4EL0gACFoECDZRJVVBdR
WrlBPQzgmoCcmh4ocrJj5opTWz6gf42IcGYA8MBbQvHWyXsM6t8AS+Z0bnRnuFBeXcXqr1oTvtmc
gxcgGCQMvEJXEpo3haeAMa0Fw0h4WK9hL9/7s8UJnyxTs5xE9D+fLHmISyt1MRHgRTvDQkprpXv1
uA5kXvSvZ1YF/zogEZENvsixOUkFxoXMjyE4qmn1b96KMzuCb5nkDNtZBsyFsKmtgV3YyFb4WJc9
+JkJwaEYahzSssERrH+lx+SmsYg1gmU8fwW/V32IHahxH9s/nNShclPOaWF+tq5xX/xcG5VeuQtf
X/rMjw5SUpdDhmPaNHQDcBJguO5An697lIWJVPivs+UK2ZwxTlVFMyw33MU74jJ7PuCW/6SHcatC
lZfY5UOKuLbmagtrYe3/524YgBHgF+C+C3sdQ62eKBn6wOGRebrbnEwMFUBPB72I/4JMkMdD354K
ULf8X2v8EJ9t6CTP2cR411mf5i0d+xRAshFS7qBxN4YwtVpIfAEb/GTEKUZtk7XuLD+b18wLO13U
gUyHEeYVGdT1yUlT71e+5eLzcLZAIfcyZjPVShUWBoj87fj81wiJZd/h8vGdW74M4GUON6lnPq0Y
5k7l2tL4I322s8EQTnmKpg6Kj9HN15CiYzxB2ssDqu2whsNfvhf/7zOK4AEzYDRMFaxylitAItCd
YEBFAnm+sqjFyOLvbmqi4+7CaWgmPLbjG0GWYrWA19kZhl2BFNjpD+iEgiNqfJ4eab4BUGG7Yp7/
9Vf2VGT40gaVBFKBZaZHoL5P47bdc02L8RSskiMvvfPoHvMIWcbbi3GUy+9XddB0lsaSfVHXACyw
Hw+ID7fMkrzMDW6LnytrW7iJF/aEm0jVjEJfCoy40566CBERVMgutdt/tYuwpCFEw7A/h7ZcrizM
gUWYyvofOABvLqW35ZbuGaZR1ojfFt7AC1PC28QUvzEkRQUPPJhvqT67EjOOZgPHZk4rF27ZFHAs
iGwV41uxv86VPCa0QiYNEefaCLxC29VAGM5jtvLgfiXDwjHEqv6aEuKJbkhzdZpSA0dj2oQ7CDV4
5a6/q7ajS10Ae91yy0WNQAUDqsYossyHeqN5yR3dyAfpiatyXD87a0sXPqg+kkSZish34/i5Su+G
sT6YemAzoGmvG1pACoG+ChG9itox04lIUJDNajoYFCuvABMyPOMPP6jmRrXonwLdej7O/y/C33OT
YnOgBydBT7qWuZmC9zYJHeBUw393+/4uTKw9BiYz5opbUT1jz3XluKAS6O5WSVCWgtGL9QiHZ0pm
apTBBMImQB1Ue7jpUDX7EeJBCmebucYh3AyvarFO6bnwEl4YFk5JQQGFSnssESyCkyvhW4Funu2g
sQFOz9FW3X5T3QGVk7hr53MpprkwLbgBpZUARYhhOtwxKIAFSAiJ1xx5f3Gdy3epjnxhTfDc0jCq
Eqz5yGXATmSTQ4TUItw2t/8FdeHapvKref7K+9M8VSp8qf+j+wOKe8xi5tvpi75w3/6RXUzte+27
vtPXxtoXXvyLRQqRUyK1eZtkmYEDK70xVF9HdAQNB5novWEVT9rL+vO7tlYhlGrNoUioibXGGM1i
6WiVaYBxm+e0/KOHL9c9zUKgcbE8IXoyUqXL1GDGS7/DiK2LfrQHRt/Vt3BxSRjVNME0jTdeLB6Y
WakG8QzPGbLxY6iq2iJmvhna6Gekl0iCo+zh+rqWr/+ZReH6l8jkFZ/Bg/KeNMYRvyQfog3HWqpW
cwxsCCY/K4F13ewCPwAc95lZ4fJHSlp2zdDAi6bdsxaYW2BeHblQf7VN+9FK+pHNAJv0+bFK5mLr
z8Ztq0sYudMKKFjVPtijIWyn5z6o++TqFsn0LSAQD+irDjYJMOjJ+gCjGIb8WamjhdbKvsnCLVAs
bh5iFPT6YpYv+NliBHeStGajTwb2kMMj6KHd8rgTfN0oVazVDPlf9e2pPzMl+JISiZgU1A26DFVg
5+D+An3u9dUsXuQzC4IHUUZiyAm30NUgHn0m5cH0H66bWI5lz2wIziII+64h3Flw1q0eGI/MHhGs
cx6ExMlP/+rJPjMnOArk52zGJC4Om2ZYMVgl9Tyw8uDP9VWtfRrBRUSKgZkPfpOyvN1Oym/ZWMPP
8a3/9vEBGQZERTfBECtsWxcl8VwOMlC7M7Mbs7fk4HFWIWcEcZPra1lAKeN+8uEBHYQK8jececG0
/xzpwZYhAovpY8AJrPQO0eVtcCBbzkBdHWeviKzCfCabxAUw8a72Vp/qxeP494eImaSmS0XamaUP
7EfzktSQNoBKKIxP+o6HJ/KW3rHMKl6vr3/xW55ZFfLKBE3t0eA3emS5AcEYFfRB6QqNAT91377m
mQ3l8qn2Sz6Um6jMxexo52pJdifHmGRI5eh3OLLOGufhWMRrQmt08RCdmRU8r1xgAB0FHZ4sjKDH
Ny0Jrl9R9qp8auJd3ltlYbF95/EXoHMxUqE4QbgZN3DPpjX/aZ7M++FtiiyyaTeRDYpwaANF4AZc
//ZrH4H/+VksQw196igiYcw66PaY7op2TU2XLprQqAIBRzAGA5V1aaJgZU2GIdQx+WPsg774DV0p
u8mqI3pqe10NXwEM+yPVpwJNX+wVA0DX97fp0GmW6VOny+b73qSfeqs/A2v1qZkMA2H5sNOL2tWU
7KbPBhAZYZReHvd9kTlJCc6VekwBx1YgTiC1ybxpYn2+qxssLqjZ5ExT9b8DfEGkh2E6aN1ADRMD
SJerlFkSIC6U0IhPQi/vfkuYKablilNfOFcXRvifn30t0ChmU6QGmBnE5gwzRv5LDLzrn7T8uH43
FyZyLpcjuEFzDFKm9YWOqovv9bu4s4qO8zQ+sjf5iOrZ/QCqxjXS8wVmzkurwiPiU+i7SRXW17vN
h/Y4HAyoA2JM8UlOrOG5OPF4ycS4M6bhOjz/4bb2up/BGhJ3wR1e7LLwyJh+6wdah09J42fw+aC2
3jlxsRbMf6v9fGmagkobVBoGenOCj9Ax4dRJLYT6QCY82Fk2vdXS7LCQvUo124ym+ggMxmtZlsjt
TXvl83K/d+EXBePCtU/0ysc1go4nZ0tWbEh/PXJCGc2jm+x2bdbo+2cVrAl3oxjCEPM4WGqmWV/l
ki3oDkARJZ9SlBIwApwAW83F8uqH8ANs3If1pO2bExJ+gnBzaJZQbZan2JvnRy257yEefn1Lv11N
wYBwYTpFkVRjxhpn8pqYj2l6kvrOVsEne93O97hOMCTcEW0G7xdYBBIvPdJfHKipQpE5n4AHUxyg
052Rrlj8dh0Eg8J1aEy5CRjYUL1G9qI880YQWxi9e31Z34OhSytfuKMz18YM5Bc96xNPuVeYk4Ix
EmJhqqVuqg95w8BMGjoMTLX+r/Khf5GyDQ+HAmdtaGtlrSIGv08BQvVL3At/VJxhAItEgcd6LZFf
OYxf9+VsrTJ4EjDozcf1odKrG68ZeFiub+f3lFPYTsG7lEVB/DSAviFqW4OjeJMNmmOUuPQNAQ7j
sYWoSryRJGtVF4j/xVc8y5d+wNnaahbOc80V37IJFL9WNm0000Jwm46PpW8N3rgFxwDQudADqR1U
bYGHNUtb0sCEgiFnXhtagznx83ntFwnex8zI3CYafhEvK/A5uMklm3i/NjW19lEFDwNKpGhsaASR
wGm8VUh1mGvycP2rrp1OwcdoZg7ZeS7IOSooWtAf03wg5st1G19H/Np2Cf6FzJguzhp4ymSyGMYn
TSv+DB6qGx//aQ+/2+28Dz4zbZNmju5l0T8ip6sV4DU3J4LTesPESJ8OJURwBx25ciBoojMrslPr
H2AjfV9Z98r3E3Fq4TBItMGML25Mu9O2EuizvMCjENXW4H1MELtmO1AcQUo9tpMvOFPujb8h1Hz9
dyzeXANlKYCnZMYwVHAZ47VSxSDBqSae/GNCuZ0e60f/PbPJQ3YE4IQXqDmfY1M41+0uOuAzu2IS
qMZgE+kMOCWNOLlvqXb9yKFDqpOc4lvDAVPMHTTWdxGMz6CPHKHfuM5ktvQRzn+EkBNWasaIAWkF
r0z6xqqlzK2MVd5rZcEhnBvhf37mopRIllJQMYMhDdI64+PwD6I6A1mahJ7fOvJlKTQ4tyf44qkd
0I8OwRCQHvMdyD+OqMX8Nje9HdxJHmoxdvArWB2w+I76xwtwbpVv9dkqwYfTzVKArRxd3wNJitM9
cN0nY2ccOds6io6GFbiaE7ircIa1BQseN5ViI0/9GJQIO/ILo6sO3ZaQiE5weeXCQiNp9980jZb8
/PmCBQccDrNSsumrBQAU3MncYHrFqb1V9txvDWlhYwUvXNYgeUqMFDHCqd0VELwBkQlelO6/aTWs
HVXBGavqjHS35M6YIxnQeCN2cmLH+EV1M3f4Ka1lserS832+iYL3qdhsGH6IT4fCSWSpLHCBitl3
k3KLXBwzMGruSXW5adXw0GVotEr1n74E/R7xt0NOXpu42E1BCZ26YNvLBDCrOtoRIwY5GnOGrtm1
EsAXifLkEyTrsbHTywgs+/qxBZUGIodjU3XbutE2XdLvSkY/kzJCRGseDNJ6SA0PUzdtFQhey5n8
SiMoYU6rgIOlV9ZAI8LQTUxeaVTY83KizNdqfF/e6YVmwh6VPyAM3eaIn2/nHt3VqwP0azaFbZ/N
opznVMaZil7zHsxp9HPQ11KUFSMiPWw7Tr4ytDVC7NK8xfS1atVyVFlGS9+uvyXfmTD5Ffm7hWKL
BcPOQddLhKeXEMh58f80L5zsaAMfICHJJLZ8HH9IsL865LHoBDBhqKByBZJaQ9hIIiVBQjFK603A
NIIldVeD4mEdT7H4Tv01YwqQ8yALgyyFfBS4HZzWNPZlFq3UB77j77728P+txBSeQi3GYMeY5jiG
3XDUYnaQJPY4jjIaVCCOC6q7pB/vwyx7k2JyxCzvTa9N+1ktHgZ5fCoYptkTrD2oT6MvH3LqH9I8
O6bjMa2Uh27I92GPpnMWrcAGvzNB8J+N5ppBMeRAwOd6+eykjVZmQcfjfyp5RftjmHVQF4FSPNxq
5KMsWsdk8V4xVux+n0vhdsEUqGngZTCoyF+TmcE8EX1Glgp5EemWAIgxI4hJ/0OF2jkooCJx5BEU
n5bSQLphXz/136XRhJ8gPEAQ3MoCmvRAJYOqEwhXVcLgoK0HVpjYYHNr0XIvjrLDB2MY0Gc5ND1e
w+eotnwbbOSb679m8bKf7YfwSsmglNRMcK144AOwguRGMl+Lwb1uY/menxkRXGWP5nBU9CT24l2d
2cO+g78kWx0MPYE1pHYbWJ3DKRUgx6pC32ZNB3rxFjID89IahDOYOFw4d5j+lFCO8Caf09hZXbLK
TLS4jX+jcSZedFMytTALUhwr2Q4wWIiVDPb8kxZObyu/IOeGUsExW2t3Lq4M45qYndRAMSVWk0Mj
8ccERSsPvKvIlLvh5zjoKyfkO+SVn9czI8J5xW3J/UiKI68cHzt6agqgQPocOHowD2ofPYhuJzaD
/rHYp626IyaQoSBZZQYk3cJfI+ajVOU5ClsHDmbty35Hjwi/TTi+ndKqSpAjetXBFPuEjXcTr/o1
vfE57nwdoLMY9pxthXCQay2Nie9jv/mUSK0CHxc78rtqEduPLEyPoq62cnUWD9aZReGhGjC5PKBY
8rVA0K/xxwrA6ggUPf1LPVn+I7ynG/9ec1LL6eVfu+LLhY7wnI68hsAHLuP36AYPNLCcBBrm4x8d
elfts+SsqvPxoyQWFUAuBgYDzAITXNfLV8H0tUSZIYTphUeElcybnfqzwTBrYWdeD1JxBpZbrmL2
/q/c4Jlh4Tlig84qBaybXloaJyOQDpPRHqrO313/nGvr41/7LNmKTdaVulQm3pwXbt5tR8zySekA
MuOf1w0t1tLPd1K4tIz48VQWqDM3m+LDP3G94sbrbys7dOTP9GW2zX35or7xKsG0LbbK/SrIeTH/
OdtS8WrmhWRODU4QBuTROaggepPY2Y73ideg/99RH19u4O+5Ee4laNhGhQ1wv/GuutG3/o7ccy5E
ZRvcrmWt/Gd/O6J/Y1ax9BtIcjkWbQCXGzYnPTgaeDeL4iegrPeUqdb1z7icnZ9ZE2oQUgJ6tDmE
74276UepaEc9lTfxPG98Um5m1bfHCmgAFtyrfWyH3ezGXb8LWs2OAK0BSy+Vsm0e/Snk4XHll63t
g3BV1Q6hu26iDsRnnbqb8jF1jR3a1OBHQtaOAbavus/dqmNaPFZnOyLc1KIzGOZuEbknERyBdgpB
1ex39a5i/SbQnhugILTgl05im5HnlTUvptlntoXrOyhyb2TgdMSaZxe0EbnFdghbd6Mn3amH1Qxz
8XU/Myfc4bIEFWtT4AbxWJX9xt2F1h04L1BhdUsbxb39agtu7asKl1YvYolEvLDGTZro9lsgeCxu
NLDL7mJiFdDm4px//qE+tbZ/K3nDLgB2OVJsw0WesE1W/NhynnC2B8LNliUjjaISWXbtjE53Q7Z8
7L98ANZkxTUvPrRnhoSHtmZSAhrwJvHYVHhT+DKhsrs6V7tYrj7LeMXqMfhccxmdsn/2N6RW/pic
eD9V8jQbAtPrDc1Vi0J+KEfgPZIn1KuV+w4qlmSb2eWh33cOzzDW5UD5Nl1xj186j2cvHEl7H+S8
Yepxec7m1G6z3bAr/3dwJnf4f7+WOKcQa2om6UqN540GD63CNn0xWmo3bsFfYpN5+rh+81cOxxd2
5WxVahcO7TTyWk8CBc6x9moJfcbu9f9w9qU9suLKtr8ICQxm+Gog56zMmocvqEZjg8GYmV//VvZ9
unvfOvW6dJ90pD6t3dpOIBzDioi1/v2Un7PZv57qm3/pe6+o6gHWAZJt1l7RTbcp0fKOdt2xin/1
pL99qm/upVmwHLvM8KSY01z1LZPvzgFOPImOjmF8i5yWmVicyAZFcHH6rQ/268N+czXgZe9ru/oH
P+sOE+RPlg3HXbjwFpHHX0/7OWz8gUm+BdKBL7zPHID5/zUXmmOKwQe15qXD95vf/tlt/znqW2QU
fdO6GEAUax6RtC36NKiaX6Lvj3nkX7jStyCohkHPvezFurZPpHjHgl7c5leF/RtvyM92/+dRvhlk
QTJopVioO6o2JT4wQPsc+r9AMj+b4Z8zvpnhHA6lO9Pu8mUuvWfw86wdLIj9Wlv8/FkCG5tNHkbM
6Dd7A2VCPSlVlogk/4xRknuZFCCvGhN7YCpBrvhrS/nn1/fnyG/BS/pB4442oqnv8UT16GmIV3f6
TWT65xf455TLn//lnEDMPgTcorjHlr0iLk+E7sFk5cVTppMJehDITRMDIvp/91Y/lxjgtf6/L/Q7
5jEGS9RKZGH/FMPVx7Ka0/44nPsXubJi70R3/XauGNnY6HpwNAH7/W8t+/8cP/snDPz5Cd+C20Ty
qrRsXLVyy7G6mZ9sa9Nb7CKmd4FcvO4qeP6tAPi5A/rXc39zJXyUnptNcCWX2aQc/c/sOXjjExsb
4P9Ae1ZyX13573hkdAGc7QxXjor910Lk5xL9r9/xzc/o0Rg5Nf9kozmWZlZQNrroSF1Wd7xEYntV
QuKshqLnb870F4Pzv3mf0asjaql/+nZmewHP3TUQgd/Rlh+9HGgbIhoS18OV/Z+G3VgW+GBmDtwO
aEsA/aCEp+/b9j2gAFwu2zPZZ/TxW4P/Rzfx16Hf3FHmD6M1VSP62x3YOxVQNXX97xfnZ6v964hv
nqgTs7ax//9fpdMFRCp4DPpQRPqM6Z28zq5+i/WXv/E/srK/TvzmiBxXtUOhiVzbdEzq9qHK84SG
V1nw1Yrk35/uR5/311HfvFFt10FZ2R6OwsypPdkxFMUvwlerfz/mP9cNL1f/zznfM2nS1ZFUHcV3
gtX3PivvLrrseg8hyWI7JlWKuhD/+832f8ay/zr3m8shxtWq9fVl/kNh6j2PwYuJnfFlzY+Xlc5x
FWLqFOqNq3ET/n8N9f390N9cz9yMPnZs8NDTqrwQcq6mt0uGTZLq+qLB/Zur++UCfs+yrQrSREEH
s3Fa5J9Ti+/YxS1Fkobdnn//nj9fuwCbo2BXcNAU+p93nXct2C86dLBLgUqoB8UVsX854mfL/HPE
95c3uXVN6AR3Qp4XaFLK7iDn3xD5n2/an0O+OeWLROHQeThELvKqCRqInTnbZfDXtak3UBhL//21
/XbcN1cMOk6IDxC4SFqTjS/RKvWwCRc8TNC7GUzw+O+n/fYGL3/+V6bRZfmCIXw0i1z1nF+0suS9
29Xs3w/5zRK+OWAh2yAPZIBZhoZgNB5LLc3/mhblH9/x5yNd3upfz4E51Zq72DpdV6V4tTx9TU19
/+9P8f/wT3/O+OZybUWGcbmMZIDjASyMZexiRCBy4ugGCxRp9KX5Cgps8a9jJ799o2/+lwsAc9aI
xqpJ+Ksdt1di367bTyvFPGVan4XLfm9z/5yKuP/9sN8Xsf2RFEY0eFj0RTDN/NV+BTXL0VX1twsF
k1s84F8eLmn98r9Wprl8S88DQXHgYLX/O70mevhqKST8MTFZ0lof1EXB7PD0l8958T//EUH/Oubb
5ywqHWUabGXINLttf7zUj1McoVKxN9YvLf2fTeevs759Qo8aJ19AC4kQMxwgUUteL2W5x4YUsgy7
dnvRwv7V1/8MFP33qf9Bj6ecJs/9EKeiSbttdpdD/yspKW8qiEqtf2tt/ei6/jrvm8f3aAYhqA4k
GuMioHydV3kCRvqc+ZYdJMorIUzv6V8j6I/e5c/cwXeWgsJBB881yL3aFKKFGB6/dEREnN15DJQa
l6Thtxv544X8c+L3u0EgxzV7F38GdcE045xBcJSNwdcvBnqJXv9hoH8d8+11gkhj6aIMgw3B7YVY
rV3rx/EpZAvuXJT82nC5hLF/O+1bLCU0w5Kwwtit4cm04pu8jC9j4x7BjJu3qnRs/9oKBbX9jybz
1zN+C67QmxizSah8rRWNVvNg5nXT9Z/OEK6pp+eDwyHCM/IlFVk2rcGiXqd0AmWr5Y8xFA7JkQg9
pLLkTTp1RF2beULNBPUwbuwtBOZiK8dKczu/LwGJs9HaL8454O/KfSrdj6YfQQ7WLphuC+w50U22
73t9H9AuFvMNVBs8RorFbMCF9dR2GAqDBixU6zKsWliLt/L8/Bzk2V2trNecZKyE2IKnzAoSauey
gXhy+yaBwFnd0+Ieg0zfkLJNalszD9nkNMnE0UNMw/y6GaJXu4RSZFc1Vgy6uVs6QSXUnpm99Cco
bLJe5MzGCAuojdYhH49tqV7CqXtWw8IgbZl6Wf0hCmtg7hSceFhtFv9N5DWU9LxVhBm+lRuNczoE
doTWCs99pPC0hjBfcIJI3WszuI/u1DAy6MfWnx6UADF15rdpxIvjXGJb0hvQJPa6vS5ely4/NM6w
qZZoJ5STlKPeFI7CamU2vFd1M8d08s/zOOw5B0HCUqXLGLIhNO9TJNOwp3c2Fsoa8tY1stws0nls
QLZtoDZXtfqRLlYGruzlMW+xJVRCf6HyriyH7Ip2Tpb2La/brS7AcQjCTzsIEofP5yn4stow7qAy
2kNGKYOA0ozJk65nxBrSWkDUNqyOZB5Tm7/3aNOOBNAo6Mq6ZucMaAr4HDRqY7EDB2tq5uxAa3Ur
TL3yZ8hE4qNaPGwhPTqxwY8edOfuvElDAri8meTJ+IchkC+FM0Etq9wXRbeDyz26JpoZMrmboep3
fSgg5Eh3MPbNbNTalu5x8umGLmjxVW4wsGkOmxgky1sNfsYKgqRcQIVQ0GhT63tbk1sI8K3EhC2x
4M6G9IvAWlwPUeIeLtYuxL1HR5gfJEXzsYWCoZ2I+dEdH3z5HBXzqW4dhvp3687jetFQBHGi2FUR
FjWwquhkJKGmCsCtXm1ltvBYeGAmGLA0ju1ZIq70qLfIQOKATDstot1IyqTrw7jlfFtZ7r6am2Mt
/GSO3PVSL2ufD1vYXaoXus3EB3zlqjRe6k/RSYGnRgxthypyuePDrduPSSEqpv1nUzlrTUIkFy1U
m7GFDOXbSQTXftPs/Bnf66IxvcxPtZFbTDOuyshZVSNJJ6cKWDfj50DZxXe2Xa6gldevCZ9iiGey
ETbe1y9NR+/yzLkBPfS68SGOHI7tg3Sjdca7j8itTta83LsQOe10HU/LyQkhjtE2aZOvquxtwuiC
26dDA5ZqhUTBshMPHdvcqbeFk68N2WbuuFakYMbNKyYvQpXKYkBUWGOa21nkR8zGsa6ZrnKMwpGr
Oghj26qOM8FUZK8YsLzUlMir8qMJn/uwRsfTAH46BAtPZqdOtX8i9ZFYULFeIP1a79V87Yw0CSE8
X1l3ssuZcCByuXh7WHfccMzpF8+mx5ZG/TXNDxl/ncMDgTiSM854FkjeKp1kJQiw0QTU+VUTtrFD
cG3wqUD6lYSN2EjrTi3b0oc8IBSFx3SsNZRv7yY9sknaW2q/tu7M6hmSs1ELm4AotAQRUfFkIG1d
u05Kwac13HrytYAd1fUDxotT6lxrrEYbWKwDIdBOBwzcVScddPvMkwfdSDaCM7glZ0lttvReHC5n
DF4ng7RTik3ffoRmL/jy85mn3eDFnZtBb/iehGoz0XJj/Nci2+heJbSGlEYIheiAJAp6E+VIIVsM
JlqgaP385GJ2K4BsaAZ8AZcysm/G6DVTD352A2Fe5mBgXYMCMHwliPBieuU53DvWX9VNax5MBkxS
RKmA2qAhTVzjvgR9k+RBwARgJll7LBvwfT+hyJq4xbvCDNxkPykoj0MKhRkN7tnx0Rq2ajl1PEzo
gr1Wde3m97RHizZ7ED6gv/ll5gsCHWeyCqB5u7PbIPX6N6Jv3aIDkLUO5Gvonokr47ZTsTLILtdy
APWqKa5b39uEGkIDyl7z5XKgw4q2SaLoDvUYI+NNGB4u9mA67NfKOx5qVmEuuNYW0yHGSjfZjIEI
BCnPZqrct/hzq9sS6PGBHiEP0EsCc4gdJQRKnbMVsmxpD3V4JZ2rKbRYad0t0/4iM2PrTx0u6bi8
gIMYcgruerbBiFKESb5QBLonj7y0EzDegiB45ywqrbjyw7R0cqiVvvfqE7I1MUJCLEPswi/vy1gm
wsaIWh5hXkKxBtHMju4i24+bAZPyZhtab2q6Eb7LsuwK4poMY3UsQPAdrCmV4NK35K4LzkEl8f/0
epydfVuGDxWFSU6fzUBZZ+tV5r4SfN0cz9Q9DvajpO+QlY9He58NQUJhw+OkNkJWUNIpEigZXvUU
eqbmRbg6bgcoPtfvit9is90fTnR5XnQSDq8u5rxxedcyg8TPtI/CL6RArEVQsVS0U0HGJCTGiFRJ
xDEXZt4xgc9mWzBsV8TceQmHgUWFfTPVT/mItyvWg1VCXLVeDbWECGzFFs+Kc7ijvkZLTE3IC0Y3
EUg7xuktp8gliL8xZDVSP65w2QwvmI1pbXdr6YeInotwm+G4TB1LCDP73czUwreizGMl9T1ti7jw
cVjXxZJ0rJU2XtahUv7emzXTBpta2Rxb86PKT7I9+pDQKEifdMPr0p9pdsZ+eUyt3dTnrJM3TXHO
yRmasi2/I9UdHZ8DmLVahfmVKPdWdB8tN0aquGheJ9wwTBbb/XVfqLgHhXNmrqyMwAVaK0FeovGd
Ly89aHML60y7vecFF5dal1eqOrWqj31y7bj3lV/EZt5My8GOXpW68fw7Pt8PPsYeYcii+qQgvajC
jY9h3fnRjg6QCwfgA7JM7NEsr1IFaTuS4+zvbWuOG/BZR4ecHIh/NWWgecBUFCYkC2RxkXksoeWe
jyKWs5t0RZAEYFFyvU0u6Lq5/CsojJFFpeA5ePGxeVqQkkVBAY1Lk9Bogo7XxAJvSkTgpksDjn3a
Qo+9YzJzdjUW86CtyqAxvC56zE9kfcLdnM3dvlbI7sbeSyzhvecSjrmHujDJY4nNDDlisy865wtG
Kyllrj55xmFZe1tDxa+sWAinyPuPKq9jMWITDRp+RlxzjTtD9q1CEtL6SV6/wsN/BQRgbTHAYOcU
iHTc1hvp1IkS6xHOYqKPxCrZKDZReNtYJx8kQ3l4NtBFDGClYfbhEJK0wZAuLlJ0qzllWbsi3N/Q
aribomWlvQHKKGIp0gkeacr6WMpbCIqIeQE82qqWkdJ97/ySUe+pINsBEaBodws18WTTFFl3Us77
motbC+5qqJ5r8koN7I7Paxsj/EuJ2+zwpBxoXFlbrHEjREAfnb+V2HAs9M3SfZrwo45OVZvHA6jf
a+SC/UjjfODbIR/ZAN84GHEWuVg73c3s3mrwigcWFPsCfDskSh5yu9FXyeyfR9BajNMmdASrdAGB
ctSQiBjYOmFede3CGQVZdM4itWlEjtzQdu9ryFjOV5Z7P5Yvs3/I5weJVfmqS2VYxiTHSAtYLgbc
gbIjsfKvSH9XRWh+ShiT9x6Qz6WFILf7QaYrna0hhcGaiINuRrNR0pNvXtr6eQiDuM9KSNAM66LL
V6SAz5Nw/WXcO8+lCeAx+1UYHbhndoF8JOXI2u6s/SfXeiDREZIFIciGgqMZEFbMfYlywZUIQkgY
RAhh19xndffMQc/RjEXcFq+F91FVCGtZ/ooxL6QDJEi59nYBCE8wZrgyTrZynavO6s7IdMTUrC6y
3RyWktlP7hIkuUQOa92J4KHyX7msobZ+r2e+VQ6mwRscf7FR6iDPdZNA7UcHtllCeLO7n2aI08+3
dsEhJH5LEAg1f57nuwIkqh538XqGQw8Ko6E/z16FWJQzboG8bkRyFOJWenZMdHGewl3TQg3gQ2vM
cuC5kYqlwciBQguTQqIC5d1ZIJXPdBc72HGO4I9H/UzkMx5y7WKYegmeSHEd+O82fVD9WVuvVD3W
sDNXXxf+e2j4DXIYpkZgcG4dl+rWVxEK1pVdQLUnw8BapFdkKZOs1kz5uIm0XdFKbKC1yiozwGWK
DZ2+CBwwR446PXbTewYGmgojdUJ8Oq5chd6HnRUocaaVFg50tGXaWB8WjBxcwcyfkBWOOulQEgPP
gbKmz2TwUtdRrBcUTgaxHh+MoC+0OEmHbFDiStpzmPAMTsp6LniFns0Yu02Kzjkui8e018SeOI8e
UtYIyYjzVs23pC/XGIFgln5vyLa5aA/PfZqrKp7ph1s9YdyJqUg/NQ5AM30P5djb2lZ3AxhhZOgw
gWycRuWJTleowGBND615HLIn6GdtxuLRXz4vyxBh+SacUzE2cdSNcYRPZFpkKoqRHi1dpYuVGOpz
5WfJrJ0bl7snNA7341JsOnk7mJqJy8PhNnv8UQl3u9RVyrmJjT9sBYBnpPKE2S0YytpHEHykjnxy
A5SY9Q4Jrj2f+YRrM/CakfAYNORqyqE736IconCzPsbGpq1N/bRH9arIsjcdT2qoXBk7YNBJZ0Gr
QXFzqKiXzvxzVnmcN7dRmK9zjWE+1AvOhdAZzfJl3HtYs28d6+BnObKIQkErK8jQzW7rV7fA92w4
s6KvarqVxZvksFUvWvmRlfhumVSYyW6wRrQ0NstplgKQ3Qfi2kyEhV55mNUYSxchqV42OTLFsDQ3
Vl2hMV3FLdYGJvBIDRzKcurGhT5XBCciAqAiWBaJgnLllvPtgsim/QWICzLoBmxHcFYQoE8mTL10
3nMeQAbapleQr4rHFtzNdEroWJ/8hm6roj85HV6EWM5hi6FuzE/O894mPC7N3ulv6kjEha4S339r
uBtTGz983kZKHgo5MvAI4XmWlVeZJCjwzmzU+LrN1vb0EckM+InLJGKqMV8R/kGWKq6LBXUCUpz+
QCKOxapq1S5VAthIQpYSK1m6vQ0nualQTJNljolHGBEGND1VR5kJwFJDctQp0xjmceiM2J9H8lru
FLa0SnHTecFN33645c0CpGGYIC6A0epgQYr1rrxHjqpurF4F/RAIH/nEWj0lhkzMdf0nH5QOFu1j
ha1xFnFTrGZqJDJB06WTohDQtivIMC4dJj6dFu7NjT67QIIMyTj2MQzVClM6DfPaeaNteXLarLjL
eM3fQQReZynNO1SEli02cCbvLRgdcNvnY7FUCtiq6jEpDaLGSw5hgjBgS9iCV6tTDQqVNuEwiSGs
byJ0/bTfPhV0+hyolVYZ9rs97k0nY8kvd+avpLYfbADGjq8P6NXf2kO/czldKcdN7MxPMhsKbx0X
aSaq94j6u7IKUAmUE9IoGTQffq3GtJqnMfHGqNlVUDgpp3BO5FiTVY7VDvCho/pFFYl7fkU6MSRO
MOLXzfBIfdG423KUZmNFeep2oGhUkG0bK/tkO2ajswHyGWq4jcybMxSYvK7OBQ0xiV3ROnWq4quW
kRdru4HrK/qK0Vo+9LotkKc2N4sARkNrTAo59XXXmOslbK5LMYAlNOjAW1w1186EdzkTaVahI98G
5a2n2Q5jrFEf8hrMkLXlZUkWZUd3bgG/BSkVV0og03JL61VLOBUu9mE5rrk93ImIIOosm6gZwK2F
zKnW4jOwvIehdpJ6AF1/nW+6qFlndo4cOVSnBvoSAmlaqbDJk7fmqBt3Y+dHiZrBkSWTmP2pkY6N
/kZlkAX3HiCyiMLg1gqfHZi3BT8pvJUdqaNPYd7eOSNT6qDoL/S6Iy+DAynL3EOVGLJQArP0nnsN
/Ggp2dAgpqBMb2pItND7abyWwt5P2ZeHC9DC3zWIpWHtHOao3TizjR68SrWwAETB4BZrXQFeiUBU
6XI4c0BaS3TbUXBoA3o1xdXsfYAooyFBosmmGgHH0q8Om02+2c3BDAThmaAKnAZ7NToADwZGHQjj
5XqDmc2SzcW0gtTCMa9eJblQXnDMU9aphAPDhA7TDhwZvXEG+9pb8qNtlywczqP1GtLiAHY71OvL
ExTUfP8FjGExv1RK2ZODhdQKkoT9XWhL1gLwhq3FXoPH7KpXp+xQ9hA8Nsevu1fwdeK+HNHwG/Mt
BAbR3YZm1FwmpXgy7U0b6Y3Wa8iN7TISnKrJvVLNczV8toO7KheLCX0AnuZG+XoGA57U9ioqVdxY
uO8uPmxWrrzRxaWFb3XN/YJXQ/1PzyFJp1CTRxp+cFj5EHioLXUYjWQZOTV+oq0e6eQTkubYHVDE
i1azDv/1nCEJ0BBKzJeT7LAVj7+4KgI22pe+dXcw5RIbL7vhiH8BsJWAz6dRtRMLienjPNdvBS1y
pMHVFqiJS18bp99j27VHUbakVobhdahjLSijQvTcKyEQ4yzWWaDYU6eyeBBTF89omXf9cyu8NJuH
o6TVPYWYfRdAFhBS1h3YaGo+JJYlvhbpPwbSxsZVs8oDcquGOp7bcdUb9AR4F66cbrgJxnDrh+W1
NY+QUsY8fN6yKfK3IUJdzQtIKFzL0Vkr1MrGjGtSP7VR5+Hbq+3sLOsxB3J+ITKJji14JQEnA/rV
21aBFNCZU4zmn4QHFlM/SA08JgWyV7pA4wI7xXr2KbPKY2ngF4dp3/FXN7yZnbupurCsIq0upo8L
1jlgGtVM9AiVa1T1NM6AYTq2OWTRhFtAtrqfYxPSpB3DHfpJ77aNiK06piWNu+7JEljQxWou91DH
D9VVAI5ED65ghmxKjzqmrsyq4z0yNdx1LNL2gE61G8UKaI8m4CQpl3Ux5mcPLIZj9obpnfuJ+4cu
z66s5gluZu1pnlK3PPiTjyv0nOP8uvtquyMlkJJbgo2TB3s+8N3St4eyg8QIav1F95vIKg69xdfe
ZVN9wKXj4fhUQcjajWxoOkLCJewRCiv+XoAwUekTtes3x6OpkeCLaQdyy70qHkqx7+diR8NiLw14
73W0zwqAip5I51KcbRIiumdVPHFr6yBalgAtZs/7NNWLW76oIdoGwPZcCgjtgizxZx6ZJIQUiFcA
1wox4zW5b12gN5EeEpu6uF3ZVik3QAHhbeC+Y6eGZkLnXmtVnttL7tFCn0922MMwsOetWBpmY/AX
cFg8IA705DyXoEeKVj0eEsayngAmtsNrgEBikTtqPeQYB3XKx8VykxIxh9v2DlS1SVd+CAMIsUgz
z8BVAs8wdxfdXWx9xwBbUfYEceQ58ZwBvRFz2k0fpAVjfYPHNuUKCXbcFPPaAh3dEp3dUMVhg+8u
73y83RKgdzikXfScGb31ULSBLQhEEQ2bAA1wt4nl0qS8vDf2m2t43CH2Y3tHYbtkgtBdGyXuBDl5
CW2TIAcQ5Saz1bMxnHaYLWNVsw+mHmSgPhKla3BCYMOcmfFJuD4z6H4NNk8MnEHbjgwRZLdEfVzb
chMsoE9FR64s3JhbZ8NJHLgGsWY/InyFtZ1m0W7JgUDBqoPojg5AY/eSDPibFlbBj6JeGHHr6LAb
MfJ5yWQLd1+7YKrSr+HoI5l8a3Md1/nnLN+sKUqGYFtpbHWHgo3Oc8e9lHQFBLeurXLZLeGtzK9D
8hBmTVwQYPXiXAu+Ldp3aeSqpTsBRg93ea4d+EyIY5seuKlTwGpfFMbLKrkhDrwMhmwxWBFi0AMV
NnDbKIf4eX4ShMQcUuvKXcvwpMZTi2VKlY1M+DXjzXoyV352WLxPZ7oZQLIlc53QAUSyGfMrXETy
aCF3tLpbA19rQ1fURuPIPVrjyYkAp5YU/m5kJPhwEdJK+Vyi8zZ9RgGoGOnV4s+ryy8KZTKJe2Hp
uCcKdcS1bU6R/56H4bEY5C7oH7VEerFct8VTXmSxcMAppK99DB0M3bHJbrEDhTK2Yk7xQrxsF9n3
bvjSiymJFiSuaGtECCquX27c0IlVPV+NqKNp9WF57Va6aAyFQar1qzL5ymQu8kKR9JPD3MywnB9r
4258M4K3MmR289SG4UeLyqtonnxTsd7kZ0jWssyb4gLVpOy2TcUTB8CXGoINEh6Q0a4sZNatAvUK
pLK98LOykV6AZSGUPUqy5TTY9mbmV6MXpuhgJqIHLjQ3cYv+DDgkEdKvc3rsMetA6ScvkKLYburR
CeJ+w56ac8HntHT32oc9IxNQ1gfRz8sUMkLfZrK3ZgtFM73vO+tzzA/OAkImMuB69oln1awhzxUG
Rqr2qQxdENnmyDUF+OoKBlY54LnhdQkYNnOyG9tq42ieGZo3uISPPdpBvDMsQPne1GOSBajyw2GD
zAZ9zkuNBcZrIAs23kz0JXSb+t174zxHgiRRXQOoB3GBeXJmNE0yn3nTbVvWiaPeG/+DO185MITS
LZib92k0Hvrp2NAPjZJOdkvcDx4TDXbM570Z0PXzwK5pidRasGsZXVvmQCO9z9G8p+SpGPtVbu71
CN4/EJG5+UYPr6Y8RxcgVI6xFviRjoMSzwLS3AMz0zu7CDA58PhPU+iCjuTXAYa03CXfROboe9Aj
mRum5JKSFrWnbnd2NsQ5ukLShBvb5qsID7fAkFyVr5zQSrxhARygE+zUsAVOskBVAmlP1iMTy5C2
uCJD+pqlIVUPRVTGXNhxBiCk4BfWhbsA3sWDyHPUQZWVAFQhgIU5zKSNAPd9dtMTxSvACkus5VEU
GjDLtUucJEe56Cj0bAYD6mJrJ8UX2vYxVdYuU3pjdxFcJ/yDpwGltSfd2wd7oEkXYjmzWC4K2kxq
Dz2mcivRxQuPdgmgFM4hmjm6Uxb6COdJbCYCQUQ8fdU0qc7rTdeFO+40q4Z2qR+6SVQuqZR+ghGp
OKq+CqB2oKBNAgm1PYPWFlr6ZRCkGdpfNHeufe4ng4D3GrDSB6ZIS+i0clRK+3llAF2PeGoxrqkW
cZU/ZeiV1DYWzpd7D0WzHTzbOdpCqFdG523Ew5PAbAOPIPscHiBiwXxMewwzB+LfxZdGZYnvUyIb
4XLYSLdL8uxlAY7najueAZTpXK3mxiQKY2rcezHNwnJ02ufhrZao1RS6NT48Jgwii4BCL2UMSRXU
I83Gr8kHEYhUHd3l1ju3FmZj/cLRVazKr6m40a1Yh8HtrJt4iqYLNAMA92XxMdLFcc9wLRXQZG6Q
fKGK65C9+fIuKDAcYF0uzJKoaqMvrgbInO41qyVPZ6ThTocFsUm/SPoYul+S7GflriqYpMG9HNAo
kaMVj+KxqfSVk/WgEMniZkRZ3+irAYMefYv+CjBOp+hiV3zYQ6OTOnwO+zYZUU8ESNCdCnhxA4KS
1l3JahvYB68oN0p8ZlaP3wA3jdw6cLFYUn7qSwnUhje6vmB1YerNfooNqMeuQ6+aYgUk0GjLdknW
ErS4DllokEyCzLVHq5RHT9Rp0mLCytn/Ie28dhxHljT8RAToza1IUa68aXdDtKmm955Pvx97sKdV
LK04u3szM8AAFSKZGRkZ8RtV3HbTG1XcJuYI1cevcfiz1pB51uipCg+Slc5tOPKWfmqS/IQ2u6Ol
qi2EIa0Uevux8qBM4y4rJieRR0ccM/pD3+Yhq6f+ViUmhd5XMQO0XX+rZGHHySsLPHhZbrB5sMcp
3U28qMnPXdkAG/QSBMO2w+3WoKcp+azn+UKTlVym6fVIJFJ2X1AgW9lxrbCUTQznpk7vpSDaNrFl
R8yTPOmtFhDDGBXELaOtNLUcoJrdNc8R7eaKqRzFmVaBXOif5A5jxXEE0UF7WA8fkyZzLYaGWVfb
Ae04Wf+Zg7329Z8APO1GpiIQ3hQOZ+PQ9QyKPeCy0z6i5u7ndrHs2WJYbOqUZpv5ahUDjRXBlrjd
9BVi4RxuonTPTDgR6z9DGU/73Pe7EjiIQZkvBa9FLT6mvexmuFqV6aGoUfTrXlL9NbVuc+W1jh4D
48ngtXoWSsz6Xo/f5FQCQvAz755a+jYJwy3g3nbvAZM0dZvO2RZBftss9poy7Eed28PEka3vMu9b
ZDRb0UNyLv/BQIMCQTDf5IJhhE+BWvPHCvXJMxruc7t22g18grww3EH18b5EFrzaZQwdo17d5OGL
av2IMtluzd6WkSMZQk4U6jtL3/Xll0jqdlrwLabbWDKuCXTOJHByCTcdjTMos5Va4T8tV+luKz+i
CL81k/xeadttW3Vuqe+bEplH9oWZkLcyYQ+3cA8E5Gs8vErWk5CS2mlMo1Ke0FU0UrBOX9AxY1Z9
a3a/NO9zVdpiULpSn+71/lXXDrlX3FkkQgVfEU1CPlF8rUZaUl7i4DZIlRk7qd/xB3qwB8zSY9HJ
la+egVDQoDkJaiuyn7pKW2HR/LlRqKGDxMHiawNEzk5HRqP+t9SLb0T6bkZaUw96bmGQRMd2U2Q4
xLPDIibekkhPk1I95Xzwq5Nh6AAWaQurDJzaaNvT/SstKvk2OqKHZht1dlJqsmhUlJux8PeeeEen
2g4HTjBypSoqHeM45on9tFPpKIpp6caGSJ9OdAu8msap+yT1XLWn4iXz89epAGvhUz3n/pOZDfsU
2qFiNHYceYAVtH0PxaoBADOFhuPheNrizq6I+A/8kqz6xMxljzQw2a/7oaqfDb17Lhgmouy/9Yf0
Z1gOdhuKW4BkJzVsD6WE6FKvPgzaw8QcMWypH5L7qVK2VbqvFHr34XxrxZJvYhQj0E3Jj746uoUo
2w3zgZT2fYc4WRrkT3EnOH701aNPqLUTQy3Gs2+GYm4EFWFMCQNyDUG4bDgk1u9xBF9F7mYQkcUU
HU26q6LjUGCGnrU7S8EDPkZiMo9uMgVlqJi6Ku7oagN5ixXHC55bsHa6XG5q5rAlRYKneo9R023V
UnsJFYtaI9xaFXo7c4lI4T6NcyfsFxNr4IjtpqJpXzTyLtJDR5dv1f4hACgQYrLYDuquDoCeRLFU
bvoq4U6sHMSSmQHzGhWEQY/GDnf9MP2WItpU4EGBelfXFkD2aK3QaLYta9j1pJzWLw+B/oKs+Tb2
BDupg1sJZkxKw6GepJ+FqtBiY9ggCdtJ1+695FaKh5MwL4aQNE920o2IN1ExRs65z6ZMICX8HxJ5
5jSyqbM4v5Hy1ypKHBF/mTGr7zNj/GyE5VvJqc8FYNpMqMmFWAKmTF0jkF1ebYPK2gqpfuOLA404
iGWDd1OHwV7NwMNI0V6KSGijDAyZ5sLEyKumGZib1h5bN3ACta3rtEzyh7qugVOB+zDVTZaQ7IVP
udyAguNds7u6un2aUCuW6IRJOpVTQqHmqdu0S54U5m1DaYKTkZiYUKfo2h7qC9P2hsWUMTw0pEPe
T24a6L/UabhhKsOK+Z62GoYQswXE96GCi6MzOgrHfQTYxQ9MMD/pSRZiGkbSc10ZTwpODfjU2a1q
7NQk2E91ea8MqI4xRA9iVCLZnIhYb7yEQrwfqFCY0ZklGvZp9qMcxp3siZu61w9dZ5yErgDHgv8Q
ZuDKIB77hEbDpBzbvj6FOmA3q9pHiQDKq3tEszpmrFk8i7yfIQ1tPRt/MyhOZogbyyjY1vWDr1C9
CpUTFTmwzl8px0RXWXtt/KLnxbcE4VNuxcD4Qrum8+XgPfGnINKAtTbWTeKVX+K8sGVNulP7UTlO
RnlT6sie0FzIAbwkbWOrze3AbNcoYF4wmOIrOxajrdCnLhwT6aU0p11E/VD00LUCYHDNcJTKxomI
ERu/ySxbGNycbnjdK735VZu7TqGj1aeJtmA5PDZcpHojfvaHF3VC8hGPJJCT7AGVEk0SRXcyOW19
XmFF8awxd8soPy2xPwQFf3uS7jXdQ/FQuY0agzvpL0WAZl2j8MF0sOfaEoO4q5n/dEx5g8i0ZZKt
RiNB1ARnEnu3F9IXbYYQie2NmscvmdrYPr0YgbEO0wa7VqqXSLXwwfB5vYrxe/QkBl+SY6jx92K+
61Wl9ysCfeT7lDiV4BhiiQJecZOOBxm3CJHzVC8PjC/oTTaTEyA5FfXPaT/sDHZwhZV2HoOaqDLh
rZm6o+976Y6qUwPnl+7BmA27qvJu5UDp7EY3f7Q8/LYL28jxKCf2Q6qLm0KjY9j3YwC0ov2kh8Fj
OtQnfYj1g5TKx4kT0Bm6MGFO4L+o5fRUa2P/aQjrfFcK468wz7jkBu0vRRLvso6Ss0wSyZWbsTn2
lsSIsBH9jRZRUWM0iTCbGDw1RYVvD60Bv2WC06o3AF0ezUg+9Gn1wo3l1punCWWHqGijFt1+UKbb
QtVp6NfsxKZ3GmPk/3sVLEdFV+zMmGtu32DOJbQHQep+USaWmzalLJPp2NmRr0W2mEg3SmYc/UEu
b6VapB1byHhf+orWn+oQIOYKJeCSdYR5pnu3IIdlGQ4krSXBjvamvRo3nDPak9FQFVsMDcCKNmr+
JtXFY07/cSX2RYLAWeyZFXFGsZKyPg8mC3J4ue2cwaHr8Uin6VhtuHlCi15j98/0mw98hLNwC9KY
lktl0ZkwujSK/tT6lKYPpvSsZ1+7Gc3A4XH98S4SEc7CLQhkQ6NNTVcgfpTErtd5v5Di3iuySgox
n5LQer4e7SJnxZAMmcGxpX2wsQ/ENCkMBn47lSEuZ12W/bweQLq4Us4iLOgcYg2OEtDEP1R+6SY8
6ofRxQ1yVcB27VHmZXO2LMKoGQM9VsJdQEM5bARaNruVZ7m48s6eZbHqVbnRMjnkbQkgIyY1c0e1
PqZd7Epy9XlQSkCdvnEzWOVNpKjP4dh+Tavwk0CfYuWHXKSMnf2QxRbw+jgTG7hpIMyll6qubgNN
vZVL7y1m4FtS3iZl7DZMznuzexUwaV+JP6/5D3viLP5iT0x52FV6DhO7wSkxvwPsikB9vMv2XLSw
oJ1VupKddrgedeamXQu62BkM+7mDqSJ0vJ23K9xuL+1kV92v0rDXVuyCjxemcaElA4zD7Ga2RPYO
xm15qMgtwe31B7pI30JqSNFUThAmQu9XLI/iDXoesZzEN7X+5RtYqPj312NIF/PJWZDFp6IaHsB4
z6zhVHk0mF7GSfvdULMfg9LeTu1gbMQuuu1AwgYS4xDOxHv4TjRDDdofPRjRDiCkp93EHgOOld92
8Yue/bbFF5VSqzdrBsc7qClb2kuHInBmoRa4R5kdH1SXeRptJhtsFYq14Y/r4dde/+I7Vx6qPQmW
gSSM72PJNFCcmQ6SfT3KZQKrZclITuLpjTLx+6/sx0MUD0IW7tRvI967NKbqp9m7vNvrTuuG2jZ/
mQUn0s/X4/5h0C+3iwV+WpNk3MQVbZEPi0TvCsngw2ub8I65k1nc9e1Tr+zKx9k4vXVwvPvlSQ59
ttthF9yNDleT6jsCTdK2ftaO01F0G1BUW9kJcQgQ767/vosL8/z3LZKpBzS7NzIl2nXYV6tvjP2h
I6DzssPf51F5rG+CPfhj/UewXaOH/hFwuPZqFp9Ek2iNWTXpC2cPhA7mEsIBHPZbuKF4A6OOm3aO
bIbxbXwQtpZt7KZP+NpvAodGJ4CXYxPa/yLvXDpdzl/IYqemDIUG+BPBrj8ywN0CmhI20tPsIRwd
g9dx1b/70oHJnV9iTK2rhmwtdp+IkrVStBQ2RQSgUnxCpG5lg1+MoIqqqiOMLYNuer/01WBQiqYa
0JRveWPtT1mY3OuraH4nH77kWQT5fQSjrCO5L1hE4/RdC9G4G8t9A+wertjKs1ykTluqoUhYpSmW
pCxeV9fXfqePPSgu7qu0UvFC4Mo3e5YNXOpYGxhagDReJTNfVDPDpE2XdaTFVVldvMWgFVJVAeWB
zB7dsn/cnukOp5igzDJ7a3q1F0WZz+Mt3mlrxFnQCxg39XLBbFb07E4HZojaa1scxFx4i2r8nn2I
YrX0rWmtU69kh5KmRVS1e6HpgZeWzKbVLZCyL4Azd9c/+YWKkguurCPbozCIwp/m/Te3RLo62WyT
U8/j9DIx9lWuAYWuDnLITG7C+bCCUgXpiE5aNfTblfgX19zZ91gkVj0NajlUyB56RX4q0Pwa6UTh
BisE2Smp2q8W3Q1TaWmZtHTIgltwZzedGNzh9PDdYI47NO2KyehFMVdLNyxFpXPKPxcZzTBVUy1m
6dicuy4z3RcuDJRkZrEJfo8P+Ag/dtvqzsRxK3yWHq6/kHnhf9iDZ7EXeSuwRqHoZrW9zHhqys9t
Bbsn+0pzYRsq++uhLh6mqDEohsiFBTmXxbs3QtXojdnXBfjZ7GOv0B/YzFLZpjOAutpgznZH9bnu
JX+pKDwPvFh0ohjrvmUgmDpLGLQc3hLCmuq/EHa7mDPPnnDxJZUq92l5oK7MjqInlsJGSFaS5vwn
PnywsxCLDxZ1rR628wVaSBjBWC/eMNCKWqvuLt2bz9/YIl9KPhR4nFy4Wk7RV0nrj0mabj0jtrU+
vdPodvcmhM3r6+PiUjRU7GMMWdVFc5G6MknNxsjjK/VpCWiufWXOuFehHEQgf6JQWZMWUi6/yr8B
F+sxatREbRWE0qSu3mmG58hx5kpdeueFvSvk1je1AYPga8eoCB/KKrq3lPYTA6uD4CvHtI4+m2V3
yDv1C620l5Khw9AnTJJru64FVxJAeIOBHOvpk4iLTaDBkAMxlViQq/rAy0DCMQFsTNrIFdhFPx7f
ilQ6Xn+nlx/RBC3OKY4n2EIypIbSyCHLO50gSKswF7RfY/xyPcbFlGr8J8bS+YvGoxnIs95cmDN8
gxeQMsyIv7YQAq4HunTjwHFAN0xWCDrwi0XpKWOmDfI4b2PA5G6z791gL6+WVn/y0IctdhZncbfw
2nGAlzXNQn6inTxITuR2P4zt7JAJyg4M78rCv1wkmBQIoi5Zlras9qMoMyvfAGNe/xZthtRO+Ual
MrtsgYbd12t5+OLmno0hZE2nMlma3PS9gjBAjRRQcKighEJfsINfwIhpAih76wnLWuUxq91pq5+y
W23lwJEvJuO/0ZcOAqJX5iUuLEiEwPWBZvVE0xwo2GY4MRF27qStd8pv/Ifhe/EU/Z8cfihARFm2
VG2+1C3FA7vIs6q0JbNJAvylMVI+dV0GTFR9SHJY+2UH0ccCIuqt+WV8PBtkzlkM2ykFJUv84DbS
DbFqykqwazXve4qzOB3u8e36Drmwkt4/3eJ0CFIl1RKZAwioi6Pa2B7eV/sOQaLcbT9rK/vxwkZ5
H22xIQPLb+VconCpnMmF7e3C79n/nOUKgUM/rq7bj8nsfbjFvkwHURnljHU720LVNK6kvf+NGeJG
OcpOcmzefLwVr7/Qjx/tfchF/mwqibw+q9n7ge6aafQE7/n5/xViKVg4polimDkhhAQ0jj44ZWKt
JZiPLcd3j6EsbiF+DDsDR9dZw+kft2aI0PRoon3xutqBW/lKyuIYj/QgRDqHDlxetKhkDlm2VZvk
VYfwL3eWLYfZqSyHm6LuHmF2fc1HEGxNWD62khFvBa1vb6rIOlx/x9LaC1gc9Rg7FQTSgp0hHNta
dDKz2EmJdqsBgA/0L50vKmzH8IQO4EaWV0Up5z///kR5//7nZXbW3p66UPTRpMCt5XncBjaIxadZ
Q2t0x5toExzVtfbM2uPO3+gsni4UZR0P7JRZBHNCQzuAE+H8MSRwhJfr7/bj8T8/m2agfWlys7YW
r3bEUx69HjoRIfBLcPADd6jJnZhHXI9z4eCYA1mSrpNDLUNfPlQkGd0U/ek5mbvxDnjt1j8We4YS
Trz3j6oDYns2meACBxET3NVaMrjg0PX+Fyyyq4XPXt4w/CcB0ZU7jFvVRu/n3kc0/wBsJgaUiWbY
gEdYtI+2vls5wqE9DuC61ky1LzQ03v+UReqtlaxo4pB7rHwL+vtQ72h1mwTvtpL9labfqqPuxUzI
sSnRjTQV+U/H8mxJWWrBsFXgojhYrzkQ3FzIVj7w5cPrLMRil8BM0iI82jy3cepPhRu4CCxs4Usi
hzi75l5fTh+LIF7gWbDlapImOJMtzxPW4bb39VtYRDsThmUiWNi7AUYaBed6yP/hAf82PxZpOFPT
QG2UPy4P/dY8KnvzEB6G7aynX9jRyoDiT1L/kHTOWi2LRBwzePczeRYHKAWn02BKmNOjpqJbg25K
DhI96wAgGt+arv8F4ffAhOwbuu7HQdLtdkhdAN37opdu86wDNax9L8rwqMGemwzpZEJRTcqc9CJV
pzHyH7RY+1ULDYoYljMGwY9M1j9NXbGiCX8x15w90iLXiHJfmfnYhPiahfdiohyAmD0whHj24GCs
fKyLOfss1mKBTOUgRr6E8Yf/SZ49K+hTWNvuKP/8p3MnuCvxLm8wi4sUrGTLWioQ1nlklkMezTr0
eGrZ8TYPjvHrT9Axu+JY9dvoba33sxJxqUAYdlreez2C5SJoauGtwBtn5Zkufq+50WfKs6Xjsu2q
mFaqDDVC97MZECpviN0Do7FNp3aSJw2akJ3c5p/Nu7Wx//xtPiz9s7iLSpGRnWEZlk7vGqiGBBDW
9F5NcVp5vLUoi+IwqjNTzJNZZT697+geJug4NsH/+gZPnvr7KEvX1awZhRzRBJoUHto2ELQHxwCF
d/1DrXynZZc6Ur3SEAOVppIICat/SUIuZnB06pXL31qcRUpKvLArwUPEOzOrUGGqgUlnttk3h0Z9
vv5El+8miq5zzdVQj14aepZxr3ZZ80eNH0YQ5jbVsdyZTrOdtnnp+Kg0rB6RFwTc52/1N+b8+Gdn
pBmOhmeKxPxHmF7WnMA1bMgOzOlyl7qkPa1JcV9oHr+PuSgEpBKT+0Kj4Q8Xux1B/zFk+Mbh6Vh2
ePAfYqThHuEs47NQ/rj+ii8v/79Pu9hkDWp1RSIWLBoUFZTI2EG/vfNMbWUDXD41z97qYpuBh2vz
oCSJDC5qfU5yn/2Z21BlURkwxBnXjumLmf9vwD8zjLPP2IuVWBcZl2hQ5bs5awWO9lQyIxKdboeD
0Vq1fjGeqmgydyBJUZe7T4yT1KxjdoV0326LgwLORrtrv6BISncLYOHaZWjeZR+y41m8xS6sYYSK
yoR7yz9mXtJ+XizjT9WV9/VpVbX4Y7+HBXoWbX76s7eZq41HCpv9fMJD2t10ENUTay/A0zFl005U
qIE/I3kNObH2jPPZdxa106ZEFTsWTeOau3keK9xNdxhpzW1/V175gvMKvPZCF6WCCf1USzODnt3O
O85WNbOhu7wKbrmgc/v+VS7yi6+Wplp56ewmC3juUHgbyUE1EJYxDLxN4KIBcwu18AVkvMOh+i11
raO8GU/pffPorypDz5nl2lMvMk/aClHUCCbdHwX5MFi1uvnz9TjI7vU0c/mqc7aAFnlGG3Nr9JgS
unMRkT7Fe123IQsk93j9HVoUQE/ZN+DO9vWw8toKWqSd1PeV0UsJW26zQ32HRkptp6/lt/xWsGsc
gjq7PCiv8bMG+ORes6Otdfj//oZlaz3xWiNnEjr7V+q/GcA8ICJ2C13T26sHBJxYZREf1gABUYub
8uR9T3ZrzWn5Yi8BEIAuo6ApoaT+fidluigGccXiNr99QdRfSmzRhol7Dz1hj1tCRntRAzw2jRvV
jd20tvuTufItLuwvS+EHzFAETfo4vUcFDLGcKtzpmmgr8DMsoOYKiAdYgxBa9aMn0kvOVxbehfPN
AnsjzZgBPJSXDdswiSABGEi7w7eBXvqFCa1jIRt6fZ1dOt7ehVlkqqnPQ80rqVUh+OtHRoZbnL5B
rB/IVSf/WTn8X+LJ4P9EA7+rDyOhTLU8dAP+aPK3v6Hgb6fP6kv4otn653A1R1yY+UoWDtT/HW25
gi1zMIbQoiRSdxKKB48BOsGIkAfP9G1P/ZeovIPs6qxbbEmrkReX7TaWirSaPEy2kt8e7OletJ7w
GocEP7YuWp52Uii2FbebVvicev6t0TC+anwLdhRo9qn45hfTsxJqm0CoacpWEiKH/lf6wTelNZz8
DAodct2SLKAhm2JrDTkuxj7H7yZHtARbFku7QyYltbSdLgCPl/xjpuAjP5THEgU61QycAi5YZGK4
KH8pELCU9B9SihnjpDwJioGQl/bcid5hYnFXk7pVjdAJilvPRB1v/Aly1fagEUx1jXqTYgM02SED
ft+H8k4eBjfSe5A78KL0R2XsfoXSr6kpfvtmsKnRhWC7Q1ltHDVFXBfVm87DF7u9SfvsiAaYk1j4
k6NrNWp7ASXACI1oZAC8FkUU2drkE4rIBlzcePzcW08t2nxWfqoHJFGN+Ckr3rLR2yYWBP3YntWr
YqRsB2QqPN/Yyma3a6LhAMTiIKA7qKI4kgSfKum+7r9lBaQ2of4+ayA3A/xEREE2K8v/Y99H1kgl
iiVbpiErS0Sf4InlRC/YoMn0z4Skg7v3NgvqDNv0gNrFbCMtPTQ/YWtGr8nKbv+YU4gOYJs+JqQ6
Gqbvk6mnC60RZpAIk7SzhQrlQYZf+Y/rz/jxXj8H0SVFN01ZM5eOdtXYmFmbSRYQJ7Sf6/zHWHef
r4e4cL2aY4A0kk1NnyeJ7x+kSHIzidUy21nP3U15h3jetviM9uMh/tXs/Pu10e8F3ND7eIvSJx7L
JunSwXINUzTcLGIZQoVDIa+HuhT0JboeuXw0wylyoH756P5D5b7+zHOI9/UOP8G0MBOBnMqRsPx2
kpTkciGargKPXYVriXJjw8xS3l+Pc+FEkHURnwRL50IArmhRWE2AW+EJa6bbP8693YxOaPK52AL3
2K7bbVxYLLpIOwR0ADlUNRdpMq1qtNTkciaZImyEpkuCxGu6BnG68O7AepmyReNYkViT75dLnVSd
YOa64UZx49t9xa5XRblyuhixi0aFmBHVj8hHPrV+jlRrh44ShohMEaOohuOKDGTeZm+GESBOIMNm
uv7GL70DCaytpKmqon/wimmjMgoUpbeQZjrl0jOOUytL52OpLOvnARYlbBK0LcLBdIoK8P6bobIw
/kvCYzCKj4nVvBnyWqP0Ag7w/bkrv3/heYvgkRaEuGZafr1BiXNXWR4cbCS3S+XzrCNQizN/SnUG
5JXGWoJP2UBdOjZiuA0Y40z6N7MadlOQnIaxXqsqL+zn979Pef/71DIO5FBmdJwc5isT/96gS+JW
q8ySjyuPQIqhzqARPvASWyF5IYb3DaO3rn4M+88DZMoASZWofbm+hi6NpywQNmg46RgOfUBVKNTO
nZdyHTKeS0bgv9s7OH7b2J4ew1vYiiC2EZB/7nbqjXizvo0/Hms85t/oS1RFJUca6sPcd82occZE
dhBRA7aeto8KVFO9aLYrj3vhWvAu4CJv9KECUyz8c+f199DnbhGkOWY/8PxoTrqj7RS7dJvd/KAy
asAb72l1yDkvkff5+P0jL5Z41Uq14SWgZtBoepTS4eh7nRtn3lc9Tr+YqobohvGlKrNnIzS5NKlb
Hw6mmShr/am137FYyoKPCFMPufAPXKh8KpNt5Fr43WR3o2wnj8lurYi4dEBocyrlrDPBfy8PXwRt
5cnoAUIhWAxybN/S2OwfED0Wdo0dbNdAxZeKlvNwi7NX8XIEiREb2CEiX+DwJyVUtGv2bmtBFoee
IUVq7vuD5jYZoCsT8Z0WOEf08/qyvZB35HevbpGJjQw5JGE2aU09rszoj93LxiBg3WMd8jI9aWWV
w/6HJd8Fk7fJB9W+/gMuHDXv4i+KCMizcjmmSDenXfR9MjNHLbzH6yFW3uQSUFIU6ExaWo6QeAnC
Wn8Yg+++sTJcvNDqfvcel4gSVazUzgsKWl22QB+xOSh7et10Sdsvqpu6/clYcT+bX8y73T53RzUu
4hTvEB7NxSJMxlQy9QhpjwijtQwCmbKzjtVuDb7ysd2xiLNYh12nGtWQloarPA8OClpblLu51aFx
5QRYkVtb+bl3FHt6S26tXfn1X0wRPhQLi1+wWKJFVCGak7QGr9Xctd+rB3Vb2p4DU3ur2OPB+D0P
xP+F7/vFuDrTfYMyCJDaYmn2Ecp7YB8xXuPit0238WMZn/Lsh7CdnQl1gBVY7sQvXcuAF6O5tWbX
x6w2P/ff+MsjLJWQ7B0yJC6jQ3qXucOpdIzdDOgQN+vNy4/H9SLa4vyS0MfOrVlOcjziI4mc+km4
R/p+O6MOyi+9M31CXm72i/Wf6+d1+MFHBtUc31QhECrcQ9H8el8A5aMkCkNo6u6EUNAXpuon/yTe
ggwCF2Q+hw9I5B+NT+n9Wj/+Q3ZYxF2sLqk0fUGrJt21ULcxUEVJemUbymtE74/t00WcxWoqUtWv
/TA00ELFg1oH84RKTL0rjzMCHz+k066FA4PkISz7x2BT0MdcW1EXF/R/XrElzpOJsxnAGLaThnq/
7uYFXgoeaByEQoL4NkrkTSPHaylxrjc+ZKizcIsVhTepGogMecgcPcgg5RQ8W9sZxds84b26v57k
P17A/7xfQwdwpUsSTMH3D5fUCEl7OQ8XyBHqtmMyztKmDhAaHSsCDxl5Mz8qQfM7oKAXhhhOTR0i
4RPRdGmt6HD953yoshe/ZpGdx1yl41Hx7Ii53OstbaPyBiW/TZNlzvVIHw7QRaTFvvHTXOiRqjFd
3wQoVPmurrxej6DMW+Djh/z7ahdbpJMFIUbZihDfvbf+KB5lu3LzT/5ewffA9nbKDbLiW6jF22bT
/LZ2IF4NEKj6Pbrajy2Hg3Ar3hs2vn8ukmHOOqHlT6vh2i9cbK5cyvV4CDwkr23hHnGxjX4cPxlf
msPkSg4Odd/nmSWAuCOCULhAV98HDo9g323Hm+Euv19bjBdzCsgwQ1MUuhZLbJiva5HVNj5npohB
11MiPHf9yvVqfqIPT3wWYl4WZ3u58UtJ0ZrAdMVjcwiP3GvxWF3fVpeP/7M4i22F744HDRjPuqwQ
cltLQA7M6jSR1MMSMbehmG9rjUZ9ZN0O+XOke5BQUQpHVChJBxcA+FYrvccpTe7Mtt35Uoy+ewqr
JFjrRq29kMWO89HIjIuQdy4CToqPzV46BntxvzYs/ogim/cbnT5IpiZoqCUsKeXSVABmp028ldzo
Kzv7SX1IH/HXihwXETO40Bt1o36ZUVHtKTnq+/zAoXmv3+Wufx/Zp+BQfr6+QS8vt//8pCVuycfk
QepNQ3crWcY7Gy4lOU9Cmfd6mLVHNxYJfRBQyy/nhB4nAkJzAYZjdXEoxfqI6cHPUNZ4bhW3zzC/
E1T/GLa1DVbuZsqKzzhKunkovqid/tT1iK3JoeNjxIjPytYrg5sYQSZj4FrsRzcdPndjLW/8enAV
L3qs5fpJNpttlZn/25sB35K+IvQDMGaoFiwWd9Yi7tnqgeGG/m0SiW4bhej2v11/bfKH+/AiymJl
ljLSrpLhw1c8VDf+vr8rnj34tth4HvBZs+OX3qWqoxfiO/LeZ1TtPZUr/caP1K7Fb1icEhoaj9g0
CNSyTCuRFIUTfqu58ZNACQLO4kbZl7egSBz1iKNi/mpte+xpDVz9mIA12/CB/VzfSFsf3aR7pHQP
a9eMS0v4/EssjpipgairTqSZhIPZb28rLHkmPChXPsWlkuQ8zOKcqBrUg6qaMBJSSiN1WOEO+1Zh
kLXBGenRPyLm9+daUTG1lT/Hn8V9Yk+/rv+Kj3fuPx+DUYQmI1IDC/t97pYVJJ6snlIwOmiudgqc
n/GBKv+49lIv3iAkiIP/HWhxSGijnkrWkMw3px6YfQJxC0XZIzqVru/mK2vsUnV5HmyxmaYoCeO6
oBBp6sMQak7kq8doMpEexbnGk7fXX+LF+8p5uMWuqqsM0X2dfF9vGQnwZOysb/NCxqBuI9nel/4Q
O9GAsTPUXXetlL502pxHX+ynKWjLrFOIru4og/bhrtnSrF29fV+sas/jLPZForRTENaxAXS+304v
0mbao2bH9bN9QAdxlRk8v7RlVXEebrE/DKsvVWPksVJsA1ND/B0q2ifckk7SFKwhki5v+f8sTnNx
G0mNxhDV7E9KQuvsUKJFt/G57tXO6DCehqBx+hdj8HnJX3nC5XgnN1pdMeSI0uxeQC7EHqAKIMj/
QpJ7mQ0n7tZrqLVtuCTyhmU/xGgnzSNW0cb3CK2FHfLLQEc27X0IXOX61lhbNOYiv4Qt7qOlwDOK
RyBRYneDCcFO2cUeNkcb5ZOAlZO7lmv+h1Pu7+dc5BopmXxTjjhLk8rRf/OItxmbQz9WmIG75gFh
CVt1FXJPcVTQNdjUh+4uddcq77XPu0hCPWqWI+ec4fZztxRUv4oh4PXX+1Fw5X36XnbemqybxIbZ
vVv+9nbqNvxmuZGLSnigACOw68cIkqHARdfc9N1mfGleq8foyXoE9Lo3ej67BT56kzy2++u/a2Xv
mouUVIKZVtoCc+BAdNXqXuZyK+HJKOj/a1764vkXOUmVstDA685wCz28RV0qwyjWfCvG7EeaCk7u
5Sup/uL98ywrLRtxVikAqck4WaSf/pPkxBxmsB2BFurHxtW+NE5xyD8JX7jt678x43Strfecd5v0
kDbb+JAf/Jf4BRHGT4qtvEZ3QACdZr3/MBe/y8QCOmrGMCBIKv25SJ1dyAZBy+M06HBfOc6CXt4h
vBF2GHOD5Vk7fC5lTh3sGZAJWmXSkmGWGFXrTzm0q4heUojf4yys2g3h4fqCkucPuXyk8ziLLT1W
ZScWVeC5WEDlm+hXTbE4Iy3zrRjYsi3dVDeDwwYA6YDj4G48oHUs3Y1u2YKy/Dct2YtNNOQEGfEw
nzKBrPCLz16yaQbiNE4A31CnRzI5PgRfjft/uCi4AP0MnsYb/Sb7lB8U29zDJdz/iyP5wluB2ocY
xD9aZ8tLgzXlg2eN0IhmNvxMKW5fq/uZrE1Ct6sjqOFN6GJR8PB/yeuMNE1o2rRIxQ+CEEqC8LAc
UL3O58jkgDF5BMC/me+XoYt3zkqiu3RuqSokfAgD6NN80BeIvSyRMTvnHHkM73jLt7hx4xiwQZ7Y
EZw1jsqFkupdtEVaGTv9v0i7rh25lSX5RQToyXql757u8SNp9ELI0nvPr9+oOXev2NVEl/bsgwQB
DShZLisrMzJCHSW5/N+QirIZDAeRz2awc3ou7DB7yIjFVDc6xB2qX7+OMmAzFi1Mq474o4fI3j19
gdW/eDXDvaB/a/Yjnt1sXWFNzEUPUa8Rj+FxOPeB5ovOfP6LEGfnkXNhiXmmx2C/BVgfy0bxwd0z
rQ2p1mo3j2rAr5Lspd4urNGv2YyrBnpSXfUefg+gXAnpttR5hYBMByZ5a/wMyk9QoaV2GBi+Bkap
yGnuoO4ESczn6LN5lh5/gocDgny3PdfOU+Tim5gASIDQuLCMyNGU1Tsta9bGGSca+PrVLYaft23t
RBwXthgnCQ7tQdMSHEpIDQ1gFVfnH7cNXOO9ZaBS/xxDtrqtV9mUzvHHzunulc8QNTeC6gNUjyd5
Z7V+/2sJeM6GN4XM82qS+krMZIKXcoWEkhKL30OIKUDuXXUSyDiERszJxey41YtRMuHLqgzq1AlT
6M1C76Ajw5kECTJP702buyoBJS+n9Wqv4ASDSF1KCvh9cZleblwyxrMOVAQKP4Hur476ln+ZPbQw
ux/omwWAhdWFzB0/VP5oUWPuVbDIISFH006QQmM8UIVa26AXWNAZj1aw/sOXQ3IMLUrJXQmuvO5p
fEQFzlMC2vXYoC228gkoDqGpfZgeyszK3eUFEFIaXoBK0ocC6Z0MCA0vpN97R2y/k52hpKryRopR
+oUgoat/GpApUq3mpHq9LQeE+27Z3QF/poUwfkvMBFEbBkyL0C3gpM8H0Se6CR7NPjl3oEBPSOWC
JiTjOIv9a25jl/FgS2XGYdbiubQ+dItFg7cYaZJKsUEZieXnnayP83pj+a/Ct8iIx7bDG0X10bcP
XhLZLY6gRzTcGU8lOOsDqNF9KBBBigd90FMAsbH3wQ7dmXcE6MhufQnju3Io2upDX/0nu+AU7hwY
95QdpfHqMy8/tH/gNvPMvM2Afg6nOMN2AmIGibf6ET0TdgFg/+xC+N1dUFsG5aDNA/jvvIsudjHj
yYZOj0MRfOJeDYZIe9IgEgDFX2CwEm+G0gLHWe88Ay6sMW4MyGK1SQkeh7jcPNlt/OWxOEguQNQO
rwtkLxq+sMVETCUUSAtBx4FR/Ua3wNt4RGMGnmPhk+hqd6mDJs+gOBEIEKDyFtnSeX6DIKVx4Ax5
N6DarCvjzki7Ais6YV3Vp/JAA2Lps3kYvpjYva2Nnm2PH3Vc85fQO/G/NuFFL513CZ2flEgYOg2F
20fqshUcGfXuL2zdPiXgGL20BRq2QSUd/APgudQ9g4wQLVYIaEp3uePRKF9zatCRgc4LlXFRMXWN
2UBmWkaCSVNwkA/FYxf8wT9kPLFCp3xZ78gzNOYSa6XRnB5AjsBRrA6w/PiNt7l2nb+G9roPhhHx
ql9YSqYOZQv4Bv2NEtML4MfBR2QoWBimPTzyI45dPwyEPmCpoLvCxczMc6SL5RRrWNMOTZ/9o/F9
vEMbJnq6jApugeuG6RZhnd/WHOP2u0ybSNlgWY2HEF2tQ36fojkZ+k1oxBeDDMqxcL4Iz+3Rg9bw
C9f+3nW3tc8EqVoTNXOdw754nAGlyp050IL0If5SncdD7tCeXix1dKIwYEiKP9KPkZ/FoL5H9kK0
eG5y90ghIqFVa5CBocZ5uc3VeVZDKM3SbS557XtybIPqJBxpvGFz4c57bhIvaDScINsKpD2zy5Ve
BMPThJTOFxBznQBuCk6jDWqTgJcV23NOhkQ0tA2gmRhP58tR9Xo4FJnc6F5kQABnTU9GpH1T1YiD
xrvGl+PYbu0wV+ncKEUNIIbuyaDFFt3SCQ85XLDsUloe2hFYWwbEeNwhmJ6kd44H3vNQW+PMzZoC
S6+GCjBMqp89A03kQOjWm93WKo/89yVvRpn7VAJDo9gYyAoVACt15icpP6o6h9dk1/tsR8Tsj1hV
a7HsADnpXOOH4iE2C0Bdfa4OC+hv4iPvdU73NusLtuaYmzReULcWp5pOIEUP08tE8NH9HXAWiu62
W3aYM9Z2UQG9yT5EqAmZP3/wQ4iqWcZ9h2pr7ua/eFxU8l7wsxmYztyThZCuMgSIIVZ8VJ8kT/gC
ubaC0uB5oyX8yk411N7s6NCcqM7BR67y2N2Jd8ZhuuNlLXlHRGf8+4ojX+VzCWUly/RlGIZGMh45
GbRI76DJGLmGiyLFozjayZd4dKIX/Zkz/ZytqzMufwalKiCGTeiJPjCd6WNnUSDpaE0/ii8f3RY+
dbG3je7lB7YrwDighoQ5KHCH0GtBEBWDn6EkxLltgjcsxvcMUdwbQ4lhDRrYu6HP+busUihzQVL5
tqHdEH47GMbRAA27JDoFm0FvzsslPJaA6wvARGGrXyaQj6Lp+3H8NXGZxjjnU2d8TlZXnWDKsDt6
PQp2NHlGm6t555O3VozXMceqMGMTZgQte6jQurGWxOdMIc8G42rkUjO0pgGqd7AX0DYKVvN1hm9T
fApIE+HbeD7gGpp+eTWxiKVGX5aagKbF088DKlaFO6n3xO2c2SUgS/AER3lHE8PtYdKZuuHoWEiS
uCJ3r5YtBN4q2XSAogJ5ap6BuyNfRQhSin4zFtwH5l5EtdmdLD6pEpMCOplYPsQUTnUvI1Svzv9c
h8UJZHiSHdkico8VuAF4np1zBRuMaynEUtVbmd7/TzoAaA1kP5aH8AGy7E54/+/CJ5lg1cCgj34X
ZqOOspySvkCxtTyF/uSnHmX91K3ymV/Y2ivsUkGF/9piNmw0yCGYQ5AJpEALIxB/RbUnTvYPUJQ7
ppc95EhAgQjAkQ64NT6X7r9+7xlolUSbMpoSrzp8RC1SlqUsUF1GtwP5/kHQgvKA/n2y/lXZY2uL
cTao7WSCEKJAUJ6MLyrETTTgwQFbRg+ZD2lIDmxmN+4GXtCgZBI4FWw6qDUMpRWqEbHHmcKki2P7
HcC6U37kP2V3L4qNKeaiWIZ+MZBPDaHI+mIsPxoRvehJ6t0++rshx8YIc0d0UrkUglbjmp9kP2+M
X5WQCHaBFkEIoBbfbhvb9TMbY+xalX2oTzq86dSr3+Y6fhSV1BWFyosr8qBoWuzctrd7EW3ssQcv
q3pjpFBo1W8PhUuZ87sDn9lm9y0MoRsZguu6gsZ1JlbKzbowEbnRCy8OLRr+ZkhIa7T2BtwPt6K8
eyltzDHeK4bkZihXeEDIWegI7c8MTHS3J263/rUdERMHQZwtBmEpNaF3x0wHya0gFeBiXqWgLFEr
ylLxWS7JEc3PZ7EqeM0Iu3cDGvMpUyrBIWMWrtHBUS/3KM+XBQiJVvPHOs7QziaZ9iSQenQGVXwm
IG1dQjmG5nsSFFr3IybDtwJ0TX4+ayC31/1GJfezUMygNuVJK+2H6uAfR0s9RIHBeXj5Uo00MZkh
Y4X06BEdq3hBAt2AhVas9YvidQiz5iA5C0CMHqm8UeFAsTZ/m93qL7hNr7lCaMiw+RbmWEVF2wvt
uPxTQtQ84s0nYQSlAYJluzqsn0A10z79RavXXk5ma5dZpUI017noO8OLD/WhAIlt7fafKJaAlxa4
poljRsjcanJVtE0CsBve65MLKM8xCgo3OY5g74Ga8XP8DMCIH97z0Vm7R20ztcwTEFtzmAbU2r1Z
BkNuWtiV8cQ5avt7/b876eMobkqyEPcQRiFBSZbWbUDg6g3qfafb0HU5CrbqkPPqam8AI6WPiWhN
vOLr/oX2Z4Qfv2/MayN0n6YmRKfTsQR523on3VNohHTmwzB5I2X81oKSQiPKONWJobmG8bR0v+Ko
gHTtUZhlzOzMS/Ps3jebsTFebImllGh0g47eklvhEXU7FLxHiGdbdZBbIigpoFTanvMjb8dy9s1H
lL+ZVQnjnNYK7qGol2AUDNeUe87ltluZ2hy/j0r0xkabxKu81BMtTBb3YK93o0B9S9zknB0JcAT/
NOON4OeNvkC6WnmEXDRBWf8vkMscR/DhoDZfEkd4NiRg+/IScq8ApNHUupObX7MMaAG0chVgbVcG
EA711u2zs+uFTVFTiarr4AFh84V5JEPoSMYCq/58GlzNST5BRE1E++diZ8+Uqpy40SE8RIfqpB0p
riJ8kX4Dr4qEOE+la2/Jt99Cf99MgipOYqVNmekZ6NObw0cwW/KGu3eAtiaYSycUkQU3Mhygf6gd
E7f/3FslaPQyd/5e9wDkUopQJGXgg83nzEN+5N44pMBXQXzpgZeG232qbj+HuXfkdZKyQcTniEcD
r+8DrWFBEPwo+dWhR1Y+4abh90LirUXmxkHdKmyVoUUVYM7sQkiOZtqehxjUV7c31m7qZGuIuXDy
LjSMQcRiUt1EgLdeKdxgdcB8hASxKiO6U9FjhToot4zPGyJz4xjzWmKv4yzRNW4fNdEq/AR4Aqwh
lCIUN3aH79y3+J6jpGwMCjqYKbEUE8Ci7aBCvyvuIAGNUf5g609VQPMdGcAM5WdgU+MFdP+0GZA7
Xur02dwDQHImcGu0dZt9HAObKmRZsUAnTF8eyfQU5uAxGx6AxQCHbxLIYWQZ5vJdTSpPzb7WU8BZ
6X37wHaACUpSgIi+PLZSMqhCJmDoaJUEQNC4I/fyAzoSwGq+BLx64W6m/KOB6T/WmCOjg1MaiGfF
QFZ1csG9ZkNQG7e8BZVzN3EGLn/prlOiDVP/scccGMhzFm1a6BgdZO4F9X0ir7fnb7cCuh0Rc1Kk
QU8HqcSI6C203AsJAs/5DqtHXOEcBvEz/n4YDuURauCgg0UADChK1Vr/Kl28/RDm4EgLyUwJZH4f
cVT4Kf5J5Tx7cHpBmw1IMgelMcJXLKQLdr19/zvBLF1FV9fGXDY4rrJmQX/Zk4ivoFX7AcS7HmTp
FlAvZtQ8fDEvVbh7G/xZW5bEIm7A2ZQMGLCQneZ5DSoJugbNs9qLFt5q9qwQTjy16yU2BulR2txw
c9M26PqDwXp+IREocsSQCs+fRHkBeTMP6bMHaP6n2e+fvasw0RsZFGFKwC8GyFfvzCgk2eULuesT
qz9UT+P3wRP8xVPcyVlOamB+gSj9YbUp2jXxis+Rx0O88s6uwlzwTa8n2UTnm/Zndffza3c2nhUf
jckoEwDTy01t7R5eGbpLqgZ65SvkeBqJTW902j87unynXdHtHfrfcRe0T5n3F4ytuyu8scgM0ViB
3h/Ahu9VFFpVuKkj2HVhkfvpXJ2VALFzZM0argLTK156v3iBVvL35ai9tk4VkANvBnbvws3nML5Z
VAeji9QUnHWZaYXTIU8DqPpx7vr9IHJjhfHJfTOoldiZiF7jebQMY63dYhpeBbW5h37gl1LtV28s
a9CwS760GE+lCOCViZA6nxprHCorUoHsMPtjl0p1sGqGX0w9yEaIMZ6LSQHHa6m6hZYGcWK+VEMI
IrPiy20vvOuFNkNg3Lygz0kUJ9gp8oQupXlxxvalHXpHWXl1QZ4lxt3P5joqqLsAQExERxoSK50e
2i63839DlQDKvT+7n/HnqxorSzphTCgsO+NqQCfy/fas3d7tMgtLSurQDNsc2ys0lNM0e5muBXXh
55AbEjsOyfZ+RAkePfQtgz0Tscal81Qa0FC1Ao5Wprxm+msmeeCFt5r4aCxFQHCuVAUyYOiZmSe4
b3Ai9L0rRPJDKL+ZEAmfOL5835ttvodx5olRz6vY4HvmuQj0FHCL5K4xNWsVvqWSO4SL1fYPS/OK
vENBHvRqdW5P/m7SFD35/50Qxr0bc6THZocPEH0R+Rzk+c6dp/n0quYrC+9tW4IORVlSJRHQEuaA
DE0l5kaCOEiQRyUYo8GlUkxRDzbmBDlDjkvZc9xba8whKaQsl8KRxkRqFztiOQx2spB/U4rYWmEO
CAhRZCFq8UbpG3SCi2fqrNcRrT1m8BekHXQ/sIHOxhrbEaGFszAJCo5jeoBs6JN5oOg6pBpjS/s8
A5ZQQI+tEbF0uY1kg10fsbN5W2bvwBIDsSz+oHuL5eHMVfS4SA2+gfZK6J9SwK6yJ/rmXD/kFDJI
HNB2HuHn7a26R6uBFqI/dpkbIs7FYsn1Dk7P7j6QEADXHUiFvvzIbb8nJ0ptNTzkz3KQvzWPQHlz
8W+7xxUvMzCrgkOMfsml+wgrs5ZXDYlIkATe0wd/7Bju8rBCE0C+Ax8bb3PR03e13Bt7zBYG+CMm
jYK04Afk2Zas0qP7C+raruK2545jj/53t8wxezmeke1vFwMXmFQ7jdA5U6ZYmZ5Y4wrpIgpdanX3
9qrupc0/uqUgVkQkDT75ckoXGFUriaYvwBgGtNcjFUnSHeErOhO9BFhGWr0BYzXH7o5zuDDLbKZ+
AVMfETDUSNVcKZzAYs1JKe9ZoEA9sGSolAyG8azrOIypRmt6yYIOnjyyy5kzBjo1zHIh8P5jgX7B
5iVgGqRIU9D4eKOyOhMBTjnL1q+ZXnNGsndJaCizipqJe0K/YnXr8gF5P00gXhYbAeDTk2VU8YMq
xLOljZ3TQKHayoz2JHayKy8TiL7lyDaHyL69V3auD4pJlERCwN53RVdFcilR+4YQbwAoHS3FjzVm
NivAQ6Jxro69fDxMQfgHOxKlxA9ukM3U1mBtEbtp0VBUAVcTYKZhgH4a1Oz5Bea9sgr0D1Rdxdig
aW4yhzwzxjFWJCHxIb2jtnbl6j6KK29qaiHKHoP4c/hQP5dH3aNvKh5meQ8Qf2GdOfNiuCYVMjLE
05/ig1y4hQ6Wwhzp+c4zH1YXAClwC4Qxsl6JHd+D6g7sHj0nBNzZyHCpEl5XiDWxskxUFiZyJQpJ
BKlJtLUJ2XO/gNNyHp3b22dvG+toHTKwouhdwqpenpeqMgWj7bB/oIRxpCwm9BWn/WXf7e6YNsaY
w5kvwOqmCEO9HK1fQC1b44gO9nHk7NQdL3MxJvoZm40KvxOn0Shho4J+WW9yJ5o+3Z62HQuQiqe0
3nR/qizWAkWxvkpMxGkitkaENnyQVXFWhu4xxpFdmGDmal3ClYgN4LEUStr5Y0Bxcfw2ZN5ImLma
dHVt5VzWPHUCV2L+S8ONdnuuPrIht0bCXCuquIxtO0JSE8r3p6ad0GmmzO1jkXc1aPWE9TfRhOc2
UVcnaSCzVSw6VA6nDrIIY+2SCuogWSF9FaPmsezJz6FIf1UZJBU0ctcp6O+qoZiomH4sNegHjQuo
RQjLWykJX7NlnK22hYJCpflaM3xJ0u63VmrvRqQmnNXaO0cGFFTRTa0TiUgsZmyaplFv1YF2c5Mf
/Sv2nJvYBFSm5FPs8sLNnWgTyh8yGPORFL+OD9Imniromqe+kNVu1pmWmD4LGmb0d2ManAtmJ/65
sMWsXo5WaiBPYavMZG/RkIGPdGcy3srqwUygBVtzs1k7XgLoO1HE9QktB6SYLo8vyTJhNsUuwVQK
uY3+fPMY25VNsVrSE7TFE2iYtz6vLrpvVYf+AHo1aXf8pdVQKJdeg8f18/q9yB7n6ZvAY9bei9YN
POahH4EISDZV9l6Rk0wxSyXxR08BdWcBZn6rXJ05AnhzBPkumDwTNMbEwUrQ6YXOyOReeOdtnr0T
v/kIjYFy5zXJ1JJ+hAF+yxZoKk2M/NtHfi+A3Q5UYydzRUEwbMXET08CCLjQlpIc0UXmUsm+8Wig
Y73whANvZHtPkQuz9KW4cfxTUiSNaGJo+nlBM2yyoMwaOsqZKqeLKPXya2I79eULi8z1KQJK2GR1
iIEekkBCmTOBdhaoU468U7F3DLerxlwHeb+oUrbQGTUPQntWxaOgf52U5x6jS3jM63R5WI+9Ncac
wLRW4hRuB1sE1L2oBNmxVwcKoq2Fy4O46zi3thj/MgqplCQRSfwGlRe//omnzgMwr4rVGnjs1H47
upzNyTsAzINVylalIwpOeopH3Jfx9DFAx3SiA8RP/hIIteddaB+eqKqgaoPi1+XOLAWoMvRKTYXD
RVCeQKBzsITCgjxOV6LIZiIvAXazwekq3lrub5w/lplIOjTSqhSbD8tFFpg6ardg7Hczn3xDDSiP
bfVHc6AN4MaBH13ssavBgas6ZTpBL9iVV5WkpIG4eAqZqigQvus2wP6xYEM/SbAh3nBqvHlw5rew
sH7P9wV1ebyLeW/82y9gfIKgrEOpDQnVFp8h2Z65+vRE65q0IEO5TssjJfZvv+gNJBU4O23vHG1t
M96hlUa5qlINBDsnHXeYEoTgr1rt+VPvc1sqdseJ9xLyT5JmSGwGqjbMgeRanPrSj4JKodCx0iZT
iulWkTV2h86RwXOOPNTfUOrsvQ4hBqJBS4624u2QERS91hgYK11pSkaIdhgKRUDnGC/Tv8dkAX4k
gFohB6IS8UPPcePn5zRfhlKBf2o9aE0BPJW4xTk6/wgfFBftjd6/kGqg2f6NReYUxd0K4Cfonf1R
6K0pN6x0Vp2x0zjB1p6b2JphAoSpX5JYmnFY8dg+KVN4UAT90HUFJ+XPMcOWhsu1iUkXY60k6Xcp
PZdmDW02TgxAPRp7h2yGwtaAjb6HtOQE/VyzBHtaMtnNHIzKwVhBBl/xsiB7Ll010e0LUWIICrLv
MVFrW1kC6sYPifbQRs13eQQ7zO3TvPuO2RqhH7HZdcLYyG0+YkSLZEJkda5mK1EnHwTNoJCSOuCd
dPFk9OtBKNugiwS3bhSn743X0WggjFP1gakUr3krvhRUgWnRDoBsf596/as8RW9Lryu2UZQPAJwG
hg6omjGBUX31q7yAFqP6ZPbpHZg0zlFWfAfx0OH26HZDNpXIFNks6qqksH5yKfMY7dtUeGJ04vdR
gAKebUQW+vve1hw9+HIQlaCTB7t91HG2/f7UbowzjnISwqkNQ3BhUaRp/t59k5zkKEVW9DSdZZeg
27B9VO76gDxlj9MLmhoKqwbBEqV5SO3MwsVxwL/99Kg93p6WvZOiqeihBzc1TXoxs6KNM1TC+zgB
XkKyNPVZBUbP5Grn7Z0VuncNxUA2ARLqlztLTMRxrfIK9wSxoFMMd6ZOVuOk9xlShilKGJ0DrKS9
Nmiz4FKQ7q68phkGyr4iUSSD8W3EDKt1nSDLHJ+Mlxlq1/fQk3/TEJ181x1KFxO3du7W55lX396d
3I1hxtvpfVuraTjBqZZQN1pOjfprrZ5vL+BufLkZHUsPKs5t1OpNl/miXx8I+PTqYMBs/tOUz4MF
cK0xD58i10jaorbtz6XWQwGysIGqejPC6m2KTadO6qAbFEeKzADYwGcRxId4KC0cT7XnDbdDZjbt
qLZaIzQ4TWMZ2mObWXOh/D9NMAdWUKdw0Lo19LLx25y/tgIPs7r7ltsOgvG2apSIXZm3/8RtMlqN
IcZMNTzoExIYkxcu3G931nQwOQGchLoL+y5OlkmZ1nSi4k/d7/gRzK5AlaiP4sOCBjGIaXBplen2
Zm9ITTdR8kV4bMLzXp76KY/TrCmRFwMc482ovopybVUQR5GlGfHbiqxWZYmIjDkHYn+cf8wyS2eo
K6nVCUpN2kN5AJbfrezsLB8GDyIXlglObvn5tkWeQWYlK3MEdbMppXjhfY+nn1rBeeLw/n/qZjb3
siiHQxYvc+jV9SEUgZAouE1HdCluLRXzSG06vc/BcYR879PHIwIwdtpHRVl+I4/blbnrFzcbg7kO
hDLRZaQ2Q8C5+pN00u3sq3lIwAsJYepvtQ2OxjdeSL17AyHCRT7bMDVRY+ZwRkN9NORm6hf98JoU
gz8lkk1I9ih38qEvZOf2ltgDaENrChUHQwMzDEhZL9dMaONVh7Je5odvuo8mJa87o7YzeaBbXZH6
okhMiRPh7G4TguAG8noGZpeZVXWY5KIwNLgs0e4ylMbrhdMcRnfB1S7ZWGAGBVGDLmrFIvEjWfk2
1vPvce6ftQpkvobGq0DsvKzxylJF+qrGsl3x6hB9JW1RQjwOrz0NHfRPtLnrAxXn6g91ELmFHaOz
BOda8POj8Ki8c5bw+kzQD4AEJADSEN5la7lZtmjN3NXwI+CN9cwjJaGQDwRVyG+IzPgsctfrR5+V
SJ0gSELxmC2IaUs4kzAcctgb8bilnAt4WKB9gkpZLQEPeb4DH760R8e/cStmYapx2qwQzgNtEaTR
HHOy0NDgebkj3EfHCeIGIwjUu8cuhkC1pb2DgZKXQdgfMxGRkgb++wpbQeq5Fbq1BVwXBROxH+6n
ldeKdO1sMEyE3h/X3rXgcNah3VxAd4gvgAe5QE5GqZym/szZLDwrjAMl+TQtVa1pH/gYIJAdFYQF
SOlTOu/0GfR4zhAA8XTbKj1vl+fxcmjMidfzAn47mTM/GQy7jzRbm3/EwpM055YRTRaJeb2Xu8u1
mUvGAYRlq2dkwihLUXnOSH/UFm5cdO2pQXaElAf11DtqyVqUGVOkzqDpfZtczOSLDsa/5/JOfVGO
IV5CtY2X2/vwOfp+ezI5dtmcgSHF7RzWOvKG5jJYpO2Q31n7L1GnNhbENF8XRDPWbZN70wmycTy/
KI3UlV5zvSpGlAqIVLp8tXszcXUt55jYSVthOjc2mCXT1WTpjYRoH2giWuRHSQatjX7lJR5PX2fn
dUCNofojKdD9ucL1rAm0NydFxoDATDYnDqXUzZEQjN6B1uCXCfcOnYr0K1ridWKAe+HSg43EFHTk
nQUPxAvWLMyPvZS8aBGSr7fX6freA+Dmjx12a4ShVqmdhmEZ8gpKgNLRFtkdzOgBXKycWG8n9Xdp
i3lgTXquLoOGMa0PKWAoqFnrx8wekdec0MnR+uRdv/+/l+Jh00StX0dlF4zhTMQs1k3YlQsUiFX/
f1ljqEYW7wWyu1wbM/Q4bC6ctivWNczi3E/byptwrHKgtwkXJ80zQ3/fmDGHeVyhkJP7ygISXsRJ
jmQML+aKO+z2tth5wl3OG+P0q6SQhz6Hy+hc9Sgfh28Q3DyPkZWjyqKHVs0nz78ux11aZDw+spqr
OQIyjAJrDTnEwpd84vf+XwCUrh9vBhJxBDBwgpQNMJiXs1ilVVpXSlRgbEiZ5D/FXyDM7D9OswIy
nPwbLXGSx8qjyXbeC2HPMeKRikjWNBUJ3HeXxnNSR6U+CWBMqSBCl0LzHYQHnMXbs2Ggn0+Fvjxq
fSyNX9Ok01CGYP+WfdEeBag8SUGBSkL8TajuKP5QcHjD2kF9GTLyUHgMi3gZKAYzqaawVKmgi3RS
IfgBrNc5uac+OfbC0/ysPiQn84EWMJaAS32358PAkAKcKjrntSvQgQJ64lYxZxBynE0/qty4c1e0
VeqzJQW0gNLrX1CiM/6Cxnk30PwoZFC71yp/IDlpI3RLQddLSQF6yOvZa8ykszsZOAR01RaW2GqQ
itVrV55UxcolxS26ZHip5DhxmqJF51rafxIXNCKWcuKt2XxIBLRaZ4IdyVUJlh1zsVUCjcWxUGIg
ERNOlnT3FjXR5KxDIWpHzK4D7qZtNcyeTOsxBISF0N+hWg45pPN4QfHeUm2MsZxQVKZSC1vw6iAg
+Z3U4GyN6lM0lOeuTTng3ytfidsaj2EAvWQ0oSrsm2PWhrBcwP7ix9P0Oif5pywcUDQRORpG+2ZM
oIegbXeNJZXGuVyaVDO9YX3tkjuiv7QiZyTXsQcdCnL7yGHL9IXPnC21qPJMqVZk0o0oaIXopdK6
UwzshzOV6hdzVH+brXosparwzVzXHFFcFivB25MTlF85TuY7mIAL4n9Fp1BWB71psLPF0pvG+B7d
6e+CJj/0zfqzBVzMSubkG8ejUa948RyglhEKgRAX1LBXUNkWXCtimBbEi0/gyrYl+QMdIgKp/oEO
4dOQXLnQD4MENVG4M2AcmFhFB2A2DPWugKp7/VyRwRvbilPJuzoL1ARgyBrlosHaMiFeMQ/QylHy
wp+Udy0jrtl1vjnctTVn8ujuuJo7+CYYwv6Ea768ccAFWCo5iHb8VjIeyj79HeLE21otZRa4xZ5U
af56e7V2twkhuN6IiuViIfAzMRKpV2TBy8xFOonSFB+jMF+DXBx/zC1ahnO1kr25ivu7WiAhZ1o/
8BjseAHrNgDZwBV7xSEsKINMZsWM0QBUPo6gzw10WwqkzwKkaQHClz/gAxMy0tA1vD3wvRXdWpYv
Zzqp2kRpZFDmCJJkG+EAAc7eUqfJiuqGY2pvUbem6IHZRIJ1i/wNsNexr6b1aoVK5xFlfG2j/CnR
xJ+JXr38/4bGBLidllUCqUSwPoqvvY7SYocqV1Pbjcob2Z5DlSSAmiVTBA8SCyHs+0ZLkgG8dosw
nRZSntZI9au24wyIZ4au5WYCQXNsxkQhuB6kgTh5tX7ulx5Mcrrp3Z6562cPzrmETJ9qGCbyXyxr
ixJJpOlq9PmIX0XpSGuElV9FQfl9tPvfqjf9lN74/us6S/thFeYQjEkALjHeBSRlaVaIIATtQeWs
fxMh3TAGiq/8Vk+y14LWuvnOGSd1iVfnDnXQ/1hkizASiPuqFHoa8NHlQTslx/W+ADpJD/gHbXf3
b0wx3rnozUwr+wr8csVoSWtkoc9SaqBNVb4v5vvtcfFsMYe6Vep17sYIrGFK877O1XGVGjDQ1NLn
LGug7ix3/+e31+XSXfHPqCh5tiNYuDUrP0RBGqGojGZVKlddQkBOSC3exc4bI3O6i04l8Mt4MIhL
D5pDPb6v5+5rlhSpVc3zcZl5KBbe9mSLFhUaiFapxWaRv47yCcCB0RYs+low7Lb7Tvz1zO82vA51
mYllzrxujG0u1YjW/2GlSo4LhBkie/T5+Zv9W0jX0AWCPDvueeb8qXWOpve4RsyGFHQKzcXEMgZL
FlxKDGo6xtcanGqF06lAQtCs3+1Nu+vddKBq0JlqQCWB/r7xbrPQ9U27won2a/qqR8l7n5svnSq5
t83sRUnSxgwzoU0zRFlZqHj+iJ/a6dMMTqbbBnZD360FunM3A6nlXJfmsSzpW92BqjuIzZG7P9LM
ABIsrxxruy5sMx4mwM00EqVVDtqWaPkAc4yQsHrvnFi3FHcJyolz0q+bleiG3NhjNknUh52RGErs
r3GZ+1lppFae6rmtaavp61AGcPRVy6yl0Q9iC76EUB+tbkRMo2bLow4UgtGE93WlJlZRjJ+GSaoc
qYpzl0xdYoladyim2DML3unlLDv7ikMkUMhqXgELnxJPXqGTNOicqaEjv7pM/swM25OxgjjIWMQ8
Qd6uRTYIdYADVPUCXt5udyQECV0Qr+LeYrMWWqSusjaNobdQKrfmNZ85B/E6kYYllkWZgMUTghYS
G86U4EeCRgs0NCZwPcvgAsLpf4eqNRUoppuqTTlnku5Rdua2BpkzKbUKzUXi9hiy8sc8qVR0AGDh
SX1JQvW5L9fYgg4Cp3y6P0wgz9D8gVSMzIYba1RGRVaaUNJqQVkp2xnNI7iyDvKU2krv+BRPexsE
CikiHn6wRljMbNkSI2vCvvRjQ7rvJuNkKOPqhZlS+0YZQlRee81JpD3kucwb6+4Mb0wzMzwWOilB
0GPCtQ+5JbtroMSTVa1fjMqZn8h5dieIFsqG1Uigu33tw+el9jme6ipbSrcVQREXJJ2A2nysx8Yv
kjBuUU+VAIrS+m/zlKDTWE++DevweZKjyppjCKb0SlVbfQGyL3nmgeuukWf4AOQvTV1WAFgGJfOl
Y9YmcZAi0uD8nw3LsMTV1j/wyqjPLejVF531HLt8SDiNttjdvTVLf9+Mu1/khfR5RHsek2BujpQd
TnyhgPB+dEpgSJ3bE713kaKKhUZWtOlitMxFKg5i3ql1CXvSr3i6F6KHseVl4HbHtLHB7CfwxPRh
XC6lP636c2Fi0SRFtUez8EBQchil8TiX+l1WTw9d0b7m+fIsQ83w9jh3Y6PtQJmLdhKRiShBvvsR
Gy33a4ALBi6qf6J4Do6tvXATbANAT4GgFJAt5vE6kDbHpsLemVDbhQaG9Cp/zQ+iawB6DuKF5dA5
/0Pal/bGjSvR/qEnQPvyVXu3u73FjpN8EbJqFymJWn/9O/TcGbdpPSvJAy7mDhBMqkkVi8WqU+dI
EYjw9qPG9jJtaPpBpReSUc9p24X/OGNdT6WaQ8821o/l1b+PlDGS9pe59V3RAAWoHu8/HBJhS7M0
QyymgGqbZ67VCpGER92VzlLEkPHt0WhtZkrAlAAjY6AaqYqUc4NWACbAYX38+cVX9s8HxGTObzzA
uEuKx/DSmOCyK8b/TIkAkJMb5aOs0BvEacCi6VOWzjsF1rcAY0QaKPdYaGdAJUgXwSqSRHDjUIfg
pV6eMP7pOTrydqn1SZsEVQlhUR0wP1WKwOZ7rG3QJaMdNppDkM3s2I4ZdqD/VOU/aK/ioiB+6YDR
U6UBnb4zDGX3uhq31urXA41ki53qHNwJ/cnJ9EOttKe2/Np1OwWyrQvE0FCSMw0HcxBifwYFh9xQ
1JQCmQwAkPk1SwfXLMbrvFFcrftppnuU5VufCz1rkOZDwhc3NE+DLry+gjDBZFtLHjFpYK5jqT4p
FRACgWJFmuOd072VRAMHzfWCUdxEEee1MWVKJAv8h7gZZOM4VgNw0VURSCsJuwb0j9Iwu5ZcnYeh
BOt3cWNN404FcHu1//0Akfu4Um1adZDFCw0JuIMRKHioz+rdE01/vL/UZz118RigxoguHsBwQMMJ
S+27tJ5y3cqjmdrzNweTH2FSsxCtzDYGt/jB6seg1yh1bUmt0attQTEjmbonVVXpGQ1NI4kWmDqu
UJXUJZkdpg4/N8WU21cpJdTXu9n0VuSm/kzVAVIkqQru29y8s2tDC3TVoZ/tFn+gd8XqOrX8ae57
EOelfj1XeLqMyY26qkPAmNG7YEZyq66L64Gc+nm5b0q5d4s8BbkiVd0qbzyjU4ZoZdmXWl88mbTf
Z614GoYsSoY8ZJIOLsD8Zlarm5Ug3SnlB5MC8WqR+6WWH8g0eA1R7tPSrtx+Uq5WyY6KxDw7gyS5
i7GAE2nqwqKv4qK17pWyDlAqvZ6G+UqaQEDdTsMdpLs6z5r1M5DlT0M1fXYKehwTo8TQGfEJKa/G
gT3U/YRyvJ59bs0ycfMmf3j/q27lshb0NPBF0Z+1QI3z2oF1vdWTUi8dULd5A56ddaDaXBbzkXcb
isVDhrl3I25EhFcm+Z9fHFC86TpcTHhNLdADxSvhce0CPdLC0nA19DC/L82N6eoh5U3MPcbdjRTn
lW3BiRcZcg1li0qFUiKMri7RM3cpP+9s6sZleGlFBJp0RjVlo4xN/Zvr6W03GvcFZwHD6wAnE/AP
YT+hED8pdv8vAp2jK8tHhDviOffoRy9oBICRwZvQEUCavofI3coyLs2LqrlT0TcFWbGlb+jP97OM
jXALW5xOAM1+9c293xhrZ/fa/xK3V1Tru7Y2PcVS8NxCU0w2xFGtfFHTvgVjTah1zLO7WK3v5mQn
pm7khgASoFAuo1uFl6Tw5SSKMnwNjERUoaCky4VXQXVgNA2vtO+yaT7suCVPNYUIDjIGtBoAyEBj
Vezztak8LlKOJUmy3weGduIAR16FXJMnNUyufuOsb56EC5P8zy/Ouq0XhaoO4Cb+q5Ow8VB8tUAx
1zYbazQdaGrXVeI6yrd6Rgi/zVsI6snXmYI114Bu2+tO4e4txpmfwItV6q9XSbs6q9UsTSPToG7n
AIeBSTQ7w3PmyNjsTpBfs26rFBmIGSU5WM/MoO2+SdYTs2dXQhanG6fSKt22j/7ik6MsD7ws3Owt
A0cL1r6mt2YJOK3aG4Cf6gzpkLQj3FkJql6Lm2UIM+gMNVpm+JJSRRKaN+oIjtidX7LlCZe/RMyi
e2SHzgoKhyVqDvNhjU1/Pk4+H46Tdidvtw7WpTHhVustNlu1ytJoBdhZkU8aCsJyOOYP67RH4rP1
FrGgXmJz8m2Lz8a9/vhtU6gds7U0srojr3rlV9ANCKriqB05jeBeFW8j4cPrAK1CE+Xut9RkTJ1n
VihGGbWI5pWEMruMdKGbXHupd7yHu60YLwDf0jimxAZ8XghPhFWMDTMDGNowzmWheWqh7SQDW1EW
3Wt0zjG4iAqLUFmp5cShxaSXUdnWAZnVp8YcoyKrP7zvfZsn9NKOEIdUgihrSQsfAsAryHS7hyEi
98gJMWjX+pNvE7cN+9P6lXkgEY+NnWU+p+FvtvJinYKTZP2g14kJiPfSTNfJCuIqq/6xZiAx6rTu
BslZNE5J6YJs/Akk0XsjwVs+Cund/3J38ZXQLvDgrGIOJnVmfyKAo2LC/8hTvN6EgNmej3LHEFb7
ypzwVVOWGXNVF4j6C/F7C8w41S1bvhn2Te5cUeNT7bR7sKGNpBLcdhw+jBkTgFMFkz0Q9qOWJVxu
gItyzx+WGUllGjMFGvMcv+/YUGXRw9+jV+GfT1wwsIfAS9tcplusCLeJNFWcrAeVuuRIpYcs1BmI
BfgkFPHt5Qee2bsCCxsB1YRIHYzh5gHvmhDjGsVaGlLZz+Sllqt6/9CXDq0vh9VvxJ2NYPDKnJC1
q02ZqIpUJ6GCequX1Mn1Cg0p78/P6SsrQshh07ooctYUUf4xu6Vh80GLtZCLRdeR/hmT6x/VEO+3
O61wmxQ8pbtvk81NNaBHhXklE7NCwqYWWTEk4E/4p6//p4Wlzcawc2FN2NMaNEBz4khcwFH28lha
feI9M9BWyNk7146zo9Ls0RZv5NAom70sUdjidHHMJC1RVf7zfH3jrro0pfN87SL7UyGM5Fh6jndQ
A0loFEasondzdXbNtA3f95ythyyvBmL8SAPG7A0Qa5pXKJyjd/K/YicfurosCu56yvY2vtgT8pma
aL3e17AHKCkFBCQN/gcl7Y77z9atR9ar1Ql+qZe2uTLEvrcfbXfOfvOgX2yk4JTj1OuSOiOSSs4a
FsntNGg7p/z/4fcveye4IC3yqtZlmLBQvIT2G+fQg6wUiJ7R3QDgnr/8dz/YZowGqBQaJTjXb0qr
NtWtUlkAqzTPHFb5F6Rbmy5yYZHv9IX7V6uSGrmtJtxF/qWXThWgjX+HXnork7os5AgXICPd0jQW
YELDSj2tHTwMQnmEZnvfbmMbL2sbz23+i0XZ9roMCkNtozrMGG7sIcLCIdS8xZug/J4dSbJzt++t
jP+iC4saKfNJy8FnMsuZJzEJqwNjD/v1fgDZsyJ8rLWvF6Xs8ThuEKtsMgVj9ziYd/9/RviPuFjK
mJe2wwbUL1J4RQvRJ3AuNGvwvpGNA/zqCwmRKa2XRbX7Cs98kwUALqyNvuME+lafAsJpL3m7sFuS
nrIumWT0ROTzWoGJNW3OkvTFqj5zIEdqp15dQ4WI4Wm34vkguwy/paAPKMNahU/ZkaITUX0unQ/K
Q5p5JdfIHKC/phlepXYx7WMwWNtm4TVZ7MxhY0C8xAEkpoyl+oZMmJ6voArTZ3Og6OVNpn8EuMSl
JY073XQnwFeG+ViMwQIcjYq67SoxrwfPnzf10GPOe/ks2UlAk+me6cmtOWt9ALXOJ3NQv0h1GnVk
WKPWgKsZw6K69jgMbq0k16C2yVyimujy1xXSyrZH2NIzGZBKqHYldaD0leGvs3pHoQUwaHKcgIAC
ZeNc5o2aA4ahb+Sm5JIP6knC7jl9o1+NleoPCfOAw76uZu3JIiROlt6TaxlA14fF/ukYyw24EK/U
pP6qzf0BWLV7JtkuKfKDVoKKEWVx2RlOyWpFTtF80adqic3ZiLK5Gdy0GRSXGslZGtPYLky3SKk7
VGGTYXf0PlwxZyo34BiDOoe0SFdZ/cNmdUwWGYe67XwopfpOOtReteata671HVl7vybyFWHkgQzz
mRXsUU5YkLYZPHv6AZVaT7OMM3CZcaM1SMKzFHMhIDQDwRCIOv06lXxISAckmYMBGiAAyP5QOxB/
sXLwqLxE85ydW9JGRaX4Jto47Uhcy1i/1nbz1VjA+p23QVJ0CD/RKDd31E6vVjIfWAM6eamJzRXk
MCQNU2qcEx2imoV8Yg3S8bKLO0OOLGk9NAs5dInhO/PDbB+a5OOwEA9MJyBMrq+1jPpW0vqNdTJX
KNJKzqEBz4+EGk4hj/etQ5dAScuHdW5+Qsv4ptGUj7OSPKzSL1O5VuaoHk5prfi9xiBcCrVX1J8q
8zSsUN2ZHXeZv1fgOgFAPFyHk9JkLJTt4kNVNFEtYxplkc7AZvmrlHwrmvoEpHvq2vn60SLz2RxR
sTFR3EUelVZKwDLNBSD+3GTjMWPgKNC+o/mTKT6mKW/zrPR7ufFpssbrYODf8SjDQbLJbYFuopYc
8vlQS0/slhVWNN+19km+qagHfptSl7ysbT3ZTrzpS1riVwWj4y/psZNu7Qz/wUECFKQrP6SgmtI+
NM25bYNUYUBgAMY1n4hyXNTDbD+Oxm1jHfrqjLTPl0EpZSyetj5NJaYnHgrmzaAAyPyc/Uwtn1Zh
2+au00cdtlJ+HCDkkRVfSvCpNo6bY9ZjpLbXjhDXAALG8iZVdjtcPLPuOqNvI+BIxad2CobWSxKv
xcz/57IMyjXo8i+MhC1UechPw/6ayVdj4S/Ma8Hpo89ga52vjRp8O7LEkbVNd7tIfjMFTIpLYHvL
zzrIs4pg1L4mzHaNDCsA6GVuLTfTv2QNQBnj4Dbk2kFhCzKCxV03nZPiMPXfSAslmxHscn3iJW0a
E8Ny80wPEhld5LQDpsw3vvZVWJneNH/LPpnDZ97Gy8cYnAWLfm5AtTKCyqqqrqGvrkJeLgv74kq2
Dq32Ec8/03YHK5bwHpqsb4NzXFV0jfFEmk/9RF2qPMwKpKxAT8lopHEqRQWclcrdkN2a+m233pdI
x23fyAIFyzYgNpm4ShOvRez0t4NzVkxPZ8eJHTB45hVLJGtnojwubXrQx8JdhxFalX6VoXrTRcZ4
kwOkPOKgWTcIX+6A9t8epc9WLoxaFNI41NoAmhfhQBipcpKilXiZEmnVeMMpJGbzOa36jQr2xm36
yppw06XTKCdqjmkjPbIXd33gbAAW1+q4d8A+zpGZe5MVW3CjVyaFLEHtR8keS9BssTH/JS/gbzM0
1rhjJzfnpHEaTx3le4TSG3RQc4+aiMoNCpRumdpXpUKsgBTd5ymV0WuX/wKraGMWA/SgJgqQbzAl
UkOB2ayLEkSynO6bge5bD/dnjLeeCK/sCK8QldlKXU1oao1hGqOL3tKQmJ75mQZSVIfQyx5bd3na
fSRsVK5emRVeJiD8VpUptUCgc0yO5CtkKqP+MfGtx/rQBf0JarcRF9dRDtXjbo1wy9P42wSbq6Lf
JHaDCAb4ih5VXUDttE9p6sqPIAnXahdUnMfFl0cw24FlSb//42wRSE1dBaU+TMsi6Kvse5CbFWBV
k8cxtqThQJrs8OcmgGPD6xvIGMDDhcdr2jsgzUsxLgveGXAPszUGNcPj/58NwV/SSm+sfBnBa07X
aypTYC/Unbx6q4rKx5j/W4fgHHWt5ZM+G2aILMOGzgPH4+VzNHqgYUDq4vbx+2vaglygaAvxDi57
gLEa4U1n1qxZ0jwvI80Cc02Bu5wOK0hIVBKUC4uQjoJTcDLiOkdamvHH0eqmIxAELPPqdD22/ZNp
URdvpmDoe9fBxU7660HXMLRF+X1h+sSqj8hRQzUZz5Y9f8XqD04rRwxU7elquVLSPtm16VusTwDR
MEuM+xI89cx68vP5aZQ7t0C8Xyr9qI8kbhfmO1Plk6bygIBxWdV6g6FitFxWIdcFZsAeoIJEAkla
pxj3iZJQ13BIyBq78jAl7lKVHav8u1qkrmPkvkpVX+3kM3EaX2EO/hrdX4wiRKkbD9zGncHxAU1f
r9DIYXAST4FkMEPPpyyIP2K+WMuTuKWt15ldqJP0p5wNVypuMnecqmurmgyX6ki9S8Xa+XZbh5lL
DYFLGJNVb9AyUtcTu4Ned5QRXN/2h5XunFv+ihNKzoC+/WdALOmX6QiCLK0FaYF9q5IfGo0bHYmJ
Nu689baGO14ZEpxQqkHaYZQg3il/0dwtHRBtQ58UUantcdG4LFiDIpB9UFr4neS+fwK2Fnl5AHi5
9uK9bEkOSxQTuefQf7fwHAOOzOsBHCuSvUm8re91aUkoMhjakPWTiTCYFsMjGII/EW3e4x/ZDiCA
EgOsBPkFsPe9Xs4INY5aXTGdOofsBE1kd42N+9GzED4A49vrwmwuSQNMHWTLnNlaSCPqbsCMPrTx
ItXC4Zlt39wj7d78PDrXkkAtD5AMwTXIKteaWZmYtnUGnFe5fegM3a2qn0Vp7XjC9t5d2BJcYQEH
4YjxQr53nPCAT/gBGQXZsOqIScYdp+e3hXi4NB2SoRhB52mO8KEInm3ZWFtm2Balr4HsrcH/1+X3
ojxZDZ6AJYv+wtFfDIqnuYCEpjpYcPQMhCMWdCHNIzFqSE/tQJ/5VfvOwp5z64sDZWIWdaAGOAmo
AVxQfpb67FDntisZI958uxyOG4AM+2Ifnz/qhbliyhCoy6yM6AjSY70a7nPNhvysuh77RD8neRET
Z/nQZyMwSo356S82FX1l/A/VBlXMOyZjVK0BRB1hh4nGmWhB0kye3SePBcoye/65edoujHGXuliq
pbJpss3EDM3HPijpNfBsQRYCc0Xv5oB5Xeqlu0Qkzw0U8XNC1RLYAwU0hWh+vjZKM4zay2gtR6jS
REBPxuZnHaMoKZQg+auo9elHWXNttLjLaPYcUEHWkXY9heUt5qYO+nk52vfss3Tq/OzMQjtab6WT
9Xnce7JteR0GA1UHkGaAZXUhElWJJldtieNUMXLq0uKxWaSbAsUyPIo1A+/3+dv7X17l4frtxrxY
FGqgDS27wrIG3u+fAugYeIt6hZZ3TIjHFYe5RGZJfelEfDlOP1j+Eg9X+Yc9tOGWTwCogbT3WfXM
EC6VSk6nBNLhUP9i810DUitiGN/fX+lWpLpMA4SwaCzzbFcG8gwThZKEfhu0cz5hCKYyXdSajzjv
O1nwVsy/NCisaS7rNTOIUkYMJMGq2vzIUqNzB4WLGpu7hC0O//1vPuTFFvItvjhWmNRl64juV2iS
5kPKJ9fkWn0wJTViqL4GLJG+2pMKbpDsetFUANqnq2GuricVJejR0L4kY/2rAhc4RNqQ/JbzaVqt
o9zqzsFQoDxgkcOczMhhTeND1dhfLY7CsPXZ19Q2Wjtop9FVzXzN6XjSUX4sTPtBtlE7MilIFah8
VilqSB1oueK1d74vkvpRwgTakiGDNlYrdnInShfdQwXXiVSGGvVyaFPnC6Y1IMjX3XX1dwnlTHNa
Q5nJ8SSnniyBNMLonpAaX1tjPXnVPHkKSAeltL6jynCgpRG3Wn8ElC8anfInWjKRZach3i0/Cloe
skV/gqpNtGrS566TfatKH6X1rlxKf5kaz5xJ45oqxfzQ5BGMFWmk82qHfXGs4ckk5XGUIGbXserQ
k8ZLWHZdlMp5ap3ZXeVPSQrJH9kMFgkpoAUGQbvxmOkcW5YdJYC/uzQN1tlyTauOtRSE/SZzYsce
+aCaj9EGJPcE6AHiGmkKdeW5d8u6PiRJjyIZqdwsAalqg9dLOYCWfv1B2aS47do8ZJp2TvAdJ3Ae
2eZyV8qN6ZFuiElr215ZzdEgFae0cXxSWNc50lXJ+TWy+mfLBsxsKfiZs6wNntM5HfCO1gp6oRT1
Z/lDT53KU0YWGFJzMEEhm9XMI1YWpdIYGFr+3UK1Yxwpug3GHYQaP6DgkrqIdq6apNhc+kumk8em
OmZmFg/jdxT8AnDFBHlX3lBbj1tT+baA/EgxqmMOKCSGzEw8SIbbfhk+NGr9w0j6SCsmb+hlxzW6
sg4r2wDjZA/ZlVQqR3fpiTe25AwOiWhe8zjJhjtQ/viSTcKMKYX/fkzZvFYAFgSJHMYjNIxzvj50
qZZSeDOI5DrwKZRflRvtMHn0YCKOZhCg4aIkyCZPrVd7I4gx+cCqc5zj9pzdNPESglIMWosJtFqa
yLxmYXeWwFK4N8f/lo+KX3wXv1IIfZq0luZc9+ChM+evk0ZRAFvL+hqzhNZBrYyHaexuQCP/Sx1Q
IJ7lkgHtzcuuLMgc1NNZQe/1pvxaSA14dSiJxjp7VDr2KBXzVWbQ64no18hvZU8Z2r1X1daNePnb
hSiqa7SptLkpIzU17lpzOOL9HwJTEDRIyrq22smEFJ6wimH00p4QRslAFmtywMJLfvHxLFy8Pg3X
eIo44ARasb7zcfKRS9+l4V4uvYVPx3fSNSDTMSXzFiCJAZGmsNGIbMEmmcc0VL7REL5ztgKuOmzH
+Y2KNoL7G5q/3FHfLvvFtLDsPLeTtZD5K/xkR8ZpjZVnmo7fIkHYuqkulykkOU1Jaqfq8EmleA0h
AhrRmCMLOcA19/ecn/9l7y1MyG/mdJXV2cL3NOnithpOIWZaGjTy3o8Ee2aE/BKse01GhxqXvdVe
s0I66VQNwSyx0+Hfyikut07InW290qdlQbtDZXnptej+qk3fuZoEUuOy23kCbXHUPIPmdMUEWBCY
wdfRrZ8du4d8sBmCjnoKwNAMaJkR2xjEzB8IKDKqYLmSHt7fyM2mBUfq/c+oSCMgjd1cWGT6F8Dz
J3QcO2ddfPdLVj9MeU8xqBWOJ07dmh8gcR3vKjltO/x/t4Qs+GDZ2uoIoCeqk9n8bbBM9OM1BxU8
B/f42kjfsOABxH7qYbHyo1mk5x79DFdfHG9nb3eCqSx4qdNRdXZaLHgMEwQZ+04O+CCR+gOsmh5D
bar2p7i82SvPbj4yLoKqSA6PuSkb03Y48Zz2pARQEaM3jWtcrTGn7Zh/IaoeofuLBlH+cXJzH6Nq
N3uy35uOdfkjBG82RzvPZ4Ah0JBBj87TICTt6W6rgsWDRnTvmbu3ZrFQQSeddAoD/NyYNNQnuqJw
Udb1Ibz+gOE/9Ei7CX80nTUdl3Ch34NGy1214rTU1J3XHwMF+iEF9iOb6U9Vmn/9n6qS29Wp8Tc2
gxEVjeQq1HKVYtdLeKx/FTL5jMYL96PIsiFr9aKXRDafwZZJlF7VwQgV4ewr+FUQoZP7vcmoN1FN
MCjkJ2kpK0W92uApRHFPW8BbIn2XAJcBlOH9A7C9Mqis4nUNigQRtNqxpR6JDhaMLCf3xmoeFLI3
mPw2gXhezIsNIUTnSzW1pAA+gZS6GSQJTnK1ZMduwgMlHTEiZdLu3Jn22SytJzCyxqxvQ6mgGOSc
ExaBmeKo17pzyqrqVh+zH5iVh0wueFV29uJNLOC/E+MuHOEnQ25cuIWBpUn6EpdhZKX3VZH5nQZ8
QBVUyi+nWXdsbe77hS0hAOpjWenajCJDV31dxicwJ+5ENvXN615YjRDZ2lk3FmVFfUc+GiE59uf2
uCKyOY/56OYH41q6HyJgzX0rQt8jDxOwPSPMQHwGz5sjxnL3kzmemL45RRdrFvygnWVqEMY4VzLg
f/dVSB4B3fDkUAv6BoS3e4fo7W39vAUGxuP0rYl4YpLEBh2sGcoRGG/RCYowlnoPvAHPHSu8MIrx
UKrx+ydq8+iicvOvUf7lL6oOUjvStE8QK7rB9gz7QSWaN1uQhNwrcLxJsITVCe7ayp3V0wxkZFp5
mtrE71YrYObT+6vZMyL4qVmpTYEhxxqigHUWTwQwyrUDLXIKMMn7lna/luCwskbUDpNooBItXWLh
WqzvyTELF3Ak42Y0XPZ1PUMa7LxHyfwm5xH2UXBLS5LpuFawmx3sIwSKz1rUQyf0z8WXeXThg7ag
GuMTS6/9opxWasgMVGOEXK/Tx5LcJNbdzhaqmyfsxQb/8wvfS5RU7acaZ36erpTwWQPVK34B2MXL
yFmQBDv2tn39xZ7wFM0wucK6Uq0jNrg0xVBgkN5bYR44ARqji+OqP8YFLSoF6cQe3GLbMV9MC8es
mUHiZabgqJuX7qjWY0iy6xaO8v4K9xYonDHZbsCCAl78cFRRpaC4uWpb+b4yEo+LsfOS2fRDA+zI
mEJQ3rJdVCC/TdEnw1RAlET/ELu3B7ZLIL95y72YEbMwI7PqGrBeFJbRkq2mnzmUKp1hBUPIx0qV
Du/v354xwenNYtD1bFZQva8MrwGkq3CuHC2iCnV59e99Y5sucbEywfuNuVFJnuFxZk+AbxqZX0Ib
LrPz6H0zb9NmHjAu7Ahen/R5lq8N3mMAkdHDP7NTyvgMItuX3347fvhszcD7DzQoJugWXp/pfJpA
5jAiezK/yMcWqpFg536o/PFJPySH0uPaGuUPM1zPC1px/l4bYntPX6wLwVGRa4NVQOaEDSWfcqkP
ktYxPHuV/iohMl4MCW+RpQVOTlZMvKy7DhjpYQppgnz//U+3mXW9GBGFEouiBnMT0GmIwZXL6BWp
P71vYGe7xFFCJ5Mx3mDjTu7zNC7t0luG4rYzyc4g1vY6+EUCRhU+0PvaJ+Q0bSWVD8EoM/CS4OVV
Se2/v5K3Q1HPfvdiQ7j5h2lxFBBRWCEfhWzvlp9lNIHjcfJVd8B9PLnSzqK29+7FoODoRGsVxczR
BdUdEMGAWbKkhbdOf3VHomL0796JHu1MZSGjoxjqd1NQ/GgwOlQ9mZAnL+lzGvz+Nm4H9RdrglsX
9mIQKUcPqsITOz9agRGpfhnu1RPeQhxefy2RVLinaZUYA7j2+GTedM2RpuYJwEM+VhPs3b077mcI
UT2zcvhkhrx6HaUnc5Rrb3LGNHh/57Yd0DQhs63aFtg/BSv22o5dbvVcrmL25YCaQOuC38IIuHKR
NH3eF93eXNeFReECAY2mVcvQko9odg+9ZdfUdwitNtOJCwPCzeHY89Q70LyGeNavJp3D2iRhnS2+
lDXx+7u3efFeWOJLvcgElboodEVGMsGc9GdTWIanUc1P5bTwDDw8XdamfxXBL0wKQclOe6bnaCmH
5thhYuYATMrfhG/MaatQNlAwMi0cJp03A0AJkoQgkzr0ADEqzc7dvr1t/1kQj1Ey1NRsO8MO7e7X
qp0dDAU1td8lDgTRpfD9T/QWp8zPLHjAwXqHBgcC0utvZGfqYq8r7lYpO2mVB+ZjNSCRcW9QKJkc
OavgAn7MvRt9uxxzYVYIgMWopolFZQBrvrPBKx7qaynz9Y/2s8a87acH5y67hwxN5ZXssE8lu50+
XdgXvuKMFi+YRZA+/Tn/+eZ5ezH1nFtdnAJMnWOPndEOjdFxK1Q0HZn6Klg2yM69v2dIiFXq6HSj
U2GykVmoLQzXmGwZMVg1J3ustdtR8WJJQoya5xoE5DJO2QINc45OYeb5ee67PGgePcoY1fn8vp9u
RsULi0LQwnuSrTZFtO/Hyh0wXKYtxk7mvv32v7AhhCt9NPIVWE0nlO/oAVM0XnLrBOoBE6+zN/mQ
CovHxqN74tzc094UpC6sChGrkJnkTC0uZ/mYxkr8z0CCGu9dzptmbFnWQNapGiBne33O07paHDpC
E8JRZh99Tk/DUZ9W21O66yX9Ma2N1+U78X8zmbqwKW6oXDOpWjHSW5Rfinx1Nb3yCOjZ3neNbW+8
MCPs4DCvgKBYoP1pMTyWuyYUUtMvtt/Yntz5hdv9BnDtLaiYh80Lm/wsXhzqFVQdnFgYZdoPU2CE
VThIP0fwIOEhJPPUCofgqvImUOVBXMR/f8F72yqEbEdvFIgAMKRZBohRp89mKWP+cbft/Qb7KCxR
CNGVU+B6TsGLVrfsUU2t2Mwt1+jqwAH5Qaq33wtgtIpyvimdeecobq8QoF9HAX0PuEGE3YWnjmqC
+KJ2p2a8sgDZKe//YhNxxyrAFSuQIRfOQ8NKK7V6aAbJjqSDjANIFkhGBXO9BwHfvmEvLAmnYDET
o5PwqgzTXwPv1mLCAegFpKu3K9QUf4vP5W2Xi3+7C5vCkTDtWuqkHHBcTG9ey0EGSr3Mv0numtsh
4pphLTh7a8Rq1J+vqxjCfee9U7n1CTE2AKYnaG1BsEz4hEanl5g7tUHMJaOVh9GnTJE9qfhzWDVW
ivkSaE0BmMn/8dpV2CiNWVKhklRq4KuJjDA/GoVnYswTuh/hctgv+m2efXBoQ5YQuHHjDQq+zgxp
qQmmWjq//6V8KnRPeRb9kD8kH0DiGbJg8e24O+/h4TeTlgvDYg8+nVaOmlhRBw+bBysGHtRdwuIe
LWsv2wEZbOUSl6aEz6fUTWF2GqDHSVL+slZ6TqsxLFtyzLO9XsXmsxFivlyPEGNcjtj+Y4PRKPqK
ZS3HJML74AhxZJ8DGUp0nPeAJ7vWhLBWEjKmEISpo/Ijj9z5UbmePdtFqwSC73vdn+1t5FUz8Dlj
wkA4hwYx1r6oITKlj2CbnfFsVMh1bXw3tZ2rlgcRMYtwNMUAHSM/dSKJm7MuOUbgdSVMLR2T1oU3
ptVOUN7KIC5NCHGsh0BRiQkTM+QohX9Lw/uJyraXXyxF2DOlM50W2YoFIhw7mp7JzbUjBp6ifQge
/9bv7Zpwi2cA1Q0W7oFwZorqJeM4eOoMCbDGMjDv3zGQ5pr3hTzvoRA2g+PFEoWgNQ3Ac84MVaZ0
mL4kBZFdIpM4T9anP7/koLKJg2Vhgv7NfMviSDnADRhcbBh6Wc4BoPKzZO2VvDed/MKK8BrIKxP1
Cl41nRYMrklJqDHdl3UgKI1uxwe3N+5lQcKtXdGCjijl4/Cqi8/IfGrq1XNMe+c0bQcJzoXG0QjW
m/kZZ9XBlCFhMKiC3BHUST0SpY9KhEGnEGwdO7F2e1H/GRObIZnssKKAtEzYTvQZvDtbV5a+4wqb
L27nZUnPx+4iY126Ya1JD1/QWhTozbN1syAvyI9jvF51cXpQwExwpB+5tPlvqAjsrVHwkTopm8Wk
K0pBQOSmcjBF8ket9zEVChbN5nqw7+fzvnrwdsh62VnBXbSynthSwF3+GfbGGF4IJuFo72Lmx/Vt
GHkxI0TGNZWdaXQGK1T6yZ0U3Qfht9eBeKWQzwyQ/fcP9WbQQn8OJ8pGRBfr7nQodSUfKMbiptqF
iIi3okoIzhGQNDR4//zsknrn1G2msMAZ4hYzIFaApPl1koX55/9L25c1yW0rzf4iRnAH+Mq1l9kX
jWZeGNJIIrjv66//EvL1mR40T9PWifvicITDUw2wUChUZWUWYb4ARq6HWWz3bQVAWi276iwfaDjv
ShCZR6WJ0lHFXtoKNAOFWd7MahjEU70HTd3G8Vx1ppOfIzhTUxM9SutewnRb5GdK6ijG9KXLiXd5
o1fv1BMzgveAwGAmy9iApyEdvlm59lQnW4ol6ztLTCiXQtsaPRThJtBirc3iCoEGIxK+Dp7ACHNW
GHWiduRAVg1UnvPGw2fdJGKigekiFbzNfHdPAsHUlcZQcAwAJ+0zoUXjM2pbXmXYvas47V0JzSE3
Kt3Lm7keUk/MCnet2kpxiNGXPABlDhguPfZIXfkWoyszCBi2KTxXqwLWiT1hZ+lIkiRCocPPqfk8
6oD3gSElJ+1Obsv0pmrzY6MntT2V7TVISVCipqFbzMkrJZW/sfSVlzTkSzQ8yfCdTZBOfN7xpB7r
ocswd59FJUrupgfqmwDdCo/J+WMcZa6hzE6j515k0Y1tX3sJfrItnBUznIphaNIiQHG32o9BCKJd
t3a7Y/sqPZj7OzxC5SseEkMHI0Uuq23rdatgsXKQNEjyQHZZ4TrqYoKfWb2Z0kEmfjaVb6PO9sak
/fuz+skED5onTp3OFYnx1scgIThcGCtd0FRvfMbfB0MI859s8NvmxEY+ZpEZLajUtanitWYCjd7u
LluAWq16YCS7e3MGdC2UlqDXqj2TBtDKSK6psHvJHA9KHr6xqTShL9h40ZQ/Gylnsu73hFWYMlKL
+8EE51cMnegcR3AYratQNrxON93O6g9GZf5SdS3AvNzeDCFF30/JTgdhUUdp0Bu9C4EtpwVKUS2b
6zgdnLg07+Y+203h4Leq9KoX0LglsN8Pxk5mJXhlFYgcslL9SpUqMCBIoZj9WyZNyAqa+qapwO8k
aYcYwl0OuuDfsnw+KgnxtI7eTXJn2LKabFxtayXY0y0WCTdnqpRZmFgm0gRw46CwLJdO/YzJHBcU
DW4BFQqosG1Vulau709GheM5WwaAFBXAcq1MIR8IBCgYMcBfUoQ/pOLlcixYyUg+2RKOoxG3pIY6
AKLgdbPXdt2x961DF/x7bDvGVACnxfgs3p0KBH4++2qFuZGsULGmzs2eNHfaWQBpxHeqnWKyaeuV
i4IO/tz50fgwJwZb2o9y02NU37LqL5au+9FiqccMWlx7ssxXMWsAt5waEpj68MtIAOtvGkj1LO+T
nj/oZv3DrIfI0SfUwCVyL5HsoZUZ6K+66QtZ+s7WwHuVz8X3UaY7SOXtQOdA7TCksadacO8Rk4D5
nC1OV9J0r05y4dBKmt26QrtlqPPes1iGURMm29XU7TEIGQWFToIst94x1B30IYhIJkg2OJDelN0+
R4ey0aIr2ZozZ+qWIKfTlzHLK29Im/BbkbJwPxUYnhuroy6zH9rSQjeHc4N8M6UvEYij6r4O1Po1
JdI+UfdyPdpq/qyHiBmdZsuz8pURDXz5oOJz5IG8LVR3U5X+mI3HqNSPCxRWZQWZU4epP30GVRzw
mwVbvgwV2wPBelPmdWbr1XXZP2pVumua2ClGBuqrO3VBbNDy3FX1n1PS3OrhrZEa72H1rLIARSt7
lu+s/Gs2a3urGQ/Qag6Q2e2KoVnsBrwiRfaYpcfGxHRcRO9bSQ8s/bkZYwsjEWnmzHXnZAS8KJW2
Kyt6kxWPkHhxhhJ8WbjY5vA7jZRAVzHUw2YIxT7FkJ0ZoHlJJj6gn9pjZ2JQUbOjedkxNh9jMvox
qZwIU4AhmD/LIXeUGXycDGxo1uxIvWFj7usm5nyMNUkLGzzgmLn8ZZbGHZ7YdtjSl4wYts70JyPW
7+JO/j4qij8XBPqa31jDfCN9kE12LNL0Vs0mJ4JmCs3A/QUlJyMhL/MY7vW8ex4QJXN12A36cmN1
E1iqcmjzyXvdKr1K/TrqX+MGP9pQbdWYvYThFjWZLY/yzZBo+4TGR1ZoQadSd9ZHN+9+LCAvpJgr
TpJ2n8joTMAgBcdIDg4c0EPhf51tpceAlZwdpxwwKhOFfJXyMd/bYcEApYTpb6TVCWR95BqvJZRQ
mzneR8Z43dH2KWvLPTR6rmYDzHlRth/M5Ks0lm+0LR71cPkKoiaX9GFQddqxlMibkd8CLIlf2XsA
rr+0pfTNqOZDNqDdK5kvSRLu4li9nzpQVw5N0MrAPuHh9rXQ2TvY+dw4Xm7aQg2YlT3OaVVB3Vji
k7blMTHhzbNhDXttqrbodtdj5kdwEe72MGtms9D4eACVn6RuAv26HqCE54D/+o1obTBkLJDqrY4Z
dPpWoxqA+MgcAAoTi2oJBsZipYK4BHjugyrr/NpaUNg1Iwhnlr5uKK9Gj0HcqG2CvACYu4MQHise
l9oK6qaZDyORIjtVM1caw4MEHWzbAGdjai6PBalTG2SPYMVMvi+9+QQ+o8pNJ/Kgz3kNSdnhgcRD
MDeFBX3YykcW/y43y01XTTutbJ+VCGlbrXh4lz23kvFcdXgDtoWpY4Spekf/b4IigJq4wyLvw7kD
vqPc6bP0DAUsl0CxTMql3ZjPqjMojbck1g+LSI9aC5njZOpumdTcMYznFs2AgFCMyFHLyAbZ92DL
2oyjyzq3q7p0D17HFzzrr6N5lOw0LKOjDF3RY1VrdijLTtpMLqQ4ZqdvpufZtMCUGJvx16SqJVsa
a2+JMn9ISWF3Y3hdFcUj6THcafbxczNPJiSOlNxP+2oXKd0jK2pPJXppL/nybsqLD9F02wqn2ed6
JUpY7klfPQ+hrDllng27MgdFhhbVN6U+7Wid/8ynsrzCMOU9S7JdjxE9U44wN99V+4bqV/rYFA9j
NENMuI4cyuYfEOoBB7Fs4pjSkNptnP8otUj1rI6AgZWBapFI9HZJMMxfm5AmDJc3WjTfioZ8oxDf
ceqWSM5IMD3EsrcB4fJyIrF64+pUszA7hQ6WKKk6k7lmqlKgdCm/ALVmk/6d1f8eKQRSnA8bYhLR
QjHN7HuAJKpbK4J8huwzXQKVXWP/b4sR0ocsiSDsx/BWa4s2stUhvCny8r3PtA108+qmERSx+bMX
0B3BzqAPykxS3tUgy4+pzQY7WfIHrZ22IDzriSxVIUtmapSeSZFSs8mHachQ+DcxYx41Xqqh5Ebp
U8LmR1LoqTsYYKGcQIjXxvIuM6IvRVg56kKuiqxxs5B9v7zFa2V1DURHUNkC1AdT8UI1g0wVSL4K
3jX+Dc5bjgr0JBRnvN2u9nG/OMsGIWaB5WPlINv4nHySBqSTSoxtXiwsnOn3xqLZBsmuGrZsvRh4
wnxmC7Lpf8doHsNPHmVRnFiSlOB9G14Xg234yg40t5XXQzJMef4Hzb+tO4G72Ik9zeizoV04ps1F
N/dK95Sj9ZA6wy9Qr2K6QbrTXi9/uLUZKqTyHysUTqGVwGBlYZ4iZw51xvvBJV85OqUMmiNxenDO
4/b33/E0vCVQXB8c0w7tkjPCQK8V0/+Xfw4/Imf7jT6rDJpJC/UM4dvqkjVhtgiP4F4niTP2yTPj
KZpRULefVJDibM1Wrx8llUC/B5pfOLPCoSVzX2gRwHg+EgvjfXHHm+LW8nIk5g5mEkHcBmoJG1WN
jYWuFcwhwfRhV0g7BhYnssGVBS3V4QWr32yJ2g3urvCKeBO2WXFKlx3m0CFPwxbAfw1y/8m8UG2I
DdaTMEQEYT0QJKOz+GBjDszE1r5DvRIuB8JrJzHwqIPcGhql0cvlD71WJzz9ASJOvRlTk8u54gkp
MxQsnmIQdrem5KIL7XXD9zp+JT0Y+smXRP+WwBn5JC2YRy7/itWIDSAI+vu45c6ks+O6ZAgiCCUg
NjkWVfwQDiSoahpcNrNWLdTkEztCGCGxha0muE7Rn/iqeiCA7G5114STeRlyOOyvmWy0fdZwBJ9s
CqGE5FC/sRpAsvoDZ4QbH6AjiRN7QAIGeIhp7gen3f8jZeXVIHayWiGkaNkSVpaKXR2Tn3rz1Gzh
27e+mnBk9XZa0jTHypQot43hl6S9xsXXjU+2tQjhfJYshR7uLP3V3Em9+lnHy/p28AAFuSVu9wrV
2o00ZfUhokFMDIq5yLpEMHidj3mspZhDLK4Mvw3ofkQ7aXs4aq1UDsf4sMPvvJM7ZkmyHm/VAaw9
Pm8KkONyBLUtOJunIIPG1v7yRq5/rA9rQmIwdaNUxgbwqTK7ThRid5ZnqltMeqtG0OIAh5OKvpUI
M47iVB+sGtnHbEXOuMhO1CCat8+Xl7LqEidWBJcA02yGr4aYOUIQkqU2Y4+XDZxTW+ONgcsY4uvg
VsS0unD9FVOpyoBnUwiRKb5BHrgQWbHDvVt6feZw8ZfOqTjN+FYNnR8Z4d7VZVUmXDvPBCmmcB10
UciQ5hCgIshPperAJPqNWXdJ/dzlW26+5n+8H0VBNwDaHoiHfvY/o+vjKBzQrP2TOY61e+aTNSEY
mWOrLnKCEYsKT+3rpUpvl1q/KiX9IZ8k20rzzC4lelOw9HXIihvUYO70xHTToThOWfnl8gfmxs62
+WTpQuSKeyVWjBbgk0R/V7v3EvoKaaTb5TzuLhtacdVPqxZcdYnMtM14Oq6C87ilXVD37YYY+9Za
BJdJw5BRqwLKJGnBvU0gItdCzTvpgRHKN2II/7UXtk2EMORdJ4+QkESrFIxpRN+lcbEbULvPzNoO
TeLU6paEy0pAwRkE/Z8MnTNqinmoZTVNKxEWB7FWflNQpm0MxK0+f7r8mdaeTZ/siLGY5UrV4v3t
g2sZjHmKccWgnOXVtIbgrfpghfS+bMlPVTUPkyZdI43YIlFYPfknKxXi8zgmBRj1cT7kMlAlBQUZ
X82UgxrJYJ6eNq64tUTo03q5357cPRGoY/NJgV+yKw7tJ2gkeaGrXfP+C7Cq25J16x/SAEQOAyj4
nKKXFhZJ5kSnfpO8jc03rcvtJd7Crq2HNMhQ/j8rZw5a5v0U1rL1e5BwHNw6wHul9Uao1GG6RN1U
kNw0KFwUWqbFBKUvLufGZ+FQIHrgDwbU0w7bD+71a+lkeYKX5lrFqLT87umXqB+rAHxdA0vgNTvQ
W0Mhx/StX4ppV/fbzZ+1NBYe87G1gn9OKnhjMeDCAi4gskeDbuJdu/zZ3BOPfSOH5To51K/ddewO
Wzg67htnYefEtOCsVq1JkiYDOVVl2ghW3rqwE8nq0X3JfB0UllWb3eZRejvOTXA5LqyG7xPLwhVJ
ElT0inEifk+RyxD2bITyw2UT57xzPNc4sSFcjKE15Zo2IUuXivZ2bMElRqu3sFveByuGbG7P3iQl
1e04HnyrH15yy3wEk5TXGNq3vG8OE1tuWBnem43qaZCP9Td+HvepS5svXJVkghgL7ZHk89nc/x9H
Srgy26Wve4PgSBXmjiO9MUkSuqljQabHXa63mSVW78+T/RciE4BMOhDLXRGotPPDJS7dSJ1CqAYM
mOwYlcm7vKEbgVCcE+PSnQ1K8hhd1K33JMzQfqfJM8qzGx9u49CIYK4IygiNpWGWPwGZobKLg9FH
bWUTFPdfbk4KSDI0BAzAKD/fJLmRSfNU4+bkWaR29W8Y49a/1IcpwTNonKN9syDTgeK9PUiv2EVv
qL6hQLlxPa4aMlGLgGQtp2gSjv2sgjldJgseGEvtpR0eAWz6SkegJLJyS6lmNcSc2OK/5eQmTvpB
10cVqahklqNdxcn3mkrOZZ9bv6ZQDUZRGC9OUMMIRqaBgKOpKDAo8htwYUdv0EmzSVB4zbWxv2xt
NUv8MCYOtmbJOAyEDAAIT34yNnY+gNr4KjPvkxSDhO3W+PHW4gzhDs7zUYEaKPoXeqD5Fviz8xoN
Mlf1QdnpZg4ePhvusXqETxbIQ+bJJ2umxiopf+UWium183zdG3KLfsamrsT64SKgaKFIgg2It3+2
VI9ty4BrKIKZtJ4Zt1/MAkJk0M7zAZ9BrxHMu0tbe3WCfyni6MmyyP0ffEwKMlqkuSCLEQcKi3Ao
KbMUUAmZ6nWJfmQI6gynp1kwlx3gGA3G4UgUKhtbvHoqTswKVz6o++Ru1DUWaLrkJHowG3907qAY
glIFihWQn/i8tYuOFmiqoaNQpM+KomF4aWskbDWKgEwW1RCgdCD7/dlC3NY9beUYPYQk4RSE7x1R
lx0obh2qh6F/+Tut+iRKBiaxUD6AMtNnYwBsIJvvkF/r5k1r/awmz8i2pu7X3fHEiBCrmgoNZuiq
FmBVg8jej2Un34ELcafu0setctWaA0AsgHucQi0qbl7FMtCRNCPQ8i3r0V2H0OHA5NS7vGursYOP
kxkGug7a2ZDXYvR9gkr3X4WefJf48xR0QMiGNiJjoG/GqjWfUAHpVvEEMuSzSaEcT6AltfCZevLI
H17Na/F1dMIg30VgsorLyrYC/WobJ7v2usQFLQMMjPbj2eCQjCaoHllIoc0aANEE8P8U6sUT5BpV
4Nfr0b28r2veiLcwBF1QBzTOBiuWZZBnrQKXMp2Wq6VGAz4rHVPrDv+TmbPn3liNETjoQ99klW8B
a2E0P7rR2nISHgrEFBhTXRpBPwz/FFMcXC60llrcnqMzehyuyG67Q70v/cjXNu7OdYc8sSXkOI0a
jhMYt4vfZK0YI3UiDySGPuchKYJ6d3n/Vr0CgGUdbHH8hhHedONc5u2iE8sfILPS177VARQONCqp
oXELFN1la6tOcWJNiOmztsz10uDapOkjmiJ2rUc2iR4vG1k9YIBfw8tVXJti8R70vvUIPi4c6PSx
Va+xOFsHWX/SdhsBdy1AqaB6VPAnkPyKKZU0siwupFTyw3w+xBir6fVm4xStVmlObIiZVA4FsLKI
8X1GgiZvsweaLfaYazmq5Kug4WLe1jzvuv/pPB4SLv0kVvCnQSUQ0p1gEr4OienKZz5kNlHxxg2c
grrz8udavVIwFPofe4K/Q3gtG1IDTnEiPg6Cs3JPd/+grc8zs7OTfGJNuJKVHLP0ck5AVWB9N6w7
iWLU3SJAk0NnRa7shT7Co66SzHJipARLNgeXl7vunf9Zrfj4WwrTSvsO9YS5NEdbNiouaRw9aa10
mFm7lYCsHriP1YopjhRLeUHnNvSpWgCoGTt99NYOvy4vaS3bP/mAotC6lc0UUCl0LIyYHdkSpx6w
aTOqw1Fo60OB+xvomFn5ednqup8aEIRUiYJUXMxLqzyXjGmglm9U980+/JK5zIfIqPWo+tWhCjZh
Aqt3wIk9IXgZoDBgc4mqRLTo35RWVuyyAyFE2TOv72E41I+gfHuZC+neKvLDMuTLVjRYdV4DcnkQ
ZVPks/EscFTlYcIQDfjE7LSvA8ATDn8x90O/fOvJyI/C2VE5scZ/zckjR7NA1lwuJs/1wBr+Pdmr
jvzNdGoIMaTogLVXEJ3h3Lalmxz+YNIOGezHSoV7iU5FXQ4MeWZZQzS6ARYxe7fKL+OE6o+yFYFW
txVgKQwJoeQCHcTPC405BVRioqja/gqDwm0xlbVvDOiFsF34HcAto7Iv++7qrfth0OJzRCc7u9R1
W2voBPhlF3s0NByzC7HSzCvpoR7/hFBcB4fV3+uzhIeO3uSGCvLeEHqtkBULmjtO2DbYAZ9zBSxs
cxh+DVHzyaDgOUyfy1EbwG1t2IOLDvo1vRvvuqP1zFnuxytMMTr0Jj/S6/pl2bj9129MTi6O6QqK
wg3f+5O9ha6mqc5hFAcADdyEMpCb1By8EPVjb+gTqE+F/pw2zNY1+mSm/bFSigmEMtI+3pTW3Pwt
wtUGmH23xHA4MIJke4iZvCvgxB6gOO8aENv4B4LM6578sXjBk0lHSgUjPFyZt9oXr+oz5wDhNIoY
FQXOeyN5XL1dOOEBFJZVA2xDn7ealvpsRk0cB0Sf7MrAC3p6jsJ4I+rxuHoWhk6s8Bv15IO2Vt1D
ThEPJkpbcMciASo3ADqrd/KJBcFlohREEQ1mYjE/gPnAHrMJFRRDB+KGJPoDGCNybUqAqANkFCxN
n1eTqGDeJRRFWc5H9lexlNNBao65kzYFule37sQY/+8nWxdaFZt7eYagTdvbiv7Ub8r18J979nEs
FYk2pEL1s4lHIMboEnUDqLS0ovFKc248vVQfBlnJbG0Ab5BUNLdjhV6fVksBqc1HOVKuapWMD+1M
/+h9cfJrhLijakmzoDSGkkEvHUpldOW8eClAwX45fK9uK1JjJAMytN1FXRaWLZLRJprlV/PPMXyT
mz+hQ8V+QjKKPzZRexI8Mu6lVGlrQHU6Mywx2oF7EFMoEAK7qtLWj2XVG9rsi8T0l7LElSXN/shU
JFlbA9jrkfzkhwgRTMmgC5hXs+UXErlGPKtuM6a8YiZll5P+OEYmBluU6dCksVMW5NVkHaZckvBx
bCpH66vbNtfuu3zKbQsDqjfxpL6ZpNjqDq7FISAYAQ0FOYWFOs5nN4dYFouaGYW8UflqghIl5RT/
zPn3H/3UiBCGGr3DcGsFlCQG9XdyQ9/NJduCx68FolMbwmeXzVQxyxihbrRmH4fFlaryMFn6obSQ
hlxez6otBcgfHSBxHWLnnzetIHpDx2aEKBktfrUGxipirgmjQxlvjn9etrX6gT5siVUacF5Y+tTD
VqEYg8ssbXZAi4sJq9q9bGj1MYkeB4prWBMqXcIOpgPRYjMhfyOa/ga/K3gobwG11hf1YUo4GotM
G4sNOKNyXPgyZMClONvFc7Txnc6CDcTjTmUshRhe05bmKle1Rk3Pkynwv/Vwd3nXtkwI54cskmwM
XJrTKL6m4XPUbfz93y/AT7eEsAbh7NC61QdJgwGefpLbyWUoLShucYX5/Ceu0g1yEIfdhO9RFGhO
7hOoMGwc37PHjPATBMdQGg3cbATbOPj1TeFDtOAgBfpxKyXif+bSSgWnANlc2CjpGAdKYT3Lsbav
WnpcxsIuI+hhTuTx8pc7x2RgWaj1I+qh2HXOimaysMwrvrNzYAYQ6n5q3idfdTQ3PVA3m50RnAtA
Fv8Dpviz57BgWVgpAdUbScGwgIbi6HV3nESTusYxA3YKKa7yCzNrzniM/dzlNar+pd4Y8VlzWqT3
aA6g+ibj5fY5fmlkwGydyT9oMjO7GaK9QfUNG2tf89SG4DS1qlg1MSD3Vna4UqgEWVLDm1Gu6ab8
ba4y//LX3FqSuKWFASyw1GGAOaxsfXzpqoc/MYCBHaBLURkVk09DgaJ2l4G4aZQrjP1OyNiz6Otl
G2sHjUBB8W8bQrwKl3QCBGtOoQSk+VzUrfel4B8Mvm/ZEYJWnWpKylgkgbC798rWbm28dTxcX5ic
KF5UtKUwIAiGzuJZA//GdeVeXuZ5+em3/3+sU/C/eABHW8rjctZcjxytneHdAG3UpoGC2nJAHWro
7/TRcNt09GKz3IhnZ7ePYF5wTWg1j1Cq08Frl+7rYb5O68KJ4sq7vMp1j/xYpOCRiqI0E2Y6cciU
m0jFkPAYblxv54g2YSFCHiI1s2IamYkqAYDWkm3sjJfEJTe1u4CLNzxKiU1cCU38ywvjX0eM0+CS
RP6O6ElUcXJtCvUyA+g7hXRyNNjMSi27LStwA1j5bZeqGw/Mc+gzX+SJOfVzsOrQJzMYwDOYOhm9
+cb4nqOExmGC6V3npLdZwILL61u9clFlxkwn2OzPuSvVSTOlqeKCmCAG7W+46HrkDVcmLlvOCjp4
mgNBc64ol9x3Qeq2R2t3+Sesb/F/foFIYpnPXZ+0BNq8JeCkBZSFWQFIK6Ychn7rLK7eRR+LFRXz
SNNEAEJAYJc2DPXIxEQ4yEqG2QOuiy2DWDxOAsYsR8ugFG1KDegrtqjktpYrfOJ0rqUyjChia0F9
TYr8tiWJp+b9rormbmvFqzfTyYq1zw5VF0MvFwXEFHmFjRNzc4lclPV8wKK86gaf1wPVgqv9uPxN
V+PBiVn+308KClLZ6U2YIh6o+gDZ01F/bHVp6xW0agR5NQQ4TPCEis+5fLby3gI0I6ARc7SaOe2w
iX7mX+Ps/KNspYMvkZ7TaLZtsbRt3YDo7N4MUC8IjBvomqEsxxU4N1sH69aQo4GlBWMWIobdxNRz
XUhmGoSprc+cAMybdmi9S5k7eRSkWFtvk/Ut/DAoOCMz9KmsmZwFcU28Ur2BNP1GAD2f1uQhjXPP
wArGNcX340IJmB+BJQC6UPEhuH29fIdK5bHyFIcr0+a3iNzKxkNi/dL9MCo+JFmlUrCTILnQA/2X
6kUHDOSiAdKCQxZZ5sNlZ1890RBPQ2NH087597QG0gXgOuF3RGUb3eNsHSJFcwd5q37x+2efeSPS
McxRo6tz1oWvWC/rE4UlKVN9wOdtXf2ampmngHK4y0xPrfc0t+wwIhvXxGoWcWJYOM8WBdNBBrXR
oLSIF9dXSvgidcuWq6wGqxMrQqrWLdYSRhNuAjVQfOpNoJXVdhDM4oO9rrnvIBiXedsP9PVb98Qu
/8An0SprrcI045gLqXLURuaCEy1+szDSy30UKpDhg/J62WfOadj4sTixyffixCbILwpFo7Hk57/K
L5XqcgBHGWg3ZQm52+i++q4cueyt/l7uweviFdcG0tanLVjH1ncV8jYpH5YpHfFd5+K9G9+U+mEe
3y+vdD0AnKxUSNxiaWklRVV5oh/vOjOYU0xO66/a9eQUN+M+dXWU65O7LXzCamj7MCs20PO8sSJU
o8HTQshbkmT3CwhyLi9tY/fErvmS9MvcxXEW1Ms3K9HtSEPXKtPcy1a2FiLE6IlXxSeqpRhsetUA
kFLBLfW/WRCSBC3X6YTBAUTLpXUKGaqnU7qxiNUYefI1+CJP3F23pCWXWuQhWbiPWjQy59oGpN2e
xvvLa9k6zGKzqVysVsJAJhJaiDLTPL6ZwTeRV8Zbkke+kUhfDAVyDHn30pfNk6qBSmeqgimmexAS
bqTzW/4hxJV+0KQpK3qkm/FkN3FoD4Ob0i01yHM+iM+hRBVCSU+TQR76BW6Il5GC2gqxnsLXGtWW
FwQy5Xv+Vqee9ZCBS+o1BpHo4iF5eSH189jZZeuMu6r6lvxUtkRhtvxWiC1NBLK1vFZCFMLx2jV6
Owr3G9963avwhtV0sE8Ax/XZq6ZxMeVBgeP+ld0qNgEnPduXQB6Yj6NblECtS+6gPW5hHta/7Idh
4cTMg55pBsqtQQq63bmt7o0xuzP1rQmQrfUJp8acFTIoSZMFo+FHY3w1SHVpI6DaEKnf5PTlv/k8
ufhYE1/zyRGdpUa3hiTKAvk+20e7FtQhUVB5nQdlCNTmtlJPHvYvmRMOh8mMAfBFqKTzaaE2SAMt
0P3t3vN63cBC+gkyXWBMRfRd2xhpEsaIByNIO7jaRupFnOcatWQdtQMFrLo5s7dwKavO/2FVxONN
Q5unshymgTlCC3MqbOTGG1H7HDXAz/2JDQGukStGp0Xg4IPkTLNnTnEb7t97d/lSupWzPdbHj+vZ
9zqxJpy1ehxoNEkZ2D/CBNyG6dXSYkZISXd5pu5m+WbKv18+3VtbKJyxVKelki9wEDpULtjxXGa8
XLawXhU/WZNwvjooO8pRJaVBIvUoBcT5oY8wFtKBrAsT+9rS3KVNX+M6XMDykrrVklzpHThBiQyu
sq50p1DGM75+njtta5z5vEMlfF3hOIKQgy2gcuW65GGgMMA582vigaJy10TOFoZ+PUk72QnhNEJd
IZPHHpvdektp04NiG7JNvgNSjNaAhFl0GxOG28CD1QB3Yla4upSi6s1RwSKNdilAhzjt5qzbS5T6
sVpvQMA3d1S4kKK0KBeK2nlg1S44EH1w8ekgm6+vli//gLNja2lC2pv0Zcsybu33BMRtcVf4fDfB
oAg1eyjRFIdRtvvj1s20GlY/dtQUIGMkjDtayMgWuXpYeoiDztP9bb289cOpoZEOlAo5A//mCoP4
U1qYfi3JrkYxYav9oU9+2BC+V19K9TJkSK+Z9hM0ii5GS2/rZrwrKwN15va1mypbIyD+SwnCa2Rb
Y4wcQ3Yw4+UlWexdDha/HwznAfDj5wgflEEJ1qxHNfSN2+hmoXt52TV73JIopY1fm8xOvljPLRhA
QUjoqr9Fxra+7X+J+P/5CeKbhlpoTi5zkgWRCo4nQo9Qzb7RNe1qaugOD8pjYS0eJB2vZrBvQT77
0OuQEjGndti6e/jBvLAZ4tPHmGcloxG8m2dew2D/xYYl76Nr7AbqLIWHofZXyd3KGv7LIf7YAuEa
GtRCgZbV77A4e3NqLy/FMbOl+yGIJGfrDflfLgiAksGcrGJkVAiLRlcupWqgeakH9NDdNY/ZbX/N
4cMTYO50xw50p/ycd5ur5KsQt5fTm4GwFPwuZ5hluqRy3yYomnWujJkfDqZlrryfMZjL7rdyldXg
f2pNuAYHOZpk1qIk/TfJdjo5mMYZdrqLgtJuxsbGfoxR+uDykVrLoqkMrWgNeBx0V4QEJpWGSoH2
bBoQ69skPeXLHRs2GCtXj8ypDcFfaBhWmRRZBoaO+9+6fHSvPSzB4vBks3wx3MtLWk03+VtEMYAq
OddvYBX49Qn6RPAYzdd2ybtxRDUH0lwgcPbz1xgs68/Sk7kRnNbC8alVIVRaw1S3JS+Fs+hbCcKR
Tt/kAFp7HpyaEMKfFjcM0hdmCFlK3kdof+ZOZ7MbzQHQ0h2PW237tXvsxJx4j0VGUQ5SsSA10+RD
pRiPBrokfRv5GMOT7XBGhXxCa9djtf718ifc2EuR0alqVGaU4YRyLmSeivSg5elG9NyyIPikBAhk
OfRVFqjdj16qWnvIra3J49XG3ukGCunzkmVWhUY+B7IUT0VpT6pdfynuxrc6AFninrxFgRGEt4un
2lAXqEPoizTBHwXQ01/Bt+LkUakrWgeFGITr7AqqSUH6ALlBX7ppfbC120pQ3JT+/PIPRN3WOn2n
doXsmWZ5QiOzx6tP7gKzR887yd7AovxsUD65NmSGNxXGcSzYL0Olj40xV85lN1q9O05/gnB3MIyA
WKxCJGi96GG8qfzktvleXw/24KCibC9vIOT83m2LAq5GVY4athQLtGAiMRjgt0WUUAaWp310BOfL
vX6n3EgPMdrkaPbdg7AH40s/Nha7YVQT0s6cRnMyhLiw+EWpphC6sLtd7AxefBc/gSjYnr+z0jGe
Lptdy7F/A6T/WqomXCCg42TTVAC33PRBlrxKaW1L6tdYzTYO7GpR8dSQcGIJizR9YJLxWyIHc4JO
A9p5t7PzPfj+HHaw9pvxdjUA/h9r37VjKdJ0+0RIQCbuFrttedd9g9omCSTeP/2/qJ5vehfFKXpa
Zy5GGmlUsZOMDB9r/b7G5QwOnVJBzAklJhr0TzT0yAs/as8teDNdA66EOMpjdSUlO4ZW5PaGwLp0
w7I0RTewEbJIzNK2oFGRgSOh0aXWFjJ3Jj7dRRG2WS300qL8VoDJSeSK+zc3+lvuwpF149SBBxwZ
+VBEKByi0QQavqI9qNNWRXotggWcHSXYy5Tfsx5NNY/yRAI6gZ6MO9BGNMmulsHaUJBAqP99tQbZ
/KW0hTEwaJwWqaqnMAbYkdqhnyvb6r7yClgC8yu7zzf3M1df5MX5FjfYcE0yK4wiB6oFwOk6eu6I
8OKKbbVaVy0t6q9QEyxXvFtU0DD2BiBpJJw0yK9AJ7Rv/XlopPsD9rbV/icGkf+VtfAmZmHKg9Eg
68AWIVgkWO1G0eQ3je6PTeRYHfOlke4n/kDHdiNWXQ/sLmQvPEoDkIECC+S/Mh7JjpzyR/KIUES+
Hn3iRbdNbJfP4dVf5XyXZ15ojuiadogoCcGySfy4tfPAzF6HgqQg9Uxm56a9BcuyHjRfnHWhO0pP
Ml0y5rNeK37zgI1J1Erlb72LYc2AuVtdyNWk7vKMi1evStjIyCJk+uOBHqg37bIjOczTAdsVJ3XW
kXep1cXZFnHsqPAhBU0Y6s1RdqU3zVUqum8sAtuSZAFROz5VU6Tbul4fomx6DDX9SVWS3JGnHAQg
SvxFFRhNjqYbQJgHjYKO5pjIOxpnwjZD+SlD2IqEG3djRLuPTePGD6cLF2uwwZCAlACOULB+8BEI
QPrWW57d2PtvYwJUAM2U97xkUxOVmNp5rVlJ8HJeHlhO/dJ5slteby+OrnpvkGJgmAH5/LvllQrU
v6Oaz7cufhSlO5BrRn8Yw1bZb/4u7w51IWahXEkYs6ZSUKoaD7Pnrs/VcWaY26Zj3jrPQrOUtuwn
U4PPjAnDsvjnXFfsSCD0Gfqt2HL1onRsMIG1D4PN6sIoZGOnK+GAXo1WKomtJMlDKFtfYJ32Ymge
yym/bXX6gt8j4Lvj0ldr8PqVIdjIPtbJ9cDo4ocsLEWRM1lvJQstzvO8wYky0L11pdzVvnKIdvEh
+rEJHDxf1/I6we8N2kksVqE6spDIAUYZ0hoRAlPHY83G5zIcHK0UNzzSd23f1DYQ0ryNY64lv5dC
FzrEAKgk1RJqf0Zkzxua5o95Q7N2saEpuzOD1tYawkq1Ea9QRfgFsBliYrULn+EicTJAt10aM+N9
pLhgFmhP6ud0L3uFXzrdrmTYgwBuz+ByVJd95hSH7QbdyhAVfsLrb0ABDNzmi+g665NW7jTtF8CI
DAj07pmDiVI75L60V+/+8yeGNMDNIIrAlhHgx94eOO3a0jRbwDso99l++I6nA/QK3RYCIziVs219
VpwcuEx0QFdQsNJgv2nxhVUuG0PbVZbf+HpQaBgTm3bqXgty7ef/J4mL8EWOm4jl2OrEKDp4cGDD
EXdKHsM8YWhH4y7BzNPGR30fnOGMBkpsMmYYsfex+KgYajIKILha/0Du/V5zQnXW/VjWe/f0VtRs
si4UthB1LVQJcDRy/nUq78NC3zB67wPatwIW9wWAlbDkNcU2JZ1cmaNfx3pXolvjFCuBHuQANkGe
GWHm3ODtQeKqlgs09Sx/8Kt9S5FCR65+qvHQC91VgtGN7SqYty3/5gP+lrucWZyUTgOdJLZFiRH7
CSPfWwvIpR9f0uo3vJCx0Ic0k4BaCeQJf6hv+wo1mB5IPlvbte/9IGZxiaUoMnw6WGUXQnrMk2WT
ioeV6Ec1+YFELrNuDL3e+F5rZ5kHc2VF0+EIlwv8k14BdWXCazKMHzJWl5MvLd8AzF5xb4AHUEyc
Q8NILpCl3+pCSeVGiZJiRgkm+T8BEQmK4zySD6vrAFL+r97spcyFg6s0oIKQIcrRWuk9TMS7/AC/
E6huEdQbe0vvfenb4y3cGk2YXFpZAvLJdiIOJ1ltKxFQrRE37CQsi0jh6KZFvv9YCVfC/bdiFy8s
pDK2hBUeAp6EHpIjoJCvBCZzu+AP+kUbR1wWpsJOcEvJpAjjHwW3k9TWvlV74ZWoKqARqwX1fjpg
/VxBGXQb4GK+qrexCg4Ktk3gxcmWRayFycojaxi7mIKTK1VCZ9SxdDDUlfDzCSBnalEhkYutjSe+
ZocRTQN9CKUNUB8s1CcvhV51QsNusPjRTPeatRWarB7qQsBCabhUVZYs5SKQgJZF+T2wCp2+eJDZ
VWZtHWbNlFweZqEppTC7UqZQUJOVtgDDuNGnTjN8as1PGzr58WfT5EV2JZJComEUgo8Cg/7y5EQO
6tQAPi1bTMzJgBPm/taHXH8HaO6BywnsEe84wTDyILegR7T+h2jFPAE0KVf205283VNcvzesFxEC
nNB3fF89JlOTVMUJJYAlTy59TF9SQPVQ758V0GQvu39ELrN+TgrsB2wvgWB8GYUQiWCItZZmCPli
nxyn3S+mMeW8nd6vBq3YBvlX1iIMSRuZA+IAp8zjw+gMrnaa1/2y+EDQq91GS1yNIi/lLZ54E5lM
LSP2eodnxZfPM5IKYMmsAO1hb6tjutKqhUWhcHgaUQHguYSUqKYyBOYfOKiA8zb7B+oAihrkRI7m
5QB3cImDJaq/Pua/cpdLWthVqZoix1xO+ON3/vOKUIM9bOzdbZa91iLXi4MuV7UikirqADrev/ER
s068M9O/P6qx0Bki5FRtMxzuFzR/6eTO/zzStk/4f7yG359yoTFMHvWhrXGFv2CwL2LyTYCl12Hn
dyfDPqFlADoeodIcQ10E5eBRYdOgxgBY7uJzHe2N2kBrZl+2BnhUAA+sxMcpjL9X2Y+0q/CfhT3E
+Yw2ZSfguuXYFdXUqyn/bNVBE57SDp3X8MyEYk9jBrrwLSTyVSN88XMX4RamV9qpT2qwRmPGTSFf
c5p5G3Z+Va8uRCzco4mu2UQIovu/iD22ZC08pRVFpCYt/yVLA+D5L636I8KHVR2+ONfCU05TQqUC
JF7IZht39DIXwIySNwWAA3VZ77e7je84/70PNGuZrYRAy8msLJ7P9gtQoCldMMA78x5Ljdk67K7E
yW42SPHo/IE3W40Mfp/39ZVdaLbeUb3PwEDnJ6OX/ywLrwL9InVASTcXLcNyX1S+7A/B9s7c+gO+
EL0wF7oU0o5zRFg4cnMqDxxjfXUJi5/+ARDlapZzIWxhLRq5NtqcNiJIpBCojKM9pOBsZ7n98X2u
hskXYuaXefE5wZkZTWWeSz5g7n8gVLgqMtDJgNgS41yNtpeS5tAY+kbQtXWHC+vUA1S710gvAsV8
lIDmIQDnAdyE8vnjs620jeA0Lw63MCtALBmnvshiDEp3J7KrninwCNWT2CZ5Wb8tzULZDFVGTG+9
/YwSm5oQtMgx2nzzKkZzD6icX/D5wxP6xF78KLmbCeOW0MXd0aJPhxaVYn8MWq8X8yqZXSh3qJBK
NjlkHhO3osNwx2Ywsm7ffp92cX+KIY2hINbsN/9rHrcWvAIIWwcd0Ey1sEz28wp06B1DymjybnRq
ObrjqfjaY+3CKTLpKlHCrx8rzZoruhS4sN1D1Rhj1AGXemQV2L7OPNkK/9ee3KWEhcWWgB6dgwYP
oRxedqlaJx282nnuIqtzh6ywM3VrFm7tvi4kLmeqwPQV9l37V/e1ppNY7EVFF1s5c63+7UNICSCq
2hLuAWBcNq++AIHFSZS7v7mj30IW7zqZuADQam75oSzZTR26gm6hX63r3W8Ri3BBnsg0mAUK/1b1
MsovoXSf09JlQnMj9f7j06z6FVSjzRmPSsUI4UIhCKBSRpql8NtgiCKneeRTPxmBgtRzK7xe027s
Y6tYWqba+ylFMgzTSHpToNitnmqJu2LaXGB433cjr3BD/5OxeEHC6GjNjAz6ja3aYc8PhqehiqUe
t+zQ2kO6PMziu1VTMoVhC0FM2bdKDqC5GsSz13HyM2tuJH3jmtaclqWja4kLQk1wWdMJK2Go0ZCw
IMlVm8QPFZChhy6zi1p2P1aItTd0KWlh1/kwxFghAma9nD2Fpqsrz5sB92r6eilj8U6hhoMyNIJh
O59gO58fIhfNy3lDgfrC1+PtxtaaEbqUuHi03EAQg02TLJB2jRtjE/QVVoEYNrVHv3M6w0a06k+O
7s9RY/+3ja3Ln7B41KSVJGWiKFDPGVh/9euhiX1l60jZt8r6m5948Q7qLBlUpanZ6yz3HB6byZMI
SnccjnPuzHyxhba5qjgY3ULUA7ZOcxmF5KSJRD3Cs0xdhIJnwQWouEVmN2O1xauwbrQuZC2UlIzg
cR1z2OBf3/J/2eyfsMivvvMLUQtdlcpEy4iKkoCaxfvBCK8ZUESjEfzmgp1V1gfS0G0UyFemaGHE
LmQutBVEuEQrczqPxvfetJ8pv+tPVWvrj4PPdgVKLwBj4LvaHd0G6MxH5mIOiGzhQK/r0MXPWGhs
mEzA1m3gTn+RMCpoHoLqTL6e0fb/iIRx1UFcCFwoLYkno58k2NRhJC6tRkfv/b+wbhcSFlbbEGVN
Js2Q/ITvegHgz2GXxluDmyvGGo081Bx10PdggHM2RhdpjUSYlXSSJMF975Ui3pl9wLERYxTd7uPT
rNUdIckyiQmoufek9InRaZI1/VNX0OC8B3vO9mebst3VWD/Wb2GL2wlJzWk64dEZPDnmGTuleXEc
2XSymB58fLAVW/LmXItrGkcDyIG0wdaT9YV1D7l0ljepbuasaFFLQK8QA4RYeFHec7qXCBSnXlJi
MJlQbK2RHbJdDFdEV/PmMXOVrTGnFRf0Rt7CZg1RQmv1L2tAW2dbGK1SsTr0QuHuxlswyaOH+Ppy
Gzs2nXkPf1s3Vl7um8MtLJZSKjl41VAIMpPck9sK5CkbecSqSlxc18IYWaOW5lTKAMFZRE9JhbnE
8pvEtrDQVnX8QspCx3tGWA92JIDRd4iDi7tIi51ev1NouVH6WDOub77YQsXbBlMAvEU4MBvXyeXj
6xWR8z/G9Q/IRTYU8HX459IsYa2RpjHoNtQO+Ov/sWewel0Y/aAAu0dfaznGk5qkjwxFgBgZMFmy
/syiL220kS2vf0OQa8DGUrAGLrfsx2QcRmMYJZ9HTosRZ+GBcXHYGY86IMtRAfyDjzgrwDurAQDf
GVIc1Y3X/YuLj5iCHUshccuC9qAH1KGP2ct8fWjcZa9NmOG2RfVxEDd/0A5ZfWSYy5pxt2UCi7/w
K5XUFL0+oEdfHTp3cIf70hFOT646ZxYamiDA2Upz5mf17rzEQN+HYNbFWm7LtZoOYNpSC/2iN1yq
XOeGAa642y6T7Dh++djqrw3BgP/xtzD17QGnQqk7SWDbK+vAPja41Sf9cWYfs/zY/8U+lu+rw/Yh
V/2oIoPXDHCtAF1bKlJWlXzMAeSPhITtNAyeBqZbu5PmRzsZC+jtFnLlyuvQAMSkKxgJBhb0cgoM
8NIZ7XWQFU9mYuu5sKMO66TF48b3XEmGtbkSQmcUCtlctkBrztuhblMeCOzVm0y42XCl0kMXmkHY
3BdYZDUwhdCi3Pqx4BWlgVwUFbCnja7vsl8YIjzGWBhY0RUGaP3uuSV+IjdeG042iEQ/lrWWC1wK
WzYJK16NEkeQHhQy9SO5tLtW+pq14tbU8kCOb4gu23UmHDKo51Ext0iMVuUDjBPDiqYGnkZ9vusL
i2CSrM0NbZpnPRR/2Ct2uB+vrWA697st0MrZJyweo3YpauFlRxKaaICoUVDn3w12FZMrIn0FLURQ
Axd08Hr99uNvu2Ls3shb+FxW6ALzWsCLbmtsd07PNP2a88KR8qAov47SVjtg7VWg3IRniL1g/LOI
m9WCamE+TTyIwfU2VZ/GDNs4/511Cnu/l1IWRoarU2T2SckDUh/k4i5lgz3wbx9/uHWlwBPQ4f+A
mb8c55sSUHPLRlFgD5L4037aFaNLsaMeHsddObob0uaf/E4vfktbtsVyqsUi5w0PpOJc7ad96pp7
1rgAYbAAnspd+WpD4Ionwl76v8d7Pf6FzsuNinmLSS+g8507r6Xw2/ocup2T76Nj5YAQ4uuGxJWI
9o3Exa2FIqMRfs8viZint5ND7nR2ibkV1U3ut9obq6p4ccCFq9VjNcw6BlUchshJo2u16uzG+vHx
oVaCzTdnmr/yxVfUUj4CJTwFXlRUOMIqHJ3l3tRZjsXHjZLC1oUtjJRgk4y6uVUESvLY0copMMz9
8WHWgrE3p1kYp4aWAzUq3FADzz2zUKaF2xxrd/CaK+FLADd8/lji1h0trBNa6lbf60kedAP6WzJx
muKmiLfoVNZiA9TGZQuD4uBtRN/p7S1ZIMCzJktiweCj6cuA5GTux+/pjE4c9JO7FXCtfcc38hZa
YVUGgr+EslcIl+ah+z5PhpjfR1/xzOIPILFWPuMbeQvVyCjoUcCyykDhcCWbZ/gRQ3z5+KbWzOEb
GQvdkEJMKqrlyP7CR64fx0BYNe8+YpHg7XWlU4Tl/BjXFRn9QVb7R5lq91KyBb6/IWY54amXFZGK
jkVY3gKLwrgfirtE5LuPv9trdL0w7Phu/x5muWosd3k0go6pfNWFGR27lX4a3Y8sdLkz+rILcILJ
BalNP88JxoY3AXMWvd+v/x3pgbz5HQvryyyaxAjoImBmGA6VXS36C1yxtyIWz0zNRqDqAdT21aUo
KFiLBFjgtYtqzDdsdgfhj4+/7YrxRZ2aWmCm0AzsGy/0pDTmTiGT8wD87H5UIkY0dd9MTVvfmgRY
26q5FLWMUI0spGoxIUxranMfwvqSJgH/EBZjUxTkc8Az6aVn0uxr1XSFlxRtaqeC3vIRYwlq/4VK
7Ve5KO+RkwaaPlV2Kkf4V7dJar42eP7mhy4CMPhD2dRJkwczFF/iZWBQPGIc9TijOTXB+NX6lG/4
pbVndHELyyG4SWUo9yYTUtq69EEF6I/TlZltFltWEiEczKTzUL2C2deFqwh5lFhVW5TI77p9dj0v
0WsBsAq2UW1WHO0bSXNIfeHTSayWPK+rEniGsjOiA6mA+cG8mbuQ1O8+Awfa+Qs9xuSpRlHIBHz3
/IUvBKoJGM14C0OE0YSg58STxbXQU8eotlD7V492IWlhxBuJmZFa4MWwYULz8RuXN+jn5ltYWjsQ
3f97lMUt1SE66y3YEQNLRNdGXTgpT6idRvJNmBk32zZnS97irrihA2Ba0SBv1Oy6oHamP4zARa5O
Xb2107FqbiyMQ2qvw8jL3AZWSBnaZJotuRkQFwpvuRlqC3ehP9frE1eWYbexWQ2GsI8VZPXaLiQv
bDf2EDSuCh4FrAKjihBuqGy49y0JC9PNR2AtVXxiQPJlXpv4ZTRsnGElEcViMFYLDGpgqHT5fpnF
UsZ7WgZJQm+0EniE+Uva39XSl9I8dBFQoj7+ZqtBGMUEK0EEgU4OXbwqRnOujrI+X1cYlDLQuSNX
uWrRcNM7J0F7QGwYwtUQ6VLi4nXV2VA0RoGSxdsyQnjsd/V/X04mSEsVUKq/jnMvi7NalYRjTqES
w8wvknX6LknHR11rjj3QP4BGId0VRhpYw/BgcPL48bdd0RZsA6AqjN0DDFAsU2NDmoaBtLQI2uqq
DM/SFhbziku5/PvLZFgTdZvpJvKQrgbas87ssezteqv2vCYFRR8URVWs2Lwzu00Lqky9SQEdq5eA
vm9Bm/o8VL378bda0XvAHP6WslAKrZNUCwYRUNF9/VNJUxiI7DYrJLcqij3j3WOraVt9qhVL9Ubm
wgqnJOqV1oBMkdpct1Fm/s4TO3QNIEY56RfxSc3txgGK5HO9FQSuqQZQHVVQ5NGZXmMRf0RTPGG3
jiPJN2KnI9yh+cvHH3T12rAfiFdtYgN3Wei16qFtlBp1GVUeH0RPD1bY3IFD0vtYzCsswsKVoYyM
2XcMcc0Nivl3XHplKam7AhFHQNTh3AMxTAvTbzVVvM5SHGmcfgBH8R4F4i9NwR9ri9yHGQfAbcgc
kpErIy6vmyq+Lo3etYTwZFJ8CRWxD6PYN3sVaxgSkIBKtlOm9AEtnZ/NIO/DmOxpgb1pEX/hTHVG
0rxUFbnp4/DH2CvcqcbJTajuxkn9CND4fdeR3cfHXsuV3xx7oa+6lvWhzEvsDGISNY3/yZUpgEdz
v4cKbTyPNaNpgD8I/VvMnZj6cnhtBFUrG0xAqf+F0Zy92LsrRafJevWl+rJmX2XAd48LC7VPgMC4
mL5wENi5qQ2sBYJdcb55ulVdvRA4v5YLHYqqhFh1Y6JmI7KruktfNE6esmqr5bnm6+BU4eU0bKOg
ir14dWZCeSIx4CoD86l0VG9uflRFAARpB52sIDoYUvCxnqy980uJi5CkUlB0xQxvEWjGmUgKqHo2
SZfmP7G8LQNL9hpiYlCWLNeB9d5KhSa0At390YMmtkEzz8ug1+/HHvPpFrreey5aNOZkDQgRmNBT
DfDyvb2tWpWAMVAZvyq+HMHdN3dEAmCFNpg93ACoXaNvBTQE9UTqbEYPK8d9I33x8HIl5lj0xxeN
sVwHsrneH3bsJPuN0xU+bIL/8QVunnbhJKS6ABJ9D3nzhJLGbXReD0S1a9B4xeAN2yteo7lJD7on
2ZV3Gpp4/z0ifHPg2XNePA5NntJhUscikFHJJCH8lMjdKt4VA0DDJuY0otjITtaMzRuRi4oBmNiT
wrDU2bjNo6Wlww7DLaBKEaEp+4+/74rfvxS1BHIHt0LZ0HEogykxdx3Pr/Nk/E616pMajx5Pym9c
IVvjXvipG29m8SyNCSYWvM95MObRg6yBDU3Tyk8CYCu7RAENjJQYXkXSQ9dirK+nsaOZYG/PKkeU
KjhEiYltZpEPd2OrvTQUVOv51KAyVqXfGlHp9iirpl9kI5ZWpEJ2JIV8qXneOqBd82rDCkpRRLZW
qQf0MsrU4cgmzpaw0NHPqLJnsoh2VhImR6zB5GhFh94oV0dJQj0lH7qdJokrpSxOSQQYmCR+6PX0
MazT24gX2X0Eht/KVSWwHybgHbcTIHZVdktD7PZaees3sobJd8BWjprcncp+VO/aRJocMbWZX8c1
CeSw1EY7V4EnSE38KUr2jSbB9EcSB0Of9bNsSi8KB9Ux6jB3stAwvUooViCp5ZkPoZ9I/adYL3ZC
6b+WAE2Wq/gglIHarTR+H+HIQUcTenqUnMypI3bfj57WN/siVU6SUV9VuvqUG8CfSBVM17BGCnIz
/9rq49no2BNh5LYgY+915XBQ5ezaLLUXFOOdTNOZB2v7qCr0sS60xxhbBUol3yZKKrlllNxbiuTq
Y7/TyyLzVclU7E7RAfxeFM9MSp8b1nhdbMWoLoqXJAHWlKx/5jpmDSJJB6JtNl5nY/SNlCPMW9c9
UGnECl/bOLxQDpTxys4GBpZXqfQGDK+rOjugun01DBazVRVjiyytHnWgX+zT2HpGHrlTRhnVmaq6
lhB3H/TGcvW0U1xuDl/1cdgRxBd2lpqPXZ8lNmfdSdGnw1RIfl+2VwNXWpd2xl3SaT9ak8/KlTm1
Nb40umqeixoqlmQpd9oxOnGVOL0S6n6V6zKW4nX8TGU/tKI/tlJsBjEmPrlunrpcnGlpXWU1lvm1
llS23FQvpqQ9i6no3b6Vjm3Xf887EgGwUH2JYnZqBxLazaR5EgGnmi6RsxJOp6gJd9QETO6QRgfJ
mB7iKbNcrEkGuTK9tI1+4EN7H3Z1kBeRJ0fK42hMLTKYtnd4Vd1acQ+kb6s4VLy8SoQBrWW9ajNN
Du2yCyu3anOfRupZbdgD6J9LV8TyTa9nqVMNHXZ0wZjuxaE4wMCMtuAFvrSR+XEu3Codajzf7LYu
DN2W2z63NUzs25JEdj3L3EJohtv19RVTxi+RUjw1WnPdRpbuGrk4pGPp6VkX7QZFbk+G6H8KJhm7
KtNuYpV+isEcYrcJhqnSge7llO513h2sqApaTfXDPL4dWq0+sriYgAEtjnUcV0dVH4BuR8zOzoU5
upPyEDWjXxWmq8bstmLVuU7ZvgcjgtHHtpb0zkT5FRlaO2z5w1TP95T3g1M15KSO+U8hhUdE125f
pNA94BXLao1nOJ1KPTnVtLrlA/lcqP2ujxLkBfWurGPwnH+z8HUiOd9FZnrLlCi2G3nwEpOcSJS7
YRw/DAXZA4PGpg12k4tbqp3SCjSv5qfQ6uxWvW+i+7SBqWBPFRhK85wfObBhscjotP2zykYX/ysm
p9H6Y3YUvvTpF4I3blIspoG4bkK9GNt3jXotiUcjBt1Mi1vD0GpRcyeeETQK7MzJJagrC3s0Q3us
UzuP050q86tBFx4rNSh+7jTmuSLsp8baY8swyatj1GW6w1qBHSmjTfX2RWUWRlFidpPx6F4ercY2
mxhJ9BQdBmAuFCiTCWiWo0XadVlgdCXX+gDptseqHPcDOypCj0l4JarWOarIbhQj9ID+4jNG7kdD
OzQ5duQlQNXnJyvTDpEOko3u2sxukui7SOpjMj10anGWuXQbidYRVeG1+k7tOoczbhv1aDOYzC7G
BHTa7wlp8IliL2pAqKJe9+rgMLCcg8oTWOnRVTtNNxVGtYbyzmD4guY567hN+G2c5R4N210ojFu9
02wgmekt6BmM1IHrscs09kyCaHHq548K/ma4I13owCRP3AF1LibJh4nIYBDj2kvdW/4oZJ+OmdPU
su4ocu4pVDnkRRvaelrd6oP8NBgwfKl6b+k5htRk3Z10I3d0vdppMb8qwLJVWcVzkwvAB+BibTJW
x3BsXkLV/D536Nw64o+hiP3exJq0fGtMX+C9TrpoPg2q9pKb/S6WB9uoiDvG8ilvjHM3laeo+tlg
9seKJixCQWWiucIO0tWRORx/CLPFQWL0p4zGtxavrpPmzGTknb1xVMpjkWl3rQWkryG6FRU5EEQE
jfUk4soWMzY72FGyGYISCwxGc0r5SxqRIOl1r+vumEJ3mpnvu7ry5j+XpNdwZYeoFUcDt2XGnxsU
XnM0MiQMtosYYCg6MGZLzNh3oacCR6HULLtpvlEdxeb6pxzfacxw2oE5Vg/+usZwDZk5cVI5GBrz
pEp1+woPi8c3oaFfCeuLnojHScmfmYKVmUjJqG1hBcPpUtNlOgbqxbc4pvAtkqcOzQERvScN6r5X
ALTfAZ2aKEcTvDNMlTxM+uPRgWBAag5E0u2o0Z2ZRqxsoY5S5E0ECDbdi5JMQZWe4iRzVZ7eyhqw
ejDDHg2VwyTi0Ri4vVbpJ/VTDQ6JigBLvE/R/zEwLAuCX3VA+k6cqT/rApGGEWJg/K4roZ3QKdpg
SiVqUb9NbTO5VwfrHObqjTEQt1U1O8X7w1ydI01H0jVO2T6F9QvrGWa7TFfiwJ5WFTfi33sNkBQi
vx7jz3LS2k1PPKJVnqJj4RYwfgPN3Ti+L0OMc8AbdP2AeE11rWm0s9Z0wxbj5WB6zPt7IjiQxEJH
FFBxtfGmhF9XUWGnveoydLZamNc0jMEPWTha9qKPiVMR7nFewNqfLSRkRMXzrWyj/6bJzMua1E21
1qZaaZul5YxtbquGuMqG1tFE5gy96cpqYjfSt6auXHOKYF9BFDxg+ARJHWq1p7a9S/LEz7PE49RH
QOlI1TXVcg+7sUDJBBE34jYYX7fL4Egiuy8qmKgbo1btTr8zpdDVZqgtpu1DRmy9uqEI5oYpdZXE
8hRN+Czk/ggub0pMhxuDwy31SBK8ueyLmY82wDEd3vQ+D2HX0x+wF3bJJDTTp7spIvtOoj6DLaHF
o9WXXteX9pRmToFHaxH8b1nmxX3kDgy1tRQ/mDYoBQkbDT93lLFTrn2vC8tOiOEBsnQ3ATQB0JwO
qAv0bNqH1ieq1F6aBpWcnzX4KFqYR7UUT5lUX+mGdFc2YK2gxs5A6I6oBbpc+1ofO9YQ36Q5d5K6
OuS55oJnySn64rpsAEdBsNSPjwBOFJvmjUNVXAQESxx0bnNh1QSOnBn5Y/nNRGAjJsmf2nI3dblT
N7U9Qtlq+KKqqD4rHO4t669VBrfa9DCxkZtCvdq0siP9a90rTtE+IaUE9HPspuGP2nqEOT/BKPlh
q5yLXH34OMXaSue0Rdkj17I6rGKkczNngthNO0qAb/inI1orJY83Gd0it1JauRrzDAkzDVRHsiUM
jgCyJawxFTaD0s+sHjTZYAJ8BQpbFEFMgBLrM8KhZqBEtkiSJbkxzC6G0GR80mn3ObXodASQpVuY
46HJkuPQh9fdyFxj6LFDZB3HMTyGaOHoZXIkaemV6AmkOaBssCo3yCWWkkW2C5nsgf7GHdVoV5a5
r2TTUe3pxgWtlL/QHDBVTdUM4EotKziRrnZ9bqGWSPrqWTEYFpzK58TYmlVda3qbYAIF/B6xUP9a
9pZihWN9U0c/Qj5oPkG72w8lezBsRB4oFgmfN0ejt7fqF2tVtzdiFwUMgWxeo1QuAqnlJVDQDMXJ
yrp3Y7Ah26A9+95l450CNtHZeQdVIV6EWj7qllFdW2q3Uc+Zy0NLRbn8BovSRpojYC0z9EyM5FTG
SKv4rcpaW40jd+PVrd2qghudl5tRmJMXx1ZjAA3VLepycBAcpJ9tCfCOxItcfi7dXqvtvHInL3ez
8+YXnx/0+0P+Fr04ZJWgXVOGePD/R9qVLceNY9kfGkZwJ/jKLTcpU5tlWy8My5ZBgiDBffv6ObSr
SykmO+nxRPRDRVS1bgIELoB7z5LLo+H0Cn9mwtwwaPl1pfqsAVxlZw1Mski9IyU3vE76C6UZfPN/
f8G8NSWPHSOiwC+IEmmLx/d9VWgrvb2V+f2V9c7qYuMQ8T4v8CVt+aiTwS2RYGscptc/41IU4GZk
y0DNHT3EWWKB7RZAFgkMNkbNoyhhqM+m9OV6iKWEeR5i+vdnAwEKJrXLtoCTCKCXMlBNjfxwPcJi
ERNyz8pkbG0qqOx/DFFnSq1GHPDm/gu/q57LJ/0beD5AkIde9nkyXO9SXHCc+iXrHb6XvDVAxeIs
vse/qPJltRRFUj/Bdp/G8nOYdw4PV3fc0rI/G+X8nCuSxoDRHiwdQhHeoCruFj3SqeQUCcM/Jl4k
nlErjZUMfamVxXiZ5CAANUHiLeRvoNjmrYVS06maooT3j1bHhGQc7iYZyz9jKF72n6Z4GpDjIE8p
6L/NvuiAholdhV0GU9oxUP3JdBP3RqDxzW22WSu6X3y+X8E0fWo/geswpwLZkW40Cmo+cHtBN24s
8Ez8Xtjqyla79OyehZllTEDv5awlgx3IveGHo+Hm5tA6nJZo1nehm+t94Vha8bXC8xXcef3OzBoF
Jbgqc/W+sd2yw8tl4D/CCLW9CQritLa0q2vyYrLCg9ej7IhR8pQGl5HrG2x5gqDFYU6qBcD1fNxf
omv6prBitpFpt6/wFGvVJJCNcY1ve5EqphnCFkZtGk3dC03WosLNfOyHbEPlMrASSNKsSZYuL2RY
kujgmqFFNid5SBSOLz3kHjY6BLGtL5Nde7rhB1gQjn67ifzQvz51F9CkaUhn8Wb9HMKMBgeFbQWx
trfiY8ksL7Nyt2tRNxri3fVgy9vmLNqsmzPkpS5AYiGBmTiTX1m1CZln+x0E61WUgoO1vu3iwrDQ
fwcEBZZl81ZqjdWSNrUBnre9N8YDqTZmsQK4WgsxOz7a2uxJpmpQ6oq3llp6RRiwVXjGf1kW7wOZ
rfCm4njeAV8KmwwjyFRXq9z8gPqUb7joQQGou4lfr3+rtXHNFoYyRElZiRafqmvcxrpLIJyB8tBa
0rkATP5af+8Dm60IpSOSLPdIpAKnoP/L3hvifQfGgtBLwDZUoGRV5M6kNZl/wj/8AdPy4tya/YRZ
3kvlxDSjFAJT0Q3ZoLKzH+6sDSxeoNe7ejVUkYk+XA1nsWbnRpGkslbXmNVho+9T9Tb1If56Mx1U
orr9A5vWlbHNXTUaqwKbn2LDoUKv7+XbSYP1H/nOdT32aaKuDG6OqknRuaH5EJPAEG0ghWwHRuKd
LCVBn8mvlkCLLMt+XF+lixn5fYPr03yfXd5Kmlii0kEH16zUs/LYY5SuLNG1ELMrKNAYBdpMEBVP
Bzkg9ibvbf/6IC4eRR8XhT5LIdFgaGmnYFGUMqrbHJ6jNvq+8Zde6f6fY5mlkTo142EEKC9ozNYh
45ek+D9f2GdjmaWNyS8Jxh04T5oMgAR7b6OkmfBv1ydsLR3qs6wRx20GNSkkXRO+HKo7ogsIwZDf
nPYIldC/UKadxgXbS0C6oZ5vz6H1QG82egrT7mDCacKuqIJ8FZ7wA4QgFaiUlDAtc7INRPhWRrqY
MAAfIxDNmvwqZiNlqWmVQ4HkNMUlb5DX2UlvoPDCHQmMjL86L0Fwh/mIDduIOca7sjNLdG2EaLK0
6cAZQ/1decRkjyuoil8v0ItccRZptk4qXHRHq8G4uokYnOhbiq5BGaHQDqlEjnMu0V27/N6iRrAy
o4sp0VbAiTZh/HEpYijj2h7KI8ZIUSElmpPy4aYayb5X4IKQ2lvVlm7yvnkahh4M9GzlvrB8BzqL
P9vtdcFUs2ghpRLdZLv6ju5bByVNCMRPUiprB87SKQ6WOdwSIeilX7yf47CRgfWD0A03oWauS5+q
Ln1GK3rlYreQ+YF9Qh6GtR2YUHMuVNwzyjI1iTdRl7ipdGShcDLI+iuZVxZB1Dxd/4aXoyKqBsY3
eAggzEEt+mPWRycWdn1dDUWVMtyMMpoi+ffcGlb23mXiR5SJaQgkHtBx86t4aaBVng55umlY5EYw
SEjl79fH8euHftwFCAGNB8wYcgo23ceBlAPvQ9i2p5toF94Xvad45W+Y02/MX7sXG9ObNCbME/li
xk5xBywHyFiSt+bse3kGffgl8/zWU9LGGdPNQIlNqDxJ/I5H0QtpoyAtuxUIujolrcthg4ZFcAEH
0XGW1MI0ApA1UsyAFxaAqUP6aFdSvrPNWHUNbTiYxngHmIhP++aoKSggU3hB6mHv2d34rRjIz6xH
5jVFiC645IIudkqkmHv5yI+gsd1oY/gt7autldH7RhmgUErM21HOt9e/3uIqBEcS3kEmDod5srQN
YY9lEVmBkTVHoti+QDXM0IfgepjLurE6fZr3OLNUqahxlGrgSwURujZYIkTJoQI88fJALEp+5MdJ
enXtJFhc/GgkQFFFVy4Lb62Ge4IFcchALRJHDiE7Ir2tjOvyaMO4zkLMEqFu9ZSFdJj8ggCPhgrG
oQfCYjL/9K1ovw5zXbg1fAw4SxsotRpMa5X0F65OQ18kCtS7wvttlm3crWHrlqcQthh4fqIAPb8O
dzTMSwjLWwEuFo4JGFI4PK5M4eVZNo0IrQQVnQv7wsyntSLT7lAw+kdsfXq6/LYa+dsF8W+oeUkZ
Kk+CMK1MNrYaudBPeKZ9tTYcbSkvvA9nXlM2q6TTQskwoakZbiIN3MypdxXboED/kvnO3P8zZwl7
C5UcHZU8YuF/0y86ez8IExZrpsDeqrVmI3XpHQb5cP0jLS2Dya3YmvxDUZuc5fi8jUZ5BIYtYIYK
uuVbP64UPy89HzEICO6bMsDAOmgNswfsgF5axcoUrDw32w3f+JO+mSTStc/krXAll27UUwMPLtVh
+8mROj/qN/nLGvn00hB69itm47TSdgCdTjCURDufbjNo28Dn9nMClxGxU70SPsLEB8bb+4vpfR88
mQoMZ1+wIAY3gA9mG40UgNwp2kOfNO71GIuZw4DIno5bB8EkzzKH0FupGNkkU/5MIMaU+uPBeCCP
k6u4eOS3az5Wl9cpoqK8iPIfDNzAUpmdj+BUtTQHOjKwNB9oPm9MnnpZOFb4mFgxZNZe/2J45/Fm
C2hEf6KHivivKkHnC0e+faKO5AKpJHbkD1TfL/vFWCvnAWdrJYkbmWcqMvEknjvVOMUt+r4yAJSA
rovNbwMVCv6btIPK2x7rKZBuABkK1HHVkWrpGMdrB+yn6euCNPlxAcXI0qawLTPQR9XLMil1BjH+
rIb06fosr8SZE/mNBPgtk3V48SSPfXrTdZ8pWenDL6Was6HMWfxa2FBSFygkhFYRu1qXPzRden99
GJfaWdO3e58vbTrWzzccyCkdHQBmbQP0eCRneGGeCSn2B+tWxo2kdBl1iexwd21XLF6EcA3C2wma
ZAAbzJJ1IpeQd2CpFYTVgwaCxTcQ930gbMmuqHz7ftIo5S+rVhBLZ+x51GnSz8ZbkjzS8hY3oQru
vZOd13TGlk7+BzeUpSVyHmqWZjRJZnYBjkEQjztDOdYJivCtsZLMlm7650Fm10leVSHr4ZQS8A5g
sGzPBV43wIYBi7iyUpaWowVSoYHWHHyR5lRkXMWtXmJlhvsWkB3FcWKoT84Z1Y0C1OkXgPsCa3c9
5tLL4jzkbHEmOAjyGrjiYOD5fa/Cm8NgQSsPd1WO9nEdih/X4y2vybMxztakGdI4C2sZu9qV3Sza
qD4LUrd2GkC74akYHuQtiFXXgy4dD+eDnK1IQ5ZMu8GLYCrNOwrAdzqAkq0CmwIZUL9qz+Pt9YBr
H3K2LsWgJp1k43E45NV9TIC7jPnKm3D5w8G6C+bMmg7IxsddBuSZqo6KbSJ1YTBELTZqEmKpGMax
pXjwcHNcWSqLmw1Fi38izl+8KOnCeHgyKipg9iPVX3r4c8js29/M3HuQKbmcJQ/OZLtEcxQpS9W2
VlE+moP55XqItXHMljx0KBqF5jL8MERzsjNA3uzvWd2tKHEtZo2z2Zqt8zY2SxWSIFZgDXdGnDp9
3gJxWDu6vUaJX15s71M2W92dVsolgY5KYPX1riDVGyyR365P2XIIC7qaINBdsvyBseda1yVWUNiQ
K8RazkJ1Zb4Wynxo4IJi/J8YsztVVxOoyhGUGacy3+9j4x2PsFbm+y9p6D3abPvQVuPEklA3rUrz
NmRQ4s2y9q4lqgtMyuhoSudxNRaORAcoKpvbvNICUtoHRWvu2qyrnOsTvLxa/v0587YTnlRwiQHJ
KwCT9F7UNVQvsHQ6m3rcXoOUoTGOTTQvJ4HlCblc1VDgyzpLT1Ut122ldRacBOq9aCzfzPUtQC5u
3B1NLawcYsSujBsRk8DFakY/gf+nCbOhFla7Uspvkib2u2gEqcUALvdZknZ5emMUW7syNsPIQPk7
9aXtDMO2jgYvFyi/FZprqwCUF/ynBk5MH5lfR1XfKDYU6UUYmAbxFJj39kkQtY8aZl62n9J0Kw+3
cl07toDR9ADOS7QRgvp1vM2E/oaqqVdbCqqZQDpxMH27l5jvSJUr+PtHtQAcuYydLnmJAHpt+mGf
2dNlKO4dWSOPevoiAR/eZI81/aol3zqzDQSUxwVAHBWTnYiCJyQAvoEyh2BgTvDWr6n+RR0ZJJAE
fuq3mKSfu+40SsKf/gtMrFPr7U5VFUe2WgfPki039J0VDoANN47UvbWdcgsUsUt0adOmspuG+UmW
jVvJmlhF1rY1UneI6I2hVEGHH9JzdohqcUM4JPwayWkwCYYceW2u7qrmx9SPgiRLoz7UXNlQ+qLH
xiFrqo2WMl+LDFdt7i362sng2Mr8QY/4rZRnR7WUAzm8Ccv2UHFMeg9gY2EfTDvZiCyl3hCClK6i
fqqjlmAOFLSN4qFo7mOggfH+Sh2zr3x9gBxRIzuDHTulWTpV1R8Ee+2LQ8LuG2AjtCY52OIeZumO
1pt+0YOFiCbXJE/JBgyhtfa86rddrbpClV2LPQ/195i9tmN2V4k6SIkI4OUBFYC7FpSbIX8y4Dg3
FG8MX6e0GifLhzcIkNxq3VFSWodJP41U8bthcJtQc1DF3xAlAlgf7q5CbHMCHWLzqFvdIVXNfQqI
f8aIkxURSGLiQZIsP8PalXjl1G14a4y4sZrlTku/ZzDDiw0s6+HJTltftXtPYOVnKny6oYcwNC+x
6O+zEs91FRRGwh1WfMpEseWY2NYyXFJWzkiTTdnLrllB1FxE4DQwpwKypyKS1ypsL6pjx3OsG/FT
liHnqb2RssSiU5FwFVDZ5H3d/OCY625MXHVovbobnEhrnFYo2ySkQRPrXqu1jhpXXquD26xnD72V
35BGc2lR3gA6uVe6ejNiT6icbGWV+6Bh7Tvpe1m0wCyZfgJqaMbgaoCCBw93PMP0GCnuEoYr5/Wj
pQK+XqobwTeqoPw0KnzYwRU+yIlc7YuqPoaaIh1Gzl4sIy1vQpDL/AEvyU0L95KtYg8ghNJA8JY5
Ioq3pLZrT67EE+FK4RUAbdwSUkUO4PVvaO+eSAmKYBL1R4NZwZjVp7Ejhl80UKNKK+VgNBFYXDHf
KC1WeppybLZ6C8Pin6ShnsTTxrFlhW3lmHZOapqxC87UwQANFJc/nDFUTnwN4ma2SygrjkBxfYMb
o9ilud5t80TDK3sQ3TZVU6hAahwLQLLTn6PNIJ2o554Zw4Slrn+qoJBA3TCIKvqUiehB4P84WBLI
boBpg/i6i0uw+eIwPllKgYY4gLwy5An61I/a5jWlYl/bYgQuzEaJtRG2RyLxoknjsSTFI5X5KeEF
8yD3on+LJI07NDE+DW2yRRELmhPWRthcd6hc3uELGh6ML2LHrtkbaSl4aWyXQx7W5tImTFDJCgFo
zshJbcvXplFfSQNrx5bVfjH0R0jc/FBV/kkl4VOs6gHQYyc0EiB7ZgUDNZ6ybaeo0Cdm4EqEBHVn
i/+ggvthXYH1oAWdPPq6lW5rxTpSGXlfyw1IUWPZQgMvhmSBGPZwSgoGhhyK8rVdWy7YH50zFvk+
6rTd9Ee0Ajui6b0ht6DKkRnYseFzY/S3cBZBYgOdvDTVE2mke8bjlzJLPmssdDMWvzUleE099nTB
sCVLzH8G45+ijLxxqB+rqn4N47ZxcY05peATuji/dkpTN4CVyhs4tm5YlXlpyV6gHhj5mQE79BhU
5lImMB+gpUdJuK2zHvTrBqdYrm4LE4FHJJqmgXl0kg+3aRP5aQTDJsO+1Sk6seAenuDqe5Tr6hWc
JlCwKhDvjM+VAZ5HiP60xKZbobYD1xcIwdi4wR9PtjSpt22T1Ehw5c+iLywo3Vu9Q6Fu7mqtBueR
UCRe04IcVJTiqGuJ5EoZk4IiVV+7Fg4gozXi54fga/KJOtIUT1mpAbstQimQRcZu7FJpIYFiWU7U
w8NV4qBDqy61lF0IUqpXxHLkJrZ+1GiSHMowPNZ1dgLd6ElPYsvV0grQW/7QZWhFxMJ0uiqTnxI5
CnJVwBCdysSvwFV3uohtYVuLndMbBAdXLRytxdtZslkRDCVowLQtH3EV+TzAFdjRe1g2yt1DCB2z
GHKrtIXs1vAS5shFIx4dmuUqYjpn+4DFKH6pzBOV+cjLdEfs75pduK3xCNc9f5TK1q1KyXRHMt7/
D4xzu0oIE1eqfHTCHOqMNfH6Lr7tktwVxYMdtoWrSRH091nmVSVcJlTtW52IW7z2DXz/9hQ16CZF
elCoaeHzvnCNzgKjs/AaMJmdUrdXnluLd+6zS9qs7CAE08yUNPBnjnVHj451uaInNF1xr90CZ0VT
TOagR5GJO2eNdpXCsl1TyM8Jn2hvCXhNDezfs7zfiWSlIrb4HD8b2eymz1KNps2IgoqZ/WwJKkPE
vjPCmxIERvqSwmz7+t36kk+EAtz5dXd219d7lvO8xECjXbkrTwLS/JPjY3lcx48tvi3fhzZv+lhl
nOlWjFCFlsOEuRwPulF8b6RupaKx/FpS0cCCACxE5Od9GKsLTYhsKL9fSxq8ZKEWtlX2gDYC87rW
Mlgs51tn0WZPzIQJJimlwGvJpw+6C/tDP/wKL0R0HuMGEMM1FM/y2n8f3eyBMsZDD5M9tIAogcsH
JE3z9mVlUSx/qfcQs+3FspA3McmQESCUPdlwxYmX5/BzStzhewdNaegG9SLQsrXVuPz6go0UYAwo
mFwokMOIK+RKhjWSq+q2gopDWlV+q4HZGudfRxOeGdgTXQ0UYGI7knjibedKfRR0LHoW9lvLSrwQ
Okc2bnTyeRSQHRs3Wl5t0Lg7UrgVGAM9dqp5Ap3YgfKBE+Gw0SLVA6+/sfmdFr7myJ1ShkO4gK4C
bE1wIWzgAiD6r6R4EhA3AWcNaObCi0F/bYqviXW0OSRHbTzIaRbYOaQSwm2kDUCqwWK01oI+/gGQ
jhMR8y7GVX4Qsi+HP7X6e5SLHrcFdaewCEIIP8IWctMRNLDMhzZXfiYVUucoQc5E7520q3xLHkFv
ZboWNDaI+xzU5KCFOcJgojI4cF+j/W1qDS4DI1SYjcOEEpRVdspTyB3ghldQFVaM/Xed4Elj5bsu
xZ8Txm0D6VY6gKxiK+E+TsAyVst7Yo4PxmiewjFyceXHk1fx2lG5bweysc0QR77ppJnyI+/7u6bt
jyYEEFiX+Rq4IFr/iVX9Pu7Ic1roNwWMTpQmftHzeqMDAdAZNMiGPjCs5LGklpPiWyUJD4gVuyn7
okYHIphDMmA2qtgLoRpGi24nOnzqrgtsUOgpCHUldDBKEKihhrgLs2/cxmV2hByljhu8Nbpx0Xly
Px47Sved+C6YvDPq0cutr4I9MNisKK34mso23vbjpgWzNmQP4Hk5XNAtqZ4TbCz4VwUkol5fgUiv
ZTfRpGRSFuy5siK3khRf5OnnNAohKyNGl1ZoJ9EoyHK6CdtspS+7uCXfN8Y8eVatboBZLEPsN6Of
MgKRgRY4kVTdXt/6a2FmJUaFKX0ucbwoLEq+DDQOasq+MzB9r4f51Qe7OF/PhjOrM5ZtblJaq4BD
4YiDGzXdVpDv/eVI4+WKi3qAvkt2OiwIcHt7NjahA/8n6GocqtRJXvVAeN1hLZOvjX1WlZTtUCFp
AcBAyPadhhtVGXtx8nR95MvHxdnIZ8cFLpDKoKZoj+IeNfnipblbbSRfV92JuJDlf2AAvjaw6d+f
1Y2HsSItOipm0BTPdXLiwwly4ytFuv8yLnA/zck9Cbzdj0FSFfIWNEIJCXxvE4afG5DdJ/8b0Nij
0QceE9Ien/+qQwNhRF2FM8ul4OmQG/Gki2MFShk+h0jZNE12da4FQAK5hVatXDsvuXfTbQkQpgl5
oU+izB8HOcaSrZUSUFrWKXvK7oajcbCTp/E1gUelBcPWlu5AfZUjR90mj9ZuTTV58UOehZ+tHc2E
wHYC8Emgma8m3XF5nYGyfCE8izFbLMaYJVGjIAan/n/8tqgCx3ayTYI1wtByqfks2uymAekN0SgN
JKxKoNGsADgT2TEeWrfY1ZvstrylpzWQziK05Pwbzq72ul6jgDkNsLPcyfQBagoTk3c8Zg7A16CU
vUyldTz41tkhi1e3s9HOLvfQr5FAX9cAEOrJToxQjRB58vV6glleIwCJwRoDRKU5mbDPFChqVchi
RpEdhppBI4fHeBZW8co1e5qnixQOAuE/geY8UK1vobeK9jrUJYRrNYYDYr2DpoEevQz13xxLUMxU
YdGKC/2ckweiiyy1E38I+jmbAacD7QFblNe6eMvL0TTQYbZhrAUU3Mf9HQ9qkdnTXV5lW654xTOo
bH5yS9+mt/Z4tDeGu+7jtbAqJnMfyP9qBALDc70DJsmgaMQqzp2xutE7xUNGW1kUyrSyZh9L0yaJ
d0BkiXFhiEbRdAZOHXgRNtpBlRko5IcPI1Oe4eZyqForc5KSPgyR7k/V0Z5UR8sC+SW0jX0ihcey
4U+ZzW8qiL0RvfevL9mFlfThx80uAybVBO9SdIQzo4U0VY3qdIPKdOrII3g4FVk5qpYAQ+A+TM6j
0CxS5DniO8x0mdoDQBhdo321ptuyZKMSBK8DIH3rLyOHa0k4PEESB2R/+z5DTb821E+9art9Ir11
arTTuX7HLXDv89bymtBO/bxX9qhjPhMbckwh051iUHZxoULkZ00hY2GLf/j9s6TZZXbBc1yuAz28
o9ohIaeoXnsCTnN+sWDg0AqxbdiNAhn/cSeYTC5TbUAdog/CTQZdTmOyumbfOi/zocy5+vJbigfZ
U1W34C6HgsTs4lm1dpLXCeAd+kb+iSenE/v5Zyjk+cPjOpFhaTcAdYREAps5yEbPjgAeNTZ6MGq8
ybQftEi2dgwOu37guuF4VZqsvGqXPtd5tFnWl4AZrfEwxb6TLeioaW5VPSkV965voqUoaD/rWM5w
dLtgTSQoa/cqtDADK3vCC7NkX0q+kvGXCivTvkGUKUUCc/dxUXARwtklQQx7+9sMHGo7MO6dCivr
COultHgebLbKBc/zHg6HFlTYmtMIbSpP1OhOXJ+16Y/Ml/l5kNlK0LmGivjQWoFQoUMHXMhBVbof
VWxkDjaythINVqkr8WZrYYTjnt10aBr0ldD9XFaOGaQOLRY+Sz3ckijbtIY4GTzH8d0fIm7gXtTF
h8SSXiNNspxRReEx7gb4IsTdTwCst2YHJa2R2r7JotJtlehNtlB7KiVU5sWAdkfPn8cwhAhVWaDf
VGRB0hu5U1i6iheOBZVPiIcUqTsy3R+omu+VykRt08plOD2Ug6OAxL6JGXtOMmmbFBEwV6Z87OXk
Tq0ypGo18pu83pXc9OqyRpKAvFKjmn5VpHuVjK5CWvR16Cu0Gz9DwnCfDMmJdfa+ocokAQmmVDdp
h/EvmpQ+ijzcRwpBz8K+y8ziKSmUO4NowUCyn1I3PMRRe6ehyh+EKdS7DN1LWHiPp8FzbZdfkyzO
J91On8v1t3istyzSLScp2JbpoVcS/tTgES+EvAe19FNeG7eGXftdYz/qWSWjFW5Bqy+R7m2qtyiq
xbsm036qSfl2fcktPSI0AuGeiUcua/a8PImjQ/CU9xnwqr8tx/qDBRSwuE1c1OV3+tbaNa4KV1Tq
rWKPl9Is0aDeYUEaDhT22XpX0TqDUiIovL93cLwfH34DSbI/QCAuvSUw0vdos9UONYAsM7MKSoMg
Hu1BxAZi71/C8N+8JRBt0nCxJnD8HLmR1VUiYMWBYx1Vy8lsr+huf4lV/dYEz/fy1hq+XP+YS0nq
POYsSWnyaEcVYXAn1o2TZMObFHq8P67HWLqVfhjY7KMBvIoC/QCInqGAPeObe+vQbwcN+HQP8pK9
m/7gLzba2yvZam1ss69XQ42RiBxhZaZCLPm+5bK3MrKl5YgkBfwhhDBgdjd7TxdWpRsSRIfxyWQo
Kk0UjXAHZ5tN5ke++XA92nKufw82jfesDKJUaT8C0RlvCraPpWMUU4gwgkkwyCsTt1QLwTp8jzQ7
J1N0cM2IT2cxXkSoapG3eP8Lqxr5fya6ryye/mcRZ+sw72QKHch6kgIwN+Vw4F/6YPTA1AwkP+ce
hNWlv+vofBjnbGHK+igaKJHFKAhvIatU1qEzRqs5a1oEl2f0+2zO1iHvOInHEirc0Q1e625dbGNA
tenNJPQfDahKrNlorn6/2eVXayq4ck3fL/fGwNSeVF/Z5ltYASeffhUivdWixMoY5xg3NVFRveIG
cOF+yqHoBjk3mDRAYnLC/SoJJCvWBrm4G5AnJ0twgkrW7NvFIgRsptPBHO4/Q4jbKavW7VKgYYx6
5f67mL+mlPyfULMPaGfKSMK6t9GxSswHKyyzfUUJOtqCNxsip6jnx6UBpeE+9inNATEqoehrlBb3
1EJSPLkYTw3y+vV0sPgmPv9Zs6+cQY1VlUPIoABn48J/wI3yLeTxffQZamRVCe7sHnVT0LY3zE2a
lfAr8z//4uhfQXOts+wgpMZdw80vQusf47oJbFlfkxpaXtDvX2DOHpSB8NYqmF4Hwz0MdncgYHr1
Vn+EKrePBLjaE1UX8/pZvOnfn6XaWq2asu9rFIMEfykK1ICFHXZuasmnXAMqh0F3NWyAFBifsnH8
qujyyyDbDlGUxs1DeMrAFsYdZJP7UTqGfgEcGvBgEHdtqIHWVu7XcjisLdNL9Ric5Gc/etqjZz+6
zSSupDzJNu2Q+7ZxssWtNd50hPjMqNxBhTx+7EjmCtJg+VF1FnZ2LNF6hJTjgOXdNo7hmPtiHwXA
Ng4Q9URfclXFaHHdGQp4Z3gqong3O5uYEgmgV8NoI9UVJMg/6cBlQtSXRWTlcF88kqAwBki8BeL7
/JoraUwXoRWnmxAAWgF0q1W9RnHtX9/Fa1Fms2dUQjKLCVSgmxXU9ktnHJ+4stavWj5fzwYzmzVT
I4nRa1DSwkNqgCD9XoPcVO8AbKj5PSQ7IA5ewzp9FYq9uCZNA2VPyGahYDXL0hLlw8gjJd6McCZp
pIdSgitYaHvp8C1pcniGnDKFuaq+VnCdUvLFmXsWd5ayw7hS7DRDiSlpP+la6uv0OVN2cNIocjjJ
SWtrZfFNBPQ8bu24KE/s1o97D5WRUGNJm21My+3v0Og9JVt2Cr+Sm9xvfboznXpKx5qfBNbdsHIx
nP74xWDBfZ70/kzwq2eT3ELR047tggSUP5rim9BWtvjiljv7+7PJRC+KjhktSTDSh6STnRzvb73/
oWtrRbvF1XIWaHailcLuTVLxEIInsJ5N2tcYECkgB9Ht73dtaOxzoj5ZUvuY035FiWRxH76H/uUm
e5Y8dUXSKGADJEAKv7Fk8dhXljsKthJm+hQXnwranZM4H1QQflkPn4Uxs6yTmE7QPS2e8hHuBCYk
rwD2AECLWmuFu+Vj7Cza7BjL2NBlhYZbNYMfit+EyguRxNEWxaG2dEiI0o0x6XyaeXdny0BeMmMH
WEvhUCJcuSw+ky7ToGmdCUc3asgnF5CkNphieHLI7xOuQ5SaJqbzFxnx7EfPjjFgA/SEKBWukinn
rtqDnwEp3khoxkqgJcERuOPALQ4sChCM5zVbKDInMa3RyrbxqMJp81Ab0D2P0TeUgRPU2a4mKcyJ
44AozS1QWbsxAoRRKTZ1rwI0w1F3RWOR4T+Gi4qAzD+SK2gwbhxWAG8W0NsX0ReLJm+ZMFa2/HJp
4uy3zz6tZaB5pXRxGAhbeqL1xDaIYf1T8+9qIW5UWd6iaf6Jlb0HHf1NEgMqc/0zLd7Jzmdv9p0M
hVdjl4doet5MWnXaNv1EP6El6atwLe5eNbYWcKn2eB5wlmNZjZqQMppQ4QCSEywiCqdqvA3/jJW9
lPPOg80OTMjgRqMN3+1AYQCRsu9hBLuP4RvK/GvXtmme5inhPNL0S85SgqjbklOB8jooi6DUnqu1
/lFRaynJnsebnRZ9iktiW0ByqUe30FdkupWtcZub9omJ8A644h9Vrz3ASoA7LfmrPslZ8XBObUR7
F3LTk5TK775MFND4rvR7nxzg6uAZa8wzY+lsPIs3JzZSLYbFt0Ym2m19Y7rFpsk/wdYnbTy7eES/
xqm1rcZcSz+Rdmt6+mm6tda3kelGG1ioMSf+3B3ApdgK9NS3cTDxYx7A7rDhpfAVVJjPbFMHFl5g
FFwdJ4fdyIN6G73A7e5R+dEcUlBesRP+rrT1XoKddZu4OnDV6lG2w9BdS/kWIeFc395LB9X5vM3y
i2Z2IUlx3Qh0fmegWF3lh1J+KhlGLqXb67EWnxDnVcjZuS8oUQZga6fqAbz70LK2dEj6TPWR2i03
dbsSb3lN/FtonWPR+kH8QxnmUfcJnqGHWms314f0675wsavfi7m/8vfZrlalOMlFMWawBgw3YIOc
qm95wE4A6LUY2FSFgSL6vn8WXgxnQnQsrsdfPh/O4s++nzK2esMpLhpIlpPW5T+l6z9LlqvRZmdB
JHXhWHO8Af+J9o+y5h9Gm377tbmdHQQGHTK5sGAAVP8vaVe2HDmOJH9oacb7eOWZlzKVuqUXmkpS
EbwvEAT59eusXuvKYnLE7lkbm3mYsqpIgEAgDg93zPDYmVJudM1KbV2pt0BQeu2o7nQJwLyybj9M
hqJek2Y4vWV2t7LJi4/ExSbPHgnSCznGWBCv6iq6zM0rrQGJQ2bltJBhDDDsYmCybSJ7Wa1QLBFP
XNbUf/35xfkShZBE0jT2PlWe2UOq2fG5wSQSpmM2U54B3PZNw4P4fg1luPzuQ4B5okUEqf68FiMQ
McqZgKgJ+msewgvA/+JfpDoKak3CamlxKTA3L8zNDzKE6OVUA3RGiB6F5gF9YlsaV27r8m5eGJmd
X6mXBZ1Or/2kSiJ/dY8gPokelWPjTVoUADpikKl0hO3aZk6Z09VJvrA7O8lZFtN6ZCT0s0y8K1L5
R5b2fp4gFujq0wBdnZCla2tdjDcubM4OLYQvevRpf7XQpngDaBn737DDr32/WXgzKGWYCqmANvgA
1i8G0T+o2EDMN2ua7ffXcdmSgZFDEAVdS5zHEhfjNs3yAMqNtpgpAais7FCJ/O/N/IcL8Led+fMR
m1RWihYbqP7iW40HiJcIjv6rni/SfwC7W1nY/C1BhQq05CXFqRDSbdQccjrNBKzs3uKjqP5e1eye
JXzguPMgD27oQ9b5UrbKNbroti8szC5ZTopcEVK4rIm9VfUghwiJXvmUHTnIpaW1dGFtPbOrJdBq
tGKKJykF/45u3mjt48o5WAykL9YzfbYLF1xjkiXDfJjgJ1vNz3dpoNo9tGuQea3EK//BPf3+NrM7
RJkalTxE5tOBdUcDsuhD/kW+Mw0gO7hPDkYHYzSS1kZ1lgOziyVOUeLFEnVTMCpSo3VVDxs9iDdM
9ohPbUPaDW53Wi/uTv/etT/8vdDJX17YgwhhWEg57CmgSHAGNf5S2+YuybvPKCQHUkgrUwnLgcvF
AmeRp8yNOIpinPq/ki/gCf4PDySs0gkvBgu/Tc0rTEyGyJhuJHlQsjLoB3qwcoBjUgyAyMbD90dz
5ezPq0zIeQYtbLGNpXBrjBggVnP7ewtrTvBX6eniS3U4+EWq1hNpmXk2g3wTn0dgTKHq5oEZZ2Pe
KStrWq7WgDoS7GPgJgMA5M+zYYa8kcMQeStI8sH0I6DX1wMxb1nNwZI0HTJCtZ+YpttG4x6lX1uj
4r6qqlM76sdIGT9Hzp9YZQbUyrhdje1brQDATAr2gOotYrXGcEcDmlwiOcUGdNf+mw27+Pmzo61A
AqQQpzbJdZo/cR2vRRbLJ/vC3uxki2kfVl2GBKDbmUF/rEHRrR+MoD+twxEX36ffpuasgw3kaEVw
fJh+MX7KzUtV+x39Wtm+xeLPhY1ZxstaledjDBvT9mmYifzrov6jCsmardlTSEOBiegf/HfZzNrm
zV7FWNCNiss4F7r+UqQnFU1UfaXovHZ1zNlbCKqiqlFCdENiIYLOIcbUhKQ8ANVZeLrVPI8dP5bQ
mbObRH1kneQLrbiph3RrinGISKrsbphsnOMxRGOfJqkzcjY4slZqTi8ythVFMJVQKf7R6MSDnnYM
NuJkhRJrbZumP7/wN6EQR32RC5aP+Ua7JWA+UGxGVp6DNSOzd1bWwNNgVnAxIPe2zQQlnfCGRPqa
K1gzM/NkGnRrJSWP/iJ8BEIyxkA8iDhc4hoO81rh1NipWzirzbi1cz1zQWI8VD0EK6fam+QbmzoQ
CneKWUrUItLKW7mxi4/QxY2dOSACHoMGvrgIspfigCnU0S3cyAMEHYn5i4gJuH+QFS/GD79tWlPI
dnFKFOiJRhbEw31MFgWCHT6Jb50nO2J+i931+Rn5gE2g8ytv1kKlK8vAIhognNXQ6wT7uz67xpEZ
t6VBLOgZCs+tCFKYR6nO7NRSbGmN8P0ajzKzNbvOcRZR2plhGcgNBvAKQG1ijPhj7h30CSg32BKk
2ld1t6bP9UdoNjM6u4DA3A6DpEJFD+O8WN5rVz5myY1SvHTVq1C+p3wtX7g6PzODs8uYiUZt0TKs
graEGML42BF/5YRe3YeZhdk9TIQxjOsUqogTz3yMyjvf8LMVjGiEWysh/HS15rtnaqoMqSwQ1l4B
BRPWaCPSYAgEVgX+WzumkAFKejLDl6ppnKxYhcwsfS/IOkgG6K5U0ZjDFzATDekpa8DNNjgK1hoO
o1pqmD2HSHxjPEVRBG14tX3pjfSrzOtHJQrvswSUMbWgP0Qq2Heggox+lqjeTRwF9mgAflrXwfff
4CooxifAgLMC0L+CsUtr9gkmp94RYcRHTiNfNd3E6qAaPfjjmijelc+dDGkKph51SLNegWuTChjq
RMTxHY3HMSf7kVmnsHn+fjXXQddkBdMFmoGxE3CzzrxApii1EBtgvldOQLluzFsoPPsCdPDWxwsW
FoTpOLC46BYsgrfvT1cXN3IO8WilCuQoxQy56jRF6TRgEft+SQsHd2KlB123BWADlMn/NJMZxFT6
EmYyEL3UCfrCBBICxsGCsrFknqCe872961wXU2QXBufVlaRV2khNfgnDQu1adYpqQyB+1YIlK1B2
qOXaFdgbwM4j/Psr+ofhWYQ5jKJm8BgeXI+exW5D0PcDIeykG1pbCJgGthIGGL9GimdO4Q+t3Vmc
qeRDacp9UQUF1OgDLTM+jSR5EHvQFaUGeGlQs248IobbGNRoabHLhXf8FR+5UZClgxNicCIFoVkG
lWeresg4iOKLvZGBvanYQVx7DBtUoLNNJIPhS35Qh4ecp+BCML3KOoFY1IGo8DC+GfFrn+4mhgeR
SLaefEbdnQi0SlKfaZM6ifVYmg/ieK5FzetD7pRgK+Lmi0AfiPbA+Ic83lb6c9seJa6A2AcThqKy
o1AJ6fovaNmDiisDcd4N/kregZxL1+0EA8Y12FllDcrx4cYSMrilh0F508PeHxvrXIOOUBg2ESjr
uPBTKJlDu8Zpat0W5F0X3+fa4AgquLBqsB3lOggeDWpg1r/DxDszekxvt8GYVjZnX1VfOgWUV3hU
2ubw0gj3jIPeTwPvT9t5BdhOdZ7buXbfFrGdxINN46equeEdKnpQfszA+Saj3deTF1WJHGpKN3Kd
2LQ4U66DT/csqs8quAgFubUTA9+jOJLxWao1TJS+CONHFr6BRxDyL5WX9YZLOMgfRwi3jW+KvgNq
Fiy8hROpD3mqu6IlY9MFt61Gp40/O4Y8yjhAqCHI2aEVqdtExxhThVZxosOTkBxKjkmfd9k8d1p1
GOnzQDpXaPdWm3iG9iWWz0IuAnAPxstfLHx3VoGGGoaCIrUP1OpnE6cHKX/NetXO09pW4vdGyXCv
grB5inrdG0ZIioDAbkxflbhzIebspj11uz6zLe0tlXK7BYNi3ZaujBZnPN73aLUk2Wc/7Ps6txN5
QwB7FJRniYPLAzO8hli/ivlTrPXgA3xtAbAR62NpHuLSxOfcWKx0s/yto4qbKV4Gpi+kK65GDpKV
eq3+bPQd6iVkH2ZA045umWuuRhWPac+50HtFvwHZ2UasXrKyQp25+dGyo9CAfK03ERdZ7JCbPTQx
O+1OVDD0OGQgL+lLNQgxddP3kKAu69iu4m4XkejMyz52xeKxk051/FAzSLGMIepeEF3oMk83u0Dj
lQP+zrtahCxoB4b4rvalAXEEGn51a6cAXGQks42Ixg5XcqcBiYgmbxiTPKr6Sif7hQhYKUVhDaIs
cXRnaE+aNnoRE52JnyPtBDyIjw14ztoQneWkDsQWPFugKbMrq7XV8KsbC0ceS3soHpsKY1VC53fh
vZRFDo+eBlZtQoiUAu1jDzoSph4fp/hJuq+k+VKkM3Qa7QRBGynBqNVJTqfcVSZCSHbPh3udv0rj
65j1DrSg7EH9gFhSBwGssdglIYMEPZTqcQvAipDEILgwM2dQoptOoOB7+sL0NkhsrO1QQGGSZJuR
YDIR8qOKIAVpDn4BmqAmlXPrRdHJs5BVe/D8bcVYeY/rByJiCCxXPGsaR5W5rYzWbQlaHTeqHwZE
nqMRbw1JgH/jp6QodrIyniwFTRPMD9qN8EJNTLXqKoD8xQC8bnuMyldOtZ02oGTQTNwqDASadYd/
mdDHZkww4wqlq+hzHMmLqIc21EvOSJddiQpfllodIh2iKDWKvGFr2axTHQr+shpgXz52sNiD9bcF
GUubS2jG17aWg6tXbz1JLCGHkJQnWT0kkEvqE/BJ0PbQEu4oIvPGrDtIbetXteD0jWQr3UEv72oT
UzFoLORHM0udqk19zYKQrvkiGs8I8W7i3nKJLgZVCL65bh+n0oeQ67uq+uBED5B1e0osehzULlV/
0NNHi/8sDctLLAY2yDhIhW7TUhxzgMIc1p3KCcb8TsXyruejkxYi5hHAbBWOTl18lBDc6yAzFBug
Vt0XJPeb/pO3UqAmr313FAaylyGkHeKpqtTOKzuKc078OgHqHYqmihBjmA23r0ILTUrQpmwkt5q4
jAY47ajRvFwvfAryugiUq5BvE8tjJzA76omTS2fN+MKTaxfWCZRxJPmsmsoeq7dIF/Z8eDTSZCeE
HGp6xHytrNjVwW4WDtYPQp8B4AK5nGDt+uScSz3wGln8k6fciXX1Vs+MczLIeFkxJC32IM3UFL9s
+TaVxABytqlfh3QLAlBmq+LYuEnZ71tD+6SK5BoY2nc7xMN6SeWtoieSI7B4OMtD/4MXBW4RiHwy
hEp4sG6jOtmOBjC2RvljyIpD2ladk4X81RibQ6ep+yaCA8Uk7z0dxIPJx5uRyHdgMdy1lehJpD1b
Yf6WpfouM+o9JKJw3eDszDq9oZx9piSUcczBigDlwhjUiuXEqsswDkjru7EPjzqNjpEAEEVb/GgE
+aVNc9uk8FW9lMQuTYUbreRgPIVkKoa9Xa2LnpQevqljeQ8vCEq6NN6JXXiOa6bZoWqe2IjpXCfN
gQzClpofQpjemki37WQEYy8bN0nc+4Yg3fAo3Yo12SaUe31EPAYAp9nGW52qHn6Ow+TyUzCGswpO
USnri7tmoFspKmvsT0GcUQ9vO6H7GBSmujJeP7k2w6BsB3mjV9UWd/glrvXUiRV80oQfjcG4q0eQ
igJtzywu7JGgg/mQgsm/72Xu9qTb5YAvEtsEeBU6zKCgTxFVUkaNgFB1NxTUTULhVtSLI1RPiuMg
U8nJdOGVNEnmAK0JdA0gnQPe7k6B9rCmkaAoi9GPwtyrI+tLkso7kEOlh6hvn0icE7fX2FYVLKdP
iQ9OsC22bZNKqO2lzVmK2IHHrAVnsui3jBgOCUFG1jPdJrHuNCw+SnGyYyCvUuNsp5LETVXBCytM
dFqRtS1rHEYVCrsqFIRB1q5sNKM4xrkC5lLZH1PFBt5xS9sGEVYxYn5fsrPijY0D9AvBrVs8W8lT
JUt2Df7crP45CNlNlGw5QEsKCMVQVge5tDOAxtUAngIDDbUSg+xRlOwmw4lN4P36g4VnQU5ap7QY
c/ho3YdN6xYaZk7GXu5tlkLOGJ++hQ6ditDR/Ikv4SiGDvILaK4Ogls2+xEcknr6EGY/44nJuT0S
cLaa5h1Kk72m+iwqfYnm/kgVsCi3Tg0diL5gx4zc5XL6FJbPOtsbFn3KyBOY0Y/YH/A97KtS3aSt
6EXDR2RZ2zFkXodKnkGOVq/YiTL4odJtJLBey4Wria/lcFP2Gs79T9Ljh4eyLyLaLlvodmSGrdbA
uAry8X9EDaEQ3krkW5PGcNRW4J/tiP0/NJVzZGdItIfqNs4B6dXesySe+Ct9Iv37dNnEULZumqAa
0K/kWUAZGXZ6gR9hxCBaQghfouHcyR9FtlY/WKi+wJIJVCz4USYx+T/zPgEIX9pUsKQL6ktvJXdF
n6+kelNuP09/wFNj6pjgkswrlYMuAgmcFcNfkpCBo0z2cwM1QkyRtKDUjvKX7xPLhUoDxm/+tjYH
AoJqVtcKLlZBZ6ZPRMl3jBauYYUI3fnD96aWUnMZU8NgkwebFFR0/tw7Gne6NSI9CUapPOWT1kaj
tPvG6lbw8mt2ZiUAVpSg+CqUNCj0j55q4Pr8oSFk+C8Wo8kQBFNRBYD+0p+L6VoKmCgS44DUmNOX
bhO1hzt6/97I0mnDPv1tZLZjusw7HoH9NWjHTT4kSIPGlTrGmoXZXpFoiKyeWyGCGMWN0vYjGtcU
29ZMTH9+UXzmYZ3lVA7TgCbsthTRCJvc1vcbdT3Ig/LI5U7N7uWIOTSpMLoMfVfJ1x2UtU/pYwSs
GdnImywA9cANWXE68rT784sqg+BHVcA5g8mr6SJfLExr87wulFHDoGHvQSoHpfTwwH4U9+kmhWR3
44Gh90VzGtgWNKfcR6ugs2tVt2nZ4P9BsVBGEfVXh+viJ0h6FBtRxrG3frZF6ABWUuneOsnONAoI
wsfXZl8/6m58Q23qWTt+7LbrNf7rpvf0KwBURYUf+mdXVdxck+Mpd8SvcKEth4wGsm7NxriZJJD6
+3U4xPWI58zg7EjJYl2FzTCkgXEfBsbHtFxpA6oMNG2KPRgknASojxwQ0tX28ZJvUVDugwtTtGst
QGrVVKdaOfHqQn3wA1WbDJqUFEPEQkCf2k8WOVnwr0VmsdxLo7Pltv3QK6BzToMOrPs1GAwFwV25
P0tnGdwVKpQxRMy0XKEXeZ2noohLilFFYP3aM4IrdE7At/kKwtaVkuJCDR7qXNDhQGkbMYA1dzoG
tYpENrKg1RrFSXukRVDr3iVyTxAigWVQZq9qkR6jpmhW/N0vvzy/tJe2Z3upWrVRJaGV4azqQQ/c
kOqUu+QBU6DowgmefuA/FSfbye7gd9vUX1MKWzw/4AfBFsNroCz+p8+IWVzXKvBqQWomO7TuNzqm
XtVIXXmdlmII1Iv/NjOVry/8QgOWLTTr0UrF5HFtZ2Ztlx2qhAmENLjkplW2Ym9tWbNyuMTTOKGD
Cs34fB9lmOzGDCNZQ/cv1sAvVjWfra4JyoFaTvJAPjeHfgdmexDU3CO3drN3dIqkAW2+f6Jzu3he
f+/m/HIgKabW0GE3URXZSBt9i+TLbYK1a7G6vumSXny1qOGdmE+jtdODMrqZi2qYfouhZQ/Ctx4N
RLe5ERKPvf43lx/xJl4yxIJXauexFqYi5gzguDBG3mxRfgBtTmLnB8nB84XO5sprvXg6MT/8SxLN
uoJKaylvWUZBdU1TviEtQEmVVnt6TNBqZKj6KZhf/n6J062+uvUXFmc7W4l5WxBdy4KcbFH8sBsI
vnxvQV5eFCbNdQUB25WEa1tyTtpeh1Mz0k2oguNSkUB8ohIoyvS54Esijqiu4cQq8qEVrIeiRxl4
yJWHTmiDBHX6zqJOPzYea3J3KDtXTaRPLnAw7jfUS63aDkP6UdEWuZSoHMpa2wyVvhJxLjXRTZAX
SZj5FGVQqM0cVEvBhsx5mEFtPH0fD5gjc0w3OoAfHIwVqZ/drCkgX88IT6/bhcWZr+Ik5lC/AQAQ
9ZSzdq/dqgHdml8ZqAxAXeFaj9Pryj3UV1N/9cotH4zfy505LjmKQjFusFwxyA7M1X8iCvbiwHiT
dtZOgxztKp3R9LhdH8W/Lc5RYeqAaoDSQfZKvxHRx5NMexrYa13ctaf2Pv73gwJ/bq85S1T4COVx
bcCDJ6TMFsT3WrsDNun7w38NiJ0Zmd+vGrRbaodtHHYoet3TDXdAtuj8BdiRblesrW3hLH5I1bCi
MoOfnNhlB0AUUHXhG8OjPyFg7Jog5lkTarvCNGN90H/WcS0As7zS9k1r8KqoLc6oGrBtdSJAloDu
4pbslLWdXFrbpaUpX794A7pcJE0ldH+9AdqhfeTPJtBIog9+xkdUhtYAOtO/Nz+Ol/Zm9z0mYVJI
Ft5UKxuhGSUZ9zXl+0qvHhIef33/4ZYu26Wt2U0fBkJjBAp5UKtDUEJqzGylFXXb6wGz2ZeaXeim
zQUwGeJs9FFyymq0HGQp22Yq9aqGUNvslS8LukEYcKYeyyCBnUauKBY/Yi5v1KmfYuoN+gAt/odD
P6tD+6RgQA4ZYUrXvvV09b7Z+znVLmpJesFr3JoU0924mwa6oehtRWO874jmC0K2Rw8pgv/PvkaT
PDU1X7lKS3HbxRfRZs4hZRl6ag1OW8ZeRtSqa4hPWX3vff/dFwMbDUAW0HmjcmbO4SxjI0X1MODD
T1LO7bFDWxJuj9v6tvNHxBj5qXgEl1/BnbV4e7EwcGl6fuZaXcighoJIOJN3gNSg25iO6LWp2lHS
0vtOFP26ZwK62TI0UpXyBeU3TxiMZ2mgoDICoAVCeJAJXNmRJYdy+bNmx1RNBpB+QqcY7PgUARfb
xFuoswCAt+q6li7db0uWOP2SC4diJmY3GCEuBJ5VZkuuti+h95GDzd2W/dIntV3drKXJazZnxyrT
uzDtIIQWtNG5E5lTGGuU6Utu63JVswenyyMBqu5Y1aCKbp6LW3Tmd7UEThFhTdV0MSS6tDV7bobI
FPJU/XV6kfM74DwAY+4pdNkvIikUuzPurAUmizsI1KQKcmzxWjDFTKNSExLYlKC6ZAHKJBSH74/g
4g7+tjAHFBkls7SKwYJIXgRtBJln6vIuc0i/+d7Q0lLAkytNVP66Ks2zfbNAay00MH82AFFiaO9K
pa7dpqVH89LE9BMuzrgImV4S5kgoBkyQOBPXUuRFNwp6/1typ3jNTbkCu17avEuDk1+9MMjKoZdT
CYORVXqn5hlGajFe1yQHKFn73+/eEnbOhBQ3Ng5wQvD/zh7oDoMXwCsWuEue5APZEqB2sMU4FSAk
gHt9b2zpObi0NXOWicpbohJIhg3VnvRjwLPYzSG/972VybfNn71LKzPfVxuCmUoMK0pKtJMtzUuS
18h8kklp66HqqCL0fKS1rsr00/+zUVTT/vxiJE5NKF3meVD12qGg+xq0MsSwUJSO/V4yNqpRut8v
c7Es+nudypxHRaRVkoUlQ5gqinsl172wg+rgKAF9Vj4PWfvDFEzhAbN/vRPxCLgwJMQ9lNfApj2s
nNfFJOvyt8z8ZRo2almn1XSKGMAeju5oP/g+3BpgIhzc0Ee87k7ctO2PArHO2k6sbf7Mg7JGTxoG
cUoE7Pk7A1DmfSqXm1uoQmB6+Y17gOH2n0C4lE5vq3cr32Fa23effuYdeJI0emHg06tBdMddbZPe
hJt8i1pRsP70KdO/9p21mWsQLakcEgbW+6TRjknZ3qlqZkDnN38qc5yxusrRvu0e6lFEITca3mJD
6dAv5i8DRKgQFP+stOxZF+PnksuxO0qtm2uYNqFqfwsI07mV2QZKADvFCgPRFHy8DUBa1G4S12/6
mD2YLAHiJs8tRwlBfd0m+pGK2crbAXmUpVVKYAuH9ABCujnDqxkqsTRkEOAuMvS05UGUnMQQIS43
oP4vGaNdosIhtu2GZ80Dx5B4XA7PcaQAuFi/13L0ZaSjl4fAiwBLidDa44wHaUIdVT71oBay9Aqi
n4AIE7bhDfthdaMtA1TUFtaN3Io3SlmcxIQ8ppbgyKTFX7PcFB12MkbeKJeYZsh9uWxwsGqAI2UQ
AfQfTHuJcnoC5sDvS3oYkiEQ8zjIhMGFNPFGib8oBJiaWrEx+YOW+Cf0b92ueWGi5rC62bTVQzcA
wlbLQd6cWg4YIP0c8kdO2dEyQ5BBWVCC5k7Vn/KQOQao9XliODK4URpyVAE0SM1x0ww3g6U8mBgH
6hLxJxPzXcT2Chl2Vn1Sxx6AV/U27vqdpSIcBvKQQRatHaxAiXrPQoYyiUHrBtlxoYCcZGzTbLTV
InOFunYnI42hAiuu71IGjUeQ4Y7Kp1rX+5jlDh+eAAG3dZwONfqgRNnV7QNg725X995Q6zcMJN0K
OAoN/qDUBKOYyn2UK6kjRaPbSfg/5WafKs+FmDW2oSfblAGDNxDBg5qmC1otwIQ0t45APWix54li
BlhTqPRK2WOvlT/TuHRYXAWlRKE+yoMIDW7w9MMfYryKA0MkOhU2i5HolDYiBCBVT6b4dzHTVPeC
M+TAK4zMNrG5UK9wdV5szSrZlG1+WwuAXzegVtXgyXrqmwS8stD3KidUaGxsGgMKnpy7bVsHoL8Q
i24nj/uxO2N88hRWH5ohAsVCtkDAeSWERhsASrms2wZUdS3A43LxaWxjBxsSGOprZaC9yCiwoV8p
zm4WPfGC3oxViQQzQfoQynandyBYBl8amKfa/KTJ8okZgmNR3a4mkET0BVW1LWC/XsxPks4dMAG+
xFAJV8LutiGZE+f1JtGhQKdDwEa+zRvFkyrZx3PhkDY9iUMNzOEI0Q8AoHu+1YdxH5vkQWcN0hgl
0KAXrlWd3TXygfQv1Cq3kf7eadGGcsO1JAa2dACWLRYA4A4IJIdWHLDHhREC0vkzJEdI2OyTBsVn
gDTrMDkJkrLT1Gcpo7tKad2sZK8p8KIKR722yyGUd5gkqisZQ1tF5ncg/pGAna50w21QwuzqH5Bs
RWMA7Enh8wACe6r09hBTF3Ba+3uHv+SBTUuydFlDjw6THn8+9YqCahdF9AZeWv2mAvVqDIGs701c
C52hzABJi7/93+xNiTr00aKwnIqWotPvTCc5dDa01zHAXzuCQ5FdRYFwBEIbRUzoEPnFRrXT2wK8
rN1m2KdrvESLKfblD5o9O2qqF6zleODVoH+qDuQWkpWjnaKlpXnxQ4RK6kN3wjzJSnC/GDFidgTS
WToq+fMYByLOnWrlYRKoDCGjhfUTVMC7eKUAt9i2A42jYkhTg+KqRSFwNa7wtJq/eu1pZJs/ObSd
gJ32x00KoWrPusEqndSF2p8rjy4qNpG7lnQuLRazQ5gcMuAmzauGP8YQpGREGFOLxrFK221mFRGw
rtBk/P54Laacpq6qBv7zi5PkzyNcFGU3dlqdoGAiOtEG0RpojFF0BIWN056qx3y9Er64OMME5EhH
NV6f5xms1ysmg2UAByjclW/xuTglph1uq33tgrrOadBtV1e3dKlrgm7J31ZnGYdEeFwlzEzwJlQ1
dBYjRAppKDuNXm15Dqb1vlG97zd3KXe7NDlLP3I6UDXRsdCugDqkdReBKD60fkBPeyWb+tWPnIeC
vy0Z85xDg3CF1LQ1OF4wfbEFdk2wB0n7YLXV4yUZSzctNJT8tNwI0BB7rmkLBIPacF9uMaPS1XRr
CNV72nPTYSoTPEKrwW1NKHuMAoK8VvlSMJAvVOGxHcWN3IPsqB0fkyGp4V0LjEGawBtXDYBk5hZc
jn4sjkAR9j/VuEhsTgQgcqPPrC9fNcEE7hWXuMvzld1e/MCmBlCBhv4iXp4/T3IzmpgwgyqsL/Mh
4PSeZaMfpq6OXySvpa9rtmZOOWy40vIYMn6YxwjAlbqNZS2wammPsdA9MDQrt3TR3O93Zs7Z18c9
TqoaQ063kN4MGp5woW3AMg9qSTYFGVYqAUtJ1OWzNiuqRZRMM2AGiDK0o6jFQUQ2RqPb1rgzBwvR
9yr93No7OuUAF0UOvG/jyAQxD5g/MVlOb0n0Jjixk27bbfXW7Ye772/m2gpnZ2WUE1ktIJ3uGy0P
SCH8yDpyLDB7KZUE+P7Oo4SsjZstFSMud3V2ZoauYFDHgTfA9IQTpft+eBPlwYmkWzE90/A2lVcu
xGJZ4NLi5IgvtrWSQFCYydOxQTFcnYID1/JAj+xMBKGWa63kamtfcXKHF+ag5DA0Q4hLgbkmDGt1
517LV77bYo3qcknTTbmwIdZ5j0elN3Cz7yuUs4kPiPd4y73aX1dbXGw2XlqbvRl6nptAdONcUj9+
B0R+M/VrJ0GFHOwAawHOYgPh0trsuSjkhmkKproAygBlIOQEGi2YdARUP32ot6Xfb2qMaK08HWuH
ZN4lzjSjMSMOSUmuWg9V2G+ZlH4SQ9uJNHrOEx1ckJL4M+TJrRKVtzmInDqAzHspPH9/JafDePWE
/fZx8+7xIJWsMLURIQ/Ewx2G1Atc/dZRL8LN/8/QzNkoYSH3XQ/6POhSOfpofiigAuqzf0/zhsD9
4nOaMx8T9TTRyxDKYOJ59IHm2QuOcqfapi156h6Uxmsfcvrd323gzL9E4yhlScoNn4GTAHSEE+GM
5XTNptxOint1sbKPa7fDnLkXWZG5plq4Hdq9eZ70l6EI0fwFjfwnCn+L0dTFAZm5F1YKVExalN4b
SfXBNYTQBJTH4pPRDyuOc+0ozpxMFVI16jEWgkHf7E5ToJFeCS8ZAPL29ydx5RUyZ+4FqjQFGN+g
tJp36o9UMoMEaa4wlinIbQfEUeA8DNfko1deoblAaYPSbJRNMSnr9k02NLZp9q/MqB/GcaPSDMLA
5W5gLFrZ0pW3Yc4LIjZ43wmUWoJC6M6SALHXRLdWUrdlG6AYQBCIWuEc8SiNPSBL+nQeW802We2o
2cv3H2zxyCO+nOrbwLCiVfLn86O2RZloHCZAND5NuwSVDwjDPuzs8DR6/wDwvBT5XRqcOaumV0tQ
KpAJ8Nx7fDslaLjXvnH8yLfJBlwgDobxT2vQoaWrdml15rqqchxBXwZm/KF6D+lB6iASZt6WibRy
AdZWN3NZmGDMAPTGa94kgjdifIu3wxaGz21lbgky65XPt3ThLtc181htRuD7JXw+JQImt/SSrbrL
YdiG/LbqCV8tOhRAI57K52jVPy+dTkuf1HktzZpmh/48OmMsYbQpgkivSq0zCbPjVA9cWd+ajZmL
LEyBkww6kH5bOZN8F3FiDuJhlGPPUz4PrSvircF6FgtUlwubecuSC1TjqN0F9AOD8DsCmjPPup/q
U4kLQN9W2jUbBpnA/H9Zu5LmuHFm+YsYwX25cu1uqbVYlrxcGLbHH3eC+/brX6JluymI05A17zCH
CUeoGmBVolCoyjxGQefFH4SnztP+B5pOJ/Tko7GvXM4ubMH3+gcxsDqLjaJLsYWvfKt7E47e6iEE
a/ZN68dPtBEBnMDxPS9keFvPJG8ogELEdwaW43KMJzjzRg8NzrQRxwRbbdSS1mgVDSb6Jj6Wiv45
S9Scl0Vshv7ZTQ0G4eakTeaylosgApXm6IJvDMMmOkgAHLwKfYAOE9pp0EWTO8Y/nM9GoYzNX1af
zWCgLhUiySx7WAahYSC5yem2ot4KQeHnAY8OiOMjLHnLJM9CnNfIemuLXE1CHECEcsEwpskLyU2I
W+0n/airC8uIWrSRjCgn9ocFESl9XAvrqbIz+qpfVm8QBeetkMGbvO0KaMJhhXN6qE20tGapk9ec
Kx/PW1jAqcRMGHuA2ixZ3+UMhCBy0+3TIjrEmra/7CC8BTE4k6lTXkZ6BkGIOZvsWB8/ltmieaJW
cZ6wNw2hgoSJKxGKQmyludOXBfRLBnyjuivnH73xoSccnrvtRGJlg3H2GEQwjZ5oBZqfzQPY/VCz
L65NcOtQrnKeBsPmHQ/TY39WxJznUEBv6rBJcTXIFryaSNFDGbefwVbg9IlyrenKERtx1RdgaBCj
gPLcaqO2y3PC6ZncvL6vfwgbDWBSxow/NIX6Q7lXrpcr6Yaqx0rHxOcpIm6i5WrNjP9XIsjSFIId
RhN8IyXQQJw4WLnp/CY4vAwQi0GejHFIOYuqyipxzhTxw6AkDkSZdesO5VZO2rLpjys7zHmmlqSQ
WwXAaPTELdG3kmnFMeXJOW6OulkrM8wJtkxRTAwNtx7a/tPemwfZy908tuktUrVxJ4f+hp3dJqYN
zQ3OVm7dSsDMZuDKTGdQWU05TDRARTvHEgkq8VMPVhU1d2upxHNzCKrtB7WpQZ05czZ2s+JiWRJG
rA1o4JpsOj+DnifVKZP+5Dd7neoGEAejnOEh2c8+aPyO8UEAyQ8HNDePhJVVJvZLC20i5oKOhqI3
bswIjEtZfW2gF9c2i/IrtJc4m8uzx0Q/HpkEcEoseKbuZ8ysRzaOBbsXP+XqhwIEOe9A6dXimAiP
2maQ8wHHziD/T47+F5eJ28iD/9+MMLENoYsRfQmR4WthUdjjLP+kNdyyT75ftsPbOeZ4K5BwdVGS
lgEqRO3wUY73Gmgh2tSuxoqzb9sYbWkiyMPQiSmzPG91ocxRDNnSQDyUd/Nj7KJjDc345FoIGgcc
UDx69k1UOdtjuzKXBsT84BPRfa0cfyyJ+DEM53tNTx8vb+EGSKITWAITHx76KIXdy/zHKrIWgQ0z
Zvcooi0T+gCONt0OkAS8bGhrA3G3AzMD6LotDAkzbj5BYi3V5JJWu1GxuSMa6FzBXzNjQgTI5c67
pf77hPyFRcbX9VxTiQRVLL8oHmIVHJbd5HIWRdNtJil+YYLZvhl/fiB1UwaNDLYo9VqKFVeHBpDR
HhSz8psFzSuYbE261tYSnWedItEl64z/G0UptehloZzP9LhODmAeDuis9RDwJ543PWX1/ZjjFE0/
UtqXoe4rE7lORnGXETCVQBxLNzgAvOEqGEUAcyNeCkGrqLBOqYhE10ibg/LPHlwk5TaYyEy3Q7iB
zay2R5sHwdsWNdBsSiCltFAEeBkGZRE3Cpo/wZ7sZvYzf3Znh36xj5y3kI+/3kssUMO1A0z+GqKB
ucURuYLOVzLjfVLo3SHP9iX45UwpQmFR5uR0G+QEL21RJ1rdcDIpHhOjbxNct3vMkvbBACJX/dAH
4R4tW8OOiouBy+UzHdEadxKOnp3GcVQaaC/9lI6WAGVA+4tmHLao2Vvo57MsBVLI7fWSgnyu/cmJ
wy0LkqIh00PpDycmE4ciKIpEQYd8a/VjdmYPvAOPqkcC4cm0kL9SKuXZ4J0Ir6MPXS4qKkWGiN4i
if2IxthpczxD5qTtErdsQAOXfVKzn0XX2ZGB+bPoqYU8nGn5gyaioYGXdm4k69S+DtZDVFSpdO3L
DztI4gieVVwG5qDch5hYd0hQXhX7usDzIa+MtHEjgjWsVIWSsayCrv6ltVZAJqTrcgiR9hLagslh
rYnDe7/fXhsEyEwQ8+p0Qv6ltbhXjVlRMuwdWhmhzvVLL8sKzLfIwW9+yZU16l2rEFGExeoKgh4u
eQIpndAPgUnyz0ILqco2lHaynN9NivGhAUWgKyKU9gOo8UCLyHtweJ1m0z3GJgMZRBF66i9/Rxfh
yaRsIEufqaI9JbkHKe1WvYoENUCCbUS1t5R/zSKNo9jUpN+qERZjMxJNjEzUyD6NSbjOymQfqlxB
oFf7y9ig/77a37mRwgbSzdaJdVxvfcVN/eebpdFCPsrY/y0aMPYY71HNJprjCTT1IoZQ58gBfV2K
bGO6HzzFkSxPeUz8xfA4VulffYFyjFXGi0zSoU+rhApRjPlh2ZFkJ/HgL7dUzU7E//jcbvpX2Qdj
kYlJc44lUQ21ZzZ3tJPrzrL7hQAql8D99RnJWGOyjYJ2OY4GrBkYdNpjtvantKPzygp6P53U4/Px
v0rvGYNMxgHx2LTUM9DxS0X/YE7KXtX0D2qWysgazS9SUnO+4KvwY+wxF/koFoRhkaB1MxZpUMia
p46HLkfTq/CkR0OgzmWQyJ3LcRtecDAwju6rkCgxjhFac/mtQ0KTOB2vAVyXubynqJ69DEVLH6XY
1MFCQB+scEw6Un4cCChzUPqP7B7VzsKV0QYHFNwr71wrGnfwxgLIObnYCgiGqCDSklHhkKN6sEA7
iH5Y1VUld3QnaNYG3OVub+7ZIBOTWkLIDKa+EBky1XJbdoMd7owANMuQ1OJa297cszUmHslgLLlg
JpafQvGXzpdiPnywIcE7OUKAqQYXU8UV9CvexUd0ct6zbSY686oCi3MBNYk6dqLv5d7wU1+4yQLh
Z4JhTwhgUVZwXl3o1YMdY5SJ0KmbtLqS0AdLRPJPvqhP4iCAg8mwYs/UumNX6nulj9WPl0OGt81M
nFrWMhixhFllsfs2dehANzAA09htI+yM5fNlW/+Ceud9ZcKz0dA0tciq8Cs8Qb/mhDuIn6AW/JYA
pQ75+hD5Y44VwYqgWRlrBRy2wTjMUP9P675cXtCmAV1FMQ2EjKAwYNaDWzj4ccFK6reyYJsgXKrA
InvZBHXzV2vQQZBgaJKMtJ/xiiHSZ6GmOBqCoFv72Lafq2R32cTrvmjqeSsbjA/EqPrQcVxIKoHp
OqtNV4SoiCHO4Gdv7CJ5FELRtsZARmfYABrr7EbsLbfh/oxNfFn9DGY35YZAq3mIceZLaAqz7Gcd
2UhyRX/eQw/C5SybY491DymU5TQqTypPz4cFcX4LsvFL9K+z8JebzN5wQHU3yv0IuH5+DkgO450R
gNwT2MnL+F/diBlTdOGrk0HR5XQQhRpjznKMoaPJHXVw32jgU+2eOHu4maedv5nMZIcgHCcqEaAh
qh5DUIXvrSuq/YsBG+NR9N9yv+DEw4m7b7U2LYOiVDy3aNcAa7IU7oe6s/Pix+Vl8TaQOXswlWHo
6FeCUN+C9sDEFpuviaU7KU8FYhsQV9vHHDRWq0WYQsYh10UuTQOXDpR7Aubu0A0sunP3hrfSTcBf
mWQARct+O4c1PSy6YWdh7ZRyD9+Q7FLhtlxuptUGrvSKitGLV8WEGIQFQqmGv91+9QrGTRk20Xhl
itnMosjnJZOyJIBcX2N3UbXPmpnTd7UdxisjzPYt4BNfWgNh/JwE/ZaGe0sKtOnqK1MMLE8dEmQ9
g+AzuiEcU/Gr+nuiR5zz5fWIEwWLlRUGdVMTJLjtgg9E5dDR3S9+pWCYHE5ynyqyndCO+n3zjiLI
S8Nsm1yOiALt4i/P+OtcneOH7NW8qQs9ziIA1W/4ne9oQXII3nAv2ATF85ZaDP7GRS1UYoz0cfpB
Gecyb7nKnOmQnUap3nC00HvGqxxhZY8B4aI2YwXeYvkCStfgbboyr0GVj75bXorK8UiLRuAafPs0
UaHlIvhmI3mWmu+KRvZ0peKUWbdhcbUgBn+zUlJqo0NCooLN68/tXzvqNvjC3yJ6vAmKK4MMdJRK
J2YtJl9B0S7Zy1Jf15mwx8gPJswx3TrcveN4WVljMETGPHCVWSg2hvmnobidFK/sInsBacxlO7zP
xQBIpWFKp4xwVk5h/FQlys6c5Rm8KoVz2c7reiYTygyG9Iuok4jAAd9z7b68KhTDXzrhYqRZGolY
1RB+k5OfenkrQ33nP60IlcSXRioInamNBZh/V4WWAsK/B7AqMoChVWCkTmgmSq3RtydaDzbh7PS9
hJcdXvZ1FPhfLg2a5VY+0OBqSsC7DP3Zm2i6EqOvs9ZwHOPyiayKDF7g3R+HcgeIl0bTMazem8wn
zoe6jOsq200BkckSRFJYzTtwnWeLQYkomTtoMuCC8lIW9i2PWrydYyDCErO6i+cwgcIjucqW4l6S
eI0FnKhVRQYepGRSe6IBzY3apd3d4V45GkdyPbsocHDLR7ywZTCiBVtnJTc6XgXH3MvSeSfG1S4y
Fl63GXXfC7HEvvWng1U2WnIqi02+4g+30AppHQPMgtCfbR1oKnGc/HVnzQv0A9nzy4BastyyBrVD
v39k3ubF7I8RrsnRjPH1sG0CJZ2/hVHxD55nj50SHq0lXhxIHj7MUvNhjvUvxWBwDlDOXp++/Oqc
bjKiYEAAJdbG7Gyh2i9W5ERtwAm9bdQC37SFhzPZYN95rVFu0sKAJL21M4NpXweGNx0kRwE3u8Ct
jv1Lnnq2xmAJngyTEW8Rlp+jqcLWD+HTfF/uLV82vchrIlADmOBJOOYH7mvddtifLdPdXu1mCE60
xhzG98i2b4f92RSDMJmoT71aYJFj12CY+UbRvnA+Gm8xDLB0RRiOVijTj0aLuH9zf3nNGnkKjPNq
GICJOjkD6wdWM0Mgl/YDVz/kg2BHjf29RveZChE6qiI7QkW2ga4TF3L+JY88/wAGc3RxzFJdxuGg
yY4KAnZ9stuA8kiUUrB4/S0qqx5nf7fh549JnclOehPskwLK8r8eriA79/xwdUpd5bcscjsMTTAn
qFCqf/V0rqUzJinTk8W/f0ymn+w1up6NMZlKVCpKH4543a2y6JhUIZqhQYU+Vuatqdefojq6kTLr
2+U93Uazs0265av4y1PQ4CxQPvLLyReqW0jEtKl/2cS/nIVnGwy66LFQRn2Io/09Gey/+OXZGoMo
klUmOsnxyUZMKOOQSkf4ZYimnDTbvc0veXvIAMvSSh3pG1x/l076VLa6RyKN2MugcvrJt2vJaB35
7Y0MvpCyr+tCQMo33+uBuIASLfGgA2obs1PaotvfJj4vof2XmszZJoMzY2bIUZn/Sp81pM/PZdy3
JM9cR2EgxRz1Lq9b5oWRnj3jbcKtaPEcRWHQBASjoOKijrLcGuOVeVj2lOCtrfEIZtqn3hQutSsH
ThQmm0km9EjmITyF9sHRssyqKs5fIM8agyeTGUIYrPhVlvnrItA2OP9xFLYTRiULaLeywgJLOO0q
SOZVV0E8vwGct8/zs0EGVkK8IYI1Gcsz2x9dfyMu/+PgFm9FDJJYhVBbcQYHkW5ppcQYTiuab8Ex
Q/skYo83+7WdhyG6NQOyBgh0JsDjWpzjioBoQT+Sp+dBn9KF7KcIrT0Hyo+u+X3evyHIN1e6sssE
eT2Ki1yoaJk0c68DQzmYmH5CpMLwIgzi+FDj0/k0x5veubLJBDuR8iRfJDMOps+Uo7Z2oIeIRHN6
kqEL/fecCDRdOlt7lToAOfuhkU2fxBBjXLRHo4KSb2SAf2/oFKcsQTw2Vcq90fYgydXMwTO7snSW
Se+dpTe/KlAILsGax3ExejS8OvJXP4sBhJmIk2GM+Fk4rDqXsutHYpB5lO8Y7xQUiCKnNoLM5yXe
pwrwJcsMOJRFTfQmatG4FjWPZkqgTJLE3+UexL3hZEDmMlagIavo1cNoDaWrplF7XQnEg0AeyC/x
tneQcxACJqr+mSi1L1oERMYKeGvUu7SVTaeu4x1UMR7UcnyQW+O2Ldv8JhUhN1pKN9OiBOU0fhWj
5HGYMR8iVE/K3DgTSP0g3A0J5+YYKuqhiloFmq2F6C6FJu2bpMH7jVR9MiPhh16IEDUpJ/DJWOWj
lYWCE45i4o4KukWLtK1sZeq9AtwhNpD+LhbLH7k07HMj2hdTeBcW7RcSN4diEb/0vf5dG8N7Xa1l
W5tBaafK6pEsEBI1zGu893xo+/FDPGW3oZjeFeJ4HGsNWsnlx8Lo7uo23c+RAPWMGArVQ1vu4deh
Qxbk3U2c7JaywjR+nED1cig1u9TRGVxD1YPU5hEKH4YdlT03Vd7KSaCKBPoxGUxGaPp8mdcVbSRA
wVPAFS4YPVG8Va6lXbjv0Dhj/liUA1gwD5QG5LI7n95ZWaey0EBrQNsL7Zds7yWe0nul0GJUVjB7
UAfmPrFxMXCyr/Gt8UH+Qjt4i8ruAvND0tnWXXrPc+utFHr9A5hULIvH3hqEJAn6SXYGKYW4cryb
ssMEFhC0g9t93LqX10wh+dKSGciWrYpkIPnBtJM+HHKEgS1FxX0fKXfZGH4sw4S3xM0sab1GBqyN
RJaXNFJNcKbe5XvNH1FdgvTVPD4sXniV+Txf2sKotT0GqDN9UfSkwkft5LslAZMobafvC6f76yFQ
itEW6D4gDYcBD5Z228IcYTTjfTEY27D3FGn4bsztXoB4slu0zcfL323TV8HuYOgatGdksH2/jJAu
UtM2NPHhllE4zhFqG2qVHicIlUedeSN1emB1y2FGJ6016Dc5lTuezL1WmoGVQZOEFLeDNu1lI4Eg
Q+wIevxNUUiQKe2e80M3D8rVD2VCuZWLThtJUp7otLMrcgPBV6e7okoz2k35ALbZyNYCDIxfCR/F
HQg9068L51FlC03We8XcEhcrFpSmQn5QC6GTidZ1RNqPqZpz6otbnrY2w2R0mlmp4CgFM0sfj06T
K24SEncEwkth6l3e1e3s34IwL8Q9TyyULz//bExjrNdIteYDPXYHOp8IjAjCH1T/UHDlD5cNbhds
zgbZ60ZFxw4wAhNDkgszgk7xtdh1H1E+dLMDXMyL9kYgHceP09fsga9fR3eORSlzZZxxdpMYA1Tf
wWkHkgVbkXInb3kMkNs+8mdDFdZNR6I/M9rrDThzQZEaYZ5I5z57bH6488n2mvVRjouorsXwNF5a
I4+AFEUO2T+T2A2EK+/fUITeSo/XJhnEjQZUR8ExT5+Q3tcwLW9t5toig7kFvte05CUGBp18L+yy
m/mbZKeurtjIKa7wX+XJFaJ+vo4PltsfrOv6u7Cvv8uI/uCy424fcH8yCfZJUF1A+Imhbxw35nI9
Fu19X+V3eQZuT0FInVkpeFUO6ousr57XjiGDl5EptVlHyhk01+p9s1dAfQ7tc7SllofI5fnsdrpw
Xhvjs2Yyh3UilElQZ0DR6KHtCTi7RzvXTAd8zOgtFu3Lu7l5xVuvjoFSIivqkvd5CSo49aC4JKg+
lTuQ9qE/PftYegk4Y8R7nkYTdZdLW8oAq1iZEoE6veELmgSZdz1snUXvjq1mBmDLSO1wST2DAGTD
sOL5z2YFab1i6uurEmOZSVWCyvvzA+z/QwVpbYvJ/0zMpdTq2P3q24YG4ZXauYZD9sTtNdycee9T
PAdisj+So3ncsjBq0A3g/MGUben3GcjN9X+mVrT15QfHe7ZwfL0+BokwgTgVeolcTA70g3RNh0Xo
pZnsQRqFazM/Qrhfj0Ei8NrpIaGjPmgcrfbPbaPS4JK9CdYoXtsoZ3ns+6IgGKlitFLop0OxE4Wv
aZW5l3fwMrCCm/mlM06KletLk0IEexAeoBMv23mZ/QwLMXIuG/qXjftzF2JZdlLIKwpqi6EQ2nfw
d26/vaizKWZReSioWiFj5A2jb8GkQFVUHkrFqZXqXf4HpgpVkwx6w2MsCXMl10uFh2ac7WN26Pby
BOVqwYFOnwGUNsU7qmZKPl3ey023WFllYHowhUqKhRrDEchwEWSgSbtsYDOMVwYYULbCPNeh/2v6
SbELh6+FtYsSaL2ZID8srMdJ/3vxYlx16E0Hdw+Mk2Iy+6UbQp41DRsRRCpzEX+AuOiVMJjX4CX3
FsM61KqyA83EHjTPYOcF57CSqDtB6L5dXvTmrq5+A4OVcmSCuWiKQz8Ko3uzLa/E/PGyhe0YWJlg
4LFIMHcxLGjGekcDCXWCV2fcyhYDjbXSLHmj4ZjBqMDii560iwUIgSqB6suxzR9q28yLVvYYYMwm
6HjF4YRavtY+ZKX4oMftbdMIQR6CUnKZOKG3dTdaeQwLjUnXxOBdh4s2ZmFLY74Tyt6GYkJX9N7l
r7aJJueFsRApdPo8hNoAZeTwxggXu0xjp8u/Xzay2dhhyboOph5kztDUfhkBBMO0WWSCsk9Gsai4
Gb/RMejMifb5EyTRP8h2c2zflVkiahVdQwfgK1G/rlCRVTdtCWYww17c1pZ26n72dVD+8grOm8G1
MsV4Y5ksaoX+fTCLDNZXVR5/REbCOco2nwPBOmOhxAd9gVdMgHi4jdDNaRm+IoPpzPATiJLX9px6
LSQKlRqjVA2k3WOVY3fTE1dmGdyoJDWVzcgEP0bVSZ5iZndWLd5VYpfZ4EZ6eo+frKwxENLjpmcU
jRWj+hEGteFElksFxSY8hxDVKS2sEZcesLjGAcfyJqCsLDOfcCaVBdGMAY0+KMy3H9Dc4Km4csW7
xhG5AvPb94KVNQZOkqwLaxAsYGwd8i+4ZJEDETGbBpHN7Ku63Ddjb7fRtZR9TuajYj4U2pMwHyfI
yF5etcz5umzasqRCKrXigBPe7JSdOEpfEyVNcc43LvS2bzq9HYJSFEGq3GJyKQ+l5GCkIjj+KgVl
k3CkamjNdYHhvizJ93KZXc1WGyj9sgf7vysb6QeMqN4tBTRv06U51kl+nXUDx0U37zvnzWTJB5PS
MvWUIE1p6/S7OOVHq2/2mhh7dT7shLj+CP3w75oQck7U7dLsyi51qdVVZxzQ3lzpAGnKdDDtFyj8
JvsRLX9v6draPIBWxhgEjaFdCmkdVCWMyde0zh7Eb0Kf+JYJCmWLw1DDs0XhbrUwIQlrUx4RhY21
BFI19u7YhP9rktR0KlH6EhFu08jmKbRaHf33lcWsqrROF0CUQed/qfaaAbFTPM1LjggVNFx0cNkR
/MvOzwtCg4G2ZEZ9QwZPmz+jxPI5uwGt4s18HK4mC4LGvQtN0OqDaMeexKmvch2HQblGm4RBaEE8
0B/MIFmRVoAgh8sgy4sOBtikWRPHJQWwzYcw0HbDrveNQxfwuh14SMIgWjgKEIVqZfCWm/GRjN0T
6QEokKBwhjx9uvzl6E9+lfydvYUln1enBecrSUCEExs7XcMbqqLK9tgugV6K0B5DibzN5N1lo5x9
ZJnmpS6uJm3EQTjJoLOr+8DMQsXRBBlNdzJkYZR4+F5E3Veh7WTnsmlOdJzE7lbR0UKBpSUE9UGx
Ik6VDE5bgaoarUeXzWxvq2kisZSomjhz3WvAMJLGTWT6EcgWnW4hH6WqcsiQB7I6iLbWF1dCq3KC
gWLJ6295NsqAaNjrc6bQepGUqHZa/FwUXpjTn33JAoOcDVhqjK4E7Ubjl/uy8Asv9c3rtxLS8NbD
YOcojJY46miazus9FUdaXMG0IY7kJ05K7qxgOfLf7LZvXtZ5Exn4xOPaEkLK8bnT6Hnq4Xkki18D
+xfwOttiUHMUxykCyzkWuE92cvI/WpUa72i7CiH3oE2T/uv3Y9BSSDIlFZGEnmhaXtKJ8GGMu5UM
XHYE/FfN9Gtc5e8KOVxbLGY2/ZKEC84B6plYWYH+6zdTJXEck71STmD3KSNK0tq0n0sJT/LcSR8a
SBcCjb1KRv0oyloJC/QQH6BPA54Z1bbuQTpl94LTf+fVY3kbePLVFTBW5aLWM8S7Twfp7543I3hL
A+HmCzLGlH6j4+mlamXLEAax6yTACJp3aNc8iezQaw+d2+wJ5JwR3k9CQAu0yexbQXjFr5fSyLq0
vwy04HKNDqYJU7lV8phnuWsZh7yIbSLH7uWDYPvVbbVWBk+mZSEz5klRXVl39ynHX5xBfDr47cP1
vLkMqEiCpPag8sbRo6MTSpRJb8+GhdKO1H+DKPKttujXaize5gpE7zmL5ZwPLC8EhknKOSQRpdBU
c9uC6PCA4mZ1M+7VHS9L2j7Jz+tk0GUyiZyTGvX1gYAjd8ZI5IRpl7STHi8vimeHQRaizGDM1dBc
XpjCIwhCIYNJAitaODkR7zBgiR/aRE/bsUZQWDv5MN5QGpLu8MwS9IYe3u17yZ/dO4XoKgRrQVOi
sEG4t97SoOtURYsmVR2sJ7fwQHTsSGC3OWTTG0SdTvQLF4LvxGe4sg0a8QXdp7jsCWgZvi5uUIDx
CvBa6vtS9ky39Y1A8TASCio4eSd+Sq8aENtwCSFpNnTpVzC5DMmm2ugHDApRCkoZYk/lAxU8i2/S
XRkoXy47EQ8GWIYIfYbi0RgB0ONr2hKLJt/chwjZ9Zupwzhue3ooX21yqBbVrE+g28AgmJM1/7Td
YLfSf4W3U1VkZaboclHMxVOX++AKmNz807zc2GhefkOCxoFumclhrCovc4jEkUA90gOjDSLNhdiw
/k/jyaC2QqzsO/QJokrCuTpsV17PUC4ziCNXXRWmMb6h/th6VQdBN8kmEJN7zBydEgX7C2jd+ZN8
HFA9yX+stlgQ4lAwWwCDDFGyM1Pi2x4SeY7KdtuUSQQNKwsQbn4F41J/nz5QRm79th/sdJd66D3k
bCsnmWJb+8cyF+diTpB4QFptJlEA1dX/eC6xLTYC1CKtLoWXnrbwmQ4Gb7Gin4Nskvtuz/FQtqF/
btJUbSJKXrHsFN/8mX+mLCoYMMOsuzs4cvtZdDH7yI8NztF/0qtfeUpEJlKTRARDQTDspatmN4NO
V7zi9TXyjiqFYs/KTm1kilV1CMEU95bcN7/IX5QbvLg5uh8fcuJfxk6egzAJDSqicVInYF3sh0fa
d05ZiS9b4H0wBlISYlZN1EQEYr+fSXVfpOIelBK7Ni05hihCXDhzFAZB8FBadO2MbjIMjyVOm2Sf
pIloO4h8t3apmaNbNWCHn9K/Fluhr6Zn5FKYHMYwx0iOKtTI0zCQY8NuzUMecklbNk5UlDpk2RRV
S5ZBN/7SLRpQR4J57FSLW/wItTjDK66fi7gRlzBgywnX1th6e0/acqkhRebruQey4/tp15CD4VgB
cVEifwMOc5bH1sZT0AUo6QKDGzNI3P6Y0x2ScRUQPMgaUjRJgTa08nIz5wFFOTIixsQDJmac9FZF
n6PiCXe81pGtY+2FJeYu1Ano6OwkfLbWG4QD9IaQmPwgLXQEUYiQQB/nPHARZONMe2GTQZBQ6soB
kwbvqbJsJEIwRafBIToFrVDGK8VB1tSqb5AIhbNbRtBry7rdpHCv7Bw7bFFAj8u4GikDCDo8WvRV
uvNNG+hfMicd3d6Vctzcya2w56k2bSTy6+WxlQI1HhetrrE8ZdBuTGUINIkcDWsKUrE49CmP6Ptf
/PLPdrJ1AklL0tEqoEls5XnkoYW/csu49HpN/kfOQEBuSEFboqyahQFIVnn8ohsA+mK1TFQUbdvG
oWGi73Du/8HMwGR3kEyUe1N0NJP8MCBhbKMie3/5fNhKil6YZUIE3O1qmeSn0Kfz6aD7tNfk2NyQ
pMt4HfznTWbCo5vGSag7UCVYuNk64xOd8gpdwxMqPOPQRiFeQG6cgC8WyJyxsRpKRBMwzYyO9ack
mx291g6jUB7MrnrgbObGef7CFnPaDjoUv+KEvvU9D+MC3IA4uV33mNrCwBKkiLjDuDybzMGrkgSd
yFCzPWE3Xlh3dIJ0PJFtFRAcfANT7OZpcYYdiYGdoSplKzHwsBIP4pM5NPu50V2rkR9yrbkjXfLd
ynpPtjI/a7vGEzrypS5ULiht4+wfR2KLClHfVYqcY9Tz/6WXbv1Z2YpCqSpj36Ygh5ma9hsOrrtI
HHcYEuP0onAQgC0e4BDuS7DOxkGfD4InLOhINDBjZkFMxR2UQXf1KOsdnASld9lvOSHCkkoqCVAg
62ifwTD5mYHbQ4ohZCXHQw5Xs44T/2y1oNbkeW4JOoppbSLZ1YEO6T/VDR9mF3Mdu9ByLq9tO5k6
eytbLYgKMVFAumOC1xgkJpNLNQdr3I+E0iM+WCB59jjxyJYNZjlXRLRIodByCxVX6zMVVc2C5Loa
XdNWfXGXO9knzhp5scDgzjhgHLIgwADaUzejwPYM4ePtf49+tlSghv2Umhb283euCE1OvJNRaj/+
OxIvJBiogYoQaRMLkZfJ1cEsPzURjuK7Jhptg+RHgwic6zTn47Elgli1tLpHTcLX9Nsy/dSU3Ps6
zwL9lKsLZtdlZmqpUQh6f1TmbLF3I/A1qAneQCgvi7mLD1L515o0Ml5qzzHAFgnaScXI6wi+uGcS
GnpC/H8e8myZAD181Wgm8Mf3vgzw0hi2PoCsIqqK4jTbWu0xH3yVHFtftTE/5TVB6ExfLkcc7ysy
WcxQxU1aNkUIfpT7JXrMlIwHI5yQVpi0pYFANKaCKa9HQCV9lt1vNcM3hDQHk1mxwc6KNL2oYCvJ
f9KJc6SBvuDF+U8dhY/mwK8jnUD3QhbIVguMJs/zvsEpEOWnErXiTjsNh8GwW24UvK3Mt8sBgklO
8jlz+510GzoFsDr0yO7yd9x6G3wRGQzAgLBcHhrKckXpipreroMk0Gt38CRP3NV1cNkcx21Uhl5k
7ppmGJcyxQx59KkTwhudGDxNFN6BxwoPFrUkoCRyOgzMYFGvqU6BearGz+o1X0acczlUaba4ArRo
rpbYzHTkKspPIa7sufwyZTy9Ip4R6sErI5Wx9H1TYuN08mSMPniGnWziqdZxd45+vpWVRCGJqWpA
f0rNa+HpZpwCOmgW2p3TBN3Acz76uV9FAYpKlq4oGhp2mWN7ssRuLkgt+JLgNuRRrWY7656q4WOC
NtYs7I5LMri5PnOwhf7ZS2bpobtaZmQUgoBpNrzxx5pjxF+VxFOKf4hYO3x2wM0DfLVEJr5SAeWQ
ZsFxRznr8Bb3+ExJBtZXCcO1mlfPPj323k1HBm7PP/vLdoCZpdJImoRI+CX6kv/IDlRvNC0hGvbe
l7cXFpnTvR4bQZpbbO0E0U8DQCaJjUNfb8yrBKlmUnScb3l6d77wMV91fY2m1oQJsPtXw0H4tDRe
62GcGNxrDkhbnaZDgcZ/S6vBNnquNpgJS8vqumqUJXBMzvWXUjX2IalB7xAVnT1Gml8rsRtP4keo
LDhRPoJWxHy4DKjbIbv6BUzIyk3TiEOEzIbW62PzQAXpjUdKoq2KbhlghvE/GmRO/joZMKhD6yXv
Ii7bvGqvlsdkAZFeoRfAAk/y9FnyVS86LMHsT5jro83DvImnzWvgyhgDR+aS1l2Clo4grMFeMqix
HQ6wFWp2aPBscT8cA0ITZiGtpUOD2Hv2cfP4WK2MQaFhAjFhXA5odAilq7mRD/UgEDsNZY53bLX/
rOOf5VhXxkmzhhnzU1lug4J3cqMIT2OYfRdt6UrwOuRTU+GKxCYfC1dwxQ/DzzeU8zdzx/NyWe51
UxS7dtIRFLS1UAYlXHSoIBykeInPE07nQQDLvQ54JV0VkWd5tL/tu+OcXCwbiDGbZl0PqK9Z6od0
Hu107lwrfMjQJdOArehyqHOOLpZ8fSDm3KUWqt5xMdhF9o8QE1fov4UQSh0x6lA2nLsndysZaBFz
DTQGI9VjuTaDlyk/t2pIkfnCsWExwKIKi5B2DX1iOs7oPv3FzPYXvVu8gLcYdIFkaNEI9GpN63X/
XYOR3nhXIcDAiyR0AtSd3umWm2n9yhgDL01pdrVGeaqzNLRDk2of+Zd9kf6F158LaaKM4dD/o+3K
dtzGlegXCdBGSnrVYtnuLUlnnRdhsoz2fdfX30N3J1YYxezu5ALzMECALpMqnioWq86Rf1E6xtww
k/XGNG/Y7OrimCeviJnZMvnQ5ncpCe1c2PB2Yj+7ZJLzkJJiTk+iUuRLwwTupBqcWoaxq6KvMpJZ
m8h5YhfxfDsF8Yc4hViXXN/JcbmPkJoTK38tS+Z9bM57i053gQVOCiO7avRmZ1TVYk+WkTh1kOzb
NnlbLdZnPZ00e6iqD+E8fjKTHP3k0xddzb9GQ9tDYw1gWQRflyC2o9H4msuaDQWNfdfNrtV3bjAn
KBB1+7mgXrc0dqw3Thdkg91ky6Eg5S6O2iuVkGPQIJmeJsPpl8Q182HXlVVh50p9O1WDQ8i/ZoLX
FqEuwG9O9vnzcb6faEnQaTWStOeTAP/mnJ1tcZ6PPp5ymhmF5ff63LP4JLevMGdrnOvrVqXFcoRT
zcJ49woJyi3jrBGLfGyH8B+GCHd1lvq8XsIONACajDYC40YB5gfUv3zMtstI4P54PGeEy99j9C5M
QbIqXKEHRPLIqaU1mp/QUbOdc50NcrdnJRunuYuwrLa8pVBqrTQb5Ri7z+4ur0y0fVymnrVpWMeM
tFjG3F5f2EWV2qrRuJetbA1LAXbPy+HS8TieqrnKsjMDNcjDMYm2U/Z0fJ364y7a58MTmp5Fy+NC
p9Y21Ch70CNDbN7R4BqVXVoCJirRySIcIraVnKuzjD0cQCFsfoNG0EH6hse9Q77rFzFV63ayc95L
DjSyiIZ53SD3p/GIeT4Iv8zBG3CMee2k7Xsqt3ZN5euIBq/wPOXqcu1GVnkVT6bdJ8hP+nw/DF/n
OHgl+MbbqcP5d3EA02RBpXYoF7IbJyNTzgrnNH1rOONu8YoKk7CiV2PRVnAoQ6aqVzVNzv1wQsm1
kO1Eqvdh+ylq0T2LTP7PVsgTg06GZswB3uKRqryM22k71fyxpTzvnGYVfWr08CzQftoF+i37T0n2
aSA9gqRmE/CQXl6h4LhQDnXyoLGmRMUC4+JVmt8q0Gce3lw2ITotlEOcajDjSEe/14mTC/fzXYfa
qtNDbreDhxTh/rK97RzMgmS4aoIs8ITsq6JWb+Tg4mQ0MQQJQDa8V0OR32/fqs4WOGyrTTNamrpO
MH2KblW83UwfiCfvCq/wE4GexG8ShrMtDs+mjEYkI3AIFla165WKm7AdS7RxHKppRS2rBcgYdvEY
SvZEya5vQ1Eb4m8C63lBHJhV0QjiGA3eIL+WHdmr6F3oUeIQD01tuzD5JH6I3U6ZzxY5mIqtOp+b
FJkJkPG/2PLauXAU8+OygC4xLOx06m/0SQRUos3kgMrEiCJG4/VgV4FTb8ihUIxS2GVHF20l3/hg
mFlJIS39XfFg1Zf+VKnu7STlx1by/Q8YdiqzcNRAwnkaVVTsJrJNuXVI8mnaG468U110OTtN8TkU
t6YLtvSXrogM9PbFhHBDbFbMAK1mgBf8HgPYILtUbmY7dM3+vWCPGQD+evk5r5gDr1GbM7BrYI+/
D+1Tdzo+dWhf+EU5ZBkWM5S7BDTpL403QoscviyzTIqOXY9Zo1IO4jDMbARo4F6SA0icoBnwhweD
74rIF6vL0Pdh7bSpcOKa2GklCADCNXEQg+65SgIpCKNmZ/Maj3Mo2s3TqdlFXsJBTF4k1JAjZLvf
r1rPaYUQxQR+WKJIg9SYi8er1l+NCXwbBPLKJmo1NkPYxfO+K0H5PnbtC4tQP04ZPx9RVd1iThP8
/uFa/OzeQwGO8W0QUkUVOqozWIyOeFOPverLDESxAhs9Qa7uRuBNdmd6EL93i74d3xAxZWOgVP3J
U56rArTdxgpCisdMiG+FUA2wGBfJo588lBG1o4LWQ9F4y29SvLMlDkU6M0ULXr/kvtq0nW3q4+wo
hewv1ehkS3k/tM3RGvVjC3YV2xiNa/SgfGzioj4I0Hr7RnL+HVwKQ0a0lAclaLcy7Q3qOy5m2z3J
S7U3YAl25qd8T8HJ5zsmUotRIE6AM9WvDrqHYVC7QSrD+BbF7zLb2fp5eRzM1Ah+XTjgmBhV6MjT
64XCWiTaREF6yw9SzFa9qF15Siv+AjchqgQ/FsS3QaTKHOVtrDE2MXlXg4sjUG25FLqnYEV8IwQk
fybSs2vcQxLNVB4fhk7F1SlR8OG7IIY6qPKAKbW+rMPqlORdSFB0LkEJMZnYqRMKVdKeSX0V7nLA
u6/uh3s8rWc7NmFumbcUDYcJsUv3zyFN55KWyVCSbmp/gPd3EaCnCDMLd5cDmnCeijhmIl+/7m5x
xFikexlQBHFC5/Akq5KmTwpU27W5Ps5y5RK19Yo89QpIAF02JYoMOpe1REaXGbh4/SVK0J+OHYcj
kinVkBbEF0uzbxAwtnVNsYdsdC6vSJCv69wVCPpChlaUBW78RWkDg0flzWUDWxx363XwpeAO891T
liOY6r4522j220Nz5EBuF0wQJHgZr2pbNETAtubCcePrwt0Sg9jHBGIl3c04fzSN21x/3dWNW5r/
5NJHwQIF8Yyw6LOqZQxaX5qBBneHjF7rmUfz34cTTUBbuVtQXBctjwg+Gi8tCULCttFNjFRnVXTV
YCzRlsyvUdTcVRbYK3VjdpU6Km0yDXf4wO+1cYxspR1v0oF4vT44ijruqoIeMyqnIN4LfFlNHGql
hT3VSWtXpVF4qZG+q3VJdlFChYALXey0nY/aYry3Sg0Nqf14U2mBndP+nwiC729zKdkrbR3Z1phd
o+B31SOFMFrUODPU6G2r1aBylhIX4+fZt7BP/tPMrrMbbe7dOAN93BQld5mR1X4YkuMStdQeQu3W
GMhVAzZx/w+/GQeHtSFJUz7jcFFIaEN70bj7/nKg4cn/1RMAePvp5UcUJRwopgu0JwYJWU+N5Cvp
X0vkY9C+N8hrKf5mki9BFtpQqREsU5CL8DXwVAsfrzysXzKbdoodeoYHWnQ19OZdYwdX0bFLUKoW
QLIo1+RlsND8l0cN3uPR6IM0HW1xO8vrW+90J/eNREg7LVooB5ZxUzQ0bwEyDUmQvJoeUWS3VQoB
/ovMcGip9HG7zB2K/JpZv85SyNGUkuktBRGQ9YlCKF/TJq00Q2kI/snVGB51MsU3fgFk8jXtslVL
MiiYEsJE0C42MWOP2raBQDpV7/X5jZULmtwFO8nXtBVzwHh4hjoRWviPZRP6bdD44Bn6wzyZr2uH
VZeBTR6Z1y+lWWEeIvxoHKjQNlLCiCLsaO1xbGK76kAg310l4ZcOrK7SuOuLXUre66Xp0MJWIkMQ
y0834gtxjxdvasOxiqBfiyevmhxMRu0YlZUngeXVmVtq2bSa3KJQ96A179G7umAs2rA+1EmiOVFW
vSul8hiFuuzQBCoKsjxTr2q0d1ZCO1tRutQhYWLZuay/S1T6Jlskb4pmTNuHzXvZqL2WFlcGmqWI
tByIunQgwwCPngDRBFc5yiV7k1bL5RKd8ljz+arKImt8ujfmzdwYsMb6Faf61K8o34Oa18ko+hUx
x3t5eaJTwcGYREsImhNQweQYRgrS27w5SKooXxEtigMxSZ4ttHkCK1lrDyOWG+xirxzZSNATrlqC
JfHT8bW6ZAsEJHK8wyTtfnLrBTyOYCtJHe0f1cIUDZnc/j46aoIHIHbYLpwFfkg+x3yeSVKCR8hm
sYM+3XfF+Icm2EavEj86l0Unsx6pUo49Ix6dcv522R9EkMIP36vjglyvQ+WCiwN/wtazztYNDsM0
OrWRWqAsSy2PjOgl1Udnxuz95XWJnIL9+2rnFk2j/TCxRtnmY7/4y/Ipoh8umxBuHYcUY4RX2rTC
tZDRTqdXy74Gu7YB0mnNAeeJjIcIkny+bJP9yUs+x8FFbJRhIp/EYSfqKQXFjRRj0+XNXC9/logY
HFCgPB8h52EvV2qC/ppdRd/GxuvLqxHuIAcUajgVKqTbHqZt5hrZY+KGPgoVbA9NpI5jJzhRv+lI
+ZEl8zMAVJIkzCrjOtrV7ojaoFqDEIxlrVDH+1LrbuXVh8C0xfm5IP/hmWDRSm11RgpvkYfPs+SF
034p/5s19APjDmcKHowF2MRPASBJyHSjRfITKbdqgMtURgWpgOjbmezSujphWdcQ8LjhHIf/Mc6f
7Iuyh8aHoxknKmtxEUa0JA43dFmSFb2Br0yQEUnxfYgiwAzhkjjQSBTovaItFS0Kp+a1B146pi3d
2NUTykrbtR70lsm6Sijq86xgudrCYMzHPFZeVOvZvi9plAJ7Nahv8mUYaenGpGNpautpuzrEEwdY
zr/ptuTnu6x3hcxQmzWLsz2+KFOPfVr2KmhPWA7A2KpZDsD2UkMWIAk5cjaBcWWO28qlzTNFgyDL
Djotil1laW9DXPW1ktYB8mJTAI7bngJOHoPi4+n6aQpn9eXIaDUtulpZ0j96H9fcufezLSo/bvvJ
yhqHxdB+qTH5BcwCp1d1WHF6mehAFNV+Tr/9lxizssaBche3qbKEWNvss1Ky8lb9Z9otru6xAgZ4
NsedvkNXl5ipdNtHz5b5ToYeYxkRMZbgRa/sm3iyMsZ5jNnmpVxSJKkKRBTkebJlXZSEiExw6Vs7
Ug0qGOiT0NsMWs1fpUkA8yLP4JkaGgXEG0mNLid2yp7HO8w++wW34IkaJDB7S5OKRDE5QDwA8hqg
8vDF46Pb1dzVd+FAOCRhXaSsKv3ImYJpFe+vcKasbDJ0WR3nalzkYWYNF/38SL9tmWwgcQdeXuvu
acNymxnqyiaXyjXdEPVZhBA9m/eDRY6aUtmj2rwoTBPNVGWozBkQtPl5aZLVWS1hnR1shpVpJERu
+I3pwTHN9uqd8ulySre5qrM5fuCpLKGpkWkW1J3b6Z1uoHAMWuDbtFMtAQRvnq2VIe74BkHWh8qC
ebFijBzkp4bSu5eXss0WtjLBHV+jI6oWZRnye3Qi7MI9xsFZ3T12ZNMP7NvlBlytgScwKloXl1bN
tNPVrs1zv28sCNcgM9SNAe1pUa564K1+08wKvt0QSHYlpbjCY0ABge4KHYJ3Sw2ZxqScD4KfxNb5
y8lf7QP7yavTMbeT1CZsNoi9ti0H9m7KHtIb+0lveyJr3PnPxwADwgOG1b4XD5g1ljbQvTht2AbQ
1dq4k9/ENFwoxSTGiS7zmdKFQmvcmR+oKgWQtfl7cx+rlXFJQ9X0UWx0WBnbx78zX0WgMsUUBilm
13/2kTgbjF5nzHqsCoomkyt6zXykv8PjlAjSNiPRyha3sq7UEmrpOPqzP4C2nV3inCA8XeIslCGP
jRe+G8COmHl16ojHKbdP6HmpHKKmVUIkBa9ju9mqbLm8qfLbywdOYIAvzUdF1fdGA25TJLDB9Cpu
7y///e3s9byBfCm+HdTOlHrQ7L605sNO0a8I8mPL+Fr8nI91YdZA0rzW7H5+Z8iv48VPUtFbM/Oy
S3Y48MyWxBgrjJv7lf61ySB0jtfFRduryvhFFemsbke685o4VBwjNSaLDJzSU0gH5ppt5aGdGoI5
ne3urdW34uBwqaA72ecJE7w33mdz814buhuzl9wya7xYbd7hLepDuFR3zdK+/0M/4cGxmqa6QA/l
TscbpopH3RPjtXYzeE9lvN4G//OmcjAygie2Dg1YtBqmlhC8Z+xchpMPFvKVCdVj4T2V5QmXXIYD
k6zOLL02T2ehAkyueXWE/Y0iWxxyZJVCzaRELrZuQPqTqjiVKcTWIb4NRP4ZkMdQS0PDgC216b4s
gdI4pdrdxZl8jR5ON9Ti6yAa/GoGJWGxfIZ05LdFofspLaDFUh17ZRKA2qkd9ZeNXv0gzpmUthzU
rIGiVFbac+Ukh+jaup4+Rr7+D6aUwIxf3Fu37U45xnhGepv7tUv80bVeDxBYvZ7dzhGLXG1neKvf
xLlbAR3LUp8DyE8d4/2ieg1suGXosVZyAtbq7JtMbhJnEJEVbuLhyi7ndBox0K/fxLEvpfLVIkG3
oq3jT+NMUDJejGZ/+RxvItXKGud21lJZES1QilHVjyrIMDSwVAmek7dN6AoIkVVo5PKD+MVYNmqX
DdBjmjD/9VYPjhIVOBDbk1/952yCw9tIzaYc5KSgUrGO6hR7TbfYtTrb07yn066QBJu2XSimBqGg
kyYKCHV/PkB1hfy6r6GOVAz3aB5xm0/0Xecqu3yfoNWgoZgoPDyFC2s7SVwZ5q8dZjnErXRCJNNn
5H0PTF+MvE+ISJt4u7LFBczZ6tqkjhje7osDk8J5GA5+qNG9rI61ssZ9QnSoYEQf5N0vwL9tbzl/
PQ7+UrMvFZl1G3SVeVMMpqP0pV8Z12oGOrP2ros/Xj5j21Wz1do4eIvQbBAkLHJF19SHwOW77COr
mqEH+Vw1GztgivDGuJkOryxzIDaCiEAecjgqusMw++4jaH5kchG6xz6n5HTzQT9doE7mhQF0G8vO
O82+xOp2OJbxIHU5pCL+9EFlO41dLZzDtTQeFYxQwvJL09jNxPxskH9pnoagnXId/lvSZieDacFS
RHcbwYHkH5XH2urUQD+tiR3ItTTOE57O2fH+FVN/fDuDg5qegFnWAO3Hd0Is8xt7xGldPOJoTuIV
zp8CDv/cbEIuQk3mFeA8a0RGtD4OcJShzzKjwdH4wfcOpSEbhO+9e+J7f0L1XGSSA55hKk2tGyDh
8HepLldeySFPGPRLKhdY5EuPwXawP3sNBziB0Rh9r2AayNIrX4kCX2myV3Eg0q4WnTYOWORY0pWe
iRAMypdJbj2JRLvLoC1AToMDECUJwwRSDqACzys7Skr9vanEjU2GYnSixfJDQwnsJY/AgTmk95dt
C1bHv0OXE+ZFNKNCnW9o0BBbp//mavQihoKza/APjHXeN9PEZCpeVAMSuD7/6Gy0ah5bbIr8/+SI
/BP0RFpalgOKzaYZ3wetdV1ryY0Wxc7lTyWIcCaHIlZA+6RkIjcD5qBxH/Zy5WNmJf7SavZlS9sv
YKsPxqFH2UEdemSmvt8QU4iFPVkZTRBsTA45WnkKlYhNLbHms0ECLfVyOzntAc+KbuiOIvAX4IbJ
4YaSW1VaopC8K6Vrw8jtEJRFbSDqURTlzyaHGxLotpM4x3XnBQ2Zmzf61ffiECTVFhKMFbD3+/d6
+kiRAKz4l5W2D/UsXxBYBlBJFjumyFwfVLHIvGBJPFmcQdD9GLIILeP595HAzbzWjhh1ecJrn8AF
ebq4Ja1atWARuj8+X0hH4ID8LTWNY2IlkYrYrF/J0v2Q/fdCxqCzR/AscaGMKYnOBCXdS0Fw0y8M
XdeIpSPT53nUmiicpnROwWUYlu+ioC3sStN8JQ1vK613qmTwkSXXTrWAiVOAVpuusjLNnbQBgJ+F
jPr9+a/P28/CK1vcScNEfKkXARr6WLNdtSv98RW5tW4Up/DmPXGVO0XQKbYZoH8YVGT553tNC4Le
smZM0KV6N5Wlk2e1IK5sl59WJrgSQzHWZVkmwF/c3FxGncM4Wn3c2Gwj9xdPuXlCj8VmkF7ZZAdy
dV1rC/hu252qC+yhJrRjj1F02eHT3tc2z/fKHPs5K3N0KjJ9itC68nOB4WnqANvQv7LGRWpElxxS
r1jcUJ/0AxMXAsK1+3L9QF1eWeOCdT5Swxg1KDs8cCaCf8lJ3ykoWsrQWakc43D5uLHw+MtlbWWO
i9YGHdBHFhR43IBgaW3KLlJue8kCuwxvCy0UOOdm0rOyxgVr0yLqMEXAMcwZeAb5NypLu6OjR0sR
/fRvvpphGoqloEGNHyoIUtAmVPOPCYqHudwnlsW3T/XZFreJkzXnNOoAWcq9uhxGTwIpsj77GFb6
yl6ZK/VGHOQ2w45xtsltZWDp8tyBSdc32nqyy6H41mi0tPt4yUSIvHm6TVPBPJxmKoTXpUt1q5Am
87SVruk/jxRi+7tZRCaKgYCmyZz/I7xobSs9vjA/r/lIaOuX79aPYHhEt+k60XqijzBk/+WgrdbF
fa9cC4skJhh+NNDQfUOjtLFrJMOFJtn9FAeeVSwfhrKs7KyI/CJLROT2m7cAxQC2WApYSw3+K2a5
pKeBhnYkFlcfqrIPAk4vboHQVMVUqUws/MdBdDCY1mgMbHw2Q3chBnRciLyG7uSV7hNKTlsBYW2N
g+i2GooqSdAGnR3y2EFPyz51jMwHPbKrX8/7VvcvoybLQfiPubbHOamizpg7LtFmlZepW9azq9c3
YwcR2+w6lXEau1Z0BrcgZm2Rc1XSyJMJxVA8t9xQX4ZSKF5NUxbTZ6d4FP0SVta3zv3aJueyU6TS
sDDwDf/eQPzaHJf4JZ0+KjNjoBiCY5zjefFj295MeMa6/O1EO8nlfH0+GWkt4yaXGXdqa9lxnbuX
LWxB83khlE/yCNHUaTHHxFeW28Va7KpN7KD+cNnI5WVQmUvzUnSU592CHAhttfZi7BI4/mULm/C4
Xgc7das0y1SnVDbZCPwLMvHLvgatyZ9thZj2awKC5eg3xnhloiMsc81DC4FziNrhltj5osxHuDy2
w6vlzW0SakkGR3hw7+dwS2zlPeud5PCC5FU0mBnybwzl2elo3lFF9ZJ+9kyVfBZ8NfZVfo9NeKH9
eVmpJidBnjx27/6VFq31yjiMMMNOLSfWK/zY6hZCiR7K0E9MjkVr4yDCJN2SNi/mwhJZ45BinL47
SA6Qhd6TNsc2yAuuDF91DfpB/HLKNuvCpzu17aw8Mp46JSYzJnEVS93TJLMNCwJ2UuJP5H7RRDoC
ogNw+veVuTlXhrCRTteoZ/NFbd3qV35yyk5WthbVzAhBVcZv8OrdtvZyZb417xVHtelnNJgKzoDI
Go8myVz1SsNCSW8/UCdJrT2AQ/DF3T7rtXFAIjdzmFYT9vEFOClaGYckg0mnNK9g6wUpq8gWhyS1
Ig+KSl9kSxAyTw/hK/cYliJXytmQdqH5MUcFt5i8aP4o8ApBjFE49KgKeSnquE9Q7VHwit46TDTD
uB0cwy88/bOot2Qz4177BYcf1aTXUa7B5/XXA+bLdy1kv5LZ7t3Fy934XpivCeCDn3RJwgbqjDmU
nljZc3HHNw8zNj91C2DGRjyFKFopz91Zj3Qye0YH3+06V9u1DghDJG/xmZh4OO76/eUvyTbuAk7y
bJ1UqYdRj0xpFx26Q+t3V2x6SHzFFi6Lg5FhKGt1GvEByZ2yYxRA8uGhRz3fxWIOUoF78rMw4xCk
DcQ5vucjf0U/ceWefDNfBdraoWDBFIVCRrSCOqG2z53TJMLinZqsvcvfTbihHKI0idb1pDndKB7u
oM96qBfEb5XLTbIUF5h0RoKXXMuYx1UnB3oMaADUd2SyxVwkgiSP1yy1FrWhJTjadkMb7eVa1+yZ
oAUxlu5yPff/cCc5bJEwwN9EjNI/wxHIl58lqSD0Nvzhp+PZOlFtaiRrAEKzIPfstFLw6XjSTohR
DbPCntuYtRktZJO93LIny+ooTrsEV6kTP8kq+Ei5lRhJgqVJ5N8ptTD4E7l/9rl4ak4dQnhI7HB9
Z2GbFV8eHL+x6f4J5RABkvDknEGFUQZFwe4xqj7JtONj6kQxGraYZFl1fMoEvMgkl5eQKTRbhZXk
mcmUwORjjxgziUUeFV3wlCICE168lIZtgRjwmHY92yNFC+TAJB4XbdAyHDj9ho2GgLGW0X+G16Mb
2CfRDuHIrOgMcOlKQswgzk2sjwXV2SvcPvW/B1VFFQZV0XWA5+bUMGuzxDp89Pn34U3Kn1Xs4ck5
VRB9J5aCoVw1KzACN3tx9LY3I1dJtche2vlao8mVFLWRrZLpahq73A4YVSI0d0ZleKPos13R3l5I
6+ZZ78114pTV7AZt6gfqcNdFYOfQpdtGmlq7odPnRVGPgxItdpKn+4p0V6SJ9wlY6UU3j+3UhKgY
4dZUC+ORP9++5UqrhxhUxv7wsfxXPWo7FlJDP3kvvW53qd8h+4tfMQ1y3EyETZvbCfsP4/z9sQmn
pcyNF1U0fuMtZ1vst6xAM23qOQ1VZCsPF5HniAcIbbGTsrJlQRxqlEKchOd75qa4nqae18VwYGWr
jcrHMabRMS1PP04H1mu7lB6qbG4LicljsScQfDYrt/KJ07JZNFGs3Q5I59/AXSizGhRtiU6RyLPJ
YQY3QNSWxQw3KV9Z/vKUN1yR83AI3kpSG6sE3Hcv+KACaONJc40wrjqJwnmkxw5xFg6pHdhgkBYT
nImsce6jRDHoHme4D5u3RThc0I6a1wf2OjDdPiEybX++728flKfNrSq9r8wUGNCokdM0V6n+34vS
iUcHgbIvd/iCJJASWcaK/mI6cbbG7d88jxgv0k51YBBF7D5/Hx4Ahc8TSDc2O7B/nEAmW/zzCdQw
ujKZFCj2vdn1ufJYQovcebMiSN+R+Adurinin8L8y07Sr9fX835yJ62PxlotWaDt4sxdousg2NGu
dQU+cvE8Yxu5u5ZKx85YdAitspYrvd1RZ9mb1/kBxXR9L2rYFy2Jy46qKbOQiWFJaIJqlntV+SZs
gmJ/4tKucelQH9FhnhFxfKlUPehwuRloYePh3gojJxYyWYp2j4vjdUNIJqUvCjki9/tlAiDujEiJ
frjf+uL/FPcT2uPQI+tBhNHNTDQp/jAskBiSUjtV77s8YeTvNsl81HK8OngzaYMfd5NH1NETeOc2
Rv44A/yQAKlmGW99uHONzoPOUd79g3YoZ76bvM7pBswlKZ3oSGwHgrNRDlkm8OpZpIeXvugOu31j
OFvjUMVUhigdA3YmblYCXw/qp5AiF4+dngoaF46IwQNLoS5V1mmFb/4DaeAhti1QI1u2eYttPkav
wEoG5h2QGFJXqpywtM0QbVp6BoEkE3wkmsf0nkX9uYJja3AwFEpJ3EYxKN9yDEOGuh0Zmj2WhR/V
OfQF3gvcSvSFORzCyDKdSQu3mql7kt24Yg9SoeJa/uSLx6REXsxhUpgnMroVUYhMjVd6U9uDKuQl
EHkRB0Q5SbO8K3DvTMCHhm4w67rb1+ijRsUzmjFOY7npJCC5/c3N+ofn8mMEM5qq4iqEH3WuYaFw
HR9NF+os5DX4a7zKl3Nb8NkEi+RHCqLAqCc50CBNBzQwJY+1YqIDZgLXOnFyGSLWIre8nOebFj9X
kAVpNVDW3ACy7x20XD81+Vw7GbI2rZ2OnTbcWEHswGPfBLr5XzAq+0WuDkZT3GZF/sqq6+tKrb60
QRV5GKL3NDVzm0Rv7QitTaLtEXg1P5JgKmi+Cgh+a5kcew+3gasaDZ1mc9SOjKxLFMwFR5YfTYj7
JjVzFZfzUK1sow2vQ/Oo1gep2mmZKaAiECQOJgdZmTnIUF0ESPbDu44eeuNzTQSvBUJ35iBIRtIQ
thquUy+BfXbkL2AwP4+gtnUQWOzRrKjU2zhW7+daOTazdRMZ1NEr69gXxUsmclYZMz+cMDLxZEuF
zRfS8AmSI57+SabxMEEnF3zo1me8yB+VgNoQC/HBoW9LQ+VEae5GaezUVoYTJOoQZ5/rwg7zMwuy
2WbFmKIft5o/LHq2S3vQawY3ZBFsqwDc+ZmFMSwX2iiIJZUMPgP9LiTCri7BweYHFWJlTEf0oL8s
IRGth8t+OqmcC9kEt0gXZrYVW04X6e5lIBd9GvYTVsWTNKt6izC5FvRWJcr7jhg2zVpnbiLnsiEB
bFgcbFR6EkcpS5lB/xKB3btsPFMTNkCJPg8HHKT7/v7HwlLxqvdzn96zGNgge6uvLi9JBFP8zIVW
pKqVmIj0rMr1bEYswRm2uNSln7I0mNmN7fk1tcv1O9OyuBxGp+2oZ+Gjmz+vp/eiY6D+yg1YRLqE
PkKD5n5c/6fJqTsqH3RD5BgXTxKMcBeoSNPRmF1GkJZq3+vjfRe8F7jCxXwIBphjrs5RPS7UWmJA
z8PHeW5B4vIHgj0OGlI5jduQXYwean/PaZYX7R0HEUOWyJXEfAFJBrJZ3alFBNAiCxw2ZFE2Sxq6
+3wlfBNhmgH/617+PiILHC5MVUdjOYWTTZV0V8bpVScL0qJTw8tvgxy+CHeRiZc8S5SF1dxCj5WA
FRVqwIxn0XKS5RCWaP1FrAUbWacK87/LSATjHDbkta7WzcxULvZ/Sa3gR/ZiySfOlJWz6wN02tIR
WM6cj1yfyx+MnETYJHMR02GN29ggRPo+MdrbF5VORda4nbRomulZDWuB5aGvtTlAjGFH3aj/1/KD
qxcyBaw3k4PaUgpzIrcwyCYFJfuRXYvcPFmBReQsfNdRp2mDZSQv3NCLVxMLtEA/A+NQy8mshmno
p11ih2lq53XoZNL7ub3OyjeXT7kIFfk2I0T/PE3qF4VIQdjiKXc7VdJIa+EMqM2XVpGduPnHamb/
8oJERjjoldN5ArUJc0aCF61kL4EMNy0F2Cj0Bw5+AzwhtU2Egg+7bTES69QJ9ga4TZ80Z3Ix44RD
cFA8LHlhRBTfaMCko255wbcJvCOQKix94mnJB3kXOqlbVdeiS7IgBvDNRaEeqmo8sdtB9ikPc9s0
P13+WqKVcdDRTXOZKRLIhkBdqrqaBGkG2u2WIfjaKcvny7Yul4SxjRxshPMQUvOsfbhOONhn+1MU
5ruJqEkGtYAsz+kBML76/nr8RPZXAWrw3USEzGlixnAS1viZ4zkpyW4i9VXroBR6zTRJavkDFP2c
zIljUSAX+AnfXBRGAep3KUaM5Zb8i0HqL7GhDPYwUMmJTHhqYpG7ShvfTEHsUb1w5zY17LKmR21W
l12SaoUt+NYXM39L5nuR0riOVLXEPeNxFl/DWSmuTg9DnS9q1RTBAd+LJAe9Fi7sIeUl8VZwZjQO
e2gQ17KeIzGL0n9Ij3ksOrh5N9qVTg6CXRREdr77aOzKtpv1021t3dHFpgdjoQiyyIm4pCUZCd4S
DGyiFd4aOQZ0Q2HLvGjrOLgJjQloNkSxXzd54VGzaZyAoBO7pO3spFmUuLTKVBfMCtdzXb+ahqm2
qdHeL/H8RlWU1GuXqnensZAwZx7+6W5z+EStssu0GnjBgsp4i1mdk+zy0/oBRWjIdyflGiminAlp
d+7otcqBOsku9svibt4pnrw34ztRmV/wgfmGiIH0BD2CKJzEVWrP40GvROyQomzmF/Fgmk26yrQz
TmPsD3oPGGOXd9le3gsBXgC5fA+EJI/zBBEBXu9Bc1O8JWTzH+o9rDJgXjIYHWQSySpY1v3ZQzdZ
65iH8osOqtfOHxdhKDu1SV+4qekc5gRpnXRGDX3yHCflQ2wuyaFPh3+tSfoKCq3ZLRSi2qbR3Y1R
+W7Ey6tdJvWNaRVvc21s7S7r0cSrDYewb14ZJaGuOVujrTUSdayZXrfy/DrvzMgh6O2y9SJ6o/fK
NwGYCUICr0U8GWHWJmzPml1xCCSPIjIWV9pRJV7nizInUUjg1YgDtdFaheWhLwkJp+D+y/dBr6Gm
WaaM4XUOO7WumWSFMH+w0l0soSs7rPdTMu11szy2ZcxaAYFb1i0EA702Nt9KleFGRfu6Naed2RpX
cZe/jdXuYKRoR9RlsBUo2lHqpN2UJW6UNx+sCRSrZhjl3jhRSNZ2waFYNAjGyNEriwyxp+l571/+
ZAzwLq2Kg+tRXvqe0ACMHt3BjPCRSgldEPu+i+0epAqh8mUuRXOt27i42koOhQc654Bhkx0tDZKQ
kPsJIAGuFa8mSAuypkYrelGT7w+TBl/P68Kgq6IqCn3d7w6ReQwOxjvWclsZ0EIr/CXxLu8rO62/
31eDL+2hJTXTzTwM/QDPGpZhy+U7uWkERjY5WiDR9OiTBl/fS7O4pHUP2uKCTket7b6Bcvl1Pv6P
tSvbkhPXll/EWiDE9CqGHCqz5sl+YdllmxmEGAR8/Q3KPu00laeo9rn90L380FZKSHuMHaE9hEo+
XFZd3DBoDz2qdvdApv6rZsiDoSW7Riu8TjOeekf59P62z3uHk1+0qADmmtHxIUE1PTyWIPmctuNV
sYtc4ZZ/JXp7uvnZF57Ue2Il4lGkAs0LAWWWRkcZBsKJ1qLcsyXUkw3NH/pklVFz0mRUhYJuByTZ
+kN/NeuxOW7U+CQQ+9hfQ9+e9XgnCy4yUYCYDTEo+KZiUgWzlczwRyf0q7qSDIIfhA2D9lctg5M1
F7YNjTiulwKbVHtvJlP/t1ITa4e6sDrZpHXWkCcRMGX9KSS92uH1o+Xppu7/eC8XJieNm5wMFi7L
63zxz6hl6gHn+JBK1dmg/vd5LgHUNQWZuhHCV+gtJn41r0tTpvjzxK/mG+bTB7CpZz3vyYqLghax
LVs3BKKyObD9f2iNnCw1b/7kRSi1BpnbCksV0TMtdnFdM7pqP9cMyasPOVkFhqzmYmZLAgJn5r6f
dZYwEP4x/M2KtX7l9zpZjIo+UsoKBmQEczYfpSvJAejbFVtyNjU6ObiFKRHEGiOLQnFLTSe4eM6a
PvZs8152a+955X0tS+FgU6t5YeHwfpI/Wf0vbYQOHk8lH4CMrbh0a1kOT/ui7cu8U4JqKr1a3whz
m3W5Gw2bLkuZVF5U+7OtbxIt9xNkg3m+e/+Br53twqIUExqeLVHLjePUu4wI7lnoFfq0UKtt2pA1
abP5r3vHvWsLc2KXcT+inqb8TILCRwo2lXkSuJF+5faMstF+pdrKIm+9OH82yft9j5aVcnNwSJvO
UK6xfEy73dCuMn2unOab8rjstJyqsM8zp3zuvJQBLu2u2o39Hh91FoAmM4dYulkbWVjb2sK2qHbM
CZlwcY36pnZ+FOFafLLyMpYFcgfD6BGhry9jBlMm46+X8UtReB1MeT5LOflaizAlFNNgthnMZbc3
96N2NZ9l7ZGgpzfzITbb9x/CSviwnMbVktSRyERmRfm70Sj8tv+R5KM/itLtw9v31zrLe3gSgi2r
5pY6gJCBIKqWrgZgeO4148begWwF9Exoy/YPild8XVnzHAHW6ZqLWGUSGVeFniJ2gPKYZW4TOh6T
8CUfRzaJAsJjGzuJg6L/9v66Ky5iOZXbNKDU6ChefGJxV9U5IzL1B+Xx/VXW3N6ygA4mLIipgR8T
Jyr94VAGw7Z3O2885PvV/HklZlgWz41eTrXBXwmYzc3PYtjP0dj1wuPK6S0r53mu6pqpKvMk0idq
PURDUNEVlY81F7SskDeOWUgjFK+KeLPEgHaf+TNdmEaDybfRJF0tTq1cxWUFvLDjpmjsBrDd8lLJ
rSCSDiSGn4Asc9VQO4Iq2TdA1GDz+/dvyYqVXNbCTaoUmj1iGFxFC0BNOrdU9RUzsma2liXwyOS9
0EIksDP1JyR5M9/eoSgxSzNWQRf+nSavrhuorDgGpeqSaDHP4yrqZzjeDHNX2C/LHL32VT4Ws8zO
5K0T/73i7AVPoj5IE4mehmCb6PYzHSEkNb3xGrop6DCuR+jnX8DvxRZmq8MI6UhaYCFs+zodLCBU
IX/hrHLxrO1pEQdBgyaUCX0VLQelRQYdZfMwuApAAhyg/L9izT79aIs4aKL6aJkS9fRR20vjrgZp
nZatWPzzt/2fk1uOtXQAx8hYoOtWdrGnq8JNxV8B1X/fvaWwxZSieJr1iKj+ppK4chPejKw0KSm7
AnaqCP2wjpky/BDZ4P2Nifh9aHMcdHK3O9rlUuscK4g7zdWAmxyKZgXX+prFvvN+rPnDnaxhWqoj
Q46phZ+nFu1nrt6PTF6u3YD5RE8WyjrNkZODz6NAxskVhr4bqmFYKxGsPJ3lhEkTS/B05Wq6yXfN
pTzGXs9kMCuJNnfKOkvL2moLezDq+WiFJQ4PbZQR8zTO64TJa4Zrg8th1dmvneHCMKDGK5OOoxdV
597MrYAR5NQrXFIeZj4r4kXdxbrb/y9e5Pc1XNiHuE+ipKVYdQ5nsovUg5I1uG9m9ohyowTv3/m1
1d7Mm9SRPVgQFPuH6eDf0Qf9l/D3n90tx03I5BRZPktVOlvVtdjMx3EbMRPDkR9r356P7X+vN9+p
k3cQTnwStIS1NQfqtcZOkrsyPbbj1yqc2P94lgsDEhpQ5iCJib0h2dxwJflcQ8cCojwbszIfM4hg
e6ILty1NPsVZuG+JuOgq8fX9X3E+D/294YWFGdvJLisDHzQkFdOqh8w55Hbk0mwNXbHyGpfjI7o1
tE07c2TIPd3bxVPpDdvoVSR2aB4/wBl5Pg39vbFF6GH3eTVkM55vvJmCgmw0Lw1CDy/R2k7+zAWw
Gquu7XBhb0IeKXbl1ClSeunPEFDFYqDSZc6m3cSf9ZV+y9qHW1gbzTanQplfYlPsnaj0raZjRv2s
yLUw9XwO8/sgFwamTZrajsjrE/zX3IMrR7gcGCniKctt8brWv4dqrBmz5dgIl7R0oHD6WgCdRxDV
468RxJkTc31Ya3W9efcnxiUNVcjISIRZb/RWPhQ5rtiyJbFzPQxFnTk4zCq6z9XI7caCqTH31EJl
Sp6x9w3Jf0kO/7knS+WL1LYLvZ8Zw36qxf6ZXbTuB7QMVhzucrTEtoo+bDOcZ16DfEOFiwdlxB/k
G+uVwTWP5CzsytDRUTH1PkX5YB6HjjEBfW3v9OMsnDO2r2Oecb/7H892YVqorjZqFv6CuRjOL5iL
MvyCuTR0FeZyVv/yJO9YTp0oQyzIzFyMfc4n27COY+bc0zCnvLX8ald/K1rX6Lw0W09U18zAwuTk
ehs3wwDbZua+ue9uhq2o9hYkvSvPnrwP9K7edxZvxD4qfVSdMn29uz8po2brDcqoXzXLDxQ23req
0KL80xbEqG9PuMCAEfenzRc1+FBoOh/Yf88jtGUXGyMqmiltHOgIhglMlt9DrNFgr9/VbXhQuADd
iK2E6t+Hxt1XLJ+2nFqhzdQrMoEpmntn/5YA7H3PqKmLkKYrh7bscXUDQ608zDrmpQOU9kNsyRWT
t7bQImlCp2Wyuzl2g/ymixI0M9rODVUghejTigF4/0VoS6poS9ihrYD+DqTydF+M3nRBWy9xqx3x
nHj/gbRi7X4uLE6XG84wgirk5/382a3+sJTK+/m6tpxiqeq6FrGqYhRMpywNO5coIaPmSkvpfXeh
LQm/YkLx5BSQruKpu+DJOdSyXIlyXxtD7zy0ZVs6iZVKqinm8aVbPQ5QUUM0GCS3PIj8niWHahfu
kkN9oEHmJd5aa+f8M6OEUg3AcNVeGhVejWlWaHhm3X42YzOfoB96wpee7N0iWOVlP3uiJ+vNt/Yk
oIkkqVtIh8/UID9tSW7NMwSqNxM2AVkBMkHbun//KbyiH98c8cmii7TJMUlhpz1KwpFZDUzJxtrT
muZLIvWnSuRbrbS+J0l3bC05scrmd72pXZCxeur09rEy88ILjeKy7uwjbeI7RdJAS3q/5MYd57nP
qQaclvDjLkSPsco/aZYRdC0/hrw6FtFwnTjaVkJPuCvKhGU62ZZOekj04oILGaSjTb2m112ltJ4i
JB21lBmoPcqv75/B2cju5AgWFk63qaxlhVq/1o+ubY9uPgIyY4ebygHbRLeGYFu9VwtDp5p1SKsC
37nxxQ63ap5uy4bnxpvlt8pNpa0K2azdrEWUVYQxJA16A1j8vcNiF7Sp8wNqWZy9eqnpmO57fUVh
/Kw5PznVhcmrJqsowf+PcDLKhAvx7x01uCtM4TVCX/Md59tQJ6st8jceZdByql5bQ/8WTnI+Zj1Z
axFPNTIyFH1O4aQbfh/nt9rcl8iHDb8fYRyMBKpHq8bobEz1e9GlKaQia/k4CwlO9dbcJNtYwghC
z7L30GzzECqLVbzqWT9ysuQiqKoFr4kNDeUgVoKUXMcOcWWsu+8/vld253cM0OtrObF6YMiJ06kC
AE8KgHJSalw7Q6YxK7KuSde12640BaIqExe3aEcGAa3bVrQvonMGtJGc4q4cpV8nhg9KjT2Ju0tu
C5yG6TwIp77pp+gBGbcvaFKzLOpXYpa1e/eaxp38elrmpOzbVx8x8/UCPng9M2V/ZILzvDc8+R4L
O5W2WqHaLV4UhNE9mTzziLNxQAYxjW4E80yMp9pMGYDYvmFdEoFC26NRPYbWvudXTvGIaWcGp8Z4
vnn/G66ewsKiGbFJadqrPyf454B05iyeS4ofmKBaewgLWyYUnYdZjocQwl1d0P3PYGraJA5KQ3aw
DulfMWRLpFCW9DQnuGibRtubTcKiumQivIuitVmINcew5Ol38q51oPPxEx9uHP5DNzj399aJgM5X
GE6u08KMxT0nZhG9mswTmi716leWts4TvmJPljCgloZTKmYbrQxBD8XaVDuOxfP/dhWXSKCQd1XU
1VjkFTeJqWOIFkJN54PTHmfjegcAe81QQdi4XI1LMxLq/2M1j0KU0Haorml0CZQJrZT2amGCDNjc
jZiMxzsDEXOZggxppvhabcCc2xvVqOFYOhixjCWyo++Nymh0iLL8e6KMc/EJNqZTjVAb3BULTxNZ
GQ/BXFBuMqPeEr0P+oQ8vn8xzi5BDQMjWZoFIbjFElVU2lVBVODp2wD0H16uUP/9Fc4+KOpYqqla
hFr6kpzUDi2nmyZnBgmXu6K8m+cLLXcMpuGBMOEie1nxnWftrqGqFCSXjm1Yy080iShWQasUb+Jd
uCn8YRtujX3KwMzF1taaA6ilmzZU7MqGpiR5IyuJbC+nemJFG918SADTn5TUizIMQ3weyA8nvvmL
szR0mziEaqqFf/7MhYhAGzjqAY+cBWob4eaQaHbA3OMrGyVCWbDbdqtS1+c8Cy6Iqpu6Ch0qujCI
TWXrZRRWICV95S3891C7c57FMGxHhdqVDpHJhdsM89q0a55agVWobkeq+8Qkz6qwL/lIXt4/UAiK
nvuApmHZyGU1ai1NVa4n8ZASYQeKfdRas2BFbMVMV28GRzuoJf/a5o7XSAxBlPmRyJ5FPUi7U+K1
zU0Yayw36KaJs5LJoc2YbFUWNRbT2/6WGt+mMQs0rruxdVWnkws7BUpybdMVXyrtKtVr8BS9WPI7
adutWlr+yM0gaZQN/A9hbasKFjZf6pKwdFD3mql5ca241HjutVvMm96WzszgKOVuNO5EDG4+Xdk0
xaVKFS+PyIXZ3pMCmaFUcyOwynSnUTuIigw8CcO2xg/t8yvRWZCbHPeVfBH611hJ9iLMWaLhfUYO
GO6KPW1sJmrhRwXYmFsIimJIQ7fyHzCMblyoR01epiLamTndxvlRm2ovNjvBMBfgxlPLIqsdWNjm
QVdLX+i5W5mjl7fZJ8GzQzWQJzVW3RDqeBh8K1isGX5tQWy5VxDFpNlubBp0FNoY8xOVO+jVVhrp
TamBxGXEX6vfVFXkd23hlb2FlNTcSlN5oknlh6IN3Wb8ZqR2QOvWr+avO5iSDRKDWJO41ADxMnnC
VAUxYzjdUsTAedJtcmvclK3YcGw1AcFXyouNwbuXPJ6H9nTgwTKvE/amMvtPitq7EKZmkeS+06In
Xk+B3T3CIXqjyCDnOcCXHwopbwxdxCwaMy9UrIusn469kKwapktgH32Hb4daf6hicqebxrVhqCBk
iNxy5rbHvLIV/7BkyVptZBEl9ySPvZCHnh59U/IURUDiG1qDQTabtRZ4W0HQSInlkoZ7rXAYyccg
1j9n+vNQ5a5ZoQUsG1eZLsfs06TTI3RjDwqCDtDpsr4x3U4+pT3KYw5nqV0y1FR9PEdviAzXSOUF
tQp89ZqFucpy/asCTJ4dfe4V6hbVQ268SGkEOem8gsrA0q4s2/EQBe+SNrmwU3II8yxyKzs9pMZL
L69zbr+os+Phz5pTB4bUt6Oi3ZZRdQGawZdEIZ9Qa2j9fjJ3ahQ/DdA1HPV+y3nMDF7iQ3IjaAkq
E/FNaPGgHI9G0flxXG061GOMLGFJK90GD3LsO98M08coNt0xvk5KZ9uLDnA4jkdm3SZV/bXk2WXb
Nn6rxzsjyzadyg9max6FKi7hGi+tbroxGtsTmfMpk1XMnEm2OHSK1ya35YgOadptSCxdvdA9w5hu
1Cm5aDSQgzlkYzjhdaJGV+EgvS7UcfEegTm8msrpoID7v6/jXcptCF3d6vG3GrVDLXsGmQkzndad
1MEXY/ZEzcfUjjoULdMSFPDFU9iNbjOot5ZK3VL5PlWjT/qawW+4vXQ8mzxzlM5YWcirmiQQnuRs
SPM9HWzP6VTmRNG3HhXlsP8c00/dVHXu2ElWllCa05N9Kz41Kng6tG5XkHg/hJgDkLqfW7kbNziq
yB1s4lrKyJKJPKLL6YXdZw4yUnMSyLpUFzrMDGILrRkxfVAZn8gmTy7DzHATJ2Q61W/6WTS+VlJW
w28pmK+rSeNDDNdVE4N12o0Yfzi8ZGEZIbsTD1WrfsbLRmd/8JvMxtSl+GaPuVeZ6r01KS99nx9w
dXcZlI/jFGYDtXPXaqpyLwpSfaWtk7O016SvK7LxRrN8BI35wIQyeqnMejYkQLSmJuf7SJu+Gyke
lBSjZL1p4/WFvGF5Zff4YfR73AuwidFuLmzA8Gcj3clWenXNt3nDfQBYvpgGjh14nLTOiK9Q5xAm
KDjr+t4gobPXFJhL2Aa7UXcyQYW96J5aCCh4hqawmNdHQIhxo+172g9HxQ6fkaqDtafJL7Puh8AR
GQlxRQfaG2NiDq56iEkUORr4yldNrfjW8FnLuZfym3Aw2ZhVzCoPBW4ihNUY1GCYGPWAGAVL+E1t
D4coeeyMIUgEMJsY+suFl8W5Z7aVNwuwZWrDLKVijVPgCt0MU/yZ6piDJ7ZvG8OlLoVHE/157Owt
BTWJ6OrLKUzd1LL3xaCxJoW9wDBHVUwMal0B5biVJHOJVQUT13wnc/yhmG5G3WaxUjxCwIO6mZUN
zFHQR+4eqzzZlVaIDQ9eWZRBog4e5oo8nUcBuKK+G3XiTY25s2zhg87JH/U6qPUE17B6tuPPqvzR
l8qlZgCsafB9E/fuFA4Y+xVMNSa4ixIWv2OSp56V4raGsUcEOAy6YdPo1Nf4UxHmW0tEfmgdlfre
HlJWWPDWpXWt98XVvFcH80aVoXh23bCiVyHCatwpGVIRXn6q8enyMnS1EZagfYrHjul6u+tzTAXb
hIWVhlHu69nWqZJ8sQZMB9qh66i34MrzOW5tHd+jmnxTjuH1IPttaIudyMDEGz53+E/vAIsVpW5T
CJ9qimtklkf6dsvhgeOqv1GanBF4ZN7krtXdO9WLTJItIYRlxl0295TA+ox5qQ1yXzaE1raPuds2
5VbNtU0zfDdJ9oDEx61T1C7K4hsQ2iwuOVNMnL6Wun030/JGXkihTl/Jy0iL/b79jjF2Vy81N41/
9Kncpu2wG0Z62wgbu/8KupMN9OkOlKK8HEmm2obf8Mqtk8kLI8Ei55qEPQToDxN+TV7VXtGMW4EJ
USD84ITroIh3k9O7ePEHzLIFMU5BCSNAixAp0Zc4HVgPqs5Bz1xgVy4TGnl1Uflt7Lic1n5VPfBc
wIfoLNafq6p3o7L34nSrktI3ylRnIkXqpTzwRNtYUtuMnEBaK7nIo5eweRKZCkOXMKudmFrcdwOQ
PzLZgy19rAm0Qq5zTPNrhbzkKseUbrytJoXRtt6lBcgcUhlvqNNeROqPUjN3NTVh/tQtF6Pbc/MB
6odumw+3ncP9IZ98XdS+wE9Ia4UpdXffaNFdwmnJtCi86vTJi6GbI1PrIo6q0qWt4pMSNMma5Rn4
c4toY0gajxcpYdiFN5ifEilcpJyHKIIZ76eAVyEru8nX1BGX4rvGM9+YZFBbhvC7HNFR18WPSgyS
OScKatGyQps2VvqsJJfCdnZWYm50DN6lJgR6KxPkZi2jobG36h9Ey79odXUt9Gi2tJdx2AVCwV47
7ZDr93oh0CRp4TR7XxUqLj4Ft0HoQm31uSUNy6YHJ7cBAuB3CTo/dp/ujRhBrPmDhs0RFC9uGSdu
qxSXuq180m1x1TX3fdX4hRn5WhKxKiFMdk89vhfXJrCRfFHg6BAAWLHlcq4HllJ49Ri5RS59ZQhh
VIyK9am1FZOylZV8rLvHUhyo7JjZw/5FfXWRJroniOmqfe03I7gFK9hkxAahgyk5krt238ODD/tM
3KbcYG0IL5byr0WJ3NfBb1MB4ggjZqcdI1RxSZ/CA30OJ8TVIELPJ9VFGO3zNHHNIjwI+Ic8fDaz
CbBPE2N41gV6p6UbK/eKGECNDV0kyu/1jj6AHvxTV4/PnHR+0T5ZXe1GDnjR9K/mlG+V2bhZ4aUe
33Xi84Ap5KKCpxHQ8RiJV3bhlZU2QDLbG/B9sw4pjvqDGPnBLO1j1fTXjha5dqf4g5nsqrS6RVy9
Fxnd2JVxZ6niyO1uM9TcJdm3dg74U9uTU34r6xBPXTJaC+gycc9U5COE8BB2IhIyYeFJbn2Kuslt
jOdpDnp0ecxicAqQ+3HqcPsLl+cV/lfbG8A2nivDZjQfO6JeEnJdJvRQa88hHmCVo+wLV8CkFh2a
fNzGSXTb0NFHDAev1hxLC26w7x9h/o5h/qVJqAvgszu0Nhzz16ztWSom3NDyizJ32bNmW1nOZS6r
jZP+MOiPopHIjFBZ4u1nodjo4NV+lKKikWSe075YAtpTrXAHuOX5x9Jxuiic/vsAnDgLU3KbDBC3
NZRqq6Xi2YbTszKJYconqWR+r4iUpaO+b1rVD6WzjYsVNN85gAbyaltHqot/LakvuFVIkLEiVRqN
4arLcS7SoQAztUgrwJXhAYWH0M5WJ+S/bbFWBzqbaTs6MS3HIZq5HAzhZW/WhaA/Ob6y7QSAj47h
Sh18bIq3NqN7rq5lnCy2KIcnssoQAOrxxp6Mz4WRHqFtvHKa5/qjp0ssajEV4ZSjNQ0XYV6MyFc1
Nd6ozhRopu3z1lk7vnNDStBBNyzD0XTTMhdlmLhx4l4muo2hnfB7GCeXkQLeeZ1sUrNkcSSf8yHf
ShIFRU3W0JnnTtMExoVaNshMwFj/Z9mplu3Um5ViAlNoBOOwqys3+l578wBp3TFVc83JG1dJg86u
qgOGoiN/0a1lE0lV4tBUU455rDjbFxXNWBmPawW8s+VJ82SV+VectKpyrhGrbnAtpeXOnWeYH3Se
gzkmCkiAeZu/Irw4XXFxmjPkZeowOxSoevUIzgYMO8bRowTdzEpxa1na0in4TC0wqFqohqLA9efO
Gi2UWUFbOxDaQUZPrdhGk4Uptk3jHBqz3JnZp/cXfHuWixXnUuLJWYbmpIky6uygRAOAhV3mj9S6
lU13qFLQFznZrlE78MQAE4uUIIWj5d9DWSKD7scVkMwbWzf/FFu3bRsUPxbqiIufAss/hNqItgBB
OW+o9qUjdt2UHwpEDCSm9zwEDxxX/nXn83VdS0ct2NIMZ/lUjFhqydTCxuakeCSRfhvPGjqRM7lK
MbCqIsRFnvJY2caTMtleo8T3Kx/hTUl68QsWpi/MUhAT9TzZDI2B0TGoDOSyc6FohZQE01EMfQZE
XCTqNvGkXiXCeiZh9Gi03If44qUs8ph12ehHbQfUd7+pujVmlLeoz8UvXHwbkk5Cpi2KOX2ALG4X
c5aYHrCQt82nmVljGHbtcR+t+oS3jcTFuvPJnVxPTVcRrE/lrGPyCzsfAe0hUDwvgvy4qvd9/gr+
vgoLi52XfLQrm1oBEuDux+gWl9SllFXuDr03D3VDt63dpmKjV8ADrhq2N+YTuyWq5VDV0KipLc1n
wak1OGi+YFb3F3AZFE0Yjgwct5qgGjiP0q7iMd50xxaLLqypRZpmREncQi40sTqKWMN/DFET5JWv
lhdhL92uoSxJQc8BZsCVmz8bzj+aMfPiqGKjSWESYi87FQA4DHVsqfO9AjVh7ILv+GKeHM7Z2LnS
y7eoqF6sKccY597byarG7LhPbtVUalMbD6YVyNFu9pyI2i07BalZWng0nRC4x+H8/C4yp72vIUvA
0qbZYkANVYnwRRuq3VQ4KFXR5IvafSkQBMZDzEo9v0lbePiUU/QWql3ctCaS+VK6ij7EbjxUqHhY
PUgtw3HH7cSPo2EvZX5VWcjM57li5ljgvDNiv43qFyIax2tbI2NTj3Sh4WPMhOo8y7F7MdThpkqm
x3nIOaLhJdyxN9q1zUDNdGE0oeFqBHQgicznlJ9eSfQR3c50nmDSXkik1Csf8k1k9ed3NBZNSYnb
3ElU6AODm4INjbzIeXNhCfLYWm4bliuQrLP26PQLLhylztWeDDyzA4PR2A03PEgw34aD5pvezb8k
32Z9BzUOhmqVyfMtemWx14XL7JChDhO05cAtOaMbNRagZmONh2oz9qCnmtzJLzxEWH3nTZTdpUeQ
zL3/bN602xa/YPFk9aivdSioYGCkJRnT53JIAk2p1nbptDKge3YpXUP8r+uwSUuhmAqagFqvjFYw
xV/McZ+iCVNjzTBdu0FvwWjzptAzdwzHNN72tWWdNg5R0hlMCII+kINU0Dr8DjoGcAhg4s10tWi/
Npt11hCcrLm4Ring52YjNIwt2qiMFpUbprgyRzFYYG8bmcm3f/HhTtZbXB2l6k0nqxC5VsV20PZw
6aBoRV21XQnrzjqSk3UWFySJo6nXrR56qcb3rqtZna9gps/GjVBHpiriNfTsl5yZZU+ozB3T/oWp
+Ld002c3dLLcIkLSogo8ynREazCTx5HzO3CGr1A3nb3pJ0ssQpyaoMRhCwnfXxffwoa3KFiMN1xL
AgcQvpVn9QpoeOP4TlZbBDZ23kf5qJIYqGK9POaZMbgoA6seqewJ3afhYixD84I26R1QIN8a3o/o
n/GjPozgujbVr4pAgbindn0RpQarprrwu9G61ME8yEhXHAe9vSz53ElLPBD8H3Vu7ElZv1gW+LJ5
da00xe79u/0KH3tvS4vgqagBwEnARQWkA1LqwLoCDcIm9Oh972t+gZkZ1ROb0NdW1j1vj38f5dKb
k9quBs0MraAAvNxXfd3jV8BIxorbb5MqeEErxas8Dm2/yi1r1E5Yelz7nmfjmJPfsPB/qWaVSZ2F
wAgXqZvZFWKDMOjXSJRXXsErMuIkbjHsBAk/iv1BYyUvISlv1HiNfWT+SO98RGNhodrcRhMuBmd9
g/ZMp3XAqiIEhXi76G/L9Hoat2Yfue/fnLPBw8nhLaxVMySiLcYMwNkKbTnxPbKqg95Al2dyreH+
/bXWDJexSOWHbmjCQcBwtcFMgIj+ebaBlsLmwwSI53en28DWmaqhL4P6GBMBTZ115aYnIIzvmwkZ
BQiMkrhCDXFmcs7VbPP+Jt9CkWdf6ljEMgBFA9JpcR0BiumzsQfA1iDuzPSKVrqz0+/mcGX2rIWb
uMbNTLAwq9GEWWAyGoCP9QPZxexB396n379k4WFHGbeAzts2Avx2p5p4kvnFzIoi9hmmYJBcvL/z
t0Cyxc4X91foA0/wDlFzgxSNfviPLAG4MVYDwbNr6RD20TQbwCeA1/5MIwazHmNT4MvmB3uj+tne
uqUMZu5AtqsjNefOEQEYcH8WKooA//25FsB4eUHV0P6rSbmzaffpaouvZguAoNGnmr37z3nryv0P
EDpZ5d9eXW3xzUythGxCCe3QxARUyZbDS1JoMSj/I6gClp5BBq/X0H7uEqixI0ZtIQdLg1CssSOf
e6mnu17YoYo3RtTNSQw1L5G1MgfcXNFFbXyNBF1xWmej3dO1FmbI5G3W6DHMUB+MPwavA07Bi/wW
gqn5LencFiX2+un9t3Eu2D1dchFD6Wlh5SFXkDPJ0h2Viymx0bmM0V3ZjdaALszd++ud84mn683H
feKt0BPpQqFYNqTRbW/ETJUNHI25cpCvgebSwJyusgik+go83pDwhZJXXV60QD7eA+KyKfLhQRnJ
18FGtabiyn3imHtbmF6T4qnGjStF72WjQeCoKwR4/LvmxN+KKPuMLPxBKeSDGFWPzqNhbXs/1tM+
FeS2aEXJpqa7qkqtZipPr4u6L1zMDt4YM8gScAGg3fy2/T/WzqzZTSRb27+ICMgJuGUQmrXn6Yaw
t21IIJnnX39e3HW6VbJi63R930VHR1S5nAIy15RrPW9+FDnmwwpN4mo78QhP76nW4DK1i9AsxNYt
rSMPnQUnUaSl//Vrv26WzkzFhVlqLUqHof/LVPx3QNqr3vTs7V+C7Cqo6g6CoEm98HuvTZ/NVRVg
YHjVpM+4ncUs480a2WLo/vzeaENDjdxE8nHxdMzs0rZqESwk6imxv2vqlPG9Ub2V2XNYDbjbR49R
daTZt6/f6lXbANw3MZGcEsIvNnPNy3Foea4CK4QD08h3aFRjgglWv7ZTXHEa91+vd/3NgpqAFkUL
KfFlNVwbNWNs4N8XF9741tb6lq1isNp/33HMh9i/WQhc3twfb/ZsxYuTlGAkJ0dp1Fx1uTb6otJL
R1SYkZyNJz5EykUb/V3KrX0szHebt89mM9zNzawckahf6CBABYxl20oOz72VbaeY7FG+vbG5r0XA
VBCOF0JN3EteuIrcIHYtUyYDgl5H38jzFSp4vff1u7/6Is4WufADUStlVONGOQi1GA38FOQ93ELE
dufWVDnVBIHrQZwUz28pb11LQc+f7sIpGCV6pVCaVEGNQQYnbnS0XBbPcVWurPrWzfJV63z2kBfe
AMa5VmgQslYFGngSVA67dnLLbnK+fpfXnfvZOhcHB8wBaUm0jP+jwOXqKT1b7GILoyKRCch5AFgn
ZkwrTK6N7AVE6bBDWtinNzbjnyIACDbPv9eFLQImntZGCz1e1OsbX0f1ukDbk7dwiNNqM7rVQv74
JwMty7oWxYwxIk9iXYb3FTXQsR7Dk/9/QI5jKYYxEAI4pIkZmovPl6e5qtMqgk5D0QRNxjw2VGiV
mW8cuWvnmuF5KLNBKOKXEydDnTNLSzh0VNA5p+LWkePq64147WwxTLeZuoVRDPtywsQmaOQ2W2Cy
Sx1NPNkRHcsT+WEXN2ULrkXqyzCajgETDFJdtmzMLeEsqroogO7nQvT/C1MiXTPI/bHzbqYG1zwi
GsQtzB3hAvWPLo0e0wKqExin+u93w9XPdLbUhdHImrYqdQutlwUUG7nCXEQz33qB1wzT+eNc7DgI
fsa8FkAOCrabhQ8WNcnfvt4LV0Ok8zUu7ESSkUYMIcY8G3/0zBVuYrz8Ow2WW0X9ZsSy+KRLv3q+
2IWViHq4rGmBhrfeX2QgcbA8zDunG+qWW31NbgkP3nq+P8CdEIosTRBWVzTpHrMO3yiW8qGyRxQP
gbZy0zLbkz57nobursrLyNX0zv36HV89bxSdGDBPDHrEF55aH0aeRoqhft+uRv2+QDe5hYGIurwF
H75m8zFH+O+FLrx1zaB5lpkxroiFpQWlrYNxz1QJecxxXKdmUq/C3nq3BdTOZgP5luzWmD97LOr8
jmVWsSp4FW0GLUpPVicjlEHCG4Xlq4fm7AdeeHU2GUSfFaax0HbGkXHRozEl8Q0/e2uRi5NZdAMp
6pZjZC9aJRSqN7m48UGvr8DgBExIWsDSYJufpXMmnTjvATMP8pj4ZlRjPqK4wTW9FngxSG//7xIX
ZYdpIAxsgEV41MR0Mm5YRY+5GLTccbE25QsLA4iFel/v06sBCqPL3KspkFNcdmm1nZw71U3QL0Ct
41zt9P8y9H31JTKDWwhdOTcuo/qZIANMZvS4zNx28xLCGqm4cbVw/YHO1rgwbjU+/ZDSBhICxXtU
ld443UVN7s1zgKFlV8nembSNKDdgoCS3cv6rp55zirlDqqPeeWHr0ibKRdODsCtsjA3pfqt/zwcU
j4cbvUJXL4Chp2cKIXS29Av9fTfGEOZRtgb0CAXH1dPFqgFUVdNdTAm4ETQSctf2yg6VuJtymFfN
+dnKF6+XZgkEplp8wn9VGBel9WnlR65Yryfn1gXl9ff5n8e8eJ9angBVa/ZQ+mxXxvDSoQ89xrx5
98+c1H+e6hLgCqpb1aLdOwoqVPhB5SDk/53KsYSWiPWohXrmn82CRk6GcGiA6ZvUjs87qwlm48Y2
Wb7FH673bInlOJ7ZrLyz677qAMShURakDC1lRLO8quDxDlx8DPtlkkC1K7mx7NXkHZOp3NDRxoc7
mYvPlsvuL8U67vTeok6CoTTLA2J4cfkCao1z9/61GbsaNf1nxctLsKLSZCMSFGIyuZ/rbTU8lnL9
9RLLj/7jZZ4tceEAQh4OsTVgjF6LGcaKmmRD53JXG8N+IPHKihPfqOK9SPPN1+tetZln6154hcLS
VFPNJA8kSG2tuUIl/oZru/7ybExpo18WM/UXHhqF5qbMFdoAxkRuKyN0E7i3HjMhXz/I1RtSZv5n
nQsnPeESW5EQtSsNZ2z2xsfyc1wBQL0y1r8lNdON7uXl/yVjvGq0zla+MJe4EZ4MTjNok2whjwO6
i4Kkt3CWjjao3d4u6V/dKxax0MdBDA6H8PeDV1Eqig5TGujbG734HVChCrdOGG16rJ41/B8KWZbh
4BoosLVf0/q/Rz4stsVCJYBRm1M0r/99/dxEP8tcQXRsMdLpbl4vgHR4pNVt/MjVzXO21OX27CdZ
8wipaxxqB5LOx8rKVkNObvSuX3frNuJIgSs9iDRcfEKkeJUSS+jwT1iJ184c17EQIwJJ/2U+TiXG
4/oS7y/q+12XG8+1yG4YyVtLXLw3EG+nSq/w3uwQ46jlU5jf6FG59mHOn+FiD04DbS007AL0ICuM
e+CCYGXprXfjTC8/89IqcuT6kIAEXw31x7/vNGnFkKmm4b8Em5bLVcR0D+mGgd+j7YsbJvjqJjhb
7bLePtlGarQzsqpxhX5fjByv06DxIFTIVsqzPaHfMlk3Hu9SPiZUrNKnJa9AX2LlUq8KLM8EOxMg
v/EYb+Mx+Pp9Xt0VeI0E5SYBxMPF6yw4rjkp2huCvDqYseXmGCL6eoVrpgmBvoX2Qd0AEPHC2CsF
NVII2MIIg5uQGa9a5mvDplIns9sVqNpgOPLrBa9+tPMVL8x+2Zl2X1ugyF65Tf1nt9Lnq13YCRLZ
I4MyILoppOWVgzKdUZ98W2heEwLpGoGuUDvUwnUqyh/p241nXQ7V5XE4X32JyM4irrBqyqZVYGdL
EJDRX6F8zBuDDPyMQWg3QYX55mzG1WDrfMmLLZNUENJtFgZqvP9n+KdbH/QPhF1uisyOoQaweBe5
+98mg3/hrW5unxuv9Hex5+yVWkYNlFaM7dP4FI2D0AMKESX46Gta/GcybW/dBN04Ib8f/2xBMXfg
1YC3sMqS4VNklpcweijDaU3ydGeZ8SkmaI+O2a3E9daDLv/+bF2IGIQ5+qaXD7kUTv+NrbGgWhFD
wv5m7/s1YyMIFbhMYmhj/I0UPVuwwHU/+NmoN0SmHmixtZJz9nzjQNxa4+Kh+lLr09GAzHP4Mfjq
oXw0I0drHOb0vwy/WJVuh5OonBurXn2VZ0+2/KqzJxsjGULpBhchM8OEZGZb666GouBcr/Rs9GbF
Mmdsk3VT9wE32WMLjlTSLgON4y2PdeuXXJhbTcjJSBv8knEVrYE8mdeam8gNcwwXoAqQYIf2RqS0
GLg/TNDZs1+Y28megHbI0JajDegCrLsgCTWn7x+MZWoptL0br/rWchf2NgylkGy5ArfXVoB2q+cr
QT2ugW4bvmu1AeAIqW4buDT5Y3ZixoUtxMJxNbPwCNScO9TgK8G/sen7jUe8FgScrfRHcmlUY5vV
CNUav0Fru98EKaqt4HUuBogV3s0BjWtfUOCSZgnf4KEvXiko71YboY1rZcxHXtpOMzOfg5Xx9WNd
iw/FguWCUCIXmKH6+xmhdhtichP5LJfPg3lXJfvpVoz7O8/4Yy+erbG82bNzyHr0jxXjb5nGwTf2
U+UU27hcL4Ijva+BLjmsqGut1Mr2pshBU33GvVvDW1f3ydlvuLBAiUztRMXoywW1wI69IenXY7bT
rPjWSbi6Tc4WujA6WcUVAEWotvSrerOIy6/SgBGgziav3pI1y/+JbcGQKa5ABS7bcLn397cbEkVz
XZVLcEpXyZux5ujb1xwaTB4IXKnTfZfhrYe8tmvO1rz0/RNLDWWVQx6wg/3YvTCUHdGaNtLNMvkR
r8mOKGcKb2fU1+zo+boXu3UyhrrLtCoKyGFhJpq6F207Bta7CfWDrtreTuKv7RsTkx86GHKC/NHi
H9lTXM4U+ZMePtL2wKanamHCFLegzsu2uDgjBoULxsybZWGg72J/6laKKyQD6yiwPao24ACefX3S
r92H/W2Ji51JipaaZgO8oL3+r7Vqbj3OhcObCK/0tkPGdD7E92/1kX84nwzg5PkrvHB50FqWddGa
RVDXa5Udc0KdXNyiul7Z+cayDK4u0MWM2s7fT1tTJv2MXSKDpl5F07vJlBPa8sb5Eld23d9WubCY
GI+v5lhqRcAjqN9U9xPioxjVqvwOYJAMUi46iMo7LXLMZ0P5ReVmHYAbjvVaxcGEsfrKIR+pXKUI
cDCyV69HuTMfq+RJf7FB2wEdiqN73gV1wsIMa+SbKqgTVx+ccNiEHdjuxg8kgHHnTOQR6JRBPahw
3SjlzOmv2XrH0F57BBYD1lRRgJxAGQLrPPseygSdSNsx3XXUAwKkMVz69PUmXjKny2OCBgb0kRMT
Z/J3cfHMlSgBYkXHFxlLlXolaEblTj8xq/AE3cdxf+Mq7upnOFvtIo9r886aAXuLA5k+jlPjSPUw
FjBwU+9+/VjXjgvaJdCqTjjAqZe1VyOWI6GYLg166rEkQpJ6q01nqeFefXf/WeTifMxS5CBpNOGq
pmLXaeGDZY2RA72ArV2ne0h0rEg7b7Q0+5lEmp+q6iONAOJK5wPJug2Qcl5EhkDXAXKLzScgsAon
6sJ7sJRPRTltlVlvadoeiB2fIqNxe8YB0KPHQmjBpBWVk6cA0bF0k/Fwp3Pudkx4uYwOlHRrK3nE
sM5GN4/D1O8KVcnALjAGPrf4c5aUGCdJMjfj3VHpwUINE8zwAD0ERKdYsdhw4xLRfaqv0oiB8pID
w5Ngcg28nTZ+DdkzIOQvkKV+LwvxWBW1XwI8DuAgx1X8EPQh8aeJ7LLh3SLTlpdF4uRTCZk7tCsA
GTUOEP5MCr/SMJOndytonDoxOYqC+hI96U5rZYhZZszl2+Gm0qMtsUZQeThYAffcJhhVSsyXqOs/
uqZ9FqPliDnZZJG+FapZBtg93iefiKBHp5rFLtI6ICo1IF2y6WHsRedGmsT/erTUjpDm+MYB8XHL
vHgfJiTCUZXeCRs13WbygQ73e9u8jwkyDVCfuBWtWZI8LkQDkIbuBAHlKI/vSB6vbVA3xxQhiVlj
qopTb+Rg/phg3qHWhTs8Mr2pHoWLodz1QDqKacNUDJCeOAzozSO62NW27tD8W2l3gIgkBVhEz3bL
gjE8WlbxUDXoHZ+NDUaCAP3rlbNgi9CisDDyKgec4kCzjKd45GD3zVutDoO0/I4Ohh5LIZQPE910
8shqEPdqH0Vyb456j6YohkYRHY1Rp3I42bpw+My93nodS8Mbos7FiLVj9D1QnfM6H4mLJqvtPAFO
BYQnOg+eQqC9QuNo9z/omD0Yib2mOd/pdgNkabCADBn7Zc6za2BrNYkCvkkie9on8lnpL0nMMZkz
PPURbh91MBSTwc/19kHoewNYL0QKLsGf75oNQ/7e2OCZjquaFKse58xESMTicgc0KvpRAGNK/ar7
oZUY8hap3+m5I01EixgctjMe6NlLajx3HXWm4WkoG2ewRr9lzxxbOmuCGF07MY8cViMniB+apHU0
w3CLxDhBGmIviwPIbV4LJgjQaY4a31NrXhcG0IkUZNfmA8ScCHJnIK5N32cotKruvaWQPc6aVYsD
VUvuom8lAG7MgYfzaFq6ZmE8tPG3WrBNh685NiN4jaND5dvyPVHFXIXC2rIKsglt7YnsR2tsVVX4
MRM+5gk8ve2PtGIAYr7lRAcYjgAC9tJbqTuOYOblLzXiqjE+9krucyAb9QT3MtnnZNO9VRlO2uvP
dkFcQxsg7T6ihGe4qdZg+OtX1lDXyKUXWnLHEuHNwNG2E/ctu/ZKU3eBWVMV85e7uTwi2wbN6VQE
BcRNOpYfbTpu0rDx6tgAOA3E1tl8WwCQPZLZnquAAfm1ABXr9iD1HJ0zcjPgo1XTrmg+kFF5VYOe
GvbD4skmNT8bGrauzNA2CwRlPc2umn6UwI5pienF8eCoMFlbZuoZAwvMFCBPdczi9q6CLxfdmwox
Y1KCY9RwjwDSNhJwINt+NzIQewtMT6HnsKk7jGvZTsEq3OgmgQwf7HoGmhJcKoDIKqfOnqswdhQK
LALOHO7V5YgSIhhQ5Ojw2prTYrtZlR6Uyeja8SHT5n2St3D3NWDF3J+rxIE43laHoFg43mWxjYij
8uc6BYavW+GzhPF9a+Zuhb87whyl+UCLyI1qqLxZxikf3khf+IKf4qp/UGDDYVPh3LaOjS3IosHv
8Fy5juG2YXDrHOI75reufu64drDQqzEAq1FCmbgMf/WIQ8Zo2NUZ8L4WKOnoTKOgiPah8mY9OeX2
BwzeO5fWMSEksLJxT3vtBC8LgBrFJOn8q7GOYRT7CrIlev9kYgQymoWbVo2fTa8CX93CKLeVYWQJ
MgslprPaCto4apfjlJp5DYix6XUt25R4Z3of7rSOrkl2Yl3qgeJVNto2p7tslCeIX68KYqzqsg+G
BHBJxaHHluoPRthukblAsC10yfizydnOzqBBC86toHcmhVAeKNhFVIGwCUeSy/vceg8TeBf7UZqn
oaR+2UB42HzRZfZWzFbvWircZElRuKWAWKdYKSAejRQveEjWqRrvU1IC5qicZqAg3WLqtT4ONrwX
ObRyQh2o9CXbjdVnCwUQsOQcNYFO+Dkm/FVUTxVOCB/erPCDlbumEid0KDxnCX6ijRl/OFbDLIEo
zLwGbLoacOiRrBcuHx1A90wtN65i/N0bMweCbm4DTQPpsxlz30qNNavjN7Da/BkmkUQWWBvadpJg
NXfKUxy4uAR4Qr5O7YdSmS5tbXiClxSOF11qzjxYQT5LNF2BgWkAGp4+AX/gliDc9aHtAJ2FPzI6
HPRozn6SbiMJnpmB01pQw0s7IJuNI83t72mTfUYwTg0XK6G1K5adphzPkXYeEHBhke80A+XW4X5q
P5U9veIroAvlQ28ar4F9jMPG1QUAHTHaGKz+wwjR4DdBSEk4AlNSutY9d80dzeRJJftMwoh3rxxj
ADgq4LHZxT0xTbj3hZwdYyD3tW0ZgvjIycuHBhqYTj+Z2zbD3zH6uV1+dFJtwsl0TZLuhxnQQIF3
ZbNvov7Bhl829Jw6+qELsYlm3TEAKtLG7/YERCTYn10KGF4EZZnCAlW5FOj7MDZVfyrHFCau9lNz
XEPZx8cG3mi4g4zaO9IAvZSMu0wIV3TrepABrbUTTWNIoLcfw4DSN3Fszry+sL0c7VRli5BVljhF
jcPt3EvhLxK5N5PRq+SHJfJVo3FU5rp1ayGJaPY9+hCp/m0YDxj02/b5k6KvFdOcukZ5f853ZgEz
niErGfWP1DrlGL3VgCOsgWuNGnsbinWY4RoOMHB7+MWRMWdxtJk7wLSH+LiEh6P9RIA0rAuAQ7Ty
OQx7v7RegOXGtCVmT6EmERFwexC90tgpWuJ06OjmIHfb+uT1vPUrUJUz85Qp0PygYCDz5IHaGkxS
5fV17IflWz6+TWmJiYGfFoYiFiSrDB8ZjHbMlKuAp1QDgNrD5JrxC7ctPy0+uEJVBpmWbN/peF8Z
9/PQ+IWBLrR+rycLLXVyZq7WNAbgJDcDDG65BYXdagFZLWrXKN/CwdwamXbQag7jl/4S8yuLIWUG
W4Jy4Z6o+nEkpTepDqf0lYJ7LCa10gBwxrmXiJAkRC6cHKdV5ehvkqg3QDt6bn1lAcdb/cjAT8TY
lgNi20ZmmKdv8TA5WLUWXGCs7RQD5tKY/XSo/WlUEF4wgFzNEX2hK8sI98Cc4EzTR8Xxq7S5dsMp
dxvJe89AxgbIkzeWaxP2gxCQs0MaNKBRlk3n2hYD4qkOdGsMdNyVAScOcnFQisRDQOFqWb1qdISU
WuTH1UOcNLtan52OJDtmfExs8MyRnaLocWhDJwQUckiylwWnya3d0AIHBS5KCKhkig8DfSK4ffrY
a/hFPNtAeXlf2tWylcEaPfUT/RElD0Zkb2b+lgynUGFAeiROkcfOIF4srXUNjNnrNQiRAu3f0WkM
H0KS+EPbOjr41zR1zMr2q+hExPgS6vRkYueCaXmKS+mRSf8xN0gh0INfKh7MKSyq9QuNDaDY4Hpk
jgKbScfAirUJcZpa92vRHlQ5e5YoPVs7Ki12B7P2xpjvxXDkfeM2/RTEqTzNE0MYN7iyeBbNuLO7
tQG06Tittdp2k3wPHA/s5DvkGLw5Po0t8WVh++nMd632kw9Hlk9OQlE+7DYDrtbn+YfSYVGzO9CC
sUV81Ufr3oLAazmAXs/WVCs9KhG1sMSxyx523lx3uJrX9F9DL9xKv5/ywwz3xvhHrxAGJz8YwJNx
UrgSYNkZIqkDrEmhwnujtwJT2odJvvE5BR63RVGBepnO9vrEGqdOMRQ6bAcTBYpQ92MNkDIlt0vi
U5TJilRo8m7voD4CVNBex3WSjt2vadAvAK2bWbafg/A8k3UI+5DqQTeOXkH6t6JEE2oEdnyOn5LE
H8MMtYA+2vIwkJkF4HH5xiOM8/Xps4XkEqjBTx6znxkRWyK/RfgqY6TD0X6GdJfnDyx7JQmaECq5
iorXPNeREKBmgOZPEsZ3GM3wwXcD3KJay7wBya3APDx/bFn1WQ3koTHb76V5l9T4uMDka2a+tqb2
ZZ5sJ9IyhxebLK3vJzkEFblT9XekBjuMSzl2zBAg4vpDJL3bJQcOUOuMN897EDxhlldcy9wqx5Gs
uldV4YxHtlcD/i/1YR+1fJeT0NOU4U9hg8ylc0Y2He2cTo5dA4nXluanZIjBMOPuRTzxGtEHZnPH
aiStErmbwiRJNOdgoDNvxlgtwJJ+HkMVYJ52UQcVAW36EY8fDZjNdmUBhd2AHWxB6GtdCvrUN7XD
a+JO1aoYuA8apcPj/FgtQ6em0wJYKvgHOKh3MTKBiQ6OhMBul0I6x1ibutxFJgpiQ4cTsXzbDEpE
LWpntSwLxOnFqR+7DrE9Bv1TYExZGN5xdMOAYI0+FYgUTipHDesTXwuYRofYQ73OK5wbzEA3BurY
yX2T3aG3ECM/eQvo6hyoFOqCYG43DMgXdcwFD5JovjdlvSnK3mdGexhJ+lbzfd6i9dG+l0n2xO34
G5nLLTXilxkAKljan3TRzuvTecPM9qemNE+1D3P6BoGMVV4iW2gBdXea1AQlX5yiMvJAQBbIgubE
wFhi5WvVpgHzuxX2e9iDy50cFmB62/fIF/mTVJZrGQ8EvqAfn1u6qSPNMeH4U6IfVAzPiB/fwv6m
eeozEW4j0bzo1PT0+m1KgKwy1KFFjl3GsMG1OtYNZtIRzZLVAvrPO/46csz4wjjXhpcL6U5j7EH0
4N6Wr0oWgVUVkJmtgqg/RHP4EUXQMJjeIoiElPng1NbzWIqdASm4uu68FEbE7J5HeCcD409aBI2Q
bt3o2TE2zWCAG5go92J+iBB4FBro+fqo74u23xpw35rxknTx2lTzXV+lwaARdFMJv4HEBe0HBCsd
qFhoi4YzHZG99WHmZSrybFOtBN5WH39fMEQxBj2bxEEr7gCdVdt601FCIJF8bKg4WrEaXAEQL8gm
JSo1xY856X6JqN2KrjxmfXpig2XeS25W2Iv3kTB91HwgUcKQQ6kWDMVpl1vJWiIH6mwTXk0EZmgj
/0HMY9ONVoi9HYlVpy06Dqj2VNKNk2SF4VLEB9VHH1mlJ/FvnTQzNmWrIbiI1hFyS47GsUpHVIe6
FW2gn9cl/UcbfW+sPODwvQ4DfDip3iYKuDV+XYuxiAxj4Ci0fDYVh3pDigzerj4npB/MPPR9/UjE
LLxwHsG57H0zfrZZ7nbxCKGgFG37qVNow34EiigJf6qcnJaYiJIPhiBGTq81UlizlxiTQ+HCbv18
0OE5S8gqV63XTuJAaObMOgp6ZeuBK/BgVChEL5m4GcVebU07Awh1jG/IIIyOAAKi2j06GF777AW+
XC2eCAosqKQhvLRdM0MtrmkOSn9r9ckVKcXuOeXLUYcIjNUkvtUhGgs5Mr9UezckruVwWWUcQYp3
GqNwBkzDGDraEKwQ/xitXQNEZuy7aIRuitqMgzrVGkre6aMJme9EH9Zpaq2t7g0nAUWn2oOXgov7
VYMkr+fMyZvBX2IwINVH1FZ+F5bg4lu54UIcbLIhcbaX011eENgnViQo1BAO2vkM/rR1aGBmMctz
bFHg6n+oDPzw7q3u5Y6Kw3I6ZgNjgY12nAnxK9gnOmXrpujXU4jAvxRroUbTN7XwPpbrXDZAuo8o
AVXgn+A/nvT2hZbxewKnLyCtwXOSIAEcnAwJc9TnKDcFpflY0smLIZ1aw8AVGIetdWhjo/qUBbO+
5+K96k1fIrUZVzmcdweJCvldGaNLrC2dW4jlWCAnTqBT7Icqg8OdgUc3VjYkp0P+bJjPTGCmjePu
wXhADdo12lVDO0wFRS6PNdSWuEPa8GAj+zML4LdhgosZ7dxveJdFC0UUBKoTA5+07GDQVOrKznKl
Sne5km7SRptq1nZ51wdV1/qxMXtdnG1YBLERVBUmZDrGwFHoWdDpHNfA38B3hJ6tDcUIFJZxt1PF
mifwQ3QYIsDuu6i+x6O3urpT01sz27Bf62ws3eW/o0b/KMKnsJudwTQ83q17Qrw6aV0iEEr1cLu4
LASpBkYnXtEWd93x56KRMYMthGqKkyNNr3WINpBjXZxy8yMtdKQkDNiPfTc8knpbyNizqng1z2SL
OccAtRan7agLy+aafMfNH5AqOwFG5k71vi/XrIX6ENLJQT4xtqVTsobgzTqUxuZ30WtE0tY8DtTy
NVVlntSS3aD4HqcKFZYVbnb38QCRlLhNJPZNhtDuWauPafOSwWXM42EEDxcVlRmsRygUpG9z+i1B
BtQS3MCcwCfDPrpH+x0+nfRQKfD7FG5dge2BKqA29Cst/WQpCmyoAQ3qI+rByu9HV/LBT3TYi+Iz
bTladtSmQ0G1xFYi7H7O1V6bH0iP0jSBxlGijbaDcGEgfFWH0uf0u17NB12FftOofR8dmYpcmp3M
fPRGNIr1eMutHfla9BGK1u0lLrvmXyP+CRSeoD8C1YSaIvJlRy0NHSWeuWjuWxrMnfaMGrwXI/1U
OJzWKzpdHD7KwxRarpayRzFDRpln2Ps9ZGCQ5JdQwVgg6uNyP4KCgo3nRK1MH78JNgfGhNsHg3si
yjcgFPla8ZChKgcUyklGML8RrCRaz5wE5T4pKWxXsmpl5+eU7oq0cykqfDlvUR+9K1Hxm4GXthly
Mb39EemFL9NfldzMRu6n0/tfdUs8UWDJ0Uu6bBMnpdvAZdsNwplx2JpE82wE5BOuDbmuocAWZCif
JCB6pOO4Y+PzSBpoYyU7muLaNm/cRTJBbyJo0cyrHhcITVg9CUQSyGdK5NDDGGijDps/PzYCOhiJ
RLW6++yx60Ybbz4CfMTJJQpBkIbv28ckQl9QbVq+YeW4XERMbIjiw6bluhAo+EevmIlGelSvLAQu
ZtpvB0hoEZT4pXYQi7+xMMoZWdsI7pJl47GjzdMgNp0CvLVi7ixQl8D89vugFAqv6MPP2bpgw1PL
BthSpB8lr/xu/s5m1HW06MjrcqcERlOHFhefP+P8GWSuVQfqcwNGzdhss+xFVOlW8sQNSwQo7TpC
fFK3x77lR65V76kCwavowTFtESfo6ZMu+q09mo+Ch37fDX5jp3e8hpZKUfI3PoTvukKhpIccT6vF
ns7liUXRRubwzOmQfJuo+ozUtK+TAiTVXn/VIO1CzLxwQnk3zYkTom6jgVmrxdBJgjj8AF9G5PQj
m4tHm6A7Mn1F6dyjjbxTinXQH0F6g88Gyi0NmdN0zYuRp3uzmNcdt05U37L2VcfmivkEYTkkVLhl
cSdYm1jhaqogd6yg67TQdrb5VCfs0CJNg8tVGsS9258xULCKvlGGGzR0pFip1yqAtBX6JzSnIWvV
oZht7ifY0WJG64jxBO0DqJg9E0RoaEZENPZtqaMsZXMbgiJh/a5DFSSfnimB4Nw82A5NLJf8D2ln
siM3ljXpd+k9Ac7DojfudCd99pg8hg2hUCg4z+Pl0/fH/BtoVaSgQKEXiUIhpaSTvLz3HDM7Zo22
LaTYbYrKsxeT9Vg6xjkwbg6tOCtAE6m5gUfH/uBso88KRxy/cIJVhmfLjvemMpF+1G8JSvkHR4Lg
KorSJ/Kul+9SwlEc4q0yqdloPd00mr1MH7e6EbqN9CaZHNHBR8X/qMAcItdZ5pAeeJv1AS322dBK
dxTpeiR8ZhyfkMluk0T1xshZMX62KtXUlQEj7IrTIdL25XQx82Q/WeNWkLdEM85DJ43Gfm8jqIHK
n03ygC1xsipnbwtgX6HSRAGdTlbynAppa+g4M/fGIXJuqiqDDpLep48a26lU/ojLH4U2uoGKRkYM
vjqS0pEq7hwbvO+JjXPwbbMhR613y/I6O9ah0AMiiJIfUjOwr59tFFMdaIATv2Wptpfz5GJBb3a1
ci2XIiLK3Srl3RMu1ifnJRBHJoJG0+P1tLxIdVLPhZFu5UqGTAuBnmEE5sAP2U0yDWQZgxEEUzlw
XKcMhy7DqAwXb1PDo784a8a06aEFKwKyKvnS2tiRF/JOK+tDNEQbIMmNLFX7BpBbDc65mTy11Umq
6pc0mihZlde0v8akjyjBbcTRuFbCDyWyj4E5vo2EBQ7luO2yjJaPzTOLLkpQ3pFFwQBDR6wXASYB
iY5g/meA80vjXMnIeHRS46gS4RdL5qmLJF9v5V+jE+JiN37GWnw0pPQYCnKbomZTR+HdSKbIwoX2
U4dSo6XEh7dVnqb+bQIr7MWnPi6whLTJ5Gm/xLO0HE+DcUtt/HvneDOXZMyIeGPnpRe0486sSQsy
q0MVF9u0FFhSlNt8Fq5ezVg7Rr25HmNIzFwb5lWlhodBnR/Ap0pXaTgVYyXayV286atuXIUavHkw
3hm9+q5KVIuFs+omQoWy2troVdBsTKK7HGn0JyMb3S4KCWq0OK+gN9dzHNxkp36LM0VjfYZ3sZ3U
exM+QUEdvW9FuQ/ackM7+1DrpCtOEpbMUb5rVHlhcY5Nle8BIZ6XDLG8ElvRE4FFm3MxYkzfU4qE
tgHjCGPZdTRxmVRQG4FYwByOjS4/E2D6ZAEOtGV1CSU43LhbzJ+L/i1S81+qPp3bPOxXlUn7EyXZ
Myf1rkjUS9Wrj9pCqoaB9ELSYAxRL181i/AndTwNzuDrQ3pqW1pfyIM3jK/wxR26Txnty6xHE0xs
N/rBBNSJk+2D1QKXpHm30dP2mfibSw0lkuetp8/LHp3NtAXoWbBMD9bM4pwAZHcYm+7KGoqwG60E
Sq57wZf0pk+qK6nKuS0s11RyELVsjN2hmmKC9uoH2xreEim6DEN/0QbjYrXhtrHag51pd6Yloncx
ADPTzcBbUanpFnCXbHr5mP1ydNPPsS3Se/Mo85v7YNrLxq8hSbdSUR3KuIzWZZr7QrYPwwArqqq3
BeaVoigiKyNVVgV22rLakkk00IuBaz3ztLc98+QgZNOhgeUYMn07W81T16bQj8JeVTFeD4bxQCrT
KkXVkAbqT1PPj2k6AQ2CiccR1t1qY33ADK+nAiUCHITbDsWaLnofExCxCZvxvar7jU1E2QBsELTT
XqoghC0M/zMz4wtJVHpFlQBljekKS/7MUq6XD+o+AxnAab5aO7CWmfRu4ZkrFjZKa4ynag4v8pRv
IAV2WYDZcUiEnMXQ3nowwgclIkEoQ0jFd1Wv87l6HZMlqovTe1DxM4ONKqvCizKlO6AQxJnfXlQa
TfTcZpCullpTl8U/tdlArVD3p2DszrUZvw2BwDG7Gqr1MBv6yUwyxtDJiJI78i2JEQt8JxnVnRLr
dyqtT6KoQIv44pb48PWNuOl1ihSiewnUF8uuvWlO/KgVrrSAovnsGZy92aBvzDkgmC7aJLDRcyWT
TRAe09o+FbF6TkGKckKGOsBfckV3pkao8WiurKD2cMbdxOrHYt6qjPmmlrO9wnGjOfOutqIfiaKv
ewMtTxuHB2Wkr6vEuC3nHLUOdOhEohHbYNCbG4e2VkwKRLyOd2G7TunvSgnV+4z0H5mIsooHMhSb
5CjZbwOWEIRWu91cPPUwksk4ynhvSZu+BARVEn2XKvyTNTfod9eqR9+q810dv88I1mSdfqKzLrk2
3+ZufuwrdSuDHbf4XFhd+GypiZsHynZI5F8T6IWeAwJlwXAnIvmgkPI5DblXp6EnJg58tha+mV1j
R2D8NsCyuMQa9l5dIe0GJGD4stwspDtUH5Ti8lbXA4ISuX9MsQwRbSJr9Mp6WEXRdM5Lg37SNvfd
IHmzoayrAXdDo1nXwIAGaGUlyk2S1S7/nvw+yiGkfaFOFCLHrp6FW2m4t7L0XtMYeCcLLRyqg9kb
Py1J2aiT41kAVfnQbgii4fwtEU+joCC6w7YN1CH22skm3wx1D/T8qJIch2PbvrCXJCgCMwMcgbsK
5YfmD+xXPeVxFxMzScyVxGxxzf3ljBrrQ7bBjmKjWy2ktuTyfV6QfvFdgNnmOWFbrH1aOR/rwG03
jGeF1WhwHoVtt57k8ER4+zlQVKRheoQApjsNueqhorqqs+UmBaiSVLhqwUvnQWSOcuafDUouZEE5
6MJbH8obZ1S3nQlbUHItpAI19sJwdBIekcvfGgXTI732Gg+Vm4bSezDFbHCpZ5XTVhbBWR+cWyKc
g9MVAGRj65vdQnR+RrHwAr33KyvG2I0cLmFYDBWNb1KGmmcaiLWK8zdq3WuXqROuTOgxI/NXmkc/
CmV8L8zSn+feVWq2Krs+B3jIrBJ6CNdyIIdDjgHoEHapQUPaUjczx3xz7JvKH+vwZ2zzp0X2lITy
MdJI+ybTC1h/GvCuFsL62Zs+sVPn0fQLi8SNMXMVZQeLnqG5OhraTKkFLjhJHF5jfM9ErI3hieJs
GnHto7cJHJ4oyQVnMRpO4MxT6oMWMn9c/NLr3tUoKMka9yIsI4t4HbCLm7VfOo9jHj2wPa0XGkWJ
puPkOH62lDZV5Kq1nyfZLmhwsUFGYZspFH4GWsJov4S57giorF+gNKCNnjLllVA5X9NA5sNbom+N
ztinnVflP8v8kmTF1sq8KotISCPuNk+2UladRJK5wvIMtSfcVaMZZafpr5G+HbpbBnRq/2oSXzd+
pMVrEyaXRPZmoa4n7RRKExCJ7xhLPrHp5tNu6CLmNIYD+NqhUAjYvM3DEyP0bhxdGmUn0j1RWy4i
IBZ4PqlsQ+FaxjPAQXXA8aGGn43Jc1fK7Zg9tcAOLCYj3LZjADizK8U1Kju88SjgM4MASwhq610z
dhrDYoNnzjiuZWiH6GISAC26rLktXTUBvxKnlO9sTE56iS94+zZbpms3GR5P6GmQnzhDpdPzSO6s
iY2NrD5FeEn6szY/M8SAl7mXkA7ZIwJrWVXzRxHBhTWXDMzAaH6o7X0T+3JJriqxqUsyWzmTE/ko
lW8S21ikQp5kCmZEFYHG/ME2RltCJjCseL60L+Ft2RXGmG+1IckTTDJ0TvFAADhEcCr9qGTGX8aX
grKaGys5MhdN6PxszwrgNGcnQbhGw9YV32I7W48khSaMy7TaTyIsNQc9WO4nATcGXjZEh8p+aJRz
SlBeWb/W2FOY77OCoux+eYJWzi8R17y0AIv8ARC3sQ4lyAT55KSJoL8gkTqZSClA+kwBoSrBomCk
cn7PrXMM5BQ5DRsTX6XyXNpnc3ppQvLL3xT9SY13udaiE29XRBLy4Uwep89WRS4TnS27OxvFoS6o
CgIhXXJVP1l9hiLwrY0Ja8bGyFaPI0mS0KSqCGhEwEjhDQf1stwEsKGQGhfUflUjkB7yn3r0ZiAd
SHIK2IhgcXWbNPG60vi/6bpKuBXaiTlBsl3IJIZbH2p536ncQPwZDwHA2KNZAz93blN5Kuh6YpFe
Wp7ymChI+VfU/uSucnFqxjdAj3mV5c8LYmzELym6rEo7OFF3XGhpSS83swn4OO34mrtoPvDZdwXc
H6bwUjI8JuZ4JykdrKO8zvLsmravncwJgvsw56jVxhKANpPdNRjjpLGlG+krn9l5zG4EDKJn2tZI
OazW1QPyZ4NtGZBmOtmbCgwz1uuHydE2QpI+Jd5TaQTAfjemjs3w3BM1G3YPg/JJbnWj0RLOIFE0
I5kXYYKkNI/Lu2rEU1dqD1FlreYE6K+u0cchbEnGddg1K33eNRiMCB2ajkDIZf2HSDCZEzeYfrO8
ng4n619rFnHQ3FowPV541p6J/9n15U8HVwaSUhEKgHzm+4pjAQmv7mxKQT3SbW2gvXisthOp7jHy
tR6x48TZ2FGPGGyZ1q7Non0m7iqV54uidXgkDnQVJv2B99YiOUOFcUyldzNytqPz3kck/sg3lNlr
00GeEQVXssiOmIy40cRmBuxtEG8IAIbh6yYaL0ncXuX8bo7fOE3q5Mrhiybt6Ez7rA4pm8itbihk
U/QaXtN+NGN/6NgXZB1eLbqT0F8VjK2hBc3GDjwImTPB4IHVrZ2ATrrr/FEQ9poVxy72E4z20U1B
ADAX2ekB3SD0QHaLqZ8d874RwZ4PoDTy3Uwq9hRIXoCQKj71+rZrrnn8nA73WTrQViAxS7dNhjK3
94v0MTJYEqPXFABZH2nxPLWvSfcCk+daKE2a/jnmzoboIUZiS2irDZqGk8ZaC/O1FVheNwCLsdMk
+hW+c5Q0dyyZ7kyIOf5UMmMvMs7e3B9RoYfXubx1FXkIygWTBWKbhTtpW6l8ZAsXPHXVJt++8YXA
VrY4EjKxJlNsbctHSyWlXdvSQa+sjleVuqkD8piu4ulqjLYrlyl0+rYKsUWVXSrxdYuTTkDZ2TsY
bkpirbA7yyOBTtdpivwmvTkUuUQtJhRyQz5RhA1AWOM6mYp1pcp+y1Ieoms3viOh3BAhAclgb2Wb
tCSkFUa3je1LDbguJcVH3rT+PHRuEFAvlkcdGEZWtj16rdi6swaPp1s1IAQOdP9PJf4MyVYO1B9Z
eNFGL6vvRTVBDpCpa/zgVCvlLYiryLxSAeRECSGBzOOy4Vn6c5M/j+IFYcCq0xo3YaNSm5cpepiD
g9bcRHxFHctfntWAdcjOiziHQAYU1dJPO2RF0+cpPGPDuU/zh6T2hkKsF4aInaBKj5m48V/RiuCi
lV7WZfepRVqyOFFwrOv8Ae9qWmOqQRDboF71AO96ph+S8siLpyigK2zp8GKqq/972Or1YWQck9QJ
9JwVXkqiQHX7wimOKFGha2nQuOocI1BGuV+o2T6qdxxgeYNYV3szsuw1M7VVLXnYJiCNlzezrSCX
77aS6Q3otNspWUsipxMGo8XgNDnK7dWMjlTZgbNzguyozXwkngitNQebZb30tDqdNK6xGQHaGFa2
PmzHfJva2joexMZwnod2V0Z7k6g9zgMzYIQA3UoxXevKG4s7A8LXHlLqiHPfLsTeUaMLtiXq0dS8
akZLWVuu+/xiwGuPAsSb1t5maiEZQjJ77UNQpb46cLISsNxoVElPcJ0b+nVXqQyP4EOUuD9GCEpJ
B/UWtyZ8LSWZ3JdXKbNXjuwccM1hZ/WCtNlVQUX5g+oglXZRfaQOUzU+QIRgupndLVYzNWJdzIOk
JZgjUa+4wpxHbB4N47VwdJgPJtxKkNfxamM1ObwnQjkqEaAk2X5Oc6usOmOb2EmVvJvMfBNzIxFD
jKK46xFGqsT4hMFj4fwieX1h7pL+bQ7v22560iecmrttwgpSZbEL4XXRnnDWHRnv2wplo+v5O4co
2ROMIjwBC/ASG88Rd1kmER1drGdJWbeBucE4gv0Ok30CwkZoKIWo5ei8bOSxpYMmlZybYkVCHfIL
oJ0MeCBET6mfaKHaij4600Czr32zvEGYJLCWdQ0O3bQ1fTp1O7UwdeosTkIedxTD+EW4sUldafYn
s+PoVNEUlSOihwagN2DZRgfe0YIHdKHwLBgKjE7raVxRhilNz6/vNhQmqwIlUAQeOsoQc0rjStQs
ofjA4Z3caIPTr9k0yQASika3XXiBaVFmU2e1rtOP0HBvjBlc7DB3I/Yfi+BHMl13U7nhOEmNmxno
6zY6I7ZCPXlv4T1tddSl7M2i8hQSppXFmS1660xf080tpM0mVFxnOHIeM1PAw5AgKPT7VoO4foSz
keqL2VQu8R1oUcnIZmxVSMM6su4HaonaRj3IBSZIW+qn2nk0tchdWoSGOnjgsEMgogSFH80crBQ3
lYKZyeyYfsjeKtJrWDrI44x914pVa4lVLz/rNR0JED1oBGMUZeOgV6E+ZnpAacL9zHvNHH3VDE9K
vHBpM4efn4TxqkGcp7IPR8G2IH06VgxIW9pyyTjEsraCAXJsgwLnkVdum6Svl57CEEAVWAgdSy9V
C3fq+XQctmQUWW1drqrwVVZ2qc5LLfXN8icUxFSjwvoPH/ENL61hPRbnJE6Y1IBKHJWt4CcniiuJ
O0se/kFM6kq7i7VsK1uAT+xw1FKKg/rH+mHPraemr53k9Xq1SZx0U6W3UbZQ6+20HMGIxiqF1i38
XiyITLQCTB5r0tPKZG1Z2gYjPD/Xry1CExumBRmJBrArIbByBCwQSFjXTJ9K6lxSGZSYvbLQdmUn
joueqkXYMuMzNHCjDQDrUp4XIN/8juuYvLRKS7L7zpqkR+YgL0ZyGwP9ntd7NJXZT5jaxGMTWars
hd1TR8+C/Lak/GPSJuVcT/NtbXucB34MAw+4D6X2xquNBBraCZJMtR+kDkRR3ILybWkJ4oGfnbxp
+LPLTG42Q3dU+eKyJoDf8TVzBEDoeZu8HkIEgxT5YRz96uVqz6BXqrAQTW+haREsGE1NU7BQXPq2
+KcnLZJnUhXWLLVVMofbCQSkrZhZstZKaa8Uhr71RxtNSS8Oy1nFLkUeOVv4zxwPIUOjbgr9zplW
S4FLPTz3jHjl7PR30zKkxqqrqS3k5pKW5g4xij3mbigcxmB+1LjbiDol4vBNTgl2KqIduQ/JHF9M
wUxkgmW6RgHjA/uSV87eyZlVhgb+l816Zh2bnX6c1Rzhls3+CDgiITYZiNdGMZL2/MTYy+YH4aAl
p//vASfDmK9m3tRU5jGmBNZ0cXh4kYLay1C9paCt5hydjy86ZlLoUnh+bf2uF9oqnRPXMG9hrXId
GNL6YRwKoucnBDSFq2nRZowa6huGVqHpZP5GmSxSccZDOgYFTHM1CXnXdumaU/gkMLLAFWYb6T/L
Jt2qjYrBoaKH+5DdgCG8HgWHlbuqhuKu4QRJtPQip8q9iPNLrNanAF6kacOX1lKeBVVAPuqHZWxf
VUcVjc1CEjf3CnMggeZ4sTmcKD1YPKBQozT7MC30DfmL4gQe0hmvqZjSkdL6BzRoT37L1B7j4mbD
8aEpU9r6R9XAhqYGEOC8ymW6kAxh6KBEL20ybXX52nXtqlPD3RDvogjcIRj8KEKmhUIyV2BQVWjV
z0yiXg6PhTO58nAr2ltD8R3/mpJhZ4JwpsZPTVUPpcFTzI9x9W5QVzrlIzapN1n1K3EazbuKPtwC
2EkSv4/o3psSzJDmV38UzgQBYt5RY091eZIK1S1NOnCENIxJepp8nOyH/2mQZxSBWOYfjKIgo57x
AMfDPda1g73MOonMvTwf2N/C5sOpu4OKnlArq3cbrnrgUO/A+avE2mmQfCK8Ii4JjdtiWdxGVsAh
Um61vl9X+TMPc2CmwtG1lTNV+1xuAEMIJ6Rm7e6GMfUbFMiO8xzwWQvJQXFTn/gky6BZY6QZiSdZ
UMgoS2pDdNQUhR62fBgDyuTl69DCTVtx8hj5sWIoq1PcnF5J7enOANWs+dQXP0hl3dFeuAErTTP0
LZZ6WFgi1BTg5ypCINNPO2DhyXlTal9Pq7teq+6C/jBMD7bTfiCn0FrGpBXttU6Qew0po6JxKdy+
sneKDfczA5LbqXkpMulM8PuwtkS1dK3qjg7rXkGcsGxsS33K+Slrj3Fr7KNyN0kcVVVBzQiThNni
xWnsM+q4vTEmGu8M1BaZU2q+mCgjLX77XpOra4FWfjnGiCpFotT7Kh+bYXrKJHkGJ1Z3DtsPGwVT
0Hjz7MvMPtTytqzRZSTrnOEJFk2Csq2EvywG9Dqt40MgHqk+QdrdpETw1NE627QpnLmV7HFoF7W6
VzSG1/XpfxBnobCpWLsB6XxsLQIYzqllfsRvEISD1m9SptKkEogECZ8dlGwRAPHjezwtvyr7mOvp
EJv5OkM5ljChpkXK3nIadoVtnx97UJMBj62BoSCJUXeivfdhSbGNtmvpqlSFvguBUZLc2UyuxUjO
mB9URwYRlan5VQspX1dhg2RAaVZVnVyGIHkwIgskgi4ihtMA0k8CNxnKaiNVMbrrWDnGJvEkuKo2
snwb8oz1ElylBUaQZQQ1hHbadv+jyhubra+6j8TSE6n2pxpnRB7m9OwDgyerfrKrnSkF1yltP9GZ
nTOV6Ql1gb1HPWWloXzFSSwsxlOlpDsclXwTZetcPtklKfCN3xZ7xt84csvyuRKSL8sJQKTV+APx
5ussdg4KGFKSLcLoIgdQb2zkjgHZvoqWCtDE8ILO/djPFIh5sB+c8KXGEBzQo9xbmMKtdNP+JTdW
uFGVPl2nMWqFtqYWWCNgh7G1/WYCyDIQfN6DZsycoogUQg3ZkQOFN1oCLkCnbQBSaNlCG5A7eOVL
OjBNx3+f+QwSiOX8A/XJTm49eRgB630zza9s3Q26AZUhuanRL3OeXmfJ8oZ27yBblMv+KMvzxtY7
uvH+ZIv+NZi1lRaKZ4RFmWsWsyeDceUyM1FBdahjuNcmvdINO5BISiLv+PuP4Oi8l3XcyM94pO80
bWvOdFcBGaKz1w6Ra44odBnlzRiwy5zpIxF3g/azYy+ieQ+hx+ZG5rz6WSwfTqQcw5o8Z3G3yFqa
zCO6cFUPTNJByfI36WO0WGLkJfXrKTmUfApS+KA6+n6KC4jECAGp+Zz18t4qgj3tV2l9ZjriVIUR
x/ZqdSXdco85OGNRjJOK7qjEHxAHaVbel91LnoGwS6DKCeNqNmsI5p2ttzc14u6OC5CKiGADcqeZ
r5r+2SH0L6drUX0wpn2UWo+0H6gIPxr3RXxJbEHF5RtZt8+qJyM6TelLWUobyUGhdY9+YaRMT6Vp
PaOwQ35b3/fqsAtHcoE6vyz38O3budEYb+ecYOi1O41g241Bj6C9OWb9qoQZgtLzwGhYYD90vXNG
ILvDbmMXot0bw/EUTuAE5YoC/EO0H451gTl+qpFs6MVnkpbb2WDx5BJ8glkpfjYsI3xmj3B1Jjrc
EgcnMTxTGQRzBshc67JGtamGfsORgs5IoeFBXmcwkjfJo9s4SJ700dhZwrkL2vni6ImbBEydMZvb
2/YvuuiPoSnRco7ZVTAsuhRQPdsyTTFEkvpkmtOJjq7I2l2waCBJBrWBSxGRj82PWZc5DcbiXQV/
UvKqdQup2BQQF7NFnRGIEVHvKYYUzMr3PmgPiI2ONqsoJYNcay5G39EOJIdUJzm3PlUmzkbJdEuX
aU0xI0VoHgwpeI7j/EDymL5p0qBDL+Y3lnbJ2uYoFnK/EZuI2Y2sek07P+31S2H0mzptn7oQz4uS
mHvs7sz4E76PUx3gIlONA1kvBXoH6RDrDQ4D+Y2Dbw7LTyPQq1WYB6ckbH90E5WDabwCnxrw7jFH
THcUTr8HRwky5qishhHs3nisp30/9n6u5rdohvTIB0rT3AjpRvWlV+76q9U/tvXQuKKlRmoEI5ed
tJbAhKvqvjPeiRJ+lMvKk9J0I1vzKnUG1FUZtQaJLby9cVOm2Ws1mz1+BIDzdvE8V8sHjAUcKA1G
CtfUYZAv/ZS18LHQpO8MmhZLGIaqw7LYffzv/2XrlqYb+PosaU061j5fDZqirkd9ZdIYmtFOmGKd
00A4xeyb1HTgSG2THKp02mmtvo268RsrmT95xGNyoDKYozFl+C+PeKJY89heimMy9jbVK4xUuinX
3UFUK/aincNI1z8JZUwE/teeJoapmrqlkFSl/sv+G3OAVuSMQXkE4vLa3gz94e8XUBZPpK8P1kQ5
rfBwZYw0vnjxJEbXlrJQgcnW8zbwFBck5jTfIchzc1cc2m8iLP5xtfrX9biSij+TSmbTF1OjqW4j
rNSa2KtoLMT81Ei/hLjrkpdC8zLZ01FEFcr27zf5B8Mbw/ztml9MW4SdZsIcsxKqVNolk4modWJY
Wjv3uuFOg7SxGuObF6f8acESl6pzmGumScYYz/03k52orS1dQnTumaIJqQ9zurmsO7Sj7UuYvBQ5
PpFWDL0i54dQ05DeRT//ftd/frW//YQvzjs5vnd2a6URrxY703bLfLSn7hjLnbdLKiSxBt99J/If
PHgM/Itl1iz8vPFPxuJvd53VtNfJvPRyJgL8xnQ+qz70Iygf0wh9Q+73QTYeKqvKdq02vCR6gATM
vJR5dGtb5w7w6qXJAMoLwOmm4ydr8b7S+0UUhCIira45mcV6X1w1jiORdneMvkfMmCMDMCMieJap
h6GGoMLx92lAHBWSnWQohGOXOswIUqp5LhioU/fNqK1LBlUnMK66qs5F6mjgXkFybE39loTaD1Kz
jkai/ppFeLO0dO/o0Pat8XMS/V2epvdmpt80MMmVVQU0d1p9X6KPi6puFzDgJ3BQzrP0l9UyNR0x
t4GSiLRRWsDCLlxnpOEfC/AxtVeddRemr6rBE5ts61ohC2hCdWtRYSVKf5iYG3fy7iKTRGamra8H
2Y8wj5jxMesbiFa3lJxwCpb1lk+ctXKYHx0RfNoF1lVs4ShE4FMjdB3ZMqSdZEj/mXIEYoGYHsAs
1yS+XIQUwYNUqEv/vgr/4PXFzslXYOmmYvzLhlk2hYV5shV57dRsnYJDZwEqu28swP9gy/T7Vf7Z
dX5bd40jqrALHWzZmBPWjOIcF8MLRvzJauoVatXI+/td/WGdmwqOkljCcxoB4P7n111aWmGMMXc1
FdGGMQracPHfm46bKmcdlpIKWWNfrSv7fGQxFgL/6upRhJ+jekuD1//6Lv7ja/2yL6ZFUjA4N5cA
F+k6mB4NzfpmG/yDAfB/XOHrLmjVaPUqPM3nQt0KOCXdYhK6kPStrgK4NtFDFGAJMvTf+WV+d+Ev
e9+gtWogWw3iPuRjMlW6akUHJd+VJTMnlqvE+WYc88e/P0/lD8viP273i42kos+jnLAnePlNXaP5
XCcXBYtODJYVkiBW0b58/uaKf/i8fr/iV0NVrRazpqS8QrHvdhFEgvFkOpi5O5vWxYRB8Su62WrL
oHryzYf9zb0aXwuHbooQWXLAhbIvkvhhUI37v9/cd1f4YuA3m/T0NsScVzhPs838Le3i36+gLP+J
r9XIb+fV13SJQMqLbBh5YckONz+8SFaB278yo7BtPKypDfeb632zLI3lln/bp4ZxkjrhVDVHsrJV
3PYJE6ZzsYWudFGnu42X7hBurOPFgX/z92t/9zS/FF6B0KaoGqbSGyztoOrSidNp9/dL/LG4+/1x
ftlQwlGrs6SzoCfN0Q2jAO31wuPK0OoGJgz0ss4YthTv42s3ZP/9nsynYOgOsY9szV/35Eaf6jHT
l71malZy/WvG8Obv97f8/H+vFtuBeKMT+JdvZR06oYHhV4gvlYx0wrORKcR0MJVz+/uF/thwWPL/
u9KXpZ9UWdNpjCAhDVnhSiJ/MvSzah7CDcZhQHKYUd05HhydKz3+/cqq/M09fjnZgg7Jb1d1/7NC
aXl3+Sa6BH5+F26cteYpa2dfvOlbfDr84Cn65sz7x3ryb0/4y/cxKkpqOCH8dtXsFud2uBzMzzD6
XlyOo2YNpTOvFxNgcUBN9PdbV/7UJvz+0L98IXFfK7BmTugZtSvu8dEgzjF96kB3XovP4bPcLUHU
3PZZOuL89s3F/7gTKapmySb1EJbV/7kzdJLUql3T1163nbf6GhHrO9mlO2Nf7Jmjvf/71f6wF5gU
XUTVkRzn/MsoN5UcJcJNKEJIOSnU0fIWlFf95pa+u8iXdznnwxSDtEaeMSTo5QKGs5/+/27jywsT
6hAOwsDx05LUa2nmMAXTN6GQ393Elx2tNvVgAPLiSTn5liGYrax/U7r+6Vv/j0LvS6mSB41aO9UU
eYCLm+EjS7d0a2syE1zstVXCfyXPhIo/5N+04kvt9eVbo02zHYcGFWjD/PL0qk5jpM5JS2/GBlSd
TnV4L2Px1E2nELT6v39Tv1/ry2Ps53RiqIVrIbIoUP8m5fRNpfnd3Sz//reTVW8dp5YlrsCj9FpC
SHOcyoz/w9qVNMeNM8tfxAgSBLdrc+tuqbXLiy4MW7a57zt//UvIMxYNcRq2vneZwyjC1QCBqkJV
ViZmojU1BTWPKPvZCAW/bR730bKMSlHJNk8ufhQGxhvQ17E+KZXsnN+4rTqCDpEmw4J2MoVoE+eP
GzJWSp+hdiGV/TEEI6SGkYcBE5jNfR3QAyaAbVpJHsYY7HB6Pm98a5GwqEMZkRBd5n1SIsXJOJsD
ZvkLNN2/B8qHToZQj4AgeCsJ0/F60ywIRKAUxR/EBkMnYaroKBo4iscgo17uxyD7cSw/m+Fw5avz
yxIa5E5jrVe0WDog6Sj0CVsM85U22j4OE+1NUj+z35F6YYEYDzN0fEZT5lJlMFpJ6MqWtV/JwNwA
CLHok+Ay/8eaXm2w+LI6/+VQRuY0w0Z2GA41kOC72A8vB1dxIRv+CFZDwR5u1Ld+WxN3LlWrwnRS
MIYvmex0UHbBAYJlh+U07q39eVvMEfGOar19XCAZCkhKouiBIk5KT0XUPkngxelCgNz+NzucQ5zC
AAyWqRxCk7q+7KbhUCzwIWA5Ej4DtqLKekXcAZyTNEhNgo+F7oADDmYnOOiO5ALyYEN+y8tO1sP5
pW29TH/7XJx7JK0KvBfuma9cTx5Y0MN96wfg/FcjW/7ESr1i1v/NwLZeJecjwXeSmCiiMFEFqJnY
Bfrbu9KW7Gp2ADGzIVexjx10uXWB/I/ovHCpFAhzdTCy4LxgUCooHzDPE9SC6yYwwdebigY1jX5A
nTMB5G/GPFGgAXG+CGLalv9dbeBLbFjdaYxf9TkxZyg1aMGlgrFeE/ElmcpnYOwECxL5j5e/r2wN
VAPjQoSXaTV/n8wU2FYNPXHVCybAtuebCkE7UB/ImF0WAEtWSqMLbp/wF3AepSmVxsCEQ4RLAczE
xbSvMgy4OuBAcxlE2xsNSWBS9BU5x9I3RZGbOcQczOxGVz4EiZdPd4KLJ/CTCudUzFoq57jHVae3
4M2woXp3A9JrF+zKJ0P0/GYX6oyjfLmQq28oJW1f98ytAMrpQynTM53xpj6B7uwAQjuHOCj6HwJQ
boAlSLCVwq/HOZiWDp0FBnR22VVPnuxhXz5PNobdAcnyEx8oKcHGbvpQ6MGbKsqSypuOYJ3oIG9i
pRvqFw/NTet30yWFAwUkwW58DB3HQGMqghspMMrfe7VVc1Up2tqXQE4hs6GZqhCY2Lz0r+viL33S
Tl1stUPp0/au0PY6BkgwHRGVj+f3b/Psr8yQ3/MFGcgMgJjgJAv9C4r04OC4VLJe8JFE28VdaSvs
q6RjEIwF069QfUdvIvpwfh3bB2+1EO4Sd2olZyXBq536zWE+sQDDoktxl+xiR3vXFVtZ466zHmVm
jPwRz3TH9Nsf3YEpWCm38qHZS4+zR5wK+SMG9B6pKGlle/Xmcq8sczmD0YJY2epw3tHmcqgN0sSP
xlXjMuHd4ha0Wx8F+yr6dtyFrghtMDvb48l2DegecIW38VPgNND6jR8AD66LnXEjVCUVHX4uZZD1
KDI0DQeGeZFI8kHdi+8JyCdrs4OE9kJ+oiCcPIjewiwlOLe5fMoA2An7sMyZqB6Gufeqz0rAQg/N
btUZOy/Vt5WH1ju1VMcQdkZbthentUGWn6K4ZUF6KQSgwzn/EQXfkG/u4/vV+bKgCwLlcicv5R9L
kYriNjsH55bEOZIBDaQwncbSj7uvhpaB+BgonnTYFeX90lru+QUJzgfhHErXp2WKYTyIq0Z3FsbJ
oS3sURMqCEK3Ito69vfVlxrBhKYbU4LqFYTXK0wj28DM7oATKi5mT7Wbo7zvqX9+dVsde8gi/Ipp
PDgiGJKiUii8i/I8HIxPrGGvudZt60Bd4jlyRTpMot3kXIrZgjO6NbDGMts3YEql6UU9XCRQdDm/
LkGsIZwriSzN7CAsge5s2x97I3iQGnAF5cb/eDg45xFrWa9oM3phCSP3M5bpRpoxmKOTWzKPX84v
SeAwCOcwYsPo5sHAQTQg0UJyCgCqAabRW0CzZAjIjt2pqr3zJgUnkldsjuOOIEnHLip5s59UTGpB
1uY9JnQkahSQK4OHb4RtBmpwC0kcYBOgFsBwY6k6501sb9yrCe7MZRUqzkaHOjdEbi5Z8FyOf+Rp
N/Nu+mqHO3PtOLemHKIbxMLldMCg9X6+1o6IIXvlcH5J29fo1RR37oDYTpJOBdovyDIQnlifQyVw
ZUASR4iKnTf1Hx7i1RZ37owkH9KqxBd6SfH7PWj7XPOSCSMu+T51MO8jeExvdUXgk35Z5DvMYDBt
A7OGqB5A0G7TgkoZ0uS64iG7D5B7gP3EBKH7N1ZB6HeiytnmaQHOE0r1wBS9USaVaF5LhvyS3A0H
5QJTxp7qyhcineLtbX21wy8yzGugS+d/trXG1L4TOcpVjxY6Su+pEzqihOPF5/Fhk/UQcdNQ3rX4
2mpuSQmAcFgZ9OBvg5lipgjD1QMqW5EODnRJk+yQRFCmyyGlMHwswKy16yqaejPmNPs0B/dqDfaG
UgUQqNLoRToSzLhZ1udFrQ9TH2K2uzbglaY7Uk0P4BxwZ8BUs3n+fv5EboX/1Tr4nYuKcoFODGJI
F/ZQrLwsMduYPC3gi1ryu/OmtsLI2hS78quQ3Ct61hoMrlKAYmCugbxXVOiYzYJ69JafXZvhEhrQ
IXVmTVDbGccvAaxMeSa6xRtNVmgf/vr4POxgiHCLNR3VOEzmzeCNTtv5OGJeqymh2WRCsMwCwv2i
JKIK55anWtvlkppUBvNRHsq1X2jf8wRq1ZHfqJhC6u//ty/FvuTqSxWK2kbhgDauhqGiKr2Polva
ih5EWx5+vRgukqhWb1TmgnoR65sxDx8c5uuXV4LQw4uOBBdMrCLrzL7A9wKNqKerz1JsCWKI6Bpx
MaRoFlkxKzigLgD9YGNBVyVGDWMaGYsqGFfL2RD02kW3iYskHeiO8Y8jg5ksDE8D7mJAtyXe/08H
QWcXYXUQaC9LQzEheEj6M4b4H5bMwMBLJNi8zRrA6ijonGewMLxXaBpOc3KI9+pyaR4wmd64FLz0
qAUhKPeCzVOZE3jrvnVioZ0DZPpLQFktrA3KcdDNufaJr3iqA6G8r5Vr3NHd6IDn/yI8Yka1A1nZ
BYN+QRL9FsMf3023v4BqCyTDLqHWvm+8+quotbB9Ui1ETMNAX9fkdgISxjG0NhFWkvQzBlMOSRCJ
+tXq1tKpqqBprBHypisYzoaeGphqeklBMF8NchN7FSvFKcjmml4N8iEGiilylBpI5ZAlgGDvkyyL
cpzNu7CywO1aWXQgi2fFMJZVaYj47m7Yd7LdOleY8MCEnJv4iRAivnmGVla5QBM04zABO8w2UvXw
Ykld82B9YZWO3JMwmOuev4ub2wgaO8NEp5UQHlDaFkOT1mwoBUOM91WrnyRiCELn5j6uTHBeTAf5
MDFNmABL4UNIapjSD0U+i+77Zhxb2eF8l5qko6HGGuLYpeKBx+tkHgIv9jEG9Y3sWLqGR9L1e4op
BuA5GCSgBLAJdi9WV76BKtqErUWHpMF8plRArEUS+cttT7Yywj7iykic5F0+o+Hpz3bvgq7JhYCk
215C6O4ITkhRHrIVdSxFgWAucLfQ6OXO/TBbSwuwG06ggkFV6J6NGG9HxV7FbKNK9hb4kRrDaehX
rWqg4SE7QQyyDpDEsqEfsKd15vfzZ3QLfqavfxF3J2JzhvpeiC+bHPqj8dA5swv2mwvwXRroCFGg
JFntpfsAHLsb4sFx3vzWuVpb5z5xWSSJORR4YqulacsgORlCUK8VjJ/o7rwldkL5+GEpkGA2KHBY
5gsQbvWdNRCdgRAJStMEVesCgIfWk/zO7wXx96UOcc4OdyPxpFqCIMaKyta8AAoIio41XE2JeTHw
h+SuEoNbusimTxYGyIwov5Hp7PaQnMQIWHdfL2BraAkw+6BGNWLQoyszGM91CYTupmzL4whuD3Vf
1qAWj0PtBPlFMLbqzZPczJ1rLCPE3vJAcEa2/Nh667jLT2OtVxJFAtKh92md2zUxBMeAbcqZTeOr
tJ1GZikEj4JPSkbWMjzI0QR5OIs+TYZ+h8FoKBxhXvn8idhC+hiYZDZ1Gahm6w0CMBloN9U6hvD+
rVj8m89i9F3Q7X1zzvHdNQNRgMoWcgTelSWdaSiYrDS9OgVVcAUOxwSML1XYQkJKhQbA+ZW9iQqc
Nd6nQacz6RoMV8758oypTrAWZXurUm7Om3nrOzk77Hes7lQUVVbU5KblRZfFQb2Mj/ONvsOwuK3v
JaHvfHOBmTGTWLosM3fNp5wdRY0xj0awAlBgKdI63s3RhELj8ikzmhYaMda92YMIkVSfzy/zjc/m
DHMeEqzUBKoGuuHl6UGZIlQBR2eS2wOCERolwqcqc3m/3QXOHOcSFwsVOxpjU0FLln6RXbQsHMgF
mR/TA/Hovt9HgcBnvbnfLxZ1FVtLMfHIl1ZpBX3LIFQMzxwfR3Q/o74U3O/tLfxlga+kNlIFPb5I
AZ8rbcEC6cugWew1EEbIz1CQd85/r627pquKjHRFpuhUs7+vTmUCud6kAUkSOJPvh5hA9Rsjqiqm
1ycRXGRr45ACYyoJStFvo7keyKAtqyGrNmjQbEgh8qUKnj0iC9zZSzuQZKVJHECQ4svCkC/h7J7f
rS1fsV4Dd9xCazGjpSPsdEcPxmTdWH32oMT1/XkzW7d3bYYtdPVRgJWLS81YDOTZOebLITxDW3+O
IasLDndJ6j5LVudFfShyUW8iC8722i7noigagGqewBW2LqCO+8wzD0kBPpabKnAMt3eoZ9RQ2HNS
TDBiIARaE4KjL/qC3GmMI2uJugbXuUwxWgB55uusSAQvxO0Tb4CLUQc5zpuh5VSPVSmTphhj4uoe
I65aDeogHeo3sirCYW3dZFysf03xT8Oi1Yo+iyfDqzQINKUguC2/qxmkzhgBwTy8a/NerXHpMrSo
SrPpugCTbCB4VaPbMU0j+/zJ3L4Arza4K6YEgYkzMhheAoY4IwKvcpbcSQH5et7MZrDUqcIcEtE2
ElA10fQOJQyMlO5AXuMADpg4psP63gTAGe+vX0/s5K/scYlo0fZz2xuZAVbJGSQCSPIhMqapgi/0
tpD/YoaasqFZlqGY3AVTmsSgYGWDsN1pRoM9xoCOGziQlkOzQsZMHh7y5zdy80bTV4PchWpzCAep
Rmh6uSF/iuATB5AnhUNUQFEo+1aCRqI3LVEAEy6T3YuV/1rA8iZbBUWj0R5daoOVczyhUDg46QFE
sehNL70g7dj0mKt1ct8vDa3AkDo4Duoz7CjkIV+G5ETbuek7VmbYz1gtLIj0LOnVAXplaQ5G+BjU
RFUiQwAwAQQ9Xe7Of7y3A2u/HxeLq09OKirvUN+wPLPuMrsDwbkcKje9qT0OpglRDnAAoYwHbks9
AqdtqAfO+R+w6b9el2txHsXs5nEgxMCwR6QdCovsSdh+DilUSyiigAVg+nl7m+5/ZY/zLlGZBTm0
Y3Fu2i8GlG7nZBTcQMEH5J8WTQOmUWhjGZ6czo9WC8lRUH45Wjc9N7l8OL+aF/Akn5zqq+VwYTyB
cCcdJbj/UJ8fJNp+DEoozLYyyJEx9/tpAaENmmYa2FG0O4iEjJ5ZaD52/NCU+gewpxSQ+kwmV/Cr
2Ec796s4H9QZ3aBNZvMzyEOHyB8+Bh4QPl50q4kSis0DpCmYD0EJBwI43AFKEYCqoc5MD7qbQHMn
kM5Mle6aVIAx6fFdI9cqxLYUyw6k+US06KJHeN5NHfoyYRbcD5DvhspMfjPlCYhoakkE09Q2/QbG
zDBqRhSCutnvFzqHNvJU6kbh0xP04l9Q5+BtXK6M9qqsoTFk7GbFA7+Dm2qgp/J6b9m3YFDG7Ie+
j+/lO3LqXSiM2/QidNTPygGss3fR9/Jr5SzPzWPoWQ/yExMGBHkq6GChEb6b70ASbRW77JCd2n25
Tw7WDdj6e9SpPwq+NLsub760ZmJ51NLwCuTcMBp82pSWhgmnCMiytsu81KfEZu14c0/2EHh7j0FA
whmbgmm9YU+x6lYhCyjIXp64EOt5eeIqdrP7kyfu26EB5h3B4kHwqMDAK3+XB+iWdC0YlzyGXQYJ
LUVhHHoynvlcd27mznvtIAkqE5sOyiAExAqWTBX+8ZfLg2o1MXYURUC7CT6n4IN5zx6+muBff7Fa
aYbRBwgxJ3q0Wme5mEo8acsDcXrtEHuJwCDZdImGZrBRKkqoxZ2SLmnqBWww+GiT1O/qaPQabX4K
oVmH0X2/AHGtXEJMAzIQE4iXpdq6KpfpCdSoFNKyYHQcoBUPPmwLolegHaroRTCZoEhPIFEs3RDa
A1c+llApX8BvXoL0yQolT7Bnmy5ttQQu+oNFX+qgBvnz3GkorSxXOcZh/+TUbXo0w4JLU1UT1TDO
e0aWNYXhOBXgN1SPY44b30YfoZ0A/mJVua0XEdCV/Xtv7rCJ8TYV5JUWmLZ/d1BqaLTwn6rpKfVt
WtRAjnu5rgvi/FsUDbtKKytcpApCM0BGUSZ+/iP8wuY7iQuWG0A6QLbmMzrvHfgwUDcqvX6vP425
ICpvp/sr+9yu0smgbaqaptcfTT9eOY7Bjz0RrnDbGio3Cgaawcmucid+bPOaAATFrBUH7XLZK1es
D/qHbmrTCyPbN1XFVJQ308zSNCokUtN3OsWt84KKnw6nT0zjDaEN7QpcBHTOPag5+818UT1PHvgz
8YBKfVCZj94gXWVHUV68uaUrs/zkgZQhV5UYZoP6AJ2nmA1WT2w0uDmyftcoag1tPWvwNLQwe6rJ
+JDcrZgmGWw6KcWtkH8U45VRnohSQeXlsQUvqa775/0L2fqEBgGXDopXII7i0VBxkmI2LURBuqTS
93IooG/aPBnJUiEtwAhL0CpuYyg/oi4uQWXf2VoHSIG6zFdlp16k0AQJi/l66SCZlwXqISTq3QRy
f2OoDsRsb3uzFjQ6t7Ka1e/l6w6qXkxL1qcmNN+G+DZfoLFk0OqmDavLFHoFcgMwN0qCpyCyRJ5k
K0KuTXMZn1FPVbuooMFqHOh7ucS1PoZHy0ZuuwPFTOJCM1SUZrOPzbvItUn29VaPsoTQOQo7OA+o
7uFRrezM9AOrAmO4Wr8gTnSUw8/nD8RWyATbHsQh2CNe5ttjpgT2o4zFmxGFnFCHXMiyo4mnWt/P
29kKNms7XFxToALZ0ryzQEcag4i8diIIHkHrHepBGjqhomx9eyNfl8Ulw4kio7ubwS+Wbu/SFsAR
AEjAyFbmHoSzdpKw3LdZKFgtkG9l1UADhnFSW561p0fAuzFPwboi//piUZVHaI8/neqkUBntc7QL
VNBPJtKFbg0nRR+v2666IF102S26Zxm52wQgEZ6TxZvV4KaH0N35L7t9TX5t9YvHWZ1ZTIz1Nebp
TS+GENk8HihkFc5bEK6V85F6lFB51FENh5TAeGEel0PmmAcUYSYbVOu5J27nbj5415+TSyO6RBtS
EkYYDsODo7XVr+Fjch05srqj6HTpnrw3wUou2Mq3rCxIXtZWueShGcc+mauSVZsmR62uqRu6mMrR
92yIF7TTDPkrP6mPf5BJbEZbUEUyiKymq3w9by5BwBZR3Bjoer/wYijkpaLX7cCE+7OmB/oPgY/d
PDsro8w7rc7OOKqzmWMa3JstCA5QqB6kz4KzsxnwVKpQxFaLGjwCNCP9JKtNaHkMsbYK58FFZUuO
IsQabQaslT3u4IRjqGjxzN5V+v7nAFmeuQzlzGbOFVvN3MtsJ/mQkY/czP4mWC27CW8CiIr3gwlK
I1XhqxRlUqL8m1r4isn9zM7QJYa43HK4Z/3Z+QCGAkFCsZ0urSxyIQsE5aSS+sRCFeQAVcUd3iyu
6RD9oB7N/R/Y2wwkK3ucLxhLlO2VHEemP+r+4tDH7BNLC1HY8yQXJQFWLR3BuukF7vm93fywVJEV
auoG/sOFFKNXltyUsNAkyL5SCMDkQXtMChO6ARAXUQyIoJk/rFmqBXfkLVyBOYVXw3zptFFmOZOG
7N/I8u+TcPAhw/o+Wzg9jFHVBHbt9wup1GUFsVnJ/CeK/ZWtrbOK1rOlQNII+ccbXrsJRe6skAPo
FaExsjjZswL+qdaBPiy0E3E5Re6VXT3+cqwNckc16Id6Vig2smmJmwwfQDdvnz8jm+m1BbYnCIWq
mHLg0+s2nwCLUCHMYVybR1Cv7udjedX7w165xQgBmJSRyil2aEPw4FHyIUwudKlbftwyTcR+0A2p
0PH5/QsWed+rKaHYVeupXG5UeiyGW8EqKavW8ztp0Ndjwvlt4HRJIkF4zcNwxb7Nmk/KosRON4QQ
AddD9TQs+q7TUq+1yGVAcpfOUGSIs0NoPRCotZjz52WYvW6RnLTv90lb2w1jhsdkVzBZu3SC9pz1
Pe9OeUodkl1DJyixYnsC37dS6vYAiZxhyE9d/pkCh6FC3mMBWDW4TBb9WNaQyqKQZeoAYS2YJ4JA
yTh8D6oGGJF4BznknVUhjOsYs5GtfTfOO00OIK0r+WH1ZQgmj2jxldo/0LCFgAG4t+vqgzmlINmF
4BFSVS2ITxRi0nL9LawemPoLsUag+DCymFz2UJ+prABc9egtl4AgQytuhNJIB/gP0YpTYmTPQdnY
DeZPRkPZp0CFhfLttCgHpfxQpHdZfr/oyMGh6gZyebcIiJ1i8AegJejTKU64fKcLONqG5JgXSH60
r5Avd5fls6EGu4VcQ2jvAIlfO4w1r4MoTjCNtpU3J0tDxDETydP6r5AW0pvHMSlsKcYM9bDsFgy6
pST1+hH4WBTrMa1oo966q6FGymS6CtS9g3Cy07YAL33vJ/Cwev/VAMl/BpknTUmOVvJBGSZ3CkEi
J0ku6NbdTF5smo5OAAFKuVLsCHT+UxpDoRcSS0thjxXEK9sv8tjtEuihpeSpG+JrsxyR8ZDHvAOP
ZxfaEwRqILIJel0oDF13FIOGTX8bJpd61Nk1GPkLo7/QoeqbJd+pVe3Z7snZvZ5noMiH2BCaIYVu
7hZdgU5JDbGEHANA8S5LrY9jR3wLpNH6OPfQC5ugpDaHgZPT4gSlGQxfy0+6PHyOdLyIMB817BcJ
F6szlic1NDtPmZRvs7Rc9US6SSG87MqBBPn55S7NrM+MbhpbCa1NgJ2Z0pgE3DGBWE9WQYjGuMxD
zLum7a7qAjsKPg1a6dE0hVzZ6OUJgRzf7El5Bs0T8xBCwWKWNUgozSAwhh4QwQBpZCfI5gcTwlXQ
CbRmjP131UnXl4dJ+wpqP9PuliqxFXCwnr/9Ww5mffdZgF7lbP2SZ1CzTWNfqrtPFqS/gnbonUyy
/nrs5CXuvToZ7smYVCNAojMyN4Yy+7tS6GYBfr0oLrjHAF8lKrTE/OAE2QzNY5Go2msnfSd70T74
GLmibdwO62AFRNcR4RZ8+9w+0kppS6myPDI49CifQje3oQZbHsy9OCq8pQhim7myxmLj6qsZVjzH
KGiwzaygEQR5NST5izP6LD/M68PoLa4GwQVfBIbfThBXlrmAlNVwMFOImkZy6A4SpMpAltI6EVQf
vMaG/thf03pwK+ViU6MP4LeRc4igDOpRnx4Rqu109NPufYnZamXcTQA3EJLRPkJNA8XXnzBIVqsf
/D84LZvPGA0IUjQfQXLPt2vUinRSkWHgmV2Gv+1HbV7xV2N844ZQTDH2NZ6hM/hlxvQ7dAOXeBL4
kf84GL+WpHIVDFmLIbWpY0nWvjiMVxAfc/TLnxv4B70hwQa+zBmtL0CkmDlEWwGrQDMKzM1QKHZG
COl5IWIziEx0DBRBvMkOnU6ziV/ZSebGwgR7KwU1VjvLXXoQ5MttneNXmG0GyVxQgkIg5bx/3q6W
rGxwVz1ED77Lf66UMbv+844PL1kNQe5ssXMhm6tCFq+awF9ilI37kogIclxEVYxiyVjbjMLkzvgo
XcGjueax8JJ7/fMz3cGzfRruoLtjQVjtJEFR+1pE+/HyPnmTmOLdguwNs2KWzDkbA0WitGsHvAYz
O44PqBA5zefGQe8beFp2woIRNCdseAwi0L7xHSKn2Wwb/p88VTcfjBbkRCiebwCcczElGiwwiSkA
LofZMcs+WQkkQBvQ940PU6Hif+b2BPWl8x9fZd7tzQZYgGQBDmiCr4nzSdY8kpHOwPQOid47WkWu
oEl2G2NWyAHNNyYQIDk1S5B5j+NiLxH6gSQzaOo024RWYELnayQdDs0m6PglftFk3mKabktV6Ec1
9SmIJ2godJB8y4oKqVUaOKVmFlBklKA2upj3fdoOuxwJr61NceLmI9HsKG0cjPd5YRiWO8kUsglv
eSs03CyUeBSMOfEPcwB5qDWOeEeymbIAgle+eYBA0ZUyu+jagOI77nbkq7DwwQ41v9Mrs/yznCap
0o/4CO9JT7aaRGtb/AUbJ/TRK9RYR8OGItNxfso+dU5zQFkbKPHU7masWIKAAeoeooVuXW5TRRsf
u8tmGTiXNQYqiau6DjyI1rppPEKxzBK5rM1PuLLBuSxFnoPKQIPYK2h9Q+TsNCnV1bSMjwZ4TPDO
uW+S+mYm0ddoju5QZ7+eC/moSEu669tYcXQqUs/ZdGksY4ICkqaDH5y7R0ZK2qKGzAaCk+5b2jf5
ZQiqP3aA1hTOAvb6bqfdsup+6OJlGjBIsXTdCYmMtu7z+ndwSXBWVqoattBErOLHfIJUaz/jNT05
gxU5513HZkJqonIIlK9hYNqCO2SZmU+YVX7pXL/0ki/0S9a/UE5/UG3eisYmE3pSLUB6VJ3zjZom
qVqOCpQ3WMfBkYAd20HWzG6WU3lojpUvKt5tHuJXewYHP4ybuajzENuIp5g3kOVBprHgvSIywW1f
jzHvItM7NHLx2mvbche094IvxK7aG5dj4NRBaxO6egZ3FedFboYc6YW3XFNf/oKJOQCJyb3mg+Hz
4g+STpG9N9dSK83ZAMSQUTPpyJHAqjhYDt2RT5B2OsZelrjnl7i5iasVcvE7UlG6ITF6rlMe/yAt
EHSE5P55G5vOZmXjzQNBoamVF7mf5vdae1GQ26i8O29i+y6tbHDuI0aJo6xzdAEYCkS9/JnbGv54
La5qbubRwEeg6IZZFJ3wecaCSY6wbGQ0UY6K117VJ/WufZ49xZX30jdLMDy3/YF+GePREc2YBTTE
fzzo9e0kY3QrJXHOb97293k1wV2kReoyqBqj2xfV113xAfrrsSoYnNjMkdEP0oEbBMIEwPzfn8O0
ztrKLIFkad30itoYz/zYXcQ2eQYof9c8ziJY0NaaAHlCQwYAdkAvuJtrFLQYzZjmvhlm6k6v85u2
sr5FWSaqQG+evLUl7s5KPaLEXOFV9fNRulz8RATBiwsfM9u7uFoVt4vgBQFQ3VwClpawdCRDWoln
FaSNoUztLScQqbl/fzbWq+Puboehg1g38X7qwqtMfyrzR0vEOLEVcdcmuKsLffkhnCbU+aqFukkY
e1VuHKUezxgte0fIWJvig3s/KqY5oaW0UH1Hy6dgFOEgtq7r2gIXZ424zJdiahKMQUnXug1VUqCQ
7fIZJPpQxAOgxHKISEqRbRAfpX7Z1DBo+/vdarpSpUOLu5VYnWsBjl5cROkPPTR2pZQKzsP54w5j
nLMY57lDyxXHfVVFQ0Yoe9le3gtrdltpy6qDRDlrOiTVlJj1AN9Thdle22uDjLJfsypZTLFRaUrx
urbEkf6iQrj1xlivjXNRVmNoc6QD8TyzNwZjPm0M/yflyEsamLnt55/5oDjT2Hoqr21zTqvTBgVD
7yTw0uIbqqHNYz1dtY3bG14dnIwP7/Ahq23lvJYCukkoesOHVPGlld9q7aUQZrd57VYmODcVDuWc
VlUVeIoO+Ias20Q0+rdZsV5vGeem5iWgnZXgcDCC03gvLSCHkWxgYjIUN5qduY+OSiEI/tsOf7Uu
zmE1Sq4VKnkxikp16efgzQQ/xQjynWA33M57ZG7nP9ZmdrNeJ+fBTC3T+qB+55UTnEMebRjJVTvW
0PtGdgPMS4SBvbnYFdZtpuY7YmS2lPlkFKxw896tGrbcWanMlsZZlECUI7suxmOX5beQO/aVfh/U
16HwYbuV06/7w9y5sfCglLWukRBBndE+qcjhd1BVvK8Oxj7CE8y8Z/1ppkGlIRfygovYuX+fH8Vs
BcYOkA3hef27Z2sYMesi4RzlydHYMZgKiL7RwDuWhz8CqWwu+tUeX6vpwKyoL4UpwW8zSPg/JdFf
w4rikuhGDEQwYtkeMnPQe3K7PCkK6DgS7HIad04q3cjDdaYOUKYHkFk0abzV2/nNGHcrYzkxysKq
QGh4wGPDya7jW/0g5TvwYgIMwxRojYOEuufD+au54eRgFrMxMkpT9A23hRG0oVLOpPAn/dtMxl3e
iaCFm7sITVMNNWWM4PDUD5YUWcAhA4GsBl+oCaX1MHZH9FtCDUK/w/78ctg949IWTcYqgDWnBiD1
3CfTZT2sk1oGqjexRhtqAsNOa0vTGST1vqCAKJw3t7l7K3PcR4vmZmp7BSFPpsHdHKdXYDsRjPhs
DV3+tiTummFObGxjCuY5Re8OUNF1ZNLsavKd0K/G6FfdKZV9nQSH8yvbcKJAshMDYtpEMYDf//1y
lwmGb+K6Kny58bpWsc3wTtNA8aI+G7ns1Eu704NYkAeyf/PNx1vZ5JwoqaLIKoe6APFx80FK8pMc
y/vKFEmIbX60lRnujBjQxdHUuA99oJk/JvFwB4jxsju/faKlcAdjhlbyVGY63h/KpbJcSPFHUzQF
IFoGdy5iazDBw4oRB23oc29YkptUwkTW+XVs3ieCegQQpSih8uM+ALY0pbZMwEuM8aOJlkyZFvt0
ApxhpIK7tIXW1WABQuc6VXHyuAUFQxZKRTRDkbK+xdp2UEL2gjSEkCH6Xd3g1BpGIrNwR5LUjafr
MIPeYjHZxLjrtVCQJLHv8+YoqiAvQ33TUDD3//vxb3PFyBOoq3s0+yiDDb7JAD+PPxJtj4Cw15rR
Ob/PW6BhLP7VIHdgUJKZI20E8lxCqfonIjI7QAfITY8m626lB9n5o87AVg76m2Vu2+e6a5vCknO/
zyv095dKPk5Eciw5u9OC5Llvqs9Rrni1jPLuoqaNN+eaH5mjp4TZj6AQhYutXFED9Qum2TQ4H5Ov
j05tWUTj0oGXxWsOncJPidJiL9h69t57861XBtlFW73QJJDnjGMHypl3QFREtji32kYL8IshbP1b
2GHNcjboJW6Wb708Qb6HkAtJbPRS+ZJikdVZj3c8SnB/Db3ZdBOvpviCoqkA/ddHqFBIwyfSoCGf
xmDmzXfAXQi8xKbXW1niHu9MtjwuLXi9NHzQiu+5KDhsH7+VAe69nkEVLh9HPCzB9LF4YHCClCAK
9CMQRMZ3MdHH1mts/ZVe/r46fVlTmfGYGNIv/EluB/sMLRt2KsSP9G1Hs1ofd9ppG4fgXweGqEUb
DG2oxa0vOnTYmUZKktrUkQJXsSeoOAhRrdupzMo2d/pBMTWrSw/bA/kR9feZ9tR0xE6gkZseQWq+
m0i7M6aH8/d7MxSvjPJZRVBqcjugFFi0t1JQ7KBSYcfm5/NGhMeGCxhDmFqyPio/L9vfQntEV/tl
fnZ1aMY5pj0tsZGsM5GTE+qaXnahHvP29AfDlNs7CHpcE6h55NTc2jQ5lKuxQGxSrhl9igEEAKpY
pTNA4KN3IJkoX5rZw7s92KthLigqkUoywl6Yf4/N2vYrr6a4KChPyqRPC3YU0+5IbTF9kDuCI7Lt
JH+ZMLmSatDXkirVRu6T28FpiZ+bF0OEeeYlxDjSCMAquJ7dIfRSR/4owtT8x/l8Nc75zbLvx6w1
URRhW/mK0/pDJ7MZ5rRXa5wTzUc1ltGeec+0w/auoghBEeIYuOH36J0uhgGGlhGj4tX8iIb/6JZL
1+/azPgSmCnxBR9xe2Wv5jhvMi5WXyo1zsn/V1B9NcVdOwLeXqseAgy8gxGpB1Sgmg9N8EPVRCQ0
m/dbZxAJZEGYIGWFl7U3aUfakjYqfCnMd1Z/FaNjO7zLDa+McHFHU/okkwMt95sEyPdRcjolOMnq
4go+EDtab7K5lR3uPOizEnf/x9p1NMeNc9tfxCoSzFvG7la0ZUu2NyxH5pz569+BbI8oCF9Do3mL
mY2rdBvgxc33nKJChAVI3PG9HtCa1OTq8ZXqAqkrFyJ18R04NulNIHyDgoLd1irtIWvWCv2zuPhJ
N37zC7rEJMs/6bYWmIJA53f+iFxTtRPIPK5Brqq0qPo6NDAzHo02VrxFHSf6xV9cooUm5+MU3guk
lilTensqUdeg8FXZgt3J2o3Dcb1eg85RrlCV1kQiqTa/EInxLwtFKIu66+dKaHXRMBt6CiVUHPx/
8YAVepgeigjLRItPHPJQ3jb3/VFMMyaSzDzpWJnlrSh6lDoAx6sBG0CRvxIFXHHk6wZG5fMfj6su
CtJKSt1sGi8AOzJMfpC1LUG3+ryKOfmdkyDPC0TdVt7x9gKZ49mILzdVAq9ssraupq9+lxCnT2en
t79aiwiQj+to9uLoz9kZE7JNeWqC3ydEVZiuEq7XWSC5RvfKqjDP/IMM29KAt2OA/IVRm3QzsFxQ
2kCG1mun0o9mEcq17EyiwSCeHNRIUZ1QUenGTObzY2nS0k2aNUMxM5K5cTx5ZasSt+2HFERWuaiw
qNB4g30Oe3lM6JMmU6kVQHcJPO1KR3F9vU/tBwonADjqwot9wysjuoxqh9GFeE2S+xWJoiuooeqY
rGCTcGkA1Pk2aBW0lJYjSp9iJ5VAy6MLiyL0DJ5B2wtjXENk2ZGUGVYJQJDtMEtLqBrD1zc8u70M
Rk+ktZfKMsLIixxWR0X3VS8JKJaAKfmv21PkPbu9QObZEXtT1yZGBWmsN4CjD6trTNOvYYwPzTA3
zqC2jX/+jCKJjIpGpDYmdcOMJ3iPHLs86NG3VPsetbWnS9/Pi6K39UI7d+rBaGcD8G01xnYbJrxI
qCnT+zzLsL8mJM/gOfP9JTJR+Zw0Q4prfNouqN3fUEoUh0e0WcqthBEFFT+dYEQN3ZDnbzyLc6C/
j4iR5RNxe+dPNxbT5RrSccopIB/E3VheQLkXynjz2drWbojQsZ8gBxtEf+YD7MdpdpEv4L+0pxMy
kV4UZ0WeAMQvtIzWmdrr1n5LHrw/DvOWh6kskjLDHdL4+F/nwXz9eDoP86qjScesQ2NIQbm62N7x
KjmjAFGoqdVePzy8olwjksg8646UmJA3kZJiE8l0iLv7YEsodt7ccGF/n8yj1stJ39oW95nZzghu
vtInlr8czI9/4BxeIVJ0ROZxa93adGmH5O0tn5CrkeDFQYkS2ceL/YrKkPNhpXjftT05MZjKkiR1
zhsr/rt+ksFWJzsLpfVEzylzDDoKLSb3KJBYHdI97sjRgLESNlei9jjXGu+EMsZETwBdk6Qomsjy
KV9iPyIjemmnKf0ii/pmhBeuY7T/7yU+evNdzJWPUTLlS0FJnbEu4fRfytYpMexw33/BYsFHo3Em
F07IMw23/NyBn2d9iGRnfsgfBDfNjZJ2P4SxLwSM37bcPZa3m+OShKtyLOwThUH83abP7VM/HFPD
74TcHVyXtBPNGJ5VH3RNJr0UqHlyI9v5aVYQUssiclbRZ2UsThdt2oYqJqo2GTizSTU7bdrfN1bb
XkuLemdh+TkW6C99by+c7e5kjMnJ5nUxCR1DyOyrSQaXjqFhLerQtKObAe+ptb+c/4qim2RMTiZH
a7pJSP4kuToWU+LOqnTVmSQ4L0bw8tkaZpc0K8htLYyPxJFvtbhI/ed5CaKLY6IHeY3HlWyIUiIb
JBrv5tR2tcq66dpAGh9mkC+fF8cPmp8+FIse1aCVKNe0KmsUvnEa3y2Hrj6Zj2zVAGauXGHAwn/3
uoYZHNNCk5L5UpHaZnU5ahn4sTUQq4EA+cpAsKKfUJOl5Kbe+QPyv5hFx0J1BVQ8jO5X5dBXdUeb
2lUQA4mgF7I/cAvbFPb2rwhG12WMgirVZEZ0ErQ57pwr3e0TRUP/wzE8SWPuT5vTbahIB3A8wH0R
f/YVLwdYUw4yvA7oCwD3ST6ev8L/oSNPIhnnWiVbaUcJuB4pklFinTKvdG04c9VFh7uCVfHPCxR9
M+YNdMCxBDgThh10rAvm/S1E/zetYMftyiFbEk0u4zAlH9TpvjWO508gujIWYqY3TWUtCOwRC8ap
oT8mAuOkOvzS2P7zfXQaHO1cqWZK8WLYixQgBXbW6NfWof2O5cj/eCbGUUZEsgGNAJu+vhtBZzfd
bABQcVPA6tZes4Dt8D/Ko2qyOxatJmrTijkOGtP9W7If4RdjDMVcdHkjEZRE39JsEH0xxmQoWmZE
RYbyHSYwD0CeDtequtb05k3u6kkxGFuRZ1NubL2OG5xOE0hoE7S4z38k0UEY07BoarZkxgqAvMjX
5E99edPNsshHiYQw9kDRk6RfR4SKdBsMDA8uwClBwHlJU1xwIYBvFLDOV2/0VP/cnsH0vnqzK7da
Aa75drcEdPmSLlMNztA5q4cNBuEzFqkgO3WYbX2/NCWK5FqYoLF2WA5YTPyVExyzhrxB1EMReS6D
MRxZrZFVl4YqnI1/PFcMFPDwNTsMgq9oMOZDKawsm2Ts6g/6r6gxrg0MK+S29nBeIfnJp0pU3aYl
VoxBPbcaUlkNYG7D6CFWg3qgAFhfi4B+tsehYrrhKYow+B4ZoFvAh6ekbizFoia3tdnGRY0S4JHO
xG+eZDnA/EG9c4pubeD3/j8IZT5dOtUZ9j5Bu0thIuMMEAN0HTtWLikypRX0FqBGG1FBmfsJdydl
7jZKO7uorE0Kuupd2eOkti+DxvT8F6S274U32wlhzD6485Z16/EB09pwqrVxqmh0F3SazUJkveif
OieKnnfnYcx8jUvg5ESBWl2Z5rU0ieiE+E96dxjG0G9LNbaNEUV0Mmf09eAPB8/iLn4TO+I+G/9J
7wQyJn8Y1gTIiFEV6r22+BlZG/Cf6ZE5OjEQzi7HegCq0EJm7NSS5HOdd+mRFNOGfyairWFuKrP7
KYxvIFVhqiXBeEmkABNfCttkdTTrqq0UR1LurPLDeb3hAbCjCPr0Dhk3AUATfc4WhKlDsD6uEZH1
Ay2YGE5ph4oLzDvX9qbKtVr/FQCGVPfP6BI76a+RaU7TCEFrmmAlcQUCyZ+iFzhm3Gx9BfqJQHtZ
ZpnJbAjGBjAk1Mr9tbHoYSHP/vk7FYlgrAw4fmspi2BlutRy8ih1sBN7XsJjvnfu3hibghhvHBsJ
o/YaSf161v1xrC4JqFNBUqWv2NwbWh9PCGByg/FgRceFqA/q0ILJRwv1ovXJMlxWANKpq/JkJFMw
TTWYt63tFBlK5vTTfAlG5NtS1vxqBvIzGfvE1aPmcu2mQy8rHrG6j9HUAEdPz0CborZyiLXmj6Nl
6U6ua1OwURhBAtaseXGAK+CUSXsRoxsSKdu9PleOlE8msIDB2RDbvyx98aQFaH9lp7t9nYELq/ks
6dNVk8rHYdO/yHV0zDf02wEP5xbWejkBi65YIgMsrKPsRJJ0KsGsXHer5KylPBx6UHwbK7LKbPY7
0KAoU/whsVAszrfOAe/KLyMvAju1b0iRC7IYvrmneS06iGhyMw8qWdU06zpYYjtCZ4F8Mwx/MEV7
Vnwr8Y8QNhXLu2TWAZEXAwPxYu6vp1Z2YpxMbm+29XIFSOF5feNr9JM4psSZJ8lSADIbXNIZ5oiS
C8W4+28CmCfTky4dZ4vEYZ2uDgjkIktk5+hfePlino7AvJhxS4hVTZCghemh3U50/e4/p+MgHvqj
Bjq90p2XVHKliraCXlnbO3F6PeBg5+9MoGg6/fedBGmNMx2M5rDcMSAglwOYwRxQPZ0XolHXd+7e
GF9c5Yq+ShPa0+pi5j4pVtkZ1uqhwwPymgjI+uk2X6aR6trxnHpFPr2v2wwkgwV5F/eIQYZF+6KU
Xe9UpDmqaRqi191e2ItyaZaIzXXyKYWj61pvaZ1uAc+uhI5csbwr7fWhiYyrWY0/T3Fbu6MMIid5
BXROM4XAyZz8dvtVDeVPRWl/jFHxRZVi0LfrX2OgyM3VoDprY/wgU74GelsdOkPIBcGPmjViGGAw
NVVszzz/AnbbaGqqokz2DL45y+5oOAkCCiG4D3euluwkMtGBtSlVmoKg6k+FZLuwLtVTdCHu1PNj
sJ0kxoxlTQ2kegWZ/Vt6Q/SPvVCyJ2FsPbWTkmXIbIQBZGwPZpS86/PuG/phSlDLy1UNvNKxNZcg
HUgmeESEa0l3ohnTVs4SfGDZIvNxlSDLnIE40xHgY2HppmF0sD7kP9uP0+PcJhjWc0wsUUC0wu+u
S48i7WRXwgVBmiKfuw3GGBaFmsa2XqeoHHbH+hQdx6C51g5iWnfRR35sN+1MSAnHKzXbG2eZuSnK
7qYZi6hGS71WBpa+YgOk6cDrA2muLwHxMWkF4RHXMu4kMZZRbzLTBPUI+ME383qozFBrpJvaUH6e
t43C62Nsoz1v6ow+UBxa5W1x1EHKEUTIJ6f8jm7iviJ/FR2MMTiYX8slAqrCMIlJIMHmj2Bvm3S5
c8eilb+pbTUcjLT1AbCmXjYRCKLHMZK+FbpWXCfTepVtY4KFLlQHz98ENz7YXThjlrBYOlcg3SrD
Ygk6E8ln9u28gP9h+AxFVrGmC0gl5pPOtVUqM6Y2gvmEWNHJT+kVdpNeMXPJv+InQcw3TZcN85CU
RqfdjvFylLprzRC03f6H33iSwXzGDY6vrVXUyPrCGzzjlH2iRbLcBeb15nenxBfiafFNypNE9gNl
VjOrZpmG/a9J8YC1XCkeAvfpM/lCQrVwO+sItBsSVpfGCf8S2H6zOs0hPmLr7k6NfD1sPesmea+h
CepodxrIJsBw0XnaDcqXx9cAo3PXpLHM9M8XZxyQ0pE6zZYcOIFFNvhlP13HyeCrxXyda8ldj4W+
sNbBX0LG923fB5bcfNVk2Mkuv9cmxe1BktMq61Ggh1x3oWM1QgMakQWf/9zlk7bS67XdqhDYCqs3
xkCOrvJ3Sav6UjV7Srx5Q4vNcQ2Y2cii/K1RMc2RRe+adPLB4vFxyInpV2XzkMdNgs1oId4zd7kS
o3yaItv0RbLL+mtRjvWYwaZTHi6QEn3IjvFBPUiRa4HFWPHHzn9Fg42e+4XPepLKJvJY1y9zgyLX
YKfPmToD4JSbb63pUbNOWkG/31W5ZY6lgZVKtEiocsOHnXDmo2iLUdVZQ0ESkv4rKOx/KFMStHNf
+ODTk/w5LRW3GCbd0zXjk4XhegnqP6Yz8NZzsjhrq0xBr8ydU1gz8SZ1TLCSmnxqynYBa2h2QP52
mKvuU6ttx22VP2V9f6AZaLrq68cmLd6RMs89K5GcEcDfwCq3xgul17/VMwXjBE+KqWUPckl0Xx/x
ruq5F1kU0fUzIcPY5ViYWADi8+/3Z/heb3fbTCaVKK0W1xUFDEov0UglHrrRKBgR5d4OwWUuhPHh
xg07eUzcoMXGnIMMkm4mX6TrlWVd1eZ7oxNt39MrYjVYxVQ60GhBmQdWnecvu1VGZHNlnITG1Xif
H9or04+P1ncdfZLYE21b85gngHj7JI1xM+2CYa/ZjOJQPumBKTvV6KjgKzNut1AO5svSWy9Ut/Ti
G/sSTA1geU0DQwBnxbvX/U9gvFBmt2ScFGQvlfZzWYAvlYMpaQ7kVeS7eYIsSnhIkdtMbJ48v9lM
bfJotmhD7WidKAriGPZh5nUXxQXQ8yeHeOtBfq+KWq8cqwBYTAvUOiDYtQnbYZiIXS/xDDhEqehq
Z1qxV96UyFMLKaxl0Fok9eLnhvJJtcrDeS/xiE7N6NIz0cxzlHW1qWx1AcZfVcihmkT3yNr8mmQH
PUddU53vSqm+S8virlLLn7EdP0i5fjV2lgz3oRCAPhQh8AhDGNTAHtQbFQQOehf/wsD990a3vul9
GdSxeYFFek/JijXIJKUJjFZ9PxjaVzMbwIBn3S2JFJ4/GM8pG4Dc0FTNBOwo1lmff8rRtuKxmgDe
O2FhZCJOfR8flMNwoX2IjyB88KVTHZR31r/X1GdSmccSgQXNMnM9D+v6tkXYMhg/irFAHW9wBOej
Os9+uP35mDfRJGaZyFJfhPqdEaZYKuq/AIIt8iZXDnS3eqe7ykn2ipNoa48TdQImHvC1BvjEwIXL
yM1sqZLAmFiE1XBCdGPXHUhQU+8tp1MBmAL+HoUYj22QXbqHSk5F0M0uHscjrXssPPuaY+O/6MME
VG0jaELtfd27woyWf7wnwcx7AJXgPHUjimE6mF0pjwEqQOS2S5xuAOxN52++TTZnvhOPenMyEwNd
TRUZA7iawTX7XGHLWa/mOdn0YLRUd4y+2XYn0Bnu2XYSmE8naVYMInFk62UXmBQtRQE/Emhg3vLt
dmKYCL7qyxiM2ksedt76K8IQtOY3xzGsf9qlg6zoUwQE9cixT937ty2JPLtFJhYfAVpRFb2Rh1Mw
XG6w3/UV0lxQIw3vX9GN4yQrhgpfgdF8Cvr5GIDs1HRFmgsAYB35tDt5ymX/cTiUx+JQvBPt13E/
3U4Q45haoEGZ8Hx5uCmKa7d5SLT3mSWq1XPcHwj6DOgeXKBtsgMKuUKGrZNVXF4BnPOiuCnkxEf1
9thHyoNASzhx4DNZzENT7G1YFCkxAAE8+/FF/qV0B2cNVL/60gucHM+90h1SXaPZxov1tmWZtGXD
+C0K6pS+Pg8petUrtIF3fUhmLMrTpYAji3lf6LCmUYuFHsgZQCQZf6kwTZJhgmr2ZC8P4jvzc+Rm
l5twzoN+fdYX7AUzLy7C7kvc93H5WBlEUuxhxAT1QaxiAac+LH4qt+c/Hu+gGO6kPGAUh4eNV7Jq
sfXR6vDCDX/Vp8tijJxuHN0yIr/OS6K/nDkZ2GPhBhCVYcWN9eJmH+XSOg5mYK81vGlVeFtjXatF
hln5xVYcfW0+kBzALG8QC/g4kL2j5fcC70UujKRuAYsclIV+OzbL4mJ/BKeV/MwgVwUxQIJUJFf/
TSiTPWADtejtocdwx1g53dycanN25hzhX2Uf0njzy20Q+FmOzwG7xtM5qdnZ2a9Bm62yiVGrykEQ
6sa1fKOj1ClwO7w07JkUqk47KSWAk8a8fuRRWP0axLl4gmPQfY1de3HF+zD0mb3Qmd2hmGfYKBgI
xvQn5nW3zTHVa5msV7LZ+JNaO3U9+Oe/Gm8i49npmMdnqRIxpxaI3EsQhXO4HUj5tfMXVMfWQ658
PS+N8/JMImMyknImvIS9UDNpjDQLWPANRkGt5n1qGkFlLY7WCGwm7xLB0kgIxdFXwHny/JstTVQi
8ZwRK6SfRoKgsvqu2ndDdBkZhUAUx7chlIQpwZoxxsbZN94WXR+h5WkGdfNdqj5J9u0iatrySk3P
ZDAq2GJEJ1cnkoSIydsCpC35IT9hBfiSWpXOmXwaUSZX+ofzn0t0NEYVLRAqLKuhAMED5DSz7Sgb
IlglFzww7rfaXSCjgVOdkrRIsbUgn7TyzsxuIuldu90rhgCAjIfTYxILNFEU3BxgWExwla160/To
fqN2s4EadX5PvrygSH0dIBjvIpF1KGAaU7BVzVI65ZkxgOMeBAU6GD3VIHHX1qld6l+d/IiyVQba
dDS7MMdw/gPy0kjc7JNgJkwxJbPWYwurkJQDpjUDUAkiK8gvMm+BNPBEr94yXa6HWTieygmQMJWB
DTQwJysAiWQuW071ylZAuYu2ZoOtxe3wF2/9FS1UngbtZLEsFlo9gZFewSkHb/KmCcSQYDdfsZCs
HmhYFiUf10D2yiBbhTRuPBek0rkuSiuqKOwxt25KUysvsS6JrfUy+W5k7wWfkH4i1h/sJLCHi0pp
QlIHA82hAxND14uk0c+6c3ZkkWa8cJwHBtpIXJr5UOD6Zjva4RDGnvZfj0d/0E5gYzStPkRgZn5L
+5vXEDL3l8n4hVzuV6tIwQlhEncLAKPtLg/g1dScR6Dm900owhXmRg/IiwmImIB08IJ5a4u2SqGc
wjA6w6VVPlQBuhEYg40cWb8X8+Jw/TkYg2yTos9igYl5d6CqsSIEhlQeRSV64jl4BfAZtcwvVBN4
piim2PbL7aW8rYu808CHZ10tXu8oB+1zeSK/ZF852D65WYOCoA+S+LanjqK4hZM0mOpONusS0RGy
EUzjSyZOcaQsyfkJy2gOWJJR+PMrVwSpwLelIPpBUcdUX45uG+YapaiOYUCHuCsSZs2N5bAHJDQy
dBNjnBvWm2oTGYtwqYpnSylbGgBDAR9hsktpaWyOhqFiffjfNx14EdpeFOOMNWya9xHdnc+0xN2q
2s2GwKhuDdHkAFdPdV1B+wycdAZQC5+/+0cyk6yBIBuLYnSr/S8KwSuGX3lGzUDJD41E+H00HZ7L
qno5q2BiqCwrzFFHNf30OENPQIMrZNPmvvi9NOYFGk2W1RswAcMCxJ7l9riPZn6kcAea7AH3dBI8
BZ4L2sljQdA0EHsWBRiIQ4uAz3g2jvUm/RA4Id5rM0DiAPgi7ES+gARbVz1eU6BEBuRKxg6BKXvx
CYx5KYqZlQ+IXHE9kWuq9yKZB64NWlnpFrA2Z9d0QI5cXQ2HFtjsKH5gUTIPCpfkghSWG2cbqom1
Zrxv/QVsV0V62TQJoAF04MQiUAOzdR8CaweBmm9GqJ6ON2Lulv+hME9S6QfeucBqGOp2HP4APMBk
06Dl9BvD9BVGm2dMYLJRHzNRqn1R/cgrSYltC1v01OH+S/pg7sPbyWKce9TUmDdtMCCghVH4CDwr
+dbkUlJd60AOVXwQ6CkvEtwfjrEq2zZBZVJAopVWovma1E7+UOf9KR6z71HTXII07l0iJw91V/7U
MCx5sZVSf7fpce0CDumzVmSrk07qrzLpYfrSJA4FP5D7WHc3wnxrXcfKQYKxM6AA0a1BMLQ7663h
fPZV1zi8IjTmPtydPJqZ7HQrlUDqAZQq+rV3CP/yzR+sC3H5QnRA5tki5+57gN9TOnDFM4EtbYK1
/vwlij4y/ffdmeo0yeVUxRBUnKtXeY35U/JDrb4tmHbrNBEShOg8jO9orDgrK03OQnPsQzkp7+Ik
ejh/Hr6p230kxmPM8SbHjYqPBP666qJDulR44OrEqC7GW9syeEWYKDgWO0Yi9Tq0v/tjBW6WIwWj
ouh6qlsHp1foIT0CGyruHia7DaLrW6p2ETjrqrYdf7b1MIS2moI4M+tDbZ161yDleBjbafIy2AzQ
v3e1u7QmiOE3+2LD3oI+1ReTNPsge7YcQEEFcp8rzpCijCr4HAKrZTNWS8kxhI9Bl7ehtfD282gY
+9cesxRomd6NmtkA4APwN5RfyCoxdkfxyExX1S8AWgQwMmFEKToiY4ZqDOmMHdW4tySVvOrH/oSM
DcLuYWPb0iwFFblvo8sxvTXId8E3E3g1mzE7dVu1nSUpj7uifzGfJgN8V6/hTREpM2OA2kjOxn4C
MEon6YOnW2OQWtttG2deU2ZHO8PIJImD2WpCwSn51lzTUNVHSqmxKy8AR4nTegIDMQFVHqiKJ/sw
TF2AsX/XNKSLMjPuSVTUCDT11mu0yk0Baexk1lg6GKMTzULxr+GfX8PuxpgD1sPlDfNCNKxGwPTR
TpwKCPvdCP2t3Rzs4UoX0Di7MwH8IGoq8jbq8HKe5DO1CmWUjUKt0T0ZT3QAb7lTVX/BKnSOybDH
pdpmvQF/XEBXsAPhpCfXoD0JZ4yESiQjtVoECMlqO2ZuAcwsmkUboPzQcHdEqhA7V5cDPG2NKgpq
EGqnP6jUv+ln6/6KHIRXyrULAI4CtS5Kdgo7/Uvi1oqVDbhOdJf9kT0L5PPS986fPe0yOeVY1HyL
SgMfzkYrDqk1O0UpU2BLkk8oOBn3avoxzX/lWuXNa+XOaeHIOYxi0ru6Eepa6ZYFoJjyROB/ub7w
6SewvtAspXgjc4OdKK30e3sLlFQVHJNrAkFFQSwDFDCGzkQRWVahEZ9ilbdILyOLkpc0qSj25aXu
YJX5RwYTRYy2bKeRhZHzLvZ+1ye09EAXvScH9QkaSsRua4biuUFuYd2gXSQZZVAbBe7nWgr01d6K
wNdD06bBi0LlQ/PdCLtbagXQpTAw3NweMVn1ij0d7sXuRDOOrE9026B860H0ZcY6PbgtPDNGWX32
SIB5UrdxxZUg7kVjfFHGK1FghBnzP1SRMqQNwJ3tTcGi1Ndlto8SYrahFmgNt0hi7CQxaqMq49hp
EmKDf18k4T0CE7pDNIwq4vUzTlrXG12Sc6A7jErlSYPmytnnNzz1vQjGR2NiQp5BLQ72vxvKbb0N
bupH3m8YM+D0vmKNg2fO9hKZL1XNG/AWVuyN0GTePGwHufyKqNqn7G0zJo6/Ck7Iu0TM7FHMag34
UWyHqVKqmZgNwqrf5IPyiDAOBBApEKReTz7Ic8M7oSwW32BtuVoVKpYc0POYNychDvbnib8BnyNO
HcxBmiFBoQtoWaf4U34jQsKhl8iG9nv5jBu25Vnt8hiHrufmq4Kgxyrliw5oeMMGVASzPAkumffk
9/LoR9/5xGbBpJlSoVxSmfLqtLLujppxIqXpFjlQujCBYA3DsS3Lu1btr4El4MfK8mFN7Q9l1X5M
rHULBb+IF5btfxFj/5Kq6ZZ1jLHGdhVjWB16psSYXlFO+Q8YPa8QVoQFevaYU+yuoNKiyJwxQhmW
AJ4Y+5s6E/plXkC9PxNjDyR7WZao7el2g3bSL/f9OxFECc+e7kUxdgFV4n7eVuRboy45VvUZqyqO
0mRObW8C3RE9FcYeWFicyCUbh9Krq5Jc9sbDom1OtYUDhhCkOozGHwLV4Fmg/dkYCz4adSZtCc4m
PZae41PujoEZxlALyRN+NNHTYEIAIL4jca0AlzcFaXKlgZoWPhHheA47m7pAGEA0LLWvgewXGAF2
sRSAetEc0QKxdkXrTOpym3mRhxbz5m6+jC0mzPZHP1/HgSN4fuyqELphUWtsODVtcoObOlDbB7Cv
Iu+A/w/L+V7UChI8v8edg93zQ5N0sWYLh8Wq7Ixpp6L/KVAbwetj90WbadPStPxTnvmXRVqRLHra
3WnWdVL6Pn8Tswhvu9DcPQeWkgBb3GM/rkMGuk+syBUEc3CpdZ/HYCtSCfFGrOoNpPySYVvYsTQw
MwruVaQqjKkBrYlpxTG+nBwCt2Jz6cOwoSopiL+dzn3F5q/odhmTE1dVa/SUHOp37+6pH/uKlonA
2DyuYO++ZKrWRdIBDfFtvXSRNMbY5JKy6ZWMu3xL55775NCukE0FGwpAe3iupKqal22hYx+/14Je
AtLuJIIp5ObaFtZmEACroIhh+TnVojZHkuM8vzvnLQg6aE/ylXw+nNlrE8mghcU4LBCi0fX8QLXU
xMuU00VRXfux1JVfJapvSMu93JHT0g8o8RSXqTFmmDJURIt83KLjXjrj3Ruy9LGlUK1c/4CCNSpA
weoQQywbQMG2K3E0znVOuxMzby9XyoYCTwJsqn+f5EG9BItyc/59c/37TgTz2AzJ/tPb0vLZrXPL
ayNs+q5fhhQbEJLuGtpFPcv+fxPKuPh0terWWnCX5hTm1W3aXRLVN+NgzG/LqXXVQQ7OC+T62t0p
mYe3EDux0gJFIeCCbdXmrfmKRQj0Q6fSK5VWNDbHtZlP4jSqyTurMigDFnElEFdklxhBLVKHbrnm
of7FUOmANuVXcc8fkNsQ2aknSxtQaMaMOaQE2FGTepwwt+cso/xettUfi15jSWiRMbc2zH6i6Icy
zb4NlnQ7FwYwUjS1cs7/GIHaatQM7o7fZ/1SKR1aioraoKOYOap9vZn/+ciMgRsj2ZKSCR/1bwUT
4dN3a7kevcipvfmQTe/On4tv73bflbFAoDmSh5E2gt/SAxB+UsbiVEMWFSPRaZY6+wYyfzKDlZEG
aaqfnWwPsN+C8/H1FtYcG+oaiLKpZ959OLAiLVapQ6IWdkcDQCOJN3+mCB/EAX5OGH8TyKOK8CIP
Bs/uX3mMophgXLH6Cl2Bv/f523/8JngR5Uzc0hDmuP6RxuhLARiXcrAhrQdfIYWfVa6VE/VVqXAo
kBqwcwdjFKUHQXGR9GUV5hZ4eqoTmjnO0A7o0eUOeukrVloFV8kNmnaHY5RFTjCpW8iPqvlvh4NE
h2O8EiUuKZMGzal+yv01v9AW5Gb2z6T0mhEpE5ApBGejf/DcbTI+SiraebAmgDvTh6ACAiIGUGzp
tMiUMMader8sX52d7fN5sXzP+KQujJPKkxKodFlbA+rmcZH0ALJhnxxEjUVumLb7cIxrMsa1zLFF
VIdD9qVTvi7L4fwxuMYYUG+qbGOxhbAFtgQjeEY9AzRkQEliBWaVHxkiu8i1G08y2HpaBe4kVNIB
GgyIVmqMo9ilC5yoodPZI5SxX9HK4ir8TiZjq7ZSBq9ZD5kvsgTha+bq304UY6bSHOxUVSNXYWQA
pT1q3ES/Hvof9ihSdK49tPF+QHJKZ94ZCzU08tql/Z/8gFaQJic6mGEEG/WKAQPeDdoUsgZDtqaM
hcbn1r5qV6ChTW8yGVzbu5PFNj6nLB2sijJW/vuyPE/h96IYxcirGCDPcleHS/MuXT6P9s98TNzz
j4r3aPcyGI2YtDWx9YpUIZYrnbGOXc0QNTJ55mcvgtEFgGiOdr2ir5hX2ldrRDE8+9lqrWPXd6b0
rkpVXzeIYJmdO7C7F8r6rTYbpGEGl0NTuDKmr5sg/TIdYGuHE53VpWA64wdxZ5gbWGHQGxgnJqaw
0Qh4rooyaoqa2QLwfjTvKFoVJa/cjA90vOat0wg2RWrSDOTFOlv+MuRusktKVZMOqQM+vcAuhqu1
iG7yQvc2CTgbYwVAmEJ/OK823G9KiAnsG+TlGDZ/fsxczppJtgDPDZRXX56LL4U1PejlHDZk9ZNc
ek/y5bpRav+8WO6QJrrFikHn28GezAYHY2llwBhDEfcvoPUyuL/7nHn72Gp8nA99U298L5eJFOR8
1NTYwD1TG61fYnXA+VsfeOPM8l4ao0S1pExDZOhZCOj6KCyB/KIdo4OC3Wbgu2sH0ZIx36btbpUJ
EOQVemTJ/3ig3+SEMcgJ3ziCuj8bY6sL2ba2LUPTdrKdKKT7lMr73ktvAQEjRHLkubudLJXJXgkw
kWIYnCpsl7FxGqvf3Gpcc2dZku/og74/r5xcaapB+6cAmcAaxvM3UcZLk5INUC9pVAAE2G4uJUm/
qLTiIp/qu/OyuCkVKDr/CmOPVtW5HQEcWwrkCehmegIi8QJZY+4u/eWGHqd4bkxwPHaPTSblOi0U
h0+V70vlwtYu7ezBEC1v8nVxdzDGIaXY3ByMBci+b6Ks4UYOO2mMb0LJb6xiGlP2p9/JBqXljDGO
K86k6KNlY//9F2M8khIppbECBzOMolupy912+Czn77v8l9kV4Xnt4AYOu1MxVrJPgYqbyMgPq8nG
lmFheWuZYhqqMkT2mBfn7Q/F2MWqy0t9kuhrDtTgcci7SG+0Rxp7+TDO96LVQtElMpaxjHtQAcsY
+1I341TKvj0BMR2JTXXbqcH5S+S78t0tMlbRTLJ26Uf4mgJp0wDa64OB3S1QJp8aV/IU0WQzNxLb
iWPMx7IAJcPOYT66snZUbN8M1VfBiQR6wVbzksyyOqmHtmNWZ32kgzDUoAcqouknAAJBPSYpgPYg
SgwfvfIZ1WdLerXcmHKjp/Ro2+qWoxG5a1alTlVPQD0EoYITVUnjV5nWO01e39lNdKlnumfb87u5
Sj6UdfFhbFsnU6Qbq9GvzAxWbx0aw6vHOfeySQWqXJbcAtkh6Oz/Y+07muPWtW5/EasYQXLK0Oxu
ZbVkyZ6wHJlJMIdf/y1I9x5REF9Dx/eNPFCVdwPcCTusZfuLUjvnr45963Mn4LzSONtKURsN6LQt
jB0o1F2UqymLnNK8rRi4XS8sg2x+K8B4AacINMnYk3ofTVK5UsioYGps2DUHKCFbNgPkIUYtHUYt
g7YqWla7UpTpbGrhSixn0An43XrCgA0LDZwE9KjNk+DFsWnCLD22dIOhO3Iu1wjnReotHIwC+srT
7dQzpvaQDqrlqnMBKlUiELh9pDeBnOMFPG1jJakOCu2kvSt0MwEEdpx65xVkQ4iF6T6M/1gWA0Lj
rLdsyhyUchDS5NRRU92JLFExeiMAr0XwIR/BA1POI6jOq3xvJw9dMbhU7w9t0gi8+kvDntP2d5K4
7H7u1Ip27DDSng3XJmAdnyefgaiaGCosgrS7pj5bakum3aMYjUZ0UM7YWrkkBQU5XhDm6M/mmjMo
IDIF73NHqr9w8u+OymkjFs1IV8o46t80Mrda4JYB7DHDkhkOGf98maQUuOkSfHw6pn6Okek2+2I0
mLY1vmj9d6O8LLUHKoL1Vbd0cy2Vs2lMMmZDIeE5oUU+ZBYXJna5Z6f/Y5wwtsh25RltHuhsVN0n
J5BxGtQtGLVT9KkRyg1f+u4SuBg+SXIv5wkuQe1Sx2hAXaH9KJIv1lgj7DU7KnTeW5H8nUQukpMq
LEgaw+W8Ll697bt8phq1eduajka1bWEVm38aF3ljVHmFBLaLfxjZVfM3lASWsRLAmYcq9XIcVSmm
s7r0q17MgUIAbFnEvaD5JzoIZxpWHDezDoKeXZd/K3XqKlTk0UQS2N9XXRp9JkvcSIAQb/NFc1or
AeyxPAvc/9ZT6d19cZEUfXRFWWTg4mE2mtV0C/pS00UoZTXdT4F+bATvdyI5izMHKW/RXQM2+qS6
ZmM6Mr0JbQGY6kYgfSeEsyNbTeSwTkFNwbCQa/UKdbxvw9wfYk31NLQRzge4TatdaR1nQ8B61/Ih
NTBeZsSll9vqZV3G161URbtpCXvwRCw32ahGoq+38UJ7d0ousM5GHU91BAe9eg/2tVcdrL14TGHb
Qb+dkgfcAAB2wiAU0qC1a+DImdmlEYWIQ5arlPMOMTSIY+NiUKzFNZfcO3/FW3FvZdgmF3bbIU7C
bqFlMCcqthn70VHIdD+my66SEuG8oOBiTc6NtFOUdgtQhl8v1gYsjAQGH2xN/S03LD6jaRKQpRCW
Ib039QblS4OkGryix2joWrfRc8c6aFcvQG+MJ5Go30WN0m3/8o9QPmMqQWWfJQ3oaOz0sqAL5oWF
abpIBPfNsqkEbIIGSx922TUoTq+qwLxufxotmwF2QY38tY4FOcu2c3k7Fffh4oQMVq3iVGZ3Zyxf
0+aym57Pa6JIBOf6Q2L1dNHw3KG0+L1YJHGSXEq8IhS1H7Z92NtZ+AigYHG3zhEss2nBOOCfBEyx
ywORgnS+O3+k7STgTQM1LgykCp0zYsBdNp6ySwqHYLoC9TIDKCVUQ+9VNCi6bc1vR+NigErMkVDG
HDTr9nO3WGgoqi1oA2v70mpEsXqrML62L40PBqWNBQT2qmLbDtbrq15y//NcDJ0s8kBetavrQHCr
TBP4p8LKrjUuLCx6mWdFhyThv6MIBSY7WLeDlY/FRTSRuXFupAb2v9oiyoCbY3BmGWjMiiDgCD4b
XyNpy06nBKCUgdWCmXO8DpsHyRquG2oJ5tVECslXReIxlgdJgktktTPrd+taB+l37khB7veLsPW7
adIYhQF8jQlKBf7ZXQ+SHnWZLO0wkepQ46ACrUYVbYUy1/NBG1ZCOHOelFQdbfaa+u8YDDYIL4vD
J8dgNpVhJY2z6H7J7awj8FI5IPKHA4CHTIfKzk/trvfmS3lPpb0oam76q5VIzqjbMlGboQHrYGos
nqw/K6rmEFlxe+muUHyBbYnOx9l0TkgmmwTCtp4tvbM/L45Z6rlvx1myGYNSUJ7tCPXpJ5p+SW1n
6C7y/ta2TootONoWMj96lm/ayNkxHqNtlGTw+wA492TitI75w7jM7oC23jmSqz6AAaV+wJIYipGL
uptP4AfYZU/nTyy4X97UbWOULLOBthrN7AL7yRsSEfPVltURcO+qis4sz+A+YdJLjdLJqHwStfK7
orzWjGEvj+rh/ElEYrhvF2mklWNwrQd99Jyq31vpyhpiwQNga24Yc5lvZ+G+WahnambkqD/lWOh8
qR6/kAnHO9ut2Nzwp8AKtr7RSijPdB1GKA42E75RXVy8LJdcsr3BwXxIXDuoPCtkq21/EQLWMrmc
btZkydZaTKBq+GDpdN2BqgTYak5lTLvz322z0rYWxeVyRAFR6tgiSXiFpdQfy5+MIFaCPJcV5l/W
d1/hxWJgsgpL85tBaP0DuExvJEULyHFMAzEfM1+/NbbpJ5BARB+T/X313rfbRZoU0qG4PKGlPaGC
ODyfv9At/7w+DjOUlQTLLlU1b00EoOKRSgQk9upOxrhbr3nghhRslG1WFtbSuGiAKeUSuTgiOHDo
WKE0/6nsJbf1gEMXoTwvCfHFtpKTtUDOnaTaFCZpi9JZp/027TsVBBuFelsW9+dvcfM7KcAOhctS
VGDpvr/FPgUxTziVcQDUfSBBXieD4OZeWRv5aIMRjn9EcFdn673WUbCW73owuR6GRnnKx2Fx09Y+
9mN+n2XD4iQpnsADCZsaNMl5GpAuHYBK3nwBa+3ozZqV+ioodZ2R9qPf5uQySuTOycPpGSya+Ajz
o4JVALQIj7qRfe30+SHq5iew82JShd4mIEHOMjDWdnnnRn3cgjCB0V1WF8tYHK0aoKGAbvVMZXxo
ovCiqfs7aQGvU2XYP+1R+lrK2Q2RscjXJqObYyrNCaf+Ua5iMEo3yh9a0hQor/avlHaj2zXyYW4s
6rS11njNZIFzm0i/pUK/j3N5NxXFn0Kuw51MhsQxaH8f6fKt1lQXqXFLCizygrVX/6JIg+QmAAHO
bOnrAvzkWK8P6K7VLhgYHimxWCloN6kYV2xNPHFAEupLQKRzqjY/Wkl1TIroUgIpr1KYp8Xs76JQ
OfXEDh1paG6kSsVCaWcFoxaepCbfjYCEB3p4HrlA6fwlhcPOsJPfMTqt8rDcRhowGpZ5mZ3SUG70
xLLcpFEa19YGN6wX8L7X9XKZkTI9tiDRm6zqSOXhi6FMRxOzop6KKrRCsVIQlvlxttsTkOlByoJZ
+GAss9NoWBq+SDp4hlnhbhNs9VmNQ4sQ6/1GZO8iWSodUtkPWT4qvpEBo1gaUn/osp0U9fehXoI1
vZ68tNR/jlH3HeiKj53cXTepckuy9KlLhuGCGmTxBsmOnHkhfq9arZPn4wWg4FJntOqviVqfhjy8
QqU3iCdlXw32b2oWtTNqgA6bCiB/6Pk+1npPiuhtnRh+GGu/O6ru2xH5qMGgvLvwgtiJ3/bN5JLJ
DOoy+72kw7FP00sF+6iTYhDsvIIzELXPLCEHrStRPsiyX3YUf7GT8qseRZdK2BAnqsFTNCx7o5KD
vACCL6UPUSF/Y/fkdNRufZJgYUKrqlML9c4bAoDMCm6wJw+DNuBnD+N9ZGQnzFc3Hm3CZ7ulv7AM
1O+7rm1BM5vuDFOW9sbcQxdyAKEN85T6RVIWflhPovRoa9rDWrsBzqFFtdJaFbgH/mKacjt/Wbkc
LkmqqtAy+6rBUxUs3L62U5xsumJVr+lu8BvHMj4RX1lO9NHNASIVng4UADw6Rt2QtCgyeNKmN/am
Ll2XPbCeLZB6aW3nTcbgR/L4e2pmEZrh1ksMY3L/COZCrQpLVWQKwcppdJtD4ce7/Efj24Bs/ETZ
lF3duWNyAaO1IqmWxzrGXDvQtS/Hq+LKtr0JAHDfwMjn60+MxpX46rFC31CQ+/4/vuvbUblQ0tdt
mrZpEweMtRKlxW/LD5CutyA597Sj6sVH4DSpevA3IfJNKKe4k2RF6NzjtRSpDwnIDpKqEGShmzn9
6gty6hpJMwRoyMww7j5XV5r9iXH37UD/dgoupUftEh3JSa/w3WZf/a44ykX0jdwCseleOqrwiR4R
pBabGcw/pwJ/1/vUgtbVMGQA1guiZnaU+dbMbhYQ/qajkLphq779ZgF4hL+XZLd5bkTgDQpixdOP
r/XtF1Qwa/+JIX6WJ3+wABUTADaYrSyb7/olWhsRokDa61g4WyBloHqKy9ZyPjEiuqkdK3ncw2Ex
k46CfKQKcnh+kh/1SkIeBKrvOfNkWXbahHgYrpHqP32VuQuA8orp3oS/m2b/vCVgikFwdu4N0VRT
VisAB8JaJ73v7aTx2qozvFCvJgBjSb23ANAvaJLK8IiSt5hDky9DI7otJXLZLPSqyONgmbQni5SK
M6nh9zhT/aijJzXSwGY+fpWK6dhHeecQqZ/dvqY3+lQg3NOauBQfA8yq9e+W5tdgojpW1VI4adX/
yosc7e75Xs6L73Onm0430MvJiI5qZj+GmvS7H0zPGpUvoaU9GYp9jMf8mCrjZZ10v4soPGqjiTmO
DDcWL/mxpT1Yq6v8AODr/ZTU+yS2ngszBjs1duidRY303QByda8azOswwpeJOn+J1GdK0uOCEFfp
2WVDs69TtUyY1R72tlVkCOflddbm37tEpntq57GjUmWnjsPzJNdX8Tw8KJ32LEUS4JQS85dd2p1b
NOVJGoebvEECopszAQVe/0hH885KNdkxx+mb1FW/siG5nAhQE80hfJTqApWVLv9uRj2wqlFb2tEs
V/1Ss6+WwaydHi9Rx4qtX3amPcy6AUa9dq9LGHAqrcqt0WKeyok6WRYHJqlxWY3kGEiJLEDgDan1
kFvz1VDY3+VprF2Dagcs7DyaY7fXovYuIvJDhaRt6qrUNSkWV6uOll6TMR7jOdQ8zc6GnZ3KguCw
6W4wlUPYtAXY4zkHp2F9tcI2GRgg1eneSErfHM2bMKa7zNRi77wh8GaA+juoW4AJZbDZf03mHHbT
5dNEOkKDSW3u7UH9ItmSQAR/HF4EdxzFGklUGToNolF/kqw0crW+wpmiyYmbeHD+5kBIIRQgi1nE
5Ox61uhsExvSMnIKbXzlKRF8HhYl117z9TxvEtiVrp7rMcVpytEAbFDU5uDFpH/MhOiO1enfonwJ
SlD+Cs60fYNvErlMxSKxks+xCbB/+RsQvpymuSgBOZoPsiB8bwqyFY2YBEyDGOB7f7SmLWOlXGwa
yJ3mFOZTFT/K85OZCePcptqtBHGZiAy6Gy0hcR0sPzEc6A6yNzxZXnEJzgZQ3zjlXXIS9VX54PPy
2VYiOU1XoqGWQUSKSyx/5dIdHjJuZgp6CaJj8apujApJJ9xfolYXc4i+4CxioxV8In6Vq1/szLJz
iGhKMDPqnVPF6Fsp17Y0CbROcBiDy0U6Ww7tDvTgAYAQTvFil06rxqN33lwFX8XgUgLTnrOptaHa
ix2MUuxUgBMXcZOKDsK5BFVv1QFFDRqgovDNqqwDAL6f/7djsJ+w8gmqnQ5lOkOEHl2N5DZp91p2
+7+J4JwARaSMMyALBCPCT2bdKsXijoXgHB9asq9WgiYHKEAY2jqnwYVlYDS+zWuMPIwv6xlj5gPO
D0SIgQQ+lQJp2XiwPeOv1OAfsS8jLqv7a4o2WwqUmoIczE1WqDmjsZ/Kx/M3uK0Hb0I4hSY6zhXL
aR2Y423bKuAz6QX+czM02G8SOG2exw5jbhp8TGadbBI51fI82INLrHspEvJ+io7DqfWoZ4CSbKFz
BsoAzgR6j1x1VaAEAjoTXKax4cjADVALgVvYtti3M3KqrphLM+cRzlh2sRdJv2skeerw5/yn+vA+
ftVDsBDahqliAIILEHk35nmaqjTofvb+kjhx6rSuIjvS4gDbNfYweQHOlMfw+3m5W4cDo6Shm9gA
BkE0pyKRWs3ElnG4PJ2WYJb10kdR6Ys2y/QvrnEtiVMVVS/qJGlYTC9P5qjskLPOlggLfvM4CiOO
ZLPreNq/d0s5Vac8s6EiJcl3s5Qfky5Gmj75f3Frb2L4mJRnfdZgV7YOgCp9bWNNCE/NCwloNufF
bCm8shLDfZxBmcJyGKs6SLV+N2rXWHkXpHab7g9EGrpiAyjZwNv3/YXpaQ2g8TGkAXmcdhgyDh3D
crBqwhBarZvBLyu/8OQfIpLn7ZO9ieW+E9pZuV70RR2U2TeMoTk6SXfn725bE/6R8NLTWznYfown
SWOZnY3eQ9z4lvx7ygUR6kNriRnt6vb4xV7Z7rLSnGmNyoyya2W3RjNQuZ4AqEcw9g+wMlMw7SuU
yFkRqco+x6JN/TKOIun/kYhJCg8S0X73CsH86lb6xbpLSCTBHq8Z7O+rewQVB5Zq9KwORkDdA+9q
wIQSxhzDLhL4B5EgzgFKsjnUkglBPd6uSMWjpUE7ZXCB23teM0SCOJUH/zAehwZS8UivfEpMp89S
V5lMJ1dFwFPbn2t1e5ye036Jk1HDoRbbkV0g6h5ST0tdzQCNw3xoAH1cyIJ73Iwkqy/GN+PbWJHs
jF0khQwfDabulHqWgZUkK8c2SBw5/Sn2k1aQCmwa3NtR+dqaVpIZL0FopjZd5MVVQm+USqD9m15D
RXw0QREpg6L0vS6iLNENcyIhd0bLMSE/1Ew07cX+B/6pC38DBDsNS0JgWn4voQ/HRa80HIIBVS6H
6Eixyo117vRivpDav3Hvb8I+oJrbeqLlJXyvbT3S1PZA1fY3EjS0EVAdkLHQwtmUXAzEjAzEqSWc
rpC+3C69FfyFNa1EcNYUSVIqm+yz61XjMmyvJO92cZY4k/Xlf5PEfZtIjfK6yJo6mMa892w98tWp
zkDxhkpZqgwiMvtNN/F2MN6MhkVWw0ZJ6iDrvlfdTht+zfH9SAQtoE2VXknhVNpqIkWySkiJKL3o
suXYF/+jBC5ihMB9RqcVEuj0RELVKRYRPex2ErE6BJeYzy3mZqsC0VwHeenY7jAvUIM91XYHwzED
qcCcBUBs0D/4G90j4NzDtCLiMD9OO8+qmkUq3je6WnrGjOfH8FXHooraSALntqkMK0mcloMwoB80
ZkghYKcia3RM41nFhoWePZxXcmaRHxzQShCn5BIm8K02Q9pCMKVATsuoB5X0Lc7+FNoouL1N1XsT
xQ/WNX026rMG9zNPdNfZWD9Pa0Go/TC49JIgrWRw6l3ktt4aNjJYxlhvskCEl8z9C7FfD0o6FKXP
X99mEMI8DNCnbLCn8cXQcsY4Qy51QJJb5svCyvA+HMrboswWgUJsR3Y8MXA4U0bxkDtZuSwdWWyY
1egi9XPorsL0BxhVTEyqh51TusL9bGZFH1QDabpOLM22PtDCTeFgttNcstSPHKXnYl9Prol2TlDu
2kfGgNd72NS9iE5ANL+tdnp1GGNHjGG7ZQqMNBhPRswEgFLifYjUiBwDsmZAnqbsZ8Xckar3DbVy
iE5/nf+YH1YimfasRXF3vPTDEhMTJ2ba08geRip29hOGZ4qrGiswpY+zXqlecRNhhiu6sY/zgWLN
++JvKqlYfFFtdHKtjwTidjn3E0XnPCjN+4V2rm7da5hyOX/azXtdCWF/XyXalp2oBRC5kHq0aeyg
WnVvNdns5nTCCISVeOelbRm/CrpShQFyWUju30vTQLtQkXipA8toTomFZ17eKaLByS1rXAthP2J1
pCjKpcXIoyZIFgz1aI9Ws3hdqgiczKYU1O90vF6RG/IljCFZ5NIs5jqo6R8wzoIDfXHyaBZ8ns20
GokU7so0VDYm8v4wsVGWeaglDQw+vAuD2FUupv3PyZ18fdd8Ygxz61hElQ0ZRFIGmC5ZpFhdnjRp
FD6/aIK+7N10Lp1ZKxx7FrWPNl00QdlJx9vO/sg2CYRRjCTZkNP63aXqxi7z0eSSMVJkJ1HE3j4U
aIFtA7u36MK9P1RsdktallUT1ClmvpbOabQrKTNFznlLu/FCsBQwEwDgi7+7Wc+zIZ0p+1ayax1j
twWc0EWCOuHoDffTY+TV+/P29IHqivmqtUguQ+hs0EbWWdmAPu+gHlU/xy0OkZP9Lk/NvvOTr9GD
FKgOe6KL1h02L3V1Wu5SzTgKTaoo+IJA6zCkr1kteVYzCTzGVmayOiBfUMmipqDUykGeLGXfhyk7
kfp5UYuTkdmnJRHllB+9oQ42JNAVgXjbNjGZ/15RSN7WQIMAaEzbWBcJpiKdou6esyX/2qUi6Lst
WXgeqQBANCCMf7nGUVsyiKEmiJSjtYCHoet2bDXc7sufAi1hyfY6hsM9AQ/tbQCF84gYSOrRtzKr
IDbg3r+NyjezrfZLkh/NGcUcM/cbkHHGHRZXSeuFpQhWnKnCOfmcExuNukcXBNsBKqr0S1u7JFJB
ifdFzhbH0HZGC2SZbCc4NK+f/KG5yIbtm3AZFExhjS5Y6OQbHVBpL9SJZtCxnVL7QH/SQLTZ9yFD
48VyDpSkvTIVJsSSF8KLZN4zmD/jihGrvozpi5zbB1fKS+R8gIo9cgyWQuLWKpDofKJb5ay+kSOb
6noVBwDVRLfAcAyM9HTD3fmPt60wpiKD0BAs4DyTFp2NqTBkzL/mVPKATGUYo98Xx6hr3brxOyNz
2vDhvMgX7/xRSd9kctco14NaFT3byQwYWaH+SH9Ou8XTvBY4dP8BBBgZV5koxd6+0jfB3JUqitRj
S5gN7ndBA1YmWgQ1/jl/PD42vSrJf4UACPW9Z0NSN5RSGGMKc8ZeAKWOlJqCXGVTBIHjZDg3Juo+
70XYSjoayghoFrmMMKtduhRTQOdP8SEdejkGXiKY1mEwj3wC2WOmvAfuBHbsDlniKl6Olql91fS3
ttv5io9uY7azW0F9bvMDrYTy7jMxZmlk++nahG2Rk6EcE1MgYvvu3s7F3Z2hZWaixhBhkJsUO3al
qJ3IRxv+4jhvKAGsv2xHXBzoLBw1wQDZ90RpnHQSFYI3Lwu5KquNgDaOz7WyjtXm2NaSkTxW853Z
Xpaj4LI2vcObCL4PNuRLWcYpdrAm5Y9CfmHn3aVgIKizCzUqHLp8b4TBelvxVjK5zKBr9dDsJiwP
YUCcuYXYTdiAeIEBcYZVD8/+idHpzbi9Esr+vkrGrVSuW7nHoLYMmFpPdTMGxOCT5lgdPgMYu+0C
V/K45xkod3SlzkkVZNVPYl+W9RNYjDw1Ip6thNinqV19tJykLX271U5Rv1fix2r5GUWxV8+/bWza
nDd35nI/uOTV7+EML1PV2R4jjDkrab0jeXZNaet2c7OrJxSoVOp3cy8YLRKor8EZYmyjQQhmHiBf
NJflcKGFl7EpwB/etHUMeIBNVcNiicHdckFoS7UE8bpccl/pCkcqRa54+0uuZHA3FyaLkakzRo5f
dwfH+9dgZu8wk+n9G3SbrcOhn49OiabDBfBDlQmWNrDDktCA1nu89t0yFrWnN/OdlQgeuSPtYf5V
H2NCB9uQCAFeeNvsW/B6FjvpthI88z+qoC0rFuoeJibqgWfM2b2FOZNyWKAPtXwjzbNTYcUokw0n
Ve8k7QLstQKV39h6eS+Qs/lEjtNSayGQgTUU++jYgNIEcCH6pXSIO++8gX2MCsCjZgVL1oa3PrS2
yAgSF6LPFfaOfksagBKRgnQ5OkOi4dSNjwZJlkFk8NlqxoeekBmmi2apKdsCUXbETUHWFDnEm3cg
gZZdeR/Kj+eP9lER3wvk0jndHKJESTEEX1iVk7aNMxf/tkAHGN93Z+ISNz0aVDknbP/Yuo3n06z8
kQsR6fzmF3q7N74f1BdzBdyflyFl66lNKuIOVdQ50WD4fTQIkkSRME7ZuzbOidIz3TMu0mHxRuwP
hEDlTExRIrcliRgAQFEsRUcpkHOzY0MmOskIpzpVPYyYu6V5Wbd3bVoLjrSpeGtJ7JesYug0AuKv
URT2DBy8CuNbeAYiWVSOxWG8iY9Yvjuvd5sGvBbIPQDVolelZUCmjWRxVx+XfdShmTv5qNaJDZjd
0/sIiTGp1T1yWl6kld1oIDgIqtQ4UuWJau1RLgUxccuU1kI4Pad2WqVIuqJg0VvHVnI3TkRjGIJz
8OX9qgB0i63g0pr0mxXvAYPoDuGv819GcAyb024KLHxqU+hcNT4qWuHqnQgGQSSB892U0tCoZlxU
s/whY2BZ/7ZmxDzO6kvwK4Mm2E/GvgbETRUXlRcn6TOKVa7VTqeo60U2+jHNfi+MnXZlOaXe5aPZ
zUD6nE9JeVuHKXB1Ub+ZJlc15P1Q2vu4s5zzH2mjfvJeKu8Z1GHoCgV19dEdfcmJXWy94Fs5YKC4
1PzkRsgGwT77GROyOQcBVtTEsNQXB6HspoPihEAeqw7L1bi394LDsVf2OVmcb6gH9FiNMoqDMNPd
rlMSbOtKPyoj9hYaSU6WGldJlrk5MR+adBG5900jw6PZBr4u8k4+8QzlUZmnBVcLovLAnq/S3ARI
cewJDikSw+kNaC3HtFAQFhmYFvkuf1OPcoux0gKc78DNC0+aP+8H0aDntqNfnY5TnIyatl2VCF5s
orBCDdy3DhgXI059KHbj4onqbnxl+sUWV/I4vdHbOpUBSF8Fiv5zar5mKnWSEPTOsgnzaARhTHSn
nOKESyLJcwk/vwwnzfpmgUhgfD7/3UQiuFBihg1KLiZccFZ3jq5dmEmIQsHX80KEX4mLJUsaV6Vh
QQcNZ8BCLvpZT6iuYV6j9JtH4/C/SeOzp7ZItAkzSqxclOyT5Mge7OYjI3kpc6/Es9L/HwVyMQZ8
w1VU9YgAjE4rqXdsNFM+sK6WhX6kEEduM+C86SDhAs4EyivaqRBHTLqfa9ltau0kONKmf1zJ0N6H
ATqSfhxU4AexVQXmH6eL+aY+WBfjXriuzX7vB/+4ksW5jimfCq1K4IsbDzvH6GZVmG3Q7thKhO3N
geBkotvjPIZey30vtwmSp6a6kwf9cm6Jp1G6V63OGTLtYkin2wRVjXAIL5uSZk6TWZajkeweaKe7
879G9GM4d5ImmbZMKVrjiBG6C0u8b6T4x3kZApdFOC9CM+y0SFUIGC+gGspR+tvWkGf1GrJH6Q7M
JP++6IhYvvqcnEuJ0wJrICGqEHV5YS+Az6hSJzZP9N9j0ryXwzmVJm6zcJhQUTHqCft0Qdw/nL84
gW/koV97bYhqLWP74tqXUQfcBR5Gmb0IvIdICuc81JIaYaPBmjXrJtNAQZV9W4b5/vxRPozNvcYt
HQUavL4+9jhVLTX0fIGNdd7Allm8LDrFHvansfSxnz3GKTqr+1nUONpO7MibXM5XjbPZ1GmBjzQA
ZznC3DOM25x/JC4D2JgCeb/UIgzp7bfYSibvuyhWt3WwP6DqMHnToXWnPfNdzfETvmvbT1oyulWY
aVD5Id5yiqxBoTgfG816zSPnG8aY/Ik8clMWYMt1m8j6R8TcGVhW9kJQZP//L4svt+VV3uI5i7zq
1f+3bnj4tP8XnIvnEYosKSkmhovKUsfpAMQxfC87CBFrRLn4pi9EWxxFUvBt63yLsUiiUtE7owoq
7Zg3imtiRV82vmhZ5g+LqPu2adkrYZwj7KtSwXI2cqvBAPKObu/CUd0rnZBDdOP+MBoIvmPQZ8g2
LP19rO4qI7encUhQPKSAH9pNe6ALOopbYJVR2Lfcsui1NF4z0tAKs4kl+nqAtX7Vx1iXVycBkJ9A
QjIF8bEXIatsGfQ7kewCVm/SdCznZGE7+/8+GWF3xeUi70Rx/qoaVZpMOu5SMq8wYeOaIYAc9MGR
l6e6uImjm0Y0Urblmt+J5NzVWCtzk1VQ//RAi5cLldyqdJvIAR42djeYl7QaVwi1tKGe7+RyaVeI
ot8QVzDxSL/TqidNByyOYB5cJIL9ffXhigl9R7tsoR2IMi2x3GyQvALvQkF0E1iAxqVRnUQoCPlw
lFcPwl7zr164BPrKeVkbGRuAmhUVjQGLEfFwXyvtw2y2YNfBYEtuOD4loSh/2notvRPBfZhyqGOa
zRChB9He3Fd4Q4/2kW16FbscJK2i99Lm7a2OxH2lBoAxMWrejIP4NV6yWohx/Eyuv6kQK1Hch+rr
EUs1Icxr6p97JXKAIxsKB8HZJ+Bt2NKA9GNjVv6jk8/RR4/LRZVAlDSqR8a4CfL0OfLZzLKWwSeK
WgKbDgoNHB2cKiqmDfksQJMBJDJbI7tB9lrKvc9nHBbzQPzpVrL4ounQakAB1FHQrKvoqQY9CvgQ
jotW7c1a3lVAHmwX7T5jGRew+3Mt3mudXjr6kl9g8s2rNPkXQtBF34FjRh/ceMKCHcZdZ7cMQ6Be
9MbszIbujiWGRXLgJFVoO0iS36aRp866X+Th/TImO6Pob6dlwkZM5ldS6eK5eKzy3pGb4iEaFUeK
I1+H/5ywU0zV5m4B1oydZrfaNIHUpYXRAOT9UJL6IZLa5zQtj3k93ZQDuTa65bkzGkfJ6y9qnXst
pjcVS98vZn7UStWTqtzVGguYs6qvz8ph1PMdUe4BubMLF/o1VolDEtUH9piD/+5BSWJniJf7qSSX
FEN3et1+A+zao96bmOu2bF/GVsJ5F7Gl5OsvxIUrQAnUXc8y+pDs2rL00FeLAMJ0XghLHj6qAXC7
X5aPPyByal2o0EnCA53Ow6++DA23HgDVl5SL0+fY6cao/A2dMkEXm9nnOamc/WZaWS/d2FaBoYcn
gDLdlhVwTNp7qxZND76gEpwTxT1b41jOwjnFOsfsms5wqK8a0EVrwKprBc3ejSkPdKzlt6vk8jSq
tPqQEUh6WZzU3cyffpRP01E5MsKjzCt/E8E1bmUZa4lcxqZUwzy2LSTKcE9t0GFoV9+pe1GxcgNU
GydTFBMNWEP5CDZosvJhPCD+1kvpNIfpV/idsW3kKeqkw77xKZtPTLF+TZxK9SrrcfLrXeyLZt02
I9r6d3ARLU7RP1pUEMHrbXxfx/ahAYmcFEZYyhl9U5tcsMI5dZsBBxSAqFnpmGosiNvC38BFOUkG
b+DSw2+mh+6w1McahWn5xC6grj9TFdz0Aqu750zF0KRkSCKUXUoshZvDMUosR5j7bwvBe5ZgLegj
yNzQKVUHviQ2uvxrDAFZmfbOUN6fdzVbKQ8opf8RwuXESxR2lCTI+A01doz64v9Iu64lOXUt+kVU
kcMrqdMkj9PYL5TTBQSIHL/+LvUcuxkNbvn4+HWqvFtiJ+2wVtQLHOZ2/FxJ4JKqfuijXotwV38z
/rD5glmfh9NG9NP7SV7O+c4cYK+d1STMG2BDnocSXPEmvegCOdUzm4bQiDWAZlDOqMV7kgpcmEgN
OF1rxlyrLBv3lynzt7JXPw59visnTSDmNzZkm2z/EvMj/Etz0izkEQYiW2UbSBXb7DBOziGPh5OS
TN8tvWWIv33jybMaGnp9pxo1gm6nCvL97eP++hn8E1Qzy1aZDVYwxteL1Keh6dxU3FvaKBbAe17E
cHG86WspX4Cvds7qhu/5U84mhAOG6J2dV9zxOCOzJx1EFXFVdEDO4ohhj6o0Iz4kBwAAP6Jfsk/u
DSzTfzJAJqS+iwPbb33pdgpoMO6Jhw1ypFr3KrZShWhiW9k0EmkZNRMLi2l8ySSjZuSUDG+ftWZ1
j/pFFmRo6Um75XPm57tWNBWwee0rgVw4dqbCnktgaO+U2frS6FPmN+r0EKvaiZa15DaLiBx5W61X
ErlwXFlLVads25HVF9hsmY6uLBZ4rGO3gzcQIc4J5L0ay9ZpYpWJCnmsHSYHLSDa3AH0UM5O36OZ
KHqebGYbv45n8dNsqp2OHZlhLlbyHhChAFmtEfO6w2ilXtbeTdFNLKo3b3o8trmmG2x+jueqbWpJ
kYncl3iEgJKh/Nx136/HpN/coY0tMkwdA/aWCxkgeW/H3IQrGqsGs0T0Np5+TNU4+o2l7NtMQjun
8ey4eoPkowhipT4soLa8/iO2NfXyG7hAEitK0ekpBumaoT7R9h126IBL37lWFwfzLJoz2XQKqDD/
PDH7+6qYIsdLmmaYDNt1S/u5nqmnFUVgq7IA+GIzxQcdkIWXM1b0eG2JF6XC/BuG0itnP013ckfd
EhTHlmEIbm/zPCtBnJOToJTDMkEt1QawZOOuMKH66tvrn2jzmbQSwqmJOS2mrrC32JIhzHfzro+6
YKaz3yfY9yCy68RFcF2ksmlvK5mcWlC62NXcYIW3LYbbdMzLEMN7vgUQ2HLOAhCmAMIuvrGV0ZdH
PXBM8lZelsexLh+WNgqccgEqXNa+d/LR06vqMZbxZL7+EzfNc/ULOVVqFLsGEDkyoCLdK9PXeowE
ArZzrJUELiNxiqwaIrYcz6is9CA7Rn70rgmkXRFaD/RW1GcSKS2z1JVtzBWNikXHZ7YBGFq+0e3Z
GzXNn/t/i8KE+g4DdP5lHVxwguPWSBGht9T5bC+XhApoddgaCsgh/Ka6yb2Cil4umxF4JZMLT2lt
RjJpzjKVECsIgda8NX2AKAdt5Ta73KsjQaIn0A8eMXCZSdforIZUx4kX5XdjI8KjERj/+UWw+mB2
qdhREaELr2NntVr8Kmu8UXl/Xc23g8Tl5s5/X0npGxBEDBS+jM0fO2EaYBppcb8tXrKX94rhXRe3
GQ5W0jhfM0RVXFglvlMcvzPz3sswsqumAFxtP5hLe7guTPSJOCeTDqWSTiaSU6kaPD0BJdG36wK2
v5CBPiMqTEAp4rSOUrtVMUYLzykNQeJ15Kg1ImSLbU/5SwbfYbcLfcDqCRtNmMmHdDwq8q4HKQD5
NALrAQghYHC5fqhzL/FVVQmrt/+cyuJy+lqxGrMaUTarjehukZt7oN1PLnA5H9um/aR10+jKsTYA
fp4EY1v7S6JkbgKGFFc1ymM8tbvCyGc3UwFCatq+lBWPQ5w/YEQkMOsBtMXmN83IbjQjOSV69rGN
yCPtu/sKU66uCrqPZe5OgJXyrx9L8K145lbdqe2RttDzpX0jRRhFy4DE1esCjp5t/b7cHa/fGS0i
u0MFBdQkxLXojal/SkbwzxQSqOFiUb7zG+u9yONUvE21JQFBIRpUZbevQP8TGR/L3gg6kMc0ZHTB
3hFIXbMnKqFupM43dSGiihZdLPv7yoFo0mhX2bm9P+3bJfZa6c3cCttXLNO5ppRcsCRjKg2Fjkyo
DZpDqwIKTCeBhREJ1TeSt9JBFpQft2urKyvgwqVa6JJEqwlgJ1Q5jkUW6nns59KDVHw16RCk2ae2
vaPpIIhkIgXigmcRLzqgfIdyp+Zvrbl15Roro9KeKHFQxf/7bybBuS87R/chl6A8U36Pt6S5nFJD
YA+byqGrJhDeAf6ADtlL5ZhnOiQ5AVVBpdWeRbqgSgDOE4twbzdzm5UYTjvkvBznKlVQPJWxDBgP
Rzzo3B4bZJYsYm7YFmUqqgwARh3Qdy9PVGZRH0EUJs3l0p2cIcD0vB+Pxo2aCrY5N8MXUFR+SuJs
ezR0jNllTOUrEOql6K+nghRUJIH7OuA8jYjOUsLYYPADxE3VXCBCEd0X92naGaVRq0eWK+/MXe91
N0VAQnofB6nX+y2a+UAJjkMRG+F2w2J1eZz5yq0sVVaH9KwzBuLJcXyfWs4N0F0PS4/8Bn044jpR
9mYxrJM10wNaAIE0V8E8AnkyrQfBt9x21Kvfw9l1nsd1USoI42zgVgNMXuCgejL7AMepADtZCtzI
9uNiJY+z7V4flaQdEe4GDH2/ACaVgXCPAq4ImPQ3EjE9zxbZVDwZXxqGpqF4Lcuo4LICNUkeGOKK
jZLxElD1vgH4qmhBYdu3XASykLEKPHJdj3g4Ik8ZKWblNM11hpthdILrTpJ9mFeBhyGQ/nMszt6j
KbONHnD6O0nuDoBkQz1zqEy3KNAxpi1e/QPoCbzUxpv5uuBtw7kI5sx/GcDOlrAHqFOhZjI0+tu8
b/ZUNu+Txsq868I2s8zVKTlPUMW5pkVsLVZDWM2sJ/CyeoZ2W/Wdr/UH2mU+UcLrIn9jEpcDcp4h
pzUDyoRn0O6rg/6FvTxYRREr6gyXxxA8S7d93UUa5xC6arFnOQE+B6XE7yvd1UVVoc3QvbpDzsRr
rXRIF3XYe7APoE0DE1z5AVPnYw1AKkn5ILg9Zk7X9JIzcH3QaNXoZwPXwuVw3qZjeErNMTma1BdI
20y/LmfjkQXa1ALOa41UgQGxOi2gP2y/7A/aTvPsPTkm1fvrAgX6yHM/UHB2OkaKHRJVl11w47i2
PYTd+MMZR+zgy96sj7eSIXj5MCW/cqU8F0Rfminw72BxVI5OcmYFpOiOUyOspW9+OkMFKTBGjeET
uU9X2qW5RCNGYUBp+TQY6WM56LcGpo0r0oF7SDul2XxUzOJzbcRBlkbLX1ne5QfwtYtWahxwicLa
2decvqO4fpq/Y3kt7HbYBxLV1jctzzB1ttWPCUweSl9erAY78U0K4AvtFHfGnZ22T9fVZdP0ViI4
06M0ppXWwxgyUKLpgTEfBnrq4wdSCzY+t9uwK0nct8vVEbWA+dwYXS99/Mng9KYNXETZHDKNotVy
OqU4lITqwjSWfqH3bmJKpzx5wqClaX+rkm/X73H71bOSyQVxJRvsvJsgk83V9TvQbd0me+JKYoA2
FjdfGdtKEhe9s3FM+gSEgDstC2evik8mmswMNrOZ72W/a4AnJJr12BwjBdHUT020uVjeFVWMLgdh
K5Rswr8Ftp4VYcZBfWvsQAe2nz4luvtvqUXO5dCVUC6OJ73cpYQR0k+gC8AUsK2Cv0wTDVJvG5mD
gW1Ay7zGGAIsvJNmjMw8W95rVmjLItZRkQAuWidJmpvxDM1orHtjTN1BuAixbcSXI3ARWkpAdkdb
xE+qybdKMvv2UE2e3JB30dxUIAqOTdHjZNMTmyDpAuIi4A95rMpGk+VUbVAhlLU2UAvTr0s5HEsM
BbZFSJf2SZoArhUVjxrJ/EoC5+J1e9u81JV8zgjo1GRS2eCrdUCJGWnY5aLRaZEETuWrvCxBH4h3
0JyfFhXNTCcW5KnbVrU6BPsJqzw8n0YLiofc4J+nRu4DbNq8mTyAc6D3/0ePDdGH4/LVPLYmBTkA
67j/652STU+1Oh+n+blFotTWUNNrfEZyg33dLAD/rYf12W+sux/9uK4Um2nISh5nB1YrYVvLxsDS
pH8r02NcxJ6NUt51Ia/AfM9uaSWFC5mgN5SNpMBXA57pu9w0/GKigVlGYTzoPiXdQVqqR8w932d5
9jAs4JZU1Vu1VJ4IiB91eXpXdWkICPi7wYg8/B+nhaRHSy5P9jCHVotR2iURPaLZTb+KGWjOW6xT
vwGhVUuqpEbwQeyrj9VJD6Z96hU2kM4mDKnJqc+CRrkv/qoPexHMp789MtAxssHHqcZvuoi6U6+5
ViIaeti0VfgiIKSip/xM/74yJJKAvMSimBxt2x9dTUA++v36R2ff9PX9XQRw31ydilotKszMRCUQ
9erxIE1UfqiqJXEtK66DwZgOaDuJkM+2PcTqYFzSZI0jtgRs8IiwjuDwfXg4r/8qd4wn5VyOANer
IJcX3CUPj6rJnTHPKLjvYhR61O5J0t9ev0uRAC5TioikD8CGLzHn9bVXa1e1hEsOm44HrJisdgoe
Kh4LZtCB9hjFuDaWprdgJwm7Paaq2CCslHok6PeakNRr07GuZHLOTnJGZ6AM7JENwTYPTOQY9gfz
RD1RQ3r7Bi/H4/ycbC9OM1iYmqp01U3o96YOr3+i3+jdRQKn75GZaEkegQgBWw7noSWVnBzMZc1+
dOpupXflKTlK764L3fZRF5mcriNXl5uOoR84av4B/MY3TpfeOCQC5Uu3/0+i+DWH3ixJNBLQHS3F
O1ttfQtIJ5F1tIWVjc2IdFEKHiDG7BO1oSmUQnFatJRs7NqYXpQMj9fPo27enY3FTQZv+hoArsGS
r0FMHMjZq7sBm+7Z3vja3IO9Ij7CvJpTtdd25lPnNXdFOJ/6vRnE93QHWrFQF/yWTeVc/RT295Uv
dgqprax8wRQ/jU5mIwMblGbfr593u2S6EsJlMRlqKoNjYFwpyimIhR0frVKUIUMnnp6ivNbcee4e
cjm9y6i6dwZwko4Yx8naTtQIEF08+/vqtHJUV73D9sTt6XZob9TqpkM3wEGLVHDizRx/dWLO5iUt
aUC4jS/MxghNDywoX9H1pYpXncCd7DUeeLfr0q/gbEQRYfvpjpFcDMOBLQF0Qi8PCaLhqSg69oKB
Zp3xGrBD+2d4NtvacxHFBYd2khIgcWK2r6x+GG3iyb1o90MkQX15GDRD26plo/OFFD1il+uTNVSi
ryWSwb0dxlw1aFcj8c0xZJqETSFKeH5jAJd7Yr9gpXc9AH4LJcbbmHVFymfcULZwANxQdc9QQUju
CTSQXcyrHGilBZzNFUVUUp1VOH7Wvs5gOFi1wNgV7X3RXsem61yJ4yyrGLSuHTG2tyu7rvZma1Ld
XLd32rKIJr63bfhyl5xplUs5mqMjA6PU6T7OPblJG/2+szVQchqC5vimFTuyZcOSHWzucXE1t2RC
zQp3mDUAMgL2Ga3DqH/fSLOfGYL92G2zXQnjAmou0SzSGDbH0hmL2w6p5U6xgzU6Q/aTSPL1GMvV
dv44yCCGSq3jpOnCMYtNS7j8Bh4ux4qHfskawIvJRwfIW2qPdQjJixl+3c/1YzMTHXwz/VsJ5ZyI
Io0lXZ53TkHPyXELsqahyEMKPisPmtMCTnGmI6xx0epDK0+O28T1G2eUD0Qqj2jli3rp29eqqyji
A+1fP8/4r8xfq5pR7mZs/9vSfEoXsJ42kUBVRSI4+zMmmTrGhDNVemC3AEGmoiLSpoVjEuDnITi7
IymVM62c4YnB0WpQv2ze1LmoPyc6Bmdx0rykI8hHkOrZu7qXPbUSSdj2xatzcHaGVRhNUrKace0l
7xQfG37YeatcZbcEZWjHLvncCvLX7dmAi0h+SSW1tL62Iojs/AXYJyBOKr1Yx16B6aphGdJbi7jD
LgkSgWltK/qvT8ajaYCHR5WzeAK6a/vYYmKE9vSYFqNfo8I4A77/esjZ/naA63dAggXyDC6Mpn3Z
0kZHzqMvR6f9n62JMNC2j3MRwH7AyowMCzD5y4h3YhzfpsgNteVBaeKT2i5+Y1T+fzsNFz+1xomT
mtXtLQmLS9J4RyN5EtzY9nIPqD9+XhlntbmRRbUln9NE6DpKblMaZp6ym7GoXtzCzkxAacRIF+O3
sGnGKsOopsuP6P78VQBf/RTOvMekiXLJQiq3OAz2TXZzK9To31QrVkI48x5Jog0RBhrAZweOMMV0
ad4G17/bln2jnK0b4AgDZxm6fy+1hDTGKOHhxdJfVBMYOW7pPZdgzuS44nCyFbkh0QLzG1bEsHrJ
XV1mTYSOYDvcWVnueGo9y77SyLGbaNKdpc6ZOyhZ4QFlMjTo/Fhkzm0HkA3BsTeM48WP4K5Wbeva
GNgKBcv3aL+/jKXMmi99yF1nV4ckAKW8iNNry729EM3deNoCR6fTUWJlEzGt+anF1I99M4ZLYNuP
6OWNIGJsgN9GRFPWW6MVK8ng7Xn5rYukGyyLQVkBLyV7b4XwPYcuqLP3sg/Go1A0freBqo408NeX
xmL/S3kTMHBNizWHWGGWIVvmB8llmOpo6GGX+ox7g0LffGoF84XbJ1UUnU3joYfDb1Gp1aB28BVY
vMWeGFCMNbDSnVGMrV3/kBzVUmBGm+q0ksd5JhLJjdGwke9udFx7SQ9R8X7RH+zhfpwHgavdyCw0
eSWLs5+UgJ6rMVhPLwEGWXeQk8oD9YvAQDYqfi+kcAYyRBPNZrzCfj2Lo4N5Yxz/CJ5r4/H1QhZn
EZI2LTqw/NALxcqLnTPWBm9osNRHgzZ/B5JGwWuPfQ3usbeWxw/Pq6pSAXYB2IFlb951AwkiKs1u
PuSxK0cinNCtcuMLaZwVdAMY3TH08dw8VzPXqQDUFQdsb3oJ8KAFd0kSxH4scnEbD4UXctmtr+J/
hTV604BjhYuTq+/dIQ8ZbJ1VnNj+yyAH4k76RkrzQiKX0sxaS6rBlFGo69/2VubOwv1lpgnXvhyX
07CHpzHEKI1ZXfrRppmvUxB66rXbOzRQ6vLbrD6QVLj7wBzjNbFcdkNHRV0sBy+SXM0xNkqz27TN
QkXLfjTFgkaCKmHLwTL2PWDmAWrtNRj4d9Gs+tyqQ+Natq65UdmCqWh50qsud6OoQM/QGoIxmfw8
osBjmbDqZU3gD6TT16qUMjcuUOAEz2Hraml6apuR+CYp/gLj+MUn4xyX5oyzkilIEicjd3t7ciW2
aD+JOtrbQf/itPhpH9ukTqtMmPh+hfI+7+tZ4CGZb3r9udA8wtQAwIz4DVdbnitLYujoZRvdTKr1
WVIsX1HpfqbqXa3U93i0fbvuL7dV/yKSU0y5tTB5x/huzBGo2yXcyQAITEECvO35bWgSivX4x3mS
Mc5yWa3g+XuscUiTZ+rfEQMEoUwkhHMbtM4cYlXYxZLssg7AqnqIYs0lWCz/q690OQ3nLUCaHC9m
C7/Y5dQ1JaTyXdjNX4dBdXsQbnWLaOn4N0p4kch9JJqbmC+qUc9mq5UrrhDGGy8ejtx2GhdpnNPQ
lRR4XTO2D6xJ8nPFBLDScsTqwOd+KTEZDJ9gNfJNIZknXft6XRuFJ+XMOmZLiHYCTXmG1WKwbssd
AyEGiPPhuqzt1OdyTC4dcRpJUgwKy5bbm6zK3ZLM7lSkbmV+MipZoDPbybNykcalJRSAdTqYClkj
cgSmQu7n/V2d7AtMiJWpG7nGB3I0ynCybkST7CK74JKUdjRBgWoiIbIcNMkB+6MFvSlCYN2Ob7+O
x49gMvpcY+hgfH0b+WoJQlStlBwvnsm+1OujKVXHyaaLRzvzf9c/4xbiESLBRTTnXDQN4CBjx1rj
df5Gl2fFl8hguVhkrLHq3Rdv6yr6KndVoNrqQ1cRlHfVep/ryr1SRgdJyW9TB7VXmRSfSmV6crT+
ZGnl/yKE43tnMd53EtV2138zs9fXfv7ykzlXZadDq5AYWi6RwovhM8RpsOiDcE6qUNMkahS4DIdB
umXOTnIyzLJUXj5/lByMvRQ1Jp7xXAXV4QiYhCROQs0AdPOgeqCDcDxduhkkoB+PExYn4/C/XQDn
0KQ+WXST4AKcDPNHyuKnhmCydTuUXq6Yc2IAnVvKeYYEWW/AFNjd6nEZxPoUmBFFxTvFxEttVR+u
H+s3KfNFKue+NLt0Zj1l+K9hc8gpQFxsnxSH57I6hhwyH7AKfloIXNn2sxETNmDYUUBPz2/uxmmi
aB3Dv2/jKXAU1XU0GgzmHhvDXlQf9IK6cmXs5Hpvk2SvpoLPue22L/L5hwmd8sZIXnJr/CkmMrvC
V7azEsWZu5qSKo/Z4muZ45gW8Gj7z4b5qenG/3oozkqbpmxjTFywDaDoOFQ+VhYx7IMdTf0mORq9
qK66fTAwEjPWDsxwcvFoRM9aUlE6A8/yqbcVtwRY5hhhBVbkfX7ztS6SuFgkSdjvtiLkfFMY7cbd
sjc7b8F0YwlQtEy4usau6fUHu0jj4k9dZMOgT7DEATXx+siwTdvprgs0r8R02yICoFU347r6S57O
FYtoLukLUJywoffG3BlhCTIIMI77FkGoNd/SMAnZqt70ZTyY6MnGvuaqu/Tug/pY3YomtDdD7+qn
cLqazEZlSjkrLjsoZgMKfQr6SJQdbnq6lRBOTaMp6c2ZjUqPyn7BvIHZhckEdoF7Ui6ACSB7gY8T
fE+diyzWoi3zGP3D7IFitrvsI7zPwfDGkBoF0s6sPC+0R9MtWYVRmNjCA3k0ZxVJEksqiWr01EzM
YrZYCa9rctNqp7KuPGCT+ZE5f1VHDLs3hp+P023Wk0Ov9wcjN0pXp8tDbN+Zub7HQtxpzCcfGQFe
3pmzRznKLZLS0+IHYA96TgQc1WkClczo1VmyH5XvZfpjsEJJrfxJafwsh3XYjlvIiU9q28eLZt+Z
JbotiSvF6ZtCzx7MjOzqBqi92VdLuW+dL2Vie3ZWzW5aDbmrWIZn9xjzHB1QMWBen1YPqXMbpcTV
yQ2dOzc3pNMskbDE0Htn9m5OphAzC66eUixfNeFix3f21ISa/WGg+V5aZHdWAUlSWnuK3cseUER5
37uF1gS0o9jtM1xgsx6NZHHzJpz0L4URYZq+cHsCrKR5KTySTX6KfQV0QXa2Uj9KZfo1L3B/6aC7
11XnVdrDfUvO7+BDg1nVyiu0FoubPsakQv3v2wKcDM7b9KOWtlFWVeenEtaAs+A8ZNgEIBtD/IXH
EZanX1n5S5F8N73XjRhdU4i0p/5jjLXcJVInN54nQVfltd8+CwLfrgp0T/sVACyS92lcOgh6xkxc
9roGysgR039/UIsQSmPxal2GA7uNSUwKmz4jHD/zwfwZRvTrZg53Ms7KJ1mP6TzgZG2wWu9lC8Ug
jaywbCuaDXi9UM1J5HSxrwxtakdIZOSirCU3Yix8Pz5MXns4b+vEPpkE1f1tRbl8P043C4xYGwDW
hKJg8tq+raaAyAIYH/azX7vLXyL4FjTGrQ0nn/DR6kX7VC7El+Xph5zQo7X074DE/a4fRIu9r5PP
l1fJt58jU+8nwy6rHYluUZ4o3OwI9GjfyN/OQEhKxcvwLGxeOyQX8YbSscZpxj1esN/Hhz9kKhLJ
4qNdQmWrd3C4Zyt4ZsX4Mytgn//asbhHUauj761YOBabHqMgPJ+Oyb7ZCcmyto9ka7ptgMXE4Bv4
XZ9Siif6zyP9K8MWyeLOpLQz0eW2Zma2XmxhRB+i3tm2dV2Oxf6+8lfmCIQElXn+rHt0ijd5fJvY
D9cDmEgE5xLlIl9kJcfNTR1g/9KbKccmO2CsrkvZDpOXg3DOMJH0Ul1IU+3U5ZDIqjvNwlYu09rX
qnYRwXm/pen0eq4gQs/cPlA9y2GN5HB8wMCIL1WnZidKhX/jcC8iOeen1dQCdiPujkGqSuAg8omf
edWMmTMFyy6gvDjp/37m7Oyafgo1+cbxQjJNzvJ/TApVTPb4sN6zGTcMCWADYddXwfWPd11FTL7U
DeCWuNQG3OyctQctMfaxPL5LFWt/Xcy2r7gcjHOBSiITO2IfkBUaWiy2ajsGJy6aFhF8NVPm3F8e
WXaD0dzq3I9WPUDDxYckxPRDd5x9FVgfuScMk7/JPC6H45yGaqDVTxsIvbBTPDMR0Z2oOHrd1kwe
0Cc1qyxRIohqMCwLACG/swVZm0gC5zM0HCY1FBZA0PGL4g8MsPS6LogkvPIXmMoFtCxiPrnte81X
IipQauEX4fyFTFTwUrKQ8ZKOh62Ji77IpgEhztm6YejgvWIRZeXGnXIm5oDH3Q57J+DyHnynLD1n
EjnZzZRTkTUAnsoYrTV5Ag89ybp+NjqmZNHOGs6Q4PMDW+GCa8BUiTDlfFXfgS9aCeTn9S0JLRU0
AapdnCReb36c5dOo4d2Jmuy/14e1IO4GB2eR6jqGbyDx1zS9MenT9f9fdHUO53xGfSnGcsLVsXYU
yCjZDNKv0St2dSKd2Ewx10fi3JBRm1Jr6+Pzy2c5TKdsPLK9p+aY+jnq1YJEXSiPmdxKCdFHtGbJ
xgkL6W06SugLFWFUfmjVk51+zqObpLHDOSk8qj5REcnh6+kjTlGYhayEN7MiFXn3T342fF+UsAJL
mhUO1Z6EKGg3e8CiYHbPlw7Ci97K19YXzXsrpXWKxFZw0SQbsK4Qvy0NSXNjQNV5mdwMAJnqTnos
TW6ylGi6T6nfJLlAwbZcwPpHcA4NG8IURV6WZklHdfxkG//r+1CgwyJr5DwaTtbP6gA3o5IffRH7
/aJ6ZRkmkZ8vB7X8rDSfAWnimUk460cz/jQb7/v+xkZ9TfBD2GH4VGx9WC4vquupzgHN+5wh0zSI
pmAJF395d542c039cfEAIGEBdF4ECrgtGpVmw7FsgNlx92xVmj0MCjxSmtRu1qUBlurHGG2CvPYL
EefKVpRSFOwCKw44k14NxyNtnoYODahd3xG3ae/GUTS5vu2XViI45Z2mxkks5LV/X0XYNJeVRO4G
ldQyMco+/YyLPzkT/zYuru+PU1htAcu8MuL+bPNOM06aEwjRDTf1YXUaThWXBbuyRGanwa4EgKyI
ObnAavWGYW8MX6/r/ab9XWTxhYooBmksie1qV9onaxl8Yg1ugmos6QXD8SKt4MsTo2S1pd7g4lig
/7V3wvoP/wR6kRPddF+ro3HhEesTSd6AnGJXle8S+5HEjduLxhwF1sRPCtVVpnb6aJZYNcl9jN24
cru7/oGE98bFwDmWaxVEzezefu3rPCdIGH1lNTnRvYnOxMW9SkmXLj5/KEya6YuBnvSP/3gmzkP0
mH4vSAEPwZgtFP+MfWGjhirtxu+Z3++FzBaiM3EOoq4VaaEKLnGwHnv9MW7fCk4ksFmNcwtIYBVp
YpfGtkC77+tR5fQnYwm+1x+kCiznehW4VmrOeQvqkCkfGhxtBFtXaoZsVFnFWHZihh0K7ZEnWtUQ
aeSrzl5cyXKjmAghAPfw+2YpXMOad6UTPS1m9KEo5S90BBB3kd9pet+5lZ0XHhb7HHgxEePba8h/
lqVhyUsHtbJpvFqDaeqJOjqZ0a51iJfm5Q9jlm+NNAnLpHhs4ckiagW1kt2R2PH7yQpGYDlKMbiP
UTX6X2GUnlxHb+weG46lUX2XE8W/rhrbbujyAzn7LahEtMlBzoztQn+I3vcFSMGETfJtLbhI4Yx2
kNTGAMIC0wJU6hcA/6O2zYbzl9D4My3YjrkXiZwNk1ix7bmCDV+qv3+69yy6Qs56K2mWs3pgKj5/
7mM0i1M4204EHLH5ul6rEmfDlTW0upPiS1WmdoxnNKyaKDCpfNTU5XZoHDdGW0+SsDFkGaHqpMF1
RWH//WtDvlwoZ8hTbA15M9vVLmqXxK9Mh4StXFNvrKz9SJS9ZQGwEFC6gsz3ulibr80pDRA6KxWn
Tnrbi4sv8rIbp3BofxiK7aaaHV4/pSKSxz2L26InNqHYyvzJ2DnspS9SAwik3GcN7DgBwRHaTSQg
O9sRHPYM0PLqklUA8oJFC8kvv66UWak9KaqKsgZKaTOwAoyTI7t95tbvmfAxtF1yMtGxfkIl9GPs
z47AHbyeQGQOS7UcLC+pCvNZL5+VsW2lpDRgqcxuzC/0aQkVUJTcFbv5oQvOsLYykPFEnbbNRI9t
w1pAwLBezTSbZjJFJMcjo1tIIFdfNDxlxtJ2lVgE9iKSxDk8rZ/yqqMWHu2W7VbGobe+VOlTI8Ly
3C4OrE7EXWQq5xkl6vmZoYR17ILu8/CMN5kHYyTEm9x0QitxnL8z8ZiKkhLiEqk4xcuA3WnsP1WZ
oObBbueVgq7EcL4uyxspsQA7vmttLB/WTw5YgAQWuOm5VyI4P9f2tNRyln39e8+97VNXsjinhvEm
gHqR80cCbd3hucn1hz3CzRh4kcXnJQWeTOqQwLbPzDcOVhETP/nag12Q5MD+EJcSBSqhc65MtROl
TFIIpK0adLHqNtqbWX78b59L594xWlmqccoet89l+MsVisvwm755dYPshlclL21WRyeWZZhueZeS
Y08foOQeNXaOAzR6IloeEei6znmKTm1GfWihHGncBcQ8zaaIq1fgi3TOR6i9U+RAHIBKFGrQmP8D
UqdnSp/zThjW2Fe4Yrc65x4WrLmrmGt9Lo3Wx2kv6f+URhnqjLg0KjBinfMTDilTxylQIbx0dNmE
fnTKhc2Z7UroSi04h2FaU5dNMdSCPUEJ9ZJDtOt302lyB6+YQwasApB/P252IpDf7Wi5Es35j3JW
SzoYyE7IwQgbEk77kriTgdH9NEjQuEybgx4WGKXKhOR9omPz8Hyy/lM267YM5zfdTxZKB4PZZ4yO
MwvlX73AL4fmYarNPB2zOkGKhHrJQc6NXZ5LggEVgWHwoNRUT/oiWmB6yPpuQBKcuCTpvDpWTuCN
EEaczdfx6kCcX5k7kB6C3OfZhaGU/l09SgBUZqVV3CRIiNEJ/qPX8baH1sEkCvQF9J05D1072pxV
XVLves1J3SSnH5Za6X1H/9dAuSyrwyjHT0Gck+5UJW0lDSeszTh1JaxuSbIw49m2+YsQ7hoNkthm
nJ3tkAXTn2VOtpXzdyp4EcW55mExyimxEdqIroCg/mPZvROEte1ofZHAueZF6VUp6eEw/4nWbI19
1H3dZ+Q7c42WpqjOLlIGzkV3WVPaA3NjdWOcwK+Chxa5bbJYcDKRGN4z4yVuxDasd8FSRa8exqhz
lfTp+vVtC7GB9m7pmv5q00CS00WvRqTz0qSBSlTy7eU7FRLgbFdXtF9i+IWCKR0NEPFGz4bLQGq7
g/6D+IBG8o2d4qH9te88JWi8/L3I9QtOyPOFRXWqRItj4Bqtg54cqfHUjG+uX+K2W7qcjjPaykqR
ZLMvNYEgukxBOYbNcfUzhpf2tihB2Ha4F1mc7caEjLVWQJYx/Bjr1k31R7PHbq8jIvFllvk6EbkI
4iy3IWVR5QPL4SSonzEESlR71+9tO028iGCfbpUm9rY2qvOM3ENBJ3IA4obTpm6JogEmKb0ErG7X
xW0XHFdayBluESd9VedOeS4XszpBprsp0HxGjL7oH3PgOgoEbjvaywE5Ey6tPp8W++ybol19XPaY
j/rJgiGJCBlFH4zPrip9RsxgXr1wAH9pg/4puH4ekZ5zSVSqLHI9zcxZ2IoH+D08/DOPFDsy3TqY
E70ubLvAc/laPMFAX4DKb15guKzAM3wvZx9o3R6ch5sQQAgocsACftof/qR5sf3g1BUA1ln/J+3L
uuPGkaz/ypx6Zw93Et+ZngduuWiXLG8vPJbtAklw38lf/13KdomJZCdcNX2qH3xSUiSAQEQglnsB
6Hw2vhNKkTnZ0WuosTAp/J1G0c2DW4niDm5SIyNEgIpcEuYWi/EWzOyivdx0kisR3Mn1LW07e2Y/
gC0L7CB4T7Ob8XF51A6RM72E/0RV3gTyb2gyKLY013gwMdlwa+2zrqOFPv7EkutRUQSr2zQjK1lc
cEb7qO5CA4qfKE3Q0YPWfRnBFJakCESnD0otatAS6Qb/kk4BamnMIQT+guoMDz/G4/KdqAt2Ozu1
Whxn74upn6LShHK0SPOlidPs2K7x2szDcwXo7pXo2m36l5U8zuxTe2p70GctAT0FrpXtpKXmT0jw
dZpgpFMkibP+cknSps6Q30vi5woFlhFAQBpoNlohwPfZBPwSVOsG5ilNgpQt3xWYS5rdDAYeKXod
PYyaeT2XUBR58qJk8KRJ2o1Z6EQthhUwqi5Qzk2buZLN+Rxg+8kqJkAQnuKdm97o7dcopyB4e4xF
hHzLfp05bEOVEcVp4Mbjs0hVXI+0p9jP0Xxfo+eX3Kvsb9NOLzu5kqGeeuy57gx7kGEVrQiPZUBr
NsAFuWz3F1N0aRmcwktjEhYUJIa7Qu0cDFg4cXafDt96G7189H0EeOfJCi6L3L7Qq2VxSm80atFh
Yu2Hq/mVXfy9qYBNrV+J4rReKQHBM86I3yh42di4m+i9Sr5JYSRYk0gbOL2rwjCdrAhLGu0vxXiY
0i9680GwbZteZbUWLrxRmgwcWDbs4ELH82MUdI7eLcUH+xUet1Se/o8SOVfZpyYK/gw3GehsXj3/
VaROzAANbShSiwC1hKrBec5OJnqTsp9xQLYH1t9+fPjNxPNmuPi2n3yiKItnrK7D6t4S6ssgzHyT
CtEyROvic0MdSJDtKHqNrk4T6v8wB7BaFmc0onSg5jAizO/nDwQ4vMWjQCtE+8aZDL3Swk7rsZYf
7czrWE2Uz/gP+2agTQDUp6bKs6PJmEaWywI6/5YvXXz/70zAiGTxKBxAv6lTYDr+WtevjP3vtKMJ
ZXFBlJ0pal0ZJzHNkgf+HZy1bRP41xa+hjzrZ98s5Y2sLFtYJo6SPHX1M6OZQ2kpcCXbwRP6zn8e
1uuDcCWJDT3VAM23GKj2YLVPy+j4+NijVyyuDnFgC9tQtzXxTSDnSOSOmeAThrdnBO1pwCMhlnQz
D4aTzOqVqRETpbja9nJF3ls2cKCMWRRvbNt94HEZBti2DB7gqrVtjAnWsFcEf5qAGKCu0VYT/nn5
ym0f4ZsUzg6rU6FVagIpbT0GuXq/APOG5acxa0VHuL2jb5I4+1spcWvTpa//16jCgiD0wzUL7/bm
Q8L4Sxb/4jTLNizSFEUCVY2vGNE/9lb0rKndVdLbh5hq48cp1SyntQdfKnpg4ihZi37i+H6SygdN
DwNlJNeanBxqpbumZvNPAubV1+OuqGVEedUuQ0JdhyKJRh1VMhGW+xTf6fLxbr5IV5LU0zCP2LHc
yxmON+vagDUfNSrtLksQKBDPdZcmetEaIS5KZwyenHsyxv/H/gsV1Sf+g117O1PuRiotY21rQX/e
3mq/a9e2ZaF5zLYMTVc03tyY+QD8yBH682vE+k1XRWhXm9d8JYpbVk3CvtYoMktqeEurj78ze3yO
frME+wCbVjVjAU/l6efMvs0GKYEMMPo+xHMKXIHCnVnqVmFz1EzLGw1jH6MtDp3gB5Kzo0Ii5pQq
cU08xZwxDN/9A6VZfSFOLRkZm15fYpZOPioa+aRn4Z9M6lygSjz+A0mwnzIoUJcHD3fVCiDjTmRJ
3Gn2S5J8UFOk3kE5Ynei187mPbAJIAKxycTmx5aAZierA3DsdwUdHaN5KM38WCajgx7Tw+UlbWc/
30TxA0vgPy2NdMLLY2mcbmp3ySSgatb60k6ir3xNneVelqluWlQgLCsKwD5Mk4fQzywqE7VeHLDd
36TGuKjKLuxbNx17rxotr8/iw6yQXVYZx7ILXTuWjkxTgQssXeW0xUiVHmhFf6Wx2bFBNTtrg9vF
3XVTgJm9yH0L/dIpLd0CXZlSDzSPyBQ00mzeah16QDSwSeigdzs1hk1GLUolvKt/9U3Q4+++ALa0
YS2Kd6uVGk4NgyhjaJ9KFc2lvTGhyb0JLOCKXD4b4bo4z1pQQHaZIx7ab5HsD8v4G1kswcJ4vjPw
NgxTbsGh6LvRaxwwVFCQFIbNK0NF6Nh7FGb6vYglactIrraTv8VK1EstW6KxUfkWgYKDtV4jVI+t
R/BaCG+UTGMuzRjb2AN96SeCtwI8pNmPpd1vTc9thURridxzJ6pTc5qWNPzfn6dddJtPxqxFcW5G
m7OfbnrOgJaTDy6Q4J1cu7FK5rBOFK+Lzmv5fBWuy11NElJiYa06e327n0YE7G3nXFb8bSkgaSS6
aakaz1tXJ3JXqARa0feR3w/3Vl/sOlsIOr59Sm9iliuxWgwYdMy5nV9LnuFuPtDja+0HnKMA+RTW
fkRr4myUIo+sSQZke9J0cvvivW5cJ61oEPU/WIy3JXHmiYWYFFQW//srllpyIWT3O2/Ezaebrr3J
4qxTXem9HjKsaCnrEx3AP6HXOynytWBCoiT4J2XilTzeO6bTkEztcqmA2MYwQBglkWOGHy+r3mYb
0loKF1cQpdf6mL7u4A8k+gmDK2H8Oq1s+OiBGv0BuP/CQVCBfvAjvvkYKnquoRxTj0/qCJaIMnTq
WEBmIzozHokkk6UkrlKc2eJRVD8FDRFztYfXEwsmwQti2zT9pSCEM01zDdoG08BWaigtYWRkyK4N
5X1pYu5MtDDR7i2fr66yUVddhQoT+gunzLFj6rHopbRERTqRFM5gSJqRjtOYVrs0ui3I6AD1J29E
mF2iO8yzXqRVV8bl0pDzK5oZr36AMQx70RvlnMQXD4i1tnP2YhgwqNdJ0AcpLd25KJ4wj4hsSHnb
N52nAuE+DZuAYB6bKPp1lxq36swetJ4czdnYFTJqXJHl0zD2janaZ2MYmBL9XmjGC1Lb10B3QMA8
/6Op0/WX5gzPHNtqkZQ47AXf8JUWI/K024UWo2k+1a64o35R1HMf+0uRgV9wql3d3Kdj1iHoS4bd
CA7sPBJNWl3WLISwpxLyiVQKHXD7Qa97bc+jY1p/tmQWPDAuX0hwZp1K0Wdi0TGHw6PTZ33+EinX
ABepFdlLItGr6TXzebZnIJ6VFV1Z0LG4FRVjNpYthbW2Z1+nd2G8Z3bvqOS7AmZnLfek4rqbBW/C
RVvPZeJpb2k2hj74p1pr5jrQhbE+qf1Y0MK16tQZG8w/w+LMxFfH1rvsLTaPTf9LIO+SEpUq3RTD
IOjInjv10IBMepAwZaJXItDJzfh8JYrbT4b2RqUpsLa2Tvw6M696DNPOFAxyuuJfXtWmuq9EcWpC
9HoI1QnqLsm3jRy5DRXRYQsOindDfQfq8JhBOaLGduMm9uX6Wyxrd2GZO1LzXMwiVoHFJFzQDN4V
jZY0tOpSPkyGj03/HEb7KLrTsw/yUPpzrzl6KzKtok1cVGflkXQtZ5kmYYk6shKllbnFJND2cxzu
xXivzolzR3Pcz3WRQUSWRR9brbqZujR2lKh6GYoYvEShDOjO+Bbccs8Fnf3O6nZdonlD0R3zGuCs
c3kw7P5jmeafADL/NKfdYdbCe4nJnyeiCpC8NpMb62/LBcDNxOR+qKDAC33UX1PhP+FffqtBaPPd
t9ofzrmhKdOkeYVDX5gkuhoBar/HiG7jNYefyJTCqTORQeBcky2ZhdRPi56VH+fwIzADjFoUIFyW
YfDeSJKMua9UXM8ptr3aCkAgpGaKIC/0H+z3L9Nm8B7JGhXws8lYiV28H9G+GKJxnLRPGkDc5cIx
k2Bgikvo02XTsx38IKGJRio0DKOr6/TamCOylLmG4CfB2xVcGW4cfdS0Gzva5cZdKn+W4n2YF04h
rJQv9vPMQqwEL/d5dV8lpR/1iGC9S+6NawREY9vlZb6iBfDSTIBfmRaaFkwwoJ5KY5hMrBod0nrJ
/JqU8j6M9GeFdrXfo53IGavmmTTZ7Eqa/pzJ8wvmb/d619zVQ+UzZgCDtqWJM09S6tpWcjfbCnPa
cohd2TYoAGKAVDpqGGFVotjJJvlZAYdFLoGiTWZoCkGRHD+f6nNQxvZ+TMYDo5jZvrzGDYdly0vO
VAbMrAx47dMlJuOoV7SmyJQ1N+WcXOnmV3sa3IlQ/7KgDUsLQSbRTF3XiMx31bAkj4epiDBNm7H3
QF3ZDX0m6qrZmhA5EcL5ROTXAdtbZDViTgU9DUkw0WOO6U3f/LbA6S20aLG+3+e6N4jqhWdZ/oX6
TpZtVLNB/ohEP7eTpRnaQ8fALJDZLrtV/dhnwFLIHOtmniBbdZhHPLkPKsHkyJnJ5gVzd0Kz5b5S
wNe4I8bghtY4OPHUmTtFo/Eua3r1QKJId8rQsnbYncSt7fFr3tFPc1c92WErrDTyKvX6fZD4Ue0F
i1c9K3dkKIB3DQhE5s6xOkc5tJ6kuVaQ34FyDCXbXVx73XW7kzxT8HA+87WvonVig/kQT9az0NLq
Z4yEyzl4nfrufjLojTXY7EkqQm/oKs0ZlPo2fA+6J+mZ1qbtSZ3+obPy9hvx0msUzgqD/qlM9HGS
Rq9Pmsod9BHpcrXdZ30qC/LhvIPgvisflabTRIdGxTYlRfiQVniF1Sx9zsggikn5m7cIUlQD7Wyy
TYjB5+lyPZyGAujcOyYRNJrZ+m3chYI3y5YMS7cQ6mhAp1P4UFGSGjqPjRLthmy4nxVtb6nCy71c
oLU1XtaxlsHpuV03Q92mZYzQZCGVxwhpg7TI6LL7BXCReFTU78g/xHiBnPkH4Og0dY0a7SyNuI1+
nxLpY8cedSMDuMXwdNk+nrlyXhoXJ6ZaVbMSyHdLav+629lgx0CYfcwCS3BWfFhv62BuVEBSB0Zv
1JP4mGHQo1JOSuxjpP/ZII+xV+rpSG3jxaSfZfUwDqDNu7y2c+04lciZ5caMaJbHebIb++Ipl8o9
tURp4vPbBJ+C2pIF+2+AI4x7eKnKzIo5qpNdZB+0WHNpTr28LwS29lwjIAXNShjzUYBwwnNRhEoh
z50OKYV925mNVyYxmqVLr5skzMtF7uVt23ApEIfUumbZGrjPeJ+ZxxYt4zBlGLaU9pOb3aLd3Ouv
yn24BzOub1+hf9S7LJN/gi3KsRbJHZU9KKXRGG2ya6Y7q5geWI+0UiLvyDQdUTXeV5Z5p2vZ7rLU
1zzD6d0G/sPCMg+8DxMHyEXk3UgUzDpnGZjX47250yW/vyMlHHjmVp4c1OCw2+c3YeSDSwz4hvoe
uUOBkm740ZPvwM9WTWWnSDAx2U6/MXftvbJnbr5fwoboSl0AIAQ7fRZEY6ttS7FNC0G0qp1FRFmu
s05C5/aqbvgLzlXY/b5x509kcceqVN3YTyr2V98tKMMfq5cKcHrY6vKaji7xlzKboTsD2JVzR2Rw
hCvlQqMwX9pg0jn7q96x9Pn/6P0UjgotKznTJBXleZWgfRvd6qcBLaBgAJRKlAx9TiBwQJp5OIQe
cYtDuo+7K8zliS7pmXHDq0uRTdMygRtug1r5VKBVxXROpowh5gTm0vv2sMC8l775pAEKuHXjwBAp
zrJdJ0vkJHKHSZqS1YYCszBhkfk7zStuzHeo+jrFoUdxUciNfX4zOIHc+VWlWWWqDoGoW74D0SWQ
HBIv/TAE0T5/iD0hNc6ZEeLkLVu+euVVvQ6qrRxbqt2lB3bbenXs6DZGlpbiFZJ3sWNgZonZeyA8
IIwUFTbPnhE2J5/TIdIaTY6GCAyIYL5++NMKlCvik2fDp3DL2g7DRV76OfouC/rSzvL8vFwuBCDT
rFeKCbkLy/HsRbD4xhN9rL3eM4Jm114B7fIG5a1rZPad9NZwx+85wAwEtvjMlXKr51JAfa1KmRTl
bLfACkiOdVXed3+ax/4bJvyDr2AM+WIcWeGoQboHfY8b+cPe+NQ+RwKfcPaM4L4GlxcqZBN9BwrN
dqQPQXgfVUD7RK3DI2RmbqsBNefyus+qbvzucz7ItAuq2VHBdvpD/GgF817+tAzGUbe7i/y/b/1P
l/caDq50XNPUXh0L7DKwU73EDgBs63e09ioD3Q/J+yn+EtGjXb/LVUEMcx5VcJI5g2V2WQfsbdyu
V4C62aGPYN7Zo0sAJB+D1z+0n8VhxVkqhdvc181fLZf11qipyqtQ2S324cNS2oz3mreATGHG3MmO
80u8sx5Av3djeqri2HeYY76xXfKp9MKbYh+BvH0EMfD+8rGfaztiYKAwEXRXIU/Lm+/BKCtpLIsM
OZ60crSwV7xBzY2j1gnL/vz4lI3efTh9y8ar2FBA23Rq1qLZMFnY03TXDJj4mRs1QK18dIuYRi6y
I8fcoh/KdLqqAGUW6e2Xyws991NoskeOR1dMzFqoryX11QnEMqrxiZxnO6VOaeuEdWMGCUK9p8ti
zm23hvY0bflPM87TIHhagqNJG5dIg+41qNXiJeS9kDfhLBQ3IAc8AthJW1MQ9Z9upk3HeZRza4kp
2K38HhgZza0Cxi3dMZ3qHTvMfhWMFO5X5J3O7RIEo3RlEtnCifLpDamxwoEOEGxE3Z61RkArI6gq
DTAoTPSq2bBJp8I4V6827QTGxnCJZmZ0AihOLzu9ozsVPD1FpCYILc5I4uxlV1eL4zz9rDUxtSss
bv6qBcwv5cfM/dofFtaVDj0VBVoqbF9xMy97am9ooO/zXQrCCNjHe6EXPldYDOBhg4kJljPcTc4L
a72eh40d5QisWO6z2VVd7MDePFQeLe9CJ/MkT+T8zq3BqUzOAyO8GwhhDJ172XxTKiMij/pzPzcC
H7sRYUAOkdGDC1RG5Au5fbZswEVoIdbW+NG99jXtnXhf7SLv60CcvHZaf/ISJ/9sJI5IfTd3dSV5
+XxlBnpd7YfekrJd3I2uMY/XlUo+XTYBZ+wYixatV8ednBxJcUhitIPVnWseM78anXEPeDvM2gKZ
/lsRAFfcuSxzyxyAtEDBfTSX/3NOjfbNYKH1KAeRvPI1M4vHtu2OZVM/jWBDB/d0OYqOcDmi0yhc
Mw2YHiTN0fx25jjistOScB5zGCAlqD/Fn+urygN/HZidzJduL1rgWQvwsqlreZwpyIwylWI25zAF
g8/A84epFEd9Trz2Q/NgyaAbRA7i2wi+Sswb3yTH/EZ6N1yxJ8NFx/BnOQ5EyOVnTVj8N+KUWKkG
0sn2tChxuIs+gu7AdiyfPXfBgAi5pEB4i56le5GRMs4es687AaQVvJ0VOFIuMkzTjOI5VhU7nM1L
Oxh7Mykjh3blfa0U4ycdSUI0VeaRM0f0rmzaxrETbNho3hk9OXRy5Neq5RFQQIKD+UmW7L1eRgfb
lO7mcUZH9ei0lO3nUdlrA7tqY/Mqs8BmpFa9B85Bd2R/TglzdVh8JSu/WWnROUWU3IIQ+RGTBLkz
sChz5q5wjUJWADUzIokQtce6JAdEtMBwBsanK09NQBV6XH7bBigvy3N/gV2zc1g1NGCXVg5I3KF+
HOKGOKaqG46Cnk6Bwd942i1a9baXvBtFwcJQmZXvTFbLDumMWzp1ucMk866ZW98w+uQxJzm50cbh
oSRoqiqmXTnRF9tgL5ev8FbkANYtNKJg3goVKc5qDI1V0RQRyivPFzvGO2Amo59ZhKiw5b/XYjgT
r2PTwbitog3X6hVH6ydybObB0XuLXSmVLIJz3fIo4AdCW5JhmjZCr1N7OxNdn+1mKgA3HN/NlrVX
tfbJlnXBa2nLrOMYEdZpCjgQec6CLjZ72ZggxmqSxzkFv1IBTbt8QK8gZLzJIzIgUtHzi4wHP4Wg
tnU7G9aMNt86lp+bIot9xay8irZeZQ4BSdLruUd+srEMZ6j6r5lq37Me4+d1Tya3axvTh42Og572
lStlyn7UkueuJc8hWgBAztkEgDD2qWF+yaTqvmmkK5MNmtPPKXOKHkmAsDeOkYFeT1uLnZjFnpLH
dLlhjTtp84vaUMlJYwJ6bmJ+sGp7NxYy+nzSJugzdhXJc+4gdwKSjqoZGaxCcdUjVHd65HX3towJ
qkoqJseWcWIO6EYfL+/flo8iyBorqMLIhs6rAsmAIxqrbbErAUyiVrfGCKbmJPOS9FBGkeCwthRi
JYx/XxJrttAeBGHEQAcAjGGbvb+8nE03v1Q6DYOoyL3zI5J5vyTK62aBASoPdXsogQb4ygMdO1bu
J07kI1oUuN3NZZkw7HC5S7qN8/MsTZImikEdLEX1Xi6hCo2IaGbrxiLm1AmxFWKpOndj7aSvgfaH
nUtlEoRGFpSNvu9rkendXslfYvgh9VCO1Abgy8XOzENnqkHqqYlSGupWjLJaCj+cbk0hwOCTvMBj
bGiC8j762lXA5UVadD5MzCuOKiBsNCfzm2ekA4L4W7S33tdK5tY7EWWaaLnqqR1M61phdQynTZWb
0ALyCoZWBPq4cXAW3p3oYjTRmnIWA6bwqyapYNn7AHCpmdNGt+1TOO2oz9yl7zQGJJB18xu5nA2X
AsGEoI8CqIaI50/X1suNokxLvKs58rE8ZO9r3AXVBIBe5uqeeZc8KsQFN7qgWWtjS0/E8nFQqMih
akODBnl2dPKlTkU3fDkUzuCfSOCugkaGppNHxLg/eCFyD0Aoy/MTYW4QP4nWs2VQLPT32ajdAzDq
DBNbRxKkKUp7CSjRCnY73Rovi1rmpiNfg5XQ1QZHFFZvvbBhwNDJBLRI1EN5I9bVITUqiwGd/8E8
gthFu0Im3x197Xn8kgWibNOWpmCgnKjI/mAM7jUcW72+xsLu0qGNip2RhJ9k4B56mSm50oRrGbZU
NDa4dSHW0hYFWkmLLAQEeYqgICcvNbiiZAIq7FLUb795bGsxy9dYiaFaPs7AYil2Uu7Qyp1SZ7pJ
vf5D8mIrDqkd5UvpsjsRBfpW6IqTe9vLZa9XYiU7jBsth9jG14+yjxyFCgbGxhv95t78kHwfP122
L1vXzVgoLQxVVxST9wu5VhaaKiUw2P3zhCOUwiK4LOG8UGZgjAqJJSQjZbxs+BCYKkpb2iNKgr+G
9H8NFfx9MBE83k5EcbvXp22l9Qkavyak2Kum20sihqEzbH9eBGcW57ka7QFDpTvzZvRktGwg4Hua
3nc7lHmfaOGET3qQ+mriVk/J53Qnutob2k+Qb9VRTrYsWZM58bhm40wW3PsOjwlybQ5X1k8Sy//+
Ov4/DEDc/zCFzf/+D/79tSinGpnYlvvn/96V3/Ontv7+vb35Uv7P8qt//ejpL/7vTfy1Lpriz5b/
qZNfwt//Kd/70n45+Qe46eN2eui+19Pj96ZL21cB+KbLT/7uh//1/fWvvJvK7//+42vR5e3y12hc
5H/8/Ojw7d9/GNCH/17/+Z+f3X7J8GtX3Quyzz/+0K+f/v6laf/9h2Tp/0JqG/TJyzQBOgstHMvw
/fUjW/8Xgk30Zhmobsjw0/goL+o2+vcfqvYvFT2WOiJWjG9b5iK+KbrlI4X8ywZQGuylaYGWWdf+
+PW1Ts7n7bz+K++y+yLO2wbL4Bwaom9zqfLb6OhEdprvqBiAKlD1JGZBXqJLb9adTC59u/uw2oyf
UtdSlruzdpu8FC7WseVimeBPWACivlnz6G4GcxMVzVGc2d1XMQTNR4aJJZ2VusOulpsxqVigTm64
I0FqO2riqO9md3zfoGaF7KE4Q8pbQQiFLJS5FUOTZc3gkj500BRmxA0L6si6j3JlH9WVf3n7+PwO
L4JzW2qnxEkc1yzQmsEpS0BjSszH3I1T1oOfyU+6+XBZoGhNi9asPIk6gPnbDBeBke6kao/kzd1l
CWcNLvyaOHOLsCeyGgMi0PvPHk13eA6PWuTRqzyQbul1+DS0PgV6+3W+N47gy9jrt7kheDudVf74
L8FZxEmuJT0fcHaVb+/S+whkK0gysSP1Y3cKFF8a/MgXBf5nue5XqSruPa42APX4rEHRdl1FK0gd
wAvqNKlX947kNG6xC6UDBW6m1x0SrHj4FgfV37+JlqzqNkiT8T5F/+PpyfZhqMt91mPFcnZdxv2z
XMqOVRQ+KUV11Q3TYsmIR2Q8GVX1LB+caVbehE3HgsjaK91VQb4kIoCuDbtyIoKzK9jDKFLzFnZF
jjyz1QAp/GfCsmtblMHfvIGrtXCXnPSFVU8ajizrzM8APvK6StnPduzWUhE5klbtNSoartu8hCuZ
3K0fI0pCsiyOTaqbD/epoXqXL6FIAnfNjaSRM4VhVVPTOhUIa+P9/00Ad8nDsJ5IbmIJ/fhBGm4r
U9gRuNxQzrPACaqmBbYieFi+ATEuFEunOvR5DMxjd9vN/nSbepkbu+TGAme9VzrtrcG8LHJEfeab
+r0Szb02jbwdZm2G6LpqQcMla15e95+nRNGcy7u4baZMEx4G2UwYDe6cstwEOlw9sYBIvceY5Bbz
u14FRz3Ba3D+qqbfQO7hKuk9OHkdHbC7FHx2UsWQO593gu+y5JPON/ztu3BHamfZOKXhyAKl8vQj
fDngNqiClsTcp3fCyoZAGGefraQvZ12CMB2wMsSuPSMxwdYnyqFtn+TbmriTRCsGkUpMegUtwWCK
bLt1pntM+C7cum7KMleCllIwfPF951MCYnRlGnDdhuY+6alv6qJU3ZadWovgTge8YeiuLCEiavaq
nnhG1l9Veeb0oeqrVuiOBRNc8a29W0vkjqjt48gcWxwRsV46gNzq9UMsYhjauuSoaqm46YqONgrO
+g6VgczggPOR+x656jo+pBFm82uj8dQyeUciSZQs3nIsa4mc7U1bQmldQCLDWKwRXkVATgKsQZ7+
zYzVEgqs5XA3mxZtmGkUclK7OhRmAmJRKghyNg9otXmcSswFIH1NhgMKk9alzHJo86mFfl+2CyIp
nBoAAL+zsxCKlySYcKlqZ6o+zbZoOOssH4D9si300qC8h/4Hwl8hNVQI69Q8DVKr3iNE3cvoglOz
4t4on+I23s05GqNtyU2Y/lCEsQDZ6HyRiGLAwW1bwNUCDiKnFT1TKzOtUsCEsDhyaT3B01QDGsRQ
Ehdp4Las12SjJtto+jgN1GApSqMOS8iKYNpBoa7p70oWC5Tj3CRhReimtwwLO4tWrFMpeY1JOmms
siCWFGdSdJSI43ES+K/NpSDaRcSpAvLs7PoWzIyztMmCtIm83vxepS+VzXaXFfDc8ukY39CRuURp
EZlSbiVNMcsRcGfzgGYA/yR2+sEyWx/AaB46am5Ib362dev7ZZlbC8M4JGwS5iwwbcHZpRB4jQB0
iPOgVDpEhoojTQ+xzfzLUs5tkb50UyP/tYxNAzfv9IyqYsqBHsbyoC+MT9ogP3dq9mwkylNZy4J5
sS11WIniO/6leorD2EixiUbxPi3y65LQvznltcx+w/XpYLZE18IZ4RHph84kU1QHGF16wbS+rxq2
L9sp0it/pV82Mg4bMdMiZ/kfAfHhGf9MV+vwEUZYBey98RGtwyk6tLNn2wMyWOMXP5qlZsnJPlyW
u6jZaXikG2i6eZ250aCFnBrOw3Jn9SEP1C56LFpMO0alY4zh9Vi+D03BIjf070QYF7eElDV1Rfs8
QN+NdJMj8gtSNQqDKVJEXVLbotB6ZmGYCEaQU/WuHVPD7sYchvfFnHbRfFD7v68ZWM2bCM66ygwo
kHMCEUks+RrrHjJDu2pbObh8QmdzZYvnWMtZlrpKblRdW6d6NeeBKUfUoVnzuZCTnVTGxJ3N5NDG
2mOrSu/lWAGETPdRIP08fj6VzrljxGZdxIwpD0KVAtNAhaOM/WL6UsS3cloEcvvJzHunAdDBKGI1
37jdJwvndHMohxTeCrppzN9Yb6OsL4Ip3jBVxutbH2kwHfN7y+JXW9uMxljbmgztB1qSOsdeqbx0
8xioSeVd3sfNe7ZkFX5K4l7+HdocilmHpCINbyypDIAD+J0a8f0wmDe52Ql6xDe8iwHvSAiS5wTN
JNzWdapShNmg49SivnNMeQjozA4hKW4aktVOQQ1P1UMRLd3Wgb0CCqACgkFx/tLV5iApcQSp+dB/
jUp6DdKa/eV93DoxQ8aZYDhZxsQOd2I2+i8iM4QIHd0nbQ8Y6UlxxwZoq5Yg1N3IzqKeaCDVbaI9
UEWwcaoceLzPSalJLFgAopLSKWa3DOgRoK5O3QTVvezUN8Ku6K0tBCAD+szhdM5nfUclzdEyh4sV
fjaIYx/HQ3ZMPNNj1+ydkXkqWCGFMhdbyPuAJa2Hgrts6Sh/cwvNYoOWYVEEtWd9VcAA9YyU7Y8i
apt75DvAKQRh3NYporKw9OwjPD07RWs0E6IVdRFI6kC9IsFceRNirk2e3rUNE0TBG8IQheDNZ2Ki
TD1bnk4jC0CHVRGg6lE7cpRc5Xr1KdJnnxR9ItDPDb8DkiQAJIBDDirKh1hKzGqzB75nkA2tYwIW
QoLT7mQRDeuWGAQjNgo0y5OMbz/Ox7yzLYmVgQJEwCwp3DRlnoZWqsu3bSsqweiqsjz/0eeGUtyp
aiRRqFq2pBXI6TmTWx8yf+lSTZ35qB8aL7nV0CEkmtHdWttSdkL/APbP5jvheqLSaR7LMmhU2eus
wZn0yGXRLFjbhhgb/U1LJ5KJNiR+C6VolKrBqiFm6fuIrpDucEBkLrD7G/cZ9xgZZZgReelRON3A
SapbcwRNZqAqsMP5cx2LXitnZXTEBycilq+wcmLTZAxNlSFCXXo8pMKRgYW+y26AuORmukvA7CYe
fRUta9nclcwqzhIVOCh1gNFpX3Zlf1EM+9A6szv7iq9fiZoFzk8LaOLwZjZq3thMHudMjSZouTaV
gcTio5rUji0NV1koIn3aEkOQMcOLGU7mDO46jUEMa5AkD0Z73kfT6Gk988qw3V2+V+cmCV0IKzFc
NFCocm/VFY5MaYFZ8VACzKTtrk1dCOWx/KET0w7FRp8ioDzQUnXe8Jk0UqlSOtaBftP5ywhiFKB2
83nyMnS5i2Luc0187bdTgBVgwX2dBd10xk3QqIGXX0C+ZvvKzYDvgAToF9Vbun/+7qyHbuP24g2N
8ikes7Dsp0pILZbPpR4XQW4lDtrEmIzIphVEUucmcJGCijdeEugyOnsA/n/Svqw3clxp9hcJ0C7x
VVvtLi9tu90vQrvtlqiV2ihRv/4LeYAzVapC6XruAfppcJxFikzmEhlBGVFzgEyn19F+KO7prv8s
XfM+XA+uGnT3mGiji3XkC8m/r6WdGJ0dkJEjjqpjo0TskZqOjeYzlDPQJsh23A8dMH6/AqFL/mI6
2Qsf6+D26Vxc8sxpDWHPeFjC+jTG2txlsld3DvTK/ew9tjzFbV1Z9bXo2zTV81XPPFltNg3498wy
qErICoMxtYwcvtSDu4zr8EEVXAogjywQ289rSIPZRQoikHK6fNqTulV9wEsAifstE0cOWlddS8sT
0RcBuY06D+CFQLFMimTz12b6mATcXnUgtpC8dqGujRLZ4LB38QHEunRQXM0vMDfqGffgj1pq/Vy4
awAwQCOE6wnzqGTM0oGyqzWalKILJD3/LZpmp6Ttd3Hy+HgTVkfFw61a4NCfHZoi001qF6QGBRxg
QgpAXEiL01JfOJwXHvorFAdvGQpMQKHMI5Iu1/p+TNQ6yDlZm4hMJJ0GulHtb9+Bi3zt3Mwc3GsL
TJuULGkDgzSVI0UYZJebykubcis6OQJknr7etnh9YRiBgkDAFK/OQi094ypYxtkQVHHvNmW2s/pq
HxFpaQjg4u3ByjDJAI2FCfINzOS51+xTcAGEZT8E/XCUesMZpNxnA6bxteg/7OGppemXnAQJSlUU
GCRL22CoMr8Lk21WRQHhiWNy4arFQph/5fU5X9jskFdm28cDRE6C6m/2oTjZU/ij8dIfoVNATlns
4gV7176XYeEuob6OWYB5JkowZ1lQpteBZKjrevwo9dDhlvBvn4oLRqzpWhl4UQ0ZDFDI5WcJr5mU
XdeU5hTdjUH3UnvRnQ6XVTyZKyPAxBako4etJTA1Vjz2R/Zrmc3h6kJPfsHsLSJd01XMMOrAqCFU
XXWO0SPvkJfe2flw9XyhM//RYEizsAssNNlwJL3T3LEKLbtkWy2kaNcPCnzxlGfb+kWrIqRyFuO7
1oEMysoJd4qh4w14k9x/+LmVbxcSvj7h/+zNicK0vJFsWmFlxd7ekl3pThwYnTdizq8MEn/5tbl6
xXEwVdQRVED5ZjeB5Fy3CgJXbPTDQarMQIoiD4S9j0ayBPqYvNJ5gKliJkr+Ql4jx55jg5jcj2At
s2GKlduY1ns7yjayzY+p0bhGRqcyU2BonXf7Wlw7k6dmZ65FpjbT+wwrHNUXM70z08QVbMEhX3my
z5Y228VBz6OOVLDRdsWqqp6jsXYIWcXVqstlF4RV7u01XRZ6cU5OFzWLZ5MkMbNuekHRCDTizA/l
I8GclRlvuPELM5MOJEf3ouQLLmZpL2cPD8RSq0woMJsZsWOx0RPkj4G+5O3VXbFCEK0bOnpdqMfP
/VghISoDaysGuRgIOqzUJZ29gnbUgpkrRx9mJvYg6NmRCwJBpungEBNRG8Txs1rfJ6MSNJbpcCjq
/Jf1/M/Q/FInccIUO8mGwI4OtiE5cYd6T8QXlnNt19DxlEGGbsuod86+TdXTXutKKMGnfbMD+rB0
KlMPIvQDFgx9hRezi4xMEQ07Uza0S2BSFOmA4wM9HWSb/kV3JRqwp3RXPfMdasWSqyOzlz3zvTbu
MF5bpM5Sgn8t6cAPAC4KPgtBqjy/0lKUdoaKiKtG+mgqq3DboIqh1W7ytxOBsSXbMgBRzVJ75Upo
fGZ2dstlA9okQ01hNio3dtFvKm4tRAqXAEpwWU2EHdOcnYaEY2bDHCTVjqyyxRvO9qobrUcM2IGf
Rr+nCP3p/fAb09arbHFk65pHgWGQXKBjjsj/KxU6icDQnyIlNbM2kMoRYKvhtzA5SJlKkOu3AHY7
RUQN4A8y8cBHAlKmfCkEvARAfC39318wHfCTXwDpEmoCiogCxEr4wXvmpaval1bqIp/I1e94stTZ
8bEZStjxUA2AjUDuUUBUJO8W4tlrgQPRkcNNg4XIdea5xxCTPtGhph6YfbOtYszJyEY5UQPz2Gvi
fk/M6N2iGKLpSqY4EEZXPdUGq2BaVBvLDpeO7lXnYBBoaoNmAx2R2d7WGOftukzD2wsJUSm0Hkva
vKLHG9z2dNPpvPAMJ2ZmOzsMak0hzobwJSxBHd8edaXYDkroj30UYBjm8ba5yw+pKbqNzA6hC6bI
5pclrZMK/eekD1CYxqhOqHBHS0nu37ZyuXfYMhWsM5hYQJNn7li5VkdyISwUWLJXkDg5vSVBmOP3
fzBiABILRhZ04b7O08nh12MUSU2mtAFLGhcgu3WT0r8N1RfO5bW1YFwDJSrUsTGDMUsR+hLZspIZ
bdC0oeFogiqeVaqGi7jF3txe0ZWPYwDSicQbE/j2RS9FHkJJjbu0C0iMYlsVDW+8br6foU5tUpQS
IEulYFprlglQRCMcqkddoORq56IzAZ6c2KJuZYhHRj6/uyLgcIDHBcwHjQAcinMHhZpp3dhGxYOO
jW6PboqUvd+2cDGhiM7ymYlpU0+OQWZlqR4JmNBXWmCtiycgpOgKWMAApUsWmAsX6IrPPbc3nZcT
eyFIKSmLaAV7yX2/4usu4C8TxS4wJQtR0JWn7dzWzDmIWDbrDsQaQbzXt03haY0vdeDCUdb2fRg7
MUj/OrAwu8ozEJf3S+YvT/4/EQPRMIspXxxHu0wa1to1D9SBubaI14y261AJF77g5ak/MzOP9eqe
cEA2YSYB1YFpi70ssgUne20lKNChmQdCIdCLzQI9QrhkYNIK7OIclDAZ36td/zFWSzyt11aCwjwG
FBWCHvO8EChHWWoMDcyoovPBgLPmkvLj9nG/ZgKFVXRPMPAF5OPMG7WpVIJkpeGBnBDwO9uZ5BSF
vOCHrmzXFFKpE1e7TOR5httOyOS0QvRdSfdRK7xUqx2LLrZPrqzlzMwsI6sp7wc1nYL8Q7uv7oog
DlLw9Tgc9E6lVz9nrrGUwFy+tigAnqxsdhCyiPZ23bM2UPt3g4MfM8k8oY8gx/4MjXrp+qoXbzsa
J9B2BWcvTt1FCFHxDPIEI6Lfjo93rBpWSWvLHlSm3jIRui3rPE3064GN70qXE3/UyTosh6fbJ+Yy
0Z4aemjF2gSpoTU/MSTO9UIhU61Vix1DApYDXQZZfs3Yb7mIEF4tsrJNTv08pIFFwFSnoSKwecxf
/2IcSGLZKBVOJIa6262Mdxs1meQuAjMaq5wliMWV46oBDoPKLob8EHXM7gQfWynlDSI15POATDX7
EY3mGkKftzfySoCKBU3dZuSLWN88Eqj6MaK5XiGZ8fQH5RiuWFA3rrrRj8XdcKBP3553gMNCH2Wi
jb8GYu1CIawsa+TASDkICUenhf+v9d65vS7rC6k8+2BomKJeB4eC4GNebG1Cw2gSPZKD0GwiX6Pc
lTXxKZHhb1/HgSEJxS9JS1ZFWj8PqrYeMqI7oIJ777vwNx3kTSGGEAjrLne1Wv5hcx55rTWEDuZd
V2CeeU4bK/VpnO8MObcACE8yJ+YpMMaW/FkM9ZHYbM86+b5IzAjMUVnAKQvAALftSfxXGgbTJZL6
NpT93uI086sE7chcehiH4QcV/bER7GeqtD+VUGCj6CTiwCARnfdoonX2mmR14/Sj8lKNyUud2W+9
Xrt2HG5DdTyquB2eWdpvJdVlNyr7EFrniI6imMK1RuauCM1jrPJmM6oyOq48HY/QZ0bQZCWKa5Ja
9Yw4Xom2B1KK93vgCWVPVhPuxzx2bQh7BJCwN704V1vwYLFn3BnU7hQZsL4u3o5Uu9fL/GBDCp6g
w+tmiKRWhjFabsWUwenV7i/TbOjXoVDhoW2T7erKZqDHTLgzEV6ZSo8ZQcX+qNTuqFIMTdKwchH8
3RVq4datJZxaC/d2UtzlsU5dM7d84CqDUba8LJH83FD/1kp0F8aqM5rGNtT53jS5p0zJa9vkf+lo
v8sy/2jxXjppVWM20EhcBrqhjkYfWma6cWNld2lR6g5Ul55MoJ/rtt62puLkoEavFWtrigK8Xhyt
x7h+RJwdQGPC1TJQZUGGB+KKm5A/xXYJlo6/Y9Eeeu0TJHx/CCMPom/BMNvrTiSjglwZb53ebCV1
BLA/vbeh2yeXWRrQsQG7UXgnhdxNWQWGhVSsO1uGDbJRWPIyKuOKJ9l7244rVfmM1GzP4z16KCvw
mnkg0vSBpAKJEtmjiwIGGECZQpmuRBbjist/EEy7ubjvMZKBR36rDZovYy8xm+WpCXEAQfH0Qgok
OjxnYbnXsmhbj0nAGFaY1Y6q3YXgO6uNX+iduln9FDdQDdOUT9Qttl1pAGeXMZCyjeDGk6yN2hsu
eDRd1NehgW4cjM72I7wew1DtMWDjhglujlAccN+/gzXtj1kNW+QmD6PyR5giiO28wYuz7wzpjdv2
jxLqZ2oE/iGuveJtdEGLguucuopaO5F+l9bajsSmnybPY5p7mbAhxYWCFIpEBsl+JwSiW5oGFVvh
tjm4zzL2o+L4b/2nIGDz1lFmLwTUepQ3sys/h0gWbjPqD/nQriVmvsoRzrSKV64tkdbavmiyA8PL
V5p3eCP8WLUem4qQoMybxlF6jKwpabzRyzTFJ+eBnZeH0WKxWw0mNliXttBkwWg6vYPD2qojcRNt
PNiD9ROj8SgN9No2U0iHA4XCGouZvk6ZvUdRrnClpOc+UCmDI3L7MS1L4aat+qOnik/SkTmk7Ck2
xAjdPIp/6y3YtFX9SY2bLBhIeMzUIXXr2LyHYmzjSIPcrABPvq/sZqUxlA/1mCO7aRo3sbOHDGhY
d9RHCNy1j32mARhK7uomfulEKbZMUULHSsc9bexdYgEyipGp2qt1mq6A0wHZCYU6UmyxaajPdArZ
frRqSV61ifpYqu1vBdRL+M8j8MoImXspCr2qR7JtS5KjgKbB1aj6M6mzPbqq3FX6bl+1cKzFEKF4
o+h/JSED5sDYJpNKTIzbo1PEY4bZY+lnxvXHjhavAIl5dUl/Kkop9roYjtysPluN7JUIhGVSbL3p
KgSKrNbOHdMahI8K1+iHCHhW9WjYrla1edAr6gtix6e+VFI0rPXRgdDSo2R1Bz1vHmS7cQHE+C3l
BnWSTJUdxGa6X0gVBvWF9Zzb7GctQ4NQAUaft/pdklk/BdfSdSprzFEzdU/7kDoxsXJfG+gngmG3
LvH/5iS8S4zxh630PyyS7COVHUJilEiYmhVkG17VZPxsgPuG0mrXuYZVvEpaX7lWxfYUAakzluZf
jL9EcL/hJ4vJViTiDz4pwuCme6Zds+k7+gmdjT+xUk8eD8srOhCwYSh9jBQfopH3g0QSSHwlqpcP
40Yas3ezSCE4b4Dow0o9YHn3piaOfMTjRLkVNE0FzjVoYclW8iiPGARHkIgb2iUgsxzerTCKQThr
gyyxpU/2INueraFrwToj8RIpejCFidaGiaA5S4jf93HiaWnfrkxdRIEFsdHntFCAjshGsEknRPYq
Jc8dQkvJEWb5k+eJ+dLK8S7PNDtICZ4XqrE7YFVe2qz4IzJLCsw6KxzF7H5ohtWs4yp6qDR6yBEf
wFvCwTLwQ8qSBZeSAVNDx0CJ+IHZ2oPQzEOjUXRRR8WL4gqclCJ7iCUtdRKLZ05d69uSQm2ZyJUT
J/ZuEEBrcTl08S6+SFg54eKFMH4wafUhCUw2wKkxDt428LQ6oCT7yYQcNKT42UP2BuQWRzEmXqQK
8OY14VMVNRAizqdRt96VmPHAm3plWvSxS83Qt9rW4yF+RhY1JjbN6J1kAGgsL6tnYkBzzySAmSpW
3AEHDQ6kKjc/KFGPZqwOrkwilxc8yMzUAbjOj2XpSWn0nZompgueVwzDptnLMFqBZIVbsw7vqdlu
leqgZggWOroedeVJ0H5Pq0/DeIfjc4U15n4ZmWD1t6zH1tDcTNxFNe6gpjEoHg4rORKaI2QzcXTR
Bzncj1z2T2Od3NdQnSst1TVT4o01BIe6DG0nm2nuQHDGOnyljuw1agG+aLTripsPoKrdgnFxC53H
0KU6igqiVGw3VCJfp9qKaJlDjWoVtTQI9R+CyhuhG14tEKHg4hp569MxeoWIDXU0DXgtk79mkXEg
Vu+iHREM5bDpY/AO5ZU/2Bp5lPr+PlTz2O1rGrqFoGuukw1NrMyxknYv4fVwKMie4IE3MvysO1Lx
A5xDR4OWDqXDz65DNNEws3HqkqWeUDFuZwx8NQ7KqkrTPV5sBJHaXmlFteVSscfsj2cS5pexfpCM
uvX73PTh2L1Seq0F2IRHDF1wDEi3owNvhHkF22PoBjWNHVCtXXOz2cd6cxgy+SFpXmj3oqvvYf5G
omard8RTcnPPW3PVwc/IUrNRQ/1uxEM9tt3GtN/LUP2FbB4U3JnkGZLkDQ1CM61m+5iIN2vQd5XM
j9wiazmFAte4M8N4J4lmW7TVGgLh4KIr0W5jL3KFOywHUQTC8E7Hjiq209rDnhixcHTAofUUOZ6Z
1++iqt/TghM8m/fcKPDc1lbm643yiYt6J5ixg6ie2yTVByYYQRHZkb8GiV/qhG/1FGTyJQ+Y3W81
Fu4g5bdrG8kNVbThquIzobUFBwnXVJmidFBaaVGol6EEYJTMEX12R+tERzdVcs06PfR9c9BGeW1U
w3PE2gcpLF44ngKf281RVAWOKSt3JLc/MXiNdtRAj3HZu61VSA4wQa+3c50vnNQs1QGkEQ0G4DVR
t50XjYG10HmEYZFAzyKkCBgRFJsk4phel7uPkFfyG68EuGS7Ib3jtFDcSqGCe1I8trFXctQZ0aUm
3S7qJW2NsBOyw/AnTmly805K7XFLSkUJoI7W+kqdJ3clHgyXJkbyyx6gbIqxYegkZqzrP1U4vMql
MmmPdRe3e1VmhWfS6ZMqCXhGFF3ybi/+st6CtEKeBAbB0zUNeZ5XLpVECQ2EuB1if2Tl8j5JlkSC
pnrk+e6eW5hVdIa4tlXBBhFoYhhfwW/6HBv5caynM20vESxfXw7gXKhhE+ui5w0uqcQGj/aI5WQg
wBGyFESFniwgZy4rRtOS/rUy1XhOyr0lb+OqbCIeFHLlRrmKiLxwIQ+G1wlc8/z7jW80TFBCBK4E
HBEXanTmGA6CU3tEHSNzFBkE5z2ipnSpDnYFpnluZ1ZZtkYo6qlti64Gxm90qMXZyZ3JwDmGsrKx
LYCWlMGxbi30Ui4/Gazi5KHvgNrGxWRKQVOEyoY0BlEPbxt3npIufK4rtaAzC7PPVVMQbreZhqYQ
0XZSWb1IbeRHsrJUvLw8FucrmWpgJ8ei6nIlTuNaDnJioR4BrbMW2Nb2Z4jms0GK1e2be6WGd7aq
aV9PrNEiHiJEkm0gqgHiF3TYKE3fOwUvjkpRUZdDvsLRq2QBW7VkdtrsE7MpJ2XT5UwO1Cx0GEbB
tPFplDrXSuA/wt/muDTHt/T1ZqcytAWRJQnrLOhzyn539lEsKpFefQLQcNXAEIM+qP7VdDlZVYOZ
vjCqcuhREeKDk1mPyKYqmCNVr2FWrPM+f+Jat1W13pEKlJL0Y5g1GPYAGWVi7XpVILk0UEVd9+KY
ps99/4HgJCjqz0RWg1xufa00AeFG7o4SS1i3eGZNB4yJCMMIJoq+79VxEr9UU9CjARRh9pHwhVRJ
kvU2gBgent/DVKy/ffqu3toTC7OvMjZ5gXkOdECTuNt2KOnohbVwwJdMTNft5JsMWQlsh4RF6Ea2
ikPmosfv317FFdT/+UbNHqdeSyRRcyxjwt1biO6c8CVWMI+H2RqPT1JGb+OhemKWC96KhfVdPdgn
WzjrO/QDJLP0JgZtKw+9vLEdiskGzt9uL3HByryTloaoJBoM91UhUFysRqXdqA3RfLsHp9j/n6lZ
zZ318qAZOfIeczwa9ZPG7kfp8baJa2fCnJAgIG0ikJScudisY+XAegnfizG8hZqBZDEl69tGrm0Z
nlqMD+gmUMDzmn6Tm11odVYb2Nqb1qiuFv7i/QJC6TIqggr4iY35m2TZQo9yLKRTtYlW30kTULEa
zywZls749KduBWCzh6JNuNF0xEJzH5opaTLsOQS7EkgZNdneoNTvSrrRYvVh1LdWhKl2CBHd3s8r
LevzEHDa8JObXFXJtKMIMtXcfqKQxEx05BEy34ypsioo0lYrc0dhQsoXQ79m6ZfjkaWo+nf6KqzG
IOwUD/Hpd9kEEFSdhr4zFxabrc2aAr+qr1MnNYVfDqjsIo28vfrLI2soqgVGBGg7KeiAza55K4W6
SmW8X2MhwEDTrc0m3dw2Mf2J+RcGgg+Tekhjprbi+f6WTAcTTGu2QY5ibUyVbabpgUjoK4YavC5v
jxWDsjeo+2+bveI9p6X9a3e2gyRDIzPvEVjphxqSLqhWxh7ymQngDdG/h7b3gCbJrXV2l0DKu9/J
3x4eBMwNpFyYRUM/bJqwOF94XxMdnLUmXGjOSqcu0q2QeAuG0kWp4cuwZ7IErOQXK8nFDIdh9iLJ
B4be5QMaBNkHSroe8Yu/xl0J1n6M5z6IIFkn27h0IXKifdze6UtvcW59ttEqiTqqZi3w+RH3IAwM
7Fvtyj3KJZmycFyvdDTPbc2e3UrqOrNAsx/er0dnUXUiKd6ZyXOvo0tn3vXhC5RAPMBknQ5MlHbL
HDn5cXu5X9Dk2YE+2+3ZsyyZVVqJrFK+nmWUGFyaOiYL6EPsaXfY9AcEVdgDR2/c0EdDwI3wer7e
/hHX9hy6cxhXAKwZNejZ2TKqXJijmSsBOPhRTYT6nFm7SjF45qAuqFhePjjAi4K9AfoJQPRfFCAk
M0mLrJJ4ENqyH4Z/WvMtjZPg++uxZZxc3FfAXeYhrl3E1QB57h7QuH1XPaaa9VTmVdCi/H3b0BWH
h4b7v4bmHy+0UN5FDzQwrE+rtDatKS9Qw17bL4z0QbgAMTva4DN/pwqjkuy2VQOmorRlojcCLZQI
8k63F3LtBJyamd06g5SMgMsfTB7du+h+DZHiNNYHCEW923YuWL8Rg2IOwbYAvocLBzXQuRtjShXj
TeZqELdygVev6X1dA3kvev2RI6f2PQEL86rQ1VegYwYXEb+XUP1B1MwvatMbG90FMR7K64k4ZiXn
TiZplsvi3kJrN3Vv/9qruwLcCCaxpvHD+TkiPUaTIoA9ApN1r7LSoItn+GOaHCWJLGzM1ZN0Ymp2
kvTGzDKWGACm6tkfDc21EFnHwke+UvXA5mOIEokf8K8XuZIkgRJfseDv2j/5y6Qg2xzoc/KqOyKQ
oNmgvi/h7q+uCjfdBLE3MKTzuYyat5qIJdx2jia69LcZ/97+QJODnjtP5LH/+/vq+WkyR1H3lj6o
Qd1n7R8ZVV4/KqCd00qtjbZdU6JxXCwVj6667FOrs8icjFNPSVPVoPV04fO9jEr8PXhpnqItAAZO
84PeQx9rb6/TJ/x7i/3vp1PTd/x32dO2nwSZA8qLNTJFHBb004nYF9IeyJKF07L07WaeBw1ilkRq
0Qe92dzpdXpXd9LL7c93zblNcgYWBpeh6zUP5kYiODxA1AeyiDZyybw6Me6FWKi6XRn+QCQDAQ9g
+QCQusik5JhJjd0A9I2OzFF+Eb/iPyBIfotfyS+oYKHY9wB+k3HpmFxd3InV2Ucai0QF4AanpEEJ
k2Ggq65fJPb79g5eDWEwYgKisAkTCWaT86NQpjGEWzPcAH3FNroLv2F80SIoLgZGn7NPaWEzr7lE
hN1QUoTM18Q3dW6PSraZWTnDJxvCoDLupLHwBule+i9HHAE+KBGAHryk5o5HWcuHOu4DO+x9Zn/U
pbFr44/bu3ct0j0xMi8YxEWSCJrnfSDsFFTZ1l/WN16lxu9pVBzKUHnMVGiL3bZ59Vj8uzAyqxy0
I3R58PTBJtAIbDxE1oEVz7dtXLu6p+uauUXDqoFaGmw1GCmUyUMAQ4gtLVLDTL/01Pkip9SnLpJt
go0ZGsmzo9AhEWmYGLNVaOk9SCWZCGiY1o4etZHT6SN4ptXCdhTeET+yQTxgSh15GllcfnNLv36I
pQAriLRo6lacn0mtKAbMwBbZig7K31oPNzZH81jFMNLtbb1wJDNDXxNRJ37XlMI+462crYxjpGJC
mm7rNXkM98oDqp6mU24KXwD0vLC8izs+mYVOl4xJnOnWzdPqZIRKDwVQC80KJRio1w/rJLA9SALc
syhQrW2xCL2fn9J/TIIbUIVXAUHJzK30chi3Asp6KxEOxzoGcpVI740aLbivuTf5MoPbPXFZQTRw
/gDYGjcEq7GhtW66GD5ca9ALjUdwnrSNf/vjXUSeX7ZAVQsI8LSoC1huobUxoVYG9RyoBSPfgwQG
hdBA4tEVOVSxJ/8JHYzK3b0lDj98f9J9Zn9OJ0qoko6hTfOVZADJhVjV7p/yRabc+dWfW5m5l7TO
0Wjty3iFZuxh5O1WB9vVwoFcsjFzL9DcUNVO0qDJ04hHyS53XfvdZwbLQHsazwwoccDMNK9Lsm4w
R2iKwre0+U+9qI59DlprM4x2aistvdRX1gNjGKXCA4qoeO4/0AzsbYXl0argmY8JYvTzP24fvivn
HOoWcJFwUUCEz2f7yjxpRlHinAuthHSk8MKcoQavuyxckkeZnN3MK8MU6jcQPofcxDxnkeqyNvS2
jFYKT6qgyHM3lyCypf7mcuVTuUHhPwPKkLdL/IxXBH/xzU4sz1KYgUNtBtyN0wVrXqLRSZv7hriT
OPjE3GVi4fGq64CUc/8fBN+nx+Zi2TpQ6eBvRoFsHpdElcoLiWU5tOiAmPEaVwOACnqTnQek11P/
Gi+9BdMhvzBoWTpiIMwWoCp3/uiEUSKniRxmMKgEile5/DU6tJg+rVfSvbpARXzFHYOT5l9j0wk+
eXjyweBIZFi8Gq11H1E3xsXQFiozF9nh1507MTL9iBMjg5VWrV2m+cr+FT3qbuElT+1aO0ya0cNK
34n1EsD/YnZtsqgoGMoAv9bEAjjbwybUuzBNcWJk8BY1ED11MALjQuvSq97YwdjcvoRfR3/2ySa2
TQtkZWB5h5rf+QLHJBTQLErpyhIJQDtVvRMY0HYUMgIyOuq/qhzYR1OP32uhgi/S6F67MH9iibgf
CnFX6RTK8vkfM5EcLkXfbJJgKzAlM1Ezw+Ph9822gmaj6NEkQ2ihg2Evo77gO33oHbBfuLe34Yq3
A7sRCEAnmRAU4Wa7oOiUCS3L0Wes7IM1xAcFcgi3TUx/YrbRMAHWTwxvkMuxRwG9vyjOhmwVmeUq
R448kN7LSnWnG8NGaof/sCLcQlic/slz76pqQA4LJclXidK/SnbyMVrN4+0VXfGqcN7/MzFnbIqj
ugAbOS5gZrGdYLqjJTH6NKu2ARq4Z44S0pVc5N5tq1eeDVgFMw9KTwZGb2efqhb4HwGDf1DXm0zI
j4rQvRGcsQSjCLctXVsfQnjEz7gcUGOa3X1E8k0sVJJBpBGsc+afVO2BO34w9J0GAD8HmzsKYQvw
isuDiClfaMCBfAJf7qIaFbZKbpVxl6wiwHTDEDUpCEsvrOuKi/mn7TxpZWCMcz7wTWhSFJIJVhDQ
FBwnWgTMnQTVXnMBQfaW0EtXnkBYwwQRyM4xCAkxi3MPgyp6PxrQJluZqhAByeQucnuhATM7sMwv
NUOss16iuxDoayhhQom+Q2i8ph3FFEZeU58aQF2rYw398QlpURgk//ZlOf+Js6fEbkoyoB+YrtKi
c0Gn7ORLIMMr+cq5idlhagkylpDDhNhC0Txap9vYK3YTvQgGDN5qlz/bC+/j5fE9tzhdpJOnq0gK
aLMpsFj1uS+L1Fe7yq1ICv6xyElM06vZRyGR4PalubyeqISAIAGjjboyDaqdW2WqYbSaViPgGZp4
k2RVCxHxCA1BTQ19LUuWQrtLt3pub/bpEOGUiW62cKt1DOIxazjGWnjkimgcDOMDtpuxhcMyfalz
Rw6LyP7Qb7R1/JtlE30dDUNSAP2sF92x4L0LasMD7+UFM1c38sTMFGudfL5mqGLQjPdQ2eVV7BY5
fUhTlrmDJJ7SsFjoqFw7nmeLmn02TE/IY65wRB1GshFlqDuxAdhapCMwyHPqsEZbJyb5kdfSpo3E
h1KwH6JJAGUOFx79i64ykEtnP2X2RbkN/YfR0LG/GN5XfcmhgP48x571qB0wwkJA4SVtQMe/J4X7
fQFU2J4GK9HAQlFh/rgIPRmtCtyGK5lUq6Jai6xZpfE3y4VfC8SzgtAVckUIOs6/bBGlSdfkEHnF
gMtTJ9s7gCPvobFyNOLR+w+38cTUzAeIMpW6cZKstQzA9RSBGU3d6qoVz3Xq5AMSrtv2rvgc7N+/
S5s9zhot0R3qs3Ilc5m4Umn6mLF/ivPyGX3GaeCyuquH7GApKV3wO1f9wInlWaKV9BGy1QbFGaIn
zhDVa71JMPcXu2ZxMOylJthVH3BibdqHk8sJmsU+xiEqV1XU2q4ySJjIYsawjrn1XRjc12mx8ccA
AEaUPi905TFP1Bwg7VVcm7mjkvxdtpAw3/5u05268Gn/GpkXfdUu4abWw0hma0codu3GZImB+eoH
OjExd5t9z1IUebMVl7mf2+1uVF9TSCPmKXO0dsmJzLkNZ7tGZt4zYnwgmUbZ6v9I+7IlSXGm2SfC
jEVst6yZWXtX19J9g/XKKkDs8PS/U+fMNKnEUt/M3FZdRAqFQqEID/clLyc3i3CyIGOE4f6WQRp9
NHpnTk3ANeOm9TNQ03gNoBWCCL7/UTFYgBElVIX5emGmFrQ2FdRrUgMqnoYm9WgXFVQQuvfuCVRR
DAVVhlXvl4sm8kIyWsdSFVp4uAVGb97LPRbaU0y8IO/6dd1RRNa4gFJV0hyrUBZETpy50fQ05LnX
Wl8NTbCBfBdi3b/tqrhAAvqPpqlVHGclao8GM7+2JmaUi/gQZfQELrOncrFEmFbR2rgQYtmVWcmt
CZHVfgIJAiVSuGQVDYnG0kNUNiLdtb0TAZICvM1W/DtO7XkQQUtAteqEgAsfc2KjZTlNBzIcfQCu
MSCyCIe2u7qNtdVbNyELE4tFFo0zXjMguB3y0RlLFTJHQYt5z+s+spfxo84GYiTM14KHh8+QAFDK
DSTzaxkIYnL9bfKz/8ROmJ31AE1wyDuTHtqfiS8snawhhI9iBCUDkBDiXXPRfOnMjkhVYbAwO063
zcPkULDoWU71WJxErbi9i25rivuaGq2ypbBWX7GzV1bJR8mw7zFH5IE98JtqDk8Q0a3X+0fEzLCb
qaGgh6cvBLkJBkzP9zFWjYnoJQrNqeXKZUhcUHZDGRj8RjX1oWZaHJtQtNqdMpiNnjSAUODQ1wlR
ueViug7Dp9qy5mT14OhBf5d4KEqdyOeVwxVcw2itCrxox1/PTHJxbYE0cD/QOQ9l67kY3nNmHHpZ
8lrbFITpvefwmSUupvV2ZXREx+LY78FbiZQw2HZIvsmg7I8DUY10b1moQYPDCbsHKAK3LEtv2JCA
YTIcDeO4WPqPYoxu6Shh7vOfSpYghqL3vSqJIiED6woXQ5MqJpPeLKg2lWASAJXend7m3+yqEBRJ
d5e0scPFzUTrGBgn+iJkZWaeWCFDRRLqGA7TEpDpd6BKvh5fdu5VFElAJo8yEHig+Xs1TeIWOAwZ
VHWsDhIS31JWHq+b2FsSHrEgw4PcwSWti2TVdB5pXoTltAJn0BtomiIAlF5xKnM8XDe2d6RXTsG/
rXHJChSc9cLKYI3cKe+z34eAO0be8rQAr2Ci/uuL1IBWJ+MC5ZlB7uZRo8VuaryMwwqXgINx+AdZ
7nqXjURUQ9s9XDqALMhOCCjseLRT1GRZqkUWDY1hlUmJNT1YWD8cIZWpOZG6TiKPEE3Ji44FoMyH
VkalfkF1AvO+qZYJYsrOjWsD/7hW13AsLjKyZZlKWQOoM4Rq4a8hYkfDln4kUvvZ6DJEbxpc39g9
cyB3XQl7YBAykOehuu3mDuQTSx3mi3WjNP2JqNPnztJu+4HdFZJodXu7imKlquFJCZYgvpkrIWKO
M66d0Iq1u3o2nsCPgaHoPI+9f7Ouvw3xXVupnmmZtRMIVGWZ3aRlp59ITew7w+hk11hM6rJ4rMPr
RveOJLrUEJ9cSZsv5DttRamVzFZoWMyNL68KnnbqyeC1SXvpX5z+FVoAlkroRlzkL1bOGsOsQfGp
6G1QYThblZ4mnThDnAoccnfLNpa4k09IX7IqgodMY3aXRpZrkO7GUEUzICIz3HlvskqO5BELSqjk
Z6w5aFL60BeGYDU7SRH6uMARKDrQzBcdXeRlSWanDfwiNRsnJ80IDoh6dsa5/jGWw49JSz4j7Nzg
gSLwyP0F/m2Zb0XUHQDxZqrUoQ76gFgGacuQlQ8SypDXnVBkhzvRmpmUqTXADhQxLAccWezWbiIJ
xH5Z9+0fmgIxOWhZ0ZCCLC7GndafssnX21zv46RqQbIQvSUpHOQrxsn/m4n1yG1MzJUNHESqVGFD
H7rlRjLbG6srBWM2F7c11gGnIEhGEJPQ+zo3ord13CUTbutFbb82YEFxJo3+4zrXhxHQUULBDy+P
D4LOzUpyhZbSUAAnU2ZR9JjFnfliGzWcsCWN7IPSBgCG69/ugvMTuCqoFKkGgTo2MnG+1y0nZhml
+VyFZlejX6okQSLPb0DWfse3AFmKcSJjfQPilWdSdjc4C4IX8sXlstrHzDSCIch0QWN5/l17ZTSr
ckJ9slcrx6z0I7EGr5e+zUiZK8UWOP7OLp5ZW/+/+cBFkg1RO+QtqjfoWTSthspvJ6iLXhyudUV4
9RtgrJdXzZ5zG4Sg8KSPqC3oZgUyqV6izjIV0omy6Z/KkH5s3sYUF3cBeWIaGdbDhQRkiR9nWQUE
5Jbqgk3a/WwbO9wm0YLlWjlnbahWhWPFNRiPZ++6I15iuNbPhgqThnzGwnjH6iibrSlH2e6lPMOL
AigP6zd9AsfMARCuACRbTu81hgNND98G33kXxp6oYn6Z4OGOtAxQaKI4iSc3z6MqG+C+bSzkVEr6
Uh/rAIVKD8w2Y+ubp+HrKDui5PXS8QHUJ/B54KOBHOLXWzO7JRoKDGE7Zt+6+TuopRzFSvx+Icfc
FgENL9IOA9aAnsESkTaCDfH861at3ZclQe8xliVH1e+T5lGbj90kcJSdRWG0DJjvNYStAtjnZkZM
AC3UrvpQ66jtZHT0Gg0VITz1H4qZHEZQ6l13m8vDBqV1HDNwqmsrJooLy0kuJSUawX040xbYrmer
fiqst+s2LvIBdM3Rpl9LQLoOFCrn/b0iNVKpULxnTHrSqndbKR0oCw/l7Ggl8cr6N9P+8VuKs8kF
KjZIrWFMsElyjHRPnvWaxgB/F7+rYwwGsv/hMbW7dZtVch4iLUaN6n3chHILEtD6MM9f2+iXMRa+
LHqW7m4aQdEHI1yYWeFrP2tJG0R+ZR9GaRMmfXlSuuw7KBE/Xd+3y6iFfQN2GC1OgGEufF5u8iaa
CmQ5cgfZ5MU8KfkoiPUXKkugFj2zweUeRV2AaXZASlqCIupL5ynB8lAeVT890V+gAASOxF1czV3l
d9VbOYAgXiiqMO0uE2qnKlRCgSXmqZkZWBKSGMPxoVmnb3gvvYNL0r/+JdfSx9lDG6s0gKqycFhR
SuCDI/LhUU5nCV+yKsfJq1JV9zS7isLIIiUGZWLaAe2wqKe+a5fwuu2dyAzjH8JmuO6gcr867uZi
WBZMkhiDhXT8FmMQfhWicnennWI38WNPVNf6wHlfLHVjjasC5YbWlDagY2E0pG7JXhbQtmm9HqqS
fd8xqG4yM1Qk2euy1+vr3P3GuPlswJwA4OITsUYjVNMo6QCqCpo0vm9BP1nOxI3n/lAxii6kCDZ9
iXlft/WjIYfHKLq4XLTWIyiYW5MCIj0QKzLz3kZWS01wmc0/wGKDYga0ptAfiasARFY/JOAt8g4A
l/RbJ4koLPZCgrGqp64DQ+ghcJusN0bMmAWJJFBJhZVdPpVMPYEN78f1j7wX5LZmuN01qTbTmGQs
bEYFLK9smFyK8cO6hwQtBlKQZf+8bnDvcIJhCXJvRAc8kceuWqOqFdBJYaHVSBBKMduJOEaaq6kg
j9/7fhBtRw61PsPROTg/JE3fmnalmV04KAYAj7eYnXNzU3C777noxgjfXtWHKhnUBqK2kINH/det
rQEjKN2h6bUgbWW/lb5c/3p727XW6iEcgU93oeis5LNeG6CKC9tac8YIpJpj62QQoYnkxwECz9et
7dzzQAGuM8XgzkFixvmgmlYzHQbACjQL579H2nEc4oxNDjQ425u5LQ1PhmzKKY9y7aYaUZcWJDN7
BxL3FEGeAfVdFB64X2CDwgUksrgYV+qqqvRKrwcRKXXAx/s1jRzNbdw+dzGcrwjc9LLXhSfg1jJ3
MIYxLwya1Mg3wgW3FuZHM48A3oUWggG782fZ0Sxk38rx+je/LBpzhjnHbYsOzIgUhocAilvWjW6H
qyR0eTMHcn+SlP+hDbTjVZu1Yib+/KxgwFJvogomwT57Z8r1XSFDjRpqloNWnypr/qed7bMVYhrh
3FzRx+DjtYs+bGIUrrLDIvta8ysp80DwKXdiDdaFWAPGJWvlZTk3pNZgiNXWPYRUeKM6mBh0KsjF
uuQLRldbv3oE43e4CJCeO4EHwGs0gFAcV8GNzyXHqQpurrJv+lDW2MEorKeW9V5Rxu/XFycys659
kwTkkWantQQz0zi7a1luZF8q0Hdet7IT4M4Ww33BLprwtrHwBSOqDU9JqsWnaBmZZ472W53EL2pX
P0i6VfrXzWo7r7Mzu1wWSWeQDrEJ576cJdOhhXpj9iDmUFYCZLdln6hhhlkcvWsZlGSHEWUZgHaJ
cts0hlunYOkeH6ZMdxKlf4AEM+ieVTcCl19D509WnR/7wQiLbDmBIDfoWt2DsN0xbu9HcH41oxRa
g+y0vQHeeIg2p7pbKK0osF3gWNYzsPESLrBFLKLtNOFdCLXOnyNpD3GTnkpw6uqEvliLfWvbyzcT
NO+1XAiO306F69w2F9qA40K7psSmQusFrLJd5rBG/9xY+qEh1JtGKKOO5fNgKag/ZWghjUxQOtyP
cZvVczEu1SZZRiexDzEeCfWUAyhAfCj5uBp4VH08DcD8cd2hBKeFcBFOQoPUkgH3DoGzip0CkFUg
WCGH1TUi7pz1eHPpMjYWVVEsD6TQfHDTcnAqqyM2tmp+QjL+sGBCvpqdyfqizMwnmIGblNiJ+sca
t6dU/RqX7/9iqTrg+2vFAakz920Bd2qV1ur6cNSUg2LWDquY1zWC3vD+Fv4x8/Fs2MSfJF3meFnN
NJUz+qq/bmFX+6CUHHzFBRt24tSVIKDvxvONTe7isKa+tkrIWYV53R3oZECOoBlFcwgiI+p5YFUA
5xppDSOLmj90hf5mjJrgiriEXaynf7MQ7o7QaA52TNb3YdGjtjd5Weylvv2JedPsgJzdfgU5LthP
BIdg7+F4Zpa7M6YmgmL5gj2bu9uxWoAWKp2uH7x61BxjfK6TZwZ4Ehk0pwcaZMKlct01d6M6pgI/
alOY1uOCHpQuwF+iYtmROpy6jj7Vw9qjqE8qmw7XTe3v4h9TXIwrqgZk/XWLXaQglUdhShFJxOwt
Zp1yxGpkG8k4txiFdFROKxUhRXmSla+yeRubQKimoofMbriG0itUSzWgryDRdO6QFYbIwd+/9KEy
Wn4ll4GiNT4Aly/j1GD2XKZeqQEmZE2LUyjxSUqEfGBryOBj2gq8WlXdzEv8lT4YKjWMsQ8zDW8p
s3+h8nBjrnSdEHwJDTx0Btr9jlkXLqlxY1fTgVX9UYP6SolkUsEUd1HHx5yO97ohv0fQVRE41l6R
AgWCP7+Q8+xay2ro2OKlXKZ4nqvV5AxR9ajkyq3U50+DBoyhnnvDmAYYTBaUvITGuQ2Su7yeamPq
QyNTHmMQpbu0ME9awaDhEj2W2uQpFvMLozr16SS4Svcutu3CuUSpzqW8zWosXNJ+lPFtRT4phX/9
KO1Gq60NztO7AoRNMsX6Rrc8RiFr3GKdyMddjUIe+LpqTBeJ2g8il+POrzWPGHBtYTMD0fgk/0r7
T72uO8T6xljtZmPvRlrqCRa6e6Q3XsRdnQz6C3kVK0jdy/uhf4OQl5ze5+ymnqDvMoG3qb5VQAs3
xZ8j61WvKoifYI+nx1JEh7l7u24+ucXlKzbUISFHijNfVI6F6Wa3dZMg7rx1PtXClLM3HnpTcIj2
QubWJne7tmlvL7KNi28y1RCIj0Mvxa/Xv/D+rpofGpGAfPDdkExOSyCdETOjIgUh5PNsfp+hSZEA
hzXRpyR579UxvG5yf1V/THLX+WiXXbLoMBkzBEutdQahIPeuCQK6QgCQPgjEzwN02ZjmOOcyAnQ8
+gmUPWIolfyLVfwxwWdbFVvGNKcwESGvapVXyRClJLu+v7HA7T6EGbWxgq4UKi0KxIyc6lMf0hC3
mQ7waeRQb36DVoP4oIvscvtjFBNZmIozJ5WSN8rtIdWhV1PO7jKx5+sfcY0ZF9fYZolc1hUrEYN0
DD5in7c345J+IR2mnaHpkRjMVXIUmKgl2Lf92LmxufrOJk1GvmrOegKb2TE3b9aZTMvTCggfzoHi
556B4pUYLy1wSB6Lqul9ynLMYyJgJ9WX2Tde27A7zMwzHKn7BM6kAFyW/ypib1a6bvR2pZB9q0eC
kFWm7QQEYBfObe+zWfKavgyQ6bmKXfio9/+8vqv7sXJjmLue9LQutXX6NCyOegBEf3pC7uqq2a3l
aH7UwWcVUVAReRJ3O2ktEHhxvX7gnLWYvOqcXAfTyiD7ZPqKIj3yIiX4j8vkLqccIQCKOR/LXPkD
anhOEEcn9UvvzZ5xMx7mVhQT1rN35cB8IBQ2W5qUrZkuJUzG1GOLS9zlc36CDFvsQfUBx+XZPP63
RfKo0jSbk7xa97L1tQB2GyfzqGtCbqdB0TX3CoIpV8EZ3U2h/vjPR0dzs0rK1JxR6D6EZRyHUsZe
ikyXnAr5tCCR2kF0YAIRlXQA7cH/rl28f8w+Z3qFWDe8Fz/70xKYgXIwfkvO2hi13YEEZhi7smMf
IRqVeqI5iv2F/jHPee3QyIsxKMipaOTTGZXz+TFTRCPX+xEPQt1Q0MZbAe278ziQqUtrklYD4oF5
vY/qtQHFCcnVbQ/SUZObHFqMXgaW4NvuhjyARjCcjNGJCxZUTCLGKrVxfZXjzTgScICJRul2L6qN
Be7rsdIkqAjAAqMIb8udMUAhUi181JcFDrkf0TamuE/YtRgRrvFQDmU5hLCWZ/Ve5qFlBhGjxCcB
DUo16A/Xj55gefxZr8DIMWUDbOZo6mCuW5lfaQM5uFzEvrrrhX8Wxx9xvZrytNJgyCpvJl1DL/l2
ot+vL0bgDfyRBhO3mpeQagtZdFtjYiHK3q8bWHfgIjJuFsGlEp0BRGRqwYBdPUgU4s8Y4cyyZzuf
3VhrHEr7RwViiNeN7tZvVs6h/+/k/LROM/Uy1Crx6Xr628y+aCruHvKcU4w/9p2rFM8RxeVuDL7Z
/4hQQLpu/gMSdblozH+tZFXAvq87uwmUyyzPPQYf18riNDiNLt21Q3MopAbQ3Fj+bTY0vWddiWmA
Gk3dPLYBeFKjwamkOAcpBCThoIGJNCDS7o2q7/F3iHO3g+EnECB1DCIpnjQuw80C8VeU6vXiNSpV
5QellaixueODoL5SVikh9FBRvzlfCaHNVGqsGMJ0gD5pYz3XsnQgRSY4U3uVga0dPm2H+iFSPyUf
wm5R68CGJmCRM8hYdiok2mrfSOWXomxCEusnpY4EJVr+EKzsw+ChBTMNyFQ0i0e4RQyjatkIcvFl
gpC8bjXvrIz+YfmBt8ElfWjP0iE1qzFgkIkp4ZLW6A3Ctwm/XbwVLsOrJmWMTPAVBYsUDN4MBwvj
kzw6K9XWwFySeB3S6MIV4d53viBktIEEBm+BDPIr7pT3zBqr2sIXbOOgaqFzhof49TO1s7IzC+sv
2B6pBQRXRpxrAYtxpHQt/VrLxuhMUyqIiHzAwieEIVC+oUaGMT++LdGyuY7VbhmDVSOQJajPlxA/
ZirG2x/Kmd3OtPBGvRAs7+IAfJiFijFANerqitwXrMFc3QGOqAXzYr1Jvf5GJC1yOm341uZRSCIN
lUL9baJgm7aN1+vf9gI88GEcvNtgJTexgTyqLo+HjHQTts98Hn12P961zLG+xHfpUX0HpMitmQMY
q4jNb9dpNlbV8y0t1C4GcCBB+gqvMeAxQ6L411cmMsF91dgkrO5ntD1r1GMniNdOvSjbWY/UNtbz
345zzE4mDYOC6hjo5pFV94uG1IP6qWG78Y/ri7lAWvCm1jOyOQNtbla5bGKbrK/F5/5+fhm+Rz+T
N/Ou96SwPpGb9Jl9nzLRbbbuw7UVcqELQkrlnK+HOzmmhtN5cuaiCxJCOJM5tuk0N+TZcGZvuhuD
KFhA01b4eVC9XV/87k6CKwRsjCscmR/ltJfeVjJWTUFBktuO9MeFzYIQvWsCs3Eo3YNc8mI2rjT7
vkV2hx45TaGSHD21TScqT625L/8tFfmDbk4Gvx0fKE0MR7OmAdH9tBQ/ydIFcpS7cmaDNNk+NXMZ
O0ynImzC3sKAQUZdf6V+vOi0kmQscxkzQUE0s0NkVb+lVHgM+Kx49U0wqKL1svasLuDbqZQQc6pW
GzHIekiTZk7R9t+MKX1hxagKfHLv0G2tcaHD7JGKSD10VGfMEbdsDCBy75MEAIhF8oxa4Bi71sAs
gRETAt7pj1fI5tyNYBJmNIJwxLBgVmJ4JJAITpbardTCAXz1uqPvGluHRaHuhD4S/yo01MjISwYq
bTvL1Z99pCZ3Q6Z3R71b+iC3CNgmstwSdGZ2PQQjDJgcAnn3BVoOWShmZxZIAEDtpm0CTCCaTkbi
ZAqvL27vFkea8Led9XhsvmRXLApBxQd5gi79apL8QbXzG4KcWHSdrkVY/pyBHGodvAJOHNIG54by
3CioUiMqS1qzssT6qWW5uaL5aZO+jEtxBF3JUVKH49xVz9oAOePrC/14OF38AKhDQDseCHK8789/
wKhi8LyXEa9aPwqBoQHPqQ+Ww2AKVAynUJ+5EWqbhnm0HmTgv8EQbX0SZWV7X3tVqPjrN3AfgaaS
phYxgd8272BIcSK7wxS3YIRux19NU7cUDWh2HeyOnBGDlEUUpYBxNqY8vtMiV93Rnku3MksLhRqt
8oA8i4Lrn3fHX8+Mrv/f+JEKMr3I7Gw1GCZIQ0t5HZJaSAC88/kw1gaQH0YbMGPGv33yiIEPTJq0
QKmLUxLFWKEWqqQTRJe97At2sE9ALxvAjq5feLMYqYuSUZ+xTTrwISt+krmL4srES8FTmxwmsE7r
U6gLapa7nxBocaS6BNPZ/IUq1RU6Z+BDCbr+Tet+ltDZ/Rd7tDHAnXVMVpKCTWwKQOd6C23YgJVE
4Aa7O4RMHeidDyoEzvciUhhlpSdToKvxTw1KrUtNDkZXCg6zyAznbUozpfOcxFOQDZ1b1m+0fp+J
KGLsXKAm5uRXqul1RpSv9iRqVYEaSdMgSteBmiYGHypNlOYuNVXQvnZDLnC73f0HPQYmcyAkhCB5
7nVdNMPrcBkE1fxtMj/npUhHa+chhSc9ZGXA/6RfksWnKuttQhVkbJV9n0f6Hfr9pmOVzY/R1g5t
b4bARqMxbIkS1ouqIHIRXFAgFYKOF8Yh+PKLvljzYqv5jIQ1Cuf7IkhfdL8N9DA5qDfFLxGOde9L
bs2tO7s5v7NSStFMKhJY8VPXqKCjEekj7X1KDLiicYrxkktGZG1IKsloDS0oreRFZqAuIgqFTDA7
yEYc5prtdLb+oC3Vp+tHeM/xofwFcuGVgPiCaWcaFytqgGkIJpC6WYyccqJ5uTUKjvHeB1zlqlE8
wG5dFMIneTC1RULVoltyt8N0BVAhAhMXFcHVJzCaDzkBlOMgZ8aFiiJpiJyVKaJROL42X9JT8T1V
HcVdZ4FKAJ0Ft+Lead6a40JGnWq9Rip8KTqOt3KvOQ1u+TqOX/r4+/U92r0+tqbWTdy4H5FZocZg
HIWOTfU6+m3rFF7sQ5HqNHqVxz7H7v9Ah7SzPjwlIMgN5CayQR6fMGECtYGeOt7uJ3C3e2g/rQmN
cbuydGu+GUohBdZFRJivr2gOLqtCSFGBfMCwCuZSuaCl211mqqhIIuCPzXGo7e4FWDKo5HWUPkGT
GZwLNkGPCJHFsSetD7AJkr+0nXKDGbgolKLS9NIqT496Ay7jrNah4pfJcepZY6lRB7iO/Ccto2Xx
JHP60hnT6Bk00jy5M5kXwX86ZwRa/jOtaOLGxry4dWGrjgzahxHsz2UWVovKPk913bxUCpXvaRzP
btHp9GY2h/hTTWmhuEraJR48ghz7aTS8QtKZU5sFPcpW3H2Kq9Jw7cJsD3Nd1rfgV0nuZbm3f7e6
AdXD6+6zE1qAlQPEElKswMFq3C0NftWmjiaZBLnSFkFVq59LA7MjWv1FKfSnWk3BUROvc+HS+3XD
O7EFWwkyGsgUWeuM07nbllbUZnavTYFdgRPNAOPwEDamLXhNXWACce7PzKyOvDkdTC17moEmIEhf
jVPpgUM2xBZ6yqt6EHKE7Xon6p9gHcbAL54f57YsuZkT2hdzoC4pJuEmR2kap2Lvs6U4lRo75tS6
pdUEaS/I5fZuPAv1BAwyrzEU0NVzyzNTzCU2xgkxAARs96PuRWub1C8+zZ9rzCI6isjiTswGYhob
p+GYgxuXs1j3IBRrGnzXVTd6VVbIJ0dyOwezRpEjY2Y19qJf1z1mN+ZsTHJb2ZpxOWQgkQ9wUr1M
K34NZnbo2+F+7gBLuW5r/fkXgWZji9vKMtHmhQ4SlA+BUiItdQx5Arfy83Ur6nq6rpnhTl8lEyar
EQ5B5yH1v+0eC2+6MQ9d7moelH9RY2N35FH+MXrTfXLIPmUH+rD8ir32ML6pbyIH3v054E5aW1Yf
9yS3amSlpoma6RQMQXxYSQXasLqPb6bnPAWhmaMcVmTYV+W78RnFwEPtdpXLeqiIhGPqj9RtnOZr
Jbn0QfTDLlrl6yne/jDuOy2KHTV1BfJ0Eg63ids8yMkhwvuo88FR1zsY0hbjrXYj4+ZjcHfNpLYs
ygk+RnHsjsqhO3ToKBcnkRiiwIyxBpVNgGrpjKFrFWZI2B1X9BFmSQP18F/NcKi1hkaSDgXp1Uz2
qB+GQx/QR4wqHq579P5Oqcj3UUhFCOQLL0OtxotSROjTQAMRKBSX+tnDh5J876aqt8JgJS8TnNa9
yKBtjHLZ1rS042TYCwnsiNy3dtr7Q5PeKkuBQZlS/Xx9iXtnFmMrUNZbezXIgs43rIn1ETTLKXwB
tAeOPmtHtKZ8RdILTy+THGxuXVDFGAG/bnY9e3yo2F7U3NkEoQ0Dvac0QfL1l6o0T2CTdyLNh4yP
x4RENBcU5B8HDkB60BatykR8RyjuZIOqeQXtNgg0+lbT31Tt6Jhoh2XdIdYesn5ySQtSWP3JHB8W
Mz3O0deRfNcnGQ3A2EmnX0PSCeax9j7ByhiORzLGQsB1dP7l52qQK23Cu26OyA8L/OvDFAG3Zp+i
bPykg69QlDyoO9+coJ8JjVJwy1zwLCpdMXYZwYW+FvESNz/lK8toflx8cuiBl/t5fYv3Lh0iY0IC
qAHU0flbfLGSomoVivHV8UUhYLrvv0/SJFqUtrcoDcOkq6YMlJn4ryjXBtD10xzUBvXSRjnG6Z2V
Gnd1VXlqFt1n9YOaAZpbsRs7tt8qGZ/6n9ceIGrz90/g6fMidTJo1SBIjHP6a+66m8oWsaHvpkRb
G9wxzcwlWwCImAPjCcwanjz6puKrx8kdEYQArpAjoB0F33YvKSKop0CF3gQrFj/pMqolGrytrQUx
4MAAkKaLaH5DZIG7CKVqaaUI4sZBFqPf1sjBXEuiHtXejbRdBecgsa7FpslwzDploY4JvYNWGRrH
VvVvkibdKyn9ggGl26VFC+T6AdgNOxvT/PRhCdRmnqkjhIcXNbRr2WHFfCIxaPQa5GJlbTukllfO
F2fs7ikeDoP6pg+lo5DHIo5CvZSPSmaYTtpbL9d/2u6HBxGDatigg0En6Dz2IPOu0sSwpkCCfkgx
vVqZiCh07xID5PFvC+sv2CQCdVakM6tw+ou0dYv+qCeKw+wXlXz7bytZo9DGTlLiqqzVjODRbLlo
hLryJPKg3UCNA7A+KT/qi5yJvtUoujJYyqAfVOl5tG3XTp5MlAksK7i+HJGtNYZvlqNJMWReUnw2
YmVum9rHqtOdVQpJj18xMy844fub9GdlnBvMqT2OEa7tQKuyO5oUL6joe8M8ZA6SBf/6yvb6/egK
/DHGecTSLwObTRgbTwNUeQaXHgovZU6D54izzA4U/HqQHECUVhaC1PeP4sY45yZ9YTegzoFx/Xl2
O9WBedB0uPWD/r1y45f4tk2dLA76xxLU7QcmyCP3j9ufpa/7sNlVO7OX2Jqxqxk1BmdepLe2iY7X
v6/Ic9b/b20MXWQZCWwsiC95+Uy70TXYL8ZKB/TKgitvN6huPicXuMtZwYvSQFDFwF8PGjUb0jJs
fEyMETwoAPjoceZIs0qduhEJBO1+S3CT2CsDE+SZ+Xheg+tUGXMSyHg+YhCSaSIxkN0v+ccCj95L
56zoZRO5aVJQt0JLfAIvu65UflQOIe0FtdXV8/hMGBK0f63no+Sz2bdeSxQZhRZ8SvY6tbkL1JuT
qqKbVmSFiyu13jV1k+skyBBPNHIA2N7JNMEQvMgIF06asWvJBBnBYJkfGbmhGHg3tJfrbi6ywUUR
c0CvycRwTdCZDwXp3Xb6leuLIC4KfIwfpIHWMzgQ19TVVLH7kKDqRTPZomVwEaGty6guMnixQefX
LFaeRvLaC0XK9teBphFB5EXCz8UECg4fexkR9ZKjcTJS14SmsvGIyjBGVY/dvTm5aeKIytq7sQEF
2L+McrFBLsBCMNbIeuSyPpZy65htdchrlIDY3RibTgQgJ4B7/nW/EC2VCwsTqtemvF6chvk+Jplr
DqJn+fq7Lw/q3+viZzPlTDWLJZ9JMJX5TVeUTsS+6/ZBjT5BEM+hjfb0n1bEP1rxGkg6O8aK8ql7
6JTpiFaBKLXZv5T/bJbFxYUMdCNWPMFDGOob8aH0qlctwNvwSYemXOEobv1pmpzYE3WU9mIs6kAa
FEVUsN7yb4sKfIRR3+DZhlKOmyLnlZf3Bi3vSH5eGkNw/Sp7Lgk2zlXTAFC4i/JuXFFJSUa8nv5f
ebf09Hf7of3WfjK/Z178K79tXs3CiRDtn6XHf0pLuBYftsa5o55mfxlP4sLRhx+Q3hA8NPZ8f2uB
O+Z50kZ6oiKY2I0O6uA3IgvuqL1+Iyg/IQGMdi0GbS58sdZstmSoEo2u2jiqrxyoW/vImf63Ctju
hhkriN1auWhNvh4PjYGcFCSbg0g3biuzuVGlb2kDL4mo0yajVybEN3UJgsvUAXjGKZdPWds5WvrQ
padK+63mugM5jTDS6+P1U7lbEtz+NG47+1yu5kLGg2MdmKV+7Fs1QKODWx2NIEefIP0u6sjv9USt
rUluf+2GGgnmgGcUsg3otUBuGsLTv0wfg9SBEdAfq8ynLHrA7TnV1igXxm1ITbJmhtG2zcAHVDtx
JkLBXwzGrUfDRN8FZJ0r9TWfy5mklzGwg+hjPluhjq+pv8VPZQQpGuJED/YpO1hv8QM7dEEclGH7
L9KVjXU+z8vjRJ5mLZ8CjUJKezQCHdrlRER6tHfTb61wlRsM6yilSvAdY/2L3UrukL5DzFIQAURG
uDDe1uokocyF4WJya0bkwJLFWdImuO77ey6xXQqX3yFLpWTUMsxjYN5Io/JbXdQit9t9qYHCVQVA
A8H6Ap6aWahzjTqWIkXflOSxlE1vVG+04TjJ9xp6f8n0UBNMgKSKs8iYqG4qd1x+yfl9Wg1uznLX
HkV+uh5p/uY3V/Tq/5H2Zc1t40zXv4hV3ECQt1xEybbkJXHi+IaVzdxXcP/176GnvjEF8ROeZC7m
ZlyVFsBGo9F9+hyQsWiX+hGjnDKJQuRgpxcPYd44uVk7Rtd6uSYILlv3FGg/CXCpC6EAj2IraWVF
yruvgN9esvaF8RqrdwEec8kprUwcw5/Xv+hGTgOmcWyyTlCqAUb3/NGYx1UUkxElPlJ+nurRGefZ
k0hlF8Oxt3TPKEUwqvdZNW4v1xY1rkGEmnAwBc2CeUCndRloXgiQ5h/dke7Hz+y1dnKgm2anMWxg
rmXMqXiFrz0MlTdXgiR/65I5+yncyexB+6FAwnfadYV1PxPD7mfilwn6vkN4l9ITrUNPidKDQl7C
KHxU9NcyIo5Bv3cYR877l9iYkJNZn8ZRWDncOGmLoM3SHZChNMMzGDZaFOmBge/SvrC3Bo200AtB
Eu023uSqNmgz6EGUkW1dbFAEg5z5UqVZ5FLOfWHWzJi1PZsA6rV+zq7mxq+pX+w7t/8CoLFroVni
X/e+jSTwzCIXtcbEYn2s1PouZHXyZdQTBeCWMHPBkjU5STnIB0hMD4JQuZXLnFnlohjgMyyiM9ap
+5HugPIiW+AF3xe2i7p2451o/Fq0yuVbrx/48chqK8QlV5kU05ptQ5xaS/QfYxVm9zPTMRHbyyIG
1U0HWn3M5cJYGU31Yi4ksFjtWlWdXH0M95gGFAkebtw6ZzvJpUKgWMoLM8cBApcHpLaxf2VyMmX3
updsxiiMcgGXgfKrwj8VSKkrQDbhQpi6JHHKoPyck+KGBqFLwe/dVOapzudeEBy2UhOs7cMql/6k
fYD+ZBAtGS9GD710HyZOHLwwX/KYO7hR+Ll11D2iU2p3n+h3MZvH5rJ1wAQMjYKMl0+BA8pAB2m+
P6Nvw4HsDCl9kVnvdDOyzNnYNaFQ53Hj+rHQI/3XJPc9yzgAUqqFpy5rrg7BTfcoyfa8Ryty9uVd
4aFaYN4i+rSgZMD2Cz70ps8CnKliVBHwSb4pMYdaPFMZ5hXoAhqpjMz6T3VlkHBCWAq9Qij2gf6a
j6tt0ILlenlTxzKaTiXb6XmFZrfsMPbputdunY21JW4vlWao9S5HnSqVj7oy27p1Aw5DgZeKjHAP
gzZE+RWjpKjvJHdgQOnyb7mo3raR+1iY4QQTO8C68sVLrAUgupTbTN/VOZEfwETSuloJxVFw+oEH
oY6+Xt+2LR9Ym+O2DbNCaYgH1rQzUbIqn0G1KdiyrfzybEHcnrG5BxdogMoDCJ4xnaDeoAvngLYT
IMXE0V2wWHrmjyJ02hplD1ENafODrXaTiyqYhks0BQOIOxLpdmicKqjDNpngXbN1jNd7yCV1RRoG
Q6nDyMgwmad8Tpr7oHrGUAiecJkTYqZz6DrByNVWIWm9rfxjqmgsaZC7BdP0uCDoNNd6MZzaDx7k
+/wAqBeKzoDRiULG1tPYAkU4+v4qpiYuqMpNUnd5HRjjLoc2FKC7+JTPmDWRIZCDcZP6s3JMvIDa
pah+u+WnoFpVFNC9ImLysIPeiFjeN9G8y1Vwm1Dm5GBFvH4Utnr+Fp5bGNrBQwhM9pynUi0KDZnh
BtDuB689aKi5hMf+przTd62fHIUM5FtHfW2Pc04U1ac4Wgq34F446SgWx686ekgY7NJu4l/DoT9O
Nv0WMNE6VeQi/JNgbZfzV4ylJiHEYVHSd3t8QPAL3loe1Pk8zYP2oaCURa6vEqiR88yoayjaBnWA
+g3tozcQu2RPWmkUt1YbtbuqNcESbalzbY8KJWCz6HUQWVkNBNtSWfkcz8HopXWph7d5Z1jHsu2S
WxoPIyQALPkun0cCgr5KVWw6ycEE1HaTemCDpLUzULMuHEmp+1My1eoXKOkZ3wMypIBOK9S09TEw
bdmaZq8Y8uhkTbrqYvgQMya9CbBkV4N2sNGNpySj4+/ZGKobozFBb13qyF3ZtITlMrBDJo2/QczQ
WXem1CR30hBE/mxIyM2AYJndvst7DGblbfoA8vDRa9Ui/tRE0oSYANj2FP80tKoRvDI3PBljujrA
BrgtKOBOS1hcZaMWM5I+1tMZiYXspE9kp9jpjXlQfOz9b6DVRSn+8g3PPercHneLdFRp8rKAPYqh
br2wHJRg7QlwbAMYUFl5kzJ8ieYZYqGCI3vpXOeGuSPbFWNJx2WhJaSHhxkd5vy1aO3QxwBsZoMi
Rf2JFpwXgsHrv66ZO70t9ELGRIYca5A1s2NN2U/WksSOSz3ZqUrhZZrkAMn9NOrBHUlrYXv/8hRj
6SBjVYAYki/162gSyHGXV/POPDaH3GO/lcqjJ4ys+o3PqhsR8dPlTXpubgnQK5dK8lme46Ccd4kE
svbs50hu81w4eHuZhJ9b4RxXHuV5NFNpRrVi8KAj4HTkpA9HMEHlPlibPUBAq52BydfZrX6DnUn0
Qt64385/AOfJPQsMSMzhB7Qv7c6EOnh6Mwz7CDF52GmeLDnDvVhOePu8rr4l58Zzl8Sdqgf/nNcF
Dt/hdez2DjDUjhrZ6IYLizGinebcFwsdtF6F+4w/zciRhtsGzgv6jqf6td+Hd8m8V1V0AvZzutd3
JQreomrw5tFdrZm7hbK4GLR6pvBf62tkPqG26Ojpc0tECehldnb2Rfk2YgR0qoS2BPi9oDgqT88W
sLWD9CjPiWMFp1T6NkaiIfyN0g5s4hW5TBJCqIuvs0vtAACCUhu7OKSdow6GXtkKqpq/s3jM7iDH
qLpEyhsXilepQ0kb3ifTUO1lixFnkMFGVkQx6LSzlgkC5mUahUFkjJMDuAkJaAxdn59ii3UxFLtQ
es8GBGaV3oZW/vTnMVkBshlaf8ihMJ3D25BMhL5pNJBeWPeoO95Zsp2n7lTZuh1hEgBaMoZsp5Ub
OMH367bffz93ESE/RH4KHg6gYHmMb99PA6aoYHvcBX5T2cNx3Guh3e/ZMdotXSMLnPa2uS/vs6N6
Qj9ZzM+5scXrn2Bx+Q4tJ0ayvjN2c3czxdVNCPXS66u8PDmQOPw3T0VJ9fwj1hWJwlLt0YvK/YTk
9lhFB3MOvO5vporPLC130CroV0qm9EWqzrsslx4mCiZoBrBY0MwhKtaawDc3nzR49KL+Avak5Wo7
t8biVrMUhicN/ZRiiB0axIFt/C4+BQ8UM4FNC1oqD8NyeCaKLvPLyw07urLMXW410UHEgwtuV+aW
U6PqMs/fTAgeXf9uwgVyt1uQNgm4WuUFEK7sAOFCFmo1fmMcm6+9s1BOl7+y6DBW3zPnv66Qu9ck
0MLocY+3RjQz20CiHUi42yRVsMTNjUTeqYO9DpQnfO2wTrRO1iZ8QmadzPBNa36G2eP1Xdzyfszk
EUDqoQqPc37uJSZEnWslsPAmI8G3RG6fTbsIH5lIFnYjhhN0SD/scD4RJ3UDZY8Cvn8ocnCyasMO
dPeRC/owH6xWPYY6QfArSkCWm/48gJ1b5VwE9NNUNSsFkK4UlUAcuChKvIhgSqNUH4327fpevje4
Ls1ZaLRhWJ9Ceux8Mwu50KtiTBUM4kaf8bi5yU8RaESb1g526s/ZYYfWGZ+zZ5E7bu8u+H4ASVnk
n3mkFCiOWImVAkZsy84URMcFHQqdP8tDRUOpj7Kb7qLaJq5gwVsOuozeoLINXnTw1ZwveFLVcVIh
tbUbUlBshbWdoY5QMtkpkdrmI3GlEdIxyTwkblr9aKwTzagtMfCQQAvlhjaiwarLNAzfe6G8W8iP
Fi7X898jT9Cvn4qR7BJlelOysLJRZDzRrt9XGigdQwmpGNhRru/CxhUFUkYwOmH4Fx7OdyFVKwZw
tcHTpWs6QDmKfWAo+/9kgm87dhNyI1VBvSajg6NpqZ2PkWAV27n6R5bFl8AYJHhMWjTI1d301H5O
vcTViaPIqCoOruwmHoZsrAKFAPv62jYamWfpHQ8hhQRa3lO5nt/juOHQr/k+ZnbxkHvBQfNNzcG0
Pga8vMqZcJBOIra/jZ7uuX3uWh7A71TWxbv9AKJ1sRdAAASzDbbd7udbOcWoZfZD8hbaxtnD69fw
B+aUX8HoHMqCvbg8T+c/hTtPbS5FAelA/SSnzds8lJ8KY3jNel0Q9LdfSKtvzUXjwCpUSe2w5OSg
omJF450EkoLoOyKxX2Lg4bewprGcvPPQeL4yLhIzK43AsvnuXWjO/CK3/T69k3yQjv8PZdXLsH9u
bLn0VolWLpXZ0CuLMcsmqtP/rN9AJw/9j/GH+gtDXNngzm8y6MfFtjeDwWpnubfnhDE9MFsg94my
ygnNwpk6SZAVbER7LA+FVYpLBoJdPH3GWMtTo6FFinrUP8/6NNq3kR24NRjO6Vva2UCVqKJqwtbL
bwE7LgQykB6/GKjXq8o04hYxKOt37HlKHkziZcOd0UhucJuniuBy2dpJTPegR4IOImAE3E5iMDpT
a6iJ7CrpeUy/0lAwBLB11iDcjstSVbTLofkJ70FqQlJvx6pwN0r6PkurE3SgBctYfI13fFwK4I57
b0Dx5Bxak85m0wz4WCOGtnNckeO3IET7xPx2PY5uOf3aEBfGFMJU3UjwGJ3Q5MoyAmJ/yB61z9Lw
XWNCiMfm7q2WxUWqai6J3BQTrEHehtjhkwTSkdAbFQ8yw8wN7jHXB0bKwYlFMXLTL1aWl7+vDvcU
MhBDBioe3ay4jXuagbKxExnZXB64OCD4iz0F89K5ER02tCzqUObI7pVIcQvjlEWqwDU2V7Iywq2k
C6O+7i2cqKi9IfnnIRai0ZZvfuF8Kwtc1NWjAs/nBhYAFvlV7cY9an129KS6/8vg9+Zy0IFfpqSW
JiGX/aZ9lnXGcqCGXndHTT6Cg+71uo9vJikamNlUfSm7XCC+wq5qY7mB22n3GAJ+kcDk9xsTUIYD
6HDnpr/qXVLtgsD5i06dIaNZJqOJrGDkmY9GXTo1qdmhFNK4pp/uGXR1LehoO5lNfYIaTPUcnISM
+lufb22UqyrmU6TmEC5FiMILF1NXvxdSj/JggjkrvRflzlsuvzbGfT6IPyR0CGWcq0r1sgn8M4py
ahNRe3fz9vqwgzz9/GiBI5DGY45PGB3Um+xX6s235IkeAVRzUOTyw3sRW+32wnBTLoxW+IrcWZ7H
AaKpMjF2Ib3N8iOkOtx5DP3rnrkV5jXlwwh3luuOKVqlY1WVldt68NY0d6Z5KluRGOHm9mEyFQQz
BjjVLihJtWwMZRICADArttHY4b6/hwrp0/Qgf8q+IIh8mn5oD9fXtpku4nW30MugynnB4dZaVZrR
+T3hMB/xIHCUffpsuq0X7efnWAgz2NrLtTkufaMdlKjMQkUuww7JfKjDEFpbJ2V6ub6sLTNgjgBf
Jqb88YblEgzQMHUkg7rIzoCmbltbbyEdIf9Jmse+zQXuseWDa1vcSWaDXgXarM6Yhnnu5dQtQaw2
z4IFvT/R+HC/tsId4dBSI1mLMSYn5TOxMZ8y2mmS7QqJ3BbajBkqVmFQNapu8ln72rTSn4/cL3zl
mHvAwBZ0Ygz++T1Qw5okAylbljhqeeybL9c/2UbN79wCl+QYJQPhWIv2w3RD1LvmUOxyf/b7t3qw
Ubol3uhIfrnTe6HQyFZ2Bc5mALvBzmkAn3IetcgwlGWYII1rwipxYzY8NONwjIf2BeSnvxRZBNre
qr3L4Dk1lQU/AZucd6Lla04dbZe6/whYQeYuNGhPEkYLwhsUjJXc7sGeENiNIz2MiadJNt7nopO/
rIp3qPWP4Nx2IjXeozI6af3OvGF+v9dA2/hXDHZY6Wqx/O5WEf64tEOXi65EOZx4xpcF2Nra5icD
nZ0c2rx19D9AmjYzipVpvqFF0fVNjBgelWlOo9qq053IV8mhXoB+Ox5V94rHPkmu6FLaSpbWZrmj
QiAMTmiIzxv1II2vgBhru931w8LHHAMEwKhF4uLWwf+FCtG5ywKoRapEXgAUJLatagQZznezi+y/
sEJkvEXBXLrwO3NWAlNK665NfIwyvJhyu5NY9atqJMHJ54P1+2I+zPB9IGtW8yFGZ9dPg8xVx0Mr
g2wqONSiodPNTVvZ4b5Lo0koEAYzNk1R3LaF2oTx1Ie//9OeWVwUC2R0/GaqR75uxaETo1jqRVnc
o0Ith951U3zc4veNS37ituiaqR6wb1H72Af4OoENxVnoF2VOEU0CZ9j8ShTFUAW3J7iuuaA1BICn
N+GY+EbHTpJh+qBWd5hs/ioCgA6ur4w/Qe8rW9niYlMEXRotVK3IBznR7SDpnjUEArTV5uatTHC+
XUk1neqKRr4SEZ+F7Q917CO3s+pHNquvitoKC/mb7kfR7MVc6ULhz32uHox6LWE4s10EEDMifmxH
TuzpuksZHjg5Pp6XpW7dCjkmRJa5BDa0gkIKmZ5gTuMrAf9wAvmDHsw51z/a9o5+rG/5FavHe290
JuskOMgQII+MQ1sHQVfS7RQMYzadImjtXgT3dx9ZrlALl7aFqtm5uchsQaUPUmpISmo6kGwum+wl
aYh2xV6uHlPdIY68j36LXm6byzQJuKpQLAPVLec41qTFNMk1bGavuqz5CfZZp+3w3dI7dEYFe7p5
ED6M8QROHcQOJ6npcejUerI7s/kCSbT99e+2ebBXNriNHEmdJCDmSnwVQL4eWqeYb4E4lvytkEr3
uqnl3K5zjn++2b97R9Xzb0bUYOwbDabqIPQZ+2l297GZ2RnNnVEx7UrTnOsGLzDVvEXu0JVtPU6J
CYtKivYkdGQftDt2zMEuhokN9iK/oCz+WH6a9oUj6qBtnjpAgKEfjMbVBT4dRP5zBc7+xA/T/lau
4m9lT1/yfhYdhGXTLjbVImiNyRgFxG19vqmtlrRBpuAgqH51qJA0pw5zLT+xU7dwRDDxixklbCjo
6gC5l8Fpfpm79mU5GTVJY59MGMbv8/uurF9BfwYB5cQb1PCUW7k/LdPPap8/x0XmTareCPxo4wz+
I7BiWiiRQ6XmfMldO9NAC3EGm6q3F9nDWLeAaD2w+DOAO951H9o0BsJeKFVg+BGziOfGUhJLalbH
sS9VNPFBef5bQj3M04q4wvxnHbtjzX5dN7lxJE35wyTfEzTUVCv02Ej8cWJvectKsJWkr11S3uUF
ZbvrxjZiDIzRhdYRvc4LoDok4gHzDeQEQpW/i34G02LyN58L2toLodcyxsN56FBAay6Pk9TPelw+
w2vY4EXTo2s/4z+IOF1fz+b3wpkDMh1n7wIAXym07rUMmzeExxb9xQE1wzkB/fQcHkztT1//7+eB
6romL0ec8DiOfJ4CQqo0xXimYWQAtRL1vlIYkDhdZH2/vrKNiAIcBzoa0M/DPcufdMm0oIYTTomv
tcVDF7b3yshOCS1E5FsXRaH3RSFmARwGFagLVfQuZKZe6E3qS6GbWXZx0L3SR6OfOqkFPdglsIjS
o02XX+QxMDFBgH3nTplBRoyRjTXQ7ID7NFrjjAFgcOSeMqEe7OJuXMDEQD+aT6gXWkDeLA60SlSq
WsqkUMHqUO+NHG2nuRhgjoAw8oiveGWwE+NWNy6+M5NcQpvnppFivitehL7tNnvOh8CZRsXN0+cm
AhdR1jp/4SqQFACnCFJ2yrN+Rw20L+vaSnyayDacCSSimVdkVHDWNmPHyszyVVdbifZ6OitVkfod
zWOb5fVLL8Wipui2ERSeoJ5BIYvMhQ82N1VNCL4XGorOxL5V7Zfrm7X41qVDfBhYfsBqFbQorE6C
3IM/g7FLAjdUq/1QQHalgA1OknqwHBpemAhIVrcOM7pPmA6C+KF5gc7KtXikQUli32jYbSmPn7Jp
r8QirbUtK6ArR0dZ1uDqfNmugloPlVQsLc2+YpI5kI5VJ1jI1smFAYT35W17UT5Tq5RUhsqwe4zs
oRinuWFV+HrWPNXA6/55QgwQkIzYZCFlvXiFSnrH2ijHelBTscFEaM+NoA+1tWNrC9xRjeQOlAo1
XLqKGRAMFUYwgd/7otQYnbnudltBYW2JC3kQDGrxKMRaNLl4mLUxc6IMSN9q8EzD8Gje6q4UdoLA
sHWYPoyi3X/u68yMoqkbYLSeO5TdYkyWixqsF5Xc5fpY2+DSs3ZKan1OuxSa6YE/RyfNZQa001Nf
B86GKEcdVndZfSeGaGz54lIWw70FzOPFFC0NkArTBqubSOHKs2lrAVCwvYWi/J+K/f2zyA9TXOib
+hjVMKtMfaoZnmRN94qS/nmNAvv4YYK7qOZsDOpSq1JfjoCtC81ksmUj/aoNo7vQ0yBMtX8qZcav
ivP+FmDXiZSItbne7/sJWBMVaX65v+7522fsY2Gc53egZgQZ25T6CiYgi+FnzI69MA/cNKLoqA/g
xYIBfc5IokQ0ykMZu5edBvNLGd0F9NtfrAPOhhuW4pLlASBFE2ICp5hiv5KbX3SShq9BqHZ3Ux1n
7nVLm46NJiRFggTX5tOjJNZyVc/12O+BvIwVUHVWuj0omPbRld11U5tPPPCfARCE9ySUmjm3q9Km
N2UgapEfoWo+38U3hlvejZisdhbBCRF+bCsiEdRwliclQUDivlMAXuE6AbmGz2j7XI31G6agD9eX
tGkCNPngqkKHEzSM50FvqaJ0SPrwncgvqr8mzV8k5niu/fvvc6em7yo1hbclfmXEj8hi/DJWfwVp
Ivgym8vAB1FVDDQDlbp4/CpPac3GGOQCy4iWq8mi5XMUMIGjbV1K0PNCMQFubaJ1em7DChPJAsFk
4kPNd7TjFrjMPIgodNBjr7LY7KldqDpV3wnsXgCsl8izMsx3AUjMiBkmeLa9Q/73LagtxkNoeZIX
fTXvTVu1a8mFPvpO9PLYXjEGcKAIp0AmmdvVwtCndE60yI8l5SaoMeTVOVUHPHmGEiYk4irR3M/W
WYaeEzp/Fgh0IIB7vsUMLZUQop+4Dof+JRzQ7ouKo6UcY1l+uu7325bQvaEYTtEvcsyGAJiZpkns
M6m2+xTUAeOvOvwuZbF33dDyk/kMGlxA/xpaPHflmVoXNbkcoSpkVZZkm0boFGX4xupeAFfYtgNH
0fC6Rx2dyywwIB0oY4hKNpvl0aEVJpYSpfpWgEFGcNYWP79YEbp4OAR4QEGa8nxF+oAYjDdbipp5
tsd4g9cQcFw2c4FHd+ch8uKhGO4xvfX5L3ZykUWGuBFkcPloGKJSX9VTiWfBlNthXrlt/9RJseC0
LQHvcnX/WuEB4W0V1FNs5nhty6mjYoJOZrrd6eAszh9pEAlyzgtgy3K2EUr+36J4GHgyUBqooLr3
5Zshs8c7qJXchDeL7GbM3GVQSVxP2KxhrG0uZdOVSw465MSMHjZbV9kNT0VhS0/UoX7hVUdW2KGQ
TWnx8Wt7yj1TG1Uamd6iyoUnOUYSUxI6dfmnLCTvO4mRDJw0eCWym/NVZVJbWkO0FBLa1FaNQxJ/
+gv/WxlYQspq20KzbdOSLMGJ3EqG9Ymlsw0KhJ/XrWx+HfBka2DSXHg7+aCLBZKii/F18tIInNHQ
DxBB8Lsy/jbJxl4b8lcdEPZuqr1QDR4tOdXsUVX8Gv5y/ZdsfTUoZ1IZhSeM//PV3TADXqbU8UPK
MnVJGDnMELyPN2IWJg/xHAF/noKJGu5GTdWy1hWwKfg5w0wZZsnMIw654C25caDXRvhGkQYWXquv
x9hXmtoNtWNvNI7SxbvJOAD7JzD2fl45V1/46YAXQ0X8cngNT2SGUkAPJzGgskZUlw7sBf/Ls+L6
YLbks9JOrmk1P2XcCk4fifDdG/eaBaF1VYU+DSCbfNG1TIpp7ocQPTi8Im4C1gwu8HS5LWNub29M
+izAk284yZk9Lr9Lk57qSUFSP8rnBAqCZu4W4STa1u1V4dEKKiiwD/O8WkQPS4M0SO9YBep6aJHn
djpNLjHmO7OpjD93fBBOoWIN2VFNubjgVAk5QSzNQA8MYfnMrKzeGWZbCDLvjWsUHI4GeidIJlHp
4pw/IYkKmcUs8xUFJLmljP6CPA7sNi87p04he2IpGTi9ps6wjWIQAVg2v5uO6TXsJjUuoN4FpvbT
Kg9Sf1BKv9Og+lV1ggVefjSQscnIHDXYQcWce1okbO6C0kwy3yx+JdRv4wrqKD8ajBH9aZyCHRyq
f0a24fzncTkrZUOp0an1aW06UfMjmASB/3Kvzg1wgZ9GylBWDZ5heP15vUbAHTQKWpWbJjCqCDFD
hNsLKcqoiCxJY+nytsic2nyeARK4vkubXwPs3aA/Wii835F3q9uLhIPZQtsJPde+jzwDc7wHpbWo
o3Ws9LIwmwWx/TLsYtPIAkFAjxdJDufeirWk7+YIdl5JO5QqSGCHxjroentMYwXaRzQQXJyXl8li
EGhd7CCoaPlJnYHp5qgPQ+bn2hTiYu7vQlq8jYn2pwRueJ8shHsE865o26HYeu5vMSYLOgx1Afs1
tEfDNB4oG2+KUj1e/2BbLqFDBfGdP/GS5lWfzYpkFJ3cyiwivwAJkR1EifoXbgHaWkzuop0FElHu
MwVtbyWNjMYZfPzVMgLXlJTXSTbvpmQUfKCtBaFKAyFnXI+oCHHxIJ9VI69ioGDUIP5WRST1WGf+
ORYLqD8KLBHSiWX8iDMC1HRWhxqQXyZwvrEWO1VaeJQF6Cd9u/59NvwNkxFLORUwakx/cM8g06gb
k44AMYyxEdrQhiwOYxK+QRFLpFW2YQnNAyDLsCQdqsPcNzKqzrQmhkZqylByyEx3Vgp7MEtBHF3+
mfPUBR0X1OuA3oG24MVYc5ciK+2rrPBDltyrI0vcstFupYaBgy4jt3MYfzKS8BAXTPpzJ0Sygtin
YHkY3NHOT5RUmepIGq3wQccBYqCRerFFD6MagMFH0wXfbSMQLpnRwgoNldqLgZ1IoWFG9RavnwoS
3ClYrbQjJkNvVCrSS9xw+LUlvm4DPktjThZL2UT2RqIegXwVpF+brvGxGItzwsosARsK0U/oypNZ
fZfazJaJoO1zAbBHwDtbh3r+eTD+OA6hgnVIU+Go9V0EygcSGd5gviZD4nT9JwIa6qT4fv2Abdwg
qEeicwYiGDAb8zqeRQ5vNdTlQ4HgR5Y7N2STYwBI1kaGrWuzwP03v9bK3PL31QU5RWNFY4at7JXE
ZsX3OhaNU2163soCd3EEAZjnpjwo/Lk3Hak4BBV4bPIHFCuvb5xoJVy+UpUM90ZjFb5VZ3ekDPcj
yl2CI7vtFKvFcIE2mS29KZZOFglZtE87V1eZXZnKg0pbuwU8ITSKe83qfvclSMGvL1C0kfyjAwQh
Ia6ywkf+6TaBcV8rhgdukn0WZN5/M8XFXpK2pFUbWvgjbSJE+fqZzVKFN057MmsmKvVuHud/N1Xl
W5DaRAKqLceZjA8aiZ2++5kOgWD3rrvHRaWwTOVOhjwNOoEsdurxOU2l/7RpSMbOj1KV0bo2ZFho
cmkPibrQzlj6pLDOKQKRhpBoy7i7I1HyCipt8IWujTFWUO2LMT62AxPcGlubtkzEgiQPrZKLsQJp
YmM+zFgS0SH3BQHGePp93dM2Leh4t6NqgNYcn6Cnk0TMNNZSFB7Dn2E/fu6s/O26ia0bfhn+Rj0f
ud7F1IJUDSQIqFn4RakRT7eS7CWtOluKIUZSGJrfJqTYTXk9+PJkWYKW7daHWhnnb8O8gNL4PIel
H9GfM72Ryc++EtwYm1tIkPqjcwAME186m4yxA1Mv+pqYS/TSuHNbNIevb+HmKlYmuNgqF3GXBJ2C
3nYq+5n8WAHRbcaVwIpoIVxwLYgaQ18JC6G0+JxryqlMRYFNtBAuhipqVA6qOaO6Z0z+PLwVERRq
Mt29vl0bWPRFrPTjk3DxUwbFiIRKFephoBjOq9u69PTRZa/SU1fZ9V0DPTM7Hl7UPTlctyxYHw8U
HdF0xHBJVPrqeD+1PyEBZI+WgEBZXQIZnzKvVqdx6ZcGwaOCBPhOg4NctWAH7WcSuXn2tXgY/Cx1
0mO3k7Mdhlzy3Ml7f2CHuAd7XeWI50e30qX1b+GCLrCw1dyiaeGPWn1rSF9oo9nK0DlUOmVD+d8c
lMetGqVckmnxnmyMvIrITp8JCRA3o9WH62jLIVklZN3QNbFSwHWkfZbtrPv0qZzf50IkD8ysppOd
Gk/63b7pu3xXgJrmuv9s5RgqAe5XNlQ8WPnsE1TRtRosjpsPSWnP4/xdkhqnL0yQw+uiqZ7tb/dh
jFuqCvJvuZFUHEap33cS4JY9uIDq1CZR5CjZ6F1f2/bZ+DC3/H21sxqZdZkFMEeptCvak5IFSKof
rxvZjmEfRrhI2UrZIPUajHRWZUfNbaMJCiSiVXBBkqRJE9QMF6ZUqvlpjMGAqSlzvEMJYHq6vpbL
RjjID5auKhIAsDxY3PfRJDZZxMpzvyVlbE/d9JrNZumC9NmT1co3KhBGYzrWvW51yyvWVrnPFIBx
NFMyWDU1UHkr9X2QxndZPX3T9cKvKRVEs/9PrP74YtyVMM+z2QY1XD54zSJPJrv6hKEhTKNKqS3T
vRR4GPT30QrNBdXPzcfEwlOAvIoolxN0cq8CeBdTvL2Au/MHTDufgoLM7hDX2ecRKMpjG4Y/irkv
b9OsNP1xAOHG9c3ewPbgpoJWMqpG+MTYhfND0WRmTkpjrhHLB09CoCmfLae1yU3hQdlC4FBbvgvK
EKiooZiICh+XtfZRUqSGlpR+HOp7MF58Vku9A/w5+4v6nmqgpAOf1cBEyJdhS3nAYlMFRfg6to0R
UkiJ7AQSAI6xoOC7dUZWlvj8jnQFM61hzvw0sR4orSBmpqGxUejsIVTUT7qaPhraKAL+vKfF/BW8
Nst9tojpRoGhyMwHFYrXfDbBagQ9AcNWXtInuh/QaX5ubmOIRdbt3uz92fI64NldIjirW9Fu/TO4
21cLWi1TEojRFe2c7erMkA6GFUYCKxvtRTCxf3xO/laCWCZpMf5SAy6wuKjyA6yS4GIZ/egm+ovw
uja1rHh1SYxqA06D2YCLDqk30HI3m8MpyDCnfv3gbV20aztclGuLPEQhXV7q9qXN9EdqFZiPvGW1
CFS8lU+sDXEXUjDFUtJbMAQV7MjOlfSNDHkFEYgE5YviEV0DsDk2IeK7MheCRYrcg7urFD0LLAze
4HDEo620t5VlCixsRu/18rjonSi0SwcNB8F4ZN9LDyROLtkn982+8YZsp7oY3QhtEUJxK45ReKSG
lgi5BF+CtETOQqOEk+jZ09C3O6qXx3psBLFl6yZcMALQk4JwyAXuUtPqBEKs6JU2KshKYnkCyVYD
d5Gb8UXPasseU1VwJ22Fs7VJbjvDWu5DULfCLTNwKyWyqyaghKSYnWXM0Xtig85Y8Am3nIQC1bxo
KILlie8opFEylqUZZX4U9pGjT3F2K080eLp+3kRW1PNzDZZADaV8PIxqmT2zpHOpmYoqxps2lhlg
8Fug28i3yMreIp2p4XsVDbie5THVbyFUixkpWS2dYBhLO+ugwQIIJZD90/9x9h1LjuPatl/ECHoz
pZGX0tsJI8vRgAABkABBfv1bqnj3nmxV3lKcHvWgohMiCWxss0z7i1iUpsyY+zJph0yWfMwr5lxj
aH65iz79qosAMDC3WpAg9muDufcYeEXAuhbXBWIAL8HvravN31/1l6fj04IXp96vJKBP3BPrADJF
vcySbp+Iawf/y0UijIXApsXg5vJKKL1atJ2lEFqI42SQsHrWM/mQYSeLvz/Nlx/100Lnf/90ISxg
fvSxg4UwVNkkxs2WPrrSg//qLsCI8H+f5fysn5YQmO7app/RI4otDBbkjE3qADXZRftQRFcuuK/u
g8+LXWwH3ZYt6Cy6X3ull3ZMPQBG1WYTSJ7pOMLBM7TWlPD3sL6G/Pj6RUItCIETdcUl86gTHQTG
jN+DVjrkpPf3VRu8/P1bfb0pYuB2wwA0t0vsFusV6WZdAtrRVirvCBuztlpMwcxV9YYvTxUGrv9/
qctGS+9r4DJ9u1/HybADuTCdW77xdL1vRL2q5PDrv38yaBucQWl4tD8oimHNZwM3evR11DLDjmv5
BXjNczJ1V6qhr7bi53Uu4n/A44BSpnGddk0ORFAWyjsPRhZDfeVu++pTfV7ovE0/7fmmsWKlVI3C
yvdE3jLNMxP3XtG6jb3+F+8OozQXWEkXilUXVce8eCoAQoyvjYIYiraCnW+iGzTJrk2Hvnx5gP1D
whT0jz8wjNJ123JoUHX4Y5w783NvdmC1ZCK68u6+OsJAPP/vOhdHOBCO18fntEopv0t1D1mGTqgj
I+0PNev1uAgKS/GJpGy+pib81SH+vPRFbO+l32sHbPd1ZZq8tBZou1+TG722xMUWLGvPa6mLp3OY
2UeLsy2d4Mou/0OG+jzbBZb7rCuJ5iGYv//cff4S2rN2vW6NUtt6AgslwCCvnm89JCorCSZcLmXg
5wPGfRu7kVAW5iF0LoNKFu7gvbRRE73AU9e/C6IJF6sruqwjcOhAaCMHgN/87d+38BfwWIAaQaID
Xz4ESO9yTALwD5r6ATJOxxtlCrWnjWuqn5Ff7dwl/ggjvp4SvYXyzimmLQZCzXaxrIOKkitX1Zf9
ApBuz+6U6Av9UcKbsde94YqubRgjK1+1KUxDID0L6rLNvbTFCUjJ6BYuHLuShh892aygh/AvUgxw
wwHbAIwcdtcX0QN6gXS0jY9tSLgDn8ByNw7iHQnOtUbCl5vxPwtdwmjtaahmZKNIwac5YyqCcAD5
F/nvp2eJLvYiKw1AmZC2XcvxFaCC+Bqv+Muo9OkRLjJfR1iy0Ro1ep+cGnN0nGnHLbhHd69/36Nf
vyrwcOGqBarYJfDRJUugJxJ3a6hipMaBgLx7bUD05aVxtsc5C1OfAbj/PLYJS6So+4auq4XcSugP
+3G5j1v94188CfQAQmwv8JgvZRVo1JUL5ABwCRJzNwbNhoTTlQ38Zd0aA+uO6g441PiSTlJOTaWd
BGvo1dlcHE6CTtY6MMkIc7odttONv+Tl6Vrh+n8siwge4QOdVXX/+QZDq44xCY/EeobkFKTi6kw+
QEwRIoPfraN4hPANh4H2NQjIV9/tjA/HmoC1gBv5z1UTD/QYwtwOo9Z7qjeBfSPNv7jkQYJD+Qh7
iii8rCKtxK79ZQxxJ4Ysx2cDizblkPX773cGepfQmEHV/yeYz57LZC5nCze8dUi6RzZ+//vf/yrO
g8v3nwUuLr9a01CO52BQHutb61VvAdZ6UatkbR+a12Z1zZruqzP7ebmL7QCHVx55M96atwTbyXK3
hNa//v5IV5b47V79KdGjJNALkmX0n+x57YPLDt+UK1/ly+2FeSvOE7Ku6LLu1rM7s3GoMKforQIa
eDDm6AvRWvm/eJJPy1ykXVZHa9uWgq5dcG7yHij2jUfodCU3+Spcn4fH//MwF2dl8GxVR+cdQJco
g9FnSuwyCzAcAz/rymX+5af5tNTFZuuCoB1qga9vLAj8hqfZ9f7Nl4Ee0zmKIphe9uFRRM4UnoAo
nuNvMBHwQf6Y0RD5+3f5gimKevI/q1z24LVwRsi31xTN8Nd4zd4gPRHDerZdJxC+cqEzHaK5avO8
yffXxN++/Fqflr64vE3VizIi2HqNezeEJqvYIaZ9apXzlYc8f4vLhv9v2Y7EBwcbEM5/hlCtSTQZ
JMbrWmovXYLuxgsxHlbdql34HlX7YZ6tK3XGlwOqz6M475+LjnyGWunE6don/XflRHvPFm5q5LiX
k4fpvt38WkqUOn681nP7cuWznv/650f2QRBBewyPi1CLcv7iJHR+BU1a0BxW7FCunZzsqqJZE1yO
MpXraX+tT/ZH7MV6KAVC/Acq0ZATu1hvHsUsHADeIKAP1ygXWuWgQt6wZyeDMugDO147fn/k0ucF
QeEHNBxV/Z9ehyAsaTnS5uwmPBWg4LLfov1w8r31wQpbXTPIugyTv5dDhATI2UcSFVwE+wVKe0FU
wiCrgxBuFozPY9Xchw1cMq98uMu48nsh2FzbaI+jbX3ZhmkdNOUpOhawEmSmK95hUAU5YdxiINNF
NJ/hSHD9Kjt/nYvdAni9Dy06P4xh0HTx9UY6lzGzS7VqNcyM5qrQ0G4m9GQP7HaIefH3Z/x93v5Y
DhbB0NHx8Z/fm+nTtRY40k1UFMCubW4GJ7U6v7+vWhoVCsf05Ic6WWvcdDkf++kHvJbbd16250kL
n28Vipe8lWNVTPbibJgf4pXAmnAdNLZIWzHpD4iWgVwGocBUUUnvJ/DgC9kwf+XIQP4cJ/9a/vTV
6wtsOD+iIsbI9DJ/qsuyFn5VQ/t58AqPiJwqnqHLlUfsVvjXUC6XYfO8Q2C18bt9hgLu8l6AaM80
JRE8rkjlkpVo+2HXOqWX9bVPV3IZrhleffl0LkY2Z8ffc17/z0AmIqtbVNJB29pfVmWPe2GoizGy
0r7qUit5/vvm+GI1cGSg2+9BmQ2EuovVvDoumzqE2Kkr2cMg6iBdhuRGqbLKYLu1Cxm5goc/n9yL
zQiTlN+ko/Pg4bI74M4JtJ+9ZVxNVmJSVfGV2znf0ePYNnx4JP6w7XEamdH/JbgRnzFwoTuNmx2M
kD8aXnNFQYkH0X81NqRKJzbcjQS4q9p+/fsL/WK7gN8EJRBgFCDteokb4EFglRWw+KugK58JS25E
iLPNxlcZuPd/X+qLIPmPpc6x7dO5Bh2Dq6Gu7JVOjj7/1offfftKhvdFePzHEhdXeU+rIYGF0rhS
QfKta8sffXNtLv/1U/wmhUEby75EdVBKlOOcvZhlW0NNgqrbpPE3Tttc2QBfhUHUQqi5IOIIG4fL
3uriRjwhIdWrhpJ0aPw1I+/SbHn0FOKiCcYHphxMvchekiCDz0M+Q2p4CT5Q+m6bbm05LNcC1Hup
MvDMU4ePayuMCtrZa+17p9GurnzfP8CL5z0Lhp4d/VY0+aOTFjmTX1FnxF5Kz6LL6Fbtujo135Io
FdMd9CPOyIKlgDTGenwSI9pbOVTz+jF1rzn2fPmRPv0S959bLU7Qr4orZmMfzHlbvXV0SKPq4e/7
+ausBhEIWT4SmrP3xUWGqiNqWxSJzQq4sb0Kdda24N3Gy6tj2EoxsqVErGzlZb43pyaYDj3/7k7/
IiJ+/hEXj0onI4Koljac0iC7EMlMhPfT9JOOQMNes3f/8rV+euCLpDVaCC25j7VCpOWYnhe9CU7U
vtYJ/SrIf36ki0AxCTdkZZeMK78Lfy6BX6cq0plH45PVqEfmJf/l3O73vv30WBdRg9bMmWODxyql
dZIlwJKyX1mLdwzt7sEL2FYHZqOca9gbpDNfvdAATZsEfRUE4D+i78JG9NqSYTUsAGVvosXY8Pvs
Kz+zSJ3Uq7maqp8M6vN9EaIsKOaKoARyyDS8CN34SwbpyW4HNAXfUBzKDbo03i4GQ2cFiR8vB41e
bRLmwKkHJsZpOExexr0JETiCkMAYhKbAxm43sXJk1tQRvQ1c3j3KsXM5xPECuEHZ3La3is3lplJj
xwu/4UGzQhnVsCIhfPpZunyCbKkyIazLzWhg9lh1sGf3ew47qQajlhUyBFIQB+IT2rXaLcpUsZcD
hlFca+cj5swtRDQ1m0jD8hQJnZvb4cJy6DyUqQYZaF3VrDwMpC4RcHGZwYaZyU6mdduTdNJN0mYE
SrQFH5SrV90c6XVr3PbBIhQ+DQa90qFr4uPSGxg/VfZ3d/S/T6iVo0pt6rbeTElbpjMNvcxry602
SqT1TLtCx82wHQzUuJLKedZhf+Lt8Kq48xp24ZDxVmcWNWDSskeg9h/cYC4SVDkQeGmfpN/csqkr
iHbWcQTPWgu+G5rKJ3CpVoP073XTrusabTTSQZlobHIxTyeX9T+dajmN0jnMFrldlPXCKHko22Ad
VsvHRMdt0EJgaOKGnKbeuakm/1Dz8IES+xTq/lgF4kYvrM6SRKC2Gtx1IGif20a4W6PBy5iR6Qbe
EGekGV4gurPtRv+Xc7ZbEn15C02VfefTkztGv3wyZ71jb/F6WKYas5Zl9c7MfLMkwKJZ4jZsqpul
URB46a33oWvt3RJ2VS4pjNGAA54rxHerhnpWHYYH166AIbLGvebJlvm13Npq9FDO20vq+BApbuQD
tVl0Y6wqyklD3UwmmMGVdukXwBfG29a1/dRnUP4dRweMKcef06ScyMoSwZTKsD+U0/I00eVtjsM5
o2095x2+SRuObRpSKVN7Hk8yiao8YbPIZBy+Ue6IjTvN5Zb41ZOrJ7kZCdQFwKxLG6iYFfAw4kU8
1u2qX2DQpwxA8NIWI/7v0QLmSwvsfe4UilWrPqk+cA18GGv4VjmzTj06iLRh7IFDGmEnqlil9kLq
dJTAS/rS/JpDv3BKvKKJlqhYcGJ87tM0ivWz1+HFjgEoTtpR6PgLfx+DUSEYLGwShEOfOCqdR/7m
qHLPZoxnGp7A27XzHyfutOum5CvYNN+KSeZBJHd94sOwM35P2BgUcKKyclHxaFvDDGTrCAhium53
5FJZhU/1O+QpnnUQ53FMn10VPgZWuDOyvE8WcRtxCyOw6I61/Zb24qYxeLXoT8PCXsDZlrl9WDg2
2Q8Qn0ghHmJnFUrjQ4d+6LavE5GqflwJqKlx2u8Wn24rNzh547SZuuZHYCRkxn2OYwgJsp4e/SX5
iVf0q5aGpSXTR+REWWip52kSfTot3q9QT7uZmvuK8RUOCIzX9PcpMPc9sY4umzfLFDz0sfvajA18
YlR4QqBD8KDkxdEepgMuFGL6uv1olnHtjfHTbEIvHXpoIruqIal2wxdQA8OM8KjHt5924Nsd1Wz9
XOjw0I5019eQhW5DclfbzpC51Ja5U+rtoOc3ItjbaLyfLtpoKTDf3Q6i6Q3a524NdTfar6Hvgugp
ygdJ6yc7InDqUe6Qz3HP06SL1a5UvFxHooshGULvl84bcj8eNkgtvoVmwoZKxgYfltM88TDoCKeq
Tm2ropnt8AfgQGC4EX7jmj34AZIxe6r1uvfb1dA5GPWEd0rT5zn2UtvR98vc3dquvkMn517AK2iG
yJirQ8DjII8CMdpnz/AXUjsAVdLcJPXGEWWbTrV9XOrkgatqj3Zxn3Lffx1aWJEPC9DIJlM+28yU
HhfFYFRb5zZ3V6Wa1572VjypH03Cb2hUFcpxN0DlFdDWgY0P23AbRIzZLSRpdp7l7KuQ5Lik2rQj
JeCBzc7qxQnKCfdJwk/48FXhMrAc3Kq+DZX91kH1FMiFvYrmTdU7H5gLccigQ4pV0ehWuk2LbdTw
zKnLJu2JzOoq+BBxdys98AsrXm4g9PZg8MjAEa6YK7fBsryhO5FTuM3Y2tuUSC5BstjHQXuvbFxO
CQKB10q9ItQtgqVftWFwz2V8aF1RGLkcqiDa14blzOKn0om3cB56aUBY6ppyU3o+8LdD+UPU03bu
9Nby+lUM4WrhJ1kQWrmhCzL5CNduuEdBmNPevC6tbM8R5jRGsL1sYIaTEh1Awz7EkKYHwjClrXUz
1/FhqckDtdT90qsba4x+spnn1GErrzW30ejAHg6U1H7Jm6j6BhP7ovdi2H5bdEpBBIJUroVqx0J/
MiWWdwNV+e86hvna7FbbqPJf3b7sUoFqeJrmx7Jl7yLpn4Ro7gEacnJZWbBHsBTmbpgqpwx6DZkP
f5uU2/q2nMZn4ljJatAh2skiSuXc3S9+l7Vu/BMs/g36fFnVwXidtGw319azLfVLb8IjcCnHBLQJ
Hsm92+GsUl/dQB/5J0qnk2wQvdv5oWN058XNDbLk3GPDflm8dy+a19HMYTE+ZlEUDZliSZuWSOhB
xnFW0mEiZ8nwOEY9Pr2wir4mPA8Hr0urwfpZxf0WuML4jg1EPrj1SHK/il/qJN65aJWlUw+WjcRL
ygLaWWmSJDtXmIMI7NdZ8mOr5G7pEjjbd621N1DlzGp/8goo+8DOTg+m0LQnGSyAsKXosjJkgN07
Hwsax/sZx20WFLSvIGuhAt1qyO/GsQkRYK0K135gUvjxHWnSf4v68MVG1pN6zvTWeOxmssK1nLq3
uIzD+4aaKgOl4KGjTZctVA8ZJsPfbC6cbJFLnA2ETQjWTgf3Wf1ietvZu97cnM5rdOnMgu+0xk5Z
ZFMfgeSgDwlcNrNOgdA6WdGp4tWyw0CHPo5xF9+rgVjNFhTBEea9Son7qDT+4+LUTZjO0A0+Wm4V
7GWolnhbEtt+C9s6XidKqzkVLjQc0MwqyZy2hGknM95iP+iYuqBUuDaSylL7xQAM9lPlQdnbl0u/
036Ny3uEHc96abR9IwLLvpmFm6S4O8TaBA0Q/MTi3yLEjYIm5FnBPGfNhvKGlA787iladdOpZvQx
UZ6PdHopRqv6piLznU7+Cjqkh8ka0t5yEUGUxHuq2IvdTq+U27+Azl65gu1K7RW103z0iiEmQq4m
7Cy9slHYizJRuRlx4bfnylD2N94yneIOUWXCcBIqroWyazu1LPbmK/putVKllZBBLmtpgfbq4k5J
cPew1ttzTGc3M+vhrFcfI2fYG19tbVGdukYWiWDg3+gm9+tyFbrVewNPSNbbG5g1TFtIOq1FEjyN
bmyyxK0OgYA6rB/9QPYGh1uDcY8dNW7Rh2OfO874FPQzgT4jH4CFqnc2YJwFBz17V7MK2m44BCOq
jaoyd85E12xZ1ss8takNxkiG9GMfafiTBtYaFoseEjoEzpD0YOrIk7s092gKwzuemCZt4bG4bkt/
zBrTSVxoQZd5MnhvJnnsRdPnfiIg6B91C5q/kHKo6upO2uGxJeOTi+dhi5UhNv4AQk3cQ/p2V8ng
oDvvBnPu1ziaVNEOjchHF7GG0+gxKgETiC1WZslgdanbDm7aJmRE1AWXGY3ireXHc4ZdxtKwMVvY
TiwPoTdH38ZY27ldx3kIbeUV6cbuUJEKYJAOeFP6YKJRQ4x7IR/gfP+sWv7URubObRBSq57f+KHT
5NpoA4FN5edjhViqquabXU6PjnbsLIC+oVf228bVN5biYRo5syqCafiBVncO9rBMS58XrY9GlOOd
7EXtgaE8tGX01Ih4V09jn/ZUbWFE9SSHamNH3TcA3F7lbD/X7vLRw9giXaamLIwabgJpliJOkC0g
X0RKFOPP617F60jpx5DFcV6RqHCpL9MGiKUMEx8GCkJ0FMhckA0DljTFjt6CEWinbVMHGRdqJyxr
VbWo2pit9+5kkKy7K9VFJu/YDPtfaFWlOMnbaQnXBFUV2JpHxxo3XEW/uBuhW2+ce4G8xu/tQ9/K
DWshbA41uiqMHr25fmr7+s1lycqZB1QN2j+Xhuo0JC6uCrHvoSmhW1zscxw/omldZZNdr8w4FXXl
7ohA7tKIB0+2PDXW/B0VEsuXdkaVxG97228yFHZA6i9vkUhggiUerVrOuOy7G9+udqKeVz7lR1cn
b6VTn/qkeRsn+94MzbQVjlp7U1M/CWWFm9YfLFzS0vtwY/ZLJkuUcl09O6aHbjtmG2mnJ3Uru7E6
IGmacudMBh+oeREjfbLmLu/m/vuS9FU+etYxKcMPqqe92/MV80Lsy6h9NaHuUi9on1BEFUulC2QO
28qTa9pKk/oJLULCnyrM6fKl62+bulxDCPuHnKYfMQ3verIclyi6D4R/F85s3SzxL5eevRnwJ/Wc
PI5DeG+oPtbgHKRjgyy/cue9Be8X0hNcAo23QsUv86Wen1TkHkb8q3acLepVcJjFydQzYDkU7Bjh
2HYWxeZWiuixC5i9MTPCAYvmOh+68qkep3cIFd1btSp6CuMj6TxHOJ8B9BZTr1vgGxF6T5TJW6fl
BTEL0po+s+Af3E3JO+H1nClEcb8lz6NsDzEbj6DEPYWdu/XN2Wbd2fLaJqlvTT8dx+yWpTk5TbJu
Gv44T/YH7p0fJddIDeblaE1sF7cNvL+dABiF5MlBVEqDpduwCJL3TuAcCAbGxA90Klpko2G4GXAB
eSK6SzRS9pGvBghZwJbH7DvdnLqhQWYPbLoH/1VsmdSr6x11kqyrqrWylp0S0QEOh1u7q98p11Eu
TLziMYmfEy69e048soLm2pkAtGBDu+OD8NVdQj2Su7D9SqMRtk2On4VCSJzE+CfUgnfcK91URmY7
D7B+mUI2Qv6JhDydveqHMuRHXJLvi2P9dFj4YJfkBd2K1UC7J2uIj3qsctZC7F+R6tENxFFoHqTE
xwf2cB3wcUQyq5sDG+aXuPfdwqnpARV9zqLpQKbY5FEoo5Qw74izcTtKyTM22ButkrlYbPweAM3T
wII12hSzTUmCovExwgvclxGVf96Pw3dKhpvFtqEWLSCsE1TidkkmkRoe39i9RKSDXWfmj/4jH92T
NSXHCM4fHfXOdkvRI2wLTmUZpgC0nCzRvzgzucO7vnE6vh40/Yak5BhUdq4illG3h2MaW+5rtEEw
JSkm5j30xvyIXAlhcC+duwhi7cLNpwotiIh4ex8Juw+376gWCpdEtOW8efF753vvkkevQWS3MUSt
E7mzwvEtmSkoVJ664ajlUh6W33vYUUhXQBabu14BCvDeRuO6hmpRJi2+0jaynDhZqcR5djHrSAFA
fKYl3pnwxie/G8fMLqNH1H37VnbPDWvXGgV4XPE72UwbRc2cTVrcgHacCeXdJG2Q114yp7PP7yD2
BCqupiMoNDOCDt4QKuR1bfnbJQBZPsQAcbYOng5OnLqwlliKZoS8YC2qMmumeB92JSo66MB4uAy4
u8aB31q4ZiEt9maa8oFTqzCM/0LPGslch0pg1k8tkP3zInasQ1dpQlOZKihX+qVdI6mOTuz8o2JT
7eBO9OGY8m10wKdwS9ZDQFm5WdcDKj3AfOXnXHOT2c3E1p3v7HVNSAZcP/ozPgYkIZ1+DKxxN5Nl
oh2FMhNUP9UtYGfYOZ6zk1N0CqBNm1ER3ZYq+aYS70l69qMq3ZtgDD6serkDhf+pq6zT0LPMtwm2
hEHo1++OdN4xgflokVymnia7sw/WaHNstimt7Ao8UefFkuw7+gkn8HLnvK/VDpLXR9uCaeM0P/Oa
b0ufZaFimReIAxsnNBLMehmbYuYWavsB1VuYTYm/0nN3FMwqRh7skaJvKvcn6rrSvw1pjaKB7JGe
PRCeHL2kTC31yIk+BHG1552fwheAYEpwbpzdT6HexSreVRozmVqmQzQUCDBpZ5z1AI+mgIosqdVq
lq+euaXjIR6GYommdczgh2HfAmBxB+XUX+NcJ1vPXgzsJWpSgGomV6OjpxWxxKbU3M3i2m1yRwnM
r8oDSFM7e7JOcdz+snyEUzp5j8qCqxxKovtQx2VhdRCygoopWSVQ+1+VJeQEah4VCxtuwDo5RYyw
NNYDzDrsgjLvzvTIgAQ6Ju2QGrieYSqTKjFnvlVtWt5kQZdsDBqNuIYPKKGfRAiSf1itYjT2sd9R
76C12CbhaVr6DZyxV8Yhz31FbpgLrGCg12495SGjqw4I2XG5s9zzVN3c8wFdK5ujB3LrhyjETbdb
engfByGoaPxeSpC+UVvFPlxH0eVrOp2i2ViEUMiu5uTeQVsjK93XfhoONUhKkDg4hcEPFaDTH3pg
Glv1Q58sG+03qyVoD2zxT97ib5GupHDyXYOSkDGqCZ7b2aB3eStM9Qpv0PVZUyiJ3sck+EYYPDqx
cde1+2GaerVgajhy5wR1srro2gg1sciTptk68iXmkGxU4lYF8ZvRsB9mWRxPBa/YNyg5PqM9/yuc
zAYBftWhAWi0l8GMKuM1jvri30zMbDV3UjNjM52rUmJtvNJkpQ4fNfrpxrAZG2d8cEL85ME88ine
QDTorg/kMViYlwmX4uzUG9O0sFuHj5x56MWvFlnf6N6ehak9ZP1qQuR1eYnC/LHtBMZccTqWMNDA
meGtczj3oBU4FCIIN3KApAdE612Sa7stgg4AFqC0R7z3mE0n2Zs10AR5MEZ5E493QTtl0nfgkBLm
6FnmQKdoZMFo+wGbuDh677V8P5RbRUQ2L01qj8uPHrkO1HZJPvoK4mgm6yIbAgsyT3icJXrOAIdG
KSN3w9JuTajeHK4LS8O4ETmt/85Hclv7BUPbs4caY7Xcgf2Q26j/PDw1hk7zvBQDaPwxOcYY74VR
nTL5rhs7a+I3Z3ZSen5GCWdUMQAEBNe/CHLlSq2b0NvD7QO1UVTMEaaR1EMcqfJ2QqUufLSwwCMI
7s38K4YWt+rAgGigTI+ip2ngljshqVcaLdfqpKBc5/ddZtBN7y3/FyJE7kp86XJqt6i5V4P5LgPv
Bh28zJ6Ood5rPaLv558lR7Z1b23dzqR6cj6s8hWt/ULBX2LBq2l6g1HLkIUjpibSwZW0pMRM2bCg
/U4PDJmUhuKSbP11OYzQLu93gJDncHe7U7CNGAEP6s2389gVXlIYkfW59o5c6E3ZjvjYtwG9741K
SSgrdAyslymBiSZpBRJWnqNEupGJl46+dyTsW6jM4zBLkEXf4d54MLiqkV+ltE7QXZ5TD39CzwA9
avSqacESbx1xqAEwaqGJql6SYDMn+FoYzrQM93Jb78Ts5JV6DQBptWW0bS12ZD081eypIFDrY7CL
q9sfbcK2IRqs/gDDJh+6RdNtBZfxKYxTq7bQ4vdyf/J3ofwBgvC6tO8ktzd9/aNuxMmrkNiij8aq
uE4tf99FekvcOC1xtQB/s0Fzsjf3tK1eFhfEVGuETP5dbEZMNCdUCHBsbFVX8MmG/KH90hJatNTH
vuqzZOmTtHKChwH1BAJx3B2H9sWiyH5HXiwQAO/E98W7S3or5TAaGGzx6I2bgU+rqUYoJ99d18mj
pQG/bfgooyAHsjeTJjy54Yg92VqHkMQ5t2f0Xemmnpf/x9F5LTeqbGH4iagCmngLKMuSnMaeuaEc
yaFJDTz9/rTvTtWZPWNL0L3WH0+Nae3ttN8Z62V0jkORBT5BBJV2W5MfrcyDybjmLT9PsuuKkbdq
ZoX7Xocy0sdlC0VL+1RinPtVH8OiKN7JC75XX5b9yQfSYtBNkeM5ic635aX7xZqsQAzSi5a2emaj
sYI0yV5Ekx5KF/YIloiGjdH9ly6l4A5fr1opQ6/xN83gJ2Fv5hXuW+vTNdYXuLd79CJ7kbvnpT+K
foikVx/srgut2jguaxmNWXwA3A5NX4Z1G39Pcg1oXmOQyULN9IFoX8xCBavhhnPTvxaJ3NY2vpis
3BpgDtw5/X3LBuQ12y9pZ6Sp4OjGiBSXHym3oQmMwygzNvpuLuJIDCDcznZIa26SdadRe92AYbgq
34gGfJpG6slLNh1bMslwX/GwhpVmBqU1b2dAzqwco9SMz6bA689FEVil8dipYeMVLJC18zvW6ckY
8oMLGrR26c27P0MarR1Vbrx6cXMUbbLxOgqiXTfUR+uYepL6b/0DcP+pSZ6M8uaJ+YHY2NCrrG0a
i0PaAYLEK6IVnmVHsW56cjMingv0krskn5/8bD4pvdgXUFrJXNvBPGQ3TQ6oTKbPQaEZH5uNZ3Yx
yDEXZuWHhXjyymnfGMWLZBdOTXGwzPzoWBytPli3QXm1x+4gYpDXJU7fV5GeLd28IsnZ6HEeesO3
b8hwXsy3unEu8Vpsk9iK7HI8tEay0bSdQUmU4agX09E2rk21sVie3Fo8paOiadlz/y1LdpBNB1Yh
9vmangqzQBnTXGTTEOzFpqbZgacPr8rjVOngLTn+QZppW0nUHvgqVP0U4e4NTJJKNX5yUXy5Jrew
sh5MM7sI68VZpkOl2sjTnlkqzHLfVXx8XEvWmG00ecyHNHC7h7bhJEsCMT/6qfV4961rA9jk5PFc
eQz+SWDUcZS6f3l0InR2UWG222EosS+Qhjnh0kudLVsmG964b7TTkJqHpnv2jPSQ1mh7xQ52c7NW
+es4pUf26EO/0C00alttYrNTQ1jEnO2l/qpKdSCq+Qev2RYOdetQRqrr6zHO5WFQjw3zXtsboSm/
ehDEDqi7ytUT0DeLuNobTn1oR2D/xIr8stmkmXZ0Zp7wHORH2sZ16dKLRQXEfftWPq0F+bxJhsEj
Z3GseHcRBomk4Zi08i7w6p/Mbw5TubyvgxbFtdrZInutQUxLt2Dw7PTd2PqhRhOIZg3v96CFUKTJ
g22U/aYs079sV2kbCBrqtlKPL7PTEj7QG+w65Y/UJ/3HcNNi7/p0QtpJG5q5+pStvun8ZFfm5lPc
T69dRyRSz2YAoDvvdM0/Dbl/V28WkMjwLMak8zpNvxUVibqygoGc/44Sb4otg4JWiKe5kOO1EUZG
QoKf7Muxhx0XagS2LXvDPKrGMjbOxHzjZJsxocyxOQmLT6RsCGPWQ5X9ddCJ+AjQ/exad39n/o1j
CYns11bYeF8aa5i2ToE1z+hjmGUrm5n1pzKn853qzuXXbMIiCEhxZBtxPgZdc8nl5+o+gKZEdapf
pG0fagDOSvmRNkCTN0HGXTE15tbLLKofx2MivDcEMUHtPaqs3jkSMQqwaI+OikO1tYuDr5HQai5A
QeO+hiWRZgI0WIX5+Kf2UZUxQBT9toTY5XgW4ZyOOspeXBh0XMBru3G/9Vo5bHICLR9qo4OJ0hrE
Cn3/qydr+xz7tOB6lUH+bOZAMJed3A4aU+zc1HiOm8Aa/J90iv2HxLX9KHfd9RCv6fzQaNWI1iwm
RieV0Ir4ro9lTjudRur3Nu7hedMqsyIMcFPAjzVE1FB6t2aq1pvTdfq5HOfUChLg9hDKetyryVI7
06u8MzICQb4S2r6q+Jdk7Y/M9H9irO1wXAsttNZm2WSJY4aNLB4to+6Pc6+zCd1rlGBSlv200q6U
zWt/KDEGPCLZkgDKDDteb6pzNxTJJl+q3wxI4LHncNvRM/vVjI9gTsGixkhNPHfLMvsYNYew8tRf
t0h3opNvsu/PzsDAO2RnMCf2gLsqcY73nZvEUdnpb7gP4sCuxWYyzZOTmFun7Q4IojZCACblhTCi
yWgv2FurwHbM3zUztX1XpkUQ+1++vpXLj6vMcCH0d5m0jTdOu6n0r5qxpshvyOsFt3oA7Qy7paiC
SjjHjA88TBDFoNQ/qI4ArqVE6NDtvHgN29iJVqvb2s3nqA0c+pgf4vpmjUDhnMDEZnH7pcE9FqZr
TeClOZKDOhBMEpV9stW85lG6w0O6MiJa004O+gahFDQEYHGOtkNr9Wgw3BMB63tG9zBzr+g2WLnE
wSarVOOP3nE3P9MBfl6y5gtmC7ga8LsXe8e52qO79Qx5tOeTV8igWX/kkPwKfTzXabMxM4fFmHet
T3ZGM+1BMc/CTvdmydxije9u6g/B7KWbgoWEB+0sK/zLvGiSRwF1GVkK6FR40fs5j+6cgbK0j1w3
dmOy0By6HKp82bdJd0IssFEViW2cvbZIjzYDmuZne3+sr3Kctxag9qjSc9ub16kzdg4woJ6CO/e6
H1jyHdg6RtcTP/GEHRox7kpfyKCbrOdmnC+a4fwbp5iz7VtPwTqT/i0toAYMf98x+nv2G8DClsPu
2Hl4HUbk/Br0NqUZEcYnrtH4sK6f7nqS5nhqoeNl7zMR9S/mZJ0sWb77JcuevKaTH8k1iTLLOTip
+mc08pTn3WNuFH/Hcnwl2HaXkPEcjJ79zr0ftX21abyzNmR/WDSO3P0bx0LfYJ1y6W1NgSCtga5q
qtCsc/Zzn4NT37pq+oEce4jdL2oDgyFhsVofV52yLz9eTik5MHWCHvN/PR2UagHGNQQWbr2ZmHpi
zQbU8nQhF/bPpJ1rXljJp+KuVlQqdc6q/k1MORniPU5jBWCua+9zAyhNGtpQWBs7r7kcin1ddJvM
ZnNs4YI8a0v59rHPjv7c70pv3SrVPpVoK5SJKsAr3ux13Bdy/TYzb0PnCZsOUMv05iz6nl4Fwker
s84EZ/BQdx6ZKW16HphYZwHcKQIfszwUSjh4LaxiFeLRD8r2nWY6NIMf4/Tou0SS5kZkuAb35oeq
NwaXe5Zslq4+tvH4MDNrYvn2iVQwlLnP2ksPgJcq5DHIFDUGzfxx6P+Z9KP4qRmZJGZ6CxKk2aHx
rgNp1U4+iGj2RXL76JM6XFPgc1c8TGbkQUrkiXnIsevXmfbYuvHJsoFJ6xa7n5uH9OVFo9aGPrCN
IW6r5oPUacuuNLDbQ66xK6EkURd/1W5J0p5sFxrQMiLhGtu++fDqeVeaH5aO+y1JL+XS/3KaHxM8
CNXaRrJDvkL1blUf8yY7Jn7+yvwZInoag8a1ri1rp3eHVJfk1mRnXqxrxVwFch/quQDhuMz2tmQL
leMAfyTCYjY3IoasatltrXHbjTzvAkyiTI5D7O+d1Qnaevnj1Z/ekoQwC8CDe2055fotrfsdKFHQ
EVLk9B1rYBstXXMrBJ+cYpWML2ZzBZsP+uGQ9yQN9FWk5imsxE95/zbMYccNHIq6CBPQKeNzTd9n
bwCSEtHUNoyd8JhzG7b2u8gVSiE9MO38t2u5AKwXhIGR6abbfrAjJ+NEGfzI0dbHLp2+mkIcOqF2
nU1+oBTPAhRaOAIaixu0zVBZSWCN5eAjUGmqbivMQ1dWB3KitnFWbFGJ2lE/aE405/6+qZlYhUDB
gpbHW07xkIYUhR602I+mPt8gQkHoBfU0g5Bl4ldVD2x6l0Ia3MlkR3moTqo0YEbfp4Z3zN0+4t7/
Q5hcNFoqXPuflPkyi9Glaf4hmWF7Da5Hbw1KneL38dd13+OKtN52CBW276nLApN8r4nJxWfIbWt/
T+EMxLL7vXb6V1Ih44+fDb8BgmCALwl78DmmU3kpOv84ozYbJpS01GW07Uj3MVMWgOIibfIGCV/s
cj+s0jhyEgDO3nimuCpcUqsL48Y6JmsT5Z6xtx15LkCSA6swESnOf0XSPzjCRYEl0aUXF03LIwPM
doedDn6geUWJcnLJO7SGMVr435gFgmp1QqgHoCSxiR1uhPY9z+dTBcGzGO9Wah5d34g06Ub5LIKm
/lgIxCuW7DTA6pYc/IvHOFKXQe3kR8NyN/pS7Vff7xDustmgzgj7jpeuXOpgxjeUGlykctz5eh2x
n27coUEiU/H/vSNaAeyBZSpOFvChaSG2W7uoHMat7Ata37hCGPvXvomSZjiLPn6xK/N5MmkTm/N2
n45cbswR8YggBwekI9Nwtoot5PClcjtyDzzCSfQIOn5XgYxbfIucKAGGvKjM/qUa2Pky7zM0j12i
7+U8MWL4f436U1g1mJ9/xc+BoOWmKxnmmOUG/63liV6mP0X5ZOjqnIMfFGretmpvtYz9WtUdyIGL
VJH/HRwkkxJpRMt/oZloBIk3yyHKiu+EvzZN5N4zAOmcdeMw4tqI1qfy2ZvP85xvijs0NpCKDVcL
RrWlUfZFmx/ptQ5j34k009q6jrdJbC5E4Pysm1n2vOpAzOertPSbpucvujU9VGW9xRTLlDqInza2
xUEq72rb1rQ1R01sFgLfKcdmRnKjyRojkYgg87XtUBt7RHQmj6wdaa6lbnaqoZDhJqoByXvTweE6
aR+drR/covjmwr2tud4wK8tsi9L8SBL6p2fUlymvLsvA1pp0dRtYVQ0aknQfKeivxqcM9LWpS/3m
yCuqm6M5sqolw97wEG7mav10KmMDaIz3xQ/XksdGl6eBMZvrfC99tTFBNExXbWFSD8QohpY/ANRU
EvsMGiibeUAWyaW2uud0SG96nm5GVz4kufmZ9n0wcNek/pu1WE8GzHabVNdc1luz7fa6z9fX1jsr
JyXGplBUFGjNzJszXHIxPWutf3Irb6M577UTH1NfD9ypCo3llhJy6AzHpme/KEGWWLbRmpywGkW9
Xu07bv0aAVwPzzzkC5B0ddcu7LTe+TZmrr8WPI6Va7gvRPVbXKjdksdbMvPCxHAOs0xPpcIhlPJk
escx0Z5r0mHp7YKWmLYQOORQZ1Hiv/vz+OS5/d8GHKxF1jjzHWQImMZkCrMOdaOXhUW/RvAjYdn9
U2w22Z346bWNptJIaTFT5XTytTIEbiZTkcZRElKdTP7xkwkRIh1KRkXfWbkfhQqbqXwoNSuUjAWt
BMZ1ZpqvKoD+Ypz39HxEymJWrQGXYMLCujYikofCuM5viysPhav2s6MZgUysNJoy3NpEayuXoA1p
hprUUG2se+Q/UWL10cpchZceyX93RlsZqfxijOklJis7qJv0lQPwUFZWEDuPU5UdzWrZwemjIRzO
tSCyEZVTnd4QhuyanGVAFCR4ZeQXDflLXXkPWdVd6XM9yuqrcbX9QJFsL9Uv4MQ5Xcu3WPpX+soH
mTubds5uxEGEjk81H6qHieszP9ojAldfzx22XzIwJvZKfw679up75jHVyEoh99rTZ4TF8kcUNYQD
jMkqIhRjaLPSnQdlQ8iIZNht7PKk8yBSToQx0j47fhbC+vyZSdvTaLXTXfuqYuuzqodbukxXivve
Bn3cV1P+PFr9pRNT5Pjes99nH1WbXyl/fKyJjgx0HaWsWg0Y72mfMcXlSLYG130YOAycHLImY7aJ
S7PaN0XyL+EkYN78xXx4nkxIbEN0oN7pTDdhM8r9gBEAnaGph+k8oGgFSdaM+GG20kd7aJ9S+842
eu4uNhDEDi68B0UGmDiuJjHdUzExFLVHPDCBv9KU7ZZMK3YMCK+FUtEKYP+ZaiDwlqNTdd1rmdbv
NVulUDYXZPfiZOpPXNQfSq9ePG0NqiR/9Ods3yh8cvoOM4LIMxheyDR9Cbwl3eOOZItXmylO/9jC
YAF9AEPa9Rh0YjwJ/iSemunOgiGBVF1YxstbbPjxQ53kX67W3vJmZQera8B07xFsi8dHwG0M5Ysa
+sPirhezmKu/zsi7QIWeCjyldqNnDuE6mhdjSb4EC1w2eX8TF0BGeYkZIaxlEOiTw9TxXN5xIH32
ciCqWB4Lv3H1oLHS5mAizqYkyHDCedWHN6dP7MvAGbezqiXbtpoVP2cUd2/LXtfPy7peE606uWa8
xbf5U4rhXHpUJoHamYFjyqPF56zlKLe61N9zVvVhCYQGuNac/bWFdc91fgaNc7+JecDTuj0OuXfk
eWXZcax6o895xlpKA+LiSYdlJm+2cBYrgvusOLj8RUHPyhLStfZJtifZXwYvC6Vok+P91J7Yru7U
MPgJD14KzNpc72C3Zy3hwv5FGr0KzGHc+Fa77Wpxiy0fl0KMuFZK1G75hB06aUdGxTj7pu8FNoBO
8tUYKx4LMe+HTDBz3hVOGoR2qLxlCJQsomThHBareMiNZO+b3Z/JTJ5djWgUvWDBdJz3aUbIUMqr
qNznZWybYIqXR3LH662v5b8jXGzoZiurfcYSSIopj3yMbF7zPblVRnoVhUiOBkYnpG39mYaTrXWP
xyKnAxUwnZel153qIkXZaixZtNjpu+bdJRDZ3xUwBw/ZVWBoYR2QR+ZKRiHqwX2w03MxudqfbNZE
VCY9CpdekBFYLWrnxqNOnbhx/0UGRX+UN27Q60kCM+furGqu5aCuRD5uMNfq/NWGLr97Pcsf3Nwa
eSeBsYd7CXPu40tCOJmBr0jUvO7Knx7XmL5TkXSPTm2Bh4F/itAYRn7xWSYp+fpVEU+MOeWRXFdz
DRvbgg8spzo5FAlrNhY18QfBEbuIqSRGgDhusQnhoC+JRvqubeZILXfHx17G3hfTrrFrCk//9Jnh
Tn1q27u8QdzMM9w/3ANPA91N4TachJtfI7EZ0KgSN71etF2hKftutrkrMtNsXk66nBFVqt491rOh
YXDQVlQamEuLyClkeWnsiiKSorCfJcno+6Q1jItWCzeBpC27KlT3lU9HNL730NMw5S7+86pKJ94w
razBYuZa6OeDn3Ol3gWRsdC2cvXjbbEkC3dn10RNWcVber7mbe96nPK68J5WZeEr44eLstgYNv0Q
21h/unWz9LLdLFqmcSdjfusgXwOBZB0SOjvGSorb5LXdsbKTeDNUd+Gl7clbTv/VQcxFs28GFEZC
stgM3uLuvSHhQZsZF0M6nmIwQIWeIVNqep57fs+IyTDZO7KhKmGavWeXMQveEOpNcQJb6j0t/OE6
u079bFbuTN8FyYY/aW0tD7ENseLKLEWh1OW33LP7c6s5ahP71ZLsJOrdraVW98JIah5aPVU3McqE
skdzQTPijZHDQRYkmG72ueHcOUfAaywdP2IRt2wp1kek4pAyaZc8kWyk7Tp4kpdpmrwpsL0B/L+g
mQENoobg1+3yv1k7o45BNWgY0M5YHodc0zZGv1qPDlLo57Q1vvMFMC+ru/Wpaga5IU8QaBoH0aHH
ibHTNI3p0q0lU/+92m4sPpA5GSHv44lvx2BYR2Ci3OlrkT0+PImnE7LoUieNGfl+/4Gpk4/fj+eN
wUOxq6puvTp6vZJezK2N4U7/a/ZTuq8qC2NNq5rjYHY9AxFqkc40Zlj2qnB4g9v5vegbYJtY19K/
lpY2n8Krq5BTdiTp0L61nrtg7elAT5ljmheVjtwRleUyabuQ5/OabYpuUgEClGUPmhfv4kyLj9J1
oBjnCpaLFyQsfafPApLC261UrfskOMFSNkC8V37h60+lY5abIR8tIH4zeVOm0vY4kZon+pA9mIRc
Z1PWELbc2YURCtKVbvqu1iJ/QCUSB6ZWCMTisX5MEPjuIKDXvVX3+cGjDZaUzpG0GolOZpP7jWTN
wWkXWLRoXvVYLtvYndsr4uBhDtlAZBo1xWD9Wa2RuRQ4oPrkqiDYylBxt9F17Y/CvK7XtuC5nM/k
huiRjdciMgXUWY1E6cGAQjyvcuo/Crum37EakCGYOWoP3YVg7DtaDDXLnCPbY2YdRJ+pQLfy/mto
26eK+oYnuCLroVGW9yBQ+AeDcqlirjJfIpSf1Br4U5Z8yF43P+yxQ50Dvb8vXU9EebtMfxfp9Jda
Ovbf3gHCs9q5PmuN8m51605slqsf4jSegwwa7DGd6gF3RuE9WmmJsdhf/F1basbOLL1vWZpaBBjO
rXanJtyuFdFCkkdQtZW64ngHth285mTag057oUyOXhxXf4UqTK512+KqTdq9Mp1m08+LYdKE7s5P
a2Lkr/aYDg7yXGxycl44KFP+AcxsXNlqUfctKI/aUQ20F0Hia5U/7XqH5SKZwKBSqdbdTDXA0Rh6
89WUyt92Gimibj9bm0Jq+HYHx7g4MezIQvAiTRV/DdDgrCuMsCirAabHbz4KhU3RX4sFQ0HdoaJJ
zCsiYYbDzkCGnM31UWJqvY0dDpCI/9Z+EvgoHunO7n+V5Y5PWF3Tmapsmf0pLTW8dLFl4OZYZBnk
3qC/YnZMgQSU91xjNzx1+aLCZe5hJUyPgbYyPXszT8AuPK7D3qwdRi3NLa6dbYh9UlnWQ4VXC1lM
zRjgTRbL+2rgvYmNav3OW/GBc8zMQ3vu6y4oNc1/GfvMPBALMiAwhuoLSzn5W3xK0KIyFg9jrMSD
saSQVQhA7WGHrCuB2G3V+qfV/49I8SdOjZHCaeFkoVj9/GLFo4GoQdHOiwQ9vyUKq+EwE2hx8khF
PnRQ/duy0O1TvdpaFsRJjritxTrk5Ga3qaa6Pmc1ZkAGe6CEpIund7m6iHZNHW6kWXP6NRtNbReR
KWOzpo31jwyBpIlcrTdkJDJWzfr+R9PRW19KQ5Xv7rD2KPUt/F3B7AJlB+k82Vgxdcf5HIm776Ev
1/pSMRTglp2V3OirLDdO5xcYUFvAQFeX5r4bSwDaMRs+7aHkKUZKr0J9ho0NRh3lGJk2RtCmcYFN
DcsYzo5c22akfSFr93TLhIAGZbTv8FDmJQypC1lcL36nymPmWzFBKWMKZRIr51SJSdvZaWZEjl3l
J7cBDrdXR3AQFNaBRNX5MV8bJKM5hAeSLRHD/NdZ9WE6I9gYkZguX9TaIXMfkIZkKAKozY1Bs2ME
NDADyJHLaaBZOzesj0QTxr+l5KStYYJDALDxlRUpPduxB6HqMUB3SUx6ts1CNc+N/CAmtXpMSJh9
XXTs29bUYdVw5iZMSHeMRCeSa4kc8VjgwT4IbfquSAF4TXu9+OhnU9QPi13oV9PP94KJ4u569Rf7
23yci86+pT3jVWfoKex1tk2r/EkMNOuMVe2FzEtEhXd6f1pKdrFxHtqjTT50rXWBPw5PZu5f7Nq4
+aI9JU3zoOdTc4cYnl1rRpxv3rIc0CN307Ohr5uuVSz5UGuT6H66la2/74qLjXGREiUddNYurkOs
H5osPVTMAsHiZCyHvc3TZX9b5XLp7fG3acQfZ7AP5f2xVPaLJ8dD5o/QHU4TpbN1cZT97mPsCY2s
+S5zeQLqProNE1hib51qObjrPdqzs+6SnHYIptV+GZhvWFb6V2jBqzsTItBLbQHG4UbqVcceZcUZ
BB4u43Sx0GTH5NqlZXEk6QE+MaPQrcv1j2JZqnBV5rXp7AN3GMIwHRA1m8cdwpGzbdCxWfTT0+JC
GMi2iVE2laeCZfqwqv8XlVbyXM7jQQxQiZld7Su3WIOYkKxoqOq9alH3tRrwhe21u1HWF9PjNNeL
owufOw7GczWn22qsXlUTP+KjuNaqOwg2EOX5z7LxTi2HmDX5b16K2I1kiyxQpnsqHHfnzflL0ydI
gUxONroGV3Rs4p7l+LC02p7f9nctvG05ugcr5R+cCi3IhDwwVh+We+VOpX6BYw75OD4uMwjkMnMs
O+6jSUqe50Lrxi0MNy7jULP/d35fcvIpKMrBkZutf6zMfx7qbtiAwZ6X0gG4M7mk3GpjjOrqTp0M
CJpAFxOX0JwW2Efr/gwImMLCMbY2uta4TJ5yP77RmgGGWFl3OzIjXuLhNrLbiW1W9z7YkBFGslm/
94vVnTxKH9aU+5ZkiwA40Isa15uOU+KfVrNKTrMyjkVZYkHBtIPhPexHQjsG75SzXVtDcuoNawOT
816vxSc06RGj37VaxR6S9pKhBEYr6ZCag9kncPzux8SlfDf+PWlzTkgh2ldCJOJXJfVImgj3jbl6
KrvuCRipDloaMgNncj+zXH010jno1KdundznccnpOZH0zqrEChbXeXAN/6XK0em14HTED55Elr6X
IyRdv87fuZY8xA5ulKVAAULObQ6s4ovhmcjEfwZZaoHkGpA0tMYxQ1HSv6C9eI1b/UAoW4gp4mzr
aICEyXCga5iuyZZECYowoeLbS41w4TaznPVU+gYK3l5rDxqDBa7qaZPFyDizkScC0eVWH/q9kPKG
hlrbWdjdgm70uJDWfI5Ght5NaevfSeKzWunotbPkNVHtldCQJJITdWCZ+c812he7KJkl4C+m5NtC
cUHcgn4giOWpy9jVS0LHM5FDeoxEx00xNnvDXYgamZMnWU5nk303KXR+BV23WbT0F8urL4u/hk7L
Xh37R2N2Hge8dBU3QhCb81sz6W+tjPdjgrapz29Tu/5tynmbi3VTeqiV1+5kwMeIpozytNtx4kB9
pU9OMx6UsF+m3n/PXNCuobePy4TgXXbTdbHS7T3aZIZnIn/wi5P+YdG7t0bDYpz1cIpInw+1Flvb
pVG31XavKPLgYyYHTs9nU0XT4cD1x/DVcYVKvvkeexYTZBBxfqq8TxO1QUsqQZr9yO598KeHzvk3
5wcTA5aV+Juqc7jYcajMMZPUr9PqJzk9NnzK6L9i563wnpXDtIZmlgH8PDZs96jT9Fp7RKUZdOUB
mUE0xr+mZLONceMvm9Hhy0GnJPMPuNloRfacxCcAY+4CY2NUe2fIdk3ihmk9hlX3nOjtZqoUtz+b
iFPtlxjkES1GXUL4+veLMoPwZcsYPgqu/tTdVhWkn0NGAkIwcgwWgN0JCnPUlpssqUo0kbf53uOi
YOjdf2bj7bzO3HiW988u7JMDf5ZOv2V8NooiwlRvd7dxAsm1/1TSOLrmizb91joqaB9fl9jUFeIb
0PSapA4aUsMxvzcJfA6d2uJ8RWX21RKzglc9zb2tbb7UOFfsDhEMKSYCmHn20UKzYTfQyn0K841y
zzTAVbCrCP0l6RGWxZ9txkpvCBzADJ+qac4uSkhfQWd1K0j7e6q1p4nKHLaO1wSyodDiwEuyOnJG
kisg6O4MRGbWvyOcuFfRXAWF2FDBoQ+hLz4LmF7pIO9Cbg6oZZPUkpPo42fMXsUcmgByZv7hIi7O
tPFKJCi6Dcz9P01Znrr2zR5GDLl6ZFXGQy6uNdKJNN2a/nmw3w0ainzxH2nntRs5km3RH7oEGBG0
r2molEl5lcwLoVKp6L3n19/FAe5tVVZCiZkBBo0BGl1RZAYjjtl7nZcJowVC3UVFRqWL1ChxUCcs
vmSkjI6rce6dRzgBpxDRhhtvG3GLi3qtGxYSQeMiLgdmz94k6V0lgvNq1Faz86OYzE3MZi4DnOdL
OQY/fhR2DwZxW9irR1vRrQyAKIzxzRwspUifP/DZl+6Wr/C97LU94KVtkgUXjXJuogYyFe+jlJjD
+nsNE5IlEUQyjyIM5q0IbgZqTxZ3aIm2WmSw/E3aBQWqspYKJLLlZDqLquY2N5CyhfMuCsOb1rnr
updSvlNKucJtgC1j8DiKwRY8q/ptDveh9ssan0sxb5XFwCi8w+mi52n82yGpMAoVa9PGz98gHR8F
gQt13ymOyQSGjYNW1vfHjdtdVt0dM6HXU/kaZtd9Z+47WqJTQHfG3zu6ucnG6z59VI695sKk5PPD
gZFstWLrFPcuUd88qOugQyoah/ImhiPXA8FofWcVdj41yGTtzJe16ayj7DlQT/18k4h7h1JubeMW
lm9JjHpUDz/c8dUnr0zTHTrms0EyAttOPYvcMhvuRznszPIh1bNV6T9XIfpbE3GvNa/1mqItDTu6
u/joasKDmPapJMq7yTKL4OoZwd1aZezQgV5nvh7FiOwJB8HIDLj6ybFvuugX5aV1w16ox1/ZeNkK
3HQEw/TL9PSmn/xtb7hrn8PFT2CZiPtFahOkaluHznrWaPLJ5NZ0urXoa+Rgt4ZpUoRyVrBhP3TN
IJQ3Vk1NpFflWwKeVQsYS1C6zGG8NOkmR3pdCVoG/keuPrIKSFZ+naruR1fel/39CImg5itTmsuV
fF64RGUFWHdEdQBHqD1O2d1kfzjygxHLFGA23VRficaiHahdZctFRQJgV5+zaBFDpGfuTOAZzfT4
YuAN0hsDcS2UsRooEswcK3kodsXk7ExHeDalmghZfF38wGuNFHqVTY9Wuc/pB8ScudRoqsi5G7Pm
pWY6RVkxLqd48eGJjfw2WoCGQ3/RTOx6ctqGBCsNDYOCuvly2Fc11oHpTkyg8GAY5cmDZtLpwtJf
Q2JR8jZsr/tKO9dbYnpcbZP7kpofKBe2aAbW+gSSZXjtsajV+qMU59jytnExQFKJNqPEYCHzcCVQ
bBtDU15MbmZsiLJRIenzVe029y2N611Rxz/LFvBCn+9oQW0aO7kbauORgdLvc+0wz1IUv0zdf0ed
iRrGH37qevOWjsm2TgW3cHJu5tYuNV9rX3oFv+mcPpXpD/igF2TViEzYJJgb+ohEyPpU8UWav0T5
q49sVpdUae172ifIC/cFvh5aBRvRP2V6D9nABr5z3dXXAx6mLOq3gvEe89M4vYwj7iwTrZ2cMZCk
V0PcXDVGjLcXus6YtDtfc7wKxSSc0AtwDcVmStgFFLgouVDmm2oO/LkaVxoa0ZLGSJS4u457ugoq
8H3Z85RqtzJ0r+nB/S58GsGVfzUpi90xS8hGA7I6cz9bvhdS5Mr14DbKi1tb+dd96DDs3cAqUhm7
VI/Oha1vcGd4qnZ+jvgW3cK5ob3Adu4+sjp4oLdCGbc/q8fmWsuKyzzIN4Ye7Rn4t+5GZ2vPw5NU
iP/zTm/Wtsio9ERcSZRvos3gz7cAJrlYmo6A09wGhLp8+/1nO2SXIixn3ohxHQhOhEH1zyFFgVUr
B7SfGmVOkHNQqMJ622oh02/SW+S/W9MYSImIXcpeXbQdO60Zd11doAGw1UcZhOEZCpm1Ybu3gyT3
qEwbUeUEIU2qpyQkf8Qh6zRYJ6cmfMpa60fgigcIU7+ojxKyDmeJHnuRJr3QiC9UNlHscoZ+A5zy
aur683hq9lmM+irW7uK2uA1ndR1PxaMRz+dVTgKpemjVjAOiKpKfa2lEzBZQ4GCnLjM0z0UR3lU9
vrsovAEShnuCpCvrzXujsO/qoLkrjOADlNn7HMQPFR+/gcc5CJLrpMh+I0NGqGmL6zyqbtwWPSTu
zqhL/K2u5b9BBn8M/RgBA6DtbZrTT7tkllnvNumWxOx2VpLuCwPciFE0btw5XlPQamD2hRvSWVw6
6pxXvEv0RTmU4cuX4iNLsyd0D3RxmCmwGgTQwcI3Hqt2/IWvm6KlUaFAl+ItW9S3IBJ2dh1BYMLm
HNiE9nVp8fVEloWGjsRRdaj3EwbyoMFsboQWXg+qGy4QiVAIRhC1Emn3c4y0R6guSKrTgPahI3ww
ga58rwtix43W4TKiUfoSpQEtm5Ce1RstXrkvXUvedC0+3wgpwY6qZnjpK4G4rIwp2SEX3M4VpjpO
jETchHFXnDEzT0MdH93YLRcXzI2HoBnf5yzCjlBcdCr5DOzijj8JKSV53zDnL/rQ3IROe4kIuccb
ofiDin0cp7gkc+1RJ4n0sA/IqzqwOYKc8WejqyspZb1SEmCc0GwHFWn/aZlUip02ca6cQMhtn5jn
cTZyJ9vZM82mkbeEiFKPk2ErbEOsi9rpPHNAjlM5hEiRHDbDVNwJWF913Xz0yEcap7nXUhnsQ9nw
lLY01qJQAF/69hKp+Ws0MiFbwSzIFQI4EUFQFBR6fBON5zy+jAYKrtDonswIEERLSWvtVNzDjAaj
LhCgoBFJOW1yY0ZRmxo/0lZ74rN4jTDkxr5p4vek9VvVGA9Ne4QwMMTanrlb0VURQBrAEdelG6EJ
eQMQDy2BEwQ7v3HsTagNb5ZuM9G9H9CN1aL+CE0GU+4CTZjjTV6C8ds3EyPLUpJHTDSFcRYOqr2g
cpX/lNbcgY6ok4taZe6+qovokdNC24Ql1vA2XCi8c4PupQHzUnYVSiyjKb1Ax6Khcb5ddyoiMGwD
BFihnB6NNg5yHlD/lRtVtxQ7I/O3StvxCatBjKpDhEvs71PV9rBec0C0s2NWt5phDjgOgNijASxT
TphBNJPnms1QnicOqjCEjGXHFUy3flNURTUDpJrjDqcSjuyhqJCB15x6v1J9DNE+jVBogefNpB95
fmkkbb5HWpzd0w2iY1A3xS6ih7+mslzukEeC90EH92y34Xw7FVb5VjXMpKIcjG0WvQzmjwBDqh80
P7Op/XCzeNxrIVpA1UK89JdmLofETk9yXCRdSU7tf1bzuB+cCGJRQu1Lc5/DyN41PaWy2NjJbHjS
+3nXmWR8Po2ETVlm7bblwD9vfLTtFBDrVRCBDDEj+4IaN9IcvmQ534S1feWj7JFGw8nPx0HAZewV
aU8yZ4+TFnuiRvnE99uI4dwOtTMl5V7aabJWpYkfwGIKcaRH73aC3N+f52dalGdmn937yz2eq5Ca
g4vGiVbcFdqUi7CnMdv7DY6feEyfHe7KC59+8LQSmetgDDUeJdx5EqL2R967hMIy32gpYqJeXnUm
wYzfhW/ouDEDGxe2loAkirZlGl3VzotTkZB1DsPZJ5w3k0VyLsMN1rONhoh4w/GPd7goOULN8ckf
zY+Kom+Yzw8MHPihTAo7OpIAhLpOlz2XUAdoU13m2njD2Ymo3JZeFFRwa2ZL27nCDnDuYv5R+NN2
M9CVVW2M6QZ9+UPc9feN5b8UCboNf9wrzb9NUwbfOXWLApLpI5u5dt+5kx4ClbwiQjCKzItzeZa1
4w4t9AA0tfZqKwedo+l7MxooGvHfV/l466AoMUxJObXMzq0xFTeN1uVexCmLFQLbX9ilAu3wQK8P
z8HYYhOfoiuX2KoGV8tsp1/1mKyBjwHyr6+NEkuf1cBZ1qbtlIevnVCfUIyoeUSX/ozh0mo2cfRo
1/AhuuhsDH9kyGPtPuVw0c+G3nmxxvymMZllUuigoo1OwzrcvmvApmTjb3CVX+rCONNGnwadnDxa
QRutnndLmUCV2n1q9OuxxDFbSa6NCgFClmkk2b8kgjizqqJ9y3Uue/VkGYg7l8pNqyf7qEoAZmjo
pbkLn6qwfKoGUt8mLW9b5kltEWPcmFG/IBJSmEZOfDXrmcfQ2YIzNL4ayvpaUBBd5anc0LB1EEb5
b4nWX0vBSwSfBQI8u+oWoJit9pCPLkXtekFe7Jg9QmBlzleJ7ly6M7Fl5DK8IvOKzHpqo+JNod5a
UU247fgBY2xHYppfZr9flYq+pjtdJlAItbK/oC99JqC9ZoVF11RhEpnPG91aNHnaPpjsMxuulaKu
Xek4GvgSKvNSt0Dt1vTMXVqQGLezZN6UimEdVX3ORGoswQ7eiCgRgdca8b0I0oe8D6fVUDQKXUVz
02QYgF2DgoMiVZL+Nq+aM5V01BHLgB5VP2krWssIEeRtbVvnMkdb3VmbZOiucBRf12LYQrVc9cDT
TLO/bMv4MfDt7dg46tyu5uVWOav6JFtHAjbtLLm7axzTtfqsJu3aQHmtoThG9E3+EkyoPZvGforN
6j233fe+nu8KMdzpRQhpJ8t+jrn1SihtrEuks6sMy+rWhvnAZ1gjyY+baUXjalijJ6F4E81Xs1td
a5TnIBJOe7tJe2LpWiJmHyicYU1bo8LYmxNcHmYvzOtQL7aG7/zoguTM6IbzNmsurDShO60XTzmJ
bh4sruMgofRTPpSi2dWmBRijKnkku7wTWvrQ+iF4sZRxl6G69Dv/BuggSYU+mBCx6T1YNtbyAb4T
7hUaoNqU3LhBey/sbqcF0fCO19eiMMEw96FyX425UpCMIlRSOM/oisg3xntB4Yv71TyUr32VPCZ+
jqrIFI+hPWnrbO7slSmH+5be4K2RaPZZPPj4IOCVuiP8Fplr+9zJKDr5Vn4G30E8j7KBNg1UIlxN
kbn02rIZHRoVdeYmloFm3DR+Vl2MTsWliafyVs6BWVJuzIR2MVSRIq2w9fxn2C8tNxOk6/hDL2Y2
uB8blNr7odlpEJAzSGLuUrLFdyYhjzIBEwwkFp0XZY5qvB7FLNCu+YL/qIbT9pqlqYvlMWitjZ51
Fqg2sIa/5lnrdynN+lcGBYewhAM7+6mrGDsOR7oe0yKP/Zc6zPXfjVm55UXCnAE0ye2s0wXw0V6a
dvqkByOeDQ0LUOoOMdYpAr45z5dPG+5s38ZgiadR7/w9rfkq2yWQOs6busKmZ4ViBQ2cGNrGXDuP
wItgKuW7nGgB8BL+diys6SZLJjQZDe3sszBK72k9OmdAVJzLoJT6lkQFAOWinqZwynwrWBDPAYas
Nwn22HNbyts1JoD9OBsFKjvQAXaUAaVQMj5HgWL+zOaRmecO+VTR9p9B2K4d5ZOyCuW6V6ak81fb
evlpxhM2h6DMdkZctpeENFAomUk9Dy89sRQMYGt89KkUkFonH0mbPDWte23bWJMqGYEIKBQgkj7Y
l3H2GI/+Rxy0xjaQA2TCqQzIVKvfxKFPaHidvR4yZdMq8mGNQZf4uM0o3AaRvsmCrNs2alo8GCg3
MH7TWg1y6z3Vucgr3vbGYCPvMKek+C7AIgB7h1Kd5sW1VUHuGLRkpmUAQqSICnKnUJVrJBgjwpb6
Z5lVN3XFJR+NfBiBxJ9Crv4LQrB+jgnnTuI7P69a+YPqLjhsna5QQXnHANnaZi3ismWEfAt464w5
OnxmoxthlK+SresurRTH3U8K5FavCcjIfLxeOmE3M+sIp6jbgCzSnLU55T+QLysIjsyiSUvmt4dR
9CMaYG80qr80wiHEG1NFuG7zAB4M9NeS232KoCZGZfYWjeHPIafd3c1utnPGhRBg4EUtExybjV6A
0ajDZ5VSde7bHieFQj64avAub4HG5zss0Oqp5jNBxVWY3bpDl0hgvKgH3Sl9CZlsPW1TI54uwgan
SynsYmdFBUpfO63vab9OvO/ZuZ0sbW+Qou+mcn4Gpp7vEtH3t4R27kcjXVrOsrKpgQyygpkCAozu
zjh9BFRILA+9D1qDiMAEkike1bFZ1Gl5oqfZthJDnV1G2O/f0mHCoWIbFTGQSGVyQWmHDdUODvxQ
h9qpzNxmnUyCBDBmVAEjoEDTtBdApzA0A15FcAMP3VpUGcRyZ0S5dCRRjYPaAPdtlDgpRBZZxEPW
T4CkMZ2/8aPKF/xUM/DSFh2ozaHAoUeBSuZg0lpVX3RZy++K3mrVdXHEJYh8yhnItBMVltdBDQre
9dP8sm+CeT3Q0jUyq/LortNVDAF3B1b5YsiYOk+jnfMjUVlpinqFVavCRQr3PEdqsTC5aJxoUCzK
LHk0ARBgElouYA6ndR8YRC0FitumNziKbesXpBcw82J8Slr+xNa0H0QTWzDhC6BSztjc2FWiQw1G
PMCF/RIOWb0OjPqXa5t8VjMamtTSSoxA8wuRUkLWYeE/b4zfo5ZiKxvnawpVz7HCvWxK47YpJBk1
c6kmZgh4iSiDn4OfKDTDlIZ9kdRc106wEaH9GGkmZ3/V/KYbq0AgG8Wnm/O5QCIP9sDh47O5xIDa
x/q4zvLC3vLJmvy5RnQVOsELnDAQ/Lr89CfXIRMDoSMmaIzkQXC/oDhtVGbheooNiOagyYotdZOZ
OButqT6Cdsj7EfC/qJu3oXRqsHVIQBcBbL2xqZhwVbecGmOSTbgYx87y/Iraa2hivbcWpXVs6SGG
YRTUIGIGeVsM/XSR6KhDgsamZxSUFAghsgCYdhNnn9D0eEPY2V3GZqkDq7IR3hl2uyv6Mt0L8Gc/
TCFGSrWa9RiMfvxqMgCCalgXI19o093sGNKri9J5DiaV7/oQ3Y6I6SUbU65dKz2j9son8NnXwXzl
zPwepd/U+yZxMZ9ZjXtvMKeYARMpjqXAd4lk6+pxsAr7gqyzuijw9d7XtaPkejAsHymIBkEMBOHC
XRrt+zpN2wuGkM17t6uxBes5pfWpqOkUplOXLfjYjiERmqssLwoV+rECcg7+p1yp8UzSDnnz/WKk
dl4N6qwXVo17wW1/RBJN87ps0EFSckS972sxxW7KPwMVKGutLYJGgON0O7JWLk0ywy2vjUBruCGA
cxuS7RtaBDYQyKljBp1XJgY+0hRRq7BhavhioYUYRVvYgIPQNmFoKu1d3YYvfaZpb4mg/N6naJso
vdXxQgqzgl9tSB1Sb/1qa0y2vSms2r8TCs0j3P9y3YSqYawksneDat1TO8xyO3Sk5/6YRWtZTt1Z
W5kuPtk5ejEnHySKcHOah5HVY67yOQhhE/hvopzmz74dEhBBYTQQvMOKGHwz32l8lvdRXsmH2Bim
nWVP6W8jNhusaIqdtx7qyLp0Q5VcdLOIdshs5JWWVAM4oty9K+yqxKLVGHiFQXVRkYbVN+S00Qke
R5nQp5/w1MGFRYvXjEzL7ZwYgf1EbI9C66m3hXEHis98HwefS1wvgpK+XWkX6npMy+YlNRpoKWD/
JDeVNt+arSN3bV6CR0FsFbQUmVNxO4Am3ErZGg9C9sSQk0kLgb1RljSgAv/ZiPPcZ2pKsXzrjnXX
OxYhTQSSQKtkeN3OWb1xgEJu9cboX5S+MJ7tXm/vIlPYe15gsAm0wkq2Qg/URd0Fug8Zs0KomUwc
NhTKcvNiCFN827Liiiar7wfWFhEAWRI2Ykgk3eIio9fmRYUg5SbquPU5rGkjZVWN8brSzDWYuvIz
y4iftmWR55MXWKMqVmkoELNI1apFAKK2TZzaHvaN6U1LkOXZImlXc7boo4PcuMblV58b5rgIHcG+
zJ1f7odghh6HLyFA7DZHXp91OSLTUdxGNigpP4rSXUOegMZvsuofrmYUavM/FLBEyqih2nOkl9dq
rfkwGGOyfbCeDLdba4AnSBMg92+K0Tg3FseqjUEXe+dyfPvQVn1FNEWWF0X3MfA1IR+dBgST5AwZ
N9/PaDo23oxY0jEM/mk6h0OZR7/WR/5mAP1q8UvOHGogzEKad3WmPr5f6sjsMUu4FgGQ41L0ORzz
J4hOw3nAkFkl8G+d5HbQkMR8v8aRaXSWaQkd7pw0detwuJ/T1WrsIaB4ZfYaoY525nJd909dfBP6
t1EDEak/Maj06IrMm5Q6I2YtXT+YcVUCWi0ZPC+Y3OlcYAvdAYS6as9OTZ0/NkvLWube/986B2Os
OtovEABn3UMCqRGewpffhuvqzF0XxePkie3poZ3HfrCvSx5Ms5pzXyrQOLoHGIAoA+km9Ih0/f0v
djhcltlSlr1MsWX/WUBCDiaD4uLIow56iqcxU9bG7rvu0Mnh79qMwuP8+MF0jO33Sx7Z85bNGHfG
xQvX+WveJNpx4OR6t4wx6AZKzv3P2fcJeZk64Kf6iV1/ZFaXxRqGQwdAKOEczM6qRwhr0G8EmptW
o19Hgd6huZE0v4axUV5vyBMLHvvVHEGKzSxGpuKZB79aQE6UIoljBhnmYoSVqViZOM2+f4XiyGAu
vuB/Vln+Fl9mFcYj81BTteyNMz7mmMk2q+6MeBfCwDo71y6yDyh7OEi63YmFl+/pYN7kHwsfvM+W
8kHHHS0QxphPkzFBISsUPt8OVRE9gm5GK+yTBmEQvKwNE46Ff+qvoJ96xcsG+/Lwsi1waTqTwAoY
v9mMCl6JOB4S+howxNuOKvBm7PT4JaCZQtplDFsmsZLCWCNFYKPdBga0foUuYlMp5QPWJEVKS6Mj
8hw/+rLZpKZz08GMDmtz2E4U0+ra6JaKQbiNHGq1XI4G/wWNJ8Cd9dYCK4Yc0X/R9Pl2rDoGXFTp
3QKBMBxjt6izEc5+kPBjVjDVWWJN90WJ9tc2ogYZfvK7xILeNfwVwwyxhwofotryCXcDSCL2uDMF
+hgwbaA+G/GkC+e9sNWCwIhA6ZfvwBSfGUlerwpkvPR10G+nWfdbGERSJu1aM8NTybAr2sgkyMZc
YzaFqYsZrkWa3Qw/8f+da4nTbzNUR/SkHDKrGT2iT5ezFelV5db3EMSudKr7a2EGLySZpDQLdylK
Jw8BzA/XpKxpaGUFDBewmJ861D+Hi9oEXFE5EN0HSKgcLeXrrMpfSASp7g4d1gt7fF1YwWE/KYA4
eMCFRAn//aY9+rGYHN+6Y5u6OhzKCmtjMjSToRaj36HKKqd3PUGz7czqxKxDcexoc5gza3OqmrY8
vGPLARSRHvQgWLZkU93avwt2YsdUt1X9+yp6dC/qa33nbL9/PKkf+ya/rHpwN7lxUE6IGIQHHPYK
2Z/ZbpF+0VVSm4ILSt7M9PRQ+68RIVjdWq5gmq9PHUlHXjI0Io48myhD/nURB0M9MqMJfy5dt8sM
Lr4WxjuKFu6JH1Mcu/G/Hn0HI3bdadaYMsXTyjO4GhSiqfk/dJ/afX0ZnLtnIESZ3X2lU8ehxLMK
vFNz30+evcuV+uX4wT+h+Q3eEA+yh0eHmS857S9TLzlDOrfhHYfDVfNw+g0f3VxfzvyDqxo4ihxI
lbmWwyehsBFhAyEFR1acnnrHR3fUP0tZy7//8ogis5DmpSjPdBoVyAJoXEILA3Pav/uds23CN8Yq
b2z73x+Py+XCUCnGykqHoOTPZTufwqfwWRZTWbtims7wQIzg/Pz+ezmyU7+u4h48HIpEKmgtG6iC
QmRJ25tp60W2PPUSj4YeNHSVEMpazoM/n6Yl8TaaZaOqh/wKdcg5POeb6KJY21vTXlPn2iSv/T7d
Q9b/Dx7QVMI0sBcT8h+8xqBzndC0AEGNNN3IsuhyaPKxS1LnxEJHd+Q/C9kHb9LP3AxQvAt2pX9y
W+w7+sahx+VE5omFjv5kXxY6iPKRUhVtDKrW0+fHqEWUSucuPrHGsUjY+bKGPPi5oOcZIiWymV25
Y/ALjRj+TwKvr1IZXTqIGxTh/6tfyj4IFpnxF6Z2U+AYyBgQduYK4xq10YlJzUfCpT9O5oMHQx4S
jzBBe09g4aEPBVH3xAri2BLQcFyh28Ik2j7YcYaFzKQwOJp6DxkGHBIPYOO80Z7CexAgHlNdTAYk
nHh5Rxd1pTQsHRKoIQ6+ryQrHfA3XLYziqspB5h3IrcUR4Jd2/iywsFJb7Qm7aIpGLw5GgCMwk7T
IirnvaAcxuQ/Gpu06xyQDdlEVdcUvwyRXf7bO8SmgUUNWzk6V+vBQzL0LAsCZGPe6Kr71me2Q5I/
BqY6MWL4yAeGkd5hFaVLacuDDyyKendUS4iUiOY2pKqMFxKtz6k0+sg3ZjvI1ZUrlG5La/lrfLlX
rDorjLIUkI0Q461o1DK/NNgYnYsWeFzPxoD03vD+/Tfo2DbEGKHDa1YH31iuajMY1CS9KaneQ63/
dHL/MVmogd+vc2w7fl1n+fdfnk0rVdoXAgaVhRPCYObwOL/8Bys4yjVsWLBSHZ7rSIRHPOgdFAYb
LULILCCrck4VVI6c6TY1ov9b5PBMT5s8GyHvS8QOZrzNqujGKFyvxju0ikr58796Ivtg29GWw7SQ
spjswe+8W6jtvl/g2L7++jQHZ189tb4fTCxQNnthXkQ9YzFOfKFHXxiphXCYk8gJeLCnHW1yuqha
wDQxzSVdTdPjHLYdaNbQSDZ6I+lNfP9QR49b58uSy1/py1aLjDLsGeYzeBQnvYDQM8TCuxrXSAAQ
S67pIb32r9+vefRFujYlInaGyWn755LKMWo/ournCWjI2mxfIaqLVwaVnP/gF3PJjV3H+ddiB68z
r8uc2ba8M7O+G6KPBF1SwYTH75/m2G/2dZGDF+ggfswARg9AH+8nBCgF+hvLlHjdh+33Kx17b19X
Oji/0yByoQ+gayuNz8blfzvk9d8vcfRhhDCWSxDIzr9Kl192A8zyzKga7vdRXpVdv3biW9ufNkP6
+P06y1/1oPQDJfGfdQ4OOL8z6mJCN+QFY/srKe0rnf4Ho5vGF5fxOYp54f/degc7YaxBTyVLdNlQ
sRB1ibFun9nOdjbupuLi+7WOHd5EV47Nd2zZpAd/bu90rOEodnRYKnEumMSVieI/2XLCUTq1T+Zz
HIZIJFGOAj0yeEuvkIkwJq6AFrlhcipWPnbHuv8sZB4E5WOT1WXRseNC4f7IJTIJs+rfCtO/DKWz
a/TxE5/22/evTy7n6N974/+fzjx4f36edyQCSPghnHWYNDZynW/Sm9JTV6kHs5OjYkXg+YoGsDlH
moyJ54yh7SfOjqM7VCIRl0BEjL8jQjdBOB6YXJAOCAWO3zPsh55TAtADdnptp+LUyz66b76seBAh
zqjYkcJLibyQcedRENxNKUbd79/u0UXcpW1DfQUd58GHEJcmM38M/HZN3uAP9Uzt4fsFjtVUgGgK
5dBBQVJ6mHgbC0xMD4kys9/qI7kfr4LLZNvuovPgPH6usDevic62/RnjKM14pX59v/yR56P5JVxT
ka6a+mEWNITGPGlZwvONTFi29cu8iU5UFo4cwzQcpEn7y0S5e/h9g47O+8BqB0IndObbhFK5ck7l
3f+Kkv/8Cki0dPTZrqIExmX55ynC9sNKERr0QHV3XlXTtGGIhqegAfiLypDhGTPD4QuN2WrjuIdC
4jFT4HzECwh7ZJ279SZuS3czVcXedFxAkFhpoY8wqu7UnXGkn2WTNRmExDRhlHNYnNAo9faSYShU
KpWH7OG5BPKyZXa7J3fVc/7pnDj+lkc/fDVf1zv4UCIB70MbkCZXkjm2KDWvsqy5ahgt7QI7nU30
dXZ+Ii39+2L88xkPfo4uQQfQtUykQ4z0rpctbpfOLelYC3SblnkiOj9SF2Q5k96nJdmkpqv+/PWT
uNT8Nk6EN10A2Vo7n6hTKL5O3rCJd4UHy/tc877/co5Egn+uuXxaX+5+U5e1wAliePqFYWEL8MSu
/dmu2i2bdDN391QIN/79qVrv8d3z5VEPTqSZ1sM8ECV66Xk0Wm+ml3tavMbIDisvemfw9zb+PLXo
36fEn496ELOpMeQXbHi9WfOzMmAh33//Lk/9+YeR2lwaZgmbz+v0bqVyZuSeiDH+PoP+fICDT2CG
e6RCtL1eWM0eKGeEobmHe+jEbXFyHx5s+3x0QvR17AlGNFK7wjG67IpnMNbrvpifc3W37Iru2T/x
iZ9YmKvkz81YJL5Vq4KFIYZ27p27jHr0ujMkhNHZ5Bng/P3ZfdI38da+PbU7jp0vjONWZEX60n84
CEDqvJoYQFIzjN59Z8YmLIwEgm5x5gwM77zKkx53ifH4/Y459oOai5YCDhN1k8Nb0y2DKWtdOXup
CfQGAdJrGmJmbBPrxE969OH+WeiwYh3VUaPZuWECVnWZ7fccITZMhvtU1oxA+lAh+rDxZA/gxNO5
B29UJtBeHYYZ8GvWAG9W8w4S9DXkhY2/qtfl3r9mblJ54kmF/PueEKZi+jnsLIsw9uBkKdsGimHN
gORhPWyNdbItnmAZr4rzynNfT1UQjzwiMhVqXrAsJSqIgy9Fj+RcMzNv8sLofmre8YBezq3z71cR
CTz+WUUdfBaM8GlDaGCT1wUvhattzRJUS4ft03pqCiAIDAmm3nPhg53vmdT2/R49cgcut5E0Ce3Q
4xxeSq2FAk0LKuUJ0JHRZK4TRpI3QYySKt98v9Sxt/l1qeWA/XIXibFl2lqKm1ja5n7s8ei/jfrJ
t3lkg/zxQAcbJM2tMMW1JglcJiDI6+7MOQcXsDF62veryDt1sBy5Fv5Y7+DaGcO8NYBCEuEz7oTe
9DY+lece/4lsKqIg6ukaH+xCFc89/U5d4dBAekrJamU1kNImSP6lU+6+/5GOLUaAr3NWCopVh3Wc
aiptzCSUjpTZPjA/4Lq0GHep4rewNL3vlzr25r4utfySX/ZDk5V9Zmeu9HrlU0h87RJ1YscdfRhS
XYsmAJatvxIjqRsANHgYW6P+3rjvkdJALAY3PgSw7x/m6FIkeksOhljvsMhiY4zP+mJEjD17qN9u
/f4yT81tG/5Hb81ArGSQiRl/VeInqxymsoVFaUzlZ0RPoc3ME9n632ky0gT2GR4WS0lC1T9/GBUu
Ndcl20sGhtOBlfCnl5KBYYWf4yQ61Vc7tg0c8nHwCsqmQXQQFg+55eJSAUhhdM4mYgSpixX1+x/n
2MlDuRCJFzI2eiT/S9p1LcltJNsvQkTBA6+wje4e70i+IIZDEd57fP09NVKQmBqoa8W7Wj0pYrKr
kJU+z2FCt7YyZhkolLKHYdWXJRZOSdrejVH03wM4aSuGCeDyQVRB06FOntS+YULcxzY81rgyzmF2
72tzGMYcxFiOkJcRmmaCmt1CXwM8XOTp8oXtyjDxQXAeIn5Kh2Us7YatiDlQc1B8YIJagNjhRYP0
uzIZHxqC+PBQNRmlNeYcptFNZdkZ6Fx5MNRu7AF4BezhWER1AQKCJSwnerl8qj012Ehkw6SszRUl
HSJMHA855u178QEbwQciZrwZlL3rM2Gs8T9ZxT+svvWDlqAYPnsDFkXL7hYoH5dPshcGIQb6LYFR
tbmelbAHhKCn3hTX4J+wiyvASHjtdeVFDq8avjO2BGuwkcZ8qhK7hhgggrTORQv3pr0tbzAWZw8e
IKhvZVc5CU7pq7eXz0j/6Cf9+C1UYcKiZi67qGrb2ZOAyRJF7U/0c2/bocHKOYA6+0U/rRnWbERe
O3xXSzZy2bgWOOZZ1Xaz1wgAF85AzCZV5HbNm865fMC9fGh7rQrjADGSCOJlRZMRy9YBzmnTeDb2
UBQIJi8+GN8Fhxet7GXmH2Qy1haItX2uaPiU5bkFC+0JI/MekCFQbnYVD0UIP3Qvn3LPmWx0R6Fv
ZePlpXhd5XUpwbgnV8bPUAcTuA5YcL8G2zWWyLA/kQKIn+ONdwqWHzSW9fw98OBRf8DV1m/SkTzn
wYyzygewJd9oznhU3cErgi7QDmhj/0nWAHgVWaRpH0He8PHEUa4Ap3YELGIlZdhruM2xSDqpK+de
97/kRgxzsUaS55UaIRCY6yAV67cswsJOXg5+PFBgp1vAZDq1rvoZYDMBb5U3g5WbOs827MQ9MqJE
WZExhICzMqZOC1MBY7XyDK4i0IImEwjICAF94Ky6RcTrPe88TQhTsIKqq9joYgMTIVsMrKhli1en
4I0+RVECyI7hv4elH4TQE28UNgJNAlYuI5TMAGiALbkei6sAlbz8KkRqoBnrhlYPatrQFHTlWAVd
CUBpW/ClYvYlk16MNQL0lo6FXU0LZaylzsZPaQkJkBFI59VLgzV9AeRmp16dFq8zY+0vXQG8GxEA
aQOI+Q6ZYYPtrZasT2Qm1f3lX7v3kUUNo7G0VS6bbNIN5oiyGQA67CXzt7Z4MqQfgM3IyH83+Hgz
v6UwFw8a9VBrYhPuOQDr+lXiqz4gbI+8GZM9b/ZBDqOyIcz5go1FGTVRyQYdFijzboqryJ889Qq0
jJZhyS45CSWnxbDjzz6IZVy23ADevFKQ5re5ehVl6dEEgWir3STKj5EABjRMAcYpcHzMzuyv/kEq
47qTFqBHCyiN/qnjlzdgKwMJGUBSwUzjAtXI6u3yTgiA7If9sw6enOdy9h7t5rOyUddqNAR9L5xb
zDARrskzcSdTBFjhqMocm7h7xQD5RRaBTu2n3KhZ8kEdRdASzliWLCbQ5IyJfFPl4zVi5SttEgMB
JT9l1RTOc6a2ln3N4kYw48m7Gu3hUAMjBri77kexeQFCAScp27UYWxmMW1HACDLI4K3w4sDwl2fs
dQMrEBt0VvT0hvk2J8K6tzV81x/LJ55H233/m+MxrqZSxRHkT/iEy6Kh26R+q2OZgl169WxyPuGu
tqAMBSOj6zqmYj9a32XJiTDmuQJM4cgimIZNO3si3//Anm2EMJZGlVZ96iWcJ8nr0yyop7Yv7V4N
z1Wucc6ze3UbUYyx0WX0vbMWohB1AUM5c8vlR9ceNNJyks9dFdwIYsxLpS5JIoEDyJtTYNzi8jSU
uy5f204oh7YQFl8Ixr/gtpjIOJYrYEWYKiLjHqFjV7rDZJ5J+QQGC7rI/OWytL0DSRIashqWETHD
yViuVQaOQKoDr77ORzstCyfWOA5nL4TCgX6JEJkUY24M0mJZkQbgAGVNDjlib3G10u/AJnTJYQUH
EGcYbNf5bEUyd2hmK1b8wZKE0azoXkG0T/cv8u9mYfUHxRrdxktuMLsPGs3Lt7mXMX44K2OiIpKq
EQhUMH57NHzFBUGY1ThVACpP5Iu8Vs9edLM9JWurNHAFmJj38JRiiAFkO4Boeh5lLcjBMwGg4DG9
qnpBPg7Y/ue8g72W54eDMsYKrGwhgFneb3gEGqNVeoUPDK/WEny62QLUtSuefdwzWhLG3jAai/kn
DBJ8NFrmIoMs0kwULybieWoALatfYRj8hfMJ99zbVgzzxNH6ELFjmsI2LqihW7UzGLZx1OzUA2L/
YK/3i2xhaxrYaXaKDh4w6HlKxDso8yZFtQP2jICD0uK66ATgtxTeRcqQaCc3eETfOYfeNQOYsjYJ
wQQKJpw/3q00lnlprDO65PbsKM9TfFABNIIpL/Cp28RT7Ua/kpdjxbnsXbGGKpk6NjU1g/VDtURS
RcG8hoeFf/DsxRUahtJXztnoM2DDBrDo/BLC+CEtkhVdGfBB4xYgiDZxafoP7KLBI5FPXyb/E+7q
0EYko6rCOGP4VCvQkwQ1NZkGgAgCA98ogwGEuCUYSszpRtIjjhfkSWU0V6MLgW1nzt465uAc60CR
UGPZu1O9SkO40oOSUBFbCaiAIy+d21NZtDKwXqNpEtoa9L9v0jnAwHVzkiKdG5DB2HkP6NxZOq2A
SuWccc/Ty1hy0DHjgSEldrG3y7Qkbg0kp0D0y6LKLgBMVoOKQbc5WkMtNas1UAy0MzCppH8qnIZq
rmsqqGDQeO2DrqHN+wMYQ7xef19o4756efcKdWwKYSIfO/TsW2jzOtdGGXRktfZDXbHOVi49sJdF
QAQjBByBB4uN96FvABYG9lnyfWiBk0DDNxCYy8VoGTnI0MevItim19EfQTISD8eslACSCb43MGzO
cQhG4gd9RQe5vG7LL33/hE5iBlaK1hbj+6mYQMDJ60fuegqULYgGTF50PNiZAMATCe2oKjP686A5
00iM1SvQcWOp/pxOgDgkvfRQgPpKXKSX1Eyx6lutwQqWQeCrybCwwxJwPi0NONhPq2BQwKTNFzT1
GL9JlL6vSxU3bVaFrZftayMvdk7Cczm0wYyZRcF8U5Ygn+QDR/Ke9gL4TSbExAYs7uPjM8Eak6LX
S0aHQgiA+lyAs+qSU3q0zqsCpKF0pdIqG2zhW3+WIgJTC3sFmqkQkbXxrZHHmJJEuBDlaDyKsiUB
/dgwPc4Z92w6yqnAuMCax+cVVC1X+lKeYG4BpKa9g0HUrgDOc+KOWLYDwLBVgq+q5F3tznsFKaei
IGpW1c/jiyRTtRj8O9gH9VaPuObJAKTKg3pUbTomUfx3xwVpOgo1UCI6UffxQ8I/S+A4oqNXrRGQ
pQ+0inOgvZrCBxH0wBuTqk4FtphDiACSNIjw1kBFuGo2ow1iB2t5Fq3E7b8DeMueQK2UtR1Gzcc7
0W19zIbyqgtUL5kX8+G3MC8GeD5RBdx/0ctm4DP2wGBJBsDygGQCxIZpz7UZO+8EuQgqndgWx1gI
m5WkVVirwC3Cku3BuDO/KG7urN/bFxJoVnotP4N+y82fhMfLmrujuFuhbJ6yRmuhRzMmw9r1L329
qQtOkMX7+4zOJFkypjlcmkew1ZjC7poir3rBubf39GSjM/pcznJa4t6ku+JVBYXEMXfoSvaKJW1r
fJZtUDc4UWzJvBhrT0E0BQM22ErBqp7E+P/CWCq5KCOYVHBMeWACCu9C4NsBN84o76sYYNCd2R6A
9Zc49TR+F6fijDWxtyHuVnsdluk4lKrgqH0m+Aao4G4Aksmreexev4blIHQKsSHEjgXrTdQCgH9d
PFCwzv6EvmEmNoRj/XaF6KjTgxxVRnTCGHggxhrlUI+LV4GqdVyCAVH8ZS2VaBTHvkXM1tMNT1TQ
DZMRMcdaEdUADENgUied4ahTPHp9IjzQZzmFzpqQQ1mVr3UILjhbs5u/TBcEdpghA92O4IVgyswx
piE9hAv4yaSyAPV0C9qmbnmQrNg1QNrCiaX2LgVrFQC5wY/GoiijHLWq1t0kLqoHRiRQZWbZbYOP
5Fy+l30hdE9UxBgKJgE/mssCUCcGMGhVL8WCdRqeBu3nZQE7e6gIA+XfEugv2Dyuto6AgyaHGJ52
AWbs5F79Ep5VHy2MQ8IDy9g5DZCboKRwpCgts5ugsdYsMVinNeDpdY5Ksre6bb5cPs++CDhpnAmU
suzsuSh0axyjXobObyMABh7AZ+MccbR1r55KIah+SaHavLm0CCdRtAyThMZV90yuCizeh4EGp3wi
QXSFMQS7QhWo9sH8OPH0Tvv8Uj7IpvnSRna3dPlU55idnKESIDUEXQ+xtPknQF44Gr4nCaOSSGOR
QKM6wSjfCMotVTDi1UMTJwBqvS4hqwSLXU0izjT9zuvH2BN6gaqhK3j+rBMhyjRWGlG9Tshuk6h/
iobxukhBeQJO9QYsXekdKNNr3mekf5YxOh/EMsFItqTaEKuSirpWc12817XAr/FI5yB4X22vXvhB
FnOZU68CRK6UVQTJGCQ+l07zpF8vt/nPxQP+LOZ9/MsPYSfx+iCPfdd5XyM9guVIzO6A7aTRykbg
GHV9zRG0k59DEJ36wvga+iaM5U5UIZKKOF+9FlWBvNEsUHK5BqBKpBQ10HhwSCUdjHzgiH0PXD59
PBhG1AMRTX1q6ILRo1nSQdQ8EAgZNXD3rFG7KfvbKHLa8titV0rIiwd2onGsEv0WSR/M5umNaz1g
RpRoKMASGxRKNsbPwZFjqUftEN0onEex+/w20piLrRIjx0wYjExDrjL0Zwog55LyDiRG1mVV2X19
G0GMNUtA3BLKvapiLTuyxWJyKnDzSd+m+Q1VX8DfckrnewoDsDsVU6lwmxIbBmPRN8amJ10PMpXx
UK7i8KUUQUUyzPr3KoxisIHEf9W5PrgzOFI4l/pJbfB5sEYFWAe6VE0AKPjxGwLSOQlXKdS8oRUP
cayDzbW+7TIsm4CVxBJH4+cY6j/FoXXWinAiWdY5UdnY3aIIicCNgxf8KHtK5nyoNKC2FKZ2HUdj
kIglZ3qFJ4J59rU8rqGodzpaOUZrkyp8MsRl4hhOVjMNBQMbKFnTYVVFE9moJC8AdbYumL4VcuDA
VdF0DyYvL6nFhwXTHJeV85OvZYUxJxqUdR1Ig0fXufoXQCLpL3kJLDqQJIATzQbSpkMO8dMC1ihL
QHJ8f1k876hMlDcDBTkFmrSEOi4WauUrFUTLsvZF5rZo6WvemrO/jwkwQbg/IFSwLrAHEG5SdBJs
y5f0sbhWvTXIPeM2PGjBeIweq8f4VN103wnnfKybYMVSk7cxaVJaNo0A1EQsDuElPA7p/SQ+Xb5C
nghG69eOpGBFhKE25wdg6QEpNVjGn5dl/IuW/L4+RkuwILzmZQIhE4DRZie2c69wUye5Apuso2J5
LD2EL8VN4v3nrhx7g4yGdMBm6atlpZJ7YNPezg8UoQYDqeoVuFYe0d04YpaXHLizKPTeLmkMVd3N
pzNGBZO1K47cwx9Jz7ENOOVDFOi+bLffBG4pd/8l/L5hxh1FWC3NoLb4jNJPsJPY3XKlxIM1gCfs
8rdk3RF7oYw7qpW8M9QRKjkqrpK9TaAcjQgIZ7sCBH0Y/fivOB6sPCagrrEyA+JkHCwHxWTWf6tb
bwG57+VDcW6PnWQBy5AqDVgTQsoKdkqzFARnlfXGlypDcaIyqrzL8lg/wByK3bBaO9AzAMcKuzmq
4plFcQ029+fLIjjv2mRMx5qBukLLV8mT+wmL+Qet+NpVXy7L4B2DsR0Y68/7tsa3IV1itfVf1cgJ
Rj6hC7AXxRiObKqVGZgNmqd9I7aImC5ylSC8Bb47QAVW9ww89xftXAWYKz+FxF78KeKoxqf2OvsT
GAsSg31wrUNYEFoTjU4gJfVndEbTa8kh37mIjpznZVJN3ZiNaIrqMBHe/WmIZn7jj87oLfbi0mZw
6HRP88m815HC0p5368++fBTdwqErxg04FjiH531gxqrMYCcaxwkISkXxNkWujGXtyxr0KeBjb5cx
J1VltEU54QOXZ5BIyk50BAHqffa19nmtfN5ZGEMiLehQhih/eEsaiCvgZV44R7ls8VV2CRZMBz2W
NyAg/Gb46zl3Ijezx6P0RbZ7v/R5OeunYv3HqwM8xEdVCbU8TMcSMclwDK8GF4WAH5mro2moYHLM
Bxq2I/jdremPfuZgAf3x8nEv2xfU2D5Kb3sS5h2mxrx3Nl7K+zW8oorK0w/6Z/7djWI+6aOYWAYW
ld7jUqcjwRR96c0AVQXssK+c+Dibn8oA7JUy5oasc1w01LnJD4PbXINFxek88C1j7BpNjsjhxa+f
cCNYgYxxERuj1ssY31C1iN1pFqD0vcbvT/j3kAEpEjPsdngj4J23V8KtGYBX4/JnZNM99gcw9qZE
DbVe6asgi3wWQNMIFCZ3nMJ7xIV2paB2H2aHKiLOZbGfCpusXMaygHsF5JEL/a7oSorn/KY/gHDP
k/6HMVVO9Ika9kcd0kaU0fp3HbIBMOqEPkLAb5pTneX72qXYWelhOYCY9Ix93MvHpKe4pL2MzVk6
MCaTBqdca9keCiDT1LUHGrXZvCkV3gAa50WyvaRqmIDmkkGXwqcRkMzPdCIYb+UqusqxJbu+Nl56
xxum4b2Y9++88VdqNTRJ2kPo6IV+chr8yNXvwToVVF7/l8ld9r9sxLEq/vFTrv3USWMEcXJmWIZ6
niOOWeMeiDE4qzl0UaHgk4VX8a3pVfeJiyPZ8jEHvvlRcHgDdfSBXVCR91GGzQUmRVgp+oDwoo3F
q2x5jWmNLhcOQs4JCN9LfZckMbYGyxxlmPQwbpJv3NVBAbKfm9jrLdkXbTgRD7hRp/wYeVyoEo4N
f5+c3BwRk1DS2qUQDCA5O3vOpCsB4yFT52PgAQSgU+tKxldVPUklL1n5tC3EmJlP5c+yyMG2BH1p
nfyxd2YH/tGifrnFPBb23JwuACAXUEuEgJd68p4jY3VAOyOYU4IPC2L5O009R2X9kERqyzExEk+B
GBuj9AVqYxluF9TFsyO58k17NhowuzmaTZEbGke9G850QBJ8Z/5orz/75/xefm3v+CvznwZvmPt+
j1k2n9oQ6xzp9vvrWQDiQEPY+YAJURvcX5KVuqE72JdNLE+t2bYVwkdQey04f+9Mrh70nnEs8GTb
Q46ByegKxKpe7sZuzMHe47nu99Rlc1SilvXarZCrq6WbzNKLVGgOJaUxBIwYx5jhTIZbENYFYzud
OqMGgxRa4kV4OyS610dybGdr2lnJGlawZNhkq3rwmjaAoAHSSfD/vCTGqtWdUgpqSt+BN7ijAzpw
Vz5Ergl8r/gVbFDYFQEdYtAcLsvl+D+JiadAQByBgAHqkMYgjYOpAT/FcFMZmEPocv+yLN5DYOcB
wEGaVyWIhuguayBGjnkj3cGI+6pl3GEdyE6d0AGXZfp99RfRka+KgLwJfuEIwXCIOT+GZ3jef+xG
O8piMqRFwMll2iMnbumsHs1f15P0db0jHmjm64N8RNx10APuaO1uVAfyLFFDCV/6hMrctNhAjQvo
pvhmHJuj6DQ4vX5NN7DjaxBuYTno3eh9HU4VLwyhqvTJzfyWzaIQxk1nToOMmuxw7B2MMfqZr14r
DyBvPIDa3ObBk37atX03ORt5TBoE0qEBTVeUu8Mrw5cLOx+s1MP+DLpp2AQ1c5Bu2ujgNdYfee6N
YCYWybXln+Jz007Xat+6YOH7Nsztc1UJPy7r9n4RYiOLeb+CNHThCug5bLbVwd8z/pNXBRTOiT/j
/2mVgb1S5tlK8dL2uQ7lHb3RWVxo7SHz4xsBzbThXLqRZ2CHgtcS5Z6RiU90QB0tBTjwkBLMzuqA
mdUDwIvTBCOyZ5ljEffN9+ZGmcRHAD0sIQosovmQ34pnFIeL68mfX/4ZjPTbVywWJLfpYbjNnAnU
HSbHNnIVlxrPjYlQklaPRRqPTUhLZs/wYxip6sq0e1f9GWGEkD+OuRsrbA7NxiS51v/dIgWzn5Vo
j+UiBqCABits6l3W2N3oZyOJiUqWWhNaYUL0M4P4Zb2vla+TxtkH2XUuv0WwVBVYoB20cqDFqfl7
UZiHHtx9YLUcuq8aMunLx+Fc3Ke+ZJLqoZKimhpLZzVrvBj03D0oAKem58Qz/6KYAJeQFFnDFA6j
FpMpJ6AopAkBXAbYQt0wAGn7ITkmfuOk9zSQM4MWShPZBdYI/syq/RbPqEhKyrgpMqAwVybmLtrw
2jTzUwkeHzXSni5fKjUjnz3Fb1GMjgC9bFRLmpd38d1aHTv19fLf3/9ov/4+G4yC91QIM/BheArI
v9chkKNzC1aTtr6/LGdf13/LYTwQBqqGNccssFfKop1NZzF5wX44RwM5l8WGm3ImDcJUILrJsB/T
64NV9TzV44lgnMygE4XEKxDDhrmw0u5+CDlGYT+5BtXGP7rNxoOmIIxdDLz89xEN0RPPxXHEclwN
2naUsxPH5KHK8Y7E+JS6MhPRAFcktBlEeugOR9waD+/rUy3cmHGzG8oiApGml4QvQ/TSS49Dxck1
eCIYk1AOZgfqIfiqJFdsI46tSk6smBgcFdvP3jafh3n7YSlVtUrbtMVPza+uh7s8tkIHW2/SF3BC
3GPwyzF/XH47XJmMEQgF7EzOIuxN9Lx64U8apitB+qw44Eg9Iy93BM62/r/43V9KyKLydZlULQDy
0rzsuXxcz+YpdQq7PQivhWSBAvaQOEPPnVSgV/fZ1mEKC2xdGAdmgRaMYZgqgDkjIl/nq7Ugx0Xo
XVK0nlz350JVXCJzc5D9SPy3TEYz8S31NKRZwGJH1/ktGJud9qVxNEt8xn6Cr3JCqn0t/S2O0dJF
LXXwqGr4kvlBmo/gOMZuZu5c1heqDp/uEROPGM/BdO8nnlFdj0B3nuPj0Rm2vuutitwI2pMofZ/0
xYpFAs4AnfMudv3Ib5mfusNKF/f1DHQp4FhYuXwLoB0naSer0jrOFfIkMZ6kBvNHCKhksLxnhR2q
D1NvuiVIuOaIF23vBk+bM0kfrdYci5MejjAphnKK5dtkFQGGgrS8Liw955HD7of2G2mMZ1FKJaQP
A23cO/DwYbLqaAJjqqNMbf9LDLPvZzbyqFvY2OQlKSbQU+F0zc/ovg9k9IxAvXUX3sg2TSZ4rcX9
bsZGHuNmSKQT8CJDKxVw0ZIrCryE4wXDAz+E556NedWY/AJSaUu/3JXm14/UYKrX6t1qy9R2ef/v
szHPWgPdfF5O+HblOfRb9BToTGVpVbcSPwXcNSGbe2QcUAeb0aGzSBNPIKZjTmg90b63iVQeGAvW
hAkh3hrJboSwEcn4HyOfQMVFy4eCNrqzUTtE/+uyybr8qHW2L5yYigQ2cURuwKazI9CmGOvqYV7H
BpkqJ3nY96a/TqOzPWGpyfKlAAvF+xo39jD88aTcNs4AdHdyMIPK5WG57R2OjovKEkBM8X9GO+Ra
kMEEWhAPcA5Z9JAboVOrX1ctdi9f4u4T2wpiVCMUugxEY7jFsHyOutchBr959iUxfUVcwAF2XPLH
PL7iwuXvnw9YToYEChRsG320JOWADzbOBfAS+9jVxuk2XoHhi5UtcGpO8x+1uzFziyl76X15nDGU
5QSCi1aQaU1gBJMGfdyxE3q6X7qlzwsQZGrkWWe6lcaYySYT9BqIcX9PTEu27AzPCkbzwq+0REjx
40JntAuMu5QesB6wNUGphhSv8LAuWr20dvZgTojadY4X3HuS25/F3HmPVeu1ivCzquYtXZ7nkXfN
ux8VRJM6ho2x9Mzi7k5NNBjYAkSKnS92rBTWImRWH560WT9w1HYvBpMogBpm8BFUsrvjhhKFxbKC
2LLANnViVj9MxfiWTMRpRAzkz42aOWmb39Z6in7A2FV21RTow4u9bbaFz/kxuxe7+THM9waucDc2
2UAwoaL2qhUd4Bjd1u2zg9FctYWzOL2deLyKwq5U0HxgdxUsCep7wWPjjOU67bDFMREvlX7mIJvo
/yt5KC1XAsn0lwAmlpnUPMcOyky8MopdUT6agJq9fHN70TsgTYHNqmHfEP8yVkBZSL7E4ICPctMO
o8YOO2fVGrfLxaOa/mh04w8EyljYRm8U7uHT+hpA/MO5MwS0D4QV5MlA8Ae3jDSArVo+dc3jzIMw
owdgLcFWHn0xm28khaTSRKPHQKIWaEAkX4ml69wV2z1N2EphnEXVFoXW1zgVrfB2941P8Vs0C9dq
VxhhExxelZcnkHEaQoGPOU4QCOiph2VIv7WzzqlC8kQw8UPWGM2khJHuFTGAjNag7nkYx7sR3+ba
PhHz6Y0CClR0DVOAXSq2fALf8JF4GCS2E9T/ao7u0V98QRd0JgnBNlG1KllKxfWBiMr/5AHM0OcR
ynNUTmdebVJNqbkUuLgaC5pS3rzqHaZIhZzXIObJYVwq3lZRajrkmFJvS9FDMYBSvfyDCs32E1Et
2bwfkuXZMM8QAqAuayzvzFSzzIzXWuPoms6Yoazq6lnONVjSoA5Wp75R0OimvhqN7q/dzXTgme7d
YvT2XIxdaAiZlniOdSzF10FoY4DpsQ7GIAYuseB2HmzTGUlPIPv/m+vYrdVs5TMWY20kPQlz2jB3
mmfTonjIqA8hJspswOUdtBf+ECBP/RmbQeYmxSYQPqUiRU75NhTnpMgfi1g/RKrxRooutOeWN2XM
E8pYkaErDLlr8OZGLzqU3niQseNbeH+0lbC5T4PBRWshpymA9YplfcpQTxNjKUjOHUCQ0NIL7eX+
suPct12iaoqAydhhZxliWc+iuNCRkMzO0FmdHyM5prQN1e0A1gbuKufuc98IZMxKJTSAGgK8HFo0
PTaRAL6UD/l1opqcx8iTw5iVcpWUUopy3Qu13g+V+7LJnMW4u3x9PCGMWTGHpV76Hg++0LDan8gA
4hClr72g6ZzQcNeybG6NsSxGJ4MjfMxgjCuBYM8uATFYPtuXT0Mf6yfHshHCGJMcq2K5pkJIGBWn
WTJPUxQ/lPPgDrru1mviXBbHuzzGduSNOJuCCE1I5sTp4h+gU/bnhgcQ+r5Od+lUjL2IQfY+ZB1O
1XtAwF4QVt83rubHgeYDE8Odnuez7uVO9jQieULWeK18AdWa1Zx1wLqDkcUbdYfOZ2H+hnMBe2kO
uOB/vT3GqJRxXwnyAuNNSfB8+No40KN68Zehldy5TmTv8oVz5LEDqCqA1eZ2UXDh4cNYrwfBuJ4T
AH/oJudgHG1lh05NbPvpwKfWAVc5t5YupketGJ8uH4Yng7EjRbaWY5q+v4j8Jini75XOA7XlvId3
27kJGmixdzTjEsdoh8EqkSUClLq4S7vISVYi2RXg/i4fivMk3stHG4khmeuqJziUjoRXXX4YdQf0
xuCykN1SDeUWBNS+qOoqi3qyEGNWVxFOG0j0AcUMGjGLByDb8/9QMaSf4fPr+yWLjY0nMRzBoq7C
W/vRIXOju5hY8TPNKIiVPxHCucDdWXIKswLWSpwOtCMfA72iqqpomHSsowVtQN1Zf1KO+oE6td4V
/Ap0CSI68/1Tx/E3uzV0ir8CpjMdgFrsYrasVmlizCZq6FerN1wnx9CjOx4Ize3Y5ZkOegz2WjfC
2Kcc5SHpIoB6eSPpTwT4uUIS/xTT9poCuem5ny+vutYJnNvde3NbqUzm0fRTJTXGQrCGNzwOUdFF
tlroJa/PvfcKwARqAoFENAEOxziGWU+reMxgF6X0KCWAIEGHMxs5q+x7JYOtEMYtNFOVl6E0oHAY
HkkxYB538lLjWyEoV6lymlMueCCLMEerIGhqUpgHDfRBbKWpC6GxhBrF2dOONULIAd4ltCTMF15+
37vXtxFEv+LGiBDJEKa+hJkfFckSlcGOi6MEkvjLUnY1EBNtAIsGCcEnNBoJqpDNFYwjfdjy/5yF
7j+rjRzGzsehLBbgf6TZ7uhQhJ3+Rb7u3fxeOoQub1hxT8E1AMniQKgmfZrLLPVJC7sahxLaNLcG
PUbpmvCIGyR55/FupLATmHM/YrpNrPR/isiS254pEaQJgLr8PXWabclrQeVXXsen+tj6IJ71L3+9
PR3Z/gTmJUf1mGeYzRK9ScHka5XbsXkyBY6QT7BUVOW3UphvN0wrGfUYB22/5EH/NjrEXYFcS5EN
Q2f5C/0PO0ZzjObHlLkQM01edRb83K0j23R4NnPPnW9/Df0sm3dRS+aoj20kemnyqhNgn/q9crPG
d9Lydvlyd3V2K4l5gcNQtnqt/5NUVfelEyMHV25MnAxAa7yd1N0cbiuOfuzNwTCtMEshuvsYmIhv
k8MKVNLQW48rtkZ6P/J4cwS7Sf9WHpsnaHKxaMu7/krH5D45gQTJpmORoA0GrHXq8sFzuTIZn2BE
Zg+IApyREiEBrQxXmjSWdkvd+upKh+SmA44Tx0dwpTJOAnyhcWGu71Ind7zN7sDx4qDC/ECJg7sb
WhLlzobvRUzb22UimGjKlbTOkLj+vc88QeJomVeCD0CSAzdq2TPjG2nskGZa13EvKVRVMU37qr91
18s1uVoPmgPs0fQaRQ7HPCqHJoA98v9kyGErnLFC5VrIg95Bkfr1FJtAI+yuVAlI2tKdkPBW/Tim
XWNtESmiblxi0csrxJ5FZEeS+/979ixAjblMMRCeIEL5lp//hnqvD21rza6KcR6eOXuP8dgYcHt7
jJXpMY0ydRoUhaSFIyalpcboCpahhYkAu150Wx/eMr1w0nHinZR3mYzF0YFtNscLtCYNpJ/TNW2C
UhK05jy7vd1f8acqOLZbY0xONErl0NDnn/ayDUIOa5H/GuJvlXgG6vwfRLnbe2VMTZYkwBprIKsS
v6XVrTY/X9YTejmXvhtjVKauzWRCjQooAF9QfzsDQQ4Ai1XFiQN5T5sxJNqgFuEQmmi7gd5eTsVX
PR8iy1DazFLaxJHD7pxl601mtqt/+YR7hYbNDbJJn7zW2DkFcqon5aVnjJIdVQ+LqvuVlPM0kRNL
sc2QcEF/PJ8hKk6s7jk6AMflxeysCaXv5hGUDg+8tUGO6rNtkVSNwYpX4OtlpfE1ThR3TOrvl6+P
J4IJVKLC6FIpp2eqlNiRhGm0O6PlfKPdDajtR2LMRwfU1krNYXxHrDYQtz9399GBrFZxV2CQXT9m
rdOd00N7J/XWBJo6jnbyfCvbLFkVIwLxOMIxyV+xE6jZuelRMzK6mG91ihvtUNyYj5dvlvP0dMaM
zOVoTAQFdq+dFtsEtQABdnI+8XKj3QrL9m4ZE9J0SadiWQa5Xi28lJgOWZzGIJakXI/TYKHldVDU
49J3ThFxQNJ4J2SMS1siqUllg3hVm1pNGD8YfdDHCgf3haehjGmZw3adxg6uRzAANC2Ygz1VI4/n
nCOE7YUsJG3WqYX90rXXSj4bKydM51wVixm2tEvbmgkeABFVt0sOpST4Sc6DLqIXfsHaG0zcsZq6
ntcrrkqM80CrF8BkX5vLQxbeDCa4AypeBYxjew3GeORFogxTAXnScE/iyApQk7IE3sIb79vQ/75J
Oeq8HDFaBimK8DKZFTgkeOENx3uxA9lmXRmrIOHrpAEm3bGkCJK9654bgu4rgYJXAaY0RGfMS+2z
sZQBL4UabyIdRZBl6oKMKY644rwY+nc+qwHGYID2CTB6g5GjLmoyK2ODoKIDuQJ5wxBeaJzl/jXh
bijtf5vfohgTYKA2mMsJRJkDFjemdThEUcGJYXgyGAOQzaFQSxVk1Hryopjzoz5lvM35f/EQvw7C
znUnwPqrmrqGKvvguTLfaJFEsHtL95vBzl8prn3qF5w67r5C/BbK5CTGPBfGKodAfJfPw3JUjZd8
4iE5v282XdAGFvyrVzTUCOKWZrPpo/RKB20wkXyXozSiOMsXLJL8QMpgTy/Fd37b6V8Sh99HZExE
V5BQqwZIJ0f0AG7aAyh+ghpVJh48FfcLMmZCEdNILFEKQS47ubT4U2M3BqA9JqaKFmf4P9Kua7dy
Hdl+kQCJotKr0k72dg7tF6Gjcs76+rvog+mWad3NOT1Av7gNuESyqlissNYtIHULR5QP2faAf5bH
Tnjlm4JRM2YLGRhfwQxAKCM1AQKNPD4nSCVfDif+n0TPH1FcPKFlsZWrMWIYNiLKkpPWmRx6tOOQ
ff0iwunY9oh/hHEuJKpQ4ZpU2Jx8jPf1jh0bawr4X7ePcx+5CbqyToOYGMF7HT5QghJ9cZrnWLB7
onPifIjV0LJsWyiH1BSWrRejnYwRCDLJaxkqIjKi7Wv4P5un803e5TLrSiLBz3fmfDtn1fO8SG5I
B1vri/NcSrpbZKJGre0wEHcK0L8B8wr8+o+amKu5FKnLu6ENh/Yu8gEjfegP0xNgxx2BKm565JUs
ztTMOSgNJcSxqTeKPwPHxWNNOMChu5ueo33uxhgKF4jcPMCVSM7QpqYuCTUhkrULNo/Tj+ZH4S97
49y64a2EN/qhCdGNKRzsF+4rZ3Z1Fc/B8s/FEOwqPwDGKxuvkNGuInqmbF4HqzVyRpeUCOOnBEqa
gMHB7fIMOEDV3RJnXy9v5qZxr+RwVqeQpqinEXIs4Fz6APB8QXc0WPowWT9qezNH2x1Z6kNnEv+y
4G0fvZLMmWHQjYVRB5CMu+h2/kWetSsyOekd+sdcGfxodgw0jJ2o00mwr3zeMQX++IiWXSB6ysdQ
eavLr3UkonrejLn+rIwfClfCtOpjmennoLtkKM9LWh26jhbo1p33cSCJGmhEi+Ji/XwEhVQeQWDd
VL4Wkxe1z72ykb5cPjKBqfN5RgzVG7NJJeQH8vDHZGWzPUjzw/8mg3MnchxrKs0quJIivmnk1iNa
KFD57brF6nw4/xGpZmzqFNtFd91gM9Dhac8wn2RQkDA4JEcYj2zVYPWVRM5xYHxjVoeShQb5YyrH
PgVCe7X8NMltnp5l+qsDbZES7C9v5fsb4lO0t5LK+RBE38GsyrCwDogBKvW6A2Y33G5feenj6Mv+
dGwPHZL7f5VeX8nlfApGjUDVLCOUXdBPpMjP8GOuRlO368pdrYlmmwQejO8q0WKjCYYOp5kczKP6
0u3Lq+iUHEUt4wIb43OLoWYVcZIDoh3EDKXR2Fn+kKQizyESwj0ClNBQSlODnlTLqQfhnGkcs05g
xQLvxCcSK6sJ5ygbkH8bzat5ITooCirdHaP8u2T0t0adPF3WQ9GiuGgklPRpit6foIthgdR+eCit
4GrqA1MQiwj8k8H5DlNeytZooQkyJrYT4PKNsQg3QKBsfPIwBz4KOsDelQ2JGz8FnGp7+C/al9hB
XzBdPmE4mkoL7mXIYTCYxImc+C7eGTvFS29E1iraNc5LzFbVT0qCCNWso2t5wBRsIqr6bwZs4N8j
YFCjoG/gRIxp0Vp9DNsxCDooalSmuq+yBNCFSKDb2w8jFRQRsmWiRcTidC2o1IbkE7o2tJsFTZbL
Xr5lQJ6ARPHFxaFNxV4J4/StobUcYUgHeQLlaGbnMjhO891l29kcxdNXMtg3rB6VulpKkSVLoN3A
tdEz9sypOZKOuoXWucZSeWM3uorxQ0PIG7bUlfVz01XXhSSjzIP+DZLeSAUGq1EMCSpyNOOXXi6O
sT45vTF6oGC9KvLYnkcQchmJk4BMI5XbXVwWuyXUHcWaBI+vTe8D3ioQaQA15BNjmD61c1Qg1vTr
gbagAs3PcdYWTjj2oLorPbmJBE5h+7ZfSeRuI9JJRWJNhMWZDHpQOwEn45/ZiMDW91Vti8Ynt+/d
lUTmRFZnZlSKOgAzhUmkR+VhcPNzy1pOfM0bvhlOfmWCcWCfPiiHy8ryPm72yWv8Fgwj+Ci4RfFL
Apcp7Oym/kq9+digd4nhdIVvxv2wn1Ca3ZW+dGj3FlgLQ7/GLDoiHmGJeNOlrL6Du8bkRG96dRwR
KAYpnP28y1Q0sl5e7KbxrWRwMS+i3GQILUws6BK9Q7sp5geL2NPrTPBOEcnhPEqaYL6vX7CWdulr
J9axf3WL6VezEiQAtx9EqxVx7sTMlXoJQ1zM8k56MHea39Re/qRjSDu91ffzQf9m3P6vu8i5FyIV
WZPFMI4xugOq7knFbMRc/FVddrUyLvxNGwxQSxn2MB3KH6gT3ARR8NYGlW6Hue5d1ovNG3oli7tr
4gpNkJI5I7xJAN0WvlJyTqfBXtpyF9QPY3RCQVjgYlSRjnAuJo4rs0qDBeW9dzTHDHiyYDR+rYEx
uE+uioPls+Yz/Up3K089plczOnRjT3Lw033rWrvkxLIksfvf4Agz2Zd8AueMehSCFjQsYz8MNPL0
SPmWkj2Ht1l1P8hvGO4QFBxETohvEdalqlKKCt6v85NH5Wp+io/Tvv2Z7iovv48wpqUfljNDMDdP
xU/VHnzpiGFn6VYERC9wQu/JnJUXbtLQVHoJhzKT8KiO4VWuUIHDFdwt1ns4spIhK4uSA2aTvbBG
Txps5RReA6bZTU7d9bATRxybOA76H+1+/6CVQBLWRDXzicWF1ZX2oLwuA8gREj93zKsaQe/kloBr
vWxRQqGcYypBzA2GRqhQAwI1Gfy30UNd25IzgGxCfcqutS8iDoPNgHG1TM4tgRR60Y0UYVynnLvQ
cht5B2WVzGJ3eWkiOZxjKmg76qB2gY7E0a6fE1eR81OnjKiPi4APRerI+SU5TUGQnuLkgHcTuKYe
Zk44L4Kj4oVQ09BWJG287S0mrROqM2zpvt2Ns+ZOojaUT8rwjwhM7anEIMSi3NHEMag/SgZfnVzp
dwvGjhmfRXwd+Kj5yW7iJU+iiuz2ov5I5A5pAvJ5h2AVQDOdtpMHeoqt4eWyHnzK7PKr4k6HTmGZ
FyZbFWabCxd01vsR5ZThWjxHyuvcuygFxIsW5vfR8M0FFGrSATXABEGGVl+PGINKDWnfL8TuOhHy
MfvotevnJXF2G9RqbI0KNq4Kn43lNR6+ylbizdlTDpyOyxvI34C8KE4rmkzTU7VR0FAz3lhkbynX
Vvz9sohP6LO8DE4P5rEcO6KyjbsJ79PQLu/aJ/NLdcqecZug4Pw4PJk5qG5CkXKwE7m0j5xygJNT
zYMUyhE+WzfyMyjeHppvEqTS1+Y+w5C6sL4nksgFFKRpevAT4+Skffs8e/P18k3Lbe2cXpmvy1NE
7X+NVvi+uQT85gC4M3S0TXx8Oowz7uypBT/tuIwumgNtNTtRNdsLznBzYSsx3MJAzFfpWdsxQKyO
uGnhFm65M56UY3qLmlgRotlXWC7a1M2VTC4CIktigeocS+tc9ZVmbnPIveAWaJnANEuvsvOwm6gN
7GLn8lo3re+PWB5lNF+iBDU/nOEwv3Q9+K/T1Nf0B92UbN0Sbuymk1xJ455cVtY2PSVYpLTXj60D
eFggPNls9IwRaYtCgs0tVWUZM6SArvmEXtO0GGCqQZruF9WjniR2AUCe6Nfl/ftk7+DdVIilAlwF
V6IqG0yXVrEOkhvzqC4wu1l32Rt66Zz2SQrBYVRaGJlVHOTrFyAPeMXPf60zTDbWZ2CmDo7601Cd
VeMF3zHOJujpobhJbqbSZSBHgAZyNMzVBY6J1jP38or5XeWE8re3agE8MDdRaSNlt0cH7T2VwNBU
Wz8ui+FV5V0M0lLoPEIni8p3OA2dJDc9Er9+ZB56JEN0IeMVe3uvHSYvgfPUxVJZZRUUDG0MTekO
A5gE/vrJAlqV5AoJFza3bbUeznXNzbDIMUZRfIB1eUt3R6L+KxoWfhVxARZj5GBK6qZjcpCHygs1
1WnbwS6D9oBU5Z0E0I9uHhwN/x/T1Mnl0Ul1ycliuifyS13oDmlpbYe1aKZx66tNHKaFEIBC0biv
VtosteoZ8LBZ3NuYQg+Db2QSnPSWDEx5Ewz4YSBK5odSMVGmGL01KH5Q/UAa0THmYzt8//fatJLB
D5WVAGYHxgMoC2epsesU07VAwbwsgo+YmDoxomMNdNEEcBHcVsm5ktY1AVZWrRX2VHd2ZTRumiRe
LaykbjqdtSzugtKyvLNyBoVFdw1xMdhggL/ygc2LUbc8DMpBJm6DIqEYoEIomrunwrKJp1mG6PHI
4HzGeD+gX9fy2p3ldd7smsEurfcU4I7ChJ1gh/m7Cpz0Uaqywf/Wyl8V2dqpS72fmsgDtMS3y4e5
5X0sgJkBXw1OXeHfD4VOwrYAFYxvmDC16s6wXi8L+FQDeFcXpP9Z6l1nfY8f742wV/KBloPsK6i5
O3ESdHaRKns4iVtFDZw6Kb6FVLkPo/Y+n2IcZqShOxbMHDvBhzC95N2gtfoQthWrC4wm+pyrCRJ6
FMk89MXcLPpRMmy4mPxngCRQsk/uktSTF7cZDurf2P5KOPMNK+EJrax8qUfFT+ldWz2R6aQM5b+M
+rHTAMrTMLiKvYZpchorExp3dZmp/qQE4NHIAWXZorNu1kShwMaFshbEOxkUWlVlbIG9gxIsEK7D
8miR3BuWaC93+nVmhb+GVH8b575woqxpbUXr3+Y8E6juhjsFCTnRZQKPSgBk8HFLwyALssYESgKt
ftb9TR88Kakge7ZhHR94ztlGrE4tjaIyCUYsFBVt5ThTEjs0bE1RqnlzP1d06txKZEPT5j7Q4Goc
fbeAfqbc6QBxZHCSkWcKphm3t03/zd3OmYFRW3HWV4y7naCdI23ACivdoNPoL8ztw95xGh9JSQA8
L4DiaJGdoRfA2GdodjDe+gpNfk6HygtGkrzkTZFsqfcEtr7hQYkiAzdA1VVLR2nt48EZDMAmZaxP
9eyZO8k29rGXO+RWy1yW62RVFsahJgxUtxQGnd2KYgAbFAEdF/d33TwXiQpy+tbTj4U7PsU/m1Nn
67YJzPLypkfhSfCG25QIBAMWnFsILDjdyfNFJ02IoIJEd1mLd3coKrJ/alNmfgUW9lsEpzFqWCbA
EADQJ91lt90PFTAa41PkflfvgtfWNYFJ1exi084AcSfmKttS17VwTo1as1DHiAkvyWO8NG7UN44e
iKCvmT5wd8OHJTJ9Whk6so5y0gUtIC3i4Gqk5Y9eVvdlV+36mhzGcAHUS7Xc6q0pwjjdCjM+SOai
qR4Enl0LihFoDBgv3WnfvcijPZ1kcJArXnQ0Q7uT7Gwneg9/yrG9n6qORxPiKwXoGpzgoSxgOjE4
FzSbHLsDgxwIr7UdI/cUvU8/JebfZVlIhpqWhick33EQGn1E+z5XfAxVzE5zaG50wGG3NsAVGJh/
44R+Q93LPuATvgIvlIsdhzhJyi7W8WA9Kn5suYu2lyp3PrdvsZdeLyGskryGX0xo7gSADBDFOHli
D6ndPyRvoraOTTVe7QDnkKKlKqZJTRW/lyU7nWRHh1tcGsm+vGiBGL6fMk7aATciWL0qLRrtzCSL
kyOc9AelFE1IbAV2uHV/HyrfV0kTC9BVBjQ3fQb2/fxU7yRHPkRn4i+TLR3+TmFX8rjLOMgDrQ4m
AyytJQRoi3HX5PFtTWV3aQcvrC3XtKZrAwQAnUo8hJ2RYHM3Xe3qAzhX26jyBIwFLDhQ3gbM7+id
4Gre9EIrAZyjzSiC/lZik+M7oBZh2KlhCSNhQ6DIHHXOpxZFBQqcBMEoQTol9conOfEGdFw2aLhs
nsrOnkX+dfM+Xq2M869ZNM1tX+OWUqeHBDaXgMm3GMHxXT/9bwbAeTWjBUmJ3OKMYilx0IS717PR
HQYhRu7Wggie8apumuib4ZU/UzT0O5h4BFOA+8+Z3f3oIuRVQmqTW1RWD5rT3dHKzVNH5Ek+NSYw
v7YWzdlBFvQVjVkDnxaivs0Y2MrJzndt4lFbuh5dYo+INlxDyNLK9o6/JNeCObWx0DoSDtkEZ/ps
Rk5eovQIbkpnORpoHWpswMIyvsLgGyaWZHtRBdb3qdTFr5vToSpvAHioI7aiuzwFrqq1XCWu6TZe
oKLrP6t2XYgxIlHt8xNfJS+W0ygdU/kyBrwZ2YH0PbijgCAH7Z3qpnflrrhBe/xOuk+d+JDeNsfq
yext7Yhxace6/fdwX/yn8DdaXhkLYQ6oUyUHmOVuEysg65SdMY3tIbiWi6tZp95li3rPc346dlOl
xARxAP5xG1BIZm/OEYDB8/5b3QxHkqNKEByW6TwHiKyN1o0TE6AdIsjGzbgTQn8L5pa7NKhgVQmg
1IbXAEzI8V7bN1fJLcoFBwzseNIdQ9w3noszvUqOosoqU+ZLq+YubBnoTOWsQ9nb7EWPO1tpv5tA
QhXsLbPVC1L4+xr0CGMSUXjiwWcolKxMkJ0Y7hPdZ9einulNn/VnP3mfNUrKoI8VlrTML9H0DOiz
XS4lV6IZJJEYzj8Bd08pdQ1rUkDVkdKjBkh9zCoAc/Nfojkzc1BVVo0AxJ3+qfYNvgejxTWPWadF
dekYguI3PoXmz8tntOX11lI4t6MAiRe8vMiQRST40o65U8l3smL58gJiAEvAerUVYqyFcbYWykrZ
ljFgJVq0fxZT4qm6KEH/CRvxfduoYqoWktAoF3FhTNvnvYKkBjR7RuSvRp781Toh2sD7HEQSiMmB
GnBFfEm+6Xail8CWbqgr2VyEQ5qgyRsGqjIv5rEfX5o2sbOwtpvxy+VT2zLftSD2+9WDbgwTLa8H
TKY3CVg6s2KvZoTY1ix7l+VsvjLWgjj1SFA9lcYWSojHMXQDFM0Hiqc+WNvd9sx2lEFZLIVX32o1
8g6R19xXx+F6FI/DbUWP6y/hdEfFSMQcGthb7QG5cuJp++yBIWn07jzY44GxCrPGazEX5eZTUkXG
EVghKp6qPISCrHZDokbQqDr3qkPlh16112t38koXD1jBjm9Gr2tpnH+J5ADELBXmWTKzuU/a2nQT
XdFBy2GYzpLRwxgF14MagEI6mk/KpJ7yIj7EVhCDO0S2nMvnv3k7rr+Gs6Zk0U3UkNHfPZHiV6x1
O3Crg4wvayw7W7Qb0yKp3TaDYfda/Es2Uee+/AHsEuRvEDSkWxT1MaR9+Vh+asxkSiTsRhToRzSN
v+QLCnsKiMMz9aoZm7dYNp8vi9x8+aFIBrYUpNcoQoKPxjUB2CCdE3SgFWlzm0naYy/lDZo+6ueE
ELdTzMkOZ7T8T3gkLWivWqrmQSkWga/c/AyIUll6iiDdzSk8OCoL2icwPeDsP+ZgsK+84AYMiBiZ
D13NvbxotiZ+n9fCuGAknWJLAnwmA9QI/R4oZW0s77ROhKm1dQEgi48a/iaeJkhSCq1VENzHAcns
NArOCvDEBGvZDKXXUjgT0qJUrnU23D068Vld/O5H7AUuy8ga/RXIZcBWLXy+80N37NpZy+QMZQQd
1j94FFJb+iYWSK7lDkWCyFXVxJnKgwbqSvQTXD42KhLL3ThFkqtazCZqe6dBvGxHP+jX30PRu/ER
TsoJ0TmnH6kDhXbhJU5T7tQ29RR7sd/f4HdjYJv+8pTfhCDZtKvr7DryhO860ZdyVjVUdAHREDpk
lSp3RjKcB/leGiXA9/hWcwyz+1a+o1L+eHmDtm5khFEaZj8UTaF8plyqNUBNm9gfs+zcFGh/Bjxn
FstXtfHrLySpMrrsdGTkCeHW19BWDtIK3Z3xcqNrZ6UL7Lq5CdAne1nO5gWhqwYgmHUFVXY+zk2L
hKZhAEGNC6p5Nz+ao93ZjQf6Dae4A/SmCJJhywevBXLmRINBKQAIBpynEEnisASMfN0dTClebD3S
TLvugGdqtaJOzE+TLTApXLdIwrHSKgC8OQeYL5PadOZi+vpbYu0MPIN9vMuP8ZERpY6vg37SfkUn
8mIcRIMK79xbnDv8IJpzh9RsaU77FLm2Sck9pW7rQ1D0wJRLCgASYpq2Uh4jAIy/BkM0Jg46Rien
i4AhVpnWyZzBEBL/ypXAOkXyXHqpYbYoWFK/Sy2v7hbW4OGpwD97y5s4OTYleoExJ04wJCmbTrWo
0hdpVls7VKfewQ6JJuQ2DhSrA7UYq6SC4JvzVbQopDhcLBPgositxHlR2ZnUpzZYRXZxH99J+fAF
lU2B4m4EcBT8Y5osIzSXgXjNXatTKEtygONkXU6ALEfPa7RvhDP3WxkNyMEwDkHgAgRqTm1wQnVK
tMBk76XIrWeyZHuatMohyvU6dNEBIyWAgNOK4qBp2vSkSTXKvG2Xto+9UtJTWVlhb1vIinyfSiu5
j4kufR+BSfLUSRWQ/rWhSCo7mCrUf2UpnN+SsercOJ8D2xpSGtgKwHW8aUyCF7QNdK+XzX8jbWAg
DkJujqBRzPpUEZtSqVzyBc1i0YEeLbAA7jFx5RXAh6i8+sAGH3p38cbIHgGaQoW42xvvq4/yuRun
RuYgAvwnQ4CnO+k7kBROoYcuuasIPWutO7r9Y4ZjlVxRyuKz/nwUzDnYlCTqYobgXkyqRxreTOjn
jNVdIPcnCcOFVpY5ShoKQonP18dHmez3q3dWkdSJKicK8TsS30Xz92GovUWenEIT5MY3YhZDMaGv
LNAF0DhvHXqiVXj9oLTBNrV7ZLnH+ct0LA8KWMkaZ37R7y8r0kai9aNEzq2rs5ZU44COxwndqGxy
L/eSm9yZbwfHBM1pcexfhC6deZaPfvWjTM7z6G1STqgv/8Msydx5/8RmWBYn25c3lpCGh5n6Z3EY
qbAoMiifOCCsWMqSQAMZtNWMj0vf3IYEKWxVba8jCVxSWpcKfNyGvuAUfwvk5/aNudFJQhvVr3XZ
DpPXRf8y1c/SIkrbbjwO2Eb+EcQ5U0ICUxkWpG2Lq+oRYFPAY5qRKwZINOBhoieBqny+MCBNIzrY
JvAwgmv9aAaqOoRhyYqpBRB/kQE4Rl+6W8XOn0w8wGW/P4yglXnLfTFt4/td9OkINWRygFdPdVXm
bmKt78uFEKCztFNux/Mjjtkdcsse0UYFcoaHIcjuFFXzZww2yN3szspVJftDlR7NInHjOPbbsMJM
QraLEmKTxdxLFF2aE71qA+k8BqZtzmBo6qlld5blpFrmdJW5C4BgaYXKKcirnSmXjmBDN+1gtSrm
61Z+RaJBPUkoXSOGm5Buhwef7BQjTvGtDGMvdtqPywI39fKPvPdn/kpeWfYGIH4QYQT1j8p4M/LS
kQ082mURnOVGwoCpyu/zek+mrCQl4EUPUJcF2SHwu6qbAJcCQ/AarkWg3ts6+UcQ576MYqzAFYVq
gZRlV2moekE17ZUAw5DTO0i0p8XLw+VdJMyqLigjn1vs0tJMKIH7aj21d9Bmt8/PQHRxp2+SU/xi
8HZpaVs74oLFtHUwP585oiw3u+U+fwJaGg2khanON8QMJgAD1QT91HHxawmIQ7TIoRhIubzSjZwX
O8Y/YrhbXkoyszb/iTLyM/XKHUHDBsNJB9Gu4I5lf+rSirh7fahlq15M+ExAsjEwV9u0REgnIhHc
NT6gq83KkV/yyzzaWZkU23mZiHz/RnwCblZisbQReKgp55IHgLYMYVmyqS7zWPg5sDyRbRDmmDfX
ouvId7IHIOUZeKxRCvTKgCmrdWX3+Ze5FnCJbmrYHwG8rxgBrVu3LQyrbTrDRrn5uatRAp6nRHQs
m15pJYnbsTTPSSCp8BUAcw1O8RLmtyY9Nxma4eP5cFmjN7btQ9jMXWHaSDJaRYgeTdZFZkXAkRfs
20au/GOwyF1VdasPSqxhNMAYM7DJDfvIxEMD/dPWXdNfD+O5A8BF0nyZItDXA0i4Ia07G6M9Dxio
tehumFt7IfmNLMd2AQxJsDE/EgU5nfzr5b3YOGHsBRyViQq/gR73j7cPUa3G6hPEmlKOUkivPNeG
4sytaEM2jveDGM5Dp+GgFVGrYsvlL3WQOEudOnWlOmWsCu7TzbtgpUicJGLlktRQ9EMGDah8jZc6
1jB88S0KQ28cZ7sbiUDgtq3/NkL+IjBJUCP9gYsgVUI3N+VfJGonZ5S6n2MM/oo+6R3amq+hoYq6
oLfD9tVamaKvLlh9GtTUkjDuIu+yQ3oenxk9u+kCjfCxZgSaqW+5ogzQZhy9ksm56JTMNMhm7G+h
FM5ilR4dzgxQoSvPdSYoe26HtithnLNG2xVBRYEdZng9Za/ljKxLdhUcs/ZFaw2njT1VPdPsLRy/
XzaLrac1TELXdWQpkHF6f6OttjayAqObQNYMdMkAXbXIc12TY7pXZPufLtfJKzzZLlpkSyMvc1pR
sWPLYBiOJvJ6soE8ImeXbZ/2JEpkJCuNBKAftHUnfTjCb5V2IYky/lsvznfYtP9I44ymSeYx7y2k
qoOn5aE6qG4YOqnzPchAU/TetPg3z7EPEtWPqpvkNKkNjMD5o3KXLl+z8llFOy+oSuw2a7zLh7nl
49Z7yZkJCdJIqpA+8QOQIBtyZ5fS1zAXTSJv3ipURsrX0tEqxZenBq2Jy66MoTFWfk2k6XszyQJn
vaUUeHX9FsGZAzq+pHrurcW3lMnPs1uwrvYhgDU0kfZteRYMPP2RxF2R7ZJNYzTglZdcDRgJIrVd
OpLDCNwqewKUD6s7iR6yW8eE6X5MOaCqiYwdpxJ5sIx1PRBE8WnlUAmMpPI5zyxROMv+DBdjYml/
xHDaMPfjiHk9XEXZlX60TgvwJL5PeG1prDkX7OX/XvfW0jh3GUtzUwQYiPdLqXU09ExRPUFyVcQg
uHHrfVgUpxkBMWpdrxE4yyYINKvEqbPAntKbsgeW6jjajSFSd9FpcRoyBhO8sYIW1KgbD8Zg3Pd5
uEsiIaSwSA4XSY2L1NcaQYwLzwfc/eFGe4nc6mU6Jl8VRzqGr6k7vpD7y6e2UW9A/LZSEu5RjuEi
I08lHFvrxcApvB939XX8M3sJEY6dS7/YpSA3N0DaIaqNbUQTa8HvRb7VvVOpRZcV7HplLIP/8G6D
COtvXg4QY6CfyMIk3KfpjdqwADuRtFhfVTo1qzQI+ae2fYhmqBTWhCQ1XzuX23EMdLaHaWar36XX
ysd1bbn6Yzfb2Xk8yKfsyXqcRXXQzcsM2dPfcjlbkPR8VJIWfkQDwRf9Vd8z7jTDM+7KwZaOSKlc
i56tmzq6ksjZQlUZUj10eCaR7l7TDlP6kMyPAo3cVIyVDM4O+kG22nnBbvZO5/aZXT1qSLgXfulU
gISoX5Ov1dncR0frS3Enwi7eiPkwZvdnRzlrCJPEMrK8AJHgaAx2PixXXaqhThKVj3IanBJFbwVu
c2NYBAZooNMGGD8a0fhpTcz/dEGaZawFNjgieQcrj/eyido9a/OxjiXmVGpkIOrqKOpM20p4QLaB
aSrdsGTMSX+MTczAKiTgT6NF4OY9FjpSF4AbduqKUcw3NcfEHBXiBaQL+H4iac4kKqkYYtYAMTME
4dcUr98qGQQkOVuBNJDJMXRP2aIA5PRxSRrGscFfVsh+QLWfwIg+GaEhO51VuUC+P0ZDROyCVqE9
KzEmVTLUcNJWshHB9LvLerypSpg+N2RA0sPvcKZitoMiTx1GVYroaQwCR6KNLRnqLqtjtMYdLgvb
dgUraZzRjGbQF2bCJpuBZjoDNwWtM4z1HJ4Ao3EuOf0X09SbcaCFFwO0FuvkMfCtfon70nyvawSa
zSg80GMx2tTOD7Kb+/3+7/yPJqNQRCmmjj51Nqg6MjOY2UAdcApv5CbcdWp6m+uVf3k7mePkIycY
pIwHGWCEMEfNKVGeBXHe5UBHt74uwYEC0w2krrYmibA6ydYewh6wJsziofLPWSD6JyqVsCEKXL9n
4ug/A4wYqnae2eauXGxW5aSudRdS9DngReZN3tx5CYDsqKAWt6WugGBgxOGyinI1Zzeq2ed1jL31
pRZ9ZvVwZ5QABsuB21LHzVVLQ8EWb/oeDbir6B9CeRwsCh/32ByHqacBBuJzCbB9UYaJyrACpVH7
kI3pSaFJbqMQfVdFSBBlYF+0NbyeLh/z5uajJwv9/miywyvt4ycYKR3UJEJ3Tphlt+oAuFw6mk+X
ZWxU5vGwthhDtIFJOdjKRyEdISPqYhTlGX/2GJCcWXwdZHu+xYrDN3XwM20X3cgGznn2kUTHi8N4
7BI3I34ou2HqkO6cFX+xclQRZFS1FAb5wJ02GtRJkZR49VRjcTvT8JpEkUDElsPXVaKZgMbA6Cyf
s5+6cmDtungPBL1XdQ+A63fiaBA8ctiH8pa6lsKOeBVFJiYphxTPHL+ayht50jo7aiUvT5arwiy/
FWZ/mlVtPxK9FQjeDPp05totXGefITPmhRqAkkDwRd8mNPpLdgUIyvQpdaidfV08/SSeFdm0mbVM
zst3Fq6UUC4BnZEoPbpPo3OYdUepH4ltmMFVWcVHvCxvdGN8yErrECF77V1WZ+EncJqjg5q+UCZA
hDVjqV231dB6TSb3aDxPkitqgGRNTy3ELXEP7x+Cr1HLk8pPLTqIHAhzENzRq0C7RlwP4nU0rXIO
pB3DNgiIZAIFc/Hpr3GX+BHeaLayC743d2CBEHE7bbiLDwI5XZO1qQ3yxUQIE92rQehO+eQIdlck
gnMWlhHVARqa2Wts9HQn8YMfyo6xPVcOKr92/CKQt3HRfVgS+/3KfCyaD3I5v8urDuMRGdwK0F3l
LsE2nuMGwKkMzDh8EL0jNtbJMh8s3FUxz89fsJUZZJoVj6Zv6s01qPr8ntbCQZzPzZeY2EcNQUV+
x9Q0/lmGTgfZrNuF+tOMBK6keqZeO8sQOWEHPrjULtPFn8O3Wr0R7KryWTPf4XQAv4IMGXKbH3cV
81o0jWqWKH/un4eHCWgBkzPU713Mwo6Wja1k7YKojCKN+3kri0Rr0QSC2igDSJ0XD0D28RENHzpQ
jVlNRXetFIjw9l8c4Qe5nOoYi1mSkkIuo4ck0VmqRKkJ0cq463ls56ypY9QW4+fqUN+n6NXBKD0Q
10Anw1DCJGEOa7PPa+Vg35PlK3swcJW3mYKTiw7WDUh6nOwQHPsd6/hIzoqjXU+OcSSuGB7oPdzh
vBlZS+Z0ZpxlJFVZld3aFwfiVeBBzx3No68IpfH6E7Zus6vikjzyUUeXsTcrYlXM00g3M0iebpX9
cMIE/eCQ78svFKzc7Kjvm2stsadbgYFsxgZ/7s73ouJqm6WgjfNeQ2ZydFCYXNx03/8M34CP4oE1
6LG+yW/EwL4bru7DBjNtW8lUSJnKpY60gipJQBybnT65Gehj0IvIz0SL43z40E/S0KN/0q/62u7j
IzBCQc38dHkLRavhrG+Ura4o2NsryJKrMryJMQWFdnB7sES3nijQIZwZxoWKGwKYln5/jIA2XZ8L
wErAIg7FSW1s4tKX0FUFGrJh+h8Oiwt05tjszKDDYS3B4AYyoJCj18sbKDolLo4pDDLOEwrkftM3
wW2IsVevpFR7aP+PtC9rkttGuv1FjOC+vHKtqq7e1a2WXhiyLHEnQXDnr78H8jcWC8VbGHs8ER47
FOEsgIlEIvPkOYOl/CtTGGZUVDQarqgcpUW3JmriaUXix7p7naWnRaR+rO1v2G8bnHc3g5qXbZWA
7IQa3+xGTl1dRyLa39n6T1VbPBnky21+vzjdqTOKz5C4OGBUBPBSqGclPwyD6G6hfJ/LPnOLjh4T
q7lvFxJACLuPv03V+zr3XhIbUFZOcXhyb5BnsBouwJKtaOk7L90IMOO4is4S863rKPV7WdxZamsy
rBWLx1P2WreFq6mOp/f3lYoqGZn9f+wSKB0YrKAB5J3NIwSMKW+1uMKMgdUPB4vYAWKkt9qCEaed
L4WEBEB0C9xssskPZ8RFs9pLTmx8KcdLx8qNi0WQRu7smgbCcLxrURBxQE54GeqgUE1G2sWYyugW
6Rg7OJ92tvh5Y2ZRYie2j0YhCW5vnr5j9CIf4I6ssazjqFW4rRl7Qhyg8OZPHmpexeplL/M5A/Fs
5sb3zocdgdH6PD33HyWKU9/zp5Qpd0DRMPk0n4Yv1ZmWbv6SeK2fqH6rugW6clAA/D75VqBQVw/z
wPFFpdCdr3Lx67lwMBWqRrSxQsAxX8Ylh5iBaLxi74bfmuBhsi3t+owU2KDJW8PmhYQjkpnVG79B
EAbDWUJ7O+nvhT3OC5qyTLQY8xC/CLe1O/sICJCfHoowF4AXVPZpuVN6YYnLJRqlqlOdAJcb39un
NYyj1COPzYNWu1BwemSfFm8y/N2ICFpKJAKRRgTFxShPXPXO+fIvOpEmsAwGhq5Bn2XxlSWnz2WE
djxRSxPlAJIeu2kM9FIRhIu9yr0G5ARYwUCziE445zNZOpSKlWpo+7RjHvbSrIcQZUCHdVIMV6l1
Voit9IOMnkm4orrmGlOpBtB/ykPIkJATbjj60ORa/TUhsvNF0stFWF/cOZXb38gLLU/QA2aa4U6o
p00R1nRtgXQo2gIIBCLNd7pcK0GpV7HXxL0SETA5exPUaF/jBVqE7lIQ4itmOn/YipoHyZJIniGN
5FCPan8oxn48ytUMkmd0VJxwcjLZX/SsDmeL1k8t3rIerXLngZSYSMcwiYgsgG0w53f4xIh0AGxg
RJmflZrBYlYb0GYNE6Ap+ry4a+rMs4bsLs/ul/nPBBKASv5dEOcENrkwh+GYVunwqg1XjKG0puoO
1vNtC78qgtyyLvyXxapNpjotuVymfwFupUf9oQ/NZ8aVwXQA5j+SaD2twRKCHcUtP+sY7FcAfwcy
J/pfjxF390448lZv4O7t58XrpIPTPJSrENm146AXi+US2WEwJfwFK2pEz+0dmmCRcq79NoKcUuXm
79D9ytzyVEZjLqjgiSyzP99sc6OmyQI5JyAXlXMhvXcMFW/Zx4qMbtZTUU1gJ9+8WCfnNwAQ5A4o
djF48pE+qRhdykN6WA9MLnsCEZ2bPztCeq3dS82yFYxRo+58lQfkpdzryWyboQ02xsFuTlCDFbQN
9qDvprqxwcX+hcwtkepf135ywEv5OIUKE+w9iFqz+/fnxhJX79PauBxsVg6gKHRAkRuvEHpn+rMH
DeSwjEQZwR6y9WJl3DHUKBhRHRvI1loFcJZ2fmzoPh1WX11BjU5jz0oXQCHhpxnwqnI5Hu1O9tMJ
bNxW/kEVQDCH/jwoqVdPQM+h/rMs/XGwSJB1oDZ3VBHl6O6Fv9kg7sC2Q58tFVJOZGD9kWCqaXSt
Z/C3HkSvM+Gn4A5tWkP4tGWWcGhB/McQUyVsMUJMoA48IUiFOdFVRNysjDuqbTW34IODvfH7+Gty
pH4s3rSo+aTc/xdFoN2jurHGHdUyI4u9OgDiMOn3lID1Q7FOUmB+giiEJ9leHZj6sfRWESnnznWG
IWrFQKdIAVCZzyckcFrQNPtFhgXaSKSHQyhFYn3m3ahgo+OI94EMym9uM5VcUdQiB+BAW39MFRS8
hKC63ci6scBtoGPEi5R3KVp71ocCHY1FHr04f6vbF5Ws/u3bUmSLS8Jiq0jSscb90cZTc1osW/al
WVv8lDogFLfNPiwdc36/bXRnVNrCp/p7D3mOp5pMlTIxnsTer4/0CAoSxc0f8yfNh0h6kP1IcRSi
EQQxOS7mBld0/Fk90NbVPGRRGCah0XC4/ZP2z+TmJ3HpPnD1oGpYwF5HFT/+OpVufCpYvfSUmndz
AKL1QMTaIth6kwv9ZtykrQPiodBo66OUKK/l0N/nKKQsefY+QShJ8KwVOC4vjr2WZETRGU3LIq9B
pvSumiJw4R6M4uK7cjEfpK3JPIHePIy/Yjj0XXEzkOHJr0yEPj+ohySUBNWAvUfEhUUuaJftKoMv
DZ60fo+j8Ri/V0H7Bs4mTBiWjgeVMzB3OH4TCLxFtJdcBM9WZ5XiEmb1CKReZxDgv2gv+iPjpyWR
9iQdFUFFbzeobtyTizrG7CRm2+GcrqWm3iV0AX9yN8tuKy1xeHtxexNrF3vKxR9aG0vWaEzN4Kfx
vUZ9IffTR2jzAduImyrzeghWgNUwPxmnMqgeQZkmQviquzfWZrlcWJJLQiFah3Rv8qZA/TaeNZbS
PkCkMBqi1Gdpi+LNUf2iuuZnPFPFIOM9ZOd2F/h6gxaXDJmET1yemwcZ6N/PAFBHwxc2KT9+BSPB
Ad/hsY5Ea9+/xv6OjRYXiFa8i02LoRJzREZ2jSkRNFCFjKcCh+JFtp2+acd6wjXWQYq67B+ICuUK
8nbbldgxuEo8fn9GHsRAdQyLa+x2sQZMDg3lUh3rxc+SOPWWZO0Ep1K0JC761LGiJTEAdGFrTSAO
lClyjdFCmXapRJxEgtjNq2wrrfx/pOY6cI5gbmmcNNCqNei6l2UVggZYas5vI5CxTIsN88xXSLGx
X5NslcBSWB6X9564LdIBt0f5C+/YAJhA8Xzl3lZq0CHFt8Nc4hVQrJFoh6crayCkSwCe74ely6LG
zgSlrz3/2JjhyysjChNVRwE/WQ36R19MbmoRr6+qyBn6f/OC3NrizlVjTnI2mUAr9RifxiPDq94Y
PKw/aNHk916TurgnPt/2/72zvLXJXfEDdq22KDwSHg/mEqC5wlFdqB8qmUncqdGKQ6s4zaEcFVFi
t4c0Mbe2uffeajRdatQYZplA1KB76Dq9xgcAEkBIL3rQCLzF4Q5eNU/aXI5YHDQk/apcwsT4Qezc
v72Zu1ZsG3NOEGgHFQ13BUp90qVMqAiqUOl7hoE2v5P0yp3z4fi/GeLuP2g5kilnEhftBEleNVoM
EKBnk2A5u8kS5rH/Xg93x5WqmVBaSyyHKD+xeX4AvO7bDxm1KUbIED+IZL9vb6AlswfwtmLTQrKv
l/CZrKw4WPJ0znLDzwYRtIt97ato9fe6UF68NEO7pMoqLcbFqeT3UqW/z6X88b98IUvmzhV6MFrc
5vhCOSqIfae62vpod6kgYd6NTpuFcCfIoCkir5kiYth/ptLDPKJQ2KGW4fy4vZq9y+S3I0B3/XLD
lDLLxkaHHQ2vomAgzb2sD1FpVK/9aL4ApyVImkXrYn6y8YMRjch2AGwUAtSdB+JTT47BSgvesV5Q
3drNJLcrY79kYylJexT1KL4Tqzkl3/qzCnxNAmw+uAG+dL4cFt7sJU+aV/n1/dC7QpiGaGu5mEGN
idbKBPTo5IGfuwb/SBIUnnavvQA34TE1WIhlYdBDVP3aOwOgdIM2Hyr74JPl7EqDuiadbGLhdfWD
mPqhq433216zb8LBDW0Z0HDicys9xnMV/MVgWBvr01w/lfYguJ33bi9oGUD9TdFAcs4DwGpNMtfF
wOjlcrJPyqG/K46oHkb/YpIJkwYOuDplWbme4Bit1piTBYoMf3F8ZRFKoJBPEZnZ26+tGc4Xu3UY
6zovgJlbHq2qBUG44d7+IrtX7tYE99UzUy0GR/m1kuTQnDCxDxJ0BdBzaIYKjtYe1Aqyjxi7VxnP
HfD8l0cLvLNTKmvUBgCJIqXRwNM4ji57q/Wym53bYxM2Xxi9rQxKr9vr3IkfMO2opo7mIARZufih
UllN7HW0kcUAfm0hhyIBJU/1TAQBeOeTXRjiPtmcgEcLRHMg82v+MMA6Z5qKYCnsKufuKlv+NWOC
Cj9cnQvxaYH+FxRs7DCOG0DYu0elxzVCpbnDUOlYejJJsK5MEID3pmwuzLKFb+Ii7RYnKUw4iuGO
/ni81+6KSIuG40HMvcY+xtUKwS+iw1Ns/YpictCGZh5UfCxgKo6qWfTg7tN6F+Mbol7UztcCu5yB
eSjURdEv4fZSw0MSDYEMlloM8uV6dijSSuD2+zaYXiQ6x/IVj+WQr7Y9jwC+tnFyIkNz0LXm9bZ3
7z38kZQxMUeQZTmAxFx+nCJD51U2Bjt0tEABZTFQFjhcTCC0r9zyZzt4qQmus9yVXTHMbg8uhjEv
GZNe6Ixjv7hdHNVGyXUD34vhUfMjAwO0nvMivzKBxRK4EOcoqjjsucjWJOeNuZHmitxLFl5h3/Ph
OVlrzzIF9auduwTLYqgawwY9MT8fo2ZZIUEiHSQIvRzIU+crcntnyBU0o+McUUsHn6SprpVXQ0RS
8EF3Gjto4skYYwVtG34EF5a7qaWG5OR6OI3Vh2lKrp6i4ZIvnh2nRymujouuP6w1eehEHfa9HB+E
S9BrwGiBikFBzpfSJpmgDNpAQ1UuPKmv/LZ2wlrqloOSxbWrLJinS6evdi6hbmnb7209fqbJ/M0o
85/rqArizt7pYbO8AE4ZMv6BC9xgSqv0tIZnL1R2iCvNPRCIXRsTwY6zDeVijgMSasNAd4RxDnEb
XitDtupxikIMWVytQgFNz1x0NNxYB7SlEcqgsBfFLXvcg20sFdpYZcYGeRdPwiW4HvQjq42QSKQt
t9ewvVgb90WJvdZzQmCrlZQTRLyCKgYVhfGG9AsQwNnVW1QwFHzaXLjMnTO0Nc2PfKtV20E0kzq4
8vOnxUNHnzX9yyccne7r/JncSfdD5SlSgPQJfHAiQMNeevNLq4xlG1C65QF+q662OQVPd6gS49RN
zXtRJynIkSGK3tP5OGsoTRG7u6Njf5Cn/NAYRJCR7kSqi1/AvfuUtjcHMmRxOKRQhJPlJnOXpn4y
eiJ6xIoscWGYmk5VjQnWmklPUgpJ5lHy9USENNw5kBfr4SKvVMmNQVdYWYjpr2qD1rboEbt7FplG
+f99NO7MxxYGfcZeNkIKldkJs2QxJLupLbvVdLLil9uhdm/XMMSv4D0C3mxc0JdXp5GYmjTJeRxi
uGv2IYEAWavmY4xnEW/atSFwAYMwDUHdNICe5j5PZ9jQPiemFMoLDUHS+ETX4kddSSKBp+sPhDzN
ZlsHPcXra0ue4kTC9LoVSlL2GSHtGINs7Pae7SSDFzZ47rREMjMI3thS2MyJ35dllEuq/ti29o8u
nkGtPvQUs2rlG51x0IZCWt28GV+G3NCC27/kOq+//CFc4aaqWvSCbQiE9Gyqccakhhw/9MC1SRrY
3m/buk68L21xJxmlFZVkFWViJJ1XS4Pbr3/YIEJMV9Wzu6dm+eO2vetjAHuYeJY1BYOkV+OyKWiR
V8QL1FiM2F0wLDXX66GL39KJeKlQB5C53+WFdGmNO9dqO1lSkRJWe5UekQcHBG+yaD7NQe+hjZ2E
Qotsv25Z5I757Cj1PNjYzy6YfcXPAn1yLRRXdPZg/yEilNz1lM1ucg+zqYB+9dDBGjAzfl8UEE26
ry3cvsOP259t75xvPxuXSVSYLB6Ljp2/RfGJ812djMM4HW4bub5X2ddib2k0WEyd51aIyVJqyozV
yOub03yGaLM75G/mgukv+L2myUFeCNxxN65sTHLur1am2RhWj9HppoosFZC5RsTVtcNMhiCM2Wy8
IuDdV7nnLOszpEDghPmxeYjv6TnVveaFVcAA0JYHFwy23/p3MJB3j7Xn+PE3//a27hy5rX2+gVpI
yVTNA+wv5K6yX7UY4+nauyNXIK4VgRF3/OTCFhe6FqKmE13wCZGSuF19orPuDegQ3F7RjttfWOG+
WmtpRIoTdsiK11ZL/AFyhvmseqUkRbct7eAaLj4e/wwscPjRYsTm9SE92hiEup8PxkPvahEQq8B/
V09lEL/MwhxzJ44oGDbHiwVqWABOcAfOopgxbxw4plN9rXrbT9qz0ry3ug7K40ia+ggs5us6uZMJ
ihVMK99e9g52F8vemOcyeae2nCxXYJ76v4jqJ4wvmZ6El/aLfLQf8weMYbjkl6ah4Q53fRuO9+pn
lu+KZZZ3qteXP4bLZjINHUNHH1hMBb3M2xBlz50XH5PGTT71J7vHZHHsMuwkQTe29uyv3emfd9Yu
fgKf8vdStTbTiv0oFVQsDcXt5rsFCva3t3339PzedT6xBzPk1LfZCCsxhgn11h3Lu6YQFuN3j8/G
DH98aDtJKXSfQvte9RCLvs4grahf0Aklh9J1ng1IcVXm1xkcLC//2wK5dBEasmWWt5jYGovsGDfr
WSvbs5HS8LaZHRAZPhe6kxAjhSzklYC0VtbmsjbgN4Omm3SfJlLzYaPBe1RmKJ11faK+1BnJMzeb
Vcgl5QYGxodpJcfRGqb7IWnMUyfFq+gts/uzDAVJDyg0mMo9+/6bcqOSDiS3R3gRUv4PxTfuWDEL
XHYEcs84TbZgt3dvHlRaMDwuo9pzxUmJnnfXWQ2QF73jyj8Vv/XGg/PWN74BBT/028GvA6oOkHjc
mejfflETt/nnYF7Y3fwEztdyIqlGU+An5EfwXXvFKUOB9b+RDtl5FV9a4nyr0/oaoi9o9cQVOqpt
/LUrycEeTHdupCBV+pBY8re6h3TVvOaH1MmOt51u71RtV8rlmqPcdU1BcKqmtH+e6vhhUo1DnjSQ
HwEN3m1be4Fia4tzJLmJzbbt2a7Gumcqrdu0UDUREQDsQMcvt5QteeOvvSNpjsOQOzbx8k+MEC73
x7ss6sLhYzyRO/1JR/eOlWArX76TNFf6lECP4vZad0/NdrHcVaj18mgPE34Fw6CZAIykzdH2+4A1
dCAyC8mz5l/kF1uL3O2XlepAhxIW56x2a6t3VftxliiSQ9GH3ClMsi1GRRLwA6S8PJiiHAjRJIw+
ocw8+oX0IHfAajI5mBqSjM6x9+zerT3hEAJzRu6ZcmGWW6Ex1LPaJQ5uGnBqjppfhgyruXrzt/5r
AWZN3OKCTOr/E4x+r5S7xSE9YxKbdTHJB6CEwfDmsMUmlhc/OV7na6eY+nWQPivf2lcQBTzQ6V8d
mv/8AIeHXWQJSF/GBuOklrQ+9nNynuUMdQvRK2b/bP42w6XAjjbVFfQe8Yqxcr8mT43z1Uq/3z4T
u58P7Ww8JvCSRovk8mBiatDuCohAhIUZguALbQJRRYw5wJWDbCxwR39IaDf0fWKHIMVHtpvWEalL
L0tSTOp3gTpVvtp1326vanfnNja5gz7THld5Aafs7Q7gugF0zYv8I09zAdn7Tm8Hh84A/Rq03pBi
80n9LGt6WzWpHUrmwTytxxZYCHC4A140IzsAUXQdacRNXkUNnt3PtrHL/nwTT3UUW/SlXEG72quv
EjEjQxKJvopMcJ5BK+jWgwzMDiFKCTJ6NK06S5Bd7X6mzSo419BqVKHSFv3FOivPGD1z8zE/z6Og
xMz+K1cOuLHCOUMJYcRUSmBF6eYDZETvspHcFU4ZlLX++bbf7e+ZDUkOy0J7iK+WWh1UYtdcS6Kk
s9uz1EsQ05YXyRIVGPfOFKjTkP1hXQCMcEvCaHZpLBq6zaw2pAZACChemz+BauuIWfHxAYK0Xn7O
PfXBLp5FXYOr/QQfnmOBGg+skvhHvgNmdpJa6YuBy1tpInNNPlK1BJpUPhV68i7Yz6sN/WWLjbQi
DQcihlsoaeK0s6c4i2hu1d5s5nezYmK2jJbPaVm8knUdwrKFrmYzmEEz6rkbp1rt961+11MGqW2r
PykbXbdmvfM0iBbLeX5nWe23rLQ011Skxc0oJb5U19azXFeTb099da6mMfWHcQUSAt1HVxkHJert
EcJmaZt4iqO8pp3KeJOK0bWH+bky0z8GQJPcNO0/chUkfiOdn8q8BMZsfqx1+1FGVVhwDYk2h7t6
u5R2mpWAwmAx7yhIzQtNVJTfsaDLBtr/jFDsWo5MoWlSqWMrhSqeOM1y988VrNF0AgoajFQQTQEr
E3eVrwltBoWWUgjdZX9N23AefthUF7kRHwF+WYH/yArYiK+6l1DuI3FdTxlkixewdhQKGv92IgIL
7WwW1Pgs01aRgOG9yK1FTeqpKUy5jBKJzt9ss57dhRSpMNG7an7jGbaxw3cXCtsAsUlrSaFdYsKq
U492HfsGlKoyGSyu6Yu8DqfOJsFki7jhBSv89XDa3DpabUstzWA56R2vmloXAF6BT19dCVgcMPGo
KeBChbwhd+voOabW9UwtI11/rtLeHYEwNDL/dli5zpU5KyzEbRayFOAYyCkaNCPYPYOkP7O5DCuB
+JZqvS1+9WflF8QXoayuS4DMrGOBmU/BcD7i9qVZeemWxMEYSsRAQrqXesrn6nmKwOMV6b76wSi8
KvSCD7dXu7eloNkBLyN4XNDD556zk9GAoHody6holciRpj+0ZDqppBPcfftmdLDKgWflmuNt6GY7
LWPwBztV4RzLdQRHUWXVvqoGt9ez54UoZprA8iDLN0wuLW6lOgdRXo2SjJTqQb1i2sUqli+3jVz3
8PCttlbUy2/Vz2XTEKA9ouavqR3GPi2DlKRxQdSBV43oVr1+nCoy+i8aIJMO2HyvYEJ6n0x1AyXY
aPIAUMoOLXTEoFdx7s4aZojFxdCrHAI8pzI80TChiYz/49yiVQqzM5opjWpJP/Ypprk1PBoL+7tS
O+/jjNe5hTFvwa5eOwkzigavigOggGH2clepbaw6Lcs8Ipax3rVWg9KrTvPq59wpVdSmjexVtLSD
mo6ai6zb8SgBrCjNSPdEWiMNRufBNjXXGcbiePu37f40CG8ieQNW6+oqyvWyIsOY5FGjZSM4dkCL
SNX8h5yKCHCv/Rd78NvQVRfFNKhN7DSPbGBplrTyiGgyZs8CbjpcEqCZBZqUu4mqxRrlGJrEEemN
2rXz9lWeekE9TmCDXwUhfQYSWNjIbOfeXptvbWu83f4iIhOcs/S6CSkcSvLISYtDLFU+GJJFDsmO
8cXjAKcAGEfTNtEx1DXeIfuqxwxPapVQUUJtTf1W+uygJ58coMnfxGDA69z50hwXVegCBmIQYZXR
IGVfKtn+oo1y4ls5uVslIpTv27WGJwJUgnHe9F+4yM01p7TAFEtLUUXkQ6Vugj6alz2P7vTFHMCx
ATCVB3VgEKGLmDCvK6goTVtANmFw3gFcjG8/zFpH00lWcItH45lNPNJg8mOUpmtPOOa98wUZNhVX
DsSScBtwT4Q1ntY8aZEF/8UQCxaMGt0HjICdQZLizaLaz06cVi7scVl3bJctmYcE9qi7opVXh87L
eII0FKga5/sFLF+3T8HOTXRpkDvNpGpIRWUYXKI5NMIuon8ozyZovypofKmCp+XOmduu7lftbeMy
Vmk21qhJaTStj9TRD9OwCtKR65oJvGLzwfgjZyV6bsQE61ENcLD2PsEWgh4AOLcRtVjjZ+MTD5CZ
SVT93QnwF3a5s2cu0mKQHHZ7HxPe4B0f+4cEnE6tD87DFxmaLlRzjSaMVVHeLFwyd9cOqZTRuoDp
+mNhFHCKX4dSsOr3GKlzIGoxHGmkOe8i12GewQW3ixWzj735mBIpQBmbwCxLYQY26xxap17ItCDy
GbbxGzPTMlq51cEMsSB2mHh1LyI13wsoFyvhEnZFK+PWpjAxnRxXZ9wSvs6IdYL8JNq0naB5YYqL
J0ndJrpEcAJ6XT2kseUVgLhOpuPPWfnP79ALU1wooVpRK02PVcnQfyzsw0qFnHfMs265ABc81KUt
ZKh7ZLhDgaStXphqDARWoY/o2q70UzyUs5NWbtekcSOJuKKVfkwyGEQT0JhNF0SCHn1atcaz6Zdc
SHm2e6rBl413lYyhCD6Nhd9Ro8J8YjR1LwbI9lJ6cOTyeDsG7y7KRp6Mv7A6/slhDEYnL8OMcuus
pW6va4+jortqCSqFOrJavB9FMve7XrixyAWropTMWEKPO4JeQQysaulP6/BgompJ1kWQZ+2Hp40x
LjyBOdchCoYWo35wQasGkpTRchP9MyZLGteKtGA5GPFhTE6iMvbOixh3AXrK7C0AcCk/mdFPsdrV
Or7eQjx5cddzC/Ffr0EtCyN9rRFIXzHaBSVlEuVNePub7t+rGFFTLQyFwDR30JFMkHousGo9MheX
qRvj+f+qnQxvfBOrwe3G4o017qwnqQwOpR7WUB+YURnK1uWhBLPgT3vVYq+K4z9ledAOJJ2nx3iu
RT1l4Wq5QABM95wATcvSJHokKqbKRlf9xOjsKfRpHkVFh50SC/uy/9ldAG25S8FYBk2vm+xXrUNF
r/UXgDG33AkS9XUACTXi2qJ0fi8YwBRqKxgNAS6Cd2TaNTr4q6toBY1Tm56k8W1uBSMX+zYgTAPp
Eqju8MPQc6FlpFFgo15nkGkeUYa2tOfbvrl3o0I7+m8b3OlfC0PPBj3F6Zce5epFBnDxtoFdd9DQ
uTEUDP3pV7juotcaCKEwXoZX8in1Gs/8gnG1M0WOnp4sQfjczZk11J5saDvaOGncUSOS3RtjUVao
bUxB/WcVpKGquQSN9/qlCZMwEYqI7d17aE2YCqYasY/86JphjssCvoQsyt5/cUNEGYsp3YfxzORb
60iWvds7uvvJNga5XKstBgDjc5RvVPV+UWzP6EUMJfvfbGOCeeYmz8p0oyWYMYKJZ0w6nUxvjH0J
TLJORE+08UR99l1H35jjci7aooyQmCSLTOuhlR/VXHKl5MftXdv3jI0RzjPKnpqQ/ca2yc+9Tz8B
lPEj9ZvcbY7DJ3AmoCct8nyRZ3CBWJuTtqhyBKbelz05gLwvmL6Bq1Y8GTrtZaR9EiyRHVY+BdMs
TTYAyrAVPFIvP5tjNxMFFxsr7E0BoykpfuANHkKFNJCE/CS7H42pvMk4a6xAdmmMQhRDzhTsJ8he
3KJO74t1vu/m9V9krtpvM3yW11C9oAodswh1WLfUBk/WqOBA7WVASOpQt0behVDOeUYxt46aQ1Et
wgygV7bSt3I1vGWmwdhTUZ9r97ZC5RUhHfq96BNxRyumaozhURj7zzdKigfLG1G0eFS8JpwOxB8z
wVN79zzrrCZvGqzUzEfFtbVsEPJgE6m/gL8zC0j57ICLa4WeWdEcM1FQ1PZykK1BzvUVKg2SmrdZ
lCarbrhkNRLPnNcxmFXoIo0FuFcqYwLBLJlmCFxnil85PaB+Zmd6GRlnr2ZiMVZs6ZgIpoafq3X7
BE7F+SleoMZqWVqACvYn2YwhI12nYIicTDmo6y5/7VRLifSmNF1JnRMXNKKypzXyV4r3j7uSdnBL
EAx6dTe0QSlZZtgYwxgYXYvhEdZu9gZtmd/M2DZfbx/PvQOz3RPuwKAT5IC6sMdH0Iqj3qlf7Kb/
2eiWQIbxmv8MVY+NHZvLhzAFlCWZMTAPa1zNcePKfZfCcA5VD+A7sGUf1NdqugMvdygfCtlF8+6n
KN1mR4aPRGi1Ypgb/QXcxJyXN23egcWfndo1MslrM2YehdKebpwVNREc3737kImAodCN/Frhqzzt
2kNHvcaJAouQWxedq0yiK3fvVbY1wWVJSqtozTDIqKpMqa9WdkTak1WDXbN4W5s0qJFs3vaV3YfS
1iK7WzY3sDnaxjiMC8tjZI88gbX+YYrGOyDP+qh/L/FOSjAe+ySwureVuCLRN2Hdiasnbp0pKUZS
Z/ZQcTTPGDwQSbLxddsHHoGBIXwKFIiQT05klv35ZrHIrujU6bi3lKT1dbSbnSQQrGzvaoQcKOQf
QIamQWf20oSjZLWaqzZu/86ywZnegKJ3MN8yB8zJJAOMeLjXNQJw1fhQycphabqvKfAbt3/F3kWz
/RFcVNTVbFiVWs0iCdWKtG7fSJac2M0JovzblvZijQU+K2AeQO8C8Pblcut+6Up7dnAmlMaX09w1
DFARLCKBmt1YY8FPcaNZIMHgb7NSHbMpIyiJ/0UU1rlLILl1WP2gZ8bIIrcotpI7SDNTqOR52nvh
SwDOLP7t1f464ny42f4MLoF01smxqww/A/rdow/Rn/S7BLg4EiCUPM3z7C2+EhQ+mB7v8mcNEx9Q
VqKiOaI9L97+CG7P4XgVys34EcOq+qOCJq4tCO3K3rW6NcE5UNGSRR9LZsJwMStOz+CAi8wnZEQY
f8zUUPJo0B6x2ZqHnZ7cWXLF6oss9NzabO4eqyug2npgo6IFokRqAO0q1wiMSA1j978SBmNZ6w17
PAoF6MPEzFnbhTFarL52sI8Mwi2f1UMsChN799Zmg39VhzeRqE6TUos12JKj+L57nz9Vzwj4x+Y8
nuSwRtRlkmCSGK+xf17/Pke/EriNXSitDg2oHnBeoRQBDbL1QO4oOeWfV+a6b91TGjiTK4SJ7Los
xvEBuML/kDVchok5bbShbxHvpcPi0e5Qf2JMckUkjb46eMmXxq8jEa+hyCZ3lzqDaSZzgUjcZNbR
rJw3Q9JF52R3O0ExZLBy37UMSaOBJNrsLFaCUkLTa6O5u2PdjwWEXVXtGscJ+OAnIghDu86zscpW
vvmIqm1jWr6G1aw4zcvoG4PirU3hpvYESJsiCPH7wWBjjm3CxlyuS4lczjBHP0zqtg/di/Xx12Vt
fFW+as+rNxyhQY1hmUP6togylN27DGTpaPlCBBZT7pfWlVHXJqlv0ygln1Yz0JXXMb1XSwGidtdZ
flsxuFx2nZRGmVGejhIVEsxD4eoiPvHdBxkwtP9ZiMGdgd7Ju7J1YIL5Sp8FDXRTD0kAYMYZLOKj
VyT/hebgroNaIEjFnCRDnHJ3xdTaQ2zXVR7pRv+mpyBwGchrnzSC7dt9+FkbO9yFYXcgkbEttn/y
ECgV5DayrDo1dv8iJ5hht2tPLqpzPFq+0qcDyAGqwlWcUX+5fUHvOwujREJRAKKxnKtC5znL8L5L
I7COnnPlwVaKaEpK35z/RcnUsn4b4hKBAaA4EMTjTMgY09ez75b0OdZKwYNjf1dtAw0RwBquxT1G
nQ72aNQ5XnLD2UGnxmuT5Lkfm7BuPmt9Kbuxs/ogPAm6DM+RNAlUuxA13HZdCCUEjEzg/F1JFlhU
tQcASnLIo+ugX2y+mTSpUDdbotvf7lcpm79/gVRiMwcYnQKE5fKkO7TJcz0f0sip1aOzZs+LibOO
fwXRGerunjwphxyj4CupPsoZRD0T8etxBdB2dMe4CLMaIkVygm6WAsxV8VOX22i1Lc9R0zNp6OeR
LtC1c+7hoq+KU0CURZ5kd56WAzKNF2O2gv9H2rc1yYkr3f4iIhAgEK9AQVX11e2+2P1CtD02iDsS
91//LfrE3q6iOEV49rzMQ0c4SyKVSmWuXEvVAKO1oo0AuhZbmGnhmQMCq0tmZK7UCqqoCRBicbtT
29HtibHlKZcPR4brdWZxxCULNdrFOaetGoE5gMSBipa4eaOHdwPbz2pCsW+5FmoN3JHldy3zFaBk
3Arguy03uVzl+S9YRAAxSlmDVT8ORjtx0xF8YGTjVbPSMj83sXAQtZQgSOZmggRNfZ0xOIbTAunA
brZRTRurWYJGhqEAuqHVgQUzc9PpLJATJP3bdYe/DFZny1nWE3pFttHItBmYonROpKrCtRp2RE+N
O6QVW9h6QPJwgM4P2LnBRUYEjtHW0AnwkeDdam5pYxZBNNbJboQEr9sNk4X6sd5Gv9XIkO1ukk0G
LrkiLN4TjWAET4EIWB6K7FBrIt6PrCiQypHnrmjBWspQnhgmbYBMcJO55SwyOUCoxteLEoXb+nfZ
11/ZKN7yXD63RveIQ6viytOZA9GiB2kLFSRcqZ/36k1r6b6ax9yr1Vh/ptFY7KCosh+ljd+MsdwY
DDrahBmGoVNaV8+BRwd4/Vnr2sRLaEcdO61AI9Qr92HJ9yiy7QYoV8q4J14Ujzd5Rm/z+alqVypx
R7NFig/pn/2EuX6vLfOXcQJyToLRsbVLy2mHOt4pqthpIcKsXT3ZIIgrBsCAaQxBt9q6F1H0YHbZ
m017+UCK3PDiVvQ7DCF8L4dJHMKW/RMq+KfAn1Hciv6FRMNObbqdXvwcZHRjSD0BZFTMWiapuKWQ
e8XYpv1NGzOvjKbatyqS35GmhCxnl95qIfhZmunbdWdcd3iKwhaoWilum/PgG3a8yydMowQayk0i
n4KICu+6iTkGXbrfHxOLO1PNFKHZWpMEKrQ92g5sM9V3eIHTIG0dCsW5bu3y2oKz6zookRhIbumy
bVDmYaP0NUAvFUvBfv/VFLU3pvaGldVt+2Nl2TWw03ZU9HFKgqgaHvs2eSey2iCFX9s2iH8THVO3
COzLhfQGmSI9UnB92Frll1bPdtTODyHRgioH0UQHhoLrW7eCYQDEkqJ5YKN1j9rOwhnKGrRWeYRY
nqLKMWnOODkp1JG4K0tH7OapZuF21Ov3W+Xcte08Nbx0EaHmERsREo0JB6yPW2B9S7PYWN+aa5xa
WVyWWRZPLBoglztAl1HAGjMgXdoqW++0T9nkpccDW2ODbAwtW+uiHZJV7agbUxzUv1kAuFWFWXQ3
fSW6Y7zrP7vbGbJn7+i79o/4TaVj3YF8MQ3Gh9ZTgmwGFGycwJXe5IydtSiG+UxLvxjXAJ1PzyKh
JwEFn8aEYl1uugIyWHdqaM88ZQnZjXFcemEFcs+WF/ER0vMikHgB+z0L+w+Nld1GKr3q3ye/afHN
ZQFoFVVa/CYR3bd9+6H17bMiUsvRBvVlksU/17179euDLo2gEwde6uW1O4VZZeQxjmxt1DsrIqUL
IYc9gYjmhput3e8zL9t/DGnnIRU3O4bxlBDX7fDOLT/PfrQNcYph69Bs2VmU8BNVUYsqVQHzr6oD
12/AyePGPTRAk41ItGVoPr0nhQBG+VQoDIbqsvpVZCPqcXlYOkRpXllRbY2PrMUC1NDBxopZbhBe
LU4pzwsw6XZ5GtjhQyzesvzn3/uBDklXML1+AsUW26YOnEDZEP++hKwGkKwg/3wNN8lV13KuUyuL
PaO8VeMxtvAAN8GQFPVgkjP04RCaAgN7RqACd+NhDJuiqqoyRLx0o0S15u0AqWCwyJ7JXpat+jG3
6jaOgLDIauLEym1XYSaM8o33x9oZPrWycHVVFKFBap4GdQXO1lCrf0dpSGau0cSxMkNxUez8+Bef
72Rhi8+nC7OxAJNMAyHTEvKL6sc0yPteKlszB6t+aCN8w03mF//CDyejJH1jZClajDlGLbUOTBBc
e76+ms/i8vKqgJv/18ri+ZRFRq/rLXZQk3yXkvA+Jcrz0IJ7OBLTT2ZAULirDc+U0Jen4a/r1tcO
9qnxxcMKQI9k7DUASNryV5rfNwZ3tYE4YbklvnZ9L5FhnEcQTGAn6VTjo6ll9F7ZeLPLLWrsNYdH
yveJQQDYYnnnxgZX7VDjuE4igImMHJmK3nfO2IHa9/qurS0GlRmdop4NhYOllqNlmKYhkwGOEX9J
2DPLt5jG1pZyYmCpPBRVY2jwqU4DC9TERTs4eHp47bARB1eXgZGquV2JaLvEldV5bmpKh5ZAqNZ7
1Jh2m+2kNfeah7b+Y2H+BSf3ho53YZWPaEcapIfGhUhvQhI9Gmbz1eqMLeDL6qadGJv/fmIslpOe
JkqbBpUBFinkMrwtdqIWGxXPLTPzmk/MVIUwTaCm0V3o0Ofr7N/Il7+r+bRx5a7VdU63bhF8iDF0
caYQQLsayAW26V0OnskOo1y13bo2pssTzTr+C7c+2cBFJLKm/6ysp/phyEIXGvOv101sbd4i3lC9
5CASxuYhKPnZ+MvsymPR5RuX0nUrGGE//0R1kWRNreL4ZNOjycudxlUn4mJ/fS2rj6U/nwgItXMz
tBxVQZse4giKggJJR390kiPqpChRppDRBeHok1rae0NVHhorOepa+miJMXN4St4mqdyMBrnvqLLx
u9au5NOftbiSbctOtETFHitleTuawCARCWY+3xRooDbFBvJrzRpYAlA+wii4eQHSUzI8grrQRAIw
A2OmgnytmAbpMqZId9CVmyHbAtOtfd0Ti8uXt4LMqi9s1Pd1BipNlT1nRflaFGKjeLsWu5Ah4rGE
qgievYs0I9bSvjMsIw0a/lLyo5JUO0X+Ku1qo7i5FoUxKo1CP0WJ3Vx6EWj3x4QpFOmMXQ9OUret
08XG5gNwdsZlmnFqZuEVU0NlmrG5T0Op31VgJZOl1ys1cwjX7i3W68A+0p+NlNFOWMmvrtuq4q4v
FIkoHl8ragO2zMVkpxbSemSNHu3K9HtCMmsjbq56B7hc8Glw71xALQclQ9kntnF1WsZrncQSyGKb
uBZovzeO/4rnQ+YNeDBMWeNpvcw3ZgK7UZF1EqSWMT2oCcVsVaHz6KkR3fg1M9PopooUqEfV+eiW
ULB4THR1AiN/CHFpNA3IUbRU4FnYolAflqE32boEL1+71U1a8eSzH7qI63GYmDW+axKA0H1n66OT
JNQp6LfcCDfOzMonhiX0O/BqM0GFMn+ck7tRsau0pOqQBKbZFY4Y2GGoUWq9vvHry/ljZP77iZFY
teuRNxqqiWHzQ41/awi+XQHdRGIG/8IS3k9AVGEo9wKsViq9sCKrT4I2MzR/Gtk+1NBPaSvjRsGc
89+vywJhAtrd87DxBYBsVCazFCzNUKSvQXQqUJMOy/esZl9ta4t3Yv7ki2hwZmvhEoWp1jWp0yRo
WH6nxErtSBZidKc3H0SLRpqZpl/t2NjYz5WzCdoaoGMNSvEu/eTXPflyopXlGA7gkI+H5FssxFPe
GqY7RMXGDbhqZybvgE6ORS7ExypFbWvU37PA5gAjK/EXBd6e1u0WQmHF3TFYYmM2CMhQDOwtroii
Ce1RRhNw9mrN951hA69kjltyziv+fmZl/hUnuzZkUTN0agu/yEDlW2aQ8Whq9rtV7e+NaT9dd/mV
oGZhjAa9RFCswOmXCdpQcz7UKNVznXkjk24GYrty+qCjeVvyZiNezP/a0g2RMqDPjalHjLbMv+Zk
aYLh8clthFC7KDonG0HFI1X1u8W1l5zwL/2Q7puuE27VKpul7jUnAVmThg4SiJQums46xZOfWKIK
eOYIQBe9ypcvCkis7XdAom7pr9znm7Sdq98SIrm47XUD8/2LBXfECnO7RrMlymTnyn5iziR0z1Kr
43yf/ItzAO4MGILEDxSbFh/TnBQ7DRsUWOsw85rhV8bITUK2hg9XNxIwExwCsPei1HT+EbsBbKgd
17MA7wc3Lh4VzLko5Vbp/lJSDgcZLCAAQ2A94FyZf8aJr1TgJJ6MrEPY50b+jeakcsMsw9gLbaIH
FLuGO72F3mCkh9QFtbziVWiWOHNjHrn/aN4JzL/d6E2T3zDkV0HbmsYRRVzlqAp7E+U3Z1NLxz79
sYs7SpOJ2plI7AL07sSxY/m9ga6KSwuhugMNu9uM0cqVkptg9FSmwzBx46mKI7YfuolsuMGa080C
UzNQTbtsRoi6kChmhEnQjeWxavQnrVB31qjuhEk3wsdapx6NKkzhYTeRzC6z2UHLREnzPg94lUN4
p9CJK2h0jKLkW1+ovhTQ08AU4GjIW+SIPZTeNNO7HsLW/PH0Jywy3bIxrEmDuFugJ+J+Ukgwxfqd
VPqv181sLnUR/Tnvp3E0URQvjH/q4qiCdLhs+13PQ08HvLwABa+IDzo3vUbRN9a4FqZx64CuFfAu
4H4XJ5v1ec+bguEwENMDiceubB5U9kNGw7HawpSv3XIY4LTgO2AzgzjX+cGLmRiTMsTBY6w6UqV6
DGX8cn0v1zwUxXgUumHIvqAe5ZbO0sLCcekwaGOx3Mvx/1wF5pBu9JzWnOPU0uIy5VKJrdpC8pgU
upsMmASI1P1QDxu53Jw/Lc8/eKhAx4MG9Kxwcb5nYWvljZGg3QZEUr/DA7kH/kcMLvRduJemYPFV
6Zg/dgQN8etbueYZs+ol4IaYhoXe4bll2vb6pEUUyDGa3JUddYvqtaTDDiKnTqRvRJbV3USLeqaU
nwVsFq5hs74HQBS7GSmhG0Vfu2hw2nyLpmbVAU+sLINpWA11neCghYmRu1xo+oOtROzb9Y1b/WQa
nQWBLUjKfnZQT+4XAHAMSBthLVxBTwZA0Lb7UujITKqgimoHJQfnusH1zftjcOGKqWZNBrIdvC7w
ehyBP8MTvB7++d+MLL6Q0ueGVhKsqlfz2yIHjNbQj7Oy9v9mZvGJRMP0apxgphvfKjIeUlk5SOk2
3G3dEf7s2MK39ai2OigaI58ZdAwKwS+8dmw3DtDqZ9FxePBSIQzh6PwAZRjjyZsRRkgP1GAudwBr
ueHmSOiqGVDPInhrEDu8AMbzmkOrDJlg2yXAOrTRc8Kt0u2r+uVffJoTQ4vrsICA5ihKhKKQjF5o
GB5SfL82ug0PWM3P0Hb574IW16EB6MFU1riSOr86yMYHZBugw11+awufYVzE2LfSJS/192zH/a2p
/PmjXMTbE+Oz55wcXlNrR6Od0GwtTOPJalW3FiQgCXtXKODACShpoFbjTNzeaAasRtsTu8vjFQ0m
bkfYBZTiw4q050y3gnIaJ69HOQ8uOm4YXItSp7nc/PeThZZtx2WKCm+Q6dUubuLjmGEENSNl64zJ
5AJ54Ea19uW6C631KJHc/8kgF2fCVEx1sgDvDKZUevgwOyOh7ygv30+1KBwrYTeYFdhVZglioWjD
+NpBObG9HDaNkwpstCOyV0Cho5sy6jSoALDhi96waSMir8WXU1OLgn411vVAI7hwDuGwMSt3Yz3u
rm/lmqOemlicxlpmIo/nUxKOlouHoKvI5yx/SgxQNI/i1gIyRar/XLe5viyUlQg1ACVb3tJZ0nPM
nCMlKOTwAXKHXaYrG62j9Y/0x8Qi/tugY8mQ16EWimdNZxueKAN7S5Zs7bBBCBsieXjKXGKYaqtJ
lSJS8LZojK9g+89RDCnuush45M24q8atftjK4AZgBoBwYWIf8ooXgCHelFWBzGPubRgezRmohMh9
VIIdL9ceQfUTO7So/TR5r1XtNtKbb2rBfuU89nM5PV3/hqvn/uSnLPwm5LIN6yoGRkyb/iEVhTJN
1hxnitM46SsHQ1alU2hb5OzzZ1uGVQOy3Jj3Zga9KNgNFh0HIrABCebY8apJhNO0upfo477J+60x
6/X9PjG38CLgVdCU0CDYJ7z8lfh6Dhg7NAgwViWKT9nYbebY1bNhQvEAVa8Vlh09qQyD14hsJhhd
Jjq8R9UWL8jq2TgxMf+Ek5BdtXGrhgqOPKkxxgH5FLAEpPaWkuqqgwDvas5zAJdUPqSsTZRHECZx
tSePHahrXBmPpl9EOgY3aQEq3Jx5XVnT39c9c315fwwvPBOCaUprJ+AQsvvHOPttSG+Itop1a18J
k/5YG4A4l8PGVi/byYiA19Q7UN/THjTJNLMPf78QDPfbSGLwmLkYVcytCZUNgmp/b4LD0LDfulw7
YhT2X4TKUzOL/YJ6nYaKGcykIaCVhACiPOAKfb2+mLV7xgbnEv5DjfNieK4fQRNP+wGPdvDJOYlu
1gEReTZXKWLMUCuKESgECnktGDBuiDl0/nX7KxNMjFEDVw4GiFCvW3LZmblmc6PDEKZR0Kp3tMIG
9mw0Rfk9x8JBj2ZO8i0i3DYda+wxzZF1kZ9FGR5euhFycGupWbSx9f+Pqes8oIExH/06tB/mPuTn
tPnJWSQ0yY2sUMBr34em6VBZvDGujc+cVtr3WNLWqwy78kYlSV0VZwW9MhqyBztWND8BAiPghsBw
f2xJz0z78gvW8s+k0MHTQ613om4M2Gi9d0VcYORmwgXB7AxjcV17p9aR4uGzfKdt/lqr47FIySN4
8TzDxLVPxtsp1AH+L7Vjy8VdNaYwRRSnisRDbJtylxn9Taso3zsQBPpc7dFe63ju5iPmLqMSMwZ5
VB1BVPIAkWZvKhvplOh9QpBHgo2E+qXAEAGBeoQn0nbPBVecaeTvmGO9VcnwrJFyZ6TF3gRDOFfN
xNFpdqxtXTgDYKxySvykT/c0jt4sPb8llPh2THHjUDuIzcSv59oelf0e4uN7G8hKa6wmp9ISXy2K
ozm2zxDNOdST7qcGPWZKtJeTgE5FHRQ2f8ynzmdEPyqA2gH6eUjw5O5NeR+nNYQU1AZloKiE9E3T
7LPQfjOkrbpGZb4kXXtPzdCNq/4X0bXCMRr9IeFZ7Ngi/27F9bCzqfqzMfWjnACN1afsiK8/+AUt
fyVkMl00Q0MnkukTH9vai6fCfLOkEe6lUhxSrQpkHDO3NJIO2SCzkdMbX6cpvyvC8NCXw6Gy9GDg
LAwGphU79NL3LaV3g073GpNfhr6zHgsNWk7AvDW7jo+ji2wdQ0VhGoOcRnxRhAJfSYhLWCNeujH1
uxY85ZGSYs4lVzvHLk3DM8rkqRuUwZGWNTn1NDVeObVwjaz5GaMq7zFJEg+DN2CdtYkAZkyhNyEw
as44aiWERpXEqwZbBjikkV80RDxkuTa5PUtaJyepukt5a/s0qbiXRxGWWNahF/MUA45TUf4C0V/j
TIpyY6qYOiatdPqq85PYfCtotkNp6ybP4+8ZSQ9Cl68UkoJehObKY110bg+qMkbiO/jrrdkMgW0o
TyNnYBZpjRCNnRoM0q80EVHrAZtvPAiwkmg+rSC07ABZqr32UYEXldWhPZSW0B4s+xE5SFcf6tK6
KQig28LqPJx0L1EjX2FC8bSejU7Jk2dU1jEfKOVdVulA3/ciRtWvAXcaaXuvDgXIGdn4LtOcehgh
epY5HjdIFMCeCN1uByMSHyzG5CWGX633Us1/2lP7zMdezxyZRhUkypGFpT2H9Iomg6ritqsqGXEN
boOPiE83Nh2LOxVC7ccID2NnYOzQJ8aBDvahT7sCj/GoJi5VhA3uvZQ9hKiAOlbdfGByCWRepB39
uoBq/WDFiTexrL9jGoa9u1FD6tvw8V7kVu5Vqv3VTrVoZ1ahdUhMM93ViW2hnNTTXS+T6t6Afve+
m/JvpRWCrgL93WdTNLfjiIZoD0GeQ4QJLxetkfJI0u5Lk+l+xMhTX4z3JA/7L1AqFIdIn6wdFzrF
+5I2blayIwRbgkSP/9Gy0rjtxfhKp+hrK1PDu36XXGYY8EwVs7C2gTnHi05d1XXIw8MuD9JhcvR0
8tvotccoxXUrl6+LMyufb+CTqwGeJ8DFWCL0SO4CpZhidNmUGFseDiDJ3ljSSvNgtjazsM7pxkUj
0MR0nN4N6JPkIyd+2KrJrrDz9r5tee23emV7mLVNdiUg3F49kdGp6riA8h5QedeXvb65f37IoqAQ
NTRNFQPdOz26ia1nu0CF8P26ibWdZeo8R4xyNF5T80842dkhizUKMGsaxIfW+gZCrjuevldCHvTk
76EuYGqHh+C5BkgO4D/npjI7VnOR4wJqNeWoRbjzypG91E24q/RmI8W5TLFmW2j8owuDLuuy1UXC
qe1TcyoC0Sb9IbTsX6FAyIs1ENB0doU6qPVk1eKrxcDi/vc7amNiGm+lGe68lGoz6xrCEqIBwLEw
ygc7M4YHO8FYjxrWlgNimNqTdlI9Xje6UgWyKbh+DFDwk3k4bFEeafUpLMYGmUnS9fmdUYr+MIRD
5zH9rmOKstNtRbwoCtRmqkkID/nSFvTn8h1wnr4tPi9LEKezKEIFgEN3kjJMUugb52HtZBqA36DZ
jNmmS7310cbgq8mg4AHKlDuUal6imP0oOiP3izx/gmbWPYjdbmxBGjfXNchDkuZjY6NXPOvsJyye
CH2lVfgMIDQd/DDABSAD6747Ggf0s3ETu8zRnPCNe/2PBlRIwVZEWDmuZ9YXmxxyrSzMqMIG0CRy
hJ06ffxPMlU3sT08NKm2UdHcMjd/85PoICJzLFQLi1XCEXRChTNB/V1rcQ3dhFLbODgrDnS2tkUo
MrXSDoumyAORa/djkzyWpdwIC5cPcWhEQJ4ckjtoZWJs5Hw9UEjmugZGgmCmAevyH2zaj6nwVfuh
gFK4bDfwt+sr+q+5JX9J1CRdTE2YqwsgiwH2SBwzb/+6a3q2piWDiYUKyVgUcImouKlzzUu12gHl
9H7D72fPWrzOULkAqd+Mp8Q7fLF1YIRNLGuM5SclnQgd8zXx04AE5TN9Fccq2ALFfk78LQwCdDsT
rs/38AXaKWF4zSk64oncqWChNfCs8HvqGf2h437qhntMiEPSPfVtaFKXhyb1eOgr3hZcZOUbzthf
9BFmfZMLGJTaKEOHmD5/wwbs4aighmLD8c3LrT0zsbjmK/DBqb3Z5AEh9fcY+apSkF99axzKsd9A
4K48/dEQPlnO4jOKAgggZs8nOu6IqzUm92Qsoco83UwGdHzTihzUbnjuS823mugjZzF3QHmy0ThY
KSfivsJkFcX1jPmqZSu8UQCLSi0VNdNj9pxD5Q1UzSnEAobey5/JTgTZi71xUFaCGTIBAySoKlCc
aCWfH/7GzHUO/tAySMS+ILYT4Y4CZspN+Leu3CKlW/mmZ8YW1wQj44SuK+CUUTup92ZWgE0g71Gq
NsIie6u7bqt5sWqQzJpSYNnRLvCwWd2nlWiAvBdKFz1b5SSoG6OPesfUoffrITI2CjZr26mZAFgi
d8QLfgktm4jQjT5rsEJJd0NZemN3A7SXJvAYjrfUd1ZOoYnqH2BH84dD/Dn/dgNtBlMPoQM6MuUm
5aNf8i28xJoJvGSg5zznqHibn5tgtcbxVk7KoA+VIIR+RBep364H0bUtOzWxOOhp2zVJ38IpmBlS
B8ws33r0fHEvxA40528NXIAbGdPKCwLp9p9FLY57q/ZU6hSLGjrbU3QIMckv2dbwwKoRApAhtWbx
zmWyrTWtSHtUIwI6gZBDK33CwVjPtxgWt8wsjpSFaQyZUA75BJA3FuRHSmM3pRvvoXUj4DoiIGe+
FJ3VZBdZeYi1xGpF3RJKcCPvuANq0e/XfWHNEER1QQVNAAEFCdi5u4VyGhhY6qrAYOo3azQPvS6e
pCU3JljWwsKpmcWmMdnimUrmhHGCVLkFoSXFcEVNfUv8i6vFBKAK8E+wfF2ymqVdlpbCglBJPlTQ
og57daekYXfokUQehiGjPzktK18nfPzadQP3Z9FAH+jp6bUzo3DjUp3P0iJ9QO6ALwjgGloDS+oU
NrLWaIiVB82EGd1pz201iETk1iXF8ANoTppwf/2Lrt1pZybnb3GSLRvZxCDxC5MZs75BWeE9FeEe
JHCekaTeBIXgDkzUrpysoDble9hRsNvwzinisEABdbNosuphJzuwCGiaJlUlEnYejDrGFCblI8zC
m36UGydm1cOQF4EbDBKPyNUWq2YtTdE6gLRojKTa4M2vuWKJodgjS5qN98hajKYntua/n+xwWKBO
CAaf2RYB6Yk+/SjbYuNe27Ixb+uJjU7EWWmGKHMnBYU+ZZQ5NDJ/X3eV1T0DZANcLniwm0s+YmnF
Ic+ZmQcU/UCOWViHZbHX8Oo+T9qNQLNmC6J1AH/jMOgXFR6DRiTPKqtAM6A2nuyGQcpKcq0Dhaw6
ZU6i8C2GlTXHgzNoM1+czUDzc76DtapGIkMLAkyY0dsEUkHXmKrGTSu0p6/v43x9LQ85A54ZBI4A
n19UPaZOyyerNMpAkP5HTGY1IaZ/zSe19IQ52E4zsQrlXlTrwSPz47rttcsctSwgK2cOzAu/b1Jm
dvhFJUiG4ugxjGi9FzUUn0Ewm6JCz0u3a/O/F54BPwryH/AOzfKtSyBko6NtLFQuAy3j+xiNIGcg
7NgBAHB9cSufEJNAYOGAFPosQLP4hNWU9GVljdBdt3OfTM0BPYbnUtuoWq3EaExbgBnVRuVxHnM/
d5QkkSjdG8hO8rgrPSDTuWeS7LaloDOd+ldNqWp3FH8/g4s9RP1RAw4XReslPlvTJ0n6KYVVFhLu
YMxgfBTdOPh1GzZf2iG0Hk2l3BIqWlsrLNoE7w8QISxHJKZE7+M4RHdTDz94yv0R9AeNqjukntwI
vcwmIRuBbK0mCFpu5LMgq8Ryl9sr5Ny8zWUZsBASiFMb965MWboTBv2YwE7q5bLaczPyUWR+KQa5
+3sfOjW/SD0mi6AibsJ8nJqaAxuHuKsfBqvf4jlZu3jR/v9UtzDQg7oo6xQFg84ELEXjewTJOVcG
oZe6NTjrFV+2QX/Afe9vMfysvaVPzS7LOyOXlTCyFi8GCK4k2S14wALLJRSiMr3Ypf7Wodxa57LU
M1ZFn/YWDGKg0tMgd+DpP2blNqjKQPvOmVJUP/KtQbq1ouvZMhffsbOYrYL2pwzU43Bb4738iRw1
fGG58W6r3LJ2TAAN+CSkxtlcvirNmiNcUxhLRuq1inWDC/9NGwSYeavwm0y199q0g+uOurqvSPiR
jYOeFsCIRaZUENpFIQfIqPH6HVgX8110bJz8toWWrOr1X4GJ3YivK5cyeFuR+5kqUsYL8BZBl7kC
M1AZ1BY50k4c8WC/YbR4thRz4wm4ck+dmZp/ykk+o3cJgyQITIUWZMybQQjHritkHEofqEr3EJX8
6fp+ri5Oh8o4cIB4SC+58QRmETtMH5TBVGv1Djxed4aCqsBkZ0etkFvA0PWv98fcknMA0EoDwElU
JhUEM0d7BXVkLh39dtqHt9XvBDyVcSCCLfb0ldQDeGoVHw85FTofC5+hfdoAvq+WgT7kYN5j+m+p
6vs0Mr5lYOp0QtM4TDJ6yzSx8aJbPY+nlucjdPJBM5BGt5C9F2jZiYPCHDATBXogDy1BkNty1M8D
t0ixZtz4PEWLPMtaAlQJeKqbaqoLKKLO7KFe8U9beGwWBhn2tZd8gBwPAp/QPitQit2SBluhxpsL
ryjXA14GpNTylZynTA61wFrBFlIdoPazGzB3hMbhfXIfOp/yfnzjaK6dF/SQMGaCfjbmGRepD+lt
AcLcoQrKsXxNp3aX63rqDG15P8SJr6nNxjVtXOawKKjjlQ9GR4NdKOT1sgwVvcb5BJRBvwWuR74y
q9vieFpL6PAEMNE5w9gTqMvOnYaArrIowhaPcws9K4lBMfLKxi2m79XvhQMB2jS06UDPsXgMyiaa
mrjV5isxm+7bFGIGfAddg9HttC/xHoKU8W7LRS+WpqH8OAdSc9ahvxBKBBLL7GgaQSA1/WiAzjH6
x9JqN6Lo5QjFpxVgkjQEFMBR53hwcupQR+FhhNGxoMj6p6kYjlB3e6jCGX6jWt8SN8n4gSjMK8LY
5Up6r8W6TzMFPD3wIMxbAO1VupUavSAVTg7XA+5lpjf/OEztE9CBo0ux7DmLsBnaKslkYJJjj9ck
Hz4Yz1ylBjIL2DeM83tJmfoVUKbXLV8cltkwqsiEmWgMXQguqlwxRjD0Av4B+v9acUJp+dz80MIs
KJu/9uGFsUXgU9MxapDAonfR37C6wrDMG/Kv4PqKLrO6hZXFh2Zq22tqDivDz1lGD7p9mOnfzxrQ
1i/ubxVoL4mKzs0tRyhKDnoq/lnSCIrc1VztJYHYovaQvRmODRoN9JO5l7lMOv/bOpehVS+sljfx
XEsJdMisOeFhfAQ+eEc+cujQ0S1etoukYLHOZRZJtWgYNWxrYoE0GgBE4KlUkrp4WG745JalRQxK
CgsUMwUsmcWNSmugWQFE0w4AWm3FhIvQvVjT/PeTmGDkLQDkEbYQWmuv/Q4gzsIpccpzAAFCKCm4
UMQ5GFsJz5bVRSjHoF0obIytBwX9bUPCUik28rfLKL5Y1yJlBI02xVsYFojxe9Af4+aL2ec+q4gv
OMQkteciEq7oI7+OBp9lCWoeX69759YaF9kVCgO9YLVATgdcvt6WuyrcKqVsnrxFOBFzjzDLw0+R
Naip+eku8czCbe/5cQBrjYt3OcZlQPib/TUL9mJ/FyEmZ5DBViX2V9F+d/SQAItcy7frO3iZFp8b
WfIUVgkp7CzC8tgL9Hzcyidvscfd9Ba9cre522bn//9YNIG5Mj/pdRcHj4ScyiRVUNV0pm8WtA3c
OnVKF9KxI1RPGXdyD7SqdOMUrh/3P1YXhxBDCWmstrCamzd9jbmj8J0271PxcX0/V7MM84+Zxakj
YsyVuER3I+xelP6XroOWhP+7LOPEyuLkoW6VKYXAR2s8O3MHD+TySHhdgCB056cZO7N8bAyS2iDy
CuBOv19f4/rBB3pMA0HU3CZfFOSGrg5tEJEhdN6BFksLoBj5MCuFcvsQOgBYeJs1lLWDrqO+CH4B
Ezwly2H8LIljPpjY1sYDRdf/kXZdzZEqSfcXEYEt4BXbLbW8NDIvhGakwXsozK//Dtpvr+hqtmtn
9vGGbkx2JlmZVWnOKcElu0tuBFu1wF00gO7VSVzzlpd0OUK/rlOruF1qCs3oEBc+mGkstTetlPLS
3eZhWCn29YpbySAY+U9NTBciN0yTJXkhONvsyEHNJHe0C9kyfhqhxTXnEjmOXms49GupTJYlXZIr
iQSpBWhVYkXBUH5/J8/NdYPVcvSYK69Lik9Ziy4jTf7RSsqupqiOY2X/MiLDq1KnmTUVQ24pGb0I
zcatUl5ZcNPJ1r+RCRO0r4RJDWH97NCAUwNfwJasMAU5cnrI941p/xfvSN4XZ4KErNcZ4Hshs3gh
vuj2bwnqgxnIKjCwF1jKJ2Dg/+YsrdVkAgYelzQJOoiMDpOdx7a2q0E53Vnx3vSxbpN6vIoET0c2
dlRVFdEIAlHvsWftbtDvOOFhKwauVWKycoxXuqHISeGDJ7fVrWQP+kzqZF7k/EoQskAoXOC6/BdV
AMarmUydC9OMoT3IJcAV8hVHAYZlaIPZneLzKTYWdYZLbpLmnmAmSwNWAwwzA6QOCMT96Gi7cZcj
MoHspLREGdlMcOKf503MsTDLcJPpEzbIc3zDKkC79tKQf9UDj3Jm20/waAOAgnhKB501oZk1EfSi
2VMoH1SRc33c1uH732e+llnm5mwUcu3H4tsI3tiU/FADXhFsCRKnge5bCPNx8qXQAULXwgfNzeyJ
rhrasQugk6EC+xBcAuOdqctDMuBoxr7VaJCEQbholgsP4KSxsvnd4Jb3lkN0qhnwWlDJQH2RrdQk
aUmlschxyHTb8Jf6SYoRboDEWkiLWDgBJWT/AfKtxAXBIC+GbF2mlhnPfwtnYkiO2K/FUYFaSjdd
q3nyo5RAM1o0Tq1XvAC5bc1vWUw0qduRdjmFLODsi/bsBKWdYoNml+GEYY8uxOtpQqnK5ibJ7QPw
LZhxUKONKr0dYOHRGzMPhEemA0ouJAQ5dIgl2UTb4aHvnj/Zp5zOX0HsWyrjsU0tZwOoPWBaCdcB
Ymu4yf3CxKUjfiwem0wgAAMKB686dkoUeSyX7VIZVSH2ag+5AZbd7JfZqSTcREpbd0Os+YHEzRoc
2ZkKa+nm2E3BuZ5vp3vMnGLoFK1IdK6PH8lzXhjdIKf4zBX8WVNtBG83tZMI054Guq+2+MzzYq5M
Jt1XlaTERgmds96WvNz9V8KIxK9XHV7mmWvuuQlj8+CuFF38fXXjo+ogmZNYIiRV9DIfYVyMGKmp
eIN9KBts7zyH2gyBK3nMWU2U0lQKDYb9yoq525ZLVoSSsT2gcfWlZM49PDypzKkFYJE4p+gH+jN9
0EH4nMGHc7uvrGTeT6AdAZYML+xuZ+KVpsyBHaVuKjUJkYJkzvKW1VofFD33nUXdHAu3udfZ2PTh
QVtxxTIndqBZo1UjxFJzYVxyWit9++xQ4VkClE12/FL2abdlOazfmrL5n6T9bE5DVvjxD7RUUHzs
wV+LlitKgti8ILirgogC65dgb+OWIjfD4ko28/hriCqG0xKg0J0EDPFrWqrW+Ri4GfFXEpjXSQOo
UUkrcELKvrOm8DnV7ivQjJ0Xsn34ARNAwKSkY6+NCTiGkhRo8UJKpNidE+6m68wJHOMRZcDRVd4r
nxfaN9XCmIyoYdUD8AGM4WSQN011gBaZ2II/NbsK9J+i+Xheq82Ps5LBmA67xBpVRsgwdOCdSYdu
EO3zErZ9byWCsZsWkVBsQ9itymA3pbfpTeagfFRY7Wfqq5Y0OJKdYCvVCh0553w1nn7L31fBsx2L
kGga9KPhj6ABchLPLXgCmOiMFy5GxeKq8NvsQo80qyfcQYklHpzc3FYGZAJymkTZEFIYUMKSlGE3
KOB4si1YWQda7QBPvzLzZh2IKVi8sITe+S+6tZvRefUTmOgcV30PeASYUW/cyQ50Ryit/KJ57oBi
sZPsMHY7nxueF987pzcTnlVB1SIJi2nY1FFewp0UWSg0PrUOslBuJxd/PNK8xMiVjkxY7kg0t/PS
kY7yzBE0wcL/v+sNgn1+bHeePxSco83OFmDeJs5JjhTQj73djT8CM8c9ldMB5glh4ocwBH1jULhm
oYWWoMcO1UYbQLocXU4HB44NpyzfcXXGDDHMgVDRFP40vFX6byF+U+vDHN1k6iupn0Ltp9w8YhjZ
OW/C7Qvo9/di936xb0pVqYMNMXgdY5sel4YS2Q0t/AfyIZpWVbiajcvvtAuuuyttzxG/dfCx7iej
cIFmPuCsj7VumgkUoD0wr+S7JaVql+lTGO7EDzANO5rd+Aqm4nhg6psysZ8KLqVlK4J9w1WVqEVA
p0e0ltEZnmcr/nM8NHxMzBH+I4IJNho1qT6iU+NXgCsSI82Oafg3DrOWwZiuC0GxVPaQIXV+pj4Z
CF5FC1rQ6llud2qC/zIBuCLs+9zkOA3PgExIydSoU+oZVLhjfdeHxJmklCNhsQ8btNa6MVGkTeqi
6Avo1jcfZfLW4xFaY5X/z4mcjr8T+/zKUiJgLxpysF7kStJNyUWr3Eo7C2gRXFsGZDq7uESAaqOT
Ag7eJxivMO6GubdRPwCo7ZUgPhCN2OoUP54/VcuXZ623lsl8HxOTz3i6qy2Y1hvgcrxN3RVmZ1Ml
tubk47yorQ+1FsV8qJEW+QC0aIzrAiwL83862gK0/d1NFcfdz+sE4IDjQJEXYpW0TV36FONMU/i7
o4llKKOV5bNFu7fzWm0G42+1MMt9LK0PAHaj6ZAWXKX3lTfuKmwaodkPNiRul2UrwaxlMYG/A8ax
GFUwoVLqcWS1cmkAwgQLQSYdi4ljRp4w5ho5Em3K1EVYLtxieXzX0gcQi3F2Oc87BYbHj603jf1U
ZimEFKPqRTSwOqw2dXLqCnPCCRTLP/WfXf1kfyKjZj2DhA1uof8sg0OEwsV5V9jwOyDQYYIQ6zMi
BqeYKJvMfaYMHSYJk7Hep6bsVJO5izLtosfakiDVnO+zYTqIA2Aipt+BAXayGKU2uKI2MsJFhakg
HbTgAMZQkJmbkvORNjzhSNLyS1b3DaWoBkNZ0kfapJasH3L9p8mTsW28b20Y4w3hXMZUwvScFIp2
p+OJnv5KRoxhCSOwp3i9K57tmLAXdGWCbRRIqzJgBeJuTQd8LlRIieGdd4rT9XfgeKw/ExP2hG4i
SY+6B6COk8cyU15Fidp5l+0jU7cU+jnnvVOKpZVk8q/GNF3s292HSgSIb9EmMTiEOvNqbFGryOV8
F1DJoklp1+3AcV6ORdgpA3M0KioD4tYvpPoqwdtXeZzVcT90POiGjWO4tofJxEszFHWM+eGUZMJk
RRGWGPnd9y2HBci9giFwCZyf7NYLUH1SCXPn+Ly/cjTdiRVfZl7gtB6QoH73rTs5S8+H143eKlhg
SfdbLHNOYgr6G7BWltjJt3o3+K26GLG3RZD8YKw/d8IHrkSeosypEQfATwJVdBnTFG5Mi9hVZMV3
gfNr8rTf00PsFDZ9Pe/QWwnvSEvm7ACfVKcaCAZ9o0s+gkJ3s6b1SH+YdeJEZL4GoKlVk/A9m1Bn
SGVOFN+qbhyJZ86TDqCsFICMSEttdFvWQCtTFWxDU9QtQ0vCaHNEIjzcYyvETIBS5FjLfFSoCCQ3
gHZEBbiBP5qetzK78Vxf/yj2eYliGMoSIX4U9aIAM0AgdA8ccNkBjM7RfzSoapa8xtnWOVo5m8Kc
o9lQYimvIVJoMd9h9uDP+p0DLCwE1U6XXRvJoRBfZGCRzengx+XboGOprufN6G3VVo80Z64kmViL
CtXhgbIvecaP9ILuUnv6NTkhOuOBOz3zfH5xLyaNHwlkriVVEOThTCEwpz0UopdSJLuVDELuIH8n
0YGExf68x2+FxrWlly+xSn+YhBqWdT1YunwNpgsaPIgxWHx5+fwLF/OcZsthX8nR1GxItRGaqYAR
dXRUh51xdvTnBZ1X0225X5aD7GWING+sULIFA9Vr9NYuedP6Gwrr4jKEjNFvrNKwD/1eME0MSaEh
UYjkIUN3uYiEV+z4XGRGRDl5Z6uddiSMsS762mnTo9QL+GMPcXNGpQ0dJYLGFk4QgLbSHfEmAT0t
3tTnVw2esTfwAXBzAoM4mAzZLEELTYyKSAFo6w3xFdmZPRXbEPVT11nNznzT/fRWsxM3volf5B3g
VXZ/7FZH4plsAWBOPS81uNXQeLP6ZMYBZqWuW/GPGbZhQtwQVbxfpQWmgHGrGTzTC25/Bcq79Eop
1D142XlPro08dCSD0QXFtUYAN3Dlzxn2kYFpmXYCmPUez1ts4454JIXJdo0saX1UiZVvJuiORXX9
hKvvDOhV87Y38seokXm2W5IJ6yJr2zG5LgpIEmkZXET1u720W8bHiYeFQE6E2XRFgnUEIKMAvg90
acdHf2xIgdW9tvNTpXRHUXIK7X3AhGUwDNfZFN3Hquy2reIn5jUor3D4sZuoAc+nvu5Q9gIRvNUD
QlZPZVx2UJ7OG/e85TdP6foHMmFei2bQzhQdfmAShdasmraChXqjmw9xNN/WtfhaZK1XV3eiGj83
3etMfhvNz8BMbkJR5eEscX8NkwMAVjMZWJ4AaUzrzt7kKk6JqYqftW+6WOO4wExPNDl8KKtNL199
JSZUAQSgn4IWYsX5xjB/q8GVAAb585bmyVj+vkoCQkC6oGikypcmXFhmqcISHAlQO5O58JhbYX79
TZlDK2QdMERkiFL9/J5S7PQ5BfFB9Gna8X5J4F1qtYYlVi98Uy6mOjlYYCuRwegIbkB207dvK1Be
yTClWbcAxC2snkfIsK3dPxLYeh0dxn4sC0hIw+Sz19M9GioO0NuvB0xwnv9mm8osoJsmAqyuslT1
JiCNBHWEqDkrHiuS32DRjvME37pn6aA0/LcM9n1WNUNOhgEyooN5I9tYMLMjfJtX0ADe0fvmM3vi
5cet58yRSCYoZQGmsJMAIqvQ74raEjHeXtKbGojZLapPRv7aSbdqeZ+3wi6aS4sUpXPesJvfcKU0
E3WqfNTDDkCtft1lVl+g+BD+EoYntao5txDOF2TX3aq0CnsCWCW/B5qxEb5Tk0dEtR3iV7osP2F9
sBsw2SmTWoF3IfCzV/Epc8bL1J3eYpfuWm+2D8QDy2njxx7qleftuJk4DVBM4C0syxqrXgQqUyM0
+s7Pc2CJo0GlCKEXCoKH0TVbiCrvvLitNTaUqpdFT2zOop3OJGpZHfNqUqLan6XRz6T7RH8ppwsy
Rw7QB8GQdhtXrZUTXrbmymXSNcn0IABlG/QM6EXchpaihpZc3Y96d0jAHgu0eWAGTa7BW9LYuies
FV7+vvq4kj5kQknQXZkJdYsYe0NCjyJNv6vHWx1vUC0aLcKr3W85rW5gY28hbQBgE5MqWqMKwrxW
O+wUjMohqgXzJh4UHlbr1hlcS1n+vlJt6mgThOiy+GP3kmH0LEov5hQfsf993mm2Et9aDuMz2LDX
8lhJa79TPxMAuE9zbVcaTxueFMZDzD7VpkqBNmJT2vGY24KoAvCOtzXAMxrjD0FZaEkBQiBfrD61
KQR1tuToHZjHtIzziuA4gc40O6rQDKY5hCQDz5Z8vs15iH0cVXQmC5BOq5KaLmeqbKXQGrSaXHSA
oLYNeQIQ86Tp3nlH2LzdrTxBZ6I+0F4LUhhx7U93vau94CEcLYNTiQ36PmwkAfsdRIFWnHKHZpeP
z15K1oKZa2VAJryeAMnvxzjJwNeaeqBno2pEH6a0sBReyZv36ZiMoImF0k2LkyTVqz6GFmjLOXGf
J4GJEFMaNeEcLRIS3Ifn1J2Fz/Mfi3Oe9MV7VtEB/aGA1iHOUyWpbjR+KgKGUCve7Om2D2qAhgG1
LiBwmA8z5REhTQwpWqrflWW2K8UhtPI6f+0VieN+2zbD6+GLkekEy0icFXAxjLCZHIW7RKv2qcJb
z9pW51sE4+DSkAWzSSCiGWqHSu9lcGOi6Q+ycPf81+EJYuwmhWh6SQYcOh3qFwCj+ARcMTmdDs0Q
/frfRDHO3KgJHoUSRLUmGBBzwRcppiaCGQyfH+clbV2FsV+mAj/OAObayVygNOmxPpt651f1hCIY
bhJabmuYiOreJfJuYkuLxntNeku76177bYzAGlaezv+GjUhx9BMYbdM0zuIZKFPg0sX2gIQ3miZa
ORgQR03zkipD8Tnk+OXGSTsSufx9ddLKhHRNMDZ44wqlnevX06TYBIMO5xXbkgLOHkk1gThFwN9z
LCU3WnmQxA6cMUWAUvLgxSaAieSMAxi2JQbYFQqgg4FzcIIONLcmqtLAsfNrCvw/sRgysMFmH7Qp
38/rs3Gawd38LYjJ90krz0UDxFEfwLOZbAEhZX6oh4Y3+bUtxtCBhYzZJMyrHputJEUBmh7oo0S+
Gn6A2+QvvosCvPx/C1hO+urrD0FI4qSCAEQl7PIBYVkx7YREznlzbYEmGLhL4lFuyuhksTO3BKM6
Ey708DI88HzJaf30ilSW7ksueUZJ72/UWoljzlEgSWEuAHHPj8bLpJv9aZJsRZA4aJMbYfBIKebr
GGZqTJgvxnNkLJI9kEdmp9CDHBDOUWeFU6xx5G1690or5mOFaQ5A/17HBUahVkSxdlYINnZy/fMf
iyeGuTGLBtWFQIVak17dgx3yypgzF503Tulh07dX2jBHqDerxDBniBGUDiBQn6Hyx8hW4ABeOx17
W04i0PRKkKAArSJGU7HOwA7maInoGMb9eaP9Bw/XFiTNBQKfHfKWBsCHdQU+TvULdI7ldeHFqqU+
xB+ThzHzvxqqxUwImrALVYqqsRE1SlJZqsEZ4pdu704uwVU28obbfK+Aolf5m7i6EiYfhwmQaWI9
WzDxGkijx2gqLiYt3Q+zynGJTc9biWHuFUgRQSWP0Kkzn0AoNU5vIKf6m++0ksGEhrivTLmbIWP+
JaLRtZN2gt2EFrau+z2G1K6l/9F0TJBQByICaRjyUGuyZ3kG6uDgBtNPjlo80zGxoY9Ts87mJfOB
P+tdRsM0vcouyUOxQ+HgvrgAQpavP3KELt+DedjABzF2gdvzUnJlDtiYyKaZm2GDwe7wXjoAX+wi
t8c76LhXD8XV35nyH3FsN1wtg3kIa6H2B+AlE9D4aUlryS2vKbEZmL61YjvgfTUbsTrgi6nje1Rd
iIRzd9hqyK7Nxs5ZY/IXHdIZZuuc5hD80J+lywWO0vCT13lnusva23DobPFSc+q9hHtoZPE6Q1tF
2KPfwBw1Lci0dBrxG1Ckvxbf22Xh7z54KO5rT7xEjHTOuwrPpsvf1/cMrTdVGuLTTXmDUaDUG4zm
fxTBHLS0n0YFQIaNH4x3jZrbIMiwzyuxJL4z7q4wZ8yQCr3SSkjIpoc2zyxxuBP6pyb7kFIehs/W
Q2B1stih9BDVMSAhwl4VumBYgYqzEKlrtnBrHkqQ0fBGuXnfh0nGWlCBhU6FakWd4On4KtZ/F3e/
Dy8TK+ZMU3o86YFKWFr6Q7WvAB3S7DLDpi5G5Lj0MByFVKZ+1c1hBTA9GDBOP8UgsqQwdM97w+kn
AqgcBhkIqIcB8qwyJ0gqE6OcOqP3Q0XxhiS2DeN2Kt7NMnA7w7Bl0eS432mIh0A8TU1zWZbF7trx
GQIEaWFUGW39uXnR6wuziK3J9M4rxZPB+AGppqYOBxGUiMLFrM/u0CmAiuBVSzcuS8eqMM4w6HUH
1C2pRfQJdyVxEg/0xphpQuWvLf6LAeeNt/2RQMK6g5GRdDSgl3gh/giB6wHgGMhsnQ6Lqu/kkhpA
qp05qX8DQQp1JYxGAI9bMyTCTt6D20YTQhEzVCpxRq/bq5/LLqxpZ78Jmun2xeSoO974x5ZbopSp
Yz4dDRlwrR97SaAmjQlI997XkntNvUkEwJfEijNKum32FNOeKeettTG4JwOYEqRm2GRZkB2ZjymN
UlmOlFJfTrvXQmz6haL4GQuPblCGvxIyPUxxDCR7jOcDLv8ii5u/aCke/QS2i9mlqjx2Ut1jyheN
exWA2biK9BrAOAYHNLj0vwAdWYL9cTKQgVwPQ0tY3zndIqWkmJWgGKlvKOE+HfcZiGYlucceHWci
7zSSoQ2jgDtBgQedcpLFoDKo1bqi/hhGOy0G5EMsc26PG6d+LYLtaYtJOweA3aH+VHzq/aWsPwXB
3fnAsmUuBTQm+sL9YWIX5dgt206XuiCDk7RNZ6UNAIQEcB1VFPc37gDCaZ6GxVayFouuLhvBrMxC
RQZYzJM8+ogTsOAZVD/Bn+po8gUmbTDrhonn/idviHDTkCvJy99Xkhuhz0R5aqgfdxi7qmXRT1Vy
2Yrxj/PW5MlZrL2SI+lhmIKLk/qVUqEbOVZXmjHu87bmRLBN31vpw6Yc3QzBVNxTXw+1XQMOLgB9
ndeEJ4FJOEIIuP0oxzEqK2mXVcV+bqan8yJ4xmLiUwIcbV0X4XrzWLng/EUtoGof655nrI079ZHf
sUkmVGt5Kmp8Fe3GAApR5pQ26CVCzFO5ya7yjeuO14DfVg2otqBxMYBvy6gWpWYQNgmsF2DwvVTU
S3lQXVqqf+MGmgoeIgB2LwBPx+4WzMUcSSnEFAax6iGxQ4HXUthIW2g2f4tgPJq0aSs2SzjtjJsZ
FDxF+jiLpjMNtS21uOgMEcfx5M0oARA7DWxe8AB2eMHIk6puihkBPMOUV01bVxZEIASat+pCuCOa
805u5ntJH/t9kHXPU4svGeNxIVPMFUm9sgMYIKYEk662sE0HqEuQJaD740+il2qSJYbXgkywMSjX
1wrIAa1Zo1fxKPL28jd9AJ8GCLsIeiCLOv449VAXqWDC60Bu7RTiXV5MtskLOIsjsdkOt12wuZmi
DgoFxtE0cDsWrbyEb1qV1qC0t2QhtgY9x3MuyZ4go5wbAp6WEu/84f3yrTOS2Ud/hTVPhVaQrFky
AABbL5/RPnMFxa6v9ZfapU6zV3aCG+zQtJg+xJe59WTld18C+Ct3sOjunP9Bp1dJDR0MQG3LIpYp
F885tveoA39LTyXqh2Nsx83PPDiY6Ys23hrBc4N2q4LlEP1GF1p7bAWLGD5Vnzk/YSm3HdkEP+Gr
zIgLgQS+RuaTV5EYT6Fgopl8QR3Rbe3ICz5Ux/SRwZ8VzkHZVHgtbfk1q2TT9yB/z7SmX0pLs4fp
mvZu2Q6wzDc83bCS6JCfphNzdDzxakZF5r6gG80g6R2E6mPiNmS22mB0RmBVnzflhhgENFMFJKmu
Lwgdx7o1tFNpJiHshOGLrD7H6VPCI/XbFAEeJ7zYQE54gt+up2qewZ16zEkD00GOzZdsbCQ7NQyO
Zy4hkvEKArY4bCDK0tJkZkxm4l44mWmLEDrAXkormw5o2FSvM9IfjYmZ9/OmO4mfy2iQtsxYAlVc
09jelEEbo5E03HUiVNc7pLxGtEoAipuAPNe4QAun0xuMOCZB6FPStLGIK/4YouAN2IzcBsaZYzgj
cWa7AC6XmzpVafOWFk4S05dcGAosAxK4ZhmrCkNv5tJQwKrBVWeC6Y9gH0q4acfEKlMDPWLO4q+8
/IMnnxFPCxnsX+DIYg93GFVmMc24c4V1lrsZjWc7zRrFEeKOAH5rOmi53KApvOCuFGXzkI0RAEqT
g54mzUFuBsVJeo06AQg4ramioiPRVtxLdS5gsqHGDkLcpIdiGGdsdKZN60Ql5bGrb7k8sG5AQoU6
BTRhssUkiYIQG1rvG4CfzkF03WlXkcFd2Voe7SeW+hbDpgZNz+bEFJDBSy24T1qfNl4lPuSJ4NLk
dwTUq5ZeJLzJlK1wCCahf5Q7KQ/jLlQbqUgRDt3BnZ3sF2rtdq1YmFtHzlGp/RfVrMUJ8aIXwVmv
gUCRCVOj1Apx9KUphqkHQLcqg3v+NG+6+UoCc7zqWG6EvIZWWlbcZgk2OXIJg45gBdiHeZ87Zitf
11rxxwtuIE1GqEJTWAL93AkxQZU2c12roGBK9t1+Cu3iJnCUa9oAyApbCiKGgS3l47ymp8UnyFz4
Sgi4KPVT8I2xLtNkLBCQByBDLpU6sPlI9/+PnPwXRDCMOOa+kAwVyZK8o2DWoLsce0eiUGGxXrZb
dGvEScaCoQCW9leOlmw2wPzDkgzkZW5cxMAscwYV4IQW+qSO3mCH12LuZLcIJk54scA1Z7OV519L
XvzWO5sWlrkLcO1hsY0YBKQVjNwKN9WhTWLJS0tcEfpHNaTupDeWnLVOUk3+eTU3tATfHfasMAUB
jGh2CQk7IGDWGUfijVhtlpPOSrTBE+XUUbPUPi/q5HkHzcB5hy18U8dz64TQD5fe2ARt5ezpD81B
WODLI6Sf3glVLNAt4Ne8spa8qZ22bFcBcxvfkrnnDaohz+FsYhWFOIoEeKgFHae56cFZ8JzdYCnF
lezhcREN7Dc3s2VrcrrKxtJi9wO3X483s7ltgtUPYq6ChRY3Ra62BE61cF+k7ojGlb8gOWk2/RQK
Phbn4i7rGP9ldFx20eXGRt0pE2ZVEiqTGkaXABo//ChetV0f2ljBdmWkvasaskls1bfVRfM57UxO
sFC3xC/0eBpGznHtZ75APDbZqKBW7YXDk6iIroYxmfNuxebKLwVXEhiTiiFOqVR2xMujxmrB9FwF
t6Do5lzWtvUwwPADOmHl5FTqZMBGdURxfe+mnS4NnlJxypSbeuB9iFawKcoA4IIlV6+EThuRHtIe
evTRixDUuykd7tuGhyewEV6w7PAthqkXxXVrqlUAMQGG82JZdfCyd4n6kTUHNeUtV2wLw/3WhD54
+DJ3v3TQzJFiaNxru3vENNypM8sUM5uIqTP98ULllyeY39KWb7iyoKBJYVMrkugJ4aGMr4PkTx87
rIDlE64EKLVeliQbZm/UiVdog9/F1DEI5wK7HSRWejBXCSEXwCkZSsSrnGSv/1pGLAJHu+p+z24H
EC/ug5y9MLNqMZ7XDGYcyjN8u6kMuwjBnjlaSf4yqe9JfV12umMChvlQO7jc0PHl/OndDE8rXRl3
LKM0kvMAJpVnEAFGH0HrxMG7ZggWZkoMw5oMnZOGNk/ySiKTX7swDhPU0TSvTBH4UfYBsRQnJJ3c
kBiLsjjWdRZleTiomjddKB64urFBbXfAzcb6hLwDUDBHpZM+GSuPibKiFFHSRSLxgDEwOt0jTTwg
29i9F7UW/V1cYyIVYKpm8ud3QVYyE32bDsD/yTJcC6hnhwAi3OjAgYJdAK/x5YAPtsyJKAYTUbqm
Tuc2Q7RvXcnDa3J8UH9MmVV5YMiyce1VfxXXObBYgO/H5SPleI7BxBdToGOLaibxemnXqFfq+HH+
LHDdhokvhjAOphHiM/7rdgBkbodeqk65LzCSRu7PS9u8G32fA4OJMuh+k1isJuLVymsiYZuiR/XT
rK0U+IjnJZ2sf7FOwgSYqM4GSRNhuEy7V1LNIuN1pkROpORWav6scP6m5CEBX+95uTwNmdgiREat
6APiKK0lKymAYdC8K8FTjxrjeUEnHVxWQSamgFMQPX59nL0e+5DhlOxzjJwI+psY3MlRZuF47kcD
nF/SRRkWnHvDptfIwNLBNDWYq0F6fpyVkiQdVL3FFWvxmui198EUgViTfzTAfORVc05e74uqa2nM
ga+xTxt0Gtym83BjeMfDE9DJ3UX9ItmzW9+ED/nP88bdOnVrgcyJF8nUtD2eE97UDV4n9WA8wjoD
5wtuC0F9UQL7IHoazAcsk5YqRQYhIx0+JlXbdxFvXHfLG7F0+W8RX4dkdXkAJv485qWpeYoRAK4y
O0xJZat1ZyN88vIBR50vf13JomKXGbP25RLVIX9fGLdCV7eFN+NFw7NG4GJm/Acn/NaOcYtRFkgn
S3CLxundJRNkDmqLj7ovO/kD1wm37sprWzI+MZuBpivzcq9EFjB+mB6Wrr1qp/mCr9npA73iP6R4
Jl3+vjJpACbzkYgwqRYGvqybF6JaXZ/39JMS7b/O1rcRmfivxhrFNCiMGP7QTcu4yLxHY6864wUW
yr38EaAyPs+UMlsDZGUyaaBTCgkcJjDlcAE8Y191h6tKdvPP6rJXrNmfMVSUIfsE9+rP6M7sgNvI
OXpbGX39LZnkkBlJUSjqkhykW6G/1skuNA5DcNXKf7qrwarK5APMf8mRNOIEdlll6/Wz2A1Wo/FA
BzYvYxhOU8F3ja0TtMaPPQUE4hjVMeEpxtvsCS+DD4izD2V0UVdxlCcR9/fi0Hh/DPD9pd0SvsDV
CrQStpJjiqmgKAmcx5DeCrOw1DxyzvvnZgRbSWBchc4BIXKCp0+KjZ3OBMmE/FGDN1zm7c5uHu+V
IMaCEe3kmC5FgyZ+J+aPXjmU08d5XTYfWWjz/GMuxhmMKaXYbIK5qAew4qv+KbzLnpdiSGjPn8Kt
qXDcnCuQSTF6pyOJtfDz4Cq6lRysAuyrHXmIrvHO8/OfjXdeQc7HYkeS4lYgTQcv8VpVtNJ4Weuf
rKqbrCDlbNVsHuBvS2rM/UNvm0wdgbXhhc21nBxyAYjTwEdUZ3Saaw6SN08Wk2bSMg7zYrkh09m0
ciPaSXhPyXdt9hpFIUfWCaIdc6LYzpU0NWNeL68q7WH2yutuXyCnCbZytZS6i90ExtrkwvgvSOYW
Ldia3co3NSbXNMAOwKwaBHfO4EpO6kaefi35soeG9SVvKWA7da++H5N1ZsCYdvO0nISXwe328YXp
9p5wJzogV/1jpFzWpkwMwc3RlIp8STcdIC3b1BZj9Z40wf689y8WOmdBJoLE1KDToEHMLAYu7o9W
3/OgBLjuwUQQooxG0ZawW4s2Fj2obmVYyU3u63a5L2FA2UkxPhHVFg+fn3cImEiSyEVjBhSCBxEF
kuHSpNe6ivFp4CyGpNudt+RXjfyMKdmhrLwMgFAoQ5rqD+54UA7aZXlVvs278C7CLW+hPO0dwTcu
Vbw6BtwtuWRDnHTADugEUptM2OMlnuybN/SQ7oar7AY9Slvze4CzBJfJHa9Qv5jwnNJMnMkztauA
3Ug8UZ2VfdWL/ji2mAhuQEpak8imk1laUTntW/FP99yZE0KYu20YqI2hjcvhF8EwOZkgJuO5Ls+g
THzpQilU4wmnA1CgVla5TXbRFhIn4XESENtyzWRhwHoMKI3TtrdnvbcbkjqCnPiywCvpbT9Kv0MY
YaJKQxWaRile+tKNflPHACpMPAxT7dF7fc33gg8oFs6x2L6rr0QyEaYUJXR8gT6J+wO2F+6np760
u8vl7AsXyhO9Ei+LKy7lJSesESbkYLwzk6QevjHY1CnvNaw9UfCLFWhb9XtAUHo8Nbmnn4k1MZ48
SmMilwdl/jaN9ZVRG6NTKOklsBIcpXmuVLqv8uBH1iMEOmR+yn+i/X7TVuVBbtubbiSfs6Q/a2bQ
WErz0pApdM5HKN7NioVaURIqJuJylVP9wB985dJ4JfsRHF2KXT4UT9HTeXmc08MCr+hz+H+kXVeT
3Da3/EWsYg6vzMOZ2RykfWFJq13mnPnrb2PW1o6xI+K7dqn8YKvKZwAeNA5O6F7QGgRzbfXQVwL0
ehqrXwxn2woDgWiylbnFzH1V44wKBeK37HVpHaH+oU+3alE5KCChkyVzt00S79kAPbpaM6CuP0cp
TlEygLhcl70GqmOJkUKqKDGHTnSNhr/dNslwaI1CIoNTKjzIEOk34rErfqTyvynZnIVSGvmYZ892
CWGAEFYyAoHlKm4DXb+uVdaznSDy1r5R6NNxXLUU9elUljtQXcrO6ifWbBWhGSEF9z+IOrMsUuCj
91FpTBW2bYLioAhyVNBLE+lbzdPd8W1iyh6zXJ7CnSTsknI+JXBXMCevtak3oGODRua2N7DMUGAz
p3IV8zNOVicc0+Gq6fysu982cflWwhQdOmZAb3vCkjN/SLJVLYxJ4t0+4ey2jpy0jOwKMupGqjFW
84fA+tMW5dx8nTWxEE4El+KbyMcMkY9PdKx265HbMWtAl0/vpzXK0+u8NiZVhE+UuZU9kcYqZb8+
69/lmw79fcWNdtvtoH7hD3sWWcTlQ/xpmfb/WcuFArPTLh+tFlfiqVmxeAAvJ1UIYf9f343y+LJt
pSLEx3Nbwyxf0UJdXcXWXNvomSysmsgxholJppn9yc+tbZ9hrY/yfrBoj7mG9nrQqL51cWpyRf9f
XYXyfLROxkU8YXkkmoit4pbTINctm8OhdPLBZpZ8L5+039t5ygqeHQO0ipTFQLJ+eWJyQBEyTgqB
Vq+aEE4Q8cX5yBZPYxmlEgXorE2UrsN5qJqrRm+xj0E0/dr+Vn8IBj5XJv4T8I0RfwzS0EReZYKd
OPG1/D0DGsP7fTzW/yX6fxokWH22lWWJanI44tOpx/xhuYJIssPfjw7nYRDcZw+CMxdIoYqBLoS+
lWCvwQKJ2CuWaCdo51GCxoWSFGN05Q+x9ef6KFzp5jWTKxEbeoo5cepKF9runmyDKQMNU/0bKyXN
gOhTU9fZhmLks5DbCgX6VP418uiBW1Kz5BZbYnWiMs71acDlzJC2NGMlpqhdS0LxnMurybXq/3fA
6OM197l7FHZ0UrQIaYgrLYSeuxotcPr9pDEJNll7RuFH24Vqy+cnrxeAH/V1iebmyddvQEiEx4Fi
rbKZ45Ibneb5vx04uok4HHID7fkwTRKpyAjcJ4+hmxHfsNujdKMxKE7+8PD6vaN0+7CcNz3Pk3QV
BMXQRnhNuOHTe3MtoNyN/uHcHO9EP/b+4yopWNG6Hj3EIrCLwApMuupkkqeXYIEd/pqzpe/bBskH
+xpTfq6SQhU1U/h1XskqMeAtgdRCAtMTu/xzsXJ9EsL5uFclCk1A9dyC+AR28gPh94eiGZi6i0Ps
8z7r3cS6wyUKSdYQhGwiScrlh/gm4R3AvxM+rFcgWfmx2JVb3Ncv6FERGFt5usy29pKKT6rcMCq0
66tuuisfcuTeUbOA6q8HkvbrdV/vi13sF2gfNHPeqY/ajiUJQmKTLft07DJI0VAuALSu/jWFTw13
iNVHHnJKEwR0t92GhdYShTeqWGu1HpOeB1cHNb7kz76+63Aey6vKjez4UXW2LbIWRyEPWCznBvNc
iqs2s1Xz1yA3gvLwwWgV04BsxLYxBszRpBSo14BDSYW3VkjHZ9dZj3l87kGLn7bNsHaRbqmIhVQa
ZvUUuUtQkh8e/w4iOA9y2KWZv/3XiEymAKbjMrlbZSxNui6uwDEg7BcOIaDxoziUd+NdZse38WMU
M/yFEZLRHBwgLJEqLsaRjKMfFUQDeqOz1kVmtaiwvhuFMka36iNPiufpIfqhBok/Pcb3yVG6Mo6j
kyNqt3lokyq/tj8jA0PpimjPxYpSkuQCwdDSzbzW6XZsDGXtIQUvkTZjfLQlsJZ+N7TvaXNQRFZ/
CustKVMYghFCvZN1GOmc7kl2Zt+wWkcKcMdaETvjTm6XDcSSKRTp1BTcciRBrECXXXPXzIoCDZGE
YAkOBrlkk5VnZIRi9LAFry9/Nwo3xo+6lC2ZrxnXAMMEXRAduWzuBo68PtTONtqbqZkZ6MSCDboS
GlcDxv3XU2ie/SCUclNmaxFkG0jBMEqJaENyzUQO8mza+FgKhRxxB4UDXcfC+GBxYisJdJRkSOMN
v2d9pj/UvH6HJXRJNBFySFNwBC/wAt9X76pnmMqhOuo2yCjulSADNxEsLz6rCMQ4y3RJNC1kA2Qh
gMd0F3qDN/qkHCr7LFovlpNQIUqfSZwYkr1U1uJpmPgS7ZAZA5ZYZ1mhAEPJ0hzMJ8gXji4RSSlw
mktoh684Wuy+JdbGUcBRtCFUDkmAh40LJD/zJG/AS5j1aGOAoEIhxpDW/CyHouLKa3ejFaXNT9nD
OIPXfxvTWR+ILPfszSaOy1wIpP1wHYNZ/mZkzKcUwwJd74wFPWqm8hQtqkF5gwPloN2w9YVgdoZd
7tRvrFhfIJuzcYLpAicnZaqEIeqPdO5qd6BbGZ8xpIRpbZJHJqN8fAah9xzM6jKTfogB9iqFH9Ji
lDHkXsnVohZO5Hce56xwE+O2fyL63SxXYUSMdIFTrnutl0nDVytFZtfcJUPvTpovgdihUlhJWNbX
JH9/5i8lp+pVmeBrEuaNyngUi4dth/yivk698Ok6Z58hzKjHdXWFeyTTlNeoMNW3JOj3tbNavC36
odliQx1SCigtZtqXfJ0t36HAREvStVfJiM1kDQ7vaC5kJg/VITQxOHzNfMKxrFFoAvb/Jeo04GNr
8xa54RoLtMd4QaEp7Jp527CsUaDSJQoqnhE+3hJkV7VbHUM03Sy2aNbW5LOy2KxDSCFLqk+avnR4
yMTa64CClzgUblxqHt/ddnrh1SDEYHgOY3l03RJTecnELyekiTFcSkIsyauQpM9sdkzHuAfoqmUy
TYZYEOAkaRpyD6BVwwPxqM9YFOMioOuWWatU6ZzBTrqbHMVV/Pk5OgpesUMEBNG+ZT/4KytFyYiA
6MIl3ETsK7KRpAN+tWNEq/pB8yRYaxjrYyUTvlQsxRX3Ax6HiLYUdzgaGGFwqsjkvpG0AueUPsm3
Rd/mJ+2pf5NStpgta7FUiFIbglDjNYU+zyOqjQ46u730B9GbZDdrsbJDtIoEJ3RKo5NcM6kzJj4h
OY08xUP4F7ACPJbfUMgigeAsnEJMxipGZmYhmJ+K45r+3PZOlhEKUJQ25KWYw94l4bd4/jWEAVIX
9rYNVoJeo4BEjPW0k0iLW2/PNpnxbUUoSQ1QksJ4ftDqDuvMMVZFT5uFxdCNFca73czQIfbFmbk0
mBNagBkLY7ziaTFEoV3GVhEA/sQboGmuvuffc5tzFGe21G/r03i1vmQuyzFY0ZFOYPTsCq94vkoj
HojSflOwrsU0XkkRIsak77P0MmC5uUn6z0QepFfmZDKvWNa6SQB19gNGBfW/RccPQJ3sMP3orhQ/
t0NbfMggeGMbgbrHbN334pmx3azPSoUuS4Xh6Y7ESZw/u9ld4Ws+xhzwtutsScdDPHNLi5Wq/EO/
z+8HHk1KM0wlONg1rDX/JkPlp7kqsFalgjQaGe7jLGhJHoj4qva0PhV2cs1qvCOL2ghn6Km0kivW
ISG+HOuLKSiBHv9gbCvj1tVpoFEwaJ2SYFs/1jvSqmFgQ9OriAiBM9td/5ASIKIdAqaKvgqIDmql
z2iCctdX7nrcLcdwB0qX7tsKyoPekvfDc8bwm8tu82mROi6rkBuFpLRgdAjBnRbFYLrpzGl93d7G
U3Hs64f6NEMdij6Mu7En9zxJEZHSgeSH36XenDzipJoTReaAh0Tpryj0ogFP1NCVUjrzU+Git77A
fMLd9i/6w7P68xdR5yXuoDlUkekZ9bbFh0WzRdA76JmGRDHCKWvb2uVw6tMY+QpnmCCoo6b3PLDQ
qG+R9CvW0JpTyY70F6nuzARUrYVQuts2L85RisKnUSrWL+K8T6CSQbqlKlPOckspITgde0qhWko/
mEY3mVGlm83KalBgLZc6NKGQS7LWIBAgLXYk/TK4DbII/y798rlA6n6eIyPOIAiDx8T6yBFWJo7F
FsHcQ+p2TmKxn9HBR1Yyw29BsbRLdqQ3gLWWPxQqfy/GIJNXZy4iS0OnLT0sdU78UNz195WXeGNQ
HQRMR/Mmv0/uWXflZfT8NElixzOT0oD0o0E6cdoxCRpQXYUGz6q/MlzBoPBF56Y1N8jBV1+Gd8FN
fMVPbeNqEcwITQhCgMh4/3E5xd7COuPEzzZQh+acFAyuDBNw0bmg1ZaD9EZ2ZDCW2YUl21IguxIk
u8yP91PKOPCsraXQZU4rrewVHPh0EkxO/BGNLK3uPwSOn1+PwhSdE/8aKFDuxYDkYULgKHfUvNDE
CB4Twi6HNZ/mKDSpGmGWFuIssfoTWTuraCZzSWJ7+JfF809LFHoMSStxCcmLpwc5QIYCEya1Q16E
GNbEpcvSSvhDofnTHgUjTcthBI+0CMSH+sBb82E5CoKVPMq/dMEsnxa7sNu3aHRZVy/zyFPgImZN
JA7kbJw6ke+KYPSNI7KHgie7wrHQzdybAub2Xn4R/r1c5Mn+eepRam3qeUHmYtFCd+5G0VQ1bgjC
TAW1paDZYJ61RKj0mWMnT7spTJ+qkAkL2+cDlMD//BGa0Eh935E93/Hv3RVmlmx5ZxyJlElkyb7B
bngkEcafsUDiKSASRz0Doy8ui87JrogiVupqd9GOyAU1LnfDjMdZ9sjfn4Hraijc2Kbw4imQg/VA
jmf5rB0HmxQVp2eDAbTbcRzowP5pDoemEgZDWN1Yec9D1FWMQz8+bEcU21gOjvR/2sDsqpCmZGpb
9PSgdMe95HU79rAEaykU0mBioNe6GEF93zd2Bn57kRvtYn7bXgw51Vv+QKFM0WvLBA6GFRkEjGK0
UP2WFb+coHSYGOBZLR0+a3bbJhmQLfEU0iRKr4FzCBuYSOAVBKdZjYYk6SqLjs0gmzq6WXT9+9IH
quQv3IvcskqOrFNHAU6lGGuq5WhnTnk3yoxjURas5NrFjwfdORXyg7L2RRGea4Qqxyw2OWZoLUvN
6U7ac1fcnQrmNsmaX3jRYae1GUbpYu1S94M4yBXCizyI2pe8yq1IC23G1yMI8cVjPpdG12uLpF67
/tRK5tU7UoaLDjqIE0l+2WBet+LFb3VmjcIrpQQRsEwysNCds4VDeZ2WJlit+doUbqOb/ipzyR1P
cisoATkNGiJykJ6HVsh6AV88KGc/hAIyoS3EDsSGpA+rwvteH8C0vqCV7Zn/Hu0mO/bH28yeH6XF
S48ia1iC9WXJLp2haFO2cZNKMD7nFncvuYSupJPNcT9amBjCSK0ym7HDSspdjBvPlkx+1ZlVYeah
fEVa8dGr4XRdltidKLpKhXbBPq+u83xxt33rcp74zCKFefykKM0U47Zo7cXhTMUHqdbMm81xeDOe
OaexBRSHxlt1Lz6LgpXLpvHwH38BhYd5M2R1SPJmpP1lOSa3aEXgd8odqUsRJ48dwkQlHvPHxQ8d
VrzMcjIKGQuIrvJQrIS3hzf15EHaz0z1B06975tnqLQ624tlnS0KB5dS7aelgVcNXG7zNfq8R6Vn
dZ9dDu8+vyldGl76qi+Nj4hjccQnabTSwQQNgpWg2hCa2lPIWUhBsvK7jMXR5eF8SmV+IJdMxCN+
FFOz6Vl9YCwTFDa1xiIaA8lZjyPYmeNXjhU9MY49XfRFVf0vfph0HR8MFfolxbw+VeLEargm52oD
01Wy0rOTDg7CJptOA+b1VTxAOKL4BXZIk0t4e9vlWCuiIGUchhVDjaHiNsawS9vULWMQAsoVK8Rg
LYgCEq4Zciklx3gczI+KQnGbPRoYup6dziWUN6kTuZy7vTqWQ1DgkUziX1PIq5HYav6ogxF928Ll
V9rZaaIQIk5kQVFD+NwE3hnxh3LojslxcuVThpk3E1d+hlK1xbDKuPNpet1oxAESZ0QWjUP4bkgf
cPaYWET2s7hOGdQYl+PDzzXSJV5NkLi1IhwBk6WZpyzpz8LqTf26RX0+DljN+ATmNpyfLvLKnN5y
IAPDpGYmO0YR7UdVvdZzbicptyH6jotwPQqpynipXPYV8GtrmIf+KugA1XTQEaj4kPJ44LnZ5OKE
cdYuFyIJhfdfJihf6cr1r06A3oZexQ0yPsfI0zwMR93qjAjl4nmTVKgA4I8gnCokZwCSSnLL5YRi
pNC/AZ5AKuiGxXGGIMm2J7LsUJDbJ0moZwnYkBUJ+srZcleU3ZOgZY9MmveL3+dsRVS8h4xgxOtk
oKZzeItMDA0gbHCItJdkgRYDXEjfWYnIy10xZzbJbzrbxVpSmiXVyWPZ4henx5SZZI2GN4ZgfQaJ
ioOSC7gw0UQomkLmj09g1Bb9f1VMOvsRFESn+Hwt+I8VN4zf41QwxTZnwOTFS+DMAvnIZ8scNQWs
buQBrS1XYvwWLs8hi+2D9fUoJB4nRMtpBX8MFygTi9wNp9fftl3xYnR8tgrqdBlSWg5zjqGBSfu2
ph6/BmKUmXN7k7X325ZYi6HitHRIu6YgT49ire05Q3EqZ6ZRGTbogSRhCms1PVWmGhviMTtlj2Eo
6Y6/H+z4TnD05/aR1dJ2ucz3uYP0UBLmWlYOlHt4X7yqgWxNj1HQm8lO/IYGMDNzuR0rx3nxk8m8
JIOdTYKqHbWRYwcWOWUFb65S34qy2ZdBMvtr7icKQ2HgoocrmiLyOtQQJVqKopnnUQPxF5oL0BE4
Q5OtgsSknjnbfnH5ufRphv5oU93rxhLjINXflOuPgiKaIP2mMUM7dL0BA771nWjK0Lr/xZpOuOgw
Z7ap1CUi+pXrPirCCtp4lAMRmdQei112k5qpE7+wXqOX26jPLFLYH8VJWusfk+GhN+/ERwygd5UV
nrh0AJH3eZDdFz1aelimL35OVZZQioYsHU93K2phFfcxORx98ZKgcULm75v1bvtjXo7soOMu6rog
wxh14UQjJ0uofSGteFvu0G12KBzc2B73o7O52/mJkFh3zHzpl/ovlNx1QRMgB67IPCTdyNLPsFjX
y6SQRVk8tVWfWLPuOWt5JbNd7LEneh9pYxTwq9CkQOoUxuays/J2L4NDv5YZaPklfKStUNivlXXa
ibWI2P/bgqnDJFAx0Dlb+ZUMCcbSEhi5vsuLUqB2oeC7fRFAyjluFKSRE928hQzRcLUqutmNLMLH
P6zq0ww5j2cfaoy0ZViRG0DrwITUCNiUql1oN2ApUKwOV0LjsPD5FLSdB8YfG/lpkvINyahy0LmR
G85CaW0xEZBo3yR79cl2irv5gfSxGpb2YoClRjURFbGFPb7ERPSPoHxmiAyjbMikeOPUuxmzeWRA
PXerNxDxY2BDcGInf1SCdJ+5rGI0/TCgTVOOpDQxF/XairNRKbul1L5nlSXP5XsSKaBNQOfU2v1s
Gob7krBha9OpsCKC7Oo0VPBePl7MqDmCccDh0Ua7zJodG/uiY7G+sfyXuhRVKIXFI4cNXtGEnQ97
DnzL/BMD3Ag2b6zqdJOdee9c5fqgr1iVAjG3dqei2TQ6yhh7KZ3snpX6YZ0V+jWiCHmFVDhJo52Y
XjoTjGtugqePZKVm7Sk7xuoYWyhSN1OTivI4hSESsdfRHSR20MQDTjtrvuud0Jx2/bE8sq4k4vZb
G0rdFu2itHJaE99cWtOoyh3X51YIZUheT8zt5dE3PXUMTin6s2+XNKvWJqUhuur6IAsQNeeYRCUs
ExTSGJXed1WGD5Ye+sP0YjxXlqaZ2uOam6q/QmINmmczk1yUlHi39pCClrXgu3ghjwQiA0V0U3uQ
IRN6ShaSfsmB0ltIIcmSFi1q+acBY8GdcjO/QYv3T/WgeKAZeBMPID1kOciX6Jq2SQFJxXMaaZX/
QO/iDkQ6+940jrppBB/NHqzomnnsKCTJU15Jig6HXPaqK9mqAjS1XYu78gkUpyYCwl/bfvmH2OX3
/USHv4ucKvHSnO6n2eZOb+RxrziGByJJm8X8z7gM6McKtGFarhKwnTKqvp2XeQOSbr3HunMYJ0Gi
oISXIn6KIgkhEqQFTEGOiidFSPsHxtZdgg8irIr3CS+D0YlyjnlRi6ziFw2rqXfCIXdHjBz0fuhq
t82DaCa2sUu9iTVXRL+/iEueW6UchBPXRmtAx+8mKIk2xT7vrXX+OXYvBmsY/dI2qlBO0hHXChpk
xnH0zzAr7Hkw8o+q5tbdLVekJpQ9Gah4yR/OLZBfcGZBGTgp56FRCU7qGPxNg5eHurkKaDMWPS1x
ovhHp/2rr3a2KgomY9mol3RSNDyYh3fpnvAPVRZnCRhM4TIz/5HdTNexw8r+XrrdzldKwaQ2TnE+
QIrX5UOMY0WNzc2rGYOZcNsnL4ab53YokKzbvlf1HN4x3RZPejDckaRX4smC2e61whw1s3WKBwkB
n+ij6RiDDmaa2ts/4iJSn/8I6mCMma7lC7TmEH5ZumKeprUeIbmxalb9zhvmjHlTY6cuNrPATFyS
vo3OLVOHQ6vjReRWUYNGxOqimO0hRPIwL4DauuonLktgl3FCaFYIMcqBMgUWuq43VYS8C/+TsZUX
MebTW2k+iHASa26OYaFzdE+4T3fxLzL6Vhzl78oxfdK/hXv+mRn7kQ+0sY00JQTXJCtXCJLmFu/a
q+i090mAliM0X6gPcm1KHqTRLfmnmkJBglk9/vKGPwHc2ZIp2FnUBVI3lay546txiA+6p4H2KdwZ
ndmbRE/8NIVXWqwpvIs34ZnvyBQYTVysJRkHMJqC8iHzid5iZ4evokmIDlhFapG1xRQMSWmWVdAE
0VzD54PGnywdCgizP3BmFBTg+K4qE7OcxlXn8i6Sa9ep1bviXr2DWOlBu2H9HOamU/jUzS0HEWR8
cdJrU0QYLSu88pnDo1B28bywtRvtPg5Y8RXLuym0EhVkU3jQJbpGV1px1joq/5pxz0Obedvn6OKl
qRiKoELUVuXpHkF0fUVaFJGLptP3Sn6LkT2n0sAYPdyXwsQA4VPM9PX4fFoT/3mtyVOdaWsDa3wQ
PVU/WlsMxHflOlLNBu2JoV0/gCbYRvu3BUXi8iq8Xg69I7uDaK7BCPnH/2mi7vIN9PmjqGOl67E8
RhGiFTLSyhVutp/eqmPrt87syLHZdLb6XDMp1U4TkFt7QZ2qVEyWbNBgNhsfK1TpBn+Kgjo+9NpO
naH55qmlwwmOtrgcSFJ0sB6Y4eKEs7WUB1V7VDNslP6+zD/XhDfnbDQHwEHmZRJSJaDPBCHtey+4
6vOg+Ubuo8t24s1W262a3y77pdhHnDPhvw9Oa7iS4uvcSzHuhH5fzffSdJjkxtSFxlTT11pwGkO2
OBHiw9CyzQ5j9qZke6lyMdphcepNlR2W1stEU3njxucw88vmpRke5fWnoTPqmqxvRYFDFKXoaq3h
QFHUmnFxqKFeqAuMcuOXQZoPoP30COrMx4uet42CTwPttvShwHgbRhF0ZwiaJ84sibKNrTjyDaFl
5N4atLr3ZOBNWcwPgn4WGFxGxM+fQ4GB0adRGBoIXZTmFhpIPdqGsxa9foq+Q0Rhi9PrNiawNpmK
UvSyjjllwvKbaXlIi9lVJfFnM3CMK/wPIdnnuqiYRFjzpV4KfMxkcUh9Id0tTu2uBzKkBMJwSOSJ
D3OwevnTctB/Tr6w216neDko+v0DaP2nbGkx35quCIowOr9C1AESYaluimi3A5kJ6YUHc9a0m50M
/5ARu/BOvZNbC2y727+E8YVpcSgpbKcuybAT01ygXxVwqIp22TX+IF0n03OXFAyDF9/vqN3/jfun
O//sgQHh4bUSCRIrphg0oJDM4cbps3EL7jzkCyKXlci+HBF+GqRQVovQMD1HuNYVPvMiOS4xCBfe
b2/j5VfTpw0KUqWiXbVqgOOmO9LF+L+ORH1pfaDw4RTmn21eYnRCXwxYSwe/JUpewtVqIYPlQqyX
AXisbaOgqEzSrFBCfKcSIq2m0tXPasyxnIF1DiiAkRZVD5sG+zYF6zcdlDShzd/Mt8ZRdgt38vEU
2v5OF3M5595HIUyoa2uO1zX5UISPoPIkn4BolZixL/pyYTIHMlj7SGGNZOT5NJJ9JAQ/4bsGEj7F
0TALAYNmf4wQRjLWyDjTdFKab2JwcIJnHy29KubaOFPw0e3ZBI1nWPViRTslkJzaS0K7ema29IoX
3ym/TwKdozbUuhumFh6a7sgUQYiIipDWAFHJ45ax1C9t1NR5oDPUYTb9FUQuUJ+voTaHvhYPsTo0
4TNz+Y6JG0cGiaTHu5Vde8YN6PPLyVJiU79jpQkvQoAqGhCoNwwZ5f9/Rpg5lw7QF8fCYyy8wyTh
4BoBmzDn4sf9NEM3kXFpbnRtAjNtf5RTyMqMipVUmRkLQZ2PjqyHjLa1k7t8CRfPLFIV8aVXhpbM
gbtcP0VPEbQtLXA7LYgPs8iK8gxponbF1F/TQF5QyyIdTT5aqlqzUYm20YOx2uhVVEbqjNtlqYAS
UzJnT1CCRujZ17EdCZXkNFWuMpoVvhTWT85x9sMpBIvXrgvLDFu1kmZJDdV8zLV54i5FkTFYQbHV
erlXYV6flVm6fL2fWaZgrUiMNtMkwFr4gjAx9Jrc5D1xseID/nVFh/2pT1iwh2/Rg+EluxZUWS5G
zl0WQ8lF8Dn7IRTcTX0aZlo944dUdW1WvWSHS/K4jTcXg7YzG5Tjq9LKJ6GIxVaF4FTxr1ZaAvTy
ettWGCuheS2kaormTJzg97KKNn3BLnUWXyrL02lOC54vS+g36OR2TW8GqKpgek6wBT/xpJ8RQl9o
DCGLXJpcAAbOYNqz/Ia1RoKtZ7c7bDddhzSdq1eLKdcvQ884y18GnqkjQSsmR/KcJB3JVPMBqecJ
vowROaI5x8xXERffQA1aH3kch3bNOHwvopfGP9UueMy4u/BBvs+fBCtQoMbSPUu/tp2EZZR6pBWx
uIR6gzyV0bemGGkIWzw9eY34p3CdGIpwrI9FoUu7VGE+CzharYHHWqbk34um9bfXw7hTdApH2lYb
uRq5t9PUhuT3PumIZtfxWEuhUGLo2kmeB4QohZI96sN85NKUsVuXA69PlKB71PJMrNd2gW/LnuSW
dn6t/0p2qlneofXZCa2G9c5g3JP0wD2n9VMnNNi6xCjtKFtjc16MA4R3AwgU2VE6mnGbvm9/ri/s
NNTxMqirUha4TJLJ5ZxjCC9BVl382WEQD4/agyj/MIbAMDg7RyVbD1+ypH7vxYc6a02+RXeXhomz
TjOrUmAESYxDQZNwrfXQS2MDR4VQ7vd1FQ5pAha6crAno32WRe12exMYzkTzb3VGucYjuXLKRbEF
RbFqlhoSa0HkF5zBpFSuaSbOMSJq7kXkMewvcHeFoqFSlQezYjCeDAxHokWD2j5OIJ45wnFHA/KO
GdJ06O8dBf1eM6DnI4iB2vPOf9pDg7oIis7AsBiBaa5JB0hLdaqpqurbthHGvU3TJyi90sZxBWeV
5udEhxCtcQhjVuL18ov189wb1MfSxNqQIZCFCOTYPgxedmyd6qGyefRUsV4DjC9lUOifSqOergPK
iFmLpFislJj3ybxRVHeR0lolP8mYM1J+bu8iw90N6hrQQtlIoxTrG8UbQR7NNGR8JsYdYFB3AFps
h4SLUAbIwsgTZO1OrKfIrDLVHpvV6ufW6pr8EU0fjHN80a4miSoPiXdDps8xF6qxkfQdAWyInYIw
W8J0kegzAwWyQV8CBUPSNRR6JEOlg64EykjyTF7kJ33TQ2nr32s3cqJjZ0PBAWFCelsyc+AXff/M
KHXAonGIihQvOVdAPZvfq1wQVf62Y1x+fpzZILmPM5jSR5AvgB0ZuQ1LyUEWNh5ilAmROQ3Wu9ZZ
7NGbwQPKvs0vwuOZXerEjdWQSMpIbnMVekhZZqp5sM54KU6qmZaMLBHLGHXmFFHPewG6124o8Z0z
RNWPQYRWXDl8V/LVE/l8chjbyvp01IGblnEpphnLI2Wxdcc7mZO9LTeSp5uCUwZZaeoOK197OW4+
21PqECa6kGE8CNCiCe99v2vB7pTGL2237/PRXlunVr/Xa8S4uC/2iKpnVgngnXkQSFnKOmqxuaIn
uNFe8Veona5+eFP6PPTDq+vyDe3TYH0vPVYZ/XLDwJlt6lWHalwjqxNsj6/de/yLpGlJs4IlBcq7
As9NQUzKmm65XO/9NEoHbV3Z1HIzAevab+WBCFb0vvFIBGURRXis4sblaO3MGhWtGYnY8QvJRCdQ
SOOdHOIOYUD65aAx1NnovfXXY21FbuYyG+cu3hpnpin8aeRo4oeE7K7b6VYs2uOp9lDu+ciRXyFv
9CQyWwhYNik8Koo+iwaSDsmU7E5QcvD4G6LCOJ6M00lf94PRZL1QYk+VvjYH8X5uf6Ucq2mccWXQ
F30ttfmq16ieZGOOZP5iQgbITDWE9FzJWA9r0yi0EQUUH9GKBxCXbnXhXRsZtyxrvyhgqWNdDXMJ
Hq8lChRZ+LCz5EbIPamSUncbOS9BtSYLhs6DNU7VJfJTztCkBr9ThQ2TMWP4q5Ru+rQzU/W6gTZ1
/v8dZyTvoHNT1K7FXVPy+pjoLsjnvCSHqGK4WDNeOqrC4sG7FKZgvEMGJYkmYDCJOsQzKjt9saa6
Wx4Ipb28m9zl0DJ7oU+ZZDpMObdDndhOF/JREWLdJXkhMrybOOpO2BtOuS+81ieyihhxgaTi5C+R
uV6zyftPWmdff4KuK6IgK5JCZ5jjLi+lJsJSJ6vczYQZ3sPRkvaF33jyrg9aZ1As8RoIbVXXy8/O
l66lHbdLnqPSZClvXcy8YxCMTPUIhoA2lH9607TGyQhWQ93lvcEJgxJdUMl+OgpQtsRIp4VuOojG
d/fq62zNzsfYGzsZfjHGOv8V1A2Zgz6ET2v8ig5TFHGNHpkYs0XECQRrgtYzsv7gWe98ltAR86ai
DI86xnXTDjjH+dWVsp+h8bog3482fHQmMfugiBPTX/4sEDCoy7hOJjlOSK9MeRLmakC93J541pG4
Yw3AEUf+sy2NJhCrujavlx62FrTQrrsokO0GLIXp/9RzxdhHjT6+2iqlsUya6SpM4KNl126O2l1v
9g6G0h5ZI8CX8/K/r130Mf3TaZtuLLqC1Gh4yA4RaQMySNU9CqmV/1z92NWsU1lur1Y29xAWJ8Xe
3GN+TnLTbm0xdROL4qhOI+kl+aj+C2Zqjz6R1EGdDDwsDeuTbl8yGs0eVgijrNQholfeWyx05kAQ
Xd81IKBUze5A2MKza5nRyXI533e21dRtMxqVVJWkUzl60l5RlSOD3pb8gIkf3u696JqVO2eE6BpP
3Tl8MkKXr0PudwkEFw3EXuh/0OezWtnJ/2jr61HIp6V/9/Nm/FEcHyAPZolKY4nT2/Z9felm+zz0
Gk0nJiZTOWB45OMBnuOLZTsyxMGczidQtbUeClwWTE/G2f+R9h3LcSNds0+ECHizhW20YbPpyQ2C
lIH3Hk9/s6j/EzElTNfcmY20UIROV6Hq1DF5MjWcjtEyzqIlOhlGKpRdZA8m6EmdxMmQ+BPOSSaX
NuNcfn7SVURioOEydh2CHzKI1z/Np8SFfu9OPBNxKUgAFia7Zcz4ejTgZVKDRhxJkahXw/2CWqKp
8Ym1CNO9Icb+9S+4jXX5ugR/YF0wQlnmBYc89dzZinLHO+iIY653bPyO+xQBYU8WMo7N58Vcbeoc
FkIxadhUokkgHWIPb6EjHlgpzDZadrU2qswwN01VReS+QdjP6M0U3+yzv5oK7mTFD6MX+Ci8O8qN
8abDkSZ79W48CP7gkCM1P4c2i1WI5XJocIzcBUYzkFeSyB1OZPIJ4yzZAXPGOL7gvuYYtQ/W8aU8
TqyLsZyS2F0RjvJ4KoTLwEIdMk8Q5WwKVFY10BiRNloOXsvxRMbRl7vJKv3xATkxE3a8nfBokiCi
ka/ztPjaiHZJ1AXw2133Au/Gcw//6k78NkCz+U1tN1SLjguYHcO7dOcuBwNBa+m/Ise3xgMzy9+a
hlONL3tUglCVo1bFeYORmaAvHUmYMWwbaonJR2oNpEIPr1crwgFw5MqM1Li1FEFiebrtk/L7N9A1
zkrtxaidcTKzGu9f+EMteTNk8j/+zQX4MkOFN6URSxBH+IwrBjAXLDvVwhWwKqf09V2FsVT7+rfc
bph/7S3dTjZaWZCjGt9yeCGzHdqBRHCY8HjsT2SMWT2P9vQknKp9etZvmAXW7Uj1a7mUBxrkQQM1
CY4qobJBjRreRruTbQO3PUqZi93uZKwWSz7yyrEqehR1ooyrKIL2vHKn3bA3PEIPyX6kWOeF8iyc
PCmNBgJOl291t1xGW9EDN59F8/r3+xvv8rWDlHcZW7kZFg7xcPMizmaCKl+KqZJ0gOwvpvBjM/wW
gf2FYXU7lcYxlDHDJqgoDv91IwWuUJI+xKkxdr2j6hawYvZkxh6UaZ3QiT7IPDP2FXyE8gGUiSC+
YILytqIApDa/fwKVvk3p1C1ChIX3GPLIbmuU/SL0pAMbY/9EW/mUfotdVohK1kUHWmujVKAlDiHY
etpQRENvNHsCl0+gU11NprJcpDh1GR93KxBYmaNhgCGfZ2FRA7eFBqnZzmb6szsSloPqAGwcYX1s
dvVL75b+4LEVfBgbTMMAA1USxoFgEIew8FVp8uepBS5vil/FiXthrJTxZtGil7WRd2JDWmS/JJ8y
LDJ/BDLeJK6AP2i3zAyOZZHK4KpCy4SagDpbR/lGhDYxEnE77AfMxRNdH44ZK7MMUr6uUad4jnMs
MW9+6HJsGgtjE1kGKO9WdXLfKxlcTtv8aMbH3GAUOlmPEy10qUuzLOgcbn0Nb908VG7uEXFx4kIb
L3ZZzeC/yfV/+zaF8jJGwEdjD44YfKLBlp+A0cHIyEv7LtjNmUz66EflMl1i4OvBp93fFhfxIzux
rjzDkdNKmEJShV1ABg0KjIg1z4NWmHHBKkZt3bV1hEP5lUrosxoFQxjhhzstELxq4HYDP4kWcKql
ff2ysd58mvd04edSCgZ8x+nFMGWMwGGO56GwE9dA0a95j/A3KYaiPeUmb6ysY8unrZZKs5+mslD2
LQ/jGagN0j0BRAFG/f8vbfsJ5Pl662kZzATSVl0m4X0Q38Kn2Uq+zzexY9zJD6q/7IlAfbIbHjGM
z6iaMC4hTYyqY6Aq1DOYhVb1fgYLxtwO369/v61HaL2D5CesophlwJRCVzRwJEN2KqXeg6s2oWWx
j3Jln7csoWWWOcqtDNPUxROpJgoD8DIxABinergvcmjT6LN/fWmsK6+Si7JaW8OlSTWTOpfszbXV
3o2n5Jx0puLkkV0n5mTpEE9NXeEUXTRbPU29ZezAMfRvc/DfvkelfE/B8XxVV4hM50/pDsJkihyc
qbO7Wf5ef0wqjNGCKc1HcheTowGKFnWvWigmQvmAKA8mN+Ox/AR3MolhGDkV3YkoFnCnGAl8KyGi
6VBKJBfxH62QcSNouPvCKWWWk0Ypf0nfJ1uyi/vovjPTY7SgVooxYJeF4/+bzvfvj0fzppZS3NSI
voGLOssQ0Ua11FY5gH8rp3kiqpWVhTG4/5pK0Si9eNHiKiSJfnJMbwY/+y46oKECx5evPzTOTWUW
jpbhD3Dh3ucf1y8O622msT5LbehGKeOWDm7gRVZ7AtJN9lu79nOXQ1q8Z73OrMxDo9yQ2k9T0mS4
Idq9uk8hK0ee5G+fGnoKxNcKr2SskXWQKEc0jzIYXolB2XCy8lsZs5BujKeelsfM9EKbpgABVB5N
Ztv2Zh4gAJ1zi/GtxI0sYnXnNcq3lKJYCVJGgt29uq/3y46zwGh9IrJqBTN+Ye0a5WDKoE3r2QhU
V6qkFM2SoVFB3T7JDZNOnRHE/CGUKUMXCNLXJBWdFbM5Np/InvykVqaWmkJkCVZjyoeEXcVgPFH0
ZEEvgFarh3aH26f5y9BG50oLToO+TFabtm+ZnDGeqa09Xedl5AOvXqlwjvUwlrDSOmrMsT/V7cP1
I8IyQCUnixyEgTDDgS3VQyc99gMjVdhkJlivgPyA1QqWhdf1SsVR10+6RwBYEfLmvEYKzzk9Oq+h
pX8UP2LGDSZn7Ur6LFI3eIrFhBcSYjV8kWJxN4EnM4t3dReCuusm6VhFu61Yc71KKpoYk0rkO9Is
NMRjNP/gZB4yewchVYFonq2meA11kXW5WZ+OutxR2fOFOJKpCXMozQaMRWhTxpgQMi4Y8sbE0j9g
Ad22ieRLRkEGwA1qX0dl0gqO5LLTeMsPh1xk6QVutubQdfxtgdpJQ+o0pSaFcmO+n8vQlgfd5Jo7
I+2PRvYt76ETpd0rhcCYOWAtjNrMpKijnDewmXocOKP23i4snAvLAuUeG4wRJCWH6CSb6sZKBMMZ
O4k1or0NteA1FVh28H0ICnWfQ74CXhW8HG78E5OL6ZPwLbgEezK8Gp70I9DNXv+iXYqDcInu5iN5
PCMvuGFlmVvvG1oNv38F2YvVpW+kJOE1HR8xA4Ny2p+0HsIQd9c91+Zg/toIdRYxONAHJYHkBY+q
t9iF3T6WZgUFnOoY74RDQ6jeFBPMdo6AuTqwhP+bBHP9A6ijOg9JDbA1fgDRSSF0aA1YQNhmNqGd
azvU2dSzsBl5MRdcLZFKT4c0y50ag5sdjyuXGbclp9bafhpr8V5eBH2fjEZ+p+cJh0rwaamG5Xtq
jPpgclmS977MlUVuQiOsgS5E2FlD1y57yZDCcXf9+2ye9xXoh7jM1RnIdaUMFznV3USQDvyivcSa
wKCd3T7tigHqXh6KbSodi6KVLiSKBJQTmdBuveHQ3mAs/Lb3+h+cJZ1GG+K8bgadCzDTOtpoli4G
OG9YXfGtcARnXTFU8MgR3/XXlQZpCx3tqNTdIW0towl3Wq9bSAu+B1L/7fqmbjYW1raogAByLlUr
tTlZceAR5anFU8Bl+E8aC5tx99oW5UsyI6hKBdMeeLqDy3hDmG4bME6A98EHDzv4BZn4fvLr/3i2
VztJ+Y0hmPisJzs5udBYBcoWbJRODmBBA5JBFlB700mtjFH+A028uYa8pO5mA0ZdZRSk+JPGxLaw
rFBOYix7SQtyHNHOLnw5M8lMf4zhUOiPIkNL7cx7YlVPWbtI+QuFL9suyjPdhai5Ex7ax8juUNCA
CzxWHqsMtcmWtD4l1Ls2ZmrHJQruOSmoD750GD20u/zWmnYqBvrDXb7PvdomvXxIsrkNsGFg1rYh
LeLEbmDFZyatwKbnWX1YyvP0WdSAZJtDRQXYR64ET7T0Ib5+I8Orw4/uwuZG30SmrfaA7lMro9ws
eoab0jqNr8um9JGiYK15oq2l/0CAdRONrqkqLwHDCjwrT62w0yMUHGN8YcIyqr9Xukk+8eg276U9
72a4vWxPtPVGwBmvO6DtV/fLNI3DUVLN0GuCogzfu6NsZS7BqSRu8zx68YV88N5G6HkRMaIufkSh
xUJUbQeIqx9AedtZrxuprHHeiH545ws4ZaSelO1ZS92+ub83mQbkRHlvcOOcIb7W7uYcRKTKK8fq
pGyWIVdf8rPasnolRwOE5rkCjxecuHO+mw6pJVxU8OUNIBMLHyWQ45I6UmbpFudzuGOCn35c/6Tb
z5chq/hyiMnoIsEoB4s+Q1bAFQrQc02ZHSePWnwvx4p53dDfXJMvS5SriMtQWeoAx7bfF4jRCvBR
h0ciR5XbbOW+bWuaaPCYFBMJDPqvz7KS8kuQKCEOynl0RGfZaWBIWpBwpnbMnCfctrYKeam1jUok
xTOBqpQ/Rwfh916XUAdsnC5D7ZHftcyqGHl9/3grVwYpH2C0IP4NyOgWGDqhRwWSA9Btx1YGdZ7Z
Z0+K/U0iDy/3K7Ogezmg5RzVbIS9X3jY1FNcAcA/3R72vLs4pNpYnKZ/xfqzCn7pLk7D/y+VGFzJ
be+6eyLarT4sqPF0lzy1Auf6Id289V/b+kc3JzXyOMSks6u1L3LwxM3nTni5bmKzFL9eExVYAVFY
RD2pX9WO6vEWZ2qHAGjwZ9433uqj5MgfhWUcjXtWXXM7ohNkkB7LvIrbTp2ZasyFRQWoGQPnZtya
oAaNzNIbO1u8J/OTwuMko8OR8oyLvz2N8GWXntWKw34caoLiiPz+p76XneXQe5E9ekYLljrp7lZx
ehuqlt58KN3Wz8A4VFyq0477fn3nNyMDUZAgLaLIKkKEv7qEpAk1QS7xTktzjbDvuzixmrjb33Zl
gor3WjUdZYmfCF5bcAe/O7ePGJkhnU5yZCUIxp3jc/cY2kycAXn4/nAIoqzzCAt02aBntNM0yhue
cAenmfqWTYM9zpVgTuXsIBwczFocH6a+70EVCWRgHvtJMT9f314SWF77BXT4rhSyXHUBys3i8j6H
si3yqcWXIFFTUn/gWVX0zVaEJuqipELEW5Jo3zAZxjTyCmLrFuB81SLC2vGp2PW27DaefiO8Xl/e
tj0IGmuiqGGEiJY0ivmaj/UM2i3VS1wDHL/Y+SWyNYcDGDHG/WELYG8fJ0kReBCf8jxPT3SPQ9RG
iYGbE8Cpgw7pYbGTxMwvkwnF0AawlRk0mj1AUDkeNdZh3rwuEgp9MqjddZnW/JmHpghQjEO1D8Cu
JIXMysRwhZuxx8oCdVvkSlVkfSaV/Fix5KdUf88fQray16ZTX5mhMiKg4ioj1FAO7l6U0sxbc/Jj
zKosexkhlb08oQ5mgc9tub9+YFhmqZhA5zRtQisJtcygcxrhLotQj5Jl/7oV1leinHosRPw44+S4
8GwuaIlNfWLVLsl/8cfFXo0DUg9WoeijJnW4aL8qXZwjeeSKsQpqm/u1MkP5j6kI5Giocb/KqTOj
arFFyOT2SeVc37DNQ7cKDKlDt8RqXaoyAsOB1x1DPfGhJ6VmIejedTvbudLKEHXs5K7Og2ZCvKvd
T7ZsgTvYz/el1yOit+PH4CiDSj20JBmSpcHz+KHdloxpns2jsfoB1AFU1FzrWh65Ut70YJtw9IIp
W7IZhq5MUKcP+snCzKk4eU0Qd2iuFPZsKG9LKu2Dpt4Vs/wcz8FOjaV7NQscTuNdIGMrc9TEf0Ph
pn39EjoJN0bIkokjMlOSGC62YErPggASN8MBD/an7E10aT/i8zBa17/z5rFdGaYyUjVXhy6MkEBV
8lMojWag380xa3WMT0njFoM8a+uWR+GvgZApmSkdPdCq2xpGCQWnQlGDlWCwVkXd+aFuJi03YFCZ
npcktKD0bNXy+/Wt2wRQrD8adeVlPgrLqcSo7Gz1zrhYI2jiK2gVkZLR5BDJwBaToSETI7kdkhJV
DARKKg+c/l9DQb6Xx1Qh3P/62+cooTPudMvIIHOKcd3UrL5Hr4FHYOJEM8ngfQmqo/eDs2A+NXZZ
iI7tyGL1a6htGANQnDcTXFJyrPxgL0AcXIewWX0kxJ9se5uBmmZommLwSAPoGQNFmhAfxwhSKwBm
LC0SHU2RTnKZAY0ghefYkJ+vf+ft0/tlkJQsV2WOPFP6IlJhkO/HS61BdqAqvl03sd0MWC2K/qKF
pstchNdWu69nZ5EsLTjz2d4YzBaYI8VL7sTBnGpLQ8L8vXPQI4X0npbuRJeMNbKP2HZJQJdEQSB1
FZEej6mDeODbFFFHXZUnKCyLML1cRiD2zSwpX3oZ7c1WGgQLGpK7fl7c1qhu5woQ0+s7s532ff0Q
2jO2Sh63o4DnuwCxzOKXVm4Zn7SWKAmb4qE/sHKRTeAnGnz/W7pCuUSxaOK+DlFb74C+rImML+nP
qKU7mLJNGMmJZTBi2fJhvv8HBdlN57WyT503KU60OVtIAxKJ7mJNdoiEU3/tJVMBx80956XfUlvV
TIzf/8e9pk6hJOlcE1dIMYlwd/FAKCF1DJcZKMzgQ9+Kz6ygaduTrdZK+Y5Gyoqw4BD/jeC11V7y
HdIBVzkmcKPugOGM1DQwJZ36/FHz2tvkovjqc3iv75YWArOsXti2J1v9GvJlVjddnEReGTOctRHc
B/27ZBMe+uh5QvI73UQX1rzypidbmaNiuTFso5BLSTU4exTCdznEUCrAxXJoNmnpXP+2rENFh3Ny
W051hfQ2r+fD0qffl0A56bP4dt0Ma0lU0FZMCtekpJkQBPNszlp7N/N4fofe0SPhlHAZYzRxU0hg
fVmpEG6M0qQ3enwyzELuWye/MUQz32cQYJ18ECbtpM9pdxRojtX7fESk6k9e/sDbMliaWZ6DLO6P
TOPre9JVRsNQ5z7hUoyCF4j/l5GvzVzhF3AQdqeMA7Czn37Mocb4sp+Fn2tmKX9l6LKki8NngqPu
h1sJ/P7Cg+CKTvKaQ0qF8PznD2DeQeOuuqnucrvmrMFjj25s5/u6CkAUasUKigx/vT5pMENVK8IZ
WzK000gUu3ygFcBbJe4TMMk8SCryCsGe+MYqb2y+0SvT1LlLuFpSKxF7AAoPM+2gI1B0jH3ebl+v
bFBHTVL4gI/B7wbvwFvxLruPvfIYmESR8t+I1UFq7X87SY80wQlNpVpiOZXA2UVynxdPRTyZCyRD
hv6tCm6W4O76xd0uka9MUqdoTri+LmY4ownQ2O5lsKNXQt+s3srfW9e4VHfqrno0vjOskrfsz7P7
tVDqrRsAltKXDm9tpPW3fGBAo8z4UGTlkLZItkbpELW9Ww+GOyvjaU6j3dg1rOyE9RuoV69R60gt
K2w2aQITGcLyB+cMFpEhnJ9ZkPLNasRqm6kHb4rqTmhQiXO5pLK64iVUj6FylGuc2P5WgmiZNrxe
3+Ntz/+1xeTfV48al0MhViFQgWbAIEeg2ZUK9sZCtK+b2SxMrBZGPWaSYMwgbcTl18XZzbTGa9P+
MMg3PAuuyHIzn0/CakFZ2he5UiFmmPfJbf5eP3WlSTBMnLPcNA0kxc34O2ZxvfHASitZa6S8TLaU
XIbyNWqo7QO6vPZSxGYN5b4hZsGEt2dHV9tJOZulTsZCafHVEsilzEJii8voqdrLlEZ2O3wE6EGK
d2FW7LIlB69aZwPMbyrKrVG8FQLvDnIOFUMcZv7QCLE7BZGpFbx//ZMznC6t3ylXgjGGEnIEcc7N
IhytWWaEE38T/f8+vBLllcQRQVEj41snPtHM5gRrntD1IVoLkjU+QDwqxcpYSMTtQBC0HLqkS4Jk
0FDRJuUWvk3g6kH1+JSADNCGcJQTP+QDWrAVsKms0GFzKw3VUBRNM0BESq2z1ZWojGR8brFUTRlT
80PJcPCbbmBlgfK0Y1sqScTBv2tqgtQB9AqtvqtVifFKbgaAKzOUMx2LGLVPHs40LFoTjTOrWJ4q
41BJg7UYP66fv01furJF+dK4j8UymWFr3ktgwhl2IZiw2JKuf3Mavj4O5UGjJGuT8VeMScKa1gKV
gyPbRPya3wGhZ11f1nbuvVoX5UqHVsjLhtjDjUL6h+LrXgdOZLTRM9mzMCnb4ePKGhW19WWuC2ip
/Xr+wBIFpFyAxC89lZj+uUmeOYfkvKCp8mI7Oo2H+LnfRW/9jnMZyyZH449YYPVDKO/ack2WlxFO
6ACFccPNXKL53ewmvMSZEySABF03uJ3orwxSPtYom2EOG+wzQT6l6OsOH90udyI3fCRQoNnObeM1
PYuHENL0M+M+br4lX8Zp5ynOYaAaE4qHYS3uQVhptc1uVCVbY6tzM64+7URBwlEAqvN5njBy5apA
P0if0zQQelys1u+s2GUJcrAuDS2EHJStJEcEOwjNMSh/VZ+abssNYoNd5ECdmPExmfbI6VpFBXyd
GepE4LQdasy/5LYiVwbzPuhyn/gdK0JnHR6Jcj4F0o0wJiE6t1vceFc9tGbspOB2GA6EFXCBhKcA
ZlX+oIO60GeZ30w1V6eHcknK0CS5JuHSRrlglkJujmMA0bSfHfdD0Wqz6XXz+mVh7i/llOLBCKY8
gUX9RDh6E/BIyA8EmPmJSTqzqsqs60F5JR3coG02wRlUZWXWpVMkhtnH71L1+B/XRXkdhZPKsibn
tHXUvWxB1/1QHWSztwnJ8nxgYmoZL71EOZ1RzeMcuCDi5UAP4KsYsDHD0y9SvMmrUjNk8nGwvh2t
FSx0Wg2eYzBkDJhkX/wCpASEA1A/p2AhBOcwAAfO9W1lhAE0rFyWAwHkiugJpNJsT/AzfXU3QYZZ
TtHNSir7ujWGg6M1gxUuRTeUJFXBKJu8iEZ1C75ovWDcAcankykXw2WZUkMuDkFa30BFoLHHgMXy
uh33f11sWgm4DGS9a1PY6OwGEFXyGsen4UzK3ijG+tOuddtjshNO2cXwS6f6oTxc30uWY6OhhwU3
542QYTPDJ5ST7keAU5ozsPrg4kpvG5S9yyPRQQZN3g27ubPdU1utn3IzY45Wkkyy1TIzy5t0F1+q
A3enga3G+NlZ0T76B8Of25WdlVHK2YzcoMOfwtmE3A2nvVfL92B6rtXEWfRLX6DDolmlEHkCZCOv
bzbrRFHOx6jyyVgyBAGRUFuzEJlh+nrdAnNDaX+zcGgVGsigCKZrjgE0iu5LSBAQIS53NNsd2AdH
4L0ZV5LhAOi2TQaFOAxDwKwwaHYUQPlLBOZHMgPuEOcsrg5WxEy3bPhE5YS4wamJNbvxcwSwqo0Z
18YkszOGzyLEY7y+ivjXWGM2itxIBpyXnvfr6IeIkkPY3CxyZvcT0d8JGAN+5BtdiYzpwTg9lqCV
28KbTihyF0h0fklUsFKB7Wz76x4o5LiuYqgxE9SwJpWwweXO05GrnegMMtOzsDcWgLTSe9DJscJ+
1tqoSKaLk2zhS+zlL3jOL6aT1GUB4llvIE3LMw3S3KGhjOnn/WBDmckl9PefsyUiUpsWxL+MiHQb
QbPaTcqrLJm8TDMJu3v0I3in3Cv3mR+jw0UYYgdQRxqoKXAY9BKAIZ+ZhICMCIqm5JH0cdQL0jjl
MGJRa4adT6AAVCFMzRJeYlmiXExWdcYkLphZMZTuZ2+EoanpAXBqcX0sZeX+ukNjvPV0kwUjvJkh
c1hWpe3mLDWDxh/Fj+s2GG6ZxmYm2ZAOU0niifw2RE+yrxl+f7uG+XU2aKR2JZT/VwYWzp/UzCdg
Yk71I+ekVvRe+8ATAuxTnJhZGcNz0cQ7vQD8UsShZCd76Z3hAov5gHHDG9nu7dZPDiht3Zb33SW2
We8ByzDlWoC/y8RWhAuLZxkV6N5sw9iekn3Z3/P6axKw1KxYTwKN/+RyqSp6HeekcwufsBiKPjJB
C8z1/4Bsl/XKqnTYIs1FlcWfXqzzVW92pCNS7BuuRcOedzurr+xxJ95dP6as0g1NvwNYqJJ2hCi/
dQKPi80FXLCkXJP7wI5ZC5r3GaHhPaF2dOys5DIeQsRvU2L/16xGpQKZBbPbokZ+SXCajrFZnSM7
tSA2PDk376nN2cvr9aVvT5GtLhDlcyacJbGJETmRpRcgwgOx+KkA1xpSbyiekrpcA5XtwmJZZsXH
NFOPMqmQEKyxVNlrfMJCVN0OHcJ0zhrR9rTz79J7Y1WnwFId7dycWI800z5VKuZyIRSSDkeNFDr6
G0LSKRO9pVtQU/iigMw1fyjArq7Y0wvqHgzmLlaMQPP3iPkicS2ps8SgKQJbCdBe0k3nAOyF3MBl
zuwxXDE9JW006iAYpEYXhdGPUOZ2xVAxJrEZromm6FGGeBJ1AV2dFiScfHwjhq0l8YVZzPuiK5xY
YClqbj1hOo+mPMCDKrQ2qMAgaoKin0m0miSAtuoZpP2qMt/HJf/t+i1hGaJvJcYXgm4GqrTPA1MJ
QGcgEUU1ZrtkawfXC6Iuo9ylKTcvJB62MGs45Nb8CM3jUzmZ1YdsDk6k2+nrcIrd9j5mVooYi6QD
Ao4H+kyvAVRW6gtnXILwfUmfru/jVoCzWh8dDzRRw5WGARMDQLmx6Ef1k9yeVYPxubbO+toMlVbE
+ljyTYVtHCHxM6G3KOcMXVzWXkl/DfDDauBrvUYQrJRnQ91HGPDL+5/XN4u1CuqlH6Dto3OoNrmE
Z0vODbMeYkb4RM4TnQ+tN4osc5WnCEtezHyCjSLjfESbZsR4NFuybzOCX9uhXnVOamOljwEjJpJ9
A6oxp/ZCpqFGCWpkwin0SGeEt8VdDZlHvAcGc4qFdfIoV9FwMcZMSItLLA56DA4DzOrESmLCrzCQ
VKw9pXyF1KvZUpOx7LrPzK7oTVF8UAaUd+e7KnA5zAyVDWu2bvMVX28w5TiGBqMzJan2DC866Uoc
tNxsEZUaN7EFTQZEazVqIrZ8x+/q5+vHdHu9cMASuI8UTCj99QzNEAoZwhZnKG1SzJed+zEyu/lJ
Bb63U57lbjSVmPHQbMakUHj8bZM6T61WKQVPvmbiV6hSEDIF0t36RYHBaikzrVFnR+AQcvM1Tm8K
n2wPfn3SH1RM2FY3BJbNmj1lmqMOkKH1YVI2MBf5ukf4lwHTBXs/6Zf/g5Fl8uP/dAFfW0mdnF6S
i3oYcFyRQN3pHjr1YG6oDmmKxixZIiGQas/VIzPSJS7yimG6bwcJaUFrNQSewwuifBsMT+Wpwdje
bKM8A+y9FzF89mbAtzo1dPuui2dpgZwdGZYeHQMoiAw1psrOOgsTsElh8tDdBElMaYeio3YQo7NK
KFVwpvFw/cZsQsTWP4R6n7hSKIdSQp7f2fPPekbqDV7c5hWjHK+yDyEs9dA+kCqR8B/vjUQ9W4Ha
91FKNLh+zUqS0e0UpPuk2Z95xu4/LpN6wACWGgqd0NQo991x+px+yjCtIj5gWsUSgfgDkfPjv6pP
rTeX8kdCX+hcQR5//aTup/vay63+GxlsBp71PvMy6/oq/+Zt+32BJMoXjQovSUUBe60T36le+Clp
QNZZn8TbANImutneNqdsDwYAFPtZ62W4X1pWDb3vVglJG0xPK78Vi48pHuwZbHf5PFu6AM3YOvFF
lcUXsVkGXG8z5aU4eVZDVcSyAe0HRXbqlFCqlW0FZPjCj385R7G2R/mpSipSiDdgnTzKjqITOxra
wciXCNkWxByZpK7kDl5xT3Srb6lliLNrsNfWt3GZm9KwW/iboMlN+GezxRDfvMuy+z4uTU5SGHHZ
ZvdqtVq67TelY8TFEazHT+n74BLe7PnnvFc/lZW7Q+DOrnJpj4q3KGZ6mznJheUttyPc38eabgVm
QVgBzoJfIMsPIVQyZ7WxeIkBS2O5ZLoTKIJ4clZkvD6iN9iEGLJ6UL3xKfILP90l5xzAO8hzSGDr
qEJ8aFYN4PMrXvvKlIsaVACf1BD2ZYxLFLiy3SHci7ffECB25jya8xm0MtZ4NG5Sa/zWQYS5I6C1
Q/kseuPP8kD02Bo3ewucxsZ8i7yL9spt7bDEdRmXnG4lVgoXgKcKH2MRUAxJBDMPL3x8iJrSmhBh
DsVts1yu+zWy8ms7Q7k1PYl5oW5wv+X2cVZbU+pZryCpr1yzQIVVhVROSxzCAshTIWarQ5CyP0L4
0Q5tVhf9cyj/mi3KW6ElWatygRdXOvdPb5J/OAxuBczAsos9oqY3gyQJpafoI/ez3XzQMRSELz05
UDH8B2K+jNCHnglTlURugHnBw3gmjLzTIbdkE6OFoKbP3YKJg2NcZbqFGDa51uQhEsl6SvwmRzFx
iO2OhYvczrB+Owy6dZhzbVslpJ7FZz8N+a2bQnOMAWcdGQeTtRo6eBrKIBAD2JFmA+EbpjGn9zZg
wS8Zx5/uFMpCyI+QfAfYO4/OYxIcykj0rt8wVuRAdwn1uR6CjjSWaqfcaWeiEUQ4cR8BKa3N7tC7
hjf7KPr69Rk0jq9ssCzL/SpUrISwIcK8KdJGaOEi1QCCJrpHnxKVJg05+nAQ/c7p/dweW2vuzABy
7YyHjpXs0N1EoyuEaujhBEiyI9j9qYPGDJC76KnDyzIm4Tdpw3QBrDcGyoXgGKDi3zpW2kUWml/1
Du0jQtvSuGTAlimsSHvz/KwskX9fVVYyXuLDkKj/ohvbmiXESt8jq38MSHgfWXy/Txw4bxa1zebd
WFmlvieAyRk/gYMOqvNAWRcfozCZPGRJrx9c1tqop6FLNX0UCL5Ur7913Q9+err+/zM/E/Uy5HHZ
NBEH/5j44Y4cCfIISxYItFgHYvNhXW0Y9S6oAjfUS4RuWmPPjmDHjjiaUWc2z9N3gwefXmpplxnD
HuYQWmJu1pBf6mzGalkfjYpsl6T5v/7yCIzyYiN1QPeJEGQTpDJI/N4yb2a4ns0229dFEGnN3j7V
ZsR3pF4EQi0RogWtVXvpCUKTtoQ56OKGXQRk2qT6LUG0RN2Y4quKHjghfBEvLhkqHF9ltBNDazqB
lpWRnG1n2r+/r0jr9wb5MEoKAZhEfv4O4k31h/Lcgt7KaUEsABTSeBSPxRsbM7Dt11aGKU/TFaks
y4TSj8zjEqh7YqenxcMsFNiWWd5mc3hz/TkpbyMvMiqMJJRqHcnljqOF0mP+rPk9uC+JWFpUmLml
WdLBuAH5ee8SBYDBMfbGU/AxHli7vp29rBZPuaG2qIS20/F4dnZ1hFyalz4b93yGikt1zj3+VruR
74enxjG85IbzCO9f+sy4VCQK+CPgW/0EykfxmJooMwNvK7lUsgVdQ0wgE5I6opf8r8LzlTHKX9VC
pUU9KTkQfyUdOsCK0MVjKm1f97sire87K7OkSD2C2HTI33Je2YmZ4VzfN5YJyhcFtTrOaYEHZEJz
a4DqTXF33cB1ZyfSzKFGJ9TlmOJoJHN4XtLsSea5O31SGUEiYx2fQMXV8ztrwOxM5IkSeMHEi2+G
04/rC9nEOq7u3KcHWJkY8kIuZ4mYiO+S5p5r9nF0AYW2G+a32gilINUw2+m2Qw573TI5TVeO9mdl
ZmVYFZuxCyYc7VIsIVQU2LL0FC8458GN8V8/F+VYgoCTf5F1asZ7Iz3O4k+jfL++nO0g9Ov2fL4b
q/WUUaLqDZnQI2VZQmrDY/woN1GTJe+v8ci9zTYEOlULg7OWKu2SR9YAy2bqsvoFlLMouyQQpxq/
IF/OYuHU2W3Vp2bDM14j1oej3IQStQISF8KaK+mgQhBkr1sqnwsrtGYKzD7zLDwZ6xZQ0Q0AauGY
TDCIOovVJpNV8S/XP94mLf36FlAOg5//H2nXtes2si2/iABzeCVFKks7eu/tF8KROWd+/a2lucfS
tGn1YAaYM5gDA26xw4q1qmTJSEtE1HVhT58yd25tE3MGg21ZaMmQjnPmxa/T12ovxHaKgXWRg6Pg
nN3ldt3cHsWK4kwji1XlkOJEl3QsvjfSqRZqzrNbrnheb8klnbtZKSkKwxLIpUBcYNW5wUba+Kty
k2BW7p/Q83CiYPniZW/Wm/x2NDsJXyYDHwPZtW3tUn0EPaA15xDpHtyxKBd+4puVzAIMshGBrqB5
2Ozad/9RJTzKY/sVs/LlPgJhbn4qHsTQhjbmirM4x1NfGH1uFo/ywu8a+kxgcteyM4LbVXAaT1hX
H/8AFk9x171PZUKT2FczM6mp6+QlT9mXvxiB6wndPAUMy8mZu7ecN3ghbrn5vLLu1HiicoVmp1tI
MXj5Q7KL1vlPDFS9Q8Ea0hucDeW4WHase+wMP0qJGzs8qLvQqZ+zTYTq/Aw06draxXaLVimXKOx+
IiVfxN9vPlNBizQcLOos9YatxqgX1vlaBb0sNMr2TVN/tbLpKao537r8+FVJ0XQVnWcWT5LOSdDr
Az61hsyTLJ3n4UeNnp0/hBzTfelG/n5vrivRLb75PlWZIsS0+D6K59XTABVgzevWSOHd0o1Du95C
8HFnIa8AxY1rYpwdvSaUEL9caKU8nrYKuYp7P4dJL9S+8Q3Lh8dCL7G3dTk4zUK6i410bSYqMDU6
r55Bydm9BZlAQC+SINCaC0wQjCg/8EafDJei6b7gQtWW79J1r5k3GtaQ85hJTAAOcku0XQNmLPgJ
6XL9Tbquw7h9HTOrkVzD8hBLUYiyKMYdLWAnEFyvIZHjEUEV/MrzSXiUAITksRYtIgCBh/t1e+mQ
b+7UaKWl35A4ChH4l2gNgkg/OaqwRT0ovDfNedrwrO0fUrPrmkxIECVqm00lLo55HAvbOCdPJTim
iRpL2RBzeATAFKajT/0n4RGCz6jG51xA/x+S4+uPYIKGfDBSLSCY218RH4hCjpbzjcbAI4/Xx+Jc
pt9QpvKcNvKEQ44hACttWvhr1UMlaXPf6vKWYYsbUKsOhZLyfblam4G2HSz/pAiKO3X9h9zNXl8M
L5mecpbl2AEWRKrPUpR2dIWmCJITL10HOJW2F/2vKgiw7n8hx9ayANK0G/LcCmEBaz20zcG0e1Vz
IMy+6vPX/7YSY2vqMP1/wtIc4KGk+d75r2P0Ig7v95dZ9sy/bqHBmJneMKpBkZFOjwYMwKggQu54
9cXlcOO6BmNiwrLtujRCeCy0TrlVVuNeO5mHKLKlHZkU3+VNwy87/+uCjE2ZM6XqNQI1+3rk6dpP
zRCdIKvd+1v3h7radRnGjHSxoQmij2XMV8jOZU/JvobYCyQ5V40XxogX61NxDn/wvu4y7H7HDbGi
j00QNKlEr7n4OT80LsR0XIhhwUn46B76q9CTn+XvuSe4LQCF1Ta2dwSnLp1uozz4pxJ4fWvFC7g4
W87KQaZdPkJOHr8pS3W7SdE3ni07Tb/d33LeKoyBqdImqS1yVqXxNc0nty8nWzDy1f1V/pDk/DpY
k4lzAt83/5r+b1zJUyDSjbvbg8OBuMVBTgxtzRfOihwTZjKhTBaJeZYSSYest2tB6jZZB0sZAQqg
AL8Tmo46kDJT7+RD8qrHwlvUoVEs9E4FOnnBlg0QWowjD5jAiXdMxgaJEh6O4sOe++Dp3BY/RXDC
YiRRcDVoV4JIEdMSnvFZ2YV7kDAAVyk/SpyQi+NRWOqcLGjzxqTZKVIuJ8dF0Jp/IOnBu1iMiWpl
3N2YOnDVz3F10SzZWseoQLl4BDhXxgg4CEPamJNNc4yvydgp0zdqwSR6m1mUAKUPy9TugnzLuVvL
ueX1NjNmKm+iUYDFwCkO1XkYN2OG/vdDM3xMfmmPwsuYPveIn+UuXzfaF87iHNvP6my0pTIbKrV3
w4PoILH9Hrn9BrDCFZSo+2O65uFUefEsK7ChJ5IoVDkWVM7JKTyEL/22+BwhkBW9el+8SyC7N88m
VBBrZ9gPhs3TUltGIV8DWouxUcUQhkFHI4UTBjXBIglgheomuxBiLfNjeqLOEsheNySmfn+vOTbE
YqwWOp6lpAZo4w1xkTuaDxh7Xa+6VPykl5jeykReC/QPzSyIekuQFRItVgXCKKJIF3LUsQvUK3fp
iwC6arR4HOWzf0gOzaE/TZt/2b7+tSgLmR2rQM5QLjQ9/XEEYsY6DV5+yi8iX/f38w/+/boSc5Kq
JGmFRCdZAZq60zxirUf35hky3+bKfC6202FMgIPi5bXLZuG6LnOQ8zz1fhwSX9ik2HNwrCzeyS2H
sdcVGHcDims5kKiKp87HrjpghNNO548sefmPO0hfepPcqcDKGwHBYRpXPuYXZcpkk6OvW29AArwr
tmEGjDPvIfwhp7x+Hln7m2Xz0iq6giY6qGjYOFAacDpIC12Go8WNcLC2vDm+P2Rz1yUZB6IVqp+b
NJ4trsttdyqf2zeEgR0E/uJd9fVfSc+b0nU5xnNIyYguVUJvfQfEyIGYhWFUveiB+HP4XLTcp8D4
ENDvqlpOBDrZp+SETuIPMmiQsWlR4rIFMGqVaw3/75VXOVz2/9fvpD+/OclRzDohD2Fh/ics+1cV
hAeNW5ygvtlPFugKwXkxb2NEOuKaaH+p5iIDDgDS6HSvnodV/lR57XHY8MLmP3iLXx/IYlwDtWhD
dQDRJU2etg/GW7jSnrTM/jYickcouFJyB6Kfzj/ozi/7i+vSjJmROquExhlU/UYwpKWAfUamm32O
zzodK4U9rdOUK0GwJXX1bxinbvebMUBjX5XdKOOzk2zqnF7uvD6oHCsKwPw+Z7Yk5kdwpHAioeUg
7/rBjDUqWkFtDJrtk9QfaghQo/bT5w0C/SF3uC7C2B5zsIRsJqUTq8NRJq8t8GRp8ZFPXxsDVNmn
VE+8YfyihZ6SyLascQavFmUUb3eWMUSyoamxTENQxNBSP6TfUNz6TsAW9WFeZ4fuIIKILl9X3ngi
rgggebcab4ST82pVxjq1qhl2kYEqCfQ6N771s5WfTOGbqbyKVgj60Yc4mmyOp6HL+ntOfN12xkCZ
giQPfkq5OAjFIC/wZjw1mN2uHur1sOEFmZchmXurMWZJhHALJKFQNaFXS5A2GthOn8sNUNvOfEhR
4lBXwWOD6qmGnDEH+a/mtJ9IgRsU/9+h+IqBsP92u1mAayvOYYE5JvSvssAOu9qWfN8Bhytno8X7
G80iXPOqgPgKZRN9g7nFxHCiYD2OL4MCBHH14Gu14xc/qvL9Py7LGKty6HRJF1B6x6QFlK3NrbJu
tsX5X9dlf90kFvSqlbHRgfMbDepTf8hB9YBns6UxHVIo5tG68BwrC3+tajkOdZpIB/b/MMxIFsJV
9zGifUKoV9CsgHZg2PB6/bzIncW8Sr6EAkOKUyS/mmDybHglIaZ2V7z06/IVBJV73pgBzzKyKNcq
6tJqpBqHuKZQMNuBIhOi1tFW2+U74UHgBJ9kze+8UXYuvsGsfyYGiKKr4fOUfA/kxLl/JxdlVm5M
LcuJM7VG5CO3Jgr3wVWdElODSuOIR7kCxC5AoklKju2loE9CfOEeU95vDaQF3Ps/hOPXNMYaKWlg
duDlQtkieMcUlpO3ALZFMudzOfvJTsZLYZ1GMSEXRRTdovizpHj3P4N3QdhGZmf0VWhUCGqnXYU+
lLEnnjqaCcifoJQNcrH76/E+iDEpoeBXYUyliXFEh1Z91Hgl/D+go36ZEpYfRwiFesREsuHp4ugI
w+jk6VE09iYgmHnnSPHPsf7WtxjdzXnEGpwrodO338TNILnQoIiLuLlLniPwC0Zj7mRByvG6HD/P
suJEUlErkoYdzOcK1NmvagLUMJgGFPEd6w7tZowMzi3kReo6E980mgzaAYLzUG2WwMoqRFRJCTdY
RwfAOX/mbumAOoUL0ueEyzoT1Phl1XYY7qCFqWso/0y/q07k+g80K1AczLME8s2VuOelCLyjZCIb
vZGTIiIZmcp8l9tp5beVE8Q82QKOW9cZG2IliQ/VAqwSo2ZFw0AgS3YJv9lxXh0v42F7kXFUipmm
4QDTbb/VXYK7hE4ANAhpAIqrZkVjqpc4aXX/vf+hNPjrORpMPScV+z6SaEiVCBhEdwQyWF9XMzQa
YjD8RT9qd3SHc3L+MnnlU/7IdYCcG8T2KdtyFJqSRL9JUCb3JPBDty79TwWnUwRnL66BOnd4/IKc
C8T2LKOh8JOaoDBjeh7kzVDltjLxyBfo2d3xtiztTY6eqAxCHUTEqrmr2upZHKKHUtA8A1Q498/x
D5iw6znSB98Yt95XprFvMcqVmsN3pTFOUoIhfU3diL3hDEUV2X7c+LYx1V4Z95wB+gsV870vZQxQ
WWkzsd9jO5E2kwQhscWDBxPTv91rtu7W1brdF2sdjO4a7nF0jt3O0y+j1xexYyd8bFGkgY69y9kX
Sprv/TLGQplCGUQCNTHofkeb4Ue4ihyirFa+EE0ZrxLL8Z8GY5gUVayrWsAxtMPoQYjgO0r9nGzj
D7DY61EzZqlpDCVJeoT9im2dy2/qU+MaBbR/NW84AsoO0Tob9CkhQoQTUUPwK1+cx8P2NYV+0NW4
hyOVU6iED+cm7e3c4MA3lyczr+U8VoXQzMuh12muW10Pbv2ibdMt3JpT7KC7AdaL6ZVQlpZD8xrI
Q7wWMRFNxfSYFunXwTO3gMrJptkGaBiZeaZCeesS2f5vcEPFEHLlYQiPc8i8bJptfhZ60mkYFQG/
zzqInI25j1adXa/knfiIiQn0HDHdC904d3Ti0zo9J2tgL3zJrrbqBowyL7pHBz8rnOCGru+d18Q2
PxNdaJOchLD0ZJdMPfWZbQ1slFX8qQdFXMHrOnO8A9vqlAsotbcy3bQgcYTuU2c0tjA+lpnHT+I5
lsJkbFiIYD7KUux4jdFtGYIk1Wj7VEEG8Uj7GcysHNfL+zbGMrVJ3WsjIXSUvgI/cGfn5UOslrZk
fug9N1LjfR1jmACSVLu0w07qjyZeESls1HvzmXDYySr+zMsjOK6PbXGOhtwaOs0dSeNPuX1K47MB
ZmQzfuSYdwpP7lxItrPZmigW6DMqe6BA2F3AHjgvYQ3FMIcbqnAMANvEDEbwHMVUwUsP8QPR7+ir
zkte/tlgOseRsI3LJBjHqpDAIwZgshOJ82oyeHvHuRLszOsIlvxIIIIfdV2+VI9ArEKFUreT7xR4
YdTeuX9WvC+iP7+JUEY5BTU90V+J6bM+PUJVkGOceFG0xcRAqg/0YGpBHbBdzV74AQupiXbymqJg
fyLSSoQ/PxQMfJl2BEbuPe/O81psFmNB1GKeZpX6XY07rvQvHcQJncRBuXOnYEQFgMkfvFYQL5u2
GCPiayWG62lTScgGg5NQtW430k48UEvv/vlxEluLsSBCIpttTrwnVB5TNsma2k4ZdFvuL8PrGlpM
eDOJNUxFiE9q3CaFMKwE0ql5PUBf8p8MU9z9Kklk513HepqGKEAFB9g0VDaT9bgzdlBr4EQz9+8m
1mHyrKCehtAgZof+Ha00iL2Hq3yVngPQEadEcQcqNlySt3/Q0rr7zLEymbWbdydFZl0ZYLfy/Ejb
RZbg22WsfVTGXNqiNpr2LPRe73ex3evCLmi097apqlUQK8CBtOE3zuneNdj4NfRrb35NPKOWBekD
eqP9CiQu9ozjLbbyavqPfUSsxVgcpQ7qv3CcJPluvMtu8pjLjv+gr6iWrLwSTRvxMYPjmvcwl/lj
/he9Ym3GFslW6keVfnmY/cr8iQrCWj9Co/Vn5gKh6Ilufg6d8EFFnBFj6rZCpkTBho4IDsiqt2kD
ca/UVWZ7/gldL1AgtifttVxzOeV4t4OxWf6gaUIn4HdOyPvbrYny4tpckWp8u8ZYD3/Q5m7Yg41h
LFYQCv8/YB6A9xBN3mGlWem50+utOMpfRrHnuLn7zT8syNgtDEP8f+9CBFylW4de9UTFjf4tf2ih
+mFuy0207d3p0H9uj+ZGfFMGh4c1v5+e40cwRi0wutLUYmyzVUF5bsCsiPzN6leBBmkaIbSH8RkD
c/aQq5847+1uroaZVqpx3bw3XxozfZxgtVFHIdHn0iuOYI89oyAwotEJoMk2O3M94d08Aasy1i4z
rL4QCeOiH4k7uX4eW7vF2GaOIprgyGfxnZgns+dYd9rCKb7e/+i7wSdWZyxeVQ2iIFBNKzRaJ4sN
dwYOIx7f4rRz7q90v1WFpRhzZqSzKU60FIl+VaecoF6VDQToWl5FmJCg6FrY8lKH5a4AZqRFQ7M0
YMyYRyRlWpypMkJRGlCBi1xR94/8SPaQQQL437Fh3KzHvKHIUlIRyRGtF7/4u6yCrlIISuzqh/kh
Ps+QrRmP+lv8pHtQ43I5e7xYhr1ZnHk7ZqyUYFWG66SPBRvtBjJusE98xOviW/m1kMLGAmksDLI8
IEcKJ6D3AD4VvhQdJ7FfjthuFmGeRhoW4zQq2MpOOBRSB9K4rV68g7UU+R9IRRp0dSaI0CevhckN
kBcfxs3azMMY2nCaA0oC1XW2j1/Sh2yDtjwcsH5u3rNtjBi1fFV4X8zbVuaNWHGRCjG6jl5mQJoK
AXg/YwA4DS1bV1BzjiLJ7kvfyaXhwdS609DA2RnRXq8mdxyC1k1q2b5/pXi/iAkMugzUh31JybBw
CKwaacKmUDndA94a9Oc3hnfqImgH0CCEXzV2r2wsJbdnXuF12f7cnCjjvkcV52lk+BLi7fSBHwRZ
POYsxW/NASUgiI6NHubVjzyi0sVc7mZZxv7M0FmPQpps6I1vgfq9U7f/7YAYewPdyKGYdWxe1R6k
XFnlAELF8/v9RZYjg5uvYAxLL02DahJgEO05DKuMoAMJXagKHEngCFVGFyoPaKOZKxkoFnDDrMWX
hNuoXu6YX3/Fbx66bwQhpJk3at6N35OdqNuWJ3mhE+3Af/0Re+jDvIQWUDPlaEMfyNxr8CrWikuN
wjEPrNcGqWMydVTg8D/PECCsdgXgCNYpWFNlVffMTZ/YIKFb/7djYN11nSppXP5llfSd8J5++I/V
CUqBF/bmSnHSnwMh48dTgiTBd4xnfR+gVXD/V3BcKjSJ//5e+zENrDzHZSDt+fJFWhF+VDqBSNON
7fgz76uX09ybY2ds0AjgaOxTeZsaX+qP0EugFih7gQMVWI8HLVwuTdysxlijwocGbU46Ba3XX/S7
QsRhFRqamI72ChSweUiTZfMHKiNMYFuGzrbBRb8E9kwjHEj/Cvl3e0oN8D9MLufUeMsw9g/Wr019
Afav9qLTvJpfItfcEjF244nv8gGZnfnEwyctz5rJ129jrB8EOuJZIrjX4Bi2vyZQbLQrPX87HEXE
RLvYyxyUEaBVih1+QQs8BWmkbIfusC9Wiadm9rRXwDC/512q5Qd8/WGM2SyV0Z+LGaeMmezHVuo/
+ZL/ydSNY58nG87O89ZijKduQhIiiTFy0KLpJzrSSoOSYIiGjLJGMgWcLJiNj9xXSlv7W733uvVs
oxwjflASEcnxfAsfxsMM4NuwpsZit5rdyUMOFW/SDT9r/cNz/bW1bJ+8V1Eh0SwK9EFKTudtvrR2
fKoxMjNtuBToy/71uhoTqNVFIQgVUQhV7vyueKhZHv3v2lH0MAgN0ydza5e8fWWtXww+NDkhJzSC
sNk/yGCszjF5hRomstbV/btDV+PeITKmz28SjGsa1CTNsh5USI1u934eHAYdMzOWoTWlrelN89bl
sux2gtap/yr+u24vYw1Bu2EN0BKEo5tA3B+ibdYcC5/3mZwXYjC2SQgL2ZIVvJBhrly1DFZh81XE
t0W8gbJllrebV8EaJH8eggiU6l4J3HiBNiE1sNIXNAm9cFXup2Ox7m3VLr9AVP2S9odPPQj9NEer
bAGS4/ePdxlIefNzGDNkRcMwNpdix3PzKX2g+Sd0pd1gq61H4DqS1T9gU1lOEq9HypijxJSVJqSG
E1Wntf1oC06y7bbyhgcpXr68hmlYmqrooHD/e5wQFWpS+JR600JUMO4uHBQ8U75cMZKv6zCPJNbl
uNB0eLYEs7WFpTiB9U03Nr68ngs3KM9Kup15tbI/JKfXRZmHUeRSrvXUTqvf/bUOBFL6tbUv1dk3
bg1jsRJ884HM8wjNeBarnCa6huHRmuNnIZmf1Br6P3M3H6WpSWxZjN/VLqlXViK7fui/3b+oy1b2
+rXMs+m1Uk0hDosOrPZNyUGwC17v+yssl/1vPpJ5ClqE4lBMszqDo+70R+GsHPLncGUeOiA2fuag
szXQrCQfUmqciHY5NLp+HfMigkaqyoGYPAv5qMxP/vymq5yXvkwacv08dkRIDUF7n8owcWVhU8Re
rP1dsk8xZt9jSDj4IHHTZoXq0M9wo2+6/fQYtJwt/kMW9+s72WkhvwePkjjgN6ggUgJJiae9R198
YI6iH4D8otBP5I6Ye4DasWeeqbxeAlDGCwqXMZg3W8G47LDKumAY6Wc8yig0A5zyXdwGW8wwN+8W
8M7DBmiM+hufxFvmHDRLlQ+dvlbUNKxMCaQGArIJgtLUXKEk1nojJvNmhcEpJ/FkT0B7K/NCN+AS
PS3+DMWUTEPVNUlSmNc0t6MYp0EDxLU5HKoMtNXW7Baiygk8lxCLlqWokPiRJEvU2AHbGXc6rMrL
Rvcr63DptYJCgxT6asmxTmbvWEdgYBz1a+DVrwi0uaaLzpIJYG5/Ajtuq2gzKEIi/ARCHZDyZXCY
LyPxtK+8vjnt273FmIKhaom1WvhYbB6qvRXWJytVPwRF2Q9V81pnE4/OZSkT/tvXMTd59mUwvomX
8TuqQih7/4HihhkNyvbYfeXOXSx4VMsC560hiaqo6axHLQFeHiYfNrJ9bzunXOVgho020w/i6ujd
dg/2vsfgoUMCtVH3MceELfiAvy3OuFlUe3tlNlFc1tEWas5SySPlXIgCsYCJUr0oqRjuZY5vFoJR
C0lgoDR9u4jRFMjLzRSKaz1uvfveZskS/G0t5uSaYg6N2aCkG8MXGO7dCHbyhaCYPiY3K8ffIiv2
ZOCxJeRogQNwxAcN3ksf93/Hktf72+9gYqTUytOspay8cZOTtGow/iu8I1dDRaVCb3FEvL82dlTG
4Za4F89Tw07LlomYj8Vs123adwAFIWz6maJT0Y0Omk7magDQ1xahKCciqOBOTSyVV8Acj3avSALX
KgsnTq0OZOHU7U0PJbSLXnJQK8sPAbDUYMwi7QZr23Nji0UrpJugGTA1IIbZnmKLRxMkxBqqPKOT
uAH6aSVv5x3xJvPVhRevsSFDx81UJFkzGOveyXgm4YgjnfOXINZcNYHWpVqvhPHl/uVZcCOWdbMQ
EzFJZVpGRosDVGuvipDKaD8Ei6tdTDfwN6N6swoTHIGCv8qqC9swYKXVCXC4TXiGkgti+fFz6HI9
BuerWMis3yiyNdOseP0evpTonRW78av+YnyOtg20qNuj8aE+3d/Ipd7A7U7+BqCNfMnURDJtanGU
unCXN/7OnDEZr8qBHavyytDGETZptqU5/qLK2saMMD9SBQ9WGgNoaejboLE4zFeci8TCaAvgTsxW
HdAJVyUQR/jBSlb8N79ByTtMbM4WLPrO6zGzKNq8q9XYHHCZml3nWu/AmzgZ0oqPikDDq/o4wgrW
68DjmaELq+Wd+8UCZUWAKqYeNdcL7Dz/nqGN4G/zN/+jPvcvqjv8kN7MDxqSGV2U9R3hoz52zwrK
64+YhUvO3B7q8kZoKnkiGClWJ6gdU11TCOvXA35nty8q6jrPNM5i7Obazl60T+0afO9ueuDROC3l
CLiGpqWIBv2bLayDd2KOi6YnhFWNUiHllWg6Ql/D1dY/8lXgmisVeHzfno+DaENbweXl0suP7/oL
GB8P4fBOU6UK4ZpePnW++hbJQ+AYhaKsOPdt0fvcfCv9ktumnxJDXC1qcblD4Yw8+j2Z27OWZqGN
59/b5iR4UTxthkB47ETU1wYdlWDB36thvwvV+Ov9n7P41MgJ6oYmGzprACYtbQa5x+1Hsw5Db5lb
tocsrVYiX7Fm8X7dLEW+6ubDR0VLhkHsyOMPmJxNdtSrh3DGgQ54cudt8JmcsLWm99a9JQ/mBuVw
r9m2R95pLzFPW9bNb2GiDxDhJKVl4MKlkS070aZCqGW3W2Az0EmbYOHbtbXNT4oL0oENLw9cvGs3
izN3zbSaPu1C3IA2zt04H+2xG9zQ4HFOL8bMN8swFy1R+ykJZoDVI63fpDI6DiPU4MPvcqLanfot
ltdx9u3+bVrOC27WpOt2c8ZJKqtmRg+5BryWlMkjV3AD13D9s+5NXPlY3k4yEQeSTBPkblhOnSCV
GzzrSmhzh2l4izDRxhDlZdyWWCTvJLsuQ2dMd9X0X3eOiTbkyvLzglZJoaY0b0lxAlwmGaDjVIrg
JlQLtdDbB8CC4v22HrNMxWOkNKB9gG7d1ljjuj/zntryLUQR24TCL2ST2CMyJD9C+xq3cFJXU9+c
onHwijjcNoNm2papPVVyBpn3OPc4d3H53K4rM+fmg8oyHnrENpNm59vyQwFHTOK0broX4NSlY/44
bHgUVEslWezrdVHmGINKVU0MauJGrrOnbk2l3/RJ3vCzmOUax3Ullrs+iQxDakkgVTqHCIHBQo7Z
TKLaMo4EoFMx4UPjvf0ufpqeEfB73InUZYP+61svv/Dmscej3JVVgOTiQmsNjy26zSOhlcGgBnZy
mslsKXByOAdLjuK3wOnmyxlH0pYNiJEpaIUeH+b1IszAZiiu/MUQxwvLeR/JeArU8aHFASZJDyhw
p8V4NLA6rqrWttiHW15MuOyNrzvKeIZmxKhKHqKO083nPpu9KujtNvjS/RuCsdtreqkS3BydMkHq
S24akgjNoDvzRJWx0Js+9GfzeZ7QBbqAErn1v6W5xL+ty/gHK4n8WjJxZbKf4zneQowVY0bGW/dD
jG31nG/mnayAtwmQ0+81htN4gSbvebL09oMul6JyubJoHWjKvgRWZpL3WfW9Fn+Ak2KVaqVTQK30
/pVdjPlubixjiiZIKE4NIaiHZnaECbMDesUZvVjqqP1taxnLo4ZG7JcKXkWP+VrpkHr+ynC1J+g1
rdW9taogVMd7G5zPYmucfd0O0iDAtoM33tHywkmyx/sbxzuwywzkzUWF0nXmDz1eRBGEquf3U4GJ
xTxZ1br6Rc3ExO5i6AsKgwEWfWWQ1pUILnbOb6DTuWNvLliPm99gCto4a6QoZ3Sq17eJ0+S6mxm+
l2mW0/aCC9J5p5qqtSgXm6gWoGJSgZa8CD2xaLy672yzjr80aXrIc+n1/o/jHQFjnnokGnVBDeTQ
f+3UB795+29/P2ORhlbWorJFXlSqP/32wxe/3f/7l8ti16ehkBe/2dypH0XZJMF6QidCcOIcX0ig
iPgFyvFOfOTluZywQGFM0NS3wpAq5LXUl3k4BO2mqJ/vf9RSs/32LbJ9js6AjIZE088xUIOrArUj
1Pp2hTtMyDYwNfoqOOK2OeQ/jTVgMOh3U8mV2PL/SaTAuyKM8Ulyo05jzNN44lTYRZu7tZ9t7n8w
z/gojPEJwEknRdrlFMfVeNYfk6dhna2HD+2zDlBk+5h4vLGUi3W58yzZxqIgFEKRYmYCUETqQQyv
tWgP69jrBid7DT7Xm8CNXlUKhVag1r4oxkfnAg2f+cMHZ8RGbG2YDp5N/EMK9MuHs71G0Y/mZM7x
YiiQH0EQSAN+UE/6QpE8X9ucE5/8JrU9+3EtQZfGi6SPbFoVGVrUuwiZSso1hLylGFuDsuCs6xPs
YAJmnN7XV3qHvksxbyS5cuu+4Xg0TuagMqanJJ7FkOS1yxA1sCRdG8P81IbBMY+HzC6qeB+U0NmM
IWR2/zbzvpMxSf40lkWR4mKV4VNR/pC1B1tI2pU+cdn3aMfuXWHGFoVzrMzTgLuCftZOeCMOYNXW
oP9H1JWRxxUN4UTOLMGgKsyhluawffojuqHuuDdeZ+hsEa+GteUZWk4wqzJ2B2j+UJAn3Mx8RBhr
JZLl1GUbrqDeYayloKue7h8b9+UxRqjXrChS/1dQ7VFAx9Qcig/BmqRmZEzp86zechL966mz1IGd
UCTF3NBTJ8LqtQDCEiA57RYDU/c/jWPCNaZBKPZxYvkUtoKTymlCaDfy5OU4XlFjcqo4nydlpo65
oad2EH8yjdRJJe/+Z/AWYQxICCK7ISSOTaOT10aBYCn+ogQhL17j7RZjOIRB6ObOxMUrUMY+9C/x
B8CY8AWtrT2qILnx7X8wSLp4FywZ0tD4BxgPxmhE5aSZso9CKgCJG93PzqMuPISWhTZb0b2lcnKE
Uq87mMJRUGPjX33yzeqMIQHphhFLLWyluEsg2KV/lJvuW7fy7dx9pKTGuX+QS0gWi7qZULRTTfB5
MycZ9aECvSh8bfs+v6N/ezA21SuEx9Vt+rP8ZO2y0lYBsbW+C5zW0OIVulmYOdswC/Iu8vHkirZ2
kv6cV4mtdiNnP5eLKzfLMKcpQlhc1WUsM+1CtIiNffWar4y3/Bw8mlsg4lfxCR05R5Wc6bk9giqA
ByFcNmY3v4A5UU1uMhXFeSqu6OiNE3GP+YCIZdW8zEe+mvvim7lZjnziTRjeJtM4DRLePypKD7pe
u4qccvw57+gYfxCPkzZLIvYU7L4C9LDBcavx2hlLkzJ/u5iMD9AnKxM6qqBoZx81GjdfKV/HjQlt
CmUvPKVv8kv+NnikCWqpq/qzsS3RXCh/VDzXQB/zm2e/7ifL+tiGjQ8tdXxs8AXZ+AuohEGekcG7
63b4FNOUDGZb0dVNPF7BdTmjulmacRZAhTdKXONthtvwZYSIgrT/KwRt+guTC78WuZyl3yzJeA+r
ymRDIO9BiuBDYvtbcVtsCy8GPY7LMT30d93bWcb0iIPezeaEne094xvBCUuQWZj2XxETr1WzhOm/
vU8sIWSnSpDplbGZ6qO/RkpzbO1oK5KbR8zEw/RzXgg7EBPmMtSgqdghRxmRsWUdGjXSYcZb5Bi4
5QbYzYkx5qXo9VIRDOwimZf0kJ2AEWvW0S45lq4AnfEafAcbDIDTUErJnXW/5IP3DpExN2o7p0Fv
4EsrV96NKwmkpcF+OnXHYqfts1fpMB2Fr7W+xn/uUcVaZw+yrYr2uI530bnypswR1sk3YpaHDpYj
eHBEn6Mzj2GLu0uMyYq0oEjrGbukPHdu+NCdkhOxLsae8ZTue7c+ZdsKCHJw1XKVOBezn5sDYgzZ
qJtJ2FtYOt3+VeLWMC7+Dyan6aDvnAQ7LWNJiuWLBM8dAH8AvQmA+PqHf+iRFoggLiME2LBBvsV5
xfRK7y3LGCm/idCGpHcVogjsr3Mv2CWO70XQwyUkFC/z4bg3gzFQfZJWZVThKwuhtKe2x8QKl2GV
t5OMYYq12BoqBSfWrvxH4VuoQNUlO0bQv5oB4IhP5Wn8DBbzFWcneZ9Gf37juSuxlvKKkAuNSzOp
yWO7Ub/XrgncuLixXgKveLu/IudmstJ3ctfppZpjL8NtsOnW/abzjJ284fmxZVDI9QWwszFmMUh6
Sml4DVpG6Tk/QHPX9T/AlrTuoSSDUWmYfdIjEjckMNG45olHB8w7UsZMBXqsNYmJLqklN3autE7Y
y07uq3Yefr+/qbx4j2WFFKLEygMyNS3metFIWwc746RCcUlz0sduU3ACFI6rYbXwrEENSrWkW+Of
tPotLU89T2yFEwKxeLZQwGjKLNA9Gafnqg73mQEKHzCatLq4Br7L6/zy4f4uct4Ci2ZRRClJYwtL
+lp6DCThLA3B+v4Sy5C567X8DZwGrW2xC7FzqK+BsAdtT6lHr+WbttZ2sC+evMez2ypbzrIcg/l/
pF3XcuQ4kPwiRtCbV9r23fIavTBG0gy99/z6S2j3VhTEbezNPUsR1SCqCmUz6TG1Lpomnv+4MFAn
iL+im8xSD2ThPHW4H6VXMYx8vYS9OCblVkpJmHsjxjFFL7xo7gynMu4qTGFd/MGKPO4XSOgtAsBL
yta+ZYDhVr0NO/SZZC89sgyRoa50dl1wQx9LPC5W7lM0eh6K4uxPDeNRYiksFRPlU600HHkkoLTb
sRTMoQRlIc+bc4MsHuPmLUNdWWk0TWTXdlhgEBu8gjEeebwWXnPMjj2wYRRP/tjjRHxz4rasdQGW
a9WpuGYqY9nIVVxuBjgI0QxAdZLawDmyx12+SY6gFjiFP3WzPsmv3Z7bVICAZI5hE9/5PQLAhpyq
ioKhfJseCJHBR6Q8qMxgSVSrfVntZj72dHmw8nq0GPZDXvhr4qgIQIxQJZ8JuFoNfpdkA6wILBzO
NyBbQ/DGM6Dc1qBZkTZ8Ho6KBWajkRqVFFobhI0Ftk6ABz7dZo+607vyLtiTMEu38014GneAbthx
VviEb29ytTmjXAkSZSc/shzyv4Szn7+KsuncqA0kyNjaUI/F4wTKFTIgUm7GG3GrA+ntohyDC0iH
9+IEsFrlz164T+nExheBighcWL8jA/A8dwiL2JoGxXL7t1F0imGXp0+heDcroj1m51p7vn77398F
LFegVIVhZtVQMZr+VXQTlUCDD2Fn1Yx1K1XfdfW8uS7ie1T0VQRlUo00dHxNOJy5ALtVYXOXVMpg
jd0cmfUgFmZTIGjhO27j1yrjy65MVXyVTeUK+ijXYljAnMdnYzNi7i7ZaHusRQOoEwAZ+gFQOqZw
xLj2FJn8QWbyVzM+L13sCPM0QTgPx6kot1P6M8oY17fSXvxyQJrhQku7qplItppN6Kcmt6GV7NLz
+FQ6xk3ZmDBqdEtYBAIriOVfpVIuY0oyWUoTaE0CbD6SpI7AJrvIDncekScJ+/xQ3KpWfFfcBPsS
2xw+hpSBqB1Zc4C9xnjfPhTodlRAMUtvfCbEBOujUy5mKgalHgg7dNrzjsqX3pSPDDf23UV//QDk
JywtVtNjLSLtqV6UbCkMHSFqTDV677jJFCLVvm5BK7UWiBOw5cArgiZiv+yrOKEXMfw840QE95Hg
DxdHFZ+UbEYGTGr3lbf3qzTqcH4hzUVIugSjOzk6ME6c6WfjtSBYNG4EcMsDJ7z2DJvDi+T8Pw9K
e0Kl6FsjwEGlc30YgUUCbPRN+pNA9uQWE2jvexJDDqpqoiob2LmkjafRpgDAbLjFro6KB3EKa1MP
hMArlSLcK/kgmz4/aFtuhJfiALJgTk2jbCQ+lXZ1l2BtqKgx0VKmmOrrG2wo93Po/tEH+fyJlKXJ
qdpyrYQPInrZKUcsErrBIbztUEIMd6zoZ6VA+vWDUHqmxz1wboiejW71OGNIubKSo78Z0C6RnMxl
L0at1Ee/SqR0LR4GjL5XaHxlKM46AGKQ78ex/zXp2myLccBbXFxmW1WpZzMrS3XDaR3PaJysvk8i
9ECUoQeaTL0RlVL/tff20askWTvZAkt3rE7l+sf9lEP3RItpyGpJxhxz81twZXCIgqLEiraGJ6KW
CNRopptedVILgVQlqZdRo2t8COTkn3q1rfobeX5TBLNJWK/QqiEtJFFampWTBEAzzO0r5vycAzqD
LCsqtxpAsevfzbYCnr6xjV6v28b3zAeqsxBKKWudlbk4NihBtAiZJFEyg+RWSlgNRJYUSkGHNFHb
HnO1Llcd6+ktDc687F0/yMrG59eTUF6PU/UhS7B5SfaLblDRseXE6c+VNW74LaHNlH5W59yTHtj4
xuTXf439v0qmErs5EMYqSSA5qX9l2iEEkP71s7E+HxVfAqhL9NMMOigFFzU/CNydoD/+/0RQ8aUS
azNgr3FDtTFhBvlhzLHqkDKErDuqhbZRXqLHYP7cDjgIv/N3BMB73oWbP9u3+nIldMhY92VrlC1s
CfvQ1qBK4KqILJmJekNM8srN02+fJur+pAy4eeRh92T/NTyrSL2SBzSNyHwYPNPs4Ec8dfvYMbB8
hr7k9XtjfVKV/MRFECUIM1/EJMf/QJ3ZhEg7yYQPu2DKcIQ0a9o4llVSE/dUz6CgKlFIKDENlkvg
Mk+EowB0cfv60Va1XpEVUvGSJPnjKVicTC/DPClKfFwtHvdcVNmo2D4pWsgQs3quRfxC+Q0+ztsm
6CZMGQehJ3E/e061a4W3guqcta11/UyrPn4hjHIVtQBEn1nBEi4fSac2Sp7TYt6LHbc1ZuBcXZfF
Ug0apiIJ2i43iHZOu3Yr7UnsOVsxVIMVcTIcID2orcxDjw6BhDJeVx31vnoDHAoDJOFjZeCKqdGT
2gJXz1wVQP3Cbbmd7/QX36rt9B5FnY0GIMqj0ZjCDZLDiwRmV8y2PRkbgkOMwhLjClkhyLd57VAK
q2mGEyMcD/1BsFNAXAVHtLTOBPMjfmGuUa9awqfbpOEppnKuU0XBRQJby/6IKD0yclTv/6KGGb3p
iYmgxXBtH9nrwvpCLunnhCyMkYKW5IJaZ5NZf+G/5Q8awwZXUJ+++Gt6TDsso67qfDw/jUNwVFLb
x66I4aHzyYTmZikrZYLh3BUhgI1RS6/fkwGl5Yw14MmSQD3XPZf2yhxBAgDK9iCgf2oF0HVfN+71
osxCJ6gHW9WBvFAXuB+C6Y+FalQKwFFb4tUBTTlBzOqB/CC7tafeEox1VrFv1ZEtxFMvOZ83gtEk
EN+Ekd1GgzmkP+6KuHauH3M9af+UQ09hY6W4GlUFcvLDeCjvEq+3RLdzQYFocTZ/y5BGgvkrToYe
ru6DOKsxA0nikxZQmmShj+B8j8f/sCLJypiIAS4MbJ408CGREEU5t9vqBfB/Ox/z+052Qw4JZHzC
vqC/qT0Yjjmbid3BEk8F/gYfyGMxQDxqTwcB2O0EeCLdsYZYGa6LnrIWBk2Lqpa4EXSN4/t+Pnes
mT2mjlAveOUbnICaB965G9mrtx3GaBILEy6jU+AlYPkqhnXLlP8Y/HLO+xpkJlzcoTdXYpaFofQr
44FfvCE9R1134iB35ED9cwk2TsL7mR2nc9qaJWgp4w3pjU1b0JUDOUS552xWN5Bh3PRotSbPIBPP
oBtASeHutSbb15oPorcJO1KpVpcs77/+SSXF0GVJ1wFf89UUJqGbhCSD9+8bh7dAbGdmwHHVbR9b
V4+BRVhHWLe4rv6fImn3mfh9M3EjCZuJxiRetBWh/qzqGEsM+fvCyJu4DYFygqdgDCKv4ED5MkgX
oDyfhMm4SbT2MorRoZ4K97ojW41pxf89HUgavoodxrDjchHdAp/rrUy59ONghvxspnVtdSmjcLFu
4p/CqApJqRmdxvWI/vzWt4fmgedmT+MYrvn6hxRoCiFpCFvsrkIlSZrT4L4SAKNj0ZFheutn0XgJ
q+QoaNIjchh0rmOeJ2nwaJhhep8BmqQMWYsZq/ouSQavEvhOvG5fr2ceGyn3axwmD+MbfWgeuzr4
cV0D1p0iMKgEWQQgnkSz/9SNlKUlDxkEIZpMlQlPkUf2wTBw57H65ytTC/BYC2mUU1QrLYtzYsGi
1yNeVC1jtnms1ewjqzpUKC5Z1Z3/xNlMoIHVF3shmHIdVYxKN5gLiV6MKOoTQk7wvIAimWdCW6+3
iRayKJ8xGEkjKjFwgzAKdWhOQN3bSx8Jd2NnW2MnH3iCqX39HlcVciGTciDwHc2sdKiuN9Wjz/dW
MQkm579dF7IyHfTl+j4yyYWbCoUyUXsyc9U4qUjYXDaEiE/y+Ofkwts1E3CfpZ0f+cBC4KCDT0Un
w2yEFwucB1YKLC8LiDyYDQUVJKM4zfiIH79mIa3yRzHQScaWZU8t/8b5pRkOLINbNerPm/r4xgsh
oD9OYyXCkQjNLxeZf7W/g6MMYHDeLncYVmbNsLFEkr8vRAqBpErAC4C3KgaziR+SXmWo30pP/6tm
kE+7EDEFcjKWDXSeNM2Gn/MZQ7O3fYMnGhMGMvr7nRvfJrGZdKYq2uyq02oosviqlGOJlLZIiwCa
WTfFZBYj1odAUnMvlsNW1Zip/eq7uZBGeRMf0Mot38GbCHfRo5C606MCh4KOq9U+cqU1dOaIyeDM
5S6s2Wzmh6acS5yJGYaicJcjsu0JaJePw0vgGDDD6kBKGuKz4KSO/AqqGjZX6ro9KgJPoPwMhacT
n1TvpD4htTaCtYEZRFBPkB1istlGMLkY7mb1My+kUalPLHJx3BMAtvDg38x2d9vqZvGA8SAggqeb
/Cb/WZ9iJ7eiJ4bgVYNZCKaSnihQIxwSNkoYNsDjhL1eABlcDAIp4g4hkMhZDxRLImWi2NQyymhC
nMnJwLIHbZTMIkRer0ctDkWZ6JwFvSBgjwrVoexRcKN98BIAF4aQBo9e7YUOq8O5XntYSKSMEmTm
lZpgB87Vi8KK/dkE9Jdt6Jk9+veKErhyE4Jiwnf7OL10was/vMtDthODbjsq9S5TUTGQI1vG8lrQ
yk5uNN71e2Z9dMqMgX/29/i/UnBOM4OCI4oUFv7Vejiw+AqUxQrZpAcTie1jw5zfBuevKQ1UX4oY
4zjAk2u2Bfr7TOzfVZf4WRenQTcxtS+IBSnE63q/qbXgmCbhQ9GKP9oB83bXv+R6V+1TGB0ZxCPi
7saAsHjrezWA9Itj9Es2s4Pm8QglY6ANa7YKRBVW5rR+h5/VfypGNrKBA48tHL8OOohM4ax2ZmjJ
ekl5cTbKDTW51vNqjQvMC3Py/JvW1b0G+IwE36ixmlNooQlWWBqpJUQ/yhvBw/ycgBZ+YLOYbVmn
pRwT14w5pihQeMrKCDWnAXGknKbu9ctkCaEcRYUgKPI73KWPSSMj751KYjkjYlnfCmiLT0p5BlFu
1LZWkHhKg2pO2VNZ7CblrSuOA7oq108jkm9yTRZl5Wraa1HP4TiyJ7lCYlVHgOwl2A57x16uMzsD
kH5na8Z9DU/cvfRevWZ3BhNTiXy0a7+C8gKSoWjoS0CJSiE0S3E0a7/yhuTm+mHXE6zFh6XyAFUq
YimoPnKP4CSDPl15mhOLoGHJ4IApTwKGXLH+wVxQYzibj6dgEf9FgYhNIZIZEOpSHWRuxSZUthlg
Owlve/0yv/CJpTZWhaoN6+1kfFp6hFftFGnuWiiT2h4K/tmQbgJW7VBknY/yAZOc5nVIgOoapz2E
78NP5VnASOWleZlO6b3+G1Q0KCZKnjCZAKlFMTa6KHjI38ub4Zwwa4vkFq8o04fKL742BvB7NRU1
ze3SCMvVWRqiad3dgbv10lexK0vDj2hSZ1MvasYsHsvRf2y+LkSPWqRqE6kXCClGZ0HfMmPpGq3s
41+T263TJtvsHokM6u6s+Yb19s+ndn946oXwHK1XuTRyyY2BbMQBGyBsgYbMSU7M3wjY5Q/VrdDp
XlnKtsYE8vu+Wo8URwGZii4A006jcaUzTQcwPA/TircfdZJ9vcm20n940ogr+H67n4IoV5E1dQKM
dkxt53o0nfseTj4d49nqWwkQWrkheaDEjkxAdowsX7laJlmckXIfBsCz0dhABix7PoigX8YCy8uJ
U2NLeDanl8qTMhNMYcDzqywZFaLI8jsrD1AqYhVe1wcjP38KvbcDLtWhloe/Ex3DBQn1Ofo17okj
AyKyKQBZ0Fa23StT8Prz98/np7d39MRveiHHPRNMSs2t79Eo8JpnYDU6vfdnQKxfFIte5UkKWZdE
Fb5zSLDpKMu7WqtuVaOaGUHa+qP7eTAqeBiSOAjCGn5SB1u9oYVWIzwG+QOn3wnDhvEOsWSRj7yw
VMBtpnnU4fakc/FzfpPczAnd+DWNrQQUHwLYhrXCGjaVYzDW+/8l3P48JRW9JG3HxQmZQifPfXUT
7ecNIa4Xdi2mhS3Y67ELTFZcxpRKBTS1KhlcpiAw00Ejjb05s/F6FDU7tznUZgGYpwDR7/VvvP4k
fR6UimsiLZESARDlbqi+GcVDE+h2rD//Acr9V+2kvFEsR2Ix+3j5unAENRcYq61ESFEANOTQun6i
9friwuYp91PrTaQ3EtwPae/n7+EbCbFrpzsAGPEmclkJKkveN/hZLOP8tViJJf5nwuLZmo0t7Qjj
d2Kz+VH+JRT958oMKllRxsQQ8gKuRTkPj9IG4OZO2lrBPnJQjt4lXotlUiy9YAA75K32Nt1Nr+qJ
tRW0Hi59/ggqlKmiUI9SUkESMwfNH4tHT7diXiVDO+kpel3EDmTZIE6on7Xz5GBn3cBoCDiGCD1L
8R6WlvYbX5mJO/EvRYfP41GepwkKLpJUeLlhR7Cfg02M1Hozhh987kR4s40u4Ubf4Ovesdu+/1Jm
+ZRP+Z8i9xMxJBvzBAOnA8QeqLLBzGrFJqaOuz0zJlqNBVXsx8sCigwCjZfP+UWgVmToM922W/BZ
nboENWWwBxyRlRIAXjJQXmoQXr2CCYM5ALT6XC7kU55vTkDWKpMij+xxz8FJQq2M7O5XtuKlt9qv
/2C1q4HYQiLl+MDnUvcgESSBGHp8kJZ4ZJSR3X5YfcQWgijXB/qmWODIYFwrP6rSS143rm9stPhZ
iH37uutbLzIsZFGuL63E2ldJgyo/oKOIxaLsiCfkrhlNAyxlqJ+RqywfJxsA8S99ALCHCvSE+qna
s8aS1r3i50+hZ+dl2RfGlowVkOonaboIe6LFHxTTiPSYbydxON/i3YU8yiv2shG244SjN04P8GaC
yS9eVER56SY5s+pFq35pIYzyfprR+KgxoNAa82lhasHgRJmwbxIZGIIls9+5Gk8vpFEhV1WBQwro
q8iWAM7Uxp2ZhdFGbPqNJjWOqAICSB6dbJ6sGFToIWubn2GaCuUKjTjCSGyMoGRKk998NW+VdGIR
l7C+J+XuhK6NQI7Iw/34QGjFUv0oNJZsxMZ9K/WhGWkhz4gtGQ5PoRxOrXBSKxIs2CQpD3qU7Lim
+tVKQLcoxG3JVZidCDtzSurMvW6j6659cZuU42nVUjGCEIahHv8mzrM1K/5pgpbEBso4MxNhaQ/l
f8KWL4eStJmmHcEmGTdvrSO6BAmH1SFk2jzlfsAFUnd5QGy+tKTUSm7rs/+jG0w9NIVkp+wKEFAw
SUgY+klP34MnSpr8AvoZ+j9r8VQorDFqlgDKs4SCiAkp4lTFLLJ6jAUCMfm6TjDUnx6r54Ks0jRS
G4663KxgAKi19+Lk6sLMkMQ6C+VK0qYfs4B4ZfC16OWLjjbU9aMQS73ihmmMqbwfA16q4RmNsrH0
trGwMW9G4x8gZyGh+LQienZGR6d4znJ8MkK8AuB1E6m9C+/rCU5xx3L368PtC2mUt6jUXC3BwUbC
ExCrnDHbcqPi4RzMgjE8wPIOKuUdwj7kK5X0Rlt7lKwI28GE4T3fD8/RpdvK+/8wG8rSCcpBxKqY
Be348SnbyIx/VDfAdHZ8F0Cn/rN8wB7ng/B+XUvWM120CYFiIsq68uFJFpm9WPBzPUiQySumcdZ3
2a5/lS/Zs3EkZOqKld+kD8nTdaHrqvkpk3yHhUwNJJupUSCZEIeHOTlLw88xYV0fsZ/v6v8pg/yG
hQyuDAVUDiADa3VusBFM1A08/44g35B9WFadgnUkSi/DMUet8WNXS8Uy+XDqquek/nH9s/2LV/88
E6WSncbnyUweLGJqFYhACEqSCrQifEkzQvnsurz1gdSFblD6OIpJLeckMm9tuz207nwpnsCSudXc
5KY4Ktgc9OYTajE3qkGQ8o4zExGU9Vmpd0xv9BLs8LjFx9bNsS0vOqmtX3qrcZXdBxfIkdX6WLfB
f74x3flohnHoVBEStawwZXUr6QzNZAmgHrGp9nM9LuGXg1ozhby1JpVxbyyb/gBqWeh+y4f+OOYI
U1HWURxs15cXwcRUidM6wBHIWgCH8Rh6YH06xmXRbQwAZLSiRoqEdeqWLdZx1HehzVhFpfX04vOC
KOdh+MXfCeq0q7eEYBTAXY5vgqT1P1ALr/dHPk2AblH4nfQ3gRIq6Ni+iW3lAGr7sxibhNuYNMPy
G+AT5Ts2lA3L3D+aWItrFLVSipQSqhh3Q2vKbfSrEeq7WEdFYBBlS5qmTSBoBy3O9v4Yg26kO4VR
/BgGKuObEzu/4ks/UJ0WP6Tj2nAOyTS/PviKKcfSkyb7llJVuSlmol3yvstL2ua69yHO7JpQyvlw
2FtPQGGG3rg/NqYsSRuuj88Y4XXEML7npZzF5/0vL/6nZlHOpqlLWeMJWFrlzC73XMPPBbsWs196
ZwEl0YxclsWIK5CVJHr6Rya9Q8fHSSMMLbwBcAo2OrZWwz51GkEzIzWzovqiJ2Y575Nfs3438JjJ
DPF85Ttgq/HhXali5Sc5t5ETFI/cdKqqS9zdFcZNnD0ZwZFHdS4HC97gJgOWSorXdPghZZpVRU9J
49s5t+N6M5xfWzDcT4GbFI1pGDdicxcIpya61ZNzWp/ScaPGt2hCNh1Sh/QwG2DnPOh5bIajGYme
kVicYAuXSbR4zeSa53C4E7jE1HIkwf5RiEVLjDeReNba58l45IDf/LMTrHDcRpMZTJsm3Ik+b2UF
aMM5CxDWfQHecsmeq7chPVRY6q5sY0hNJTuOmuWjz1BbmQp9azmzl7d+/R60r630XqIWpsu7ZAL5
sPE66h43iOYAxPHQDmebmw9YFORAuIma99TaYXCQRIBRmH5r+f6vIbmoHBYJEYPr3UbWPSU6d/pv
nW/cOBhMILJb6H540oB6G3qk8YOuNeCgBbci31p4K6ym3QbVpsL2VTRbAXrl3TFVb/nRqYNNkez0
yc7afaAfmuB2wmJHaXViDcCxO1nsTS3WzX56rsLHwniQi12kn5L3NCBw5r/F2YvVzqy5yQ4iM1d/
xIlk5uNWDWUnUnZiEZptcdNMN2m7EdAoVrxZ2vHtHv9V+eaYP7bo6BkueHTk8DHM991wztUXjhOt
uT3FglcEs8kLscnxu6B1muZHHaHI2L4OmDhG2Fl7UetwuhNPmVmrsAPpZ1LY1Yx5yKmyGmU3DO9D
EZmp9tAmL5yPlV27va2CTQ/UMf8sdA8CGPSKSDODwqxDweXCewXsOlV8KAN3LF65PEIM+HuAfob8
7yLJnes+hPUS0uuj7RD5fsshus2fR+AfEmRJjPZElvEioTKPoMllTS+sF6wXFk1VpNSBDwGAB6+t
J8pNm80oV48hgA/Sgx72ThSJl7E27FzRDr0PhuqoOwGx9iQHTW6HRoeVmyk3Uz/Z1134gtHzU96r
R2A+M1z66lsNPHlNJjAQIMT7Gh53ehCJUwy/08iNNQF0cGhuwiZhlFhWffhCChUV95kaD6kOcC4j
b4cHvxMyS5ym+Txgigc4h2CsvOhD1O7+5NZ1kecBlibzEo0jnw9jnYgELSTdTo/A2ORHgOsSuhTe
5e/Vp+asPSYua7x1Na5bCKXiEi4PA1EgK4tK86zliSWkrCkrlgTqzrKiiprWh4Spz01f+l32BaNm
sG4vi0NQF9apfjMDA+qjo+UUAuKrwotQqN6od8ElarcqNku7TZkztHE91FnIpTKbssuECYxcJLMZ
nNkmrMUk8dUA0gRnuWcZKetLUrFFkRvAb1DhY/OmU15nvpytgVOYwzUsMVRAoWg+l7bzRDob6i60
jKfQrfEl0xPplOUPvsMqX62HMJ/fkS7BKWPcpjHpuIZbDE/dYn3bzI5qaZJZdsnyn8Qn6QfD2Mgh
vsVpC5FUPlNVk1zqPQ5JmrwE0jPFZqkKFJvoYfaSA95LO3OrS3EOXNbi7qp7WYimXG3Rx33djTit
qD3Pk2iOzZ0hHI35FhP1jGiUaMS1U0pf/aUIuKq/dvHndDijjrvJ63zbi0FgpvHolpp4C1Zn7/qn
XfXRi+NRHqXolCbuyMq6LleOn/cv+SS8yLl/c13Mepq/kEP5FTVLgk4i4T1CNCu+GG53rIAYqv6Y
N90vIIsAa3o6yIcxwTpL6DR71jWuP5mLH0B5HTEaJ9kfZlJnGJz6kt3O28gZn9RLvml/k4k4Z9rU
LvYv7OiJ2zLr8qy7pZyPFMw9XPeHmU5e76ZQJHdwRCc+o+MRhqaKDYUyASK7ChBe1rOxbj6KLCuG
qunax+Usciuj5ivElrjkGGwcBK1DQeG0/gOuH+QZ+qcYylTAPDKJk0TOmDZW0JyF6td1LWKdgzKQ
qgEfnESWrRIe+UhVOZEgO0F46McnZdimc2nz/M/rIlfQhL8eijKQVBvitm1xKMXkrSay8i1fm8AV
NkC63XiZJZ3SR1BvXwhehlFZyk52B/SxRVd/BXDqhjV/QtT0u4/4/MaUHSG0i2uOuCNDFKwU3KNT
/axkr3rMOPf62s7iMil74eMmMxIZ50ZJzlXcxGn34w2Ws7bixndYs7LrTvbzVJR1zLletXoDYZPi
u03pCfybX+qbJMS4NTa1r1/pvwQgn9Kol1mUwOSkVTCH6BHrdKafOFFgxmDcyg491jtHb+Bs9nTi
+hl1XRcwdqHxOlHuhRE2olTJYwcIWyPMbyZOMgtA6GXKU6S/D8hXrp9xXU3+EUZPKala3qmcihar
wBXlS1zzvln4dXwSJSxhanIf/Flw9SmQeqEjsUl1OSCxvkN2dLV9esZeBYhiCrvJMXaZMgSyDkj5
Gr2bJa6SEF01almaIHo6yfpw7uq2MYsmYQT7q48kyNIEzRAUzBJTCjOH2ObnZkSsYY2ydC/d1XPk
9hGIeK/f2vooPsb6FWAVGJJOVwK5FO2gUIV1A/Qrs0Y7/9HejRtCxDDZuZNckvv+9j9Mx5CP9c2p
LMRStq6B+RW81Egn/WN7EK3BA5C2NbmEuiSxWbAd655lIY0ydk3p4lgY8DVlb3JAuZPfcQ7xnhIK
COA34+4ZH3X99j4/KnV7QSGGYAnB0OP4FmdWdqtgsRprumNsyfeYCL4MWx/bwdhlf2cIJjp/7bPS
Fj/yfV41GCsjfUQJ8DlvQHyxUJQBcdN1UeQRuiKJrvCJfD5jlRZVxbgyTKlpzV7oGQa3+vZ+3hpd
5ei6SpKjALeWoIwWRbs8dxRMH8ob+cfIv8g1qx68Psy9EEhZeK9wTdjMUEqyxw0aISUCEFF5njfT
DyC9FtvcCW/0wFQe2PHS+tLAQjYVaOTpkIkK2YPrXULdMW5krP00W+wA2ayrY56TCjDyeE4iTB+T
tLR4bDGqBZh1CUh/2H8ezNJBXxYlvg+gHtYcIEtrqFii5Ysx1GRojdKUjuB3Th6zqGVWWM0QPi2+
JOVa2nbIp4GDRxsswR1O5bbeJvvyktxEx8LrHgikgop9RtHuH5uLzpt5YIloe7OK4Os70IvfQTkd
MS6bUQexGULg8aAfdY9goI6v9abfac5ofcT/e7IMzdmscUfWZ6b8j95KwEL6wBeZ4/fYMByRrx6u
2/9qbLE4HeVpwsgH6UOPqRiQ1IVuJGFEt23G1oolNfWmkkutqo/KP3I6hqAbuiqBCIEykogPktLQ
cLWcxB9FBdyR0Xy+fq71UQzjUwZlHP0s+kbTwTjIpGp51reKV54wGc8sqa6aPLBfALEPNEFeUakA
Jk4yQQh0mLx29j1p0++xMwKWkHz3H5RxLXgB/yQmWnTsxRvf0BPzJFF4BS+S6DvJScGiA5nm1izt
JfwpP9enGpNh6H3ZjI+59sxjXVtSDU0SUbOkLiwcRiMuYkTZpAAmWzmA3xMvAN1djk181mzLmkou
hVE3J0WZOvYZguw20c1xvk2BcNDpR8M4yqzsYc3AJBSZVSxYASaaPtegjmBOkJDaJzo2BttYutdK
kaGJLBnUcfouroZUgIyMr21de1WY47yrcdHyGJQ7DocswxJXLAFYNrMEASPwwhlG7YnSu569pPNr
WhYW+AosXoqsQHxjaAe5fTqGWIqnPHUiRwk/kQLJYNUHxW08sOUoJwmZrLzJgbTOpAFYi8skwHJp
YLYAbqlEueS6CcZZEOCSVcRue6C/h8hMwu4+lwzJvX64tduTofOY+hE/YmucfZF7jcMAloeAQ8bX
+m/8UJznon+5LmI1q1zIoFOudioKVCh9aIiZmZOTCidjT15xgMtu53STKpiDfn+/LpRxLno5RDAA
7D3FUBk1TarNPNXtVk79hrHAueauliejIjFVnWMjVnCyVgrMTitMMOjaKKZZox7b1w+0FmXKwPsS
FLAoiN/oTqYs84VBSSW3KCez0sCPlqto1fIffVEuaq1UDG7RkWGIXb08hdd5jQe+vPatVVWIysRl
sSq50l15qGbHeFNcVTbDHNwy3HEqz7nTY/nMZDUJ1j6tAgwtTVc1QfpWFOCCXNTnAfquie9DdNfL
2HEZN1rEuMH188miLPEyChAqPUAJIOJaSOsKtSm4fj7dKKGXOH+lXcYu8c2kNIfaYW8dk9iGcirg
R9I1gwf4HsgxKJ8WJSqusx4NN2umR6nRQNJbeCnWfCwgmYZmEOYnpWxYlOBrefQXsZQvK3kN3Jdi
ZSCh1Z6zW8ONXuBcTuNNeJrs6Ie8KX+pJ2F7XXfX5ni+SKUcWlm2o6/qsYGsASDxM7ZaIie0Od56
IyDxoiluOhlrYmTNOeDN68JXPzTA5cgFa+q3tz3g1SZrBJw4FUPNygueM0tuaNxcSbS90Bfzqa06
FcvPY2T93yVLoGVQsUtkKGBo+OpbfSOP/boSFHc0MuQpQXgR8+625urE5gMwjSaYrBdDlVGSWXst
FbhySVJlWdW/vR5il2ZZ3Uaq28tgj8zdzJNL0wAw7ejIvcmG71vL0xRdVxA96bwMgD1KlfNC97M0
j7mP99EozGQfn7NfumROJdjZBas/BW+hk/4S2OBCK15CQZgoom6oiIQM6usnxop1M4oVZh+kqjLD
7tfcvPJVYoXx6/WrXHmRFVCxq1gJM3BGuk+gGK3at7nsu7G2EZJ7H0rDbf5ABCDXNQl4nALmVb8e
RVC0MhFUHKXuatUtKhmzQmHWm5w4Vs51UasqYixkUYlXlMa8mCmoKH/QcNqNNwLVurIboAYGrsBi
xFv9eAtplB1M6qCPeR9wbts42QnzkOeYA2924BUHvGHCz/EYoZaWMSY9V8JsxUAMpQt4NVWBTls6
Uc/TPvdxxkp0GtKzj3DGCoC//UUbn69/0ZVwA0Kg/JqITAmW8PXyRm6WMiOtOLfXNJNPbgfh4Q8E
aJiAUzAoLkBJvgrwuZofWr/m3GKe7CGYE1tCe5KhF+RX0m8S/NU/QsgpF8Fg20oS1n9KDh3du6y5
raR9KP4WmmMNLJ7/Ie3KduTWkewXCRAlanuVlKmsfXeV60Uou2yK2vft6+eoGjNWMoXk2I3uvg1c
A44MKhgRjOUcO0z3sgHjDcMwDc2yHaS5CIXirUo7aiusLsx9lfa/9FJ9qSiQnEw1e/3rwzMNuCh4
CMs8fd61szUWZoXD0+tnqwPSyCgLMltx9UiEcHS1ZpehErX4Pr/tQPfr3C3h+Lo9lpDxVk53Yew1
z/Fl6P3L3s+R5OWQVx/NKmfboiVul4UePLN/DuPn+dPb8LFHAoSUwagVBSydsO2wN3ZF8jmEY1AU
IBmkUvKEjbrwkSjBB/J8aox2xIdaIImnHRgV7/JDcYHxzyvZeP2GrR+JElwgq+zZ7nOIqhvAF4Fx
Od4PnN06uvMZD8olSe3JGw3tsVMGGbzoVu3mSLbgLZK21/KsSBEwKxq+JY5GL9hI2kOY9M33rsiw
UlBg4LMvDNQ6zG4MQi03g3/4qgAeNJDyqqh5CJEzraq4UobFYI1mZ3WzXzmoJIeGN07/kMqbxkqU
8EqanIHPoEbDUae9q7Mf3KJeHb2FGEI7r9OmP1kJEpxk1iZDrNHFfDJMSwD0r7MvNC2USNkILFAH
T3OUxKhqib6+4l1qNos3yRoKYCIlbfbJ1Lf3hWKafpmAl6WvRyah4thW7f+EipTuFaqUPa9wCbPw
lakBqXS3kS6tbd70P5pZgk3EbWyQvhpgEx0wTYAOa4VvI6jlmlI2ACmTJJhEN5el7uSQlDsobyt6
eTM3bF+HJcAazKKRJOKbd32ll2AXbZFnbaUhrqWZ9bOgKK8n5Kc2Zd/UrjggdgfcsPzQIJIrJjEU
S4gJ2C7JiVFCyRKrEox5Jpa8ZvDudSYGwjDke974F4clBO+1WYoU7lNbm1aySCPlQxgdMhtYWsq9
BmwjJ9M99DMk8jYtEg8qPF4pgquYkfQGoeAO7JDV2Rf9+NliGbrhssqsTIhwhIZtTpUTQkiiYk+3
a9wquq5rWd6zZY0mMkWKMscXk95xCI2zkJtNPeHoaHxQizlyLXu6UvJin9FRUg1bfrH4mdayhLij
j0rVZyAf2hM8+ndNN4JhFD5K8gjcOje8hjTsLFCoJVY1FBayLoGs/Zjf0TJzk+rZ1D/OG9zmqa1k
LH++SjwM0kUJUyFDS+adqtVXddIe+kZ1zXHe/3eilpu2EqXzUp+THsGqrDIMo2QKP8z93NyHWZTd
GvrQP5yXt/mRVqoJH8nQ0iICPKSyt/vam7H60BgSfy6TIKQA0xCpk60sh8eLgFX5ldUVj/+ihI25
DGd5/4gR3mZjUtXUUvZqed9V72n+4/zfv2ljKFw5BPk7RAgqUPw7VD+hQjhll0nXXxp55NX6IKnQ
bZ7UHzFi5CtpmedUb5C888eefBgY+jyvx6YANJwcx0Z1VRUdmaUMSpEXs7KfivZ7GdZezQDpdV7G
5l3B1Ape8TrgVUUYNKvlIaoKBj53HjhNilSTewMQUGL8/3lJm9qsJGnCVXGaKBx0iq/exdfKOByK
pn88L2IrnJorEUI45YCLafURyqjtT6NIgogGWrjPe8UdQe3ErTeFT/8QSs1l8MeCYKxMCA6g4E4y
a4ODZXNAfTQau+BAU2XxTdimvpn8UyIJmzZRtcPqHBEfpm1Pc5AZw7TTWt1F3X3izPuyKyWfatMo
VlKET5Vj8DaKUlzQkFS7hFWukjouQychpvru/CfbqvgslXTkrBiwW+plx2ZRaP2gh1PMgjbprOuJ
xcpnrqv9TWan3bWadvZljvXCnapMzb3GqRYQO60fzSlTfd5QVfI5N1wHpm3BWwwgUzzKRTTloi1j
k5UdNvy4chvGzB2q4SJhuS/RetFKCLaQY2s6NTW0dkU4J2y8dE3dRyyoYzr/jjRMyqg0QQvK1tlB
rxKsYTWFcxiiht3ElgUWjUrvHwyWOzIns5Gdoc5BHKzjaGiniAZcagnKNZqCNxBPmtcyTlLfyXNw
GVHeH+yiVV+oo+cuD1UZxe3mWTsGikZ0cXDirhHTLDVhc84CQLA3D8B2Jf6khfo9gKylQIXLzRfP
20EbBZtNDpydeG+wVxS1TRz9ZzJJZQ8oq6t+CFa0fhdrN8boRTvp/PiGfra6FN4Milz0pATcw2tk
CdCAA3DdBkbCsF2H89zbc1P6Zs4wktyy22LkF3lEAMCpUExLzYqJLJwEta7fxbreuIaeZhLj23DE
R79LuN2xqY7wkRMLBod+Fm28R9FOUuLcMCpU3E1jMW0LhX7BK1Z1zmlixJgB6cc97e+o/dupAYCg
XM8Ybkn+PmWxVUNFBwX1b6yuLR9ilYSZnE0F7VQWcIxFfpoFo09jSTtJqrdVHLFxU1EXVC1ioKN9
LIb0/aC2XciCiHfqrsP3TMLUHa32wWjUHYms64yV72zU/KGkklmGLwMVDPhI+PJRVzqSFmjuYwa0
WC3AIAjEXgDyOXcN1TVeF2K6CXxtbeL2Af8+Xcwv2ABdcFPPe62NsIDfgKIoOlaGbom5u4F3QZMN
URSMfTjdTpjguAII3uRFrAPyRDTXh/Pyti7QWt7ye9Y6I9sxaB5HQWv8qsfftL1UZll9dFMnvBJ1
ZIVQSyQbS2q27CJaLGA8Ng5Y0KN7qpmTl5MIkBLGlO3O67R1+fSVPCGBJ+CxNbkFI7LCl6a5a0aZ
P5cJEJJf1baMqtQgAN1dLD9cFrPMsW1+lv9TAffu+LPwJs/mAu+4YLLQ+u5NV9OuQ0e21bi1+2f/
OSlDfCXosTqTqIKYMPW7b8vsX2q7mQFeVeyJX83UdXxZOX6r534kU3CN+VTaiVlDJkeZ6efsLwtH
0VP+A5vr/HnemYfszs5cGcHetmdZnajgWUakrUVZgHDYVjvDMysCsIaQuyGoMSoSHyjQQ8uiuRmr
8aYYrL9PmqGzA6/mmKZ98iJvszROWAidaYa1JsyuRtjsHJ3ZzZ3SjY3OnQtjl8wSqVt535FY4XKH
lMSTYsCZ1H593X6xGmr3/0uvKZsl3b4Uf3QU4tEEsPw+MSFsyDAqNX0r+eyfv9dbveYjfYSL3U8m
Gnsjj4KUu9k3A/DZtyr6BNHeuAXmQT15FHZbu+mDbUk5QGTqCXd+HvMhiQjUM5Unnn0fwcR9Xrvl
fE6izx8bEZ+6BSjt+ZBAucxSgqL9rOzXbqC7LjW8fpK9Pra2VW1k4JZqYk3b0sThwNQOhzpd+LcB
3Th5wzd0W3zncb5VAawInj/tQDP3H4CajmQuR7yKNabdG3zOiiiI6rueRAHtIs82ZJRSmx/KNMHC
5wDC9bTykWtGj/sWAb7hM48vySQpD208gKHFn79f8F8lAxBIEyGaxZ3CfZ2oV21XPpY2YDxo/xlP
MUC15lfwVUsejJshYSVXcGBpG9KmN/DFwtb0+fw2ac0eFPESK9yM1SspwjfSjUSvlcVNzgBDaRtw
nhL0qJ6MRAb5IvtMi7orY6AlrztWQ1Btd9dkdO7r0pTkNts+f6WM4P8SG6CdvWqwwHCHHSB9n3jw
Bb36IN1W2HhrYloNQG4ot2q4TaLzG6OsnOw0ChbSjtSfX+m98UD3YGf7JRtt2Dw4vOZRdccAKLhb
jw8ua4DB0k4QZTkYyx80byxlwO8SEV/nuvo2bW5FThRn+DbL8pGXAs8EeMihr93r4c4a/PxxWQgw
Ps87QJlUoUrRZNmAws6iWGPfaFHolWnv/3cihLvbGEU6a04SBb3R9i729Q+AwiOSKyTTQ7ioulNh
yLvA6aFGvosjgMTJcMeXOHcSKv6YwJdzX30f3aryOqxxUiawXApUUNDGBmDaddIwTweT5PR2/ti2
L9JKoHBZs7YcWwfcKAE3bbCyjKAde1XYbaaB6xYDr9nwaVL00Q3ZOuN2xF8JFm6wopXAgpwhuF34
UXziJlNQP4G8LlEO2n1yQfcq0HeuGD10WFZ7Pq+27EMKl5qzNElUDZHE7NheKeZvQLiXbd3KPuXy
56tPqTYVGyICBYcZb91y9geCXhqwc2aXmRaIlLLSM/v5+3nNZFIFH0I4L+tRh1SqXZL2LQYmj20F
aIZeNyndqc7+H8Q5oMbEIDEqYCfFg6E286nIo8BR2iceKZhuICSgTrkraH+pjsllxQ1J52A7+V0J
FUxnxB4O70YITboxCTBH2H6ynIS+YpTqPbCH1SAbKuMQNzz2nBzrCyE6WvvSHIy7mUfG6/kj2LSl
1a8RbKnnqAhxihMvw/x5HDHzEcYSc91KEFAPQqUXXR9bE1sZQz4zo6k6fNSCH1JzvO9q1U162QTE
phhbw0NGRTGTfL0pVxbr5LaNNcABD6mSuwztRa1+6IksD9k6L5RBEFRR3DNtcXw2ViMjHcwKUhRO
9rZuM78I21ZimFu6oOmDloJNiY0ew/Hty+y2q/oeObdS92DFTPXow9byIRirWAn+3gBWosQ9iDGf
Yn1qke+UXfgtrMdDMcrg3ze1IcuONKrNBhXXpLsxpekcmqCi5M0FsbIgsZKgmGaJJttisCtlWFgq
wu7I8aE1UZ8xLCNEEMMcT8nKDqMiHChj8z/0STFZTLH0hU06/E+QpEfjNFS6gsKROb0W+vyeV1KI
/i1DW8tY/nxlzqVdT42y5Do9WGBt5mWjuwDZAa9q/pgKNzrQg3NBZNaw5YDXUpczXknt8oxHOvhD
gqowox3K9zZooMcUPj+aPcym54dunrWHXGnUi/N2+IVAKiYPa9GiXwTbDOMRFKYBfzSerLvoswGL
d+4A6UH5hdoE3deXiY/pEeQVH1jL9lDl/Iep4KMvK7jDLDOaplZhQ+2++63vc7/UdjXxysPojbsc
Tb6d1qK6Klvt3Sw+oR2O5h7I00/Z5quUOUZU9cjTg8krLzhIL/glu+nxuYvnbAEnltIVLucpnvda
pHDeWUfzus/hllsT3ZeoTT5JQnb2VAfjVCaH8193y5pNTcXgB3wAoC2FGzOhzxTTBE/sNr2m/Kea
DpLkduvyrwUI14UBaGYIObx/bU/gUmvcKfxo02/ntVjc7smRrbQQboeSFWaPNiEyaNbrt8zMcWSj
Ne7maDY+aodgHGAef5RAV/+omc0ez0vf2nnFK84ChS46pgRjd8eXc2qLsdYs6KheIpDe1Yddv9N3
6hV4V89L0k8+FyICNu8wAY1lcLTohGtQlJVVhZYWBQZT5+tkbmu/ZM74ZM5dBZDnTr3HilLjgQhC
Adbz4ISqryOTuixJrmOqmNEL0LqDIFtvxwtSU/azSsvhOstpGdjNmHVu1dfTvklyNL+K0DIDlqb1
d70m+XWD6SZXjXvHVY3O+I21kSkFrCfRf3eGntReWBFsdjFSe2mmjiBU43w/pJ0lsadFw6NPvZwA
FlSXao2G/FAw2HgYtZzbLeK8Vf0uLWBFmvxn2loveQnIm8H4cf7ETy7jIs6hWBrBagB1xOQlwbx5
igJRFLC5GO5Y0pkBRbH9UOcdiLBTq97/vTwdOe+S+erqyeiCHVNFT0184JDdtIZ9o5DvefdzMEPJ
vT/NdqHYWtAScFYBZQRPkqJ1ISwJpQ4FlLohUBlA1lZd5MBHloGHbB3jWppwQ7LYaRlPIY2VyOdj
LDInlyAu3eVGJFHsxN9Ar4WOCW1lpLYnyUafUkDzhyUPtHQo3SwH6z12Lq/aaZYVPU64kL4kIXm2
bH1jZaSvoXBHYImGHtUPMxLolzLLcdfmKblTQ5Yf+ngMDwarwh16ViB+LiKJtZxWZfEbDJglXDdd
mvaC45udFIN7pbLEZkCjXHFgwu1tH5Iu7LvooJZ++ktWtt86YMxnOxoWBTDPLM4mdHZtUmZ0PGAK
igftQ8rvijSVOLrF+sRbjuEnDXVTlMdOdj0KcCWqk1rzIKqmNwtl3zRtr8Oqva5VfhvmWekqpHg+
f/U2FbNME88HLEmf7JA2Yd80hl3wAE7+yihfTRJ7mCeVPDO3PLgF0AJsay9tcXG0JukaDdCgDccD
E2Q9CQ1dpzFlTnJLlbUQ7fhyZ3OZW2mB48spkjOr9DvlBeyxko+0daktQgkh2Ko7LSyO0cTaFlMy
AJZWuFfmduuiYv9diZzaRfNMkoduS4O14+R0bPAJoS8ttJTHDi42wNZ8h1cJ0KoANm2HuuWCc26S
xBmZOME/NukUomI28mAy1Ps2wipCo3lWihQwkjiSrYhmabAExyAI62KIafG4LzMTx5i1GgALkmWm
cDbvmJaVO7snGP+RBZlN89DJV78DM3LiWzmD1amWAoldbl/qGR79mnlPNRkM1+YRYjsRnwuTNro4
S+SEvZPOrMUXK0J/rm1vmatJTdWNEtmSzJYoW0WnVLNtwIuJfjDBiJTFlYkHtTLbF0mhYOsdDyK3
MZxbGjf0H4xjGUXDfNwyoiX6wHisWVpqfJnFw1ZuqE8PRpJc2yR6cVj3T7oZNua6sU0K57R8zVWk
jljMmiEecM2i6c20B7w5uvJjoNotDem/eA57JWw56JWwuJmAN4JCTRDrJPeVkRoATwcee15MsmGC
LU+I6LlIM9F3E58eYao7xVD0uGHgSnGbVD+0Zi7xtpt2ga1Bh8L+MPEltAiqipQtuHDhCLVfA8DK
lBHJb/eo5pKsY1MXzI5hchCzSMg7hGOb0ZxKItwoRf9kqG0RzGeej06bEjC9Q2B3mqOLXmLuW9Os
DKxNawoGIPunuZLtV548opBLYKzZRB5hYfNRnDruUcxyIgYdaL4MLY3Dz7G30LTs9pmJHdU8v0dO
8FPXallGsfmRVoKFaDWHHEicvOIBptNit8jjwCAD0uyWAu18/nb+HLcyCweptaNietvEs/f4S3H8
QVVPcEp6awRJbfkDTwbX6czBzZzwRk/pb6dsn88L3czTHBWGaGIhF65esI8sVJykjU2OF+JCuzVq
O7b7ZdxEjwsiGX8Cy4KM62vLx68lCvErVnPKo7RDHkycQ9uBGyAHG3Iki8pbZrkWIxxnqiocULY2
D8Y2vmd5fTWFTBIfJSJElp8Yu8BjFiXYTmHTkzp3b00oqx9si4AJgvcOhXAxUtmjo8eaDtPHKyX3
Ez0F0UbxXWIDW+8FB5fXghtCsUWsHfdDNCdzCT8eo3+z18En4fdqUriYBrjoI42A36O5xuTFbijU
F8wb+eflb6UZDgY/Ue8nWPMR3W3OptJhKeEBye8Gi19N7XsdvhJnuiqG3+dFbdoeIBa+pimQqQnW
3thKRCdSYF8v55ftmN30YEtzGet//rUcWwXcC4oMRD+F+bQ1xVHDDLeKOOF9PxE3xPL+RNS/XY9a
EG1WYhb/tYqJUdSmURencVDahenO8Q1T+KM5yLC9Nz7QkRjh1Iow5ZE6xnFQ947iYszuxzzqtzYv
Clfpkw+rxojy+fPb8PiAN0boXf6xQLYdKzahlJ2BUy5GsUFVd1nRRHum8XiXNBhJd6OMdZdDHjZA
Ex068oCOB5GEzQ1DwbqyTgi4H5b1CcF7sKghpdnhZDu7dDVT3SUYXjLmt/NqngLKGCrebBi3gO07
zok9hiMLSUfHONDezdKb97Of+/x9wNZvA27fYT/vNDd7sj5mE4AnslGPDd+y7FEQ/MdEMiymplNa
k5jFJA7smv5MK/1lKphkEPkr+AvPZQB04BWG6KIaaH8cf8i8B0MlthXjYCGbU8BhbKGe43OvAGxw
/4vfyeqQpwAGONG1QOFK4E1YoFTlLJHatVLPjjwDNfnQJ/mBAoGd3UeNizGDxAcO7afkay4VvnPK
CveEVRNJWApllxY/RTRtl05E5Wv7CBxL3nDFiHde5KLNOYlCLAXNkdaYPU8CVLAuzDmYVWunl7/V
TGaoGy7g6FiF+zA1ZqSHtrF8RyAf+RUwXbir7OrdMqVo/zA+4l1+w0ARipehRMetq6hjfn4ptiBX
Fuuqdp0Nc+JESTCm5EZrqp1G8guNmvvzR7l1G9Zilj9f+dI+tqaeFGYcsCkFH0P72WUydJVNTSzd
tOFRNAvgRscidB2zEDkcdjDEpNhN8IBuqBStO9jRX5PcLtfAwsoXymFYrBA3WCwsITFbS5NgmJR3
npW/8diQDXx8VYROrA8lRgeIVBhzF6F+0nQemsIMYe/gz1C8Joysx6bulJsqIcWhg8sBzVZDlNo1
gQX4ncdz6ldx1nhREgI+p2zivTor9btWTAb37MkMX6qwmLFbVNOLqomyfTEg6hiVajSHtlJaz+D9
eJ/1Cb0cqqKpgIXXKpfTMOGeKWPymA/kuhvG8L3AyPneoFX9nuOvOWiKbe6YVcSXCZh/3zGgovkj
cWq/cEoCwnQgq3gM2lSuGhayYsPW1TFhvuj7opBy4uMBuz1NVIf94pTesMMEPFzFGPw4mw5GAiqt
ypbhR5xi4eLrr0UKbgEbweFgWsuV+ZkC/v5mBCbZ9xTTxQuDC4DG0R4pg+XuAm7vPf01S3qiW9F7
LV5wFm09woriCqMqobNDIA+GMProJ+1CGYwnJRzu7biOXaN2Hs9f4c37BSA6DKYvaLViOz9RUpSn
HDtGIhl6I3BJIgPXDLg8/50YwVOg/FVNigI3T6oxaFvyRPTsjjn08PdiUKDCq3pBZEIt59hbEKcL
9U5R4qCpCk8Pn22HegOXTacspiDe4bUU4YlbEkW1MnDcBlbaBCD7DkKr+RE25EbNqgPXnb1aZhLF
tjztWqTgBqOYddgNypJAnQFHPxEbL2sa+v/d6QkfyVGjSdcLlgRO9l0JX5Lse5K9nBdxumW1XDOK
HvzS8cMIkRDvOad41nBE3wV+LA/dqnGH0S1e4HUxluVbAcrN6aH2HH8e3ObSuigfck8WHjcznvWv
EC67HhKw+SyXnQb2ZRq7/RNoWi+N22lPdvS1fTcXWt+9NNFaDOPEcFbKC5c85oaj90tYHsCSdlWN
Gvguhpq5aNy/Wz2K4BHFhx0tUDgN1S7rwKQYOcqzovbB+c+w6V///BCRrQqEIn3e8joJAHTh0uxH
E90QxNiJfjBaS6zqi332jNYiGhtKFW05x/jk/0FYnkHJRcGFQa6K2iv35MrZJdcJOAjeBp95+FeJ
X1duVvoyJqktV7f66CLFfDsobeeMZRIkYN7T6V3Fsn2oy9TdSi/R5gJsKbKVZUPz2AVZ4zCVcYGj
JXO8a+F7SETcibxmVfMPPhV5kQ7sGIsAmlBwdqACrSIzW/TJfmfKN5O/l9XHeTvZ9HQrEYKnG+Yp
q3MKT+dgIHuamuuizn8bVfpNK5RrjZe5i+FgiW1uRsKVTMHV8RZw3MXiXRdepiZoD8Meu/972Utu
0xpWYgRnV3VqWbIIp6fN73VHg3F+rnLZztLyl5yY/kqIYAwqK5qiKgoIodFtmlYP+ly+nP9Em/b2
J1Wyl0LVKgefDfTSKEaJAtBd3Gja5JHO9nv6PveyRc5NZVaSBHsb466PO75Imqq7aSjeItCenldm
yy8BG2CZXUIB4wRxGPOYEanHJgmq5iegv/0uS70ElkBANzFTyQq1TNhysquTGwc2AT4lTgJj6LiX
grujt6fZnRNMtmqkSL2mbJlEwa0zXCu4/KaVTKNTwHfWQ0Gjzh8dG4nzUHUSvbYsAliU+C/Wj07b
7aNWh9g7gAxS3E2F5k1x6obknhHZvvbWFcK8MdbCAbSJkohwU1VtqNQkbZMgtkwXqnkN/UVsdXfe
JrZ8EGAcLAcPwGUnWjA7bBmUmlN1AOVvuPrQ2gqq300IAiBSxgdkyMYVaJx/hFGTP50XvGUfto7m
/oK5ebq4rKdE40Nh40XQVD42Kb26y9xGy72mrVyHy948W58NS9IEEy/A7j3ZEs1nvXaQPCaBzqcP
Net2w6ANwASxuR/1skr/6U4H8rC1NNH40WQFr/lCVmN0GOAOr5q0qED/k10MrHuPC5BMqzZA/efw
cUiQbp4/Wpmu4jUYkTGbEeaTMecNuIYAm+F4dCgH1v86L2gj00ORTqMaqAFwticQGAbDkx8sXLDR
62lZZeoqL/lQd01Av1dvRbqvnqODeRW/yzb5T+/GsVzhfK26pUmvhviaY7RPkhG4t8leARLGef1O
/cmxGOEgM27PKdhTcNexPAIknjZMvH+RgLkC0EhYzkkBBm/iuS4YJGR1f8WS0Led+vG8iFNrWJT4
I2JRcuUU1cxwEpBFI0o2nTeYuqfS7q1X02c7MyUJjUzU8tlWouJ6BOxSz9Mg0uL2Z0Yzdgcyd+1Q
OYPpRyXT/POqbRRzoRv8MAIayuwnRSU2aYnddbAD7cbEVFd7N3Q+v6F+v6ue2Ru4K2R5zanXWgRS
1E2AM2pqJ40p7NeHEYWGuma6TvjDBIBvaxy6qQwmJhtZ27RyA685+GZqYwbl+DjVtLemBsj1QWiU
jzMlV9ysdxr/+24XdDIMoDkDxwYTLoKVD9YUaw6HTsBdeKlV8hpb2m/F6G5DW00xbKA2Ev+0rdcf
gcL7kExZ3KhDmgZxnGELQAcfe18+DbmsS38a26AY+pRfPh/lLiGCTmNpO4UFxZzUxkN4RhUVO533
9ZTvmdr8Lgh/TWkkmz7Y1A5xGzVOU0dAFr7aGGv1WJEsDRIzvjTNCpPcyY5aspXlLd+E0TtMlKHj
hhxBuGvpzHOgB+MQDQ58Cd48VFX3cP56yUQIXrYdm6ZBNppiMzHO93qI4mkTV/Sve9bAs1wpIpgf
V+PZCZ0BVj5Zbt6BwDF9Pq/HV9v7+KEAERrOCMYNAH+xLKIMNA6TvE0DlfHqw1GS3OvrrLpOeNPf
Fmo0XiNzpP6UDrEXdga5SUYtDFBqSZ8Rt/W3AShascdaTKrE+WA9l06h+D3SaRexZwawZRHdYQAk
lEzkfBnoye9GzoKaG4h0waF07ACMlCcJ7+G6ucOczI21ArwVozHPT4xPnb9Uqq4VWrcPc48ApVIA
KhNsk/sUWbaBErfeX3Q23voOqxUQQSxgokkcXkQTWk4cwPGBMeaOG9ccPMg5U71uMkDUW82Ga1RT
uzOLlNxjti/zeUZ7P1MWPLhwzDEEwhXD2ZWo1B0sYPYWmJ/Xcon1bQQTNFodvMExkKSdeL+obs0a
40g8GMYdc5y3XG39sLd8rpsyh7Rh6NhJWJCjQbJwmhzaqVVoCvoAWP9H1V+7YqBmPG+CG07hSIJw
lZQkRbo5ZlmQljeGcVCUysWhn5dxutCLWLFWQzAXvVfN3rJjTCUF9UV1WXmRn5e7hPj23cIFsjDO
F5GXWG7IpKwym0fooHFL4Wcxeyf4Wl2PWhCnQXZLHgGX63JVBmqwMRhEUGBCcwe5JsrPoserckbN
zsEQ3OAt+8qNmyVuh6oeeggd2NgL4iqxK6MO3YghoPpYxpCwB4mlSeFM57prHabiCuptWrq1EwFn
m3lxc5UDodOjA7vqnEJiLJuaroUKARIhXnPaPk/Bdfmov1GPuPOBv+RXDGwBdhA/Gt6/VGwI3kUA
tsW8DVaqxGBZo/RgWQpSqbwxfNTDvNhBwsEdSezfspOFshfD8BhDOeFzMLqxRMUmSoPOMg9WP4M7
bZSIOPlkcBsYF8f4M2bIsIomPGkbY5xmfM4uiCLrSut/6HoLt32lLGyTOdnT4lVy7xbbPnLTgkDt
2E3TLKVDGUJg7fd++5z7RdCDvnPwm+famw6yHFQ78YyCPOGuldQxo8KAvIVXHhsi8Sc2KegF9ip/
ggc8Ba/8slfYHFBv97B0uV+Y/RaGNeuZP8l43k+djvBjlg++yvmHHuwfBVpDQbMbdtWtelNG7nid
7eZXVJ4vlMv6V/Ns/IoeZEN7p1s5gmAhASorMDWqIwT3e9ULf5NDcpN42fV0XezLm0ZS9Tl9aSzS
HFRIVNgsYP0Fo4op1YqomhtIAw3FvvEWnjV60e2dIN/lgWyJc/MTr8QJJjVUGm8Ih3IJtX4XWNk0
8zYo4vq7k8jmcU+9jaCaYE5MLZEGGF9fsPgYe294mX84t63bgAEaeytGAfIoabNm65JiXQXzjsA5
tk4qB0reT5Yya1BwAkZSrvnZLbvKgYMS/+hA3qTsX+nePCTYGmW5S2Q9xpNwDJXX0oVw3DntEAFl
swsKKwHvW/GgR+GPTHOC857hxNkJYoTgkTYFoDV1iKF1YbggAkQvjE6SIsWWqax1EYKFwrHvXH/p
YvO7qMh3sWE/FaTYG3P48g/6YM9I1ZbJqZPxiqWppVf28tF0+2qoMRlWMknOu2mNJu6ZTTDuhjF+
4czmKOmQxusdlu16n12BEa8ZdtzeITF7sl3m9XOg9If587xmm2ItkHYAZQjkwSdPhJzmY9VjFzRI
L9gBuCBV4HgULMHlI+jiPPXQ/ZCRd2x6zrVI4cP1TI1jJ7e6r3wm/0wuDfB1J5BaXExgJoffDtpA
8WUj5FJVhQdqDngwNV/i4386hhh+eerQEsT4hXFpX8Wg+3qQXfctG12pKnZEzYLWsByoOg+RH/eN
q+efFbtVZ1mZ97QiiSsHPsUFkBcMnxgSPQ5HoxFmFQYbl3BE9ta+YC7fxcCmGi9nT/fyHfiek7v/
B7/uYpZiDrCWKzjsum6xdegkfYAMe9xrntO7ce9FHuixwImUecucS9ZddnzH993rv9nSSm3Bh5ec
mrzVo/6rrRd3xB+GZseAyuhqL2yneEZA9wszvGfZlVvUlxhDkhJebznV9REImUDExwF8SVkf2PGA
QkHpz0qM8TvZhOFmKMYzHhgcBE82lMeOPzEgwoYZsBI9FgSSQ6l4mO5xAeqwvALMfRn07NCAB0SW
dW1b1h+xIoagGuaprfYQSxH/aXTBp+/pndG6C5+4FWi+dnCSHVbKXTkU86LRiXEtQ7lL3xtNJ+Hr
TiwrLWUZhanT2MunNzv+XYeAI65KoGq8ZFPlhoVkkHsjdGEwbEH2RmkVi2KCSEPHynNfQtvI+qVM
FxGXzept5W9HEgRzCe3GBuPbYrI9OLaj2Ku12xyWa9HqkRbYzW2Lu8QmAYb6fMem7qTZz3/v9I9+
gpBChhbW77Wx6JFIFx8YlzE9C1v//vjQg3bDLXzQSPedL8slN48WI8Zo61E0EEUXNRUYA8ISXh8Q
3mT+ONfvZApla3fbQtCZsfTlloiXJIrDqRgW1fL4f5j7ku66cSTrv1In98zmBA59unoBDm/SPNsb
HsmWOZMgCRIgf/13Kbsqn6hXYjtXXy3qZKYsBzEFEBE37i2hKRtRxXn4O7OHXrtfJpYHwu1AWN70
2CIW4vBgDMR54xGb9tBgoBEFxMePL9cur5PDAqMDKKUsZBqW6O0oaypbFsWwGcEfI9ilHb9+PqoT
Rw2d8Daa1FHU+gj7iLScGZLDieXKGRQ3lO7KzKD+psUQjt21+MdoWo1k5rO0ON723M7w9g5GR/7i
zmL1UNTKPJGJ4WWJ7+yb6zmpQcpgINAWrYEM/xsX8juTi+tKs7lRo5sAh6/dopcrLKcrZtQBMW8/
n84TFz8SJ0CagoPjRLW8YI0FDQbYUchNfQNmQKq6Kc3V8HMzp+6Ed3YW4+m5SZxhgB0eDn7qAvkU
Xem3k4c2RvA03Mbrr6gPLUpItR2PbOEg89TuW7PARmmd9NHJid8SbVeI2zgSSDHEflRFIeMizHX9
+8pgT8ROyNEAUzp38UJ2cbFfEiJIlhA4kPTB2owBRDg31hVeyZzTgY6FV96Bb9kD0TNCJySp1gju
PvaIzEMHsRdEnSHU9kGnrYjQ0dt0GDqiuM2QiuepNjllongtrDRQ4z6YNPItMbozqacXTLddipw7
YB9KF6BgtkXa/QkZk82YVU8atJo+n54Tz5Djr1u6pSZTzcoQmJ1GWiMVI4KuqeObTqQrocopV3E0
DUtRt1LEOptz4pvGYV7B8KBKXjQ7HO2bCF3UUPAKumaN/3JtcIt9zpSST9h2mPasvWZuciDSvGtI
t9ZIfSo4wSyCv3xmeEDL2CIMq1yrtkfITqD207/G3XRX8jSjo8lCq9VB1FHfpZp10ak2eLY5f7US
NhPnTmFcyGtzjILWJIGeV35XWCvre9KlHH3ZMmwaO2HFs+uy1ZaySaNd3wdDYu/G/O73dxL6dIkO
8Dbq88uer6EtZhlV7HHDUsJJjbb21AWRu9a0+ZE4C+fp2M484qMUmtWnKlo9YIdBRqOg/M4CQwSF
Jrtnb5DOaxEuBSoQs6tA3VO36bHhxSLX9UQ6p4DhBPANI6VNTNX7LEzPIVhJqDpQdGi4YpXu+6S3
Pra7WMICyf3RyWG3fIg2Ue+XeN0xKj13pHIz53zmchX9fDFPbZtjm4uoQajgp6xbXLJdG7ZDum/z
EpcfysLpSofZiiFjARmUndEMRgpDeXNhZReCn9stberfRo683zTG4hIotEbtpAMnjCKw17LE09f0
wU7tS3TEOCaeWbOG1rI3NQdyhCgp3pCIaUlCqx2QPTTzE39qbkEvOiAbo6J1zYtU77fX6p3hxf4Q
KoFLRYESkWREWXRfCjAg6t0eUb//uaUT/vSdpcWu0K3CqWqzmf1pSVv2GLk7BTwOnxs5td+R5gTL
kkU0yBQs+xodzidhY1tslNjXvfm+RhMeriXP+qYFWRD75s3nFk+8EN4ZXHgUu0zLztK7YVOUsccN
63EqzIe+RNt5Nm0JaOWErayYPHEbwiQxkBt30en1NgdHTmyQaNlGAyxuQ05yvJK1ktZTtOnG6MoY
4ishDIRT+TYp1xRJTuWz3lmevdyRZY5+HrCcYXa7wGypHTab/N71jBEZlxa1EHUbeV28sqQn983R
aOefH9useeKKcZ5g44dUesrz88Zag3ic8CTvBrZYRSNnQxorHPdChBB4RHDglhtFNI/goFkrgZ+6
8N8ZW9wFFRHojWIYUQbmxhZaT1DmsRFiUf4DGL4tu5gDugj5LM9F+fHx8/26Np2LA68pY9U5OkbK
mQquIo02tkG1tQfbaSt41cwsKh9ZO9q4h1Yhb+GZp/vMSL0o/zLz+P2dofxlRH+/M6ypqpQ8g5FS
Abv0CIWuqvcycf25lRM3N1brLyuL6KOQUVloBjxkqjxCDteLy7VC7X9wWn+ZWBwrNKFnmUzYsBEE
4b3yRLaNZ5S0+oFE5l27ZxtrxYP8h4P8l8XFoUpSCy0Rs5sU++Zh8gmil8vInzXOmOvpNA//Dmkp
QHzHE7k4Y9mYpPUIEtENWnVE0F2I+2oIcxa6gdzLYLiQuZ83Qf+41pG4Or2L8zaMrZJrEQZr3yZX
hs9uYz20zsxv8XfnAGr7e3XtqjuVcEPdHVxqKInPHFpLi1NCeDzC4ph4yJFuGKfaRHlghnWY+4XX
ryVrPuKu5sk9srg41gKMQqQxsUtb9L2fxxdgYQc1M6TiKLdhOI/o4NlYXlyC+5TPCSN/jWf+5Jk/
+oTFBT+VVmcU2YhPID8isF+6T5qxkuNYMfE2C0d3QaGppWO8vVbceN90LiCaPVAi6UoJ+uQF+9dI
lt2XzGglHxU46Ek+9jLU+n1jJ9tYfWDqphheIMUR/g0fM0tuzERNM1vTe08Gwqwys2OBe7UBTKO7
yaKnzw2cvN+ODCzPXsfRQF8NeHxxQm3FxAPsaQCojiWrWgcn/eWRqcXe12qghJEFwDG3jadctDcE
Ld5ejkrI2Bg3I8/PkAsPJ4H2WRcNkggOEMBPt4g1W8pNY43n/dRaghMNyVPUGj8SzLhQhuudHl6H
lNHGUrsGehzdOSRbtomi7qbUPncmif42+5cQ0n99k/8dv9ZXP7OK3f/+D/79W83GNo2hC/n+X//3
kr1Wt7x9feXnz+x/5l/99x9d/Mnz9FuLHqoffPmn3v0S/v5f9v1n/vzuXwKUhPl43b+2481r1xf8
zQC+dP6T/9cf/uP17W+5G9nrP//4VvcVn/+2OK2rP379aPf9n3+4CID+6/iv//Wzi+cSv7ZpX6vn
78/LX3h97vg//1As7c+54DyzDc0peVQ9/viHeP3Xj1CGwJsWwEDTBKUcNmlVtzz55x+a/ieeu6Ah
nHlEtJks6I9/dHX/9iPtT6wrGr6hIoMWe/AH/vGvT3u3Rn+t2T+qvryqUzAO4y+ed+dRghgUE0h1
G4BmuxZ6ZYCeen8ShSFjJVdY5jMNpS7b9jOeBaZa7xrQNLQVOLl0m0qUGnNi0Xjotpme+FKBfI3y
GLP+drDGDdPY9mgGf33m8WctztSHr1q8dJxcKUHMia+S1rMtKmpEv3tl/TIBZUMCPnHgARbeO2o7
oE/Rmu/LcDjTfOjkMDrdzFdWu5my9aTuPJEfJ/rf9sgidk+deBwtp8n8zo48E4AxICo9wqNtnkG4
TwcLmntpSWA39Rc3T798Pp/L98/P0aLbFGEU8HEfWFUlGZpMszGhNurxsRnvIlfSPLPoUE03xRhv
WzsNWrcJtJhv+8KkPEr3E1rC7CRecc0LB/XzU4BhJ4j/waaxREwD9mjqiYKJb9mXrn4p7Gu373zb
uYP4sOf0grJhNYdPFvfBB6M4T8dB1ajmoKhyeOabRrdXIETTacZ2nPiXihQa5YPc2ALaiVLdWJPu
p+rz1M98nC8Wyw5YLCo1oFsBTu4G8HKT64SlgMS19kVTadupJXeSuX5K0nOFxRtmtds6684r0wZT
x9dG574rq0M3vVTZfc8yalkpCEOEP0r1iqUs6PUCrWrVNR/QNm5G6Oa+lXV3Qwr1UlX3bmwfuFtv
B2R+I/6S5+etiHZKqlCnmmgvay8m5rdUOuCJBEGNm9Gyb3dc1y/HpgtqR9IyS29tUZ4j8epLcL83
rbgl6Kzqtc6rMn2rchz7atq2fbKHAm9Q5+S+aNDqPZGgcHtfAXQ565vLwRg8pk7UBP8OCsq3bkmu
UtPewquGXSsPLkjm6Wh9ZYMWKKDMmUzdzwpkGU0R1CUycVMVfbeFcZHXVkwbt9tEibPrumxrmdxT
k+o8V1zA55t9lribSFMDMFaeQfQgSKLUV1GDcJlDi7KhQ5J4Y9744JneJqZ+Bnj+jdmWBm20wgNR
nue42c5sHpy+8ElZh8KWG310/Rr5Ml1tPHhLBKJKWBI7iJ1uq8oH9BDRKX3NJ7GtnMfGBaGo03pK
Q64s4fqiL4IsigNR6EE+jE9jA/Fn5Oc7HJ1M7fGGYaGoUE5ja9yZiyfgh5278FMdMyqbRV3mG9MF
S77U6gWvfjM6+mkDsS+uAGNWiFk8x9Bqgl4VNma+el2dsasOgqLmlbqTXnc2BWUY364+32cH/sEb
gtBdA2kPqGKXNQAzFpWSdvCGTpH7jVOGKdyv3W/1Sr90CdSncSrHOvU6pz+IrD7gvwfT2KCNc1Su
K6P3wLW1hYiAX7XXaR+jX2p8ZnEd1km2chUtwRlvkzP7zTdtYwOohfeuw1FkEXUc/orQ5M78UV0l
HjauXyu08ScPlf3QuC9vtbUyyal1Pza7eMHWvRztUcJsI7SgTLG1B8MrctNfuRlOPQCO7Syer9Pg
FFJNsL/06+RODZwHpJZBEUyHbeOTfQFp2Qt5b4GhzSdrpk/dBMAogE0JEeNHfakELRq8RWOMD9r0
gbZpYO1lCP9lBdVOqQGZMB6dIUjPnG9wbk584Bt79/noTw1e1yFZgUgENeQlSdXgYE+Ng8z80YKS
ZoovMfOdbG4k9DQnq9p8bu3UJXRsbX71HEVzreuAYdrAeCeVBQqZoPgG1cEWVBqr0OlTuwfVfqAp
UWDS8ep4b6pA1x9PCzvF1LrfStfrJY2DdNM8mU+jTx6QCeNU+bJW+l+zuhhg0zmDHlWwGlcdteud
Fj0ma5jUt9hw6TpmGmtQH82MhUvXIYd4dAH/T/3W10HjCuo5D7eC82CEiVfHXnqveBgvUI7dpRW2
UK8vuWe+IAtxvwqNm8fz4VMQvYLAFozX6Dp8P8vEsYCfqiFFrO67i/QmAq50l+7T8+naaGn5PTqU
t2tcKCcf7AgWHAuSuni4L1MtaDDriaKYqU8u8+fpNtuxnULZLRKq9v34TZ+ljzJaAApo332+e08u
7kzrjeoQyF6XSQIQepYyBxYQnVLjeTomIEwKEPGsgbdOHUky6yiAIRKty8s5dXOXlwq0avyEfKvs
71WLSmzfe2Z51wD88/mQTq0fujjBt2DNmINl24+imfmkzm8LSO/QAcg+wdZynUsSnbfrgyC3AnEK
E0Hb0sUgJBR2RWCjh3MbfDUgWwLudVxvAejsy5tyq9FZrMbYxFftMyQV2tbLv2XXaynQU87WQl4A
Mwp/AMa093tVaHoLihC4uKRFoMMSv8zGTc8hI9xBOgtNrNOIoC9b2TTLzODb8C3c76jy2eCz/oCq
KpO4F1mOgIoxQAnZjpkpmNMPbZMHJdPRdKR6dbK3rfEQCfXcraX3+RrPL/vlGT3+gMU9Ojpopu2K
IvMr8G9F4Bm1EWNVJe2HJGzGH2ZlrRg8GWvhXM5N4wTs1ktI5SAV1ihoRPaFl1+UI213QFsdXIBJ
aXKhh9V8Nv3PB3lqIx+bnH9+dLPkkEA3RgGTTqJTE6Jumgg+t2CcurwAyVGhjuBC6WTZe6zB7XAD
rII+ATyU5Oxr6eRAD0wxLS1PQQ3axna2TLY1NEB0Wy2wsxr77Bmw3d2kdxtNfC91M0i6NHBZtJPV
ees+tkqxVcdqN2QJCB74eaYMeOfIrVsahMbEOQOn/A7KO4UxhKbNHvgc0dhgRnGMlVaHZefTz436
1/jeeDeOppCVttU2VpX52tSAu1T4rZV4oGqjdozx9ugATF5i/GOb3xcOMtrRjZ2RQ6KRYOqqsFFe
pwpF17KiafOYdBA+mCKaInrpdJrleFFHqadyfcWBLevoP78aNOq6gTZkRDmz0z76ahtti1VR4pXI
/QndQ4jXt8OBIwE++i3Kasxbx2IvCRc/2FycKKeZ6tqebYLp7FmC6DYPEPu9VLdAFm6Axcp3/MHw
+E0WODHl/O9s9aMRL96rLVM5UUZYjwggLUCWyOb+861+8sUP0dN/T+oiWTBUqiN6Ayb0TXIFmH/j
zf1Y5Wae1+phCjgeFcC7JyvPwzdcxQdXdWR34aIHVWrTqMGucx5t6sHXEHJEnoFmlTHQkIG7jnwW
2HO3wQUSNIGBwlV9i/8Pq73hyU2277fjNlk5GKfd2V9ftUxcucgEaVqOryKX0bU86zw0bXkorlx3
Z2DWQVywFhyecmbz1T/XBZCTXCaIYtCctizCQyOPL1N2D4KUlVOzLB697WD0cEL1Ak9/IHIX7zY3
a2y9RRbGb+LrXGdQQvna5o6Xmt84OsIZCKi1rtrUgnhQM5vkpXR9rY8DfeBBMjq+aU3UKN2dk2j+
qJlr98cpT3v8dQtn3qeyEYkEe1BsAwejpR6KM14K9oKqKwMTkWAb5btxVKlbc6+qRZgKIC+Ys6/6
CXV8tBGb6grwSD+5JhAXmlUp3lps3/sZaISOU9zgZd/6OPNn/Eo1KTmAGeLc2MJ3k5sZUBZRIF2m
82Tf3bq75rI9V1W6hmgmc1b8w4UO/nwdozBBT7F8UfAy4l1ju6kv2/OsKFHPv1DlV4Vvs0ZQzfoO
OiJaOw5tE8uP1a95cmlXjl/y55aLG567dzmiyQiaRUY+wo2jjYU1QS6gjSPxQulLP8uZx3pEFenk
Z661U+P2bFJxdencs+L4oRNlwJIHW/0+FGQTC4P2YvZ0rRl2DE3jGlBNdgy6hG/jNB1KJw4GeV3X
IL8lodo/mE0cCp54PZNUg+iAxbTbTCsCQ1YeaBky6tjAD5QbmaAJHCTCkZt5yDYhQfs1qdBDrbN9
U90w1T43iYL8reHXvfoisDczkZwNA96VEVgZnbxFB0vly9za1aXt4xc8x6w91RhoVSa+MSi+DnJc
p/0eSxPB7zfc1FTvzxz9Vo0jOrlTiAedZ0lcXsNQ0sImt5V4UMS40VFFE8Br1kT1RWF5RAcbfwMm
zvJJiRBbmtxXytuoVNCMBY5VpMZacbA6ca474lxD3cvxslHu0Vzo5cn9YLeeYfMrUTeeboEcQ21u
8yLxShfrwcu7FMS6Qx77qa0FETGCRNN8E+SbqgrsdTXui7j3iZMEQC1shTB3OQoGvT4GjfY1N6En
MtoBgyJBM6Hv1AJ0CL394JrdOSbzhiynXep8VUnuVUTdDMXXVpWB05K9oUpQUWBb2y9VawXg9PDc
rtiDsC8YuQWBKOi24yEvEYTZL4ldbSy7BpBf0l6J9mWpQ5bwvtL1QDHR0182kMxWqJSPCis2DNj7
YrRDO3N9ZpSHjEg66dgRWRZWCeK3SOIkMToi/zI9aoJ5SOx7OuuoqQGBBBIzrStvel2hMZRoBu0q
512QW092/N3l5qsRHwzWhYOp0z4llBX3Su9C1oJRpjwkxoViPud27GOneKWehyXUi7idXSKZEAyD
RsE6HbhNhhuu2cTJXYFMXIEnV6cCiWwJL2uFL5LHeXHqyd62Et8t2kMf88BBDwM4fGnhHpCT2/Z6
5VcyohEqSaP6JZGgUnAcr1ITT3Eiv4gVXwxfG9cOFDEEBgTpO4H2S1BmC4EChbFhUgROMdJIdMj4
IhuJPLTt/qi6a57mtxpeYU7MNwUaewzo/ahjkLdnYE0JJLJWbSw3vXk1ZCjFWr2fKVPYFGjosqFG
j0eeMwGUUWr9SzLot3kKnS/N/mFgl0BEcM+LcV85z5hKq3MOrLnhmXrdz0TpfXyeyO/Qc0H8Mlwq
RH2EnTsZyz3YAL+pWOIhiVEyH0Jrml7KPn9F64PPQZQWiz6w+vFRU6wA4lFfIONwRTrjeuL5fmbO
IsZ0PzjNnkTxj2iM73RmPmp1e90bqFWg2a3kX0EMREekPEe879taRylZBt2AXWFY0ytanqg5uKFs
lH1W5n7ZFtjGyBj2Yp/o9pkGyJCpglS80J5Bw37OHfDgNQb62iT2eQlEFtGu2g7CqejStHIo2Kva
WcnqsHLLUCa5l7TWjTZN8EW5s43wRq71jgKS5CmKG1MDBSbqxtPBzqvQVJqLCngCOmZkZ2pZKJzm
ahidR2soE/AlsNexzp7SLs69vJFb2eNaA6UroIxeZGUHMpRfu7y+QzkBJzUyAFt2sv3EwVma6wEr
xnt4AR830gHYhBJRVQP5tCEOxqHdpwjgNaf0FHHZK8Kr0dhFFJfGLdoWLOk5mY3uiQnpvpgOkwhY
C5+QgHG6ar0mlh4UNi6EqVyK0TzrVJdyrd4grPUNZJ61waAFMVBOt6gKGTWOvBLY8Gg/mqEKckFL
iQM+3RkjBC7AgtKDtTGNLmtu+pGlPBemPGRR/xS5imcZaLCru5RW0WMVW6EK7Qa9KcJUjQ86n2rK
8tSLMxFMTo7PVW9NtHzWOfpN7a+icXapO+wSaXkSDpahJsNRz3MNHtbQRSknHGQtTCXxVWFAFhKF
ElRxwSiI9FQBbS8LK5CieyEZzA5xjdh3mrqJu6cWxz6P3ZC03RYHYQ+SRipBZ0VyRJTkkg9G0DHH
i8iPsmq/F668tEd3okSxtrJ+dLvHXlf3MBGOBI121Y1amJ7VPXfZnY1jQQDy1Udzy/MHw3nBYCnp
7H0jB99On3j5pShHP2LPCZSRavKk9cmWtO0uNipKZphEU+GWdqjWpJSoStB3bBMbFlyYS1u4xx5L
m5YPrS6pNQD8ihV1kGZ1lLPaLOA884B0CNmGV8hV+pOJIM5IaAT+LDOTfheN5zYmW0sd1IZyqtog
ije6rZaC7gKwcUEmCmYTr+C4gwdaZBpuqzzMexymnp9BV90bzSxkZKUH5GTqxEb6FnRfEGWxl4nO
XplSCIsqqa9sp1APtC14OkM8OPDoTsO1R/eSV/Lnmxh1cPSKIXcB+Mj7F55DGtlYAtbsS3lmbKFC
7+U7sSsQVKyEV6fekkB+A7uALDQUIhav75oD/tP3cMK4BXWkwZB5D4Hbqg5zU3xxg95IPCi/f270
VFYRnffguQIuBpx+C5uuKzWeuRidadbU0YEHqkuvFa9V9yJTbaWqsNRqn+cSOpLA36CJCo3/S3a9
pjXKsTTfRjiO6HGILw0wUYzBcCc2id8o27m2ZuwZVc9A/bsdXwpPCT8f8Ils7fEnLFsFoBUP8scJ
6ZqMfK8k2mtAlDJcf27jVPbhnZEFeCQXCJPLYc4J3ao/5tzDdBDCSx5NqgP4Z6FF+zH9O+HhO6OL
jSog3NqUEya3URi11ENWrXb6n8gZvjOx2C08s/HqKeZxgetMsTI6IwaiSNDWwXtxOOvyg1PEXqzu
UQrHdoLCZfOArKtnVjfEVjYxCu3a2K0EhmtftYgLM44+ToBhkFdstS3p7uJSepZb0NzSgNq5yeJ0
xeCJlPHMvzpXxrCJPzigyhVQKVcR+fe96Ve4oVUuPU0hewLwApEGlbVNi3912f0WkOw/wsPeQco+
hZv9fwgkAzb26ITNQLV3SLL9c/mc5c/HSLK33/gFJbPJny5wZKjAGBBY1ebC2C8kme38ObfSg2MO
iXYVkTHM/AtJ5vwJ9mWUAFHEBxfzW1vzv5Bk1p/Q+wLFqWoaqGujL/l3kGTz7jtKXgHAhm6+meRL
J+gc/VAeKqy+iUinRkHpqmHbWjQT/cp+XET+H0wsTj4rYplODjoAM1bsp9LZj+WNHC4HrfOPpv3q
51cfw88WzvPNkANQngYycxV8ZYsco4BKiFICMRQMlbId5BDg7vCcqFyB3a6ZWeQZTUNERqeh6TuL
rwawJUpIZuXm18/H8gENjoXBvWcSpEogZY/S2vuLXXaZnbSxmoTKodq139+o+w4WPDS7iD22WStF
LJNr8+TN6RlAO8Cjp3+gSbGMISo09I+GQyge7B4XPNyTHynU9bSNeQUUkDc86Kj3o5E49ms09a6l
907sEweYApS6ZvUprN/7ESsgXBwKp03CbMd9I2QhKMO27QvaSUPrIQ8i3/XGsNnZzwi79nMLfAMi
tZkPR195wp1Y4HcfMp+Zo+x8KaDeLp0GhSZIhIj0nDnXtrFW4FomaOcJf2dl/opjK0Mhu9HAcM1N
vM335XkDRrZg8lS/9JNrJ7DulTU6yLWBzStwZFIZEMJmKkxa5yKAUo+k4qLeWDuTQmbpxjqI23Wm
kuV7+Oc4kbFFUQ2dBng5LozaqVYRxpPwJ0ljApTS8NbIqvtss8aksXzDzdZmdSUVRwesk/BpC2sK
MWTklGmI1Aq6C7qLAtx72VV/nfnKTe4Zm/xK9dFQuskv+ztnm4Zr6IITDhU6pVCFBLAAL9IlKKsD
qnhMQCQcsuauF9d8reJ1Yg1R4YACAEodkFN6m+6jNSzrfBz6zEnDXC1pKu6kfLbG30Qxvc0iimrz
OxiZXI0sXHbVTjpTBjcNiRi+5IoSqEwfaenov8kpM5cL8LyHcguKBuDyXJROXNHavECRIlQb5VDo
cDQV+U20AMYCxDXQ0nNuHgpVuC7fbXqGJ6NjSB1NzIl70PMyAz23vcYweWKXz7huFI+hpwR899u+
PFqWuihIFutREdqXOkieZiGzFpGRGhoBu18rOX3cA7OxN8IHB7K7y1LLZBU5giKZhYn7DcB08KFd
1GtM/h+9MW4DMK5B0RfM5R/2sTRqInUSZWEjv6Z5QRm/dYwfObdW3P4ixHtbHowA5DeQdv4IxpG5
nk6VJbIwRuZC714aiaxZBkWEW2ete//EnYoxIZTEiwukbsYS1NFx7iRGC1taT52NGRQ+8r7Cg9od
TW6scNwiO7pyjX90B4CnoYkQ6io2QvTlm8RNUfVAyxGSaZ5Ep2/npQFgktSk7sZARqDarDr5NYsL
D0j00a7aDBbHvb6HtEr2RaMzNeWAXr1A9av9/8HHL0KOt0U8HuXiHJuTYTELqqJhoRqZpxDr0baT
DZuYnzgSHWWTCVwArw+jbYV2O4SZPqLzKwFgX+2JVyHV69XVcFfEIHfKkfIS9o3bJQCIfr4aK1Nj
LsD8SdKnrSsxNRF6rQeQtJCVgtsytP45EeAbszTIqtkftGRndEkCBr8s5MB0eEhZab7yku8htBbU
Z91Zc8fBRLNZYyI7dVYBAbYgHIieCGsJ8kBesGsaibMatbaXIGcH/+DJRgYCEm+fT+GJC3YmTFfR
EgP6HveDPEwCNDouc2UeITszbtMLHkZf7acElMRJGJ3JkcYbFBn3NUr8AWoowcw1u/INp3zG8Tcs
rqcaHP3Qe8Z4M1AzKj6Sur6z0b2MUSSlfAXUet2ZOHMfFJXa2yycjxu+y97HXnWtXGnGyrY66VeO
v2fxxIl52WelwPfwJ+d6bqRUguKA/CJeqzUeOWsw0ZPb+GgJ5p8f3TUWN0fTKrAEcVN4dQ10db2m
PXXyPjse0uJ1OkJ0LJ3AlIMpRoU6jHbxTgNqGj236AtdpR2ZF+x9FPp+Uy0epnqsNYZZV/kvL4kC
VA406IxkBuPrpfmr5+1dy9txoLg2gYtAUTdzXrqopISNdl4nD5B3Xdmgpw4kwjcQT85pRFw471eo
dLNYa1XMXrGDgivAT1vhjd5w1u5MD9x8if+GuAFGsrBpuTubKR9Gqj6CoKmr6Do0Y+1zFtPrMj2r
3XkxDRc+gvCQdc1erYo9V6rfxJ28ecDjoS/mtlS0xnGS+Sx8m0PIxotz6oCJWkNBkGY02Vs3a/w/
p55DxyYXN16fd23TQ+M3RHuqp2pDqESlx2N7ze0sCb5mj26BCg4EvVhZ/O/9qg4NNEBzE3Zyqu+B
onN7DzoRFywsQjCgxJRsmh2gFN0ODT5OWOxdf83TLAEdv2b3r09YDJWrpc3KCZ9wSHbu5YziKoBN
NQNMc2D6nR/RiyJIKFXOhQ9ZdvTHr57Vj7MNTQS811SACYHC+fCe1lKT9Vydz6rq8Z3llfKN8XLy
NM8KwXIAdvE19pITwTJKG+AWU1HiwAt7ecOZiUzjCCj/sAVgDm1/fnYJKYND58985vVtsVlL8iCd
Nnvtz5zSYq41pTE1MzPwAkaBmxrOUG4gXZQfqiqKaM7EmZGRe5QtkCtJxtwTk7k3pcS89xqyyyJD
/2PSbV0uR6+V6QHIQt+CGhHRqy0DrBAljSc3jzU6GHHgVtg/AzGDFsDWPE0FrXUJFtFieu15vGdW
dY5G0aAisgVzWr/jajp4iHWudNdpA1B/XVbGkAJrUQ00AVqjGS3wFzhfNZKMXpbKbam3t4U9Wb7L
skdAwi/E5H4FVuWaSLSfdSXYDewqCYGLb2hftTskuLZqRzylTbeTlhhUQa8JuBhobYJ/meRXNkMh
DtJH/sBRm0ladQQg2ImAlkS/dqV0T6Q17tsGIBlgDOiUtS9QDJmLqMUDJ6XnltaDA7ZSVZme8iRS
fMXVobxdlTGwxQ6OVvxDuDZYl/Va3do2gBnC7a4trvcAmJZsN+g9ariOuR0SPSC1uNQToaHHr8Ck
dSZkWPryIhdk3xQz+7yTlB4BVZBboO3OFWcTSXfcjq/1wkZzmW7RhleSNvkEGJHpBFM0fc1yFJdT
o9wVdfKCIAwNjvGo+pGcIiBKbF8l6PrMh6mjhVCqgxXFt0qs3AuWvGqx/g3aeRatWuhrKXZB9So6
GKW9YdWIerf2MJqQeDO05EJoiq92UMTV6ggo6jE0Sr4jWQpC7QxSgsWg7tGDA2ELaNlvxlQJR1e7
7Aj6CUtNQEeoOptK9bKAoLRf2vI6Ah1ckJgWAKQ5HuJApDjo+O3AASjQYSfHxj1Lcve+09H3pNfD
eWs0XwhJI1TElcBJMtDysf5alvwH4B5frDRSzoGS2FaoCvt1AlZIs7Y7T+bIENZaeXDHqgjb2rxr
UzfzaxOskbrjJVq6yaoaRVyu+z35f9Sd13LkyrGunwgKeHMLoIF29GbIuUGQnBl47/H0+wN1tsRp
8rCP9r46ulgKKWKxulBVWVmZv4kupShZvClSXiJz6C5SWToEpfFaJUuEUetwly+d5s1JOO+QomiO
U6E+pTSc5yBaGVRB5VM+SrdWNG7bXv0zWA1gNssqN3EwIWNc66qdGPGVOA+7UFj8KlX28yI+i2X1
Z9F5TJaiuB17FiG3wnInF6I/topxaMLqUuD/t9sVwdKmbqnM16o8velJmdmCqoBiymtfhPsLx0lA
pyhsRrtLhnttSX+FTewJk5w6PcrCdlm1uhPPyS1yDE+RCI5lstKHxFTdLNB86EIPY4pyLE/BHTOs
fZaEXlsnvrXDlIF6kwu/1xFVQcVnt5Ti8tBF0++sNFD6FCsltFPgJyCaYtHO4rixlUpPPc6FeJV3
1GaALHBOYv7RRyjxDbNG+jmL/OwsRX+1E9DR0KfCW3pJeChDkz66iIP9PNMd04vxWep6eZctKdLJ
nbEvEkW4V6amduZJrv2qBVCV4Kvq9yucSE8FyQ90bW9NeX0RqaPF9xVeuhB8Y5dEgJ8iEnCp4LLv
pGgLyHkvisll06e3nRw8jxXBQVn6h7mOt3kz7s1GfZ6b7jmPFl9LyRHUBRiYVszVXSTJ9AnN35GS
pbseFFsb1o0D/OgOFcc7ORq6fWtWoWN0U2RjxkBgEOKLScvIr3Bi8XRRQtMNZXMvXGrUN6ukckoz
CI6zWRb2qFrbUlYegwhPOCRJNAAuGVilQICyOXbLrkm1HEVn2oFLhNtCOw25LVLds+e0WryUJtu2
zjDLFdOLccyOcWFtTUQ4yqxxjBoBFRn7par+qWvJRivGl9Q0/lRj9VJn9UaQk4s4WOs2ioLfvIm+
xVT/HqLkaMzCDw372jZob2KZ9VkgoTi5DgEiTsJjnSuv6jIBnsw60cHpbtMmOnAcgbhit3njo7X4
IKbVQWqXK3MxrwJ1uWpK4yJBOdSWpO4imuGKTwavUi2+LVPrIpH6rTXGt6Le39RShRT7bKdC+Jot
4vWUpXfEop1aArUIoduOKsJZ+Vx6VlU+a314lZvTpW4tbrWYl0MNfH6MJEfttdsYIQ27CDHwFNJ6
sCcFSIgC1q2a5cnRlthvBunnmAcPcOuetWbc6lmxtQQMdZYwDR2pVRI3blPY2pp2WYjBHmHNB0Q4
DDuW0sslGp9bq7nPJO0Guu+1FaZXdYQpahZ2d2o1buR2elCnFLJctu6puj22IdREBTgXFxkGE+Mk
7JY0eS2ydi+D2VO76krtSdgypXb0AMxbx0d1k7GF06rtwyK6S2btSmuoEfWwnZskQwUxQq+GKFTK
3Dndc6RMt7rVsKx51N63at/YYyouV4siZAdV7fq9liq5p2phtKn0Chhg21x3UflsxWCR0oaHDpnF
PoLjjTD89GoF5vVYaYM7yloCaq8dPakk54wq4EvRUPxMZGw4Ygig4nTZVfoNX6515jjqmV4s2aWm
FxyF4aGcpcdxrDyEO2cb59X5JkrZMFXegGOE1dJOm1zXNgYc6rIwB1fmPWuHcK85WV5flj/MEPC6
nl3UUTY6UE+3syA/iVK5nY1hA2AEAaFurG2QunsVzNekKw/VHL3OhCjgnDwARrW8TbuV7wcJw07M
6UFuEYiFJwvMCnAvsKkFbacUtRM5v1IqC8sKFXuxbCM02Z/CaK9HYRJduc6rTVRPk29KnrXoGPoE
zYxFHGE8W0DFTtmUbKsR+avRFO+1xDrMZnE/WAEuIr2x60z9YgHdJQnzG0d+uggwIJCW1o2E2ZfC
bCtDhJEzEdcvSje9VKWOJLK6cK9+BbUgOrGc/8q0urLbOD1UmRrvwlh+jMzaL2XATFSvH+eshcIe
XldzCcwqFHtXDhf0/NaSTGGZj6IevDRDe0krZti0JcQL/nphN23pwcPfm1H70sfLHeWNo9VSQ6qT
4aZZlNoWBvlnpy08iRNJAFDZKP6ka+Z+KrkhVKG5bZTuWhWDe0Pv+l3bVU9wY/ZNYdxbRp27tRz8
0HNEPKmN/pgkAAhVW5D9zMu+qNUVQm32V/WgwLYfaWoOuXVTDvq9GKq/UiHD/y1IuVYKy8/1huLO
eFUuCYaXlRK4QSgBGpTzHowm2M+AKAUlB+LMgAmm1feUOuOcwymPfLiwLdzOKOHfN3qO4lR0jaLG
jTzKm1G3rqMwAou+cJuI6GVK68YLVIXbX+YCp654LPT4SdfDAeng8HcblzehEmJ5N2e+UbW/Fira
thk1120uuYOg/db0tPWVeeETlYnFbZhkl1KVI92hivlmnoQBEGSyClC3c/vQpWPlIkOa21YxD7Yx
yg+dHlxwy1V7UY8fyzVAhRmQ0lpESVmj5n8Ul0FEowct4XBqJFufhDu5A3aWLwfMT5/fv2PVHsXU
fAnSyk0B54Fr1GRHNJl2KqFgkqS7OI7u2yK/mdLwIVKwxy5y8IhauVFT8XVeqKGGku5poAo3kdJh
2iB0t6GBsnOilJ3XN/m4Wgdfk2HfqGL2asyFtQkq5PILE9JDnF2LaXPZdbXkWMZi2eqUKW5Qp7eR
EN8FYiG4wSIAv5ZGcHdZ81OMhdoVm/ZlDmckpJsMEPEYXMyWfJBQmrZRmrkP6v4K6eGr3kwfcmWR
kRwlBdGNGNXYmEygt9JjnOhe0DaPjRrd5PU4OLWgPAjGMNkFCS89BWUFeKaNDYNMt2eQ05bQhY5S
62QawQER3n2WaDfxrGyXjiskTORNPzcXi1ZeIEXnjFlzUc7KPlzUYySkr4EhtrY5GbwkWuNaULKY
1Cfasw8JSg1yShipACnWF/Vno/QR3uPi4swL5HUxSy/DxaCUKK7Ur7G9mFoDoDWapgiBgssX5Bcl
Wq76KDq0E5giFV14e17au9ZUd1U3qVx3eKQNFTC8Ojl2hX6VxtavcQDuBPX5oeAJA7TecJasfKx6
RXXFISvsrjTBcS80HrSkSYGWTrSPRNZpDgcowgheIO3tLUtzHLv+IRgggKeRDH/HTH8vEkBSqTyk
fRHbKMCg/NNO8sMCXHDXzvod0QX6Yq2Aq52bn/zEQ9XH20YJHpauuu8GEsOg6A90ulWkbRSldlNF
Zo2gMW80tISwlCTnGWdyni5ZbEPLLlK8Kdf7FG6TafzUBcgPRi9y5meLxhfexcc6m3725ixsM2W5
zqvCAE5cy15uNKEjyuaPJtKsH7Igh76RJjxsB4rUxk9SLmMzYRzmJEKB9JbmJHoQe2GS6k7dtM2u
CAawvoMMUSOpLuRc0f1+SCDXjOlWy5M71Jo1wrOcwfnoPKQ3jvO8HPRKdZRIJJ/m4hJEHnHLnO3q
fhq2cwTDUZnnhwSplCGPr/RAFjdxbiIQkYeeGTfP8ZADbV3AQZhNzeLJt1JYlrA7anGL+Qd5eda/
6XPOo7dYkHTU1d99FW96HB2xsX0qZGtTV4LkLEa5aYUx2vTDAro2nycf1jLw3bmIfwydNbk1ps+O
HIaVI5GXCgpFhzxnVZJAlf280NsV2p/bVVlLNmWQeNeXefbY6+Kd0Iw3YiMafqip6lZUxm1lxVeK
BNFCSMvsQpZ6WBtrBaCexWtSnMRhj8TUqfT6wswaBQx489zrXeUKtWWS3gkxKvFB5lpaLnN1KlCp
tMy4L7NK3ZaVfiglLqPQTICxQeXoLwc97C6LKh2dHCsGVypn461JJmXLqSXHTkb9kRtr5r3Dc6mh
guWnIn8qH9LeiwhxvlwnvadPGrqKIwjxIutuW2yjbR2LajdIYRRQH/jTwI6amlyzCzW8aEJQv7wS
Lvo6g7I/1S+z0HVHeZrKM/2OT9L2a9FPofhEsWsVCD0FhcaqEiaqQMVtgAYu2IgVPNT71g8f1iYD
pGDXel7FEsOz0N4va30fRj7FgmLn27Vtz8jSHbI2SEKCJo43AHSQsR2Pqq3v0v2w1S7jnfIzuJJd
ccsDlRLyOWv1L5t7//4C7/zHD+2GhkpGAN0+eQeqtH7qY2eA2ta5JtbXXRQQTwDl6MiDcfi7vKrw
HhUCnm5r76zx3tsol9pG8sWn+n7cnR/wqy4A/HZkbFDcAPJ0AgwIg8SMeu5oj57wtk1Y2/ws0ffc
GCedqsCMIl5QNDaS3RK5QUa5NgLH1G0MLHSvAXI555G2X/ZuPtTDT4ulbRTqPLhZsBYPFt2hLj6j
mUoKv6n8vLO1+++7HV/N8cNwpxRs6o6JEuQMV7WjrceXi/H0vxvgZKFygSdLvLYuDPk2E28S85za
w+eS9lrY/1e75v2DftjhY09tIlz7I11CHqWTmERPXfz2v5vFyfYeiHfCsnYpCiQVZG1lKJzrvXxV
sf44j3WlPsxD7Jcmz5V1iGN8Kx1XYfZ3bENL3060z2vlnukrvXfDP4y3pGtsrGlEavFPVf5hFE9W
ZVAl0b3vP90pd/20qfRO/f4wUGFZ4SRJTEwRPO1K94cjum4b4bI52KrLYcJFzrUwNKPbfLbb+m62
c9oH+PhVT9o+how7rRwzy+I4b3o/93tvFZBaafrnZGLOHaWTlkO4TBkEIoZCFOIYBBT8isZszrSr
5fUHfzehE7RGZclkWijOecLWupLT7UBlxPuJsL7ihvvA/fEDRQRvdBXfukwdHWU23yztQHFQB4A3
rvz6fnHPbKJ3YOqHtVW7qdPi9fOqeOPoCfU2KXQX+NDiGVjnuYFOwgg1zGoIBgYa6ieZt2umXk0a
ldPxzDhfQiQ+bJhTLFgr1EFgluzWTN1QE0NfaGXLhHtk+WgUGoAQp40C0nNpbB3BKhCfKxDoHDXo
7M84CThBrsYm6RynEymC6Fd4WJuE8UVnz56wD3apM+wNX3Q7P9qEnnE0L84lDmfC6nuC82FlMyNU
JSQB+OB6tlWnpyHfFpV0BkL4eTNDSlLB1YB/QRVUPDkylM7ixtSizKP4bSc93lWPqXyc2/teefl+
o37Og+g94qYOwgZEJP3Pv6NrYtIeitU2Iw/qdpk3bEcv2p5PS77AEJmALsF3ACcEpHaKUjONIQQG
rWZedqyegF/4lUfgu9WoSgDYfc+96LPV2+9n90X6xbC4NaIUg04Mrt9/T0/Kw8kcBD2jrztuqHMo
W2GDZTWO0dJm+X0+Tfm8O2B2qYYkorIEYPc0ve1lnuk0R8FlQgId65VmXblqFDpn5vXFODpTUiQU
I1YzipNlW0Rosd0aUyevfpw3zVW8+af5Znsve/+8F88dvc9h3NTZk4wmqmDBTjPLKQxDw0jH3MsJ
rupLXdx/P6fPOxHDO8ynaYTrGNOd/v3WiJR0rMfCE/fhtvBSX/Kjbe6dk9n74uajrgbtzoTICKj1
VGgLcnRKSyhghMfJVZ36wrhdo4fuyT/OZf9fTGlFZrL/+Ggc5XUVP8SKUtcrrAP7xNNbMgiJPrXa
XQ4GhbTibpLbbaxrbpo9ff8dP98IzA80A0gGFuzzdzRzkQbBQKBu7ik600+lORPnG1k4M9DnILUO
ZKhYk0LLQrzkZHaGWdaAHBOvkWMfPU871I+8yW1Dp7YunYH5f9rwnF7NYjq6jF2hchp2m0LuolAV
UNU0RC8aUvxXklvkDdzvP94XwyjoZK1IWsDInwT9tFIorL6Ias9Sfhll6WZoMQZSdiZZ+bQvTEb4
MMrJ6S2FhJrHrFX/enw2m3Wr/8eJFxopDCNyf6yOz+/B8cP2k6cqS1RNhj8v+9gw/BYV88/3n+tz
WGcIrNNUZbWS/AzaTqmdJ42RFLzKzH22W1wc470A8ZCN5cNmOUCW/n9QffoUitZRKWavmE08Tk7P
VSyh0wU8ogA4sx5h5I9MW3CI6255jVeNX26U3f9koh+GXE/dh2/ZlL1aV9mwRif9T3RN0WJvXQqP
qyOuuFUPOojNc4jQT+eLWa6UIUNEBVfk4/49pBjTU0MKGX51IucbfUaOJU+6xm4wtbYDKb/Ql/rH
99P84sPiX42ozqrBLlMj+nvIRqcW3+OG4tX9Ue7vq/z1+79/yuwGDI8GnabB9ePO4hY5iRlShyAy
IGgu/13gF960bYGTdn4I/vL7kb44yB8HMk5Q0VXctmIcQMKY0X9YXtv82HbX3w/x+WMhGCzhMIJo
vYIM5knqDbvD7LJYw4EeW8zavOiSc8i4Lz4XpEtw9vC3VZFAezJEuPR1SxcCMN4OBM3B3KlXqzl8
49dnFubz54LDCSFzdcFAyPoUBahXOewfg7gXVI+FeNtSetP/+ZD/j6i0/9+RZFeFsf+73cLFS9PF
RZz+xZJd/5X/NlwQ/8EtDKwQUWGQGfCB/kWTxYtBZlnpHlgqpC5OxL9psuo/TO5VQG4ydx5aeizW
f9Nk1X8oK6MVl1lECzCt/o9osqc1NbQB0OBkzVl4bZVxPYkwqC3HcYb1o0uLew8kbhv6ij8AcF+l
1M6Fs1O446fRTkKohryx0kURZpkb8Y90XMmfASp90LiBO8LOP6tEebKp1wEtBU0HxNXw5f0EWEbp
peukQchRZMpsPfyRl/KmDM+yYU7i9KdhTuZVd7liBQrDVE/z3njDJ/a+DZ0aXW4MFaKNcINM3qa/
i35Spvyw277gBp8+bz4Nvf60D7dSilRN1IbrAjoLDFd1E+7xVXFMe9yt0p7nYLIK+/VjkeXTeCeJ
izEMITUZpqr65l66R3/Pn3aCB5adbmOCp9r8uNLEhkP1mpggwmsXJbanENj7tDe0dyWGzI/vzOQs
feILoUQWm8SQZx57+VOoVHOwn1bLp+jcwQ1amLbSNtwITrgz/BRY6SY4NH6/LbffL8G6uB/KTv/8
Ijz0eIcROHFW+XsFrL60JDwrAPdjVDGMi1fNwCRzD2e2MyN9dX4sWJLou+gYhXCL/j2UtBBGkGMC
wAN7oUdX+uc6v9HL73Uk1DaNI27xPPh+el8doY9jnu7tCfHePubMpu2bUv3o5wOidf+DIXCMRBaA
ZYNJ+ve0sOBt1bgqC7fR3wAih+ZDmTx/P8Rpmvq+StaHMdZ9/eGctALw8khkDOWqfSyhzy62tbEu
hn1xkPYK3onS8znRk5Ps4J9Dok8I0ZCKB+Iyfw9Zg/MSEsD17hAL2xaFDgV3+jPTWtOx081nfRjj
5DjWwKd4yjLGP3l4mduuephYYVPJVQ+AHM6RdE4fz59mdZK/KYKl50PPiO1G8orE7i+6bevOLugh
+XCu1Lb+sW+mt16sH1fNnOYy7xcGm/UahSdMeudXBV2CqsEEZcCfDxDWUvWb77/q+tE+jbqWwxCy
Q6XiNK1TFlMdxrkrXHlSLmfE6VJwrbOkI7Il743OU5QzpdUvp/lhwJPN2VRDJfZjs57rbldQglP8
lpz43Gvw8zAIdqgGEtMEShgOJ0tXLXLQKBnDrJW+f3c8z0kqfY4YDANJkJcZlUXtdN+nWFTE0FEL
d4G/G/6SQq8bzhK5Pq+RQTpFnQhlI/Ih9SRmCLEoqFW9sEajvtNmC2W4CXNSlOOApimR5ilmgjB0
7ysYS6dT4ErIHUfAkbTYQiM6dcysvbLaNznffb95vriG/v5lJ4tpLTJU9oZfpl3Nuav7CAOvzUpw
7k/RYwdM8HZ6LD08ds48Rj7fQ3+Pe/Jywxo9C6ty/SJ5YBd6h/wjeGBdB9R31uf3c8KzjgUohtBD
Ke20FZuXyDMG6swcbe1NvUlf1nodcpK8wKNLDbQEYsBIYJ5n1K0H/u+j+dfAp01ZM5CKTGhFAoLS
78o+sdMi9AQAR2H+nAJqUkfxeba2vXaG+nZmwu9R8cP1kWMB1FYF447jz0lDkbfDlEb4NfbNfkrP
Kj6tW+S7WZ5sIcNCMbacWMrYQvh1fhKHnz1ahZUl2IFRg8v/0ya926ug5xPVqQbTP7OHvzrCElXs
NfqtudTJ1dWPsa7rINO4VsZN8kslo6svhtfqABfjKoDV7IUooHtnRv1ycTEpfdeXI5862cGiXmq9
OjKqpqRXXXRImwAdQ9mbut/aFG6yMN9odYC6lXSmVPBFYsW2+jDyepV/WN5p5JFXA+bmUsOmkJxW
qGgpLf5K/mocE7+Z+/EcW/O9evNplU0semnRU/c+7UwsQT6FgUx5sd0sYADAatryprlLrvINtmjl
b+mQO2/r2whEno60KbIY/He2hzh0/R+W9rnV1w/wr99inVy0YW+EYozHjFuxsaqx95Kycr9f3i8j
tkW4Xp+61ichbb3uKp5JauEKZX2hLgiTwudp66tCR/J6uM3KM9vpc/pF0kX9TKX4ziv6FOEEiHYR
04XxRPOgUC8LQ+XMtvkq4r6XSxT+81mRDKsurStCk9Q4vBHFwdYU9TILjH0p/ecy88xlLcz8n5FO
0rx2ipMKNFzh1vW1FZR45Z0L6e99qdPdCDhJQgZxZUCeHr5GRCQpspiMVF5lOlSfvOQ+rdyyze6N
lVEBL8wsX4OlP/QpPh1pd2XC0Q7jm1hLdyG0LaqVtmAexTDfl9Ol1PwOjddBa3emcKOAFo3a9L7S
zB2mZX6slE6vnInRp5i29038cQonp1hSM9Y4t1CZ9iRv/rOiGoLrTLETD5V0uxvfWZX99QgPz4VE
8f32/nIzfPh+a0j9EEKgQ+ZjMjB43QGai3Q7yAQoh/dT3p5JT78KzjLNYZ66vCo+VeqEHhTBbEal
W1T343AUJguMZnLmtH7hFLO+Wf49ysmWE+cEoQqFUWRf3lt2ui3c7ApqG7w0i8Zt80p2gTmjR9fd
173ci5oHdgga2GcO2Rcvt79/yGnWSuVVaOGTvD9xwkNxv5b7S6d4rTJbcgoc4WK4Kdv/fDURIoIj
CcBW0YyTQduwTJSxCXjUDz9adEEBpm4Ms9or5ev3A60tpU+3Pem4jkmUYonI5Z1WxIe2SDo554Xd
Sh0256HTCqELyc3ugCGXy2LHaL+VeJHIMjdFn3u92uMZ/0CXmUO1QQhYqXT499dWeyUjuGsodlq3
9kjH0UTWNzcrR4nh0yXzDuzlVqtjX0fU1AqiO0icm1naN2l/KKr4Wsssp12eajSxkxnug5G+JCDJ
00S6sKRXcWFYA3pLanr1ciMKmlcBXDeg1qTDeDHElVvHykGe7hTE5BU4tMyYH93dytzeQwheQ37L
qquWwZvoGICHGbXnINE2ZstREa2tDo2OrWwv2p9UODYTYUbP3HGYQ5JZEPAwNaM42AfpfFgGfaOk
Dz1ecEFsYhJZeIkmXfbd6ITTS5Fj/Vj+DgXxbhFuZOVZ0/urIUd5JcmsfV0Z20AB6DTIdh2UzizQ
QxeVyxJWnFYpLmHPyedfCjXDAZiS3j1pXbZLsJlMVSdfJm/WAycq0axb9I3YZNsKj0fYMofW1Hwz
RbV9AvVvzEgpI+pbzH4c1vg1Qnph0Gm8V9t7AQm/DO3AfigPuI96g6FSeI/tTAQlir+tggS8ZqU+
0Gh3soyfiYmTJ1rDcIb2XZ/iy2o6qVw7PFOdXNVtId7WVeotKNzlXW83KEpPBgDshh2TlND4DDsK
qw18pAPcy1tZFfw4ntxpLF1lgnaO/njTT5BF1X1X7KfuV6pNWxw9dxGkulU6f4wQ54ZBEuaPhgBQ
F9lpKzGdTP2jN4urw6Dj5YlmYLlf5rsGdYi+e2tXOiho8QFgv2WERx2b0rIBia/KXp0quz7X3dQc
oBv/UpBAxrLJC8NgWyyTLaBZPcHhE0FyRzJd2OC+62ZsqoEn60jJqf2mVsyXRkB5qFc3RUSdFQp5
+xCh5z0t+TGbEKjIIrdcXs2Buyl/Q+veEwuSdRVeUjmXhzCJHEtGTjGTPQFXTQvl/wKaRpdKTrK0
l2EuY2IQ20P11LSQqfp6pxvBbY84dClf04HcLlPvIYF90YU1yuWNO4qY6Q7bsI+8QtlmaXToK9kt
U7yKx8WeZMUJCwwaC9mDoWyLIQwi9I2Tzp3l6E6pB3epMP+cbDVrnaG/DpqYC7WzM0Xif94hym9H
2nAtzkwtuY4killdsBs1KGYh5Ml+wa0r4uJWbU8yLrPkSQDDjxw7Yn+xXQWTG8HGn2bouxJoLbXf
FVrozgJPUqHeWBG8Fu11SkumErmt8jZ02B3CRZjaDlIdafd1pKaukopOj8ZIWyPWzwI3efpTN9MN
/WwnZ6YGBrMUBlwFT4ywE22agCh569vegIxV35p48ZUxfEdoGTni8pA10BizhemHKuzqJrENq7uY
BtxuxMbVE3mfxO2mUo+1UUKDh+9VtnzfK1V7lgVcAUz92uhvUciEFnDXGXddBNYf6VlTTVD3zt2M
B3eV3ptSd9Rn02/GY0U4FBpYTkDYuqA7moHqSBNUQetPNKquhAeUIDebqb/JlvwSxoFjNq+CuUeJ
6BiKulvxml6MXzrxGMUiR8DzJ4rRUYgsHG8DX5hetaDfEU6cUkBzgPBd9IjzRijC55a/IN9utYJX
1K8pthYjTxppsvyhid1FHv24UbcjBP1Ei5wo/jmNTzWeAmN9qXYPofYsqoujKlAqKiTbExQpBO3W
bO+yIXGWVMUTCq5zCiVd9xfxTxJAxGMxslb2lhnvnhDiv4FFxjxtZvFHPWBsG4NtqDoQKIFXIThf
mT4KffZItpz2mY2UCoxxaFFT5ZgR7I8hgNA6u0kIilNcSYTxVqwNv69URAag08Bvk9CBqcM7QrSb
9TL6vIeyaZ6MFI1gQ9sE451eLMequ0/K56A6joPo5/UAg6aDL1huBHHZNOU1KjN2kMquNOF5AqFY
r6aXCeakAJizK3Ifr0kE0JWdqR3zrCL6TG6XA2BF/tjQRah1mp1rb1r/m0zJR7blgLIQZ0T2FWTS
ywGuS57ZRlBvDd5cKb7SQI9cdXXiyHeTEe2nudmUWOvM4W61camMeqdCcTXaJ1WGdyaoaLznVJUE
LAcWdNln6VLIRfg0iKckrVc24RN2y25l5g9Bjki8lWyGuHW6IcOh52JC1t1U0Q8wNLclak0TJgzD
Y9BXWyF8i618PzMJSU7tlN0zwKOWIYtMMbuK4qOZAL3Mb3lj+IOGS3Z6ZSTKdZKKv3OCuNL+DleS
oS+rhMMOuSELcwzxCq7jJlyQ7bMgrws7rTEvhQb6kokix2jYvRzDaIVjSkCLu32fZjtKboRWzI3r
P31QukOdXdA52xqScGlWwz5UkC7N4Alb+Gotm9TEICOFoYtTmgwpUglD34KYCCqFattz0FqbLkBC
TQy9ujTtXr1F4N3NLLATQGOnBHOp8tcoe511FWuzY8XLVdi/6pYE1iFzBd2XOpw0oJkJJnTWICFz
EParRj5cLkiJtMTjZhsKqzlEdmjhTs0q9HHE1YXbGGsJpZURyMD9Je8dCRGmSPxthPpzLN1oEYTc
8bUNskPcNn5uCIfFui1001mSwu2j3BebwTWDO7X9I5WEvSDe6tVOiVUskFM/ix8H/YeoqNtpRGuE
gpRcSa6Uq5fq9CvIuo0lqZ65xFcRVoJ1rrlK+TAa+lZpmh2ceu62zG5ZhCJLHFUz3VQ2trq8zwqy
G1xS9f61mmunzmRHkORDG6vERyQGqtCttWcaJ3tM8rbhqi1ocQYRUain3obveJFrs2foGdhKE1IX
yYSoe7pcXIyDdczD5DDWwdZsA2+Y0fjhzS/XkBf130YQ+3IZOUrD9MR9j6BCsNz1En7iZuNHOAXZ
xfLbCl9KtbrRpRwlh8LGcMDO4PtlyU09t9t5elgwM4rbX3VErGxSvAbzbc/KC3hVKIdCg/YPhTEr
XyRsgsJjQMUwRItmKWpbm3CQmDDvgauOjqwDTA/ZFcxBsLwOB2Vbh686WdcwvVkD+0R41vjTTWsj
+ehGY3atDfGmDX7m4++xqJx5+FEXyEtUxuVsvgltfJA1bTu12lOvXDfFU90Me32eHRl+UWiMjoLx
JDIXCWQ6BGtmCLRNTZfBzF+6Xr3jW3GDNFdzJ9AOgLfRSDtLfh5a7JayG7JIV8MfJia2NPV1lr3N
ETBopXudyHRLDCYU2JTQzcitGy9QkBOaFNeMx1tj7rgFAwRrQ9GfLSq3+bBNF+xSuFTEJNglA6ma
/tjPDyZa532HF8bglUws5oIVmx5rDrxvUIiwRoFcH1ZVTCcoWl4GZEGbcnhN42TfcjmX+L70GEvF
yu9OmJzQgLseq5NThKlnBc8Fmgai+AfCtiPHkF6zlz7w+y5wzEFzcRS6p9y4makMzTAaOwS3EjE/
5B2zkqejVsn+lEsvrR484L7BH39KcQmxiEpq+IbjiM3ZkhWNyNrbZfZLL45Gg6LPqvxzqCnhouZl
d2w8K5CdIosO2aqjM487M5d3olbA8y23cV686XF2m4iX2qL6bdduEgiFeAvzpeHsHiZlupJwQkOa
CIMOvs44HEKLNKf+paKci4tynCT3YK1AQ8b7VixR0D+UUef3pmaXzbQvS3GTr/z5rvTjSEHBpG+c
eQ6vBdm4MMf0SaUCkrfrrXgXqAVTlm9iblw21y0mXy9RvWwNkX643OiQ7v+LuzNZjlzLsuuvpGmO
NPSNTNLAAXjvpNPZcwJjMEj0fY+/0bfox7QQVU/JcLLCM0sjafZeRr6AA7i4zTl7rx27ilI8tOW0
mEDVxKxWmdQvTQv8CKT+pZSsRvNVGuD5EVOVUjLI1PIxq8pt4Ps7zt+sffiyTYPUP2ugtG46Rasv
g8T4CIVxnyWUJVu1YL2vnJxDnlEmd0VvPfrSCcSAHbfaptClnYnzUo6H14Jly1Nzp00Ft9JvwOfw
GfmOwaEziqQFos27PnvNgsesVVxcp25PPKtFoF/o4zh+8z3si961NuyF/GRJvhuN+aon8EpMrgWh
WTYASWTzbTLYFJGqcWV4xZ3o9WvV4hcqhSN39WryI97mCRISmVlNsar8cWeJ44OplnvDqk/kZeDY
EIXR9nLoMwlb1qIm0amcTiapS2QAnIq+eczrjD2+uEyx3MsCFlGBk+lUyGxSsh86cqwsmSP7whtZ
h4PRxMqwkLlZTwFOVzDltAkNYLPbyaXBxkmPMRSVnHtOFOBsswQm0wfTQkqfW36EwCY+6WIGX7VO
UmWjJfIzOMxDwLwzR70PpUGsMxUuDmKifG/2gyMZ3aLtejuR4mOrK+4QC6uqKDhc9bbH+I4x6HfK
B8J71+jZHsbxSlNrpwVtgeROTKn3sxWOSMpo35uERSt8KtNrUx3csvlgjvuBkMse8s7Gb+q0yuR2
pmobk3Gr9aJdZO029cylogub3stZg7xtQ81AbMUfcS7f9Bx0DLC0hH/VyZPavQpQZvATL6TIsLNM
WZhdCNEA5JFlXgcG/gNVoOAgbmSxu7PYE3jpU9/uYlGBzFXsI6VzR84dmeF68eMw3PYGFcMcZ2y4
sPiuJ+Qh4mMOTisimylTdCr5a5E1VNxp/S4fX8HbmcJd1B4UdQKYRcE7Q0XB+OiqcTXlp6ncmF68
1FDjsm44ZPjOjBF3hK1Bzo1Ayk/XOoLnkY/4AJR7P+nsdGXNFcqfRrYX2Swbyg3n19y7D9sbPZmz
m0ji8VqWl8ZcRROn9DpalfWrzObW2xsz7c7UbLm5J65MFVdTdSxJuwQXRppZ1t4lueiYSc+gUKGY
mFeDKBzGiRq9ou8sFg2/IsOPEgxclMVI8gk7wIzM1aMQ+dRllN6NKayWNdhA9R2fua3ld2z1Hhtj
3xjxImXJm8rY0fRHPd/2eeXEWrNI2yX2erZKDNckW9Xtvo2ONQQFmb/T5xpJI8Eg8lY4u22f+cmo
RlcQYttj9cytOzXoCVjKbHmkJFTCNaVsU1Ya4bIbcrFqcwmV49BadyNvy9xO1UtF47L2fHviMVcM
5yz6ya7XCZQnP9RcDBWaFyxlSEV+d6sJ6yroHF3cy5IrlwrjG4ifwukweJLN69oXFz0ZxLbKPKY3
w1Lg8CXRPiMHKSQyMp1CUuS8n3BKbKm9C8Zdlt+bOebqgJzCUw0gyavRiCaHVHwIJ2FRWwS5McRy
lXsLjlBeOM66hvo8wXYyqU8AJ2EXfJT7Rw6ai5x5NPVivvx4YQG/gIem9oSqqfRc1lPJue7e957H
lpi/Mjq0WrmQ282k3PjiT1E/0dBdE87tdFR3mqmxa/MuAWmXNqlbkac2TF2zKNVm0wy5m0Uo4Alu
k+v5BBOQ0USE3UQSGBvJhr1xpZg7w0QfJWFczOnkUOOqKWmV2otEhpbaC3uRN92I4ItwLskI8cz7
MfzQvcdq+AmbyJbb0DUhGrWdt488sgOCgBKPd+iqI6WuOoRFogh2y1AZWfYEj2OznN2ZwhPOC1sW
dlbPGIj7BYaZQxoptp4PO4/wrYbiWDxqTqOkjhzrO5XWo69mi4H9CPzdg9xwYFeOZqlTPoB50CX2
yOrZdlflRK5gIWzlUXXNGHQjgzFLjrhFrgcKX9VEPJU3bRraPVGGOIy1MZf5GsunVtNdLWxtMzeg
odXAWhLbl3O7kpXroaf5J2OHL81lavHZRq9mFm6Vur8xWuVkCOSDk0wb6LsOsJ7H1jI0gNZpj4bE
98BjmE9AjfRcSOW+4KiX1/p6GqFW0bntozfdP3Xqtmqoslo+7AMV0Fnj1lDhaqFe5cKrSJWo0YUd
fZdFNdyWZM21ab8Jk5UAysuq76h3uYaBepkiSg4xSQ6pUIY5qMOEcV6t5ZDvPFCJpdHcjNiyUrcc
4DhgqDaSWDiaei9KD1pNfF36KNI+0XmpvikvpZj0ag3HRqLx7+wlQzDeIFPMvtmgkgKuUx4y9bWC
ADQ01C4qf92RMRdNr6n3rhreYmBvYXkp5670KhCeDeE1A6TRcBQG/aWEJ398LmvSsPuSg9Ww9AL/
3o9luy+LK4hwjuRTtO08cgOvK4nyLPSodhOMoT2luySv1kGyaSEY5CRx5llxO5HQx5FeZXqvk2Pf
+65ERuPY65TOw23ZdosE1FwNRA71usVxN+XzGqu3qK2XFgdmLbqTw9MIGK44lpDsYvNanB6V0NpA
k6EdKe6FAggbAbSCUtgNo7LPgUuaCN3GOTgULFhumK4qBuuhqzcUHqgRs1JlrtZHLOoHlfRTo4cz
EMHcyA8dJ1KfDAPjpbCIdxPfBesqndAu1h+pR1FzgKXCbrLsHsNqdEJ/pwWwL9jJF0m+TinMJU2x
66It5Aq+v/K2GhU3a8rrnGNEl4R2o7QHADDbAq4Qk9JBhtfRddPeMl2UgoDITnFNtkfAml4ByLRE
Si6G2yfXZqo+C0lnA0ehwFQxbfTruJ2WUTlto05+rgdoksxyMhOZZY62IENeUaJdWAWbWpy2sQDX
QifanN87Z3Y2Ka5XNl9WYB6bOn9s0mrTxwnlx2Sr19a1F2OAjcl1rlonnGK3G6fV7FCqrZEa0aaC
udOF8eTEIok2SdJu/ZqEZ/w2fuZfj3oO1aUCLlDGhyTew8gidj13NISPoY4KRyFErBHWANRnwhNb
uOdKfZeth5xc8rToFxFnUq+OEWZ6i44gp6ZMb9EBrj2yQrPsfvI/5vUskHQkHexUBiIHs5uGemPQ
MHfNibLz/oA9X6etusBaGOM016ycpFyrAVsnXTrEMD4ESiAyiRJRLDlp+N6DdaqqO035KbEJsxpm
BKewNh3MnUi99ZMAaktJiY/KuakcMj70TGDnm1xDFLZ9Aj/L6oPUAEIM8dk2bsjdpXTfxLeiuLWy
dzTbdsw5oiQbdhpi6ifBqmO7TmxsnJPfo753wklu9pxJ7RSkj9Dmm6K499rXXD7I0yZllyfPuwIE
fJwVI75KyGt2xiJhkiToCZUj6cyos8CHN5cK8jYXwXBaMoyubcspUvb6GxYSDnVOJhRLjQ6S3OR2
GrwowocXg9XcyQh1A0pYg7hrtN6WgP0Ve9nSNpX62otuLuWuEcDXp9aghLIzWldeznbvqNMRyiy6
3KZip+khr57L4CB0dz079NAKmds5RwJdbXRrkQ2ta3UFMpnoKhGY83vFGZtdqz1hF2NvRTF8RFmR
1URt7hPy56htKOwPNbA5QHjCbqmRo6YieGizY1kcc7hvpM5s1Eq2m2h0G6IoJ/M+C1diIq3y7Cj4
rV3WZPmoPxMF4y/nHCsPEYGNfNhk66H7VtMnI5hsgzknSJ6DfGmwxxKMVTS4unoKaONYY2vHuJZL
B6ISZKo7JSDiFUxtudOR3lhDfJdM46tn+EulN5dWUMBxSdZmzw5LVtMlSfTLMe1AzMCipG4aUOlS
Yvlnn9abagCzxqhphsRNtMCtTGpDZMZWLFp+8gGy9j6VYjLNiACl/mKqfISEKQNuXEjTMZ9rZvXj
lERHmBEL0/sh0FAQ+I6o5dzkNf/HIl12iXInI5JsqIPKMuOEkpRAzU7KTqXwLBjiok1uBOVZRw1d
01PLKP2qUevWlBpgxxFuWS+VUqEY6dkSpYAJPksdZatyxMHeGyz/pS1Aoi393h3AZQWlsigp7xTg
rnQ6T4w4WD4QTKs5/RPxWXDSKLZagrZojJcxoI0QeI9NPoCFA/GUGTw6KvF1O95kBW+mlW564SVj
Z1H6r3i/cmaG4Oh35HxmnT2f43pookXou/AmboemfijEhCIxkdfCAWEYx/QPhdpPSt4QoJ3RYKBn
D1pT/+iIzJ1i3clZzEWLmM/kCijzvqKjUnrd659bul/78/pvKu253/tJCUBqRp/kJhL5Sle2tEA3
8rhr6kuRDLPA8Xe9xu9XORM7xELUxHKPFlxvTaJHCY/yTz17XVQYFBpN+i7DUqZElnCey2LpQljY
N8YRTNxEH+EwxTVECtzvN5nVRu+FmT935Xu3OZZzR343y6W83bi+pKSWvxNXKLKGNQxvNbrDM3GF
0EW9lDcpZeil9iQtVY7oi2Hd7GbsjLzxNqUzs4MIhB2vxSWFwBsCBNY9481h50Pl/V99wdw7YnX8
JKqp4LT9/d711ijBxNIo69qnPH4YqRp6wiW51DfODq6iMT5URSdfXj9XuFoIfrqmmJ/wxB1nThqs
edNYOwBWHBIMdBdUf/Mr+31EcUES+9BuznbR8wuOWl7VQ4HGUWtZA9W5t/UkyKJTyz/GVL/wDL9T
ZynEJOHMweREHuDvzzBNpzxWh/liZrGKKQIWnMb+/Jq+VeKqGPQkcFPY5H894U8fYq5KXU+1DBXj
1lxNTnmTvgy78t1DDITI7UqgaHD0XO2CcuY/uKxpwQEgxogb/P3WpGiEt+yhpNJf9Jv+Q7hmZdN+
wfThKj9l/OPVuJcJebtwu989UhXAwV/XPVONjn7vV1WIAqkP7M7x1+k2Xikivhv5aUYkTUdrcymx
6Vvh5Odrnn0KDN0abijXhL5I3Pla2RF27NDq4LyzmV1k4UVS/9fplfIp9m9UqRi7zPOZh6TPcQKq
z21S+xyLk6XSifWeLzzM+WGdfwyfr3Imf2pVNfKKkpcYbIrNTOUB6gmQB1fF+p+wM3/36akKJALy
ZwwSh87mN01rpt5SuVqiQEOmPZhlC8M4oMFbdqayqBttW+vyW1VeDWXt+r6+TYrkMEQfBpKM1qRh
fDF18peU+usTwHmqYINgpj97tamotXFqoTlspHeD7q5SlE7HkqpPKcj13JakehvCN01C+cLc8N1s
r87CTZ4IrbNzR1Xad14fqqwtQ0/75lFSFUjzEQzBS96mX7LtL/cIcAJzIKsK09Hvn6qhpoLpaQKf
6qHatKthF9tvkDP3l70X38rY1E+XOnvFJYz+PjS5VLTpNvV7t4ldsDVYdahOh7b2K36Sxs6fh/Es
Uzu/P/bjOh55nCziuZOlpu+vcwybL+oRdxOvhi1b0YvxhPPH8OUyQBkMnQ0BodZn99aEklc2Mi9s
BGvHBjEDqR5phSvEHzDuKZzKF5Bg380B7Ab+zwXnEfRpZh8Fo1CCFk1gm36o0XvV3ffJpRlgHt/n
NwVhRQQrOkeVfplnrKQotSzKHfMw7zjoUq+Zv5ew9heRKzjthVf1neBy3uHI0iwmZgN5tmwkQiG1
jRXOexyUqy+0G9z0PXkcr80Nh64XeO+kTo07OpWoBB3Dsdb9mkysPw+Ybz69337EPC1+erBpG46D
UnDTzbjzKO951VGmnqz0pz9f5zvxOxdSyEZURAJDz8XvNJTIe6rZ0ZXuaMcn1CYehtL6laHqmI6/
GfNFQuRWsAztDjSGdUMGywHe4Ir08D//lG/m3tnCIukqkCD8wvOff7rlDOlylotljgAkWITgZ6lA
RNo2CyfEE+WlzcE3o4qrsdHicohrtbO3rKp90rViPe/qaJHukls0/tpqcqlxrPr1JfHs9/f2j6ud
vU4FUb+Ig44xhQjIF2gh5LSTjqWa8krzCw/ynMw1669/u7ezFaOl8N7LEL8d+cYbbYm+L74RDQ7w
It37e8udA8T88JcHuP7B7jxw0S5c/JB+fZhnHy7fq2aR8KkbRJWe/YypBxJe9gNjGODmotkoa7rc
2ZzjFjPd8o8nze7uOZ935eJfZQvNz4B5FnoMjmBdVc7Xrr4X1aLwRUbTKjmiP9+0y3Y/U/VCp7x0
BvtmFvztWmdvFyNAmObalCM8g8DDHjN1u3X+Nm2lbXhHmeCfoyN+d/T77bJnz5d50Yc9xGVrypZY
VuCgwH6LriQMyP9ECON8F2evEw8hzxJrwjznn30xhU9SBhu+3GGqv9G37apbm3t/Uz2MMN4uvr9v
nimeNgp1FgY37YuzTSFdCF4AEofSbd30SlvqVKtLlO61Qx2r35Ns746PFE/+PAl9d2jgtIDUfLZm
Quo5E5wrMgwdDtSFg3LWTWu8Xvfh5GrLekXm1yJ7qOggEL+xHP/y2P5LVI7/PwPuIQF8egtfAu5v
u9fmf/3Pv+3bt/D9M7/j13/2id/BhnzmFfNhAzlivPTvdfPf/4sAvwOWHed/g/0jzBydtfSvmHv1
72wc5hB7DfySpOjMy3/xO5S/zzQQBdc8JxgFkse/EnMPq+PL1zFHALMTgjzADzy37cRDNA5GVDPP
1ibyuuBB1Vs3V7cxknFpE5AXAEV/2WvJtZYFRNVPTmoCbKzEiiCNAX1nrB+LIaY7h5C8klF7lOK9
JBjXfiItJzpsbUvTSPqQyxF96bQmmtrpFYFOGQe+chZoN8j2he0UoKCUn2QlXqrYzgsTomaB6t2i
iBdrG52Mp0a2nnQ6j2kiXilRuQpUwS7Ct3J6V7Bxq5RsSXhCjkMFlr1jJpGUSCGz6WoUQeifxsyW
jGBp5mjfIkQhg7pM2mDrzeIMA+KjiurXF5xeInWpujJ6pPrmMZ/A1CPTGMyB9kC00og1yrqHaXoo
02TVZd0J4eiyT+oFQLu4xMDUkppFH3mAy8a5g4e+UHKa98jT4jQgNEe0k/hUUhtu7pL+xdQfY0O9
1VL/VkWtPfLNRhXIieoqbpvVFMGVyzFSpCM9gZCOrGcnOt2f+LEsETGgq6yQLqc0rI0ks/XiZLaA
1Git1FG0ElTI96Tc8CsXeQ1nQwKypWn7OKaAqr1a6ls60XyY9F8nIzkMjzW/WOnLTYV+NosLd9Jz
W/TMQx37boNVdZJDYiEU8jviZdYg9x9TN6FflRZHT213eYwUSD9EQrzSG+QlUb9A0dxING1+aL2w
MCQC4tRjp8RAyju78B+mvOCc+lZTjtNoW2JUcSQlWQrpsBvlXemrSNnkjTD6a8PMFh3FOMW8Eeh+
FGiVxgDJpjk8lPRnRkaAgvjdgGE4ZAhfazvtCbUhcAFxitvEd8B0X736OecQSBD6tutrfDGNW9Xj
01ASSaM/x2Xz5tFjbwNiSgT1aI7psxIWLm63a8vvr6kiLptmM6IHFfLK9iM012LiNo1FwKxw31I2
acNiFeghqURP7RjZnf6Whw2eGwl5HjJ6SeRxsRvON1ZdYWfYxoa2MXgcE+ExSYKvRkBokL61Vnkd
ALbMouRgTA+pKZIKTBia9u4jFSpqj4YbDQYyXhpTtnNy9XJfcf1B2zVCsPGrCaE2K4GKo4QkTU/L
92Zh3pTlfUWZpTcip9amA4kEx0ZuVwit7B4TUFKboL5Lp6/0ValkaxIY0CbQy6CZM1QHRtRCSBW7
p6Kn0RJto11irca2W3X50zRe5/Tex5A09Ki9S8ujJqGIit4ZTQuDvdPY/Qj995A3JSSHWvkZJaQq
1L0zBa8C9x+Wb2azq6p1l4yubJ0imqFl+FLF3tETUxwqAyFo72ISuqGvHZMA3YCfu2J7qutdFoXb
QH3Vwx9lh4Y1qZyw1E6xIawM+VZijki7whb1cScZoaOHgZ0mx8Kv1q20TsuXEfWL0uTuEHRoX7ej
VCyrWFpMvIllYsYbi7giIxNc4jIU7aYlbIOohKXhj3YrDK40ZttM6O6pMsgYLXI5p9XLMyjeCjHF
YC0cJ1YPdI/+U5IcTLoWUEx5jEcrYmCqH0E6rFNR5e/kvw+cCmFJoE3bsekWjXqvTy4l5O0o4I5Q
lZWi/Cg0GSdTRDfvnjrWjaKs/fE+NDYk+aFBKOiLbKzAsJspcRXCioLwVTCeNXJriODmIZ96gvHK
52AgshHt2yh1CxPkQYw8a5AG1zKu0nKwQ8RsRArZLcYQIcvQ4tx6UX4MkmKT06myatIAo9ssuLMm
za1GinXDsaPl6TOjUpZdxDHdUOIXq5FYJXrts8xj1ki13tz8Tg9ZGCFMeCLkzR6C195DH8YLiKWO
hEe0FTLKN8QARnpvJIe+GW1NW+XYMUbjZ25CCJbSU5sRJRp5uAAIKsw83R1kElwaEamYyhTb2rTz
FgZdKV25y+vALvQ3NEqTL9IjIpUrfiJAAMXvPR28fdMGtMR/AjpfdGO/6Bti8TKkgGO/zf2UdiyC
u0FBUd3DCqDhV24tDXhIQ1glJpiMSMvwyiquZYUIBPUxqFiJDAudV8E81yB22BNRuJRa6aUlhC4u
hnXlEe1N980LNdsXZLsUbw0UDpFRbKr+VcAoqFvXkvZI/hbGEv7ET48Dgrooi3bos2xPOaUlmpLu
LcbOkY2IHP3UMWoNA5JI9iJSEqX07ZlmENH2NgORHz29qxFdtLIj39HbNSjPo7KgjeUhqQgWrXFr
aveCuKXKxOu/a9CE5H2F00lcE+OI9RVXk/VsSu918gAF5KiX8KgsY2doBlqTeDb3RI4Uc+JlvfEI
GhLz5Fps84VAe69DdFrq40tVExkiYyqsBFdOddfCiUCSjJOpIj3+xFaQ4hMxu1Dzyi0M8nC78Bjl
quPXEalv6sbXo6UlQC+UyIKpJTduh9dQaLBokVI3lddREzpNhQa+C5Z1RClAFhG40US2LPL64m2P
HLxPyNhEJz9bM0ckvoWgkH75oORwtdUXwK523qNB9a2tqT1VVW3X7UT/UnWL6dpIf2QeOW4jiHW0
BQKl0wEt2VgMV1nY20E3riJayMlwlxA3KdTFm8TKL/IGRYaAiMFDqSvsvQQ3PxgpRpUodufxMtJU
pIDqKpG/9NtyVTLlZOrznEiY5dbRH8WDGaKjQ0OnZKcgfdTE2sYHZRc8OE8/SIQMxboKaUa4KvLW
llHN1xYCYxK7hsZYlMLOpLdeWBoanY1gSE+oEsfkpRYDClKabmvh7TQ9DUpy1eVLSDILQWEi2Ogy
go5cJBnLbgJwFQma8SqyA896b9qXAVccqU5It58KsSP7E62p/OB3176P2YA2dN48t/VLNfYHQjbd
ag60V0W7M58mCDK1f9XUFr7ueh1WqBJlb99lJpLFcRea07Xl0XeorJVIkGLiTytf9Y5tGN34yEgA
0fGl5gfuVlWghKPM7UxcnOifm6Z3taBciKm5qeRNYz0GGJtrWGo4Z5kcE1vG2Kip1mZUG2TdH6PJ
2iZ86LT4SvOUiv1W8LpFX2n7ZMSep7Q4UiUWb726FSxyQVvjXkWMTkbG0kilAmmStFT89Dqkv54x
ExbcpZJrh1m7pvXq1kszt4vjHTrzBd5DzEjWkydAEjMnRx3FrTAZCNamlVJaR8NglzyO+9pqrmLM
tGqP9a+DCYe62emCYKWO0QEEH2aBKn6oczYAnuSOvd8vhIimkIa5JkX57qk/ojTcBeG4LHBzEbC3
JORj1fnRyuxIw+vTU1TFSyNgjFq1Q3gwyqFlytMILdPJRnGp9fJjwOY3xdY2FDvSVleBXP+wpuqG
fo2jY6Ick/QOlbsdtbjldWsbJM0y8fujxcqTI61TwmozDsWhGD27GRmfvKV++DmYdMz8fcX/Yibl
UvX2ElF3jfIgt2zHhmnZxjetlTgpqxHq+23dJejMOtsLEvT2TK3D7OQNHkJfoZ05giY2q+cRc04b
ZO5kGDtBBguhrQaxfmvKnyVa4EREvF8JBOsQLy6hSU5TxxQkgFo9+uBq22DbEHHN1mrx9uk0ePy3
EsPnOPVfROHfKw+KNKOSRB2MBE2ns8qD5Kss2xA+KXTMkFm6MxvlqK78tbZD1pzs8KTuMFuS/rsQ
lw0AQ8QO7CKylXUBffxNm40zKGkuc8cUmLR2Vh0gxZRmTNLPvyR9NZ6MZbiFdbMQ38K7gmTsZCVt
/nzv3xR5fruifgYEIfiWIkX564pz2Iq07tbZmijAZbPCKXt34Wpzyej8SUMzMOn66GyJzlumIsPT
LCUpoQ/TOMqSAERHOxGdusKiBmpGOv5fXu+sciZFcu5bLdeb1QsTudtYSzhtdR/WqqGGJc+2WffP
1/xaiuWBQivGYASx4EvUN8qG1PDng3oqjetIQKKLPQ5iyEJXIjwslwr539QFPl/uV3fvU1U7byXA
nzWXE32UyC2xj8qHGAiXylZfi3PclTbztwCKUfM8G5hCoI11zlfuiNuMcme8qlw0L7ZIiMjl6Khv
JBFzYdUEYKYpM5NwvulPNwWAQEe1qCCfXoanX6Rp3DR2bGNzW+XLgFit/8RL+3zB8z5TWLTiQN6e
o0nE0cIt6EN8A+zuTf2aDKv/zEcHdAkwMkUjyjpnlVU5DydxEDVcolvW4MXcAOLIoS7yjbkkafBi
CNh3b081QaZQXcVdqJ21PrpIThLF43q1Wz7IbrmqHrNHVHyv+pKp/+JgmefL86/88+XOeuqWKYwF
tVdwAxu86HbNV44xcRWto61xoc/y3fD/fKmzcdlqdVEMIdbRMKcJQTalF51y+f7Pn/S3k+Snq5xP
kjQZvJQWK8NjMdqMxwUHoy2q8JXiBttLLMTztCBaC4z+WSJAQ5J65BcaeC6gkFO4pzn4pLuTFvlL
kS9wj0A6Le+pKbDFs/UnD17AMltdwpx+90R1muQKnM55jj4bK7mggpzpKswB0p03UAOgqOZfmrW+
acgjJQN1xM2CS/4yS6YF2muVtA4m5s4Z9vg6d+JxRNKlXoxm+KYjT3iGAnN0RgOb5nnwSeiNSmbG
nIaTfDE8ibxAY5e/x3b0oS/aPQkyL4DX7T8PmW96ZJiWNbQezJo8yPMJU5eDWPKqnJi0B++AyjR9
7fbwK24Dp9iFe/buA14Rh7P9PgHf2y5wBArORcDcrGv4/Uv87Vecrw5tFdVR7hOf+4vv9jwiq/71
KYZHc6muw1vIfRdm0m++FS5pEjBDlRqejny2maqQrpdWy3442c+PWtnNUT3Tlp7G9T8BDfrax/79
amcLfC9FohZ0XM17mbduBkpBCoR2zZMl5M8ewaj9EzKer/PpfFUTpRkjC3PK2axTxyLcx65N6TyK
zN+UUQAhz/NB5gY3/55s8y/1bf5fo6n/mrT+Y5r6XQVL/efrz7+9/u0u//Hq57+1ZeYJ7x9tGZXo
Eci39Fd+5SL81ZSR/z6DKWnGAG2iwWKyxvzVlJH+ruhMLNAFabuDY/9HT0b8O4E2JnUEaOhELbDR
/x//7W34r/57/u/HhPrs3z8fG77uUuj9AFediers97584tLAEJgTYWxibOChLGcOeAYpq3NFZ7gK
l5c2KV/G+u/XO/+YkVhaSlBzPZMzfGWZy0i6D3JrLXnvFyavb68kyyoJToQpWecZAYYmBCaJNSR+
M3Htss2wF1+Tn+MheE4cdN5uh218ob5pL71TnKi0XINidWEmrPEIXZpQvqxH811/+i1nmwmDc7Da
jfyWJrsjLtWxwp+xN1yYrr+uEVwFcSoofsYTC8XZqocbIyzkybBs/UV507cyR6FkaW40d3wjFvxh
WHH6vjBT/poJf5ucz655dmexHECWGLlmS0mSLrRsy66yzB+st2lv/GoIc9OjHYHPB+66GQ7ZAHn9
wqv+CtND9CfyiSk6CAm45mfz9dAV0VAlEabaeHjXom6vyLg4Y1PexlVyCMb6xrSs17YgRrkykQLK
k3IVKvKH3zTxPpbaFkMczQlLn1Yo/mkm4DdPyLZ3AlN+6sb6oQqQObXhLTQEt5WxG7SGEdm91b10
U+bbbSwg2SB4fSGMBr4JzGCyBZuhyer7xAeLJdX8ZX4CX4VeawQAxrrPKRIs5HxwREFHIBWPB6E2
D4osrEVLWlqj9qzWOkUyc9NyTi+D5kfIPG5zoigoDkdQNEQs5p5lRosO0NpCbcz7uuVWaKLtLDld
ZUl2VSq17pDU3NhJSeyLDnhHRrxlR516gopzUPP20Qdv2U0BUq3avI7a/EMVow829rtCt56bWLgJ
vOpnqVeoZClJLtCLvBl6uawlcdm21mZQlQ9T9N4ENVmPqv8YRPXK0NulkmK81IXbYEyGRWn212WZ
8+Pyjr6EHB0GI1ymY72TYoaGFB3ivHnqMzzsvrYKgvKqK2cLoPnARhz/MMHoupDdyBYNLiF6rJK5
zF/iqtITLDISADbNHC0nkIAQFeHOascV9WQZ42iSLqoshxGlYkczo1yinIsiImxbp6nHlTnCKoUs
6y8pl18JsYopL3rJtHEjyaW0AGWGn025KmlnKnkPQEFocGTWW9NA9NUN+nWaVe9RlW48Y/gpG0ww
FeSgOL4SLR1iipU8xpaOeSUhtzra+RmGds8EliOCizXlFNumkbwoCfHrnVkcI12nlGpYkAJ6x9PS
RzVIl5GZbtRGPVkaRF1ll+gpvmOq3zLmCRIqFEfsK8Nty5G0CCzeDRvdMh42aS26bRUm+I7pGxJl
VwT5yi/qE7QV+LRJvSUIAO+vKNtgw98Vo32KO9o6oob7Xk+pxRolNAdFiF8xZ1YYJusfcH3uJG9c
RoL0MxTbB0kKXTlrNkET+a5Ww4XJ4/TnmKidUyih5oS6cpKi5rHWEjrx6sS824l34Hg4TikAcaqU
KKQ/TwZfd+XzXMBka5EmhrTqHNBf+VlJl6zw7H+TkUI428wuhArF2kUZ5DfzOqccVneJYB08FvOf
fz7jl6URDyaNbfkwJPYTzoDmWb3xr1BgLpQf3a5yo1PlIim7p3XhFvGWMLC1uIsOlw48X/bI3LQu
mojIZPSfaBV//yFTWXWdAZzL9vr/zd15JcltZWF6K7MBdMCb10Qika48mcXiC4IqivDeY0eziXmZ
mH3Nh6R6VIXKruzuxwl1dCiCkm7imnPPPec3X3vvtQG5dmVa50C+CPTYz5GOkJKIQA8XIZa5ViZE
DKiwIhNe7ap7NIEyx9hMWwLMXbwzX629csKQHcTu9srYH1JVvu7t2POfv53mKc1Mb2RsrFhMnpAz
iGvYY0E8g/bHw7X3+NnudPGtqgYQmexAkkVpqcbr45CpiJXv2TO61RzWpisdoYzN2Pr2BpSng390
DC0j3A2Oqh1hxl+pCFxKy3h4kOhpeGmRmC2S8wSBE8OgY2bPWG/dnjt/L8V22ncnoGWb9kA74D+f
47cjfkjMJGuoQ50Rc0pwLlpJLlI6M1UJbbi77Ea4ViW+sKZUcXg4gzqas9zFF3IfFrLqM978eP5d
Huuw18p3nZu51zhZl+fz79G0RYWYFnqbCfjY26LbUbOlx/1VwOYlPVJDdfvnq+NdSD5BdErwoUjJ
KKAuTotnpWNl+Pn8deEtum3ePt5SJ/iauoad7pBC6R70bXjVQuhj7Z0w8HbcxUlpJXMw9JBxOSm2
6ODEdafvZnPm2Tc42Bu7ax47l2aWEeGzzlGBL14knVKTDBNqcPOIKMkA/t56O4jOGOpZvxoYNcq1
cviFjfNuwEXG6Y++XLS/B5S4J13VgVy30um4bYbb66aYHxG685RiY8WTC+D1hxgfxFku+UkNGArF
p5ZUbzvvn2CjOcXz8BD8ULjm61V1m/F4uJrZXojrPPFQGwTUZ1D1Wewj6q5G4/ecRPlBaFxxXPnt
IwRr4VV79fbVk/pi2dZNUdpx4+i+G5F6GnAsCU0TUsOIIeyuRIn5HllERh2JfWZBBkVIDHofiREu
16Oua1EOfTA9p8ECXFqlbmgrE6EQbC9Q/ysjXlrutyMulluwDHlqQki+IJ6CezRP7NT1j8gpz+P9
Gyfo0sl9O94iLrXoKgwj4pGI6q5kYITfVIfSti3f01pPfokb6TR9FXYonlwLiBeWGrClhsggVVOK
poulLq0qs+Qebdpu47mIlfM6qLlsim28G9fVY/gtQmn255XZvZDAYC7L4wdEGgaKyyK+kWZd03uK
ZyM9ZCMr4kQk2i/qrt40DhBpl5RTe7lKOpzncLGLDImvnOMjf51jypv7vKajRCZheLZ/Ak0C5Kt3
GOeAh4ALgsOGXm3eGd/nEsTs7HatrHnpmyFQ0EKgKsDfLFY4RxgwMWUUmBTEj5uDKoIJEh4/n9iL
Yxh4ISJBCmx2Oa84u8c4szKG3/5hZTu9/OIJVxD1l/aL9GaI+c/fTKIZGxNKaQJDiHdV/atHnPHz
b7g2wCK51cxhMiedbwi0aOPXtdvKPz4f4cJZM3CygIllEGKZrfefoHZG6DWFD7IWTxzBwlWiQ3RE
aJ0xtv6bj7FkYMe0EmnKLRJkWaxB5QgMBf3rKFj+d13tnz7/mksvDxNoNTwKquUMtDjBuiAOvHFZ
kWgHaMiett66Wc2Wq8X1lPhCIH431hw236y+nIRBG81j1URhaT2npOZPw0Zylya0cS98ufJt839v
cWTfjbeYP9VvfYvh5vSfa37NjfMnwAzk9CvcUNPnz0e7sC/eDbbY2uOQhciIzB+HHJo4PPryt4Ry
S6qfPh/nUvLybqDFFtehP1cIw3g2CqJockDi2krb8AZdM12FyIVx6fO1OH/hVL0bcv72NwvnDYII
t5IhZR7XYYuIu//n5191aYR5D9Isgg1L8vB+hI63bzS2gYCYmv9gIQhbNNeo1JcW6O0Qi0s5guyf
jBJDtOg5aK0OmN0D3VU47fj433wMmbsmmfCnZ9/Rt9PV5EVXDUhNIk8DslEK7Uy64sRx6bVnzvYJ
/xxisQksFPjCWoyIQrm8033r4Fdo9GcJEk3eg1CVvyZZ+6PNvEMwYtUILlAdupfKoqTQWKcqC+28
Lm4SDdBoL++KPN02YeN+Pgsf+ZaUsFFX0LmqqTNo4mJNm5iKi9nnAsev/+XPRDQbyORMA05vNGcG
LjnN4fwuhTVW78o7mrrOtWz0YoCDV4LJL4AGiRbv+8Uo1K6QUOQXOC4YxBPi6puK9ETfiNtrb355
3kLLgIMVKsUGbmnMPRYLnyZGrWY5X6wn9Y1RIs/YDOWDFVg/CLy3Yad+ieRhI/aBW8eFsNaT9BDF
bUEZTXf0dqwRmAy+qQOkDHREfYwGZKp7+qYSayeoC4SsjTbZlOIkIviqfvWM8G5UvG1ijA8ijPXP
l+9jP3Fevjcfs9hilTameV2Wgp0crdeZhGYetYd+rdnx+nr54lI1HHMk8DszzUb9kHyoWWkgXsnU
yS6KyL+k9cze1h6jZ+lBOpO3hXW+Lmzv8apf9rwNl4tGv50SIfgai836foNMotRJJZBbu/tmut3R
K+3wgCrBRnos15pb7uR1d6OE9vWH0qVXGsCe/zfy0hMqt/xEbwdGHoRkJmxQPB93elDcopzrhr30
MKUtUE4E6CtMn1ZJqqG8HTkAK19lUXwNwJzHRbYLZFDxVxZ/ri18MinWMi2wlNaA9cGk4PSDdwic
QMWFnHc9Kbh0SZ/lVygbUZVcJjlmXART67e4rIIUQ3jS9h909EPETeb0/6TivWslvm0dXjyhVMhk
HoP419J1er/YdYp3Xxwx2iCUQHxVgE2ZjrTNpN57FtpayIq8hGaxNfVsG6f5jVeqbhB5+95Id/z+
Y1OKrWuN/SkTzF9CkLnozWZHL/MfB6N/AO+wQ4aTGvHUnKg+/qjy7k9RSgfbigX7yhJdCja8a2nR
osavUfJ7/ymhOlZ6YnR8yjfrqPEcsb7JTrpHNsp8aXhN87CubgFN/nHdpJgm0nJ/IBGk8xBhxfi/
D0AxmgCpondUwoo6Aa1b5N5zGQM5DwdZW2Ve1Ue2UWm+6/kIwuHtU6CDbvY/WqV9VbuqBvEMJEJp
EWSll0Er3xQgUFkFNaZOHA5TKOEfEUswt3IdBUZBAtGgKN1LX2bfjdyAx9SltCz8oEMdIxz3RT5r
z8fTV6ksUmf0KsRkcxMfjthAj3mUyidTp3fJPybbiTds265G3dCPLEe1YEMEpj44ddi9Duj02zka
2i6tkHgrR8JEY6wGOivDBIDq4DZWmTx0YsQzrxIR7OzRlg9aeFJmqSY75Bsbpwu075XuQZHIjJkY
hfAYaq1YBlFq57rchBECXYOn7RI6bB0yspheiJ0ogfNHQrOp1DvFD1502ffXzUS3uYmb4q4SelDw
NQ0jOxZVlrspUc/vQPajaHYqRhmYLHB/aAbO5OUizHoJupIxyeKulAoVmq2ZGCfFSzaVBYHcyqN7
KD8vidmNyKjxg+ow/xF17R3ad8dwguc2dEpyL0jBTDwQFZw7wiyxGuwhGn1jtZSXG3T+Ywns9ZD7
ka3DakG6xGr2HpSLbUrbHiZG097XQmhSAK88+DAp7jDQqgwbmiBNHl9Fxb5tWfW4wwWni8ttjWBk
14V/phHcybg2RFTGEDuLzIOKpd0ujYdjrqo/wdm/+vrwOCjj6ApT+VObqVMDWOZVaOrQvso2WI8j
TU/8nnCbCTL46KjaNyFlAws9x7K0FaXc1Qr9B1iRzzQnHbNVbrUyebLk0t8Ygijs/KF4MjrxWzxk
t3qU3Wqz5G6qov9ZlPKwQoSsstH6tdYaz6iVpfb3td99K1P91lf8tSp4T0HS/ZFYAT9Lrdmx9Pty
mGZpHt1C7UNDUioQ2vIidQMZ8tDL/UkOjHvTDH/QBYRg3kRfwibBKKKnAcc2utXkNoCLxPkohoia
QyU/RZb6nKYYeJjDvazWsFMrHw+M9gcpqLeq+omyP701yqDoA6Msm3riF70Id0bFIegiddYKNE5B
rt9FGm+jMfLxldGfi7yjJZv3NiG6WSkGQo/miM7vLCgDFN2SnEEdGsc3eGB1mZLdZ9lP3rDjAxZL
zSyZ/b2KGDEQYEtNGp+ZwNZ0LCWlKol/EWzP/i7AcEDVOF7R+JjlUKkCub8RB++2b6zHQZ2tI4xm
22nVhngObSfT7upRfYkTn05xhICepnyxxo4uvdLdwr3aqgmCxUZV/czFHE1VD3sEjrw6oRGlenv+
I7cS3hZJ4P2I2X0Q2qjfhOIx9iVHzzKXciaqm1KE1UZ4n+swt/R4Vw2dW1fSTTBFvwQ1vgkR1oCE
2OP8kgo/ZKuWcVZKT2YEEDiq6TKjeT2rmfZP1Yh6s575WM8goRtZtbWXPXi9Qqq+oi1IK11Qj3GQ
0aiMqx5fpEpaGdZ0m1BpuxGz0nKUMNt6/XgcRutZGuTHVPGeOn8CjOHd9YXqREn7JZbkFsOVArn3
rtrHQ+la/fSjCtqflTY8YJH1EqG+va765qlA/1UJMfcSwn4DiAZB3NZD97InGk+VfkqnKlmZTeyK
frJp0wrbFxR9a9N60sL+NvWi28oqIGzJW30KjnKHQnRENneTC+YtMiaY1+jHGCllIaNGpZjPaW8E
0HdCTKuycVpLwnDLqUMdYmrHjV50dG5lwj+aw3B25VixhaginiItD4Ml+SVLDZrJXfssNCqNs1zW
N2VobkK5W2cWwq2B9Mso4X52Tfmj8iFUYscDFcQTsG9PxmTvoa9M+1hXHKNEUjEqyh8aZKlt1YgP
XijepQYGUVYNCwWxc79MbKOb5F2tK5DfcjQcLaUu7a7tAS9UuO+JXC4rSY78m1joFCiD+R9cRqup
lJ89wzhWhe6m2iSv6srcxnWJH8NQvwT96CCG7iStsUma8Sf0ojtE4u5UA4F8Q5nuy0pHaR2OI83p
hBdStvPGaCNVqDj7DRiDCXnWNgyn/SQZ913qk43VMic5Gu/VSLrJ6/B7KyKiIOXDY1WNFCVD82VI
rJ2vlRy6wDj1ZrOPvRwpibxFm1dMHtA8RzKtRC4XRWjIijkktdmWw7JggqrSD5/dfSitIJMpZ2gw
xFqlW0kKh7Ma/e4mURAMz6ZeehphJ65rA7XwEbVnVEmTTd0TiRUvxskgMp5KhZq05iEk0Uzhs1xn
Hnq7+bQ18Y9wU7nawjCyZTX7MzT7n0Xl7wUpOyVJvMedZUdeeIzVetNa2Z1ZT0yMgXZX3pdgEPy2
zrfGCPYAelhmNyZuEmLzXe9S5WAGxFpFRIg7CH0Zjh2a+WEwFjflEOEmJMKJszLQJpJef1Wb6h5t
4/E5Nz0Ljht1FEvl5MtB5zufp2xzcvkuqabXJCKcwullhelFLDI2WTfjKQVHps5KPGD5Z3Tm9dbz
h1rKPIzEIHS3EKtbwpgNaCzVRDnRZtpXxSQ5Cl52n3/Jx1f1YoxFRWhUWymM5jFmk/oZae7twqPg
4mdxuFa3+dgfXIy1qCOEWDwM1BfAZK279XhLH9TmWrfzI14CqL6ET9cAYle/blEqKnxpIECyUNEu
3BqHYC2Aop/l9qL9VY2Zi6sFFkNG0kWkRrF4kfgdUpEpaTZfJ+HORy+y9/f+mZkD0/N5bMAM8dxf
XVnADw+8eVKBu4OjRY1SVJZlkX5KCDU6uLuCErYQQe+rdhoksxZlgEnCFkuqb2chcKG+Jqz64e2w
GHpRJQkNORVJzElkgdkX98naW5f76QyQ5thtokO2H7fatRbstVEX5Yy8nkI/hol3PnzTTjFXyWbG
ZFP/Wwtuv6ufunKF4NeVl/TFM0+bQDeQFqG4sXilNR0U10bnY2daW7zHpcuZz/zVMtfFbfRmnEVs
UcxYaTOTcWQ3P40OLrmuWaxAxa5xdHsI19buL3j0v35LX57Rvz9tsYVQBB27AvEW27wxv+KbVq00
ngqbbANC6x7M3jfJLWgnYGdirut1ugtJRlfTDToBO+H+akT68Bw+76q/f81iV2Gn2paBwq9p1tWx
2SWb+KYGujAqK4wFQhtvYkfcprPmgk2/8lp/7kMRaR4dM1tQ0RAdwFUtQ3vEIjcCbhHUGu0+lTaF
WW67QPzR+yFiJ+bD5+f34nL/Pd4SG5Jl5TilBu4UUfYlwNZ0Mk+fDzAfhw931ZsBFvtWLoSwLhUG
8DHnHUskQO77/EqJ8cMYFBHoOs0ax6oqfZDWGRsp1qJ0oD8Tf0/1e7nH6urp88+4IPv0/s5dfEcU
Crnekz2icG1sBQ02OQx5wIZlj2lBmP9Ky94ZrdSuZ7cYP8LqYRJ+TGZ46Csh5G2NaM4gTve8r69d
oRePz5sZXpxYo81Rxg7oQczdKfycopfhS+hQLQeIghhOddvv8g21mytJyOUZeTPu4tgq8iR3wshW
1VZ4AR5wdIMOOsMFYEqu4i/BFmOk6xiFj92A9ydEW5xPnA7Rm4n4XNVtgDqvsp9zt1Fft+vu1PDZ
saODst6oa9xiXupiVT7Fd7W4utbKOl9sn23sxT1Qt5WnFhobG/E6V3dqkN/l3jj6t55b3Ws7mlvt
ioYFpUhUWdKv2m3DDthr1UpwzU31IP+cFe4kp737N+boYgwDXmYBLoNZcS4Yv+mzNXghUPdnjioY
fMj7VTvsAKodAiDhbXfsEFzaKluYrK+4FLrNKVRWxi/phGx790P6Ve+iVbyur3TsP5zR87L9/ZMW
qVAshbGkzLt0MP9AMFfpDCoZ288P6b/YG7M4G/+ju75YkzGrgz7FrvWcTebTKr/VAeZjjJzfBrbv
mGv1SWwB9eFyDBUcW9fxWDyIVwWeLwVVCffuuVkEgWqZE03cH9lUBcB2gK2U2GBk5n8MmGE63w6x
OAWJJ3tDI/Gl5g1CG/4WxxQbyS1OQY+pwr8l5/yRYrEYczG7qtGU9FY58HOujouHto023pqa4zfv
G8482/gpurmWHFxMocEXzwA0NNg+gK7SOEIjpITdMMtw8vJfTVt5Z7j0cNyrY13KZd+OtdijiaV4
aqUz1swKC7fRneF0Dgzb6+KFc0xeBg/A01xZIGzRyV9MZdHjr5DPkMxoF9zPeFOemXvJxn7F/jfY
bhf345vR5hvkTTgwE5Hb0TwDQJE+CyeaIxFPkdcGVNntrFVY3FxFKl5KZCR6Iyg2m7r8AeaECkLU
DAOwZevJdEVHdbDZ3gjOfDego3yaTrMEZX64Rpg8P0o/zOybcRcHI5oouIvzuOM+xRh8NTrDpnf8
w4xaVG6xefPdej1ulFPgQPBwE3cf3yeOcB0bemnSAb8SA2aZyg+vZ3zJxygSKFLWjucWiDOdsg2C
mO1qBuQP3+N1hHjclQB48YiCZgMuAATnozwDjkdlEip8fXTU9/Vj70bEhMnFw2snrr1DvLbWV0/N
5Q/9e8xF/qHXVd2E8gxQR81+pjlLa2sT8RgLbdV0sWDfBM61LP3Sa0jFCRdME5WQD4/dQajSiArN
nAT427kC0s9s0f/uNTSLJaD2olAGWUZyP5DaoJ+B/3NfjJxuF+/DG3XV89JTEFEV1sEVveyPqByC
LJoJM9FAJp1d8tiytuiIhTkAPR61XQfaNTzgU+qgQjM4PoUo569E7j+ip/7/KStqEMD/NYd1E/78
P/8rjOr4f//P/5HXDS3U8S2Ldf6X/yKxSob5DxpqcGrOXGG23T+1RbmP/sH+m10rwBzBm+BZ8BeL
FZvnf6CGSylGlZUZLWyQIP+lLSpI1j9k+vUiIgFQzOd/8T8hsp4Lfn8HPdwriDNAZ2cxcpHfqCyu
EzOSaf9Q2z4V6jjcT7q/qbTe7fpJ+p7X33OZBC+wBO+oRN0feaLKR7VSD0bSDNgxmeuwwAdQAPXs
AnyJnKJSfLu2dDSRx3UpWc9FlEqnDG/TN7N9//vnve2hL2AL518Nknq+lwx01BHxfX8tUR2TAl/y
jFNtjJmr9RYeV3L34hm9iR5TiGwZXgIpSnw2LZERoE+/rltTXJfqWusj6zgF4GPa+nEMvxZh3lyB
Rs1L9+aOnn/enGCpKN2A6JhT6fc/L2qHNhVD2Tv1PfqPZRdXru6TVCZ9lGC72VU7oTF+WghVcgn+
KXhWvqF8fhdl0yPKSZbTj7W6nnBoGVr6Xr3i4+etJb/qFmfZgY7wRtGbbZkIyi5BUH6Fdq2/qeuG
9ahNZaegkYXyWfuIIFg/IPg19jS41leW4P3b8fyNsmqK7GhT5y9t8aptlI4eSJp5p84sHzq+5zZq
0IvGbvK2AxwIpyEQ7dGHOqrK9XFopkNvZt4qGEsMveTMOnb4AuZujl/jlQx38b76/dNgfyOfoaPC
fj5Zb5MWL41o+5mSdwIqgV5na/VHOV1nSML16iFTi+opkgrBkWJ6aBFKoZ6R1Mc+8rZaP36JUqy+
iywTsdWa/pCtqnKnNKI3J6AQKmgIoKGZuI0YxEU4i2pTrm1zX4esGAYAh+hfY4wYuk1RK6u0itTd
6HsPud/HxwjCxOrzVTgDot8dX4PihWnimzQfXkSH3++0Viw0pLqn4LlGTOcBSTaUx5QJZy26dfTU
cOEM2DyFVNqDLnmbUhuqbdV30JM0GhidFD2WUGGPYAZCN5bpuqpRsD1PWzRqt2WlAFuYJLzmvFuo
ZIAWqzajsT495Xmg7oK5YpvHzpTMX+jvkCoH9jxo9dZq4ychCdVbcxh/GqOm7FJ4IL00aE+JYDlV
0IvHyacnrTRY0gZwBNcUzrZo6Ok/vSh4MYdDJab5z6r/Wnjdt77WE0zhEulGM8NiePh8Fhc4MzYM
sHqmEVYIMs7k1Yu97DeCUY1t7z+fFwxLFHXXNCnNkRyAnLZBrRLFXqXDbhbNSj+OzCPsFn3j58Dr
rvyUOTQsFpR3n2HK50cLfjDvFxRcUOA3hmCdNCIMlshg8FqhGNaRVh7Ilkz+Boe5TPU47Ai7rcyJ
txQ6n7ERJdu+ClJbtHx1T1i4duAv/DKTpzFbDQUF2VIXPRCzkXADa1rhJHiJ/EXpg3jTh6VOczJK
kbg8CpkO6pDGGgVIwGSdHlrHUQrDL2E1PSBCCSVZM4Fe6NcA9/MdupwzBI4MVB0AAxGRFnMGAAlB
0iKyTkpDulx4dzJtcBimqAOW9MLL7uX8Y+CGK7usKcK1GlQmkpfSuK9k4Cslnkr72Nc3Uyfg1jJP
Yuhn+B1V0uRMOYYGRjHdFHO8rf0WuEumg/eZj0wNkHLdZtXgNvVT2Hj5S2+2KmQnWUIJWMZGnBJK
Jo7eFtou5gzdcD/IemyPivmlmyrVUY0idH2v67aFUT3Qbp/DzvBVqsN2j9mio6fj8CDhFHuGkYjK
d3EM1o0W1yswg8m6mA9vMkTASscsWudStxaiENvjMae/KLVPfpvHh0gzkis3sPzhioPsg4gVbxQk
6yQwwO/3aVBX0SRwBzyrLWgQtBGRpFCtBDTL/hxMgFt5ip6uS8WXbs7Tn9HcrsYsOfRCBpMefIsk
oVf8+xO0BreMzrz9vetVk+YzDdgrZ+v9c2M+5jIGQNwLbF7yZGPeR28es80QyeKgNN4pGvRmI8oo
K2GomhxgjVqrIhLWmZmnR6ErjzGq6OuIHHvVaxLpUFwDiFHyfeeL15pCc63z/YGXEQIDdEgZGoaY
OVcW3vwosyCF1PQyfBYTkpckk7hlIgX3uznctmMpnnpqpb/vzU7IE4yA4y9V5w8PuUlfOxvrK9fn
QhLxPE06DlVnrhqqSUvgZZljdxvVefiMJZX0pcpH+IgDUJ75JrFKCVDwlKKoO4TrMec3miOGz60i
gKLBdHYc1eM0NQGggDR0qbdFa32IY0R2c9GRIum+67zOPicAlljpq86zqofKH3ZX1no+8++nlQwa
ITkW2wThigT/u2lF53jszLBOnvtp8G18d56NlFxqhKy4qYI4d9JQM49DBouKaot0qK2wRSOBa7+R
EiSribR5mQV72Rofpyi+N3QudSkEt//5D11UHebZVmlQ6WjFIIbFplwcJM+PNDLToXum6jrex7Ig
fUm95jXWJn9/XgAlQ+pB033Mmecd0oiCtqM3AncyRQtCjJTR9SbLya3gVZE8tM2zTHdbqTsWbfoo
xpP0JUJ81p9t3vssgPUyKdlT3an0Fj7/lAWAev4UlHpQ2VLOZpEY/ryfc0A2GFImSv4smuOrJnTp
TeLtDEQ2dmoHVMTS/NAVQK5ueJunWLcbxlY101u51PXbSieR1edJrq3YOobcfCi4BybSq5X8nwcC
MnNaofxE7hzYHu9/qAYNtkT2NXr2A+2nZIXw53pNAIoVHtS4Mp7kYF8YvZPEwneitW6f04/z5apb
E0r/kn77+dSdW+zvtyvSC5SeIRPSwyOgvv9FMuUXc5DS7LnVgH61YYAcJya+6/Mt47NDiO0tMgmp
Jm+TSLsRlKbZlE0FSFsWA/Tzpdd+QhE2n1Aml0BF6lKSuGCHMFUQA2PToAW2qlMsq6dRpK2A7DMc
7GEPRAzJhfB1MrjcDDF/BAVWXKnfv6+4zNsCSSZ2Bs4VBkKLZyLJmwiXIQXfNfGYPp+fmOe4lrfh
MTeL6ferJR7SaWPk0RHagXotEHxMW9C2MSREbmbiIn6q72c29CRlEoQ4BR/F6UkzDZMkCrPzZQ6G
MhKHfpfNka3U4naVi6pjNONLHVq8o+a7WRRHaVNW05U5Ud7nLGw7iN8kK9AbZH3mvi3jEysVF6rQ
fPXKVnCESfUOISYIpSe2+0InAZ7DP8risTMMEQYfCVBbb/JctVSH+4AHjtPhUWyfA5U6iB3AO0Sx
rdHX0HOHCugJ4a8yG5RdSMAuvMm/IQT9jruxAm3LS+q7EKiZk2n4EEq+4iaFVR0jC+TU53v7XJH+
e2+fTxgqFLhG8RiW4T/PN+Cb9S/aojDqwGhPQpJ7yKNPE3FhVU4Dn1Q18W1vgP3VjPguCNPGzRSE
gI1puCnrat0UMfcf0DMk53NHi2dQ8ljeyapnPeYl8C6lCR1dwo2hEu6BJvTbTuSdPTZC6/rTpLhx
joFD2Rn7fnZ0Bib3GJWxuW16Md4ZUTCtMkX7E8F5zdGTTDxWXmTHmtgBzyP9RxF6a4EGPI6auJfm
N6tYNJ5T4Nfw+RQt8UXsTFw02Z1s07lRcca6v5kiKdPMoCxV8aSGnePXPCTPuf75DgVvPeeCKSYR
tYZDXJCRDZT6V9R51N0QlTg+9yNo2O4abmTxLJoXDn01nSopYgzzDbVITVIxCwsrH3hHz8dBjQWD
Gzx40rJa/tLqUnwjtqayrqg3oB2dlgB55Ttk7au16hfilYRzUfL5/WM0snt5rmxSrFrsoijNhtrT
FO80WUPx0ntjuQVRSaK+0iKUfwyrBt+uScWWZ7ZqV0GGdUROimzFzcuUACLoPN5Tnf8qBo3omqGx
+XwNlUULiA7T3GaCPoKyqwmYas4+368h+MMk7k/n2CJLmYeP3cx2S+j1dx25nVp9LacGEAhVP9vX
fbzb8xQwfoVzQGAomFBZpepowgDpoFewbMD3vq/X52S0zla4T0CAqdSTMKIcL3emsTGboLfBUI+b
3xmrdl8OlfaUC+H2869bsv34OgUtODQtZ+E9DSmt91+XIYvUY8HDIdZied0nQmnrXvFspaVB5NAV
YPg5kF0D88RxoEYiCbrd+kG16bLYxeg93qUCSEpPlew8UZTflZRW0JVd3iD7pYt5eWXHqPOOeBt3
SP/QMUIq0EDTjULrYsdYcqBKQVp0pwl/7LUey3cFVaMb0yxIWkMJlFteoh/l+Ymtan12yDr1sfK7
yC6S2HREr4nWaayprkcFddXOz9nEaAeXtkK/NpP+Eb1gwTZVDOrPL56WhsNKjCPVFqaoPlbaRhC2
gjqgVBb3mNxXslPIeffk5z2WBchvZb0VHAqliVfIE+U7KW71Va9rL/mgcKZR8afASPUwMUMnVsRr
DZ/z6X0/PTitoQrM7Yg+Eaf8/YqOSljDEM0oesjNtFNTji1ORA+wSdZ6aWSbSfql4Tlq+xbys4LC
Zq0QcdcFtVxX8QjrxZTUVcGf7s93VWpJjW2VyvB6jlrZoJurLi9HN9OVZFWLWLmEMiDdqf1xrlx6
3f3gT9VdL6m7c96Hl4bTYtxwy834irnMOqKHchTl9P58EeP6ox8QKcNdRDaubJUPwYWtgj0kkg4s
JXSm82395uyaUaFnZTdMp1GtY5wUDG8dxIgcRFH7IEUGRjJK2W7OL/pziRVvrcntCvlFzRIBgwgV
ZgEvxvN3RGKGtFwziNdeCsuUAZWqmWXFTsZaTKQ1+H7BRAKfEKmUNY3Q6FyzwjALOGHl5KX/LbJC
5T7OjAzNNKxxTHLrB14V5ioMGszlcs9Y+5Df3c4Uf81Oskexa9nJAKuEqn7ohTA7RFY6wJsqvvXl
2Difh49lb4rwoVOlR9GYTADVm2WFTaXyAYB7Lh61hOHESraFJQVrjy6n23tRY58T3XM8yMQcunJt
fRP6GIVsNZdvenm68oN4CH6IDhp8XFiyKi6SdEAWeWGUi2JsTaZ56vVGv22hzp1rD4Bw4vEFrFix
P9dmhKjONsLu/FuSAcB4XlSsM14khtWprlGPx8rSy686aomrTqSoWutWd19n0U+/6gLn/O94gyPL
bXtkZzvgr/dSVWR7LRwKaAOCuenmMIhM2J8lZsVsNWtwfSncBBIXVcx9oanY8ORG1+NphKGJiCnL
5vwaOZeqzpE/DUe4M4l3MBvvaCo1Di5zAiloLSwxmB6a6YTI4PSlgOBB6HtrIZZ1zjneGMCzO/e8
c8/PW4IaTOAyt8eIe33kabnNPfmkxNGwPf+Goah/dEasQmUJpY2n7ZFgIWTI+VOTQA0T+jQEDdTK
1KwKRbPDOtZsLzfrnwqG8PuooDdgxeI2MAbvyLtwb4plDw9t2FOLJw/ss2mP8dg5Wx9aUFiBbrZP
st7+mcvRL2VOfz0Z0hbXn9tTyPuWxY18M+I6su5NrbNVvF4dSrzpAZMxdRdraYt+YNNSwu5PgjyM
OysP738/qeYSXqioQL60QbfPZe8GAGlZxcmhZFf+POcac+slKHEGRnHYHXNPdOU8oy/ejAn4PS/Z
neOZ7mNVMySljq+NrGPpEyChWpLazy2D2mK2g7Qe1qFoAv9vu5CuVafbQRBO2yJOuSxDBehU6MF+
GFA0LCPbh+15iMNvBnmxXfpDdZgm46FNeJWYrRbZcpyJa6mw+hveqMaq6ib47AJra4T1tMabNiHr
bTsYPslTGFV2G2Xo4WTT0aLhxAWDHFGWqlTm8abCUv5YET2KsYw3/DOxY6W8h/tkh1q35PCUhueF
crUnK0/e4JN4htUXChbN74scd/hHRCQ9B6H5YC1buNn9LgvPH3q+OmsR0hFW4pk9iHjfJYJhoR+J
HNy5l5jHGmYCIxKMcSFvhrnhdQ4IcxdNRi+Se8MLMvQfAwFhEElcF5EX3UWxcmfqY/p/aTuPHcnN
dE3fymD2bNAbYGZDFz4ivdsQmWXovefVz0NWN45U3UeaWQwgCCplZWRkkPw/87rDHOBBsY1C1foL
RVL1Hqa5hoWj9WCKsXroKzKHcPwMknpw6nGhqZLzL/K02t1UYfqXt93PMCL7L5A4JLNAs2ypaYjj
wqQ0jPZJWiPlIr6I5ark5FqD92PRIUiXgqewksFP5OA51NTFM+OeTIQQtcP2/hulVA9li8IsmogT
RCSmisNhWohYL3LxbMUVXuvrUokTs/PaZNZttZ3WxqR2667/aYnPljx/aySxBO8LRAbUZiRUSc7s
bs4fNjDN1DW8C9miRSJYVqgl6XksCcdZFm8ctcsYNzK6f0h8Y/aorpKicX7eGpZuyo7p0o0HVLyx
LXTsyRB5dxehmF+kOUD83Mvw3kKJjLm6SHaBurgpAyLaOWAtLQyiHfbYqq0W+XQxylX2ifrRkXPp
NRV649yS5mjlluVsdTMtrQmzmiRHDpephwwBzU4QrG/b5yS2M59zPBxiOXLEXg9dLZTLva4Khc3S
SvPKXCttRS6ivVrPmWsG2bsa0BO3S224zbqnBKD+sehGcM5exBW0iyrhYwnkJ9L2hGOp9wT+FcPk
Crk0HPswK5Hdfo2icD/Us4koqIaVm3t9Sawj+T5pWXZ7jQM3pwncXl6mZjlaooz7VrT1diYaav2p
UYg+wVwIc20GM2NZxY9o6hlTFNSvXh/G3BZcXgTfuMEXbbhPGs4FbcpmspdGcptafXEnpXmsSmE6
VALS6e2D3W5mPa4+ygaXCnImCfiKpcTudMHc1UPvWrVgnhvdeBo6GOVpLBssYs0Q07xDq+l2mWae
GAvKTmI9S+NVktolUniFsN23/WiHyDSZ6QZJD2wGq1NjGOaZLQkK6OyclDKMRzMfPblivlu/RP7o
59gut7xPWdqkys+2JPRxq9dmwXpxGJbHmvXSqM0E95YLRUevaD6yBrGm0D6kxUFqjFV0rX0VVoWO
c0mlwww26uqGUL1XaamSntZydHdZ4RfZ0Ni/GAlwpR0lFd22nKadPEBLDkY2Jkqo8iEj4XK3vbmk
D1D6V2AqrZaGxB7Tz0kHtdajakM4A+NptPLhttXaGYoD53LvVhbvcvtfaZ1IjmEKlTsJi+mZhfKQ
jaN6qEZxL8PWxSHOILQ3RJtV90b02Fbmsx4mCFcJnsKWVfum1Omw1wXpKNWIQNvk1OTTfNZC9c0q
LPEsK3/DMvi3pcHqWiqLcEDYH5HQ8vvSQGsbY9QKMQK1FDSPQ+dRKuWvKTNilitLfKzN7JyXshtY
MUyuFZP7tdHq9fuuqRWG0vjvelSgwH9vq1ZDdKAWvobS7LehawDwmocx115kXPJ9tvv1LusKVLxd
7oIi3bbhWG/N0EajmzhtGXwX5adBRsQosq28y0frbYil8T5ZqQwiBs2AtsupFrJTrqOWXpTUEY1C
e6wNkSCs+pCAT52N1mptwVyW/TJw54ylSKTCQFHcbo7aUl4CkbiqmJBSC8HvXWlZ0908DE9jXgrX
uW7h86Is3zO13k+UhTsDdzOm2htVpPJIEez8HtCAlMnROA+1sP9nd0VpH5L8Oo9J76n9vB4q2lmg
NrkTMQls4vL3OenMg7pomisusXxooC4a1te22Vcr1MhDGWFw0SP5jkEAyyolta9fvm1I9NJnLJ8b
OXVTQui83uBQbiSci7nI58HNulbSdwW1Cf21dh7KpftKNPFGDANHTitlpPeaynURHhsxe0BdEL6D
FQ5OF4TE21p57+ONTI7fyvyRxLQH/xJ5xu63B0ZpiwcJA0GvnZnkyq4lZHXFHzCdFnbAWQR9dbI9
mfN80iepsimeMeGLFG8W5htakrRi4I91VeKuW837clg6O6TlPFpy9bFCXoekuM1d1e8WqS12emq+
j13XXeMpe5o6rKLV+EuvskuTp80xm9KPorfKwzI+Fqb+NcqgJUqXs/mcV3h+e4gzqWptWZ+QVS2x
ayTEPYmdmOxQl2bnrWqFXXS08obHcT3PhZkyxcL0lIbzt0XsBZBh0ipHT1W6isyy9OfGBZi7+RXM
QN8R8MoaJ6heZi26dWYhHWW9a/ytcQQToegMw5eSME7Rtcr9w1Rlj1sftH3E261fqkz58tApO1Ml
1bfWF4CzTPss4SQ6qwnMOdB9I63lp+CeoQZfbHb8/dhARK+F6vLr1da+FQG7uUvVqvJbQ/moqyo7
SyKUDlPA1UKSzUtC4HEfiSDOsGB8PUGiMyUc9y3Vi+J5a4PmIYpl7Xlq6v0Ujx96r4uXOJ8xLM/F
2ZlTXThUU6c5wGyiPc6RL5LEe5HWT06KDdUbFbXwBBkwerDIlmPamo9LckgJUPaaSc2RES66V8jt
1TKgomxtnVQ3j1FvnvIiQoLaEehMBT+0WWN8FbzDcZh2SSdRmVjo74wg9bb+wBrXT7lpb3M+Zqe+
zIZjKCTviAT564U64rLRSedCHl/XM2bqrRCGVXHp41K/zN36ibNotuOqi59mPTsNWusHqAqe8Nbb
W+iOIVqJ/Ukpy1/XEtBs39cKq87+GDTEC1tlXd3RY273dXoF6aQoc2cduBVJcGGrZw+RQMxww8XT
MEvIUzHccydIp2zU9mmfPstNoTwH+Q6VsOrhGz++RHr3WBJXisGGdCey7HiwiuK+RwmkQRq89WHD
GdUazw2hemMb6o9mXqwbP6xWWNh0sissgnlT63hCgtXiEtKzWU/M7HtlsGVLh36+4RsC/2ood0W/
Lt76vDoY2bRabQmvZEC2biiVxnPGDqNkO5/nx1QScN+DBn1oUzVBEVBKF4sb/TapKWbteva+jPyy
VbuMJzzgbfB2+u2YXGiTZdJum4SqpMnokmqcroZocUotLv20bi2/nUFgt2lAFXGo07ofeJTE3rRA
kmNrshfq2vQCeSg9s1kWP86Xyg0Upuy8R/mq1XYyxh8huyciiXnkFeFNKxRjbxTql8xy9BhOLBKi
JBXs0CKvUGhKvGH6pzJb8oehtE5GLlrQo6wMBAiEfQN5NmpCNZbMyowFTtwbn4Ku9f5c3WP4X1Ps
Iedt40OpuF2vDueCD2IyH60lxuY5zn5UAsYKDCcTfa6qHxqDqXkybqKQgmUWaeCKZsFmK2zeSRD/
mfUgDyU6Tw2BtD2qvXXVo97eoF1JQmdfq8Qybjc9M6y6HzMyYGU9ZtUgRnelESTsdeRPsj9uYjZx
G4vVzpp0cc8U7fJxkhcLN1NH1+WDbbdeW0cE1MjWnUpS0alKx2tdaFC80uxicaHWiibfDGk8/yLm
rXBxnWmkwRfJURXnDxgPYEhdfSkCfMOEWf1eSMPjLAs5nTiz+BrLWdCK3Ms5S4qtbd1qY6JgXa/r
Gm8I+Nwp1rDxQvxX36oR0x0Ow52pcB2zKBQPybUjqL4zoi+Q4JuoL8zLIFPONj4nMnL5GGN/fG7q
YKdMS3Y2GtNvFY2se6AjT+rn/QCze7ctH7flSDtNx1Br04PEcsyDemuCDzAGt1lUE0jAEpgU92uI
FdgVW9PGMXtsOlKlVffbPYGtDM4SSY19RzSsc1Vq3QrT0WMpf9JJHXO2ozhSI9MLR/5qGVaTQ/5f
AwfC+L40lQ+eFt5UuoagZdeWlcSkMqz62VDGJD2AdBMOqPa57BIWhRHBqLi9/hXRi1yHdt0sVMjQ
SE9f58tcqZ05l7Mj3itoIefa3RgUM5EATgEL04EedagM6K3lWsyFesD3KEgOVVJZ5xGzGzzw0DRY
SLTy4C1V69aTBx4PLaw11LEEfVfKa+gKZcwYEdApbvfjmK5wvCh9WnN6x76A8FbJXNbsVRhSgqW4
AaYR57nWb226DKdYte6CQaFr0y+SQCUuhiHa60RguKZZ0yA1fYrNxBnurExcq6KdqkpVjosc3o1G
/95Gq3GGPjW3BYeYELgu5kNiyMcOhAPg1MuQC/96LflnZBpeyOogBTUf5hmNNNjknzeqat5P+eqx
/tIqTeXM5HcbUo5Rfx/IO8w5CgzkB/FgdYXiWVG+/A2m8p828EDAZCquYWFs4X8D/fMQr4ze6KNX
ZRCzY1J3g81i8S7OIyyS4llzcN8jcDqYNTerOyI2MGUbnxclT1/CduHCDVgJwY/mvmvN5dEg+Dzu
iaKIzJS4BDP8JohtvJOb5M6a52ivaGntZSPHumDUFNZuWI56vEy2GjNcE43bM9kb2gmM5jqzaWIn
1Jy6jSgiWXhpdANe0ttLhmmzn4zIxKdFmP7mmvxGnl4vykqZNhUdFA104ncWyRRIZpYUQ/Cy9cjj
GKl+mJOmvLVi4TKwXdQKTb9PmIk4Nys8Y41OIbVxzF2toiZBxz9HvXAcGk06lbX4LFaAMmMbh35R
4NgTqiCFrdGcFR20fLvTlxi3FyUCOdM4hUiHl4EMzwufIZ4w1TcxpJ3861vvd8Hh+mvCUMK5Ggsz
AwnMb9v8hTwQ5iQ9eR27Afy0FRIvUyTHtOKDJDJ6h5H8sp2kZQ5MbTXrg6TspjHNfHpmHi5hnHb6
0tP6UWj+63nFeeMhbCeBJOel3s2aSW4I/jZ//e43cfefwaNV04BUUsdYExjotzGvZwsqTWqVvbZs
bR5S0ppZidj/vDpartiVGc+eJn9hd9U9KBGkT1aRpB13lmkLpPJgjwU3O4Qadh+FWQqSwfZxIxWL
yQf+DNQqrX5Ll7C9WdOEl7JI9xq1kMhZ8G2/7TCwt17wZdoW4FqcfrW62u4yOZI5ZaLWL8jpbjsL
LwnKiduMQso2Pv7appiRKJhzNVoSi6bjNhmwUzGUyXjty8NE4y/2mnCfR5H8N1D/b0yf7fZG8AFG
DLOOBe7vAzIa0zhSoMW/tBl9YcAGvVb3CBXxdQtoT+oCJnRXSb9YlJ0ZW66QdcohgHzrY6nf2ZOU
Vl5YFUga6nR5aCPhcWwnxZ2msDpH3Ue1iOSMNAvmXwmHNS2YejBA7OGE2tw4zang8mwkq7++J36j
hK6/GTRqHZYHgYtUzd+TMs1qWHDbEoMXXSEPiLRnPxJLtzRIEdrQMYiFbL1X8kCtRQZuR3n0q1tR
81h2pAptc5l/bN3/doG3ZmK7uL+WNuVM/Y8Z6v/6ff8H4J43C6oN+UKGqKStDKI/gH8kBbTdlCfZ
67YVXT0WDiUrvnPaZdojndeeZvMuESbDZyv4WtVpgEQ7/q42rIHpM+2mBxXeHtWgTn+GvNxhzMZb
iRp0a4+nsXExJpSZ5KmbU6WhzmhjfC2N6Jskz91jRigsq3iMI/76N5OMP5OftktiAvJCLUNNbMHP
+/OvViX4AkZFkr5un2ATapAFJhi4kzUdokr2ghihPV6T01rpI9yf8F0p+DU/Z1mrfBpi1QewYB1S
/xr+IU9pUaXsOkLMtwVNOpvUDzkpWWyyvE6M+jKIi+lkgoZFc1vaoMlhvXyF0BvYJC6iE5qMj9so
XNSTaGv0tnsyphK4QIkNE+cwrLt63IvIdVWw7ork8LoBU9oEs2SZrMu2ntjuEOiw3YE1XgyX15Eb
Ms8nwgeBZyhWUSKfYE4adilIYKRloDiFkLpj6fR5i7VToD+OQif7dTvnx+1MEFZ6jVDpp+1uFbSJ
trzTH7fbNq4ajQz0+bCBMaIJD7fsiBFbC+zWrDc4E5JiRhPLySGyZtYaR0SDIXRz8DT2ppMMlb+x
O1O9lq+NYvyanbDFe1cqiphuzZKLH47h67COoQE/ba1saoqVq5ZEIE/is2Dm0jmJ1PdOC7NdKEY/
ojgb/cRKfwzzeNlaf6Gfn0IAxzqpZTuWW9O1jAA2oW5O+3oK3vtuXi7WisfpYf9TGWfxvN4EyUmS
ngelrk7bY9fOSkeZ1a3r9kd1LnVvG9q2P1bhaJ7F5JxqdbTXwMztnEHH64p8tPVacXJDC45bF211
qtsEo3jELASZufU2SfoMkiZ8BuZCim2TXue1FR/jxIKfWEV2OQvHsQlPsZWq/jhX36dWLZ2tF8in
+EqUXeOPqgHqHgS6l6zNtCCEPwaZdq0x4/EGzKmZ6XnDRkWgNS8xll+kFHMVAKiCdey6sT8nSR76
ArfgXz906sqE+XNpxDaBwoioxMCm63emTLTAth9Uq/1F6E57wI5tVEgbQQaJ1CpXikY3bjBDU+tD
bam4D5XzOhZ0zka0MubxScsxWG7ZjW6UXzN6MaNCAHykNd/Aw+3DnUTztQkUdbddlDl8CEJ2eqCX
MEomAWcNKfxadBAMPWxid2tpCohWeApIDVZ21a6cF+2Bz8zGcowgOlRC1UpU+usP5He3D+oCAYN8
JCxTaLOJof7zITTgtqnqhT68dvqondKR4bcVoPzNulj90hpNuA+frLJHfxSGzFppUh+2bZG5/r9u
LjGpHmoSiPKOR3elZW5v8f+DjvWpzPnnf62v/K2kmYzDqNtyQ//rT/+tIPZP30Ta6D/fnvvZff7p
D15BTzTf9z+a+eFH22e/fgBBpevf/L/94v/4sb3K01z9+N//81vZF936amFcFn9UqpKa8oeLub7+
P7/v+pnzfXYTd5vI9e6z+FH8d3LX7UX+Fdqq/kMmfwtkQiNo9c+xreo/TLRV9I0yPBv4Kzw4/4pt
Nf8B/x0BlrJyx3996Z96Vwn9rLiWZkgp0GTxc/t/kbv+4v3/4ekELFnZHiLVcJVZqfJvFZFVf1aM
Q45dKqo2A3e62LoCkdpT42Zvk98FdiLRV+P8qtfnKIEzX5+C7Crpt8Y8pmzZxmYCgGDP+Fg3z2F0
zKqjKPw06rV15wiT3mTTq1O6ghVslL6wWRz1u8RqIE2NtkSkqIXU9pbKvjGGezFi/dWdCrq8CWb5
NL2kOK2oATFJ6gHw2NGTnTb8yKf3OUvtudccyN+ov8DmiWwyr1lylLRjLDz0bF6t+6Z7lIDFp5Yk
wx6r1MQRcpDs4g3hnqe3tyI/mKxh8l3f7XL5jNcjlhxdepkHIOdz+SP+Uc47gP/kZmFYRcE71Rfr
Gn9E2EY60xfjSQXjYDk3NynxD9GN5YFOdv1of0OOwCuLeOa4y1G50Nn/QIHUC5vz1bMq7IOQt/lD
jyh7OfRGlLsjnpf8l3Rie2hX2qUElVdnMGizcoUq3HcEMo10F6N5m5x+fFVx/q1M3FxHGULTj769
V42vMdKcyqSNwI1WDXd69tHOV4AvO0GfN4sKOiMQwnd1lF+Na0oglKUFTqAJjlH8rIyKdEYnZEMj
soUfsDllqdhYJx1RSA/QaKZfUXOS649aSJ2gK7Fs+gD+1vFrKvLOkSeycMWXRL00KXacO9VuqsSW
WAOjY7IeY+Sl1cr5gSnZ4ihac6+NzK6m7mKZbush5t9Orz7UABvCq2jdshJWQHdXBiHJpA9hntkD
PYViuUXjK+KxANIMPVjy/fyoJYewdSvy7dr0ObbARXdBewDFD/ujVl7rN92WnOZBfWM/f4iFHWzx
+Sg3RNSpt6p8MAGCkrsq/GGa/lh5qWQ5pXAKBi7iMttT/J2eAwNMYkAfBehmON5Xx0p9ZXJxE+jV
vX6pii+NvssgROscxY/gdan1tKTXUDtYpgeVFejAbUfco+/GfKfEgieXd9jNZNo3KzjigG7PTCT1
RdbeGvWhT/Zh4MWlqwA3x3djd2fOOPxbiS23zpB/KTghveU/03xHXqYuQmWy+SdQd/XiigO+0jDY
3tksydU+09zAGx22x9i2eiWPjleKB41I3fTTemeR7uTZscFz9VEk5tWCqPVids8RNkfCsRofx2C0
xeahs34UFKKcfey6ecTY13qKtOuU7TPPmI9mfFPlW2DdydAG0vgwRMd+rygPqnbKx4/ceNfKZzm5
6dM37TCrH2O967Q7aa5sIfhuFA9tcuuTJ9DHUvzshvvVHTmRTppyF3W7NDkYvTPjxYoypgr2Zf+8
sINsk2O0LtSD781wqBUv53Oedni1OmLj4y/eftXDZzE+kk1rqHdhh39JaM8FZOkHwXgJh++j+paN
xyh4KPWPqXrGcsNyR5zwypvMKgVTHvUWjj/m5iSSNBw2rzHdICvttvcDbvWK3aa8OpFoaMGEnbif
LOzn4cd0o5MCd7RTChoh7ucwPQPs3fVs3CWWL8JTwZuModQKuxrza6ZczfBq7ZJK3F3pNyB5ZlIB
QCy2ydW143m2Z+nTYEdlNOixdNkXMbGtp4c/lLG7X+f9Hw0EqDh/7tK2OoDYSpPRo5iKuXVxfxj6
iHtNKimy0Fj45nEIPsflVkUsYd1GZpnvqw32LyIcCi8tXPFZ1wh37BV/bP3FxdGaTELTS27wdh6F
63ihLKBlmI9Z8s6yx84dq3HgbhszhuKwoD0D8+j6vpB2UrKPAi/ixKgf+/ilT04xZmfjXqbBG21N
+ZRxncJ8Cr9ZXjI7ty/RYfFVeWckZ9Fr7wvZlghR3pnhnr+g7PGuzagRkLL3an82l70ynLrQm0Fj
sM8MYA9jfkBMZISXuoCNVZmcUJOgFXnK86/Geu+Ta1Hsw+SMT8lAsDABCJznbEBTr60e4tmZSCbk
GEY2dOVVHNIYcMmLutPMLVT4TLisIeKnBZGKTUpxGaDZcpiLhO/LXWZ6s+RY832MH7ZZHYghmq2D
BXnnrRb9Urpa+eNUv0jhRZJ2+XvbeKK91M+hCzOBg2p2VJH23jMML5psXd3n2l4v7EV/TXbpz7HY
67M7wnzJ7pXpCH/SbE9z7KPPFp8IO/bib5SawNo10X3E40OMLT4vbKGy/iMsLoV+3Y+vUKa8dp8d
OtUhgEEdPztsC5q9xSK8wBfZVYu9FnAyUcXG+zy5sU13A8BAygafQH4fun+3kP6dJ/vrtmQbjbpW
VAw2mH/ulXu40nI3mQxEjr6T/AYZMcbn15ywmPwGsXfc/+2P/I9Pwh9+5EqU/cOTUHfLmBOKAhxy
znUbPGUvH+N9B3tbtAVH/a7t+NkRVDiGCjc7/h0PfTPD+L0jWxfw//qVf+vIClUPlZyICXdmKsen
C0cRnOd88xMu1Dojzbb5od1136xv9dXEX0v4Vp8EzbG+m8/lS/+ZnvLrauRX3mtU7XvmCgOTz1vi
onh6xFM8xLrWxu/gxfDy55ycKqxeXWsnPkm5x6iKIv1J262JY2v4Y3GCyiqMrqXZmjNdVMVBhASt
csS4onESXJBCf41r13yg3w/rIDz1R+FW39RXgbKzmt/BED2mN3lfOH+Xmvz7Yvzf7o3f4IIAJ5eM
wEtUwY2fPWHAfkpu84vuxEfjga4R497CRTmgcyyfJ8egfcBI3olquzkaUH/fghtV95C7yQfsm79z
H/23WJO1sf7jZfwNSwktVUzqhnfHOtKLHPm5rO3upH2FP9LQAeEsfwQYaXsx7AIQrHN7gypdONXo
yB996cr70M9P+Zem/d0OjE3efzrqTXNl9xuALOZvN1iNG142Vxz1MlvV8m5qj4MrA70VzL/w9Fy1
3qWi3fmc/K1xynn/1UlHaDvD4IKS4VJh68Kr8QGsnfISXtnfsYnsnQKWxz3Be/iUVRo2ZRmGWb0/
PIUT0ntXhFEfHKX8fcTmzvTL9tRLHt+3bqqgLMZXlTgX+Cm4OipImHBAR+Tndqpn7Q1WWBViZDt8
HC7903SBC74DBoNIJDvBEbbCnnqZU1QMd+h2QoSxhgdDKeeHegJNJxwPlBl2QlfCBhMu6p36MDvN
ma8pbvsTtqL4c3mk9F7lM3xjkL/sTSAbi4ob28rg5AWQsdMU9rSvvMnL4EjYKUSF/RSe8+lQOqtG
wtEGnwqBG7oq+8EdUhhqXX2A4xp5oPtqCfvLpdOWsqdC7QClPpbqoKcvXfc6FkTDeNFwZGVYwxWo
r4B/Tjo2Thn6VWUv+TlVIBnR/yWTC0vaF+h9/MB667hrcKFjnKohdFR3zWNafOVHzJQr0KiX3MDn
5EB+UhLgOUxfD8fo0NX3EfaeNNvYjfb3Kdl41nWmQBrBsc69EPGc6TTTSZzxXnATFejFj9NLL+4U
FWCZhpAYFtrTHEGwb9ymM3vf9sEqYVYjBAJbZSY5KFiQwx6VP2u85IufwniqgkvBqqM0Qa4eNX2v
ds+k0ygMUvN1NpwEXo1yNVvZ7qezJV8TrH2M3TD5S4IGMXKmApm0YwkHzv235Eip07ECseMX9WeG
bt0h3CO91ldu2gwd6yDZyXCg0TTcmn7bfA4lsMxzwzimOfCPEYA4cXMypFcxcpL31CL6ELZ9tZwy
oijs4QmnS6XfIdKR1OdWpXJSawii11xV8snYSZJ9fkaaiKeNz92Cqb1dxr4l7CWc0O+n0SU4oROd
Ubtrx4PaPBf5E+1SviCQuIQVAvVdaZwq6yAXuOb4uupT34Ndum9hU+MnaKDZTHZ+NZzk5i6VPrLw
WvFwSNLdGIElH0v5OEIsSvdWtzMUzDD8QnklrQI7ydALCjfo7pTkmutHUpDoMZPdZBCm4xuMKKSo
fFeU62w+FelJzp56Db2aP5Ly9br6JbaejhcUXLrgoocXVX4vwUJHHiP9IUx1O4owY6Iz/hR6eKJI
MlwdBgFgpOzp1pNuHKFWVagW3oMfvepzDWvRzp4NN7jELaQdJ/4iKKdcPBb/mflpNgzKKE1dLH0V
WxTOS+OK5Z3MBIHtA/QDvtRcvidrZjJPc2i42o/wljlotwnayISjKGLXWd6n/bn5XoD/YCXtCtwZ
HBHRISscA4+36ruZPSJUO6orNIbKtXVG/KCtK67Q2WhnpVO/RufemyJXzL0FW0zR5zMtgkuZHhfj
UAg+R5YgnpjB08JWRltWd2Vhi1+iASxCQfbYl9SSJwNIyWD4zvIjdvs9Y9+Nz04HgA2RvB2C5WDO
Xr8n20h2LZrIL8JvWIhb9spC4zgjTWFuOftM8jHurPDTbM9W40nK3VTgaVU44on9LDvRd/nVPMX0
WoSCf0btfnlPYBTsVqXFjq4Zc++yZdZLbox8imX3qGpc4Y3JBFfBsMBwtGvd1bYyd5CVeXQVQ/xg
+As2Rj4OKibtei7QS3NtU80P99oeCTQIfJ7sTXpsW1vuRKc71JUjmTuuanK39DsW6mRcESmtHzE6
eUfMMH2jqjit3V64WZf2IEJvP4DTMhhRIjrARSd/p39wezs6o9qMcaRqDz19p9M6wQEeR+4ps2sO
XvGlv5BB5g0nwam/EaFVO7AcjY9lcMfaVT38KGluOoCV2U+kHd/Xs35pJ7jfXp35JLHNA5Qpr8Y8
eHCa9KCQf01PNHtdspcVN40ZLE/oinBnb0q3qz0J0+GH7QOaHOWnFADG7QqMrKbZJVqLNQFE/sVO
Qy809hLXVPM4tjAlTp9TGqT9KF+X4jrMwLRXwL40PHXZHjsNU/PS9NxHnhpio/O9EXeWcCailrBt
NG72FF7E5RrVLwb+C+YuKl1+TpruOv0CShPjXVXsVHKOce9wq++L4vTFjsdkDWZxUdLM8oVbrIse
Ws2Pcp8iEp8E7I9WFs5lUZ7hms0Y/xxhOhMpwhbJbIBXFYAWuKoPykW+0y7kfDSc4jsYNNyJcBwq
k2BwAECBALg3cSFNZ3Lrg4oPcmsbn13l148tIhVjV+00t/lI33KJc/lu03A6SeWUVMbUXhZbl+1R
ptDY453wYfbOACvZFV1x3+uH1C3ISgn31dTCGXNE7Zj2/ur13elEotwvV40Q+vZ9mukODmV85XQE
MIeU1mAYbl6Xq8wxPFxYCC2zmwsHCO+Dfi823qDZ8ZOCA9R+eUHPGSoOTi1qspN6n0nvm3HRM5+o
I7HbpwEEeL8UeedAM1dD2TXFvg6PQ3avDhfERaCxnV2D4uS7QXeDcTe/k9IDT8uAiPqmiWibHwPB
L7luOWgXQ5HD3644pA9m7fbvwMwsadaE070ieQax4H4u2/ymsVtDFibdZl53gyEL1kuKqTJUYgsu
N9lettISCeNKshd9X+cfc29S1MpTEZ4k1Qnm26A4zKSDa7wZuZMs/qRCgnFlzSdKT33G/M+pf0yW
b74b+9gLDsWpD5hO9X3auDjVhOcI2QXURp1MVHt6sm6UfTs96p+CSTnK/NWlc3EiWiBvOcbPxvMc
emlzANmTGQ/592oDjUE5V1R+57HIh734aDV+LLEatXVu4dGeypdCQ8VwTIuHpUB2xKh6ayrCv2ws
F3rz3N6H13C/4Jx0bp9DZhbDRhTRsocRyMvhzDnnHs0MB1tdO7KjYOFma6+TemBMM4hZ89eLou/r
bxO2rAbLNd+AdJrt4u5ZhYLautK+IbTSk1WvU44N87Ds9uyV3OQ0UlsQkkjeYrnfDGRXGhxbe37j
YYGO5jQrI9dRv7Vv1d5yhtf/w9h5LDeObWv6XXrciCA8MOgJPD1Fyk8QklKCN4QhzNPfD3knVcqM
UkecOHFMVSlFAnuv9VtKi7Tr69S+JA2r+yUlte+1+RoftXfjOcWnjMsDZvUtQ3Z00DUHAOVQfin9
Wule9DLgBEFNMxp2+cVHaa88g8HhWXA/eic+j+csCqoUn5GL27lPPm5MnP2BxNI1H0PtcsIxZAdT
IL5IPP9nXmgPq7jTuTS7M6QSa8rdB9KJizVzEXCEh/bUfMZ+vg5FO/JormxdVCj3/TtgJqOdLV/o
GfqadbdJtjq2akYl5WSMO2IfRNLfSb6XPBkcN7H7di0wD7TBtXUwNcXM0kjtkbLXTrmy68RWVS9r
oaiZft0OzHe2O2CQ1auAW0r0YZujmvA9X4f5zXhDrWhnvFD18SVMhHxYtDM5A7/X8J6+mldr5hfl
Mj9LpCnnrxNKGK7lhwj7q2ZNNGTJpyR9U0KLsil3tPPzct5I25xzUMRkbQ8XwNVHeoU00eEta8k0
utr9qSNvuws4hbkGxpmZhZvZki78FZh+3Mzr36HcG8Eajzp3LG7uCpp/ps2m47MgJaZdoBdbHAIQ
lGjlaf1mkpxS3Jetl9aHsPeFr7hyAX3ayL+SDO8kjnZuOJgUK7vMDzAVVblvInqMrO6sRncy3w+/
Y7suRfbTAY+EnXVu2nojFxTduNORQ6HJN4yTQm2b5SETNgIk8PC0+iVwHYArsWz9/s6HHQzNbUPK
p0RS/ot2zEcevSsDlTXflTws9CpHlyj+Miu6AVkW8DZ4sen1dBS6oj9mrBN8yZzIGGppQSPo7Zo4
orhHeyAU8PBOPB8l2a6BoUTuueq59Qs/frzx6HG/0tFyu+syp0bQOlgFfkTsKYUnM7BVhy7aA/Ut
34Z8hsOYqMQ2EFQ6qLDkc4/gp6RiGocWt8BmAjF46R/zHSc+96UlPLP+cAaGN8Tk6Akc4ZHwxdN1
PhicjYwHjatXrsR3hlz6QWZ5LJxb6XA7zat1H/m8xh/aB6fUwDPAp2qsV7RaZpuIkq/eNpn9iVZm
apHteJsd8z30fC16qkzPF6kpp4R7vWBeFLbV4AmVV0Zrgy72AT6JVYS0NFse9jU9n07sh3txnb7W
r63E3OKj0eITOcz2/ybIqw9m691Wx+5QgcWcWwiJ0Kqc8jWmPOvp6g5uSNlFci7elLvxuKqfLll0
IrLPErhY/Wln2v3harM/JvfjRt5E7V4g3rCrrUE41vKdGF4yk8XXVoc3HqT4rWfh/ugTOCC3f57P
BKDyzzIP+RO/1nNyambruh68yZFdrAc1PbaW8t4/5aYrbJTcbnf0we1JnFK2zXn0iVXUpzv05lzv
Hk+GoVDY+Ewyv6Vdkj03vAujYmnvrewmTvuUE8NDFwICfNhBgjCoKbOrl5FX/qFx5y9zIrU7Y4+y
k9pR6VXmGixtg8VE8gTeyl/gTUtCAmMJNUihJe34yaBtzRlh56TYV8kxuBHAWYkfD5+TZ6myAKZ2
tHXCUXX4NGwJTmuBJRJWpsyKGVUaa2dc5MiKM5uacapHAo2l2SqXDdvhwc0ljwoawMz0AYBIe7g5
2td0F7PMEXXGxZe6/w24g17+DYXB/Q/1K6kSwqd/w4zGqAphn4DCsImGDQ9BxI7L2OwoBEaWeJYZ
y+EGXR3roeZgk1I4wqh4u1/pDvk/CTGNQOI3O6InChhmDK0aSNxQrBjRTtDzurgdQw3EVe3oB7q5
1sULvgIVnkHEgGSZbvqoMOf7+FvMtwFRhMi97Gp4s5cPl+BX2Anr2gI7M7atmVOi+9BSYo5BC7MM
/xeq0dcFKNRoBjY3pctr7GJB5QucXcmT0Iw6fAe3jMXIMWe7hl9mHrCmxGpvthDZt1eh9JnkQeCA
LoZ1k/6gtJD+gnQRYyEpqki4IbHI39DjIjLNFrsZpjS00xY06X0/QkR74+wohtvxYpd2xavYvVXO
DDzHH1VZyze3Ap7JLO2HUDNkHn9+5//683yDlvtWNgpiqsDSTD5JW4zwwLqYiJM7gLB0zdCnxzgT
raVzWa+CXDnm6jELv7TuJe49ZfQT9TDHXowDIsJ85EmTZeo8q/Ev0cnpxy4rhtcTztG6cYl4mVbH
VLLYaHWwtHeGy4mGT1cp/PDTpNgMmE8O+mwfAalrxTrfTa7CrLOhD7BtbLFlzrSBTVJhL3OabOKT
QiMM6+IM50UZS7YvPumNbA9AdkgBxvV4udqFPfVrPXnq51Mi7ZpkrStb1qGMH0e5y+iVV3byY9tu
Mi2ABdKy1xTuc3DCnCbd+DyL/vUebKv/GByFGd0l/4eh3OCx4y6JA+N9FTlFZSuMgNmlogTaiV54
qnTFE8S7McFGzUwH1hX1W0DC0Z+NfUaZRu/H5jHMlzq37fAJ5lDu4wA5GMhN7YCLgS1eQ1dNLZaY
+k4dLjJgwOj0ZN3KbpjuoSd7YTuPd0m5H41TqWwpmAXqgS/GgJJldDE53FY1cS4niaYEIEMvMyxd
ta8uAQrsulcuH85LCBp5GWYERxQsg2QFT2by6n6Kvv8m5F+gcVQnqIwW1Tiy2m9hHtPcSKvoxoMf
76jC9lVPTBwCaxj01zJ2aYvRpwTrvO2FU/+k/EAmir99At8oDNLNVkhHNUJo5dU3hLmJZI3C6eVs
Ixka5ICHvLfJFC1lW1x91mCOzftV9Qzxnk+9GT0VvAS4cA6uDN74kEBT3dsvLduO+V1ZBcukKx0F
1SJ3YoWjzxNFe+IEe2PbYsWTfgkhOk2Xuk6Q9NHTNLehZqAMdGjf7IDja5beeei9CCXKsC8HDyOZ
LGCl8bvLoG8Hv0XCklkdt3m9kVL/Bt7xaHzorQfPkZxQLQ7mhnWzZJuN1FPW70XIPyfaEUek15yx
Nv+BXdYC+SplL5w9ekTBIRdCrAzIrQQZGliMMa9egeQqz1DIsbKzOohuBwCz6+AtQSiUpYieSaPi
FbLNk1XnSkKS6gBcE16Z694y/pLQDXwy2pFTvZsYIacfjszfouT/+uq+kSo5hctxtVxLrOhO/wYg
1+w0wQWX6b+0V64kjTQuxEE6G2fskvwEeF4BwQuHHqF2th+3nCY49g6rS/reAbI3XvvcpjsJFI3E
xZuFC1PajV+TgHmKwlJ2R1UksdmZH6R3EN0qiPC32AkcgTU8LRsAafnNM/EfUCFybf1wDZt/vSJU
8mbpPUNStTQL/JPtI0IwFPqB9GjxCH+BVlL0xuVEUJ/DVyCp5JGal+EtW7l6B4uDkRZAZbmiY5Ak
lc3VnqTNdLUTKOkj57kA7rzjrNzF9zDVXK9Hw21+I16NA3IC/HVO2KqJH19fbTL7fM1JPdJMgONm
fnmmeREkOibHGnaB+IcldkQ/jFvTnahG5JPdwSdQCdL76ZFHtnpQHGFf7MJA3Kh3TbFVX/UHOfa0
e3Qhp2Qdv58ErunBhhLfK6ll7GabXYcERD/2YTqs8mz6QDPhR3kGzdj273EQP5n74j5iYKBcxUY2
c5jui3XryAeEQTU7L6A79i6qNzNveqr9dE92A5FAiDntzgdFC+BJHZURDzbRS93iozhhM8MUuApk
6rU5eXO3315ddhXqgMIDJeX6qba17RDwUByXgVhYQ4dsUp8AFInigo7JxL4G09OPRabf7Qf/e1Lq
WKzIx0cJ951gFvobJTBksYD2W8MXHBhoiknIRmgnnBsvYGWTN7Kwqer5Zr5dA+EFsorbsAPwW0uu
YFhIApqc8TSBcgoBQq9+8wvZ3DQ+SIJbxwvRInwAiOYn7Q25WH3SPzg9aLKKrZyVmKSM44BKGjXD
SnWAr21c4aelo9oCscDewJFImeAbaSTX++YrVBzasLqrL9cu1iyOvZxXQ6DoFa9rTWooCoQgehnT
gF2QgJoeCzewAUPxdM8Qnb2k7xMgElhN7ALJAf6+mW9AgCxSQvcGuhU1z+LKFnQGRPXOvLttwntp
TU/vvMAgdeW2100XXZT2iZc1e4drKClzUfDSeQTvYEsyHf3+h5f09yz8/VDCVE1uKib3FXaof7+k
cdgR0JxD0qS7FKJ3XHvVQVVATt60fNMvhcsI8jYKYhKWBhL3ykPT3127AwGNob16rQpeLrfgZhnZ
BqJfIiPKFezLKUa8hn6Srwed9Z0Pn+0YhYoG6QhlkAZyjb/LHgu4k0MbnrHb6IpfKkEbrcPOKZ7J
IQpjLnXSPdZV6jOalVe3z5jEiMQsbmvOiKtdEkuWAn56+TuEYOymuJvgjCRWjwv3MNiZCMcIusbJ
2PimM+h4cq0GjUfsjqY7c14SdMXcek5pzuYV3IJasOPcF/D7jIuFM0q++kZ86YvyrHksa1Aa5j15
M0H5WhMttP9JIvEtEdv4/dKIaFeJklZ0gxzEf38fM3J5VRNyRKPL0nFGqi5tiGK1WW25Vu1yu5wy
2Xp4Wfp9WP5gndTHVaCuf3gw/jpo/PMP8s00pk9Gu8oNHgzJF2AR3dpLPRPMZoHGm9gJXyu0LqCl
PLmqW2Y78SN6RDM0OzN9Icz9navZ9ZElhs/cXVCCVxBJ8uGggie7kiwD7uuFPSEByd6E69U6Yk6n
ewus02gcVV24iPaFICXtM3oF2DQI9cCWTS6ZZT6gFpPwpVrJzVJO3fu0Tz0EoURhgfizA6P3wRth
tUAPbxDGIAycI3xezA7JR3rGduETIyGLbLHo0ZG02fXBOE4OFcTb2JV/wRg25EbWVr2ZrJBBU36G
oqCzHldjUgcqm2BkAeGhBr0BVfz+O6ft9cI5Lzqgc29kcfp98N9fifQt7+SPR+Pbq5qTb1FLOo9G
60arYHjrgX2+9BsLDWIsCFtG7HPrJffa5eaam8rLffacQPhaohTf/z8K2/52v7P44V8nZU8nxP3f
j+qtF1YRWQeIRndL5R3DqB/5v0vvbGGt/zA9/bZG/XFQ/eOnfZue1K4u6Azjp5HlwMAPFhW7HP3h
pnlZ1qfhPJY8HfmTCPrF1RoRJWHd/M6tfLZpmAWLNCpy0Wi3xGjyCejjGAhvyruc61/lLtgW9s1e
KtcK1Fu71J22sPiIO9U1AXysL7eXH77Onz6+b296c43CpBfS5RcqzualfxzO8Iv1/XAoMkc6MahI
L9IFeRDPufqgACO6q6sfZ+5PH63+LU72fx8sNCvcAxTh/VFImSZhOsiE0ji5bE+xfUPBJyIbsczn
UPHqRfjnaBDdsblXGmQ0FIam9wv/mDuVDS4/iZeYoDnyxHgvnPq9IxEOgJwh7GPlgmQV0Zo2jvxl
9SU6V8JobXJPQepzMAzYTlz7fAMrB19e+CEy8bIKfygfs2vizAZy/hIXZJrzYBW7Ym2Dxcp2XqMp
vVvVLsWmP3wr4gIUfH/OJKzakohLYDGS/PupvuqdiBdXIAUdswx3B2jVUn3YLEO7yeGQ2aAIk8uf
DJUa0hgyxywqdsnMl2FCluQTVCRm6KBIKRNHUCg0WA/ZAVyEDWfN83ivbLUPvL8N+JIHfAAolr7J
j/kX0vjpF5+n/lqrfpSflPwRFFL5jJ+hO6ecBLSt2eznZBEMKP05uz6iIBw7v0r5RF1ynDvXSOHC
AzV6I9pHsvOVhxVwKTQ0dtKHcZqOg+IKsqcuRSVBYosbhdnmIEQW4uMO1vBFPyOH+cxsXp0vPWUS
C8AWegDi0IEQ7Mj5Qj9r92Zwk/yWt4vhuvUmhJAsEkwx6NLIJNMd4RO/2occ24XpIySPy4AyXLsa
/fAeYTjePc0jI1DzFY5v6DTusPhhdcaaq95f6swXGWJnb35TOlcqvObQA46tHG72EOVbBHFmPFBW
6BH+E9+n65uDjBVZJQC1p/nkKhQLWDCgVP7kigYZEBD9vod29N7bTu+SSK4gGZu5qtDbhZtpIlv6
8dofxOocKW9l9hG2l3EM1HhT3UNZR2twtM7Wa2+lBAk7SG0zUAOpEgdjWhkOix9OOsX46yNo4v6U
EZFhY/p2sEbhNe11hUcQmQYyYTNyESENpq1kDjaI7gbADfqnVWdVQ16KIqeyooDSZw462fi1Wvzz
M9Az5gSC3p9rqD8xI2RntWJmco0bwVV2Kh20fkUW6cFEQjgGZNY1ICnlr86BLOb/LHQrv4pO5JKJ
lhuwaTU8pBT5Mt0JReJUmN+ZyThs2dfOAI57PBhVeqiE8wBrWLaXK19QjYPCYmAPxQ3joJNsVimf
H9g8ikI4okdmg3qZB9xIdBamLXcjR1+jAF3uOJ0V7+VaWLfXzOO/b1D0CCi/bfI8P68n0GuoYHmy
Rap3dBvQFOFYF5PshWfA6tF3L6UOa4q4OnBR2CU6JvMDbOUCrK7WdW4V9xhWonQbGkiAjUchfgF9
Uzhee1THC5ViTiRXLIgSqMEVmIE3eIXDdHkkSjAQEt98rLVj5if1Oq3OHKBWRfrK6sEgRm7cdJ9l
jn3AC5u7udpKXFQYEMpTeH0moI/DjM0dFC5FvgYqDLwc/Yroo8Trkdu4MzoRDNNK1rQC4cZBBwXs
AgfXuuNmxGtTBlnmyuD8uhcCsS+nDXTPStxm/dFkBwrB/9wCSbtMORDk4Jm8HkL7h2YdsbPUryGf
Z+jK/I23j0TwxtUdq29q6wWsO3maHpmQ6wrmEw1J5axWJBDZIPYjbIGjDxt+Tf1XkpA+iebDanQb
xoTswMLwexwS/qSvM+5oHo5mRV/7ZaAl6EI09x5S6Fo+RGTeaxtt3EyyVX61OwklzsqvrvvsuseN
rtwuN91b7vDlesZ9wKpx010+anIc7QgFG9KwXjlWkLGxp1QblRXp6lbqMSz2uO8xIYLLDnB+HQMC
Cr0FTufhiLKtoWJ4d5Vup6EHUTwzcRB3dzN8MqL7hcbFXqqMR2XFgWrp1BpFn0WF7tFpIYqQrde8
SESWrlv+bLJXbubPaAnTJptnkziol7pPEC6KXAvog6XBLQBzFgmYBVgQAxXXaDi9mvMp0/FLBKmG
FNyi+xogrPOm6ymKEFHZw+LZcbvRXxAvf1EihXf1rzQm4caBQ10syPmdwd1ZW6vN6g2NEz8kttEx
9Xeo8NvCMcQ74lH1BK8yfKFFhDW/BG9TBnuWOeCkuR/vUubGwgWNgQyG01GY8+FBCdpCVFFuUWT+
upGGKjo1aAORXq8y0DmmjJVtSEHHdCTaef5I8DpqrQxlHeEpiAr5wm5uS7y6rlyA3Qb2pmtZwVER
P6OtiLG9n5qNUkPe5u1E4pOV6Jja6Ep4y5AqMZy/0OJE6B5qE9TUma2Hj/J4V48BbvKU+mHhtGqC
NOk9QvQAe7PeRzHKolScEthQr5++Ws3n0r2PwZ0ZKpahwStHsmmd+uGWu/hN5NtaW9nt6k7KXT5n
VjCnTk7/PUT8nnz/mCHIwSMMniQyRf6GfElGkysEqIBjy66E8BdxX2VRRBHzne2vhSNz8HzFYJ0i
TNO6QVvVblDJORHMbmatSNnl2Vs4KlJWdSkAEwov13tdsVahNSKcb2ERnPz2sOyCnDXIGr9UEGE4
Pxze/W9M7L9/I/lvIyLAN7+TTkwKSff/nopGlSixJGX6vnk9ThV1qxBcMlnCpbuv7zP3ysGAAua2
nZ+SijWVb++G+NqZZxtEbIC5OmVejhLpl3n6SQ6u/HU1kBlbl4wdgua/YxhzJUd5nDK/hq/I+pld
+XzVbpOwsdezrUs75KYyKn+NhHmK9VZrcT4UxcIUjUjrcJTTdsOja5LLYsvtcwqR0RPPf+rj5xQ1
+X4Ro1nTZ8jgJ4qIfYWXm/iRKKBG4wsisrx50ugoaG9r4qh3aYcme2itaHgx5TehXPe9I6WWcpG1
DcBSU67piEQBFk8ucN/oQhEjgBDdwjPepScVlxVU6oZwsjM8ebzhkEH381KiuW72wvAwjFuEdzfi
ANl9eru4+VXj3KA76K/+MEunyryWV1YIot1tmzcXRT2pt68FIoG5CdTdHCQsvJD0LswoMnagNn3b
lc/dU/wVS9BbanKUVMAxhowwGOZnIwzq3osSFAJu1NwbIJf5BbxKvuL4dMV5PQzbK9mY2b4k31kI
Jn40cQjUHEd0mHhNT5iPJbFDkQY5I03NzoPscUWV4yOiLG3wFekzRoJungqRHDFucjscvSp2w+yB
xJ9q/uxRTfLjfdYA5i9R80TZgyAiGfAksNoicr/aGDol09a5WVDVxAEJCqRG0qKYMFAUDm9Lz32O
+vaZjGAiG9Bv3COKrnd9kHxpvtDbLUMdO/QFhEnyNG6FF+nm8Y8BLJJx5vEXEyphIBKk/cqpuZGQ
qvBpCZZ5Q/2INHFDrOShdmYPpViz6+JH6IZ88smi64/DlpNHajaNPSQetDdXV1qcdaLFBY5C5BNe
1pHEaGMAUz+mDb0v7NSdt1SSV5vpcXBvHhuHk2349y4YC24uS0coeLrtNB8v4le9QwH9SG3NqfOQ
dQ/cN3ZykVbgFGvIyXeZlByFjw5YYni+PUInwOms0XkMwBz70GPUUP3bG2nfp8WGO/vmHp56xwSw
sCnKFmE4K86FjYv/Ouo7/T7e6Ufpq3LLh3gvbG8f18eYKGMnbd0baLzOR25pWCAX/4ONFAR/73hG
ACns+x3HA6Og7uq4fUiW8UmUOGk+HOTaXMfr6+PoFO4YmJ62QX6C/HfLlXq1jTvxmJzVS71e8P8e
VwQuU0s9VkEbYGSExeTPpH7E+0fiIX1ISG7iRfmNkKVy8rvuS3xD7dZsP2abimoGVsLuJrwMyDGc
hZHgT6vdxbyrCm0LVmtY9NwC/Xyhjw6vlwHqpcO3LLk3rnvqdXNHeo8Q+xwmmL/5QxxulsxLQv2u
Ovma6eXJpSfprcapoJX7rj4LAJU/HX3isox+v2iobcZhDs+yrAv/PpalpDbnnoA+MIS6sDMOtzfj
rTuKwRwgbgWh7iBZbL7rHUAnO8sPq4r8V05L5kIgmwn8WPwD4zc7Qy+KepnX1dYlur3xnMmus10o
vUQqYm/7iqiQF29RbnrXYhMi/dKxVWJcX0fhQUKTnHsZyk4Xf4bEpY/KdBHLQREwbTKiyq6S3K1w
paE7ju0Zl7Lh65dctaM3yKHS/OiirTY4c32zRbw/3UwYE2CETw01r9xDjs0E4BQeO3cYfRH/Zb1D
lB/AZGHljwCGaWNhK8WSPROOG+3aJGhWXlcTaUGT4BsxtGoXKLKnh+8a81fc7fOR66W3hfAozogj
3bS2UJ/n4aZcY5j1r+lBhNrp7OZmIxZOuZEcA5eGR9aStboi8cANRGlhtF9k8W62KXw1fkJn1YBu
EGfL83QLMvVw+5U7MrsrAYRUo4BgISnKnqME24yZLAJMYtwziWftUpvWFG4JtSKvBPJEdEoHAQJX
GZ8Drl8r/VgdRk4Qk3X7LvT5FA1rkWCn6R3Ul+aBvdaABKT3QCFCYyHXlWKnjU8oJxdJtz27ZKl3
XxIhvo6KP8emTBEFYrZe5XbInJkjE58Gbn11sjNkRJoD6IHThvdesKejjjTRETN+B6gBggUza5nu
0Rt1dNNjhxeUe838aOwJdNXRIJKRyrvyuG8zGwyTbWfhw0blkGIRaVkeGfFMETcAdoi1Xm8TVIfV
UQ0Pivk2AjDBvTU1PhfsPSfC17PpgFIURBoAreArzkfEwmsMCvw62fv8Sb7Q1F6IF0g3NyFQhXOi
3xGgQzEaSrsbUEkIMXykpZwR9pGqHUi+zgOBwqCjIAV2OzsdeVCFPpgxXIjuUpOUwaPvRC1IAKM7
57dWG3lDl2zqyCMurHXUdqd0z9nqopg+q0TUIATBU3O/YNCD4CSaO+Dyh/mrluPyYvp8BMwqvVsi
UBeJmATklCZvzjfJwKPuSdqxzhCwXPoAig3Qo8AYAZXMDYsA3o0Dji2jXJf45Sas04hG0aERIjys
MeiVmr3owBLHKGiJWPdg19vp6ndY4XWE0ssBWpQ/oNniX4G2fx4dCwry8Xam56D9f/9H/L+mWBiV
OHB0YFA4LL5YW3+HJmKDJNL6/Tr7aeZdz8ojJs3YWKeUr9mpR5wlU5Fg5x/w4q7wFiNeRZONBDtn
R0dKjcNBbW3tJbEzJG47mQEHh4K7PO4LvKu85DJuZavAkmTrgFDOwgC6bOqAC/InPBFDmYYPC0bB
cOT9glUhJ+zuEOfwNKLw603ecDCLMyMYNBkJtizJRvc1kwTAylM7veklSDFBDnobdAP8RN33TkvR
L+AHOwe+DLnfL/6pNddNz2vBFwvRiSDRmaKXhs/aT2a0qzxGjn76ydv5W6Dyx52haCuy05Zx+bty
K1TFXiMBD8aPDJEvOpCYC7VPTmqMM4ZfnwawE8vM95w+28gFzqUd6r5W90p3vGaHlbRt2os+RFbD
uUd1zVTt2tTno3+7wrIQJfRSvi/yx9xl00Shtuq2wzpFFcR+nONfZ+ubPyvM+Z+3yB7RGxX4QOBx
wg/SFiXkyCtmtUA3H2c8QYaXp0DIR96j3nQi9Qcxj/QtQOk38i3/47P49gzGUdyupJZnEFBwYzyY
R0KLjyPrdL8PHQ7ZXfPWe/IBi4A93De+8YNUUfkt1/njyyCmRiIPTqWN79um2M16JbRL8h5fRudk
FH3rTOogZx55kTm+O6aQwglXL6XhjhhYUX46rPx1DAJH0aqdYW8t9r15V1PNancetDUl0RzSeyV+
rlZ0uZD3SIIF6dH+3NIztCi3ytu+lamYIPAdxmTyaXjsOSZwV3kF3mgEIwRqZAztiAz9OtkBsvU4
A1Y8EsVod4LTNIszSLAH3V3deNCBi8t94rLmMOIhtrhKnoF2HECcc3IA5GBtnTyCbEMA/2qnKH72
tIg2UN4jeFu5cbeOcHXQ53KLHABVSA4kXnBs6JwVJxUC/tAILcBrUY94iDUBQaR90RxY1Ug97hcU
0Gs1xH3gs7DGBe5XV+3wqFoxAlNAlgG5tMQAH+CYjaL9MqamQMlbVBYkN0dBUyL79EqQnoqf7iCz
BugDpI+HN1Nwi2doB9Ftj0Bt9gR/r617t3+Ln6l15h9f97zT2D25AUFr4S9K3yiR9pIe7N2E9VCy
4hOPGdQ+k3nE6tQtyE9KixAH2YzTzmI+j/lDupCcnIQCdsUx4MLpbnbpaMphUDG47um8mFk9fCm+
SPEnP5q20Ai1PH8NYCCK7SV0JkbhLewi5NnN/oa4KHIbmUpLhOV0wSCmWv5jar5wMYwq/SjKvi+O
U38/VA9kNBCiayHkx50+VHudEJJok4J/ZzaBwRgMrg1J75si3EscYY09J0fSaCpE372XCu4MCMUz
W7tsgGP7pK8+6mkHjaK9C/hiqPLQXHm2jevdrG4Fst2HHdLFKf0YRZBWgsuqzVxu0mLPsc5NbNij
4s+EjTr1drQXrXdFJQ7uTvT2ATHvc7VTxzsx34rDG64HCFeS/h4Ru6kbgQ7TyZ3obVLph3eICKYn
x0brFKeuMTlc8m25jm/uigLmK5XRroaEJrQN2HQW8qvHnqjKm6twZGSUZFc9f5gqqzTeXZBZI9Cz
J7M6VOH+1niG7ApsXTU20X2Dc0GBLFlT53m7uvq7zj3Klnjd1FS83Xh5b+vey99EV6g9yl0wc0zL
Te93OOH6HR26rYnFo1uTcKrga0a9E/lqy01CsdMmYeZScnp4ff7XLt8g3l40lkz4IBc13R9ew9V4
jNOPoTuMgEmdzyiYtk51IxHSyihV0r1EcgmLzrhnkLvzgvIv3CAkOq//Gy76m0OfbWQlrlD/QAz/
lgb9427v5zFRDA1us52Q/jTrYW8e4z3vxx01cOYzEzqh3J8DoN/bsorPr6hMnuQ740PxrsfCsPrt
T6uSvJAmf5y06NBWUJzIkb5jctApTY87Hw/Tl/5scLptmD+PkBPQa4+wlPgA45BkJzZAwBesRgOR
zIvCPmmdtPMWdwyuKTg8jCfEQbwLL80DJ+RQBRh04Yd/uqd/r07/9Qf+djfJdUeFWkp8GJCQnQTD
nn0EDlH1ZRfQfTF3/veXJv7tE1JIWNM1XYWU+i0V+seXFrVab2p5Zzrob97KX70vUmRuCY/J/Yqp
tPw0yHO3Uv+Hn7r8Gt9/zX/+1G86k1U5KOqg8FOjx253WyMIAUaMfKyVX+g8N4uj9YefuPwT//yJ
hoq4VjI0EN5/D55isUpvSsI8wZX5yhl61o90AbnTQ/IKSnGHoQGaMwKztpLjTxuzqPwxcsj01cgq
MbDG8vO/l0QXNEaIaaMtI0eJxanFb4jPTT03xjrJLjS+hYijOKM5L0aWIA8iDl89eDu3lNDfRVg7
uah+QWtgd8ffda7fw9Rvqk0PaobJQPh1TU8NptvsWSJdrt8L3aknkIRUpAEQyGdE60eggs1vZA66
wapxkfSLooIC79siQV+iTFz2PF6BWMQwapMZWR6UQMAvb3Nt2k8Tz7uneNnHFPSUtVh4pEgtc/i7
D8ioBgLaGw4+0ElmZ/WRaqnsfgiah+vR/IJMzMJNeA262tb7xzLcMiRrVn5gACVUFf4tdVQIBimQ
75UzUtVE3SVd0LUfq8LTBm8pbROs3kZynhH1hXEVl17qC+OGTTIECSHrYiGBHdAB9CF96PabYdtk
lINCJ3ECDoqPH++/nylp9Yea4/fXSgIumKkoStrycv3j5blmkTZLnQiN8spghs619ysoKPypS1SB
pfnLVKkGyZn12EbDZMDsp+gzN0ChCWvA4GK7rHH5FRsSQBDeJezhLSIIZzqb97QRKYzlqCzI950t
MTzmbdByycG/Nm46bAiv09K9fA1iwxejN5piraiFtH+ecSTxVOCdm9jtHDD76wEMk+AtLNS4VU4Z
oU0qalhNPsjc4zC+yGXAf2OPbOJ15UfYXAmyTd3lFh68RVlTPIiH3Orhjg6GJT2zOIIH412ZVctQ
d1CY2XyKV3tqAJp21zoktXa5oxqXcSZ9Gg3B65h9pTBs5u2jpOEDlWXrNI/6KzZekQ8PawIAC7EX
fnviHzYzfgu+dsSWR54XyjMT9eaLIoFDOlXyUGOyq07g/CbxGOoHpTl0gbnCtDbD023Cs0eKJ5Zo
r2Moa9bgGRM1HllAOR2ank90m1Xo4CsglwyuWdlix1E3krzX8U4TXhi6GhjUeCl7W6ltudhJ5DfA
dOEwAF1hhs5BenyK1W1M+0jGoX7JXhk4Q7GWSm/KFo1hC8TpFe/Tu0zKf4fPzPnvhw9F9fcTbXn4
iC9WEPBoCjfvvx++njrL6jpwpsTroiWFLceDvB0GyQG8zAZn6N6XPgeU8HgE+HKVNebG/NgclXxL
vmJgvGjO1RmeJw+XX/pFyCLt51a9JPh7S+8j+ofFuOvwtA3FGnxBkZ9D+MewIxTAq5UDDSAmjg1w
9Qu2O3gR874G0TOrXT7gMniolH2HN/KoQoeV2yWHfMGEKaaO1rHsDjmdoBbC73Z8m+K9ltjs+LkS
yE/Xgv1R8obRXxU7opSV4anWaeGwV5xCA8s21Aj1A+PmGgUiRYUlq8n/MHceS3ZrV5p+lYqaQw1v
BtURfc4BcLxJnzlBMMkkvPd4+v42JXXx5mWQUbMeSCFdiTwwG3uv9a/fvKr5fQEPDe2Z/MQWShTZ
qqfUXymk+nmwzD0ZuwD2mMEz3ruLirz12VFc6MMBSq7SHU/ByOz32urnUvUaYGgoBwhFp4P5ZDlM
ylfD8K2huFR3+CUO5gkaChrA2DcfJudAWWzoB2SgqnnV8YuE6QTnGPrOtGfIEVl8rgSRPRo3OhNl
N82umXrSeCHqLSYOq1vbrGA2W0xOWGQz6etssg316rrpifamfqXBm5+SzY6fiJ5xrAU3tK2jw/8q
X/uuXhUHzboh6Eedt63tXU+YU3HE7ECdHhhkCRvpQz/6sraWfIivVnpOX6qcQcXKaI55/AZYpi2n
6fviYng/+wk1rYIMHRFd70bZzgSFDeCGgdZWt9j20VzH9EwblTwH2Lw9Bi/bCePK3cBqg4KjtUel
f6yTtwJgKz6P3ErqCcUS9TpZgXi6RB5xnAsvFbKudAKPz89Sedez0UxYfHtd/TTCyY20XDQwzHki
dFdfRhiHzFL6HQ6aRubP7d6QbykkB1Uo7ye3cgBb7nrsCQAwVJ90ih1nqBpdsGxaq8DB0ZrrHJHW
0iPW9J3JqjX2bJJyD4BK671j2F/wlXvbNvLYObuGA2hvO26IPw/NQPARDfwFe7aIcMKu1XcsvPUg
i/WDtUqyR9U8OIEnmw9W4NntdWZjJUKMEYzWv8rjN2nYafYxuWkd6j4maiiabfZgda1uIDEjd5Wg
VuxsxtMYLpU8qASxBwJ31Ii0tuvZnbDINoi7YVi1hhtbfKvam3Y0P4istmg9zBMGMABi+X1z1Q6c
e6BrPd/Uw/QyfMWt35bX3Ozg7JVv48wHII5PP3mbYsLCt/1DSHxq484G80xoKoWymZPKjbXHckJ5
Dbm6qnfE1N3i+v6PooEf5+RfijO2MtM0Zea5+PNib/3XrawkzrNY5CTYZM22/+EZkxM8UhxNS+yw
Wu/ONPUS/lfZfQ+yYOFcEmy1i9hWV8yXwbWp3RmPRbuKAD9IGeSLfm+Xm1kei2rLwStLEIxTN4DT
wdTwkOMdBWekJqPk3ozuNUGnlVPk2ZgEbFO8k/BghMZGdt4WYjhUP5uD1gUKJM6daFHRoIMU7jA/
QivPfDddYy6IGxTcmbF254ivZjW4ptd9OLPQ1jHYDJO3jukaYEezaoTb60bfyN6Ited6WLYzFYxg
sZO1hsxzZb+QDggzpYajgTEOUynnW4e/GP+xVzDtELwKPt5EzDuLJzzzQ49RC0Q6YGuVP0nhSHIL
qAZupeC4XXLA15ZTD4o/1NLegSR11WATw/hA3zDvEPKH80HdaLaL5VJNo8aNdNARGdWp3dYCMzrU
OOty1KtwD+LNbHuxtsUsVYS2zX842pS/cZ4/LQdRdv1UVuW6HHVBCcYzMYJeF9gSbCZoIzoeTpCC
VtkBkb1fEjGN6mzFkfT7k1X9cXL+fTnirW6RNOmo+qdewTbbQg8Gfl8/ccvTBt+Ro5hZpW6MEBjd
nXIfMJ1N1mCcq9gLmH8BRnk6xn1siY8o3wSfzluOo98dMSKCqsc5FB8okvf1F3kf4CPiOheDyRQB
3pAd2UOaa3Bj7VEpFl66heW3JVTtvnuGruAx715jILI3tnh1gnUnG2idy3rYNTssSKg11tBkDiiO
NxAOzggf7qb1Xbwfz/HNep8OnOQoim2vlzblPd4oOyoqYVNg3KptvgtRfS+u5lZ+/y7Ac6LEV752
lx6/LgfAcF/38FmBrgkuRlkD+cSDFpUDTACVPdvXANBsR40o/onkjo8xp9ElgkqGSYS8y3dYxzwb
rgFnR1uXnnNDiT4gm321d8RXPyNh9plL7/WL+GutPeAwRaq8iVYfCc6J42r0ymsO0IMQao28/Jad
VGwr5/MJUkDlv5pH55Tu0JpvhfANxyOfEOfsgyt+lbfSt458r421GffhJX2v3fSM79OmuDk7GFJM
BOgyS2/ewr0IcaMZ1/Pd8vr7taQ4vwR7kUKRiCiSeBjafl7M1ZyRc+ls0sYrlCPebzK7Wu7b8a6A
pIKQ25GfhuIyNBtcZhJZ2lTdNqRBc1Zj5cNZSsAZVKle9e370te4eD01/drofPguUn2zOM1GVxNF
X/FgZDhmbWYX58lz+YSziYTDKdqrjYUzMWy5J0oP5in1G0NxuF2sbErkHTDhbdkgh+D/8UZY5jEL
D+CY08s4r+PvGYARXAe5eQaowt8LFIXf5991aJ4SXoeAjbaI1GLoseea6CyUjdMJMl1yc4TTacDl
fMm/5N8hdwlqGySttD4zxcxkuAGzFyPX6tiCn+jfEKq2d/MbYN7i4nrb+liUb1pkf059sqK79Jx9
a47GvWpgE7YajjmxIMhTaG+UFo+zqw4vu9uNvgTlOXR18yDve/auvnbb41Dht4hpAp+s8aTbW0iX
7+27vTZP0o5HPF3sO/0O1Pm6XIQbrwIC/o3y61UYK003/au+csiA5SzBhPwRk0/YiWtoIA9U3DCe
DMKhYKkmPs02OCOWJShakKTu80u9hWOAh3YOuwWa7QbiiZiPfzetg/q9+0YzHviMPdzlGYgs2iAy
hkwesyUfuqtDKOgEP28V722C1N3kvjO+NIEP+4U3DbXGqQAztxPDUZV5V42pd9p6hheD0ZcrRr/M
zzflBzIJkH6qHhiKMNw3UL+RWe4jv38W7JX5SRxoTHSoGYhnwSodshxfCPU7zGNmx/3JFqz46AqP
H0of7EEXEy1s2+LdTBGGJIp5EWzto7NPhTjpusT3VHPubK8qmDfi22UaRDuO58UryjuBzULTOMN7
26vngpnp+LXo/aF1ab5kGRrkcwk/i7cCHxhJ5pF6hDm8xqNHu/geMXH2EMbhENy6MS0ffJPpnlFD
OZM2vadLmy3B3QlYq/TSkQebsZG2KpJjHO7hN/KnmTvBosMP/CuUHcRM0M5x2GRgB0tnM2+UL6O5
dc4DIhNl3zkpbQR0I8Yy2Hbaj+MhcZnqYlyNztidvF7eBsopVBhe0WMYK5Stm3CPJOlGe43BD6gI
k8eYOQXn6ZU+hl2pxaQEENFDnwubTnvodJOhXOvj8IS3WwE/VVurd8KTTnwLa1wxu/YASfiHeRb0
ZMIfoQ7gDXYYr1hcMGtfUcWus5sJI2WzRdQse20L57pF9AKYtyV5yioRFj5Z8z13zHH1gZl/BfGG
HRulCbOvEr8ZWEHY/68Z0l2FUVWKQ+S6frR3BJeduINv6Mw/yDwVHlIdHsXRti2/4E1NN1efnW8q
mAesDHNPr+fBKUOvpN3PaxKSYyRk7F+cqGl2X6fbjJ0K/riwt9NEOeU8YZa9lphG2IIXvpypkVLu
0A79JaYXKbDWIIwWhjMEVMwLcfdzcemoWavfrXth2iAYEIFfQHrQGZMhUdlpUKQa9APze8R0Ruj7
1nl/B1U9fqP4qfwcVwS4/QA8KzAAqDKmcw3rLTsGGS5+1rpitDbGW8neY745cKgL0FDODrSNyIXj
9xY5dvWkvqf5KZiQgXwBM0WyiV5m0Bjq0YbmTwZxzoZvNGhY8PitjrhbUrasZLyIQ3XLMrUQogt2
PcRugUFS+QFQcKjzJQ1Yi6FHZVflcBikx5bdEIE7pZprwgHbLFDXtEPwwmaGnFdBC62cVczhgPyP
neOq1QZZUbFTu1X5jj0doyogpUE5mEA6mxFHR/FXx6XPQGuEE9VX3+GDpM/KR3OyYDjUlKSYWzob
AXivNR788F3SIWJUGPocxCc1fCzx10A/0DIxI0PWAgONVnhdku2gPhYiVJo8yW2C4ptA5qLZNaij
9wRbXQxPgmVWC+NwI7ilxip5LbV9L12Z5PVi7rKqLJJtVjl5Ps8ZUdoUtszYVWsfq3eqchdz7uOQ
43CVRzCYZ/TN1A6w3Q9mwTzRle31W5tv++EuohOy1iksoJZ7uCoJEwqyBTYpbEy6CXYC33ghihRT
Jmh8WNgBDbPfaO4UXjEC5KPH5rwdj8PjcEdqACBuBgm5x6ZXfSWMGxRsM/OaPIwNe4Y5CBGOZnkZ
teMPwrKU7lX4HfAycr/UDtOWthbPo/YI22wdZRsck8J22xUuLi5d6QblSr3GHzC/qIWOZHeHqW/q
KzXbDYsHg5OJJWRX3pfdn41wGyW+7OtvAjzeccYekp28xkKAx82pe4rYZckvOIutPD03D92xuHZY
4fHNK4dhW+6bHdPVUHuIt4XXfix0J4KaOBzhVRYc9/C8/XBvcUY8T1sLKkVxTojhA1y5776g8PQt
FxnOF6k5cTFbHO33cJ5njCntc9RfqvE2qzshHNMivhfmd9Iq59MEeqaTcFimiIZPylOO7p3+FF9D
MGjMogDIAS+vaIwVnvENKtIGfc9CBv3ijTKiaK+JfA0xhsKL0te9L8fb3Hqu6I9KPD0N9pWz4qFu
gUEYf1eZKJNjcVnUE2gmlNse21GPGRgkneAL1E2dd50+TqGPQe/ylSdrgX4wkMRJp/YwqZ0GQbKD
t2WAJKXw0wZ8CtyROVrvcj5ozLkJW0P5tZBeAcH40EreXF7gh1JZQcx3Q9YFRg9E6OW7edil3BIH
H26bbnoHB4s/Axae3GHEwQw++ZaDjWyr91l9i4NjoDEEHzkmat4IK3W4k+uzYUCRWzcqRcimk/Y4
zC64QMXmgVHyqGH00N4NlGLQ877CpEopet6NYSsgMezozBPelk+YoT/gWMNuYOzCywToVXkE7Oac
A8F9U2HQTlZWhDA285uvZv8lLD50ZHHjcYRXx50MCmmKPpH2HXy2+kO1XoLoRFUwvQoODXyaCOwF
n2uQ+nUuv+AT4lC9M4ZHOs+cg55Fe14QNMwUMShosH255pVH3Hwa44S3HtqDhNX4QtZauBKcgti1
MUCo3VB6mpMDMTIRY1T4oGTHesZIJQrTuXxPLssWAgTfS5yugBMO6teOSAG/fSV9cW9+S7EjbgJi
ZkXPxOCeLea1czHTw1YU/LlXDoj3Ez+fX6aUNotweIHeUG4rjzyY8kw+AEd5f0PCrrRferSR03NK
Tu2A/f8zjmyOvxAuAc+HZAOOZKc+zzGGahz60IgwkEaktZZSfwk/DAnw/fuQ7hFGcx2g4Iar2PDJ
1yotXrcvyJXsO8cbZgM05jXCpaj2mero+MnV0sdI61m+JHh2YQJEdc705KPC5tdFYT1AnGGOhYAu
KpCO7nDng0GnV9t48QiDkaghAjyM5l0m+zx/asfZJrnyqU/oQsk0WYcoXFZQzeEDWgkBIzhF7uz4
YFoXzjSDVBQsasenbPkmUy60ePscMg+tTRsfpuq+/BqHNFTI86zizbK3Rey29JGxizGlgpZvAyOc
Tm46/pDmwmVm2AdHcY6OQQYD86lTAXbPwsiWDsKAyd8dcwRMFSqhtVJulMnFWCDdpQNMOax/tHGN
FXFHkjPMhJTZl+am0UYoAJBkF66dkWu3jhVPqqlvhYHSpF5s9RxB27QhvjAyx9NtK5V7cskdvuR0
LZ25duqENzRz/rROlJ0J5G+vZ7gaX1EVwdPEkg+VsM3ogdQj1waemGFZ7BbnMAZbI7ktMjjc8KAX
DxIinw6vP65oQ9OdCDvFXU7WNpZMC5D5Dk+2EF6KhdPBc/feto8jOQEdTT7n6XAjf6mw8dTzHEJG
/QFKn9Qe8CgAT2Zkg2KpJHV3P+yiNevdwA0MgASmc7OsAiZEAIhUXmfrDjgKAvRTKDKS/cHGdRFj
XnI0tuFLzhQGeb92VHhYiwf2G4D5FySxAOzPXocrOo6ja/MilDqD23ToLDdTtnGm42L4REwhjeVg
gBNEtRlRdjzBVxyplPjxeDfSFDE/5tNSCwjgE9eGAoev6JX+oiz3MUL8IthS1aChNV70GxYl6Tp+
Loo7y3LH7pCKxD82xWptg0Nl5wrhp31Xwtq35LdEOhd4xxuHEssMtFUJ4LdfsxLQCPe7uGJmSEUY
GW98PTgrnWe8W0J4KvxokrtS4BK5bmVXavhouHDuNryV0RvFMezbg29Le4KTquBeUV+L5DkwMCHx
fsBwlfKiwcrHFzQ1EB8c4IGPyhXTHQZX5VqW9nhUP7X9wRpfw/yGecBCTUSl8yGYFxTpTbNqt8Qu
+ghSsmN0JLESrhUhYegl07cY51aZLWcV3PRb+Ezpop77vXmjFOTKAQDJFGG41JMbdpuMe330mprd
xfqohqMtn01yoVrSic1DitOeyWbdqcXGbl/m+oYk07mHaWOau6Y9h1gC49qsUGCeLD+OfFO+at2d
2Zx06SQ11xqxbuwRvdOXLxV0LzhdYH84JFhX3BcxdiLcC/bSG3Quj4SAkP1YDS49Ml38vSsPfqMj
0/D6ozCNhvfi1XgsgymyTEwvVyhfbqGz64Au50vXelp1zmCxOeuc5rz0g6/D915IT+LljLtsEZxL
7XtQvjJLJlVrLl5HJh9jj5f9hnJCv2dbG6G3oi5FfMUUBp8XbwlfZPrflm/hRqFWx3yglMr2R+E8
Z/ItTJFyJC/EuvfhPh9PSfAQAQoLH11qeQgXAfGF87P+AFmnPGCD1qwjm8Sto8Pdide27UL+3nvd
2nXtXaI85Kmn9m7OQHV05+nBRp6GjuSE7TKgKjBqyUueEwIxj84oQb5dpWC4cOC6oxhz4FaReVZx
ZcaC5A3/SrPz2SQeio6Qy2TLEWZtWLhwXCWfN4EkhqJ9BE/2Ibhg04YLcXHGhoXWhWJq6F4T82ji
whEqjxXTt20Hx72E2rjCbS7eVL5yDZ+texlWQZa8wS2Blgm4hoMH3B03pKPdt8DmaGeSfaadIxgG
vC+St/IDy4sQMSC9Ij8scOdxP8IQLqSTPCLVMJ5oyqC2Fca7Vd5EtIHktvJJheAvw7LDjoqh9HA0
PNLY0uoJzaPDjwcngU71J2p/J36bZZ8Elo5yDktW1DmW5YdfwFjXKqPo5LkZnwvMQRve7V1QQ9Rx
G7HH77rqRscfQlFggiLYhki3Emk1cDaPh+GuuINcck1OFOMX1OuoOh556rjtUjqSEAJ6m3ml279T
iC6PCm7cNlnRJzH+zt7izVi5JSRJbOmxZYSFZaRIhgevGh8ifJ/ir6hI+vAPaDTRzQCEf0GjkeAx
4rV0XVd0S5U/DUdidRn6QEfugXVYt5eanZJhbLYJW2ijh9h8mfo1EAJzt7HcOEALsDXQSVCLW+vC
JMmB1J29YT9NtPP9t6i9MIqWYQQy9KidjVndo6zU7FMLTJOX4B2bCiUZGYHfZ5FZJeHUYrXUScGX
MHyZyysWoJDHITdoL8T7Sk+hW0C+JoxiBZRiXshikVxZofp7MfYYjNEuC9ZImCMDwzbJ+rBD6Bve
QnQAtRbG3QxztW8RShZOd/5zvxGCsuIOx/xG9xSAdUgq/cnw429ZDy3Gjf2A7mIU02IK7+KS+vya
BfzuKo818AS2h1/BUeSznB6zBVq3cyH6rjI8rH1Qk6r9PhLTTGBAxKOwPvGhAZtX3frWPU+I5LA1
KNYQk6RlA5NGilAce4j8BtVNzTMXLBOchuPFvcmHsmlciGy4vaLCpxkaN4W1KSCOLl6DIJdCrPST
ynf47FG1Qh9HLC9cGYX5Kkuppu/F75eZ0/2MwtulSnxvd7mHg59ncLebRd/AGP09IK39StP582oS
q+3n2cpsdpI8sZq6TW0eTPowxFaLqz/NADXH7L455EfjnNwXz7iTBcf6BPHQxfKq+L7MK/qP1fAI
EgCLWw022h/Qcs385VrHWxRuNDnfyg+N7U9X53RpmNSCjTbUG7iu2jda8isk5MfyDZYS9GXmrZyB
6bMNeWMdP9HlIThR3rPXwnCh+xJvU+NbwqO8y04EozCwQbXKOE/oyLd0vjRIsGHQ4Nk0c6/lm4Yh
mv5qW/Ti0r1D3EcLCx1XnR3YY5jsWjZPBg5MGe9gGhDliV7Upp5kRhldyVywd9jJWs2LrKDaS0Zf
48y39pPhO9NXvTkr3b3SbiIDk3COYZJo+J1law1PjPjSp0R0ShkyKfDRDmh5XvU9ZpJgpQEtgLHW
bV8ifmHaJN+FOJPJLCSgHx6xIexQaLMbVT1QWnLO/MDvmYIiwVkzgQlKT512rHD9IhcebLALcNtm
oiBAdzUw1k02OEmBjKMbOvHV2CssFrQPMGzoNSbedCN1ERcEIIU/+RYcN/F0uKUo+flvkRAZJbaX
UhkuOEwWpPRQmSNSCaGzai969rXKXqu2A9d4WzCe5hwtD9aw502Vu2HLrWFswN4f4ceIoNs1tG0e
X7GpLCAiQRRIsCqlYHZ7jTxuNFyMlQQJMktAfLrlMY3vEum5j4nIObN7g+/gjgPeXkZYT7sN5BOE
4ztk8ahER+HWlQVbG40pAyqmyP2qYipkuVDA0Wdi6z348gHcavgo9gSc7Iqbfdafk4/wq36o4Eev
YTo1jAqMeB28K/jlQ25bN480hFBsVss9hRE1ZFpBn2FGxRaHQPSMGwea+EFMBTSABkgqrhwJKm8k
v6IQQY9KEAR9WfIFri9/ARFK6g2jaGRZ2xJtxLp5mx8Az2ktNAnunYnBb7KqeU+s7BmcLr01qHoA
RUZxIyEKDOYEDLCVtSZ5bfE9aSkh4fhlwumxofIO9xEiDvWQ9BdVfeznYxbBdgZ0WVfFZpao60we
VLi29W2B0QzmDivMUPKGbA0mS+k1pBCsj/h1qxN1ifKIroj0G3rVvtoJ9x7hee3PBEIwUBEgZu5V
vr2WtuDsv9/BrF9Nhw0FjqUG1VjX1E/qCT2eSllXySXAuwR+d07vg8kXzkkjguGCOVQV3cnVE0p6
urCYGQwwPyVxYKyWrwhm6W/tzcBU81vUnWP6Df08pziklJ5+DX2oalNFo7S2i5BRgMq3tJN4QMLh
S/fKneED13WQlfyZHI8B1230ltz1o1lvgEPWCjuGEOibB706mTg2B+EmF6Lt1VxiPkIxclBMOi+y
ZRme0Xv7oa15HSaCevgHeuLfCwdBEKOesEX0sSKbnwoHM5/MNs4WIdMMrDOYc+PsZ3nPICgSoU5X
e15jy0tG0gkDZIHxlVzozrobiW0pUBZeU4kTmFptPcHyP2B5+WGdZUxCpFVyL5RV5bHbfi2e5iPZ
FfHOfgnb3di+OP0XiaqQphCy37o+dfelL6DD4QlE/STMKWE5oRKmhltr38xz/8wIX1gBwV7HOiEu
ri3KmJN1zKiT198Id6I5Ko56+wf76L8fNuL5MJZ1cEF0TOXz85G1ZDaszhBca6ytSPhjikJ5Lvrt
VfSNCcBmOmZfEwQiKFw866uww5sY0eN7tm1Q3HwZH/O7iWIcZ0GcdtetX+m7WSwIam5azRLCNnS1
FRo1oE7qcY+x05VwBRdkCAHKebhhMqOBRqNdfBvvkYox1V7ydz7L/zH9+dO9fjr2R5wgDSXnXvt9
fGajONpUJZmrPUM7IVcMh0x0bdx8gXoLHbX5h2f9d92f+H3tvwnQn6bgcjMO8QLZgt8nUathzHbA
0urM06EtzHF09tUNtNji+PvNQv9bQfHpdz8RzaM07ZxGgrOH7wNsqll5yPBMFtbBW+ClbGd5Iu1I
3hnvqkteB5pIvCDfhmd7r21VacvpKd0hAm88ECXFN8wbReqERfLL9AV0l8zPGqk/Bx/6NtK3v/24
+n/lsl//WeQT1P5z2Pun//q/T/HXpmzL791vM+Ev1QdkkObjozt9qT7/P8Xv/b/4+P9fcuF5Uf/r
x53/K3f+L7nwf4uD/4/H+//z11x5/vzHl7b7r/+UTP0fhqkbKE902GOOrSM2GD/++T8Z/yDRXbdQ
ySO3sxUVgvZ/R8JzgjiKo+s24aAo6f/zP/4dCW/9wyS5XXYMh35LhMz/jyLh/9K+kUdA4LaM6pK1
b8NtMz6tfMlW1TEsqJaddPDUGE2YHfxhpxd/xX93iH//iU+L3OQUcLSRn5hI/rXLyDMxwociPeDT
E0fj4adX8a9F+XO28V+VFP/+NZgseJTBjlI/HSudNKRhJ8vwzGdIhsWl1PNjWSJEw2OqTB6kst/9
/geVX/0i1BmcCrFH0xHy/LVncYyyqeUF+ZI9DAeMrZi/ljajKUXe1MEM4gdkSDBxicRZj9J9nM/n
btZRPGtb8bBnWJ0NrnCyZN7//sp+eWGI8xUbb3au8FMpoiS6kpXLFKCTk+4qLdtGoyhg+0Mo3nVD
SmI2/Wkn/euO9s/Hr/z0m6z2nxs4XQ1nU5bh9KSo2RYDd4/si4VuFLJthUq+ojgh325d4L0nJczy
J+dPe+ovVtvPF/BJ9NDZqWk0NTddweFP5Ggf6en298/1kwzqnzdJ2itKHdnCc//zGkuseSjtsOON
B8wB5eKtoC6V+K00OTvDvDNz/TSY/aFFp+x05RXQY7EK/w9XIe7k83eF775wMlchp37+dBvd6NU0
ZV5kDpA3GULCfF6AK+c2Y4ToHKs6IsQJo7Z4nxgOCwBJx/xU5/Zj1HaX31+MJj6rv12MbmrYAysq
QbNiXfzcGgezHWpDTteNsQwNYjblxKYyrEdJJJkg80LpA9UVI8vHgmlDGUNVQmGizvrewSaiqydc
m6ezrUIlYuzcK4FbIGEI4ZMkfLNykh37CsTdAfxn1Kwz04TGYKDBH/o/UjzFKv373fCGIV8bfNmf
NpG6qQpTj1BhdPpCdCElcYs6QXC2YJXn9eBXUYnAlUlB0LsYVJ1Uvq7ZeY1oHn//YMXm8flKUO8Q
7KA6qMJNAZj89FzzwOIDHgs4cjURFYKNNvtOk1+rEnwTKpBG2ED0h/X9qSz55/q2ZRvqKUk1HEOf
DgUttJWg6SA8p/JDgk2KQSzjMsaogGDRLCPBpmKM9aLQvMmJsUe6xlCMiJJUOoodLYFQ7MzSUZ2d
Yy9c9fvQEx//ghhHikEErPBmpmQgOZdywbs7Xs+aea/NMyPuybeTkKEzg5OqvlQhvq3LTCsLMFJD
BiE/3Vh6l+uajT8RvTX7V18UQckyNteWjJ7q02tfIttOpc4Cd4QKp+j5pnL2S5Zvbe1NnbCuyjtY
DlcTEVMWmMh6IeF3uH/CYyyg08dTj2IYWyQlP3bpl54ZmJMn+0SDzVrGr9OE2YCOjxLJruN0qVnY
k6QTsTWQRQTvu3aOloI/UDIC2eTbwhq8rCGXE6LXsiR3c5NuhwZtNwozC/1bVmF0CGFJtbLtpA7u
pMHXIYmsyAnv5n2JBy7TobSYvcwdkCsQxAhPM0LX0crJHtjUnWrmQx3TiZIkQ7iFznjWIulMdg4C
+voyhONZtqet+Ro+NFF1mEl1wKV2J3fdyokkV09IsZy1vYFeLE3Ukwm+lA5M9MP86DDcCfgaypjb
EAFZIKvi0kycIvsx9EeH7xmQpS9wRVH3CeANe3ZnZq/13CFZwWpDpV8TcEE7+TVRijMhdMukMgmF
s2l3jP+usqZuxZPviAcpMY6cw9FT9Xg/NSEefMg7tAF1sr6X+KvYlCCnwmVOT6gwT3Y4k+wI7Qpq
Z0f+Rdlm/piHmAHiMo8Ke2rB3CUIT1UzndWRG9PJV1aITk27i9WGdwGqQv2hrlovN3F/X6J9Ww2k
F0e3psiuIX6KFt5ADn2zFEZuH3YX2ybnQHiGTMhgrKtdZFi3kwwcxm5WDaxpbRtIDkzJR0PTt6Zp
A8FxQhpc9+yg+WKMuzIRvUHW0giNtCFKBa7YL0vze8TbFYeQeON1dqGU3GiFq9dvsxE8ZFGzrcgv
i8kIEEskQuI3hYiZTGGl2mM/w368TNtkleNVacR8wfKDjPhHbMQrR+hcKBokTNUyfDmbQjqKnyuH
xQ+X9uLwt1kRvEgCEnWYtZl9n4bAzHTo4scsvKeWDNa32XkxT2IIeVIcBikcNfzm13Vf7GIGsFZ2
NI1uN0kL/NST0vS7DpxDwnpDAtOoMDYtVOeYQMasJui7WN2KPVmKZT8NDHLr13YW+Sp3VCfGNkxD
VNPRXcZsoCnyrSzB0oMr0xP+zQhVSm/o7tUEboVCIZYjbbEHj5l9Id2Lf2IMvG9eydT2CKoCzxbe
lob52GYRE3lcUQaJpHSmYTaM44hSNskB6XE/E5dU9cYqtzDchPPb1jBMOA0LFue0xGupY4EiqECz
bRpcak67iX0Gf0or8YqC9yXzLhZeYgZNM55ngA8HVgyN30gCpsb9w0wNJzfQxQ9lG/FEbdZYqePE
hBYuxMmxGKm1wGDtjOMSe4Ocf1Umu4w5E+E4EGWOGxBjr1Em9hHSaSnDT5G4OP7VtxzH/H0RNxab
8ybh6M6MxZcGeMs6vDOYkUQNIYiUvGmgoA2xk4jAjVscgRW8eCOiUWVr34Tf6Yb26Qw/seWnpsgX
i7kz473BZjTm+bVBRcc8quZKMmBiSw0Ru5B7llEY6Kx/9cFWkPkqyd5QmPfxdkUNkTKAV5r4taVm
0Jm+xwDfesDwE2ggz7fjyI+kM4MUCN8SSKjx+vvz+FdHhCPgCFMmhML5XHQtTW1mdqc6iFGai2UD
Ihck5hnqH47gT4OQfx7BDl7fFpx901Z+aJJ+OveTQM+qGqU2nGljnycMMLnDBmJBmBF2yd5WkpQi
4yYRzznO1/BrGwgD+O7WrAp4qzalZ8Dnt7QY503oQUhxl43gWRvSt1B56JhJB1VzCdhY7O7ZmrJj
IINLU0L+/nl9soP7941g4m5h0Wka2qcmpNOSqMgDLE3DOHkNxotRw6E38C6cnAfqiFOqo+A09G2i
akwmKKOxlwmLV8VkzKmpKFz48BN9aysMW2GL/eHqflXoIXpQfxTRivmjEvrpMatGNmZaBvAzj+wW
UrdrSwyXi+V96ha/g/+wOLDSmG9YdkvUSv0ltrp1bYFC65L7+2v55cr66VI+PahpyKW8tbgUQ5vO
Vo0QICqrL0lrPfz+d34g0J9KSktWdI2gMEthhX2q7oasjiW1A3RaRuYgsn4yLcktG52JerEZ7ZRn
TYM2YNdrzZuevSlfoDGow2FGnetInjg2nKDZSTJulI5zDMtLSSR93rNFRP0f2vlPDhA/1g+1GOp1
y+RTUH/0Yj+9ITOcm8xqFKA5qHYSxiMR4GYrccA88ubwxEaNaDAoYvkPWU5QFWtlSW9iU8ypN37/
7H4BZVjIAA2LU1c2tM92FFJiaVE9yc4mV94m+ESl3B9EFxNT8WbFn5CFX/TvJCBoimIoOuX4DyHY
T7cuVbpVphljcBXybA+lOkGBQ3ZVpc7kAVHWdG+/vz1N/kX7zk86DlUwe5thfVqEmdlMeRfzk5VO
RcKh2POp2k3oxZggYP2eZNAHAyrQmrAj/i8C1IgXqAlqfgwrYx+M6VYsmTZlGLrXawNDbbgmOstj
UbfGnFHXZMfRYdqdYpuIyVJaUBzKgbvEk1eVst/nqFbGwR3rcr1g7Mofz6fBpeTymzA82WZ+HEyI
jO8hnJIql+6nFH1q3RKeS+aA7RzjVDvZkbHv8DqMQ2OftvG+zalWm+SWQ+20BmOrltDkg3TXWP2h
75mGk6PO/iNn9bFBpuH0GzFzYXl1E/V8ErldpaG2xY+LhBlNUMj4UYFfiANdfBOiAu/5ZwW0KrHD
VRmtQhGeJGaRzPmUvrvoMyuUHmBe9L0iL75NJye+vN7hGG6bi0RNJVXMWx3CZpGai5qXc69FYkTN
LGO5GOrSRirpi7tkH0bp94FvVQPG0fvpTnoHWbzUlEkDD9CIFz9NoFZXNA1xu1MUknupn5UaJ1uc
JIfBLYZsG1DER7J0ZzMcNBRG6WO4l/Dp7iycaNTuYEIXrJKDOG7mRt8HUH4x98hwAkI+lEqH1sF8
SuZxl86x7ThCBvuooRLOptPUZkTbDMyOUBeSzBtQXGRAQhWImAxlPW4fZiKXgNPWM6eYqBSD/8ve
me04jm3p+VUM37PAebgVJVJTKBSSYrwhYuQ8z3wVP4CfwlftB/PHzC5XZFSeCjSMBmzAwOnG6erK
pESRe6+91v9//ywspIYOumchPusJ2nLOKCXHJQOgU91Y+5HpZVIF2x5a1fxLdE15Lab+yRpxmiSw
FTkt8BeEE06adDf3mRTrrLW0CAblqq+fFC1Zaxw8U8N3rZSjRBy4Az9H0L1EfYHe8lJ17Kwhw22L
U4UY2iF1jxxDjjPqbaq/6tkT/4kotLTJh6ZFWDEhPlUzui30ValNVoKxqamp1GYnlaMbsl5ZovSK
U54CXrmqhQEHi3HrcTr2LA4S2XiYPya+PVuNKYIiHiN+Px/JqTVRgMIG1fThoKXXtX5R2nwfVRzx
6iew03bZwxin+DQ9Cl+oaFKhbHtiqIox2Cqjtph7F0GIeW5Ewp/TlqHlkmvxTUYbZu72gqPmYHmV
EVpTidpaqPgZ+Kvakql1KHigvsf4kbpfHZxaGJmeD4f5udWHkdQwtPg94EreubkASa0ahkW8H6k2
VDElbKmnLdJsdHaQxuP1QZQic6YLTWqMHpGz0K50jDIZGiERrJuRc5sxnikhPxDHIwnn6dBfxuAw
ic03JPS/d+90UYO1ZClgdmSLA+uvLRVCLqKW+8NJC1HFfGpJ1YFRcbubOAjMj9pcb4SxfzYMPrEK
L5nhbKVYp39ebH8dFLOx8THo+es03RWZ9X0uTT6t7rlYipWoMCiuE55uzjqeP4+B6SOlzTdljiL/
beOaO5W6ocjY13WT1f3Xi0mZJWSZ4JtLVYu2wizHD8amgiMVnFJib2iVt3L5PHfUajW+EbRgVbLJ
BMrIYPat5+DZaqAWy+A05uYl7li5FHkrWpehZYEJmDMltHaG/kVXaeZY7SbQ8TJKZr8bUKRHXC5t
b5U8eho7fH+CLuwjhPT9WG80jEf5iE7fZBw+n8QMGgdFwcsVamtp5EAIad6Ue7fX0bnTLZ50hJu9
ObrGOCFrV8nVTuO157U7iwNHbihXeUxLglZEbYQnziinmtczrfqDNev1MzrteQ/4pukXci0+WTEG
3PgsBMI6T/xsGQY6IQSos9vAv49Mckp0fTpkEsDWhgU6TLtdgWwthjqpWWd5ovmSsbZP6V6t4G70
yaUGhaSEN0KcH5sqxdlI9a010quuzOwN3hcBHHq6bWoeefg/o+wxpU2X8wluKJ7EWF9kvUDYQkcc
mbCFjDB3NxJOpqFknpsuf5LTgBU72OrRtNZZ0EcxWatq8yJUwfs46EhWTNpG47kRADno9KRYQARa
dLUvnLSmfk4p5Yo+XQudd851KnEF9adfCvs09u8b8pBDi0ZCvI4CxGB96cF16lasTtv+ri84PYfR
1jMx6mgkhmvs8HM7Qc7yY0/vS+FzzI272vdPZSM67EFKPCcsm3tBts4xH4OeNQHmjTPvaKXIGbEq
nRGDkkm3KBFIwOMhqJGVKCTvDRInYJ60kaaXolOZorQd/McWUAoGkG0R9aBIfCQnFOiFcSv1RJc3
rS0l2T6wwELChlILYfnjUla09pHqh5m6TWg5Gg29FTRP815iBeky1vAbox3U6yTGzMweTBEwCjdz
D0QH/elByk5ivn6d7I3+TQzETRwxE4/YL4XplPbmi8DLm2TdS4sLBIsDVNFe1S+5kOx/RMmaH16P
WMXqXcsjVHDOwFE9eicG4IXwtkGJ4yURYscRuvN8cr0kpnqOxL3U+Ndh1R6UBPMki2NppagEl3Nb
KWJ7mg98WlVdF2LzotK4CPr2VkXv0WXhg460VQ1qtB1W+hzGWFbkwsXxfdM0xl2p4CYY8OTJWIs1
H8FytAp773GUZYXbaFx0Mz2qYJIyEFedSbKuup57Az0PsVebb4NBz2BuH7Gdy7hmBeJdCo8kUmQv
bY63sgceSYJomtMfxSxX6wSxScrWap/00IKqwqgiv66E5iUsohsVApeC3WAuped/i4nhdj7V0/fc
1zWRnAHCb/91LlPCsno2peq6aoU7Ux0oXaRtkB4VM6ItAFlUnuMBpc6e++N+lj1PcuVEqYKnUaN6
VQkw4PAWoU365wX9N2usKYIWhJgqUT5/nQM2NLDTsRaNpWn1FMZkZVMezT3RWs32czvpny8nzWv2
L+c4XWbkyIlQUVT8+19Tn8VQDwalAZrbkQjhy/FqLjgDfiBRnwsrAaQRAvscm738zX4i/X3vmgGK
kFAsU1f5ny+N8tHkn+kqisbCHEk1AVdDo4fuw3ru4sR4QeiSYmuJnxTxOdCiPafKfRik0CBINaBT
5PPs/rgb/wlihEue8p+vKoTPIoR/rWr4v1GrMI/a/rVWAU39c1i9/6JOmP/En+oE8w8y5VRdExGR
0mmaJQh/qhPMP2aVASfueQqmoDb4S50g/6FI/D8s3iwGdqga/lInyH+IMrgvC2UCinDSyP8j6gTZ
+LVBY9KlQPnzQ3GLckKnUfNr4VKoqlAJWorAzcfyJVYFkqSWIVzkw5nV+t0omQZhSlh6w0Ha1eaA
pqvVsZ+ayrk0ArqBmLMHPAQNgGCpe87RUsqEIoBZ3reo8kwA+EZvLnX1dV5IpWpywjB8iDHrqhFB
eTXN717bVjKqaSWw5Xq46XXh1pCiU5NjwWN3KXwGE4XpVqmMyWE3meVSbYtFm8g3pAip+IpDzjJD
QHCHJVA6u1ZAqlWsbWQNLlkaFLd5RebxlKB7z6rpg5bgolWSjyrXk4U3DihTVa9etgU+h6FbisJZ
AcgbtqGj47EUsUdHBK4NReF2JCpkJUZ7/7Yh4yaM410vyXYvIlTnO0mKK4IZDMgxUH3wRV3JaXNU
bzrsMnl0FbbtpZu8x3D0oHNJsFOw3sFSGYTnQUKUxbGmyGY+qgJs3ACR1RCFlQX7UrkrFBpjMPpq
6VXrxUOflUhGJflj0nCfC4jyqVlgg5iYbk1+KuQox0ySnKCfTj5H8FyBlFOSNGL16qFRJHdSGxPB
MvbsySAvhQNCclFxaIY+YPxJ3ucheoJ2DDe6bDjKED4Y4PKqWjYwcz+GUXPv6aGb5AhPSwmWiPLR
0gMwmbiZvu7m44Ong3XJAWgJ8naIrS2bPqxp/Jr9uApNAZwIYL8KzGVTmqtUrEU74BSfp+1CwVs5
mIIbTN5pPjP6E3gF5MkZ80GhJGKnQOlJepgf9dcWzEUvZWwaJ67aMiwsx1OgEQGOuVghsMMfmDAq
ijPqgLf4KYsh3Medd6zjWzMgJ0XId3qRbCMT/EUcf7QmfRmf3x03KWGTdOEl4WgYGEKS8rUIxGOV
WqXt8a5EItt+T06KEO7NuiFythS3Y3UWA+9hrDo0gUl70Is5K5wAurAiqa+XNtoQ7EZ/vPH8wtUG
eW+l8NmkAijNMOnIWlRXFEi+CPi2RYJNFrXQB+0wIqknsjRx6596H022d2gD+PU8AaStEzkUraSh
eZas9iFPdGic9Xhv+cWrLld7od0UhbcT6iczwXWtlJhhHiKDYWgmcCDJLooVvXtZcB1PNdnZpfxm
+sY2HsgDGOunsaI86If6IQjVBNoT6aB9bzyoISuDlesPeqIfjYDfzDetey9CGOwPWA2FulR4LAo0
KWl6NoXpIhIa9GmNPf7chD+LkFg1P23N/75qAfTFGcNJHIfMr6uW30tKbgwV8YLyoxciLA0Ji0ke
/vkiv1saZUacsyrA4r986dXlUlepQcFFAizZOfMjtb/75yt8aRX//B7Ea7E7cHbkrDp/z09n1Cnx
zVrvFAl4u3wT6cLVMEQHav59NJnrXLNWSRmf68ACJl6pC7WyTtWQkzIEpcPK4mcjU3FCAh9aGIMC
MgEPvmC9aQU8G8HIt1lSfCgMz3986P+ESuD/OVni3I7911u93VbP//bfn/Nf93r+yF97vc52it6a
XBxFxGbz115v/SHpMqBOU6HNPBcCv+z1lozGiCeN6NkfkOo/lYjSHxb6JzxfMmWoJtGg/lMz+e/v
yE+5KBrK37wzX0W481aP9gIt008109dOf1H2lU49KyMdw1YxFecmYXPOs+4hzPujRNppIodLlS6J
7yGOjXXIn6TcqpPyoXVACT/du998HHpBf3+JwZb+mJAYP1Lmfn34TauMQn+CAtGFCqw+FQcS1a6f
569Wat1GRJggFtlLfvOgT5j4onBXADhMUQ2lVUmLdzirjKE78AomnQ9pALGTD8tQQ48PlM8oa7f0
THrf3b7OBKdJkI6Vtgj2W0gDQnp3NeaU3AsJU7MIpWIKvuxG5h5JBB5LaPOzrB7NnOpGq0d2rhhE
WHjseghlSk+33mym3BHD7klRwifm1YAZYifHZiQO/UZohW2hWHuT/gQgVKG69aNmJ+js0WDqo+jD
bxmoi68xzoQeqqa3j0K0+CLRosOHD/tETJ+8AVMhxIAGzj9D2Er9KNRnNmZuBHjbg0RwXQ2+NjMf
OxFWiXUM8qsUa2wDZcknKZEBK3nlFGfWzicD2IthgVQ4IKi4NBH6gXZfJ5uExoAMmqwQjRU4ynZW
hiVcTPCdzL8rvfsku0wgnQc8zqU+O8q3KXAxAcasKOBlRSE23nshbGdzkWHXF4V4V+P270BryIqt
gVpNEL9X9H4VZwgBAPgZXBUQcNgfdEJ+pBwTOt4TScchoQ8gCSnK6tDfShxA63BcZ/6h0MdNHvtz
xdgstPxNMN/6SHCFidZaL2j7KiPCoL6pIsOVyjt5urGG+aalRDf7FhVdh1xFE6JNAIBZwa2kA3YP
iH2Zwrs85BlQKB3YSj1NvgkImQvIhh+1C6QDvSTtPqjqemFVxalQk/vKzHvbEmS0MJPyTAjhlVhi
eCnU+liow01Sx4+hgAnG0sBnVrQIqI/BYvX4xNKpUGxVvc9L2GX1RDc4qnmY4n5gc5cHEDsthzwl
ilF6ww4zcjQ3lfg0FSkqPt/DNJlcqP34Zzb3MpNBQyXUe+RaAYtYTMK0VT3zuimqVaZ9lO1jowHY
zS8G71XQwqSOFeAtJw9Ed5y8RLOps2/dXko3Xo2AygTixOfoX5TxNdBOPXu8gcvOB84mNqMzEDTZ
13hoRIRBDVBB2opjorgeSO4WPpkGF4ZkrKT17EJIbMt8buqrcqqPA5EcBQFdOb9XvEezcZem/Y2c
vqqeumljOJsUdMpE5ifoKIazITd/yKbr2Mhrp28brF2Bvs8t6aqu1h3ndcrrTR8+xyq56e1ZSQml
EV76hHtq1C9+dZIzfMve1jSDa0POySe/RIrlVvxXCfyTj0VbGc1LOvJSXDzrPEjGOtZfM8YlOHqa
G4N2k+zPD8FRVbZGSn7H/Ef1j5CnvCS2QLw3amvXysFbL+9J7VARd0k8gJ70FArKMWrlJzHb94Vo
S82Em1leWfVMdzKv5oZbXFw1wcajOaoS1yfoEpF5fP7Er37IdjuFQBfDPHdzBIru3Yad8BJlA3Yx
GlsK1E8qWc88KXgalfFW9AG9+t62IaqMw9Rth9NdRPbjFWe9rS+VjG41AEfJmzNF2IzS4dEquqsg
KpGFQlaaDiZjjNEEH1jdxYgHO3RpfeO5SZzzU0vdwRRK3EBR86JN48oj/0tjstjlL02nnHNFahZm
FNzq+vgWjOD9iFklRwU5pTsvTqn5rEHz0ow3S7+NAgud1oCE8d5XnYD8LV0qlolKTgsEoljLoe68
peYIqio8qJHoWFa98yCF+InFaAouQP2cqy8p90sSefnUN89jWQkVEigPVl1tOrUnmalAXGCGToE2
2Cz6nTxTmtQifJLxiEkF/BUjni61RDSeAUqqk67HytoVYbjLmnGR+9WzoJJ9QstnSBDyBAPIqXCi
pBZpix97bEuJfmB7BT+Q3bV16yatsZUrfyfSMTNUAp37+SQskETYYyg3ihezt8hSYegTZuR6W+Rw
TQTxmMNpUINdFIYvJi7EIRRvkorW+9i862N4ILnbzbHUFfU+41FKOe9mIgqmhs3NFaq32hD3hch6
Horqxu9TwJ9Dhi2WKr2K4huNYVdKXPtwnZG7GwRAB7pePzT4fAyDGCzEeh4kMJ0nXfOLk9V6tybP
eZGCNoz5GwcyyxKz2MmpzpDszewRQ7bWNvxhVdoW1UVVJlIwY9ilF4/zamLBswA6IyDMKpD9De1r
AnGmYyxWeKe8DZf1qLp1w9gK5Iyg6hujIXBt2GtR5oiwEIvGd0wF/dF045cvYisUtlrjB60aJzfk
jxhLqhG/J1oJU0Z0YpVoBFmQFmpmndXy2erUZVeAimOfQ7OAMGksY9TpIbbT1JZUIqxpKysG/Gcs
l5KFGpAyI5WBuenOkBAoX1S2CiAmreqbRjsFynNBTk9RlLCw2oUqG0uGWKSe3qoysTWc9lg4caYi
FMQlaxCvWgGRnhk6BKKTcdRrm0GtnTIn6JfOHWXZsu+EfRk2q47GSWixKA0njzUpRAaSl5ssUFxT
4R+FPkFL4yoQQBiNb2HFjpUni4G3z1cIMSU4SJbeu/ok5zmDRuzO85Sb5bMjvDLinRkjSDX0XDRe
zAHkVjc86kx9irZlKEBXIDgH9caUn9Eg0HSQb8fwMZxINKSXXHZ0b5rHFNGrNqFZUmaYAKdL4aXJ
E9cab+sidSTxOhxSNwJqIZobXR0Pmc+Sz6NZ8YIqqBKaj9I8WQG7NGpVhl1CfZ+aRMZzo8IUkgQD
dll6SiyIVzER5yEJNxWeNzTnWooc6C6O6GhGCwlkUEIMELYPIDu3WnevYKmtS9JzNHhQJvT5EL4d
TyFayrK7zvSKTri3CqB38edsQSHNUNMu+VDd5qxQSQ9SirqwGFhCBWETs+6oAjopsdrTy2lFLGiV
ET8Mw1qQ9610yoVjynl28jFBa8WtUB7z7jY0Hd/bDNEtiW0IHO5VH0CaT16tEImb0Hib5hgzWvui
pa+18IhP443R0YK2PKo6UpIm4SNS32QfuyPIiVjHWhbl7DLzYW7C89yH9IAshIsQz9qtT+qrGF9b
VbMQZGdiUy2U6lD5kzP0/CLGfRcOi3aggpkoSH3XDy2gKvXGkAy3bUH+QuHxEmNddILjyyXK+mAd
JrWbscFS2zs6pU3VkeBe0v4J5aOg0VLr4sPIMV+GbDHMLyC59LSNHEOB+2Jcoc+inJGvgJcs57tf
T7fleG2SV1l1PI3BbhBIGDBFaE4Ggz48jwTtWTWI7oJNXZgRKC9WLbgdVUBjMDpKhmuLuJOsoU+I
U7jLITrJ5VaNSbYIw5XG6XYY77xka8awS2nTlBPtx1De1+qTyLIUz2rmtSVcCyAW0valLs8eMnkr
g0wPC3eayGWi5C8U8hP7xYRhupHgxjbEZ1GUlniEzUSGnqo4XiteqaloexITKsm3Jx02SXc2shdd
eY2VzNFI+YvaxmlDvnPthvKdLocooGrweOEygsSdam/KFO2GaBvT6RLBCrc5Xz0Z0LRHbg4kDjHX
2uJPWcLMlkng6pcBLbSsFR05QXAwNdlGU9urNACLOtJHLZjgR9F8JsIZUXtrvC+2NeLVRpQyEgVi
yempFNI3T3jSGuHDLKRzrDVHj4M/FEBFptotIcaSffjPZ7dfTRM/2haGMosmcYDhvvg6nohFv0C4
IaOW2vhrZc3s0AVJ47bfiDR/0+UxVEWhga6Is2vgS29arvVYMCQAazo7E4ZqOqANv+M/f5fvLjKf
Uj+1YLq08Xp95CJKAURefbZSoKLaN/adH8K1v2ZJP+/Y56/ypZckNWAG8wySnUY2lvlR3oRPlu2t
RWsmsnMqWY1rA3Ns8G78h+xaf7/wFxXEIAm+XlD7M/u+8caLxcrwz/dPmm/Q376aJXGcNHUmlzQp
frmBrdlY9RT6Cj7zYYkxaRmqxGayKrqp098r36lLfvfswdP+35ebRX2ffq9My0WE6gLBfssZVhSC
70PgjamffJGlQbgnSFfIxlCrwKnZ03eX/+3j8uny88f7dPmw1dHrGFxeWM8RUkRt3BCFaC7jTbeF
vsDCMUeD/my5MRP7F62bb66qfpGXiL2ooPjjHvfbGWoSOflEhPwSq/mqcvV6B+SyrIGde/b/2Y/7
1aiVp+rU9g0XnkGxON/nrAUA8oabrcadtvnmavNb8PVR0kQJQxhtL4hHX154IxSnbkoiBVkVwGVY
5cuKuEsbCf0mWTXvaAm/eXjn8ds/XvHL29/7Q+J1Ka8HjLALIvCN9mA4/R2ZFyvlxb9VN50NiP6o
rFpg9oqbnDLiin0n/06F++vA9+dr+vmbf1kf5EZHWlnzzesVKU9z5gDBEOYCsP+KnFSYhaBHH1lh
76e3b+75717fz1f+skB4Qzd0QsuVhR1KbKd1vaV0aB10Zfa8Jv3z1b77mvPP8entQTMSstpzsaHf
mZS5CZkCXvSi6Z37zxf6bbPz89eaP8mnKxUN00al4IeF5bOx7ssZ4bb0iCyTHRCE0GQY+6y0b77e
t1f9shbqTZ0M9bxjQdmQCJZVlj5nwoWpLDwQASwPFmhSR4q+eYx/uwZ//rZfFsVOVBEHmVx3TgMA
IrhiDdZnnDZrsCYsvl0WfrcIa6TXKiKnXUP/KsVQtVhtWiFlPUJCK8JtIzp0Bw38hgSsTbSzIGtT
FLnpmSzM737Zr4uEKuIMESk8MOhTxItfVuAs95Wo6it4Yw/0WAgsDs7WyroqiYkAw376bomQ5kXn
86L05Xo/ZCKfniQvbunrSFwPpfJduuKcQpR5fFTXIPO++x2/Lkc/riUppiGhf5cxh/761MoN012r
7ObfUXLyU+bAMr3P7l/JcFpUh8aFehN998z+KnNh6j/fT6w2bN0a2vSvCgAzTcImFkfelL2+7d34
qnaiE8biZf1NOfe3t2O+koqzB78BQw2gDb9+OwE9Taui/18Ojge28ELfyXKaF4/0DpA5oJRvhc3w
ncF3fvS//nwAIDQDnQPKTOvLKxlNajXWXg8DqRvoSxX00Ti1kyYgiu/wKfUs+vk1//987L9q87P/
r+dj5+65+bf/8V8WzxU9gTz9n/8t+jwp+/GH/5yUyX/MQzCQHDpOdpXx6l+TMvkPVC+iZSF+MQBX
aLz+KOubgHx4g3EYrwV6GkJm4XLw/Pw5KTP+YLaFXEq0JGA+pvEfU8V8eQ0R18xvggHXQZJMgkq/
PDOtMYUB6jqZ3ZgEn2ft2iMEo3S7fcZyw2yM93EG9glP6isBwk6/Ts/AAsmT+XT7jj8f0s9T7i9K
anQ/8+ewcMLwtnCTvgImRLVm7WkbeWmd51q3fBp20YtKmg8gwgWHw++CWeUvxcDfLvilGKjR1CR9
wAUbp9iQOnRDo0Q+wodiWHgvX3DUWnDf5/Ql+R4+YQPplF5PsIhfvvnmX2xtf//qX9aKTJoX/4RP
ApTPoT/rQGh1h512iHG3Mt9aiCssnw4cppsZfJe75RXk0mt/p+wYaoarZg2DbROvMFzY6mriH6dX
FrQfxMPsyfoyvgqc6sV6hsL4Umy0ZbbBHbCu9sNG2ZkbDcq0D74YIvS7tJrjNRCwLjFuD3OU34KI
lW11gPG/y1fTM47QK+/UwBNdaMd4Oa7rHaEpYO2wm0ALsolEWeqH/NzfQ4PcWFvowK74IDv+a3cr
PTJUo0m7smgskR1B72oNQu1bjOiXTexvP+yXckgs0lGOFW6n6iLnXbVufIsiyk7fqIO+26CxTv26
5v64miQimlAhK/CGf9migexqiZDw/pB1d10sTZfT9QORbmDqxhWAWzJoGIFZdnXdDmDsCNFcFBvV
zp+m1s3eE1t0TVe/Q787vGUArc/1bU7DDBaZCo7MVVf1lbHWt+ZV8GTCSVgwIwKx2K5gGXBkmH/B
4Q0IOed55WGo5tQJE7JVOm2MixIT+egkrn8vOoo9/0zEQQjBAbvmDKvmJwQEaJf3+gv+QEN6ID8q
WiEtUsat/xo8qS+mY7joffQlSWmiZBtL5RrUPl1oeYlKhKYPyW5bj4H5YqL9sjTglFqvVbhigjse
xhHdKllNTGi2+v0MvWp0VLQkotAPXUT48Fdz+SbzipNtkLxN5MIDGH8HS6A45bbchqf5sfdvYukK
z/cits51uio4/TXYZz60CvrMKiM2K19qbHi4mnVSzulR2sZz9jwugceTMhfb69Gzp+vJkYlPKHUy
O9Bdwd/2SDuDAactcJlHsqO8Gx8eJOtqBgMy2039ZfFUb8imi1FxwwtYRE/Wko7+tUzLCoZZcltv
c6rApXii50lDL3tXwDmfrcf4RxbKOCIbtIUdNv1Vt6yf0TFrD/EzLkKiGNwWfyhj9nV/Q0dk0xyl
V/EUcqI1ryanPwDmZT2yJ1LRyrvOQaa3snZQakebHDZb1hxxpaytk/4+5xuhmz6Mh/aZboTnbKaF
cCAfoOI5JN2kufBc1YNNxKcS7IF6g9WEs0Hg9rgQXdq9HD2XwTlzCpZYxlcW7fVF8ya8wH5vzt4d
Puk0tBk3Er6QEutrrAPfRYqXxU96vxQDmJPLMNowcOK/qDoOpgYHHxKFY1FeWRyg93NWH5N0pNMr
HhNtnaX4tc9yv7Q2DI7PDREac7LNdCQ7nZt9McfrmflrkYWRPfQjmnKHtisxlDQQrTdLcpT0BReh
CpIJe/Kj8QGT86l/wdZ8hJ1OXOghZHRgM/dnQHtUHmkJkqWHuvOIzivDVb4AwwAWFVeEB0OTicPF
Xwv39MyHYO93xCgta8NmrhwT7lutDIIxuMmhHbzyr5AvGxCq22FwYB5Nk4BcF2fuBOl2ktrcKQ8C
00ewhXmwR7UdArI/DG/Cq/lcjCgw5huJiMOU2WCNe6Y41gE/y7JYdxuW93sfMOfbIFC7EV5BTA7K
S0YjZCGjhYIAS+v4+KQzQiWbTyPJ1kGcvqpAUi8gqHZLX3TJT0ef+GKyjU0kaoE/vW8P2ZLjir+I
anteA3vAxNK7dpMizgR9M5Maefdho1b5rtZoL31EwoqRfpOCh1xagAIZ6nOfNsIhtkuYBM++PdIc
3mVP/gOQbzSxzF5P8YV/zyC+0qAzvRmMRULfHfZActMSsjAspM5tIhimiwYG37Sa4ysV/jOnEPSE
ABULs0R/qy804MH35fs8JGDA8j7d4yY/ESVweB6eyejuiJKjsT7OESP5hckYTQOGLLpLs7uSNhNz
T7s9JkRIoUpMXfr0sPwP0V1/1C9Y2Lt8KUaHgQ+Vn0RzpTSMA2z5NoLLfiShKX+W57BLiFbVQqwX
Q+qETK6WzNiYn6JM3ZWkXw3EejBvWqT+RiG/knYcPfTBme8rQn2m57pFMhD2q5PAq+byNdTLz+Pw
B6qS7I7RDikHaHMUcPhk9tZIZvaatE5OobwIPgx5U/e2j9rkcVCvcRcyfZO1pfrOxqF+dCbxUKyx
LJD+uOwATaPzNDc4eTH6WPKiIYQHmyn4CJMcGRC0O9Q9ItBFgdTzhXosKR8M02GjeUTGMPJnwkXy
CrtRfU9PESD0uaNJHCh5RkvxQbK1cob1EpWCEIJ5sl4tyVu67xjRLUj50C9QL008TcAaCOqBhS2j
O140HwIFy9HHBQYlhKRQ2vmP+Xt/4qFUbbJl2SMziJrdhwqrjIRH0kckYKbkm0Db3RGoJU+sMTOn
2iVhzJnPhdg9H1vXX8H7stGYwlOEr77BlZHRofMg6BpMOkgJNeeM5p9RDJUbXoW21hNIQbjHghKJ
hz87iBuYvhUSZghuVxXpEdAsSBJDOAvgMCid2LjG62PWpHjg1yTEd4UQu6fAYaZFRSSu084d2Tj4
PxoRkc1S4m/I54A0XqiCNJjpkMTrAR+avAfmT95FI2GmnIHfgXI9iETz3pMXMenbKl+H2jK6JjSG
p795s87Rsf8QzrJLlAZRHktpiZmR+o+M6DEjmg16DIncC2+tX8CsIlwqWxcLBKkB44NGpPpRflXh
eN7AFT9Y8y5OcJot3dEpEA8k44XlJTDtgbggXgsGQuAoKXUHtFFXJTVlDKG7BaJLChrBUNCRiUOd
jgiUUaCDxRXeWd0ZwjGBFQCs2PWif0/fzc104H5KdrKGKPwc3WlPUFQFFFP9sFWRSKgkO/R4dcHq
2jCgc3Z8y/HMlUzScHWX7no76DAOLprXh4wSwrFIAVtACEDjYY9XBgkqOxDnlk2v8Iq4RpAK5AVV
l+J6DnlP3/Mt0BmKjBft5G3UDdkb4qvEvnIDBfkcM7K5a9ntiWmGAw09nRqhtuXcxjW2ILIg6516
WLPiQ2YOiGhhfk0Q34PgBGRvFg/ESRqvCksVgfYEDfx4WZbp1XjVrZtt7Zo35amF+bzA+RS9Fkdz
m4LX1JEaLBqeQWsHKU3iJQnuijsrcT315HtXpbKAIZ9ZF3rlr+QvZKRogCUu1y1yi8dyiwTROojP
Su+Q61O8ydM29QE8LbQXxHPcRjQm0dI68GCEq4gOBplrm3EOViEJkLW/WsgtGET6brfevkVTeMl2
c2mvEwxBWxtqFvoo/cHib6obVy7XwNB6cZflWy1bW9Mpggr94kWuVNtUAH1ul+/MIe0K2DNTyp6a
RL20S/2hoY6is/E0vIdL9LciBScOw3bRskZnOzLsWeZkqoH7lj3NcsgZF0tALPe0QCyR2eTCIjWS
ODf2NG3PDzKT5X4sU2gGhMru1CvP35IQabVzBn1HuSmuiGgH/CIBLjG2pc6qb4Ooh2DEEXVIHKrQ
9bxOqK/dWmNmwN8S3WNc631w7izQPAfEOJSYyUaH9XikVblABXfPe2wQE5zMBfJBA9WbOIyLKzdx
8dACEzGWA8HgpK8h/co2RYJZDWUecVcILX6GuKIzd9MP4dL0ROvgKl3GD0QKG74thgvc4kq7L32c
q/YAo91YTwe4M/B0kMujQrRsfmgCQ+ZXG24RXnti83qyeOYmUcSYOVnIsLAfRCfYyQ80V6MzhU+6
YIctPuba3Afv6qJjILVulbk4+a+buzkVmbig4Vq9oXKcjbAwXBbxPZZwAYr5LdlBztzO65z6AxRw
weifUCbGK+gb/XXVYopEKupyPJAbYN79mpxZGL7Zgf1KNxfI+GBoe/eZzd/KXsaHIKFSfDE9Wz/l
H92hcuF3c8Djf6cv03VjrCQ2bQpkYeGfGeVY2QnTSCrY1NXkkm9IBbpYgHfWqggpOQZBm9h8rrlM
TdzwUd1Zj9Ojts2dcFnezx+ecdjKcpWVvIP8vfXEhXdIr41NdTXHnRN1uFTX6ZKjTbkg03qR33HG
dOdcOF4QGhjFk3kwzv1ZXLfrOSwyX0Zb8cVqONjmu/nO8NGDOTV3sgF9rYRlvRPWY0PySLIK2WqQ
MoIm7xkZpNf9Orz/kcVL2Ot8rNWWhZ3ZlE9LQhGnhbjTHtWr+BnrvB2CIp5TyUZCQIV1TPRB/FGu
hWXgzum8xVI4Yrx/4nBYbfK7jKfRAQt0SdnIz+GdvvIdjhFOtvlf7J3HkuPalp5fRdFz3IA3A00I
gAQ9mWTaCSJdwXtH8G001EAvoOl9MX3I062uYlWfVCtCMw3ujajKOkkQ2Nh7rX/9BkcukPyssaGR
Tl0ZV78QuRbalPy+OpTUJ6yp0CtOV7ddjI8GpcSc1GxMzzsPl2lnAjstzu1dS18hEI0+G++05bDO
eB926VbDApwmnuAQenNy6XFILufhxR7QUODhb87000BS8hTD1WNdBUmODmBFJNJ83LQLlqAtH+sU
PYiDt8OncEaoZMSHyDpP7lWWfqg2Cq7jG2MpH4cprmw5BYknp7B6YG+ZlfLqegfmsMyXoivNspcR
uL3DgaBc+Uds7e3rWqCO1RbYIZTGSmw3hDK51/5g0HD/leRpKftQWQqjJ109FTnPzD9hN4BHO44c
DqQ2g9uVHwUYofqjJK876m2eKc4KxTyL9yFGgnSL0SMuxxULztJsobyXsZRM1uAm7GrsVLa8CjlK
nHKT7Ko7Ymgv0UFWvAqhNKl7ELcitqbFcFafJLdclZSkLVmRVGIOkSXmDPoNhvHjHveuuezx5nqk
cjr1vPKIyRjOPEly9MhVAgAf6M7hdoWfQ7HszFmCS+KsQbSSL9mArgfKMutsLaYYTWsgQzNcaQc+
xzgTS1yj/7eVE+0wAT7V2X+fvg66WcpVNo/7mNLAZYRgXw7FIxZeG9h6fDuAn4ET7T6RGN3E22mk
0nlr8ml4l0mcLlyTNWWuywU8sUXGujY3+YrqaJgpLBvSK0JsCVGpr30icVxsjsodd8IRVnjkg3UQ
SjANS5SDsAx+1C/RHn0rcNK0pVC92vkC5VX+RGuVvDF5BKRXs1l04L6trGXpgAx0Xjsnb3GJWpyx
KfP9b6c9X1YJP2Ho/4rnQNLXMEqfZIK/AvdDKQhd2YPnqAvjqT/zzIMfJWEsjU2y9iNo/gIalivM
kfwss7vgOoVZ6a7vNiv/xfK0pwJvDPax6G3CaWSmjM3xuiaxg5auA86hJ3DR72zp2Dwm+ivN7b13
SLDL8D1yL+voTnFEQq1IpY2IrFWwnuNYoDcoFgLptsqCZDybpA4XpG82PqWMg+i5Ns2GCE2mt5w6
HptBsC1Mr4cfoJMaPNOfmoN+pce32yM68ilC4u8RTOVPGLKEF8Q0VrHQEN8AmEphQljsxQnAvM5x
ilkR0qXMhb3B3dJtyctWRIK8AEZOlTsvMA4ri2BZMMUa5saqtex4fb1nv9ZW7LHsaH9/eTe2T3/h
qz9f3s0jzWGmtUJDs2Sd0g/i5hzrDixi4c9gbbmwCmAxSN9xJ26mv38to59uyQQb/jRJ09Ve1cyG
W9KxledLie+fnvDQI38MSxb7uu23+SJ5/OabTt/kt8X706fegJGKfs2SEFEjO0e5bNx6mQEKV6T5
9itCOhx5TtAuMkLghL//YPmPX9dS9C/6kqLfiruMRhn0AW2PQzryfbzpnzBqupKpMqeZrhYtjzyb
MUJ4Qi1LwNUr8tuLq5DxR+AJTp0FRc9388X/4JLQ3KBnx0b4VtJ2gTvXWT5ZwoKX7Qg5PAZ3xF4f
eu5JtkjX6D333aZlOJ7eUxBSU5jUBwAHy+94NF8jlN+eivXvV3IzafBDS0wChSvJSPG5nvHUs+Gr
Tc22Nae3mKuOyLCVGDgnWRVbDOJ6gsOciHd6eNd+gGocq+X4XizNOWUXmuUPbUVhshQoEao5ptT3
KQHuutvwYmMOMFOWkZOyxVQn3qVvHvTt9P2vdf3Td7l51TExGWIpVKcVFp7b5USSKd+srcU5l5z+
797cnz7tBsrPirZGz8udm2bEUxmF+GCqAIzFuIln5SLlzPj2K04vye3jmhayaqBt0/D2+fXVzc0g
COKcVzd9Sh6E9/q5o8LllYWcugPiXgj3BO0ZNrlv1HGpevqO9qXeTKm/7vHPF3CzXpJOCP0QcZsj
v0wFbfwsq7P8I2ynMJMLkIjkWU9TGBTU0eBYvsU/woerrf0w9+I7jlPzy7353usz+g/gLTI6Z9VJ
mFoAZlfSsrz/bvf/OhH/7n7dLIm81JAbVNPlLgj6BXTxjCcRycxDeSDY9b7dZ3fjtvm05l/gEqgf
xIk1lR6PU5fn5X7qmlNxlmzMp3hH26geSAR05CcdPdxMOfKVHG2rHMUndY6TmeoZkz4fudeMVso4
Xl3x3N7HJAMpS8YL6Hiw0o6aNT4kRPp+z1uA5veH9cFYXyZQQdFwE7zZZHUMvTNUjFQIow2I3M9r
WEugwKXTbvTjZSPeA9sCE+IPo8+AO2tiwNl/wPz8FSI22kcS7KofPhZt8+IVRC/aXTfhYaoJLLLV
5oxHwqVySLfhQoOTLM4woXknTg0ly0rdhtt2SyX39UZcOGoJNdPm0QqrAW9qmeKD7GpeRG3Rsp9t
OH2cftluwIhtkmy8hoRgVA92PyFodj6DmHzmJNz4+2gT7gz+vl3RWy0IGr2v16Blm+uETRAIv9Yd
hOAcmNDKabR1tsypKBzXsMQIwuttiL1OcV962Vbb1USegzwD4FGrnElS3ud254W7bmOtqE+OE3dx
2myBPRfKqrdB8TxlYR2nBg0Fh2s+TeWmgK+oV4A6DOT+omB6j2hrvWCbO2j6SLMVAw/nGCBox6Kq
ImJq6h2QxpB2e6KvcVI3OxgL1cmWwTJ/lUm/QqH4DLo6ESeZ9BwJDohfILXD3NnAZ+eL5W5yYovF
lJ1I4m+PScn402zSMAwyivCCh0J6867URtRGDaY4TsjwiXSifqbuGhRKJONOqD3NKpjfjwB0kYL4
Asn9THnJ0ORyWTNNZKoT7HonfQ7PQHlzsNLxITxglUnZJ9DPWe+UX2h5GBH4i2RdY1uDXXQ0zb3K
jwLZFeNHDxibTB7c5jG7mpH8DXDcn5gcgD0l1ey6E3bYbqcPw6ZkX2mn48eNlr5TOVPlhrKkIocL
g2NMAyAFaHRVV+REG9LSdwi3UAMsUE3NEmBZbaFTsAJUctTb7RQNxiCiBgLp5glrIvb4L5aKhzbG
69fN/AL60bKWOibR4zLe4Q7HE14IK3E9xW/KhFzgBE9aFSCXDZ6DWR7PGniXCUYSLcI76RVmOoYL
TeSqhL61r9m78toeccvbMbITFvj8+Q5xlgLgR+E2DypVNjiO6jQFcZPf1MRfLmi3uyI2tZAqeNr4
ntzsEpJWBNpg6OyKR/KosOGI7kpHvitApLfWyaQVyF6S7figkUuP4mJ+/eifxNImcAfBzl1F5J1/
qB91Wotnpinxm36agtPxvEs+40dBXdTiTHqjsALpGp9JMKsxYpipj2iK3vJdfYea62S+5Q9kTT5E
T9hMq/xTxmPWSjpO6BJuEXb2TfmpTAfT33znLyPin4reKo+uzVDxnVtWCzm9uMHb5JDv2XNmWCYx
zGb7mRr9i9t8yIfxpTx0r+MudZJ7/WTdGfdasA2e/Td2cB3TjAif7W9YZ+oXZe72GskwwXEIoxqF
JJNfT/dOu1i6ljPCnsgW8l3r6Iv0MLjwXo6jO9zpC9neQ33Z5BvG0Mf2UO4zGrbeC+56dlEEpVvc
r9Y4zoHPU7uVnrWTHmFfPERvzGfP8QIp7QqZDhyLZqasJTi2xnMMJKTM0xJCfDQ3bY264SW8918J
fpQ+mkdmU/l+mv82K5KzdvJDOhd26bLzsjWW9nvZBfeN7iRH8sxlsRMZDjSzbFUeiPMsGQLkbiC6
+RzT/mzbrnPc87rZNMzJ59P/a+uevRVBGjHwic08nfuv3dWEmD/59KQky50YRN9Pw3iyQl3LfR/m
5QN54DBKmMSVYG2VBCWFN559Nt0bu8rRVvyE2QRgtoa5CDNMYWcRfCY65QODoFdGkXNOZ/AJNJeO
4uYPXMPjxKqmjSbYVN8TunmZRZ/s3mC+ozrrjuEJAkGyVRFhPhquTlKjsYq28Txa9Cth272PeyaM
xNIuJ7xDmaK/OasYRUHmm0+9Mbu8TRXBmX/EnIVAzz60McB56WtKNXVugm4SnYwJpvAiz5n0OGij
8PplZyppAHtg7LW+v7BbrWDAzHtGOP5M5KgcNtVGAPwL5v5n/dIwY0S6xjeozhiMzSeznYfpYhXX
OBKDuS0Xwb6O3exBeyc+GJwve1RT3NkX6bI+4+nJ5mN58qZemO6wmrBBUK13GBnoj1+pDgiMQxk1
k1+ZJeu8MqDh7y3CTmOGQNAFANyEZ2sDoAQ0QnzbEtwldkGrA9gOTJ89CBfXE6HyO2L43tIXmWzX
ddfa0qtFyaDPhqcJADPXV8ZE0ARm6aviBs9TqfjUI+D5AQI0jz9DTvwNt+wNRAYC0ASdEVh3TKxF
ETlwtK8P+SuS1IjcyHhVVqCJhQcTYxauzDtAqA8SMhfaUoQ4zz3dKaf+yQRRBxD+rvZU/tTwwsnB
KQ0DM4lkrF/f5uRa6m2f8TbL2wJ2yEbaqNt0aXkTwNjzysXL0RXW+iLyjMd4buDpk9vBSndyj6HR
MdgScNakc5YfNHwbxxt5zelfodT+hvT+td3/tu1A5MO2HK6dPLlv/IwHKKGvF3Ln042eUJfTqUEQ
Is2+ZJSGQcWdsgte/HO1FUhVZyFxNh8ulHlmfZoSxwlEOAb74i/y5n+otPhjn2H+dE03fYZuRpem
6ZnDt0SRM7yZ9Qjv4HFP1Z58Yig9JcZx0qv7fH05T1MwnTLAPzdPtBu2/sScYB+dUQvwuFVw/+Ak
vmjP6Xct5x/6MTzgDO4ZO7aEdfevt+6aSta1KLnMgWL2CnJDzTKPnWncg5vl1AwOSKln/X0M9oUH
4jcnufyHmu2Xz5+IhD+dan3XWGHZ8PnyaIeHiXEuuIia3H6NfFPeV+w76ao/hh6Wh2zu7fcA1h/Q
lV+u4GbxxKIl6Nf660GF54luIjQ257/qmOxfw15y4Q64pvHt6yX94fX65YNvVkg+1FmST1992pYC
OEiym5+KVTzXl8oLVpNOukqeGOV81/j/6b3+5YNv6uSs93vFqPjg8qneGPNsypcstpWDxefi4pmr
L8qS6MIusdWDItGfTwSmqUKtfzDttDgjqIls0GbmTHdJs6Yy3AZ3jLLYN7+wr//Pgf4Xkmd/ggGd
1/b1l+hCLAfaJvnnf/8vUf4RvSd41Xz+87/lX3/zz/95/cz++T9+5kR//bK/ONGG/I8ppxU1hSxN
AqjJIegvo0BD+gdBUTj+wXjGXQjg7n8zogUNWyFRNJBCYHasfvGe/40SLRj/IDKe/8yUSB2UsZz/
T5kH3bzwJKUaQNmWbBhYFck4HP/6wiepPw6pn4BB2Jkq2j2zdyF+VuhzjBxCa4PsOXxTsJv51oZr
imL8uYL+7aNvYGOtEwXOibhxWoW9zK8X/qWxicCzzTHZSn61CdrcuyjUcQkeM3Vuj9WLqZA9HEJ9
rDUnDLJlc8mX3HMYFlPkaLWz1IoYBobKheoE8FUawoO7HgekqzUfBYwORWVpXZOFL3uByszLRIId
RtjvquvLpVoYqbxtTdq66DuM/I9fdloJKFugsps3X7YzGj9tzbxxTBGGic/YV+xcw0iQCj8ZypuW
VrPB0sFYGAVRjTTqto7MlcAseexWBeJAjYE/prFjV32jJJX+uASQ/MjI8zD41m6Axz4Lm1TJS5wS
ZUhmZE4JGDY28ceFaxqh5xi97lwl4nCTZ5Pi/KfX6PBXVfALF/5Pn66y1ierTFGHmv/rAsyiGCep
qGocDZJtHd7FI5UaVWA2HmVFmilqNxMSBjvw3tJK+O7Tp731p1Llaw2q5EqLKn5wqqbePJYsSlBc
dnXjFEAGiJ/ndUnFTnaIkYh2puVkiYA26aHblD4pRzUGeowB8SdMutZVs/yb8/9rdnBzPRYGYzwE
bELR3d5cz5CmpMEELBNRwwljbARQqH0ZqvAFW1MAKRlelax0K1VcqD1y9FCDvCL5CvlysekYEeEk
Y3QYrvpnVGGabFwkWHpUy2X3kao9pUzp47iVi95FK/ZWB8kjazpYCdl4b4T8KRwhttd4V8TyKw7R
S/F6WUoIYYNrDRgyOJ3IQLojIb4a5c8hhZyFlcKP1CdocKw3ybXGAKZorhg4S4ZdDLIbjsaDUbbP
4RUQM+9ZPxhX7jR2HSbUMFzay7PQqIC3CPgR2UFQtsy3dKyJ3b1K5FX1HSY3Tb8iegUs63L9pla9
PfWnBWAR8onEhFeTW3+z/NIAI0U5HhsnDl59mD/D5Ae+xekqNLZRea+F5woGR129B2fZeJeae9U8
RiehyL9Ziar8+0pkDGsh1wJsxf1w+vlPlVdTxYXZSyIrMQ/JnccMhajWd/a1lRjjydBhyGynY7eo
O6wFxNJ/F7vsiaHBLNMf5Xr8wDXxVUgvp8iAo4B/ZYhAUo/eL4O1z9NmxBydBLBa866DuakV/RAo
+0ESN0MXrDs9u1Ouupf25c6ozUOqtOcAOmNpwVitepU8EF+iPpeeBWV4KdrhTjXl1Tf7wFRe3a58
XEfJTST/HSPTm12okNpRqjWlcYbKmA265dXNuFOBCjslWLB/zKVhXPSYzpCYaRP7kReFSwiYHdTN
/O8v5Rb0/loTBjo2xVQxcCTQ8NdHIWOq1OUXvXEiy8cSCCpx0L31urLPMJuTjJbBfdttE7F5vrTd
QYSqKmCCgmvZ8hqoMAoL9qlrWWBWcbFn8RWsvKLfUMK7JpSBL4pvNg3tD2cLbr8iGbqKiJLKuLl1
YUofEacsnVavHwMxvMzi3tqlsuqKJbRt8lBaxTypmfHWi3AFLSj/QnEyq8ngwx9re8oRbcyGZl0B
KZVV44LN72gnjYqLYADSoLLcx9yASXc9Rlf9nvDPyG6DcWs1pStnGOzlyppMhEVBklnLVmGGgCVV
eagK+U1tAPzqcqdn5ksqs2c1+JZijjyL1Ou9oEbP6Wi9+oN0KtLUFUW83/IqOFyadNFE4cWp2GVI
vzTQkzC4TOFMJUWrzAYjPAtk5xT5d5YO4tRh/LoSCZWQVFklYYTC/BbNLMOyr/W6b50KSigWqZU9
ReBd4PddArbQNGfOWyvEg43RUc8fLI10yDEDpY3wgphtKws239BJi04fNn1VHzoluWdyeyri6ENM
VfiYVBxJSkNlKdWqIDnFaKKX0CrfxckQ0JAEEiPHl7gYyP1g6oeTrN7nZHvUO4KBn6mOPi7t5aE1
ockGymMot+d+gR0c1PBVZShrTYHsWvARCYFxInl/g/9USuVZKIEYr0Gz1fFRvlDPtSIOT+Z0yhlG
Cmkf44PJV4g3fuub5jK8QpWSykOiIioy6kfFTD/KSGTEFffinVooD7m0SwydUZuGnqxQwRXxKcTF
/66oA8fn2AjH9E5qoPqWB90kQidXPtUQDqxSBfeBpT23I7hbL3mGddk3sbVL/OC5wtxFOZAtsgli
wZn+V+bqa8+3jbJsK/j9scv1b1557Q/PHHiU90eB1/H7MaASyFimJp52atdC9ulzgjqDQxElsO2Z
1+lKfxpBsi/qhyY050ofH2OhMpxrU6yItP0RxJOpIEGFRpgx12maFcX9JgxqdWmAmsKPx6ATR5ga
cc81qZ4HpVgmxEH5lX8vXMpzW4wPYi8Ri3SndbqPF1rxHGfWW6qSy2SkOBsad8kAoQqFNnC+pqzU
sapsEk84FEpx54fpXu4vXtkatOkVAu6sqI8svNkI86zLtcdB1ZpvjqwviPuXF4X+g4WLt+mX36d1
s+/4nS+JVVFNiAr0oUhk2eFThCh3VqnQhjpNhyEVv/R+HE5ui05RfahVsLJww1FqRBfoLSR/q8rB
3kAkI8jb4ALvqh+fzJQEDdlHNHbt10YYUwQb7303/FAH3j0zSvepZXxXof92AH19G8ByZvBso/pN
/68IyqWuI4YjI8zpjOFDXOAfaUVsOvFcioinnZMBY/roAyaqXYRaTBxcoR+cvz9+ftvNuQ58MlA0
IxEli/3mOkT9Uha+Lra4niOyylXbulCgQeMu+/e6husrGjO/l795mNL0sG4f5jStk0lNNOHr3Bx6
eRwNrWqqrdO15UHU+t3At+vNFzWG0GVC2qv8ZSVAGBaQbdXPHOVOmpVnst0/MuEpz83F39+GWyYT
FgB0t19VOdR5OuqbC9L8uJIKy2ihcG5EcTvUKDGycR5qtQPjXjaZSgQ6rho13qMNgrwKYJezVdik
TfnNCft7lahNcRH07xYjLkn9srz9qTiLxXowsZfiSAgGu5VUF7tEA9mNRj5YEleroby4UQ4BkiH2
BeK5SiZ9XQWbqgxOVoZHaH7G/e6bTUv/wyNjxyLKggU72Q/f3KHEx21UJzUIdQ3m9Y0OKmQR+TfD
sBTDWDQGpgYHngmHpRSzi2n+GC0cqQd0eYOhVjPdNzeiohJ1AVVdMX/0l3aViRN7PTCdVoLaJ+Aj
RhxF+JFm/CZRv79UsPR6KUUCW0CrjbMjNqWBEKJJrKG4+16VaG/6KH4GV9muTBmZARHc2fYqoIRJ
8jXIHmmJSCTkEW9D81NT5XuSuq+zvBjJ36ld0QK0xpcbzE/StpKKXEHptR+ajOhKCZxGsbZ53mEr
ZwZIg8CUBUYvTTgerLRKXVkrmMILS/TFu29W4+/32mSwqbM98HaqJF7+WhMqmUJV0kqdY0aYyJTZ
ssPlXzSYIs3wx5SVi8ezXijKNsrA/03DrSW4oIl6HEgaSgp1+c31TI3gL6/rpBtX2X0JOzUIMblp
FLWozY2xbBCe9TlZPcpcpgq5pPaVoTo5tyKbayQAAG7wQUiNs9mMdubjshy/NC3U2rUSfHxzRdMd
+P2KaKQkA6ts/Yts+tM7ooR4DuN7OsWU34f+PepBq18QKu3DXCi2IRz7JFjXllsfxQD/y7tvPv73
d1SXFNK6GHSSvYF5/M0TIrtoyrskcVikUzTrfnmRrTnTarjEsA/UQBxmfqI/JRfxQBTbvV8hAu0E
T79e7rL+cowaXl9SeC4BvoaquNrLEK9TrNcjBvOjGD3nWuZxiC8GcgEJnSLTgTif6OqYhI+HPbLJ
KaOFeIU4QWJAHjRQ+mYKP0rIXgorlFh9vW9T475CNtjlwnEkBlhos2OVpz/SrobaIkRe1e6p2OJS
/xD9Zq+3fHRMbBxZuUkePFWidB9RPOZK/jLGEEmHp0AK75SLj/debstEIFVh96DJrk4E2yCI2yTu
7Ko6XwbjXA3GR9uWr2WX0tPi+Fvta1+aNagu+gKL67xwVBMVimlWkEIKHwfrzj8OSXKq2PNnYkUo
WYSnMelf75EgPmKlDSupWoVpDcEiIk2EzAeZ3GF8P9XQbnVpVsvSwxCEA2EdMaYCJSqUEWqugo7J
0AtedCEzMSvs9te+RR/Y3RUpqUSX19zPVjVKMmKUpryEQPv2sPsN95kWi6JaLNbJCuJ2Mq7XhDlz
60TsLXNlVovIuEBzSHqP7Ey+qLO67LZBUI3OVN+6bR79wDJ8NpiXZVmjeey0SWDZ6i1oBk7FNC10
MpiPw7EYrO50KXpaZIGYpuZBqrhVZZDNzn6PYg88CWdFYxUKUMeM+i3uPEVqzt1ITPlVeiRRkoyW
Tj4liUTSeXtouZdObyLr62R1dbGiXZzzB0aELjDMrrAuVFsmg7yihWBTptaqUpGpCObSDODHp1gh
Nz1PSvFrqGIpVpTj5Qmw1anrYY3Tr4IMbpx1UrrRZGWbdSgpc9TGxNIpYuQNyHijwFolSeRdBXkB
pT4J9HVbKA3M/WyHvSiicuvDbPCp9dsLLpP9m5EabM3bWi/OCUaf3diSTKddxJnlJy+R3CyF3uuy
2q3SZEOKKVnlMi0oGPAoJItaGM9lVFuoEHpscdGmc2jBWjbvfCXGK9SstpIifHbWcipEwgFYSgmd
qx86UrFN+5Ng0UQG+spKLndyYjiVlXqBDvFMoNweOSiMIEBFAbmuh4GuExoXWQcDI71ZKNEeRahx
6iRGWKDwJz1UXzTT8pLAAJRsxgf2PbcrcLOWyAvt+cqdeL8zRMkrBeO5jxOk5jnZZtG4HY1BQEMp
bPSu3GhK4I2YYGLGdc13SlI4hIi4clt6UenbUew/KxfGe7plfMZmvfURzdVGbxsZyjezm3I6nr52
y/8Hc5zFZ7F7zT6b29yn6aPeixLX0CBsiSv414+eBie//AFZX9SOx+6zHu8+8Rlp/y3pYPqX/6c/
/NdRzHksP//rv7wXXd5Ovw0IKv956gL4MfE1vzWy2WJkE/3pv/x3FxumKgpGF6ZF4alMIOy/ZTsp
/+DAYFbzNS/B6+bfZzaS+Q/8liyT9BKLn8syl9IU3ZfBDT8SNZxNphqNVCbtPzeykX89aPn1miUq
07Ev0rMyCvq1FPGNOEt6sZk85bLdxCytYBqZG+sYe+Ljtw52N53xb592c6wa8iUpx5FPC5DX2YE3
aZQNF67iZrKSi+bfjaC1P349EKvJQsjiHJ8GBj/VEbJQJtc2aFFRwHGgJ8YFAuYS6PsS4QlMKezX
JoY0/gULYifRoeJcP1c8FVJ57ZUYxDSIgrMlmiB+kj4gd9pNRDvRQQuJvCRCJMaV72pkYhiMrMiB
/M6V5Qtw+6kU+rpnLByWAqUiFlU3TyjRxj732256QhiBzjI3xjqBvCF3hKhxgaQf7dbZ3nI42R1k
WifrrMy20lMLHwHNzG4Wra+eOUnPjp/hfPqKDYLwmBvPtqstQMBgG06akunbqoj3IAs/4TgM1Qyt
OYqLesXJNJlRtHPhef0B02aV2qghzO/6IvL5/rAYURwwvFFwflLEm+G1yAkRXUeczWqIivLiSrmR
4UW80setCTZIyBFqw8nmZNj1oqO+pszuXsUVkV0q9iBLZPvI3ybjBgIJJuIu/OCYOm0mrwhYXNSS
LS/7c/Gqv6BQzXFtkM8ZkQGE98JHxpp81pDe49X47wYb8nTDj0tE7TLDq78gkn1i1rHr7vkbWHrE
YSC8viD0+gFZWfvgAsQ1QcZoRxoPGwG6HnxonqLJI6AZ4J+GWBeTlPQyXJcXBH+pjc/LIC5H0BcI
YHinSHDZiEuYtLuirRFBiZhJb+aBtCUa1RjW6gsKMXjDaLkwt+8RKY57BWEsioIddBNH27WrZCk0
E72MppsUkWB2JYcACp7lJvfJqtxfN/3BX01CHtlNdv5quKc6s9zSFXb8++y++9QPeAhgtTHYChy0
FjuaIphL/HILpGTpHzvD6auj1NnlucMYYOE/S07/hHX4SoRS25W7IP+BJPEOeR+h2tiF/KjR6XU/
KjQtppNd7VqY6/iAI4f7gc2Ljq/LYwtdbc2N8xMAEbcOXnnuyQU7DwbIk/Acg+RL4TSxQ+Q3522v
ggDPM8hIya7WF2W5tAggzTy92/TlUoRoOAVOulB2a/8NuQic8v4jgO2KApFYA/p+Z+D2CisrnQfl
QwjNNXUMyTFgWZZ0ivMAnwlHwjfilaqBXzMwTMIgGmeI4S47UuaV0sy8kr2BBUvWbtrGC/JFi4hE
PCC0FvbsopVToR2lSCFGBTEo66qwRcvOFWZerjQczGEbZDs8qJKWB+2lzbYx1lhp0AJaSALZphgP
sTXCWix39NvB1eU9f52oYeIq8IqjbMPRQxSF5185Cza9J5+w4e5/ZEj9HEy4Hy7uMI9P0z+AqYaS
EkMHC4jwRFc8t7aQGFvvYhdLrCQoUnEKyWeXU3Ustt12/ERSg/X0cmCf8J3uPjzhnxvP8GpxhB2u
BFR13rDN7sv9xWOePpF6tuJ9PMc3xYuhrFaXhdxD1p18ilT7iulOPifQTp8FXt99qCwaPVrVWvfa
VjCra9i5rfySa+ZcS1YjIfa1e5XPvbhtXQheMdUccS5wBzHbiiOs+vdy4FUO0Rq1qhAtsfMNV6mm
AJ51SbtYLQixjTF5Rw1IuhyxJ8/4w2iXTfQZjhvz0JOZvYZ9efUus3pdrik1TcJrMN6I65l8Ch9G
oucVlIH5A5rBJ8Yg7sjqsiF2ruB2v3fvFlbwwYxtjFHybPzgF0CNFHNSWO3WX9fFynLVaEeTU3bz
GEcDW1oIW22F9Ii27g7dPHrRATo/pLnkgO5Tgrk8f+23uE/pnumt5LmwQC3uhncYg7Ed1MTQeBAN
6wdCWeMdE/8SYDOzzW4RhQs/eJNjEyJoctIIi4ZmrgntQ9QoOACxnYQ0qzAUatyBMNexduAJ3bBO
ynNg7XXzleVyJXweCuUh7+6zJXmxp0mNXKAAqVfdOX/NPfnQurFEBPTTiA8GWOzYPvbKGiRdddJt
5WWP+TuDlNirF/E9mly8AE4kS6ib7hQf4X7eybtgD498eBuYxb3Fl6X4mNrKLD6ni+lNS3bDumu8
wiHy10erLVTbol0bCP3gtWcwltCI10/lSoN/Sc4H8UeqtijFFSASMID12WRnYdmt1HW2UZCYm9Yx
ax8vL7I3bPADflVjFiFaa7xK7oY5uF8HwnKockiLi+v1HZOzNTTqRen5DjNBi9dGy5dYdeBVgK+f
4lyJIXBGDLFmlAjzwtwE2GuxU8dz0Ccvvb5Mp2vuH3g57HF/NV8iaLoNzgP6XDreoThyM9y5zsUm
5AUxnfgUfKb75B6eOn9qHFJyYOIhieJ8cRgZ5/NrY2PfYee8SbgbrTO3PYyfwg6DDJ4VENxcc4Oz
+WTuieRVXfIfmo3A/oOXQLxoneSVxoZWs0EczeIaHzXHf7nsK5pLlNnIiPHquQ8Xo1dvx8TuYedO
0NemNdkHEAn4Fo36ZF7EhORS2rF/UBYGBNjXHA0LLiHonA2CsMEZjpOchdcDAR2GELAaH+kkw/Ww
mVwN4q3kJvMvD6DkB1gYNhcPWbUQkU7jCQYJkWBJ/FH3wZxXxxFnkGegSGsIWyDy26Ta0e4OczPf
TrhK8pCcgIyddAlQLa4nBqhw8uWjOjiphsfELMtg/H6lW5BqzlpFtCEsNGT7EqRj4eMS70ikqk4J
OTIN06n1CFMzxE9irqq2BONhcCu4IWCYGD2QcHWFHmETt1dgMmUue7wS1hYCAPXoL6J1lzjSudjh
FaRuo13fLzhFfJ6BNvdHW9RmVeoowwIrBA1aQ70wSPyIVqaEv848EBy9cn1zXqh7s348+XZnw1Vy
0conz+hL5yG8eiwNBNpLr7xXDuClqFmCV4vVKB3yZW2+ScSdxszta0+v79TMS3JPjNH+WEuFfyid
Gu6jZouPiivOkHDZ1NnKWWe7eob8E1ydhMN43Ix81ky15oiapYcUCxx5Bhny04AO4mBWNTgEglVI
xMl0WbSIqjAFexFytxbdzBHZ97A2tGGtzs0LwUDQpX13MkWARe9Sq+F6hTEI+9C7bKMZXeG4pDB6
M53SWMA2DD9MfY65X4/APprLnVNxVphbDQp5SQKm1x3NB0l96OSVYi4FIslcNhQMjpCeIBlfGJwi
+VyaC7OEujYUtgCl5mrwdwUOD82mQfKZnDJzF5DOqrTbQXiS9WOqPBrhu1isENpt/hd3Z5LluJWl
6a1omDlAFACiHQbRA+w7M9qEx1oAJEGABECA3EPWHmItUQur75mUESaTh7ximHWkI7mOyw39e/fe
v2v6oJyh/RjWggUFtZvvAH8Kdt2K6T+Wa4ezd0hHsLWvm2vQvQhV13Vz2WTa6qJ4vDqBFYltrwhe
obc5OrZPeCSdNqgbIZYNKTLd/dzEryY4Jxdi614tGR6KW04p5FZVLMSyFllp9XBPfAoTvik+WZ75
UPK1Qc1lZzttISKwkh3j/v0UGF4n1vChpi4wkOC2n+7a0D68y75kJnJosrFyGfeFIvHVJGYgzKsP
xgYvDs9YdLVbvw5ufKA5ARgZopaUjZTPbe8MUu9QjzABqaEUjHmC2y/d8OzXBuUrF+u7a/qvfYsO
nidIGCoU5N+3XlWrGlohqdjnoI8Spm+nFeT8A5vykEoquCfVFjueQvgjDai7TkGKxcltmFFInoba
S/cAdd/6Gcz43V7417MiK1sBE1MAPL41hCRG7Sxzb3x2U1AaWE+dHE+ADFK7/WEHDf7J5k/G6588
qz90cF+OKZrUL01oerWtngZ84AI6nHGzubPu+qfbsmAQ2hI8Nz3zOmGOZ33cK6JaeIXouhx7t9FI
JuSTI1ZOfGEHdj4yBn8yvvzhc9Iw2SVZVERFa9+eE6eWSlVhUpry5U6u/rHw5Q/Y9U47RszjV0Zs
UkPem1GxYuRY+rtJ7vaBcLJAPf3TbnfwjcL3+YDwf5ZJuVRodj+hxS83q85rS5UQkLoYh6G/VNyj
ny3JQoY54jF56xKU75hZZDPaq1drY/UOapoRzV8ItTrsFkoif6qlKL1kxFsfyDylpezkSfFUYhoX
H4ESCkcnZ4nkCaSSdcRlo2Mg6Wmjme6Bb6+ABr1o+6esS/YjzCkGVG0v5jXRe79EUYCxiJHPpatT
YItSmNuidFvcpAZPd1zt9t6pJOExyPfU8R11Zhqqp+gmg7jiKnH1iUBU3qFYY6GG6Rr7pjxsWqQt
2JBY2KQzQR21MSJgc1lFLHvCOOTqV3gvBZfZZe+3ndcznzViBr6nCL+8me0NjqgfLlOYHkcctZAe
UM+Tbzzl4GhkuuqZPQuRZCCq8TaQzmGKxebciDXvRoCNfXCs513MHkao1CvWVfL6PGaxhpeE/ySh
XcRIRcLB6JEYIAu9aJFIcnwY5zHhM5kyNMP25N4pc/TgJEx0EE47MjpGxrBsmsvbquiEIedxqAS2
g1AJb6sBwtO0nmq86F2kn30d1y+nJlnPSckS9zE9wbQFdbNGXaYxt8WV/zCECFRC4nAPmmtDXwgl
5zCSSNfy94ewZqSTJXLZBPV4F6GQquZsY5lB1FbppVoHL2WTtaENe6Jyi1B4AduKk+lTc4H86ub+
6r7PjJXQKkDrVEOxm5FB50JJJGJ7T4LN6h4cRpoLNcVYydN7cqRoE52yusL30XZr/1KP1AqNWO+c
5EjX/bbAnANLJ1d5g/aqvOJdGwx8LQBWq0NjXjL3hikZmLO9h79eePXOM3ZWdxDBosS9a46UaP9+
J0dS8W9auDvHAy1WnrsRLTRjmt5DuYO5POUTWv4MOi25VcN+TBmIARaleAqsSR+J2yE2VXs2N/k2
3FfTY6QKyZN8GF9Po2wtJ9jZZXwX8sU19EV+9KsXMd+qoz2zet660PRUc3Rh+lXQY7jqYHhfcEfI
Hm9ww/GwK2vpUsLT8nD2m7c0JA5sH9kZmgHe20h6Gdi+Toa1YyAOGiRnTpGIA3bNbkbS6QL8d0eq
kUOelbC9cvJg57ORsol69bKKMbwM4JxVYTatfJ0X4xXyxm7DdMZw8AEc0dkrIJN0WI+AXcizi3d9
5yJuztoZ+fHCcE9j0iW325PiNUMP1fbNpVF+tNdQwFoFsBmTTj99v73ZHl8SndrN14vkuH8o+uS0
W+6Pj/iNnZ+MQPebZYkC07om+0t8T4XJDmxBn44HX2bhLdxIY+G8qKUwinzrimIxQy6IAcHgTIs/
kbkA5F955vTVEHjtgMHw54JgJOV0/36Mu7AGycTd7AWHKkTrd+rHl3RZrSvHnNPYeMcxuz2usAyD
3CyCFifE2sFppPjclQvxvK4he3kZl7jq5pNKSYodfzs1lhgFSiNK7Ai33VQS3mdXPKVK/4h9nMpl
ZJR6xpg8uVhfGbarbAv5JT84cktTyJzMvWK3eEyMsH7LVyoIOd9AVPsF8j4z1p1sjkA9uCUygh6k
bY3TJdLqlmi4Q2LqhQ7ugKkGryB2VSPxbt093JyWDNP2SDLf0CEFojBHSn54sWkv1gO6X7H/dQmv
bhNQK2mkcfBl7IcfV74netNI/I/6Rz/WOUQbUmA0vvJ6eqUvLx92CzA4l1oufSGPuIYD96gG+Utb
eRmA+yk6HKaxlEbpmZitQN/US/lh/1562ap90T8MSm6yBk/uZX4LMUSk6gxPeyzA2mHtGcgOs3K4
Qxe5rEaU5tVIDtqkDG9zc3pj4pJPq/3rsYtwj1aTakwIF8J7CprDWzPJu2FFFReS/IXCEG3YjgqN
cMWh8tpvU2f3IiRQ/z4w8z8tXnvAVBi6xP8j7vLLf3xcnk+AOHfUM3/75f/819//Vjf/+Tsc59ef
9wWNMWWTGADNgppHrsXv0BgdRxRCpj+rIFGY/HemgPUXRSUYwjZF4AZZ278DY6BVWYJgZcqwZv89
MOYbkPxZ+xBOoOgK3HFQi2/6GfNyyNP0RHsqElOYV1ZAEQDBDtYpVKfMfsOdp/ykOv2RYkwkIvzj
oN/IH1LfXe5twUFxDYuVqYHLHjPMx2t0HeFg56eoiI0pbfHs+GIvhH8FURyUhK1/OTuoAu4eH72r
z5hMLphQ8u/y5cvz/UEnof/stti/r5/v2aU3YPJhlN5PcPizKmH38GFOi0RYhWHn7jdJIaGmHoQK
IA64h2MFGEdRVaMbGN1medA/2B4bjLIQZl9IHunY0pUZWyEurwQlmPFgzTyJ4pbqmx5XGM75F5r4
qJv/+cWY4hl+bwbg4ukWqXWaDtX69xej1b21q04ysSajU6Q6Kl5TJOOsC08igigXPtflpJvArqFQ
7SliamKetBxj1/OzOSUCV3m0XynRL1vzoZ73oe1YqXu/YJyKldnFV/B2QHZ8L1w8iM0gIzWlmtSj
FkW230bWozQv3qxH1SXpiGEL6uywH6uU1Cn8iXjvWRjrCWvFy7tqwh91rUnud4n9M5HQd1b0by/6
P2+CIEh9KfI7Q6n30omOqMNiPVLlQLen9mO/qp+yZRc0ON3huf8IDiCdXcFQsO4UFR6CjpbigckG
AF0dNEsxc6h8HLtpnIlU86w36kz6SZx339PojiGL+mrGQFqQS/CNgn4GLWBYJZrYM6Y3ts2wTw4Y
zJE8+UBu98vOp+YZWuHpGaxpIs1VGp6Z+XxfM4eqYo35STUsZteNqcZ0+ez7rY7L3QB65ztunxM5
6QhaXXeu+XH2yQjF9oDtbwuG7x7XP7Nb+uQgfX+TWN1gSCE2Efjy72/isTqX9+7GTcwyQmifZYze
r9D0hkKmTb738DS52UMo13t2+eQY7udSrCad8LwktOtniUufbeIfzsaGiaxh8QN29w2mlK/StbqV
umis6w3NBa3GIS7G3VhnyLnc4fD60OOMvXN2bwe8cGZGgxbMVadKfFhlIJFOOzJUQi8Y364Mvwku
4w7nnh1cK5pkzBSZohgTxP7a2a8fICbrqz//MGn+v9Hyfp0NfLmE7+i00uupSEBC/t5iw3R5ScuZ
rKxUPVH34eA0zeja7WlnHgPGjY65BwAqYNRW3YYKH152YFhY9Ouwmq4vOdUiLRdG4G0gWtApkNTg
kXmDwmT2OoTbjxX1SvFl5xLtgimxE+EdeHDM2C3oeWzMTBbY1PSjcgImiEjxuLqg0h01I3OKI7+T
N8Oy9XdwwfOJ5Z1L4szxjnRE1bh3Csgk75xedVGIaeXVfSw+yo/+kWLxESjLCHogZONpH90fd2Pg
LqNymsfd+tqSJ3ADFV/xA8rknHTDW4hlKpF65J7M0tsoe4dJL/EN2ITbuoS7MFIk+wILg3NQ3l2t
TtQzJB7mWfsJ1CEu4+2MsCaUtalEnc6KogHlWCbeFU43JJllNz7t17sBZ4PXXVwAAuWAQd3FGGb7
msjg/tkGLGKi2rZvtw1Bx+Wz8gohZ3p9bfFzFf88A4bj65lsSm+wtaPSgwQUWeBl1lzf5h8GNoUC
vcYzeqxNhBIe1g2mk2I8fZ/tYwrqB5R6gOdi4m+6aRXCF7+xKbTMnh0dyzmHMDgmg5Vr3PBRw32C
8zAfO+wrYYnSJ6/PIkWymujvKM4WA6/BtPgDj1I6A2Eme3w6ji9rg/q8wD6Hbh4DLnwwqfGLRFeG
/DAdtcyUbuYYVRge8pbNbvjo4wrvwlgzVUj4Q9sSHtaHhBRc28+fLltmrVHRg97jfhl2PUMOkf5T
LdN5PQYQIu9scl6bFbsgvyzwTBpCcHj63CzrBLjvEAySO14imNbfQyWRygi3zVE5119ua/j/Z7GS
XJftOCNpxQD8q1Ygjv41sh9vMRUtqjw1Jrzh02SDoQhmTIqPid5CUCeqbfZG4NvzBXPvHF+xRbs4
T/AcB7gse8dM0J7TCT5gl/+kkNqD7fXTJYRSdg3N9Y28D4JTvPukFuayrio2dkAUGl9CE4xls7l4
/YesuAWoNNcFMaoUF+kPxL5gOCY2rC8ILJ5BxfOwUP0GvzdaETxz18Ckmgsaew1BdTiTwxrYBYvv
cR1wR+wFSLNNNX9IdgyXGwfF1a4nGGh3DO922LK+Ajcguq1mV6xbc/GEiODAmv5Ri01Q/w/96Ns7
kkiOmTe4RFDoACeENcTr/U3PJ/LEfpOiKjg9Kesda8eqjq4Ye12fbmePbl8kbZjDlkvJXfT7vAGH
hYLJO6v3eSLnhIMk2XF0vQ53H83oQi7a4FH9SK8LOa4ar5Ji5nhI+YiTAGeyFzr440dnBRcG8TFl
gOXgLt5R7UwJNVDyaXrAw58eHxP90pfamSLg04Vmjmob8QijfnT/GvZPcQ8okt+coz5tW2YxbqlU
Q+ZMzXUid+PLFFtyEPHBfXSU3Lx4rdiW7adm4FnYqYwALo7wJ/hQMFNzC6zn90sWU5rcsRjSiTCe
3bjb5GG/7N0TBmxiL5afhdXrNSqfSM6Gw3CcIhwkWI+ZEs28maibAbEbAt3HqU+g8NxhrJ9Obzeb
l5T3It5P+UoGL7wa6Vp5QWqFEZtA5RRy6akDd1H5Pgh3M0YmnlB2z+FEUgUeJUc+ToD8i2JYhPLY
unu358PCxJp1hMhUJwOFqdXw0jz2F/dGqdXEUIHvJD5MbOylicXx8Tg331K3i/q1EfYTzWeSGJGS
FbB4MC89UVcJf5cc9+At62paw0ZS3noG8pv+EV7JeYNZu8bY47U2hvWGxfPunEafQXgWlJ6bJz6b
SA+rJa+riv8+AVwdkAaOZUtGSaHqCbzR04bm4s7khmxvXzB6divhs6PNhPUi8bPEViEX40Ad3I+9
ryGl2gcd+ipEUTHzgycyCp6tTQPXn2UiZWDhtk9qTaIPH7fY1btJ7lUAs7IrPRxfr9jfVY8K4d9V
2AAKPl2jS5SqwVkEdUT3kfZJiRB+l4Al4XGbbzBqIjpVGeGyDAmlmuJNKQwoBGMHUILOQpqLEr32
OV2P7YKR0UJbouRxFahpuzc16mNlgAD1IRW6SLZb5oBwZaY5V64Fdj/a8d5gX5SdEvm1tzDUJ47B
GttgfYD0STa9hNcQawzh0aLgo1evqPenCmaRHl/u5uYyqzlc3AHxE4ZrEhxZD2/v8E/c+0oEWd+T
dFyPD7hb5UERkV4TnXCYwr5peiuHGKTmeGcT6sCA7KMcHUY3Dpeui5HtQQDwBaWsHp2WPALNBREL
brP0XY24yA5qhT3MV6eJUgxf7468xcbMzQiJYF4p3G8Vr5ie2OuH54g9N8SXr2k2TLaeswlC6kdU
mT4ugMRkARPvMJIiDiuCbCBAW1wEE8WDk4wRvepe1eBIJAiHWGnJmfFRqjr9usdH/Mk+BIcOM/cT
UzRcMtMREn6ZH7guSQmS3bwOsqcWpMk5jkU3SkiqPYLcyg65radnPkkxw1LOQ2kLLjvTktaM6L5i
8MolQ0NYcwzeY3JE7NRFisbYngSCogwECgNbg8Wbia3Zxie3nuw2vHZAbGQqrHeR5fL4oFMpC2Or
sODNEKjcuT9mYG7a1WHGhe5475DEOUzWb0zM7EmJbyQhK0+n5GoOsykWXAtCdfbwCJasW1iRXakK
KJjztwGui3uM+so1P3Gx35iO6RVQ4hQc36ik4WBM7kg3Pz77q2NilWvstu4KZ31/OcRtgLCRZQfO
ENNNMYtkp+GlEG9z/Qnza5E+ET8fRTKJRQA5nOY+pBPZQmXm1R8qkzuTRN/EERKuzLh4qp9ST1+k
/GxYOIRHVHy2OFYHErWdzx5WXXjLeNjFGZNbG4Oq5cl2IIvII+UYnHOIL066FfO5G1lSp+C6Pno2
qQhUdPftFSW2f5jd43xG6+LZ29NcQBmvHRxMSpjkuGg2A9aNV07xPhXZQHvsniSkx8OyDI1EijOs
ZdLZIXcPMwO+AHZgc+1Vj1vmkjlbhGO+ZZEW26N0eUtO8+sT4sHBc34lsT7pKYt1D0JM1oNAAuGy
GgIE6sdlu18fpQcUDqQjnMnj0/yOIlY+o9RZmMUklaKL7RbarLkkeKnlGLmKZh/u27IJL2QqLHX/
HBizPjS517zHT+laPFWCzRgRUD3dw84cVWS2fEaClHMy0xpP/mhJk7o+9LarpV77enw2gVVwSvoA
GN8T0zBRl4O5sRUROsSdxZQSzBxRuW4OkDTIKpr2xLMxrGftv/iWtkhvfIMhu6yMcgRRdHiIqol4
M/aTT5s06oqQuao9MsBeQyk8UoISwECRmspDHbpGUi1gA7k8qqR4qKf1rHeYmTJGLWZHr13xgMKa
Fz6Nbj6/Gqn8JQKnT3zNjHaN8L42n5VnJdZ206r2yRfKdktQnNOHCmp/d0n5mEL72n/sH9D1kByw
39TCXFqly3ZvGK8/t9S4JdxQNfWaD4BZmen2h9Su09URG8SmCLvV/Tl/rN8qmywLrx2McjswFLSN
QEU1qYms3myowqyckgFvStvJo+bl6pCECW7zyoprTyrywRG3SfFotPcllmEILblgO8mtY/MV5mLp
qpjX4FV5G+GfB3j3OWoHsxNRI0lHKXUOcfucwPdjdnpcV+tyKazsTu/XST4DeZrSqkgxq9LniGrn
He1JL5YGEbJMY+634Htw94rl0WFhoffh6ElPxV8/IT3GqIHsk+j63uhuPrV44zASQQ0z2QN8zcVc
W3orlzAkgvzx/Ka8q4g5X05jCBOw9puxffcGynR3pLcCXLwy4VddhjCZd4UrwrVABztl5J+5gyv+
1ZeoiUktQQzuwJEa3j/SN8icTM8bZtRE8qWv9cE5sb/h5y8/0N4Au0hhU8QHY8EM3hs4u0QeIcXY
m0lxGPH8qqG+wYOByK9ddhqmA+eE0XEN8aybymB0Be7hk3RUYoF/0zyBPxvLwSG2n1jsSFCRpxLP
IHNZYXKomdeEbUc9+AybjoX3mXguXAWVGHePeVPDVQAJSXL3PuZUAK2A2BjwQytgvq34mu32+kxa
6av0znSe/LvduxVQ7tG2TO4JjTYmXGghSGo++lAm8VUjtTmlbJJCMfJn3cGwh3jN07v10tl+1Xn7
cetoAURU9eLLJbv9SFTBfp8ovgnSlh9Dwfri+xMYL6U6hdgAyvmxeRQMYdk5GcBwtVdlVJyAIUBv
3VIApIUJpzoP7dpLkytoaQd7BlQI4gUfqEWbektETzcIEG7hG4q+HGRFD2qKOogdEng9r1tD2Fa1
4P2A2iT8WtMZvoWgdp17XrGkzq/eRDzoGzWiHGoqbeY+NmfrbNO5PFYK/0946ep/7PYACVfYWqmT
P4p3tpjxsrNYXCaZxc8up5fzBDkLDC6z8WU7kuRItkIJoUyW8FiYQzVOSWvLnmx7wPcFDnRwo44e
GaXndwMiCwSEoZifkbm13rlVYr0N2Ctp/JDHs7J2a/L2ROlTj/OQvSimINwNlpcH8tv4XoUH4BJT
i2IrUQcB1STF7OQZbC6NiEAThqli5VI8I4E3e/SEFNvVQsAvD9H2kEsIm/GBoTPzvn1Qh4w1ZHIi
Gry3EykpPogNyafFA51zNxfde+eBvdln9wK6F5Yb2IJhGcrzY3Cf2apjbtsYKItAmYIREQ096FZL
/KYAm+L9WFhHSls5zA5URBlJlE0WFj61jHAtxmbxZ3YwP6IyIKtQZNVQB0AH4ve/TDnve/wu8hSu
yZ5Br1BWsDN5g3iA2+Q5/Mn0SnBIvo/fvh5L/P6XY3WYC9h2zrEa9+7rTAJwLR0bkUkQkDC6//Oj
qT88moKC28DtxsIQ9tvRpGzQH/YMsWuGWjBa0CKkC8h0QMGwEzGtpc0AxuvYus4R7LTZT69XjBP/
cL1fzuDbBHl/2KtVZdzFGchCSPK5zwMv+jbmmYT+/Eyy+yNpAp5W/7jib9CMXUjS6Z5xxVe/mLRB
QQyHGTdMjX7Gx1F+dqRveEym2nk20Liy0+hGk3wPTwnUCu+WWN6fP8UBUqEf3ETeTF5Pg1hs89vM
Fv5K3fQyF1VBJAWCL9KxmYEwlCHfokfffgVInbW1r3pmYlx8PVt0+wgQgllVQ7s5rjdnzENfB9vO
9O8M99j6CE7bzTBrLgU/qJSDlORCbSHMyVrCc88o3f3mlSDaF/UmhkdbEnJMtyPjtXFztA0p0Vhe
5dYfb9L2jifs+UUaUTCyMpsJocAT1YOM7go/IaQ7eYKGkCnm62XEyIyRldvGh03n0T23QZMYH8oU
cmEbM9i80hC8NSO8yIJuIRylq86xnqybx4xC8UWIBI66e6ZCOFUKA+Adlp1QwRE77l4vCWMwv4Oe
5qsxPmovkE785kXnhIicZjcsnozZzi8YUqKEpZeFkfAQlcJx257w9BY3vCtYYqH4+8wrdnN1cieU
AUdyGi045A5jn2e8x+M+HMImDcrJBU2Svio2x5X8fGOgydwHqDlblR5Vr6dhdszet+wSJSIudwDl
J/WqB/FH1Y30kPk2q3r1bKnObRcKY+Kdf16nc4OJR+9MeArBld58aK4xcaVh2sEkHsQN9Zh1izP/
uo+71/tKlNU3kH6MSk2KV5qAKF8xwT+PhRO1/Ln7OxeQhf6jrsOCFyXD+d1FqEuu5W22i1LoQ8IH
cMjA36kgP3g2nt1DPPTubNfYEOtOuWwOAo8gS25u+Jf1fg0InnQEk+0wsXYOt6Q6hmwjTMt4g/mX
CHCknWf6fhWkRnY6PYHKIRVJpj9eEKd3mNHvjyGW6RipX4edKP1g2PYCdKdIP5aefvcsZdatym3Z
CjY06BLlcgXi5sBx3gPR3/xf41724/1C564gsHGrCZtVaDr5+B4wHfssKI/BMd4tfgbrDH60suFU
YeIaAisPTt7v19Z9nZep0X0yFBUfmNC/rDLYpATj4nw+sQG7yvfDmGU2lqMzZsPIWbBvvYXYmnv9
Oguv4Dxss1L0s4gn40er/tcz+77HpGlW3zEFYo8hYHWShp1nAiTw+SzyhIFmLE6RYfICaJVudcDd
IsoXYIeegA6MtCKAWqyMIHb1zmu6tkY9UFXnn912JBLQKRkF1Zqx/mPJWJ9lYa4tLo/kvrnt8uB3
Lz+TB1o/FNfhdKUYCP0xSvtEa79sm/Xe3NvnvT1wXemxoQMKLqfppfePNQ7SzB5MeDzNyT+fHk7m
3TnL8R4znI3wsu0IitdtIsgPOJ1Bd7pgtY8chZbVFAgM7G/ExumweU2bUX17SrtnXR22a2aS0HVb
g6WKmtcVMvD3IvQbGjCRyTrrG7ra82LAiqS/plOMG+c5eBd6oGEGlYhayjdnLYN4yyk23RzRmZPX
w6f7o/44GOn6hxW3zGSinf2gnOf1PkIfz8i0eL64Oc9LC5rojsiSLoFJNhH18LXhCS0uLLHSzHK0
sfLaxvAQwc9Z6CtcPy6uhGQEXuRRxItmFyFR2o+UyL565UtauSUDdJb2/bSCRlTgE11Dh5SPtEcE
KIS3xRmtMhAR6X981QR3uJYo/pB/1C/N9kxkMPQ1dRxKe/QC7cveI1EggPiLp3bqQ8xx7LB8uZBx
jSRuZo/OL/unc3gci/EXJCqUcPTJ5ApfQcS0eevRDsgOTJ/KNVe7SRfCfG8fyOSjat8T415ONbJ/
PXk3VrFch9g46qGyB7gbgAt9rki4Gy4MPUCEVY3N2eGBSBEgXjh7Kn7sJDpQg6sxYjI2jq5zu0Js
kizKGw4EW4lBGFFthEA66ssOZh4F6Is47drr3SaCMoT9ITf9HO7HMs3i5BaKqLpjlK0zgOZwsITn
Teq6tD08cO8SnjTzJ6cM1cOY6HWs6a88vt3YHLGk8Qd7n7ATrxn3AXaT4y7ZeaLF2QU1evoAIiHU
sI4nXobKo0H9oIbHoJ/2PjSxM42M9lFRD6eb6+MFPWBg8aUNeLXUmJFsJH++BYovMB/G117nyPHt
4+5C9STK2biBvUGGpRA6RqL3FrNpm7QuMqn4en0G1U49PmOND3wF2vUCD55kAMC16Q4gjhhAFicI
WpSMbUBSrDW3URTOzmaShyTXxzY9/91iwbgxIo4bCxrK6bK8vmRTMa/t3InodrOFZQWF7jFzRb1i
LY83r9ohyV3nIDbYE1hTTXno2VvU40ImJUXHzwwjxrkyiC4wF9fKw5UBHKAJ/c7ZtQYTmLRIBBW/
fP+MF43aXHWsw8udbV+QC1Xmh6lHOje5rPwnA1syzrWHwSAsykVF3qY1qg2np5fPQkmL6oN716MD
AbakkW9UA/mCCCrp7rwL7Qc11JVldPd+cyA1NzyAQwwK+Fa+VC4smhYdyXDwar+aj8cZ1Tx859d8
3mGFstWh9JIv2w+vFtamjiBTIsR08+31GZf56PqhvjKANkZIEbjK9zOJNJpHgAK+aN6FhOXC64ml
v/mAP9mG3V+bYsga76aDiZhJCn5plYi5ONP/BEmwxzwb2YvIQEDQuTVmqDIRrkWC3kfvjOs9qNw9
RjhSPWuvt0fTg4YdMIhelm+pxtfCQNKAz2oMGWz6x+d8JvRBu4Udt1gvjRgZmfGJM+Ux8cwXStxF
J5GlgmLuQY2I4k1ng7H6qJC6MzLn5aM51qZldPq4Pe71hPQEih9MtmYtMAlCPLwHC4CiU+VdhASH
XpCi1ETLsbXyDanCQNK77U1JsstSOQdZtgX0KfoAFPCwHkzgekKnmaE0PUDNjMhfBUq2XXkGDXbS
guuwLo7gGlcekkCIp07zUoXmWF80H7V/jg5Rk2jwbIRUnHmsa0JlZB7mH9aChSQqEXTAXKsQTX6G
QiDn+uh8obbpfHUpbwdC8ig4tdkzxm8W9JxBbEE89AeLbPN6DwVI0tAAUz3BZiI3bGbqTNxSx0qg
K6AUEgMCUjvRDIykhTgJxhORBXMlI26AzeM4zl92O0dftSFcivgYDCCLU6MRC7spZ+plpWWe1D1f
ng0UkDMiKNK3cw9bJmCtHMSKkVC85YfRWV+cPi64mAMnMgJQZpIa24R6Hx+qyS3qeyihNO3kxVA+
gt+tW8RnincX8bi3hfGUAYW1pKlDguUBkcZwIfZdH0LwIJOhZhiOIGZ7h3GGBoKQTSnBekQCIUO3
k5BSVWMIwpoSEix5Z4ylru0tl8ZKWfJ0K0a7a1WEvV0OAZMiyfI6pjD+WbyE7Laoclk/Th/XEyJN
pIDOeSnN2rB/Z3dVZsWLLJPDKpFH++etlqDifO9WsfMguQh3O7QN3xotU73olxKbCLIxcf0F9IHR
F1yC9mdTgB/1jl+P843BYt1ug7uSU86InX6QCEG/HYi80sFPWIPWj7gyX4/0bQJwza5d1ZpckeiH
izCPHy2ClHXXekpreAD24+DxEl1Gx7eWwsG1HysglnZzxpU5ovQJzaSKsPAlAldzKr9ATZC+yzPg
L1S2k+OH7SuJBSoLuvR0/BD5PaLOJdqUtKUAenisYclANktENOAUx6CCCVMJwe0C4bj3GscIz0uZ
AA9ka4K4UjO7azZtxFj+1zv+b3mf/E+j2MJ6xemDnDzhHa7gLyJakH9NuP37/z6+//L2/svx+ZfJ
8/W5rt9/+V+//er5l6g+Pp/efvkPgL+qbd7ffnm+vD//sl7+VQr/Gq2i//xKxf3hcX8j5po6riZQ
skzLwKxaxiHuH8Rc8VuqbTA+g2OrD2xBD/4nMVdTKNyJ9MOrC9dlLuSfNikDmx9EXT+Q6aL4U/9t
FjP79cvEZ+ZfJn6oghj89Qv+vGU4tuEgAjsYe/FvX7BSX+8piqWdZ5vTnlQuMPuOoqaygz0kB8Ff
qmY5gtHgU0bYxsYkF6ywirkFSWxQeEMF5pade2JMeXbv5VD4CTHMJd4a94NXdX5fQoOysfHC4iMP
GeO5MlTHnYIhBRUSqt5rQxcyNutI2UVXnJraQaxL615aDbS1kcUyUBw6bIMtqnw2d/ODp5RhuttI
IF/1fpPbC/WquC3DcLlHGGV/3PMVqhlQtlv2emmJigB/PN3Chunk+elA3hguZEPctarurTuti33S
0aQFbLPN3jGpitCWyCCOzhkWPll76ANODpNlqw7u5rzBzoIEAPLZWM4NWCkErR2jfRbdISv0FI3m
28UaEZdcnQmzS18NkP6x+LVj1ahfhMXKaU66lwpf6oma3Kf/A+lf3NXkTAQdImQSvL1OD5BWTECh
ofHLKOv9ciptr/qDtajWWJLBd0QEz7IA2hxJKB5gf+Xbmx7o3bhaFEwrUCnRa8JwYJCvMvJ2zwlI
d9MJMXC9PEmbcj/tjnOS2yVpqK/TdnjE19teFaytYfeCu3dH7V0+qFjk4veAdGJ4VcmdadbSrN9S
/EJZlN6qd0wvy9JF+1GsdFJPUA0kxvgGH1KED3ZvRRWXl2CwdyHwwaGUjJE2mNJHdFwqzK25vT2S
Mv/2myHP/9fLl8LY4V+vVn9t6+by978d8/evS4/4M7+uNDgB/QVDJpmWX/lcafjQf/VjUhT1L8Ls
T9Y0JKsYlPE7v60zkv0XLJxZLfGsExY8mhiI/7bQSNrgL6YG95+lZgDxFaXAv7XSiIXkn6UC83SR
32F9RjtYZAiY34Yst75X02p3yh+u7s2jGZrjXZAIyxZR51MbdltWD/BLmr5x6uIwS/tFrfvlnv22
/n0V7yq/Z6n/dhbkeBsDWUaKMPg2hDLs7CBplyJ/aEa0g2+U4XGTXDDAeaqJq5dpwdOXfKomv+2n
/3KhVX54+V8O/O3ytYwIAMvY5w/5JtvK77tZhzLsPR11cCkgmEImBDP6LYnmXx/190jNHy/32+re
VGZl7yQu9zA5YYI/5qA7HwSDzHTGDfufDN6/Mbf/eLhvZVolFe3VLnnGvd+PiH/ARwOhFsMYIipd
aVK879z9ixy1RKZB/A1b8oh3znX7k2f8+6L0j2fxrYRLs/a8swsu+sRsucLOAgLzWzmWnqVJGiPE
81AwYQU0OY51YHT/z4/+DUL649G/AzjqIZd6Ncsf9tEj1gaqawT2a4qAA5ONAAKxTlOYbWS3neof
jaM+fPwsHkPIdv7wpfE5DzSVtGJV+4yU+TL7O94qo7ekLn/Ql2detsOGCMiJMSeqY1GgQ4B4uovs
yYKxwOQU4h87b33NbZATHGbQrLAMeTdn0upnqIyt/r60/vXOQDM3kBPhQQfAxnl/Oa9SwSRxJ84L
G15v8FqWifR6Joi7JsqJ3bcg2s9MNHjjcNEv/u5JEQL72heYDFpmaLYe7EAl0UP7/xJ2Xs2pY9sW
/kVUKUu8CmWRg7H9QjkKIYRAIgj9+vtNfO693T5dvcttb9pgUFhrxjHGDIrIokfdEYEX0RY4nIsY
YZXcGGrYzFFRSLtmUI76c/gDVHoI0JnmmM1xfHzSBoODQEjCKdPFQLwEzj6orHALgrMb2kT3lxnh
xNthep6ClaWS8wZtnPCHNI6JV61HxIIj9c4f5mTHKClm8QLTPaFpAlqAZd6M6dNQRhLREnUKyoiq
UT5Hsv4y1gMGRHzXvOWTfBJNef8yQrlM0FGMkRRs1mZqAYpzdpRPFan6QTatxvslwyKRrwDfTdkS
QB2NyRoSsj611pmokVBzojgFptttkMzq1pcROGe6/8/l/OZvZsiqpZvBFmELbV4nV/rSuxno+SJg
/mdAn4rKXCoKYPm89PVJL0WebG0mu5IEW4nqrz0uv4bzGTP6xKQ7dX+iEFekaDjNL+P9lAs1aWM7
bicKkhEEE9MGU4bYS+lGJxSigmpLPxzMEVgeaEhAy9/zRd87rVW62cZaQZOvl9gv+xl9OkjDvc/b
rL+4DQ4f+sRIclTP3rZLGIpzeGPM9ANZ04efWL5JdZdSMYdOjZHBovoEzLkydua2Z4yuH1sI7rcn
gOTN6P6mogGmTfXxOboyLYhKxSZA7y7pjemfjFhBL0w6DMroQjnZGdjTPhglgSpciGE2YwQcgh5T
BIUMC0X+9MR6Gh+Dw+K0qlbt2ppiWSGc5v6FkJfNvijeqpTgcDcC8PJqzNHyWQDMf7qPMPWgM4T3
cGNfWpCb5udPncrJ0qFygEDhvIuRmbIRrCtWQDcyX3u5fGjxDtuh+AqyU5SqKdFTtSTv49v2CCrR
XdkM9hQyx+2keGoZFwr7gtmd1NvDKuyh1eteLi6tLahQKgM4qAVVH1DdtQmlPijfdMgaOkoXr5gf
piBvmaTjgr9fNVVwSKFL9wcGWhwDZWq8KKPN7ACMadE8tbEzvA7OlD5BAO4ntBWnhM/7VJ9lS/A+
1jPgrfHZ10coE2mT/swBzk73bj++UtQTmJA+eAGyiaqX9QnvHaECXw/oiIWdx/zbgGXF3kWDa3Bg
tKp79S2vYCY17T90Zb1jR7Vb/d4Fu42HiEFqDSm0DUHXY9NmlOQ2i/4rn6MiVpMAFhxZyw7Njelm
evpCIHDiTO15ucoScNjqejc5hYggHeghrvfDbcyoVOD/HcA23wiBYJtUlrmv7NAb3Vb6fOiAuUWy
LDAsk+r7RqEz2MbOjNX66oyO0IjBP73c5hnoTA0ZnDK8sjhDe9ajhL2Aez1GeHFaTc2nN4C8aW+0
n5DZwMeHmW/O1Xm+ZFLxFhibs8infbiRQ5sfwNZmKKWD4QRtscR2zPbx7Ul/r2bFDCTgXJmCuVKm
zjJbodAFL8KYXoHo5eCKDa7e1dcO4GXzqdQ9wR8tsTD5rPrKV+rY+nAiLTozxmQCbAT5O0L57gnt
x0QmYt+XgCIjZYgk1W5OXWKSDeE4xdXqMLnNUaxemO8Aj5bHZUODZy9o7bk512kUcUjawpwBn0Pb
y2tHCCul+eLynlFInqiz+6fBqjjSUb77Hw5aWNIzez4tWoI/LEexeKufWKEeqq/zFhAceCd+WJNi
Sd01PdDORvmIu0tCA9E895q1Oi1cZY6YiD015oBnKBYvmDUt5dzrCwKyDHjNqOVxIWnh3amYqcC/
QOIhVTO/PdcAWDofSvuX4jkL6T8Ktg4oVQSfJQu28GpslNjRRktLr1ocZ+cVbZ/tV7agaAf/vGHx
i87XYdT3NvMMGPsDzXR42j+1IxCR1/keoYfJdgXAftILzCnF4pQ63TEpJ/r0lhiz6g0hrmkRnZfZ
PFNizAN2Y6AxSZUCnkMVTxhG8/PIGBrp8fW4OtBW7k0364q/58OjegQJY3SPGwqnZ8LobWR93Lzu
TQbako8PqAu28HbU1tvOW6Cg7i41Ui0FeKYNjIjGVP11O7sbG8PVG9aBfpEBs2n/8xJlVIqu8B5O
6A2zZffILoE54pzAC6LsBbz8xsB76Cgej/eDP877/MeARrMZMyRkZORO/x445Npt59zKJl9vvpDE
vFPNL6AruHrnNh9IjmQibiH6gv8eyT1ygd8ZCzP//u9jf0VyStFQC6RtvQYKFDL8aYN3BbnytCsH
e6Sy8pSi8StygdQmhjlSEM/gWKkDJrvZdYR+5rL3rUXFIg+s+b8f2H/lEpZONqYzNRaFXUTtDQmA
/xJIHbXO7M79EplzZ6B0EElQwD4iqeYMe4n6JBjfF/32h9j+v6LKXx9qSon2Lx/a6xivs1d36upG
HxccPKKipc+H0+9tCOGa+THokL6ogfWsFeY+s/7DlZYa0XZ2e6eCcAMwd/tTXVju/F9v0eOgDGY6
WdqjzPYr4ThYztHK95ay6k/ASjJXwv4wAO292YE91o0A4APtAzUfID7xJ8Ul63cqKZ9Ntq0xL9dm
7oXyCzllHHd9mYGgrGrvhKQpeKaAOAOkACNRP/OI6VYS16ZdasPeEtxaEdJQB0NZBe2rQgp08Uwu
HeDQ9DSicRIasFspuyGw1Z9mAYZtjjbstET5pYsKqENCdhE5YSzRy25FgwGqTf/ltjZhkq3+lLD+
GjzJSJVfp/crWt/a5bbryelhVQcasa9N2FNESKEgtar4BNbIYubgh048p3HaerqJabmh8WSkxruW
nkegMzW+TvFpqQ0379Vk9oeNoPy2DHKQFC1snU0K81z5fZDG8XhpT+iLm4LfBTpgghevAkqXeRPc
nuopc5x6rn0J9htPJfIHTL9/qyc0O4VKqPvEh9Zt2TfD9jatEW5DyBFuaDW0zIFNvwkHiFUDJUr/
hot8d+/PNYS1j80CBs59yqu0qYOPr5C0Q5kjVSsfJoimoiXo1U9OPbNZlYoozvuHL/PlWs5Peny1
/aN079wzqKJTWGKfdyLRRhAByWDdUnfrufue9JFQlC0O8WETGYge2oP2EulHGv8o4mSLMi13sPjx
TvmEOhqoUJz+BT0+0LOuUpLm7kanPxUUmHb6e8eZBgNadUYaMfXEZgbd383AnbwTSvS+XaLJCSFv
E7dMhWZgW4S+bIToNK2oxJ4Y4V2kc1FxuSc8CpvvzPbqZ6btfaDTsx3cE7IoLTTCI2IB56GWGLwM
2HdwT3gHCxnrW3J8VkL6w7H8ffm95TfnwEIuTI1FyEFLDoA70ItBBOUcdJ8VzNMT8NMTYsWVD0SB
Vr+S7GMLYVnCyfgQK9/1UKFDb4Sb1T28h3VQEM19n4N+1I/2IAlOkf2Zr3sRPNBE/swZyQHkvOIc
ODOFD5TvHfgDziNAFwINuzqwVhU/+1GTANhO8vH9ezMzkPPTuATmRN6hF6mLOqiDKgLg7zdgEE9R
RWH9MMzYTpvQ4FIBN3hTkisgiM1oxyGiZ1S7RpiNj1zBfQydmPMxuC73b9QVfoAMgHSMpBxbQPcU
+CJqJDBcGoEChKbSIFywE6mthkGC/UAO0fB/uw/aUmQH9M65fQJrzeNbYDO+Hk5V0CVdguhw3Dz3
Xi8Uippgh2DDI+6i+60m8oUOQ5jHwJ0C1LU/BBZ7e7F9tP6QtApR343KUYsqdYGAhQEkXT6mSCQV
qUBZI33oIzMY5uFu3c5zJu3wZx2mb4MgR0MdQpKfMuRIyWE0H3kiiMN1DKiem8LdDnoBmjyRfNnc
BI22ozBlxDpZVA7KcT00J9ZK5ZV1gHzzDNExbhTkaSAV3BPmq7i9FFWcMF9vwx2aeL1Pm+QVsA3B
O4sRiAgHfQqbr+rrTBIbw/pIYT29WHTB7y/05zjEbn4gtLY5demm2z54MM7ojDksQdDW7AiwVTOg
TpHO40t4C+XnwZNDLX1mYZxjh5t+ZFVSIhrWCJT0J8fhbtiPHNBFPRp6uyQP5Bzt2PJl1ZPgO6+s
wMeNNNcQe9l7Tpz585ZLDvGXjwJH5yuroyil8QVOiusol73DCbWRPMojAVXKdVX4vsyzSA5J3ozb
xu0pmaVNgxrKNFeAVzusMScxWTkVd8Rh/elA904zPSpgZ8sBFCGcJ/+ApvyGGeAIJ3+deQcmunFZ
DM/4NIDeyys2QTtDaizeQuARJY8CZfYtCvTQ3MLjUxHriKM1Q2QlAEGMTcSC+yEI61gLoJagXcKz
uoitORNw5okSwLDh10oAiBMsQm9mhvJIR2dZ5W/lFSUsEzOxQFgCYbD5RTMsYjOxaa7Ku52AhpZX
Po1YJaj4FXIpHBgdFA5S56S6EGZaUPsFz90BeNjhiTdA1YFnAaI84ODAAevown6Rs5A/lF0BvIL9
YYcoYyUtCizqtzxGSC8QHtHw9ix/oHIgdtgPO/j0MIogsHHCFSdccWR3DohfewYpihOgiRLuqJ5A
uPd1uJLE9y9GQDR/pzmseRVfe99gign9YXllweuROmT4fOn1QKzASwjkbzrfCI5zAjNgoKQBINL2
9JYZ5Af/BKY5dkPeCs0/1dV58jw48BORYd5IYhaoeBpoN7g+hHbohcqTySEELMom6n+acROhJoX+
hs0j+bLYZCf+X1a0HZcwIyj9eKepfJYc9oVH8pny5vLsgTaRC57rD9Gy+bscbP3yWL/C+KbudmV9
LtplL9qszgGOAecgTgOHSza2BXAsJqL92MUod+FoxHLv4z1WGGI/RkkPZV3cPy5BE8CcDEFqBQcA
LmceIzG/ErtneNVHjTGVUqosAihsnPafxEicf/a+tH1FF8U0pP3z1yB879z3PU17eF88E0lsiBuB
EphhdEjrgTdNQfb6LZFj9cwanlsxQdpX/X7FSBzY4psYlriYBJANO+BfzegAgq83EVeiY6kdNm7O
CrdZOHKTkVdhGe39Y2goLhT/8BaBUHxp8LR2LOZT7u0+rN7NWI+3OERr1QvEtP6prg4l4R8jj/8/
91+9jCsDgS/t5tAulVfxyNqrFopb7AIZnPCwi/DGO4zSFeEH8TUMnIH9qvnNvAUxCG6EKo5Y4dOM
ylKygb8rLg6YbsyyxugWYgmGWBL4sSeuXhZ2XEccFK8kdo/QnxnYlHDFa19z98ASYS5DchxmY4V4
AgiQb3JN4O5xMcW+5pEdtJ+IOIO7b3EYYPowTae486lR7d5+1pUcwyVQw84E2l1hN05k8GA52WPG
wwb87ErZit3oNjkWqGUdQrCpe+4G0ndc/T534SZ7b2TGPdSyu5cefvJPWB8mff7THTBZeQYDX3Xn
d7S92VV9iKvbdknohegF6R+rquLKXNEZ4sLzPzjATUgZLZS9j2wdPNgQ8RR4SpCgxEJwfYjQftZK
k/7vK3iVLCYzPmE27qFDTKUQoOXf6uIc1B8SbWkEQ8RecfXUm9Q4aWCZ3G9xXB1hDu6P+1rNpJJ/
4JkDms2Ujl/FFYo3VvHDhAnEJXhhHt9WOa0/VLDfmQqDEztH52jzmbORxKuzB/h2OCG0ymEdsboC
IzkQTMotJzbDdcOsDsx1llz5S9tvAlk1EkLV3xIYSUCjLCS42a1r2NDoa8rmc2L5IHwif1LzLf8+
/g8jYjKv4sgbbfAgvaeO1YLKgXdG+EDCChZ04Z5GHWcgR38JSbgEfoTITs3xSHCITpOvkoVaiG/J
yrc57nIs2ivAv4cSuYplu4JiEg6zxOx6cByC0iW8lJj3/qZ7ColciVyFBAXEcAmPkizJXtV3ifMJ
JOQnfDmuMZ8AYn4BcJxwMo+0J4V3vCORxNgZAql8LCGrBOkSil+JjeXTnZFGMAYygTt+YUHsR7J8
G5aExR2X7zuW+ZLAxiagN5c5fEIC6Dr4idgbnpDMAgw3By7pwyNYZr05q150eN4NZbncHjmHnJKY
+zv5iJj2R7KBasM+LsbleMMVPT3uiNyD3pOEdT83/xhZy1o0O3drvt/lRokFMGIKq7zyjQYqXHgx
uVRSYZLkPGAYBrsgcmLebJXFOrpPmOGfhZTxUiPORj//Shx0wY0gssq2P/r9EWpHkfmKXscQI4BD
EQfTJkhDsaT0EKJLTHysosoqT8r9l9WIEBUxtRMb8QXfhA4mEQXI1m/xSEQzONMtRET6iwQeZogo
PCalkngB5y/eDGvTHxHm8CUx2P0Rn0h034cIIm5MjuP+kfH2FWMxSQvAfA47oh8I7o9HJcYKTOjE
+qA4LQGXnsgviMrkLU0SCkkUJFq68Ik5v7H5AuRDEKD6Vwv1yzva+PJVxRAOPuCvPNMsIh4gTni4
HXjRUUukIpFDQTR8CJnA5zXLw1zDJYk9FFw9DoqIRwFXfse+gPMx0AK4RcK/wjYCrMQ0pojkxs37
bkVwkkJzvqQSWQOd5wubPaLcggPgz1LxcIevbMLiTHkpzzaADCVpI/kGjom7u6TOGC5u6W5ZvJBp
xLJJw0fsF99TSsbgB7YhabwklU3Ec7LWIW3KO2LzJAsEj8NrShxnw3tKAAXaoXwXGylWvRfLER3J
dY4AKrdAHfNAeT983VNEWUZyPECyMJenCK0sOY1/L638d3VLoqa/2PpfNUbgape9dc3xtlhe2l4S
Ikkyq7HnHGw8eVcAt/thfvKIJYmsPNo9kvHB2krqd/GuRx+ZIXC+YtokfTSTXsjEF75VWFIr6tLc
OTlP2BLcSYmBCekfS2aLsqzmiR+z/lTJ/MdA4v9PTf1Vybwe1V29R6VhucOgS1ggxkychGRNkhmb
lDLEmMnjOpK9geAe4ZBE0NmRMFhC5xKIOFWWcEsQvPvD1belbvm3uubfr776C6aiH9TL7XzkEKkp
iNUk1tnGuuqKcbwnYIXpTcmvehJrvPYjuTNSH9lizCsA8Fh6aHUA8LF/iFfRrnQAbCuLLN48bA8m
itvDLeGr/yqJjv2KrSEMkYD2gzbH6ugriy5sZyZPS4FAMhYAcX88V0Tz/3Cyv4JardSudbWFkc7q
Iqw4MMyrI9iCuYhr5zslYKUIitACBpYSnXhlOkwODUmqBSlzvmILz9qm7XtGUMswVUJcB5Mtpnsz
FPu8waseCc+P0eUFlLt3IKU5YFPg0MfZ5BaZKElTdJN4NpWfTCQcP3Z7g+Vgd8YOWkgM3uCpW3rj
X/lDMRX8IduWkhMuSkpQFq12MRdiVv59RxLh/9N1snQG6znMoH7Mzvtr8J8dW5sZxTtZFAg006KB
ZRFm3+Dd8XqyEqiq4eWYTmWF+XiDhZ/cvqF24SuPw/4ExeB6yOyP45AmOgUxHChqj0k2lnKdM5Po
4Od7F1+k9kRAQBokzvsndDgO6wpSqnxJ2Csxw5Z3+cmXyKVGyI5P5BCk6Cf+/p70F8bD+8ubyRtp
1LzEIVMfW+zi0+PgkAvla/+orckRUBiUl/4cFhWvx9PUfpgjMLZ4Xj4V0pZ8nDwrBy+BIefUfMun
qeRxEnWU5NShXBsGghNAVj6MK+ooW96bM2FrPP6Ti7aNzQkkpIGcl3w014V4SYycCdBEIiBVyitr
FDmJmK7DY2w9CnBSI7Qn2Viql2d+SzQVZ1HzZgYmU41QADrHJbHeaagEu7HzIUk/rhdTKF8HnslI
K8rwmDb4+iKmyiblgeD8qBdA1cSpKx/io5nUQdEDTSWcaAEdQ7y2uNZqmMd7GvSEEPU31vU/rlx2
Kj1XHLIUVU5DqV/IH9NHJ1ggoVEWfPqSqSTos//EKMQnFLDkG1kX9g5UWFoSUmLKCTMaIiUp4zGG
YHXiMYnj6BSqKb+fUVOS+IbWKm7+OY93bxpn2pIeq6TONDiwN8pCqkHdXB7L+XBQ1Df2Y5TbxK7U
ZJwQMNBl4WwlYOgSFErxBT2+pEiCDAVCKY9/Hyn4T1CRcyUk7JG3QFIEg1U9i1Ur+b28VpIqibHk
nMUSKC8S5l9T+DokxZIvS8zdBL3XLtGepS5EaUX7kFoSH8A1k4hefJhE98xVypilZPoaIReD5xB4
J5OWlEeif8kVH812Mokr1cIrFxG5RfloLsLujYiJaEkcCTx+wi7IMdxwOVkphUkFS2pQLTe+TXi9
TZwpR3xm9EOLJZTcajN1YrQEOWopNBZkBKQtIzJ/4koJTs88I4UJZL+4fshzcePlpouVN/m9rD6y
T5JbuSZyRR4lWJpmPKRyiRGF5YMhZdYZWKown2VJnkiSlIcKZU+e5njk1CiHcopy1y1Wjfy5RLo/
p6vyWT3uFCv3UVSTcpzcnZ912/GYIl3YfMhRyEqWqtjPZWZFf/e523I5JMC8UYuWM5FoQFvIu2tL
e7Xh/j/u2dMjU2IFS8xsEr+LhW+CBo+gLZUF4wX5BDVUFhteX9yYgCYLX0hcZ0qhbaSiKSdVg/NS
gyJPpi/LhY8WR68F9VySb/HxFim4lOD2/nUmQWcBa1B7JNsSpBGSjoAHMVGeWrR4Y6k20+LAXVuj
9uJaK2sliYt0GMhnqP+rhGzmsh/p2kAeSnx44tf6p1R5eYoQchciFkIMya8pJYx7Q7QLeUxunEKw
lLSazFgyYvlIHYsrjy90TyRzliAN3y+JDw6iikxP/o4pZwiPROcXCSfkS7ofUkvXqS5LPi7RJP9S
P5C3lup5xSGfGD7JHxw/KsnCkCS4U9ZRZtvho1ODz/sp8MkbEALLMS4vyQ17Wn5Teuf4LMaoyRe5
HmII8hFSAOCv0mJNzDoy5oTGctbiMnkZsbQcA5HtVJ3KZaM098onJ+i29tKTXwcn2mYvYsvlekl0
qFPxoIQ3FcebE0yDWBh2LxUh+J+oQQCp/8kBI7NOBUSDsGH/isrK8rpn4rEugQr+7lVybivsIZkv
9TMJJu+J5LbSFap8Ywb3+HFPqtQkkJWejxyq3AKqjvgxnDaaPhJhEC/EEtpJb4lOkEoxA2hgyKhA
hjO4UpaX0oFeMtyQuObrnJYUAkSeTfcc1MAjh9qdBK2SuTd0XuQri0yIq0c0C01K9lKr2cQMBozK
Z7bO8yPwW0lFUwykHiofTDuXnSo7lmERj2SNoWl3BJ5cMVCyNe6UypxnmwK7fEltuROTyRbpJwq5
WuejayixvUExGa1jYCcE9SR03QhZqEeqdlrsXm9EVH/KV2DH/OHm/Ioir05POVga3Vy5uJcEJVqI
rIGzkpD4TEzQY9/wiPBZYuMcQBELdU+gwLQfbuRPHaH83vFyCWluvIyAe/8sCZwUs3sUGRgjwbjd
EgFKsfBiCunKw6THLh/e/+NJKfyIbZJIup1Jni/u4RF5tpgiKe5YSzFhGqbpCBYRo4TsG9aYASSP
stNujTUlQhBvKV0VKUHiPXEkP7ZckmsbKwu8gSh29+Cq1iHZIWapYS+RVLIhxVj82JQ7YChKacAt
/z0g1R/coP/KUuAu2ZpNB55BT9ySv0BCrudtUR+vhlxy1jbd23PAMNcheYcsfSmzO6/nDwn++hMJ
CjVM05nykwRdkr2IteQeEE51+JQfJ8SZQq1c31+sePeOFqE02Aw83zGq4bwMRF0ST6SyFeDvPup2
qTySNAC3GMJ07tDn4M5kX7JVpO5NUwtoArU+3Ja4fvkpQc4V17qlfrgVf/fws4/CsQR7Eu8wjlhK
YHAVlub6p4YooU/zJRXGZtYBgJU+5hZLifDulhKjFBvvY5WypD5kZsocPbRQ53s7hZ5D7wzZeydk
GAk1ZOplPvuSiPFAdU7iRhGJlbq1xBNSfGHpzE9ef9SHGPyfDkTQftOHIJYrN3Bof3ah1E5+Kjji
OUuCCO1DvCrdNMhJj21MmIWsHw/FJ3d4WQk3mNdpPXfs1vObtIO0oH3qU50R/9cPxyoydxJxOR/O
x/UJChMrDXeI85POq6RE1EOoZYj5cvBb0DUe7mu57bmIA7xKUxyLjBOzGOygx+rnFXWTpZh22U0/
jYN7JGn/aXJ8FLBxS2P96ktdRvpI//v1n9rJbiRtJPlgeVq+TTSsYwX5CN7xlIrjFD+Dyrf8IwnY
KTLGQMwxuRhf/j1Rx5Hj+cMueOTi/7YLfmGQdHoS9fZg3pbW6hzsaeaeY4PasQRkHSk14+v5eScw
ObCECR3HxUjS0xZT/gjsiCKlaw5+iMpJX5rzpMBNWCZ3RIGw7WEOpoYkrc+QIyeEt8IICEHcUOz1
VO9MogIVVfIqJODYXkcAEYI4gI9Mp4vaAdvPIUVyQtScZalJOViK2Ugq3xPpiIkLPT5LiVU2pmxX
hqUhRPRc+fILcieu5iMmoKMn11ZWwc6nKpVojDe90kGsqcwVzFgoaXtxU0d9bseWg5GARC6KvM+P
4eX/2PGy4HVPyshHTvWxuVKdLQD8FyMi5lYlMmEEVFz4+dfD8dFVf5cYG8VVTIIYRHlkPfrxhPJU
Xh8xHHHc7kl8mvi2WyCF1CP5RX8lhXXpzkkVFfXImZhXKb4TXPpSrxeTrfOlEnbK9kEd1UXXkaxK
dp20dvO4wm/K66TaL5+ghtWz9AeFsStFIgaqs20QIGU/PSqd7CwasGw7KWzp3/IaUeHpQ+aVOqg0
a6WJekuJKtdSTyqlG6pxhbdfKIxgxZn7yS6T/SZlTNlvEm7d53CF/jgpQPlNUnq0Sv9i0H+Be9TK
2tx2mXJbyn27E1TKl4SAshIeiJ2fmynDSkZUA+7gZJgVREItC0qgDEc6QzUFJxYqCfBpvof0QlWc
zgjxhUT8d7LDG202+ZaevuQEEu9LliIXVWcsC0qNJumPWGjpL6nvoEcQBrJJ8RQw2Ilkkeim/wer
Qsecyw67IDhQj224RhIk9z9PCMLK7q8ea+nfd736iPV+73qbKRUaJFzTYLDf331fddOqtjsY92UN
WaQOUI+xFzlVocw7npMTM8mYt1kwFzo8KbHxao1tBvNGGeKUiHL3RpU6Khg9R6WlB3HWKxwUHf3T
64UpCS9nisSMV74wHS7qTNo+6Y0hY7NL4fcO0cbw7ruQmENZ1PDD35EzP71u6PYwYHsNC+FaDO4j
e2xnbvmqMaN9xRg8BQvdoorsXYEKMXRurnzeVbBi7vltn9zjbGUsuTkbdFROz8ZH8bKdq9jwaYMj
A1br317M2SG6f7bMckDU67kwBroansmA6Ya8Z19bZiR/N0NrizY8Y4vbFYPtlAkCY4hx9WfAu1Ug
+1t3BzrYB3dt0FBD2gkxDBSt+n7NHDL878HdztFlAMCWQ4thPOlCfQNqt/dNBDaqQXkYta9nsMao
1N58Fb/LBHXEd26DzIiro88MUdoEO1DgTnSLu9ciyMwQjumZ0Shvai9gFgQW7VK6e0iqN3c7PECh
uMQ3cGrzgzn498Vha30Ykv8QjsJ3dOB+Ex9Br/z7+ihzvenpaq9dGmjyCNEDssYxexBtFJ9pN0SN
wRHhC8+ZNTMYBUip3dXwmnmU7w43xsP5VwTEGej4Aa9nYTJUlaoeWkrT7cvFR1tiUDDy8dlGcxHT
miF+6TrfGwALiF7XBKtIlqNDU3lpPgYNOLAgcRThfrqpXeepKb2mpgLY3hf98wDqDOJG34+aMiCo
wSll2DJLa1GlKap1LcoijVy5Yg3jQau+yoN33bjGU1kPSpRC4knVBx5KaHOTth6QhNJP7VOkfjRv
/Wfr5t2y4EBDCYHhaDPbJedB1NFHe0Ia1JhlAxWEf2oMO+ot29ct811eB8hpoARLFwfLCNZVm8MO
3n7d0B2aW8UgYSkZ7ypwx5O7SPejAk3mo/vE9YRCNLIQ5y2HDHAqr4NqiboHrfbTYP8E0kfzpKde
uG24KQaoO8G0JplkogF6UfpUf4k+2aK0aLqFvYF6am9TY8RSOXxcX2D/0MPVRzf6OO6B2XpIqRrk
XdzUvuqiI4VVBA8wNO0oezr33fKtGOetB52e4YQX9KrnB+441RdGw1yQ00dFkORklB76cN9D4JBg
7TvV86LXzejK2Orar9oJMu34ArcC8B7Oroxb23nPl6RJJvfwdad6KdNzW6Biua8xTTtA0HCy3cTm
M0SRCxB5v7Mj7tm4yBE+Ol4GOyYC7Qc3rt7AYcqlS4ye0aNByxD9XCquw+yNgqm5oLLqsQ7b3J3U
ZeBg9T+3sHhonLFKOn1wgcSyOlvRBq7Dm+XvkdaC8hI9t9tpxy2oJ+hTdRQLTDU9IhYcnBnV3A1S
TvCpF/WHqNsCTkenR6Yr70kEp724QZ0Z/3djoBD0sJBRfMGUeQVT+OzAdWFPTbmzXxH9TDTkwWEl
bXiCo3P1VhnSdgPmQ7ig95j/h+gUs+2kLQc9vXxX45kBXWHMuOf3e0p5X5+e4KynZ0RuCpT0ZJyz
dZ5vP0/jdr9qay4TOobQDOHwvV7aQe8a7E4ME2BqOaDgE7QUIIpZwhSSC7O7B9ab4t97fk5VZFQl
+vqiBtNuho5wFp7deDMkpWCotsu0AUYqjy4Vcukb3b2ikQ7zsiZuXZt+lXQHd/8RK70xrLYD7XCU
1BmyYtDB3yRZqlERnvPj9lZmgdF6tzeNvTtmvquX6aF1hXbgnpADQsjoeh4d+zDZMBmM46F00k3Y
vRn61B/ggme2jbTC+oKS1nlwRSQbecBAmesv29HJCXpb1OnQM7dQBtit0KFRxpux+XJZdxPK7ofG
T5+1BMKlcWJUxRLdXByNqgD9x6YUCTjJaL8WLEM727gXZicitDzfBN1652Xi0rr11rNatHYCVR20
ebBj7CfKQwgPDyRZ23y28TvkCnsDQp72jp4WSYNadOPqBtME0Q6nUg/rBDYlMSoqdBGKZHsUKSoc
j+z/vvetT3PFTSFrnUeshSbVmdHpmQg0w8fY+crrfd4yheSuzJDntyitKKNtFmpFxFV3EK7vg6eZ
326oXfkshsbbIUJBIy3ZMujbSZhbrg/3qHyLMMZ90MzPvUGwhHzqoOEO2hqeXTPae8yPWFWzHUMo
weJB7iYLHphB5QBf5Z5uGRljPHFGPfvzAEj900ls9iBT0VzlTUVOaNMNWEvoi831c1TNR7djqpaP
jgOA1OluCmuQlsXFr7a167XPYnCe829mxvXOBGt13/Vu5KE7OAhFybpmVmQ5OOZM3UagLFYKT8TI
S9igS5x7+UXOe6INTnpgMkaj2vlz11XAQEAyhP8FmNiCLARLCGQiA3L9ftLn9kfY3+trPSs+Eb6A
jQDdYrT9Bvp+n6CyzJRvxf2K0Skr/EPnsUY2U9fECA1ybgE7kvlPQY42omsgB0Hf/hoUX0xgZdzP
KLMG5tE3evMrRD6sfqhcRtmK7gia/esbhRakUQuPITcQ/mKoP+5jP/VAYWWIL4XXKmpaJmZ4luHW
k0mreLfmzVjBAnmAd9RhA//vGtsOXYaGSb8gBBAYb54yim3UhqZ6lm6+9cB7VeqnM7WaZQF86xIW
nOOgm9zvg1ZUXN8wlL2PhgTfeLLNiG1/ShslZqCDPutofzexDuHYGJzVqXkHWcPgk+Kpm17c2TZB
2JORxBRhn/o1yoOrOyQVum4jCAeJchw0kJjb9MzEO7hhxbr3cn+3GRuEPMHGbwNs7/Md9cJvrDa7
sXw6gtp0eQFPmoO2eL/YSxADhBjLE73NZ51BzUIqQKpWn5TOoMZCjsvSw4X0I9T60KEUDP7TYZlH
t9ec0fPp5uY7jFt6kxnen83Bu7+dtqMN0FC0tvvMYIKevY+sb7WeOaJAzpgkJ7ES3ATCf0g1zjfE
ut5mhrnY9Me6PmCgVHw2P7gEh3jT4JFn9e618XEvlzJk2Fhdo/A6YAq1evfqIFtXqVBt9zh9w4Ux
hSBfqL0foTH7jJFoXWeO+uIM0sPBrRbAor3bWvQPEbfK4FrABUQmNC2p+cHeWOfedbVBQVv4RltG
DXMTtZEBt/Q1fyI/mT1layU6vua1v6H4T+QJRCE1GEXu9ZadmlrzTR8asBEtGDZoPoK2npufUGYE
VBKnW2T8yOXRL9waHliOHUNgK54nI2qS8wvkPvF8RxQSi4NrIaSyS6KN6utTFPdeINj11GC2W1H0
//wEO7tyYE2+ijhYQbdAlgFZ+Z3x2A32rvF31fBCPj2rRxfHLSYQiqsAi+eMywM5IXbwU/+sT1g6
OC7Etr79LEOQ2MDJ+Ypy2qhyJxYQ7kNMrDLYQZxdET5VC1TTyJcWov8PzRHKKnv0GH0fXveOX4/g
baN3eBTVmmyR34ef8LkZU3t0nTtySYOSYYpz0REtPaI+GrvLzgtO+YAI9pCH91OQ75IroXVavxiM
9Vnstul1qQwaQtY3s++iEbgFoJAyYwhw1/7ZYYQSmSQLtvHQzyfzdPzeIh9Lzfq2jTag2QySGYMp
IWvGpLTrbo1DRTIyUo7u8Um2NImjdvHtxg21HZwrJPUKN0P04TS8IoLPmO61/m6eUztgJXNx8mhL
IRGtEX1QwclEjSLVHF8UTL3tGiLfQUSEGfzRlenxm4ykGTZc2W+1i8LbsPjshZsP++4e31CHy9EZ
rBkx0O9ck23k9xGyyz1HjbKrV90m/VShvJKlyj7ZMx/H9rqhqEKGoz10nynVdSTlUeHsu9spHoN+
8t3tCBP7zEF/B4u7cxVrwCkckMG1XIXsch94yJLtPhmitZ/cV3cdIcxD7u9ebmNtG3sKA7WeyJZG
l92YIMS4+FdnfHSQpwusyf3DpIaBBk+iNJjCQTFFP9I7v/X2MuwA2jIi+u0cihpDJp2pc3PLYpq9
MlpbG+wdlylmDZOBWrd+L87ehzXdQuZnSsbHDaQM81vawWVkd94Skb9jhBxaE17ZIUwgH+Sv864d
zr9E8NLNvm5qYApr+0qODxfrjbnedrgfI2IMwD3aLIzMK+PzadCbubc6LpZAZaGsXu6pEfRGINLC
dt7oLj1SXM4I3J2GPtqX2hHDHkZKNiDkYsCWw8G61QznYI+XuLgc7rnjs4zOpIUUoijWOX6eKn4b
o8biS1PfAFd6P35aqD37DJ6EcSXzt2ZMA7q9M66cqLYwg93gM4V1t/0fls5rOXEtC8NPpCpAAelW
kZyTuVGBwQoghHJ4+vl2n6lTPT3tdgOGHdZaf5pp53zW7Ukw2PtnEHg2Il1IDeT/0zGX2yeUQBYn
Q9JZ7BuFWRH6c7S8IYa362R00LCe3mpHYKxjRnLlJSXZx1JzWyW4NadgWF9xYigsFWeoTU1XjzDo
IDkaVxgHTm8ju6ShJj0EASD2qudcaMisEcoDGjbcmCa6UNUjj32WL1a/n7qaAlW1xa+QoYNJWkzw
JDEFHfvLhBabzcZzA+Nu+kSPK1U79nvAQvhPsaP1lBxrxhgN7q/OLiJ341SpbjXa1iObLY0bwJeW
hVm+70jzXjI7TuTPko6XcFNsCciGwCbdtDGXGs0tROTKOXJndO+RG3zMPLW+qQVfaYYb5J1C/iW6
HeW91/FXPaw5/GG2nmCy0Ck1GILL6BxchVPttXLViY6y74yqD1eQesNmbhcM7d8H1l5mJtt6AIqO
CL1rPQYSSCdj0xve/BFP6owW2ebF3LJArqgcQjd9ctk3WylyfWUlZWfeqB7B4OiYLWPSEUdzIPHk
mi3ZFErsDVNbL+2BfmoTc/RD5AweC9SuxhNL9MFM3nZrgy+Fvl00B58mKPzJI9fIvLvDp0bvO49a
OMkMY+K7XlvmBrV/3ZEkP5GeBH8dRsXslewGA1eDiuDE3ODN7ENMkd0ymXwtIDq0u+an5KfHl0wn
w956SdMaCyNE4COnvefpZJyYm+EHrkN+ZmakaE6Nchmn3Z0CGFWYCeMPOlCrvxlsfeUivymG7OQH
EUk++zhOLnvhHLNXrz9Fm+Fg4l/IECaJZbf/EvsxWEjA65CskiVhfMOVXLntAHe4yWCIHhwxtN2/
loo/GTDbyLgCf1rzuoi4e5CPaowtrHpoDY3Dq3Gy5yt+fEkKHl/fjVu0P2xeohb2g2hS9iRq8euT
TT7Sttn5+rzS5zLzZVJwNdEPNLhILbZrXbPZp60/ew236nCRhHihxIRQqvPZ9dO6peTRsAMfj1YC
witmxqR9ue/Sk5De04RgvlHOpGxCRxhPT9q1wtX6vW+kzTUPiRW7x0QpKla6st8bIhGD4DC61Qwg
fxKIcNyb6M18j1y9/LNtcLHCHEY2y006y2gWtn1pcqv1T/qBaoltrsEUyvDtTl1xWyjraIYnO6XH
cdjbBDRK9/IRbyJIO5SSD/5t8vyo13e34OZTscfjyCd+a2DmJIAQl8XOzQhP2eLMkWJOsA2MBQdG
7Mpz7eWhc+Xq5PLIST046+CCjNEBshTVLpDn4gebMncP9uqZkzoCu8NGpAQnCStzqFMPj4cZW5zN
3Nri3rqViVvo9kfiMPdVZj5qyaP8jQgOUwnE0CfvTfxQgm1TxERJPikOVci4n32MwUajwcu4pQQa
hg4tZM9hoOARkq06cg9exxEm+Y9C2is6xWHNtrPbwSrAUb0/l764HysjQZaLcc9grRYTHzQ61ycF
I6QGAg2WrVqKsX1iViKXb19TmF8oStV2/qkuL3nLYLWn3IiYrw6Xw9AOOBh7EkajFm/lie7vSzqZ
Jp2/azp8PbH8IrWamC6PCHA2BUa2pUPrVbjloqeXTDQz6h2/X7fduUHMhciKf/gafvAsPCj85r/3
vXF8+8cIaV1Z41ld3alz1qRNC69O3hWsYiYVM5bd95KRV7xrRysYcGRHpCYVOmg+TkH5NDsxbS9B
dzD2CZxIcqodn25eOQ1rprIL1FIbac0smZSH69e/fYHt31bX4eI4bZt5QWAXYeJ/9Xga4D50qmby
fpA6r7s83cNW8bETlAmALqYkxk0+Ww569kdGHF8He9oZZL/JSaE6B03ODkpweT+44d+ZkzCefpQk
2TDK6eyASuvIJ/y9c+u8qiUSB2lFOARgp5+fQuyuCpPDG6MSyIWyFU61a2KStIoNxQL3xnv2vVVv
pos42XpEZ7aP78Po5qF/13uri6xc2lbNOlG3L3ye+wNUPMzA83VcW9GKujMB3G+QaLvhobpiiPyh
ocRICfh30hFo9rHV0mFwMGLvtjZBxTU5TnhNEZBnxWc0mh9T123OeU0mKsJ+MWFHNjXhgEL0+SWh
N1wPsFDBuH+qFc7n9v7MIdMdcmGtG65qvKjK9XsjhfZgyfU8x1dZR+Ph5DSxsvk0Vskx3KN9hW9A
sigtxfCBVHc3CtyvcW3ipRwA2akLeZFQUpOkFNkSQsLPqnKkNUvu08y7HlZHaN1lymhRuJaBFz78
mU+HZBuVOyKEySeNI9rG6/A7QyHClTOCMI6tOlQ1giQ1Yw2nHkmtYeYtC5TQ0C33F99T0JqHDIdS
bVHgHU+cgfU+c6ONfnCdNjjR7GjGTUVxwfAmA1P/znJ8swOLgYdyFB+DPqEeTUiN2HIaXUG8Hllt
kmQn+RDmMmiJivlaYrTEJTpl5tPzmnkoXXdSSF2kOC00XFTk+Zeir5CXYxqNT+4kbAemC9mkWclc
m5iFmUX+7HKG0t8ecUrf46Tlz7r3RNWeuDxAk/ngQDTlQ+gJrB1TIacc1Sy6bPWNbykcTw2GBKlV
itWFL4tzdaQcGuXAv03HxHfMPpugeGT6PLT4kk9AbTVta9c4M6x90D7DoPAN54W/AevIKYcmaCVh
kehJ45VESrTqEfCZ4YtTnsNsNpDJ6piWvgtRkuAzbAdYDyhpPwSmUIA1L6f8gP0oxHfpT6Q5ZEnA
92CyYabJLKQRJAsPdglmW1STUXhh8WrFKfIv+N4LfJdIsBC7uthNZsYXyggDXVP5SY/FctRO/VMw
Zy/1vhcHpwCnpTCc59IxZbxexw2p1btch2bJXL+59ck1DmAyMAPnU4yHY5sEhxhUOezs+oUMttyG
Bt7j6b1XjqEmRp7HSMO+A7NXac6oJXkypRvFdk1Xy3xtsn6bMFrcwaYETOI4JV2GZJF0qhJzytRi
EZv6nKujHBNQYOFY2lOao4cx8Ah6V5t26HzlNx83s2XvQzCrupfxD2PEqzFvbF6/yezdP0DDnzQi
Ro5mVMx6pkNhUA8NU7el17IaO11scgzh5Cp/vaTbDL3xsWbAPToNvZyBEXHQdOU6IS57bj/muTGz
qAbrtTpes/nLr8VtCrPRLGefjsoVx3JVxXx7MTp0mwQz+LM8cHCCKJDCcELH+MISYpKQiOelYEwB
V+RTre3qxyBSlTQLmCX6NnlSjBLMmVxZHB/Jqog2CNdp6+nBQyc1caPuRMtJwEw9Cxn1Cp5GVEy1
bDvWiFLvzGTq7zP2J/bR1P2lCWuFvLjU7aKx1fwYVvmnQM+IHvmqDoj3sI3EKYZE3xkEs3sJnDtg
ErOrLafZkydnG5CIhlYw3uo7JC8gcLi6qwsC/JQJaX5CAgmfojsne22iIubR1oKrOriA4Sz0chqo
ztH6WjP8aKVmOr7FJtP5aQw9YIieJtpT/Sk1TQ9M1+iAR8+lro5DWGl0X/oMAyOlNN9P8sgYCAP9
2vPvVuh/idpsnXK0HFeLnopA3r5hGpwyekFm9B5C6yifbLILkPCXRIqh/TLWASEeruYvEzx3sGk/
9KQjgJoMrANte6XY1Qc4xOzUnfFZBYd6NVImxvg8U59BtY1EBRtQEpTQ4405a2F4LX5JL+03o2iB
rW8UOm0679JlNDy98NMD6V43drBZEYB+7I+N8NqfjjfpnXEbkGYSLIKR01GWLUeTdtkfZY2OcEQu
gYLqbJ5GTg7dBxLC2VjGyBYYdsw+kPEgZB3g2xzazA3rnUK6a7Qd5pu296gQmmV38GGQgGB6Y4CI
WbcYjHc5qsadUs6aAxHvsclQ7yM/xiPqFSsgaNuR26l+Lq9gq/umuTT1zACWDT0crjSyOLlZie04
9bG5fVR3ghc1fZKOn9WazoyAduI/XxvIyQ6tA+AtfvvhNQKlGcdsqnKbxZXTYvon28VGTs5+SXb4
cTBcGYP1u2Eos9Iykrd3/LEptiS0agSocxvUZjuc1jrWKFz6g2vySLK18ffZZQAcpZM8yGOlMPwb
GJ5CBSB574SDnLqLivLGBXPR8XTrLQDpuDBJqB2lYMEbaNLbaNpvCV86swONFe2ejL0cEQnHUcPe
FlMgmNnqOlxLOzzfjsNJXJKP9cVxgJji2uouao7rTgvpDEtOlrPDFsQZrMVBH6P24qKWD0kczSxV
UDZI9vg6RbRIWbMv6fNTYGiM8dLfqprQdw99K0H/GjgHouSxibFAqNFBLZYMDAQZjLc0g/T2GCWL
lAby0ceH0cGjodONdabfB6j4hkDbBSo5tolccY7nX7epQDA4uYqGCiI1cz4k/Bdz4wwZ3ZaX73mz
MeJLnyBzIxbrB22PN5hGeHtCii5+vmRDiRv5H3nwCNvzKoQHn0n2C0UbvgsEgCE19A9e1oFH7RR4
73OPoxCBZYadQ6jLJ/R0grjIwATHv5BITEEJ4/JD/jQVyj1//R/vLJyMXOY13L3yn/gW5NQQXQSL
W+gdoNNgTLcferiIjL0wsiSscW4vMBAr7Ek2tv0LZP2/+qZfQB5knqRAgi0oNwMDwoj4gjoroLIL
hk22aHloQVJVPeoaTof3n6D8R9Q7shefUg5Kb7yMFurShw7kE1YMDuVRTFLxnGEM5TjxoXNaC+MI
9jVTsXo2hJ6lTLuf5ichHYcCRpDkYQtxV2SYDlYuHTTsIrA/vC1haAp1ZDTN/2peypBjUjBjQb2g
Fb2h14Z3AexV4lmnaKmugo33H31IvGwChem7C5gvgizU/71v/+i1CDApMQSPFgoewcyAtilgqln/
9bPBb/3XuTpxZfgo4Wkx5imF9lKQ541lNKUWhTbz4kcWOkshJDGWLLR/qo+C/xW6AzJOxbMLFQVp
JOw24rxX+qU9KW69yjZCjFdt3jNFndYehl3kLK+Pkm7zbURgwupQmnmQL9X0UYyPKj4cnTmsb9mI
+swODvFNEKVKopg7J3dGwa6Atchm2vrlsl9FCyLSoPeIpOmAvcsyWIS3QXSsch5/3SKeK0wD8suh
KqEIEohkF/hYUCIUnvSyVczbqXdc3Wdua0NIZuRQTnbvP8zrfGb0b90OMYO08s6pLpGyi1XX6Jyu
dUdrBpr1lgZyQKCs0G0q+BGPMxgqqm4bg0nAQZ/Y9RXS0HWGftTmCKF4sNo/6TXphrZRuDlFpmJl
tVVg595O62VwYXw003mbOURqsM5q2pCvlGDmNQQAob1PNzELGwVRORtvO3YDATXYN5aXbFrRyHpj
8DTDCx7cQxyNEUnnxDsdZoOE41f8HFQFfFRqeWPCDI0B8Q7TsZ1sBZrDlEaQrkeV9Q5EoIq+J378
NavZXoFdk4zWgRAH03Ftxye2/zLDFhFPlDHBhlttrS4/k37Vbca7z7lisFzvQ/0HWk+06DI4GrQB
Ox/lnbTTDoIf11ygiA4mmCgiycB8FwIviwnfnHu0ZIikV1vBxvsydfpaTbirXi51iqHZw9oulA31
lQ9csKnRFVrZ8BmzhKqpTHztEzw93A/iuRRDmlVRxKbu74dJMeO9FyeHQwwNQfbdzk92u498I8y+
aiYd6JS2ajMC6+fjaB0jsHJDnPKZCzMZaJdJy/VvxoE9NVxI8TokjcN37zdwHuiPYrvZMcloD1+u
zHVGAWVRU7qBeQhUGxQ0XU5jt1rKtroYLkQt3TH0zC11YdSz+iEvVFeiu8EvDEapFWpkQHWQe+mD
5Gxd7DDaPcmL+4ubioHmi7TDbikvhmzLhHplYpA1trgrmhlAjg4vYIM6psxj/P5BCnZKB63CD5ZA
gaGljhbpbei+q1mbriX5aRjH8lBjF+CkY2twBNsNX1w+qo1m4snYm5o8aqbGYMebxB3YoM5QpozV
AhLnkCXOgeizJ9FS6IeEwRygSM/IxephObx4EDCSWSwie/5JLBEUkBb0j24HLfolLEIQyoQu3srQ
oZ9MznlXeXPT2ZgX1HjC1aLdf/kKmdLuCJ0vyt+vSwicYD+30y/j8DWFzkGIagk/njGwwo7hWmk8
I0MkLsUaNiccbgRM+byEpLkkPPtO2TOHFKA9wH1/xlDTvpB0zqhwf9BePeTOpuV4Iy4mn+G1RA66
Elxu+oByLq0UiVZcsPKFJWMMQoS9VQyYHABkPWsxFRUscwbgJb/xfZN4aPEn8Tr+eT8skVc8BFNX
MMuRvjFGhhcu3JWE9qkABYTML+RWwFw/dBsU5RoyU6jpcLbFLxay+GuhdFNsfap/zTf1Ns6avCYe
Lccmg3Ic/VmyBJb694ogqfOggiSs0EQJ66gcdmyWWYM/lsRoJpyCmX044zNA/kTYV3z+6fCE/YKw
ahgCkxUexQ/sYSSzgt8uhF284LkwdCq8MbpFYN4b0JOt4tRW4UsldCIwB8cIQ4xzdi2u9b7eJI50
gWwMC1d4g8mQkMkbm5Vr8bw0RyJWiqUg3o+e/8S6mKfPN7R3YuJtAbQzD1RO9TRifYwcA1CMm4yt
J8w3xFr6/0LjJRJmT9/OyJbv5BW43x/g/8n4nP3/3a4nCfYUQluOqdxu9If3NfQJSMslezEDGawJ
KizXLK92b5wTJ18zeiOv1c33H7wxxHoTfhVDm8xGnrbnVwaR//vPu0XovcRHWsMsTcnqHmOlZEWT
dqEhogk3zKZ4bhzG/2mQM75h4CinkvkT/d9Ewyj634IQzH868NgSogPxYC2fjXgCRXwaQlKA+xdB
ckIXKv3qnvQrVKMlCvmAa32d7yuUlKmQE3j/7IfFayFaFMmdsFiUXYaYX98cQvOG2/mPJC08TQRl
Gl8TOOLsNlzVhlA6rtFVvLP/bSZBmaX9xPbNhf/FeEFHqVpPoViHUHe4GwWRB9VstIIlJtKUP//c
PF6TBjnAP0sXYY4CFV181NBa4N7ymhyZCXXKcLl7pryPnLA8nTYV/jrxA7hZsAo90RU/Bs6I2oVF
Kdvdy5TxJHtdEwZHvNcRa1HIKnhMwenFf+j/S/ooZBblPvyF9cibzJjmLR6H/8SPO6bRwm6Z00P+
p86Q51Bc7i/O7y+LOWH4duA42oUXsRXqDbmdW81idEI8jTBDE5btGa4wAk0W/7F2xFbhsflrXiLH
15YZOPacO4P1DggILsm2UFnP9QEnT3Gmsb7Fong/Qlb0tPqLVkiZcRfh9Bb8Z6GjRqYMrb5eCB2W
7OYLnGIY4MJllw9gWuWvMCMRqmlMSyDhj8gcfK2EpftJrKsG4xZeWIE/kcxLY20fFOwS+ZQwef7r
eD6d4V/Ewgh/xA/5savtYEkODh+R+OyFlIA980/wwuQbhP8qqPXFVp0MluKQkBcv1GDil3ISGxyw
OZj0/HgKa0LhMpNt8Y6r8GVkVMsA1k6/oIetedJ/L236gZFvy2JViwOHdzi36oNwSRAySnGsoHWZ
FbtoUh/UEQ5JslvdIDyxqlhmCkacY76nhG8iDA9BFonRfPhoYb7Y2+te9wd8N/r3xghBDH/8/S56
RFvCaLH8RYKIFgFLYnKC7YAhthAhIC+BlC7ez469IPY0JyzzXyyvOVJx88GOThgTylirKAdxpiMT
bYm/EJoq+YomlFqf6GOEAUIAoDoN1MwdDvwotAp4n2MeCQctRjze6Cfy3ndx1DNc+BHE9P+8XRAP
HESDRbmUTd8il5C0u4oOjNkTwlUhtB0RleTQ/ABeenSYJC+//4ZecQnoMCqXrLvut4Tt7lE9IYGW
hfELfc0U2l5oja/fP/GPhdKACp62FK8GGZso3M6FwFW+ClVrxmMJDYNoOUSPl9NfuBi+ixf2/TO+
1vcvIiWVJkS6ahBO/1J6laFohJTfdJHiC4HU4w/PUunKK+iosL3v33+/OcQOD9DqNbZ6LajrE6qS
ZSfvOvJL6vlwuKX2bOPJqOBhBz/R5zgcTWQgtQp3qqDCf1z/CdBP8fHxor7d4tue+u7hczjGXQPn
CW9UfcHJpATP9M0MB7Bpnmvc0t9Zp1JOLaVs9vG3Aceh5hXdj1SepQTNBBhiRdVfJCe52cixWw9s
X9/k2tR/r4bYPKrGNmddDjFStZJtO9pVWyqohMJYmya9Z9xhlACODb4UVC7FHsUTjum5YWe/L/gz
hj0OqWhmegzpzJHYYwSW4jC7GD1frRMG9qBdqpI1gJaULcLf8X2sTEjI1GlJaL1rp0VNGK7H2A6P
jTk2sh/fHgUzuftVlFXQTAb1NHj60Tz/nkdtbcmrIbA0PMPGHGCqCNvnZX0wt6rdinylwqJGVVVv
DMKfYRu2jqs58ZsRNp18/a41k7hf5MZWHc/WXJpw7EdWPVi0GIBP4boYxXTk76nFkmU+l9sdwoEM
oZ5vA7VRMXftoTzXrJR2Earr3nCNdBrjAtJuoN0ExbEmipNIC5W4UfuDVwre753XlvO0AU7fy+cC
KOr4oTAkPdeiJm+OjWYdyi8Xr3qXJ+LfAbFudaShFOsikiO2vvHawNjHZgUYMGgvWCNM2hbFyyid
+F8aMtZm+yXdYa4cIohE9bTMl0q4HODPnsB8PUvDDefKC6SXs4pOYxzcv/5vgYyQoT65ZBpky0dd
OqHMi9clk6Ig3yY3wzDHigMmvYSEJgwkxkyTHYzJ/qU6gCIK6gMOsYRz6GRwewOq/HUKqODIv+Fh
+NtY8r4ZW6PO1nYF5QS8Aw+GaaicYW/xhbIW/kDQj3EHQf7BCH77cpVzf6xXmFUytUis8axBKXsc
Yt2e3cHh3ttmrZujX2aDjXQ985r2sneuLq3Vd1cZt6PHwDfV4wf2YGKT3vDdBS4+7B8v620Yow9m
wZS3JmmRnWEruzKhJ5+kgFwYYNQupLyOu4wUWXqexsusccTNTh4vVIzMbAlPo1xTXTDNrz4VchV/
c3oRbRKT3JtBwvt69VOZR78Qk3T4bfbXUs4YFNsK8KJ3fK3RWEj2a7/AAmeJzB1uEfNFaSptGghD
ZMPuxlMZJQicVoBTf65+Fo/uM42f74b1ZumT5KdDR4AJFNN/QIL3BLFn4Emzm28OgGxtuHLd9qIy
LeaWjR8jgljAQoiu9WJoxhkEwzCBNZOeoLf3yTo5jSG4V9zAcOHfUwjfLiJRGxV+qz/7vXIdwaG4
Ds3dPfXYVsrhff/MG2P2+54T9BaRfDMgjc4RbBuqoUWO6h+m0s7zAmArbQMPYA1vNDA/+9SCJQ56
REgIYbdo3BMTgf0mumc+6hRLfgCzyEPT12wMyWFivg8IPSLuvc9j4KiijcquwzkkWTqdyfB+yK4a
ZXNmnrgA3JFFNfVaxQdGfpSk/PMGq2Cdmnaa5zZUUckGnMEWADPL96E7oQ6iioR39qY+zH/ogMjG
bjKrtpcK/RSQuYdUodoVJnKgfC2fgUy4xRDOoN5RZnEuLhLPZOf8KetYt0xPM2tQ5jdKkMIJb2d/
byoEOAGKrN+guh4JEgz7FlExYaNKGXQOHW7VdNw5r3zb5Pai+ZVOElSiGEf64ReSw+B54KS1YBgt
pEt2QwTL/mLUSs59YkOCvg9OgF35FDJ7AC++YYLK+iwtsM7MomX6Rz6DDmkS5mJlRDs7Er0dIceh
q4JZw9Jym0V66Oxw/rqAeoSAU65KmT0gUAeC3sfaecExwMYuFfphZsT+ZwEEPM9qZ4d2W7iRzUBX
dn4zq81pgE8DyRyq904n8C2iGXyyvXbTT4pVJ1bwcYz95+1qHmk78shmrgBF3meENROLk7Wa44Cd
MYXfyuwFBrojdk0BRekZuBM2ljHVVskZbtjrVsF1xfMIcPSay06TIRrzVHh2DAHA0MV5hIke1+g0
3wyOlHXNjtXhfWtLpJ/DCj/gXzG9pivjos/KaUcldiW3BESRVjPYLKuTREZjwQlnY05z8TvobMTE
dBalKVuDpupR3aTLdUjec8EfDJi8A0ta17ZgaUIAGO8rgtiv5PvF3l81/wvs8DqaEHORIOTdSvqC
+Z0Q1PSENl/JNEzw7V2l52q+l2zueGc0//ORX6g/4ZHGmNdvToAmPxa0rwwqWrmJOEdhxFKqzri2
9WPhoGoZYLJ1g/RcmZcLyZEcwWOzXiAjUyyOcHe44H2SbbBQETFWwA6UF/nIpkLGkQMsz2pUc8u0
jCRuHb6ajZTSJAu4IiPKEWkMX+9PmYe4K9eA1GT5wt9YR2tMoObST0hQsi1t9tV5W4HpmigM4Kj2
lwGcjNpioBNQX2ItuaPg4cl5aYa/Hl+QKuhg6GIXftaRoEmk2PrrU4+bfJI71G5YEkco8Ii+AcLd
hoWbUktO9Y3klMytmC/hom/cDemHI2Ce75EV0HRNoHgyuXCIudkjpdjSdBNmCemCMgMWhsLVx8c4
BOuFgAibyY6W/iEnDIc84Nphoky3gnZk8e+EJdykv8FKnGTELoLxEKOSbH4GbnCQ2dKtCg4GgkYI
gWrp5Vp095Bx5hAkpFVND1jDw399FtoDZJNnBXI3dz1hW/CW1hGYDK1MB3HZqaNFry9TcGbVzC/j
/Zfv1KfS+J5JEFZYWW93wCaJds3f6wRzWX58iO+ARKMe3qU9P+WIPI1Hj4GRbF2l1oXBetmOzZy8
FQkMaN9ndlhx5teknlwgdmA2r/1yhWn5b8qJe/m082+/0TWODdiX5a0Uc9AVR3V2ki4v1Qxf6yXc
HxaD5jT57yCHOwbHBuZbgOlTxxxKEFKYkaCdwfJaNvXPneFKtWU6QbPcwG5uTd5wxkaMnQw7SUFj
+n4y7iaK/CSMRN+P8ZJyCW2HP7Mo8PYo1tSA66/irWEXmdBfG2WjGLtIm+gja9atgcwVrGeDG7CF
E7+XSrTqkQWQLoN08xGfNgYJDJUDT0Kj8pwILgsdQDFT9ziHw/J2yBh48TYw/SHCoH68Rl47skLe
1YN+C75urTOVY/7C/JFahkk/SsmOkEVtjhoOSeZxROYameieRGyYihViG82L+DIKRefKC9l+0B6W
LxfQtMDlgCvdn+fwAjfISmk68IB8gXIXi+A1WyNB0O4w6hTsxx19e40xiALGpvq3g7MqsxbQ2H1m
wwf8F3G1RVY2hpdODiQTxNC4vigE1xFgvXGAY7Bsmm1g3gONyjHcQypR2tkYLfEx9ZLn7rVVnt7l
gxir9HpYpsQJMtX/QvzhbUJMo7i5ja4RBBpp5d+QRZd68m+drEOkqW9rSJsNIc6UqWPOi2Q+5D3i
ahgvRuQmIM9oENQlVlybSDy4kk/j8lJSwgF6MNQCT1I+TnPiDLhFK3Q5lJY1NJEmtIJbevqAtWjz
up3LC1AMmD2Ek2FcwTSE8moGsPNC3csF676IvLvVp2KRMlmF+PuesZdB0PR8qV/k3gIXSGsPvWxJ
muKjxH/IfmhzJfdK7yXT6p0VNMXrFgg21bwEZHz2oepM3D456QPT2f6gFKWMSjGPbPnZbOJ9R15G
/89s2/oOXelQnONgJqlkqn0WvfEYL4bJTVqom5G8bqPVCCqf7MSVxbCDxnMFH03a66oZca780aL7
a+rL8cjGgQCBCp8FZ5WbHLUDUNfC/6UX+iPnhLdn66836WKGKvg15uK29BB5/QiCzeIzOYAjO8Yq
9TQUwUBuvXkZLq5zqVhCy0FYkyvM5T1/yPGxizckBOJ4cGsSGLhWdvpOW8BoXClhXtgenY50yX87
r98MYojF/NDhF1oLeYBok6f71YmTwR/vjWypmneWtU2lMdgM/iiU+BlkPjc4Rlutc9qFxGudfH7Q
UM3TXV9aFcODxjFgFlKGDOfQ3cBKkoWG3RRtVT+EBN2TEzHaCk9xBKS2v6IP5orhwhzdS5iesTs4
II0hPoiPJcSdlcK63I64E4zZlsgQafaCFjGLMaeZfKqp/wxqw0q+pK2Nob+jFZbXfWVB8+DH8rmS
+jnNcjUHkR4YNhy+wI2lyf4tTWKRbAljnVQ4LachoqPGc3RceEFpPlT77UmLbsf/hzrQcKybH0gG
hzdctFdJ9tZnLNlcEXGLIMsC6kYWciR4vsI/PLZkat1cW/gpXtcfo5ni1DR2DMJ9f77jBWEk+BQg
TQrN9nfIbf22CtLelq9TsBqma7wdUKJOazYEQwoGHK0Lo7TA4S9nbIouSL+hi436aVg4Co0n1C4h
F8qGs2905Ju61euU/qlAVr5TKK5qQq+XGExVzudjfXkNdmUpoymUyng8zRyeQYUlyLsZLmD5tWxy
42OW3Yqj9uNhf/EmnQZgG/PsHJH8qlIvQinbwSs0ZXNdDbdlCU3KHIG+aLbSYSHUB/boKhw2PoFz
kbPpGmfOGRqTW9nDfkkm8NaLdq3L3v5aq1Zyj85kKU4kdYFU138WLSQOi3Zhjgxg3+Qu6mEkxCRA
O80AcfJUrBpyl7t5ca64eac64tI54cmcHJwfNESUUsxsRbSi9BO4fySqgVzOB+ZgMqpNsMNfao3x
Ft3erdt/kcFYmo+gG8MAYab8zyKFVYEr2L9QCZbs+yImlIJj7UU3ykI6DC8en15U+7L31dABOWPg
wW0o7zQv/QsY7hJ6qGE+hPVzZ51X/ZZRU7ehfYLnx1gRSUxjk7CyNGhfBG9OMaVdfN8xeQOPzfx1
NiWeBuHNorUwgrDfp8I1jsYtxUR/vHiTP8ZK5ajcIEbM+91w6IxXEAnBUEJXUzfGyhSlCUToIXfC
IQumb7u/fzeV4y+/6JwWBPtwMyuaB8fwNCyW835KTOjAUuuLFs+kes9FNXwJ6/x4QTgLRNbIRgbO
u4JDWjGn1I3uvgFZ2eyNJXKcy/D3tUIoCNgjxJ7pseQWXFKWuUM4N91zjAzW//3wovkBzfSNsZTN
E3JNcHDpXga9dmTnXBqdg1a/CUzjEBRsqkmdun9slz+MbXQ3Plbz71IjE8G3S6aKCkZohmxqq5SG
58w/6HCkn4+R8YVuhTqX7SyvdZIuEgIUT9dkF/HckhMEy/F61EGkQ5DAB4EQm1vvlJxYZ7UMrRWz
ALIitfqUfabZvfX/KHB5nhIscccCkze+815mZx9yrx0+w2N6DpUVpXpF6V7XDo18dueO+KD7geht
VfPATRHTc4DAUaHM1s3ia3dnpHh7jpTymfE3T2Dr0sSd+UPhtI2Cxf6r2iDLk29rQSXjD8KrOuNN
sZq5VuGAsqFOSUcTI+ROsvoNyek79FpMWLhSXtsXQQxnHQKi7vLKOGDu1VxmZHv/EJWa2tnrIoyH
/FuXY3kAm8ZsA8fHK1W373G4GlmEOYYbvowjU0T3slQp2nmZQwY9r/Gc2HpgIwOdvQoZM3Y4W/1V
B5J7Z32wQC/NVmh7GEsLozzNie68KfDr6Si+T+HAxXsgfAMhMuCoJP+zUsPmZPa5BRvBnhGuMLzI
fzY5zbzBrOS/RCBhWIR53YRHwwp9Fy6ZJeGPh2EF5kgcZnfxv40gakuYWtNLGS2WfXQ8+NF2yBL5
2toQjrRz4SOTe1+cleojBgL2yEbHcRsQ2yGMGTW4PPwm/BmHM+0Xqh7NHzQWqDQtI2vBXPHdGAYL
2w8iEVgmp7lwTSQBR+CewsysQgffzphJ8kDCy6Z32pUQFH6e8ZOXLSz+RB5BM/k8RUIBI0os397L
cNZQhgj/KP5uTsXL17/e4F4ew5mIVxxM8uP/aDqvplSzIIr+IqrI4VXJQURRkRfKRM4Zfv2sdc6d
cnC8SvjCOR127969r+1r2Q8YnIRJqgoxGaS8qnKb1F4MElT8f033OQI7qlI5zSTzLo9QDsv2Jfc4
ufDHJX9KIVc1bfqUfBWO4HueF9wrl9915do5EnodutveErEiw6UdYJYi45vq+S1dZ8ghNJj28Snb
hhhFGy3SdmmKcbzFqT/53H9BVKNzDsGsZrY6XXNlD44y+crWdxzulndkUyy5Bir3TGvryuxTmEvF
tg3JF5/D2JNqGg7iEP1r+j4/PH2GawzTH+tF2aYo9IWTQYqct6DZHVWbQ9B2y0Av+/OSLjeP/m/S
vZG23mx0JdSorv+OG7aduuGMMmeWaw0gjuuKuNDx+rBu8q8jdJdVlbbPVrKeZXYkAhut4vccMHQC
Ze92hxeeX7ztjlcKLGQMtcuSFk964dHeWney39sab8DtOnbWTWABbpKamOzjNHeNuAI15dEThI16
iabxX2xWgx2kahTEQ2SVq/f1I2s4/3SqA2BeP8n+2VfKJ4++Mn2yEgZpOUcjPcz01aDcV8+fwIjo
UV679MQWiGLUkwRZ4Y/LAW5ridhBupbdv+Sh0tIEyM4kwqC+r+DslrYqqmE/aD5BB0NvYSBbTCFs
lbnoW+opBz2jVqZUG9JY7Z3SyITIY2WES0wZUzuZ+UwUmpAQfOWT+DRathFY2KOLpCrWzrlSqjeq
8smQ5e8bXN3L4+JDZXf2NOaTe3eqb76RLWvBw/wrPjmlwyIW3RqfWYgkLJM8DUrXz8Iv1wP1IiQ/
kTXj7dboYSJWk+lDSE8+0ftW3zLikLHl+6p0QD50qhL0V6J1q+3qjC+rohXi+22+dwpG/eYrJ6K2
xpJY/BN79TFnzJRvQtt1iqcVUYRQI7R+h+7XwAwfWogV/V4/U40RbUJkjZyhxbZWpk8XniXNoH7Z
WY1n73T/EV1dmelmsY5rh2I00dzkSxloxkoMuV69JBgSzSgU69LDxXgzVv9rQmVz2qccmra9PAvG
Qsm2yWjj4e2PoTvQ0p9zFI8PtctLqm0JMVMltelvGfDlvDjghiV3p4TgNG32GQBvZc3gU1D/UnKx
NLxC62POfTfRUdSygPrWnd7a5nVMak5vaWfCxGMsINw0Zhq0bz9oIy/QoCq+nptYvXacwpH8hVf+
q+gYpTQ0Gvct+LFPU8gl2wfYls/b1nH1MGoXyWFGyIwvECk/t+AbtFL1WKcn+W5Y+FxnH5WHZmDe
84SSPHod1EFnlGOnz/vG/JmWfBj4fQB72s6LQHzXcgrtTjJ9krqveb/QXTxNGbqSpXZvlZRu4f70
edTbT8tzdCSkXACj0gwxqa+frfmfG5S/yldqJ1R7vyjJ58BeM+EBmNhmQB2FaNqO0z1WQ4Ntk6jn
usdq4TWXQlh7rr42wtZrMiFK3LuvPOJep3fw9mcHoKDiQyE7v31cvFugps2kRyOSgtnZZo70Zsks
7c3XmluVH08cCdjIjs9t2nDa02dxSOYHdJzQMW0TxmAWlgmGC5TqbqtlG1D0HZ5EI9WelOCOZMqw
eSk3rz+lPSQpKR/bqDAsUUtFlCz4zMz68VSnyZ+OVSI4TBXJu2Kex2rOCbY3BO3SzcTrvHFQ1NzN
jVJrj8lBiNKN5nWF85Q9T71SOJmMDQnnbbSi0rXC6w0ol2dzfVSwc6bhChVbnu4XZUaW+4WFXnrl
D6qN390fW5rZ0eQnb5i2c69I5LSzw8IrinyNFGPtOfTrgKfED0UWyCFGTCbZoG5+Zz5iHG0yY+zf
qMZIODgFCb6DKbtnisi0M1kIbXRP4LR/YFZgGjSd0mM932PE/ZP77YYouS2Rh+Zu/8B/7kgg6/aI
0Su3FdsQ+odGnSolCTAavUsj4mmDmPj+eiNVyDP3cI7GrxKe/NyEvC25wS3oACUJNVuyWmg9E2gY
MFaaq0oxSAtmsQBf889jf0lxH9rcgHlzyBpK+FDkECE4SIP5fv5X7e0oO436S31OxEtVJI6ic1Ke
A+kyqL5FppKsDYlHUBygsclwSmEZkpW9jBpN/qWZHaIa2NQCavCYQUZTLrqGxcoB4UfcCeJ5GjLl
RpO11RiFRKWDSXxUldQMj57ItYxLnL7BuBBaW34vjBr4VLbX6YFaSyWZHZaDiukGcX18DfoXNEDj
HvSRCuUhfUlMKPy8a2FRtfFoYa0fVaxMNGZVx3pQLWYyeYhYjG5SRD2o5xJAoapI7Jd7pgVq8rD9
OTPIpsRxz9kwy/blccV68xaPOvnm7f3cRuKBOZjjqw11LI0xSQf1o8r8106nyoqE5f30BWXFQTnK
rRL849LRnu4nfkuECPthunzpYxmdyPG1fEH9E5T41jZ+ylZX5DSERoSNz4vukQ6tBddHlce8sbvh
Zc1wJ13OhhDQ0R40galzDpJxrSgnWhwQ7DZKPVIupOgdtFfqZQdLBqBDYyVmyxOZGIAZN6hdq17t
tO0NUwTF73TX4FTjX7y7xQ7buiuNJurJsmodBWAsfkNNJd6DU3MxdnRBmqFAOB0sAUK0nQQay8v2
iR2LBC0DAZSfjSvC26sFSnKTfZ8bbn0LhjR6Uzow1z9/zr7BdNgRmcYWlYgKF5DwI4HXvb2cmh4n
q4R1YlhirKIcLj6cZ0QFVP2nDpuVRNTgcw5Ovpp9X5EWU0iVqmmZq0pxArkBknoCeOfdEAdzvcks
anMfFQLTQ5eWNsJiwIVqDrrA8tLYq8SY6KI9wCiT21OC+ibtxkzEou43eVm8Z3tcoyngxehNw43h
Awtl5TobNTKZMIUamBO6G9s2MJjTUoE19mz7LOuGniAsqtcRjVaM4K2HYSz97Pu0tlHa3lcPpCAZ
7iAqofSlMA69na9o0PM3w4M4ZI/56Cmu+ACQs3oYI0jy5C3K1uLgBXVh6IL6oQG7eU4RdiRajGcd
k2otqQAx1yHYYTSzselzbDEjIMasFZZ0mkPKdJ2AkWdfagsyRIrxRi4+SKfyT+ZJCpwrjExSyWft
q1rB1CtTJ7jbBlBz1J13c7AS5xcS6lJjqhWe07y8wjmVfpOcPbvvI91DO3p8rK5auMzXPZOqkrXD
9rHAW5wY9+qVc4roDV6U6kNwBytSGBT83RMKzOpo4i0ftrCWEMthvSUQ+EQh4sbyc90bZ23RsKnh
y5hzG34D7g5q5CJ1hREoVhbfmq8SunjG6HFdTdvGoqzGtwNS8FPGYEyeZi8ZqryTw7N9KGfIuirL
JqnAEROTFzCrnd8c7IVdMgowTwXrUMvVt68pxowmC/sq5nxGmCIVz+8OFHWWawr7u4P06xDQ0x80
xr85PY/4AaatlT4k5klJpfU8Q+FIyh/fezKFGcDW2lblVsrdyzFP9LzAl40lz5WQWaLceYeMRMSw
b1y+zlnimQujvEtM5ltUaVY7v51ReVIykn+4OeYVaCMYkVs9z45IM1dq/0Jm95x7PGNSN2R+Dpik
SFuhYUpLjF8IQqpwNEyLzi/UPyp5hLRpfbi+lbJhOveGVDT7QQKFHSR1IplR2HZTzbzlq4vPDIYv
XTalO/UPjVNj20vW1ywa1xdmO+gM9ylvEDWUdqg77sYL5hCQRxh2TPvAjuDWhy8pctNPRwkeu9Cj
ucTpyoWoiV3HJLf3+0+xg8qqQ0nSNVbsvJH5WUKJw/GkmxQ5XWayCLcstWNjS9RnBOw0OEl5qMFw
eWeMRYnTVtBgkikn5ukQuyMZTXKsUCslZl27+3zPCKw115R0u6Nmrb0kxs0qQ6tiq9w400BJ827f
pvDT4a2OAtAT153MWkeWoyuKpNsE2KdptwQi8oDCQ+/V6fX0S6tE5/x0aCChQUsEtcb0Q7K8fXHY
pJCJsvH398Xv5Hf0k6tRLnMASozgCzQF0eU+puEfN/U+Ggg9eHiw2YgmTOcSHDjyBHzmrMvtBVlf
/K4mwAir6vFtFWR1zfY5rD+Tc0x0o/ALhYZtvmtd58QNqMgVGCFgCAGMTXCKZDQmAduAcVNS/fp5
KZUzv/p1f52o/j+oAbZJa55CU+/6CVw0Y46X+3HT8s2IANi350/VpxkGwKuxkHRfASsVsHXoL1D+
o4SJ9gkzHJyV6IdNayhGmTX7Yb0dGNOuRTnjDdoRlsED2rRUekfCr46axa6O3Cep55FZ5VSnSBQL
7czv5MOnJmZoYgABIu3iR+T65o3ZUXv0pbQvMSJ4Z6IOyRJVsOAE8538ME/2RpQf5/vAjmL95YdG
1vrJEBNPWV4wKchSaHQnvyCDY0wiZFi8x7Z9GJMQQvhhpR5I+pL7hwNuudgzU0AquKHxwZxA1TTD
gpcfpomgFvEJE3PSIHcnrYLUaKy4Gcizdvjgkbb6Uq6efitU6f2ACYtVuTMjsQAsJarl3Ey/6FOs
7F4jEHZ6dZEyUQT4yq8ZZNENrM4sn0iXm4Eorb/17bd9ACgcADMQZFLgmcHx9gDhlsJevnVuT5Jm
j2whZxvuGfwpnTptOMJZChPI8uavAN84DCMBAxD3cHlX2Q6MRLyeOqgTZjoZgLKABzElIcdIKvcR
+GEVViUBkr9ZEqFeQnZEWkGKnMalIMEK+b1AC4CxscYUlg+LUQciPiLukAHuV4TbRerCcx3kK6tv
VzHRKQGLE+j8HdJoIcpFb9pY12mLOvow4iI4fcMn0yWSHR1m0zMy049fjnQ0dUvyXc+MJyOFMloD
DCHU1l/j77F3zvEOiQ9j0vNkwc6QMy8OIyqY/bXj0wEtOHz0MLhyBCmRX71GSxpSfkvuuAO+InEe
oSWYxltWmFksZpKMzLgOpYmKgIuY2omwSqBxjY9ItkCUwdY0TIZYc1A3vQMtrq6aDQPdsh+yVjAX
IJDCXD4VxPJ7HRA41Le5sErYe5mN5PIV8ozJh1lFurYfIHpP7hQzJ27/gDyK4zLqUjfbi0T84fW7
NfeDGNyzaODdS7ImZKct4864AgcL0QlC14sTouyXyBA/QPghd083sdnOpiLUf2dqAAkxzMYpWlqc
t5Pp4wSrOxuRy6e13wtquekk+OsfMtXED2rdrNYpJ7StXTtFrsOpK2rNpqEd0C/mRf46ghoGKV1n
eNCav3O6B5acW0vMxGflWXdQyLiaQJlcNLwiTYY2RTpsKI6qsA1004am0aDDE2dB6Z+Nmhvbz1io
XeBbx3m9Bgv2FUCnxqz7Oc4dTjiW8ZsIGZwQBNmha345fk3AWwh8W2O8yEuCA9SLcODaARoh1Ref
0wLrwAeE35v6i+jK4omkufkGCeK8l+75xWnYpb8zuY3487Ip/uyMwrAh2ZTHR6IPdigUSPxkOcOH
MWmzksUPRnSarnWO2X85tHfN8G78XN3DclRKtioG7c8lmrjz1WX91jeBgkJSpUX9z6sfxnGbVhFx
eEVv9eUwEDGDQwXY7fBgCGSiQfGIkiUQ37yTTnFHRk+HVuGZTLaSQt2gVuSf/n3aWQAEknN8luD+
srXAF/kpR8XgFibZJUh3GeOtHgB5L14G14iQGsWwBeN0RAY339POtHOqF5mBx2c0qC7zQBT55UD+
PGUYpb819S61USHiOe4+38ytTOTdwbt+KsWu3Qlf/2wQz+XQ/D1eTyerwdIw6Sd5og+WWoLNQ95X
vbITDDRtTLEpxgaXLb5m1DMbJClxa2FfhyG/J9/RnGG8MD8ZeAnmRFcwi9XfnXkgdqSkaKCwzwVq
IF8MvTea5SNscAK4wL4a5RoWQ1Qb+mx0M7q+Ruel+zrQC+OhrKvHrpjbsZvsXMKAhgzdHBxiPVc/
9GxzutRudC5lAbOy7z4Te0aCYG+WwZ9/9/nOfKC/hucVaKiwGaMQGjJgsdDPBJb4Hjs5DBf9ApB5
sY/HdyggBog/wDeG96doQpyNm+xd6NHDVTBxIXS+lLPvqbI9G3aaCXuPMCeAhu3C4Nz2d/kmKGHD
n+O8CCeYrPk33WFP0+csTRuI2eD6IF+BkAeEjQiAwS8YBNMk0F+8wREXZ3Z2ZDKlXpDnYwq1nFPM
MgaZZXers8ewvWj7EbCDChBmZthSbh/3Xdh/bKc0IbgGHKPt76ipnHmswUzYMAR2bjpfZXLs5sny
/CQOQKRijhr8trb9syayYq9TQKIo5Cfu6MIu1XK3h6Ym7vxlFOpEHewMx0bhpdSAhRWX8Yi9ZNmc
9YkrFe73vPO9EwtMU+ocwjlZrT9H78gIRBcjz/Qh2CAaQByIcBtvZQDp7kDtn8vhbrnUqeuzEYnF
GP86qyJ2GvxPK/th+Gwycn7T0MxIQuZ1S3qOJzuSjnCFuGJeJzGEYDLBstAX7WAf2FfmibSH1plI
2LR/habF79i35iQpd9T/00+PjWRl+umKyMBARv3YQag6KDFl1ys++MOxOLYiktCFbiD78QSezqCW
pG+kc3nQy2UDQJR7LkRHCkO2TrLsajA7P1KMiChKRNdmlEuKFY1LIsN1h+NOXJznMEhFyWWMeqaP
bLHrK3kSG8Q2RrrtWMnHXx5k2LDQQssgmDh04m3jRI6Fo+QETF7ZYG/Xbw1AnnCSHRx2f+/UY7+x
59y5mx5dU2wRQ0qkZ9z0sdfRiUAp4Mh7azX0HVZ/BIQ8Yt8fHashSLSpNOjhbB0enS3n+5Pa7vJA
NKkXt4N0+70KvYJElrwU8veRLkX7EBnmNdSq2NbmteXKQtHk/EoDVGYwBl5e92wRF24xxJgJohLS
ro7a8JFtnsjoboxusfaSrs3eA5ZSzYOMuistkWgwbJeNMbctq56BDazUe9O2DeF5HRRIzzcPpjW3
l19Jtsb2y0xwhYSAwg7+32esmWuIT69aaaHTiZESZcetMOMSp85Mj8ah7ZzHZJUB0fdxRvLXhTfw
A/xepD19/XB9vIQJjFafHbKyaIc3Qpzi2BzVd8z3G/F3yzm2QSnzYJMUA6yp0zhD08zBYVxE7IyA
OtP0KkC8qqEMalMclWsKN2g3EMnTYMwp07drN5c5R5IhUxa0HQMz4XMcCDMJZULqP3UHvaj04Oc6
hRAxCoZaO5UwUyt1Ep1F497Mdz1u5y7STtVFdWbVdlw3VxJt2sqxSXGxbb5hH7ErR/AEOjkNANzk
auFDoERXYJNelv5S+udgOmtftwxQp7xCjK0NmYJrFZl4miBGL5GoGeYachJk0h3n7NdjFczB2y8G
aurxfxRKSYBxTPsB6elQI2KxHDMJWoISPKkylVg2YhIDnm9eQhOkO9sxVsEt8MZxgybYj6j+6lJN
GiOiqfP2cXtxNGBMQDyWOcGuFb/9QMvvitRKYh+/5o37T6wAhri0iDycf3TJwj8S6M51z6xYYW5C
+nfD2WwoL0Ir8o3og+CNHNpGgsJTdCpbMrGZstN3sghXu7B5BHf9LOpStOBu+ekyNu+wrCLkQX47
5Do2fVXMWv1OSEv2ehmn2GMZAgDuGjtG8gO1CzJGu7tz3Nt0nzWCnIrrgX695pYd7lgxtAR6AG5k
w36OoIz5sWmzd9JT0HswzTD+Uzz6Sn+o83idkmstwYPm4oV7yXcK6wHD4G4d3266NNzcwtmB3Dtv
hU7Vy+/NMPcxIpP2xb/bxGfhp1zfkUpOefLqCZOKdB951eJDlwyFBWggQ94oyMjkSZkoi48D+PYB
z430AwA4ab/X3VchJ9SRkhLJBlMVnm71xfQhCZtBkofuGrcbvtIcs7DQvCmqtu3psnFmf8S3gN0I
fKBSxQv0W9Bb/hyvvPbNWyMGrYd5dv0RA4WS2C9nRQVEkQm0pr76LaMaKENPiZ8jLTNayNEYW0f/
HZFR7PrVqpteGTQeanbH0hX878X6MHuPHd9mnq8lZptiqhedPK4yy0NFgBlGRhNz/kZfmCf4BiEB
x31QrnXt6GVFUCicESmEcfAcv2MDnUVv9iK6fCLwlgug4z/gpSkN/Ro0Q4soEKPfPykiMHQgpO2G
7EJQXuoY0ThU0bQ193XH6zu87V7JEMGYMl2/RtRclpV7x7jIVMWpXM7kmpNO7TkCb4XxkA9nBkI+
JL/d/jmCiltGEAKkCvh5fEvWp2RAxlDoUgJ/ajykyRy6x9rhVUNiLGayI4iaDOmQUUgEYmMs5zE5
GVIxWSMu0yD/viln2/M66c7jsXfoWgPL8B5TZvekIdPQkPMCWe738EyMF6JBcUHm+qBXc2jcK4Um
hBzfgXjn+CYIvCepZ+3dQCVdaR5o7i9dJ5UDnbXnQ7TXk05zmvOmZJUCZiFDVH3+vbwsCo+HHkMP
WEc0jnNXDcF9HLs6YxqRgPFfXW4hwi4X/2iG5sk2T4eonOWne86i0+lvin92jq8Ccq77dnkSw9Bt
ZxqvmECGnxD3aDASoixaG7q+n43jmS7ZJ3B/nhHve0AZ3jdN9MUgEN7Zg8RR4DzE4gsf/mQ6FIeo
uaoTOBVDowLnZq5PlzXmh+wfU+TnWwswyvE4Zb2AIzQNy9KM+8oPheLBssiX6KNjwwHN2JV2+NJi
ar8nO/Q3szVnEGkJEBrVAjEB28ZtbREUuLK5bo5024QbHUAWp8JQt7LsN/0O/KtXl7DLCQyGgN6b
aA6pDfJYNPtiamKHWkWdCeUPuureMHmYPb/2GLtMowRXRoP1D/xiP2mcNInuGTID/DQByo+xiW3S
J3x1EjDCUCZZVVxJbaRVY/pk1JKCsid4YYDj99FPiVXrmgWcC3thX8t+i3NToWsdXXnsrGzx4dKV
MiaULbsLzR82uylDjqZ1rfRSdAhPeyfwZS5wOIloeTUV2ujS78Hi8wdmggw/Qk976g9Y+8cDkAap
CmHPlaBiS8CSqm0rankhWmWkmS2nQyzjGRqtHGgLT9V2ZQWhMoRySWa3ipbnqMOmq4gUHRrrF9GI
DdttU7133FCrsuDHhv2i6fCumHiYRPnQZJCuAaoeXjUm3r19DQ67t9JIz1ssHdDbL3x5rwjwgMr+
3Mjr/DCogl/Mj2jjCnhbyzqAc7yJUIfA3J7Ghn3v+PhqfGLNAXrfWDTJx6GhsclWvWG0qjOOr31j
YaWrRyyhVERlsXxZqpJoZgMS7F07McfBXFLLN20msW2WLqRRzmhJa0msDHleRJMgrPEXv59AgKGW
iG0kgOxdXrC5uJOsT9gOyXdD8MOMVjwZPdHTH9v0jOL5zZ/D1sPEuMWUOvj/p8PXGczP3FrwTuh4
DTsLqI7qzJ2qHZPs+QV/ZoQ8GZZ7+/YuTFikcOMuFn0Wd3bm3pJC37RP4E8nLKQc/iJfJIY4dgeu
KvZuhfCYMNngmOCfialnkkASF4Te8kCNERbPluV2WkwBKH9z/qgwuGFrjmkE+sXV36xJKMurJkDp
BkIGya7D9Ku8ugnj/SaNEaH1GawEW8WV2jIN0PCKZhJ+ZtQrl8fLYU7pcRrVERQB8LjniVYBLBPd
RHf29G+OIOdsuRhJTtyqVsr6A3BQGIfpfOMUIDLjXjj7eDEBl3mFFCevlnXxEYiMuhX6/DkVzHnw
/FpwXbcaLYZqRl2i+Jq5s7QOf8F8BkNK8X7ZTrwjv+ZmhyKGtbM4wTWmZEphgMRzFgYCHqerJjk0
IEjWjM2NdLOcY7J5GBuHGQMy13rAX/h5jY3Q+8vTEx3wC/TNYIJXwfEI6G0GL4D6C3eWpq7vIyDx
qLor39DuZtdr46A7VoxRD0CrkxqKpMzN+c73jWLQxWisiG+IcD52tRTV33Tg0ZhyrEk5BC/I1c9k
FaYRGmIPGHqTUZ+2WZg/hrLE3Q3VnAp8UJyIqWXyo9HCOPwbtelUdjQxWFmfFnOQTdR0Ua+rq7ox
aewrJwaoUMJDMK99bCrG4Z9ZVfU1Z2Z3gG9lburffDvXnsqE99rlJwmwa2ZnIhvTdTG6XW1Gog4L
780ATV9nrBdhQ3P86I/Nb874O5Hz4tA4HJeCNa2AfiY4eXgkT6Tf+FGZSVTO6YF5E/Zz0i9TqipI
XXIrUI3BSeuo/WJgR8izFUSaUfOPFQ5rYyJr/ivP4JyIuR3J9fZURs4Nb+cqYARWMgXAcxh7B5uY
kKN2ie8y0/D/IR8NEiDbSm7o71UvCYxtNqZDZV3ekH+JY4QNXdpYGu6ltT/va2SzQkbzFhdL/K5E
NcOKBPeb3uBxon7Bt5voHT/XAx0tbbAE/aSAFKFAFHRlLu70UCKEJlG6TKkuypUg8wrYTiX1ayzs
hXUziPykunG6tkkKw5Pw2yYpvpcsBmpLYdWZSwoK6xhNaxyjDi9ikH+zZFaEkibCFrE2s0M4BGxe
0yar7FKwIspo8SvXB1Xuc8QkSP6euiuV0cZxXhZ8thwWm2HyB1gh7lNPziKXh5sfxqnW2hvHoXra
En5MgFtF6LGeBtU0S7KEHQ2DbBQagQOseTjoVPhAj32vIbjRUfUlCcVUnZYT1hKr+SPo4HpGhLKc
DC48QhEWP93McUe5nc/h5osveNML6D36N5omcfAulujkp/XjI7R4Quxz8NASicD4aSCIQKaYPLQY
ocdMg/qyMVfgYFtz3rVM/jwp74nXfvIx+95U4OSAJ3B9Rm/ufR9m4P5fBmTZaqClTc2Zl1B8ghU3
9LszZM2z/RsZvVwG03u/339QrWcSH9C9b2Od0ewdZqOWEuYkw9l1iSGJx2rGuyIfjifRYFxNQbA8
E1C5TiRpeY910f9uJOEXwo8EqUnoPnt2mxDm5UmlJ4Nk87eLUOZfwGYwj1SGeyduhE5N67lS800l
NTE6Y2x8YIDw5h9bytaATDpIhjWH9wJ8r0Lc5Bws/HmSrn+r7Y56cQcmexGw2I29RmIBXpVpQ3ur
0xi98R3iX5jV6FOZ2MhKJJ3kugsguxI5HTyKF7Q49GW+havV+3I/cVVAhOj28pqU2C9r0CIo3wTQ
vtiv/cBlHZey+ar7H4iI4e0RVYKHBZXOt3W/0TOaetUaeGvjPXcDemMniBVT7c1yOOzcH2+ZZxWs
iIPe4y2PvDxXCn1lrggtie8tIgxJbwhz1sNO11rbsscYT1kjxDuFwEDK5hYn6YmGlcWrXXMBTR6s
3sElrK9PxsXhrXnlQOIKA0TaBgaNuJNfxzJoLOpdgUOsr4tYi99dkd4QP1QQX6jGM/ZAPVSvb4mf
vI0eiMtcbI1/kXzEOrs7ZD2IuI34jlYjmDaA/3jxNXGaYU2cf5HAtv/xmVCvvaHxg+KFc5MFosX5
hx3CdYO2eKt5LTw9L6+hBIfO4RuiMCWIOn0IpxpEkdL78jX7dGPMES8B3GYLv77D/ceQUSe3J9Uz
JTUx3TaSY/RTmyVGh2lVfY7sYy8SCgCEPvSdU4cmhg3DnglUCetgbL3DaIL3KwfEL4/KwC9JlQi6
dPcfYyDcB9+XPoEnOF/Eak6QtkiQo53S4/L8ks3RUNTM81tCfjLsytK/PW+kOApvjovRNcIRciug
Uns/iN3Q3DMqG9kCiCpltnJjw8OCx9UiczGqLV6Wz6kQppG2jo/4X1JcHaVfXgCrGLHcZRFs8TSq
rQDYjRYioLenwqE+3MgInYvmO+85VaIn1k/MWjNcWmN0D9641+hKmoO5O2aihZTmm4+YtxMrt+gp
JPUPhRSt1Kw+aUHrr14AFASogjf/8ImxJKnFCSVK/DzKfrCsiUVCgfIM4J2nl+FEorQDgTcH84ts
tjf9OoFs63LSz4hSEvgjJYu0Q+DETB7SKKYtsWy5pyyeaPmd/FWbswgdoWi9FIG5CdyLWRNhF0op
xlOEGkwAoSeytlHvz9MhNgr/J0pq+tOCU/akDcSkq6yD7OD8J2iHUhrlyPlNuCz8PZwporkEVIrJ
XZ52zRDL0EoRrs2/GKtfGniLTYmsfZhQEB4HbNd8y9+ERYAoGzd49+L7xRAtlj4vT8xWXNDdn/lR
QE4VPgFv0ov6lg40kTHc5hqtJckGN5ql7Kojo/8GuqMVF5fqn9a1PTNRq0v4JRYnby3SWhAmWWYW
G32Y2PogkwYX1RtT4ANp++DpfJaJtdjn/E9eiaZEs0ALO0TlmB5objZj0wP8Yh56v1tS2+QjWmVL
klTSyWM3rVFF5gCcCUBGWW4RhrQIqCt0hOGcSCUcfAeYlZ/jydCtDr3Cw0k0IvawrtkMbj3S2MHX
2KdGGs3wnw9hiWkFkoQxD+k1qfv1b89VIKFHXMV3AdUVvxXBlUZgyZPIOlY6RUfscvMiMBWHqyok
Ou8AQ3JU2W+BAZpKL1wR4zOqgnw8l69rFs/lBWemlcrn2vfIHfKrJWHHizor42iaUwq/fo6/2795
Q4VsIoohfLPuzXvjfbg5QtHCHeFUKswv9K4ea0wm33WFpzwcT50T9JZSWudO73vZ1g6gowjUsH3Z
wTqlkF23AM0BhhZXjyoBe9VjApvkGgl2WJqO7FLf1KPyHiAgAjQhpnJ/i0VueSEywij5gsrM6Vvk
8CxzA55coaZY7oaG35MN7r+vT+vKrU9LPkDq9OUG3CoXJ11dvkx+FShXN1xGTqmTRo9dmOjaFASD
ZplAHXpbSSJzPiLtIq8Iidahik594VHArFAT0E2Wc83t0+Q5piWondDTfWgItfi3U8NyNI/+GpDX
o9oA5lpsT4d4NAXEe+4VOSefH+mbO44Lpi5nLYgk4pOg6pjEVCWCnnkG1cIMpmtBcfBU3Y+tN+Yo
xQHP1ZIM3uCX28oKa5chhcwQeG8r195mQHL4AiZGZRZyX0sA36QReh8htcG3sulU8YYklHWHXCjz
7sO/+E4+yxzV/HmGCWSmM7UdK7yjX6unWFjSzizVoBQtE1beXcym60VAIv/vdzZdQO6RuXgkBWYd
G1Xrw41icsTpRAe94uOxKnVNn294MYeYbtFHIs3osQUe0DfOPlQKIXKG3fZmkBViFjyMWMK8UejG
RibTIWMWrYNBlpmKFZ7bC63upGf8KxoYQuV91fZ/zUsMCyfv/mxICp1T1LdAsUR9XkTiAtHRoA82
X2dBeiwPjqLTs4SnbW9tBycRZJIPvAJgULxn504+PN9dfVu2wgGMRl+AYV7qNX5sgWxw1NGMhdyO
Z5KT0EAMhBsZ+yLCIKh89y1pL+ASEhyi+BUMH5EsuQM/ajK9rAYCJKM/m8o1xFR0gtpTxWVFE8cQ
04zGaNy41qO9NXdQU2VyFLpFjsRc1t+TWcCxZQ7Ii7ns/ZOmd1qEKKlBZfLu0hXwuh3c6D41U7WB
KNpuybyGfAIlZrQJ4HEt2JSG/uITpEz5vPOOeG8S9i9N/TIeDR45Vd7Za2oBTg7U6QGPiu30/aFH
WUyin9PmJGz74XvZwWa2UK9HYZPLpWHXwPt1qB/lmPjGRJoTXspI4UD/xP6GpJi3pSuURs9yD6UQ
AdA5R0j3E5feHqjoPnQM02biGTP7t/yDisZR0g3BqXYYZUltESoz7K9IiTQHXh0fNtaxOKdUI/Vq
yEyeQYBnZi44B2w6RtHMcJV1akxLPhhvSLwlAevinezXCOfJwUiE5maweby0gv+uBlZ5iLBYqfCS
gCUnTcS+ZXaBC5Efi3FKpLwiDD6CPYjcNswN6vDCZsqEL9jnSO2T6VniW38jH+rT63e6Fu6tSW/T
WQEkXVFOkiySa1kVytHYiVhyTWVsykHPszqbw1oLlRkey+cYIxrthdM2qvXLhr48rXzF2o4exv/x
nxijGGu7B+iF6SJ65s4l/SNajhEtfTGm2jG3smnJneWqc8mbppAFNJHabaKSViYqD2kMzCQKmcZU
hsCGqJP64kX2yKJOMMyuDuEriUGETI3oidn3D51TZfHkca4b5AUDegW8vGKrMaC3iI4+Dte+SOXe
O2CEG4EX2DodKWH+6zRmAC79HABPzgg2cadDLxACd2RubkpJu9oTdmWdRp/YzCO6a77rjk4EOEkY
qMjw1Q/3AZVTFkT8brX41kp/g+kjcYR3PRYrwdES+NzqpU/Qff9JNXBIgYGAgdflGa3GeqOt+ROU
p8fHcwgmVKYU0mgMt9V8RhOa/p2WYtx74I0lecOMGJuBbZXRe/JLJs6GxICv5qQFK6mR/kIyzEod
YrVw9mL8ag3OTxAz5UQHuW6GNlutNWkRuTOXint/o9nWtA07niYdGnWklVsVKNZKVLT3be4BpF++
34EX6PuAdlaiFf1Monwj0N2B6hdDhC55eNORHw2/sfOPnUhQbddk6lv5fsvlpguWO0U1V03DbyT7
WdxWx001Zk0ahCQ7+gYB6wTvXHMqhzfWP01AlgJy3/tXFc/dE+vqvmslXrZETtntjiCrryVVkPVS
iVRJyNvl/hKtZhT6YT5JllB+n/KEe1JClsyYDKrwMV8ws2GyKwirm8yUSzDWVSzcTvmgaVmVQmn1
9mWupH71jM/PwLFZVIRsfN8pDA7f/dwyyvcZDMNs9hmuwUEGMWpeZm3V0/Xu+zEw7atc8JylBVBe
8xIvmGQ48VuXvEVJetn+mb9E+/oZF210viAThJ5yEiefFj2DTAIWNAcapRtGOwBQhX6IsNMkuilx
L3nuRnectVbfx75j9w7tPxzchutt0QTxFrruaSPU8EMfwCsYP9u6iklvYOQpLELfTQ5x/4bVKkpY
zpdWQUmUVwmSGY6w0wYejsYEEAbpPmALMGC8LDskgK/VLYiGz0XKiNHDpfc7JdMSnLD8IAuj2dLo
7nneSlXo35FFf3pO/2MmxtBwWj+MmO1k+dFoND7kiFsf3jQuSOVUJJkpjsJP5SwU8hz0szSlY3U+
EghlnWuh3spJJn5TAX7UzgV/0jwLaGhkAwgSAKglVBVY6R+ZX5rLo8cOXAsukRcJXglDJLgKmhJY
LIkH0yDtiWmRvFTyjqY9lwbqoWGInxbVaSWSCaQZBJ5KB9lIjsnsQGUHuBP4SVNBWwtgpaKWaTJm
SkSi87BGFcQbJhPkgnZHqQHPorbt8awy7PI3S6okB4GObepm6KPNpDW51PCwtrwcnUqPm9MgXDCS
IFQIvpL7uv5j0XWMDGB0KzW67JQaSBIfvuf81nP9nZStbP4fLZxaqlLQ6khAEFFf4w/RdpF5P93I
Jdpt4gqiA2OdeW30RKpWLyBjxcozdPAPPggP5I9L+vZdjUUEnI2EfR++WhKNRN6NEowWZLiQpsL3
8ROMhPx/pMX+ewWvQi6EvFvmjM82lvRdQpwd3iP/RDjSD8cOR674lmi5awRhJliEMLQBO2Mh9P8v
gY0j4YKxwOh50ynR8FWfDBkwTy2J2TX1qyzxDtOl/fWZf0goNKjAqsAGzTCXVEvksmOnDgzSI6YW
uUDRNYqeEarbch/BS4PNiDQauccvSxixxigWhlPAB1qGNl9cVkp/En6YsAMd3ivtojQJLrE8jHYB
b9mpXg7XRST8umNFF40aDQ7jakfjKRCasRUhTNPnIilA0IkHJGKBNsooguUvbPlfC9aYPIwqxFH+
ImKZ4SfzDKE4W4c9tf1AsreBsyUA1TmiebaNUzxNo/Z/90mUodCIwn5pZIO/uVAnlpheILRCOxAz
q6n3ORp5QxehGdkwCx0wX6myAwv8jc/h6JouaPJ9rpqNaL427WgIX2bvbXyRXoRi7/MJI29B0EEW
axg+DEngI/bwDs1KxF2EEc+4WtwtoYxlV4u8hnaxbpcYeICJgRfHsE/nQfM1gKB1Pp/Ng3hP725y
5iVDSYdo2GDAmgVrhf3lDjBTMvZzMSAogZSJqxYYGtiWdjLcfYwgI7ETfzEkqWMJWSa3sE7vt7Vu
YFd0lbkA7h9LUVuWg2ZA+MDuJsWTppBzzFOOP5p7nsvReMaMoE/Qam+KYPBuRuUhhmib/1s8s2GQ
TCI2VpmQuW8pI7m+3K4nCkdha7PtNQBu/DU9I27jWFJK0urYynwG+8ty1AIBp7WWHczGhxw4n6pt
cmlqZWzPlBJD1kSbvJbBJchSb6HNQdRoJum90j961pvKJBmapl37WdR03BcpVriJXEz32CVtzoMz
kqBn+YiX4mL9N1kiwShIP9xITEeoXfj2APCU3qnpWKHSphC8kWhKfvL6JeqgdMwVRx0CSo9VxhIK
BtAv2Yqej3cBR/OdJXsnqjWmtRfMhrpjgwb+1r61DgzlLWTmLKIY8JPBLOqWl+QoF1CeYSoCWEMW
xGFfT1NC5HfgElu+i1FI18h0kt1DQC8sntMJ+y7+a93YVOgEgHOo3roM/ks8ZARG+JxlS6GvdCNN
8Vicd1T1JyZtp4OFLFUcmSRNxIfyNrQDQ59eEPtJ7FCFRDqCuQQTfsp7Uh8NiOvKdW0B3Tg/2uC4
RN0X8l7cNbLzjerc7ALvkl1GtcSASSy9JSQNYsdKmFRFHmNLjFSYBU06q86sVnqyUuf5+7UAxoJX
DmAR0jlOtdyOFXP+Rp3cSp70AZlQl8GsIaBUbKTI4tyxHk9HW2aSEnMZcXtivwQ6E/G4ydPwIpHR
o+hIkewq8ogvxGqmOwWeO6f0QF1J2rKVyv3gRlxFVM/iCakcC8ksQCcRQ0Q/M9cN5ULclKbCAoum
QuDXmtMmwBRLincxh/DyIt3KX0RpzuguBaMCSTyiOC5SYYcsmSA1ORY4CIt7fFMpOmOsY18mgd6z
bzjqMJa1YjQvISIkAe1tCIRlKljVSeIYiH8A5tZAisKblpUhtwE96uytLrr3Yq1RuEG7oGUAVIB2
KWZL2BHck4iI8S5MEk2dxlE/om6K5f0T1lvLY8HWN4yuPVFdUXzWREZQxlO65MipdaGutj0uifjI
vhEiDF8UycvuRC+EGI1b25dbMSRtbV4oBS1wNjZMWWnZdnOkRmkkbNA34o5brqGbh0rtDZI0d5Ql
/GWupMO41vetNBCh2ytCiS6lLZRkYAKqOobnVLMAO4q9rXUt/eELMu44EA06NwH5JB2MjG9FebwK
+tNYajO7szSWbGZ+Ct0Z4+B5M9CDsHPwWUPe+E2/IgnJZDP57v6ztiJVzPZYRXLAOsl8aFqjVMM0
J8rW9rDMSANNESXIxNyOag2ZkvnZuhzpMSkqNjKsreRY7pZvbUJ5Ze4SU+WY+UVuSUIFLHIOvXSO
u2KaAR+nvsSGthzkmkj+9O6BiYNckB12mA14NDa6yjy9N75dczp3PbFHTmLYi8cpsda96f5D1oti
mx7cupe1MDQq+LeJmyELulhoRVhaK9au7TTkWv20kIVMG8p2HbIZIT63ARonXxuS9z0e0zqhqRQs
uQky6tTUYzlVv2eFVlttdcWCpxaB/wf6zlWlMjl/ZqDHxrkPBYq2Wj81XyMvQ7YW9CUs8SJrbBHK
TuIvk7owit0P0GaBJzUTbmATfy3hubv8ZDVyb0VxoJstOapYbwah4KUsBYIQAw6f7tbdhMRZM00S
Hbpb8kDSB9hgGv9N+w6+L2lo0ZjTdNvOo+MZUP8TTiETYO7Dz6nKSM7N4DAACw9dL3gJxsXSf0w7
fGiWOeKGSNGDOzgyNReXYNjMb3VCQuNKO6m+xmx1nBG/xU2YcttNuYI1KN/MoxRE16n9/1h+jOrT
0Ipjq7P8xCLsNOE5zoyOqA1JcaLb6K67mxpjfFvLMsPY0acr1Qvl6amM3EahbGBQfATZQQ3vCKkn
/7bLVhfcxR61+f1Dq6C8XLaZ6HJvTmjQEMWit9wv/y4fs8vBavEodCSatqnouTU+diciZ7qlZhPp
qcsh3bJ8aXWPNtpEE78ZGw5riwqvbm3uJ7vVDT3qnH/CgmOLqwdzzTyin70v5+lUvf7ka618p7Ar
rwedHNp7iDqmv8+dbNt4LSKvNudaI+T/lq4sh33bXn0gt15RUpxVQb0oZVkWilRci0IQr3cctV8X
NF1CnyOiTmTSSnU6RNeGLQspDrlyCegyswPFhFTmJJXDqsdWEnQq/iPqTJuTVZ6//4qoEpDtKYv7
rjEmTyjjdQRBREBlefX/T+v9q7tyTq6EIMz09PR0f3tDj2QM4uiiKpEYyx/fpFShEc1GjApCiQCC
RXR/NMJ6jWbmT6XkmEQHykYV6Ch5SwJBpKQxQsqRLhJCQCOBeD5gUca/HxexuIBF+EglmXKbBfla
HZXUOxBBJcrHJ0PjsUU0SSQ7wk8sAREZPTab7JAHb5Z3ywYVG+FB5UB89OALfuGiqv/mmzY41Mdk
FU6uwC7ZRh3MaR1Eye/fC8UzSBqpvN2gmFPfi14HDbmYHp1fKo+W7YuNsfnvPwcHejakba0V5L+c
7N0y/I9DlZ4DbuL1NtHy1ie2+OY5ybD7IWd/RqOKcN3xLL6k6h8V/8yJRRl4qowvpOa4cvUQHb1J
uqdpzQl87+pTgc6jeiLuEdC/6yCkvIH/8n1pa9PzABP7FJc50GTB/qV9A57ENZpCb52rE93tC+T4
DOibSjyGVCIqPJUSa/aeomz1HuH47zX+Bb0uQ3feT0eUa05WPW/+9qWvKa9IWqv+X7Sg8uCxDu6z
QzcI15jSCxJUQcVoHr2MFmiyPt1EkK+GO41nKe2lesGz9feVtb2W/vNFNeZfOucVSFoaFVClgDrN
DRdpPySmWbWnDPqaDtDz2hPX9vyZDanl3RumaeUCRpn0Rh8rNFU99dcOajb1vAX0pHx/lg35AC3E
gv4dDxm+NdoCEelP3W4V/iOs7EQl73ewmT0/OMue99cDo31BNrwu3Zjq5S1FNAl7oxIaBc6kKkRv
uqWC8YAGwGQkG9S3H5ed247rnU4av0miIoVap7SvDzzwnubpX7b1X03J9fyPXgIrXFxuaRIJxWCi
11E9OQ+pSE5xGYCLmq/8HsS/gEiIFTt4EmAwKucTbeSB+pjemQD0xZYavgM6jX3jAHIpgFVPpgT0
SK1vn+ruNaWOzcWdnl69/LvAujN9ivPfyOWrPYWq9xS8UwfOT7jA6/427yvv6q3NRZ/MzA2F0zbR
XwpnDvtzISc1W+j14EIky33onrVkYdB4Dz3vvgoLL5QDaaa45KzTWzcgszPIRjRxoD1Jn/yYcnVd
zVnDQUO7dt9Acr9gZtGPf/lMYGkk4hbustxpgeMuHzvVXxaLQUuNauIJfMKR0VbKn248rofgxTQu
oqoLIbB3Gvs+h4SaS7FtREEEp+PUeHrpmZxpjM1z9a27yG1KiemuR67UVMtGVuwe9qoymPvqodpT
R3FDP5vf32yEKBx07jP36PP+bTeT3NtkfTfvuwnNPtbJFmwnHiTb8N/p1frtyvGigNri2deFRiv6
N8Xz/cvdW/4l/m0ZubSwmjv34EV9ILbAUsJgKCbngn81hKUs05F1osvPtv4OqwVsdfcNX+Aa3DnW
gOo7L4HFDPSyH3rgnBVSV/tgWST28YDEm75+plGz1AgSofCT//Ap+aX0ZhQ0l/r1yogeO0ubWq/E
qGbTh79vJ1XrllFQnvZObxDP91I0nu55Xk37mv3VAyRzZjb1XpPZ/UDp+t7iTiG9b3+UeDHyKpw+
dHda3fYUGQs9n1ZkvrLTqTroUB2bkvsP/+4roymM9xz59oJmA+pqDzjQ+hSuosFmudG3LVvGp3BQ
b418+rVmyWuHZyW8+dMHHca1q+Jp10AK8ooZ007mCLU5qjTR9EUyupyLYG8DS1BveU4jyf/YF1va
OksKV9JQ8n52USgGvjhDHmnd/Rytk2H2DRF7TeC3EjEqMtAAQE/P11kRPGvfF9lEiyMfA4M8T7os
THU3/E1mkeXnCzoto1UJiiPKtuAnYpkSen+WwrXR8WOSiL4peDztxjDEBLUTQIn6EvhhxDIQ6xUH
2Eq6MElOqeBBOgIVp8mE3XmujnHsAzgvcFIMqZopXj3RKyTSWE5JDXlHeIDgVNQJPUR7CaUW3KHd
SJiyhLHKre+qlLi5BFd5ty7/+GUdPnj5ptgMT5KbJC0F4MsNKf6BLUbdy3ZDrb2DqCgq7iHBSsQi
EiS7HEoWEXhi5l/8rYCHglknQXRA4lEGu95KDl9LKIcaRD8aYRjFOKh9ayJxGgLBS+qOMtT5Ho+k
4KOg9wa95a90BHhnIKqEfBCGQjkww6OgDnX7UTkkgYqkHAxfAqIlhCNCHZUAf5rF4XnNxsSPXMbF
TAo3pStJ6pOIFgphAqZ/An7Kr/6fjFviZKRkBLD5ViCkN+5M0uIncubtCkQs4/K7E+4jX8RjkO4s
XoPe24WMBYjNJGo/xoBU4BOFXcIeP5qD6AuiV0tqKQEe7ssjmX1DQ2ZC6iXBXJL3RceOl/IzEISE
lfwQbr8iMo5UVDGbKvJKe1ReFPtG/KSyBAJ0WStZBskFE4+KmN44vcU+kdg1sVwkt1XHKJFElY8f
SyrgPcgjkCuSwiK2hZR5BPU7pN+CnEmw1qdsuOhtYH4SzIWeJuFN8eRyw/dJbu2SgtxS10XsY2E8
YyfxDwKQgVRhvQtcIPwSUh6zJvpBGLMPgCGDFN6VCAfhIroUbKyVBJgJOucQLYCZjvPBXAh/yxMd
jCVy8cDrBADUxzcF6wWdGeOGQ/tEsx8iOt/FkcQW/2iQybzC+yDE6S/yKQEagrdJ8vbnkaJxy1A+
UbICHwjKIaCS4B9iQwtuLhWIZUuX7wADMd8l+FRMv5x9SNfboJ5b9MGVAEoxhMW4Ff2yehtnHBE2
7ZJFsXyXdPluv6RIoiwnblCUV1FOBSl4/JMkTJrc2GI2ipR4m/SsywfCFzkhCUIiEURKyEDkLrn+
Se2mVeH/Qy7QcKQAr8xD5isIiFh6nxRGCWBH0gGJQJeU5B8BY2XFJEL7jbewXhIfJEBJMe1v+gvB
dKgwJi8TSJpm1lfWH9qRS0yHEeBGgRuEeITbfxLwBaMQCE8o98EfJKPzc+2DSIS/nxia/m/t7YXY
70LA7wrp+KxJyhQZ2gFByZM/qLV4W8QGklQpkaXi/qfxpqiKZ+rICwIimIf4uj857yJmJVaC8tar
Aq1UCsyIYMbiNqS48TvBX4YqtO7R8BUN+XnGkJNBU/cYvVhSvTSSyiR+QWgvWN3/vMTUUIABxGP7
wISnJwkRzRKKK8lngp0Iphf/yHpK3rhUypK1EsxdnvIpZiJ4HydC6VIXVeHzMkgJBpa32UR0YFxK
qLSMS0gi3/8H2Uv+gvAr+rvUQVG37zOHp1l49WVGHw+RsIHsInH5vBNGJcJGtqcs6mctenlAMRhx
JUpkoE31KbI7FlLvkhRwhLVk2YphlxLLg0EuEW6SwRCBGQv6+2kNLE2Cw9EHupJa5xTlouj5WKoq
fmIDnSFxd8NCou+G4qflZ6R8waGg+fzPFYnDE9xAPtxRhIPakMGTKo7i5n6sryOJ4ZNiPjIelb/L
3RJiIznAzjAxXck+bfBdc5aIU0KhrhgtKMbPg3RpFlibYhq4KsTEpUoA+oGkkxeUBJJqW+JWlnF8
zp9kcV0QBTgpZsZ7XPXAXkoWjJTi4I1MUEBgma7kzApedw/4maty7TKWIEfJKeMgunvyEalL0lHB
g9hCY9IfvBYyG4lq1DgUZeAF0ZRCIyqh8Vu0sobRit5WyaJ/cmiOxTlmrS/jd2V5psSD05nULUln
6Uz5kjfINUGhaVfH7VKfTAYraUJCWLHOJftYgjTrgUnOrBRhkVPSGtqOqzLTp38DxnkfmzTYGvdP
8veSKq0MvTx/5lqTbxQBiUe8iiqKgN/kHk1u9D8ADscOITZSHA2feMjnjzaWUO9oaP97IrHfYVE2
YZPRxJHcFjymuUfpbgIf5ST8rND/eOCztkrrNecKj70sjJQtrJaCEou6ITUIpGioYBPvwFgY+PGl
jeQ4f9VBD90W04glU7yw8qjp2gNnvx41F6NnoDnjQK+/VH19vS9uZDobNCl90VwodxdU3Vu/rhNa
f9JlYl08PVOdEcVqOQuiXrsxxhlWZTPgmA9yehL9czpXYkCl2ou0BKfSCzGuQhoh2T34bujI9l4L
Yepu8sAy4iZta9/cCKdIBV4ieXlMfyTelw98JaCXhMY/pnRTlWJK6dzmJXQYFYBLUhZl/+E1YUsJ
48iGkow+2Y+yfVI2F2z0D/Vq/VlzKbkqqZDy93yGT2P8CjJy0+EB0ZOEh2XAH1bqDVxhRZ4KM+pn
KdLqDPWzQqCuqGcNLCuqmzxfNuTrqPnarCCx+kGZOYPfuPr+P2bbUjgXkxtZ8hnkWzjAZ2/Of8P+
Kg8Xfa/ZYw6y22VvyDLLwz4FKaTXjDgbBZCSgAZRMUs0NyqDvItEFO8YX+KVF/YgHnU8hQ45gRgL
vFSwKUmYewVohO17O6jej6iQ+fhBvxWLVwu1pLLfe0/g4cmgkBBEKEkjc/4uwkr0UBmYTgVytuxY
lMoXGu7/HxwtnmgHun11Q+OrpiNQNJ1M7Hj2sGWzU9siMb01XVCsWXR+DR70RX8Mo96IXrJS651j
jIrqMfmWp3wPqtdVAe7ns26N2nOfNGjP0M9kOA+z8lTgdqq/XqVf7Iv7P5XGUCaS80DrPIK5QHvK
6wAbwehWteXXr6OJUZYuXs8hbVhp6HKmL0ZBb4TJ7355ten5ptMS+rCkxfP+hne0WIekM7v5jbTF
Wc/yOYZU3XtgK98FtIGzT1oN0GQbbhRu0b6ibpmDTTyNQWV7xknaysaEC84BlWKUUwJEl4kzjPUZ
TYVbV6GHuvuIhoY1IryGBsY0yHzlP3jFwK1uNtS46vvUpDUq9pkcrvOX3x3+EjSW402Z9PGf+0wr
VQKKUypL0tspIt6bh7HXt/zDVPOyYm+AxtK5efDk+AZAew45YXv1V9QbqwftIUFvChk7SlDdhpfN
k9Zo1x4UuRGPYZ3oyaUE7W1okr7SLdaE09XeEgczJSxppFHjBJ3M6UpBF7m+N5/f6HkKuZRivfzt
0/BtQMtPK5wzKm456AdT+8mrATNLjEA91FgCg7k6WJuWf9NnjLkq9tYpvy+yzjNbAAa0HI7O264o
aEV4CRdXI9gv5/EuW9S259COpBrt2m5JF0Gc8sV1cqXjnyAk4TrvPAXXyUChwy4pAiyEFMF2vorO
G6w7X+gbE+1I06pS96Ks77W0pw+jOaTmIYeWZtAHPqiZh5iuh9ctnALtDg/AN592AO07o3j2b0fv
Nd0D76wDNFbaWGqWD9NlhCl1Xg4AyV8yf3eAkPSYBCPUziWLD2kf0gzxumNN4D9Ga3ULUzUC/UAS
PO0GTjyFlR6wVPTcLcOloiN7h8yOVUoeAY7P23De6/elDfJF30WoPc002jS4oejPiuxmGpq2tpNx
Ew3rgPYi+mGdLZ5BN8goS3nT/K5EkYWjw9eR8taXjSyUPmvLk5C+kaaPOs4Gmq+MgSmLPb3A6XwW
ynbgDb0z5Miuk5pCOzGuHraK+hy+sMqbLW9+XTb0YrvunBLtKzu+fOpCrXfEs1N/3M1d4zSH95/s
7QZ+Rx+1ki8zHWm2d+mCOQP9Y33T43JudyMEQeOjkOLjgRuhb2nQopwIDkJFYwoqo/GhVJLWzuEk
8oNJQ499z4s23UC2rcErzMcm1NaQbvlLx2h6msMM/rpwTRpkIg7a60Snur/mRk9kQ+clgP+0Q395
XbMN1047oK84TKrKFU4/F5zDpCtQ5T1mebRmwN3gqvnRfcFy1eY0okNcHrFw4LX5EUGB1LKskXSG
Doo9T8CC4bjOPNpgvgDXq1F3xcly3XYPFCP48U61052RfLEerOqLbpAsUrV/6fs6HbWyB7Nw6zyp
bg4/6/qesg1q490zGGdrFOtGnxX7FmEHKZ5/2mPz6P/3CpcsRnq0TijotIAuEWexebJlRFCtZuRM
vGm26Mwvuj3aQ2Svc1LxEykBNaeb2H9SoX+mHsDSITc8QdtV2FeTup+XcCuCtsRH2VuxkQ38MsQz
dyNkX0Ey3sTuljpNrKV9jXEqtCJgQyEGYV6F6HT1oMQbvfnOLOB/dR7R8dsyTuHr6+rQDgxjv/vt
6mZwu/9EynfPm1r5sm6yICnXl8t1pLMQ2Br1ZdDX2kFSEmBGj8b4+MI4p6MxvYE3if2nhEsmbd9x
rfZWdjcHoyAnEjPT9thP7IcbNQVDmCGn7RmWLfuwt0jDhVmWPuLWhlO6kfEAo6tx+HD+X70CUwp0
/HZOyJFOGKrVpR5EjZ2hff/30M8vpHyPRBkWsHJeEwvXQi3i2rDGrVEFYXGK2+93lHc0rzmvno+/
Z3X1EOUwptUn1xb+VYh8XsRUwl/YxoADhiAi3G0vSpCvdUzpQ0ezYOXyWjk0hqT/cpNQ0KFbWNGx
6M07SqdoO42C/2o7anq5Xz5DElW1nAiDFjWUoOJDsa/tZ2CTa1UaG13b11rPL/r3CUx75whDxir0
QI3K04GNLcciDFzsVWJHdsitaCNfVeHBLlmB2A7iHc1rk92dhYZ14h1MDuTNHXR33HAgJDv1YK+Z
SLzjSfxJy6fpBp/NoevTGIOjNd8nOx2MGQlFN2lQf51j7K0RrOqA1pjFPlxnSIRufHvil453nP3s
bSSAfC7aFHu4ExEPT+fHZIeUBarcFfvrjiMHyvLQbSM30zSAi0ithL9WPJVWT9GQN+Z7ZPltF216
RJpL45e6GvTO6dHZWpHfX2MOV5yhtsexwz21r9Ak+7nXCayjj7CCFI82nGFMl9mde+htCHjdg2Zc
jXmtRXGp9a2ka4F+iPuedpZX53v1UEirXZ5d0dQ53+d76TzFMJRltEl2xoFRZdVA2iVzUWaubKFM
uI6gX7VnJ3MXh2W0Yca8J+ZlPWrnnElSjnf5XsalnPCEKadnQC8pXoQ45DvDhq7J7rLhfBMCooyQ
T0D/AyYHJWPoE236Z40v+Z7sZLj2mjZHqAL5nluYg+Vr58sGwQwDF3sGxtbhzTxC5oxYgGP28aq6
L8L1dRcrc/3JSYHjQaKAGF/hsW6JrBZXrzuWn3HRvmPHQ8C0UeJoAr2pIeG//vkZoKoUe55MsYQ1
47XX6oEB68JEQhghDxRHOxOqZPdFsuNxyerlWydnyeEuU4h3fITDbYe6EsuboUqxd5YMJNq84uDN
OxAo3pnv9QjX72XYcSpxAArZAUmEd2WGylYIumfRoUHWgE2+n0IfhSgw5UZIGq4fPusXrnkXK3Vh
88S7ZFe9+TCQLSKjgQUJSUHRYXA0duHJMpt+zdhYpyd3fAYP3UpFMj863YOj4e14d+lktyQ7Z8lP
XOypQ6ZHeU9hfDl3ZJrMj99RC1lZJnD11YqDQDQOUUfYCYytJ1gSe1s2PE+E6dXTVVzrsbz9qCzR
bdk7wj47vrFQBs/gG9sx2TE0/g3XrQz6vdtZP0bESsEWvNQJJ6wrY+fnz4ZiRNHmBitCFGFwHiGi
otgjp2AiPi9vZlBwWpv5EClcs3zsI+6EkfmU7AymV+1VUZ3gN20in2G6DZuPhnQQ9ogw/eOA+0M5
ii+b5jGpe3Ojr/H0P7umuyH6Xdv3S/+vjRv3wn58bGQVqj8V91xHwUCCywg31NZ/HITpLeA/FCbH
bc2p2Y01jpj0vjKlubX45rUeIQK88a7PYnvEQX7tFrwzNdHVdVE10MF0Wjen3zlJxThddOFhLqIQ
lL3V9Z74Xb50rBFj+LPbXzbXH3p/hcad7SvtBzMAnzXzYYaslJxqTOfkwJKiRmXGy01pYEGldWeI
FiDan2nfce36af6f2Y3+wBDP2Ag5JX7QFrEUrBGCmxemTebSXJodZJSoZkc7DPq9+SunaJRCPgnq
nxhB+n+UC4D94qNDb2D6bYz6Q3YRS86T0YGeyqob9K5btkWPXo2nv6bYMSBT23EFEXmAlnn9dSe/
t/aTcqcjzI+Mp6DGl/X3JEXmVjt0wcVuVhuaYzuYfp5tHi789AdzK3UsRwFnIueEU2Fgj2o2FmIy
GnJwM+suDgybdVlp0bwK4LXEHmOIIUlDc3qlEG6Pd6e4jTj54SCrHSwhZFrgtbv9V/XmDxSJ3vPi
NQ5K6/2fZk7FLHH02Ks7UHMZlcUa/aCmc4izcj1tl2rrJv1dvih5kHW/iPEIutvR3H5sdB7HY7Bn
MM76mpiB+hOViwZMb+MUO0+Yw3S2mUp74Mvmgprf8BZyZfIfThYlMB4TtFLiCdRmi80bE7GPCq33
TVd9TB6wcpMvUTaTywYCdSj2yuTSG5fxscTqQS2wx5Y97AYKwZ5yOdBgdLSE1rp7RW+MMWrZKZYc
JEercQA9kq87uim98NhVuTF4+WhuRrxBalx5NybbRZ0jni7pCHGMsOHQt5aVsjLyH01B3RoxKVGo
+2yl+is0DxFEwbINF7wM4YU9zFGbA507Q1F4lAC5pjwmPOdartk+t3CJZm3n/yJGIPzL20qIq9rP
od3gxq6/eC07ML//S/TZk9QSCubdsX26JSuipr8OBSrOhfJ9fxxaFhq5dIcR6b3YBo/mGwbVrtv2
jCLK0cBOhP10wECKI8ce4SQ98vlIRswC0HA+itYLw2ZY1KUP/VIaGaFHMsw4iKibCYNSbL4NSnuM
POQ6ZGYSGL+IKaUcJXFwy5cq6T0YSHFwp7ShnNYwH6ZjYboYnResHvpWivY10atA9i99K9lceFiI
vqSClyGwBhray38y7aNR+myMPplS5rTpFj1zioKuY3JiHdvE5BBFLvrgwyf3sdrzKlRweC7szZV2
YCN6zCl+VXKUCLapfTRJlQf2//F6BMLVoUZBcOut8vsKnCNpppwkiAuVtpq4eewxlH/wEZ5kiMUN
xg+khOVTBaqxYXsYeABCF8AgB2FEn7sIhnInNodoLban6Mz1nbALLKOh5bIKMMWyArhXJnDrEvDh
ZWzS+gsiYKoq8ACyil7xbq2stHSC1Hme2WWMAS354XyZrBEJndEQHQPKAtT8MYE2X7ycZT+dpNcJ
RFfsMSYWcpWTgTWrRdm8Ejp0HXB0YdBjXRV7Vl6QkRshM2gPaHx1APPjGke+s7t6zpbzIGPDduBp
6agEXyH9AjWyHySPCXuUx92iIWc0/xXzJRnG1DaG/nBwdZ3A9uicdywjAv4i+fOtXPOCJSdbRtUF
/MXpL/zCozkWOFgYKCgF8AXKLLxWgM+w0zOYNEDNZG5c4UwANnik7ICXywo/+xidZxgLQ/qOSR/7
ejHXjU1UuRfbr/b6IHP/BnA0CxB1XnU7G/XUqoKY9iZtAIiC3QnzYhIIYBTL7seIZs14EoxGd9nn
GRaP9F3WLdlHieYWGLm9caiKjQcp8/w/tgprg9YMZXzMR9naPogGF9nsb+WW7Y6FxOmIOsY+Z9Xf
J8m+kZ0yAryL222rrVHM4BAoV1NScMYZn9D8A48y8BEfzQLUgQQa50uEO5OC0D2gHSVo8CFTa4Gk
vdsQE5VTF1yLnzks8geVqO3blBOza6YVmtPL7XWe2mHquwi+kCmxh+AB+PDJ2dVsL6iUrDqro0tr
GJM7WMCb84VU60DCLvWXdt+/MnQPY+OQz4/UeVSjUNt1B3YYRMNG58xjL98c+tmPYDdWEAHaU9e3
2E/Lk6hdxQ4hIGcGBMZEL7tFWqXv0ydmJel4b3taTPmV9LeXLxA4yHGW2Ogklrn1sL5DZBUEw/oX
iZj+2rA/JztqDs8GAMASZQ3raP4AyWEALxJji335mKBTwHiYuIo2AwljF3CC5EcUH4jKBSZ9yacw
JhIh3bflQI6w+kvYCfFRP/CXkCuh70EJDP0/q9k2DAOZetCVQQZ0SCxzMa+x+XvOokSrCCems4jy
6VPULiXIjmYYsH3bs36CUpiO2RE9EzC4PnNyyWVly3ZFNQRfO0IxwYqvcaDzT0pZVfRw7rH4uu5u
WIYZQJey7Q7i0Ix9wBZsl5pD68id+ulz+wG74+Bs1cPnNVs+U/tPMSgvR58YPWASuZ1DoT5jpRgn
/aAe6AFYeOmeoKJDesz22bF3xh17gvMzuRmSnWUUNr/v+Tig6IkIqmMGMWXcQbaXqagnTGC++ATP
2GMKvgeFZD9hSu8RiPX581eulAgofpPhF568Ngcgki+YyBDoUh7fHdh5DPHE6YHerZ+YMzNRD5xI
99JvqAlxrs+X44XD412JQugMZs2BxivyPdE8xD91CwbODcYJSkPZvX1H8zTX+sk4GIdkVe1vYkN3
h1yUxO4Q4Z1ARKx5KoFVrIzMXh4of6zP+uE9m3B+OWK97iuwJCTa8c5eBydPuSc9MuJ9e87Yi0IN
VqA7mGSsHaCoSBxZcCGefO+TNIhdHvEZWevLe9oM9cyh92YK5gop63O+l/e+bVWOG0o3sDDQXWja
HdBxgRfhj/zIjmS7pBCFwZEKF/uyaM2BOV2fQwC2E5AuyKWwEddyFt0QwuoH9AyZbneA1hZUhLM4
l3gP/0GsU3tGLac7JT/Cx/Lbmz0wR6DdXuVyzXJk8MSF2cAmssLqQQaiHt7u+De/07qZj6bcJoSC
OKgB7RmGyORTuJohgXGSwxlq8+f2zKM6HtDwFqFuC5KBEGDUb+rKn2EQqAoXvdeOacs0ZCwMjve9
jXgZnAyZ3+BwtMUzpEWk6rJn0ET2Ahnz+Gxfn1FzGFyFMuQxEA5jjo78Mzz0IKvBE0gYoS7vh2o8
Ed6kvByLEc4LAsmOzIktrLCu6OtowvvmvTcIUEXU0LbxfbMOVo3uQKtrXCxvZA0NT978ZtXsiJSQ
WcCSrB9KCG8DL2O5LGxq6wReAAshMOSiEIXPvm95L4uwBS2kUQeAuzmqEXNMAEfMlgsp4+FWWSfZ
9SwTG5ifj/yNtwrHELqB4cQldCdZEM6fdK+JYH/vbHPNAVgBEXrO1lg6W4aFxcV46jPMAZwElHxu
2Tm8Rmj6FjspoKbLgLlDzPE3Ed7MAZhA26ZD+GuuoZwMCn6QDcYaCrdSJg22LiENA5SF5/FAufwg
250b1JNqjYRFWVM488AbPlsRTZcndAdwAf3Es4Ev3ySWETEGtvjz7CyBIz1BrGTauN42gmcIf8rE
WSP9xIGAANNPT8QN241EhQMjZG4yBmQVOxFWE7ZmdcjyRPeEEvJAbmMR0IO4xoZH8LDx6Hhbg18w
LwYDTIYPayvbBrZCY+BOnszQqjODg7Tvx3WH9/Z40xO9NT0y48/+vO2wGN9SVt4m7cEzlL50FLZL
m+O/bci2sEaXmFIb4i0ocopAR/dVg73V9f894tC7ZKH7wJ2tYxRSw29T04zz0WzVmE6n2KcFji+d
HNh+5z8fm7t2jhPbRWYY6HyUN+BgfUyu9nVgk0Buj5Vta/TwRXB+YoPW2s4wG8Itt3oHCiq+B1Yv
9RPw6pyhxOEyJUS36SsekHNsh24/X93RkI1klkY4AosT78A8xQP6QJFBJ+hQJm7nO3zIdDPwicb+
wiQ3aEWBHqS9vkzs27L5RgPEyH/StYG4JnWYoXD25jkD7jyUT1CtWzPF4Hji+2ev29kZ7QlQPmx/
OQ9VIs7oW9otnlQ+R+PH3VisH/cdqpiZr8zXl0V5ALGS3JhauihV5cVH4UUuoC1Rct8BNQGSsUBs
HptYj91rO2AczRtNxqIrR6KkJwSu/6ghmwVMnBRdi27MINnh/I+dQnioKC97gdJj/Yy12s8X7AIo
WJtvNx+82ZBWnS9yUNGCFvMKBQ5/7qglSEssJ6QKkI643TgJ8p+CjuzhvCoHyEIMLx6rXUO3Db+x
s+xqw15wFrdmK4A5yjF/Ld0/LBhekaINvewvIaHt0YUeM8k4JYAagiyRQh3ZiQffo+j27vswYjLs
AxA2R5SvkppUt2Ube+YDFIKH7VHeSM4lbHcLyo9hitGGJwnSUrm/Xz7cBB0O8/2FNZuvEtY1qh6u
RXqkaRJ6ju66ZwBY6ynW5KPwGVmUjlC34qQSJwJnvtKtzHRr5LteMgqrGdl02GaY5QAL93D2UB+e
XZSefvmqnEWK8yC/EVD09Iz+xs4kj+LvGi753VKpavcYsnAOjdytUYxHLf9XXLe1s0BMAaM+HTdr
iR3ogCCqTXTrvBvkh1y9dJve9xSYKMcF81bbRaObLgcJGr7WzW1KzRjmH2R/AstXtauFQRf1wTG8
V7uw4cn2Nn3m/6xwcgPN0GCLSzoJL2N4hFMGo+mu7VWrde3U8fLbf0rezjrVT+7roprpVuim5rRj
5duU7Itk5JhfoeUBhxXd8oXserPWlpqGhPJGAZYMGtId7mZUmkUCS3UBVtD9xjk+7ndXy85Nu3jR
Msw6EnJnmtMnnrdqc8OJ95gRzZx3c1YZxR0bG1T90i6jiph8C01fRfV7BKKuswGC/L5P+pu8XQL2
XmnSlf3Xk6YI/ZfbnLJu3MVfcbvIo7kKb6HJ5+nkFX89ynEv/9dWs1L9j6Ffosa9oYDBjJinly8e
NVciqeVF5F6VBtaT81SlQIvT94ow8qxKdZ9ESOthNEqUBuMLoII4jgoi3wmJbReGOcq7UZv/u9Hk
FB642V9tN0+og1AqnXdxtmZFroz6c3OAGNDgqsvAyO8k21CPn3CDS/UXoiTc+6cXOd2QMFXvE7ul
kPlt2YsIx2aHhOpO0YjoIq2zwI1S4xG4p5TMz2sKICbYRaanGqSW93u7mK7bfTq+62TR0dw5VfCB
6JnX2JTNUvtUsLUi222Nq98pmRvpLzfGFoW+s79k/FefQTQavB31081LzVNMpO7lu6ENvTHllMVw
FF3kmU4UAGfNRUhWgXyQJ5QgJfznLdvHZXDZR4Rfa/TdiE1XI+pWJfr79mOUhqvolZtcX97TTDyW
EhkATIknANTv+aWRO/n6Ai3phyt06YaNkWj/qYrjhU3j6U+3IJqrhHG1fs91WtPrwnraPSnw26Pd
A0sWx5K8E3lO4Qxayigz1mzcf1jeBZrlol0sHyQcXlnFGyXlbiww40l5qn2/+BHwOSY7pyu5VZsU
xmKXKtFloq0dp/NagzjXWBukGRFOtacni/oecCqav3W7TJJfgJE7WdW2AUI01cmXeFhUCq+u2Lbn
jkFz+FCHQYeFo2xIrt7t8vSzdqk537qOT2/+ykAJne+bpHIXc7wBRPUEuDYo6knzZdojIy+uWeJb
yqA3QWJb1cSKv+x8/yKp5LK/QGcHlos445pulTgihOrm14B8EScPy+9omhs+v9TycO2bq4rtreQ7
FW58wvLd1avYeO2NgI/nLVAecgzBfFcClWiYeGKTdhod11POmge96wgkZIMkjLZE3SihQ39gk1aF
l4lS3lsHOiPVHiruY2pVa7NUXSPTK6h6Od5pdkP4XKCxNMbyeel7pknv0Ob3hcc56DNEQvscqk0Y
pLegcTgLlZkpqvu6ErPi60sStV7+w/qiJu8Lx9G5TUYvn3NXuQA2rB7OnD1J6lEFOn71HeI6aoqW
Po/dqexvXmXtIrscc9SdpH86DagRNswo1hh8XH/HuAEM4o+6FeMU5uhOvI9xSCoapX7d/p26edWk
6B/K/knWz17yIO0yNn+vODaSX45kJG7pwD7xV8+JvPb5ZagzqCCLW47M26JHfQgyxkmFVGlQ3nrh
LfcuSBWy8bLyr3/3uvs8b4OUDnfZfzn8bpVBTM/O+IsjcRtlQVw+R8zmgYRCkL3ua0R9rcwut3/N
sjAJDLiM23bJqlrAbn7vtroqA7UqXOVCDbvIb7IfRVkbzYBzoeEZLNrrMQzBt52VQr3Q2O3so/N0
+49jLZ/91eMvnY+azw5sHHGC/x/Nt7BoMo480r0bJ9Ar+6lqc6w8qelIga/IN9oV1eWQkYwjZ2Nt
s3DlNDhH/mm9PmFex7p48Lh5AsZlTNV2dbPGxCaR+0O2od0EUKmpDL8E9IBe5Gi1ESz8yHCdn5hE
R5/DtogC/fWdkt3ZP9jFIGG1oRLDDZsbAV5kElaO22ov/iVPwJnY1iKpp2Xkk8/HK9Rm8PT67byX
TR17br2mZjtOaGAUBTWJiL2kwo9jAGT9Gc5E66GCz5ULpg7Nw0tiAR9eo1KjdJyWIJ8+H63sRb+l
6BiJVDciLlT3Aj9efu/mKLutUi7Zpl+QFuF8P5NtEm0YOiegqm96vZ1W0FDMOvZJ0WyWSfx1gc+0
Akfm9T+yDqFoky3bZGJQF6UJrHxtste4nbaU8ex5GVuXWd56qTayexMln7/uaFplgbOVWBB1pmUJ
wX4Ds51Hbc9/vaaKPb+/tgeTWXbZ8ln8WRXt3xl48voOrchrmKITU/Dk+nPJT1X+XbI87arifrM6
TiPz/1g6syZFtSUK/yIiABXklUERcUDL8YVotURQURER+PX3yzo3bt/uPtXKsIfcmStXrowo1eLM
kTvrx6u5sy57Q/YoEpSsjkzRRll/9m1GCQ+oXs/N68B/mL3KZZzVqa6P0hJZ5/tYLRatjp9aYuL8
5LlJP+DYwQXNhP7sSlXPfXhRbEMfqbQpNoef7/5z+9W0U9mN7T5VyFV8fDR+9Rop484dTFS1L7fL
wKrnFWNTLMrLytROfU6a5IYRrj725ZLhvh0UxW0oByuqjcGCeoHeB1W11HsqZuy3sAwn5jsPdCa0
witM2lNXBSmT0i54PwakVn8NY3cpmfTSNjr712WQXAavLOjm66TFy5rEafRSttV3yC0YUwPE0UrW
ClVvncu0UroDhY7TFOJ9NJgdKdJdzy5sE90xVYrUMtCqj62E2umOvxpL8Wk/d1mYNEqIa5tKSxQN
a0g7pn1JvAefuQw6tJalfpcVXzocGT3OqZf7oo7uRg2nLf4JtFSYWYWNwAfm9T5lr2lLpPjD99Ox
fItWr4mb5w6fKI/ajB8q8ehGGXtrV1Dnjr0f7jP4wqjR7CuUcMwGARXkIjzMs7lUI+5Ro0WLkwWp
/uby7umG/qD0nf54jDyPefvab9TjDlybjh9dFvhC290tQE6P4eMu7anaPROX56ctAMcKL0W1c8NC
sdODeIaoRRQ2P+C+L4THTJsqVSlC4ahoqeRVxtWX67NbZNW0tlvz5LGvFg63Nt62RSHqnGcjWf1g
EHtBeuAQp5I2iWWUqg4ZtbDcJYc72qxSL2GF+rSizho5sBdyfbAEPKy2q7jJ4RsVRwtRMCFHsU74
NVL39ZwRi3+7e+pGqy0VfonXo6yjc4SNwlBNMggNQprokE1O/FSn1HAOrWt8iZJZtkJ0oD+lDP6L
s0a5HuKn2pIBM8PupInUhTZHnRRao6K69VwZI+NJc4orCIOXnLuGy3mSnnkLbt35kaIdMqBUu1S7
7oStH7Wzb7B+B8lBn2SWXYXJmolsFu+AaipqRZ6j7oRRYGoYuoTSBRYFdaLEMfDJIKqfgQcKlgGj
LZNJuIFL1pN//ZhOw6/K7aI/+Jg0DLZlP+sBZcT6ZYOtNXLXMmedwstujmriw65ZaU1NF9yBjgYG
ClIP2PruLfGql6t1XIwpH+bIoODzG33kOa5rnLsgAxTLbepCTd35Fk5/hZbSUZtT9daTt652+sJY
dKiZpdQUDKCG97nU5tfNdZNseGdWFofYlVRmlK5ZUljiiEXCAmEUWW2Mnbq/m7LFeGMzdVmh8gUO
dGQstqxvFh/PxAsnDzf+xzz1fppFuavnZqjv2xNLUt8nZ1YX329P/RVXR0XCWEH4vpkeA5v1HDQD
Wa6KOmBm2aJPdKwzJznIHtuO8yPvxS1Q/qXsUwypzf4rjvmWSxQi7rXSC4fK2j79tkcfi3TJ+Hm0
vsP4V91Xu86p81Pt1MZVxhAossxV950fFJWluJXl3y6bBR1pTtaJp2Kn1KVb0uqduphDRbi3wD/K
Q4WqT9Nud132nGpTX27whmZ4qUR2pze/qvYVm/cZUG6qsammvVOX4r1ex045zXdF5mm77Mu21XYo
RX5xGhC6IPtH7dDpsdGoA76sFEat51KIPocSOG5wYKlDk8o/VAs7o/sYmb/7pjePF+28M6dx8wL1
sBCJZGZXlAalAB0JYn3SLL7oqbXbGBfOkxYSvaXoB4Ar4rzXW5D0eouO1ISYhFPFLiwbD5N/ive9
ZXefUuncn7Q7XP96Wx1JEMd7NTIidXoZARr7WOF4zxzg0CGqccU1o3HVN5Kj+GOby/oYrzrsqXTT
X/EA5RZeD3c3Q/yhOyyx/oRBfpxhvIVPPNrtAyOpza5rY6JS+81OlB7K9bEB2y22+faCc3jUeKxv
pO/zrcAee5Y5C6EiJnm+vYYsgNvORPwCxd6h6JTFk2LgUtkddaPesjPD2t/Pn5tLYpZETaRHTVTP
n9seSsndYT27mkAORCz6JF6Rr4y0mWg8dJbPIys8WXdQ0pa/YdjTs7bkAHluLb9KYOS4xp6/GVIM
XxwZlnzb3bMLMQ7cfI/MGRHYw24ibXmjNvWo7hPGpF1SWRlxjmFvO0sW0EgqkjPKHe7DFDeNAxUF
Bk66JZdV99z5eYz/5fIIxZE1CxRVz8otw/04lzu0VP5Mfor6ihw5VT3AoLIfxcviX3rsN6aFnVXT
K3DykE2YHxkHJo5/58vlDpL36olrF6mRqANL91no0aygJ2W8UbvEHubH2/a/K6ZyBW7EviuP+KTy
Sk3U+Xk3Diu/M0IEy1jRvYqIyuMGDMPLp7POHFVUEZLoC3HHRrZx/6YS02B5U7ffPmXpFPVAZCd4
u/bUntIzlkcZx7/f6LoRS491/0JIoWqMKBwP58NVni67F1+AM7xfy3FsIaAUy0lspR6/4x1Qm83Z
HbNgaP94tTHBWLz8iMFeJod2GXcG8S82ketwBSwRvkcHU7vkqFjUc5YqJo03Tg6YqAR8SSwfEyOX
2qpTC+2pqNzxje7D67kIXCzkK4diiy1C8aax3PSQbjgq1QWOSXeRHiy/nvPObHzrh0OWk/i6Qb5D
rCjHjOXimdY7TB8nZzvPJ72fMeYTj8YonETF1wc9suPW1nZfDFFp9073TYNEO2YLI4W8OeduUtrW
CYYR9sWYauhVIuX3QfuTfzUxq5v3a6g02+sBizR5bTDXF2QldqIOau7ME9jg+8BN3hoUbzF0V0Qt
OkuxVJmNLAFOMZfOkAqgMtklGF/g/FnznkvRO9KszaY34nuPA4FyB7kAKCY7LmLOb6vbStllQb7v
U5/WuNa/hCLHgrJDyprswqM6jz9bj1I6qonwsVe5g2M6ofjQhoVAEV6QOP8aewlK4hlntFjIpbuR
1Cqq7o3+W/ddf2ugjYtciPOlZqOH0JXIBsD+pyaKYivkYfH3PQbSfXu5o/tSaVh57Be+U1BxBQcG
FYYORHEy+M4bMX7ypKg7FMOpVDfVNIS4DhIndWPPclXq658eZLBBM5pWCOIlI2qi0uHx7VJvVnma
E8LcnxqDlYhE3JyL3bfVkcWbvEbQUJ3S4XG8YmjN8fBnFy9FDkSqYyseDpvrlCiiPBkBJhFFith5
LHtOgVjJdVkMv1SPUSI6xoCijXJ1UXxz9MN3ii/rNZ575SKADx5LwW1QLcU555/2sFW43hnFFQJG
u9kC0w10dxV7Pc583dFC6barUxyEJo1GiUwDIlG67HW/cNa9kYL8HMq68geUSypy4So7rXTAcUV/
B2pekNn+1S3s5dXGEQoHJE2C8qdDDoqp6AyeP+SbLnPySVPIWgg2jGPpAiM611TlYIsHhtN3TSfj
AbBi38CykaKmuNb0FKf1OakGJqKPBqXAB1FOQ0OW8kgagu1L+06BETZjixjVIJ8jCBfUYTWCrTWA
1YSCs6jtle4Wir9Hu6chUiFQd0RcHDUyF9FqdwAL5ev0KGxoXZizbp//ZfxNDmQFjtsepWufrAoq
KbpTDd7+VlvKzkQzhhFyoJ84UJAcmLMorYxh9/AfRJFu44nYe9fJXMV7Anal//JwotnweQJoLR7l
yw71VT99FqWU+K1TNwMzSxcwmGHaUkwfj4B67LcDEERhwYQ0OHKn0teoP5RhR/aKYmw1AK8LtBA1
BdYw5mZDuRrvQiZ/JC2uqE2Zingiineeck7YHSiahclYJBAaBy6TDYmDXcCWI52VLu6MhSi5U8A3
K1h6dGyd9YPLLvHv0+66ds3ZGHGiibq4HhLkc/766lDJ8voHTahLt4OC7H0bljN6KzsiIlchLIlg
64Bs3xA25/gyYeEGjc8+pMScJBkSzPFUQXOnYKnEQxjhE8St0BegRAH6ews/AekbwCbkKLpsXPk6
9hI1LGWHChlLgjoWp4PEEfrkbG2OaVq09H193AlzOga0qGda/I+Yy315fSf6+phCl8iNp8rmRViT
tIRgKRIWbMrSMTbP4ZfxzSgPUjaiXmA4hrOXTkU1FbbRzSHNQQFVTeHUdZYPxdf6Mt4iU58tHxMw
NrvnJksdWauOfw8OT3YpRWQHwju6VdLwyjVdJ8UyKUg/ly5gBs2WUFfyqW0ZWYPEQzoQGYE1BmjQ
Gze4Tc5ngqqXi/ab/ac+z7p9DdW5gRZiGlyWUhRbUHH8HhD0oNr1wHFkvgdUFtskNVBeICvsGggi
kBQN+m46vLgkeEZPF1wUUQxpVaB6Fp1Zadc1rSnOf/1DUoiVC8vWy3EHqYutSNIE3NKShrKBObhg
W8avabOGBEOOsghf0/sUNf6QDBKdPEXKn27wyMSbR8nBLcqEIo10ev13mcMuNmckA2GKSLtalDEn
8iCXn+RfSWn2+kMhGi6oSUmf85K/S+af/CNpy7+Ga/hQfhypAfmEqH9z6y36DvH+fTYmvVkWEsZf
z1+sECtjRoAYgRF+8FTpYBvigWvLDzqTOH6tMviQ6qLp26c/zSSkHHJ2a3iwAK1Al+4FYYT0DwbH
txOn8QmYGcST3nXQmfEZHGdpGpXJhy7ig6JmQFKwO2lPyRklDjFk/Az3MEQ+6xbCr+faf70HEABJ
YHLa+ELhB4erbzp5CMCYy7WACj9BBomTcRGdEMt/sVO5AuV8Ia/KK6MEvnzgu0aSwaJ5BS41WGuI
j2pMcM/5pLwHBHWyNSMuKajGB9FcRDmHOYxEeSBuY8FkAwmyM4Fi8V75Ah0vvgHeoTwXr83gBOQB
PgExKOVa6g8eGM4ZZh6BT3xcPcJecwVt9gka1O95Q3loHgXgMsBX5Ro0LhS8CdE2houc5+TvjorP
VfQINdJJSmscpIAbIHzbAs+DfM9/fhhbZH+x+99A8Tuz7qQmdJ4kZ8KFW8jTS34CkdVnylMbE3nF
S8iTM2A6w8C9uRkys/S6gMRHY0cug24aM5sjOPpqeDew4G+AByq34WWAfRmRWXIWsIn743ZKN015
r0+gm4709MEDxkcnyiHH/bCfqF3P+LNDuz1+3ATpmamU9ydUaYY4i/w24Q5ANAbj8mEyL+HzSCBt
0mWcR0JI5CsdO3l+nkbksEWtWOYO5RX0Sr/BC3ibvQK+LFfD3W6G8kxyO+ZAHlCWiMwsbqmfnGnv
wbsxnz5TwxjzQZlFHGk+9OabPBwBRsRFIlkV8rS0kyWKmBCGsPKoVJF1xIdwr4sUAVygB9ke3ckH
EAx/YSZaMd0p80aZMxPIuot/myHzCm7GfzdDgCrLZ/y6k/+mT5EONSNGQWAyZpnnZqqS2DO5tzYC
iQAyYW19A1NkcyVzIP+AXQ7JZRPVOuRpOkyHXI4dzuwSOX0CxgRJ6K3ObdgkXFLeB1eemLmDPuCC
+z8dmhbuJUBkRDi0ZRD+G4h3wFuP34FAOyyzh4/KG98f35G3fIzlGTmHZM1JVM3aij029FAUq2V9
ajNWw4Tx+lur6Mk0DjcWvWvAc14X9ASLUg+42/i/KetObvX0b/cQbrKQ41/Qmwdf+HsLcBhQEvnk
k0QU+1AGRgaagfybvfQsn+VGsu7bk4jussAsf92e3gGhFPiJupddLqrbl5CH4Yd8XXV5aLJN5K9+
ZRbiX1bCGGRTo8OmPC8bQ3HpcxPSVerv3z4cpBOLOkeW6MMnCvrI6v4E8e+NsxP5IKAWEByELMcP
YJeHRYhNgKZOk/NHNjGVjhbPwJ3RI1N4RMIneVzLj//JLbk0YDfs+6Hx8D5EHHcmjO+xDH+fR+6H
tJFvhlzZZyzl53yYybmAo0yZKpAWQUVov2eGVlgQhfAWfAQa6hCshdv8ylB1VabxNYaPeOiM+JQS
AmMyqLW8RPwGfnVAQpn2v13J0JxY6uP21KhcQpO+UGPk/ni+x1g7XTL3iVvAaryVbp8BwlWlJRyu
CU9zutVDIjTCMksZ9gsHwEh+Aa3vej+0fsorj4qh7oK2CbQs/jF32UoJmwVRYn/Vl4YR6oE04uc+
KX+V3Wdz+dV21o8x1aeyKJjHpbonHJ+BWnXm7by7EIty6Cz7E522QLTUGWvzz/hvyJHG6YNdos8z
/GstnqwfZxHrUTkiIXTd6TZ0xSFMF+IUJovbTzKFMGNEH6TZShdKCiSqXuKp6H+uSWIim77lh9JK
uj8pYNBJ5A+us2UOyFawcLEZEpW/3O7+eWRVcIy8mxGTZoBs4lmtzWUJIy1dmzMOIgXOyTXhsUWo
yFwKRXJ5P18puAAw6sEQCbSjuSwQ6iS5OQXRZa+jnwj0+Q/zmPyjM+Oou+/9aDO+wS/YDmdgIoAO
SwxdfawSj3wQ//LyGgD2j8NfOYsw7ZKH7AEOsvT4xc4vjwwtvx5nwODj9SJJuXY2TiGubLGAKMZi
CotjcQQmoFNvVB/h7YGakgLoAkwCcrBS9b2YWBI2D0klkNR9bnkarBwZnOKInoW+/xjUFQn6gbnj
FsmanBUYB5YlvwmuX6GkJgPA7mcw+WoDHobjB8/kD1KurwOBTqBZy+GCA0CZEJf41sDc6v4JR9n+
67ySbwGLzumZISMZpYI+xavekuu9PPDx5zH/BqBXekTnOA7uPXgtuOxF7qmDVe91KOHg38BNgrnV
M27OGcVJBSAhQrOPm9sDOwVd4YQiJ7mk33RJ6w8zFKQ1/hcTVG3jX66ozQQwK0BaVJC79tTp2C/C
ZlpWbGXkoXWv+dNYfaP8+IcVaqP2FP/DUqDr+o+lFK+SdXpWsSgg0h16EIC3b7AhvOE22dSzb9S3
nJRYnIRLIxgXBgcQCNDrI4kUg62t2CRRjEpSJ4/7mMwG73XPyGVLngRMG+vcOXFdII0+b2/CsB+B
GlmVc0c5jEjoMuN3Bj3+JSFTpiizMVACxjJTejPiX5hXXuMFqQJFg68sBq6HoeU/Gcn4l0QtWNO6
O0kPmIzrpty1S3llIBUwusZmdTEmfJN5YIxBjboLfVHv2rnld5ZdWimHkNTWrC/EshVJ0GBzylzQ
bt6B98EBilfSGU/eHQCoIzgWCDmrhQfjMa5nRog/RSutAve80+X8bWPGMCT8DqL/DkTqg8dKNtiv
eicA1Qm7mGyeRy7T33fJexJybQGdEkHNqx2/WT5bmVXKAcF9U+DI3k96MNUB80nmAGgXA8V4YN8s
nLNqq5Aaxqmm3w6R07LDqDQRsLSPzW5z5ypgP64FOSmB6cgBwY0SDht/th8P2cYdHQstj1lOzuB5
+yYipVZrLl8no8AS+oc3FtazC+H4j7rAAD/Rnf7LiZAAZDnIYcezNi5pGCX1vobLEuDqDD6pF/KH
jB25MHYluQyr45b9X7Fob5vzgQQEi4gFDMD4tVxOLM4HgDuyKSyYR+OStOAzVkpywQBIH7Nr+mSO
tymlXNTMEJ5aDtkdbcnm5y0xihgkHPDHmanlLfGKONh4OcaSl8drIvnDTpVzkCQmCgOYUdS1JElR
DO73UY1g2A3dV5KyA+7A4uWyvAFYbnzz2AXKm62Kc2QKSwOzIo4YngIVqEz90wb4492Bv7t31HCW
5JSZGc585u7TiE/BZ7gXG6Ex3AdcA37yiXgFBgqrw4HHWmGg9+SZxUVDvJxEICVcDOXmYi14cLWR
rWaAub3cpDdmkHHe23pAbg6CQGxRK7f7qkMcTNlI7L7cwchfHwjvuGCenRODx1HDyzNvvB0vxUNV
u9fFIaBi8BDXmzH9nDPsHvIyBVK4TAuHMgKd6pBLiuOhulwVxJgcHG9PTEXOGIPIoP3lOEE//yyc
iqnteP1ugClh0nXSltjumzikmOjnkUWENREfimSCIvg5Roznwd8sd+QYt4wfP2SkybriLzwhM7K4
LDFNTBN/xyrKT463rUQCYOFzHYC2nWVUEn18dUEfEyBwi/wB9ML0zOuyv40Vv3EJEg6A0KxVieRW
6dn6wfViTlkvbCwGmd/ZeW/8EI5lBpSsA8brmwdg52yDmqQRgB2JyhckK7FucsIQ05YOg8FxwS8C
hkvIK/FB3pMh4924OwPKA2cvaZ+KTWE+WLM8Xcp61KCzeaxfSbM0MtwMChuhfrl85Oaydpg45vH/
jm0hK9G8h2xdPps+ZNOQHGa+8L+ZEbYNlgbr2jQjsHaGi8XMzb9MzsvFVhF58ICv95z7y55p5jxg
fh3IKUrKABjy5nBYcAzzFxYPU8/JzdMxTvzOZDLwbHEGkm3Nkih3Yg0x2+qA80K8yqf8Jy8pb+Wx
HchlMPi8VxPR+5TnZHB5C7YldueOvPP7Ly3KpJMVIcGioHZi40xjXXSslqwSTTD8Oh+Qtnxur6iR
qaivyW3S/nvCPHIMFg47h2tiZvi5WKMP7ueFDoa8KYsco9lLXZl/5gSIOpeUBeuKR+P1mXe+BTGG
hCuLRcI3XCM6eqUbPsmo8jw8BQaA10c++cRYYF0+9xP0B07znjHCLDDiXJ3lwHVJmfEoF2vC97WZ
xlI1poAFIav/ji5sLitBpYvTXoYCRgdi2JWkcRm4+2XAFiC3wR0lm0PqFWtZ5w5ZDBK1ZEEKj90b
77FN1Px0WHvLlsXcuBribAcMqhq9JIOTHhhSvsT64W78kq2wex7l/+2J5cIQw3e/ZV778bkft8Cs
MSsvcDu8H9SUTZsTibFmQ/J85FCQseZCbQffmb/e+wPyJXjypDYa4M63EzO2IxKqq2xY0jajQwMN
QNTBDamS9J+GIwh1IZJCEupLzpghzt8E5Dk9syzj396JM5KIi8Q2i5vs29NWFwScuEf4RStisOGT
JO3igYjo5Tdt3ccmPTQRF+lG6ZlqxI056pE6F9F5AZRfILGZgygz9txGAIZ2lKjKzrMRaFv+k4+Q
vrDLVUlS4upCEQEhKVxOvXnjE6sHoLVnerFTUUcW4Sv9SujPqLnSACanuH92X1tUWSCrwB6H/ycT
OmRTsetpZXNk3eWQoEMcW/xirAFvWJCXkLwo+4j3kB1fyhZmdDmP+HfWIQdFCblX9mJyTjaYVXYA
n8ffESyixtxOmEKBP2BUsLH5PpuKW7DbxdBdxARwknBp2TjcA6/3PsJYi5/xZ470PGDXsXs5MNt5
chDeiinmBBvw5jDu/PmDaNyQgAcMUuVzTeNiaTjCWQf1R1Rab+pYUd523BkiF67olBzLzmW94yPw
Flgb1jYbl4OOk6VSxDSwuyHi8Trk+npgPQUFdnhLCetEppoFitt74uE4O/G74RZIntAmHQYZgHDw
v+XH9pDMMVRqugiceEpyhPB2yOxxRx4Vj2hXI/NGcRJBw7LdkeDTCbYMea786JgnrKp0aIV2uDEW
jKt2eryGFvIolOTAaKQQbHwB8+4gYeGxsZqFvrd+5BX+ko84R929UEBoc8hJ/iFD2iWydXqp5Gi1
HRUIMaqyEpFjJe4tqhT4Qvuk+u2ns0dpEzynOqpC9rucJhXBHs23NPD3q0t9TF4HRR1YKPFrXmWG
Ld47bmZYm6jHjeiFZ5Q2jRLldTjjHxRZQPP0O0iua45O00HoIjQ93POD4jemB1/fzpohqspzlA0d
/ahuH6E10ZyVNrm6qi3KhLQ2t2nPDKDzGON9DDjhPRo2jmEto/lakqUURXRr1g50p3STmT6mjbyv
utL5koxeiVhzc+hqztV9Bu/w87DDHlllpA+J7ELjkM6ew9fsMjYDfdsZxgRW4e2fFnyO8bJ1ymk+
7QTatDclKhu9R4VDuU/PaT1gk1kNnRpYuFqocMPXd2TYtspEXaJQeu4TVRp2fVbBDcm/k4J2lMx9
aHCBbGN6C6o9h55fkYd7T0lJBTcyirQfdIuwDevQmjUoiasuqekBPbRpPnKJTLeDdVDolPZcSZuG
3tbgZ7rbcfQxZBFC0zMYaM9teN8NmWlS99qS+e9GRuw0pEqMTSfIbsFl+gmVwPp9G951hgM6zBZh
6/WheJHetUk0EQcbUT0gcYD+ySjjVrTtcspBf5HObpySm2TZl653nmj24oEcRKyWwRsrO75L8oYc
6stDnIB8CLXHZIlnJUov+ML/mqDe3X65SDwttyBztM/LFrqtzL8bWk3OqZmytHFvrkYoxlDtnbvN
tBusVZKxnOURFcrtqM9OXb7+FfPXpDokw9vsMyWbSfO/n5IDZUHXoIhCQC9DjxVdUFrneP0R3GAH
n9L9/D5W+azjJ8jnQUQFRuEl3YsX27epavcXPXg3xYC8jk+FBKm5y4AGuiTntvi05BjTgK5OrnQQ
TKfUZgWUVlDoRvoDgB4dnfJIrqNBxifISkfHFZ9RsMqPqGQF9iDzByjddUGCzHU56dPUdaP1vSvc
/03xcbMuovNwfcgdD0oYcWz8UcGYsp/SA7pUP2Vs90jJrg06M75mOkjCF3E2p3SQFVtpW6py6YJJ
RBqRlGEC/Kwl4fTZF0SruM9hM31L6rIHp8fNd2SbDBG73hPFmlRyfifFRqefwcpadOd3pv23N71G
quGorZ3tlKN18SwdczXO7yQWOxchicn5Wc85camWuXviLQSmKBgm42LZpA7Z5pzmAbb6CyWdnsjf
xZX+DumiGlS6VPu3CmaCPPGaWi8KdMibiAqCNkwQ3qSsv4ChtdYa+DYEmQK6k97pdgdtulLg2WOa
Ib63M065b3dASUc7q7dWw8IpwI+uyNVCLC/JVlozHEQOPuIa/HXq25uYDLGpUek3hP2dk4yHxG+4
MacQsjsaepNv4tESqUNxAIm99P6m/8F9RFD2DO3dNGe3fAUb1qznORzu6EVZgBaYMFKRwKOi7eb0
4VggnJKUi97LbcQ1Jpsz5PYAKhRf/RMyTVRsO2kIT2xYlsMXsh3LVzt6HyiDk7P6DNOluzd6Yz3i
wMSV6r9DQmsJhusZDHZAiXfmJyiExDgQkYGjzyP8+YG8DtI8RwaGagNaWhBKrHHWgclwP3ke8eYo
n64H1+6AFEJZjQlIWtAuPOCbVycer4+LJyBn5ShjglQY8hRv26/Yy6jlV4cxYS9An4GQOKFX7xFB
VNer3H9ibYrFw5rjaFo/bWd+M3wiTaAsxpJgmPCwSIeQ96BPMEjl6mrNE9p6qd7lMXABT4i+0nxa
YeV2XIIvIGR+83A5+xNG4Z1F7zFH3yl9BCA9HGlXlDFJUdK21gR7SgcIK5KdxpXm36AcP1egwn9n
X3OdlPjmk9h7suizUQ+Gh+KSayanj4GiY+aXxhbSmZTehWG17e/xYl5nY48bQIoN8pXuP1H9j8fq
dftMfHrDqNPsN5to82Jgzd7/EJbb4j+9g94P9/TwWZDIl6z0LYSxRcr0GWrLHEdPmhWI6jtqVf+u
U/Mo4vAVPhKqctQKuHc/JT/M68LM+6o/V2plKHjmxB+yFtQswKmnLsMyRrlDgAX3Ps38XBni/7zh
LaX0wZAAg4R5BZoGnZ2UFeSyt0BoMvXxgLADB6Xx4zHVARUuEG2aj02Agpv/+u24KIgYDsWnLsnd
1iHv4YvgGrl55EFf+o76T4rISI2cqdmA6c6++dJFZQ9OaVDcUNTTHOXyEZMGkOzdi0XvI72GujLG
5kkKJy4/xdYsAthL+H9SzgAhdEOsgYefwan5DvsLGE6wrawT84irfYf4mI8U08uQXSUkovsDNWYQ
l7gsfKmf65IpJqiDg4QFei+QVpgx+6QmcnwXGx8r/k3/MTS6UJpwGP/lpB/gHdylAT1eGnnnHXzM
IdEmLB3EA+DyyEzFztfmHvYv9HePw+G0ZvZIB93HKewEKOx2h5NSeggoLr286EP9JilK3HzfFFvG
uC7pwESZ2N2n18QSjAwQwjrxMGCi9FFlQRPeYZhaO0UtFpW7ABUtandnZA+gbA1FBC98Umk8g2EJ
6AXiVQyz1X1DNq/vHIqNNjac5wgYHWB4Zh47FbVvnv5yKOol2JhqswoZw2LUbmBfC8oOxMbRmP/Q
MkiB9QWboZnkP3c6Rn29CmVtvJpUzERzLub3qIMIqzJC84Cg5V8/eASt2GAeGar2jFhsLpIvzn1q
wVHjBHCsGftc5wQAgpeqJ6oxwNvrQWEFbHZOCz0LHthkwDtcWD7InVKgoaVOycH1nN9n6jckhi0q
v5aIGg8AzhPtsSRE6mnOO/qiGFDB/6CPchdOqDUj9/rLgq2WCM+BklMKs8dGkjAnCiDOyV5bXPDn
sV9ZPmGOdsIPxsIAzDH28ISFTw5dm1AXRJ0I5DqnuiWrIhDuEhxy/L6fiCgefnp4bJ4Toa613r8E
ZpA24iiHY3VzPnhb69uI3QsFjLbfvjJ70EsH0ssbbgKx4Mg80VMOr7m/eJOAgqznPsbZiri1N395
8BuHtUs/AqdD75UPDBmILavvhr5XAWGOn0/cS4TSu/vvDrlEfKWr+/IbWvrS6cYlyfU+wETlhCRs
I2psNtachk5K2DXpTeTdVg94Zot3YETK4Ht4z9Krw77LwmpHagEwjZNAn1pzk/12uHF5eiZHyOr+
o8XI+B3iV/BAAPKEZPSi/x4YstuKll6h3reTjI4k3cM1dptDmY37ryUYR33E4OA6EvH8tWCzBqjc
SpcHyTcRmGlwEwk+OVlAH4gCPmeNXAgKj6gUsHV9wlHEoYdrKB9Ewvq6QlKR4h7a+9BB7uodXnYD
kQbPb0QEQ78ohc0BT4pTHXoczY4RJOn599UPTHNofiwFPaLjmpuPS1p3tmgedfcosUxLvg545uSr
2Bm/vRp377qVDi+vzTcGmsFxhcXSnvJR9Rreh4hIwirc0obDe6wKenRa2/qAOlhk2Ubl0/bq7qO/
6L9iMJ5+xN66293cacfPEXEjHh9qyAFsGveOr0yLlZ8v3jm0lXfX7qGSZmdHxL9I3VHJxjk5Ri36
OtbQwaZ268hymfc3BAVQIPcNujrOB5kFZfwpSVHw3BiXACOTH7tDeLJOFsOi07EJnCTCY0P1jd48
MlbizCI2BcGbWg6xG5VvwYGjtSYNMnBGYLKRTBlQu9wPwKI8WCsOzao9ev99vJdHwAbfKPFw1mwx
5U9X+F/VH8yAoKCJx9cFuIBsVVOm6xAutqXdrR3tp73DnONLDuU+Tj6A0WfTihIGJKJ9dC1rIIbc
gHgpeRv1xlVIXX4CWvXzmSId79KaMizC7ySJ2CSeOb4tq0NDgaggJdCfJk+Kn2BKIROwA9H3UniE
iXfAPUbDuIZj2NK5NKFRIZEMLNQ3PRepOV09aaVubRNwSi54wZI7V9qzV33m8b3qhUgQdlcdv/9P
O1gD6lGmJAan38V78l03E3TtRvUGj7olJmg44N/D70Q4ZBiRYR/OaUGnblAP90z0NqSBF1rhvQEk
LHAmcHJKW1U8LsaOGbYGkJkHxcaadqZP/769jWsnX1PSFUnnijbQnF5Enbd9JQBJX/Z11fo4zD2/
po1B5fb/ZYChkI5G6FoMqZh+I+mK0Hpqf74rMwW9eM7RxLqiQGn6lIpChGkaGz1RasSJHZFyTSZx
y9E6zi8UcJORxcFQzCEeKoaZ7EdsuJoFsYmsBL8ENBdb6VCyXXwc9MDw1dEOILgRxYgnMo0S74Ob
og01isedVVzaF1JT/M7KAP4Apgc6/H2kA7wB8yRp5Oe2s0MUa6pO+1EyzagQpzhIOepr9eUgP0yQ
gT5YfHGKrtP9pW6OYKzGJ7SfOlkcIipRQMUOEzSswf96OdljSQ6jvcvoUmHa2sQv1y4qAnbeIogy
7lNT0FBQ5tSl3UhPSooPb6PCLQfYJLIfFBl/oYrhTHjSR14WFRrEPrpjMVWV7nUq+/WkoCUD8YwS
ysSNp9kQ5Aei1uyvNxEt/gxW1As6XhJovgo59EY7NVBEhdZ3yf4+pCWH+/XoLf8EKcX62e2oE/Io
SAf/TRFKEIhC/zUyICSh8vfKEN2HKPumKJlHV1TyKKMvA4h1FcsJP3aJp0AenYMXHM+iVE4JrwjY
YZ5IAiCZeR3wWdj53PGNtAfHBZVjJOBoJnknF+ZwPINOfv9QYnAmsgzgtQQy3P6Tj0niLj8UPMWU
CEpmgogiwU9BfbwcEo4BgpkkWMWc56g02AYhtPKjCEia0bkRNHqF26fl5MqcCvov7icaUl+U93cP
1anernE2zu/FY2hNrbGot6IJs72OTWaKCZ/D3BoXK92vhuk2Hn/m2gSfVR3jsUGECQS3BODM5sr2
FRScbzwa0mz2bfla9NGTeQPbgvHjmCcHwlRSSH06iVXj766Gj3y6/j6pR0NGZw/nhjxrD2fTVtef
/WVZUusDdh/1IC7KD6HIMf84KugE0hYPbh5bqKWq+eYSe1KCK78bks4DOzQNH/cjbdBx9CiSJaQi
28MokxgEf/8Auwn6RxM9BvvYAeNGjAnG9R/7rxoQHUEWbsQ/BqdHTneazxuPtU5ZN5QNQTUJr/7w
U6oHARKTjSR/5o/1998rag/dVW8rM/ShF4ZDXiCn5AZZ3mKA70R7QxIx93YCzY28O7fUSAH1p5Y5
VGnOK7AsJxYuGhEqsC4cCOgd+E4SxhKeIwqJZwWSi7gi6UtrTkRHdM1Vwfuh412MQ4bwZuN/VPL5
q3eOhD9qOcN7dwDNAQOit2Ii8OAICKl3vWeB/hoAZ4JHg8gCapJQIg8P0ltC3mGtnMhfo01CXgIZ
Fo/2nfTJS4j1sSy2FWYroCV8BmtUDFlh0ydhnVoFqg8+BldGSjOEaWQu6c/JKf8/ku5quZWk2QLw
EylCDLeSWsxo+0ZhFDPr6eerPRfnPzMeW9BdXZW5cgFK7xCTXlcYq8ebif9DVeTYHafXJt+Toh23
lJxqkgHsOkVih5A+vBK2Mq9kO1DMXVvI35BoQ7DoTtP4xHO2uCuOGGchRnX13jxUc9Rb10PkzuBC
K1jwuDsBlKLTqqCeOPa2jV1l8ZZzMJ6wylDg+ognmOMP8caFmho/yCbkNCGsUV2E0xZ/Fcp/sanZ
XUbr9qx3LLIFjg4OmHAYJmqJ2ra9rKY6MZXOtnbHzM01nddVKcH+SE2CU7744a7SuX6CsKKDY8nQ
vHTCXd+XpO8VBayEPMe1+LIHKvG5dBPDN6vFxuuWQCdpbqMHy2gzPcf5Y4qnLOj+Y1P31BQ/7Drv
88ateS7pXoGxEhcxxwiFyQgOhJ93rHsjM/l/QNTSDC/5XMJMxyjF2HZZKr8haVvvUs5/4Ir6ILMq
reYg94a1gbV8dOKGImZRwVb4C1fU7HPwaMnAHfEsrfNqK8pdQ4cqSEXdNl5qHKxGhcapnOUtOXrg
SwXdQA7p/lXMTu6DfT8/WVMY0BBXDpS3P+nPpZG3cql1+DmbcvyubWfZ4u7nMNr0nhNk+q5DaP2x
7+NZt+6TzasCN/vbnYJ/6vnPvqlIqT1Ag8Gv25aRbbNZYuVvixNmZtFX9iDHEEHG5SAoO6tZatuM
WhWkVInRRYQC64Mty787QpZvC2oreyUQRwtM0WsUBBnXqB+SgMoLUO29f5DR+cTjdk+FAeY0fYte
kv1QGdO4+CWbr3QWWC96Wc0ryl2ruW1vx7ju0jbYfiuyt7WQLo95YtJV8bGJAEkZeFaIQwjngD2O
gA/KzeKof/6zHULk4FSMGTU9k/Z+adAcAjCcQ9y6AgS6ZQPOHtam5fj22yFP/kEXEP743zvMswGK
e307il5mP7FouS2zS1Lyfs+UdxpGNaydAq/Bx+bqym3L700u38AGdDGYOg+2IOPbTnhY4FiD3YBY
jjk7E+DrVKDs+tGH+iGKlz7brsaKkhwRTGOaMvQbkDZnpNdOh5YlzIWcgskPyExt1jYS7RLzBeGf
agMEhxBn4kXpiib74XrAiAdac54b/tcbZ1WZz6JT9sBtEf3HrB0XB4MmE3jm/i2M3PZs4jBz3a1n
+LzZcdmMxMzXRFHD4kDGIv8roHTtvg9uSc2ssrKt7WQh6JjhEqeq9raeVLM6MZqHcjAdf7QyrfTf
zAn2JHA2AgBCsCliOsRcCKzqsE/iOHtK7gHg2X4KWm8nPUo/fnyW4/DvMgTwNR9QwNw66BODXHwO
wqkckD6dP7DpQwlVcO0scZGdRcfyWUt6qgduCJ2mlwo3fxh42+gtpNEwSv9MmW6PHAKM1CavbyUE
tgrJOMPtX4eU49xjsBsfp8tPYDHDzn+3A41vNtikwzRLXUmmCYjQiC5L1y+jJaL8oZpKu7D4Ab0P
MBvWf7Oxu+weBsyOvjDUKjgCb0DCDcJa8iP+F3uzRJ/9oFzruqcZf3Uvu/FugTG0QtU4bu4FGtsy
o6PWvwmszIzmfoa9HWuyr9/10n9k7POIzTAv1kTX19h/KXYA2da0cxeg0SGO64TIQy3ad5xKOHwD
qo2P7dej5954nfun28UXGYH9Z+f7yL/NT14j8qGLZZLuAzFu70HhqBvLFq2vOdWsIe/hB8yTY2Xo
Lse0rCs4wX4S6z7/WNdteucBG1s30srirl3HVXBA1e9fxmrFeWlfnxVReSSbZSvayq4OvjMb22Zr
PAuieSND84M/3jrJ2tzLYp43Hs1ZL9E0UxSaGB8Iwqy9ahhz1aC8mpms7G/Ffetc5ug6jI/xHLrr
xqpbybRUwY/ykQr8Y/txxF3dtQzimVS0r+rtVa+gwttrihOj47/UjH7ZGqie26uhwmh6lxx/qCvQ
GuvBvHnuJCfnvlGLcvrUfVFOOTOb+NtQ17D/zzvHz9VPYnSXIpuqpceH4a23oWj9ubU01JCyNPRs
FG8nvna1kMi4LBl19C4jvdPsLz3WsWrhD8JnD3SBzVjn2D42Ft35vpRqFiq5t9WP6K4/05VlMf1H
6fYY7d7nW5YJ5fhfbsj/Idgb3MimgaKI2X3OSE22y1QUB1KukJW57siXbW21pqtKwuDp2Hjoys33
kW3vEyjB9Im9DCHpBaSQpz63Cudi6zveTVECpcupzujS48oTpZrLaF9dVB61readZ667JtuoYkBv
RLd1l3b+26GWkaWnWKlbZ5v6rZJx9KzKWRF56e5dNqMbS1dD7zWWVxA9JyYBExKTvrYq/hesFG2M
+ZJteHkuLt5PvX01XDlktLdYaVHZtlPTSz2M2fIy6G91SQvtG5w1wcujvH2Urh8XjRzzJppOWb3I
Ct0cX9Nc15tRFG16N7PN1Dd3+Qja1GbXAD+91zD7pJul3kKnvzfPMwE1wOjzhf0L5ILeLFpWYj/H
6AsTu3MV6MscDUWUWEVs9DUiDwKkk7V3cUMSP/OpyXzr5WBblA898ac9gRoqxWZ9VZ7Vz4qFVYAm
tk7ruYuul4ueFFz1fec8ER/b1zEExj/z71Jy4t5W19OVMqrT/v9BcUXK9991P1N7fsTHMUXPdFWJ
dYJE6/yrHvYdFz17SmRZy+81Ie/FpanOa4IjAFzqz1ambAyG7gTt8Yvm00eKvXXtVT+2c82XAUGs
km8sI45Y7UxlO9i1Zv1lRzdIQyLZa98BsDrbNKwMMwRzOy6DhjSo1+JT7lm1TVtRbC4eCqA1gOwl
bTfrBOFgXzZDKYI3S/tGinDtrIwiCKMCzQ50br00wClkY2fQU2giD2UqPziRoQaEI6N3vYMxVlXC
PIpRmSLgG45rZherMiSgeuhZc1SXqrUmHfJAtdGgmos2lXs7oVoLutXNOCNp7NiwWza3/e28tOiK
gm6GXFXiZIYjS/z1VDdkhbP7xPZ8e+qYs7QdIPhpgFFuRjX66Impa8MpHMXQQkERJTQfVWOIKt+b
XBybKQiWtqd37IRhjIIOyjCrKgI5lg62pJrxKlxI67AwitbfOm/Bw/jwtI4K1eTIviD8N/15rp6r
r6bwml5ybEI4ESN1k7WB4oen+AoFiePgTbVD1fmw6cNhT3f6hVmbCKmWbqZdUXnTvOEm5yg7uDZD
OHO+vWCoS1/YvI+X/dxXHP6Uh6J/HlWh25Iu2XvwLukuWt5p7m3nYDp5VwSQZhkRE7keL8r2TOjL
TdAtOcPbfRKbgoNQ/TVRlQDroAUkYW/Hzk6taS5Qxw0pjAo/ycFF35JQt5FHZt7sl51j9TRN9zK2
kubefBxtGeBbqBccTC+X4dI9f9zWpef4MhLHW2ImVDuTIkvoi1Y/p97qHRyzHbA+7NGqgt1SdaCo
3uSBYqUDqmYqqdbNuH7zk0RQktVgXIG3FHawuKCZ9eAy2v2cO45ppAM6UFM5c5CwktXo6+azw1Xp
1Yp/Ht5Xb9dxfJwnKS7gauthomPfHPIjXw1goo2oeaHbZIoZmxaau56LuXeCLACI5lydfb58GgGJ
Zn8qZYshPnFIFGyM2V5hEO5yppX8zP+JZQMN6Rw9L6NzqdBMR8w3B8/2q27qeqgcGzCotsavIQ2v
JgGpvuuJ+hgE/sQjaPPogqtAxFK+NWsdmomak6V3oatu54YAm3C+5f8KzMYHuo698y0oY08tgEUt
N1h/7IZWg78QgdAUpBRdm8kvl6K9Qr3A2RoB0CGN4sJ6XLZs1fBABpalfWczknjuwx47/OtoQVYi
iKo6gOqqux7PnaU5vSMQvZpwcCx+n7WjKHKWUfrJewhHb6ybLnR68vw0kW4v3pVZaXI8e+ZplJ4k
9Yiz6r5vtXxaoeIJQtlmnX7GP5nNN+K/V7Hg7Mcc9Y/yuiljqrP9s32uRAIqXKhsl40Aki2pvgsh
Cz4K06ZT92Fvwfq4VbBk37Ozcux9IQo6+PK9rZ2dq69z+1pOD3NRIdpB2ZyI82JitP/YgVmXnZS9
JW61oXq3d/35Wy48GX8KZxt6jsQnaKVvldRQLVoOmterK/2MPlRydet9VT635z5PLkoM1tUVumST
/am82bVWjLA2Vnr2Dk0MC1i24rqWyRUdoxGw+AiXdSoaimvDD7gRC6HbUJypxgk0HZSWea5GCuQS
l/ROqCPI7yb5xmOUayamAUgW/3aDDi4qWQ23KsZIob8mMA6adl1rHTPRpqJ/AMyiU5RMQEbZxn3M
A9H55I5lJ4ceL/N+ujSrxMXnuqq1RfneXlqv51of38NMEy2uheq2cvyc2PG8XRtkK3TvWHmlZTW0
3ov3NMycQ2LtCBWJSfJzyE8Y8DWV8d1ZPdeRXVE7NR/NXXfbODYyM/PW/eA0WjybD4lwHZ9OiIG1
GETH/ZQyh8FA5Qf1V3Wimr71EnTYNHWn6Pa9tSMW6nhEeD6mlPVXDSxQSRM532qv5rxxbG9rr1aq
JWKj7WAR1Djjg/35lNaQJHVAmxKAsyyKa7HrUhhJhqM9FkKDqNAJ1mefodfJakmj/V5jAMvA1M9E
XILnA/EzpeQ7dQbZAkbVqjcnyI9XKR17t0qikp7oiTQ9auhE5TI8d24WMfNpow50jnNjo+C7fpkS
GzoFd4Blefi5ilAdiieXFL+rERrya8fZEOHqRrsqRm7XMkUnY1KkN6jbfcqm571lVQRL9dhIlW91
CGARxbx8ZnJj/4xbFEcgqIOu+iru4QNnxes/WMdBrGgAB5AklfPlY3mpTLDAzR73xVHBc4X+hNyQ
D09a+dRcdR8t9hNvp/q8ua+qpoMlAyZUoXMrnSsw3KbgW8T6zn5wGx35OYR0d0GX9eNfsgFZjK6T
IC5/lvqeyQpTUAHud2//WFTjv6GIfGnCmYDnZB0cWuc/jqoNh6RzIwzYAqSEvzPkB8MJkxCcBaYx
sbEo6ywbxUFshxtqCg6SmpW/D0xCThGnYktiUZmVH7XA2TpUtrtGPASUBQU7xMIBDQ/1PRfLKLsT
twqGCPdYeQhBFQYY9y1DOTG3Oe+r+fq8mlYAPspLfledoEUvfIesUu2oD3sYycBhxPpEqdMylOPG
Oyl2GUqZWqZ1D2qf6abNPoS82g4FIWB21FcsF8SGGGJuWbCKq1V0w/W1BUv78DLAabKFnJ3qab1t
n4fs69scWozB1Rg+UmkDQKTXbHNyg5TDHBRMpC5CjX7Rl3LDcL1Ch4fEcTaKTn7oNCEe0smkniTt
4xU2T+glq1ZgBmvTGhdyn/RHGjkrW002sjwWstXEt4AHUQIs4LtznqABBAFj9E0DXq8elXphuGkl
q9CK5QQqcvsuDIEFkJvYcFVPdYEZ/Jd8L5Kgf/ZRt5yyD0kqHH6oHh/JPrYMfj+n13vZP2Agme9J
NuskG8GJHU6BfLDrBJgcIOHYJAFWBKNjF9T2d7AWwMac8Vi8DLuH4aOW783bsUEqUXp9Xfel7aO4
MSuGcB6mgo6+zqgTlRtMD/jlbGAiUgop4ovpdrwYYuUdxwfE3o/chQ93MfUVn9ef9vHpfbxlV3D8
yHxdf7cy2HvhXeKB73b7ekyPzq1UoP41mRtsGMIXMTfeZn2+z8lz9Gb7valMHdBwv3XCvX6SFCad
I8FPwcaebIQ4hwd81LH4aT/S1C3K5lHZPtwBYhbr8rnnRG3J31yCyxvyfyVEVZyS8CyAGMAs07VZ
GoGHRAcFuzvmSrryOyoxPEwtZxb9EGozL2BfQBhQIegf80zv/oVVnCeB58FRtho+6qFlQhrBe6oE
n+Ffg6vH5c0D7J+yjfjfky/L3dTYfrM0O97Z73BEkliEfq4StvSG18lS/HVhGLRlpkZoHUzzE7Dq
oANe2OVdEoYoMIJ8P+axWhbv1KLdXBfipgZNJMw2fCenf8cXmXeIw77vJV+lS/mZ1JNIBgqxZEgq
MWg3HXfDWCo4zv+D3o5/lzffmifEgTO59I8OlLz7/6pGiCsMD5b+zsJWpAIFXS4wzJ4gNdVl9ocC
75EE4pGhfqctU1bYGnSf8e/mTYYe6EAi9AOPW1CAZ6MAI1FS6BeH8gSEfzAcC61UuNT0d/ifwcM7
BwyH7FnXHCRydZ1oSFOatY1p2vPPcBtZGTdQ/8LUnf943QXiCzHvBIcKwtam0dUVZRJoHQDWzNCm
dePBOJ+A4bIf3s3VOd99vCvPlG01hVw29FNDJUxCms+uT5gFXBr0fRx2XVZaDRcvGH7wjN+/CIb5
geIMVrZ/gMHEfHBKTLjlnrCGaRsaXsTIZv9HGB/+GVoU3KDzK89zur1loXAmCn823Cq7Ms/gsXGS
N8IMZNWjueLECELjevSImGAy6n467Qvky9j3BPWV1/ftjTL+/dm/Ybylqwov+N+x7mVsNEGAsFAJ
61MK0yC34XIyRKBS1HQTx/prmFHKWCkLvLlElwuwKZRfozPDb3wNj1HgDrvEq9qzTzNoLrUH4Nxe
MZTFGDyFdV4ltIC2wo6wRUp4Wj5i6tGZ8WOywyEk1yJyW+crKUQCR9GUbdc7l0D0tUSv0HoSefxc
d/h8yGTwQhp1c1jkmrJ4qyjrHPgRGOpYxyvM6wIDuSi4/J3p0P+Xe84PEeX/QlJaJ8gRm3eMz7Ri
VVEhIxFLlTX3oQ0WhlKmt4HuZZ2ioKaBBm1oKeeMMVCJ3oyq7ns5CcMND4Sd9VqSHtSllrBQ7dhA
cudQN5UbkxqODTLxekB6Cs7bkslEyObhvomxC5xKB8tkVhqmdk7g1zeg0CqDUPs0gbkV7BoIBU35
5+pmiH+slkQmfXVd7jGK6enNlHObaBQyX94I+RBHAIxKRBevXiDo8M2xFyQFHVqcbd4mW4EBhntO
uQY6KIY0mHodTOa8v1EnIJkxXLJAo5dx/IGynm0S/WsNboxSxK33BWFt8ntlNksOMvulM+M/yuAA
9dPYn9xo9on/dz8FGSGo2WiRZKmFn3mnXl5OaUa2h6hwrfvfx3tCI8wKEoA8IoPtrb/uwZLI32Ps
peOlE9ZJbz/N/fi7dZsDQm81LgQmIrHsOlW3+KQblI5fYFqeAdwe2SzkRrNPk9gCNr15KmXOwNOT
LqeT9dipQdNVz5UpR2afzz7DQMYxBlyJoX2B1oMmWWRx3VwPVokLkI4SxpA63PmuHCZVnZjYpePn
fEDM/ywqbeGdrw+5l2vQceM+QbZ2fXHvQ/oyUrqKuLIbxf+un7lFGSyhwiGN6AZPrgUe3afWw5/k
JWFNEDw/dW1hW7Vj1GWprM51n0I/p25WJAuhL9ha0trjdS2zoTQpISUZx0gOc2KFMKSraQXzyA5d
Sx+eMzGUgHecQvOr2rc1OhkK3zs0LmRSUbLKPMvrU9TGy9Fgr45roATOPAwyTdE48cP8thEwK6Tb
pLqPCiquWdpx8pR71nAASwBxDF1dvL8Lazoopo3bCSt1Chyut6oCGpMCtQJ8Z07CZAOzQhgFR9gF
u4QwmePO7ae3dJRUPZgcbWbtlywzXZmXvdMfsK2veRxtrw8zJ8jks+IxU7kpbPyaX5h/4piL8UYO
8eyrKHF0rVpiPv6U/fVEbcjKioOIIUQ4H2K13DAW/A4C7fvyhhTSYsU5Y6Ufnr08xnY88M15qbvF
ZXlDsD0nm9ZhGe7QG3fGYbxvF/feAgsMAmYfHqR/8y9JDI6h1pZJQHBvQEI/ggDsJm/bMG5T6eEp
eIs0Z0xDMlvX2zldSa2xpUvMFmwp2XbYvMnQ1WuZosmW/z3s3rkUdRyYqLxZJnP2JtbgfeML47T5
xMRF2EKoCv+3suFsw/zBJ//m7sn2BCxJrHTWJT0zVUnOHTF4EnJjLTwMmqpKMOjQj36dzd7zUaG+
GaeA2NhCTPw2iI79TTW57M41Q+MxuWbxU02NYqs3miZnrFtyiCFP8EeWfkgbgBQAbTe5F9HqqI7Z
he0fzN1sTBQB8ZIe51EMig5OZe3lrT5DdaPshabPyhuEoOK6fzUnJdDRCqdqSbqeKeZV7TQMw9F7
mHjQaZdf2rqLiWlilAKoxaPD6CQIIvDW7oLR0n8vVBz/rEd19wSNRIU3UZ3ndX2ba2be1Fgdcw5P
qgpeRJUbLO/rWTo3cZfQRQvFJmJkVTfBQyJVdEjlS6Zh8G3nfCgeUDi2poNx01oKCYM/HDwQ77wj
MFH0zCH1l7yR25l7eDbD04NR4wEPdhp85ILjHL/hMBdQDRbEpnmKtVOZt8BCD0HsOW2ChCgHt3Xw
Oe8k7RfnWhLsPNnnK69YQxfDGb93ZEWXY2PGfUuDcRzw+DPVuIykyGt1TJTQETu3EeokIDUH5+OR
UOYH0suwTpz3s5SOnW20HQfUN1HzeFbAqbUrlMH/NbPv+HKwYASDxqyFeA7kSLObo1ftbMerWEmU
8fsiX1yr840PER4y1VwJV7O9/zeEmtdz7XiNI31v2d5pJtbRjEHdZWXFQ+32fZhj1hWauUfxVtws
TGObJMOI9tkKGp3EcKei+WlkrmeElhiu+rC32sJmPh/Q46IXrhvL6n6Qw7kIofQ2rFcXKxhqLfqh
F0NOSANjMGYmZ9ZqyERmBdP976Jc+Dr1TrUCeOzQXXUTzdt03rSK1N6rym647sc6aU34bphwIdFx
4FKYHcVl9TVVj6BJ5GHsMG4ub4+mhFcEM8xTUFRieppSRtXPV0dUMTaY6c8BVL+Z6ab7mBYGBZUL
lLQz65zxx7mysod+VC6jwtu9esQVCZ8hSVvfXldnDVbfTWOd6NA8mChpcCoGa/VkPQvN00qEfksb
Ld62aiMjE4E21y9RBip0xahaum8ozS3XpLkvnYZLtA4AfO38Fa/tmfEB4ZSaL0jZuel16rf6F5lE
OVdLNRlNdlIYIrEinCLyvaNTd9+fj8+Q41stUTp03LxGXsRcQEM4RJ66y8ZpepjGoX5TK+LZ2Q5m
+ZL+y4T9/y2LofHY5lZ3OBw7r+ZiuP6NR6cWPK6KgDM4sM/bscS7wZniQPjwJPiMDBXBgF8ILR/y
Cwqw+M7JHgmH7EI3Qx+FLpuMrnjqbZlsP+homN5o+xgb2+LpZ0F50br+Crn8vE+u/VUvzm0TjDT6
N0kYr7p5B/Cj5faSrwR+ybF6QVpb9IAcwJJk9KICTLSO4/s477+x4GssP659t7tLFzfMTc/tAHhf
f9e1be06EHDWedSfH+ePXOfKIcKkXBhQ8VrFw13e65ev8++peTI7u0ebr1TzMIx9LbqJwY0L6fRk
NIRVdKgtLPL5dEmitKjP1rrYXeN1UxGJ7oi+lniTl9FmARmuXI893y8mPXhfNcMGaDcCAyLMPApd
lYaDssH9hA5LFbD+VKXGRlqEhsi72qkX+75PlBf3ho75VQdvd9aILeIXPZsHM4BDt1CJDTLT1RAA
dlkzRdTIDl/TRwhx+5738z/nkNUNQinGkKkoi6y/n5TZ2qpipFeKDfZtNKIOJZA5CcRJ1bL+jE/y
kuWKsa/dcNkuDOY1X7nL3rViwF3bdPP1/dg8aqzgHa66uQ5GlcpEYNfAaKN1MJkrNGHItVQEsXB6
GGpdkbCSbAR6cbFtnFgH8HSwiStz/wzrMGP1H/LFB5XopbG4FOPfK+Ss2Jdjoz3rnztZvahkLvM8
lU10nngtjtHdczX1tWxJRasgkm9/Y6Y4JnVyRlrHAWL1rusnoCoOCZ+vr3X/8aXdjrc3I/SEt2Uz
M9XLgvbDQFDOWTNOyD6H5xGV5HrzZu7rTB0YJkHCFvvcVX9n9fw7KnNjaxrGh7SzQjFGKUS1L8dH
q+a6tyyhVSZq931p/pusvI5CF4p4fegqpMswz88NiH3fuHguZjhYrc1wbzaCoM5efa35VOhi0Yn/
2gn+LSFwqCDn02ZKAAlK4wRsvunlQtMOQQY3v2dD2ndxi/mRaTz6e3sSltPNCxc+1u9JVCJFGtqR
dhy6Jm2hvJ1H6xu2XU22UDr2u178AvcD07S4PQhXKO8OZZHqhrQEA4UKHhjiRWTzmcwn10RV5lAu
ZMmtHFbXcN4Zen6ZKXZutfnHo2kY3Q48t2XjwL53G8Xs/4lmoX+INt1jYybpspgeJjrLvmlE+xYY
FOzJfmfvN73+A+b9nS7brA4KZHPP9wDQrobJ3qyVHe262fqsvJoempfhiT1T8Vyd/Tga6CgrL45j
FecycfYzR5WD55MEQQAQuLrbh4xyLpTZJjZa62Gq+bgUZyPHdjOjvOAhrhNNVa5tC7tytRsD7pfj
nM139iGTrWvGpEyK8Xs9E30OUgNzd5NBB8lkHXnaasdxbluk1itmxD0hmUdPjmiB+5abZqaxeBE6
/+HNsUbS7xbpsv8YbdvP90Rn9s+PYN1cNnc/T5ttPhyJ35veumN4yo0WKNLffIeTDqW/uf/It464
Q3+fOVrSryRvHhuIc45i/f3serEpacamOffs7plJR3lVwaIS9t0NPUUBrFzw9bfoM4P0zw4Hob+b
nrr334ejIqF4b4qrrfqA5/YBxzoU/0bozUU3iT/7tRstB7thPtyeZX/e3xvGPRV+6VIKyJMtpykZ
cFS7Trsh0euI9rQhW/Ab8XnVlan0dqkbipR307OhofPlpgDE6lAZZaZ2bY8Ael6wXEVVJBDpZltP
vNwzK99E2QShOq8m+uvShnPtocKV1BZ6q1P4jV+Odt1m1zPMIHb2HuvsGRt2+b1WU9P5OP2e76Ux
NjmvKjayDR6y/7A7ZA8DlGx9XV0Mj+rYlFrh0rx8ZasSSSTcFHODZSPVebBW+niyI3KLVoiTyXdl
Rl3e2Xv2Y1fJdRAOtxjS5rQK07Ujj39ya2HWDuGrhdo1/mck0b50H0PFV24aixLN8++VkCk2SKNW
vCd5lNKnmT8lOnuXMPIQvKbx9rmd4V28Vy3xwmyQZtT8V0X27j39eeny332P2zTXzUzL00fCicP6
Miq/fhrM7kYHDsvLKYV36wzS2ats4eHlQ53EEtIhSMrQY6WI9NkCLQmbI4wR/LsZdEwdpTkrh8ZK
8+4Zfhnvz2tyIsyk455hEXnFpPKRVQfygYRht8QIiPduxjA4Rpy/rKaLy9/VMIxjHl+ByW93aOzc
qnt7N5TJ1tz3lXzVmCEUP+NGuhGGdw+vcWXB9yp/BNLDCxF3j/4bL32Mwqjzhpcxs/kEpQoRptbC
B+qRyVfXWpBQMsMy7AuzCo23KeE9etR1f8bJ3JRMgs5GSdnow7poPoxD9xTuZhs+OZ6Eq5I0ASLz
O9b8Bn5Otr5yMbAwmzLj+5t3F0oXZlOsuAgBuozyvYQVoBrHOkx3zu3bNF5HjUJocSaBxH935S9O
293NcC1Rq8tZQtFB5FbDxzKdSbZTlWXbYTIv3urH3/j7rXn89aptw7kmL7rW8dffWYkSANX/GSh7
2tx8X7r+pr6yv4eR0qkQut2CAfjjK2UfdaqlmgkwXqizX1/c2mvrwXW8/cxNA6fY8WKklS5lP9ci
aMORtqvMq7vusT/DWcr251qGczvZfn1vKgQ06fe3Rz03XSIhXZR3ttv3wBnS38L2iDiLKoD2ltgs
1ct3/KQUtBqxDhokyC+J3R1rBWaziWbNLWpjtOCeuYTGQy4r/+jAcT63v9TBlfUYl7USRlNpjALc
XlrRcwPGZVk6ri020s2Wsy3aW7qAMP9eiMS7VtLlwtjJ2RdwP1BfOwf0P34j+MoncFBmIw0H5aM6
nNubRtLVzVQ+VFNcuJ3RHYYS0awTBquILKN1M95OfSk33xndlAMTmEVM8/iRon1iUN49tuNjLVEx
9xXOEWfmLuyn/K3HObdnwyP63CE5Gmaa9z+uSkazxlDFLDoq1rhXuw/C+CWF6XNrGpOxejceF5pA
jNXd9fCYxlvPwoy5v+xyazQ0X9ouI/zQwSrUsHKu43WVdqVE8RaMr1G5zN5ixS9TdWLa0sX0GSWi
HKYvoBkO8nl5SnqCpe/8dSxpOvVkts+UpX3FaTg1C23tHtXlh3MMfdaFdTNqquHQhRrqXW3DpiKe
l1U9boHKMEDYY5kD8cBL6C+GSDCdjRVu5FqJqRJNZsFFSJJOqvKrdqt9zyoOmy+r8WPetw9xTrg0
VQcoX+YviJMPK4jArZ0thcZCacuMITsxWJ48Ri/WBqUlPsuldx1cepdefPmWj3dzQnteOZ47y3LS
8bHK4vRO4mqeVHpyPfUOmYlL+r3uB5OPZvZzpzjflkzBT7cSsEE2baAG/QAT//2C+n8WhDa5eTWV
0amUE7fi9TGec5e4VXe5wRwNLN1K5L/X2+lKzbfNUtVuwRByi+6bHTPKXXRbx0tJWmp7T2JdWp6/
43s8WZMkZOt3YQ+m32DJkaG/aQ2FDDAExHTq5f/MWHTR+WcxK9j7HN1El5V0ZgZc4WeTlML4FgBv
o1azPXSaZFq6R+nFvok1xw0lCoRFJdu6mqmjHB0Z6ITftKXl0+XB0mcdptBdfEYl/9s9X47la4dt
eIPdt8EEpNN/0IroAvdmwq0Lcg6m2gChePuFq89JvP1s7zvp30yrMF3+euec125tdqX05DTUOL+j
x+yrBy7fcJMk1goA6Vxas2n3Uafre3TOGxEnhq9uekKVVphmvm9fjN3h+q3DueTVlPRHyjxG8o+i
ceOdEsACOvZ12snf+yD+d+udhsk/fB017q9KZTdKSVi6I3C7YaXbMTrSOf4TsHk0iGWVmwXsAjnT
RBQfuKvK5zQmA18bVHBJK5RxZlZASpwfl3MVKychAvSe8eJBxoJpjWqUIch3+P+9W9jKl39xKWAO
kM/k5x0SpkaLUX/quqDlzjpYCB37j8mdEWpQ372dnCzT/HsqX7lfy8skrm8psy7pQ7Jjlz05hhzv
AOhHycSt11APePp5DE9DYS2rcp6xJX8GFl1cF1NR+ueuV1OwIgbIMH1LuAt7Qc9wvcr6Vxdw6N6/
88rj8dovDa4+7rp8617yQLfYWxpG1ot90p6yNrkOHNEcpNZlKXrpmquY4UETK21/H81btpFeCdwt
Jkc6sdhehmAx/l74wpeebHB7Qq2yzJbUNUlQzSx8P3/vMizYhWFS2L/7l6kK2O/F9D34o9PkrZ1P
VOaPUoEvUjxofi3KPCW2utmt/379zYa602t/304NcoNUNTl0DrtbsVlp66w4RP7KFfEuCSBmmlwG
hbx0cgsS0ktLx03pO+ewv5Xu29I1LJCtII10fUeL+2i7uR4L6xErJj1Z04N0sAluCy4KJcid3Zu4
aKS393ETTVA2l7k/DxVdcBzv7fR+/ih8P/mTFV95qHLkxTbfRzUdxmmhNPf7ySiLFrOOkvtKOLMz
gsc0A7NSJY4D9Sh6/RSTBC5/+fDgxLt5uIPvx//4EPSqu3zlkYhm+8+bQfehsVVVYVVpZDg3beub
fc33yNNVsQI65AY5fVj2Nkhq7RO3wJ9bxMa3hKn3/OvBvCQ231YuVGyrwiW6G4MsXpULDG+Lg7Pj
aHc5SVrblpf5bSktmz2z+Nzka3csEVxbzIRD58RXePaZPPysD73tbLiJ94gHLo0tZ+lZg0dPGE/A
vHX/nmPKQiuXICE1otR4W/UglRZfBfs7DX+B/cA+c7Xr+I5+6AFccTWpxDn2WLXvJhhww80w8xgu
8UUew/2ldcnXY/nqMVE9eVWMjHXjQpNb6GRn00eOR1jZgOFY6OSBSPkEqCqEbK9rsrylBRtTyMJ+
UdVtoxW7pWdNznASm/woMq1CsEOtIa0YdC9albU74jZPTrrORBm7ybhYiCIhhgEcRYbpWAboHS8e
p7y56xD0wfYrO3gabRZUJfnSrspGMWKswjXrFWUa5/qr/Wif2tvuppGWVHYpf2GN4FeGX5yYXhNm
8iegpCNWa2war9Kh9MMZuCToii6P605rX4mjv+ahloFtCLAPKmkwf66+G+MyfiQhVJVEFMdRW5dT
9C3Lin2weq5nK7V4Ld85VTlFtW/jJPyfJ2T9Wl/VHtzC7tKIuPQ2XZDSCm8m3skO7hy+M9JcFvUw
Hc6bz56bC7zJNL+NQMnnnCtRLSno7Nm4BHE3gr40D2xg3BemC9ENnfTYvdeTeNpMUxQlDJBA8LYr
X4czQDv8XPlbo3wpXiLTLOwv82A/Y0heXnwsK7nyzJhi2UVCqwXKxskb38rBLYSysCd9E5JmEljM
T2+/ixr/M+h+3wtU0rXz8Oz7MKYxOXu0jkw2Fg0fh0ReJewJv1Q4Nqnu9WEdGXYI3qwqG5vaRqrJ
tXb9xx7FblZ+hZnb/FjeIB1VkAuRN8+YTGaLj+IFdeYNi04CmySXugN48XH5yDd3jSWPqy06n7Hg
4uf5eXpHlt7DJE37q4/ObErGkvg+TogU3jjTbZuEvRvyZ6cHFL7MMK6MMVNKll9825bdReNnU0WJ
q4x3g2s9Ff2JQiJ6TZa+TK+iv/HL1QOYCmwKg527KxomOOIJNTIhWidWnFxDZVacZEZ7o/4fG3K5
j/X276/eVxFzoWHIegp09jUw4uV2yZ1ASz6Uyn3mLBbyRKdRCVw85WaxnyyaZGi6TJBVocH3IEQc
eUa8fUYg04q/BvVatG2u2rF36WjNAu0p53h0OyINbIjY8IE6E/5awVUymGIXo1EvA49K4cZvu/th
vpmfppkNcAaPTnxwi9t6HM9fH/Fj72s8W7fPVPSc0qjW2JlF+RpjoS4zp7cXeeksmlBn6JAT74fq
YZx55ytguF1kjdc2OavjBFazY89JlG492gfuIFiUvVN7E91bq2bI2npF4fHI1XlMd3y8WqK3GYfk
cW3XIMZHn7tkPdZL4CCs/xA9OsB2BEeKguEcS4Tu5jLK6I/juDvEBMVX28ZqsJbont7IwkKGnliT
bm40idMM46tpdK5RrnzhIDOFuT6n2cFDkFjvP47Oa1lRLYqiX0SVCgq8kqMiZl8s0wFMqCCgX99j
d/VNfbvPaZUd1pprhsfxQ+IY8gE87fho+XZSlAf4MKwoSqwH7+bN/5OFLoTHBiuBn/XRStS4YcAX
4/1eJ7tUFzuTlwM1Oriikxrg/yfCJIQ/BCM4tvVfJyxJHKTEws3MeRFg1UuJrPOrVTnLp/mZXeTX
a8AznnYH8gUFfrMbf0OOGkQYLcuuIvaqEHJMer875EcEMPbOxnDO+5ATQGqSfQkutp7AaBUdb9Bx
wuTuIB36Dz7qXlhOupiEIGcUPgPJgl/LlgdjQkbMuWSCs5GpJK1FVplOu40m2KFOcTo0yzC6nP0o
vG9wHhoTFhR//dJho/iISTmDMQLizvVf3nCmHkfTZq3PuNWAmXoBkjJTck8wN2DJCqYxxwVPDCS0
h0CeDRkAtBKBlX6WNQfA8lNxexXBja50Z6MqA+sCHYwz7zPu7YvwHV3mL/oR7SxH8PlhSV0YE13i
EhmyCoH6ERM1JyxR+ACRJsOwKWYgwXoCKdYTLiJDHzaniC2b8Al4fEqQgBoAB04iG5vNzZqUBvpV
Bjsg9TQNi8JhpkloFL76djURDy5Ht6KDe+GSEvcOsKeIWpJm7R9F5XMOjd0nnDbC93uspKR7E3FW
u3nM5SNkL4vHAhecIafC/ysNx8yeIScEZy6+qL0xtoMyX6SA/gbYKi8OHyEOytJYvxdMWM0l1Q2i
WiyzEozaXA4OAJp5O4bkPu2LiDGsGUfh7vBhSB/2vMuUg5njtkSngaBG5/0h5cUU6Ov/4UnnKqsB
JobVgfwJ9+kjwuR2GY05os1iKUi4VfoZC9I2HA4m1VD74Qjz7ul9OdzHw/koxluRwx4MGDkvXHGH
WzrsAxDYT1Yt9rXI0itPY/Vw9ztQqeb0N6gtmvjJ6P26vM2HR4jn5jO+hN9V58r2a8YdyMQ4o9MD
xGC/QYFCTokHEOcW1B3/OX75d0dJdesZCHLxi4wovE2MZvxk6+FUBHe7NQZednxuvyFvxy5C5BQo
U43d6oKCawT5QgmgeCguiIn15rtonJKYdeEfy6+KQ7Nn8IJgSfNVwg2Fd1+bDQp7wnzND36HqHWt
ZkoZuy0nL4ejlFmd4vbY9Xq0S0WICXCbMyKQRbeyNYQKntXLGXktT6/yFU/xOIIdslAY/gyhCqoR
+U+sMJ0tSd4HA2B01EPj7z0GieLNEQbGa0Pvfiz2NwRfzL8JXkOj6Qh0TvYRm95XjDMZVKI2OYq0
wSv4Iyzb6IrqTBANEVPBLshc2k1IOaBSVP27BBETQIi8kj3VftrJ1ZeDvjuMb2EGGPpK35NmAhzF
FLSOkE4yHu68yiIcGCCzMBg3ILGr9jtXBjaVAROB9kz80cYPT5l0AcZ+6DiPOkASbFgTfkrQ7huQ
EJAyRF3PDUqnOxDD9rmik6DnuDMQYUalGD/eFHbIGJPi03NSkIM0tuzSV6HrgWGL4nApB18H+jyK
+8Ke58AfGgAOSw9cep7OY7yYsF92C+PQhxBRcZJAshYfSk2LwgQAmj8MCLRUbrXJl+B4T+8rxpvU
S17PafY7Z7ShcximoE10HdQYtw0vqalEX63tcblsgHJ/U32qQV6cMdB0HmBJmv/DZxhznvVo/Yp6
/mdRguwvBOh7D7LpBYimYr8w3dp+QV6Y3gEGXfmVLqyT5+SHHULGVBvoyVQZzkBIYEBwt1XAq3L9
PuBTv2FuAHAwxgwEdyKQYHD2DMAOoxtLDI57giZuwPpx8uUwqsb64aYZDLuyKKMQGL8PV5q/Zceh
eOCw/WybA2Fq1w3N0WebuXxdnGOYHJVAuqfRSTkPFjpOWKm6qFfKXIOufJR35pDBJiYD5xFPRDME
YaF1JE2AH+UYYQjT+kBaKJgFfRe4aw6B9rr0thfjMDhkirlXUMJzpI8KczAy5Lv5U0zEmLcCxqvF
SJMXw2zvFiqovhBKUm+x7bbwVe4/3JoGkg2FfnBmDqP4vzFMC77PWzNyGmf8NeD1QTvm2gFbh3MD
zgQutzN+FBcEDoAo84gR2YEW7Mz+zdJOz1VO2U2wwtchvYDuAxQlxz28sRDLARrdepaCao8gwx/q
UcyE6NdR+FRgF+RhfqwdYl3yJl+mImOpg5MBP1Q0kgWhfwUqySukgyvaQ2j6oJt962qPnk43ra6W
kpm9Pa0xb6cQUqb3TI53Xv6nxg/IkQs5bTcFagMwC6jKVMel4It3fKDIX1kDgJEzRHR0mrgENPTJ
uz+kJi9YdsDIJACyXE9CbwUYxiQeLSWgYG3UyRVDQBCSBg2CwSdLG8y8c3HpGXfmm1AGPwLiZC9K
tJJLOnMGuurVHJ1fUzpqdiSjDyA9cJ0BYsrS7A1NfvnDQBNYCHzkAwCgGc9VD8CjM0EhwM10GNWN
6MbzpYot58BpCif7WCAJTd/mGVX4uP/p+Psr+OUbF3yQGI7RdLAKwItW9OvXn8FC5g/iY8UolpWG
yd9eWYgxGYx8Rh8cSqfMSP10PpkcfsYccgaOPfe4M/z0nPesnWorqA4gEONz9Dbkn6kMLFlYXVvf
Pulpbpbb5Z0YAFzvrfrjAPF8UmwDfhw4zOCZbahRxtkLKoK7F6Pyxla5/nDzpLIY2G9izXkDZA4c
RhIvFLtoQ4EUS1+G0oD3f7dok3FggDj9XJeURHBPSDV8wSo2ShoBjid4wZhf4zcO5gvWJRHOYQ10
YU0Nn5PWGG4xvEAY4Wge3g8zl03UUXCfVatSDOAQXAPx7nm9THVgZDy4u/DBUcZ8UyXN6cMKQ4Wj
d80dmiINGjYxD2DhADl7KOroIHVLgWjaGp99ewbsguAnHZs5i/ELFQmZ4mFwfgFTsx7+Pwp4PCA8
n3OzI33F0MHjwM0ObfoIr4vBIt9wmD/o5lifJ31TTUiYYHmmfCMZcQGS9rWyuGx0SOx/zwlDPbar
QBeXuMsNzh1IHuPmM7jk71D6TOgA5WAG/Adg69kv7e05wYE8ICPCD8Z3AzARAmYR9LlVFmVp6iBP
WPiewISf4uMyas4FsDp++tf86Sj/VtwwBdELeCezfviQsW/AKwDbPfjKGzYoBAJOEgbdCm0UT+lc
rbWEISnER7AnfFioOyrzpRic8gDdH74dnpXQfcnG4Eq2mec/riZ0O2zNwXz5C/ZuhcdUwdfZ+HXB
l5VYe4rY3ZcKKYsJ8/W6wsSCVdJBPWnQhTDlZRe80VFyt3A5goygHM7MFsne1f7NkebwvMVd0DD1
/kGaAdKtSLB9oFky2Scl01okuQmb/UIn+R+7Y7pdmVg9wBeUMLcAIYft3DjscIGhAhnAlRnzCsDe
OGB+69sG2Jb3pZw5FrQ/5YwRB/ja1UKhzhEGGxCNaLvkAuXtgrBrew4qPo3mBOrKEJ3xOxwlBeEL
2xXmzJaTSzs/TvmR23+eI5PCBBvndUngc/qiv4Jf0aWsIA6l8iRDuqY9KLEbkNbSumIRAuthg49B
MhnWqycn6JknC8IK0SU7gyH3OvO5UXFtNS5H5SjFkvA45y9tpi9hIDJshppzrs4aQzewEvrtPfh9
vsqiJzzB7CxzNdargi1DEhUFL4N/BpSZ+cWaH8AeV6L9b80+1CGqirpEme7Q1RTL9+meAmTfz9zJ
rLY1dy87A7cAtL4RHA8Nk48H76FOmr6pj6U/ltwv4FXXq+qYH18LQSxZgK4yFirOgJ1fRSwm5uH1
6b3D7piJ0WshnIUNrlHennRgXgkyy9uHULkHvs3XtS52HmcWX9GHrEfcFTr/U5vbPSYf6MDY+Qgg
YGKTMdWZame/gAsgKxK8C7XlYgOkiln5B3vKq1ND9vg4JWJNPoRd+H4G8he3ufmLTmmugFHh4piZ
uLD2CJTuQ3hyypv9XBXb3rk9M2dJKAyg2iW89mF4W/FwcM87/w5qnmaHvuDhppeI8G6/3EvrJ8ZW
m2sq0RngwgHYyKQPmtVusQseG/nIZcITgLzJLh9BsjGYJN3J7v5a6EVF8Abt5VGJhzDh+WNSZAiF
avXA8hSTndbbGSXGdKiBhfiSIQ+0K47L/vG752qtDz/7m3QH+FeT0ekxaVZDD207M7DWwBUg+UUM
vJrZZ8t5Up6VBQ+H+/KXfqbs+fIMz04aiCIIajpTCDB8oH+cPf8bTe7+GFPv8PIV8wDGBP4z4Z+f
/QAFwlnlSICbsf9sUWDsR4QwwhxkXkgBKpYM+34ExFeaDZQ7xIYUdAcAkzly0OA2+561eS6jw7j2
baoXfcZRx29poYHDTr9i1TI+cVR+90ONkByT02TAPDtWJZMXLHD2RiDHA04tmoL6/2lGVMz8Niv8
8vyCYMWsFR6FtqGxXGubYXoLi2jn9ZJ6pR5QxK7bPTJ8++fyCX729/EXvdkD9y8GzHiftONmpoes
YSTI9BDtmYJa2fASOdhfZ0zjAm36nuKpH3NuvNIfKv/eknkUVwPsRAY2NDN8cWfe4+HfM/3MHmNe
w/iS4j25f3uXNZZe0SuSxu/V+3Dn3FnfMgPWynQYPw4V0awM8Rm+bAaL3vk7qcd3n4Br555AvPVV
N/MHcyijScmKj96fP3D5btEft+eRX0W9hM9bU0masijwZIBVR1qrK4yMYG5HX6eYYnAo6COV6AmG
pIVb2bka9z9J4d/jfnA/NgEDF4rSG8qSw33L7EuxtONg8hxr88vq7maRMn8gU1XBONjuO5Aq6P3i
yHVuqyriQtTHj8PPY8oIg4DcO3jyOwzEcOIRYraRyXTraT/HXLpjdUXhXjkVYm//tq33JLJzets7
vLap7wZAHu/OaI9FcN8O7e8YBuVvpTGmWmmzVx8I/Otrq44xplvbI19ySyyEv4C/9fmxfU+fgQLh
vUkf00v4OhXH97gYMm0N8r8HmR0zVhGn1jCmUvavwdt7JSpWB+9Zc+AFJRKzNW/ofpCPU0HDTvz6
ACl+F0hY1qFPoqN/rqDpB0DVXukOse/JgsrCPQLmU2s9sDA07k7O/QtrMcw9JEubalFZmf//qGwS
3cmHJptEh3J2mSPrh+BcC7wJiIxGYPYZcy2xU0dR7gHnOtwSFL2NWUJk+JzVlUICnZfr5jNoxnjs
BwylbwwhYfzb5IN5gOiznpd7ae3hb28gR4GPA0sQYiz0Vyl8hx+YBtSVtK/ubj+6GyjC1vlsCA+X
2/fnKuFLVN7wJ6cPIFLsf4lwUnGrFjQPSlc57PlfJoLOj994316h9lAIvSEWrzhiKD4/V5rbTg0a
k0M/ZCbHbP/99CmI0dc7/BkSh/5BPvdmEqNJ+3Xmm5j3BACI7pOEqbkavE6cSzuzB3g0VacP5+m1
/jUi1kGN4X/yLfd1TunOqwX43RcLHiKdZgPdtaa5L8bEdQaM1Yelj7KTb4XzQI4BL/YS1Fm70ux8
iFL41KVDWz+wJ0vzilbJeTRjDcjjfm4mo43i1PvdZsfuux1qTLrgPXTQNFVMfI6f9W3PTXtTrY5e
J7PbvlGo9gAHScoT2G+u1rm835xenAi1GDIi/+afcDGTNyZD93i0uS64d1q4vucLgPsecAiDSnjj
N2GF7cKJSbiM+1C0BmM+a4tbH0YTxRNo/neBlEdojAaiu8IYz0NHuuYa8neoLrwh9BH6JfiktL3b
IXRzEqnxS0R80TM+CygkfwUmUP2jgsCCawWO0Nd+7esTUiGXFlgFpa6nuKF4lHHF8oJXphziPHZW
QFNgCzKBncgBfschiAG8F7gYdjthYpGLcqj2+iHcSDwodklzGDn0aPDyC6/YIqjkAJDtEQZYOWb+
MP7xt8IXJaZrsJqAIaf7it/2wGLeb//94j2B9eFw322JUrbhAMKkStm/4dvmmRrkR5iQlmFaS3+7
tbyoY83RnLv//vuu6WVGk2G82+DMrDB/HuwfCR+VygCudaASylYXsu0mgrBwGz+gO4MoFDbFfOFJ
B0pT2EiOoJG0MFYrl1LP+cWSW+HDxPi5nmjJbt5zsK72IFJYQ1caF2Y/ZjCRsUmk9RB64i+oU5gY
9mcKo21CHKCPOXpcJfJ+tH6kX4ZJJ2YYyFsnH/8XYOke2DmjwIcFMw3gEM9iMH3J3NyWPNOwg+bW
j64s5N9YcotEMoVWpeeLP760+nbra8e+y7geVv91evdQx07AEr4LnL9DOP0oRlsCTKrp2xHG5xLI
rfA+eEeHIxpFUuQLGwAgyNfNjN3KA9v596CA2dyZMg42yF+iD1jgyKvHfPqcFj87927jvkuBII1Z
+07rK7CyiYB12vQTc2lvnxsuaW4dk9PaKLYC4MqASblrIYXCXITuweNUIYbAdhprfj27Of9dieUD
zl4M8eD6C15nCiPVPY7J8HCufuu8QM6AKGLVJD4Ec7TGl8y+yaFl3v3CfkxaOF2oCiydHX51u+lc
2PbDJ8NomlVnduhMMrdFaDu9CReOaLdgYsL9FHDUudABJ5WjuzmgII6gbs/Owl9YQCbTYkATf3Qa
xrg7zK9uL3kuldPrjNnI/HC3j4j89vTA4W/19FBaOM0xByWFOpWdRc9PT3QYIn7xroxhH9O+XREs
dnVVm35pwsfsHRW85CB5Aj1mNu7Vke4yrk7y5c450m/iEoL1QgML+TV9nRUYQZgle23anEawXPXD
JREUPIxP8eREUI4bp+rV/gckBZ4uVxizUq/a7rB1rw75vBVeJPZ7g7H5nLtn/57Aj4UGylcycxS5
UBoifLI7gs6SI91Zox2DzcCoAzgV12UYX7AJ6V81/+3tPGzw8NrgxoaHloMaCS4onlvzZnUg5w1b
HIxjXGiswuYVNvSQi1Pnun8QBZRPetMfK5G5Cl+A14ff+dDDGOyMIJ5SQsJNBnV0dfvwEYZt0JVp
JLB+z82zZrysp8HWNHsW9TyL7skIY0UqHgPTkdMKgBclD54q1pejqzEf3mrgDIx9w3id5Ad707dx
73M7rNvRzfrgtjYUCPhwjwltEilZoiCDUGdHwt+GiCxPiV58Btw7LDi+I2fVz4aAGGgMdVZPSMUy
MVbAmaEwdsPXxWwdED1eEPi5OJvGRUJ0qMOfc/wFjdth2fMUOL0z4NeHwcUbzVggfJy4OggHBl66
NO0vywh1tw9SEFTmk822wQYZeVdlweegav/8H3NABEPAI4dnfOwwOSM71VLhG6Bec8R+rYHNdZNF
R82D46GZBRCB8UK/UzmIwVcbMdKG7Pzhsz4m5JPYmiGxERqWKoyzeGRI8c4vXVG6JLlXL1vKzv4U
kNGRp5qjRDuHou46pfFJR8yeBLec2RvLXGECp04zUw7ucypVq3Hv0WtS+gm4eqi7NTFg37HKZi2m
OEF5eH8BkKurGup+hbkcolsba/cYjzyET7wF/gmh3e7PM5tSCocefA0QRVXwDI99gem7L6sO7wgT
hQOsjLUchaXHcUgTc99i0TPTV7TReODCcSR1ngX5mVLA2IpzxNQKX0Eeb4wmCDMUOGjigjJRSJrd
7MhHBhegiWrvy5OHc8n7v9lnYQaLwwnPEoCIM5wIDZMuKx5AY0RQzKcAIsA9IWiuBQcJJuoeVdfx
OVHwqb3jXHQTejqC4w0VuRLIWChTYQuflau3FC6ElzWi+knjrT6u7J0/c8AN5zujSblwk8Jln2I8
5xKWbvdYXMcqUu2ayktiPa+OTK0nFCnYtQgPJrAYv9WovgH1SRwlkW0wodTk/9NeByODce+04il/
o3pP+zWBK40Q5wwSHPGk7ALjM50T/ooBI2DrfV35D7vcDPcvFl8ZqCGtirnzvg78WlNNt1ghRTeP
jzJmTLEuN4NIiRKdfqJH8tvP1RIYy/EokSkm2EjuFbqSy8A9/qyH7PEhReYgaicdzFbB/ux7tQ1f
JWzZoKOodfTxG56CLrYdWlRSNI4DJ/PvPs5SKRNsggrD3Tpn7iLqOQ4b+uRDB36z4HzdXsYo6O2v
04vGO25o7XhnDZc+oSmBCt9US1oIwPOsJtSOmoH6/fp9OTIlKuZH8g0+sh69A83L4YQnGnd5/Ftc
j8J+OPv7b3IN1Ea8DnaMEIrc2m3DXUqMwBXm7mF4EvpH2abdqIQJk5mdAOVJ0lk+OUa9G9PmA5hA
HhMTnjxpcNp5f8/baageKqsZD6I3JcKTIJP34iPoDrTRZyHip6ROgMzFSJMfwvxowYNlnub2gR/g
rt5B8t07OMTAGMMLu9ytodBpOxe8V/HcAkDBqBu/HEaJr/VVTntPMY4QtzZzMbyN3t4T6p9fr3Yb
EG/K//nzBLKBRjdDrvhefax7dD39/p7L1zxfKpPK/yboMlNC/DZgP/e1FqnjF8DzezmKflPFB9pi
aPWaSil9KnuEdUuRNnKuOAVeAy2pEF7gMTXJku/kvuj5aqC739PtgGQVIr0a0psX7pCFm8NVpwhg
y1+R+2mbVWE3gW63lmYAo1Licc67TCfHOsjG8rEfgC5h9oGmCCoLIF7OUFC4Tb/GX0Sb0OJ8YGA7
4RQMcg4lKW6xtpEpVF7u83DY+br5gUCeUXwA05RzYRGVe4Kr85p8YVPGlJU9/MS8F6QLKdohNMZY
i2oLcdvFlqFq4LMQtc38I6/61+kVpQv8egxYS6uj98EYWWm8x3t2A47mNvrhleGBvXwwCMXer3BG
tXUfODWkAzxPFX84jPnpLgtKLEIukyzzszb+QlVFzEPCyKQk2u8962agyvz84XCOWLd5b1nt0TGZ
enylfmPLwtUQ/PMyELanL845nK3ONySodficfM/MZyomTty81+Q3sCWmpUDzW0Y5zyRb0MDekh5O
2K3/fLvXM+NGCTTh59U/j/8e3JxHP37DaYBVM7QfP1t+2AOWYvKi3cbhNrPqvxZUiroZLPkPFJtN
UWKdQ87bmhlWAxvuZzawJSA4QAl5W++/EZa+pI8S5Iviu3W/o6hR4ofsZ2qkv8NdNenLfonhJgQY
/E4ZfF/Gt290bb3rwOkPIG/nxq2aNfKCRrtFdpV7j2r1kpZyHeblukDXgxc9NoNEIBKGREIl+v0a
m6YeUl0g5LmITekcNUKEux7sP9PnCtDoNb2OY4CQS/JbUeEwKGI2TkMGB0uIw6vlm6IMdIMoJvRU
BGG+XO2kAmLyoLqVGL0VmPleA1qP8LO9yfYDegYm64hj4U2yqPbtTxirUzk+Ehz9lnlCqbzoVrCk
QfMQv/IoCxPvLQH2LZsNMJ6hv6BWZ39QjrAPXDaI1TOR5yAU7BqFbiXMvjBoRN9PwvWxnt/TvqeC
Dsb0kczZBku+l76+pxkOs5qpYo2FWIkKN7eqH3mHMGYlQnzgKsCSJKsljxXoPE+EbohnQO7gydEE
y8IGl2wGGOR97spt9fc77hTnLWwPkGFjOCPY5D84lavbQt9os0zdf5x30G/sQHMeNpjgbPQONgpW
V0Qm1dT9DINI0HO1hUztkmP1zt0Ks10gAHkh1PigT0zkhmsNay64hVzUuphCMkMolrjvEDA9WsBR
5aGOi1XLcHlWwLPoGc1WuNzN2wDn7mHyWDeghF98oy/zLsrJSzsBUIA3ltsyxSAN+0Y+raunsWRp
e4c2XgXEdfbIOOSr4En0ZWFlim0Mkk2lheJqyEcSZD5/zL3Kvx93MWMeKHlImxhfNeYoHaX9DTwl
n+kHpimCPk2qsKGkjzUr6X0SI/n4xb6mgkmbCQOML8+8skpcTtEuAoHbGlE+GBPAu6SZ7Iu5jord
yM255Pg4yBN9AiOQSB0TARvkDK4MhOQ9lCidoDMhpSYS1qz2jGtuJ5AC1BAIIUZAr2i/8AeC4MvE
c0YELzGL2ztzjMNHMy4gzfAgQUsobDExZlCBjAYMBCrnaybMJLDRz83135t0CHg6EUUf1ry3+Q3q
Vx7LmBtUKGICSCTAyRJcmt8ccTfC3sLBYMNBITC5/7F6vilXH9y2T4BJDvmvmgzhlRsWeipt6G12
eC1FwyFBpJFhMoEvzDBtXxVLohQ3HQMZE3rb7AVeSbm6u68fNt5Cy3zMeJXBbo8PCirNl3C6kUo5
DFOoNZaw78wyItLW6DlSTHds5nsgv6/1XQ+HBn9VIq7Wyb1L8Fyom4pRFc8ZdylGq7pwtOVZZCPx
SYpsOobJf5jWjp8LgDj99HWFsfATKb0K3HNFhfN28vhy5nZvV6ArhkKL9YGoFUzf9BSCEMQamzxs
6D1wyHJ8MbFkMQcGxNfV8FQFPQ/jHGh77RTZMuqlseQLIo4w4MMTaYzBz0IZw89YvQH0qCOhHrF9
ruRVMeBlCQBnQQhA0Emqa8Q7SPCvmo7SAaSgHTruCisQTlpICnE2eywGh1s8/Xjgf4jwFBMkAI/U
9YkD1n5McRJidXFGp881k0RoYMEu6ab99MH+7WOnfXUpbyCLCpaQoGLVNJKjRHg/ylAiMdyGtfXw
T5pN6z4n2dIS0r13KKcIElhEFfSnG6gCELXz5anhv4rD7jWllKEQvk/ZLIV94HzhGwmzGZJ93SEY
kn8JWo8HW8xIKsP1loHqFEUl/263An5gDIqgTBh+QrkU8usqRMKB9fInRh7oCzZz56P5pHMeRt8z
gUQAYfjlr4YHZonWEBmEucNwo6TAQdcEhQattIe4xh7RvGbEaD2galEGYolyAxnpY20B2sr8H/4q
ADnB92ctgdcBkIVzdfSCKTTnxLJ25FsIf88KY0eyURzZxDbMWuEADQEHSD9UkiICAZ0R6MtJAK2L
TQEDIiGTUjyZgFbERuPL7NUCfAnRydEAKZYAo0as2eUr+dHjdeNeBDtmrNFr81nqxv1iAfNluNY4
qIComEgLgSXV+fjJh28eSrLDKlGaZJgiFKjWODvDGpH0nTofXhHeImSsQgkmwNYWi7yOsDtwBdfo
CyMctgIHhOLS+RsSKI6I12hNWM1w4hQyI8VVC6EWMw7w1//HFncM95fsWHjIW5AhDQ53VLa1CKNU
bI4oAOEixRqXthEvdJixJJtybggjGFAODjwc+3AWweEeThivkk+Vdt4ESKPXbgLk3jXPZwfgqBhH
bjo6TBptjkcFb02OUvxudB4mWX5gKh+QDmo8mDDiTwSAB3K8cZOPENMBn4R0fwgqyfGbABVinynD
ACdQraRVupubwuRVcueL8BChU8RJh7IbshSSWj4Hu0MkDQFgibTOxRsQ2uo7EkT2O9Ja7FvNnMsQ
uxSRiDPiI74JZIB6TnOxCASFRPbNdEWeDnpefd/++knHYxo5PZwXc1L5xNA8m6qV13IKO2pfthBo
jDD+DD/9WOOGHHIxya85I8OLhFTH7X9cWAw/zAYHFl5X18p5EKi451LjiFMhtjdwurvwVk52bKOv
rVa20iwwh4LajbqXzCNyL75EKgn1AWxq3kD8Sy7b2zZnkMq+ApGKdRTd5IVhQD0IX6tq8kG7n82w
0KakqeBi60T6ZbP7pMX3qF2pG2kOcfrC15+fi/uM4+lA0Zeq+PvKcz15nj8HXJDEqYI7+47x/sOU
No8zOb30trMSSQb1LwuqDPUoX+gJPo447kDUf8ejwxfNmN0e+osa2uYUY/ZEnpdEUxlccp9De8DO
rvpTpg2V4S6WSQYiYdQn+ixCpbkcbD8hoBIvpOZUx5ORlJdU8YY4iJxZ2iQU+O95Q8VIO9W1rM18
QfbtSrdusHhL+JjC5QUaNIOo2/R2fs2a8cuBRxZyB5JXLpig+MFAsUeuAmO2Zw1CxXtOxQ3x4kas
UWI8sZiHsTEuxd+HK/xxdU5ElNOuMpjSN8JpkVqmVYjBAPRVGhGIqk1cx/WiwDpM8Iyx1TGZ6kwf
U3KfOP/6wCHTjEaTPCS0BQ9zNiBl/UZGhnca2BYscPQp8MjAM8TL7OJiNgp1Tm9MjrjhSzFTC0ah
hLZq+p1VE6F9ESoYfnD2zTgdtwNvx6wKNX6Ej89mYJOTxQVXx2TxwRTPp72wdvkSZDZPX4JjCCXB
uRLe2Ufq++WIEFsJNicLqsfmz8nDxdOM4CDSW5DF8JWgSxjWzKD4oKxldslhQr/CpE74vRJ8GCkm
CS9Y1dQOthNBt4a4SQqUZO+AzH7pjh4APwtShlknANBFMPAPedTbwrKfDjj6YVSQA9pi11umg2W7
bJEIH3EQ4iPDZedQjEl1mF0S6Lx+s5LGCNjgmmM/CltauBDcViqK4Z6JHQLDSXKXwHtXjLy4b7hF
0Rkgqxb8Xxy1XhgMUIoCRwKR2ZkLrjjRjEdIn8mBXxADBQtiJgEIFL6YX4BXInqhd+coXgh782fS
pi9GAwlWtZzTH0cUYsJHmu6ZRpePyS+nmLkAgMIaNrQ5/h/JYAq6S54T8z/Nfx7aTU65fyoDjrmW
XrpFBV4x8crOvGSSD3BOx5koc/WU+8nqm8NYHTv4dh9e2/6qg/kbyGTUX1OkmxMNbj9jgIVFIOEY
zRRW2+h/cEF/4f1f2lfgMO5duBMfkhheiHRq7ucb3HSRufL0cbyBYVRBUcbQi8JESftAA+hhz8hj
XaGgwB4GG4MhpwuCDGjpI9DCF3apoDtikaKfGXCWw0jg+OSCptOEtosGHh3zg954AMiVTe8EeuGc
xTH8Bg1mLUAagkTlLzDIjEAEwP2IbqJ70fignzMQZaDbmls7n/AbN4haDigquW/wzF/IMSWAlty3
XA1M3Rfkym2G4IZ9TNEZMHi0mwLzuFI+VbwoHis66qdfeTBZhPKakkTYzOZJ5wtF+vMgz3JfpibI
vAZfAXztqG362DO9kwKndTGrQnVOFAPnEOEqX+x/kdmn6qaj6BKUclRfRwjWmDjxXACmsJx4TEox
B2i5JrCGc2BupAwq424trPgbUDZtQwgjBkZMS3ldRTiKmb+IeA4u7QytB+6jifh9twN84OQ5awCE
JrkFYgkEIWwmIF4GTARgQ6No4EbGKNPTcNa5zUTxAmmX245ZMg40450H6dK+JOU4S1useuoI9ljK
ukkBqsDDGTtRAIDz4t6EV+Ue6j/pFnn0w6/7NsEBzOgCrnoubxKA7OeB2w1bNMHmWuBdYk0O4GVA
sRfWfjaGJ59i/j0T9Ac8r6iUFfvHXZRzsHECw4IugTwZgSL2R67nf/FcL6Zv1ENf5l/a5rrFr9Id
hnAPOBbxuzaFwT7CKPe/Po5ph+58VzfUFD/qX4aJs3zehS215ojcC/VD/VpPtmjn/tc2UggvGGEa
8hCxflF1dbEU9ie8XaKCMB6DvPddlkgL7mkBWwe7PhfDhTnvA6uazB5sblaaY8nfHZ4hRC7syV4o
NFgFODpgQueAsLANcCVnixBiZP3Ih6ni2+yDwSCKUdwMdKydMZKFKSxuOqoZiyFFLI2vxOjC4oz+
K53IIsC9cdKLL5aIRcKKZ3ENctDbGqvhHNgYlvoM4lj/AOw/azvB+eoIBm7A3klIgozGsY/z6i16
/Qmj2iokTeUEdZiIF9H/lUiOkP5SqOcx919mFIeSZYM+Cf0MyeeUiB2vXjKwvCJFhVeGhEFYy95s
NRHdL52QfYkZdDuyLzRKWGib3xUwhYdHFdUT9TtDcOaHLDtssdAZgcTZN9wrcGMHrOHeR3TSBpC0
0D5awhSipNRHl+pAvRdzq/93BO/6Z9QhjKInA5wr+gnM/akXQSpNFJuOiqGDgObgnmH8ULDbMbAa
jxgTI24C3O+YbcBbwdfvBSvqOkWUzIzmg1hLDJHJBwIpHTAFLyKFqajo3xreNL0VAtEsGpKpkeNP
cnFUjinxb7HUEXAx8wJqhCgAqgDALmZQIsxYdnmVfmW1TKdWTejWJnpGMWOjBxXjD2FXgSkDYzYM
Za0bkp4aykwNLNo66qLg5NtgvyQKacgjb+9hPLANZFrIm5TMAw0PtT2ZuFzATLySa/RxKLI9kJFQ
N3kr7EuTshq3CRyiPAZaJFvsooK1NbIe3p6ZKE4uP2KU+DQ9XF4gFMAgYUBUxI15ZpoUoBHkzxJz
3V2ij+l2fNit+DviTMJ+v2H8IvRrQnsh0Td9XJ4kv8KciKEYwUMcdFde7Y0GAa4JdxunBw9L8OYx
VOGYEu6BUL058Z+M3DT8iy7WmvPLYn4EYJqJKXWI2wZHECRYZplv1jBnCgy0PlsHDRU+MW/ML0kC
WHMwL9/wgJB108x2vG0KEzJHKH5w7xRKUFLkcBCHlMvfA8IeM+sd5wHqqjgEXGbs/eMyx7El4MKK
R/N88uHmZZCP54pkD/nBTcHxAoGLAbnK9Q3phGkSbYsI13WJ52BoBvbBAUsHR6Ac7QM3EF9WYc7C
yQfHB+8HAQ3Pkgb3j07EZ5F0kDEsYwmFaL4dFWXUJWAqYWFXs8hXtS25DdyrwWQ3u0a9WRb9Ashe
crCb9Vi1hS8tKx9W/QuJ8NCUgssepJjOZ1OhbT6rACutOdp8OLUgEGALVfpDeB6SV7S2zkANV4d5
8Uzv3VTazR/gtJT2ujNobbVwvrfw03nfxUMLyuFs1MWXQfpCQYvt34TDZnQuOljxATx9iAp0rmh3
VCMT7un2Cz0QOapM9BygV/73DizrBkGE0D8ojs6V1uphZbDYmS19rQdmNGh2UM5psRyVKfTi7khI
G34+zRwS8IyYzCP2/pF8wERsDE8bkFhdtQJaLcBlWveqOj+GnYV556lTvwLZI9zSBFe1wESZ0Rzc
7wJkDouOkpHmE9Zj+TN2IwMxCmAkuLC+M1rUNBTZA7SjmIr/o+m8thXFtjD8RI5hVm4BQYIERURv
HEYwo6KgT9/fdFcfT1V3V20VFivM8AeKdktKzwcdFPsFbflxKymRNQCJ6vFbB30ASvktwcvnRMgf
65Gtj5fp5+2C4C7ufhs+W1vEQp7R48kt6tnbfhwuxhn9uHclti0VsFbQhJAFFOv15ZJv6D2lSf08
U5DOQzEo9y6gUDs3v4B//d0QBXCg022gBiUOahWERcrIbHmEph/1ElOWIfoXFxDyPZXaKLGZ+G+U
6PtTWSB8+CDYXNrr8ZW3vvhz6puoEr+G6NRiJjl8Qf97QsX/oIElTmuSG/Tmw+uCrhusefq9NIw0
UVXHUWuUQu7t2Vezhefrzc5IMsWWFLUnHbHiVgDexUNVGaEuSioWlESKuQkO0lBnz+7ZnELlDTIE
Y+HXTzjm+MgrXn/CYkS8CSxFiZT/YVUlld/xFQix5Kq0AaYEAuQxOFQtnuGtoxPTrDvezQJCCDkf
dV76ANtG+LK6CdkmndMXUqAAIBy4Z0PYwMGdI5F4xTt7RfymVE8wMK0wCgKnbOVxHjetBsYNgFuo
36NAsQPPSvN2svQPCJqhPkFfraUrM8yFjR1eKbEStpNbdAsuFvwgAxVVtm/gAgKKHrwnB2BSV4xX
0l0BzjGjNcPW2Y27YbYuaZfy1zRkadkPQahR+Rr2CW2fBpVxfLKn2I2YBwd9Ibrj9LCGVMuPBkpn
uLxT/KA6rVYzWADaFwM6ThWrGBIhEetSzkZ+tcBYVXrl1Jy0OqiQAlpwX32TXvXMnO89oqzo5fSL
qVabbzxNCBCDQ6hoNLgQfLQ7MN4KUJE4zY/uUzDL1oyBAJyLrz1uwCBAQISlNloOAldQm/Ojj/qP
ddfRPdp9CPtTfi7HVxFN3B4sI87uL9Y5TxMCBs2+zgwCkWCNQOY+jRcqVrhyzZonMHLZ5AnCBQUW
Q4mOFEMJeDS6j5A37ySzJxW4FeNApQplNTUWpQhGXQ4MqdeApZlVsz4oOPDa/AwfRLhLUXBKaQBQ
AfkGjVdOPYRSKC1KCKtoV/+vXpYZMxDX+nyDreEEmV501XiK9EY/qHMGLD2PGJCPPpOL3HR449Ru
VwEHF7lFXxBW0xPIqpPWMTdo08DBzIddDh78HbjnwpZWKjiPYT6+A2PBipqTDfjH01LQl1DClg3C
wW3YXD0kffKgvq6QNkIFVjsD2jHUYtEw1OtB3UpdSuiq9zUBf5o1jXZlcGMYv2y1+s57ght8Jte4
CcrmOBYwzBNvH0BI68iMopSRmc2mVLyZVwctH2fjlw8ExVB2pQWih4d7MtqzwrwE1eIChxCljckx
BBNund5qD9TyUn3BS/tolDSfSR4fVwBKT1TvNvQg2w31lsBLY0OrUZLWnpvaYdZtIcFzGx6KDnEs
mT9gjaX75lrpfhGsgw9jUL8DaoRWSiOxDJdKrKCg9t6fUqsjanMvdAEEwgAwkix8hFUIp3HDvW4b
4hlHGISUnXmM2wIV8St1ja+ICUFysB73NMZKqKy51zQqfiGp8vMCRJ44BxtKsqK7PD59xvPT5hd9
/tZmgICYqYSWFHgFVN2CQVNpt5Pe65hfCgkVR08JtaxfUmkZtg4GcPrGwzwf0V+7VMM7tFqm+DtA
8ufct/vl4HAeNPPxkonXH51oqx+GbbR1wOCPWjUO0EFKAMjR7nzOQi+r4emNgP3deGFIdNIagHQq
8sjHYaCc/WN/9y2sYyl0ytawfja/pFNLq7zYHD45JQnkGDlXkQkAcNR3Gm+znlPiyMweW0y7Nukf
gf/m++w+P2JueqY20Y6X9/ib+xeQGLXgC6b8vLjm8y4FZZHTvYB2wSAPnUJ25VrQylb5PXrl3qEV
NgrzRHQEPaVNtK5fcPmmcoKsLooQoEpoD1IaJsHB0ERB4QZCG1UzDA9wD2JRkDYQmxlXyOM9nADR
hLUUnFkpoeK010eTY4iulx+iADygYoGQRiuoAawFf4nSQoMCFJIGegmLHSGVgdDPP7CvOf9G4XnE
g3FEhv0cwoKn2AljW87GOk2D3DyHQD/UWsBcRvwkNzPVAwRHKonWyU90Rn50eNDDi069sK5OB0DI
jjSE6J6gtfHkQE0y9EAINCXHQ2NN3X5A8Nr2NiXUjPGJ0YdgFLRp2OETqShwIF8176g5ewRX5Ado
pu0fpAOe523RFeM47qjx3l0OkjgstL1D42cSxniloZnBXzo9dW+jSMjtns2QGjwFQzDvv3BA3rx9
Yva1px/I/ogp2IxBs/d8ECodDCIjRc5b6OF+Zs7cHzJGu8w8ZrbZZcXM3Q6aEqnW5bx/T6/0Hs2S
PlJIaswKgNVOuxMLZV4SNHRRslkOGFOSFm4lM4dTIez3ET748KRAcCM8IFeyRYKKtIW2nPS0t2L8
WaphzSDPk4763vlo8RDgMjmTSjjwUhc92gTo8XT0FiE/4Yr0psgVOyp1JvYAdQuvi4AmDj9IsNPL
4d/5DMJKeG0XjgI95UrjvkZi39H3qJQQdWzlKKHEoPkKX9rnZ/dTxpZBj8/a9iTs8Ye+38b+KH6p
022uRxTaeAtIccZyNWmpSN3GXDhyHySEFd0gklQ+Rn6op0ZiZk8dB8dcKdB0eF9Cj56/QYVEdZgT
LFT+6urGTdWeTLqq2WEWMjYy+ajSMnCoG/BGWDJUAHiYjHWMJZe6eGkxLn1Afb/IguCFxxcmiwPx
CM9d9f1UXVMjHIHppJc4lhPtZdC9wOpwgLKWnlLIRATll2XJ5ybyrjoJd+LLMQLhRh1zInJtrwGf
BcyJbLpSfQRvUAxdr9uksan8p1Sp6Tg3AbhJhrdB2WZMjvhVE+I5Uhq4+W91xztBBVJGHPlwQNjj
eyZUcVoy9NKowoqkJJQ8EzUb2jmAJnkXjfrfkxFJI1RbPCIEjrIPIFMCk8mk0Lz5Zj4mPmEWIqer
7XgT4YP7HgwKle+XAVHUICgGDZpvTaMTYjznIsobtzhMD1YfrVj85elIQCAs4FSAlKIA2WG4dl+U
/9toHnN91F/A2RgoI/KTXxPTP45lyJyMIUaA1PpIMKEQgIg3cqIM6JCIX9ZGp9ETUD3xsPocoeJK
9Q9fCbpRfkQQcdcfAygw3BCSO2S0fLsarZEJlpyXHJiznWiL0VlHqFGi1wBI3LhT9YSZxvfKidZF
2FHCoYoHheAmtUAaJnQMcWxFH1ZMUlA4tZ/TjIS2pQNagiOAlxk0B34KVGc6wrGO0PIyQjLBEoXn
Eqryprk6bji9SMmaFSJ1jxwSIWAYUeuzAB0HpDvoyze5dBff6vcWhbKHwGFQYnu/hfisbO772x7r
SJQywZGiKQMahj4vo2fhvgJf4tclD180I3Bpp5vcDHuUk0U7SZR5FIsSE9U+7RPXJpRdqUOJ+xfK
w1GTNUeGzqJuU5TN5sjgek/vGlw8+NRY6zJ7ma4UwW2USyMcwg3WCeKFFBjRJdNTJ3WW9pIiQRYg
IHCNeipp9xdVHbSVkRdG2oJuXp3Gy8VDaddGpuukrikVoaPdRQ+0QyHpaQSFs0T7tm5RVgX9C7KY
HwB8RrQOC0d/GRu60iwW4Hd+K6zC1AWEJxwTBCTZUGHuUKaZgyRlb5WafhYfrMIW2VAibBCNbZB2
D7Y7gPipRhYIiJm4nFJ57p4LLT2bR0y4z04fDZ9U73eNA/4TF7ejYPLx8Tjfq8lyX19lNBRdSIhF
8FBQ3G+5JVTHPWa2NbWwJIN+0lTUv1+jYnX8UtqUhJSfMW8H7XTVH1tj0aVdgoRHMWwjJwiJ9G3W
0KygwpyrGFBkZ/dInZI+59NCue5b99LcaZ5t+pvtbPTByZ1woDFSiC/t6yNs3mgq9BLSjZOFCWbR
culuFnT20TQF18OY1wTR8zwNCQZ57NQcQyaDfkT0VuANFdsYpfNRH7ftcoAK4wDrehI0zu2nS/SQ
EctvM1uRNPBK+wrjUPSq0IhDPO3iLL26cyBPrLBT+gyvzCdQU/QdQW/MOIKnx92SuqaPDL8JYAGb
YDql01KrjD4eGl9q6qgqI5neD2jOzAjozeWYjyeRrrkN1HRbMM3uA3xp7ZbfRBjnODpgXELWnUcp
qmqoBpHTUL8/s9vmTm+ICQvrF0UJmtuwxZOcAiG7NAWhp353KQvS/3rvCZ7xNgRZTnhKuvTV1322
jcyjP4IKmiHUkCepA3aTGGcKp4ACK4n/nexsSr/EKuKO2QaeTVUWNOLXvQKt6g0bFPVadh6/burq
BPen5eF5bS6NowcJ0WoGD2Yp9CLKT1NkyqboidN6U3A4BTbD5xdIQ6ChJVnelxJyKucLjfou5pIY
c6Njs63wDcHzS2+tkajeHcA7UyMFwWsW+960N2iNPgG6jmySpC18MYU9TATYiNnS4EixodktLhuB
6AEaBdx/BY2nxUWD/QevL7d0MYM3Bd3vYAaMirYCpRJzU3Lrsg8iEk3WcEAmxoPES+LA+zktRQab
9FSquObqRMstxSAENLPGSOK7zs7fnffZYPMfnJrECkTFkrTxgNvsZcTd49iIsuPgM+hAqCL5B9Qj
Om2MCL0tngDo/ZSUsMINtuEsKXcySMA6+1ZjDN6Eo/Zikez9GqfIcXPscGrSOKJ3z3THsYCxwCWY
Dhk1xgYuKxgrUe+vAXRgyWLTiqD/CyuXNSAS9nepeYtTIuc4kcE2C5PWcA1HDWPEJp+XjkHOcIhw
wINaEtPSjB0IzUBMGNkVKf3S3kEiSEzccwLWthY8dcrd2gkKLZCXVdOASf8y3loLGgbriWYzjQO4
JBzUdNd6I8Fp9UbtaBkdgMMg7C4ZFvrT6wflkOuqrp+orADo3XK2bpql1qJou4Q+OzhSR+yasrEp
g+cXiKvFcVPUodUa2Z3UyCS16baMfl/PautPz8te1vvr5GlwOI76ICwwru+P82ZwE6m657aPURU7
1N1TvrP3fd5DwRWHGIp3EGJq/vMRvxj1PmheEwBlPx3hl1pjHjf0zl1frr6TLkiAGil4AU3yQH+9
ZT9dZDWsDhJadUT0xNUvRk8PgMjRp6U5F0UmTLotbPsGfcww2BuAoLyRe6TUBYiwQ38PlehB1yNu
MTCOuAxoZrrMIqp60Cba2vhAGYT+AXhLOLsUwT/7wwDkchpQlemqfZ9NQb3TOHDT6OLin+V/AgVM
Wqn1UVjBozzg0AOCV0IgSvHHvoE9QvKfIg+6ByYtbxrwWtv/GC8gWOPL9Ik/7tlq4AELQOYyzGF6
IO8KO4SjtmWfz26vP2w2LKqYL0oK6fp+mSHvXD3D0SE1PlBmkFcqjIMConsALLXoD7tP49LX+Zcj
FORMrxSzoZiv8/DadqlM3psmFlLXl92j1Ujvjj1vOa33nPyBGaBdzz0QL8vTEE/6fsfo9TnN7Ntl
0qT9dbZrXRrKSHyB/ab6Cmr85B5fNqCY7EkVVDs+wifEULSxMb+Fygefhtbl1UFE44yOBpMd/A9s
Kqgrsz5xEDZaLIECGs1y0glv0SUoyO5olxgHszGQjk416uzShvqaFS5dLQ+VSuTKi2mBWINVt7v7
PCLbnCxnZ5OGG2gYPCDxvulQKQWoN0MXyBPRHu8ZdGcloJcuBgJGNv2ASKj0FvJ34Im8J7z4XlLb
5FEHw3t47TRGKkASDOzB2YbHeb6lkTl67W7TOjCu2wIhJchvhHVvLHIlDCY4p6FIR0G6IDiCU1tT
ACku1Y1g+4QRQ9vGVwhvGsndeW+OZn1YQzsG967uAIQgE/qN1VWJ1h/ZU3BBNgzdJZOGCPQjpCx+
SABcitk+zlxeK2ihnNY1coBjYFdtZKeI0IB34eOUGRTayERONNrFYwG6u7FCTM46Ruwy7sP8AOc6
iBqgNXnZ3dGD9gNVzKXq4ljloqtOO/blFJShb5ygYCLBeiP3an/IlqkRW0uvr71p4y7puBxAZiAt
BzoEYbltxz37qJ0sCYzB5qGLxRY4enIhrFOnxkhfYhwh6VTR6W6RtV1dJCVMxVCg74o1bjavxPrs
OU4dytDYUUgLqk2NrMX+RevJvLFeVm8Iq0xn8T1GcPJrtNHkxyhvQre3xzEqKvgZ3rwPH7QwirC0
igBZGejyrnJLJLteZtEQ8e10kE0437d9rGwc6UHj1aS96T7R0RigyqOfqUa8oVSvcR0bgjbWP6Kc
imFKh1wHUYgu3SCIysN81yELc7tWhvh2a3SIsgn9fveEt1S2SWEKf3bPRUk9isYXztOZEeRkPhcC
DGUsFcclPZ5SQ67nRkk3qEPNQyeO2BbpXxINUoMI/JV3HSDDOLnSYXlbr5DiPtEzHeDhyc8G9/ln
UpL8f8K3i2CXTsRNaResxYQCnYkLF8y55bhZp+iZ2XAz7I8jyqU5lWW7ucccGmBXFWfjj9XY5yGU
NqvOItYFJUFPXMNHg/ErwbGmunB4z4PaBr8TRUNGcdRAnwSGTcsihCrN2hhLSZ9Q04ORfvAa7iVk
t/f6dkEnqIoefrW+D4t5Y7bcwjdm6dMkfU5J8aAm9cY1sz7rUDI+ak9OUaF7DHqz47xuvwSDhuEf
kYzZmqNEXOAETNINAfICB119Up5J2miMi//Qxe5Jp6HhAyVj0lLeQV4Tpt4YxjboG+FtIRWEyIDW
CRT/HLxihHLQlAFpSu2f5EHAih08bmoesmP1STe6wEUAZwMcqtxngfBMM6vuPTHKQFdZ7Y8byEht
WzRiemTxSSO5jWsJe8eXcBuLa5wpaSJ0588Y+HsOhKkZM/NBhX2tHCNsEFdAZhATArYg4iJNANJ+
iedUe3F3hP7VeKrlpLt+wnIChpJt73HPR/gAw8lF327uPiuw70wn/ETgVrSMcgq2qjduzI7IcgBh
3L/gEBdryBZsBu1Fn8dxjWqbalat21QuCN3uC+QMeGdzVy6YUoDqcOyy2/sO0OfpYXaMvj6ofe4F
mALiEfSmsEJFQ4p6GxE6vaJLgQkjSic1tbM9rXlbmxIRKqHIW5d2Z3MZ30Jmk3EOHnN6gU5v/OBp
Th/JK25+mDvnSZPmCU/IlmW56DGuPb/FwdpCq7EicM/sFP9jAGLG10chy374DRc+9wgkTIxP9ZDn
10tYhPXVU7qPdLFilH+Y2RbA5w/bJ016vCn6VonFW7l4B8ALw3NIWwylSOTfrvO7R4vud+bTnmyR
Z4qadGcOStxvDNff2SkEU3GdXkd4DXtvq74C/mffDZYcZGI29Qh7drRDFUqfKW4y56BL6oNJwx24
EW5rePaUMBhpJhH93WhWC7Qau1MLUXog0UgFBHeS8WZYbZA2iXsbcUHEUoqttSQJL6bHsM1DdkDE
R+hBTTtOb420xCyHiUUJ3Mi3S9Cj6IqOWH5DoKVo1Z58xHoQLPmMxIsjzhZN7+R/MAi8DEHLiggf
mhAhrlR4JMxQN3Bu027ANASNgDlV2HGJqnckQe6GRW2f2AOfwDEQlDEQYfzO8ByZ33cvtHt5Av6d
WgCSquSBNUhk+baMexjHpMROF9g1d7igb4N1+rZuTGE0qsjK+pwoHMgKIL8jrWLIVLOjf50o+OV2
/EYAZu1AyNYbI1Owy0X6/oS0DNtlPul4xewEDa9JozwNQXGjKogmCx2ZZhRkEnDb8IXIiAlRDnvR
230iBJuxDTTtNlRQaUq2x+SAAEXxp7bKWe2nwJvqJ70RyLIumRafsRI1TVB41EEwW8/gap5JrHBA
lnumtYPii/+lg3eBPN+YXTgoH0bfO9o9kEiUWSiBAvEc9Md9vgrtIJp0GH+7WfRaoUpAeQ3Y+kUb
S1GN0hzZxXJ4dXKnvgEDT5YlriD5oMefc6BbdBDoDxbD+66aYQeQQUpizVGN373trosF2Baom8c2
hoJpSSU/c0/eJxahybaeTvtkTkh2HSddqxquJZDKyC3w90PSnGrvqOkBFjLhFE0U9znrEVcBbePk
fg5gMsEs6lDPmjw/quixyj0A6gFm0Yn6HoCf7wTCE+yU1hyCTx7dbAVlEdJP4x3x+IbnbctRAFYR
0Y16YP7QaEINATALYNOIm8DCCRkN2L8jaeeOoUXa9U0+bFpgJqiPlR57mCJfMTqbipuOa5Niu4xb
NLIbvKtppVHLRuPQhHWGwgMGFOTHpDRNWqNYOT2ML0SnWc2tSvW+rgUvYE9pwSmisG4fRAYdWs6Y
t2CjntCy49QERL65WhcObIBNgDMpDZLh1y2AItaL3LRjpwHwRmBPxaSCOfxCAxRDP4RmbkCosKTX
jtS9LuP69MUqO6VSIwVRTXQCTBCVRB+9xty5Dt+0MEiFna9HRosB0m0FEtO6zE7r71ZBx89BDvnu
iGU8OQuM4Oi+hYFxqWmP8OEhxciJy3FYG95ny/FjCvchn6aTj82qoj72COCzeDUPbMp6V1nwb74b
Japt70PK0TGgV4OsqyJwWD0i5Jzh5fE7Pq8Y7aBtQiJ0w/QIlQ8YK8ClcFBTvCNVnXRWzDl4vmoO
SBcB5eceUBCL847f3zkixOyG5bAI0wm2vaWOc8m3pYJMyLe38OS2wnbwQhq6jajFzUNvdN0GDFx6
X4TROIshYk7RIZq919hA7VMPe1lEUcG9pSrA82UdUIb6LrmPmweOZ9PaHMYl/p0clEEnebgPH6LF
TFK4Pate1EKEbYJ1vQcEw0KTTANlLxLTB5YXE4FD6vtS4cd9LVbUpLfpzYidZiCSgvO2vW+45fgR
tAGUzzmTkOicfYJ2R1Om9WQ5AU5AWbEBzuioR6L23/FfD5Wa6pBTp0BFSQQ5qwgwAQvyo75RNqME
vlKSZgwHjRoMIoA1jkcINRZyZgFD1NjAHSzpnS7aO7j6gGDZlrN1l+sNemZll5ul+0peVlVpdQow
0mxGwCdsIA4BxFdHadntUx1i4rcBMfWt5p5Un2II/TLRY6qF6JUmGRGae8YD5AqLq739OiL0QqCz
uOzaSRXXpQTtLGn9jEurE1Y9FSDOcfKO71ZvT4vwHLdoTTfCvl8ihDfoOu8RAglac1JbsbCR660N
6w2necQVxKl1Rt33CAm0Jz3R9uR7xQJYr24WDdc2LsqAWu9ojo76QlM3D9gOV1YbNF0KfAflI/0M
qRk5mh4HBoXQbqUr4CQfWvdi3yFwXQeHnpFlDolyPTWA8mAiWkPlgcSO9DB1bgDe68NT3zmzN9X9
FuHoYVQgx/xyH8UAY0iMRm98DnijXKs6O/qiJLA8AFSSCRcbowaC0ejPgYpDjg63igrWstZf1ACg
IkoxqxbX6Wt/JtlGPapGg2APCbCxLaDNjJtEtQtxH4EVThmG6vhKMNRS8MIbOrjC0sTKze2HvUmV
tLAQe+BR2tbqpU5wWFB9peDJfH/soNrnoEbm8FHZO0DO2xmwbeQe8dtckotQjQW6xORuaGztcJHf
byOfcQ52J6X42DTWKPWsQDhdKRwRhqr3GqdS76wVm6P2mPJhj0JvgudCpZ+CLhwGZHhhLg7QMkqb
NAIr+rIZ6L73pEm1YoXsFXuEyNMRiKxzXLm5ueJ3o4/NxfjQI6Gog+1nigo4pUNoIcGNy91zblxW
x/llVc4q77Ipo/oCI+dIoYeBftSqG78ThE2J5lFcba8udvGLLNklu3GO0s8WqpeoRL7CZ/KCKb0/
UBxnTzgOirMKdfqTMGORnnzQIGVpt9UGCSzY7LeH7hbotgbzC2deagffwalhPa8DyhRVzX5csNSA
nniPq+QD+TX1l0DJmQQi23YbQKUJEGA1qHhE7819/Zqch+n6KSyEWgKFp0QkdNGxeGL9xRvl3PHR
FObPCztzRAhITPCHvIugKCiAFL5NMUjbKupbxRuLdv2ASCqAVbikNZHlTCtCVCA26ag7uSiUXV+Y
2IJcEHHT6wxUyG3Um52jB/Ngj0gUypet8OJ+DiriDv3k5fYnqNVFD+Thc/E76r2CJ5JoBAip9sAJ
BTgOjTzSaOQBaHDA4axrTKE26E92IbQDSOu6qtICfgdB2GIpgV17naw6jRnBhb6bCLo5zZiArEJ2
9ylAMdFEJVlhDtxWJzS4FI6i0mlti2QZ3tlwJp3kNr1NieoVh89vUg1R6KfdFO1I1NKUNz7861zJ
0Fswq7dW/w7OdG/IgJr6szGK4GSxiXIFXFkBnoYkU2qnlI9Xx202P25fqw+1XnlJQ9dY0F6gCVny
39L2LqyFdDaxFyAzv+Ekevf4J3+Si+UAHDmqJXskfgi9uHLeqqgLqczevGNbI5NgH4DWz2zg368R
rsTXSJKmOzUECdiguf2+6jBuERJ+Yr7Uu+Ds2LX7SP50iXHlZyjzHqgkQS2IiLhjtJyiL4gVmpFE
CfTG+OKOkAzw98YzEWRMD0v3FMPIA78eHNJygTmRGuzgiPQbMw261R7nMP0+5ELByIhgAT2FbUrj
Uv5LSXLcn0/jpYlUL94IwiAEso2iEB0IYO0QBHBZv3ksZfI5UYR/WDeGpuLPKhcN0jLmqfJ0I6zo
LYagC0S3a1NCo+hLwA4LXh5Cid30iVMc6dKc/hQTMXXaAIMoLf3+T2elk5yjZ0x1LV6Gy1Dx+/w6
rBqbKklXywVIUb9LJJ2BGARcQt27R0FiS0f/qgGx2H/U0CHPBERwwBjga8j9U5PTeSIPhgE8AQQG
oIwffkmsfVcXd3WNy1+LYnnt95KiOWkOvwgVVUsa1hbYgJ/styAvaPH3VBQAefTksJTsEIhayFvl
Tc3BuqvxeVLKe6oCuoqitXwN3xL9/nM33o3H4HT469rvdykHwrZQx0FXDxQASdBcqYOhvgdUWopN
R34XRigXEfnrxVquQaADApGoewIhoMkvWlxgj5m9CeBTWgzJRXX409Fd9dcoZatvtHjG40iQ1ymg
ULmt8dgMTHMs/0qTjAY3p5EMRh3/ANq0A0qgDB40JTC56B7yyBHToGHbJEgvMWCnkQMKmuad4MEZ
ZCYY/Gbq/rpCJwOiwW8MnypXLC+OANac2KKe1LhU96W6ZdyQNADM2tQQ9B85cRwzJ7i46MCY+Ov1
oj5YMBf5ApnDiQy9YA+AelXqjpuRQZT1IAtRVoYAV/y3OoaQ6kdy65R7+WJGxWGQqG/wn3RlfrNf
umpYEFHAYE6IZJnecLl7mSL0lrkkmTjsxCVXLa83xAy5Crm1niFP/DCU32k7g1BDfZY31elLChDj
b17JTfxG9MstMtuld4TryJmPfDNaBU0csWYSAIncgLx++DasFuq0BaUNLpy/9p7y4ooVcgyyALYW
qCt2ChldngKET3kGHNFMSnkJWMRfHGTmWuM+tm7ABc4C4klQKeACcb50ha1E65qdh+KFJ0ZHMEt/
D+IPNUOPQnXioxbHpA6/15tOlTwGcNdgDcRtSP4pS4y/kTuT/j3/5OnRARJMCFNxAelYhxXDe3Ej
4x0v3ED/PoHK8O91xPAF7BpNNgySwG1Ino2JOkUaYda1KZhhd88Q801DdhWGWq70Q0gCDtHtMZKV
Xtv8Gzvu7s1VQa3FKdFsqUCCtjFPnSGR5SoTRS6S4IWmvUz6Nat/kTgvwZ7R4IljNg+ZYwSQ3GmS
hB9V6t6psd+G2B+BehA71a/OIc6YLbb8L05GTS2RgZWpSWKINmiHIeOT2QkabgMipHQTWYTjwAzc
2VWd79ZrP3rhRnpVZyYrcCynArke30lRhCtdrGXmysXJ8+DBKSrtVDYAQnxuAajGv1cPEk4T9BSo
shA+fsh9yp1y+4xUD+KKz4xey6NYLJgwvKQ5/YPQsNp5Tmwoo6HUrElt2TXYSQWhVKrDjjpiP1nL
ZTQZVZmjQOqojaAbB0NPs/+fG3JscqWA1ZmGSBpzjjLkPHeGAggYMCmshuWHBFvF3yU2JTadNhyw
tG0Yy4A/XAZb510M20K22q+6locgnsDiUx25s03wVo3AZPT6fpdxY4Fj/aHwQwABmB1nPqLQR0lN
9dlxF/IA5RNkEcsO8dtgK3Uz5gM+hkvLYjYLqE7QwpfZ/7bYsmkULC0ETo2IWQ/RHbI7OyiSb98h
Gq/Mlpu6/UPaAfvS44TD5K7SNbqobZNxX1Oc59LvGnOfXVqmiIz2TdsFm51pRVAl+CauZtQ3eaxk
nNLvlZfssrIjgO1xry64CaBzXdBhf2sv7qmJ7BbyUxd1uz2DtJeXEPlloskveeYUzfhdjj6ZirJW
ZaP6f86vOYqsgJhogLoR0HJEndQZ1yTu4XIagOPa7WAB8QIftuCBySOTGGfNjXFWcG5thM96VoML
NwVxf3JgxNjgIvwA5gTd2/s4m9dxmEIf6aABIX1ftGXdaj0twn3+/+G5skOwKX5RcmJvla20wolN
oHQJk/wEI0XPtsfg0DXKWKGlprzM+6oFFYROBhtlzJJmOGSx/e13YCc5S8LtFl8dR87DFoPxt4QX
o3XEk+BYYTvk5sdj7ClA6hTq5nfAWHLOy3p+68l9kCywxwa3lzAJr65EEFycHIK/WEGGQj4DcBWY
hPHYnfMaMyF+a4hqihwZicSUclnbMJQghOibX9i90Ql0nLfhMHk48uLfVsRVOSF/DlJpUfIgc9be
6KONgEfuJxlgSKb43JuQFoAjpaHBYS/z4Q97KM/mLwRYsr+xtpkhvxCAhcbeIfuDnDsyFwkZZNP4
f+MwoLrwktMTiB/rJNnKtpFwsPLEGS45sSKZE2cMbQ70nQ72F4hIasu2fgFmcdMsnDdkA8IbkCBH
XpzwEsLIl6zppiNdTc5sn+IeOqWHmHLO23jTldrubUFg7lE1AVbJ/4kAcq0+/Kggd/gjLuTfccNV
0BIVd2p/sUhGYGtRa/sM9zLReU5LaALcsuOETii7FXha3r5tqVtGoaESFsge//eL25KjBnilugUn
yxc4iSxK2WNk/f79kkSbpiN/jiA3kn5gd/TBfOW58hw2Z3WzQS8F/l1No8r6bw5lrJsjSPYKP2pW
TwXh4DjBnAKaxtVYyyOQseHpMDt4RX4iQRsI1X9TVDZD/pbNQgYdoUQ+Ys1CkOmAbrxM29OAnjU/
wNJlAnNOwItfy6qUHV4+53fmx3UcqJcjOZ/lG8W0EOMgPlPujZQhliDrQMH0gNbzX5RLqMPMJ6jR
HNaPzIFtzWJTCQRTS6T0t3XKrqhwtC8W6zX4A4zXuT4eWooXJO+QCfm3RYmkHVOCD6e+8ouDDNlB
SOCZyw8t41GH25itXnYl2ZdAo3EHSfLQk2TUIzSWoPQXNQAOppOr+gbzkAfJnctq9X35eaa3BMuo
iECyQe2W+FjIpRQepUX6u2HGvWW0bTQF7Nyt6Da/aaU89C12jOj8/ZYRewQANn6Xx8FN/JtzV4IJ
J4k50VmU8l01lSAKkX8eMQ/ZqRzKBCi5VXxbNRR6qpBTQQzxkrxHWNdy0lPCAD8kD54b5FSggsPl
01ZXe9iY3SX2RdlWzhxQnX8nEFZ45m/DTZL4b5fo6XIwyi4nu6Q8DwnyH4DmxOhTPuxvb5HnH8dy
Ewln0FbWEKtITl2JtAo9Fpj6b9eU01g2tQWQXxnWiBHlOxc+Nl9y3snnixYMl3xgs2fcxepcThPZ
/CgXULquMUeZfgRdjF7JZchf/iZIAoaaHMxZcCbSqeEjrjAi5BetD1ioR2BfpDJ8AqqbrLECYAPQ
BhaXbU8nEjByFfJDN5alLN01ERI6kjxbqJgmwDMI15L+ENAQAg0lUZGTTeY71SQycx687Hmsfjnq
Adfym0TykvyLjTtAsPGXwvAZ+RE2yXRMKMuBKkHwR7glJPbQ8JEmAGXFFOWo9bIgRa30KD7SS1Ah
ABfRiEQmCvQfIRfVb4h2CRXiaRn2pxenz4ZCuCpHNZgvQEL/B6UcKb9F/XdYQYz8d3wvB1snJj+T
G+HyBR9MsVS7jlL/YOxzTSLPPdNAxpkAU85imV7iyya3SOS4GxNhJ/wasY2wT8izlL/jON9JqMm2
lDGoMjByRMltiWwQPL024Iy/F488PE6X4Wi7JTAh1DEqn1VbsGoJBQmNZbb9LmEk81GSG5m1lNlI
eqi4glfjpGDDZprLdgHvkm5LkoOsuMQdv0j6Cxmhb5AhTyWzRDgWJXvDB+IE8P+3KdaeSAsjFXaC
lXFGlgvNQZ3JjAKZSh+Ys6/1S3bPGlYEvK6agl7JZDJZrXA84/UxIFRksDjAHYM8boG8lwlKI+1f
4ibbv5w6qS7ffDL27GJihSu/jlqfE1bYBrJkZUI3DBj6/FPipw6JngSRX50ntf4LnGWvBvne1jnZ
YNR9DEF6b95q8DtVZc2WsK9/T0TCLiLAixYQPFEx8+BkuTB+ifs38hzXSFEw1TsGM1t0uEXfWV7v
iYgRyUvycrbAwUXbue5Ld3mra8JJk8D0F8jIWpDQ++/5ShwpOZDcvYwCSnW8WuhKYEoFzDbXP2bN
+Jj8DgLoDO2GTXBL3WTPpfUFtw7BrKanuD6mBp6GsEjQkSLDkGciwyv1FoIRoEXQ/IdUQJlQ8pWy
rUuUFJF2MyOZkJLEpBxsiN9BKVBAMh34RdV9VOPPUGVBICoYg409aT2vxg2t/w9X2QnoXgoAVZb3
X6gnCmdIpBGUA+FgV5P084j7Kr9bbWLwv7BQePkROKJAmrtyUFdqRC0dWQVhC0kcwFqCKzFgadxg
PewkKGxLUHii8iKI07VE1CQ/rCWJByTyX8SsbsSjsKzVaUzJtr5YjEW+qq+PJWK8D9j/5MyWlSK5
s8wjpkvOHXBk+dAMJVJA8paf+DvdnaP5e0+pEdByvq7vKlv42ZL3MnA+6/gXU9AHP41SdfS7qkkT
SfomZ1rb7IKz/zDT1uu/7WAHxXBY2KnL1vrbAZIj6pqAkiQDZxdX+G7Zx/G005qWjMwStsaGWcte
LzsuwQHUx7+ipuxIX933aVdHiprEyUKIcmAI/8KfHUMqWz8UGomGZagPrgnPRla/hA4cJIa0Dpf0
r+UlpB7siSXgYGH8CkNkoRKC/dIqBpmwSk4EeWbjcSppr6IyatAz+VMKxyqqIaSwEvdIuVXuJlVN
0WFbDjeAzV6/aQ+7nRONJUfh7CeFIQd1Q845eWI+8ZRoQ8hj3W2exqbhKfJ968XXley8Bj1VsPyb
TZs85wU2u82dBWM5rW0OvQFYMZ3jc0cwuPtlQOx+T3ZkmfgtnhcrQAoQguf9cImRXEkkn4gEWuCv
PwMcHaTmJ4+Wlgis0OtM4kpUcIg/ZVgUpnaO9kYXDhHX668l/lA8OixMn+NvxJ6EDlIAkby2D5lB
KuP04g96j0M34L8AgPCCTp/cV/V9nun0R570qJKehWZg0MBDFzo2JDxWtcDOjY7TAPoBtDZva8uY
AnHKsG+g71aIaVPCP1ttNCiI01dPHB9iTBCiJ/pMEd2MjALzM37FPUHioX2aB3nw8rDupbV9Qb8D
+sbv9bAoAY/lnfKilpNUxJ83DyIT0rDh2/+PqDPbTh1plvATsRYz6BYhBEiAADHesAADYp7Hpz9f
VO3+Twuz3TYGqVSVlRkZGfmd0jKU44uQCqUN0b2XH2aHyEOBMH8gzSLFcuYgsRulaXuAKB39h9HQ
gy8H3M95N5ncAEPAZyAQcmWwEjVr4Am7XOIxlGzMbiDE6ItHYI0NnNCGPOqSIksAIK0VzW00igRN
8nWnJldeM2X4remCWFmuJ7cio6gnxXaYb27grWXpjkuWy+Bh1VRH0Xy2KQ5ktnnEQ7/VpBYKYQ5t
0B3dwhW1lJH9YHxhau7MRv+pkTrlVaqSG2N/5Ed1mLxyINCR1NEYlr2/odZSaQlflaX95GpVYPeF
m2nCICCpc/0Pv0HuHkJc2GYuihN6e0lkYC39wZ+8D4I4GV15FXJ8tEyo3jETWbsfvmXR443sasdw
DvFPFcSe2ILheLGVy+RhwOQZaBVwxozNBo/AuuNaHXKICzXGijBRn8U+hdbQdyjQFXeRVU30aQ0m
flAGZQz5QsQ7URSNogkwhQF/tGDw6pivW7qsoibdJ0Js7SgOEDoOPt7XjSHx2EqgStpbpMs6Uxmj
FSOUVvgX7gpFDiRyWXa82oR1sv20JsRF3fG7rfdc3WK4DeUmu5h8+kR/C1QiNQVmPi4Vn9o8u/Qt
5LsdeJoFreQO6TNAfv67WtRIAYQ11xS6KCbVdi5P+OgSWCIIhX3Yu8Ar7A78WYZngkXeW5AM5tmU
2GkX0pgIvGMgiV71wfLtKFBqQJZCusVsd7QlrEBzb0dL9jYusGZ+blGdLDUQW/7gP1vCmBHFoGfP
6IO+HLkzkFiq925MaRQnrEUBtGDd2KvCahAuxu0HO0tggAzYy+xSJBQwuNqzAVYDXRxnHYVRJJ8H
h+WAP7pSgwVVfiuO5n+jlTbeY6jNlwwnpetUmTXyeqZ8Hu0vUxXeutF8aQsDD5EDCrdndCNROmTj
EYmzZ1CSbw56zPpF6llDekOwYWgjQQJ0/KypPqNE0ykHMYgV6nEQZ2e8y6zxga+5h9JPF+ZSM5ev
55za7V177WpHx3tSMu0miPvjsUBko00s0D8yzPRnRBHoVnnQsy5p7L/1klOHgL9Hri6nauz9ESFS
PbLFmn08zz6PGcWY99oL0/Cjf0Dl2LthKjGWcblZPLIa9nR520Hl3VO6hFmQa4wkEiuMvmIcqrLN
sX/Sn5td7r8bolktB/zc3crpj2N7S0gKc5uYhEx9B5sne7IzPvOxdu305a2MxwblBYAxbCjutPZ7
rUCa3ALLIgcMy5v6bPeP4k8drB7JwTbpNwD/MCHloIwHcqHwU+/ur/FiHec9xWwLzXBKZSrxFC9p
PGXSGKe4ZT5XHmHMTkt0iWqlWZK/SqR7fqccWUtCa1DiQSplpAkT8TU+Mts+vHw8PdmJnFK2ypIi
Okeakz0AdZIfDG153YpwPmQTPg0Ue+pOjepGao+aZ2AvyGRPNLh+SPDvkdhwaO2hXjIf0C0ERoFt
UPAVdqP1wOfh9huLwcDyn13WWto0honO3MD38Don7/FeP0BW1uVuDuGZTqqDnl/v2X3BoD52D/07
4hO7Pn7m4uyrWNfaoSKsM6UWP5SwHiqj5dE/dC79G2woXfOmzq4OWRT91Xaq8whtIGKzWyqBst4L
poM/BSM8VSJqKGQDu6pPykH+z1SNn6Qbap0xu6PB/icSli3e1Gl7A8PziJ2WoVSB04uarz21rccW
fgGkyRsEWOjnkKyyoJNwbDE/eI9kqze9LVWUb3TKbHwhJErHkJQeYURXCRd7q3S7yCNRzg6kYn1D
oZ7rbn1d79bZNjSbCySaAqreKf1tA/NazEGblXbp+/wVKgGdxUwp3hTocqpZWyjzIxNCirky/3kX
YpeH2pFUwljeNOzRf0tgjIym2f+Z+lRnmC1OG5aSnPLX7Hnoe2EZGukfUQSbGQlrfgJAzc71n7nD
FSflQLJBfynIzYDYeH7/+bXSqpAJtxirThU/VvDzygdNvGCkFJ/bKH1EXWbnB6lKsDq2HnksTDoW
dvTfa9gPledLVXqTySjEVdfGIHhEF0cmj9kO9tfVqcgVUA23UvUPag2018rf3ATafXQ4hJsCf1dH
N16QKCG/iuFQTEDPeDYxdjsbJshFVTaDX/lij2qpfOqaxWXWKUFVU1Z7VtMkPFXmE1TB+Y6urgQX
3BT6Rh4HZdZVWt0nqQjLQdekpTTNeah/JbcxZGkz2AoU5IvgQmxg7DmdW7htW5IECxuKhY4PpGpN
XKjVZv/VfmtvBp46/jUnLadPt04vl3nSNqxNTpLE2nF0E3RJiyxD9CEoUgkeE/ZZ6TYnMBEo2mw2
E6MNoFJlLRwdwbZ2cbuoMXwpvJNT/6oizst0ScOVBHHK8LZCnDgDDRzmjl8Bxz+q5Gs04c/Cfhfa
0zMMpnatswvspos+4m4Oc2PMvxobQOhnzaASBCG1dp9CNKKuqF0el7mqIFnmgiPuA4p60QlZu/1g
Ny/G2x4U0fKlkkZqsv5Ylxu7iILvVqFejHOjY5hK3NuaDhCXEf3aIfQs0UdyaAuPTwDh1N03dxQ0
mn2QtlJCiED1cWhBcBYt3RgdQEuHeEdTJYwX3kaeevV3zSEYFdWEka13xlNkG5UdQI6ovp++BxIi
/A6yH3Ayd49yB2g6/Qw/DQhCULFeCTXd11OTYvNe3nuAf6ppA9rpwbWJgkgNWk/tF/Mvfb+Qevo1
rk29ZJtBqMNCm29OS5uV3Cs5lHJdNKCs7O7MC7gBitS29AICzF3XB/1mk0zl2wy5xTfppQYRRrlj
p3qDl+MAQFEngk5+QoVPkaZLd7YdKpPa2foHK9B+jXqrQwX5DJ9oTos6Gs0q7dCgJfSUAMHQfiXX
zeb/NQ2xF0La7/A0OUdMvZYSoTLNsJhraj+Fvix+rbXch34muLfomISCuYIO+ZolFsDPLc+z5erV
gX0XZofvTOMVbW7RV4V0UTYf38An4cgm8PS843F0zZAtolUkA/p6QDEswyBxiynym+UMCWglz9Of
weWPltlFN3sbkidAp/arx42uqsQPvDFEHnKEswpxH6Qe3p8HUd8VNUUiFYiPosz/e6YYOH2SnDXP
OfTSiUppKvbTc7nsFuk5AHwK585/nvzHxkfNusTOTcMtUgQO/WO888+7mkcp1UTJuUjtP9nB95oO
uhTlSaoc2vKe3hjhC47ZgOryEtzdneNnG6d+gk7SECQYpYYkmlGlnOoXu2dKxfbDfDfTQUq4jahM
NBgo5/RfsPIG3OLK+Eoqf4IAQb4NwpoVPe+F0JaSD7KcsihvXK78GyP6QEkCjROERdj0gNSRW3hV
jqhZz7xMpgKTWjrd1LHd3HzZPcMLqu3WOYrmaIm33Jx9OLtMO0QgKanbVJDvvk3yf+82uPKu8+le
e7P+c4Jo0o2Qj7JAesI0cSrubTxgxk3lXnQtU0ijvUDsB4hFYOEkZxArj0XlUMZB2yNTjtBgy3Qj
nvBXJ9L1aSQnf157PmmjWqo/L9Vw0+LoMLxXfZNV0QoSMUcYJzsFK13+gKE78UlyWbRZ2Q2tiByC
dLv2/EzTdAEaAh0MfEZIm/KGoF7irwNnZqo9VkyPMG4UhlD6i/yE4nFDvRHYfgKAPoU57lSxhdL6
oTLWrFh/cu4lTfsV+k/eqI6i24ATtcrFKpVl26bTzhFzItzHBCh36P20xh6ySv0ioGSiDrBkaNTC
UiGWidK8HfwpJTO1suyNFUZlkyoQFPON8sEtQ9DdwxstsILAD4a8zwWVT+jVoKHRmXAOPt6rkunQ
DQR1g+TvO6Hw/TQs187wmpECrn/6t0khLFI5RIn/9D6ADfjqFBLvRdODEnJRFBhef+4745Zvlc9y
5p/iqz+i9+Oroq7ITANCtbJfWm7ARgt1+BDr10LFGmsWJYJvBLtTaEPlcEvjH7YbN7Vg3mFY5Eda
nFjat5bVKJyNii3hssgUFaqlBrIGsOWY6Er02qz7R/sYu5ieRfTT/wOTjLv7/n10DwrjLXIGmACq
FV99rAE1GiXCEOZZMxnB9QRPB2cMSgk6wbSDbKAyQQQKzEQtYof6yzm95ABeGSVacOCJF5l4wCPF
slIoZwo1uLBNi2rfR31DpXkyzC5/wRP5g2rmiNXdLkhS7Ff7VT7mZrDWr4sPTeM6HzZPwmCAGIXV
t5gWqbRSkMPzht+J8UOmAMjIBO9UdJWboiimMFRXMRAS8rp4lAVMx9o8YXXKhimpZyp4ae0EKRPq
wRfFceruYlG0RNK6oXUNdjZ2OrllhlalFpvVsrCuhbJPJQQxXuGROjl4h42nhxWjJQMHoseMrlIB
C8E5FmICLeJ4u3/tZnvi7cAsN5UsRhhLO7gPL6vU366LxSuA0ZBHhbKNcH//NsAM58YYu2V6mgu+
3TMtAzr77q9LTDK6T4rNbPs5zE+PpM9/pDI6s+m9/qEYeJetMM+gkEGEPEQxhZ3dJ+o1sJia+Wmx
jdBn/b349uBNpbmHEabpTSLqvc52c8vNtXKacO+O69NfMeRsHET4CIejN1VUzvIwQ3Wz8lhQ0nNb
bKfb5hPIsQX5tVdGu7TcLwXfVmHJmn7QkwAFIpQIWaROB/HW6FUrEk3MIorx25xZltVDvrSHCELz
2fogcpNbgE0G+DDU7BAV0Qfz2kLvHIMavIYE7nTMRM5h7FCrVlr+0L9Au9UHaagTv1BuN72QjVhS
ltN1UNsGwB5/gY5Yor5DqmvbhJYKHhJBdCZ+ymm7/zUy8bJIs49de9so+Ld+Affr5c2QzC74SIN7
yfzQvsx33XP4WpQnhJq9M5q9G25rqI4tF7eEnEWBzosf+Hr1Bx9Wojip0Ka5TedQpwsAPjLlNc2X
R7+5qFwrxjvI17WPm0PS9TUqjj/z17CAVzKDq3NafeNnJ2uY6+fmtwNmX78MS+6BjtUXt98ftNvN
SRm0GohF0kPXKs0U27SHGSWQmeLLSAeN0d5gVLRH21VzCONOoHo/RlLFABO5ApmqSlcxIeUFyN2X
ajFZVCbrthnf2VREMlYW2jqFCF0N8/NfvdhJlseG0yqNZxFaksPiPNUt0tAl7VQmI7hVSxtUzBor
jDE/l142LQx/HZrOOYPXseJtwtSK7e2OaBhQD3JE9LKgAAFOfK6SJ/qmnwROPIAAgmP04u4C+1WJ
0fWYZggr1F3+96teV5mFDTGOnwqagbdThSLX7+q7chbPKQr+GJ8jF7UjM4uAGBu/HEGlcGBLe6jS
0LruGl4b+4DYhgwc4WZjO1AORYkIoiNMWOe9kiI6KRJKMy3pmhQ/SAvpLfJXPUEc5G+IAIJScBvS
1f3aIhqvi8NC6bb2Hw5xRJUduBODqIbzAqv6OX8PYQ3hpEnfi7zKMBiipM3FSTzeGR8ml6GjXAat
xqnpGWqECP06V/raoAL426ujdwIm2yoXqtduurVH1fgUadembwlldGf6pVHPBF9X5/5t3wy4jop9
sD9SYZoJk8nmVM0OH1GpXgjuDGHgLO7T1Cg1wl8LCP6PR8X/77sep8nt7/Z3+dtuKojp3h81+rNR
tFF6+Ty2OZRA9Fw4Iib675FFdQjlya33+Hv8UbLwBpkzjyJya9AAs9VS4sHmv3+qt5if3eJb7NB2
yzzSiCmXq/DkQM3Yg+xznvIw9JHJFoOlYncftQxlReZxBKRFeqAoJ5YHFDRc1us8u3aWzhJjqlTF
AUK+yGW3OItAeJv3OUU/KhOoOmlrxzhWCcqcmx6/RO3IyDfh1J2868ljV8fL/d8DZxg9DOrXt4c6
XjXeBHw1PEke7JJ/13lqmVreqd+i5gBanKNS4+v8zFFaOnfvBJceG2GIBBhPehdu1lS34ILuUGeX
bnsaQbYHBa8sTvR6qXal0o5sgli31Cz9HSa3yW6ZWhS4c5SaI9dyhDAhX3Fn3B0TPhuEgObFeHii
PYu/Ko4xnW7a3FJcNZBCTxHdf6UACr2lliWAQwktgSCb+hUf0cIDAChDfmeo0PIfDKQo7YsvqUa7
W+JrKDWA5B6cfOqFK5dpH04cIMwjnELLS7sBLwhgsYgOIxdEJ+fA9xRKdGFnV+ZCWIQlPSyEoKzI
I2NE0IioE/nTjleISckD6CaVC2gioLCE+I14M0Ke/h/KwHuotMYHlMgESU4XU14nxErc1Om0NsXc
bTxWuoixrGnPoDXLksujiGI1HawBNfhSanC5JcNqQed7FVkXEcSQHONHpCsIo8ghI56kpKoweyJt
7BYh1ErZnIVCV9R6ommWjBIenAzIipC8JzIev+eH+M8Ka41r7fdIP0ZKSkaoFME2AXK5IzJ2He+u
6IwcEKhS0KPQp0zoQ1fqL3pVtEegcCLVUZnHDN09Mcnl1tB+8DtkzvNAHYbnI3H9T03+gKUvMYJ5
lJ2ynmj/Su1htoJvdCBjNd/3lLm7IDpKFUzB4xlP4s6MLiXV7/AO8kblSG6L8+2xNJn7qWV2jYZo
ep1H8IIVl1pCfUcsJr9GZAYSKHUjyHGDJN7nxN+8GIrnWY4JtSFblw/a9p7z5C+F75pU30Mt19KY
+nR6jiDKR6Caol+UiVudZXpNBSaLm7/mPVhfeNQv+irl3dK4hE6A0JUnnhxx5f5E+Wd2Td9PalR0
3FmfUm9xlnRKAk3EccuNz/MjhNPcGG+by8yveeJv9TZkPUFsrkPV55znd95ap2POilek128W55rv
zvMCmVflRLVw9XVDH+1Mw7vqeS7rQ9xMNMC163VneuTcwjsD18RbK1DQuwVh1UGyLqswhEtT6RBu
cxLt28A8baJxhO7aBO74hUmExsKWV6MvgPNJl+VQl+QwLOk1HdypQ2rcVM4aMWb7doZRHTtL3DkM
T54xJx5hRcNk4R6dPJ5pgXgGgFI93pU9DugHjGfr6mQxhIUxkQCXyuOe8vBWN+k6kT1NMyna+bka
cUIG9dAE2zSB/gVNFF5mHnzPJ+CZptc88S0dMH+0waTn4Lgwlrs75jby4EOIlBiWTbvUOZkmFuVW
tltsOci9bul/dKxJ32azYL3Td+LZ5IJSsZLKm6DwdNm25HKocQZfbNxKvbG0gOrY+AmCBBmJl8AE
5wvhG1AGzGHg1BPKmPykOYXVPxUMbfP5ei35gU4OrofhkGD39A5qzLgjQzM8CVU5xPSX79P7Cxxk
cJ7DOYNoWn3D+li1SU6RECPv5ct6QOPxwgjmyxZIFeYBNuDsQ/CRlOGP1DastOFzzuykkRk59iQC
iTO34XZHOsfMt0Ncos0ksxuPnMH+pCO+YZbwAHCBujYjqmcnon8ncdd/dzpFkoJ+Y9wIJRi2bUXi
0gcijdy4GkLPzTAmxR35UOdukWWBWkqvm2fmq+Da3/j4Dxm9DkEPcGlSfUio9M7oiI8Bj4zDUFCa
1KA2UnUdjC+C8arbulR/EbEpx9omDhDqQqwL8c9dZVBw503qmEmDqRbhDUJMU1xUhB6cG7qTNXUu
VELIohbK/KRdw7t4VHOACAbNQBbDnLMgEQPQoZhPmVfWUzUbDjrJSEErDtA3kTQXJ2hC+K/KVTBy
2HJlDfEacKaEP2vzFGxRZLgEtiOagRXem+3YksWUA7DUOHFCNQoaB229is1/nKYt+WHWAEH+t8Ha
qigUG6H2pGBU6cj0Px0RQd7dMwoYYjvpZkDFBaBd4CWWxYTycsxAbXYsdmb3VMCPcm8CPJRuWohO
YJMzAnl0ADEphW7qz0URuxlykMBqAV4sD+jVquJQpSZiRABC9D4RIIQYGVl3hlKIA8i3wRoK4w88
SaUgxEYQ3VbrqczhhBSShne4dbQmvAe0wUv4nT7HZrJgTbjyu36Q/gXag1oBjyuTL1jXgbSj26YD
6O0fkE9RiJh48kzkbNh4RCi73pSFTaxy5G3FW9BFK69Qgsj2hshWNrUS+qm9VAFBwjtslQdFhAyj
hMPzNMsUlS2JtPBJilOUJpKEgLXEdYDObPp/g5I4Y00Uqsx0kcy0BkenLmY8mDJDItq5SGt3ChM0
LHRhhdUhT0Vo8L9MPueNJ3QNRPnQ/VBiAbZVBfRYnDEuGceLy9X9Nbmaf3mNSKlSJUzJ2mgeyU3T
7RchgEy7ZECYBaRoNXVV6CaSq8pEdVsZQ6At5qW4I4ZWwvMNWYsUoq6sWa6amQDVxV7UAq/VjLJO
w4790Za8kM8VVUANHRWNWEBKAPaLYiDQ5NpCAy1i4pfhZOfjbcAR2PI01CVqQ2WJx0Nmiwq1qL4Y
t6ZMUjhcDWWnOAsIkUCbNLbkpHASupmxODV3tbfkeLqn8QWISwxO0QMdqmIgL3Jsafi645grv3Mh
p76mtUnl0sLY/O0r1a7mh+aJYbaKBN0hYxAMYaRraziqbkSkWu53vEBOnhye8usK9DKVzoLKOLBj
nRG0MpPewztdLlcJmKeY1ZqTXEds8/Im40Ys+S+uJrSGJlFZkS5TMo0It2U50XRi95fyLsnukhBH
RlBfIpdCMyVJ/sT9zefJdBLyk/iVzrAhV5jcIZ+P88mccGi2rjPlXFlO1OlwqBYgA30VzNgmq+zi
OVbiI2iJyC/ybumwbD73QR8Lfarobzr0W/veZilGs+otbQJfIaykftRxQUsVlQUaJd19YmbvAHdQ
hzq0ajGfu2RBEH+xeX8W/58S7LZkTPbbQSLmV+PmL5RW0/vxLvSOMAUPOmfuB2U6Y14BuTSlYhmo
SF3qP0SRKJEtEOFJq1vjTnfQQIlCaDqGmiLoxy1xKSlOU6cj8BrOG8lkakw6MTOON2bpmYAGkXre
zeQlocZ2iWH6N7fZd6FFU2K8FjMDsvvOf/IXtQXlabrguFOLDTsdhk59bDlSKaah4p63S1FugXM0
C8vcf+YJRo6KG7By2BNwBXXHcF6ZG3JY0NqmehNZSVZzDxKrcIj/4fAQcIAegcJEVtJVMtG0EPVn
d8OMAjWj+xK8Bq1OxSEiO1FcHDp4HKLn4Exw0opS+EzmF8LemiTieijjzXqlslvTmB6zLDZTfcVS
5cF8t0PLXuDrNjEHOKGk07NgqPLz4jjJUgmE11wUGGSTttB/4Sq1VqKTFjmYX3hAUkMlUwu354oV
V+5AmNOsOT0wTVQuIn6+ypBl+MtQXx34bHTdFL3O39G/UOmiodkVi+1AvFVT88hwL8SXMGZUM0PT
fojUBTf4UYP+FkuEE8UeTlhXIuOuDDxJn/sSkLIYJkN6u47v0/xbvyZTel6RxfU/cQolhhDyCGR4
cgn142DJ+uJ2MNiwWz4VyuvaORwW6CZ8fpAb0Y2OcmkaYYZ0ow0BLn7hka6JbeS2owtRASA1smZE
HcUeRTR/zzbQRSoTATYkWw9SJGnKw0gICGAgJN5Eccq3n92hx+niyv+ACfTWQNA0tLw7LrLAEZ0t
Z8C9t5i/KHK70h1az+9fPae82PaK+zqfiZeNXm2cO0yLv84HGy13U1Eb7mWOMyLuicA5FAJCLSCO
QDInfHuicX5wAH/j3/g8LCy/6yOghkKO8zwF6nRo7mJcTcJ3B31p+fL79uXeKGZauaf/HCbumymC
AoDiLBIjCYXNOhT9ODRYF6Gy1LminPGY7FyErtlBcbz7chupAUDLeVPtWvNr08EyLGLniQ8oKIC7
QwGn/Eu2BAomN2wfC91m0QX1EuwUVEBpgGvL1PqIhd+Rl1d9wok/caoULQUBNgIjdmVzgLuCF1pN
j050sqPbEWagO5ZpUtjOm0glWCn+TVc8REgWsPK0qC2TgiIXGIPbJlvilMBCaQDjwbKLAffCBthU
L/7N39ccCPY68BbGC/7T1DzT0gf0E/uqfzOjswu1iMvlvPFDLBtVA4ABStwp1kDVASpyk/mXxbNE
VpXr092Ozfnas04Ny400Gu21sIk4jMzhBcYoNnmK/zxHlgcUKBH3HC6pofBp3CJjxYIGhCk2uEhZ
J4YXo0WZKFcOa6HKhmRxkuVSi16vN7xMnFMNGOOGYn3tQ8aQ3TfGxRQAyj4sFQNir0V8dmMSFaQ6
WXXmYIDh/8lmIaFQrPZkUa5VdsxHJWL/pZUQm6k1OjI/utE6ZBMpRKqq2LVAZzMVKN1JzznBIj8A
76+IeJyHEYwaKsh9DgfIsmlURaEZYYjBY3kEeN+YFuhpqLr/l04UQR5CndobQutFhZxCxS6uTID/
wB24Y6QzCyBMd/1HWxLiQ6qtW0xi3JWyOwxQTseHYE9gA9ip4xGjmNSswWQCyXrq6jV5sI444eI+
+pCJ/PaASMkLfWPP7as+lccioSIx6WsAdONl1MF14ACVGHZdpY5CTfyhtLvHeRePSAxnax/T0Ji1
j1qXE2hMBlwrqkMpplactkbVz9nyEnmsOvQHmtRcDJNI806ugHYIZmFLllUOiPU+GFF5X90/nDIF
eGqHwdb6dWmBojJ75rzdzh5J5di1bqWss9ZSBAYXiZ4vxhRTholpawP10fwZYD3bD51E+UTe51qZ
yg2/e6ypdULbki/9YE7uGGr9v3IFc8p4ALzPHjeP2Y/jidPH23ambOhMTblr0Qo4kJZVcor08ZOf
O/GjXoqQhTJERhxxd+7EqwIoCWbHkjjtzSBoIDQUsjXX7hFuKZJ9PMv6PAAPOySqtItv+b3mFVm5
pqggR5gNIPS/xmyYHyw+/RJi8Dc4brGOTFwcftCfhN6Ifgpo7jbIejMwnMbt74UEpzCEO+I1P+U2
KHlDShWqh1GYsYGevHjhtiCyAZMQy9ch7GN2K8rAZVDZL/NQtu/TT9wvLXJJFRpCP6rxtEPM0/Ji
X98GT3o9oWI/8+8ntuxHnB2Kll8mraon7Xaow6AAowPcK88/WaQpxacSYqBedkwHJgOOP4tkgSqq
S/0pG7dI5EYEQURSsZOfnLEmF9PLVHVDYw1kOXDSG1TYr3paQ/DKXhJBkXlBOuRemRK/Kcgwn/PH
/OrT94fUWeKlKTr+/qPZEhQMIaIzlVDZtK4W7yyDprD0U5fNaXvtMPQBdrVG91g5v8cH5qpMHc0Q
GeNejxnR6/2zhzIQCqhFrFA4Kd/FHuMsmWGCHQUYGE4+SO+BWTst5AHKXEoCRnxpnqFVw9Hi0PpH
KVrRPemhuDDSSlNfXxROIcCqCQYxe/g2pMm7W14tmBncTvPeosMpPJAjL56ePQrtAmJ/hXap/aDn
5oNw9hXAI2ur3nVLY29tKnQHxVVd5JkMzEEov7nqKyIMgS/1RKtj39zzQjx+tppz92Qo5SntpLIF
BHHym+hl2tUrRMKwGw+kBwZMe6+9Wp2a3R4wl6PMAuNh3jtXv0D+Yz+gAqrKdJUJWtDcFwojd15V
GyZkgI5Sw4ufgoHorukWGbePz48bXH+vzc2LzJ1R0j7GZebuRVRQOrieZVxPbqwOKp5MQR0Dd3cf
/VsHHceT7CNrl3LfmjP6DkgrttD2lWut0UkPHii0Aj2wPlT4QjqNjDlsOeERGi39ojjUKqVH5JYu
x3tykpDYkCNieGUfbFByryDtl8cUxwQlmK4x0gHBkGtXLLyI2RCVm1gw/acMLwUcVIViupiFzDu3
12AmxlGkdKQqaklJEubosKwh5QFUIAV61O2v+/1z9W9892TQVbMCdRlIS7xFCblIeq7D7BSsoJiK
kJYdg2QFM99V76MWBSmIFXSJwQLORVbULjrOzmwT9r1Yulqyuhm9xVSNmmp9RH4wN5mqCZN5gTZ6
U96oUMQHHd0SipLa6V1dLlvIjrAZ7VY6dD7qsCQWi62OVs5H8EiLME53mlhvVfJIm8jj6LG87loC
/ogMjVmxsZyMRScW91mOmtT1tRgUHm78PEUS6KiRj3+jk3GqrCATw4pURkrADpcHl8VsLdw0410E
//l38jzw+3qhBzmwPWhv1OG3NpifKiEJ8R4l/HEvPnrcJN0crXcFYYgwaOxES8YVYLxiJudWltkO
KDYEBM7IwwOwULnGJrjkLodemOEDhHK0AQB8oGWHq8HJqvbwGqJoOQov8Frbgwt9p3jRhBGgEKPI
d1oK+QaT30ZsnTJiB/rpkneWw6GDm8I5shj0Dx+6WskYacnKGWEx12C4AzNybvjcu5rxVHidHA6J
ad1ZoLHv5yu+qsl1mGHE4unKYQdx0wle8REwG7QBPtOVkbKMetLXwtXI3ikbZyigqmoTFbjwn8mQ
TwK5N5LJ0GGrdmw9vgilmvTQzVjMWuw2BF0t85Q9FjwZWF2f/AmVoURRT5iOzW3qxqxwJVe6Sg0O
vqPbYAbLb9aEU133f1kBRaBy4eFCnZSq9Uv4MACyanxmpaqY5yzbHtn8/NMs1GjVy24Hj6P3UI9m
e+AbkKN/JRVovt0vKGbn3EWnuQ75NWGyKUV76lsGAX0z0cCX0XUCB7lKNPJUaoAB4ou/CTBVJTqP
8If0icfyyPb80+lCV6lQT6AuvSFFqJ+xPF0JYClHqIyvkq/jFvOOaGSmzKhMQwB3X+4BWNzi6HUy
6sjGY8rindL6TCzbNxaA1ksaQPODYL2vBMwbljzzByMyBqRJjC4bJdRMbxkx1DC693qXClLya5UG
Wh5DhJRIzZKLPdOsklBA/IpejEkwD2VU0dJFr8wL25MJcvU9P1yGS5/CIjeikV1zMqGeFztIFpYb
qHWguC7pbAnHNl11AFWVx9U/dXBKp2pBKvBHxVrWPtqNmqpELuSERdHd1CFVBCWopXciI4DENtqA
utx922F7V15E76OdR9gXhZNy5e6VRUnVnkGmMprfEMrfsQjFPjXpDRg4LN6Pz/psT/Bj5dzrHv//
HBY1Grpk9TLhOVTUCHRbVUMrqN896kzwb6B6mEN1IbHCVIpX1MOEJYAaIXUeZHYg1WZqpBGlPEZ5
l5GvOhjknQrfPFaeu0ugqZpZ7JIlv75oCaELUzsale91FgpyiHUxgNOWglM0XMC1EI4ZT1tld0zJ
SaZGp2ZNmT+wrlKlpQ2rw2zSwd8CtoDKYHeZMgQ92lSMbWEiaaiZaTii3ZkrkoCsoY5LdYqDZ/wX
XENmHOvJrNAeolkU//rh6EUC/lsbIX1fCcM2YhJNuPzttod/LtQyRYSYonctirsd6EE5DIBhCOF5
87j0Ebp8Dy79F8elVgp2GYg0TgA3rvul9VjWe/ae7Wvv2nvET8pSH9H+y724TC7IlEkIr4A0/S6S
PuMuLvq0aiYz9CMHKZhd+oq0KjVSCRLMk2+A6jFWT1lJE5oxPQTOyR7qS/oxsmZHt9QDSSbWxZpj
j3YMG97XDz6P1jBlWPhcGXSKc8G5q/LZDRIJm2qG7FPefeOx36vPNuUvPX34BZUrcDSRu8Dz+LFN
BSCKgR1Tek9RvnIA9IgDRD+YdEWxp4ozEO4xdwNMXts4D1DSzoLdHo4SUBu/ooZETq6iTMoVsw2j
yIfwHif9qlw81TQaH5rLo9UpWzOCgyGLoe0Ll9ibXA/bM7NL+6v09aRjxCTjnouMgV+j0hJuNv1u
2Zco5ViYqJ7Uhrw0jFlLTlau6qQIVH6kh/rlITeNAuhP/OJQRJKG7SMDp1SnqnRtAgEp1n+VrISh
zXW9z4VdjPJTAp74RgFcIyObpsyYZimjDLlECQP9nyaoNEPHzFtT3iSqCpNexGgcDDmHe09lues1
CyVooeRglZWY0Wxl+r0W26IgIjpGVEQZfa1BD7pjhvoMum2j4bHkKtZXCJQqTiOONd1TXfoUBXox
gObYguY4Owp8UoQTbDv/Nu4efgGGUQpCK6aVxk1awhZmFXdY00SAq/Ix8jk6LEy8EqpzlZczEYA0
Lrn3Zilqh4xWbOyq27wgIaAEQbaRx42KwhBHItTkVsCvc5H/xmGcJVnko+v3gEYHD5wSOSbUoVeY
EVLxCLHfOj+hDUoNnMGodDaaTw2mziqMJuwCwgZivIvViIZWJ65GU0yOn968N7pU5GvpPcx4649H
76okN5hIoa8NQ/qbqAe8qyMCAK083l22Ioo8LuBSGTQFukcrvDYbC2roIHI+mnRW5C95y1iAmlJb
tgpLeiEsP8olP7RsU1WW/FSDLeDw5FedcR84kdaoATdLRSoSRizR+cvkbdkjW1jSYEx8yr3UzBqD
f/JCjZ4WRxAoD74OuAPmuuRLAlwRJEieg+hVHAaYHcxO3myh3KlQEE0ztu0FXiff6IZI7FGyj/gI
2qEUnhrwA1/IkpnNyIQRZcNhuz3Y0IqTgSe0uLp8JqMil8iHvADxlM2XoSO+4t5AUYp6iKB8SCSI
CrXU2gfRwqMcjeht/XFRTKNOL+O2Q24aSMrFQ3wUp1XhcqzyYXtpWhcaWbAqpt4Jfu/dVd6ogEj/
VmIaV9RYeW+/oaIcrkrLiOIlsiW+vOy414gkyxLtMZ3yRsGCjZ8uH1LVzlnMui0ntLPeppSTSMqd
CjDMdCWLv8GP0vzXu7B8mNoTTjxapeHNiueVEEeX6RpRlmiroocTkvy/9oemcFuXvqduvvqOSrCB
cUbkkfDPcolCjPU95dXi/7IwCnj14E36mJ5+p1cS//jRaNLOuJNvNV1FeApKKyuqRcdRyiw6EFLp
VZqvnD8u9PpDR7/IBRz1HARhCIEASNuSi09pH9lVfpUdJOP8QEch3AD6Awix9re4kN+WPXbLXLp6
bRKDUola35cY93SrEBbCpODuFbXylSUVgdK90aiRAyVLUqjjpbAj7usq4NoG5wvcU+2WD2QcHlF+
sFu+p5n49CcHRpUGH5XPaIUL31noNISGyYk5VJ8tieDQ7fofonCq0gEJIqrmwt4DX8Bw2X2NDFFD
4pDQwv7kKNH5jQ1XwshEqnXdRr2vvCKgKaTZ8eThMlDhwUz64pHThh7hCYcyM+NKiyyrryO1HO9e
fpBy6tSu0fJlWB6myZwNZ0X+78RWCWINQR34KzerXHN+5l4tvSpP2JSPCHe9J9dA52FKeZEmsWHC
hyZjOX6mc9Tv5V9QLk6j1saRTcU83m1w2hdvLrf92RM7lx4zcG9R1LDHJtjWX4A9s+Yrls7HiyIw
6LX5eXGen/PNYfJ04KpW73cV7JJhAkXkgqiHzg+TyXv+nScTUk8wziHu8szrYNdCreXBN/QXSC4V
gMTyJdBboKBBl1v6stLp7e9dZohh8AI1XYPZlmKWxhad/8TPQxRz3Ef0OgxmuebzU6UICgrXc0iO
5xBfxOfb4SZJTZvuVpz/Jng1ftLsuLdpfHCn1at+yohu8GlVyySCqojov/iORibfFiitAEYEwbzF
Vq5XoyDYa0bLETBFRKtv5L7MKyhOcS9gGuGJ0jdTDitP+doTh2dT/w4LNYjuAidfoRiSl4b4ckjv
P0IyVTS1ovQDUvbw2FM+TXDmi1rprFE7Fn3Ibpmql1G0J2kbSM/1y4TXSL3/O0RubAydlmQJI4e/
ZZ1wnSAhFp4ImczYcIJMosHGkPnpfpRCVqBFKu5vG6SLTGpGYf0enbo3lg+1UJkYHXXnz6nvlpn4
OLzSom7Nj9NsIcMfslLM+LNbQEcGLw7qHO2nL+AbNsi2LACtLykDwBE3hvEAVH4B9v5vTaW9GmxQ
DRrDNKcz2wStZ4br2X62meKZMOulydduKkKZqc2nW4pn76bug+4Sc0jDJQab3sQOL+EHnpeYU2Vo
ZmKziHqrQx7WjkoZZXTpYqLU7L5CE5O0P/z1k8Gnc/a2vRfdQeguiOwCrlXjHXza2WDLPN4H2BdI
JoPzJDva0TkFWeNWsjz3DisnIr05/8TOklYfTXTEI6WXUm2khUcX3uC8ekVFZOrdLWkQNNrrJ8yv
e+2iFhE+FnfOIbgtdv0yXcwcYDRg2X0PHW76Ox466dYjIMb4wqY/drO1GfoUbz9ZZpoperb3z1SD
bSiLeDfo9hL8/OeK1FL1GL3D2cQZpAYwPG7tHX2RnlEaDqBNkGm/Evqk9NpulIHAfK7ddp3nhrJX
ANoDFb20nxsURtopCkGB5JP1ehVTWEBVKSzJ/e7eFcyXnx9Q+OClBxfCDgKb2rOHRQppK4VVtI6/
boGGPyi2nkGpUwrVxjlPerXYTEXoytDL2SvTmIJ4q/pd3CK2hA5t+DpPlEzJQ3ZznY//bZQaGIvf
AGZk/K48aAL96qfr1/qrVqifuwRbwXaScZPls7Gny86zm/S/4bO/d5NxbvTwZovP4tR/rIEj+hjh
3s93oLBnRqcgDZ1qVjuujPjLSDuiwvl/uzlRgxAoZTflLChmPXrnZilYsJvokMMk18uG8MSb4yDb
y/XzrNyzh7yGv+3RjdBjJpHOvgYJBSgBbXKQ8sB+Fr17EyWlS6vscadpH1ErdzYIiBz739oOnbZL
nzqMZ6MYOP47nkW84t37BUl9RquP2hGgqMrGkqb97rNxUPOpX+tEQ5IJ+w7tT6a55m9E9/EwGZXj
LD2tjn7BO5Er3TGbnBpNC+ngrkObLS1CKGDJDz6xsvqI8IckUfzn+oedkbsvMAxUfXomI3DRtKSy
Y0sX0vR8ti6v1St6y94GSMQ/cX74IWeUHyomKtDme2gTBl92BLsrHCbUaB8mB9R3bSoew8rUUfGI
5S3MqG3Mom7BX6uGpFikAOzKBkQ/CoSablHh4e0mL+h3w90kP0yz+j4IAzsqiOncOpdOrq6skuRk
d52kP4tS7XJ0gH9uEQe5z9ooi13FZ1loeP9H03ltJ44GQfiJdA4g4q0ikhAZY7jhgIkiSWR4+v1K
7CzjWY9NUPhDd1V1ddXP0DdK0jVz1Wox/78rOWGVrwrayM3aiK4hJlQtqXCp0fujByKaeBk+cpaA
WzM6iVHpEWyXl0AFTpQk5z0SXi1tSAnt3D44Lg6l7r7+iNL8psKGR+q7DpGOrUkKxZPBUJETIhor
oGLM6SlyowUJ8RRWWBH9T9QTlak69fVyyf5nObIZlfcKxTk8pFngy7q1ze7uQL9GlOztcs/wjotj
u8H2vyqsCMxGH7imDcFhLlz+nxW8UFCph2p4FooO9pHCne9DAj+VdHwRh6KHf1dlcJ2blARA4Oy0
ah7dS3CkVpptj2Zkgj4V6wv1VPAsPib5vfcanuKEVyBd1iY6dbXzaQd8SXTPzqptbOYrepPq9kto
fSGEN8lMTgh3WMKxllom8Nszt3e3Er/u3tePvxM6onUNNvNDp7Zt5xW+aBr+6pcTeCxigjhFJ98Y
NPpvlmWKBHv76DIozOvdzZTFl8jguNr0jvGsi3fY5EQD6xqr2QOu1GT3ek4QBWTxKVCb4jL1vvJL
E6yPExTIMZNEOq8cEhPKAJTHkagYRJ4yupfEoHlSpcGINugngXz4rjlC6IWEvzBJSAbaTFEYKJkW
WIe/KbdiYRBsGhT6KxSVxoA8A9xaKzSkWR7bcj0/LTBGtW3fIoLVKwmgxQQLh1UkoyJWtdnQl667
NlExuzXgX0QbhNZ6Vt7lHmk4B0ovn5AiV7mgZWEyudOMserdHjY8L7Rtn09C78PhcCPT3Gg8g75l
GnSrVy/DOGK9j87F4FNy2M1Pwy2KaYqysPuA4DPJwp84M9NwBhT/SEs8YQRXYqDDjR5CZfdc/6VO
o0jP54BAtcj4pn1M1TZrf9uHf3rYCRO05GQ4P9k0DU7TDiXwpQKWQebvYckrt4eDUwoVcb5GNSpE
GWW4DDxaHPvzh/ITqjFQBnkGzQzTgAl6a9G9ckYJRDVfA9Gu8kej8RLs+9X1h4z7wYRWRQkNgmiW
rr4qpvePdsa6dc2kUB8S1XtoPZBFin79jUy01tyo8NUQJitnjCjxxh9m+gwbQXEyy1FqTRXyNSJU
wTykK9aiA6Mxfc1osjQLhbPR+Gv6+ftQeAL0ufgnl5BgsYpDMysJzHaUtCrMuyWFXhLhksHu+D1A
HBK2O7K0L7QkQHTPYvPVp74RBSN6bFgMtsVCh6FNL0/td4A9yqTkf3djjcMTkAsiWAIdH1P14Uit
pe+UeMme7rs3ao/UTmnQ/3RHle9puB/RLRf567em4Qds6QeZPqpF1kI5vdFyOEpxYt/TXbsc10M6
avbO60a3tvwMPoPb5L5OWvTMe/vXeREFmsK92u+bZV8xSJltZENytWlf41u4pbl46lU6tWgXFILx
BLDWPQeUxzsTv7XClOkWVciFv5w62Mu44ouKg7W6uE9v3GJ+Yp7WFZCAqYKFCWx7vrHn0AKTmyuk
h2oI/v66q5WtPwymcuInbRq28GC9XFCTprdIe+Aj3e+Ow7UNAsAL0AwaibWler1Em1E63sSb+EuY
Sw8rEQgWY61SR/9q0Dpdims9RITlmkyPGtVxsUk4w7bH1re4VpzkWLFwFbuihKb0i37pTuURZu84
A5R18DxhTd+CfQj4v3TFwCp3+y724nD4ec5N6CZuuxonIEUq0tjmZAX4LNAPAPt3dGhogtniPUAH
oQOMRusS11HuUKt1RzDFAMosDAZ2GL4S4kFV/lVIH/FcFsAu/M/gigjGwmSIB+0Do78NMA8M3zfy
Ym3gkfPYjECNQtUKVO177zn9sDDoAdJi0xAANOVfVcTXyyfF+UylUZqD26VG53fOaaC/JpcRuziz
jviJxeHK7RE/ovEAksnn66aBCEIoSqfzjQE1IVjHC0xL5f45SbWAqIKAYemUzHg72U5UHCBLJHlE
PlE9qlmNUM8nHh7l0MwbfJTDkvVy0SRRz4DzR0uwA89rlXxon+jOzvJCKIN+rMlc6gzpArKYgvt9
Sxd1wakboDtwsJ9rMku48uvAbbjXZg2jx4r9jMiCqBzBbR1fhnc0c6uksG83sWkggMc0sUIh3Dij
DbTSpk+5JjKZEjASKTgYqXDvJ+7SCGeoRUFI5DYw9Z3iYOOySunIkN4BCwoPRCjopWjStnTBrbsX
ZP+0VIGfwJiEIhoiJmJ+XT0KZjhsAZdFD9DSprGw98LxCUmGNTTit/d0MqfoU3JIM9IPCM0jxCnP
XlFgg5RHn8k2hePEjaWX4YtjLWs8CD32Kdw1fDWsCUkCG6PhFu2i/eDvxB5pUuo6bsLx3XnZ7dSe
RWcwZF4d3hG/J8xBu067kS0E8wO/ofHN/jDpMmj5B00s3hgS1cHLU3/jXcF39071KyBG+F/gixXf
l6NxndUAqzRAydQFE+Ss/jZxOai0606Diyrxh4jtr7WkZi89nBHWaGGdqo92ERqqk1EA83CITMCe
d23KdAYq365A133QYuLD9kAyj8aPbUsRReJMqgxTvQtNFRE0ABnaFb5Tub33oOZonHJZGpwQJjI8
80rmJydiyuYcws4/fJ2sP415QeYywZ0ottxjzjzac9a4DoGKUg/wyBkGLovTfrEU1Vn3YYeRntSJ
CIFueAIxAUvUyXpyxZRmwn/Ja02lA2eu+4v6gjv+LWgxCWDqYdlu1a3xCqrYGdc5rScvUjgFqArb
LvcvShJwA7O6o27mVLG6maxNjuXDY6RiWKzjOOERbcbW+J2NpdNjCUahgE5T9bqSfX8v+96/LFSw
rBL6V/OxYAGlDTYsCHKnhIba+6mWUnTs+16xKUSwOJaYU0mwRIEEWogLqdrN7xmQ5OA0kMpOoRco
yLg0whyRBubPWHEuUhtxRVdbZfBlt3KiMeC9/wZ5esKTXbparCotfJIc9lXpc7R2sLP+4JD6wiFW
NKiAo3R4w3T6Q5r8yDdWNWbTv7Q6C7Z7DQU2Ib/vGfhaNNCD7dzH4ojAASP7GLVunJVoTytpPs1T
XBnk83BSyNGTA6uA3IQeYgvJo7TqFQX7EqAfm/JvWiw4kUouAChicfAc3f03Z7dD9MhRLzqKQqcM
WE4RGRKPa49lMXz6WSgsVFSOXg2WznfKJhh37je3wPPS00Q2LDquo8NrL3BURExGDhAQ9oTaxb9L
vhZQgcd67fFL4S2Q87Aw0GBVFwqucqHVWBem6CzA7r3Gn3xwk6DR+egTnLKfMlRVgUXTSDRJJH6Y
1RwIxHhJlNGI9EW/YWehihTNI6B7ForVVZICIH62LjEbrP2Jow1Pn6rMX9Dv/8fAlZKbliJ/Dkb8
xzAvk+iwOBKyR2JJuHC0HR52wLKoeCD6I7HmmE2gERQPgqpo3I75C2EU1ZAFsu8yfSvATyBPheeS
EIsuIKWg0RBvscNcWhZzJbYnuqUybx4kDiDU3Giyr+YHKwjJgTNeTY9znvNhg2UjotyCfoAEa7oO
uObwfr+cH0fAElsmOFXF/0H1fIIbUWrpitG2j2UbBYKOCCqXrY7llOvHRSF24HvNEdqHcqm2Tkep
iCbPlsM1REkY9oJsh59W7d+PMO3W0YaN1Iq3h6Pu6qpvHa7j9evmNF2IPJIWj22RfU8PKr2Ie5Wh
qCvcjZ7i+770EFxY/iwUYUo20cA4UoJj7L/osCDajEu1VDdDVUV+m5FJl07ywnP1fF1g7dMajDdS
Us1FJGO8mPCHqgnFEepe+MVWSRLkSSAtM0ZzvFD51nuuzZ+SCzYf7qo+nWnK31y0PxkcKLbhbDl1
5c6SwRRJGu5zcFp8cugboY5cYvG0OWqjE39xJ7cQvU83PIAQEF15PFC2QAH2rn+knFbdFPVzlX0L
c8AWltoJ/T4Z0gH7Qd0tzbD59Qa8dLY+U25PAqRsqK8GjHoD6MG1HKS/nynW4Bs2FYCWvw6eYhFK
7lShnnRMWxgpIWR4D5CfGrgWQDzxN6EpD/FJTBv86gP57Dfa9OBgyVXl17Yz62KX3JE6JouvZZyo
PphvoZYgSc8bnRxXBgA3T9r0MGLKF+YcyLmvmKeC63IdQqUJ0XQMy2WGTvZiaTKb79WpYxQQON/j
y0D2pmeUCheEkt9HB9Qv2jDp/OT3OT380Qpa1EvODUi+/D1PEw0LQbFkpxqnFa6sHrp0UlTc+/um
fEVeAdSB+ADJpRo5kiZPC6xNGKkYhIjawP2I60yjanaMZfWUV7dqCCvclmZMWg2NRMViur1ScYAk
oR3A6YCUTjdd7TuJ1PAK+Tyoq5GF777//Nn3KdQ2MRo50aNd7a9Uu607vqG7NX5QeP0+iQf6Ghoa
smmgUppLK+Wr9nfM/UDOc/rsfvLCd/P3VrKyNY3zsFjqP5psnIBNQ2biVwEn5nDr3cZb7zFGL8du
KSuj++q7q3yiA2lRRHiPvRF42xUHGunGtIECRZqL/fS8wZYCKhFtvVx94e+a+W2qc7eqdffYO/b0
Mz0QqrNDsf167wyu4NhLKZe6dN7xiZgR5vBy9Sls2thlEi7mETBZ5+Qhmd1apY1967D/wLHVYCd6
8IkgmuP3NkiwYrEOf/RQVuuwZx++kOynPEK5ceFH14utn36GG8qXGRHPdqV17Qts1ColJ3mtMECa
MFFwLgjR0cYMxarJDR5BDnp0ucbz+E4ybdw5vQRlJ6hlw9qjEZRMgF2Y9V8wS2Z/2C55EPHQ71rm
46nqPXBMHWoJWEDRiuHGkmNnsYlpndJKBSWtAj4gcvqm9hUEbMC/X16t8wbuQ71bZx9BvijdI80G
vrA01spSAOQbBQlDTS56Z7obwYJUfZo2WPOC9aOfU5ph/y0kk7+7UZhagx/w7HApEiW/CiQHoqyV
yLPiSkhAiwK/xYLgRAtJVnj+k+3oSgsa3FbKAKR4kvEKIDC2EsA6VZCj5sLqWzmUSpef7sb6caR/
YePoLuQgsiAJk2mqyROmysAEWrC8Z9aYNYPAQDoiYQ7a1NcYOTHGP4Jh2SFZ61iW0HjgLUnsutLy
bzq6f9payLXB5NipqXqhOQ2kJWHt3SNGtMZbLq/2NSU2NE9QkPnkNzu2TNXDs9u3oeuYq+ACb+/m
HjgUwiWSgfn8QpvCYg7IXW2fUDe40g7H9GT+yYbI6eztMdQ9NX5ExJM5FAwbYtGeWW/SHGr+rcA3
/Kdn+OdgR/aVRhXi3oJnEPuazSeJ/tt7O5f5tv9y2+AQjI2VNBA72/8DqWiPRgNi9Ta2i0wqHhTs
1knfyjSqkf6pPWZSr7qXZmmCGbqPonHentMOZ9Sm3ZhsXr50kPqlzFqb+LBo5Mp9Gdo2+pBWqpWk
4CwM1FxWo7AkSTJDtY+Cd4xZ6YTuZfNRGA4GzYslg17pezHm6lYdrnheV8T/CeqJ9onS+ebTQ54g
YcOKA0AJMx+lliulMM/b+V+RPqZr2AvRkYR+396DZck5x3mZG7Veqlv2xw97PIa7dMm3di2+e3u8
u5TX/urrPCv4gISeqFiLWWXxZSYljHvmCDcxZh6pitYy2HuVzSNTBFl4BWmprwLAi4Nz0M/h1PBK
jdx1i+odTrta2zuPx8YpLD/9tFls3xOyjTc5P4snMRiPMyjUVz0Hg+Xvpwq9xX0Cp9N9nUAYpy7J
DhAgSNvwFfDTyBxtP3AVKyXM4DFUScA7pgQGRa0ekvUVRg8DLo51TdKJMxG3zFzBbvMl59PS8qO9
ScUB9Q2nqk0qTxQIBL+UsrATsXo3lIgChkUHPWFj52X+oS1KaPPJU2XQd58U7G9i3KOwRqGMxKDK
f4ArphwsYgaVCG0QEbCf8p2+9NBPGg9/z2qAOz0hnfgaUfNQ/4X549YszM/9wk8RmKV/bZsPuop8
Whfs/N74I55pokXfabqaqr4oa29ODnZeu1JcOmG9IE0kwSGJ8aZ5n1N0qrUaTIauHVIiKnrR9o0Z
ah8VLaVJV76ydjXEr0dGjS/qlQiIsjaHou+VZN0wtRFaRMlav8PuyYFqI8+96vDG5BmH7hXFDeEX
tppQzPpqAOpAs1P4JB2sYlMt+2ph/bVofLTw1pFZjvZ69W4zuRspVpQ81EBbAZxCS+OP0PLRKh2d
LSJfPqu8lsRAPa91fLwNjwsTqv2l9meAIOQMR5p/aKHXgWiXwIiLrHWOWSNYO6xT4w8xyC8uO5RE
ceo4HW13sh3bFZrXQrNxCw9DKmgrn/at4dMSMys0t8Y8bfhV8oFSuHk5uLucr97zHNWL/sUI01d0
eUXG1T1cA7xfztW6dQZwx+Mwi1+38HbwMrKvWecA7XILn0lA//oz/TtP/rYe/GZPp1CxXgfb3DiN
mwx3z+wcyyx1T8RzziUGOfTq3nFgTKh9nW5QTL2sEggLgSFAdQGX1oth7RP7fbEP7DJve1azsRbC
jfOOZoZl/2OZe0lvitjVUflWABWKIPDJ7o5O/a1jnb3ti2lvKTPH9BXWtFMxgg3LKgX010GpBXjh
FSHYwFPcNH6Od4PTaG10s0VjaA7T31Kv2M2iervYfaKJH2bjg19vb+Cfu5VlZcnPqhf7Tv9eLAL4
s7GwIylOGt2Df1ntYHOJa3defWMd6SdE8ke4f7LNVIZshWmdkObPHBzXjcFhCPqN89G6iPPTc561
aU5KiPael9f7foMFYrhvbggHC5ABVNTiBgt11i3NIZgvwxlaKghRrBZSu0KEToXQ4BW97x3z3HyU
g93bT6rh5uzdQYeowDng8WNX9/a15B5IJjFGohHF06ovNyUv3Xn7h1sjW8ToioTtBjtD5ZBdbj2X
BeDbmXWq2w/cDYpOI/NK5KOFqLrD6hFHReeRQAAYffPePb7DQjZ6vsNk06o/g8Mpruw721OveIoP
JbtSCcpZq4o1KDjXtlU+jU028mNzOwuuVW+WdS83F4s88+JQ4b2fI0H5TREuru/4Sf2Ww43RKhBh
nKNKUEmsrXsIqfx2jfDsZV4tSMn/zv0HBsBn2rVdm9UYhocJvG8TZDiN8OY3hofWGUXCrVXvbZlS
+MKTNJV7NzxmjiwQd5aURpR2rqMszrBQVqvyM8/RO5xdM4DbC0i7KaUUg32EhABBIdqTYCdx9142
TvxS74ORELADoeUuotmAm9AFeTeY0d6AImCWEcqjfgrEFzfv3CyEalpTUIl+Mqz8ARTgONVM/NqA
YgCmP943g1d3G2TgvEl84Z47yMIfVmNgdkqxEZXb+8U2Po8/k2xcmZgTo4nQYPjpJi1SfPceX9F3
bIlunh4xTvdIflKVMbfdeQ2Kzce4csQR0yr2z0iKl8ff9G1VgOYO1uttlUED2ASKeGtbBdAf5nLv
DcJ3dsp0a71vMPvGZ+vRLZAOIpqDjN85Z3qqoJK+ehhzk5Duww98/zU0d1iROTQ9b71rdvGmSXNm
3/Sy7rFrTGBHN/OHkyRODXFLttwst4hr6vah/+iXYpbD4XuedrP5o3MZb3r7R3wo2mgX0w67WW79
i/lYbQbRy2x//W1+yvFn8lk9B43BbVhvvxKr3nzNDXwL6HthG2Gl85w3gqpnBrS9pBfGoZc6OMmh
4QjTeDPHBHYfIbH6x4nlaEc4m1wQk2BEd7syGSt82q5VL/SSButnvD+1P8XBPeltH25qYkPXS2qt
E/E6xfJGtId9Cd/NXQdonlaoLIZ4Dcxs8CDR+CLy1Xrw2/VIfjn8fKh2nIpIQIpxyTA7uaMYeDpN
9STpVh/FvP5K4oDUXw/WvXw3IEpWcC6LkW+Dlqwpxb3eU62ftzSaE3V+sLMFvckjDFwxHkiwl92S
G9AKF9k0/SHtl3+xP6Ojd/RkHLD3Up+uLfTxZsrR6TCSCYmeuEX1UgCWFXCMvTBgMCI/xaGJdfQK
N+s53t+t6ri2qgIOb+w3+ePeMqAsxqySwM4/WNfVGO3QGcvqiqXLbJGhzlJb7sOpc6uF9ZJXqjil
ugOIARnJcg1f8HZvNFKBOQTOQXZDYRGZPAUG6xqOR0gkkMSMPiyzy+Rsp2V8RO0bonIUsHvrgufr
yy4Z9gFeeUm4HjRA9e8OARirKf13CqvaYrOxXg3/ZtrFajMhc15enna56D7RpVMJQ/3r+N6pA/sW
7UbFrk+Zr09MIUoWGkZUltX5dQ4vdgRMA+F+WUWyESQRYGqGdWThHRfxl6ad2TtEhnXtnLBTuVr3
zg6I2rSMQYKnNHLFs1M5tdioGLVkm+/QnJwX2/ASH5rFsnUgUJ8SysDGf/CZmL/piYdzRAUDi3Nn
91sg4Ridt1ZtbhAtw/+VrfqiMH49rTIr2mtZXyXD7J1vsE/rRVZEiz+04ylxmzNrOFzTB5DAeH+y
Lr1PWdfsrFO3WIcfBuuBe6XKKHHrBfs+s9np/hq8MzxM3rw0Q78zAG+H9TtD8S1mvURufOWfxvg6
fWb4M+7eVlawsszlTmx718g82DfeGcuFDWbU9ovEASqVOmXuXtGaUXUHOgesSykTES0jUEYlQBbP
l33Grda0Te55v87t43pe7NvVuQKD4sEKo9UusEmMC9cma1kjrvR2o2f32krbl9CADELvMT50PsPD
BBdLFI8/ZvPS+bAYtY7BLih39342MorkSnscWZ5x2kHb90ubzfZxdByVcBw2/GNgjOpcLcfsPcj5
lkZ/NwIEc28Pb9d7LBrTtL0PUgTURJngeb+XDoIuMKXmuzv7Pc5gBK+tXQsf54JdpPR2SA62rTMi
aEV83NgGcwiOFItrhFlDxuWpZXTq3G2ZJRLr/pTJKQGkp9eXfVluSHZpKTt6UAxctK9F+1mwPjRt
8NPwEL7iHYbtZnDxoptHtUrrxeJ4BDoYYAWM4BLh8s/eT90rVUJh+a/QmQ3viVN+4nBuAYKxC5Oa
T3fj/fiMrM/xMAbtP+flnxvkAGdasIYorLuA8y2EIYhAKIRDXDMqBMVeYXI5xOVr5zG+MxsRblhP
fKiwZG8VgyKAx5DxO4sFp+Lafx8n08Nqt5ZNO4H3GTuObIUXMYLe+s+JKBLMAeyBMPBBU0NTypry
xmJuHmJCqyN+l1MCMaKrZFjq8fu0Yr8Ani9IQF6tXQ/jdyb5ya4dmTKoC9PucfqRI/55VKNJIO9e
n1MDyYTt3d4WfVJ2M+uIC87WviDgwAWwiHrR2zH0/OPeOaXN+6iAfNyMapmbmG6t6hcqPcKZ0/Cy
9TdVD/MbzrTkE860Pk/7EJ8ylkVmeKN5IsRPhiciPjblyGzfvZTqdGT7sBQ4d1EsTwc2v+ykUTJm
gzZWDOTuYfzZWJX2p/9eonVoovFbmAyniKR59rSZd2nn0ZmFIIhBCelvymYRGAM42iCLj01kiMAl
eOYYbvXioUnZ9GekvC/u/9shvt4wq+Lb8Nx+huUYE2YapRxoJGuMi9FjPFuWJwjKqt0SkDpDcrHJ
UCX6xuoxRk71Yvy8lqzUNzQQOEXObzv0wwX2J6yIwdYHWtXa2dVOQtNN3E3nECf+OcJk06kMiYGo
jToEkCIB3b+65xFtXICaPp1jlMSNYBuewkNvMzCCe8SOFiJCs5NRglnnM9rGL287pDn80LTOzQRp
7bNdi04Dpj+mQlT80Jq21G4QCDyjcvPWTnsfdLwZa6rhEbiX2p8OMpWW4SE+b1+Q+HcOIxO5ZgmJ
vXQESvhKPntnyJ7olr3RZXXxt9Gh2QhQsEZHNmMf7XRwbBt/ZU53feoSFg4qLZDhSouZACdHXS3q
w5tXcT4TzsBN/VNcJPqgZTLQ8jk0W8KIoYWgg6RfYHOCSnvwycSd3DuS7jZ3MDyPcP8epwhcAFvx
Yd+1zJBeEYERJs0LYlKjvaN4L4P7pI0EuhL3yBOerVsv7T3aWffDnJvTfeIQ1buN9ifa+FnrMZ9t
nTIg9t+Ora73CdEYdyuYGzGgJtlot9rvQfMfUbW7iYvoi48NlseZN2vVeAP80Zk6xRsbG11Gbt1X
64oHX9nHFtF5N7cxrpO90hS/6d7FI1793QO30roGJlkxdYPFl0LjDiWQnU04C6pYHlaiW2cfpUsU
AD/FFlrP1sMxh6Vpuad2l0lQd5/Net9Eul31pSiFNGc4z/eYkbzjTxMJNVX2Zu/wU/QboxNuOIta
v8KazPZg9F9jhKK9HTdju1S/MRLsyt+LEogaZdFPKl0omI7LE2Necdks+tUJklxqrDFJQTALYPEZ
vtBONNl5gSeQoD2o+i5hOYtLavH3uc7YbX/YzTasZHdrNje79faszS5/j4zhKU5eNjktJqXc8gan
mQHWmN6pVY4bw8oQN9qAmouIMlA4GGTrXqFPQhMfeplX9ky71Co15UdHe+ToRUXKs48hrUe+GJbb
hWbdqzAQGiETC07R7GQRLiThtneIj9GpNYvr7V2nlliPCQqSbiE+Tjmz9+jYK45NWmjxDd3kYlie
8NREMhlIol5H1MnWMqJsFZ4BJzEMLJqb+DKmqIoafSCXE8Kk+hI/D+zhAe+7iIURX1ApjiYB+SvN
C4jXiA5HzwWfjej+p9rbQUoUfupUDVGacu7pljNYp+IvOST1ttMuHmcj4ofLgs36t9ar9eodAyln
ebCjuqvC+Jx5Ff+D3OOFZ/chIrhs7lg0KWztMP6pYzjSaMnA7otokoZ3TXVrL2ODXPsDOXCLlMeV
e3VqK5AGeyfK3WA1vaqbsTFyC+u94w9t9xClVzpJsA3euRZFNbd7GB14e3A1SgcAGVmdE4yvSAgB
UWlAPaoGBrWr0GFVp+J+ELaUkX/U+ZvyPrtyduvoOUiZqEclxoBHmZ6pKwDmAtDa1B01GXnIgve6
RtBFjHVc3J521T3QwOzA+vRuXkHsik2WI5Ru9V7m0iM+foZGszIwBtkP9St0r/lE7+5pcUTpmg6r
8ZUmF7B8e+e6IlaCaDPbFBi4jTZxVLa6DJiA9CpuJPb17rCEJ5PDpDRPftMBzOLGuk/5y2xyUicI
t3GyKHSrrVtYGJzW7059WOjeaJfgm23FS7Veg7YTtKwYKG4iO/ssDnV6tGHIZpWo50RN0Gygib7O
qYghVHz3DtikkqRgP87CA9nbeUIppPYR1UkSXAyOOizBKGKIxXrr3N4OgvlrM6MkCmAgcW53dKMk
C0RTlRp2OsM6LkZsT0ClLLx+0n46GwA0wgiu6OR6so/wVFTd3+kyhQtfDnqwnXGQKgwrAjgFRS77
BPEM4c7FrsQnvJuHF4w0uVvTdHBCC//oPuezXm1gXprmLzmjmMc95BHt5mnBQ3AMj04KxmGYVvZ7
Y6ntH+YN+8nWxO5MRJY4j6K7IyAnXC1QkhIUP06FKUhedLMyMq8BbcvE8EXMj1snMQnQsvg2TqGa
x5UxRFhtDO3Z4QW1CIBiep/u+7SiHTzzZsGIUf3NuDZ59zZtKCP0zXzWZwzVyjznc0qT9y9XsEh5
wDm4U2pR94yQNqPOmZI099TetqudT1hEL02ITey8A6VC0TJVANZ+dnnpJ7zREeDSqQemX+3MWo8w
jRhvrZL39nYx5RPtZ7yhn9LMe0RnvxKlaJl2QUaj9t3oxIDAKoF+NrRGo7wgUvc/ZEIBeYxdHlyd
QutB8ccWxt2t+NnfjZDB8K9l571pVicvJmvduqPGwNYD7ZXYPtaMB+kdS0DFf7e27fKSdeO62m/G
28aUkOwK5AW18YcydLpbE4kBmEfZ9Dx9T9NlxbRfmIKTYlOjebfezMhK26CsD/kA/SrQrzcodfRB
SR8Xp4pTCtI28BC6W0LSBhet/Obf5Q+swVAAmlX8LUk2oF/nNjqwqO8XhOMekbr5l3TvPa7M+vyW
a+EnuI9ei1dUZwYwZognyZTGR9o77fwCnr84MdTY54vt7fz+++7uR1KcczfYcRiFx1WdrfI6uUWb
Hqxol946pAQMXXcbdGQy0lfN63CB90UUUTLQExaAfJ5aAMg6Ksu/nQinC2n0ik06aA1/Gg5U3bLH
s1SGIPM1nBQkUaD+AEfEpYAHurUvFqqNGcKzwLRICi8njCFcYv7cqXxpVRwOOoSOErHnENmoKISz
5cQ/FO9Q7CCvUpw+ZS6IEgXfDsa/J6KROmX++5Yd93r6dFlmcDoSaOqMUD5DoMrQobekOP2Hsznj
AkQZsmoNZIl1xAyk1xuMIKjwU1WF/Jpn5j4jvFLSZDGUuT8QlfVYqGDFxrtgKiGuVZJPHRRbF3/r
M8EBeKiZqgyEcBngIPiT62Hlq9qw+9L68IugE/NG05h3gSzTq14cT3RzZD585KO4aoTpeIugLu0s
aPX5ixCH5hCQwHwsbBOF2pR+DHP5NVwoMiJdlIbOGuZ4wRODH6yMM24sF1YgD0biwYqj4PXTGJGm
JBl4oKJD4goHrWpn4rYmqkNfUXouYAbSLW8tQRsdKDl+gTDX4X1FoH0v8QI0DWpBzXDzYnE++ctY
UyYe8un5JdfvxdBKTPZ9fK9Vv7/666/ym7pYdbvf+rEhzgxdVZTj64gNEsRs7ol8j1Xv/aJVoUhM
6vbbqKzxuSvTmY5L3aIPomztW/MBd3EwQfWIITF8nwjFFfTqpD0IB8RDvYLVbvg6PWm16cgXvi3c
8P2uBNZY8Jh+a2ePu+iLKX9VnXmJNQ1q8Z8yc5YXcmgwSnFiRiLovo8Kmiv1DJftjUy4ZAYhJeNX
nySBEaORcS0l/fDrCrDQzZwu4qmao6sHGtpZqYFICPpT0TYnbBBkZkgAQKqDLDdeNgchfOjMGsj+
d5nPs73VDIWoQZM2l1XX8P4f6gx2hsXWpjcms1SA3i+jQo9p3vWECiHEnDRwGsnwQYbCPYxEl1Dx
PFO3TDI7xB7isosWtxpBmF/jhvNLPXhzRtHXtXTI8UoGx5/FdzRycvyTua7hxTO1eGgdoESJ948Y
dfRwjzQjucX4a1C2j9mR5sLq/9sq6rlL9+7MAWZg/GkEUByLeEGS3b4sSfy/F1z83QGu40dAQDgv
6E30VA01qSM4B1H6iJLsLkrStzPT0BYRDdHNFXjmDzDKEP0+v/nYrXHuZelLmirNLuYAOi7fRdyv
rpkaPPP5HJOXwYBLxun8fH0gCWKoq0yb9Cb05SlsthtuOXiBOASXiNCVL2gVQHVUtpJJ5cWEJEOS
Nkl4qsblZ5z1shE6X5dMCRk/4QmymqJc1Cm9FFOc1lmFUzINJDX7UG6OFwTouRo1KgKmSTYn9zuR
uHLikYvx1q5RlqkWVEQkbUmY0JGSMn7FpZK1fQVuiyv3Sko0GhLpBiObXCBcZBEDs0IggStKvjLq
tjJDMUTp91nCeAJqUcIk4BqJKXgbvTP3WMMat6UFsimWLVx+WMmmQ4YTS6kGEf98efgtDQMMMiV2
AaxjxNP0NpYjaV5EsNCnSbCnshK962KxoABtuPJxc2C+0sDQYqVitmtpmDyd9rg1ZhrLFUSFrfz4
4hpTGW+MzbAYIj/gVa2xOw9bbWw4VpjBcNsRI7e5qeFgRCO8GcOBLplOiKxi/nbAqItu1VMT17bt
Tl7uy6XIY15wGDPAb2g9XnYjJqV2rRLd2YNH+AhnFNyWnU+/THB/9fR32cEPruocxsX+zr80L9GH
wC+oLqvLItkLowNnsEiiOLRzbqNPzM048QlZZb549E87tBZS8247AIoZLq1basE+490UlTIm3AeG
AQoqj+yTgVECFMA0WHXVjBEyj+JY/ofFJhYOKKrER2HxCVp+7p0ZQS/alSEZMMa0zGPgYFWwkuWB
FjQCR6paC/QB+5aEirrfRYjc0F1JeyXrAhH6Jly8hE8ZrDROn8RtuyatUYeznzMkzpA0D/xscpp8
pQAS1yHI5XaqPdTXmx/tP3pI8HHERDH7e69O8V6zdLSuzTXf9iKNEXkxBbii9ImZq0hZuk+yni6r
dTre++WJOs0x7Sblif6lvzXvbpFcJwn2LuPdaDdCBNJXl5My6xffVrvESLvRZfxo8qM9uSEcV53I
auvtR6qpwbaaf1VzHTVv5IJzVidE8YJfvVlwo4lHsB/xrxoF4LmUPGVeC1dZgQ2Sap54AgFuPunr
Mgn2/Rk1Fby6X6YYc7xfkTjwOawAWF7ynQbAv12n3q0+eTfy7Wa1i23buNHfKgY0cJQy2iQQHFJb
n8NBdzk4YsSEn+1HDbIUcqE6Kw7Ohjh3vlgYgyH2NBj3jltlAns2ye1PI2aWaKlT/yjtmvy34hrB
gTRvi/2Ii9Q85lUAsvTXm8llWmYprAF9gohV3sKe4TqjfhoYMpfqH1fHFei1lDYvLJHzDYFQTqUj
EtR/o8IzEQ6/cfOdyV2tUPkohDvaASY4WLlYfOAW5F094bm4nKUugg5txt99Q0psRY+U4OTbD+rq
Mz7nZ/YBYk8MjvgX5RL6sG+gxuihWiLvFMFR8H+Kw1mZzlOFqlKuHPEO1W518limJNiWOTdZDf9D
E0TyzvT6xjGyIzu2O0RwBC2pKwM/oicr6EwXfKtQKxgOWalJFzFn5DWCBBb4sp0RjvGGuBcitB9i
/q7YgUVWKlptk4mHoGo4Rc6nP3mElq+4i04wo+75un6Ud9aRbnCDnZPGO4+eElgxOTJkAl9M7X3n
y8AVxrvOKX7frJNw5I0n//Fk1cB5+PsQMXdtPuETDWctnvBtAdT6qa0vPfboHnbejpfpBXrik1Lo
xK4NN7eci0yg1r/BhYqWlVS81LmDKbx+OHWKqKUZP4A6GU19lfwNFX2gXTDZ7tldznAiksz9QC3D
01ZjntMvQDMNQKj5wzj9GN0SPketNUrgshndY/XFL0kwDK/Y3Y0NoJga/uoVvlTvLP5SwY45NLzK
sOpW3f34Tc6/rOd05hY6M+WJs/mrS6FVXmut/OXmxFgR4yWmd27AerKzK8ZSjMRjcLMH10FijbAo
IQgouqjqShg0DWxFnOve78NrwlhaJBpENTVCtvg3/iF742dr+Ie8cFIrV0eV2gTG2uOk19eDMC7v
AU24TE2V9SOKl84e7I0y9lIcWIUcR8rJ5dVbYS8r9bqsR6E0bdVm0YsV/HnXl6WxKrX0oJMPlVfU
EvB/SfPRRng0DzthftEA07q75p9Um8Tw4fdYAFFrKIb2czmTqY/Obv7yUiwl01YOdAHD4NDQwWKS
YjGEBi/OWo2EzA5qmYeXueKeC3QNEoMsq3xVw6sv1Y8oa42ek91bj9qjQQ860dF1JfokCB9sLXst
K7+tNW8PBqnNFdV1Xy/laN77j6jz2lIca5bwE2ktkACJWzk8FN7csKAoEMILI+DpzxdSz/mH6uqe
KozM3mkiIyPh0nDWJHyb/nZItN/uBs3UVRMrmnCKLvv17YS0lR9IAVxB5YLMh4y1LlFT9JQXCsPX
a/5aL0ZnxuegKkYmqdQSWpQumnoetFqt3qcJFYVZ0AnLrVBLwiMr8js0wiPxAIOpAJoGzG2Ysjin
DjoA9KPWi3N9P63xV3EtrtHExzqikp7X6BWTc0u5HnqkXivx+6waCd1pufKdOpvDExwtbO9sdZdU
Rb+nFS1zwclPvB3qV0UPKlrw8a/urXEevFa7eSmE2rRxaDlo7DyLRcl8M8ZW6fvSNZr6iX7G/uGx
403yh6QfzXpBVoKuvPFKM1yo57iJ5x0pWfBLZr7qZZdQL2St88lL/oWtGSpGLoR8W61Mf/yoNXmd
64RSmKVKw9bQp79rD+9MXvGoEcHyGOvbalUMCv682iz4439hU7Umnuu8uRqPj00djp6ex1OEuPwq
4c10JIhks0KQahtTw9GTaE3LeAMZm4EdFukUKkRi8zGQNgcltVne6jX5+HMiuoPP69mu7GP281Z7
GlN59cz6lVf/lwNs1Os8myD6QiJ+bIM+UFJSxJE/4pEkFtCV1ACViYXic39b7/er/mbCCuUl4gLP
JmJTaJyk1j78UJmiWzCpD9EwU6QoCu6lIQ7uFvABewOYSRREhbJpM3RPH8UKRusTgtGsPxwSixY9
zi71pVvGP5/+vMuJsDmQr+yAIbx9vljzqPsBdLBzhkO0PLsMupzo/TXMiIE2yEpkyfliYYXqF4IH
FnzbJm1lGakVGbY8Z835kegJqPMMVAl/RJMwELucX670oPThMZSSgajf4pHkzHXp51wZyfairarU
L/XLYOKniTHUdyzJrEy5cc9sNTrPk3rpPjCYwVg5bQ+Twrm1Azontrj8XAHLYrNd3gUV5h4bYXU3
uJxbp21sMjAXXLw0WL57UAIuR39iIWEh/gDBaO8F0QhyCgVCle/MrsPoL9vHOf0YbQ05KDey5vGO
rJAYNfJoqbtjHxo/LIH1R9L/icdlRez6go9xvMn7BzIOdzBqaJ/2kezvb5Ckxf35rQ2zRTd99gRT
Fur9TYxhw2EYiITw96Zv+/3+dsP/D7kdIstcPVQUY6/V33oFfZQS7xhMokmOMcTT9r+4FJrHm9xb
r669MB43x2NW+jdYaauvYheU6oDVHJ58chTMaHduhkPp1c5QwO7XUYYZbqSEbbkbKpuYlQ2Gt9y4
1zdKco9YVbbw9lzTgt88SXn7Cgh24aZKBzDun0FCd0ASykZcLOYKMXSIV/QN+pK3GQcpqHRT6u+b
JWw52T4cF+rfm6rPW7FUmwJZ0LSvw/Y+evTwc0xaiuM6J8zxH3xy5jfGpXsOmpxOV7DbFn0/j1R8
OAR8yw4eVU8kO9iN8o3aIHhFeebWZAMD6cmG2rDLBDx+5CRZ2OxGBncJvdhMWlrpAGlyTP82oxEa
LaN1A5afRrjNrhG+5g7lFdoM2hR2KWW3RDBrWY2ohkIPVpr3o1Ea9gpflzXEwEH5hyCjUQHAaAB+
3lslDg/ZoXvr2apSZeY7YmeIjcTjI43AO+hPBtHVHxe7fh1r/pIsTkQlO/FuvYTASqYWNWyECLkO
42GTjSuW1gniYal1br46EsseM4EQuwcnYWG6Vwyb7C30O9YK/IZQ1lb2ECNRcX+nPwAjNCrW5k14
/cgZ8KwrNlmmsU1mu+UabptDGWl1d/e3bXSNus0VUcsQU2S5fS5iAanuLbjuZpPFPgR/LEWjoThG
VlNSmSJxUciR/T/5chw6ER0OB0VjeSH7c/t5dAtA9Wq3wFZTewNVpL+g2wZgQd7yiYTyD8pTWOxm
U/oJZ6KpMc6oSzzQJbBCF35L+VLeo74dYma3m3abBTPk4BiewGSTTmtT56Xt6bzdJRzbsjmFOE4E
IMxmfdZal/+GwzLaXgpDick0WwGwYh8QVhMgLBbMeFnkCqWD0YgGU/JOIXSzp1RNYQ0FXJYW4C+j
VTYyujRSNFm6BXeceJlf40P0c7Yhr5pBrNv2WZNEIAwREc0OdWLFI8AlJA6LtboGgX6xBXVIktzf
7WT2DDDQ+64CroePkc5CFiAUMBwCxlGGeEi6H0ZVuOad6F4EdCVcFTqdwzWPhv6uAsOAqghx0wMB
gBk7MwstufVMHKYrV8cmTFE4SwbOlAj+9BrlHvmkCH1CHpjqyfqINUdDmqK+4EwwGHRngQw0QRTV
djag4ppC36hf/cJCakmJX60nWcQufSRNQDpc2GQlrHLxxwnMgUPILsP0rJdIW7tH1JWYRsPkGlwz
KQ3bA+JdMB7SuQIs8waYnqvXfkrwp2AEzUD2ga77vwC92Vy9g2qNZxOVc39WWcvLnC6Wn0HsZ8sj
izTzRRy5QD9DwDsseL/JsmvSHaNtkGnYSk+PG35A+FTGRy4fp4912eoW68JQ5gC8nJC96F53wDBI
HXuGfqkcKDNZWcAvzV6BsNx9vkZ3j3QOrGskiuiC8IDlys1f4MQl7kTkP5lsijgbWTctZS0G1jLv
YIesCgX7+nxYqxn9OHsJ47rcYmNSQbgBLzi/kgYdPYyxQN3xShtmiFLvnguKLYevmnFJSwNpS3H8
+ClxSxEGVtfZbMMe10u2is6xK1mLPkqp7d8GmAVfdPWArJ/p6L/5EOdo2dfepSbKPdFjTmyo+DPh
QcAFMdylxRGTj+RQ5ry4ZcElvISP2qMWN83WA/ynBWOwR2QHH1qPPfzRkuOeSvUUAI9GCOiLlEJd
OdjtIYyDI484KNWLf6V6qX7yKX2zWjhk3kKZsIg+F5/P4aeI4XlJ5+CfejK5RNMsnyrB8ZLDtAiJ
OVCI2MTZvaQj88afzhkdgz3xAdzV6c5/YohrRPMQeNI6I7dqzG2Bny0dsCXL2PE0+e3aJueV6Lb5
QRZFGZhTE66lUhOIKEiEmH6l+U7QE7rFU8W3mYDCfwpPe3a4BCk11uGGXAAyRbTxa9gJghV00eoB
2zGDU4Rl4F5fTKBVHqfmEXXH0VcirggP9QLlbUOYDXqDwH3pd6F3m647dd5pEG7cNupQT5S3pyyo
fJj7l840RF1Q6Fbra5FeekgjI0l2FibpSvGe2n3evs5QzeiI8LFa4ZWTshtM7jSVOTaZCa3xOkTA
zvgRfgYXOO0Sr5fRUYugdH8jGqE0GWEE24RJ4XYPJjWrmq7AfoEHSl0w0QAECv9m0R5sSGFKvwxI
8EwIbhltPZxu7oA18Crmzr87cfDoxP2EP4+OWc9XWlJ7dA49E6/VM1t3RV6F1nl8HFeIJ6bGPJ2i
b1nbDfdhoVVoxfBmYZChR/hsHTtGYw+rWVx9MBWeUWWDPSGCaObfF70RtRbpfBAvQ21L5lFVB0XF
yrmXfY06WaOqILj9kAHy6u1XCxJ9gwMB2roSguL1Hqq6yF7kHeWaNKjE9EVuoaupqBTowtvu/P5M
4BATcTApWOcFcH1uIM6N2YcpNbnPYfCNWuNpjF/RvKp1iJWnCiQ0zqCWIt2gg6fSiaoRassXu0WL
dp1VASS3jp2XC8qPK29ul3SBxBf+SeUyykBwmRII5QTyHrmhimHCGfUEhKZA9EBAvNlcfaMOwQsN
gw8LHj1cig2CgYXtZ9rVelsegsEolKKSorZxvqHWSBFH8iQ/IPu135N3oDBX+rGDfW1fEy1I6h27
JjMgs05jey25AyZWINtyp6VPQmclmDha28effKOoJ0NFPMHjElxRq5qad9W2v28pNdJd/PdHwkdS
IgTEoz+P90Two38ZX+j8sFrSiqVbjWcUaQFWa3WheW4LSkAqFOAr4v91H3OoQbBT3EbnoXbbmvD8
YjyksoolJmcH6V8u8EP+jAp7FQeasLEqCOwIphOf/lwjbckkvGfqmlXNELoSvkZ3p4Cejv6GNoZ4
gLQocvCE0CLv5JcugX30AOGKllc9eq85N5m4iDuPvs2JS0HUgeI0YtdSO1g7TS1IGYNsTAPsAVrS
cEmEJppRlcOumlLGQswxzjWv5maqaTm/kXlNTuBXb7ZoqfBHfA9DYJKtUlyjaruw4bm5Wen1lzuO
UovT5h+0clKCk5W0hf0KgOZm83xh2YC8FJz2cNOKKF/ocLUZVVLQ5cg3hBJroLDQGO67EnuVGdJm
y2dxj6jVaq3pvRj7wiaOeoySXavGq4kdLItsUysN5mSyjfuZqDuvsjVpls7E3mBSq4Yrc4AbOK2+
YRHtJT123XO70r9j/xQl5XBAJYCUSorxBq7HhRD6hMfxLnzSLfasL0mr9JC0ZAZ0ggtp6CnqH0SH
mgiIui83u+BJBOCN4ouMDSFmhhsoD2IZweqLlGQqhQRQ49+gHuR8itMUoegi0BCOnZYeBYZknYUm
WQ/LncqfVsx/scwMiHpA415WYaSCB5MRGROKitkWlS65sHaB/NqdlCR4cI+A5EXo0D0n0KYISPRt
hZilLOThviPkTygMbEGOuukT5wtEylJjaBjKVpXoPRUUEZcopNIqlBmq4j4kxZEvb4JT3cqi25uB
RhI2saYImfR0nSP7GCnSCuJYegErUhXx9ZqDr48m9ZZMGOP2sp8DFFapPAGtSlkkXz3MpeHT8hq+
1pU2lFbX/35CJ6SHSnNe3XeojzMWigcXm2tObmN5IF6rgk8YS2g0v7f1D8ujlJz2wPUs0j8yfgAk
pbtCUvTxiLCEOl4BNZzMhCRE7Ti6GtmZsc9GeZRuNgVQZSNzFDSqQejo1UGBiPrIhp9o/Wlza3CO
YE+a6KsIRtBRgnWQColO5vpjZO+g7aLkAOaswlIJ0eSLBWoXcaekbMkySELkIySktm/dBkXSEkFD
0ja36+x3CYKsmRumd+vMtLrISu682gp17QiEKfZSMaFCAsVDNQ/9mO6XHj4uWNILp2kEGqJcgvV1
bDy3heayowIB/HM9h4MCe2nxD+SBcbH6+3xx+dIuQdCsnjKpVVfjwCrq9wuQUfYkkvsQvEdpRmZk
hf4InlcjVWsLYkHYq/iQm0GkPJSH03Fp4aUe11H4NQm996FcIuwIZj6vfIIJHYkW1R+qeFE/09pl
DCcPSOf8a7glaZ7ueR4yDBbv2OoDVKne8mR6bP6eSq/ziou+F+p54QBrH+ZowjODZRhzQ05HFiLK
Qb7KtNL0bkxsmGx462zdUzTQSkaqMbve2qusGJXn8xKY6lzrNVijNqW2VG7clKsoD1Hi2yGXIROW
wSpLu0E5pzbWN6Qqr42ltbAg59FgKYK4o4b2oPVTu2VRhOp7dBp5MF00NYt7DdsnK9RlVT9RzviS
cRDPbI39lwfIH5qsWqtNv960lk1v4FmjXvYOvYXoaFqJ5GesLsIeHbsMuHiQiqGyYOi/rSE3qIBV
IGVu0iRkIXGle7aDJRanmL3KkXyRnKGsyVTT/I8xyDXLpVWuETFERshdo59BQC5mD56go+9FPkFb
VgER+hTZ5+ugZC918gpaMhKc9J84RNUM/1097C4bUyv9RvcCc2D6+QUX/053dwMIp0VlsHiHZ7c9
1soSACaYI0tFdVJVLo/CubzA2gO5hfaR3Ww5Rn20bLROMHdz2aky8ktTgqGYyOepXEshVTgIdzF/
gUqZ2bRHTDvnDr1ghIAWBlOn2JOv1ZUEQUE/1y/Pbvg8jabSgCph2TovwXJKmb8hIJ3OkO40RTo6
P8iq7HZFz6Li3eGN5BGwUGddPB0tf8teY5fVu57HwRXyNZpwBTO/ERBcdkpoWVKT65FFdO4UoJQV
geDjNvqbreBFJb0fUPB8Sg7WtCV4IQqEFgKZMzwQwgaAMJu5zt6mSyPc9vfhEB4j1x94MwV/2m4V
wMo/kS1mlREFaJmj4i7pZh29KBumq+KqrI3si1IjapuNzEoFmtJFA/FA61f376PJRST8Ez5ho7uc
Z+kaRJNjbAIreLPhrrcnEaUHXpZHFiezGfzyWqMwguVSdk2VpCm8CUPgeEYIkofRioG7AaRBzFgx
a+6crib9j74RRrWohlHhSbRcBpuottElwiRQE1urTqnNSK7Kkii66LPJ7ct68P/Mq5wmYmSJIjAA
X4HgKSpkvgaZLiIOwS/BO1wGlp3oWITYLEQmrmkyM0w9sElhBN0EPg0TMfkkRQz/0ba09t4tfcd1
yNWxHLAsBNz6IMUUei+WbXZ4skdYMaFeCxinqJhMa2d3Pp8yPUZP0Kv0ZE25UzyXHwsis3yefqeh
07KN1APBAnMm5wAdHJgRvB7JgBa7HgnAmPHy0CD+6NG9wDBA6wiqgET/BhKI1esIeKT0LJ4HeQEH
zcGzgGFvvsLU4/LqEmr/cUDsPm06IyNhmg07+A7I79E3eUNW4yOyMas6ZMknKy1jZAKCeRZUMNoq
0NZSp4BB+qYkDq5Jlh1lp6YTZMo0xIa19pDEn5mXQJ8QzSM/H/acJIBBmv75EP4WOEpHA3VhrVga
TIcxenj/+bzc710zygD7w3eoo6vVWFuYZXUARtKjMshREjm155SqGAWFjrG517XSICVy+orPFdbI
qyjONUa5V5UnZnepUgJyl8FIcLSmXciZ0g09s8EgCdTgGtStBhUNVfoz7AUMpqvChKAsFVMtopdP
NvKEWfJ4g/wPeEVbIVtEqIcsI7AqTSdiydH1QHSPnAp2WZdJ1lziJ7poCikZSg6Kkqd7VkuOLLOU
gUa1GswApyOKZi2+B7vFZRw73FWRbETj0a//n0VU5lK1oBP9GAMoLKJ1dRQnP8hpRWdUbsP611rV
Ss3WvBzXN3MulczlKLNWJ4kGuizhSJ1WcsK5vrLOzG6J6CddMslRqwcNf71CGpBReAyw4/+QIaGm
n2bMgBcJhSKpNKtKZwlDFmgI39LccCTiAQoFFUYUwJW9qq9FwyXpn8K2q06JmDTRLjEGEPqstc3i
IkVYoTIa/QEm4U5njgxU9xB+iMCwjMQ2sl/6ozhJxaYlOYviJVygxxgI3KE1utHepptW4dSQyyR9
vyEBxi5kw2lbKM2HVcQDihIDg18tTUfOd7RGs8mL5/wph40Cpz8QIxMpOnonRZXbN1+taqCWmxLb
SCmMtmW2Ksh0zeD6U0ZRU9tFwWj+AGr1zMHVf/fo/OFCKhc7/pCPbUW0SIH8FFFIr1Gx86f55FFs
nFqFhTL4Cz1awt6EfeTg4BfATzmXlqnCGLbslBHx9FRqXSLLiRmII0xhLtm5g830HGsZwvzLApV3
fdnY/72yy6BL8Z9FEEW2Qsk4RXrqiTiq5CtVGRJbVn+kVn1raKSdHmCA4cu7cjFsL8kYk88whhOm
Lqpl7ys1qt8jaUv+3On0F1GsBuALKqJcQ7qQG/R0/dH5x+MNiVWKondU96Tlhp4ol7pYBAD9tkZr
eb4cXyc0vZFaIf3ZocWOaSXGyaW/AXF9eHJvrKtmO92xrzQdcbsjbiGtrRAs7361FtHA9qYX5V2r
1Cv1c5CCQr85P7SsiDLzB7uvYdJKXWn8b3D1BaHAbyYXqElV986FDKRpraWNnR8sTTUIy73xCSnk
SJhammPFpJP6ra/JHrYEmm4o3aed55sRjRc6L6vsPMK6m4fmcC61/mGZXLIEXoiOaqViMD0Aa01K
PDkK9CKiKYegX4KUBCw9UH5VDV72h0dIuia3dODaCGO6jPfEaaz4yEc3MZtQLV+W4RPsCJk1DcCq
gv1KCwp2mfrPU05DHM1MJM9ulVsluok1goqWfqqCW1p7ry81+NKaRD91ZZXMX5s97mxTQC13G22i
uUJqjYK+dy+DZHQdJWorRz6G7zSsPhHepQBPzo/yEaVqIgT0h2mi3R5he4IoUvxD8R8ftnRPFXcH
3rj3EME/Z19XKjlLl1+VtuaWV72i4B35qBYtC53doZHSFwlijMPkOgwudBWqr5D/0U+zL8AWiEkP
kj8wiaOLKI7VK9GLV6GNEa7gaIkbk19I0FdBjSBiGKTpnilFILsAPSF/gIUTG5JpCkfTQ4Dk4z63
K5MPrfzsnoq7RMtk9po9ZvvJbvWdlX+TyD+s3k/vgCLszXtl/7hByHO8/PvL8grkXVX3m30t47pR
dE1Ecj5utei+fl+/p+3r9+Ca/WfZ3aGdoublInf841rE6U/9gyb05d8dyiq9X0x1oQN9XuRxWd/W
Trf8UyVoXdIwmraMBlIcraiZl09U/Uioyeqx8yqh6ZfCZcanKWaUIHrPaqrXliemq0pK0ledxCbM
D62A7mAeIgLSkUteafiCps7jZSyLDUng7FUb97VcLkmoQoOPqwH2CmGBxqnQGD5EBH6majHFUMKA
vm6APAHEAPG2jh4pAJxeCk4AGxPoUErblQ8slM6cXNUBdgjokPD/sxayGfReo80rrp7qc3J/yrqE
KghyRu67K/BE6/Uf93xGzCXITO+su7omFlMAXPA0YS9FPjUHlXBmi1brUgc5Wqwjr3cNyWuFqilr
BNXzcXH0KbM6HqAm22bXCqD/w1rK0CrF2cpolHi8CaLy0eZSWxXQOGv1J/psYU9ErXqArGP3RiiA
ogIpOTYNBNKmz2n5gLPkQBHabHILgjMVvSiJFRBFkEKuhLggJ0z/50gH6dRIsQiv9Dl5iC8kuEIu
hgNboRbaFOqjc9UzVHtQ/3iewuXH5qDolZUshGtxQFl2rDINfSsgLGfAF3pg8WxK8riQAn1yhVK5
Pd0cOtNpG0aQGoRCSfY6IwgTFQuG0120uUAqBAPd3HQRBD+I5ZR7Az1HQLZKS//RiZTwnbrhYoFh
BWIge5ahPbRAINVuohfSSoCcbJ53KHQCVSCUGmDxa4PfvUoFjv/zW6XxozZvE9F/a3Ce27XGAFzi
BPGYvCPrGRD74BUwHZ0e3GJtWc+iahTa1bCmYQo5+CkAOAcOihwm0RkoHRr6rCPdBcHqo7VIwoQs
mPSSN0vBnZIa54tif0PLcq3EXOMfBaFa6BUrnAOhmJAC07Cv654Hrbr5ikJjHwo21ZlfAHHxszOO
G2tPzljVw3LtEZR6b5w8GU8WOD+CK49nmARUzKdzxZhS3wVHhzk2VclWXQo09Scoxac0w4h1JJ7I
l3EShd5LQyV66LV7AuCluSionRYE6UtkGhPS6WV0zr6vrpR9M0Epf1Gm1pL+0aefSYI/yVM0j5Fx
iUwCk0uzfFWfaIaSI+G0HmwFq67FoehUTVJa58pMFJWiO8pyeBJ6aXWBrWujqoD+ry2OdJPUakHo
CTFjAYTF2mfrkr/RhJK/JXkJqDGJl7awoJlnP5a0a3kKHbvouPHw1KxgeFkC7U83oSD4e4VY8PVi
bOOo/PSM30uXUTeUXY4S69vipD5kI7i4tjOJZ6dmYfxEOg39WNrP/8qE8cN4eOjv+tbONX8+P+XF
Y+dG6+UIan3XbKMhE1TQ2/ktkwTuYbHX0Ok1J+bOK69pUr1Dk8CGMNTBcS2M78TcOrWkXWbXnnwE
+rbPLTNrfg539/3rLNDr2qBqQAZ0W3/vzcLVkxOEiDNi3tUYJZWg0E37Cf4KL4mzrc4uCBRub5ND
F8/JBBs57j97XdSJHr4MzKkj8GF9f3aMFXNqDtPTcFFEiNN0DXfcoZ37z4CdnVKx8HEENiN2D96Z
mjqQaVQ3aRPGs9Dxi2YC/RgdZ3xBgbg6Y4jTMNqgbMJQnAqKZbtusZey1HCjn8grpP5xFP8kc6Q7
d569PlU8x0Lh87G+99M/oh3CsDsoOWzKN1fpOEcJiAIQ4Sq8D8dNsWbrYpsq34EZ8wWGLb+GJrNn
oCNwN2ePkc35X3/tEdJRqfspuPc78kN+EWU7OnnwMWg0ESLAGvQsVPYs95x6X5StDPf6W/igR3K/
uwmSzhWEl+3fdGLNdqvdxKIl5jZhmpUFhf3WiKNxChua9C6k/74MQ/E02CF29OrvMbPPkDS3z9am
H7uKovCtVqLVA/UByFAPWjT8N13yeo3aSF5rlIVoCi65O4apwn5gSvjaQFcGGHn0RvkiYRAWpOvO
u+eMKd+VP6GTcGs/K3P16HERNM9qR58Ud2BjPMP32oGozq1J6Yl2D38F0pzuY8oO/bs1i9PHwSuM
b6vqsNRh5B7KfsGOsRQI5h7c/d1LCMSnpf6xbSN+V+2hiLB008ERHu+sMI5+hftf58cQQQNjJiZ/
1Aa/Z1ENkBnvkyRuCXacfjximk+XRuru+ceBQ35Eb48yJrQDCy8/Oeh6NqrtqHb6BARRRIl264nE
ElP5kD9Aq+Xv3n92UVZ7EmHRPVx22bLERcXNkwEy8JuhAeHFnDA+eFbs3WNYRp75t5zwiyJS4yAp
LAUY0WNzjBDb/QOwUUaM9aeExgs8Navz4G7P0BdAdQL5xntwMJvEsjz3fNXc0iJ6Hx9Eu70TISmz
ESyPT7/+7rqMwymoAX/H8VBowArME3QGiEATBKEPJzfiRhPiMjLg6X22XFRiuMP2sLIsr7SlFs+T
V+xMXvFc0bE3LQWyLpT3be94DHkWkjjXKHg6vkPRacLGjznKrxdhn8H6ygFN3CiGGfB4/+whil6d
WycZOXCKrrME7J+8FTJ59h70j5eWweEU2PsghQpnYeNcVNR2eFxoNMxrf3n3G3PWvsgdtMx7+BoV
Em4PWpZDa4h8Yp+w+tGIfj7IjiKnjiwQZpP0GEuGs548F68fVMpnD9g0jCCI4K97FRhm9Upwhbro
rEtTad5gHiDRTouxb9GbRD8GPfBk/OQSR5+zRp6thGlg1yajL6Knl8m9eZ4h+nadnT50Hbyr7n1b
HBr7oDJOft9z1IHsM7pjoR0HJoJMbGu4Qqg3pt4LqYr1+bfcO6wpnVsehJY5NmFPBNK7nt3Tosge
uHRI8WrnkTG7sOyeCtPNyNsR6ZMMYXAJxeHGfPpxmxuDgDdRODPc6Y4b4yxuOBnAx2tgE4FvTrA1
Duq9Qi/zBfbN1DEmsBhusv4WPfPiHej42/kmgllQmr3Xy2NS4RWd2Rejapd9MhdULa7EltTjN+XN
Fxb96Dw7JOEuClFBdRZcl+UWYfoFa+7huJ8FSqbotb7hMBFUn9zq5jt/2zUF2JVrzX4395R26w4e
dIlFk5Jo9HceP9entTGKxs960j/1lgP6d0oETFt7aG4P3Scb4OmeE39PAhN55CQ2gzkiLZUK7nl7
G1gvF4nRCcIOn86Dxjc0FWIXsYjlHOdOQaaq7IsEx6QpYfUhUiF7mMU/CPkOGb1ckloCIlAJ3Qex
ZsJWqbesj9PL2KJh8IGsFkK9fa5rWfvYdZZhCnufQJJncuGoWe49i9QJODD1rhf/GvfiHj7iURpH
hba1DKun0L53CnbLsNpkiBwF7RMEyStzjEDQwp7Gc9LRsPwIzijHzJ+VsFoOXqhHvP3TtWUjaWvW
itWGc2wuix3m9e4G8BlHxk88xkssV5xbYfsdoUj/h0QJMc9t8eaCVMgmnbrlNB7vlizYFUdCu9ED
P1RDJbK/Q5DPcrkJhZN7pTWGkIB1LCkxD14b+lK07nWjvxSiUXH+mkeN4uzWTXr37nnzpdfmF/9t
M8KpBA6572PMuOqmHbzp4yQPQEAEp+xZ3d/lsNKudrkflfnt7wpeUpmQ8R/KLrIXr33woceuyFTR
+qUScoU+7/GTK2/1q5VfAxnBUnO/h0yJz7ed8RMNTKwPuNzsOz+sSaET77k+PNwi07PKnkV2ctZ5
nBlVGW1KW9vy2CD2UwrCyd1/7NEZhaCP/HU5CfbrmOIsnCyStoL7XjiEtyS3iEljk/aZZOjwNEN+
xbq5xRvSKsGXWO2pS428RsKH2OAYgCf4asJ7OhU31w1mHPfBkFH2IbAdRh51RjC5Uh1plrRTXqMt
Fc9Q8SjO7ts9nmOG1zDJRhk2hdVDc2kL8Xs/Kc+A7UZ4+QepWLF9Hd7+mIxS0AoswWYlIJjiRNKL
Z9MA47j2w/38LbfV2XUDdHK7uwyuTseHtxsTuJZ8nI9N2vm3HC2p617b1VKj5LQfl4Z9qR/6xtL/
Xv0PzV3XsACzHPzqrD5AAyL1FZweKR0b8ccdjob4rEYpPLxMGV45qM7LP9am1Fn2GTUytqZnpIgP
GplWZoDQMD67fNFp+lo/SzJs+tdjXdpE0+MEjeJ4dWZPjlACITC4MMyKrITaz8EzMljGIa1Bp5FZ
ywE2xqRnw+za87RfRcEFKBWR+RfSvyAlxTYxF/hccapPXke/t0Gp6i0nDC9yJtW1DurPvgQIGqY/
0bpYDKJhYV47r2miLX78HbMAU1QhPWIzxjOYyFo1T2jW74mTvBPv89EYuPcshtCC1d3GezeZwZbZ
7NfFDRgIkeguCW9bAJzjCCHPWQqbgBkez0Hpj1ABRZcel3LfNwbXqX3K1HfGlbbVZ10lEHTIX1aP
1eGn2L+CUpaI9WDuTR8gurHPAR5qMSTHN2Li3waA3ph3IGSy+E4QsfjWCkAxRmgTZJbdK2pPvzfk
cFia+EQODX+6/Q6sAXaNcyzFLVbik/43Em+qLoCuUPpHL7TevpH2hjEj5CUqWm4xQWhXPf+s6bN/
/0v/bBQAryP4atMU8+dj/Rz/RZTT2i9sto5BHOwX3p4BdAyFLA7pzE4BDiKDRPGQttHRuy5rDs0D
TJFuWJvDlu1TgIJ5D5dIW0/4DRnN5EZBkZO7+XckiQAr+ucoSGgWm57+UOlN8Mq10ugFVbv0YyAQ
j1Y7U91SFlkjQjEHfvgnwNsdIKsZvoPtnzgfDfVEE/Ww8x6IKB20WxyWtCN/WwDjNP0vBfJX+4I+
OdjCncwVQfM48jgkfC1+487aWyBGmjxq+8nH9qtAa/eQu02keEYxO6xGg5Lto9nLPHXr5J1HfDMB
IHQt6qcS6gr4oXdSu7+DitHF4CXzr4MeT52KTOkVsPaBKJ2wSIdGZUynvfmu7T61Y1JLy0h/cnH9
yr6Zfsc7gCGcU9VzHJ+hiE8a784+GsXxGRXqIDqF5je4AaxQ3kTHr56ubo/QQlzQajPGhfSRw6Kj
KT3X9mTcX2AAiLSO/7RbJ1TSjSA5UklxroRcdWt0Wcdt51QrHOqm45VWEnOiG5vrXJRhPy1Mzev+
ep/r3z3qVEvBjrZuMMj5clomb6C0vL1SyKLLDtXVLxCu7b9gUyZIWzV2p8Ao+O9n/fXwo79Cy/TR
jOWZO+8WLklUL96THBhedJaxnaZJmNIoReTTdFYG09QdN2b4z7FxJ3QZp2WUymzvRhcnzxiybZIL
Grw+9ztB7HHXNsv+jRorQ1pvHsPsmaRCzx6dY2ERQk5666aT5DYiOcWnMqHUAIVa7Z9tG1LE6n1o
V8sD89vbxTQRPgf35TB9tGOjqSax8/ybDtO4/oHyNj/XyoyOO9TS1gVB0W+v9PEYGFnhq19B+gnH
uL5PI96EvhaKeVb9NX8CGKa0IFiph98CP/1S0zMJ8yvQRCEMTiorxLFOVE2Oo2ulU0XkDFo06SBs
iU2pfRhaOHF8W3hoXGaFH9Kqj91+AFNYxOxmWDCRjIyv9e+ufasGyaWPQayW2loFB51/BYp/tWHM
0AlEdA7rSzYJOy5p3Jnbe/Judlidna4/4OAsoufqRfb+Ce9HgeRl/CGLrhxUCo1T1LE/U3TpCacs
Ex04XNEagLx6r5M+ON+6lTAivXGuro9c7uWl9WV61rFZoD5J6n8KK9Xuh6QeXIBQZr/6PprI9Tvn
mmxRacC6sp81KBU2Vw6YA0H/z/Z1D5YMlri0eC2r9nIOyIFuh/r98kdqEpl+eg4cxB2Ab2Htxo0i
UNw9cC4tZgHcT35KmY8XPgaHS4u7uUv33h0FWGimaevr1BRmsKVx4uYSbx8ihn2HwUENrORHqFql
9SVzE9CKi+Gl7pb+ef9zxQBRmSU8/i0PK2eaCx/zSt/sgCFwwZB5Job7dKvo971c89b+PIkOEYZH
7d8r/x4mz9b1gjN5PD0kxjvJhfAaYUgCK8YeFXsGMzPQkKNIAIHjZ1msH76118Fj3D2CrWgnUt2O
a+ahe0Fu7O9DEGJ790+nsOIeMpIe/fBPk+UHpA+A73BQztEnYOaUKEfcylTLCQuzQy+Glk86v38F
XxsBspskD+3fyqL8i+6ed6eOhHLEpf24t8j8CzCxgbjIezXGGCjl2a3ODDYyAD3qgLVlJt6XdvYL
XlV5oMjvncre5xcPe/SrjKChDgNhFMSVIiapk8PmJal8pn4JOPhQzxYEl7/5hcmeNMpO7UYsAHcf
GkHl95j0SYT20KRJul8r25oUoTmsrN4DeungCBHe8jAZ19FrA4tibU9J/Sv4yZexWpr9xPTNY/Px
nWIQztUxZvN2DopxiWCHEAApBxCQapUKQaV1t5VvYP/tjRHXSlb9XQyh+ZN8HNALJiX8gJIy5xkF
S0kK4L3IBaPa+/fCaUHdoEP7zGKlbsYOctbWvW7E7YQukDKK32wY5nUi7ulTW4RjS9gEdehddC8R
7dzmlQgXZXByZDsKCpWQSlbyg54iPgsVwWehR4EBy8xcXF5VpNWP3lXH2x86F4o4S++KkMKyeWwz
2GJ/DrjlER1atEDXDpG3/Lqkn0/xklgjgAjRD2VDpsCX5evYAFemo5LmzZH3fh0RUz84iA7S1ZBe
g0LVt+CCvEavOZjU/tQg87hTm0rjRuEUlItuGfXrd8tkCia9Nb14GVpUDzMw4smIc2Q4Kj5BVvFy
I1rpla4hUlNv9N68C35/wd630CY0jFaEpx6gL/k26xFG7dx4LL1bXAMzeUztgnclexTG5J1M1yAv
56KQsbK7Z9H2M7eQB2xxdc6b6zwiVQPQJ0l7BQiu+CnZ/6P2+gQGkNDCMhtFaK2jNxQYXEKfHz4I
OJmZ7uAFUTfvLCfmiomDlAeROAI8rbTviLx37K8f/54boBUYlCdzTEaO3bpbNSYWvw8eetfX9X2+
JDaDEYfuzWg3ujDzmRx8VZgRDiG4h93BzP9+fj6px+/O28JG0SFjHlL4M+nTL1KrsTrXu2/t3cuh
wdIE5jFffoouz7xi41MAOstA/AGg9IQQM3GY/0kwwJRiCi3dqjVhoZGuRPegSLb6bmb3jPXBjf40
3yQRsZeExdiNyFOGF0TTKs17y7Ea5EOH9ecdsJoJx94sRwyncJomEVHE3CigI0Lx0+iVBJVMEfM9
vRZca0DUefm9tWPUVOekgIeg9OgVkEV+BdzHoxOeuZXpJIYFd2mQcxMTxVd/wGl/u+WPf4TDZjRM
dA6sRrF7m50ZOTy1IE1PP39YDsrC5qTIfoAbAr0jYd2Ve1jm0uA4A6XA00ANx2TEAwIdMksjCr6N
wjfgipCLkZ0mKBAeWTKNy68RlBndSQG30Lc2FpHxAme87BM6MaeRNO3tCcxgAgsLJmbUhA2U2Sxy
iavBY4LnA8Iha6gExUznBrDlUu7eCjNJXtlwjzC3t9ap1GKMxLE4de6TEqLX8/MIXA4VWZLtypWx
8vVDyzFr5far1C4Sd1aizoOEnVE29jN1K7YfkTztH+vXJ4wuvXvqG1AJsJWA7Ez/eLcf7xpHTuJa
+j+OzmxJVTOKwk9kFfNwKzPOs8cbyrZbQFAZRXj6fKQqlUpOTk4r/MPea9jrJ81X8neabx5/wCYy
GUC/8gpo5EWnfegtPE7AemgtEkfiLk4clSbx9XIbQFX6w4ndIhsiu4IqbN1dqodLOT/i2x7gLw3n
6+NOlIW4ZHwoLUXM0mWiqWI91+qVx1JxU+5fzE4A6toqjzUosvTx68fsw/xvFBBgAcq0lmlOTvQL
DQAQy9e0K3RNpHkwDvS0ZQ0Ixlz6bjgqiMj7mm5MbHHH/wEQw/CkSg0Z02MWdkIZkzMOt5lY4Dwi
BCsWJ4V5yQ0ry1V6+h1HZxTrMpGdDu6aRhufWzH77qLJUhrAo3yQyqIJxqOfopQR8CYDqq8E6VCg
GS4DuefRhcpeQMAVdls69SGgJkJs0HoVA6iYvcTt7b8Pk+dCeG+Vf11Lfp+TgoSWwYRl/Q8gjjUY
84F63jhtBp0knc9rn39CQQPRPHGvCgTqjMmIuvGjmh7/hSKB4Z1M1oxARYspfSd9EqdKLS5YMFXq
fKF9ahs8c7J6mCsNgyW6XljTXcK0neWIDXxK58PF5XLgQ5mkxYwKKeln4LRcM9V3V8Se2HpCHr6j
ZfvcsbwAb9p+ql3AFUsqPcOPGQxKiAoT3AaXOs+U/4Z+N2IvQJATwKDe0nqnzAKeWcWEU2neFr8V
uC+r08S8F60mlV9GS1Zaqs0yssk5d3qXo4vf83j/K3o36ldavKh7NHJQBkjuh3XFXGoxbPuV9MKz
Hk/HiBVmscpzPjZlIn+ntpMql5vKAJT7HB6M3p/SQ8hTqb5OMKogoIGDwLL+CmA6IqeF6XTzfVNM
k5an4Dx+AYHGSktZcrsirTAuI9CSWt1yhFsVYMWpuByYlv+Zm/M3zMeC4uixB+c4sTOqzkWPtaMD
aoisYfhDN6V++Na2lCy45GUciTSxYN1jhBQ3qOomMeze7cG/Q1zhHeNKmEzfqJQcMFSO7kt0BVEW
b/zf2tOm/n3N697KkFn/TGYPrinSYc8C8FsE4VzwJ8ILyP/6eg2uld6Bp7OTCrB+4AW+UatQ+S/r
hS4zx9uWOoRZAC9c3KVDgBpVWhRDV4xZFK91E7zyy7NEIDx9Tk6J8if1F6qDqvWa7y7XiXdxqHqZ
U6zLf9UEaAaA9c04HepqygxBs5li3A8LClIZZwa7ksQMhHhnOczA/ZffozpKMdBlUjrmlkQR5Jq/
wlissZDg8iAbqnQ0QmRXuARV8zsuIkTCi/40XIo/aZH9L08ZqYE2pOzPvqgjHsEoSqPzJJGakF67
X4wpla9ViQsJhSNIyBuWhAhheC0gdL8JE9qzqb54+Srz8t1vbZVcRH8D4ZiI1hYKM++QdNTko022
6pJi+a4cJw3iOC00WLdbkjtMBv57CluQDR8+ETdBlmbw7ii8JE92EJRsW77jor61+ZUWtPuXAbOG
xAxxSPxWhLjMNToKyOWzRvNtvSLezLRubJGrbhpNplJgfKx4z/mZ7WsMZEtlNyy5IKV/or4RWALQ
bJjJBqbtfUZzLgVFZ8wLPeSSTvwSgANfwE81obeAabIf0o3av7SaX1yOzMjjAB8Kn/AQ5p6aVj04
vAsJomE8iFCeIuVKCQztwSgAKRkIf2K9nCbYS7CReuRpoQClu6RXBM2SiX4i9zimWwGVfP8/LVhp
bXgrfjwT6lWveqM6/nkgU2cf5lOwiPIYz8DYOWZT2HHepRBADgHlAX2jHBmsd3wmFEsim+o7Y2FU
2lZo5jKzhRKHYzxpnFKD1UgABulRfqCvgXBEpG2aS5INhwr7DRtuqGyEJ/6I/Pwlv+j/VisLdMQ6
CbWuxSCozmbdQhxQ6fZ3zi9yySZOR/w2OGbsPwU/Y5QYZwaJJQ0hPegp2PAo5xLdexceZQ6dA/ld
EU8ygudjlzzpTRObQ4yJp/fvd6ZQ+z4Mn286HrNobLqZzCfhdgHiT/YpwlGS+FYJqVESA1tGu8To
DpZBGhbJL9ycZMP+GH66pdKXb0r4SQ/INplNsRS8aDHYn3m0SUDb0pM+7e5HsWRMj+BzwqR+j1oB
sIVgHAbIjT8RKb9W3d6kPQAAMpaZUnejeAQVMBNKnfL9gS6jC4d+t5kYK+DV+mNjxsx8NiYHVXuf
IEaYEDhIHchAS66hNHZh3HLDp2sZLw5pQ4QeoAiF5UC5NpzjZXuv40U6cZ7dwQBulGwwjyEYpDsV
Cw2UxgaaIIHJliXRet9THwof3fqSVIX4EJPCa6YVllHPORg+Z1OLph+EweA0kISvmYDQIp2nVJW8
xulX++G3G71VEDtoPY8xaSFMMHgtW3wVCYfp5kHQGnpsc0U1l3AUZO6YcvahLxc8biN4Rmkh7rBj
jcJi8becFaqtPVZE2tHKZz+GRZ2sEuCljYFADJKBEmG70KpYWWSXilf85X8FNuyRL3RE5ngDSiLx
WnGvvG5xPzUYccCZlnW2Ltrj/Lu7FjnP5idGlUzpHEMVX6lku0N5QbX4cRROgnVDfz+iWJ9mOTnm
tC5bqk4G1EtriHFzS2AFRsqn4GhQL/9UfL3gQqCt4AirvgVRzyGdtFl7N3etbiuGRRBitGHPF40j
kHEYn1shUAD9ttR/EUx27cYc9AqBEisu1fNYNnHlN+GDMOXPdaLAkwuLRv+hpi4fwdvcddD0mbCg
iHgEMNCfs/REMzoysEo9R1r4rYIH6WhMh39jOkCt+3Tiwcfl8fxXUV5FJzZp+rz32a6tqAkPYk9j
Ne4Ofv0hEWlwzNmtRCO9lmQjhjGw2GPXh4UNBJyJG7OGBfCQKry17UB4J3f39TkEtbGcADcsmtwq
Gq+pwwQVJrSeX9fkIJTBs0KB5Sn8vRPB80cKU0qDhJ+n7hrWWRtOKscs/ex9lNDyAYbkEdEexdd9
Pj1T96JKt57ANDUeaRiHl37tsC6/WLe4YpvUi+9JcpDlG3e64G3qkLqcIuT7LxMtSPwOjTpplJe2
DD8cpZeknnYgjK1dnWFzoYBpu7g+6zD+YdoPmjliTZvriM6E6ZUySMvs8i5gwlZvMWkgCvP1eEu1
gZeQmLHb+XksIc0Vl/7MrKgyNeR/qfdgBmEeZcg8/xkK0CLAipVgCec3MIliNgEt2kvtqvsj4IYs
E7r1q34UndLNoRtchYEWsyeFmJ+iwSwO8r+a+Yzyx2ET+GoHxhkmPQfwmFX2GqezEzN4K4i0Nwl1
ke7REWR4sn0KVrMnoHP0Rmb3HNjq4Yg4okDTrUrafT6+EFnvwa5TGpBp0zlS4Zvog4nEKZm6ceM2
fzOIFtyH8bi9aE+gCW8do07fsxz+gPCAacIai8KX6L3n5sX8A4G3X7dhTUebio75W5A9JPllN+dl
wIEzTXBfxQzOY7CXeANjbcDokRj/+6AdkLhaHTN2qFfSO2Q63hNMBbGfihaVoAgIZ4CNW6kAOBbI
aNMv+rEPzHtX+6ono44kfLYOsjYEi6UiSBYf09JiPj6Algc9B/I4LY75tQZTdWmgLPkwaW0ZPZwD
Ms7Uk8KOK89cQ7PGiLCB9zkNez++tnfxVs05xR83BuMyWpitBJOpIkbFtk/y0jlzo5+Y6Un8wXmy
Sf5orda0wzxxLfekBVcEhCNSIdiBMbFo3EIckgSqsmE4bGX6QkCj+OczwYeVhASI/k480aImeV03
+VUgxQ4ycm0e6hu/NvFqznwEFAyyyHlO1ou1CuLnCHOy95iTxgH9lv23EsjraqFTSYqers/LoDvr
AI7rJz8qIWxgqu/VFV+U2cUKO1m5Rwg+psP9c8+PMs2fNy5HJlmOKL2V+ANoTMSn+HJpuc2xQgbI
xNZj+ZvZ3xpliw94WnIcb+LRjIo5FSv/StQINnBeDslqrB5hj0KMQRpQYERqtkzW6PeNNf8elbN5
MSqIE4YjT7bmNhvrsXou/ZIrFJ34qCKGxo24MNE6hnBr4DWTjcaNg2xG3sdrNeztQSIu1S1JfNCA
IDYgSER3djO0O0jNPpzEW8JeNaL+btVyJCb4gh8vvWXFv88zjGYiovmVQh5ICNEN3F95jPRg2qi0
7X7aeXGpNogYVhr76h9/4zBJOudhMC0HRdurtTvRef4QOMWDdWSd2CYRp9FfUZ8pALhQx8IbLIuS
+/+5L2OhNSdWNySwU5u2pOqeiWYi6wfG71H7K4Tn1Zl2D3WFqDhiFXBfMXhyPjmLERjhB/LnSA4d
LUbNFAkyQn9gedFEcO/WzjML3539vNL6SYDuLiv3KZOekQJdThzjwtHGZa2Lc4i/SGHQCyTHTr9J
YyOuYXUivOU5xltNGCKxI1bhxHWk3+olzANj6n8F4q7AJIRRqH+RQnAMxHZom5j6jEPuouS3YvUO
cS/cW52WjVii7C4thmhh5uRk0rOpruzCORQSstj6iLqRnXEfW2CH7pAOyJxQITfKL780Uje9pe6G
czmM6TSgBi9PjhYadQzzK3Q6P6vhhYuexrLC0r6fiLbeM+NU5E008awhBnqoFuYrhhBlqxUkjICI
0t+31RGyDT0Kk0gdvi0XHxp+/Tmvw0e6lNET5Q+blfclFwriDLuOaAm8YSI38z94o67cdbjd7cf2
dXwGB5Hm9cCZxeA36oZru9daxAEWRyjQaC8uP9SsXruKfjgiHPVA8wfUsu1Rlbb7B77ycoYAom7d
d8NEQmaIRjx34ozzxfuxEpbRoQ7fgOfe62ag7x4HhojmgrbYnAJq8wjJpd6MsUmSaXHaFOucfsH9
/gLXZ0twcfgytCFURXCmt9GA+52//kkEtv5k2oxLVgYCtsBeBG/QqIil3J5MfsXfiRbIq0z0igF0
Yw980BeWggQJIeTKiBwKSMErGLnHdO2nQy+5hCFGWJVuJfEC4UIXUer2vgFcNz3jO33eoaEA5Jtb
76U0tFYFBzRvQeWmDScfbnY737y54G/xqRecD1oOwaNVoXMp9hS/IEZ8lWW25ZtQ1vDNTA+13+oL
MAPJskeO/qdvk3tMPcy+QHAcipvMUp2Iog63/7b+o+wjIgyxLBkgjOx7jdHR8b0EJR1e0+aMzcNG
4MY8o660CLgWrnR1gjmaU9SxM6hUB1wtg4+1H/2MWKXnFewnu0a42DjP4dZfE7yfOgjFngjFwUmK
oAQ5sqs1g81bb4Jyzm/8ugvbh10BpT+sYft5WBM8bar/IhHmmsEDp4vBpMOWfyCCTiqBXFGYrLHf
5GtYdPbGCt1gd+Vh8yNRgPotVvOgqXztkt2pug0nJmFqHI1E7Q59oXjapeGcYoTMFwhrhKbaWS0C
VB7J0cHQqC+ExfuSRGR3zdilhF9/SZ6DljY8ofxLGG6JEIQ7GBJAcM2IUFqmL3CGFQFnAtAAbcox
M21UUSiWjd6BtlUJFLS/QastESW8sU9Z0ZpnU25UHykzZRVl9ERYPmKUTYD0jvK0kTCS/FsTIZYd
xpHhaDS42EaAysHaxpGjmPNudDM8/QZFFeNHbWPx+H39kvGG8HiFyREuH8EOmUBET8OkbojDIRhw
9B4pdwAa0LNOdVXeQ4tNgnis6leK3Sz1s+xkNjP1JCAij8fJ4THWVYuemTnKkmtoZ9AmWBRC7tUV
CHNnRa4AVyD99jAaFR/zxSjqUL3IW/kiSv5AT+vxu1BgfRjLND4AZBMJkWekkL52mhVfhEBl5gTX
sRu56bzErYXiuLu0IxJHPZMfIwz3uz62o50CFYu4nrn6toHsDrrMJioJNgy0wh+0abkXyn/y8QtZ
zQ6Kh138qxWrSnOfv8pZ4hw3lv9kkMAgp72kezPQ8HBwOq/Y/SwTPzsj8TlRGqd2i3bHlmqilikH
sPeh/U/3/CsnNaTfumE9E6SNI/GWvNdES91yAM78/kUSypXEoFgVTm2qg3/ceJO0RakJfeWLlJCh
uRGvCabLk8FJg7/VWJax8wJTuGqCiywmnppEdX8JF3dSBA4qqI4xCfSlgvz24ZisA+FXCOobMWIw
oFfdgaaK/j0X4/AFXrU1iV0duaGlRtZnxQHIzhnZimFiSbdqsKZymK6fjSPdnr1bHPE+0BNyr2Gq
2H+39Y0cAPFvIImJOE/3A5LVkW9r14zlF1DeI3KSPoGC57RWLfUVlAxr2sGHvEkRBorm1Q7MV4t3
neQW9Q4ocoJ2jkg/kl6Gz/r5teIPOq04aLPbm/XFVvJpFQweEO5LRj+MWkZtPAUKdiMaiVMHb8H8
shHtGvjTq5fHv8r8NpX8PWE2EQ/NTPo4qeR+M3hKzWIbF9rb+jTERoYTMh7j4PXcd/nMhKh4ULec
OToPlWBzkNPRvAw0NyBbSaAK06i1hUN0rFMZXcF6xP3hpHmikhODSkjLDKAXkTeu428ATFPnvvyj
jyTE8NMvspA2GkwzUWCwnsfeYT4DF6yLPoaFcvmMP+DpS2Hq81ZRAKUbjQsmCZX8mOpWolpfsI1y
pqaO8vVfNHMzokSxi5ijfBl2WkGEAbpKcv0IASIpfobZQbMYpEN87a31EImOMRV2M29W0VqetQsG
i1FjO+V5QiV8yvBeuDT4MEOqgxaFr6TrMRDq9LUH9jW2r6AneS+x0iXX1ZSGOVSuaCAt/cbUNS+D
FRJdCMZ5x++Kied4MyKv/ctB7iq+vnqm1pl9/6/wMyJdmlEKyNT/EmnfFPaTkEcet3GlNiqeODqJ
uefbzLi4kX6AaWHc3QrjELd8Rxk3bh8tlA4dDp55FaShtkvssV/dPzD2NrdvvUBOkCVnDfDLwBlO
4/olAfElrOsrZRhcgbLpCox3QLJcdOjtZDTiY73D8tqOReRzhrcj+FLCblsWkXLLws/u6+s/2V9q
4RQ4V0s5lJBe2C/oNXKMrc/9daJfjRdGs9BNi0Ohoebwyp1+jPAIobWF/jgOB/Mv8RtHFPYdhRgN
V48aT59PjjQdOdq9W3KUNzwUsXWnxSuQJtOnMZcLZ/Ly++heRlu93DUGp/Ht0W/LFtnIVDJelvZy
4xhOC7TVSQ1vWBYReW/f3tZJj0ANOS5IduAqMd2c7LqZLMLgnNrsN29Ro+07FE3goVESthcN+Ki2
nxDN6hFETW9DShquhZGPGulGdTYmj4CbUlWDk/ISxAZbUi97qgFcV7s41PKwx8hKruyRVzDMuXgE
GWvD+IB7h7+AHCmjaelgN+BAzFH/AHQ7+VHP9YLTxE9cI3iBBfCi22n109Bp2MY+JXeN5QradG3e
QJ8UyCMAWsVzHWXaMe3tLvVx/uE8etoaEOzQz/K1uhKZM4ChHwVfx9QQbYkY8Zou6xMW4jlyv41w
jGhvkBuCTViZ5MLcssSg/L/CtP2Xkl8BcGonSz7Gn3B8L8xlzIrJOdmW3E2LnPi9p6cuvyG9Ibof
hj2wiceDANfAnAxaDRCZYFNbnpXHnkfl1UdkDpxDa55rs6pKJ5tpXISER4CJoBNB0CPPiOv0APgr
RJESyc8CSmiGpaSechwa593+KJzCMH31NMJ1012TX7Ly4KG+k1CQ9+2wyhFuQBPo5xeK0L48vgVS
KEY05HH4+aA3SbJDk0Yogd/OAIJOxh42hzgeWR+PNyXEixFbqwtGw86zZvtVn4j3DiaqQo1ZqFSP
1bySjjWzy3TkyROcrThl1f+1prT1kbB5fE6gkjXrtPTkx+yhrWnd6xAiaVg26k0SQzqvZqEelFNB
cExtVYfqol4zadwrXHUSFOMmUTyDaQ+6JaGOCkAI8MOj+yLx++NzuEJ1MIxxJey6FLBiEjTLjqm5
aPWWr4W6631udiZHz1R01kftXLrcf8x/ie/x7sjkzn23wb71Pr5pMZmLtWHy9O9ji5mXI8n9XHpq
xoD+7DUvZ3DiHBbxlRz5f6AdnAL3fI6ojMRsv5qjucA0vUZMQvmLwrzbKCG8QjoOGkn26Hw4Unwm
cVndCSgdEtbL/7gL5D1QDsvIyT0ELPRo3J0DT1BYmlBfUG5o6WyOqUV6ndzMlbGsbgOQOQYEhvJQ
FZ+J8PhRFiXE/1K5ZD+xS3NF78VrUDwkcgy1c3o/mvEsgur8nMETvq8IkikJWTnqnD8Kqp2jjlVK
Jb010PY+95QmfKo1TklG9qOoZ1tY2b4k/wb5bKj60Tqz0j2xMeD3koNkux+18oiIUc8/Ay4w6vjN
8wBm1fwWKxFZrf7DUmc7BTyl7x56KHjtqUcnqA3QL5rua0eyDTMJHv8etsifr1lv8mbhrgmoJD/1
eUhBNOqAkrPZK2vj4wCxCqodHR9ACHYBjmY6JiaCZNO9bIN5ay/PJFjYMCx4Yx1pnkONn9c+4jEV
U1aBAPYz4G1jxs7jBNVQ2HUGp0vmFPflm3iK3KrEO06aUmRlVFH4wFCE+Llp2aLfn5SH93z5ZjLX
mTGbBp/i8ujCD/4PTjXjcapijNX5Wbh8/6VYtQSQJsZUfFActy5L6104KQBpv6X7lidBnhzHJk72
+U+FCaNVzzIT47XJpcLbkq7dYKsZOmlwUdcAwe9gaYMY9uSABkCHdEpVT8D5hR9Scqs+lKh0yncg
ga2qQCkYgWyVcbZE+ZJ1I/C+f6Nmmh+AYpOYyiB4vv7K8tjmO8gnWCDIFb4fpDltFAJJ8AO0b4iF
feXhSxRfqTz1RdPSQR0I6bugBOnjZcYgtvxQ0FgnM+ET1sSr47CsETk7NRIH8dpkZM0joJjLI1p8
66QjeoonTe+XKXznTmgsDW5PJZAz+MbT/hdpdHKlEK8joO/KfvjmumBeDAcyBw/4y+oL7bVRv1Yv
MWM4Ry1YeTlqK+u1GJIwFhHceBIkHGVRCYTAZKDYGsjhZZgo6NpWuDxAzOfQ1VK2yNU1Dbu4lgy3
9l/Ya0dDFZqhRennHlBE771A3CisdvGZKIGHn4fU+dxsyDI2OqMCJjjJCB5o0E6zCv8pJ1On3Qci
60dMX+YwXd6jLSYMMFTxV4YlzudQgg9L2LzfNrMSFgXmTKQwQM/tpnnNZeapMqA7mukYOOHMUtxF
oqO0a+GR2GCGOrlV2irFi2e6vV/pD7uAzEoIQb6JVOIKpkUMQgXFE4NzzAM4YeILqL0RhsAGVkHH
Xy3EzEGRpjF7Cn45naqRQ7FfLJPZgPlpbxKpxm2rpq6+FDcS5xuaYSwJjfNkt8+FAHhzg3LXn9y/
XgcsAsx4iJBJetm+WDILoQajr+cdCimLBVfP4zM0IVQ++k4qxo/zOSSbciVfDYF+2xLppJ6hHH5h
rMPoXK+k/TMAeJaxdQyOmCO/dnUowGqjgeUjN4AtZKZOusTQRJHw2MHZ4f4Gs6POXXuTJUTj88+E
aD+1tuKWrnb64PFdve2EAQ1jwaa4SQgVioV3BtxJWvfTBQT9eqU05TcR9eZVofITbQFyzuU22XO0
TjvqdDzrP+o1Qek8/mBxuR9mnH/pAryZsHfJj3amh0phMVwaUqVtnouwl1/O8xad2z2sARJUpyYC
6yg0js7bGhzDf0Kvq+OeamnsH9NcDIxbz7wPyG28ZwjhmcaGHIJCNme4drdSjwVii0v62emFmyO0
z22d84lcexMm+mNrp27XZDbjXIxtK9g8f4OmdcajHjAGVduk8BpyRQp7uCiYsJ0i1KSpghpgx/N+
LF/bGlkEYq8/4hag66fGIvoDiG9+QWZhQe8INPfUEoie4bcwQGA3ZLNjw/rjIWsAzF9v8u/lPJZA
9H9fJpZ3WGcJi/x6NP5cTOcRJ34gjKEkPJdwaSuRUTqHz33ivcLqIIyD0Fkg+XUa+QL4Oiz6MTu/
3dhWLhOfMXVPWwGhm5At3pLnKNtIbbETZLN8pZ66bXdEzbfUDjHjIIogPSJ6JEoIMy3E2rO0qoB6
+RoxcTpfU+77AMsgBKN6SqE244CC60PhclXulML8KO7J+IqtkM1HnhEzsYqxQZncyuXTnOW/qOIG
vFoa7kgnp0xjQeLu8t/beIHadiFvk+s4ConLLye3Dv6Sj0zrVW+7niCITLCFn7YebdMfBJiYuuNt
tm343KbPT2ladKzWm/f7r/p7ApxlDr8ZhQ4SYLkLDOKsI1supqY/LN67aBR+2dr5cx1kr15RC9Sr
iIRmDGET/3kCb9ceQQl0wa3H9ZPV1jvbo+mHFviuE0a9GFthOZyxKQlwOAjRsEDA6LfXZC8t9F8U
tsYPZ7WeBWwZHtFhWEarCJlQ5rdwLGG1/F8KhAminaVqoP+rUQhg2/FKjQnKlZvuarb/18Is0fs6
uTe6VVw+caCPEDh8Ea8R2mdj/rWdWx1K1Rv+wTYKHDf8t/3QhtFGYqpvFU4oMbetNdxQTigXed9x
cQVwu+b0/2BwBN4r6dRVDkfz+HmBrMh29sUFZ2aOckfZiEbwdrqf7GxyqEBxHiD4upVCD8ONUjAx
dpTgUiM4X5qLuJg+cdpM5aP+nWo/GeK1Sz9nq8TCvA+AvlnOjSVoi15yepWDeaaKswl3r6gsTcJ2
hzM3l7LMxeNL3kaajYAAsuMNF1wZPjcs5QlTcTIqBvb8ZCGOCOqrDUfXXX9iAtu8O7wLZOjMcGJs
iMDbYWTZnSMfsE7E39NuQRPjPERxB7L4ULfte82D+bKnOTiZlbqu5oU9+Y1Pee9WNwE4g0p6R1ms
7keQGZSS8z2xYdmxUGAy6u+mHqDkHOkF3CdtiMyv3IAMCG8r/6fAMRu5xxWXT/HNKnT2NRYjNBeD
BZJb9DsdDV1KgxJTktbIUfeIwMEpRM5ShCSKg3Uhrt2+WD44UYi8mPW7Ig84DUHXsl3OuFjKigpo
0cbBBIjav5yRk+1m9AumY/yY6/cJDIw7A2Vfa8FzJLU/6deauAFYeZlemYcPWn5qoOfiw6SX/3HG
5oz0Bu4jt/DUCj7kCm4Q9OovucLIPdaTI2763PbCApEIkNDTQuoofW0gzhHX3QO4oPSJtBnKW+Sa
aILjUCpcg8lw49RYSgB8WxlN1xTLP10R5JF0x6czMPYaf/KwpKbifzWuUe9NJhY1bImAKQkBu3SX
AuDFHApuDKInuME35RF0x8DpRP4o1Fx9+9R2cq497IbV/vm9ftbIXTsoVEgCgED4/2OOPyx4c9Yx
64QFm89jlOGoi09onfBz8CJhz5iwvP3Myapb0ny/buhEQHeMqw7XAVD8Xn6HJddoVUwrGv0rBX70
26+bU7GjMQaGQWr8ZHjmw0ZQPEot4AHhdWrrw2AujB8baFjzXrofRt5NmEi6i3EBcIBXG8q5btUc
CyemrOcPYjkZxYGJDLjhOmkZo63P7O6Au7uLXXJYD6UO0RYXFk2+wvhdWpgjJgXliygYD+OhYy+C
gDVWFua7J7mMNhGZ6GAfRsgjKlbosN4HWohtd45W1A7vsx5qPIQNihTYh+ofurkaz970mTkNrY15
Ug4Dk+WKQHG6P+70EqmgeY3+fUVOAbRL6H2Zncz+hS8uDA8JZXrkTaGkocUtOszF0SOASUvhkaho
Ijf/Fwm+rB4xLfAasNJ9mkXMwceFTtfNSfgOWADtInG1JPzu0NqmNLBZs4u2zc1sQrGEAFjVhD+I
uzf62ml9/HBUbD+rbAuFGAAp9hAFPihMfRUW6KBCFE5b8gMg1pzy7/9ZLMktZuoV3zVZJ3/o8IJ0
+UbswN1vZ7NqxYQ96zO2bZBjLIwnGOzoWypHzz4LCcauupUNUWApkJiBmd37nESWHwjLMi3QUDpx
d9BCvlODcpSpF0wuZ8iRtE3MaXmv5kgBGNWFkFsRLY73bx0ADpmEAwBNxQu6S+bAjedZdWtq57GP
NZcPX2bheECifigJ8GVkQEdxPGVapdMfmUCyq4/ceux00iKgfzi72imHJejUD13prvk1xyow6ix1
mSwF5ukx4QHN4E/02eMHxXIHxAYQjnInSFaYSQQDyxPLKToKGD7xksxYOzgCWOTYHGFmlgij5InX
0g6mM+T2HIdYEoXFV/abIoxYuhOa8OzIRn7L7mMnVxaSKOgV/pDvm3DXiCpFWOMtTo46+QrRzkFD
8Pddik9Gv/EcpyMM8r1wE1E8Mk2IiLhb1k0HRonoc4PRkh+8rPyq8HWNubHLCXPbvntPwolCq/wq
SVZfPzfjKc3cULZkYg1u6TNnxcaiBfs2Y6dWfn/mZoGdX1KbL+QfMEcIyylRKpQTUCnu1yvG1pbJ
/TygaN6f6adGD4hbB2ODYLG1DwmSKsCDhRxWztfAJTX5E8FK7+JIjgz4VAL83sNJQANLScWT+ezY
vpzxw7S+mD7rxgKs593RO4doY1G8vYhZIffhzAwpZhVq5C3UsD+YQTzhHAHdWB+nuQw4h5aCn/9R
6wrk0SQLkhucNHiTqKrN3uATK5Y4IF1zNO/iorrmvh5+78VS7+z3uuUkxd1He2P4fJWOGPR6/rYf
gzUJo1W9l++NReEvzT/FjCbKkpj59VOF6crc9zP9a5W/76elbgzAbZxJX8dg1GVuZQGdSIUZlOlM
yEhrX7rpE5oVNDSdOyGIb+xqablYaSk+rsSmwu/m+jH9x4fE2BLbmbFC19R+3W+oEV/7Pn0qyxRY
8uf6E8TDWa+sBpTZcD+lpxWHLrqrjALlSkZLWTjqdpAD4QWZLbFe47AqcTbjmjb332HbJRWatqlI
F9nbWjd6AVTVw/BWCT+leeQfxBrtDTwE821BYkA+tfS37D1TWREt2Ha+JNSWTnWpXbTPP5ENl9kj
L8kgRwcLfoWCCIQWg6vx/AErzzZP//vhtcJjTsBzjQETBPeeOwI5hRtVl3wXP4NXZkX/dDkoVK94
ntOLiJ9ep7KpTvKP9MeV+ND1aYJaRiLdl35ZGw2E+evcTHCE4ERxc5QG2apHYywdmAGAAX4I1Bmg
9Pd38oMn//3e1on/AczCiZz4k26tm5uWdWZF7CyTokirDgO9s2GnoGOqnaAwGIkSUr8GT9zXqMJL
7OUOdAuQN/VPtDm+Fvk5oRJ+L4FImAu7o15TRsvmh3ljTDGVCPNGs+uUF7iIbTV/coBXc/qSHZ6L
AaxscIszPG4Pzdn++3IXpaGOGoPDReHlWPIFLSJjOpVfZfX8UzUc05g0pmrDHSe5fDpaBwNW1cpH
qXrB6QmYo7zsNwow58U2rcL3N+Da59ekY5J67eABjH1NH2Uww+MQ2MhrlUmvYMUDZvKR4jElh8QZ
AnZwxzBohwKl83SkAAZx9dmTSoH6Bmsk8XbMzYEER/mCYrdc81GgTv89cXPvustnoA9kQi7AJrZk
TGiLT70v2eaMZekgCF92FMaUc9SmleBCKSEtkblEJPvbMCHI+zwOE3NFwYrCBnsuTrB4WTNv+S8J
YGreJ5qvohsn+ZhrgDTVpaIBXpMRAU0YXem2IbYo7Y9RwczZZAZ0PutcODL/PQeFh2o6smz/vvvq
h+kWulPzWZfwYLN8RhOkzRP3k9vyhgIWivWGr61zn29gZ9MDTd7UdhQgz7nrFsRYb44ePu48mqd1
/EcIPf6XoFunlU3+fKBWUxQmq/9IOrMtRZEoin6RazEIyCsziorz8MLSNFNQEBEU4et7R3XbNVdm
pUBE3HvuGT7bylPHUsyOhW+5EQ8WkeE/LZKxSu/ufHzm0UgkIsCYB9lDPN5tVH7928jDmkUeTp5n
hj3NOWFGq448yOomzPayDUxlQ9kl5PRTlmZHXzj6+mblPwzUh+yu7PA45/5i2dQvurZzEOC3UyRA
jDR5wJlKflemUgn3IzSo6arb5D8dFlzNVtYigylauRhkMCpdnQG60NLMS6aRFZ1gCsdUW9+o+igM
Uxv0PeKJddutif/16JQdmwtD2buQT5vn4QICC7vy+L6qX8zoeuKi5SlrqCQBA7kWkkK49Khzfkxv
sORc7kPOS5gf2o9wOTLIBdD2Gopz/FCPSJPIe/mjWX5MX2PRH9Il0UKvBPZQj4dLfYrOdkJrEnd/
9PWfS4tFlvJ7XzJWL0CRtUnxy2xycp9KnPJwCUrnOzZnnMiMhsRKpbmtl0RCM+xDCbcs+dBu2gsS
I7WDnyzgIZBCtJ0/y6Def8S2Tv/3R0184ETatiG3zimTYnr9PpYGkWH7e6SpPKDlsh2uZB3zKJBb
pI6Kh0wSTcV9FLVfrMz8fHWHXKgCit39VHIUbVd91x/UgUQ11B8WHXJHfaoR08256KvnDsAzQKin
YmGgmFGXhso15F7eHlPu/tVVR2IFshHCMEvALx9WAl0rtVpEst1hkPivVbLFO+P++CkNTJ/wzIkx
BEvfIeLB74WNEIV0R1YT1DXCWtyaiTjemJSApMp8lFilSoNT92gCvtdqH9c4ar38ccyhCaU+W84A
mxhqciw6ddSvgJVB36w1tuR2lg+AWIbn/EAFzCRQ7FnwjqP3wpzw5X2dnIP1BrfKy+8nyLgP/Kg/
+4wFom8zQXig3MX2QZhBYCmre63uDceKgQOSOxrMGHLo2ZS2poRNiWODXS91eDWNC0gv1ACYZWDg
TfdVUDTY1xc3lBHBwwxSyMa1d0OhMzhLUFGo+XuVCQ/0omK4KORQQh/jPDRGr9A+KfUY4qlULKgZ
WcI9XgQ/n5xdCh3jUIErqnsYUD3CXr/ccNkT2x9kelRC0qzeapAWJewvjAw60tN/8zS8MU6AVveE
DwDeAoZWgTpoMKZfVy/tPRgfnTfURjvkI5Lc+Ib6d+9YQzDsafcrnmesJAw2hDrIr0LhISWrV7dT
1M7/gIdSXQ+0JdREIbl+/GHNQ6UKd1NX1g2mwAhSmhcOicH3De3uFr6v0xLjXJYfW9DlUR4k5fCG
b/+YowmgBW8kZjzaN8R31pzXsKf3TAQo4G7GOYOxXXOg6I84qaM3Ru3XpVjKmxut78MUYuvsMcke
F8CmgeQlwymkTmi21JiP6ffuRCYQBBYEylJm9uUDOqbjZLZJ5tKZbNjHOIctDa0Dyxb/MWNLhi9B
+t0NI7TH9uMDp8NGxwWd8eXfYDw6s6qei4qSsBpRyqnjyuEXK7jLayERIsAwXTJdFAwVEjLfk8YD
FKXGhWbYwuc2x0BlA2a38/Z83Uso69D3ffj373+8zZt75bOYMUcZEyJG3TNlkm/uO/6oXPEPa+v3
JF18N7djnVCc5r/Ztl8lbsa5EILohyRszHGD/M2WSeOoS80HS2ut2oJ78Zzkwn+IIhkz9QUSsS+4
Zb9LAnOmwY7XHUICPVLeABOx/YyRJP0zZUA6VC2QtnArEMl8fsDPqL94Qie9g6bthUcoJQQyoel1
gnqXcw+5L4oVVIR+PqFJaOBpGVPKxpDppGkNTxyZld8u07l+quC5SNAh3tMcy/VkccYaoblA2aBR
aC4pPCK6qlm+YoRtzrm1dHxb46ffQ27LTs0Blz9jjoLxftTChu72n88ecAqqo9TBv+rvvhzMKWXu
f686kK8+gJuwNYHrjn6IVA8AdyrniqO89W+X+6TwlbjgS2MKCvWDxuJzhi1CI8E8HZVMHr/90jZJ
WyRGaUz3N7h5enxzOuByyYHor0XFgqmhfvjg2ZhtyG6AEsO4CmojXi0PigooGtASsBrfgqh4kGqZ
AEC/NiNAGNgoWw28CJZMiZ5PsGAQRACOXeUp8tzZM0yRodjaIYeCwXkhsF7cy6DYwKoTHkKwHShY
rqc8ltd8mk+M95+jwLQ7YheG1Iusm3TVzM09O6SCAbswaRX9EaRPBeccwfGp/rq/K9bJxfblAdcO
kJcv/wHY4+r8mLap9z4/ftDtPBh/I4jnbjO24DxVNgjFbfh1+jYJ9ShbSIQhRjeedAM+IFeZaRFt
ZEMkaOklH5ea7bOD6+MVFfMXD6MHyEpDy9xxsdGiQVg/ikQ+Jm7uG29ZsuvavxasCvx2Z76BDNoJ
oBx7RQQVFb9JH1X0jdjEwbKdJQtjLl/o7JGOUmCo4X2LCpZDCyrDESkquikulWD8QBoQP6rB03vF
fJaxREAvJ5fU+/2a+oBqEisUbqLSHWgIcKLCY+ntIUWicEZM2reMGdvwc59zbhYCQnKf6cRI/SQP
5N6TtvgfdMN1isnqWwrevdvpsMw0byBhe/PwR/lOksJbtxrmK4pVydhnxQofF5YamhLzA804Kq5T
YLd0jeskPpLAeooU3qWgRIwt4SFwahQMbjxzMOXTqghOsWsqPPWGXie4TiTZzyEIMJ1FjQrAmE45
21/P+VO2XvTzYFr9GMeg0XDWPSNFj7XKpcNB1FcswUjeS+BOlGX4oHdDD3Gh7yg+KlHlNn6oINhI
2ZTFA+E/jgFAG4RIcF5SExIlO3KV9nDFqPwD+85qRjRlmGxldxffzAi6vGGEGajK8EeCvXhb9tW4
rja1uX3fZiVlSTF9IlZX/OYeGQnmfj4St692HlR7o13pnL5IrAZTyon85jXttmjXr3zfafCBFx1a
ggD7K/h1HH1sEJOWwuUJ2MOE1Ktp4nhSKn0ybGlX7HJ5+yBwZSrpDDBx0qbgFhCaTAK8GufJz7F1
ChjvmVqYNRuo3E9gRu4BxpzPKTOq18gfyijVl1AsHnt5Ja9GG1WHK+h0SvgYhZ3iZ5LbNd4LZWjF
V/Zoo9HbbZ54QOEPCBmtth73DR7G739GcB/PrO1uhoPtuGMi1Dq98Dmx8gN90x2FIFX4xzX/TbRK
Ntyh+8Q0mhgXpvLDELM4NfNqeCvCXgTcD6bsT13Z5itITZ/aWTlh/IEV4mAJWnQ7i/fK8HrEp09p
euQQRQQNJ1AOepteaq0ChkpNEiKYu34PGFGxaeMvAG0SuykqKOCw335yW1GbF4EYDWMcaLg5Zo/Q
kDS7N9zWsJNjymlITw5PG+IArEzUrHxBsPKgKdJqJYRekC9FzIuNnxk+JjrnDnGaiHiBk6/WE3Ix
vBUcSbDvLcK8Wxrk+yxSHJNqF9iDpm9/e6+vGGs+YNJkYygef/d1w6jwHnTQv7YUeM+OIQfIba+4
PTYFd6dpbIyh2SSSr5udmOjwDuE/MlmTJSdMnh6rg8tIifsWzmheg9OLuZUUvARczHTz2Z2Y4i58
tfjfza4Kpi5hnuBFhYwAa1ZqPYk+biRIgZhlMgKgqUMezuQPYSKKSDhcsq+t7kPfgCxtLj/ApczP
1/xVCtc2D2hzcUbG+FoyGRjwT3I32eo4+DBFwr58dPr+cCmZOZo/ACVwxcCOMbdFmU1ILVVla6BP
Fw8rjyxeoNhvj4TBronECBzu/GXu4WvLF1nBrkl2BtwkHF2aU7dX/5L9cIjvssXsGcCIHkIbw4aV
2gUQPAjnU5vjRZEnMMKnnOVlGhjJgaeCOnPA8OEEC/VREI2SbwvVM7A/7hc6hHIZK8kFda6OUUB1
+OBnTWkhoGxtqZIhkQtJDD4L1Kdw+NXaNeieyGmuPQpNLss9QdpoV1iKssXxqLQzHSE3NRSmZxbN
CJ0IQaPrjK61e27uL6hCDIy68Ysix1zfPhyRbE+lPSnY0ppPrH/XbWLC550290Of8HipQEWR9sEH
Z3LD3BxCCz41/ZQNGUsGFaKFWc514jg+ZD1+J3D+08c/E2/Chz8LubE/Xdzv+31RbvNXSANaHznR
hqVHr/ldKdCwTDoq+35UfgdlQB0B+UyzsTOR7/Z7lnGxmY09alyoAF0ocs3PRE0EDONnsLcy77N5
QTZ/O1VCaUXnCy/4XQYNVAzjYgCeSgvWmLSlmyqn7LQimo0ROiXkryx7wVfZybBZdBbkhsMFmfDI
dAcVYyDcisZmUOBauR5JBzPUhCtBevgykLxjWiH0/ij0b9UKd0EV5yGAmSGrnD+Gr4YItIVx+5ne
/xAo36S4LFZX2u+/tHGu8rgZ+EPdQRSBaBXGIhDgfoBlKZy7j8/womaAQ9gqO5MO13iw0z/zHBFQ
ebrhtczSKQ55Ehh4CyT2Fb2Q6THpHL52dffzvc1GT//WIFGC1rCt2EuE4xJK4jn7xRtyGd3QQqUO
Q/HczypGUHBBkgBDiQ5mKxYDGn7mCL4o+SgHLu0UqOCGK908/XgtbqnvAP8W9qNmGMLxULbdHwJP
MzLAvmV7mLKhO5CvCIqrA2g9WK5iL6V4daAT1NDYeGk83z7kOzh82g5CcfTMwmb3zYRmWfl9s2Jn
NVIYLNTwmyltyqEUqcGqO/EMvO4elTbGI4h+efhS02vliL1Qx+PuvciaAwVT//QH04zpfCbHGmhX
ctKoG37klw0cUBMgs6GShuOkPyk4GvtWOFD/b/go3T0T2I/rSajErll9mRWYh9qIagPdyLQCTnjG
LIuuxmXEgfFbjMTkPTF8vH0eYAlvR+n3b3ZCBOMJehX72blfqE+WWRVOBgnm+ovNHjunzoiJ0oKa
D6A18/hyrviogjJyLzB4hal3p4amwO3BJrLxHG4vjb7sJAO3gmPB/7h7X5HVBXV3LG7h6Dq9wTSt
bGZR8nOsMBOlWcIlnXLtFkE/3MKT6b/oE+Bax/mZGgCanF+QIJ94sK9ZZUM91rWYwcxnx0ACMvhn
nTCX7uOaSle1TGDJBiTgRKEIRgFW/XbMZHJHB9WXY6YfnAHrD3bQ99cRuGX4Xd9Ud3DugdtRqPBc
j+RA6hgznYYP9729xbTMT0P4CNTqQTFJEnypEQYA6NuqWzDCxzsZS/St2Fk4jxACbyYRY+SMMvt5
qI6M7KDYNSzLZFJgaFX7iuykLK3U6QcRco164BU5j+K4h36knKvf92euvx9W+oPV6LexrxiejESZ
ccFoSTIeiOMFOnaS6FRf25LNolbXMFM/FKMcfkKUg0p5Tkk8IpKtQyONctat0uUXlWJid5r9S8Wg
3Pwez1CeCfPjPZ/BqxJskzEt3mhB6aaw/qCCm4KDGI2wg9LiT78sUBvcP9AkLGmeG44q+xJyuDuL
xE0YHvRma3Wktqlhjw5cK0JMBC41m28WMdPQO++NLk17+LpppafOHEOBbwo0yZZ7krHnqexDdo+K
wm6d55ba0t+87HT2u6RcBmlVjzzF36F3Ny+fIdyNBQsx4Fmwrm+Yz6G0Yo92sN1Kdk+Onam0kjkk
CvrUNfseYurauW0Z45DAARdxzkzqiB849Pyhp270STVvNnwpDs6aFi27dbWHRNEjRbVUd+jJgAG5
y54JnQqAm8EVO59LlIG+fFFugeXW4TsceXhdTWX+BnPj+nJHI8voRSAP8++0XoMIdlHpDYPRLh/r
dFc1XhDzwd1RIXiRBSJekofhQ4gEBcIXzRXXoQj78T0crVT/7SWBemSmBG02EsFg+Lm9UN/A/7dV
u3fbCMX8jCLcfc6QPEavWRGbY5Evls4wCgtYa6TK6dKOaYl5BbCbfm9hFiXeNeyxf5EB+kk0FK98
goruY1jZdQw/XQP7h7kzXEl7qoUyzmX/uk5Wj9No9RrERuJScBiqfyXwS51xGOqIUXCNGbKOKEiK
94Fp5Pu5GRIBgk8MRw5IdIVXwMPSPkRgzz3vl8hqK7b8A0ihy1PiAJ+O3dv2GeBJZ3ZYaVi4ngMr
4vplMaBLfj5bDfZcC9U8eK/f6+xwPXxn31k9F85C+fHmNn4do45C4JXC41EQV4DFngCdIuNPIsSs
jAyY8slYTmJQ/iExcmTcfdZ9h+5MKLVeeEHXEGO9TzYvPlOovLgQd3Pz+PpDRvU6mfSgUJVmsCab
02tZHIZRs+zWJfsjcyzrPocrGMIgv7yWEO9+SmpGTtgsGmzM0ytH3YuqlTRMdZazUrhKj2XbzN9f
zla8RPBlQDpPPX7f1vUxvwHwIS1n6cJw0ITfm8ygNuY46zqBCI9w0h05CvZVhd91YaL67ZtCY47Y
mI1RCYoeO6wov88kwoWBujAbTJARjwff+DbwvsoFpn4J0aubc9iCXhrvfTtw1XJ+zTHSeR0e6emJ
EpLDP7rNUS5I9vAKxfQZfSthIYk+2AQuRGB9PYFfNV/fiBh7PdZsQwqimUFQ/n60kJp1qOwaqA84
vqjKSSVyKF/iA3INnoE+v8LkCpitUsCTT+Gxk1CJVdn6hdHEOYs/w52UOIXu32hMVSz2/Bu38mVl
g7FWq4KNqg6ixoyHBX6RnlFAHh8zHMlGbvHh6NKnijJJFHiCCCZhVCk+7iG9yqGxlqCpfhN8uwgN
UCL8MlAPEIXzxuxgKY+mg8zRj+inqVkJlRiVFPII9Djt4KzGSJoBq/IhFNtLhXVfMVjlcEI4yKtT
QUPer3CeMao986gEzhjjY0pElLrd2Kgg+7S28dxxGHM+1c9I/y5GjIs6IH3pPrl+g5tCPpt2yqUI
E5IE86qnAfcR1CTrf2rq0kLzuwWGCRBC2NB1ACE1kNVT08AwnVQEAlNYAvFiiUsn/3ExASdzor67
dPLU3j0Va5u0iN2ZjeK4DxoP7mYEuj6hWTXlWMqm+ggdFnN8L28BLelchVTDvpHrVQVJ5SHyNdrd
lDKfq2OSNNyAi/uIGFRXzQ45c+v7XEX92SQOnTLOKFZBL8TbZmystEEDWpxpTm6MX4xrKjehlm5n
FUQ73cO+W65daeD2z/kAnBPUnEJd/fnuQVGSPzzvKW7NnxTb/nQtjHxPwGc0SZqHqLdErjFyNUeZ
ymH2h11dyBctsmH/ZUuhQSKDkUPFGTqZjyjZS9bqvyZgMAGAH6OTislRJaQXsi+KVaGM4Lm7ID/C
/AUERZd8HHCyO6aP/sAc93hVQBECgBxjl4+jyMBgNO/dcHA28XeDLIfjl1OgJMBYClCRONyg3A3w
H3mhlRuEJelnqAEwNCl33c1WAiXiyDwNzcl713tJKJyPvrE+4wO1gxrq7iBqg0FYTfQZVnB+N8H9
gUkJUrXJcKZepKUai+CQDmQUE4wIU9gc4xllrC+6MYFNwl7MmGST1xpW17Y+PZkEUsQx4AfdAycx
G0v65VoDcTK/yJEF4zlF6dO5OM/y7ukDMBz5voAd4/br5ppIwkAcs7m1sI586Z85CY4736tfmTaP
griCXrj2rDkRDt76XNvzOb+DmMNekyZFMHlvza/Wmh8eXpj9/xsteOrdloHyz9fFZ5JNYWYFIkG2
oTd2Gfe792ANM/ZMPov7nt5W2mwYG74yKc5GXM+7sJwrgT3wR5Nk1viDSJzamW/8c6gHSE8g4BHQ
cR4eKGnpgB+cptyXKT0r5ExmarTW/9QqcOb4IHCL7hctCSiwOgHZRHEq3V2YPYzQ5R1YBIusPsq4
UktToepGNB0UC551TPq/eI8shUndUto+1/mlWedrtPWYVBiKA0ePARimXOWR5fvDI9bP71soj4Pg
+9OQgDrYAUcbk+HNRzrJgDdMFzxjVgaDQ/7N0aCQbfbxNIbCUzmux8z6bDWA37ME0YSvZ+KDSljL
k/6Ip0tekcr0j1c5JOEEm1DTesKQw9ni4UOeQm1Wbjuf3MaTYF+ukimDUiQ/LVR/rPz6kI/90s9f
3aaa9iMfLASrKzYiQEyUXkoB44nViR3LB2cbvMBwMMCHNjDCPIISvrlF+V6+usLiZxBgc+DkvB/T
mWBitdHPUH3TIxZVbLil6XSSzf7/ZH1iT5UyNDDWBiUtohXBRH78yEmYmPYgD5GSDQg5bhxN9WA/
69QrFpFRvGmnJSE09VgYWL4OaV5oajAaD+GLfn6HSEpJb4BmtykvHV/0zlwqeyX6Tu/e909lNkJX
C061gMPfk9506Xzt0kBVOrADMVgHifp5/HxhFnB+Y9VsyoKQjCUQblZ0kNhWw2k5GIc+bnfXVTHh
l3QmUDjECma18uWMB5FBu/hrxo0vTdAnTh+L5/i5SJa6q4yx2Qif0Uis+g6SJw+r7F2BNm/uiMMd
bU/q5TdwKhdHe0O1hk18DTMKudGKaxpl5yu7yxazkZ8MNjuGGvVPG3Fqq+uScE7Yh98DqN+EdzQE
nE8junQau/nA+VNjdnqTqeXLhWHe4AO9eJZr+eq8PDXmbbTUIZ1zpz2yAd3dV0Ag2Ya+rML3i2Nr
IrkayYIj+08UyKMdK9KBRe0Tkxm/J4OoCpSlseahLBObNvzq0KmlwmhYMGAZqJgATjiMUXuIXFHK
i1YgJESvqSsI0ObXYyhU4H5DS7DtlummDK/z4fKLbyQlB6RKbA1AG6OePOrYpGccxVfDlwbYbQUd
W4CdIYPjlylW3YwSJ+/AjHhqgs+xQU5MLg45C4Fq0DFbNBmgafnf28vCGMDMmrkRZDD+r8BVKltf
PXEveALy2ZDbYdaKmhG/A1u/QFF9sUBnw71+6ebIKRDxze8DYTGrwemFoSyULQ46VRh0XzoORjo4
DIb9AjUwCuCc243tE51/53yoqDEkBOqrGh8LA+mg4WdlZ7+QMMG6Rwxb/r3EDTEs2j2C8/YKo1Ui
MfufNL4znBmFplupMFSviLMwUcusaDSvHQ1rS6TqUIUsvA1UrA/kUBligaCAUh/SlwWVLce3CjoK
PcrLTbh08ALQz7Tz94A1irE3563DaBuFHGtiGFXQLuoRg47SVQvY1h1jF/hB8D/MvdpteomTRP8r
WEhYgsNCQg7hlO99ByGk3j7JytEQU/Hh1JHg9KatSoEJwo9oi10KNSmOMHevuB1v92AE9BzymQb9
GNTMGx3AAj6Uk+hv9ZW8QOBfc2LLsQyAm4OnZIH8BC8jA4f4gDePegOoNkoPuHwS1jR8DMhIWKoQ
CA8Qq+U21BA4d7xdDJakavy9lwihOIKJLRo9HIlwA1yfzOScXdcZ8yVdQlqWscsadMO3pU41eIcM
rUHsbF6DMAUm/bzW8MgVPHKSFoQBwvtTg834yJYMYm8HmE63uBTaiZS4Ja8VQWW42uIHASI3mGDL
8orxd+ffghJ7E2JrISsVEiZ2a6xzL4M9wDJj0etpsDIEPZgzhjKVeGGUecCpaFkYDur0PWNACihV
1ak6SVsx9u9EGhrb+3s7/EOpwmTkJSyHJR5WRMtbeDkKZo+jsM3HQLhN5+GJZ+C3JVrvCZ+sIDoC
a2fcDWE41uGDqReoL8mea4x+/z9dsodfwA7IPWj/Qme3pb6DvEAkQ9s6X4STzRhHRf5Q+PCSmQIW
zizHomhGm0DeBiOaDkfOZIr29jF5E0qDaepPcXmHuV/urvNyoixREwV1YAb6WMVKtVogufNYF0uV
jqzyNcjXghblvA1h1zVEYETsII6p2LL/ZVsucWtnkMsXCZ58C46pOdvUbVMSS/3z2qPMjTGP9fDN
XZLW2KDhsAaXL14aS20NdorIptwZ+DFpu++8xLRRGpshkkzoddZoky/7bR1/UKLy2XhObxMjynYq
NWlraUBWWCBFxNz+cdfM/SuGrA9YyRFyATERc0M/DctZO5OmtFH9+boBD0J47XG3i2PqAchN60Vx
NJfqbISnxygC+HiD/oGCUflAY0OutKSZvq3KX3hiVzrGKUMADL4hETuMbW6e9C+iyIBiBexzhnBP
Z/lIPDjzjMskCKQx2UrYeG3Zfaw9D7q1Z9BtHU1rCueGzUd8E9mh/6JjMVbnHCZNAFnYSlnoi+tJ
YWtFR4Byn17+gH22Mk8uAKY4zz6ZLRv4cixFeBucQ8jb1C6GFV6B+nGQCNBOBVcqMOR5G9KoZ29h
nXWffObFtJy+IG1BUHbKk7IoGCGncyE+hnlwHXe/9zHUhWE4QsQnotuxJvffv1xc4a/xI7wCiy/5
I0Hx9OE1lq6iENcVMqnA1wnFBxRONyeZyeSh4oHwyA0+3hf5XJ6UZFTIhHoT/+g/5pAF1OA1v62S
WA4wXw2ecz0ekeqXr+tNjjjBWIJgdJhiQgRg1Gzz1TFhr2YaozqZIRF+cX7aMoQMmD1rKTSCjwt3
Ks3QAvzilbHC+XeZc+5+vQ6T+ysQZ/Je1aPpF9qSHBQ63jvOh74JQ9c9qJgjOWr4mjbLdl2GRfix
mS/OVJjkzxM6hCVqthXZvQvCoLArsoqQPIMJ5qiX1+xpSRSr4WuLc8UP9PJZETYWlEf01w7GFrH3
XaA/2Xzxr4uA22wkAtg4oIZyMSR6E84FL8apSaq2a+ygOMhQbCA8MdzXpLjxhrxRnEBdwcJwMURS
rdvDQ7PjtGx2Gu2reRh9pnU6Vurjt5nA4sXZh9QPOGmiL+kgJGNcpSImwTNly3TvyzmN8at5zn+u
RFTiTCLjgW5/PeIGsYWCkItQRaU9Nqb67XGo5Y+dfr+uDON/SiPKLAzLjjcoH0g6CLs4I1vZAQCB
mvGGaWkDbnJ687151Of1EesaJLYkfvaw0PMDnnUXRq2A/YiV6MwZdLFtPuPq2P52GwhX/eMJkdhl
IWFDYx1f4SdWvVe4bbzhDO1qbFygCwbX+ZvG63CdM5xiQl1Yx3JJ/FKGkQTH/2ApR2hcQNXTynlW
zu1NgpmLYIlJuABJOjGsSBf3B45XMCqEdjP1ewbAEnLeAFIGTgKhfKgn4+rhtY0NJFTRWFEOEx/M
9dgpNHk0K3eilwaUslEfc6I0wN4iIw2pAhD68zMZ4jcDZY5ZPeRxkGHGfsGQlmEEeqB/Ab1t4mrg
EODR2Eyzn9H54RtID4TjnnF5bKpVxW7ABlxxAifb6gVjGZNkSrnCHbEgH2Xp0klejd5l4Dp7Xx/w
b51+lf1dz48kGMFCESEq0TfzH9JEKl0J7jtKiPX1FtSUxOX4BZ3DVz8BEmypDIjIJfphOCXJ91zh
QI3bMLfg6falgwU7pZoaDOFMoaxpo2cL0x4AN50B9KEOAiB5+WofNbqfE8eEKSBp51p4/7rv3H/z
fenCFXpvoIZWHwdUJdMFeej2crVvXPITcM5qgjSJnDA4VO8j1iHRY0/QAEgmdTdQ+RwS0hTa3cnc
DFcIW9UlP0xv3p0JGO0ae9adMAUbUjXdJFMAkCOUfFA6NLyvcNNC4snWAPoNEHl3BszWVfI3raaf
dA8HLqVI0toaiF5fRC0IK/UBmtcTVCEEaqA/CHBg2vbUHRec2DBBoSjjc+NrSBXn8nd5wj4XfQvm
1axSPLNGGCkRPEW5R3NgSdv2pEY8M7zHKptWGCnAHIEKTK3xQRfEh92hllOngE7zdY6pTD5PxKXe
97asmIqLjppnGCdtbNCBmPhnqFQQhSN/K2xIxdAcMLu7XRpB/PIoJTCGhrmASQlmA0yuYNGrlwvX
E+dV2ntqtFm66Q90Y5icc+4S2Ax9f1UH3fJDenCGVOS6IC6C8+exThGAYfO7JfnkBU0fq4nzlcOT
nQk1D+3b7i0EXemuDLO1schnuXebGzNjhoCdhAQGOn7uvP2Wz3EdNxPdkX1Q9s6TZ4arobyAoI/p
CdNDQKsVO7r3uv9JFJaskH9dArd7xB5FkCerow2flFYeUAfMJAp64g75Sc2COt4BBXrCFSijEMNu
ixOcVvKXPofBHKryRlk/g24uza+ZpaxVTP5xpXMxxN53M8iY42JRbeTzY35zKJ7WakRyfe7CYuMB
gKox2MNvgGIPl5/blGGW8UOJiMMylOa1vu1m5kTZfFbZePCrX/KzHl3H1UJevw5qoLijTf3XxLfD
cGuyrz1iNusJmzpORor9/uX5NThMe6vE3oStom48nqpqaf7IEZc6uhoCFOEPGuJPr2DhD4fnhr98
eZ+y00PaXbU1RCeTWrcgT3Wa3pbP1P+imKeGhR5MMDBABHG5oHioDBjawGKkkQGsGNpPYT8kbYdj
0JYQyjCMchgrr+mw2kIXxGXwfRrUAUEPJGlhPSQ9Zxz2+FtelxkYOvlgHHk16Q4BsaQgI4RxAsoA
MGZ5APzAJJCh95cLrnkYdSIERU56QlMqj3CIsOGnEoXAYBTXFprRx1rZlH8NddJxPV/f3XWPl3nl
0/vaXyuO458lNY+VWWfQFkucDxD5+CUFhacGa3ALC/SQGRer0v5FDIcUlDk0sFH9deDyUJ1jGEoh
xPKtZ82aN8774+1odcDFYCTYEvOnjGkiSlzyWweO74ueLHUgXWF3wlj7808EjYQbUijTT7jVa8i+
Wo3vEkm8IPu8L2GgHWXABvcI+lYFZeuO2rqgjh0IpR2SRoV7TGmPoIqDffU4K6EeX4+fFVqLcsOY
9zphOKBFENmhKMJcO9KSwOr/SXxjz/bqD+ZpLL5dl7B0trIHdD1+hDQJNEchvkapbfxA+g8Vcqwl
vj1Y7y5BOQTWi9B6bFwdHg3x101qzq9HhIcDpYgXOh7reJ/JHp+UT2zChwXzCksS7MEh12ja5tT6
kELFi/we570c2lmAczmFLKwprEwln+VMX81drHjNz+K+sEXxYizO5KqYopjBx6yy5+czfwEUHec+
cSuBqxxWgf2LjNT9/U2dpe9Gsh0ddg8riq3ot7FiPM5tJpcUUugvLNRRfE9zxu8xF7A5kGnfU/QP
SXx1UwfMwOepmGLU4YycO4PRr81Qw5qtVqvF4oIFj7cFj7J59viWWn+AataKCFw054h6mDCOLCax
GA1//73Ev/Pe9+PhnCKGwefTOiXWQXwF4mtqrJ8fvj5eUExc/XD3R462FF/TwKZ0+HcFxPMLi5bn
GG/Hfw/2cjmw4w8fGv+uMyLRVPLWSru3fsWFG7i/PPq/u10/BocfPyxWw1zGP5Mrd2YdiPXBCsFT
/7a6OevKXq5ZKHGMJoVPns8h53vAQrwQL7ncvOl+P5m0Y7I27COaQtGDjPfzMzQpPgJJ/r+XP2fY
xMvk9p3na6GMItnFEe8MCy6+T9F7ifeD8wvvDAcjm2kV15Yu79/qE/dZrMImKGz/l6MVJMmDhIVr
JdQN++YJd01xo77BJygwLIELgnbm33OBCmaRirxksOR+0k+u435STeWJeKmTYqxrznvzWD3/vYoF
VbbLu3TuC/F94TJymPG0I6ST4JHN32Rn4wa8eM1fcx32uSvwYx9FBV5LagA2xocJnPzuPpz0B6Wh
zY82mnZUFD20jKHN6GKC7MN5OPQuYMvi7wxd5d9LdVofL/QA+Hqcwm/M3L4JjQLvtBHq0okg0cbs
MS8M4VCyZYQrQsYgsIYGwW45c181nB2X72UMZDEe4xyPxbpGlgRIxfbNS7B+RSMpFhceKbCCMbcJ
NX62307u1mTxtxlv/iaXyX5Co7n/12WKtVdaf521WEy2k/1esqfbyd9E/GKy4L8/Hnj/YV+w/eV3
9l+PT7Y/HnmgwuOUzzI9Tpk5zAluts6IPEAuCURz5jwLV4vVGe92kXL4nstfAioADNjSDuI2XcfZ
GMfbicqlhYfFK+UlI+2WYdlD7Q5GY84iKpxHTGsYyBG9w4xdExXbN+JMqmaoUfK4mmGSPRb7S+uK
y9ATHgMRndtyx5MEu0KEygqO1ZwzqocMyGNqyDcmo6E+frIJYvY4cthO00t9Ei9Y4ogK0NEx2bou
Rc8tXogGPPGCnYiTsLg0pnPJ/da6JLa4noC3LhJPftS4+pethqfh9kIGlYNSmsXBchXb1df6/flh
Af+/zYlfi0mNuAFTAsb+3bltZYUk+VnMb7gqvji7xHb3b6FDiRM/q1jyX2sZ7+LdCgzfg+Xlvnzq
ImsWxfHv71KMfsQ3BM5sDXCA/yPqvLZUV3ot/ESMQQ63jtgGDAZMuGFgcmpyfPrzTXuv82/v7tVN
g0OVSiVNSVOcjx9W0arrdkcu6oYCL7gRrrDaGtT14/wAYE3f0eYL06IGueE0HFglkeZnjwXS1Mxm
Ek7qJOr8HBFqPnMNXHJ6wrB8PajvaDOBLSG7GMGkPgJTtcN2B1La2USzHnn9Z5TugMoCuvEalL63
YL2K7/bLYZzMOF721hurB9RsLWvWjBckysRg+K7OG1BDQi1ybuJ0gcXqb29j47yN3oFRh9MbVUUw
n+NsDBT2urc15lj0HCdzcKIy4cxLikZpAHVQhjaMpPo1FzBUBDmUkTTbQrC0dDlel+Gu0JKoLhfl
u1pcLXL70GxoYTYeZFwKTW8fPezuKII9gVyfGSrqQzwN7UVxxwY1pUMbDUUpfOVQYgcTxx2FyLYz
XKG8I+55gKSEID96CFZZqGXE63UratjRSmovOz8XXi26i9Zo0hot3K4b8RTZk54J2WlTKDQLTTYO
GyMVvXe0ZAeRnuIkVVPbAb+6+o5w+W/3Qs0hnKuYSVQ2WVf+TUiwCaATpfKUWhdTyk3rj0YiKAy9
8RDk2N9JaKXDLmiMEJmudnoov1NR+bFVS2T0KTqR88kSIA/thKK63r9sIDzAZwZtt4yXh9JoQY7D
O8/RjxIWouhSnmZYtNm+CIcYM1ffw9DxQrajdIhq3EqDkg3IZhyUGdCZ5j+TATIkzGnenE6nvHyz
UGpBorGMXDZCjoLRRiWuGxYfnGrkVPQXcqVkKuBXO9qUP6HhpgO61JhRxKeThOtSHsGDT3PME6fh
F0UJPtw9vWeoD+LC5BbzaQyWaTJI+I+22XZt/LXb9Jkm5dQm/uTd5ySw24foMoCCmurHDyqMZDCG
howZv+7Dlz7eNGVewSMK9fzL2nXevEvPRcDS+PA+OlFAq19A5emA4n8gCw+uD17LzC6YW82KIxX4
ab1a+gxOIefItJpwxC+M26fOd92ePjFNzbxPvI/x0oKU+oLQnrdQ2eCjo6bTcGf8WdjbSUgnTTMH
ZSJRSx5cXwwdRsl/NgRizFhyq1xQS5JEYxQkH+Lt6vkwM3HNzJix5/9EOwgmJJfncmxUy3UvGEsc
OAe5QkaoiXjC2s6o53QZ5oILbLEzPTToNI7HB0PnqyFO03E641D5G/E40PRygh3a76efAIp0Sd1F
CrJq2hAdrNA355fJKumou1NnStI0GxlLcjBgCZ6kS1O7g2U9GHhhmHA6HnoGb8vFq7tFXyjtCRRX
AiRZRKMtl82G1VuyfS7ZLIJxuyhzF6m6WeOKEcTW0ezxiTFPyzNtbC4USbe73ZUbvQzvjOmrFYc9
9t9d/7tFSpA05jxRwUFYNJDZdWOGj2s9Dfg8mLKbdTK+qWrUOHDXygOIuI7XHgNiML5wC+F55m10
ZuSuXCmuiO1H2gGTG8wiXe8Fa4ppXyXFAHkOf60fonnH8idA40ssFSP7EBOApQrnQF9URcFuQll2
SGIoVHsPKfklWRYkgFybW3bP3rIXY4okg6PFBVmD1sYYB+BfFtaIxCWdIk3QGbF4InIB/7HLYppi
hbBLQhTEL8s1Y1gzAtkm2rK1fgdu1JXGxPHkzNPxgztJbR7ZLtGAUV59eqnvd0IDa59IbWr+iIIE
PUA7IpWySjT+ufRrSj498qJVRgkIL+rGoIBKZ/vJfKeT/2BZ/oscxvEzvUNuDyFOH+e/c4ZhOmNw
UKfHxymQliBbDa4/7LeYPhO9nk6YDkTmcP15m0hLOxUGiTl9PvyTNcQT8UvmfM4P697MZO4lU20J
mtXD79DwxPF82OmTxO/XDBRjO/0rZw++ht/vv401646F0J6GyR8bxpQ/9Xr9HkIEYzLLirbnPPTP
GT9tJFhkJsiT5FwqIotSyA18tQi1peWB+J+mfzP7RaPfH66/WEU8iaYNWUdqZfOxhhNWEKqFpbJe
93eWnvlktD/WWOpA88hbmegoWrmTTgdr8qy9jY0SJ9PbsIXn7Ogxkg8RPZp1XDdt69ri9bcTts4M
Cm0jnwP4c9/tbLVnAkWdBXlItGVykaerjeBw9witZlh3yEW1EiNXa2Uw4EZREej/T6visI4GrFdd
KTqYkcdbBkDu6IVwgNOVKgYeLCxZSShtyUPk2KhClBeyxZsZaaSFh2SXinvM5Di5mmgpDYdm92mn
0qH7IF60hLECvU9vYbiOIcLYd4t41pTewcYkLuVcOOvt+J4L37Tpk4rfDyiCptu0hOtjSVVI9atc
1t3jqEtANWdaYVVXGit7TeMjGzY7sL8ImTDFL4dJuQEZAw66AS8HD4fJ5F1hxYjhlEEE5GyQ5MJP
ckSaGHLLJbCqPhuUUH03K9bC1ZXg7EstNE0W8NWQkR5EeHYMOaY3O4hMVpS8xCP8GG631f3DvQZN
xbOXlthhEWd4jvxVSVLIEJNhzyPl0QEILddKfy6aTHqIFTDmjuIeKrp3tT8k0qCyuBmiSyxpNTnU
+GjVkk/Kq9pnoOVgkReIP0G1ktrhsANa+ouulOpfyQzNZYBSJKy/kGHSD0dPeyY9t45KAsFrgDSW
QdK2qp+07x7xyzKLX4qN/DSMWeEL1ya1BCYUXhzkvv0XCkR+5FSd7ISfdH9JcufJNQZ/jIYOhCoV
SNQdtuTMWslmBISYNbFmLzZuB9IMWStmDn+GqYVgQXqCgmy9RL0ds8emugE+oF0TPgcUjSTliJoF
MPeJo19eZoW4p32kDda+e+GkjlSu9mbked3v+/68M2f7iXEma7yG0uaI5QZdWjxONjCISvoZhlGL
DYW86kaNTnRGQWCWxVv3SUm5THyNkmRGkoqypxelQCYWh/AprRvpVyRS+l9ntT7jL+Rg+jVz3iRu
M/djTUWPkZqOU1SfdiyZh7I/JfTpbKIVucM/L9t3eFGPxhrF7pEtqNOnFuVARod2f17kf1TZNNRl
0Nk93a0MH+YpKdpTFMWUR5TC1CsSN4kPCuRgOwkaARln57ORds43HcM9IXtDn0oVgD7IUzKMy6/R
Z094IydSkdm4TLGc9DgMBXfKGQapqRQssTzkNAWBzA5tljBfs1uYvZLBatSH6arMPsnHGJqxJXhA
g1jEwX1rYfBYfI+BLJkSYgD+mBY+7J9sv9pYpthEAkUA8zc9cJgAfg8fLMam0RpuR5hgHqOiZSSl
G4VYp3dNYAENCMOQ1+7BmsWQxtryp59WrQkTvnvyG+NfA7zxBuK4QSIrjsQdFx6ffEZcXmOphV30
tdBkcEg6NKbapnl3JFPmFOH4c4zrLnuJljZVmSlWI5flh6zD3LczAeVnvTemiqxmmTL60uf0aZwW
p7pO018pN36vj4PrPDdmDQCKHyAaurRotAZ+QO+CMXRujgwfHZTzuadYEKrgTQwgJ4g1a2yxT/mq
S4KQLESMF4SGvA5uWw5MUYCplsImNUbktsnIrZqoQd4epZ58ZpUlTDhrSZvXE6taX/jUcIWhiZ62
7isHLMckIVHs41I9UuiyBIsoe/0bBBULa1TvYg0djB63JhlY76w/s99bkzuYSjfLMWjzM8qS0ZQ5
ksoMf4Tlz8BW8PB73cXCjU6yV7toISknD12UGXQza4cTrJ+ld/TQmJFj6tQ45BYWBEUO0M9Y4FV2
Yu4aEdkZi5GLp4Z4y/LSDnaCDFEHtK8AkV8ShzX58k5kNNFVw6D+q8NOI6BAjyvoMkMGMDhyvA92
EYsNiuRPJKeBfJa4tqwPPV5q2PyzzJH8dM+W2pHCqhhLEAlMOc0nHRJTQxTriMUgX1CDIy0kc19D
JHsIDAKTFtcEmzcYv6DHgASA+7k296ZANp6MMWKha7fPboGYM+Idsl70lONBd7Ea8M6plEkuhdWS
hBRwmQlYJIASLjoeXX/CfpUFKzRJyCbaPFUa4+Bt9HtN3ZEeTOtEyjY159ky6Q4IPCd8o0vBlgBx
wFvsnDCR6SVvRqOUbYdcN91v0ZYl7E9N3g0ArYj4/Byt5J2B3tIsRxkKke7LLEntobqkZDzEz+5G
P8x9D+dmwGfCmsOeJjwhMwu0FsJpQYpBSCI2GMo5GyBJRupTlf7ZtrJ/EVkgSlL3jOE7/TPKOjlj
sctmdLHdpEvZVF4OegxR7gnYjN9+XMTiDOIleZ5GLEUnFT+Y4rxLjepXTq7tGX27XmLqjHW36VwF
ZHLGuWwXZluQGaedjs8kqRmI4p4mzCwbhF7VXs+5EEEWIzDpDmC5wM96Kl2NPwUgq+CIazTrl+Jb
jH94E0KerO93hv7FbPYh35coss3JacR+18rGaua6sh56nF3DKWj+l6QzkO4hqFpUtfa0u40rjBSv
tzam/jJGh8vA3VsssRiHi+6BS0DeZdzDZ7x2BDAkWBzsSl60c3P/IfdlEH3wLs2wFBHrGM0RgAaz
YrkqNjrGsCtNpSM1SXRbl8HNQ6h1L+l4lfQUD9RPzE7DI7Bg0CXps6zXeP56MHQWB2QW7GFs5tJT
rLK21BGOgizQ5TqHiYmHxLAxIgOaIfw3rDqjxB33jc3jZyVTrCTsSUZMmzlDN0LswcxQOzKCVh+z
lQVLykD7IBv4mFMWJ0/UGrEeGIOZleJrqGL+Z0+TWuCqbcmKdPYnGORwtrMp0dgOZJYRRmF/m45j
SzYdaSxQguzdake+OVan1JwHrrdhBUeD5GOxZ4Ye9m6ZoeR6DCS3pVV9xefZoBIZWSxlPgJeSbWa
Sbxla3GnqQRryTnOIDWl5d8jAtwIgz4GdO0riiS5yxSowntToBKWBkorRqQ0ZONljDBlmkJOtJSa
jCimTsgPNkmGrkq+pw/wAOxRwo62EH+guzhvXwDrU0nP5hBhBYXBmVX4LA/BKTUgwEqEP9hxpdTb
WlO6NIFsLqeNPbMHuUBq1CHxzDurjGVfNysWLMQW1cupKV0KcZjDt+xsGllmJqBsPS077Yx4Pql5
oJuW2SAzgX65aAcnDnpLYS6yGzLjWQOt+NmCiMXLHrVQrmRXoBNzHaG1Ck8JnUCl43we2dR0aP3g
9PGiwnEIR7qgpOsAUQlRHnzeQ7SN93KZJEk0NvIYpPD33lgwHBPUMELtHjHiLKle95ZSPdlGrShN
ewoQCkEaH5KBzJiQw8ePjAzBhz2SRboTgDkDlPkLzLkwIEUqZUNfyFqu9PetfYuahDYriu0DSfKS
zF9SoMCkmYjCnltcsv/uNLNa/9lb/yYGp6NJClNYjBuIUvhKTudoVxltqp09WyOY3QbWoyr8DVC9
vnlcpA5TbqMm2r9F9QSXD8knVwI6FBP9uZ9ac8bAPSOIr+rEsB8tyrlr1Lw93/PidQ/l3pyuRA/y
uDjrF5KbPyBOQaWnjow1QZ8CY57xP8iTdAz2p491n4M7YrLMYDT6kLMJTF02Mch5tsHBH0CDQ3G+
sO7vz3AutJck0tGpELmgan9WHW9xcijguBzqsCnGT1qZXFbfilOtWu0LLWkKZIq5hfHbr4W0n6yE
MJHkCsgwmWUCtu4Xu1pyv+CcyxolcjmqF6ggxinB/doqC5QCw1kMa3ZhWZ1e2h840KbwCFER9Ld4
XWiP/vOuHbLnBiTqAhg/e6StwKOOToQpLy53SGMTEQeFkPnmoUa2BoRWL9JQfiHZPI2cn6vYdVrv
0tF3SmlBn6ZqV/tindeV+vAFAtAjBZc2G/t2afmlQL1kUFfxKhiwphOR/xqXFskeP2rbfMDa7jWg
R5/YBkhT5oxQ71fo1qjiBvKX82uqsb8NU113EGMqnm8WhJaH4NrZlcRkUTjRcCc3KmJdP+y/YkfZ
MN4mqK5JECG9hCSL99Wc5UaPUkyhU93cF0ijfs3r504OgggeZt+q3yjV9tvFLx22zL8ilYrUddu0
qybD3LxeguemV6Und+907fyd4Iyu0nTHZ+DeUCTTUoY+K1uHFjLld86A2LhAvcu+BdNvdPGOleVf
PdlF8FxezXMHnmcaZUNjtlbvbnr0fCrLX9Gq/8IL+TJkDnz7ZLu8aIJSXpeu8J+TdzXAV9nMy3RK
fo8aENg02vSsydOWgAplMqNv9BigZ5ZRZ5f2oTZr0anHv7XKRB6Pg1104Dh2SfLpFFrwW+BDkRpE
bP3m138kapBEXlM7eLQjVZIfNRgv1d3trU38t0iMf5wb3QKIZorUz5K//GKzmfkXiniuc6a5MiZv
vMGVqUS8KYcHx4B87/LRosqmhhFMZj5Kj2wxMBFqPpULT2o9C/FLCVNM3vRjQl5hKXxhFeFS08PG
I/W8vm/CiVG4WuTKMge3S5tLFKPleYQYb9sU423b96DemXVqkjAv50Cx3oSxCJB6Q0sxtliHgmB3
71xXFCX4nyal0AmVgrQ83Rwg5hYDyYmUMBKO4OgENd66jwfEMwbiwSK57iWxFWr72EuoyjoCc/2B
vgsEn7nfGLq0uWIoirrT2Yarvee7JvQpT+I2EDoXW5AS5ci37J0AbKiXfRsletBQREQJdyP9qtt3
FjGcmRBraeEoH0ZBFwX2D7gyiiqesbbHvyohgnHu1oQhnh6eJgl19LrfjWTA6YAnBC0uIKpIKGwT
kOJOQnmDCLQC1gpd75pkOxHeBn2hbvxtkEE8rQRX//dyqyRcgdVCC18uDDavjahe9hX7NKcsrLDI
hYSiqTaYH84B1IESejqEFbcmJBAVin6I8CCGZfdxg6XYRugXl7M6mceU/rz9favcg1XnYOxGVTp7
Vtg/NKaQwtDG5rUzSbV61sl8L0ZwIEiFj5TyRFG9URvAXUL+ISWro0POviyyqiL6gdBQPDqSBtSj
2ujTYlhZgMeldZ/ZV0hEqAsx92CNnXzv5T3YH0m3eEzywa7gIhPs6lGFldIuwsXUfyblKcXeVDF8
Ftde+Wuegw9hN+XooGhr3jW+JhASnSiAuznkl56jAt3p2J8hpIJMUyUeheZ7/R2yRElqR2xInKQA
4muwzqHwWhCCQN3ZDEUuQG+VbTQXFQAkc8ADubUpDLj61y8GU+1pMIi4c80XGbLu4ebc7naFxTSn
VoPAADEslQOxl7FtHaB2IyGu4V4WG1KLgzrl9P4LBmNiFzRKczcoF+zAXgkkPfiUzJM63u6om3Ex
LvDcfAo6GvTWMG+jZ92EnarSf3bePqmb+clxUBUZ3QHFVK06jT4cfwSF1w/S+7vgGG9/W7Hz69L4
TlEPXbbGtfCzWP/ics24bx16Lp6T7YTJubQvdFMY/m5eISi6tasFT54asvglenxQN/coY66855yb
gvTBNc3DY+MXH8fLg06PGm0m8RHu4ewQU+Epef7Zj7t5UCmKffTYShARg15RBTgv2KesW44SXeYU
9jew0D71Ly98oodVpwovYYYbfSR01vvm+ex1Xp3Szv4PX53ykh2cFoQjj6vLVEgWM20Wwl1c639o
P1CG1bzqVhZP+8rGkQtRz3zrVOmcQu+UdqP/17qg5cmu65Qp+APn4X+y8mrj65zSYoq3lBX3ahXp
AHpt7yl2OABiLMAynovvkySx+6S8rHqfUWn0GVWtIgTSSXFyZ83f8GfK9g4i8XUVK4wC4JNN+sgN
YoPRzcsPC2Pun1WT8xr9UzP/sS8rOAX2A2jz4d2sqaLo9rIvb2OTfNeNTxeKrWKvROjYJefxsmDP
O1GLRlPMxs27t1kZM+v3sCsdSrwbzfr8NiquD+DCTYq5SZXun57OF0Sqh3JEIV+ZbxoHTmDwjBj2
6xSi/y15aV/7CIjCQBMQIbNy9YNkLKxeaNPiUKvyfbgkutKxo0YqowENzZv0u0m9e62YG/fuUDNy
TP4CSkl2Z/OXUBUDeEB3ix+2MwYILFAx8490lar2NfiE96BGf6xw2y5O2W9oeAiXTcnE2qHyFnfr
QR6liba4hSxq6E/te5CjDPQi+Mb+VVQn1KD16LCoMr3Oa0VZfHV0Zm3WlKVartGe8PQFrtGDoEB3
pNpa37l6NpNot4Ogl9Rbcg0sOPHORq+6Lg4hjGuMrz2oY4YoDZqy5xvm92184+PoGH4G9Sk2INbq
hN3l7076p1WDU9CoDmg1clyUJ9/OsfuAQYu4zzhfdood6GpuFLlj3E53rcEhAh2Es+YKEW7VQhGf
1y8yGk4OHMvoAfjJLju6JUGRiHlSs2l3CL8BsdAtlHEYaYQX+lW2CGoxyXX1MC9IjsK7Hn3IBGsf
KgYZ46XmHg5rcvf/bO3gIHml1IOQN4FfxqxQ5bO3cB1x+xS2TMAnppsmyNGDNCahjH8ed4llRg6B
kElhk6yp1JGiSpFYA5V8qpOwjm3FIXAw8CF61CYb39SNEOSc+R8hjMPWXglD4HMKjwi/5S50yEtl
Z2zKT1JwQfET8Cr5hOBdiqSA/ihqTxILztOJqJ0LFZoxeTvKjMQrX61eTbxcRYZIBiTf2Js5ZEqm
qANulpL4CrSFgHyORBQljf1LHJMHquQTIVYNOK+nitFo68VNl4MZEF4kmskPwCFgwlMK9nEre6SK
W1SagqmTI8ef5DzijAV1E+z7DWer0D8FbbSR648gCDytxlkhwQRMQyjkzdFWn5rMxhLZYtAwsjkh
liU4WzY8idJHhCcKv8yQS2GXVMMCLCqZBTjfTIgX8lPmxAZxj4goNz0GMtl6ELZSgMOGmM5FmKFj
RBCJWbSFa4DHHmxAKYFC6GLeRXUFyxSXVXAGXioog2SgBDBC4AuUHGctDaVlAJ/SeYSWS2iUGUK4
+CZyd9I8QJnR4BUgd2S27BaJadGiBCVEPergTFBfBhP11dFh1AROInS8t/1Ji/lttSaEbvtr5Wr1
D1Yfz/RoVryjueYlSP4ZfWFSPCWVnYylDnAIkkB6S5z+J3aKvOEsFUyzSTADTCjFB8CgwWrzdlIA
nkD7peklSjWBAMk5GG22ctxdIn9ESGLlM/b+zDXu9cdJo0dEr4Ch2P25ICVU7jLWBIMFCytcE3GJ
g6+r5dGa9Pv8viZfQQY5YiKAhMmfEuTR/SikxK0ArGmqhPwLkhagIsRD979vqcOl0GG2L8wII+9m
5qHQiszZzqDOcS+L3QA99snp60DeU4XIiRvQKgR44jrcHmMMdMOzcM/Z4gTDDAdJOtXRirS1EYPv
jqJuN4pAdhuC3cbxKYgrQoWAKYlb6aOkTdx9ZGa8nNkMFMNWsZbBspfdneSetE/lCygJgw8DUo6X
YJYMUt78d8nIW5FaiP5BISBQ4IoEXGc2Ewtml4JlgoRYcfhKHgPIEmQOedBsZdVdcA7+CrzHDC1J
YqCj4z1IT7B1JQCBQE9WHo9HfxKCwDyStEyiQFmbR1OYSktRw8lbwbGVtqOEZ8UdMsWoBHTBQI+W
vgsAVUKdeDSEBSmFWRcgjC8kHHBeAz0eh1NyKljLDAHIXoprrtBOgKGP5q4dkXHJTfG68n0F0FeJ
MZExGX+8Mhrq1KzyvSioTBf5WQ9PuQB0mUBd0QOKGL7CU9KVWoTSmHIPhGIoTCytw0elQYAYUBAF
I9G7ErRElmUyjpeSYGKmxI6fqdzhmDn5nsI+wvD+J2Ypor9mbaMnBZRgEmbRVD2Zw8lJwm8K0JQu
V0yBp9qRNKgQu54Mj5tHkFLJNIQQ7C8AXLX9IEEk3QUI8GQ6FL5q9kIoTlCjqhbQ7ZLUx+ezR6UQ
xLoC4CPTtAIlLoUkS9OlKjZbCbpxiTawkkaGMdINSPz1wEcyRFmIfADRQZzDUAnZYJKJVpNC0oqo
vDAv0fW8RapDugXF0WhlikZqWGicQEcNJsktvFEDQKq4ET66PDrXFbpHU8yANrr8pkgIqjyRKClM
CYRIgqw246KZRprRATwIkb4lwt9Gm0hjc5tsRtiyRI+0jvR+0kEAVbUGs+gcH+NWp+2Sk8bDtEjZ
yfU0urksA0c/EdRTOPo/hFDDrUP7hwLH2bNLqnRJ4cxhOo1k/bNYNBS6b30/EFMbT79SA3xYmL+T
ihp5ouknGdyHBfDAybU80zEmwUWralAARZRwKGcyC2ToJFo/uPVGxGb9I20mnZt4nI6W1Hym6hWX
InPZIuRR0qp6EzRV4pHOSFCU0yS6yod/sWHa4PeDyNvpDsFV+bPuXYKH6ibEDTTMzjHWRsqerXxh
tBza9cR2wGyDcM9MdiRQNrtH3JONIdX9yoGiy4KkUSE15fN4ChZpwVkV4krkIWmw6OxCtEK6pY1O
UFwHSP8fjC4xYjIzNZZ7MpP/SXKMhkxVJ7ouDTtpELVo+B3hQH3uFevJQpGZZhOCTB0GY6D1TfJj
onuSGrprXGsBTMiWAPOwRC6tYmpoIy1Z3RAKECfYCRA7VDlGLBv34+tckwp+E7Zntxod1pB676gN
BDJa1gFEIcpCZmNQjGr79pRAQbgKe874B6P66kfhLPpkTknRY3HDlJgWBoXFh4JKbCyo3GKRcRtl
jJ01DhCc4Jiz9fYTC2VBm+Y4h8Disc6xOy+T5/TXwvGrLWbThlMa/Vo5uuxUxqCUuGjxjnyxZ1yl
ymxCdW4w86AmACksrsn9Xx1b5a9qManGyEGkcjfwmGBzr/B3ovJfC08awiru/AkJ1LiRFODsgyF9
Q60kDiTIV+5rbXozWM+8A1dIymt6hQK5beJSHx/kJNbfz+Ac/w1oo9B7wRG8fE1OETxUp2kurndL
ViMk0C/YppOcQehK0dN5jX50zbhG5yFUZqPT8NS+ro79a68xqvtlEJWwEu0oE6Q/3PDl3+DOR9Od
RyTRwYmVM2otKI7ca4d4t1OBHp5Ebf/jXXu5NvTfXBB8zSDcbdKP01mQBd3e9XYwY18oQ4AnoVML
fmRKEJdw3+1NGzZR5+XvhrMB2fd5Y0EFJZ3Py3a1s5vXnByc+O82vfUKrtCw16JAAcajSRYQ/GaV
0c4tterkbdQpqnjPqegf/npPh5pTsg8apmrU6eLj79r0a2jOCkY++Pm59t4vN1/tmntyqD5vVWkq
hQ0NpyIi2i6GpHmUu595rkOnIPfl7rrv8TF6+Xu70W64Vadm/oLG+tT9zbe0M36t833aydvPVmF5
DV6d7yIX1dzH6NC9RMfeq3Oc3miC+2kXR3/mxtquNk4Do0L5UdXOkVfknoBYm+ASxIDpkleyixTo
F+wfx9fKjo+dt05d/UyVaXp8nZpbcz/r/fxLcSnutVvplThupKzLF954DJd1sc97I7f6Lv+auTg3
hyM1uAQNBDCgAICh27lUKQ2+8CwMLqOaDbMy5UkEjAjdHcwRQcXugtICap8W7qTVUubazleQ6QR2
eCKk6lYtYpAJ/2GevZp6kazfo9FSqlYGMq5WOcoOshqpAxVUkAUuKx2lOVaZnyq1Ui8qwiCrvNld
QpovEwhj46kYAcI2V/7UAteJ7LnJ2ZsZNdfuQNNh+mC75t4Yki4qfay9lBg6eaIFc0Zz4K81KZh5
mFkpWrt6cGKbF6zQjTnBEN3P4aekvKxAkRksdxTItfTDiEuB/JgAKK3Jx55AdcDH+Yd2eWTuQT2C
CZu+kXeMdH8UWFBC8TKqxJQPZoncEdW97cGSGNXsERm6dg4rq9vlvSZgFR99WqORO9qZ7uLp6JKt
B6Sdo6rR+XF7kzq+xoqdR4ZfFHXr3DapsQcHPkeqY3YO7JVt/HF2nq0xbLU+pizrVqc1n1OTzPFG
Fpg4/Jy0oINOXDBnXOyKvajTaJs7rFqQbNqMvc0MdFUreAC9ezVV7pHrbK1XAGvwK3hRE/1pUhft
E++hGSZkkn0MUR9uCv7/BTtUBGPp7Hp0AqO10Mzj3c1fk6Qfh2Y2FC2DMK/OVL+Rz8ErqP2Zj+2R
2WUb7LKsnO5gMus3e3GnYk7FdnLyZJ6SZ9FFGCB6MkpuOtx3RutunXhkEVYgJQsImyjHq3SyKWAm
6DhmP9R8sIfDDWNDOl8qm4QrMS4u8uPj/G9+9hpuaU0B71gr6cXgF3yYlmq9g/ewRS9a8p+wh75b
T68E3VEJgUIzOE+Om/2waeMMO5IYVy/2E2qhPzqE/TXz3iUo8nUJUGft2aA4KU+ee+sLi2O0Ge6G
j1F1AiBFzxDGcvVJfhyM4311X6HZSkkpqb+bpUTewGGqKkdlbBJj0z9P2BeoNFPhXQU9vF1QzAeJ
HPwil7AU/IVHp/QAnCX22L63S5QNqiKNj7nPtFjvzb+AZE04IWj9BE8epCPoR3o7g+hXiHtvmmTn
NgtMWlpsE/6aZ/j0Zh7FimlKDeLb6QyH84d5tk7qTEsLMgArlNR98KJ7eQH+WKiOnbrzcqE3oJDr
5BynNMV1v80vWbS1LjgYAnu2KukZtvbOATR2tjYUXCYAq1mkF2QwpI2Uf2nDEeRenW2zQROdBi2f
zaqjk9NRyYFI3FWt2NZ+DG+0/9aFHu7Z+eNvMBK4Ji9CzLv36e7NHZbMEndKTx7r0+bL/XpHeFcL
82KqXMvw6EoAvnyhBviaTL4W3Pj/fW4bUJtsFv47RKl7bRV8qRIdVw9yAZQLa1Npr8v1HtMNPg0K
SnKOsv+V/qr6kDqHov0EpxTApFBMsZisgEXpA8qDVvqeEgoU71csWJHgP1A5RYfLvmzjZX847KAb
KrjDlOHC4st9fGzIr7qQHxil9L6k+HRvRzTJm7bn0OgirTs8CPcHCFqxaQ/I4kflop+0+DMlLHJE
lbVqPSpLhEvYk/WS8CPOex8V2GpJx9wtFORooctBLIbevHo1H9ri3fIYYcJAzQstFV+oS1iKt4FG
exs0VluoY342cTz3oy6cjP1zwJdHEM6/c4qKf6e9EjspTMYvKNs9qfmK+fWKxg7uJbMSP8y6Q4E9
0087OKSFvRLJyfJR5EJdTO2fsG1QSihZguSKmde6nRedzpxmT/6EhS2VLZ0ABTlKBfXuXIwW28vO
rQ7ImEDTq/Qapb4QRY500QnYK6tXlCeZFdyd0OZuJP62tMYOpWXeLX1R3ArbBWXBBy8rueteml20
VIlcmLLx62UaGTYF9raP/085sW1DN3yGLGfHx7TRqA5bX2Xn6VXHG0qzGaaiMaPDYffRuRlz+I+/
XPXUehjH9af3q7EX18+9H8W3RmNIk7iYoAxY9uNqvV6jC5R2s4tZ7RHrhi6H7k3SC3R9dE8EF+ns
Yz269PymTFJhzQOF6lewWCXlrFZVa0VJNg0bsOWBKfEN5bfIAyhTL3PoUGpA6ZfklRA63+XzUzlH
KbH8NvkF8lVJHQXzU54IPiQNFnsfMgmByXB0yj3V4qtk64Pb+gGke1J+RlE/uag0uCI/YdfZ0X+d
7n1p9WoV0CmrtMxSaPJunshs0SV6yLurVJyVHOEWKtrjO+dQhOUa65wCHTPcWImX2RWym76SOA+S
QALGsUtLKCKdHzqgN3dVOsnY9Pg8dODtPc8LDlxsctuu8SlWnYVqXQRT7qwc+q1HWQgojpzHFC1N
8Hv1bmXE4dhBOQiMpjoDAbgaj/N8Ri4/2YcgJ7rdDFK4OBrti3P1lTirBKxEoMv/XEa5tUWz7ssB
Vk57hl/k+gKlpCrkVAlqGHSpJ8GQkDM9TvNvccQ2oACaYb0BEEZn1mXlrr3bF+fkC2jV75kQnIdk
RoP+Aub7ypkpBfiaVBVdTSfBTVchVubr6TtnSxKVWClhTf8mvAKekdBz3oUkiAfj3L3kz1Fhkmok
hBYJpFBm28+gub3xR5KXbkbn27AC2cZlIqF5/tiEiZOidslncWXlXebSRA0300c/Mz+mBVB8iUVg
gEmkzR/t5I3ADldOhDUlCycC8boEUBo1VfTqYpbdqIRFKo1cWz+NUhtNl8OT8Q6wY1VcMS9I/+tL
POxF1ucG47NgsxrRxhiLGF+wKJDoCJsl5vvZasS0bDL5q0gVUKhHw8bOQ7/ws87SGcrM3xu2z4bT
ke5pTZ4WQYTUFtVHdA83e5R+JO9gFr4tuCF0rxvvBXM7ekq3PZpMWhfDxw7GHuR6smelrrFq+bQU
Ctk4JoOA1Wei93cytpUIRgMdUr+EGzYcfAYETd//lWIotiHaAmGLM0r4hDMye7xD8FWav5QlpG+A
I5WY9GdBd0VvNM3pyVcGr44MassybrOlqfw1/gIYx3sIoVwVGuLUyjUjoZdsRlXTSwh1CJNKiA4I
2soS5BNJ5wGVRLlHIpD2XyqDFDN+yr9a5vfibslYeyA10ORjSI4WRQ/KlECW4WiknfSD2i5izH1Q
prIqpdH/mvUWrQI4rv+/Y2R2pOxEtlWuDhEvfaS11WEsIgiwOLbzEgDjzx7SJi41xJfrP3y6fqdT
lxMxH/a/zT6Jcb4vH6RqTKgIorZvInA3cvlvohRgaOA4+KT+Yc8fDjG+qPDTIjybn4SoVPM6xKoO
sbgt6rEdTST9W2Zd0OR2xishBg5t7QcctFvzEtTlB/NKWv4pRJTmEvQHhnHi3CaJDrVApAofS5te
t+W23IkxsTudjsR7XrCH9SbRd6tk74ObQaUeXlcq+TzGaDTqMuLi0uDjWOwj/BjJX92YE9vkcYhH
mlCPtaFvTXfpr5FvQnbNoO21dmSb03iD0ZywuGlckBnr2gHpQuFg8XCRRR6SuZlzToPbOnvNfVpb
wAXtzZKUMKTyIBMYKv2RDVE7lpoHithVyA7HCjmRXW6N88kj1OkBjviSty3yE27li7enl6uO1jik
OamqkY0FO4uIVXB+xWqglXB3uXAg1vBsYjY29jIzsCXNkj5iqfMHoUAik0ojn7GGzHBxZFJkCk4D
r2RjDZ0YFciC5wqqJpN8o2NRkvo9J48N4bxb3D2xeOPsacQkQzoyq0ZyK1OkjltMq2KMmJGMGT4h
30dHOh/QgRk5fz5/dLIRlq1Isz58HlmMEBrZH7tj0zErtZzTIWKmZFPhWZcdUvcGmeq7OmTqpG+T
mZ2ZojpBpiA1ovprXmPM9z3mmjzWmzlEUc5bDCYJUibxHT2FtPUb1yo7ZLTKDXumpqzMWfn0V2xC
eDfSs2neJpOay8P9cM0VH1oBIhgP1PpCk1xzO19rMkH5mwA4WEckQCfhSh44bWQ59LC66gJLb+Fy
BomEPrBCS2rVCKd4GZd+Vb34LoO/ZcF53o1FgTa5xt2ZObW2lIYOTQFB8gHMY1/SRNmkHvZ+Lqvu
7eApYjW/ULma3wWsC3ce7hjLf8w8zaKjbh7yP3QWue5SSVJFIo4pM6mX5sYtLi9w0xc9ObvbkVR4
jf7TNOWxr//dRbZuNrQnKSLS8qkOVnX0Nc4hfLiAB+f+DYINnCVtm6lkz9hE53NZzn80lxb2RGMy
1rm8JT7tHByaEg/oE8LrZVaElo0m48429GRuuxKWt7WP9AA/0Cm8qiEExuYlKuLmaaaKnAzNaH4H
H7eY3pgwC6mBnAdm06RIZ+5rewR7G6BMJm9LwpoueSREK0FrIZEVpODXqT1LqxMG2BmyD97YWsKb
9VcOdhHenpbpkKPqwA8ZqG56Z2t30taGlot0UrRnGvy/mpDIf4Lim7QSMzeE9/jnvse3mb19OqWG
VX+CaJzALF9wum3adZRjWQtKK0djKJHMW+cuvPfctzYZfZfvpZm8s31c7GL/DkIg10trWDuwnK+d
27CFs9GKwdMB2CL8BX8b2HiFgnevdJs+uz8AFXgbeGeeJOj/PpZBZoLN7k4ZbrkUhECwMgdEe5K+
JFQSrpz7w9yQ3VTxz578tjotw2XINFwNtTQDD9Ci8lozrH2KYuwqKnqOdSUjQ77Mxx/hAl7QPjz/
mefUB6/ez8ZoARVsCcfKL3OsNJV8pakV0BoxyiqmY7cHLlZQRrv1pS84SLbFisjjiodPH1ysJWxb
QFJsVvZs8CYex4902/C2iaiUjC/9ev/DC4EEWFksebyoBdAr3/DjFqN3Cqc1pnTz0f3KTrwYx47k
9Bjpu/YZaZZ/BFfCk6RYpRnkHdMNKN35390aaUPv/2PqvLpTZ5ol/ItYiyy4VUAgQIBIxjcsMAZE
zunXn6dmtt/vbBm2TVAcTXdXV1dPnGAV/qTAdteaAui0UQg18TrmWfpUwIjGI9Sp1NWHJYh+FloQ
DDgbhygkwhuuSa+CiiRuphBkG+qBZMhouhtMhxkogO/wHdKjm7qA3EI1AsILnvAkoCiHD/IiRTLZ
lsGgEEkrk+Ov1hPKrr6Q9XkQPEm5Q6lN0UcUbz1NXYGyKkrXkUJyqGenklVpHXLBSv7po/+/BE0R
DR/deAsqPfga1Dq+ISZA0+6Tfj0GcALUaaBE1rbayrSoQQTsAEUmWX6vlybX5iZEL6IqNmpNnFSn
q7+0cX1BobuKhJVGRAsHDWYJ87dVU/bmF5vitEWBewppG2TwVFGjYpOB4pdOwwZEVcorJSEiFRbC
MpY59RxyAKwzoFdMwMYhalFEemuVH0MYzmj3rWjZHtL6/YUE6XoVwZkdP2jNgWZ6gWmqukCJPrzA
QibkDcggHR6KXcn0bRoIl15X7pTmH/RdCjYIO6J3Ttsy6PCFYN3KtwukoqIPjPfqFyLnKbr36CV2
LjckikiP0VsT5aY14ts+epbpqQkh3EFAER+Xnq1fb7LeyFSfIMRzouiac/lBHNuhnApS2Tdky/vS
Zktxi1UX5M/lHuvBvIiXyG1GDpIkGzk10p9SO9DTM0iBEfNFhEFrUNnWLdQaYB/CiC98Ia43wksn
vNMdS5hoF+bLsPtjFZhEhuLR3NW2pJF1GXJMuWcPCSz8LcV2Jg/psjMiS+l2J9JsUzlCuZjmaE3p
FlVBLg7sibQABq2Ib/dbDX672HCaS4FV4cfgGOELiYKlNbNGXT1RAZT814F+WiiLafxqUQTskCbP
kVJUzavuPKKU6GQnnQPRhbZ/NriGHA9cM9wkOWOqTFLc8RdtOFCZ81gM3RaoVY4qqJLoPpN8lgL+
CiSBrDe3R0vxtPbKZkBV+aP8tvaPnDj8Om7vOzdgqf8wulusIhHMB9M9vAOL0BUA2ERMJclhFKgk
tZxvDVqBKupLg7bsQO8KVqH9KrptGDxqUUlPI8PUAECmoIe/9v+WDL+n0ab/oL8iGdQKfQTq62Lj
PblPduPHOMe8RBetZrFMA6dgdQ0y7TUkuNqNTMi09WhaOThRPRRr2cVOES/fngeL/ug1e46yYoIJ
y9AxQ/yyWXedMZ1BsQp0kc5UNMF7BJYR/UJIhyS4HgOtQwiIvTuzprreflPn8EykqDEkPFuEPUY1
h047I2O9dQkgvhI9yp22mWRyyQlBMSxY3COCIBKn5moX+0DzEFCLJe+1b6TtXZFA+AlwU/KKgE54
Nqip0Txk+l1aBXTqyP1cqp33hf4A4a1xnu0Wj+6lc/19ZFG52s3vkyni51fvUweYR4AdsW709xzk
29owsKkHLoCsS6aPGBrRP4rczNXJBHSpAdOovxw1Kd1+Hw49yk9WaFUHiCmnkYORNq0hSPRWY3Kh
dABO3TesxtmRqYfo4tzdpd5qUaJWxC0pSYG6Z/xsVSP6MwCBv/u0++4LDt9+vcIXmctHmBs+wkNw
Bj8VRn+nEZ1Q1yr90XbJfvAY0UJ3tJvlIe8C6n26ZEhi2sZxg9EZ/itL9zE6yDYcb6xQDe9AMarI
hvTOrG+hvQHlo3iS8U/hKTzgdgXbvtrgXcBB5P5dvE2UbR7aJxKuek2v6sty/yTKR+JdsMUQQNv4
H6/gL735CISK7ll4bpCobXyWmd6LgFtBRo6z8AqOg3zt7V8RzbT+F3gNoVNDzri8IBvSKCpxwndN
Ljl50ugOh6L7qF/69yRfhgdNlr7GvULHW4cWp8wv1BUxngGg8Vpg4+ER0OQUhjEISYeTxDnZnt0b
sXMIYReRnW0396HDLWQ9Mmnv8Ct7Gp7OONMMkD31Pgco9gEy55vxKym0Sw7tUP3bpXWmL2iL1V2W
j6BKa5Ye4se9KZlEpqZ0hW55P3Or5YHHyCe06RXSIXjc+bdN3fFuUELpbojiLcYSSfmo3CmFBdib
4S1Yz9azJzC8Yqlc70KAcK/Z/08EDGc5oR5CxDhQ0ChI9KbttH2a35qlPUMu+0SJpgJIhoAlLmrZ
LySVgTIGjldpKehQWFLGI/xE1fYReLJT6r1QGBXy3SKtqVOtq7NONmQEbB4lh3esCFMhq5YqDqmc
Uhv30CjvRrlEWIqqYT7FpaySJnDCIxfcCQtRIdqTDShF+Vo1pMcs+soaQApQLkSTdrm0qcDwNQbp
pVM7hKSVvlPz/26ILHoITXOy/jWeCH7IdI/c3jRQBn49RL23Lc6w9ALWgXIHb3dIGTYIBz3RcHEr
gAIKju9+preR8wiZmz+UCxFgVAh13+Dq27BNwV25X4YM8IgeUQF8yeZsl0OCG1os4xsygjFxwAkY
nm5XsaMW5Wqe/rRT7dGMBuc9a2LC26ga6tzdW7R5mT151rh/BEB+dGCtElyAjX1QSVFtJ5aW2iaK
HWiPCycGngpqZ/Dpp/GZIOjnuEw347Uwd1Vv7dCMlDaktZ3W/xNQr2nYupWa4DUF2+XfVM7GjOxf
UOkSvwxRe6X3FVsvTuhtSqBSIV5Kf6eIofIb8iw2H3wOc0o5olosz4wuy+hjPhOntkV0kaIhjBtq
xHspAu3jR6u8vM82KD1vFrRnpXVeiRCPnAWpIDDxvF+5YibXjxC2DEcHuTnaLjctihbrTyqpqNEK
6Z5WP9fPzUKjxHKt61n1jHqWaBd1M7UyfN+Tn8GhzdLBodC/1WjysR1TM/PpX+iu1r5H1Wq7Qo3V
q7ZpZCO1GiJ/SA7hTqIu05HzjYQ0Xsejlg/Rmg8vuN+F/pXWLDi1SLjT8+4afjpOdpk/zyUx9ywj
0Ol/aPCwXWbWww0FobUjGbBrOKVsuLmHSXWsOwP51FLNubtL/i3wrmk88u7BDjvWF+gMEyVosGaZ
hMES5Vqr5GtFmhFt5Vo6k0IDmvV9CROfvvDuKP7SAgOO5W08I/kROGTgultFNgZuuTHmsrTW1NgE
lfrFOWICNfCpCA6ypGvo7JZoineNFedk8VpVUASzybRlIUfweiAVwV6YKwg6dOAg2lZ8Lth2jmcj
v4g66mNQ/kauvEb1W0thinIzTGc/UiJRtkYZIvGzdSTiaH/6p593WK2TQa1A0d7Qwo8Ws90Si8Ny
rxcL9VsloGiFuaFcreWBPk0yUDPGTPk0ngTaK00t8FFBvGjJEwwPwAWg5rDkDbFSWUOuECoivg7Y
5VD2SuGL4y+r/hIOT7DtrHuH8D1X6vcwXBFpyprRsYwpBuQgcRrVhsNSDqDVbVrbpdxBDpmLUw7W
sLEp5olLfqZ2IVtcHtIxqnUnS7zhdQVTpX8V4qrbQ207zPRfX7T5+5cYU2rM6sMK2ZCHBIZshKDB
0QHbaru+kRsGjVzhBAEPh8XGKiwF90nRpzuHR58oLEGwgfAD5AuIpRgY02lRrcz3xsbFZ0Jw0URQ
7YTVgqd/5pmLL+yTywnr509QlQDXp1GAVGvyI1UDsmM8YCNL9+Q6e0PSFSGfsiooW7p97OVWDQH0
fDLcCvrIB94YGXTV4I8LoTBF93ePYd/bwwiEoTjihR5RrCjjNMaIpK60oaqKdHsrh0zfvmnL6iXY
d9FoMiJWjCs2Q+oRTrzCJhWl5mowUuWfWj/TZjerSm4xSgW7Ei/ADaXDsv2L5JeJiZQeb4A3WxWM
+UDnRGdFQVfOf5CJ4mqAeJgTpJOkRam1eYozO4fCqtBMYJbCIW4QftsqXtuQ9+LGe5mqkUSUK+xz
W2yY35R4B7I/6jkJSD1UStZiEeKEfP1LBFUQboFfvE/cVGRKrsYCujZ+0pqNw5BwCouDllZ5Uk2k
KaF8Q2sWYP/xg6HicjEHDbiu2h1QaPaxhyrL728jIfOD080ODjaIoyRkFMPGD8wwuDnJ/LvYiKK8
C61qmPXj2UQ593RyxqMEJuLOAot91wCbgsmEwQHIye8vD1haxRRk5vWR3wRbwcGh2piMRTQAciq6
5CDYFnsZD/unOBeAKpJMqE2m0ASL3fuDbpDXMwfyBltKHijQ0v2Vk3BU5Yn8bnND8BKtfwgAeCNU
xkuG0oJMnCijbcuWX9BKMjRLYZLSCkClt5ho7YRcFgHDQr7BN+ES/HknpVDHp/SiFvGSdkSTBB42
4DBa4OBTKb6cJAngS6rNmv97qv/owmqfsJ3alSl1DdLLZXzwA/3G3F5XSunOkaZpaDq1a0gnEQwo
hbsHn343Th1ekPxnhwKourecGodapiD1s3N6V4HnGm9GHnfWfbS3OEybKA+oJ96N5qkpkygdTJmO
zkYN/4J10z2jkhI6tXKXSKpIwrA2ja/bVRGrcszSPTlQ/GW4yipsuUPb1/MxEMokYuO6rceG36YU
yTiLUkNwkYRDtldyQQ51M+XEgkFSiBMctae+/4IIxohyCiRtKAyRNPWTr01lD2XfulSnH0drzjHh
CRxqVczw31zxpTABRd/iYT8wdTRcIOKEBtE9UDSiuQfGMjiIXBxKq6AXCBgZ9Sia6lPTVoLDjR80
2RBzDte/7D8WZhogj72wwcquze6Mqfrh7BoqXl/tx/kL0mFa61OQU1dejPhoyYd6WIoeL/dSv7fo
AaatbjE/Tqaxp4cj0OUlXDEU4fOuouMV6/I6qNweUObBaQaY4558IBOQXAnsLgNaBJ1vNbpcVLKN
A0WyHu+vu8VpXKZp+CNBwLr5nG0miq2Zc8zs44zBu+csAj2UsdK8IyCEFzb+dMK9HgkJZ8Z5ucVJ
NSBzSkfVGMYHmbKzDyePVHMJpozi6VuE/h65QTvfaL7S6izgQ9m3mfXQaiZGN5qWtiDAQlS6NAPg
VHHzmJ8SfZWpNFnXErj8KCd6u9pASUiQCyUkQ+qoG4CHeD4j1UCh/yRyjwytWJ4MDlmHRw2hKip8
jvXSgDGj4UPdTY9+fH5fH9NS8vMxHjBtb+XznTmrtSMu4Dvcfan95a2Ww00S1/4ayDxIjA32+Ei4
6TZ2GCwqczjWATnh4Qt7Ug2VFiGgEqWnqj3kG7wv0FQokNxmISP2SvxDwjnfJtUOqc6et4/Bw5iw
e7rfhVCa0gWT7WsKphIRQl+SDLZ0x+wiu6FN6wGAGoC11nfhgWEqkLXqH3ANN8TeW5735G9eUOSu
B1epnBQXUY8MpZErOn+vOowdRiXfuo6ncW9VkxspEksVEHfFY4cLKtEtfvKK+P8WErdB3q00TWYn
vIXK6u07J1Gy3Hx9E2nz2lIPnT5OPjsIMy7U/cxlaa5qy8xG3fWYqPC4ZC/gjRHXiN9A3y3yV3hp
8s50axloYGMmYOVc5JelsKXloWV5NslbkxwU04tvyqeTj6fY7U57dRprBcNyHVESUrw4d5s66TGf
3CEV54bv94atBuc2mJFmx2KJ56vswAQrxMs2v6fkgEJekwqJtvC0cmQClHRVBk8sDdwkF3gEcCTb
0i4QQIKZGIyEdL8OXA+y/8zYC34WQsPlJuaYwRt3qjpAZ9uLfjTk2Ic6aAgAltAG159zvHHLTZEK
kLkAYDlwL7AJtsRa4Ve6fei5ks+9hHpcvGPnSQKTTBsLw2Ed6OoS1fwbvSW/HGj0P2pPhFCzEQoF
3AEvVGjkn6UJBcJAkpozNZY1muUjTQFmaV9AUXBjWxetg3S7YoBnLKzQooGaZbWODcqhyAeacFK+
XvUn6wnMFLInpxCpEKZtLRa3Z5pSQQhwtWZsoYHkO0KVqzBnK0VQoLB+I4EPbj2JWdiYZk3XmCKl
TvS6KVfjlOQLs3qmcx1pS28QaLvMM8Bzg/kNyeL5qzGf05COd+4xuo24qHhn+K765KHLK1St2cQN
mQZyxnodWB+Rc9xFQcGE1Rw0FDPd4XOaWLICKvEohjMHptXxEFIu9WUjlTYg7fhfKnM+V2GcCoJU
F4U1UsnZqSVd0WdAO0Fz1gUD7xOKWlHv51fthHZ0zsQ5ZabEW+jMKdODF6MqW5zslA3gqEGCEJoM
ECsHsdMhRyOzy2nUKkT0nQ8Gv2gBfxcjGXeFhH/XTnXAGJ0R8+6iSVphdWq+EuRCwNTFw7PVXxYT
kEv7aJBQV57vGiopcPSSXxDKRpVpHtkv5nl2U2eGPZFHqeVRr7CPSvwrfJDNEF2CSQ7HDCtozNSg
4BvnlkkwTOAe8WUaNtbUjV0MFjl5JgRt036DFZn2EgxDcZKkyCJX6UrzrY1pjyICumZOZSqOEJJ2
JoDF6IUbKpDgFHHexOjQVuQ9a0cRLEPdp44Drt/xiHGLjUoyquayUikadTD6qHzqvWVrjJgpbTQw
8Rj65buuoHyJR9ajVDv1+wSQzIZ0k33XwUmZh/nNOGHUjfWXy1370JZlu9d7pL+4AdQqQcsIC6gp
OcXRc9/jFAeDANNMJXyWCEjbdLirzWvMryoM22A7lVnTHM6UztNC0mWADyjMUYysYmW06UYqUx7B
SJTtstLJymzIoVO1OP1y3HjDZsk6MnSsW6Vf24yPObEPu6mqNHlSdFaqKS8gu4d0QPQ9DVEv5Wow
NfAoMsrt9zUZyExSvsyMqGBOf2kXwNnNZPGX9bsQ02WgUY960awaTpTBVaROM2Fv0ywx6d8bmuVl
IS49WmOTp55ZUs9sBrd4VE4RhCTCoOsR8Ugcp920O4k/AZ0rxbsi8IguLn9QYRWJzTCxdROwUqDE
BMFYCSoiDz42i2SItImbBzIgagRmZMhWmKeV/LfWBhpfaxa3tE0eSgNjCTbGZMooxpMJVCoYyJbr
pHdZc96NDtFw70cQBaOsrxx8TN69P/wEiAf22LMYwo3IPrMhn52RaA8m8Qwtxa0fhN0uJMGcRysd
dnBJQAxR7AJnO4YfSOob+1ZxTfUQzDMxQwy75dyYREPo0/3hDKYG7B3/2ak0zzVs36xY4/tsR4St
Yw3rQhKTE3wAG3UYhU/ohVGEaZJlNwlkUA356cagLQ3PTW6aPC89jLPPzH2b4IVxrTVU7PIXQYjx
K8fpiVGiVR/f0MM0GJCfJyMoe8de6UqVYLeLnzX90nCAhjAS/110hMqX/AfOEv901ArKZKu3DQaA
Ez6CcwvDXjElQLL68jNEXRdKLdooxKXRTCtgaGDF8XWV09fWAIfAjYJWK+wGE52cPPtDugXvR9d9
6lahrogmdW+QzeV3LdpZ8VFtmgI4bSZSyJ52qdqFY0N8wY/H9t+Ek0eNI+h1J1JI7uTaiO3BaZyK
YCAygS7egcjZXEdLlFKoCcj2s4PGSCjQEOFJnCcVCeFlsMfjEL1LlPEUvP5R3TSSxcX7W+R96XAu
nOoTRRSiZxXrNzyIDb5SxKgQx/7UTmEP4dLxvqU33vAvinU5fbc2k1+KZ7FkFGA0NtAVCkwLBeR5
7d2tCUWY3h0AC842IFhhYO9ysir0P7aTTxbIWr3ZVNhMlb0dCKzPjAVcXPeK23Sto6aNNmAA8HOp
9TTCNNJUn4DcPuOPnqcxlcok3dn4zrvW5b8SGNiaVoppKVNkuO1oDveqyVMvERo2NPc4oEISh0C6
LZD0vNV0VMZVD0e+uWkWoFysdYpkKOXm2BlNc5lmN/VU0TQoYT/jgHA+1g0VekDDMPL2SnTK5P65
SThKTN841rUTLp29Mgz4nLeBklegfIUm48x35RrD5OIpb6bKB2XP1pHcy5OXbW6CvkjHurj41d6D
ibswOnflhNrLywiz3C3bOc6QebxMW7kIDS6yDmxQfngW0hbdqnk+JaX/snf/S7PgRnLrV4Eo71Lf
dh6TI7WcZPjafapznUaFmYILY6cABqLiYh83lrSMm+nqlpZL+2jfMHhKsAy5XyfMVJqUxyBUxYlg
nL2nWjqhKCIBZBfCULSIfVNkvP9o6EOdAnOu+F0KK15epfM/R11uOVErZOt3pwgiI3bPC2xTZWRF
n7v7j5wqMhOzxi7JUsRU4vBFxWav/o4Xh1r/dDvowsyG0KIWDD2GFJYeC8mR6Q3+U7xP3snDDSfS
YBJfw5WVqShRtaKbfDbTYWIemLPi/jToQ5mS9il1ftOOWO2q5GS6Go9v9F4ak7w2OxpqJnoEorH3
YbNrVsJ4sYq3X6yJkXduvFPmhiKlTpqfNER0isnEcuvu+7teEfSJckHGiSHd6U1yrRcmc1yP/pKj
ExmT62AXKm0MXqRDMHFDBm9FKQYSZkQPmtRFXSgwaWfqt9o9EviqaTsb63bUTY+/AKxijb5uE/ny
iqoVPZu7ETxcn+VGtdM8BgRnpCllfQGzoDSOC9FCoBO3Jren2BaKHVCWGU17ahC0ne1H6Yh37m75
4BfOjYf00nIrP4cBKdeR+cpfJKwEpIOPjJeMwyIvHilgyuiIXfBKFcYglCEUlbLEwS/kk98BmCLe
1xG5ZQroVTOhOx8xA/mJAL681qYXkuICS1iQSoe8G61+LmRWJGSFAR2JBvAdgeDqVQP5RTvBGtWO
8Ok63eUurPeWzHFoufS3PkzInpnNdJO8GXP9JXO5DcLPTGULOXML4R29PpEv46yPqsxihJvZ69f7
G5qTMBTryEIj+XJiHMQx45VPaYbuoYbEBuz9Z+JmxoOGSL5+G8ILbU/jx5NJ2/HzvV3j4lcr4cVI
YVKK1s9+v6hbyYS7R6/kr6Y66RVkLBVqfT1vrVXqIfjGyXZaN6LTleuQ7W6q1Wm9AJHUzbfPb7Ql
eboTtzduCE2cYwWUc3FFBrva3JSE4DDqsgjTU4csZTXEQSnjREqORItUMcQeybWQIRmRtG9qNRIA
kd64gP05F89GGipakBNNzAGxktykuxomXONk3H15oeMx24SZqt8d/xxIwtpPqtZEtN+q90vVKS8D
SYtNekYvgUIDWFZaLGxvOBzuAPxKbNONKOFQNlXnqnURJeyRQrbRiyA2sT+UEN17HzGOUiBpVq44
QtlW9X5FDjkcdxl4A4WcHRTtHQEvI/4w0hmKPWWnBG3ihItdpYUSG8WeK5oE0qu1od5bCqkV0okU
B7VmpCBelB37oKz3X4svjVukNm37HumFCA+14S3pGz7O5n0J/2BbNW+IJUy+i8HJqDJow619YTY/
9XZRZbyLHkwmwBAgo59f+Qf5ptCITWC+gbXKutBSoKbzolZGYSgrFDgiVOKIHNETvSxPOVumFBPt
C+XKdfRcNrCy5DBAnCNihnDTevO/yiiFV6sdF9ACkwedt75eBNRprPOlwwF71D+xjCo9Ea1Q3U1s
tdrLyDcrbtFJsicv1ypSISf6GFq9rcPCdopD/9qSmLTOKm2ZvSeqDZRo3jjHxt6bHgBl9HF0WUxA
rniYMURBE4NWil5SczJIZdWdK2Id7LFhpfavKV0wcmTE06nhNCv6VeCqPJJNtc3nmryQuKDt3byT
U+zPBMUgwcEh5SU/h588mItkBgUPCrXEz4k4a/JP1EgMDBTsRNO0nKBNQ0i+8mzyw7QwsnS6wHCF
YVh4B8yYkkDR9xSyk9oCmUz57LdjvqLD1Z2DCIAY89QK6q6TbbP7r3tGbMy9USP6vdRJLmV41y45
em8UsiZCpy2dBYE0hDX+ZEe4A0aQQ5kmMbPkLcArsbWKdGHJ9hGd+IfIyjaJxvG3EJhYjNRWiBoo
8x0CGJ/rCw2mMjlYTphMkmIQhbFZT+AxU+baZSbukR7xmGC1MU29CqtpivB1xjjokDn3bRIGGqpy
hyQEVsYGsiEma7k6Q0os7o13i8xYPMvWcMGUeca/kGgBtc4EfsNZPIn2ZKK5cyw9/uKdayJew0CR
KgXv6AkHjugVC39TCCpL7RBgINBpfierraoMhTYKWioubDC63kd4HBD8iTmJnGv4DACLcvjZEZhT
XXl8CmBOuBOYf9jgUJlJXSjfLRAYL2EX8AWDqMq3LDYv7L+ingyscZVWr7w10Ti1M3V81KQQ5KgA
UBWAFCs+wRqk1UZEdkflBsWTQFwXeTUK6QXE2oDJxm1r9gUPJ4ix3/gy8mnsGzoG9o2ur0N++VCc
orBNrusjIETHATZnSeeGY6F85UNJ1oXV7Lt5XKMZq1rpnFP8jo+nP55EbCWz/9qSlmJz7596B9a2
g0HAJfKRRq0XYc9f4cznPAqaWyViPIBqv1w78m4h2E+Mm0ypX6599M+UVqjsT7UP+JQtZCe9V6g6
iBWVzNqBPCiufDR5mvG5q7cqtTwnV7+dIo2Lcl07A70JyF5l7ooN5H7JCavEgox1hd7Navc5h9hk
2AbnsWEmdOWiQeTFGVOhqVw1DUiuJ7m2FSg/N0d4JfnfdRorhvMV2Fm5DE1Kmis0LQizLfHVv0Wv
S2JRn8ggsEZ1O9L3WipeDnJ0afDqvrriKlTgPyvprnBPRmobC+sVF30uRDTHzGGNJ26RJpcibYxs
WxywWBLM4nSm8G5vjQctHiuR9LvyIpNqpizVd/4RnTct6JSG6LaCrWqdWphswAJTZi8qBnq6k2UN
5JXJFdO2NQnhGzRCemkk8jNsAPfPcZvj3f3LfPMLLtyfsWQCMj/yRJX6tCGfDECuto/1LN/DEnc1
N5/ZzJXHpX8g2ZZFjF1wJLjhL4CopnKZlSJ7pkaH2jsIT6gxzOdmPgFfBlFXWYRkpH8V5pCyFzaq
AjbZgjPPnLvw3j4gwKxtzS2MKgBWb+sUQo3F+dEUjL9BDQ15bn5C6arQIKXqJWTxTKWZTFOumdIT
7N96XdDsufGXdSgGjj8qs1gX5K2QVac2jXFClneQajkvCod1PuR/Sb3ghYMiMyLsnfcRCZIJlhdN
7q2jzz95ByOj06ULn+MsyPhqyKhYQYs+rM1x+cUvEuQL1MsUXaQ1ERJLJrurc48+KnLZCstFydIk
7nDya/e4Mlg180mZEnl6NYyuXmnrfjCsrBtEs0S/BV1RWc9nAOSqTqYGjbeGElua7TkkiE0Uo2oC
TgrZU9oWr8GThRQj0BGpTHkDRszJ5Z8gbRWxwulAHFR/SWpNp5ZKHnZfep/EA1fv0XGobaV9NgZV
5pSHOV9qkMBPrQ2jhvOjUy58wSIMtKkTtHLiPlNpCKbmWtfdruVfAEZQprDsiVdk8/Q6RDoztNHe
lD2qnwpedYV+E5ZLDpLAFpl9tunUJARmT4j8JW4H7SrpAzW+1+7JdyxzonVWdHlxRhiIfFLDWNdX
8Z3AHq3k6NLs7jYX1P9oTv3yZE9jJDZAZLglsajE13ksuwx6PcKyC8GWgX5i678QjXMXKyPfmmJ2
hSVgX3H4FHgrhtTDXj8E6bQxmkrQ2IP8GVqSvaWaM3LPsg/GlyLmEljNebVtEnV4/CX0RudHkLca
agr21pSmxhzFZN3+5zWEGyIjza2yiED5y2xTTuvJ69fj2ITrNNjYBZV65ad85cjzEUCpB+wxXMHu
eAerPoUVb4gAcRL3rQ9ND0mcDAprSTmC10U5ONqbQvPMl7JAWRdKxy1Ih02Twe2TbKV5DqWc0pYV
U4+aYZgxiUlEkGUXSGXcNsRy6IoN1OmBYk9BBXIejgH2kJ9dvElUr3Vwz+y2ir8KkRNWe1IzuVO5
Vv5JB4IpLYsaG3z3C5Ggcll6WUpsPfZcHoUqPScy6UJLJ+OHpxJqgepoo8aRrpfwgF6WANQUZrbw
Q4A6WWemBynIMoDlBWhrgCKWIpxtaUtljLW8iAtFnbgHeDVng/TjBclN2mN2VU66QpFHFlP28hJd
ouEJ1HqolC+K8azoYMAzIP5I6d4Cq9JiwVuZe+GYcq8uJFZB9sNdpIjavq/3FJycPLYYXPt1Wwgp
Y3xG6ghQ5NjZ8CDlXUPhJhDOoxNDRiBniv5l/4/s6JE3ydsGpGPRqokUCwlYJwaGJn/6XZMm3/U+
ZS6vamKtBE65/iDTa3dXXtYh0VmhuhwZGp33Cn6aMGGRMsXrdkSk0oKHifIAGA8eLMCNUPzhDI9p
ibNs/OVyrHtJnqmyRSrH1oAmlItMJhl8aoaklga3himO1gyA6oYnh7uK24TuDFfdDgZ7/lfgRD1h
Q717PbModXvLZ31Rl2sNTMEMqslFAYKK0NopvoAynNgPGihcl8o65SMzwWqeM7exacQmG4CO4qnx
rYZymv0wwPS7bRKhII7HNGM9dfVX1syoFYkxeMSZ1yJgyWmg/wrHAZdJxzw1oOUCLsLGWx5Cac2O
RhXig2Pd4FAWrZzCudx4NAnBiWIVcvZtGCXix400uWSLla/6myXtBGpRblFBzL7RzEBg19HE6pYU
coPeqUhE3+XIaGRcxe7hFBFf64IsKGoTIxYkCZFHrd8uKMGjEXhv576gSw5eP4ihf6/2kid8Lw93
t1ZoAWv0wUzP3m3j30fndjW+Juv+jhAcZ23ybOfG+dGpeUym34cBfQCS++y6LNRO/gElzxJduCtR
GXyYLF87D1Y6AzQj7A03kypuGhSKuByRHv4pt7Pt69M9Jweiu/iCYgPSZk8vh/gNiMHKvSaZX6rg
O9lRKXaSXPM2fg6Lk0unmjBAt/5KDVU+qOznxpRWF92f7oCMOPZU9kP+26NGarS+/562NwtnuIXY
7WbwrKqdT3OD+lF2p4KcDm1gW6XWa5zLsmOFGqUy1d6H2WF4pjJwPSj9PBDEd+aH8cF//dAAtEn9
XbyjXxfq771plGkeR6evUq0y2cdPWDXdWwu7IcMmbYnKstJjO04znX1qq7gkhTstyoefjcAKzY3h
euCoL+Ge9c6jJ1/tV8ec622vAMQ8WvePfClD2X1zT43utHsechWObSfehnAJ6T1G89ffLmVtdIx7
1BPk7ERGDKl8fbk05/1JvS6cq4zXrXo/OdxF8TwTMvp7DyxpTiqHz2ufRMWUa3EGG1N8ncKqpxgv
eA4VpGvZ40M7tD1VElYavR//gR6HHGFBQi9uMPlP1JGKaEb3pgGNSQAn//K0mZ8ysj7WpRKNQwGB
XdrGLZAXhKw+th23NECCgt2SD2RUjOXZU6qHlieoLBx/+Wc4EDO1+911zzyO8a2lZcv/uGfrrgj/
++TIcuieBmWaHFSYTgm9unpPvVAujQKVWUIOK8vn7EZjJEYxnVKKkfqlaEXPvX+lkJt6BnVPkWNY
/dp0N1zldXcbU7K5je+Ic24TPe7ofaKR+XUfoTsZlPi/9HWcXeizIJmhC/0iMp1Vshvocdh7u8GO
F6a9aW8zmPZoy0PPm0ujGF1HhS96AoxyX2tEN/cjPav0AonNxsUcYkFotm3QkH+r7dCW9afxiqVS
cu/L+3LX2M5okvRFM6I3bbEYYoCunMOf6/L69Hla5jdjOoR8rXg8vrajx1c62oJ8l/oOy+vriM4T
XVLOo/vyAsriHkf6kt4rnjynf89FG/Bt1AuYUvGf4aocux+0Sx9fTj/fc/rpqNABYOvke/QxicrU
PKxb1Tq7UP7e7+m/UMrTeilPi7R8SIeRKnr97ukWFnc+LTcKoO20S3G8Iyb2EjCjqmsUyCwZHtMY
IZ82nrhr5udFxS9+AjgDPXOQKl0A22e/c4vbZDVfzTMFiprcJ+Ce+SngMKzcLPMnrYfSDlDy7Umd
Ls1djnOHtBM0TTKMDrvS2WITk9zTLVZqJ2QJjzOn0D+hAQSUmObnn0qww06k3h769SmoIptY9Ol6
UaDBBbUcF59OVVd4+O2s4xa/878U+V5n5Rnj8sp3gB/ggiXcxxfHXZ+CKw5GxVtTnEVvA+DYk/fB
WgK6fF+zbgUJ0f7luzS8JNlxdn4g2m85g3SU+ym1EFsd7dFezbSKrRU8ld79RhExc9hqzOVZYxm3
ozMUvGufqob2oZv2DdUdtxf7IHN0euIfLwwjjFaK8RDThJdra6OZF1XLjTM9InZNBiEkanSLCXYH
Jt9gG0AKRgMqIzOL2DQpVHIOdVyFfhzF5Jha+KJrd/GosarFwZMyw9JpwBNZprXlqvN0086b9IEQ
W1lLYEYcPBxZsDKwYfiHOA1U+OFYCITMBs7Pp7keFONM8zTcL9NZNs6hwElFEk27oFA8Xc7gZcGY
+HzRL0P4mkGcAmU0xVzEhPnrXrVFJUj71ck0HH8dnmj8QxrB6R7iVb/a4HtpjSnsFp9n7xaJ4eF2
dqE7xC56j8txZlJCwBBuZkAdz6i0OIOvfZWale/b1/T3M8lMYCCuo2nz2mRepx9Gv0BPIzJOlGNP
MSeFzjWu0KxuuR6ch9DLovWACjyyeZOKaIzt5yhH36t3WEmoAV/tXHoHZXtcymn7MkAtpFftFJP9
6Hs0TaD54UpIxdwAKuSvIUMjQI31AU8WmpHDR8JTogEPE4RCE4yOCVDkOuH8yCcQNNPbhJxcBVjy
gRSRIa6t2FuQN4GeSkdsMq6g89UGSZdnREAuUh/r1HoVjes7Sr7LaTqTc1MgDqYgCrXFTTaDhw8R
liy4ZAgVWtvkm8LGJwVn1owoYlcrP23c4u43+opMQzSQ6VpRjiqR8wV5bY9WJSI86BVtWuXeHu1K
JvjeidbzhS9mlQfKwBjwEB37o3tZFPBu1h53FmPjGt/JoiwdaOLcj0m6cnNcxXnxt7x84fYg7ELd
+Nl7xxuKZ9XC60OLLffTKC4L4/sMI5IreBlE1Yq1EhJTRKxXaZKL56hGYEYC/Pr7avDB7ccjTHt0
M3v3/Fs5kHMC3r8vrzPE7ejLRVkvGa/eofVul0cM4fvTpyNM9xmdvhgy2WV2VPw9D9eT1bI8fDX2
w/cov6Sl22ng1GiIhLYYYc7Jp7hgjfAUVTJQaeFObd1Dzjtjxgv+CoPO2NZMU/jJAQ6NOMDNT6GV
pxv9EtyCT7KG8hK2I9vPM6Qri+KiwIyIrNq7/Y4Pk8vNPQ4zX+c4Ua6Dw00ZYYcuPo6uO2St0QXW
s8kE0K5AaJIeAwL8uZA04T0CdwTk8B0BU3LOqCqSYho2PgD0pvsqvFCNy338LcRknwg10Z+PFtkA
TUniMhq3nVqlPUkYsRv1YBC1qp1rufmeXRbYKuN0PsClc9AMvUfWnYI01g5oadTveJwbv4p4CwWC
TIdFXJwTKny0Zykih/LoUnTrnTrIPPc+DVv6TlOqQPm3RCnXQadTQIi60r7GDg5F8UL+4jS4z16N
0vjys+5fmpCwx/jinTYbx4dqrIhu4bYiH3BzX/09LUVgmnKvgEId3RyEn7V7L7r54f73jOvzdncT
DMebb/yIfI9y7YKOiIyF1ffqd4N4QwUX3H8X3UKy/6U8v0QlXWe6PLYLrcvadeZrSq8SJsLr0Gmu
ZreKmyLHQDq6/5pwc6BqvelTqJysepyBZmnlFji1HhVA+/Z+WEimtSw9qUib0J+87QQhE37CNYIy
kdwg9A/S71PzExb9Y1hoQqTAIS/Fq/YqTIMqRhGtG1KcvRvsipR7FPczuEVsG6nYbZMbYIUM576B
DA0QoRbVdkKPDB5j6eBQ+UQ0P4OqpKCTOhaRN0EZvdVQvI19e01JMcKZEDBUPKMovxSKjfWKLEHj
Tq2hsP8+5YqU3UoVBMSEGJM6IH26zLdUYKyHFWR7ee+fUu+GYtKbkuaioXNIHclSo4h8CW9F9lms
w17fghIUJv10ccdJv4kKorrb178K5bufDu58WwQLc3g42D8v+FrPlkMt/SOYdsTPKv+o9jhbu7fu
DzIphehZk5KPRKkkm/P2hTBoOZF3UNAMQg9CJGxCiwJpSFFwK3JepofkDNXOSktYndnXcto5t5Au
a0lbcNu4f7Wq7Wr7QIL8S1qFubBAmfqNbWlXoAKxDRHhRAvSqyo2/qCTmv5bjNL3BdAgKKFItW3p
3K0a+69PmKN0Q1chbZi8inhk/9MMs6o3CFO1qFT2bi69Pv1crOoPB7LN2bBmyohUScQIZZx2tvMg
W6nfdXn0fKpfWIoNUdBurEP15sX+BUHkE9jEKThRWUilUvDuFhs03zrVKV9nfzKQAdtmDejsvJLi
4JNIqaGQqNIQRRDEqCmWIg8fQrTnR1pmHFFLG3cg8uTNjogf9NDdoVKqB+JAuzH0YI5Bqkgi+Qgu
0578tx/ouZpaxnXtiRcDJrY8ldxyzlVpuwRxUT73i92Kr3otrVKP2i8qyIiPd1F92qMMrWGPsLaG
6aqR5+zoOFT7amsk0c816kWZgKZ+pt+uVEzQ0kNLnCupCyAO1m6ku0GnVl+37CatoIxUNMzj0xjt
8OA0VtXlnvK1DLujIJKcHzCatJY0+HWMP8Rw7L+ULjyd3CrXUVJzenAmlY5lP/RIWUs1yJFh54bm
AzFKFN6lmSGWY87U0ki64y4SShxjLN6ISRxadGmMslMj38cFrjkkELRMEZ4tBdJZVM2viupS73f8
M0ai/W+BVhEe6u9uubVlt97IC4vPlcK84HDojiVVO+2kSu3GylFyhvcNlQuqquISWClGfQtha/6+
+hr5ujMk4iB65Dr5eC2Qd+U+FHqKNKL0C4Ez9z4Jjx0UN1Em/4+pM21Ole2W8C+ySpyQrzIJTjhr
vliaAWfFCeXXv1fDs0+dYmcnMYki3MNavbp7FXJ62RGoNicDaxQs7U+HSLdjojSSmrhJMSS4tLMf
SYQq7I9uuQ8k45Af5LCwiG/nngyRBDR9YD79O4RQ01uQ0E6PCABq+Ncudqvs9236k0CcF3ivCJDe
NgBSFJVzOo+iQzqM0gdg+9vs14GeTAfdOgKlBk3pvBezVgU3TkAvXlgnqYe4XkKlCmDyHDjXlquK
Ut70RbAT+UERpENIH6+g46jUN5Maj/aR2ChCEzeWW/pENV0jIula3VFKbf3TXGVxrJmIJZ8IQyr+
+7tCx+UnCvJrfiFMztjUmaA30tmTneTHPQRRgpSEblkVecJZPvR29H/+y4ihU673B2JIDX4ShCcH
NO7sE/n716lki1tX/1OYJJPQIaT01tu7GK54QsAZHrLaKsRCsthjKn6PuP0jbrYkObIDe4RH/CkX
GjPahcRxZL1n7mFupiVUC2lezW6L0g2wCRcOEzz94E9ElXBdDF9447KYAHvnFz7daWGJdxlL7SQJ
kpBPSSjFEvh3POkfK6kZ75lbKup+iYukccEN7kmrrvKCLuSTcgPWS+MmXB7oAAieZR6w2GwK0oT2
UBaxTs35DCrjuFvvmXZ5kLCwmcwWloRcBVHsvhr9JHrAiV8CRdO8+CObMYVz8oZ45xU0YUVEehvF
/gXLv6m6i6BoboKqL/rgYKiqHKJiktkFyed7IveeHsudi/k9lZPTtso48aB4fypBlYA5dff1tzcH
sEBjRjod+qv9BzkR96lKmOJRVnS8lv6kGUprVKbopwY1oMA6AShoiO5kDIY1mL2bnzoI+Qq2hyaS
cGzdB229qmEXk0ssYWHb4z/Wr3ANYi2SASghVYWQf8QYsoPMZC7FzMz6WjJ1rfX/fAlrob/EbrTg
S2uwnJZyu98Cgmt/Z65RDaIi5NbI68ZYuPapg4i7+kHW3B/rpI42KTWNGLTNimcLVM9r0YM6QGR/
ar1ilPfaXp+Ys6TEMzqKr4rdXoaKBqR+Nf+ghABNQKUBVSzQ81Ec4uC8Ct7Ht1b5eCoFsSIzWnYg
9LdwOLp2zh1Eou0z/T3q7Kwm67YcAnVUWT5TJG+fhbxwikOP6ufaZpuED1oxVZUpOyqJjEOmbDGY
8UGgWCFyBK7G/05ENi4yc8HWPe9Goue85Xt/7MtbQHuwXjn1Lt2E4959dmu5m7/hNqUoFZXX4qpo
f08cLHCoiSm+oRMD+WOQeqeohva6YJdUvBTi/oe9/VtzJWH0U4vlCteCEVlOmcF07Wo4Cbot6v5Z
y4RG9pVCUg3Y9nX5tWMrWtAhs1btXytCV5MdLdIpH3D50xv5eKdAbyv12KWDkn1uH4ZG+0x7n0O/
NL6s64vP7N4XR2ELKEux2rPc8vLgy1xXEfGIXS+aGz6xSSRIl0lIYqbtlrRj9IsCf9ntu1BzYhup
wfTiUGhBbyBX4N+oO4fWf3e6XUgziEuo37NRMtzkfy3xAyU1tTBRRQ9svUEAqFBbBb2Hy0+WshQ9
E4B/0A7oYL3sQnL1xSlgf+vBV8zL12JMqhAvPgFFX8HGLCgbzjQggOSv5m9+pkaZKmKDFcDpIKks
Cr9K+4q6hWqxZI9yVICxmGCZ+nGpcwxYdZABudLeqR2WUCpBxrrm5Cxzn5Jgl9OVkFJk8DVy/+m4
Cx0y6ieTdS7Y2U1EVNe7Iy3A8PGEu2Ottf+7GA4tg2wciPXXlD/R1//LXMSgNns7AgqlIsA8w3qP
h1Q8m88jfo0+f1xgvaIoXwTrXQKg+ZKBjUw03yREVPw79/5UkC2jIJXtUMzYr7Kw/Dt0WnLDrDzt
xjfRGZd+ClYGOqabGtssCj8/PDkELFxTl8e+hpPyFNkgFB+HQEtIcSgkLNyZymMNRC0O+skWc0B/
RwvVkElRxcbzCB1JhKSELMIg0t8xXxTmyPLz7Voh6UzQ9C6ULbXD7jzVktd3FEvEP5H8euWzlP1d
gorXWFjMXUVJLwKvpwNZ4j2q0GCJrrw2zQSi6ujwcPZXvMt2r3Y5bd02KWal5+D0W0NHnrYujSiu
eE96KRnuCnsQOCWyiqcXia8m4BwxIlG6FmP4Y3m0qaZUccYpTf1HrI7+p6zk3KGsfJ2GCfUMsQLv
U/WUwX0DA1QsUIlcl1uvsGJ95Z6pjeDWubYrLHRaY0vTC92gwRjr3rPSSk72nX7Tn45ZQfBjjiok
kP3V+NTN/FeIUxKWi50TWcDyRMy47VdH200KwHnoHbGIu7eqvYxMyBiRkwQxRl/472pNuHTrBAP5
KlfGBwKaXb/cvXP3KI3B2cF2TzTJNt2y4S9RvBiWBvCj21uYy0U3nC3ZTb7muI/2eXPHERTzuYhO
5/3T3qFvTBvzWRZK+c1zt/HQeMwO0af78mudR6/WLjtXRpsOsIdWgxMbp73T8EFMMEx7DbvqpP2q
c1umfuqfaASD/ep4f7AvUx2UqKarqHR14+G7g0s407cXD7eDeBgP94OkZ3TufCS9+5Sq2vQ4Pg2v
g9vg07M6B4wej7S6vyDDJDuhxQ0VLig7lRBrS3DtFBi2K+/Co5d1Sv1mtAoeG5reNKNdmPr3ftKn
v0n48KrBtlfqJh22z0ltZETPsIJzqcyo6Oo7S2ef2W1ym+zaQLHAgrfgObusD+vqNw5Tw9LYHJxm
9UFtuA1k9HQlXAmtdik/rt/6TDt4yllUU6lHDPbdZo/e8OPa8DCzxuUQKMcrgwR1gZC+s29zLFOd
u7un3GEy+btYR2H1F968e/vZpml1QFV7UhllkRFZEzoW98WzabiqBW+Dsl/rmd0SRcZmT4JjA2lR
/fuwPgZJDSC2iWZ2mQLtXrpXu512KsSiJLFoIsMPoD8v1iT2pNXYdEtzUGuZ0WieBjz1BSgg15TW
GWAi5vikSC2GCvaGpQTo92m9MUMAbX57qyNYrzVOZuatTSO8a7DLXCxtsNQkvkT4PnuO0i+skd17
2n7c7fc5SMxudm7HNbJMhjztYG5/R4wCJ2px7h5+sLD/upRwNW3dIPgjK6sgungGp70fH7A1v0+b
B+IXtYI+EjoFGKGmpnPK7DqBiv14tYynHfcr+G2urW92j/WlT5VFuWHDOVMwjFZOlRDGy0D2w/J0
P0h78debwJBUP3GZ21cIGdNGYF7d0qj86pUw4Mco2XBxSQWiml+aAq8ucfsQh6VRI2pE1sgalUar
4PCrJkWYkfV5rE9aO2KMkw1FJX7cQKUy4tnB2kC0WCU6p96rc8Duzuo/+KwGV3qEx2DnqwOWPq8C
AWXgFKPX/GGIuv+rZedBWydFVpWgEdQ4YuRIVV/bb+FOJxWOAQd222m0MfgI3/6xndLgRi1urv1P
9xAdkKHqdxGd8ld1n4U7rGNqaPAI34PvhIdX6wICx3ehyTDmB3cCJv1BcyCnvfrQ6tUG5n8f10/L
AjlqDHg+8l/s5kQKEfTywp5PL6K/1db5JCK94J6otldJUPJFbIW+SuMknPg5pPDbkawolC4SAIXj
CtOlXJNnqUihsfdpy28CeQfJglgP8hMr4yi2g86W0lJGxWgtFYl/HuPxzLKnkoOIgY3hPqj4YP1M
+CN123OQecdAc1AGHODjPH8RxleDpFPnI2kXVsinjkUx/4PRBomDI2/NrKvXVAXimZt3yNtMbnYr
P25DB6SDy4fahCyW9Xqf8OWtvir8PQvNCwLby1NGr6z0bE+ZLTCGPsTbIjRL9pQy/wUJKEmTKYKu
BLUQVXNVH276JWh/IroLPFGYqQqMKB9ZbvF6I7+DlhuQJfmrUUo7ZnnewHQTzyOBvp8r1KcTeYko
Qxa57EZHK23UuGWwxKhHtRB46k7AGWplrdr9DVj6bKckeYPXt/GXOmYoanLJr//pK9oA2t8R4avC
TiG2sv0SFKtEmPmuAPzjwfEgo1H8Hp9z5vY+H6PPwCReI+C/xq3jxbVIm1/26s7aQWhfNZ3ztlc/
zN/movlNVyeqeTg3lcJSaNEvMxQBvOrSJ4dQouxdwHAIV/qlXqn3xiJSeObdiwNM+wKSEhITIjZi
FYY5Cy6npK3uRfawbYtVffKuOTNJJDuIdZ7af6lBVMqMeDKYS8PrLJ5oKrzCOFi1dSjXuZ3wydcr
xDS4Kwef6BOV+cj6enRFbzbZMe66NYZtd8dR7+FnE6ol3pvGeKYdZT6OaJlfAXcK4/wXCB67ygLk
PGr6mt7PCbOG7Exu71XIaglzKPHMmVqPNbzMNfntlDjhA91enStypHj0IWFhTrJx3jpbj5ofoh2Z
TDCSPYqXSOZ3bUjP9Jt8TZJRxT1QLluh7YY/oeNE+eMQ0quDhOLdUvSgrEqdSZRl5e1qXgBMDz8O
DpTowsyv4hVajow+Ced+XiRhuh5Hrv2dRLYrQKEcNLu39qPdYC+PSYgBEvGSF8igRKz4icKe6Pub
rEMN8RRaYkoJkG715HWpSFGHbrgWFWWLFdLVWqfSPmI0JdPXfFmBxJ6AiN/tmM2PjOTjP9KgvNnS
MBpuytW7KHju43JQhx1H7kiVc4OzFQe7cCftPDtVZlFv3wO/6jX62YPqpr4sHlJIEQMQdvID5g+k
gR1twDqNfq1vdY1qq9Y/7x3nwgNGVJo8uHoj42zXRo1RMr/P99MSEbFh4/s0PU7T+Xm6hc7YdHeD
UnTGkpMTUDiggKARY9KQbAQYvrfhCcO/PZuxf1k52QuLqprPuwNo+/jX1axOZ2lQn2zx5iY3wmzv
W2hgQS2mDTZXElb0yjt3FXdM7vS6sWi8oFbGmXc7+4cHdtyAUvVZefKclDG/XO8xqT3MX3DQPkCh
mRVV4KjJfXVlONgCv/8saKTl4Ji5j5K7q7vN75dbSVt1NlDoTWnrtXmmkzhtNyPDfzpoydvcDvN0
8NAnHPvVSthcPOkPmA2O/drWIXg+rKByOAbUe1UvGhjPGoR8GfKURvdOkNDZ7d1q707rCfb8789i
P1oN5F9aDIm84gOyLVNB7UcJQYDKC0q8P5E6IEBjYi0cUJAuYzmeoYdWtVkqbBWmUSnBJLwRYhYm
Kw0+ZzQUgztPfyIlqfJBU1BauLzFlAzoVorPcskmxSOZJDWWUiMGLoHYIBypYFMIo1Gl5oMwWcRH
wYEkalMBRSCMcx8HOiWnEwEL+kKrKS1K8gz9AWo5FsQEUihYUCkg0lw1PpCSuuifInjy7cb2FI0S
yCCSeFr47OHk9pWIyk5RUP21jQv0tW1gU+mUI3B/UIdspEldmtboFMNJaA1/016mRJENKTREaioB
1BQec52TKg6fgcoWcuhVQ4nGZD9v8CTGqBaoCaViFPD+Br0l3oRgwkl0vJjy9ANialsAITvuUFHQ
IaEeaO0SePOyVfSgqLgFGZEPYfH5QBMKVSYsshfiTtaNHYaStCaZmC67DH2VwCcKNKzGcqL7bbEF
Ca/UKQtmUbkWIyzemlI7IoTxbgg1YDAhQ+mpChyRmfR22JIZxIsD+otiUcZxAtyiRkkCQnfSAZ5Y
fCR0yWBplNc2jC8K66B4+CbzfnYAY7Tz9ZvOyef3eibJO3/wJth7k5tq2IgpJ46all4caBlOB/dJ
S8wnHrXSVpzzNNXkqzt5zxvfGnnZGnlHzdSv/F7oxKmPUwjpgJbqbfhM5LNHp95BnDG494oG2HdA
k0uY61YQAkvJkhdbhqS43FrdFVnj34mRtMVDxcAz/KyGGUTvRFPaK8CWCnxJGo+JBAZ6CtEZ8qfi
fz2iar3IJFuKAy/n1lVO9aGcX9TrZUogZyNFEpo+SShG4IsOCnqWvTOhui/JjCr3JlV70UtU2qd2
cRLViK52AD7QUsT3yDwIXJ7J11+i3hf6DikJTNKr4vPTxdBhpg7iIrCktigHrS9V20GXhBKhG8if
TafIF1+LrwF+OzAdFS4i+xD4pLclaCov5qCwiKgtdUFY5lHpS7U0bVmrNn2DQcm+5wCJlovKly4t
1ZEasNIGtq8SHmUmd+Qvw/XUFeqjV0Fuu5kEQRC3kOUA+kTs/xIG+SOSiRwSE9nyVyNfNMctDqCo
dZsOAl5WGfIJvMPlQcTI7iFOgW51IUHAoLMxhFaAtab8nkYjJJH/CnHF+yhkkUIBOYcs9msliSEp
XdjCfdWeTJm9anqcZ25xv0M4KWxRt07x7tvhhIH5+Ac/G05o4PP7LerdPlN2BKrHUaY4pLvIvfNQ
dJE3zkdaEmWE0uXCTkbdLiDb3/Dj7QmoIhlpIjaVyCjRGwbI0Ica5zS5GkFJ0ncIZbp0LNx5My1W
Rl5Q32tRgXVRSEBUehr+DSk7dTDyAOiEqcpTk09JHq9fneBUOuHJdIUlnvs/LHm99H9LNtd3T/5A
d5hcDpZoHrnwL+T3f+9JJyZzT9JfFwsuQYql1glMph8Rw6CXYgnFsBQDQqYxejH/8iWyrBCmJBTK
VO9oLgop0YfiMMMpr1+TOoTZqldaSE4k3TCsQbKbgmclRqlcMHPLEIhe4qHjQisqlrgtmgZMjlcX
ZqBGr4qQqLIV4fVkB6Jbp2RFoCoMSuTvFVtmYbcApyTNhdJAkxQ2lynzk07O+dJU1K1c+Tza9Hvy
XWKzxAvb24DNGiwa3EcRgrcO/7FU51c01IAdMd4XTMvNAE25mgqNmFoXpGGBNjXYRM4z188h8tXM
33w9oNZyjzeDgRg/E1GDdOjuYwLPOs6FjbSLv8KcqDynN/bS7QNpLn3gaZoZgtzOm+P6kNWfLQBR
faT7cWD2lfLl/8XD0VxdFfULcGbA7/VB5LdQiY4ctrVEFwOxRDB1lzSYEW4NIWQs1cLsftHzzmuD
U7fLXC8gfAWmQLhzUlsVTyBx9egXFgrtVp0Qq6Qpsg7yCB0rCA72cShTC2oYKDuop1Dda3au6Ef2
HToCu+s8oyHTsELZEaZdKT5VrVBz2n1f7Wl39IykFk7tRBbtS7pILy/BW29feC5zUoGxP//+hR7N
PcloV0M1evSbGwwonGBmYXSG76VundhVk/fmtdmOM6yyxsIzdDSJyVXS2JG96ShibTXGKiQzK65T
IVfBSRxBjN6f2nf9iXNCGi8KpTQlEsiQ6KHeKbrIy7tWyQzFDYqe5Ge6YIVtvdWrUvzRrYEY88ta
StQTtzyPkd2gpKKhqJ0B3hoiBeFwjSF05dNMS16hePi30TDw5LQhwz3A/wNqRLmMa9c/QUYQNcHK
d+jv4uUkaeL+D0GdSZ44iaN9/Tvy1FTPd63Xyc3C2x/fVDlrc2iE5bxfN5i97FiUbugCtBedNjHZ
lvaamLAOEW+rTE/YRxH8B04rp1kc5TCDl6Z3Aq199iZfh4hNii8rAX5pNqvzd502z4ADhwJDBMnc
2n99QCkXMBjz20zDhqGEzGoYr0q0amYFu0b2UvJ6UmFARcAlJQXAfwWL0N34X/ynwnsGPkfJP0UA
PcSp66qsKuUw9t+wffNZhXI5tqg0jX2ccziLi8uXW7e82Y23YXkug6br9EYzxC/Vz/WbqliiG84t
OTUFbryZCpcHYbP3G1kQa7RdajkvysPYXJNgGh0eKTp+5iuD1mEgbfYFRSnJVEt9gpF/HAo/BlCj
pyRwtspoNMqSt3iWlxGr3EbFkcoF4GyROibBPRDiZIZxVBpawxKHWnIZrjxs+maYdyKUGpzEEHQC
0G/U9Ii5b61LdFjGNiADRRep2opLKNk4OvZafj0L0XtxwXXRZVjLyhA9WpFWyQ3xlc3ixvJpISxq
hAqKxFWVGEJcVpmOYP5MBFkYJMKEBH4+ANsX2uM8EnGLrU6rovZ9dl6tbkwWvZZYaSIFYesWamem
2ye3fGq4uvAqJKsUJClaXxbZGgNvF0IQO7iEfCzjWncVvSk2U2RmegYM2Yp7H8WdN/XjNmKhhWxq
Qbq8D/2SD7kaSa75aa5hFGSEeKAByKVuYA3/1iUKWJcGkkcgi8akohE+14WhVREHFokU+ygbpOyy
lUop51AJ89EWGYmcgsTEIsJXtK+YXwBpAZIqICe4xtYk7z6qgB5NitTJlPsIRlU/3CwIHWfDDl6F
+A7KBfHcox8H6ResAYTrpzvUEFksF+LxulPuYyME96RwcBcuqPf3CdGzDsgLYRHADuCdZk+C0Bxv
41uZb1DwBRA02NSLUlLRuFZ4iRKPku6UqvzFcqooS4u1Rkzh/9bMzdoEQ6k4XpDGQMpZqf4R0shc
PHVBVms73SxF8rqACqdVDFV0Ju6sxpbOULgh58q90TuA/w2fRvgm0KBoFlhEoCpFhK/PcrcWhShX
7+b3UyowLVKwQ3g+jVG9QhG6582S8568+/+qYQf/Nldapg9ya26c6GB0xyPTFLRlMCtVghc6fKCc
LtBNFSa1VVF1mzWH9Ulmt1TyNSHxO3DrNqvrerpvw5o5M46nmp2oBCmXzpdQSgiJ6T+Vh37kakwz
lOwuyuWKW+1K+aMTzreCFwUwCflrfzeoUKARoLg0ihrUQmX8jZCRUmQyTAMRknW7NMQgI45ywhqj
Dh4rCT6lAUab86bE9OpoQ2G5GipHViheEMCULhEXKYrVygYDmc2J+uuPGi3MoF2JHgLG8yv6DoZd
Prm87JNlpG452b6Ve8bdaRViBD9qUQfMgqtdtTX8STp8gfoabAJ1BluLAHAMuQHGZ3CkuGP7ICPi
zjyx5UWzL5BxCczuLbxaNWSKo5hvpL9DJboTeUPRTdniKZpD6P14UJsDc/D2rCfblka9rLGgzTCa
NBdWX5oTCRuxHD1nSYdoezi2x/8RApZqaqz1SFxQsUvuAIVw5obvnD2qsEu7j3oWahnNm7GqSdMU
/yhpPz9cJHZQla31FukSljvHFArGj32kFwrdUHLv9yP/14bSRs6aEnEy9U+t4fAG5qFf18AvtTWd
ufjYrcwNSVAgwfUwgxdJiovadLe+5JHF7+tvNOw1ibQ8K2JWPJHD5gTxWqUE88gfgfHgmgwRYiW/
OclOLfCHSlTta9IK2ijjRJsD4qzVOrbOeT4q254u3j+1urhKeOYgMhHfiferlQjZzkYkrlKXEtfG
/GlQ+9MlUcUAQFLrFwASNX6NGZNDHEG5yeR+MvLTUURElz5GuuoQhEEJo9LzlKMrBdImUiT+Yl0o
UdDmswUgubVzcE2ESliaUal/omS7HVOk/Yq/jkiIS7aA4Iwy7S68J63j+E6l9jw+DJ/T+vw5Tae0
tOqZnbSXhGbnCThCO3c+qiAdNbDk56hAleuo8mTsC0VjJvcKTcRHV6iBDIF0LVSK+WmMcjE3xK98
7OWUsjdrkvwLizVJeIUW218fBsachsNRJBaeotci+qfARtBXJyehATJJsnYNKnptSnJv9TsF64qh
pl7nup3CeIiOachKTa/oHKTlVr35js5t27o3aGtq1EDMjyC54jUKYCPI0+jRZddekGFRzSrkHL8t
kj26k3SNFTs8Ushu7S9ZN1C27KPGX7Vres0ZyEu+0yvD1o3QOq6Bdxhp0E1ACEiKRGaRmlIBhNCO
PcJEErIr69kXrtCAJODuJIhyqFCc3GEZWOSmubm0WQP6sWtZEOdwCp1RAzUhRZiwjV7y3yL0YJwj
TlmFOodN8EFyc8BLQn4S8pBgSXNJmlkpWB81hjCkOLNJG4TcFNzkI4GRmvLZYodg4WXAZdwnsXEG
+LPt4HPZ8Oe4Rh+MxnN7BGWein12HSykRZvNcJTidAxO5it1kRZR1t8HKxrwIDs5cWfoGlj5ra0r
64S9k3IghW70NIyQKv0SGoa9KzufEskGPVigp0J6INWkMvxC80crC2u+gjNNaQGolUBO3nzUq58n
p0wJDDUdEFry+yRFwV6w7Md/zWkTr5HNYf480Sw0o78E2siFYpxQuqxzZHmfBvsIAq4Gy9EBlxJz
S39Mivzoi4L7+kJ8n8473Evwt+aH7h6txh/SUwLhqDkkTvpSJXBFUXNLOXI3k2+4sSjXW8h7Ge+N
r+SPE6XefvhbfTV7piTtyoDeQF9FNlEYiy4uf8nsGKQsChDlxmORe2XYB/oLlbZJkw0eKXx4Cqvm
XcEU9GMHgd3WHcvsT0uvon1qcPx/s/Haxax+DY9RPxkiJYDRiOfBGFdWeDwh9eRbX9EkTpC5Yz72
A1WskPBOEH1RBUGVncjTufbOWt2Z1cp8+eySiKgsRRQqbwi+07a+Vu0TAwUck/BMwKVAqXjd7k9D
ec6TaokwBD3yQ9GxopBdu0coJ8qcWbvsW75hH6Jr6zIpXj5Pd5Y4KxvwjPSK51YMfKfQt5IH7epf
bvwpdOesFA+fJqdJ/ZOb9HZJ6r8juR3zSlhV4mXIa3Fq+qBBNFYT4ohTzQyToIoz8D04TXaRgpck
oEoXYL/QRXcRUJObnUe3fmOxGiDsIFPBThrgkNOH0udsR/k7WLJjVkP3/3E5l7n3BWgZLakBJjiR
l9tXeYPryTtS+0G1JuQXwDogtBMXEyPPjOyLak0JG7B6+1rhiizJcfpn+GHLZufinF3pQ1B/LV6/
3MPC44JrQ3QVo02wMAYstfe0LqTO9Ni1m5dwn4avePQst84Eth+/TriYMhB0TNekRPhTA5pMGUYk
rCtKRM796m6Xu3vnIdu97YFkUZtVCqNaZPcPXRiRd+IeBVzwRaaYM62fc1lBlPmfmhTbmxJpFU6k
OjmvV6xPZJPH4a3SAru6b1bfscP05SX1q/ojDVtRVA9O9ksQIYM/snF6ZKFTcum+xgZJs2CmD+lA
gQ+zYCqy1dauVWjX1qpbZpF6QVyWH0viZgNBbDcsykvt8rABCIUSKETISRKETg4zrN6klRKF8gxa
YSVp/xdxs1o8PMVmFV9PVR0ocarS6YNHFxxes5eGKAbhDMGv12zX0gi48XfummQaaBDvf6itMch7
0X0ZXSztW++shLtZjQ9RmtV+QH1v6MlmBOV+NpD1lX6QvyBKAm2gx+6dywi3yMgV1rWeMTgvoPN8
/NW61N7y5K+cMkCvsxCzwSAL3oHlmZ44cod2IePftWsztuv1jgYvNMHrbtk4ab9QXbWOtMOZbCAb
CexMvs5eaVNvP6F+IUHNIU51NVA7rjrlEW0GOsycjMGFdV4LeqzVPdC/uJ2ur1DoUW1K2y7F/TVg
twzVIkAsDfE00GpytnrT/7QAe5Y48f+vzoPHKzltQZwRdjuOji6E5AQNd7cRY1uMeIqbsByGtJ0u
IjudkeBWyBu4gygqk73jUzz2ULGg4hADI78S8tkf2fHpLik30jZbtrdRldDEBSxFlyhWuVIvZYTb
SCGKiBsaFhoYSh81sHQ0eoVxZGH+o9RZIln9XsFOV2IC8QUNJh4C++jDtx+eKrfkVGjXIMc2wWPx
daWSoAKOQnhh3HWsZZ/syNqMzw6Ve1t0V5oReBDx8pbJNF8O1T45L325h5Dfpoqkv0l9VMS9qyeC
yNkz5/RKDIkVar/cWL65embH4sgCGVSiiiRWGOBKKpNUs6NOx6f2rnNBLdg9UwHnN7d0PFDPAxlL
yolfWZhgAPF5FCjJYFXI+Jnf0PGUUJdgEb2lbXVuyyTMggZf6a2oYYaoKIqKQPq5yHRPk7XSENCC
4IF2VMGJEdpYn5cHCHy1WTaRCYVaKReDEHxbIHqeKhMSV1He99Omk9xbVXBKeH91PjEUBZBbtCCR
RdUZ+SbmJc2QqgohCS+YtLDrwscXuFq9O0geqwRmeYaFkKvtQTZWokx5KesSB5neRg0miYtgnxpd
ASoypQB8n+ALx/RQZVmft6zDTt07xC2db0KYfI0MhyYl3doMOucEAN81vfvo9kM42b1TQaNm0r9G
Z46avaKdo3v8uU3KcBgbiX19+UmfaEQ6Zb7jzaWzZnhlmp8cHmZkHbhkl9b27gySnc1XMaAonNFm
eKvZUEdHe1h2/FHjr0HaTIw+q2QwdpzV3+rPsILzj1lxzj/l2e2Fv2t5do5ukwdBLjD7iz8/b/3P
s0ubzHMUX3zYeTxKKFM92WkPZkJF7gbVbpy1YO/tqftm9q7hfWB/cHZP/11xzJuze3atZpBbvPi0
m6ocw9uhG1f8auyn72kjs28/Fo1zkP3F/jXrm5XuPplkpZAiSKPurcjuTn7NCONLP613PmXfILcK
qtGH+AkscnTHPvz+eYTlyvSxPX+Xwe2uzvbo3t7tNPVWFfcV29cbqqIm3YEgbhzotTw9EXEDD75b
z7KzpVLDToy9/teNnPLgNqptEyIHnPa9X956tatfg0uVeI23u6ImX/POd/f2tC+mk0HhoYZD1t/k
TrVudfdCe1V3ZXYuWSu9uE2G+NHFY6d2QT3essAjtrRLb52Gp6/D735e/n5WWtlsF91B5Es+zxAc
nfLDSarzs3GxS2V0iTjVbPDfAXsv0X8VWlfFcu/wKMHtvuPONTKfobEfXXa95iFYldtNUMQfxklu
QmIM6olzuI847dLNvazcZ/gZ7jZlKjz4RuD6sEnzBm85m+YDdSe2m8xvlB+pe838Bv650N4oAvuN
mNp+/YGVBmQzUSl7cc3sWTsiTsu9eG+/6T1/rIa37cBgamdTi7agq+EBx8LP0UshmIz3w9qmRnOy
R+tp2A1gc8AqzD3VfRTup30VKMlq8k0x4FxpXTL4IS0GKyYaLwKBsnN6P9346Nbqzv1iwxS/9y5Q
kLYrr1q37CyuuJZpLYV2lr4JzO8zxO4JvYBhk+7se2afiJ36+DN4VufqZcieYAttg0bd+bzd57zO
MpLaZejBbrrX5xcr+t5JEcvRfgsIC6uSvkXEiTwPT+pH6/xbho+BcBH6j9k6+sbDsZY0bV71y83J
be+ccBcijuUq42s0r0bvun2GhE/6D/cRCRnxTP/au29Kq/ab5B/2D4qY38f00Xv1LmVOpmXyGGdV
bWV716DERKCJrh1DfhTwNedx8SpQ3FbOHSfIMh20zmu17l510nmpE49K7fryTFKP0psc6mDf4W2i
i0B7QH2BALLS2WPjTb+FINnURrvBH6SigelBmR7hYmB+Y1MT3qLMwbCG9CNvAJwtml8HvGne7FE7
+3LH7GLXZ+1SiVjI4tBwP12RAsPLT3XWwH4UYfvEmK5wa0TVPE+O+C2lf5i4MCqxZdncfuk+HRLr
+vcuCqM2jafHqVdeQk+dfC4UPkw06ZVBc1weQ0wZZsPzlr7Rh6nZr4yTxcepsbTkpR3sZv9Sj+d4
b3ZB/es9xEvqvTE6V9j0Xzuk7zEc/BuaaLYBSixHUotbo3X6aUIuy37pa/Z1DZ9RdfqYXqfv39fX
aXlHpb9Zje5kvsvzMKbz8meS0eCWcmBvO/w0CXf5lSYAasU+Dz/1VqXzuvaOl3RSORtt65Z4ty8e
fU2H9wsYPwT5x+LKYrNA8A+RDKeMPf3qt7X2ab+b7io1+0FzcbbEaLe4xd7TAgF1TnWoJLjWxMBv
V+BtK/iwPVAs8F8bE+IlosONRZ1E3Z0vED/31VVIO+pz70KehoXMo9U84T4A6njdt2q9t0xPZPnw
aa3+WLCrFHIRBuIgimUztVwq6/SHbzqVk0OGW6MNJSSjvw+FRaqn31fpIKhQY1GUeauPfvjokpLf
iGzQgdCtApHnH3jKqe6dEhvPChjdJtt/036mTjlDdOG+q3az5pkGz28nwIN8CxRzdw3DMQ0Zn1zg
6RE6kffjtAl5VcXHY493cfPw8CKuqpN0PjH1Ruu3o+z2pB5lBZf5O6rwfsbGzwciFJQntO20/Gl6
l7pfMt2EaZi4q4uTYreL0P7CecFIax2HVrClbvTsklallCnF6Lz8HsdGuwTgSR3NP2HKRZV5WoY4
+FOHCkRoVm1Zt9YD42DavLjVsB6Wuw//Qh/MWI4CsKCRQIYX79pjSakHsdfsy+gP7gQ2mwICEdC2
PyQi1QCNJ6xC6IdT+HzH38r8OEwG118G2aN3ITnpTV8zcmTkguQfFJtKznV6/j2Gj4Oz2lSTlvG7
g6f0dYELQ+gLX2XfyjL7TkSA1wKdIGB1doBoKcRdPZHRMXCj6CCW127yoTTGFgdkL2rd2qLWjPze
iYgobIAxUnEB/dDcXWyF6RL6x6VhcovSibgPY0VazPPnR4jPdZu0FbNixg2ZPj10wIRVF19h8oO0
M9hB5qxSe4zJG6mZB6JLl/102OwlfIcrDwF5AjflBmMcgz3Mi8Cp2/fO1j9Sen62r/jkwKUOrzgU
C/StBzswBSvAQqj9acfwyFkK+Rx7+9519IH8SNV0+YA3Z/mlIQYUsOp2GApc3WnZwbX22jHaV8in
1bDs0f6p3RYD18cokgI3VvTsMJsT2UUMg5jWUpjpUEwaKcq/gMlQK4f+V0JD2PBM5xh8/De9QTN6
EBMMy6aXKJrQi1kFO3cj6HYf0BJCIqQn0SJwPf0pVXeBE0N1wtIFifvnCaWN/iMwIjpvgaFeqL2h
h2mXQ2tcxQjwxf2X9od545761+C0ZqHuUCYaMBMW9XGpg7A6bj2xGmFTogMyX1AWo6E9WPPBQ3OK
FoX2G5FaN9aZVaoT7f07VWAo45i5rEi61bOeISkZbG9PzVd9taCiYwhaYmbSFcOPScz3VH6PfgKV
lamXwsyNub28EFdsG+4GFZyvsSTx9h1xrUE2EJe9bQIToKOu6QtfghcQ23AzUFFjPsElz+D/wr8w
gZkEX5Sp89b4dTly9hHJofo+Y6DZ9JZLIUiHAY8wo+50AChF+96HzE6Sgifumm+GBPjD9evm78Pa
XE1WDwMKheE+TMZ61+gUulI8lCGxTzJ6Zp35AaEFgxhfdcARxnGVyd8Cf/SqVM+9Os4cKhQf8xig
AaWccYIJJ3Ryn1Xe/6Mo3qOHmjq2Doe086ZrGxd9rOdCrE+imLI/ynQW71ysrn7UNs3BNhJcF7c6
9zSyui8wDCWX6o6lFqBKRBd72pihgUahZPEUvD8OpodXB4wlSUEQnXBrnrxWNRo/SSWbIB7ggGP2
gk49evjVKJmfxu/pEUz73CJGgPxAZ/PaN2vfvXOZ13GIeRKF4D23ZvHFAJKkM7hOrh6VU0RSSGwW
BzfuY4bF4j+7uNsJnm7RzWPNF+UEvhAZYI3R/g4oSHnNr31XOgtwUe+NW1598I7I9XswjX8TlNe3
Hn6oSATKyCsPzpFI5wLog0Z/Y4wxygMzeHX3wTN8IUwb4enCWjuHkR2p+dJpXJ+xe++W982r//pK
Imt5AFFa7H5W3yzKrN4GK9+ElfnVy9bmEtNO4s/5jQ4tiJx+IFcT0tXilrWoL7CHS/qH2XtsfD8m
ZdfEFHRS+cNIZ9VF+pZgJwR36+qkoy1UkW/URdPa5L6udq6QoDfNZcK6goAwehWtga1xGqJAgfx5
jK6LS5+4v+odu3viNMoH9QXypgqJbGVqdF9CgHql8fOvBs3MTbERtNrNXmmQBVhmjp8k1S5Ba3pv
VXZ2AgF0ciFTQB9GDSk8BvVFnU0PRt+4xkmuSwsUVLVPy1zsOtddi/xwN/piZ2YvT/s3NGHgWbHN
y5MSJqPtd31DEHEut3iZK0Vq3ImgoVHqJFT6uUVNQuqLjQklor4DUSzTkJIkCdjwQNFkQs2BPvOc
wmNidS7S4K0/vVVY/x9R57WcrNqG4SNyxl52EZGmqNh3HDEJNlTEfvT/deO35l8mWUk+Y4GX533K
Xe7Ga/OcnkflrzpX62zUNoX5eZj02aCvDkUj2W8//W14+3nWXfXKk8fsjcmIt+utFilcwZoMd//e
b4OWZRoRt1ZD6mArnRRxKQ2u4XP0Gl9mRDu3NkuW2xD6NdTL4W6IWssK+3lybbj1HDQmi0jiVo3G
zXj+7tw7T0WJ7TfsnUHtSQfn/Ie6Eu+DiuXCdjmMo3vD+IRP7+ijvtb9mE9UMAe065hD9q7IJjYC
KhHWwJVlYFWXq8mTs0a7pmbRWQuL2lTdFuPkz0/tp2DHfdr7eUfugT6h/1nc3duGSUCQ9pmZMYOq
Ec3fNjSg6WG66u2mu/7+58z04w81qfDZ33np5ONX19eQR5yl/XP3GpI24tluM6teAgu2toHGeE9Q
ElSm4T44AP1FrLV/8tM1u8FvPKwxuyjC7ZnR1ryE2MOAfD6Ge4LmMmGMs2J4RtmIMl0y+cxiANGT
R3C04LLt6QnFbpVA3/1Eq4vxmLFSKuiCTOLhw94H7z5rnprrWUVG9j0p/sIJ8nZISnG9sMoghqa/
KYx/yHG0/FPg1s9JDFA1ijnPuyX3en1wHo/SpvlGKOLebRJGSBrHWz8OKQRTiIUgDRZFYjakTJlz
f8J4VvChR3aPDMv8D7rRILIZYUQF2jIDlOkIGV3M/halvREHJ7JkKlcasYOtS2wAD+Fuy1apQCJ/
mpwDPXaJosrMPEbHzGFH0DvGq98VzRc6NQiq+KVNE/iM1/hJotIi+btaxwl/QU6JnIvSEMT+rHK3
2S8F1V55WPBX693stmiOrtZzyIAKuiRx0t2aCIq6NYJ7vZ0O69RgF2O/Sd14lPbrv+/fppOyNg8U
oZS1R7C0aHtFz2WVe0/48RG+11xYHp2DbFihw8/5GhRmiNmGoPfDPbkVy6C+KAHhX/l7JhAhUmQO
oFtkcVn/J8QKOWMcT+88vA5Wf2+YsQAJ/NgjvA4Op06N4foGGVyngcK1W1qQQFhlQHxhJVwtGyED
NCa0P/SGad+aEDnfHN6OaHKPAE21Xa8x2r3gQhIlDi+jAvmRpcFqoeZKJvGyNbrZEEXqizJ+dcgC
oZcH459MAsWzJzEZEdxCm6VxjKrPNjzKS9NKCzaKbc2K8UbYokHhYjZYbDezVOtmcfvOUH1RZzaQ
dqqH7osshr/ft6+7TgHVMvwdWvbx4ZYge4mu91C77HH0d7veBxJZw6RPc5nvZnvlMIl3tuNQkjK7
vhro8d8eLJjFNK+IJB8mE5TNsV3nqOhg8faXzeGDxAtAewj/b1wEl1HanMZwmbNpaq+GCAoeRlfn
+bezPw7G8JvmcO/fu6SC7mGKRCFaqneIfjv7vNbwD27HlKN/pW6+jA92MuHKLAB7BKgXrRawWGfN
H2T+tL9wGTXZ2SPUliZcxMLlZFz4+4AJNyG1x8RykQHOaYLUWMQTWKijk11+CpsU9/iNA4auX17c
F7vf1+yQGlvIEa3RYZJxvR4MAx4DrAGw0KsFrVorHpVrhska3lGg72ZHjsWqN986n6C2qQ6rvQpc
hooZ6PfActx9eARmgM39edpAPPrq34e3oCJ9/6RPMzqgbTx4L18RJHD7ORF/WGOWmeLQ72pRx4cc
SjjxKKrM0JebwUUZKX5Rq2OFAA8CNLeXDgsIPU3upEM85ZTm2X10Crmo1mytULzs65iOYmPO1tFr
bFYT1DMJ1I0NU91sDbilX4P1jVbkEFoI9PXzpNVPmG087F2Pn3pbqzRj9d34IEbtwP40QUwUB0dI
bivnGMCN2NLGfaImmQwPXTT56H0Vooq3oyHP1af+9PQ1u4QJitWX8E6A5iIdvtAQWBGoac91zwAu
GZh8LMQl6dGW03YVlAkbANYaZZOpNx8VtEAtYDEDchOUi34gs/fJT66OYmvLK0VPpIzV10Zm+DSu
omBcmLfCu8uZoIik/uG7OpLoe+Sp8e2yRPrUQ4IZ8ylKKCoyLooSp6+hU0hPqkOU4P2jKg3OKcUg
zTxPYpeLOe3uhufJMUD/0GWZLT9w+Gn4IwwI/mGQjCrz7O/eqTh0Qpmn/IizXqN24Av5N8XB1ue7
i/pVZdSr+ffE4/tVv/UzpFN2nqWdxuBg0iP7hWw3ST0YfFsKZnqX6kWysRJHWzD6pRpc7ZKUdpAJ
9usou3NeY/vhn/vowLqA89y0j8sGrWhT1AnA+W1s7ZfJb53xCaCwBTGnNYp/7/DTXx5EGxYCHHI3
o8d19/aTjOw4QzbqaB/h59Jlq0HLP3vJDMDuLLXP3AVAlCMRreao3qcNwYjJfo/e3QJDoYf1RNi4
wJF/bVCERtrrDWc+HpEHU89WUT6Ecw9GgesL/L9mILRVAKiNXlziXAHJb6FPR8g99PlVmQVchF2C
ugFWgiXM1MalWYEcDc5TJMwg9POstw0S997PyLeUaFc0ATLRk2wO2GhLPkdHUyyNrpaANIJIHA9G
RSXDGudSGHwXMF5hkhGAygiYWJTMAJO4vWmNLcCscqwRLtUBFeJYxV7C/EVT1CV2EDAacp70ZSxY
0XsqTIt+t/MAeeDI+Vp88dj8YRBZ+QNFO8MBocSjjaDBwP/3+G6cdiuzZFKKxL0QYYvPEC4+/Qix
i4XFSrnOycB4SqZJojhAGuoff15sPMwlqJOOg7rbYJ6jgZlGZ9KK0ScjVcqhh0VKbyVTgG765zu4
PUr9HyFhNVY6QqZiD+UZoHznN522bJqs6UrVYZCfHMm5Cv7TbHt3viQzhpLASUUcZ+LLUwC8ZK7H
ZJGpoEBLHFUONudA8hnEf47LKx8SiomuuwuuxpjALoJRpYQzW37Dz4j3nXNHCqoCp8j58kZW8R2J
Cuqpm5C3elFNbFJEZzwbPdMzsS6wernoP2kKlIweVivIXFlMt6yeFTiB4VgmEKIexpL8z+ox4dJP
nPwogo/hjI3Rw7hEwlCJ4VQdvATTdlHzAEvGHm9QMuTotof32+ozc+KXontA5NB6Ii1vN2b4+pRE
F4EIAu3JcgD2s1CW5rKRPxvPq6la1At6cgBi1VjLE7OxZbDs8YL4R5Ftxk7gOGI2AKyEG/BhvQRW
kNiwcJyoYlfsgCFhb9u2wCl9bJYLgg8aimYIkXJ9oKrLcA8ZdzZpNfXPEn5HvbkyT9Zl2OwfCury
fnr1Y+rquL8CUvk0S5vK5mZe6IgzF2AVxXgY7K9mvC5taFGi1795zSVnvpve5o9N8nfbPA5AxMxG
pVOpdx5wZQeNkpVFJIkneoPN2aW7HV5+W1WDAcnFTYKq/enhnfsC66A+CSgbhC66oQvoxHXbfzQm
1MsQ1AxFYlsAwR+G/tOs4/ELgD0IaQMHFUSSdsYXIKTp9H9siNSIPc4loc/X8gfBnRMoWLECQoAf
U18gn1hy1nXTr3M+kXANmnLrV6STPLoeYDuWSNozn79qhisElyBkGUwhOWbIR1lyBMJWRGPIZaJZ
fReCWTIgM7Ikij0at0QUaf4CO4ttpql6EfopEhb33asBPhOidjekycx1rgFyxrsAJzV6+SuXoofB
KWA1msX8lXBzLyDm0LmxG2AD59F4JBYcT37oXGcflOTmOBCivgJaTi9ZY2dNyStbam4JS52w68mf
Jodw04pWV053ILhoSnuw9z8HhoIgEHp67TI40CQ3D528Ol6vsJXA9MEIJ0AKyQZ4LxcellcQXIJs
iYUY1RcESziq7Dl3swB4A8cIPJnsj70afGbnyT78zEpQOG8DMBOesBRHhIoOw1O433zG9xF5sfuJ
YH0GWx6fjC8eyoLh7JbG7544m+X1wz8R7itedULqbpPILO+TU3heln/F9WdnN8k8+hT5L+D7yfSG
40A2vYwRDXff03R9ccp/yRSIYjuDeHaxVhSszz57icEAAAFtaz/I+kt0ARCnbnnYEwxIf7sJySxU
WN4xqAO+6mSWTFCBHJplST/kNx2knQuKnctXJzgFvzkuQe/4UkG+gG4uWR5B2wvVIDcdUx1ZtnQ+
T+Y42nl6yHdPP+m+AhzmMEk2swreoXQLHK0P0JecvC/MIOnIsE1OkKAiAm17YCjebYCUBBdpp9G7
4ikFiRWNINLyzB+We8rjS0Yy2fSUwwN0ceTPCMkAc129Kv44Y4smuXNZcnqpPGIeJEu0E/RO6e0i
i8ThP3gcFkCYpGhmlNiRNteaFXuM8Q2BMIXFjZIOARjAgF4FTV4zqrIYsd3Mn5aXRIAeB5whrg9C
qwP58hdFU5jjorbrLHyflIxsQjwEwRmNJYBWsaDZ8Zdck/nlodj9pdtpteqYf4/6f+zKEXaTOVme
R40iQSNgx2pzGLM54LIR6VTzDvILuE+hwD1yKFMHqJL6ktSF5hPUuPbaa4UfxFm8+CAogakLMau9
SpBXThxvSo9UBZ+hAirOYVkojyD1reOvm4JN7Ml1Slv9jX8R8UEkCK0a7de8Th003XSSJIyiOCYj
Z0UznUCxHd8dhUVxbkoQVNh+2vFIiFrd5kLsyHeZLeFLL6Y/Yr4c0CbRDqWry4CKrAHIJRm+oowU
ZP4cFeZlFjMzA+r5dTJKh3SqaL5OaycDQxum6dR77x5hYvgKz0wlVVKRDcXYTJL6blBdV2gSi5W8
rD1HGgqeGFBZZS/f19AktkpjhqwxBwA9TO6um96k1gPxUKeQLxwBTG4El1Es19sWahSLsmUv4Grk
zLNeYBiT7P4jW2rDzrMeln5+5Wql3ZyUH3g88EIsaHyIlRolNiu5YutaP5r3if5OVxZrm2kDyLUc
+qKAqX3lYLNUoOEJpM3a8oQ7R2eeKwyXOi4ZIwLWwpWjeCwwN6U/WR2BGAl2BMTgJ1BbsJ3DgH90
tgS9Jx0ouonVX0IoNSp9pxrZEZpI15A0FJh6Cgb9GBaYc3eiq07UcUCTWo7daav9pJlSxIDl5Z/C
FxNaWuG/BNEGOaF6gzEn90ZKcYHm3/RB97Mduq/wPir+0kRBpr1JxJzcsjY/sch451+iKurr3KQp
yIaD/nsei6yPzzfCB0Xfqw2yN2LpsMNQUPiFsozRYwsw8HIZRZwR/hGhh+5ALswjfk5xWfxvW/oe
44BIqSueg0YgiJRlc3aPg6ariKcokp8uXZgEIWKvVi2F8Q2I0MFDEAsfnpIRcbp6emjF4rwjD9b/
RbeAlxB3xiPFgLGUBMRaq7cDnedTeOJRkVYyeSciNXHvSdMc6F1vNiCI2tAQZeEqEqKEr0X3FuRW
ClKMa5xFHzpsDIdOTm4TwMVh0Q75/9eYvg8YFYrPNwESfZDvmNpIHENA4H8msExHgKpq2vMlLAoR
/EYJvQCkVtwTmZOJCJmTJDc42UPGh+XZhaEr1Uohf4XgFeEkf0Rhio8jEfv2dpOZTQGNVlFW9Qln
kZtGVGh08FIuPV7wgdHN3uUHRgtv2oe3X6rTGRQy99RlBLYs78wSinnolcyTpI21Xd3bxZxuiC+G
vDR/xWgXS0qHTXywDR8pvOYXHKmvqp4onA2UPda39Xtcm1yH+2GL+UsSiQiR24vlCMUrgNaa+Rpc
TNUFuqEfTbHQMEsXxjtfMV2YXjmdqOaI3yXsN8M3xkHwXkQCo+uJYq5EpoRHFANVfBkm4oHMzC4m
tAZmUfP5VI8HNYVcM7YgKoHjxQcZRUfmgvD39+6RWzO64WWnmTapbRa8uk/8ZgH22DphTfRvOevo
i3XEAy2LEcov6Pvm4OP1Wna0IM4T89hBvXaxsq5Nr2mXvVv/acaDolUYSnjpbibO3Tw48MAJMxGN
xqstkqDY2JuVfg3NaLY+dcFMi+it2eADTaRbzjqrI0+aWe8AXQ7oHaLm4QxJnhQpf9BV/JVdlyw5
Qse5/KoU+EUS1aqVUR9izMrS13gO8/Jx1+Pr21/3129zpcX1YrTf5Gm1+NdQhOVEjCWhG7phyCTV
ZtGELJ8+yHpRct8mWG5MC/kRlLlg2GDNJzwFd9d/Tzv8C8MkuFEg4GXuPuQTCIJ6F2xdFl+bt4lo
i/txH+gxfWwwCOSNCf2Yw+QS7WCRzuIlBXOUSHwxVz5RCNZnBm0D1doOqiGW5sraNPPch99CDUKt
hTkdJKc8h+GrHEZjND51iHVQLsDYmeQjIdfqSSe3Aac281NHwrpbD+xa5zY8cllIrpphOHh+kfjK
xmMk18S6XQbbzyX/9i/IdwnT/+kQCCYI0E7AbysA4FGYcxGgHBECJutOf+HPnuzG3f3a58qeDX5R
ktU2phqPchR2d0IaLfZeHU8F0a2U2Iich95LkNekuEOIJqrbv01GNqg0D7+cyu+/SBUl731+Zltr
tzx3SQsjNCT43CMtp080INyKxycKozjtktELaat6gu2RgkGqWTv7i3suzBPVJ/QjILl8b+yeUZSn
X2zBo4GBCK9AECwYRTH8iJg+sYqayLruxtJoBdXmI0yPJ4RIk6I2HyBOykpCK16UUam03gBRKACu
tPpE+tUC/caxR/dr6yiHSq1V6loUP0APEXmuIKxeXvnpyQ5AtwejbInyNPhU3NLt0N78t8Xxmrcm
OiW89N8RrgBATMX07KCAspjB49zjBVlFA1aKdlzpnP8jGmWMxk14EMguM+ZnZRzCVafhXHp7F2GE
U++A1PT9R3uDCAofqlPG6/tOvgboum3BdBzMekT/zZWH5XZ46hWF4DBBCC7Ls/essQANF4crxOxP
v8RmoP+qm4WfQXDBaAyhn3Ye3UO4HSYhMgzDM+CQPd0U4CTQ7N4eqKoFRqhsUQDxwMyfvftMsoRF
u0RgNH4Img1TIZAvIrl/WQdc0eja8gSQVnDPVkyDCAOxpWqJjbL6tw8qHsEIH7Xav3UT2V+YKDMo
JPmmpHvpbOmN43nQDoehxL7/hLzQE20NnkTQGBQqzapd9xiIGw9SviAOs6BuP/pPJxk8pvvRFgDY
GLhqPxtsvWeYBtfJjuRzseICORlJuDOrs8SqeodAlH3gnHpDqOEzXgfT0Kl6Ve+NqAArGdzp229Q
gidWCmul0CmXjWqZpXlhxjxuuOBlWmWXdXqDicx2V8FAx7l+cBdq+wBmW/TX/hLuP33Aazu2y8zi
kXpGVYUos6339tP42dlvJRW4cpjsMsTDOQqFYWSV22M6gOyLXaw3pKxRaqOTweZRN1iNHVH67+YC
yg4snHU/7japdNiiJ9CSJKZV9x49xWnpvxFIJ/yH0W3fx8WjQqwCjcrDVI2bCwB0CeVlvWvXkOC7
L1aZWfefF6Mruwi5kFSd+97IKF2QuKialZbJRIuPErBFYllUXqx+LtEl2qPxNWk6pKB8NJ0yi/D3
BsnwhrOFJjIauBF6VasnBFclXCkNXuqvYKz8i3Kf4pZmJi1bUmRCy7dpoIRZiRe83bzAQp7Vw1/K
QdaFtD4gLaNuId0TMZBiUExV0kiyQUZl429NpIpCMuRn1JS2P6qwGNJ1RFWZN7vUYybFhRj7R0c1
WWJsx5huUQRBZdiP5csozSVEJ4lakm7KRhGJLKknz03Rq84w/cIncJJ/NZMqonnRnSN/bs2Xc/p2
gTOOqDl+4OIMh9N570R5pVLrq/y0VPbL/Xg+1WjUMjwev8yrFgXIbwOAKf4Y+UHVLCMUkLQZqRpR
VUCuTUTnwJI6d2c+mtySytj2H0RCFkgNz4ZXh8XSr3Ry5taigxZGFygn6f5h/OTeOHk0A3ahr3LG
GfkUaOiLiUsy0lcuPpMY4Xtw8qBX2S1QYEglM6us9ZXs6wXoRigPyJJ1bPTeODLLOfXbcqzXSR3P
lw+VEm/h2874pS02+CVn2WxqvbtVDsidJYA4KCLS32iTuS7uJhy0r7KDYofyaeIF5ijSF9N9Jc0+
WNmVpZIh+d4o/ku4WaT6BzNDFhS6sKmjDQWtCjaXPlusO0FVhDyicx26637mvAnL2hA4Rt+MXVm7
Pvs6btzfzdNd5F2Com3/ueHwpwHZ22aXJtArbQN2CThHrH2kRNw+G48298kkMQlboG3IOv95F0DB
+aoMpP/UWwuWEtqCNfyhNQqkSzf8uQpocF6H+kHmB0rGccfylHFp+6LxvjO29qm/p2qkMU2qTNQh
dtRa4Talf48aSkw/r2G+WMxGfqxHg5k0FQbgXlfWho/vEZUubTJucnh4q5QfEqv52iBr59mZV/Ku
alT20Kc1YN+1loUlYM8Hin7gXOelYRlvjKq5srOFggbBoz5W7HguEGOMJ8dIdT2UP/JJ4KXd6gJl
xInox3Cr8yY2zXP0OL9X/VdSCpL+PGuXJ8ij0bRSkwhujaUr8MKsbFHbGWD/+HqDQDeqtiXZSRU6
AiL4Q6/kK01IarxtB0s+SxSotBzJhBxW781GDOk/yYwwV7BT/YeYltT5aFoGXE7U6uUOXadGXrQq
SAWxpwuSKY2i126oJEntff4s7/urGJRaDxkCWVnXR6Fh1t2f+5vuCwkUrewOIkq+33rbg1rV4Pxc
GGpf2ve70a3gSBXujGKw9y7bdm2ZVjsXaKjH9g5nzFK3+f7bJ/1bq3Mlg1h8PmhdmjcK09h67Nqn
upV+LGQiAUGzDmrNNtf1odVtEuRo72AujhSsX+h93Jfb6HGi8F2omsxpfZj67DnHorGqtanvf0l0
wwS9o40C9fOXyOseA8w3L+GVbJ+Yl0dVYltS6t6Y23eARMtEWVzrbzyL7RbTV4rxb8MFczoFTMVi
IppCwpKwdnHExGeENv5/g+1X0m2kplYht0IaOaAUEEgkr/0dOfn5QzIrD3mkWpT06rdRgMeGoyz1
m6NjicY/Ek74QHuQtzmYce1KoE5xTb4G33xOeRyTflWeNCLYegerknWCeESezziNPWh5xskQtkq+
r/Ropvut+S5TN+wO/onGvntBfVi3rySZmPsSGKhZoliV0TN8w6nfN9vl0vJ1WjZorBRYrbR2yBd+
wL61LNQQU6ztZgLFaPvhiOSZ8BmqilT1b4htfKUdOVVW1fxGRkXC3eQIv+aB1fELj3q7XG210wr9
jJQAQxEwehkbmVoRv1fbcr/M1X9IC05xb97WAPvY593Wyb293n6z6Bxqg+r27tE7Ogzu3qNIMstq
Zn9WYUA7Xa1awrnO4M+XMsqQVcHbuHi1OiDoEa2k1aKMrNT7714Ag7nnKgjVo7zQXpQxYYvOpr7X
KGQ1LAJ1bG2qrn6rf4/pjTH+yw+0Vo9+C20H3QlRUAHzn2BK2DEPUUbG4/lPykFFRFFQAnAt/DUP
A1mcHhSRkJterVqeWpVvtlRtwJrAqbiTJKTa2iQbXPS6dre5P1cTpQqJVoLZ5pPEiK1GIjWSE/1X
eiM8nNCSBrkO3zfmmxu07yOMTEqKU1jLrBpdjc5jWsTGQere0iqWnJaSteLmublv0nkxzBavWOru
JE8kSrvfRwR28hOVIilHSOe/AbGwArXtwnDh5rx39Fh33ssB5qgpiIo0TYQwFUAASp8fBhsfxBpi
d+WQbs2Sbn0BIMahb+29vI/txBhAqK77CgzRfef05hmVWqPXwkRd1WKb7jOEfxppouFBfaPzrrmv
FFK4xLoK1lKO0FhdbQZtvkogpYmmRammDY3DWoNDN5P4et0qdRo0H0YJauvJeBW0hg1u8VjOM/t+
5uPv85/+ue57goVxoxhx7b8/tjpWCH0KSUt9r2BMN65Wtem9yWRSL6FA2vdusXEgUWZnrfkPYD0f
b31HAaF92nqkrK+Hz0/NXa/8c6j5G1Ls0UhJCnGH6P64Lpp1q56RuKPXpf5n50Lva5843fTiX5ld
HM3tBuJT68pUVaoWNQRgZA4vduybtayevQ4di0swAHrJ43HC5bWbXAELYwK6/Xnf7XuR7LNuP/fX
9g6WHjYelckdqlaz/ZpVPwDHwcllRZMGYF//HZzC1Rp97CKcdK8HrnBLT47jay0rrOd2AdUXI8k6
R9gvbdAQxhVkjVF6J23Sg2lqAQs/QrUjx4IDlsIuikkMghWGCwD1Kn+op7HzVuAKdZNL1LqwIsRe
XlfHrwqbROnTfY8+vWxlkbm8F4VX70wHAan6TwJm/N4206NfXLQA4CxrSHRTTaUISXnpIEM4uoF/
arcCrL8Znt6qaeISAm+1WoCEXOOwLjWtA5l1xbj9BCd0/oN91MjMG+B3Ce8mnSOeDu2nAPSHY/uc
WoWyWb3TCWrQXs4e7VLFiOvku/ct2N2XB0iNI3g+hWn11S4vymWzUe2+4FycKCH76W7EB0foxEbG
bGR7inuv4uSQlrkyM0Ltw6pPb069Mn4eZ0pYv+UIyegvTdzZ9e9w23ZWT++8HSnfxLbHvNecz8u4
gOEzbDoxzsF6bkKA8EY1kDbgtz9QduIeesy9uPd8shr7p8yqP4200KtcN/AiL1sWEpcNGfqMg9o+
rfdQB4znFswt3iUVup0Nczj8e5It6tZKjZA267DjxOO3cxsVWc/A8eMwDpDHtp8zyVa10LaX+9nd
XnVunJEsws0Tc6xVX1+P3cbiCBdDTUoxvnfkxaVDB9bg8+w8+XbQ/DDP3hXalSt2hcmh0yz7dQzE
98h8kV0epvebm5UtwK6Cr6KmzgSMgW5NctfHFzyZFujOU7wEAdXA8DBi93Qzqppq9xQVWSMHZH4x
N0GnTlYmGbdT+A1csqShTog06shH3Aw4VBTqXCCC247GsLrzDIF9np2Ra9cZpXMes7nq1Rt2Iem8
/rLJvSL+3tk/Tm8NWLy0uZRSYsI6DipMxsABmiMieho2jRrJAXOFklGhbf1AgJDmeRejScYFbeCT
INmBC/akV0wbnxwr7/uo+JjRMn+aq4UEIh/RLTr8NmLjGvGlzFu1+aKprdjn2oMibWgKD28CBKwP
iFPjyupg7j6F7uHBGIXe775729JfRQbu3X9UOrsKHrpPJKSd581/wIneg/t7jK/9lX+7Pbxz822U
ok9W8Wuzx7YYbO8lYlFcr3SThvloBQ+zgu3wqgqd5vKyyqAb0f25/KYyz25tg+PHZF2P0KXdtQfx
eyBNVxHbjyZZ1BYMAKMRsudc/wYtt697wgOlmXXRVVtcyj6Is9AiUQ0jnovsFSvcfnAlfxu2TVfo
MD4d+s22dONetM1laF3tVXtFwR/ZeWnc+PJweLq0110wyvZ/zfptt+DXaOw3gIvVICiQQfTSWXkk
4NA5RwIhbcON9GoawyBXSi48AnqUMGWG16CwQt+gXUl6UAvGr7Sb1QEIkrqerCfJ+at9j8OteUDx
hstbF/hgkEKQ0SxCBSUX/Bl4NVPIbXh/hejMPzrYi/5VgVdzYTjfrqM6j1cMPe5Waj7xSVD3URYe
utWwgEoc5dklzGm/OabyTJ6FG3yx9iMGVYVQaXULXtfE9piEcvYw/1CvIUVowk3Drnf8bpJExbUO
LZ3XbMmU72lem9HLLq7Wh7uZ7pFyt4+EEC5CUIcQC80H1xZacbMGuTOMzyftQptaPR9pqvF7xWC4
0EbKl1y406D8OrErdUU/GemSUrMfweFoPMZCvdyaxvgQoKB4apdmFwdG9juLpiitSTEis4W8IdrQ
j9P45O09sdVlSXirPqOVrgzT8yaKCgI6IvRmMsHmyPr5zXxKx/CnQCex4JccAJpnr8RavbtSFRTW
ix7M3biUY0jNDmQTWE/dC2DSgCv047GTcUlprq1GDypPTMdLVnGwg6jM6atqdiTZR7wQtu1HbkUh
h4eq0+jXnRuZ9IOQ8PJqh2EyBgbcLj6pQPDxxl253cVzeFA3N5URWGBKU+koUgTylXKQZYEaZ8IQ
gUQKLP9uksiQx4t/G29OgFOg3cVwNRMMT1WrcA0SlxPUotqWqNdXw1ioNvmWkNTaJxqE6J5JwAOp
tiuxVwJVpBMu46Ub7pN3/k2QJDya8s+CLat5yN03+r4UH1n3zRjQKv5xaGkU8dcwpwMBkspADP5B
mfLh+XTuAYkSJO9hAVRqP4cVY/qw4E4h1OXlT9yjJ6WHf7bRAaFU44wBfqIlxCAf8ifvnKXaSLtc
NzP1DZUOfy8IzRhrbommpProdNjr8AbPTuajy/tGlaFTIMa21gjHll/W6d0+dU6MCcjKiIP+NrjY
RShKfVwSMNUC5kReDifshq/IMKVPnYu9qmbz/Veb3nAzFyN6cmniColnwlxN9apUG/iH11R0Uh4H
VSB9Sp2UJgYf2dbc/eLF1m4yrcsgf7Ge8ENzLlCyyZq27VkFq5YnhEz1Ur+uawcmCU8zo9+qYS11
lE0e8Z5LpfLgwDcJKl0u8lzBsWj5DQJNRlXxapOumqfhyVWXQ6Ul191qQd8zVy1nWK8yFfzJHmi0
kIGazuRzT1VqekZJAAJ0u3a5UYFVuAgYp3q3EXQrix95Q4s1rbw3EUb6R4yQ+4ibyrbu4G8gcO1T
wx/QZ2C/Wl16mp8s9gwulmWA2L/HOuK0CfRCWts2xV97Ik8kmcVo1HalEI4ZQCExGNZ6pWFpiFwh
KankKothMYCWyxX2y6MhsuvTuPi4tC7OdBmfVjOUYnTej/v2klCk9nN5KJ9fzkr4fac+bjGcxNOC
dlSHw767sxPpNpg9yGfRqlP1cDH2owcma+fx7ifDTEcDtLej29a79s+D4+g42o6O68dfcdNaZvOd
j8Osd/RqZAyjz6g5Xo11dd7kIcV8S1M7lXYQu/Iy5cgRUQNQb1elWwWPHZnwqeslI6gKLk04eVtM
G0w8+qqQ7a60B1GooKiTkV+JPBaVqxqcZSZ8vKVtX9qdGkGR+HKDiM/K+L4zCe/JYxyqMNuQQXZ1
B1mff1TArYNeBxAKm/1t+Jn1cCWej5/VGEcUOjNVqNHKKTGY4uAcaNlrlWgipXMvuS1xjB+dDD3s
/FWtjlYTb9ab/fR1a2E4WAYc8B0wv9OSkS5q6+wn/VkhivXX+qthXEgidGRUq6tF8AG1AL8NVn23
GxSgSTU6BZAOTP3srUU5mZAsUQB2KPjl5sAtHwQyUCFg5R9ChlCHSi9QxnN0FQp0XycXbzsqTeNJ
ZVQepPiMDFqXboGATs9iFOOWodP3Gj2xCGIsfTdOHKwNBjq3qz7q0NQh1GMzVA8Yn1S6HyYpA+lX
lxeNfmskUpfoGcfwCLTw2QMy6VdwKCmZyegMNfg4Rs4hWA3hohBDVz0JTt3dvX/0TwgdoYnRv/Bd
GTDxZV7uKhoqO9k6e6c6bIX1YZy2C+FOXwrhG1FGiJX8obvqPdHs7B39uGGmb6PJ4zaCuK84vx0A
48oNqvTI1WGRW7lX7p1xk35S+0tFr8VmmHjXnL5wE98AENcXWq2RhX5SI4OiUjA8Z8RGHbvQC0VO
opNKxbTL7VtquZ+sZpRfmVHlJpqNPrFulc3SylpBS9dQspprCLfY5eADekp09Vn/+pLcvAo0rdye
RLsfCHk4cjtX0pYlxKilZsmNJUi7AT8xmlzfnsHJ0c6mBBTA9dUoQqekGcgxyv3FcAJD4Asq6PAV
4Hn381jEUTyLZ/XJad6cVJf1ZRlbwBe03fA61y2exuvKprFpGfGotSn/VebINGbT2hyqVWVemcvH
4ujs1ve/o1Pa6Gn2zmvzdhtBDZXWRu6A2EAmSyJROxsSARaXNUgHUpXSjaLEz+FkelUCiUgYEOHT
vrJPFUtolQNiaThwHBzcvz2do4KXwVioc36hkg9rwflvjwqXIHtvwHpKmqUIhSpjKL2mMolxbj8i
rU99CuEoScsySw2XPessUx0sEmWY+O4qvVYiLUM39Amo0OQDrXqtNXhNH8/2qgtOJc+/lYXvxW3m
D4DWk4zJCbHKZC13s5Zveg0MDHs8XGMJGN/BsRx9SlXyCHUv1LmYt5RLSeWS1vZXheqdr70XvHsx
1dU2ezhL2mX0Vvo0KqugjPoimAbVc//tfcAdG5+WcSLgfWz/xLAKRtPfBaj4FTB4tDfAchb77tkO
uG4ND9ibAVG0OjrQsqTt9GQCB2PlQMy24fkgAMPUuOwuACbNNto3BVkokLsm9NUpBDUDxBchWC5v
6CHNkJhsXMPDFv7/eSLBH0h9Obrhi1bVHFEtPecMEIG2Ttp53dxXFDt0t+OyCZUO6U/YiIwWG0Ms
ayjYWOLH4FDoxMMV0IjSGwrVF86A2idrXTHuTL2kwo4wylemtzntgq4z4RHrQ7q12tE1CviiSoRn
4z8EPz5MYJn71/o8c5NoytBhV2/TiW2NduDB6wNGpF6hs/qRY7S0WPV0JTTImItWbJAZ/AirnPoV
VSSYbzGhA6jF5Ekc/ywbk9cPLbDCejtLK8YMxA+4HnPm46fLB0MQZnaHHncALUilAIq0o/KaCh5P
WPAxKJ5B+bIbdsK1coC2Apr8H7cDQDt6IfXuixYO0Q8fN1Q7W3b0LRtU6+I2y4H/RYUxz8+q+ebR
DBkM1FgJiGdcOvL0RkmxPdKzUnOosapGiRzoNgO6LemSUVRS9pmXg1DK1bBr7KMH5/p3ZZPXnqr8
oLvzH239UexUljdibdgM+V+F/Mi84rb1xiKTJFSuDMrk6jx5St3FLmrf4Mr7rz49yXxgrm00JidD
L2R250JComP2nnMmBEd78Sq3gY6PVh7IDpWLG/U2BVg4d43fHK0gQEmbBh8jMmmA3Egu4/a6aR1t
gaHgrbOhxuDyND+DsPUWrxaSDGxER+olVFAWeiUNZv0PMlIUIEH5vKndqJBhSInYUrAKntpebsO/
mKWBCuHMBStAENr6L+QNxarBmpEAlXkNJ70Zd28Lir5PQOij6CBJScZ2AryA3+AqVNKDiVluYXl2
7mW2d3kW40tMqpDhCHDr773vrYAeS8G9yiTzp/FX3hnIaJKdb0fXaWG4G8djKkQMLtEBKoFa2jzn
+2mBaeBz/p6vwtP0PT9Nj2vZYN+Qgc3sZpMJmCf7SyVM+oqfJvuTTvPTYhoVxP7Ru7kSSd/xmf8f
wfEWWtJyxFMy13QAu3JLsY9i/p1Q8qtFDvDdz/pHVAHFt5CLJaGpH+e3N5XlV7n+alJ+4G95Bsyv
29URKF5YAQFFBRct40AgDVwuLypmHqTMbOftQjgVK0oskVfOjarnGtJfjbr/gPQiNCApmI9KuPap
FmVtBR9wSEwZHiDos5AsaMUvQgkcLtC01Q6jPRoYX0oFAhE5m2srix1quzEC6uRZCeEAvxfwkc1x
c0wL4buc883+itaMFrmWulK2BSN+cn3m2jQOuBZnmdRA/K5+1phYlYDSa11LaNQ5TMZcOsrdEzIh
AbppB8uvB41hodcM5H/aoLPB7DBPlQvdNZMOnNV4VGqxUnt9J2FW0bdAOyFPSptGv6/LABQbrfoF
cq4qZRBXRg0W5RhSVt3Aw+SL8NvM/x9TZ9alKNcs4V/kWs7DrYBMouJYeuMqtRQncELUX/89gf2u
c5qyusuuwYJN7szIiEjVLN+mwQAm6P3pF5gbxABbbnyGu5NMp7S7lKnIhvqBHTVdQes504nhPNGi
U+MQfEFqOmp0WkUP5swDnGHb92BehLAhpCXQ05BccdoZYE2gEzF7L5tStUEa6EMTIw+G2jOgpHg6
/RBSFvp8ripfnVubk2fKA1xTmGiHTQ5mxb8SINgw7MJ0xxVSMgaow/FFALKcloybdd5+SvAjFnOd
BqGpUWYcrJfvLBY12oAbJPCDqgdipL5KdaxaSydXlxgWEbwNDe8T/aJhfCicFFTl0tMerglybhn8
Qv+louFLf7hTJKpAoF5kSVCEYRmD9XPTmkzy+QFQfn/z+p3LrAutGh6G5g3Sr9yBH8mmXl+1GJbL
jT1bjqLfw++7U/xRiC553PYakrvHI1jHkXaObu+K17L5HpMLtRU/VZV7TL8wgwZ7WcSLw2Lfbw12
/eWQCDU5TCKOwvg7F7KF1FWJjVIb2LeApvkJw6sHDWtHrqVEOqfm4v/kkpoxihLs2ym4TFzxD9+C
2db4XJnzFKHIATx0TjSTMNohCkK69JK+prrqWUiXJo0FBoS+9sGVqY8/J6QSPKlgDktw8uYXF0cM
eS1AVAGiPQAK7GvKm4iOTvv59/xL+lXIVXrcMRxgBUIw/QPagyoc1h24Uv1LiF8OL+8SRF7Zjxev
yWdSoVGBkVy/7k8+wc17u7/wQLsRzN7rIBnEw2R8GD6mt+myP79Mo1/VuNm6MDlrkKiSeTkwQZEZ
rdk8hYhwd7n4TFFe5zjj1aT/uLj+XG7tC0ClDOGWHTTtWO9Xeg1KhrX4NcvdELeP25Ya/pCzBXb0
HU6jBrYdtU5EV4jgBDL08543DGB8cqnEpIWhUc7nP80UV/ajDqICWQUj+7fy3bhTQwghioXUzzsP
ib1aj3gv8qhGG32gsTbKO1RCaLLfmTioTjkOlfazS2DG5LZBgl3pK81OSZnzkeE02hnX4T5+GiMg
q/0Jm6vd9NCNaOI42hDr+BBoxDiGf+TR2KzwsbL0avhAgkf1mL/hwNdaFzgW2bSA4kFDtqSQw7yX
1hNJOtGCGOFhIEHFQyBQFgBevLeVn5FiRvzaur1FWICyKHIpSQFp1hCs40E6IKI+k1WZHafb5NpV
3+gD83g4HPeT8IMah03zbSmXyAFLbsiGtRwLKwJUzO33pQ8kzVCY0ww7BmrbDRQLjuDLXd2AorB0
8TrQh8fJmWM5V1TiSJm+Qc7io6ajYf8nSi6HA6OXa6RDM9V2ThNXYTkOyduSoTTMjqjaqtR0RO6D
3EN1EXZd4PgJtU8Bc7U6t+t1dp0ls9YYkrybOMvfu1egKjpiVtbPwtTDKw5IH88eSurW6Dwt8DjA
CiN9lDetqgo4NPK1p5xVi0S4c2TimpKTZ7SelFkDBvDqlWXrAuhZxPR8DCYp8p0eSzupjqrMzMTo
lIemC+8AgR5gvh9m7pZ4MHSX4+WVwCp3rjgT3/IX9DtHL6Q3IPW2OV2OONA5w5v3O6ueyyuF417o
CNbw7E1Z5d8Ne+djI0CucRziIoRI9vx7/H0bF2ZuNNh/1DhXxR67Za+M09Dx92tiLEagiIdMDKpJ
RaC2sSrmFz7OKkar+DTTCQYOpjRkF9Me9jLvGIBi+7xjGmY0F8tBgvFHvwis8RikvevwhomtHGnL
2+L2AQOKTW276wl82PX2vTOHNL2YoHQa+YGzJ5QMknssHfjSF/tkA/8uxh3r0PapH57LVHMy9peU
o3z4QQjRVGfawkwjVlh50gUp94lJ2muuZpH07UsSLTHsNJ4tMRsS3q6kjfcUNJoU+h2TXCN63XiI
Jf/uNGypTSQnEMB2Gn6wxVfenLrAtgMy9u5tGA8VEY9jq0hWmXT37rkreF80VZEQb5BLlSNoc1ZF
olKR154N6qdpa/Y8dFp349PwdjQi3/YHrxHEUGYRHTL+8JpcrQOe3DU1GhejzrIDFibq/703V+4y
etWrw6rO7riTk8/ub/8HmnvEfgBKPG1A/zxpDs74iixNUrw7KcEV8F9cieGAsBABmsEbSD+2KDQ6
iKb/jnzYoEptMSyUaqgB+kV6NIcur5XQH0nXr/c7Ag2RQZ4Y2R9TVslQIOE7KCpJh5j6RWfnDqfv
ZikuaV+ABMBZ/cJ/WaywhOnskcEX26pfwb5qEXMKFsvZclZ7GVh39pf+yREefHLumwOo8MGByYiA
AfrGEtEY3Dtsa+7wFNrvYi85d8rcxQC0X+C+uc5IroDAt88t+PrRrfYLi/qI4bmjV1gcZQNwveFh
1hyLKlydU9/bIIPzw4h2cFCbXUjmMbbu7v0UZa1S+hi3jPPwgmFHCvQjTXoxM4+I0+9ns/JzKpto
2HjLmP63TZHU41Bz1hvpO2pAfNOXvBcJbWlLOCnfa6XcMQ4e2ny0CbFF9Y5BfdDo4fZiDmAzqevb
AoIFMova7X2X/gD7qRU7FNjaS/lLjNR3X0cprABGNjmiXisECi/zA/K6qPhzxNjxMi3+XKbvyISP
2VzvBlrEt+l+XF9X1+V19FsfKXTF/rL7PRpGc9Po6SUxYqbPPskqEvOG5Xrfw70RHqeEVEK0C7+O
7LzlUF3H1epl7of74X2KhQkZ7Jay5brFieZGOQNNjTIUChQp2/rz72A7jXHLn0auWrFvNoEbtjSP
f6lzxdTejOtwjv3lQAhcti8Fs9VBQu288AygYAqxBQiPxJl7D7CVYgyn84UwBFnnf9yrd/UyIQxB
xT/1cVnvw5fsg7EwrvWJ6VeEX1gGNXQ3qc8lUKEhAkvyDy2dzR3TKdkfcspDTzSh11ZHc70faKZF
a/ocPofZOHIiB2Ii/Nd6J3OP2Co6Be88UMB4YoXx85giHJtWf+rrz/azra4Pv1eI3BiSQY2sWjlA
MVur9jz5lV6lp8Cl7l9zXsBNKyjRq2JM8Quk5IMFCiIp/o9wljcS4fJh+YCSSCAp4bzkF5M3HLRV
VAwBtBqzPc7aLu9w+ejt/AoQZCU/VJ+cexrvo8exdxrLJl9Y4gkgkytXD6OuoEYdFQLVzuQbU8l2
MXldn7GYSrfH38aaXehfGanES69V5vVa5zs06dj2DA9j7hb88eRL8BJ0hOXcmcd+uBti5xwNkh62
zIQkIhBO+TUfQyFcfmJ5ovH4Xqcz4FZ9UB08fHiiKsXFCtX4adWo2GVBPMPSfFYj7jfHleFpdZrF
S+M0g9v2ZbhhaUXkhMVIvQKVURg0uU/aWWfIIjUc8MHkjn0G98IsMyf74cU5i7vBHqMuB5TYXDqz
qz5w72VwG2TujDzrtKhs66dme1fk9r5Ryt+QFWEAsBt8youa+z6Ej2K/ZpfFlwYiDO+DGEFS58EG
D9kVylTZTYudYveIYNAslRbgmEfwyBLqW3yKWq1q51QCsaTNbg2G66HKrXZ72On0O4tACm1Bvz+Z
ZQa+v7mYfuDLmMMFtnSx4cDPgz8B9vo0UjWaOQj4Qp53RcAYDJ6G3TYmGqWCGgNy+1xTQG9TKm9S
ysS9tNuWZdsWgz8vfsP4e7Q/vYFERwOaI1cTcr8LERmXiKebcgk7AbYlnbE7dHmF8Dvadpc8pv0E
LoNnialtcN5vsMOjbXQ1Xrgbngq/FZo0WQGT61ql19zhLgWwuEB+QPsX2YQ8buA6w7Tlu0KnRYmL
DnewTl91K3vOinIQrKNEPbfZJB9IQBDvzWE7RSCdmOXlb0t8tvHXoTcK3EnXfDdZjmvDWq/Ixnhx
jsaFeAqi0a0Eu26xX+yX+/VRJaz2T9NaGLMx71tPq3J+zKNe0k26Z6jLtfAwbY70WSW6bDrunc/J
bE1EO//Y6oIUpuogaa/5DHEa7rbySlq19NOY0bW0uj3WX73bis0k856N9uHQal9TN0MY0LDZ/g9b
lig8PwqaXqNX7dOyO0yXDuAaOVA2P1MFoSqiNQE8VRk243ZlWAc70rOsq2i2pJqEp3YzSj24iEX3
WrTKidXAs6bYU75cn3xG8U/6dsqYySPOxfuoprcnww7Ji+lM528QIXbv9nJyyTsijF6CWAXV7g8T
aogT5V5pcIOvNIgzow4EiXs6OOPBuMDNydqwGT94opCZH7fHbUSNB3LHXr20bliy1BfPdXNxQvdP
9sd8z/ytSh8cGi6+SBgKRDjiyq88bDFUFv9RKDD9V5WtHfFURrt910JSy9813MV4XZsqmGStnXaF
FIMV550WDR0RcHa1SiM5/9RGGlRS8FXffzkkGntTGAB8okeTFfHRRENRgFrSHLZMFfbU3hLXSrkm
vgkyXSznRDnS+D8yGUIijZEFiiRjGYhUdCWNztECOio6HjSanvPEgZoWFjqfS/vstyhSHoyXUq2j
gbOA2kwpHiVN4/XzwrNGL1iPq/WmUwJFjEvy1ttlfcPFpo2J1bnB7UNvo9WtoxvFI6nRflBGzhPs
DpPVfVbCsgLS3a4vVBc7X0x2kYzcDI8StINUggNqXzY72Qdqk04223Uw4rXhPwFyFDo5LSYlytMT
TBh7eIdVFRsOutfRCEmd17sz3bHco9ri9xef443DrZyOIIbMbl0VJY31Bxdo6sjhvlfoX7p4+TRP
f2H5CgQMiedEz2jHqT+EST8Onzjl1/26j8TwgSgS420ou0ugYZkMH7k6TNhz7hjSRm6yjdySq5Yl
prh+fRiB4OC6HRu1eZOeUMHNgKE5qB1xH+eB/7gnSCeym0wdku2udIuSsagtLXwQlXB+Ri4iE4F+
63cFFXdbucUPezC90uIicaaovd2LWaQ9i8cZp4tP4cB27BRkPo7YKK7rYNdN5+0+w9h6hofsdwkQ
AmO1h168gDj98AcvMl29V4fwBfJS7UJQoUCn5XSdn+EL++Wuxk7XIUcA1rwwJD5hbKxH7H2Cpf8J
PkEcYlwNovN2Uk6J/MvUP945SwQAwpU1oacKcHxyIze3pZq/7QST8gToqjSoDOrDyqABx5DWok4V
jHtaOYBZqrmVhkV0m2u0MathPUCFXg4Kfjko9mrj9xCH11lpXsVPTUdjkM2KM8zOEXseFhHvT4vH
ZLl6LPY/xXFj6lW4jDoipwBhvWBf3TJwF37W1FjXjo6qg4iS3oQAs89tMhPBHd1PuGWyGxfs69gl
4LzE0bRTeXbldx4WkzENPrUSqXbBMy95bhMz5FaNWaEJwhPU5GTZ2DVqWwy23aNfZBCiAKKzl+2o
eDSPp4LH4Nlq8d9ndaBotiktF4e9Bgowa/Budf8rrSqrbKIOlWzVdoxdWmJfJyc3Ki6kQZCgB2S7
NODP7/YOacQ2XqdcbPhw+XiTTyZ3PDoktax9+13+3Mfp+NkrBaNR1RcmeLC42Is3SxFX53P/td2d
xqnfpPjD4oqsh21uVsEPYVybi59Il3hYAMbcI54twqRReyV11UdJu0tAdPgJy1HS/XgJoCgg6eDS
E3NFPJZP0PRhEKejdPSZvCbV2Q31+r5fGJyCu1/viRxXckub3ZZhWMRoojPoFV23KhlgPieAOYgg
EGeSfa22D51Z7wL7DUvpR7eKKedPNj3jdpiSj98u7ZbP1JSrV+oq9VzamjGpalMH0y29hOSz0Mf5
loCHXwKXC3M/7njNXy36j/wGEMDJMI2+wkTVkXD6YY84ZSFT8yY6FCAExsYYAnw9uyYsMbbsQpB0
EcKjOhvLr4D4O07GV+is4vlfAHqYdFGkd+tlcJBVel478hgv+o7Gou36KfMCdKdcHaG/AqYS63Ay
xBksYHB494jn3QqfEHHuUrzUFQeKxCH524INt7B5aOEAoZ2Da8l+8gV1CQNRoKPhvlGyAfSqT9em
eiDQwmttjxAFjoQfqxP/nimEy/ZCguTlTLcMo7w7YlrT2SIW5aGacVtL2JvpNAZaEcpFuUzuxdzI
SxxgvLJaiQ34PSAHq4OK+RfXoQQmBumDXTMDhVGxKkwApqNWNV8gYElzsJ445J9/M8vXDhIz4wBb
NIKUVq8XcbCPehEXJULLjaa7f+yf+59q++ABSJe5mm8dkpb/d5YghkMZ2ODSx8584N4W6aUGYCfY
SsfTzOkNOBRpWPLNLIZiLchn778tFN5F3h9WASO2xZlS48WsL4FYH5PM11zSLGR/a3AZ+DFs2jDa
rDt8YjEZ5aAmH8IibkiKJvLV4IVwGbwRJDh8H74yb7bfHM6/GWm/zPUqs52W2ZzQmVuHkPRhpEv0
vUCw5Mx0wDAm9oB0gO+Csf+RbBLmYX7c+E7yMaEp6hW5cxPuPrVIzzxzNCdo4y1NPgPQo+mnnTXZ
qh8hrxFtntioQw/RmIR8ZZGR8Iux2Wlt6txg2r4u2wzXYzqxiMsPvotcCRUWNYFALI/amLOJ7Acr
PHUn7zBf0/xRtYXFnuhTlnD8OzHnDB1zAo0AHDoAD0L0K6AXWB106GsXRK38Vd6OQYlYc/h7D+9q
XVdAdGz4DqAB7RUc0Z+pr2zhO8NNY/aYwOGgluIHa64eoZy9VYwahXAhiC3iwjcyaLwcJJl8MHjq
EBI/DJDnvglSGs81V8u/aGsHa+L791mX1rvfsxIq/APx5973jr1b9wG232SL1Cg7mT+ImEVmzFG5
s7x1ksTF2TD+WRmATrXSxJZ5CJT80cpm1aNp4QbUFdyPcJ4Gja4OG+Pa+DNqThq0cBeYDWI5rqzn
SJn7BEZdeoCrAPz3aYnX0xppoel6Pkwle4JfhXs04Xvg4C/w8zi8DLIeprHdaxj7Kd2/AiieWpB1
9+JQ31DOUhDPpcw72vRm6bkxNWukLkvsoB0SgsRnt6yv40bBcDGV2vOZ8PrHe7vU4x/MRXYlXF52
xGagiBHcgcvLEqzpTtezBpingcMU2igh9YMFdVfd4kDfXpwGsQN1lN0q/1vF7akBj6sAelToqcei
Lov6LefgGFB1c1z8vBnkPFF/tgLF5l1tfaSuennH7rFbZwjUtDz69PRS97DRcYkG7xCLTyDjFcEG
oHjnGF7pv+36GL6jK2kNlhYjcwilX8pCeVFA8EN3A7gwLzBamBuytJjbAttRpqPy4ySydFiMDBy7
FdwUY3v04YzyUwL/IPfm8kBZepB4UDjDbv/JaONLfqAYpJWrsCGW8oq7Q+0F3VVy44GHTswPR9u8
mNhD4ITCyYOPccxg/XCfEzsUxrco8PNJ42ThpN7a+TQSU1QwXEZJkLX8dG/rGRZm/v+6C5TOMf0L
x1GVCS2nPsFnd/gaVMYaBBIF55nSvNKg2tOhyTRLesDsVSJ6Re4XaqN0IpxoglORUHrrTJvMQoHJ
wc109w+5VodXFRS633QgJ4M4RdKqlECh4PAybzBoboz6htYwfhFXKRiYDuHeU5m7Q4WpoXpbpcxj
ww/GLTxdfGfw2tlGdpXxtGygRbseiBN+bOPM2xYVfJoZPz6XZeNPp5vN3WHCRnhgT/B9Rl+1N1PG
XTVpbD3dGHOkLdvjCEfOkzUhRk+0iRaCG/cDG+M3PEqKlLJUUmczyhjLHTLN442tPBqRDF9YPnyv
jtzVWFVMRlK0T7yR13QuXj7t9mknsMmVVzFep+M1mYeiAF16GaPtXtNBMB7ZhLdOc3Lr/NcWZkwQ
4bRkXGt2tDPeszt3WAc6jaWO7xlzpoi1+o3cuuYRdYRconQJHswVncKW503Oma07O15MVlNzXg+m
55koBccL9fJ1fBvTDa4fg6E4gRJGIOzY2xTktLwHLQhnmkOuUig/7o7WRs2N7GteCiROQsJ/I2jK
wVYttmveZNPn5c1tJWCi/i1zRmKzVx/Wh9VhadDqTh/yrbrBVzwdiGQ34nbGXaEGkraR/7eVXOEM
1im14M9CQ4UycG8xx6BDUXYZPbKLvNi9Y6n/rFMQri4jDfg4Gpld3NR/L3Pdk3ADeeOP5J8ieum9
eC5fazqaHHD9Bi9RPnHG1+0q14xvHc737dQXyHy4qfe/vMcyHkGPrQ1eI0p1L2ttXdCLTJv4bymZ
auaGXZpemoUq9B4dbrQoH2+v/eiYR/WITTGTzRsBYEVPcIWfMh8u7Rhv5Sb2nEpbdIjTC8kTRMA/
NsyUObJEFU/71JtHRH1GhQbsHTMGq9JRg02/JzOaaLHmjBOZEtC4QnkjFrM0tU2Q/0/sfIimzPv5
FctNwgHRM+qwJ2SoxlBDqcja6vymndfwhf9YZJQR1kJvDRkthyxBzj9QZ5hgHEPvEFdPpF2NMYa2
Q38YSnjiRs6DxpoGRV0stf3hQZeP0Mpz4g48EHXAWsGZGkNT3D7QfuYnhkFLepEgQkoazpXSbXsp
OgjMbtDI72wu2kbwwga5vsxqiBcwFGczz9t0D/poOiCRsPd895bCi6+SE3uMiqbsnlbxarm5/hXS
zvDyXsMAAzBn67qvwcvga+9kKiNE9+OhUYIYdLOeOb3/S1zSpojGHragVBBHq1ALPqsD4/eM+87D
iBuMnazmhE5KTFn082TFOtRWFR315uZ+zMG5PS0asjdlBXw69+kXX03BY0FjM9iskuKrLOKM8eWa
IvWVMyuthtC6wrIPm+4hPET0TzAihlUXQNKXlzMiQTZr+vkoKBoGqoTBGisV8VEPszoSAv5jXbMG
gxJw8BEWDrRAdfipmkWzamIjJe6haE1fFg/rpce2z3pSSvZtcY8jAy4A7X6Jsphk6d9W6vR/kXTR
raWZVR/TSf4iPvGDzpsxI+R8kovQwqUf+3BEOOLVivpjKpMYDI78KlUTs3D+7Nr17jVrkxpCagTM
7kEXh1iqfjc9dxgs5JD0EnHU55tIK3HM04TCUAyPAlx6MfuV8+Q8fxZEA3oJMl2stcQokvjmk78X
NnvstoKlU6bWiXuDNdITOD9ce+6Abhczt57X29EXs6q3/onQkUW5hpOfzsnEJKtO6tLk9krEl2Le
l/TpEhuoq4klJ9xLLLZpOgPwhqK3568Di5uYXxnDs5yVARcMkhbQ+2PVZEAk2nWGPsJkZ1NCm4xP
v+i9d3pQtX8HY3LoGlw5MzRqANdJl8TZ23nSjNDThXcAFk7jjKb9i71BFQ/2DEwRE+aoMqamvYLM
Wp24R78GfYPeoqzOqr9fSl+dhQvfi+CsXUJ4WF6IWqm/x23q2C/6lGhUMComIwvup09OcuxsGdK9
DRFnKck54zlU+VmGzHxUHCejwmAUKVVI4oCYoMRgbGGecmbVvDOxaJgu/Yuyxm9O6xwwBsZiDrzG
afgctWZF+PuNWTap8XhQDq9aq8KqMIO9w9tr89wckNV3aRzRGcJ3l19JfUDUBn6D7hg0izzbJE7Q
x6Gns8NbicWHLSr4NzQvWtl0L65tWgv7hQ7MYReiRcpkjquTUwUlHWN/zcPe1Sz3a4HoA5XgNayO
EaAPi6PKIl3H23hLLHx5iD6UnmJUk1OZCEQDRqdAe8Hm2Tt75b8aPueNWbKQC8KVxu6p04DHLJyI
QY402s69nA5Id+sYqmZSV6s1bAyrgxpiocPsM6yPi/N4pXQ+6pRUWVE0yd+ccWPDOrNeAd5bjjI4
Zk7m8GeV3bgK/FmnBrlzMK99gnmaxyDMsl92npPr6DlJRsVZFO5GcquMJPpw8uHjojWx90Jw+hJ5
W6QE2v92HaWiKibZrVgtSqh1MConqIcNlCsaoS0AB+BrK1JH1YIgzrK+YgYhzaHuHwyXwzsK6+X8
OFF1ooOCRTLI57lddunWSJ1e6zU4A5pkohamLLfQySKbafhXRi/s/cegPH2Oy9P78DF4DJ4MLroz
m0THbYSfM5TWExUBo5b+3Th0RAeElTOANk1BpQq8rJxQCUVBJShkHzEaCHqEIHWx5RBY5/y+BrVx
Y3yeKfvVgQiDHBjkx0l9TslEdXadPLpBRzRDTBNBvkH178ZMgxJWWGH90azc85K+2qPsL/u7MXc0
uC4KszRUYlzGQNB4Et/p+eF6XODs14PUU75xQDIPLm22Bkr4mZnu0dIeUvqWMcNp71Cjldv1NwNn
LuP39DZOhtFcZ+Y1fgzkwyH+aBYk4WVUmTEuijMiOlbSaN/gy8DC3vXfWPEdQGYF2AhzfkJp2ePu
NKxYePVBtqQeYeDeDt5h0YQGgyQP108SaqoVMvb30yhMyn2SM0iY7zWsAmhNEqjRlkJPVsMqAP7V
Cc+n5fr22wTYFMioNLrqJ32wkfCIX2bZkRPpcnXuvJvtM5aDgCN21QEVckQ6BzJFrSFnYrGS1Q/G
Kpn9dQqqAkZyCkHnQ74M3zmit5oFxSWThawEoiXMxdq02amArTQd72VfgOHBC1n9wqV5vNrFYjtm
EiHzOBDoPwSpNgD6QaK4x3LiJADVcvUeNUGr8Qq8A6TSl+3U1/sxczXRRGK0wut9YI3IpMRc/KJq
MAH8S4BM7z4DGcG6HgF4pfUJmJxIKkmb52RUg+99ewZTrUC7jwImCRfGIrJduWkZdwX4qlBcXp1g
p74mzdkjfIaP4XtcXbYZkYexS9m8DuiNlGHV0IJj0yh2Xzg/wopi+hJmtGcmMp9C1Jp2GaEgLRRg
0ldwoWR5j2KrYiGu5Mp+VYa93zlazRMt7xjJHTaq+KNwILvLOJZ9HaKTiJK0HNXCWsjwUavYbwRM
+ka/ivKShIpRo4hXtRCOWF5+D4lUE8aQHsmumCrsZuRYQ1F/Rk86UIcFeBevMF7ccBEVfiI3L+oU
SiDhNrK9/QqDBEFqBsqTvUvmdwKFdKBEQKumclZFqcoVYdU0InBW6UWTpGREE7obnHgVVRezaiNm
VmVQt5mqV8z5cLHbWKtH8H9sQ333mAFJN7MclkOBUWx70CAGF/DrtKeeQImogtb/hQvXBeKLcoPs
CkVPfjRK1//bbM90EzhE2YaafV4wdQe+ScqIC6RrFcRrYkPivdHH9YKgVcof+qQ7zs81/z9yC0OS
8k1051Qos9XTkQ3CF6WUpq3I2BJNaRabsYq4TDeLtF9fO3ZZwRS9I4qBT19IhgDAYk9Nyx2WG8Io
MWKEbaB7PxuXpvvN6/f12zrlEPgL+Fx6krKD21twHtWZV0XRKgi6yNg0zWltcc2EjPEPiVOVOER5
dZuNuD25VYsA4GrE4QYS0O6y7jQX8f0YqQ1ZlBRaaeoFQkRC5iE3VDH2P5ZseSVvfU4xv6MtFvmR
/7KFtH4lLs+/G7MS8xuYBooCdBQw0zyQxQiRk78FAelZlbaCFjMcID6D/Uz33ZO5yWAhD+Zvq2nN
28FOVuoLgfWEj3VtfPsrrUkbbsz7Aw+kH/SpMBOz6RXxZejGY8FykO3wjkLzDyYa6Pzn2irItLCR
1Beq8T6n1f+jd0mchVIEGzeJUw/Q7VVTCHfU0lbxrvIdR2eBOw31QzkAtFz1R1WmCqjNFGz4t54T
BAVOw3rP61eBk7oUtKqBq9WjVhyFIc4DbGm72QJznGimyJRlaV1nGVNBpSYswK29WhWa4gnd3uMs
oQjjpCUoAd92y8m8AsMsvzrGPSQhMTibjPQUXZd5ZxKSggMJST4AaZXNCNBnB/mi+5mmZ4O30z+2
pKiNeog/JU2zrByjqXJ4WYhmZtp9m+fBm4IFepPRmFDXyEaRgobd5gK38jBDK0rORnpsIywI8IDm
E495Radn9bmSb8hgXERoVT5ShSTjgh05Ckctu0qQS0BuhMHUZ8xcJghdDMbxsXIhSpH8At7rxLMV
S7e4nyWcBTAR5xLzBLpYYC/e5xgP6y5HR1KfbhPdnoJbcNXLuNgSAMjgFOfca1/HRFg+Ma4jksGX
NiAo72LG63gt0aUQxu9x6jZGZEY2eToKz5ZTcr/vK1wtNWnpKzHfV467ZeYuq+Og92q3qOEyqjpV
X3bfZfqIl3wNbBlfu8Fscd5gabAINrprQ3/j+36woCO5/ENK9FOCz5hAZmys5TgauxWKVxiO1BsX
eEUttInSq4okDHAKRpcZ376M+BVScOpRIWAKwauMUXqOmovlQuB73GXmcV+Iu1R8MqCA/EUNfeyV
jQMppACubw9QXHapunOEAxUUGQDDnZiLCP2N2g81iswJVFdSquaA9kDPi2gLMD0S61yyJVVqZyaS
njEckzRH3w7ImCSvxA/6drzOw+MwnSa/V3QwQl0OvL9uU3LAEKBmGw10HDgYTcdqF0WOmR/zN+NZ
NJOICUWsfpJg7oxk+wQ/zuseei66jZp0JtSABEwmMup2W1oCIYmQedilzaP+GAtGfU05JdEZtApj
ERJOPMMF5vMK5pFcQF+l2MrazBMepiEHMsGUMAQE8u8yaeJQhXbQAQm9F6UOgbfAWoDJQSDYCmgW
bAmsiWXqhFDgKDjQ1Aj3JgspVFxQP4wlMZ2KFyPlr4gPdCwJNJuQ4UV45/Y1k0thCli24ioYyaD2
aRb62mRkFKgtiGkTDNBYrbC4Qje2KkLK4sVRi+ZVNDNlBNmr5hfHXox67VfQ1GTuQfRjt/3GQUUU
dai0X2vVZVYBMXd5mzEl6Rt3dj01p2DDVjCw/8IcmdmydQgLEM9YlqQ6xOvY8TddOvHsJKo5cwPp
hsSs3Yi8PWLH/EZSvAzp2bPNwRizZMVaJuHaz0tskPiP3vBIp0OHV/p3Hyoy0l2NTbU5M1rEakLQ
ps/bsGoRA8+HF+rsA9JplsM8D8wB3tjsnrrE2kevrGn+ydZKH/dhxJ6af/lry3+Irp1Mq0vWbwXa
oHgTMJ+wVr1AHLg+JefY7gmsMcdydJoepnVkqIcpSkhZefIXDGDejuT1P3jpgiIw+h1SFe42SAlz
ijQERiZnQ5f+8Iz7sXDHxjtWu3+eATABXKEFHF8wNmuGtdhXlAS95tf+rtAo1Mc5TYbFJNRAv4P0
nnt6k5q7rlaqmFKVtn8zfSD9zebbVWmGymgEm306NZyPm2Q5at4KO5NpDwPuQKgwMy4SZRR9cgRD
cO0X6d6wSnedMByB5+t0YSudacN007xth3ie11gwT6QMPusfq34+qazbhIOvTds/tBnehv/z3VvV
bMHrbXUggzjj6U3tg95ElbB2ZnhEjHqTL27TwsYmg9imRBG2kinDILFS1BNRvGTVAt/LwYruO7FN
OaLso8HQ6J0+T9C5libTT4+ZVbt4TynfDwXzU7aWwOlkCMol6UmS4mXcA/CoeJFvY1roTHUzZuUx
Guz1x9xxbiuhGD+73NK+rEK2py9W4XR9By+il6i2COWvRjo9ja9T3TzLhW4zbd9Sfsgy9P7btAFu
cDMyqt7haOP6HnmVuVSQsyXO/iWjYR967w5FG5sp6HAReFkfCnJEkllAuSfsWXx/MRjEhf7ef7+s
Xv5N0ofJyy9rnLaMS+RRkkI7bESi2f5VSwwy2gjgiXYKOaI++nbH1TFDMNC2dBOXeS2AvbG59B8n
hy8b7cdNqLVP6zLNzIKNzy+IdcNOxqSRwNwvUknZASkwRJQ/SzxUlkBcBbPMxBBuRK1kenWHYMfF
zWM2aRaXm5pOpgaaLqxp9SrJZYdMphNoiSiuN1w4KqzrL8NADqsrLiu6HRDVUNn7I1cLffJhV9Wc
QsEE8XYJldG/aWu5M5PK3RJhFNWee5q/XBkHFxHc7GlVS0P86eAX4jBTKTBpk8lQSfdMA8BNrXL6
eHSr3/aBl6x74hCoZw0CTqTHVP5iTGqeKnjSM95z2tV6hLwn92d2gediZ9Jd25AMdpdGDcIcQz5J
Num9i81vvANh4KrEwVD4RUQcofuU2UzLUgh/ubUOrQ/ov8y8oXVq4ny3OIw/GYM9D4lBl2vZY5uD
8jHbwh8gb+dq7jvhxne20D+IKFu9ul7U/j31Tr2G/SFz43MwjqdyDU+krUtG8u07b15w5L6CtP2Y
NraP39d0h2J8N48c0WlT2GLsAd4coacccSQxJ0pqXd2M66b8wJO6ZBW8g9MA5bgPCKtUuw/DYz2w
tGDte+92uKXBRoB/tzdFlPNsBWbSaXYQqNKrLXZP8PuboALp+DgXsf/uCiNgiv0YsT2RcUKCxsWh
z8a+v+vQSgLESSlbwc3O08uPKJoeTeiEO7CO0wh0VVnSwWSjp3ycZh7nvz29rDMvZiDeeYZTBI3Y
Nzq4GvDf3buYJ34ADdBtkZ2F/+tojBMU38HHac6Fld8RYfMPnvB3ix02948cYQPWlhE2pICEbXqG
EfYGKbvf5OtwV4zBYm+jin/p93+uwhuZaibh2GFDg0KFSqGtaCw9WRN1WGrQUAsapS5USvdqwQom
lYXNYdXx+trPsA/D/5FOk9tyLqZWkiIj3XYaH9rNlS2aZW/x6hTA4ujYeVhZESPlWX+H9o0d8zRE
pYTkkLEEL9k7qJ51babzGmf45T8fYqPafvLaFYOsSnQV8g1KVOIeelu59j48dSv9gvPBmoDGpDnd
zLeM1DHx8SLo6A5R+N+y/BCzNNsFUiJtAHqavfDc8G6Y7q3v/ZgMA3M6pNA4hPiTfe5esDe81HiE
GoKElqnaAXt6WbtBzTsOSI0u6H2TowEdNKv2s3aRpiBsIMgvJYvqswVJ1m8lnTfYRN889zGcm5QW
t8T42V0t5zb54EHXPb59a/7EHRU/baoV55lZOCli15muanhvORjbASWuAV59zcw7/BSa7bKV9YJh
k/ljTzQeEuKwWlhBGSGiSxfzSU/Iiog82OdVORXO1zoZyicH7StgtsxGjjQ5egtEmzcU+lO8ZD5W
vOGXHd/6FScdtpGQPCAKPTbrz95s+UEpMtPpbWfbBxkMWe9g0yhwLUBAOIvtt9eadYLANCMWdLkH
Z/mzEf4lqAzIRiY3wAIg1lw2Chp1xYUNKD8TKarOOF/w0pFU09JOH9evRdpnLqd5CwEbX0bpyn5e
96+jRJKy0yJzGsGp1a31HzYsygn993rJ2u64TD5JCQkv6KLpOKZvEtFJ2VZvabaPgzjYTBlBf5o4
r49xKmyqLxp37VXFbH18jb1biBKCbkINmDdsEFyEGNip2OuTEXMx/KnJ+sHtYsiFTma1uHsnbQSf
hlv9nj3+Sql5YjhJ+WoH8c9trXJ9UbdU0OMZh4yL9gW+hcpNonao3B32183Y4GhojkYFUxyk8BCM
fE/ZR005v++QCJhEQ993vJB6Dr6E6YSbH1pBKnNWfUn7uCfubUbIRkCsSe9oL/qBby5+cgvEDiP6
kFeM3bHYcUfML1v+02Dk70qjhP1X3R4wWpixdWOksvmYV9QmigPSenz1GY7xazgNnnCxg+J/EMO2
+5wl9qpFZjHN1gwg8hvsW0QWPji3gx92McdxWBQrYSjBpmS26ZAOO2nNLDWYv8X8URueKBrdgMm4
fH0nMPt0WzsMlUXEgmzl7U37s87OxX6aEIIhz2GEMGTMQuNluNT6/DUe8i/XLhtD5KScZLtz7g3x
xEQzdXFrw5R0YQVrigkG7IJVTY9Fr2O+VocaGA3j7mE4/S3HdbdF6Ke/9FmhuaKfgACnMllivt4g
/NDRvPmzwos1UPSU4abt1jg62pWquaXogyIexxpYE0/4G3Xg+9XOju1xjZHjaCtn4ILmH63Hdnc8
xkeWPvDVYExln3+7baQ57jgfDkBNawxp0Izu4EvvK3Fv8FKni7kBZ4x0+FKUNg+HL3L1gT4cchr/
/sZ1hG1xv7Libu7svfbyOYkKnjQOPERRpVQMGf2xcZQAQIloWmQHrLjMgT677IVb7sFgYuwqTjEx
Ya2f/loDx3D05lA18X7EQ9wc0mifUSE/XLEfRkUiPdIoZm4N539Endly4toSRL+ICObhVSMSQggx
80IYg5nnma+/K7f6xD1qfNxuwCC0a1dlZWbNuuJff8Knd02GZP/D7tAheV+84xKxcMG1r4IZZ+KZ
85rzjfuymjB9ak5LFA24NU6XS99pNVtd0u+weZg5951b7qLTkAyBnTt0mcTb6zWcHp0MQJzCsugP
/kIBI/gghH89kfyBL9XH6IFB9+ywye3C81hPbDGL3isfFbCnPtkzROaE6DwQCSG2rvdJrHhYxIsx
VzUzefT3djltOoohXNatMYEYtVWrrUvT659irbox3wakbDofBI+i7bHWqHU70zkVDSOQ28xG7gRs
rjecCiok68xpnFbmb9gIJO6jIOjD9LjY6Y1GGPe6hwEu01wTd4+drhi8po+dZYxENFf5CGGE/zN9
NDqzIm42a60PQxMfJYR3M9/zLaaKYs2hBbLBSyoIKs0qvxoOjtVeBkwM18TntxUo0vEo1qPdn7Ml
e5Jekekxzo0UTzMT5gxRGHZYg50pi3Henj4D5kNqXSpIOh4L1uNkULDphLAkccnirqx0fjDnMRKe
cR/mRSMSY6Y4d+vwWP6BCdKcQG74fXa8seN5c612HtDpVPjhiWiHnStB7wnZCOxi0BuUKJdxvjaW
Gle7G/Y0xI3sTQn8gusBuh3EugVoB1fRkG83HsoVcoAw/Lkid/sJMYixfdtmG8lzKVHj272rHeq/
lf4axzakbBpTzT/GvVGbdGH3NlEHNcmpe1x3IXNXehqm8rJ6a92L8SsULvzCP/7P9WMes/N6Ns8R
8pIQ4NhNhs7ZA3LKnvvD1SitEb8rbC0cPa3eFS9Q6hzS9EE86EFGUyPLTG4DmGfAghD41nkAYEFV
S32EghqbEMjmwA0CCVfOLC1JZ3K07waZGP7FvA8W1adJgn5gMhUQE2jkzS0EGL2x5nPJp7UHB9dq
FH1xAWqsfYrFcKA5eGTIHcIWIA4hVvRE5RrlrJeFO5RLCGrUEp+muAQQtxn1BS4CZXANFl+ZNCIe
NLjTmFhZvR1OhccgpT3Sq7E7bXsrsuA2Pq3MZc7F7zl5aQ6GxwjiQ1gYwRnFPXv+Hh3as6BspfNg
ydAmOh34dJOZblol/iYjXtHTNRh0/mpTq9CaQZJOT57L3GeAnHdA6XtbfkezoNBCdI0KeE3iFOJU
C78GVzNkG4yTH13Ce+/SlTLkxaTyXTNvo8qCcpHrrCCTKw8WVgGDhzB7wc1BpdEb88OgYHU0LNgl
Ww3Etued7R2+4BHX1rx0L/DbQBiMd9d17xWnLOfTeKOALXk983+x6mc57MJOPyWo83P9QfTIoHZ4
N33ElLSqRcURdQdZihkcIVsEmYKsxCVi7asrpe94Pf0+w6nMNx1vzS8OCDk85d7jbtppWFYWikpe
b7BxGQWl34OpHfdl5Xt6kux5eI3gL1M+yCx3z1jbalU8bDItZ/bzXQjIXv3VsVAsT3UD84GP4h/i
stpN5wVuSVcCiDIEBrVQ40C0Wzxm9usQnWC5C7TRIQamyjWtBgp+HUWQS1C3H5xlP84Pjqf46hbs
M5ZOH0e2pw0fx2Q54sLikN/yhh7Bhq5AGXM1zZiRR6qcxmSCpkmXb79qMPLzgAuVZqlapoxBbK9w
2jGovTQf6m8JpTv7auRKcsL2IOEV3WY0JyXGmaFM4+5C2rO7Mzd+yuVPW4ydE2mBejOC9MW1lwlY
g3f+2/ilDAJCroYfRN/JKt3FqzTDmoU3a+J9biwtER1wbrNw01rj+hAUfzY4BtyD4jA/VPNJjDIN
YBboSlPGKbHnvoxxhpCz4p8wA0GnEiPqJkHN2XQcMqqjWkUv2h5mfh8xRiAj6GgzH0merPRbHVlw
YtMy+FOgIJsmRGK7xZwqimo95m7HIYP01s0fdfFmFtNHwGfsW08z6wgxfJghIOoPJk5CUgcn59Up
tPfNT18sA42hylOz82HyWHpGjvrSOG8YF9wjOFlSoA1Yoj3UYB6BLJzUGrxzcQjcEOtJ8o1MqgAH
kwbpB9XHKZadGupD/m1n8b8rrJW1vxll71+e8VhaGpC1iudw2ZBkaJb8O9ZTjSRQgFN/RyRZqSAl
nOB5uOCrRDqq8o50mRJSrH5k9plRZxtROa5y1BINP2hMXhJn0AQQ73jmnkZbP9evAZIKJtXPt0vu
YUNfB3EUIiwzKKw2qSoPTNQzXTE8yvA3iweAI/pUVKsaoaqzHwh+FbhKuWTspYSh9AZFi4TW2bby
URVmXnyYHCYnbrVhFRijRIsfCQpci+xSl2UUTSqICnAGEOecuNix4ijDBcvmmB7pqIoyVCUfS4T0
rjgkD81OCn0gHGdrnTq+C4XxZXjjAF78uf00xrnxZ/jE/qJ/wz5Dmjzs5bCbw4UObt+mDTBBip2R
nAxBh3JejSCNDZf5i2BVYgRKNwLUXO48inuHtug6tFKJ1fCLuPoZq0XcJ8jzeITC8JBowGJEIbIV
hjMU7s3CBrLmhvToaGwk6ME3N9jY7BdSrp3iAlgwfJpj2W6MM3MaDaKnW8SecPKh8eEUg+eRrP9M
YFHLsRiIwlSFkCsSZQ2bqZuvROy9s68wBEIZTzGoxbymGq/p8yMfBB3yPRIF7mi4A7LP4AEXLtYm
aSSeL2BIW/9NV5trpJL8J+rJmrzyfVXtfAN7EJNEjclM6FCyqtNyOxszrOtbqa+amQpGajKpw6OV
L/mAZAQ6BF6SKLCNZ1e6DM2q7hCtEH0gubNXoOrrQ9DtYRUmn9aWNXjBQg/L99ZpTp78gfY3m1Z6
ZZQ2m5/K7yX+Bu/gHhQ6GEQmjPtMSyzFarhqNTxaaFGhdXjbH+IXSW7BmQ0PzVJ0gkfv1Lx5n2kV
tPM2EMV2/hHfi5xbRifJ//KkE8u3YZvCrIStK/6e+BZCyTn1Fjn1jQtFvioNvpOYTVeMEmB2Ty47
02wyVk7cSZeNFG0f4zOEyeJbKNT/j4+chyCbfL1ZVwoHzdeZtYXti1Oe8coV2dUpk6hYtUqNJcyM
FFI9OJNmlbY1k8RhhfZUYClesedxRWv31LE7OHTVho1fHGNQJQ0rTP3+O/2tfjY/G2jZBaoRC558
rvVl4DObKQ4p94a1jz7dbVScHn838zPDNua1XjHMM7k2/3NLK1Glbr3Sz/SGU80pfkyLnJOpRq6f
uSin285u+kS1BFrPJTelO7c92vlndHrjS1gBsLkm+8kaHRaJC/bB9XYRstRPg1Ew8dmsqzufrJyj
NJdJTQmdHAA9mp93T7J6nQypphRp1S1RXScBJyKtwQ3h/MyupuLVq4sikZrup2tW3Hq5TWeiAZ1i
nWTtX1/DoRePXkKtmV+inMnDOcy7M+xt4JNWSK0+cE2RSfUV/dU2yg59burJiPUv6a86s+gb+KUK
42Js1Zk+W0y/E+m3UdBAxH8C/3UvLgRLkSL0cmS0mUl/9CLqfo4NXHQPUbm1+SpkieioG5cc/R0C
QpsAtSzciFRQTbu6WGXuKIGxLJV04YLBwfj5EtNWgw3eSRV4Cl2IRLAF23i8kAjBgmB8Fp/VZUAY
gjQtxrVmhWi0hOaElA3ToeIz4YBko8fAYfxzcKpc/2Tzhu8wWq9uY2rMx9BznQ2DAuKyYb1KJGBo
4nl2mhXN5LevlnIVYQvDg4ChTB7wTx3wYZeewJ/GHQ5rSbrw0LC5rXx5XkkhdvPOfJUv/w2xEo5n
35C8LvriX+oj6Nj+vLzj8OVtgg3/pjsSSPHCjd6peOuZXfIJc3xN85Kdu4jehuoN6FoMsDkKMVq5
yzi8uYF8u6KEjXYl+4ab0LDwt1lcJo/epYeM36nYyhmUNUAdQtbwcvLM3ZTz+B3ZwQvFwotZKTvs
2Z74umD4EeGzk2IDksoF6jrfLO/zRgyQzm3dEfqc0QfWa1jZCNngEUDqHV382855M55oxGDp9qst
DyxMvXHu8d69i33C3fhp5d0dFTYd1w+jD0HKBYLIpFtTunSDnGW2Ol1LX/SH2hQoX8i6+/qoIcsv
f38LvtziJMhjZqiHZSZzEEWDkGwh83bedP+zYcpU7HDOxGbVhgh6CWSuo8SzK+QWIn3F2Sbzbwue
EaQm+VLJh28m5Jg8UktHtysH3CCTaoEMCY4B6FELVzIfEZbuwIbjTVrC4dAuc2Vd/evOfrA97KxN
c0uaEJZ5evsbPbozNKDO/s4pK6GdP03PPY3XzGF8A3I/hx5/HlWjY7PSfoezXpn3ai4nr4KwAM1y
q8Gum8c18m7VnUqsC5CJgW3pJXQuRLsHvCl83HWP/AAPssJINCsGzSEn0ddVd9vb9nZd0e4fFIQv
v0zw0AJ+xGrQsldjMFWAxPvwdXpqeAjUvBXk43dQiL7RZ/gZ3khsauPy35eGhL7wBwMjGgKk7sf+
BkbJJt0ThsSKNsJ29h+8T/gs9Wlem0vWjKWXmpPsgY9PdBUFCREJpTIxXQ2TeEh+sQuJ04WWzJ4O
+PfqJsNhhvJgOiweYYGM4+HLtEDcvxITiHdEieA40SfMDEJHDHT0GlWbxcUj6wGSTJabqFLMq2UK
Ob0x2L3/uV9sm1fy+y2Ga/KNZmyb8WVA++ap6FGufAxhkjbr+FrQsE6z49O/JddUt0ef1mwZi3Sm
DJXtU9mGp/B4Wren9SAtpcr+IERCitRh0DNLuYC/Fc5rk8OAQOcdphCmET/A1G5vpu+5plrVJw3c
x3B5+zcXYMNkAAmAGihGGWxvbHqqxuoPhDY7mCuQyUMeHsa9o3tYTGaM4Mgn+UT8sWSUCUYUI6hh
MDtFfNSlynRkAvB1c/4bhu91+HYbvhhjosXSyqZcyFMiUfio0mGThR8rpuvLNJVxD0jXTRiUPFwd
8FL4ohuUaVLyeApWOEr+VaIT5DEybJMH5BuSGoyQTmOyXz5GjaAu6w1oJCRsKkJkYPCYU0um4vKt
SeeU0gFn0USgLDO982YX2SOVy5LuOLYAap7svEtPBLdT59RhjDrNFB3UCh4PEgtJgI7SSZUgIq29
oK9BBET1J877CwzbtMUkoczYM9k71teqR/372dnvtorot/8KLsHLqHCkGau4AaNOwRDZJRja6ljy
njomzJ4Tmo12Jki1EEA2gTm+/DVI/U3b8tNlAFQNguKzt6U7BE5PK9Aw++USm6ky7Ut+IwZUWJPa
G1qCin6/G5JyfN7xr0/6gYck6m7JO2UvjQ8WqAxbtSwcqCSR4r/kw2u/W+hzjFGxIALFjbKV4Pwl
I2eeP8GqStJ1lAHMmmW+CUq3hh0dGGw1StwURRy/4MVI6icGYCem5G3GRQfMwV7Y0QSgT9JQtbXF
E1Bx3btaLiOqs9G7eACy6HOryZs5gvMt0n9YEvyjWwmLuNs0/NW5k6cSsNnV6ovdyVv/fcBm/0p7
61O2K8M9SpGDg6chI4CqY41Ymf2+3ZJ63RfIFl/bQgrlTqo8I/NBG7hqP6BlkFQEuW6uy6C8RCqp
S/CILuailj/dFb+6e1po00hjQJACQbHZBDanmX5hb8f0rl2eVDDQLLW/XewHk0eeIt1tKfuj4SPv
07x9pdY2rD5+pHHk0+lxARZNEQdIZjdtpx1YgfpB6s3yVY+aejSfNKBXtK+3Q3tHuLJ2QZPJK7eU
glIYx4tCROSXtrJxRkBo1BTdNdrEMG9RlNKLJLUCJftymchUFQN432fCD674y5pt+ZZr+b+Wldpu
SlvPskZJ9tE/2UY2XAIM2YIx7VSDdsP+gWKMFRqXRhKiO7R/RxpLfUEfhPBOxEPG4YR3i4suYA5T
nvlM+HfFd5eTHkWuHdX8SRK5vj3x+YVWZMf8xYs8XkIMD6UsFzQrmFNEQk0oXS2LUHO0rMgKlv1d
+wiyd7BjLlafNg53tKwOlyUrAmSec5ioq8M/eXifUYheaGdxFyvFMj3wEfCPErR3GLKVWXcub8vn
OVYghr5L+gCVVucES/ZIzmlaQQnLsR8A+9NTY1HSGGh7vxfUff0bjwNu7KML1LYo5hUdwKI91ZBk
YwChtGWs6cp8EReFWV93Z0xlM87mgAzlqYWdCdZZIrsq1X8YHkSmBz4M4Tx3srpqjzsvyYQR2KuY
EAlMdZZQHRUEKpkqfFVRISbFDfg1O8AQVVSR+1Jl0E5SwSDymI6vdy7CkMmMQ6rYlEhV+2GLFV//
5tNq4bb3IOaHN+iNeEJKiQd3kcxd5ETVmChs4ydmsReTqemN5uEaKJNa21Mh3DW42YTN5ndxaiEI
4m02CM9CcS6oznqZFYj4xPBAePV3bzZYBxuMMCEXq0UhPEc+U9zBHJhIWcN1VDa94NnV/p6tdokr
XWf7vHYKeEOcsUc+Qtr62OPxmwUgK18lGhXWhpbJwz3wgOGfeHY1ftGw4NWgoFV9LN34h7a80NDq
0zyhZGONXqzuxzpBUFTHRWer4CGwf3DOT1YJymcLc0qbYUKG4YsErM5y7LI+efoL0pdyXID+IVRh
a/f2di4adltdHi5wtwUhRC+Tpf9yx9N2B3hZkisZ4lL18F3BDHXmslZNo1F4O0ChhvtsnZsHe8t2
C7qegk/3WQPpsl/HifNAUd8g3XtjaaiLNKJdGqR79GI33i+AD7Vrn2yO5ArDwJw1p+mlC5vuUoE4
I+RUUUcYNOEKM0QCER26NxYxBJspFzf96A4NO2B7HkSzm84VD1bjTn08elvEOH0DoM/CKICzd+ae
4HkWk0c3i+R9zqQZoh9N3C/yPl4CHQBwdWT8Fo0yvQJFUFaMXo7+qoZCQydLcVHVNU8zfTpTgqz6
7vxG3FTVOlQv0Q6A0ed9Plc680uarGLslDzAGtFxRcq9Oy0qW1+wrzx6MlhYMfrf4b78s5ejNXDt
SJ9y6gqEIlXGFLmO9PVuJjkxea3Njf62NjAaDNSga283kJ7uhAW21oh06dIoV2IFFG3BOoS8E+tq
Nh+fJjFnyPwbehazbcxeJU32xRltcFX99X8JTH7qk5Em7M2+nywtQilhjtiU0gAPlFHwh7a+n5IY
LFMShBTgLU1SPFCQcZISIMIvJjAMudvSY7IL91OxWiEuLn2fDaBhk2JIXJzKH4Xoxx0pqKSlxkhy
mYwkYzp6NgGWh0a+Hbm8imjkJwwAOlouf2V7fbpxGAqsvmp+AdMt6jAgoRGQTMcxmwBjEbhXxGCE
CS+q/LtykFfxcx6vpyLyWtyZLlxINumVwj/XthlWZI20EcRuzLihCSnMl7hOYZDv9ODjjv8+bFqj
9Hez0XAgvFEuztKsC/Vu+l4wD+j7wtbgzZs/pE3FkhUfmd/wtFPpsKlEKbwfDh6nVSvZMyxPaonf
kaaBcvKXiKT1IkajMh8e58J/MK3HP5oPJE0eTjRyLVc7qcVCZUt9h2feU9/vzwHXVGhurBTwbq6i
lW87OP0xe3DJHrJMTmw0pH6dunOQYxBXi66be6vPCVpuBlrSuoSuYMGsdzbf36gevIYfM+GVHQWD
xqsDa0BYG6RE891wCCd9MRzCYhoigXmwQWBkwddmtxGBYNL4hYlTAZFbwBhwFjMIKo7ZLBy1ZeD5
2sgT7MWdRXMYssLu4M2tPTbpDwbFy8cRIrIFJ1iMdwQCNxenf2LmUHsdS1Tx8282KD2IopAaIAIx
fzpcQdVUn0dEXBk4gPeWKcPPZtaH/Nxz+I5KWb9G4qAlJ79s6exla6MOopQMqmszHJNwJCVGEWeX
qwcjU/IKU3cbe2RMFMOvaXcI/sLRgcUtEOEKZVMjCz5Q5ceKZ/qhBGFCAwRIE9QF5urAawvuR68H
mrt1e1Di6KrA+Zf0SFsSfWSSYeB+kWOzQ+Oa1R3hp/Qw1LUw+DT7r/C8EydDTA8YxZhGtJ/jMpRH
7eTa0zOsTKFPsIJgwhofBmARTyKBE05qopBQD/VArylxIJDzSjPwWTiEjiPPgvdjoVM3mOuFXrYc
sETINugeg/mQYmB55dU6KDuw6t4nCDawWzpPZOXd4Lgg0j5xkwZP51+aEUbVu8Bs5AbqKgg9Fmmb
HDQ8pZqXqm0WAyq4TXIyFi5wScWy3hkr9C2OTFnoxF3efJb6TOXjrwJfptma46DEIQ8yUPC2faGZ
2ocYecaFUgQrKGGbQyMQZvZlKGORVSrra/UJVMaDG1LtbzsnrAOOO1tNFMwBpGEfyA/pydFw7zgZ
6zj/7Z7WK9qyzQLiCdz72pMzMyHVDP26lORFbx/nmCvW4CZHwNXTWscYAzIeC/+O3PQxRuPbk4ft
irZHuX/Fh2MD1lcmE9YcYhW+DSBsQLVZ7+UJZrzyjxX3RbD5YEpq+/VFhXXEPqA9gHIrvJPrABEq
nX54GF5rX/hXAhsWuWqhTVDpNqZlaz3f8db828nb+ZTLJSCTRnxunkca/3Hf2k8ItvaZWd/Y9Fwd
VSao6qqtGxcfkHlcgel4h95JOY2WDqNEqwLvoF3BmWkdPBiy+ApPGBJ19pF07KtYvrKzrgzGSBqZ
5MbXC3oV2ohlGJQqcDT0YNN8Iv/cMboPD0M+Efx6zVUkuGLrMfrWLGJMLRruca7GVgWbaVIALJsT
3oIGD6y5z26ABQRGEO/RbIK5xSSbrUYYgEyA2QZhXw2PJUbLxOmrW2AT1XYZTzT6Ch/xXX/W+cC6
N4M+uMOTI+/B+UWUW2nLORx8JDq3VmAmO4mgBu/Re7TBuDrPtKcnEzPTWcD1jrElfSf9DzhzLp+C
LDUmLDGxQznwinCFsMqgU0IQv8EnRocPq3mWKijAIJvjhCujReSkWWiA1c/PM1o/rSeYJvBeNz0Q
iK5ihg6R6FFdqzHwn72AWlJDwi1/nk4JTnPFWzVB0chexeOVD7k0IfCOSIY+FBKyKZIRKUz4rla8
igLMg6EOww56e5LPqWdFrgpDhUQ9EfJRSGoELYIcJB6p+GlEpBJDorXgqwKaMckl7in+yeIPv0XS
86wRLiq95DuKOIo+a7jPGOR+ZXnklNumxKEmUEATU/M2z76TvCt7GDIUS6FK0ICeSjABO1NrUYTR
wfeFRPn0AvEQTrazh7cwlDpRCkUk0Pan6E/dAZAs0w+VXAqtMjossIfl3alaoVnzNKuexKWeq28K
R6Qpuxas7rlQ5ZQu4FHNigPJn0AZ5eN94TKU9YtSwBYBb0EVGKNEAy5hSJ0yRtQv1a9+sRFqY9Zh
ulrZnsJuy2DnLgPY6zFVwKJuD6Fdc4cWjA/2bGy29nZrSKOTu9GtoJSvttUba7WUMfOc1vjFLyF/
ZZvWkGj6v3q8XMDEVVZJMW2zDyt64qZEzsw+WSJ3H1OKwoEQ7DBukHu706m6fx34pkKp/1BukHPB
MlGXnAOqf+a6qGl4+VYeF5Qc/lb6BLfYr62xwjrjEysBGtff07owyWDbX/eLSMevG5kxXIZfT+a6
WYjILJsUsHcECWmAX9hg3KgoJfdmNqT04J6AWhllSBms4V8ZCqwP6MYG/sWn8x2IEQgOBIav7UVe
JXKTwQIH9jnd6Bkpeh1kTR1phWe6R+Y4MAjgDmUQrxiCid67drJ5gQpDGxqoFhQj3dSAUvv8AdNb
lUChqZpXfdW105gyjYnMoP34nTXfJO+ajVIizhNnC1x9wYfph8wSDh5ejcaSOjlfvzH4dj+dfUtA
bJUAdOFCNUMWYeCYeoBMXJCa7AQ37ODLd7dmZ5NbtAswCJHc+wr7BHcnI/jFuo0smKFE5KDaKVRb
yC9wCajIa4UC8GbYJJsu0P6BavDZAhee4JbiYI3ItHS8EIjCV/7t3sw8kpYXJ+EpRyMgQmRLIzlZ
aStiaF0o78EDdga8JXpSeP235XxYIlklI9XZfTalI8XoMMlhF6WMlbMM7TYFCCoGfBFqqJpU+e9J
LiOIe7L+NJIe8IOvCpzfBu8Sk7zQuv3qG94Ywma1zipundoDq0Yd5YBNjqpKpo1KjOVSRe5MQavb
Bfg+82Fk8u62x3iE7gGzj8pcZjNMXWD+YInWbkhtB4lNkzT1SRufJ8oBKGZ9DXwhjsZKOT70T1cM
YMpSmkycJBLdGc06hN+dU5vTX+ASLrVu7WwEw14TjfFrotcpyyguQ1P3PVecifW88XOb5LgxRKSJ
0zz5R389Wo+K/ROMWib8KR3QAUQJZHnAMyLXzmhbV/c3obigRNCLhWd8bDOGiEtYhxoogmihR1NP
09pntZsJ8VnUWVwdqVEVlwSVKAbih05LXLtWtlVrLeEvJMKAtlhFvxPGXGzDkLr1kZEJUj0CM6SB
/HbKLuvGvEeJVfVP+nSXdUfmWUwtc3PmzbNgYtTJCbOvWDxke5yYLfztrXNE9bV1tBrvzXoJt0l8
tRg7XSLgQcfEL0v49ZES2KSfNP7LyF2wBNVxGb7ZzCgDT2aeDGII+XogBX4mSsV1k62hlGugS/8S
cvieaIflsEAy/pK1NEzmOM+0U+PZ16i528FjtB3UJtJfwUeSyS64HfHz4ud6VSZ6EdszTa+8m3R9
FDwD9GHzGB5AuBC9IeNUe2JjXCDkBgFTyrQSNPf3hUhUpg+Z4QP8JhoL24HoQlLAUiGgiL0063Y+
/Sa47kKv1h6JYQTlh1obJ/ynJBoFGYNtK2GuUDLJnnVkfYztzlpPDwwC521/RnBqm3Q+uLcKFlon
JBxnH1G0XuFAX9UPyboi0sd/oMVKsHrDAcZXBqOnkdpfVkcUNCgBpTlRr+cEz6wA2wzGGd4vauEw
S+ir/lUlfKMnLCL7QlIMK3bPi9vwJvX2IOSQnGTEsKJPzESgpwNgDbxOs23wtMVR4QLPqfPtFNsy
ooAxllaSLfal8umXiamcFvXxiX+W+dmiLzhjSqL9NrMJkG2x6BMiUWiesn6q0ys3VNIMnBtrE2VY
a78wwS00+NSg2tdVruHVTrEmxZYsQSo9qddF4RBBULe6veZxajAZ4ka7kmD4yCGYVS6VdfeDLwRi
wwgHqfHV4KLiQ6iVqgN9oFmzioZvpRXafDpzfgx9os5++h9K9TIJhN6A4YrADamDp6K0VI6lS0MH
tuZ8bRiK3NGGc8xlo0RIhxBZ0C1pYskh+CNxsMKA0D3lg7qjbijl0IDhpgTP5GMcjYWVvUH9lGFK
LSbW2QoWsV6+Kj+62XDJ/hFWiZSmRFNT90K7+AKkqr1aEUY36F+W4oxGDyL4JEe+pfgFUv5njCOd
gL3Xz7Z0mcxrg3/3K5F+37zkTQGUxRguoo+T7zbO6BiYbemlvvf4w7fEtwAzARXVLqNkTbs5eGp2
iHoiCZxqVr3AVVMGC5lJvkgrTwwLIPnE9T8talFmyvCk9S6FQ+ogjeIPnXguL9FjdHHoc6mR7v5J
njvQQsH5RX1FtJBbukcS0moJ6KuohRfP9IkZViDjIzizTR1FDjFp19OjLyf1La4YxaY6k9fBeXDE
rb2Ob5mcy+R8hVwSzbx+8x3IfNHr/dCwEDSltIB5ANlRCTUf9BTU6Ug2UMrF4qTSmV3ZoR2LVPpI
rrSpT6xN2cn8G6HJqs4OhRiYv9BcYpj1MYCdvEJwuzwC7BX+6ZWzKRCKPxQMC9TIxgf6ryfm/Yqn
FNEV8coQXmvJffUuMCvXrWv8ABqMS8PK8NN/JPeuGPtw9mV+3tuYY837VkzaojtlziZBBka/4ZrW
gnLN0ol4g65PruQ5o9u8lnD995CliZGqyLvz5JGTdwqMDBWNU5ZZ6/DBqYAfw1Zat/gzK9iFc1Qv
2PykOucYnaffAeLZw+93+lo8FqdJ6ec0qUAb/rksCtxOi92kNNxN3swieDCFYht/3VuA2xSnFghT
s9tunG9O02gPj0cWK3ILlQA8m9XKpFY+AclrKK5QHBBnKbmyg1YzO4AsMFRMXXn9IglfUd9mUV2l
FRJ9FrksMwzzVtxERQVT9Si0qQmkKFHj2kDajwEJYkKC1B/oaA+yEizvS1Cgl59xxvEWIlte5EKs
uvATqo6/7sp8/Jm9S1aFqgWuV6VQp6psgds+Z9nUZvpJzRSMeiXolPSrREwHJ3ux++imQ6RoxpjB
0f3A1N3GubaGFtc7T2Rigoa1eYhK0PBxt+nXx2+3WrL3NAMBq3cRhmKwB782YEr2B2+GyscqkBsi
nVw8+i7cA9QpLLqwyVVH+SJ14BtLryPDUrSIroNd7zxYT1+j3KSRACezo1q9IYw71OCXeZnCbvLG
PmIx+8lPV3/l6XnsrHlymIa13m74Hh+GAulOQ1Hlzk7VPYyUGaD9+MtqT3Q2zIgETGG0TzHNp5oa
VHwabW8hwP2agSN3h16PGrubFQOsd2mVWegF//o0TPcn5inPaEvO+VMhuWkwTKSCb8qsDdwSlRnW
bavN1+rSEwNlG+vDpgBs58hHtoER+4yHB/y99GlpK4CxCLDEtSYWuPpcIihpV6xDzK638+y62sXY
LduEMkjbH0q5+kC7pdnvEKTSN7P1L6WF6LPyOjrJ1sdwBVVUFxmDJpfGaij/F/RcZp6cBnuLCAR3
tOzjk+TINUtHI3wEzCDMhQW5C7hVYgGLdHm3FSYfCMS3CMnfsZhpZa8WVsJ1s0j0USkqvaBKe1l0
yXQf/1gX6PKv1rk7Oq86FzojRRqcFS76szOmjG61xEilgaXCfDwcDy+0/cgQWsOWVo2QA2EQj2Y9
laoPFRJmB01iF1olRnzRglDH4hIB/RFcJZc3tqg/GjiMGAPjE+nhudr98pwUS1BIDzsGaK3ioZi/
ak/gyYQwXlnOiDUO3slTTOwhV2iLwN5TcE1qdgIZCGEGfQefFgO/LyLWxgSYmMnd7uRat18J9Rct
wN911TvG62aBczgbfZc3hklgMHK49W6PeHNE7eu/WrMVI9WQLZKisFpFtzAZI795MCBY/Yidg/tb
WmC3ICpJQqUzTZzY++vBjgFMjKz6pEU8HA8tTL/6paQSlMEKSRSSanqbl9OcV2Pgj+wOTyzxB7lO
HhyeQVbMQjLLqllMPzBGLwfr/EsWF39gOeNA1v9irPlATy5flxejOLBN6a462G1y0orNR+cTSEaF
XNnoDjKWjokg9hOrjUxzIbhJbB2T/CjR5+fX9s67+k8y2nyzfCPh1dAfbaRFePzZRstWTIhbt55d
Jrqw8b4HD2bJQOJKitGrj21MvwyJ64MLpERZX+NcdAvX0d0rdwHsowcrkcv+Ghyjt3dhwOU9uNmV
qBThLtCqtZAGw2l/+dJE/eeiBPX1bOVIbW7OGv4PUwNK9ukFc7pw92+4JH7cy3VnfdE0A41yakAB
Ygbwyg3q4co3KLOuy1oXWeLFr2JybFBjpm73hcUHwyGfk0JSmFxf1vNs3Wperd+YbLurXo1ffbYq
W2vHKh3UXlYZYQcmHe3NaN0HAZoKCTT1oNjcanqo21MGF1RqSEsVISb34o/0hALWAJXpANPwPaVZ
IrsmoxKvXGmfKMbKqNTAqP1rtYuuwEocj3mW+bxf5zn7c4YAtDW6jl9PaYUH9HTcmdOLfiaIExje
K7erPGZy6r2rd09efMPmXGX3I1ZeqO+Vyck6RqdG3x8482R5Jq1W4a3jjfqXnpFhQyWAxYx/HrGS
Y24fh5QGyx8Dmxy4R2ZzvaK/pKaBAImCutR6e6qW9WvMX1Vqy57GgBgW7I/OfE9RqxYGqEOidoaM
TYQV6Un1C2ilssBpuKpA1qHnfwzg8cHN72WONyq5tyDJan3R/Qt2S5lzMR3X3UCOnjkU/gl/RglI
EHPeSSzE0gE1giw1OCy/d+uxTFVMqOGZvbaNyoqbTbddb2Pnao7TieGetWYD61B1TfinSmsLxaOE
EsO7sx8c57s9P2GocpgdMzD5Z6vMuqb/3hs2HU/OxrPuia7m8qEBpzevnLMqD7/4snP36DnctofP
YYAapAEhcdPeYwDVrBwA96tBHtjGHPQ5BCwBLdEskbnwOv7a8l8nGTNNjzJvD7QD4Ig/vKMOcmB9
ugwFwcHB9IMAZo70tD9D+T5eDfotHBwusdwCAREw4RDofdB1pv8pdx+SEFFSsVvLxp6CyEidIlog
zeGWzUHVT1bszVBraKPL6PEqpYBZxQn8ryVIwGfUGslct6FBCXAH2VQw86I9yvMqYRJUKpyfpIid
+NJRlCXGKjsiYzY5s0KlINwTpBFsizO6zp4yj5k11HdKsUgUKfQ3PQp3/q8geR9IUSf1mPTaezTc
meRJz6lHLBZscMomCdkkZpjaSWCwXcracGYzzIykk63PVJFgyMYLwdA6iEYsfDmJisqThYbcr2aP
HuLHULD5m/EsGm2UnRdtu8o0K3358pYhMinVwNgE0EAGFUUM9qS0EU9eWLL2oR7nAAUBW3MeEyg2
NmuowduF39vfd/z+pS1a6chEEYlatO7vaSofsSJDjUbqIZrGNqmGN0BBapn5A719UGFD4T1nfVB9
SqrTxjS/1UeQKZG0uSaDJd8WtE6TXBFO5kB6Iw84QW9HPBNRncH0MMJh0Z8nXHH9a+CgqZQ9rZly
aMhVIgh9gM6kXqKvCQGyJtDSDXaxzC5kwLqmO6CE/Oo5oozKffUD/IeO4jA/zL9bS2ND+HQ0zkoD
rQ7eYe2/tiTI93L/XHbW+0HBeWL3WeYDvM2YN3++weFC7dK5s9fTJKnSPxd4jekNicqyZuFAX+8W
fkW4Ei4goIlBWYKb4Mlup9d2dmzD+wAgyROkr+kcGux3JTFQuvizpis03r1bG1RxsJ+H9d8zgcpZ
sSpJd636yfKfw7d7Zo1e7ArwkK9w6obNo8VoVLQSlfA+fDkN7KegUkW1cJsekks/7xzTPEmgjHNL
1EwPCzfeLd6MXB8YBD9h5kZuaP85TdvG9KLLfFU7hv/RU2IvUaOyL8I1f0xbFTyUZh45jGpdVbia
3kAeQ3qjpEw3VJlaaFkGOdjyBuWt1SD9PFt5R5XYYMCaVAb31110F/RQdEGq2M/R3tHftOSfnpCU
3ph5sWNeXa+JxULb8dSW0ZUmxhgOuex1GUbQwIgdRiqtlow/pYvhYDGiRcEHWTP7qDhoJ6tOr+jt
3H7ejrojOtRInfm7jX37ufzM/NdQqEsJ4Y5iXIZCQMUCf2gpS6foY4TT2j+MatA6mFFCP0yXO1dT
QiFOyOHthwMJen+YVSt9JLycSZwV7+j5w2tXSVYYajyTNPo4RPCINQt1j1EE81zikJnw9eYNBh5d
aPgfeC74n5fzHZd+q74aO5rbIXdzqWrfkKjEeFWlgt5z+ISIh7XNG5qBAqhAE0VdmHtT0R9x8yFn
lxgqg7ZwBIkWZ7T0WQjTx9Jj3aHvpLgbwL6Xh1CWww5i3pE4w6gaREhiJIZ/QusSqOj+oGCp4XGW
98rj8pg8i2Y+RScfOrZqIB3CO4RGnhCRyl6bw74lcjtVYimIVMJRepyklASqUKmogITvMMfF3sBY
UIx3HYdgF9zhE2vixxUhfg06qQ71U4RBCeqWWodmC0TvFPoU27UoRWK1l7qaQSGZEb0WAQWCCSBK
qejQIQa93nmRhLUOZsQVXXJqkBLz9gbHqwkeW18rh8U5qqCK9U5njNoNXnTiOLdJabprWIexOgni
cItypjTEvCgaBGY7pZdGZ43emfZWfuLmYrUqAO8hQyU+9KZo4nLW6gycrLYYoogHLOUy0eqoIT+U
FA4JciI2NPpFNs9T67G1byMQULqnbeYLJg+o+Wv3kVSwbtwOBMYDAgWnRB/EOS57cCyewxkduOUd
n5YlnpwXBoVBrAfKX9J77tOLbyOoWKIKwiSGKhBDdKqtltTjwOdOjshfSg4jDIwB3u+/pQ6u1bc/
YiR5OjXHojp4hGJegtD5csEuxzLqpRfNa1u8wSsll2PuHzAJwT2os+fm+q9mBUyYbSNtLBp9/r+y
yoRtMuzFdWvVIobJ1qJiqjmS5wGhtMtM1kHxYJWx90UmU7M2eatxloXDsTFsqHGNHcppfhrRPdh8
nc3NBmW+EV2ovb9JYZGLyNIbwMfv5O4djWEqOsbN8P5bwHNiDMsFeciwhge+t4nr/h3XO7i5dPov
4addH+YHz86lux3X5tteLr63VmFpdETDc2Gm+KZ1xQ5n68lH+4tN1fKc3IM6Eaa7nTQ8RE4hMEQj
1iRgXvxvDaxh3z/9nNh8yyG/ulf4fQyfTJaY+fukQl1fimQJe+arUvwNNKFX+0P/Mz4mbOD8noOP
A8neGoMVRxpEf6IR98AlYtfddC+DCiqhUvRA/brCj2JGDo8BKrKeo4MWFjYDHv7jAuGCSHHELS+L
iMzsJgACiwN0SaFIwajdiouKnR/vNDgrnQ8zBiTKgtPsXHHSzTM/7tR6kRutnErAFErSltfPqnVl
WaJCUuZbcl7tWYgwEqvmK7ynsrtf4ANJf/Dgrhd1DJFkU/jy1ay+wxcTLzr3e+4zJ5jmdp5psV/n
Hl3imqf8qEGafmXg0MOfwaTiuX101miQcmTApZRxMtP/8XReW6lsWxT9IloDFZBXoMixCAIvNBAl
KIiAgH797X3VPnejbiVUWGHGMcdct85Ty2ye6vMalS2tLHUufwB3FFdnsmW3yYledQUQQtCigQ8F
ZmU5JLwySwC0pkoFk0KDhCh5FV90QXi8vH5BRhbrF1kYZY8c4MJAFLDr8d6oIMYXO9bVRUvwsMth
/PoqtJEvivzAL06no0Vj2mmBZKxybB90EO92l5nybKmjY9Yb6A5IVrPsQr8M0AsPx3NhqM6c+Hns
gGZbBXL2RvG/kX2Je8RJBV1/x3poln9K75kUgHK4/vnN6k0ueSbiT2enEPtT5ym54z+onPS2vLAU
iXlhtifEq31x7jxDqptc5RkggMBb9hkij+I1elwsof5o7NtshcpzmQRfhY9ZrRGJIPojVQv0rEKe
mCHPc0hwYR3yjtnO5uUGJeS2+DSx5+llth/All5+l4gVo97yZSz98jv/0JioywciKiNU0mJhIaVx
FSIqgI/O5QxO4j4+1rbXlxMNDj5L9GK5FXPTay2PBAXxgwmxfKTMpXhf8vuavk1M2DI4bUNuGJ/P
rDagXJ2+iAgzNVfYWfdS1dSwgKdc8fdVd8l0MYU7Vus8g4585oOgJEFB6NMKjJgD/vIh7/M6+hx8
dlMgVz6qmX3796NKqXn6FuWvncdcNw1P5aFIOfNnuQIp8cd3ha7BfPF7tplPl3fw26F5n0propnQ
CNAnZ1PMgyJufUIDf/usfT5v8djP9/InzRhCbEHqfZ0GCm5CcMAqllu0zcLzAAK1P85FoOHxzLSR
NKqsRcbMEb7apIQFLqxx0xgggNJfwKf2CrN4+a9MHT3WEayH2OKZcjfbSrcBnzWsSt11Yejj8dHf
VK4UNloACMGyM08DC6tRcyXqBj/IZNbmBCv7hebXH1v7OUQz5a7OEejJYMRSORTgVXIq+9Ap2Qyf
+5thjj5+9qLUy/xsmbe80Qo6NzPTbr27iC1+khGU1CJfxj2KcnES5MdBwtLYlh9e9l2tVDhWsUD0
7gzean/oshh6z5bTsSH9Lyw9Swisyvb4WqfJ45f4pyPtwxyj3wmKnUgKTKRSPtBiBjwNEoV9+wjg
3qRYQgLuovCR4Oq2UXYJDwDQ29uI0aNA9d7fg2EBEbUl5waJI3LxafzYosD8efxBaVMPw6SZwjm7
k977XRNG+CvfZl+oPSSngkF4QQhCuPn/GHMIW7I1GjwBvLssRXYAfmwJ7xFOICJHWWHJuFSp6Wgf
56jvIrSkvkYnvB/rjxUVhcVPzJAJ+J/xLwYhwMQx9JqyxhAXy/xUT4+tTY9f0++Z30F23oXj4itd
u+Zx59DZAIKBtHWIphOgosYKXO6lPG+vO7QZXaw7UhQbWLaK1+Az0NsVjv6ZhgnAn9rE08IMCfHF
3NbZwMsngD2CLBXPIvEteCVxzekqDwDQPL/ZFH1SMg+0zhmvJM81I6vLQb2CEhRBhgwFZ4FMDpnh
fUSWlfjTfYhk/pyy9+D0aKbgvDE8RaOfEBP5jrPo/ATSoW+KoEa3pi7FX+ZS8IuPU/e3/dtOung7
Oa6UJOJ2bbkzk3DesSLqaYOapNqWiRXGu48g7GBqnCKF8v8frCcfhszkkDAw6IUxeV7XiVSv2omP
wpEW/ud3aJREWiWYkQRD6V+oLucfD4xQy+qzildve0s1WBu+RWjTh0LEiLgFOSk4TFPbOJ8aAw4/
sj/8EoJ/wMkRg9MTNnA7sXu9TAdYOozkiiyyfGxKNXgYePHGD01JP0XMhIC/0M0tYD398BnYmMNK
WzQU2Y6OSY6FfriEGgQ3zS3PTnV+OAwZtp7Dy/ofEsAaJq2Hjt19H7e6jQAS4u7eQ7mjvojaI7rt
aZcKUUORTkYP0fQKe2mk1z3qGdECxDJf36z+fBNV4/0b80w2tsA5oDzd68BpfKKU5Xl8nB6mZJ4u
GDACR9c18zX29E2H6qikcfHtr7QhqPpYunGw4g+aDD9Uof23KT/dyjtSsdzkOEOTQmABFzaXcp3o
CZEUXWA3IwE5HtZZKZWMK0MOBiwciX6gae9tDLdTlZbbBOb8zlUzkyM+82wy0ancFzME66geaH2x
GYzj4fRSUSesvP0c6O6vlaNcg7Rb00WXpASbE+t4ttywNFkW62JM1JDKFxwZpr0W+2u1h6dFdUkM
Es7xBRKY7VBZyxBWLRV8AUZH/UnviDRqXalZ/GvYD48oq20yvuoH2Lz3/FT1Jvg7/DbLXO0AyQdV
whRAEpHtVV/CAb7LhDPV0wYpmLJAJBHqYjoLyKCwFxbkYTYxz3egBZe5SU8VJzAHdf3rjcRoof+w
a+1i6eYpfolvT+Pr+0fr8IL18LSLCvviN+U6m3J6Xb4TXgCF3iNuDGOmS+G7VD+j46CKeEN9/8zm
t2IaoTrIsGWIwh8rw0sX233fZx0ONOOWblCo2bpInHhnu0WlcaiWYUQpqKSk8rVHw9QSdzil0pKK
FZ7ibrEjeUgjIcoAGqbRiPgCcQQK0+PHF6aEmD+VWd0Z0X6hLfxHlI7mHWDUZtS+EVgNVSvj2TIG
F/8myu2NRFi1xWmSR9yzIqlqWVMcW50Kgy/p0MdiHz6ZcKDxBDLM1ft7H3nBOqJnA9zZ7TES1hCs
uSKttxDp+Wz9O/14HCLC/JWYHOMmgFoqYYItMp4QQ+0jgRIymqBmK9uxbVzglFlghZQOrd+GocQr
aROXa0JXYbsPv30fFLskXE8BNmZC0o3h1piYiqTGBqCva/wWsciN7zTHWbOUqBuyTuwZhorILDSx
XGOW+yRwzW8MIQyh3g/gaILGoncsuKEFYaYnDADbyX+pFmYnUW6biGteSbs9BhUIBWmTyPcqF60M
PFMDOca6JafNe/9BlQ2neh3EpjkQOCdC5UCeLEhZ8ZbEJDtzcrrqUddJQxyMNBvt7KlGEvatXktg
SI8QK4erozayBPaqTPwzQS5A+t2xKEUkTX+l+ZNAE8SPZKGiG6w0cbwML2H1rolDhJ/w2TNA62t5
3XE0of3Bx5kQrT+/XytJ4M5IVBqCfoVS0jlhRhMil5pjyBDygSsmqZE6Rc1zFfnDAEVE2O5liX95
D3/li0K7lVXaCGQxKLLmySTD8MBFGAL87yFU0Nw0GbSuiCtKJ0I2Tas2jCQzJNDaDAQLz07S5ygH
aZL0OZfyH21g/P8Gc7grxoUhlPoKD/ixlQhUR0PCKXtSa6F4IRx1QsybO7oR+HZhNZmhG5E4T7yp
C3xLV7+jSfNUGT+1L0xNfx6tmuOfUt/kfp+Pp7lcxbV5Eou5BMfTnqH0S9FxIoYNjVquLjBAcnJ3
hS1uuJ6WZjqosX6qRjUaL/Ehc4nHV21VFDlrJnxpFMN2Cc6R0AddpgAq0l7YoWFFeV0uHlMD3M6c
wQPyMfilTNPr8uyGHfRrNUPkBwI9SkNU4KVvxK4KBARfL8Cq6VLXTBrgSMOTQpmmSpb/kMriJwwb
5IZ62zYEmTidFiOZdYNLZIlPOLjjQa/7eL722KHnKmQ2noi/8ILR0ZQGkGEjx4ePHnB7GLVFGqwj
Kw2pYdcstTHit16u3HuL46HJQRQSX6r2LOTSwq2RcNeaNb3QNEjGgWOuF/cBeadg8qBcwB0kCsdX
ILhRG+m7v57L0tzkTAgSsUMHcEgDin73sBl9cGijo9I9mlP7qN+JMciv8YNvar5iS8hSQTpvwcFe
emyD2CWEqWosRNk436E0Bjy3BGMfEA4VQn/ZVAcqmutSZ3tPcpXx+ZcGxern1iEpbcjDpKWUKUKp
DMEbsOgqL37YUpRxCYab7/UdexDE6/CUL2l8PUUYuMICzzBuGx8StQcychiT0xxuGygksf6hDghr
UaahMFXUSQMdlMs77NwmGWUCQbJ2U8vK0DtvkMRwjqUzBdAQxYYeqb61WhT5D4WpD+szbD5VHxqQ
gmQ4gK3GTkxUb3QdecMYaXVaQh86nZaJB5sDdpiZFoWhtFLmkIZ5acMUC4MvdBwn88G7LlGR6jNt
JURWExr25/7NEiK4iQivsKBCxwtcMDAvWLDnkUBszFJ7cxKBWUcQVHvt9MRr0Bmv9m1V/r4BWxkt
VZ+KKSL13fxLdvk1yy/zL/vGHaMl8h0/tMt7rO0bB4iXRSi0f6o48y+/b5Tzw/LDN32RsXKo+ftq
/KA/6LuaB8yAuUqXNqo0Oj9xobKbwBg7udJr/PP1d5Z7kwL2d3QZ0Er30rt1HrY4g9nWiXxg6xao
Of9ah94S4yy+dU684ULgbfdY/JziNh4fy3iOvO8C83vn1kkvdtPbvXxYnTsnYBKdY+9EN8Hv+Cv+
WTy9P73n3n8W6UVu/Dz+G16GFvKsayf8wFM99fr0vlltVrdFlk4+qyOPPIO0en5/fn9kBu/l1KQw
+Vn8jnl9/v5Hi43xCQzoGOpFwGhPpds4P8Hw/aS8oJeFhwe6Q3gOh5/Dn/GOhijsKahITcEcen/l
Xe+TV3x8xJ89Hx8ELX8WH/F5wUHS36XDMI9u2caF1/mtnHo9cKiP2MN9Ae3aLzKTpz52G1iksRER
onRL175hLl0RdkZ7yzJ7o8S/KJditfWCcRW1ei/WQ/QAB1H3IcdKJdd9giLIfNiFLPqFShBpPViE
jQ5y4hj1fiovUWfUqsYIAyq0pxHCgZx6VagRYCM6UIeyZztaX4vH2stLx0RLpxGxsqec7uV13dpK
mQEFOKIGIWFf89fXXFkBFlsLBUGNwpX6cIJPWMc0jqafedJNvcUbX14VXFwIJEMEHrdUtFwaV0zl
OfwpbpYkPYEAMyzJJppOMdVbrRbBrjnCL+pRFH6NIqqw7yXEYav61+9hIv9LBmJs/nLFiwaIVlGN
ZP9IAZo8WWTENYlsNa+Z5Dc1LUZQWI86fOOkLzDKPZSfPJZ8ddEht7QYgVcjDTbysyC9eDuQ2UYp
asCma5pRG178lTc7/a2Qm+SkJMwIBZ5KI3ONtQUtRMMVJce+QJtKrHCEvb8YERIg/d+AZ31ThBel
RTLLlI/MOIsFrVQX3BPPYEA3FpGUKK8hpshb5E0iEaorEU5KwnbxzCjdKv6cnluddY8YYSeaRh2W
A8X5o6jEERywn7LpHOrzey1mJIKThSFWvzDI02knKrZ6jC6OJfCSXBGOnOlUbWKSlUMz0A4MUc4R
uULGrtEpdaAE77z3Sdl2FjTeomOMJf88x8XrC3A23YJWEa4CQG48MOhKXASHSpcbwCaai9GR+SiR
tz0WR+tSozPYlWqMdqkURQxAkbFk3DlQMoWjBgHWiKr6IgS8i4jZYpgCYz0fEKWHQJ4uGLcR62E0
IkALWJVxZ244M3C6iEU1hYCgOoIBvTR677MQaPgWMa3RoMRVwpCPK7bwnMlD7t4pCD54yAF7CGyG
dcj5XtAQJ2w0tfJPeTqdemeApW18xglH7KVSZzQHcO2n+yD9GD1eWBgegjR9V/utP0aQAfPFaX+L
g9r7gD5DXIc8Cqw9J4wttUbFsEYK1YAIfGB6j8VSp7ThjhrTiNfSZTK73EEnYn09lqaLFnNeJNXb
IVsPFQGTcI+mnJrQ9fugM3VqpuTgnFYjymeGrdUQZthibHRytTrYb7xzWq32II/A4wurzpdekEW9
HsGpXgxukeI6fuvhHUJrRVSiuhRBglhTqpGJwPl+wf6Ba+IV8VWAO+INkSF/FWLpXwiIIAvAJ7Wr
XQpRlqPgXO6r8Vu+gzmTRLQLpbdcmcbyJaNicawi/hhxELIDofiPJxPLBxdfX7VFTqOK6odooegj
hgnDWAkRcSyxYTgAlhyKuqvRq/1MzEYLguDNX5lGUksiTtyE+KzhEPsBS5Br9lhcfhVBhZD8qfRe
Dggz5FdP0dbrJWKtUML468Vkf79K3qqXW19KpeLXjBRLHCuxtRwY+KjFTHFM5Gr1lQwsJVZ8iLC9
ccDE1caQuQaLS01hpEirov5d1ZLhHFoZu8oQxkxe9BPhUyZM4hwZgV4KO4SBSzHKcRJZ/Kvx9xvP
4m87M/NajziI+qbfx23uj+1YIW0/iFiLABS6rE1WTcQHGdAhxq7jivgnCuUV8EjiWBsSzVpYGmd3
KF6Y4C42GIPh97bxCRcVQzL7g8GGiluvOYnNGRfEuJcMQCvRp+VS4Z6xtslYY5lrxX1Tf+dP6If5
y+jbnt+MVbL+vik+8fFR6/Z60ynE0CBcUQuI1mlnim65RB91JCKBCyy2l+qe+E0xYg5hDXlF46F/
WPkiS4gZ/QE1aWHvgXrBzkvI3hR0DfY6yAm2XILuElSLSLAdwlcZAAscfxVBJqAIjA2PGqqTBZuc
RmPPFYSCSUzejMynOMPti0zZAFMYNYQnItk4w5R9fUE+TwvVbCNL6sdAk3G/eq9VbVXZwiwfvnoU
a1ZfzhXUf6/VO4ONwdqv4CvA8SY7y2HMbmCKkRb/MGiDRatDlGaBCHVTq8sWbv9WC0KuaQmRR1Bq
NACfzEAtnHr0MD/uqA4oujgzNSWjBe2/jU0iHaaMmWUOFKPkWCZIpaCk70AxVLIvajk0XAeZPlCZ
fEGpugM7jFpUHGYig0a8B730XPyud6acnHePGtMQgevcI8waAnTcbmeaLdGkTCzLd92yCwboVm4F
7eiNBJ3PyHU0aFAHnQb3wsEBYyOLR1MJHVXFSGkkH9bVAlU25T4ZMKp6KwBF8SMT4+SDTZdQr2r7
u0ZdgIbKHiLiuyzVH1CnudJtZmutX3LdRwiODmW8ESPFL5znobw4csdAjwqjdBeREyNAmJge/Hxv
LZZRo9PqXakNhdfF/Up6M4S0TYl4DCWpblOyf9hHOA54T01yOHRPqOgmhGrNAZ5EZPycfcnewg+z
yFl3x0e+lh4B/iQU/VMl6k8VFiHu5QxpZKZrTz8W6L8xVM20CDci/kuoFk+cIIjBAMIezT5LHcVN
JMacXAJ/ai9FA+OXh6BewiqQbowtNiOmRBzC2rLwgFXFSL4QKOsg9OX5qNfmfcZv2XxxLfBOwZWi
9JdpeOj2aFUD+dE3Hq++718jhzmp4Hx9DTYyQDVc6FMN4sq6+uE1mKsNxhPwaAr2Qxq+lRFyyQMv
rsowDv7gC5XWgQepYKqCcVWd15/2kNRAlTFqm60yZa10oRQkWp77OEPRL53VjOmHqH54gVwGqyHt
aihjzZtDMQN3IkyVJoB+rPvYDc3NgftqyFMFTIxQ4Ufng/AVySuCOAXChIYMDaykgRekG0kAy7CH
KXwrB5PcnkERtZXpIqPkSXjKuWje4DonamX3FyGQhpJCGGvc/I4KxjRpCEVI8Yf4TJrwOREoAkYG
JZ1bwrEmLokJ2Vxe8R9Ci2a+mk8gKKEHWJ2BdhlYYurbTU7CifBjdqSyjDlOSNlw8OYYgCyUBgYv
fZ0YVmkJlfwwW8ng2YHr6Bm0F9v9wPjIj+hKM78nYOHaOtYdHUN33jvEBZSXFNv/6WiRcymw8fO+
1NfhDK4rbswL+i0BLD+BUW3LO3AIbEU86fJlZAibkowmzHcpQ4/AnRO85UqJCZ8qjIDhP87Ewfqr
71o/OaSxvXCCicuZ10hyMKyCBNMSK/A5mhvZTSwZDuatQRiQ4WyOC2ViorQMtvGkIc7miovgENAy
EdFknET+rt5DPFXg2+6NouPyu8oXW41t1qfii7whKUZZhEw8UvGLD4EA+6V0zDTiPGoSyxOQsIkG
2KjvooulG+H9mNo1A29jlxFXWajBeNfi1HzxtNWExHa5IvgoiK/2adbaDAFeevO0+ywPV4WxOQyC
PtveKDCZF+O8rBOGi6tnNYXWyIbKOQbg0+o7/ZmZfD62a0vEyh99apqJERqht+0H9OmwfBB+pCqH
YbXfTuhfRXK8RML0Hexz3/kgys1ccGXvUro6WraP8/Fc2i6FBD1HzdV4VWO4AD+WOU3/XJNdz0jj
GE+bgbZY0pNR+QPDhtBE4p3KoXPkrH1xf26o9oQeakHi0aJLgUYOodmfiNmkl1IfkDcX8n6rvfcb
6Ol3/BcaBvQHfRDNFLkx2LvIPtKDIzV7KH3eQrMTmx3B0ENTxMGF5ltMUQP/mn5JD2X8G5RChy6b
jQZ/oRcXEfrPT6qV/3BH8MJC3kj1hBuSAAWnOKIdODRbmBjTaUvPOIcW60QoNzQa00TeY1NdzUur
MWRgcA32GTqmzUSq95IvM/ZjYq1uAyg6SAAoUqBE5G92O59ptpH5SVR7MrGxGKwhzMY5cPt7FF/z
p9/pxkSGlb9/qNcMLE0UhlW38Z19QrsWkvdaY9bSysMFfzvpwUQMJodp8z6MYsxuTO4K2V/0Ejx+
1Jnw9xNqlUjgU6m7hGcaibtc0lg1PGPKdVMC6bEtFlC6SmrS5CkwuBjvZE0IAho4NnDPxuXOGIqV
2qsfsvUAyYRgvG8roV0V/j8TSak8E3qsMm/vEq0Qjfaur4r2xErFI+DsALNos0l7sKAblpgDATTO
u5Zk17kJrxxGQ7yH4ZIGiUsUS7dgagcRFLp3LvnQ2dSYPkWk4QyrgoAnq6RJdQdL1nFxsTI48FM3
0C4zmnzdWzL6m7ktFBkrhCTtk7j1BNHJBWLX40HkSZKSYEuGn2aGbd75SK7U+mYpz+hA57W0uaIJ
fRt5hyJsNq/Olo/QC6UwoB+ipWNO3p3ia0qi21wXVI1DBmDZ9cRdkGLOriptwiUsuUlmzZCtf2D0
V7u8QWbHQEHDeWhVzY1z0OqSTH7G+yRtvuwKFOETfpQhMSNOeybvmJQGsglUO/7ICumTqmQpWvxE
wCSUoY9sbsaVLzMpCK1fhN2MmyFdI7kmlU7u52Q9m0BIlh0v+wttvkuTMQsEIc6VEjLURUMCNCds
EgwZttGYggGUJGRtioblbNmm4pPMYp+VNBiws8aTcpM38MGxYrJMn0m3Brqk+c5SYs0p+tUkJgVn
ZrJ3dXMytt/+gSeUHamg5YTaSir5LHflnale3yGhG7tZzW2KmLZ0JSH2YGjCsJDNoUAAcW6NxbH0
ANmyxrUvI3UD6KSza3txIZfH+UjVIWvsP66IntC3Sl3W5PmsVl+SoWcsuY0lk5nn4ibfWIJcxVeE
YlArMszABQ/DCyhRy+lnT411bBbUrJz9l/24ooQLRyoX6v05fFJ9mIZoRR7KJIESIyiRmv+xDg3Y
fXRUHHDHvAuiOzrFmeekUZxDeaFrksgq7hQ1qtjKMhL3ngPmFcFzkPTXEGhFA9tEHwadod5IkpqM
LTqFSBzzxOLk7nb0Kf23zQSGSHGnzQ0JGCsiNAIlQavpJ3TElZowD7lK9cT1xb9xD4SQCMeUT9D/
NyWLrqh4G9arFJ/hkMkTKnIET7iyGYiq1IlwJNkGbJcYCIybH9GBn1c1fXGtwQMZYrdvMbKRjUf2
1pIj7IPnaAz/rPIUS3qpA07QBaGybdCl2KwurU6dctZIM+ugYaC57hN4J3tOs5VN5qZQI44hSl2y
BU3LDIfF3rmKEsV0IDO9aiYZ/K7JkzhmrSe7Ks30KnYDyPQBjn0Ox5fm6i8vaYix8lkGC5rbIEeP
DDf4kxgGh6pqQwrie8XZcw4/SM/adVfJy46yXOIDbWK/BZOKWkDWV+WRN5qMvzyvoSvYxAyveoW7
gxUmlG6xVgcD1DWxwBo6EPGGlUiWfKxICWrxRteaLEv7FxR4soNnwSCagZpmahJz3stnvC3Y17bB
dnIdmerU/GEhaXSxPc2WYkCzQT2Yg4KQdyNoWrN9iGmsI4SndYsIxHMx3pYIiJHGJEKii9IDh0sQ
iBgNIZ03ov0vbziMcMDjGxr8N8QWD4lufTLPRKCqkPzOhm/ATooxSqD6+hYPZ+QeTzWCZy+mBvCb
4juFnM4ZABjDPZ6IdcKksOTW/GEEqNozqjMklDSMkbxD4mJ7uFipJ5Qg3pfQZklsqUuSGdObYYbq
uvsQmTYDYvNCHIPIIDnPV8M24CxZT4kkmPAOV9RSG53YGdEykhEAn+MUTUU+3rLEs3Z+/fSzteOl
+DWajwuXIhnZznWZm97az1NaXpD2m+T7ZjTjniyg3kXIppEmE+12oHvW8/gJgLIqFLBjkaEWegbh
U/knfiyDV20+BFiiS1MWJDB1W+Bx8Fy6CWGZfID5Iwt3pd2vsnCxsDEhWkMDtEWthDadSgQbCg4F
syRb4MY6p/PuktgV7jfyJBCCu2omyEdZ3AvsgzDed6KI4W/wMH7Yzd5lIDP8DCoiEQOXekI6da/n
ScDd63MQ6JnK48TKM4tRv8DcH3rnjjm2C2W1pcvwSH4NcD3p02dwrNcW5JhcHtsvwFH+QH3lK8dp
ntt75JGa7Mlgiec/DOkFB7L1ULe0+VQnT3aqJ+kt012g3SlEaYitV6YFGRhOfiD3lSVscC0+gdsA
lU/worPv7Hq261vHu2GqK1Q2V30K2s6qymPZPuO4kRNYUK3BtwiLyp4RxnCno58yASszQQCscMsM
MeQRCKh8XBP5/2huCw5whuYfax4C24gmZ1aazHkKELQXezPoWlm+b/h4HONWUrsn2p7pGGKQLZUr
gG6+sJ+cTzYHEWPgYWwuthVhNAK4udAmkdxT78XSWl7omRUDZUD0jUSbsaFUqKuBWhNg7bmaXxo8
IBBJTlUApZD4p+gOt+pH7a91rT9T1SjTw/2BDOGWQSowRHdSgmrTawVAUekddDl3EKgeUVIov0Gi
tFfoKtFBWrJjEKvj5soKTjCpmPo4PFUWqQpQF6aJ34l/H1w3blyrv4n6nWPql3WC8IRx4RW3qlAf
/z58rYTDBwmqbcjQouGx9hCsrCWKNvSHfiJqticeJzhKSwHY2IMUGGB77gbbmSFbA1DKiz1BJxoz
EPwl8qIAREma/PenfxkYNmiM0lkuPSPslZyfGoTw8tsbUTIQ7Ua4v4hh+6EkBkw3lIbEjOpQIl2c
4osT8UBwg9RkGhBaQ+uxaXcjMoG/aRs95EqJJmDsdZeBEBpdOcQi04pWxc9YHXQZYx7PncOQFjzd
HU09vku3bQkgcnqcQWPlVoV075CLN6nu4djNbhbfh2ouxs+l4fwKI4U6QWawqf9Cx3Y8CNk2CEI0
Di3Jf9PVpI7YHiOqC1k10BCDpPRYf0Od+AeILMuGv4OL0dTVOoRTBDgm2eiKBhU2O/PCV4LNUcbY
0VJQ+pW7jRMPjXJdcs3+7tJwyavUDF+q9nUDLi3kD9lxmHsf4GJ+ZAhphG2rPvkPkcgVsAC1P6hd
7/UtPTdtVggLQWBvzDZtC0sewtm2+xM7YYPdBJlmUz4+N8nruQLMxd+21Rzc6VDpgqn5iH6Jsjmb
+gOuL9YUd4VL74o0APalK/MNVELDhsIFCOPuxRdTVOSFW9U6r7IWoi8o8eL9iFqnwePL7+i7fx1c
BqkXH0+jhxH4xxMRdWr+SRNgZVxLX8fSD6m8dOm4LX+di48PxUz4OueKD0QdP4vItTyBK3hu58Uf
Qo7h60Y29P0jhuiA0vPHSlL6SDlRgkSHw5nt9EgwY1fFMk3GXmpMdx9iaQy06Whvhh/actstzfid
r7UhJwEyh2ljmIf+yzjgkk6TIF39YklK83oV8qoDT3gwbEs2jfeeMOZjZuhnDg+Im21NQm14rFWK
BIbVVO4azUq2buI0KCU0No1tX/jeM6xur79irv9bQjbo7OjpGE22yNl9JvpJWySOW8WeO1cItPgc
WyvIqf1EIPnCAdE8kmndA6nNV0dJt42pbP0ZAynOTygkf/9aHKF3AcrPsoMdlDF6wBmiowLfrvNd
ia0k8SnRGkYPtx1toIdF0IluxOM7zwrXxxWEQvTe+uW5C6yv7f4BGYrFO6dkAofxXb+i0ZpC3tJo
DAauK3FuqHKc3Waf5s6CRwn9BJd8W+u2Z26L7hKEpLPiBxSreEBd5KUSeKaNhLAyBowOCvsPOxq1
wli5qgXzJDVQlDWRwRJR72PLQOeAXkEfvwx7dkl+K9Cdw9Npl551W3RtMLaMy3MBxLZEgLbxZTd1
7Px/OiyY6CCk3C5cGwZE8M/yXLmmCZkejqaj4Yxq2ST1V17YV5sWJAwx7qkhGa+KCQUBZeIgU6RJ
G2/P0zha74eABOD0UpZtf2fzPwKNUwS7UrbBypJ8FbE7otkByw1FSm1Rcvu2k/w2DUGNlsOFgCVW
EC7vLyw7bjM2gqBfzjB2Z2iKkPrwMxaaYUNNxhIZoNHVgIytCdy5Lyz5xAeeM9UUpbFzsMQ0NW8S
HhFZVO8/Jj+qqljS4JnoCzN1oR87rSuUg4T9OpvhCRp4o+hGm491iA9aXJLwojmMd8pVV0MiKCli
uiItjUkLQDVC/dDQBBTR/Fui6whuLxH/Pu1BqB8iqHKimjPxfsWUHuoypGt16GkReWHNucoMUeWq
Cj5gmc20DjlxKe7arSocuaPLwTogqozmz7FDAFmK5z1j4hCkZHfoy+LdsjM0JMbYBDiHTQKdvGas
WU2fOFfJYd1kUBOWsxhLejBgqHFvmn2uQCmkiyVw2AdKHoPLA/shzSscHqjouVWFV7MJEIJ0XONQ
wr+yjD6YWrMllsDwq8o3T8zb+nIKdLzzd1EUcA2tshhmPpMsao3lgIjCVVC4GIch4LjucD/EX5pN
Vo/edZfze3VjXENUVuiGGHsSqWssR9A+znP3fYHgNpJOlBpNJdUzID6FgcrlfUa3PeIDeBtcF+fB
3kLmof2H2LR0yQZyVQQFiANvNohqD85PdVO073TJ1bO5XVNUpjA8k5DIQh9x31y4zp/Skl5aL2Qs
STqBDGPl/uHGv7R0wbxHNzmaC1dCLejuWKoG/Q4RoPIzZgO5EZ7NJM79BqfHbeansVPjWDz5Had6
y5605JxDuEJhMbCUSHvMy9DJiy0ZwuIhGOHkmWkSytucUG/JTapW2Im+d2lFB3aHLdKXWk18nK3v
NZpNxE0xvr7jAETzyECxYojyE11VaatYhkOc1h6uZ2uZgQKyi2ldRfeEE2B01Ye4k3qUSFENpBkr
6r2WhHPs0OI24kLwS19jClJxlFw6LhcP7/5EQssorEXxBtutJBxUziBr3dkeYKhvyLCZlpshnZcM
taTgrjh+DVuPEnKXUXO2qbBe2GDuMIQjyxhRW+A4Yecwt8Kex+DUS1w0U2bw4IbLv64E09yICaM6
XiULmSN5qwxcgc3jPBLpYrkjpzDM8SWTrsGz72o7R/uJlJ7J3ugN4pzKIQI83LPKjxOH6YMcaRhj
sDrJZoKHhoeIxjDcqCUCrGTEQ51EsvrMxipSmQbG1p0x6/bgyk/WAXIeUGyIKfT2VVog1p5729HX
673JwvqofsFFVfu+Uxe77V/OpdO1Ql/BfDFDaevAhquY17lvkMsggwkUuNqxls/kuw13Ewnkgoek
grl0Bo0XWKUu1F7MG7kuTB4mp8vaxPEmgMH0hfYzdKlh8mJWlkvT9VVbeRehyxn1fc5/wXgJaycs
aO4GxLfKch+g3awG0NraOn+kxBX6WpSkj5oDFqdzShqOrzDWiUzmeMap9TLCIUUfsaSq7E0hQuHe
Hsteq8P+hW4yv4wf4h05tARMSTaiiZZKLAFFqkaSzr1C9FYfku5mSxBSRd0s9URc0UqEt7UOTRiZ
IXAXmvcwDiI4wAQAP3k9RoRzQGiDexKbuceE3pdebexn17X56oMnTHoHjALvBpPJF1zGlFLuTsXU
+FzJU/D8Z33zsVZIl9bVZ7mmoeKMn8p/B7U4AkmR9Fl+FEYA1JjOGYgnfnO/aX0UsE5DbRcSkgQu
c+moGisCaw9XGZ9XJIRAPj+PpDyOJAgyBAky5HlceX/lZQKRAAcOx/YZHLMmAWj6gb5asoM1P+mh
xJET2nDcPSdVCIQWjMFVXbhd+WdUwMN+wj/5ocgOy2SD9H7EpSAwTUxoW5r/RRt4DQoV0jNEeiBv
lS/NJuYW+ePnUO+GmW/M8I4QdzWyTlki488SKtD1JlFLllBdiuhEEk5Wwbsq3Y7oWsOoSRjZAhfL
NlOUiZV3LRqBUXsieeIV102ZrLZ/QFyidBBzMza60iuLXWDNikIqqWvwOp7oU4PH5pPJiRSBzoHK
oMCVNQqV3NsMlafsW2JtLofLYaamgF52tW+CpKhvcALsMqvcd7oc1sQBWLPQsQTDzzD4bJdt45tW
WbxRLwx9q3bjIbZO5ESO8nEKyOsuwVf+OU/MGYzxLku/rbiYtw60nX3sgE4D12u3EgsVLTJI5ake
Lt1fsvw/+xiF3wF4xMFvQUmynb1szh9kfT7qvaV7nAWh8Eb1e13X3V3OF/ujR0CGV9hI3UKFTXlt
rmc/H9EcQ4ii4xCuN6yu40nzEDuGULtxwX7dBHSM9mQyAom3rER5wF6iBsuyfkPK+h2GdPOYERbR
ntkOMdLg9V7MxjiukLtAwU97ZCr9GCZRPwiZMAzWUpiIvZU3seQMh/F6+E3JEy2eYWZpfdS/wVgW
wGvJ3PYNH8ETB5tXHNHXAgRZz5X7y+bSzIBf3lWO3QtZ30upkC5mctVCqrT9rdOG/Np9empkIZWe
ncC4f3ceqa+n/RCO7WoN7IbiWhojr/Z0KN7XaCO/bj4svnFt51CGrJv3VnrbLrB/W+vmeT18WOwL
pc8eQU6M8VYm00tNtpQEs5njU30fZ8/8mP+VspPH8u5a3fTmv8XP3oG3dQHHn9qg3jv7vyhLU+Mz
3XzX8CtiiS/yQ/ItKVp5YHzyFXJqqsJ8koWnImiaFIdtWufGBve6/R3du9SKNVPNHMTgdEKGGJxq
sbpby+bjVonpx+WhjNK6DLlq9qeAk+9aLiIXtgJQoOlAQkpUvXt1qSgaIrmp7UGyIKpd2HpD1sne
izlapdnPFNDiqfmM0aSzwIpB2NhEB1VEEc6L8ifVUfpge3WRZe4NDiGWES9kw3v3lLAjZaMU0FIh
rHjb2CLrBhVCsE8QAXmurKkW3hQLXHADrONz/XydPp3pMZyPM7v2w2N0ONG9bA5tZ3tOtwh6/vR+
P0tPNl5IwxSSpano70+RL6hid7Uv8oafRagktvXN4txKEbDuZqvr1ffqkfjUM2j1QuNpCY3Y5l7a
UgkH7ZvUAQEAwWiG3vMSLwFQkTiVZCOUS2TZDK3yE3jJ45S2LPSDYUdU6XpbM0UuXfxR5p0X6pWj
I41Qz92H4rX6UHyuZdqX0l7oupTSci5fOt+rTXMOlKpeaKQahQZMP4XGrSXH8Gd87AA27mx7P9fi
rgCBGATA04j2q3Arnfm5h3s+G+UwKeOHysfKp2XVeEJhn9qbc/Gn9bgv89fhL7qAy6Te/6EI19iV
eE1Dkmsbt+YbB+qexg8VAJONhy9egUv2HP6DuumhfFxkaPj6NJEhKg1n/TMmY3UPoRNHEcFoTUCC
gC60wVXYRgh4IXhHMBlgBu0Ev58C6zwA5wASP/ioUIwLE98RCDcUALPf5qG9mSWwHf0ovZXbsYFv
QVVBqnHpHCC+3TS/YXX6hBcZ8B+gjcbgoXgfz+GPPtcL72nG6hA7XvveE2DC+BlY9yPY96OEsNfA
NCLC/rOzp/g9pjSYygSfuJXXCGzUDsxXp/HHMF0Rt7qJ05g5pXvEu6e5V9i7KW2mO289N9nEF0Yq
XTkDip1KtcYJYcziPqfSpUlBJYm39RNf5b82v0GoLSXrBqyLTLeuDiMu77Rg7twov/WGbYCeMQST
sF3QNwDFwHPP0CEm7uW6bBM1/qoKebKxgFikHYwgt2JhmKMpFOUUMNwSAcLMYFuuntdk3zjIWx7L
uwkciM9jVpMnlneh1t/ANX0shWv5gd75/aNiBG2AZ4H1RyBILA49DiD4OoHP+fJjmvC62tsukCNu
QZpc7odnfS34xe/oe6MMP8RzA2UihxK/FFgbP3kviH2uYgCUJ9WAr+yB2o/A/bArXjjhqXSFX+wz
4mf1n9dLsr0Lfzfc394vDI2QTs0jDk8kuPhYN3W9b2aHT+31GOLAabOceU0NtmMoEbnEZ9shP7A+
Z6VvM/f7SoZb+Yzy3ywP182GshRKT6LT2x5S3vI7A3hon6o7Tmrjh1vt2C705M/azfagkp5qX5Vs
Kcd3pv0Z0cmJXQ4rceUEcReHgP749QjU4vUEE1/1Wj0PoCmBOPC5cuHG5Ok9RM8QqVEkYy+In+68
CF1M9AB+6ZPL+KylGtfOvHntfNY2Tdp+h6oHWjdDi/9QSVVh4oXz2UqIcz1dppCHASUwTu5HIFOa
Y+0iGb9O7S/QVZuPiMmknxa4KgYect/oVKX4m0mGS5i3W/vjt6U8Ds4v3w7aL3POavzt//0UH7LF
3SNNm+YfoJYyqnwCjURP8nUwazTjeBFqZ6m4IIqAzFowtSSpANax4xlB22ewy7c0vm5v+mlofGBy
8WQ22DCuceKT1qSc2j7P700vJKkdeQiX+YXE2CEzfJ+vJGTGwPwq/Xx5381gW6fn8WVXev3rnwjl
0gYhPtVS46fhDQg15n72oZ6PPvnwpfh5rXy1c7vXbf/6Vds+FTP7+rGWnhbpjwPs/zNTKtATaFfa
7mgrN698T34qeAYHnGn+fmxXWxSAjq5Uj+Nc955WWnr4IinCFIR7Bx+NXfmAqR7CLo9l4pvqUcHH
H1+lLCGh5uFSPFEURVkGdhLhhwpksYnN6bsky8iQC/uIss1b22JPPQ4rd/eNYxeHEpvMb4IK0Z76
UF4b+Z5tgFksl1i6KN0MStfzBg9T/3dp2FBrHSNYnTzE/+K9wb00vw86iaiQiWFe2xOVJEHBr/B8
XLgtI9mZ5mcX65C/TFKlsHfxSogorIsfb3Oiu0ZtwyOENBP7VAfw8nJa6pikYi2GhOdP/1NPJqZ5
ExlEwPNUgVG8Ja8mUpNqoDPaGyZQqOnRFFh2rCt3ziHKIFD/Zs+159q8aSuVp9YPSx9rtgZZP49j
OMzuf0Sd13Li3BaEn4gqECLdKksgcrJvKJLJSSDS05+vpX/qjAYbGyMU9l57he5e7jM+I2Cdj3D2
ybxgb/nLD7ve5HOY8lo0WBlYpd40PpcQ1S1kxcCmi5SVE6g0ry6e2gpI/VPfaQg4OIvIoKGo4QkM
kemMJCjbg8k5z/chBLvp3YdaI7Rpf7zrCv0qH9RaBnOmQ2ZCA0El6OuGRE69n04adCxIF9WHRbOH
NWr8eHN0WgSiD0sv7yaRr64ZuBzDPq/DqZJopfhT9QDD6oCBzI5F55fzDPRVnOf6oLiEggDfQW2r
rtYPbCdWMP6PBPFHkqceqCHEnisle/MaVjIdyFL87FXsZy+72AgtGiiUJv2kX8WqboM03Ab6elpt
g+88DTe8s4yDs7miH1psvbJfwGIwuJUXZ9/UTU2wA1gJ2iPkNkDXG1gnRy7WoMh7OmadWcparTb1
lWgv3+Q5bvhvmhRW6CKm7YNj0vB3Xeavf28d2/v2rXUjjNjtIPt9PF19rcy6VwwihwNyDE9UC7W7
V7fKUnSDqnEavhEO+fCO47jif7z9vObTvRLBEihG4olAXhtLwrIRP9A9ueN1Il1C2yl/E35pWjbD
CT0HRlhkEDTTCtmEWathn5uiRpBwwNz4hzD5O4RqiVb2r3RiLPE29esS2fM0VUriGqhH2H7RsK8E
itLsVF39yfc8s6EgiAbzy8lP7mwYnNi2+Qk1I2pr9f9AstNjeWLIbhnoLE3+rY7u/vk3W46Q1E96
Wr3ythU7rLeE79PgsqiE9yZ9HfgWnBZ3ZFJrDqhhPGI5Joot1C/jiNQvEhQSMKhYpY56Fir4UG0W
T7oxLAwRhKRDkxoh6QF3RQSdnB35M2e5h1TyAwNm0koduoq+ubkpsaDIog2S4xBi+GMqieRDlzVy
O+U2V0+hck7YPxAgqv1z6tQ7X/uD7EvN3w3VQFQPJOK5uWUGbtne4ZQlma+tIZtQJ8iXkKJ1YvZB
cIK4qw4t2ovYSy9855Kd8jt5ljyYvlerFl0ZPMzWTDQaU8IRvmAMqbPLLPMLb2BaEbup+DW2Lzfg
5ElLH7+heYzT5p5H40ebWl3hk/lps4zXFyNbxhVi+QS0N2tvOpygPOkRqfjBKOKkgTBx5fCXVJMT
+4pDYywCvSCHKc6VGIeMzy8e+hd/F5la0FvzMl4yEF25lpmPrYPHrxMshNA9xVkbQLSsc/TzP1J9
gMc1BfEV/v7OI1wyRHVQXzSyhqC65ipeYq3V/1MD8opYBAMSzrVXffkN1BHAoBVdP0tFJMFSr4qv
/IhMyxj4kKeX757UVXXX8jv3cLdzpuVfIX5CwEU8r592S+7hRyZFXVXK7gSpHfxmtdlC1ZlNHpes
+GxyH5w0vPHHaIHjvLz3m4LNMdxcprvODHwNiZpbaFxJCX2Zctc0+K6uX1CkGs4zl/+6DT1w6YNo
gFptThwTlRm/BRIzpKvRMUDBz5MoD4Qu8VThoqKI7LYJRSysPVeJ4UMrWo+IhvsjUCjfeiSrPqpK
E7JowMm/yR2rDFCI9yXUO74ZCFJ1Cts4D5CUZe/18NOXVb7aprm3vgcnLdR0S4D8mcDBQZE0EMWo
uyUkFit+aSbQLjqC5IxZ8QtWlci1M/NrC+r2JMRUYV38foE8Q1hJI9J1gIFEMVn9rQCH0mcVwAzH
CGNgRcUW9/HWBJ43bpAfUI6crD4JeZpj4j4O5NPJUg/k+sv50jI4GPwNBgHVYWfAFcou5OhnsOpB
pgB/w+hixvz4puXXIQseLf8LKR7KHUNWLHnytuCCYCexFlKQwQ060Avw1HrR8pS6qPPc2ifDOWDs
6Eppl18+UwA+4WHY+rosVShIMeqhBs8jhVxZuMVlHhC6ALBJhVz8o7pHZ5EX2oCrWZ/AiolQc6Qc
N+YWcLMUufQ2g5Q+qhA4rJhKNZW/nhZDJtE8GtGHhBnD/79eLkcXuXAdd7b0P1iU2eQoyHYw+t0l
unBby9yPkfY/vdZ1+x3dEAtM+JQ9dAejKc92h5XNoyUVLDUvCQERt6OJ3c9loaYjfCTTlzIJCF6V
i95zjEnorotPq4SoLqon1ucZF2lI81qVutjp39OV8PZB7nhVIPf/89lb1MS3tK2L+89hwVttfWkh
Zn3Xmn8UCBgZ8gSlFIkh4F5xv2QQAIsr6U91f+P9cd2gIzEABH7gt/wsCfhCuOnAk6fNCZti0Sb0
EsMfr8YgqVIkdMCKjuGTaKHQJj2b8WogmgZ0SEx9xS/7lZ50v7DrlAYqbqmtxLwxRL6V9OiVZfIf
voJKGDKfZEYP9NDMTf/d0br8dkv2HFcKJiUGTLehHXFDB1IT0GCQlLnmlWg/on1E8mh0uQfKsHEy
ekHsUt6YrUWantwgO/prjHb2pvUhJ4X+MvGSQtBLR/OacHcAHSXDloFeZy4H3KZBdv0EE6M1LXtG
3pQPg1c05mqNFWj1ODK+rgCyYNJ5hWmmmZbhIrgDlKlr4YzsgbA5PixsCHvQ9LoFt4/xr9C9UpI4
RArq8Ewlgd+uKUSEpFlVOdmR1tpg+09YsVk/unJpcLPwRfxX62SXvTUzjTf3h0PVJ6jXLUCwrClo
ZqWUMKs1KDyh9NhuKXesV3hZooHy+ylsiSxNGEPd8QClux/+V8ZYw2gHOAt7chOFVEdBPoTrNuxx
+qx0rh1QR0QSxCkUMXjr1+FzOXyiDhWZqBZnKWwUAUUF1d43DAgigrX6Qt9HSkH3OUZy3So4ff/L
ROYY3yyCobgBh2XnFg/RbVSfoVtLXXukjKKQT3u9m8R3l0VSEcwGtBuQOYpVeBFi/H9YceRWHkKU
WeN3dGDRgOFMAOZcWiR3wqd736EduPMkdrPmYmd9UJTtag8oD1Jcl7cMQgakNHGveMdEEqza7bI7
GvzJ3eu2smEnewjTVqD9AeLoLMsv60rOgPiyc47Uc6tOZJ+54Up2t7pqmsR00TKZuJzAN5rIcbwG
UK25RGgIuDhFNVel3ByLJCH1LjpzwCxxC6mUdcEt499LXIFhzthSfipvWcSQbHPM8gv+ZKQZr/RW
05I0YAplV41rpxoIAEG+qhaCs2ERL+TtAzTr6lP6hZNblHwvWiJciisu1Hku0T+J/+HZVVPy9mYH
2DJNhwNphVZBpGN+KFQrw32BZHSzAK14BKJ36jYKXjU4GKgSvRMZDqhHzNMYlLoBs5FXqDepWl3v
1WgikP0AbgCCYpSJ4kGXyRTLeA+L2MtGv0vFUxVWM8vHutiRRCfozKuXFVIYInS4z6uvoh6hf8hZ
L36bgGmZpuxFPT1iyDYZaQeGzG/MTrIpkhdMVbUTZJhVFzg9NtilJMsHam+UawoUz4SXYO51Fusu
isWK1Pm1yEglAHE1TC1x+bqvwmDWidyw45JHBRTm1zjH0lC9IqEO6eAXeM80r+d3JNmAOAEfLtym
HkAwKU4p+ZBVxmEmPB3RzATJYRZrGy5UmqTcvFJqBq0PdWJtUMMQ/uE4hGkUroHB91XtXEsyEz0d
0zoHFXfTQtRmAquYrzUY8gjhPJA/8ScfgkgiyU/Wl44f+N/lwCbZOGEk9Ak38aDb/G6N24oFqzpm
+Gg+AooJW6cBjj18k26grCbEhdvnavCkoxs/pJCFpVGGQ/QPhB1QACsBovyC8S5LyUq1K7dOLJRN
DvW0XKqzI0os+SYhHlwMPlunRa7mPXyesDfnb/NA3o6e9dbyg//tX5/RGZame38Mv3FxcHp4BVGU
N/72izQcVZKC9biDJTrZ38+o/2ib+AEN5iA1Ye41aI31eqHSbUgyRPOHpBCfShXE4rNJcoDyX/aH
ZW+xICED9W4HVIOLDBlsgTkEXZCPUQaXDKISKuyDi7/G2lAPRd5BaHvVjpXZ0dzsTDN8z8XuL1vg
qfg7hrT0H0K/pQqqgGoqsfdV6gOai2OlN3JQYDm4ulP+Ntp2DibmUWx4lWe6iCD1uczceYSzWJJV
v9zIZ9CclUbb2neRBtBaBX0BDYZuN6G8+cgSOphX/tXhGRRck1oSaFaBKkgfbcCG/jwXxy85K06a
A+j0BRlgIrHkgOh7W1Y4c4YAOqYLLpg6H/NZZsiMobRpsYgJ8KwlhFp3wzW6sP9ZGynw22rlTQSE
FgFWs5vnqKy+PDlBzrtIMGQ2kPA6nEykPYNciCAF5KOu4Gp1sAXbgEvhJIsCJNhHZ1+AafSq2o86
0svc1czHViFZLIAZQop6NJZCFb9b1bNjjFXDP3N5N+6h0b5W++fKzv7ALbw7d4Nw45LEy+oKxxEx
vXomqaeamETcBUDSyap6K52C94J7kkmd6aYoJQg6mxuONhwStdzgEveVHrKWJ4XwEkb1HArCLIzz
jOP6uGIyFBB4pR0rigWwOEAjA09G5Vv7CyXMB/Uqltb+KX7icMEdiTfRtwlxKxJa4I0AthAxMNeE
8uIJP8g2d4ZyAYZ97gJrArNVo3RPgQBJ+hKegpR5c2GF90JLv9ZhwJDx8MIgYpjlEAqg4xwGoir2
N0DAMSjEV//hDFIcZMacquGEDeA6FPxOFC38TG52tz5IYtbFpw9iGNcQfYNuxfUn8HUOYdk3KMPh
W+pp6mwhActxNDuV3ol7QNcRqco+aIrOPrE+y+Ujws26e8ov1OLq4DHrPVB625KStl4b6jTj+mKW
uO/AfA9ekxRY0ouSyqBk1d9uAQz2xfK3nQ6t2t13EycisAooiG4GxpSskledGh7aI38X+p5kRbI/
vlL8c42pMU3GL/aWdUW5ky1Lw8uKWgJKQlLluEJPvlr7/oy+o196OqoZaxYOk80fvUIKJCQhtREU
k9fJelATjeknJdLUqpuCD0n/JnXI5qd5KthUB5sz6h3xZ7HrrMZ1FyhVGXxVDhkmaUM2f2bjD+BO
zxVlKfThJ3nIpw6dhlxSGCToROIGA8s9Ujy8Z07KW5RtA+Gl0rCyu4X+c5J9dzG1qLDxdesAZFOe
uw9Md2eLlNVnpRM4CLuPwUGxiFf6THhQQMxznMBqhuHJYal0N3fWjTZ/yRxFAslaT352QjXgfkKc
4vuR9nSTGxI8E+pxSiwp7lYT3LMbDVQsHKGcxfVDfgY5EZXnqAiS5hTTU8TyLhVLNfkxPWX42qO/
cU+1KcRUuCoqj4wgkbeIB1E0Q1EFX6ot5k2Z1pW93qgFo4XOL8imkLwNVtEcy4LIUSsaZLkaHKNJ
lYs60mLE52CSWJtQkUEtTBo1LYKiM/K/AYTYHkRSanIDYhaO8MedrP0lH8eRtCYTstMI6eCu4ceN
iHP/0GZBJ4yPwnFbBQP21FZ8LjmYho+TSiMjzp3PR6wlGih1gXINbtk3StEFYQ2nPQLRD0EMg++K
OBcZDYR1oKNpsQR80+9mPGsfT9L3JQjEZcAHrtLf8zq+oTrHYeL5cVQ09I3+MJ8EwypZz3CvlRb7
gYq55q+kFFOmG87MYv3rt0ZRD37vBpe53e62ota635qP9pMNKGoaEnQg1S3ALtZt8ISd3zMERYjW
v7Rt1eImx9IHqCNnJXPoZJn4L9iPzDNP0bSOfxfeEFdJXA9hfzBgWu3k6egPF/+4H3pFGCOJt4Df
EusbAAR7+QVdGfR4L6ZfWssKQLKCDkFMP8T8oepcA9joKguHqgAjKNN2Ro8KSVKyAbgctZHp1FuS
DkRt1T3EjGtCALu/Qf2LgELLD0szL9aIenHoKzj0y+7yy9/UkFPidrd/GODsblmpBPtQ/dEM+oUS
cONfavpqIqsYV7erdFG/NbPOCaRnay31PMiBIAIwMOPRG8lJ0Ux9+keJWXODPYNIf0d92mnb5wnw
rIe4A7i8fJUPrUVfl/gDJhQAEVeEYG4ojz2/BbAo5M3itHDl0rZYe51fLVci/IKwB9/I9eQ+vCQ7
8sDZhYOW7Yi8Fb2ZEGmRDjl/cx2+hTgDayPgPEsQJLATwLWzl/oHpDtRrYoEaVMxTK0OtAjKlcV7
Xb7hWOn2F/hYMZu03VmOtzwazUrrBPD+1lMPFiRDQb1usCXPyY5WM4U2WvXYcd1hgfGF4B/21xBK
he4nKwf0/AtL5QXjKH8IRp7L+WZddcdfT4S9L7RHaadcw8pUCu9SBJJOvNot0tsXcJ8k4c+4f42p
PAhpcW4gS1Y8w805z/88tLy0J3c34/DIMaOXJYt2B4uJle1Ll18oP8J/OlIiUDAdFzwxosZAfXJh
CtEGdSfF53t7knBRMm+8Dbeh0D76xRSc+DacihwDhpcfpFdEByBeBmBvsiADS0I91X8DGMe5EDI/
DxXU8iCH7QtwV7RpLG9d5nh4NPKTxEyxBlDvS+MlCU2LZPwBvMcQYAbCBJFCjA6KoIxiqKMj24dm
7wXHR/LN4nVplGjT67RoRmxDMhsM0IzV2GTgaOJqN/qbj73jg3VoEE0Zn/xvyE1ioEJHz9p3KIaV
64h7FW0HQJaouL6tx4Tog+45YJoAsFL67dLqBk4u0sBMO7KVS7LYS6VeBLM8AWLSPt64NNobCxqd
AQhlCmRmsl4M2IaZbEOh2AWx9y2KaJU5rEtsPFMZ7xYMVba7/huPuc9PJx/4YYi/jsgjsnjfgDBg
6IVnrwR8EUUMolRwih7RZ8VDS8Lr8H9VbKNbI+lDGClNsk7K05H+ZR4bfk5ZICJG6Frg75y6n0PP
j3YlFPOxJ8ieNslMq9o4AyXwsJeluPhbRizAoU/IVJofZPJWGA8M57TXE/AbbG4PpxB70vylpiyM
Oeog4EpWqTV+8iYR0VPw4RSGuJFq4v3xk+zOqeLALtmpmmpruGEOPOUPc3Ym4HmmlUghkneS0gbE
QTWqzcNVhayZaV4sMB+GDT+BPxGHUg/NIIXV/+aQ+soyU7KrLTeiYW9iiVsrXJjhA/qvn5pthPgR
k5IPENh0VIRTGCGH0EQW1MkzlEuci7LfenkJv6crAUpaym6oUASihOX0RM0Ft4MSTMNX7EGk2dff
qJBFM+oEK47co91dsvcHKzq3X/mU9ZoVmJBHMDp8Hh3Zug8qX4rGlxG/w0wN5UmLeVm1fzPwqgZ0
lpMDbi7vCXlF/kqDrA+gHU/IvwakhghzM3Ko4gnUk8HddQttSjdZaSZHiu7iE4VEakj0xm7xFqrw
CpKVWMTJslmCWauInJbksLpPpsOTZk/VcOOb2dQWErfQUWJBlAla/hAGqe/iJii6SlQoWidoCYgo
4DZCaUTuISMb0IFqs5aeuHpXKVbKQxwYVoL68S4OGMsGQMsRDBGYgNw7xOWEr0BPm8MjaJQkuAqg
elkepH5XY/KdbRTKfbI5AS3BrtAmK22zW4eWIcP2BGUsjX1t6qqt7RacJvSTCT6E8Hy7BxX6it6D
EvCD5p1eo5WsXWTB203UCY9G02Att/6W7qz1tlraanHVMnpzm1t6nMGrUmObo3+mtnT2P5P8ofmV
cYsAY6LBQFZJJCUy0UwxWnpr07zI7GJWgaBCJy6y2EZMq3K40nPpQFVZtlGA5zn9YnkYvnJkzFCy
yRhRSFVVXwTYF7kqGUn1+NBkydCkspeymN9sZefTtKDl14PDohWtK48h17dS1fD/W1YvlAm5R1VX
DggfxylPx9K8P7ZYQKifZJxbMZNy0Zc8A/ar46gfOQi8BmwyJlJ5D/FXRAdj1V8wn/WD/IxsSZC5
l1uToVkpKctK6eNkJYRhpWdCUALytbeNOHeAKlQgqN0on6naingLcMBkCAUNz9co0XtYGDr0zsNF
UDblX9JZgBeNV6WhWWQJvCUcjhuAA8Fh3vssKFt7AcKbPIrWZr2xhDO64PUSZ8Xr8mDkPOEyMcYq
OQVGnShmcWkwm7+7jVZ1tJvUVkVBy+6Ty6R8tU4Amkyrit4L2WDq+g+LAiXmsffXXGV3PF5RiJP9
/tjx2Ydu2XSmcczarfxn0f42RbabRR7pyF9kEpTSwb11fh3IeiIrC/AtH1mdVeMpKVdIV7+xZOKw
56Zv9sSEVAMnraHU+yqMiAr8uJxcTRkN1Kuss+y1XsltOl0R4Jpwqx7OPpS5zi1zGRrD19F9lgnR
DJQQfq2NYTJCMoUEauuW3yXsWE6WhOlve4JpvdMFVIKFO1I4DwIkahsAsJjciAcI1S7ckPaH8QBX
z3M3N42yflQXYNPwXymS3EG/kfrU2ixw/inO+ZWkIHib1mxJyKg0wC4iYMe5pYFegc3hb5WEIdeY
EcIgd+WfoN11MNaS38Xers2MfkUS8cInoT0ipDQOwX9GS4gmBriMmXaEFZaxxzZ3rEmoBLfsPWUO
MQWUOhH7EiQ0jgXpwR24MXoVanFYElr35UNzdhzS2zIx5Acxh/bOOrtIgMeQFCdV0MdRzZYCyGgd
PPEObNxMEAdBEeXWPAg7xFFI2HOktcl55h0arU8bJY+xmJzVX7WyKKzKL3szACRK4/ttTGNcUB+V
kAetQj8Ao+MKxlLGr+qWhyX6R+bb1Xl3BT7/DhIvgcYhJr6BcMUzU894Yog28938GL4zgn2VjFmd
7FTuF5OnHyuX9s9LvvQN9/GEYC+pESMjiovzocc5TN3y8usZiXUbw3penjF1GrOa4gDfh7PYiKu4
2PHZrS5eO+9QCUnsdszFMdqDWSSjMwGiSQefNifZrZZcwNphA2b7zC6263RTAT85oWCrlt9ZlVjF
TwrFVQQg5SbJu6p03lPwpDSyqQ0qHbO3x5W+/Bk0Ps8fRtbRTgz19L+2xppmOXXlBd0wb7sigahN
u7SUk6NFSY4Q/rmslFbTFywbhRt5B3X1y2kM5KtJaCdv+yv0TanLykPR+B7UQhC+NZ3KnluEBakT
BxZa5fCCmaaTCPxnxYwfzeragMdtiDr/fgURqOygaOIUJmduYvNECqnovAebxHoMGosCuOer0/De
oEPCw695adFqMR+7cjZUdNtliT2eRy8MDI6x7KKMqgypnmt0y0s5UgTZekTswAQh2KPpRhUD60Rg
JNGVTPeI4Jv4kcGL4441zQNLBu5Qbr78RKwmNOO84CP1GNkfDQE5uKgH0UBQAZkCCarjmMvd/Ilx
Mv0ChToVh/L8AIwMhEXVtUb1b+lWqJn0k6hGr6fcJH6b5+AJd1ktdKC/il0XeFoyBZxUQMzQqb79
R4C7USMthTFYD/HhlcbGJd5m2jmch5zVOyWtIdN4ePdDNUUZkvUXq4nd5u2uv+hVfL1razenAayO
VJso1Zu+GUnq4MMQysnTBsVcyKgBAbdixrv16G4JnWm/ai3uPuld1DcWJZ7rvz5aJ4nP3CF+ezqH
tpH1xKHZb6wrarB3zS2tBqd20a5G4l3lQ7bILhVeL9TSbWunWfFBa56YaCSOMaMKq7RdojKVBY5A
8jgi+R6HUtzZ9cUXS/JWE9NNII2MMgettVdp7CxN7GTpYufSU1DOdQ3fTXWbOcR1SkO7WGy/eNYy
wllLFP/rgm6j1GK6x+auxYIBJGAXvqN3tAvNTpWeDpUeSLAMwndpbcfHxH+l9pZciHUenUgKH+Ba
4KQmwRNk8ceqDhqjDZg1gHfJxy0+S9a74O7bvPjGluHCAFm/BW/Wnr19hXJGX4W9+7EmTxZJRiOb
MFEKFXCR1TwnL8ZKYElBJXR+psmQhHm9W8IN8DgBmsi4ux3NAU3aWcMYIkc/VZZeg1wDWYO6hjUr
dAqd01wce92WazjzU1qbo2aL8EM1qhGb/csfVMgwbILsht9hmWqw6oaJwid2c+5S4YidxJKXrydL
opqoumy9p0WEVSSae23JNH+9GW9FjkJd1SUykfDJMsdpT18f4S5oGCQxdGfVRFLvkNugjkrqfqSv
smDHoczdnoQIhpAxoIbEpEbYoZ5dw5S6Euehs1C4IDNwbwtvgLN1s85D5fEkA0whY9cpNfzbvi3q
4aHuNKbMGulPGfYjlFv7plWITlSDCyuEOWHW0aW4tZARuXCVD+3PX06EJfshj1ee5QHDnvvxZpu0
mGW09RNu9mlSJ7RNsz/Rd7X2Eg0IB5u3S/dWK0Eu0IXNFtNWOr1cdx06UdrLh6KrG0D5hLmYV244
NcJT8HC9y8d/Twr9/aBeCMoELhWJvlQYO4tdVEkg12NAkCNJUUFS9oweyqtS6x1qPVSiKN8e4XFV
8R7kV2Fn8mSoMZBnlzT1aBbI+qM0HOqjsmkpF09e4JevskmLXHNT012mRR6mXFcBWEA/EaMDiwyE
wf+A0n9B3cD7z/1s0fxkXZVqkeMH0iobWbxKTEID4AkkDFTcFBMVgkKg9q5HRHL0MboJ008kzbrC
QH6BVsI3AyiPF3QxpWdyxeDlm+Ebfj2WPyFDLsOurUEtXYoH2qHGkIZJNg54JTNZaNVgtEpQ2UqI
d5M6EVielYmLqx6tchOFNdG2UAdQxSSZUlN2xbIkGcFN4gFmglA3EElVjejubrlTG9zcLy3GcrKq
9MF287d3RDpIIhUvd4OsANpUHImubZ6fvBMYEGxwbG8cQOUntIEUjV4jAfolmMQB96Q8c2PFvI3k
S0qVSUeqXKSyhgJDMN5kt7XOiYcmQSQkkaL8cQyPIf0gG9bDcCogT8krvlcQi93G4iQhKnEu9fFc
AXIF7+A0koOrj8g/CKd3oOj7Zkt3SodA+2rnC7v5PjoP1D5AB8fa3xMsR884MNRZVa3J/UyKf9Sn
dWp3ElfqBqoT1R61N3TDf1lBcQeUtXxO1KJBznONxVPeuL520c27e91dSwXdmn1fZtBqILZ5rkWo
1giIjQwvxR7qGNfEKvvm2YMmWJpwWiorA0YiacpR7EgY66hRN3IkWqGWpLVH23g4BpaDBGM7PPh3
ejCVyBmYNTdpas0ReVfpIlHGd5QfdxwKGaCrS83DEVg7cY3BFS6qCaZAfyBGubIQ9bDOW2cheAbj
R3mLPLOj7weyPNokt6TvyviQIyQZpUyLPktZQJyIjJVP+YCEh9AT8Dk4IaImXsho60uO5ObMoBNy
Cco9rT6URmltoHSUYElX4DhCKnONuDwSf+9SO6ApJ3BhAGW19oPKczUscHj5RvUBz40oJdCqTrjy
3ydxMBwl+ReWM/In1BAhmLmlGhkV5VMaoC12AMx2/n5SalcpctDEigPOEmo7LpyaLiVUd3dUXYUY
EhgDsp05nS0F3RM7sWxXAVe1EuvjCESpg69bRdEGybsqV2XQdCk/YyXidMpCQ23bFIlVIBb6Xjk6
7o8Ag4SKgiKT+TnZh9ggm9kkIXSIrwvuTvCcqD2b8n/5XVMl+G1DGSLq1F51lBlzIgKm4uunlj+h
DAOSgVwwQPtsWAjkQMUgGyCCreS3UsNbySsFoXqmKbVQW42hIG75red6chPpWCdcVrcFgwPYtsp+
LQJgNagoTq/jExerHJ3CFPhZyqtKMIpheGJ08STPJ6ptk0CLQGAzwBVfhUCmk9DMSihh2ubJ/pAU
QwnNN3bu+/fxe4Ha3KltwiN5g/Ft1Tg5KejufnHrzjrXdlKbApNoH+rB4WQfK9Cd7uef5IN2hW+g
8ds5tW6ziGf7s/8qRIWPdeuaiADNrBrGDAhOfKqCEk+as9axaNVf9v6KTsGLNADwpnO3gStebtXh
YVLpiXbT0voYpIBkDyjtNoiC6+5uA/v2FaahOJcfYPsaHJwL40EnNhdXTiBqwY9FDrr2BJs7OI+Y
h28EZmBkmyDWIJM9c3LIiHgHjw3uKOVPkdvOsbC3Kphf6RdFXw06xyifMOtSDRLu40THPuj7WWtD
KMhsz0C3OleTOOB+mvRlNQtWvSv8u0a5JvB/Ib50AnJNL4GwDhEoCTWHVc9jMNtZkjMXZECJCQGR
vH+iEqG4uiRW80kFmIhNk0kbYzS6TIFz+im55wS6iQBWD8gNOcWhCOVBW9Er9Lb37IeGX/oreqdQ
ENkX5JWXVx+Ip/K1n+4VJZ35E1ZLhdzLISz8Qp+IDjxOrSru8xvsjCytHpuhCBQgbKMHLEcK3VSq
NW8aHJP0fTRjKr3i8gUvbj9O+ShAvTje5Sjft0AYqVfyb1NIeDsukmyqppHgYjOvYcuN3y/K7XJb
GMaNX3HLaJ6QJK+5VacEA088fz0XjEhbw4aPR1dn3HEjvDYVEpihiSkD65w0k+YWgGes31RwTYgK
29RTcTjc4o8+oGZ/+aDtZAbEC6NFpl0PHZaQN8r3KLWsm53P6S99q/WKftZvLmvVCA+k2gRBwIwI
FIXR4SH/X8Zpg+lRJ0iy47akRXRREhpSVrJNN+ntqhuxgOu6O4Iwa8DLFhKPA70YZVyMEkBe2CSM
8yP0KLFXtL1ahidutljUOdK93hQZQvQH8Tkfo9kdfHmxaTS3bpVx6J62ADUMfjaaKUob0EE1S47u
PqM/JcCkRVi9QlDXBhmZjLWwI0KPpJPjSG6fCO4zsg3fbmUofznl4sdX59O/Og/vQuYi1180ekbv
7tZ/lYI9kwomHLerSBQ0ttYF3dOg6BfIFuWPxKniS9Xt8QrOpjIZV6fYZlfs7js4L7VjPWYj+Y+P
jVNDziEwf2ejh1dXv125llLyWlHzyrDWwFVlKQTBJ/dLdoHMg3ts34eP3sl7rb6jYnCGHAKM8g7B
vNZ9NS93mBnFulcynVdzX3EK3c/FKRPJ03B4611hJRasc0RPQq9gep+7m1m8o1sZl8m7Gb1qg5rF
t41IR+khjc7oRGVmR7PIfYceUlkxsL/ncAKzYteubr1LxfFCNrTQTpoVhLXadRbpF3IJpmOg2wuO
Htu5MZ3Zzq0a9oHy69F7Frp7CFbpqDgwCEsRxcLgMljvVtKfnewXrGIzSPxi3ToUHbOEdsSu8wKl
vrVKo1tY967tB1RFKMUwjyE5HYbHQv8cz5ArWAMHqpMl8curLyv6y9r2Kjjq32mR+U3VoPl8BTUg
buDkCCS/BZuApdAHJsmyVvewe7dBof2EYb56pF51lbLmbQAlb6C8mSvMGDPyGjyYqo8A5hsJGfdx
ccyf6wRvYWR2N6Nyv9zW/CD5+8ZDEJIG2MoXg9JKPTkqLRyVfh+XUC4cCRgy9uSPbrZKqf3+CUke
5jum+Dopdoud/fg1/Uy380urUKE0d/d22GsmMgX+0+g2Ov2+Rsng1ivGFVKelRatOFFI3k6302Rw
6V0H+rpf7pfJT3WerLY/helrnrKd+uhXHrt32nG+Q8FMb5Exuv82Fp/1i9E0Ck+98uTw+11c1qf1
Yf1YPBabtflzXpwnmY26BknzIGRd0Sq0VWqGwoKdNx3xh3fYxgqosBPYsAbUDtMzoDtdnHrwjm+d
smndOrfB60A/rE4jdTZAqGOzqcczrgba3n49EHr9g/34Z09kghPc0sS9Q5MsQ3EU789AeOJLaz2I
AdDJb91z/zacLUGfPY7WnQQe7cDwq2iIaXR0bDLFOz+hzFfeWElQaZ+bZ8heovbuMk+e4mNUaqJ5
BXBXui4mkixamIrgfqvTBroTz3kBQYkKuiftVysN98EeNvs93Le3bXwIcEO7YTJ+jCWgcGwf22nr
3EaFwT39mN4LZ06rjBEmDKgqX5k12ORd/MYS9mt9s6ul8sAhyqRLDiahbLvhgLWZzi78RtuM8Xkd
X8f6oMNw29919zxmnVL0jd4Jg+TlPf4ef6KhyXsnYyobH3wnNDbKGsQSNlC0ZCoDaVRe9Avr+R7D
fCYt1S12tUQfF1VGuiRZE8b545QtSqp3qA2wCps3Xwk50luET/IAJO+O1OdfNVLXKH29oQWdtnfN
W/SJr510BN9hsO3MuvVutdtoV/HVzW52A4Inq7TIjkpvbYaNXqM36+xpWbmH3rplK8Tb9qlVBvqo
+EQ+gjZ5B/uqtcETN/zEiGtHa1+f1v6+peBTZnkZXRzgXHCn1C+U3oRojWnSqXLChZgo0ccyGO+9
Xa80uY9SosDrQBqxFdpGDT4bW/NHh11afCeX9XPSyO6Q2SVSUKFYBd5SIGnxK7LggrmrPGyS/BKG
9QbP/MQ9hhkL1VVpvAtEXXyIxDrf7EbJx1v5bHzs0BfXo//wkWgxrVfBrqLX0Tx4dXJyVFjx9MzB
7BKIAgh7ITKCYjPFWydJ51x/X5RKD93nmlWSVwtk2rB3B2sH7Nx5leyk7pr3ZvKydwuk8+t29RAV
SlaR2L8WFMrujCQC5ZCKfUb5JkgM7wbT0wzMmcNP4zpuQ0qhd2aT3Cudg0fDuVD3+0VOZVqc3sIz
KCRoff7jYHHgXwqI0QadieiJCpx/6lz2XumG1gXMRfCcndmienPP0TE6R5WLbRiIJjuleQIIAu8f
gogRnCOW8XrFPxPIT84jzt98tCtU4u729xUYTfNhcYIzyhrDtGl+nEvRSs1w8CAEsotlazbcE/Ds
7a/BxC81K+2L2b1VbHns3c3Fa8zLvfLWTmrOGZWoRsE+d25+ZVIKki2dgGEUlJvlSXnyTvzaHVS0
kEiSsCXJdu4KxKREHnCMsTl+D+/9tH86WRrZNHUbnAelye73O7mNkGpiPRnt6xYhOTOK9mFeY0Ky
S3unnViCXAsfUuJP1VgcxMDP1hNEmrV2Foof8GxWmR2VfqVNRtgHp5FYtdFlevcKcb2jqTDrXMJb
ZlbLwDRwaHFra71H5ibnPpjsJUHmvOYXAegWPQO7hcxLAdNV0HAzEdnYQnsXixpSqOjz5g7q/JdN
vpcIZrnLgetWX+YxmeJbKERgUxn8BTeZmD+pyTKkgJRERgNbdWzeAJ7IQm9IukQXFrfubOsUTfsx
uzTTSz14ka/aMusEBJEvyQ7GzwiX2E6CnV0EebH/Owdgyb27Z2IqJ8uttQTBfAC38YxSD+0luOgP
t95R4C2IO1F/w7/SEQnkZaQToPZDQ6QZlFadDPxg+LGertctVHS+7SMrdCGxgofiVCKzkxKNk97m
UwB9NuyufH8/hJPalBrvJtwwb2V0y36JwBD2dH+CNAEiOVOW81KkkEKhinITr/9kCbhg0z2ehXvo
auXbBgW/ytdHOx0wwJ9rVlfe75yGYvUJsc36JLQH4ZhqqReKtZgk95KpkT6aymawUjSTzI5IZEwO
t6yfwfZ2wVCDwsnzR2oErJBZexZXWhkHavDdbcAq+iKQqfjGUuTtUyiBIy7dvOhJJghxAFbbnE3+
mgFna5BmtTRoZSGVNbqyTkL3D3et/cfatYodbeW4DutfMUx+BipvvDnizcj4qQ+//XL8JPZ6fCA3
qopRQjyAYIyle7wd78dfXtuFl9aXmEqc8hPCDyUwRZI8KP1pqVXo8GqVIapTx8xiZiFupfwgjQt0
udGSMT28C2/G+ZbJbBzbyTyZ68oIW150SjzgqXv/roqUW288tmNFeE/7RJvPFL5l7qlomBT8baC7
JsrtK/yEaGg0pRJRHhWHz54kmr7xibBFmHU+325zy1ApEeRSWT4SJp0Ds1tgudkPBgH6w3vyxiOH
PaCtvDgg8AlfgId0uEFxiZSSgYdy3bzqf8eosFahFNN5WsvueDmCbHEJlUE5haVIQa7SUDqlPJNn
hNXhU+4qxZgsui717p7i1HzV1Mr5YlOOL4UWgGBM5l40XNT6mM3CjOqYEkiQ2EXgqHRDFLlBhEPx
jwhZ7TvIdF1CTNOdPedhYL4m58FeFtARuM0mcsukniEdjCSaNRsUEAosLvXgiIv3Wr1WV3r48mM1
uEb5I+2UYm3fOIkM8qDNahNnsXPunXvHnkZ0HsEzH/10ichES7TGU6sQl9C1UIRe81u4ynEhJneG
OuvywMgqZRfs1rqEksy4t+5k0sb7/nN87B/792E6lLjHs133ymRiJFR08b5rMi+oJiEflpBy3Pcv
w2P/3L900dPg7subRaLNvaExcfG0rhnNJC42r/Guc0buYB9LYK3yP6LOtDtRtlvCv8i1FGXwK+KE
qDhHv7iiScABccTh179XQT/nNNFOp40D3MPetatqo8RfYxGF5QnHAzsnG71wBbN+swEXq0cNu2fj
pSap+Z1D4M8V8STgT+vdQZBd6p7b5TzplSL96BdQgayuk0aLaCZjXGnEvXraSRLwnTtQQQ38AK+f
0Jp+BlbwDNcdfAt2wd1/MRrKk6hp7YFn0hyiWRPhyfYY/trwJYlMPIFpFsaTeEKE96tSsBZ4YZ0Z
lUTN0/2nQbmKcgvxjBCRin8LtNlou5F7k2aQZmYKmEVsH20/v7XO0W8cjMbRz/pVBkHv5KMKxS3O
6V39B8gY+Fhg+5xnIr4b91F4mIL5jA+sXSXfaR07TqsWfDQsRpdhOtyxgA7Lvb2vU17uxf7hhG6b
U0XSSJIIFrAgXsAhpsUsnl4HJf86eAcnLvZl+plfpmyIyb1p/u2Wem5LEBu/K4e2QlXyRFCCGZf8
yWwK0nIw4LruhjrKi/2qvDAW9xnWYQhHCt8G+b1U2IGUqRfj9EBYeZl9Fq/FeqkM6ro5bwQsS9Zl
kBK/sFVRRH1e1JtEw+PqHpj+ugHT3f2eN9WxKPLF5C4QqXr/TSZ4oUHC9/3v+lfelrfZXzxQsHwL
tExqWNYCGcsI/SBbxpzD6HxAbE+ovMFG/KydreSYAjh5C8tsMgxjjfesneI6JyuPcif2Y5/B2ntw
s7tVCO+MXMZzn1ix+HJoF2aHzqAe2iE3zs+wFO6GDFXO/rUNYONefdgDjOh9L+Jt2XMTCzTNlmLG
JN6ZUS71SoRtCfClNirt5toQX8Q1ggALnxPtUs7WbpdG8s/ImvfDwtoFtZ/0MdrV28dPk1TvjB+l
XylTktr/2F8pe2p1lBw79raC88ajYR8bt1ObqvSOlbHiZmXv9Gx9uErYeEa+093Bc3ColORkzLyQ
oR4UKg+RJnTeCDEvUUPFtepC1fxLW972p5wcUKUBxqN9xlk2gchfaxr5LZsa+Xdnfipqv0xuSbk6
krzFzFylfAL8FDeVWcF1e4bvoXmg0E52W2xNlEiobIQZ0QHUMv6i2dKuTRFgK8E8AYs1yRqY8lBM
QV/xW0J0QW5DhYj0pgkXha+dy0re+0V7we5vXDssiB8Q57dbfTcqeHsxiigJ/CUx1X5K/YgLa6wN
qzo1T3ovTZ0Jgw1i8BnjAHhd6+HXDpgVYYXZSubrkT05pUvn3bzBaL15h49LblHndFNNPMO6eDZq
iDkqw3K71qcc2j/ApLTWzQyU6/FX2QfWSE1Yj9T3oHFzPPODR6/KsKl1O35dwcocavpitYqkpG6t
d+SAH+8+LSSK564DbeA4VS3+8n0zW2XSnPs4i73jNBofp7SXGDu+RBdrOuwUVX3V9c/Bui9v3mOA
Ny9EQboO/as2HnlXBUFg3bZ8URhMqtL1lkk0dAIBU/K8g+/L0AlLjZpCM1ZcVQd0GF0QBbbfdEsk
q6DYCmrTePFYFj+6e+fgFNRGleETRucIXunQ6a85VOVMSWDhkWWtJ1tr04TLJKKVBBjiTUGnyNzb
PKE7mjjhJglJxTNpR3X414ThRS+rbLieq0cDZVCztZEzs3wPVIhEBMDKI0gD2AOrt+SrTDTOrrnF
D5c6AW7eqJIViaAb4V4QExjJrl9+gj/v+vqQBQAtmnHWUo047l5bb9Q68LC43HcP/lgr42Qe6MJh
P3IC57txCh7+4QrN90iVed0/BdFAjWj0oVQRV3eZP2ZmfefajFfEqknjAcGK5hJkm1/pt1QZdRfR
NjQKEeuQfnLFHQrSoo1UWzeII3Cc5pKjqCCdy2NUVs5LEgqsMJUAtlBxTKj2iVxD/hevsYKkAvQH
56RsTTqMhOUD2UI8WpW4T/mYeHNtLn+XP42Q0w4irtEWyUQ9c6vUyzOo18VlYmByoY5TURIScTEg
VQhgriM/sL1SsEev5EAwrvUNZk99ooL2qXsDdQWvolT4B42pvn3O6SIzP2WNT5Cc4I2cpzre81OY
dW0Got3K4Kncafx17WYwaAz6VGgSveAd6Cha/WAabTHKDZgvOvZUz4tqukbbnbbSoufBoc5lOqIo
XjnDFOJR+KqWXlA8ZJUtAdLaF9+m6iWIlU6EhxIn6XjCJ86Gny7ChMaJmrkwNBUIdYDmygCXYaRK
qhAtMeupjnRUV7C5Akqx2NoIIlX8WTy2gAsQNfo6jr0PNRP0+OCu/J7KIrUuFw9HJhbOpgrKLxI2
Ekktpc1oZi2dZbZZL5Pf1+bDcfmVibUQL5H0hVXlpBMI7CneNme3lujL7lpjM7QGVW5ix5vQ5cUW
LQD7a0tao+LAfyC/0lnrRAtByJ9vX4N53X9tD5RH4HRkLS1OuvY6se+GTjipFKRilrZGefREvXSn
oqBWpLx4u+B2alnTUXA/xP54QmZ5wxg6hiX5LOjbA1yzfSiWSU4WrQ/V7UmEM3hTLBLQ4UfWCBrl
0BhJ63ZndsLrODbKR8+8eNbq6hnt9aqgmRisdVfehuzMVHW4s9Zi5j/XpK5CFOIf/81PMVlTEX9E
YhIhz0A1XW8dt3bnCdZcHO++AD6AEJIGzbpi5on/97WSX39OuokWz8ilulLt8ncd8mbcjjyJcRUu
4Y2N7VEUko82yuBbueKXys0JAzH5v96wd8VwODcbRnWAYakC7EePCze2BlItaBna/ZU6JobKnYS4
GhvWdmFybIztoDz4DD/DaO6sPtvdd/XLYjOIelFv7bPkrBGSv4LSV/wT/5S2xt8p+9ey7v12+aoP
63TYHjqjdF6FfzOxh7AY74/GDtINF3i9clbXr+uXnvqzTW3vsz0FCfQvZt4Rysw1oN841LMRxlV9
hy3HpLqTLCxyA+zlXuFh3yiPzWna01Htio0lnSME5b4Zrge0eOmv+Zc9rU6d2fnLWpXgRuBzzE6O
FT2sdtNNaclthjqSxWt5yG+XzqXDC8XsorS2yDlw5yC9NDLWOZjyUec8jcj5wGjXfoYLeMV7D7T4
OazMYiKpg7oobs8m6xK0nGNQ6t38B/2YIFeJeKn1UeuyaPqaGGdG2KWpvfPKknbGQ1obmRZG7WKl
SbE01flbZCKDJ6r5Wn3EBkYFlReSRbakHQAcUt0i1u9iO5KWRoVk9GyUGRJU/K9d63prrNPWfZNR
hjjkEIX2KB1iVJoUXo0QT0IQf9QyLEc58040xGfTaFvMhdd2vdp3d05Orq0wPl7DMoOp1IIS7iWb
w0YimH27Tuyvm6QwMgUUV67Sve7d4oKZ3TJijl6yOCzs6St8jlLWi5SXuCP1UncbVQpjzh5G5v3y
yMSxdzc/MNno7ce5dvIxoZ2RPX/djwYneIo6Q2IrXrsST9rMuydsucQ3OyYtY/OzxKp87taHJoQt
WoYxh7W21zivWCQwOrq7wW6QD16rvTfy9UirkvqQYe7NnqVZrtCqhINfZZZ7+PXhDyiDxc1b2Wc0
2c/iWWlaG+s8MJQoNQ+Mfq1v8ZYhinGcaQ15ZwMS3K+tSJ2+ZBmh49Q98BbU50j/W8V2XlRLETud
fMm65WolqedKHUKIFTFi7+xdW+vvlHKqxStUhxaTRqwvkc/OXbqG09GyEiSdBIjCXhCF5wU05Cmg
yQw0qw25+VsaVelkCw6lumeKKidV2aeX9UoDjRZhrRkBnMJ5DGahbMNj6KxZBg43XO/3YUabMsc/
hen4HFaDCyLF/8YmYA3wDbQ21kOIiVyhQyfqZfRxpIw2pcforLRIVxVSvmxz+LWWu1k0M8eqCbKP
ASeCgWEEICJVkQMYP3ZD/CIqTWGdnqd1HcAxeaJIcV47aV7AJ7s/zKizijh879UZ1YhIFvWcjyTq
AS4EaCH4YnqKtCneonYeREOiPqqwTFQ9eNFAhmoCREhxRKU50vdVfrZHMfYKDUTN/k/aROQoVY4u
i/SVUiEU1Mg9JFgdit1E40+/y3+loYIltQcX4foIj1EMc617iHAkjNC3BlaSDNAjw5QgSp0/68PD
oDS849S+1TWTq4ciWy0HFfTPFqzGI9q+A4fKYjqISJ0fPOL49FAhdIgzcepcI9x7jK4CXAgrZNjL
onh1Z3XQVZcJiLBUjBYQpApnzbU14u6J0A/QL/IgdzQv7KU0j8TRizVIfHaMgIFiXx0425St7MGu
v55Wx5VxZfAOifY7RPscgtlkoqwDWgjXE2gcgKbDxWvvyW3VcILlDDsS6bE1DvV0RN2DcsgACN7g
qbC1QJt1fHJwT7iV4H7bF2R/qAWlW8sB1ApuQVIJsYkHG3niFCtM7Pl1b+6xbH1SKqhj8CfUa/s7
HSOPQWMqBcrzW2pyqcUL1XgloHPD9DA+Twn95rql42RcNI9VXfjQyX5eXeO7wvWoBodeuf/snxAX
Q2XknOpqiCCXU1v68by00kGR5Q28a00gzXw9vmqTz+jUc1iOpVJUmq3bC1BJ4k1s1RivRf58ViNB
v1jIrz3rx/gpfRs/1k80s8d3Km/3BdjWguI413cHdy4jTqyOLp7KhvW+btkf9d6X7u5/C85hYPbt
fgomiHG+f+manNmoC7MwA8x/tkTfAfzvqWKvGaoULfm6EYK+t9e/O+jK9a/4DPH8M0q/jGkbl+3l
fkMhlj2Gkpg9uGTgNkxtDoPJqz4RGlU0dvIu7OaXdSOiJPV0uUcKZ4w5Bp+w1n8SOdbZ52n/SVbx
2Tqr8ug9ylihhrVVbXXf3rfp3+Xt1kzqYa5Zd88GLemYKUEc3lmdDuN0cAwvgwxiddm112rVM6tS
6LLQCe/DL5zLsSp89ErwH9B66pDRbW1cCfUWkh6bkY4XfE/2dASYvtVP367D2q5c+woF5dGoB6Wg
jFVUWJ/qrdvTT/geP0efySssY02P02YXO3/cdOu4sCg8eyAnjfs3cE17elhUp58J4aWC4zP5ZX4f
X2H1Wph/sjvCMw4ry/g3/v3sPYPeEovS9FSi+YMbg2RVoFXvYYfSEPXdrhOS33E82bsZZBLULvnX
+uMabwDWuP1ZXjqCUnW8qm6ZZUw37cY6jlCV+59hheBYOgBFKMrwJTT4EP7lsg1yag5pR3vzP4ks
n5CL9k2nJ+4RsNZv7GPOOpJJa7kH1MVmuRtCrdnhILPhTk40pa7OBJbWiGPldylJrDVmFHx+4qj5
ODcqUH2Awwc/dpWqtTRaLzvASdh6e/enu382+Dw1yr6VXrS5P9zSA0VUSpJ9In9zoIAXue0NDQxu
gP1LH8hrj5fSenlf3BfOMp3JoYg2w1QdsVRHKSABknQFElwpI5FIWO3Qi6eSxkBBmrJ4S96ZYNTq
7GED69l5PFkbMGK41QbIcrkBrRDbiLxUJgcmuyHwuLYUMV3wVUYI3CnTBgAEEFjRAN+TmqSExYIU
qzOsab5xayG4z+2SFdqjQl7iVUvUqwhDQnolp+o4nQxe6hLaLZNyIJRDUqUASCFQ6is9reB6ke8P
7N8EjYSjw9WP2hhbYzDKW4+7D3BRR6Mx2YC5hyZRnHBcjJqHeGPi/5/zwQqT4ltPsmglf5fObqHR
xPf8qlJC6ab58bphRaiTFb6LoCVtmtJ6HYw96F8PP+X38sdXu6VgB5jek55aw/A9qjIZlCdE358v
TCPG+zAd0HSbvlViceNIxdJ66z/6iU9u1UaW1v3/ntBZnl+LbinZhS6eLl0dzatwCkWISfPBRVfh
UDGzxADounAmQ1Yhd4E3aglFf3KqUI5aZJwm4/OykOC6iFnvrSK0c/rmsMB47uzYNpGUdveI7H58
+tn1WHn8qoH4ZT+1yDaJZMkY5MRQ2BrIrWuPN4gEaJKO2FhmqFmb/FUcf9dJOvXWoWPNBZXaLQtl
QHED8lndp+bXRsmnggRwOQ+MScsR4ByYmWJlhZ5W34R1TzuzTqwVwkCMWdxE0ysDrX2G7za55pul
g8eQ/ghe1Lt8EYYomLwHUv5IVYSvBaPnxQnWzrijybFwNSmRHB7JMsEnQ3gHNGkik5nYE2vkjGhx
NEgHSp1y6hQdDIxfbCyYeDeqKkVdf921lmwIcPIx/CO8wMiBF69shYmytPGU9lBZ5XpUGmo1khQK
HDNUK3UNehthg02EqXialYo3Q3jLR5D8VB+MlYFVMek5xC1+vXPPFZpCD7WOKW+X8FCt7hW6XkYV
Nx2pa7M6MudSYfZx/Z1XHuEH4yv6BBmnlKldLMlL9DWKfQ68IUXJFarTcQuiMECajKsWC2jjwpuL
CFVgDJ38GoS2wD6A3JL5ShYBqwjVxz2GYGHSjEyanyLeqoIg0FcxcVFxwyInlCcWwPrIA7YmKMif
oYXxKmBrDmuPIauPZScktbEeCQW5uZmi/l7BfGziDyPopNpimJGh3tqbzQ67wXFIBPRPM4HrCR6L
oOV4V43xzUDKiFIfayOZG4VwpTE3In7mRzhDLJeLNmYW4YdQTuZpW0m4F9hKBQBVfCdawj9OfsJH
pk8nF3nKr++aCHCaPDEHn0j4Kw30ZISI1YUaZYDILJSNFCAaRfbcxDD1N+BpnBuQNJlarxBnbvQO
+TxE1lI2YaE43NCbG5A0zDyaFBsooL6+ULRL3uQAI2gi3/z1t2zqdWiaK3AvwnUF5YInmYe4h+Kz
w5umaIDTTty698bYwsi9qT6QIB2kFBHArxO+4I6VkIA6lC2cpa7ubqbURSVIURAPMzoUgxbrgGOu
S69D8BxROPD48t5DVT47MJL4G38Ssd7MQdLgEQrCmS+8EQcyH7ETLDV+SP0RKbiYBGJDqLwuKXrM
7ycQtvYo0gnN85/q1OunVG9mkUVPLr02A6RT/JKEERqOotUkjRpbOrkfcVr+0nuJXWlnftEIhZ2m
zvDAl23duG6ok/Rv3Yr7T+ewUv9IWEMMrw+mnGl7p8HIQ1Dh6LPwann5SG4L+b/xMNJA0ENTjKA2
/z4hn4tfykcHDxgpalSXEfU+1Od6zPQ3uH1uKClWCEM5H5sa+ZxYRrL8RRmCGopIhZzhAUdaqVAs
6AESVdCFYFxUIqnR0uBJPJG3t8saJirDU+P1can+Vb/hqdyP+MUhmoBSexoQuRN37H3u9+wrWNpS
LX2+ejCELZGJIFk+0JmqIVl9BcPn+O1sH/fGugRjNz7+UGBEJFjyKL0mSNxn+6ZFTlOi/8O+YxDw
PtwbseX8idDhDj3mXmqeVen9qTSNYFb2MNBWXV0FzCO1whmxEpVMHOp7BsQpYFG4ohf/KPc4TKlp
sxW7M4BcfBRogdkM27Vr05nwOhWyU0qDtApAhcIDYH8gF4KPi3MmfxYLCma4Q0sSxyoLcbG3GUoG
zK65o4WOBL+EGYmf+unoQf1y7X0WGqlc4fahb6KXherBXDlQ/VEmIv0Tz+gw9Ej5NO11mdS0MutR
U8l1MRlFFJaYXMXDwtpUuwzyVaw5RUbdUbuuetD6DfSklEOhs4Vn+rRA4VyMH1kzpplKErx/3j8o
gUUYotmH6CEih4joI9pM3uVAjZ7MIxQZtXaRzeICVz2Ij4wZVIA0hpRKkPGkClHUixsZ+mpB/LR7
bZ3CeCmamyJigTXxzwct7IM6aSfCQwPPMmn+FHgUeWTc+KD3y7NmUpf80FA+jJJmdXHftWqA2gPo
Yueke4KuRzONxWVld66JkPDu2SsQBS1SMt+Q2Ynu44C6UsDODl7hUTeq8g3CSxCHfGlnKZQuUoci
DkU0ugnX0mJH181W2vk6Xwjgn4RrtBaDCx95hWuK/NMnf7i/0FkLOE/lGIakLzEshZmmDOLjmRni
jCDHcuJJ0h/3h/H2jUJEf2bY5U+ws2H8GR0cQT0iSeUK+YPpOChNgX5131/T4E2627lJyFh1acQ9
wkmRJYjnzGW3vP5cWdSxHcMVqS7rnkOEvW/80Nf8hydaD2qoIfPuaPogcq96Y6hNtwt1nf/C6240
n8ijEmWFPh2GPHlPOZsWYqM6/QnU+IB+F3g9TNQ04O/HafKJiGI83VuoHYyBQB7BPNolnn5eslIO
JJmzEByqc4DFyH99IUoVVJrIpXxJ6BV4Rh3FhRb/luS2MOLZgaIhLghVRqKD85EQ5DqRRvIxE9Ii
KagwF6FaH5ZetJZasXuS5pUW8YTC0pAAIAFwO1I2p0GU/+hr/RUYo0V13a0zFJlvMRuS2MlYzTIP
MyhPNLSltidvfalw2Nk0FTFNir06M5YdCyUUNyn7i0Pz4JaLaFXAL21TMI8oGwsbvwzKJKyo6Rny
RWFGYJpwNDkDvduFwryA2OTAI2U4Fduhyj/A56xvPFjbcgriqu/w1uBeFQjpfW88iAhbvjLU7TAA
oe2iqkJS4DIffDIhZkWZl5HiREfxJuQF/smvgs78uk36epqigta1wMpAlc8bVTpFWGan0Gqh3Ohp
bcOzGUc7TmGPDS7/ZYBBoL2sha9/o2cx0Yb3LZYfU/gTl0GiLrW64FLCY/DRUs5R4vfueBnqcv+X
i24qRNA2LybfZQjVVJvR9J60oYHxgNQTOAK35oIwZ2mnPvHAgAvy6tw/Xk6Pg+nIbxCPyAmQBaSZ
qLGrdvApnWxT9we/ptGjN9IsVS2pwC2lVjcZxfJi03URknn1dGVOXwWGIcckjWzjn40Kmm6xDWLy
H2WZyRzObd8ZQU0YgUcqMRJKikD8S68DX5rnPJBf6KeFJFpgqi6MLtaL7OSJVll+GpoOWoYEisrJ
RUlPYUxR0bDizEGEJt0wW+n4Q9dzLblwkEl+NPzOLdQoOIYoKBSmfcI7++ZiBUp8d+6unDbB4HBF
19L/i0R4YKEb2chInQdzyVWV0evodZXq4YRAqi9FerFYPnLTQ2Y4ixxtcFg+5uWxehuVemlnTseU
CUvECOtcVrxiYS7ixiOWvnwwDDuwEJEo3sj3C+0fDLbGfWj3EjbMHQNOaacQW8gxcKqJgmViqX/K
cSqnVPOAM6Gw5n9OeGwIAtW0LASmYuS/4FuQIppU0StfdaNxwqCRhCfeDbjONGOiNENHWF0hwdK6
RlqudOZ1FTBHXBEssVWT2UwV+wmAJVQdEKCi8wVzD7UI6L6AletNdBeEt+DtNCxWyx+Y7qwgx14U
xHv4V2qrV5+9RtW+CI/LykqcHTEIoJnTywp75e12jPVTW37sdDMo5HKZn9v2KtTEyl2YM2sYF0hT
SiUvFP0o6jqUGy6DCJrGlSUng5UIrImDAdyKQWz+gdvWmiVaIDaTcUZuSNE/iDrP+XlqNLIgC+Kf
fXgMBfAwJ7f34J5x8V8eLqTlxmFQjEMAekbjbpDOdfn0FrQWaAvXb70ACYZqGq8JrVWE7XWzIst4
tlmqSWUV/+cRZ74Ec+WQjbCsKmaHMZjH2v9q/ThLaU2mOQX3iredbi2UY3qJ1RnH9S2G1A5uk9vt
LthWRnju2RgTLnAJnmTtiT8LyCjHeag7ZU0ZYliPC9TCbIbIhzmzzW81RUIXzHlV/wrqHAqyQiJg
7LZk485jBs0BW93f3wCr/hCPQuhQvPktrVqJVUv9KjX5pOlU5lbUrKDdAEIi2mUUvVuPnL799Oy2
aGZiC8suuNS+wyVHb0Yopaj606iPLsiVRVS7Q0E3RzdP/Feg5K/a9hCc5tY++NDV54uXOh3ditn7
JE28V2rQIOnD+X0/t6HnvtHr/lnD09uFl5miV+xf6AvXuT6DuPaFHX9aHVyPXvxnBZnlibF8oxuB
mICiS0ijijx3Kx5YjZ+qccGOe22DBUUsIhjVAIXd/GX2RdYVxV7UXcv7jHj95y74jHZQxzJfz6kO
VvWZSBnSvsKK9muA5Jm/7ugZaCC/1Qar5w8zH3HQofFhK0MgXOhd6Q3Qrv3sGjc0yB1ROvAY75S7
25BWBXTrwD8/BmMilvp+BpX+4dmC/wsvj/bYcBrG9tGtzysRCpEnfrdh6dQwbPeVtmwgUhh9wWm7
j5o3y9uDIV/dg+1lFY8enbdz+2a3gFWjvxLnJyGqSq/YjLBp1pAy0OjNtycJkDYtD1FqQMI5uLXR
ce0nFT/6O22jP9YW/p8fnz7h8cyGcAyOxANsIqJKCGpR8doagcIWJI4CNjPdmJYeFe+IGf7FO9ET
m/1/WaNS7ttp/1SZ1HdNo9zYV7w6hmGvL950vfN6tdIn5bfX17tduber2wu8inny6Yi8QU2cUjAb
/XC9khU9OKE3l2WhlKAHd66fzbUVFRuglrw9mxKtdX5wAJzP58/GHGO73t+f1HDs41AqDdK1K9+D
uV4Hl5ZBWajrsMnNU49Gy7WGGX1ZsYc7wZUPG3vPh/8OLlCvBuXWIZRo94msQaM9HkjiUMgbbCy0
5Quq3m2acMusuZRBPanXjsgLHZ10GsjN+BlTV5phvCu4x9qSxGfcVUSmmIzUiSHF9H8P81Uyc6sI
Xn7la5CnSNBeofacAQ7W+I4rTzoiOtTwLvTVuaU9Iue2njVprKfrqewaFPQhn6K0anXRAskEAos5
nKmUj+VrE2gA/8mqRLbGQA7reW5WYjFbe8Ql4BmgX36tW+rDOx6/fHP0aL1GL1+zxW6Ia77V5yks
FcS+v/5V2zfPmWDyn5PQJU/b0fOw2laC3H6zzlDSIx+lrkdYS6M+FYDzCt9LOnSJ9WC8IkUQxTef
fnv/mU0OkLUPgYMaCELOsGK6pLZ0C3uNn8QZvaRtwl1zrlpWyhXP7ptEOQ+e6lNr0Z6LFaT+bYU3
eLcNK0gJ0SeYVExOoPzDMMQCVVfmiJYG6QM4Fv4a4fZ3y1ocBLUWUlVcgVkyEAZwVTFtx20d6K07
Ho5ZsXm8ADGwLySsGxpcsPIU22HRK6+dcVXanNtxyCrEKzEM1A4N99jvAfn639/b7ZC8owujPnAn
bVXDLJJy2b/jChDijoKVOyJZWU+xJzCWCqWCbEAYVjKikgKh3MUjqwGYp/1BYluIsCS5NKDtx6CN
NTfe0om2tYa8DzvmK6FY5pngN6qkHcMK4BkM4Ofs0z2M45BKnEOikUSN9TJlLfJrTvPybDr7Xvpy
DayU5wmqqp/T8hM8MCQ8BDZJP9fdh2S3NsHFEU1Td4DTb82sRt12n/3DGDx+yPtIEQHXvfKP0c0S
lzw+OzfLcDPIEe+opN2E09y/dkj9zcTdlsiykALAavvenzr2gPNYW5rYze8bdzL8SkskAX6xvG8+
9737rYEbhZGhoJshX76f/fq6cYK+hV3trnUu0/PX/cV906XdCa69SPfdBUb5NP/R2s18E55L6wiz
X4PgN7Eu7q5D7GHCRJyf1+3nyTv/GDfXOaCZO7Wsd3vNmWqD1cWG5yDRal6hj4yer8at//r87EbR
qrq43hsxrgBMo+u+9X637XWjRubfA9JI0qAWVukkgn+V2bhrWW7yueNjv45UYHYGMTpTCXktzM6j
2ko6FdlcuSWI/WgWM68+rUw+OEUZD++C4gZLGEjsL/Dseus0tDtrzjPalkMbuIb7Mx2xkBPCxoRm
PsR/KsVzBBMaTpG3doIz9Z2Da9NK+u3fiBEudqO0gQJC5+vmfd1i8NiNBzlGp8wrAEahn2CWQr4h
r8GHavDyjwuDejK7eAJFurY1Wo4bO14VGRKpU7lV+S4jr2utd255Wmm+J7uqC+hWrXTfk4cRHm/u
KemkP4dl+nMGpceRki117/INX7TLyBqPrhH8d9ymp7FJ/jw9jw1W6fFnfghPg1143KFoi8cJGuDD
VOIpm91GhHlilpSKN24V3HBw/ra2xpe1RbnxBkmBS83+8mgQAPH1hitTGUEKd3KEjhXnvX18mUfv
uWXpGelmUfecV0f7vMhf3hrb2rbqS4lo+iVAwVx5gLe2+mboRqtrpnfR6NhBSvXostMgga7taHt6
694HcS/Dqan37NbZ/QmTmmoCouOCCiFD+V/IaQ7UWQ/DI6Hmw7unUAOP5N/Ydu1HOg7DZJjN0kk6
ye+R1kF8QehA42m0qFyw2I1O+lqDwM7WY2eckKUuKDWbS5Slt81tw/881t5jU12+x6pVW6sqHC7x
vxDeUsEsVCwGvdHfPQrAxH1XsoHcG4kGt4r05QqScq6li9GGoLVK0ZYIPMCGbDzCjIUyC+649A+j
O7nFRHPFgbBqLZml94VcZCEJDZxAhiHMbxwUyk/XyL+s5XVTRT+1sQdV25V0GqIrohId9LJZiaUi
QpMONd1hHRHPpboGqldhWLb6xEmjeKicC2i9VVjXYkaC+ERuH9KqiVAkrq20lxXEVR/oEs6k1GfF
pRPwu0UYSkAotvSpV+5eI5dPCbfumrNyYmHpeVaKBZVsZkD8SbVIqXSwmpFOWVB/ZSmi8EBN5M6M
UVDZG0yZcwdGD49qSg2jXZgUbSLaNvZMqDIErsqBSr8t25Ed55l9FL9PzxyZo/WEMBwq62Q9iabr
yR6JrFRE0hXi0oKHV7vel3ei3T8EkmKXvvFi6X9GZSwBrAmS5rOD5RK0kWvifWADYlTItLl05T5Q
qCLLAaoahEo4DLRPCJhriNeqjFZ2W4wN5FGCCrqtvyV4o/EywtlX8zB9etLhlgHeTaRdOJNwnGe3
TfyL+XZlmSzE/KxORb2KNtEmW+42mFbA4Pwsk81l44zpYDqhZW6o0aej1C367CLO6aUbVDmwL+xu
IdWpd2XI/Vyc2rHTZNQ7DAMsC9s8C4XqknpyttWk+IrNwtF/w4NB8xN94T2E/u7d3ffiXrqsfO8R
qkY0s8aXBQmXjrRl4ctw7x+Zc8mkvDjP3ovS8rk5/u45LhsoDovbQr28i7d7wg91Fk1Os9OsFJ5n
R3o2j+LRe1Pndx4be+lwrRGU0+cesxXgYpiT5vQ93i3gVPJVS5t21YsWnA2YrDWYJ9VQLMTLIp4Z
u6EZ7vsfvERyZqy6eOoz7bz63kWJpPTBDqPJbngY7keTcqfWS4mDZ3mr6NZR6nP2896bPlio9Y6r
8ma/uv6WN+mludd77OCkKw7DtW/0DAwpjv69fW0ffZR90EHU47aQRhstFluUhnT9lu9S4/yrTpw5
twCCyHUGSWSzg0N5amPBy/XBvbbrjO1Tg7vw+Hv6LX+88289fMrYJCal/bRhj5FKavFgSkFUE8VK
clFROjShHI891APv5P8Q2MJJQ4+0QaKHmQYwatbb4Ysvm5I61TgqU83K4oidgSwNkpG5iI2GKeU5
ypWdDzy39k5ECJXG4dk5HwiT1+n4cfDMWyOrIkIZgssOzT3RdHrC0IV0m+S2GjfWOOYcG2ez9f5K
ut0ab9iJ3RiOU4RvzPDae0L12LXW3WeldzX7Fzswss7j/ADsW5fc975tUNhh9yQDpelwQERcWqsr
OeunjsItI3fVQM4Gz43mniHuXYMkTMOSz8ZY8q3W9zvY3bz45GGn1b3k7ZHF0Dm362E8SyERxTO6
TXMx1MMJPRyCxFqLxwaigdV9dqI6bLpHNy62X6LQ3GQIOaE2m3jEyMgns3SdWbuQg9Y6N+YL4AlN
VzFaxniAEU+lYKlX1FGaHmeaoEf/wgPpdXlG6IitARsR1gh8diCYsvthSJtQoxjWCA6KA6qKjPjN
LnyRJ9PiLLaYiWibiKVM0UuODnzVEdpFkzqMcIdfLQVxH0cc7E8OdHWW1E9lADQ2bkoH3UaC6WA7
RSCcIoUlK8jdNZTRl/pJ9wJf8BFcumf0kDqwMiFGKOTEjy9jUuYozRJodSm3F4u+KI53FvymNZUn
iaASFRQRtwd8Ws7JtSb/6fiVnxneC5rJp3vB/+7ZSKlMAZhG/h03UMpGkJ0QcrACsCf/lhe4WrTk
eWZiaUQkwYBo37gyN1TYpv9qOlQzJQXUriulMjqPfu2HUZSyo+49a2p11611ubUGAtheEJAiJiUo
nBBOtqo4rUmPKbXui2U7Y04TNJz03kqElVX3BmMuXyS5XyeUPd3DZD+6sdVM0B6wCHbus9ritKot
stm9f6XNLwRpAovH3Y2BbNmcCWHvLvjCBbtUnuNGP/kLTKJqeOnVBqWgHtQGj33DniYMkAuWU6Xl
eVZe6Omlk5Q9FRwpFwsyycl3sIZ1YKcCZUOK8n0ry+ns8gMrd9edCOTBN6bxJl7Ei9L8so2owP7t
/4wpjkPoz6I+7o5hSd5CcnOXIb083ZXfUpfkRzp/fKeKpTyIqU6muA5BXXDBAIdCkUlSm8/Zc5au
qIivVJPGPW5UGku9GqFKjX7JKYhOuAcE4kut/sTpzDrU1+vwbEsDwhL8MCrcHyKJKEcyl6mX3Vuf
7j656FjQK3RdNmC7T/YIu1fqy3U34qHJKBk9IENVe9hzqwSU+CKfwKdBY3dGuoZBg9zXZGOghuoq
feJvmWNyui8c9jD6bioq01FlJEmZrEOq/uImpb+4tQYFrjxULqdYE0pcX/X3ODDKzgGleEBIvR8g
vNf/3nBv0s9uAZELp/c/9kHSlzBBoOeOS1CjOrRrl74P8fyAdo7Zs2snJbc8qZ4bZPzWEGsinvVc
7hit9E7My2Cf7wf8NN7gS4TrN742w6xnoLiCCkHFxu+y0CMB+ATy1AEp7kr9Rc7W3PBn53INu5FS
bQc3kOOc9twc1qQ6qnGCdZINyMXG0OyfwchWHyxIq/1q3wpEYZYBkjmI4CFz/v2IBn9+aQxBmU5B
tHjcYPi0qYzflPFFSpZFg0GsbrUeIYr93g7vrn4ZOw3fwSTh6u97+1528hIATuYGVYju93W877DK
oPEu+SZnX8ZvUUProwKKeCR1SxW2Ib71wyjXV2NozVrC14Hqvaacf0DzctACvHu1SKTMb8IXtuuy
G00OMA2PJI6ajPsVyAJb8r1NTdQnXi97A/xNhOYiLXJLI1IrkAiVyh0XgxvuEbnmONYSciLQseqr
NAx+uB2AtaIu3bt6n4lqtpShKOfCi1cBFSVIU8qdw4ISMX6kFG7Vez1vQI6oLBrcG1mldbsB4IRH
JyB0izooeVhF2fny5a9OZ/NK+AltKILVabSIFs7Mme2DQgarCmClqxKHlIXrUZbrRk9oR0/B69Zc
95F7kajBl8QYPrj5pV7SKwVwctEZKt6TXYcC9XL3soXzHB/dlHGOMmR+nJe/oimxbooHCBEusese
8wJuHa3mpF6y4dIehvMCO6DE4a/Vq211zN+T4sYTTg2id+omTL7WE+74zX+A14jxla8fo+vw3Zc0
rN4T40+390risWfb1JTu6Uh82eXbPatGYl6lkw7lXSjxUR9SvydriQpWJwemcDGVpXh/bm9fB9RX
+EXtAizoAKps8obHvkm8YvC2ARuqnUvNe5MJDWpnFxjsshfUkFK2eLeiKQkuBnTnUpPseU8iH5C7
dKxn93BwPyQdYMsP7/G7Xj5+3wi42/QOuF1wmGuSqUX9B121V/bosXMfZcBSVNPwyoEg8SghQbkM
r7uGQ43cs/5H05ltp6otYfiJGENARW7p7PveG0dMlgIijUj79OerZJ9hkp29khijkzmr/q62yzia
65v0+ED4g4L0FIGcQQUOQMja9QsjcwTXwyZDuTVS56RlvMgLjclxai8qmCuZRohq4FEhPHFWSvyT
H5FjSNn070lKN8dKIzG/iCwARIA6EI12yHe3GwZjZlbK0qYOJx4CM5Q6DL+oCeI+6edOx/gOCAJv
7SijJW8JEGg+Q0ENmX4ABrGPsB9XmClAEYnuo2mCRSOE6JCPM2SB9LylrYIJZe7n4ptu2gWTn5iY
nBbFDZH5sVakiG/I3J4iaP4AHDBg4PbGgIrCn3Ch5/TBGji+DJKovOJGOB+idUrtFlQntjJkjsca
UqSwXuTwTvlNiJHIfiB2TdL9ZCEqd51sDvVLsAYpfiQcUeKJBtbi5eBbGlgN8VlyvCYAjoQzWGdA
zxTX71+8CvQF/W1Ht7KQ5jYUUlxkY9KZgszC93XHtKNiLJHsTrGXSKsrDh3fEeEMtCetruJqY4gO
bBAFU5oLtmTVGho27DhzHBv7dHpY2HmoxYUCFAAajpuKFjGp0Pv+WMTOwV0rneCO1gX7KJdyM3ks
/JeddZbxz2vU/fK/o63hxVtQRCThF3WaUEwKByfytGl7g+Zc1/Lx9xeAB+Cp4HgHABclWsmIywEY
OPAlAk+5Sf/v/6aE/Pmh5a/iL3Srs3/vrfsEM86eQ4mrlppBPkr/LfCCGJ5EfiwGTxl4JR4QARKE
WpWPQtyK2lOABn7BHogBGQmQx4NuQ0byGjepaTTCtLxmL1LZ3wScf5xqpCtE/L/O0yhUeAqqKMJX
mekrHGT6GxRfDQ32DxTgmK3E/4wzBXl0+2vqz2BPZ4ILyrczUu7XOyjVjaQWkV3HLR5VBcDFZ/KG
LYYFcY12xI7Iiv+At6IcSKzws4kamZkwQMrUjs03jXulOZky0bFl3rmocmLOvHdpA3w+psJRl+Nk
wj8meBcr29yUNzaIBu0L/kMVcVJlBWuCpWeEBPu+TWiSuJqFxuvgGXoM/8n+3C6qVbuo181S2zZL
Za/su9sPHrgtaFzvwkoUoP0xhCwpIbkN3lHmHJq3JT6GjDwFVCo5M27Izvzqfbcn9ft5+JxEah5F
TI4SQ2O97M5htP70wdow4vyo0NTNWkYJY4hQl2K/g5Ua844gD8atR8mqFQdxrIvcXXgomU0oqhWJ
I8g5Sg5MVcDp+YEvY7DR7+eSpyA3sbjCKeErFouh0Ghy+3Xz/Uq3TR882ar6zuP++dZh0E7tNsFw
LRJ7vBxMeMGbnU3Vs7ErQU2Oxk9NnXwLbq+pgYvSn3XnnWE16SCjbthCnEbDw9pvbT9wHhitdj0s
hQCaswYk554/R3B6amSDIBuYJXtLmDPKLH70z83fTAjKO8hQCpHiNCg7xCAh7mhxxYn6izaBf5E/
HAuFLZPHVE+zpeiSmyx7ErJQvYlMc3cpnf6akNX1g0kk6kmyLUh1uHfXfQz/TzRjsP5oGGJj1Pft
Ag6NVA+UlY31QZ5KqtrsM/avFo/fXBaVMwjG72/GS2bIWuIZJhhsDCf0eOQGBswQeoKyB2RQSDoa
GwRMmxC8DSTNf3Y4Msx+QT0wfvQQf8ZsarNfcbnBXBzR7IhiQ5wUIjoXx0g26U2TdcW5LR6LPweJ
ZA383QjDuHcjq/rqedXXC90J8iAxdUoURz17IW5pZyI3kqu24JomYH8J7LiUi/GDb0o8efGtpnAK
gQCcF3rO6XNxVSdlgTwX659JenXf/ZC3hZVrBrvCyJViiEDi8/KeD6uHHGOq7jS0DOn4ntL0Ptwu
HoTnocu47GZRTMytvGtrhgoxhc6XtqysxINFpCAaKWUYxTNVd+Bwu+vuHE1/iRZrjZ/+lPenn2Sp
IYk8tdWUfIal/hkWk9chZ16Qab2/TYJoF/n0RcY7XpDft7Bvx3sOP8G6qhut4YNCdZ9NZWCBGF/T
MUqqkTk1psxnJV+OWQO/Q15ZN1gCMH9wlMi8BDwtJxklIHKZlNzBHiItQVTl5JDzQxSkXeJf+Ojw
+g5mDNCNpt3fM4sdQhBb0rGBRwGk2dO/5ed2fwfPbiMDIejwkHjI5Ad5r5h5JjHFuJDlqhZ6W24i
BiMUBlkIIlR2BDmmxAOB9Zaz81v9NU+IOVzSWHygx9+opI4VbDuAXcfmSIKkIGqdW3M0z/ktubXn
9owTi9PyYxsPB5rt6tvinMi5EVcy66DlxnVbM0lV6lwqXfxv8Sk6sTfg5mE34crto0Ti2mF7JiWe
awV1Q249yXWJUL9kuGj+ispi2PxLqN440JEfZ9bzHzKztzQwx6vXkqUIygZrOuustBVh5KsEOF6f
NpAGl2bf7D/bfN2OSw7ehFRHcTrKTbLaMnQwlJUkSfZhwXw5JcKrXQTbPmlGjN71HoyRg5l4jJe7
rtsB+CdcQKIbBo6KWsptcyd4cGiwRaVwiMhme7NcH0YpSzxXMcSU4/hcDBzkPMzYxWICGzkknbfP
3Zh49afxOfwmaQgJ8zEBfHrUSGq9LtjzV8Ph51s1DtolLk484cLX8Vj872BNPZDb+sBD68Rf23SP
j0uZcxmWN4rHiCYIkfHsiUl9pA77W+G1RfwhCUxUncjJQXnAxVvof4PsJdEZS6NtgIz/YWqCkMOK
ggT9JTM1XrBLD+1dognl9ocSiZRA8sL+JAQ02xLiVOj262q5V9HVNmOJpGo6M5JHqQD1nlNDABl9
S8nsN4EFrtHQtfHt/ZOE5seE7sq7fL7XnP2Zed21DWEsHfuAe/9T7kgmJKMClKHEBhIi6NSH8vD4
wUoLbKAP3/DyMhD1MYtwp15n0vwSkDsK0fRO9Bsk5Mikdsfku9FBKCSf1sRLKj8s/JpBW/IawzZC
9+dQCuKCfQybVcNp3qz0OdEmc078gPlNQvdTMfzSGsKzQPS4cnePcQ+yQ9SRYkOX9v6vLPKXyCMl
Z7YCLENv3lroO+X05bJFH/33rm7V7WDfbJoNfPM+xlaW3BOMpPm9uHMis3ma38p348r0WNHrIeFk
QFWKu2oAl0fzKtISOdjlOPUJH9CXDRUF+UMxwQ2opGayF2REEJUkFEhiSYF7UNR/8v4mfSYYyS6P
e55KEL6d6WqY6gGhu9bgbG6emHYlzFhMv/3VQNz2oz4TCFb0JNREK3GwgyBBccl38L0Lg84YYCmU
N+4v3IZwZBFTWWCKDTsceOkxPXIh7wY78RLr5Dbri2gaTQtIS2id64grHCn9AFeKPM2Uu9jqqn9s
t5DSz4tKMswTcKyPdIqGiGjyDC1Uf6uuG5pK/0v7/tyjQ+A7zSk6NKeKwO3wqwPKzYoVdFSnZZBN
VuK3Jbwm4P3qaWOB5ojk3/Q2YvTXVgTv/XbexPezLnquYC1oRwgjpM6k30BLMrk+HOJRZ1g2vvqn
91d9GJzqQ7KriaXLdmL0lls4CgTvbgC5NVpuskyBnnjQQi3+kYvSzUjUdjJ7MJGRKOg3gdCP3YBJ
By+6Y9nsumMcN7wwWAJ/fZJ/HhfMUT2vnD02V9xnJjkOkrPwXLw55Dtfn3G8SncR788NiQ6cObMB
88plRFMwbWedQ/WVc+vcr2umeG05L1k1snCoBe8ko/SQm0AU+DaDeqhleqf8yzgZJ04QyYFgiBC6
95g+tsEoSpcGTesZ595Pgf4BvvaemrTvdvByYp9EMfuNGYzIMQRmzHA2rUGyIswtOzw2/Xv/Lv5C
0aJfhzfROqu0wHKgitpZNI6ihRWzwJtJczIDTnbViMAUJjI7Mt4KfyETkFBVIba/r+93ACWwH6gk
0RwQjFGNKk77ePzKhlSiANktSZCA2TmxR9NW9XCC0oEvMOFlQyCg9uf9HaU75gFQC5ReQgOuucWN
u3osCadPiZQU0i9BofHdnze+TSVHXFncc6lfJ2k+F41ntkB9jcTkQZbtSS1QJ1C3DrAcXtdvtKwB
Y/1qXo9yLEiKQRiIePmlX8pbq1gUC0Wz0hWJ7nRG4t9/jQywlh44Cw7x3ywkCayTHitAjEzE669X
kLuVqBeeI6ycuWtuO/Shkhslg9kGExmK9hIN729aMZJQGkIqbRYU4zaWKi1djMr/5TIngOAxcGR1
J2ny2aSVFTMuDqTKTC7zdFwxJRN1CSZKE8019bj5622fxRAYDXPMHihxwtWL8iBeXdRZsdBnFQ2g
wEU9PLEZfhwKownRA1xyYBNEBDtdJhW9TmBcXn/WLtpFjKibDLYocTjZ0lFxbjfybYX3hLrquy2l
J5jJ+dcnBtaOmWzEjnM945v+l/8rKAZqq0MlfWvJkqU6XFaX10Q51h0HKQmt6T9tr/Ed4F5ggKTt
fxeXdyyd3jmELqMIMK0H0tfGe5MUezAnBSVLQiptnSKJ9l473E2b2I3wqw7GUTwsN9ipJjUSwkn9
cv1Fbx525vpz0m+8cJMe+FHugL9lhXwPvR7/yD8FV6tTT7nUXGOdNsscd6ZNwi22Kke/Xwtmm5g0
nIhZ2BpPSGXK2FJ3vOCalSyC1krHOfYhlNalRWwf8mJeNlint/3cGF6UO+HrEu248InyewR25Dtc
ci8O4ppREu6n5zb6LnqvHyNepvPgX3SOdgo1DqPNGuLT5EY0doQMH7B106FQo2BvUNK4Ty5xEB6k
eNhAUkK4eyMCDEyyEWAq2yMSJrqEEnnZiyz9cEG8LQjfZyK7Z3FqJ/HBWJPA/OaKmAdw9MBVwGq8
dh7COH8B0p38MDJxF+wQK/CUA4Y/PSVedPFCzDvbFFG7nM8bTuhlu1bX6duDgIzvRObbxlpymAkZ
clVq9d7ss3pOgRMYdceVxWqsDjFhgjwPg5dbMnyISesEKIKR1JZBNNmxLelO7Ka3lTgGCE7mnSE1
wgXF9+QowuLlyw3aCSjd9SBLOKTEpoFf6xSq/qRW7d5GIyGhqM47GbtF3UD1yNkS3UorPGo8mcf3
zfd4zehoLoKVPCc5wx8elxcSD6YyHCNqFTghxBZXthQL3qGzCq8OTML79mHHg6RDGkPyKqj6NF9U
pGNP39sKY/Mwz0ACXr6nMv5FYvcSKvN0qQHJjpIF/68QI8YuT984z4hXX3UW+aTFiCE+7GoafFGh
1+9RBuqMtlxbknBgoEVUZ5/YLprbE1gc2uPhvM0l4thlDVi+K9H7fyzj5x26HYpICDreVt3Lw3Cy
l9uSZhyO0NXy9jSsEKuJ18Zej6SJYhQABUSgvucAcgBVPdUMlMxgm59KWng6DbLcWXnIJnlY4Ugo
kJoRogyjqZzoq4/uCW65IkiRFOldOwxMsqmRT7KsXnxK+BoTESkCQYSgUF6UPm7XtEoEzN9+7Nao
JRG1JlPiqSmafaeLTwHxRPGT/2Q/4SgrrPclvgzgunwr2cIhxggKCKMl/KW2EDJpx3dvAQvpaKNs
2ycLD5Z3WaL9VOy2C25J3L0yRj+geRGCstAOlOmA6TlcObDUNdxhcctunJWI4jqpndx1tNF39dsn
Cruwky/Jcmlnv3snNB4QhtPOkkVK0K3v6L6jnCLgJ1JePrv36r0aYPTZBCMDCJVwpRfBBMnAvl4+
lJOKZvczz2Bn872cHIvEbfyltjB2n9/X6poOdYQHOUNgmol2ZHRMbb0Tt1wnZwr33hcORJDxGK0Q
RxkqnS8VtJg/E8jXWOkriNIWGqBY10vCHeWPJvOfJ6t8uk2xaP2JSVmIE1+fhpFbXt7tUCHirR6/
lg0NCLTMuf2hjOV8BMyJiZjiBJEkKnACgqgk6lD8g8BD2xZX4Y41LEcdUWb/hSViZSERTUIBQFy/
JLet/n4cSBQAMKAKAb+GiVd2yq53NlhdRx5gSBaWDIrWycIw4VskMUXSLM3ldf3YBJuQgum1SVef
XUKCDk8pm4b4qLJFuPJXEmIVMkb+JJiYRk6aBGdIlNjAlXH0OQIRkYikw6fQ1rvYlXhcIffDiUjP
JF433OfH7CYXzjH/1f0MFiyL2CbNwieW5MmQJKh074N8rj/KPMml5nDZvrxkiUIGoDx07zieum+G
4DAvl9gB3PKF/dEsKec+zDSoFgnWhIV/EuwGyhX49ANMSgHpL6FlaYppjEdPoAx9lqOhlexNhdox
OQjC93H+/4zGRCf8DcDuAizl9htzNfkWAL29UbYW7BxoCCQkwFi1R5gp4Yy9G+OVRaMGYL9koQJl
fNwrg738g7aVbHnRgkGO/1Yvz1GPepTbTqudhNdcceE0NhHRds8ZfTdAUaEjbrFMktu8CKovJn6A
4NZ574ifBig1m3ZAQ0b9vt0jiB0BGv+rYuXAmDbNqWVGYFsaxgnmz2vUj38FsDoTGkvoK0Y+sdCU
pb/CgwMong05uMjJp3Wcpp58tcOeipO23mWb3uz9I37ax+hvSiYF6uGK+ppAT+N0HQK58UjaXQqW
8WENvzmpg2kwZWIzVZjAMgLQlMRpcBcA/SMpyiS6JmXwMKc5+RDYIhYSwpbuwPBmT7d3fM2/+0sU
bTjCqVssmC3j1t2b3gB31yhYd0JHKTwD6s5pzv1ZzAzpgx6uZdqzVzL0SAOWhmf3yCzbPUMnrsne
uWKg7I+zehjoW+1sQCXMTNTCNfPFAQ5O5nNC4D5AzY+64S665/x9UdtNTZ+Msa8alclIZc5beVA/
Cw2Xk6Z6PoPNUvOsqm4YLDnL08ZWarfHx4ZmXn3DmeGQoYwaZrsVrfzTiqb18VmzJ23lECUL70G5
+ZzodBqwqq3kEvf5irkNGTBV2PpjmIB8B26OMOOKcdJY5li44WS1fYLk7v4AyJk1JIdlbNt9qDPT
S5nOkNtp4YSf5euzMGOM7CMNJUo2VUhO0ke9s7YhiMhPlswZD+r9NTpWLBaXcif6KZupecpSJD0b
DJTqrm+HsVcFXAatSRSLqRPuxw6VQ+4+GINhtaf3YGye+rg0GBGDNlmDy6DylZ/gc53dOhqyMD+o
L3fZYNo5+GeTOpDkRIWunhlPHxoPZal7Kp0rWGLFKmFFcpFxNjWuj9Lj259d/xE1afw0XKRvj2zm
N4n8L/uNBX/R5F46Zuyw2nNjcxQSA6QuSqSIrGtSMXft+HWolUmhzpX3OiADFBMeA3kHXtwKeqvf
gP3XoNjdg3LLyJMp4cs6PxW244FdGzDzhL5b16UOjBNzKvokN12he6hc7wXlnTkOiRHa6LmXkQeq
Wx/AlEl2XQbBpqi3+mdjZN+9ZGWqO8YwcoA/fLeOp/CVZt/pQW8/HD1yWBii8pzz317nrG2P9Trh
WjXJuqQ49PUx66zByTMu2Mvx312nLRJ8ZQSkdx23A89vHYZ8MfQCFceoSr4e1Yj/eQ7fLPieDRf6
wVu0NzwF3iNZ6LeIOdllddCU0ZVS7UFMfgV3wgZLhY8QqhqZhH2ir+Pu0Nftk8ekEwDadrdZacWb
F0X5MUNE1r3UXaIOEpS1Ldtd4XSWBjYRrkTQhg3QiOmWQM2r17wf2xnwI0L6M0FyAEOIZA89DP66
nZQY3w+d7+b7uulcqJrS/uiTOYN0OMBPbmBVsF5nqpZ4w9lcSlHcnPM9jNihTknzb6YKsvwBirhO
xGPw74Ayfc1+PB1c1um0xgLT2QbEOhJXcu++RwzMRAv8jWkMTMrDptBkY0LvGOjRjsx5dwkahiSX
kgn2qbAjGRLAk6V5LILsZKCUJKXkdGWKFr98krZW737FRDAvRh2JJuREmypDSrUUSRiaIjgBxOq5
266/u1vl36MLZ/67nrZvbaJXTvwV0KUMBxEdzrRLfBzavi5E7iGsvx4vT2u2SixEN2Ck5tS5p2lW
ozkKNQ4ZMQz3BF9kKugDuokT94PN6O3QuxF68ebP1NFaQQL6dvVaPgy3hBPjJQGUZ2x910nwzDHK
Dp7c9wLWVG/COunApYLga3udmaw4INgxw9Irug4yKYO+y1XJwuvENounlC+n6sdqZCeA4jM4hGhd
Od7X7a4OKf9sTq0POJ0xiSHYo3W3nKdoK3kQFOEE6HF8KozvCRdMG3naCdKm3Ma7kio7DbrIYGif
yhgitJdb3ekfug/73R8m+xqlK2U65bwVUFb1xjQybJ7RylRsurFB19IJWWZY4LpaFPPuP8xsAZsw
/cr8Q636tLQ+24etEye5VLJJqiPLiee9p53tjVGSzWj40vZfMFj5tAEw7ZgCYIIn/KU0zMUix49R
LfTunnvieglR7YaeUkzjhxN+U4+qQIkEkno5+oHSuUGY/PBpGThXSumMI2SE26QhuEkZ1d0hvhqO
HKWHGs2JmemZj54U9h9XhoqI+sjse0rt1JEbUCl6HUZ/MIDH6C0CPCqRO2AmO0hCOtHAtE2vY3ro
u4FHgZvsfm9k6NNr6PUOqTrqP/fvzvLNjm77+lkhajV2q/r4KgxHQTOcz94BcYPmPLwril0k25DB
bZTs7IWSRyAjwAhPB/QkU0eATkR9pNaKRp8Kiy/LyA50jcxDE/GLspDMSiZx1qOoQuQ5wMBkIWlk
ehaAqza9ZsP6szRXGc1KFK6C1kEnGv7r8tLgfcQphsEdC3ExNLDjfdz3L4cAx3BrDbEfBXs68Nea
cmvf/AB9r3q3K0ux8spqpWJNOPdOcMjLKzLYbOL3OPvI5YqiZTNYqZwOuFhgqFCJSVpZen42Dq8a
sZFfkqp3QzCxIfBhl00bGTYNiky719sqy9cCLzPNR0K+DaM8VtrPYPUec3BwDmlckKB3IB64it7e
i/JOdULYBHD/e4/XDScKmZIaVav6cD8Pt9ShgRwjdNCEhbWNq8NEAvQYFQqsy0ztbvV63fbtJnON
vl0/6XzgFx293pXP6aeZJE+bZixBLIor/1e5+qi8uLYrco6aYXppa85e76rip/Lq2g6JMUo9pvi+
yQikkPqXRsO+MS+xA7FOruu8XvUYmPAgM5cgnNQp26GNIk5lHNZr945cHZUKQLuLLN4nQ88fMaM4
r4Y1V73ivMkGYa4Lg44zr0Mkfbn0Kaoj9gXl/Ilv72hV8DhxotGcvp9Tn74onz6iuf9Z6tdNkUxa
lHbxhmlon/PVfr2nib6syfB1DC6MiC2J3Dnob5OIsXJVIlh04x8qL7uL83We3HqxjRJ5W6C4t0mU
Lmxl2lmTG3BqSPUjzKKl0IfiBlNkSZEP4cESvLxOMeu/nJzLAVvpxyOqj5DQ6IwQgyf0JzHtT4n9
vPddrbucIuOex0KyzQsg7hn8omAPzR32iZDiHBRlSaYjSjhJpxG8NkGMw8BNQnCedAnXSeMS0a3g
NC8RESDBmBk/BP+wNPpWCRevsV8AXKlku+G0oqy+LgdD/dR5jpJ4WByuz7FPpA8VTLp4RRNgVam1
iuFLm/Sg6gznw3hKdBbJtEpXzWfDVavNru28zCclESZEHI07rynX1qAzQf6AKulQJQeFEWf9U/nN
bJEGVPlCSo2iOJ3NYK8z92/6YqYKJpBghQKwhNlvfRphu1PPUHorP7oEQfLUJE6sjBIiUT5Wm3wh
QW7DFcrpQnXN9qRgCPv3QskIK2tYRugW7+2rWCEttvSzQQQY0Q6LLHL0ZTaNTh22SC9BIMI2JyHw
EQwtyDlBEAn9Aa/tc2Ge8tZ+gvr8lnqdmpNOGn/zVNGGnp5fMaS6CcCUW5Co+w9d2xQbHRoppzZA
0/+SB9GjSr5AulJuFvhQCV+pewDieN6ao9YueZmS7powcTQXM4r8FDUUj0P5FgSMPaM31Q4AW5PW
k7G6PPnQzcRRWwhS2hMdO89MMjKYKbDKXX18XcTDNX9BcifyHDXZPwrzhr5wPkATcyqwKfdhYx1z
GM/NH/Un8G1MgqopXDFrQZ9x/PS59mpogJ5qNXt9CnMOy9cdtxJ3fm8A3DYMewSFWalOAACccDVi
ATYmeTjgFV5gnyCq7ftx8fGV/1Odao5yANFB4GSgHLRXdrzqKU7OhvAV/QwQRlBfHZIJPtTU5dDX
by9O889P/0Bn3Y0dgOVq33lafdypHBGEDZ0CKOpdOgZqZbwQCPKSV3sZbPILrd7e3MAsQNH7uz5y
l57TnRfcz6UHYBCRopkcydy0/X/ssV1UNzISgCmwNzYFj8D4HxC2B3CJ4Srn/sJkHVs6ylR6F4rw
BosbQhUyMQO3fwkj1vEo1u3siV1j8TaH3fsnHwMSlgNYw348BCbQQCQW0O8kQDHD3YkCfl25Y0Ho
p7hrX40TbbhuDueDO015S3/82gA3TgYKGaRlPobAGYjakQMafIVNopnXJG1BD5tuzc/Hw9Z3HrnX
DoadZjTAMUb0OoeHvjWczsXfEXVj9FwtnebFzN+VXffJJY4bvb95Zise6Ss/FLR57Ejd9QuJTTXs
H97ArgOSoNBEO+1toGxCuPpLxv6Og7Z/7Ow/OjO5dRh1H71uujZXEccA144AdY+lPkaRYHOePjes
4k6PSw/lByopBKRHY/XuYnlEuDhHpcmS7I+oL/MZKu5wU23z45NNfMQZpGUQPyis+pvOpqQNOzcj
9n7fsBQo8RKbA2poFTuoe0X7AjjwPQDGj93udRjkw4ihOV2GFk0LDrlkRjRrPxt26BY0t+GS3+JI
2DAyjMmGDWpSZCfbz8Sg5qcjvhvzwdYnB3JIOybG8NqDkn7fX5qFT/XlDzvdWaeY5IjZgDy/fX8e
0DUHY2kAciaUWYPY6/bssoN4g1oEeF6d+qlLIdfYZnb4oAum4w6+DPRfmJPeizLe9pVlg/7mXn6l
m9eKyeoo6Eq72WWrwsd09qgm7QsqE/9O/zHEt0rMjzpsdNuH48MGir6e3t8Mj8hjlQBiJLBf9LVv
B4UtPCzJZrhDsNba9frK58bwvWAI6RUPW0SQ3PtOe2NcaAM5GtwIs9QBVuQeMm8bk6gROGHXHFX9
nzqcomqbQHmjhlOIba3A8pRRRAqyzowITiIW+W+mfmfNpsQYHua1KKN2qW8TV/GqCR8JrX/ekdf1
Ha7IdttDofXiXmXem7oCZNn1xhKw9TpqC/lMomUHmwGqJadgzOtPD6uJuRtkmPVMJ0id8HHvNDMa
sevAa0jOtwAaCcLYMGirGlEBvv2RUo23xcCq/VE8L47+evrCDWScO5cEnPyon/EZ+f/EpRDMlAOC
/x2JJ+mCgHCZDJ4TsGdSIuThusNJea6DlU6/e/PR+qdWdUNJXyY0x7Isi+2DVIHp42kXNxjLkuaz
IcZKFHEKEjxasOLUWE5B4POTWer+RqIiGDcPdGE4EFyz6E52wDl4IDB2M39UkdpDTMBznsGp5zO4
K84lkKfuD351rO1d5ukST8OUoBA6x3n8k2m8Dc7w1v1oQ5ZW9Uvm6O08RWX/ZVb8KnkDzD9dv+uD
em/ZBhZaQUkFcey9cw8fEV2dcq+u1hMyVzTLuNS8rIt4cxwmMgS1j2gDOr1Le2eHgEjmWOl5+e5q
+Q9LZctCp8LPDFCRW2imIyaCs+kd+GIzex/4gQQtdGOVXw0t5yllFzk/OXxPA550IggCJyAPmKZz
WCNAMTnsrXzHfSI6fR/wfeiKi1zc35h3fnGJks7Jy2GrzYufwXWYb8NLtG9CdpompTm7hPomOj3u
HGLUdeQewZ+9hldSnIcJ6UoJc4Wog5nox1ibcX+RXB3chTmjDmGgvc8FeyfEV7lI9wMyV1F84VJT
kbi5lK8apTAa/026xpveq50eHfEAfBSboWmD5Ae82Hhf9X05TP/1WzB4y6DulfmXhM6ctBmSODwF
PH/s1F/tpdi+19jhEdx8Bvb70IGv3Gsymu7eP0FkpgvNq1gnCH8k1JFkxcliwXPkdk/+wphfSZtI
J1f0FtjTzzJFUoaAI9nbFIxoZKbX8L3HoyFeqXjTzNQv9pag75rDPuO5/amwDOy12fTx/aHWyKyB
Ynd2NE8a6nAk3GzqDi+gcaDZj8aJ1+1YFNPV+xj1Vy3zLukJlnx3XDrXI9QMEEpvSF+IQZNkUXLw
RF1vFXBpZ+3yYKehn4XxzN3Ud7U7cq0O98vou8DpAt+BqL8hWVKqerv7r9iEJxps/7v/RVwHZwla
y2KRrihiO4dmIP80wDqoDZnd0dyLAwfqpaCq8tIf6sf37oEwf0S98lqonJ+t1VyYskDpS8jeeylN
sup8fp5vOw1keAJiglH2RWGH/kJKMBKlMlAQlKqU+CJjdT+tFzGjuXYYvLCuiQmMz6l87cHKJ9Px
nrIGkEg/YcHmdBgBYYYIbIrxB00+vQp0g28b22Zt/FC3Uk5EIiIGUu2xLe9wweyZ4WHYuBmXTU/k
exqAZZcBUYDYTjbSrGrcYRYm8oun9WOSzRhOwBiGKPfjYb2vjqgwvNeye5Rxjpyho5ggcWZfuw37
XjV6MIoF+Z3lp7Po+e3Xa9Dabm+ojMM95tphQK+Fj5Nvxiv9tOjjfJcESPFissFqnJS8tvumO8LF
XOHxew95zZF7RMPuMYSD4mx2c81FjYYjNL51y0VJ2uCFsZIa5gxNIwU+muDSoH9r2QeIMCmXGXYD
I7EPan+Ba0Pfgy6o+8/lQVQKcxA1sYv/k8/CiUnRgPwZdhBW5ptWUOZey1Ds1/NcXopoWUZuPx3H
qW2SdCbuSO46HQbYnJEQcpO8cpmJ9BeZHhxJIodBupJkOeA5OSQu7aijeJIWhIDyd/bY39N1tUVg
LUYmLmomWj5+c9lTW+IaeAV+PaSwxKgN6GYmRAg5Mt/09zb5XNgpeNwYsszzM3X9zAqhKPGbS4h6
4EkI5nvYkPUeYLyVVwBIgpu4pYWLkmmvX20ZklMgc0eJnvZIDWPQMbgQkBcGBomLk0zcsQT9ildB
zoyrs9mYuDU+v5kzokhc4PCM3f9nHE3YDnzJgiWx/ypGyn09nLyx/X5NFhPfGsl4G/OswKPJQ8Km
zUNcE6mJfsd36TWWnzn+M5iAZTy8E+vvrEcNrz6APx7g1zLwCKCwG6JCf34OopYTzZDEnfeHkv8o
uYKVpCkvbyQfrmOS78Qj4QUoYDAhYN9chgPifTFHDBEaYI7Y5fvfKDyHSHBJR2ytcad+ezplynPB
c4ujZk0R6IqxN9miFuVp/bvtJxKn/7FJpKRclIn2f7ZHmTpN5dQ9ZVxUjpzFMjXTZFBu9ZteID5+
2dSjkeTBig4SHSd/46LZsQOvlZWPt53A3hcxS6u4GkeTHJIOP19i6/hr9bEeys6P+52/hLjbxdu5
7rvkCy1RgKvj/kH5uCA7j2kafkFGUZB3SQB82T11daUNM4fU3jq8E+E0/FGmrfvoxaEnTFRYork/
HNaVJW/FUYJKeR0P08tJtEiJNb/tZKTNlQg/xBQ2TdVDIAKJsXtZp5NO/hXKrcoqpg8Hitr+kbuU
tOzPjHxribjOyLZb0lFNX9bl8quAlhE1y4vE14p9xPA0ND0I4dFqiHek4HXC/sEtcFmFVrQlvxJl
I74fN9xKqCU+T/HGsCo5UH51eJhftiBRDgzi4IAQmNCcbGF6nJUgGFN6wvBqFT2v/WYqxhmC+/Ow
HWObHdpv1A2YIbrr6t7HwuCf4iURNYC+3MMA9dZ1wm4OvtYBPDhn5QzRSdUieGeRqamj0pFrbt9w
8Zn4NB8IaeYY27rfVCV54FQEBA6rwOFkbLa9FpN955QinWYI9wD7Je3vz6dxcpbGER3jrlbdCNwz
c8FAge+ggbp2gofl0nUBmvrDTkHemRusDWBfisOAPY82btHz1F05TlVULUG1VG6Y/AeQOAl8CgbX
KUlGSEB7E3PDoK6Q6C708YhGdXJAEtR8Dta1Byk+y3CJCBvA28AhD1fpoJ1RHzMfcahH+1+hzDg4
r+PVHSzYdxRACFDjMz5K80evGLSgEmWI7Wbmn0DAdVHXEFNdyLXIo6Z2ZmYdbz/waQVdJw+aMJ+I
PX/rK07zr1nwBY5f4pAzW1T/JrzxkpJXJBbMX1krxlhBG0MDt27uLOrmQu7QB3M7MLxhPfMloCpU
UrAmMOp97n7ViCbt16i4wEzDJSckww39E6DGjhwlIPYc/xO4fuyhCOvbyM0Mno+U3MtoRxDVxLTi
nSRZ/uWtdhlJIKmuonEn7s7+/AzQGeFb2tax9d5mtYWmCPA22/sdxygXny3rsHmy46hHBO0Pm2+D
YbZ5MnneHHMwalFYLeLiBJecCc2IKBgUdgWJqwYOzTKp1w/YhGlketbrH0GexhSM4n80ndd26koQ
RL+ItUSGV2UkhIgivLCMMUHkDPr6u0uce7B9bKI0munprq6uBu25ARagWkGzmYcKBCEXrR1JNZWC
uZP+NfNqeMiNd+qeLoOs+zh7kEhuB6e2U88VOpC7pQD0CSNQOMfFW+taWb1wgx2a0hHKv+E5YDXg
/gIrvIli+sBWFQMUzz70IXDAajaOISAwzA1+7PzsSjwHsPV8BJVN70iOh8tsnW8egt2vaE9af+ft
YRG/x5+TVRxCxshuyO1tuvX45IOpPXyERUiVWBQDsRDb72n2MmtX60IWBqrOdcKRbPBm6cMpWOeW
VG9+I6AfKUKHpG5jxARbV7fUQ0eazWBRw/kZgCafKQsmZWydCnjW4Jbm8WofibINH+yxuu1vAUd+
4Kl8XiNqXTg7KgNYaY2jKDpNWLp7v4Tu3sM6/OySAgJQO3iO+Cgn54zbyDhgDWBzkHGm+msdUx06
x6mhvVRSI2FFDV542MAypfhlB5h5Zi1YZ8O5U+/PioYKDoxAywvQyW65dQQfpvPHx3pVzezce3x8
suevYrBfk2EI1rizEzrXwHZEWA+q53t0+4RXtvyDCTnnFA82PSQTqtNy1aL3HQN4o7XBDjnD2pk4
q3+u++9Gqzaaf/oVhE2qFpwxRhpqb71o70pB/eYYq/RJ7O+uO8i03Unxf0IwSUbHCGqjIpoQ5c6h
CErng0PmICxqmJnPBWHmvoDumJWf6OWt+41oD1ZzXm77FdSoP2xEgcoHocgBrpPC72UbSs6ou/B2
vR31fkf7PbgPeBCLQaUIq5l83XOBgWLH3llvkmNliyJQGjxBq2OAa6R1LLpYNEN2OQpQ7rCj57Ns
8nwPmA2N1+jaQgG78zY6h5J3ztznwa22Daf+cguog86AmJ6snXiNszUykkPnRZ+cprUFUiLpDqkb
qHLj30EZlcM2y7fw2nCrWEgUYzxkKMM6VQ3UvQ9QhFicwQchXBMOgEW+l9gxdCzoP0eIwjIyq12s
YWkXvanraKVVi+omv0irSMyfRdE4wu69EoxtpqAzv2AA7sPikPH8XNtn2+iJU5Uw3zG8ld57tzjT
rrB7a3oFr0wYUab4I0uI7mizDBIMN/CFm7+xqdMonjun4ajEYhmsf8m7XAbsQXxV/y5Xp/iXzqpk
8Prz+J3cCCgMO2s6lznyF+feK25SvLRrlVfUlLdurZJ7ZKu3fqzmqjHZFqLT0LBL7UfcRMBtZ11P
Vg2VHFiYRUpox3MuqrXGg2Ud3iUbkC0pYqzRt5Aq+2J339lZZ1gAJwob0b34WDeq3eEab5wa0w+v
rGMMyZFDTRPK4lG//XecGYtaZr8W6Iu5lxhn6LG8dHMga36OHwe3ebFeyOz39jv4Dqt01KCyF1+p
T7IDEAZDOMI3wG9xISEeoMUOkKehdA2dGUqj6clDBrcFQRA8c8aPZzL3yffAYqVz23q4a90pwU+t
dHwdQ1MoYqjgIJQhMPioR1DAf+XarUmzG4iupX6atQp/Ze8YlkgY0DmKjT5bNdxnBPBYq4MIQg/L
XvR02nIaIekFOnTVrEbDJfFgjFGoDwkARlv33kv7ReKSFgCNixoHCY8lwrSkvFkQBd7oTGDwdHbA
Mn24kSW4YysS5QX2rR56yHCbEDuP3oTP6Xr6FDloD2UUFD6Y/57712C/9+BGGr9QesLPtEgFx6d7
mdC5AtFe6rV/578F+puShArXf0hgYAGuVMc8qHZhPz95t969S+6Xw9pQ7bOPGDCy5uWm/VuhorCf
zS2IY0fExN40TOt8ECwthDzh8PSzQ2v9dBoS4PCeqZ/tSaNMztfldt/eVZPS3SlbTMuUNllITb/i
8mPGdAUTAtLpBIdlqcCe6FzYyGrxdu5ee8xuq9i7hxyTBwVn5zy7VZqvnZXzfUQYJ7I6VtbZPqzf
Z1g/ttA1jy4jRAaxNBvUS+hviCggXt6bNO4peKW6xEcSwIw24TYTAprGfWs95ub757x2myuSRxhH
sqdbC62AW3v3tICY5iEHZ9ZRNqE+vxxg+bdV55V1ui/K4Nxb+2yeNk69bq+X6+UDp7viDDaX5ERm
oZ3uWqCv5/4rJn8CdA1HaGX8VntveGRCsJunMENyLOtAqTjd/WYZZb0ri6nsGew8DRgu7kXbq7U+
+6ezfaBbDBsEJ3IHxyTuN41xA6fdK0bHgBDLQuWPJoXsyvx+gPFCzb5f8zcodIgWtB1+68SeydsB
xaOkFhPw/Lm15pNbSxiQblfsgTGkPQial/xB2KfYUnpcV8I+RbDS4TrT1EvfnxA0gYwblRc5VFC3
ERxSvwdFyXW7Yalo4+NlEKJqDiVUTr2te0lD07FBz1I0oQBZOlJ7EiyoCUsgiEzdY4FEiS3pJX2E
4jPUCAPD3PPNwXiK1w/SpLJLSg4Qiup+acNJ7vRk0/BYNWqZ9Q3QJDAn+UR4bECP5Om6ukd/pz5a
pJz19+zBEINz553UgzraTWyJiv70Rg2ul94McDJ42OMp8ColdaX2JiQaLltIoIxgVHJTYwohAKrp
bjjFLqXNLXBq2pVhazj1vBds+KGhF5VeXhlj1c52LrvBe+00uNO8/oLKxOi9HH73sP0JLwxf3w0X
WUaAkTMKzndvAwKHoYd1Sr4dcEXPOKDe6Z9eHT2P6Ad5x4WB1POyipQGuHh52WDVPu1NY4SrT7k2
TpPRGR0QKobgREYEJWMiPpIXubDTnO7MLjD1+w1qBBTgrX+l9nSUTJ3bgHEyKo4k4HWliBCD7t4G
ZTKyeoVUOJGdRDoCbJl0DWHK8IKWzbtzst9IUuJotVPyMCebA5CKOE09lktpzLMpE++r+H7dUdMR
kukUxOG6oiHw7tC91isvayPK5jeMJ/AIWMHL2rw9Um7qP0fGHqHW/uXsoPQXEQdSWU5Nc1iiHfYS
l/Pm38vmdsHdahmiK0I/FBCc1FoR4K6WyZKmBD0E+8Okbk4yF+3ak5lgmXCCSo40m77dMvbU4+Ww
Ar2JLlQIqJ8ZpfB5zd6THlmVAKaSCyHGjuC5OxSr32jY/HSjIk0nKpGasOxWhne2Q9wFKym4tF2B
er/x6KvoV216jNFgKlSvwPVYjQmVCQnVPRwhgVkC0O4eJ2WyHfSARJXwRYqMJt2+3exu6NW9fPg3
3vfCT9JNFm0NaU29Ht9dkuBkVSBAd/c0VSx013EaNadq7z3v6F6en//2CJEYDF/j17iAFhrAID01
KDkmVcGygpDJNTv2tNoEOqFtaI/KiNO84gaiKlgLDM8TYUNZkqIDbO1W3MwJRsEPgDNOEz+/PXM2
/g+vAwdbW7tpgWQVlTduw5W2mtHWKz9tJOF/VGVaBBwvWttuye2UremPpIynYwSM61a3y/92d8r2
ptvZnEqD6ENtqj5Vvxc83BJoefpwiLPONHN+WLkj4W4/iNyN7hbd0REv4tQGwQBRlGi+IPDB4O2D
s7cJjtFxNO9Ydfp6FqinMCudT/9K2/oKV/MB6Do7ra4TMSZQFELW4Dl5Tqh496iPz1UcMnfbIQVg
Qyuh6Cwj/Z3Zi1ICh4PKTqrqKlSOwndh1qjfD2lcVWm3SXunW+fgZ3M8bHo03CvtCjRhdqzW/U5n
FjijNGt0T/0PRV9qYK82dIZz65SSknVvfdB0Xt5bFVgGx+nNvHZhplnxQqV736ZwTffZKs+9+/JM
GTZp5uMU7IhGLMvjgyo55Dfo2jjdcpIN+9HPNt5+WfnZ+pJlbiTP1o3zyJBQuA7nK7XRU5UqVOyf
W6dA+7R7S7BPhUC7YtFqqaVCwU8H6Ac6d8m5Q1NRn8mFCu/RY0G6dXiYfXuEQWC2hjvat1Hypq5z
UE4Xt9lXPUF6aUVzuM1fs8cFyCv7hxsrjoeq6KcOH/QvoFYOCRXdJKJC0VzrwjNo8xYP46GUU0B2
bO4aLtSPQboSata0WABhlRwwLPVHj+li4zxNEFIqW1BgL+XxQ0it3dusjMCxxhuK8brPLvIlcM+a
rc0juMgvcOdIYvcbc+dEbgZLTkkv4AaN54vpojpAcOa1ygAJML5YkGq/UQVMUX0iRBqisgCuJZL1
lF3e1EgYmvX2SEUKVK2kvA5r99/P/fdwd2+HIENYBTiMac3HU62IzDB0Luptmw5S+R+GjQAdbQs2
lwkxIh+BAb3CTiqapx9KyijWIMglFKxO9ssiqEyYTgmGC7wEf3Nv0aqdIqn6pbXHcSCIWMAPwP9H
e4KykrxJyzt+TtWHdI3IhsJNj1WB9aLfe48iyvKkZAQELFfqO4rBu+5XGJot4OjTgwYEOcagF+TV
vK0YpFqPnehjoVwyaRTGIA2zDUmidml1L9lQavA9YReJv4bxJeax1v2Mxi/nrkoocNjO030VGrS5
acJnVdh7pKT2g/YbTIYSkxMaZNdYkRmhXBTizsfbjSlwbQH1m6W9ddvYBuAAkvPpx6kikQmb12ws
iGiIie5Nm/K42X20W5YYh1U5KJFNoIjKNhZ7JJ9K7oPEVhs4wKj70/R6VREOpS1eBUcRF39AEIXP
tv+rUFQ9ev6xy0frIQIA+DSU0Lrpilqolzuvt+a0EAVgJsn2WzEg20DI3fw0Z81R7Q6ffZCiAuXv
tg5i1zX3Y++GaUJBXXYlzDKbYhsfMxPzO75Dpoe7MjaeLlEI4hALqbKul8jotZ7R8TprYnQo8+/X
abeyQMyK922jEdrA6UI+D/4BXX637u3pwHctnx34r4iKS+NBSeQX5X0zwqw6MAaqFsArQApAM8zU
QUaBDOAcAdfHLnDkWWK0EfhzlE9Bjdes9nkGxVEO0g5HMhE3qz7CC1Z0QwEL/KLf96qM2zG5ikdi
k72tjyrDx28zugefLrUPEA4oGb+u1nQ4ecEFhX3rUBJ27lQz8o12wy1XgvWExMkT1qpUSt8zktXn
fTAHzIF5U8HPu7goap1catkA2F/jYt0pVTyaAt/GW5AIanVD8k+oVM875FtwRxGXs1ergjqP8ZWq
L9nZdNh6PKJ2VJTVBaFhq+UKtduIdvKTLHHLzAh8nUp8m6AWQhnlyqBxsE9F+nEFcxuoyy2yZlBm
nV5pBD+tG3DLW2sSnlj/wc19NTzOlHo4mmgPM9DkItXFFdBBD8rBAxLdz+0e1dxXvCNK8q4zHMWv
9yff8AC5lKTGwYZOeTj7JfboR/cD4pJCI6ja6d+dQelURw82kp1PAj+joocS1n7dKwSbfvXmbq7k
gcson6/P+IPnTpHiHOLJnUV6Lw3S3hbhzkKKd3AclU9kJpyKYd0LHp2lgbs2bwtlu4xkHZv3JUaD
F8TOLv+lQfnvTSAES6DhwwZovMcEtBTUTqsd4wxyZ16vCOYRSMEkmRhiolCBSuVpq4nPDdvR3d2d
bfeyfLXg6yCWB4OUDGKzm1F8zsnhZtMZmMnbQo1pkzrHX/6vGc6FAgQzLbrzHx6Ej3WhMeN5wGOX
pk3hGWACaqFhmc7LeK5ho+7OAWtocodOLGVp7UMo0ta/t9nhcKkeBUgPm75HzqG2V3srOIYTINJd
Qm/ZKO09WehvZbXusz2NrLO/A8J8LQ52XvbJOb3RlzXwLUhXZyAb6/jCMnkI+7h72S78KCWEuk1x
RzGkOx/jfBXyAA+mSBocqDiFgPPgigM2Rx823v0Iik8KykYFf2MCoanoPLfWBrBxWfCkQuc01ojh
Xwh+boBlXMzhETvW9Iq01Ki5qP4SBiKlt/EJdZ9vGxbIbbjdOh+EAO9GfGmR8wKBX6HuBx41/721
X+7UcqAcVFwoBpAwVPHAAwQ37POtKdKwoHiu1xlYHVwtpcLoKGlNp1QAcKOU1HSsToAii2O49KNA
NpLqxbF6ZlJ0vabDXsspBDiLhk2OEYNrDLdT6q3TnzlERqbqxapTIDvB1O66RN/8N8SEN5Hc9lIf
x46vKh6dMpbyVRU56sYapobAarDuxvuIX0cKWslaciN4zeUc6/wO0XzZpAX3JiK+RsC+hYILfbwE
JX3zrUoQA9Z4SogVSHaelAFHPRPhSfSxvzrZCmu5ObVO6vGGwxv5YGoJreXGK7i6XbmVW3B8+s1h
mmsoK7HLMRJBBjQI25gS1USDmfhUfuqnJRVIOcc0vMP8echnv8bVCvxEvP9W+gmO3j4CWTtvghJS
f0w9CNSwCGvRmTLZNZXj07U7R0Cogio8UaZ993YxGXgplL+eXe6tQMxFRSfcClx/7YfNLuUYCP8r
SN/nQTouIYG44n6NpL7hBx8GO3dVWpwpNIG8NNDP3YAst7NB/vtOeEg86XxRA53g2QLwWBzzDuhc
kDwlCZPbPVJLaniTGTISDrwA+u3OoqcdXdSQdxEPh6hqmXhwMW4aTkqefISvSi1qhYaJatVH0yKS
kmwytuG5STKZFMxZaysp3pZcQ17NS+umHUazIX+T4OTvmTuTHNdsQWY5vulZeIWK+ZTgVHtG9bzT
TZEpjGXaAanBILsMIjFvd5L4vXByhQ96MicLebMzHQQ6Z4A15te/3JrRwUT8gvZCk0iHOjupP2j/
bfaHOg/u0AmV3ab5bPPY93NJu3JSFCxOfNpZhhF/RQspVCk1m39MwlM44h0NcZX0/v82VE5V+W6e
iBwLYhS9cns/ray25zCDLHD9vb7D+i9SH+iJXOs+Dt6r4lKsh7yegwowcWipU6BiFk4L3Idlpa8s
vq72JuBivUcf6jo4jN9cxfVLCVhBC1iulr3lkvwy08Jb7aPV6mytVr3espf0wp0ZBgOmNSF+mLys
jLbh8AMtamIZpvdEZZcHQuK6OaOl2reRXp3LoEtNr8Uh7cX6W35v0Oe8wI0pAfrl6A90as2WxqTP
BeV+vYSmbAxxzD1rkxmwWBTtWYnoaFFiZvF+BOuEFguy1DyCN86LRIbX5+qCMN8WNYsO2kwZCtHg
9ehVl39CJ1xovg5kxB9mj1+bZkz8Qi+/5H/gQj0kKeLu3QJJf+Gvdl40Mlwu1y7chiU8HOL3KsNd
NXs9cIaJVFWUay8FyrejaErMxk76r+vfjYgFSK3VF50B4uAfkU2860mxR2JZ+l5zOdCCxMmwpSRZ
hXiFHGYDpqAaiL+hPddxVtRxT40hvo3NKuaQYIgRcmhNre7H+bxhEkENUU9lTbLvbUHEyGiyTmJC
KK/vMa56fPEdWQoSHPWmBR0nypPOmqI03S5QgcFpeRuSRMR1SvMTUR1PU9VQD/yB5kq4TF7BBQ20
R0BphIQtVJkwW9Sp/626DYLhZ7s5OXWuQ/Xh0xKh/x6oTAmrlTwSVecSCBNFI3ljwYM/New0c49N
r/oeQFrCW91vnMfx73FwDitSkNAAUtTWMJdFtIZRQWwZfVq6g9ltO1QSVCjciea0QUBPHbG5dMZm
3XTfM+fWqmu/YcMEyIJ/DECuUpgUcncD9ikJW3iqL/ittHZNDklz8HYPCWeEDuJX7+39iyZibkJk
SgyPunZBpGSCMlhEGy8ksyL4p9gC94G1jU7j/OfqVsssSQiOVMFrxfD+zKUT45UNINuSRZJxevA+
erfiEtZijjrOHXhkvJuBHes+n6KkbhcGOlqSttKNkl1TEsbwhBxtU1/MVgClWmRo9bNtIXLccE5j
8Z8g44EiMSJQZVMLVrYjs4CUz2ol0/Z/xzSUWuiJW+k0nDKnoLdb0goXZG3DDgwOTRhZPFpNSjdI
G1Lhr7feeBkc6CofeQr1ikpfEHGd8371yq339PtXsVtoyycXbveFCR9BI4Jp6lyYNhEUwVp0/K10
zgWkfoOUUmu0d63mAIizHGfLkmFV4eRPua71LpoPpdRq+rvk8EPTuMMYDh311AGfGDCmtL+UqYdu
B/sF59wE1ju3VI4hay37nLaqJE6/OCUZG+6RgiVihMC8VFNgOavdwlIwMAQoLCq24jtKUpmWfUCF
xgU56lHwAd2XRqFrezJheQ2RlMsFyODlICfBTbRCmAondAU99NqdDapg719gQG8egTNBjBK5Rz/z
TUiWKeklZPTfUJewtI2eMcvdVmpVMM0PXv6kJCQBhYIR46TUvFFMn6EfeYvKhrnYx9eNgsHm2nz8
HWawElSiiB5rYbw37GJYoX/aiOLvpPkJASjIkNeSNyTj1RWZpFrwpocjiNEhuGTmcfm8+ymZ4is9
4lCFuKDRC2qdlF3trl9zq9XeZCuWAOOBMIpvVO7/vhHVjswOSpu/v+3xcbVJUA2wkWyCWZVZjYrT
BDOIUXZrdX+poDlahz/yzrBNdkGzaN2QcC/6hTHthsdUjLuv/sE5k7ijJLSllHaGhEcBPm3FQgtg
mC4fPycKxmzYmMW9S0HG4Yey7vmHTnDOC2dlTo3VpgvJk69bckKcLEEEQGU3bwgtHlVjqJWqC+zb
lYrAuV0Y1AsuChDU20D3XGM7Ouu7u3li36WjRR9iIO5vL239LnQQ3pGDIAxgHt16wdT0/zwQkiYh
BxljdnoEib9NQBHCRrsBJhG9KX/Bdmgd+ftbsem86TVHJaoT5mScQEcc8qOUGu+8Yufu160qxRDg
8wXrWGZ3G9PJ6/xApXTnw7hk0rsflClQU4Algkyqs6n39/S9RbGHK/5xHqtmfPs4DapjzUtybFfh
lqFmV5uPi5doXQog6TY54qJdntwoOco6BogPVevpxgbpuq0OCSIigD0HaEG7DLVWKr3oA9G+T25Q
jmYFIqBBI8ogORnBg1hzDe69KdoJpA5oE4M1ASG+GS1+Shac7IvuK81S5HQNT9/GJ8KboXKsEVUC
sLbGx0SUADGW7BTDhbifTLSE0T4/0EKXPTvf8w4es6IINgoyyphXEJRQ2+VntxGcGuGhbzg1xP8p
vUmHlLydOumwspoHEnYRWAt4y9r8OiX4E8oP/Ns0F1+vYu1rb7q2PrSVJfHpaAtTK1ipcIJj4fMd
OvI6jginfV/BvmnmL2a90BJcFOJ0mA5fToaAmDIhb1iR8CKZWljvISSO98Y7oDOCkyZBQTR9qNwE
uyg786aVooJK9VvdyciSUHC8JIX/PLnV1IFmTSKRLSx7OsbZ4c5Snf34shDxq03cbIQf7+Jng/nf
N2UFJ5MtixtuDdCdGjXPkZRb1aJa9LIaEeQei5JY77aSRgna2+wyZTYG2UTwzxaJdS9/Pffju0rp
8J6ndjB4gHRCyMkzc9IydiItytTqLeuDbaIu3lpa6A4FKN8VgNYFrzcHWm379s1R586qmSRVO5nI
ugB/DvOFhEzuGjE9FEAridpBU0gGMEwfOLBlAOQcKt459VB/fxmj0tiW1vb3+3KBFtBpUmwen3fW
hwQCs2jXe9GDfbzr1Tv01hhcJuPa4DCptRELQCarPir8lJafaaVLp5Cl8UKnsTK9Lg6jRmqi0z17
oc6DeLsNJA49kxn7IS6nq48JJZ16vgOQvpD4btmdzc5dYdRyMeVzSfL/ui847I246FQGT1IS2aw6
6IgzFHUqdAY7mwa7Vq7FW17i2LzJxpDuYhtikyCWHJfqZvawn/2ic5genSJJOH03g5N9A1yhj0OJ
bgMNtwbxlYSd4RdV5K17FIFem5Zec+9nBOe7wXWXNPqFFk11lvcpZa2n1aZVv+MUpdX+B11eDuxB
d9gdh1gCir6xWZKHxJ8Jy8sTb8wcQMDq6lQQOF5mR3Ws8bcDKLrbU6sSNpM6Mtpw8O/QxBFc25eC
k7pL3H92y2e/DuvArZAjce9otlBKRoRGRyCm0iF6bae7Guj0/BDdZ4/46gGZ8HwkooojdAkgT569
aqvOvsCpnQAgMSAbr46IJ7kj8lz0Kpns6FoCnNa/khzpb1EjdzclRNUApcHHEaqnlotiqT36aXcK
ZZAoBe7mPGs2JBEfwoiBE4ySJx2abJTQyVXt9f91VYjOQBgfYJdqr04RiLSku/Ppe3GpELLdovWs
Wmm9EMVI3VoDjxpqBzq5BwSBKKukSUvl79rgD/Y6lyrHy+gQPdBcnmZo9ySVeNuGm4oi3THhc5Cu
cG8P+PJ/1NdcEypqLhQsksgnUUcJ0pNuXZuPdVluiegBkUnXf1xIEEZzRFmI9CJWLxraep8YRs+J
XeZzse8MmOQ96I5J0hiJDAuJGEzY3EKl6jLChaDiDxLyFtDg5UEORGABbatdiLoCbScWdLr+c6lY
qlMf33QKi3rTr+ODeAbl30wRdIBvsNHf3i3aoKcfrUcF8sgEvgGnBdkaFUeai7yDEoz7ki7BYe82
a5Ns59dQ5UIEdOdf9i79oI3lessxGzSOLG+sw/QaHXdOrQ9AWZymF3EMamAFqJt1KUR/2KWsv63G
hQooeHREtLVHQUTBohkZpSRBEaLngKohQBPgCXZdsJpw3n9X6ENk8WCt2oK3QhlMySzRL8uwyogk
JHtc8ahcDQsU1SMV49+uvQ/ERtIuBfuyBIsOebfy32mJRgZU4jL9k0hRPvsF7HrmnIZP1EenFCYD
QSJITssR2rXhxl4Wr5DuDpXwMwDtpli+Sb08JN8coxHuxGJsXcKLL8bBhTBCN+LRPpAgAf7FKcZX
yltraM3K35WRJhSwdotme7mUk07VOXghTdjAzwIo/uT3vwga8Zq/gsAP/qPkKAaDdKmaT5LbXUOk
+GZg1fQlk3zbuVO70ru0RQuZNvzo9SSLrrgbyNKuYetSh3t1Px7EclAgYINCXs2w8ldLmr+sLPC/
YEA9ykoI/MAPQBjA4QcjoYLUFsH4MMDBYFzsbCCnwccHctK9o9HB9UHqgRtoWuHy0GBEl1drVLWC
wdHyewBrc7Mz+hntHQ6avwZCtbaDFSEpR0Iy3VyRGhaNg7/sZdUG1dgTJYU9EBI2JAwufh6RP1iN
3DbK73MYYFZ2DVKx2uW3ftyE88escfS/kmZf8KLORq/tXhEu/3D2PXkN5EKVln14Sn0uiH3JWuYZ
yps1VPw/PADwCK5aDPf2MN4RBPC3ULIFYMYiAnQKgSpuABdoWbCNCjSJ6VQUL05mSPfqyeQMRiX/
FL87UBSTOxnzQPDJGqd7mNp/NXsIdiL/ZBZxbte2Qp9ZBI1fpzmjYf3bPnR0OtI6zh/UeCjiKBMB
ActwFhykzT0MhnA04DoOQuDKBCefzF5M9M75Z7xhc0LhQBEvKB+Qn0fyxp05megUUEXAOxZC0KIG
YSbOggKcMAn3FkjSAddDEdeVIO1gRpOie8WpAvqZ7UhCCyocDnlPCXlR3aBzFTaoG3RVh3P4XrY7
LzKsVy7GKg9Ez5d/oSGC98FBxfgX8YuGQHq4hk8jF+Tt0kak87QLcUYMIL9Mntkr98sQPvIeDpzp
bPJy5OPrRlyJD4PIkQ6Y8qwO+gd4RSK8rJjtN2owAPLCBAl9HF3QxiXRIHCEp7iRBcryBGjqgaTt
TCpRc4SMowN7rBN4QE4h6AzDugnPZIGnMCTRrROEhMKp6ADw9pGfhVD6bxQ0anziHqxT/irzBiVZ
i4ukm64qnjoDfEVtQMMsZ4qnf0GtRHGrIlcFwF8MS7G4Ylo0UWiszlbPuX4C3bdizQKPAnh9n6HL
iDdn7lvNeDN848ySjaURhC5SIw9xdZE4LfBAPlF/6KpSN4BmGAu9RxpIc1xLgWWwC4YUA4nMMDza
mugKwyDm8rJLomgYF/lp734UZ2ocaGcFBkWqu8o+LvK7+jtxxEVOxghYFYQm+S9qJJHCcS6hNPKj
q46S4ESn3Thb6suhtxNSJ+9UY/SCwEW/Gfmhcmmh5vG0D2+y/qGCaYKtkAdrfKxtcr/65Zjf7hMU
AArb9v5BaRPOdIPWUvomgT2PVOzEw9tkzU2A0nZV8AFHBxjswcURSqsKqfWi4BozTLuv8udvCTS4
DVAUvPi8bu2yELZTne69eqvClaQ7purIVNhGJZmsXgy5xZJxxw7y1Rl1pj/TDqXPDiCvp/bz8Eb/
vH63fzTHDVwVyDWdnx+kPUglnM3xmJymCQHy5wfCoFh1kopHudmhJRjgJlwqARxMHiYO0YTDXKCY
0GNh5xEAPxL+fSeZHH78XybDjKctqSAAYLrRe1U1dOJpsWGApsINdDQnGVyGGsnpNj4WA65ZmrCA
hLOE2INZhMY5WNHDDH9IPXVGnKDOU49/5yFzDBMhg3JyvqjMdx7rPfTZ31kL5NXikubBjT5fx6Fq
v9D/mGwgkBHVlVSpJGFT/lLlkgp7QOz00xQ/6wYvjTxQ9x3joyeTJAm/VYFsipK+Jiuib10RZUg2
PWqa4VCRa54eNazfdpNB56uvP22rMzvQyN6ke3unM2Cd6eVsgCWonsq7DJYUd2E4v2clgEpDq7hK
hp9SLZaVloTiL9k7Ga7MZrEph5IYnl6nHhVfa6jR1gPcg7egMSfhi/WsgVrLds94obhLLyo+ZNgV
8+o51Lh2dK30+xftENalqUvJBVVlIvnJGhRZ8vpokjCyYITlC5IxuR3LwXYdvzaAp6vFqKP53vRu
F0dH6XIE5XzbIyyn3peMASUzvJPs4WKhLU2nTaWZ+6TNUurK9llssgsh7QyGLOahw55EiklNmHhc
YzSbHVvzK0o4kD/a1YmRPHo4qn8QT5B2pLtMp6iTuIKOmEW85NWWRhnzpESql77kAJikoomkb2M4
6d9JBRK4WrusDI3mx0LeZiBbgiVxGIRkWW8Bl4Y9XBD+LR9mlW2jV7dJE+gFrKO7DbqHwdcM07cs
tAyMTkEJERl6MAVGk5CZu8U54/RXQhyooOIU2fNo6fL/TduDrkPhkR+Qlhf5GQX6NZZJ79UjMfRA
PBWjAj77VWStdLKpspnES2Q2AW4wN4DClMnK3KTeZtTok2p0SKVOSUpia8iJxtvBMYLUqg7C5Eth
DyPAqm+qRvDUlB+sJxcFHx+bbo9qsDJud9Xm7qDW1dMf5Y7F2uuQFe38QG5xc1vEnZ2aC/+28zNt
k012sERaSCwscwBVo93u/lHQ2G07aeeazGPWlEzY6AdCKz5hvsra7afVJm/tpZ26N+3I8xwMemEP
84XkEmMsZP+776Hq6kE9kSiQ9vAVtJCe9jStJtgrDmu7x0L0pf+qcSXK6HHZNq1EGSmmI9NKY08B
Ue6aoBPHq5X9wgtgCfCFB4ZzJkRUUF9mkjWIuL44UFrA5BT1LvQ70gZc8jCsspYJmTosKXb1ZWF2
mSGacMpc40rwvcq/9l7Y08doXvxzA2SCeRVfKODTiFHQN+Z5eQlrNL+t9QtDXVbtKdLQVb6g4VzG
eQtJu6gs+GkhKvfyQgUwE1ZDov2EiIDYgHHsLcmMHUgh8LAAcacKRbVM++DculPvC7OQ1ysDImvJ
gCvNsWnj//nMfX8wCPaUrurUSJgz4zXf5QxiaPk8AiD4s3megZeGoehZa2vkr+xlKAqvcLXvGU+S
HgunlzDOL0cuFyfOqfKP/ya4U/Lq0W0hv8vCZIh2Hb1Yoy6CYwaVkeolUoFKIuKF4HdzJWKcc9Ji
JGcxVTcn1PWbzUBrhrFhRXK9WWBYp0XeNXSNN5NffJlhZgJvwMWUyRO4g+v2tnWvQn5lH3mZcsCz
b/IRW8VTIUbKauWGS+Y8d5g0g+gox08u/4RqXQ1uD++yp50Ao5NfG02Qh6VM5SQ3J6RNsKbsRVZv
wuu0KU5yr0snIcvJe3MXde5AfwyiL80ybZU0/gGOU38usrUx4tGyv0xd6pgCMMR8e5abJNMfEUuQ
WJ8t9FT5m3lwsqZ7XhxOwskMk88rtQzkus3yrG0faFZ0UOA4tT0x6ddiExtRHamBLxJiuTOD0+US
cukICTTXl2SyoHeX1iBMD+aVwre1q9l/8/MVoGlJ50wCzJDTx1RadsFXYv9s15xk47EAWET/ftx8
fuulXi9Jlt+5zTiyU4OrsgjwKZQ70/SfO9r2myS9vhk01TQQz2IWXibsQXJCxJC6HPzQ6C97TXtF
FlhRjA7/67jgvutXMFG3yvDSE3Xv+cxMlqWWueyIhpLhGZ6sN6mSIduurI5sjoDWD80OtS72hJdM
bK05M/y61nnEwxxSXADmG78VuxK2aVYS6uUJd1wBphbTncnKfdrtc6vz9cli6LBrcsJKE2vGciDM
D3I0fSZtzFXgK+yxTJlnquzQ6aYc8r/J1PDE4oR5MWHbutoTDJ8mQUXc3DjWwplE8YK1FM/YTjWN
GjnLVOZOLHq57vlbEUCqUxpLRKeetnT631TKPwS+wCvCiYxHshCObFizBblzXAFWzpAxg2DCJPuf
31HxyCBM1h1WPweRx5CK3xWaF+FUEFjciLNnk8lFW2kdN+kbwugSafvFpnPYJLXffn+4sfv9v+7W
8n67RS1PaAyKBT6WrEEfHgcfcRPrg4P5RlqTicaNpQlTZcgbKSmxxuSrB9kBw1/0U7uKeLdkGugw
7bUrZhslGzvFyaO589bhajg0BeJlBzpPrk1Ah2jCxWOJ6BMani4T0X3Ub4k/ofu46NgPfVLr1/P+
WGjYoJmuOSctYLzsK92vwVN+4+s5rX05Fjh8f4UxfRivCJQWx/RZ+F7gKH87UTQWwwWfQExOlMqd
+mwPQYk+LXNMHYBu8qo077HO2DONnfl39/t94O2jDctHtASGGnNjwWjghVwDwjaL4mYo28R9omsT
4f/9df90+EPxxMUxYNBzevjaybuxaRhpeGZB/l7g6lEkKQs1UYUG+ihopBRd7Qt50oBVxjJjae49
bQcIUOR7DQZg2UOziVoIVj7LmY7w/+pUzvY7ZnF+91a5GtrysSxzq4eVNTo4TAKOtNnoiz7CzLCM
T+SPh4X5+X42pCPOewiVHNWDBYHvyez+1vFW/p5aXn/9oQZrkoQUbEf5qx7WBOIhASL0Ar0Ztl6z
aDaZFTTa/W5LOULedgsZhDbfDBdcFmL8ixkVWLiGwyJaHPwY1rzGA99RzoiABGRuWkKnzm05OXK6
a6wPpSjlpn/3mrnHksrXglaCgADdCLiWgDXjE/sOzgdhHhWRke7/vl6rgGOlCRCRsLwiLbwP8dXd
/XqwVU5Hexj5/HzJcGBcmiSbHFhiZMW5zDEDIdRDSfOaVrFuYB7iWNHKIKpZRA2c5CyezCIWtBzj
BqE0Dpks/Bcs0pDpVJpmLJKZ3oLKIv6UPVpTjAFRiEkcy1TqAT6G38RBWyz4hWhAgyV8SOZAv/F0
1hNTNp41AvI1PFU0MyaqGwNN5FlcxUZlu0SLAjKxFEg3NsEpOtNSql85tWvd86fd6L7RQkTx0d7E
BgJ200b35q6RVKBkOqq1Cp1aWzvm2smvbtkXs0a5qv/LHKh3tOrUVugG7EY+Fy18uuBRgYHEPdnj
NilZaqR1PMfu1n82Wxd0WVERbMA5mjesdaNBXvbnTTU6RbbPH6QD150UyukDIjHTI20d/yPpzJYU
RaIw/EREyA63LILivusNoZYiKIosgj79fNkTHdPT3WVZimTmOf/5l1HZoGhpv9NGXt1SJNHeHRbm
QXUMH1+2ipO0wV0eKjUcV4PPln8U2eJBh1vEGI3W25ynsOBpb0cPshnkgfaB40yJatLrDhgeg32o
U4TeNgdRiW9ZGd6RK04hb+xI6lgiR4DPkWDA8vUrfAxspJlLfVdNmis5qMhQYCWEybxdV2tr9h4j
QUF32OGHqoe0hq40KU/vsYwpuzSKF6+o8u/DzynjNCR4FaBcQrnw9KQFjwmZV9yWXQRORNekzphX
eZAnp4+1vFf3zckeaAF3ArPcBr0LTx58pklIrNeR6XayIalgdX9HFlpMmJZQGz/9H+fI+tSiqGR6
4Cj7BicPbarM8KvG5OROZo+HM8VPnDqW/732rpAK3kcGzfi6oHjY3JkI5osXv978aiftJNspF7IH
65sIXGCe+MSEGTQbRb3mvNj6X/2c+xtx7olnPT2WMoGR7qt0URNhIpwCWdRu0+FL7yT475J/7tXn
ZMKjMJ6+4Ad0zAnAOTetlyMsILPx3jlPgDJEC6wmNP7E6OBb+hFG2DLySDxB6N9g98d9c131475K
8r0FSRqbEW76A6T2PjFpbgzuQUTfb6IQc4BzWjfHpVbd5qRL4rghAlJlJmzCVUACCapXHOj4vVHy
k68G5w+TeVjOg/KGPJZwFWWTgqC/3YK87RXeioGGWwSZFMK5i5v/mtFbGH/ZqlOcIltkCdlf2X2E
aEbWhTcu/AAQi+TFnoa/OByHgJ49Ji13q03kFySmblrsnivj2OfHMAU/SDKiksdA23ALj5hswqMh
xqfCj6kJbtpVblwslsEN3XTxhRAMB4Q5eG9W2CQF4MOKvzTVJqhnHtyZtA3tKSlcsBQsDwsDhfnc
4Jc6xvXXl/j+bKDun278xfRt03Qjbv2e8FDDi+Iu+S/WDdDwbZgVITcOluFpKJxiduh3eFGF5din
5vCc2af6M7TV0JCjcmv3XDJhIbxTQrx2NURAX5kZeBa93Re68PCGlfk43ik3v+wNUB+0Zxkxw+i1
I/gPBMr2VHQiQMqZWxIXQvjgtOrbPzEAxC49Hd769wNDS9z4qU/KwsNtpWHMRuwBfm9PNPk4YnsW
rHbMF0g6VaN7lPuvYbmvp9g19Lu/x1nafpGVacf34snxlbqv4au66HyIdthJU3v3PcKfMa7vSQ8D
8iiLgySC6VmxQPJHiBnEE4KQGVnwKAk5EAyar95Pw9uM20LFqM+XSI5Hq/Kl6EOEJE3ZrVu4BERN
fQXBRauJq6WSBjQmrk/fafBZ/M+3X+NOYoXwYF4LA+Yq8SAxYm/m4ueKYwziIvJMEB/sOX4UAjms
nQKBw1jf1bP3hXQTYuZS9qhi+sRSQveZ2SprvEVe3OQMkiUfllHXBBnp6Y9GBICV0Pn++eEY3gs8
+IjZL/VLOS32JqfiUcMGecioKaey3ZS5sEgxArgA03sEznx9zZuNNMCkc26vcugq3J44vEIIkbH3
xn0FQRv+Vcf48J7jS9MihyZWXrB/uWI64U8su93v9AwbSKo/hyntb2UgKSKWtRc+sR5uPS2IfwPA
dcwzGR/P3kfg9jeuIMQaFntDDnQYDchVamzFyYrOwffVs3ZElIwrsuS3X6KJvGeJWWX0KAf8VdX8
tvUeXOj3PEP3ZIYVjoaPvla4LUXGU2QjqVio3fsG43ug7K9jl/NippHdw/LBILH0ujv22SfshaCk
GZSIC3WUHp+qxzsrVzLb1paPvZrf9tgGXZGYVXyXww8rEgajGUl55FbTJWIyyP5xNFmHb9Ru1vOC
P/4//0EOnmpD1OyZ41AFiUYajYeRMIrkSuBbS+iiev4the6X787detu7FtNqkZ1z0tOWfOh8XlIo
c1PE+2KLO0m5vzHvxqzaZxdnFdu7ho3WZueHoUs2MBoVijBI9KbbgPQcCBjhPNBIeUJm9glIXU4d
nP9/bf+JWmXRdvhMOzD1pMLTLL8ao1u0ZjmkWDAROvZ/5YXEEm6896EnQgH4sWzfWuuwtXJUNTir
Ak5hz8FxDhMBQQiWXbSWMINm5qkohOg0MfpyFXYMaJhy4vqt0+q1YTlkMj7BAmSk9n9E+KDtC+SI
Jdq4b9z1/n7j9NztP5JTr63tl3cFwwvV7xFFH5umBkiID4YSkJKSlniLcAQln9Akv29PycTppOxF
5qa26rUQCbCQZvPqtjjOrDVcvKrA/gTY2fwUaEnuCydEiKqDJHzMcBtHP/nqPEzSzbwvoSGZ2Tt8
cGwa7RGLyYRYfEg4YSAEYmnk8KX0579/Pg8oFcGThEXM8iQxpsTUjjQ6pt03X6aatFxu0tSI7MrH
Tr/NvRd3I/SDB4obscvUoDEUMdmInC+qGRhwRjVqEINxvQAM4evAu+DkSP+Zbh1Z9vpOP+s7vrW5
phOOjrmK+3d8VUekSC7l6LOssabexJO0D62XWPZ0UqwqtG5r5enBVWTr5w6heuLiKvOGBQ0h7tBi
n5zKbo8I7XUM/DLNZy1nxCbePgIdLfb+JRMzFx+4yXVbOC+BdOcu2tP4EB/vx3qW8UrhdXDqY6cF
36EQUsAKGQ0zED49EoLoF7ECMIT/Sg57wvZupwqzx4yCNrnTo+ZjbsIUG2BiV2BguPbJ6PDc2BFI
gRk1lG1KHA5i4DVYMQBOzZVsIRXLGKpZK8xzR+DppLhR5V/y4XOqRnpk81krQQdfE3PaWcMArXN6
i7zwsxdGKUyYwBAT9s6vCwbPNVaOrL6EmzVzVO76G3rX25m1AjcyR7GWOI+9caRCKi2WNRGVj7O5
ze/+3f1AAqNw0nHGxRZZRFS1tkvpAK/QguSQ93kNUETv8Mm+XmJ4JoILWF7xX3ZKR89NcXwese4p
jyiulm8Maf6xZNq1SqxWiRd262NwhtXKpwzULUsS7zudBNlMCzFHZ+YpoXx28DJpsJ5e/gbFMuU9
JJ7kmG+/IhKh6A8qYBniQgf5eAAqQKTFbcoLsPb1lvNa+6vwIgO5IKDzHRhwn3ENI3NJZj2w1Xmo
PI0Mjms/B/lvnbyBrvTUUSb3O+AVOVA03PAHaRPoiDQplKmWOS0kAirdhLUI1YyA6NeKxOh4Vy70
zXdJcBJ2s8KSupyYG/PSPp3vqpx342L+uOTLBNVw7qxbLxkko/cojuRNPflM0KQt7rN8pvVfq3iH
oE1hB2YSTbDkjixq0qTLo7Z7Ll4rhWAZ7Lfh98AVjh37ikrQAFgo+GO8u0XfwXvwnFSrz/G1alnR
E6tf4xvwWFg4TIIMRliEENSBdbPSxzViVE5KrG9/frXqUlhCaCsRrLG5r7BQOdbHxyLZfwfPRU9x
HovHgkQJjLNjzJCTP54SOH6oIgXdFPz3XEjjjFeYwjKEMEGVwS4gvqjtiBLdZZO34mjQuSdEY6N7
Q6m7eEzUoDgWE7wNrjUhyI9Jb5euHhsVlRfuZ/Cdvh6ZPmftnCsO5jMl0aAsktbLaCZxDQee2aG1
g1vCnAeZHmad6J7PNT+yVUcWcUXyNV9xLfMZkuFFwTW0zjFs06NxbjBF+vL9LW+CaAiOYX7ouQJi
JQaZD+uAxAHZGa+z7ZNN9sJPNJ3nQRli+445Q6Vg/NCs4siG6LPgEygnWB+6e7CWCgAJk//I7hNw
TOVC1sGaLoTz4Dm1J0V42/TOBa+W2MS+spMOhuw9Nr9hsyNa6n3GUh2yWYPmnHnjHiIctWekjr+F
6CRaVAI6ZWw6VphDtuLW7uB60iHb6MT5k0q0A8kglAlOghEiTLSROrlfWjiYFMyMSWXXwMftj85a
03HCF481J2eCUcNsyhMkl2TNppDgyYkPMEhU4kCEZ7F8thqr6s9oxT/Vok9K12nwPPGcPAyTJOXf
nqcyysiAngjnTjTnX7fHA6j4GBz/+xLR3PwZDl3rFBWSUM46lis/Q/K76LbkofwIvlvDToqagZM5
cfiez8leJOwPl3jG/+I9VvEfnCTwwOJlYs/idXRynfvB7IWOWh9/KLct4eDEM/BnHcDbR/7D6LjF
IZZSeHOOB3IEyCkaiHbdrHE2qC7qtgvxjOSQzRT/ExGBhRKgxnNHcmksUYP/tiJRPD3EbN4niOSx
5PAgGmbCt6Bjkmq/zUhV50cKpl86Nwj+QsxyeeNie3NWvEr5xB/kLYymA3En4+qSX+wJTyDEau81
yYHDePbb8g8c8zww9uRttkSF0FwqMgW/kNiTsRrxdVTp7/FzSef7f6shihxhoviaCw0AtJHXsBm3
POKEbGIuh/UUw6kDz1nNC6qkkx7Vy3Ztbiswg5Li+TuRaZ+B4SdUvBvj2CNzR0RxvxcqtH+CUzhd
Rz/M5hTH+rn5kxbAxU9aOFCCXfbfE0p9Cg2VgwyCpSq8ozm8XofPtME5yvZ0qiew0Q/t58234NPT
KbCr0DHil8idP1Gh6XQjjDtszFFpXwhdwOBO90UXQ6GNtTJVBuBHttUzmCNBiS3jzStV1/gX2QP4
IE+Z3KJnucKxt+DGwL5ndQsPCLpVqhDt8CZhARZ948iJcInIMWO1Jh9c8UB7Yb3LosUsYXXi0Mxo
PA3enBcoK04fYtUwWSWRQPM+3OksRZwVYsolUiHdivKCUFvouz3CBAL+oGoedvjC2EmfCYMnwUtk
JEW18XC7/buMSkqFXcNkSdbwK+kEQdlVmNWxBHt0+Y6WON1F2mtb+VKSNbGp0Z1/iXngWET/wOe3
V1cqAPWDis+jcqBaKBkYoDsF1dv0jp9Zt61PLK1iiWPJnLTlqb3AQ5PFy8mHfRyLj6VPxQxzbUGg
/JANAqtZJGCZVwJpsKXf+uwqX0DeSPvjW9SYC+Q/ebu4nDGOZu1T2nkoaOroLfeVOOyxkokqcjSs
JbiIfwU2If8UF+RnbcFnwFrYtLSV6coLgImTsvo+SQ1xQEOeJ4jjuJKx67OfU0s9rr/Fc8trfCwp
0e/z9+E1rJfA/q451tEF/8ZKmI70RXeK92/Naz4+G4fGcuPC4tfAjHL9nsezggZuHv+xMtlF+J3t
hP1KLEHPGvA6sYdll+ioRfgauDubi0RNhD4yHX6yvVkMJT24wX6zRixB7N6oAws29RTzqVPvG7Qk
tB7oHr6XdvFbfSeN2AfeFzXt8yooG//vbe6H18HYxFf7HM9RyiWnQmJOqHqfbYyXuMeWJteORC7P
qT7VU/xuWOgJ++7OPtOh6+h0kJ8vGi5CRaF+Mvb55XVhAzRmmpePOHlJRL9H90NH2Jcx0CfV/g19
3Ng+DgR4YIq0RlWHn5I0ulGDKCdppoTF8DsoFx365A+U0VuYr4wzVgtDY/naobKPpMUPSDoi/29x
Xz+21igZW7M0uF/Kk7SwF9bstjQ4Z0KKR+tIWfZbPf8wCv2jR0PSQTC7tJOQDFklkUPObaWuCAAM
M4U9hJRgjsv+b9+bJJsed+OMhZpO7hPgvUm76XjAPeJpPytt+Nk9OUM/IUIBrDDZYR6xgxzHuKLp
p2Rmd1As94G4qqQMFY3wswppWHqmR1eCuSiOrzE0NgL5UEVNUU4IwqPA7n//tpBY63floMIBKxt0
BNbgnlagvxkZuKzL1/KsmS7pbzgJnlmdY5N0XRkwzLVX+vIVFiPUZWwX3HOmkxE/e9KQyxP8CNqJ
w+M4JeOOd8fOuSR82uasNSlecRZL733rhC882wfwIeAj1hfcQcv6Yv8ZZBp9puVSPsWWGtD+grHA
msP4BevRIA/fh2zKDQxwOnyG7wsGyHfdNdfGKN8hbpqkFxODUUtYKfZInD2BkX4P5Z+KI6fhEByA
pSwZoezL2vrWYrIw0sAzENXdvDdePfSp0Gberdcb3qAEZU52QZCgmn5H9bHnNT5gOoFrszfAT/BI
j5g/NU/e88iKRnX9YWC5o4/k48GQYZBflD0nb+b1Lpj/9jHnxataEsDmqBwJiBfHajyaEp+lRxrd
bcrplfvvC+U2zuBOPNT8JCQiAT/xDR7HFAJDVEiQcl5X0xZIRT1ifEuzJp3RWuApRBZVMSPzdxKD
EuC83Ad4S0OErjS+zYZlpAy5UbThF9Iqk31uTCAvAOYFJ2iFOmJJ1E/UrtMD53d94jKygFPTFUbO
5f4f7AC88RmQmdpsiDauKmEfHMtB9gkYKnzANs1z9ppaQD4Gg5q1kIta0AwWrKQREuEQbH44Nfll
43XogetgvtA6PZLL91zFGYFzMZEyY9V5fsVT8xaNOaaqbFCYLGLPgUeBtGrn5lI9N1cyVolUqDb5
BhFvkI3L8QOfgWxgTjFXCMh4mX1DaUTfe+BJIVSa59sgG/12ytgg7cUOGWmw2QYJbBaZ45p5EXzj
Q7dr2aaaI0fyY3U/qn2B4LHuZsi/MhzXpD0GfCBa7RWpTnWUdskCIDd6zYWU7u0ReQxyWarec0Y8
4wBkEaV9Cgq1b4/sdyMZWNF24nm9wzxEebAZCtckC/AkjxTyne+L9pgvzN1zdv85uzslxpEbVnxI
h3z+HndLecQ9rApeSPH3OjwgAia0g/SxIUpsV5QwIbS7Id7Tn+V9qA2wZV5idUs1QsP9hmueOlh2
id/YMIcGyOj3iDYmqvioh0XPe/TFCMVkdnQPa9LdU5dMsauyzhdQBMBM2g34FpCodOa9cQmMqy3K
lwoF2tneoRokzJl8boxbhwDxEcj4H/dZKzA1bnkmZ7ZQQwq1GnUULsYMP0kwDTiFl4T60tRAVrT+
kVEqnyENE7tWDEy9MWc7hG4AAvHveDndy37DnAnlM49hoMyE8e1H8DnlKZNZuKJitlh6t5FwZePr
8lKDQ/RwAUXmRRp8F+m2NzHW4CSLDvMY1BI8ryDBPP8ppyVcls2VSf64MYbfO3qFv5k86Ga/WTWs
hr9lb/5GZxFPYNBe3iSAU9OhrzBZb6LjIVHqWA17k9dWWdijG0lFr+i2FpXQY/hAbfVFwsq8Brbc
mzmSYEiQqQiM/CKrQ3CC04kQDSQhJqL4Brb+l8OzmKWRvlXD6iJH6bwdi/oWR7IhAdarevDA0Lwb
PZHdacRDPhENs8qmHcR/FQNteSpPs1EvsMa8qvmDITQXHJfB2yjBFYt4ECmqhgqcgynXxH+HDb/a
kBx2uDGx/wz+7eZtyH6IN4Q8qKBtqyjl0YUL0XaAxARMSjAyfkKQva1Cm1yFHjZESV+dmXwUgrpF
YEifURpL8hWKdPauL+igWC8Ktbrl050FcwiEY3yaoRc2Ie47LFKmewNs8f8JVVBc9eHdQHpJGB1j
JoLig2RHLuyNdCe8+mDjCG+OH4NxMZkWk50KbidVjWvwxq5wieFAv/ikBdel5nNqgrebB48pMzKP
jmWYTX+Epz8ZRwn7ODWSkYvK0S9CVAQZSZjqF3ssuQ+/cJAM2SfvY3WhwABJfPP0nPbW+Rx7hqie
dhFdzPR7YV39LIdz6IYBMz7YYmCH9ffaQFzN3+7DR/97kbeCv5HxIqq1igS7Gj+9GilUgtJQqD1w
ator6w83gJjTozhAsFr0n5691UdZn1nKnMzmEdKnOVIxtga5L6SOoNI+0TJwRUSm/BtYlsxXXK54
D0R3Azb9Ipq/57S5CHNqBJD9HJmZHlYHZFlIzjgLkEfiCsp4ELWZx83mpEgX61k9uyEBmZ66FZk5
XTheid3CulLyLLlujh7qNCDXbF//AZSPEVkjm2b1G9fe5qCMGWAvPgM5lKPiVM0Rir8XfJFC73/c
VPW0zWP/9Fp+Z8+STpStb1KtUE367YXa9D2/z0Gy6e2mdH/yiekFDeuy3nLYJgdtAFA8eETxyKLk
2FNw0yzjDUz/eB8yksrXxI3jJ4bK3UvXogmHBoqfMQHibJ6dGKLSmKKVpcWm/EgIY3HF+HOqhlwU
nHGIcEW7CfqGlITRC53Dqre/j+ttzocP7k57DAa3T4Zkr3i5X4cgB+ncnnyih6dhymHMnn3G+i7W
+VN124ytvYyStOibW14f0b710tp8J71xs+bWXerEUG8YX0FY0YbYQQrZPscB1QCnisUmrnrlTLsW
K7vPbTrIhw/45xE9u8rrqGdPsu7vfjx7je9Rh/Ci4BH3ec1kIgkBxmfqSA/bw22PTh6PY+gBKb0g
Ywf/CcF/kE9Ag9nnNbwZHLBWjoC6CbyOraQUVEl5eCsHuhFCBcB5gl1X0C6IT2TpCW3ELgEmh5LM
7VXj01NUA4CxFtt0aVQjddnV5/tGXwHYyn8YF6b4IZP2efzZojJCjlFdH5D7a4DtisxZ4aeImp55
Fn3ffUNCHNwpnBXjY9eC+qCsyYaPwxP7RkpjoHeKC6qPQJnU5D8CV5C8jIc9PQaGVXwMwkM8RYFK
P/vxc0Lbxuk2G/GaqDmG5o5hD67zJKW5InSHgCJPWVrLJ2MjTCUYPzvp32tl7eqJ9sHe0SGGDAys
nrSDUlCPWaL1SlhwGv4PPACUIHbQaBeAZioArF/sIj0h3sWaJEsJWylyl/x81h0zPnE/h3K064J8
Wa6NqF4YJ+1kas5jztB+ft+BtwG24/enobTAzesPTNHiIHFw6zUvpMvd6OjYVwC4Eod+GwmOp34G
Og0XuZhhg89o5ZJwLAPkIj29VEwBLuXcBmxid8UiA84B8lp+wOtPYpQRCxwz/cMfuCQ5MAePjJ39
1zPAYRkwQc6iygekwbWfCC89eOEUW/g6XMTY48UogM1U0GvtFMeibe8uWsQLzc/dIV8W8+caB6sH
rQPyasbErPCMqtBVyRRc28DlF5UMp7kG1QC4VHMapOy0tzBA4QnqfW7IHrlDWJnkAoMBU7EbV1a8
5qgACEh+JfnFR+Sotsdsr57TjbW+X4sKZ2SvZ7qIsWhvekHpQZqEUoeHXObHTR8DYapNGCuIqVEk
m3sFu9eUETODwX+DPDg229eBMBC272p+p77OF+R70ZaRyUN5AyKjAa20nkdN/mvEQCbmyH1tGenV
PBiI9iD1+tyK9uih4TXnvwo/VcOv7KuoMUwO3N+rf489G32G7CqFXzF0fnk4TqJa1TAuGeTIJ2nk
t2SDyaX/P2iCu3Fse1z8292X4FLhuYykkE/hJ/KbEf93WKTqOLOzfP0OE0juCOTS3AaFl0IKOHDj
4Fky6k0ILQRZBldnk7952s+tZ4zVKg5TRpkwoNmSmJ30wRrJgs6w2y7IAqAz2pbQsffx4pa4yukH
RkBIs6NtuW9JhZI84r6telubrmI56vF+fv+ZR/vSDpq/eFdw8T7uh7YFnTXEwT+/2LwE5q5fBe5f
zx9hi9Uck9GXs4+n6QpYva/P37SFe2WXDoBNALTtuUU+k8j+wl568RqUYYoNUhwqU+18O3Ibu23f
L12jXw3IrQEKLYYTUnv6+hAdNsbfQXe9CTs5NTA8eX7bmLzWKTHX13Sm7ZTd71qxOZzRoS/EoIM7
v7504/vyNe0CYQmEdx8GywScDVisw70Z/HwzqH17jPU61kvn4EPAUSfwT2kBwmzsjT1uK8vn0hTO
skM7Iq591MDvKWafpR31qMKBBI714A5yTpgniZpOb8x4zybh2Lu9B9JJjbLdc49riKAukDzXHvmk
yMGjk0wJ5AbKvWjscBiJsMwpeOgTUKpx2J6/svOd1ace/espDX7zmtt6LYYB+HIMktmX0EVwBsy0
saik8T1kyE3ZrwrYz8z3y35Kf3RssF6/vtDj4sX57b8pv+DDUMOzJdlO6+1JBJiZQY9pKkErFiAd
49p+Q6bkx8Wv8C2aBSF9Tvgs4CTzjBC1Sqb7hK6SKOC8R8WGv/N6MSEsjh3LiVQWJ2GcgyJ/X826
TcHsyDeHfDu3i/6lz+kTQZu6P6hAwzJYM6D4OrgeqmRFGX496fXXn2Ji3Hx+eLfpabVLcXaevWYy
kX/1UFHdu7qpN3oAwHzlp3JX6Qz48exHGlJvervnpqFtBtUZxksGLvLNFcaenI/wCA+9qTpvPZO4
1G9fRTaPD0BQ9eWh7cpRPIgHpBKMjVE91Kb18HGVF3iyDH8Tc00cuauOWQDDmLs62/yCap+AAUZF
lIzUgzJtyBN1entGIAlPUODOQpKBdPxEr3UZGX/K/hlhKgtPJzul63ifkaYl5ovjdvbYPvmlTpRV
t6j235k+eZzUcTLqobLRBkRKrCvCQqVD7/ydJqMiSkdvhigBryTEQymSJ2TVT9RFGQ3KSNkX/ttT
BpjKzH9Da8qIrtfn5uYdlSwjc/4Zflx0NtzucThjJQ30IBmVEVHqg8rreEjnCgdu0g9wI7VxV4Um
5ZI2Oi6CegK0PrtvbbqOgmhC2CYsqmIMJWsibAqcNZ6IVPgO01ZvWbr8LZyjDw+jNoQeQYBjCVMc
HWkKek0UN7zHY+/63bR4cZGrzJ3xj8cR6dPkGh8xC42A3vJTfjIWb0zPk6U1UQe3UYMFOjl/9Bz4
rxzbL7mcDr4W9w3/15cChjgJj/TeXBkSjTz64qy+MQmHRa87fIz0qTLXl8KHPow8y8X9zvaILUK3
LEQyHMTw5OfIA2zvby4UBPoAijGCMEiI/NucR0WxP/caXAptJDf/xyPAOb6N5ySvQU42+w3Nke1F
f/M/PPAvBhXvPwyNExc8DaTl6RIOkXPy4rkCMDD7okHgb4zHGF392dBz//0tP73BZwGKsQ4Xgvyf
HLHCiVbiWLBBzcfGtgmF5gYTQOApXL0RQPRIOSHQUWrBHh1DpmPDUARipGvvOWtUajBcwkTgttP+
e3Ly/kDMzNZpYahyujDZsii+HBw+LhKTI9gLDM4oWdiwEK5jBkZTxzSLu4QxLQhYj/wg8nHcF/ld
QFJ3eD4eh0zGBFfMoPOpnA7Nuv/tYUEREaF9HzAfZlarVYMGypbl4VqNSFDx3rVvAatZItdDd5VR
RtNBqgUm3/gCMWgBKa2Hb/AJscXfHsOymPUICtcuvS5SsFbbWfXQ2FXfJduW1AvtAOft25gxq4J/
MZig3w3JNwFv2MwfxwpTcMcm2d7nfDIRuZPy2AFZEL9yx/bHPBsPsrchC3r8XloA8HDWGRb7mKiS
PxYQxqqObDnAJqQzd+qQzfMGyxF+GBC9izewlG1bYa1kOGc2SkbPR8xQtX4WUhA+ab9gU73dJgmy
ZsS7JPYDvJlkDkq4Y8aUy7XORXNKAMerkHQgRHBMvAuLHTLGy1++zfWj1leTVZ2sbmEXkGmDF5Q0
zv8+8iBJvRwm3HdZXmXSiDFSZIAFx6sXKpRaZIOjCsyYxUDMFOXhoMLw+xU09cD8+beei5kwee/d
e/awMLzb3qu5oV9IQSnJkf65ekCqF6P9KZYqOAyZ7JZfAAbdJ3u+wfGc81TGpCysfz5HDJZ8VM3k
W+O6oRD6y8Se3I4flfr5Kfkp4zqxReFP/iJD4IozilvDnsj9rz18n+/uM9vV6EfaoHosDKT+kOTw
VvuKc4QD/w8n3fQv/TMlH5ddSpLH0yPdK2PPYHsTBtWUNAFIto5shrp2nDxBpHxDcn8HzhpCRWPC
CFMCGrn5KY8ZkmPzQZ5XfOoMVxijVstuPGyXSvSearASzGTQWuNyXTH5ZJaLtwnsqxGFMjxteA7c
tiJ7EkJB8tdOSwquNWfnb/P4evme9wpBoDzK489YWjFJY5D3osxEHWSJoQD9IoZC8GyaR0gIGoNL
C0rk06Geg8JX/8mam7+Cl+225NUgg48D4xHa2qb1GUNALKPJp6wmworh5Zdm7uYqTEDRgDO3qJmy
+6bCLNMzoHVYHo1jDp9iA+oHUa6CsIt6LhcmYtacThDPvU1BpBevhgEGcY0QqjSyamqfR5gPYWxl
xEvwQ0r7O7bEMa2MU1IOYFj6dfjH33ebk3dzH/FTFIp8gLRHeF8owLNNoP1DuGuKLtXNiUtoSLr1
dAaDnCA1WQYuL4kmgcBevhunt0zxdIiHgEDF5JOwQQyeeKQOwX2l4UcapuT4/PueYjS2AuPKNKd+
r5ikwvOS8E61A1sTnC/ZDKE2NhDpEbPic/nDacJEJ+7zwqF20fd9OemsARHGJQVY8rzmzwCGd+ns
IMDVYPJi/hJqv9DIBkT05Xr/JQePm0ebzZPBkGS5y8ghgE4NaPe3TpC99HgoEzYAzIWYggtpkYKC
h4wPlfRXYn9AdqD3q3zojbwJxqSkLkqMZE3vefMsmJWPPkS+yohIH8AskBExY5BO9mLTxUIMchpp
yx8gVmouzDXzoDZPMY10RXzS+3npskNbMeSEw2fRCL1ps+LiXAmnI5JyzYlWzdLYI6HFogZ6TTmo
ai7VuQG/LVzG0r9lLoZYXFHM4o6an19+QacNSvpTrIWwDbhkiOdNPirPevqp7VYQHLmv1FXN5vNe
9b6HHqQuozmScSczuLAneCiscVN25eNnzJHG+Iri7CMIms+gnldXRugf6HeY5fWgqDApYw7UydCh
47tPTh2xqVBKIQLnTJpuf4D+/MiOj4ehHWuIG+qHvaBHQAKTd0ioFBQkHRA/vFSZCdhUFOR/R7eD
DTjidJRGG/h0026GjQNUOn10n2fnHp6l7wN8+R8Jp5vnrPyjQ+UV8TLVqfSnbG2GSV6+TadC16pO
GSACo392dqiS1qIwMLSnLyheCaZ0WNExjunnPlrJU3H6bOV+Ns7W2bo6JUt7BEi5vk8A3GfZ+g6s
i5ZmkU0/0+qqXbkkvbWxZxhcMNI/FaAiXAoxLifcK52/LsyB24vZ7wFRFafkwDBJX1BdmoUfj+Jp
NY0jtsRiog6TERwW6dgb2PNuYw/5/xjTo7k9bhnLYsME3X+fbcWkFONBdr9WDJqqC8md6DlVTyIN
4O42F4WxGOPAi0Ko/dPHdJwUc3q6JLj7DLhbkfoZ48oGkHaAwvM+W1ONC7js9dOxhbPbDLNDrA9v
xw+y84PhPSNoQ1IRoKhhHJ3MxTAMLgxJJBdoIs9+tWD6h53LiN2DhSQWV59bUigpjP0n5B5GTUW7
7f0vrANr8y946uJHBbHjNWcAyTMyNIN6A8gEeng7wzR+nMEJZaAMIkdveGGh5xCStFsfbnxwD4xB
HfJf9IHBIqKZu/ATkdDpQ5bPE3Zkx767J8nh3oDgl/smcCO0knEmNBHWEZJvtk9B7XfviZm7vct9
+E8Mq/gdqBq9wiBbJWE2+47vBwgNsAQYG46sVbH9gCvKkbrtXUrw6Rden8lcOPOS3vmQPBMjfUjM
KXzJEIlHw3HDAR12IXdo3RulAP0VEfSMoAKiTpjikLnRq3Ca8+GowL+uRyr7SzKP2WIYfFH/E5Dj
d0v7pBLNSz+uew+ZKFmiMQYajv2SWy/L6fcghB5cZVSSqQdsybdiTg7P6g+WsfyPKgNf/FF5TFJB
m3FlM5xu1bBs991SotfilE4CqNJomTjSssrL1XnFmfZk2Ac99Nt5SlMCxAw7gDmLSK0GinfHkOBO
NITiJNy8baSnfpkuJB6hw9nvvttei+/n8f6KChjm1G0tHENJBx3BohLKzIvap7BOd8jx3zdjK2nL
IWG/Mm+X8E8kr0rqlXEy+2XVQ0mMU1sDq/IHIPkl2FhXOhiA4JcwM2VlVH77P3Byg/IBMMu0p7V+
bpJxBvMdq016VsRXvfv2B9sc5xdmXsDfyEByvLX6X47a3kAxIkaY7OPPemjf+2gQVJXajIH7R/Dn
BCoqRcUZewa0ea9NG1UQ4hbNtCVKSqZlqbZv+qNqqGO/xbgC5hfYRO+CYcWpoiKBLLvX+9kS2Jtx
3lVMDjcY9lyKHc3Q+wpnniEwxQCshvuRemzTHKF7sOB4f49l76gd2d0BxKDtf/b8aJ5TQv8Fyjdl
uMP+z7nImV4dnyt4FOyDuwYlE8QJ6E7vRW8MPTjdPFYw0bbGylx8iIAF0+RN9RbyVBFkx5Af8P36
9Vn/++0hG+B6H0kIt9Qzw8gzYjLewqA5iZ6G9mULtUj/U2BW8CV9mS+knb1DOcN0U9BwD8kY7p76
HMqwO3SSzuYpWxXEh48PYQxqjVm6Yl9M3GIP4gjQYqouuaRnmFfxAW0FV7zaCpeXZogQAtpv3JfB
4f8j6by2FNW2MPxEjAEIIrdkEAwoKt4w1FJUDBgBn35/q/fZfbq7qg0lYa05//kH8h6bCaCBlNWQ
0J5jbY+g4lrbvfj4Z+7ADhfm3/3NIPMXXzPmGl2GKEoGQ57IY3n2aKz2ZcN4Z2XWscnYI456M1f6
/skkRNF+pVRkENfJtB3cfFQu0OkpqdjuoUShDXlj5bFW8s9SNHln550/V9UCTkhvfNqA7PPPg0wb
vfOr14U4vwXShLiamFYiITpzaox7OQQvjhntMfz+fkKQK5lF3AZxHeKUivu2OeOVEiqT2uvHRQBh
DYEtmY8pE4c/Vu+c9Vt/+KASY+ZJKO5kRqoqL3/J6LrZ6s4JcdPhJW7IxD4KQvOMsi3RXWlUx0IY
I+Imuaq+YnqGFM2CY9Kh+tcnzfKzpFnlUiZN/THGtzsUczEtwgpF6K3AMI5Iw56z35KV1L942LZk
RlrupRQ2YPJIfkslPpOrffZapJWfKWqWhcElgd5rUiWqGL36VVIHp/AMM6mKHntoUz7DYEavJUun
pY/P4S8wGLfB4nA/fn/Sj08+t2gI/YNMtYv/YS5/SvX4Nrmyr1ZTZYmpRHwfwsLFzFMacY2VxG6y
YTBw6m31+LqhSsIZVxmXJIrowurDQFciPtgzbg7UAsNqz/TKXD3p7SjpLsT9+qQf3dUI1oVYEHbw
CTh5JfDVglWatYN6epDKywOs/9zIq5k+Kbni8nIL84HOHpZLQVOQFqmaaFPctCcfQIwmYi09xmLg
2yxLTxv1/Sf4ZAmzlySR8B6JbF/MYX2RHtdsjxmXiRQ8XBWAorRx1YZrRJgo+2sEWRDB1SB6T9Cl
8VGHd4JwiuDk10ExV5b9CcXFad/P76vemr/q6yfTJLCqGqzquMTk2X9uDfhw8qSAeKXlMFSl9J7I
zDjJaB+2DHK1xSNSAlz30A3f5vpOPjCl9hEFHuhxzmIMFrz4gR7+c/IdF2EvVabaHBpul3e5PLls
gIgP8q7Zybkc+m1aB9035MqFVVvPOCsJmaszDns5Pa3NpbI8Io592kfdbtlD8NotPTDZ54Ratbn5
d7ArNk6OYhMUI4AROXWui2JKfdEcznF/9Bqauf5XLZjEg3dCzlyxey+uB6rpx0KfVZsPyP6Y8ROU
twe8DzmrmfHDpI6MYSmO9vCWYAU2+qAFfWUUQWiKXhnTTXl/+VNx34U4xIlDNuHLrh5cEwOqeZkJ
buKYblEG85lRqjerO85GrOIM3MyZ8NZv/F5wxDn3xGBjEAovaSP7Yod4eKwKalEYBaA9DIo2SJRg
cDC/m5Fv8C8iuYN02fzjFvIxUX7qTI65d492wcZJSUXbtRNCZi16HFgyGbSx9whWiTb9HKBMMI/w
dTjj3cLYQVIb1fDG6y33U2j4xe40uW2em2qOnWcirWG7XzYUfgDNq97BWLep/HbK/SD/binO2uWd
eaoCn/rofYctPgqcOPEly2g97sUN6qRBzi5l2kTwLgcUpdRCb1urnLrnln3nsrsTNnqc9FAQyVhl
Oz+UQVCI8Zu9M0ZV5fWPGKNepJi+JhOTMyKv7NEjCtxusAa/zo6v8PhMBoZTA33j1H11LwiJ1vXu
xmaMJYguZmHgYlr65gpjc6FbYU4NWsVQKupHaIA5pAdJIbjvGgz8R3pdm94no9I8BSW8t9v4PT7O
MPW2XhwzUBiGzYRCQCY4jpWAMtVB/IuahTIVYckQFO4YyRaqYEaN5ewmPJlyctIdg2TSt/NwAaFI
9ayZXcqR8Kd+uEUmYgRpgMhmEWwJJppo8y+T1ruhfxZ8FXQiIdfrfcjEw0HyL350TBFdTLGhXTzD
C7QNwWlpvd6KqhRvLBj/vuriBj8XY+cPf79R+2HP7NSieh11kRIWCd5ZB0FhqkNy7P0GHZ7CO+Gw
BE+GoVJwTYVQX4UWcdxhguGaRFicYbMi08TVmXKZiuIMZ+aBHH1gi4wREk8n57mJZ/5QGKwJcf87
LFCJFT5RhvgfVixpN+c5Nj1ze2I9qZL9ILzahvsWsD2qfP7vgHrYIJu+6emwvQUtAtP64SO5Yyj2
W/5w5iWae4hKmuzCR3Ka3sZn78OVdnG2i2npHK0KH2LTuc4AsPzaJzo3uI674cmTQm1bJ2dSooTV
HXJJDAsUrLPkZYea5gM1ktmt8FyVrYxxIvYu7h86KbTzb8IfqL7pGMSnwNkBBxGMWoQHAMQP6B98
GHqXKx6iDGaEa4DHFeLtv8P38DbkwAUrQY+ROScQOwMMf3EJEG4aR4+RIY8WpvxzGmGeCkbkH52G
VsvER62AtlixS0tsfPqQs/GM8bpK7q5JGwVg48CI5T0HyI1NbBvQUPHToMh1Uc4zcsW3jQ9AL8V7
gVXZ87Xi4UwhOp8Hn15Y9AnbBMF54OTTBZVQuJ84CdySQYopAIQ1dukFwmx2Iuee1mMoIHRj3Oe/
+WX23VZYcKT0t0b63n58VAmyEEG12w7GXrOoPxHEe6palrLe/DdWUyrFanuLyZVfKhCtlxwCoiqf
E5p8Ntg+bCUjNuL7Vl4DgZAQVh1gMPTXV0ZVSCeRUMAZuBDHLTQJ+Su77z8Z/IzK/wFbg+ix0BUI
l+/TaqguUP7KGwKZqP3Qnwfc88bsl1fLFvGksURlsz+toVnrWwpyiNxizLzW4zc3DTgFKnm8zScv
/z0xYG6AUkDCM1AY/sngCdgeAAK8oBoLFeabZovLbgh7bMo6q0bEOv7o8UrrAZC1g0THh/nu+Baf
g198lwUK3G7OcLpjMx+y56evJX8mEilpHXX3MVRyLdVn0vg+vSZ05IOJuX5H9RLwoFyzL7Pk8N3v
8LT/DeHqwuec3AJlOhhfiKJ+Z/fJe9HizHnQdsADA1g4b1uFwsd102doLtg4/bNf1aiBQR9tthKU
KReHz9Ht29mJ0/7FwkGNWlYFoTFSGIGdZ4P8xwmeygkwoOrWM2hTFIx45wK594XY7Tk0RpdxM6LV
8F431jEVG391QUZ7eJt/NuaWo0zH+yOF6hxvaXUMr9ucRqdNPbtnx/F5xX2dy6ovvP+28p5haRV/
q/j0XFBdINV4lz5w4u3t0q+SyYnUXKFqKT0avM9ASEVKYnhtnm2otLD9wzdmX4ASchNl/HMOY1gO
mN9SLDHkPf7TlEBpoKNWDQf0CZNBwFDabfZqbAS+GF1BUxOQlFufMy4cejH0W6La7UdXBgutp53C
RwWK64KyAZ8B42L+UJPpJ96UH5Grn1oRmSmG7EXJIO8aQnVZXkKK4H8pDb2ZPKrGtW+G/R0iueS6
uW94BpYhC0CrIiKIdn6baIvb7Mfk+sp6TcYFVGoYasqYZs1F5hz9QvioqcGSeUGOjrtnJCc9BjRu
uyTF1KthZ5JlBiP3l2s+FqiCFEHpE5RRC/FdAwX5hZe5sYIXuzhPABlfG1jBPeiMLYzZfsJZDus5
maacNpYfhPP+48BPQvnzZZ/XIZnhVOI+pieGI0iOJZiHUEJD5P7kxMJlThirI/kfYCagxPQEU9Rc
c+BE5Leay+ByIk++gb58jvX4M8KGY/z1DaJ6B/5nCwE51uNmrw8BZoNPwoWC3GNYTKFi1BMQd2mF
iAizBBQdz0PFqAgxNEiUSP1sp/0cRchlPAjxzIDKqu+6QSYf0xMRiAjY3+7t5+rglqjMx0y3yZAn
3LjFex7n1fLqDV6Bzv38dsnFpEU029Q0cu2DvMjuWr93GoPuJc/Fa14vmpzrv3DwboDsNsCq2f7B
o0HA2zXTZx3pXdzi42DQfcT9CN/nUBkp01KQfO26s7DsoGBUKRR67lkN3rdIV0NTDZT3RFNnFyC0
Mzq9YlvlqBOPsL80muBy0wl5uugJnVvWYref0n626EVHMjhgBvmASYthkIUpWCI39Opfr2ZeVhCD
avdg0AI6l37+ZDqMJTrD+eRFHiaCncORCYM12KGDZP5QiGHfjzRZWBzz+9vWNYtf8rY3P0+N6Lm4
zu/Obw9R4wt/keAamEn/ZpcvqH8wa/AHXN0P6K2xwGDsJJAZ8BWk3yAUROYC+XLHwaSWN/3F84/1
XN1ULCXcrZDCT8MqaDibeQkQwGcF82XAMiKCecPAmIRIEHR9bipWdTia1ml5252W1RJlCPZnBwDw
ASvj1yk5wtmVdX6LRSzzqupjfzGcXDNNGxHJwOnrVoOgt+9vmY1+lg0CKphaWwRYFQGcr1kve+7B
Ntq8m/Zmpfg+nwrNhfn3BdSRkF29PQxrlghOkchunvyUU/SVx+27wAzGvhkC1XhAl4ZmEYPB3KlW
RTawff3aRAKgD6WfTL8vqws/k0HAILYcawmv6jwCbSoNOwKTtOkVdqOGiSzpL8DjJYRbydWfgTLI
SMeEBCiI7jFz5DM8yujaeWfwJNabbmW8tg22bNyLpW/6gzEjzhK3FqZd9Bzv+MrMlv5BS88bbSxN
8fw03OfwBK0BuO1D99g5Iko17T5ugcYfcogPo6OSvMaMdArnWBmZT/BY90y3OyLclou1hy9N77L6
bhU90ZGvrY8KXZO6Jxb0Y6lcPfyMChCLuTyvBtAynGvwWb/SX/xgCTrm5z9gy88oqf/aWFp1IwwG
6Iu5FUkIqkaXsId+ANPpQ29Vh8kVUd+/QG/WS8pNUR/D9Z4qO3Nc+Fh4Qsf8n3jbIG15jm+k0ele
5cLSJzOcKOnw7bHxXG1Q+hdEOWi+wLfcvFtkXUhGKhcxN5+qz1Rfx+jAvuM7XoYdTdjuk2pZ4/c3
/YcFY1TNHrzY274Tg0XKzYlisFnfSpKlRwDLdc6OkPc43Qtog3xkUhYmWBthFOI/aX6/Y4AmRhV/
DAcJdYJ0BVOc0XYgjJe5Fc5QKvPHlHwU0RX7jFVAlpiS8XCJJhPMDB4/t/Lb5i6RHm53DPgZT+ty
yogCT4DJZ38cs8Nf1wwHaCHBv2BJi7/IVsUlZNXBbcsM4eVJmTktjACGkMSIncKdoOUD10qD682m
TrWVNB14sDprEbAhVUGHmhlaDViq7l5VpxfVfU+L71SW7s29I7cnRI0K+Bq9gJ8oJasQHpAGJZDU
WfsF+IQNCFPHVYMJLm5UUMiUyZHy6a8YfiiIc4QvK21g6eD+lfOSmLfSZL0hoNWUE5mSkc0Ag6GE
AVg70N70rOeqcZ9hz6ZDVIoJ5N9303llqM0ooTbXPy0utiJxE/QRecRKX/QD7nDU9GjUs+v4lw2G
HQGr3/Uve/09Jq9Z7T9HPXCesB39EuBgAhvw03IbB6w+eo+k6Bkdh6zcQZuYk7N/Rc3d4zvPqJ7W
PhP06DHve9XuM1aybl7lkk+w6gghfgwBrGe/YnmlSqjVhd5KWkh298dywS733AxG4IKsMfg9mEIO
1cyu89smPHUzJPxUzAgzMUu3K1LKOFmZjHYOd66Etm/EQJcLCEoOiiQZSjiX3wykpR14XNYl5MHs
F97+WionOA6ry6pH0QLxCdrcBHrdpMmo9SgxX5mcYAblHZETnAL8utJ6qEwvw27Spr+ptPilegJL
rdtRnx6IsCWolUwpcEfJUYOB9/X7w2b2Hj2j3tEmDdltNyVNAMIBQFPmJ50gvqpMGhhyM2tNtDFb
FoSH2+J7KHUXp+LLyztxmLnUU2ghUEpYMDtujtpqmMbjjkQLwfNhQ2zekCg3guAGY1eMnMXjYC+Q
bcPFUMBZiZmnDQgfYw4DEkYpTXVuHbP+sp5CpKjXTPwvIun5tOpOoCmCizCCFAAAcvvZco+74J3y
mC8MzYxkaIZFvDSqN8bndON0vFAEgPoQ+QA2wR5YG32mXTaMjbMS1qgxXl6tJEw7HiER01/J5cem
Pj9DZmkXxax2Vba4v2/aQrwBLuJlGfPj0vyPkals+FydakEArEEYCJ5jA+zg6TUOZcZTRIGPjclP
shwiFhH8wT41iR1mTWashwsFDvosutPPpMxfoT55DZuttix3zV9vc51c54Pgll1RTUA3Yg0YmmdH
Q9WJLnfNBJAan8UFLsOwB5K6KpZ9LvUzXFVSsWoWeusFMI4MaJhBlTnN7/W4rQJtpfzEn49YKtwT
7Jbd+/A1HHUFmTYegLowCcETAHYeywwlRvu/8ULn4tXGZeksKUEg6rxdgolwSGhtOgcWjJ/d2h9H
iRpP9z+UKQD0m/cdzqFZuL4wy1/2LT8mQLk/Fsb513i5/HhL/+O19psH5/E1jJc+j4OswUs23imM
+devvVuKZ1+snXgNfu361gRmtNVGgtSqjZ8un9MRryneNMcDyeKThAO+xAYCIqaw0I7zvkUdwN8U
Xrwmozkf5bo9elpRRpjriFCUnxu97U028GZcodaMwBTaR+9E8EpwOFrTGd8OMHeuADNmFeS9s5VB
zBvNtCBTrWzzHf2LZBlFm1FEIMDTjrKzFW2yEaECOW/DF/yKeKh4yMZ1CVQveHf+GPH+5LL0bLKO
R9AnvFFe2ptRzs7CoV5+3X9fZ3aG+TeP++c1IYII8g1PFA7gvIAIlxYH2xcW+XmebTb0Iv8+x4Gf
mgSN6WGGrbpw259K4ewwDf6IrQ0+Fi7ekOwOB+FefQCqKYmCEdGWFzs63Hy+EXU8AzG7AGL+PzTC
8FMEITMud2rIiC4xMjOeBTcx+D9ogAPG03ASP/KqGciiPSIshzELRy2y/x2oq5fNaj5SFkGAIZtA
xto8Gh04SDOiBchQ4KPhk2Rvem5+DAjKzh4hxDM34kPnuc/lbQMZ8qk5Ih0p21HeszdUNzaHu4Nv
GReW6Y9Uj5iA1s0HFv/WOKOc62Fg+aPvv4PHecpmERuuzankk0S1rQW8M2ePNxYfpY+JPRswYU3k
bd9DHKu04KG650rchmogHVjtjj8LJl3dub9TeIUzgvmN7B8ffk9xEb3fTt4LVjabOcgUdGQt7KM+
wUFzBZuXpZPFsIfIke4GJfYTprBzwnSAOz4vcFBQ0M27Je3KW1SkGv50l+gI1ZmnIs3oj36wRnuT
uz4+wg/8wMxyT6pN6PpT+E8GzdkzGvfUiB34WTnQmfsEc8Op3w7SH+ACBGB0sWB9ML+wv0GAgicM
6+SldT409KogDVZQlJjzIts9Jl9IaEgw7Mvoe3i799Klroab+3D6Y9BuvjitGfbPqXQpQ7YQAkAw
7j5YXIRrxZjmW1p9NsJgTpmjfYrqnmMOdc4hbRxDtrt9kxmVIDVjZk4Ox0Aon3DfQKN/9ipSnwQc
IuRI1/Z/B8bJT7G7avHT/UpanPigWLVTgbBDM2zFcUQWr8Ge2iruRwpI6epraMSFz0H79Y742A51
HJY2n9E5p9ER+gmhOkSMfkr7kKuECEe43YN+4n6FygjEjaqOQT0c9RAMug7IKCvRcaqO8QrxoboN
goc0epE2JIz5OjwfD+oGFhdcp8ucTLuvXSyA8mAiGFudsjaj5GuXwGSMhe7Tm1dh19mRaXb0DMis
gUTnYVrxb0qDcsPbHadWtIKAkzNskmYo56C4A/VjrJk9WdIIssQXkBkCG/gRiUPUgjXCHEOrxHvv
4EFBl/rfFqo7/MLiIGcaY2tsJBiE/t/sQSqCgvCmBeD1FhLuI/BWelgjnJ3Pw/lRc76j2LgOX4rX
5xdj4bujYrULEgZDxYjPkuDdc9pahUjSN4lbSLuMCE+2VsJWwruSwYIBBLKZHxITId6XNLe3grz2
NaB/BUbp4gDIgB+SzgcmJw3hwxHzEiCeKyIou/67OTozxxq7XnAUUHHGrdCcMOhH9hRSPJ931OEt
pixUquCDHi0nNgEFbDDw1pRD5AHLmWJ+HUgGgJ1zauG79O8eF0o9ezMhuWNoBXuiFZZqBjs9hHqi
7v4YWiJnQkQwRcrgyzB7Olx6GJHTQOJgS0FIKcZH5JI4BmB4d2R7lcPlCjp7e+AmFx7PnlQg+fE/
4vtBT+JNbFCpDtsTJAAL7hbmoCC5vBiXNn6VFQlnFMToV174rbj85L/C4aJB1XdD2qK4DO25ohuE
QUusMOxXou1x69/ThbyIV6QA3PyDYuhTfiq5b1QDRI5/V9IYLU4ih1+MBKCIQrdvsRrAFfBfC3o7
CHTStDQECnuWA30PTUPoZQgBWH+TIxFxrd3MqLeefcFiNihpJOxWMMYQFX+9vzB7PI/fmJ4x3SiB
XOyGygW/OzRLVrH84JmmCf+09+iUa5ItyrII0dWt71GW8V71VF3epqxkmokxgSNhHVLZvc6nBnzb
BkPPOv5edkAl78uQxVGq/B50atk51kwkbY1qgGycERmD1A0kKGL2CToBdNRzPrEpiXJOHQQIvF6x
BqrvsMQ1hNRJSxjGbap+hw2O9rCqWcotIi65Jh+2drWbd3AkXLYcPgHgze31iTgrHNzzC5XjBfDu
fhtDl75x3TF5kMMPHOr5R439Kj42jsqPbi0nFM78uSs8Mmwmu90Ew+td3/lakkj7Pfm6O5lAKAax
kmzx39VOK/6Y7N+B5KagSIwLhLd3ae1LbMXDuRUOGNbD1fJTmOJCR+soQbrfE9DN5ANfJR5aZeKJ
SGF56t3eY5f275FQNV3+YUh34RKxXk4Zs6XmSA7lMYVZb6onMNDsYnJN1EmPdqpeU8iCq8x7kCD2
aLXRHzhs8BE7N9mYFhAfQSQytHP2bYqZSJQ3tvyvkhK1wGFmU4k87Y7N/t+GC/ed/9h+xeZf2+y/
mfg38gNEjSWKBgqEyqPcOoipnc2wyGkCSpADD6Femd58IaFgmvhc97loWHM5zXSI16t97AtBDFiK
tHaPI/vrn9MK4dORfMrGr4fnxRFhiA7Kj0IAzeAAGAZdHFMdFI3JIMR/HAtxK93t3xbHnvPD0cQO
xd1zEvbpxN9NUD8z4aHjsXiKnaamvdc4sjzs32HvH0mMaDDdqG+OiqLt46RkOrJWGKbzZUGFuo6J
BFWbjMHTvFCoYV6vUDXHJ3aSk02dfyWCcaRxl5NgvpU06/nwzlRdPdwmr+buJhY3BiUSCEHP+Fp1
R7pcmZSilXfap6te/ZJkTo3Y5bAkDTns9PEP0LYSgrvrjcXH19/JRZvw8BLjH8iC7Ims6RAXiP58
zMwifbeRglUysyJfvSTvs9Px1sVQ69ICwjDGfBG3oI4O3YCaGlyodfDNPAY6JkIfAQggbaBTefOZ
aXuq4TPTgVv2r8mXNbHvv8GoCEOd9OrhALcp8kqLcfEb0VUCcuhoP8/x9ejI8sRUI4FmlL4eQfUH
GqY84XfTF2UKBASIKij3SEJVfUn3VE89Ou+b23t5j/BsNbF0+Jn2I6eFNueQgmFGC5bQK+jQzCCT
uiEWsM4MuM4+P9ebAsO74PioO+VKh5V/uObNrHTQvfChWx+bMSYKCOgwITWDS+l9+94b/v7dL3E1
xB/55fxKVD410w8QAGU6UZECJTCYuONNV09R0lK2subjSJTU+Akz3ADYh/SYlUn9z9aMDYAlHuH3
d2m6/ZAtBkIUT2mXZSb3rBMWauw6PffCtcs5+Tc2UrOCnkiBK2kMlYePwgqVFnSqBj8ieFtYkF2n
Etr44AtJ/2Xr2NfzM1FnYTha29+//uaxrqbwRLmkMCaetX9I7GcMkaDbsg4MMFxnq6dMeSXsndAV
7ih0Wl8QS9G2sEVhGof1wJCpHRpx2KEM/qT09UEeqg8rvDNJ/yVbSpKG0C6/MtxowbzUMWsGavn6
MBaNXc10aK7Caun2H8LezIV5GoP5aZ9c+S5MzVeLVKoSo4lPoMhgyLM2persQ+BUnJot/ubdeuFn
X8spE6zXrEFZf1+r9fZyzX79vS7xptmx28GLPf9QCa1Mfqdnbe3+ncEiXubT9u85AfjrIaO9BBhT
V6kAMDVMvRk9/jOq7Q1EfjiAI5L5t+4PDNdANqT5stfC5uzCIrhcQ5lzAzeP1wSfNbyrbv+wrU1A
pg28Vugb9ETKkbZOZ1NG4E5Aq1mzLJ5EU+mK5pMlj+yfWcCsKJixvNIZif+JaE86Sf4nO1Esuka+
L7okkutEA8Tf41FE2zgaiKSnXITW8Vf6R34f0QzTJdIBuzkJyG7OFyMiomC6uqN/rTIPit1Y9Mfx
143fLv8knkQ6VK7tjHfcVDGLmT5gGSAH+bpT43t+i8zFe60gQEOB23hn7mnWLzW6qFMDZusz6d3c
0mRGYLdrY3EvrDeVyM39fKJbaixswJ7C2kgYLINVsnQyJGFzAh1kxADMomO32KE09aHnze+rJ/ZS
DOZ/VpXL8zdMj/iRMTKVdftCubnG5WDfb6gmnJoRB+GUra1uDKh+8NHxr2VUDDFy3CsdWG8xBBJb
SgazwQ7lkzb/ZMC00skz7w5DvFN2HoO1EX/ZN4S3FN5GTKngzsdXiHkv73cAC7sjbwDeQpwEf2it
+K9Va7+cguAObGQE3ZhbYqilBBX6oJLc4ODh1OHj/lqDRsHFOoZ7g71ZMS/9ImijMhMByJS2BOGU
w2pE1QrRt/6T4U3hZ9+3r9Edu+HKFo2RkJBAcOyu1ITBBYgnxLwXUc9RcL2xnu20Zf88VNSsraP3
PajoM14UlJZ5C3sP//j0gZuT1xGRB/PlI8SVy7y360bUzWqmYI2K6i3h1+20AfF+jXQm1ChdC6En
6B/gPmEkf1t1TDg/fpO+0vrvrbGoWCSNP/qWAjs40dh+AQMHbASuCbT/Ctix+hQvLBml/YRXyWQM
17zGYm8E4H+bzuNmaz2S41wTqtoz4H6yiweLDt0eygusRATOBrzH6Ot1clvELXL4w/5s3mNQuFIY
LEKLgeSC/VKPltyqyD9ClweQ04/wsPvkF5qoPTwwVKTwR+5OQ4WN8b2YkLQwOKhFhTziy9yssFs6
G6izVEiwOBkiPjFpY2Z2FHEDTOXvFEtU4VAzH1MTtjFSPUGzajzDf4TX2ISPf5roAGgneJG6z5wz
xWWFhzBUg9SjOiaOI7j31czKbQSEX/iUEKtpjloP2y8FLgwG0r9AYU3XIkouDAUeH4HHAcfjUE9V
CtZgYIo/U/PTnszuoZ7LaW+C2+DmsupnN0HNZQ7BbMpsURZ55c2vLpFsCMdAuq4LJ2QDZR3JUnHw
jj28LDna1o33wLwRviz+Np1DX4mGl0M5vQbnHFi6nnMUPkmxKBYsk7UmWO/tH+T284pn/EouFQTp
pBjYxz9MTOYfVyFdZAhnYHQe4wdD0T065saKu5F9uwN98FXV53ObbxsruDKFX0kTp4AWOw8wZqj2
WC+UjnLyL1+32TbbZ28oeIbY9THc8gA9Gqq3ylYS4T5h4NeSAH/KPIEkZpqAQQDIcgkYQ5y6xSXT
kewCrugTkBA1lUdsXbRE0EjpTbl+nMdImbO7pmTZxlslIDtnz6iI4dTLv6cg98iv2t/oXa1hPDRE
rnfgy8Z3+fsO/3cfgDK87CdQa6CU3FbXs/0yiGW3DLCrj5UbzvoCtFQwaIIsMrMzxw4cJwnQwJ59
uXYRrPaROQjDL32GBQnKb5ICGVVlEPCvZfLPMXwoD0Yf7JZPIj++E2QWNE3lDXWVMClgMyvu9gPS
jJZxryHv+dFn7tWsHkBDdOSvCxyics0rtnQNGYdCT/wuWnq5B2RiLrQWU7K7Qy3EXYU7SDhA132N
6RJfK3V8QRQt58/ASOHhsogdHWXLxJCB2DNUiThmjIfyQ8N/9BqdsXl92+cduTAFJFiTwR4PQbiB
OZgneFVcbc7LmpMDbf8LdjO9rYhhIiHAEsyoi8NKHz0H+L3YwiUG01KYf78QatKf4sBoxajxPsWR
z7vMYEkDnGBgpCx729sMClr0hfr4DYSsZ3yaPvwflK8BMLESrORo4MOfSk8pXkKRsRvAlBVJyveN
OQZ7qDbIzmBfu+fQxIqccym82i8kKghHC3zXstsKCCFox6dlO8GgjQkQrp0E/T0F7XVZpAOM7xIJ
ss7dvS6VUJ/fl2f8ohjWLOEZo6hBhfBM5CEqAzOvxtLkvC9nzbKaaWD/2lKunR+tNo03XTKUAqDs
9SUKbokgffzG98CMB4TeTumEGDny30JEvTp/wcEOZhQHgKwUDbRbAfmZXG/0TZJD30Q7BW7gah52
7eRdNEPJw2XDluJHcE6M0AyL1AjPCTJwJqzhMXugB++FDJujpyePhvdACZVxkb2i3t+LVFehBT8m
OtvVmcAZ3MJIxRywID3tL3W3sGKwjLk5J3I9Ps7liCXZOeHio5FYdPPes+9Mmbez15rFlOGpOGuI
r+hMzwI5OQIR0JnST3EgCFxHFYqYeiSJnZ5Vmy9kUlS2oFNgIvzCF2x7YUGYvVBN1WPDexEYU8+h
Ps/xhkpPozde68510xzaFfxI2A5jfXaLi8S5u4MUM6/stcXxC7veLeO2fnpdthgd5i+4QSNj3seB
8oO0nryEJy4lwldvo/zpf08qurk+r7aP5XmNBQgKjv1lL29RW9C7g0HN1K2ZU/d9UJolj/FxeA4e
3gWy4yc4Jr+ZQU8yO8bmvPfXofpbcu/jzKPgBjhYq6lCbVBab0C2m83v2P1Am2BZkZhzZIO1vvqa
4vY/zwkIwo6tn0LiW/F9WBcQaP9NGD8L2HEJbnodHCU8r6wzjC5qdIr/Zk+pr0CaJIXro9HGCt3K
506VQcOIX3URfTaXCRqIXR8bQnBQ4q0PavLNfzDnkZ27EtnwBcp+6Pzxb3IPMB50sFrbXeIVrmu1
rU4HmC3qY5G5DrC66KaSd8lIy3HOY/ZTyDgDBxpyJ6H3sDityJaztLVS/oSAqoInOmYq8Z+gXgrs
Im3JrwUZccU34MlhUt/iTBdw3pGazJ+kMO0b4TmmMAoCrSTLi+x5ryBh5Zj34BDqwfPvjphABKLB
RxyZq2uKLI68nDVur5SBmBbRa1gPk8JxsDACZc5lOjmjJMJGPB1EkGNAhRsgcE87DKLLpMEv+TSE
IT+lT4GeWw2/k2eOHB/TEiwGccQiCol1iy46becqVjz9RZedhjQFAVdqUg8LT9oIXwwUVR3OxIDJ
X+eFDvXplkjh2Qk/Xm1Ye5xcnD0gjie5tzcEQ5a1AqMg1sbsN7zbz5v1Qa+DgpxFvhKhFsCfoJbN
oqSuoegKupHJTQ2dllN9ivp4Hw4vuxMvT9qHBWa6Ow0/I5VYofPkFn5JG8bjEVXr1YF374OPaDhh
DLjwZhJjVKYPjI0BtbGVqO2bmBY7wGXq7G5aBSXk/JV/8sp+UzfQ+UPLyY20+JOJ9kLfAIMquTIH
LIJPzr91f/If3dKTAQCVq/9FBgf/EhkEXKmz3WAV1reJApBZB8CJgD7//Q7Q29/fp+0MVmGP5A3h
6SeSl7GFtkE5nBXDFlZ50BPvzq6AL1lWj6Hq+ZpLCnICBpY9EKSU01N2z6COk6OGN1h0Y4f6WUVI
hYRlOPW8h7Hqv1kTCjNeXpDFP8R+CDJBYe0wSQqoTvxna+l9IVov+v4JsGCubJgPY5TVunAyxuVc
3f1Qg03lkKPPvCcypw9Memgivotjepo8wof3wqT+Pq8mnXMBucTu/4+XKPMqL3P9oK7ei4ZeTPaE
LYw51cbnDTOXmTYuvGbyWPXHavijCT0PG2gN5+CUn0vr9dfBnknVmJkN43KiCiZN/Fwwto17yExl
7zY6Bx++cx59+Ooiwgyw9Son5w1mwEeblmv+TF9zDWYUlTzztMN3A4zKy1V/SPpXg9VzI0X4HIQ1
ZLcRQ6kH3kTmtAQvLCffRR/z/2qOocBcmtajI3+vF4+4wlxgft5A9wJe5ko4xUZSBJiyzG7DdlrG
V7qHefd3XUmtJYf9WB6f4vpwoqQWtkRtdNz0/Nptp42H9j558bvQXVVhGfZnRoLdEZ2dQC97ye0p
pmweQBAcNMmjIb+vdLaLWCO+qRsb8BPbCG5HQgeHWwKgL6UO+oqDkUhJ40EAbO0lk+c+ScxkwGvW
Etd+SiGef48H48H4F6HIwLLmGiuofjVn+RuV8dsqvGdATwcCpGD5T9WWYhufMWvClOlrP4Fy/+Pp
vLYU5bYo/ESOIRjQWzIiwYDpxlFGBAMSBHz6/9v2OKcrdHVXlQFh77XmmkGwSNyOlnoC+Z0DIZIC
+YMREX8aILE4XbM+0pzRuAGdNAexy+1oNiAF3WbNIRFLN3seDHzSBQ4VDD9m8viN0c2nZEf1DVAZ
zmRhrSR8bW9YJeXhm04Nh2EIooyIbjasLl+Ef3vwsbyxikOeO8aMiQLtcKMAA/sOHtbIGfulOwpp
0YGaBfv9Gs0VH6xTQT/ytBWD4YQ28FKnNtHKGrlRmW+9NVOHtcnpWLBKENZ1YfoTeB08TFzdrHzS
WJIBRBzbNScPlhROb9LCiSMnAhrAzUmdjlfoz1UfJHowS52PFvsD6z2tdWUCD2mEX1Vj3OeySdsf
iuwM/J+WhQP3Qu3gTjI0e1oNDnzdKhOGT2ZBUAdGINB4xt539rXwR8S1kJkuAO7YZ9yGbORtYbJ/
rryvPdYeXKY0jkNiFohqBa5jqxpoNwA5QF8UnFR3v/WWz8Jrf4wra1c73Ne4aNANksdovf33pPDK
wxV1luQgHpnew5FFUh82pfSiJpWnOfqRhoWRTooCEHvjsJze/NaSDbTnE6JtEYjQVNskrcMnVvj5
n+NkOiegzpcRyRUXGZDvuPc6+I4eGFGQaAheNfvo9fwTfp2bSxSQS9yVMBDFTTnDAnE/e6wgvExz
4cNoNS50f5a+D9yh5wpHdS9eYc20I/MI0pIcjv39NDvAkBzEeGKLuCRpDXkN0PDLnss5SNVNx8HY
KlaZl/UhjDGhLrD6pmsnFQZGPSVShtwBC55TEknGxx/ZuUUAlDVi2iqZGN4aDHB0JkCobz7IFomo
Z8NW1gM3C664z9cG/qGfQMhenqFMoz+RCVzCqlehzjFrDezMI3blZ36ac7DH00E4mtfrDMqYvLZf
i+atVkB2XBbsjZk+htCFZATnK1RIYbmNkQ+w9WMUjgM5u/psP3v7DBORV1MzIjFIEIGqY1hQ8HqE
qfkMn+TguhYVGVWpPkbyXQiXtyctFPx9ypvaxZuu38Bl1jPa/7s12k/lBpfFPhC+AipmYpCXUXjj
NAddBXMKePOoeej8mMVBSUVFQo8UYn4Mesx/XMeEDWBMqaOKvkOhqt07uWHI/akryA/9uPHQzj9u
N5+mIz+BGPHzPy+eBkaAJDoBfg3IfIOcCpss3m54TtOBmbldVBQUeaVNZpwMZRADt5qRiJvOcUE/
x0de1RHsX5ifyw4pqdAOnkYqMqK0lu1kpMtf+nAjxkgfNTw8Lr7FI76Usg7/nwl6B9pyo5MbpeQ6
ogCygrrCe0Qb3E303G9MQ4DrES0mTtma2LF/YNBK09veeLVanWtd/7beo0bNmTqLlrQDzketMjLK
dtLUdor7s/5et5jM4AYFpRLbJJHVhz7vdumdpGPGTPVS/CH+SE7jDciV4N6fcTkdN9MPTul7nXgt
wPBXpECxJhIHyQawNkstK2lNN0nWI0L+2XegwdiKqSpktET5OluDF533J+VQc2YCC7t5pWJgt4NN
Wos8gPjIRUJVCrrcrNvaoEkWK8Z+2vEgP63IYqLEh82xalevX/4Fs1mi06hdUCZAe0ezAxCBJxsJ
OmgHFf2V2pVk7R9W+wrzZIrdxy1xXumk3Rtx3yglqB/qU5xMzNVF/877i86Nw4HEDtJ5d6xj+8lh
Gnbxb+UwGb2n9m0YugvXRdwS3+QrMuEZal1QLjwtgILAKBAxEeGJ+A3HMlJtGfT2sVM0eEEahGSE
K2yhpfGS9GGzSJqALzKj23Oaxsp5DGBp4JuFeEhvarlpF5kDL1PtXk0cyLfJ7MpQmZWEpomjxfBY
UHBeEFnEIxhSOq6TKJvFs+/2vrmtu7DrU1WvaW4b4awZQ/gdIQrAIwUXDVVZjWy6auw0RuAWv0k1
U4/tlzSg9/J+VftTYUZ0kmO1Dl5AagfOHp6BcrpeoEdckPMTlvU9Cm8W1PRSIJApxKmUBLGG8KJ7
GV7qC6T2ciy4CHhn1plWZdoDWQt2nNDlmUvfRFI8R4aBF13co0v0PBxhLCvhFEtqc8VfRgXJirkS
GLx8tDsL3fFes5xqEB3o5OjZuK/4BOGeTYwlpFWhnICUgYJx+nYFO1fF0YZ7LZiMivpb3NSnUrn0
NTRLT6Kuam2Im6ODTZiViHw9BwVgPZHBoV8G+Vr6zbwFg3Cg80Djl7n/K3GilXB0x90FeI/25rtB
hasOFh33ttfStXRKQbC2t3VvC0s/6oVCCvl2ka1gPA3FAUA0kn35MFqPJ8lueCh/fpjgF0XKxJxI
Eg3XzqGfYPGBvwf8TsRdtfpgJ2X0hHxsPQY9JCwOR8+YLstVAB7qw90SxnJD/7Hmx2oA2ZDVCfAk
iTgHS0CCHYm7e8l47fVqONmXfu9jSy+zJ5lVhpepfmOth/72nff3urwuq6Aam8VPI8HIktkTeCXj
7PvuETDTi56756zvZrPynAEs2LLZTl9h5UCwX6Vh6gjjw3w12rzDKhy55ezjtesYp+4uPP3wivrw
lJwK/xkSnHkcHDsLOuWfcR6HFnueTXthfiDQRTjyLx/qzZEl6YvouRNgQYRRes/p+9JWCmv885rg
vYoRQl3AzCu6Z1wvqkmBsQP0lU7wmOdYQnxJgVWVQy5o44i8euAjh6vHau4Pw3KdRh/hGvPy6Dsx
zf4uRQFBYi+a9dsMafPsOukh58dHfRIv9mDHwy0evS6i5f52MK+3tWjRcoqj5lDhmPJxWiObjgFL
+hNE9lYP+OwedoLUxwFryBYP6r8sp51j8fchh7KcfuHPN86Ar2/zBN3TDVITM0AP7QIFx8C4Uile
LasO20Cad7f7kHpKOtDBA1VWs9FqhFdPDh3/d/mlcMaO7DztBYNnrBixMPBH08IcOTea58e064yW
w6VgnGZ2HfaXvS9Cj+IIgSO7xFwvC76mmGmDls/F9hrBao3iS2/3woIEbvtg1h7v4ARzUk2os12a
69s5PyS46IyN8jDcXs/pmfxYutNtc+j4adTwjZtVulcAxr4DZYOVysK3luvAvrtyAJn2kv0VRBCs
5M191V/QceQ0p+Fgzgw3P9Qfg81n38edCt9fDQIS45o7qOepc47XCuVoAXwrm8wYaekBah47Jkk8
uAQZE+MVQE2oJpsYB80KeRKkpmkdZmtqzZeIM6UzIBChf6q37w09p7xh/+J1IuUg4njcGa6eblPJ
siCWPaia0Z8AbJGYyCKzfIX7NUwJA48pP/GhxkCRecd6Bndqb/D53gZ91i9YzgDtaFswZ0GyxqZD
BUDneSWzyW1uJmGHbLKE+OGekk36qRjEYYYDv++fHw53hcVPD+gXjFoT4l0sdSjvdgeRKs4yrYFn
kiAvoumR6KjmEjP1JRHkRHujwMsdensNIbhKz4JEuyHW/sPHkMTrvdcyLQpwy84LA21prehcR0gD
0xaegObJBB+AyYPn/XunNGVjqUnlPBEbFS+VxSDAQWJ3/Sv+RpP3KjkJfMFtz/WunudhFwq/EMYC
rigwvifYFN0QSCFW/Mgi6ob6EOXCLg6J7oEUAM+F4eXhSxV9m5UuIo7eHE4fVxqqNQ4aLzmVXiKE
OSVr9SkVcWi/1Dd+VPw0/C5QBzS3ALqhvKUZhOwn2bcdrzIsgfc5X7zPnUPtlydoXsxnPlgAiXhR
ar3XyquYJeNUsJEY4uB2xX2CY267O3aK7+m56c/EwOVvvPhJEbiALRq8pwOBT8YsnDy0dlfTgU7u
HP33HHXxe9JB2AP8Vfhckqg78yXRr/Kl8E1iVyY3akd0Q8mm8j9BvGmjZJNtqWj7qw4k2Z5Kocg7
R0yod98YN+QLZnM9vAqhXIB1/qXrwn1GsFIgYlfBCJ6GKrGPCD4Y2/qNQf+BYv5zblLMB8XOAx2G
RuywNyiqg5xVGS6zK4FYS9vhvHBf6/hcHACzgVHxasaRcwCYCgKJi/053tV7vaRs1FuYKTSlUTKR
bUp5GPliXzpgZrPtCNPQ5My2lZ2f4i9+YXiAB9dffxlingvAqKU8TdzJNxLoPc7dkGCDYj2eKiH1
xTDRrpQ4zH1GWmc5nA8EF0bNz++ACKDDILzjyIx5yLnvUzEULrx8MYEBCybpl6PJ63agNJPn6ZoS
qpjgHYR/IK4XHqUleB6v0+BwN2WQrJZLH4/4q5Yqwk6rDO9b4lgY37FH8CqyxvL+OLdRn0VFmJ2V
dNEY3yOsR7Q9utDrQGAVub6YcvH1FPKjOA0o2CIWJE4Kzrnn4uVx3qVnNg02873IP2eRYg+Crph9
BIXyNYmPCLy3XKMgnc8FTiUEIPa3fXLsMUhlbMd5i61HcpQjLqNsidwYE2fKnCW8TeHNfz+O3cIT
0QCMsotd7Y0PozPNLxq0nv21Ej9FZ3qd5+yhkEDIexq6A4DxvTQrv6GSebk5nHemoieIpFDachDl
eTuHcOAQ0EKIxAyFNAZm0dtiuOReZ3BjbljaYJlj3DyJkMcr59yZHZR9EYkPm0OiJWCnRt0TKGVv
N47kJYPXltw25sYkmIUQDLVdg2ewLxz1rpM4M54u9ICZvLi9zG6CJmvCkk43QVsLGfZrv292Z2DT
PA+mwr+gZNABBYbuj9eJfoWZy6+1qGY/ojDNA10JBh7pDtNsdxg82AhCZTVYff+k1ZveFN8rUNhW
jMkTkEYD9IiAR3YzEt32YX7I1+fkQEzU7oZMB9CnFdIeBe0YlpBeboCUKVHT6tQQmNzlbrutBSyP
ykc7A31AMX1JLnAu6xa7T8mEJKZUxAwT+JZtnC15QLgJBSaGK13jlRgxjMBWH5CuAlhyoKTAvgbv
WYrjdYr9G85CvtxqGVHhzEDw7qrHxOR9cF4cAmRrEH0h9cqpLQV0rMNmeqfFJyC8cjNQAlJr8Kxj
D7HHB1al/su86z07/5rMnSuW+stgrLI41V67ue4Z9aoyY9ITzI4xFAhe26Ew3mJtTCH1HLnuKFHh
sb6YkiKjx/+jd4ASDGnqJWAIzNxesNWYUzNsUMvN9cJwHZcJehc2DoIYAZx55LNqeZ/n2Ivls8+s
hxDJJ8p1iVO0RkjL9Lb6Loa77DhmJJhQ4QvcXRtjRgBAuWK4eP2jQuws0hVNHxX4Z0MOMF+tnowk
k+VOnhQrdORif2JWyZGb3J2bHy9TH4U7ZAwU3MiVYcbQU9IgUD2yVwPEwHymu77sd+Um23CnvaCd
D0Lau+ljTTuA+ANln5OuMTrwE+8WYIC1fB0S744nFWtVOPIx6rSJszcGYWw9UaPJc+ZdTCtrDKox
1qeDK9Z9RjdYdCyeZ9ELeLLbccY2MYhKKGMIJiLn9j5zHwyrxuGvh9DqibLIp/kGvyQOgK0EbYbE
vtQ5qB/G9IfHuntIdledV53K/9dKvjFvg6bH3IYylSMBQIdGafuyBw5bAIS9eFetEUP9ltVa2Mt0
tgA81yOOycgRm3OxSMivfS3kNQbMEXG8iLIU7KDiWT4r5x+/dZRVtei7KOTCvoufPUxjrrKxSMrz
inWxlhVmtVA00oN0ernSNj3Q4bGf1AcZ/dL6G+0P6Na2Hz+2EaZdt83fewnz38zmvE3KiOnfDEVH
vX4vSu6zWrCLsLuVZzqT/uHZqBLxdLuu+D+apxRvDsKt0UreNnRUV9Sr1PqN9tz1SIPYYYAkG2V0
j+R5j52TgQlDIUYlIDx/e7+z/dbOQ2+4rAJoj3TLaNd3sK4VZqjnzkRm89ygRnstXiSX/DG+fmzH
IpWkxqvP4mmVtNzVWvYIG9LYLgMWO/YB1G+YxFD4dHB3fVooxGmIB4uulpAmG+U07WOje2l0LH7x
62r9Dnx78I0KAw6gwJpuUd2fuVtRhGViMW4ctoQb2hK1GZttREcCbI0zA2gy+dMNdzxg4Jsb+Cfo
g+nd7HrM0uro42KwwQjgo6UOG6BxtUo7dymuR86IyK8iYo55Zo/Z5YtuJJwNGoeJ8zZ3Pk5sNgij
6/Drd6nH4UP9kHWKbJ4fG2P/PFqRPQBFbVnMCz+BAgY2u7yCmrfe2yLTBlsbeNkY78CK4SHIzn6q
+LQkIcoXFo3dbZYvqihf9GxGVcCjhG5zz+FwdeNx9PThn7Rso08w1D5OMHbhCxEIJDw1qll3Vf91
V51NHCqbN66A7/l7PnYrDoVgg7LrsgXHC4iVYk3HIlEs8V8JWYFgdsFRYp3v2F/24BpPVIYAGdpp
fIMWVWmOVnDWw8rDCNN9zHCiJfyMcbALisJwD7azLxoaAX8xtZzgp6YjTd4xSoRI0tOTzWBaLjJ8
6V5e74B1RTRKDMKz31j/vMDOeVw8Rgb2zC08IaIAF15XUYZlU0AQTRaA0+5eyH06G2o/6GQs3aBy
uBrjijxQAQ73s89di+lVUX9Hw0mPlK/Uu9m3Ce4aOHuhj4kXcnilL2Ne3GMMjqMqATZcPFQlmGv+
KpzuGUC6mvdcbFh4PGwMjzP8sidFGPbwJD1kRsaBwnJFR+wBs3X4sdFQNF9iGYSAY1SD8hlDCJ24
VmDnrPbWJT/PsPCauo/WyjK9iKChxBNqHSoe7kBZK+RuEkw+4Q4xL6RcoESnMsLEhilpQ0qRRnMu
HWDuYf7HYLbrJdvOpoBOe0rn4w20SZw6ulowppfZeTvsn7oaoxjvA1vGE/j4jv8fq2YgeqTgrQYd
9bA7eAePrum5E10P4/2Prqibl7rBEa41NqIp8kxF9YD9NM/b8G3RVo3VDa5yBt/beXwlfpFf9TyM
yIzKEL9dYWO0n33NeOnVBj+y+92Gpz8dbp5b4S5oPFXde6g7fcPNAyzl0yFSfsat3Bbf+pqeLm5d
vHU1XddJAuA+zCAwPd4C0zSd/312li8Po/YzvZMLqTGVzXhxe0eQFWsvWYDEWl+8waLak3EJmCWl
Ji1fuzwQ2aC8zvBvuHZwnPgrEM8xSBTIGQSo/iUJ8yU0xPyEYyxMG0ZgrwkpAep4JNRotyg+4nbz
WZNCsqMU7fnxOrext2NMDh+5it7PgKquPcF3enBmipG8OhIVf0d/DHC5Z+R1AxpCoMuegEPMbGQn
7n3eGAw5J4PJK3z6sDzcahnPOzNUcgioaeSixH7p+3W9iO0PGeiDSyVj5++MoXg+LRT6HRRwFGZU
AtjUUAAYVC3JSg5gREqzjFXg/ZMGkSXudhsSiDEIoWBEQMaeOBIneP/UblkRGRLffYbBcEx6k5Q5
2tPvc+qbO065elWzJOOEM6Vwcos51Tf/Bcr81jCtaChLgHGgccpnPJoYEI7YAnGbIfHPGCLr/TpZ
f97dGw9kZBi8Ew8FYqowU9+jbu/BammxDAMPGIzdozRHiU6kcNSexKxWGPICP5ujllUMcytomfAE
QON21Kq1CPboQw7iSoNpsXzgD4oF1jnFu0ZBlKj1Zyj7fEzVttgJM/cZOVfv6xfHHiaDPugLPYWy
7kadA+Q3xiYw6wrRjt9b4Qz77IbXOfxJgHVkBuBIkpPfiAgykq6ZFzoKqVdpviUHkVFh128NFPTO
6K3VSmy2yKys1WTy9JXL3r1tpJfGVhyV7M4dLXthiqCBhlOKDNGRXQAUFEZP1fq1badjYKtfJj2w
kLzJ/tpp9lV7LN476hGqJarOK4UM/3eUNnTH3yW7B31HdR4fpHxHUXLuuhgYHpBLrGlb0VhCZcD6
E7pNZuQU7kTKKuGHORgZRC5ETRI0ffpMNmEwUsqmkY9FqJ0hEsX51r2LBztwEHQGaOD+ktMyOIB0
GqSNQdxDMK6JvDP8+xpdbHkCVGHPsQnG5jpWKDB51cg0A1DhQ7w9p//+FmZEEqYoHVeZjjTR5pJZ
Ar9R5H4kHnbsEfmGvCn6cC6SDnEF5Xs4zUKoBvq0xjaxBBsQMqzcOHfUoSUQIFZwlZZNY3iYaLc1
sk4CJvcGOuU77n1Xs7VFEApxGNoTz4comuTQD6h8VWETl2mlJeRDHHnkw7gDQLjkdtQoatVTpc7c
02rl0nhxP308+ipOrspgxQoUvNokcrlxbLOwjiTd5GW0Vmv18BXrnXrOm2IztuC92YIrV5FScjVv
UJpawo+SzKQ6666BICwQ7pYjn1ldOzVTs0T/TMxVUAfUc3cGniAEW5IqMAkgyukSfzW0tq9Y7wmI
SpWPDfx//w1K8mvoMpDn2AX2aM6IjsdboIz3OvfiXSckqoXCz2YAGjEa6R5yj2JvP89nUvScgJZ8
keOzbOBySfG2IDhhNgLjvp8HtLbgdiG/lEXvQx7xL24WXyU/nuIRLLxTx8v+rp0Xk0ai7sPrLf0D
0uZ9v0tX+WYU5fp+/jbjCYY4M3qa6AutHWNk9vNyKs+qFVPom/CsXkkBiwg4E7w1isBe8HDTdYeX
5iLA4gIHTxzj5uWy3n3CmJE7y85q4BLteAC0eLDeFxaTuCsyX4PV+7mgE8YY7R8NSLEfmMDV89Gq
ObVEbDcnujsJ50bAzt94eqgtn3plVbsyoBrBmbayeiRa9uz2zC1UXo96KDGLCGNAnb5DFbTTgisi
gElERy/O/oaNeLjC1Zp9RHEf3CMOmIZMSYrRsomzK2N6hN/6oQDSBMTQReAwNoK68FdkMIHxTe/3
o+JXvlMJwJPv8rmP2yhiUThHqSDmIUtNqMWovoAYHwCL1Gbw1OCza4pJz8pbrBFSwlZGDqIw2LWv
sMiw/nCapbi1qysgVPHzQ36OnHa2vLuOKxX/ou7ke+JRUe/whtcwG/nmi5MtZpB6Z0H3KS7w51TM
dgqDF7Ixce8npLTCNVbs5aLUYOvAh7I1sBgW0RTiPxU1oToQPyC+LRYLYUkoLqrC+Jri4BBJxT1C
RLD3VvF3tQUHWFhkimhm8bhFVucDt/f+mRgJwVIBjqZA/gQP4zWB5fWasH1z8B82M3K92inugDfx
b/GbwjWx0Xe0/qKAojQamIw3l+RB8NHDT5Wif4pPipPOQRZePtZ3mtc1fm8rAj2uNlwXTEWvNlGO
GBk3y+FKvIYSz4XHxjCM5/xiapOED//BuiieEme2+KvRb3PxGWrFvDUIo95d7Z14QOJhDfmo8cMS
N4UvIc6lu9LZibv48Z8PfQzxkG6rJACbtVdHFOuEnRI8z4eznM/DcLpF20NqjUohq0dRgokQ6T13
+05sTekPtIHG0jeZZKqB2AfBDm7kvH0ng9kQ8wxlpmBzbQkWjvCQEO4QwqYDwoqDEQbmGwNL+GVc
l1AeeQvRPeKbf06tRj2HfGvbJabXJwrnj3U1Aqb8LaWt/kTUib0fRBsAv//f8L/7JilNPR/xYYFK
Ol8uneDAHsPVdFV5QnOcpAyMUjv2arUB1keArd58zkFBDhW1qCiB0Vcj4oZGaVPnCp7m4QEJhiuY
N7oC6y2gOsmuhLJc0JN6LuThT4rsGXvrtfD3FEeUudiC3yMcggqCKuLfZYQCgdvfAdTtxLVE9A0u
ZnA2obr+e+uv+r8fibWgEO+UBpp44JZ1Pq7D8K5Ow0Lfrik8dq+N8GoWLeDXYi4Pw2wgrBCaeX/Z
WckOmmFHdrBtNxQMWtFBouZ94BZK2AZfAZtg1Iotr55CSy9w5qazpdHi+RWYH0hc6uKD56fXnjAf
rS3aL7OzJn2X71bClYrWjQwecTMsG/gOwuV5oE5NLTL2aIM/LrVEycxNgU0r+lWAIec8dGCQCkEw
HC4+O+J1gS7A+ArWLx8NTxgPVTxMRWsn/hY/fEWM3MBSo0TnbT89E+Y3MI6ImNfHY2VS/fCyQ3TQ
1uKMRQ9sX8jnQuzL2cm/FpMICxSEZmMPrp34MeHCsha/BFWPXyz0PopacT8Qke+mIP7jbKCK9avH
i/ym4UH9pO4YwrPI/FtqABIsYZYaHIpov8piq8O08IVlZV5MBG5ugmGQBNSEzPPTv/xUNcia8uXj
j0kQdGvUlxD3i0s176wfO7wDWkpggtTR4ygMWYGV8dE+spclVBCI6omMb43x28M2ldEsHopnuCbw
ThAaXgYYqGG4VYEiqtmRMW3AJBfnfaBBKLpdUP/EqiCXSQZF2R6ueRLB86YfgwIuYuDwvcVNvaPj
M3MzoegnOC1oPWelTKlVUI/YhLxqff/fAOFfLUXGqkpjK5hPmLCIgufGVF9ooxGqUHcRsCa8dMWH
KLSANMPWWmGFH0GNdsR/3Q40yNqpBvChphIKAupGY0A8dYnkiXUGg6k1n2Auwasiia1jSVvC0Eim
LmwkBZYo7LB3d22AP1yV+YDrjlTbSM0HeeCYO+Go/EWRk2mLTOMsuOmLDlUQgWMWcwXMS0Tb9A7x
JxsS3SU+SDDUyvn1+D1X+NieqZMTbi0xxGdBHryZT0YmAnikwqL9pgovXZF/nS4A/fADvC2u5pWM
bSgp2kkAmXtjSBEcR9DnBWP3vd4bd2usX64m1IfJjWNFDC3PDk8NKlJaMXukkXEPMPrkKFDOgtHa
HbuaJNPHJXYSyufEYUwIvAwbAxEXSxdnIh2eaOA0Zo0D5vmSlVIEBwQQkF+EmiSP9RayzqXrDxjn
ELLecfet3gvIFNi+voempGvPjF4CxaG3eKyGM2Zg8y8ClAj9RO8E6g3H4Y39Jg4y3Xkc23g57l9O
uYvGjXbd3Bv87W0Jf0T0U5CiGXahSmPyuBvg/FmbLf58GIFS1pzKsea/Shvj1I8lkfr3sRgbvLPt
G6OAFgZNMrkusGFU18zK4XaysAXDYww9vi8MYobgROlkQPglFykajrfO8FhiX4Bj/BYGcXwejlVc
DzCTevEzYyspTCFWIx5ndNfuUNfgzocikhsFJZxPnopPphfcjUj6++L8CqZT6Og+pZYIIbc7dih7
SxLhkO2j95Zw6x5pWzwRuzwFGgbG0rk5ptzPVSza0H1CQYL/+950gwfdO2wrSRtxiRE3Vpv3Hblp
h8+KZyIjB51/UsyoQWS1x6E/f3Nas4iYb0QMHbIUcwiVLzy0iQDoLW4X5JXTbyCaEtoGThmukLcb
e1CnCBXm8ublCxGUCcR8zrlmXWpVdEFcWOKyEtqchDOQRCcyDkc+ViYwpa99BzueBkOaCPg2JrlI
jKtYt1gzujjVoO1mCAm/dRCgctsPLImx0VDbM/9lKgd7cVEFgz4XCmDux2+iRe8sg4uc4DpxKLFx
k+kg6HeZQgHStkKtmmK7NoMZkSN4gxKwKKAnoKPG4IwX4Tc6YoB0mxab3kxmN6bynEEA2B+ff6Mj
uESXIvGlDo97ikem3NTGF14LQJIKF27sxWA8cBYN1HXyxxfykVf7Rhs+0vqSfoXPxqxhgChaV3b3
C+pFRASyM1pASniS9wNEP5EsAuukyfB4O0mr1+lKO7f8evUpVvCAKxYsCzJOAfr1yFPmhMemz0mI
nZLtYjFe1QvobPPYJbsNFG7BuOFAd1QxR8C19txEkMKySbusgnIGV5LUzf4aIlkJIjRSY/ZA4Eti
51zcnczS/w50QH3WsAWqQkXrkLQDD/45T0PFqk3iDMOxBeY9f625RgtFUJnozLm+IROgn6IEZH3d
7ddol19bZZWeKqcIr5t60TLsJkKIsUmACHrRsOVKjNMIIBaDi/J891jXsr5aM29kVA14bNGZtUsw
pK9mjDaxjXej97RoL0vrjRsuayZm6vGEs1ATa/XjwL4EmYrsMUb+w90+ul6YQKcHRv9ZqceQT7DC
RWt6ghy4x/0RHuAJe0Z2ebZ+tK9A4iFOD1cYkeBJiT5Ak/s7F+FyNRFLBtsHcZwPnd6P+pEGQTZ6
Jko35kQQhWAqf8Cb8qmyYJyAQyYPS6MbZE9TR2gdaxW9o80b9h024sdZreqaq9muyAulNXdt3d0A
HHobgEPdFJ92v7/FVx7/fqj8rW/YqD2wRV3fuK7uzgTUqJ/0mc7uhOJt9vvaFf9e8Q3xPuNNxwVN
5255P9k2+KTG24x7tk/crfhDccqPcUMu1y9EGNv13Jca0COZI3ZZVEvWCmSUWYYjYFEeAo9TPB4A
0N8X+uah/v7P5bHpm5Wui3ceIrbuJz7z9coFFeXu+Pnf3/zFP/794Zf5QfG1+HVu3uSmuXnAVe6G
T/yWgF8BX8Xx+B0Hcb/8nvgHR42/TY6g+Ca/L77UxY0IhBYceLN5OtwEEK04mCue0MbVqcfJOeAp
iwc1090VD9XVK3VkcORWlUoJop9c949Tc7ws1pWrhHt/NGd2NnlGkP9MWYffYaBw9KhpXKqEiUxO
zHeT6fXsBjSDIzozAOh+BjcKswc2KqbXiq6EiTfYjh2lsbBAHofjEK6GuMmnBhsZ1VxXhKdyAXCB
drkeYexlXkzIdJ9LDvgn0Zg7qFGmkiFJWIFBjyQYHewafZcYUxCYDLAIBMZ6Tt5mNskm2IIYEu1L
Nukg01asYvrVhBKmg3amRlNQ6yWNlNAz4IPwl5oy/HFsIEw7pXB5mY33sR6wFKxCuEzKLECtUzkE
OZldnfWAa7TWCx3CB7kDI73Ee4Tau+PvmUt9cOyxAEgZybXsfLkV4T8WuCcIkdRThKEjluWK/MND
y4EyQyfCaJGyhAuceIqOjmDT6qkn9gee3Ad9MxR7o6uPKKXurFmdieTVzjtsp1BeQW21Vn85mDMa
jfHBqJEEWLUxKtKZu6g0HjDwelZ/8bVC6L6MyZuamrxkoIbdnHbnGHWs2GZearfOi2OQBmV0+xV3
8aRej/z20F0TwjJ7zjBCnGpjbajmPDxO/YSDRHwS9npYadLB/BUcIdktwseUB7QcUc9j5cNT9eqg
O+2teqsijF2sn0p44gijgL5XgsqHZB5YgczkihdooL3X74Pg+Hes5x8lR36RNwnDI+owsqkzSGrH
J8RCAnCd/hb7N8zHxFCKsf5aiFYE1P+Khk4fu6s+TsqjWC+W+R+t7BHOm9M3yVXVuixpffaS2u44
1+AJdDkIOwKi9LsI8kicPo5jGJzKAnBkGEkL2HkwrCEK8ePsNk9LZryMIxYmKRS/yBE4G4WzZTgC
hnzoHauadoWJ93OOHoWTRlo9/Xp6DTMeR77qIHKpdPk4DFoCqR/TL3wMPIN9Jg4kz+G2OQr2Qb4a
Bskq+3tPldkwGLQc9qEj+DWPCUn1eGHeaEb7i97uOxNcR+yrIkxlJrcdTZKIO9xvR0s5TA7Ptbzt
bntQPe9uZTYIYmhS8Z0cEVhIanzUm18pAu6uojEJs3v+XsdmT09hDT74/xyEaXFfIcvBmK6ZsKfn
X5s5yWO6X4wW16nQbn1wWkbZNZjdsMWVp10X7167Z3Td4jAO3+T3opOtXUgHjXpn1Ujg7HThBHwE
ZZ93GaH18X1BeN0LiOFCnizSpUsznr7sF1RYFMVmdyYtHu4beJh9CV0KHYub8ronuKKZe5/iCcOo
GNqM9gQQIxZ9x+j/ETytv49WmS1nMya9BnIQ571INwMEKcgwzLuXRVQMC3biWcyU/U7mBukksw87
HxyPgALEjt2PXwdYw8LdQv4G8dquYRGz8LzQokM8YK8G8BH0+O68z0IJgu/dFkSBatQ4kxv6Jska
WHBDQA+exD/d0HFB4MTau8FIv7PuekyohEJRmiewj2aI2hb7BdZsQ2Rryo5qc6JYYK06ORjACfhn
Bd2Aa3dCavHlyrqwyqCekteul/PWScP3NL9g3UexllOSYRrhDUX8xHCRkPen9SZgzcBFM4lx1dtJ
t5l/nwMy4TuLEsX8niVDMrAa0GRaTEDmHUG7qTo6NFE+o77pRV/v6SPgzO7uixQNc9IB7HVeeuEq
y/bQLkuPVo7RB0VUB1HaUNMUdKwMMKBgiKXm+/ddoYA0m1UOEo4QgpjcpWI1XFAfMR7d9He9JSR0
qjgRFdxf09zQ4zqQUzxy9Og1b+zOfX88fa9Btv+9j/skFJNHpEECh1/HJDaIJ3ful7qM6Z83NN+o
xp5zhjSUnn1cKl+w3fRrhZwHR74JE2LIAQogFUC535mL+MqBMZ7QqBqcA1i94g/016yyOc8kRd0h
slonXVYI/L5PHBaK1R7ifUhbzBhBpblf8LhzFVD79VbDxRrpFXA+GSVo83FB2qt4b5CB2Sf7A1G4
Uf5hcqIAHV9N2rYHjmtgrlezYdWD9wapgq6LpBnCFTnmCKggFOw6jdZi7zwiKFjdI2m6Y+9tYlUs
bzis2GCj50+7ggM67upvruKhTm5iXcyhQvVjrUGOFxsPEmC7Hu9pORcmFiOtd/web+RY4HA6Vp8Y
uVAGjWHlWNhmSSEPrNb2f28o3E8ShzGWMF+5+47NMUaeDUVpzUy61FkkmMPE6gfR1Mi8IhYhFuXH
1VduboYrKsqZq0qCRZ1rBeudjMUSfHCVuxwNcWM00ZMj0YIq1T8hyOvi8pkJNxxcfsrckkfTHktU
pQ9k43EPu1xQT2zt0ajdhnp81Qd4s+/x9zA6dA+4SgDtl2a3NAex9SH1+2VI8A2vJvFlFbt2oXc5
vswMW1e+ebvHyO0aVylo+RYq5lVF9EL8H1FntqQo063hKyJCmTmVGefZ8oRQqwrBCVRUuPr9rOpv
xx/dXV2DpQhJ5sr1TsP7ecBHs3UlOPrqXxfFkVNwCdoLG9/GQwJl/4IRYOsPvstmgc2wE59ssp4g
z+DOiYAKvwk4wixnFkFJJ/po9sW9v0m4cbD/OK+xG3pUq/S517QVT9eS6Xc/DQoAEACVvOr69nNG
1BaRzQ5X79ZBdtNX0mH+F8LcATt6JoVDBE+i0syy4xOJmXQw1GmlQkVMakYGh10t9Da+qVOtWvBc
jdlP03WLl7gOt7ZatLexfp5Xz4FNbKocj7k5qdNjZ8KT3aqV2eKZODRvk4666FSHe7W4Qswr0cBy
3NnwWQ0luxnf6N0JNLV0mp6DPVObDjuUG0TqIvCpAOrtFPPJWY11Q7kyi7VarmyoZEwaLatghwaB
RqKGM2/tZXMJa8JbV4Xu1uTWQ0HacFQN2GKDypxoUBfHU5Rlre6T9YyXqB5es/B6h6cWIqFS5goT
xUXSnc8Kyj323SiPlK/iB1sHrBRKuSUKp4d4T0XZzSFj3FX3sD6gwaNtkNGXQPkY8OweMygHTNJP
MWrHn4YeD6/i2CHsc77UbfeE5qKidfiLjKcdQNWBpNOVADZnDvttwpUYEShXuBdie6w9EDbRO0OY
bJDcmhncP2ND7BPZRRAvyb+zxuXk+MVweS4ANwbGWiWARnjgKepc3ixOJ9ioMiW+0ZZekvPc6j+m
AJhDbWwd9CQbaVGawNSaggoj56iWOBe9fyCtCOiOF8r6HpTEgErNna0YXmTQDeCszPCEWwIxzVFi
Mo3tT1CyQFa3WULKb/3DhZgwDSwvgDJX0Eh9Bp4aWtELYuIQbmIf+R8qPejGxh4bD3wkfeVwD4ot
XL+gwBFEByG7QTqviO219gCvHnZWERITj/ybCdLVYba1EECMHkzTB94JoxruKkpDwrV+4S9UM0yL
9I/3Mv2KltU7woNOKTDm9WrDYyqtIZdMrq/wmIUFvlnYHNq+iUpX81RqJ8ftsJDtbt3xEZif0gy9
dsCoUlAPQG2AcUB2GHMgExzqPFjHa3IczI9b4bNc+Rl0OwiiFEcpYXNBF9NnIds+Tr5qeO0eR4QP
1E8iDFAlrzRivV7YVUEGCfh47nh3NSDUCEdZjpTmn0BngoAoQIjUK2IPFrzGglkSAEZXHv8aPJhK
CFpQtIANSKwPCfUEtsRwxQ9ESvH3i4yDf0AnTgZ6T38NC6o6TrIYq4iLRgFt6xwIzqAK5HCB7SXR
G1dAqxaflBrHJjJDmYiQjDZzHc/do4cw0TmovxqmU7/CsqEopRlP34YeLlZtoGi5W614n9oGgZPY
Y/BD/nKPkAl1/OZT9Zcb5bjA6LLhocif+Ksnl52FL4KHIlQZZ7hCp1Oc2agAMcPAvUFFtJzPuqCI
+aiTpOKppONEok+tOTAyKdfMnGRLUAbTkUZaeqFM95BZOZr7mZs/iOl0sMOKgKzj3e8Ma1qgf6ke
W6TyKOlZ2c1JVmKaSQCkjwMGDXXWg/P2JZDlO6kFwHQl7c/kZoN+CzMvmxEqvuFtiqiUTbYAoCaT
O1gWQxQMAt7WmGwpOWisr1bcjIRuyZUVvpUdvqFYMRuTbyIxfB+K3trvJJA44tqHeHAfXGOe+LYS
whZNSoi8fzhjxlnYQtD/w8qQWXNi4DttbrvH6u2DPwqMa4ZX5N1qQn4l3ULwW1y6aMWg1YrLwRFI
brRpXHZowhuG8XPanYV31/AJJ4pHYCJjT9+/AubiFja9A8khnwqvg3yHRxBLOBMUDfDzALE0wYRJ
5QtNg1ZBN4b5cvOF0KHR7xT3OlxqejgBgwFv+oIr07jYvMBpBeQDyQEpBdKBzXZ0AyyccKCZYT8L
zPQDEBT3gjgOgqM7DsbD7RYqGh4uQIRyc5A8x4mTZ4P3kMgWQb9It10PH3CVPAZECi0NCgJ9jZUc
Hq5tuO8Jt4RWS188QuQzIb0Ntyjx/IDmiOAoWQAoAIDSm/9GUeRxKSj7eDkZkrT6N7RNBsJ4ceZ0
g6QZwzTE5jNsAyh2gRfstxD0TDcYbznOhsuuumn4oQ9mJh9p28jV3DCoIdoRa8u5YBYL6MiAIfCF
xQFvGPc0zfjM4rKI+VTtD2FU8TJCyHkOttAAt88FBqGRUHbGw2C/B23W3WHrbXEjhy/aDtJEkOaO
P1Z6cBMqYXF1cAboQb4DcR0xAGFwMArlSd/+8Bo/Vh2X43DGbaDhjZgrIpoqkXzB67tDGD8wSl58
RcOIKF4zNLESoAcc4pvE2+Jk/Bu7VGy9ZyCnnccxzATPFa4gihMWNvku45zbddwg389GwhCAmsqf
K70OnBCmQvuRN+2MrzG//QkaN2OGDvHj4sa5xi3fIObI4HnaYGNPVY7iQzfQDjl/IBw8N4cC2bFx
OajTTrRgMpTzUbGQGUcoTOWgHHyCIRfzH3Xp7XIH/zEgh4oMqq0cNddJ3t9xIUQgIQbJUbYBti5E
HMFThQglzyvUoeuAZ6j+iluakpvhZis3+R8jcyMDVBxpQlRow3xFDgwWi+QZ8X2a0owubjwhWVCa
0EdCP6x3aSfKy8P+/PfnH08TIhr38FUugBwig0AaQ7ghQAeVzwLuJrmfgrGI46BZ/lFIiTMOZZCV
gwa/F6ztWUVv9S6XpiagF8gWOBQ3DP+eXjpEKwIIJhCY3MF3vi/NWlQv/C+NW6nia6YpORdMBLBE
UIYQXif9qZS7nLjuv3nqH7tEo136gYFyS84ePrGjfxwPtJ3AhBj6wBMRlgooDkcCCMcGGj0uxj1i
RSa3Kqb1PKMKg4U/PnUc2RP/fgJzd2qgmZVK4R+XhdYMry+PxTbFx6+OI6NX9gfqObxPebYUZquJ
Cwr2ub4g8Zhl84/+EKGcEu36j9oip1EoPxQTnCUAVf7IuZB3LD9hg/T3c1HrpHRb2CJ4Enly4ncY
IQcZn5wlOVMMCY3enZxdeVewj3kV3Jkhk7AUMKLrvzMr51He87/z++ZY5Tf4LoPk4f87E3Iunqwp
nHFoRh2eW+j1LE98xYrNWfjEEiwqXJjXXM70Q74LSUd+xmMmcqb+nfGW48f5CuIApSjcG94Jj6dg
jbYNTyvTlVxGwG7+YMBJAojEfii0a//9AcjiALukXwv7QCgMEBlwAMx5eTltcm/KzcKQggVI7iwv
QSMI5Iun+/zHC/pjBPG53FvyPaZQo0fKCKFBvNzf6INHJeNDapK/VFRARR6ajeTCgyTwKikf5fUI
WfqbGKAsy30py6icfa73VM6tqYPkoVUgc1zegeXpI0ipfMZw9wFAgaTvPwjpaSWL2zhRALSA/sD4
QFB3iK4uxmpcInlKOQZ5PSFI/XuROz+BFO5bYy4932PwcfY44Zij8cZkYeYS/H2HU/3vjMk5+0cD
ERMzUDA4KtXfW5UF5N8b/sdXkeFv8k+Y30Zg/x6/WZDvwfXnnqHzqPqc6w0/g/GRMeu/Qe/xmBwd
Q4uMUpsh+ZQjYNDBe+GPE2lMkDr1H7IL/seAgM/lhv9wk3K6uTFk8MoyjaCD36ba41G4yuCvksog
9bnJ+A2YoZyXgmHPszGwoU5wPmUqkP85g/yRqUS8MmRakUHNK3jiUn/7u/E+2O5gVc95kGOTs3Dh
fVI68y4gfeAViv/6nrJXvv3iYGWuOFLq8hDekBx8xcMZ1Ry02OPjQOrm9FqlB/riJxS5Q/mZvEX+
R1ItbwNnLxZP6ay3niyU4kkpdzz3B3w8+Uw+/nucfAXdayCn6r/HcFrksv4jx/5bwZSx3Jlyyl6e
MqYVMZAbRxnLQPj3jzX031iR6Za1nR8R9y0fGS8yZcifbGRPZQzJzSB+ezLKGxcjGiaufy8knzG2
/nu8FJnyrKZUOv/78++F/ve1PTSnXBZmabmYmA5wlPI5g/ggc/b/P/LFWZBZTQafcAZlwBHCyaWQ
oYlL539zhvxPq53vwK+M4GIzFOQ5Me7huWTek0H3738Om7pPZiuZC/+9kvxUVpt/X8lQ+3t7/O6/
t/lvBfi71fheOpTAenl2SgwqA+oDArnl2TB95yeQdv40Y6g2xjLZyOB9Do5n1y9snDViJZ20Fz91
hld23M7O1mdX7mZWWAd7OmcIOKETOoZasnVBrjsIeiDIaC5YtkrsqkUbKCBgFLtpfaMl2q8QiM2o
HLVo+4G8wbNhdvPXOPuWQ0we3h6++sYHWoftevQh89Ohg+TLi1Tf72+bptzB1yAqHNTvDlXwnB33
B+d5erjV7Dh/6D6AhvGGx3DPvVN8L91bDtOZVioIs4tMfH+EMJhg+BHcoRbRHw6ORmISoAODzbn5
ieNuTS8JRz82KeW0BuIi2YCzCOiHVU5vlawUb+TrFFHaJC/8B9ate9PTHM+8Bgg/C0/NQ1Xgfqo2
6EWO10yuEUaqJlqBVMWrOAUquM8waqOZXrJ6nsKaZOd6XC3hECCs/edNlrkw8mqyeo4JzN3zqvsE
vjLHlTNAwXE8qDu569gYosqYkh8eWnv8aq8g74ZH+E8HN0Y2E0jGbiMSz39xXrecsP54CDo6Oy2N
tQGCj0ePBh2ae5tZoBSF1Rl3xy7OvRmDmDQhsMMN8WYJO+VPD30Q/gq6hUuOn2NbGBbc+ctyQCTu
5DRrN/dNOz5C+PrFaKOdP5Wwhcf3VbxoquhTG2stWqTeV7lLD4/FZfL4tiPCXlsJm4AZQ2Cozfqi
Igt376vLq2fiiWfRsZKQObrB77i7s6X7+iR5BcnDAUvA66yGhWDu6UN39oDqxlfX4IR6Ruwsmlm2
bqbPL21iM5tqIWe2c3jS9YB4H9Sb9+F2uNMmPTjQ4w8MQ7QpFZCgAy3yIDGp+poGNyrWDLuZpb1u
h5cDIoKo2SNSqPbKV7O/jW/z8odCkPIF52AwbqNTEC0zr2FUzjMVQj3fBNQi2lBQrA9E084VzLad
VBDjgvrD/qCkgI6O2Dlla/MEW6KhY6ERcvB1HKhhd64R6G2y04TGVX7iV+aaNL4kZGPgEEhJThWS
+oFcIHpDd9W/fab3z+p1w9Co/0KgDDEHUid9CLAkCLHlrDDHV6xEy9nTiIv3BPbvOssjCw918E9M
JQg+ULy2473KuG5DWr51WELYeQdG/1h5EIqvXyXaQXuFlLBpoY1m05OLXl6zEZMF9zSokD5Izxz9
8P3r+NWMWiBIKQ+dvrSj3kk5UHf6jznpTm/o0mSndo3BqAao9tC7BYU6o3XfpcejEVTjPccmdf97
2fnBZlNXA8NKbtYksybmO7bPn/gpWaFBquA4Eur4gGgR1hmFHp+Kw5mJGOKXjhQWr9POK0aDfdJH
ZCHcoQkWE4vIRmNYGxP1FdVZdKF5YdwStduvlUjil7DbyL5LjHq16GnDKr165XmoabEDc4Gautsv
EE+Ve+KQbYgcOnZF1byLctsKPsX0VOzToDnPXgUQwdlXv5108EnsrCAGmP31kVgkQIVQhRDTv3VC
9b2FXmlaYn+kzbEtr5BhY5wU00glWOMY6uETb5Iiwcp8sPoM6MnjfH/Z0aI5DtBUfGF6E587/SfO
NyhIn19Pw1UCYwLdxMqSC+cD1084LPhxzqq1gj8a3CdcHCgpqhDwoEPC2lc2VshmUOmGgzjhWDSH
M8MPuhNzeB08VtZc3yKI+clvEYElBggyfJeX374hbfrQXbo0/j5u59nDT+LRV8P74JE4C+ML2Kir
e9qf3RXsBJXMX93j10+IpvUxZsGIj6/uS/cu7CSUyNbiLA+Q6CgD40C+EgjgFxAFWhFoQY+YZj0M
cvf+TN0rthG3l/u4iXV6/tSBBdwuoB9dtncnVOhh8T6oJyxfeDwwNeEqwGeiCUr19ZyqMM/axjW+
HWDxVgTK1qo7ei8aA6ruvv6+s8FYSYzn0lnJIlHGFX3Edtqkwbl0eZBF1wXuIuRKIJlEoZWAgO09
7g51BGpCf7ovM1vk0zTHz5DSzsM3hI+q/56+p/rwM+6wsX4GpFItPl/dEr7CWYTlnamT+WeyyjGq
0rLQ2tAyrJGgGd+Wkryy8G5Hejoq7ovmcbgQwUR8fDE7ZnsyBejl4yWi/iXAIQBBMgIZjb4CjGWU
Dx/Nww4BY7n7M0a9VWPBok8bFIcGDgBlbOORiHqM/p0CazBVQxvzUOtGJpX7nD63+bzyywkTgI1H
xSbvn2lAduiD4591gS/c0N11lbt/ach+A4nxKigpmChiWtwESM/eeHZAwM8xxntEIMH+7evZSlxe
SgFQ9nBYzYihtVaEj8742oRhhxEO4M13gYCcKzwqZvn3C1J+5XYGZ8hW4D2E/pBGikAAhIgZ1kGT
7Wa5V8f2I+4iJ31RNQRUIXD3KicmEYsADeJWSUEnWlasVxvkbhD5s+Cteren3317GtBGGymhc/FI
z+i2CODwHSS6xs9cJXljMcrdiyANHuDv9eMBIHII/G1XZh+z69dXsST1kPrj6Ahr0Bmq3wAS5zX0
Txq1JhEGPTMLWcXSQ0OqovXbge5DpV25eEi8VgC2xsUzjMCUs9lLx+/ADO4je8O7p4MJM5AdajOn
oPrQfToQlqVSVWUhfMIS98MDVkdBQ0aSEBUbZJErPcDmNsCGyyPa4bnSfvmVFuS8E+Ac68EDAczk
87Gz7E7f3guLN6xAWSkHkB07MEV7HSypAE1zj7uEW0THVNXNN9bqMTZYyKRK6B3PfYNwwU/Ex9tY
pVtJ4xI/+hNJJK6BbGGckcb5GFQDI9FcYoLcMjxDN0KO6H4GaJXZjUI+jd9w714hlA9yHJYqAU8p
PpAj8zl63rfqNYLpqz4nXXNwfYyrMsToRukOzppbkGRv0JMiUKDa6fS4AGWAzvANsD1sm8EON2+q
e4SSbBx4XRsgygVPwt0HcaTWL8uIGJrXtwr2RDYdmuqNSomB6Bjn/v1xbK0fCGuNfdOET1jSJLdm
89YYW+bwdJyXdf9C14x7X1lc2kVqYBzR1zEYvs3z5yqlEcCocNqgyP3rw1M46d34w7Y+6ysAEI+p
AX/bjpp68KqTK4kKR/+mJXdnX57Ar6zNK12Stlc+4lb/NVFom0aQdsMKQlZsn6IWY9zO0HwvjdPW
fi8/nUmWjp7Osk7nx2ZtPJMGEjgGQHVIT19PwEn5+/4tHzj5x4RXpKmv2KFlRepzRmtB26hvD/I1
f0Ha+Ej3HTMMHogcaewAHx9dAELpNNLnrm1XR1CzOJJlcoFjG3PmqsgxDoq9PD0HhTF7qFMHD2x4
WNlONTdvdXG69e9PMlTQBLC3e/drB0bQ8vZktE0/DVkdQYU7o38x+5UzypD8tWNAVKXYPk6R2k2c
bHdH3UQWjhHUwHbFQLOXVbPNyIlLX0s8SGowNT1dA5S2aXLGwwDn1ls/b8ePDOf2qGAHdxsdP/OO
M38dZx/KW0cdSOrLp/85zk4vvFKIn0/9ux1XoK5Uz4RJOAipx+ljUNLdSxNsIxXUMmlyURfPx4a3
x09blWpNs+KXugLfJ0nGRp4AcmBFx+PMJBcSy/Biq15+G2dUkshVDrPrz1P3LxyN2PDNdLDZTnXI
2gbRLqDWM3H0mZXN3s0YhJljO3/mrCLV9Gjtq8f+hv75NP9ku/Q0z9XprRu+nsnpteyQolHaaFZH
HH6G18m1f7aX2WuZ/bmDGhkmWMnRjs/V0GFJ5a2U01Y/1LfJUYMSzG8b1vL62NSn5PUgT/LweOzL
xyYvVxdnxOHckC6Q0dIil3bm1Wv5yZdmd5F1hk13ejRmFxrUSPDa+N39wpb1TpO8m3AnOo+EV+TM
dfVZ9702K+wdH/SnNFfltDrjAr5+OTSVwaMdnm/jVzvhzD7VVeaMXs3oyAPKRXn9KvJl/th/2gnH
k11+qaJgMSxNG2yNA2fKMd54mEPi4EsVxwLqKuYynX/1C0ZBI9gnWgKNyugTlAz4yivQ1ilBbgSv
JmD0i40Nuyo8403vTn/4FLCOlXfPPntqiUUHvRud2QlgouldEYOAaMOfv/gkigj/g4tuuRpaPwy8
QMnaqAOq6DD3BEeo/F1CMIOSDpjmPs29xnOjrHr4InGgUXYKNmcrKmmIXRh+YUcP0jzmk08zqmhV
YWB/9prP9ippM3ijE0/LutrLVzltJLIncKluozcQzSXsZhyPPA0fNTq5zId/f5kbrwNe4HmPrnZ4
v/PwfXmP+Ju10VH7Vm4Lnp03wd8O9X4x4CO3jGr0K50SV3HYPD8hjHIgbHGKO1sX7eLd4PtAF9Dz
GOeJmo4HamRahffgzQKWr5t6Z5RTtbuwi3nOzV7KEXMIj/Nvof5oOjazxxqG0YtKwwTydTDzURBJ
dF0DRPEhEXGUVjf8YK/dH8tMGd+hgd1nmkN+QYp/YUmyqsp78VsFYUePLqSmjAqB63NNEdq20f29
7sKg/vjwdVrNfzuTImejxrU5KPmgINenO5h/momar29MiWZ8sVg8AogNGMFmbFTEsW8tlB1q8Mv3
g+XmyGa2HdpFArcGuEGbVBBVTpI2RLKFGMQVPrQ5sPOILmggUhnRG3Gl6Zw6sKqJaBxeXYU1T2RL
0ND/yHFILvp6mUAkp1GPJdldPNloe7xGpBEdQAsxQSUJ9D6zShdJAKUnp+mI5WF4nx6hEA2RrLAN
Rlejrx55IKX5vWcvKftrno0u6JyuxAUsagd/C5tYDS82GLcrHqh95YiRWSgFKZ05ag9LpXagjMDS
Lrv7gNsmh9SJ4obAH5zhnlLM3N37Nh+rmC2M8QNVvm+/YGIZDgRmz9pghHf+xusVUr8ihQQub5PG
6kE1EyIZx4NvqLEq2e4CWW91FA/TNz8mvAjzdmR7tx5rY6tK8Oxt98GMr9u7f32+rS8SUO8/xQR7
zJgoVpC0vbGE/u/0sKbxVei/DZgfSOWPglx0cMmDzqLC2S4yflI4//lcH95mDbsZQqEpd+f3Zbl6
TWlA2BsWYjoCoyeFLZQZ59vaOIf8F+05ZnHKvI70tb0/HT7b/EtbKvRht+dlOuNhi9u4weFH9LzH
wXv1+AXmCBgjobNg737zeTt0r3f4wLk0SiJn/1zQZpk/RorVq4YC8K8qvMat8fuXzCl6MB9mMjF0
hb3UAd9iw5mJ/OLnqveKH8ObkoRGrokZXvq0XxgeVHGsqYhokPkp8/PgCndv8lmWQ22OSXkrJzPf
caWLL315nEiLpo/spUjYmFQ8BTctxwtB4/t6KKaI8JncOPErOkI0BJqhc9DDFtePhe3XfW5h6tYk
5YLNHuPbNy30AnSULhaKKRxk9/c/Rd/qjK8k5/cm6bvavllmEQ7bvBU2lSlZWT2c6Nhefr0oZMin
83gO68+9WJO779IvJrQLqC9idZo27vGLFC3r5b6IN6ROrjxjrqNH4010h3ndw2/MxLCCK3czUNbd
fqtx5+62G+ZsfKbYBLUSnNeapJH0buQErRjCT+CLObQREM+wjqjVm8GRtaDHLYBjcAafaaGu2202
tjkVe7oau4YMdyXGTVeDV9ZTkutUKWCDf2bcSaw4n2XzcrWfpzgOMbRR883bFbq92XM9YZNx8s5J
frB7zxWbhmvyomey6EzZrHVx2hUPs2csdo4xJ+0yOs1e7Atwqkh4gLZWFSo/MYkvB/fBRp0qrJ1/
px1mLIk6Q6121ZWBdyLhwFg3N7/KuFjYazbo7yuk9maQf7E6Enpz+32AjSwvaOqnRtJZXGQZsg4p
uvYDDhq0u2yMuAwXS3bYKHMWWMhK1CN58lxbD7odzOnGPIdJk/cwKpfJmgJ2b3/EMJ+ZPOoCyrIn
ivUxYXM0cUy3GNegBLMSDkElhkM6sMkSv6DO96Pr4R7VeBVxH3iQXb30F8NElubjDxRkpW/TRkCL
09NHIGVgZW2gwTSjZgiW796K1gUyBSMWmEvEC4++7CqIrkQmcwYKT0MaQX9qW/x4oVGkQwyeAxRC
wfbGREyKDn1eyKxAJ6R0R+qk7W0EQGTVA0Pq8ju0PhDKX4bdPV6Jm/aQ7YAUE31Whk3yjvQ+tjG0
mPbZ/Dx04mZ/R8P5FHR7BozlfYZ6gP0yKg3SWYHOiKEavxN4ByBCrtEDrTNZEMw1NGu/gDA+wmyx
N1jOp6ceb/zubfEM9Dth/+ajukDVkMOoULxlEzTjwyMYICXA17KKTHZOtCjmnaQd4IDCORJIoPqV
tj4Ae/JOzOE5PgEcP0YfwiqAAuPGnaMHGaMu8CnjYd6roQhWcayY0i/0LgjbA70PqXv4T/dZYQNq
zmz/SAdXeBr3+DEtxmlcBm2s9aHz9o/eq69hXEjfeoPnVL+N0Oa6VaQnVqDsRUd9AqE7hTrvASGB
jUQGNSjOebiU9mD9iUK53yVofnYa/vzc4G5jChOxq0bA3AX3Y1WdwRDELaKNBRz6ZwCm8XpaAG3q
A1mDUhORK/3Z/hMvgXZIR+EZohtDj9ggNT3G9KTvMiqAXWY0q1lQvnXRZCBBWaI42Gfjy15NSiAn
mC0Dc4jdYnAd1vCDTjM2QdBSTzPU4zGhE+4NCx28uLzjmPrDzfBfpgMWHtakayAyUDCspLADMPhh
/8uQ0/oZ6nWyVQ4z3dd9I9LWVmC69VZ8C/DQ6GMMAovsOAYWgofAqeiTYwkeR74I4nHACJoJAVAl
jj1GkE3NmBtzpoywrh9Crc5/XnTGwJBefTVmM4sfG9iDn+9IsfepAslIcUbd6G/kQTKq/G2NCAai
FXVIneQrTOStwY14xbDq02fkyO6eOaIXTy41ocJo4RRSyTLMp/GuA7W9sLKRVBFSGXB1yC+cxHL4
oCd4bjBfKG4+zIZ5aM3KfjsDHh+dN6Cj3ybEKivKfHOixvDnYOFh08Et+OpP1Pmn/4zSQecbhyVK
017zXfbF7AhvuojkBz67YwTQmTtDdD99lHcJlH40FC90FdUGkQcOTf4H7xXCjvbgarhqQxU9eS/C
ItO4m4b66qMsNWhoLAJibvWQJfPRK5q+2Zjeq6GNAmv2114eIapt2fm9fbrX5Yg5mZoX0ir7UyXz
m9eu0Ab4IFPEFs+ExVe7jbG2t41+Xn47SpCBNlSHspoaaL5NNhwKxh+UTQ9yBxmClFP00bjj7sPT
WGK4S7wim/71HTHx0s+3SUuImP2ACNbNgq9s5k2uO3cYyAFMW3asOQ4zAbtecoIKSQQwSXYlLDVC
dDVCttFl89SjPXmjgmYzf7A2DTS5ywq7oka2P80o14F5uBk6UwUkGi10gzTX0P3q1ifegvxglmcT
oxB8Fa6gAj3aXhpch5uf9h0mFygmeIDAkz5H7Xc66kwpMulen38+hgRAVrRZP65y8rUTBFEPzjld
ZWjKiCR5LYuE8WvPWVtwgvpilkZrdoC17fKDQhvjZkybgf7QpCWsfZA1QfGizrIekgrhYaETnEY1
5h5G8ASzxffnKyNLCtDXP/6gcUDIeWPH7SEsHmK+5r8Q2mMthy8CxrWsHdPpMxQcnWh7/4BwBhY9
ci8KciTxoM+CWBPYRqreY0R7qo/xAMGd1EaE7k1I8ouEEvyGZXic0PqNy5GJTqlFyHAPPz/YIHzd
dsx+JLaZwwea+M4Cgalv/Ghfp1250If6MJ91lpgmkjLvwH5kmRecMx/osYERLM7YL1Kq2DNijknB
917D0u9iDBK+JG1rhl2Zr22Osb5lGwPcQNFEe/mCsjpD92ZovdUxTCFnvaLzj4VvHs7Y0cbBVvBF
BpkR3ynSZtfvaott7+r4VSwgaRJ9O2efUT9cC9CAUz+8BJcBOGAmN7Fk2fcuY4ewGWeCB1RkUf5M
P0Nn0jDVIoLwi8HQ3KHc/+qzKw3O3+L0hDmA94iBV5OadUOf0ovD3QZwY/SAIzOjfNN36W85wfPv
NizwkHwP1fgWnyNchImFY9tAvkiIl5Es74BolFhYuPvUh5d+g668Q84RaMZ5cY4fv5Qq1JPYVJQe
RdRj9RpAJUS4eLhj1ozj4LqIq18cRmMthhS0IRBo2vhpQu77BIXv0NybERgCIWo2fcw6Oe0+GwjT
du80Gz/I+sn7dAjZeyhrPOLy6SNU1jWUdOzaxzXcM8wMaIoluCvSvr4D6IN4ZbCR3UqXXN6P6r5r
/JwgsheIvP+cxPFRBROBv/sNLvBmMczcFAoF5I85tVxKSLCgBW9gGLOHg9uZOrXygeE+VHhbfcbe
p2uw0fSvWGmxmRn/Ripbi/WboEzcaOM6qRN7CB2OK8HNIsQmQPE/LxROPqkt63qKXbnt8+raN+ft
QzdPuDpgncXJm7odyCMYHMFU/YAGgg5XrgL+vm0gQy7zZb0rAPgtUZTA328yMc4Gi9IOuFJxUYCb
2NVBHScIni00GxhqQjrBb5/KkqJVeYuLd01pcEGOVs3qaf0TM2WffgDV0sLv7lk+aJyQyg6xRaff
If6+hEZrNOrZ6b6D6hbcEMV+QschT5fJBcmA2Ojd4Ql0Qo2Lp/UeqcvdkK3T3zvOyn3KddAk9tLo
dNQdqV5WStY7uTQyzVgklbBCQTDctXvmsSd0TqIamc4e43yOjvu9NxHvuCW+0BtK89tP51ezWBJo
MomHV272zD2auSMnaYd8jnJwBgT2+FWXEBAI3cOlZmRBnvw5q/6xQ6ETj8dgtRe397NATslcRAjn
isDzmn0xg20D6p5Tlv5QST/ZtHPXWmLiR1CQ5giznlNPK5a9bUub1mId8iob1s2DCsf2QUxP2Dkx
iFhCrJ7SkTURXsXnF4wic587NejE2ggXboXkR5QLRAyc6bZAb6oJ/3Cd1DvidgLk/X1VR2cNyHNw
+Qs9qmhsxqgmhq8Xe4SIj1icP2Fgv5WJ9LdoWwYSbXFc6NMba81t5WBB6dINJYmoCS8rFEjHe8Rm
z/z454ESXVY3n4di0DY4D/jexegVUGyeod7ZZUWUOv2r4T4wjn1NC6DFTj5OMYiAEgP1F39LDQIX
rWzV18ktx9bernG5eixBiSmfFFyM6vA6xtoK2volcVBPzyS6kbINKs6X/lutcPNXBsyk3a/UfSTd
w/UFp6I+ediVe/aXtkcDEaETfCZE814W4NvHDd4Rq/c2b9jspMT43N0z/vIgNgcCx0CypnDBjxPk
SV3CImlE1EQmii075ozoKnErR6PSoackg+IxVH9QShD4nPWfIF3nuLN7rxjp7PfeKC2+b4yRiAvA
7EMzcKqGdKwgrZnU+d3FZ42wrV2DTbTehe+wW31XPy8WsL2levcF8gPb67QQhnFw3HVOyWXV0Bih
X8jygTRlcKpCc8kU5sxvEQrRciMPaBLcuNLkxhYuAVaXyGC8b9OJOYGcQ55gxFYObxTC6dk2rOzk
OdCoE5Dd3MhZ+4h/PG+fi03M3orZ3bh6WVyz/3GdA5sO+q7jdv465DN1p+U+18GIsi1SWisAc9tg
8nocI8gChT+i12AzwF1jjMgyZb+wYI+9R5g2ypdpzL+FRXC8Oc5ClDTRJ9I9B3XsDZjTEZsMwgfx
SHksznhTnMPTHO8JDyqOkWM9H52hBqEKH2REibezKu4yzxLAhdYpNhKDLyr2PjhXYK5f+cdjcmLH
vn1jykOXS/WM3w9cpoW+Gagq9f1Jd+3Mfx/xZxdzjuqQAjmyDFCJUVKBLV/8E48jDw0U9rYyn6hG
PWfnoP1BeW30bCx7qE+WD/pwSCgWyq6i+LkmDeMKWsGiyyaG+RIbNu7lu6sTJYVRMZkbEJmJVaE6
/IRXMlmJk3v5V4rJV3D6Qf52O/lZ8lm/YCrDroW5iO0Re+HU0+zAzsTZOEXLjJDX7pXYaX1kwSIY
GiUS2j9Lj2sYxsNi3JFnop6usY4hiZRMFGyruZWq3oMTj1kSBoLLdv3cP9fl3lp+pvY8j51dd2Yv
tOEL7EhYXdk5gHJjsCOhl/qtq+QN3pGvUuSYYI+XL83s6ZDDaP+qHt1kqF7HTmTfo+K3QD7KnuC8
b3DKZCwzG36/OAuqe2KWxuUYTBkREZD0WAtf1N3wC7vekgth+NdVFusIKvfXvUmgJJmXBHA+R5/R
e94B4+q9yj4YriC7in8z/KYzITw3AYl9Uttyo0DVPy2UdnjCmOOGowG7nqqOrqh71vUX16qmdyVO
sTYSQqnQe1zHdXnv1Wyp6BO/vawJbjap78EZHsLR62iuKVY5fk3g5fPX2naBLIm9yrxz/zMzWqhX
LosA1zmHJTRUVnodk8aLK9vZOxxH+tjYMoZyWtW0v2gYkheCZyT1Zc/aNmPQDTyGiun9OcqKsHhO
7jcSylBPs3vitFFad60gKzyz9sMTjE76k3UAV+XyivIiLFOwiV2jzm111DWSGmcA1GRl78DyYcBU
gxYDoQwLtfTbmdZ4ar17nynfoMB69c0vfp1Fpuj6nBZbpfeIuWrvNDC5MYLjqgIf6E3qTU7IJ19b
3t0vmfNXRvl/RJ3Xlqpou4WvyDFUVPSUDOYcThzmrIgB8er3M63V/25Ku1aVZYAvvGEG+4lihF+W
hyRXYrsfySXUvoPT+Ph7uGcoC+KC08sWJzf72KYR4hLXSur759aPrWG0NVNoZsg7bd5NcpTDVCX/
XowN6c3pUXBAyO3hPd3yTu7W1TVvsTjdNRG8lTaOQ97u57FoQr3Fe7T2cns5sgGs77ZpA6HweDKy
Hib58erkGy0QClvOP2q7XLfd4DQ41o2RUnxypQ+UORXpkwX15foFNxICgOcGHdNmrQFIB5HOB3L9
1ObijXpURFLj2trowPk1pncp6xzaVYnWv7vE3bvJYZJWcbimu1B/d3focKx5M8AkDtNadOnUMmw5
AcZtjyjosJ8THiHGiI48ud3BSnHnPPdcxI9f1GcpHSIfNfhuK6tsUkhQQYYFqo/RuY5LTslL+wWX
kQ5n/bh4EhwiT4Wh6nOYD7MOiF9q6wBl0AemzexUwydjF8fcoIBawSlcxS4uSNR9UIv3UIxgn8Oy
KT+p9ov9cvOI7Su1iPo1yCZsIc6uWQrn4W72Gcd1PIBHueani5uTm1tkHea4g2tHI2vemhWAkm/3
gP8sib/LB2ztBjvDLlN4IGDtzQcgVPguP8WNwwRpiV0CsnAuEVmFZLrJWC8Bag4fFJtJivzqdJd2
547WDzaTnYqo5tF+1mu9c9lPwIQD1Tz6QMfu9+ELyTdGwYmAvEN490BPb1xYhmJ7xtM9fhsfXEo8
I4AAfe6zC0WF8e0nTZ75yZhJldSJrIDo41m5TVegDW/IRxtoL4HjQPqrBeE0SlMrFrMRy+l6moZv
M6qkwX2zL4IfC9BeLI8f/ht3QHKTo1cGD48GRhRL+R39bqTw2SuWRNwn9wi5oujmP6zdId/fZx/s
HvYWqt4EBjwMMN0wzxtuITyFjfY7vNt0oygHAY+yYeDT3m3n0Ydk9eqzlp9fFqgG+8Y6AXHx2SlK
05XSvbGEBB7klveW6ZXcQ7dGLTsO8mHqoFARJMEzuPmYJaAqwjVC8qTsxgH6jbjLvjyTpkJ0Q6Dh
NilOq9MrPrHUqojz9+wJ+AdBpbzM2Hc40SmMezBjMrMpo+fnci0p6CPacJ+x3ZQIIOiIQ0yByerU
lt/QXIIS+FiVxX6C7v+eDgU96XpC1Aq7ln+Aw6E0WHKlAIs1VvPKyesmBC8Or33afJbvJW1HULbU
zbTFmlZ+zWJcRVXsBYDIKhq2JMsp01Odh6rdL3cwCqFyUO4gZ0JEgRd9PY7MBRCiY++9YBuhhAub
+utX75M05rUT/pJSMmnVB4+8LjoPMwSF70Vb9ca7UE+0o2iGsJRuyAk/i8ImC9UlO1jn3rP1bt3I
YFJLUB+GtpWhVBPcO6dpdVJp7Hv3BDhNkYkM/x0VnAYzH70KGF13J52yESfWleHmVqyaL9fea0t6
NZkH8BqBh52X2DfnggwgZlhO0QNUib5kzd+DYPTzdfLrekrl72zn63FTSoQxcoDHZkZZuo4EYNN0
rk3Qe21pFqoQmABhuwcIH1JsRugtyHmmkwtw9APeRpvZOdL8/HakKDTn9QwXwBCLIsXAZkrdghnR
vTZzDXbxOjGG83iBO0qdKmUZqnf+jbLDvL1vUeHzjeatwZaxfaAL9Ggg99Ir1bPg12HLBZP3CggK
gj8Z5kSXVol+WsnfN2JIP7XgM823zPDpSUBLKki91/g83HcvfRRqYE2xn6LJQaDYvawLozyluqqE
j3LIYtazOtHCYX1fIwhIRw2hpI9dJH1620VIDCRXSH8PjNF9sNs5t5JdBkCLxzpVyM2cJxliiwJ+
mTBjcZogW2bTzkalLKuXxo8w1wWM9Rp8ajYdoRt7K0HSK2RXofn4YpkwQjOWGAvt8fPQ7MTDx/I6
ZPwk+JusKQeeyY/2nHy8M5+MbwysjYXxbptl5yREu7OrhNk7orOZQyMAmGGxTrVjNUcY1iPvsyvk
CfdOHlVfPEFy/RhsXGlQyIfJiDCIne/RSCcoEdCtLkdEEKVOGcnQFoEPlkWfG0Ihm+M2tzkVtsWn
n9sQguxY8vl1uWUgik/DBZOVn9sTSy7mDc81AK1au0xxrBakVI6pbGH2QyFpQBJo3Lswnx9UZd92
aXMn7HmKHl4YnM4ua0B2cr41b7cPldXliLoBuqNDfW3vV5egHBRpsD5t5KpL7KLE6osLLiM0BvD4
ookEORASNj+mbLY5plZxcZ0+12ppUUnmbRfkAljBuKX5Lvt0rF7HVtk9GPZhgEVBfvKJMEYM9ULF
BQ2vG9zbRXyhen+IDBq6WeMyLB+8wuDceYx4uXMHRy3a6AP6l3xqmtR0wJG8MKLcZI6WwNd91vxk
MP+glIpI7NFLwclRXeLtVKnc2tUwP6U8ccZ662UVcaQFtx9xZ2BLBXYgI4klwQS4QgPduxigHWl1
zKvBfe6bo8OOqmOe9mUKmLUMqydgPj0/CJrs64WvC1TiGHx8fsHKlYbc5aiVh8V/f4DWCuDW5yyP
DKJf5kSUdu0T+JZD3mWhzqc2dYN8qlWT2FcFmCoyJZ6x9+67IMPZClguFUsQB2d712ApPeZcIIsA
E5FdYk2NIUEbNgsqyxaaKiBlh583hUr0XPrk1xR7aAPmxqzRlyGpfuvlVJwKoOlOFQplh8AWK826
HLWKodkqt040GWo9ogGEeUt+evu5at+8exruKYofbjbKJsnBo8hS9QoPGwkrnqQbg4J4u8SsLxRE
V2dGoMnQrnS4/pRbcF5BU9OG63BpzlmbiTba+KJsP10G/XW8B4FHJZkxDmuBmh2NUlKjB/6MKMhA
eaHepQyNxKw0gF5ASwXRSkN7fo5qDqW1opsUbDwxDv6t5PBjziaej3NAfVDEUdywH9Vw/ow+4NuS
8HsMylkzX+xXrsAYOjEG8aZ3zYLboXdJuodi43ONCjf3wZkPPpE0pzKHveQ6PG5QXAS6S0VFbrHD
PbpQ8vU7+6y29rkreVtJ/8ukj0XeBkkJQ0FCcZhcQs5ZZA728Aa7N6OsYGNFHdbYRghkCqheF+xD
54bJfN77uKZv8MKnkGQnZICWJhey6CfNHr8Q8a2feYSeHsZdPBJeWXiwAeu45zFRXvTyduEFIaw3
P+ftR6V+sQ3iyQUo3izQG9p7t9UHWg0G4i7STo3UsG5lJJowW3YvqbV72SdEEeF7kMoAHKK/b9rv
iFWHDB0KG6HcT2WZsWwn7oO84+GsOqbdqfzYpl8bpe5Nze6sKCS543fEnwb8sTEzh5dJ2Z17CmZ0
lBA748InwYYotmPSczs0a/TeIGlgnpQwJOAVbKhbXDaXzRfrH6LHb51379+GNLnq9+aXhl6h/thc
ZoXggUL+wVVr2QhOkbm8IiCRDamrUNNFOkJenvTMJ5+w5rEYSgtfLD28Rn68OgAuMOfEWf07RHkT
0U3y8g8kWg4jCQsUaeLRZXLMRok/h3XJZqsGL54RuQHFzwAvYvouE7rR34bItFSJrQGNLrrhYgP+
WH8w0ySIoXv95u7DvoKvVg5Q2OEnBUSmgT38Dp1q3YiakSe0mLXkVzje2+UeAAEOXY95wGnxS/y+
xnU5NHnEVFfoafljymM2hQouDABvpNjYAyTBxu/0tzUb2SJ4jlXHbOXQAiySnFAkooVIj2K5VP/4
T1RbT0xJva77nEu5z9q8rdWq5MBccamdcXzJ7oCNO8SdDnASnv3Nq+i1/l6JvZhma457DIBjuiDS
/DZ7tVY11GdlpQ17F36vl0LmtLm52Jt5+LGQmJ9ercbZWpF3cYA7Dje9VtQaRgVXSqNEXJTZRQIG
EMY9QRYNKVE8s6UklIFq0I86+2v9mHyYyZi3oqrlFphgf2clJS5i2Lb2PepLSC8iJI2cGMh1CL+x
zWLC1AUJRCz+C7Ts24Bwi9ic1o5NW59DCtB/utIXGBVnF31pByCAI5G9C5EenRMeW7b39Qq4832g
49L5iZiRbd5DCT0iwITe8J15fgsv4QMrGkxUOF4rc2bO0lW2Ui/2FH4j5Paah8Y7ejK3bjWLiNhn
giks2MYuKmf3FUUT4MDR3MuvyQK9uUcA+4TL3ig3d41Do9gu+OmqgBLf286Hd4cAAW3ih5OtPjZt
N4YLOoturZt5eUkj3xv71tt09rS7u3O0CY+tc4tyX83/OxBA5PEJaQqlKdJ/HTn68hXn26KpjO0Z
hYIKVYYnrWjZn8kbjeX6N7fn00/Arb4jriGTxe7+x4klTWGw04J2Sgyxu2N0E1fS7FwwVrRbQytg
2Tc5LqyYWjUrq2T0dhNk5d4A70H9wtXioAkAHSB1aohKllZ5ltN4kfdMX76H19G8z656HgH+8Kpt
FKBrVq17Cd/bC7Kbx9auc26lyGCRuLAk65Z5H2i8mkUPp9B9eamXgEsosyifQsP/RHBGfuudSbXD
tAsteu3BrknFCLkx+mTBwT+PK45OTdY2fx+x5sbLmmv0jF6+k3UKLVpAjm4s17yGLgtAKPtNmgHb
ryuhzH0v72mkmL9bzX8uNHYkC3oa6HMa25pP543Pa6JEaSDD96CZHr3ZPOAnMOo5fd/o0mAUzWS+
kPI4ncz092kYb97d+aJ+rWGje3bbB4ZS80C3uaeBp3JZ9PX3W6kDlt3/P/J9gir+LVMB5IyWVBVK
YRE/Qhv1RhzLakj9V51NyVmtLkxzKtDhqfmuswY0T03gLABeRLWWEBCA4TqbFWum7u/2UmYHAyRY
Nht/3MD8IbamC/6bW4vE4p5VArs57CLyHgEwVzzlTaJCSMrDzkq8z82Mih7hT0OT/BHiT0H9iefh
PPFQCVz+rQGKCLfPETVsG3FunlBzQdqrugCQOSiq8nhQABGjC1HSQnRlBcw8XvFOfbNSP+bDfSse
0VnC4arKSERqtKE1GLqfj7QpjDVYvh9kFqmfhi9PM4fJbMuoQYfEF/8kGPWd9vP75D7hmqDJiNol
F4ILQhmILZTtM6FUJFuF5/jiH5raR7WLvgNqKSA6Wc5AAtS5A4rP7olKmithJmpGAXvpUD4PoviL
OQ02gO7EfzuVrgXMdBZlLt9vGdeSjmATh9n8JYsOPo/mlK9GYzoGbNXIvPHYGrNW88USrkObmS5p
YXnb4Hnv/m1/gtWI5E4DkY23gItcFXEg3SQSVIGXh2CO+56U+zQq+cbTD6ie0n69Nr4UfX2oFOew
sEKapn0OS/5uUSIvjuG2vbCC37Xy5OoN4CaV7gepoFpfO7keIS2O+0/3R6oViHWIbF5Ffx8FkRfG
C1VSWUkHCFKca0hiAS11kAwo/4LkkgKJhCP0W0DIwNoeNN0eLmqfJMSE3/xcf0EMhUqJrKjQB+SR
ZQ4SSjJ0xA/46wK66/eAiUG4QLPUElxjtF7TkwDIC8jU2ftlLE1rwU/OnV/OJiinzIglqGRa5zbX
LOJKdqUoQtEH+BeNDMrE8IY7VAX5GVfYpR/6rR+i7xirRJ6IohegK1ChMxCEheVpZtA3xXBRvbzU
r3mKjUj0/r7mJWUNGTaRKTdckmnx8QVMnTydVZB+e9FV2wp5MmAvIK0QCgVK3K6QqbcTykWqkzWz
5gHnCVqn9+gbQhqpn+pG44TTo9F4YYx3xvaCtBLcwhr4DX3g61rHfKtjhwDiqMYHvw6+rMGS56KR
ZkzuSgcLk+PAOQ6Og/tIulAX2qK1fq5/P4aV7ncFf/NEPeUguhLIiL8vRgOcapxpdStFPN011NDJ
/44nAuGnkYbaG/bg3TXZ3LFNUB91D+MS2+tOsZlvFZvYXw++/eownsB6ibj6dA4mf8dhZLShNxR/
EmB05ipdo71vvKJHpHujvxth4QGMsjE3ET1IJvjtTuZJ40TLeOdUmpXmkyc6SmSFniEW75UZBIgE
Y1woVvNhnoYtaEf92d/tsM1XnDylIqOvwlAtALdUC0DsFpsyxH3iDRavTtvcHghaIm1gPhDCgXgQ
dKUKQibsfqYVAtrryhiA0GRwK4SS0YeEphQ66fj5pP0b+F2wIwDvibf66XiH6QUZTgRwM3hukmHi
U9Ty35s7TVSSPYC5mbXFX6ixq78HBUykbz2gNl6OnqF37UCqBMRWcJIO9CQkoeh+EZHLR0mBs6Lz
U4A8pQcC16Ofy/gAsr6Hw0jcRv84BO3BVw2AVEf1Zf4QTWkKPq0LlYTWjt6nfK1iPK5qqzgEDcwi
oyN153u0h56IJELegiS9KnJ/xXMP7F0Z82JJSBWjE2thKBEXqcEATkI3idotMfGyPauvqy6TFVyI
ZjnrwMsuNakvN6WIowGkYXQHNM95B6N6nSQeCwxQQNw2fJyKBxD5BGQnpyDhZ85DyOAvDgw/rVJa
DyTeRa/Ez/3OyiF4PaxXi643VY8rnNaKdaJGRpxdhzJKLyOoebALKCbjtRVCR/2ESDA2Yop+TbxU
BzG/uXrP/p9oXzqU8ZAgk1DUPfWJazK6JQmexoRIuDOEv+c81GUjFuP3FLzDeUSBC9Y5Q5BbjPQh
1W/e3FUmQT9PqLMjOSWtJdQCLBl9FZA8gFIapj25TUk95qosbCVhjpg8DFAe7emVEjTccwPlQVLU
kasS0KmA4gLbhUyErm1tHFhMkkXhAeDyFsmapBL0mOGby9/zRPpjAC1ltuzmu204ckLTh9NHrKHW
lmCYdHWK+F09enoJvZusSSuZgxNDjogwYffiioh/XLGYoZ7o6yzVvKWCDkKFr7sgCnQOHerABIfE
Am+6cU9u+k7hGSobLgUhrwBFFEHqzl+q8JcOICRM7qmuef0msWLn3qH1bUuMW0fBpRBgSLA2ZqOo
DWSPI6uYLf5E0WJBwYBg8EWyktEqV5Sr8EOy13QGCeEuJAdlf95X6iDYYkygUAwJ5X5JGZE9BwkM
ovEQUwn6MPAkyviQnl8JJJScKScjAqeVx96Ch5Uslh4+NBiP88yBXAVn2vhdrR1RmfaiPemjgrrc
T90KXUsitg9yD0igSLKlrRySqo9Ng0L+TWxLXagLVhtS8S8lrLlkge6TpkcFYe8k+Is0lDQq+tft
5X27uSFeEU4ZF3j5OH3JBErABBSd6bg1AKxGZvPUiLd0F/7d4bpi8AF3IWXoNp1tytw1vis339EO
lfVdSDgb4L7JjVQJfQNH/8vW8+C++vpALNCfz3s1v+hB9uUyFblkf8leHjNF+Yj7uekB7Y0LeeLt
lxFK0h6X1Y7yyAuXKHO+DApiUQclShI1RUaKiJRi/xlsSfznL05adcYMMKa2AlolnEfrhlHR8OgO
zxHuav3Y7m+3W6WxNafc+QUjGh9KfLfbvYWHVWzhYTVm/yXgpgRr9YyW0cMKqwM2lOcFGsF9LkLH
mQOqyUThczS0t5gydffWlr2OA7PKqDUdy3JttSLR38wbnVWj0VpACbYWwyFB99TkEa2pXAj0ajD/
bX+Hn5rKF0uUeaxlgXnWbg92lr/abMLeIBzwy4Fi+OVSP+00xlNdOrR1fzeo7ojSH60h/X8+eQKU
9ByROf/eEI8xCNipcZKDK6D/O5t0kDzqHjbuZ7w+LwLTQFJ8yMvJFhHVPsDYWrOXOLVhaSc4vIot
UrlSVEq1hMCbzPhXZlEhYlMjjganNHd6ew9NJsZ//SQ3zvXoYiETCUANgsHHmXy4oz3IMF8u24hD
aibQHbNUHdmRpgwG7HHIpTwAt8IYp4xAX4hu0F8pYQjZw15gnBftrS7/SWoPgKmThz0xB9wEPIAd
0XAEWtcngCbM/03Uha6hFImk3ISI40wfaIkB3V3sh5s1oq81zjQsQzbtHtt3oNrj9ScaJiNS2ZAu
GMhWtOCVcRiVHOBjkYSpq3IYJVdW9GMnh3YjBu+s80+E2/aAd5ffRp6dQDfsLAGbs9rGXjnQzQhY
HoYHtwKWn7YUAoYSzVVMJTsqCSmiBcVZv/kf8n7KsL/lQtWgHa1o5TQqQ5R+VaOvzdh/+zTTKY4i
kcrUUW3h+SszAnD431GGHVR2E/bC4FovhT2Vscxe1QEc/0s+a+6OTIi8qEa9CTI0PB/iYiytkdei
vHj6pZsKk5X87FxVFlHekzkfm11X99rUGDPsUTozQ6if9TinnBQSxrcOCogbBaqADxW8gzLUKlTO
bk2eCb9xbz5FOgyiC2Z/QTp8IDn8AixqBDyvd+6DfKNfivjQCRCcltd0SPr1sUzQjygTNRFMQ/NW
VnqffpEUAbIB/FFfFpSpf4sgH/AWtV9d3HcHLCGCLnjHvbqxZzhsYb1XD0wkmo3sdAZH2qIhgvoj
kn3RpD0Y+L0OloFhj3ELqo8NWZuzFLMYT1QjlQoAbQ7P0wL8XDSN9jwJVJ4wXucXcee6hr7IcBSK
xCCoMhiySVjaysGysq1GJ8DGAJORJUspqDJbfiVUhUWyqJJUFqpvnskzxKFumqpSiQT5bbfb92ip
ymNBU2oQsqZQGaSmRMWRDpTFZtHiJ0z0dptHLfmWh/BZNtPFL+d3Gv3IbrWm03Fj7GqVh9TPJrJK
XMrRq8Mvk1UVU0uuFmEuWomSp2Z8lQFC0Zl57/6VKbSrVdUqYagCIdAzUE/9bT1Gt9RW9fu10uYa
bzFpnqkqtLo7nRXFbwoKP19BVusuhcc0YGZyRAvih2NgjHb2Ig1ZTLlG1nBv9fv9bbffrTndfj/q
L6IWn4CF/G13pqovUP3ExrCjfZS6CPQOLaV8/BxXWKEyVebf7cXF00XU+mb8DF7I50lyYMrQWWSR
U1G40FJhR3X4efD1Qc6xAwLP/VULyeD42dwDl8KtjLpOHNCqiQPJcGnGllvanktOJ/8doCZ0nuTo
Rqf0p/9WsAwNPKmLas3ScNClLQCWVvytC65MF7lPlNOktv93KMHtEuNoC+NM7C0WR22DOqbaSWmg
9/Y9lWFU3ZlGnEv6dz04cL/sGQg+oGz8DllsDiSBJdrTEhQu+aA66VyHeUSatWTqkEgqNzi3hFIw
E6klUCcoIfwAJucoKLtDsuaSxDmZPeE0CzT5IcbRaDn9toyYcjvIG6SXZCEKGIbbknFreU0WU85A
JG8pFmcu0F8lH/3zXq737+r95hl4aQ7JMUoPDymhH3kZUhCUZRGXX7ph4IwQuAtO8HfcGOosKTC4
QHoQZSEqPJQ8o2pl2s5UI1OsrAGwXBa4Aohuc/5hizJNM/e6yR192NCYvKlEPm+xMhJIkM6R7SVD
5X07Zw+X7748+3KwZsCydeEhyQ23PkAOMCPZmreULvSmRmC7f/sWGNmfLqgSSNVOVC/ZIVmcWb+/
17aHwBdbetHSDn/3juypL6sMy04RrrwbFdLsnG1XfocHVC7zWHuQTErzEpKeWmhkpNM9DTZlp2s5
Ja7/ijB6wT83PKVapWahfXfRgbRudGf0f5VhUmT35Ial0o90MUvUfKRleKVMpN1JW6pEVnPtgve3
scv6txrdWwdmfs8g+9MoJnH95aSacpcAMWXtDX/7Q2FwjwDsum9kypWOQA4DJqPfgYFneYUewhoM
A1x2xqpOXRsZauEoVFN+Zr+8hkpTMTlnFyXpaFZsLeRKvmgAs6tW/CqH1loIOrgG61BiKMNm6HIz
woDBgCHW2ZQ6m81fELJEizezZ0ginxaaeGf4iX+lJk3F2azNqP0tpaygly6FVk/9F0VESD+RYuQ5
VEXGpYX05kFVusL2insrg+6nCdo2lgp2NOBIw38Hu6A16q7Xa1W1FM/IDFX6yUoHeElvgOWu3HtX
7NM5sjjCYHXHJLStgI13/OvQKMj9qzv8+X7CrtOQQWuAQyOLuoKWC1aLxaK1oPY7JsR1iVn56nT8
VafsNqatRZ/FVcNSNwkGU45DPYPLLcXvIqtEPsro5urXquz9C6c1ejFMP2DhLnNP2jk0c+jf1tUO
gg3JI1ERgvoqeqxqeviNokXXrRIOJ65JjxoQIPvCijfFV2Oq0FuTB74vz62hLnexLbRnRdz9IR+h
3w+0WVCXWbMa/uYAc41oSOug3JHVZFOrbczHJHIGWYBgkEI65leT8JLwLkYBKLGffsxMS3i5HAyq
d6voqJP1xDLrwofBcIy5pLdxQIv1DknV0D0gjfEDz5hj8wExUdeODZ7VQxHf30D8r0P6Qdq9FCWN
YpRnpSz6fyaUT3i4ggTVNc9+y+r/Vl1p9Upjlj9kxiiBB0idayn0ItaiOctQtxMmQIk/wQeix3FA
SshHTifFQQglMHRGYN4ABYcjwwDBsPEtgkgOG4z/7iuUe6GeAuontoZZN0pHyYD6UuMOVi1uX7Al
SPq1cTY8RSzroK7jvrmMAdMv0015eW0TdKG9AqQIqHY97hfZ1fmjSxcJvkv31VSJQNUIcHKM7GJk
UjtC6kilAepaA5hKcDhfrVdL813ykXAH6n/VbQpUsfPu6B9or7GC3FtF9xER3dULTi1gkg/kHr5H
qRR1b7rHuO9pnqoIpHn6S2CenYrTvlHPqLltuBWHenXQfoeF8DsA8EMuhw+DYRmNc70QlHFCoYw8
j4Bc4PAGy5ar+3kEgLgFaPW+JDwkIw+HUpqRjs+Z98ikLUbcYSvPWvz2YYKRbTe2t+p/9odDNuVh
FN0c5tPw5LSiKf3XPpaEXQ3ggF0bmTCCl4sX9bVbRPqP1R/j3iPYCC3xuteusGsjhxciaN/ELLep
+iDPcI0qdRBg6qKC0NUaoH2HMUxXVSVGueC+6meb1MbBWVflR/hfKkOCGqQIifUb41mzRn+Jogn7
TCVQGsm/gM6V1xmg4BBfLkT99s1qC384cvhfFr+P2G1QyMI2rq4De8tmCtUvxfp43jOxS8VGENYo
mOLxCUIKs73Q0VFs5VufdtpVmfXpFf23BxwWopHk1OdNzC13Bft87ZUf7S9t0F1UvY+TnxFwPMTI
ZLjrX4cQBGudY8nSSTm0T78jbqIexnvaUzzNWAe1Y6vMqN1MSxS5er8b+/2Ts0Ubursli5torMwY
PVLbb7Ml6HuKoPxUUTiTRzsY+sSdI8elFYOpunbiwbEzxzpCW0vVv28zaPxmXz2SM3lmfsumBOeD
Xz0RR5gTI6IcrPhuzzNQC13MDMIcxe5LbQAHeXVvfMAJpr1hEyJerzoKO+cU7LTEK8bXBFA+JeAF
0As2CHOVx4cmz+CnDwAIQ5MEGb0IPwteVdnkFay3wruE0zxZ1wj76oo4Sj4mld1uv0VhAkvq1KqP
RtsTSe0dAcMja9urXg7NUFEG7HqY1ooSbjD/87SRaAn9PvRlIdl+dZuUn6ihwx+zPuLUwdgR+vbr
3gZF9sH5ytg+Gi+U1sAX+iW6+LtpvhELxH7tJa28M2StLjqLpEWAf4T8WLbzDhWTv1qL/p9QaSHz
jmILDBBxfeacexmMTv1GqzmYJzACqMNhGwmJ+Zeu6/4/1e9Lm/HNSo/0Lus47E3aOe3Erow16IX3
VCilOcY0+c00rLcVxLFfblXJ146qiUiEx0ySioBuYG9DGlZEg/rNjZ8RH2qT9fUkangp4vpz8cYk
2/2L5s6Rzo+iwcUitviqWsBG2akW+0BfnAsdQ9YOrg2I03bs7/+5WetdpNYjKIfoVGpWgg4O1trg
U/jPCuMV8Gq3/hvzFIjRqqD+MgKtZe0xKsQnRJFnGc1mHhgpuFMecncJE2Dr6iO8+Lg6D6wvakmc
PL7RSVDkCF7r9whNJ7Y/i3BlPSrztNKW0TugTE/s+BfU6r0Ufb0fivwR9sCWEg54GL/5qPiy6uJ/
7qtrpxDislQPDw1YXqLSU3yrZedDLW/810tc3+7+u+BRzGPVZIp31xgxsdhTX+KCEu6zdNMoVPNQ
GTPzXe6DWSQvQWNgAlkm4SonDtIzJ5QDYYBTNIYVvYetTavUWN1b5Qa2T0C21+A1F8lk3r0tXgtI
qu9pIbyN1BV7wqsZkiUNvs55gDTo1/pgejWlfUTpOU6teMW33xgD+PzYnMaTdMGeissh1bqcZeRA
KjonE5kxeqY0nRrV6E27gQLFDmTocZCEyzMcsm8dMQu8XmKHhRZgM6MWuDkrvAbsDq87NJiK4+rq
Ns3j03lpX/pxt9hgzDZKmnDtewMgDMrAhzZiT5wIIH/+eWD2v/19U5RlTeHciiwvrdTPueiFrlzO
M9qlu/eWzVvI/a7kvx+AitkHr9HcCE+loPZCIM9637waHcw3Kexh+9q+4FJf3NzT/07mWwxJEjbL
qlMGjLrzymPQ/DEWS0gVkF/XrPeqQDmpN9+8kd8EV0ZnheAQnssjuJzAmiOh50NNsjl/JTag2RVd
aT5wzAMoch57tzUmaiBGCczGiKZmNQd+fxGacW566t/a5+DYg5ndzo8/6O5Sizu61cS+/Li9+Y+L
oED73b2HGYwU8MPkA1toYKV++qI2EY+AN2DjfI0u7XScA1UPdfZSL969BH/4zEUyuliwQVrDFs6g
klNOoGVrJQ90hu09hoEispy3lf6N9TohnAUFjzmmd+l8Z4Xh1c1FgGHKQBpiwPG7ddJqAXRuGO6j
/W5mQB+RPEHLRBqsnxX+RzgOBbXGt5/aLOhMwhT95qrFZf+w+RcW8eJBxTSTwjlgamiGtS0gbYlv
wcu4o+dpwe3hLCaA37j4sIKYwPA8KVnRxM6sb/v5klRDZchdvrXbJitanYguJCu6tG1494wyN4ke
4JeQ6BzFs2x8r795bA/093easu9Txoc7lOHECX2z6pbGvOp+M+/ll2h38Qw0TZlV1eFj8QR6BvGH
UQNlq3+d0ntE/q1IH4q6GmAQFhuucg32lbMHA3dBH0O63+/+eaXAaxbjDnEY5QrWlSxnSzQrQjK4
zRZKP/MbtvECyZag19PnCb4AsPZsmtBFEbvb1Jb32fXFc5UJ45JOtkhkUzVjPO7XJn3Mhzjtx8l9
9tq8hlALoUjg+AE61rTmOIOhWdzDDezD8w+reHevd1xbBB3dIuJQ9SXZ27i4w9BrRm3+TnOGCgLe
C9byRNG2XC/XC4SSwBnzotzyVk+l+g0Wr5gg18T90ip+WOksu7kw2vnE1ylK6LnJHsrm4LbIm066
RemPjnzKRtdUOQZNGZJaZI56pasL45l+LKKh9PbNyb2CTGh5ciDVabJkoYxZvhJxPEY08qsz2MWj
yujdH1Q2IA5Kw2fn3ssgnmKgwobK3yxevS9m75Ag67kxL9Cqte/b34hId5L0KLYMkO8WX0bVb3IF
5hdp6eLLRTsYae1D3v4eXK94IFY6tchdG6UuhH8nqbAS1ePZdQjyc1fwUdSsoTZ4QuYDQSfKeAG1
G9aoR96CgEbNEPQXPBlwodDdAYYUYDX86Ac5+8YcNxlywXt2BogPlOJhndbS493XP/4Jy08EssHZ
LHeTc2KbV3eHEhOVyzUqgj10d1PDPpTcDIEENrC7RHePX8SALRCFOBCMkGxHlSsbGO7HLyzKix2g
mA3LzLHqHiFWduebguJ+Cz0xikYQJ5oH59k9Te5Tg9wseA0ec4S1EXe05pP3yMiEO4f7W2JPPQhg
nvF6iOpm9hlZV5gxq/3C7KYTAHf8Rk3IF0K4o7TNQhbd+pUxSwI4/Tq22yhyJ6Q0wBQ+yGqbU+x1
lzuYrmPezX1c6l3G5uBe36IJ2DzQU93ZhSao6/csZQ6gKw7JNY8CyTb5WubHMSoe8rllEoJoztVf
lfbO+ePMqbfDRNk73H9M546C7beTey1Oxe3j0CiggXdA7xRlkDySPghD4Vj4bJSpwp/7r30vHvEp
BKknfW6ZCyTHZrf+cXacIS+NPS48I5hFLBiIxvO+syWrBl/V5YOkZQaxOdmcwJpxascJpLo1SItC
Gz2vSjPLrPn448JB6ZmLEr3/O4+pTR9jEwmF8QUh4dPkOyojaobYKtJgUB1RpIubqDzEm/zT2vUh
M2bLCuIO4NrXpR4wlNmufvr+ABCebALOM6bhmLLh+Nwsr98FEB/z2W1UaJf7ycow/eIMnYA7iR7r
3QoYiHlAlsD5dD5t1mv46p1d36AXQqYKXpjtgBLr4ktRPLXzHz+397JcAJEZRv2r6pTogjJh6M+g
Ttl9RLs2HwASVv0qhzAI648FcjnXHaLDUKzKm1c/9muQC3uH5W6bEsfAUNJSkDQL7mdU22aQtqJS
0cW0gTPz5ZNDjQV71H+scQ5gXnI9UJfe+wf0fit18xh8oSe9gu+pacTjCgaYCVxDOjxFhLfYIkCC
PKzLhCmSFRxsw19ARKwTJQO0FbbPxa1TXd5zdmmOnDmmGtA9MGS1SqRuaOHEurRQy+boh50AFWje
8t7LREad5xQVniOB0Oxh8tRuNq/vAG0g8X7FmRY7VjnAElYcz3ZydPK0FZDWQSqdGBrHI6TYyza5
ew5GFJXCnXOhV7m3Ee9j0yISYYFKJjjYzmcJHxl3zR0FSmK1d81CkWLPWRUA6ntT2cMA29h4LEqQ
CWDOPqLq7DopseyzVxoWb24PDgzviYf2TXZhtrzcugg/HJfyU5NvbkQTRKs+bKsn8F9OEVIqBL0P
9waa+r4yCw4axenFqSAsjGDbxTkVQsxXq9/2e+fviY7wRu6bQJ3p+D0hRvvPq5e8ghr9rXeX5DhE
u5HZ0f29MrLwtbLNzs27+ZZtFiPG/dewDhA8pveq935SO/oQWHLy0ZZJLQTDdmgxWZcnmigWH+yw
5bSi8kTQPzAb+dltS9mcatxLb4RvsFS9UE482FChHmhMX/wiYq+QlzNX8v+IqBed3cPjM5lUt4Dr
lV0whDExG/nWLE5x97CerG0AUEBTt8t7rMW+fQBcJ04HuuEEfVx2wFP0Cche9l49PysX2JBO29My
uzkZKI/BrW5OL5jTg5PYe7zvL2Nm8J5mPXNaTPB7l3kr95+axVNySYvkGciBTsA/8WmnYJpQTSwi
DX1GSJ+fs4uyT5/KFmoY4H0Ax33AjnYhXdLcMZdsxyjEUKhiJ38Nq1U3mTvpJrd8touQutCM3JQY
1QtYQGjMIEhAc7NdWtASByVFTXpjtoloABRR4IMlxaO2NE8y6wk7e5RvxgQY5/CAUA1L4iSh1xFQ
SELGYm+zT1fR3FmhZ5X2KCLBB9vBiEIyHW8zalGgRqkgEy17L7As+06MIwoALRKWYsQHpmSHeV8B
EVkksVhJgHQj4nDALEX/LFX1c4O84mbNt6f/o+qulhPdtigAPxFVuNzi7iEkNxQR3B2e/nwrvW9O
dUIT5JelU8Ycg/ttK3ZQ+X+7jsG/KB64m6PTTw5ED5PEEVHHpAuHUKYRIGcf/c2O7q86WpJg6KSa
r9oxXd4lmxhtzptf7X+aXhEeEkZDqwcedSgi1zzIgWL8yNKVpn5aelyM98Idp6LomqV8XrcuPd7i
iJpu7VPv+LV427HYCKtdCrQS0pfG6zfZyY7JZ9/2yGPy28GJQwuAc2jG6InjnvpakTWzCqyoZhil
xcUbQ/OmgkKFk7G8AlcuYiKxcRzkGsQFOOXRksGmGvKiFidVmPwaliZHEl/JHhWA6RlMU9bkvTf/
Mt7Y9PELxLYyT+7SNM3Nm16ghgBg1IunQVCexVxtX9ojdIzigHqi8YgXt91YPdKbQJzb6nPtM7LL
63Rzc+P9hPQFASPXIHzPRMP/wBwjFIfRbFFkhyzW9WRgibgJb3NVp5yPwMdEVGDBjBvF1b/3z4Nt
/N7INubfSxhRpVRS9QLlgq24pL8Ob3Y/yDipvb20kf1z/04ntxfwogeuwiNQvLBlk7+KE1/n4qt2
7nPR6yd5FoO/mq7GGU0Uxa3XKv0RvB7YP/aegm0kuywn7z+nzZedeE4hQoS8vRymxwyZVCXamTRD
jXLjtMWieYGd3eUnlv46GyBhL86+T2DxuHWTVrKX7nG8bx9aXwDxA3xvjMk2UZizbXODEwrqwBP9
PGu6QIZk3cCRzDt8ihRY5zG6eTHD19RllkWjirdhCD5fNKaL9pzcqshyXPzmiha+sM1/+GSkgaHK
GARoiNaWKENae1xdb6f3DMqFZLGW+Tr9RAtpMUK4hkn+0ySN4kqZzuVGN/ewGZBVUfGtsE6WBptX
2/+ZrnxXRw7RurDszdHb45+KHvJbyy+iSXxo7d2HSQ1tecrV5L+WKPWA1IBW1T1nCwR1TuZnpJMd
XY+FNPY5sbJ70VZhiTWR5zp+Y5mi09Df7DBes5bza+XZCQoZRb5sQmFVJ3KsHeal+6GSvPzslo1z
vHpCCZYd3jOI4fOpHzy72c9kLwXsyR1LhqrdbIbdmV9GbQ7G+sJTNfa/+4HaYQQrb9cvjJSTxgot
ASR0lwF9O7Kb0m83xMGHYeQ7NUbXMz+0kc3bGLCCJ5PlHSJRxGf4klR9xz6St+kuN80CIC/fDsn+
fFtKbTupXP2aAzBt+NjuWIveitldcX8oYfgzd0UCPD5XvVS0cZ0U4jAfDY5jPHbJR4a6NL5pZb1/
LoRIL2mc7o2jfG1nVo3TuiQhe8NPmKrsTxVUXthZbuU0ERiphRzphUoMzude2q/KMWyWcrlJlmkx
o1hnkn+oaDf+kZ9SWuSIRfFbzAcLpZiWEUaLHAUP/xwIAzM0udGqRib9y745scRJASE6kI+Sc0N7
9X6tbiRkIkRm8scPTBm533P3OXhUBBgTpU2mvGRSZWx6+clXaq543cOpNcGGXYq/b0rPhkmdPdaj
uHIOpevXhlxAKdNN2FPRCSbac+O9zevfqZN8gkPvmtz5I6Pq46THGvN3Ful6dBhbx871YyPysalv
XvlFmwxOI3w6o8zxO92bj9btQzfeWo9IrEPOvu1+AwHpczappxrJWZZs3BwX9Zq9rmw7Y5u1kg7p
dw1iA6vC62feTwsY3sKSeUEBcKxMZgl0BFV199PccDPkw87Vkn7nRqxCSi2Tnml6zmJCtCbnBKsZ
pAZVtLF933yqrB3nigR8SlL5mNyk+hsUYq7W/+8jpwgrhB2zEf3NxArHtyho1AccxamhzGWEcT62
KWxHHjLsimLYS9X2mTfYxV2Esk8GwMdBrixw2t0+sjMcm/ykOY3YeRtxQDaQFO/E9dIpamRYn5Xx
ts8zDFpTJdjvj36sjzasf8We8rK7hBVOFGD/9vhK0Cak+QIGy4D9ubikAcOZzfyKYuspXCN55cbx
o0oVUaXeDd7qUNp/L6nOMVog2pggrA5y4khqKC6lwovYhjejO1m+2V7HKjt+w/GQBJ4VxMJeCF77
JkjRiH1OBplUfpKp2kpw2AB8HUqxWOlMnygSDPYjflkj8hWWol0K400hHO8bgc0s6HkxOJmz+6La
FpeN19qQOlUWZk6csElxrzhfGNUmbh+xoStwQJcReDzMj9JREuRR8CKqChm+eaK8DLZp2ROxjdW5
IohxAf4m6VhU+JAWIJsCgFmlT7veZFn3s493drD4yNv3n4nr4LFtLtPD1O7zte6vEsXYpfrg6JYX
y0p6+pBsTRRP8KqA42IOkoZllhxeyIj9Fg6OPMuyFIDcy1I0Ud99ZCC9MkHDm8Je9F0ivE/fTVhh
WUzXF+irt0ozxCP9vcSaEif7nt/22YvzxqSO5qw2byiVyKX7W8t11acOkTdPUZWFz5wKBgK4AAe5
m52dhuH3gh4N15LXMc2gqsWA0V8scBPNVptmBonMLSjY3zEXdCfMaUQNfeFP9GTb4y/mOnZYbP2W
OPWU5gMvp0rraaST7JH1VtwnBYuu1755R4nuYnzrPiPRrURpUz/HWpFzeDdyLqXGucv4CZyD+ZHa
Af5YCOXnYM5F4nKw1kepMFXKqXN1ffwRKmMBzue9RVeul6l/pF7HSo8Xn9nCNjFEYnxo+8R6z8Od
V7Z7xPMhr0lLonCJ1F+5txAuf5lDa8CungDOIVXaWwBXh45Qjg1OLH1/Li9OzMv1+/GM51yI7983
fBNdeu/waOw25Ru5kgTarTXYxk3eCGcIu/Ve5CWRg7kTNol2V4tSSh7QDuI+1ReJMm1LNE/S25K3
PJmcyrcNnYVyeFLEOnh2L4zcdMMj3ttVYrZkTv+ZER4VI5xQqWkmiX5FBqdiEu+bXLRFhH3maoA7
JvVH4r+vLEha/X0Xd5wfHpAfhsqaApITitMIHD/LcfzZz/LxMPJIwIT4Ci+IruXnM8j5IMcVuNtB
Pm2Lc23/90NBZZ62Vxdu4l8JChuYoMQRZW9W77v46HIYMn+EHpbJ6nLEZQteG7C/JDgvfFP2SGDj
xFoiCCHOtIg3iXT4QRXJaOLReYyDiOF08PD4FrM4P9EyBgc9PD/930+U124RPVU9TrLtzDV80vkI
pnj0YvZz8plVLuP/VgpJxqSVbaXU4UTtKNGezeCkTsHC+2kbyojrzF4/d/YXTEQo7l+1cNPibXlW
MX4VQmY7Wd3gng1YZbQypZDkckGQyZJd2LAaIfEcEtoByITSRgbu9nuoYEACtgqApVAxJtOzhcaE
OaqPA1ruczwe3QtyV6m8B4ncgMz5y92WxwAAmXwDQ8woaIdCcAZcgLuqBECNuOVf3jSAyf7lVUM1
hnAueOBfibZZLPX6ggAUq/5DDoJnA9t8AVAG7I0P9UFnK8r1ut99+p0B2hQwGoLahfAY4DmBT/ql
NCMcSPxBPf0WAhUGQfjXwR6OFPD9MD3dbkCAfx3ztN7vAHbYjUGncpLPr2Lm27IWKZkg480wCjkW
CU6klPLs0LyJjF9kq0P+j9RJRn5v3mZy665/Xa9eqiUJJ94pO/jCRyNHiPQ92zoi6alHqhEEwpJi
AwMuBpSihEoboLNU5qPrb9/0MxkE/HUYUrQdOUV7vF8gREmJacCnhoqvUPO1pzMh3JCrriSdk5VN
DS+yuS1fHBjfHfLppI9vwyxcjKHM4J0FqvggihlR23MqL5ACx30z1Cpuajm0uf6L1sM1gwaWk71b
OB8IEosF+O/2l5Pe/1Wdhaz0CwIt5NRDOdSuu+nGCyFFH2Dhk8qz9ByFIqaQrlclGaJiAGWcakqP
pyasTHCkm0m586dQeF2QKF0/v0iBbaBPtv2dx8PwNGQNY67O1kld+b01t+1lX4QbXnNetZeEX7BG
+LcERvrI96Ry8FY4f7p+nNKzU595+MOrBcRaqN4MWf1XESE7zH+6gBy9mpyGiqGL7/3L5d/wPK8E
1Ffd3TD8E3kQ6N+3N919O1He9lsB8/64VSbwPvTX6lHgndPfZZJkFA1rnxWlwz91V7fCVTIzMo6O
AubmpmZpWd3+BSZm4cp3P5ufXLy4k/qczLIzWYifNFXq6zSKmjk6io7Crd8VFR40QzhH1kCXFe2H
51ERbf9davt4K11njt2aLjSgEgKEMvWHvks53+Yj3OuuG6WbHVon6ze0TmjA0KQ7PDr1bD2w54d/
jybWNLVo82r495wGqvv7dN+XOAjhknhxo94xO1tjz9+5qg2qz4mE6unn2L+3T91T9+AVMs9msxI6
xXO7ro1JcOCHNTC7T3M2ndA2u+6f0oU1vJaWFtaET4qW831FHCh0A3h2PXIFtXqWtv0DG0C0zS1a
PpuHofm6G+bGiUUxNz5PhdH8xKiq4WOhDOSywr/zNPId/uW+o/Qk5pX9qyQ8ZLCFqNqVM1S3hYsF
0VVLSMiOshlMtiFRnQYC3EpG7/3LfYeRCqV8KXnktCa17D48YQi4DMEjPy7UtXA4//0c1zVGwfWs
D5gkf7meeOEEh/4q2+JjZcCRcvQPaJZVPxFA5WJpD0WjhWSdZeECHgsKBBE5qO/4zOmMaXrA/Z0C
B76r8JL0P8zvv1/Bj/Ih0Uxh5UciiGrce/P+v4Psajlod4sUoJdY6HNX2aphkPpIldXFnYpWr4Bf
k3iz8VGMRNmAldOZtzwN2zMCp2wlDhiZVvYwV+oHEr2Ypr4BYWaC/KX44Yc5/A0jU8/lBcf+DhS9
NOevUqPVyTJ/GuNOtOD5rVgcA/U0WEFFcLnsvVi2AGgcgVp460Sh8VmW22IToDztpb4n1o8dVF2N
ea6WTxh5n2/s82VPHNI247nYKCttHa0xWvwZThFO9vf2Z/mlcrR+OaFfbvJ2Gq0yf5pdQ9HuPkvn
2kGuDgckUZ94YSNIAB546bOqDjgO7RbKFaYAeulnSUyXKcnReQUpvHGH7pMTa8fGgrJEL8QT+NS1
2Jh9lEj8MocIGCH9sWEItWIXzV8jXSYRGbvjSNs3xmVxB4YQA0N4qkCm7nppbkAQLvXl1H14emk6
sbphtteCEhO1x5Cz98J51ABuYleRyBP9vccq6/tbJl92n6y1a7S1nQoy70fObi9geTm9c7tvBNKO
cqTau2+nkhbz9XTXdLHw5cfN4NBcwdB/32dGj7oNJWFlSs7sUf2R6j/IhRWjsCtHAc9FyYlh0H03
9u0MPuJids2/g/qm+DNbzFfADgthn8xwR0uxb9lRF+p0r7EDqYxLhED2dl3VBJCjmolu3K6i6YLt
G3aVNj5l5wo2XT7TATYpNTQ+R1izbKeJsVnilsCj1aZmUIkvatlPKQbG+98JOPXN8Ca58r/rCNfy
qfJdsymWDe+wjbXEpZ76TnzP2wHenjyVwxtsRRATFiuEGTe5KAijw/SUkM/MFcookYFwGXf5e4X4
wJwSEmxbZK5gpXRBc65L5Hwx1CLXmXtlBFcyA+mPsPOfivNpQPDP28yIa4Xm098Vok5e2GwvRZLu
oZEEyHgc85bTsaAnrVCMQM1BBoKN4cDIhMMIEoTKu9iRU19LvO5LcTs6Oy30eHpbuYttk/FSN1Ca
T32443Ojq0Ccc2uOT6Or4NLdwyVTlfJ2wLEzLNkdLiOTDxe+1gaTVjhPuInAMJRtCSIGbPrWS0g3
nsA8GuaoZ0breD0glDaKJ0Tp6bRRlGenDAQ7ueU+z3BkRJpYog8laM4M7qlqsuIqMx3JPNHZ2qn4
+g7tJLdktANSnWen8XFbMrodz9QR4xPgd4VsaJXrIQmV6TB+1P01ZdHD38tpwCpd7PTKaYV3jbZU
WTgSOp6eDFS1kABGaxgzTWnkb2puwFe1xrXklGQy6DNX1iPuxXKExNXVjjY1XzYmxjzLefH2HQ83
X1pwSViA/IRkT4MrgCpI05lkIz3WyUgiyra5I0mOyl6CFU6Mrtk4lqku4n9z9K8VQyOn0mTSLTFM
voxsPEr6xPiWY0TtapnOE62BiuqOpTsxnrQe4/1oVwvAyEU3ScF9bklWBJ5uKBUILtJ66p7NTI2O
sHZXEf4FlSEsfBzGnmXdZKQaF5mi4eCTk5ZeV72PFLOgV0L1gZtYcay4luT6+Gjlq0F04pExWMOb
HCx3vx0ZnuaMYwBwtDgzFA3nsoJXCNNEnmBl7JvjFUaT74SxIbbyLJxnCZxVKhVNL+NgsGle7V6a
YKAEps6iDqM2NDpOkPJtvDZkLakFF2jhbLic9TTbm08jg0VtoqA909nP9rMwurw1abnuzUlPGVUB
BQckPsAn7LOmipBYeOsxvtNHMIQGJtD33/dgpKxee3drP5lPqXzUskk2sllJoasY1i5e4XK0qBEI
DcMgHHkSpr1BsqgFQK3rEx98lBUajbSccRUazmUAbonOb+Aa+IoOhFnXSoF9z2oLslc6Q/q37rqw
ZY2STI2GqqAAHUwZDJOWI2i9Z91odq7QSMF0v4Ru0gcHa535Hnra0NrPQjg/nLu2OVXF9UUyN+Xo
yhhyYI0yd/vu8jYO8x10hImjBPVblo/vVj/O7uggMh0u9/Hcj1ceY+vbcebo5salvJx6ZsmyiKth
DctYOFVQIDPfjkEWLIEH8xnQTfsTooBwe2KIgKX2qCDUcK8/e8tVNf4pm5waZAYwkfGmVe4xjoUF
wGhxn6GsCUKuJwYpDL4pO/VKHjQH3lFkcJFPbKYGXLBAjcK34RMfZ/9aSiWVvKFlwoyf2roDCPM0
9hlh15d8b9DsiOodwo4hCT6wbcQsZHb10MKhrZ9WMAcIWxhXP1NdTrWQhvrbD7wh7rEyjOw8zbt4
n7+ulggj28AJu0VuYC4wDcyLANGM90hJ6elwt9lP+MgKoVCu3V3xaej5MIBzA/EBqxJPLRNuS8P+
gUYHKRj4sR5f1S5jp76G1cvR7T5/29RjbGCQ4CZ+W3xAwX4yoMKgCfEHgL8Ocg5Kpi2r0ljH3Mb7
2armruMZC6X5NkeZgKWiav2/fSchpd5yZ6BNifxLWdTXNUUrZkyYhubjnSK9mIXW0R4JvulsJzWy
KbozMpinb0GMY+lvQBPoBFFVcEJwVVXuAfjiod6gcjyVbciT0jk7ILupwR3N3DV6BFIgLTKD44x2
bJi1315DYrJ8Dz3mgoIVYN2SrqklW3QhdGPIsfqgBrODSOQXjw0ACIAJ4M3A7CpzmAhTXxS6e4GT
xaLKF674VDXdixltxWJv/gyO9g2Y7WP5FYTYj4B3YCWAJ9sZWPctf+yjvGugeOjnvmNjrXEP6+Mk
NT40t9NJy7TnjicG0FeVQKJyA+yUjdO6q2aGwLtVHxdK1BjIDEQGOuLFNqyMur1kJWFzuKOcp7rj
Ywu4x3xs4LYmb9r59I1sxXvZNzGCV2c9Qp8SdpBV898BkEqCfN3cV05Fxa24gUBPVizwDCsTHVx4
UxMfcjqnCuoRI5HXQfi1HykBmLQE/FyG+rJC+Ez4O4wUmw9ij9QAPc0nPDuCmIsVVzP7XCAlCt8M
Q/auVvFiS8h+EtIcrJqPTryV+Ll9LN+JnwpQmXEB2xhAx3yu7utD/rVwFheSTW2Rr5egoekKnH36
TIsmtIDAcqV0Y1efg41Lw+RqMj3zcqqrIAoiRxsrmDPw9iMm+S3R3MPiK4PbdZeNYz2BAQIfkFTR
+PAhSYESAyH010ozXkxPAdtK9Dea9GK0dW9PBJtRt1ya3NtS51H082h+io035p+vKDRh/fz2hZSo
5CiKnhUHfO26/5wz+1VYC4AsYt9L4O5gywiPakDZGmkBMzQUDZ8JnZ1LTNubMrrwC1hqsodyHBaN
qoBZWLkDC1QY17I8NjeoaLEYu8cFnSNNp5aV2lvLNsCO7SG8Mh+F6I5Bca9fxqFbwjIZqWZsbJdx
vCKwrWPC12GqQhyqk9XVgYXZSPt7LYxNWsY9PeK90JlMlvpfB5pm61FEKDTdMmwErf4dMaCzLv91
eTiD1WtgZl/tnWF9tphbT8P1ug2DH0d268Q8cpDZomk5T2KaYQ08ex7SLQ+JMMJfpkguQIC2jcxQ
mi1VPBMy3FSypWw7B5Iu2dgHxrlWo+l6Fo8PqHoD1Lyba+YQTq1niZopyxw0Px9NSYbkNPdqHG6N
hVQbSaKvxPtDMhIa2rYJTqkyqXd+lJK/48OxmmlsBvvWNg1KQjhLeWxknp/30K/isStkwCrECfV5
HZHLtbUpHgZJWbFfXC1jvC/5KNxvUy6J05/fmV1yt58PgPlmDiFJrnRO5GPGuPJ/miIEKPChxXqr
dH66Hk5fs0x9XoA4tc3APAEto4fHu7ZvSplL66ptjkAGzFKtzOerh9uu9/x5/jzi1RQG9mm6GKhH
1pVTNTDuy4bkJ0NnzRUSIDuUGkqRthuBmBUCeAySWBnAewqA7fOqQRzByA8zoPy6Ize2rXhYFBPI
OQNvpszaC6/fr8Yku7hv5b9WsCo2PsQ5ImzbvjUQjOHtWBlO7vlJ9VE4jiOj5fAQBAdUip+H+x/y
Ha9C/iMxg1oohqxcoo5+rXM19661k+BBX7mhWMGqHSmoXPcbMLtqkxWKZbvJPZHDxJdLvCzLN+GJ
L9GuNJCOHDH1qnV9Nbi+LaWIMe2JmPZC5BhvvX4twAFbofeVTbEfbleHf57AHDvXTUnnmPt443eR
4ioGO/wYZEe8gHYKiXQ3VQ3BY9pH23rybV26w3EraZXMIyucKmeSBMZS5f5jaM2QM0DXykv9XfYs
EMPJx7rVf+RXnU3n+LagOl2W5JMkAaWpyv1Os6PHYPIoSKXFBbo/LjUySSJbKAmEdkWzBT2QMry+
9MLqS68lGvcKCRxBJqxlpOfus80aF9ySaKcAUPmMbxUoCuyDcks1dE7v2MPYnx6JrXXJuvbvZphi
8njd/l+JDVLfYrehRC82ppaHGwRwmloDx7ow+RBgRoSxrMP4OHby7fCRFHlYN/ZB4IAWperBHhmj
YmWI/Agzw/tKaSpd4eqlIzDCZNyXXigEloVoOg88vqcK+SwJnwNT4Hu6spwzcGP2TdjkibRuNyi3
PksCK4m0RW9fTbeL1rZs7ziNj64YwRtp4x8vBzRkeQc3ELz8OEl7C3ygb1AAeOyLI15D6SGWuHz/
BlVmj8ECNM+UAtfqohPQ3FcTskgl/M5n/zgsizEUNmqiX4IoaYATQkqFlMLmZnx0JJBdOko3dJUk
/nF2PaeJcnZ2BVc/t5kx5DYqDK1Ql9KPllQhXpKFXH7xEULAgU7i1ZxUvkTFz63oyDG1hAS2HOOB
Qp9kRymiyvAnfDjEJ8Oq4U6Sdd9wHwAhfTQXbSG+nYjtXr31o3gUw3RpwqHyobFyJG+7Ebn6S7rH
Z4JRF0UYBgNN2II4J+BFXog95VThFp+jZ8l4VbON8KWZGcdnyVngqThnQ2mdRHU/EpL219GeJt/o
PDryZG/lKLOMEeOIhg/0iQ7AOlZcU7VSVl3CUP4khSYITBgz/xUNUwPsb5b5Tn2LlYmR8J7CVqcy
bSxUw1FjvYZQf3hZwkD0TmRRYdffpqianSMVMge8hT+b5CCI9BNE0f8wypt4OQtDxNPtkhytHqv7
aiZRchD6Y3ZcPha3yoab3+XkF3JaBH9YpqoydmsGvEn3owavLaGDWocSKNb7simwWsUIWNpPA3+a
Ng2irUNNXZa7sLARk1j2bu+R0WqQRvLSYBdk5InES6Wjz+051rgqY2LY6tSuO4USTaJ8v6odjtad
QHO8fsuVAgvKbdASn4YNHoCuN3O49tD45TpmIMLI4rEtdxaKdlFA58+/ADcIPIbzN1yV87wVIIdu
1UgmDuMWqktq6MVFGcVHrP9klmLQjLRVWiyJxi7bcjrlmfkXcp+8hxAuVxhhNWyECuiTTLyv1NAB
NHY/ub+hrqGMcXNnLgSvloMphzkidENgpLRd98jZgpJuC7vuo+brc0o+B1mVgyRMpnxsw0ca/Ieu
mv/R52Rm5KoCIOylgorhOgK/8t1cPhEeVh+hhpp6rJUzOrLNi9nbnYHIAV6r6dFjCMaZzTbuNtFb
wUCb483TmKac44jzK956FVfdO8BW/dbETgH4+v0CoMCTEMhu8qH632r/GSN2LqzaWyk0CfQRiXKH
UMqumPra1jvaheP3Ek4TUswUE0a6LaWcnC0KpkAbBC12RVf3ENk4tBvjcuo49MlXUUwxwXfE4Rd6
Uwhaej6Rrcm4y7u7ppAckvP/ThcuTYUkZrpajCOkKghOhQ/IdfDR2nwgGPh5hB47K8D9nAlnWUlr
j2+Gj6BW44KO8aG0QZxLqo9R66Y7me7k91GOCm9sasfeYcBRf9e0Fsb9rwX4cm1vaS3ZKKcYM5V6
v80rGMeWv3l8xu/pAXuCm13JCKS1Jx9Luc9bZwE69ktR0zJSSxMJ7KPFEeEPi4hBEy8qwT3Uwn1A
aEtPWHyHeJsg0Fovmf9ptiIdNZIhCBF0y8g0PntadrIeX8WbjAZIxrpNMGkqKg2hrNQ9MV4MNaK/
ITgqcJDF2/DLNmCpndQJy/De2AwMoz5UA+hsBIchKdKhePzmXF0MrzEsg4EVNfCl7kdh8g9FWHr3
2bU+AUnNp4arX3NsXfoZvWHtKF7ZibMCr4/5CBipjjIJJ9z6bFSvGRIZvLvxzdoquR/0cQLlH0sO
867leDMMmWm8so9qBWHJvT+pBOHnWDfaX0NU/vGqYsVSimcXfg0fBtquDLlDnOCK4XReer7d39ga
cgLF0+B1KfBBfhksdiO/a6ZNtJuuPd5fxmyWKQMjypUgp8ToCBKUkQZ89LK3XTesCJdAc6pbn/FG
rLF/266L1pj55xYaDvhmUkzXIkEA7fK+KGcJ12UxUyGnH+1ran9/j2CkvVnhY1t+y9Rzxngx11tM
MTKjEx2/kM/mF0F0K5Bx4z8dLWuL0aueZeVGa/M3x892kewU76Y+NmykOTQWKDl9TZrx7oqrNVNL
E7eElVVCjNXVTfLnH/B9nHbX2vpOCGzBqK9kWtEalYziZBhX4ACZMrxxI/p4OArxO+R1YFPvptB2
/gYd+Uakb7xObqVKv7z/1UQdxt0uQleJ+QGztexlGqyxOgCNjegHu9dofygQXrr6sAw/Kn3m0HZd
ggq9vDvjrdrvLzpXJqp8/2egiNrk6s/W5VS6dDYDZWoU2mrsM/yybzcMgThnYa4CO4ingn8XhROF
ywQ6BiirkDmU0gyKC1jBGnDEQr9ZlidWRanuMoS6a0D2QnLUn6vvJxqVqm5z0mMr1YgjCK8kRUlG
CbwHWTEI6f1WTIo6pMhTEFJB1Bz/IDghKIUl8mVfI90LxVHYUz0kTJvpnunjLCqKxTP5sXoE3BPX
JHTDY1+lpJKQ26NR/nV7h6Pks83p3PJmLsCKfXhONhHk0I2zMKll+ksN+RFGJLUmO2Sye0OnzNJ2
Bf6dvrKQaqv3oM4V6ydrt6/0xzcO9OblC+Yb/eaqo31OYpjxtyUvKfWuwM5afaiuS4zcyhU8p2ZV
fw2vvX09aWWqxxTinT9zjQkTJlM4HJWY1vbH4I49H/nF98I0vuVPPwvVYtHyWTJUl1UZa7ZfW9U9
J7eKSSy1LOW2b4/h4iOYXPvFcNkgIHNvbjk5CUt1m3X9fPDmlgKd98ryWXRgb+6u1UtOvl3k/8/+
TNrPR3Yrm9zuBzYtObq2L91b5/gZfUtzYLNFdZAMuMuSzhSLcF2N4aVsH3fq+4HVHsVgFTHJSxk2
7tehJgDbZx+uPpbzzurjb+8Dk5s3siOmNMroYnp6ksso07a18IHGQRk4/a22BbB7lexzh1uBNeqU
9ln3Dj+H/EiZIY35QkgoS7t6lQWWtK09iky+kc1bbd+8KndOJjFbpLx6sDBhHVAsxLi7j55Tx4QR
UGS4+MgRIEFT8GfHTNTlRUOdsH3WZ/dt4AiFEqsLgr7naB6of/7d1K77LLGR+ofaV6zceSLsCUdg
BTIOhwE4auWyVZ+DsXofLftEu4eqgvKuCEywOKkD23nH9n9rOt25DRehIHJdDbejjFLCIMAE7yPd
Hc5przewGeQGwzBbty9tfljKVisHuDn14VaJlhgQSge6bisYumAe+W070HDDhFTSM94VlZ0FcMay
z1qVxn4Fc0NcKCUKdikdsJM6ywMPbLARgvUcKwvLdm/Nlax481lSm1RwJaGbF93cOMaEDht7aHrq
YE24lPA605mBhVkuN/7yaUkg0VQ+3bPkVF/BVnFT/a9NN2ypmu/LvtbeDcNR1WP+0cedIDXCkyNP
Q/WoLjgaVF+TCr+zzrCmWPVHLnNrboa03Yw+UQZvGXxTThyK9jLLCPRByvFVXlM1kEYBUq+cpyxc
NwlixYZPzuy+ylVZ68uqgdNgrsyCQdN0CP0wCtcUtv0tY1hivR35/vd3uj6vwrsQj7WVT7zxKOqm
cNjQ0QgeLUML54fTCWAGNSvQIS/u37bNCVEbg1xAyjZSUjDzmGv2+MzYAEBIM7UCziGACXbrJhj+
hfGg1sZ8CmZZohxaD1MHfy+M+32b3O0fQgJkKHTXDwejaMVzxNDzf0gJczLwkoWm8XrWnURnuHv0
PyDH9cC5msdabuMVDMrUxofDJbyMgCzvIfvkjZk1vOa/A77KtniwjDTI6h191h2ZUEKazZPzFGr0
PNKa0apjzys8HRDKebTKHSJB+8zbo65LEfaFIbb7s6e4ku4gnBBV1/ctuHxZoQCzvtBKxj+O0KUh
EpgK5JVShGAs4cKS9YDyQCvyd5GAcoLebbUKsUlrP5pskH85SVmgGKA60DocZyF3kmnmamdw74/L
vaAKXNGGgpuIgNlRitu70tS9vax3adnvrMrprvgOxtUkpHghTvCo+v0XAAKcL88Jz9xLVvLmdfuH
FQ1axnoyA8XXk00RNA6h/lygBE8LzQdMgFqR45Z4cPaT18APnoUOQ7FQ3SjEzlrFTZFCvGdgpMQf
hfzWvPufv5C+PW/VDNVUVWahSgjYSEilzus90t+UcxyPR+3cO//m9ugtkTiUXk0syY/SsRXLqwHb
t9barnMykcvMRA4yQArHPG1esBy2CI7gDoRslr2FVILaWjkCLYRcJdbdvqOVuJS5mtVUw96VeU98
qUFnYK1/j3GBqUV5Wcn1VbKQeelzxRJMr2DWhZDJvnIWDhK2LSdB054z2UNcJv1F99UMcaOwRMbM
w2BNr7n2me9HGez3q9GSSikTqFZPhG06KqNzwrwUhvFqeBCMUhRQCRssR6+hqE4utnQcZUfG/87t
BNNh3W5c9CaCIDFVIw1uGKIuiP48Z1icPmmN84bvpp6OGmAA6Txn2P6sVFR02rev4anTutRaIAAy
nx/RfuYHOXjsR76jPy+OQmB1Z7qHoHb+QRGn9CSduBoiHuylhvF+sr9vjHvxXqhsT47um5KuEwJb
Fx72Sdh1EhTsts9VmVumPqOyXAQopt+gdhRePb7ptyE3l7/0IYxX2r99HSv4MycfYYsFxqjyv8hB
7AbbeivQxsGPl9mFjLPEhCHGw2zfSPtc3udv9EjtfC2xw59g7kyKKcJAxKLxXqIQ83cwgcLr3SSN
oVx78065jLgEBbD151d8Cj7Q5fLnUyhbMxXobbw3kR6W8hr3vLiupNqT4u+//5wqPOsvV2idM63z
nzJGM91EzvqmZc96nEHKN6gfFIsSR6LxFXvPlSEiQiIfuoobVBROUJcsBoC+ldH2kaz95ko5wZyv
oHX/FpOm3Jd3+yLBpFI426G6Jwq0KHzLI+bX9GYD49Wks1VPy5apXd7v0BoSEy+YyXN/bcEL29KJ
qB3GsspT4F0DPBqxd0vqF769Y44cJL+4mZOUrbHnT0JN46hIRIj+5pf1VHPHe89WOtjXYwLioYgR
mBoBmjVDG6wLMQCYez7b3Dffm/WP+S3fRV5rji/KMbyz+9+kcggxezRQSl3RsZbXP2chzWd+mSMJ
uH1bmHQgfQk0S3OcX3/ie3Ph5HgHwWf9We5ei98Hl8h7reVvJlqqEch9A1OkaEgl1zMO2on2SVHa
u45dQwMHOtSIGPaytRMiaU1qDFUmvBlLcbDVjwgvCzN7ukhVThPUu9u3ScKsJv55qmZ/VAB0t615
qoh9lPXK51r2km9aomtNYpLhAklAkoABwE738ue3CTNgUrdvxKqT7q2xbCkukMNqNmIs+lYch8xt
yJfG+/4QySFQWpy/XTS/+r1I6SNL6faSP4xi9QeNk8WmEBHLBcF6G4YYFpNc8cvlpaVduMI3ffA2
PPfYnVNxAXubZZQcBTnTNSIugjZbkjjwgvX36CBRuX9v1ZAXkoG+G/Ks9Ox2T+/2pEECO/QjeDgr
vHcSGuacKDJLtWEhalhYrX9noLzSYfBIV7jJvJteQuDsXFG2c387IP19elQo7tsJFnf0F2eP4vBn
TVLYelbJrMrxX6H25Jssm8nfE3qIv8VZyXe51yjmPNFJREFKH0ZqwAr4MjqwIaQL1A7aIAA9bCPP
yl8SGFAyb7k4F8TUI7uadX79O+ma/gYh7uS9NJ0LKS86y9618rJq7lsi28lV8dJ4PItP6pRK77KW
pz1Q+OdXcMtyEjRWhJBzIAZoOViENeInWXuuiiGnsnvPRAvZ4RU9xkdO7Le4fPsOkz/WP7JU3nOl
ePeWK5pS1+J75PdB/uZBrE6yphLrp9rxD2U8DXLYqfahmv5xgMRnvPb8oC94gISiOLYlfS0cWQMa
HizaSx567POOKKYWggXPpNuSV/nYY0aFcflQnEZ1KVojxCjOSPnOSrMvLyxMwy1exEc/PYyhNyPY
VTg0+tmfZStMBHJ0RnpwhRs5Iy8o6/Bcd198ViywO0auUc7/Ml9o8YbZ8ke0i186+UNGUQ1FIc7t
+6hw1FFc/7tYXATn4oea8dGD+e5OWBLlWO/Rv3fJsr8zI8j4TlaV7e+tuv3l0S7Xxd1a3un4rHCt
NZjQfiHBN1ZaKki67O3o+mxLr+q/sYexsBLcxV3n3NLhsjfn1mVwIIUgyWb3pAnNQAup2kDMeGal
9LuEP8+PfPyH3u3sTlkw3jk0toVvY0DRmliPArTf2Ltx7RyUf0mEEgT+zIAFtK6kF1zBAWrsN/Mu
clgJeZiwTWG37i1CZLFyboWL5Rx79X80nVmTqkgQhX+RESAu8MqOgAvabi+Eti24LygCv36+9MZM
z9zp260IRVGVefKck1fa18hJix326GxfMU19ePSkoD2DHP3gfChbuBUzapENcKaOu/5l0iWoECVD
f9EBIaJtg1wzcgf5GRg810dtLeRpKaefH5rp4YbQsgENdMq/DoGFWnhoxa808j07XXyo4SzAhxgd
n9LEJl/ygPJi+gK2MMnJLGCRFpdGPBKeYNR5txJsVK+sN6qgnmPQIQXeFatPOVCfgzL7eR9jSjdY
WKwo1lxXrRd93N3MgEk3rERaiHqZQ9LfhNlxJRzuzDsbEunXrpwBQV5AmXkfhkEk26rhX1CkopJf
tci2hCrxJAHCmYZcj0NR+cGMnVJQi3WrHOhzXtWTVBxdPHgkByMxbUh2ygAdRr5ChjinwfOuDMiN
JXV5kvPDt/LXb7B487UjX76uSEeroN68admOcWV03x2oV+AME2QhuXUW0i3eFzB8rVKmNRo3p+TE
Pg+dd877sTCgHDTkBCtgcjA2+RBAaJV8vQJkwX6QhPt7qIOk7T0CsCwUWQKpeAS3LeiRyBBnkhce
EpDwoeRowk2viOn0AQkDvvTyO4wphlI5PT2t64oRLBW3tzkwr/Erhw9fkr8qZ86UTL0tKHpJ/2B4
CoKCsF26VI0S3k4tEnzgm813XcnPJYmVDFzI95J0p/t/fxOM4DVbu/JOKlqzR0JUzFAeSHI3XCd1
BsaUPr9jRVJZlmEklIJnsOc1HPUVMJaAG5IeMgiMnbzuxqAQZnrk4DRBDw6c71cAwXBTF5B8HHqR
B3rjkvlvgL2s/vLfwAh+IUciOZaMXzLOyiZ7FGwMnEPw48+cXUFwCXntwRekA5elyt4SFJP/EUVx
NZJQf0UNlA+JlaVdDqk9ZYYN7XpeVNlOPuah/1/xwafE5nKI76VRxOBjv0iDIL54JyG7w7716h2z
UGCQVsbJ8AOrgjJSUDqVwFt+IidLSGoJ5kCqL0NOB1yTs61sIAuBHyQzJmUlXskmxfyu05SVX0ra
LIWLfPcvk6zs3l6uFBssgUkEWvg3GDKYZNi+TCJ5i1QEZWD4iBpAHnQC3Un7YisPmAYOf0WCUOFZ
0LdRITzSYQ5dQ6OEyj3b3YliUbtjFWKrBQIQ+KJfx8w3k/cIqEHmT81DZ6RSswddmycV7XLX6VDF
4i8FJolOxpViCtd/xGWO18Pwch7Iq+Fk0fn4PUA08aEdFTmwNn+0nBtOgc0QSjutZVtxcfVK+gbo
1j3ztHRznoleeQ5HTZ+0piSfiJJg8cFrpBjYLIll4OHDUnojAMihP57ISNJYyKV90uG+0JnJigmh
hPWHM5uD2ArGYncEhwzSZHpFcqUQNdSWEOiEgQy1mJIYjbJsJAyUGCgbYa/VqzCavYDrb0lrffSf
DKHxix0ZUrFwJ6ReaNgDwzBHcuOlONjrkT41i8eE+tlMIJxiLjcQsIYpcBx3BghOwhYKBPH4I+1k
C0cxGOHp2LfXCGxm5PvMTZ4lJKwUX1kQd41iv6ZfazBQQp/y8LAcX122sh0NaNzbhBTJA8tW/o6j
y0/97f1AG8Yz5A1iJ3ianPNkTEPKsLVl5wQkgzlyBbx2OzNCDj14FjiduQeqYzcP3nb8hWfPNnYr
L+r2wPzsCs3kUFsPck7NfHQmaukdV+fdGU/BMRHT8wEO2Fqed59NvUEGy3JhWDXfy0+OKJLynbHs
L5lMuZ32bQYRRxVuKtUpSJXfb3gK2jwILIUsXqw7s2XDgoDQ09axePBD6ONw09Cn8L4PS48hNcP7
mBr9a6zEow7MGxJBYuEX0DKLOMGbBOX00n1QLmjfzb9glrsSFVtHVbJAGH4MHtWxjFaAbKXsoIrh
dEhD7S2UnZUCfX0qps1IBYH/FyTzMbkMoxUC7N8XxEOkD4tD7UHheOvOm6IwgQpEWPcdfwtv2+1p
wk/lvAiU8a7pepRrc7v4wSyL9lMQDmAAfTwsFyUNJoCz4HPQteBb5jk4yK9BH54I4xfQKqhclNPO
321y51x7Dv+eDpOCqgGJ4wUYgB1Rn8sOKgh4OkBTh3UDHMyoAEyQDlYot+niQjcJdsr7WEMRJWis
IpgwQi/MXQFKWQ5J/VO2Bm6DIBEoqr9cBuBLlhh6p1CZxbkdbFcWM2XOViJ4KNBLhBc0MB0NxLmr
QKCy1MoPZV1ibceHV+BTWb/0Aby+L+2AE2ERTD1W4nnqvYLjDhTW+L4NrsG/ajv0B3kAM18WTvQ2
IL1CLED3hVcRTLdAY4xm8mmfubRw0dlLWLplmSSt5iCCfLw3jw0CMRY/+AhzYF5p+yJLctfVB5SX
ZQ+Tp5cFmB2HgJB1vqHHC0eZP3X2gN6+v/zMWxhFsnHKwl6wbNbOWgBQY4ko7mJ9Wg5FT+b2KUG+
xSIJzHqSRZ8iJ9tTgzZZlt9ig+ePXHYOL4uT42//HgLRuYoH0NVR2F0al0PyuwPgceOm+AgiqIZu
iFU4MOZtcwClAtjm00dITfmXzA5B2nuOWo1TRyfe/0VufUZx17bzZ0ztOYPOt+R564Wsn6kSa7cR
INODDkKfPSIfmriRcVOhSx3oiEBxiMlRRtUIlCBk7VGvPImGVBt2fPMrVFFK/+BGMNxRZZ4t3K8w
i/d0PHT7NAPqDVuRjqWH2Z/l8WnbcilLEXtGVClXsvRdI/EffrpwENkUEORxB/S/14j5f1hLsQ2k
p4QoOoaVZvXomUrPrQpUTZ95p2hM6arxElquBxfMjTAEAXIF52Z6WDSmoUSZS6aN7ThcLsUpuVOy
pcvWvuXxZo9NBM/PV+XsOQYc+2BQ4V51CJ2g3+wXRKCUHKRxnuDKFN5E8YhxgUSYvtx/zX1vWLH0
9gD0Vja5j019/962Ow9wLcQjg7WI36j/v6ExoCing1KDge5lqo6OFuYDWFJ4qOfBM/KW/Xhj6SP8
r/fPU7Mv2Mx1VnkzpcVfegsfjUN0xe6NKO4DcaLbS5glrXvL55d6Ct8F8bruG9q+Ye8B+U7BbCuD
QmMNzuPVn5/iZljH56TS/u5s8TTMRamD11V7cunQ0BOzdBL7GhtJPF1P825np+XJAdjocAvZk4rC
ZVrpn4OFPVpVhX0w+JNfn0qCGFg4+Kbk+EmUPENw4phmjZPSle1OSfgWqnpwxscJV5NWBSCZlyx1
tBHQl5/yYJdGoBpA4YtTf1kXLmQCeDJt/eq/e1QpoaDBVdVm7/NAv9yDUiRe9dTQaEb+2z8TZrRh
mUxfdZhzv6qHWz0n2eHq6q/kiF8IHggy1GwjoE1qOioYt47CI9fddXpLzh8Yvf4ILJ8fU6t3Fe8t
wpsWHru3UZuhgHpfNKNUrX2drt1soAc17skNNNtK7T8YsFKt8NPLMUGlcVoPFOgVPdMRH5AXftn3
H3dGX9+iGXwpY4RYKTmDQmD2hDprDPF6INrR9B/xZFCN2rQPfMa1BGZoU7fi132gnC5c9dMC3VoP
E9bT+l7oPkqL20ivcRwA5pGZnWJGYbwGeDzwCGb8tF/AZLiFdXuVnfH/qPWoeEUv/Ju6v/lDs1r1
sO5XZEc19QdgJ4ikXdiFGmk+TCu1ClvdpA8l6jm5vSAGXODT6NvHOzo3UyVV1hfllRRzkjF4Y0em
G+OIQgQBAL6ZEMWo66Sb/inqa/PU+EC8XFygY/TYcrl/SKtO93F1jJA63sf99svqN+O02CK0SZug
TRGYFR69UTpqjE2Zb+DmvvSfqx7cgJowQLo/JnwAElmUgM2RutFjfkfKhFV131ZrKg3avHPdP15J
jrwbCnH2NrvtiEMYzc0uG7bPalrp8JtmSA0Zz7q6ObLEIfU9DZC75NjvG2fQn8Vn0LTnz8eshz1W
IYUsbk6vfxdVHo2+bqMOuYbgE6OKShA7odevh0rHlbamF/ODBxDcFE+BgrzoYo6K1Y+quv0oxUAf
y7V6og/RMNjaqIC1GTxEw3b9NUjNn64CMboZUpqpVueflt0zHKgtVpXa9foDVRAwaKqwFpwS6uLG
e0AAkf9mql9NGwoWWhGyEhpJ9nf7xABYsDu2uN+kq/w8I3CR9tRHG9dI+A58f4ORgd/PHeztjQMP
ChSoarumD0cNIxyPyBEDg9BI6Bs5wyQa6K3cdpbNPfwAqxISwEhiz/ls+hiJZnEPOcPT0aP2A2NW
68HzYmGlyjPQ7jkFIn41fOPG3KEZw9M5EGArzzWQj3EfqNu7CiuPFudEI0q+v9Kd5RqDtGQE/RgC
90B9tfByBPWYnOrJicykiovL/ExltGW/wWgz4BEMOYnXr2lw0eLy5V9q+1FApWfrxZdX3z0ug3Vh
EJoDWefea9zprEj3ARNykOQ3+UAL9y946ZaWbeEtsovrnz4p6+U6bWjQlpKfuQWuAbnXgcFxB4Fu
nDuY9zkb4mrTUoYPVELsVqZRu0peSY/Q5+6ag/8SD79poeT3WwPscB66zcFuVFjIf9rN2sB+RcM/
pQ4zNWjhAqJNylZ8fU7IxvJzpOugSB0YMe3Jh1W4+vmAQjQtlGksRDj0veG+v+GTlaxq54XCtxeX
9ZIYudUMqdsQDPZYma4IHcDZSFthQDFzKbixRF/wqJKsjjyNZ61HV1jtZjdPWz1FN2gWOYSHAtyT
Xln2gZmL7WQ6Yoc838EYKaTj/fFaHh67VxWy2dX34VXf2mfGhPT4kU2MR5yzPOSUz49wuAePdmYb
bIjpeUp3ji7LzYHy863r4ibDMl21iTF0rNO8TNqU3EaNzdZKok/0j+htcDgim2NF1FijSpZ0NiWc
O07BEUOjMyT/B8wLYpzuKQJSeLAnsZBlZKYqW6wGV4J9sNv5QxFLQnLtsHJaxx3mESec2AhfL3J5
1FiYVcE1IieT9JXCuvTOYQcExvBuYUrbAenTgcCASOnmTB8uQRRU5KPXTvJ4/hmICz5KDqru21p6
ex3lj918Pt/haELzhoG1n0x2c+o1WEWQTJqUVE7W3x/3lO5vZhR5ZiBuKIEXeCZdLNl1+W8x7run
sArO1Pe6aArD90IaW93oxK2Ock5IviYYCX+bitGs05z+DKLF+Gw60710SJBNCw1ahOtK357DBaLY
TdCKMctkNwEbkyD5gUXLLtwt18AnTky/HDum0k26oODFwvvfJq30JK1aS8Iqvi5LVhCw4sqcLZGK
OXbwlwQQS5eGGZB1m3JYKnMcR75zfRoY7e2Qv6yBFqEghZWv29Hqaq6iTNrazTxveDcdJwhmo+Bv
Ef0MM7qLbkyc/24etP+xtBoyLNrIiAXLbA3Vp54LteLEfWI1AsysSPtLd35lWasxw/uYkyMcQChO
WJ98CVBrmo91zdCiv+x0yjgQwPp0bpFvRVBq5ybpP6/cSQOIqzVZrkmFiEq5EmLOoGf+/klPOlEP
gBUgcBKp6Lcz034qtzkeVYStUAKRUU5upvc3TswRFTY3+P0VhjmcrZnprVaRM5NENQIGhJdPliV9
ozRGGYXKoljkfxNp2NSZb2kxkiQZtV4sBiRB2Z3M3YcOF/J1t342K5rGbaYTuun9YOBp05Bij6qG
Lym/ruXERS6NwIRWDXt66g4GE5FdflAl797+jtI93eC/naK+B93vpIiucM/735M587q5HApbPt6G
TshbcnPJXMhN6CSyTryxl6wlHRnNfv9+E2kMN5olY/n28G/Yxgtscka0lpSzYfcEqeNX6EvMP5Ii
MwhG3/PkXTwGHIDpjxBFmqySfnwH+2b90T31ynDKc3KzkmjFEELhk6/MXCyuVKs8/i4TI3E2eBOV
3q+jDcwgtwPD8ma0VB5cWEzkBKARk2VRpDdD3UmtsLO+Q4koecZxnIEaccMvKJMGo2voVmhwkngd
L0ecMiZCyVg3aYBsMxEop1rkz8wEyXOl1VOCKRBnONqut27y+/ubzL4TZ+RhsMYJrgaV8yNeSfv9
3YHI7NwoTlHoXFe2jDDePFAtPLACc1aqlLspiiVVIC3BNZvOmgAIZs8aubhHkrn2UWTA8JhSAjua
w5+Tu+exg11rLkMmw4QUD4mYufT30/3kX7ucC503Jru9LBV3i+UitJdh6E/3U3+OrIavkKXqJ4cN
Gy/jeL7bhSwMaxkymUNyvPU6qEzowww6zThdpuZB7sjBgQLvRV6UBAHPpenwFG9WQcKtCJzBwLE8
6Y0TrBnGES/g+xnD5c4w4+VYAVPfHSGd4qgMMSkH1dr1di3rBAqy8G6H4ZLinsxLuaR4FiTJiJvE
Jc7tycQP5wBE/CqG28pckqkas3gGpuuuY3cmZ3yyxoseeFcUcdJuEMm6SmMxV55F+vKas9ElGNI9
mHoNMLUIyUUvzqeP6DXLjU9FugcL32KiCnf8Jk2j7TTCXYnSrHQ963tjVCIWwA4ck8lsi6qV3otL
UFQmGmZL9jGAo2lPbN+e0N2FZ5tZNpvRfu4nXrtu4iXBeimXt+bqGDgZD9z6TNqKOLnNqVXWmIoV
vVT5ysyosSKHDsOzwPN6ppf8exL+omgVffePwJNl1Uv4iODvF3q/+cuTwPoaRREvFpOssbdiQJzk
e8vMoWo5nnxkZVJYCB4xpn00Gh6/nMoCKuzjvkmz6leYHO2tgrfDsnJlmWBZHP3JU+peUOWV7hL1
o8wVbTZfssjPYJHK/ZZdgfF04UfLZJFn9ONGQZLbyR9dSsdjfsbPTW/ICSbyzLMtOs7KcRhVHG6d
Gn8x5GL1zVwEFGFvLMAqy708zYL1sv2Is4f0KIt3fXR/9PlVbVjYSyZQuOd5kJOSPc+fWgM/bpnr
pT3ZhaM7JL6WieFLLMvOLAj+uHZZqJiJdHTiNshCxd40hj4CxeMlVyOLjDdEglc5Lc07rbsKhjas
KejSPeppBmdB1cGbt6JJuLdbO7Yc1lxu7exh/T1J3+RU1vSKDgKvsOVe82k8F+QMJpvEXzbgsbEc
K/ICbl2SzGJsC+ZM9wf76mD7nYeFNclsfxKGXODTns8ndLikr7I86eHE5zv5xXI32X/Mqb12OYDs
CXtfMS12kO/qP7AGlm/TS2tJTMA7BSbjnDzPC9y1mxDIWr/JlufnxFT4d4MSj0fHk8f9YAazCLCR
ZU02b4gebN+LhudsPB7/cQu5xyaNqoaON+PaOBpVRq7PGU5/9r5qMSN79uppWRGvLBd0YIcAwn/W
wfIStjtGiE69WPU4ibngQ5n7wTbhtbIVznjszMWXo+AvFs6GXhMuuIl9ojDOhCF8kN38Y8XngAeY
OwgTRrgL46BjK8EhitquZk0HHyaN/0F4KGsBL2hZ44PlrDouMVcEhRkkXRrl9i02IgrWrwEk5L5J
aq0mVB2tDIJqCBtlBPNjjQQxs94/JQXRKWAtQK9G6IM3e8dkelynNauop/ldeD601usKK4Lq9oma
MZo/W6UIfKUtsUzHLoToNy3ob9DOcx6hrv+Jzyq6LavDLvN3X9GGtgkOKMl7LxcnHpIsnoQsxHDU
Vs2aVnuvsU79IXObGXjvSo0ytjq/7zYRlOh3csJF7L6DVrZ7Qp1KYM3W83Qg29dXY3Pwr2NB9SlP
DvJVFUEVHStfivED208CFY31gZfs4JZGUga87qqos8/89iYdXBK0O7t0sMZaDPrjWgzY2ta2bYEt
s6pDpo6AV6kQZVc4qDcVENlF3HbwgW8197gSVzA0fvPHsATbTVE4Sz0FPFaZS5mNDRr320cipmOn
RJlfx18YGKevHM/YfPXeFMPruLU0lrxP+jFTmqCeIN5tsOjYMgq815S5vtcHMKhffDqWFwHVQQIV
cF+07tTjnkISxUz2Bc5dQrkVTjEALbQ8jYMIgRq3OSpkQtotI2jCZHOgonQ3QnEFCVXYuV9qNGHB
IeHnfYTLfrFhR2AYx1LQu894WywmbZhVtcGzgU2+pcxfSkfg4kIfzvwv07ZkwMAYEc519pSSBmfI
1YDVtCWb/av1ueCCgO82pyBuZ3xCPS82eJdKXznSlyDFBk1x3vMnpEIqpXjccZ+BsbvLrIAPcRmW
QAC/dxxgkEnUprKHsIqij250x/ErWus0YZWQCS42yByCJZUSb2cvJnq9AdD0A0tVbAHHAM0QCyG+
UkeW7jUSk+Mzg4cxUWIMqC1ggK3s8zFsXZAUKtwnxvzO+k5/TfngB6UD4Fuq04eE2It/T0ks8RCf
+KVIi1gRyd0hkfq17D3n2SFZv+fQts3uEporkLmElwwEQQ73FrzVigHgQfiXF9jAksocEj6dQeKX
hF1UWfn+bC4B1YnjcEnAX1HMX2n2Fwsd2iX7rKACn2f8iahJRoWrhrDpnGfCIC8DAnOCDg6Cfw6p
CDYA0L7pslowfdA0ecjQYCpLTfbjsA63fLI/Qr5XpHvvOZB7swQ4A7iX4egupeOgIZkFjqke58QA
gSszkhTQ51CymVw1TupEPKr4YFG+pIEototmllxEkUaZg4GsmdA94GeaPESA/hCbSbApJ1RMaHjW
e66xh4JTnBcvoOAjCi1Sz3hsOgNGgE9nklPLj45dp/8rL4a3hlsPs3AAkxNi96y9L+bGL3QFu9Vx
UL0V8yeFFTyEOBTPKYa1SZtyCcBZm1oftBj6HomXqzB1G2uJdxsXoex50xPEeZglyoA+Ygzi7DB8
Ye9ITYPzYIoyBvL3igxctw5D3kAtg5stpygILpVAaodMWUyMZt8hg6vd5+NbmFdcMPfhP4/bzK2T
mQaLGrGeuuQOOceZ+NYtIZ0X85p5K2kP6rMHau6Z8XsZAll5YBPUV1KOov225d0Zxoxid0IEhOfK
rDXl+48TnoNbzabztiZXCw4oKfiHvAu7kNF8Mp2+LCQ+1n7JboswaHTZyANeEG/iO0t4i5GHLSl1
jZ2mgqY1zBZY3to2HDTv4tbmN0BnQ9/faXdL/kBGJo6i4YSIfTqBjCvJPERwvqSt4BysYb4k9mFr
Z9v3d+ilzTnZ7dKNJcP8tu37NlpdxyEhtB3HxOZdfqNbkjhKJ+8tJq3kB9PpFGCaxY48eC0wBokQ
/3DsfyHJllhpvZzvCPeIjUexP53uffIGaX8u8aDEXZJLysnByuOhIDBZ8uN1Q3tkajByYLFzlbRH
wAVJAkasOmt3SyY1IgtYLtdEvBKmuvEolsCff9brWOxCJZLiEKA1drwmbxwtSWriERk1WUWNuLW2
ACkkBSDpIJ6XJGK5hSFGJ94jTCrqfF5cTQ24ORDEACUQJonW1ESAGV49zN7NAzDtZH+P8wH2EV7P
0aAhCPsEVw3/+8+HwMo+mXY4JaZgvPy9tImVyGz+TVIYl7U0q/57hYiNgTy4FEJiN9i6ki8FgSsp
s0ArmFlzRsLy1Seqy1XFIE77OV1At1w7N6j2YDeCI91kFCdz+ieKudCcAPPlkdXRw/xs0STUZsZN
J6O+64YDn5iPMivbrhnubJIHbi2nxTCsicskmJ2t5fYsJbejOBuN3KO7HS2XnEW8lYCE28Cvie+9
QkZa7AAuJtJU7jLcJJ55GpOKCJzOdDbXKlxE12RFFPO+9QjDN8YGR0WcZ3kk/D1zmekkVA5IWyw0
lU04DkfCXCreLsWf/m537Q73SjpV19YOUoc4AWPjaU16HFKKxxwUzNfGOc6WzGD6HvDmNQw8c0k/
JyxmFU9FFStBr9wGub4DxqVMYZZhDksIzBrMas+PWOZ4i9QZcMS7bLiC7YypR2/5kMr7IJsQ3jlJ
68JICR83t28xTekhDhPjQvW7QCdndpFiJgfAqY7pnaUv99seO5sIpvQwm7Fg2AoEw7v5MwFO+YFF
Y+53ZzO6Mses1e/bLghfa3NYOgkWHoTVlMSCu1lEpSM8SfoBWH8jUDkKkmJ/Tsma8HkcRSfalq9I
nTVyQNVqxRFx7Gqzql0aSjlR9Ab2tKK3+7CjB+RvpDUWPYWALq4Qoy8BAfRiIUcvbPmqrPtZmnd3
PSpCyDcXnzExe59eHGP+TVoOhiGmOnwNysHTufptPEnSmYF3gh7oWIpI21thygc5xMyMbc4yHC3p
D+U3AD384WeorPMpRE9wWSqGZNGgY+mYtB02Pqmc+NxD/bz8VVvVVxdYjgSSZB8QT8IuJQ9h2rzM
5BaDK49uf0gADoOt5uMosgYTwT6iTYCwhgInQ0VrYAg7woWSvGYrIQyRH7ON+TMXORyrEs64fSY4
QJxbmuPGmN0+Pi6gw9MA9jtq+m6sTs77fqx5Wcfp5WbFJGBejhF4wLPtvO2bFl4xujoM3hDxUrf5
DBWYeUETzB7kMugpTeoMRPZIfu2473eEWGVnMNJRn/hdX6PlvQFH7T7WB+x0QsEYQeSMcdMgOhWd
J9bCcA4JiUapx95DUrul9OM+aOp9QaWuwsaQLjsw9PKe0xX+GdREproSVLO0g71txzn03GOtCq8G
SsftDZxvt3suFrqQRDsrMoVruuVEu/dRu6BlivN8rEhEoPbo7LR9+sRgZlJF7VNQne98W7zPVrcz
72feWlXHZcd6U+alA9ILD4mT3+u4rcfHfPV8jQ60FC5y6/WBm8imeh/iJUiGNu2e0W18Mvz4UcH1
tMG7B2dxdOc+yS4m/3G/MM1hVWTdKUwB3vhTQC+YvzKbAlYukA0eiS+OCGLCDBNOy6gxgwSqzhoC
8PdXki/SmllcujnKLCktL5nNBBEZe0BN4IzReCFp/piU7/6iK4RJL4XzEQE9THYWONYA6EQ2RKFv
nudkkwwqgjzy8L0RQIka+QOvGPcZJMp8YR6+OLpGYrDjKcnz7lOngT3b6CR+YN6cPbkoAAaccqdZ
qEiDfyreQAMQEMrDAN3HyTkMoHIJk5mvd3xxPt4V2fCsq7vFT8Pdv1DUiKqgNPwUCRKfjboFKcGs
Ilp+Wp2ee8/D4gaRbknhLvfKx4pqISlX2b7SOS4+rl63ggi/3Q+7WDjAcdu8xu33lh5wl2nPqjOk
AsZbTJRzq6fNKD7xjBhehaESy2RdavycH356siVIqYa2ILBPskmHYoiUq3QluJCiUWrClfj0iM7p
z6VT0y6N5wQ2cc9MqXgf6fuXIoEyWoPu8sHa+fZqxSeXONNCyWx3FSiLog9eUbfipNJh/6PiRwdS
WtI3TAwntu32YFvMtXyzvVEUwz0ZXuH2w0Rj1lEUgjuT8567hu8SFIfg8hi3andLfUsYATo5Am66
tB2vp9uMY267bQRfjaQpW+LerYbXIaaiJAA9miVKsSnftfq+8uiGr84f1SJ5UU0KXAQ8vHAGiNO3
/O/IwduQBowX0Vh5oMfXyebVeBOktz+jQF1mwPZJN1Tst4USbOFT4kB9AG7LPAg3NRK9ollviXLv
b+xtsAJQbn8tiE6XtLC2h8/ByQ+bYyvWjB/h/4gptYUOt7urILS+4YKQXFaaar2eE2wDf5990H4l
oDb+zLz3hwiIwlsbcs1tdKfa2J7R4AjOSkXV7xgRyxf3HSdyVcf0Qbp30NXAquucp3AW4Bc1zZPq
qf3J4tPVoPXOGO9GYmROA8PeKjwaHhzPSvdTfF2udlq4zx4cDQ2jcb9WKmte3+cGdfcAT8gn81/s
lG8XUa12Winkc//WWmi31TXzKK0f+/ga2a3C1rr4GUqLc+Mdf/omcyUnqFw3H/gXOJgpe0rTcDQb
+Eafybtr511L031UcfMnfLoKQjy0cfIcUY6E7CBn1UJjIEbM8K//joqtEXKplnaaHMhzqdiPX0d6
qHiHtqv6GLrQh0ahW3k5rqug3/x+ujQytOEp9JcQXkhkceyaq+jEnjapFrTFHCLI/h336TT+YheA
u1Zv2hwGqSXsaWUIJHWImVB5vaAhrY6rcnSfvhPy2nqUkxpfSaCvgDr+I/cBO8/I4Uh37rG6pldN
1zlkvpGtXiVKg2L9mt3Y0pzT4LV9orwb3ad8BkYHMCXo0UaXmMq50BouT10WtWKdNYM2iP6kXw5f
tBBtLJbtep8h4fpaRXf2CGw6hQu/oPN30EIUTDNtaUxbmji2ohBL589pH0+2t90ZH7zjPp12hdlr
9Qy6Xdi16l5K/JCWBpaq5o2IGcjERlPAo9mn1IHEwzY2Wic+sdVpfif3b/Snw/8J6ywV8QFAV+Gd
M5sUq4/TKUqRHatn6+60V/WuvaL2W+4KbMKG6kxVk9euR0CDVr+kJ5D1XH3YnE5oI1Ia5rbpicPz
LCRSWD8v7pzAcL2P3z9PdD066nSHFR3TjbJoFqRtl1mQggckDEnnQdc3UlWzCz9rpfFoox5EHttG
L3b1++oPi3G3M3rQfbkXGzihUSifpuMDiAamjfa9Oc+r3Yndn+Zzn6Gmk+WlXMh9iZkU4F7YXzyo
H1e+0p1U+q6NJvI2VTZXbXzOQz4VNhpCigzf9mGG6gHGJrt7F0d9voGCADUsc1vpT+cxpEsO6+n1
/uVqfv+E39BWdOQHNNVBr3AeX/wnakhICmP9ssD9Sh2fXu6JPRe6n2Hlhv9iRYcSRee00rtcFp2e
meWTzzuiZw0qC/hYj3vInw1k9vPP7R7qV+IG1PB97M7x4l5+2l6bPjeXwauA3cjcpHeph8//A44E
KNUDLrEuxX3CCO0N/whyGDX/5j3I+eDTIQY+ksjnCeQHaEEhtLO/t0Ysl3ZNc5mLq2sz91V6Bs6t
QqskC8GI/J2AL1QvkV8jMp4/SSOgpel+dV8Vz3kxv+iIny89+OtZ+Dmxe+lsK3oed7WoPgX30w8v
4Ahtp6HregZxE2Munl72tGcrZitDFn/2U7hcs+NhQ7cg2AIpRIL6PGBZPOYemF2+wtjrFMHUeNaL
RovUIlAvYFYwcHS/TR6mRZA/Vbaf45EJwM5GSNVj94KUAIFO63NPjACCRU7miY6bRcPiIq4XN+uH
l2zZpGRQfaTwZ1rbg+HBrRdixeX+d1AwwGwIM56T91sMd96D1m8FCb8kzXl7JVXmVol4/uLn9xHk
VXgbvV+iNhOQpgPl9znhBvS1/aj9+Tk8f99sxSy8LdZArKrTHoIhMycSaKjnwGFdqCMloc/gJ3hu
WIS7HwJFk2Z1J2DIPS4/u1IjOILNTJfsMysp/M6/F5MgrmY8excUedK22AdnQe2NtiT50BaKkBjB
wMhwuS2QS7mNXWqKxi/6DyIrZG8Al6g7gZlWhK3a8ixudAdWaJglGKxQ+qYC/nudqileZTaSx9Om
DbIH24m7AoPlnNpP2n4ekfoRND8jdoojCUcPnZP5ZgNEMgVO+APVulw8gdgUM22Zp5++i5cMZCmw
z9yEP3osXXR9TORipeGYwfOvom8nwclPFts1FCqF3B8dombC0YI2+jEXz79HYT333CrynNdWD1Tr
CWopzPzjtE+V7UAaMYDWmu6uQ2mpQ5BZbR6zW+5cgJD1IMtt44eOloe+U119eYooCkM5vvpVZ9Q5
/tLt69N2qc/R/1wtuMI27QHf9O3lkgmb4EXFOPo1/RHathSj0peLjd3HcPqGr2QkEucm1PlZXO3w
G2o+y3MZVvTuUeCGKYsmDSr8F0U+dH35z/bwjJlLHdb9YRvi7Nl/cok8m+feAT4sMUMxQViGpQeZ
xcWvwMEbR2umgIX6WVzt9btFhyz7OOVtDbYSCgXtj+LjW8UODajWHrRp23EZXHzt5VwzYeDA0zTS
uEFInQ5aPR8rZGIcWqVztfDzhp/4TVf5E1YrYfHBp8CqkscRgM7Sp0q2qVvuZ9x10EAfCPk+5Onq
LXh1fmT3m7bwAugvmKMGijo2maL56ZbeJ3kqi5rUpB6eshHkOpbPF3o3ek2HHYBBMHGYARBfxbau
urjYYoij0Ok6ZVXlrN9UXo2AFQnLFEak1zj052JhYIV5D8sI0VY6Z/Mhsszd+hRqB1frQLS9R4cq
0GlyqD9E23p4hMV1UGMLbwSPDdx5UHeCuKNzxBM1c17QixpfI+hA8FabWRm0lbAhEnrbVW9Qbasi
fKVW1iEKk7G4dZz0PslRu9ytixq1Trh8Xd6jnIBCm5a99Q0C/0eM5HC0PNr1X9UNatEqot0uh5fG
45zAa8MHjY7R+7jP6f0pknS0B8QOn/jSAJBDve7N7+O35iGGu0BnKt5f35wa74UM8BdThnegbOob
yS0Pe3lAabKtM1ed8XqMcUhXX+WArRpE+oVvgb7h50zExzdxLnEs8goeTSB/BuXFntNhaoHEG0Yg
403TlSewuqqBS2M1ab/Uvq1c0SV04OjQR9YvL+t8xwaF7E8PJSbT7PPLxyixbnuKSjRMXeJ5ELD9
jkULJOZ2m6odoDJb4Z3NozVUX5pVwVd/k4VQwlEqBBv5Zd243Ob+e0k8DtL9OfsEv6TbrOHnHfxs
QOuo29pU6vh12FA2eMYtyi848hz9Q+5+eGAXp46rrroK/emkkxfN0YCYCRxZ7pgJRT7obtUZS+Kp
WZ9Ytdt8l06N6ftsX57ukZDmlwDlutIUu0+rHti32AHdXeNAr5h1OaaEgQnCAuXW8kDnh/94OrMl
RbVtDT8REQiCeKv0CNhremPYgqLSisrT72/WinN25XZlWZk2CHOO8Y+/icgB7KisQK7cXAAF8MSf
+wUuHKDV/dSWd6zHw1M3+UXvS8WcExtl9NGITofj4lolYQspN97XEEIRR20aWhOqEBwTzn1URbD0
CeCsYnXIOL4w6Zx/KEkZYW56pX9XTs9hIBJsWc5R9LTEIPRgsH1SQvT6t/AxpbwZJEddtz/cnwac
9n3Vh1a8V5yvFFOQNHozznWbaxmPXeFq1Jd3FUneOk5iNJMv7aqoucWPy4MXigS/KP+q/jhFk1uR
xwwGLdHB/4ZmN6nfkzKqavhklI+HVj+LFD0I9Kc6qg9801TLXFpQR4DEiTKEgrWUdz8KaMZn2Yri
4DkIfh1lcR7cn7vX20d/SS3DQ833Bf5JnA4dqyJCFMlnzqI+duAuyb0a7eiI2aqV97zpX+Vn6kif
r9No56bFcblc1jwFHz4FJwKBYokUT9qqkCoZ4FLovJzvJDOAF2ny9pGub5vaJaVF4ZN9Oa/Hrvtt
hii8Hp9ypEEjrTIqamqMlDVwH9MI5xTE0EBRk/RpRIc6H8Pb8DVQmTf/8qiWnzcJi8+FXJwfrKMy
rsWf4sKL2P8Ks1Ihs2deIv5m9Vl0nveX/SvXzPIi4nT8sMlvvsIuy9hN+m7qz6qsPgRPQzFWtDhJ
vpaBgOBBFZ5nvrEiqoxRIUYCAL8Ym+JvjZ8d1x0jLXZzGGjnBhncz3wMYMXSPIw/v/HjwmK5P35x
THsF79+4ByceluZaYX79OD+jXtycevE70gJ9+bpW17Ya6ZPswMKRvIhoTBdw9HN6OjginjIjXnij
z6WzetImnLsaixk++CZu6HRdmK98T1jGR79pi27hnF+e6857C2MGKHkf4en/WNA0qHAnIWyg0tp0
Zy6yqyQxfN97yrQ3lw4o7nBYCaUA3cChOBkY8sPBrUd8ODk8FmOkM6GF53F+MhIEDvGF/Y1ivVeP
xWDeQw0/jPe774khGR1roY4KAEDFLvQQO4enZtZf3CjFMsm2w9XfcWbcWCHi5JigN2EYaddAMKkI
vCFQafvCsg7l71Y6K4j+5/wMXF9W4zcbUkmX2DsiYpOOuNUypYY3NW9BqbigG7ZqqAaic0L2NHQ0
w4MbnLFzY8X6M403F4lZJSK1J5c9XXZpSdCZl+niHWHYk+DyM/7tECCLoLXPgfG6vBZRI4NmrO/U
GASAcSWeRwYordwLfyL4kXXuRgNGmT0szfuQZdvuFtqJ1fU13XcOzbOaIljnEIwq3Njx1M4tJRnj
kJw4xJjp+DBhrSOBYyDfMEFoux6uL8lBVcYpZQXjtD+hr0fRbCCbQqOu+8MeIxzpnACj3wkNVmmC
JjhPakSoCqA5C+TafmR0vem224x0Fj4cHoAHMHlkgg+QRSasNP1mxFObCuFca2n3+pmn+hP0kRWt
lSX+GSXT556TD7zbd5GheOuTf3rNizhl4a7dz89+Y4g0KcJ6k+U8iEm7qf68x5B863FaOvKbXeE9
rapFY9jFe2rcoOTizNvjAme/eh7bjoTW8f2zNtjJb3dMm8JnqEnBkBPju3+PvrzsvLDLd5w/YbPr
cDnGXUdRAcnt+/d5BMn9gk5fUizeNGWJYaA90z29IYUDHEP6AWGzVWMrnXr3bzOOOyMVmv4EZ6SH
M2islJL4xsHt8i3b130wVx8TLPdaAyjz9Zrhr6fgH/aZZ6Q3J2r47LlZP6iZXj5dURwk60Sb/Z4+
CmqW7ocSgU2X6fbBnK0dU4jgUqDio6R7GcvauGZh4FQ7SzqFPC5VKPyfvo6Zh5AjjPdXHI2FLYiC
TxDAt4t8kR0AVj4SdKbS/zTxKCTfNdeBKFGa5eMP4OZ9oOfAh89tpvSvRTum9mI3hiZC8wFyPRzz
QyyGxPO9XxbNbQeQjgUPI3vA+H+Au7ofcf9d5Ih/xKPx6/wQlTEdOWUC3/wO0rZdcpUNq5Dz9ZbY
7XM8ZD5PXjjbSinuUWRX9N3kiyMug22BLl9xMgo6+uLUBCfP5jyA+G/PLWqTVjiXIvBb4CVmTECr
LLXzZmlc++sWHds3gI+DMphz/Qp+T03D62WX5TH4JX4Yi2gqW94tlyoSQ0pLQuh4/3d2T4wM/22H
9G8Y87GEcWi6SYlQlK0W8hMm21sdNI5/rBrcqMx766SPVQ8JeWPdPuqoeVCPSuGtCPqym0ET2BpX
VgLsqR9k71LSp2ehsZQsBAvsxqB6HBC4CQyRqvD3spA6oohHqcZPsX3zymC6YCsHYsBLRxnwwgmP
bLuX02N3vGG6ycfMoWTf5CCrY4p3WEVgwCrMB1SUjCXRhWIE8BTqY5gR5Ot+MlcI3lGAsMFT4+OJ
ljjkmICo8gZ5xxnYBMQokrdSa0B0pDCjLvQTHm3N0JHoUsTxEmwHVuzbfqGTj8YbkiM6gB5KIt3m
AdC4adoVKhJnJ11+1guFVvAKL4VXxlth2QPORrvGdt9wyZ0+L8r9mHV3IE+H6QHBGPqMPmI3FH5A
s0hRWcaxycOerkRWCbECPAJuYmoZlQg6k3tOT/KBNzl+FDLIrQnqhYXxnTTZpIJcQxJw7Q7JlmCT
fQqgRWahwhq3wcCqGKvwJ0tX83jZOOtA9mF4/HNf1lOYwVnaSbWZVrngcl5u4u87xkUDRkFN9ha0
J7xM7iaYH/dgR2U/zdVrrIIw3U2GzWa5QSfAUOXr4onKRxX2NpSuTF4lmPTqaB/h3I3zXG+aTuqr
jJwM1h0rtzopFFEIy1f4Met6Xvy9IxVKzvNAGQ9Ge1/gbKyBb6VTAq/DIqZ/xz0G1N4xPD4PaEAl
lBz0rDwZaSVMyilC0Vbdx8O/X9BeAHYuSZwtjHk/Sifp8reGpEZkZbLDCyFgvDJOsfoBBRJvkMlP
49bwfxFleVjM0UNR4WKGNIxu4Y1JBxNMPHPGRtxZXwt+izM0X84trsbkXNl7F9M/p0HnMksXwuYV
Mf4WKgItqo1LEdIs+i56HCY8UtRnZUVtEtwuNSMl6agaowHp3YBKzC+45Hf9A+wzrghjXSyaBQJT
QDQQoP1sSKbG269dtKcu/SupBpiFOVy6rpjnCbMrIbke2oyZoErdfDzEGElp0B2bIHeOtUX9J1RF
Hh46szw0piVTSfCZLW29FMOwIUYErHL1IGO4AM2NAZCJydzeYQNm/jBIiHz4bqi98lWNxSNzZ6ea
/HwtzuZt/Frc43yFYXpUBfLf/jzEcvnvDdouj4RtX7HpOUbcj7soC0WiwSsGqSn2JucM9Ansyya3
2f5vP63ct/0IPna2VGd9U2j8GZzhvNOyAXGu/NYvkHE00yGFFmZznfdZdczZQ0iP/LtBQgLXivBT
cpKJ5lMhiVa53spx6ydT3R7Qso/YHWyA9OA2Ex7M5aVaoGKzB3yQvdmXaX8fS2UsyCAGwOFcfS5U
4nvygh9W/mAVH312dMlsDLixKmRqNGcKQcGiBMleALlIm/e8v+I+0S/juB5T47BvsN2w9QAwfMVE
l+SWwbJ3Rv/l7y/diWOPvgk1X/B08NdlDE/8J6QmWPBJpGNu/MBthA1g+Tt8MVDE1gC/oS5Q/pgS
+T3GZJHTc25+M+1eozdIegWdtCSpDncl5HQekRD5mCkxvg/G4XO4RUqYXhApNid6mwBviWi/xq3A
HUQ11m716nWs/160qSen5oX93S5eb1NSPxWmilOYeZs81mqIz5z1nH6vcmxMqKwAz1D1Adorl2+G
ZFGY/uGJSLxIxWlXOSUnHfPhL7q4UUfgbbvp/9V/VTUqTwYoQW7qXDBMYUG1CjZCwLWxLrhx+Neh
qchwn0aQB0kFX8nxjlErnJkjKBHrDLwAODYA3iaWO5CGuABsRktQGjWsJnKr3HwZfgjJPXsuVsR4
+/5W76jAlQ8Grcj32jt0xFiKJFEx5SpkMJTPiIrBge0EZMF1ptGvoo6BbEa9IobtGJe+PEpNKCfC
yRwKgM2Qh1dFkgGLJKYR0MVFRhCOy+MnNBXgJRhLoJqZ05TWc4ezysfi7yUW3xSqlFKclHub2l1f
dphjY4x0ZxSthtmlH6szjRoGMTx1MosicTK/ScmlwjCDEpGimPVJAdU8q7MK+24KQq8NC5cZdm8u
i/tbS98kGIIxJaR7AqkUKQOcNziCcfv0vs7AV5bSAQAgyayi7+mth7rz1lrUt2+vv8Fe/YXPBYJO
xNHtNO97CXEhMnFu41LzpMT7stgwFv3YTzjNmlP8nJJlJxl/4nIwz4deRmSTHiAdrlCfyl5mHG+8
mA/Xxu++K9pVPsBoW9taQ+YKgwFxhB61cCY5ZXLKwR6bDn+/5pID1mq3HqUOfE/DTuug6lldE7XG
UqqZ270OKlnBXKLRHi/Kd1jvvkcVto7kFFa2lI8Y6Qcd007rvs55nuF4CJbngZUNOrMBMba/Mx0L
OQLe3SJqD/JWN78+Y/gMm6UbV+HozrRzVHGyanREtZPjPgGo7RqeivukjfEo5P/S0/EfSTx9oc16
Vh4zk8WCXIrUObZtI1yew8ZKLBXFD8csVBH74rtviTbUoNPGNt3DpZAIos/Ph5GChcutXCUJYXM+
ZiTlx5W5WHmde/gaCTM+TAFg1NBizfHbLH8+P0ex43AxYpx+yWZPNvZhLMV4U1vgoKMa2lutA9YR
1wdzQdCbbmyA6UIA2EDBjdhmczqK3FULn03Yu9vVwK/wk6cNw1rrxT7WBLVmyniRa87nBynBwteS
TB4azXJVGlZHBFItDEdZLzBrwYPmnfofbQNKuf9492RiZNGPUBrcW2UT6NtWK4cRbAoZ4DvWBj6U
+457Ptb9HfAL8sdl7WDkruICD6MPhQ2cb0xgWJNYqGEFcA9GfIVNQ26wXvxmHy6Vu/0ahIiMH5L5
08hqUgPyOQbHAXFhPI6MgeUkNXZ32iEDcLzrrx6/a79a6Y/IkNb73rY1dsVzmTHY+83kx/Sxnxlt
/FG2P2XLZpAkdAzd7IlWWx58Rvp3XA8tGUXafqI9YoONA0cs3CS/IU7k+0f0VplioqmA5qZa99LU
WWVw3Rk4bBWF7nEnPug4LvADzF0wcLvjcYSYORnTIacntTZvipvcibab0WQ9cUbAGGVXPEDTsXRr
4k85b1/Lt5iOshU1NEcFDXXUU6b73s7QhEt3u8wMLEH2u37Y22r46V3fa8yMcbNR7Yq1Z5zII9bL
KJu1dP030j/6V/369Kv45lMv+CIV5Bm+HRzQ/RRwg14WS7SnU6HKq9wuIn7Aat3Eyyes67L3CDrn
BukOgfZIsdOgj2chsRBh35v0LGaEFoNEBy5YiPmEm1j63xA+GusUyTdwt1CbBrdVsvrYjZVNpB3Y
grmfMtwdAmkauFSdcKQ0mKYPxaBXR5NhwPPhIhLO8f1kQzfb5NvPfvLZYcPJsXtg9/enkYfU2HS3
CtItkMB1D5nje1GU8K46ocvbUmrRYw7tHu6mif+K1U1ZQnMZ8Xkpzdm4bfuvjUIORxXJLMY3fCGb
Zgb6zTBGareqSLd72UrPbfmUdUtqyPtxPqqT41MPAxH1F03LEoJ7MbI/URbQo9VROSeuCdv0Z5TN
hT88zP0lE9NJNn+upRNdT4HSA53BFFr0LXp5WDNMqSaqqbbl84YqQe9bLH6gsas6vPmG98wEMHVf
EEnlDlDKoPDqGJ2K3ekOpe/r8oDQxmtMwJ7WYD6c14xCOptC8HYwIKGh0UaSgChi/WHi0W3TyWNC
Wul3S96QcBhqz8Uf5y0NvGj/MD6kbiE2Eo8gFk+q56jnpOyZqdA2H58rbf7E5RITtb/8AhswXYBU
8olhCuO+/mRQ3bMQbdTItP+JvthFsUKLkiCfK7ST14y3DLIKhotUAxYthwimfMfOD/s//OGsmMAR
+BJdcDFG0WsEFezCtob0B+SO3de8CC0dBEuLGRhHAthceL8K8idKv8vpxHJo01FxbBKHX4azi0Ml
rANcre/el80dxJ0kR2pOXphmC1vRm0U+B0Wi0OHhq813PSLb/g6rgyX0VFMHfR8qX2ho0IGX9Xj5
HW3Qfm8mE+tvAp/UcYYWDjgW248oRQVNLMj8zFe5VV3mZz7CswzlkEq1IUTEQpyNa/A/Mh0G4KMj
CyHvGs/Wsfi/KJLFEUjtJSw1ImU0TLkFSVawJDl0YOcDjIhxF6OrIW0E8WnOH9ZLuJrC5/sZCvYm
sqqZEPBCPUMK97UEWxWI0QaJFVI5/t5y79fCb3jERopOlanoVr1+gEVYYK7v7WA3XOHTE3zBPl+b
16Ymlofp2L/BqgyL6gPKORLdATClsH8Uk1A2MjYvoirIz+gxE/63fTzZCoSgChCrdNhLKGpZ6iHu
QARh2e/nY2w6A75jEZDg8sGHhBCbj+8gkjAiuZ/viXgj+otGDB8Lajh8DAH18I4mcQUmf09MWl6q
mPbyA82iibEVn8khtKCIdbid9lf91T4z+6v7CTC0+vvhFQpTyMNOEyR3n9jwP/jzjj6YiuO/y8xF
m7RxG2sTaQ/42i3JsPjqZJGNPk+XX8EdE9rQf1+tNnlXVGQovX5mumWOyp/eEtwKOJdOGthwL77p
tYBVjCd9bpGG3RSv2XsyOQj4sQ3HOCRwy/fJPaz2npE7EkRPlAec3LST/277Bj40ltyfcUtbkuUW
TJIOcc/T5Wc6vDTSgFvcOWlp+sBEGH6RlUBa5NPm9p3YSM/IB+KfaGX++2IVUJ+21hH+AWYnaRZ4
layLxYhxcQ8mCQ20YXLL1x1WLLOaMn7o1/YxGZR/kEz5EvFDuDZAu+IxGDWLZxa3AFrsXyyR3EKb
aZhfA6nhaU0qVDXOMDRJ7C8LWm3D8sB8A+arBorE5oYf1405s7BK41dUwPRfAEsEhqQApd8TzQCm
EF/KwzUUR0rRcQGW8V++EKdhc9SBD/zf1wOwxuxVofEEnqc7XrSsIZoFieX/v141kkkcBSuoFbSF
AHHgQ6zK3MK2BOj57wvEi2+YjdM37h8+uJj4njcqYaRUSbFgs2DtBXiOcQ8UCnDlf8Z57Nh8I/DG
0/D03//ZMvhin+LxeaJ/fp7zasmkKSLxgFIP49HDm0ZPqOduufNqHTC0DjkZMVasJkI0w+b4TzoD
+V+soyltjFhNP2vh5fZD5ycEBho91IDvMlf8xH9/nlbvZnjv/tdLcTz6UXaKKXpLJ0ZkCEL7GncN
NVbJriWIfYyLAurzw/eiz5WAQgtOCOayHG9lBFAGnLEmbXOOweuk2t5j2o86Ii5VFdEMeJXs+2bP
AG2g6aYOFfoOgURJUMyRF3+pKmDdR7It20Ayto9uxveb8QG98emi45TNGuEJLu8/ZAQnchTf3ArL
ebALdaNuICBRJU2RPe0YQaghS/+pHTnsFOxeyJpnZZj5WgCZkSVZdSXyw2ioY1wAoaWL3k+oYHRH
8QlYpgdkY7n5rOf8vlB1C8a3+NPgDNzEpLyxf0EDhDqOmzJjbYXjKyAVppHgt8yUhH7vcW68N/7y
RO9s5RPSb2dzEXJpQS8WmmKwKm4zesvMwnDYrxl/dITdMSUf73BFRXDK1fTv8xKiUIligrPFPQpT
v6P4H25U/xS+KnjIYIZf9GtcyYI5h/0zEM4j9h7xKy7iKh4GVQwzwBd8ZTwU1S5gzkAAEusrFyTl
UCHjJEmuBlu/ClymTZq4FH1zOcPUksUa9Eq54Ev8TTFeGfHNHbrcfXs/3bd8uE9LWVGx6HD4sXUB
THpYvVR8/9nRdu/6l/SkXKSjfFHxTJYv+QrvzVVvQwoUnxwUvTelzrDD8Py5y3fahuZiV0CVzGef
MIdEqeFF/YhzDPNVW823fW3RaC6xEyz+0NoYLXUIL/Pw1YxpNihHlF4M3xSG8gdGD9qByoJFA981
G4iWQ0umXUMAoXl7+fBMKH04qumMVYbRm/BswrfwZtaQENJZ+8aKx0y7DcgxUZLf2nlpgDbDfxgC
CYtPi8/71x47ELD70Mvh9qEHUxzg/d7bGajj9I8X+YMf3fl0NVSf6DlxFnII5JpDawRjMYgsXgN4
4UYZyr4IJVUD6EPs49TafdGelftJmWyy26LrnQwwW9yKD5B+y53mGsb0l8R7brtZzTmeL5JuBek8
G24T7W+orff9P776jCT1dFu127sy3VVTuhlOPcQq7wN8w/v9UEkr9bGSn5tvt2AJT3F5vJlNI9S5
uBsjp0rxmmFFlKTDEAitB2eOhmRAEwbp8jl+f8VgwdhHDB+qPgZTUH/mDEYy3caEKC8vLOfY7GEL
C7eLWQAwO/fr17yLUylW0hBSHYOCPQlKc5jkDA/yEpM7C++xTDwJNWxY4LkmBEcNII+wykA47/sr
UbUE1WQA7wvR2gD1E74N8VHo25fxFkcfd/YZBWeBNeE9j/WHULvTkIywohTa51D87PIv4n8HbDEi
B5OFf2IUtGr85Pw7mgsHkxviBPFf54RvA5L6zWTqCFmCx5iJ/kwgw73CJ++MJLe+Yiupe683Sha0
g5AFLyfb7hsqVZTBOq/pCsevymlrh1bx0+6MzscHHDpGU7rs4x2zM2oKCDhV493UsEodMlIGc/ba
Dw2+FO1hC2DDeJW2cuZhrkc3Ah8HQ+CcyxK+cNowNHHYyfloaZ86KItPDzSZrfgHvZrOxoEowC4I
pUmrPbJUOakStIUYgTIQ4dFq5wuvrHZ+sGfQYGO3CVmRl8H2g6dp62i/gNcGzwciD03R7xb+cudX
BNyfueyJYjL1NWX8+VIm/s9BNPgGMqUtUa0A6ZQyNl7eVDOGHA814fCMqJDa8cr4UGHXFJXEzaRf
vv9xDomRHfIpUjfvcx0bd+U9Sn6HAbs6eVI1hCMnfRXiTLv1vGJ/5FV9pEVJc8UpqMIiwesYXgla
mKyMJBxj5d2LkoUgQrTnnUUNUEMg+kHkM4qofh87KeZkZ6eW1b9+F9/ZgVX/I+94nj1nsOx1qAAg
IAHA/Ra39wT3sH255pPoU5nwT0xcGSNhxjw8MXniLD5R3OFZrkmhTNM42KrQpJlG8erzf0II7Xw7
oBZhOIRVHvVDAeMbCukzDRsmSv8GY4BmvB/m+4zp7oyB+GhZslS/+G2gvuZcPg9G1YifIOd6vCBZ
9l7VkrIjh0KTHuCraFBacViktMHjjMFN+1vAauLNG5nfB+5N5v0rU8P6mi4ZcdEzsyDhKJkx15Km
/SszLGZbqBCwt/yq6z3qpiKSFZzKeEP93+hbmQRCfXh2batu0TsvoQ/CSDgI478rL/95GGDxfPoh
L++dsuh5gFZaKULVh2IDVrtYjcjxoZT5Ct6V5DamgjH480JvhCInJPKBzoowzNm/McKMhgEYCNhI
u2HJad+lIMWs9k0INtWrA6SGDV2qrbCdK6r49VyJi0ruuX2ZLEqonv2Hm6mOOnQHLeaWLsEVJfr5
5Ni8DIaFwkmTeg3W0dtHKgPLV6/ttmVVRCThYrhfJdEDyVZeTiFBARc0cgS1WdCP2v6EVVBWnA+k
nUHAdE9LYHtKPvSkar9Su002b4YeNCGxWGL1iszrczD2i9ftwPHMDGwyFB8OcFmf+Am18XFMU0h2
c+/ZinqaUTFje8K1kOhRw5IZw27bahYf1F3Yp1kvzYLaiKDn+9t8b3ONlr5V1xlDWDxpJ4izqcao
SrnKoDChOfn5fGqtOL1SDzQDw25pS6OArAAJmskzQw9ntCsYHAhUPOW/gRnX/0WaDmkYw9otN/Vi
b+mRRL0oZLeweCR0TH/SWTr/5oRUx3A/gLq9wVmZ69Fg+g60zB7E6fnxV86HpELk8/f8fqYAbbdI
wh1jKS/eJ/msRsXiswL1DEXZgK8yiS1fb4+tBDNSyYIm8LPSv/SP8DGQjBsRJ5mVUPpQZrI+IjL8
+x5pHWNoCskPAQL15+dC8wnuBA0OriYN2HuutWNQJA3ghFJ2m8/BYl5/9IQZXZTI7IOsgDcdzq4V
JEqTdotVCvEWxIVmwiXG6sh2hyEFVfwTsiw24lyckGOh8GAksb/SDlEWFEtjxxvM5lUVipk34AvS
e2barE9vAzt5HZPyPHhsnyYkS/fnoLLojW8LplJjPjy8cQ0fxbTfxiLskb5PNU9MTu2nj8UcHvfw
VoRsx0knlKmouDuEHW2MyiviQyMjdkBQBsFULJmBfm3sZM2Btlh2CaVKt7dVw/D53+G77Gf57gkB
IfiQXiUwZrgGpjr/OPB6UZ7+bPZ5c7AZ7rCz9uSVwqugb3VH+vlFVGjUP8t/txVTj34xUqZgePVV
Go4+2E1AVGBW1i8J3YzFuUS5xdAJMiTqheRIw4m79f2M2YfkC8onI3Nlyh4heBSdpWC6yIo/PML2
hyeCGAGKgIGF9Jt8NkFx8opuAWeBcx+2IFclCzhKFIbw9Gra9vePUCBfeUbKDO7lxcDYgGTwS8O2
hlQtPgpWIaj3ELt6dvae4JCa3ELKFGKBsWwQPHz95bA6w5DmmXgBCs6I5RiWAUeU/eQXaMKrESlE
WdsfHB0gAiK7g6FHdmVnyfuFULHx5LAThBXxnrAiCwZpBouJ0wsmieJAZIUehr3+84AMjmuVV8z4
GH6AhJaUMDD8KCADMBwVTDHqMch+BAcMXDwU+R4SARl4P51Xwivi18t1dkD6RafYzHlv8Er1H8Q7
dfu50oGSPzFwb7WdEamVx2/JekrQZw7iEXm21KK56045neyQBAUzXyuMxvGU5PBJFrKyh+EpI3kk
zyVPnxOc6A3ip6lOh6ePqzutXTk1at3STSLSUmhtoL6YuR4UE+ypXyAC4E6JrXmC9K77UM2sH0ie
eiomHzd1H6sfzQ8WQzhgPEI0CqE806O7/57kG5CpABjdyWlUURg4GnSEfdjj7P8A9OkOdE2zm/aj
8qj6RqR6Q/+OvxOMcrcOGPy6uQ1xIiRunPjfm/2y6iBDwmUdAWts3SqD7zQ5FI4xJw9tQZyz81zr
FjrOcRtqXr4RUGJvQVJjgDm5mfrYS0bQMYhAVN27J8UFUXyvyfZBWBA714yVNhyh9CVuC7gMzGqZ
6KM1+Cv0cCxP4ItuX8vBKcEsTnF62/yQHXS8rF9LThGVq5wtEl0gEKrFNI2sbVw66Ctt1j+WE34H
60uLMqjnNsf3tmJld5puXMHk/JERaO1BvvHMpCh0B35zTSZp9GZnX8qxYmq+RjW9ZhZmkYg2+nDR
u88JFiLo1alHgX6L35i8rkmLpeYJrtrjTC6DQx+PQPqJ1/vX7U8JU2LOFPQbsyfiup7bbsbsgCk5
GpO7xTouADkMVQG7nOqIZJwWyzPMZNk/Jth/L57nIkpxJL60m/qiz7pY2ypfROu3OtYnyUSNYAq2
KEY26aYHT+JPmlekRR3BmeUQkQR8VrZXYEAsP4CwAyJv2NIpGb8435RTxFEZRtakjGv2SzHlKzoX
LKPdJjO1PxHkPaSpHt0Y7JITdkqhC+x0d+C9rcrOg3zTreCwpWTnjUv4L6zH39dY7jt91WtxrhAj
1/Er3A9NI4Qf+wwGZmIbAdSMHba4zex5/YYGuABeJSbP7er45rwgfRT+lowEPMlWapyGzBTdoVcw
3uVc64f67g58wh2TPQBMYqdL1nRPKMxbm1LHGhAiIAIaxd958Clly0lb8JxTQFEHcHKdHF4e9eXd
wWHW78+aCYROgGfIgNjzAu6QbIO1SrW8XYZEJtFJZA7A3Oyf3RXYjK1/xlhB46IwnDOT7s2T1eMI
z8n/bUu21LhZ95hIQ9wL98vHnJmqRWKX99pUVm2XuAEkodKY5LXY+HBVVn/aj3VzYL2CvlmspRCm
2pJ4EDt1myhfMvrJZrT/ja/pcBCAgw0cBbiDMQepga1bbAp6YTV6QSIy/kDvxsyOU/BhwPRofwbg
+djFRp4Smr2RT1o0mAvV99uubfGU2eq+4XVB7AoqaDw83+i2gsCqT9WINwCm9AiYQ5l97zsnvA0A
nyUeZwaqCMYsVJI0l7Y0ZtYLa/jOeMgE20ammO8Uhv0CZqovy/eFUSTJg0e8qw3qUQZXQQsp69AI
ltMH0uaFLp6emdE+6RQOPPOpAomrR74LMxd0l/TB9RyPnhl++MnHQsrLRCwzMxSIzLXaMdnKD93L
OdR7ZmExZQ+lSA18ga0UuDRFJ6JGKCqVAHzhJD56UTfJaObkGGNkRoVvQOr1cIv90Q8MWeCShP3C
h0eeAI/uZbLdsgFi1doKqBJiKgV7t4Wp3LD2+s0u9SVbQhWySKgS/ZtNdsCCFQj1htltK8yEQvyr
IlyN6KlpVRlSvVzoy0vARIcV9qhOcBZwVXe//jINUxgVJitSJy1YjaIgedq3Q7FVXwBoELodddJN
qBLAKQ/KOl0mc07mQUypPen1qI3uTu3vV8SMzGi5bVLwGHTsp89Lg/tslo/7U2a4A6YmAeKj10aL
1AEnt7T7NeYQgmT0OEIBv42la70wgp+n2zkGHCjfzn0PHgUFIySX7wZpMB9GEQ+OBI8wuIDvAWoD
Iee7gFMCpVaIOsDASG6EGy9jvo8G9D+UG41UzcvWd4puMrpGdfJx0ggoRxhvBCLursewLon24XdL
ds4VSiA7/g2d6OS1/WAqPS5CKPof1xjXfmVLBDOcpUm6KhwQfHM4fShsrJXDQgTFXzvypF9bw2aC
updgGKxHPIa0FoDsk4gyw2uDobWfDKw2ADOd5pf9X2newmYDXeW5UqZN3LlUxPdY/2OS8z0ywnmY
vUl7JvrVy0DuV1pUubpHAGRYEn4nfFExQTehpszU8H0acIn1In2C3wc0CGz+yKHg6mNEMf2cBlYV
sGZw9SThzTEmH/b/S30B7Ltgt8dZzhU02AhwUoa8Rn9iV3EzzdzHkkLicJ81dk2iDNQASydOHcdz
+6hje0axC+4q8leAdXHzEHMzhqAeNKVgMMeXzf2yDEgkt1F14N+BdAfSj0Bs4cWbBu+FYZnP6PIL
MRG/9MaUpZGnTzPS2l5TOrJ/fOP0D/UyRxe5r2Adv85MFmxmIhRdVGtcQFdmKMwzBnYzZeTJ53eW
tjYCJjpnLLmu6fKOzaYH5+HOZfDzqzA3yVtjemZlO8mFIghUL6at3yV42Bnnyc+0ZaqJFb8/3EmX
JOywDPwwIlesgdsu2nNvwgwAMdP1fWCYL8TxDEzg3OItwrhHxGJTh7IiHriYqf7YAUHaYBTDkgc9
IbYM82tUlsCX/44LFzzpNRT2j7/7tDzcYA6zqTJlOnDylG4/gsq0JbWP8LyEoywcL0AeeVR9jY8r
+5WtQDkAtJ3TBF3v9IwcmfOAEp+wXFrMisAqDPdSAArFoRGm/OxfRcNDcjR/I4fC5DdEpgOSLcib
hshmgSkL5EHFjbqXO+EFkzZFAUvl+W9sQjkOCsGvUpHDS+ZhScugPMX9ABVBSRgOZFmgWgoj3jXT
+UJ0HAgZhlt6MSiFFPL0vThw9CHqQAgX7moKoHdrM8qK+w6uYT8aLeFE16qwv1oOW2Vuv5NyznB9
VM7LsM+HZpglpjF9zr18zHjC0eaQRVfk1LKpvDjj2BCshzlNUd5iVyYmawwqWALglxSYngeQCRHM
odqGKd5K8b1xOW0QVrcgdCYvl1OM863CxYTkiKHDPI0mlJWZVpxP4K0LEhznGnMsGh3c8OkR7OI+
p2UHECKMhHsLmEmc9FC0GTyCxq31K3b1tDxiIJeS/u3QeXFiUB2xBiE+fl9pRlj63yz3BoDpMXc7
9Dva9HlVZuppsIWxXIjLoPP09S1gfnuPpei2Y40N4J+ny1cM3xFTnmwC6OwOd+qu2AyiNmcKAWWo
RnIyCNLtew5kIYco6fdQytDQE1tgMlGBKD/mkqILL86Gz4oK8gA6CJ6uDh0aRkAp6GhE72AmMUBP
KUxt+PwFSoEniDgo2AaigaU3KlD1kZ7OyFFQy4VojHcu+kx+ChY5q5OBZ8gIbj3iJxHfBfOZlbkT
R5hbzBH/kd2RkcOb5/hoJIGkOEGSZjhmsHdnJPmveUxo3G/iKgNIEVPH95ijL7AymBm8PkQ082SO
6FAccSZopA8xegQsgGvAoReXBgDisCPpltwYQWTnXwQq9hRXAzlmbwABGkuce2haK3E15OWZH4Al
Tx/KFQsAhLCxSc2PTwbFvwuHW5pSpAJ0f9gLceafGFGUa/j1XEHEu8kC74FoTinMJckj8FKx+uvx
HlVMXkSgUIEbCjNXrF7oW+gZgY2GJ9KMCK9nLnylESEJjkcVGmEaHx6eHuNo2EX4CI15fux5+B+E
+kr14BoWRLfBDeDDKMSttiyPRpQHaTic3nO7H/bD33y43O/IuTv25+i1AhS1w4TSYhjzefCxighI
KX5e9ZXYNpUQMKnG9oxBipkcBhCB4EsA6fztJySLnJRliRvH4n803ddyYskSBdAvIgJvXrEHb4SR
9EIg03jv+fq7ShM3ZnpaIwcc6lRl7twm+b2YPfrKtvzw0RB20k4o9OvP3mklQEKCKKYCFu3ry0DL
qqSMSdkopYZmfy/dROs+ZuXvjvyxTBYf6X/LzsqE5u2pjexe3s9etKyu1GQ/ms8evdSPL8bM/APc
k+/vWpeedNCByiPfen1to1z70kheSot/+dZlgipxRKng/yGP8FcR8Tp9MA0d38cWq21z8+NeBTdm
KhYDLMGdvPiwxCyga6IN9PNGETvEUKokV+GKYHRQMMLtmMsOcr19012cHkz76bGUozZHTJDj/vP1
lZgEy523+OjyA3WxMExjBCpZL1alhe0z1sh/uwHo97UaIWayZvF4gEHv8+VZXUrz4jgv6HYM4JAI
6OtJDs2FkI8HLcA5erKNMEkeJk2pOpmP7eT1cfo21/qXPpQS3UxPp3OSBKBZm+V6heja8DSmn4dh
RgTa5kcJqtyztBLvu3aslf5Mtued1e+9P51Lkb83OAwUkKeOA3y4wnsmwl3rZga7r81XyOnOIzOv
G7dmunt8z75tW6hKo+P7LlqSUBeFMWslm89usrvLFJew+VbWQtKk78pXOfA5W02gs8S4iuTB3RKu
YkoKVJZPaoBzvoKzYrEIS0eJtvc5tIrLA8JmMRveximDNEcdrbzPpyHqRlKcGKwqNYOyFUPmVks6
AwE+L9LcwFRYFoKMJd83lutLAWtlJSDu6gu3KTwjy5P7VF3U5hNMLRyheCc5uMDWMbs6u698S8K3
xmbfonNpbzRZyaq/vxYT6sgDkr6BBuopSnFchMtARPI6U6b9u8QCcxxB5hAro7zhWOpbdClwuEUR
QIp+iA0m4ZncoJEeH35W4Z8PNJgfL+H0gTXi6VNx352hPUeokbsNecwjqZodJ902XmAKK5828QfE
ukg5ZK3swPw4lw+9Y18xJTsUQx4LBI/pW8tht3LeW26HoS8EXj2FhwMvMCNYMSHP/+W90eKk3m0+
Fji82vaqfZrPQiCkzHR7ku3cWDklaSdBI3Enl/hCJDLExsGkybD8s7/pUdBXKopmtv7tQP+BjHkd
3Hqm4tSlTWmC0Z8XFwNlL2baSHBW+XBSwFiAwRn3JDx3E+Rdt5YiAgnn8EPB5pC1y8s9nUHsbPnX
zjY697d9J6X4W52HNJNl2fvvlyBJpMeODGAxUy1jAjWBA8wZZ00YCtVi3zvGULa5U/XGZ6exAN9s
5ENsdG7FTeVf4e1OSNSKVU8+qayrB9tRIM2hFO/caps2LqRJaSS57d3QsJSETOQJRrQJ79nmJoiB
oAcQhv71n81ZWwG3+nZdNtXA/EjI/sZaq10izOkW+7qS6KCWjyuZzlZ6Ovp7A0gPbLs+yUyOlU2d
3Ig7BybK7D8bSvOUtvZH4euU7yeJjnaoJyBnCITpMc6Dvc5X7WnCX+eIIM/Goxof35pBth9Ny9/i
pGtf+9I3vMk9Oo1uqC2BFheaEDBtZf6LkVpkSrWZWB6Nw9c0ypbmjWTd84xS/XkjXb9qQp6tUyc3
yn2GVPFjmTq38Z2rfYQWZf/tfUcgScgBwgRBHy+lN2RE+/6tdO1DLsr29N/vr2RjW2H7nqOaFtia
0mk4rGsYirwafVw/tx+Q3uK89bWo2iBH0yhRe7Iv5zKjtwwZFI/iEpP86asAhNa5nBm8WhozQMwy
ooNEboH4Nim3AgOwW2CZIbNpfIhek0xjXtGkV2O1B95urpKpHVv38q1CQQCJ7V0qhcZj9mhTRxUJ
iNPvmwiZT178phmb5U6l5wdBAM0AyxSbGiH4nAGeuDEmB5+pCd4M2cJd/F6eb1GpYP3I9M61uT7x
CogdK6d4mZkdR79MhDZ309vfiPgr10flab1fw3F5SBWXHBpZrqo6OSufsbDIpAziSe2nxXTsrwQN
N+w15DkehiZq2TF2BeO6sdJGu+LutuoPvQJCYxibn6jSG1nyi8/bW+zLxnrt32upQzn9e+zL4Dy8
oQeiVNhendiEJTjVtmDDbXpUNEA5gRwZA1Et8JOc62zPz4EapNJFQpj+M8khEzVt8MJaZ7Cq1MoG
3Lm5H+PZNR7f0InKEoa2Qvq5VmIRt3Huf2uzl109N0Gcsq4TLTx6zSKLtEiXEi8fB66G/T49/g/U
0DjOL0FBao6hhODQhD9nr/D5K7LaP1Vk4VvcckHADRzoA9MCW/tSjUXzSaqeq4fA20O5cWg/GzkN
/qKyqd0bh9brI9P1xBWrzxCfDi0pdM6l/O+6ch7I1YKb4WamYF1MjEqHyobH4uofBmz/AugS4lcy
XqypeihdKEIqgKxfk7AbjZk3Wa+5+uZQ4fgSyA5Qam4Z3+WDm5INah0vZcwZlc+qS0RO3fSMvzbb
chD0qp6Y7csyEpvJ/roaq+5KMWkpzMah41MKlb4qZQPJyPYfdolj5WdaM924ltARjf8vrTOk7eM4
VjtgTXcKxVv9MiT9jxLNhBnPofpoMn38mrfnzeuIZQ9JxK2phC9d0c2zshiLq7ePc9XTq+nmLxzL
qkkCnKOs6ioGUI3IG+fMLMagv1CMjdI9zPbepcmXbZQvr+v0UacJ6IO+jSD/Mze5/CSGgQfNWrZ/
MmDtOupE20Wuivc5o/+PBxpOOBF/nO9zAZSaACwFkmM78YxN+rsZ3XFMkL/szDvLmYCR4pPFdLoT
a6qohdd9JKqibL5OGEG7+pWPX/tYIfRuruqAfQ5I78vBeiYZTlBZpooCXs8BdLJ2NrbnLFHtDJWA
1ipEUq2kwjY22JKknIpU8kUWIfWDgNxjO1c61qbVSyRovnMtm2HjzREoYAzPP3OVLd2XQgglnRtl
9dHYtvat6dtpci5vZhmaQ6q90nn4ioCgtdm8NFuReLVitftbZ927zBLwu1L2/TTejQusLkqrf/d5
edO8fjycSgwYEtjo3C+Y9u3XlTrLuCCSeiyrITr0+Lv/VY7wTEhNywfQ1E4tlhc7VzyvyzH8Rvwm
zNtjRXlCBqDgsgcxH4xeh4h7AVXEFKU4YmKzTxkPrzZhZBu4NQ6ccYaag8seFwnblcYqsB/VJPhL
bspwciPh4qyey6dlec0Fzm1qZuo+OZXgp3aI+JL7f5Jegt3cGXVXe07GGQIC4KexWCP1ClAQxNWn
Nz/KmzKqFx9z5yG/tT+vGGyUPSz22bQn7s59gIwb178COg/sFkumnfpWAOyiUCfQxum4xNpHwyhT
ug/wgCprs2mZECqJzYjtlNdt2eTwBjaxp0AN2z/phodOjq8zTauebT3btTgyxvtPdmT6NI95l2xZ
JiBQ6p3RnUNtxVXUViwlrvDnhzgVrqt/sKttQzTka8c04RaczfTI82w1/y9V5RMHYjg5dfbaP1Ll
fBh64g8Yb0Iu8saz15ZNP3at+TnbBVzH/nDuXDYtRjs8eNDI4vP3vx64OtX+F5Dsyli+L1JpDbQO
fHDqpWeBSeosMNbUpronaSYAG17GNYist6kGktlz3ucAhySMgKZ+zMZ6xu32d5iRSlIbfVGNQMC8
RqNQP+6zojHdnCouk3e1mR3MdbMte7wH+4g4/G867WSsnXNquC9k4ACD/cV2mGaleynhVMzxe5Bs
7T3wVlSB9FjBGdvy9Y7NhMDOj73s/lKeXgf8V+yHUioXmcEqVbpswrjWw7rwW97gTF2A/J8F9heO
5np68z1dRKgaSyghbhFno8WxezcjuGbChNnr2ifbHhOQdst6kSuAtw6Son56+Fl3UuYKimexfnr+
w7OpX9wCB7B9Ap8II2hn286ZNVizh/nXKYUVmSThUuqf2oCP2DnyzkuAXaUQ6qWabCYSYZW1rnXI
MUzexQhfa5ljO0/5fbU1bfkFYuIbOddyx3pBDYRlWNrQP3V34cXVk5Nll3w7yyuieu8bltn5Px6F
iGkF8zs611GYSNReLQYTU+r1w48aXINpQq5oVUAWQOQhqbv/mpYzicohWhskZYrnk4hDw7jyvRzr
Y7cUk2/Jn42UGnA+UcGjZAhDcHrcVE7Zeu76lhjGgMxu5/2+FvppPgXoWxyQJde3n6soRbXF0xjr
WiV9+z7LgVSG1XHjU4nvtgwXAuHMudZ2goL4hUpiPmEgIG6d6qATTn7J2aFKkxA3S1xW+b5W1r8H
+pGvNSuUqEBJWaim861zm4DhxAcVa0RPpGPQfBAfFuoIAewq8vGId6/JDMcgGA+QSQal3iQYJZn9
vCqn2Ayv7Imven1104xtToVRXpIALzVEgHvIXsSXhDqFdOCxtv2Q/gWjAtAOqcoTpMsY9FiJyXZ+
lAtgp6FFSITHP+9VXvPUwJv6jUuuYSuYKObPn3FaHiJHYQ/4X5QLnesnRd9L9kr2GRAjuQ3sltx9
UCubmE3wbhg0Vvw826dY6UI8M7hFag1TvkB38HZyqePyRV59quikmDRg1SBZs56KlZealhHO1uGN
EZvgY7SxK+My1Zx49KJUGoh6sryNhINTTiBM1WwFYD4pnq6VLTI500Z79MsPEd3eQIChzHd+lrmw
ZWa0mgo2XLYoL4hrh83JfutmCXjGezfZT7yxs3njC3qMjrN75/m5vlcWnBVHyTsBSzWJxqNYSJPK
nVkQtndfbt3dhPy6nlc/k8iB82HtteQkGe3AXwtmblXEhP7eTrusLc6l+ehkfnztrgpDTqkIZttN
J/0YvnKfiSQOXIkDrB7L+JPCWg9+vevlCVPju9J2lPpKP0rPRUOnU6iuyQTP1CCV5aJ+3nS2jdu9
+ojzpugutQzzTz5eN7pq0jWLF1d1k3jjH0gutI02mRZSZRYDFI+98IUiff4sNK+dq/dP5AbbfkyG
XYmq7nkO8EvlvMsW9wx8RNOvB6ioK/fSJv/tpAijrmt0v7UUtIfefiHXhblatIFoYdRgyHz5k93w
S0dQeU0U37tpLc5JwCtnzblOD+Nj5af89MCnmz5GARCnncTk1MgnG1C37OGfLfqGt768Oged6DzN
09cvW3rOPnXcREYGi7ylW+bgtnVG2cpsks5QgOHiZ57ur0PKywL6tXs2MT4970R6bDvntGWL3z0n
p3ULs5hxknv5kK+fMt9sppL99GeB6/+2eulXUqZcBrcTwziEkO4rVty9Azyds0k+yB2tx/WTjW8S
1BMJk/xMC64sZ95yvZfn/XdSjiEebvvEJP4r8paZYYCJl0rMTGv1A2tT7urxd7rO0e73gmpUXPw+
dOGxau5S25BeFOfjP3wEEshBwI3ObAOPz8nMSRxYw0Fy1dQ+IuCve7fHGIgD6zfjylZV8Y6ZLxEO
mqHrzE2Rmdgqnx/z/te0QbQoLzXe8StpWtBMJtMPe+lxGgwtUTSYZt7bTwCw/Y10y0xU/YxdrC4q
HMqXNxRWPpfxfcsucmeQvGhwdsrMW/yEp/f28VG/qJjP40u1vy1G+dFBxqccmNjk3kbZTGRqiy4M
9jgiVBsttOBEa2834+JMNfH+BVqPj69jPcZ9YJpO6VVgpTyvbxuLcDuyNl5bi1Yb+bPpuu5ab3vp
42jTb8yrnInysc71Quv0cyBkyO7Le23GoeniuzTndN8maOUd6oxg2/rRY4hBT/Wds+oQC8UCpM7c
tGxv8fGWDwkakiMvBzPF8M388/nMxbh6VboxozWSPfb/A1B38Y7tUVeTZK6pwv93NvtODxYtTUCy
waPGfo524YZWsFRVaLjUHwtwSBd/2PihY1uFFF0/jzXfsW9MVIsaRPB6LjGejx8Jsbap4rF6W/NT
quTqqSH0NfeupVwAl7vnDxjF/HPefJRhZHD1Wna0a+H6nt7Tm4oJ+sw8THdy+yH3gPiR62Nzo0BS
tuYU0qiU/xVJqAEodmZsiiTA+yR/NwbOg9SzhuSLcb64mVy/nz2lwflaKpAbtuejQifZo/hJEJxf
qdKr29GyBohE3tmOesffO0wh+jqdJ7Fn64Vr9WxsYjELvfRAC0OzoAK8bpoblE/q3lQ7/ufaaBzI
2A7v7fIuO8FGUF5PEINhYDyFl1EmhH/wBEhjGOlk2vtkdZk2ab6JvpjWT0a2k0U1t6y6R2F7y2g5
ELFGFrkry0YI9kIzwib+dyCCz9e3eUcS/ytEBixX5UTjVEmKHunv37fcacs8Mhrp7lyCJraLfSK8
VhxToaWRi5SvcViQxPKugp0ca7TzsQF8t88G4VZJ9dPmQEqATG11CjazR3fAtg/9X2AQsc/C/Ue1
bw/bZtqXIatOJ+o6btO7DRKX6BPuuEh0OHApSTt0ciZtO6Wy+THLukS0WbnEajxYCpK5hDdFFWvr
KD+WAvfxap0K0TFuxPpnDA19Ni+5CMvrscw2eSRz2XFffKDV6nSCICQ5W8W5TFcvdEj5VIOeCRnq
h+Qgi5yYx1pG6xQ0v6xAeF7HLjssER5+VIiFBDZ9TegtegZqc4UUPR/LW8RG+ALWkZ6AQZYyFt9h
wHNvyCSwd4K2RiBkosMlh0djuuKJyWqHPoHK0AcuMI2dzmMj7oy8QdaYz7P/OOMHdBRU2YYKMsym
gLTTEDHuSYeBeHgEZF6Klr8ftpycMAAMjpVe4KLH7EHygYI4+MTyQOZIJqU995201yrSso0zr9KG
2323cun9bdFw7O5s0I/BOmyfN0PTt/ir67fEDx3PLbA1O77w94tf/HkQcVBMck1EGopvP0UXnq26
Rq+WM1JU3YZRJVnf62AI9MgaFybjdR2jZ7z6Uf1LQ2v5eKoWX0eL3qZn9tHxicTrYf5Q4XeULS6u
yUpWUkKsYroXxkTE548NjtLYWK9QoAnR3FVWj1wZ0zQLA5H2FY9NTDQ9Kr3Noi0Jrr4eJCWV4WEH
m/tidlqJHYljI6fiYQBmLubfnYGa8sm+suxsm6Y0g1yL9rS3nV0Vzj3pog6sfOg88ecKUI1ttOs+
O4fW4+Mm6efcEX823DfCu2643brWrgho889lIxch2kSHXubrZQq/Ky230ee2M48oGL6v//aK3Ma8
c64Uuv8OZQj4Qu+QeLdFo6MDa9P11cQmtAlNfdrJVb0R/q1HuDpTsYmPunfSrDRciU3p1dLK6ach
hLHJsnH9fA0LofuVXvb+rE0R+wOrSTNyrtgMCgbdXOG6c0BDU9O1rwWssmw89zSHSL0lpJetajA9
3VA500lE889blDBrg3WGKKhjlBzM3x5dyjByfBSoDiwSr+5kX8q0kr5e6CZdtWdnPzoxAym+ms/x
vLnovur8Swrt1eRZ3bD8RnXRCWWKlen145x6W2y1xYl3SIkeqtFOW0H15YCwprmX3+KX8LbCu9vB
jwVcdladzOCCWW9Qh7Vz6IzSX4dOurkbPGpLp/i1eF+UmbhsNlQHZMqVlXOaKenM+bZeVRAux7HZ
bRdtrr1Evnprrqblayw68Iz5jA1eq+6X8/h+r99yn5t7FUm/UIXfZJo4RXF4CVpPMIdqox/yfy6x
10//bnJy/ogux6yNvDIFRC05SgzVUbw1dt35sZoobtPN16PnPTrU0rPbW+4WSoNhvMAxMrGs+Nt3
b3gyzMv5sX0whC5NG7T86X6GZNt5divleP1W/UcBdvkxyPoo4GBEG9ZIsMebr/m//NhBq2TasiTB
rcUFqQvGwBjqQLivtyD7jmlOsxXypu1AWOffj17qCAun27v1TRaNBNR0XqF5LvWByqnTELLwqJOP
ZBvIdaGwhfc9yp/K72DYZUskUzalT7bZk02/PGLYBwNiPJfI+aNRQVigFle28PZGhyLXg0nZRO25
t3pq+wm7MnVs2K7+HiJsSftrC9/B8R5eGx1wi9NDy67sudguiLcWPc9k3wni7dKp5xnbaO0X2855
7BZRps8NqmPdbAOArbHyw6oUp+Sg8Hyjzcaw59avN59thpdzfbmd+LU2qrQRj1sFqpz6sAHbH12Q
AfINebLyXNX0indwHkyXb7Ii7DEGzrl8DYRtd4Q9zuad3KWEWbhqXUrb8hbWvcRs3UfZdh76vTMQ
TTdg9BHCJMiT0lRsQuqdgug78W4Xst/kt9r+kOqRi1XVO+7fDVOOAxH1drAHLBkUHAfPGShLEf1v
8wPnWYqpUTH+uXrFxxJJsTfep4xRe7CrCwUuv23M0HXpVpyQA6VKq8EckSTWOO0qCQEEXlCXydV+
8/XKV/ejKWB3VbH93Petx0TV42tPNZozbx8c6/OrSuH2j8b2kC9iBGi96QCbiXQdm9R9khzdDZEs
/suhfMjUF9+LfCP5rMWm6lF3ffl5LbOE3bNsprQsxQsthjbbTW06XuyGcPvaczsuVLvuCb6dPFet
/kBouE70lx8WcKBIcJBetW+oESV33Okj31g259HcHwXC4h5awOQslo8W8arpzOnDzzte/7uvHM5O
2RTjcF6m7OL3A4AphqtByd9vcLQfe1PiAaMrbu5cDQ1d7J9mLWHWSRZtKeb4MCPSKGJdXWde+PMI
R5vj7BWKCaXDaRje28e5fPMz6E4t41IP2AJcQNsKxQVjFvu33xb28I6VduwsgneKZ+hOPyTC3H3h
vrxwlaLKUhCFP/uBjrNi1vv3oOFERZDicdkBNPIXHSYVcotigXaUCwUbLDXglRzN71WJZaa1cIo8
WrtrcFuYR8RR2ogTe7dL3XU4qZNOdWoJ0PtWtux/NQtkV2XkWXpMApP6I955CRAwuelQeLjDKd0G
Shj7TaKm5ncGr261VyxIgygId2qFcNS7RdUEiEv/Lz9YS7qVlRs4YapYlYZbdfcDpnnUxdFm7WQu
Ja/WLWvpwH5CvcWUGeTetZsgauNzNmp0YIQlrTAARqmvmMioUDF2z8VhiE5vFVu5pwQgHmiPWElz
dkZM58N1aylAmdVoZG014fWrOqEA4FYJv65RWZn4R2ybiszd9dQ2rsDyhrT5/0sfai0Aav3yeou9
m356letQWVHS5DCgt2++AdyGRdFIDD3IX2nn66q7M05KPlRjywGOQe496INRTBqr3n3M6xbpang9
VxcurfsAwykRKFJGjPPHSGWEshIzUwGOD3JwjvYSoW9Zfe4ZWTWuh9p+WwEAcM1mOu+1sOCu5pxm
uzcAxsd2NO3lewVeiKz8amecY1zg6Xi58cod13/PMuyWgYnYvYvbudrL9lA5kmXF1Pg0TLSER3Mf
y/TXLXO4akHaMrKz/VlCUjn9mUKxmdcwaqS71kxSGRsyUILgaHnaizfrUnxNu5es/16wWw2qblIq
EUSJjwfpMj5iGSf3XR9BnBHGYEIBud6gtg/zcoCU7FA4Ow8zgHt1vjFoheakC63kb/7RdteA+7y/
l0u7sJE4gtiEQxsK6HCWgfWdG+GEUZjOE+3jRmxYbdOKdXXKZdP8yqmc7N+MstiB1S5clx4sKYXk
1daNEM728ITz9TV2jffk1poiipzclE/gicHaqisag7rfM1h8Z7PKgnM7nw4XN5qLxUQh34QjLkLD
IwbFlmkeYKKa7EAbZ+5a020HsHvLC8DKSLTdAm4n74lTThoFpsuxEZucO1lwo81T0NdkPeJNwyPO
be8yxL7sltlDNZb9vFPuMA3tntLR/hPewafAW4E9ZDWq49Wp875Mvkfx+2s3YZtBo+8o/9T1sN+E
PpsGJ3vHUdAU2E9Il9SRvF9vxa98rXC1UNFELN2StGOQlSJj3vS64lzommGSdNk0TIPQdNfkHrYK
G8K0EUaBr8p9zlwj9k4W5F6zJ/ghTldotxIbedkXRsrbWyrQN8H+IInzv7ThRW3ReDyKYxkTxmmN
AybeCLGwk+xLkGG671t2xCVrRtp+Ts12GVq5hzqKK50ljAWEBNf6jQW9RAC1NyjkedlyBVRtDe3R
qC8xOTUPQUrx6oBmFuVe4h9f1d60mpAsEj1hUKVWrgSOHGm5LWb24DU3j5kc4AtdJFrXFIfVVd2b
tqne4qxLGYljopya88/EMKMg5lM9OVKQCYf4RX6q74kND6wtMN2/dh+Fic725/i5HiUirNyPTZOp
cecVRE7OhIph5Abls5juXcvZt1vl/JN0+6aH+eGiqoK8dhDh76IeGRQwu3QOvKUrQKXp2JNcPrFd
15h/sPvP7eg2nI+/iIAifhjv2fGjjBvwnuFFm6pefhR09de3vsuSb81nX1cDR4T0juLX4knPdsyx
NEl+adt6/3xM+NqoON+n1bgp8ODVzAwMf4AnXQLnzrxtGAra+Ur+QmrvL45fonhMq6/t8Pcj3iq8
dbN9M7O6vIvWnnHuokoPO5g27jW1ZNca/thbqwqxNOkWv12YJXXUBaFSFcUBfwwLMSyNyJ7dLI56
PXzY0Z3ljr2wr2I6PSvJcdi5nVINswujMoeyXiPVAs7tO6EaeIRhm6PPB6FY8MNev11xByLh9lWx
ffhtPO6ZEERxACWvDkdcDxdqmQ9+Z/v4Z3LMMkJpeWrF7KzlZDuVH2GMo4w4jY1Ze3ImO7dIqTSv
eZ8/FwCkmsFPOqgw8mOzGVtEM3FhNsotRyUX/3fqadXC1pVuKZtNH90BldsQPKA8lnmI7YMBjdBj
4FleC9IYerbKAV4LXADMP6nvxwZrMADK1aDznGl0AxwxkwDlCDP/5AwgcC8jqBoLWX0iq4SiPlOh
hd/v6L8rbqsxEK5SKG8qqeLImQvN7rw+fDwvZzun0TOKNWP26t7mc/f90AOQQDYuw3mfxLkb8uUL
VaObATbWxBNBmMpTTfBkm+LUlRVYoKgFZT3ZZJnFo6nap95x8kJubJwmU+z1ahwD0QXIDPTywz9J
h+6TTvcwJtG5RKtZcsjqsHesrlsLgQuDvDFKM8vk2NYSyatZxWC/oaC2aP4FqkGyxxtismNC+ygd
IusSqXY4rVI0VGCDT0+J7aSjxs6aTVmx2VwPLIC71kOERG6ATGa6hffjbCV13n64Z4R8nt33pc9M
VYxI46C9BjvnJvdBiKoqCaWtZCpZ0Ztu2e6mOidX4xYEWpxWbdGnJpzvNJF/lMc+XQQbdBPg3Dec
fmtC2EmRKSB8kMDJlmhKe4img8N3YKR0DuU8yjHXC80AMp3Ovpfn8p9uz7P9/RzkWX5G+8q+GQtS
gE3rjMw735WST/Zt7LT7l+/zON1P93qrNw6oJYd1wsS2mnXBn4GKXM2/5Xvnd9fDV3fAwCyqVN3z
nTAU6FjCmT5f5dLK/hXDcvwS2PvhBeEt9xZv831VCOlIPyH0qvRoHEfMlbkxZ1myFInlBpp/W4oo
DIAlw9Bqfrj/vTW1aHXIvfZCSOJjcjF4m5xHF1Gt2Q9CBRkkKo8uxG/3oQinIdjUL3Xt8DZKzvwx
CPnwH/vCpf4EyAXfEdqlayV8XT6H7zkGx2ZD8VbuEmVnjilfOc67+cailD40QwJs2oxJJ9t08/nc
K9TMq4uEt13IFdr0svQb50AnetRj14YmN9TPYedgBijs0P8ELFIrEmw0ak5ctLvZc5a+thTYf9xS
24/bzzDnVsvP+5TEzyZcfjt4VnJVDgsn7AvbC2la4YeYlAKnr4vk+mBHbWO2I9CCxaE2q3qmlwka
vEDA/ePkhHoOLkO/EQYfYBndZSjr6vPKqQvTGe9nthGyWhTcOYqPCvkOM720tOetcVcLGqiv5ddX
KpoPmA9b58IAf7cNBs6OrbXqYFU2S/xd47O5qNmPL8k/srI4TC3r4M9WrH1rICEvBhZ3515P1W4V
tD4e2nsjRnZADovhdS/QVHu65vH8DN3m/HMFF9sVq/lktXCs3DiHhwEfgFlnGcyuQjW9+F43WWMP
/wCXIGED4y5NWJFesOJuK+E3FHcHfT19kvdOn/Wo373V24E9ffVxqnP8R0hAujeg5uMhfKnAiOf6
xgZPdAtpdiXWvK2KIxa2FJbNa3T4HAG4sbfK507u7Tq+D54NeejX4tfFhead1OY4Kb33nw3NEs52
58RqF1RGEpIOKiYH8UgnTc2F2au2yJdXdJF9vlQlHd7POlIjKY+WneVXYoQb23hKEketWsI6eeJv
hqitespl8V03z4CiAtY99o/4crHufdt4tG7Dh6lGTxhX/VxTt5UfX76vQsSy/lXunBzSq05apZAA
BpUXUbyKBFKmJM0Ve54KLvjlbpwa6spTCWHAKOoV3UcOpdtPeraCEX3wGcEHv+HoIEhyCcP0hPN4
WqIHL/AhjdveEG78qKdENjK+q2rvYFkBYFTQQisZqNjMsqP9ZIqXDrArX1z4+2RR2zkisxkk+1Tx
Hrwk0rXnWE3SJSowVg5a6JIRwI8RH/QNi3ic7Fu+JUxnVGmVHbi1ZXjdfLRCR+imTZUt+HhlvHjH
ZofRAfTdNE72xNDs5BtV5VkE3mz5qmaqsS5AYJjtf9nQW2nlUFg5bShpjWMPAlr9Nd72Xr9Pp5I0
mMHvvTq9lgSVp8kUTe4M0EeafLbtLtOi+O00bqZC0DYKrKqx0cUQbvgoP7Mw5wdGGs/f8AV3z+vr
OPBhtj6v5zA9a6tXiXSl3TvWD7VEZf12rB46qCi39rG+rU4nxIfD0zj9c/i3HjGRe7tsuKDrrmbe
YgNL702V7evTtBWnQttUKKZPjbRtXIVcfqhdVpV8qpMj4lPgvq3b0x4Hpgc359L8M7DqpUNTWGiV
zclK4ctrtNE0g5XgdHxMqsZYpi6rNB+xQQoZon0NSOmzvYyonoLAeNEzbTvUzfLclMfx5gN+v46C
8RFh/rzSwxPHYC8fIhb3w+Qw0RTYIezaOaEFtHgdVUzRaKMKX8j+QZJ4nh2lYNdPEz5Tk+Sw0OZc
3btigLXu3ZOy9/P6tvpF8+I8no2mX2e0msahv1TcFc+YcTRKvaM7bjB/X52Lbw/itkPfhL9za4Ba
OHN212wfTpHEw8Y8V3c149XzR/KOZ7hOdVQeOJdLQTzDefvyRbg8OiBkUn2cS69DpZAfbkfyH2kT
NC9s89Jd+fGrt9jgL5goMVnl2BHv2yqPVXelkl32C88Wg/yJi/281xNSBM64i4nmvMFEmmncYxLs
sVfVzSX0uAmGDl0LbDFv+bQP8nMGh2bNq2ODF/aiKzb48+aKkSvwvjF91U0cueJdTti4wzPDtcm6
cV80bJ7axfihqghdda+13Zug7H0jww6mm890tM3BSpDttDbWlt5IIHb0/dDhUko0JW7uG0cFnR44
fQTT/5kOlk3QpWqieV6ZJKeavnXtK9xhP8XSZ0uhbxb6qA/5+9otS6ZK4GNEkmkuvgMQ83n4sUgW
PBQcmXld8uo7bopicKdWA3wJE5gbSDtcNPRb3q5xU8lCFZoHFhTog+/LQhz1JVvxAvj63T+vtfRI
VwBTXxx138xUU3i/GPXk1Dkxc1FGb/1xEDeU/++XZCKgeQAHx77CJ8yH+TFEHIXkD6BnwXDJKF0h
ctJb7u/7zh82Hp8dU9rGyo7QOAjiHD9K2GXz1rvV82OGZyaPyyCQ2KDWRkB5IUXAtyWW7c8OAhGA
N/xMdLGWhjk/W7zPg9+yQuXz9APdz4z9wOUH7zu8+DKHvIc6RpXzX1Gh1AiVxR9mlUO3ZIGcCtlx
vFjn1ey5Co33hMNTcQMlRU5pye3AWriP6b/Tn9kYtD++r63VmMJHyisx324WKLc348WtMEiPpVJi
kQ4+yQAfK/Nmr2i3GUEsoW+n9vQ01lXhIgHu9R/YMGmHRTyP0H7sOoYNCXRE833tdObP3l/BxrbK
4cNH3oyHBC/WBn08mO8vKolX1bd6Kqp7qD2wUTgNQzj92mLeERebj7BxOIrJtTuPwRBARDMEryjH
B+CYAYyovfwqG75flEx//CFZ3pQ470RALVcS7iEBfSAAQ7LB+Ws8C7LFGtsBnGfowoWZy38Iq/lA
PlAfiLdOQzTGfapxnnauAU43yDNdIDBreOIc2MxUd2pC2G0BftnJFGqpcwTH0A2u2culwhX4GyEw
OIH6OavIH9Vj/tWGrIbB5VoJkqiaqA7BpsuO6LL1lKAypPxkqmaTg8CC7Bj3hksCxTcXJRFBiWkB
XvFOSY63x3EiNQ7f9xdrjF+DceongIlIB7VHAhEd846FzvNNhpEbmS2kU+bRTLzbnnFJE211MzyX
SRgOQ1BpyooEQAqbTyjaN9Uw82BepQDA+stHHjT4/LAaOke+O9+/5hC8nfZIgmNPDqc2YFnv/Iy8
z/MIPGoyX0Yrj4/v6Y+9eeh2cO6AwoU4WWTxscnLvXO2Lf2VcNe/tQOLlg61LHvBSiMkztW5/Hnw
jHaB7vpfpQ25x6nFQ+j8DY/Wa2Syhse0IMQt+4H92Qv2f4KbMxUjW+P+l2ai/kyFyY8nnyrc9USS
miiDdFuncpiIr+T06JsN3fmI1VAaDfDXHZA9Z7TVdLTpoaBCaVNVgsZn6sN1doXnN3iSudzACo25
6Bg1W5+6OaJCGQ/ydeHPY932ZvOJu3Ucn2dGSEl7MqGihvxcnz9MpM5gv4Ff7GY8nBm4s4GHWtvT
2/fdOih4PetzDr6BYmMxYttcWGXrkFPDRPY7KTMyvPHPV9fihbHzwtJIuiEPnZxqNhmvQ9rviTZ0
IdViyOv6uUOfkw0MuLBVAfGVgMlLjjABXM5yUiJodve/YgeM36enaqrr9aTydV5LqwyKgJLQlfO5
7AG/oTsfBK1nTsbi4+31aAaq0EL8qmqA8Jct0y77vQDgX+a1fH8tDmM9m/bnBlUxaBVJ3TjLOmx8
Hj/y/oKRvR+mXT0N5Mtuea7ElqNEcJtAhzbzP6aGHvE6bidfrDjH7Edc5YPrTg7Msy7Wy13YHdbx
SaEbh3w9080wJzI8PyPs34rtIbUG0np2gESZyn+tOCFcB49rI719w07JxTvoVYFpykiEcK1HpM1L
1BDmb6vaAuMDoSOX/ufOd/tuhgaBFgKLAMwMj4vWF0/Usn0XLdvP95O1JbKIEQYC+ZOBWYGMI/of
UefVrSrTbOFf5BgqJm7JiDnrjcOwFHMW9defZ8K7v7NRt7oQmqa7usKsWWSjeyDQDkrphWi9ByMA
roTX6NggTbfDEERqwIUv6Csk6e1PBCd+tfWYvq82kfBKOzGhhCO33HrCZIO13kYGWSiB14sjnYm8
XYgGm5dmuYebE2cxRV5InrpHS96Ds8LDmAdwHLLmHvfe7mPhzqsI90qVnNMhevgwvRSujGf3C6+v
9xreDCLEUaHYY8GNJ6x6IO4qC2QtdsyPYsVU8wjwd7BkUxKJjBhVJtt6pQVLPVOKRe8O+H+077wW
AsYxNK9wsxKjZNmGapaYIRC9F4WODs6x7WOf/xGp7hDkGRQXx7AC9U6dYXRe66JOf58+ga1rSCYB
4hVsvGLYwxzIsSa5/Cjd+QV2bbn/M5SeuF9T6WcWX6maht7+qXnbr1+Z1p428L15h9zYY7uIW4i0
0uVnLDwHMpZ0kdQxVZka3ccKY4kDeOXlJzBaFMlq1to10/oSHkAmN/Kh2fy1rpjrOO3bZi/2wCDj
bPapqlX9zsqzwgzYTTD3TtVGkXSvJ5kt+KlYoTHuOgkubriCente4NHYebnfcstFVp5ozoKMT427
jfFWHVKkFKUUOiNKhOJnIvbi4HZ+LOA0WJQn2FisHSacyiSJQsTfe0O6ATAeF/HfCp5/qG9ss05d
9IjgTr1c37cuEMddAHd97PHY73Rwt1D7ikFAaaZz29t20TufUH0l3j0HF8X6+CBiRnUrNLPCmXQ2
IL8oYWV8+faNKM3B4ROhGBS1SS5HZKT4Z5CDSUEQL97icLnhOaPiVBxCq2xWm8kvBTmNsDBBZTt4
R5Il8Larf53GO59RVKwBi+AzzmK40XHbfCF8l4cH75mYiX4k4oL8Gz0HsLYvyNQ9cT2XB5oV3hxG
DDEXhgb2KZY/kJ4RaySYMtLprp38AuUp/2CurHF2nIJtDc/Ng98s+AnBmm0ENAwPEyCC4gI9Vc5j
vNTB+ceEIzz6IcqJybWoKaPF3hvE4sBhwYlG8bVqbKOl1eqc06xxpDmOVZ/p8WgxERKXKyWMKzcP
M3sP2Ae4OIEUAv/2DEcTJSYCgMYIkVFBKXc4rynbVFRqigHUlp+fb2394tqJp4aHlgfiDOc75mVg
eHj3tx4zCzGFo6OsgofifRTUSIpWvuKh4BKYBbIOY0QLhYeZSbNQ9HYBbmXSM3CLIdjAdQaY+IZX
RI8gZoVPTDnSxL7f8jE/50O+wkMR80ftoKfhsZb+bDAK8NnoAqFW4Uvagtm7kNO9sj714OLMMml2
gSJIJN7gzkN1Q6/gtNlP4QkbkerE8SDKdoBvsMuE2H36BboEbmQ5yMEPvSYwm7i5w5BGF5zZJ706
gsG3HveHU+KP1w5AQ1jSKNj2qqNs67CEtkvE2RIW7seAP1ASFX/cfQAqm19y8GKhiRIBySmLMcIe
dBEsLxUPZZOENi5pG0FmRyEStCsh1Y4DFn2B4+ZnYhd0DqAVqUVMrzcYDY/TPp8uXLs1n67nXLhJ
uOnoOV+G4a8Mdzvh3wUIlMM1el4p1uMRiMfZCA3uSIonrKw70DcgDQnHExe+N3mt4BACi0fyxQ1q
3xdeYPSCPi0m5A4mGMX24uOr3Ko0uVRv9OuciBjTQDbSGMyOIZqae17s2HGME7n1hLMfxWmA1kwP
UXmnRUXRAxWZYBmlOqMUYVpaaD4btBQ9lFRn4n/kWEHAAXYQztwY7/eJSdRjBYAG+wpiSEI6dlGk
cPjk2ujk5QcexzMikEIq5KQJBVE4g/etEw5kPe2gtgg6EL8mT6zbpMoCglPM3OftD2CcRwE+6ZcV
4yW9lwAhFFlGX0/L5CZfa8HjCym2AF37B+56RsZvjzqa5Lo1Kt9+kgK+7VLvQpkuQt0kDZGEluC2
x3sObwR1DYiBMO8oeTABPEyOCyo8rxyGqAivPBSXZ5J8veyN/FvAZwGhf8UxUkxfeVOqEsMByl/c
oMVyU3gwF9EHd3YMmwoqONXgiPPUIGTQK++3zAki0fCpgVtGyYOIwi1tsBR4EMiR1/LLnHE5Kg+K
gOsWQsKI2p++4Zc8cisGK/tCc/K/Vw6FKsZgzN5sgUWBq0gf5cmh0OQKWD14oPRzHRT95OIIRd8W
fMojb5CbiDxdDzEaXksbFnMorAbJ6EbNMRoPh/KGdpc2N1Jq0WZARsVOmSjJbYHflDVfl2yudsb0
nmvCOrmiEdganJMrKm5ghDFXtAh7JmtJfgOXQnXFC2QtXql+W7CWk993W2Bm3Ahl0a3gwUDom5DY
8h1vwBwFpAzGZPS58JcWrx2uJ23GZbEfcJ9le9HxKRkq7cRQH5RZPlFWuQl3k/ppMLw/uDPHwXGA
Pot5BlsIe+gidAncOlT44oYRQi8wVPIbXrIH8GtGOhzTvNIGaJ7yLDab4qY6+Zi+OuK24HDmihtG
NhQdiYadHWjbo1IqLEmr24IRYK44tQioaSgXpk5Mz8gvShteUPA5xfURYvfwJnugevKgR7f5dm5V
3JCC8BqhFh8H+Y25ym8YjwUyL9JH9QcY2+G+G6RPnlTXFWc/rr8qmj4n5B7QuUV6AoGuhFASxXjN
RhM2sseTh8pAsYAQSADOja89pl+ogpSyOgNMSudCseDzpkalDyZiynrBD0lX4ZXu4gi0kHL39AgD
Dc60+WKPIOD7Cn4XHMDpiaCKuRzrJ5EEicg2HRfkj1a5KnUvQ4d7gXW0x0BKzSTeMzWYFLKaXnUm
MFagJjPKQHqTOAGn573CnQTd8FKAnEGvTs96HJQwwmXP8JBlwVUSueGegAtMHwCS/vfImZr9mQzA
zmGiQoPLK4fTdCHFEiZjyq9wKZCf02dpply2A68MD2yqn8Yruzc51zkkggyrDbYLr9hajxEDDMg4
lDXAqJmniUPWLEgooOBM8nmbnuInB1Ba5Namjy/kuvhAubrYISOPB/eZ1/kZoQsiDWEEEROGIvTP
bSz6b7F7u69wClx3BEv6oDA4ApzDcEWlko1XHpwb616m7GOkvv+mG34IkEyFCQk5mxccZxDHlcA8
Phu0Gh41Nb1ELjkEiTQE0l79qlrFm2DfRje4fQ+LHU9jBQryw72nGhhCmH3iolOAN6KNrQiqCdw8
BWLI+O8lqDwQyEAPXYX4dF3uwNHTiYdHuzC9BUYnbhqd29iYFjo/aIrgqtvbhQ4wq1yjhpphgxXh
g4H70X4FYhR5oGIZHpq8v23i9CW4TJjz9g7DwjkQ7d/f4eIVpyxWtz2cj7j4IV8ivlWwayS4kS5C
0uX6/oLNgqyOOFmVDb/8cWuFxudQL9aGVLokZenwieJ5f36BebTWfziUwANA5xAbfc/JEXPneICm
GILGlxDpiSStOTgA27jaCYnpoB9+rdzX/SxINKayV3jDU+R9/VqT8YJCgcMieLQY2pVLZ4ss6ubW
pLIenNvdrz1gVKFuQPMAH/fg8iPzi2TN9nG8hQlgU/NQarx7jaLL1dExuHfRAE4GJpWbR+tBjag/
Gvjca6vDlHa572NYbHyY6r33qDTZ2R+4Mt/1JwgUr9IgTXBHynGlizuWAnRV/OaUb60SFduDCKFI
K+0g2eq8+B2bxsUBODJ3du+QspXFdfnQhOCDkmc4off4Jq3y1b2Qfk/gDKCMVcZhBzcrCH6rlW88
GtWN2du60GOS4/Ubg9SG/8oYxgBbLeiBPkvCHN9963gJ8MnjrD9hVpPUeqGU0s0pDo4baFGIRxpo
oo3aYF/AIY/d7Oy29UfRq9a82tm+GeTYO/vCMHcKQBxUTUDTLmggMih3wz0SvHsIv8T8q0EO3ndQ
+dA3TGrA14gOV62kU8Vb+HLfL9ywlLCtrMG5+QTXt+78SV23LbVRSyC4Hu+AdExMu3Le3TJ0Nvn+
jipmH4+SxI2fnwDncg5HuzwzuoDZIaBLnHLeR7EhmQhtJPqVBQzK4VkDphuYikMajG3iKisqJQa1
p/M4uAm0b/ErZwscaVqzL7YHLuWGaeF4VZzsSjGSlzsYtC/WBPAoXwJ2TjfQMTbVg0740ABHURP0
/PTh+51d2t3ISKIHCNmjuThdOsd7kAChG62rDrV4IOYhQu3cIciIoe2pzMgiqJcJMkOCQrIYqPyI
1GILov4GGXG4O/bhnrkHO9/TJHeR/7zKrILzuVft778tQt5bZNDsDEoP9NdjA6katH6KWkOSQSgQ
ZmrSo62H6c1PUelbL1zI4bUSa81jNPq1YZ+1DtZovV531xfnDYt++wS5wCL/btysmfrB6N9X329w
NEkD7667G7QuCMHrC8Ouf51WbG0CxqFwqI+cc/DyWGOw3Bf9PJTGJdFdOJQDt2v2bnzHVHTLzvoW
RHDffzM/z6cN0MWmMVvvaK9xZ1lleIzKEF7rh/AYt4xOwSanlGhoxTXCYw7eyltQwLviFjrFFnVC
QRNd+EXFrbhA4P2aq23vG5iYnAuEQyBOTMMaYY73VWevzBnJdLegaKTkVTnUbQEkYue80cvWfYoC
MnwtCsvsYRGtKXRgdL5PNzdA6yyHNyLmEIfA8fWBxeo7Kew6Ot+cJ3ht9xVs9s0jbN4Vii3CoWJX
QyAq5eljXJ0+lvNWBcqMDqToJIGqKDnc5jnHhFWa3fXfa3wcJkGyTALYnEPT2Tf3TQo/NGut9Qtm
JXQ792V3u9TF6a9HE8rgLGdUHwDNQcmbSsMgOQS1H1nA55LdJVrPnJ/Chx7BVRGYdPzFjc6r/Cw/
u3tXh+rMPmFwz7AiVdt5WaPL1/m09SeqrlpPT8MtgSNzPixbk4nG08v9wlr9ZnEp00lxuB1VmnGY
bgQUw289RtmgzHiNFOd60a/N5rPd6D0h7QclxqcIAUfpDhd7q9/vd8/2hue6O+e5ZkBGZavJRNNU
K3jKuit45BB3GPpwSpEn2fk0ZoJhPVzqSHMw1UOhhAeoIlgN8ye30j3V+LBtATNqkC1wbRRWx9BY
XUaXETABAES7FgkQvgHnzTlkmUeppAAbGMit5sMEGTADWI7jKwYlyhPZSgbz+hnsqJVOQLOmDExW
LNam7A0hTwQpDwLGtZwg5mByqAXNgyIVYPYgeAZImZAZ7YRpMaH2oD0Q0e3BRYEfP3z89OBHiAJC
d0sWOA53ChHtqHDUns1U3e3Qm0FFzefYbheQPw8bYOQyD3ADo75dtNswAIEx4Gf6Ib9U4c0BvwZJ
BmD7YvFmRiWxNn8EHLI8E4KEEJoqZ98hmAF/ucMrphJnML8DECBVARDDG5CMCszBUMDz7JzcJZU4
KzaNwBdTcDyaEKp6EozEajBd4PJJrjUug+fJbeNxII1FbfeoyaRG8qK/0YgH1zNbzpAwah0eATaM
eDaSxvyd9hRb+XKprz+E0Lk6Oic7ui6Qw7Y0JBDMk+hkNSWbtfHTDx3xxwEGOiyAMl6WS85Cc2bL
dpuupHRIPYcDhx5mOM2oKjWhGUs1kovQ7xH52hHwIn4fduH3fAZcQV02bDosz/QLCkaBhEpbjuUP
SFNXwEGWgLC4Rl2EfL+AdGianssi9235oyXNvM3VS8ySKg8drbZivconbXjXAc8Ksb8F3POaPbo3
pX0WFz/DgeSuOobHCIvY/fBKGNh+RroNBStsl2wuRa4iynQCx8y7szm+DhAgIIp1NHWS7kpb9y/k
ci9gAvCCdjpHq+Xm/IVZzzsUW7bzDRg/Os9WHMytesF9heTwOq3FlHxtDq0eYTjo6mL73WdYpjcW
PJpDD8CvDq0lrxo5z/bJNampYADfvakuHjdyD2+RCgQ+mnBEv5ocLOs53ew/IaFUDhA7zl79lZy/
1dVddQA9sc0dQODUIT4ud4AWjN6B71ZHq9FoTKntRRMtkMUWPkbrFoJRdI69r1OwbXhMfOzXEDoF
G+ycjW/RujkPZz9KgfUeNHEb6qN1820Y1SG7rrpb8Ow6EaA8OKdgOYNS+ug9huf+qcv/jFIYQLgq
YAPwVucZD0IRajMm4v26N4yJCODeADZqvkY57BvpbGC1ZCygyiNBR1eH0atNn3X3zyE1YGzewawF
8AlxhWkOr96R7ytUBN61MPD0wJEEZJ45qo3pqFnxYBArgQpJSDYPsFgXxyGw5KqXzoAJRdU2G+ou
Hl0o7p0h2Fu2fV2vx7r4Ba/2HhrrgxezypPla7M+2Wa4TqkJWX9YgU4WDWbGEPxBtpgMNVjefb2T
1IY/jQkTd7Y9iJEGt8Vd6bWQuMcdtfLSYrOYctqZEIw1aYKtrfIfJAYOHyaUTRA/Ib5yCiDARQca
TdhXmJp5wh1jRUdj9Dj2q20V+UW9x9SBAIrt40nfYW2nBdReWJQoTwLNs5/YowmFbphPjPX2IOvm
faidn6x/0s2kpXxQhUgSBzNHUBvyHRdrzOyfMQm7FRzIny2otdOtOe6Mx+OXA5K6kzjz9tuFDJ2t
6LFsum9Y0z8o/tXmf4OsfnU/3SrFCsbjxtnqwLrCuCZuYI1hJhzr48/Xqwpy6P8VTii2FVPx7q7I
z4CxEGeAvSJCYq0ozXO1Fot6jKiZHs72t29ipwcJOUr1QvMDZyOqVgQOqUDM1qkRuxgTxfaonwFW
6wy+LXH0Ou/VmPSs4z8P5dOudGOcYdYHVuxbVClR/6TSom5V+9rcu1BUuHCzuFgBUBs+XbhdmCkP
CA2pEKTCHT1iMcNnpE0FvNDkhwe/hkTK5J1GRGnvNN7uz57mCP3MHWLvzn9XuSrRGjiunReNPTFb
SWJxnzaVQDC5TjCpA01jQBIB4/XK4CxirOmZd2Di6hh2bpMHs6dZP2QISzMNTIfaBV6pVXWq6JF6
NRtlWDHXKLlXUpQnIZGfnd3pAKptgEEM//5qTq+HwNfSKsFp4GeXjCzawrpqSqlcqrRpKelf0HkX
7+Iph/EKPu+Y6nw6lzTR0td5vps7QkAcIfF+2M+1xh2To55YOy5I84xyhgsqyCOgaha0sTxFIImg
G0/r1rA1JBHbLY73aReoK/QriTTMu+nPbqmMYX1D6l60dbaoj1nvHBzcSaC9ri3DBtTQkgTPO2Wb
xHTHcN/dm1cJsufTPrrak/1sqM6cioUOj+YX0UKuSdsOlj/q2qOVHlE9X1EmBbZOYh2RBpIC2FXs
Ec/geaO3TUeeAmnfp7H08Dlw+J2H6czoEZaxzMkwZK07NQ3i+jdIgr17h1eJdbbSpFiPUyJ4E1sk
shzh7e9DZVqY5CC/ja0jXguYmWxcmalQ/zKENWDIobE1dC4NPR8QfVmXBp57uA+R9hxR29svBSWw
b/OlBBuECw5oc5kowRMkVZ3Dx/VigOOdG6PRdrfP9UpEQNQaqr/BmdmQTjLcskVFPyejgW3rbCgK
wVBAkA6Hw9aiYLdaOkO3OP6i1tb31kKLZhyUoPVstaaNp9uY8m+xGCJ0F9x+HlMiv+7U9DXsNa0X
BXfxbPHrfp1DUpf87OL7pQE5X82AftRG7WyoabQvtvbukAWPqyZkxTDSwjY+W3CH8hHhMm0Nh/XY
6m92XhKkTaWVw+56syYXwd/7JIXj8ulOWJfabQRKpj6i8KTKGGoZsrhZ89GriigjfK2SwVqn3khS
Sf90bvssBPeGFi4JEspboPgDpJf9CYkVMwZoK9YWiR4WszGsOhgZGHubOsLT4kqpAZytMzlnk0Tn
ZsJHTEHZAvneiPVhQj2JdKGZRJMoGkU1Gy39a0eTbrDZOV0tUbf+e1gMKvhRPlYJC5+ljJGEBUfu
GRkxRD8g4Jh9l8kyN+XZ2fa3fZPXI5bVg7nV3A/joZ7xcJvgdKZE8fxA2Z3KOTiVZ6QSksW7l0es
SgXxkg/F+St6REf/DS8zmd4sj9hrEEMxTCPatOl3t07QxZbFYOtiWKWOAy1ezRldjbIuRf0dScvc
un+oqsBp/R48OWg9qJP1NC25Q3n31P6I0XeqPVBKOOCkqf39HZd/b+tPapIPMc7wOT5SRG4Ihbj9
6D1IhV4S0CM4CqsVayp5ZDbr7eROZVUtorqZKh2tTaG+HLzTKOkkx4AUJ09tgeBqKX8NdRGvSD5V
aGSGzbFoib0iHg3yvlVt+tVSqPbDKj3vJnjnFRN4jQqe9mVx5h3kpyhCBGCVmSMFlF9D++VBqhrI
DIf2lAaqkXK5aJPgldBdSpF5UPlavtFn495IpPcQu5S2oQOQxE2qMofxpM3iFGAjSEMjs9HJJX9Z
+LsvjFtEf6bep9o9WjP6+QnjC22fWvfwA2eGR3ZWMEnOHsX6F4FddWSrkNBEAPgHZ/JPoKs72WC6
8C9uVtTsXoV6vuoGaueGc/8a6hXy60UB7AEJBJu5b65w8uIbFq7tR6f8qF+m//UbkrCkDek2vR0S
WycVX0a2tsSdVeoJaKgK1kECJ4ocuwWPQJX6Uz2XUK0CXhjmHgaQ5ia6DhebPh4udeMtlr0EDwD+
E2agGfAnzVXdV51a2b6p8ojdS7ica1Q3/lPFMV6spewQ2d7L5ZIsdMpxPWxMqCW2UN7lP0y6PQYg
iHH0enWj1kvdjRzZ1eikdLKK8cpC0aKPXpDup6rYdGxqO1C/cPQjewSad1ZcWZnYBph+R9TXB6MU
7AOvP4aPCnCL5lPAwExH1r3WAAIxxgVpzc7OrYFEBhw9XNoAmk6h7urkxKXoe7ymPjPmrUF6pgw6
9T2JXRzg5wCBSadG1r9SYjXoInxyXedo4xaSQGp+7Ykzirp7e7N1ut1MeZfWilGH5T0YYJFWLb3F
8kyNWV1viF3a6/guKKbmkWQuqIB4hbYRvocclqUmh9J3iNjTtxrllBrwqfcFrxlDSTPriyteswlO
ErKyeZsXFQ/ZMoRfhZfUvDNAA+TYdD+BFqTD1ORvVxRxTSdtqMw4wtGeNVY1oXXZum/4L+g3dQi9
yigltY2RCo0WcsLwXgu4MdDlr/A1UGcxjQ2njaCXiD18SbjPu5ceiQPADWAboj+rvJcgkhwhbKHB
quEqbarcfuBJ0vNJJ2eCRjuW6rIcygzJD0hUfc9clqcnkxCmNclUHfxn7p7F+8CKTCc452HO6bMw
/9NSYEdInarVRoQcxnG5PuIwytvXRmYlSPeVafFNGzfLDDQGOj4WZLQ2QkwUGNKoZshrYH3d9gCK
Z97JjMaOHyxlr36wvfHb+LDQosnJuoSEHOpwrevTubXQMs6CPx6j1rNeC2ok9e+FNj72kw5LllT/
A4sARFuZMf6xKnj8Ka6JCWqm5ieFQCGrmKcmvxp1snu9vxyzClYLeCy0NKgNF5uDEKpJJ5pymzG1
kW+ZhMMB5jAms7bCHCzaRod8Ba5Q81Yz8ugIyK53wMQgxgRBHsBJypP+4NKXXDXZOeEgXOJewckD
4h9qYUlJbWTUN7J3DxuNuo0bBKZPX2JUUpoMM0xReHgZFPIayHeQeZhSp8g/6Q/VFhMBmzV1T+El
msxSPQWnhQZB5upB+ixrI0BJHOOD/CC1EA8WRBA4WLItTxbsD+mQTWzEOMbwv8+SJlXwMyQ9st07
MGS6moOIwNalB38snwHVNORke4cSDJqTcjhBzcwASCViJmz0QY3CjJVORC5iKvtIakZ2SmcqSwwz
BqshGsFIdgJJohbaDbFPNv0+FWd9Ga+Sz1oBqV4lsceJwe1wkBG/RZijVmnyMH3YT88mN1QKRY9s
PizFzEEir5Bufnuw/DarVNCAPYVj6snuGity+KAw+kjcspc6jIQbwz12dtpt+cNYUdAEUR1GeGXT
hRkNMfWMzdABvWw6asFYLjU2bhxTHijsKr838AbLJbux3EQXLCuG67HPEHSv/XTV7fkPx/d7jCY+
rnzYY9FYiWlbPvc3kz4VZLeq75bqMFehhFKpHWdV6ukK2idL8oBWqgtnrC+aeUtWwLcnn3Smp/KX
WXvGz1ij8MdxX4qpO/HIoiU3JRjAnu/7jTGKeYdK71pJ5B7MfIJLPKaDdrZuSTGDLx6fqmnhqGgX
HNRk3XE1gI6SijqZNWcFWhF7g4H6XSNe/bK1Vqh4gxvFezUvMqfg4OjhXtxaJrYoN0J3S7cQJ2o2
U9uSkbBGobppWeFCdV+WGmZazRhocsbjzKSPEW5RxY3YJ727gFWZuz+1YxaBGoXmSh3C9GnT2cvB
0Wk3u3O3KzsuwpEjNWxEYYIJYGr8IHwgC4TxOYomePPRPT9Wp3NzOiWn6v79/fW4GA2erJ0oBXKZ
6kM6olbstrN9nB3TjzvFujlbPjoqgxOx6dPd6K1wseNM0wb1uk91BVGw+xQt4FtRSGSb6b75C0WQ
6xf2Qaz5hSVSj40aZUibpHeIyHFFeCHEEFOSb1LpHiyrCDREwrdJQty9nTSh+PCe7e8BbyUMHX/y
i+lZBg8olzcVCIGAka4AqSKpqaTFsEHD7j66mVdTOgWeK00FbvNkRPKJ5q42LWb/NsY6c3rEXgw7
aBwR1HuaIlUaXI+cf2WVTuQYUl808+WZg8DF0zyXAiAVJlspM+OKH2k06o4nLggsDQWTsV9VZEph
PpSw2YT3zA4tUcySyUSyXPOBEVqVw4vB1aNNaqUmMcsY4yxbkynZkd443WOtLfLObHFzSv8F9z3W
AiG5LlUKKgpeIU+YSiAWsDVQGFgszjDXU1yju6MSmoZ8AbH+TwXLhB8Di6xB1lnN66IQGiCqWDl6
nxACOXoaPhDScTN/cYHspgJkHIUggU2RGJSfqucBMF1YRkgk9bj5AaAPb1vf1jU8fgFrbh08Mq2f
UjqEzC+Y7wnbpRclmWS2zNacWGDr+iTxXanvWlqzTYOM5FMoKmqO6WabBqKGZI4hqqW33KsYpJCa
rUrH7OXY4DMlee0XkTF2cAvjK2IXb8SFBLcbiYIXXzUaaW40h6ISJhdOn20FgBZ7u9IpdT7cjp7Z
erMLaCCu47PEuGP7RdoKkaqVGEGRRK6kGdOnrJ4QsRwymULvqGDfoa7uvyMYXv6NFC8YX5rViKo/
1ejbrEAA1f5CzWacCemQrQjOGMZOioSfQMn+GOYQsVCV/TET+2sM0IBSd9ryw1v32zSjk/ttfcmj
/eDWwQMMrYRJBcdDZJJefp3C0gUlVQL6+BBodZUFJHtMK3CBcjJajaseIOaS+xnEAPTx7IkTkKiX
wjuwHQSoxLQEatL79BA87uxOQY+ElNZ757kmfQxYpvcLSaqus3oF96npfcJD8A5ZjBvke73De+fV
Mhp6flC4QqNRBgFbBVVbdHcRnNLMAn5OpdH0yQX/pTMbniwIPQGIlxsSBAiA9Cm94OeQDuugQKeL
chbvMhE2JxzoLMXQTFXg7vvQgDf0LXlQuGXos9QkmJkYzeoRwnqBjig9Qpp1tjH1aVZlcSD5XAKK
2jmpavbjTmarUQHxxNFEt8UWT7fwe6reEuU5uHB1HWyewRNNvPZNbTUQWMF+Slrpo/WAdFD9znnp
DzDcvNC00ggUcQgFmuTak0I0sKKlHagWq/oGOWDPwaX35vCiD6vgROs9B2g+FRSYbQATE7juewj7
BxdMAnyYX+iYOjagkay79VOBq+GUwTpQ70lPgrMSeQrAGS1LVpv6A6yfRodz78CPzBJ6xhFgYMvJ
AnnSvvkGTPWvAar31wBaDjIaQHWRDt9Pv9ADnNf4NGqYrEBzsJdMzg/6mU0BtX+6Wx4XxXek4xZH
uj90D0Wh1ykNDwVzYQVrAbYWlxbwZ7E25QHIX990A6RU4Gx7txbVQaHb6iSLGpxEmV0PzJwxDqoe
+QUx4Poe4gb4NGqE1cRu/wViSHd9F/JG6Jop/stV67r1hE2GLlSlTLXrqTrPC2h42Tu909wTQO2M
IkgQw2vnOShgSveolSMMOjQENDltW4KvGJ8H9AoAD0ybRLrbbXONWzm19gfRxjHIXfZ26eHdB7UR
dDTTEwoHiFn09pQuMAEe93FUeIGYBmwpbzRayrFhpIijD5Ecr/FRAJ+E550cgAQesOegtqkIn5vA
T7Qw0PJIl1/nSNPjJgF8gV1gw1d8sZ8ycPDKwqdMldQpx6cOdyEke5LkoFLFoo6lQeVhYb9BX4Oj
z6dId2o90CbKCXECsBUg8rcI4q0P67e5gt4F9DNteo1qRCXiuhn8vK/9A2XchnnTLaEiyimi4Zb4
RLQZhG8nDg8QDKKUNV71F95dUDnBvgkKBHM3jzsSPDcoOfx7DNzv4t04UyMH5jgCG0QEuOWq7Qne
3j6jlNJ0Fi6ZqBVqSwEptQruB3gUAY4QFTLay+fGXjtuNimouDsxKRkAiF2K2SA6GvkForB+DPcD
U6n1Ipq7tOJwRFUCAN9UnSJESuVa2e4YXU9CWmTMU0W41t0DqSj5MnKLThc9jemug/+QWeXgiox6
2RfiG6TClzGqMa0579ynIqY4RwfdHJnycKPbVx+TGJapKBd+EE1n2nj1t+gaxAhh1jiG4DIQKpV6
rftxbig3XAnoyQKLCjgBdJOqW4ju1EA9I/ihDUKLhff4TJOhsLQpJ4RbB9oLqhJjfMSsMbf6lVq9
DxX67ZeXIOwdLGboMYrOvPPuH51ndGuSD+1XW9SdsuM+S3ATzW9Y6VDtO6yFRH7dZ//SpVhN8+U/
mtJOTs1nAOyR2llpVLO7iwDZiy+q/4MS79pBWWsVRwmOslw77shooDRiF0Ofnr8FFOYj6HAlqJng
PpbIPwMKOPcLQXXFkGrnwmJ0IIiB/40FDLfojvvE8IGSqRxUx9Xg0kXNbEJcSif8IsqVQfERfbgO
A8V/KX1kx1r8aM4pHMaQdM7izPXnM6KQLXws1OH5BFB/EAuHeoQl8A3N7J6uAl6CEgXTJOKQ9G7f
nOwgeqDuglWnDg7tkaFcRusD4oJjQEJIqtLXHc3RR/OuVtkjTXhZW2dvr1lNfbxxVWtdg7Kwwvqq
kkCfet4zuDtSGqAioWSSVI4X9XRQvCgVwrgij9t7I6OqDBDqckNiSz2jYOfSQV68JmKrXEayX6jL
LaiUbIo8GTuvpnQ9uC2QgTVI7ZSxInF8D+cw/pTbZ1BgOYJlzEMKxOE+gjout1KZe7IFPfJjUd+M
AAcPqDe5eqpUzq4yLmk9ji0AJbgN0NiZU+DjqIek5RplzS6uiGhG22G1hY413daflB0MttyfQvDy
4APzGHCwz3+Ch0d4tnG3KTnfLqFCDUyAh1crP70DEBzXplQqAucTpyzf7QeB0fDcvtTP/Ufz2E+G
hTG13Zc3iuG9fNi1+rdubgz117gcmWOAgzcLOrjc8jWbj6hR1VIG+q2+A6sBDR/log8kvbNmB3gQ
Ruhg96nxtuGlbV+9b2uOvY8XsHsTlVcE+wAGunQprcr4V5iZLCQsNvwvdQiobPjsfAYlEfS43Czy
prTgYcFQbmUOnyGSxjEaO1QTqjVA3WWwXn/4fKcJrO7s/2qxrspLQkF5LdlyzpKgMyiN5IiRr24L
lwg3n2AB3g+goiz3MlhJM099Jpl+JM0mTvWlzC/7aBVYVCFXZdHIf4cU3yhpFFzXLGVr8vvv6wLr
Puu9FsJnRwti6tHAmSsnCXRAGF5kdQHOxMty6dXQG/YdEZM8YQWXj1meZDAzmfddjUBmIYY5a0Gr
WIHxJksqgYla8Ip0P45O6pdIQXVB0ksfOHq1KaSRbXK6wI/mQCrGNEOf+M8MIxPpvxWaVU1tRHlp
wByMqQgHkGxBKAZwHuto0gvgHZOr9j6Id/ieSLVAN9FeKibGsdFWMiAO3i76E+4kew9PK5omWmh6
E7iEZeZ4JdnugmOa4xKEQf1Rw/drySQ5tWQfapZo37K31LylO9EZtwHru8F42aF4ZnvNdHUfuOH1
5VIfaAz6nDy02gMKAV6ltsOY6rAmg95M88A+KNHq9Vpdpij8mS3ooYircl79QkqdhkOm7KMCQ5Y0
605YJNEaASdxSDWOQnksqdSC5GTyb0MwpR7+z/SV7z7zY8gglcKl5umOFxFbuh7S4lolkhPIHaeP
Mr9+hkgz4YeSt1qecpmZqPpBiQGgozOZGTfqILVdZ1HcRK7vzPdDjT86E6V2YHIXdCf0JErApSn0
lR/FUOaqQ9Qx+k5XVBz9f+vQd1DguNTrQP0BEAx4i04FgTINUDitxGVkPYXNPECDUYs0qsFeGfWX
UX9SA9QuE5E8rs9r9CvuOc4TUuzSUtckrUEvRYI7xHw3m4rARtGB44HC5rSWe0S5aHJyAEFCOo1u
B+HDESjXxyFF8QqbFtwyeDjxKTXIBgRJtzBXWzIiykrskPaB+UGM7Cs1Ds2qClqnw/F+QKYYOTuq
E7mclSSlD8nWNYc/nVp8jTIGc0Jlw/6keagS9oi2cBiyY2go6RIk152UCXVnjwHI0M43ykfJGMbO
bXtHnDUZQ6EfbPsGqQhGeGdFoExo/ftnoHsUCXFsMbAUWyQBAWDFmfeo25g+F2Dr8/DIqs/tcAEc
dPdp3IvSoPUzJUXLrApyeO2hUMXZgiMOgCZBgXNTJR/hm0e3+wQ9CD7xxJatnDcH07qUHwgFlFsf
ezv/TuEfKIHwjwjwSi0r7g9IdIiBgPBby4n2hqVHzm93BJ1sACrWWQsKANe+NWNku4pswe9GJKFG
pLvoDlh8DYxtAJ7uHpa3qn0P2kvpbmivKFUaV9Q7DI7MDa27F5jvdxDrU8mD35BMiZcDlmQG2Hpv
L+V8Weasmr1FJ0hYh5H4nbUww2CenBtFQ1GerOGZUMjTnmI8QDaDK4wNq8O5eyCbWVu2LsoUl6zD
LA7elsgMSegeOBKaJV+aHOFk39Mwme74N2kQujWRrzPAPZ78AlFJwSWtH6zEqIBQruGbFgwRohTu
xKmOt4j/Y1BQ8PrZK6E5y1GS8sRCxOGTvAObE3V7fc1h6l3g+9HBYBgkimOCOZY0ppoBIBUoDoPn
wGiY0Q+WsjUVjlF1NN1JBwgMNCG0CjrgO3s0M4fJFofNgef0Mr2ALiCPnPKYp8YjrHiCWmztHHDq
uuFfN5+YzJHzJlm9VrdJvg2ROXuXfZIHHYC0jWr3vqBgSa677cxJ58jVd+syHuo3lhN06JBhWPvF
lXKnE1KqzW7p6V/QGGPrB3gQaJRVa8y9O06lGmSxKI3ROag4iYdH077j3dyGoLMav95+WWvsx9do
7iUwCVKTjaoB76gIfeAbSl0iQhR+naIO2Ycw7/2oVUJm7+CDYwMXXVjtJuGjUfDJrudvhTqcHtyq
V7D3d17czAWFMBkU4c/dUevPhc78QT2bml3ExU2O8snZFaEbt8/47AGGLEqrLfgbg/pVJFna95r9
xuCDo+bpvt6WfQMBMyVdcWt9GzGMGWiCZN1jfiBxt+6RjHl+A+kCHD7cReLIpC1O+XRIqJdhFWB+
hkjTr6xvlEig/CwsRdSZgE+ZcnwYJss3RVgf9hMgPli4KlzHtZ3/hWOdKN74xKSG09Aefz2S4pof
IzSiQ/TCNwfpSavSLnSLKDXkWYzpWH/byXUNHy3vuPzCZ4sT71Ovms414R5yhoL7zFufq2tQTpg1
FSqFkpNQlWTv3ElV2pO/4uYTZKUNpztf7nfg1TskylTn9hZ82rNd+fhXfggllZ/gsyOl5Oo+S/Dd
WOT/PncezBB3tHnkyMu5QJhQZCbnbj4FL8sXZ8cqwmsZuMGW4kmwCLyovOG/r5Q79H9laoFQaIcE
V5VhelTsDxlB7ZgUEVAhF1pnXf44zvkG9bbDn88A+gCc7ylTaL9Uuc7KMX5x+/Gf3Es4U/HKCl6L
rUXOH5MSwgbqc8BlhhMxKFOFLIBO8ISpVsOODXdd+KcAstd/Syi6ePwfT+e1narWhuErcgwboqd0
EVHsyYnDGANiQ4qAV/8/H679b6LLnVgQ5px85S3IaMXLsjtJVBxSJqNrUA2mGbXIW1AofkglUfFb
/XGlurGK0afysgqUZ0HXKtt9MXsPpurDqbtW9bLY5xqvHNZz+m2cBlgdZAiJ8ZaxME5w5jnn35Ey
rpFgLcfVbdpVtkhqlEhkleYKUXyFCy1N3lC/cizo9boKQg2UnkH+xdZgKObGuO1wdN4/iIEh59Xl
S8VWWRgIPfMbfvpDk8/l/Vod/JzERPDekt9Ts+VBG10PfgOmEMVvcAAQ5+iD7A12EsV+RMeQb0S2
DqH+noNZPO+kitSu3S/7MLHgIttnlEvDcVsx6tOFtvvVRHPw8Y0WJHgkXoslOdZHuCtjzVtqnZ+C
rAudLXhr4NpZkZu3uYPHYOnAvvXtZaGeIV96MetKH6BvcGrzL07nJNgdJp12p72Q6+/URjSON2gR
m2IiJRZbXdheF72jjN/UyBqNe/7OYb+oCJZBBRuQW7cNTJ+xgc5b8kNdmf9lH3Ap4tWPCJtI8z2w
b2SdAJEKSKCUlmzeAEU0A/YU192ndc8hgWEDhgihHqroYFkRPoTI4OCEkOsq9mEUGF5GSGugsWse
0i1XEHARiYwnFBxUa9EKGboP3oq5W1qP4byL2XcyVjiplZMipoG1ynWS76262aU2sVXl8OYjYJXw
F9jJvdWnzgcyh8Qr/crANvWs6GLVN+d9Np4IdKOUeLM41PkdfStDnGwUiTi5VlNlaEFsMzkrd9rn
3XFnAS0PCd2H8NtYLnoQtbggA6yysUT3kmU5RY+QGQdPjXUEQb5HX2MIPbiq4FEWouCGnPQLzO2s
J8qcWcCp4hQ/UNYthHRGmV2OMNhVBPhGJikgO1Z+Dwipwble9SEoRJByuxdW6qh7QMsCP9ATA4vX
b44R1HF44iBiq9ri+2SQCUWrDSMdnpNguUFDZWCoSKpZe/SwU1ERHp5gc6BRx9qM5+OJz0gLVoew
jeeEpra9uIQJ96DvpWoD8HIUHlhM0Sdgr8oFbhX+NdY6q+Gh+A5Rmu2ZIZDIU3S8qTofiCM39+U3
X0iU5UmAaLbR8ax1nszO9eEzjZBeJseqfrFQvtzEVJk/8Cq+hOwyo4XEnNczmo9XlMaBmh/ZS5y+
U9Xma+Iyxi4lHEeOJxCdxWNgjGBzAnNaVL+jCVmfXS46mXGHL6dXK1wRzyqaqHJYFLLtSkP2HV0V
RsOIcOD39dvB5LDrsyNMIkT0epnBC/BE/HxSRn5GVeKwR/OnQKELgRU5rnzcW6u/hwfeE4kWBQE7
6n/3vvZmFAsLowj6fbx/vWE463BYiTge5h5YJu1uSjL3pYr71W2OtEvvssgH41Fr3YXvM5zEt/Wd
Iny4ysPN8OkNzoRtnPUo8nuk4/kGf7tud7rvr87hbN/yO+E8JpNS9LA/6YkrV9C9bUGmv55fZb2+
t5fDKDhn81EeDGvQMJfDINt0H8vOdY39RxEFvXgRtbdFZ3YtxqP35Jn6YVEjuzBPOv6V/oq6KDks
Z7i/od8iwHm53ZZ/SednfluEs+tw0St2HWXzUFb31y6nZH/zlNC/Pf/2fH1coFtrZXgsHly+/Tuc
KZcUrqCaez6guD1oO7enKILTQm9v0nxc3NxuGER8UWrZuGVBGDy7eeIUHAUKs8NJ7+Wqe/sST9md
ex5MW4PfGzaWLABoFzwnWceJRw5Wz/s/pMhwdK0fZpjYo3ry7Dj79uxCzavvdS9itA2XnwYUpkK4
4ClDmIwOpmrs1CW3KmREcvFHqa6SeF+dkkmzZcVHhh2oH7BLlKmpTSOiQwiCz2JuIgqYzq90A5C3
oU6YY+XFPv7INBKZD7tDBnP1EL9BzJB9iV5umhn4vb4RPHlbiD5ROeJT9/aQ8hiB1wbCuNZHbgAN
KBaYzL/0Az6ywLLwJS5NVA75lsUCaRC07eLf0WDxZi9eIqlFAkh9nQxRuPDHgvq22wfhtg+Kwzmo
EcrCc4TS+fu3lCr64A/s4GtZHSMQ6WOu/EQyixvpDgP+iyICtLYeNqbB21N+3mdLQYDNT1bdExdJ
jD256EZcUlj/tPpXAkD21RiGRppaI9rAsfZMdeSpUjogl5ny8luj4IoreTnnKlqzTIaQE78eSEJF
r2WvTTmuemBdPdzc3oecwOlOCf+rM1y003kGuslBHZqjc3kfzuWCWshv6Z9T/9UXWXpOAmok6Q6x
KG8/peC7BPsTKGMkrAJlXs0yP/25L2NP9cDlI0CI69CYZu0J/A7EQWrnsv0Q/5xZZlU8BPez56o2
kj/EZvYrET71shkjZ0XQ2EfM+WU+6VtO97O32VqEgYoCLQaVQfmtbMOJ4il2aWTemTIhFUyoIxOU
n+aP1WuBtoN19hj2BPsJzyqxWFlFg1mNY5bVQpycaKPSMSDGrPEFIXqcLy8TVu7rCCs8VoU5zdfk
N77rdObObSAAfv3yWLFqCjZAdllj2umpBQ0xvLtxvqrSWOdR9pzk+AmWNtZ+GQ12PDS8+sVAqhAv
H3AVTVGJ6eiX7DeBpnQmHtrbdwZeyCqzh4ZOza0h708YtkOOSKe17gz+8IsdjX7CISlYuWgxDtUT
I1NRzMvNeb072uX5V7T8J0pEbaRZIeJb9MiQAo0vi8yvKyRislVvNH5gPfJYvqpSGzSu66yu998O
5wf1JabMS9nkOX50Y5TG78wsHKq7U3qNtI9G8YFFhs8oo4A9DmsCYdQJ/TPqVMzLsxi+Mbxvbx33
9EEt6lGdFZPyDfGSLHekU73hMylbUG3sns7fLJjHd/DQMRBfE3MyGKG7fadft4Ad/34gaoVtndlu
W9DEvNLLF7eV2R0jf+QTJVySddK3W/F0UASXyi1UU3lt9udjp4OXE1UQZfYojKQ/7tTH5+2nfEJO
rVbqy8rp6PYm3e6k19aIywlBELkD7zAhpL+4F0bUoLYLRts6WfYmBXhbwgvq0DdGl9ykjy/GKx/6
GX30STbNpvcZ9/hu8LBcP74RIaNKvFW3z+96nS7zGXEiEV46UyeY80H8nF2ClOvrLON9Mlv9oWAA
6E9BEZYR7BLrldNkRvSSzAhm+fT2qXuSvzA2+SdIZ2hsB+ny5g7oi7mjH8TIv4vv1haYzbQNeKA9
/cBoZiozjULl9YsmLdXsB5/C50xKtHiLKVYZCKAhqysf3+PD5Y8EkU8Xk2n2VYAI7SkwnJlsBC14
4BFfkHFeMADS++v92UXXNkPcluDvTgRxJEzgJ/1655x87qplEXRWRVBhPL3fEAtgJRFr59hlnpaL
cvGGRL7KEf2ujZBTnGhMNrAI7xUBwIuAIWerqf+gWN3Ds3tOGJMUDHmNkAaCv3D8oQ5T2sPC7v4l
OAQq6tXqkdKRT3+T3+5BboBmkD19T1jXujTKGKoPBBtFwq1bIawg7hn5imY3AlsLwSIKLjjJABC8
vV4WMI8Yt/xQZqfs5lIyDB1qh7TMpaFM6DUWlG+FopDgcAXZLLQK2NWChr3qf8HkVxA4gnfNWP/k
cUWXqOsKwU6QvoKgluI/l+wGiiRI0MT6qf2fjvYjfUBhKoMEgmkM5Ah8HKICgnmbAjuSignJJvRc
ulygbUA4v/R5Q6oiN6YKJNQmdPO4P+sv1Bq4d1V9j7I0xLYKracr9hW4UmO6bLIe84ALE2qD18cY
KUZmB4k09+POzw0iNVx1KGHMB4S9v98/ez7+h+eTHo4eDveS5LKA8iZwYiC74ZRwQUvZSmjBoN4O
DwtYJLkkEyzlV3dqFNYIAO7Fphf2pNMIQB6UJVUGJKVPvZ8HQaSY5/hlaZanz8fnTfLWFpkKxssU
8wx+5N0iyivm5zk3pscjYEWp14SJoy0eNokz+pEuUr3O6S5RyYDzzZOzNUtPtr4FpNZMCmWiohsN
xqTpJ4m2ZL2+0k6WuZ1NexOxgouOyAsyA8kJ05nM7890LFnGugO9XKs/z+8e4Klv5v9J7kdbmUsy
mwQQB7mFEkQAo7i5ESeT2IMCcpnpPQBY7JZerC80ssDWcdbpcFMq/xbOcv97A5WS+pzxAcAxEiiw
C85MttP8qHKuiYyD7rKGJ0Z8rEUo/RiJmZgFC2li9pdPo549jSdGVj27oDVZ6V7lCp2rwsykbraX
2QraVmkIp7Iya0PgmWCdc5rqC6HQmwuKmwDdgGQCfBMaowAZkcSGbAMQcrZaLBZCZ5737KdBceji
qVMsOyodBR3w2ZiHwhg+IkhipeZgGW/KXXToHuNDe3c9DI7pJjnsj+khP7wO703kFOPYiVK9HEcT
FNKdoYNa+mng3Emsgmx2g6IHPZJ9Lb2auhoMNfkfYbyR2wjrDfYaxY6GxQaGVzaQ6MKcu9vIPTS/
EOyggHu5XDF6oYToXInzaYUOxmzY1pJKexE18gO4nFSdLLvSh8hiuG3Ied2f2I1dpbhS7IrOk+Q+
8PYvK1IxZ1LhgLSYCRXGjE5OV4nHzCKEgel6RnJfnbj7CxqgrqBpZRPkrQAGBa0vEGM51wBD+flF
KKTU/viv1qAR06h2Xd/1/C8hMsI+o6qqCe7Ts+cCCEU2k5/5l+8+lhmzsflJGT5UN7bDbbZ8r9/r
q0nBZJrNljorVnA2WuMQxpr/9XXVtuDnkY5av6f9oZbNuhGiW9ro1MfJL7T+Sm1S03wBcAkOUv6V
fRZ4ZCPeIXhp4ZrxtH/7CmUOjqQQKYsxuBJQ+EPta7vlY45zKeGDqD9FRkPIss0vv7h5KSF589N9
6XueAsqUovjI6ePEQFUx1a+cXALxntEZys8FQADZATZHI71/0w83OJ8j/c2yPDTyoXFPzxRRa2Bk
XWNI5E79tefeeD1YJBIBNBmZamKbNSXM2qN+AfeOCjpK5rgnIl6YGne6q82DF5EMiqaFnjcPOnv0
TCjSqrj4FHr190bMrNYKSOIwkoViyiLL/chu2bfflv02u1bboj5nPqDFq9DiVTv2I//pycbL5BeP
ceE9x6qruvtdjwGOnhZMyNiRg7jG5cpgHG9gxMiYCBzOHSPB93zP2+aaN7/oHFXtyyUZMsvlyxbG
7MUabG9WokPkdVCQiTXgOQUqLFRkYdH+7tHGifXnRDVyhQfE7oB16D9MqCTzmbLB+IApCctxK1+J
wot1FD41lXmA7xEOWaEZWa8f0Qiga7aIDH5CzV7MTd+H5AwjtXZSmxHPXHpSjpkws7qT/JSfmA0x
5gFaf/tYXgz4qXriCmW01hwHkZL+QhD8KiRF7Y+vuvS3c3thL4T3tGjp88P63jy775QQVf99Qdpq
7DKBNYeNmoaWMepGroy9ltsZcHeInd4G+1YrWXTMzoahYSR+xiGXw664aHL7tBsor+yw2HiMFTc5
PMbvv8uqFVxWbaBMrDVhZN4jlgcw20YL5li1TP+KzKQjcSOMxePV7fcX1Q3HKu1MZylE6orfSROE
v98Jy4PrJgILFWALrKJwZbzwCxm3EvF93xc0ayhyHGlBHNvH6ND65gmjRB8ur5t4cyv0eHPdKMFg
pgRqEPdvkwtCVdBBaDdFq7A2kdvCqeXxV+5NZVld9ddV517l69Xz29/reCmN13GInNHwO90Nvvfr
EEWiBxKxyx56PUhla6UL/BJ/JTRuQUh66aVjou/0Jsm21YAdaLXdaKPWzkuK4YQzVMN4Ymq1HBGA
GakiF8s19GmPFAS3zlxwaosMgV4MlfP4BwMKyuXJnD4w2XFfJBWZo91U60YiNUA4grjd0N6jfjHp
jWuMkvR+sA/QMvffmAOeg8joJBSVcSqLN4IDAxJlVswWxi+o2Tsoj220Hiy6CwLN3/fyPTN6yxA1
nP00xDX7clBQNESs8TdZ5Su8y+ZAbgNp1BESmzPwIKhd1+De8LxdfL5U10UvYZcCxwSyaYFCkbAZ
h7YJyEJ0sVGLaLvTQXAF/Za5jwmFRR0Z78neb82TaTo970YIoRHNPREL+GqnWIbVkfH+GzGzicfa
/h2d7pcdfr1Bu6Vcv3I8TUgd7Lv7JkPSOsvN5mH2ZoNp7NVBetVvVN5CI+HstWM3goTAG8Hb2L12
6FLlO/zRVOjihLwoGoBUorNUa2iVXgt7mFo5CxzPp3vaSNtVXHp4DiKEq3AhN0TfNzQvWdoFJvqh
qrVBD7UIOWmLAOQGB2RnBqINGqg2CwEqWO8HyttIftTGyP5CpRsqFvmbEc5HkAK4SNgxHa/4EB/q
3XUjc2JT7x6pIf+XEiO4F+/iiT4IzrO0gOcnIWVIqbEH25R6s0mbBJA8wj60GlNn77zcs/dyo7+9
87bD8WA5WMr02C9lOaVB+PTumzvTRH45gJ/k3bwXc3FcuW+ujSR3eD4xwhseqkimFLbgnAWgSTwu
CIwHZZz7CvIfk2khpxjrK6R0MVfaCE1uF81LEKHUgjh6LBOHcqg/YAvK0drbL9RQpbAl9+ICKG+a
rooDpngkyGKOO78semB2hSooWAmpj8Osmq1OcgzkCMDZQHEFHN7Fzp2Tjf6FMNs4sswS1jbSMo4w
i880M3IzMzIWopcZLYSkL/+n0u2U+P+TA7zt47a0sPGz29aINt7nEkNfsY8cp0eRTv9Cgu/q3326
lne/Nt6Efx2EChiOE9Txm40L2bQV5JvBThqy9FN7hFoE9c7Qytmrzz4NCPVkk69Bf1++infVuAzK
pbC2ZCe39gm6WwAbBxgBpDZpmv2ctW9aMXZlAQVAbYUoiHf0RYol9RKqThjqAqgQi12O9uAv/o1/
h39UIK5zAcsIRFuA22en9BVMQxWPEto8a273efyFpxnQ3/JQI/mKXVpfH+2i3wzktLCEU3jOiScf
BRBzF696uww/stxrozLaH3KHGqcsF+cuaqnKLlxkG5klMke6f/A77cRru21XWPhIYanYR4aHFioR
h2oX+ohhUUj11OXLEgWxob435apbbBVarXbhQM4fZ87TUaCnycaTQIK+ABnkqNXJC+SGVTUyZ89t
4bToyGdYYj4mI2TFsAEAr1q7mHl7oF0RqxHBmqH92T6zVyik9eaxwK57la4EVvgSqAoWiIiEAKPa
gGVJ+MuNv9/nSQPvv9DwpSJBlS2iUwhAESQbgH/WO0HFhRNKfRnId4G/CcZcQNk3XyiuLMMAFITb
WYH9EO4TyQL5HXPtEzHIUJJUgHCa0Stj+BO4S/D+oOVOFHQ/qE1w1EbFoWX3rQpVh44ZOQOrY6Jn
4SnE+Lne93K9Hos4Q6+hdX4GHe5QunBMhNS0Hz+AKDynMDaY4I/gAsXmHAi5RjBMI9J54XULO1xy
cXjlAkAVVJngiQRwN9hQZwEjg7OYJaC8TxNLuERyzaPmYe5JJHEkR4REXfXGT4wQZZPLjoif9Fi3
8TRsZO9EDY/rAegJ+Q0mH7aIvNGY4Xmfm/z/fp1bqfUw5a9dhHQG9nWMROQdR0c5pUA87ej3LCrn
HxK+wN1fKwH6yyPB0AitMws+dKRKWyCyD3xfk0qpZHRNvoTqixz5Aupfn5QsA4HdblbEz7npN+cm
B29dNbUDEcOhBQpTifY8kZ6w9OUmyJyLOZNSFz04UK3fwjD5EImoB6A5ZXe2QiGrgCMLfYzBAJSX
ooX4yQqnTPg6tPTHNPcQqPHlA4Qbq06klY7BC/DwD6dF4MFC0RINZ4jIuw0hQm5tEHb4oaXOVakD
Jlw4UeWUPrzIRTUVtgyuzZN8+gKtRsiwtOMpnBC1MR6FASi8qxjwCR0KXiu0HokAhHtFpZezDc3b
lgEtBRtg1whDiVqAEJlfRspgp8eRe1euEaKGNGw421xj35y1AeeOqqOFDFIQeZ85jC3AP4lEdUyf
ayz6FZKOAhgHf5UAJUltyWrl8i8DXNH7Vt96HVq2pADVoW+t/ZiQXDbkLqTGJMqBQk8VNcmPsIPk
YbKTH/GHeI6tOCMbv0KOnvxelpYalULYrPICGYnEFVpnTM+TcEcEQ2TLHMDMHwURURNBT8QkjBB5
LHl7gfddFsI9h7oJ+VbRJhvJ+4BNBRPJWaXWJQJuEkI01zUhg7618aNhaDasbgEoCoYUMOgYrx1o
OP/Rh6XiJeeU0cYm50huwnSjix4xhJ6BQmfEav1IQaaWMw5WLJ3JBM+Y7GeA3Q+dRUekOvTTiSRT
/IpPiwWYteA6k0qLbD3cycqmMpPM6hOoOMbupzzUc4SjhYZqUxoVshzEREdoXu0KJz4BR+O6yYBh
LWHgCVw6Ak7NSsg1/wra8bIQCHnIbsjCJ0tfl6KcMDJlPRQ8e0Z5r6TC9Nn4ojP5ssIKhxxGnexs
KjmIEZlNUJUcUUSUGQg0gD+B4EcswszWD9bQdXaiq9ailkVBKx1qvC5bl4AdkQKitoYdOxr94uXC
ij6Nl3zQ8nH6zDtgKeBUJNCi4CjcXJnWH7r7p4QIPf5M4aZyZVl9ElP0DUFTScRR6S3UtgasLdCX
xkK5R1oSYbMlqdrml5rFh6pL5VqbiIAMo0O0aPDF4eZE2hpzg0ZQqjbaJMW1JaFJOC9QvV7EfrJJ
CA/3hHT9mTql66VOO5J3KIle7D4bdq5Lmlzz96IKrpP0CnKQDtkM4donejFYEa8iDPrei3o+WNU8
6wVNmY5qLD9dtKtiHdGA+OfKtl8pC2URrpVFPjlPz9Pkp4clLaSI4fiyRj5rKdTD98/753nq/GCh
ElyC++zGDTs3BtKNEn4iLLSFIM3VCwT72n/NhxsrWww2/Q2u32z5qsA8TMXQTVD/wlwT7hrWGWz4
yGqCbsdkuYEQoXlHYj3yoeNxPh7Tx5plqtmEo/nhIcri+5kkcnk9kxaTfnNDsABC6QOP2wHxoCh/
LWRx/ajaSAj9GWh8HbHmPoE94g0x6WxWTFl078wzkQ+U3bo1ZAeZYR+iOVMKQbSzbm/7nPeB5vlk
+FQU1rH5mlKdWLvu2jW/5n1tK1oMcnEXaShZwCRY5IkMEREXuwNhHH2FBmWtplp0t0UriTdYH9Zf
X1vRViLRpBwi8WplFh6AKLLzkdspvH3mtNEBmxSrPaHww5DXUXivtaBliDJY4YjqqwRMKvyMj+Ys
RFTkgAVDKtFJ4oG0YW1ibEp9QeS1ntsrEM0SSgdvoq/5GoeUQR3jdETFRuo2pM92Djya/H6eUa/Z
z6R2I2jFCx5nQUzeoaSaCYQv8vezyD9jyOA+vcu44yp2x0UTf9yxwTzamK4JuuW7w6MEaGJ3pYIy
DMmuJvs2dq1vuzcVUGN/2Z517I59Ht//+rP+bDQl359evLPXLbSz11+21lLxleF/nSTOvOf3/PYc
YWim7JvSLumJDhDAHxqpMweBnPzIVGc8oRcgFPNwehQRxvMYX2F6qdTlrO7xDiAzM2RnC/TrSouM
Sd/2Au4q3X65L3drj75HU9lkX2gtTD8ZizqNNsQaW9881GAltcTJ7lZ7rASl4VGnlKiixQroPUOj
g/cQ2EV0qe8Onc4Elk6MhLvJs83+qpzj25NP5SjJsakWPdiEJqQSVqBXk9sUVtlsNXuIENn4spJh
JrVFGWJS97l9UTFsKmYPa53rB1c/HBD+ki8p0oFyk2HVsuXUZuPIuf1yo/Gr3eZt9NtyvwP/C2ca
s8e/pETmm0iv0F72C3G1YkknkpXM6qzTAFW6RvbswctwLqCq+hEQA3lgtrlV6PhVJuL6u3xTmW2K
f7XRJ5KVD+gRzyp66nam5ewVIMkm78Ut1HuNCJnojX3mS0I1W5ZWoJJmqaHd69BrkvoWx5CyHE5J
zdUFNVtyKs4wYY6zkPjPF9m+dIHO2YFX/Ekh7Y50FrUD3lEE/uT9RS1OquYvv2uAfD9QKHCyX3nc
Ye/lW9RILaZ+zpb6LTphuLroj9/nb+x0jXIl3yVyDo/5bZ76VFCzVdto/UndUg7m5/iEkDT0lMK8
lObla/etN28uCo5yWkrub+PLmAqaYiv2E1biyK+tGylBzeSTs8Xky9g7Th0z08fFkm/WRSw1m4f6
gTPFEiNJqwj8ZczOkowYN2Des0fLA1xBoxoJWdKUGrQ8W/QMXTm9D8TnEHjTs9nDauOwTHvBupoh
lUfQc8bdld8iH9/sfD1GZQ363/5lSybu35+T6vvzveQgYjGjt9yWyykkR5dnSFPwb8lVkQBQn0zQ
kF4r+prF8u6uWRD56yeMQyl7N5U+wFSYNSIGIyQg2VDQ/fQGxFrgo1oL6sXOzGqXmYSmyPRIujgI
pMuIMAYltM3v32gcXCnOBHI9vmkb/kLJfqT9SOJD6Z5LjlxARCJpJZ1Fw/hzKONwaW5LxZbvKu1M
klRWTeI/94YieaNwJWV+2aSZqc7i8et4+wMriAlIUEC3sbqBpLpPkxfpI2D7orcuQeTLEonQWhdB
sc8ON2oinzfbSBjLxeCXHgf3v5efy5ZcWa9vBA0tpCS7C0mdWwgcxkFk1g6ua3aJ7CTq7uZgMfSH
SE9mzu1HsuPWSmTBJc2+8qy7gLNB6YPRXOd28/WYsAB/2Fpoww/8EfcjYPB7LkohgPhHwl2iXyxR
g7wHMhaQJ2RmDxwZviKVKTNDbnuyT5kdn5n9Yn5T5GSjobard7JMtY816GxGYM+WJROH354ebZJU
u9aaMlWmoSe3AVu7Z5TzYbl7++3x3cndNNRwwgDB1/xfe5w3Fa/PW8l9l1JnoivBM1q8Rn5rGuVe
ooII2ma7dufvTY0FF7kWoEeLNxkIKPxCwsvazzFciqZRJCFFMwI+ihN0mWX7Ro9fsndRAhdOvsSy
sM+IcqXjTBBNdCKx7UfrASIpj4juL2ZvIuIrokXRIZwhkGSUwX2dRXQ1ArzWdsWRa85c9ReLnxWa
LhQsYfmqordBPKv9wAnmH6weuKfZSAchzSbIl4woYVBQqVCNaJlHulMgJmXpMF4s021Kj7LRq6F4
n3mx33Nf0HvGsprICZAWaMLF5I7X3Z1iIY/+OpQMPwe945ekP1w3ewsgedtk28fBGo7iCYvJn85P
dgLlTeO7PJWkCAlJxgMcRjrLZxl26dIClu4xpoXyT5fSACmD6BKr8E3ICKgvSO4uVS1J758mVGMX
J5lo3HJwYTRblijlUz0w8P8Q3dTR6qNn3yjaN/EKACWmS9umDs3Gv5SFugGlIbdwlUjDRsbOj9GY
TNNNj62u3pnJ1pupy9um2t02o2XbhVocoMnr3jmuPtwfeEBDW6oY1NhtrEobqjxgINiCHXiEQu+S
epqQZiUvFjmQsyn81du0gicRBqKyDtOTyJP4WLZBCartfELQg6B5MEZwY2QODU1EPSRzkYBWcrjP
Rp4mVQpuQgaD7IWxXNIwuoR0BjkFch7AfOQvUNSgHCBlgMSSLK+Rtl6S+pA+CTsGlA5K0CTAPEM2
qduILIFAK0R2ruTgKVB7JfSLvP5U/B8ytpeVUWcTqecXrPrx+RDRRTgM/l83kwnwZpNkTipB+Eo2
6Z70v6mBMD4Zrh8JKclxRSttRPFoRta5GOlHSUWO+b8qF4EwAWDJZUwhS9xxRdvx0BZVXwzM9Lsz
aipWPV440uPtiNLE8aUhRiySZao7ZKxLO/FlYtVGIyVjMGfwbaG0NLI9uSvrgkSFneAJwW/WnRWW
+l1YBImJ+SQtkveVs9HSHwGlv9uh7WI1STch8UJ/OMXL4rKANQV3Atz1FGzEzUnmlVUPsDXGOg2J
OzQlcKAy9ht8nOFpRqZKtxMAFzLInFEKY6wflAT+RnCbKGXC/VeNs4/cQ/KFz321HaDbiiaZuuvt
osK9zmuiOSoqHwFptWOEb+oRDHRrP83+RGVLap9XT5ldPXk8Wsbj/TfdDEw5KHZiNrC5bQZBa0nh
Fb8HamQ1Eu4YriKuzOVPChtSsxADjNqmpKG/lz0tc9t+NR9CGPtqWTn4uvHIe0yiaQZ7JzoVTiaP
Kd7FU3Ust+sUJ/Ev7DG4zITwz+RCkjSXEtHqlYvHHbr4xfjD1ktf99Ld2WxVeFciQRAt+3B+r3qE
84Z4Uvc3Jabfz9kejJ917bvXfPMAvwQS9thHJa7S7mcXzEF63XQgNxIYmOcvxc0VqyImOmvtHady
MPuSiCdHMpdrELAp7WkBtDXk1jWe80+oJlIJtF5ULEIeKzJrojYCP5KZ5Vquq8QCTR4uF9vHpO8P
6fbKBVR6vuTmusIRkxtyBly0S11Zlu5wKtx4eUWLBetOL2oMme0gRfPPJqLjYlw1pxNCS6R/cTCU
UqihZ5vc+1SFRfJy4IoiuVQwpUEivY9PkVUqKayZM9yWyajbkfOiHLqFHVKAq8lFpD6ZFVOoHZ9q
jeBpBOkGjlyK1AVgLWkA9LpadtZvi9viwnZfJZhkrUIplIoGOiSXWstQI8W4A5d6qfMId43iMEoH
0AnuyyeyjoB9nmzxLAweU0DSszeSSAgduVx40KGQquGZe/ACGugFElSyOiy8OebEuUSPqe6qwXnc
ngN6FHpYcPZU++p01nvd71u1R/vpa2Dl/jMjX6GrxESv4TU7xbTj3TpOu+UPWXjR8kDFETzwFLpW
DLRd6jIdjLRwlUhh5I1wA9sWDPFeM9AFePNAaR2dOxrmLlAOIr2UInLdWMGIHUw0vv3RIODskDB8
P//6Nv/HsMIl5GVhjTftLZMd7vG7lnPlNnhiRctbtO3kKM1PphDNi95S2jIYkDBPBzZFPxEGLvUJ
Ua1k2H+Hg7+mG6hHxGhSmvwk3lQVTelPSH9ERPRlha3/6DZioetVFErlylixGMsmzc3MjTwMddrf
NRe83lgkVGWCNqn8WoYq9l8G/jFUkYhJeT59TC8/Qq5w2tC6OCgJ10rZ5Htzvd117S6XxpjGrNw/
zfPmadJ25O0x3yEbAtzCJgLnn9Iq0e9MJNADRybLFdTVRRsh7fyevmexnU/fCtOqRe+EDputDL76
YKoEaQW2alcAbCpos0mrLScGVIOctVs0l2VjV8m0IJw0IamEmoSffukUWM4gDO1gcUNjp/f7IDRo
cQZblhr5g/U7hs4hoGqvNcECWro+TfcAejFBBfUL+kNYyRIs/6dM7vzVDh1fcBMPAo4uz0LNYteU
cXmmwJ2Made+7c10R1FOfv/8Gy2Bv6PecdvIIttGwUNaYnKaZIvofJ4XN58FLp6LfO0DlSVpLEnI
IK1hERpATQMYNu1a0aWQwXrDve4bCxgtHGg9OOS/XCfeD3p5eLb13ZQm+2h29ulv0Icu/oZ4Uosv
9SAYwZ7QR0v6aL6KTwyWVjTPm/L60EZjxGZyDzBeBHYcz5s9itk5sTs9Ly5UGhDSSNl3ub7QfaMi
H3elA84PZjXnHxyE6i7H8Dqy90Fcb0dPewjz8/7bfZjlZEC1Zbevx7xMhikwHdrkeg8YCDvSH98Q
F0+mCuy6x7y9eLccyNaPC9LURDFUurzqedrTon1q91N8ev60fnvzsm+FlHtYQjHbQcF9/sABLd9W
boImGL3oyk3/4rc+CgjmqcRUZjpJJ9hJT8Pv4kT4s82oy6oUleEs9dHD1vEtGxh9VuoEo+bbupg+
AoXCcwJMFwKp0f3G+BLODF7eipGjyhNr71OnxI0V+CxQFLPKTGhPUAnD7+uPSnGa9wR9OTITTA8h
UieT1ptgP96SWuBG0AL/phrhxevupx04uVDgcMMG9rxV0sJM2KXQHfgJZPLwN+6bUd/cI0CGFjbN
ZOKRRH+Vk5TSDOeSU0w0Rv/2O4G5j21bTxcCFFcx8eEGtb/o/4m6g+iBAWDxpYf+nS1E+gFRA0+6
j++xdCZFuCOxWttP16lRNpv0JkBGlQcEETOjKMCMfshPEeqkQekymb0BuNJYaH7UBMtmlEH6J/hg
ULqgSI1geAHAJVIQzlTyJdv9K/1lUPMDLQVEMCDgNoI35aFgk+7x3m4dZ03pBbp5n4VAWO3t+ZAW
ZHeuENK1MDenIqwdt94HAYmrBIbTqPOAnaKzQRaGQo/8K6VbdYGrymlE2W7Y/Eb+KhVbkS2TTQRj
qdVnTdBMiEq2ZRU0MJGzTo1p/La4zknz5SO1ix9YMLzNozZVTqlzxnQfpdYplU4WtmuA8VWT9pJG
04ZWaEQr3LPscns6uFex1ViG9TC8p3jAxbOBnB75rqHY/NAnRcb8TaD9Lb6HSGaKWr18PBcAFu69
Hp32uizgmZOR6EBIQqFnYLZJ5lUPGBGL9uVPFu97B3qnnuzkcUXgeuxPRTEKC1n3v/aWXOnIFb+n
mBqNAYEL5pkdsfuavfVAs7707Zv6Ki3Nji095mMfZ3LuVDoWT0OZwkHmFpJ0avOO/Q5kyeZU3Cd7
D5O/5kRItV20DXvUuxHyIUCQmzSLkrYBbZTYWADJa7SJ3E6EjmRihT0bIR4PFYYB2hSIZqPLpVn5
EtosRGL1yUoHe/EmkOhM0MrDiw9sEYJJyzjNCSMG2haoDLkslS0KR0MLNq5dUWZMg+Kih6ve3nwH
5dO4UPkceKALW5T4qGTOKmymqDLxm7ILzvZGw9KoKrM7fyV2imbl1RjR9rG1/ey6gVN+ngNmyzfX
t94FrQLpaNJDxeibz3j8VpTqqFbDibGHT4z8QA5nxxeqhQiElhpsCbdHGYaKXfhbsIIQ6yTmGRp5
R8WwBZkzNBXOYLJnb3xhcbojr5ytbFGXvYwhZfRJ0nBIWzwZeKApjPtmlC3C0I5pPO+FGf+mQ435
I32Zd8FV8jq+IjADBf+ux2QypkJ2RZs+hm8NfYtOXtUFgXRRzRoj5UQb4UOPD2Rv3IpJv5FylLgO
+DgxWE31Olq+Cr8OXSC5FfXtyr4iRmKkk+Jr8DvollryMzL/x9J5LTeuJFv0ixABb14JS4JWlH9h
iDLw3hJfPwt9JmJO374tQxIoVGXu3MaCmx7McPFYeyHsIpHhD+LyeDzzDeguCQ2F9NswOxnfyCO7
2XLqapJbcpxUmYModQyLaGt+cIke4yFtXEI0C9I2rqjF5cprO3tiKjAwIFc7vuBmfA3Q9SDx0I8H
zp+IQV38O6tbfjbtIcED0pgEoJ/g9d2iHd1ByI9Ro2qan0xB3fijuMH1csJsUWIUPjA3Njdxs+v1
w2h56Yn5oDJ6Uvgw96qM3aXy1vAvbxXjURnAOws5T2rcNJmJEwceSOGlyvyVhP+CNsCSoOUUl9hj
tEWAXwA/n9W74IwJQX/KHNXF2xE6Iz8H/Ry9E3ZODd7qfF9sHB4Sdig4eED9L8lgPwMJaXTz2U5l
aspTZDKkJQa8+1LtgUn9SunSty1+DcahApT1oz2dc4SpkMB+d5ts9L81G/cJQbpQHHiCDB5KUhBi
xrcjdh3d24RmwJ8FewnBYYqI0TA4zWeObwns+oueTqtQGrX2mP+x4FTW9w2PpHL9xcVv101MyAQ8
u9Y2/P+NspthKrbakGpPGVFUhoub2vM/Usm/Rnr8Z1z6n6PuamO6mj9nPGmOvsX+gBncGJjbMYxx
3lixMaZxjG3XvQVk3mcEy27z1MS75LNDnHZofnMZf5lz47PgmsqW3qLLev+C6tC3/vImVUEHmxgr
3XN65U1zBVtYQvgfEKZ6EJsXBL/qRmJqfEKjz2BS47iYpkCUvXuM+5eIg4HXEPXFZnUZanpsBZew
NSpw5Wpi7ceBi48IOwxVBZtI7xbbFYJ/vM92764KMsAX9kGqkOmXNcCDYSPzRzBF68bYZTjprCfa
oCsvF7HLPeBb7B5wdnAAthbQPIamfBg2UROz4HUPpcvi22qP+bVxLz5p9tYpeofmnilLhZzRVcxN
89hkr8QI4mu6NmrQwv/KV/NkMIsqTz1GNgAxGKplYfWJfowjnozX3+FltcW9ozzhrQz8Qp5Acn7g
4KwWtuCT2e6ObERkuwLYYTPnKB0cVCkm7yraWXfWFreAd969rLp8jA+wVwrvFeq0nPtWr5IWld6K
N7Whd8R+JAT/OCAAsVgEO0glJhZ23Quua8jxqYRmGM6CgxlDxYKhM/0XVo8DFLTPp/w8MT3HxGzV
FK2ehPgxbxG97MujDPkJ1vLegpVcHo0dDGRGRsP+4cVPyTk7q155zM7d1pTDLGEl3zY92MxzEQzC
FVulNVYQUjoAGG+TGYWDt8CV66rxAZHa6oea5wWNyS8+bPN9TZO6PYOBksAmMqXEbrLeRTiznWXg
k3qD1Yf48/17JpUtyMPpnGOuYrj8By2IPaDAVQbOBSG5Js4XmGj07DT3KQ46OSTgsNqz/KybnaGF
UDEMVoIuDrLLM5vLvS4u9amb6XZxUArbU8zYEBNhvBMwvNpY9+2F70LP80kNZ0BHZ5E/NG5Kjs3h
euWlUGGSWWJv8MnCWnVR6GW5If5doW6mwT408yHlJeFXaAF6I9ZsuRm5h67yVntPhoy/Id+P0xGW
/iv5gvgBfi2TFwuLQdVFojhvWoFHl7uNw84AelDg4ahSA4tYBa0/pYSIaEWwcX70E4sIDnh+Xgp5
mZ6CKpyvMvIH+jnto6XfvU/u/bazOKhybZv9DkLQQ2+jDH/r/HvqqL/Ty41n2KdY7ZCA25q4QYjE
ZwIwwQzS+4x4oOsrrwAnBTES+zEF7E7yitUo+I1NEBQfrx8lGK/lCdsLhYWJYQROlS3bB5SPArwF
GyYHchv+a9yAC/UNUZMy2w5cFZ7GZsdBilnwnU9xznYWPh4ZiGrs3fkV4/lXVze8TmybFNjYbbjq
bJ+AbHwM9nBd4M69NbwvWOlbrh2v27Mrd5/4VvJ5+Aaiq2cqSlgr7HOMu3zrTYWhp7oS7dSFj9NB
7GHXBLFctthMjWyhwK2ElaDPxAWA6YPqWsyYcFRYbZqFN8RcPv+uuu0VBw5klzArTvhlFKtJx7oR
Qbnh6y3H0a6WGC9oHsYgLBGOKTxpMECu+QC8/GfucJC8lVceXN4pXDB/xTAp8q6V/ak0cJYWzNHg
v03H9Rpzrekj6M1c7h0xBbRsmIdgZooiLAsfLxaz9nUPeE+5DmXnf5bXkp2I9SfYvzw4/E1Ewf/J
Fz3MoTIYUUqwXl7Oa64HolNUZexQg89VDSFAEY8QSDh/rJYfx/Q7fsdzAsHEJ2f5TuB+GSws1U12
+Jag6qwurEZUsNwTg5dK2cEsnhL2Xv5FnvkrroR4UXJ6cQd2yPE03cecsN1lAUuZxY/KlwNFdYNl
jZxBxwks9T2eFQxA1jsGS5s3hHrOe0LBanjq73/fzmd+6ND1ebS2sYM5NoK4JmL5JS6KbfZjrKSx
c2MD5aYhLnfE+dBfV8hfY41DjenwjYXZDykGOwfIeFAKYfJNi58Rl8cSz3YIuWFxYDm/njoIpfng
fBfL/pQwgDHAfz/hjfvYOwQyloo8A6BoeAesy2Rd4grPd/Op/8L6ChNmHbK97Q4siLbzMcsAWGRP
R7MMfsGjgyUqfMTnVcIXaRu8PoB0P1LP/F2vTfPJFXeNUMK9AjsZWE8eBuHM7w6Zq75QPGF0CBNx
c4c0SZwPUeoen/xxHLAIwzurxoKXlYoU9WMpN//62tXCQwpmBiK2/FI9Dus7Xs3JkN3+u1rM28L1
eXjGNuM5CxlLfMff3EoeTrCmlYuN/Br5I0/P+gNoePkMPH/MdpDg8rtexjOMNk8nTrTBFHP9/OuD
COIPARBBDksvo8zGupxh3p3nZrXOhGXlclEjbsx85YNz3HEjOER55oannHeoAf/BseKBWF/wv8fX
8kods2t2528OWEzESCB5Z/caMPX95c6MP0wI52tJrt6ae9J+cAF7HtTalkSnEzlpB8Bu7jkMxjOk
kgOvRs+OHhpv1Ba5i8MTjY+eYVdYMaweJvyCB7NubuASEiKg+O1H31OZBwiI/709qLKMECg1QAfY
pSVWDUkRFuMdisYet4tAIjyC52OBkROhJTunIGD9i/laLRdMg9j3eCj98cwdFBycR/79X/1VgaEC
CQCWryPiPQXTYA/CAXhgSvDPzKeJ0IbnfmwxKYq8LHc040dU2c7k0626mqZxVAv4qXz9Yei+QSei
6ubHOFI6l7wmyuXkIgzdVrTsKACVQI5N9VbGx0l7XhpA/AlOHuAFFM/5dspM5A+pnF1UYidklj4H
R4PMuvVuauFoeexLym7u+WICtWWB8zbuoGloXyJIKmio7jbRS80gvEJY4yJ8LKjM317BXHM4jQvu
qs3q+GKEq7NNaIzs8av7zAEFOKz+dRWwBhEyR+vjv2CBwb1mIal4gRVuq7BbTt0GvBtz8RMQYa/Y
bIPQCwMh1FltKiEC7UsEiRj7l9uxE/ftKjWnCdy3+GgU3xrODFsNlq0wO+3ixnCIOCYVvAZk4CdX
QOw3cjOIdcSZMFz7EvIsBV/7yn2wPj5pFGP7uL0VnpIwXGs5bXtOXUQrClZTTRPcHj8pF7XHxTlr
fbndtVY4S09VRV1N/ttjY6ovVtyxz9qisRUMOz0W7SWBaSTMq4nkbCsAvlZgIidEcxO5UBitQ7PF
1q74IFOQ3tIuXfNNDlQJYFAMrXO8k8AtQowjdMjIXvoZnQbGcmyTOJd5yEn5q05H24UGblPY6dhY
+a9QM/gA3kqnAcvRXX+fg/5ukXrwMaXn/j7e+zvlnIFH0K/ArkRPio8tgTfgWu7t49YDVslnQAIb
yZry2Ch/U++CE4iyk/QBTm4qdwCzIiaCoISjUyhuotDl+osSjstOmA5qBPS5GWeiFn7UmReJNjrd
aX0wmHDgogiDgAPHWsE/5V3806sQQjVrkIA8GefSlrw6eYeJhBodwIW/ym1l2vlevtTv0+X2ZTxL
P/OH+Kki+H7vIGrv3GbLG6Cs1za93902leAtN/djoHZfu1b7djpOCWjLySJyVnluFzuX/fnV+lu+
kFjZaKumxMWsL8YFwJFmu87d233+nQRYaY6aeMVP+9RQwOv2KHsFVlX95nZUtVMays3740cdnLWZ
mWltElceTvRk2Sf/b4dR11Vhbrz6seBoTBnyZkCoe8FCjS9nn4yu50tnm3BEghYWCj7d/U4cNj5Y
i4k7U32pWCj14eEJj0CHiI25GTi44WjftNyp9dUMX2SSPMCyN73MeDEK8PKgfltdVYhIMV2VujC1
NTcG8WbOwXRyYjTFc2YQ10k+Mzo7i/qSBaV7pRRUjBaD0TfZUbPXRQ8H7bd4XKpkh6fYRAMM4Hqj
HdBdnb1+sds9chhmaqtfKnGAq1Zi1UxUT4Si4f25BhEAk65/oQzC/dRPGNqTuEITiMsmptL8txqL
rkzXDrIpPp0uAzmMzCGdXikO/0tIx+OalmUbfyvxBnvi1/qHXRsAgK3h+1BuOyzWtyMtsLX/xHAU
Txvnn6Unh/Vw5CzoEODTcHGhdd4GbgAUHQjmYjq2qDhORwPWNvgeZoq8HTjgIudckvvt1eAg/eeH
ZHnVBTP2TwXpC66G0BJWm2PMenEH2mPoOt9bBjwuWqQGUREjcnW3qkZufyUSWORdGdqBSykeq6+M
SzHwFiGcPN0MaughUFavUZE9gKnpjwxdkEyAV+yVzd/Bb1OPU4u0P4q4tYilq8kgKfJRPepdzhT+
Ya1l7iRii/QZa32qqYH0RruFmKq8z9o2+Vesm5zhFMCrqRKneosHOGHQjB3J2DFj3m2BEhI9EED+
CxvH6r6a7VbMJ+LkF1w6W2rkN7wdVKxJCVwJW/RgW7AsJpIiqMhFTnFQPLCI55RWMtRRcpzVyY4i
G/LMIT89JzwewW1bXLaazEmCLpqxjUkVhAoO/6x15jkyHQG047FlMQA/cRoHMwCWA0plhHK0baIt
f62zU3w1t4Y7YLaNWAT9vp+xl8vUp/gselxt1ocSxOjzfEozUaGEXUvntQ6Gw+wkluO1rXviAJJU
Oyo2t1dV56jAGr32hrUCKZ7SbyhOcEZZF3j+f9JqfuANxbnVrBUq2v/zQp8OtYdJBdFGW5Ym3sdm
+MzqPeCI0Rz4LHzM7rPxwQ212FNB7yoPW8b0pHDxaI6Xi4Q9k+iM0jfVOzUMTYBSHkaT0DdqHwu/
+LUpIYzUPFOINhf2jBU4wyyCHm7tnda2YbiARJ55pBhLXjjpvjhjsVcJqprPM1yafwZwqOEK3EGo
BzkcP0ggOScBXlzia2XZhrUVFNACDOcwlGPocZ3RnqX2A8e6CGTHK57pR28HVjsf3ow2wrfFX7+4
g1UIZGF252W6xioTTVhV+EHDs6mrDcZeeMI9DoCbdc2RvWGYt6aLUIZ8sQ+04w7DsCK+mMMeaZX1
XkavmI6VQ1CPoQI3Iw/xpbthfJf91tkHIg/hfsPZCtv5K3Y5t+eWYcoaTlS2PgZfXjPb0adSNZv8
+m/VhoARaBzoCHGdmugbJnwcLjms0JckP0JT6aaT+HgetTATeEfY1a2lO4+WM3GZREeP8RZ1JFCs
lQxPkYdjDs89TjkzKJabCisCAUrzCXZvhC3knI6HZniJeX+ED2F4wqOE1AmbKb9uMEp0iniNS6Jx
nYKZ+X93BREFAsGx07Tgy1zo7K3RW96wO8mAouZNf0oH+uBhDqrirBkH/PkKM8R/ZmCvwLlcofnU
3MFE0iIRfCHJ/GNzZGfX3vn3Ut3fimvXnMGAyPRQS9fAAwtKiKO/pvChmRK/0iCxr4B/5Y17Ux0O
ovUJht5LXZbbMtryxLYIoGCPOcf1zjLwaBOCAT99wFk9ZG0kzzXMRWlnYE/S3RGip284mLWIgx52
i9U5zl5hwhIS/yC361j9udOwTTCqRi7MJZ/sEsvSnVg+qRH8GO0cs87Jp2IEGYJ+5kI4kV3A55wA
iBtHgCjE5Swx9WN4+JoTv2A5KovzLnGLgWYOybLPUfJ3JwvkSAhjsGY8iMPKVS1H+Gmxbn0AhoGY
1UH23v0U54lK6W80MWDHZqA8Ljmmg8f+ktFmcET0+XnobSGxux9GEQWuxpRyqBJzk/H2sSSVan97
z6MLULLY70Zqzdy+WQd4HzAzkLgIn+YU5tkulfy8h4bcNM+r3v/hqkBjlJbEsBD3kgbQmxW2sMKn
HB8o5IhPDhWmFtA5xPPig73aMKnzwl2Ia6PkkXbfAtzyB4aNQcbWWzOMKF7q7FkDWYt20wd7TvUu
fmgPzA/tR++kCo4tj/pzYYjSMdGo2fXo8ODxUM4QSPIrQu10IloLBta5M0NRGVwr22BGrL8X5+Xx
MoonqNYtFkLWtl/cG33H6CfiNRXttH2q1V3ZnQWGEoMjQx7ZzuTKazQTGLiyiZVAZLYuwmUXR3xI
kmvdng3MkGNX1lxmUbLsGLIvHagxZ46E/YQvLod9elIRMF1b8y0WMSByksTpFs+qQrE6qWggrU2p
sfr3t+ABqewv0lyphYujX7XVXcqpcDhT8LZ11LNROS32wOU2kbwWPpTp9+AD8Mrgx+B6M25T/ZwB
pAu29jKAJSMt7RlnP+vmne+6MZBEojBA6EK4H+CSqOFYtO07vz0Xn1xCKq7ukwe4qvc8vurEBwnZ
iybtWKibYnCoAjONA3qE6hcYkCx32PIOhebqCGck3PlhGAzplsFh+5y+AwEQ74XbNerto2QGZYEZ
YxkoUD3sIZ43osmmTh3DMDF7+JXG1ClIQbNHR+AtoOt46xkmVV+MwDF04qmeMPNJL+q0ET94Opmj
MMKQwuhFqfHWO8St38LHw3FxY/rTH8laPxQh6iWFnwCdRj5K2LcA53qpZhe1axn7ByPRfjODJgye
xiQAHZnm5LuII2xwUgyCV0Noityr/K9bqbAdTn7w+hgfu/ElzfyodgjxfhhegwYWnt09YqzwrpPI
+3AhFE5/WOCDWNPDs993Bg/gBtv9Jt+1w26kjpqUzbJcdeFYKD6neYvMWvdGUI4R92ynSSFLNs8R
Yhummy+oyLpvTYbKFIimH7Pq8D3aVd+4cVizq6wnwUaDo+Uv8JjfayaFmq3Q/k52Cg6MYHQC5SAJ
SrgygfjgM+rQwzlhE6/DDQQbtNkry5OEHkVixdrVzRXTQwHwhH8Gmg1KWk5Ahhq6LUNvfwQSnANF
2jzw6a5UX4nwYO0oivE/zXp7euulcFAPnKxkhrEJ7UoIVIrtpJgD1PZU29azCMj+ph9zyr83Bf1G
MMhW0A4ELMmrB0HGwTzmgKoqhmerieuPaa7tlpcUGI5FPL3NW93WfsX+HsWjS3kacBErPMR7Ed2p
eGyb05h0zpQHYwargapABEpSA4Yhk+mO2GBYHqcgpmAjhsym16EtG45SfkjA4DLXMjH89eQRHNiX
8JW5YzjOYHbEzrc7pV3IeLa+k+vuC2iJmXBw2sj9wxXgqspvI1V0MZwk46L363T50UGLBKxCaTXD
kaUsrJzctwJNDLXypUBeyiuI4SKwLz5N+qUeLy1ZXgAM6KhMrzRw6UR8FJRjoCtBJNkNG17iyUCK
fZjX+2Q8ttNBH89LtL2howZjmjwZLtYN5IU34EZgKL6EHfIcTM2uJN4lxjLbTWcX8ykhc0zY5hRR
pqP2QUexjSbIXhjPIPSRfatwzJhC1aFbVpkb5HxK6nfMU129CzVGVvKXmMK52Wg/KgjOk/YBG7Uj
NJm5OvtzWH5HJ+15XLfqw3zqNdir1b33BGXNZnjLMw/pP05M8aZFztY49NUPG6JXG7my+NH8KWxZ
O7i91QbGXweXLo+/RvTDDKUSG/++BqIpOEBObqO2n++rvyq8EBMDbG9BJ1+FpbDr6Ukl39S8AZvm
gotNxc/t31ppkNwOtymc5lCjbTcDoeDIYMFujRorN48DzH8f0728bPPmUEIGN+0eYRfyvv4pEc5l
G7RTWJXh2IJxe0ka9IDBRIlMoYAq+uby71rikoiRZG+3+tWQN+Zip52Tz94t2o5AT5l2TD4Zb96A
GDRuKffQBIv3WnDW5mV82AJsVs1tdBjNW7HezpATZm9pPIIovZYZHIFQRkhBM4vbvD6WUEGOEkEQ
s5Nq7lT6M3UU0VqWnVAhRFidQ//Grpn/LWi7qQ+YtfBcQ8yC0g21cnYBfSsWC/HcLa2cHesuzxZe
6Izs8acvKs9ALYTUi1aftUEAAPU02yvsjtJekCM262bHr2Wey3NMHhvs6rR1UlqYxrGg6vQQpB0V
eTylDRlpRzELbzRFEt6vy5fBSMjwlRubIXFuvP3AuPka+GX1meKmiDAIz+46YNoqaD6TS4vZLhGP
k9cQjQB+CNEISjE+tmTIsfBh7yWe1vj8SW8e2WPtwiqxiGMHEcYULCaoxCvM7WAEI+p0dEKiZ+Wu
CV+cEBHoX4V7a93RwLjXLWl9oZ/jQic4sk5Y3UiSAC7fTKgVPMnw/eQqIncHS3iJwBHBe+ndJhuN
TAoRzpY49zaAZJJl5+A8QIv4miBagJG3eCJN9OKWSGofEEC4pxy3IHrWVdPd4uHebuxL21ZzsUvt
UVMDzEO8IMZRtz0aKtpsHLUT+n+c6zmsE44AWJ0eoYI19KMevHRr9WyD6n7EH4nTp+ZxGh/ejPdM
EbJSW3QBD1zP3aiE82bjk2FIVGyMHVzWgUhrAEBU70aUZT/SMwMwGnFADbAGGpv1HXD/tysfYQQd
4X7b+OAt1NufCydp311T04sZV+jVPoKJGQfYT+PBrukHsT/F80mLT00qOynpf1mx7I3U8LXMcGIF
gi6m1p0HJtuVvA8yClwdXKPCa4bGVyF8qcFZ+YRdMe4/P90F3XvASETMQ7qC+D2aSSmloSsCBlXx
nrkxAR8VIxyGBwmRmCJTO3odSh1c+bf0OQzTPhnS3qYLuysb07roQRRNITAi6FJ8FTUbPSI2+GQm
8MNI2rDydQdEWioNGqik8MoCqzkPLpTKJepvwJ7CeYGDwLxb5LHbVWfJgHc7tQCSu6S+1BInXrGd
xZWkdKPbHExfp4WxdgLo8o3arIYJQypCEF1AJgaY1RhH/mJtOf+IX3gdFdMKPn73pO4waYOcavpD
dmUKUx2N+nm0NgVoMnxd9rTnnH34BlbLIOgpwYzuGDcf8FghkrImCtUTq7e2YQ1hwYKLVgtt9L1W
bP2Tb5gw/3xAgsYsEWaVy28RrhIs1CXQDxz5jw1U63R41hTTlbrRv9yOZosKTc0O4pMKsNfZ/e/j
+tiXX/CxSu41FceUe/0XflIW8NFO2KpPy7VztcjhhSsdqh+fB9dpwEDybUoZhZX0gE3MOIHNP7X7
aAfS9YA4dcbME59Pt1vosQ+9nZwKsgnoD+CRrU6Hjx7CsoX2JADotrWPpMVcfaNiLx558/jOAGDi
RKGYX9yCGBy2zsi14EajcTXcjM2mCkqibCC31MibwrryNM6w2YsZ3g++Ru61uDXabY18AY0EcySw
eiSUWEfUNoMvikCc5xXUZiQU0f/xSdaKwaats8DFKo5ZDwLug9gozecshNYqKbaB0RmjYVzmga9y
O2k9uMQmg8lTBRw5OdxqGD8LoADpmDMXwfow6+NSXhR1WxLmABFRSJebvTk0Vbo3GwW4CQatkkvA
ECZEyb4JKeVEK1KdR4TBmmo+tVRaBgSuToyoZNgrphh/nV7fzerNTeLG1lekmqHQMixna6BVHprH
vksHx8qZEAnqlxonu1ZQd7qB43KJOVjWuZP5mvb6ZmRq0xsG0VP1vqgfXlNGjBQ1KMoidpOSlb+U
ingv9IrTVALHGMivJKyX4unxreC+uRdU0haZO00T+ln6CGm80UP32H0jYBZfypiWqgJtChcF8SMS
9n7+Qn6bKH+aCLcuQ7YqEVmqJBfllqOA38GEw2WZYI4Ye2XAr9z9x/VaXfo5/qRnOpKl2jI55ly/
gZ/cHjjMr/lYvAm+1uqQHvjrvIdC2T5+K54sdkc2OeK2IRn8MIQvcufxorNXYUrtVMxnafDvgrEi
7jjKrFN5WHffy7rD0NMSO8gM71+TU9qoJjGlg51IV2Q6811nZCGh5QK/Kk6z3054Kc61fc6UvU7Z
xmTrq0DjeokXW9NYRPu+dBn61FysgaaAxe5kyMcu7evi6t8FNSLMxtdVm8kZBWllJ2AP9GJcRhjE
CbwvenkNVitMAERMsTel7gBTsqC71z9GZbvsElalnVxIKiw3Uli8zE8kKsoBFXU1Ep7+AkeR0nkO
eccxKjblEKsHAmfm/G95nFLhPHiAMGZul8snA7OevS0olmv7pbzig9oh1izs7rn7ocLP7ceeY3eT
HhGmOvFRRVvNE0t/XzFiKp/w0NRrBy9E3D0bPnEYT0+t7lTn+mlx85EEJjTUMRUD7Lld1gfmt+7R
vHodGMZXnm25AHoY/eS3IxMoFHCx/Y094jebdL8Z9t83bOq4hLvGCFjOHfx5601bHREHnAyasFOe
FHUg3CnkYhUPLy8cHRqQkx+/i+ceG5B2VXxrN4CAw0zklOoJjde70R6GfuFb8ZuCJ0uD86e/YCKj
U8SzgwTbSYIWJmFvAYHG+c7IbymgdnskeTI3WJfN//+YcQLf0NJ0v4VP3AT/rSkAGzqHzYKRyPyc
zn+Ea50kEFrgii6+Au+Sbk/KzcfcXbP0hygivJZpkHjqcCcaHMKFlBu0Jof8oR4WgV2+sQiZ7x9N
9QqJSdIPwh3mWLq8Pn4ZiTOcHnjm8ckY7fSHQyzH1IPUV6DpHCsRrPNAqiyvhz+OvexmJBoeSMFw
CzIKROkSA62oQSI8i7iFZpACN7Mva1uRfoZ2oqA1NXyAjexaUc6wZYXTSTd2N1slSMXlj9yfp+0N
W/UtQTOEU7n0Cvgn3Mjo8Svr8oBZGmlb62MBCbA8mR6Qt74ZgkoNbk+Zlx9SN8X44wb3wE2QrQn7
eADk3TbVToYHQs4lXBGiUpKzpKzCu7Y4yY/tgCaeU9A89fhZGdvmcRIabZMhSBIYu9MFbidIQz3G
ZoyEtVP0pJ3G+S07soMydEZmRpQABiCuRmXglspefmVqEIW0Tv07jSSQ886yTkPhcyTTE9IucsAL
YUpkNMdi44ufEywKigk3BklFTRm75gUXuVdqQ5Z7sg6uZfyfmIkAH9NDgEzCwVrHEsQEyb/zD0kp
JdMwWfEZPaxlzbDO+qXyvTQOJtN+yg0oatmG9IWGKkk7KXfeefKrdNfG2lPoK62fI6SrhQHIeGWo
ka8K/yiG0jEwZYs8Rd1TiJYfwlt9Kn5vThlMH9i7Qdms92tOZwJhhYgaMsSfH1+gw2A3SuuIWBXI
VH82lyH6kq7je8mv/5PoOIRdq7yOXr+f35lOdUyuOpcLgKUK00aKELqdNa2UUTmFX4RB+FaDR0IL
SkzL+lAQWsjWlnsr5xdejOYso4fBEE/NL8+Rcuf9u4uS4+/qGtYHoE56hoj0xCAAdHL4ne98Rh5+
EZqA0qMGcVretayCZW7gkVYmVFt+D0+K5PJ1rgTxRwQxZSFxI/JT92sYG8tTd9MTBZxsuDypJlg/
MV68WdM4Nw1W3VDPmjWqnLOGNzhiH+7mADYIaZAPwjKNdqPOwJq0ZovR3WsJKw5YdGIh0Bun/O+M
GolRxAagb2Dzp4mlWMTEHDXAGlgER+QG2PuKlTlz8/rO5eEtXKsnBgnWG8AbAp3hhVfXsIO5rbrF
D2ztYwvukQceieqocETALlLVxG0Fe6J3bw+36BFXQctBmIWEiO7KCFiczZdwRfZj+fLrOnazKau6
e/ubHwCWzCB9Ul7lt/Zb3fEwDYYD5jVuWbNcLOPEGxiOzKj4cOSkKBng+EYUXCRO5g7mFJD76rt/
hNjfIV2zOUGp1xUgBdf8wr0cXeUESab7zB6EWfD4XI03hjSCsWN/kmSOfYJO6FfpkpiccB4/jswZ
OKVrnPNpbNUAck6ZP8uJTeMZRV5X7hBvMi+VXB3tO6sF4A+OzTMjK6BKg7jY+Yct1Pxa02teIbhx
8arP2weNIETol/GZKpPHkguoYMTJ4eZSxOjF+qdwNQCSqLJJpuSEvHObFiwiDEa1IKN0W+L4hTEe
TsXqjzh9jM03yCnec9MfPrZkCW9vSHThMM8/mXiAM6Pea5JFmUwDZCoMXNzhUNJ2oxCK0AFAke/F
zbcsBN/zPT7xbBAmjkk0kzmaaJgu0GsDlh7NFAtUiLzyDeEH/X+WuZQ3YAdWYctft9W0C0AWKHcN
q+DspacnLRCwa0dOgYryihnQslltCAGECQdlIlh8dbJPOC2FEdcGjJGHj6AI6A+m0xz+1T6Wy2HD
DEkiJ8jG0BaK83oieip+PDYVKvqmTNpCMed5Bl/frMsWnJSzZqv/GSAgbHomvDyqYoDl2ldGP4vf
MtiROgl+mA7wWpcY3+NndhRgs/ggEX5M0jj9jfq8SpGYf21IoMbeINvTYlHbIkxIIx9UVOGeI4sj
VskzkIDustf5hDSsg0UIFc58FULlu36n4ylJrSP4jjAraJAJc2txo01HFlx3LDpvMvkkVI4sZpxi
fGjoDTFu+Mjdybz5RzNg3XFP68QZ8OzBaw2iwWIbvDzPCPGeyHQuyVciuDJ6QrbHeL6iEbx98odV
H3oVQrBNxpTROyAtD/vOyoqfPRQf2F4jY2HWSFz8dRUbYEpHMwlPmaDP1IdPk0A15zRcIWD7hqLn
vHqSv9FoIe4T/OoD7/ASUtBj8y2K5zTfCI9TtMXYWfrLoVheGgqo0hk8QUQAqFp/wvg6QqoHTc8c
CczkwMrKLHIUPfmLjRR9ivLGZUm/k/8WD9TCcfQEFRmHw7pCGYLABOoJBTOJf49foNu1Kv+FNTAR
Xo/zArNBaxvHfvU1d1v2QIx/CZTF91RDVargzvolGEHav0Pxml54hsELLOnc9B4+i0ztAZR0XJ6j
ACZFCCIGlYJAeNgdqwEjGJ6fMPNYgpszkPUYWkftSUV7ixSMfVN4xxKgMlzrbVKdsnIaa6dCNRs8
hgsQ1MqdjN7SKTGY1ukc4EQuRwWzFS/96kATv+NXDTaoZtPxI67NPJxTyjIYhmAxPmprrfWZZAuf
CwoCOBmyU8NCSso3koGZKR5NgfkTIoMtnDq8eck2ieiqHEh38Fnl934iAhe4bOS0orRhOk44GJAG
4dJYlzMzwyeJLFDMHApIwJIf3yVlG/+JrLGQmQSnhkGI/OhxpHH8+PClzdQBe+N5hXHcfnBS3NZw
Jjki4lr8yh/hKOzSj+pzSe0a5Rxw1uCZ2B5pzCE2k7CCJyu7IXbplzSUV/58B5aH283GxW5pI3ic
7yrzXcz/9vmZINfg33yX/BQKVtwpv+ttnbir0Y7ijTjNCR65WeB7dMiRi3Jgesk/brgawYhAs/XE
mAq73FphQA39iQUIf0ELRmj2/zgWpzZoXgzwsxdO74gzQLe/2WzWauFzWNCKRLv6Lj22CROIi/XE
KkWs4jCtg5e2wWVCoxpi/USXMTlBEbHuEPIJ6VS5ncpGunPMRGCufJzRzrEkMQ8TuyDjHYPA7U2C
99ST1QXsXO1+6YEkiQyFPbtWMZR66W/H1gJbgZx0mx8yHh5swHyL5Afe5ObAPEVnwpR7E9T1mZmK
NNm33+iYiScFYWC98p7bs/Uudf4t8/NVMiomGFrgXlns2fxzj2u6wFqByJ4R20e1IFxHInDSjVq/
IYfFK3lwE+0ItZXy9SH7S/I0v7eYBv1kO+oeHJexH9uPUOJHG/7ESsryeYsAK4/X5AhcTjswEZBG
uhBFDrtOfcLLE4O0BH7CQVR2Ik3tGjELFLK5zVsZJmj5Fj0pqL1LChBb/SMW8PHVfTGwQRMGfwl8
l/5EZlx25nAxxycU1ES8PanjE/D4YBsQXmjrIEgpNIfQML8wkGSBrVoD6AnGE4Dk41v9Bo57ZnRI
fjwXW4T9cjZP4s1vRizYSnLlqECfCb/gJv1MzM78/Kvbmx3NvID501+eXgSRDDHcspEyG84Dn5/6
GWkMA4bHSXkcMmOVsdC3eNE6l9MNRs9QWVm0w0/NDgkj9H80ndmSotoWRb+ICBVQeKVHFBvsXwh7
QFEQFPTr79hZ50adk5WVaZpKs/dac82G8F48BnIs9Y/3GhNM632VjVh3Ey6fPOeVzypsmpIt0P0P
KSSKL8TsilPenDgGdkJiuPr1cO1RsBE08CgB/EPRsVfQQyjUej8KD8weUFu+t2xVKyYk4zci89xq
5/q82t4Pn0A9fEgWNNOeB5jK1odzKWss+xIRXKJ0hnCNTAMS9KIBekLUg2ABpvx3xclGFb9NpiCP
D58Lh19ZnEj69ssxhsp5ABSJ6/isHUC8go1F39O5lPhIslV/AgAAaXzvGy9bm6rB9WUS5rwDNmuQ
fxL1OQV4RzD4Vwc0f1SkMb/hM70O1TmVCUhtvL1hDkcGTzVTLmSTsIfTTOFoQbuLcSnkHQxLoShn
Dq8r3T+/+DzQk6QOMAf6D+ODTbZc2z8d9o2dPuz+w+UqyO6jQVAfuNVRcFaYXgwoLnoCHkLf/IR4
RklC2BbTcgEMs0B9G5OqSZ/fL5L7sgGpVFSVuacfBUh+uwdX8JQN9zmHlWtszx2Z71j+AZzfu/eZ
e05kySZGd63b5bLCcQ/yyn02f9VGOT4yaWjrEJSZLUb7kO2JjMzFugB6HV4qiY3XD+D3ijtd6pIQ
gkEt5STLQAyJsN2U4d8pqjCA5p3d9sQj0kiJwzKHyfhe0TpwPxLdblM5NXdbV/eDdZqeucuAKqEB
4TYBq3INbKUwMqXHodCdSCFvHT9Su8UC+dCRbXAelPU7TMGkWaWL20VAKqqLNPLNcI7JkwHOm6ye
I210nRWRsqK5ZLzPWcamb0WsR5B53xPska8F0fOOV6JFMZLBmji/MZzyro1fw2IEBUbgIVsKTj8A
8DBvjnLHjaGuQ4M8Du4WwFIYH7HN5/r4P5pVZsZ3ixAXZe/7Y8foWR8mpXMEtbmmPI4yRAriIbQO
Xc25IzekVYvS8fHmCochWFCu2PPhMKKMec8r8riakFQl+JUPmg0IiU4z/v6trJB+kFV4rHvnbPsm
jtBkDRQVGxDqGqueEcFy/fN7V08RtlUhWCJVPdoXNNbfrtdfqSP2HrbG17qzJcT6vqbyKujUPjbN
Im8ICSVQSwyjiArJ6JwrfhjGkJ+G1SoeSmuG7wSYzesFX5ihcQppnJ8MFeidOVwYy2/rE/GV/RWl
dJhspU3uUdB29nrA+Ew60MJ89xQUULP29UIdwR971yJLj8V0YMI8g36SfvyEZBVkApqVhW9UfUlw
Nd9+f9Kf3BZ12PgY+ZjCFkSYyOULZXNdvAlI1xaoTUc/aL5oqVfvUzW9D5XgxU9nCFTRjCumCeMU
+icgPeYiSBQMZIKaJ8OHcj/nDtfCWt7iLwTcA+J/fuAM3Jr99ZvV3cWQwaUs98pFu88Xt8VnDx1d
2wBrkkwO7JkuPiuuSgotRpvUA2Tw8CZH12lPRKYMXy6U4U9YELoZvMb9EE1AeRhsU8xMZHPEiBD3
zWnr5lHmKZM+jB5+EmQgJ8qTkxsy//ypzgAGGWoX4gFys9XAzgxygPWfcU0xOsp91gXwJ7zbHiv4
UPLLuS7IZCHxUQfN0cxWdSjTmF4B5KtG8aJYtSqgn205BKRBvwiFSZrxJN9NtdVtzFGZ3x67Q8mF
HWCrBD/4FWsAVhRMa5ipcb7BfHw5fHhC/dgOdVOk3HxMYSNAH4uMPjWP4hPxBfIbACFlvPwq58pV
ht+dsLO/9REqIl/5GWeJRZA7UwNCpBXxCDYnNNFVeqRLWQqKTI8KqTKBsd/nv/zi4oRroouCHTVW
fMoOvcVz4PfxW9aiOCUNSby/3tUqJTBSVy+dz7AffeVpwo3xVs3yLgiGsHNgTBBcPKRWVVAsX4ff
lrEwSUVWFlukq4vsdQrR2Px1TRWPqAM/ruAAlPgf50ZSDeid6CpwswvKXXd9Qwg3oDtDQcaugTkS
6g5WTRyLP75I5BDOL8hsIFCmooLAwqgws+MXMTNCxiSKp0XUPyvnzrkbsDVxc2Jn1MYm85Tvtp0x
JKmOdQLBitLgtU9PmABwTtQZiDtzWbdAXwof7m7VlyzU2AvyG9OSJU1SMfiLwoHTSHMIBPAaXXXQ
4m6oEEHwGT0WhFTiQPNZXGFGfnCxu0/vKFPYZ1orOVEpEiSLvAhXPoBWXGQaZvL4iS4amNnznOyt
AN0eaoqQ5pv3RYqmkC2yiMt0wejLl+mZJiAvIZlW40U+fE1EcOLkRypCDoo3WNMhsmJ3+uvqeUjv
djnL4h+DHd3opvfoSsxho66zwv8wgdfMStyf/msiqf7752YdsY6I2TzkeoyAG9jxmgXvoXDv6hAh
QY3dDVqyHZzDa2KJuCAZT9RR+hLHREaW5nDVQJjRgfTGjILJEZLmXXaDM9F+9URmsgRMFAumriq4
o/1LAZwUM68xXgiwMOdSndymPL5Nf505pObn+21RU0lk0z87jVE+Ry/wdLZbWd2pGNUCEd+CX95u
0Ner6h559O+svHfiUmoZ9ssHoFAg7AQ2oBxp0FvjrS//dWHouhoGlZkbkYKmDZE6YAxOVWUi7D8z
2B+uPiNEZ5ayLyaxn2DIYWCODkj2tQ9qELsH0fYw3IROD8Yu+Lvlcs7BdsAfuP88TgGb42DOEXRR
8sDoBZ/DshurdVpddpPeH4UPDvDHWDxQNgpp35hexTVy84eNn43UyqTxRoUaY1CA1YGHtiKZ5MQO
sxCQi7S4IzR8LoVB/RyJo0c7yBbYZ6ODOoLLkuI+Foh8JwrVpLDyvjsD7411VR5Svds638fuiyfO
Q+IpkUIkUWLinwLAjVpPw90C0QIuCPPEeU2w1zHZDUYiBue1gZwImEsBOeqPr/PBUcLrSDJUXiKL
ENEbyPTNzstAXopU9WdMEry3EGfN0J0PVc57YxMCjwkbHqFeB1Y+shQc+DhQ+JzldjpHVO3mHls4
SDEuEZibo3QcJtM7bgELXEE8dDasjBxfXg7TRueBkQBJiSxgrAoz7Do4bl0rW8C8CMlSBHvWF18b
dJsvU2UGH57hALPPqgQuy0CMgfDxZ8WZi48EMuYWiwX5wGAF54Gn2dlfPaiKQrL/RbY8zfEh6Pq9
q/FiiI+bEXKTuzR8eq0D7KRiM0T95zY2ppsb+ajBW1jpo94uXVGRb/tL/ERsafEl3OE3AWYdFiy8
AslALSsdX6fBBkLxG+lKFVZuPULNSvFRn3pLXg2WkNr+OcMqk/tfiPySKcEqs0Y3VeexRYjMSjvF
uNJo/beNQyced6BFHpWR+eNgkybOdL6yf1PMuxDmCAgVX3gC7bY5dE2hd96TMRUwHPX0oMDWkFQw
ZJSfHqD0okXV1DitaBhdwk7RLVNAYWti0aMRHcjrqdF7qkRw/Rxp3hmyDkHbgDo8AraiIO9CBMfQ
E99OzgqC6F8AGg2QliK4f3AxPUiNIClp2GUmxrHA2p7Yy/5KX3+XFT9HRCoEF/+5xGoELAxSGIWi
JmjHSY0KF4diE+SQqx6spXCAyUaF9YziEBNf8+PTWCK3JDUUswxBVLRyylYa9tumGBgxLMjCoDa9
MTJkbLr+5Eb3w3ZlIPtHx8wY5RU7hQ8L3USTyYD4KzuwEPT1vfKuPcKFuNhfbMPfMjaSYiwnAyDA
45elSqKAGAwOUiQFX9rPqfJeNUxlma2Ov08L00cX/zQbaqss5liKlYzUaW9+beALm0/QDJEGxMA0
d2nnIViAIebAR5qZbBW8Qwzlgp2xTxvBkOmxgcgnnTqa8zz0QmWswplzEGsxi+EkUblYMKMvnMtb
8IjSnTp6uogII0waOP7M1Jc9TLoGUwbrbxavJCqiBDO8iXrAWM3oJZTD6WkgNp7v6VfrgA7IXsp7
KdvvZ+N2dUSJStGdXbWcRVN9nFtJT9y4cz1df0wW1Q9a1kfiatDW2k62/XVgwL2b8PHG6/WeZWbb
kUjigY7cwo9oUw+mHV4g5OI1PsNFUsgS6lH4tlikw01WzGc5uTHr0KxiWMxkltN5O2k3Nxi2kF3B
JRkzf3Cqbyc/fUzj1cdR7rPJHsuCqdh113BxC9f+i+pnOPXNQZ9KmGfg+R/vMZg8MnaEZ2JXfTqT
IkoVPwHO7vgV7rcYcSIcpLHHriwRUzAAuRg1UJ6AHncmBV1y0VIsTTp4YrJv/9LrSIds3aWxLSFf
f7mCkDeU/hYOnfEXfmXb4Z8zu7D517Dw/8s/3W7DexhmYWMJR/GuKb4l3NaTufj47/PmP79x0sb+
vicPXyv6cFzpxSNyX/zkdiS+sh24o+1IBCJAuQnRmK8I7Bw1G1SZrghKoNuaiIw8pLx/qUjC8pUK
2IonvY0whyOylym+cDQveRZhMU0tnPs94gEpkv+s02u+/Vhl++uCXsr+mfia8Ee43ePkEX3pMb+b
Pi8NizxwhJtfFQtFcrrKXq1h8Cpg/8MXkiH86yqwxlp2+lcSjo/0IW1eBe9kWGaIVTQ8F8HcPki0
upY8ACe4p6v0hFDgm1jJ/LbQG2vQdcvKSzh++E3JAEs9r9sBvhh3+5vub1d28WXosBhhf/liapLC
lddSiG8+3Dmi3ZDNEnpQX16XLtmQnpLO+5M4Umddtz/RJqkvjUUcQgzE+18KQT7qT6Qxy1HCOA9u
g4euwU9Hwg4MSFk2FH8Be5FF6uZizasaCp4Q6VZH7StYhvcQ9cCMd3MbVcSEm0q0/s2q4/vYHH/4
9j43GmcQ4dzoLTx11R0FOZaPBiAQPSys+b8/xz7YPYRwYTtmHGkZWDvRktvZddvVokob4qGHIcNR
YSqNOR8GVepKV0kXIJTQ0u3OtPZehz8bItso1gPqA+E/lArtgA1TgMg7vJVZxPuEORTr3hbCLg7i
qDW0LTqOhpXn9UY4Jg+mCsTOb+ySjurexIVFid6yVxc2EZTyrAiewsN5/TnoczWsGbBWVEOESGN8
hcsYcU2/tXxI2ZLon15cLoqLk5mFvzjPhJ0dmSQx9A68VjEOBOMIJD6T+Fx8X3nwAbW0jdSGbgko
axCqIeVSrvDIGIu2UDkJw4zYLwe2tpDnD7p30e4OqBNYv2sCIWpHJgzpCUYfvHWziXkqRtNQZTFR
o1MG2oMmn3NOC+/fn04h+Py9k1OQbt07XRkrUFCIHDARgg0VjY8fVk+8+XRbIVrv6l7d7/RIT/cI
MLDCsI89UIFzQu6gyLriDIpnUBadE0cwxAzMbwlixJYd4tBn+D320A0jf+Km5yVzJ918DC5dEcbb
YJ8kD7nfJhXhh2+GOx9bvSjkF4ShCMvp2pnHIkqT/CK5RDiPkuoqrGNBB7095IwIS9nhrBdAufbu
9iVa/sto6Hm94DOOLhfsQ81hQgCUyHLNJw3PI1KOo0uPj4jN6dDxiPNfOJgSLdAxLhHPhA67F/Sd
3HpPwKGM/iFVvXqMtI6k1cSuibToGI9hSUZsMrwPRQhVZsxg9wDuWwBOvFncxyal6qlCiS7fsV3P
8RY2kuBFJMbv/Oss73dbfSzrcWJEN4sXTSiMTK5CPgEgMl5mHDwtXtG/XyniXyAdWFBUfpD07AGS
UR1mnp1aMk77mtP3gPXcl7nEacAO/4Ve9XiWjnhPsh3hxxKKdzhc1qa3jEhRuGRGNMyPD9vGfsdM
gjjgfQ8/8+VS88jwaPyuLSFpNpY8wWMY/uXG4hxjDPf17st74Nl5//wC/FWCIcbOpfOeeKACHIFf
+2f5DxWZgA4MAgymw85rxmt8EXfjRYWZWu3yunmZJZ+/iPMaDsU5IUvBFikbnIZABA+kDj7SIv82
G3agVEYXGuahwGNSi29jKZ3Y6E2NGwkHHe/vLPMgXq75L6TDu6TWCwPq3ppkJ/EkvG/ht5v+hRUU
nM7LBwrQGI4OJyHF2vFuRvyXcXLFFQAmzSH78nwP8ySiE/C2Nq8Oj6UY5eue5ZneLLNFyMgJV2tx
pT04nH9pYwBNQQe8x+Tspk5kWg3XbIGbX5TYl02Pl5tbQ8jgnCT+5/kUTz7XaNjoMrf4gXPMiPfl
9cJG47tMuv8ufY6pMSQiWHP24cvY0xv7KkFnESg/mFhhcFuIhAXmEiQtiD9ouS34HXhbvwwiQPY/
Un7Ui8QpXLUGm27f4IFclDZbbMGTb8VNiZcW+/S/vVrkUyahLf4C8RJp5+rwtiiMNBciPwYRbnQ8
+4bNbI0MIhPmLH+hmOHeHenuevu3zd/8/YN6YEBMofijz0biHx+e9en3j1h1QZwTW/QW3GvEFuy0
uDOIj4z+yVuvLKBvR8YiUfwNSUuoAsVejV8iv+/tkIbq95gOiwehMnCA0w1m4W9cyVcKJh7G4/Ky
22HMwMS7+fxaHKkbZ72eNtZ+DwvHVo66W+yJJKLw4pnBDtyRTDjROgmFy2OfTXQLdW405Z9g29ZI
o5N7WwLHGphTZNdW7Km7I5aaHXISECXYOH66ChBZPGL5xQds/fKYQnmD8EVkVgt/jaoVK9fU6WOR
kFntrIfBmShu4N7hVUuK/JoxOJlWTzHQfrpoZ28z6l5D9L2Y44H90RHr5bgohxrWFkImPl5UpoX/
VInBFyFVvDG4U0GTgzk6zfOgfGe/Jzs51vyrX4HhDG4wqgcUeKM5R8Dj4Qsb0NqD52CeI7IrsLTB
pqcbkGJBEiSPxBfgR0ZhSyBhvmRWjRHrjRCD9OmclYWwckVWwc7JkHevQ03EH1PnaEluNi/CvWzq
bp/KnAsyDLFGMPdiXW9DDuz2iWbKFlEhzWTJCgIPTfjwXkRs5X04tKvJVWfBssPfklXcYlcwXrPB
GeUN99H7tLyavmLJKP09fp8J6ae7b8e/Zc+6MUCQ7a94Xlbno+CF7lTIh4mbsdSQUwGqAZuIkcSU
cvi5zQiPEF9pXShgWMaLcEF4ZpvO4j1h/eJfIrpVtvVh34mN0dbcv6F1RpehLXxB+YdqtvQAsGTm
2fwxL09MuKiPCZMk8YTsHTJsYCHyBpjhL0b7PnzPv3+SzRWwi+BFO7oxp5zsG46SzD2IjJTMnDCd
UrfyReGNzYyWu7EawROkbhXRcuKPQF9rY3oUFevofhFZlBC42aK58vkmlnGWcHC9YavLaWKLYuOu
uSaB7rbCyLE2zufqeKRSEHs5Wi3rNpbD2jsijuPbomCpnJ5PFdA3AB26LLJL3CaREgY69QltyOmj
b7sfJH8hTI8BTSzz1dfkIyQkNEG4R4kIuHt0J1Evo8mHsYs/LVyfgVsTHQLhlIGFCE4r8VNjyCVM
Ivm11fK2w7shuu1q0YLDRgIOFv/jGoC2EHncFW4A6+APB0qa9XwMjxUmH+2jjDEpOBu5MmN4FsBM
vAhMoGhnaKp9NOOlQaWYj8kIpH0X3mTgtgD6gggdT6+7ggrHlefJurPR57jeEhDcdeUZi0/7hdHQ
pW6hzPUrYEOcDEiU52kwuYknohBHtYy7vea3P++rHqWb4uVovrrDinWBfD56ZEDHyitWdxxUkRPh
WAhDE1iCXDQMJYdfknHK/rF9Bp+OJ2LuGQpcy8yiD/2hAyhXr1vf6DAKz97Itxfdjt/053JufaVx
DX5CIUfFxFjivWk0j59gRPH2uzJ1RvY1UzbljjUUm57YRhGMmylboNjjcNB5RY2Mv5Ldz33CLsDK
hhZ0RpPIVmyRhY2+dTNAiBJXcjQTNbZ533wRVbQTEV/ELH7yNvu2sEmXjdnAr52uv2qAHPl3pOwC
Wcg7IFaU3gsY0QZE8poZNgjuy7rBQ4NPSy5mQKor2N/LEu7MsoGLHL8m3useGIndcbUZGj7ZuGC9
hb+9vHgTXrGSHMaDwBMZv/kLSPo2V4NRz91AYwX4ehtB394MRi/IOrjzYu38NjfdSR5gfh+eVj0X
1SukWWRw/MacN3o3Z/yM8FRerU4U2eg8+FVGh4Km5Gg0gImYK/BwHohP+c2xAl4C7877gg3ycN4p
74C3CLmY54GqYJ8Iud9qf8eiBotVyKURYVDqkVrdLD2U8WYcEqNlld7ghJOxZBCqYaF0pRhCI0fq
UsPxQftozJKlOhV5HJCnzJkSVphGXzmBnuRfHUoZDJywyY/JaiInKht/ja+HhncKW5H3IVKqeIxL
PoeVnaVt41XrC89sa+E7mImqK55fBtZswGNOuk8sIMFYA0LQ/jzzJyeulGlsipyPZIk1xl/pRIb7
pVpL1uV0nYi0wiu1NipFfyZZ0XVSuDwx2iZ24HFsX2GI8UqogrAwWxbCYptfULjild2cVBRJKZ+K
bIS/z4KMS1RZi8xX6IrWayyKRuojO/svWuRfJSjqvY5x3XCJc1tPuKpdcg+NbBzPJes2uTzs5TeS
yXmkUieHoudgAcMi+1e1Okuu/9iugt+2PieF2avgRbr104Zs9tRRT7pvUrCJYgjKzrQH/N+D522L
2xgHf56QyvIWJY+gNUW8euWkpitE97H37yOacFZYMRKjgXa75BnG3t/khqVm2ppH111XtInEPYnF
uuOLlHZ5R3fnxPyv0yae74g/8W35Is+Fa4VWePjse8mFzM4Qah8St17jpjXGmvD0zPpr3opZudEA
Ne+07Bb5hPDHEavQSEwxRP3hyLXR4j1dqxyTGsqC8QaVQ7TR5Ga97zntSur4nfcwK89KhacROMcU
TK1ZIIlI7lanv9PxEF2jtNYXCI5vcSAo6zBXlOm9RpjuKbiEp6Mv1AuIx0bLFt9yt71gcQbiTu25
VwhjqnmV/f7nlEbKXOZEPDHdsm6YK119hFAlg7DK/NAG3diJyZ1jHImOycEvzZFtTXefHzzngkEF
udrEp+o51WBoCvk2ko1tT5/kSND8ciNygLruW4cA6os5JRzIcToq7CMAxJBzNXp4XTffoMKEApse
+hiFj77dCEZZ79TSc2PYihD7SkwjBjnAtb5EyRT2oufVZg7L6j/BxYOcMqWAoGQzYywCiPLqEM3T
VdBzbiV+aLwz5mJwE0zIjKSAEf/0C4AJLdAG90Nk7V+2O+Ye8KiAWwU8DOiP/x1shk9wG0vhx/vg
D3Qb38Y16EbNUOAvY8qEu/364N/7USaf9e8L4SChp5nE+IIrn223a+Ium4CgPsc4Y3va6XHQzflE
Mg7MaHDwu1vzM9QlUfQloCT/0qcY+i0xgYqEVz9GHEE8FcbMzIEYYJBEzSZKhBlRu3DziOQBKhKg
yPMMvOi2Bpa2IimaHJix8KsW5MYS34yenbcz6G+/lG8tfkEXcPYKNz7Ix9XY8SveLDb5TH74S3wq
fjcAOv8WR8H3/32FTFWOGN9kciweJY5RK14AX4BOwecwJfg6KAqW9K3wWf/3NWCdv6NqtBx28eP/
/p0we/p7ToYtLpSKWDBTKbHL5eM7Eumw7nWm4TFvpASOPa06cGGQxj505JgpiwllWZsyNLZh3Wsc
CUTohysm9hBiHYnqmdPWYbxNSA6zaAyL83O6hB19NaSwb80NVzdHU8OdHw0+n9/IX8Y3ZdwFfXLF
mztQCZv+Yi5esPAI+NHKKBPgNtJpdOMmEMQEPgw4CphbSJEZo9TbVLp7D28+9NmGWmUvIP3hff4m
CZ7Sew9IQIG34c4fwFAdwlnQJfs8xL/u9GbqMucuJ5cSlsT9YcnIuqaspxzmE19/OlnID9WuxK+c
3AbuUgPYfdoa89nwtnkxc6KZ1nKK+174VL3HropSzAQxs9CdF1XGY9fBMggmdmtgYCIn3mP2aaDA
Qz8GqsJqA+8qyDcMWM3C63gSgOf4rVEueQ9IKU8BrbOV8afFQY6l3b6PbxErxb01b5MKJw/AWMpE
bOWGSmljQoAIOpLP6VFn/mXU4/sOKocRcrDs7XqY3f3XvKcdAWNvRA0pPatOhd9/lg+fH0r7akxU
wLlCez3tHzp0ZJDVaUkjmRICt0hjkIkd7S2b4AsJIAhbpxctRYkFqHS5zGaeF4XDiFwHL4qotvrc
qK4WgBK48NAopRDJMyGEf2g39mAyS8F88JDlwjJeS46v8/WwP5MYKyNpOt9VqwDVR3ROihtw3TrV
nSXYFo0KiA7AwLJ0RHvk9DzgLi66/dev2ViRvjHsZlzPMG3VTHJrj1S6dj4i0sbgBL/fwxo4/3l3
3scuVnZGc4xLv4vS74JkvYv4lU5iYJ6nQJZkcwzsR3BDpbetD32cGcFcf7kvD5z7oUgcfZ8BPYx0
0LEGowTrkZlH5tkq7m1YgkM0oAxubFji3F20FIzGf9AwbazMkcd07hRTt0mtzzCgHUw7KnYw1Rii
Nj67BpJxJqRkRRCRWA5T/v4tFATvKIa4Lp9zXcebjaddEOaKFP8X/MvQ43ZGo8+dnhAgQOTAY57A
Uvt8LtD8+nLEPQ2fK+05rEm037hhxSbTetgY6wq1mBWPEJoGdcBdqVA/UZ458HrX2J5cwWVRr78C
fLxjrJpIo4AMASC11cOWTTHszqECaqTRFy7jOfYJAhpykJGBcN28YaY+/Q1MmRkbkvMlB/ROFt3v
BZqOLAA8oLO9SoITjDkRj9eijp93rRhbrcsPYxJ0ZU5ygS2VXBRoThyaZPE89lN78IX/O793ZvHo
IbH7Qt+Z/toJNgurroo9kgWsMRjgXmECAl2hAkPCxsmACSczoK3mNLWpkg8nQj2NH5lkp0fP52to
YrWgTEKtsri724fVSUJoVvgNbXNsUUmz/kb5KVdWqCvVi6iPJBuvIZapojOGgoLjUwfclNg8hs93
Ad2YHwhFWeb1yWwakAoBJJIwrHSkJZcZq6NuPtrJFycKvKwfbOezdOC/vt5zc8Okdkuhpa3Zfl9w
65njsk9A/0AG/TW1SHXlzNPiYXEpYRDg+0xLB8qcwy8zUWXKdtdMcT8+t3Die2bNfgHrCtC+NeTn
nA1axW4YJBcmT4TDUu/QaEzxGiJ6oIqscqf7BbjLNeNJLXuzVHwK4WJQK+xxxARUuNGtYHPgvH0W
khKhAOW+JMy/vprbsm59ba30C5TB3QrNNtwiud7LmBF91TlHVr4de108ja5UEtMqpo7XcWVBOsgL
YhGgPCVblx2HiGfRreGMOZenJdcujqrrARvUXr0uPjXWMgZPw9gOrHDDX3Gyz5Ad9az8Y6zTys/Z
F6CuYKfwnDAnbEAXYLXrUEDua7UIv6yVvT+f0MVye5vidKP+APDYATrgDzoumJ7WX0m/IcewXWrx
oquPWNUp2rl9wb77LtJq1urib8nCb5QNRMMjFv92ogbGrO4as5DEe3PgwFLR61+jWomqfCNlLt4z
EuM6CsUfy62LPFJ9jm4cKL/OD5yWN/Y0n2lnfe27KcoBTImfPt6jrMcFUiLMTL8DztBPs1mrObug
PJ/Wf5jtuH94QRkBmwPSB4dyOiMGwS/8Ms5sGMXss8Np5BPC+179CF55u9+Xn+y5ayjxH99JgQcv
kym0z2NuWeYsZHNbN/ztesZgzI3P7d9M1TGMXuZeEy3Cs3hRrGXdehVmjTUBI98trFNABfhQcONf
gLxn+AgDEhjnfABIO0O5IUcVVL1gmO/K91mD48caBRjxKFg75ui7CtgEsOwVnsKqWiEQ/0msVAaZ
FgpstPsRMi0K8AHXBGWXGqD5kWFr4HCFmyjKOCngiagJYRV82IrlPfqsJ17U1U7O4DjzQuLbIu+2
dk762LcEt8UI72snCQWeZF41vNisEmiG3ERMQWlFEf+i96FPh8InWDRwxyg7/FfrFHQjXUR88j34
xZnTq3etjBtQ8nRVancFL0VF1pBgvYK8ZVNo8euh+v9JkPJvPCZzan0Xc7WXQn+NmOtXec2jE9Uf
3SoxRXvVhLi1e/U7yqtdp9zdn4mfdtiIOCxZti3LEfxi/Cfe0rRVTl2Fu0BCNycjnMBHS5Y6Y6W7
felL7Tp7SDOt3qFZHuCBcG+Rbec07n0ulpQdJtTl1bNcCXOgJ5tDi1R/wEXV/zBcb90+btZyApO2
r8yeMbD0E4uyclHESxXtVYaj8kBDjt1N8fRBd40mWDijyMDn5D+9dCQqs7fivK5zbLFKwA74kRA/
K/sJsqI4+QVevOIKpRHWKQADRHVjBEQO5YQPd/DqzLtdsEk+JWeCT75mM8PuCWnHsxkNDN1qe2tm
nXVKFN7sdL2QNtrF/pP+v4KMDOaOxcgdIxthOtxARokRhfWZ26zp03qhPopt/T3uK25DiCpYNVEU
gUITSni24naeloQCBRMwIcubx+CnlFznhwaZkludPQ+cFiPWhxnPIXlUhy8XUB+mSUxu55LQ6ATn
RzSsPoVNE1tFL+hR2EDyBc8q/Kbw6M5fOzafzP4B8cF8wDcDEfVjpzLA708AwKxvinc0TgCKr7LZ
zkvZK0j4woiugTrw9XIMVrotU2cnBVC+GyXMRdmsyUJcPed9Zh0YEJ611oQ4LaMkw+92cOip4X3y
+HPPZNYuY6lCMwwBJndp0ejK8Hul8IxkYd7yXmokkQBMYsYqH26EnvSHcHnwjRMsfSJRED2yZVsi
GRgC00bCpf43QipKpooQx0HyMfGVddJAJOa+94pLjzTrjsoVnGzc8N97/PBJ5uy7yYasV9jXzKwD
ElyniUOYK4TqihrdQfFT+5Cvi8/w/TOywnidSKeAVEYtl3v9n1uAgY+7Ggb36PtSSuPlFSURyyvo
6NfFuAYAnBrpvihYEgLUA+nu3Ww5IAmB3A32Nn4nO5U/F54i03KdSj5KZDu5WsQ0bKF2375bDUp7
gP3oFSBYSKpgIKKDvp+ugcYSsB8UHiTxHC5xM690EwnuF6p7zk2trMq7N9DdWzpO8Vd+Im+2Ns54
J/iAeUt33PaolTtmcqrYyOcFVBoYgLuuI28sIs5QPmhmvsJVEDS5P0SXhXfMBmVRtiS7dXbyVpfg
cvFmEVM6bzbr24FqrFSDNM7VJgiCzW7MZ+PSHvPxaQQDvjMG95tFs6vleUEkHpMb4JD8t+EzTKqs
IDeCoAdu+PDZlynCKMtZZmWDzLavEIVYt0NjniDfOC05l+sG4K5lirOOidHUVfO27oXvp8WrE38A
8STE6DBDzfu4gYvOxYzrJ4APVlPwripPm6eaIU2vERYGCkG7rNGCfGUky6o2eD4JLr3AUqRu0J+/
8IQVvleWUrqF5Kkfr0ekt4fXwBN0HVp/ua64jXPY4b461f33ujro0+zcL+xmLRyufclNGMA+GS63
IG7cjt8gnTzG6DwfY1zX1x0vs0Vv0ngN6GRzwK0sEJPVZAigGAELRgnXAUnAYhb/DXgYDQn2/UB3
zTqNeJ7izFycz5bFOOVxj3E6uU7w1Xm4GMxIxv2cIM096Fbl3Q4c0GSphT18Ul0ROixASXWrYcLm
sRshLTEuKyReAQUDEmIGvhJvSsVNCXuG8x2Ukv4SsXFwdXhloIopHud4OdzdQWZjnmD04Ubk8Gp5
GM3WwGc3qzz2s2z89jAGJ+hv4IuoYyWUFvK0u62GvfnTGyz67HTco6E0+k2robwYEMZaUZOtS2xK
6RUExjzEyxgRzQTXp0lCHmkP/iewbgRINFQGpjJORnIUL1nwQaIB545dVPOTz/G6UiOyCMfklEOK
7O3U6Hn5waUhdPQaqsRRqUQ8P0aIdEsqFdAulyy57oZMYVjaSKlWeA+vShh4/u43EkGQuaeK8Jvz
wBEu310yNYpIPZAnlQ/xDmcStAaRULbxCbbpA92X0Zl2pqWMeajxYtw9YQef43Z/RY2OBAk6To35
mCtGs50pXN+xRi3UneO3stZGUPq7cGWuyKyrLXR+A3bO+Vbz/Z5fBMI5XyU/fl4E8eJLMNy8P73j
/+HRLUmyn1I3sg1NwYuY6wCJ9ZwUkjIu8d5rQqj5DJtru2spSxF5TsNgZ9Mnxty4uy9IyhjhA6K1
Vhpo2I9qK4IVZGKMRBo662oYk7KqXJ7hIzbyeQ0hB4QlqP0xAqRLNs37mFR3CIdMttqwh1oCak5u
qomFZgUrdlJSaWJfxLQix3AUAOTOC3H0fSScA4nL/Xld3RAJ6eikhb15tugNFdKTRp2hOrn9WV89
8LD7wCrukSSW8qIrWrFJ+ZxyZjHGu+AFwVohLWL4tqX9wL3iO6Qkk7zeOAN+Bf9w+2N2AfsNc+Vr
yJHkcQ1J3goDJX6EXAeXcQ1UzN9ETEqwniDlnhGFJ3mnbMTl1QnFBSkiqpthzP8iaTgh8xK/Yn6V
eIbM59lpy/zfpHZqBxdGsn9LiMHib7oK5hWY/FuEd0PXcLUdFy7mhe7z0gy/JCxPBpE2Rh2208bZ
/0g6ryXFkSCKfpEi5JB5RQbhfWNeFEDTMkgIkOfr99Rs7MTstAO1TFXmzWt47ZrfD8Oa7WBJAHnu
6hzBRJ9Yo+f4M8OPnrBShtZkuuCWPjSv7b1YQz9kCB0MpvYVY/I5HoyMpJ8iWG8i3zHAG8C+ekzK
ERxP0ux7aM1agMOMC0ubj1MymWDhEnYlBNUigf7zRIyHrwXA5dPPMRrHAivADgC7B6hZxLxgSfGd
MpGUuNXEWDKfs/+wUu6ll5du3/OCuLlwHE3SZTGPl5C9pt9D6HZTQ0LAQki7tQpXjzl3bBUk85hF
eGHAs0rmNbnfNPpYFTGyGyxUHpLPVB0DEAtKt7WSPB4LuGFY/s4Ay5m2kmCEr5s6/jeXndQnQcej
nr+RZM/w1t4L1Ho0HI+84WK48YcLZ+gchnzmPLrr7mZVDZlGC1cncARkw3wzcZH8oGBQ/FPhTAC9
/02CTQYMfJU3FNoc9R8gXvsnbw9wuMqGQLgoUuFadM7hhP8QD/CEjBE/Gw51+EZnuMfJmLf7gLcy
xqgmgBjzKiXxc2Sfy2yj44wwKlvBB3O/CwT8c3b+mzgnr2AvKHEczfjhrHSg5tdUfCAO9wMpA9nh
L3Aog2AocmAw/oglYibOEXHijrnJrjdkA00wEsw+QZ97MOkVVZkETxFa9vwO85lBB5ZNjGBIW1vw
bQtwW24vIOj14CqAaFQaqHxxFz6gRYDJDb+CAi0aiVuiCvQxL+bo489U2yB0ZNQHCi++QVR+4fgb
gCmvH1C+l9x0nlDo+ecxSPi1WMt7Earz2kWbeoG5EVqfYqJfpKONv4Nj/VGgkdLL8CBoxrpzXqoe
dP35ucdXRneuSPaGfHwV3wGq7EkksdMwev0CNrPB2yScK793YMlD3z9Ky/rnQfURo8u52kf7WBoI
0Ql5TmDpG4QViMT4rxv/IlV1SS5b8VawHpDOkHTHW4kMCmNi/EFgpxHGnQI2OgNzPMe6mcXqQuCD
PVYdtPCuSKSPNk/9j6pzF65pcvEPAa4sLjpfgE80wHIWgUTnQkchp1w5YoyK2ILl8rWCvK0StJYy
lQEA5G3xIYkB0JgycLUZT/RC0Y2jZ1kN63DB4t/Clo13Wo9pVui/UWK7+eX9g966Q4G2lIhbKpGq
GKwst0occjiXHVJ0C57lI9bVi7bHbxBlZHdEVOEpx9cMx1DmuQNm7suStdEPz7BAlyLxF08RwtTF
Ka097fgY+HOdITS4hzdg+8ZRDkv/mnLPWpt4xH4Y2Ir8cGbZYu6Nb96sW9ExM7kldpf/PrxhOE/p
7J4LG93NqDnh6GT+2r/FlY7IHtsMWymx9i/mC5hTGPM+oG6rD+lcoQzBrAZhAuNZ/GdABfgMMeot
MjJMXp7Ace63Xn4+yEIxW+tejiULH5Gg6Ucplq5vMC3WTp6dX3WRYHOA+YdA3VwFhzd4ZNzzjMJ+
4pS1HK0U7obRgnN21BdfLNhG7U9ykf/0bII3BU4OmMYQsqiQxzhOzX2twQwzlfF3ZFkDlgxtgPEN
xT13NGhMNH89Nq8V6dupNB985m23D+FxIHtNcILE4vH5GeO/pcR7HX4OiTjs0CUOerNoGZFPoE5r
YeE5MgAeeqaiUPzW0BahJWz/8iXjaSbB2F3jtxmAVK23W3KFprG5sBn77HHlBp4ofBD3gHxBL/f1
ac500GauhPIbJyD/sXqfHjegMzUgBYHm20v893IrD41rD+lODZq9zhxaDYypHry3E+MAMsN3YXxy
aP6RjfBJ32YTUd8+GfJXo2Yu2HmCqKjypsVWhebH/32+6mJOzcj6nFAcP0fRFnMWUZJSFFJZZqP3
FPyYTT4/fHEv2kCw4L9+IygML7gFFQWea+3jmSHcpkYFnivwtiafmzoi1HMuI+UZY6QND4LdtcAa
H+LpWNzBosYIgetheHjCCuaSjauYO90QKiaqGBdgmq6IJ2D4HGPvQsGIwwWR79h2Z0OUFslCds45
Mhx18os4KnN0JDFij4ZlIp7gxyJZfP0WEXvQYE5HKuTOgBTQT62PsEL4kEdF35Usog1uWfkC4yZQ
DBUmZ4K1GgNNbDFWHwXTpR5bRchDry2MMv8LDLEEl8ej6jtN2Z7FhPI7pRfVrDUb7uOWFWMR9fBY
0f21vD+BFvEy868ipBFzEUHYeW3z82v5XCKl3r+g03DT4sSdv6tRWLLrI99DAvOD8YsKEXpnT3FP
JB5kpO7lPep4JJovVwSQCdkPVcOOmmOuTUn3+HBca+2we8+TNUXIAX+JJZFF+AHMyQLATOaq0Xod
Orw4ZLQYQxhM4eSR4Mo2mDLZwOqDI37EW/JLnltApfTcuPKUWv76mmUKjy5wf0vynozTKyme4+Sn
Sn2J7XA3KN0nwZ7cTrajsr7SUcO+w893jMK+/vnQ07Nu6SPll8+5JFBOxTm84xA5YIIDUrdL2LRu
CGhHsEo8sCbXvH2L03OMzMTcxjtk1zQWGq08Kxw4xAJIc8ydh66nFaq2NXUs8quvr2iUned0jNbm
D8Esq19DjSluVe5BFjx+Ym7tO7obaTpwVZpowZYpPSlQlqy6WILwFpUvWDIyjS9uftBgKGL/1ZIl
/QaAwEGsniBGaLzi0VoFzaYABpbiwND0ejR/5s7k8XjD3nkHDRnX9Fx8kjfKkXNocylA1DY8YrjK
SyNU89FIzjrJl/zXBz9KfOcYsbzOGWplmL3p2iQ1zL6X1eqbTNOG0lux/wbG7PXQj1PQvreWuMoH
ZxiL/jefvRhj1fDITKtxLQ2JZouVKrofx8zLlBEm+xcaO8oCvDE/kRx82PG+1QSXELaoBtWWqO21
WfFaYJlMlDktWoSLSLR5LD5jAx+TWTgSQlweJzbpEtkIrK6CHJHQ3n2Z8JYYruXGNGyLkSJV86r0
7MgzvoTOfElMecH7oIoqhok8L5RRUUWe3DK+vieA0rWhLHFTeUlg3V+FzjaPsKDA9ZwiO055Pu/t
5nka8POa2xbQJLGL+6zCP2qI94MSxcKRqhlGeJDyPNHN4zMTEcpNKIlLi1Uq48FnJyWbXts9AW++
50/sHvsWsySHtieT5srwg8FxuP7Ae4HcVS8y9Kigf9rz3EsHfXDEgPZRm8OIyk91AXFwleKpnXfP
U2Veue9I/yLOgJKknjweYwmteDobhHML6R8xmq9dQZUgqUxhcMz6rBsipMtgUHNGRglyOJ1mIdsC
smFovPqu87lNTvQHOk6Vsx0SNEdn0Ew1Zof3z4Pq30bNbnCXj/CoInwXCiOqMiJuYnUj77uxfqnU
Vff7aRzODzDW8yTMv+Ip4CEGbmVM5DlDfeZexrhE3YRc9DsC680Nt8P/aICwyyGYCUePZ8FsE5Px
AEHgU3EwMSqloNS27fMi/Ytml3oUxHD9oODa7lBBxYMiKHqUMxA62BtoKEwXLZOVTvlxyB4mahiM
kVj3hV6FQDqZeRTzBSLjcZQhYp5KC5eocFnfa0HH1Q9v2qJORZIaD9AGnqxxyHu/AM6wYPicbUip
skb1inW+DvupzaEsPYIHCG9/TNtfPbwnIbVxfwyfs6adfb/zZ45kKn4U239dvBUjunlwuf6Zulqj
F1BwUxJmvqFrYk5an4iElyilkik6F8T/MZNIolvQd6xUUNxdBH/PnL2x9TQJGLZWNUbQDDiEnQlc
UsYGb8DLA4su3ug8qkBvxRXTJmEswCYoPKoszIafPKPCSgpza5Q8TG8FyFnAngLAHyZHm4WVpQz0
GkLKM+CCxDroowMhpWi56syFeXEyqbxBweDeJf/HUKZqN+HfxMwr9BCmZ7K21BgJjwayI/8zZELz
ibl3aQ4108st/2N6Orw2acxcQv9MUwlf8nFXzEJy5BF5NuNBNwo5GxwMGoBMsE8G4VQisgdXBYSR
hOn1IwJ+9MrtFSzsvSc2Iizs+ImgE9VdmeiL2BG+t6glLA/3PUiwyKs7Vi86lB5e2Jv5D3tGusg+
24+8Sn4AI+TsL/oBCEgnZgcoEA3APWNrRPHw+n8vV3xj0nsIjCfA2PQs9pDpwz9DEZE0rQQQxrHA
xNKLeFRabi8/ix5LdNq01AiP8fChdSLV0oX647znqbvbjZc7OqUEVgsLEs8mNgl06bh9PtbZtpyT
Ng5pXbCQEuY3hAfHjOO/1+gsSL+J1wVAfB7o0gKzj5O0idHl0sUhImfc7xbz4i5IwXTqfCT69S4o
objzRWoJIIt+SGMC2o5WX9t2F+giIzwWcqjGIrG+Cu7dFLeCaHjf4AM0XK0OBASOyTsb3m6iFdaH
K55ymksbCZ2G5YUAv4i/4T9BvMZUjJYxguAjWkjj19j1p+ygvuhuGZXteRnRQsvj9w1O3crcJHu0
uvamCcxNdWjojc0FnzqlVPH7x1w9JXtzAZoQzUXKuLimojeFq0XgHMSGSbQWhRJCADhj8K+2oBTY
AG6ic7SOIRrhHyHIWgLP4LsYViwpsbIlfuF8o0gbU66kVYOq0dpO3tCfeQfo3R2aTSqx9536hX/Q
Xyw7DBnKPZaehOCx5uIFWs3an/bnsSEJb8Og4RH0CzMwwROBZeZKMIZAPU+3qP73Nh5QwsVOXDCA
v8CaCZo5qTv00oLPVc+pjd4YVfc/WLypQHTZD5MFvd/JxZV0CAOiuoiqGmfm/LMMI4DHKRPOItli
2c3c4R0YXWAibUakRtqQHbzxk9DmkbHLsdDc2Wwc7NXJWsYgErcvTGjbo8zgNg8kUuyQL1HgvgOC
hFNlq3bjSPNfLyjJx1izZraJcVqiphWGdWji6VSlZIdBSfTaG8mt/h5T7RJrl669a+zT4em9l6xk
/jFRn9qYfzbSrNMvpordORYSz4gzLKyJqUMkx/qEzhvmZguVohvwLs9rJYjyJzpxivhYhZ0F8IDP
OemTbUfcJGIkDHsqkiVK+VRUqL5fIUpSlMPRIkppoCY2bBmjRgD+luY4ZAxfm3InW9CA8NCzJ0i8
g/D49V6bfPVcaM5g8h5D4opOEfoC2WW1HLYz+y/bQA9jk0axQ80hfihbFExyVr3LDMxtoZp9BF00
Wsk++wf+WiOhH+rdZz3D7ubXQumLdudIoe4/eE7UJVlT6wqhHhxboQtDoAdbKXeFso2tBb1DFqCm
QBaFycjwnwyKdzInHKkQBn09LNE2QsKUBlAY3ZgYr2EGA3Wsz/JTtVBnhNkigGpJNtW8F0TVizxV
67FdInNqrp8vjvTjAiZCO48nDSombj/E4HQOk2QHJZ6JHfkg5chuSaoJNH1oYMkRBxZKLOyIEbII
sziSaCYIrk0mlKmPe/SHqhZ/YcqCNiCbhrEmtJCO9T+ZVuaMOQOjIAbkDfoRafRGDcmQpmBHcDrC
0pkEo3sEfSBNrhtajGfJyoIfwOCm4QBWAMCwwFEAf1yMnfBXkm5EZ35U+jeY4YvI/Z0DbBxS9yo7
O0HTBOAUzmgYbgFFI/364GxGB/bPLs2G2Ay9w5jS5vemS6YBkahHHeEC8ifs5mp09o09bK851AmI
2+MyMCjWO8WVzzFNCVazCHMoS2GSUKNLHq9DWds/p9yiJur9ZghSBGJEnUgRKW1lzIE0h+H3S529
/6ojYmgM8k3RCDotevUJ47gAmlo8DKY/59yrUPKXzvI83e2sM3staF5L+ogzwOkyRquc18NCoZjx
y5dnPeZZOu0V7xUF7JhGjdGeF+Ni+3IlAPt+JPG6kQNdkNdAnV0BbpIV2I9QD1bn+LszcJ3Dg2EO
a5CyVh0W/ZLRe+kZDNchT9WMYl1K59cx/3lCM4GL5MFfBkAHCYpdesfsFGuuNrMxk0ZU/KNxy/5q
6aaxxyQ6tLhRcbW4ePQDAJZ46cJ+o5pjQO6AfHFNEjjcjSgp4Y22iGoHkDecntW18Ph8r84x3bER
4CPspjYVgXPW10uwnSFFzQvVEeqaEOLY/AGXOQ/Mr08x3mBKqiL4WPDiHMKg4tVGkTYaMLYgAkyd
6zyX8E+/2zc9KAtLenkoyyYc8cvIfq5N3q+pTfOcn0vITJ05VrGPJDsKo7tduVaJLgZOjYYEwhI4
EMYTHePu1osSsvgwhJwU4Y9NQYJe8PFjPpaiRX0HJVmjw9/vqvDcsz8GBr9rPPMYpufBK4Se4Zil
a1yw2bX7afXFuRvXA7fND7jQHP0ONxfFJ5ZjeJ6e+YQ5PIrhBtLXP6HCbBnALnddwP4Wjl/LbNUT
u0t43JcxCfkjGCi7zPSxgqyaifVXdiAkE2yAmcALGz6QPwbqFMcaT+Yib+ZV6OD9lOnjWt9SctRk
JOGt/J2lAEjSjkyiknEOsCaanEbY6HJvJoscxBgDWdXjDHbNqHvsM98itLKbaPq4HOAoTk1EKKnO
I3Q3MXNjV0Q4YI8+OxXKu3VMc99oA+pSWcIs1qH/5yzTfzV2oILGPSEZihdRUr9MJjHJOAhnIJpA
Hv16Efp6ClpkOPMnbGsGRDbsfRwDBUUQ0l1vBjE+Y1nwRmvHCLOmV7S7kd6OBq9bbl+wnBw05/K7
0oOy3EF7K0lPGbyuEhTXGJ+IbKJGIwugFQVhFqTFyOIR7TiS1y55UPjxcFeeFH2GKJgeMuozCXlm
79AJW6Sb2qta6Vw1a6nIcSxZ9TUNEjHTTvI+v7BSEx2EOg2lv+qwaaPJR7vUePAwbaWav9Roycj0
1kfMYdDwmrQfvK73qSMc1TxF9iivSxbWHC9OtIKO6BywCCGlT/MQX7S4eXF5wAZOkMrT1oWALXPj
SENstOjhmWPmOMPqbom7QzrVFR9maolOxXYJPghJSisIpRL2fYw7vxBQmD8PHEshjsqR7tAwG1Qq
rEaUitRnT1+TPbvwBohvZq+pvIK+2aL2gXhhu/JddLnYuON4B5obw3tyaa5oggqGQqFD05KkUwI3
VIkEtjU/IanjGs9fUtqgurFscXIlJvwu/pTY/kaFbyPFQ+sLDItBBn0Ne2ZBmGlgDJynGjAX44iB
hMmcJaHuIyB21yaY/OO/GC+QG1OTLTMs2PNSkezXU+Vj6IyiqqbfcykkLGLjKuGkyNvVsRu+XUsh
NS5IUhfG+T+TmZGKGjEcAm0U7guLtA/xP4tUBwwcYicmTHJF5EK2LCH0sI0taDHZ92i35m/qOEwH
5eMgPPXxJP3+9qKcAQMT/BQx3ssn9uGz7ee2L2q8fI99rnl+ALtBfaPTIPpoXxXHNzVaRoTyuM6m
FG48F7SGCdxkEJYnc97n04/SiZJjuRGkIIEVM9ZqK0YKP8wxIeDFTrv4wtPSXavw6ce/qpvRtIsI
V17KwdCVfYzpRl5MQ3i8DNafrgkVa1WglgvqS73WMDdN3J6+tPUZlMvz9x8lm8UYeuDjGgssQR5l
fAtJEMazInMaC49Q1yR25BG8vr6pzfg7vbWUNwxboOKoWA66MGuoTpBhYwwB4+Yj+DWyNdOl4J16
tnFPUppUbFwkHaIfyFAG4gH/F26hdiueB8XANiBKlmrcTmTV/IlKH3f+GqM0GYrK+wf75li6POIK
Qi2sIY1hy/vefG3X5JeT9ZOESjAWowexRm5FHA+snFBbP1uMQcubBQRnV8fQPMrycvDYW/WmGeBQ
zM9KXoeXbDRldTXwwM4OMVAqkyeVxVQZSeEEqGvXzwl4/neT2AeQVWrSSZ+Bm57JxmJuAgBN6O9F
QwiLEAOwOHGousPca2KPExfjMwv8D847i8/FiUa2Q+B6qdb2juQigM4enlHsNKz/IPa4BUyKNbfe
d9f9VsxVcc7oiWRir1apXtDWbyiF9MfEKFZvdfI2piBMxRfatftgPg1LHvdqpsM8YjH23W7dusBt
YnRFD/tliEfqdbKJwWPCjy/usQ/lh5vL5KiaonygMrLWTenF6k/RGGSiTnKNYZKUzxPtNekqSQRp
fLvtuz8XaCWgb2gS8TAFUncjeJljC1KFcQ2bL37ca0sCEPTDYtobxwwNFxsXKi2KfhcU0IzcAdAl
Mj4uJ9WdNaKM+fQ+aGT5CPAPKjeDQFrIy08v3KIgVDfX9FY+JlKRY/x9qUEuX8C7H18G3dQoSnpo
yJ1PHlck723rT3CYIKs+3FbDZ864vqddMsXp2nmCKq/RSDNl3kaINOMRvSKDfFzTOuYXpx4N5q6c
Dn4t5whrTtrBIB21B1jRU31dEcZIB+FbnjT8JdFiI3yeOLZbPel82C1n+dxvop/85/HXASBRgILM
H3OAWZewSh1upwlQOY5wJ0BLgpHfI4Ah0T9/Y82JLo/Ege4JNYMnFKPihGcRwQ9PNhl7+WiguG/u
0kegfcZfC9rmTDPHg2rE2fyAGLfTj720rIUxmILngkjKWBTCbiITDgW7iWTAH7x4TQjDIx32PKFc
WKuXPuU5KSIiDpF0ua//lgMKDxwQCYrHrNkuAozYcWNJgX/h8rH/1XMJvnoH1dcq9s9kadSMM3YE
2pb3Zvr+nD/gIvpzY7KUFyRPwytrfHzezIwgSdrzGq586yCYUGvuZEQwAdAPgFS7MrBMLBF0sBWP
SzzoCr+VAqMha5BVZka2B2gVcotsMJfRs5H7KBIUrXQ1UDyMccOEMBfhFqrRFFLsXPRfkNKSHZqR
MWJZNnNGbdWyNL34AFynEe15F7sDu9hnVhFAhXITr52PT9ZSCAwPRk6qIQychuAv/njv0lNh7AMZ
8fLd8AkXMxumUxYc+2Jh+lETKeBEjFk1ZpluxeOE9xKNxuXdiJDlBq0lMwsMMCnY2aTx72cI10wp
NnDGpySQNGoD9Bcp23czDqURGJ0ujd9skr2r1sHD9PjGmPLqu3nbPxJmXdWia4gw8d6KFzMv7t0H
nvLMzN9umbk27AhmdE8XVq3CXIko74F/lHVBy1U7oluJqCT+1f8+GFRjSoZX9i9rS8b8Rr/kSI/D
n3d9UikyQNfxHKVEofKkrEEvVJLr5CTIA+/6QHhByJRwNTZrQVVOmcBWEGEZOhBejX0zEHk3Sljy
S3ookoWNlQVUVbOJygiXsubn01iOeqiv6T3Zkhl0tU/wcjEvodnBi4PoRJimWMZsq7t8ReXAF01t
GMpOhJ0pHbTJ+ABYZPhFc4CxB2UdvNvj65jxcqwBpUg/ZV0TfDqKbRljMGdAfByR4yRiaIx5gzZ0
WIMqfm/3heYHejuPO8wxLh7KbNYMFvqYgFC0DpTA9IgefOZ2IFjUcISM3tGZWhg0ih5j64iEDvRp
XwLJvB7/XkzrwU5QfVikbOB4N4V+/SKmibwA1Xu+J4TGJzDaaduoH3sXC90Gxtobe2fi0QF8k7t9
iTftia3+Fu7ff8l0aeLYCuZU3J/L/KwKC9aOVGvGYS12PyLNhMpIFxcHZw7iFgmiJoiep478TUBZ
ZTGsrszcwBdrBomMGDR+mln9QwSstjyf0JP5N+XNg5bIw62r+bp8qKItgT8PEYPginUYjz+wBBic
YVTIABn4BlQSMB8tVOjihw18WK6xizzYm+cVYBwrfaQBoHgc3XufbdnnZBhCd2yneX0OlaaC9UPF
40gLQtBilhxQVEj7XHyc0ISXoLlAnhw53RVlJEOQgwWlfa9NP9fPITobp4gjLPA+YPTCcJTeGTbM
g05FVNEvyhFBakrRaVIDwvyH5DjN15g0ThG6sjpUrCK/1ZS6W5TVta9B5Nulh/63XWWfIYsIY40H
NN3vnGkZbaWnZs5bcQfYsjI2RCGfOTGWefwaUfrXWfSbN/nylfYZfsAYG+B0hL8n+y0lldgPRYkG
xMHOLiFXQdtDA8otDCLIKJQJHuE8/+J7WTFlg5mBI99tDpILwkLGWezFqIde8vNvLkVqA3YRzAo0
SLKgBH5IUGSDNkurAsa+XP2ocLgZKsQYnNWXmxcbItI4T6zkGPVSlwsxDx7mQs42Zulm5sGlie7U
UTLbVuH0nWMGEV2L5MDFDgnMYcKLTatNOsqQ9tm2RRgQ7bZF04ElGkU9CNuf0ojcoPzc3kV5KLk5
YBTzjRNGoNvPqtnh5K8+hjpaOPxEmX6egBBSVgsiQvFwY+BJ3yN+SRMBjaCTQJYFPeDpF/5gJc4L
v/ouSgBWh0lIvNywPeIVdpB/MQn5wgZVHJtHAHrmaIzDKPAWMDkqZtx9dyFZYsRSUR4No30tgtMR
tXT4hR653iHdDp1Bh201U3MuywduQzvN8b6Kb4Yu83SYgcHebNYoMV5GoDa0MpMEOZ9eQPuyN2+c
IhmnNHOjWiaAW3f2szKamLoQ3LH14KyDsr2lY0thwz6nUsc2MHkqHg2xzb2HpfNjWva7NDrLdJRi
yq757wEuvFjuLD7djH1h0JHAdZCFpT+dqm1P8P6GTIP0CII2BByMtgr2BIhmiqczJmodQ/EgrrBj
fBXfwjAT2jGEtcZvpABOdRZNQP5I22S4/cIMBmCrQAjj9rbLOJhXeOPCogW2Ar44YRnN3yNpJmtj
s3LTbsRLwtlpEbEmPtQfVYH35VlYrTKTZM9mB8F3lstPns7ZBk6MaFfR8BBqxbNFnUXRZBDZ0RO0
42n4yRJLKcPedxt4m/ZIibAG8BIsZViDDV9FCgt5Cxt30xlcCTNmUomRnUk4GjVNI2AkdOQa1JmB
+wbSepEH8g/lsqg5oXMTuohlAp5E7YgQDtAn6LYvjJ1APWVCe4nNRmYqbnok3z2OiV8XheXXpFP1
mGXFzDoKp1KEj6vJ9suDkzpcJfZF5n/fhXBIoEQwieWa4HFqy86LjgsJK4ourn7ssy/in8dSFCIJ
ocwqxFjuSfevWL4NOuK82zEjDSyW9CgQxQ7Izb64sxr3Apuh9dO5N9kgGQsSoyk5YhtofcRVORl1
NIlSkGFAx+OC0l4i0kwkBdE5viAIcaeUQ5mrSt1leXwVE1JEreAzFG+lgRYI9ckISxohSYXBzIfk
xuL3hE9bMWGdBO5gVU1QcYmCDAZWDdkZFLJyOH1ciuqFYAAWCQgVgJsDnaeKvZ6kzX84UG+5AGd9
McKbm799ZCAGSIOnS56iuuJveyRhxcUEOCZbOijJBWVSQ24xDYooGZwHiObAoxmi06LBYuDflOMG
ALFzDRzsDIE6zs16xLuKfpJWJyO8emxK3DUjKG4DbL46IrHdtAGjCWqI8nfHIZ7ZvA9ehKqijnS6
ZYJhTo1k0FNuwEcMMtpDyNpMS4/z3tfJwFkbpyHCkhAoZB2gz+GQUG5Po7Kma9XpCT2yzYssgBXx
WJi0W6JbdwvbKXFtYo9nCAcDB1qVKNEzzGEKkqinX3ZZBhsn2D8GjEjcYUH3W8fkkWTEDQhE1UP7
OSCUCM9JR8c3GJFxD1nbRyQEuC0h3AKZhP1K5CczDiYlG81CSeOVm2bMZzTiMnj7OVwKgbpc1ROO
Q9QEGqhSxPxeeA8ROsTqx75cQ/qt2BS3jNSUFdKN+pDD9AHAQMiBXJB9hw+vSgufB0440PyTEPkT
QS+AvDx2+QYGk8jiIOIGPDZiKXu71bY+A31Ylwf6BW4eTirbPE+j4kT7AWvoP7xMBZii5qV3Afqh
Lnt7HXMaWiv0JDA//v0jhFcN7GgNyaOTiVFEac1vh0YY44qcVA5U+W4MJwiPoNydVxlkApfU9Qp7
WAj0UCtBvFGvUO/xJMELpJ/EpIOdL2E/x3I/V3HVqWPID0y/EH3sXr/xLb5BokL/BN6F1TqOChqL
LjaCEZJoesnq4dR79IkiAYo/Lxe6gkr9MVBvT3vC4fZMs/Cr4WbLHj/wCzF1edL7IRXiH2SQYPj1
4Va7NGdln98UlAoY3NF0kLLLLo0iADELVittwIcyLUHN8ju0UIBh20zZyG6FpwQXDm0YWxrjBAVW
jNNRArD+jO27xncjwwTSX5XLltsqVeWgOmNaVnAzs5YiKybYjxXm3wRIYfr0hd/4zCj3SbF48tTR
wY+SLAD5qRH5DWnaGflwjze4NnFice4K2f0HgFMGIT4kAYwSJBgQ+2KXTpclwcx8EQuJfbrpWrQA
0O4oFSIaexD3MYAUn4lLV6mFOoTAEBWrepCOgQ8SwrNH+cQnZbEXsA05DzaC3KVa5xYslAmHpVXO
F+NbbgxMU4ACIaaGzpe7iGcaZ/keyoNYTqjKUg6PH8T13kq5A7A1veUpIpppij7WdCHfGrBt9F8I
BqlOUFuOlKeHbZUXf/qkb3G9ZAjy1fKR9Mj3T2WhdKzpPPuI+OgDsKbB0gMyN+TcP84OlGEkHCA7
PKOsdxCPeFIhXvH19gKJgjPCF42/LzbgAgYQ+D1/k0oj/pTi12fXQ9/B45XdqtUjZMRal37OcmIp
40zaWVDh5opEjpt5fcIw1K62QjjNc1ms63m2fDEx5elHnWDSNGAGsUZ1v6emK9c91TSC3PdZozrH
DuPYbdV9vaaoIzVl2567rbLDov/UrATbCmoV8jdcDjbVStkRZ2uwXjIbAkHrnygiFwXgyAplX/jT
4HegzLqxCDEl5XLVLOEFr767mPYZAhil3y/IYLV7E170Iv+qn5oYdJE3pES+RBXDgKuz56hAyqmy
QkfCkoRLHY73GLZjUMUfYH02NTgzgAgnFqiK4HYw848PkJLtGPOx27xW4k2qoENJDg/KctNyzdvL
4GOGuCh8V80oAqwMXz5gzsRh7gQcAzvxnXNPjfhmJvkgT9YfCsw/LiWwJ1U88x9pyUwR4uR7/SKF
q780O+4QHAU4zbYX/pZHnv2FtQwD6afbKJhDMXX0taWcuYPb48JYk00C6Q33WG2JjpKDynRqpNFz
Je+NyxuMCiABccN3eGZ+J6hcHBVY5x8nGFfvHfDja8XDIxsiu6/7xWl8VOBgu+y29qG+Zze6Sksf
SlcEoFQ/ODbWG/lC7CwO+NVOnpsHdiUuOvUFyzH7t0lHei3Xr4+nzapfyxBQZFJAV0AfmUxpAKib
kklEZC5P23NL/Cl0WYh2TA9ZVDlnwEpiqHuqDtrV9Jk0WvEcM8fs9q5+v3DKq+eZp4Vzyp8mB+hy
eST4FUGtqALE3S4HLCA2mP7fZ5UTNATLgPD5uJwIgzX9XP49fso/Nj35gxnlcHBrjh93/xhO0XQO
5/Q2Q1SSv9MppYt7RF00/fnBEmrggBUkB1ia5o4ZrXnSkcdetfEbECLZftNRhYWC7nYrYwNqUPSz
6BVk6xw0HOSv8vV1GxiH8Pqd4/TyumOhgtjxHmP+cddYXWDGxMPsmPwIdZGIyYYaNsz/6n4IpA63
HKSAOka3HHZJFXcFHDt/uI/egBRQmZ+eyXXrhV5gjk1U5ErbcERSCsPFCu84YD7miEhziMeFkDqL
PWR2hewxDOgQHTwROXAWo03HWjOgFlnatz6es8RwglikrT2HN4Dv1LrarwpgjOSBVDRNZMFZWB4y
uvnDwv1UXM2VfUJoWNItkR99/275PUqcazjP/DYM0jLH2OeHxzXCaGTzC8c+vHxJCrKxQ4AkMlT/
8gtBe4t4B2N3XLN4fHb1olkqh3wPZw+r/4NysA/JVP2R4SYXc2kD7/MspFOMD2lp7tS22rW7siW/
KYppJgNgI5r6es9f/BmgPZizu6KSj2/1WTqwNmHDThYHlk8bTPShSEJCp7W8NKvs1nD8TIZv+r7d
VL9i8Wa/ZRRCHOhPMjWnQB5Q20TqPBURJBSKZ2gxkIAGi+9GWaf4FsXXTAAZFmDCwVw8DwZ5Ub+I
CuXVd/FddBt5nB6MX/1XYgmhm/SwQRIjpPv3kBqjdMuL5vh1ezKrcruHKb6k/DIPtMrStVoZSLrT
U/r7PKUnsg99enUmiRh38GOcAH5henXaeAGgCDgA8cmItJUEM1O2etggh3gJ6D3lAYZo2MVgBMCO
4h/6/SW7JiOqcs1iz+eMO+XLBg7STd2X6/eZIRhnmZaY98nXGA+gJtcfrqr5Uecl2SixvQhLcnF6
IZ5zn1MPkbdHx/7v5WxkgbROzAuBjbE7kJ20HUIYaohGNKkNfWUHfUnC+IGMuZwl0meBsO4ciyh+
oRWVc575KnHf6BRJzLRDVNGvFucMT7YZajkh3kYYG1Fq4sYGmeTG0sMr96C3gHCBdTdY3EjwthBR
EPN1j2gILTH3D3/qBRiEfucEb+ObvAdr4OTAQYIY9lIZiUJRGgJgwX7lyKw76x7nh+y5Db8av5Fu
Y3MNUChqS20wfk+AK+jaDcgb/ncnHfilxBbHaSZojXHkhvWVhZMKFaoXx9Bso9T5ZqTKu308LibG
RVyPPa/pq3sz4BTSL2Wr4gzKQQDa4EoFxK+AvJX0jt3nxMFzyPL8yodsyBdw2jlISfThGOWLdOUF
urFxubaL7EbHEg/b83sSQ9SC1D00ABpFhU1cibr/vNg7HDqVjpApAUbCa8hutLzwruh6a0qA1296
1C/6Xie54lSuxZ7drNITz1F8jI/0C5wirlK9MS6QQ9Sf7jf8SY/vyXtCiv0JyEa3plz5bmz9WD/P
U7vhCis7jo8Pldl3B1eEZX9n/dDRfFac4GZF9snus/JfJ+siygFtxh5Sb+pNt6V15/B2PL7xTbw0
V73Zcd25k16/3S+sC8hN9/9ouq+l1LolCsBPRBWSuZUcRETEcEOhuAHJOTz9+VrPX27dhLVmXnN2
GD3aUjGWgZ0Ypypua1yeySQmqzBwDslE11h8zVuZl6NH/tA9da8P8ss97rrZ9m581o/p12F8eZbo
uzAq6Mv0K274G4UNUiTPBf1dosjIZ/LzZiRW75mXzXj3brJcoLeTK4IUA+QMvpMZk+ICn4T7lmLe
//lyh62ofe554Twk+owkluklH3bvm/fMiPaRGpw/CqNDd9/bvOdpG53oOHeWrTKabGQGCv2hlD4f
xl7ZuA6aXhjsnjElP5HEHlOj9f5+95wcXdp3bRRA43Nn3dtKPmn4RoXR9XvVN4KMjIZ8ONCjayfd
hi43qqPfScq2cqOkR2jJVTIgC3RPz5nBaZwa3bUJEsMb88d9apQb7J/QM2y6vIM0nHFeVFy83Y2T
A5ft5OA615IjI5UZnMkB3V2DUJX/Iqiu+sl/mc5KUN15cOvzbC76vE/XB6HKA0pl/pFUTJjdPy0e
kW+9/PxjaeXhy7I1IkWCFPy468wf7vgDj++L1vmdwjo+vydRZmeeC9gf00+ZZybA1b/D57Cf7sgM
p2+Cvjet4xntc6q7nH7mZ3JN3Geqm9YVKzFTWyWFDfyMkBiTTvVaxl9bhonxDdd/Y9K9gnSPzOU9
M3IlOOqC9f+IyjtYcwNRG++O1Ygh/xlsy9MBX1pweZeYiCWmLL0Gq+6hItSmJmWeKFg68n2ErkJF
oNsO63NFRO3v2y9RPeVDc/8uwLSCm9tv7vcnG0khUJYxRLo/PpN1QVoDKqsfkN2HAgrgQz2Y+VJd
OSXkHsp2uMOKpd1rppt591JgOkBVx5HLJxP2Ja4SVqf+4fXQQtb3MoTxRYxYgYkvc+HDLeO+kuNq
9n14dcfkibHVzYw9jM3OYbzaLcDn6uOPiKNFOWh6FtWIRQ6K4htUBAazciQi+nvfCDx1oKnveEoZ
X6qnz8D+BQ14Qb6iQD3HJwJikUMOG9D8ZbmCbYfMDwS4ZsJhcBMn9NnvgzV3L/dx96QSVI/G875L
uDeG390OMQA3rNCP/uJ1I8EPEjqSi/2IRUEULYzC6j4M4L8cRkznF362p/OLzZsEYbuG4znijNx/
GyOm4M3vFU7o2+cculrARbazeSWCKC9/KzMWCFKg9UMAEQiY8kgGw/T95Dtxu3dx2MZErZHU8lwH
lYKELw2U0fWpfssuJHYD/SWBdg8bzjoLdDx7injeu/r2AYnC5/5h+RSjFMMqjVkrHXLC5nHdvL7M
LxI7Z1taQKEh1bzsv+/Em8ecgOHIUTZDVg2zEHNjFoRLSh5tbubNldd5iBXQ+qfDc1ClH18Yh/Kv
BmHrW7dW+sx/MO8Tm3qR8H9aMRNh1wSklyK8ZJwEm9NHtqEmZL6ZG6dfl+ddGErhtTDRAI+B2DH1
pzKRuSnz/eiI9SJduP9comwXJchX/JR6OX+ce4nX0+PxIzdymj2kvlnEHBn+Xsbs7X/SSv/6nW0n
XoUSO0xAv51wTq7p288bCaKX+/75yvnfznbt/Lz55tIvjC5jJ4Dzwh48RpGTdMSP7FCkDpE8Zz4W
7BjCFfr8B3cf/LcCOEx45uc+B5DTX6zn7TMQITVq8Q5jMn1fd/YjyUAhx/+R1otfxNuL3cZT9SVK
sPi2HmXfil9sRed/kVMv8UZ1o0mGfMJY9nGG/z48n23MP7vH7O59fT01bylHzebA6LvrHIpfewRj
l83b9G48zQaOcnFrEZbyJ1FTnwdHKEfiElmdmN9iyWa/zj7l4VaovvNvNlf+nWTmvlHe10zPLYPt
t4EqK7PpTSr5Yb/IEJ9FpFQiwy0Xldukndg2SV5LSdcWtTXms9XDetv2mJJJzsX2IfGEKmedad2d
u0VJuM5AxK27bfM2GRCPYD7XMzdioyunxBbOnncUgpTcO/tvhvgdGYG4BLoONrjLsgZuZDuoT/JV
apyVIYyVLYi4eIfTI3MYHFfl62GQOoyTd+gvrsv6KsfLXXV8EoNuQu325XPvCNdZYPgJcCo7fWIo
fAZyKk+DTOcfC3cfwzXt4jI+38lVXUsdqulAZjJJDRsLqFexgP31puYcS7PVEmDu6sU5b31+nL10
zZALlukagZIFN80qQvgUNt3/OTxkl9XV/oG0MiuvADl7l76Dbbd/2A0b6Ryuinz1JK3PsgrVCrq6
uz0X7uqMB2FLynHqeIypE9lXu0fYA6VFjkiG6zfwYJC3i6C6tKafm0+wOES0qYjg+AIV+ry0PFZG
kW1+iKih0D587jETD8t3uQdZjo0MzNp10V1N2uxDD5OH2XcQnZ31xN7JXOZp42zFQSBc+ENyyWmi
JnyM2f4h204faybsOLo1LsNyflqV4zH5ni1Ub2SMPbvRN3cZpCwjXrhrd8cWwksuSGKW8CRVz4sR
NDYVx+hNbkQ8J4SRftxe2JFPpjVizF0u5K/E7j0/AUiTih40AXgmXUvPKsZCU3BUSVccNmccEw8A
dhzE+aZ9537xDL18zd/vaFrS3cGh9KSTsZ88Ld4WqGD41JfC60U81PydTpOANsjE7q8vkysf5msy
9bDPNIfn3m1fK6ygNdh39uPZpnZ1hi7be/E+RP0TDGdVsGRewDV/jDQEt1Y+W7HkACByOPx/oLBW
3X2HV5KJn/5BhGNetiHwedIaWU70GGkzPrFcxZcsWVmbBHJM4iiX/yzkQPxW7DzcUmw1riczHgst
IiKrBrSehvjEBTkmpqK4iorUGnczMVTkK8Ihbcr4zq7CqbjO7i1m/gAcOHBJp5r2A3aHsxSIgdw5
Q8cY8irxnundelUKiS6EZ7kULN/bvcDHIRstulT0FofqkR+it3h3PwSiJngY1WWv8ewStYdUaUzZ
DLn7coimIoClf5NRM1fZrKpGwZako/lFe1lR717T+IF5+0gvLL39cwBaagcp41dluetyrG0CqqmD
9BAEV2DNVGwnszSurERsasTF3Tj12w+uArfwige6XDVusXJI+3JHMIqJx1hBkPJpVzhT+PE8urTE
T84fOv9lWLNNGEquaYMerbqWp1+0vTWsbl4AcnAgZHqTTubfOU6G1XjbOYxjfRjtfHUC5m2CYRzF
jxSp22GBpWQYB5PCK6Pc2JF5LiTasgq+jbP5sXHrBWd4zKIsq1gxfmdkShVhx0acctPtso3IEmG5
e2RSC/fRodTjNb5rL/pALb3i13HkjsSbev3v38/772LTrO3O4i+B8v/IRfk7E0TxUGXMaVHM7KxU
9RxyuhmhNQC/FUB5IJVwV7s1FZh7XTOQvPJmHNRztbePx5VWpcHW9NVvE4n6NGhLW9gUPPW0tukS
xdAQrfqrcXLELspacbbHyq0WwvuhH8u9I0v2mGXFxFxF2XaUEs8Nj4bIF2dnSrPDbEiD3fZY/61O
NEbnzvBfqpIazUAV4mHZjH/1bKZY/aAQKYV204+KUO5289WfdwvOomeaXYy3PZNsH88MrBqQFFZe
H71ff0eR+6HnMYungEWWKbLBEIngebwbW0uewVjTY1PiAd2MFbkar8Y/76HQvNOq3w2/yd2NYxpM
ym9zogtY5Gl5w3uP/7aIwlPu5fut/OdK1H1Pn+F0hSYf+tbKuaMnlGdP1obTU/QVsFt5MbZq3KE2
K2lyuzcTRh9HHD1xsGXnrQ7hLivDf5pYOw6Og0N7nCgLUG9kG4kqaqT2ApFDpFRY1AZiPfjqmD7/
ne9b48h6kC0n+oz4lrudEcixWM2UPooOm6B6IVlWef32mfsxW55MC8NSa3v/uGeZC3G02LElX/C5
fKarIos+Vwb1p3sdyemA0yLX5JH29byer55rhQE5dP4yf9njtWO+KNl8nNF70v6cSSfTRPbUwBSB
K7V094i1Ba2SHArAWD/tvFwTHKCyS8gZXdJm+TWO6FiIF5GdmM6ALp4ljAoCNnH53DQkYChDTJP4
mN5F43ECVA/lgmQMzkslIXcVkv+DuwIdt8xVR0sYOk4w59LSWMpYdv94Le0E5FNXYjdAQ0C7clCV
HilB93al0neaT7b9PtqWX4IieiZmyDGVigznYpZ3dYpq1dleGN91HOsylWbr6wc8khImbZ9I5zhe
x5u6dDsPo2KFZhM6FT4geBiUP5OXm7uCM+iu9C5/Xo8wIEvRoyiX+iNanubhcS5V6/Hj+rJ6vzVs
3BwvvCfnzrkjXrEKAvtEje6K56fx73u799xg27xrs5x0KNSjTTfzcurfECxeZJclhsY5lhpsuvJ/
Mrn8vK94a3gVBpd28iE3SA0E9zLpx5MkIIcvJvfPoXl4u9YSYzbxUu5JXFHRb6rJETf4Ka3ruY/t
ayI463hW/RWD3LiW1k8/z3QRekp3L60c7q8++xL8zT24nNSr/HqdWA0AZe1Te9qld21f2I++YcE7
hQmMeXny4jlogs2weu5e89evRWtaOrR+pGEGkpS52Lf7l0kz0919HoVLSVbEPivVe6oM/VFKqzbd
vBNzUp+9w2LeLpX1+X7xL/d1eCjit7iftffyYB1G275QvMsIYkgayzQ/YPsq6u9st6hmO9nm+W1T
YTIAYGwB41AcITO56dcP3NJEMqcWGAU0kll3onQW0u5keyhpDdviOYFq6+cx+RzVVYRXlBedUzMr
6+T68Vpets/1FZatVf0l1c7Khb5nGfhIiVIj+7wvRvmrXVw8CqyouJA21Fnm+cB1zVfBUccv8Qk4
OftOf+z4E0YnHBH121PyGfLEutwAR7ymez/4OdqJWr45/Mr+u77lOTvlDU0JtuEj+zpwdvGeAqIC
c0sEY8OyjQGXczd6tPoGYd2VyWcxmI9BlO1yAqjub4PZe4ofornouPvuX76WesvASWAovKP4lXPt
xMNudDe6jTbO/sFpMDvIac191kxMS0lqG6tvRIigeizPaphPUditm2ezDAfq7ycuPYML50VxL3TB
AC6FKvwZr3/qEmkq206cW3vbERXt+Sy8n6sRBOrOpsFLPhsaeCowHJEzh2ztDr5JXIFc0kgsIFh+
VfosMFKWa42JpjR89+eCRwc4UDi2akSjiIZC1r6oYtkWu7kZnVATbkRaYPCGY2Fr3Zd4+1ngbZor
iJvH2yuU23FdSn+uwdFYzz8g6PCpLp7PuVL2k+Ukc23aZEn4x5fLriZUfHq/eWZnT7+ev+lt9s0a
YoMX/lnetv0LjA6/Bw0f7OIh/fl5ktAs21Jz4EEBHhkMiOMwSU/b7/SrGrffE+sCHE7+8gUbAnwY
w8DPubr/hk3gTBUWlAsWZj6A3UYmJXHE1XO2nD9VsZT9wocYFq6Z+/M3iCEoENv1mUmAtckemgwQ
+AV8AaTIk8sp9BlmEjGtqYD4AfqtkuXia+5YVlTcOYeULhU/s58/v7Fh+c/lk1s+8p9FSQ7wvISf
guPm15x66tJShnwZtz5VffmRDJOAhPACYgC2QQabzBLHj7BAfGyfwnDAnEBtonYghgtfBPPt85+z
48yRoQlsDqvHTNYj3981zpV9Z9edtDaPaKTZka1WZoL5/WfxlSp6/Ng9Km2WL2W+2VC/44eNO/wE
qZfD8+l589ift84f12+W+lf6+8vy48Z5JUSxdmpjaq0JJGynuXrZsh8kqIZDOZE+zBVWdv+gDzip
svkGqwQrBIDJz+QXVAbgerSotZ8AfPywCxoZYXjvpxbHYOKriCO3MGAIyMBhPBdxaVP6ObPw33/l
po05W6Vt7VQukgT4H2TbtI5kMDf2xIdJme6NGw6kxZ7wQSfKFEMwJ6hshKXiMkfNk2ySQ3fTzgH2
bdogVc62IZaT6Xlc5nlMDWFEJ3ZxNjCbDFnHiiG0b3vZapJZA3aOjLKCMWf0LxdBbpz4XHO7UoFb
gCi1G+dGzu7oOrujg4cidEiXQxykZ6MeDSm1psrLMM43MvXlV4sMozT9RYqDMUfMaUxGpYBUCd+E
KFIVsU/7SbR6RKSkOhHuXJ4akTER1XDGjO+YvbEU2xqZ1t6MgqtWM+IliYuW5Wb6kdpvfE+LdzW4
P3wUZM5khfRJVyK3U44yIwGfp/E0pEGyaEZcNkhXqHWb9/AgcLDse+n2rEUKCqVOyUeOxykXRmaU
svo2Xc3U5LDPdw1HYcABNL52pm/kx+yhTicOWfJ721T8vE4mJ4BOWhLOUc5yAjRDK3Mkg8OEGtbN
jCg49FuTR/S2qHgo2ET26RplyaiCjAENiTna/6ou6wq5n1JH6IR9WP5ql4BqiVuVa/2ULtOhfiJx
RkNfDVC4qjDlHyr0YJfRhagyXoSeACxxQ2ivG6h8boc6VdWMQrlr42ZfVoDxZiZxyVDkuwENyTzL
8kJf0Xbfgl2ue4ZXU1OX8layIuqnFFz0QMk4rYFtlYIiNkVoKtWHXE6BgtLS2em0NZOzAbKeMt5H
10CVzLavHVHFAsYbl3amcsQEW5D/pKI1ucFsggra7ve03LbOldO4KHqW4pspJQeL6a8JoUrteKvl
BEXRTyjZJyFUdYrBvLXYcuQR3scC6Jk4CUa+WfZoQqcFGMQfbNHj5WGT2d24dq72sZtEwUCJ41nv
REuxdtY1Ro+UNIv/0mUmBSvYg7NOUBE8dDJFi74t7Ktm52fes8zSk5YWCbdN75901ENwhWI83Wev
rbuTLNrPqVXldqotEXtl5LxosmzcGok3as8QU6ZVfY7txQDmmuxQu0kHEqggTBk1LypEXpxtKYmU
PuXZ5f1Km2Rly7vap8GvO2Y5ycm6bG47ucGZbnOsTE5tCrhd97qo35YCSStwl7NFw/JKLurk0jIT
5LI+PTWXvSJGCms1UdFFE48Qe9KyF/xYhpBV6C/RFAX9o9VhO8jCPI13h0rqZf2RG1BjmVuGTevk
sHjZF1rL1IOnoLDtFsCD+7tiw4wWJzVbT1sPqVkFOROTlXWH6nyA2sWtmQw0D4y9MWRtvfXzpEGp
i35xVsmBNYf/r7SQtFzQbUXTTzUPiwnQbW3M5aoFEep7TJYVw1SsmosN2yLVljq/6NvqCsAliPSB
s463ksfUhmD8zqMdf0Hm6WL92mNTZcgtN1ndGtIzjNlpxc2swfTUmONbdbUFm4u+snWwm11uwE0e
0Uq+uuqDy9qAN4e6Jy/bzvGC/G6JJ5o6ABOL0bEnlDpsEqmHTT9dZiwQXdyzv1ibFl9gGgD+iUcd
y0LRqcF1oM45B0p1WorfXcDmykspOeran2uGEceqIAKiMbIx6X62beY3MFosNiVTvg9I2ryFmtsk
KeqOmCgWlDEDmJrbvp+8VeyIxiDW4j9/DtQyj0Xdw5r5d/dbv/GC55uLRVqJLQUbbADWOV0qpn4a
mzys4Hn6lkk+niYdT+5Q+PZYGA2LV+LNPfaDdFvl/M76vxF62Qx7y5pN9tBX0C3xOGWVgqacdJgy
konOxE09U7Jh4iO2Mo9MK9l2NOvubd0xcML+Tg7yG85kFe3gd3vp2HcOfbuA7Tg1UrxBt9LsjmN0
74C0s9Kpb1npzqmRomfJ8eawvuGwL9QKmEt3jdTACVlhzKicGofGdTSpU2rqgStTSeNameBPXdkY
s9UZntTFOw+tsWkiQm1jN63M6jtE0NvOzBO07VzaF58eGsPmqbHG/+xTMscFJXbIHsOmER42xanG
wMe3UcasHj9WQXwjjkzRrqgfGrHnNySD+PtmVh82b+343uEUtbOANaKUbccH+r1r/NWF9tV6V9I+
Rm3Y9NVFxoo406LkS1sjstVDI7p70oMg3vzrT0G0pipB0/yyhZyYXlJ6GC39a1I0Me/eKL6gKICT
es7/UVbWa0M0mrSGtaRhC0rsGIsoMF79lcC+EiO5GR8aOuZdFPnb11xzOo4S8uiuY9xiStKcCbcy
dtn42TSmtv32TgaEuCXKLboyb2piylIlk+rzQrNgWnNerVQS75OV6La6DobIIHkIGgYkLraM/loW
Pfwb4Lhn8ttfVOZxKZ5vFdzKQFt4a2U/qPz9/n1ipiyA6Hyso/i7UC3+gEHUpWcaM7TS4jWzjMZe
LAavBzFk2epqLJaqgrtEpwqaUMBfm2ue2jGAsTxiU6RxNiYtpLzu0w0E617EWouexurRFRLuxQpj
N7CQ9aUWhcVVv7fEf07dv5V7Mnbpcty104SLET35MioMsuBbO68pv2VoTHwaM/1XH6eNdRe85pZh
p2DtFZqLbowghgvB1N5K8tAA1/kdTk9KtHLbifVxaVvQv42J5yXu91g7QTG6qIGe2PldffFV9NsC
DyKwsO5tLRJ7uN3VbEqq0TmRmNq20aSuMkE6pnt/FVr77bANkyaNymocKzfq/lsRf09n9DdW7F9/
rUrSYExfoZnzE9MZ58rvGmypjRXSpTFXw6Zn4vdJsGVGd2i1TX1ajT1nUQurFrr2WFYcbgYg5idW
lZ1kQ7356caijFn18b8YwsI/U+RQ8YGn1PY1rH3ELeYpRiRWYrQ/SOMZ+N0UBSQtovi77Z209G+/
SVaiOLOPS9EcaASSnHjmaNz1xP2yp9Sa4dbJS9vGZHHEMDgfOPpjm0AMJ1HI3sDFHhMTFv+TpOJB
aMVPbF/R8lMbpbrGAQj5MWXxxV8bA0ESX19jnqOEi2mIxWGyLuUr65UPNGXRXZin2C3/XoW1i+xm
zOcemVj6MZKrcazndSfpUFz2YK46cb50L866VTd+dv34Ytmb964uAUeND5nSciTyW5tNuYM0jAGN
nU1rsbcA7G17a1RipKldP06yd4tXaQfkYvGddCfMbtvO3l2Qx81V96c7V/6yx6OsjIs9Ne6n+oDt
dOOmZS/xtusvNcHyJNp8EFhAvkkpe6AVMS7lWboJD0v8s1TSrDRdhuUAUU2nNbNk0qGROaudZBY8
aSk5SHzt+hSaVfeEHE82gA3TIK2JcO88S7enpfzbqlusgiAqsYqL92mLRajwj6M2v28kR1ZIquwx
xqJnARwXdUqTgCl7GfcCdZg5GRwZxZ3UfdAYNtUpdsD/Q5WJwuGLIFwOFM/Ps+je/cbpJAfnDkyb
wCoBfh7za2U5IGXlsvfzEWzrv9jZ7ei7YFWAiuLsGG+27zp0Hs0vottL2Soh/I7wunR9Bm0nKaLP
L09mI9LbfJzn7j2Ml4kO0308j+fBav+U++cKi2iMz3eQnOugzcCBn+QrvGsYwCk1cRDyDMyhqIPB
vJVub3upfGuPu+GE1XzWEmF2oHreNaz1D4LBpa/24ygj/Jetf8TGiu8uXDrBimYTWFqchdGiG3kV
Cs1YSzdp0qcPGbQNBHMwHIqxgdiKWAQ6n0ihif7hUCW0EKh4VSr7EeqiXjAMIUzup/5prb7+bXie
up/3w6nmQdHE0zHOXTNFpuJJIHRBCtr1CZ8Q9Y8IknfCpsrDZHBZaKTmI73WDAcQbnSSIe9aDxlF
Yoo9oekd3Ls9h7Kn9yEhAa6/ud3grjFHzUq4oIJo6W9emY/nPSO8z1XpkYndg9fB7gTis2+cB+rR
QYRC1isRVb6cqwU6owpqOcVUYIM97Tg4tY+ju8TjWuNuck3hXA8/HF+IiAntyRfqVp/nZX//8OiN
IYDpNy3nAX1F3iE8QvsyBhGNojMPmd9pmCM7EklN/CC+Vg2fjrF2JHAG/TNQAoeIsjSK603wRs2M
5KeIF8rmwN9tIYRQlWexh4yugtb5R5lAKqRS2+R5JOJwLo9DsmMRuFcM2A16K4zLUaB2Wv6eFg1T
YZSZqNiAZO2wYg6TVgTLQJjNGzReennwINPhatYP8VUxXlgyvrdkPG7RtESEu6US0WQvqppTtDgz
lY9fYcoBZ0ue99wVu47h/d3vrvajogdlY5NZdJc98/H7eTHWUmx+R8v0Olh0N/GkkfR6xtl5KQkL
dGWZy/TKin/+3SmDXfPS+IzqINYnvWXn6MbEW2xihL+3Tf9j2YuKqBPONh25DmJ33fQF2fDB8Zjd
28grsQtrR+Jt21HrYmykSP+w5A3wdC09jqiYXkW5ca/T73evLkYcTFJxSc35iEbHzs0Kq0IbxMIT
MZieavJP/dv0DSCidzt47t9Oc1SUeLM0N0o6u1PMg8TV3IDutiLfopyV8qIuoOzuon/gnz3+Hh3T
d60vvnEeD/Jvs95+dBwU6YmLPsKW4teivx4tcYkXH9eDVRs6v1KsFyp250q2+7R/LXSGncuHBKUV
fO/zqoxgtVTtWJrWeExr+3q+fPhKSGgSPj4IiER130o37qRKX75uW4l2olqW8sQWvWicxSg/zDqz
Hm83XFdPKglosmtp0SjUGFurQlGqaaObrr69iXXiArQ8Sp+wepKS7GvISXEV2aYkbz5IgrJwxO5r
a4DCKkJ9WRrY0aVpnj1AHT4uG9naodLFpsBdP+sUHxH5PBee1oPoJD66cwVnvsw+p7f4OueYJUaG
WayeqaTh3ApwfT/VdHVGViBIyUByqjdSL8smZEDzBAIITsigWKoyVtXvWtPqnJVV5ZV+Vh+UQbJl
r5IcRbB+s3GqU+MlFo+81zf8p715bV/NPwgcbQ0bkmXzYVcB6crpWlf6kiqi0X0Zjzve0TDfPuzq
NewIDXmwK40Nongc1pXq+mH5MK/lK/cT6LnjQ2RMmdW4BMHqDMTqX5URnUwToqkMGJB5WR49hZTo
NBsiTkh5s2axM3vgQ5rUct20FEFBqwrKZRwLEnBUT2UUNSYhIS3JsXprJqvDx1lD3tRm/mndvr7N
29mnwmPhsZJ/Qib6lH8KGspbTZIT6VcyjZXfdAdZRC3dHKofHYlI83bcna1VmB9aqVauJSXxw+Xh
3PipJ2rndrY57cwbr+sG0g9fb5psN71p69JBe/w0f5w+zR43D7Nypr7iOpOPofayrubqu6b7W9NW
qr0CwallcFVeOuguO9PWtnvoiLDrJtu73rZ77B86L0Fm+dPaNXey99zfHu5Yw8tIytrJ9ijVxiXQ
nbY2vV1n1dt07gbL7ijRvLY3vUVv8n5uz8H739bdKPHa3nWWXe/6o0Vv2Z0wDg+GAmZ7OEh9Me/+
/vanPa6ydX/ePQ3m3dl42V/3b8CN3XV/0ZtJezzvImp7m3ddtblf92fdwtu2USyUfLdDWNXl+5ur
ZdXZjZb9HW6Nmcijr+LTrRQj/jPaDM5vk37iY/j8uhhcRW0tBu3FIH6ub4mPxYCddyA95j8+wn+L
we5cfj++nV2Ue96//Qxec89y1lSng+Rj4kXiqfu7p5RX2WRtOkhHRvvn7nSQesw/fOEw5mRFNP94
4qCTFHsiO4jM7tCI+Ye7WneFdDf7MKznnmcw0bcn7MpP+QfewCYSlsxz9xhMHtmH6+OhmX7YVYzW
U/Yh+YydJv3QvT6mH87du06m8R1YZT/mWCYdlvDWpQcZVi9yl278TTVy5Xypm2ygV/cS1W9dZoBS
HoQ4OYZ68nPXCXyyh00+HDQJLvdbiU/zFcb6UVw7c4ffyq0Hn+X7uKrQjvfx+uc1X3GNx46N9DWn
KUGmG98UmXFKi9e4Nb7EPNx1KeCHq6OMfGVXd10/J8cNwurK4jU8nPlKulesfN/1pCjyUTHeukGo
MKeUa4ul+OAEoFNO97obOGeFQlUzkmlHoKv/ENbxl3dfTfF5sRJ3/l0R10eR/gYGuxathUHUnrhK
NQG6nnms/7tEsnQ7Vtw+r4kIrhnGehSd4RnpbV53Lj/oSewEbrUFsPNBa68g1icvOt/1zdh1LczO
/XktB0HyHhtHAhQ7YNnKrmA7U310A6Xyb90J71LvGua6zeusBlbwCnvgk2jNInkfLyYv0ahomlRm
kWyImz0+icJcfJZQSEMsjnr8BBI7/ipIG+PqJYLpqDpQDCrkPwFpmNcOrwU76LARlyiogtvwFQCw
s3vF/4x1rYebSBrvenyze7WFfcpy9BLFGfZ3K/ETl2C0IvAR6O/VeXFxEae0A+Bl6WCSkTtA45d6
HG6Fd3Vq2g7ltKZJZHWKz8sXn8UVQu5jioxBvI7GLmtg2H+3//9i2OtE76+4KHLq/UUtUVcg3v8r
0k3xxbCxfFHHS5QkQ0et8G4oXk0QkPpvg30um4jb48b4dvhuttz7X5Gnz0R0IPD0l8B8TqtRXbSQ
f0Cl2uzuwyd+92hV3BytOtXX2ul9FwMYQL10nCW36eD8Jb7XMBhy358VHiU4CX7/FyTnZ9iI1jp2
33m444O4JD4OzvF4ZZyhOLzAbaEMH39ILPYegPT4NCpwtxDIGNrPKJrXR5viy79yhuWhGYuy/j4N
7vLIThYs34HyX35HVyH8/Q1cP1d43DypXJDo/bXOkLxywscVv1/8tjNqwYGuPvICd/etvvVqXeM5
HnbB/qtYwps3EkJUszaCvw0oDbuXV9hafODaOWtGa2e41KPKeB3lz5o33bvVI7X6xBV/P5OPaE5c
IXXCb2Gu+G1glBQ/P9VZc9aMe7C+w642AQGilYYcfiiiEdQDd20wfinczcSsefcJxVL9kV/IuFxa
v+3n5fUhiDqIfxQ2l9Bt7v87VOhCKrxCsjNpSmEpT9usiYoyyiO2+Ma3BAmVasoPCU5Tqor6MQx3
n1qlRrehDfn99S32oEe1iVn9jc+Yf0RtNxz1UXS0cEbmUrduz73+6+pEjajo1SJo0XUxgJMmsAMG
e5f8/Y1XMUNBd7+vSRzj/zufbL999nn3eqexuhofxoXxGzdSfbRgW/vv0whTMGaRqzVexsf/Nd/9
8M+/H4g5cM+sMv+IUkiuYmlK4mpFOkTchLmpzKGGuWEebvfeUKP1969GIZMI43+rBMHQ4wosRBQr
+R4Uho+EO0RpIk2ASiCPRfhly1egBhk1JH2ZtyZShmui5vzIqRMB9elPiI/5JS5BmgKrYXQUpcDj
9+wFuHQlBS2Aw74khgVYBA7E62mxik1li5/rVJWP93ptJuWkLbSjSJEU58Zx3vph/so0ppv6XUYm
D+R93dS0eZ00APqzh9a8KFNFe5GrpRCJ35q3Xa0waUiULf6zMG/h9btt6qtN/afQvIgAPLZm2/Yu
/5Cb10652vIJcdD61tymW+eHw7m6vTUB/vOnznzbvqIlBR2onXWpCm8hVED0IMfnsVhZ7XjX+sNF
9+fcmYhFzt5Xs58IPgVwXDydsiFn7qWz8BZLTr5YzZOEE/iw6slbc76Q7rk0P5VPybIQ0uIW9Ia3
ub1LAjOX8glgVMaB2gS0SX5xGKlkWeTI6lDKtra556wJSEO0BtYdCvUmDQIECtSHAJ9TGRzhDuwk
EbxjPh/y8J6rWMvQighEmSsyJxD0WX7lk3yLEHe//8AygCaSOJcvpbTwox1ET2WRRn1d1VH3LjHi
/VRFu092baEMdzA0i5qQFVeK31wv4ppbAoxBXD2iqxR1BlwoB1OAl6JivPbbalZW8/Pj6dJdTMqY
0n7ytSzsgxSxw+rlGToB1lx/AOh57nd3vLIB6wCy2KTREgRAQ5cEVwRWH35BwJJg0q3kHWUhE8Ow
hYDsRvjEDx5csak/1V264p9b0sm4UXOAP2BHeAr5GoEtgCYeGcpSv8AJEH71gakEUmPbnudLaLYM
DHwP5E1mXdo9r8R4XO5hksFp0IyBugkDsOWJioozY43Yava9c6wUy6l+Dj/apffzr/g06Raf0g84
t4qCgL8WKITBTt/Pkm3kf1NJisaSXhLME8BDjkCBTuKmoDaJbKji5OQEuMvWCpv7KxIZYDfAi59S
Ll3eAL4gIHvObqu7nzqJefu1QdjBuiU5KbYaITxiUTn+Pif5BhTcDeI9U/2BAoXZYpBOl9Zf+CrX
cMbn+zUrx7E0E57xdYVag8GFTX4/nu+vOOx3QcqMQXm5rg7HyLWPP5VEsjT/ic8EeW/T95trXX3Q
eMnx4l/+Q86au6fzV2gC0sF1i8196/KFi2BlN+nMB6e3aSPTWb8WevL6dPetZO2Agf1awV/eLpT4
1e/TFJht4zYoNs99mQQip+/XusNQwZ5Jxc89pRsIXqo3GtK5cW3JRSejGaKtBtlQ3rRTdbCun5sb
rppJnTO4fmIdTJTZ3ZqR0qBYO5eZ7JprkMf007mafTJqyefj1xqHRSPxMh39dI5thll5JO4vYvSg
lcXPC3zq4BVKdvClrPMI26w48T33crLv0CKK316ULsypsC8GD+Pp7dmLdBeHgozr/UwHKrlf7N5g
jq+l/b+jvDxYvQSKd9evi4dVLbIso5oRPKlxpQPkSjAMZMUgYKeA6Bln1tLa3B8/s91hp9idPJ4/
l887qbggjFEoOljIPJ/p7gnq9EVDkX6coKter5fKlddb6CwZdBwp4d+XnynmTa3sjMPUeo/PaS3T
V/5ccplcry/FvriSwl2liJz9TrKL+5v0PrJPwylLEIajGsIUpSDAlDi/rLUrMzLW8PtM/h5r8SXV
KmYwiJUTMrvb4x/mrzlBnq+7mv9ODEqG8nOGq8AJYcP/pG03Dw8ZyvzsK/e5RCraOD5K1VReUsfn
b7ePA9LCj5zINFJzRrtKiWn9jGPoe9jKD3adfUCuGJ3vZ4h9AOmw4mFBIRd95lrL8WxcZMmHZAUy
24lrQ4ddfIHQFEE79Zwg1nu9dYTQfsksSDn8+Ux01i/O6fnL5CXVTXYXr5nxNnGf9FAYO9BmaN3Y
Z+/nH0eN+QnWPCFG0KfTSMATYbkRc3oCnIZ+eV2KFvVs7z5vhepO5kIgt7uSJ53e0WNDQi3+40Qs
oUzM/jTmICFLaRIqMzZbsexHhMWlqRDbX6bULILUPEJJ0fc4mUrJKprQ3egq4m406e5T95Pu5d9i
yyhsyZS2b4Jo3+cvBO/usJp/WgLybjq5KtkIMvc9380HY9X6cTGt/xJaYOswJfNNGZAbieFr/vv8
eO3n/xW+km+Jl0sv83Y3OgDfcA6KYrDg6c38pb07Qh9Y8WP2e/Vx+PZyPSkfHULYwdelLKshsHzg
d+6n1ls/zciAzEl+lBRQxvt+7NURTJVz0nv4BjbxPqb6qYAc2GgcMxLKswZU8g/rRrKcKhf/Hdvr
9v9IOs9mRbEtDP8iqkykr+SkmNMXSz0KYiCIIP76eXZP3Z6eW9OnT4Ad1nrXG8pIc97L7/p3/dL9
Qy5Zk95Dlt/AfwEPcUS7BxKZP+Zjlv/ddh//Ax6jEeGoTpsL+SLLYt5F/PeYeIReyAECvij/DWdK
pE5qUUy6vZjXWDIzmgCj8PCv3+tteVsqMSbB5/r4mgj8Ilvn0YMDF+NumCydc0vtnsiFcPiOeWkp
o6UbshSrAxLP2RgGlOYU+x8NcZLxY8iG2IVrTzI7jIXKoPiyEc0eK+/Mb2TFMQJCTc3e3qp8MOF4
6+ffB7sLsgb4/6NUPFv10luONsVc20L5xSkL7q/+s1UQ+XW3/E5av1hJS+kvW90W31XPJVV0qbkw
Lme8CeCnQZRPv+tmzZpgQfvfAMynjT6+trmfYRxNh+5hQcFkEv9+ShaHSQHklc1JmwkgPBO5OeOo
h7N7ab5Gs7o7hQiTb0mhz1b4J2aXz+ZxYcdWmq1N+rv7RhUH/KaeFFfGS0667za/1Wv9ZsFOCMNj
asURMulPpfALxUCodrFiQVy3Okw+SvAZ+S2bavXkCRGFRgCJZvRJ7NzXq6Q2sZwhDbT5WMqbDFWs
1GEkGx+uVvhfY22i+wk0YtpIzFMhGTTwj6zBAeqX1cthepBgZz+LIM3IDODD8JeFw2f0oXcvPqj0
Fi+7GvfCwn25Aj9fKrOc6KDFAbvi8/2aRsKOyTispLDdNBfseDmMYbXAg0PdxGxs3cMSYHm3pOlr
jA9lsriRLqp4TDxcSOHFUQPL1PA+m1LRIL2ntFuguwRSOcsuA6GQd8/b/l7EKYcL3cBkex7r+X37
mFWrd6iCpOw6zDwzvM5tnVNcMXMNPrOt4HBrZtgOIj0X/GfOFUwineQlju/h9AD3DrUJT+XUcVWh
adCoi4S/P6FpRklQFYuPkNRyx7Lil+J0y4HzjqBoudKsc1gD88rovP+/xmUUdshRNkRC/FYl7iJQ
FFbgp7aCduKPR8BGfyL9gkcFjx+DWA0TDhpBHHYW7ZbDUzp+MZLYDMe9OKcUgWXk3vHQtPoTfM4H
U32eBO1YnUt2Bsr0cXp/ys0eUebhEkc7PcKNciyyr0a7IixsLtH1ULLloJgrWxWTn4iWhT1CoCH5
spr3FsfMZ1k6n8UXz7dwYElX6XrjDoWrrIn18+ZwwBBMpAAS/zdpZOtgF2PWVk79qkzYriNO8k1v
g/l32Fvm8KxADaNdZgQQ9CZ68GU2CM1VOCVyqh3f0SHmLJEyv/iZalCzMEAEdejmsIgRc+Jtxzv5
xnd8b0ZTdKvGsWWQzEMK33HjPti14XPHnkSFgbeUQeLFCGnEyy7jGudL3havNWhI0ts8bDwy7W/H
loayyvOhxMsdGbdkgqn8u39bJiDLFO7ck+PalFxZFffN9+criwQwkmBy9x1r+EAM3SfzZpscs/Gb
oSRiiDX0vfkZ5xdfXlMiBWy8+nI4Pc8832xeNkbGfbVEf1LPX3M02NYt7k7VRTkNQm7mx54HWo0H
WPNh38vza/isvnZziv0zpipwkLW6OLPyvHE4H7mf01MKH+PBpt3kmD4pc5nQ0KsS3mNOhbk+NAY4
F+BSnHhfonrHGGOz/LRehMEhXIJCwGTIJFS7CXhc0dv/YTYC/c7LZhwjr32z6uhljcINdqmlksHn
qFgoP1c3ItCzNaPmMfZf0PYKjLscTF/i5nTASKyFQmsc+OdJqJFkqHZU2ynN36lP3AgORgKPIxUn
yPfvFeAW0eLAgUX8Y8LzQRTGfxbQQepMWzIOfTz3wUhuX2QmZtuagylkfcKK2w3HCHsRo9TeVPHB
y/iQ5wXAEeDrPYZNjXQfisfXx7/lMlqhc3DolWia8qCQzE/hvGLtWM5blwSNfQ3SQ46s2670U7al
U4IwC+fQz5YkSt0Yrc8hTaR/jVXaL5Q9aMfiZohzporAixXUgNs8oP7Dfh+sGfhCKkuhqsO9XkJ3
V6AAYvkPp/YGT/+p0Pbb/M4E9zNp5yJjTndgFUxezmf8WgzhwVGswY4U7p6jHZhwgQEY5ZtJzBg5
27Qib0/TDQlIgtQRTL/eTh+WHg3Bb91F7yX79kYoczRibQbZkYu6uQdaYvM3WY0UFzywkR0N3cx7
QDHnts/mqVfP60npcOHhcfLe9d10opHzvRR/qe8iEZLGB91QOoevfDhPCozLmSe76dtpD2NclOXZ
G781viumIf3CVMfsjCcOEDlThA450rKH3YVopW6iGXsyVGRi1XBq8mNFZDW4uEw+sYXAPgV50Xf9
RghsfxZD/BvYSP2LRhyCed9CFuF4wx5roYWtP3Bk5nZaBL5bsyo6FgJe/+jAcPi1RBtKPOJzzJKx
WmcYUFTxDdbXXkxrh3nlAAWP8A5FMn/RLkOPqEzAMVYSv6eKWyyQf+AOZhX+51pAQ/r5zxmOV/Bb
zKFbwp+5/qADcHYY0v6+VPHAN27TX8dX+JwHi+d2OMsmGdOroVmMmSejQcXzelzsufNLrGM+zEZG
vkh1LJGKVAtl6JQzGY8vvjlO1vEP8qa6fR7lt41LZtoY3RW7R90YM7mH4IJ9BG+iMOUzPzH9y1re
JhAqUAmjux0YQ9SZGMd3oonS9gmTZWgqffZs7jKOz68ZSdjplEQgI1lihrPo/THhPHEUjqYkIGSq
wVgq8+Wn+8GskPB1OGjnd2WNHuYTS6C3zY/m5cvmqsTlkjKTdBC1EwkGFeE7ybwkY031VTe68LRc
jr3kr4Z1EHE0+FyuKFrHZFBU5sd/LgfbX5BEdfATBxGg5tBDLdHalUXjKNGdQubCZabdVadKdgWk
cBF2iZiXDDDL2tz2h2nlIfd2ePbHUVQFw69ZwuPBWwSeLchC4XxHuFXTqTo1gAV5O+iHNu2fAlF7
xW2la9wR3M0vmyC8ctH5GdQhnxeGZCnD2d7k774ZMuSAbhjz0qBZ1aUXcu91NAc9hp/PMyl/+8+p
MAva1HbzpvSiCaIHVMwhaRUsMHrVHZWI6P84PLCrCuTF0AjfXodHYLngGqQi5H+al/8N19Sox2pc
uStpdvPL7SusGGlMDlNWh4vWBaN72kEW8YfbE0n3uj8jKWD+vDD/HtM4kdHZwmgKYDuZeSznrD+d
839Vnig0p/nTF1XbaaDC9UIxaXYoufC8UXEcxO3DeWDyeco3B1Yz43mK6T/aWky+EWTixY21H6Wo
Su869BpSMFDtvkzqIxwRK0Rz3Fm59T5Rqn5wDIdU+u8HHsw/wnfQ0ZcNVmmlNcDRhZ3ojMaYHHKe
LrugsEDNMCs76X5+In3hpdpJ6X7A/EOufHn6PFkS3loIKAo731S4GYJ95Y508DBjfoEEORYctagL
+NTL95PwM1TDGmD/FYtPsuDAsia0+zOkveHHq5zX9tkJQ9eyM+TE6sd69FCjphZ4RiF6NFOP+MF6
c3AB0dijC4ZnpUJFM7+7WS4sEXdgBP1FF2S+NuuueDSjmiHWJxvzUoh5xJbCp5jE+5F3HcNRa0jn
zjfZiud7X9CsF3vFA+WcUnCkYl9pZ2X7MuhaNaHLTvcFI5wFNRZDd5uycEmbZd+XO3DZ/JIzl2NA
PNM5/p5jemyaaBCx3vTn4oD1COnYd9gh37ETImbZ+LmPKwNX5g6gyxhS0xmRcolrlHTp+UNEQKAi
4DhIx+AQdM6xz2QYCE0DG2XYp2JepWwRetK/c9I/wjeyx+Utav5vAiEQFSa93qRcJgBxfhUo1Pnt
KcPTNsTnEfwEYNkZeVTp/TUt7eGMuDP5o7Veg1MkhS9hIn5wCrzzVskCxEWK2n+YzPDfcbH/jnsG
dCyjngxZ0eve8rk7bDtoTbCc1g3GIcYHaLJvvETV8nT0SzO+xZTohBhTzLI1PbyRm4kWJiSp0CRQ
YonCZiFjZU6xQw0psjsPsbgoDTSf2p/yxyySJpm1Tk28ea+qRbZVLhqbmu4fBShCwMtzGD73yCi1
6QP/nqjnA5gFI+fh5dRdUbJ7y/btL59iGbLQc/P64LHwnICeRn63oax6rOQ/CiTnZb8wFbstB2dO
1mqdzQH2fPpwA6Ht9A0yO81PfQ54936s4NYRCoVg7JQGZXzfvtwDHCHgGgfoJRDsvSm0FLc3OdCS
4blDfuhom0xL0dP7M8ImZveJDq+nc1U+izcBD46/5DLw/gCLkRPq4esPbhrFE5zeaWnCZ/WIbLU1
p5n9jgSW+Ilbh9SNfa+J3wx9ni5c6EjZ9gN59pvBXEGYOwWy+YDdUFQxR2JMAhnRhQ+JjMgjnRZ2
0MjXETsZeI/69E59G8xIQELEOV8w0je5MB7z1sfAhWNZtp5OMRt4YLZwDUYAgIkJrqJ5t5s1cJIp
/rCWNk32JEQUukNB2WxKV/b6kJjQydhopBUwZ27a6Tfkir/vucO54Q87fcKwX1xnxJYx4SFvbYHO
E3y9WoBpa8cbU5z5QbXQ5/Qo2hA68nzhb6K/WldLBD8eI5ySdcZxbyzj917HG2zPihFQNXUmrT3+
M7t2p0FzG7g4RuODihe1tuc0nLy9xFpQvjoF+g7seC7Vqdh0f4P4sW6uxZHsOo6C98DiWZQRgAnB
fy1lAI5oATcqRsAYN+CsDgGTbE8q1D9aDjzvKqOX0rUb8lVl/VwhxNwsfv2OAuu5Y0tB0hdcBiiz
qV1hOn/tKCVSa3AeBm9fLUXcXfOz02EgkVn7ByzVzHpv87V6e7oHxyxUlx/VaHZ/YbNLrhjFehh9
OnnczCR3tFXO1Rqsrrpq8ddmdOsoJ6KQrqMPDjtuyXalROBimqFxF2W7PsE0IvVkoTLGZZVyq0Oy
q56GlmoMXHG74AiHbRmsAOiSaLe/NhBdZ374pCtgISCNGxdf7vQ7t8nNZsVpOQCxUuYETHAFDRn3
xVmQYyMB/EuCzxC4Da0IJwxXyQQv+vqsxjwrXq7wBq8xlqv8jz08vwEagsOFHEYuIe4BzX5v0E3S
9oA54RkyUSP0WAtYjR/8ln3Jk5cAwM4j6LxyU7g1vjM0nwPyiEYTZX6YPGMdq4nS/gO+dVsvZcs/
JtglmcWGDqmwW+c4NElit27A51YavMGxC5OLC3pOiyRxPdy3sAEWBR4VXGz4DIAS7HR703c5kXu4
+fMWl6/5KLoTTwTz/dhj1y1pnUtrBH6AUD+d5FE/UM5vkoMXH494MZSaOx2I7WDKefTB6js3FaYq
Ie0+ap3jHWartYCaFddcTnvNpFopXDI+wDh+ZkG08cesJCHXB4DVx3XARASzOxvQ77CgsmddSpoJ
0ubnTjbD6Bhsq47732BEwAei9n8wizxt6L5JUsK3bHclkL0LvjEXqHHbEQ6HsQf3Mb++hNMJfOu2
oHpU8YiAnTaIhWffnVRD4B0jO9WMcZjGdmZ2/QbU5e+tKpBsJWY3vBEUEvsQD13VhAWBKeECRshJ
sUqrd9YhUkEfA8IhhN4/TKTld9efDneJU5nNrF3yZri9ORGvb250pLTebcHM4bYYnVQKPOaL/w6k
Q9h5n1D2v1MJexJhSnJzlM13ny+47r3++HF5rO7xIOQabH0byA1K+CIHzhckOCBC7r8y1igJZNBr
3p4oDDCxSBf9MJ8pF6as8BThQMmz5so2b9bApkObV2MfVuDmJozducC5B8YXp7DiVPC4VpkTsuiZ
snALU/pwOgTytop+Fm/YAJSni0dVSHorKY5H5AjURNfP9b5W7DcbqV4dNsmZm2RFlQiy91kT0Vxw
9OF3hvF3xohTjNx1MfaAd9biJfkc5yv4TlwoeQL/Gx9LTmxey4bA1TnMDaao8EHB2loYObdxN/1y
eCrHoeXHxGjSdEO7BEGAumILacfNEzN7zARJm2WptsZOP1KWOENhZCiujJg27WEjjyYbiuirLytH
tpoN15Bqf2c9rsY5NCT4nMLSkrAornOm7qpX7F4WpvVqoJ70EA2lwkB9IuRN6qml0r8wRcbnbrRC
A4wHX5wz6E6NmnuCMTcD+ZQinm823g8dYchNmxUgEPKg0ekInIfiR4amlD5mGELSY2aAA01c7J5w
SI3Xul6j0oUVt7zDWnYGDolsrlIGtBS/fwMgCWBaXn7CxMrs0hnaPxsTDVJnQcQYqcEggY/FoGM7
cr6NxXYNiYl0cicN2sZhXmQASsY1PdPf0MZo1tZQyzOJiYqOvSQcQXTYJq9F+282q2FswTLhOgYd
WcIxGrsDY8DP+jVKPG3uZqGYjPraPii8rYFkcUkcIHdD9YKrpxmvB/kONpOlhOZcZt4u5iOQPxGe
Ro39jMD4/oYIMc2EqFocl3b0OjBKLw8N3a9VjUmy4UA3yhNHUXp5rYJGoIjiIGocUSXTxVd02zYT
LqZjYGG//zuqUKI99J/OcDXwej3Dy4IqoP0zbw71M+XVgFIXW4iZvHuZ9QzEl64s3TPCAfkGhN/Q
zlDLuwOH7lXgzPBK38u+PeDUAy/nWeqt0Vy6myOgMNzrDc1RQgElEhXHCAtA0dxhzrM57OBrDGWX
nr13hxqSwtLCn07L3CYktA6cjs71fmHlZYtzfYI6RXRhqdk/JpiUNnecBq3nRZ6/woEYq9BoM5Gr
kZyIQ0vZgjMccEvZgsAM6YWBHkrMPETi75gx3NDDywEv1ZU2TWOVDcj1ylvWONagLsE3pg7kAiS0
5hYllfckKJMaXjcu+E14lDKQVwdDc8hQmRCMI3Ol7Ngb2dwyQLG3n1NNelHpV+uvHeiWSrWKBYOd
Ba2n+jzEa21hHeW1p4M9mHBV8resxOrNFQ6315iWLXyhGIOAPdNDxJZY/TBxhSdg5F5vThqpxbH0
3IBmosTtOZrJ2wTmSg1uBnDLT3gdRchwcUjGWeHELfVyKyK3eLQT4fvEfO4wUXf8a6Qaw5b3/rLr
GYUh1QFTNhjNQTVLZVS9JEaan4V0t5JtvafRp+Cn4/jE/zr9nuUx6yMUkRlyMW439IYM53Dj92nU
ycQiyKoi136ZXdKg2oPA/st0TwN5J/u/P5pkjrI424u/QZDBhjuOdoSbUo1mGBhh2XuI6rDAp2WS
E/Ak+I2F12HzgznQpHN6+PCCp17OO86kjGsP9K21+uaAefwv0E11TqldleAi0If8c7aAwWj0A9Ts
zu2v84GDg24xNCcRVmcoDxQX/9KFjCkUpIsflUtC7hwjXF1nTNDzD0tsibgWBHOt8Xo7qqouZmHd
Ecs7jyPVLR+cOKi/Kr85Dq+l/5gjUIKob9U9/5eHD9jYmkPewkyaHuafsOW2p5Uq2BWnlvMYT5kz
U7jGYPlMVJdx5LIyGHAwuJQSMxiav6tYImWoLxPrzsHGtqKCLR1ieu0q+B1vfx8LFrKg5R9iFbje
qHAjgPwJd+FgyPh7zbQNJwGbu1oNAL2jOdV8R011kU6HtbC5QpKVYE9pk2CHLv2fJGnk1k5v0o9f
Ud+RIw77fA74CqBHIjk9z89/w5GBQYF+Fy3Te4IMjfAB+ox5igZmsFbWT/hibNh8jJlxxN3SnCC2
uETDLOV1MSmOSOzsc+ow0Xz7pdO4ssmRN3DAzugZARifbjwI0AbjgJYuDzN5Cxo8OD4xs1Y3uXlm
mtOsvya0TUhmC/Z1cV9+Q1IKkr3oQRm7XARtbwGR09wpjuLIdAh9MjQY6W5wDYStwQj4zL6x3jGz
Ufd3VQ82MoBF67CEqSWmK0ngk9RktWQ/DFBnFHd3Dxs0U4kg+gzxWZA8/CIndD08jsT7rPHwwFj4
QBfI+w1+55pgNfog1mZrCe2q2NMK5Bsz+4YJCiD6u/J4mBF7hZYDIZ6C1lJ8xM9/YYyDPQnsFHXx
sUcB3qL4qyXHV1Qei+h7rs/ldbhgnrFGkYWOBxXjzdtiVkAa5uB497Ap85o+T6NvRNOLXtgDCBUI
JH6UfGz+zExjTtH35USuF4zcFrI8jPOpbvZddQwHG3BkgYsPRCWhqhi/wg7qQkfniB/oqj79vJqn
6yBTnX6etJ83U/ETcWKXY/3EtQ2VU9gq8HJKE3vsZbs7DOEs8Gq0vxoSemWrwke1Mzirwa9vU64R
CyhnJc9sKELoaLc0YxC13MxY8el9QAjRmdgjrzKPOFFjXj1mauGC1IXwAk7GrhelzE/83rmG+gPO
G9NW9baQpSwoWQ0CX8VNmaaTA30t1/SXiJDjZ0BiolC9IM26zxW3cvDVa+0QGR/JBGZlDafER5oY
LJol4RndBDOOuA3+QOddQqec55G0kXKNi23UNBgYk4OwJ9vckIw5dE+8KbDbgXbfMY3LgQG+ZsYe
Z6+7fQtBYIXl153sBEWo02lUJUO3bs4NY7+3/V5rs8d4MUQcEOHp6j993FkMMGYbZSHVHf4QmMDQ
3SFqo6DD6Or2Lw80ly0du9nTQbaw9RBePZSrnh5y1sHijBnS1AM7X+nIUsPugrlTYp/f0RR7WjDg
3MQQi5YcJyjFFECjvEjW1MBARJk9A+1cJl531D+ouO9eTvwOCQER7RwJdcblGel0tOX0h3DRrMcV
SCq0P9GV9xzu2HJbbu8Mmj7j216fPBu7Dn8n3tyMqe1oAemLWS0MevYZk6t/ygExMQMkT3gLLv0b
71w3qDzszmHAR59vwE3ptoxdgFO2Xmn1wVVQSNjS5BHD+P9TJ0qki9Pt6WI5/RzDlI45E97j1h1S
zsuEl6354yO+FEeRnyKf5VjZ4zJS2TcRK03uKT01B3TKUEDAuk/SSJYHVOveg+U0tL4+EnYsYcid
S+DDa1ZvPfrnDpIJRpewnOHhi0sczxssNRDKn2vQiZ730pnTz1PmgPwaWOq2xY7kjdjBQ6ypoEbj
w5EnI0xe9lAJIpjDMyPiXITYiN8GS+frk0/BgJoZDK/+teDPbtCfJQh3XzMQMbuwfSIa32GwaIMb
SdkpE+D3AtFpAJuEeonJBA/zTU3MGLRP5IL1iHKbIEFareZYRi/N3Gkxbi4AvjFMsaOAEemT5evA
6l8kzrcQhxmTB2t1Hkj4AhqpS0/zjBDhNFZ/Noq/Qc/vdj1f3aMAtV6L+4xzWZsSxGGkc2ZhTJSF
zMNkhzBuAnRDQSXbvNjS50vBrePttx9THveNE34XDQCb0MI3MdzZcqxivn8QloFPEjSwMZhUEUi5
N6QhcUbX2s/OD7oeDPDiJqCmjm9TNWgdfP5SJs5oTHbfjfNbSM6sO6psWMaL2Z8SvJFE+oP9YAbj
TYqYB3/+FcUv1kEajfAeEcnx0gbqLgY7SYgdw9fk9vny5GWyFw31dN+fD7yEnn8bwy1HjpmNTIwB
yCdEnuxVO+4xdKcSv0NjwsH5bVVTxpwKGs8CmzjwMXMOzsHQEejSmoJUN6JRBPd72ZQLo+gHuMwB
yW6+BywIxcRAH5qVM2X5iwk91yfjADHcTeM6hOG6OcQS8VTIYpfJkqnjGTCJGlbCTRgMmgVBUYXj
/pzeFHjsHzPjMwUdw8DR3Y+CHr4BpGfQfB1b+zZ5+dxrThq9wbF0r09ELLEB45IxG5WA5o4qI6Mb
AsAntr676rFokM3t2+6ZMd2nUNwS4W7BcLXbILe3ROxh5DWa9301wvnJevlS/ETV+PV7Y5Gz4v5Y
nTiW2klMLfu4KAyQp7cYns7sxvF8Y0w0vZ3YlSUjil5AxMX5te3NmT2M5k9KVOoXizC7CQJkDn3C
gRF12y2+BYrwcuc0QsoLTsi3o/qUxR82PZMHDSGn6FAPbrq8Hx84hUDj6QwGkrypltBWL53yUkdr
lt6M/AXjQ0FNiL3kZNGH8vBp1/+Cnkiiyq8VgxsCn0ikujIcWDzXpFrruLPiI4OXZojhQzSCnBxw
hQgXie/fZ184nVjwHA41uAa8jnfw1IAEre9ZWzUwP4d2Tq4d/Amkr4qL/yrzc4xvSbbrwAA/mtn9
/LIj4MocoCLDjT7ux2nE9Kbgoll+ncNsuH2DuDTcKdx48rYX5NcbXvp8l2vQPKyI1rd1hZFBuuSo
2rFCsx2FDrR3R0LVa0kWrBcbImtvpsYYFpvEsqGhAWni7Kno+C0F3axsKJUzPBOVSWpWH5xCdrQ+
TgZ2TtgJSiqqlheTHCq7ml6WYQP3zw3WBKml5vMqwb/2u+sHXJXMK1ytGCl5owAvAtAZ7yCoudzx
BMx7it1fcGliSoh+BSXF3WatKRmqM+gnC1SeR5Y2vTmwm6DuMFLJ5g1QG6BQK3hDz6h8xc11dB6w
jLPTM82MOZ+p76UiTSq/fBEtQdbmpyU8amD/Tox55CKgV9UnA4aUU3Ve9h1SNPPMooVosQhNeeXF
+En78DRwWbN6VvL3T30JKOEO4h3R7OiKt/djOYH2FX8Pf/AlaZVzoK96dcPOv7Tp+YMvRfOQPTo4
J1PJ/bqMV0cbAXrse2HtDgQbEKZMe3D7OLoxnvi4cvRGNKOhxR0yUXsozmMSAdCsZO8++4baLhlD
0R4IeoE72KVMHKfS8Td7V14/+GHrJpiF0EDzmPEZzdMRZhNMad5dNFy9Y+g5jWbDCHvMsoACbSKv
39OSwpd0cW/UGvWp/pdnXXgHR5+Tako7RgMlT+qgQT/7Tm09SMMDhmDkw/AD+xIz/4dxwdMS73y2
ZH8Dn0CfvE7oEZeM2dQVcsioPafX25iyRURv5TM5TLdPHJ9aO/PfQRUVNN+YN4AibQjZai9Y9mHI
e8z+BnYiAjqqBRjaN7yvoNimdLsuujlemXWP1JW2SOlHsEQNeL0+fLAPLxJBI0iotG8tiO1WBxui
D4OOqjNgSEhT+vKksRgHFhu9MusNAxwYDoRFX0s85OgR1QkaL8CpUAMT8S4+RFzMx5sAGZhL/b4d
uTdiDfGcGF2HW3bKY8mWgpo17vuZC42KxUMBMntS8D2igeg9OFPHh/GnQ4whAGbrHXTmiR+HOsQq
19mSKDEcZn6cgckmWfcpZjpXmcDBBrzXlzIcTMKEWKqcc6BeGrTPgQfEbjO47WZpxIyCkRk51E/8
huVYcOA1XInwZlk2Gp2sSG3Ut2/B3yDBjggCJmgfc+BWVkfXV3EIkTptQvq2dEyjH4ALgmiZUeFN
Z5kp90U4X3IsuYREl9japMK6wGmIUpgOMv7BLRa9YYjcR62xyiBF1aUYfejOwZKRpiJrXzSl/Vgg
7+Hf2sDpw3Sb4ZAqzEWlDb6cTz38GRtCh3Szmv9slHu32Wvx3mNdOn4Gdet89ohBBubfQSAhOXfD
MmeOEILRBBmDafOwmECIX3+tD24meI3qSKwOCMt7OEwzKmYhl/9n1tgypp+XZsPkLHMUIrpPfYhV
qQeadd9jX/xFHOsX3mhx87Ul22ClsIokt4cToAk+40vWKwCEY0hIuSqTuA5fPiBa5bvA/MGQw1cV
JBXfQrbtxmSNkIvBj5Fum0WDdXUW89ies/RMod5HYLwTi6WjE/vXB1JXIIHC2iYJVa+cdRMJnuQE
iyejFv7tmOaBW7fu15c3cLZEtWEMz1QoCf4gP1M6y87Hrrb8A8eY7owKEcsF3FT+iumdVB3AYqrN
Bn7xDCtuLg8sTOi/YXPhtqufcD19/fH0WNcEa0H9esMWdMmHViuSuaeQ6iK+Vm89xEvzKLhmH6pv
rhYqh+JP36pb6sc5EWQOWLlXLBtIlG/7DkHz4zaDKK0s7lZl9eYaskkqDV7BywzxHJp29v34XLfX
RyS2T7aCUOIpK64EkKrvP4ZCzmGzvZ8IVsOtW3duM94RNtgUpI0yrnSHrkg99WBMM1JYMYdMLoQ6
20lEc4FrdbIE8FmPznQt4KPSDvb/mH897Hqe9mh0NlXhPhUYOQn8ntf6iQumaFVaR5odzq8js14o
BpMhF2I5fn/oZvhDsA4fA2w44YykdcM+GPBWURLNpqXm4jhQtBZfXNrfNJ9hwAKUjr3uVbH7teG2
9TtsPYUP9SjmU4zO9yWs5xEhp4Tz4TSKTyJpSIZSm18qgEXGY4vUmbTq75V2l3uyJfecwYMxSO/p
DnUsRQi9sEQTaexzJh4jvFOsh59Q7FEggbF01i3HdNtGCVR+vPQkz1Nrn+GcMkRfE7Q2DnsoauU5
ipw56DjtEmf4sgQ4Y753sAX3+S9ZS+E9t5C45De/Q9zDYIkrlsrmFVKYpLAJs82tjnjc5oORUcbE
PWFS6+NsyJgilObJSlt2u8dJY/SeTp5RRWa98erxDarI6zsmlBQMKdxrocRAriTR40O8rq26Jl0K
2At2xSy1/OXDal01JEDx7klGzsVBuUdD79VXhuP0NINNFfSW7wW8Mxh2MKA5F9Tpb3dHRULmGIP6
rVRaZWVwyVfO2xY4VXvhvGJ/3Nmd4xFoyY0JId0H1yyqJ24UMJVk/7nkbMof1xVNDydhiJOndEIT
1iJeKXgtBveVMu3tkNtP1SVSGd2H3Q1Wn8QJLhJA8pJmd+QKUxwA+yaxZsOujsqQQRptTJ9ZNE47
ZAtwNnzubr7vXRDd/N/G+JCWpMaWCJU/YbddjGXqXgpo2Xye3gFAU9Dx8LEqZ+rBZoSXhiFMwuGB
wwMzfzx2YCIKaued4foWP1ZwrmO5psgL1PNr+R0Y+ZGLob/tn/P1wb2F3yj9U8+9zlRSMz/mjEEo
9WkNWDXVw2xYwIwJiYvH1YVxq9BxgB6j0RPZ0imTsNpF23SYYX5y1dsFHz/aI1kjWJP1xLUKhwFz
l+3Bezs6MFYOV02jBsDObzIAMcOP64+yMg/6GzqrB5p1VEREt4n52R1LNexdxrXzi8HjBhXROWTX
wsXdA6vNPtce8RZwB8ki0MzR9Ta/TUQTIvkVygaqds6NOb+lSC6cF2qjYpyS4T2GEWeWviAaBLL5
ju+OJMF5QzvE4wbmvscwWmb9Ma4emA0vZeHTEJVinCQBKFrgeApxc2dqZ6fzf/Zt+fSZnZgF3/Gq
t1Se5hfFxGFC/RXTocYK/JReAJTDgynMEv/3Cch/HiLKKlqjLMy2Z/ZJGxu5fVjvfboaX+LowPH+
LgLsv1BjkRhdaTGKYfSg9UaLgFcOVhPxfd3fDq76lvtgRoAnklFiDqM6uh8l/GhSHIX+mURhj6ap
oQ4sCIsSbgiKI7R+pkb1DUTVE6FThJC6bx2Ya0D7dibhkmaWq+6PEls5UsiP1jVIjBC2OMJFV38h
Uz2ckEUAimS7DocK2iL8flh9ZCV9OYtww+XigtWnCcPUCvjrVu+FNfsMHTjFjsDqQ/BGECWI/swV
KXfV8Q8dY2u9GS/AxfLbaTIevcyD8wFcI1rJxpbGTFx5XHga5OwJCWXspnpAw1NFJ9b56r6KGyyR
X4tuNVgxaqU44GZuKKTsdDE83blVCeu58E3E1CgozEEGGKz2AUGZyTFJI+mDqpPj4T7Gh56UC7b+
j9kKCrPT0G0dJcKHY9IPyWojAJyCBgVpBcuxNR59EdYmgxxDACIvlmkmQ1sWImX8nxjYwx0lPeIh
NA41EwH4BK8jM/wvDZ5ijIZIaAE+rRQuGGgOUP11OIaDmzIsZ2ezl2klJ8i/UpOeiOsEeUNz5baq
kdWok2x9Wx62fNiNy62DEXweXnsQNSYJQxWmt3yXGHTR49Je0z6nJsufLwUBRw5AExJ4EindNeN6
JrFAWbVdQ/2HSgrh4WlpNOd/X7dZ5TH76jv+cN527igc2lnYuBn3vP4neAEPIem7OV+gETefysKI
hnGyx6nJdWKhvZB4uRTJA4vPyzAl2enXej5ycqxpSQNal/AZrmUEWSikAV1WEPpRKVkDiDY8LWxw
btMPHRMyU0ZsNHGYrbowtK61fWMKjN2w3YqABzh9ad+VmQnPEt0lsdfKzj9iwCyqFh/aMSsNEGjR
8fDgUKzxp0rwBwPq+1z1RWHVrfGd5lzJhdlxZ+EulQAur/PjncJYFNW4jkkxLS6kwWW+ftP5rkXy
No34Fqc24JceJ+P0K8YtwvVREAx03uQOi3QM+llOFI7vydMTRfSYw4+qss6QKP1H0pktKQpkYfiJ
iACV7ZZVRETc9cZwVwRlURGfvr+sjqno6empKhWSzHP+8y8+C5VFU7GZTPFuhijJUZQ6B2o+n+v+
m2ul29nTeFRzDO8WTJmeY/a35/E9fNA7u980KEWB8RsR+cmO1X17NELwxt8weaiGIxXPctwiaLMu
7jgPGLZTkCCFX5mb646ku6DXody0eQpx/iFvBjaFMqPAeQ2GDF4flXeXPEICx1kI15sb8bVrR+lG
zcXhB0tqmlV9SFvrm0DiRX4MteGDrKoLTeKb3FVbHkOfY7oO5xFeddSuZLTC1xFLnFJLT+zt7Whc
GaEAIxh5aLQ30hKZqbiSk9nS8AIRWV1f8ciYK8E3JZiBMjMN+GYinRy539A2wb31ORjvo3KhgE/o
ZHMSvsmD0z0/sbg6QSsL9BBb8/V7VA4AMnDtJ8JH3pQusD19q0jcRD2MbxeUEJwjt6qnw0bF9xNs
Cf9ixcF+cV27jEcnCKoxNMX/TAj7hNW36ZV/biivQy+R/e3msrsvwKKuUN12OIiyP644WFdAb9v5
M+wxT3eo636rR+Xwb4J7ex1WB36K1m1erTJEnmjIMFTjjZh/sxGYlKgX2Ol0p6WexolPp9OKGsT9
9IUwYgtxWTiYG1SiVwfkiOZkQ+oijeqbZgWi5PI3/cbGhvRLgLtxuqSb5mE6qWHBEPGLK3E6/CoO
jSDwEq8Nrkahvi/dZ4jwqx7zDk4F/flJmv6GDefccy8PeniNvSNRZqnxg5H9JeEZwN1ROkir76yF
mcGGiYSecofpH1zULq92jxgdd2ZUu1MzggnQOO2hHcMqETYYhJ0ywaLYZV+m0i9kC1gBT5PMUcM3
myo7LdgMuP9IWGOC0XEn+blX+N1jt+U/Qxbq9Hn+DTFi8DAoxLpvy1D6u4fyAbb5wvjwKmyOXIo8
H6qQ32AT15ClhOzceQyf+GMI5wxiWrnlQkzOww24LHNfsxX3lLUyxT1ndPUYaE4fYxHU9AxTsG9h
+nuZCCbqNdgoGHNAwOt3xga0wOecHzpxOLmpbzpNH9ZdHcrQomfN/L4RviYYu7GWtYS1B3reDeki
mZMEGUFOWWQSev9j/eF70PNDEe2kToWHJlnavHa+7CKZeCO3IUo9/ngmaCgznz/TEYoqPOd6UwWC
XuO88RO6JwQ7xtpie0a6s7ssyrA7vkZ1+OyTSje9x4WfzXUEwwC2sGsN/7fKxmwIdCDBNsqGP6/t
V9F1cPMa8InSpXrnz7L/Xl48KYBsQPusxzFQD+1QmbwTYQi4dZ5uGmXkc9C6ASjjIQfpP3V0UClS
X2tMJuwLJ3HqvlQhLOcrB0hmoxHNYN8EOsVy8/w6mEPGPSmYzxkgm/2YzbUY3nApRyJi9Cl6gLNF
VcBZR383YgUOZNzNi3G2vlD6cPdGBePPLB92MNziIRd5745Ed4mci0BX3pgCOcjlLy1sV0QSpAN3
1gWacW3YmbUxYp8sBCsDm1chx37BHJ7z21xbG0SlUq79OAf4JSEVkCxEWsiRAl4Wz+FZu+HxGBTx
hdElsHdI8299xmIlo5bGoJRO4yaGjlRO7YYqA8YPh/L6Kg6w+BI+6PCfrGMOYNmqsXfa82hjFNI5
gcMjtzGsChXJ5h4aABJgztBKNJvOhUqFU+a64qMiQ2HeoCHL64j/B3cRTXUygwGC7DIXJq/0IVhg
vAeOKXg48vz+dc1nP6XAOckcShf7rdmwN96qECOpCtWITQAQHIIrBlp0hIWroZnw89MWs4ja7hGV
JbEYSNvhriM1gyXZ+r8JdKL2y3NEzwUX9j28bur4E97hqYAAgPRAYoDhQr/Aa84h9E+YEGLi1Yz1
jTR/LEVQEngh0gy0+JSE2hCNz55ZE40kv0RrSIYSv4khg2RRL1JJ8v3qqIMZodCc7jH5+uHLAb2T
vEo6LGgjjcVr3AY0iQ82c0DJNTeD0zKpT1xaZu2ZIy2ps6n0FNxqGG5rdmpYBlNhatoJr8V/G9AP
YPqygHva8NsefnnhV1RFN89ETXLzUPx9abFTh9n7D8yaiwlxcUNxy3RKYglTtwt2HVwMatPU9NJn
0O0FdcdryTulehbL1YI4QD4Uoabax+W6I7bihGfbpMNBdALhDQUwf+GXQfpuRNAT7/INlMimw9AZ
0oCBY6jYX7v9S4TNQbq/8sDIXjMmDIGx4VKKLzu6PobtZFq/9j3SxdGAMZhMmtVjsT3A6N10oMxD
5EdOv0GD0CyBMyF7DZ+LXoL4hWu5NGfIEv6GkpRwoJvJdw4hUMGEj+AhVwu15XOax9sQoxi/nipc
z6x/nz1XvIVvxyVUiVO6YBzJsgZ3/sOpxWVmsKhbxbK3TmmhGXDyCZFUcogfgGUg75ps45TVb/v1
s1PTfg/vODwfKI+Ks540HaGy+CDXD3shYqoU80d5CSs/j7sLaut6naYAPfnxNy/mPNIUtNqeqlpP
+Pj8Ip1Y2zn0WL40UrC+VPC2xFj2ZIzY0qAV1jw/qkNfSbEGnZuJQSMKbJ4OW2geyObiMmY2iLiK
UPCM3o1KlKrxt+K/pbA3+UXvcTEQktfHqZinG2Mi718bcP0bl4XpHZXjWN3QH2T0YDQR547k3WE0
AWkJCrI0Zg7GsKa/Dbvr5xJGmhJcFaci4iVkJs+uDHuGo/x85cRBzQ2rkUvytLYrCkIuEsNHGgS+
kBF8W1FQP850D3QSz6N5uhy+QJV3qx7n4xaaKNPRCSObkgQVpMbQd5Pr6BVJ427qAvNtEeraTASV
NddGW77j9wzd81hhxnndIyccYWLDUJKa33jYoEdjdrAOnNA9yMEgOxCpOOmG+FkE2/Vvf0mw5AG8
RBNCfsrvL4+HXrYACNxis9aZdablQY4fe3p19gHgYJ4WaBMYXtHTiXiw+sSqpxJ/rBtsKBYAqOLA
GKRjWlnzAOv1esSTGVBVXhCRwjGigKoAye5w2+7taJ1xYTKX5amcV6EGcNyMtVnnmO0V3Xot9ZEM
GbsaPQP1DEtYXtHLvWgGgE4rhiRybAwbbFSwMuo/xsYZ2EYMEEF2J5wRyB054zB5ZlnQvHO2MUxD
+YiHOabodJkAJIzfeift9FjTsgDyw4EBj+AUIx4MV9Sukrx4yhb6vI2vO5VTcEGNj3HViIZJ2rR8
90FNZHh6tE4KBgPigmOuSB+uEHS8nmyPnTWmJhpqsfDVDIue182IiHZoyu+VQ2vwofsBMAPLOLzO
yHYzrKOBl4eKUMf2yNwBGGMov1CBaFfch3P1Z5QBtEozoW+6m/fB3NVMYZE6gcorQ4MjnjZ9/5z3
VHr7Pw3tVgiVMX5GLSeIfuhsDU64GRdyeyvi7tOV9g8a9XtUwR498wm1mG6a3YuDAVLG7sl+j1PM
pjxUrODVk4FXDrOX+TkdCaT67oizBT+4qdhMv0IMxV4iid37dpIlq+JOVpiJcinz1/KxuR2+aLeH
dRHwWKc45CUSoBKT+01nX8zBfS6regYLLYX4sXqdUh55Vh7UPm7Rvlx+OWCOt/1vzPz7xjgADyEd
uJLN2sanA85rLQoiDfmU9bjYnb3GeFHmiTOXkIMywr1QqN1E4DLzMnFqkzPmcUZgSXdBv+hQUJf8
ZfChGTcGV9rz8DfpTJ+ri/CIeS10Lv3MPBej145zMeIx0NY8Fpy46Z9qDnwCmB00Ej88HvydCNkk
9LUn9OHw4j6MJoDX8Xcm+h3tJPEviIsQ6oH8sSuACvH/ktEuHg4QU2zywR8lbGfYT0Aosg0JNB1N
xusAfiKH8lxL+5BeG8OT7l5LEkTR51qbdg4zlXE6Gi7OUgjwC8XVF9XdqXsB2opO4X+1fn0Lsh5B
yZGmk/bsPThBKTvBNdMxvG2DU/xrfUj4K/oXIufgn/CcoaKERKAz7bUrbJ1IrATyEk5WqHrJPTaS
rQ+HB8hK7Aa0rqDysHDL0JiDsYN/9vBta0VH9QXlQdMidNN09l/SDPiI1WvQYxjfCtemj2pn5DOi
/kU2Ksbi4OJITCpwUyYmLWZmFvCe9LGzVYdBvrwrUxvBjuCuUPKshUCQzKOncGRSU7eBhfd0BPmW
0j+Dik+VZtHP5Qj/cEDFguVtM8Uvc6fhz2coLjwzAJIruUnQZn92jWcDCXpvW3zxwBr2C58XTVBa
2DMIm+Bu4RoPkuBtI8aaN6G8/vF16B645dTV4B2/WB6lHJUHPj44xgQtwzVWJ9RenTEbyIPn9tZv
F6jGmOsZNGqeHD2TZqIKV0E8EebfJUbTp2rMnib176NfQLDRKV2XVLu2yk8rYZ3ck/eCvBvCWxvM
PGSSD0mME4YDOSHIgubnSyRuqCtzVS7YFdtzeqwn6dr0CHpYcxfgQ3y6Z7WIm/mNCpmPyUrmOjBJ
40+2UtQECYiqOn0hD2/OuQDAaQ1qcunEWMGkUaGcbk414/dPQCXOkUBLvyURgQg4+LHSiL23G3ok
H066fJKnpUDr2H0P9P7mShn+BSFxlDPfM1qOkS9d/5pArWr6nhu7ak144fXAAHRNcV9PiAS8qQi3
BBQkMsUoK6FyMkUPywRRmiL+r84CpJ5f1y7Y6TG7u3c9BnY6aj2+mx32CV1VwItFx4WISxUHNRow
sz69DOIiGTCFVM4kXlIyYtpGDwDKCSGP1nGn0dbQV+JvXQu/W9p/uLKrN2FcyARZ9MRBgVk2eKHy
Gy3KdtFqcGAeOxgZwo/v0ii1cPYtcXLgEjfneDSZ9/PZfp5Jo7FBZoS+aSxvtHl3yoygt/muQEEg
0PAgtRMDay7xTBpQizHZ2twmjH5faArhccvMDhilIbc8bkUTgvTFxZ7uA4+XGSpb6ztosL4B0v/b
1dOnQ9EnT5GLcShdF/Cm5t19PWdnh3u2xVPvgQzMuVA404g0tIpi1IQFL95kdCo3WjnOPboDA9rq
y3mIGqTLiYQ0/Ol9q/DT88unx57U4R2vMeLj+OaTfxGp82jSgVAnwnlv7Wvj4ER9xYUWI03GCqXD
PI/D0wTv+uKjCPX7vWLUXDpF7uZM8zCgACHTXOJUL5KFYvl4Z9oCKnu+dW1AtCsr8+UrTCk2vfgN
Nsx5yeEPwwbHvDLC2WxbOigP9QRAF1QYTJcrkJ5rhguMkuCjcIGD2ylb4koIReHvvXKws/Hz52/S
m/7OVHx4kSfCNI/AhHxyDVpSjo1JOmc30oeY9JEzTV89ySLkK0tSgrs7QnTp0i4bY62OvtyeMMXA
vgrhCWI3ZUyuEYON7EQFexT730E5/ljY42dM+F/cYeB+IxtXUH6VDaXSRo1+EGuQM5jcYqs5/CrU
XV0C1mjCNmSMyhY6AlG5VXuVBcdJndr5Cb4GdAEG1fqebQZrANHi0LeRjsQsctbx9aCAmobcid0l
G8kMrc53yjonm+iD+mXXBYaZwuuoN+rsqU7TqLu+ItKWadGoUXX6gN8J6/gN1OaoFxaYaMEjDvN9
70/fCjUciqZ2gBUzUQe9VT7TAXRfrhK1++tJnzWJWljs7hVLFIVfvE1ogefSUj4VU0LQdop4Jj6r
57l7ce+A3pY8IOOVacy0pcLbvPugm+Arfs97RdkG6UhFhpxNOUelj1cXBRe3HLF5iVXJhuUx1aZU
0O8D9xWI9XDjWeDG4tDO93/ONSLQrM9ogbVkZn73Ptwu8gEPCCCbthZu6behOjLn8pHHQF7ku3wH
flKNSeIlXQJLJ9A++mLGOAxGcopTP6/EBsLgEokrICLtOacCWnVGq8AVQCoAnhxBUW8uqI+mYF3y
chC0ZIuACXO63XTOypDtjIKC3AhmG4j8WCVEJ+3qiagsIC2wsYLsfYTL53vU28kYvv0hsumaH6Qa
glIza9nd6fpAdn5whMkK+3uHxqK3YB7V24lsFcoXvHDlHfktZJoQNnYDAHyQg3AH03Uuk/RIif8D
iOWUGBJbAFQ2J8GdmDHTAyy6hPWEYjvUTk3E2eYKQA+mOmmQwKo+Oy+UTsknYPodvr4LiOktU2a8
dRMTw8IJtBHESo45EQsWkgwO8UOY+OENuyARNyGPXwP84IGB8B/Cd/3Tp3WEX6l7q6NQQGILwZ+9
iA7MMaFO6gFzSnTiuJPuoccg2X3A76vD2xLWhZ2HfMCQ4x9LcijrwxldXx9LYNsI4GUjiBTmzFjd
2UROICNM46vANyFRvdzyMNnfF7FkjfmtjBxg2iPJ05HT3OBECd9hYRt/ejqjA+uI8zRAVMvPzSgT
IVJRt9uf0EQvkPO3m3tSocRAMRsrtmExw0accHH3FEoQyhnsjFExTphMPBxGgB7pIVhNYe3PPsKQ
gGUNYWfr7B8BKbnwc5hh8o5xVvKzUJ+I9w8Ig8K9c1CJ4xCdoz5/4awRNrhkDXuxGWlDRobr10CN
SDHx8N7uBR9Yoe4F2X/raA9aXtFg/BjK8tAxBDyVjBu7Qob2UC2OHZK5zV2ncuk8ZODsbgSHjC1U
shqAOU6wWOymELjxhHEElyGSFlqALGNQnZGf8N7SxXW0pqTu30Shxbp6DNm4MBVy8ACzhbYAE4EZ
Anl478g2oATg5NZHwOAzgJjBhR/zRqArM6cx4EfCpJhyTnFdYHg6d0RAiKuZQFEK2AsQGmFsDyX5
zuX/YBiE9TcKZ2+C1s5vXQWByMsawV7gtub9g4YUe8fkVNzIJ5ii9bFHJJE7tFH2/tNHX2oLRSbV
HaHhrmsFV8ezxgDI3DbDOaz5c0aLxAVpj1uWsLRA5cGuGVSFS+vI4bo94pf5u0OexySPbJZBM5BA
ll+YAWobjHtU6ICXc37+rDQXIiBjEYXnaI/xgPOdhiDHgYnDKxoZW/O78Re6GkM5pzeB7v3IbHrV
1Zbspny0TZja2cr+F5LjYmk+GddcoueAan+gJfmuhAvNnCGs4EshaGXV+8LE8Ye8gE2tZzORJQeR
KRpDYfQ7eD5/mRcIdweTKRkWxh42sc6eAt7xe9YYtA+WlTFQrNO2z2MMBgOFUxid77lZoe4sZq8l
PhIuRkbu14rBdEn0Ea7+XNgMtQ2aQTyDJ3ITyeqoUvs5awpA/eLp3AjyVBDM6PYpbtAi1JjnQxnv
8/DSqkZsDLYCkVIsCO4HneplU+1T55KQ0zK/xpPAuvFNd5RBub3XrQiw2dp6BOzSCKrRzSYvRWZw
np4bBf6kyo1q3u7yNfBpYykch52Aw6PtWl38K03n3hAA5Zc/Xyr6ncGC5qWx6wUx4qyuMfCYVQ5m
sx/vhR1dsic0j9f9xZd2dzv+HdLZA38DRocOsa9/kwHp0PO51udnn5OVLQ29G242L6QARI4OMUfz
H5Q1FYO4YshrKfE2gsPPshVxAhSbjDte6B+mt8V9xyHA+OXjMcHNhub0xkCZadcAa0acarie/e1I
fXjm3auGD4lEoJRhW+4iG+nh20PUlqUL3jRUyV7SwawPRqq6gvNiHkQgIOwZOgfEpPDtIDTfOavh
q2FVev5xQo3rewD/DnJNxrb3ExlbNBEkQj2wiSOZ7kxHlX8djSy2Ed9HKUJhC6v4TGgXSA8/wRz5
NukQzcvp+PBpsPnnH1GsV1dGpUjI2tehH9NEnhmtGb8HuDMGBAfDApfmMlfLx1J3Ia+++pRDYmkg
//LhxdG8h4yOrweC6eAe72goqvUnvq6IQIe+eU8YNCv8RhO/f2MINCCKAbhmqJ4EaMf/+rqJPHp5
+DWD58xoqZ6uGlycYkCSNiJrnoSdGeWZ/dOcIhStAZsLJaeLEw57VL66ntlSqYXx2wovgbkThS59
CXEm8rGhCoLC++YmjnDZw38TdyQkTKKI7rClLg2HHWXrXQv3NpcpiCP265uESO/XpyNj9LYwaCEM
v+vRH8ElrDfYYIjTK7kPcvsw2lr+Nc4wP4DCtQ3ei2a3eVpz88zpD2How+Bf6cetHb7GOt00VG1S
dHCLPEijBotJhoIsRfbBijQTaQSnGScIWAnYef0RwhcqIQV3nPaIH/hSkNa+frdfU2XZJdFJWeYn
SOzbQHPG+YA5Fo99gtG1rU0ETITd6dtapOOFII7vKfKkNeBEuzTXGMWT+HQjDEOcyPB4MWvRJ+Lv
2H8NbiJEQRFbNEq/q+hCce4pQqLb+Mab+12Wkcduk2ypY22kfCFsXHzEGfe99jgP2BTh1q6wDvyb
lRMjUkY5GZAg/4SQYyQj0irqqIwYjRxyWEwA668n4SVb0proSwAGaZb4TEfTBsDDv64Qrl358Hkw
MffYDvl5GzaDT2UItYQhOqM+Yqx6oF4BxjcyaSXTT2gcS+YTs0vqG8Ne8EUJZGDXIAu2Dqw3NDH0
9uAteJayqWLSZN+C5xB58AX3yZ+vWRM2q4i7jcCxEPX/ZWCibbzNsd+xSgxxsF+kXmPXojO2c3T5
QPI+Zde+PgEjTynP+IKXeLkLYjCk88qDbrT8YsnYuOLCMbXyCo8jdX4/IewixoFvYi51n3+gDij9
hsiEHGuN20APhdEom57wbbhYKIjMPYmBVFUMJ6AVRk9SsiCTK8uacxortgYi45WsHokSEE5dgJ8/
Girx3yacBJmEhgpN5yfknO2y5AwMTBmX4QREc4aBnjoh1SuEwunRhPKNLzCrOXMMtjaK/izsTA1C
jnSLLlOEluHg4JeOtt437gZ8Z5juTixqDp8Xy5OeFuuI/it87AmCGeURFBwPahlHYOZNhqXnnrgx
GEa7M3osysRXKAd8FuaKVztS+bAcZ7UH2QbbFURMQMIjcThREIsSZcDk6iSNFLT+tYM7thM0NkC9
NKHA0oYt1hbdCUcLZrtDqscvl43jIQK6IDYnj7ZrlJHzOxAm4CchIv08+ZHIBh/GjzOuz0DoGnGz
/ljxj1OeS4kW4kNNBNu9YoJjgFxdvKLrKNXgzSCcotdEojdqWLkPr3cTtLjH8M3+y2bqdZ2yIyp7
l2xVREdflframPAoUkdraKmNqAH3WgAX23eu1fA6vCyuM6Q6MO84/boUC5T/BKFNGD9oCLFHG+iR
L4/SJEth/FUrSMxXDx9OsxcI+AX4h34FavbPox0pGN+8vqNucA1UR3Mv+9Y3Qaox9Ru8zyL5Th1j
C/9x78vHCvqqB6yoTejFr36TmOTdtXyLEeGT239TLFUOwoPgtqMWsu4TjNj+Kh1OU9EGa36vxc+z
C9tjrpa2vug4o4a5PiIoC4NlN4FCgezfGGHMbuOb7or9vsXsmN87fHm4LMUXXoPqp3IUr/K+3mP4
cTr+l+f3Mewllccl4pD/X0gucBujZ0WVxOewtUWG3wn7KM05SAl+qkzyAN6yIdl+1s5YDZJfzNSK
xx+h9CV3uiWiqcso9SVnWgy2YUIug5MI44IsWgm28QOrFgpF58H7BwoqrHQOGXZdL1Oad81F1IUK
MCxslxkhL4GEwKdVdd5sFDDd+cDVQHJWj+BuIRCGPwujaCXDBqRX6n/jhqNPmSrESVol/J+t/Rt3
g+JQutoGJsmwN0mJvoDy8JrLYacv/nOF1S6NJVz30pPkYK7DU4srNBNPnCTpEPx8xC/2fqu/1aFN
SpwN2BQgs+ui05eOOh/BB77+TUGjC3ZRh0kTzkSth0V5Z8nvJANBOAXhCmDR6wkHQbAm4QxFp4ea
j2Xv1UspeAzu3ntZROUym2M+oTN1szL/HZJlx7DLpbjDDlp3BOceXqEF3oZhU42ur3YTfj/kqhVE
KdSyX+a8kGoYFN8iMTSLYN/UZEeJdlfIkY01z6X9nYpAIB5jzqgNzYWDgJMZsy16a/QjPKEdkiBN
K3xwAygB+/BSEZ7t499wdWER9QYQSmw1oNRn6ShiG+d/S+im+aEb8eYQKPDczuZg3rSgBN6gBsG+
xkqurqM4aOdZaLRvNu5GdsKEC940ACBLkektgrd3iIEiFOGm//B7k0WacC14ifZc91nogL3fMfQU
G/sBVx8eCQ9nu+PxqfvYWLA+1GHHhpjhiABlLLcHPw8Fbc+Tua1R62KFlPmROhRb4OdImz8X+/4L
vwFw0613i+6b7h5YBeCqFopT6gJMeP8YTJgMczYDSN7mQJ2w8JzuBDjrMn/0NWupAwpQttHpni4D
CaNL6g/rkO06x3bcBV74DWq2UYIdERiRxr7ond87HM2DX/BhNI5XyoahKRgLXxAu3linQLEZ3OdI
yVvMd7fr+0BnzvAWoxV9D9sE/NnA2QezVsNSgJP3fCfywGU3RCgCh7ZT4pJAXBC7NPAmD5TIPQDp
AeOpE3k+gzwHiA2FHYgdAhAWQw0H+l3qmzuTAQvEP93SmwNDUbi0BeccNpMoYpkJsOnf5rfBnwgQ
Gog0+ljLNGHawUCAQ5Om13vZPAn7+1rFy8nlZIMYVftAKJw0tATou1xsjxGktvRsPQ4oh/33Ye9n
3I4BsUm2iKLal5Hwkq99lYo3A2N5iHwz7EQpOud6jGQRupfIJCX22yn7d+6J4I5vJzwTcFHeAei7
U4edQ8eTCR6oTsyyWQR4KzIeeodopvBEYe0pAUx/XwqmX96abi8Pc6A8uzvGQW5Iv4b7ATTrkpLx
M868La5eTE7W3JoBxTIiwIKjiCp3+WQhEhjPsRNp9nVa2vuOj66VEgn2F7LsrV+zUKH2seqZ2zA6
oPIgrs+Fbtr/WQfqAla57Jd9g+6RCoXngQ5W8XlS5vlQoHyGda6ZcMbTPDB9zCjCMd5oiAlz+hvn
67++aOi+Ljmc00v0DQ+fQeHynQOEdR5g9qiHNGxWO8zWrAaRC9eLAkF4JQ4EabDdVNRqvDtqLFZS
xIfOmAlBiiZv6DMuxt3cg0r9HMEjv7R2MyFkm8KcJgdi7LggcpXdN2KwScg5ou3vUF0h9hdGCtej
eLgNtj7E/ZClaj/vR8TlQMxN5kyRZ7+IDZC9/rJ7DW+jmo4TH9r4OX35XG0vWzTsrIV9REFEI3A9
MkBSkSpgA0dTin4l88EuWH2VdWZg2/p4/4S4Nngguo74VzxZGow/txDT3k7FYwXRbVXb/uRB7Ffq
BPdEGFwzbMkHaEZmLDMHfiZMvhWsPRA8avi+xBGEP6o0BZE53QcAmy80O5iaPJLihDNsX5+tFC+f
0NiO7ywaXOnAMMAu9D1B0yI7VoAXp69PHZYD6Jw+6J7o3MmHyqbKXniQGEjTifMSLK9nksU5enyE
4Ba5Jja0H8qdbthdqmE+ADIdwwvkxzuumNWIsPvXUaQX/zj/8Sfr8mI5wl1GC+zOuT0TIa0b8rC5
5mJr1Jewk3b8io261Psdtwpylxr4iVRD5r1TN1L+1qznr1MMdbDNK7jmnZMCSBWWKH0qc+gEU3Qe
JnFAPBwiDCgYB0TBuM8BVFGm52ogM8sj+ykpR08+8R3N9dtdZUNRAYL2DxlFEJFmhrm12AvEphnh
QkGB/e13++mhALEUOYxAPZZAwKQRCCIkyIenM6hCqUkhSK8NsPOkJK+jLEZfTYk4eOPafqM12Pp4
x/HRfWRxXt4XhWgWfzGqS2MNMgmRBH3Web5RZnymjTj8KIZP6ALZrzCDpzT+jHGDIC4dmzWgH2b9
LiwQoqG2sN4numtMa2fc7TPym5dJ6vXWeI66OaelaE2yAEUGW4eyB0pZ417PlcBmgWhd2l78DEhQ
p7TPYIMqnhn3m2nlN1aIVAkBBjBCyXpmjjKqgktIwz8wyDJmZ5zjus6x8gm7I3OnU7hbMQ6+mAeZ
MeiMD+fxnuADJyn2b8nZ/z7Rek+raTvqegwEZCi20TVgrh3jVSgeg79HsWPHEpcZRba9B8GkGwTM
owX3AUuB6lJ2pFuIH/38tsFIv5/Fpc8TLDqi9RN+2waiH+bO+Pkvn+BYxZ7mbo5Izb2fsMye4E8T
lj5NqkRFvr65nBXwaEb7Wx9fTCCujzvJEX3QKny9PQSTyfLrntI/HTEHwDUWL0W6GYPhJ70abEFM
AVmi5Bv/JFtd0glHIhz5QcQjZ9M1lpox6ldwHJXov+0YihbTARVy9+IzY6ggfBTkBdpEwA/Kohk7
VQ+hiTHgjJu9R99jxsEXaydojRDX+GIptyd0JX9VAKUwfMPtmijTkPs9f84Z4XKsVfiocS0kxoqA
duM77sY8ASNYbSUAwh7AGUI+zptYm6rn5zgFeVrIAMtYWFQL0oPeYG2YsaRTwXB+ubL3GEm+ObgF
N1ftc9YjR52iqcc38DPoxLc5AWOvJ/FzYg7ICJcujcNaXgMBMHZlMJr+nC4VJlw6UPGHzb+/MaJ+
OkxQ7xH5n0Dp/OyRwebMnFzj28kcYffuyhzQJQUNH+pygiAAwA8Zkt9322ABlDCwS/4nP6JaVqxD
WZT4ZGHv8p5zeMRovtxJjU4EL6z7Qd19XUiPw5JtSWeGZy4fXjWV9igmwFfqE5kExRCDumqsxzk4
Db08LJoHMhFbKKNgO8COf7hvMPENNxbYZ7k99c71pD2lUGcCbmnrw6alP1kqYwTSR42JPxjf8XVz
XoyUjiBzzI5K7jdAJHw5LiBEWQ3ZiHYja40qCh4FVNrv1CALhu/m5INLBMBS74xxs2t3nzg9dCGN
YnfjfYN0ZZzazedYJ3Vy0Xh6paW07zbeJ5bn7wjKbcuUg+MUt5hlO68TJmkNu0udqHt9CS0gKWJw
MdoWcaoUfgdm38u/uhSkdosvWxYowGJcFhZ3t48ESmFzoIAGaCC+G3NiI7jjVI7EZ3obMf2LGUL5
JwM1k+RKoF5Vv/EwgAFDy+LngPXbUDYWiLIVnr97Iij5idrnOE+Tysfn0G+XbdjuL/EjelNySFDf
36NuX92//7jA5ZwzgNVMPcpwA3xVWj/mj5MEM5aDA8AEPTWA5kye/MZvJNuw6ro2LMgb7DUw8okJ
VejMU3YjVpw9ffoeZccng7irCi/bUf8Iyu2pPHEDxSOGIIASAS4yfC4wB+w+eIIH+bELIXxSHru7
CyqZdXm8YBR8/LJJ7TTu5xmV1X3GrlmMueU6+yZVCU4+KxH0eguL8WP8mVGviEEliOuRP/5/lbis
PZzO4tOzqX+ZUcqGI1GVgXEAFILKMrYGrYNURi+QxlSiUxYhmKkkUjW6Gv1wFV9wE/lCB7J0YkTW
7S47Ugq9k7evLAGt8nk5z9mtxL3j38iFn5IPH9fzNOZ5rA9Qf+p+uy96ljnuyZYsMlniVyTvs6ia
Q0zjoiwvMTyMuNzdJlXQ7FJmYbvPkUuUrli37YYpLUNXacW1xiJr8WQMe3iMpZW6REcdtpzr2gDj
ab9k634B/cBOyntyn026r+CSRUSFk2I/77yDK1QbTxzA2FkC6RUBxCyOVtVLaVmxPWF4U2NaXXi1
9Zx3l9hx4wyeBxf0F+PMp5x23wlYWiHqY/oRiMmsN3VJS9Oeqphno74Lzx1I6TxkINu8c7gmTIg1
DEpcfQWPBzroyDxAVkvH5VLFqk2aXib5YhtdNMFfg9x1rZCj8H2wg/gTyP3ODt5XR/B1ni4DB0ak
CLDZa+HC3mycdJ4gnVDdcOdiH4DBf1Sh51/g03OXlCWmbTDo9r1jDu7B6OSoR1jR9TlEmR7ZsD2R
NPZYVZNqj3vsqtphokeae4AyixFG57w9c5ZQSCWXtwNTxcBcoSdAShiKGL9dToqgbF6QCmJsBamL
MCHTV1ub3/Keaet02d2Ym2ykRABKglUNPQC2jFBitptnjyfru5Km2qZl/0p+h98KnlsiIM+Le7oH
v4HB3iA87DTmaL8hHrhBMTTj+86M5T/aF1w1WMhUk5MOh9b65WALxbJe0lCdyuSZpAc4APLOOD9m
5S4HQmOZshxK98a8DUfXP3dYsn5pbLNzupL2CiR6qiO6wC9RL3jfuPkpn8OHvzzh1YjZE8AEOmoq
CQiZaN0K2+jYd0gy0KlgtUNN9t5eg9Uig1LTQVyPXvSVWw0VnZsupR2y+jVnzfX8hQxG+Yx7N/yn
qRGp0Kni14oQtOEW4zAgKLcash5qwDv4ARZcxo40xrMGLPCZnb663xb+R8wlfHamS2vB7jMYDIPr
wBdhXc7MGX/rjlHoE0ZCpmUjUsyyeY8DEwzmdWrv+N30CzA1hOYMRNBbwH6AkX+1ztWpZHXT6w5e
sFq8HpYUcU3lgWhZ/Qiyx7QJ1XEKNhfIbb+4zes04Fk3e+7j4tcw/ZBEYucNjHZ1exXZuUIi1hoE
EDp8MemCIphh8VMiMWCV8UDU0OhgOfAQQBrMAQKp9QxyyiyYWg09NF03gBpcdLiC9CpQiK4Ofwe3
0lgX0L91Eg5sgJtExs5AiByVYRfdK0QbhpZAPlTReNFQj9AwcBi18PMYIn2YA+Y7WRrCXOQFuFQy
7EqgLPXt5lQ6GDOf+XdTcT7c5ApDEKoHmzkg777LVKVra61bpsFT8X/I7XL3Uwm/ouLqptAfKTf7
RQQ5PmoTXuy+4x0z0+MldGh+2FyDqpbnFqYfqs1FJyrPzBuZnWPrB5wrnztnHnPogRUs1XMF3ALZ
D/+sG0Gr2OeVkGDYDs3VjZLoyLa+xV0duakORtAPwDRKituXUzDvhsn6NzflsZYVT2odKGLm1dPv
EYqSlh0zda6cBFXqlcxJMlxE7K8iojhKxKWaI/8trA8s0AuNJoubADfbYMxcCdLnB8UNs5hJZyNP
+MdGtxTdhY0KueVFG8IYddULZWAqQkHhgrSTXuZyawrIoccK1wBe8WkxGX383SI4Rxw5ETfuMeRq
GwlLgrrlH0vntZy4loXhJ1KVIhK3oEjOYN+owNgSEgiUw9PPt/tMTU8ft40JCnuv9a8/8MeMHUqt
3bCI5kPQ7ZMNLR0z0sfkFlF2n2ApVuuWa2h0ZfL1j7H+9bk3CxZQCqHRH0ski3KLspV83p/irjJA
YodhdzMs1KeCOwhyBFtZYVqM8YEy1c7ZPvPVgInleA6n2SAOsZvGoStH2OW9Z0zn+T2+i3iJiiqW
bROqItIQUos19H8iqQKeYyMJoZY84ipCfWqjxXnA0H5w+JgD7ZXEpfjlGdlAdNqZb/1X/4VZSR33
pA0Z2WQP17uIOgj6iq3MWBexeEQ9P5qUjOpjpmrxD9q1pQx1q1hX6/gHliMyH1BQeJj98TV7QG1l
gkFqTUS7WfkCS8JU4dtaSphEhiskyUG1L5M/gDZMqiC0hH/FIbs3h3bVf8Pnji/YiAnDx8LXVujz
KHYwUkVgJ+2VH25BSP/6EdnmSb92hwp3YDq73+LeEW+9ylbqWltwliBc1zsGhGAyCNisq3WSyA9S
dtJp2DHZvzSc5+NzTpJoh9gB7AFeNiwb5uXaFA14AbKCWG6vuyOA7cqDF+rlboyIns3JaXyiVlyI
ldzg6xYxLTvNnw4YXXmjfX9BIi796fMXq5v7OCrE7incOH81ldVQCo8efSS0GtTMY1iZ9FSHyBtg
uDJ5j+9YU6B3Q1zIBkdRBpvtH+mr0qHmTLk7u0t6YuISslnyHPmM/tKFyHnn8dzs2lpdhk7zm0Zb
5vFjzHwwrMmngEaslu8ro3kLus2PwsoIOeaKzRkvov6hHHQZ+50x0/rinsdsLcjwGH2Cb3wEOg8w
7XKPkWN0B1s71U9bpUHN1m8EB0DKkDo1EDYYYyOL4ZekTSum/jsscFiUkND94UQHzMgCfeAbUIKZ
b2Cf+7JfJxjb4TLHXI3LwsVy7QGB5X3teAhLL4P1H1bbmnDTKSFXkSVSNXpm6ugo+z8s92InFxMo
FkZzzRrOooghzMtG/EnaHsGHGP7KmxfRFyBg3M+w2OnZDZeippVELpvZu7wRNgB1+lixun3u2M+e
q0X4a+BfOGVYBOPBfH/VmUdsxBvnZKZceMBhmruDfEdnm0U4QuF1FkjMfVGIUPryhk8FZkFTHOI4
lWAPTcCK9UcpS+MMGkcybYnTo0yXUU8TiDE/LOuQgqDyBSmEJKqubzYAGKy0Fkz0AtgSXGGLp9zD
3xBpy0bus7+U8KSAVblPf5A/Y93H9xqX1BEWMXBTsCScaYSDCcfu8WfsswskIyjFS0674oKGKD8D
UTqCoXwrr/pLmO4N65GDRKlKbFVbj5jLWK6ylmfSD/G7G3PffXEZlKdyS+1ingf3FK3pWeLaluaY
pzCHIw1hRrLIFdI9mRkoBB4Tt7M1nxXhwPSca2pD9dkLhBEHK8SSJ+1ifY9IUCUGcWyPWFunRDDv
OTnl3+NUOuyz1YINlI/BfppaU+z/+LCk/SJKelH2r15EClqLBzRQZiIUa/8ey8I+fLXbEJPTPy4P
CoX+9AxUMs7Ug0FRwE3fw/hZZBr91FgwNcmaLwiMFwQNnGPbQEO7e2wpvL5wxWBJBQd7rgZfXtLR
0gIyIpBtTGqQJHZCgtJZEySjyCOp58Qjoun4DCH0NXbqY3usj/i7/WrAZqAX7ieIx4LyDRIHqe5e
0KO7hstkOV2Bon8r4FEpxU+FBQt4wV3ekWdi3IsLFojUOnBvpD11B0XM9MLRB6FVl+os/jJgJd65
zYEZW+fUDnbsKRfmvnCmJxbJH4fyNlpxXcHvt65ccTR3XIrCqwHb5VXqf4DR92wP9fdjS3cBoI5e
l3xKl89D6zpCmQ78Es0ijDoH+3nDwChayntlxtB62wL7wzgYCwdmNh82agy/dKdYY3m/gkZ4Blte
4iD21aDcG92o/pjJveco/3LdG+5ISqLzwCymEVIRdNckcTrSPFopT+Z9LdgKhfFkuBsHc0O0rrJ/
Xbk7nwekegy//tjT6Ga4/wLubQ4vvDWx1HDdVLU3mhX3dJcRSOC3VzbMdXZnUBPqRC/PUN9WIuEJ
oOn2DMaiEAaKGTmvMzRojSAcTg9+LasSXoaoI9Gd0Ruy0hGc9D36Hbvs3zwBJz3GyA0q/kz+xW6U
ZgpLK0GzfQjLF35gnusjmz67cPmtHp9rHBhFQMZNR+X+/OJCTr5YyYCD8emgmxNCJpzEKIvWKBLE
BNAQxKYpx+2Z2hbi0gH1rvCzQdrvIhOjt45IGni40dZ8Lr8/9pA4WntImXwRp2g/iFK0o3PujxVX
2VA4yd/RjtUaAzHaBt6IzSdDlrTDDfi5SYFREX8z4VunIKxnarvR178bOFJd3O6SqXrHXcQ3dA+j
+TscfHxaHwGKNt0GBzOcmq0I7h3OQKbN7GYNuh2w3a0smyTbH1Kr/bFH1BNjhuxqkGMX+gNNYfvw
qBDjG0AZ7aN+pwUqaJk5udiLwcBiRcPU2O5/HgU1pWeaIuBCZ5Q5QQugeLh9aB5hNfGup+DHxWL7
iIJiz7kuyU4bI9d7ucNVZiG/N1vkCIvUE3i1R75MnWI1nccs/h1l1xJIZYCXSyHMZsRqWn6/j3wu
WBJLVfIAH1ltjKWxLU7tD9m7KB+MVV1cxnQnqeWOe5LxEEdgNolbJ8LS6JJszXxCSN/zTOAy72wG
PLB5M/WF0by2MJuj3rB8BpzIZaCwXNEuPEBBoFh0Nhz3gQaCj8zpQoKpTnj2CnXYj0S9azkNTrSz
kPk5jf+EfEK75Ih8W5O+mpKq9QGxnCkmjrzmCcwV6PLaw7U6xDh6fBUjVzlZqk3qXBCqtrAvnwhn
fr2wpRkQig6+jV2/sY3/6MgLPk17GCHsM/5egbpXyTaafY5Qt4yv4Z66JDTTO917F0U5XFFjhbP/
nn2CF1cnqPrs8DJgzUHVgqXtGCDUAWzS6OAdPi5/NLxesGQvZjED8GW20m12jM98fHxRZzEIP4TM
SyCqIQJhsQ84diO0t9jwNAIMzk5cIggyyT8yp5VJvEVpE5S6hcpZXkDUR4viT/H0n/rn85cr9mjf
UeZcuZYiR4KTjx60Ja3woOw++FZcdDyFt6xmaCZ7eBjbCP3JqqmPBCz/JVjP7/JyhjwAaBsgDAgh
iIm8dXiN2pWGyaYZ2/39BfmFtQxcEIILoA+oAXNCFjxWyEPMEezc/MKTFejgoMqAsfPKpUPGo+7q
+6R3Gs68N4rsF1fTnqtfWB/1Dn/LJGpyrmEycMZy0hKnyrb4Q7zMv/klBUMtBKkuR4gHI4Ih88kt
4DswP7Gfqc9DmUVQ+y2IDuA64xyFEC4RLTsb7tynIYLbNyr+8my+SWAiUSKsHWYVJr0ulkx1Lx5A
yvs/42W98DkDGiEEvH3d+RqEO63FEc6XEhabB2wCNaCfwS+unK9mht0oqeyszM4Ll+BTCUn2m5fI
rny7UzzO9AeDGUo0XCUJOeAD8HS0byBRz+k4nWXcRsqyLX207GrpV45FpUTdgdoIwWR0byvhBVtQ
clPh4AYzuNWqGmiRfXmB539fOc0KTXh/4HLvRztGBzFQJXM8yCYO/+2GaYiUZNafCyc7j34SvPBL
d2DmqJ/4WTY4KfH1I7JCjhX3BkAvp+LQMuWiwnvJK27t6rXnNibju4u2BqQPxAT6VOX0cOt7w5Xf
V9lKKF4OZKPLFCMy9yg3+ypWlh9qzYnChUNX8sJ0ltkOS1t6ZnXj/BQYVINOoIRr4eTg8ebJ6uJB
QcyaozubKCZ++WRJbq3dEx4hufJnmbC45MtGIWJzx9qkZXMi2mh79Eq8aBIvDbH3bzk5n49G564b
R7WkkdcSaSP3O0rO1yt4QjC4RbGblM4b8XYRhC+vwqArnUXUsXD1QODf6yQ5hqFD4V5E3hMDq9J/
07GZ3b7o9lL2pevug2ENea89tFpZdweaKbxMoIpL9ucS4V/syjtNmzwbh6QwhUX61lAohiLaukRY
haDCT/+oc/vOiccsLeuku8gY5g/LntgOlCOjeWFw0Oxh8VoxSqdMpF+vYURmzrieMY1v9EVV2j3h
PR/uQLtg5EzTGkHbq0IvIYKmmViMQXclgoTK5yn0fMXvP+aMjgt8mBC+ez3PpwR1f/wQt6cvQEUj
dSldkthrXm57end2HM1TkM/SBwrklbltKNxK+gBTmr3QRGF4W3vL9rPCVXYYVmXmjfOt5rbL4sxg
CemADEmXKz7bc7TNyK65t4TNNY04tpV/DwDaK14qh5q7nVEuBtSqsICPwJc5jcg9lmq2UZPgkQaW
OquAPK7C77RftUgdTtT+9TfW2ZbdryAH8gHzKVVHE5AUQutGAEBLby1fv184Z7rqVWIvCnFD5v0z
7sk78OUBviQ14vr1q90iX2P2CQ8PK6mF5aHPxieVHOzu5T6/4jsmeLSq8UXFt/rlKhAskePtHo9p
pws1LoeU0lfA7+jjgb5PAMu8A5RJ/BBttUqzRDtXL6glwlmkLKPOtrxQ8SjtKpzvxmuAtA6MDk04
Vzc8JbBB7KRnY0xMOaQfSskheKpzwPqKfCH4qUi5Ljqpq8JS8KM74Lv9S/yNwaM2NSCrvBx1RseB
KyQyPBav0kEHLEUOgk2AOP5W0alg3J/VngDyeIrkXJXOg1Y7cjgn9CkyWzirjzWlFxUv0NqgkuiS
6eywaFQxK+UphqmFEIP784SsnGeim6ZLlVloMVCTHJUGlHYVY7B/rXSEFT/tKlbGcDxxPcz5bXQA
kq/te9IQrlwf3G0tXRfc4x+wzOeCV+PkI7eDWjME+JSOsntZ7obxEsgyIwYtm8efA2zDsnforyv3
fVVs2ZoCj0V/DZsurSRdJbxE93WiUaZpUFSbIY9wzNWYCk/pb4FVMV7cdXu6hpq8dvgud6gK0TT7
zDro68zGd4Af0LroEszjB1YCQJmTX/Q9y3t23Yy3uMyw/uh2dwsX5U8Gc4x8KECECxsY+zr1Fltb
CBd9n0fszK/IGVHFuMOW8cCbIRJVzLRWV9FjrmfusHsn/0av0PsorBnBMa41HWP3Np0HiF/PgI9d
XvrVH3b99XoiIxSrJ5vQiEQsXmcdSu6Is33lrw5HvNDR9ykGBqM4oBrk3IGi1I66bP/0JSeOOQnA
ApcLZHnOKNvRFgddutG+dFFsc1vIV5TnzV1aV8QEvxnuYFKZefIU5TVCgwJcm3mzT9ekjeFM8i+x
nArIWSt8rjZryxD33xVoj5ZgIO/CfRENJbQGqvv+Fnmor60Flt5CpAmMg7T5zOCX033QFYiMgX5H
JxnDvKNMlMm7HB3D3KXvhr75k0ku3bJZOK8/mdEn7QCv/WOQ2IQOCXs5m4YMy12sS0ts8u4gLu2k
+9IObe3SVcg74zN5MG1jiNdONGlyl3Pvc8TezHSIext9HKabPSwThvmRH1m0Lx6MoScqIzon1dVv
hIzN33jEdi3OX+3YRrESv1262oFnwDno7dO/6m8/65Bw8QMGrPmcErHdksU77X0SeITwD1uA/vxh
YDz7tE7C1JmMTZolyESExNXCOcBnyIrWU9A1Uvp53R83Tn+WAWCF1gxodcJLkwcJbqtMafjkXX0j
fx6tKRh0CdOKR4Jw/7N5aalx7/qKmRDTFNgn8h9FIejrGluWLwlbCIzZWzBiUiDTjYqoLwhP1SZl
C6PCToHbmILCj2IoJIU2MX/oSRMXUoTKrAg8gSEnFldiuPfLX0zcrdaxIBKgB2Rs8naeDzv7wu8b
PpwQml80YaCXXcwPkvdJ6eOkQbU4wY4T/2HVwflIJocCthT2VAyj8VUiao/nz0WoIyNHmC14MKGV
wKGct/LbYi7K0TYYyTObavB8swDhXfBUA4IUoDVGUB3XrQcE3WFehcYqB2QTELR2o23Mv+l4MVOL
Jx/JhsP+SVw+t8rJ2V8AGJ5QW6d8nK51LwC+GXVWAs8VQKXdPenAoQFDelw/YTkzhMZbhsZ5+dkX
a+bg/eqxFV6F6gAP7k0RM0vhvdKOiTHnoNMqJxsUVO5AqpKNC47sFJI9nvAmNK4i8g330Xe5AkHF
DCDGho3LksEcuS82B/z5Qx7LlflLaLL2MwobdcAfPX5LHso2WJshs3Y4pkJkQRIZ6HuMH63DXEPQ
OOuOY46tQP6NFYhw4rN5SZAlEPoX+1Bq10uLK7/CABsZHyRVuk+Qo0dj4zqWfsekD2XCL4Lr45W7
9P7GwwEq/ufTiZ0XeAUOk2jb6ZJd8zyGBGo/mCqoTgLPW+ARsHsgSy/VqynYofBCjybSmPzU7mSB
Zcp/Y0AYUE/3s8G7HmgW+qpgJdZfNegq3FCKoZ7F4pvDBOtkBRZhzvkqmkMRdIAgvbElbFdBskcE
9PYLKl+CklAwnd+z7D4gFYQa8NBmYlev3Lyx37CLR+Bd+Q6jGAHKg7fHtmra2k9GNskbpym8cwJj
cE1gHO2QXFLQWhxzptQXoQclJQ6P+CUG8X3UH5lqC6c68OWPtDSNXfRZjU1fdphAN+wvGQ2OnYPp
OfSR2bUGSSHXddec2Hcn1UWd5xv8vyAgLTqXXRZ7lgEFMEpztlUk3FPc8KjmbFay+lzrU2JswynT
JMXjfScXaDYlwOZoCo2ZW7Q5S04h2JfZGI8UW/KBNcn6ySYYRi4AUrj0IEitXwhTb2nqvAkrO8Ud
WKjpp7+Pf94JJBVhpdCRyCWEF6/vclct8MBSdyUk1pV0qfa56mIc9/7l/mSJTz2Yo56yg1GcxV6l
CABpdNKpkP6qg34Fkt6RoHJtr/GdN4BAmSGiH22VBTWbfP2gETsTi03pa8IC/io2VH7ZyIG2dy6Z
u2LdFMO7gRln14mjYpmIGZTDJaIw8jCngsMCffKzY0FQoCCRVvL96BwuwMzOvUqyR7Vddb9th7cS
V2S5f1gOg34fown1q7uhCsM7Yv7+VupVJJY3UlaTfAYdDJSOpVDzTBIgkHmRduCxnsCYLLhAP9ML
CHgfOmx66cAEmxsZXejDxNW5fhOH1d37LijMJRZ97a/8WfStwyBNtll/FL+7jRInPEj4EeBn+oVg
aM4iWOJfwqhsg70zNwO+1bPqDN8rPcJQEfSSWc1KzWJAeS3bzQ1sDfIi1I34klCf44DsgrwyF4gZ
Pp/CWTlm+tIzGgzK2jZ8Pr+W7Cim05dvMYIFBs63nw04+MBuPriQNGKE60ItqIqknJ6m99Dcv/Nr
zuDFVn+fuf1c05f1DJt/dI4OGrCxR0qjK89GHosmE7OnixgB6Jl66+FzilgfH37VQdp6bxWYXUjo
IENjCbBkWj9x1w//EHjeaOIFkMCFxnftBo6zWPzuEP1Mvcf0F7NPjsxRyPmEYm74x8UvvwRDP/W5
/aZCwv7YHghPW5NqpS1ePrwqKKO+yf905xbwAr94dCE58p5IlTpYpco8g7oOFX0NVeJrbGJ3kO3z
rWBoapOcoMzD05iO7wOqupXUQZ8Cb9LP8jk5qpQ2UkYOFUskUzAF+sKEnYJJY3UwFtyzCXPHtCc/
xpT046AhFjJHu44Y+vb4kXbJ0gjecyjoEM6j1WeRkrIlYgxfOCEZabzuKySy2DS3d2wEQ6a/9Yu5
Cnp0zAeDLHTzXbJR8XmixmO3ZLVSHWXMPryEiRMzv2W/A1JX5+wBmQpXLE4NKExcQ21AtJeCeeB3
BD3nFguDO8kNWUxx8Jfu3ePQ9Ta6r2cxP1uyG+YW0qddQrAxgoOUAX2BDCnjpmi5EKkGcf2ZpA0w
aud+usg2cECtuSTcF2Xh6zci+qcP8EvJf8ZHrAjZgoS7F37D9Bv35ikoIfSRKuRTomMYAinkFTvv
h8fXPO4xxrFTPfA6lMAAVKhO+UJ7OnlEriKLGyCs6UAokTWhXgC24htI+8Fko8QxEZDcEwbvHNGJ
hY6HfB3ENKyGECEEhoNAli87WTw7P6deN+E6tZMU5jc0WKwU2LMYv6CtSZwaxhAiFRjeyJNwkcnt
oedSmuY0w5jDfRy+GPdYak0HHTGmKWR+ZeOXlQ1i/DlrtQtPEyIZiS/hFBPLFjYdE3MkdELyUWXB
6xeqDCTGOVQ0/GbXxA4RsKHX/hPGtPO8daSoopsCCpOn5ivosOG5CdibT8wmDm8BBYSEKvfVOMDf
WDgTn5M2AUY4Bo4YRNnx8qb4QkW3hNOlMSWlA9iRcqrmBsVpoHUaiMRnVQyVyk7EVw8+Oua3sBRh
igDblYsKqWX6DZM29qlYWGp7qmVITAT8wGqjpvhlYRupLl8eRLNFx9zYo2u7kpc58g/iIY48w3D+
R66jXEv2xplcx6Nx7pCwyFR/jCgY8ac2Jq7lkVWcGk07l0vKUez7YPLD2KRuOQ96AE8RNe8/K1dK
PsqV9ij/lkg8i9bltaE/eBSYgsXqieFGts5n7a7etd9wFqq1OcctZWUsRqfsi0m3hkPDa0ZqGTTx
Yt3jKlUe5WOzF6tHtc63gtAqeBbNHkuYZXKBh1ChSgtPbFLNfTz/7OGOczUvMYClKmFD3pSr/ooL
ipNDTKhXKkGBNb3ra5evnrAUX7sx9rzEW5I7ysSMwdAs2xQHkcQ3LErkgdGKzDGEVy1LJ6K+Q7pK
DhYezeUJSQLJipn73LdHjeCScklX5WYH3dE34cEcmAOEi+wM54WLho0yXPSb+tLMhp2G4HN0EOMA
MhZI0qsQXn4/b9Gv+oV+17qD6tEBRyhjMYNlO7oRUH9E7XOuMHYsRFTpFxCxdeev8A53GD52OJVY
xzHSDbFy1TcjLD+ym74xdlDtxEJiuYJOpzOyPXNlE2KF6dp5vGuh5sD6ZIBCNaOJG/fJb0mr8Yrf
3GlL6RtUld3lH55OR4zsCRX7ZHxq99ZtNK830Zd+4YfAhBHgzzYTXjop6wf7LEwFzG6YxqEgJNf2
p/8ZIzK09oZnbEfrdAG/Yo3J6/Y5l07KN3c8M1VWkbC035cKfhYBc4BbIEKAcVfl9PqS0STP0n31
2wjqJuTN3WMNV+YfU4wejj8xtTnVN4gpii3ILzhbsPS3JAVPDZLHRdK3w1gwZWHW4b3+6/eobn7T
fSFioI3f11cDLDvj1AAYFDd1ky40J9obX+GuP1tnpjPG9R26ytGa6wuQ2RHtFCLJu/HXXYfT+94f
mhWTkwNEQ5jlyyccK0IswMrZpbllzspXs8t2OoMK8GoRNjD8VTMmAZ/z5yxLEGkxTTEJQZPPo9tz
a80/qxgf0/Ic//bn57b6R02XN8qqvzw28iI/1IvH4RGYS9IYg/ygL8J5/pXtilV3jcdTWLqBfoHi
DjgM96QDo4HjDBkqqJbjg7qSFq95t+6BucbUpXQfoSBL5hDNAHSoq0EL/+Ep8YlRVgoRlc53E4px
G4xD45+LLF5qgl7EpBfSmC6U22/I4SwSdCFvV94PW9ypir8X/tMAGKatXzihRNiiEBoL5wQNhhsv
84A3OnncH/QQXyosm1N0fx8qKJpgFbGBV25Gc87c4AFMBVpPOoFJBrwvxhig3MCe2IdRWsHx/GNz
UWsBBMF7BBnl4Xzx7Mn3Bjbi2yZv7gdyKJOaSndLEYfAdZdBbfmLe8iuUxLR0d5q32xUPIytUaee
ZcAK0i4M+hlcAQaisYUcYU6lhmHCBFMJtjDpFP/xM+3bQnPClESZeMnfG24erQhaQEYX7Im623W4
ODPwh10mdld2408Pr3PCUCwxcacKBvlayAe9TnydcXOCTfqO20I/aOr6nbofKHQ4DNRO+cVO28Cp
uupM1iCv3j+xyw2cG5RENuTOxJiRTnrH1BM2Qc7NfeceY7rEJ+HhYs1hAmVmtglbkx0cOhvuKchD
eQRvizIGHwx2KHwIJiU7+53a54k/Jnd3BC8dNc3TMTVP7OHzZ+Z39WmEAwIbLXfXQLKXtlEtngrB
mnJPylVYkFP67lbK6il7VBPg8aKIid2w3uqyaxCyR6LdaGEd0sRRmLrrGkYejvnd2rAwE08c8liw
rUYQxRdjkTXiiBmIJSagzZ9CwhHFYuOgxtC+6Y/p5UPMKrKnH2qCp9W6UOvwxyijGZPykpYWfrn7
/KFhLSfhVgCtXC2HEMMK5Qxhl/To5L1I15ECtWoqqd4xBmefi/UETgJ2oqAxmYfgXNCKZNLAe6cu
d/HC4vwUAmnvGV0daixoLyX2Vy8IWEAktwTtUb97CZCumA9jhrAESbga/vTpSIz+OOJF/RvhS21X
5uGjOHE4l6WgYU7Fo81PZycPuCHYOtSgAtbJGNuieixhoUlBbi4+zJUfh1G9fEd3Kb304HTvboYD
ivyV3bRuUXaeCJQClhkIF+FCiijXiP2yXGqSLpwLAQt0SGrg5y3BXiP6LZMNrqfdIos5xORBhtM6
EXYL7dut5ho0HOw0N3m7fZdkDiUeO1asBzwQb+2BDzQUjOdcbBSARcaZj1lTqk/eycZ8zyTl+OEo
1QmdpD0S+PPnbLWMLG35ceMiD5HjzCkMGbjGzIBgHa65kbDuY5QYy8HovcYszQI5IgeaDXgRYi39
EHk7a0F2pFedjZGh14SgoTKuzG+ZSF8EwiELGVyY560oJagtx4HaBVfvdB6ScZPCFoORj8BGhhvO
50nF7fL204jBVNB+Mvuta4JC0WMt3TC8huSHULfZI72a6aeUKL+COLfFGxM11Y5+8hS3Ob++i5k5
fH9gjw1wzcMZwSSvf1jA4usnXI2Xvzorx6zY9uZsTMY6g8lrN5NOj1/KsIaG01O1f4aJNNHvGUix
wEr+A73SGf3rXVohW3AVHryVXUwB+4tuozkNZGZY7hsLxMXL/hxP9TlzTI99lXWJQ6+tH0gPwP3Q
hq9Ijpspd3T+smNcYO+JhCpA5SYQ5CVfI3qxnw172pcakghMpqNKxTljTvr0JVtf4SqU34BDkXqS
kPpDZngAqV7IqIEl3kgrf5U5vd4iPrySKcx6wAw2z9e0WHDjgSEX0Ja3mMrhoTu+QUmFfUr5ii1d
AwELVW5Og5a3gmVNvCq1GHer6mB4uquQqgEMJoeBGEwDLVM1f5VkigPvyjss4IHctPGB6zYGMCe9
MP0Awym3DzUr/zJeF+IKqIkikAb8D1UXCCP3TGsLj5LhAjGNiC864m39UiomYA6ZNp4KLq7hNeka
C+EBh/JjMiy40JnE/rU8kN+o7f730UNySdfiorImpu4D3AKPtu1y3C/eMVtbujbmehv0S57msz+U
KIfo3Y+kL/mghMoZuBQTUpWsgscXheaamYWfcMFT0vMhxtJcM9B03+R0lc7kGDJVvaJC79ugbGn8
ttB8XumcazmKcHuC2zjhnUnFmaoaLxayBNB1HgQL9p+Xfrox+kV+HI1PIBxgi/CYe3K/a/6v9DW5
tnN5g8igKTd94bDxtONZBjugsIgFGKaUV4uwmLFfQsNoI0dnx/3LxSb8xjc7c1JXgO8+A6OuW40I
jGQDJKqzcv8Njcp57o4uhBRh8nxnBApthuI2m8McE5KZ9lKxmvaYVbNBj629go0dywGcr5O6Lv5a
t5sOTmgGpocF6DShxhi/VlZQzeBMCFYKImzQW/avwqXoSHuXukOFt98LshCPeQe0y5QKTI7+kTy4
L9Xaka7WA0M21HwYLZ8tjE4ppG+UaUQQ0OdRWRuE+yo4QzoUFjiXUjKwn0pXvl1gSUx0fSQaWw3p
8g8esZ0/kl393mcuWypnQ+xI5lOMmCoqGgdjPClCp8G00aXHzCyXHe1J2Ek7ab9oLVkBiHunYYhY
zfCmSGzmVZLTs12yAkm4ElHKq3dEMfjZgkCTcmDRPmCwgP4drp1jAaBkeCEDNmBVRzAucaQKLfWU
Q/0RJD2WYWBGFbFcE7SIzfCEohXGjNNkkRaGq7T3WIgzdk7qfxTFG6db3VN3UDArWADhfCpy6nBz
ZgJMu+VymVhh8CkmAUeIesOEHY0bSR5Qw8VITTBvgHjO4BvrU9v4TNMgtzk3FG4qgIQZwENQf5iy
Zfl008kojaZ5uITZoLxXsHwKzFGErCXA01O9yD8yaC1URe7gSYEfNl7a0240hyxFcO1zBtVC1hbN
y24+K9BplQnYaGKMXD8Dn62dgTWXlQ9A8DqGcEb1IDE0h/HPOUaBNi+tSb0f3RCmlBL8Iq9773Nq
A8Nu1+NT59RBddVmSgtzgxgBSH6ggGP35Y5HmxHi2V9rYCiF5SR2IIAf5qlvpoO04h2kl2KmHHPC
WplvZKeq3z3fp9zkdmElA+Fxn6aX/IBq8S/Wgw9BtNlFLEjfxhztOHTeddGfiJOVf1nRMJeChan7
OtaZGiZgm8ra0qHjammc2cZYHkuLCBistxlwMrZBTJNykEQIKxOkSijG6qejHHSRuaRjjERfHXpI
OMVI3i0aROyfcivjyjX8i42BxSMtIaPHm/fTZ8araaTa27rhMpOGgJ1Wi0S1lacL5G5dmx/42917
DeWjIEcTYwL1ELa2pqGTsEcf7PGgOTPVxjskdmBChNUOAH703pwqYng/J5mcI/WAlGcEG++F5MsB
8hXl1x/kPZXKbfDLZ74IuYfIlxbd35gA4AhYkHqIUjr0H6LEh6Y7adhtcD9gTpFgQArbwwkH2LGp
4bbQaLhiDEeWNoiCSnXbEeERLjXEaYzKgxKZPyZa2TyD1iItEF8+snnCHK1cVGMgK3JYFUYdwLOL
MTFl07BzcLVhmKj2PqmgDRPyOb3gk8eawPWTCklc7UeMRmsXiI72iHFtPxXt4k0LdJQt9xC2LFKM
acMKVq0ZUraqX/IdpmFMBRk4+NZO3b1lTuH07es7nDgsp6JwMUMQPi5YzBEDRFkP+BzgfkxCEesI
Fxv+iyyG16b4oEfww19q2Ax5AnZiV+gkBu8iIzdedyskjVsAPNPNfuRH0NV0YXQwtoK6SZlJnZsk
wF0kL7azmk01niipG6EYzIPHHs/6MaxaxTG0STrZC6uk4SdePJc46AhMtycsmuUZZ6fHhuEzQ1eL
1kWssVOdbWbOsKUWn9aG3/zE/Q7/ED4qcj9HPj+IzWHfRzROSQeL/n1oASGnygjSzs58eMljpSdL
jJi12ukQu5oha/8GXhEBYrzrvr4Kv0OIxmgLsrm5jku/eX9J4bIptiqMJaqUMTYGTOjhwiqU+1Re
ReOpz9kLL66NZuCwncOvfD+uhWo5sYpEJ4KzQoX+8mLrkNNZ6+dKX1PBdV7cYLXumA7ibuBAkwpM
l3wAwMJg/ROe4obijLUgARGrVmXkhwdr8/+EV1wMOX7rGNZTxVFhFwo3H83XHutSuqfjk4TX4GhW
JpQ2zOjSZhktwwaReartFS3IjY0GIMrLwCfOdmJ3oMMzHmvW/ZotLC47uyelUIH5nqxqlWSp/PzW
V82wq8r50N4rxAES2Yxt5CNah4qt+fH4oOnrviDgYTXEX/Fr+bm9dDQevsZo/+0XYpLuBNTQSGB1
fo+8q48DRMCW9Oi9qnGtr+7M5jS23Ge/iKLgrboCGm/+wiagUn8xzI78ql+k6pzHJIXXSHPKpgRl
eEruudjbIrwnWp6aI+88VSfvWavcsg0UBbcAaiGBRfReLl9eqYfGkiCgqpxqYKrU1NR5lLF4GuQO
WUIaxZJhd3QHcJc7IGgGo7U9DBjcxeu3COsGw9dCUVc+8NpXncKcRR3CUDZxzmBO6DbcJNWVuAPD
U9v6BGZTQBJ6y6CrG7uN6sSSDZxLLYiG03hw8dl8P/cAYEFQEGXJzI0+TIApZzFsMN5B0roMj3Xy
UBnBF57cOogOCL76BellhpiQ54KfMf3UTKPAFMWi8K2vZNvgI7FRMObtcAZysCP9GD5Kqg9PiHsa
ptKMlzsxdWZSD+T8TESHajGZGmxK3By7FtVpjLX5ZpJgY6iIIJ23/kZ1SzGLTweSMWgJbCw3BGQC
g2baD2njB+UaW9UDigxsnhtPxQl6kPCDOJUWgNEWxNzO/iCNjqmxIXrZtO8wd9ADsu23NtvzqAws
AubYfE9IQCH10VRgIVOkXtMGCaD4pltlVxDHMmR9IS53agDy3NV4YkEtWKNibFtsQqfpmTWN3RXr
tmQ2Xhg/7CWqQZM5GbG3w1FYwaV9QsuBaK4GXCjNfiCawpx3fn4BaFCRUSx4yOjA7SrwefaT0yMC
rZrSvMCUKtgVkUKi1bQwbqswVqZuBjgH7EGoCg1Dh5I34R4OQiTKDAYgMeVgoTZkZEpU7jOQiXSG
x73i/QdogXBkvROiMukFrMGj+YBy7EQEd7LyEHLX2big9L1LUVPyAKTW5FAwqkOnXU3RxhAh2sDK
oKNRpsIRnYS30/9IOq8tRbEoDD8RawlKuiUHAXO6cZWlhYgJREGefr7Ts7qnp6ISDvvs8AdakecZ
Wfm3chCJJnsTuEH4lGi7fq2LZtW9rYEWx1P0aaUqfTr6uVwZctdle5C3K318W+l4JxLV9paWjJLR
7PqvfSr/DFcaEZJj/AWA9d6iX8G1GiYWyHCNUfv2QRUZ0+tUpyo+4rJ7aZz9j/LXLejXQ+LmUiK7
AlLRzrGKoB5DRX0KPhGHCHwqCNr/OBHy7Db+Qszdiy7heaUsTAQmwBEdurnJDAREHOBaWqrg3KKC
hVYD5rXx+kXF4gtiLfrOXgyMkNoiKV2KRs/qC9ZBPlAYAtA4Qzle9jyfFUdn5yodZGewMv5IY1Ra
2igUaAKMwYOBAcJ176AVj/Qa9D/dUbI1URRI2edJUu7uP8JooRHYBbtPv1tqBHNGH4K10/LgEKkQ
KOIJ5clqPbP2pdYbIjZOw/ocMZ09b+oj82mytSG4Ik0oenFsML0phED4oCsMooB05h/l5r37UjJP
rkdpI/zemZbE90Dd1X869Z9o1ZF5Pw8MmYSEZ+vCG3+gOd873cdryEQx2RVS4Y8lkMoXI2A677A/
p2gmUPKGj7Ad06Omv90yeaZ3e3cfCzpQLVxrdLbIjpQEvoIZdX+gti83hnBQSYOio7Mwbcn+YeEz
J2AxIzj0r51MB5oVS/3MujOXYvqHf7ss+sjUKhwJWT9OMmTg4Aa54h2gaIgKDNncp0nHxdU1J2fI
DDQCojhIMpBWOo2rAyoKA+LH9oXpQMlcc0L3+Jy+PG1BVwYpcqZ9RQJPhHZrxaks2pDZwXUqSzxb
iBtb1wSbslSNYGgATsRlxteZWVzcgtCMRiDtHHj5NCJoiU3o2tIYZpR4P0grnQqFJjJJ/N+H0vQH
YHAK2Pix5rA+uDvKcBN2YkDASkb05EcHTsGlo+YEFDDnzSv2/+M+LhdQStImYkkXHZoNzeQy+R87
CFePD8ihCTYQOqXNezZYQrYiwtD8ZNq9+27LpSjy4XDngmrYrlCyVGA+yll5GB5HcIx/gT5BZ5YW
EIJyr8yAtTxZaR3O2YynqV5szH3kI+zKnSD4AUwHEoRBVA7O4YnHH9i7eTfnIWCh4T2A3OPNOsLu
O8D8A+nX46PdoZB0zdTDaHUV5NzZ+RecBH3ju01u8dpxO8+QOmUqcPcOEnMCTrx5U1XCeGCPFTY9
z52Rp2fgvdzwk7FWZmawX/Izr9rTeBxZQBjS0U9jTmH4vBIk7QEJFFNw1b7gVcu8l0SAywXlkpM0
ML3kl4DX8vdD90vYwXxXQ3gOFool2grX7Z+CW7PSkbKmo08fTKBgSbovXOoNDYiDMSuJ5Yee5whZ
YvA+yHXyIJNskm3zzDKcIZVP+yXXkTqjw3kFHlrhj5gNY1WHvv2FKpzZgPdmn48r1lLvgGoEcccr
aGtGWeScIAgzGoM1gFAmKGzT5DxPh0JTZX0ACANuKuEwDlTKug3hdNivxobMwzbH+zSE0tO5BhQm
EMfUKMCl3kok1wGNWNJmuhqyr9RejiypmSEQQ5jVMV+ufqB8atWq72IBbUKMPeR5uw4c/gVMNljR
k5OAkUKyW0hs8DSQ2V6BDPM+PNQLMHcPhP6GFgpEAhVfoJnlodk9ikh791/33sWgj2mqG2Bw5OMD
VDJinnrYjrwKzrHkdY1fy2NqkfsGymJIaSCuMTR0puB4r37gL1CkAm+LhyQT04bHgs9IMQyLL5MA
YIO6hwh/UlddaqKJAXiEyR4gp4PwUEWhSTwygLFGHPRWOoxOjKHRbyT7R4SHfmRLiNx9l5eNevgK
vak33iL/RB5LBt8lEYfehsuW/WAj/dLjEg3S9p3xfOI6eRts9lJAenlTvN5cgNmicSgyItJF8v8R
yB6vQqLjX4FOMvV0bm8Hka4zODxIkmjml/4VbRiNtpAt95h0CR9OmuU0KJmpaQ3GXBZWFAhoXn+f
7If/9FvAdx50XCsBUXIsKMJRuv87WFJPDrYsfZzNTMiHZGcC4nQ7kYWwrQFQE+LUg280aEN++13G
VP0F8JYCZbVrZvYOW1PD8ZB3Kh6AzlfrtoxXZXvxGQX1U2wVZNRNE5/V0EDq8fP4B2ACtKAl3SNk
9C80d96I14ghB0M6n98DpMrHtCNELxUj84ytllyQ3PHJBeA7hffksuJnnKMLY5MIkyZX/x8CeLDe
IZ3kB9ivhOAJ3zX+ocXI388BYBq+QiOTtFUWjqAOfQ1um3ww/70f79Otufy8KMA3Xhdwq07qCkFR
srkcfGAWXtWKDJyT4263Xx8Xe5J/tkgQZ7Se20D6Vw3QYeZecr3ht/J6XC0wRnTkKUJI2lsDDKpD
g/b8DC5k26ZXlo58gPzbBt8zMK2Usdb8gyJ0Gz5Iuee0a3gVqWVfPUeXZ8C1BonJG9LQ5e5y0fkx
0dVmEPH0lDwEhwvuF2gUaQOIUfrhgEyRbsA/hkY1d25Am1mzlX9XiJ659JkAHuGg/v9JriLTWdr3
XFFRe9T+ECFrtkmYw6QfZDRUf4y0BaBNIFK5bbwdGGClxfRGnMYoD4F8ISmRcZPvGUkCZOWW0QpP
JriPAy/G7wHaRXsNgIfIXcTJXLVM+fqFtqZ/cgISQg/7HOH3IOQDMzBanCyeV8MlyGJepsbnnSiz
A9RcZ8NDq86LKaWIfOC8SI2E/qj6WpfYBpNM3Z/BgEM+8A+HDmCmnnN3KYvoi+Mry2uwR+KLQIXF
izfzsNTS53dVdgnFFBnJfOhUwxgcDEo+AKg8ahi8xoir+ZgwgXgiuOThbUHmCf6mQK4boUQFWM6M
nyFVK1iImMOSiaK4iBBQhlAedkrfJReF9U7VKtSr8L+eUw/oATKXmzICtkMmJ3qwqXBdwX5ohN45
1hHkRPfVayOtrn/vbem3JvEJ2ZmU6AkRqQJFCpLnSeCAlk4GyYYrjCFwkyBHrtEBmJhwtJjAkTDe
s+4I9PECjsrJvVF6Twbrr8wz5oAnIy1XGXenZ2RCzey5+P6ghkFrD05qCKspQB8LgngFxNKpioDb
SfC74sTDZTVjHiuu1JmelrQwPdyfEa6BS8RUwdID3hsNSmX5sHcj1SmKOb1E0Denyy+oULJbpJWu
Qr20RrywiiRwbBSeO/Td0Mkcxp8MJrwZq/IMoZQzKWDX2G+fGvK1U+iwgunQ6AIlL0QjgMLHgyWH
iTA5ip5nBtYOlabuVVcflU4fltEbJMYV9i46nwP39g1zKJU7sltJwLsNA12uT1bvw0vhy2Ng+IWr
I5rk9QtYR2CK8EOlJgPbxmjJ/hqxmqdfMqhjqewes0/2NIP3Z/w5NnIKIvRe4A6DtcFMPqfa1xfr
shRRBmeiF6lrp0FBcZGhpfvwZ9D92zC6TmlYbwHbbTFNHKw0ND8BhuB0D43yD3Fr54XKOVJN+4kh
ICxeHotrduYaROY+ea8uR4IRkgaQFD2OsDuCen7NEJDRfwvENaJ3D7LKBPr88vvDbQlyHgHO7sDQ
p0fCDBlBX8f6xqPBwbAaTvpwLTt0VZBMmz89IhvcWpDL6D0iARzenp6MgPTbv2QmyDBUHZxqRxwY
nQCYqWPl9EqAK/A7MqBO/FU0l2mEJ0uirCiB9wHA9urtgBf2Xif2Kug1mEM9dm8UAxxU5ZGYCVjQ
UxqaC+Pvijgf6V4CuBGxXpY16AkhFAjOssXuB4dw9Ol4I8LVS6hgURvl4Yi5mPM+6WuqNpQM0P1D
9AZG9pkEfFI+3HKmrL5ifaPaytg1oOVHJhXxAksCHl1vsbMFjH0BxBAIDlAp8vDzjvuY6THri84J
+eiBn0c1EVdwAdMm0FPMjR5MMLgtJfqKtE+gGXhEBNVrhpPegTqHMI6EMgq9FY6XpGFS1aI7AIZf
GDKKNBnHdqQ3qtl1Cw+qxkyKo/GvTh2KZB40UDj4aUxIG4yzG8W5GU69AIBMj9tgs7PKVPN7JJ2o
k502ZQcfBCzdMqCBfwWaDeFS9EVQIwYEpgoY2ijD4sFGuhTeyloL8ym1LtIBLoaMAU+YAPtFIEn7
oIGr/++YKWC5Y1yCz5oQD0U9yEHpd0AiifwCn0iowylb3G4GlcTwW0Gs+ya9kDHAKiBG8YDSeuBQ
X4J4pg8nHDjJapCFZRZMK/fAC4GIYG7Byz3MMa9Bjwno+Qy8GLOAdqWC9WAQiK0Q246ONuNYWl9K
79p5EoYz8xuxubY9QTREQlv7uyGLC8GSEhMghR5xZj7bJ2kx7bTGHnW2xCgeOodYtapXh2wUF89A
AkcU+DjRANXYD8LBilkHMaNovP3qolG0uYgzck7E+m0B2mZN/kQyeYahasuHPYhJwxq5XELj58wc
gd5ZCXfaBqafsHmaB1bcF1PPB0omQOFYLVPO1AjBXwQLANRER74cCEB9EVW2eE6unnApAXvv8bQz
CS7QuGWyzANMEpaFGD/4N66j3VmAtjv+Q6QizK2Z+ARxViukucah9RZS5v57yfAvarJnRqLqUiq7
ojHNvAZJ7zNuC8gXWBMJ+yuUhi0gY4ihFjYVinULiWzW+sewlsuLlW5PSNrYpJaMWjULgfXf0+Rm
TyaUZZwLJSnAPWKYycvp9hoghk1fKiRLt+ntWevJOt3W7hrhwhJlJzQF0p2EyDIoGOsz5qoSdem4
sr0pPPkm9I+Bm0g8IodDYc0OSYwyWYgGtaf4X6SGAL9CXLrFQ+uIwo0N/8ySnNw5u22wHLq1f3MQ
Imfahtgn2nBOFbyFSYR9QacfNxvGS/sIlWyvCUcCN/rYvXZ7yX3/XHuPZwxZyhEK7n9d47Z3t17U
KBRjZt3AbAPY4VL+3LiXIubwbPNIsLgLwgALteqsKukOyiWV9/Goi5DoO2sJ7RZ6/eXprCYy7i54
ZfIK9tCg1R3Qf5YHM/VfBp30emTQNXZJ2Qh0pCkIobY4zfRrapYzGj+MIMhtFqI4YfocE4loOA6f
TAyCwv8cqtN+S5fIdHOS3BPt5u5QLN8wpE8k3eR1PBT37Il9wPzhh4/dA9Cwwy4+zMdo2iD13rmM
F/9lzwCdwdl281twwdlkDX/jnew7bHuQAQM/49XskpG8oHRSx4/daPmCTMfxEi4flqF6bExsLS+0
6GwduA7zELvbaEvc9qIRWopvxiq5j1LVnlFsKESP6AQyTYxhOBG/CZNkQSSS+AwwdD4KBXz4g4x1
Jkgx7NknTFbsimiWdjFNmmvvaBPwr82DWGYDVt5RcQZFIFqz8GhQrJk1IUrQY54IzIdtCGaehD/k
KyTDdV5hbnO2z4Oui2YgdUBTuQxyelbZ0ENOk8OASYAAMuQEnlwexeiSSSkV14fqjix6RF0VARpz
nM8Y5mI8jGsoaALbT8ONMX5QB9cYR1Zv6CPPH71Q7+wjFSep0TFP9BlnQSylPJoLdXKrw4q8ABIM
xtZ3S0ziK+TYc/DxwZ3UuJreAiaqEzCVIf+mWJxti+l5TinvSQRpRgslev+oMqOcTtWVoZ3hE0+S
W1ROK4TDiwBOCM401wwbAHI5RLxBZr+Seg6/J5YOb78FKv0Jhx6PiS/Q2Ow7LqAqFPPUuDppIVph
8cjhDNBKkX3wHW9POOqB6ncvKxpv5Lf4HGkT1B5sps6I5xpYmt184lsigk+BNRB3lDiDlI8Pcz42
8KeXZjTJw7NX8zk2BeFvgdMBvoBAqbVQm+gYlrOtoRaSW4Crkdyt+bFyCcg5Fi/1CQys/oQpEMcS
SC4H4IyANwDUIWoZjoHD4BOHKBOYJOjZ/RiEdR2IYPfy8qXCOxT+ML0HPbIzZViGw8i6r8UxNfqU
ykZg9BExBBQNTfWaPBgvsUveIGz5kGyo8JmSmh61mGKMGZdIaCKQ0N0O90yUr6qDZR2x4eZC82Tj
FDpAMaUZdVAO84sIT4ZBHGYed09U+uDGmCeT9KEaeiPTpQxhlsBzPCCFol+nI1shnI866/cEMMve
T0jOHZAgM5pgbm8tZkXUQwAUfxZIdvsDEvV/HyAE/UgepG3sEYvCWniAkhk309NF6Il9+7UsiAhA
TbmVTUy3m2nXbUc/gzkd7YLSKWEUpL9o9gExso3JAMqD/BGtA5olyD+dGPo9idEj5Pyk958GxoTm
Vx60mEslA4mcxR7OnteNAUdjdlH9sywEskseKABoVOj00UClPwLz7fHggGAopsQB2hL3OXMyoi3P
5Y2skQykEpdLPpBAiBYFG8ka3EFAnKCEb6iAWY6SU1Ui3KNaGH+wcOCiPGYkonwPAS+wAosee475
fgTswyEVEC0dKlfgaho9ShpxY1Su/Gf2nsJTY6RF/nnDUU2AOeVFMyEX0GPWE5S18y/ZD2xM6hUZ
cLvswmF7KXH9COkNMHTTTUCuDiiwFoyg+CP8UFk4pJ8FEus3NmQarmL582AEQMh52gtEEXV22s69
zL4PqLctjiiu1i4MNJy+Tlc2y2Jsln+v/unLOvZ3yOo8HFrgtS+7jR3dHOWQL/oPrpAqg8Xktfun
XB0Yk1HImtcOEvj58xJAlLZQh760ol9rjMGQ4l6JEg7eOdvLqhUKNETcx7Hb3XePrQGUPFKszn9s
W0daoi+NVcYaZE//ddEX9etfZvrEfGB+3shn/C9TJ8Y3oOQofCFZEL0ZzeQ+E7tG9XJggHn4XJWg
FOXrvBqjcJcMsrc3xJoUBgL6oZkIRXuKmltqWuGkcfOJtrn/MAv6DELa7x+oflBLr3RfvOLDdYgV
1JHoAn9slFuejK6hdiKzjH61p//cmUAtJbQyBQSC9ECAdPaeJkjJVj3NN69seOpPxmG/fsxRDMye
0V0Ac7wufaJOjJXWVGN9zR/zS8RCtiX/mfZuVDhAOBzk0izUszwlfiZ4HMVKXM6L30F8T9oYXpjV
ogK7kplwZ4O4PUjHz9agQr9P6cG362p9UUVz+OorKR3aUKNgmmNl3/n9SrGuEf3eNo7vCxBRAR0g
iwm4ywfXJfLhQbHVuXeW5KN7ZAHi8nC+mt8yDj3hM/Ig8Uf7IM8kPljS9rcaG4km5nI/JHb/vsjX
xVd+MDBH22ZJDsUnjFecaG/9/PvWyGMu+MEekrXV8S2xgdZ8T/PSDz4LwYu5TXIbEABBSt2nqv2e
A/GnmM/q2Q+T2tBkOQMSTLklquJXxzfVNXK80+/NBrGMlUPY8XPSy2OcQzOGrryQ5mIMP7rZelSD
VyTFK+FU83/vHV+XD9MrGLytXzhJMJLv4jPibxf39OVB+IrX0EHcBtx+g+XHkgUIyP3RPMxIPwhK
RRzz5HHkoQkZiW+EfOfHN1BbgLKMgcmST3FNAgEPHNeq055+FwIspA4Ae/VIiqTX3/e8eqSPH5AT
CvxQEz2wMqC0vQUM8QgtRo8w5hv9mV8hHsi04CixGaHF6yLuRkeEANI1Qb3txWCXslE0IH7IoXCJ
GrczxW6h4KZIphhH8iiN8gprl+OLmNCjAmp9ry60U3lxRfgVbvTy3QV0v0AOlY5Gpr8jc6GLjpAc
9ThiFhEERaaWvU8NDNaUI5Tjjn28AvIPImH+lV0mCQt8v3kWgBhA38deQgzx94Y7SOjXybzg9AKb
TdYQg1JIIj7xM5Nm9wOUaKaS2QAYtWdw/nALh47RFs7+iX+1NEc9/QWlmi+M3pwovKttPruiVvlA
j4fCHMqs8/sef6bSlGkd+9PBhK9NCqlE3eYpxIxthrYAsozn5IZ1E9J8lKQ5/oy+9oMdaMu4nD75
7Bs8uMPxNRyhHjkcI1Q3Yjmjh4z4pRHC/O6F6I7++1B8wGlMfXB9yxqm3jMFUTEYjVYzZJCOACkK
pkgvfxCTAvSCzslfWYbAVD8bQGeACGq0J1w+bzx+VNsNPsAtHMR9G396gz4PC4V3tHjRK2wXTLPK
PxPxIt7PQQy0CJQfuo87+Hc5xVsbKLqr5ce3uSqSZo1gECXVGUvM5hnl1kmkLSfuqwe/1FokG1oR
gbOhH+OZ1mazmuYOtEZKrPnr8FozQ5Gpbk8EnK2K289aWuhDwA62MnvmAWOqD8obrXU9FYy6O1uB
0MQ9iWvslzQfctOpSb/z+7Tzh6vhsmChECc++CDRXUZle4Ves0XYm5qR/lPN88xEyofxSCh7D/ob
iy/+mgGzJPr366EBHgvi8m023Oyn8NbROplDfn7MaEcxbDBdsZsvi94f0dhmGA0wC7Paw5WElKkI
+5VyUmNKHjjOPXiMswf3DYOPMI9ovfNPVjLX2Au0DrQJAyYCSQpGc5yiECmzb4j/II5gDfLTeU4v
zNMmIkXqAy75gy/tJ+Cu+FFSb0lGX8z7f2gDHV04qYg/6CHA5mZUAQGbKo0EB/gRPPszcp8nJvMg
a0EX9evbF6V2PF/w1eSreHKzi3OnhGUKt8JD5RLaADnVCxaQcpk0INpRFph9sDgH2Y6yOy8C6du4
xOCZeI2wRj2BQ8JOC+IxtfqyBg7H0xNIabGEkYEZhU8DMwVh+2icK0BBSlEEIBbKcZgqoPyEehzZ
wr8MdxTKsw/1lQ8+dzAZbJFIhnc8E0zEJrr8fSLobTvZx8Q+2Xu47NAfD1D7SlXuOleHVNBRE6oX
EnElFN6mi8rJx4NQ+oFopDnyjKEnuDiUXTA5pjUblIjtjXsfBEvlCMeUMlSnxEEEm+xuisQP2TgD
VA/Icx7SXBIS9Z04CNqigblUEO2ef7Pql1fwpNVX91+/8k6ZQxQaYsRMTr8AS91N5XQQohtp/8JA
vm0GIVQokqXvpJ0wiNEFcUl1QZ27KpsNzqgt34B8LJPgM1LZ0JzwKU59IMJIkj5jJXy6GIYGg8yY
IwvNlVCxzoC6wl9xyBzLyzPGgzlIZ7eLPlETQQyTliPeExoarzScVhuYxYDWG06mGKMq5YC30bKx
j4qcDUj6subFNMe0qUrwPC9sBTZUMdbmBduPeJlRpibluEP1TstAn/fRKFN+L+mAQWaE9OMcCb1p
CUduPPRVvwi/3iUlIIfX2TOVosfk4RjBKFbtgQNrkl3qFSLkGGHgEbKZP+35X2lNV0jyINBcuSP/
HL4QF7qtPo4JwVX+bZwNdGYCIrnMlvkFEwT2X3KaD3ncgDDcQuDOIINIcwJktWqQ0UNhF0EncNMm
rpIMDVclK8G+h1hvild4xRcUekEWMCj2IchHoqvDTNa/j43peQGXhvGJEoHfwF1g4PeT492OUtM3
rMkv7Vr7d4i+3dNankl6EFFwpUnh6VszNGxzLGMA/HCLleKPcGhQ57hshq0tZ9pOnEHlopngj/wA
3vY/l4YyRQB2AxGcjjylR4YRXfTke1Di+HyEj8PKAQhFmlCFP8TS5fblIK8CNJ3y3z7He2sZ/R0Z
O0ZIN7oMkmd7Gxc19xZXLkwbm4aB//q7hvUYLTPvGm5IU0AdsCMgMQ0Sy+bU5uRYYI8B2lI30OA9
LzqhTjbtN7rsqNlno2YMCzDjg0mDGBMb2cBCsMae45OJt56K6PE7bmP+xUaxyNq4xT5P56s6nWdn
iCRtrLklCtvWPum8/bQZ74aeFlU/IDGsgcMJtNbqOj4e/0qPjyAjjkUPTcR0jACC1jrGUOgtDYFp
FsgU2IjQmR4XP0DDhWIc8FB3YGsR+BKUYemr7Ep0zYYbzceknsuN3hQ2dAjMWMZMn1Tr1/oV7927
TUFi/8VFYa4GQqNLSgAi0eMeg6yM0CP8etgors6p8isut69PLwDkeJBUeFENQaj1qjGd2x0YGx6o
xgVAAkeAR4Yl57XeA29tCZJyEb69PandewN4myfoRV1fsUZpTtRuHgKHIp5Q7bOP0iB9+PmU2R4R
bpDJPk9b7bYbHmxiEb4WfMZhrFoPOc3GRftyV4aDDTrTHOj3d0g4A2szqaDb/ki+Gl3T1uHYow6Q
BA7MZIKAiCA8UBVd/5Ckow/xnRAkoXACyXrRqewFpQIy332PuJRg22mh5NJ+Et0SNT2vn7Expq26
BSbsImsKmpdDDZSjcCFWtnW8H8Pli+XZCx9bk7YHAcV9cpZiuYqGq3Ak7NODcPsmnrOfLk65v5+X
IaKePx9y1KilHhXqEGH3B09SnzJrtdMfwyu21W8X8hNsYPbpGYC7/oX0isbGSZhbXw4QUu5rCJZM
/kyGx3YTNwGoNJoP7FElrl83v1vvJ9KsTFTdgpJAAo1PDNsR1oXhi7vD3Ma6Wz/bLtKnFatAjr6e
SmVIQsp/L4cicPpgfEtQ4dazVNBRcDUQmi8YAILYcV89V8pGoQw0fjX8r52R9+XwX+P3+JlqOE/a
VL+lUzhzEI60fgeLZg3pD9VvjTc2xCNOEyWrJjBfcKUkP+I6CREUamjCjoQEUthqApz0ERJZpUXg
GHoSKUkXkuffj9+fR6rY10Xr3k2/QpccVploHEOlK1PgRHfFOTOhwwfHff2QmpPO0MW3GAkz54Ec
Yy+SLImnf0Qc5M3vvuTMB8GfsKeKCRkdXUSmgkRIEZkvCnQr94Yera9nbPhWJohbKJGiTFdgeEAV
zLJ4LsjR0/1yaKnWbseQuj6dI2HwkVMp7d3hBKRiarjDkOLpRsazgMJJEnuzFhcnc7wkJtlwr6er
zz11TBQ7LUIN2DnfRHBjTciliwujaGakAnYHo+JfbKep7uQ2kWMYBrcY6+ZG1PzpG5sTvI4RDEe9
Bdv51w/CPNgVip49l1L2AMJZ1xAZJyZ02YLWFI87Wyzw33z8a8wpM+3BvBhPzN2usnYmWTO7Rrg+
hZbjvfndyxg95B0mAaEKYYGOzZh8fiowpLVDezkZ2LsD840sh2VZRDnWeYWVJYlurbwLGthMN3E1
XVSWlwRmaApj0pu12TF19EDsBigoWdM/ypRYFASVW1p/f0tgy4w+tm8v+r/8LpxbVs7/TIdmx1hL
QByjz8TZdx7sB/s7A4jFdIIE/weULu5N4s6JK3BkDu9gHDmraRoQmKPNx9k5njW542Cr25MWI3P8
MOjO7UPEYDo2ioPu1rFOU1/0U/PEtJVQRT+YFI0xIVsaanbbwleO9Nb6tGZvYalfY238iUjAME7c
B6SKF6oI8g81hRUR5qdnjDt6eo9pchETMeQSLx/r7ii82RhxOAAXXOZZ4S/v6PNQ+GIydLNpxXKE
SCOy8BBtTn2UtZbPw34B7Yyj1bb1AY4cSif3tclrwSsD+vzvD9opL8q7pw8VuS+TF9xx3DLgi3D9
AO8dDGYaoJXtkVC0qAP6glRBumBrKxNjMaxtwmaJ4hYLPIWX9iQEGYtRyClh9p7qdZwnuX8+1HTN
7gjBAiODqynUWF7wfmTvTGS7+AVlPYnejO9cZZdrq6ajUPypA7xnUIa5P92WFtudEx5MDBGYB6o9
wuSPyyyMnZFu0VNetPC1sFlj42ydJnfL/z1pyH3wQ7Mm5hz0WpxT+wkuoLo4YGKjuz8Wyf54I2/P
l/rs/4a2QdNZhM/RJD8hERYbYR1D0ZsUS5ORDEqYyH/wRsq/EcgB5iGUwCbeH8uEsIoYyVJHokNP
eQFAkMgWIrlhc/khdyNzKwRsdI6HPidjEtGI53WGs9GEu0fWLdxZUSgmT6QHwwYNsjkFNztHfIhe
MQGGKAU+m4+NicaF9ETowj2B2kZYtuwp2ClRRUnFTHHP/E80+CWCF214zpaMb2IceUf+FonEmAYA
qP17t9zaWpZO4yOyJ54noPVO7lOzcAu4pMF9rWyvdCPEKXCKJjKSOHlzIobDTYX+SCuEdh7fgdPD
FdofXyPR2p9xdQxUbK06buJi+YnB2tHcoNHFS4prsqZdXuI1PQJjwyyOEopCcS2lksu7ag5TlHCE
u/RJTxktAHHDq3QEa4V7TLUJ1YyBBIOK4HngTp2ZMcS8SL1maJD0sJQAr5/0M/MX6JQCx1EspRkD
UTc/8agdwNEe/rmScWsTmprmrDgxDYEwzIBpzu+D+KvXObGHcpUkFh20T1izypbGhMO627yRECvS
8G0QpCF+jKISoRDsmGOuRYUmxle0SOS4vPxW0un7GINSH8hxK800YrDyc/ts9SK7gcEuE8aFUjeu
OQkaiAeDoEmz8ZP0xnl6vU4vdDDPx++QgdJAOvWvuHuAju8iVYPZuIL1fh0cPt8x/KT768yUftnC
jygQZVZHUGQ0ddJKf6wThkoo1jDyYV7jFgk0mpF0KjCpFYjKk8EDOP/EYorWB/TzQU7mO+z8UNWe
QbyW3QdgCCp+ul0+VB/DXFWgLRKGe8LcmTuCvynwn3tIAb7fAuMHWWlM892n8PLp/jG+e8UUu9kR
w00f6Mg3OlMpnYTuFlCGio48MZ8QJyBTkLq/QN0qCxRVMQVuwtyGOQr1mgHz2+pjMIJMRGFZ56jU
3oSuF8J0LzUFu8mkH7+6Pu6ZWehRL/AMvCcAzxHv6GFS7QCKZDXkwC0tOEVCNjNgXELPoW5iegq8
LezsSsilaBe8bEHCY2y6XxW7TwxUFNJUMxLnyInzOwyQFZfOwCXjju0n6jDoYlCjMKwYvec4weUR
Uyou+4n5C/wpunGghwMjVD4uuVhtbonRd/JDMVlxaSqwdvS0r5iz7UNZ3X3W9frMWzIHggyvSFaO
Kd0oRJrq8mQujX2peF9GOlfmjSywTovoYPDeg8cYa3aaLg/KWhEg6GrQ6YDwxYHwi4hQ5hYwJt3w
bjTNCvT/Pn/Mvo2LgwzDEzSFoGRpW4a5nCVYRTVhdk7DBRyxoHgxloI2ptGopL01DPgdzlaBJkie
Q66JWYTs0RfRJvll0uIrISQs8BN74775cYcyA1CaiTzrPHo0MECALD9aRLr9SJhDvTG4OTKK3VKb
U6lfaMAhAnX2yK1b4Om/g6NyhMSNrMn9G+RCoH59vvtv2pw6lcqV/vRrWE/LGrWke/nbUXF1C2Ag
LyZzcjBcv048qF09552MrdqNierc9NMn5ni6MeckQdqgYYScN1+ZMVc1FtdHQBBg0KoS+7jmtLHM
fYy+Iw8zd6O9oDGacjFlwyP0A8w5cRPPGXGL8NGscZqFfscUFfAmO/CRYPGli/NkpZopr3UxpiNm
SfAB98C94YqJLYocnpuZn5CESrv15REoUrAPNSrPC0tKfU/2F2jLrAoWHUuDpTl8EPKJOaNPIu4x
SdaJuyggCYF4OJUfFhHksXKJCB6kcz7j4YBxx31VoAvG93fKWwOVY5ntyfED8dv0qhOcjlEXmfHM
do+ge0b8CMsYmDVLiFeplqTTdoFtdx5dh0tC0g11DwUjeFp7zBE78FsYX58gG1aMCqH+0W5zX2Bm
0IOGlibHHIF6KEGnCs/MsYz6bpmHuGd+jTFqRle4JCcIMzyoQ4AP2I6WUyLTayn+4ZfA/qJqabiI
3uYIBk6hD75pLmqJeuifWNMz8OX/IHORjz3d9ehJo5PZcDkV40VmT0g+idZkmxAR3lBR6JEugTkX
ZdwUWyabvAGte2IKqG31ilYbUOniHPGdYcCpcJJCdw1KZATWmHksDiwkfF75HHMgtCfnJqapUwKp
ELgRZ4HaG+PHLcelKELWcs/d516LAXZyniOvyUNGD1UX8esAopa9E1CthCDD129PULBGIQDWl5Az
hdPIUwRapQJaghDKmxFm7rYI0h1QfTKRgiNhzMVp3qi5KRNsgIhkkj3LHZg7ygiyO6T9B9CMmB/K
AXxP4NuQN0v3okeEV+QByQ0Lr1N9ZbC50OXhDOfEBfAK54jzY0JLzGRCXnVMt86R+ooJZTKVtF//
m4pf1yACHs6pjrXjeW0+wPcYP4xa6oyGOwaxB+QQT7RFWb4nvJbE1gNhtT7QYO0PrC8Wr7FlJ7nS
fgendib6dOvihLAGtvAENow5iX1cf0DmrMkMwNqhUpCwZLWVUzaKD2NDMO4UYFMCFjf6rO/w8aMh
WE7AgWNvrkedmjFe7j8esPV8CoKEG3o7ccuGAaMsATEHT8sW81bi833DPAZg9rtb9IdvCdEfJs2a
N9ajM4DmOYkPSg1v3N5ZN3rARJzDpEtdTk094olig6DjjCCkVY9rD7VvJDNBfZxAz/ctatQADnhD
wCrcyOUAV2NuMqdgTtEGBNaXh+DUwQF84ahkAiWuriUZMgzrmGGQA/A4Pwc15KId76yVaaumjRCa
cjsIHSf10MFnKR0gAuCRWO+wFBAVZKnJSG4gsHpLrrepRjGCpILpMd+/ck7w8dtSc6AUgfM/nS/b
M6BhfhnZV7bd73Sfz5m2X+c9ypFcLhhLT+99AsBY6BOm7GjNER7ErzYq13uveHtSByM6/4JAx+Me
kugBDBWYUsRWxFgrYWkQXSrCAAUyH/9DdEAuFjOYBHgKu9/TaxjDZNfVyOMyizy9THM17Q6kJ/nj
Nle0z/by02ufxBzKGT4aw88rfbTrd12HIJGqlbzBUnfZMY6qw0ef3eGyjx4kqeEdm4p+5EqNj9J/
/3w5QDsRTMAWSlac++RZORVbLxrVLEUwsUo6SmTKLO4hDJpfZfpBehJbPbztCleSPT6AhFNh1YM3
AmorDMCuL8ziAj5vSfIm79VdnnyZKreODMl1hUJ/pbMJM8DMqLMAlHhgAWhf0PMgC/CB35NLLBlj
XKgYhvPRY9y2iwbtGUmIZDaXjL2JmMbXSVslw+OBBJFCTxO3Xo9QkwMiahfEDx5v/uXxl+2nwoyS
0RsqlRNT3V2HP/s8urM9Pf4j6cyWG8WyKPpFRDAPrwKE5skaLL8QlmwzCxAzX1+LrIiO6upsKy0h
uPeec/ZemwWdNCYZKkqK6YYbtewY5jBpyYOPZlhJ8OYNGLdZf5crGctG00qAkeBnoSTVCp8mdm5l
C6Gq3UbE4ZWBMpM6OtP9KnvlbhCHu9D8GF/yIn9Xrr9qx4+KpKBGTs4DSpTaOo4Zir0E0nDFz8Yy
RbGS0bVVQS6bcGd8cDqtCZBIZspXiOOlhpuvJsNa0EpUH9SX0mc4EOopjRID7YYwEIV7PT2kWZnQ
VolX6djv/ApeiBE5XfnXEQz9ZvUYRTrSQbbwO26QFInxgCRGar2uGwGkytu8irAQt/2pHzsufM9D
PeQrHbRaXRreG0CwakBH7b/zbQU5odMHt5BfcyWNPwvMphIde1mtwGy0jlJ8RNTTgYKS8CeiqQb4
S4xCKES3AS/3IGL44c29q9Ie/PDDwEj1Ei4aBN2ud4NwWFi9RC7SooyElUKTuVUWGV676TXQB0oB
yeWkc6InodbVVTRoPY67CFC2Ge9eybkhS6mUPkXZWGl43BTIi3m5icOA2Tatir6zM9SDcVgvo0BY
BSNMlW68CBYHWDOqfwSmt29OuDpsUt8vFo3GvW/SGHtJG8HAWs1A3AyylcAktkUnlmI6EIKljPev
kcTVmygFuV41wjf6hApiL74eGYhH3x6KZiP7uAxhHWoYwJMKpYB8GTpkQGCq5UJYxFq2er8Z7hoE
rLz3OnGReUHLsfc/5ffdSMpNxhkoER9yTO87giZCK7hMjkaS2UWz1RqSFbEmkpzjf0O99GMIyKeq
EOdFHTnxeBnV5DsypF2sccSMm/ArEF9nqWkQSn2obe+Iawv3vOKF7GuSDKOlX3XqLapMpDV8mAg+
ObPxDCA5e56mggkZjmqFNqe/8g0GEsFCpWinB7NuQCnB+zakP6ESloFR8ATyGTGGCteqzz59Hb2x
/60oPIXBUqACVDRcGjg5WK9CtoxoOJG9EzQnATEFT247EpbYlpzixDWir6bmW4LPmRDJOlrLt9Iu
elX8eBPnpYcIjnS6z2Rkti9i23iEDSzf75HOjkZ7ReKIYoq7ZAoQbZZCFcwUweSZdKSyWye0nnuR
OtzTmlVkEnhTaxAAahvpFr0hi7jhks2T1e2trg0KBTOb40Xv6mPz03JqeEdPA2UhVtyYMVBhZ2yS
f0nxtKDdqCpVMWD3t8HBhw0WyyUVA0ykIMaNwkQ8AHCKu0zHuxUWq7EnCse38pml+iglxuSkSRFZ
i/KilJioImvVgvQhiubTLGMoxqFySzo2nHxjjjhAI2HxjgvPquZCqG+MeBe2X1K6ejUbs36v4veV
BXcqMYQ+dPv6LFFHdcnOB7pNEEFB9Swz5gwMhEyE3JniZqTcxtoJpkmEx1I+lQWuCrOHhbGzcH+d
UXNYZD8GDoc/tsSGI7DdBXNI+zkmzr/kNgpTACQOZsHYxHgqSg9wquUk6pQEHmKxr+rdK1zwgFbY
TXxgy7u6XhJ0ISgu40Eko3AfBpvEadFknAi0p2umQEX+F0lG/NOinwismR5U65Wo+lovrd26PLPZ
8TpFmgWSMoMt01BgKhyj5ILaBN6ZwamSc8wr+phWxkgqP7oYGhjzxyRsP9SIrns1DstMJHFHYpm0
WrII1FEA+isabGRpZayzoli1b/rm7VfL8z8tsKtRZSJO62csNYhUoCXZ5fedvxOVFQmNOENNrKQw
j7jl3+KBR4w1MCHoNOZBm9RN0UpKeZwgxATEGxO0tyokIByuWDuduht8zv6FI0PtKubIB7CLRhDF
ldehJBKvwFkSutVmfD+M+NNnCMoK/cYNO4CnoGtp1ls9h6JHpVEJiyFmkgpbnFYlV6JuDuO/yFkn
NzhUkNwlolkDDiVdtGATEWNmGV+8m5jjwIUyrBNhFiJbCYnkOSoG9yr5cZMbFN/NTqBFhlyuLUFU
M5jGjOu3PL+FMTd5qt7aBHNB6ImUKi7GTQF/saAfVcbIX7jDWUff72A1+uTOouytTbvBQCErK2R/
WSGu9alFRlKdzqqthMpSjz/FYteLxLVgNSnZLzL6uCnGaE2iU0PmqvRREdvQixg8IWlhgZFzqn39
weepTdzzsXgszJ1a0tYTkqPaYs7zIydMM1eNs5sV/ik6mtaed4GyWdjys0qbPzMd+2++S6mK9IrC
8jecUpiQTozcR6QyYlRQqI6Yt+MbnH5YaDO7qbdqvRrNHU02uZgo5a4hapiYb0rqZfA0WKUyCd+U
sIXqWJbvufEiXo4rZ5AxzM2rttxnElbuV3vIkh7rEyUOW2IQgY8Zqc/goDB6gFVcGuJC1JjGgioQ
0OqwF/POpUmXFOEuw51vQsgM089GpoyJOL9I21DZGRG9+mFXdPFCIhnIvKSgw0YwNFKPh4OjRNab
G4m+Ibd92b2JhKsunBHCbj1gRNcA0MYmQ5/XuUy2VmoclSSkm6+85+j4/ZRpeSh6Ec8s35mV7U2d
pzrNnrIuby3rmPjgf/lrDFK2lDLaypxFA+t1aPT+ZrK6JpLBDIJ7C2Q9fPbu1HAWVHhBZAoH1RJK
R85xqrfpsvT7tfT+wNtb6Di3dRhS/tjNRlM6jIZFiwFCdUs3qiMwWUItIF0mdARB5JUK0UenAGvU
TYmGSJbgUQ46qgEZZaAF1qOPye7CiZGyfr2Y1UnWVymc0lLh5yLixyDBDeHGqDD4YM/yMZpnxpS6
vvfrs9ExgHytUjDEUXHO/MQLTMas1bFCkVZL5rpuOcMlKaSdAtIFvarK62GctaDuAnbgIXL9Wzbn
aIjbOF3I1TZGNc4JoZMxxfpLhXp6rNmUcwBcOd43S3bE/GcsuBt7+DvBWvspJ+AqMJ2wO9YgNUwN
J2e0rkvuRmIKxRffwjJJQqfLfqJ4MfTkM78tyEGRV5LypZnLFzezRucIFy1qbDqAyOL8jhYA0Dth
bJzyXcMn8mq6rJHJ46t+pO+byt1vSR8CIwMCAlr1IzABTLGG+OITLWda1XSl8Jnk8ZWNshZtU7nK
428bcl4LV335U4vtOiVtLqgLLvBPfLQaYA9M4qXy02C03kWEE6MqMTZR+l3Lgts1q9C6VeabbvNx
7KaE04kLCmtfPbKdtmwKWCg5wcYJTd2J/Y8GqQW7EKvQi9lW3xKPvardoghaQ6aJ9KhT793KbOdE
SfaMrof6nGbV3aBD0WkstPJqzIkuV+IF/z238nmHJbo8aHQwQ+FaWsdeHD87Ig7lF+mZnCpxdVdW
sR5H0+vl1eC/vIBxb5CTKGxStCoZh88AMTnICpoeHJl6k4MCLtI+WcksnE3UrjQ1W5r6I7ZIMIKM
k4p88mDvR6UzpC+77z8t9EKKvNVH3CxEd44XRVXsEWxGad1f2tSxodsWf7d/qkwEsYLFlNI04zOH
hLJITKrGF2x9BOXsrf54EkKcbpPNSdhW0s/7xfgQ/kcRfEbWskAfQqlodN8KAJphWaZ0Lt8NViF6
HO5vLtIsRvOoTbnY5Vp59+SJ4xHtE0/t+qtWvEl5+hUbcT4Y0AKnZTqjpKoHL2EZnG5+4hol96Wv
prM6jAhfUf8dy9/18c1dNyQcDDt1GaLKjiyLYzTtWY7rFbdimCIoAYOkmx7jhgQJwcDwh8vKEUil
SdW+1Y0Zroa4OI+oD37lF2bRcp4FyOH4ZQa8jakeMSbiBl2kBPV3nCrQ3zP0vaXx0Lyy2gf6ISv0
hZIxP9HdGlszfYB8bNxX8Oh4uurOG5lQiPp7p5G1JLyjw4v4gvZUAql7d+C3LJ6BVHNHxhAoHwf6
EVHIfLu9St1TbjXHwJ5U8iwVPSExCXl4Ye7kOt1GstlEDgeSL25ETfN0WVkEfM9+4+r951tHDc52
IaoVKfTjsnyBbc5Hb4BPqGeIYJLPdqQap3UxNZjLPzlCgQ8EKnmRiZrf1IixTMi3NWCH6/cASvVh
agoAvxXMRdIg9EjgBpP+ZqIA5fjUCsgZcD5OJ1rq2GE6A+sMEKpt2i87OV5HJV7ayY09CI6B+d1K
+VBZ/nJTlXwdOkbWKiqwF/JjYWaRWcw6AzpEUjgtoKAtaKFU8ldCe+/VHccYhlxQrV6dSko4Axhz
lr3Ui6GniEEbVxvT38HaxFw6LQv2Nefpgu7DGHz7PLlC+1QhQr8MQNOsulUfHRp1UankI2kKpIZ3
cgzQ3Db60+KujwoksmJ9fpkj66J6kP1VLWmrHJNOeR61Ye5n+6huyLSnPkg1VBJjBQyJKeSwEctP
TkwiSzCgQ23UviJpJGHPWHTKc7oZY4O0T/AVfYiXDuYtuKlBWooGUkYIsA0KfiVg5gUpbIz7dazy
tGbAqjg0CYrAF+gzaqVTVscJ6CQnijX6yPTpB8QtVbh8RcAfr6OCkKiW5HtbJCstZbY5xcW9NGy3
QFmJv9BHRqg0sF5lEkK7SDYmWLSIopKVftBhwYfyB5mfivWgUijCtSLqc1rxKimXJcaXwcINlx77
4r3oJYgyFFcq0b+iuivxJ0n6t4FkhtO/pgTzNkmvqYgUCdDL+FpWfXEUw3kda3jw42Ubvec0BMul
Fn9TbsZvpq7aOYIqq4DI3iDR5m4a+6OCMZ7IW7mK7GDUl+krWyA9N4P9m+LxJXZ3X8WhoSjpPJ0a
TiUzO0D7LcMNvVu+wnItagQ2jM2XMeIkbmORiDMLkrvmb1VJcOlLF484EW9vqpeSmUHtyMwl27tV
77T218w3gsbbJ2uEJyfkiX8JayZcWbst2r8edqEBGGmKiwQdxfSFWX7BMRXvFXPgfJ4z1cpO2ZZq
0StVmNtMpAry34MZkIQ7s7UWUGywYGzLzfvy10xf0A4wdoMAw5fBulZtfcBgjvnDpAWSNnifPT2z
qYdLx40RM4Nn5cTkkLdVUMaveQlzK/jsDf21hRoxS9dcSmFOXVT4MH0R/RM4tAY7i9FXW9Ps7Vf5
VtnSvYVejJUeUSL+5QXTnBdSRv+EsI45dfAFk5K2H4qL8QYDdAUoxAYm4I6rA74upmQzxobBmQae
Qa8VG9/s9YW42E6Zr2BI7R8WbT5Gk86DgrQGlXfIccPlvLvQMciFeiYIBeCKb4tDaTPb5Bchy/6q
H92912Za56C5nYnnigQ1tkC2EA65Dj6SwXxk6GOEDXo83/BIdxjAPHDDW9scZvSTaOuRPIvXOud8
iEKZFWWtfeX9HP0uOh1aYdPXYUD8dcIbt3Po47Vs6RkgCYpJIpxQx9IuSeerwXkyv8RrfHxAW0QZ
JB/SaK4ux4e/YHConNoHKS5kYHiINFilcc4BH+dLcfAq09q3GaUou+iXT8+6FmCJQ646wU9QpT0x
5WI0gYjksIbyt8KNXDIOpLU/CbYhP/1OGgYMSh9Yb78YyQKUrezhs1jTj7Kn5vOsfeBUPgggJRhv
BKts0VsOk3uu++/0M//G5Dg5rTWhAAgpyHulHTsjm37tL37RuuP1DPekP3g+TcWZv+CGYcKI0Chm
TE2vJGNgazExnxMAwPuDFmCUni94AvJqboH2IWRYVytHvrOcoWNw5U8So4iw+UMfg1EIjgmM+veM
KFTkGmRKqz4e+E2JrJtm8rlWtpKC70pj5MnxvXdZud6XdsvomRnPSkZJ71NvEPn9beGJ+9jRBxyD
ebmvA3vqzb17m+3r3nv+DYSVg/JUqVz96BOeIS0Q5eHIoX7jZpaW0hHdJc3suSF7RT3vPZkTERJH
Rhmn+EtjecZHGLkogIA2v9gh7XKqDLBVZTdhST1MTSIK4Opm7zk5H7Q9ryIaOQC4tkg02FNYZlfr
qYD0RjMbrrsNhjbqJBMW05p35rznP+FX+EtuN7NyNCTyPGjplETwHxfxr6A6scvzycKCXxc9qBMe
OyYZsYoeEdbILcUzimfDZLp/RDLDEeRagFdzGhhkTsPYncPAjIFBglkQlcsWhR5FL4fULTGeCPqX
hN7kD33++tXpwN/ldbrNCLdZQ9c17sMydAfzmK/FW9nOJcgueLTedkCD9o5S+D31f8DQIJusgaOh
u1wgFVoh9baVr06xJfvy3qbsi/dkT/FinONfaYmXz472RT4P9u0WicocffYqmVPUld7AHfphbTh2
Cwcy3rx6/oMtUehXFGLNawnANzJn2n08WHvjQGm4B0Y5X3WLVpmJD5xSO2sTyvOIDIl/rSip90q+
7fAQIfHdEfJNc5H3yFZgh56ZzPZ0Oc6hgLCOW/pQzsWHtqy5npsjxpdQdRkj0DoJ0IuTXqx8BI7s
dE90pZbuwCKMd8Lf2/5OXS0+mLawTFfdw7wIPM1IqjJsXPxZY5dYyxcV2j8+fvCngnang5ectWWF
6oHxIyvrJXbLJRrKlwvb+jfnBQwtwakuIWXqD4uzykU8m+qCAYWAYBH8Hd9fw4ANJhx+2S19N31r
AbJZ+V/Wxt/JO6Lclq8NzaiQMuenkJ303uHcXHOEmNouR1ZtVuIWme2WE6otg3TG5aQgPOS2Eb+C
U/lXb1ifHx384oLATqw+4/frW/wgWakwZsM+/K420T34BJPjxcfqUG1Y61iTnfhy0eje8tkZ4nKQ
AzHz/x3SXo0jSjf/gBRPWsmf+QE4KVP+/XggQnNmeMPncOjd4gQ0Eq1EdG+3zEDY+XfWHVvASQko
mtYFZ+YbpGqsd8Ys2qs3mVuGKj2ZrcQ1NjIVEyVB54cSIepNc4QDPV0v++PBx4R7TY7yH478LY64
A11XZV1wCbGs/nLMWtcfuH+Z2lonWgDvB5aWHUuu/egB39FCQS+8II3aGa7DyyNfEWE7nLsAcfeq
WeDJxGeS2uO+W2g1MZ+6x2DNP8abgsUf7QwyX3LOsWUaf/UXT5v3w8FoGr/RHZR5Zutz9cUQF6TF
FI+srqMP+O1cWZJazIXIb3cKSICzoEIdGb/nTEGkYdFITrhTUZDievqJKKKQ6tipyy34wlPLEPCa
z7+DZyvzHUb1RiB8284+cC/yyHn0tXNUDE7uAFwtTiy7Hd1K1ldWG4/nEkvO5AAl2WJLy3cnb03G
BkvIoOcWrtWBBW2fLZqr+t1nEK6KD1ova3J2UB0vmYNki/zyiM/x0no2ph09UO9kuGvY7S7MPYK9
jiQbbe7P6+99LU6CY9rcCHZ3H218snbOKcS4pCN69GGtzqcBCBog2/gG38cKg8eFzFoe//DUfIZk
sdqYgwlxineJw8k5yZGfXOl7WJhn6Uj9AlD3U8fcpYvGWKIax15jcYkU2B07xAcBMb/QPFw6qge9
sSlHG6a46gIms48IYtu418JjdoiAZgK3zRNOIDTkZxHnV9TRKkDnf/sJ/aEkgpG29df1Jf3tlt2D
zyg/ZK40dNg5PHZyMVhVPWBbBSLz35QFInfiHe9vl2/E+QWxOwMiHE4Pg5BNR7WbP/Mv29VzY2le
8jkzpWe+ZCu6JuxYe8NL7q+tuZfv44nEnMs306l7fwK6bE/KShYJ9IlUonxxXgdMdME79niwjuJC
u1oeKoh/qzfI0syWHZ4kgtU3OGhptNz/ff89CvO/clFbM+082A/6qS00eEziX5w/cFtUs1W0V7op
ubohdj61r/wG+nkDxpFhYXhoSb94KK0zWelzeTkptEYHXZCxG37Ii2TitSywNNj1NqY+F5zm9jnu
cb8g1n7P2WAd4agvLI/kViKUXO2O+u77Mix0spSX/kn+Mvb0EtkIsGSecQrS04fVcmXhRH+Lxzk7
8xw82LaMTfBBimI3q2mGgXdhE+0Pa9LRNyNPcbpFDEfRqf/w4ONuCA7BJzLiWbq7yPcMlXTtVfCc
+ZJ3Fj4PBIbyktlj/RXsJVejUQNv0skEavRZ7cmPybX9+i05HKhrbuytSsKX5I3z8oQJxrDFVTlL
n73TrbqZCnLC0ayZ/518N4wrKNdY4FneyI+ZblOc1m5sp5v4q0OAWdpIAMSv9Fy6/L2fl2F94Uoj
oET/L2B36Qts+GT54mCmQ4whQsFhlj6oHdIb9wKrB1+sxhl2i1t2h7Zrct1OPY5FMM8eLR9Yt/8M
Cu8ldMM5G2/gKD8R8Vhz2QWein3vj6+YFZ31FmSOtdD2TDUv2CC811lxIn5IwOle8teNKC6IoHBk
CLFL8XVYm+aZrTt3/A1z/3ISphFDBgD/7TQb9p0Pn4m/p9yDPZnb22jDZ1eu0cFkaVyWjr8P6LjN
RAjSi+E2biPsyD/5nMNODCMDn0VP9YM0i8rpN6P8Zo14LThQswfZJf6OlfFBE0GJ8Tqpx2jcStBw
Onc6BL5cyV5pq0sEOXyWXYmVeM/JMW0n8O5FPQ0Lrp2NVJSF7dmzxvxg415Bsl3LJ+kZ8eFY2Dn2
/I37+GKhXnNwDmOcgXOARMfOXU6RLFYcc+QUy8eUnkfEnOJG58ALfhisaKtwPV5EkpUGR190OCLC
TQl99ZpgHMndnhNs/CfyQnQeuyeVEDlTbFH6oWmmAocQGkGDKQaqXJyTybqOdx3H5WvzbN2XywUP
XaZrbCoXvuaE+JB15Fyw5e5oeKHqqm8V2+lX/4hvtRvzHp54QgtpRTuNCcqHeWPjef+Ser7LMR/K
cxQubEcTNWWWsABwnj9XTOgIQWSn7+OduouVVRCvmTkR/CrJZ8AKOPfLAIXTtcebxbh3rGmAb3PF
a1JP0z3gGbDULDrZwLcAUg6rHI2hjZfInTzF6Qmjl0plWM3omgvYCFHOcsEhxqt2vmMjkmxInRNP
Dru/DI9NT67VBKG8T7Kr1f8VMCV17K8l44xJ1Nz4BwXlKbdx7nakIlKlPfko+J5sf1G7F0kteUQ+
Vf3rj7abTT8bAaGGdDaay1NsXg5SJl8NEsdpV/mKc4eq/9Dbzb2bl8nkMvotoqX85K+uODIgWj0c
uYzSCvT1i9m17Enc+yzKhL8ck33ucsq1ETk7PVaNePet/IYLTublEiMqLlHKg9elRE5KIum2ORNA
WX9BkXGrK98lB/1gI7N/AEm6+gGx0JEnaTanzd4dd/mFxmc7QJnWOHCru4SAFmeoFtpFZRpi0+Dt
bCJvCCLk9XA1hF06fzVgUlfFfZq3zjXrnt4m7RwQ62pttosAFhjDFW4lqr/WNecKfIkVXVZuwuyQ
A/IDE+AoLk9v6URMKsnKngKM0VQNPxq6dOAF+I4Plj+Pz8DTwjdJRq6hMkB+LSGp+UfUo540H9eP
dhNRUWwh1o3mMjvxfiBDqVdStelfpHO4cN8QpuZASsAIIRegV0ZDgUgSqmx29vnwhVyoABbAIz3R
2BfZLzzwzXgOfxjAsVWADKI3EH4HLgKvn/ya5/QAXVBSupPRDMKITQt1J9pv2dF/wwMNs4nfbwA7
4/hNoc54HY2N94BHhuoDgw7NuHMNlnzSLMYftGyrX+FGBAR3s6HRWCAx94ao+OV1EEKI3KNpQxgJ
/bcZqnliq3hu98gGe9l9aftkkWhslMhiVsxRUXsb2Bcxb8/ac/5Ff/WBmMiDevUbfBk7XpUxk55a
LpvkHN4qYQpATU8TFtMjROX8/jau7y3Af5bRgqMUPdsdGUPfzR7dTO/V15oe80xYSvf+wPmXaogq
6wg+hk5i4VWhly7qI3q2twtTmqbaHWU/UzE6GXwKn8QLm6pJlO1APHFQREkwPQa4Mp9ozsfdLbkk
JxT/8RrZqR7yral3mkSBR0ySxCD7B4N3wSrBIRdV1fMSUgT0M4YRxqY0p1LnUrJHOsmmOBnQiqSz
weE/dQdEEbDW8gNIapNs0s90P/AUsXUhg12Hpyg56dGhpQKmA8gnGu0HrScozOQNDndGqXfIlPcQ
oAX3Fj0s1R3lKQFDRwkLJfcLVC7QL2sOwI8seOYEAkgyTkkc+BFaMcn7pfadh6MNTObQ/9HtJWHi
u193sGam7FTxGZ/8j+yMJK0gZHRWnpQbaO5VsbQWlIHjR/t2GBoKe3CHD2Z5mAyJ2zJw4+B4uiZX
thMvoMAVDhhrL7pLd2POWQrq8AxgDwc3VV61Z1KGkpdDcDE0g6OaeAaz8Qvn7+rUY4n8RWhlTG3A
xM2/TbLZnPiDJXLla9R0zK7tIFuj5gAuAhzx3bgRy/IJ+qGdeFUPootjssVhRv+iB8DdMLGxNdiZ
+Kl3aAE++T1Yuhvq1gwka3QEfh8aq8Fwgnqt74SFZc3KYo2EUcAIuAoWwN5x/xqfydrkhIjM1Idc
+SwJAq0O8wayJYNFeErIKSd8KtwjZL4e2x1QNgIhuESuuYR3NdLWRVppIGmdwVpGu+MHCz44EuHA
S//EJ0ihZvTAvgfVbD+48b35AvdCyR1M2S7KBm11V/6jN2iMFenDiZ/kZLMawFjeotGVl+nev3Oz
zbU15eHzly6rtGadfy2qDUNf2EFi44kP8RPNjMpTxNn0Y6oEWQTUy/Db7odwgcS7DH6lXf9a+mdc
DuRXLjCgyHTLbNIfDXdCkCW/JajMg05a2kFuF8LVbF2S9aa6M5n6s+aZcQJScyTzWKYaTox0PD4o
sJFraTpGFpd2eIlc4ee1O7R/uYwVAUfxN/AnpO4Ez1NmnRvZie7sQfXuyIlgIZQ7KOqoU74sT/Zn
LAvNXlsJudej5IHOx2pkc84dyn1LUtam5KYBgQShe3SKZzlnTA/33UXSxzO6zD8uZAwXi27KCCj3
9MIYT650iNwsMcC0mKIyQpxAFRNoncwSgDtk7MybR5ZhgUQEhuttxmztGznDod/2iXMhjLkvNphF
RTukpzXgf+CkekY74U75yXS+5tGchl8wL449fWUZDSRV62V4mAhsJ9Ik8ir09jwAj3zN0PHNCcJl
wnQN5sm9u0VUcTSNitemfLTOVeYID+bIzb7hAswp2wOHfWxDUa0/pwUnXb+u6UL5VVZc2wWO5YU0
bMBV/EpeqM+KyXrCaSwEA4/f7fUiS288YZxhuAxJjMWjB90ceSNi0un8R5Tw58sl+YKSBGkeIluJ
QhIJTP1tXd/9FmfFr7zFgAHXjU9NgEqzzh7VoYk8Ok8HGqu0/tmcwDXTJaMW4e/9fCMkos22hOuM
epP2anul8hQMOtpcvQDfgk1y8DeFqEE340BdtSLLiYKz6J1mGSAnvhWnVnCl7x5ZHZiMq7Sd6udF
RMuL3ZyyfaLdHZRvFrsSlMpd++6/s3nyASuKhateKtfaa8i3RFUBR8IFgXuuv+CYwyectS6YnR59
tgugAesFFyLo5rCqXPEBKoa21iTjUfD9oirRqcTIUWWjhOY4fy1ZpJlDhEuKceXnjasOtGfrpgx9
z5x6SiyAUXKhlbx7iR57isWt5k7sJpvgvXDKqmNouE03FH7xxf/tybFIT+VegaLIpL5fwQ7atdRp
+OuSD/pA2Zb1vvklhlYXljFP/Jq6L1GvYXXQ0kXCoHf81yA2tiUDnsBOkjs9AiuH282yMJNMm9Gv
QerLVwiBEbdJN4fTZU1eUvzhU5wIphVCDqGcDJ8W4BEEK+zqVwFHULAf+gNhDdW+RhsOi7oz0Q0g
CU08Bd28HC6UxHImRJNBP4M/UBCmoWlZ5L2bkhxL77xxmX0RqZe4mTfcwZHC6oZrHaSujFyaxsql
XsQf5hvisAzFB7wgCJyA4Q8THlDXqPz6eq1ChU8Az+OxWKdM2Q+oF0WedhTIaP4mm0bCwJYZLVjc
PRTTclu2e14Xa/vJOoPqeMsBHXuE9/rTKB1Q2X2/PmAdcnRjEY2GFaDDCRFIF5pOG89cRv2/sYoV
CCzGkfwz+gLVrKqzJkEsDzyRJRpZHGsaRoFuRvI8unFlzp5D9X5sdqyULOyURwj0CywRANi3bAvY
vAjStMJ9QQbPD7muxNB9B4AbT6O4ofTh/w9Vm5OXpF0kayE8wj1oHng1Ns09xqrK5t1ycHDDp7B/
8MO8hF7QH/1Wascl+CiBTX/3P/o1/5Y2ZC+eIlpfupefKCt2Ea2pJdjAPWIVBtmUKVj7ERsfgP5e
LSRFGCQZ56Hn4nhkJ52/QVnSQx59lvEyhLbZflN8rxuc5N26nrP7AtFAyNV64yeNabpI/CHNLHDU
7D1thdwVNT05nLa4TeRtqG4aJoMF17jYG9xmXbp46S4sY7WboK4SXyDCh3AlDJs3CCjMGJhwxpXS
HvAQUoqxzsFwzo4+3O0ROuVXU1307NbK04yJ/YLPXjgGb04C0Eb5Biyw5mxSOyVjCkZ0EJ/2FDsX
dTV45o5wDXJuYfwzb7k2X1Uhr0rOuZwY/2oyRg6CRfyDjS4C1OiwHLMz2FjD95DJC9g4ZHQTMxDb
6ZTUaD3KLYNJS7kU+haPCHkWwKGwaAraMkBCBfC5wZxseChV04OWHfGOdNs8wqhM62Crs+0rF+sh
9b/SP79GCQGN6ASkLagJijlCDn+obBPxZ3uQ7yHogoil+6Zp2x6LHB3n5Jg0e+nNOCk/4e0ApMe/
YwtNtT0M2Gg7EdNbtm82+2PmX1/7UV3iOjVuw+S2wRgOwxMTHZENrwhAVnTPs8dk5BQ/sTDmXrSi
HYXmtEKuqaZ2FJqOoJC7CjZ2shAQQWHXKUjB/fuBUYhiHkM8tjQ13qUUUgdmiz6KrWz2RMIMdi3Q
7VtzZ73DWAwZpJlz6BkO6j1+4B3QaVmS7fSPKMW6wuwwdMCk8p9n8tvwO8EIgA8+kjPLs3TCOviE
mIuNladtcEbJ5diaxYdn3p2xUD7fzIYmThWxt5iqHvgUpx0R+0byyytejylseqKMT7/I2rGWz/F8
Y+mizrZOTxjEUAZc6SFVgAZgueKl4lgXKt+cgLD3UkGWeJFxWZiE2kyA1v5mzRk9okgdm4NJcWbm
7BDDRuKFhUuZ5tc8tfx5WrgVvdVpBMi2UR2R2hLUzHmLXtQ/2GoV/ZDp/CAAEJo2rjZmE7+s152C
m306Xic7vg4UPQYTf8I+QAJ+NThxt/s3gpsPNQHrthSACLGAdggisDBxnjTvOcbKvNnjtwOFShIv
df1OxtQfbfWlf6cK4SBDDciZ9iI9QE5gaPg1l+LkVE/AVuE8n8ALm/zT2mou53OSo3DCs/AwmaIl
SQfo0sDfyjyTIbq+ZKDM0PbAN9yv8bg6yRbpt382djAFuCOME+bwO5RnC0c/eIf1ezp5Tq8ydtKp
P1JBbiQP1/Z22HdPfVNJV/1DsHq7pxGat04M36X+YBdg4o3v3H0oJIpeiCfZT2ktM4NQEK8kxK5Y
ZF/FXmMI7rzmprx+ly4ldbOlBJMJ87YezJGd7ndk/Vjz8yz5A9S2bstjbKzPXU8Vwz43giOm+0Bj
6MGTSRFPbhnjqOQAfIS7BIuZXV72Dcq6YtNXt0fgFh9Df360nFnggSUHfl1+nM7SvDH+fSkWxDsR
eTNj1sJXZLGewlFTZx6DsKWn34sb9BnEH3SK1xVdY5WQNoKRW9Je8X4f2LeMYQNboKJz4io3o9lN
4TfdknQWiVMl+2O35Z+TMXnKN9Gjn/GGtovMbua30Gj3b2M15X4jVNNuDaEZfBGkxZB08qjyyeT0
yLgYTEAe0rohA3JOfiOqY+U2Xbyegf2SS688BvKeLvvIVZzXB5cOTjPdZ30v0iHg3vVw/12sm09L
gIoTEyNuVfp1YeWV05avhouaU4mDwJVfjxtOeehEua64yvjl/uPovJYV1bYw/ERUoeRbMhgwu/TG
MhIMICLBp++Prtqnz+7eq40w55h/pCMlDVl2qNjhq9KdE+m2rAhR5vb/8IGr9xmFT5QosP1xpzva
Fi88FQ4CrtD1i0rugINbx2fAnnTlnfE9UpzS+/wkIuuNU8/ulNVSOlGz8t5n9qTBsNjxPzwFTvRD
C0UEN5dSN8n3EqqMEbp5Ch8Uomuayank/Ioill1AUz1cRGRrI1E1A6yfurnvrgaQouLHqg1KwvRU
aF61zA9jQ5vE5r5hplZpZdknbx6NKE1gJCZL9k4M3u53Eq34qQgcfmipHOzzL1JNEXdsi65dQRud
q6+N3FXrrCJvY0A94vC9PfD/6VdeiNiFHt2IAuSYnvHvvvhVC2ruOxE62ZDmasCAhniE4CLiny6o
Pj8YnkARKL5p7ZfoZ8SXnhkf7wYRnR6ye1Rf1aLsovg9LyCzoC8B46WRLNzRrhEonwbJa9koDiIK
TlAgcDRJIHqbotbFjmw4fAPqDMWnzpfZ5+JzZO+VOqToANijjnUeSxb/0ozqE2dtj7RdM6Ep4ruO
shVy9czwQSqg9lTqec0vPSa0qFiPI9AwFNkEwKbmbDSM0g/GomKqecPlrpcSgEZqUzrUvbW2E8fC
jAQxl+S5sJyTugfu1Y0Am2Anj0w01tBgs2C3RQDF33yR8nfdtVNx2xBOV21osTSo+r4Nv4jAEST1
fTGdwwV0uADpOLT7eJ3fev26GE9k+ypMiITOvXKGXJPdpT9XTj7Uoswkzmgg8HRE10VAokJL2B6r
5PlgC+lq0MJQbhiG2eQzG6s861w60gioovYMRhfAgrNy6nOCMK40G+YBWWBRL1piJQ+VaTyHrcT/
GIcgYaFIBvgH4RYlaF4vxgK6Qjgvjp6Cef1iMSIkj5jyj5scieeaPrHtpjis5dmdoyO1t6WXh/3x
X1/OErdvyOkuHRBQ7pQsGlgm+qEb1IMkVkj8MdfwUb3eoYz7YwL3r4SltnANaphBruwW5+4ZhwoQ
Ak/UxMuKbaQNpKHznqRvSB2ms9LMfcKWs9VhUy5zrI4TSngaicRsjJcLqZ1pdSihBnPEGVN1oU9i
1MFxF4gSphVme+IHiK99At7o2jyJsS720lx10zzdVAfvkQo8vcypsof62L6mGhQJFzeSWLOQgmc6
k1WnDo3Ov9dLwhrxX/xBvQyKrZyJwf1ZrbL4FUhFBzJ0QgrVAi69mpT5nUMVcwEaGEMcD9QwGa7L
dKWJ82y4Uh/K5vOJz22GznCk5pHBUpykGZymb+Q+7n9OIUNhcUBsibGbJZj7KT3/UpehQmdaBj9X
gQmt+oQNsXoS7G2hS0S8RUz1hkClRe+HGaMjP3xo/bbUP6V13soiO8maL8huC3Th5tI11QlWBjrx
2l9A1PWeALvgHn3HTyTZ2MFn1e3nxH/yMl+jxXMFycxG+ZhBoOEE75XHZib+EQyzUqYglC9HCD5h
GarIkh8EaPSkPVI3IN2QFknIUkTmjE1kWxJ3y92tBWATLA4KUMoUiUrBTcjezSFG2r8n53fl5eM+
GtP7QleSCFcy5GMAhPfqC1T3srPi+pu8qXylyd1P/grYrHXdITYNUw/RwYXL3ZOW5Pvhr//otkjq
fKAuKu81kc4oEFmit0QF7eQQyW5Qn+59HEVyJi1ADiWbv2LStcinBUb1lYmf6luGL/SW0BLVV9Hh
jLWY8+CxZciJO0d98gFYYI8KrkreF5UFZ6LvUJeFWCIPNh+kx8EaQtF+rcuFFPYfTB4QXM1RXPZY
pjjtjfoaJXTu0WPJtazPCC45yS/3jicOwE+d3TWHw0xF0UjY7IV1ur6vDi4/QqI4Ke2mdCLwDyUN
PMnx4BpuHN5XSL9QPc6RCsLFu3JmdeSMDhFE4Rb3SpZjp/IHrz4uNrUIqoPxBIyNWcEIU8eVQG+3
yErcm5pPKo9w/S7UC+kO0lyYRpxG32eGOgVtCouSwmTal3ZoZOCuQYBI9BSmcogjn3FilFKwgGXt
TCBKwJxMPF265/MSrJIYBRLRiYLhk+9jcDhFfrxO6tNTyMHn0J2THEht8byCUbsi+hOsPvJoxKx6
X/DtCpbskCmwLy+A2PGGXLfPEjDGwlPGCxmsyO7PF/qMU6WOpBHobitb9EtA9+cTAQfbrX+9/Rfy
cCXE55Y+Kxe/KetY46GvekT3UUpknl+f2CMWoDIMI0S2u9Ip7WEeQF/NIgUX5Y1E1SamWKej8Njn
YJsSLetS7/mjPQUEn0yFVaux8wrT4XEYFhOidOC0tJPsZDOaJFnbcTLhT2Ayrl3ky8T1ERX4GPHl
MHViI0zOzHWslHxCX0s8cW8jDTdfswcp4A58sc2Id0fa6gyIq0psdX331S85879pHDJxZKd69Yh0
8tcG9mfDiZ7buESDSqcmtWz95cjlyeSJYvDI5Ug+/ambkrnLV0JoEA89qk69QyNMA6LZiB6JOEku
EF7yNjKiwTklNBPyUBhhXAOmhSQBBYTndejm5LnV7aT0OpCyNud8NKbQu/09yLIHC4+Zl1/JWhrO
d0N0yCnlasTQNhNcdvUT+LBGWQDLdHhxVbQiY0QK9qQ8pR1WpLPQtvOkGq6HL1tlZg7e11/AeRI2
EFgl6JBb4Ob/A5mwiA6ekAIU72n2gtQgdIIFh6Bl8is+U3oWQbrbbR/9GnNYVbaZ3V+P5Yn4EpKS
gg6YtHa7uzdYCSMiDQoIGcZruor7RgnmapZ60lk9NMvruMdcH5wuKQPgvrQ1JWim2Sw54w6VuXj4
TnKQWa6ZypHOQ4J2BEdXGWhtunoGPBCHkn7pCrNr/7NpZ8Y6X7lwpunWiOqPDaUBF0F9MrN9T/o/
3O8Pe+sS9EQ5a8gQwgRHPzozzCsUUJEXbymPPejFAw0yz89nrlv5y44+XNrUtEJwVsuhjjHLlP4+
IddatYw3P1adKlCodqMVggjB4+9h6bc+b3yWnYg/QboExW5l124ZL8G7BTqICAdQzpTAsX5e6TDj
SuqfoUNvDlbKd9BX4sVioATyL6qWwjmrQu08+ASJ6IrOJzxM0fIMQ3IbOjGAgMLRgGDikM8GeN/P
7K0BUHhJYA+PuizHfG/ngYsRT2aa3IivJefoMqG1rAYTnn0ah22Y4w1nfjqYuMMjDHQuEmDupWWP
LOKmZZkkXPBHGYjmP7YdPheHWg3CfxzGhzWqEdaYxKU1iL8HKMz//9zBmbjftYbwgPBtrgqVvBdW
7GFEhofm4GHlMtOMPsJKm/A34FOO+s7445BOpjwxrTgq330DIF2K73YChwoN1isdCUlwuSZbgvPe
Y9CNcmkUARhehloKYBj1/NdSPp4AlDgVO6/3tIyKS19oG+hePKqwPWxQu+lHavsgDC8gayjaQ7lF
v3/YxBiioNClMwgQ/bMs7I8pTZXxXsGs8XdIKH4FnYU8T2Cf1nRqcqaUQH9I6g+zE1AQSXuHzRD9
6qi9r55OcTIaGCUE6HCYrl5PwFIg6r8u69VNJ6U+ntKfSFyVfAGuIJGwngCSKA2gpQsGUryIyiFb
jlMQZWLsvsSbANsx37DCjN6Nf3Bzbuhx6gyXLGzvaT2S2fno7Vm0uY3QoZqpMIuA05dHNDzCf1GC
7WUr1sp+feNYrpDFBCPK9XV6qcFn88bm8bWqCLK+3/K76X0b45mOUduwVy6qWQ3thUSjBFyU4ew4
e4+SxH0K0B9L/UCtghBIX394WgqTe58sVqKXg2oqpzrlwb2eDISMgK4VillLRKvmM4sTsrdjJAAw
2Hzm7HzFhXsgH24o0nLQUaQQDt2s5oLc4t+mb+LnpGzJhvVaC3Npodz9/olx2Tn3qNzka0h5As6F
qaQSU9g3dOLWd9vwcezsLpAQagzJqR0GQO3IxKQNAJhVksD4BbdFznb4G/STh0PRJQpcYamdD14V
NAAZFqHZoeqoC6bJ2lTnrBg2XO+EluScoABuNeSNNRAzqf39TXQI6aEX6Xzg0JULIQBgUp2rakxM
GvxEa9H//r0y9JecXKeH4P2/iQm0KrfOEOV+G8aJzZzWIWLmGGTxGUV4qe3aEc9o7synTZSzrUeH
v69dOgcGfG7o2/DvKLoDCBoxEiZQ2ogvHOQCn1XtzK4obCbkBSwofmZLO8bTfmAM6Kj7mRFfCoJG
tIHm5xg1mxoETWM9oqyDw2lUjjuH4BB2pRPpabzpFFKaLoMb5OS8wO/oifBOo/oC2EPUFrpjIBCg
Hlguf7Uvl1n0XA/6IrM0RGdPpiOwEzWuduYxvTtEpnE6ZxeHrj+fG7vkq4KAcjB+eeFyLUzwklsw
c3RdWSPSGBa0J48yqv36SNyJTMQGW3ERcH6YNc7o72s91sDDsaP8vcMy0j01s3B7s41YP6hrYfmC
ytaIxuJ7KLfgxjgliJny07U4M47p+ECtw7jy2eojeOyx/ldPiR7ZQtccRlCLskURTop46pb5TWVN
wzPMtkcJALwAKsvxe2IwKzJVr5Dww5D+32t2sqNvSP9hywXXa5CyoYSIQdc3pY+IO3HNq9maw+BH
mjweluNrUS4MTJXjfHanqATsh/q56RGeuN3wpfKVNgHD1ej9h0q0cPcRPPmHzyWF58/GhJyvXrsc
F/IIC+MI3nkwrW8vzEOxg8nHjKoZzgRSMSh+g2BZ7mld8DVCvSbc+I+L5kvkv8VXEGVo4S+uH2kO
5bXSPO+e2XXIEWdabWhY+Y7P/UOuCE4SgItRtOrs+3tsO8jIEcQgdbIcUh68b9iETNb8VnZJ/fJU
8mNMPfpBdLNNMc8baz36BN8IsbtjzL8BkN0hkiPiDi7QnBOmQ1og7pOak3jAqTqbYeRZCsgWCZga
abvcfwR8q9wPnfkFaGbgAoUl+rclaL2iSbKHwgSE1120gL7EGEMMLhEZ8zyxPzavpdUtkry1+Qe9
g2Fm5ErTKm8tWl5AwyCnIvPeHnyywpEjQtDTxRBJ25hBNeuTxehzAqWcSpJJRDseoO/27eMf2NwU
e+jJOLSYeJHgeLqVrXMH20J9RiKoLFuX+60h5M6Vlulm9NxUZyG19XWG+HzU4gL34tOXqLfweRTD
HPql/avd9Nhgu7TIiWKTJs9rxfhxmLv16jN/T4iUYdw8rF7+69bMypGH9m5WbU1iZ1vwYaxRumKB
R9SjE7klKtpaVrQJFL+Fnl0YI3ecpxuVPPdc8tW94ApYIOhJ6ZVK1JasXwBOnYW9YSuZT+4+FJd7
CHjkmSbnnvD0Wv2Cr4cUpvLBowvSvHEz1+aCFBX7/64dYBAgpMnn4/NBjbjmZwAcF45SW1xRsxaM
KA6q2331DsJeQFeYwvwZyMsauXuvhyc995qaPyKefy6dgiBFBVWeooPKxf31JSHZkjxvhMCztCMn
gAx1JNGAMIeVQWIxsW+ySU3ZE/yaUED/TZQmuVEOflIq5XqIdNVBdJVQvMvnUtixmncjRPPa5Z0h
p7cHtfPxsWJTAeC8/eG8gRSMHgEyM1RwrGEIBbA2hkPKnT5IBbaEequTr3VLIx5E2qEAQhiKKChl
y3NT1AkEL86ySeLdtx9cTonXJ0Mzp/hCbT4uGbqItYaY67NMbXqfxhzrRae+6N4HyeHdreaCnW8b
0xoil7g+Jg1NC+H7Jk9wO+6GcDON+dkink32OJsS3srWYAnvLBvPtAve4CMYCvlQHWNmc+5bCTvs
WLVXz9FnlFfcQ+HLslgirYzpiGqv9WeUeBXqP+xMfhcKkejQ40MDQDZ7jaWoGHc3Qmxvj4BUCRQY
lMS41OmMDVL0RsZFXLwd1XOjg2CekOSj5cUK88C5E3026Iua2+HGmQXmDs8VA8tzijGUyLqXTjaV
TTEZWmMQQKaS2QOWFA2jW5/0ZMNBn5nZG7wCNPIc/oZwPaG4TnJKDIF0ecUFDXKo7jeHwmWuuFMv
yx3NQaazDffF+yYtm4aFK8KswQRf2H2rEsEJmmeVZExAekXqWiCqc5TMkV2MXgREYBCXzSR3kXYQ
28SGPHDuefhNA3X+zEc/2ekUU4idL79WXkWeoFns0I931bh5sI0sOIUzhStoKLgQqLZVuHbxBr0W
JFcTdoqFEs6L42RNTUV2JkQ729BeDk6JUB2glwUHd624KOvpmx2AtIRp/Ji+Jw07BUowCV+/lxUy
1UlevxJekF0+Qcit8qKMXjb4f4R0CmoCUuIUMRPAdPTweR9TL4KknejxXYnHAblJm5IypMzl8RWz
+YXaSaINug9sXJPHNPFagF9EmGRrW5BqkG9PmpLvU/hFkoTTCUIn1CpoRHknmLG4D/u/x0mDeGBz
YXBgNVmevNoHFob4JAaX2Euf2McUNSSH9RNUwjsEQp2yv2UzTChg3Cvxil7hsQQD5s3yhT6/0UIX
rhp9yH0CLgnaPXxO7WDu6jN80KEnYr/62bwEns1cPIgP74SAADTQg2r0lG02fAcrbiJFQ1afiY6A
trHEGSBpb7kop9qG4rUVO/6dQaqHDmwAe/mcHKkoQfOM8nf5hpZkWBgAyVFz8UbRm840j8ElFHf1
iGxhbGIcfJBYw07N5BW6pgfqkQR7OJ4O7PyTFmFcDlc2gIJhLen2qBSJKjtMbEaX7saFGNOpQe9H
PnprpkSPoaVOsUgZEAOgDJz/kRWMfm66EVAyEYTUmdEQ6atJuJPmxvOCL8FHHYZjcEzOVhNqJVMp
FZS+RHpeTmaxLKGSsQVrvBCATAmfJ6r9HXBim6NyL2/9sHJNSQVEop9Z72/QcBvQqPHH7okxnNMs
2YER7VXUhKAapOIcHITHQy0V6VGKsJJjz+1Z+lTmTA+zr6eCWdc0R+mbDyCY4lbLhGcHeedAIEJw
jN9/nWuh2JkNOcVZCa43++epfeJp7TNDUpgDJtaBcZaETkWHSAhRz/e6oswZjpux5qGLXsAFc20O
wwdZHUhFzJEIBSFOiq+z4uMZZwHhTsxfAZ+aSkSeB5JwsAiM0fD1GMsHM5zhPsPP5D2BZIYcIetf
8LW33UZDNssYbBYpu/k9EUxFauv1AUuCExLVN8psmgpUUk9NHZeLxAqnOp05mg+nXaijBtUp/INN
u5Qs0/5NClCNpKfPqMAn7tQ7JlvGt7VHSC/hthmnORsYhUu7uK/QbuvEw5C5GvVX1c+GuaWr3X4M
GVWwF3z3kG8oUZeojrmz9+k6uR2WGuQNiCP9l52V3Wg7hSXbgqe4iCyhwwnQI5kaptGkW0BGXhXP
Eo7znQvajWIQxccY0eJhiXUg4qgxmAM5q3Ya5MHQbJDbcU+sBRsLgMvuMTU2uqn1Qu/nHDZ5Pby2
/gwm8FjNIZLXVCj2mqnKgggDczGLSe2pbjOOZ90qY0p9RfFcXREWQP/AKuIzn0swqreEgnX4UheS
FenKSfM/C9zgDBwojQjpUx1M7M6fzoju6wT82y10UTUudrVNLRwGkPiGPnYjLLsQLgoZ4M+/c4gF
tLehbItosIrRKOF7ui/rdbP91O6FXJ5lZRf4fzvWbw8lfsoGuhmWJianEffjpx8PhBViXg7c7CCs
YqLFDMcjzXUvauBXujX3PfHczKPomqN343BW5wlZwbS+7YyPXhmxms3fnrsSG3hY5IQhMqminkEF
tahKTI9Ad4KtgQBmX1Y0Rrwhg3gf7YwxLR+jV8zpuyVNy1gALWyTk7YmCuIssgxVOu0o7AzBM5C8
38/3yLDbaR6K0naz3g3t+wUBuVMYFtq317REq4lG48K2z+xFwLTz+Jn5pTqSLWT4RhJwjD3+Pi7h
gdkPguzTH+up7vgtEpc5k8kLSt1XNwY1yFmkB9K0iyi6wuem/qkur28a1avh7X7MdeKZTRqVFk3f
f5lH1RyjdrI/OInXzujzwIH6cCE3c0wE4a82X7tmT1909KTHk3fOcUd0CEZFxi3fkMIdSUmxB67w
VyBtHWs0SidsF/1gGBH2upAp/R7etDP3ePIJOPq09m+Mn/IPM23MeuqruGN2/Q6ERmfI14AtFFn4
GGGODCzpwrpUvcpEC4FDK/LYzCyjyasooT3fZGb8PyGdX+YsEZzn6i0ETcOiwZbOMWTgG+LpJ5od
MmMMPJM+P7oJBpxuMs8j3Stdz5jL6xMiCPLpn+vqxDWZfGges7G98Gux1Wez6qQSqt/2G6m3YHPy
CIUgMuAw6zir41wnkJ0iA4/AC6IrkhOoAsA0yqGMWAEUuET9nySuRk5prOGzrunZg+eaIGN88TpL
l/f8ErXBmcBEMoaylOggJ7FoPOc0CYkevEgZuO+h+zmG8YDsVmtsNv2BtjqBWsiFSSYKpUF8IKzX
lIdCkkPRv0Njy7VM7vKan2Kv4afiiXoR8T/51LIJ695UNC+PX3R6bpqijSefg/0PtjTfU45MYHM7
8kiMmX4bM0MXi/udCijSPHFRHkR8EIcTElSWpgo3GKhIRJxaodhrcfReFmG3us9Ytwyw7SGNPD9O
SVQLEnDlMC1QoNGfGKQRWDsHRPgVNDuGjQ2jP4zvqJ2g1KQxE3U/ZA5DRIVUPfc5WajN/CtvEW5R
AHhQZiSqxHEAvpevOftwCtDq28D/tRfjYNHP/K3LSYbPBSsJqVBYKBpER7AZyojBCZb/y0BDZV4v
lIAbvuJgaLB+4mB4PkN18PceYJmtjVD7keieQrrJIhYQrjld2d6zOEizvqxLUVS6K0szLqxseIAR
HrXywRkIw1EuNhyP2vPz+3TFj2wqdxbLEpZRycmeTGFQumawqUbfb6VZbz1ZJoP76UPWToaoS5BE
+/3xy8PrkpbEiJDC/TG4ifJiEqsoXtOHW/5U5JZlTbs2aqbPuRAwYaoV+22TSvP2od3uWPr7eFLG
sodKX057V0Z35R3cpY1B5p7eIF9uBltwrtcBI3v5Xxyv/Yq5whnoc7/Kr74D5AUO/FoNQRmKNIlE
NCHv2gDr7QmdfOjUxSeqqXSQ7o0dtb/WV3zxiRXZIAC+FkaHjjBhYpeGj/Phh4RVEO0y13hN9+fC
UDUTW9BLdn9VN9Z7eSNjU3bO6/0gFWziep3nt5yo74JGGGK8MOnSk1QGoqD/CYtigF96VT4Ba5Wf
L9cK46a6UIw2EF4xIRCNtjo0y+ebslEirU7J9P6TUWMdcHSBJEkv3b3H34OpIAaJO5qQYE3V+w/p
MsjYC+Pvdxh9J0LM7aJoEeUDhd+lXNLiWifmejjs6HF7SwD/ZEs9RTwQav4a2MQNr94fdTXoNJwQ
gx/2h6K8u/2D62nn1qV6THs6Q0TR+W2271eKCT/1slr0B5fuPjDld3sz6nJ6jw/j/Lu+/yYPktUb
gk0eymv6fVFk1hgjpc1xphsfavzSAZcv7HuLI02pQZYbVEcatKHqgjYWUETETatDDwtyOx4gDBly
njZFwFbmJ6zVm8GYxXww5rdVbdUXTCWPnQT/NdXImiL1AZHC03yJLjtANZMJ74PPYhsq2Brkh4+2
g4lipW7egBI/ovjMcgbenXAeHL1xgTXHV0KMGdG4JnjuIl+wUejhd1FyziG47Wm9W1v4Sy78cTmG
BIJBpCSncsQbCIMQsvEz1WrD8YOgCdQsm28Y20+3W8qjh0PkA95KTLZLxRM86dhcMEIgmZiSvkGU
kI8do/UQKG8kJEI0jeGThYi9lNPvSgI2BD+8vANtjpL8ddRAAM475liAl/qMSdoRdl8yksTwgyi8
T/Ox+1Nd4tU8KBmVwMm76tB/msrTEtDqEOJZuV3lIorOybF1ET06rd04JEUHbfBZxH4bPC6sN1OO
3WBj3U33pL90WuNnlkxghC0MACqdgV1Fnz2Opz3HRUgRhhaEKaiNkdjP2dboLUB/xyDDiRJJHaQo
8pUSASUKV/BUaOnHckApC0e0ax9aSho4GDdK54Y9o/1O4USeawK/WRWR5NIAwGC/UgFH9iw77JFJ
PSM0h0n3zgZAwTMtD+TX4C94TFhWOWdyStZjn+h+gSwW2mYoOiLNiNgauBx4q3YESoBIUFjkvSbe
RHOLtr1lx+CYmJF0g9q3l5/QBnjqA8zpYFVs8vt5Ih6f+gmGGbZ97FDocsmQI9SSHPMtst6YEFze
2P59JRid7ShssRi4qBJ7TTWEDOoH5nCstmTYDSwKIWjF2/HOPxyJqJSNIe/63mVePzNgi8RA8dAW
Mqw/iWPkkINAuXY5B/PvfD54PPnJ53ohALzbcT8vFCcOqpQNgpizNDxou0ZSVWIPGJEp0u7babxL
FvWNGjAoJv9JdnxtcyT49iUF7HOMy6g287m0fYb9iyA+DAKOLGzGajBxWgt4OYaxahAJlIMTBRma
saraTX7fkHfWV0IwUrWrSgFNQlR92PGnn3jJ2+N1G9JRF/tV+4yGbcgj9ObeO34ILn6+NeTGJ60P
jQ854jPhkuaOjRkFDy+hfU7YXmCsv/Qm4Opt7oBYuU/6/kuw7qXmNCqydob//ya5wYlPDM8Y/21A
1Qr7FZeoSDygPuaZVJaRnzrhny4OYPJEHMAIehOfioFa9pPhSW6CjgIe3tAIM4Qj+SnSU2oPlnhd
f8wKYLeEL8w/RGM69AtcS84vzEloxRsX2QWadUicAnho6GYqKwspm+xDQcqE1OLGy1wmfvRuI4gy
lVZk+N0Xiau4RRGW4MCd/NBPNP2f87JZyGsk7r3QNAPU6/VtAZhBi7SdTg+Er+jykYddeQixcPmb
dBfQbMAz8Ep5KvQJ0nZI3qDhJrQTql7MfS/1NhBeqQx7v+4mRaQnPo+i0oLLa19/OXegmL/e9yru
FBKu8Bi2/o8Y4aWI4pkIE257gqP7S4NR2OIyy7u5igAF4PLu3CW3ZdTrFarSqIxEzNA4O2h0SYKC
TnVtxsvWKYLA3szAg8oXgoUXlQQ8IL+Naywtnlq4SEELkahDUvfsFrqBOHXBNrZpQjBTWEQfr25c
mH9+nsjDDh0gXUKju+EwInUtAcuBQe8c5L5XCBhrQEtc/vjx8XA8qFeDbAbdFJpZRiZE65QkLRQ2
j1B8yY0JeQG1SjnymFfO2qU3Qf/G0daRYE9RIOsSHeFTCnLkWamZGh4lmBAaK4niOB/cChf947cx
ng9HnN83EITPnnlgJ0nZgXT7JZPFiRqL7gbSl61uL/BxQbZPcgB6mWg7Fi3SfamZYGG1sMNWktMm
Y34FdStAy0VXv8rXbg9v/opRjG6aPbw7Kh2UKjoAJPtP64iUHCIlu6L+4J1KKfXy1MF4UkKarPUY
TPvbAEXDzxkOOf25KuawA9lxLsUEuGP+xDClBlifY2b5y6eDcTqCPZ7/kPly9VD5WtrVDsD/TWKo
42PHi5eIB/OTcpEBDFO3KxzOvymX+/wdPd0SkbWpERWBI1NAcUMl+WFarL9sHdFvUk6AO7ttw0no
RPqPb8yMWTkZjlqP+gSchDzbuLG+/uZHTTyQTRY0IVg3Nl9Eih5xlvTV9HcC1yV70JlgtZf5wkEU
j342wfO0HnFCA1c8ZwiE6QxRxs0U25D6NtVj58ghmX1O6+rzvkNe93ocaDBiJvQGnFUx0U/TCZKU
KQ0ccw12KXGzLZywAoY3WAzp+EN7BHxyIMutn0+JSxNxh7A2E0dvkr/APUY/GPci9+gPew0ll7Fr
0HREamkoYmj+9hlCmK7umoUKH5mVzsI4XGRvOyOWKkUXaL12KirV0uGUwiuo+Yaw8C4Z6sX5Hpim
FqnRhtV2Exc1BWTumzbAhPfOTrpoA+JtZ3pIWpzDPsiyBcucWzCvJPHQBWTrIUZjJFCsOA1SiIRY
Gfpk6VkE44s9VBp9u6E6I6kVm+DT5lTo57OHz6HsIv8lC6ze6eywPOP7mjymzxmxKegmfYmMI8Xb
nscxng1/5U4OHksw/G9FwTXuDofBHPjOJb26ZAD8n/OQenywd6pFANUA9KowmeJs5HnbcEA+HCWw
4HpYGgrCY0dft7x1F3CayJjgovB+Hu3YVFOH5FMYxxgOimrpI6cZ9Tw8k2ClkvYBfV5zcnxgaZbw
YmMQt/iBN09B4i6Jzy5qgjzYesXxOdMjng1F6OTg0wW4BgsKGRJP1ZauQ1velVvh03eq39f9/S55
ctTOIbeomUEM6fZWkIUcvNhfOFX3KY6qma9U80qdCTvx6b7HCUQ+gzpDmJWuUUe68RqMZptFB8qT
eh9l64C5T/oG38MSMQSvC90ujuDVNvgxrw3GWLlM0tgmz7EwOeMOXVGmTbgdOCsQTUAkDK8eaaeF
g4sQQ3VHq2IgY7jLlqAK+Hw4Pgnmzx+QDcfdukuvBfsJxJNVmT/MBuaBxAMU8yfdA+UKEXk5nI54
v+qMLjwwbSQ5mVWdXifcLLrDgZnbDg6bq55ZBybv9Fso++8ZtLJcq5uTNMabtzLcVhyXfXIJ+Bfe
DT/f1xhEcFcw2+2BvJhBtC1EeUWoXes/wSxJM83ORHo1tDs8rOryhKv44BcL7yRLHkhfZoIzM8ys
t+8mX1QXxS3HxhKpnDxHQqaRzTFTxtqIPRHf/z278GSozuBQqOkjSuhF1oCJuhpvOndoxyDC3nCC
PCI+/EdZ2/dKGCtjLVEhfF4k7oCHK8T9jDVwJRH70LiluwDydDfYk0T5lqzdLTR/pkclPDxyaX/Q
E8pOi3i3z5lno1FHulojzXUbVIvQOvi5UhtusSZLBqYLwyMYESGhUzKoGKVI5at3Pwk9J1Eq9gCI
H56KJbgK5ilpASkxXxVhTqy68oJcG+oCTwrrEzLYn4lnrg9xirkmJ7cbyL7b0fcdDCfK6gkssk5r
l7VYwbFzpWqJZEUTSGQHi5Wzt+xRNsB0DkXOUmMRvnCO3vpazuOPh/d1yBcOq8QrwrIJu4wxLett
vqRIP5f3pYwGVbFLvjvUHksgUHWRIlcJfjB7wYNUHhwT3NFfu8eIn73M7XH9brO1/BkRLy0F7YyM
rElVeQ1JPZAf4eOvoadtOYSD2D2B/27SktqZzKK3eCEEnS/tYr5N+GB+Qwivp9lkMzjVWDqXbshZ
cDMg+aYiG4tjmYe+CIjMenjCTtmpLCe4fwIDOW5G/ZVFq8cuw5v3dKTSIaqYkDFyqQxkKKgeNU8G
Y6SHankHoPqaQyI1H6FCJOLXIgGXs7OOMswZImDElFDa/MO/fDqny6huc5/oD18OXUy9Oibp2Xr+
Htfp/ecQzC1IeKZtFbGC4MSo50gJ+yAA78WHg5gWRlMVHCNxOIsSMG6YPAZPKVrvp63q1oD6iFU5
fpN+RWydq3o1P8lHfGzHyeW14nctsAY7KMQRD0m8O63tpEBa6fR95N+/x9el2fTYz7kirJWImxd1
UXADMHJkcrivJwUd6CntgloIqshp3bx8fg4eAP77AZETuvXUUhKn+TkcnSHeCIcek+vT8SAL6BSO
zijXIauRIbGWEiYpWTIKzeeSlqF8A/qKMkdxvzckVAXtdUQ2/eE0RcyJa17YocF+XUvOOe5XN6s5
VSnPZbNVbHlfnPV56RpAFbaCUAqn2lYByLM6AhoVUwT9L4OW7KxVbFBDwuHJfvNCqL1gAjMo0PB+
ZAGAD//V54+D6g5XGU5Vn8+Ek3Q+9PqX/fGfqkumTUJf+s/l0YaPkElwzJtJQaE4cW+aDd9Qs+FP
SnIbwKdpGv9ZQud2N2aYxEFs+lHcSU7j9bm/JnRLVvg5v0CgWjp6CzXxhO6/R8ShrRv8zldjps20
C6vC43pfloiN+9uSe5L0kDUnfRedILlocA7soIebvnnu07CbIMummsX6rJkl8ZAxXqCERdakrnH/
kHVy2HxRjC4kWl8uYFqfDW6KUBgp0WHOqRUOXrGLccm3RRzJDdYQ3PVNiK+6AaopVgcvgR0fIYQj
o/Y9KUh9gTLBANjtkZanCIng61Evox9sx53VRti7ndfst7r7MMQ9U+Zof+hp7ftI5rwxB57RuYQC
OZy0f7oz5NcfyJCBPhb+zlMdCLfIPgG025hTTfZTS50DSjiEejnYFi21j4YyhVFnjRJz2QslTnx2
buo8aV5E30UN32MpLASkAVeYTURMjIh3ti5aivE6c0M4GsrMgkDKI3jSXTF/K1qb4CC/Dk3wH4rV
ofN36mZg5wtc34xSZfTNex0xQzWFSBDoiLV3Ra/MgG3Idt2Ra51L5x9NZ7akKrMF4ScyAhAEb1Vm
RMTZG0JbtyiigArI05+vus8fPdkyWtSwhsxcdIzyUB7S6Ba1WwV4xqx1WDqvWFwXjDcWkAnl48Ew
yROub0HTIV9FEhjlUVh+5DJqtw2QMCbcTgd2p1ir42z/svkCU6472FCTZIoyCXNAR7dFWglIDZP9
AtxpSqwaCBqrOWm9lrBge6pn0A5X3eh8B/k3XBPZJ5tiF0Iwd9TNs+BiA6QcG2DKdPBmUKlMA+ur
Ms/IMTn5lOxHsWmwZlZAxCeXM4AJke9v4XqQdWJChReARtIR2C34gdS6zm8YpIDiYFHdhZwAeQK8
cfDhOMl9/zMdHu8WMmvkuRob909zmilFNGwyE6v3AqEBMMivOXBZsKXVLoerIi/r05WxtGMKDjue
UDGi/E4dtcvmNwookycoMeNlHgJdsAF5pxCHWoog4gMfSATFihMxzYtkZjhhO7rqYE0JsO/BGGDS
IEnlFEvy6w+UfVgKA4aYtW7odlfwZKwrxcQAp45q277ZZ/PrHKEkAXsmqIQOOyMBRfgRbMrraPvh
tkUfJi0VFPAGSo/4EYikxmzGOqJSe+C32Ggt1kpr0Y0jKPez3FTGYFEoEX9xUlZAit05d/vpNGNy
jU438V+OCMIVbheoZrPCEPQR5CJP/LDBqk2amKb2INHDrLlBqLkLyep5pVkI0BYHKIjIvRFUjHqo
Lj4O5bKI4SW5t5j4NisxDsfmErTmZZkt638vSw775PiwHs5EUmKyR1/y60TrkjEGI2Ey4llXZiyg
HfjYY0pEtIL7/gI4dRSqBdNfFgpeBQ44rnXGujsDdZyOcMHqRXv6hqTuILzh/OyJLhHyAixHWSf4
IwQN8MpxaiHANUizEAegw2twBSd4QenV1hBsyg6zZ4lIO5CCOkjmLxayt6seFCRnd2UI2srsjbbN
aKtwXVzDq3fuPKJ9Iqk9JzyRrDVRf2lyRcDrYqNSMjz0p32Kf2ceezCtfawG8XABpXxTUW1SBtVB
Eo0ng0+Ir6dH3JntP2NG1MSSrBR/COanNEGdKpICut5PgfFKDMutEWTpH1r7ieUWU/oVrUcko1jQ
TaaAoEKeZ3zzCxbZQ4q+CXCYGOgxtVhmkCQpR5anE15QvwWjPBB5+n+vLQEHBCeQA/khafv8WlCY
vng7LMiHx7+MAoRsZdZcPVUTz4cEL+qwjTM8QWy/gyvENmZZRSNv9PBo7xHaXKjnSsJiHs4eAXH7
CcEmK/UJVE+UnwLsJ3U7iulnC7+t1nBLrm4TfXdXdfIiMVbYAELBy/SzKfipL+goxUGJADRJdMPG
Au1Hau882A1jarJH52T3PhJ2xfaGngMRA5LgJQDeQbXlCOkQI/ohi2fi7IwGWySjvuck9fThfAg2
nfVzdEUCucL/RRHUwKW8R1YVQUqc0uUaW8bkM1B1VZj1cbS4BrQMHBIe/56pl1wOjOrb4gIiP8Ga
G98WlFsVnW/fHW90pxF8FQI9+DC4RQQi833VgzfA9CZENQjJHQFZ5fNs/zkDr3gV1vdrv5gdcS60
YzbXNuxD9JFwEbUqGwAPqPOUUMAbUsSCF06iHzUKAm9UUeB3NoSBTNUdE60KQgFqYbFi90AJCxwA
l+VlwyzC8gpVi4JfyHtnhOEKzB8QGCv4LkVike8u5wya1/Q5h4anjcpqzKyHqFYmjY+s1bChGXLy
EojmingXn6ALcL5WNBAjDqcHWjV0HIL82SHHFlA9aX31oWKAMcAXncQ3lAralYX5B5nJQW61nuaT
Mf6IGj6dj5MCVHxbb0u8lo6t/YnkdQ5QxypA+/UsoqsTAqIjtGgn6Rnxn/SMIvixj0AGAWavb/b+
IfH/vJpIu6rgVx+TlMJSNVJXijK67Khb0VIjSYBJhnvIIfbHbe1iT3nD2euI+rmAzYB13bLckovB
Vs5j0htYbJi2OqJCXDTqtq9/kj0M9OiEO/LwNPj2d1MHHo73dypiVcAdBumEtPwoleD8jOS7p5fj
ywnZbsL6oxx4OW61jCsHurmdYERi6l0o8gBPBxBCA90bw//ffYe1wJRUI+z2k0ABDtBdg4KMA3EG
YWicC9x9rCOW6qgVYNsvIqoo+9CHDWOCmifN2FmG4FGijElED/ROD3Hiy5hoJ6JuKp4Z+nihsMDI
pf7GRLHwiPe14JjRa9gDG2yR9cospVvCBUrWt4/TYRhDC+pWWGefKgQQc+tP+A0HnDWUVY+gX0KV
jatJ5jbdEWN6QY1OYbFMyHVl2AYY7z9CHg6sS3pGdbfc4PVhlta3UQkvcq/ME1EMcHiZIKf+/q07
S02t6+Hh5gckiTDyv2v1HzhVcBal8AYIhUJEIp1kD2ziNczD2Th+wDVAVpruf7OIULsfwjSpYP/X
AOpS1CX4+/SaKQvDkTBaXLko7pDoyDxGCQW5gY8WojT8AF80upyHNGDvcHXbMbNkCcwwWWomgLP1
i2kCcu5AnmiIov6j3DdOyJLCKgL6VyP8+5wQuMO9QOgIEAyuKVkRsbwNCRES58K/oOtAkSosAtt8
v/YsKMSUUZ3GTF18zxguRGJJ3hN+lc66MeJxesSfUQK/2zLRTmx0mTgX8SVsG8J+JGI4pl2QD4sI
4BIB1mqiw1ii3zA3ERoqoqsPnUgai+pkPBESkOMl0WQeE17dNeYpMSNCuwRfNNZRcPAN6HSoEYKs
WA5CXKeVytyUjlaK38hjI4bRa72DR/QKqetCD5ypuDPiJRk4JH9xcPAHJ92GWJ1Nfm6PKY0phnSO
16zSxc3qHUs+z5lUXxKBl4ABBnHBZNZhBLL0X7wfYlfTi/uaXCJhR96h4eQzKErRjYFFwI4W2+Rz
mrY7vs79TXvE5bURcN+TjmqP0IwxFCub3CDMYmZrloZ0xhORCEC6WnwleED9JilDNmPyg6abJZvP
ZfJTr2+6nyPJrv+k1LHwYF+TrgBy9nPdfhaFPlaA1nb2Z0ERT/ATZNv2yuTlmtcop0zArRjX+6yc
vKI2fEbX6B4O7WTWB8k6gq+UU/VrBFJSOvWRIyXrtiT4BXnAAOMCb7QQ8VVShNc9fOULJMwzqHLd
sEhADqLqWB0T6yO42swj9n1NlcchFou5k2+ODskcMToR6lPcM3HcLdybwb7zn0ACgdDh/0kxlelR
0yoptmAAMLdJsyKNgtoISwLGNXlcFjlsRzxAwH9Q65jnm8+E/EW5EjMDLsMDub7xkjmfJa45lyJO
TtiNx3ifNStibzA9Zq/Vy77Mf0ZAkS2WgG1viMaLpZCQOr6zsUIWE/NAYVVAqIAUDZE6MickgvqF
IyEEaLNkvfBpyMD1xN5kd3KaiCE4QZMKs56FkkxZ5VGC2CnH19EUP2AvTcFEAElERW1aL/HNCcrj
VotMw6FZYVR2lMQGjgfhITNhoMwvoml7ZoUbwnuioHluN3bmQeqbURcbBZme4GNAF6TczBB0Ysso
r9a7p6vbV7eLO5twBoTr+P27/JNQpegW5RFhIjUrFnOYRzoGgId9qjsJuPMgAzbCzd9RhAQRjT9B
6vv2U4JSltz0Kwq+TN9HnjRuFwJWzk+zbYgHISY+wrTpYkqRLNLN4NRLreKYnAjqWOpW0yd9++3R
csUIBkNPRejnwhV1aJsW6SXyy6UBDkjeDBBfg6c5feljTGnZx4ErkAse+N0UcVlzBwFsQXwzRs4A
/MUbj4InQmHWMTnS+yzmtpmxRMqPGp+DcTnHGP/s1VW70Dc8ISDcnJUyaDWGNrkn4uKEE/Cu8eQo
j+IxCVc7alwCeCWRPU+3YoFCoSSuAdPdrI9dz1CKqE/wRJX1BVsQ0vJpuK0ipgETuqY0YcqDStlP
KBVrXYeTYQ8tQeiE5EPJM/pHGVZY5x4FyJ/XgBOQfBa9QRXBBHqB+M84/P5e97kmgtBg0ESPaUKi
ZLwSf3XrSILNyRy4RlAc4UrgJVjiH4rl/u6VQsP4PZoz1DhU6u//YtsF8iKc8Jgzj2eQIHlLZSex
iVQ/r8Tpxca/y6WcWJxWHND7fZcabvzNHN4VLrhwyn6/aHZEDuE2HI/EFhgWFrd51K2/7b3R7Ngu
+dQzQssMWjaLYETmiN1IvFOeV/yGwbX+iDuoXa6LWvKBemxW6wJWDQFx+9WpOj12f5vBQlIgmw9z
JQGmsbF2L37m/PebTaCSPE5CUs+pTpBgSb8QwHJptwHwV3XdcpGM2MKtz/JDFUqwbeAeAFESwzQl
kwAKbmxH3qiPIoFmkZn6/Q1Sm0tfnMS7crU3FxE/JBnFDm3wBlxCatX5HrgxR7zCTEMl934S7705
8Opwu+z730n5C0/4CpM5+aeOp4TaqMxeRNw8BTm9Z4wp9j00WBG0A5GpN+w9tNm5kLjY2+X04q2E
N4Fz/b0sw4vDYYnHL8y231PdozYow6qGXtP/vX4ZsvX6mIh7wY5sgzwuw78vavSGjwjdgOhCPaEg
i7n8PaqWvASbqNh3tpUhMZsOmmcb3MGsci+PiOgNqvHs+ohYWBPvHlEgOeSm97wrLs8hgcHbT16J
v4ZXhsSQbqchgaRgSHgPEXwGdY9X5WgvIOfk8yPxu5vslfFsiJqBwQqO7AFoaIWQJ0rZ/PTFTGAB
EV6K318zj2F08vTERxXbJZ7pI0KGe/239+dAETC2iJCp2Eaq+m9XjVNVrtgoTsojEOcXVxFn/ntT
HKdZJGfEHuItOoAtjhO7Aql1aK1qWUGU5OkntHdi33j6lftd0xsAfPFSdI1OhFP/tojzDP4lNs8R
hnflNofBv9uJI0xxjsoVB9xO4kpiT+hW7j1Crfq3f2GpHO4nQdMVe4n3Ers5GF7lGv/+jhbv9RX6
xt8BootWLk9F7M3p/g4VWzmE3lyxHYwYnVX8dzu1gGjE1r/jxXt9bHewjCeAV/eTxKcyIDCI+xAd
UuzYZwjTDowB8b9453sQvV4MGuPfl/sV40AMHcrnET8Xj0EUvMdl6wJ6NLR9YI7RM37wA1YtasgO
RzrwLurM4PVhHWLJP2M5QLJ8WbLDe4mSWfwKX2FDNDK++EVUYPRRmZo3S1KIfP6lHDD2mczAx3GI
HFSR2E85gBUDZPeKP6GyrqKSv0xF4jRMVVcfIB17Ms/KAbNA5sxAxzAJYr6hV/CBwo6iHvMvUTjx
QkxmYlLD4uWLfDM/UKJC/GGyz5+YKr1m5oDgM4nEcnz8DT8xPgebFaziJm7JHqbjq88F+YdLACfn
rLlgxRHyLsYPyLeotzBhgRs1EetEWiN3Gk4y5DbkJaB5cUnxJfbiQhYBRHJzC4X1INItkZ/ULeY9
Y22sdSZYcTribr9vc1pW8uXf8QhdNDGX+TuPaibr3DkyzxvcCaplfDdISKBpwRcycjZkbZYl3gMK
sAW1IcqFcue6I04grmEcGrsf6NwvqiOugQT+3/t/n0OsJdJU3HzBbefcsTjl3x5iT/EamNk643Xm
VDumb7LTy9blZDS6sRZvD4l3tYiP0jainXEq/haqdyQa84uCjmqipGB+5kKrE5J/FxzFe+q4gMbE
pv7EOMzEw3yy1PCcxM5/vxWeY4JCh8kjEIzmPqHI39YBEQwoM8F/jWgbfJrfJs8deUnLi84h7lyU
ohI3KvrBX1vTW0iq/3YRsRaKp6L87lC7Yn0UH0CHhiY6ktiiHn7/J4PPi6svuiF3rlsFDfG3Dz44
C5z4H5QNwUSZbAR5CBpedDqZVfaxExkKyqGsxdnFz2OHohYu0d963LK4tYzK9+nio81Bdp2hTI5I
DGNfYkH+W/euDF+xIImtHJBgCTHCalc60L0CjccgtpFv4PT3XXUihE8vK1i8/45BeIanKG7gznti
G4sb+TZX4RK/h53E8ko9178hh6LyjqDnbwOI86pr5UAtGDILwmATuynMyVSwdwuRxBBviqOxHvjM
YtAq3NibVk2gvifMVuLzilaW/n9KceOiBURrDS0xqkUr1fQs8fNf64jhIp4Xj3GCceTrm3qh0am5
deyLdkHkHcTRjYjjrtjR3Ac6wImBhk3ULu8/5IBo0RfY3JNGkAlK3WXUPCYMbMqhqocmlJcA7dfs
jXmyRIQ9xDyNCd63S8Ip9x8EBgCAj57kAk78BeVqHHQyGaj2ygGzyLoT+w34M1THzEfd8g3CEEGV
BuEDmLPrR0GoRD3MKGZCCoE7BGqDRgUkxQaUkLrCB2j7ZrGrduJ2ibOL+2YzGRX0R+n0hyY21tL0
tntHVVQRATphCL9PyuH2o54HWIEodEE1OLQQDZr4wW6fOemyhYJ4/yvO/ETUoJCXQ0w1LgzNEnP+
xIlb7gQy8+47baaI47hXn1bqlszr0SesaEQYo585e78jDoLdPzjc6Vg0druku4OZPtXR96CKtpNY
fk90uUPF0UzvK91vYuaDdKuumn1v85n3Nu/FcIOrN3tCh2hW2bxcdZvBDt2LYnZ7G9VCySevzTC6
r9J5Dlxiw4ty1OHEjpDSLbjfnUrVuXiAJ3xK4i8PLO4vetCdS+h8mV/IOFi9WAuHcQeWBgnJfT5/
Lwg3hteDtoC6PUeLk9UNZbLFMFRcOezCbv7c9tbK4uEj60E3mXKLm2b/nn1XtASSB3G3VFYsXvcf
WoOoSW4aBxocFDhdhOeM7cx3/7c30b9A3SH6Q9zLACKFfYNhxgNbFkttpi2pWXeUT7dIn90glM+u
R+oogImL1Gl+6CI1HMSQp/0G8TN9gf1NeTTyqwyRmT4TtvATes93eotyr1jgWZehYYMs2778eief
DPTXiRUsH1sqwaGyBQPwupbmbWSs1FhfPjfy7hbAcI7vPFyiyr4Yxxez9fuoz2RxFzx2SJ3Nn/PX
iqwmKl77C95hOFgo0W1GcD3AtlwigTEb7KQdLaWcPrv2F42EnFpcHSlesrnOP/jcw43m/Maq6E/I
AxBkqBwp0ueU8vNUJEI+2wsoYRX9hd6UijkLI0DumwXo6iPFNE/WcOxsffMRvjmya24SQSIl9fSc
Xuc6Ro9qUwsrzr3P/AXdLQ/TSJhiGLRIuYTSFN3GUGbcbq6rclXM6kU5fyxqKLDXs3FCWJn9fqQf
1B/mxvazvMeUsBnOr8sbypGwghJEZNDDEGyjvv1wIA7JsbFUGqJROOfgklc40YQEcHkJahDfJvoO
NlfB5RIxjnz+PTfokIgSUxCHRri+hN7w9Adn49AutE1vc9s+6bjIvkfqSswbBwbwa5+zaNYL6Kjb
jqcXcxDpdJnlFR50JU7wjr57ztZM64W8/O6NbAJI02BXYU60JwYpEwNjmrismFbO9YLL0EOZsXCx
WZW+4J/gBRDq2PKGcmBuYRuzIMPmgcoKdhH2HRYf5AXAWESgSKfWYwmXf6EF2GQG5OBYTK2cdXAw
DpyfLDUXM1BeFHME7/8OGaZYpjy2aQ9hrNQnpmaW3G83yp5m3RfgU+OMidIwPK5Ueh9hT5BXIL9K
e0gHg3wGN7Nmf4LBisttsae66h1fc9LMp96xd6RNuB3cUvL74CdYCPhGQf+XpMcBnJT244aebyuF
LUtEmCkKR//8PmFlHlgdmKk5bcIwZqY9cVHjwOVFiB0dTqr6/QbTmdjI0hPL5hJ8Ui7xO3FyMtpS
ZXqF0ZKLludUvMn1eX1DeR30VS7ORLuxynAoW2kDLkdOmRvkBtiZaZl4BrMGrcxtcDUsYopmc8HH
DjXR5JiR577aBr39BbELInUdpw/rQ4coPz/aPSjqcUVJInmvqUE/tVVU5yXre3cJyzd1oMBV+yJc
X53l14S2evUh3A+AwAQJaYqXfgGYabYnJMd4rm83L/8NGEfcvDSwctXL3oL3kg39ck+WIYGN2k74
QC1E07sj3wP97RjACdM5qwqGCB8Cm19L3KoeX5WpyE5ouzsVMqXNr+7e+IU/8jYvdaCWUcFtYl0q
4uPcByZFXayKh7omNgdgpuqsjIp2oGybBh+1bzhGX5kk2YByfyZua4m7UsMziG9ggvuoDnzHmbIb
GqsCTeEz4LSSlF3P7X5A/3700Qc4GOfBCqYw3+iNbYn2cUv1qtNjBYXvShA17J/AXGUp+T/UBIJX
PsGXQaWDuXxpEMhMneS3DOGzzz1ZBJmGuZWXVn0F9/tBCfGo6eS6ZtBFHhtSg8NjRpnL+G6pUecz
9AScsT9uT8T3ZQUUooB+o5LJMzeVHYtmIOdjwmMFCnjtJHVFra4iwKhOR0sCf5B5YXcw5XP67Bl8
Voyo7LmQlOnjvhLcJoAv05QanHdgGhjkpCb9q/02mVfHZSwcB8CKpKyoislnPFT9cS65AL14noN/
w5cJaAEAVk4lzcwr2OhLngq2cvKE4WhqkFmzOYnANdFZMC6TnnPfkR4FIG4j4vVGYUMJ36sKyZbu
lK7Kfxm5zz2NT/rW+f4zprpIjKE/IartGrF0JOdljIVmmiMjE/1FE1Qx+z9X59O4CWWhXRLRoFfR
MrS7gDAOMMTxZXlBxSVPZsnFrBhbZwCudgGHK2B+6I/TtVJNFDAGuAREpZnlxgkFXVULDR3qRsKw
rBxDDSEKPR/H5OtdW2fQ7pR7pOfLAUNf0wKjOfYZnbfUrzv/c5sKsNGQRMnoos0TAyFeCR2GXa+l
4T+Ip3cy2H4quPTt9kb5Zqowo/9nlBhWaTeqUfZ543aSVOtK4m6dVUSD76rVT5/3z+M9140fJAEl
BfIr6AK44d/VV3YetZchlU9tisRtCr95g9qEOz6YPAsAUqj/vgSMHghCP4BEdcsBciOKlVE4ElWX
YtrQw6z2PeuhOi6qU8IMAM3Xq5y7FBYgatIx923oE6ZDZlrSu1Vlkt7l3/zuDO+W3offCf97RBBJ
C+SNzuS5Ugjo7iXVKwWK4jllYYC8VQffsIWLgFDVXn/BKCXW//y6OUXbZyUFC0HJDWE8T4gXYPAO
NxxyP6ENIshiWmeVspuJunwn5BKJhIHPegDuS8L6Mxk83ewxcl7+fXuDZB4zb8MTW3SojlP6HBIA
NXEhQJo1nwdMDgtFBMgRpb3HEk+AuZtpoVxfNwkAbsSNV7dpRYgM1Rxfd43pk/IBZ8LKFhT2XhfD
/CEUD26XlQJfKvfkUsiuOgyR3BHaSrBW4d5Ad0Ekw/DkDddjCWF5xzD5aBMoSpA2Lriuce88cKE2
k/RXPhOVz2f4X8Ss4V5o1jeEpSZUTSsUrQGdkW/OUJYZIwjAIkV3+iLHMlFDneasRuTbBv8Eta6P
GN6H5y4osT0ITDFYFgq2POfvGmWUCdzqAtXnOdYCy+lr/81sSReMQjHLD8GaHlirmIISigZpgViA
DUf1nmCziOnG+Z6HlCjTwYs03R0NxS3LHS1+WWeh1I2HPy33t740aMeIUsMUmcAv+EEOUwOd1M0K
Zhxk7igp4FMLnlMg3emUYQqLEe23xbch4qt6il2DuIfYD3T3i8dl09VuWxCQc+oBx5e50RB1TN3S
T/YVVaMBcpD5KhhT6L+EkOCqhYaoCmmekHQQiepEdAaQfRSIRomC0DVhkqj4R9UtqstBMkDQHvrN
2rC7BdOnI7gWfdVhTaWi4c8TyhEZhB+UdaURbDLYU/RfCBFkdp5ICIRSc6yVm6l3i3JgdQzQq8ko
S2ncqtt8mYdLpnAcFXqHqlnSgO65JiuNmJAu+XXPfpGBJ0bj0O+ogPJDY0pQH/4Z469f7e9nDaJj
BhkS0+uqoxdTe2lMtpCKUOsElR2kFD47WAQyhvBnD0REIQlCIQ+h+ofA/Thz+98RRWbOlzl+CDOA
MhB4+PINlglhYKzTwgcXTDGq9ocaiU7rf35UNOS+1iCQQeQ46KmeUZsC+h9fXsDCJ9cUJbeaGeGH
CQudQbwr9ntZF/uKNsaaa+0p/zBFSR2NIy5SvMegTKADQvLX4NUI2VbcIA0zG8CWYGzl07dHMvxi
V0dlkebIW6HZz24sQYzfg4Qnc58MbygnWo3QLkCH+sIS9PNE9zi1Gmjs19nznBfYTYCjyPMdBuR9
EWEAQyARFhqT6cMC6kLks8EuGbqjNQNbwqDAwAJl99PIOCXSjoGY9KgjocCsBIJB4ofkIApvZPEL
0nJHgi0BmE149sAOiSiQhkiY7z7z6x4tBpw8eYPiQQ2k+zZyET/B12ll4G7cWL5CaGyrO+0RM++1
ZwxscsYbqbo+mQR1dVtktrLk8YHm/xJUJ5OLECDlbMGv4yDYdWmiq4/7oO6S4LaoNLcFqp8go9w6
gNI+PUmwsSQtt+THvElQvxmKuDb8WRI0lH2VJ6CyO8TJaWYWv57JFErMFn6yjF4iYpr7hzXsAtxW
Uhsc+CzHxiph7b6atwVhwY6kaE5m7rb4Um1H6JamvBFWO/z/eebciQUITC+LMnhKUfKXecZUvnYt
IV/cm95FRwT6Ci96gN4P5gyQul6Imos5NMYJuO71F6V7YsuoxZFlIDNLbv4b6KHkQo0/Do/dRt09
t7p92apUo5Z+qD382VGZExfnYl4BtIMZTccoodNTa/+pInUPqs+ivuw9p3zOCG4ZMOHDd3nZoUj4
3eorHXMaf6Pn4/P1P+GGYt1CbmojTZ6Lm0P56BPC3OBCRhqCYnQ3ElJfKvXYnz60uiEaR2ain7SH
OSCninTrCmWRWrITks3MveidEWhRpxIl9wDZgbXrU5jprLSe1NMnGGPtwINjm6FjwRQUklwlh+qT
t2btyOXtU9W9Mq0m6neJQKOfAwqSH1MdKFGOl/WlRmjBGqz6CalZyX4U23R7681bDe5iy6BB3Y0w
F6UYyKRQzneV/4YzCeRan3mJynTpkdGeEbJavOY1IR/xH33TFf8R/MHmmr/CeoGECQHuzq1m9azc
v/j6kp4dHuuFRIjj/oO5LzqAxB1e/RpMSLcsvdv2NR8KSwM+m3G+70ovd2oqsBL5wez2iX8TSWyA
d9SEewjZE6+HNbTEWdICdY1Qf9AutUA5IPcbCwzdK34QCWNUHAbr92lAIPEJ1JqgEoAmY/2JMwKd
LTFQvGIichTYiPHPMp/UK8Y42ZHoffrEt221K/igIkqH2i1JVuUgEZ8k4LTDsX2fxNXQw16+QiJp
O4nIFHxIX10TgvnE7aJdJGtidK+4JGqHc/Z7DNt+Y3fWm09CA8w+sXDGRaz3E4obF6fCma0ImzRk
DfAEiT8TqkvWfZDmqc/SKWAtxvrLp8ZfYu0D4oZNv+PUBJ4JDH5i0a6PnbEWuVSsRRzc264JiY2v
MVxIwArxcZN474XWqKLZfacAxZmy+tQRrnG9zLiZPrJCfDrAvCISBUBq2YTimjzaiEHPDzfr9snO
VKeOx8QyAGYVj1IVifN0xyxqrEVwTtxOuyA2HtYn8Yh/s7Woc4JmjVDAY/s3rKJvSAvEn3klgsJL
mqsflDzL287wyDQina0KxR1aRdDFHrvHTrRCtcSnRVV7B90j1ugR0kFcjaOJgZEQVoRUwp2txUnk
uKT1bSdi2SU96RGRZ8LysZ6kgspQpIpEfiklUp4Bx6ITLDGOvwemtvcy3amCMfA4SQdhVkQwR4bb
gjK95QHwHFYsM+broPzDOeqCHsyC3lY0Fupys2rxnvWPn1XrG7vS1pwr8CO0j+ao+BKmHtgs37M2
Gkwva2WuzC8HfaEthgtjrhGFwy6Sf+5BT+xGQoHdx4n35cl8DG7qe3jF3OJjRwYz3X3XnwMU18XL
68+eB9zGTTmtqeIBmNtSvXtQUcpIYDzeDhp45CoyIlzprCPEZMAABD5yfNmqJ8CPL2foXCidOphL
3iUu18jUB7fovuQsBNoz/znHeIUucZ8Q1UO2wJjcQD6hLqlG0AEFAisA6WkxATgDFwyfj2IdSwIS
kuOBqYSou4Hf7aJbYExT9xY0XhdB8epZChUQhwv4yCgv3tyBhyYSY1GxqSPtUzWSO3sEBpyI6S2Q
bIQuNrBtF70o9ajg6Ah+rWHKlK0V6EhkHKF6z5JYc5++On0E1/DhthNBIW0D0I+XmKQ6MWfSGIh+
Ui9zKiORTeDRhMRmy95gQTVUF5VvR/Np7bBPObe+3zPhSpm6/QoUKwcrbUxyBNg0G36j9Qo+luAO
UN6ZzO1wmwFxh6lHFQcZEVXcmWqjRrVf2hR4diXSt4gMO8Uip6LTNdBj8MZTyRs6bSRH/dmNDExN
l3/ZjwWTtdcnkfGxO+vrKA44MvQuajAM5ESCp0f+bIXgAeipctVuahQc8FffR/SHQWggJnIUrEbD
fR/fXuZmbvdPmaluBSS87z2jW5xH1528fsQ66w2qfnk9egWICZIlQUocaiZz5Kzv84W//QW/IVKJ
Q/gO6UzeoPO04nI9rOscmqseUkfG7nt98HBQID0kH0nzPD0daFjf7s31KRAnkReDgv0haysCr1fG
guHC6Iy0GMEZazi9YHLYKS3/IvhMUnZBKBYdcxSNmCIbGyDWY1GuaJVpOflYb2K1fVIfLHdmPZNE
Mkuke7OYbPXsFqTB00kDiiY61zDjS5p3s5c3lwUXKUqBNkNZIBLMQNxCEQdzjcFP1XDEY8YIEFiI
MU5Kqs1lNvEsZBADzTao0g1iA2xD5Q4JkyNuNCW6I5BDTuHr8xauZMWw6HzNQTvGp1gjOtPknOwK
NIT46CyLRK0FsxkQ93vTQ9JmKvQ8gURN7zOyAat0m3h5SHkEyFVpZMz1WW9xW0LE6qwhOtVF0Fs0
/zR8hhGqSLCvBvOH/bBV5z5PUV5YFOfBEUEV/+MR9i9B1TtfdFAH+LkI9AaPYODJLJaizIiy6jOq
DGpYI+ZzUuIOFS2yDMtuN1yqYelgB02YJUiqPVxtMnQlB3sChdDUFeOpAEPwXUNavUc5hQ361tWj
iyOrnOEa4Ehbd6t2evF1Vfmtk3mNSQWBqPQZ6ECPLh5KvuQk4cObGuSQ+1TDNzPCYdCjuvrNpbSk
a5iXyZ1ojxb1TuUGFn7flcF2NiaYSOfjIVZOKotEJMKAs9dUdCUEUcJenK8oWRd1mxQ5RMq0E2Ri
lweEpcv04bz9JKg2FMT1kW6j56JODwm/8R7of7fE3H1qHWVkiuQN8XxLd4imkEKs/b5dwLTuGHfM
nXZhtl6+HJJc1qwnVCOcEqfPxKHPL1G2rNbZUrV63mcpr4tYwbEL88AIWgcWO+XS0P7zZEcZ80Eg
WaNuMH8KmKkzADkx9OWjjOF6m109yo7MmSLIzLCMzj6r/lHIE18AU+qkk6gmFWUralMvSA3cmWie
gFlF5Az8pImDHzVI6iQ2T464MI/9An9QmwxMupBbTe7uy7yGGtUxMMgBIGv02JcwyzkrKv3u25MW
MGi8DrTfbW3MevMmQFXOMfwXOFhCClPk180rUTOIUSDsSfJGLK10K4SUyVGFVHhw6kBARJ6sFh2i
6SLvXjKAChP1UIsp073Hr0CbD6eUHe5Pb2vNK9a9+ZufkokChK5N6gluHuw8WTjs+QqQ7YxyHMja
AWRbcV0kkcKBe6EMDgI1KHN4l1UPwf9eiF0cGruCh402it0Apw/gPI775sDq2ZIFl0SoAPZNiYLo
hTdwPovev5w5XBQVtKn8Mu2RLqLiaNiWY4SL+LfwM/fjJtsORFU0mFSmOpGiQaCcHr4Wy7G0S49J
cD9Wzm/VROL5oqahjPsaM76RJWhsgSa5+kN03R8U9GAWcBSQhEyupLGYbklmA2zQUKzJPXK64N3a
QPDtiDoRm5GZSlgtcOavq3zabvKpEUlu511OrfcDfBlsmshqD8EYkrhivqZwNNxiWCU8h2UzzeZ9
ErJCKCpzPtNiUfvpQg8rylcmbi+8TvkEkR6DkQwHnuIhxmQ+LOokWwU481eQOuHAuvkfXn6pFZUH
zY82vSqjZ6B7Hzf1n5FhNa5ECTWkGt2efXMGPF8UVOk0WfS1EqsfPjb3TT9MjxCwfG0KCSmELcsC
flvJURdJYc//+EM39Z6Ac/18Zlilm8wuUbHG8aK6nI5KNpSJIFsqP8NpGhqLzxZ9VPqNunhtpQXM
wFiosi3lGGCzeAX0GwP3hFN122gh/jWxb1aa6lgcB5HhIgHiXG3qZJ21mEdFaC2bVjxL/OfHUY0u
q/tGbKw21ZGimJsMngndbJMujB0hSIYdnMzPFD4fs+NwptpE0JE7Z4agggx6JRNxc6yoQbJI1wWZ
TCym2WVe+29fBbc7oIalOsuW9/ARPpflkupOPmKBTaTvM9QJv8ErUn1lU6/KheFg9vtfJozZK2po
7dSXAsNplir2gOJ/N0bMarbSI6FsZYSvY7rq7Zgu76ti1Tj1tJxRTDHuDkVIIiSmOtwF7Hd02cmH
colC2f9IOqvl2M0sjD6RqsRw2y01qJlt36iMYmY9fZZOKjUzyeTYbks/bPj2+p7VMTr6ZzqTxkU9
TZfxJ9sYS4S+V++HE5N3Zd6KJ0NcZ0If9mxylRyAJhvzKB6tH+suna27gB9ObYAJ7RdgaG9MxaMt
vnnXTJ6ddi1o3QBTyq/oN/klMst+Lc4kCIuIEvinB5Z8yaN/9a/s4Z+KQ3xiQhhqCrBBuz6J+3lM
Rl/BP1u1Z3k/b8qMDxBt6nu0qY4Qhu3m2K0zd9z2Wwi5G1Vzpmd9T8/DM7liLHa1cNAOfwQ3uWIh
f4m3WK6+GloWDJzb3QH08aZ5jJvsYb0HF/8U3mZsC/YdF4QBt+pBiHn595EeBaNZIAG6g7qLT3Pk
WfxWD8CH0AvG3bhJIarrG+pzB3En7nJ+k8DN1uKu51HVL+M9eZhH8/jnXb1r8AhP7YsH9dvviEXe
26/5v7VzvStfylk54wi/61OeZ+uqB+uEP9UpfWon5aTcxKNxH07SmTY7XxIdkkNA5ZlytXW3fqLf
4NeDCV48god39W/hSdCWfGP+En6Ud+ldvWp8++hgbOV5BJQ427GYsze20aEkyp5jUPlYu9pZ4w+F
Nz7PBr45EYF4nHfpHLRrfBSD/8hu/bS+i21wZ+6fIUUKrdJWWEV77UTicIywFjEv2T7aSzj9BAdN
WLQb78oQx7YlzyAwWzNgADKBWivTid4ckgKqN7fdKzhhCHucQSgprft0K7klNvAzr3dy4ZswKLHK
NiEROEMBduCKtuHW++mvoLt6NlyWHGdSuVI43rGzcHQuLcVJV5nLonoFl3HXvlB7QHs3j+VuOkkn
8cgM+gNZxLNH47WaNSHqWl2Dref9gaEYDpnLjL4vLSKXjp75xSbcKE+K3Vg/5Fwr8oKmAzc27fn5
CMaTcI+XgIv1MSYAqZtxNzMpfWh2/roEBkMpn9OBUZJT5xrMsLmtXe/De283jrFMCYrR3XMfBzcy
J5I4c5uIXCdcKMdIBC1a8YDAtuzGFYOoDGrSW/03MoBB0Es4kmuQYVJe5IbYAm7ZVA7IbkLX2uax
cXltU+wfrUO+72111d/rcwOo/Ko85X11lfeTIy1bLDNhAKEAF2HgEzhwUnZYzEjrcN0jtSkv1LHR
Wsx3kH/w7v7a3PdnCKHr4eLxYuRTytlmXCRsL/x741iu4DKL5BprHUEGEMFVeu7lRXDFeuSEGOJY
PMNz91Tf2n12xLn1Onxm15Lh0+rYc4lQ1roXSAq2urdojlwuhA3yPKe6ofx2Nje8fQQVvO7lnB5F
3OkhV1B1rK6M34339lye6/v0zBkQIxxjcZyVT3Wj74ZD5TZHda/vmgsG7SfpkDnNtVzh2ekkGyaL
3elZntP3ZIOlz099l/fQ8T5rMqb2Hr43R77Lis/j1j/S5wDokJm7nQwYvb7XnFjdWt4Hu+zasxTV
DZ6DLpTEveXmd4GfWp69XX3GCWkpuCEGKC2/q+WWP4mDhdKGmOQYXfs9Z9m+PXk76ZDwu/LdHIaw
dsLW2LbMSYs7cqXlxOYYV5rrfVOA3Bu/w5G/+O3Lc3YVXJiqbnwu7yIdAh5udtX+yrv3JlOb5Kwc
7W6u8pE+QR5j/GRNebWHpMN6OvTMSiGHoUSf7Bh8dfB9JzfmXWwtMt4JIyGVSmz/aB8pKdg8KZKc
mMMMSI25y64j49e8mK28gtRC4NgcPR54xIOWd8UhPKm77ALMfAMkW3NpTBzn6FLf9Vt1XxzHfcJz
C/injrxGJLMRN/IrPom7hqeDK+iuBoBzSi7qV3eYHpk7HRqUJ78l/K70Ir3wTiSKllAJgfIHSPRh
+agp5nx4zo0peRA5C9dqoxyjr2SX7FLCGHJhvGmQE+wmN75Dg7q3hDLBsaZ+em63oIiL4C5IB8+T
HBWkiMQem3Bl0QSnD+nbmAiYd2JpOIHabetUtwuod6mZMYwoE4scMa5zgqm3MyFwtJFiK0wVk5tf
mDUNPgoc8RogHV50AJmDOLU1OO0Kh4+qZG7nI52Cs2Sum/LV+MMqmH6jNlnxE42m2A6NwCwsjEoU
oYJGLKOl9I1If2IqvkYM7s0i16A/3KFOaNArdI2y6hnFVJX9v8ryQpnnV2Tj5QVYuSGFCTwYS95n
J4bvpvJVWBDZea6YIVsJwoMOxQ5A29jbNjF0reCU1DBqlBH6UfqqhYMxeJvAV1dlQ72bDn/QFbux
Z9o6ejOieyJCssoc5o39oSKu/xgs6EeSk7IW+dGhP9p612/1fy5EbeuI4r4X7WkmOiLxexomVqrn
bKRkjqskfubLlnK8eot5CUaEtyKPD6TkEYpQDoFnvOZMTRiIIY85CfMmOuizYA6khAKQcUWMHOCN
5B0MiyezMcUPSFKM7nJoTStcwWLPXNC9pDo+G8N/c83C4nlCl9M4umUEd1i9407iIMorbgrYzWdt
LmqafveAegqulooDf4fpp3894tJcGQPZCNAVBzaQWe0UPnS8yoEpkQNH60RbVUwH59h+0gCSgWyT
bw5rwVy10REvWYo6crH4HjFwQC777MD0ak7qMV7yEUQHmVrsPH9sG+DL/VW5wkME1+V6gw7GgwBL
ap7ZdLmpo9s+dChAObcCtchZP+qgA8Nl4QG748Uvwh+foc33/L158DAhuALdNjv6zbh+HEzvs/ls
gM9USDZWKRQczCFBAdjVX/NMudAh5iDFn7D5RWeErAvZ2rL4MT+VF5vQo/cLKZLKUOOmdsjfUm8R
saTMRiayfLfAjWt6J0HzVniFYvddI4c5MwKox0+YmjHddRrbNKV9cD6Mxa6bq0SrBtYXbbCBvs2O
tjzNUcWmg47KHP/Nzrz4a28ezYoo80JepKkOIY15+OEH9KUc/vQ0tFG9FRvJOETWBwp8n/j5G/tz
sKIHyPLWluUlIjWqqh9BW00ioolTrzgmXh6C3eAYyNC9tOz8HwGT+/DIixLgStH+Depb9ikkN/pr
3rgq6Vq72JrNlyx1NrRsT+u3vvF+zlS/VskZviFktY2/NbVrD5NGwG1KNB9w6s0lPSNNdk2Q/1DY
OvrJtgQNZWcxSg3yK95FMoqbQ8DISaedg+5gcD5DuUAjsOxhngWuUKwkXFclyrzGEilSQZNQXMPr
V0jQWPX+s/0o9DUbpNm1/SzaWAdMr5qr6tUw/KW7iWfDr/Vju2D0MTtA3/O2RrjR+6MOTzXYdEyF
PBIywWbXM9WjvTFxDGZ2V31Jx/ihYpI6rv8Vcjqc19pPhDD0a6nK1G+RPdgIBphGKMFYCM8I/2UB
72Dco9BHMxZKTZ/zFIfjhZohdlkk1UmjaJtmyxrzDgYFK6AaD1P+FR4ig9f34iJCt4ntyqU0qlCa
TbmgyM6x7FSZEKfGSfo+QycP/rk/MVs/rtNbexvJyJLPco1DYLESruq9f2O+NUIhg3NcwAhZvlYZ
KSw3U8yE5TcdvopJETRGOYx3mvwjIyrYLLg9b2yDFIt64rYP7L7e6icl3YXda1IO3q0EHsCzMVlJ
ywTW0wXiuAgTz6YcCSSH9gAo6hokGc8GMyJe85vBSCCdq+Ik8ANVhup5JJaxoGFMz1KzbCOzSSBV
CVUpC4X4KqSSb22RECDzsHgk1m0Cw7f1IKVAMdAPMYf3NCBWhHMGvQT1Ak8rwGgaHZa/QRvRywcu
kjpj1ghZM2peNjfbpE34Bv+3vPUSZsqPUZkcdIx4N4K/CIuYQ26w22QEavuIZ+7tXSqJdmnwBqFT
MQTZHLWa0YCW+T+se8t4E3ncstPVm0nkTu991x7jjfjN0/glFYvp1FwTk4I234I/U+vcc5ZrId9C
NyF+DAXTPgn9ePnT53hTou5D6ZfEF/2BP9kXywF9i7T4a7+8T+Tdxg0btWArnYMZMTofu9a2WOLH
+aF+G+5IrZ6C2rqkI01v+SJjPUGpsVoBPvORldwZ55rPBrqlBlpqarIItIBfrkNEIoeRDv5D+YQH
we/xR2T5ZPrjyPXR3GjCxh8yFuo7a12stffmQM0EnmFLWQFrhu+aMzNzWGwSZzbbU7Q1zwnvXv7e
n1Le6nGonOR3+M1+wYLx7uM1Q/xpu2VOu9tM6+bPM74A44w3cdr3kGIZNYLbkQ3vBYzefiHCRNSX
hbmv4X90Tqgd+PUnw0nad6y/BpgWXMEi2O5lnJ17SAcuekgM6nfSXeKs0ewGkT+88X8I9Bm6kv36
OoDpRUf1RXIjYlF0gbjdQHMW4c7Rlr7A1cGmLXb1e1ZvfEhtbx4+IkCnGbu++Lehh3nRtAvRcyIm
4b8zxOoK9691Ai6GyLKYjhYGpnRClBfd7umL5rJd7kZloyAgOXFlTsgh878crfCnxI7mRP0083cC
LuUDMTW3DWIeDvOeSMYGQYtcCbobi3B6qMxMYJyXnmuydu1cfJd/1Mrl4qdRf4VvrpA4m7l1s/kG
cRhRqv5H+exSKotp5NEzdhTYcNcEMvLA3LAli/SRsNfKCTy9D9pcRCs+/MmdCPseOELiipq0JThS
a+9ocHt6yJTUiAEJhSy2ltxKmXbmkO8sLXHUqDgY5nrULkJtHROkq57B8QQbXQhJtnAQSOWCN1Cj
ghpBEl+C6FoRfNfTexDC7xueKVuiwQtW87n+pj5AZIz81hD3CeGUAIdFohLd8fwr+hhqulRYfUGV
LKOQsIc5fr0TkQebrznWMzSGypuPpnnw8VPkHjIWYfAmUkpJarBTymcHIk6InyLZMJqW0pmIlEfH
EsOVp20J7qVtHqMSNYmLknVocW+Py1b59LBzqUzNbkFlewzl1hc1nbnW4yyYM+WPtIBD6j/S6DuJ
3oTimfe6I6ESHbC9UB4qOg6TIywSbaU7SnjT6ggCRuBj7zywRjhUjKwlr0I49dkt0q9+lK2Ezm2E
ZFUkZME1yq9+p9FsT0Vu5axwRgoZQ08DDZRc3lzTql95GRnW8Ka8JfEeO4apXkf9OaOYhW+NCQtt
+E44xRpAibz7SQvWeUZDQvuSiXG04L0LLNzMSjg5EBnjcuWHPgMdfv2XqqKjIbGtOZhjrg1fQzQH
JISkmblMCyE8OimWcJy8Im+VKuJmIgQrrFWdkzYiuQ0wfhOPMjusai4KF1zGDfruNZTigRaOfrLR
ZokdWoc8f06oniIAICHDGtVQrcoW6Th+xyIjM7luQVw27D7FPAfWgmbR1ChuU2y5RcsnoiYRv0+A
RDrlM+oz14r+/fu030KIn5dfp1eowuV/37yb3RwoVEu/s6mmvx5joiEVYrKwNhXSIq13C275gA0y
MBRZuF66q1RbVU4apoCYvMjM2mWcr372qAxt4Wm4M5L7mxrxGfq3lKXhMUKqOEl+7Vu8e5hV54FA
1WhQ6jbSh8JVNpTYQOiYRTcc47AcOUea1MCndDUN2XKMAeUGySYkyapRXA8B0rgJDoJ1zXUD00r+
UZYPUmW5EyFc0fU7n9LidKlRDWH1IfFBOgF5Ag9x3vG97PYtnQOZnkxN71JlMgIKkoe+YWmyODof
0EDxF0CU9IrkfYr1bTMCYuJU4IPxcPPRadlwpSug8wwnmrb+PughezTYB9U7mWso55o2o7cyfhWk
LnMaJ6aMY5QMZ6OTbGUA38CK+27RlHupgRnBRZURvKXM0WaZkxDLKS2JCWdxM9EExNOiY05LeZr8
AuRx8qzI5LPW8rOYvvTmUE+IS77KLHBjba1Z4Cskf9Uo41HlcPt32bbNYWQItfE0Z/To8Yjrarz4
IdVUeXQTFlXdtktzHsPIDJD0HXFG2Xy1xZcZS9sel5WF3rSnPm/AQWNQOvjfiuqTaZFPSMhmTIZz
kxiyqw5cKsN9tjo1REB5/NspfyaIe4OQQWL+lEZkvWlQvWbeRdMbu5UvSb2RkMnmzGRovq14DL3s
ICCWfkTSyBQQq8+qzEcjuGZBty//5hVWgIRy9TXpwiKd0aQhsJCPmlRmYA3MIqqKqz5R/+KOgxCK
HIo5vghoWAJLsE8g4AjlQpMW4P2DVLHZ4p4wXZJxWFZc0IUpodqCDwcKUIf2G0OJmQv6dBEjayvM
ZqcoJqeCjHam6LtZFW4itkNUyUByqc8JnOeJzKIVd6Z1EtuSRf5Vkit6Pvk8sZqW6s4QNQ9B5u4p
ETUUzSGSYjtqKbIPw94LCtCUIizRIT3rubD2QUybTLAPEwzKlvxfUyPsf7x1LccbT43cGOpTpOa2
Yn5Ixox0CJbevJUJ9vQEnm9lbLssWJr5p0Y80WviNs6zTZocpQ5+UnoagnWo08bizAmIfKMMh7Lg
r9INtJ+7QjZvWv+dEtCZ4aGO4WMBaDIRJ4ZoJdsRJqpvj23oBAR0FXB3o2NSSEyIW5rdFOIb7KHt
rqRl2eOGplVOywqw+HIvlzelsRHoXLNTFOHcI3DTQXXzMfzhMOH+pCInZmGu5sOq4Jc0ZJSHBXcq
9n5Ij7vUsxVQIqF35tU9mtDCSrHRVnVqkH6tGo5woxmeUymCMSNkoBRVeoTQYGI6+ZRAxGq971HM
bQmguIaVZ6SKqwkQN9NJiCuIUGTQCZwN2UeVx7Y4WrzLP2tAjlDyh9jawCVR5PYgKKmRFIkdRp9W
jDa/ParavqG4PvyxRvzCIHs7FBTnzJlwa9jDxCQCfo1SPKJwPUxV6+SolcVnkXDmKkfNenrAHUZ+
vVlqm9RkAa6qeiD35s2rUW1qGIk3ET3dulbZEF3Pi1CZYLZ4BbLRZBvUX57ApuDnDs8spaqOLkHM
xG2TQfrilJqUT8v4ED/9/kukhMFlICtXmcc6YGVHDFP9lKRwtViuCwZ8KWD4I4hc3BXKn76vbn5v
LPK22E2JxVU+bMTqNFrjRaLKSaEsjXZj65oo3azwpZJsmLiPBEcjcVv9YPLoBOXQoMCMriaifRNd
pM/NqFIx+EWEKaSSvUU7SrRb/kWWtLZYznrPdFNIhSMXgcW0301GOT+vt9a3aFhf+pg6RioC5UaQ
LMJ4V84jkKMepX5HJwnBuqVBUZbYSdrSn+8R7TD5x1ijiOMrDAwzxigzI6+/BZJkC9WBcRCeuT4c
MV22JgLz8qmgcFWRl+Q92HwFS/U116+IhnREzZN/1vVJk1zFwzIleQJX9Olb6EAQBWLaZZxfJy6C
uIdVpOZrPozPrc83pVjDwxKtx5B/JxzC3fSVIY82+MS98swRDTfNHGJGJpEr6GGQyqL3Fg+cCdEb
V3MCZCsOXEu7KjJXtbzXGObwGe2JEAUTNwvuUF8ilMtmNhD+ECziQFtHkyuUru/FK4XAoGxxjmb/
tSyXfiOHf0MAAEG5qmWxSSm/FszG8+Hr5EeOzDO3htpQ0VDUo6eBLoiBLiRfFCYpYFHN5AOaItVR
8MhMkTGk0pHatVCshhr0v2YuQpLm6pAU310hXVLd28QAzuNkJ/N+NTZRT0TWohHo6tTJ6OaUhFvo
iHsRTxEJZhkB1zCSPsVHQVIWwci4RHOd794kcaUA6qh4aKmNxd8QrxVqq/r4rumMtugfEgIx/rhG
M4m4XixRV0xvAuZgfqi7c/yNiLPYlu01nD51w1zmwjUBIJdwq5lcYlR9+a3qzNWto2gxlsKJnYXX
UuLUMA/J6Gpm57TmxfQ/YpZhFbpzgGRSmYrzaiPmrt//hLD73gJLo8btfQ/STc5/WmfKPzSAsEbA
Fc9711XaEFa/jWX0e5j4sdYIh1lBaYGRcbIezBityKcgCW8iiWOdfNXcT1a4SfNrAms50Mat1290
SXPkyaX0nDMuMF9oafrVpsFSS/H9KOzCiE4TDmhNiBZOXGE3NGbgDIRglyLULsv6bJLHcCkXxE+p
Wq0T9ZZ16M5QR0IkH5xm6tamiYACIFhvHCRC3BirKRUgpRDpfzW/+EAo5zGIb47cjPOeEki+YBfg
TtRLJoVOEpspdRpNY4rPIPM8T4q6gv3QAVBVXfIyES9ZLUdfX+untEGDxBGUBswZ5D4BpE+sVs/p
BSZPwgMHPLaij1Zdq65e8Jlv/cxbjsFnz4BKozA711zbMtmaDX4TSUHsBhk+IJ6PXnOMOMjuHKSN
mADI/tOn0OyVqOH9wmmAmFn+iUdUeOs5tp3vZwPkel1yG1Fp9xhymaxhGSYI6EjaMu7bqkZNaSDe
4MIPuEGJKrx9CEgykDddEywLCRGc2BJGT9dRVH6qxtqW01Ej6hA6kJ9Z6GoRmGXcnTX1zcSf7umz
J2c3ZyoSHhUr5SlKTPdxajR+tZrCL7PGstBn3pY9IoqMrRgUtxq8JJQn14zgzTnAuy+TQ8jVoolf
moqXNBdHnwL5YXYhY9ysYYyUhpX2N4BYjUiwvGZj9WimTER4jC9JGfZFurSokjPXXWv8ciQn4Sup
sRxNnDKNVrRYKdZyJerUHMudzyBVLt1E7xBFbm9iGwM5Fbut8MrSNJkjSj4N6+hzDslIOVhyrV45
8yGhPEbAPiFtG1qoJYMXOq7IX56GaukeSKdauNe0gauAUY+esl61CRKI9vVq0rzVCK53fka8SKmO
tgYEvJZzKG/Tdcf5sqzBJQ3xUY/gVXLGGN7WFOimsi890voSOqM2HEWDacf+268wAGD03bNcBc8J
0d9kJnhC49uMEpvsWFa0pcId1+b1HAGUYX4ixx4sWhdavJ0rZiTM88eO8p3frGu0Rj39L6lc9ka5
r5VPYuBOYLzr6tNhq15pLKxMrk1PY1qak3x0FeuqtPS7hjcSp4a1RcsnMiub4SPH54ibb9jJo8Wh
QIrHGWA45CHwDOkyL+tGeJ9fgYGss7jp1hOisdTSK5ZcYjtbpXZFtWDeBj33Z0pyM4hAVPNqWAjF
2xw4zfF5aBxaDcApfX3twOdtO33eL62Zc8nO64QpofhZyU9hQjib/xH5aHVim2xljsi4JA4Uyk3f
I/EsIM9Eb1ZwkQd1xeNLM9NJmz+f4Qa5cqm4kKSiGiNaNimB810VMbInGm8K0WNJRZI1yauTinGp
pNBdMnGhMwEZIsIV5blEMbIRO2i3RKELE2JoDI1I+63lK50VAn8lBJA8vo8VQ2bZs8pQp5FbpeNv
yDfT3aheDyWhhXWtRPQpfEGHz14guXMK2RpUGuvfrIKuShgvuzrBdm/88tDrFCB5RpzPcTCm7uRT
H+x/Cuud60ahqlozU9IbnIPdSsq9TS5y8Uu3skPK3H1HMTxClFyEICMJREwMPFnnKflVeYi87F6k
4JcPdowYRKd5OLU0neoHB77KNF2QUgEk+xnkedA8tTvcPITrvLETAxcXHbOjwZVzfZdGw43a8Mpr
rB3Bop3qk2sKKchAqn4zX4u4W77MjyOJfy0pOckpbF8Tx4nopvulLWBhoyWbwXDkVFhRj02znZcd
Qzp4yQFnTdqRsS1gVeVZ0XZQMQYAcu1Rr5zT4l6/NzDA05ztih7wX+uT8kWCeb3f4PLNfBgTgEK7
lSnAE0VJiitS45HG6k3TmVXxXkVC2AGpwQskW/nxqG8U0qHvbkmfbYII4WKRUMLHKVc65BbqsH7q
AMzR5AroVw+cKUfyS8sCXyr7Szm+z5m9QsHP8i9zOYO1yCIad00+4abwyfQPhWumiSMGUnGA4fSn
2pBZF40Hy6YbvoL2Mgrl0qIkF2pnTMgbjphAZIYA5g1LMu7igy6srfzogzKf4xr+RW8wgB98qx7w
CrjZQUGQVNG3wkFHrtZGo66bRlppNK5HrUXW7H10AljzkmZh/6liKJtJUIs1Lj+N9DhBh4vdddNy
jPK/is7kcE/PRRodzvaeeeLcf5elRyjTyeYkqqgu4slqLWsqzwSeEq/b+GsMEbdeOqyy+jbKkC95
1/OemkgM5oMrZu7Jiy4e4vVEZf8XAo2HhRrTp5suGo9rLnaw5X3z3TfJx6O9P+24VS1izg7FwpTT
7suPTWH9+OLV59r1dNfkG0so4ivlUpXzlBZ1Em3gQkbRwqeUFLDylvCqaSEJJaOm+TWjVclVVukH
hqIlCZQvTZp03ASjStt6Psl/Rj6pClxceJjIeIQnPe9QHUEGIEpO1nWaAO6cNpEZHLrRypzKrN/T
isuPnJacV8GtdE4wJcaN2V6K1WxaIbApExZzNiw6ncSc+3S1qE8LqFpwh1aPlGJaykQNipgMSlxx
KHtSf4guOSWl9BmyZYc0WEsj+c70OwE+LvuMViEvm53c1cla8390ggQWc9om62tU99w365EVXIal
nbX9SvLvonRMrUuuFU5Pr9YzTHIMVGODdDXiraRsFIaHFegITcJEdRneQ+KIKkf4RFtaZAouT9tV
UDY7c6TXAC1cMGVXJDVu1asaG+diWhskXK0JkDEnnaMxG46ALMl/05+6CHFnhDPQIJAT0JVrydan
Vm3G/x+j4Se/GQkG+wuBdWEriDwKybwMAk09mlpZw8CVJDgqAHJx9Lh96bhiTb5KLKTGVHtUQ977
IUVdETNBBgRj+aPjiuxzZy7iEdrJfJWU7TiWWhL2BjmT9bCycVH49GDEr1hYt8LgcHyT1pj5MSvb
TS7JNl7b1ODzBjgnSyvpgDuyLPS/OW4uhZefkSGYm1o61EKya4bW9czuZpWhWxQ0kfJgjeUmiyzR
MZ+WOJfZAAaQJ+7OhAszzIDrUgVJqLxhz4PmREqhSniPnPHsjjoHK3XfS9Cb0R0GxwouTKgwuKJe
MNRdJvlRIYlOe2Ya46vQgSwf65NVUGPjLB9b+dVG6AvwjppKwhOWkan+0XJLeIFl+BlklDwjgMcJ
/I3PiCtT4CZUrZfHLSgUzUptfhBs1HW+baq1OFwKfBDUGTGbmLbk8dWl4jbkZTJPOKUTM6jHOWqa
tzNX9nxy+xSa1OHPoAWogglXxHVYUtEMqWkM+UPUFUcNKHnFPBT/SLDQx7SVMAKv249U+KY3YsvZ
LqPC2KjXuqRZScWjEw6ChH5J7F4VC27hKzchYMWyx2q1AGbNwHQu8SzoX4ZavoonoccrbW81+opb
Y2SnVQrehmaLGl7Ir1Gof+NgWWCRYFq40hqcIFVod9bebIGP9B3DaPzc+WCspvwV+IVrmExNgTmI
GQOtsQlPIqccUZhB2/LEcRllup10xjFuOQhGhlq5kHmhz4gM0Zh9O5g5brpuVdV3nn1lcNE6c+5a
j5epvqkzrZ99LSEbyn3kPsIKaUDbvOUJbE0mBIQ9PQ0TkznpnmtuByTQgi+EXLt4tsUxz5ml5C14
kXwwOAdK7BKma58CTyM2DD4p0/A2VfbXXJ+TY6b+ezjjvFo/wRQ14H4FLzR9afDDYhDzsmSzN9Ko
5cAHP2IZVAsQ2fsMnI7G1wiLXUy6cwKTQfBqIBATNoUWvRGGIf5oW+R0FL0Q23dapLpD6SIkBNJI
sdtzlrKi1LuWCN9aIW8MS5x1VUEa/WSMhlddv+jmeFgXHhkdZ68G6TC+p2W+C6OjmJeOyMsN2AZl
/LSol+Y9iBtO6QkJmR5gtQC1Wf5kuRedO9+cPWRznrwjzX0HCuwIV2qlWcbCzxDcGyrYYr9MGTDJ
yW8JSD3r4oHaaXKkjBmn7G6g+cEplNdfBhPxCEJkaExk0XNER8gZKSqOTBy2cN8w+QzKJVY5an6D
kkOqGlwJ4iIOPMIpGTB1Vy8HbZ3pLsd0j5wqQhUl0tBXKEp3EqJCHnGkgvE3SnD3LKEx3FtUFY2R
/nuMBFG5SX5ue726UpmpKFLjwC21VGjoG9mhItsU0gttnMYUEI9Ujj8sB8G0pwoTIHBB01CdpPhN
jpCUkGRXfnghA2tIrcaULm1AJCcSVmXhHd2Cnl6NJNjOKSyFlL4XV6i7phqlUHKudTwhgAHV3Z5C
aWqqS1/EpYapSfov63n9SXTKzMSH4yOdNSSHpWT3sXkpZBgJ+QAkRPsLqVlSSRTkB3VQaoe4IbcX
jyQi8z90SsYiRa0qYny6xKstX47+hUO1xnlujpYm0Mx1Nm46i0FmatkSlx6fzyzZPrImwD15Vc05
0aR14KPX91GcoN5RsI0XM2R4x7gmkVJ3WlVB7iPwbpBPhI7gnRNLdbmBncwwlgadnrDVN/OrmBcj
iIzKxz2gzE5znCUH1nHSmQS4z6Uq8nw6PwiCgE5Ui1C9zNVRVp5rmfSjxiTftmb2rx6UyOs5/Cf2
j6zj+B1uM9zpKs6tcXqTxrmi4bQ+RDMFthmdk1Dl+DM6uBSQz/q3wWI8yOqWOi1zcno9yh+VXM0I
MWbbLUZ6GHHg5+tYxag4tnhwATaN9zlxy+vrvMRLhNqN7CHaH9tVraJVLOZ0++b//muGobuqcPbO
BFi8DO/ytxCmLPWv7r+i6gVSIyicOWwxxq+IikE3PNEIxc1I2RyfUQ42YZqn0jDYo0hgawClmpbB
cOoNsWxhh6B++NwlZIKcxss4cXnnLWS4RlMWSv+Uyu7HKENUCLBv5gIJjd6k3eJFH2nrUkQBJACe
YZLHpwdN5Db1sLpr7avXAQb3N2G20fVtFZO+nCmR4K/BOyONmRZBozd3i8u/pvvrDe2XiHyQGYPz
P0yN1Bq9qGjto6ZeqfEPxa+Y/l7Vxm5HEaMq0Epl3dsgANlRqStCBJpoSw5QMZRDRcrfdspmUBE5
FsxPNu0qjbrDXLmkVOHzonMOlL0lQFWmkWxFe0sN1ilmAvzweWX5Fr1bDXuv9h5btEdieRkh6xQS
jSYp/CmujrLB7zDGsf7KkqflodFDTKSLMcSLtZogqcT0p/WGBf1G+2oKZOD93/z/RcRQgfBQWsw3
DQbhBn1GXZFKaCgp3+atPSenxXRtTaaKWnCSVn/w6+DQ9DXkB+KCIJDXVSwdK62J0I34H6hWl5oR
XjPT2DaQfgMaRagXvaGykRislH/Slb+6IdaYNSreT5/qD8rRy7LONibFnlIyd5O1acks08/QjJex
9s6Ffuhap0vfyFv/4+i8dltHsjX8RAQYqhhulXOwLcv2DbHttplDMZNPPx8HOGfQg+kdLJFVa/1x
m/b2XjHWpI23mzIIznmXXvTeX2+iC1TNRoaYOwJynlxtDUNpR0Q9198Jk5X0yd9RT7eGnSydtW5L
tAxIiERD40q6nqLPzmCsLekdVthDGBoEYhxQnqvb6pucoS0ioEjD1Mwn1zbvCQJW0HBhoW1VyDy9
bQwiVKZo1KT97SBfCoR79umfHuxl3tF7zLRXO2Lj4yAKmqdHjyktjQIQrvil2UogVgBK8a3qYDja
xWYJn7UkDeoj6cpjEt+EW3EBVguTMrkBCeVWcP7Eu3Li097bzp4FrYnbq6aPcK74t8J1J5HgIFLt
GcFZSkskcT05EGQBFeKPF3FhGKSCaUS8NdHWR0Uwces5eX1kGMFbalQ7J/T/c2J574N/ksky6af9
zCUMCoFcy/VUJWTnm91Ri5pDC+quN3Kfciy4mLDaNzt1Nnp9H4F5zCImBIyTubkPWfs9hB9ZtHKr
e9UFm7JaphWWW5ndUPXyRQHS1zvNSuGvhrOpi000eSuh0Q7kvgS81lGv0fX97vSPsa+vqY4z1yzW
Nv8Li/WU8pAn7cajJsMZD6CUPs2wGeLa75iaFO3h8T2NEvaJj7ggXTMmealBkVJ6q4q2K+6KrodU
Y1lwZbwDwE4S/1AZ/G5OferOXT0sPV/flh6OcmrGR4GugN6htkFD0BJFFv55ZLP91r4+r1cxKuWA
+Ep7JHylDEigaW5Z6+4iGb0Vic2BbS+zdy3wiUQz1sq34cniY4bNLgWukA5z2DjnxZX4xdiXtG4u
xvLZuoENyQzWmD0MFR8UWSoJ6prehK9uy2pn8/qGQC6QygKkDcpHgGemSI/DhDGC5R1oRjfJh7EP
8Ao9sjOnJJ1bkvebY6Xvw8PAhhQQ1Nh4ZK3LiztRinNMEf/H/q1FItHHG4sTVNQTYBopCDGiqyG0
1kWsv8mJkhVuO48BbATyQXKgdeMqoMt1bu5J4d69e0OxhBMGRCAaBxlYa4DLgJ9hxob72F0K/tkB
gsBuJVdDqL0hEFjX48lvil3F/FlUrwK6mwEceYW2coCuFF0ZrGzc/zReImyE+neBV8Lmxxz+Wvmo
8+pUobyKY7rAGYGi+iI7DiQYzLykD1BihS9sHo5BPmVPBbxOgRr+BfNhaDtvODh8Nc7BB7VX8LP5
Ize9dYua3p6GjYcKswfqnf8/qiThfCj4EY3GUAJ2cq69/GikEW9As24edp3smasL4R0HtgGzE3vJ
i2VY21x8InARfGY1uTvF+Fu2Ahhj/hxy8kmR0FaDcas6GE5X0RcV36uHpcNl9+g+E7mfsoo6R1qb
7I1Ijc+JnjYpyUOBVgnnAKNFBOUluUoaxMJ28Sy6f9x/8zCLGr2LHglqEpJaaUWkF9JAHhm4B03Q
YWa7R73QTi0ehEorkO/ceatcj85PHbcWEiXTNUgW+pjVLgbedL2d+3O14E+XNX3dEDwAVIodtYRk
K0PIPdA9jsAm302EuLUuzQhl88xNBprO2dfIDdVP5P2xncykG2OsnTbXqH1L02fmfDUQyIyfQYj9
DT0uIGuk8wu9VReYH0nCB91nm32h07xH2jYqBAf9Z8LKwuS0yKW4CKDtbqfoPRHuJQRS4FLLmOtm
kUZqoStH2RGlYuX2O8dxkKvivpfVUq5nm9WobydYrkqRRjwvmxB6bdXu+SWzrGvk28rbo2XekpHo
gupdaBldpAjX63kcbJvVUAClWqgXpWwupY62MQd/s3roCSYruQoH45+pJ2+y5h2K6Az2PjW6mYKW
2u+erdTRoXq8kGCo4X3sgPRLcEXvoOmklxX8eHIZe09rbol27zGEuom9IJ0RJzfb60D4nUG5vNGv
2qLa5tOwQggeJd15AMJuhLFF3DLk0S0OQpJnWolm+aUvI84kTAqetZ7y2l72mDQHzGvVP5t3N9ft
f1AqqJV5azwLZ0Q2vAiERv3OYIAtMnPVmeVnWw570IZyFIyj6r0fSRQBSXDHg7KBlKaG4rB4PPrN
SFomYVvJ2qPxyeovxBOaBfup/ep5d803j7G8FqKn67LaTiVmk/AvdpLDWL6M4GEe86+GzihiHSZI
CWDTo86zkDWBnwimurdyMLgRoo+QjcR1KEaskovLXmvy8OqBdtRJvxPgFgMvS5bQa0r2rFu86Bmo
TGehwdePqqagBknh3g3sXclju3S7D8Bihu2WzSKsh3uV2Ly+dYeguXmvVY4mJx5fhi4/NQ0ooAPR
FXkA0lq9d77nfbY2bm76HG1Ux/64Mpq7Cm3qlVmtuBWzSdFDFG8hGXdGXry4mb/h/AknIg7ykjEm
vNYlRrkBvUFv4inO3V+L/dqFFOfO81FRSwNSOEcb2jcHq+cpLUBdh2og9rZCaSCbgwIojVilKgkt
AV85+AczQnrA2Nakw0fBIT7BPdgD2J2nbQZjZKnI+LtxPimACo0avxpj28ApMaVnWyVfQzKsQ9RY
YhJfCjsnvnT29oqCtyH/yvA3KSd++IaOZSSfP2X2HxoGZzWy0QIhUhZISKpASumM3i4anypNXxG8
enT/Dfdi1A+ujbIror2nnLR944RPOwHsLSn+DgFYelTyQlz0ZDzmATRjDJw5AcvGEeZjEM976+vX
XhFWl0K/k7IV2u27fAYumi1N32oQDTbHRsKBZZcr1wZ1KnVckWaiHzj0f3O33ZUObqusfHXJqtL3
Hchg1F8n8hFYBjur3GvQO+247YkLDroWXXr25TOfuMaHK2qsp8SXB80x9QNUOtSakDHAqmdX1vdg
MNiFKOk9922iZpEodLELjeiFxLks+iuB3Llhs+ofNMdRr+t4I5xbTWKk6dBPV479Itbsq2EQZDiR
8ur+Cu89GjVAUGo9avYnH8xILit8Ih2N6U6AMjbXH4j4HmZkbHgF12ZxhNNsSrkq+KNaKkcngqhQ
6bsmkX5i6RGCEg6bdjQ/e4NcTc5VnuiVLEb0Gkh6APai5E8LNZwjFsxMu7dRzDDlOxAVPbol4VNl
E0W7ea+3TQ4CcmIHPBHDvYkShttpXWMosDkWOB4QT3NfA5AJ0l0TbfzHsanc9ARQlyb3Oh0eMPSb
if2Fa0uSJ0BOrQ5njTN0nnBWsY2wkG+jQuM1oYrPm1e9temYGzcI9/pyWgdZ8BcX47JWvF414XrT
eHeZMYUf7MOwOgZe+tZLgbS0QNHangtGspDhaFBiY8bRJlIjMgMH/DU8OMxGUXxOZLYW0xxyrCPj
67ZjYWNmCNdWn187hwCMcISzR7SKimlfBweuV/4zLA8t0UTlIYWBrJCoswUNBKqgIIMA4V3tEIDN
hzcMUsoH1gU4MIuXpHsFR+rBjTPu/dTACIW3hCwrRfYjf7Dgxoz4c3S62LIwPKBAUQh+q3JF+t0M
+czg7qyIr+QLZr2Bacjg5miTdTVaLwhUO4ZJ1MzIlcDd8dq5WbHVA59OFcls0h8b/BiG+U8ZR7+L
GX7PovviiV/EwxNRcu/hPXC/UirnnWl60ZkcQ+JNPYt9nI689OwOaJuJvCqeASR0xqquvY32RXXE
hCOLztPLQM2MR/x9dv4LxSLJ/iOW+EMVE4+MtR4RpE9j+//gaa4XHfxuIb2RqZaOlKZ76Ub7qOdA
6SVqt1RPjnWGvMMLMPL4o/8fwxW4NQcZILM9WYdpUm8W5hL7YlgEG8bvhYWfaCv4eUqlbo7ZrGls
nFDAxe0R3fWpAoLu3P+IDh3RqBRRuVLo6ZQEY9Q2ecue41Fu54F2zTd1RLmsi0VFfc9/IDz9VrfW
gzse9TjYtv6370G13PSZKCcNJv7LA7WNAg5ykINWe+20qwangqzH7e8lDfbV8J4U2Tp0YVs6tLwj
fY6oWcIRL3OR77uK8qimpKyRhEaLCh7l3fTS2VmxtauD5F+A/GzUl1pIviqEh87nXYTqXEu1qcnV
dLN0lRv9CWdOUNAUiFxHdWBQdbWCOtxNw8Oq/hXQwWHy5/k+NlG1YZNYqVnEe0jAJuBcG9OgZepg
1ej3aKeN2CvjwtwjmAigBRxyFpOMTbdyEBtzIhS0CBoETqQ3VcgNKHnCgtcz1dpczwYUeYxFvs8A
Gvpr0zGiJkufI7/t0R16TFzNhQck7SS6BARnE9dnVP+m2rRVLHABHspJJFfLW8jhKbJmxYdmGMYm
zaJb7nXbShAemoCxMFQY0ZwG/CJQNEr56UvWnvCKTA/p06mReCg2/K6TeniuRyL7oebfG5EZZaQw
pYRt1PCaSAeiEtXgtwERJB5O995yjJUNygV8BSE/9ir/MXFvAhuaPgsynxHSzLg/dv5jsvfhcIk5
ooX1kSD21WV8dfiIO13b88jG8aXCHaM17mLStFWOyAJLHcPKgKBWZ8bMyDES2AXwoQ71Pi/Hw4Sq
1RyDU8mtbyJG16BNu2I86IQEawhpcgpEBZcLB3/INoZSbc5zzyNB/vhd5HSKm6sJKVh4j9t76t1B
GjM/pXoYqcgh1p6KRiY5gHV319ZxDg7HaiP1h+1JBEaPNkWRC8+hbAc0/Yv7xGfw5ErY6CVdpFvj
3tm0boSPlG2VE8wh9Moo2WeQTUbxAeHWGvdLhHfFxFPOj6s7TPU4TWw+jM6jwRi7nHZJqHha+dGr
211F+GqhKh4IuR0wqqV+9tIgEyoTudNcyEjya7EFNA4g2kagmsX2iyAdDXFrokki+6v4GWb0nfpR
dw3HMct8BAqemrcAddFsUMDW0Fp3Q/7NX2kanxpS8ctVwl9Sj/LN/LS3PLwjRpj6N0H527ME+wxD
qdvsAlbzIncBxC9wGo37rIm1Mt9ivmupwv0MgQccsgbp0JW/mcekNKLakh1/9jmQ3J3vvJgCR76U
6lqxz5j/dyLpnn5tEaxpaGfKp2++GgiXpce7hQqyzd7FjL6Mh6z69WsyS5NNiMHckO+cLvrko2EK
nm2FMWxgF6mh5w2S0FUFkYWylQ9Ts49d2xDR8LSL/wJj3FWdOltmsrdncxyPa4CerBy0VTjph6J+
N9GEzCPtUFz8NKMelAcLHGkiarlU3iVEQ17zKzPvla92URTV2kQPIdVHArKUAB3UvXorXCdeMMby
98dQgkfNzMVtfqBcjr/aYQd226NwZxF6uQu8mxsh8oL1mdei0tiNRMrz/TgwulX1bY1gOXZ5NJyL
RZpWx1QFDlfBBJfFf7qFw5jr0MKV34xnviumXYc9HpfdlJ1UDdXQY/Ohl756N7ttHOwTeMqe/ITx
OyXPh9Iyfm8t3zBRrRA7+QO7G8bljDlHkI1jmM+JmFw3d8DsFxVcl9PCsJFbL49msPa+VPQCBVF0
3TJGbxkvp0/hvPGs8x5QSvmDQAnkCQc3GWbmvTaJh2VxiIflYgxfqvFRNRkSRJhc430G+4Yqe3VN
sXXEWQADKPWvTr0d7i1eWQgIZuRlq9UbfG+aj5F91H60HneSPHPzoYk6R7NRCyIFyEVwtkOzOiXm
Yr+4W168rD2cbvc2L1Zc1Ow3GmY18PySk6yTj6hGBidxDlbB3MrH3dhwcFe/8wMXdbP9fcXfXxtB
Sn9mCGkG2GQCROgbu2FAMQNAGUxiHQMXdwZ5wVqHoezQ8KiPkdgZgHaCRHV9eOBf1oG79Z5dt5g2
gbs23fYLsWT2/1sXpXSBAQPWN6+Bftatre89fs6qphEDrDRAMB6V9H7LW9W/WTlCTL5hy9FOLgpK
CLQcJFr193makJwkiglV0QGbQhuiWnUtRiDAAgadbowZ7LZGi/5yW5AXh7QB6VVLGB4k2yYfcHpl
3yq62GjIo20eXecTRkztsdSbBfc4YnBMeAUhbZP7X0pMr5PPRQ14bkm0dwe+WK3X2Xa3BuJCNcVP
P4fg7n8s91J4DmHoXHXpSzDbGXMsJDGqYXyRVrK12S3E+Byr4pD02YqndRztfT5OqzJC9hbP+mzC
lnLgOv+UcagE+KyG8Gu+lWPzJy6oPSvXBn9b3fopCCeoCRNgU4oijv/6jf+M2hcfXblFwHmAhreE
fTH509dDfR5yJgyePOSo9a/Ghe1GvwmO6CCI1k2EDovSWATIQ/Fe5r82GRhM0FRdc4dD4GXxd8Ht
BYXaGVt27Dj5daBN+O9J8c/nsmoorLMRUMNUMTHadzQcdHzkPMCKG66A6RhUx1O01OzD6Lx3aKG4
AhdIAmvSelBMKyKtMuNTU3yS+aUU8U7Lp5tbFmvMsbgJQy/f8/25o7utO7GrrRauZ6YJqYSxCFRw
mmVMTcV0m6KHO19bCN1mVgxbNL8s4AbIxR8vxCQBj3hE/Qe6HtoSSUzw0/Y77A9d9+eagGsa9iwS
3OBtAzPe+ZP9bUxnq4uR/2AU9t5tFtMYDlpRutSsR+kd5kuzNRkzqOb1EnFyZw+8Eyxrna0I/KLV
uLC8fQFIOD9qDhdBVdCm+wzt5jiiRyoQCycJs/UA00FNCWMRfiJ+MNSvaX3QkXpjx+Ezrkfc2IQd
4XruNko8/YbY02K4BGv2gVXKKEcxiyQzot9m3F2OibqFDdwrnnX/1JNviSqML01jv4QLUBCpncdg
PvF4dl/DqHgd5/BkNOPzyWK+G7q7GSGPFEddaZYHnaxJHm6XRqQasXo4oG3+l8SIy13vULOHzi97
ikGY3WJ4nwejgXfJRy5aiu3gU3RcwnBXsJ3T9yydmkHzRsvPfntDnsrRZTunsopugiJvclyk4X9X
6ulMWBELcnjZlVK+27Jk5jax8/+7eSSMKDqKLLrk0Qrb8BYhA04I9IKgbpkC9oRKrQuPhAwOH3VW
vx6fUkXMuSvJjQButtkvIuMoya7LibHwBx7EHN+R82UUXwKAr5G7uayLbw1r/ZGP1p9xqxn/BezG
kSWcxWy8StmuNWNtBwe/E0fNBYRLqdxtzi3AaTMMB202pJms8lq8J22c7cRLxlPp2UfGg5VPkgEA
QBbMHNWHzs8DWqgiMhyIXyeoan7qWAmL5J2nOBzf52yZFMC/t84G0R1tiwmccaOF7q3aEMa5OQXd
eC3TF8OLj7jmXp2O6cBQm1yP/orpX4EpTUeH2E8vyqGzjJqRAFtVvw60Ff765Mkr8lfCUaGAAcyS
C93YNiSpxydlbD8IP0+mXY6fqFlpzdsgsShvK4b95Jh2n2F7roerU7wJODJGzBFY0x/WCE05kEfb
BbaC62PK4uMxy/Ims+pg5ZAfy4FrACiifNryy+s+S0JpAiKPSclOlnW04o3or8MveRqTtUGmFiYr
CyE0Ua+f6GkjggyjTYqRMjjBHPRQOKSuMnGLbSL28A1phs3kmZOyPRX/hhD0cp9RIsVATVg5hKgL
7ou8Y13iUjBAWBC8YDSb26t4oCDOA/KKFd0zZNMIBLcNzF5N9naAr7AOdzzY63lGDIXYFww8mnCo
t7iLV0dfEhfR1iQOrGg3IIqkzZYoXdPuhHAV+8PDzjY2AaId1yjff6b/OTYaFOQBAX+qy8LVFT+a
pAaziRaWO11seULvU8ClAuIXn7GSh1oL90Kn3Qj8TLkxxA0TRGJtE7h7PU3QR5Db2qxsyoAk3AyT
m8KMPh8/tl/vRExCDVEKVkn2cXzxmY34rVFFIGksmO3QO1yZRVCH6NjsTbmkBWGI2eLUMWWN8or/
vOrFG388+tUCAGBlfeSUGXvgYOJlFtJ/wGUit0P6aDJ+/1Y8vhzMxa+nfxs2FaPSWTgQg2HiLZDp
smZoJBfYFGp1OWsV3Whi5V+KcdcqA7o1p9BslyAf1jGXzpwV59d8jJUzQe03y7qj4NCjKgqnMX8B
m8JbxZzlUQKA9zqEHxRMohLYwx24GTANsTF6N4PgN4fwX+6sqLvhF3i28KruYuQYWhiPkZVm0f9H
B8wOfwtptYP90pBO3K9tcnSJ035N9+MBY4Z/pqireEtLvMEpFAGYSk9tOE8inwf5P32+wohxsGKO
c+SEAf0mKjCAYrN1z+mbtua6t0dIQHylBxWRLeT6XKuEzehXW6dE030FXlyU7TGvcopW5Wuk6sO8
xptGerkie19NeDhKdKIU/qI9ac/RpRmoBbmMiHktwo+HWX8TrJK+PcacwgHnKxFY/HWC06yImKEg
X57SDP9t/UwEAVbxRF811jh/owIsemGz8ZFp8rwj0u+zV19uYrffVjoSv9hfAUNBUMP3d+ivYHFK
YngQgnWq/uAsycOf4XNQH3dGlA71oQSREmyayjQOLaC05ZLsPc4e9XajwO6qy0wIsBNahKCiZ+Wb
nQH7Uha7vjEpJOKdF/5J56SqswFbL43nKD19ACMXpjSHb/2Twzebo7stXAL6HIL6+uqRWN9O028E
51fQggeJZFW7W5QiQbMOMa1R2RXhxFgl9V7Z45nsiYYbvHTlEnMsxWtP17KPZXOJJf3RMWjFu0Wf
SuiXl5LuM9wlRNHPYsmhQl1xaBCSdA5JF4D6JietWSU3TV7riL3WRoolBfpwsNhphTJh5KWx4ifK
gYiHD5d5aQsqa+S6qsmytQfrKFtUDom3FeJF/zE8PGwDXRt9vM4ZqHghuOIDHt6eU0oHt6m5J1Eb
kb4KAtimIDyPnM/R5qBCbqkjMHDYknAph7Nf/BDUZx5fR+PhLneA0YrQtPS1no4eGZ5xfzBRg2ms
BSXtuNoh0Q6SpH9OOuyQjLMoGMmw819N8Dar7tkK/3lEro3QAcT31NUnZ44TfozkZLWwaFzswFct
WsrY9pcFekqXlzqaXbLTRKjZ6wiq6Ni/gc+6gHm44BRx878aAIzPsyrj5VeColLFGFq4AfWshd7B
/nmeAT7A6YD2dGQ2FG5E5nNkVbN0AjiQvgZ5BGL06wa30LCZHbhF2TW9uIWtQnHpP0JBFU/8n9YP
C5MsiJzmhoBbxbTTlwgfdthslZyzt6C19IDaEIE2h/RhtHGTDbGymT6Yx5jCK1Y33GnzdM4/5dmX
420tBzUE77oX/xNg/APwclifaxs7TPG0jYNnvXPYbwANcU7V5HFQjARgPsEymPpX+mZsAudYJadh
FLTqjRsCJLyCQdEVF66d6E/2iI9/cUpMlIDa19g9NPaW5O0Gh1f6A6NRyn+B2pSvnb0Nx7+QXvPg
5No4uS5ZSlohP8cr5XjFXX9IKrQIYXog60KWI1fak3Km/kysBjI5hjoSnAzzOxcP7PIi2TrwNyzc
PKfJ/OtAf/MNCE6J+yCH+EXEwXC0Y0KryQWCWUEpHOBzY1xfMrzk439A7+z7/PZIyS3JUsQkicQE
cmSTPapvz3njdRs9nkJWsXx6zm5yK4hP5JJ8G9o0c8DE3TnIwBIm8Z43rKXgk+QME7nwJzYI1oVj
Y9XoeO2d6aEupIlpjpBe2ExDUfQM0blTjqMhYd5GNUPNriLY21jH/AOgG31D2Ia1kTRCQA4zZBmb
AdCJuF9/FasHTEeTbGWBlXMVXcdnpX6BhmX/wqNftHi8vzP9NaxvcXbpmq+y2wevISTWq/5kCTWf
6Rd8LPnyD/4b6xi5KdCzf9xVkqGtXGbgc3OAzKJnvSeEAHfXtDS8f3xExvvEX27GeKyODKJe3RKP
6dUUp1aSk+kydAUZQlzkc6IDMHN2fbaOm3VmnGO+mMimeclRoGvsJDVujbImid+uNmmHGVCfEcnc
vVd8I/XWW3htz+hEIJ1F6M0f0R11dpmIv8t8AsdMe1kH03pG4UqSBErO4zE+4/DEflC646oR+FH/
lSwhU/+Osc0lQnRCF+fPJSgtd7mdL7rZaOI8stklFthrLdqlJHT7hHkqh2NhYwdwRgPBd8xFncsK
NCTwLYwS1lWBDRLgkk89AUbkOkh+uyD8oYVoItKiyfydWvEshAjQShdVbba75JXYyaq/9GF+FqBQ
OKQ8Vnc0u2Myfk49FmHOHjWoXc5jXjk/mo1zMaLQgVjq4Kd3uy3DRgIti1J8iIpNn20LDi5EJMsU
hIIj81nwu0WTv+7bHh/8wrX2Fb1PqcZ69DPgjEJ75M77jv2tcAEUIHkVQjGE/nEh+Tne8+IZAVwo
992cz/aWDdReZICvk/ChWQ9mDODJDaoSimyHnxbKyHlt2EBDDpvcfthOtzETsgcJCluhqsg95H1c
+A2iBrd4ipxMv2Lt82HN41UAn1riTDKSm8ekb5B0NfkhMiibICo4a/zZKNdSGKb5ZEZfizybrDVJ
42Vmf5oQKkp1v3XRrQinxKVqo2VF7T8S29iaOHTy8K2FhUvUse32hfkbeebTkWDxePd8Shoq9GV9
dTP8fcurONRcX3HHPjWFyYvjUbXqfc1ThWE6v9i0milYdb1J0BHzantqTFqGg21Zb4AzIVbjgYTF
lY70M187fyEhnzxVwwpqBtwZZpDQk+VFK36B8BzMhixtHCl7HyxprlgkLc5lNl/8vwtjzQ9PmmJC
Im5APypLRIDFMWk4PYnAysiNkY8kEreo5h2rIyL2p+poy+kjb3nhKZHu2glb0NG2eyz9LPbDXYBJ
Txm5f9K/ZoEBWzy9zghToD48iwBTsSEBsvkrnWNg/WlQI5oSpwr3Lwascrf9qTcDfzviuTYkAxAQ
aSAiPFqEcSX5l4cZz8GZrb1Pnc6+/0WewQyX8ax4zYbLHtNoKZ42K6B4eNF5mK72uIEYlOrV188B
GdLpMYEENvx7hOkbcxW4TYqcvjGo+wiDryIu7uoRpNnBrjiNCC+cjd1uOT4jO91mcO/1fEVE6TZk
6A0Y6yApES4si+wadw/XebSbgLoDwiiLU8Q+DAxWI1eNpwW5auyYUDJ6+xnwYPmfgYzv/Xvbf5bd
sYs+xwJrj1yWGtwbfj+notRNwwQNi4DdJjqlnru1ZXcFESHw1ZPHIjmN3VYfnW3qPWOAsrwiY7Ej
PA05CT7SgnfuLZcYDD8YKA1ohzzDtGXi6VMnG0Xugt7IEH355Hg3O1IMXNa5TROSrAdK4Qo8Tf5a
+GEFYN3vBp5nxZsdl+VeFO65619Kawv3dkwF2mbzM3nTyAPyKcPMyBYkdbPv/EPfY3uPlnyQRNxz
RUbxKRrlRaN6rqf7qE3JzeT0dTUBVFgAholDS5Wacqk2y7VXPV9nXs5VddLVqfOYlohnMwO8Poxy
4UcxJ4EoCEZ49tynYrn4nLytTF5CXo+JlO/0Gtpr6byMXylYobQeOcLIprlXJmnAMD7Ep4uL90of
E/EKOcpg0rxZ5z8JnleIpRf9Nzuyj5JjWiDy8H+tffSc4vVA3TvaYBTlf/7DeUMhxv+5XEO/6K2w
wcIjAZg/yq/qLPtFSwQ328pn91k/66f5Yn9Rm4KIRP+OHxblqgtk3NoPY/oFXu6J74PoOHbRq8u7
iZs/W86tU/g4sDUt1Bf+717xbDbjyiHKwEx+alwgNSKnEPkijHKYS2K6EDOFxatC6oRNc+E4b1Ff
LHrEMvHVhGJvIMIboKaugeQnuNB0LgSPafmV2VJY/UJg1M5ZAeP2gIUqxgbiXRoFECHOfcyoqpF/
0f+4mfNimLgRWcgfFf/KQBP5rtXeJhuZPoK3LFQE4hJMpu0491GhRdV26HaGvUcTR/TUCt+BKQ8Y
nHhip2arUajDze6vYNf4t2OeeJeCZ/7Xqx8fEAdZxm+U07r3IfR7F5/4d5J43zpLRhp2l5IgDURG
6WFqPliKa7fH+hRB6FXnhvIb8eElv1EAzjN1z55k84QnqU//S1GG5k11j9DXaNq9FFis4AwugWZu
8jBdj4jzI1luvTlMhfjFyIQGU88eSMuy5M1gV+iN5JqXFK03aJAYkfoxv1V2fSm4f1tVr4hbQoBW
x/Yu9+k9e4GkK7SSeI7j/AcMbX7qf/V047fXmR5EJqeS41SzBjK9QeDQ0c1CH3DUUYtVreZnJl1G
TzwRARJ7woZX2O5gVCEx+MbJkAXr99iRwKapsqXt1+UHXBt4M0KI62X12YIXQO4R/RsuaoJ4dYR2
geMvVCn3VkxSsNLw2d1GvEfmcX7ta2nCLmAJBG2pXMFS0/O4rI1H8krqdnvoPLnssp8hzXeGgVKv
A2ec/Xv2yy0A+iiLbp3X0FYeR0kcSawIBIy3rK60sc7qMJ3LXo/RilqbWjOgeeklth4MBpwsWnUa
hjWTeEAWSk3LDgGbkAm5h/qFDFRgmvjL5dXViveoJDeXlEu16akJfvgEer3hulx5dFarE3I3r35x
JwTRJC0ZXbJy/Lc0IIPP/ikkVRazTgj3tPGPPzKhCNXNEF0QONronx7ZT0FL7wyREmn1kyXveVhu
sWu91ZjpJ45OwDNmlmUMomg69JP8BWwfSXA0WfOWfuavK+IV+22bk6ZCqFQCChMnxV4h+I1Th6N4
75i/IfUsstxNxinI9tK1zpI/hd8Zvgr+LB3AlAQb6RfC5nWRecuBLNuWTOgGmejAA6Oo355lTB0l
a3F8Guu9Vl5sr5gjijYJ4oiS8cBpopUZZRsrpifd+miacTt8ibi9NTK9GRXUUljuOj/duiN6xvKE
IXIXgLiI7DKCCo/VY86foQ9Ah0gl5WzAhypYFCNPO4eUJ+NUdT3/KbzxltA/3OKqN7sZK9jI/IuM
ylmFnCf8xcvfPHL/ORawEEXveb8I6AOlH3uXVYgmviRNc7SiEYyFbUiGFllhRKzkr0MAGuVQVUNd
rccCn4rvlNfIa8SegMiiejg9kg9jGTGXoF9rCnst9A+B3tSqszP1rQ30WW8E2xAEcKxWzTBL+sjF
zLsLVor7qMAo8vTFwedgmRcrbk9CedCspJXV1VlkyctYeaeM9yH12MvatcACicfjWpAUls/UVvYd
FukhmrMjrE3YjUvDRaLFGeVZ412NFKb05rY04rPVHsGFxGOq6g3RlYb5QFQEs91siVhalBp/E9TJ
RWtvStHdqugyaeY6MB/kCJgeRNaCVNBx+PLfU3prpb6zp7shEDCoi2tMl1DnRoPeHJ1PfWgO/agO
A+3hkVldLKN+LcJdhJI+Lv5H0nntNq4lUfSLCDCHVzEqZzm8CJYDsyjm8PV3sS8waPRMe2yZPKFq
1w7cVwU6COggw1s7HC2UPGFf22rHDCx1M63349HwMjr7fI469loIoxn+UXxDxJMZk5bCNV5YxO10
kQwcxAl16/aFFai9ipEbYe6+XLuYNKuMCLn4+cJcuzxRWT3xyuZrITQzmVzkbe+KiYUpC44IJFEp
1whq2IARJmxtR+xem/ncYPfibYXa8dGRu2X8gAAW+q6Fz2VwbljE6uGY+LzI4wcE3oEAjgG8Q8au
Y0L6Bg8ai4AlpqPaCSRMSlaQ8izHhNUIZR8MAJ00RzLMHHwq4Og9D3XmIWdikCsSAAD5GfrSB9w3
C5EoJHSYWHj6PeA8QfoFc0u+zPcmW3GgNlDgDJgaDk7w6nJgPdL4wRcD9sUTAn0hRbUQKAQMci4k
Plor2HwTrD3OFpI3uh2XQPYK6mPL1oqgwQRRs1bQs2DkO26QcEJMlLj1iKRSvIRDln0/ObUKT3+r
xwcB4Z62opmCGCru49dxHHZqdJDJZOKOePHWA3VY9fIa+nma+Rwgcev0qqNIrgS56g8rMibx5ABi
TdkFquHWEmczdn62Mp4YMEvaogBuFg6W6kWo9A1XgTXVBxbiNcKLUqc7U2U/P0BO8BJ7aNDE4ZFM
cGigZ2AgS7hzZvffaBzLiYaLZFFIM9KavI8Y9uSS8wEA7rnDco35V+7Vl7nH9iXmd0IwkeRHYAId
praqul99em8QWJkESAr+HbsjFG5UhG7MpA9NE37YLC/Urc5zI/3EX/iB0R3mxDBmP23hIjR4Wp8V
h7QKH2ClWm5hgEQtI7Y+WC+hrt06lINeXeXGDmSqm6O8F8yKl88ZBYadaxkryMMpRa3p8DOsi+Hg
9+1NqGptWQrS8JLK21pZpSDr1Q2VWRLuGHOBiN2zJT7qPbjZ1ILWnFWc8wA8JlYZpriU6md6CXA/
pgIyk8lhCorvgqsXnGiHv4R+Ni96fwl7HBEPnNSUIeqvTuU1MLrG+poY+Mm3jC2/02SuEowZ2fQF
4u+1CgJkelT/cuODI73GRbiRJB/jGLAF2r1wJlCjeLF7wUOiyfJ+dR4UQqZ3lKAG9grd0qjXMhlf
I4AMKPGaZMIUu8MX1HdO7CD+LXFgzO1ouIVQtcTYCpQHSeJkcXPW4ozfSkHVBLXpjCT1mA5MTDxz
Ewr4yEU5/Pz3d7HZdJnXmMsnXh6MEt2egbDAUYHq0WFmmUHSpQlg7MON+kTvg6eQX4h7rGSbGjrZ
oisDGWXNjUBppqMSNfAWZkguBTXpUHjJI26DOhUyzKw5VnHZQrnuKQykjVNMUH0d4MgxTd4s9cGs
eAfzIAfFaFdtuxFhJurme8Qply6F0E+7x3Nc5wqMFh/JDpNh620C8TrGa50sVSR/g0dqq98oTBrw
NKGAghnDUM5+EnsCCDHujIFobYAmrkY3Lpb8pnPS6X0lvBN4q1xyYmRldKxOBNSJc9rLgVjL8wcq
1Up44gddO9Q9ofK2SA4CvhhkGhg2S1NFdHJWwGitoEFej1FAhgUWimNb4fUiDJNoLbAwJfLb4Ft/
Q4dLj819dkADIwWoofVqgZwQBCLzXkgVdtU2rkhwAFnqPdAHqNgBPen0wmBoEf6e1A8mb9HX+C5h
M9mewiZIO06ujanc0gYAFJMgv9TdZmstxRPdl6XYg8zgBlmbfKT7UogM0J2y3srVVpr2lnzEgdeM
EIQ7GitGdGQG4hwNqpOkDoY1FS9Rc+EpztwOeRMz701cLAmIp0ib1YDdFgBf5tTdG5q1UEGn5PYH
1vNT4650Oh4phzQ5zIbLTN22Tj0KemAfUJbFntr3RRuGiwPq5cluvzgopAcMovQ3I0gyuWB6D+Xu
F9PkUVlUIy96/umMETBtbBhcQpM0fMLE2bmth41R/Y4vX4kITsEPBE2sHT3muQtgXhtoRAgIp8mA
Sbs9KKOTFx6x3ngxy/KaiwBGFKwJ8A9kczHuC7XNcci2GxM/BqdlRR3pB4GiOdKJXwmHAA8QaCDR
5CA5TD7kXxBzVT9wtyhQ+wXgryVjnXgLgIXJwrTE3D8k/q1Y6rL3mrl1Ln/RoVrTX9OIouzBSgsw
Etw4Bqi1Jdkdtyzzl4bBkGP+5KyGL3nmwixetV98Uof1HY2HN0vJiPth3M11gWE9e3cZozhjqaHr
lzDQYnbA/MyLECx/izxi9DGL8NNyucgCukxyltkhQc3UDKxUdmEvwLkTxEWG/CBA5L5NMG+n0By2
oYFdRIN/2vaVUZYLI0xAJI0ydjH8E0AVMJ9BGHiHMXv4nouqM8WnQf5p9C9tYMrPBsRNwKzlZdFD
d6gfmnXH7CcMEkiUpdSuG/2SI38dyPVorxDrKwY7b9l3e2UWxYBlDrBUmvlvLW5iaDmPlLz8srid
8Jy5Zw2sIQ7sGoiS9Gogl2yy4Y2KgNRB/Udd9gdxD9/zx3ApVbu3+NqsAWAQrcMTp6rltIUE/ZTx
tfRQ1UKJe57HK68FJlHyI97UL2udfgonfTl+ZOdxx/sA4ZRClIE2XB7aa/wX8denk5wl3Qd6RL7E
/BP1BaSS4T73mtk8ytuUMFZUOyHchYnfigudE3IIfat2yUR48hhb+zOBrwQdd4YrVFyukGdaC3ZL
e2uJVb+T95rbwrsMSL7QuC2kY6T9GGeu7AtzH+QYn/lne5Rv2UU/Dt8QvFAB3o8RMZZcEwaZuuQk
BuYJYY5K8fQOBxQRZLegXcNLeA/BwI9WZaBuQ3oE3MlNuzRtDSfpf779XPVYZo2mg00ReWacHAyr
YueOhOpEwjeDcP77DyHnNVM0OhckzwRfIzNzYojkkl8JKywdsCJ5IjFrN1iR41jxpPht3AQv29zj
icHEUr94Zu1AzbGgDR/FgPEBFEEGKuoXCSVYfKQhSP7Lxn9prx7z0kZtVUi+ibUoFeu3gXdB7YVU
qBXM+wU4iHrE7W16ZzoS3/J1RrigtZL+AHGkv+Ykz1l4V+Obp23VQApAlYH0zrCcO7Ti0xiOYM2H
FSXv86JQuHK764vXBRwcq6H+NlOSuYMcLAvRPWjcmLx08MFuAXJ7Uf84j4FWW046jqGbkjFVtQkW
NmFRuqUYcAD28zrgr9Z3yTibu09ZtcY6xW/adIz3ONrq8gp7ipQIaYqxyQVia296aScXbnqsN0zy
qioM1hfDUpKZwMC+B7yHJwhLZtNGmCk4yYElBfzKvBwErAV7YSnyCf+Si9Vyd0DX4DR2+eZYJ/HL
4glp/vuz2HE/vy5o33O49hR5NIEMsYAH5y94spprh5cHHDJXndCacHzRPcg9cDT5JFAqCpysqD0P
wwb7/n3lErbwd3fGawHkAJuVhOrqls1FptsxRt7PsQ70q9N8fekEWy2riHkhvreLFPokVS/cp687
xsC4outrHjSLBjZOa0HEdsUbntrtV3UxAPmJTIzc7KfZkBzPMnh/NoHOQwZoIgIE7VSKY+B6ZEoW
089wBdJngfJ4WNbDfJgNk3Dv6mzWos7Ln6cEdqSQJ+AwqdRACU131oSFi/pKGHdJ8eLWQ6CG2+Gd
N16QY30bv4z3/CuSYfg4wndmLad/vwfrA4JCe4t+8n8pF3y4eHLZ73yQ/CTehO+UEU9um3/8VGw3
nDk1Fu4ov8YXgl3I8+NOC9BWQ8CvdzMJ4ovfmlMDlrNf+NqpY2S9G2q3mJZ8Y3FqmUqwPK5Ts0QC
f28+I8AJPBsDlci1aYWrA/Y4SeqlcWAVSzVEyeCbc/aTz21Fs4SA8y6D1DsKRUEasI3LbPWMfIy/
BIzjiDk0mBUslWxbhFB418jz661A0HmD66xvtYdO2+apGx65C6HzpS9qwlUZ4f/uKb2nI0/FPwT2
RbFJ1GVULMdu+0r26vMkchhW57q/VOlF7i/YtHDT8pNKmFyzOS7ciRZvo7VobnDgKNIDagyEARof
AZKLuenI6tW3KnLY+wDjcxtiHjJ8tN2+6PZWd9D0bTuQqWGPn3iXF8rWaJYNOcxPvF+gyx3FfGWQ
Tmmcmmwzlrs+3jbSjs6lA3I1VlURCDiGYrFRruvGN6WbKHicKRAjJ4znw/ZS0ZemwqmgeMU+pe8z
30Ke/TzlHU+JXciOGceTfs175yXS5k+2xYkNRFtjsIKWUudTFssof2RQ9CgQDYS64bp8LTokNy+2
PTNf8q01AhGV5Rh5r5ihK/OhAaZOHeH/KYX2+FrF/d/rtXlSfFXZt1UNdqsFwERQGbyIWJypX96z
rZGw2CnaUQviQlN42XDptJ1IPTMs69QGv7jT//ak3jDUIhMRz2CsURR9I8SHoj3kEqlt+A6Nj2e3
ZTJuFN4rCmr61NEHwkVhExENgq+P0YA8ePBKjK+YlHdMt0nv0PHSgJsOSd8PM9yQGGIKtpx8JMOH
KdjCEuq/Bfm1PvfWpsKkYKUUnli6KSZZ2S2G91sjcFuk3y2+LYnfSmhSnIisH6K+iHhhPFr6SRRI
+arb1TXDbAxJ90JxTYdNE6/j1puY+44HUbT5Qgwl4QeWgj3eLyYIj25z3lc+LEKFYQWJqlyJnBGf
XXrThN+OyqYyNhQAFP4ilQlR8CO0OPhwhJT1TvxXGRiAbFNd5J+fCPXmdhIaA3hGmr6NfjrtByOw
1FM9oND7DlsmQ+3vTYDqI8DOyWSMGl+YYbLWFpG46uKfEFI4/CRAfgy/h+FSie95Cs0NG4VlHX2U
cKaafmchg6cxChXfiL4iZRM2j/L1c2ds+FRuknIbm81IgnuGgTOWwdzKfPzbcASqwUCau0PCTm4V
NyeO23sHq8oewgAbSChJumGnr4Mor/BvybAcvKBhQu5Z4039gStvx0pGUbgMxaVWs3TAWVxulle7
ist1hMAV2LIi86iEmpZXu1BE7QlbwnRBX6xxnVkIUQMZKlOkQB3HoMIzcc1Gr5Ifk8q10BT0Lg1h
hB5STnd9v9Xw+G4JCSGwYFMKu9J8U8eVylIz050mXMoYfu8nG14xj7IQPFW+2cVA5lmfY+m9quEj
wcUeVglTpHlSo2LaqfJWyzt8VBJsmZ/I6yHflumONr5O2PHs71kxCKYSubX609zfrHHfJMFs9Krs
YnoXSMOKq989tKgoKgGbGPtYVO0gYgQE5SBDbjUFn1p2mXkAyB9qklWwRthbBoZN2VrMfMOC5nag
xgXr0tb3CKMZBLWL5hyxEKij25sIYEZLpIF0rUya+ccTQ44n3QEWsAvukmJweCvQIJiA4e56Z3jn
2EzWwr3+LRwPOtr8W7GWlMV4FrJDQ2M/zowUsXZMadcW29JY8boGGji4WNMha3pmX4iL0baZXxXO
zMJS32KknQj0nJu7zrBvwLeL6XKQIWAaEVAFOBikTPgqWhMyNegM2iB67u/mbm1WNNsOfISyY6xS
hYEuX6HRlOpSTy4lXmu4ThqCx2ym+2a4zLA90UO7bdd9T6LXMgHbJMqqWE5cOZqTd3hkLnCyKbp1
1TEIhzLNpMEOr9jgjHTb+ITP8u21eXkRh5iuRULAo31qXULk18OPJQRsqmd0zuJfvf+VlLMVH/SB
ufPZFE8tvh5yTSrPYWIEhjfENKDqY579+VJWssGBbiP7TqCi9jt93ETHuHAEc0+b02pUuo80PmpA
NKRmJp6gYYUDwQRDtVWNFoekS5nlckFnxeecfc7Fbz5tkbr4eXaq6jOGWYwhy3c1TD85rwOalBoF
KmdnDQfv5d2TXZQwjASupR3Fgw7gDWfUJ0mgEbQf6gqOsbuvEQTYnquJQwVbXHRSVHFM3J/hDYzI
EnDje63Ffl/Sa9YVj998C6tD3HiwJYtZgebPUYsA9KrPJUGwNe6RlW6rza4XV4nmKpgnhYQyXFPJ
N1h9TCoJGU+5YuuzkbqwcIpZnVvgw8qIl5J6RC0fu6/xknBgjMsK/qy84bnMilz6D6fBUQCJ2rSf
VLgayl8sf2jR2qj9vPuK0wAR3pEDTq5Qfrt3sOZqhCRXnzVW+hOdu5fnc2FKpfXisUY28tQnYTYT
aAYVXHCnX89gBOsuATxl2BJ1shSGrRbjiVS8IzIpyn0svWH1ht53kTQj3rAIQ4RrmG+y6GK8PFFY
l9VaZpZtIWOYFKoEuzAuqhJkzArNEbvcDUx0xt3Mt0N0s8qmCw/30MvSq4jaMlq/OlqH5Whs4mIj
Pm2pWlMCtfphmDbSKxDmlNnjvqxv9+zNSk4WhYqSfIXRMRM3GswxyrCvyviN4IK+sk3KOM+AxOdq
iSvKdrHvCOGGdgTKYbErXcBVHv7QovdaC4MPWWC+2lAQ4+k4v3FAe9Lr5tvd9PiOY/yCMOqOFjeq
y+lSoYjV3LgJ8ALoaUM14IVE9vP4q3v9GdkyifEhFt8t5nfG9M4cG44HDAyZrDnFG41VkW0Q5klP
v7vjXuwS5gQx09KoKnnmOLVeYxyKJ5zhgSLaXcQTrKpPqwVXZbBOwrJ66BpWwttAQnUchBjS2T20
JvwkFs0DZ0dmCeSj/o7MZxoQ2Glr5X47evnsBLOAnWgRIg+Fv/tDmoXp1lUQ3jvrrJW/UXycyI0a
lk/KnQzRnldRB5jU2TrkeSdHK8MJi92I6afLCQYqpzWdA5GFo5MpQYLrwOAqyns1nbCMZZpLABg0
kBCHxRV7LTw+H4Z1bsL3DA8aM9Dhtubf5fSDYCriJo0it2Ua88SyhrJAiX90Go7nNQn/Yg6d7I4P
ZQb2gZ2xgA5u9Kd08SztYYT2CXZBRwIbCinQBne85EXlBaPMrtcaAGCNuCqgE+RbWAUuIY7CMBD/
8oZawSYIV8bdRJiZFtA96Q2/U1Tbkjv9PnuulQVLAISSE6kDlAfyuj83I1MLTlKQCpkkH0QRMNlg
LGHYDFi5NQCQsgBgcIZmOHiA1JgoswJN0SlHT61cHFjvtoa2Mk8OgEKSsmTCAlqjPn24ByLsvcqR
GcdAP2AcIRxGfEbSE+eML5iOLp/g64zqVUm/Gx6WjlogiZA+HCq01GTEpH7ewCv+pkjiuCETFZIh
BrAcykYWhNlGa06IsAhulV8r5C86QcXMP1UMuV19oiwkogR3XXRBePM7r3xLmBWwpSCStbGpct/Q
1wTbNOkSnwgBGh8kPdUxhD+p/GRb8Y/4NsJeA9H+xvVZkH0aCwBz7r2ZZg1hGk425yKpzPOjxeJ/
GvzZQ53Y3cgGzuYFE8jICyFzDXZfwiI9CBAq8TM9Q1mVoYg5KrMhZmcIIA37/gVEw6vFhBuYI8Z+
i2+DTlC1FZ4i3kfww97rN3VXBo3TbNgDrrEGXfuo4KNWb+0DJo2FxIg50x6L6GJdvxlPMGxPR6Rb
OEnnyoZn/Oif2hIdnvS0i/kmYgzpmJzJC8hPhFYWStB1wWh6GUReflVaFuY3rBw82WYLz/n3L2U7
bRcQivKPUSYkyYZLlUjbSfO4rzSV0zCAWKZLTnVLAhQPyDRq5jOkYP/yU+HcWg1hUij0yP/EJWyB
1xGqLYgTqwlPO81t2xWSpZFVbRz4IswwNGiUmk/IbzQ7AtgGzfw+YrN+0qSYsGPgeKguFgtYoODP
CtLRwW6/EfyK2SnzOHJg2eiRi0AEhwio0gChd3MzOxCk81h1bsEBbwwHBzom8a8Zx5oO4fm+Ts/T
gU7A1HGPdGLceC7VlvjwrcTU8tBsO1TeDgLBGj/mDM8P6Dbzk6rIp4Sl9yJd0pYA5HUv/ybiEbZv
mNpqEOIejaftYjrXo53+aZcGcwvFtr6hWAGyNZd8l0H8ATAEZIlc/Q9oKGBppx9slM9+Xbvirl9Z
GSxqO3zA3FLAr4eF+oaOZQJPAwxytNDrPkeTk4AoY0iZ3ZXlXO1gkMAJ4BSI3IpnvdHXxSG/0BzB
WwdxM/E7nN9AeMCBUf2OeAzwpK8xFjlwPa9tj6P1Igl4NVPmc5RGgXZLhgVc5Ip3jHRdsdH2XWEV
wxrkN+YogdTSPgZh0T/42ZvmNlEAePm+buZPbSRO85m+T1ueG+sp7pma4tfE5qP/gXUg/WYDZltu
05B8BNW1+ZsatGTnEbIJKXKEFRkuP1kBOUVYRp4L1CymgBBk3p+CN+3LzJFVr5d8qhlSsgxYoSjB
LLuhutMxMnInTlkHzCplWvCcoVmN3RjZI0OZyAHyAv4CiQKPkiIH9rXaQ3yyw6949nel0iPXRDvj
6pAkoJXzWcvEXq2A9ewMex4bCjMEpfC9OFPYGiz32KPhshjAVp7CgtU8g5go3ApgA9H3Q/FyFezj
SAKH2Af6/EJCttCPmDjUtJoLdhBbNrqCEe2hl0eQlpHzJm75Jh9NglO+QLjAkMCMEXhPjQ1aW95I
8+0XuhIIF25JI4FF7HECtaNbWX6Xbrr35zvwgH6lko//8D8/yhQZHHc4LOAKwilcgIXPI2b+wmeg
aU6IZmHCNL/f7rPV/eYowpepHYkXRP1OGi6AAD3J+XnEQi4FkcaM2cVSldOTJOAQEc07XFrrVu7r
S7uPVjwpZB3VEcNdyAjdrttOs1510Z3Sn5JuDwkXrxXywHIi25RT6BcLyihcCj0aTz/JdiOihZ8a
ZyniPtCsM/OBHM+o553iNkd1qQYpw2gXYlohkpjicoZx8kipm0JJI/IOuRHKncTTEiwm8bwOKXGY
dcMESlzOT6sBRSBsHPsUZLtO3CM3YMDDagt01PS/bDNYwv+OMsSynFVxPR9JeJSzWIACq0v/i9QW
2c6wIFwrEp2wc0ymjsxXkavxiomq+yhj4CI3VrCs98XBGYgk65yGj4y5EGmwZGNCp6FexZPsJ36r
El+hbFro6Cj/muWciDmTNAGzae+LP85zTPEQwwKvchwq89yAD8PVoklgl9BoyQrhxhnp2L+KORic
fLfacKLWxntQa2zxE9duugJ5qzRO/HavbBgkEOpiRBJLrT2aPbOne2gXeAdwEhE53RlBIX8A44rY
LqfBWPzOP7hldEUvTKuGBSfH52vLW8ZNZpLXd6KCJjw8GNV6NXAMJKYYJs34gqYbXZs7p9TErNTK
7cF6VOL5nh7QLugH5nggtT0VAaGNwE+8AjodBov8LjBFEKkelQ39Mhu3+Xn9zLw/ze0Hx/xqeMvA
eHitQG0+ShcGl2F/be87tvnIrIAyjctuB833+8kU7oFHPpmsw5r3BoGDjO90XzOnilh8G13bwUJB
vYaukQkWkzYNhx4eHOWi6UYAXoxdojNfP2mkZC4x7SXmff7x+NXhjIYcZj1PIvX5I1W0LmpQyt5M
UQ43cAR6rtnt/YDpQXLQTO9VYCrt6BAtoavDpAW7U5FLOykkb9wksNC8dOWb1N2i9FjhUAJBmQP5
AwZ42OJv6GiqX0o0wx6eQxpOO0e4IWHnlrCRKV3QUCDg1pCYHF7gvqVrfuSvk1G/leNxHtBZZJ5h
XwA651nkgqSHKDvKzxNj9e65LA2X2LYCbz6MBTUMNfAuAxmxUzjGx/umfBfZCrCR3pKzSdtlzs84
vhZcJljt2Hfe26OgdGSMJ7JZsOdY6MhfvmX4RouSBQYofnzuT6+3JLV53Nmh8/ovnl/HQcOmoqkW
Zl4h1noCPjh/yS263Tfg+CwjfHMLdS1SiOnQWa3qbGifjXFsXwvQGoj2IuxejSQh+KofLy1ozUOu
rGV1d0p7GzYPA+GKVAb4eQV09/uMnToiCXcoYMLtHYd8KZgslB3ngvSZTymd0fjpTkYvxGBY0UN6
vRsaOty1DiLIQTYFJiahbSBjw08cJSQ9dLXSRrcOsbwa22up4Utz1hAbd69P6XmprK0M0mLGNH4B
TNqZuT+PoZhZRPGheV45hmTlvcNCASoG+WtAYPe1Liz/KdUV0NGFMWys2uZegB8s/ZCoW5VH84ZG
ldE6JHKz3II/EdlROCO2BFhnoAaNFpWJUgvd6+dAE57Xn8m9tZEhZbvK/Cywwf6Nkx9dPxCL3bxA
iQt4CMTWw76DnUHzO/OKspKC79DTJeQfPOZ/hHVfaHayepj0VdsR920PpPAIGDHarwSSW9CE2x4k
3Ew/LW6cp/DW3Xew/kpyDiL8GN176zNhpDCiv2r9OzS53rx2xEiBfvjCuK/NR8ec1sDh69fAZcD0
aXLiji4An6x1LvxqaPb60ZeKANaPmd4yBPD4lJOgrtv3WypS+aIvWpQ9E/99h5Ou/okwbQIWsrAH
xLHNsrwcUvDrlD236Rjg56+Z2ES8Fdi2wSpmAt1TzhbZoxk24h2yVaDjsv98Rw7VoWEFgjTMj1bG
jBNUnzG+jNBhBNYMX6cBcEXtlwXBXeFSZmzy4n55wVk9YwYwYUug4yOa7MUeQDjgg+sMF/hLBJWl
/7gjcp8X+Ewe4xQdU8LvtlLsyXTvrF5R9mYdXHmG3L1o2lto+q2XyxOBJz6/PVyQPPEhusE1nHUd
mnRKKVWl52ejQ9TonKl5G57bp7kVwl2VYG93LsalVM1EoQQ7M3nLZElPbtD0Zn91iC5UkZtntpea
t9havzAtIRGr3UwWPYR0HOJrrb8/56YlfE+jmR/EYCRH9s7+btHFyaus3j61jRmtrCKAyCCZxLWv
sWOx6rU4QrUMRA6XKLy1WcTlszGHpZ7tEuESySe4BwoRiMJFBELqP6b583NszxHFA0LrdieNjo4C
oZdAzZdme3xVXoLsFpdbYAdyim+D+q/ZIsRV8rXBU4F5EQEPC5zwKT9hpk4BU6F7S8IimZszyRED
Qzv3SewWxgCxFBJZqGfw7zB20ZDXP5fVC1zwM4V/VgQa7BTOc5UFDBXIu5u+TOLeAE9jbxBUANUk
47t6d4bE/gv1Epf+SVdZ/3ZTMaV2UNxG1aUjpwC/jTVczfoHYTR7l5ZRw+S7wOrdb3HIggKHLyDa
VG0Lh4SIpM5advHpZfkEtmckpxKKR2mLDH8V5+4rcckPEYsg+W30Q96s779POHqYhjGwZpIPj4DB
/7t2EBH9CJeM4AHIr/J3y/ghRPWQg7S7PUHOubZ9xpuwvRGaQRQhxp0Vrmyz8x3k5CHO8FZy7vo6
ZpBZrCyUGrRIwM+TIxnec4RL6yvWZ5hs9XxVQNyu4fWtntIPlCLESG3rcA2nEHmo9SHGEFHMGUeK
Cyff2xNb0ok2G+rKDFhAO30xo2pnwqshOhIaKWismJkgeUyd6U1Wz1h/wgQaSPgAgr3PlRjfC7F4
Z1OTMbdiNLwQdzg8SozScGqkEUEwirx8MSIuZ2ZH10rzONfF9CIhVgKMmDOYAVBuME2xoS3gHkjd
xn6HGJVS/qEoBL3eZZrL5MejTBv24o4SqyQ8HqhmZjk59Z2MILsmphNyESFtSJ1P+Q1aIlI9oAq4
ZiwXwoPE3fAPea40fsZSa1ZABczuKSSp5yrISO+0kRWSNqqAxpvg7WD9zZfg/w9wT7IEIRazfCRG
DYPrQGfP0QfsmJdNYWfU1INo5hY0SJDqBhEyJNJ3MllIy8RnwS6oXov5/jb+n2JMDjMSTsEXSquZ
h8MncAxjFmvwdNF5cNRT7fL6oN9xweAkCrEWPQV3uvYQxg2UvAQq7QeHpVY4ekfD5kQcdJLXh+x/
9tFc+SANljs3K90RZb2K9h+AZiH+GhKh1TO9ckAeankx4AXUKyRiSPg457JjY3lYC8JqHlWHxE2E
ONgXkEVD6TFbnWVO1mMWZ1Or4MgCsX0o4TUtaix0YE0T7gBkODPXCkhu1Nc8D87yIyFAMwWYxEgY
5VB2bwn+mTy3jn7BAbEtFddInUrBOdXlLSrEpSfO3LXoXI7ob5ig2j0JXZAVKPsWBGr44wMjRvlh
Pvo9oAgqICCVOqY6teWZXUZ/hz/Rovu9r5m1VvQN/9AG2hAan/7cHDEY074y9I5/2gkxzqxNAtoH
vGbe8t1CJYGK52dHoFMq3Q+AgdeAM+dC+KAa53/yizOyD5l5JDotIEQLNzr7nzOJUyz5HJx32QOp
SXSGowZXjVyTDpN9IlNTr/wGacMJACqXUrqwKjCn5ZqKXeWtxxRH5xLamxAJ4TaqwKvIDzymfgbP
smPIBX90phBS30ANYaWPW/jaBfgaZD2HopozjDXF/nw9RLxmPsi8wu5grgDLxRJBAjL0+w3uGxv+
xUk8sz8XbPUGcQWtHmfFQCm5U8H/GNp9SDhXszQKpkxuCcEdwi2/BsmQd5vgDTKUcGlu+ZSU/WSR
IaG4IT/iDM7gbLCRWRYWlm8w1cAnufEWauu+3njMPl/l0H3DY2BdI6bANu2j2HZ79iV8ljr0+FMD
da9sIKoashwI8sxvRZWl1AE9eSv7FhR+ED/dsyI3Dz2+NoEe9MfEA2MBUAjx87WtfPpMNNHEfwLA
qGy71sFFDdKwTWsuXNKHzhQDYIP5JEo+eq6Xi8UcrT5QMeJyYDLICZh80VH9qOfcR59LhiSmNfg7
oUiD6tgtoNTwMiDC6i/822ZoReV4yOhsZ16Qwc6Y6S2gF4zCNKA/yqeNfIIP0FHVc2liEPnE38zr
R6zLXHKeO5xpnE5zkbNwNuZQd3DCYJj8hBzuEjGkKh7TUxLDWUCMwTgSpAf9nQV9kjq1dGvofIPN
YKvcxnNtxokKv1Gp7bEPgJ3v/dxMcW5w7rAd72Qw8i+gfTOdEgSLP7XTy8PA/Y7uBiI2tYHg8FNw
JEhxOGh3Mix9+GgkCf1wISDRUj7Lb1bBCAFtBEhyDN2BEsugoIVljenZ04bw/5L4dZZ94dGRNYiw
GRGPPq0DLQg3Ft0poyAzxo2eJ0+VNtPTh78BC29YYvhgugpcPB0du2t0xATNeDxSiqR3hiSAnytg
0o4HCGVqQ0K1p6IZBe3nRQC2aTDiaLO0nQTyvQyvbeLrCa65VFILmZFyh3/OP/augXEYTx6ElgHD
StxLJ+th/uawlIl+JMbum/Es5aOxvW8QJaxJ+jhNEPKQkGOGbMMnZIbOJED8Ko9s/4TqifAr1sya
K6Q+0eV2Dzy1eOTSgxhMELV/uId4fX3k1xguq2yroK0hNjYoTGyw2CnERQt3IYeBNz4BKWALVQxX
yTyYoMxbJLxBSJIxO3MhfkXfLZ00jHtCCUwEKvYMqKDKubL1ecAc9ehGIIdG7AROip8RDUe4EG4k
k2BqxZEzzk8KFwO+gOIgouTAe2GY5+8T1VEy30p07zJ8dyCcGgo0Ip6ZTRw98AzDXSl5UFDABMaH
EFIxhweTDgVA7hvVj4mbHPNUhW5sPi/hoIJLUBR3ZzzIaaA1QEB8H1h2r3nRvChYZjrYAnyB/VfY
lgs2eIGGvUo3fGQ2Lv85zQTojx5bFxgB8zQE+v+sjJlvVmwnL4wy8i5gqEbZIUAvtXGUkagZaFD+
cWlNgYIBDoszrBlG7bs3LoFl8yZ/YMeU2OYHp3ryYBAlnYa3/Nj/lkf40uW13WK98cYGqqhzOD+u
fHOeOD8F4oLC3GCu8IEWsnUC7VY4saeQSs7WHovu8jyku/GWeBidOu2pPj4x/bKtd3iCp/w03qqL
frMe4hYA99r76rX81D+EE79s8Vv8NmfkmfeEuAqQgBnn4B3xs3lNPHVePi8IPwaegfaQf9H6ciKg
AKPy668qNvpUVXMo19wEwzem8jPeAFh+qGfUL20znIcLozv+D8NP9DF+yTdmATC1hws225Bo/l6H
8tjutHdAXSEidcWWd/TLvKj/xct3oMBF8ys+1N101s7DO0SbYif+RR/VRfyKGdrjQ+eBSqyBrLKj
sgQwZXlTIUI1AFv+kr6f83gT3DSAQ/3eM4GHfPhhjqQCU3r9Y6N+AdJNh+ItW6XnHtHsxfC7Xf7R
XowV25sUzZyW951oimV/7rYiw4lom1yFj6fLbFPdJMG0fR27q+7dd90VR4oGZg4ED4pozqRyYXzM
UjHGBPX5bix0cHmo95hqbaRN/wWbdAds6zu4oGyzq/XRXWGspedyP10B4rtjeW5O1bE454/h4/6V
/4GIMugEU8w2Bi6cHJHAey1kfRebCjzRuDJ6nKrIAWECPDn5Qz6160nDNw2kH68WD4Q1fcB8YkDQ
s9RoRRAdL5hj4Fj0XXIUcUAkSzl3qcOtHzBiE944sM6wKPfdbwja28JAt8WHxeqHSM7U8w/+Uqhj
QkrQ7QLxIytC/+KO+wZLBL5Nb/2xfNP+I+m8llPHsjD8RKpCAqVbZTKY7BsV9sEKoJz19POpp2am
p/s0NkJs7b3Wv/6wFA7Jer7HC5XeAPAAQug/1Jt0IRNvHuSBLYqJGYRgiKdQjv8byuTYBVDu38TH
8JPt0+/FLTrpD9AZZVf9SLTVF9yaX6D+oCcYOgLKgR2qDL4dgQo5NRMOAZUicpoHgqqLbE/IQ6Zz
1OKIpTpgxhDGxj5kk3lwEvsTGd4E4UR32POE84P8OKz4R0nZCBp1Hc/YxSK0YmMQgPdBpDkleWVs
SAf/8f6mQEvQtPF4JJf6NnqyR7jFNzezvot7+bcPbc5w6SV6otddilf7E13krfwtXIQdD9x7hUxW
+FF/mi91DS39S7lOXNZnc5VssGh6CAc6OiOWxZadnulDey5P6EHQKrCfZkcqMZ5E7ib1HXyl4Su5
8UVzv2S2QLbLLfUqBbD8mr+Gwm5fID7KT/u9oiIt9gu2ZracLTg9MD7/VJRu+2JpNLSDGBXkxufO
+oPtwq4DOb39x/OeUrR+w7B6Csx752bw3/x0xCEM+MsOW3Marv0hieqQ4GRkxsCt4Isx+oAAQAT+
7K44NJPLAuPDghAH9SOiMktYqmZCY/jz5uQHAlUcTIzCP1/aYBEfMouXMK6dnszirnERPFiWdm4e
EfPsf8ODjXv8AeVRCH4CKl1YqFzQDoJ8acgcmfcjAWPX5UPjm4JCatJ76jnOSq7oQ4N10GFLv4qO
GopEZXzRTALSBJpGJLRoJIGIIOwxgR9YQWaqAVZMZ0N4yn9YBr03LiHXQ6ZDpxLJu/e4grCG2WTW
H2cYB8BFq8l98h1NQNjk+MWWvoFSpP4T+OCcu7DjC5PJYIWZn06mFPcE1pip/xFuy8E63KHGCpfw
p+WmMjlX8QlBbWnQc4EhUiLAZepo6lAhBca5cHkQ0Ru/aVmQXOFGZPK49TV1wSQiEsRpKMu/xYqH
cnDEKjHCWhdOODZxRgTwPHXxTA7IyzAB9YDvgSbxsLmqLLNpqU7bOz6SRO3BbQW0IgmFPRgFE9Ob
DwQValdgaZh1zMMdiHRpY/cAIhZ9MVw94okQcWCoRHYZ/whiyk/w003t8MtUzNFy78zBKvPN5Qad
LvUPxlUSWRca+zGaG+ijE1jNs7l4cQ4lXfZS2nyfLt6r6qXDvUlFDlgRI2NWSQSaeZYjZkADpudY
LUPZEyBWFCnqUxw78nsZI++qz7OM0itaKfpFbb6g1MJLEjnkCiMSQcCw+aV7R6dt5YHJZlhSDDHb
+g0pChUgQwNw6Kz+t2nygFU/Arlz+CMZbOSPZjNZ/rBF3+vncIKkSJAdWxebvXjBAZzLlNEM8qgx
F0U5cZbZyhvz2SOFAM6LbAg7vI2OlhF7uQmOM6ID4CO63m27TY8FDkGgU2+m7850eoPcKBPKL1xf
7TEZnRZOJs6ODWxEgou4KKvMoagvqwbnCnMBnxqrVajWZC0D4EKIKxbkse4INf7/dIPC05jXKJzM
KeKobxl/Qepv0cOHqBGXWMJVHXZKKxHuc+NQQKN3DaKdr+Dw4KQjorVVNzpPXbM+R0QQPrFCbsy4
CYKLROdi1hwO4BaNXaRrkntE2BPvc0EgzRtHT2JLkEWsKqzY4DowCs4FGzPxvt0s+MDwprgtobSM
yofYkkp0CSrLhihrVudFtcUWNJrtlMZlZ6Tq1z2ZgVTyG1IHwvPyUdPozMavGHsN5W2ksmYxdso2
w8YCDjV04QVsoG4bttZc2AkoD77ixRpupF7t0ByrmOP1a+mc16bQX1XZ7UnAtXRnmKHZsBr2joUn
nRY+VPLVTF/RTbBLTE6VJ3zS4txmwD9qZv+jP6m2P7HHMz9fQYCnryECJl2SjKDOucyDvMznJt6Q
p/YHBEULJpTSCJazbJvuI74bRvTb8Sv1YEdsgofw5BdLQPmi8XnqT8H+JEgUNmwXNQbKiasjmh02
QrVtFbIhtgvtIkETG13iowF54evrRwwvfGwEdAkAL301MfXGgpksHa5MYEA9O78nK/WuZGvhjNCo
mz0BT7WQ2v3a9sx9EdZgtGvANhX+cNoDtX2/f97zE7obQAFWUaYyEV4KvtU8NLQWCHBujEtwh+rR
8MFvoy5Fk8G4s0TaNLU9/gZ/gqj3ACf8NxEiprrD1nm4J5gyltaMKCtlSQLUZ9tKEYn1hqawa3e4
eFx96TBCcA8KSKTBNZ2tdPNtHg72wtiIpn0BtXDh2PJXTnFrVZqr2BgYYT8pRxGBHLSpjBoc4Q8B
QQcIyexT0b7ZnCoeVmt8ipf6RcsDLxmL80RZJhLkCUud/JkZELkM7IqFDZLtkzkA/PXVQA5BnR4d
AsGjzYwlij5XHC2NBiZWtsjhwTmEbzZ8HaOZ0pndmfRlMO53SraHQvX2cQwnYgWYt/aS+pb7m4nM
Cgz0M0MNBtKwsHGjf382JZHNvJn34QwGvu339E8B53yEMzuzfoxmmfId9cGY6a4/u+HeiLBLWUO8
gA1lDelmxKw5cWlXcQoOdxipMM0DTvDtpDul4zdzkDRaqtGSwxJlO+PgWlmF1NEilO/lTDDUGZac
Hs0VvQ+h4LCj0eTndOI70SK8LxC/P+IOS90aZXT+BXTI4uN8Ufax4uoOIupssdIlq+p5Gu34DFXo
H4LsKSpERa+frUJywuDMs3Dep2m8TieeUZ58qnPBB1axCJ9awNDV31+cfpji8F8sWebCo4TKA6Q9
6T5ndq+TaKhjsATrddfkzG4NXRqZmd05A4kpflPrtgxJsnXug+dT5cy+m/LfIl+Xn5nrU0APOU1c
uxtAeNOShiQ+SExLhTr0tCdupOtKaaw53Lf3jKEz0FGO62SK1PONM4c+auuAA6kXPYn4rwq9ntSE
zoer6KR/BP9g+kqGrg7lqrkiJV3F4q0oAvYZRYV9UwS7NFz7xDwMiPDplebYe0DmlDA+imFryPJo
Z0Lo6e/iB7sUH6+RphbceXXu3xwUWLH0IFGfKSrLZzNhuCLrXl5pZtSEZwxX/wbg1pY+3h/ZjQH6
4bmLFEXhPHpOl7FolpH6dhc6Gj5WFZZGg3prVXSlMZQp/70pa/ke+XuwXh7VMaAawCs7Hqyip9YS
xb2AbiUJ10V2FEaSuJsKYWbBLBNOoVP43S2plv4A4CzjDfd5u6i9e4CzXj2VQMGTHUtfH0cMg7IF
f4t/tL+ux8Saz+ZHX89vDfmnySy+qB91Hy36xBLQrLdFscM3piMpWkKyFknH2UFTr9hTiYoCe60m
8TzyulBzx7g/Th+kzuhnFZhPsYjYzkkKAMk5W2ZRORpeOvjvbaNeX2X+eah4yKq5Jfmw7z1h8Dcd
wmoF9mSoPuYSACMek1q79GGVNOu+WmygFyz64JRRo43tz5zKtBBgg4W3oJ9M1Y51OdsiERkTF/1E
hEpJgtKDO7Uz3QdZD5w3HMb3IsMFWXRJK3fmwmhNtsTtJEuFOD2g+R9mjGZFZow486OlK8Qc1DkL
X3E5s5tZAywf2sHUTnb6xDxdBCyTAP9lUmsSNsA0Z8w1gnwkMwcpGW5nWqTbupZ6cfmvJR04CyHl
CAgHVGFJfMOuKuceHzFNCHCA9yoLeC47rYoGUd2QqihHkJJFMEQFMfCIiQ550JfPPZGAHFXlVNCw
DGjVSO/CtWrcfRoEqtwUAXftVM4pT6lb8fqS2OhDNG7+tXnPlvnnItQYiEIVU+kSmrnsxSSnvN+X
Qieb6QjZEV4zNk4fsd+X+uMNSZPgdS6zSbstWWYMM3O37WnQ689O53slLI8sLkRg0IGnBhmcmyFG
ssuzJbASNRL23ng/UJvx4oJjMv0XBOeCqiUTZgfit5YCPKoIfCfLllL1fOtce1bu/BxwW+YymQJG
8StsSw8qCAF2v+LALjSstfquIdoK/caqOtVphbUWJRYi4YUmOQGMZMZ/00pOx9+o9zfDp3M1lA5a
995m+SUaeHiSYYPHXTd71dFDCbVDmR0VOBItX2x/KSZBHEZFRf4j53xrzOZmyk5o9VWA73EogQ+T
JK19VHIriG1XT/N+p9R4BBD9AU8ynnPawfuJtdoucWdJ2Ilm87uCNQvpe8Z3mEiQaSl+s2Ndj15O
KdI29+kXqMrfND+f3O/0fBJl5VsVhmvIFpJpd/XTwfwifx5gSMA+JsQA3V9PNlnTxpFoihk3D0HW
eYB2Ku9PrpMrUlfyrUyfOVx07gcPNvldH1QZiwXUVLi5SzwPQjSuIry1G9GQg2Wclo4KES7QPtzN
r3w2+RzRuPGcX3X2I41BPcGzpoI3CI6A5pBM0raZ+4n3Db3LG1gxZPTp+//empvP57sWxq4y8WqZ
TDzqlLQBQWeUwpyVQO2AxIcMacrYXcJKMlsGEto5hryq+vkl51uQONlCrWZMoBkqvfwUrjXbwSeT
cQKBPAnt+ln/676kC/Am1SGye8BKUIf+5qOOwMDv37hjxYNRx9fhQAgmRT9356HSJNAu/5Mv0PxS
0mSYV6wL9TfClRo5/XBo6MP7NNlqSA5nUUx4VkwbMo++woJoAqXYZLCQ+mylstVkreYO+O7DPGDG
8IEFX7oBaZIjzlqyUHuzcLXQ5KUWrlNlhjMjXvfZSwAWC5HxCA7R4UDtJCWnKn6BWIgytgMvR5tL
yIClIdj3yZ5isseBFZB+ixNs6HYoo2GU8XGwE4ZRR3XTAnKYYOuFjPrCwoBURXv8q8Okz9nY2RjN
ukeUVeokuJrypcT4KrSZ6BGvxU1g3vbGvnB6zQI2CFVsZLVHOrG+hz9swl3A1oPmnFi82SYolp3v
+j+4punwqezFOgLFYJSAI0g+6bUSjq5ipZUuHSQZSnMZSxmr+DxbGJCJI40OL1NwleXKArSgppzs
0mLHVwLBBvd5JpoiJt+Bg43i+GpfuVmFu+hUbebX4B4yc6G9xoqJnoUffZUNWQTczKlZhLFQvpfE
cNPuCDMv+QWhA8fJEF6CS9Md86Zvk/wBZBE6k27872U3wFgTihrST2wylamJrb9jSjyGZQuTUEK4
epb+6jRWCu84Me1BNqVbgrjfnI82UIX4jKoj9YmD4yuyLfUZgp6AmvHigME3bzj9Yviige4EyVYP
vAUmUq2DaJXBOzBcxb7PaSeY0akMTjnZoPJfWbeQmRhHMO5VEQGmOJjKaATl+TZmyoGWVu/9kwwg
VcOyHJJ4WZRYKSnJEu9IY5HdK/ratAvvtLFGNUD/nYzD3zilUILqePPNw7uarzsfteM0ZhKZzaop
NPl6HJzIJ50tas8z6Y/Sai4DHsh48ebwFSpR2IcURTnx4VpEyFq2YFQvun6OWjO8hpXiSDP/MqeU
7OtwOYePuRChGqjKRn/HP3qY/IUdzQCC/L7e6UJil35P7pi8m6cJOAZTPNJywiSDbsIAqKwwMe7V
Q6wV56apLm90DZ85OtAPjDR0bwo6ag2UY/p9qibsKCfeuW4PkD4jvA7n+rl7J0g3vJQE2lFT91IS
2OAyOpcexDCg5qdRmKbkyGpkvEiLwKnpZfzFAuUXp3ZWQcsRGcwKRFa0woy6BDpCXhw+afea9my/
Vja17onBN4BPEycrAQedAcPo/I0Fqf5I4YZPkU8CF9Z6HxkF3edS15h1qAWjHuycIIWReGYpcGsD
/8VBpQmCN4N7PWU4aIypdAReSRKvyscnJbudPX+Ac7BIoOcInkb7FHaLLTHZyQRGThdfuWUoAZ4r
pze8cx9wVAiRBGKi0950INBP929kNDhGozcP9VWqw2JoiS/O5jKyqdCS53spBdKLzzkv03CW6xii
Nm+B+Ut1UHRGSVzeRytug0BBXigKG7cG1WQbIigTcMeV8eMR6sptogXYK8ztSlMwBSsstVUJOsng
Y0AvroXXjNR5PRGIhtZAMrPtIu1Jmr9NpSuU3ikbPcmFTYzdSVbdFuEjzzZcKO6dqQZZm5EBwGqQ
JWsRfDzzNbQVx5h9a5QXRJ9IbqhLsGEE+NhAUTmyzj53MwAEWHN3FMbx7Mq9TQnwU51mB6tFDIiW
Q63YQ42WQTK78air/wIG+hU4zuSmwzmzKZ/qn3QffnmaoNQxFwGAJaALNBVTImaSbxcsOEad8Pt5
ZDvpBWTU/wSkABY7ebO4CD8gCPU/ic2ToQLjmp/3hZEWNSa5SJAhOUPl5pY9gZOqXX5Sb+qt3+S/
w9+wZXLM46vA9enOvBl9K79b3IDrweqhXKmc5BDckWEM5/yraA3tF2Ss2/t3PNvSr+LQf0f1GYhV
vM6vveKMjNDrgdE0o/ardh/QShr+uoXgD5EDC33D339YqTcehix+Ku9LJXyLmIKEaWmJCHRqfKdi
rENl1vP4QW/ffw3A4R8A27kKzKKPZ4x9vaTAIABgu8VQ683RQk6zEUNnrNx2+rs+wHQ5IQEcbxx6
KDXtnmlDI1mATLgjZ6xW95QAMQa4k+Jwlrhae6SEg+QWnFlPlC6JgvpBp7SSYdr4CHObg1jccsY1
GdQnHzHhRwAwyadDJsJ9YHaNpaMAirnQHgNcXOl9oRYNF2f9knffRdWzqnXxJMm/Gd0Xvib0jsk0
PRvZpCGraqCbep3Bxfgdyn3DzFjMcIMNyR3lSYtC7Oej2S2H5NpByenk0xvQM0cgVuo7rX1g2joS
396DkLwj4jGFv6lLoOZC/U2aclexmBf9P6WlVCLXVgZNZYYh0cCrZgsIm4DoJ13rlmKJNQFTOzEq
z8M7Oml69RMO0VlvhU0ZsxbFcjj6Kt9HF79lN8PNdVENK4Wbgrk5dumYzQMCZ/g2MZSSYuIT4JsU
aE8CdtB5EF58Hmyy21dirX4pysXPxr+ck1uMkFAJ/lEJM44y2etwt6NkY84lalM+kW+roc85hL2n
gIRXr9nambCJsJMZkdCLJEz+prdONMY3PTyymkmtiOm6ztdIZIWnlEsNNqfafiuIdftpCjJjUJUs
+4JSkUYuKu61DDI5W2NuGc+oObZ6/TXOzxELP6xvHVK+Wlgn6Vcqr/J+H/f7EZ6SrDoIYUMH+hhw
WvlB7G+RjvMRL+J8nysrDldqx4nag2bzNYLw3pirQMGpORsXEO4t4vzYZBW7jVfSHiQrLX4wqBz1
w0gtHJpdSkG7i3Bxj1ydB+Tdu7VyLJg/d5PfNtyLPAeTIPARNMwLthOijyA+WWINLKVIfJhPLWFY
wImVhP+i3BfYjkMWQrmD+sbHj9dLZT7rLhnv5B1CdlOnmZQ9/5Q2/m5wTDWOE9lkwsPIH8bS7EG6
CXICZjT8RjAT9t09EQ1QPdKZ181NedU+Pzt+S4MAKoOQdMDuTNnM3Q7w/1gh1B+XcrqGhELbmYTA
G9iJGSGjN98Ds8QIMQhIS5/Q9ICzPbSHu3AB7UKcb14EikA8YYxqPazr77n9scm3xB27OvBZOGpm
yZdSUZkBPsvqUcL/H4fD+dzrMDBcuDXx1jJZLQbFjzxl2xerKf9sfhIQjSMZehOGwOwCP5R+rbXY
HBoLi04A/n17I0tzCz/bYZS9uKm/DFWhRUjvwzLzr0gfhpZYn702spvmG5kUbu2I64zW7AXtqLyx
/fH8A9u2C6kTSsm8XiOOaOV9WZ3E+bNUtmQZwpBuum0Cf0neqRE5sHY3rHD+rCaviG4Gzv9b+4+8
f1X5k7hkvWNCR9o8nRLU6BSrBuBNvEJT9XvRebmjo40i9GLPBwApPgWbBcPUdgs1mvE+0ly4RLMU
m2RqSlpFP1rXN123gBjjW71SzlNlR5dgaMg77bLPf0lRwnhVTLYSV9XayQvqOyugatHIbILXLHOg
CsWQOeCtnKJhpUH9gF/yDoCkU8uP18MC0wIHig4uctXgqj7bjvfpr1wNiX8KvnodMijlO+6vMlQk
6JKhU84vSnERMg/if9zuILi0uiNDfK5OWDYLyfYzbmDmYe4oq6vhkqNRVX/GhZcLj7p/iRTijL0g
weTVjeOOb6x5+RjlRR7+cTRS+AihuRLOnHZju5OK54wrYOi3Hy4tyhUonfkSFCaJPAZzcb7U060g
mAzIEDkl44qwB0SX0NFajG7XxFBLxWaWf3Eij+m24ecwy83x/fhO8yV+uxZuPqV8qcNN/tkrrwVj
dNzshMKmFqWinFFy4fKqFc9seIT9IZs76s9ErO8ns1KEFCngCKO86oLJdpsTpjX1/GtcWAj+TSqe
fJjrC6MJl1K4LPc6tNTJjCryeDcxX2qwytU9lkqBv/lUGLuc48KbxS+txyP65mc/RfHFvI/L7r6n
ESABGHjZ4UR3bj5uoZJBt2kpWSHOyOJv13tR9YwYJXzsuLAAX2Mn7Q6UIUOxll7DC1PpgVTRSbyH
MyH3Hg5MZHbWgM4enuGTksxSzmQ7hib91fHjd8SAfyya3fwsb9gwTPSuWxlrKEO8wzldcgAoR/mO
nSWB0nhvoVkkma+5QqhCmtVl62SH99P8l9JAWuXCFhMtDA2Xw7OiqU+O0oUnNv43Bbwb6SOGszPf
ZLstxlrFV3Uk4odctcHGubOxEg761UAfyWgUsVntIEUr71xZAC984q2YMIO8+JdzL4ZZxsv5sQvc
u47gIWhRUIxKF6JCbwdMtnGiYj6BpE4xFrsM1i4aUNbciko9yFd5ZoKNmf09yazOxJkP6qW1WL3X
4jrcdwc4gMoy28oexmHWx30bwp4w58fA00F5GrncVDZaPlJ/7okcm6geOd07BEubSRAjk/sb7hke
ZKWTXRHVQE+E/oy32ROj533icc8+S4bZUMjXMfswOhogp19aMyQ92P9lRvhoAkf2KgosFjVk7/oM
/xHRhpmeqLCtgBEB1pbMOyA8c9+ge3K7ZIeFKJ6LL+2JMxfOjsIXYdTSCorpcJdXw7laipQCRBjT
MpGJw5h2rSz7H/xB8jP7hn/l1hUk4ZI9hY7tVO4nSlN6gj070n36sHVM2vrR+RY3+RLzwhnNHNx3
I/KUxarYcgZja4Y9IMSdxW5Y4xuf2QRG/um/76t4kGtrjgmriWMbJX99iGzm+mRCP3HeOjJ6r74w
dQOMP4B1Uit9Ns21P4W/UEa2TMp5+qY7936KFJ8GbBW+ZXCNdVAZnQkl5yRbE7xoBI4Gn0hzMau/
F8feWtjiujLUX2TZK0zcxHOIY+BqbvF0OrOjPhllih5lVve29LVKSASrd9t7+PMYuhcfVC86NseR
QSQb5pNbxlJzE2/0eGixBrA4rVixuH8t6QQCD0ZB7Azf1ByY+56TVXEh3OMOOSG8I++LbP0GJWm5
sDGl1Z3xRvf7oEbelSf/OvESXvQnlQvTzIrv1Ys/c+FcrCAugo/sxy9/2W3HJeaCZrDM3MGOl4sV
nbCMA78pHQSbxXJf/CXfeNks0Z86/kE7d1sR/jNrZhLxmTJvVTBWXcdEr3/2RFEcqyfrV75/IPll
K7iRkRcxquQTaIf+5+NwLLOSaKRcfRKf6jeuac3uDlF/L98VE4OOZejAYKZuxNjYaE84yqwZ/n4t
Lpyn/5GNEpv2Rl7zS7LOltfBBbuWJ8fR9CNIWikaHcj645pZK74YMPqwi732LrHMTm8jfdgh957o
bAAcEH931Z4ubkWeHtbPBqefUW2yPcIjSD5MrNFD0Sm+N6Mru41Ojp6DwCDqtpQLkGcSd4AfOIHa
/C1U7RCdAaU/8uX5CV7/G4lGc/gVGofJpY8xlNNcwSFsePCq3UGxhFsGyFYSjzCxBxNoMMMqdWCO
D68SJ5zCxuMElqmHeQo2q6gtehtjnR5PV6ZNm2pXXdlvxXuyCmAM8QD+fCw8lSxW81QJGd0DrjvO
DNlK2CGBIT/cAOo9HIirePpXzWVP2C1eEAXZfIhUNbJvUqP5wtI/rkyw1a28++w1NAnAgDbBb5M5
cbhHlmTUnvgVfAMLf7MnsCHC3Z+YsNwblrGdLls2FvGr9tB62PzM7ndwRorbCtq8VUwcbwjOutN7
h/FG0h2XOlWG0lI/4oLBCUOCiBO50yZymuWMeVEZrSFue+TebqIVpKJf/cs/TBPIm8yxvKcOwgJb
hnJ2RDfqoAj6Zk6kPSGOV1fULxAYwgOZpcvPGgk6y+QcLRsIMBOtFGvWgIQmA8kr649H9b172+3k
4EqHTGon03yqs2XvsSCIP5Uneuh86yRMavCC9egNWMjBSxyMyNUezA30iZpc/yTf/Q+TnM4AfNZ3
QWZI/3i8EWHBimM2vIRD+Qz+SRuaTtHOv0JMgXEqWUUXytvSFv9A4S3/PLr5tdkI6K05O/eLt7PA
66KDK27L2HWY4o7RD11/tLDqG6RrF82b4dJOWIGLMPHAAMX4PReXCF+DVbmuSGnqb0xjwCZQSiSX
93c1N3Aj+Co2w57T3Jg4vlB64VyznabrkqiZc8AGh/s4sPcKjtEFY5BHtgHB+oJFnmwKh4XcuJoh
rIheWtZ0euQKWNH3ASWDU/FgfJ7BhRUOy2qPikF1pxcKO/3ZOOm1AODeB4dnecUV34GmQXm99c+h
amXxNIZnQ/3Nr+o291C33JPN7IAt8G/1SK+AQu7gpEA7fOvKr7SPzvIRFQzVSPBvvoLZM99VlM9Q
X5B6OaUHPmYLEBnZot2mgfLlyD3bhW6H7zMFtr/hgNvINNTQf1j72DCiVteN96b+k2qXA8JBwlyT
BbIGnOFUl/4xCq1N1X1viCBPIwd4MqPT2CxItSxNSJIwUi0cDX6Y67vhTv3iraci3rfIIdy1fyLx
JnZLCD03tOuNbItKGvUzuxpFbjFZvvbWXpmoxtlr/oVokgpF5CnxwckNrNp8D57SbBlsmYtjrtRr
bMjptRxM5cznFJ5IQmTMb58opaD3538z1KkaDqRWjc/DkfwG2l1vPFb0dCisgCyBstRvhtBHwL7x
S7hwoCAGWiarifrO08HSTdehUy/1Pa46e64yWr+PMM4mpRU6ewo9hsFe/kPp9gUcBeEBVoQFRPKt
AxtZ8ibbhqboaJfFCuXrJfzFPHMFmD/5YGOWVnqpBwExxnABE4TAmruph0CG+8qdR19DY5fOvZDj
FQ3B7XOi7nx+SVDxadwFE9XMtaB8OIsux9dOsfqVdJhO1D1r6iju6IgjF+JXjKcFcziY8s2vMrfe
L84g73Nio0URVnusGTRFSAfc3mxXFXrprYTn+g6eDp2QxaQ1sGb/omxC3WYHkXr3UHr9Kl2nz2jT
rscbXFXMS5jSGep1dmeXOPyGOw7AJQ6kDpanPCBf4lf7t+Dh5lGZKJ4OM6nxiA4I+dG0vbY/EHmO
Ko35TrjWeFPPTtDTIDVoZCYZWKHUV4aFNCpLdcdz2l1m1wzbUSBrY/5TXNADLNg2d/PStNkLN81d
/AIH/lwDpA3wCSCBEHm601/hDnwN0ivMZ3bwA3ocbDkD2MCtpyH+0+y+R4TkQIiKEYJwal0JcMas
ncwnAgzZid6mipzlMnBRZ/Q/6FgnsxU0g854Gb+h4H1WBA78YBgFCEIe9We98X8KLv1Urpin50dI
17lmo+fU7Pi7dlObMHlPuUMuukFY0KfVqhiXP8gANuM8/hOzyBpDteAZmxRNtFWuYAWnyJqtCW/k
C0JFcMS32Y6c6a8crOZg/P07/j0fM+tCrhruZVf23ElexsCxc3zJ8o2V4gTmEzsy8/kcjOsfv9Kh
jTH/OiOy/qBKQX2iebD+/Vt7j9S48dLUOBwoprmY6z880Mz1YFym9+Jd+VMqHyt3McHjh7DIMmHi
GMd//zrjhNGNC1GI1+CFbqW8BkYT/5teQSvKG0kG13lRvIVHyB93kMfUhH9lXqT//iUuK7wkN3FV
MKDz82cJH3r6fxnSBaRik5Eof/bfJZjAUfxiiDAWvQE/N/1nYnPxYpiXvBQExclbK8Iq4LmA5MrB
YPvr2bnxDQZehc/42tKgqmFsnTia6gmfE/Speb2pSIBl8YwmDb3dbSAGW5A3uYVzkyfD4TZN/4oz
ysQFjP9N18oN8viI7nS1KSyy6U+m62dUuIJryD/9/7NkFgcjV0s6l42L7TI5vGcOwep/78RkJBQl
IMNWfSVJ8YqFWL7zmxUzutm5nxSG1uSWlXn+uvxGk4jPLEYWRIwfkDTBP4vyR/8HZgV9ODgI2RoB
v7yC+4shD3K60oEsh8HH88O0DHm4b3Xr+XlGbpmh7UKm3xS/SCExmJqP5jF5JP+AxAgzxnSqF2wU
kiGUt8oirifc4gY4kguItxwdKwlEFjJtbQ+2HmLtAatssg/QKk9e9c90x3xRvsTTPM3ML+qTMcli
3MHdiaFW2uMF9H04+xSohIY/sR/gPqgrBsDtjiDZyCFm7cFgsPr3PmDzfenPGH/TnGLD4bFnZBtU
YmFDSUV1iuwscmFWfjen9qKzIeCZYWb4vz2oOI8j3Seuin8T3ZqVF31h4L5LcKjZya8FUMye+TH2
D8QV7Ku9hp2zPZTb8msgrew66a8dyFQJgG/g4IogdBf5D7od+4t8ne6Np7/4YrATxXMFQYr8CCg6
5ZWCSvVWHvXL+6LuUk8/CmS0ruTUhnIHM6nL9vETpdQIOn7gy9xLPzgKomaZ/4tBtY3kB7EypA3M
WwTNxuJKQcl4io8pjiyEYXioOFq0T8Mq8B/QjTWO8vjc61cfb94abv8u0NCgDpbmzdaweJC5B3g/
4Em2HRjbrNgaA+xZ2kMwfyoYFL8Rq1vabgEjHIdEIgYI1tLOYrNs9WuKXJ8kocAPjx1a6ghSfDRe
J66Mtk3kZ8bAY6aumCfQ4zNQ7DZT7toMpAiBH6d4rt3KCIkCEWMp8XZUkiNTCsbyIbXCZ7wE42ke
EJCNTfoKz5sa0SDxkeRL5UQSr8RoE+ZEwBBdtEyzTSUc5902m23iHm6fw4fkxQlENH07Cody8QgR
1Ph8up53r3DjQujfqNtCXobqwcdqUFonPJWvglYRSnK/zfDhVbdttCKVakrATe9CD7B0jup1Nr+I
Q5qSIl6QUPWPOCgGXweF2MkEKLE+zFR3CsmWrAIOLF4x0W4mseTX7/mtinZ5QpmCzxz7F5q5kqga
PoUJIZOjllQSiik8PGQ0YnhAYeaB3JqkYB3jYVMTSVfh8EBbaUcjlFkLAinWHPkTPiYcW3jj6Qd8
1eII62DgTu5uzOFRMcCgmdSyUFhytFTYLYvmguhsckroUdiIhEmJRxu0oLrlsX/baBoa0lVecmZT
M3MF/LWjjKaRnIMlbkeoP2aAmEZmh7IpBGFdMUhPRNyiCGgywchDDXcIy49c1BODSJD0tBOAjvNQ
Y9smMc2AxvLHaAGfW8hj8LhhRsCoZzKDUElQAeL3KPJLSiJKO37Bn8inRYnNQBdPGNVQZmzYZo1k
J/DemTdO+DcmQRjzOEj3mU/lwOCALFvtThHRx2AwRj1aeUbyAWYWzP5MH6Y9gAs9E7oHNMdz9ASm
Eth29jFRX6dofvnXc2uEVjWgcpu+KW4QML3aOE1sC/BnAgsy4AdxOsc1yvnUiQsXwx84vXyDC+ws
5saBVyNsplHg7kEW/OWb525N004uI3TozhBAf24q0nYJvKuaBiF40hxxMFWaY9n8SyA+leumxzkt
cju+C2QgkRVkToUZWIrg2s1U6k0YRdWrkNZxcgS6iNUV+Hn0ZhDGwYTnC7J/Y/5DSJfqW++L9Ch/
QLD2PVgKkTftaFf7+IhLWnPLX0Q1wbdSmDUZzSnZq7j2Yc7vSUj1mFqqDtNHJ+89Fcd0ODBsaNA0
Temq7oc16nu/MptTup0vgfR//286dqIzlS1sdyeiPfoJPNokVI3czP+RdF5biipRGH4i11JQ0Vty
EAUT6g2rsW0lKEEB9enPV3PWnDDT060IVbt2+AMQ4pcaX93pUYgsMQY6MmuHPosePBGFNBykKZPn
fHcmQKl9NDbPL0Rf/vASggxLLcF/ZW+4y1BAgaa5wsIJEDmLm6+Xu8pTLDgb8lQDBgQSRUrwRxUI
lSGMM9oQtKSN2WKwpOyfzEPUkT47muvcyB44DLUmOJaRBhlkAZoZsxjyXUgTl4qWGfowXD2FI+f2
jo1jsYHQRQeAy9jPeBuvHXJnTgM1PcVXcIk3FTMBSK/v2qBcmjqC0ZqIdiguFz2nBnKEkvU1+7/i
MLj9stgnk1Vc7ovMghBRVRIiVhMQb/jJPYZoaBT4qlQI2qGTfcV1ESt45mWceChe0pSiq0TXr9CQ
EPo3lWMLqnMSHyyIoAZeYRxoqAkgk4J2LL8X6iAUMIU2HOETYYIHH87+mOWRo88YZQMWJcuRgzhN
GHTclX3c49hsknJPoXyPwV+/jh/QPGPrAjOb6d+zZxIIcdlg2c9kFgyCVwMUZpBaBJ8mVCEeCfie
skcL2/4g6gvBoztidUrDlPYE055ZtgR/p1D81QDVCw6UCFzB/SNkZuBV0VYHA9f+Ked8TeMj5/h8
otePQhztSHVML2o1uzTO0K93ENQhPV2RTMT2foMPAq1Hhx7BdCpBhyBpa9yc5gulXWHCzWXY9C18
uOuzqz1TaEmJ/kE238o15s16er1ItNcmRDXjjhNSgXkr9loIkG7LPpTHKwC54m9TxlgaV86UDrkw
QA00jOjRMXzqmg28izHiu8hhTfwWhTFq0c6WSOAm8CpBUo1X+K7HCoMiT1nSJx5+D6OKPWpSd18R
eDE/VO8js8Wfb+J/R8aTW/ddcyevSM22gdQD4VhxG8He07ors33bHTG+A/QyAtV+rAHYVqgrdf6g
OLDRuiJkjQ+GKDPyMcvWotdyv+BBrzCnGY6jDC2I2ygZZ/u0P74ppQvoK+hTe3zcuOMGColxRct4
fbDXhNiers78dvwy8MvfIeP0KzYQm9cs/H4WUokfIgNC9vq7YZiPqBcSyrlVf6wB3z+n3n9DGGH9
zlDRiSYj2j8uXmLVdVEDKZ3NFmBLilWG4pu8U7pAkZKnEkzfR7bVY6g/YWVhvc5NvHEUa0NsKL4u
CveceNPceqYXNnk+R3DHHCEFSm50eYavTe0qHp0On/FqNIik3cdvQ5RxF98tNb83WeSexAUtP4io
ctQtUTv3ae4KeZZKDLUmi7knEVF8XiUqT8/dc1eGMtu+S8rL/dTvylN/IarkYbF5rDh5afa+gOaF
1ara3EPxq+a7lOhzIYcJe9gugq3PP6yVDW3nsA6ZqPX+kGi06vFV1q9M8PxmpSQT6OPPnYzRS7kb
eTDeNo9Nv/vsnifxa7jjF6IvbrYBeLkerO8WwjG7aTB2RuvJGtzZEoMV3JiqVYt6BqHzsZIjOWp3
Oa/63BWrb8TrRvxuM4pGiZyM+LvU+EII8upQfIJ72O7aS34aRVeagIC6aQqcRgmNTzrayfVSJa9o
dnwlhPdIWX+C6YJu6mK26EZggro8P7zNmTU4M0rKtnA4mJlt5ltEdk0plMLCmZ+fP8N9u3wulQME
8b3ESOSxFf5I7U/7c/vtyaa27T5d47+FXO/v4ND/mNK+2/bLz7JbTRb9sl1Xgbxo1922XcOefQX9
sgnaZbfNjk1Qr+u1+PbBy6iCJ9/5XL+YA92O0D2Ge2nPb/79NzvCNgf2+zMs7MdvBosdJ+Zjdpz9
Zb89V8jAa1tt8Wx+/iiHxxa67u23A3/LVGE605SDcuBqj/Hf7A/uSs2U4ldcK++AvsP6/xcZHCpe
Inbv9gPWQr3GioXLq7hcGQo/8hi0I3iX269i8l7M9X+GP2CkghHNcWn/OD7X8qI4tsvH8b19rfrd
YyNHE/BTksH4J8zD2qd/+k4EIfksu7B2NA5H1kQX1X67m0SM2Vhoz7BbdZvcM2v3xepjhvPNadA/
oqfEjIGcauxPVgeF2RSTpslZOc/PL0cxXytuMfIDjFhwADq8dEryt5UZv1Or3xcBf8HHz36LQAaM
9Quk7RGU644CLyiO8RREifrdKvZr0wUvHkETMNfDQXb1Yn5ISIfV/9pV4XM19TY2OVzQBJ/lM6Tk
SthZYh+xDh/8W21KVmWDtQAtt37XMDctOPk8mZaPV7tiT9QnwFr16XOpT/PotRFH/a73xS77sG/m
yTyB4Vqt5onYas1K/JcgN08qfvP592Y120VJ2MEwi3hL8R/6buximvRshwtfYcdPdIXXYk7e+0oi
EGp8E9vskoufUBJxteKp8Ac5up8m7C3xLwEwPwnXMZ5cUnOxQAjpS6HWIMLI/SRH20lS8vX6xATj
BP1NvOK/4CLoQZf+wlvx3u1F+fdt4gbxFxLsm4S3+vcH9naOKIWSADRAHJVkiasj6Umel4Yqj59T
2OX09Aca8YnNnPO2KMGk/K/1RYxBe5GcC6qhiuYWEQcCsfgI95OSiI+pRNVGJqq0OxHf5IjZnLhY
hc/XXjIgtGp6arn/wx34dY+UNBnxF9w47vogep563kTc6oK7ysWTrjI1EbRmgKqnS3D8Gu/lkqG7
uDLxc2R6qCdusk3BeuX7+Ke+MCbK+BKQDn4Hs3AU5SwNQrtfopwx20pOcHQLd3HGiS5Id7NjlwiP
QMKU+CVw9GLK805eCRIdTIcwtHEenrR6uYu5P0YDWOsPFJ6LejtxpcP4PFs99pMQmnc4CNvFZzE1
m+n4Z/oY7vva65ciHvVLoERMqHLvGaLvVR2/W77jBxPXo7S7HcaX21lgEf49Ke45wXbL2cuMvkTQ
mOczimoC8z38Rs7Ee3EyoNcz57WGrFPOjR1hW/wU95NSk3vPc1gxosbcgDPFF4u/5KfFL5YiRLAk
PT0vvHJNrHhsABWkLEglgQsuzkGhS1Ke8nAUzbWIPtmmPbzDymPOuH5FDb9mx5ibdt+9oy75JjyE
5wWAzzuaBXGQhhw54qrTE2JBLKYr/xf6QANN5lOUO9FFz40a7RGmSteQNVGCZgcNyqwLIBoZCe63
0pAgkpozg6MAoz1le1vIWNTdtvnPXQi2T/30Z7JpDtd9tbhtMcOLw3TNPFWcEM99HFYAQP/Qiz7f
nLH/WDDt+sJcUz9/92WzLQn92FqtQddVHCGPbb7sFm+H5r/1PnwM/MY0W+udalnYhTtwMn++uGGX
hOj095z/VM7L6bZdwDrnqERn5v8tCwkdVOokKb70at7bvvrB83Li9MV5MLZBv9wG4bBejLHPkWko
kvcUHogmQexpsSChCRDR1+aAf8jGvMblIRihZDQ3mbFPKN7sW74qJQ9m0P2UT5YSS/ftVrItdQ6D
1+k2HiE2ryJUdob1tVEQdJ5D6feLQw8RCa/S6qgADzjKqM3dnGu6YY7apsKwbIg0XinyjhYcCRba
T8ruypbaUzxd3nqa7fHimrn3sUc8qxRcarSGxjY+xQxT4NHPF3URUDGVQGcoiqabYY40/SJVKYfu
NKGBwUWgISY6c93BxOHzsXK/RB1UJQAf6XfsD7DoZG7mPmYnIlK1ApFEkvctnRjaZB+8ixVJW2mR
1CFeJyHWu8Eel97Sp9W5bEBJyBrIccgXwRf0AIzwXK/c+9ciH0yRT75tIJLOoxqDyAUqnqNKz4Xm
zofOYYHq+L8IyBvy3XUhKJ/bae6lqQsBuRkcQWhNp1C6idUwYXEULrol751W6y9W3SNtPlk9e6OR
IGyppSVN9BG1qqR1tYFMq4Ld22yhFAK1BUgOCQVe64PzVrGNc+9WrCTALQMY+DoebpN89fXaRtB6
Ph/rNRpbGQ7Y+W8api4jQsAFbzJHXuKYJXGAtFrBOc3GnaMP/MP1jTwaOvwFFbhfNRY3mE9AZIUc
lpo1YKMUsp+Jlucs+AhBY0w4qhgf3wd6Brd7eH28neLzO8IFL+3BZkFElnCJQp571lxI6IHAHcsb
qj2NJdNyutEMeIzJ2jKui8cItWekcH+b1pngU4gM6St+rGqJwUz2G3+L1ZipeNZRTAJgffMC1QvP
wefLjwc3At2T5vknaatjXH+BnTWAsNIglpSTcqPXTc/nVkBtJa+E1Dr6zO1Xs4BBKngU8xwVvCMY
XZpMg8dA97Ph5epTVr4Zrl8QgX6sJKaLwF7B5RGhl/fdmcqKopxCQUE4E5gIkqF+Xy2wNZnTzuRZ
3DWKEMQxm4EHpoFNR8khC3kxF62NkZrPjDPUtmrgYWGV7hjrgZfkG4fToKXigVEDMgfHVdIOWt0X
/OwFRuXtZGbrsz8+N5vtIrbyjsm8FNBD+hyZ1mGNZVF10vhgSPnGVz3mHKTE5FAbXmp/inQRHUdB
mgZZAIIcQyTdn84Xw/eRDcRxWbNdmx1tJZ6fVWuAJSuadgJ/c66W2CB+rdK3YD8d79szqgYyyivq
Wz33uktfzCTbKFE6oSeD/wGTRtkDDphSNtwpjfkzHREWPCubkAFEYyYwMHCMTCar50KQC6g3gMQG
MUcU0iCsTeae3gBi2ClFUrC1BM5v8/B4QffDtHeoZaayrrVtYcqUWih/kj9SiYMdoa9m4a66/NwP
TArghtI5ujPEWiK9SHvqufkk94lVXaDtoTZPMxtSAXj8EZLg9uhjTaMZiUN6hIslBGbUp+J+21Uj
webGx4V28Fd/WdVbm8bHb+pi4dqxvySzCKEQ5Of0l26cmIl9EGRgFnFVVzBF+NDsVpCVYOdkBKMN
1PHkhA95NciBnpPldXRoCcxXgruYWNB/ed6Y/umAmjCVm1oggoAadmP7DQSDA28G3KnYgOWiEP6g
P2hiujup3AloZURBmJlNoRQj9Ydik81q3XLQUKdqrdVfoIB/7bdHM196qXwc9BF8NPc7bg6zTR8Z
Hw2t4kJAbFq8IsbOFRIXeM3eBk15aj6//XjTssq5+mJ4HhEh8tVULJwMjQah3IK+Uf32MzMF+Hmi
W9Sbz8vdJb5IFKM3u1rRV0F3ZY7QAL6W8NpKiwgExahy2on+qhyl9bCkn6Z/ElEFQtuAZggCOPYM
SkRufQUmj/Pk2ekjTH8Cku+IgwWYYntKPXozNJFBfnkCTAqLT0MTpnuBWLnbfKbcen33U7YqNjIa
QEcgsH5xTENUEveyTYNj0/ymbu1yfRxfPD0G+GMuChgLSw8gF2szO5CcW6MpJjXG7ALr+IDeTQRB
pw2nP2SmycsGScTxAxeG1/A6agTOHwoVRO7eGi/abQj4wK2lS9W4LOzPfT91h5eWVvoPkgdq83td
v0xkiJmdgPq6A5j9Z0s6JoBjuIbUI+dOveC0SI3BdVHFpkzfsjDamQEJhw1M+aIPCZkmdgkhnPfn
hb7CzRF3lYMLUjE7lwgGJSIFBQHF9gBqjoUzc58grjF+ED0K/YWACXnJkP7fQaaW4cl41SYPB7PT
ic2vgPbBsVObg1PKV83nAloSzdjy7bNcemJaBrlYJ6VPaDEzf0P0cUSjgMUKjkhOOPDpt5TOWzI+
iF3XQPfodM6jOVOJAK3aKT2bykaV6kIfEeDtKn87pgNKZfMPg4vy0tueRBB54RCG3OvMhCR0A7A6
Y6KFS5Y+7g0KFm4q8ZOPD/P/9AC/C/UcKhGTVwbzQ3XFNuFO0frlgORLxBbCfW6UPmLUrYCacQCK
tyzdJ7gNdICIICzWVTEPhbbfEVYsA4PUfDRW/Ya3y84tmLUK+XHQh9wikXiIqm5urrDHYHjY4AQt
CUgbmbNIRuClEOg5SGQvYY0xRZU8DEb4SK11U9Dx0FOXdDo1Qb0Atoef0STnY2ZkVCq3C5PNT2mj
KnVCnApJ2YTxEGe79lK3onDzeSX2AC0hFsZby0/XUKTRVsU8P7qbjT9LanMBbjlk02Bazcf/d4Mw
XORBUfZTE+YWzak6RPqXO0lKwD1i6Kqj99rq5QkwJ3cOXRebxULIurJdmBVEpWbW1gpF0GzTz4wk
WxGNZIS08fUGCDXSuBvJVU1wqa2tJDOpEw1eKA0TWKZvm6wQ/NsKupD5LDlQBbb6eXWU2uBRlWC5
I9RfPG4Wed5jlZS8E58zg4RtfG2UChHJXZGJ9Lvn5aaBx6fvyJOTS7thst77lBQrmsbNcD0BsAO8
IyLeYowskkK+IrhWDkpFIsjKyQMRCBCGfP3OlqyoedKTyaUjaHrViDGPl8fT6bBeEVXkimb9JCEL
S/jgRAqiL9f+IuZXeCX52ep5+Sb0gDuTA/H65py75/ua5ToNrieMMzVEUUH/QyOQmyjNl3K2iq8X
msL0xzqzQpziJi49Ltc8jU+1qDbiI+hcbcsEl7nH6dJpMaBmFCqEOz1SlKB1XkI4haME4IpsfxPQ
3IBixjXwEOhQH9zjkTMcq0mx4mYQ6skq+XgNNfvcS92Ebj+cuWglJ8UziiXEKcmrn5tqbGPnGaMH
STFGix7tPIBJwN4AD4mZ/8gUUxBYPWgErCuDYQLwpIHR2PQUa4tt+E2uPshkg9x0IYfy6dl5vBIl
dEzPHAQrsxzW367UZnqndQ8L1hoWsuol1SDJvI2b/Tdb7tto03soBB4ZBivBB3NrZiaOzJgRsEgJ
NkC9Lp/2J8rgOB4rqg1oxwt5CZIxstaz38EyD8fbzgb+qzPSgUOtwJXXuG1XH2zaG7klFTzCg730
BSA3uKyRRiHRQ/MUgNu2/nkdoF91x3gXYqmlNef7vjEJgDbImi0VzPZlkneuhvi+c76ywHnyiAWv
FX8eykw+zFTLd1kC6/72XCDha1kLNBWg5eP0YcmQUpDGnfg19rIX1J3wJ0ArF3mEjs66Gjy+KNqo
s4BJyXQLAQp0afDmcoGEkUo1VNkVYEBgImM9uLoFgB4uIcj9oC1NkHCyTYQlVNxgcXIkPJKbPo1t
xkDDoFWM0XqAwArwKF4y6Lzggc4V6SBTmgFoW3OmgviraIenVpG0I7PzKk/q7OCmz0Hf9KoFIDIC
QvmyGzs2U2dKnZ5eKKgi5vozR9EMEFi4So9/OxfO/BLUnIA9V5358MhqEaOqvOviCw7YeIIZ3AVX
rnxXfRazgJmowj2L+ErxF82ZYoH3XA+WijHwfwJwpmMynUX9W1eqNND/xuAVkM8eODh8SOEjVT2c
NduvTakOTzz/Kw1vL6u/D5zXTljppNH49LRnu/2Xulg9fO7q3/6ZeINfHHWu+kRHskrZouDytgDc
M6dErJ3xF/5cx48aFkBSAePFMDfJ8SEWq2/mtMx0Pzos3OEdppr6/Z23oRxcozwZ06AJ5jrrJTW9
ePlZ85KtPXGGS0UFn7MErnX4cwcmPj/tv5+Feprt9i2xSQVKhujq5h7rTLYW15+hVqp+GpXJCCgQ
uByB86k6m3E302YVYDfMVXe6eUSsEpDY/w+Wq6hCxpf6ASy2rwBBNLu5jggT7LSBgfAfFZ913xF+
Jp5Q4deAtDKJi2S/UlNnpO16W1qC6wKTtsrsyn+uuKrsBB17DLsuUw9X08/80uO3Mxr3oEfeFkbd
Q/Ue9UarkXvDPF30Gi2Xx6I2QgyQ8DO0Ff36d42GrdmU5lz3pkj2O/vW5vYxH4wefch95WeR32fG
t3pYdeQ9tImsToJil2+6Ewz0J+yhXRmb0NQx/JsEwFo+quIQElbXDZeDA7mLMAvIr/lW8v+8WIOK
uMVH9BMW1m2v7Ig4BvP727IycivgQIaVyvzv2HhAi0fJbcVC5lD2OWapflpOcq29jEgkyEU6yj1r
nOFRQZKsviI6hRhew5W3UD2+6RZGZRGi0lea6hxFxEbij7Ymdwi+PuIimRDCQJHA3Y/R/sq0/efh
vMsFaw4XGHDNKJnSnsf8nEVggOzppye3oOOF7donoh6ZLf9kh4fMbJfRUzdwDghnyrF9j1pbptbR
e3fg3UoTHWcWLhCWcsDyzkri1t/ATMlavFdnjMbIMTpXWh4c2LpdkSYxmm1RHNRn5mdx3bYMBCr3
tfyotX1ARUcBAw/fQBhaDtDdACYkLN4GHvsDxtqN9HbZa8WWpos11PBotM7EnGO5Hrqv9T3YPKxG
Hywg8VukNvNsD+ARfNnDB9SDmrAmkIK4mQboE9HrGhq9qnd9yFJqMr227yv8TUBN4xrpAhuPk48a
E0zXRwsKEUjDbHezwCjJ2nQzWyl+6WyWd/0TFT9Ppsvu3WnWREStdNxj7hAKSVtMBvP6kQMTPPEo
XN/Wksn4A1FSBTT1hfbqLBitc+vqppg8L9ItgHIDPQLn6N6Mu34s9cpvnV5HY0O7husZUNfZATyd
tFpY0/MRQ6Jtti6D1w99IB/wv/D04KRnkf4ASaBBsviz2xTsYfd3AWhBUFPCa1CpGwS29fMgNBCL
MYybuhzoivMHvHCFQ+wa7pRD5chFF2SpAD8WtAzsznoDNC837E2s5HvWB37T9+SmuhSu9pige2nU
IwY726+icrYYU/OxHG+mqvV1O+OMBbD5tnqbYMUA1X06+bF2xpBCCmPoFUZ8WEBU86NKKN4NE8pt
wG8yhzogDQvwK8kpeRJQuHo1tWuT1WSXOmYU224J3kMjCUGcZcXqtfze48ExRAcRQX7Qgx2vzdEb
nwhhzohnbwiy7MKix04R/NeutuO1tMS+457MkRIAXXLLrIK3I/KTA+zHS0J6a87WCliYVcs/YKas
4VA7yPgQrtIVdDQdLwogoS//AQfTYvUZwG0A57r05wG1jow8qBrtT3sbeWtMbWM6Aw2KNwkBUHzG
dns9kv/6iBzqzYk3nWnXVWW9KDRVl8NFrSTVG0IH8XcDq2IevFUYNtMiAZ9AYYYYGDxZFvrpvnE/
0e8jt7AqhUNOmPeLC/2H3o6NUdDzZrfwaadALsb6ZKx7qD3tuLMuFGttbvUcnrDxDZYJ1ihXIC9h
xiu8/Dl50MZ7XOjxaOLUgGSbYf6gFf4+Nj72zaeFCKS2tguAN3O9293c3UcFE8uhFN5XBJe5vGmx
9VAlcCgbeH6iItCeGyx67w+fZ/49Za4LUsYYR7lkVBboPJZADUS7M/bhXsTYzPfqqNspQIXN5tS4
zQUkNLEsvOrh7fS+gAv+2C67vurtPtnPj1NwB5kx1/c9HwKb+sGW30ulvm85OVKT05jgBAS7TcYK
azJEXIyU9yhvOayfiT745Qy9sF60PUI72Vj10AJF7GquP3ZDnJ60rBKUkFqHC+ECpk44JDD7AEPm
oyu6/gZvsETLu+cri9D7QAVF5wDRBRXR1j6a64Pgl+P6NWObcz+BERs3XvbmxolAJrGb/mWeiAQa
vO7LH7LnLAxpsIri1uQ6Ae6mavkmjsSwE38L/fW1uk5fYhKyJ+Di7Sp5fFBeSIUcHNwtYtgSvBQU
QDxQVXnvSh5YpKZZvLSjvKPxhIQpkPHb3CCmn25ei9o1oWHm4XMQ5ptSL1wAbVg97GUqplUezGzQ
SD5edFvUA6wRfFZ9SA9mU5tAoZmYqc0+vcIJswdQwh6nnbxv3JrKT20lDbPQgThQB4HkEWxwFteq
j0s6s5Fu4JZp6/pP4+kO9Ld/CycB/kqXB0NbEsfN3JFsIdJlTFalTZPmXFwGoPCd97LeoCUUe2CH
YtDrV87soJ6bmTtkd6isW0pbpBnHzjBpORGQrsAcl5biJd3kB/pYsfeJxnQI3WoHBv8TVT5YkAzR
hn/RhRQNuCeIXqZCOsM68SjHC06DL81IDd7k4r3Db4AU5U5ahW+r2D8fAXRNoamow22xZI85T3ds
wXNW0+2VbE8WkYDlHH4NgN84uIMEcjlyGA446Bw1y+8fC8elHapNiXcgb4mWi2Kt7KceSCp37n7B
y5U6YDgw7BF3fXoemmhv6nnwWnLYwux86gJsvMSYbeISp02UY2UtvPZWu0E+MKcxo452M7MFWoxN
0F/181wBvbvrhV+a4qR77ck24FKDop/aYGJ7eosnxcVCz8V1F9VjSDbyTH8uxufdUADO8VbWWKQz
u1pzUxAPNNLVbWTPSExADLdBHWTrkZ9Rf5F76lfoo5wrsoihaNAc55fJXX8YWOyMdvE5BiB5N2j5
IPEL2g+d9r+X0esI0HIUAE+fQZH4lfeYZ/7VTsdiBOW8mQlR4pv9nWkD6ITd+r3nz49lbI72n+3s
AAS8CQlvMoOtH3gYil3tY1tUQyNCYPOD/DqiH2YHoFtoqpj9odujeZINggy43NOupurEekIS+KmY
IqBD+gSXqsJtB8dfYUrs4Qo4PBDqzQJteJyQ9LfRgs37kfdP8PAWRDjzBV0Arg3AxQPGhwJtXmtg
zd8uWE7K7Ifgz5l44L7eVLpc+up++NDZLikD8MzwP0HpDDcY1UCgaRq1KhkRI0AwJcAemChr3Z9c
6KSvpXpG4ozV1qlv9w7S0pC20FIAy3+XkJoqDgKXfrmeFWp7fC6QKzHnuxFkhb2g8DyW3AAMHqeQ
ywCu3w28Ge2xjqBv7Dx1sPm4hbFuXEYnPkkdwuPPI/0NhEwOM1p7HDtI65xB7EOVAhOFsoU0tVud
E7TCN8Mo9g8cr93y/EXRFEjIiwpveB7caa+wpEZr9CO3U6djBzAzXwBf0yr7pn/DvtXgOsI/RNqM
Khn3mth9v4374rFXTpDvjrzfcDNC7VlwAhDM0UUSgBuI84h4HAARv+itj836ekZVpHyzMKbP4wQW
UKNR5mLpA0RvvhsfpateRNI2W14B1O2gOGVtUOESQ0Vhv1xQlz6ztfVtM4/e3v1tyetbpqElbtb4
xBp3DQ1IdbyaY7xjzSn86VjTQ6ER3kFdYr/4OBxQHFUtmpDCfwZK2g1xDBw8SWf+IbCvmQeIUaIG
8c5TDm9I07DOA5Q/KB7izsANdbAuEvS1W/ozDGbWV/+KIbtitJ0DBDjesjwAQ1Js00AZjhHQsmaw
EUdrdnWUj1BzFCZoM/SzjJQZBnOXY3rpRgZvMw1ukIbnSySUjfTCF94KbjY7QMVnyeFWKNoMcq+H
YxKv811LmynM8L+8VPuDQi/i8zteSZtWIKRV6vAXhFko9ewFk9QoR4hQSNnPYEI2xvPw2F+D+XU1
XUyswX6uaMNfbh4nUcLHGjE2+vxyoTA7x7/3BT+WLxCSYbBg9kEztKrxIRvDglgCaM8m3vxlwtu8
Njb+4dp3Wc9VvGHpL3NkITIUr2LzBgEc4G18yluNtYrSxo90fJrX7TuEMkp1O1/iHb89fhF1VN/J
2AGN9RsH9Bmu4YxwD2CT3Brg5JFrUcKn+fLQ/1vEJiO8YBY8pwxIoZTskeinOeMP2QANXsBiqbcj
XTiifrXW+Yx+K/p9Mcu42lM+QKqlrwWQNvtgsqIoNEVk62lO39YXMjmWpxZ+glgJIN1zFXrPNwrE
qDHosDTR/SLRoxjhF2HQNgRGfo7ZyZ12d+LFEJOMHdDUFC+E396iIcYyNc+ATEdLtjpdBgaVuAGV
avH3DsfcK3u2iG2oR9UeqRHuejc2CRm3dak3O2Ic5JaXz8c/8rPN3YEgDQQVYjy9E8mhWXpkcS/w
JiivNI22aMGhS0QDKKPcZd5WGayJzxGsOj+OVjSWr3Bqbzr9shFc3SWGrtMAnPy0dRifIqfS4/IN
qy32Yu4ZEj3RfA1uebLO5eVr9NNUAuY7oVUkC0bfebp6/HzhmpbgLemzjfV+8e0xCEmpYyDD+jAw
oL1uOPYgghGwPF6ScEu3NbeYLu/wmskA5Uz8DwYxxm1Dxyrexkc6rBXcw56RGBRldnFtgRqjW+VM
hNrJlxUArpYDypkex1uuSPZ5YbBrfPpFY0z88RbfHbrNqT9fvp3RasoMYNEbL6fQ7xdFG4jNP7KT
nqqbeS7KjOpdtJ9lc98dJesR3ALau/uhAZ6MT9MTVpSJINAf7sgvqS34zVRh/s4d30ClHaETSxeZ
Sap0hDvMMn0eB7sMVjqo9PGU0TrJNcNZc6Zfw9gmXHKuXfUbPUlFkxvyMxU2fpU7aWexnFB1HI61
8VhrfmZAkJiD14QDVpvO8IGeJmYf9NDfHpNpOngNcjw7+m9PgYJ6YKI8MdAKFq4kpfViHIHuPJZJ
DOuX9bmh33xkCcx/BiEdeTeFl/766JBfPuAyhPiTcuo+SCVwTElz1IaoqWALx+aL4xqxV9rY6+KH
2bAUYKDkw3BNVchy+EufIafOVTgjZ8jAmJ4uhnAshFq9gTzjeCufvtYLRh7RYRGvEKBGu5PDRP2Y
nMOACjiBMK99Zot8i8Y4JhlQTYebKUPsOmj2AXE75HxF5SDfKiTah3THqBvTTq3A2Uxt8BbAic8S
2cdU9KAVxsrcUgsOHJlC96RUvBlvustds8hj+5olkmykC6JR/o8K2Fl0SMhvGh/tg9KkYQzKv1kC
BkGzh1Bowvlyry8Dch4n9zR2M3JLoPDmiz9BhPHHKE20QuUKszUM2KAk/mA/OF40gNVbrf2YilVv
x2QTsw2eAc70PLBIIa9beUmnCcH41GcSAXA5ZzTs47Wz40lLAccb0YnMQjqTsTS5eArjw/duzFDX
jwfmBM1JeQ2puR44MNqvjd4XsOgBAhlf8PqyEZMuQ85DeZV7zYV1mf0ehlOan0hBAJmHjAhrF6UK
xa7LI2Vo94P2GJzr+W76C1/pKbLkK1L4F8BnBMb0AgF+K9KPlw+i4GNC9FqOLq+Qyah2PY3AVWOh
oQNPMuViLlb5grcgYX3bNWO6DZjUJYrzzdrtxuQENXAd4dzHZLr5t1IpN2aIWBLc8EwZrJFwekR0
PCvuAAtJXsFz25WLAY8Xt18GPR2nvzH/mq9tR8qOhhT1OfxYkAz3Q9rqjAKRAmCyjWHhJGJ/o3AF
5KOa+u0F4A7zeUZfbCXESHpjykg+R7pC41JqQDvQ0lFt22EnztCV9uDk6SHAU/0bOMpCDQadco6A
ZHakid/an985s1xEDmHk4LAHepwuRbaeDcJZpUJ7GHGEtCafhLQRU93+zctq0gaaBN9cYYgpzlwp
eCXyWs78mJxMkKehY8A6IpnrSUbHHPbs1UnuAuA48zODHTqZt9X5bt0Qh0dAqmAsI/5uSMrFN5Us
LeP7p4Rkc/D5yaO5epH7naWzHBKfckkIO46WUA94zpBPf54HzOHn1rC1WNp8cXyQVrkDw0Xrbfow
rd1cuOKXMbB2b3inlSJkJ1p94LfHeHvh7A6jiDBRjswYTHu8r7VeNj8X5uVMBIvSSXt8vHWmIMi+
3jLnY85PLNXu7sxPSDTAD0O17RPgDnCarFHRDGX3nDuckuj5gDXZgL55ENYJsjdTJmZZT2TUaMka
1Yb51WQNbw5xp14wtOItWSVMuBeXiL+4N/8BPgc8mwP3/vYBWN8NJoTMiURi5DBn0b9QsvBU4yF+
oynDP0bao+TlMaZA2c+da+0B2oVL4LmBnzAwA4yFIgmhlXXKu1/HxB2OenAHwJEG0DtNlFAhoDXI
l+UXIcphol+PJN/YeQOAZ3utSIKr2OMkvj2wEKI/4ssYH5MWY80iwSW9cv44nZDR829f/SpHHPS3
ZPKxx9S25DoIoCOnjNukPcPn7f4jtCFRmM7+Rnf4iFinqBO0slqwAUygvEHmS0MQTOL0R+66wsjM
ohCADmoNsJqYYLnxUedPc+LK8EjU+VQdThb0PItrCglVaCyJtjm6ed8QKNEEIZSeEfsXiAlybAYG
jPsSsURo518BnqkveCwfmz0H5HSTLcunw+ippJmGY/l+ZL5i7i/2PHqDDhMV23uJRh9PhaEFYzZC
G0fA+L38j6izWm5c67bwE6lKDLexLckMiR24UQU6YmY9/flW97/rVFdTDDJIa8055oDs1TkZmxrT
u2ajY39AfQKYspIZVeyCFWHrwL9Ij53PnDqQThIBrbEKUdAIvQkqWOwUN4I8t+nSX0R/1r0AHLwz
7KrfWKbpUgLTbx4zpsCMnK8WkVRkLqFjlD64HjrntJxQ+FF+Na8UbiN45Q+DGKd2UW4u85oKm31r
wUFROSzsnOGRS10mRECsvuyTTE/xcMHABN0SkR24T7G9Y+jNt4DwkU+Sz+aJ5mXqXWa/4jwAdecc
EcOM4pFvYVoN+BkAj0wTLKEtKBjASWqeyVpyperQoLNTV0aNFGenrYIv7lUaVIDPQws+pzSn9lLd
fMydn981CqhH+WIuLgItclfzlbQrbV/azeqajpreHqn4oHh1cDYMFqqngm0TKJuEEZvgB1IqsI4o
pMMTZfwNrSRfN67IiV/8akBnejF81EK2gNEf6iLY/ggYJRu5VUCQ6SYzPZjJBSAiMwYM8dDW0ZrR
noRbuqmFNBwwQwooC+NLMPqA9ReKQe12P9Av5ENPgBROKSTjMrDR6UuN7UKzMOPlw9iU1oT5neQz
/ocGAg2vF0NXK3ofXpndqMm+ZkSsb6vijVfSVT7kmAn7PNNTRx+pFxOy4AEHN8736mM+YTgmzAql
ux1SW4koshibNRfmsI3pF0CFz3iXdLx1/E68uPeokJmQJosjDcY0YCzw9mNyMj4d5Umj2L1b1Lrf
YFynaK+7Ynd9MW9l46qYs2dQh2Rhrc5WdA0/JZ9QP2WGvCIc7pjjE8EoVFbVLqxcuB1NelbYRuFq
WEKDvbOg42nLjXgAdL6cnY3wEbGvoC2EEbERnjXqWuwjB/0sT545bHv2nor2wWr3cgIUop+U5Kwp
2BmURNquoT9ZnF01NzHrxlE44jCyfnLUuzQ++oUhkvNCpgKWPIOBvxu1lWs48I5TugJMVyEA4BoM
bjDjoIdDCDWnj8f9FLsYLdqY0lm7bc7Z0/ZwfX2iozGGitR5K+df5fiuh78w4caUhIv6zhZtsD9C
mbCBFbGoj7BQinxBOoUOBtGLL5glN60+gwEnvgs+oQX8DDYK48SphN3KwTwLKCx6H4FFwpVKA8Bs
sDpHDDpaj1qh1Xew0nBNhLCmh1tEZ0H6gNekGq99xno3HmsKqiD6E5G22MM9ihM2KjjTEOASROJf
Aw4AxdKcO6jEsXPozVMIJqXlI14H+i5vGZCz8cGwMULMxn+gyVmkDVvDCZanAzEffYy6URy3pyJx
XELVU4wpLWYkHhwMvjADC1gHuyDRacY4AsEExHJAMCBnk5lO8sKnChFntOClQyMM5mvU7LJ+Y0fH
pfeQSS7dboCT3WKfh8mJl7fHEs83Fdn4VuWAiB8vyfDUtNul38Xg7mSHxGs1O3FlKKVvk6rAiAMi
A4zMYyuvgp2Jvum0QCgfDkiXzRpxp6uZt3AfmPjkiTg58noSJjpPWiED6h3l0A2HbwVnnuppaY8S
K9+dgB9DWpERDn022JZvBNYI9eQAl2iC0iVC0u0ZO7YneOwm/nSodjGIeUFzvGBydhlsX33InTuR
54aTGwpzrpAD+qTyEVl+2x46upN50xsu6SzzrqVhw4aOAcE1IfJz3+8zoJpJBDVH197wNBSiXMbs
VmgK+WRfmUUlx2j2jIshPf1q79YLpgiejF1jcIyStZxvi4TZnXWWXLz0uQ/Eeya66pcKRfcDLFrZ
wp8zGMA86Vfi57Cyp7SY1tYBn3vU7UgxtgoeNVvmrTy3ta1ARU5asFVY15HP8xmeITxgXod4F+lx
9pRsQfUogOBIBu/O9ISm7ooEy8fwql19U61ODO3SPbIBG45XtDXj3RjvoLgtXgEPnnOQ6U9eEY5d
bQlbYZ39IECFHGiq55v6aHMsF3aLsel/E+dJhn/9BJIQbCJ2Pd9mLLfBAz08TW8khjcHTtf79AyJ
DrkiQgZowFAE6YXppFHTtoK5TPQW9l00IT6MORp8YX58tDbO7dsRJqmUTGB6VOXyJroUF0gd1SW4
sjh58an9gCrTfQEN+zRAAAUC/GA3Z9nn3GF+8Sa4zScF62M3ppjYIV8B5us38zV5QeWVrt38jn3U
F3Qb7SS/4e9LytFI3i82DAMzNgCK8hYnP1D52RFSbd+AjeIhiaseH4wLQwY2NzLXw3iP/WTbHJZD
4Rbqptypn80WWbO6A33bT3hHIXjaQpI0y1sCNZbluNuKDHbYZdaJRMIfCN8UIz0uiYAmNWyeF+lD
jhlNhuf8RfdlX9thpxt61O32AW0/vnk9Ml3Np/OQ4vdk+anQSELSrOcr5qx5tjcQiUDgfK7ZnCGB
Y7COw9bdItWHqLun8FF+Cm9StV6Vj/rXztcj1ofDGjfvcvhoMITqBOPUJZHXwRn2qT1CHrdKFOWC
PImQ3QCOZAxDqfE6PLfHGOe2D/WP/tm8TMNT9jI0a+0Mk+bZ9jQ3vDUovd+GcwYMvgLQpyimxTC9
5cvaw5tN3Gg1bvDEoli3hLYqY0H5QS/8B9YEzAz7QmzI8srpKav783CwcEZfV+/QQV+L9zkWVNvh
ubjku+ELeztTBJPHN2Is+DRJjH0Q5y58Hz9I39DclHHACgKOi9z2ydorPiWp232T04z7nvEaHJTX
Bp05xmVoSLaR6UG3VVEnxZu+dZtLDa9DwdCvO8Ciay7F9oszNKeeFtILHdtaXhjx4rNHMW58Lck5
tDet9BS5VKKKwICDZPPNlYjDMJrsZG1zpb8ueKYa2Vu1H9hpBYRpFofE3Dnjdz348eCTYo2DhKzs
09kLI8FvNGCcPCdvCSFr9KnMJ5DKknC1ry5EyIKTMlf8Aq1EuImlmf3Mnv2OPwrSwWGfclVO13xF
P0s46QHy0l7z4qt0U27qt/1evA5fkHj/qWVwLXW+uAqhtnU9HTSYkVq4QK3urn/DCkM0JFhwB2uW
ZMFw/aDE+Db2VDs7MFIhJI3WLFQXOBW+Y7tUADNIWgfhfjWc1eY+MSR/Sk/TntPgZT6S60Jzhox7
AJmEsMnF+iXv7F3pydMTjO7Dl7CMdNzOJcV3z6tnM2AnsCMfSsO6WVMSLlB0OhZQUuo3Cx3ysk2e
kc2eo2fjiQYX6qcfNd7Xm31jgAn2KuADGlrACV2MTGzAsq0AsCLhQgBdH9tHaI44YQMQLF8Q2os1
36Kv4/bG2SpOm7X8wcZTXVhyli9o/ht6HRv/1Jg7UpYSZt9+QGd2qYAQfyDYeOhbqtHvYX/7xsVk
C7R5AX1vQLOfML/3jVPE4JPsd/deeAzx94CBoLEjL9DYKcw0tB0ZCj6zTj99Ybt/xUXI3PxObEeN
l0L1fJUuRKfM5q7wEsYqjp+/07AMv9+WhzmMihP5Wv9rPxQzCISEsomZzxquuqZ6zGEar2nbUaJ/
MOp14Ln0rwo960k/Ge9JlSNz2vQ+hR1lOXqaVU5AZOIpMMmStUYAlfQiUXSDtpEzy/G0J5/smgKj
vnuDpON5fi2u2XXAfxOmgbwemSBz5thP+XmpXSqmRWdq26Tfw/jCiNglFPivVzCnORNbtjs8R7qb
Mq3bwbOkTYdV1YJ56Jb2x+K720u45p4NL7pZXutgm8lkV/WlbZi6sh8H79BUAqaluxFH7D9Eeip4
/iKh/NJrL0sf7M7mbdwzHaZUtF2bRh8O1Fco4/hP0s8qsHbF1bgb+nVhQyyZ5TyVWODQvsRHRB34
foUuaaNO0oCJ+/lP3671DtTAN4JnrSbR6bP77GGMUp9Ex4BBxri2p2dNfcFAXl6Q4zinFuTc3i7q
S1q+F6nf/FLJdSNJLdEtweJQe3x3zA8yxpl4wTDn+25pzSD44qsDuXeL3SJGBEzc3knrBA9irfUw
6r4BGusuQ0ZcGbRV/CO7Gc/9CLgeMDp+l/gIXloMUm59gSnaA84fSDThAumOFrK7xdviwdxd3sQ/
YDjR54QZ8EPXVpm1BpgtX6r7THgFs99VSvwqxMxvuEzTSYU6vzd2Oj6yNdrPO5gpJULyUalu7sI2
kYzV8kxstMV0pf2AUUI8beVyOnACYXv+p8Z16Wq7wTn5xYqMDzCCv1pseAdS/ciKDd5h6jeBT/VB
eM1cHQw1maSD0IpONCL+aB2/NZMf7Um3IrK5uVlcX9CnP9J3x16t6nYNE6KCXYMyBn7S8GjXRvNk
BwRTeQzAlhOtOW/3TX4Pwk0tX7ScGsdBOVOfnAZUK7s3y7npDnTHGJNOmBIwO5nkc4Cvqwx42fwY
7HNZtq2qU1GKXF5OX4RrkTejYZQpzwJhzfK5YIOWYQU4H7S/3BH8eAs6Ikrt4ISrm/mmLQjTyLu+
zfIl5iol6O7RlSw4+JxSUOX0d/jBE3S7nv4mA8/PwT6FvcL5j1dY+RO/YXakM0ZBc3UiGI+jafdl
OBQ6SpYaWNiTysukeFxC5Xf+Bq+WgJFG2ugx9v9epF5nFBnZM7mmYEcM/mKb3N8PM7yF9j0aPnNK
hOrFtreBQXN5Kc1bm32ACIb8F7R+2ico+c09ER+98xErz72JOqb/GufXUX8o06dswd3L7ll4loZb
NB7CAPcAPNGyW7Nch2jbLwe4JyU/dcbHMlxK6WGpaFYQyGTLozE/g/5bjWB5oJydf5Z2erpFvO+6
AL9fvub8pivP6ojAy8WBK88xvwn8Mb7oJC+RamNtGE+ze8PH5ixrw00HxZYQDwAGYlgn2i2vWpA9
uEtMxi6xVFutPcj1FqQ9MffWgpp01YJNqV5ob00IH8nRgpe20kDFLBaHNYksEviQRB4SxC7hg2UJ
YyvmJ7hhQS7gSWEA4LTDjFQrNxEg5ftIrDzRGfM6qsW3gjMmw+X5m2FtSAwinAjouQTUk+6FKAAv
Zqb9GRux8NfCrCcb1xIRY85GBuhUdtYM3eeBTTFFFwwKQC0iKjccOYR9ggyQUYV24Eu3AT/zNWOX
ZN4svBB2HWuFlh10mKcA/rVmAQMB8gC6MUQTwGH7S6oSKR+Mb9TJFeAhc6pxvZhrDWckZV3lYojQ
xgdQKk0nEm8VLNRuTw31UMxs2CXTwmL8ADQ2r5vhscCpnte8K2I4+ISYxoDfSit0DIuKznbDQIoS
QnZN80DQXANMW+663g2gvSp7mmA+gznxmMNSZRkB8RBuYngweuUBFYNLdZ9I+znc1ZGPjw4G1RT+
s/RHU++B9jrhDRG9Z847sIU9vvQqrNzLkl2r6SHbh9m6FJixQAVI9s5tsl0dI2mKef0T8CECY0Rr
9mSUa4b5ZHOQMVKSpdkLHsoCyomq50yvQNOawnn0SmI01M30ijApQtuLBp6aWtQHgN7o8iK2Y69i
a3yW/zAFpILhjjRRtajBs2ccLfCv+jhCmhGB6LEvBK4Lg6E7sVD38EgQj8kA2w2kLcBlsQcqDOcX
Iyd6wPDLjwRtYMqBOB3eqjPARTohN7mVRywb9mCdcDh7wls2GPTEwKLQ1MZtVG5Ru9ZeqT/9CZii
MofIvZBb71ayugBo03wxsyYgGkgDcg8voGvIkKdpPf1hZcCMEsc5OgbpCXjbb0HB+aBA44uvnmBm
OBDvcAJgIgTMtLdAe8MuRhftYYMOzAn4whZ3pTQWMgbEB9pNiFwbQIU17rALBaWFJBfMdat4+rn4
LZiVk/1Y7BbhWa3iZGaeHfb8tGARoKeOzORDL8RQnYWA7BIHUjPjwWOrwaLVGX4Xe8BdEudBG2so
izaqc6EK6v/AABm3GlZXjGUgvKLsgUy/gUTqd7gQzlioB9bHKN/Uf0Pa9xjgkwYRMHVl9QfQZ0AJ
q3z67JStTQCTSoMHs9C/cJ8HuaPFvKlOOg60LzaMucNeKp+euu15e5sZidg/sXDXCO/MMTvmNor+
DouA0XqTOEALkNuQYFoyTnMEpIzHMPg1rHaDZQIzSknatWT7tt9jus1P5almpyBBqjqZv1W3mcM3
DVLVWGxSaHMhJdWWEuspgR2DTzw8RGjG4RuZV5GG0h+fwNXCDsiAycKLF0O1c6gfZmQZCqEfodXs
KFKU8M2UqB6IVMGnCeHwzUwR0QLEC/ZWN3g5HBGLnXV8ALah9qLSZpFj+EQxgz0EZlALchmqc1x8
wcSBFr8TTimjfAID/fdDsLPmtzeYXtHuNMyuMCWrtvLOep7zNblJtPvglOqlZvTPoknuxKvD2vyX
kgF61L3SmLF60CdxZAy3mIZuWZrJrG4Ub9pBz8I5HNf6XftN282ukIL2vJYQYqiDJlJNUSCJegT8
7z1eXtms00v9wu9uU4jJaHIr0BFCiEMdfcX52useDLvM51Bygff1H7qMtb61D+YWn+YtJlv7hHnN
Gvwf/z/+gegGO8bBN7fQE+bDHyGP9fTh/U9wWQgu/mvOcg89lENo0Db2kWnEqfdHmkt4EiuZ0xPs
NFb3tGJcqivECNH6u1xxAV3+xt4wt2ReyYWdf5BrCwWAU5rFADIQp/0KGw6yT4h9EbpesNYSJLXc
ErrDvVBCIkSll8vqDQpLNP9YRD2hV0uJrKA3RalGjiqy5eostHvpTqHR5rf45f/7n+bXKIL29THd
oX3kYeLPfzf9d3dNAAWtp5EY8PdR4pH/ezStMM/5v4fws3+3aL44SrrT0DEzZuIeDFf5HwLy/z1W
8zUfgal4QPH3T/H0//9vFtbe46DiZyBM3Evz/3qu9J54ZvFK/nsomOluYE7p5YgKxZ8KSUWMtK1L
jGusmn0nSGX5kThA75F58Pe3+FMnsUL8XfEL7emrthb345WtxX3lO15bRATySzzo3117T8bJq/dQ
g3uVm7ngeeLG/3/O/+6c7sQReQ9/j0sGAUf7dySNlrhyh8twqdx8Y/09XsWt4uf5ZryJv/VNvgHr
5sUQ8aGtxUuz4a/8fTb4CqzcjLF2oBf6Rtyub0Bd/vc2eo8keU9bizuLNyKeTL73HlFt/F/zxVOL
+4iX/e9Pcd/h+d/9NZ/xKvdpuU18KBX3Es8tbhWPE/f79wbEo/qbeA5xfPH2uHvOg/4d/L87iif8
+yL5VMnXvosHj7fhLJ5ePPDfOxc//ffE4q38+2QEL+Beh+wI/z4RDn4Rh+ETTvgotDWjRj58caMk
cBfx/CTl/T2CeJPiBpUC5u8/Yt4T1CcejgHIxXLVzfIiHvL3BfMuxlvOQ3SUr9wN4ziCIv4+4r8X
+e9NiD/F08Yct4FK9vcpSfjlx+Ip/x0i9sW/phe+WQ4oDiZuJbKA71t8sOKdKpxCnN3/XSzidBO/
/j4/xgec9vGO7f2l2lQb5Hf8Xm4omkDgYi/ktyn2dd/e2ltEnLiGIaNH7BqdB4Cr/Ch+NuwZVP8M
e5uQMxM5YPKqr1nBuvExZdcWJ7/YxSOFhacA4SOwDbEUJvuW2+So7dfzRD5GxkNCb74oHmWvV/1q
M4X3FpoEaGzhwlWjqqsIemMr5zKNflIJiPaRjY8Z6Ut47+HksJJ2PtJEX/xpbquv0EOw7yFIxPv+
/39B3cXhNCaERby52LM24hduqxxK/C/j1n+3/fsJMy8Pp3ngK+bmTnuRkVgtn3BbKWprjI9VKpcz
tA2DsoGbk/Yk279ldKnyLUt+W68bWLVISACX5RfesXymhIeD4NwJksvf5OimW1sIQrY7ndqXGjLt
imFOAvUaku8z82JtR4dY+CNjLahotDz1EzsDKu3FWSv2KwpRGKXmgRyWBYZiDrKVX8tTfmy/sae1
tQ3dRw33BC9rhOHPzdEvrrDqX4Kz/h0OglommLcElH+ALTQ15f3T+FKfJQk9Co3xyvyii0Qo0zOr
JJfRBpOm8FcUBvp4d6xiVgvGdViL8qKtNaRStE3dQzKeoDYH2ftAcjv7Pc10AXuRirEkmI2eHHsC
kJCIfHKS4b2GLRfDFdqN3+mjeyRsY7DPEsLthbPmxNmCNSl2Itfgb+8LEMzcQ8OKJcC5GLOM1dx5
KQQlPLGryyAfoYYjxdFqPiDP6dZju6Zbj3CJt1YWzCBlR13AWJjhFcY/0AY1WGl/DM7IgmioDSUE
ZqM90BW1Bm3aFYPt9JtuC1DBygXi01m88U0NZN/pttse0C+v0h2g5xYSPSEgsdd8KbceoOjLJE8k
+MGPZ9/fmEfkfkQaIbg0DJ0e8ZV6SN/4aNGnwS5niC/mzGTbrnC1wKECVZ0Nfyi/QxAkn6I/VDeZ
cQYs1Mv8bL+1W2c33atj8MpTiBqyvo+ILQIo/DDTd9jEHaHFbfODc5+xZ6UKiTErm12mk/4Isxfr
GGB2cEk4mARyb+mkiHwMDvURcwpf3+nX8PZlX8wX0kYMr2JiqrriyclBc51NfZx/aFTbdwy6R7jl
H+MlvCq38Q2OYMGsGwRGnDLaLzUSoMBMJRxZqnB9LRP5F1/kqDst6VtoHTqEEKS30ENVtBR+o+EA
iykPEcYiC2OnvvA3rAfMVMfkNJJSCv2Y+oZTQwaALNcwogAp4OQwGhyOOJ/KCYr1jRBPM+29jRiT
4eN7lEdYPJA1mYcpCEiIt4BGAYAOPbHuavymVnQrxN/gmPIOwB/+Sf+AFGO+TecSCvoZqyX0SBiT
AQ6Wt/g4fTW4Ljkn6Zb+AbOnsXvGolkA/+Y7pFFqX5qhhvahdHk0zQa2WsJVztzSN/FgtFvKiueH
sC4yxoYv5tV8GxyA+dEXeH5OTQxOtXZuyTP1rujRmHAwbcDKaWQ2zstKjyILBtIeAnr42dW2Be0Y
xyO8Hu0X5Gj+FkOt0pUr7Lmh3vimvDe+IixEjDVoN5UsuEnItRyQJMkUEYqallyH+jmGa9RdNOX+
7x+zTbTC8jUO/gx9EwgFLhJflIMTJ4zj7lwo/kxwqg3AC63gNi9vdbKfzJ2h+YINY8FjhcWwVY3w
RLNooTNBZEtzTvALgx9GPUQb2cy132OueT8efUJdxUgIVg8DCUzIcf1H+Uzwp/oJQyziK4AkFvos
iuawzfvzom/xoYU5Vsc/NskHMB3s4RjQybFiwnLgi+fbNC/T1Z7ehunAfpa/admVSSmVqy7KVr7+
jOEbdbMJenVERSC4RKR7I2gwD3PyLQ8kemGZkN5hhJGe7cg82cUZQDPjlx44VE2/JO3c07uGf3hD
ZHdtZdnVaXAHYcHMiDGXvIA1s3tP9A8AEnaOb9AkJ35tSYW+0h+FW9n20HsAs5rnQdmxG4w43TIy
Pyw5blxfXAnKaT4P84qFFOkJqS654mq9m2lnzVlzXqNGkOE5VlxfpfCDE+NW3WvNw1gcYmtjv4TK
fuyPM6YN0MzZ96Sbdsua5xDDCHT7JGm/cybqk4etsFndQ/2ZhdtM9nj4jbR1+nNSrcnQfZqiZIN5
GsDCaB96qAYjBByf8RnvH7eLQH4bx20asYfhYjUi7+U6yhkR1btKv+N/IoMpoUJemNuSKPqMkYfJ
OJ59FIW8fZCxGKeDzq71H/4g0DQEtkBW77zMZAYPLvRA4qU7xVlhqcZpgKksG3+yzvVXYZgsr3Pz
UCrxttZRW+a1vNbJ6DQBT3SGlWoK1Tx458KYBcvtpbcOOvO0C2xldiouR2zRlP6U5UdSgOrwL+Ei
lX7xwUg7HaIWuCJev+gG1oaDI41Q2oP/yGjaJGDFtbBhsJ64iQYyIDeEtQhAbVOCNorFQGu3pKfl
wQ1WI6Q1tsdh8SXnVCKicp66fC/c/439PJ3GEG7iOG8kq7qGueknELqHDRBWvbwRkVpCsWqelS7a
9ZXpD6RVaLm5ceJia1b5M3oTST8nKMV1riHZkM/8JJluHCwMEVqXrMFa9jGDOyRApUOGUWUXHzA/
x9BFiloGKSmZw7hrT0l9HZNkZ8Sq1/+RNOvGCDrqhQQMyE4bQxg+bK1cZZwWJvtzBO2iseubiU/g
NonhkpCaAccghnJGRGT66ADRyq2eWJAmRaiODZ6NmNwMQaoLjpKVTE+qEyDbzrhH5aVVXCfYL8j/
aq/O+ZwbQqwY05ZVyFQhPEy0u+Bf+YCe3ZtmX6IOsYeV0o6HcSLjBLeE2fpUu1UQfIsYhf6PGT/4
MqS1TmEwNF5TYPHPgHu2mWmQUVW0ZIYT8jHVqCycYdv0ES2w6g+YCcAH6JJ9Xt74LhqR4BBU22IO
zkSqW91DrhAahLtW2Dgq46VXX63AJkcTuUW7t+uekyHwk4KRf8agJXMY1MxX6F0d7GqVDcySBzhN
z1EAVkBNpUGxQpHUGI+IQAvISCU8Abt/6DCSG9ahiBdgbuMeSMDgFSm8frupnw1oWd0AgVHTP0fk
MV1uXgPeqjnXBI6mIG7aVzM0hIDQyGefGqKJGGHriKAdMULybeLnWNQ7p0h3CwLxpJ9OXUH3b2N6
0da/RriXKYnmoj3lc/iiSOu5JX+snCGGKNN7lCSvxhA8jErmBPTMvtpXenLJDLhlZp35OYw2G6+r
9tT11sWReOdlsDHa9jWESCnPK62U/YkoVcYzDTRPpX1ZJKqWkGa8+i0GlM5RzbQCHwdb9YbMNdJD
PY2ukh0COX/LNQq4qd3zNRHvg+Q17HoWTuuqj9pLDkYOCpfjPmDYrFjRlywn8n7RSnYAuBiavJs6
68vW7b0MBDeN6b4ehB9795hTAne6npEK8FtfejXGRYaS7lMd8hSEolm/9KjqqdoKA/KbbK0dJd90
Ixi21bM4YfURyNvedHB0dM4y4QsOgRyjCq0JfB99iDpSDgyPGHKThtJc5OJKiu0PTnCJKnlzzPEQ
q5nk0yTBZKtTFFd55yf5R9ZI2zkOGXbiS24590UqXnQbfJAQg2Udt2BkMuQx+k3pAcVc1pFwmqhR
VPlZk5jwh8G2qpEVPOqm851S/eoT8oh6fCFnLy/RxRmAuFl6TkdIDmNHvcW3HpXOLu01L1WzdQSa
Nf+G0fMgrdRC8vQpJdcPN5EmXM+G/RWF6wYuK0b1sDtbtIaQhRx+MJxbIhmN/qM0X3q0qwuwYSW1
GzX8zqbIi7N5Z5IEbcMUqvtjFjwbmJxT+pmZsa2tGLB3OC4ZEOYwxBfJsA6pVt6a6jUDPrRD+tic
gHMF5p61SfSBhEgZxU9YkYaFsKHISTfPkjcnln7GhOvM7g5Sk77n4bSdC3pYKcNvWoGfXGINOPTi
bGR5njJgH0fBg4jLaMGWpQP9TtuNpe+6FD+2QltNFCP2VBKrSjgDZXCHyCWDONpQh7aMDkPrq+9x
qqymHYUDqQKXMnwzLOJSMcKKp2Ng9r8ZwxH5OGHHJM7YgYF0kK+rEXMNR9tItuxy/T6TJhP3si+Z
oMQanEFjcQsDvmC9S9nvShgfZfiM7ybKJaltz/0E99yG0AMVbob1O5ZokD6BSDWTvKnI8XtdddEq
zg7lbHI76wWLMmTFcGJ4X0ebjGmzgV+Wsmu6q0KTNxquZUXbTjqmy9WxsNMe93KLYQrO6NY5R71E
ZA7omDIjVNXGTSwzGQsJvbWlx8hCroImDxMCXCayIf5OAZ45i7LmAJaKXUzMWdj+kQt1LcUxPSRv
/Wkw0u8UlmiCHSynxdBaTxPztp7S1uy1nVjlJjs5ZCkj0NwkuxqFwTGzPgq5f0jmfENGIZXmZ6Yh
428CUjJU2dOz4j3c6QbM9xJyx3I3kLARRk4vxkKjVXwasb5per6AKYXDO/ymVn8JobcnXE4afgp1
/4F7FjCHeAuASSUrWcEl1o2EG3doCcuZT+TDjo0PhnpGATX/Mx0Gj0mUHleHacjXQy25kxVuivHH
QOWcpgEkYCxBx86F6SxXKqNVeI8YbInqQr+rpoHQWIIZeu1LYlDkNzOlNd11Mrz7aV2mf6LSeEpp
r4PmD2K4KLtqAQz1McIKIwfsGP4sTbSzY8lLHPnUAnMkEEO0PvRrTh42A89hf+/59GWghZCCdamm
Nz1EEElDq8/HkaDXKtb2oW7s4xYQz/rWatWVad47BrbleDcheOY/mh0etA7SB+u+3NYbu7k7wjtX
z/DFcPtU2/AeHBXJcDG/iGXdrJPdhMMsQymdgIiyOkhwK/v+VgP/FwgBp9/ZJiGP0NKhPKVZ+eVw
hUUsirmZXWrnUA5fiRKRF/nV2lg7gXIP2UfaxOel6aHqKJAPsrD9atWPttd9Rbb9uNobetPi7ppS
yMZY2VRU5s21tMwTvDUdZagM6jEWJxle2FPe/FHUUHN7xdhbPQOvmfQzjWYAmkH+IRtubDctY37L
NZXriL1uB6FJSj1d9mwbCUctXZaCgYWNBGhHCoBBEnmbox3peuabOw2mQNrSjmi7iog3DCkCdceZ
N2KEGpuSFyI0C0/4Go3dwZw/hsYvN0mN7eIT79rNkce7XeIGyQODWjb2GqIutQ7pidXGyuCk0nM7
kxsTWFzRFdvZd1sBEzYWinlbrjcxAHkDUkX9zFWi9ec8YCzMxRdzXWQItLNdOou8KHxq24ccXSti
40qZYppRswkpjlNd6z8bpdyYkvakzX5W1ffCYgiZJCfZOWjwkyoUjJyQzNGmzWA8Wql7WAQsxc2l
YyBV9NlumUGcnG2gv+hK7ZvqMZKJijwqdrTS6X+zhjBK23xQLbpGKO8dLdxnXbWx0xk/kTcTcVR7
s3kvKgM4E4O/WNlaiBkQBGTaxgJwK7y4fFaTiTC3h8wunzACVHgNlkMqTc/3NxiHge5CKStfxmdB
NoFSGOTYxFHiHZkvmyQrD6UtMCpBJ+jW9jLzCTs0nL9OR5YiaFajs02p6iFx4KIdWZoD+EJDDMXK
KjzNWDZ9l+1bFRId805qLEklIspSNjq8cFVAaISjU6aJ/0YdFCjlIif6q1qSbWLgtdsyvp1i36aZ
H0pMMZVilxqZO45MllL9aNu0inzwjvbWB5hgOiw0xLgY60CBkNnv5waXBrg/c2yeLa3EmqC/MWfN
RgzD8tGztNUsO1uJxqTvfp0K6Sl8/bDHR4JI3h3ZgxlGF+Vvs0j0r9O60aZDgndlnSnnQbbQ1g0W
mvq2xPASdlxo78YZF65Renay8b1R8CQjKa2cjwOTsCVtVcrv8RixQ0O1z3Qm6RMJPLlbK5CM+vkx
KTXliMMoM7YdP5QirL1b9vgioHOo5b1C7zoEd1u/ZsqAjoUBVbTTmT4mM1twS+ltHfUsx2ZVfkwo
eCIMPdizHIbT+DfLo0w3bkPrRA9vEM+K9o4w8sBofamUmayyoGc1QkyqdpZmcdbLdunpBaKSScXM
KUJ02X6Kz19eluvcPetpjUsIFEi7+w5SUhepaLpMOmQGrJ+RNr1H+gh93pHf0pk3P99Z6TE20C+R
UHfCpSjMX0WxNws7RIC8R55gGKTLiBqj+E76zO2rQwARzrIxjLbvZgKlvyuoz6drWH06s+V3lEWZ
rENjLVJt7bTstlPnRmq0TZQfGwhwirbirAmXllUhLXG1HXCwBJ6Y412i39uCYXFBoxpr274g7EG1
cA74mPSW/CPAf1R31iulOta7BJlNX4Z1bfrO0xgiSpBIFuXDdJNiY3NqD4j06D5WKZS4WL/3BTSJ
uj3OjCOZ+1mTn5DQEMkbcHIshOON3JwD9aeqvrPZhBcDjIICKMBLDYxPSvJLjHnmCCkkn7ERL89d
ealhIytHhbvmwX0pwXSGaVXgGgvxKy+ddUD2N4NaacRhyJmxGl6bWN22kVdHHv1eHMl7lTmo2v8f
R2e13Li6ROEnUpUYbm3JzJjkRuUkjphZTz+f5ubUPgMZW9B/9+oFThMs+4kATN0MvFVJZKzLYM2b
Jg9Q3pudZxHZRy6uCy7JACPlcOsuixrG9mDNzfxPHZRdCchBDF/qfZmmY9EAsoUvqh8Ll3Gdux3i
0dNnSARVeZmgmBCNvxEqHAlHMTSafkpoBkwALQxOJovxGJoyTEBPqpzsz4DM3KLZ6qtiq9fDqmh/
AiXbWt5FrVBIyF9lXJIAiRAkOWtshRN8HCl0U1slZdC97wY+Oo0I+adUoCx+JfcUN97p3GM4yP0t
/RFJ8TcveupQF4SKh5GXB+KnzpCE/yOo1y0GYhzjF7bUk6iKdldst0Lkb5Pg//AKcxh7Ktc24Wt2
0J3yecDZHnSS07cywo8a+KS8Ixx0h/6UIqkOG6fM4rXhW8CIdLLqEoiAC4bDLwJwVWQ1S9uQ8tsd
Z6FfN7vMHeY1xcxQx3ltgpobnC/qK8m8nRRaO8uvF56nL+pCXOpJi04HL4KOyXUUGfiVTl5oqCXj
9BGUrKDih2Vaz9CLjmGD0NDFo8JrsHTRKe8lvH9XcTSgy5SQhlBAqzfWsy5nZZJH1p+mJH8lY9xM
KpY1VTTjSe5hxQaeaycEzdxRs0QDFL3JBjwgzI+wUmAVVFsSvzDUGZSEuL1EaYlsV5XWUob/rAl5
0AICTMvmHCB6yTksVA0WwADgkb1qa90CgurdpYGQ5gV/Qpw7I/DJ0MTbkiiuPiBoBfE+iZIejfYC
xCTs4bb5f2w2DYwYSYVwxIF1uUK3xqVUOboV5EyJ22O61Z0S9ZCA0SomzPERyzx8J1z94SNM67ps
3TQTApptaw03NiVwukGDXYsURMFvCiyuyCkUdNJ46Ui7AZ/r2sAj1vjyE1af+aLgH4SEppZbtURV
7Yf7EohVGnglveheYDdHlZFkuqadpmGz5QLwV8Osh+2WTxgBh4P7J0E5l+26WyrjG+tWta4XsYU+
RUFYNT0UcvCevmBaV4spPEKG7t0xLfCY2VP/XEUk3JX3gEl7akkMSHNcClmxHE7cRoztLikcS4Jq
qkPsofhlE9kCFiUPSJsJ86hI7Qm5yTIdX792A2OsE1SnVkuk+lerGhcZYiOerB6qdatjFF9626mH
J/miUuO1mUDDwNZOh4fApNPR2xbwF2Qo5ENnV81XT8pHIPT01NVS1PGliBuEwPhTUpbAjpBP4qcz
nDRyMoTx4n1Npb0aYSmQKoHrTv2lAZG2JSnnGbEFw3uaG/qzrGXPLIc4aAUnytqCly+yoHXQtC4a
hRQAaOJMWN0H+zraFKxoPmXRYinHGsCWS3/Jeetwxo6JsfDBaoI0vHKnXHh8EW9L2Jwr8ySgvEr1
vdnFyxvfpCQsvsChT0BlxHWfEYsVxDPxr7tI3yw6LAefH94VPpvdXcJwFterFGernaE8OmzckI9E
FxdUgfcNs1UI8TRL+ixGYwdAhHB2ilyAYTm5JUhbfh91JI4m8O2vjCLIpsZ6JXyoTgSv6EEz2DAh
YGIrHqJkNapzfuwlPPGb/LPWcLV+eizHbe/iA7PYoCANzNtJUAaCLHjLlL1TqeJPRPTigkQr5TM+
ucOsg+iYNLtYOHreh9DMsxSd8R9JK7qF7K7APoE/pAjCQlW1Y0p5iaR9aa4ScZWWN5M9aiOuCzZR
MlylDCSnY601IHunp/ekvdBjIDAeR/dY5aeIP/KdD9cU5UbtLWUuqJf99fHXQ/qJEWFsSiDaO9B3
tKKdGMHen6ywi8TmoS/1VYoIrlxwkAxncSPIj0Df+qwGiZdFPuji1ZE6NLl0QS3fsmVzMk6CXD19
xg3pqvNi6vugFc9L4r64HXjQy6+sPKlvRuJeXxYkN9D4hkDsS8INsEkvlt00TQvIEo7xfzOSYocR
B/ES9S/xAmSWVP5V1A5ic4QlpLKwgno0ovSgrQbwRweE5QsBCQR9+htMxAV3mcJDW4BZWEC1MvJV
jIbJU68QK59l9Tb090baE6mWVznWV+48bTaZsikt6Jr5JzcnV//6UaMD2EK+lsDmeaOt5SBvSvis
lbiqlFtbf2T5oeRGVfmBF8Kbgn63Pt2f0G9dw8aigGMF7xYn/WFxVTl+jRZvLFbegca3OeFphklm
C812MVyQ6f0meJ3oU45tuk9YYdg6ZEiu7cxfV8QQoWc9cAsCiKU2/6Q428JPm4XvSSnoIjjhIefk
wTUU9iKDdOZIsCfgLw8oXzpHKRlR7HBtklgPw7gBC5wyclPN8UybeVDNceglPez/ihsT/rp/47eA
0w5m8vyvas2ldkmVQ1+NP7/lCMfchs9nY4BCuWLVew+KHSJtiJjjDpRxQZf09n/LHSFKMZzvYCZf
eM742JDP0+WqK+cVNujazGBtTzsGweZdW+chhB3xIZBp8eaXWHCe2UfEUwwq21UDeKlYsH4FuMrx
kPUAVkFLShzz4KfP2Rhikq2zzDx3U5DCuAZrxeknRwBS88M+wldrQOlDkU52OpQGSnp3RNuZrdBM
wGaEQE9VlIuVoOwJ22VFg7EXPlwMDZzPrFRcFbn3AVyX1VStrQcsqAgtw++cpBACOOj32VXSyhWk
KJrdrDizyMAlADUa7N7/uiTzFbbz/jppAL0vyW6/vYnSXD/9I3IzJLWkVpxFNrJoq2HFDzbLNe/c
7Cm0GO6wlGdTGcBj33Ij9oEM45R/jTGfgxEPoomT8+bDauWyusfF1ZMXZKOgo+N+9u0CX2dMHlds
HMdtqU4pv6zRMpxAXwGA1HSl4gVCnCVrW9SV9Sk88p5hHgJJcHyq0/2ggwKjgSCIHNqEJAzj7QlT
ajLPVz9JB8Ca+cqKFD3at8uWAAkdz5YGoYWjBynxHdnUT3iFTLjHkp2HyiE+gNfWR7K7adsDLv54
/LH2hvXNPpc+uVjhHjYrnVj7eD3xnFoGNxxIeMMixF1UVBTrTxyRVqH32U1kBXnNCu2HDDZqMaJI
SNhPLBAww7tAhcatT1qE3xNzqJkJAExI5ITFeKhUm+Wc/4R+zja12knynsAXLOO1ZXhGo/HS5I+u
vioNsbWzfFiK8jwYd+4T99rpBQYQaawz/1uit4U7qTJsYws7cMlRZcJG3jPOsHjpWFcf4T/07qFg
gn42P+ZPdWvP2B+UlzretOOc/RYj+tIjC+OUxXcT17/2otcOqh44K8Wp8LHstIVNo9h6u7xj9Tb3
3skuuVGWmQpXytk8Ebj90b5QWJUvCM3Gxt0a4h5jwLyY5zjqyLZRIJCzJzx8FqGGRhlz6QGdtYXA
CdyCJFGi5i7IHqIdedM/mCLyR7kB5YxTGCSku+NmC3KVGvM03eCfBCrSgtM6SElAxH3sGcm5D9Ag
gK162/LF7UqYzXbQgEgow14Sf7Nh0XxCTZj5m6yaY2eJz4P/MP0Tg17EU3jF2WnAsg4rKczW4JRD
b4AHcJH7Dc0ADByYFOV38TO4m8nfqFviU9V56DM2YXjEE6kQZjB/2PFhWYDCgTlY/cCnEmcBr1mn
h01fLOAtvRTh2Xcv84e7krEjwgmxv0oXGCURNRh7hVuwJ2yK6LtZesTeAPM9Cgh+eF5xgxiifJm8
3H8Wqx1O4F/p4TWOPsm5bX2LqIoz5DC+qCkZLGQG3RFKN644GGHkD9+0o8qOCXxp5+Zx+NDXZbrm
aJ8YzyL331/FHATjzHrXh660+ee+tA32HtLZgIMh7ExIMyJXSDMOGusetg64iF9Y+A3Zvsdhgc0/
tjPYCT2noHh0j5Cu8SyRFkOzluvPojrKkxhgqyuHMpx3KAkzSPRsXHRU4HaCkk1R1q2yqtGQoP/r
5jCQ4auE2Hg3UzH2r8yoVXtMwOoAtJl67/EJLL0oTt62uRPwy5lRHyP230TmVTaIHQ0DvgJmdjD3
SAdPCA7X4a398Q4ihn24BgFZ1jQw82ilZesI+w7C62hUoSRry2IDcQBJKffew4oCsdUsjOcdtwCR
H+lwdp2AfRIkbaOx5gSCJvARIORVngQH4o7AkcHWOifXiHrD/j7uJoZ5nE+RI7T4xAaR/rKMt+Yn
mEvxhhze4OwqYHoMFRpDHkW8UDCLYYOcoWwO1FWaFKtYiu2eqkk9JPED5fb0D2AzRBYmm78toLfH
NmOGRWTwxQbVNfFsB/jBf8XuDtKOYb+aNTjMkYEszH0iRsCSOgCUAnOtuUoer9Yeuv/OeBsSR6A0
IGIxTwnrpRIqCItFPgbuV3vqG1QUIeT0YK29ktfdD71/AXpFik69iokjHB0T81XcW+Ec1lPZ0hcd
u8XAluDtnXiWEXYl8k6NFvAItC+MQANMv2LQViyZOhw2ZSBLFGWYaxBXhtHq3exZLS3BW2LiV815
Ka0nU1X3mMVfMm2FsjexIWHNThNIhA7WYhWLkrlGew6h5sbETxmDznKyluk5XOGxJsIzQvNIMu8W
+B2G1ju/dPJMYaa8Rruu3kj1zrs99X6R7Tqf8QYUhrSnNXTI8MG6Kzv5FyRvibUqsLZExWxAf8CI
jqYBCRcYDPuoWFuohT0cE21errQlpgX0QRYgJKrYpYdP8Ke6kndElaHmYIrYQxBCpZgAPh21B9ax
za5bM2dGC3UXfVL2EJvqvj0gkq32xjv7zdDUEAFZHJpyzw8tsdKgojc7lbgTJIuQvcDWAYFsvm/9
1/30+L7O0kvxK2AnexshC5M3AgMLN95d9QHsqsF55Gpkdn8YIV/S0xRL+WbptswWzART4qfFf66H
6dcmsY4tcwq0WXa28UP6q1E/NuuiJrZ7OZDhOFkHswTu4E7pM+zVixMdMDiRFwxO9IaJheso3QOP
bEzQ6xPNl3CvJsbeJIzBEIMPzypzR2GUP+B5tn8jSsGvH44NrvKX/+iR6ZR4GNGBuSf3F4uj8OnV
dvHBNV+KPxW9L/AMfhtAtJNaNSoIXFoOH7x3a/gQ3aU6I9wvvqoDA5tkq5NJHzKh6rN8KS8spI13
cap26WoCYWztm/lA/ZSWUNR0qOUf4rpK5//tyEokyA6MDzY9s/DhIRTpXcf6YqXLMdgZq/YPuypO
pLyCEoBz0eRT5HsL82PQHKTTH4bgtC9Vc/qXpMO8DT6Ut/fTQgKx65f1h6AUoYuvL4ob6zCfo+zW
yXNyC5mDlJslLrRb8o3DdXrnYP8/QcyqFT15tbXKRb0Mv2R8Ar68j4KNzimg0PJqX/BOz/dc+HKV
vFGn3aPLdEYOS+ogdDf31G8hskGwxbEaE+LKW6JNJBsHzpBuLYEnwel44slN4aNjxWV8q8FL9p1o
2HLePxgLEEytML9b+9QX+Jeb6hRDcNwYfwkwKo8/88bFeisP7dFj72B7n0ZPX+Bqzviy5GVJVhpy
mgfS1uGK2Fn4q00MjDpA0c8KhPOm0ZtOfwUSQ8uk8MrjdYsU8YXZUotOa4HTdXNlzaduewhhrPhw
4SQz4g1TAgMUgyRNbny3AAkfCqe9Y0ry7hkOU2UdGSikHfLMGDyApz/iX4E7R2ALS06+PdvLpfmy
wCYJRifBKIi3NbSMlUcY3Xhjx9acPcfEcwNzjWhdPKBLZURhw5WmQ1Tx1+5n+qOnNrJY+Sn8OQeV
x9XBroaPci/uidMfkT5NoU3yHdiBQUslO7ErMWIRnwJ2t/UjdZfwIvJ6bb6Joa7XzSX+SeDeWH+i
tJbFYKX4g91Iv1F6N7w9+nD3R4vW8ThpLqHFQeYbuqtYIeA0CDiJ5kJzMtUDDFFvauYJMeuKe6ax
e54X6hV7A6aaCGU935AjEU9CsqSSNweWEk/dSsYpNanq6MNZGEEUFVldd2f2QSzyMbSaHAm7txlu
BW6KT7g5LuuOjPYrXIIw7bnMDHS57BTn9IrER2M475wp2ks7jFtsUpzmYEJ8rmBDz7QPJuP8szxy
UqMZwSoJqt1VfgtYKG7VYTPwt2RH+Ca9FqqDhz51JzAifvuFTXAfbOsbyIv+YPgY1520in/9T4W7
d5VNGyZn/eipiYv4l6Dydh7/4qil/wE6MFCIX+4eKNupif1WxTW7ldxcSbP4N//1P+pj+au/uKPl
MT5C+H7hCWRAKAHAQ8ROeqT7C7UX9t5BaYgL/tUB/HZQWKOLtc1XMBH+mNVjPKzMpc+rwfVY8eZ+
QkECIgHx+fsFqyGsfDLynp0jXE1bWDXQCRw2tZCaP0h6C2biWf3SOTLn1vHB59OjVXMB4SPG+D8l
WHKgrc81IABshdFi46aOPT6TDsLPbw2/fPx45vpSJ2jBQoHCgP1M58Zt/PXXXrWYKHiz/pSMdss0
CMIC019fucj+6eGpaYLjCadcPPkay120w9wp/zckUPCH3VlInnqBFES0ufAJoL+2Ih10FHi88L1O
vniqMJu7a9tY+PQ/2lMfoBDtcC+ULrjfofjFAwsd8nd/ZgmMOcl4hiFyCZaIK/0numn0QLChQWem
4fVuzSEyT6mg+RadggdXgvOMvbqNmjZ4oyDvV0z2JErtJy4wWR0gVtNjG29xf/4guho3VJIaBLg8
a4sEowb0jC0Qi8KlCouivZKytTPIz2AdSn4nXdiwTPeVeQY7kT71/oLvpPapIANbTMDqOiFuDNcr
W8FCInaoaPoXdAb/JhBoj+CBRVZsq8qy1+Y+gS8riGAqaS1rULlNccBtaXwLABhf1ZG8oaJdwjsZ
98PTPfhUFwM/nocoU2PhAQfnGo7hoq5s5nTw4gpjHly2VZC2T5+jQzQtqCaTAhm6qbbX3b/0O5ku
IjRcPCgZ613UfThfXYBfEa8MNSG6I3bjzCb8BOyvQocigTvOxKC+pFcMqkU6Fp4j74tzU8FbDfrt
dMFg5ob6Pq4n6W6YkQ76k7xpS2lc1ejAytlCdRgdEPNye3qcoWAvUmRQMfNYgtFazUkadvBdAwdh
hdbhj8cGEJUFFxQMRCSn7K6rByAAIAN5QTFA99nQhFzxT8UHQpiTMQcHFAUgexKAGmx43lV/E7gK
tewE+L60p+ENyE2X3mdr4xuzL3XdRNyFI9hKKRDo0Z3k6KRka9PcJcMNPjDLs1BfDvcUrJxwZ5IR
+rXh3kb1nuiw+Se21BSoSCipsgBD1OjA/c0oYYIGt36qssIiYaYnUJowaKyr4Cn9UqJYxk5JLYRE
L0F51OYIxMPPl4Bv2j30NL7g0K16pLsIq1eFh/p3NRFgpPYE6cDNXwir3q5+Kr6CDfYy8CBgqIFy
puiNaSSBi/G6gvDcE7P8OY1QrZ3EdnEBIj6X/YImd++tVRGjAdyfoWDeZaSfCyjOXMnx2dPlfwvm
LDtHX+ZpzU4DgSbflfBM1FQ4LACvQ+q7YCBDJADy1OMPlrJwvaA1KyQUzzVqt1OBPDHeTt0VEcz0
FB/aw/uRpiFm13Cy3UWyjYRLco+32P5iK+sCHBx0cZHnmINDLJ8MaNTxJhe7LoezSlEZWcFFmKdU
LssMjGVvfXUlFTP6mpIG4cTijDdMcnE40DGhIvmCAwn64TTrASl/Ks+p1eHK4KgqHLDeWcB3rnz2
m1h5tBOdfC7fRu4mXocfrfQ9HVCRDTk/TLgSzFuAvpALtW9wsun+XnHGg1mu8cQ7xGLzBwUcknEJ
fvN08nviOyXL5ktSV9xbH6NJ5JoVMst0ESNWJIrIBgnCj2uc3W7YHDFwco8mkbcTLwKHHMvpl74D
p5jHNjwS5J4F4tXpKJWYyIgwoAFlPW5Hm+nP08yRxVxcjJXX4UOASJ0quMMCYBLUYqJYfo7P27ph
duTDSU7+zSQvnZ2fePYUF5D5sdHd4ZgxK2cvf3bP5zkpTAw0dr2v54kt22gbDuGF6LIZLtr9XNkE
a6dnsMPteV6slfkBq2n+Sn3x5nf2yFjqoBTaNCd8rUl7+SRT0ibAdEpxmIu2aOM2NpOxJimOkS2v
0j3kqQnNeFW/eMiYR9YYowjdaCtUTLeQWmSyUtGYMRzzjsGJIyfsbin4nZ1Vhrl73xxCEZ8rltH/
Qx79d1d9MZVXd5yx0FIY7YlEylCE5gQS/QXDOI5vCos00rfJV4Ot6625ZVxgfT9oB+jPk7Ul4tsG
2/OaN5Uo5AmPzMFhGPrXBvWaIyS+0Qk25Z2GJNrGog13kl+u7swY/CfJsm6EccuS/FkZ+cFVEj6h
H+TZByv9OrnFWK8i2SGMajZl7fJoQQzrjgWrDO+Z4sfNju4uB1fdZ4+K+SdOuXP9FeJNTuICu4f4
Eq0kGOK39LM33rL1YeI/M6Ox6bEKcr51dqT7+Crd2FBlm+7t5rhczgWElvQ/pMBzVaHisau6oC9B
KcbITgxNY2NtEFqL7A4YNp0FLEwVxFnCQUMRxd+o0Yeviw9k6z8904226B/lpV1qD3JYQOfEvRWs
UUxy3OoIPC7agYIvphfQNFW5TocHTvBwDkvyPVnOmmcdD9JOfSINQDh/sfRN134W4YmFb8Yey1HI
/ABG/w0vBBkgkQI68A/whhyGfLwo6Wvw1mr8X5fVKDIdQKaYltLqf4EZ1UMLrfrFF+mTD8pXNiV2
xP4nGF7JO6nCO6Jlpf8hA3eV+BtqpjfhWtqz62+wN5Gc0+9Dt89Rk4QPOLyzMDoiKkmrJycH69xo
K774mZ63Ie+T4jOljM7aJz4llLH6OyX/DmCR2E/xw0I7ENVf4D08T8Ao9BfULS/9jpU7+bm8ceCS
wwY9ms7Wk9Wbi+MEvGciik10RpiLYfgfYf/yw9MZdbCw5iWKy+dUFUv6OmWNvyjWADN0mPCeG+WE
iSH/7ZIwTsPCl5mZcNvuI5X+NGUAZPYQbn3Oxrv4mSsomWzQ7Z/gHWCWPV5QCySOeAKepyWDqU/0
8Rytihc6DRb+9b3BXF5YC8FRzl6QMM2TCVtlW2615s+APfaMvBXLDZEWA8IYjrTyGkNoOTlK/VEK
V1l+RnmBrYQ6+xFwMI4Af8AVwNDMRf7NdE2LFuYbuf2EZEtBQ937m68QungBSl9UUiO7LZqU6oqE
JmGImQuM/ef/n8FyaONIbYmjsysfGvBIFL0D5tM3w3xCfW0EdjUz8lK8CeaDmeDid+eMCOLzDY4n
kzzH7daExHKoEigcfGVn3vzyGujPll6SFYoKGxQJ3FdfOATX8urza9hD+HOF6lG8AP2Mp1JMp4fu
/0nGJviiK5frL8KMxWiZ06r7GE10bIQkCAJY/mbKVvq2hM8EP6HuFOGZiv9woF/xygyc2t+VaKBl
cqVtq1votBoIus7WR0PyE/XcwzRwNtUVfltbQzTi/R7erDvgCvA8FQva7mrPTlPn7MNW/Jk1X964
FP2NNbxVbGkURxp3bQhFCsLWnAUbXA88kVjwkRYlTyZyvEGwkGmoZbYT7Ep1/sl5j/V49xdW1/LK
ppieCwSx/UYlqanTiOch5YCEXtT8lebADwGuNX3s7rV0MnYRTScfd1yXDMuVKZcSBWvClewc0raZ
MfvJBPuHMfOHmi8A07TpuqVghJNSj/EBC1ifcKCA54t7RHBxisDGAWlGZ6YGCJ7XbMdQ06acJN/Q
G4hOx8rrA2YR4ggG9605ILmcpd2B8ZMugaUuui/AzoimqnUnlNZ98IiZzWeCHwFTcERsMbUR+2D+
HmsqDtJOPfBR+BX5Bvd5B/uXhrn/JhydFsT/FIVVfOV8CRfI4bgBJrzXafHGfuTJJ3UJAyILUyAY
ZU3dJbsYXQGvQ5mx0cL1asumUqQVp2s618MPnsgJEVmYAdE4y7iKIfrpTz0JyoQLzd34wMfqy6UA
3kcrnUXb9psCyU/l6WU56M/jK7KbFitgFsasbSbt4ijf2/FCi1c2HHAA1pN9G1/nU0ChGOIKiJZ1
0tJhAoMzaMVWhqkODSJdJlPWb3dwvUXo4hBgj8f0BqcnMZ88z0m/ghErifGCu1vS5pDrUm7S7NyM
0Dzn6ka7RbCY0dbe629GNrYDnA+oYg15pe3DV6I55rH6JM70W4EJwmk3L7+5Vq4HCgjwBrHeY6Tr
HR2VffNNKlPKaZxt0MCVPA2Ts/O5xiiGwFt/BQ255kvDKYHlfRy+0EQRBQMt2ng2AXbEKPS2KSB4
sjE8fEuCCfSRbsJ3w+uizzlgBkJdWBeqa6qVfPIMh6FzQuDR1AIYwXjS7wXN38o8s4gGfrwNOmJI
OOPLhv0ru2eAJ29qMgy8EenXoSVCOpjjSXjXtaMbdZNNmsSdhwLEucV5imvRidMQhoUWHnX0BMx2
UfC26m36f4bBr4JlRcamJ4Y9OJ961Nw2b91C27CP2nA8yfAC2aJZixZ/WMyd0g8/uZWAiGwCcWRK
v+mLioD1ojmxTaz5xC4S2YyZxERmuujowPuSdoalh58Sz2rJyjv/K0mbwJEK85msO0fRXc5xzlqZ
03AL5oL0Twusv1ww5rxsFXQrn0TUaZzYykN0Eyie0XDWnmpi2oZw61M2OdHWiyjGEcRGeGuFph+y
sr70Fj75Yn2K0MLH0GY9y7/UiFOsQnDUt5/CogBi9KNbLfJY0M6DM3mgJPUYLcI2sAXLkfiyOS9H
lhMpxZeBQmkXlWCbwSNW833a15uqCXYTk6xy2Yi65lLtli2Sn7Hg9BaPHbPbhI95u/ahk5AI03WS
VGd4j48ihQjTqs6FzokEtgLZySNSYepXl756ZvyJFcViq4wQRhBLQMMEn9LgpA6SYN5Dbm273tY0
C9OWk+V9qR5KU1a18UNPoM6EKdwi1AaFv09N/Ht5KXOdDbC4+s/Q4nZKdiIvsfjCHqs0mARCIl2G
laROT5/rXoe4xahSXlcyq3mh2OYNSReAR4r/nbiDHTByDCmnoCNjy55sIGkFoqO0wqoyyoUvun+l
BVze7kaZ9YZaLCxtAmj3MuebBwQ3hubc1ASippiPmYVRdaW4J1jUjNPg/bUV2hEuQGag7R3yk/jK
VGUnMVv5YGg6BgfVrRvvzXi30uIQjqz9/bUp75sDlGAngtipe/oxx5jKy/F/amRIr82zCJW9Et5b
TdlYNWrNQl4nlvSXkoxt6SDPorZqYUibWrhpI+HU5PVJxMHaNJPNwOX1W+Usyeolbs1LFgkLi0a+
ZxFVfFgCu3pUifA/+Fm5iMBZE3NHYDRMjbvGZGtUJkdQjrB6qp/QjqqeXEb9OHgwTOTrpPWUYb2V
Zv+KyxJ/M2wSFqLY/VkRmlcozY22DlKY2zy0ZXZ2oeU3JcAB9CvsG/XPVC6hvvwV0A36fKO7Xz6e
VNZj8N6V9adKDFA0ezzLZR2uEvzEcjQLIQKBOvNXcnW30J8qSoQx26ZS0QUWI3aVG9+NX4mFMQ9u
gtlIgMmIp70+T0wnlFEhDMWmB9Bv3H5W9iZRoUSwqdVad9nSQlXEGN4t2n0oBIzb+mGi/rdhQgiB
wD4PngV4Zq+xacfRjlcdFYDVpTTq5BsjR+za4NrkGI/o2XEkfSBRs2XXF8cyIB0GlSbio1IAfY35
x3O3WYZwInqAgj6NncD1AIqUCT5P2B6HPefLUrLW3TS/mRKGaiLfgfWTjwdtDmqjtdYs4WCqG/qv
LJ9L3WRwwsis99jcG/Ok7g68W6n4hIjkZu+EJUCq9AicJbbSqa2KX5PAVK20BacGFh2QV/rBOlop
oPFmIi9O16sayMeEAQF3H1lDomh7QeqdGqpmilF74SI+6YajhUYUbrOXs/zZdLo37xUgLBhI093P
kGRiuiMTvJThdlssXOnIv0gmCkzqYx/xNbpbx4za6l+e0i6HUHFEWMZ1Ga2HnJg9N0XBQKZGuPBq
2CUBqGt1lpSeaAosR8q9gAtp0/H0BuyloElIGpE0e4NybIzdBqOHSnx03QoThiY4DcIjTm4sQDS2
CbwaAQ5DBuwgOBxs5Tx4trVO9cFBVGtIjY2X8ZDgtYCKFBPbvGcRlQoLXnYtbXjPIH8RhoCcYFOx
H7L4ADA9+/7X71g4kbqZg6R1wZ8S5cDbcIoTbDCa3k59eamwdxDDRy7VK41IANenphAaxlGqdxur
cG0ZaCgp2LBTYiLt0LDQ0lOSFF3vUfHG6BK2Q9ya2lLuEtTjkIo+dJz5hgLBFeZcWB88NV9ZAVn3
3Ls8CHfG2KOlAj5JBqZ/jldGsITQqgg2TX/h8bTcAG6eiyoQ25cW20dQ9MGAhAkbT8bDWIVCjh6O
lRbNlBlOlrBJ92Ga0J/WAZYsgy00Dg9m8Io/ted4ZKYwWGMo2JnD5PvLhMOAWUu3hS9oiiuDRPN2
gyCSFOtpleOkKDL1Q0HGirkZ+uWgXelj8J8g/QBfyiZej9K30f9GKNMa1MHepsXhIDjp7OEoxYTN
hdc6e+jZjRQtkLSyfucAg4UHOIqtiz4Z9DE24CgJZUsSttmwLON9Xb8FdY/dZAPlAW+3GAw+PdMq
iQY8wlXUE4hxEuFLKjil+KBl04wiHAx3bdAJdJ9GdzAJUg34e0iW+X/TsF+DAxaAMn5ozXKGngx0
smfb0MP5CGDxq0yofXQfYlC0FX80WQ2KsCnNX1FeSvW6Z9tbth9kgSxU+ua0JdmAraJFoU4zCrZM
DMsIINau2mjh4lsdQ2oHUM4xC5Edrb0K4HvjrQaN0EKCoq+DDM/NvEya41F3EnY0RQPrlEQSyMFG
qyPjMucKrUYMi9y98yV079k3G398Z+9adZ3EwpIp1hcR3KSpiKt/U13I6i8xcnwGWgqloOOVjhWu
yFsBfN0oe4an3oPmyusk92eNhQZ6Sfhh8tKIgPoF9aXqJ3PwLtMLJ7fmuSzjbwOXFHOQd6Wprhra
gpLllIkayovpmZgI9HiVc3BMh1Da6v+by1If6DTQWCG5RDEG48jxXOMKHyUsiCDn6Jo+bABZwWvy
o5obKJDbY55MWga/OIMljX8hzETPALReFf6fgcuUfLT0FFd6HmAF/yFAbSKEoL0TQJViVts7sqLy
pwZHN6gKzKLRSA5sdxhZtY7+pROMW8GOocF2BdShh08447mFBSud4pt8Vj6DawYRZN7usnNvCyvh
ppBLldsxiz7epInky+qr/LFOnNo/1AVeI1YYBB89ff7Bqb1tSICZESwCQSe7iO/uDuu6e4PpsQ9g
h69dpIO59o/Kc/ijv8WyacqVfgZ/FrYKcwHSyzxnDSZfamY7YYYMjBcVmj4MF/wiYAGdpXrZQN2D
hnAaAIE2IDBPdIn6B09xNA/fwkK4pmvjFywLReksegDbP7tv855stVN0LbGk1lfyd/FMKTGr/O7O
z4KtPpUZ/6/edyv1SRoriMUsJ2iAL+QxrD6BkjitEebMUyhP2IHewp2tgyIbs1s2+25t0tcW3hc8
x5myBWgjjQzbtMkmPjmkNw149ZZcjBlLzPNwYa3uSD/ZI7qgavvJf3sSNl8EDOH5WG5ZF1InRZup
clrXzUiqYhXcvJXn+I3/qwy+cB9MeM127s6m0sxWUidhLzhWm2HTvOojYOOwYb+wiZzqFbzcs/aT
/RF48uvhh1i8pRUrmTUrjll66h5o+QTezOkCpyofADyclLzpwxCruAJ2nGxfN3hVzSFCOO06Wk3r
wg6KKlyq1TegOTO6tc3O/OilsaICzi/Qz6t3ajd7rtPVeGrfDUAtlWi4+ij1fs2J6kKCG06XYXGt
IPbyYbSl282BCNnecS7AgKGykGzSzaH9UEjBL5kAIJLe/KOxHdfZPSR6G2eaT+YAUImiY3WHL/Us
AOEUWKXgWAnOfAUNgqv2ScMGtMCs3t0pFP0V+sCeNSi84itO1ZQ9YrjxR38Fl3FXnqovXu8IdZLn
4mcFO8vA8zw1aagMCEQNkBGH4ySqUlHYGqQPx1vFmvl7hK1z8a/foYzdpsFMOVqr6hGv0YwAfIC3
ssdkI4monZ9A7NlC/EfSeSw3rixB9IsQAW+2ogdBK4qUtEFQEgfe28bXv4P7FnONRrRotKnKPHmk
JvSDP6hfd3zp5Xlww42yzE9MoT8c6pmriSg9OeR5TxcCa0cLj/oifNQryonzh3+bXOA25U//4FKj
cEOHxwhkLf3WlvlZqVucpL4bxGxRpiIhuechlz8Ju6sMH2jRkerO9eNANhIIiNC8BZ0g5URjw2hP
0DnHsU75x16HQl7GFP/Vut8MtLijqN3U/dngSJ7vZbw7cXkTkwEsmHpTspxX/XmSFBL6TKFvSs63
uJ7mKYlpbDYE+4jQG/xQzB6YTRwZ5UHL9H1ogdjYx/RD6qnSolz0GnmXFBvNvPfEXcjLOqdOmO78
TD1V5vRHxpBEbHTGIfBo1YdRJmUYHwht7tg00cZFhKmcFM+Uzj150zqFe2T6KeeaUH/OguZYc3un
3nUhPWWiFgF86uC9//sCHY+WUybdM/PIIRmGkfJGT6vawGZ4UYqTPvPlD56/8tyeGFXNhqIOxSxU
g2iVyCkZQGGbi7J9L203hFKARKDbUxwjQKKyjjgAs2zbFbgKFxQkqF9R4E7RgqPlKun6HgCb5+Qu
BB/GCE7UncJ922yK9AyEhTRbkK4K9Bg00wHbsa68aDL1t/NkEwjUXwyxBEXBNMG+AZU6tVIBS23X
kVp3cHQvP5fImIDE7I3tTGp5ol0I/5p0M8NMEUZyJAnnG4q12f5zyNEadxK91BpczhStCkldoTnM
etafGM9y+FtPynrqfOg+5Rbdzl/G5jWAXDvhJ6LS3bC/FnW1qygH+VNMChyENeQYsrTGyPSGSTzA
B5nIZCxQ+d8gfem7g0VmibxiMxCjx8dJyomxwGaLm46WDnFuKwefR71hT00UGUZS0WJFEuG3DWlI
A4E4AuGLbzKiHAs9u67ShFOisw+UxbIIWh4hPcUkRQzBWpeo1DkAS5AdCGGznPzFhkIwldcVOkVa
N8vwgGvDTrOxBGOCrBMc3WAK6oFkDB3tFYNqGnBYEHdQUqeU7J9aJc+GX1H/GRGy9pp0BzwlA5yU
gEA42SSgzaYnZ5LYEFILKV7W3JelR1gqmJTmXqGMPJCLmVifEI0axR2JqtJc1ffCgizCz1JipT+l
rRtiiEeCILhYq1g6QBxpPpvhA3pI0/3IwSFsVlK7Ms11Y67t6cTzRfGh60+GDWjkMnEBRXSQwwN/
J0CRjlu9uFL8zaMNvbjR2A7hy9CecA0YxZH/acWIK3C7+ID/MLnniOHASc/vnuev289GPk3Jh9xd
E3lrq66tuLL1GUvP+f20Pzaq0Lr7jCnqxdXJ6j95bV6DbttYbhvlRC6Rra/5wH274ud9R4VkY/g3
nX5VtwUiOiWEr+EempHIVPsH4VqGG0WAMGyPntKUHmoOB6YbCBY+peLc5LLnKokksm+EaYb1KjS2
bK/eNOOp8i/Dmn+bp/SlSwGF2V61WLSy6UvOjjYieOprNuPwZJivro7eamqj2L6BBSC6svu3GJ17
J3+XZHX8m6Sn4j/zcBPotwk8Q9PXYhMr8Cq5+k1Od4XqRxAeknkAEFOX8Kdk4WjmM6+rUOEINHpD
grgT/5kM9Bn6kEWDP4FY9SZCu/9E9SpGSnScyaOp62UfzbMCNQvq4YIymSU4AugyFXBWywBnsfPI
mqsBDlR9BgD0Scww1mC19RhenBvB4iNaZzyVkgtvqzJc9lRZfWVssali4IxQIreN6hpckNEV6Wdf
khu9NaQ1ej6eNSpXQHH49SRb8TtjjWvx1RN+OPqXDn2EQyEmti9cmFC8tK0p3QGp9D6On4MmnSrd
5T8yWuTdJyOASyVxMpfEKxhOXZ2RQ32iDchMyFVG0TK0J0N/htWWkUsnebIv1LekFY7doTvpljf/
kytoeEi1ucg8iEez4Hd0TC48gMtrOTe/ZnJh3XZZRcr0Kv83Sv//6jya//AnNw/3jM6ov9rmGoAE
FXauKpggin21M48hnjWKDtwiKrcLm47uBAa4QO02uTz5qG9LPG/GljSKYXSjkRzoE6OQeU0N3qk+
pp8D5Bz8F8VrBPJmeiVqM8J3UILonACfMyGdym9DD/HWRNdY2fYGxbpt0rlmi/DklNl/ojrZmlcZ
ntwxgtcOLyV7g3J14pfDF+GvTd1z+B4r6JQjUxKDrtdugUPk8ypCAYHKem69QFDk1MZmq35rPvNZ
dnHr5yh2ZrEeVIfETNRxbPYZfqnB0uL8hYlrySezuFjgR3q3VC6Z/UwU1vH8xROkfKEVAI9bV8gE
LxDnplQcQPDl+MUq1TicExsRxfPc56wdEl2TljmwIc9kKncRQ2p0Bxw7uJaLVVR88IKmTf/EuPh+
fa9JmIxnceRsJDLthU5whuFz86sEfFIoCW1Se7DNqnsDC3VnUqhG6R+li3F2ME98FZlKhI+BmIro
U0LqpBGSKkMtV5EIoUqdcBp12AzC4rM0nsoPVJtiZFLWnyO9WIOlZRxfBoI/HxmCSrXVr/gxOjms
q8ye81P5PHy0LwyF+SE6vfJ4eDG0Qh7o3GrtaSSnoP5gx9sIt+QZ5yfPPw3O4rn5nD9BF71IxTN3
Y/FJ7uMY/UjTS+dUY40aRT6NkIgrLJPKWQzqoRw+1fqF01WdbiHxKGXtQmBUHtPoMTHOmarWlkE6
p1Sg0OhOXGrOj13zkfmeH6NR8AzplkX/GOOF8slaF0Y/zMldUr8xO1fTR8YsN695lnDmWkmfpFjj
9LeTT3OrtF8NDcFI3U5M6Kwp3NG8QO9s1fKaBx/oy5LvcTjSNhsoSRdhhIDok5s4hsiWnDvy2Dpt
g7mqQAW4p6hLr/CQUJQP4WeRVRFSHZdBpKUfncZ2HpGxoBSoIIvFH5Mitnc6DcUI03ITPc2iBrvA
dDxvA9ilZCloMYO6nxytJ5NqPQt1wooV+hTDIS343CODxt9nzqbovBopt49MwM/RwYSXjFnPtvw1
a6iZwJcV+AtGGhdE2sGtW8c6oijBHAs0gkTLMOr2RmwRzQbP1hGgn2pEC2Jbq+hqo0q59DXwT/Go
rL3gLegJLAHe3qTC3hnDlcU+QkYbPD+8420pMBhqHmFb1spCZDOvFrIW7dX6t61xJvSohhtAbzq8
SW4GVo2EHUiRyF7osMkwuTKsK5PJ1z2yPHMPs6LMe40mIsqMF5//jU25Ksh7Dq98RhZrLV3EfKvp
2mHuie1tYWGiVdz5K+vZi5SI55uWTz/udUQnMVVjEZP2bNLbBlkX8lHGgcAVIDERu5wmGFeyTz4F
dGt/9ivrrwLXcSgeBX0OzfPbqxzvwLSk8dngtGu5jhedrCCi1LbQOVOE3bcPGCn9JdBhobR7TYwr
zktZvunwc2abMVvL6VGa+WSumZz19FdUXhwTnE5akCVvRXpubTQku9Qh1+rcor4wDzLgevnKL5rx
5o1SFUKc1tMBXGDeY4DZ1G6w15DZ4mVw/cqjCD/9FFfeEQUKbmNmfp6TwjwnCAr6CXIKbf4n1EAZ
Vx7mcIpCjLxgXRpbXaJnx/ewg2yM7DnXlgFq0pbe8ceoHHudBL8H7yfOHHJj1jwLPxqlWyrd6LxW
h8k81HhL+SXTpxBMFt7ZjD3VRCzsOuM19Ve6c5hjATOOVpuZbob/Tl0m/kGwYtTntMar4w7IKsMr
3MwWPzofyT847dXu3MzAseLx+9QHK7qEaIf1V2L95Dhia3qnM5ioSZ+ECtUJ2lyFiixlF4NYMSmi
ZRqfteZM8jhvTfavsXYK1IfqsMZ5IT4f/ySUZYPRM/ow0qX1bejLjp56vWKdEs22gS4fnHPdZTZj
mjHpV6gGWyKauXX+DxwpgMzigmwrjWD8UHKhoGCsihFILHLhlZOfneqXMrCfrKl5KpdG+ScjZMy3
ORUtKUbDhWufzoKGMMbLUYzl3lQ81An/+HSljreGOEfqyJepP4rgHyRNVK189+wpKcPJVEG4ZnLh
BTqRzzHiV2SAImJb4nUD1IOJCqX1YLjNog00p/xP6XwVhJfxrPMvooRHnjZ95NpPwHJgxr/8ZQ34
oKGv6iCtQxFQPYxEwUi/bUqP0FwuaRf/zn8v8QQyiAfpxoAI+m8VYVTpGs0RwjPDnQ3NxEGl2rC9
K/AUimuXzGMT4CvUOyy1mCJRGEQs/suCJnBJ8a8Ah1hSEkSHHf+G3CCy8ZAGPlD1UMSVp+CzmtKr
RJcbD/9q/4Y0T27mprxCXzr4xxN2XObwLGEUK4+M9bajDL5loIfj2VKuY+jJQByaeIY9RskxrR6F
9iiq7yo+slPtpFffnx1I99oynuY3zGUIgh3deAY65wZuWGQRXU3B9jfIjp1wFbItwb02c1ub7iX5
APWGJx5CFqsVo11CWDC4Cof3/tz1yTaL4o0Uz44yUGM5Xw1rL4Iw2iMoOJxlg6mYlssARW1jlp4M
l8fkUmrcXjqCADSh5UAHiVCFWlmrpOqEn07+XQVsqcPPrj5XyG2loF37ZbqNuG0Ce6+Z1S5JYzgc
5q6pjqNkbdpJwutnA8HGphnv8nZTsL22luh+OrA9vF/LVZSfnkhGfzVZN7RbFGHb3CV/CPf2g2nC
Kf4lybofUgAnmy714vRRVucak12WXCXxHTcwqBR64BFcjgjFLOQVFbusWXIqaTwmhF6+mZCBGlch
ipEvPBKPgFwsYpW4a9qzSNaVA3/1l4Eko1Jp3Fb7loOrHSICcpkUHYL1JLrT52nwMuM8868yjyed
b+78aoTrkjzA8VHZL604RxrRBEAFPeaUSjpgqea2m0xCBha8/1ZsQgvR/U+fulXyrVEwcfT95BOj
h65Xge6/5FLyIC4uxvvO3LbAX4F0lnLLZPDL5NTjMMInyZ4RFI/uJsQUd+GvFNBPdF42/QCZEDco
DGfo3zEZx6T++F91hhiLW6mgNpjhsZvwe8W0njOP+c3hG+SrYDIxumPGfqTgvugibjx5lenn0tiX
GVcDzYzzKvzXQA4wUz0R8/2ZqnkR/Y7FryG7ge/vDIp7tnTrs02KfBrzkzF2HwbU1PeQppoe4d6I
qGUH4bJQZ8GNsxQJ51H/FcvI4P7FlNm64V2P3gf/rofHiOqJfbBj0+MtcrKD/UDJMASLqWJo8sM1
77ByXHPcDEiTkuwIbbrCWzg60dLG7NcG1c5IDyOIJ3aaGiQfR3U2RqzQSe7RNGGai25yhTNnZCuM
ibFZb8rqmOryBSBnIyhS5FBJobK3c5Ij9Xw7Ao5E5yDvuF/ID67RQCo6BVdKBp0GjxYHb9LNvqhP
GyQAiqq0JsXPusvRly72jnLrc5eKryO2IRXqyvkraHblTF2hfKrt+lO29swVVsphPHu1mgb1+0N0
XFz/ux1Yjl9aeIhGexOouyT+5fOmOHHk9kvrY94cosC6XOjId8KUpoKTL2LctQPdBbnbasUxwiNf
nKx6L2sa1MZpaWrlSaVAqSOO6wCjWDSKflrpa0CnV0BAjK38bZ4FsulT4v06IxioWzOAzE3pm3R3
jcNsLX7s6jvxUYL7/zKiTwWdENNE/03FqUXFLGeEzP1V9bNiU0P7wBhfg/KpyGffBlZTKadC+xrS
M22cWL3m7TvZ0oJIPX3T5cey/XTCvWl9CfvLLO5sw/X67HACsH96mJDhTiRnsk4qdXgrOVIoCJdM
bktgWSb7Ra2nof3Xh/g550H+NBoKduXZYl5P6HYaQMNag7ZSiWGhu2nlPeD61tyBVEr64k1oD86z
qEnl7ORQyh+Pgk85a1kVzgvqXbHfAwUO8Uxal3uOohcas3W5Cu2bKL852gJmk7T1WO/HhPqTK4ab
NLzG7BL49374C6h6qyJeZKVnCA555cJGzpUZM0b1y86BdBBveExb/LWghJSDOWw77cGMMGRPdKOm
9qj9PcblwdzEHAxb17CpTcz1SiU9zTjZkXYhgm81o/LH4S4OECVOpC6gYC1RyNHE9vNHFt5gc4So
3auVIFIazZ4KYhBO2OypE+MXzPfZdta90Xmm0SphuMvXgrSOcUdgHvYkauIkhoZelJ0T9TRapzz4
bcyKe64BsIJGHlM7B88F1gS6Dt03CVE44IZPylgwmvt2l0crcFYapVOUb8P4Nv7B04kqZMTrgCBl
MIReki9h1lB3yvuNpJMstso5Yuie2nnyyPd8N/wPJcBpjhJtlg8m5NM4K2SiSDDhkopxK4aTbL7b
4yGXPS3wZAcy05z5Tv2cqWiNmJ/+APQuUg5aHXrPGdeGGAkp3ZWy11Lkbff0kvmqQIsRqZECLlNW
GLHozujQ5v853/JOZhRCOEEkz2d+0YhgWNIgQ4hPmzWSXZ6AdQ/yT/tHC2l4i5iFOsyA8ofykI4o
9oLLjB34oBpOPRlBYE/FnKYX2PnZ2Kp+Ysjm5rOIRT1XO6JK2Fr9jW77pG8kvap4FfbrQN1jLxn3
xkUBdPTW3jvy2NAicRB2aNwgG8TBASRywVEpIVUAC0fB3yxk0pYGXMQYS3Y5u/hkDWAfzwVnMOWp
uZwyZXZXzX66jsCMMGmKpay8C+03yr6oByzihLt+wIAuoBf5wwrhr9XVb2nMoxDWippBg7NGEfSp
eS9F26wCQd+JzzOAB6stFPKzcwH8GKT4pOSUfTeZUsv4K8ARZRLfTtUZUHaVkumJOixinyJJFJYh
ZJWbid1kRhMs9ArzHcHzLEtHkR+CDerln4hlpzYOyFUjyGSN9GchNZhMH8b0JQf2g8w9vPc1ByuY
hAcAexMTfKARSzW+nOkgGwM86wvllyZckd9jKd2qsT8S6RXnhOcwvZL7qnu9fslTd0xdSSpW+oAM
JgrPVgnc2qEl0FAwD92UxnsQXQpO5Hr0mtH+4Sd1sFZqN6N0znZ0YcH7hdhXBk/6dtTG9ckydF49
dmMfoBQ7KanGxzRcGh1rMjbijISc0EVEM9Tf0MyXgy15wEAsDnD0Fkq6hhovncvGWaOihXYrVH7I
rWzGr17BrCdbVCaXiQ2KqT4k7EMiNIo9dVJ5ZxjfDmCigR179owSeWWIL8e2MRZltzCujjqqFmQH
s94Pw7nRwsdC3NO46NdtCUsjak2Sgs1MLGnjlMJzdOTLoLWjf8WAyAoXVt1Q1WE+1XlNucaJrR9y
UAGUgd9mJU0rAcGM7klMRcGc9iF+hZgl20mUH7ME65f1X2NNJEGExCqhvA7vUfxFmDYbKuwY0vio
9ACQsFdo/sDd+hbj4oT+pqxXMK8sOBwk0TDdcRSDrQe/gh0qufTyQuHYGO8y8z9dLCcCNAP4Al9I
p+xxDfJ5hARGsVKQ9berDfbNSxmqfrYmCxle95S55CARmQieHvUfirl6EZKeSIoQMx9LbXMqup3M
pgy+750wDSXkq0DB+EZ4c4DPH0IN/1M1W4oxNHmxQUFyCY1v3ZDoGqXgnrCCxggA8gPSuSL/TtiT
dc6Oa7cUeeHGOY2J8jKa5QY1mJzWbqg3l4TCQ5I9B5gV5XTocvnL1tD1D1Q4MXyE1T9r4FjA/lC1
PrL8W4P2WDEdJw1+ru4CSWVgt5smeDXRoIQhNmr6i6kGf9miNMbPy+xfzDu2gVXM+wGrOWRUVJO5
SoXgbOj2PszBNsE7iW9+zsllC5ZLKD7K8V+Qq19oU3L41o6V7c0J1TDDYJaw6Dn7ISXB/wUbnggU
lbBMFkllILoRa/gloKhp4Hh1FATFNt5iptZpDk3Nv2tQB5TfoEJV0LanKwM/ASSh1C7afkpIfDl/
mBnnYuF8oAH8Tw9OpVGM19tfMMeF+S42TvgJMO+VzsV0vH44U+seqW6hd0xOJJueQgCjLmzcEQcv
9U19FRdLSUXqucUZgj+JneOor1nPaYih+Bq44MqKBDnt4M22Pw58dNytB116+5z+lD/oGmi38kBU
2IiWUd8TlgSaaxbNg87DWfYW3TCahAT47jTeJMIozGvxhpMUwTZZ4I6V205eJX9ytkT6ryBZR7BP
vwI0tLxutZNMtLfKhgLVFtB74lpVnIhvnCkMFBSMWyDOCy3fSuEamwBqg67wkLMjWUlxF1Bu4xvn
5KOu6MYTD8ChiJkMcA9dTSTwgIradUeSt7lS0oPfH0a20sUSZX9NPcK3PGXODAqk5a2AjFBxu+rA
dZcI7jj4oMaf5OsoaFiX65CaLfrTxOZmdVnayc6pcx242dURE721m9bt6xzrqvlqQGH6gAY6WtGw
BUilqA1S1GTygs0BKgu1wuqKqQ1FhdHRqUP5KKPuY8OE8L7+lfzTgH26Ta6z+jMYvB6HD/RlGK4e
Xysmlvl/QJ8yB4PBq/Z9BKKUsSONGO7VcdMoRBBQARPdYqwhvdkUTcVw7DNrb1jXTAt24UCT2ZLv
fi+Q2tdXJ1oZ9c7pAJMsMqKMLkyxOhxKsnCDvSlv+xmd8oZ5Q2mWLch5uDVk8aq8LNsN8xcx6zTu
22UHtqTHW8+FW6mk4AmvpnYM7AKQYDaX4Iar80CsU+nQbOgVrADvo7ZiuzPCrrOveXNIlG0L1U8w
S72RBGNj6JI2OA2mZmuX507fBPyQLk2/Qy49YdteDs+51vBe7gu+M/mt/UMNAlCzmDZ0jE1OiXi/
3qr53sW1tEz9TaXtG21daWu7XUeCSLJd2p9LaC8am5SOqBHOpq06bRzmcpR8FIxmrf1Hx/7Az58k
Wafmpo53JRTrgFthwn+vLo2ZTbMLgJpKS5avMoMuQmUiwJChknatJ83G9KOLjvl/GqSNqEiVEgvf
/Bi1A2uapQX3oAF+S+mDdkCFyjdfWRR5m+RniCETIa6qbwZNTiGsZWtqGzYLzFvynAhcHQTTts29
EdrHSJeWjhV7RoNpEUFbSDIDTA78aqVybYkeYCqzG3gUBeIrnakJR7FKbNAuGIP1BB1E+lB7L5bf
Od7k4XFo7wTAxP6JGiqG6cQ6FtOXxV7Ryi2kt6z/2VGkyGIvEfAr+QENvihIsDh05b3JtkG9LZVi
oXCsbQDJ0+yp2wsKiojyD9sl4NeLCJ6Y0h/ZlXGalAzzEesrkjO68GZFt7F7VqQh6gdL/SAiugBV
gAIky+6FuJjAkk3LOUG83dW+5pomovSCGq6Bk1eyXyINL8hjSvtqwnhyjK1KV2SUU5jF/TmEcmaC
eubFk+6Uqz8CqqBybi0MVCBzZLedW4tUWKgs5T/QwDiZSeb3BEgsWrb9L5uBWEYhVJABaWAdZRLT
qcLpTxs1K1yqovCUEhL+ORldBL/cMhykqYKlxa+peGBjS/vYKxuLhm/Cq2gGhPlwFWHMsVXCj7rf
WD52CmUs6MEb8iAMM+S2R1rEPU7zhSoLIK6yBYvffyshCLpGWlga0e2sawFvZo45k1KsnfTmVPZ7
44+DDLMNv0ij8nuvGymx/Sc+vEw5tYHpULzYuInqQ28gSYm3Qdn4zXfQ0BQVvKV/zXBQc3aHzIrD
qVSvma/uQoENqnP2dndAsjWhG0HpmAbfDUfrWSBqUNuYN1CJnO4SPuFcMreU+E32gZRRyc2ipcOp
3Im5ERDZdTDQCedgizhY7PabcRmMl3kFRe+sAyEaDgI5bcWpVKPUzStKmCdjdiqk3SJcSkPU+/+d
KGlpRgXideahsMDDjCHNp2CZxICmlPEjKfovOdLejYqoD3Vc9k5J0hBNFGhDwfgY2UVHo2Cldges
gx29Sht0cV4qZ3WcdqGqASUkZizXIfNheyYjfaRomEztDpH9wvRR+YOx6KEFmDpNLhw+gLTtObrw
Y6IrpSeYxcdnhKzXkctlM+XMs8CR0A/YbU4STwUxfQ5uWyhTt8gH4rYM8np52rD8JwW3nDU8wGki
QYuyI0KAus9eJTmHHo9efPnsYQRHQs2HhZwX64anlA14gPxKX90jNGNRkCFFJ0RyjvbT2cLnCn5q
/Doaml3tUItD4rAcNZ4ZPPOYxlfuIE7mOEFfB5HoPNoHApBf7A0Af+iqR6YR5z9OiNOVdkXUfPo9
BphpZMIAg6Qk62HQD8rog+Ja1RVi6GYhacxHAXuBeaXExC/xxwj3FcoMR6Wv1iXP3HBIaczPjcxM
OAGD02WUNszgs4BM/4vMn1a9yM02oGkhHbppTySbrr44NWUJdfur1njz4cHxvSL8sFgjDKquFTjW
uEI9ysFPipBBk7dw76ObmqzZ/JfmvreBM9C0YUPFUv5mT+fK+O2mo+ls+2ybcM6vCQruo1WKko5E
oPG70f8c+ZLkX4LihCzAedk+JblbTndRo1vTEnhTM/8V/oH2+xOkv0WuWUbHHsfVUk2+2/JeJ8T7
vKfyTsqWUbOT12bg+sZ7X6FPeEuZDJ2N3OG2rlAh8azlL4ViYT97ykoI8xGYwKYax7dGnGUQhq31
FcIUGu+UuWAjpu2Z+LJsOgPZ4rM19cacayE/iNjZQgCQ6Y19q2xkriIcQvxtO8f6stklKQPpIraz
jH3p6LM0tCriXidEGBBzz4NUYKEsxa8U37TqgT2cveYkb+IGGCLJtPuGUIX4o6UPaYfXKluXJL6O
6ZbdUqNhYTYQhcHMsgOaimIhNDyjbG5bnTO1g9ttJw33JET63jdvO6mDtcZpHsI8G7iefdioYQDA
t18L7MIj876FmSn76VjzCYFAz/BV06dM+GkVgm6Iw1XFTn3yOfIwk/UnE002ES2qc59G9TuGVwXK
5W4Pn5amIkC03YCbKBlKiiVYQQv/EmU/FFAixT7NR8SIolyossIOB07/Y+/sO6AFZZO40sg22jka
Co7as8SxsZY3VnyIREQVOOFAs+1ugbacEuLcaV2PZK02X8ROVmDvAE+MxD0rlHHrPWt5r89lEbjt
i0RyTWujpl9UYbngDnVwx3nYEHJgVwPxH1Yp3XHtXvrHgDERrqR45SuoitajdA2de5ldqQLk4bYx
d4PPUZetiHqmEDwp9AJWjDyH7VF2dkbwzAcrYqy4bGGi+kGHOUQk2tI+ZZZnrCH4LzbWsBJ43mmd
YH5sdwMzSrhXkTthcN22bFN6Kj520y8kmv0m6Q9N/KSgTZoqISADDbVT156j9GYBDCrqhwFYhdj6
nKgP1DEgy+LDaKFIoTmZdCsBkjP4USnXwHIq9wBD+faabJcQrJg80+K9aw829k3i7lJs2cvBcst0
o4IC46aVVwk8qROAVl/CUrBXtI1axVzaT0N8UCfJwn0tr/g1o/n1Wf2Zlg3SUo6ag1KXpESKJrGD
ykI9CGqfFPZUWk7PvPsVwU9J8BQplOmpNd8VeZdys7aIC5pgWE3odKL0w/efnYKe86jGTzu6SsMH
LT6xb8R7wlRnQV2sL8OsjzaBvHLtbgBlO50etzuVr651i/omT+8l7YgwJbcSwaC9T+vfRiVrWvUP
k6Iva8XeN2XqRq26gw2/NTgaWcG7or3/58Nk5g0Pfud/PbLOvhrUAwXbU0CuSrQXDfWQXQDSXDA1
N+bfkAz3iVHqsOoWxP1IEd9Rr3km5zxjhv+xPU4r/Lpt7Or2xFxi3MpiPj1k6EaRpRoy2kDOIJRm
WFDKxsGr7pRep9UIr9JgY1fAbUqdnkx+z7LCNaL6eyga+lQcA9jEOtB9Kw1HvJrsykj57i3MMCm6
RL9FAJSa+yJB38+m7T9tlb+JopU+PZzsXuESifGBK/WPIZNhRlcBFjLssiwNrpk1ronCu2VqBBz6
VkU20mOwKOZ09CNPyfd1HawUA9Scrfjv4xyG4tcDVXnjXdGTV+2nh75TaTU529ZXD1nrYDXBfZQx
YP3pnyQrCN1YiaEiYMbbaRW8WlJIfb/wGklbVqCNLYFvd6avUT3VJiqR4Yk2lXqbmC5U624X3xOW
sxadfS7RajctMN/hKpuXy2g4jm3lOenoFYaTrB1WWN0Hbazq3bZJjpR0rBrvMw/Bx1riWHsJWBPp
pybjGCKiEK7G3G8T9NjRksnjvwyilhGd6EjBUe3VZwuQpyqUK/31dd2xWUDFNSkfETpUBeLJ6HNc
E0vfTxZ++NsGB3rjNr4ME+KfTcWgRuCGkAuV8n8dArpiWrk1TPVkNPZRBAFe9fArcqhJaMIylnbG
T9IUnlubHawix4GushNRrevklLD6kwm1HJGYaqhSnxJubH234g/lH9Xa/3Cb3amgGRBtkdXKqvWw
EZQ11cco6pOZO9tJhDq4GenXBs3J7gpOJnU3p+t/R0G/QUY1pZCVU3B2mRzzKRmjF/jGQRvYV1CD
pH4XnPT2mzwKInk0fc7P0hZZtBXxK6iMlSSFm3FKiXprjhUQ3lwQYqXvdOrxav2RwQrGgCxYcxqO
cpNcsKp7Lc7xAqH/kgtS9acoVxfsvX3ShR1BXClBlG7dvWcCyaqa3nty+aJqjdBM6yRvqs1FLdk3
Vek3qdz/ZBbIyQiQQ2YAjC0EY7kJuudAD9AYMem1jn5VQ8zfnPrlkbZdwuPIMPZNnlQ9ZWybUy+p
j2PBGZusdRNXQqGtmaa7e9ddjeQqEOU73xrwTkjzeAdAXcP8ZUjbllsYgCQGijB9ufZV+b0cbCBv
7dIJf/zaZ0U3QEa6vQHbpsJWZhmHPqd+ZP8ZYCHGhpowvcxEgrzCy5p8S+uUc2SRggtLMwCFwafi
HLP+EGhYsB0vbemDz4Spg89SOFVf1Obe7CLby+iKSqojVcDGgNvJKcwfLdD2UFAIs27AwOOPnbyC
fwWVDGRTPuQ1q9eU1w+0r67iQGcv8bLhu+BbPpD08l6xNiai2M/DpACmFIu7TCxmjN+wQj7SdAPW
dTmjcQKh3oaYNrcBEkrMMbbNrqIqAYQgJL/srbO4qy2lhNLEXrfXiHGxjV9tbvX2x0hxPNvCtZQE
4bEGkqfE47s6KK4og++wQEPXKIus7rfKaCOo1FZFq6Kir9civZe4WLM6qRZV6x9LNf8k7hcj9XAw
o1d3yEYZ4ehAla8Sq1DMGz5rbw7t1oTYkmDm9G32yRtLMlfVxIcZUYD5lxIdjS7Xu1RSFzWa/RE/
s5kXsJBURfnwqW2mUH+nAs9G0pHbGM02oRYscbCIYCrMESgt7jZtnFOjlGMpOPSVPwNhOEAJUXiN
f2libWyj94yQiEhxlEiVJWFwQbm7+1BGMKkafva1XXPuGpA8WtdGUtdWMW3x9tHbTddN0Vx0WqlW
6bj/I+m8dhtn0i36RASYw62Vky3ZkoNuCLctk8XMYubTz6p/gAPMmZ4OtkxWfWHvtUFDD3TJs410
UmDeOIXi13NfMudFJPuBqWJrBIcEy31CYlA8zksjgv0KuqKKexV4+xLi45t5VGw1tY61ZV6by1wS
rtlcqrHbFON80UNUrxrGNoYFpKIAMmeGrGXOzXBWJpGwfe9+9Ljjh8A9jbLa9jUWLbCCA9NbSUaW
H2frEec1KL5Bftsxvm0SqusYGn+g702zOZRagTmMNyuvTp7lI1FIJoBCOhrvYWXL/yQykc++p+LQ
qOAMsrBrBywW6VecXQF+TJiwM6lgktQZGBzoNG2i5L3DYKTb0hTr8rUnM8cyUEgwWTNQVFTeI8xS
KhN9kw3Z3og3RWP+09nlMKm3WYRhfPPCbz0f3jyNLQy5W+dUDPu+/W9jy3CsDQ85Ot/UuHYMCgcX
wAe+iQAEmDlGK2sg+bw8zDYBcclcHIzO55FkbAQqrHJGpOw+6LQW7SeyX2jDgchx58IDJ+EQ2RSp
MBWE7OzLjNpVyxIePEqg7Yrky3K//ZmNpubIXw3R1YyfSMuH97Ll0YbNU0YAWrKKSsoQxFNqgFi0
c+s8MNl/hwMcmAjLzIx0oRr25YQtMW/4xgAOElGR+S0ABM7uONyxBr56AXAYH1n/3C5fM84yJ4fs
ljGxM3R8g3WYHZuxR0J9zxu5jtSNZ4wzaZrxkzQ++hap0YD5v5kZuLesTogeQwRDwIG9sgwsaxiG
i5yUoYIpUZleAyPbRnb3pvJcU5QulR/9hcVrbBjs8e2D45iHQB/2Kflyytiep+lfxRuT1Oa2Nf/J
0f0FJuuGv3aF5pqo6YmJe9f1/AHJu23soqw/FIbFhM20j0Z8NHpG2zlmTkS9nWQvM5rkvwwwIMMX
txdfs2QxPLK2rbv5rY2aY925x0lcmrA/NDzVqR4+c0e9Gd58i+KAFHHIxolNpjVtJW2cZRKXpLE0
gfOopuF2N5EPY1xMnyUr76FQnh1K44F5sIYLS6m0K5fGiwVHaUHsECnSBfhcCGdaKB5M0/YpPGug
dg3iTn2fQIpvWeFgu0zTswhuXXnTSNvwc/KdddSMBI1qKzHMb4UYNzPsE2e03+GXrIaC9x1darEh
krI3Qz6XjyZsN2k+IrRk0WJ/mRzmeVtsbe4jF50ZH9nI8Cj16USvk7WexGdXzfvaYYq2djKYkfG8
GWE+B/i0uvAzJR4MKTb0nE3Y/xNj9zLhlRbhW0cw7oxGG5IC6in2ezhaQO+hiTdQdFLmcZFdi/R1
2ECoVx6j8TWS35N7dvttZCwBC5Hgjruxip8dRj8tcyfydCRuG4aK1BKLlrlLiR5hFfzU4CsZNkG2
0VfI56JsJ38RPzD3G/qtV+xSoiSRAnfMEInUovt8wuhLpAPsENZRwzPHMqI+a/whIHrEkD3ziAf8
SAerBL0RH/N0RlaLuchD7JalFNqFDi9DFa0Jbf3LXK+unXN2i2/Lwhqx6cbdaLxy/mExrZM/ObCa
3KX8JGOlckS7ZY/bDI95gNK18g648yYgMGn8muTkC59T1Cr097p3DCwAzaa96CB/GthfI1ZHpFyT
kcN/6zCBhAMKsc56SNSfHcDXljVW4j2M7qPo98SXx8nLPOKLtTYu4iReWwRCpLvyFAtWnLlcy6Ze
CCPatEW3Df2Eciz4yR2N/V/NeSV3QHaYvtAx6sG0zqLuk4i5fd3rb07VPEoYBlmuV5uxNn+N0v/U
QLhFo7E1pmEnY17/oydQl6sIqhQ3WLiTNlJWhn5LI72ywxpH4FEe4UF+/SSDHw2KTCUlkFUWs0rn
nfUX3XE+B9aSkKJgjc8vnXfo6jOS/sR9GaBqgaPxXhOw3eQKk4bavubE4bXnwWbdOl6VizZY02bI
HNcZD9PCd9lOYOQFdrC1xBqWhzs9t6gI0U5hTo62UE7x5lX2Nq/XcMfYWLFpxxI4VS9DfDfDlyjY
+liuUkTxbfjhnttzAPmKhNBuwcUZUTzApXlE4pm1cBWSlrNRA4Rx5dB4ZKfSWOrRUjcRjZTvCGHd
FM/+qjR/JUz2PnsYxqaJXj04ziFXQ37o+s/BBRcDgbF+zq3laBwKbQtCfRAbjZFocajX5g/jBvq/
2joG9XtD5+kQsGixOG8RIjFqpoH8nuVCTuXGREwNaNuh4UU3QvYUeLLPul3SrENXMN/5EOof/eyA
ZWfliVoQL5Dr7QgPERX8ftqPdREuHOMa2c1aePPWk0SiYbeBVaBxIkNE/CN+VX6U2E5wbTOZNpbk
ZI7akQITKZ0dLeNXG4yeQNm3ADd4ZVhffTiX8pd419fpxmGA3Oc+/fQsvd7JJTmjXcxe8k+vOAAw
qUkPgiwAkztG4LIQv0O2Lg7NJmFJtzE23c797L7a+cQvOzc6NOk9+dEyKshVfmoZDhJyEN0I5Sz+
of0M9qOzFJ8F0SguonBArOs23eIBdY3l8AUBMwal/DROO81YeeDqPobmZWgAdZjDpsGqHLF+S6Bj
9Tb/u3NCHoNwazG+R/F2sNnOppvZwU6MPkZMF3R+5YnzFqYL5AZkEOAMPWPfcC/BwKvTH2qriWUY
6ri4exqv8iV4Ne7pOfzB31RRJCPRsGh5Hqxom+Gr4ZGCUEM0XnkQXxnT4ycklzwSKPzWIlp1zSpN
lKaepx5XDDTepDtqfyAzpQ+SCGeQ9cttwDE5PHlw12gYhmXPXrNbA9x12bASsMCsErwDCMQdw2KE
PHYIfnNTGdeB2a7Bh/7rXolT4OLHGPLkQYKiO+o+0GvyxeEYAo4tSO4dq9WU0Ow+x/ZLlXzCmGLn
j//NdbcVBhKn8g9e6rH7weOB9r6z7LXFVLJIkCkP/4oc6PKi6uBJAy/N21UcIxJVjxyhnUCYTECF
1FRdufCa39S5VVO542yienoLUl4EtJAVlX/HL83WPmvAZfgIlBIooaZYhqmz9sHBofAW+LYAYaw8
ape8xqUwWMQMYms3yfdKA6YNXCA5yjrHfxIEq0XmMdWKXeajbbTVB5tXmwklg9L5+jtLg7RKI2px
WbNvRbTBMJX3uJPrzL10cliK6srj1hdvvc8Sv51xvLwW0AbkuNMn4oteNIcfkwP/DoACgxEQKEG3
t4BjT99lfdQgHWULEpGKbwZqudgb+QlBpivMhStvHgdAXLMoBt9LtKwtg3NmwIfmTm0JlzH8ZZJY
W43WL52ulHw0ry6pGCS216uUQADoi9jgbH7sOjtm/QfNg1mfY616GycVfIyhomh2w+wirAc56b7r
2XsjfjXcSFSXWa8fwKHOZKZo/+JqQATFFY2q2yj0q+KcuHbybtCtlbmLW5hXF2HH5MRQvoFoYJ2f
nzPznMtnVWMLpQQEpNPzWrqMWVn3eyy3PYIYTRew5fQoivvJ08DuuZTDxJDyDRfR6D2dLOs4EUeS
xACKqOo9dk4t0rtmvicYr5woflEZxxKxHTO25anCwORjZsn7ctETpJP6pM/BnnHfNOpGFxFd4I37
Lh9OcNv2Vtqul+ux9nf6vIqQArsmRSPnuZTBkgV2aF5jA6ZJftfga0dV8jZa1RsJPJUJdbMOmlWR
aW+dSaRlkT137WuMoz1Ibn4nsLOzbCKPq+fMxxHS4I002motoQGxwk6HX7Prtnz3QGUI9/NfEfzU
HqOhmnG3kyDiM87rMiwZozq/U+A8+k7wHDn6Ug8RIHh2zMmlQ1TDKWqJifQcCrUSAdGUP3z7FHFD
1MUvEsrmEMF0ce9UyPByp/6fROQF/yDR5Bb5MgPm/CnDvjM8kJW7/QFp05OO1gb514tW+Ic44YEu
W3dbIqZKUhYkfyMlJjjsfDtk80JgpQtzhlAYbQ1ec4eMFCqUp2tBFprSp/kGKHOIsMGTySqLOdkX
RvmN0Q64FalnaoQhAroN/D9z7/YqlJm5NJ2wbGAD1t3RYw7DO36XljhVKaEXeBziVK768WeeDBQD
DmEl1BZasPSls+gBYVSQ1/jo4OdCR3He5ip6AYjslXs7eu/FvLIQOHXJ3W5xCowY3B51vQtK/5DC
DAiJ54ha5PcYSlqQC0oGp8fRStIr5EMFnQcjz6TsiVuGt/0ws1wIGbjbqNj6RTh+ioDZChdqO4Qr
HfWJYXpIc9jQM2Zpsp8uOVhsq7P2A/m1Z7Nhe7JYSnpxvW4Qf88Og/9+IVgPd3TSnpJatXLNZEin
7DZYZRYkuZVcNBzX+WFmlWw92xa5EnCs7lbF6I29v+FgdzKIZDXtlWl/6QHzakRhoHqWqSh+enmY
iLzDhlVAyhsYZTjzT66Tu6s7u3pgAReRkBttmfNvENVO+VchX1vEJykFt85GmFzztYZSmIm55v56
Vr3m8dx72DSiosdsz9BmWs1A9clLrcBd84uo2Ezmi4ZJLPR1LM1NGBAt6N8FlEDffctNwsqgJgBC
W0A3RCY87Vp2fxoiOlGOK94h7oPiSLps344IK4mW3HvIA30XVSfGVAVvDtKFb0gulW8ffuepdcnC
YGQtLoogonhytYeIgCNxIo+iIY+8uc06LSCC1Qx7KQFyJlVgywQCVAktinVWWb15wri4ysFc9WtW
Fmxw3r2ElgoXNAg6CMh7vjckrjkLwSYSwIU6gnyhl0vErivP6Hcx4lFUgF5360J6nW7nFRVh44w+
9XlDX7UU8OWUYk/pEEKoWiA3+P2jskZP21AZWQ130TUsIF90PN2aEoMW+5HY7JmSCqFtweUUgwmE
9NjEH2wLM2QG8DE2MWNbmi8ksed5Rp7XOguHN571vYN4SnHfCsQMtk4TZxMOz37T9wtIwJdEy1cc
CvgSWWgYKC5msgiTrn3WLVyn2i6q1n3+2QVsgvQ7P3Gla0jFOdXfnysLnTVq6IKQqQ5Z8FD425SG
jr+uQe0c6p8ZQeUn8keyJRArT4ckOOFtsABCwcxNmr80p4k+BUpVhyoBe5+sD7jkO6yYzCrDRw6h
mP+gHBV0gQz7YkZxEWLSIP0b6Y4b9II+34OHv2/h6j7D85hF7T1HltwmGMQya2vizxz7W8IKrErL
LTCZvGPtxASY/h78+Dw99ZRekXfjp8GXPtj6lt/hituE/QL9Cp2QHcu14wCMBmpousz21kZLiedO
mzy813a602JcX+KfUTyMuXnWbG8RoxYxPV7RtFlPFKflIIl8vWfa2anONS9L4/wFerrUqo0FOsxF
jjWjNSv639G9awkBvYKRULYJ+nmbt9C2yJ/QucBNdzopCuEMpDgyq1tLPdm60PBZjI1DfDitg9hZ
4H0enOys9T4opjrjQiBbKK1wALvEjsb560wur4y8Nyu7wfI5dMgBgfM0AXuqNiLhFoxoyluZRhv1
O9V7dK+4fGvTXp4sAn0QN/YsqnzzymvXusS48xdXAH1xLToeVlv7HJXfNRmuJQoKToOyt1nJ96sd
xPuBteZ5RMgGx9SNrj3nSsRmdkAMdara9IACchHE42KeP1wOb0WDjLVhcVLWaQ9knIf4SJUCrX/j
JAOy/KUUvM2jKlBmIuVBWuZWDNr3/LsDMwgVXg+pe99yNJyYVOJoqD8Z6QWx+hDyXUU1haJH/VGF
8AC8ZsTmMbMJExq8yzwUhyCk2W+8I9NSdg72072ATgfQ1A7f4UQk6WVdGTd8LJPctfV7XP6JMkF5
u9XMe2HLpcm7rt7U8MyLa4s/S51R/MAwrCsCLw664ZZFX/D4cIlN0DRV0Hv8R/R1y0dRC3cxs/2N
8fJUOfaiHwaupBrftHDXOM6iABJN4lDAFTfRT6GLDt11lISrqmweYqCxcf7MhCVpOQ73FqWQ7ZS/
OePqEB2gywbXoVMLOkge0bCdSv25MZrnLmz2QpsONZaLpv2eUFjo/TeWEJeGnP+CIGtk7MzD0gnv
aDG7jCzmv9QjU9MchoTp4SzWzmeL796gWjORczTlI8K666uijVgdXbVevPspSKILU9Ha0zYYCpi8
66yr4jNwv41XKkT/vJf2ezRm5zRjNBB9Ym3g2sZB4cy/LaFQUPKmjjA/6zQMNXTK+MVAWxx7YHSz
4+BFezupX7E/oIOQQICzj1ybNmOSMW/ql1qiJPrjtrJwZSf5IU6RipgkB0bRe9xSeOyQft5J7hKk
rNcPwYAQaNHBgIritVhP0kh7LvGyy9QldCGkBc/FRzIDVcr+la5cjvazWyd4WYZtk2ErZUbcp/qF
nfy7111kNcFAsdAMrloOvR6xsODocOp7JZV4reH+UVaOmJQmJqQadSoxZxrSvDT7nJN7ZiOzlZeE
Dj5qeUffjelXswC2kOBOR+LHAon2QwZfcRJw+8VLq0ctLbwNNRgX26F14EIFYAGohWSR7vQQu4YB
AWVi+2ZGp6a4d5W1rFg6IEUjasTHol23XxUidHeWOw+fjpcuA2g0ufedcuCMhsm5oF9rN3wzK4e5
YLMCuADogAULOJMRR+owbSY011VqgX521ta94KZKpgaY1ypAR8ylH6bk5tXlwWWRGib11mu0YyfG
YwyeukheygQROxOAsCQEqKVUl0yG5J0oY91ShSFcg0fM3ap9dcSBoVoOxXtBmBlVj1qVAcX9jKZt
gegvQhQk0vxqRWDnxq+pS09p+yWRWdWKOZKaJ7fxVgMrDWN8lOzaVE3WEKGusU5w7GDjM/gVCGdo
vykNQmTv/EMz8zKeZXU7aWdLv9sxBtwa81P3l3BXe3bOs70vxftUEJMxLM1+03vMRqw7KtEN04fU
PxdecLCGd58ABscZTjG5rFOBx8X/M71dPjANARrSsAezejg3YfKZVcM9CsI39F+easCCKiDHNXDP
Ez9hl47NB8IYxtaBz1fyz3CKveeQE+povliqqZisQ8FG2Y+dd8vOWJSIdQcwtHXB+TcJscWEFXKO
sfMAzslEyXHcrcF72Gvuspjtc5ma7OoadrisZaO0fI4xarfDUmc2UVekEpm4kK5jciqx72canU74
MDkGKrGLXIp10V6VMp8Y74xlt6l2ASNbq+kLjSUOygzDZ37Sbdb+1YUdcI/tU1J/lkl0TXhryhgr
BSx5f6IIttnyraoaO9dIr5BHYPosLn5E5NWf6i8NxZ19jHMscB7oxzEh5i0vlnzmjfaToB6V+JB8
raAVusfVw0OMRXCLTsxL8BWCFgtpazTyuhzxmA2WBu45zbsjKuve+B5je+2W406oyvaBmLzGVj/Y
zUZKt8Ef7iKx3zv9WXBBqu+/ZzdpJNcuYrW/H3I80POvwc8pCPixs8dvvfBlrMkcyy4d90aK0Cti
RG4E54HNpxu9a151HMGhcdwupHuRuFQMSYEUyj2m1LA7mYm3gM2h3iybjCEKyZWnVeuca1my/m0L
1KyltilRt3OO0G4obiy+wdS8B8hRfZe2aNy0WOUpCpkMt2kLVrg6dFmJVOVdvSrwBuEbzu6LfEF7
gOBErAYrXxuzxpZtJ73wwnJ4bfankLgcq94MJeZA9yk2qDKp6wJ5KVlTZvpIkfbuoQKPANbyRpG4
gWmeoYxgiHKa1a7WRo3B9l69hzmHCzMuJNsuKPXwM8i8t5DkMv5HUawM5g9lFR2juiKGwd5kiA9y
9uGK/Uc6FVPXkfrG0FlGFh6bSgjaQ3swRf4y0ptOLr39gNBlZaGISsu9m9eLJCCpjMGR7VMSoCAp
05cY2QWbSuR5fHrZqmb1YZVISrWrxizGE/WpTsTBEXz8SHlohcLqlg836Cv28BKIdzMfEB1vYlat
hFjM/m7SEEqMkTiaaDP6c2u0XJWYKTV3QumO2s8Ru4S/TqBUbl3imS/g3YEYbGZGzm6SALiIsUiw
JOHk50MzGgE9Y10bJ/Uty1adizIJbyrMhJKcom3gPeOj26sTcXDjbUD7aWhXz62PPDWRfvfTcdlF
xF/xEpRQCEq8JJItSij/JAtst7mJ4s1tfgq+RBtpdjQR1KlO6divX0MUDVSHDE0uMtPWFgNSPT0o
7HenvgP6eDdDQU1XZgTVISRbIvdiMCyCkIVwa7IczqsbxymPTGOioEa4SG55sxxVzLmcV2Ojryr+
Yb/m/x/lRdNuCHAWZVOe1JMd28GyM+42rKu5tJFEBadS4orF8EydoIn+aNlYImQ5Luk4QSG0AhEU
j6ZJzA6uMcF8rtW6Vx6Z/z4nm19DO52YHhutdwvS8zwM7zq1TT9TQ04u+l2e75533Lf2Wr+fAIMO
/6whPPhldYrMk2AkkzH98sZ8KzoHMEV49HFg7AJok4WWfM67WeCYK+2t5fzKGEjQwcTylhewsCbL
P5jlQOjcy9wys5MeUTR8bf6MvSTBOVezEHU5Dg190w0oeN41hit13PKIgKpJuv7cpeI5YSHCux7Z
VKPqLHAImxjRqqfclurhqhrsmfzBIXm047hKMp5snHsei1BuqpkgwFH8G1yx86GXkc80k5leSgbS
Ga1S3th7bZIbnVmERa5L7fhYkoFtFBCSTXGsQTr50HNa1kEaBn3ClIwp3AlmHI0JvvMucH1NrHWA
IK61vt4SSxfkj0pjzcfYO/zN8+8oMHcWzpuMjhgLtR9P26FlqsfY0jPAWZd7A4LHyF6xHrtVIdg+
GA8nu2vDWsu6raB8qcb5PA0oNvMzm+ODjrEEs2nTb3V85pNxNP2dVrJmnHbq1u7o29lseii0ct2A
14mImE4OqmQzEXWs31sG+01GOT/qx5A/J0hwsvEOGDNPePyMJV2ER2mXn51yCnskOgAQDJrmIwnx
PFUMztTf65TdQeAK7FV4UVjvzWE8lzAq7ZaMkMz8cXnl+Lp7sgLUC1Ak+Ydobs04np3JfclzccBD
pLXEuXOm1QL7e61sEnF0UjyCGmgt1wZgwXhvRSe+Q070urnH6KroOATy1jDbq3+rxwLPBidkvF9k
3zGPRzT7a/XT1RymMRZASOvE3G4hKb48yuMg/XLxOfrDi48VZKQt7BVE15Vv/MaAP1eSS6EOD/V5
JPqvhOUu8XNqVAN19GHwEaISbO46y2mLM5H3b9JIH+MhVO/tfzcgr6VG78eNUkf2EwAYgWPvTJ1V
hM7eCpjAZbM4e1NIlUhqxPgyN1yH1Ejs5D7GQMV086ShGkXGUdAhqAO+9940/cTfob6gSedJc+4t
ubjxtyYk5TysX2s7Fzs9Imhi0wJ0nXF0ogsnZEGsUQxhJxhmhYZCXxjzdEi5wiSvvDC0JoAzWBnA
iRl2Ey2IffQkMnA21Mzwdir+IbjoAmEoDL91ZL9BJtSHU5puUqYDIXgBKow1+Yz6qLyLyQsqD5Ao
oP4UE8h3zoTe89uICiTNXnO2Gul+nXL/d/quZQvRMJ1iAMWHiA7kue8/G3Jm4SJTazY7kjf7Dwjc
VyqkpnhDJQWLzaAu/QwtbuJliQwfTdk7tVaUPfM9jNNBpWM0O6d/YqRPPlT/z33YrAONc9LumojB
NKufI1LDhr0qExtrScPB/xmAOJyt4Ph4NStyOcm9IRJiRTcRclz+w/5sfVAtJnyl1lYfEFp8EYOK
3tMt13hTyT8KBwWv15ubhSB03gjsAPli+oNf2Yg3CfEAdION0McEjwMEPtWO9tQcOwokgcg6jsEW
exV/BYcg5Q2FhW8Xm5wWQyNDK3Lbq983x3Eeme5S1eHkseLwI2bz6pgJ6sqbK0eCPdnPNw9GfIb1
ZcBLIpllHvgUynbpyZ8qf6t7/MJhDxxrxJ+PVAjRds5hRFuVg61iAlfRus5HmwjmGiQTYTU8x051
4fZwvguc5DObPkIUB5TXNgLdlhWk1WFRe2eiwYZ52To+dhEaKS4FzA69JI6UqbXL0mpcAMEvfqbc
2sVl7TydesijktHM/y1TmtvdAnvaYZN5zoa/3owvbdasMwbVSTsyz6funuqPiLmV7/bLYe0YF1uH
IGY/QZN0cKkJyP1ltxEj/NWRRcs21hhnCqhtycavbABKI8wCdC5Wd5zAolqGXLvymhtqqk5m1o6x
hoaVWmLsUVEFYC38jTBnRPxbphMFNgz1MZkIO0M6USP4ikDXcvSSuOHF2WpObGqGjpw2uhkOMCYH
VT1uQzSaQ1e86TVbAUhpLf61D34WXhUBX2GLRTSyUkIFvIAJ9oJsy5AZ6ehNTYoTwFtB/+qgXPcn
fZt1N6ahfHWZrz0n7bxVj8BcOusWgk40ipNRyAOTlnjIVim0PnCGEpXzjFC9NMS2rWDrMW9Frszk
hnSFahd7aHkwN/LIzW5xHIv0rfKq59GAn2w1/X9GMOU3i8WM8/6gMTQImU3xVR/cLkZeyopBYtop
5KPgqszMT1wOFTAULcxWYwWUx9p6JhVQ/CAioqQrbugpCA3aFWmCAwodUnXMKMUmGLYKrLe3LWMN
V08nSCZhbjQdcgsdEyrtXgcjVbJEisjU89iqzZzU/Tyu+KwEv2Qk/befDMhMd8i+mUMwGSfUboDY
XbKqYcgOPL+cVmW2V4N3l58+4qqAdosJvdrYGR1DBP/U2j4JE6iXofHrN348lv3wCiDe2lGV/Dz3
y9nvFuZw8UE2kKPhGQg0dOvUBtdWzhRFp0z92Yc7nOZoJOjDWDPCzVLjnhg7nlCNKZ7OKDt38c/b
zw4KkrLeJyotlzF5zbXkU+kqMIXWWWsdpyqz7zYBdfFQs7YSX1eePhoVt8ePjg2Cz86foZeZ3OXM
QzrkiHH2ecvWo6Svha7P0zgYB0WCs9AfYY6eCUHBkTnw4jOcaW5at2F9MFN16RIwBJ+tvyvr98Hd
Cv+75B3TIVaWfCvR2YfAEa+w5VdHRBlpdtd5IeKUxWR/C2N94xbdcuTY0eRNgTO09CSJ9Av5OzxM
Enq+7jki7HGDwpPoa0ZtSPfLKtmZTKN9fVQGXjSgWJBT6GbVYv7rQ2R8+VIfGgIDp71J8aWm4uoV
9oqVXtVrnd01TS6OB99Cg2lCFV9wK+oxx2sWb+cY+UKArfOBN4aBuXKVM8S45cxxcR12eJGtHDvI
PXPnfZd9Sym2zMPFJDGusfAFTIw5RTO/PDYyWRUspqWBrqaUF5MZIz19jUrL7c01E3SX+a/lXAd4
2tzFNEzucqbI7leNtm8T3HLmpoE5E47sRdNbTChcW0frEhM7dL8I7nHffU/tvPO3Tc/EGn2LwxxP
G4ZjNdx8NBToEztgCB6M/lrIz07Q51bDs8UiQwCksagB8xIs7jCfLIeNjcd8vmHeQAi6d6N4misg
VyI4huNlNsG580b2COXZREh6INjWTIdNYGY+sgCCV61mZdDZuLyR5YifcKexX66rs43N1wv+OfwA
Y1fxabNDrBHJo1a3uCYD216rlZvlY6+5hcQS+Xx2Ucmapd2rBBLyuG2dBBAQJ8YN3lYzPc9cJqZM
vgK+6cJ/hGw+fRaJMekyUc9qTuuOtGmcclvDZ+zNVLGQF064igagy3IuLvDMUFutSewJMmD4n4Cc
Z6kZR7eYZHLG7sDc5GlGVteO5zh9M2EcMP6eYCKaNw7zVm7Yla14GURa72vxCeNTAxgUa/qeDZcT
j1CbmT0Sw8IVrO7L2aL3Hqq17bPV004+w242XknGVIZJrV4cKC5DBjFqqxZwdBUou/ghGHONuGBa
1SHzpZjHqDhAL3iKilvjXkpmTx4pKFJHfTtfQv85Ks/YriN6peDYBh581GFZt68R3Z9HLA7CGy1c
CW0m049X1xisfRkGaBurg9qJNk11liooAMc5w5mGDeV88bVzmHa3ISHNE8JwkWFyKzd9uyMNGaBB
8a4OxBS9aofXLYTdl/IOqQ2XhcuzLjYZyyVa46qpFi1InRxfKPddJB4q88gcb+pja6abzmpQ+X1h
q1emufGIiDF7DzdAxXAw2ScdRuuIo5bEn35NNqfMbzHyPXgo1BZo5WmU/SgGaAUtCvtIlMFBI/1G
P49A0fFeFxy9nIx49tn0sUO8A+fxEm3FBGPuSIMEpYRskL9VY8kNpNUSxSaN2fKTgDGb1gnAGk9z
ug3S00jlWZIa48T1We/0bT0Gq8HLiMpkf8bW3R67pQ35OURzpQUf4FpMZRvNIdyV+BW5Q9kdmAtD
oChHTqos4H3/GCOecx5ipe4r7kZMNRIDt2I1VM4wtbbAe6h/psBA+cUydhyxy8JQtG4JT1gK11Gd
dv2jq+4x9mftxSEjV52lVs3MC84DA07bQwp37dGiMdJTUNmizhdDwpCz0p4aJ1lqbKvbcAPrVaBm
6+jlU2S9+YTaGSmJPPfJtyNP4bv3av9M17D7lNrb6By4eAQKVY+fRWE6C4syWJ3DRjS/hF5CME7+
XKLrsZ1rU0JS28UMc2smL3r0cP7bdSK4GhAlfjdir6ds4xJeYtQB9Hq1ce4RMc9Mkkw+itpPN1NE
uFremt/lRGf/GJiO8M5UJkk3xXcLv2w28QvgrahOFk/QQAQV/g+MqZjY/7tm0MIx2aEeEngh03mt
Clyvy66Gpl9qHhoDMJrJRTFqiuC5RgJdE+KT7SNRfjsIGSV/1EpzWjdtleq1CTlgFRkPO4Jx77CJ
roz+m1nypkJo4lLbahw78wSkILLXMmRkHqDQ5zRR5RR8isa0Dr474sGJyqVJO0yJh7gmQkioEQUs
2RO/jUQ5yLJaR1wjhn2u221J3OkInyWlkX5rtfcUAgnAeDWI2SX+2XM/7GHtUVTGG4mRxt2V7Rum
6pE4tR5oz8arzjmyXYWg2CbxJaxeHJ207yOn8USk0y2rz4l5MsQJBK2wjrp4lfIn8Q4GMPWYgsMP
cH3zDnTt04jiHAYk6gNcI1r+ho17ip5lDmtrYzZkQN0sKljf+9GjQwNTJoyeZ+158F71/jPBEG68
GO4TA/4nM0KO+8oghaPus6pek+o4T3g89h3CKu9R5zzkzCYK5+K342HIlYVkKzPi3mbOlh9ffy7o
P7o42kxEhBolDQEbWaNAjs2n3VwRPyFt+MzrK2Z7wVci6i83ec3rL3yJPg3yqJ/QuSFXZrAg/BV+
vrk8e+VzwLWku+UyqP9C+z0I/Sen+S3KVQ7OJ2FZUHCoOwA524QhSQcCAHduRHb3MO8ciCotijuG
yauexSKxAIuZRVs/4Zorz6m26RPYxyvgwBP2exOoFQ8rYkRaIbp2Ht6BfOy0J2FjvnNGyGQb6yAC
3yL4x8zauHn17Vw+fBD2EV/9SaszyJtAEcMzM5sSULC+Mn9YqKbRIUZnHf+PpfPYbZxJo+gTFcBM
1tbK0XKQ7faGcLtt5hyLTz+nfsxiBhhMd9uSqKov3HuuPEmEoZBIcSHAfZarIYgfFL0djCpGFpH7
o5c9ao96mzKEO7XE7ZOsGuec8ZYZxvtggq8CbsQ3vjgGGO0btNS+QYnHHKDp6fwFq4rmseeDXJDg
hgFlDGXOiCjV4V0mL6/6KJCY5C9F+xRXuyU7Tny0PxV/zoRWcJmqR0yM0Pcab6813Pm2Xx6j5gLP
lcSAAPnIX15l3/9teI8qCpkOgTQqUZwgLBYphFASH1heivcBhbWx5WisgCMhZG7W84KYCLj2Zzz8
9cX7qIFfgKPjL4gGGAjxQ4lfZoyJOPpTtKnEF0QJ7JYwgphlUauxuz1HT+Yr7Zz9tz25F9Aj3S0q
V0wVO/nsZz/m/NRVT21Uv5XYmxWCncX9k3FAMvqMSQRFi0kTgj66pJEjmGzr+LzG5lqK4s18J0aT
SLe1l3Ge0RXlgzo4Qw1c6zGRVCwrx0VE0q07LV0lt06NxL4u15oXS0NGaEpYnJsRAvSNKHrb30qq
PWfVX/qCF2kF57DjXkkOMWF5PFQEOhE3xiAU3IGXPxN4Dv3Lz4jilM9BRSRM9GsFbxZfhDbFfgQE
wcdTQfp1P/6M/PvRiU1BMAIK4srdjNFTjq2+rrdJMT7U7kdt0Oda/xJ/705EQzcs+3SXTjgZgU85
Fvo9LkSuZIs+t7nn1r0TO2NBAmB/+8OX7exKHWgz3AYYx5AvPlVyagnTNP/Y4fsEX6NnsBUsVwOx
UZkcwvrVzl+ScccLQzWIANg1oZ42p9nsNvLS9Tun2XfpeXE/Kk9sLbt7GN1uVeCB1xZmvP/tcmht
uaNbGQ2pp/dIb1OEyNaFe7ZU1jGcuUEagzS4FD6H1c8/hb2aPdKxnQhI5nLtQe6uCjlSFhcRxz+Y
gxFb21zfLELmGmvgrSXAgg6F1iiLPsuMLwOYDsObXtsEmUJhgeulz5lu8wgbQJBBXFpXJwEJnySH
bMh2KYCZfn7ll9h26GaG8ceDKWfl7XPtE8jHADivs1+7DNASFqAim5nBKJMIbpZYKQZYbfJSWuW3
J821iSTKR2jq+qzFJ6JyeztGEhxaZ5rBx7KmqJp+QvPYQF0rIxSKjH0qHkKGrUgHKDwPqU1QWrds
jCnY6Ia0gkuufzV8VOfedE4hrRONj1e5moooEQHN7JtmAO+0X1QuYfFEUQd0t89RblE5M80JKMHM
+D+mYb2d/ekzY2XEXopwQZMd3gM+jX0qyn1uFZ8dKSJD8E3wKpwdC1c4bZ3h00+QxDiRmxPQZC6M
w2zAH1W3b5li5oW5Dwj9sphrj/BEvgT2/lirMP+UYjmYiqJv7WOxylAXhLi0NDDGiu5oahG+xbgh
uHJye2eYwaZ0XOwdKKHsgQlNE3E15KOFSIcikpyvKGCcyIbECiGtzcZwCBPzLcBmWrKyNHgiShlT
XueP2PxfonZ+N0v/3DbcH7X8KAWSnzwPiXqadrPits08RsopXkL8WGx9bp3CkeN+FcUU8KbEPk8r
RF1znraT7/Xk6TDWxp63mxYfh0MB6nmo77MIHhz8TZ9uvGfkk4KGEgaBgHh2GefpjKjwzgg2Uiws
f5cQoZvV0pYb8Wrw9p69GbPlv/FWD/RwaLIT6ITLgDYiYUuU1XmnDX9b0ywMEIP+LvIC5PLRky3U
K7Oon2pkJ2M16GDT4o/uXDPbhhE4t5+91exbQ5nsPxfGmqy+1kVGa0cviI+k4oaIpaSnMsCiunbC
gh9nhzfpakmLde3ybyg/Q/JJCth8reTbnFw8ri9ldNSjTPeqaXwSxQg2NsSczpVdNshYcsUoOqSe
iCMC5heYypNCvZomeFsZ2WLtr/HaiXy14D1IgXMAWfjJEuM5Jel9Shhh4F6zKRl7M742PT/fot0I
8JCqKD/B8Px1i+Xop6TfmVPisNyG7huCnxpdrFFu+znkQIwaeZvnBQ+EkDH7YNaeCtNKqoPCHcde
GzGbd7YsU2gS3uZnt2CfNgu6SN/7TMfwr5V94fLmaVncfxlDuL5Qr427rJzl7FLJN+iCs8dxeg1R
CVV/7IBlWSI4SB0S0RiQgECZl+xxIA4igNWQKcojpFYCIrtr4ywWPz1CrdrdMhLpKtx8WdiDfRmh
tzvM3MzqeUYwvPwM/oV8Vbw20AmPjX8sMKP0M0IV/3PKn0Q+8rVPqMgbVnfuukBL2TMnS2O+0iK5
2ugt/Wy8yECLTHlxJZqnEXqfqw4doUdtuc4wqUX8xATPTpCsWSnurRQsHmcTIUGkTjOkcExA+eYd
AGpGjkGQnCZProU6wIHzZPyo/xgigAYyqUowpfX0z6hBKIn0hqYgYAa4JuVtubPYAoGCDRj7Bqyu
p7HeJ+NrMJ+i4FCW4JTNQ2qCabduiIueutR4DHHH8aA57vQ+6azXlPkq0iW3+u+qNuBCR/+QpbAW
qumm6eiZw9swsSc2MB8e0wgnwDNrkt7Qg63Kfoyu+hUDCGjcAU0wvg4+YD7Ie/5IbIu3wtKC+gXQ
KvqckRfAxGlvJk+V6ey0D25aVyWZLW56cyIGzk3mw+OEEIT8L2M+4vRsfDeJ7Ddlaz27bNzwPMwU
M8rZ+lF9Wlogzh6ZA1igp+JNufNJtfiRFlfy8Xr3qtjZPS0I4KHXUav6q6A+M7HcZhr1wFwXVlZH
FEoTP3nqz8CHrFhHJixh2KL+t5kIfTqziZHMs238U+T+hvV2+dXqFsJuDqF3080yGq6NCXNoKYlH
44Tl1ucsteMMf+LdJgnXmDBi8ngM774dHxMgEsTA1025qcvX3nbOqBh3qEdQNYIz5a0nvJBviIms
niqbL5yeh9PLkGKO8DqkT7Uj5kNlmFyxCo0PNKpbCYpy6Ou/uXXN0fOFgdoufAsa1930o3divqga
Gv7a9g9xRl0TpVDp5EYPd2XOg47lUM+Tk/aMo57ZkTIHyBOwC9NdPVwFm8XqWeRPaS+InARIzN1o
eua2D7qDDExeT7bWb4PHtDxvjoQgAgJmd5jMB+HsyfvCoTkGe+m92b15BRHXCkbZaL50Zjh7AfpM
K67o9DFz5McKiqmOHK4A3waII8VoHRClu+vIE3dgMJDvyVUh+CpiJ2hjDUs/7eiaoU9l99mAwo1K
883OfyRjHKMmowDekiWXQ1oTWMecev4MEfaF7Xy0xuFqYj2E97+RzMxZJUA4oH1fB+DUUoNBZ8QD
nSYMWZvkyJH7miYM8orUXXG1h93ern8jlIwyG5r16PVvsjDOHaIAh+mhnIHwWWmNRPWCaM6INrqn
rxQEv2baRe240sMFFavNMMhrm1vMuiYMS3SCNnJQVPgoOo0GZdFUiBczgVk2BKJ/5v9J3J7Mv/Fv
UEO4cCvj7LSvfJs3tsDMN4ZQWdI4ucAtGWOarQlYOoi6uK+JhRj2RpC8e0wpM5Py3OJjr6XYefhI
HjwX6xqzn4zZngfLJHNERTre1K2mnB0lUYtbURY700eYbG0dnlQSAz7SjHBde2Q0BKGV2XJH0Alc
SnQg5cqCuYk/Z20STZzxt6J/acuAoWDGyVjNZZKaQf6tewbveZAegzL+My1A3zhe/KW+pZYNDJLF
QfbYYhm26x9ZSLx4A7dgObfECTNOoUxhrhwaJksExBxm+4/IldeEg3mprWNcavdHv4+G/Dg5CYmK
rqj5VjAWmCk4er/A3YouxXGz7Ow5xrFdSFEPIHAludYDlSyhc7MNNmb7FutA1SAICEtx/TcCW8fj
NBBhUSv0FC4TkPpXDfgFQ6hdkZLXKC+2VUNvPfcEL5Om6PFLBsX0PGfjoRz9e9G0t2KgQkhccHvl
ekEalbBpFjXe+NPExnQkSaBOeSgMl+G0E2+LfODhrZJX108OZJushf1DNvgtRTs1ZDlwM0w0kKRJ
SqgbNvjjMchAmYs7Z/o+7uj1mvI9KP277chX6XgYuwWhvuqsEOB6Zg8RCwJj6JHu0W9dUPtSWC8c
OHARwnabICCi+9CfT4uTbGDUqzGMoMYVzihraV+kS4zj8KFda+SDVK31iMxE54CH/Bp6hi3EOAIi
du/MONMWIuZW4u3z7v9NdNMnVDX7Pv/KRHFgMqsYbIofAbBIDheftTDqGxRMGtH5V64b0Nym36w9
H4JDzlcYOCzeZa/7zW0cG8joTLSGCxV5EtKqvE2I9RLkWhUS9lkLwNEx1O09olVuSd2oUKrPkBk6
Y/cGxsvYGXrAC/LZCt7HuOJ7clmQNgy4hw0WdiodboqW8b8Pg6315AIlAG6ShX8pfZ2PQRzBkVMj
3tP0GIKEpl7e8TKUUKyVea5ZVLufoYvTk5lsEK/m9lZLbAE816s8/aB58dWfyeKmQXlArSGy/j0H
RB5aj8Y4n0tZHcu6eg7yemeywi74nXoMRoT5skq6RRgPU+SdyGMdprtawdj9+ugFsEHxpS4OHXrM
Nppu6pQX80FK9dVsa8pWU08jOAgt0hT0jJ5KD4WFeRjJPtCrrGKbLdHGhREcMc/QhoUyN54d7EPx
zOQ6A59D4zzx2bAwPpQTH1btQ0iiFW7AAYzwMr86PDq14t3nb7c1UGV705tn/W+EPgdmZDxTp5dQ
uQZ3PTBCgcWec6YE2W/QOzu7PZbDrlbGfaAjFRJ1OM5Mk4W5t3aD9qhNWxyMC2pM1vj/vH7Yju3n
+JM6bATg68e4GWAbKirPcGB3El0qamZ++sYqVg1LrcwN/ywumDLJWze79C3WtnYuKKrvDWVUQ1ug
UWUkaMVuzbaS51ILzhnF5yDwehQTHagFgSHfs8cNqhymCshD+TL4JT6Fz879KSTLu6PLu1L4yzNy
itgKt/libyPL2SZB9FhoJgASlNnq12BiLBbh7cItcrOI6Cjfq6R8lrxXGuXvuYdhhNs1vyq2tAa/
rzUwLIOAOhXZwU5+olpD3SFHj6sl2vmli/SV/tLMTwlO1HFkaASB5hxp6Irx1wGNkLg1pibGKdRC
YZW9oJ/MQQi6dn/Sz/9AZWKZGyyrPoUZWxGWo6jmdpT/+EnHk1poSlgIgMntUC7ifkiPHeRTyfpr
Vizn2cWUR8EXzqGIxcDRYhxXEJOQAgvEzDi/kNKA8xrLi+R8UucyXHfpSQ2gvQE1N9OFmCooZN58
VNXWGy4FkGpsXqNKg4e5xskcQ/h1G1Lo2LKw8RlWNV4P6tSeyn5GzoYVoFbbUO5mB+cfZ9Z3a14y
4V6jBs8ZB6V0/atXsnmEvgR7smAVBzkX3/aS4aMLMdEujXquC3Z24S4ChlXS5SVui7S6pS0yWVpl
wfTPZM0XeazFAoNQ1/olZN03FTWnGCAeHE1OPfLsXvUh4DO3ziYSk5eXuYd45fqZu5p9ps8RMsV0
+ay/5JK/ZuCjy9K81egWRQ8YA6pPklyilDO1Fnt7upt4BVM5rQeX2S3vdQpMI+OgVOZb2pq7qW5v
MrpECFqzY8fJ14c3AiNqopS7mtRUHq+yxwtdU63M24El2Th9woAhtWrZT2a673h69KdVht1tYP7l
LTU7arYNwI2diIpFBeN94bNeiO2eKdPy+VM3JegV1HKox+fBb6G6Gj9EYXlrSzAOqXNoQXCXZ7hq
3rI3mZEKyziPBB8tyCnsXsAHQSWUZ4c25Rapdwx8LUCq9pyyRy53nRVBSSTtMOGpLeq3vuAwTFv7
tc2AJvdtfWOK9u24gAQHqWeiYbZm4ovnS3sAL575k3oG+DmQC8CsWHJsuHnBBPUM0JkjGI9ZL6Cn
UBe6JK2LKHpLp/KlUemtCwkhAB90HNpd1kynIQtf6EpONuORRolzWhM3wgq57/stnTpues7qatOQ
L95a7VVW6V2AgLVmXYYYNtppsqnHnkj3Ivtl58YvpeMmkAbB7aguS8+nCxvJYjpY8RDbb1lbfKsq
OZgMNroA1k11KRnCxe3CgHTEOzQdzNZGndeOR1MtWP0oVgqBZ8zl3uqX/FBLjY6aNzTAdvI3SPmb
nbRPWYuOZCIcTPnbQvbbJbgY/PbkORmRXLd4XbOREPBghLUBvjIijInzkVpgvAvJ1q9tn5tmnZDS
oJv+3PdPfVYcvSq8uZ3aed6n2jOQ2Hn4GxW3F9eHGScn2OLIsn8jzkbHSS4iaLSmbDWHkjmVy4yT
UQl9RUPc70gYg4+i3kwJtpiMpxHoRANXN4uZ9czzVXjvnKNAWpat5/LX/F3oY9T1wGbpgWQl+3Xd
mB81nVtld6yfKwr5oKOlbGweRgvs9jCmr03PWG2sWAoREItiJo39c6DA5ljx9OY1UF6dFEBuwVjf
YgaDhZ2HCiRrimC1dV5UWis2pvHTBDYS3m9PXE8Wim2e61Cs9jqAUMlNwLAc/dFY3iz3R4UsmQt+
hyKf/ogergpJc0bQnLKwPQ9jQSwIZ5zKuLuLnUXNm9H3eTAAhsV9zT352BFa36jp2zMdOI3JeFjc
4rH3KdOxwcz9R5pyWsmFQT6Fozua9qp/gzWzigJ4w7T+YJKvcQx/Sh2WwFiRiYjnEfkPWaG6+ufK
E4bzslQtQbSsiljOtb6AarDEXGPEWSZcAFUrcBd1P7Kq3xAAvVYeqsZqZ5MO8zB05mtMi579kz4B
DGphoxS5vxkWfCFTnPR+8ABwQJ/rWGxC7eQx9Yze4Fz04gbdJq5J6F8hpm4RBichIMOkEw2r210W
iz+a2sOjJfgXUgA8HdqCYVyeUAOC2OutX8fMTphpRsBu8kUsdQzmfN7lHn9Rpe4vmB9zE2fc6t3S
rCtulIfRaVga+N6lF87fqzHmDARqPIKBUd4UDIOianpKHy7gJTs1xtau2t/Mpg7RXMZpmO5pDnhF
41k9hAB1XG/TcbxM2DyGfPyjDwnGCdj3cCvjonVZ/wZPbl0fzQwwUAKjw3ts0LkIOJGerw68gesW
m0BRONuAoL+uLyAGv/uT96aW7wrG6eDLt8Z9NEtdF0fyNx4M9idtv8r4j9MH5Ir6e4wvu3RqLwXa
9IwwQmGHR4KwSQvsqXf9QOzzGuKuSI6lOopUnDqGIEUDjnxuT3JAqJu1bIthElB5u0X65uEtWIbu
e5zq1eika0cLwZP5z5BgzEwassczPqP3HIaQXdYkg08nZ/meZfoemg1TA3jJ5sCmH71qqbaoIjeL
ae9zxQxKUZPMFfwNZKpc3MQ2bQZ9F2RMHrihSdzTXq0FzEnIqsCAFTYp/7As92HYOLLDfnpjouUu
x6UhGTpLd6bjXRO0MPHYHYe6vRqwnfAIJgUjsF6hqIOtMds49MN9G5Rk+blIicExS/Q95HmUMt0N
LgFDN8mfVgEOm+OSv0UAqlXAYrHJItwRXCMW+Qf9+JxGxePikMQy98NDwskMhHA1SrixGEIMinjv
OZsijtx26jcu/VXWExbWDLCIEGJJ8z2U3gsc3StBRO21LK2TKuNHVb164CXBeFPQbbSyS4X9C+xR
B1/jb85E3mj2FGwU73KjU6DArAKnABvRiqvIuC4lckRFPdMYE2OLDgiPxt3DSK7aFLC/Xr+03UPS
o7fw6ng/ViWIqSzedxMoOFZHhht6nLGruXJv88BrCtwQpVDHK1A2E26+JUwhmERQG5XV34WwVIfQ
d5qXOwgVoDDKwCa0EHRX+x/MYl2KTpMdoyzofKwuW+g96tecmIghaFfSTlKGLc4pneUlxye9xPVX
TpqYqMiECSTn5jy2IKfRkGTl4+zxJbdm9ZR0GKdyNCm4/tDsZMeSccmhjA+z4f3GroPIoWea3/Mn
sj4d18kArxoFxpDwXUwbdgbpm9t8CfGuS7ggu9cQ5VvHOVo4kPg2R0zBGnPihPu7pAk505rMBG2l
7p+L7zQL3itynU4SMGbrA+gE4TnQIqM969aGTvjMyFspLTaGIw9w5WffTUOPgbIab10WMBPLBb83
ODbbJgix/pgBKk6kBk7GdyuHE6sTOB+YH6xgPHReHazz1De32PvSzSB6qHbWLfTUoTCcXUp7PKQv
wnnH9FB2X00wbDHIFFs7SpGNBOesVjfWNBwwQkORkGOp9BSDJEXsb/yj5Lo31NBdbD8WGvwpfoKg
2EVo1ZqZkiGpQToxTyoJy0jbbNuF1id7eN74fONVhwYvYZluJWxBPuwcJ4JxwWls9iiYpovW6BYA
Qax7k/yWYBaQLJ71aHAJX3UoU+3CHAFgoX1N5cs2R4Lnde5WQoCwDfXgVdbFZwpPyq+H6Uop4phH
GIZ0b0/umN2inLWNC+oBK8lYvCMH3IfVIWZSSZEUHyv3///NLxlUJHhQia4Lqe0RuF2bo5x8Vomg
7R9m0ijsqdv4Wp6D1AbXkq0FdtSa3dfcDs9EojJp4Eb1JojuYAEGRkgYsRY0Q54HAP4Kgg8RdMqk
ipbUKFkbMCYrje0cPDOEJTSNlJcCHWARnSb8+O8+os+hJruae95d7nlyiYEUzCz20wldGN5z/Hom
injmYBOuzblce9D5HLv5TtTWt9AyIKyw7PVQjVuWmPu4F1fP63+tSmC0RaUYg6bioM13lSKC/tFl
ya/V3XyOnUOW0bPHtpSxztRc5pg/3oXI6ZjW2zrZZNoXtl+ieiAEDPKE4UAg8v0jbICPceyIlvW/
E1zDVfgtvPx1bq6DIJ1XI6T78Uvl4ArAl0ugiLP/VmFYeRgtqjm7jJjwZXo6g6kU5i/MDuweWX+b
m+5kYBy3TPE4DB9+c9vorQxn7RCRbXiy5cjdWx6CMjnHRreZWMba9woxZJ29RcgSNSjLZIBQDgmy
mATJJj7KhL+ACSC8VWPyKl116RRSKHo72uzpunwWCYONSg1yLTu5a1Os9bjF2DON8Z9O7isQww9t
a/3WaN7dxf7DwWmbmob32dyATBNw4h4XBgVeD99nLDL2sQHJvyPPiFoICRQDZMSh1Hr0YB3ADGA9
8DTXp7ZmYJWX489UtKiO0pWBUZlhGyYruuuAXdm+qOmlE+UCflIxz2a09bzqkSTUwzRAOEjKsWMU
ye8al+ucTzscmV16Ib81fsU/FqOZlWGhXRsg6Pk+cX8mhv5S+Q9tQWEojhGKGkNnoFTmLfYh88yN
IOfXJ66teTQ791Q06uoijZ7AiGb2nR3KLWlfp6R8YmB4BWz9ukgzWvcgE5kecr967qY0yaCqJVWj
OxOaJOOPhFoKliMf/xIT8x0QeMQoeHLZfoV10NPOGLgmo/ks3XI6dsU2VRxnV9Oj1Cnsi+PugGOh
xQz45uDnilFe8p3wmDOH5tVYTsOEAocvUGIe2gJLAdorvcUTFKO9bW9N6ZEsVmAaNHcCik0Xps91
2v6Kwnpkn3cgJwm72KZup48uJ9uXz9mjta+KfOcgegzHHVO/nY6tS+ptFUMMTIiBMFm8j3IF+HWT
Blh6IpSSNhP+6bGis1Vh+zfPyPYU3iUPGavHR1wX/SrBlRqyl+2+BdYbC8QDpq4W65jBJ2fTXDQV
2aimM11zcCMKNsIG8hD8jg5lW8JiuJFTe7DEoz85JnZ4rvPWZKYJpNiJEE8G7NcUg6Mx2fZkEZWa
tO9DT2jUGhgNTDHybk3zHJj9JxkaKCNQPS0lxh4LbjfzJtzgTBDPeTvfJyQJ6bmrMmIK3pvQZ0AC
67h4apw7q1VIuPQXPpgM/fJ07aubwDghacj7dOh7GZG25gdzNWF1Z9uX54rE7hqBNbPI6Up+5epr
MuDkomClhSFh5qlnJF2AvomMf+NUsITdpcm+6XZ59pP729iWH8TuMZzazBW2eaa8U/YSBs5VgB0f
oVbrK7vgPukhS5vhpYAbRanAgq3EYRDwI8B3l08Dq9dSMXFst7o/hq4t01Oe8PlnbwWobJvO0R4I
RbYLKt3wwelI0HnyowDSHY0uW8xCrTpp/J2bu4h/j26iXnVqAYy5wfgp8F8vobHuE4YeSHjrEyIJ
vv6YyYhlTrfeUo3MR+MHs+DD7nLrr4P/lZKRQ9Mu2BDm9F+46K2HFvgfj3m0MRgwoPOz0GL8RNAz
ULAVLFQtmaSbjSnAnY0+TtEyGbZOCJZtXJo9YoyNb5Q2TE6TGWTzOLKwY2Jyn2r5GXTxPgYoNcAA
FbBxeg5lfvUULgMwXB/WqEfyEnGXlGZ8IVee/jQh3ej8M6WGJ4SPiTUDuS8x82NTtafNf9/FGSV1
CJs6pTCsXVLMnYsl071+Q9uRdbJ9z1BseozxCFTzvB+9j8b3b2fM/Lu77pEQCwF4NeiEWbOYzsb0
YaO00/PEgy8wCXUcJJyyWOAvUwiTDLkZ3Dkp9/oOjVV/7glzdrPYgxyYPo0pi6K+W767aiBHkGy9
djR3+uMTkkTRcWfWOt2tt9DF1eyvMKqzk8w4iStKuqpG6zwmjL/zNS2cnJ4SY8cz0vPgTxQINqdL
aT0F8w6LNKadLL1azk/rd1cTSWgsbxHWXA6AlFS/8NISwsJSrk1gWlJCDcsREfYnz9Y0PrlM4zzN
q2nfEeT2xBfmjEXyhh1nRAyDhX1MIG9inT2VOYuudV0FNBKbTKcuWtiRckqFahUOWCy5qlDVUyjj
lmLicW+B47qufa4lTXyRUzLveH74+d91CkSbGkaYTyWqy5JhcswnoSeWfrYZS2agVHC8lIJ+B5fb
yDqIXgu+0RNfbaN0EFiolwhuYU43wgQw6FaJ91NyfSZ+uW27CDI5N0LPWy66LUy0NX6+FFhN1azl
dLdYCFMNMUpe2yWnVbOdmnSbO6A7oME3OiuTwB7KA4E5PrMvBteGnu4Zk6sXJmhS6P8ZJDXJCSEU
w+VfJnBS2VdRqD8Ctk0uxhc+3jpm/EFSYmejXDwaRfqkF5Q+jATE/4v6VD2aVm5mRv+GzfxMXfit
RPykWAzZlvicp/yiKNYDYsA6Yj0R6VMQt1B0yxDfVvPfvB7XiyBTcpDNibqAhMhngNW0J+siP/sM
DEp1UOwHgPFawW/nFOtxof5x54/MkNfUTM94vrkNyludM80wPf9q1P6t796CnsVoN1DDtq61HXv3
qyvl54RnxPfUvuWYV0H+EBufvNLFGN4j/N4F+DlYnnqpjSkz71mMVP532LwmAkZoZ01sExqQd4bT
MaCerp7ZMMEd3gtZrImpBc+NSzlPv6F3yD5oNgxJkGFbJr6QITgScb7sk7nZNktSIbqrsR8r2GJ8
Rn8gyuA+jtledwD3avadgFj7qTvE3TmpgWNVy2YCremuuugW1yFl0VOctUicMf9xx8ah2uuxyQgz
Jd4QAFxAjKjA5c/5d5Rm8G3555wFKmDxYaviQyzuqTP8J+ry1kLC14XOpR/ckzeLdfFdOvIRujDA
999AHO2AeT+Cfp/GEMS7jxeAxtzo0DsvuILceXgfLMJvl0bz80PJGsq1QRD1rBApJ2ey0JeZFKaC
inppDpa7MJN0SaQM4Ji1GHTe6DFvqk5vQYz7KopPplm/ozxo6zepY35bTL4+fboUZ1HDbS1rIoB/
W9TaNkWoijEzJbx6roYgQCx2qspLSTgWc+NVqLYpXbVPlItgTJAfcwNBGV+BGgUK51rA/gsNOvKr
4TBUYJyokoiw4TSNK+c9ACu3n3MkfmKYPnBgUWJ5x8ikeDG/lpL0WrJu9O4fnahJsKYb8Gm2Px6H
NZosuGfUD229KzwsCVyhcXthARKWMGVhW/MHOOs0VaczfkTNhMN87rg2UXXQOzNDyQkaKT64/ZoX
Hyh8Uz2Fjge9mnU0tF1SyTCusDp5Ak1IX3pGAhwZSKv7PVgEiWoOlQU6zHtvsHdAcakyaIZ2Otw7
n+F7LY210AKCFAqk1p1mgKMzNq98EUfmAUP82SITr9w3wTmU9exjR/PJ6PNjawFRpvwt+ZUnl739
cdQJdnugUhvbTk7Cra5tSwqixMyR3jO6x7YFPsE9OE7yKQJ9UjE00F0i3SAPKT77jGBt/jlJxl7Y
X0Z1SLr9bDzWwydGKlia4GLodCXXrTavFMOH5HpvW/Xs8T/95CUnk1Worx6fLhFFr0EoVksS7bWT
7zhgUB9eOB4t5KERXVGofuz+DWmGxTHDKGkVN+HaCS+ZezZcUiw2S/xczroKCRh5xCNPKicTYabe
xZ7JCQIJUj3pT2hpedwYKhGHlYCcJt5gLpjq7y1xz7w7nzrVwGwRFdnfZfwLR25KUGsBreZ7qogB
vMcasHHrFkkCwTHlMxp3TfQ3jTHjEW3GXa+NsagdeOR/bUSs8XPEWIu7RLqsgcZPgrd88TJCceaH
ZTxiDsaHnPJYYtwRP7Yzbub0rfS/wBSgjg2INGbFiRzQ7i0ds050BCFB3NpoU+sVV7TulD0my9yC
DreavHXUfOrvUB/xnK38Qd8UFieCuw2wJaVcX+3CeeDDjqnlrvLM1eIP627kVuQFV182EXiS7PRw
7wzbsAcysRH2R48ToqoNNuwx9aDl0AL0nNDR1mkKkz3H9J0u8FqwLupvT48BKfkzMVKt/XfLtjYK
+ZbDt9hrvPdWFye9LaEP8WylU3CMPR6Q0KM4azTfGZTbFMcvnjeaiI+IR/XBF7bfhTFZ64COMxHB
pm5a6Ju+fUSFKsjNNID7JPPybNf1M17G2Pd++9RcO1wwSRelOK/7f/5nU3HdLF9e+2Gk9KaxkTw2
itFKw8jVa78szmFzYrgqVIVX17Mfo6H9G1X20xR1P9COXxzHZ1Fe1vfMpIH/x5QUyT1XknMksujq
Q0ExknlP4cXw62KxRvXCX7l8uV4EegaqD2K4aT/4u3zgJXQv9Xtp7+t8Pdi3IHrWB+fYwMElbZgq
NInIY0Y6Wk1yXaWYf4q1Zy/rtJw4WhcQr9Y9HLiZ0gGzaXwNEOcQGB4jK1zwBwYTvBcnPRfBo9ue
Pf/LCGZUbjimVnBciFBV9By8dcnRsnJt96aKgKlrHcWyN0R/qmJ6NPbh584gKk+g802hhwz7jB9D
b43xZKOFl1nX68yfnH80w+VEpqFVQEIdJCzOEjufnTekhy3QiAKWcuYsjigFOdcgFhN0pb+CeIp2
Tio3ADiLc2pKUtHK3YQunIOPjalps0iuWceQC8qE3qyfkzbFsSD2/yPpvJZbR64o+kWoQg6vYs6i
JFLhBSXpishopEb6eq8eV9ljezwz94oEuk/Ye+0+bTbEoi40SftOVG5ZEQAevqqfc7DndcSdFQba
qatS6EbhsTcCPtMYjWOHkRvfpw8ze+WkwbWKmo0p0xOx7b9a9RMnBLO4Kv5x3hVp9NK6xzG+mBNJ
0MiQdewwIBk/8oLX1gnggDNhgEVEnlwiaS+Heyy/M3jyU3q32LQW/qaBfk/4G6BTUJWAqr1pzwSL
1Atqu5k+ZNTkLrGyC9yE1ZyVrw5sJRD14toG9dVrUQ7wmXv1sPadfC0TRG2GTQRECAbDqbJv2cf0
9EyIRgT0XvjuJN1KpC0wveAax/kJ1Ncs7upNYAx+DnIWCfaLzfxChsGBscNXFo/bepbXM2u5kH+6
Llm9tbTS3ykqXZGuAhNJ+4CARyn0EyILGmvl4gqdWsY/NW4HyEeiWebae+uHW92YlxVepCJVPk7o
pDpqpM7aR7z/GSowoXXQmcmJde9xoK/Vn+4LzjjcWx00rnKON6m0SHQ2jrhnF6zKSZOupo5iP7iW
bfXOZ4XXQFvSNtD6kizKEl4bLu1nVeEy7KOdMwVQ1Tgj9Rp7yBeHMtqjVejnl7hFsOrC+HYWqWYD
p8p0nUqjOLIeA07IcRt7Vz0wX///w48F9G1+q22q7Rg8cZI2M65ISiz/W/3UFgHPzX/v+egBNIwm
GFHDcyaBblsaR8p/P6DHLxGUdzuhdBsw3rf6PgB0aWKJqoiXTEHNNOChHTx1HAJdZDxpbcoEM4MP
y5BqSPceVBKTczc5qydA/S41Pg7mfEFLII0T4jHprupjjhyMY2vd39hhti8A49sqMGcW6wF9qfrF
57zHtoFrxWYvHb3TtBZ2SDYOxpjoZSqyE8sCXM30aFGzotuL2vyShQ/b6p+Nslu4MxD9nleuObPA
XMacHNxx/HXs9EryyCGaGANR4Q+J3DwkHjh4GM5pcKKTHg4X5Oxmvy1dGxNltGGrSFZQgNzL4xb2
cBcm+pwvMO4RtoM2WcVTWkO/rQaIrmmvBt5ZcjHl0vGgdVkC5Y8yck+VdUI1NPrXXt4LZFfWeLDw
5ca0YYMV7Ab2r1r5BbAV/Wp+qNCFGESK60yUJ/qikTyTyvC0/z6ptDtXZb6OuHmJI2+Mb37Oqid5
gt3BD+jeypA3tp/M8HG6fUhT26KqZs9/UmzAWGR7K2Yfk9cbXcOyAhIvXWuLmFccRTykMh9bbHFj
UqUIH1vrocop7vpcAxQ/KG3FfqivqS5u7eA9k4kMDlCRsgmbH71qVbB1niwKmXtmU1RpFgEr/h+m
zT2AFxQdzSIa90FK/8PQSBjm0aOUZU4/xOa9Q+5Q+95zxrhRvUmxH3KYsf9GIZjnr03JnqCamUBU
a4vzoY6/BaX1G2iBZuQIw1XUo1qijC2Nq4x1vI4vk/Uwmc/YxDxi+6RG6TL+Zp3KAr1kffNTWnu5
HqCwNx2jdUJxPL7qLnAOdpmz+wTSN7BiNL2N2+n7qOl2bibPQ3BqWnsz6S1Egv7bsIut7P6NLSI8
bTzUnItGjYS/eoAd3fLoEQ1KEB/soAkHlc33NpKJ1pJimSDKTrNF6VECmd8SnS1eO/4G+pMoZLaQ
rtjVoAjGJYyHgpzEmkQMA1e1dq51ptf9Y54ruvOEwIXxWcWBei6TTIbWlZxfIulvrLx/TzzeXajc
zVVnaVrG74wb+GyGcT+WZ70Ejt4d9Pl77F2QaxhwKQhM757OmN8ccxf0d46IRic3qfuUiifkXT2q
oCnaJ+qgSCGL0pdr2Lh4nxp+k9yBK9jbuxyXoHoBc2Jakq79CSSyfQ4OEX0bCBj5IdV/jBmZNPNN
zQ6wckGeQviQgAZ4aPCsc9TdlU0WLUKH4WEzdh6a5hSRwRJNaAEKSNsVAeMOgnMVFL/SFempyJBN
v4C6WHpBtRMxIzPhrlz7lTDEXXlBmLRNPAcRDjUyn2tSfO+w3dCphlup3TFsBXPyorOHtRj2pDpy
n1nssplFHYrcAi9e/pyiZu0ZcVtotEDblt6XJJNeJH/tST3FAUsAqHp1OtM9iIgH6xuZ3JIXtfVv
oa8R+3yX5qhU4huWhq17Vr9M2d/dMj0NASe/DswtCc8On0qG75bzqbFuIeyFmfqaZACYQY33z08K
QCg8HvO1nRgzpKMQaGHNk5ZQx2f6+JZ5BHNm/AJ+kvx1UQ1jS1kJ1KAW5d+VmO5K7OX0POsx0VYL
LAV6hjeZ4TOfTNpqa7FpR/9XE2B4Bthb3LO2SxDXdHLn7CVA8oH0N3ifWkJseu1D5MHHZBo9l/hi
8rXXiuunluNaRHB/yQJiSJfUzt3wJtTddLdw47SyOjsdzClTHIiwo9z9khRzDHVUHUk3udDXANc5
eKZVgeE34m7LWYWPdIp+Y7DVwdjAregLtms54U/yXxVlHxVghSjqV0l0YRhZJFcDTbLetbfcxjOU
Vnw9eaGtWbzztSFvSecfylja/5CG1qMHi/VqN6cfcS3/bBcVWe6Vn4Ve/xaijBfQF3Yeso8W5lhF
DzKihmG8NUo4don311RkCFYqrjQBiEJLpArmCPlp/euTt9wNI4G1tPCQ2QbogrlJcTl5r13aQJ+K
PuJSWzyZVLNjLK/OQLsbZIS6IlE/EOdlegCV8jg1mHt4CGnClmne1qyNfeI+RwBX6xW13yEiF4IR
Ys79nLwpoL6VOu9h0/4Wrs4YUPth/u0zZKXaSaEzShBzCHHV24bstPe6vduIc1U12yGJdpl1oOZU
vZGlu+uSAPDg3/Qdegc4nLU8ZuLdD+8sbzPzoSYWMUYcFd+L6OyG4gDASWKtnf7cBQhKLPFOIKxK
cUTEKg51nTHtzEMq2fjUEt3Re3udYL6FT7ZF/Mr6tpyPpXtTZ6VRVCvBXeLkiCRgGqlmzgR18Ygg
oQIFqsdXHFDKMT1vXWeCyAXiFtCve1MfeRbQhE8kK8//bJ2J90y7632pv46rGeWk72/d+Z3jt6Th
TeMvbDoIpLDd3w3+8TH3oBTVvmboq9RZQ8hwxOqXrc+72UX4BRxJymr61L8WLEOSoWxQ/ZnwrAnM
lsaiuQhlNp5B1/muXOb4P330FLXFEKWEci3PpNRyhKHNCYKDG+0aHQF0cQ3dntvwrygfvvFmuydb
vjZgn02CNTQLCjMO6Nm5WfBap9BnrUiRYz2X04vFrkI0N1uQtSfHFynn4+gjEXGNb5uVUEbKYOL3
Z1DL0TlMixfC3Yh47JgRjWrbbOPUI1sQ42TIfrD8a7V0P6PUGxz0Qib0lLng82UUkuCoLyxNQS6e
9JDomT2DKmYdQYSqAwyMybwaYlbuG8eg/LJl/5SPGN/7UyXAahhsCnPUEFCYyBDipk7Bea9GB0iA
b12ZRKeI2/BIzG23M6cZIJ7DNza+DyHBIAINOGuzVTxmS7u56bxwrfboeX4rYuAM8xYvwYIxupli
5Zfij1rFqvzSUCaQW2dzpskRnMcUsG1SI+du1SbbHkFRhpjJKq0rpm+CHSyb2OiJJLmeoRzbsdJl
B8Ejo3+xUyTMxlDQ4Rjm1mU2+D10HO7DVR34TRkdJlO8eAaNrG34F3/aG6PxjUx5NXnyEFHsmIi6
VenSnahJurm+z+ZPL0mLSUN81Pkp6UL22eaKZSuuQkr0Gg1ifVcAmxLhg7qjSJabxtCikJUG+TnD
agycPWnMb7Ipf3yblsowDx4+jDY0FlMPgYpNMJnXVBugavMXWoK9EaabSAvQCuBV1NmP0axTJzTi
Lun57T2VVDfV4O/Sa9UR96VrJJVwejXnZqXVdAiax/GGiF+Em1k/TZDHGDD0zYIyQ7L9m33cB80G
4KQrfhxK8gbIY2Qlez+Cs11uGyIVUOmT8wRNUgTDxeuKgzlek/rea9ck5gxr9zbPmPrIKxFTT6Kp
K2tSMawFwVN63L4HmeqtNXn1E1b3Ql8XFYGC823idtc0Y+kENzZKOMH0RdRAtKS/9wjOmN2D2l+P
CYUZP70LK4R9g6pNIr5sWYUryFBRqR0mvOeTjf11ZuBZ5sMhsfO9mbb4h82Q/Qqfh0DWLxLtnlOA
N/gDfNSGzUiuWQ56iKX+1m3h6ZoR26zerXGvj8hpZptxSJX1xqoqmNB1pFsS8zCA72YpynRBxTlE
1EXMHYieUgll9jmnhQnKWW3YmR9lZ23Ilv4I1pKfIBn2NKMMnN0eO5T2UrjwjSIXZSxotZ0IUNK7
/BQcMC9jl0KtVQDynOhAu4VQH4vniBbtKSgVM7pkptEz3wM0OPDjW672L0vuWdW9tTEjBTAcBAY3
UrBMyZj8Yc7XsxPbNZ5niMScocNaOmg2IzLCHHxFA/2IS2Ug0LGGodyn6Ofjrc2T5zd8HWDIBmDb
AwW7JfFYhluOAkXqIs5GN7hZAhjoJrGLJikfqwCBhYeVigd/q2HZa7z8I4TY/2Ro7EhiVFfHJM+w
njlHGTzYiawMs1prfm4uhP1b2MB0GPD8TMULblnZsZG8NkG7Ld4a3OUFDwZITJdQvkDOhElyI1jc
JnVHIpYo3rDLiyb/VRu1xL5hm6xdQjz4NqFpuMOe0D1wX/uEFCPNmFWbzXhkbz2GI4fvOlnnhgPz
rHuLZ5rk8d38yMKdGyIr1DiU2GZxzWBxW0QS+yYnB4EDzAG6FWKDC3Y5oLgEoqv31W+goV077aT6
K2anAsuGWI8dg0ZjKXvmXvrV9OBgas7V8flgaxOAi91i2bXWfN4RsiRL+HigcTN8jjO8jSTD6h99
//dtImCl3soNpiwnm65LBWSlWXGmGyF+0V54frUm2575YPFeN0MOdtXZIDb21t5ZljVsRJTcgFoB
wV2tVKNobzfqts4JXva7AwXDZGsqZLYeHvn4EvGs0U+DSgVCMx0b7YWfTLXCHQHgXbfxX8wIELFe
rgEyJkEL6zLCwrFAWrIfoeug1biEamXUrzU0GjXWtJFBiFvuzJYMlGA5etoyGR+9+1lj+ZAaVS7G
3BBs70ARhlW9Mk5qeRlqwyFGQqT3D9tHpP4lOozg+onjUj3TqnHIaV37EAC+ffOZU+dXmx5PtRvR
Kay+WhydajTSp8h42WKocD6N5jIFhaCbxqdDVrgl3lI3eA7Fty/xQCUN0Hy4RRgOZ48gY8PbV+qq
6fSFm3oEPh8hF2OTgAdDrsbw207yEFO4k9SBzBzmyAhTs3aSDabLVS4fdRnUWxuetcSW0A5bz7AF
2UtUxlOIbqfy53iRWjG7NR1zpeWHuCIAPUTgV+NLrxHhOG0qrGBsyOL5u5EjdaJ/TdBcxRkKcot5
f65hXJPpfC7lQ8xUUgKxXtxfBgN2DGAkm68a9UIi3nTjkDsbuw/w/BJse5rHv8SLf80wWEYpk2ON
HSkohBPAzNc4+axDXy5DvM5SdG/joWAfb6wCBgz0koW7Har8wywc0ukoW+O1mbAZmEf8g9r8Upvh
PgipjKF3ASHJe+slKdu9O74hkQ2L+ETcfAz+EGEN6sT56Q+nwsbi49MIl0POmKZvGg0ABFVYl3/o
JSmRvXUvs98YxV/25objwTXyI+GYp9lznrWzr4V3gdmnRGrKTH1ZnPIKC8UeYblOkwqWNRIvFBIK
GJd6e4MqRBIvw78zzAUecdJM+rx9DCxB6o8MIDIS5ZZwFm/nRTyo8dapwp3e+pvZs7cRTkIEZxjz
eQ8AsyGeZu+/LjCJ6m768Atq+Z6HX3JxYgmLgzcdiNGgRie6WBpgA+KHQ1ySXYrnxE52Y87GL3SO
eZQd/dk8Nk3yjEmORyobcLj15FHGAIDClCOCchLYFfAETvqIdw8Pf0roG5tNU9/aZHW52OQ5JCzy
RGM0fXrJTZLl+Rdm22n4REbpbrJqfKm9CDdIz9NWfavyQENpNmmcfh+5iNC5cQI1oPSAJ4L/Ags8
xbG9QxkejwF7JgaXiHtFsy17yhJEN5GJajaSrb7zi/Izo6vRmInMXrn1JkasEWTSokShkmAegAmf
RDw4fK20FFiR3nRGMWETfmXRzuWRtMQ2FhCwmxxkbsvsRqa3KKBhh6va9/NynsZz5zDtUZLYoaLE
TBgsGFWBCyJZOPX8aSRveYYMef4GBjGNf0ZcPUhBxBLHJY4/gjKm4FmN8p9cUTiNsvpNx3bXNxNL
7EXE7d/AR+rtTacVX40ahusUWjKnTCTLmFOmsdyPaMR8hxRlYdszBu04zQ/DM1FtOR7sMF84EV/e
1KIGdeWVQw09T9t7p1r076XCXjCzEcEpQBAnwNALKi+pc97kyTVuNrF7gs8CdXomSZTXmZ6eTQxp
jQt2DR99Gq1jAKSGhhfyYVIHuGOya3h1+oRgpzzbx0Z1VgEv5MtUzE2l5zNAibdUkC9e4/xypsyJ
/Rby9hLMwrF1K6hQZ0dfdcFDq8a1U02nrDcvLVK94RawK2CC7Wl/ulfsliU9RDQiQkSyy4aUO6zX
QJyOw6ktPpuyYYhYICFq2VSnEzDYV49dGxEUb2YFTrYluh5Lr7YofHnKmhaaTR4vCy8j0mGPZC3F
aIOEtAial5TaykvWln3pTS7IcFF23q5mspxE5vLJmr1jbXLkwTKNgUIz7swsjJUdYWgoLjBwzriC
hH0OiNNqcv3X0L9RF6RM6BqQO/aITgf17EWTNk6vflsXmOt0y7kRPfOtSZ4oOHAe2zZuxozdqWle
ZHdApCXrK3O8LPiXFHKluF1G9i5Sa+PBVllkabtvfHCOnGRs7NJ3RnprR3NW9uxfYgs/i6o99Q47
RA96O69/RuRI6bNDLRESUqlF7VULqEAr3DDodIN/fYK93fPX0ge33vOGI6vzGGLWQ7CrhhNfjLTc
J1U994jbTe1EO4jiDiFf6OBWxGemROd5AQeZnQFBVsor1d2bbEdiYmwdTDenSLhGHhetiU3ilt71
bqMnGL/wooAuNpRtO7jiUlZ3aGNxTTE02tTC3Y6MFKOo3Q8u3bTqzKiUUX31wSEu80XwUmNYVVPd
mbe14te22SpoNQSy3D/HVNFNDHc5CteDVi9QuBGZ2CbHKG6vOPRQFYDp1upuMYBQm0ZBNjmsKDyt
pcSGz1NPZRW52qlnlK5vCfTiGwgWs07IArt4i9c0H+oNcKjTmP1mr4WLEIDF+5L9QQHX139GsDRx
xaa8qClYLQXXLViaV6ZH3cqaywuCdwwee2c6Clx0ZLJx+gKdYlTDxehEM50dJq15ekEwjWsrfcpM
rMEBTRYIyQQ5wCIbGcKAGAOX8mlkOk61+JUHuY4rzkth3CjD1OAwU3VrSsHfjPkRC8euoYpoGEl5
dbmkOKOjqGVz6jzmCuweYvYRGv2Z3SU7UhfygCEvdaFXGotKK8DJoMnR+muYHIw8OuDkQWLjb52Q
jbZmr3xIUmW5q0oM1TvH2lWW/wgtXG3QgzSv2Wluhy51IoKsRitacr7mHQ62ydvmIr+jfz4VOq4Q
I+n/Vd3M+KMwjUXqOEQFl69pz03YXJG1uparTtiixWHgyJPVPfSILHP+MUlJqUyP+TlaAOQXvcaI
qga7kdp3J6ywr8HWrlkNsNRYNwmvtkYt1FRYOS2/uypatUj7tXrmeGRWPqWgKteC8beT43HoWUo8
eh4L0J90prjqJ11oS3gzFZXSJvCaB3FY7zPQvBB1hQ2UJelmlsrVZ9KTmXVCfvIEW20sinc+jiUL
DXwwUZW9Yq5IxCqlLEwpsjN0Pl4mlj5C2VGGV4147q/cY0zAiF2yQ8qXLh9MTssiCQ/PmR2D1Kry
alUz6VJliga8q+AdlcaDiFC81ItitLZqYJOqvLD6rrC8Li9wWAFwlBcfxW3F/DjT+LyJjhTMsVhQ
lHRLI0O54FYSZ66VjgowhQuAppJOvGY8Y/OILO2gY01aX6oByZgpy03U53vHspj2XKOQtLoULT7v
tRsAa4v6nW0+qyZIYE2i4EWf1zASvKmSGmmnOkjUb4MrNjuGMTKYEDJQgROG3U7LaNX5a+L0IGuP
OEECJebvsqPnivVXfrSdypgyLbgw/q5AsJBnzMpYWfssGYJLpRcrTlkETpqnbyX5DDF1Ql3Txw/L
tMsPSiCN9hRhG9SaBX8pD1tAxPNQlSxocKM1+dqftW8LYo7jtRtH51CilSw5VqW8dzkEtSp51l1/
WUw/M36ClDekpHEQ058ymqOljUe6EKJaPDTBFXgNZdtB6Or6a81Elug/esmnxf0JID4iURKxMNaL
PDOZGxOSQZugPiFftlvNfzNY5bAfHaD6EQ17K7z+0otmkbSKe6gvVS/T6/0ygBcRuJAn0IMrvc6A
3BcgOF0AIAEGWMImjsX74ET2+bnVWz3VESB46JDms21yB8h7SctqJsalTn9K7MSOzgfUf8hKLrti
z5cyh+8m11wFkC+YXqnlBlxo4itj42C8e/iEVK+sHleGIJHWYPwsi3UrSAqljxQJBhFY95z+C54t
anDy4PcTZ7dCpNUMAQzbemeM/xexY6nsP7Weic0G6wVxyYmO9hxrS/uXo2uO+IS4p9VHE9hcEClM
RsPb9BZ80PLbATgaodA9b82R2A+CS/sUpjR0S7o5E51ITYr6WO+FxE49hwsj+oQyuzJB7LjhFxd9
4oljoOnLqDRBwXc/lqkyimGXOHwAka7MEkh2kbhVWcXOYqCCsheOpWzzj5BV5czvqeBdVt/LiAxl
JmKZhxhxLHLhti83NA90+87OxmGsX4Za34cs34PA2lg1emHV1RtUQFMGNDp/ZINzHnFmDGgODOxX
mmf+B18vDaCtgfltePYayfozv+wq51vwLGNVqg5VTsccA4o9x8eg0XjHoara05bR2WKIy2vVxx8t
Mtw4saNnheIo9OfIGP6NIHN6Y2ux3PQ91nhjTK7vOeOyTEZwpbWvfk6bD7JymqXL0eSNfw1SHp3L
sykMAhorri6ALc154Ct2YFvOIymrE3N9Dmf1kFBCqAcV3CM+YBaBiAyAqpnJg8bS5dn0WU0l6YEx
DFBz4EJPo7dta1CSFL62/qUe+hAmnJWxNWZ8WG4q7RRq7+RgbCD+kCjuLw0p9j75A5EYeCkYLen0
w4y/GQug4vnvGOyiBvkQlnoLItsglqLDyZMzfJAAW7DTQ3XLMGMERr9kgVnchgCGVUnRQ7hmS/5V
AvTY4bY6lpyXGGXYiGHqwKEBwVYFmxq4+VQB04FoUG/+wAejWheuid7lv7J86ttkHebTNgNjqh54
nYFUiVAQB0yFhS9LQNP7yxnRisbdx4gP5w6s3rr7BizHa1Qx2Ajj5BK1NwYROFeICC75pXza7LHJ
fgctXluEtQlAWqg5uGBRpYoVaq51Zxtng3O0r5FdMvfrrfbVbSSiD9IczfDmZNfcTRBoy47tYcsa
q2POiYqmWOFmRlnRbiBuPU8WK7d5RyrKBaSJRHKF3vV9tjzUj5uSIacKS7W52I2sX5OtobbU3TCc
1IGWW9YuVy/LxrDq42R3G9O88q+Sg6VqTwqPHl9KcjaEVW156CKBmm8RkfIIe2nL4gbpHZeobElo
iPOzncV7n8GA33q70nl2MrmbxgENA6xF8xGjizXlsTbY5TPyCQiK6omAqUb9RaXZm2CuWo8Ud9d9
qh1CBMlty6I1v5tRGHxAOj+b8y9GiO2QyuuDxTM7Vymsn0g9SJRVSvoQzhliuNa+P5ZR/IO99NCT
nDEue+gYVWv+U6kIZR+sa6tadhofdt/DAeXG5Unv+xvBHiyRBMgfnbFDE5avmX/pJ8QspM1LVucP
ValxwsaIn1HoB1m+nrtxqWptn6Quo6pWuAkXofPqcG9jRUi9qxpipqJedHGBvfWGxiNpkDLRGvtE
faMV4pi2P1TxEOPPHavhHrLwoyZo233Xcdh6d9UHDM3di76stNrOSDC8uF4SOdwAIUnQpJJ5ih62
YKnoL3o0tNgeXdIVSsukYH7P65QRTbFqIVWqekP9ONIv6CiBSyQYo9ElW6DnHVankYARyamjEI7c
+rhcuK8Diw4IlBBbYALr1Mnx3z8Kb181kqBS6Ku2AuzA8CJ2/IPVB9fxPtAELNuaVZHby60Clijn
QUcB7GS0jxNg8FXOsiuBoYFoUblmJPAbGbIxYPE9bj2edzb+QH3AMpEsCNAhYQZZGKSpdFwy/Tag
Kgkgz5b0CMx5W+SwnDd8QrUsQL62B425Hc/aEgOdOrJgzG2x7yMIAARt9MGuH+m0PzD2Y1TVZrDv
8ass1RaIr0Z/t0I2c1bfnxCoKwxJHH7YpETmDsXf/O05h6D6ja1ymZruztTR5rMWt/XuyFcnlGjG
1leU/qiNwXWSmYgum++7x/3oOLBqxrX6KnipYtukpZjPXjiB9KmdY9mDLqKOlNZJK64Jx3Gbv9jc
e3bLhcLEvolpRCVwCc6r5rQIoiuL2xD3ZX8YrYtjXRKkwHSbT24zLV2D+SYp4BeUBQtnkutiLImN
xlWkeHcvgGU68ciqcjtMb3pAvU55oi50NVRVh2YTEH3qVx/M15iy1dOekRt/LD31XyZmcu1/f4o/
tvyPjorfgfwcU9PLoT+L+jYUnH2Nrx9dowUqjUSUg3VwnFM0cV4Hg7seYtJy1CEjD5KfwhHYGzFM
zv0zQBaOV3TOHkyTvuCOVWLTIsValRnMqRqBmjw5JoP/kzevQhYAYKpTC0scjAWDF3mwvYaLlo25
iX9JnxBLJS9x/a8yrjUXWIf4YcahjDYSxpH6pHV7rwo0wcgKwWHiIzyJAVVOs76qPecYtRlYbywT
CdE8E0Uc8tygVvjCew61P2wrxk2GfAad89T569bD5OJ1RKO6O4nL2xkn9ix0cMMN8xALwKcwGF5p
RFbDf+qmGOVTyyRvOHVY1Rn5wp/sdQZLwWKI8DWcYhA7FjMJTBwTqgCU6qN0N8Go6iCqQmQhPUap
kQmq5GYqcuNYfqkZvS8mNqBQ5MyLG2V7/TbN+0j8RC0Le6Zl7MgbkrAydTnzjg2INUeMXliUvBA/
E4J9wb1q6hYgK+VgRysVYurOedWwLyU6xSrCsuBcecOmDGDh2vk1H53XAtrjYIs3e1gA1VI1Y6gu
X/a9goi/2K+I/NjVbrHSA23LZqRcm9PeRuzptckXo9PACbl/rt2wCQsB2+bcuRC1PX60IG/e3T7/
SIbu3ejkMc3KlwQsFTwl779CoInK3TjXe5kGu9qL+R3WqFnM+Z6i8mZLhBK6HLAvpbjh3F2pKn6t
rc8GEcmSGAmVVeXhGBHS2oKi7lLy76roroQlbgP3O67ehQH6CypYb7TWCkVXijKwG1/GPt8WsJbl
IA6khR5hdGC6Z7yHhcL96oDh2H8uutnyM2I3YbXFMjT0lQTr17Xe1quCH9299ezgeCnRRZjkMn6p
51QjQoPoIn524X2rVmEuCfAiFqJdgsZblbi+09DfEBQYaJ+u9hfrznPxp0Oq0Jkll9Y3jK0C5UXx
b1DBwahIyJxtvo2JdEvvVQzu2Rx8qDwu32l2AtaJGOwbnNnaG484MaJ/ZjEtHUm22Llg2IKuYZWo
jCasHH89u5KUBaVNi825PrOz6rqCGpH2zK52Wi0/dZxUzombaJjDhmDRjjEu04UhpSkPpktGQmHa
AcNwhlM/8qRCEPFWav/ukoktqWOrpDyo4qUlIpOD0KIEyxdQPZdmITYYHVFjNy170f+isesFbPGd
3QwqgkLvLmGt4cKTxi4vrIdb40JOXZgmoBoBufkKEmPMADkYNEw7vRM7sq1QWmfgpCPzJMgfbQnN
yfkJUV27nXFvYMtZrljkXr5osK4LJGNRx8vvlny2UU4oO79ezHPZatAoC/4k8mphjMya2fX3IZcv
oQIcflwRBfdCadyKlNG7a6h5tCsB2mIuAhSGyIZlrekFpDn8jt1DcKazxj+jTtrWdn5RP286Rduh
/Kkjca204VTV3maqkx8hxhe7KLeSYYtHwSaGt6L6huueUHZ0azF8TsXPnDB2SPvfIX32AucZ9vrT
wN5gMltCwNNLMynMzJSDJagueYPM1hk+i5oWr+W76cDtgU/D79d6J5dtFCcxu73SP896dUpBb+Ul
X3QXe0umLGTZUA2nSLtR6Wlp4CMgv5s1ad2ONnyELOItDVeXTrgMaRdoknjCBm8vouCfmRuHKLVg
VaHAy/V3kAdnnhqW4YuuaNdVwezQZtkQ+7sk1Q8e3p6uueRpyCJmwtmAiyeKh2NG3dGyPAiZMbb4
NkVyzAmVhrd1693NWAtqHDUhSV5EtmtpG1jGF2b96k4bNbEa+dVbz1emsXIrkvm1Y5EMR+F9mnqe
DCzNeAHgtFkJ2wO3P6YD/3dkHwQuqmRml15Zm5TJk8apQQHzrv72hvGYW7lb1UxXuYsbq4SWXG1k
KPZm6b3rfnP1Q/IfSy4/XOl2sI98BPM14V7DzeGWZtZTcRHqTIb8Zngzjeyo1OazuSXjDOXXdopp
9WSNlmtAQzB36VMHxsLbUeQsOg98hUdDFeDhCxAqdPqfYDCvAstU1ZrmM/i7ACakxfmfPhxPJcEI
jRa2mz8mrd1MpbOWujwgznhJoaM91aPBVuLPzpTk3+wx0zyM2PszlDi4tVkpxwyArR3B4NgyrzX2
fPX26Nz8zBN1n2zqv6petSPK74woGIMnCpnIc0TaTtNNqA9Y8PPltrZJlkjzFlmB8TRozdXjcYso
aWoSp8sqOISZe9Zr9GXdOiKy1S+6UzPLw1CtfL6XDH4rH9UT08wucrFpkPOlvCjFoYj5tln9sEPb
ergJMNpDu0HL5siPeerOZm0R6px8htFjSlWkCZV+l7zZJgk+hcuBpdk2e6gI1axxE8i+c6v/p+Xh
c9tYHM/BB50VUj3ZiGd167SsYCndkQyFNWveEFF7xdgx0OQdEjD6hjhl16HPUDE0ZNkh3ehaDQgL
H/4rE28OJ3TZFakRagauhqqSn5jKWYwmfhJQEhHmqnQNoudJoygkoi0Y9VOWPNTZ2wABGnjFbSRy
+bCmuY+VSks3hlVRibOjLB5G6u5n/8WX6DchxxUwCBy4E7Ho1D4xexV6BkAS9OFLVBCDtSmSR4Um
oBOkksJysYtXNXRSois+1lXWtatMdw5Ge5JdttRR/ZXuLq6ghE1mzidrXzskp8KgtfHbjiM2xVYV
tc7SF9aus2jae4xPkviQSEt+CzPfsq+dOGaHGH+FtR2ooKzqfyydV3fiWLdFf5HGUA6vIEQQ0diY
8ouGo3LO+vV3nv5uV3d1BYxBSDpn773WXNMDodOpD2k0FsLDSCgc7dRQNY9cYX9M7qmT6b8tt1Ct
//qs2quB+HSsc2CaoOgguMsdN/HsMI1wmvXkY2lvoqhD3OmQn1DPm6YFHMX7nDlbA6slA7byMotx
RGO4eNNRe/5ZVFoDPhyNtlHfZKxXJeOdJgiuMDPXGrsDKXWGQ8C1F4XI2nA1liVtt64vyOwBkKcx
Ym9LkCCk7Nr0HahIrJm8Bv4TrYo+wYoPTyHjs9VNkozEeIIpwDDcCs7YWrnls7JTZtVbNHL8GtfC
Sx0yNaQP/ow6cFUgUNnkp/ialdIzuotNy33QJa6shyI3O0yBSGfne0ZsSqBrnpD6NXyuou+hqTHL
Fou+/Sdw6YpxY4RzEreh2kB+uwo/HFs7WeROSaS3C3WP3ADpll17K4+fFoVQjV4zVuG5x29lHzIu
d9SV5qQGE+2SBj/pwYX67UgLEMfGHXq9pfAeriXZiHpymiTN/6+bRJvNkgbZ1crmWtkdcRCVX2gx
ffXRIDbnEEHRHa2f3UQ+W6WP/0wjRzX8J/oiSUjKImY2Ud2KkxGM3nqUaCsNKVk0t1r9Vy1n1Ipi
w5OxjrAc1PT9O1vdoccLSkghUvPSyt1bSdM96xwvFMo38sTY/8dMpWcn/kbCT/D1TXSeZqLtNWJC
hl45xYKMROqQIi87NXqYMTI0lIOTihQabsAnPZBgT/zowfGli35TT3GG05Vx03RGnkwPZz84fyRu
m7n8WcjqfeF0Kc+oa/26U/0SYlrGviIpmkNIbd3SHws4KcW7TAoalpO082K0rAXuZS0WiUryOhjf
qiXaR4O95n7QIETVqTBoMZPzAPc1AQHQ+jtA1iBU99nrYlbbpRiIKxCWm+ZgsteUjH2CM17Qe42K
fbORHWQz/By4u9M0qxM2qRgfFYYpBjD8Hk5EN0fHXqZ6nFbwNhMa0kXW7EcG4pw278NSfgQDoOOy
qVxVZ1JEdVb81sToNDaD198sQLXPetkVdN7GG1mV67EdzxNga5vCp4aorLFe6hAxNFTIyPrjJXxp
YNuqqb1JOQIq1wHtR6bbNFEKqWYXgrxKfSR5dJHG5luhzannzE3N8pm18ZtJbEmpdm/6gD/bHI9D
1fwE4XKIexHWsSTnYr7rB9O2Xrupuqsxn9lYL0zIKY1bxh6Wl2j2OSs/slEoZzZOMjirzuQOQgDe
viw74rUoPmRBkSpujEQvTiOfFoUMbkC1Uov3r8aZ5TAR7uxzS0GF3w1MZIylkxTDZG5XjOwqyfEa
4nVF6WFN0V4ul5dAhleQTOfckY9V7Hw6MVXLLZVfA/1QTWc730dvJq2ENYGk63l1j1Zn90fagele
P37oofDDWPm39WHnPtx05Xqe97Jd7S/e62u78j5O/tP/8X+yNaGa+3H1c//b7X5+HuXmcbvt5tXh
HrpoztdevbqcTk//9vB/8pVPy2GVrnzXv92YhG59/+HvbozoV9bq9HyK7/pku756Pnlsufr4uOxf
X15fvT20tnW0ut8Ph8PafeSrm+9jGluRM7r5uZ18eQ25jh9PX7zsZP/QVuJRQG5dmj9PxugrOHwr
n3wM198xM1393XeHZrXe7dbPR79OtemlTXZ9inxOGx7uqeMr/edpXvMs1sptN88nb9hYPed155pb
99m5z5Obrzz+3OWfnc8DTz7volw93RPvmJ+fJ76Arzi5/702l6dz+Xv3Kb5W/JrHuMWRL+S5OUbZ
Xrx6vpIXjM1j9eAo8Hj+yBcP5RWc+PVJvDqelX/F75CWrnkhPITob/H37lMcvZP4Lf/jca7L04M4
3fCO/v+5eYA4zDwPn6J4gXzNiad98LrFK+Z1nXres/hUBl7tf8/48b93zDcr+SFeJH9Dhbw9Da54
jHg/zw//JL7nBz+VHHWOBq+Qnz/+ezKW7jXvaPL+e2O86XLFZ8dvxLHh4+NlOiue+MmRFEea16Vx
GFzf4WMr3TX/3NwffuwePw/fd39unEDiIPv+s1+7O97QSbxocWj+O3DiyJ3ERyBehHitfHN3cumi
8sI+mHPxOdAgEwdXvFT+c/i8waPsKcHWJxJ2Vh/iIPBrJCYr/kA8jNfIH/Cf+Pn036NKjnix50H8
Ahoy6LCp3cTdl6L/9KV0QIT6QtvaVE5mZkKnmNaugPeLINVqjI51oJ0N1dj1MHAsdnFkId3qjI1l
69UiM4dOt1wgjc26f4B8aJJMsl9BRFveK+tFld6bgnSN6mdcNlVxooG8mo5grwFg+eHdtDTAym9d
fVXabhUAXrZMPw2l1bivdfOYISEwifmyNe4E7GAkFOESi69stzu5M72Fuaf1E9f1rjPMjm5+kaLi
6nCeXOQs2yUZYr753cmjBlkpvaLAwHXdsfPUHksjxW5vSvAoBl7/jwGkP29pWfXDmzHW+9QpfyMG
/hF6zZn2WJOSPxlgZhMYZ7FdR44REz7f8Ni+g2HFylVP+T1IzP2Yz9ssYQM+EQyTTNVpVHy71X19
GjhkMvYIf1E6V5jkFjBDM3qyQXo1jP3wZKcXP4QJA0v8Rqzus61tKSl0nF4qiRIFsWEVpU7m97pz
syNshxpKmLAJhHeSoKdc1+m+wfDq57dakvei3WzEELTtfyFg7T56BSQl+vvCltgIApeNMMdwnhQo
YkaNtQZxzpvlfBSJcVbGiXFLfpiomiDf5yVcaVHhNupeL2zPLJZvYmhUZ3aLDiJLzNqWQV0Wi5jC
Pq//jBrrW/xO1Ahixa+jlKRvhh7gJhgBd/KrXFdfSU2q7SghIGr/tcVEsa3s6FLhNgDQGJ1yJGV5
FXhlvJuX7QBwqfBi87XCS2bVDPfZ0iSkR9AQFANuW0wyYtr/5Zj8qzJvBvUWXfV+wXzHwCDh8w9n
HmKxQMdJ+FaKEScbDQZXKGRB7KO4nuxPsJk4gYReOT5Mw61MWfaY0sPMoT/Bl8q0pseSHmTV+iVi
g1z9GBjYi82EZGvYGC0Apq3Xztmr1BXbwlR3cf0XIhBLiRj6y+Ie2iE7TKByeTbRIkVfuSafwRbd
75Ruuw37TNm281ucMLooX+jCV8u7ZRcvfCunp0Vczb7634Y7x4ce1t9Ja15RhC/ZXchEe0J22p6s
5qWQCZHU9rqtXzPsgXK+bNg6zZycGL9QMNUG1Nb+Vi8furxt0a04wnKKqk+zjxnsS3N5A0flyh0e
P95ewT51XA6pmnsFtrHaRtRnL/9yHGj6vK1RaIZyuRfthQoBBCzaTaeQGM4mhpQlKpD2F33HVxkf
GjRo6LfdXLfWLSQXcTGoKdOr8DGZIMMH1bok03Roxmim+ppXuWoccnUH7gb0B5digGpZu1FHioJT
MnhPi7IT+phlrogBEg0U0vleg3o4pb20neN801QQq8qF/Fs68D28EWZsYmLWxerXQsiRmS1Up0q1
mSl9DUCKg42GGwANSXzwdZFRASYYs52TsCcry0Oqg+fKrPzGB3ES2SIT7ZkipDlkAnGY7wv59OOO
CHOHJCwKIUYtg/ETL2xMf6f+wC0GcE0CE+GjxUkLOs3RqGflHXnj1DFNUdx1mpt5v5eqckeEMyDm
8FOdKuZ2EdpYvBxDdSpa+kT9JUy/25rklR1JaZHpz4pJFm1BlPc1HNnyGf+KDt01u96Bi7zUGLD3
10HqtmERXknCiOLlpUs0bh/cf0sZ1QK5VxhipdTwWuqqjsCvSnU2NguDnYybyPTqmR49KURYJ2xQ
MMy7vZT/91wIDfwjwQFi2+gSBYmy0gbp5BAYuaaVB/DNuWV0eyBZPeU4Jobyw8nubUv3FpptiANN
cArm/TArviDCtnsz066fTWTtaq14YUQlhpyMdrp7pw67nvtfarxHRG0NnHg9rYy4uk18X+TWebPn
Vjdl2zj6wEXijvRLDYZ6Sx16S0GY6rDs2+xjHOdnk9SvqmpuYpVq0xhJy+0Aam8ckwG0HLo20Yna
iPmjpgIkQaGIcfu00OKpm7sC5V6WuLb2svSN146oSKjgWn2Chm0eOhlonrVR05bU27eK2wkykKR5
lLOzarEpl3RizHk+LRoLl13dqlLn84KWsqsSFP3s8CkNw0G7l6ROpc5OY/2zpfIQcQ9ZHOkH18zb
DDoohgY9tdROak8bA2aIsxlGqNum75hIkWuiNBh4O5T34xbJ371IIVknGtxzM76MzC2lMvDpYO1K
FvWmxwWP+TVR94CrPdEAKdP+iqaQHOoFrOXwJharhNyqqATpa7aeGBexNNLW7UlLCMT4bHIwznOJ
gV1XzdZV0ICgDOD0DmmwWvAGRZUR7EXoulUesgXSPjdptZlxLmGiYGLrgNw0CAsI6JZ0QmutzD6T
GVK8dL9XFGHiOFjw2Epg7BiigW+APE4142SUGFpIOwQHtwHJ6BeDuZFac93iaUSkJSQWZgxE8GCS
MUTi5pqVjnsks7/Q8XLA07LZ+NGMEnY4q2zWyWcoiGKpNIjtaFNrhFVMFJwW8kh3Tp2fvKYW0Cri
9UT2VrlX88DTTPuccosxoO8o4UcNkqCtjpSS8IGpWbPqaAcIV2y0SSp0XJJ95jFeG+IOKO4Glfw9
Z1h6c5rAZQ5dGFE9vjyZzxojlRur0SnI/2L5Q4FAacq7ZGZ4pNlrpzoh5kNyv51NsJ6TvGXSvEHN
vLU5kHJB875CkgYjTDktaesasgpgkLZD/yCx2IV2wqJFseyABEa+jEwAN8PKBBvP8hUHDOjIhpLm
8FSjNhlqsAmID8KCVctm/I4gj6VLaPOlZvFkWpKjbYHyfu/JyVa4sDW+R5cqCGeYoTGNTC6T2h00
Xo8qspJQziw6flkgSXj8WNqhDtP1Rz7+pS2OCwB0vZAHINLvxPJR6igKWTeSZXA5/Rx49+Ij1+z6
WOiDK3B3IeknhcX+2kQAKJxKeDeQ/kudtlaxzRop6g+2kNljAMvPtJap0MdcDSch5BEre1S84adN
GI+K5mXdvBUqJijHlaWeTHgL7srHf1YETqRMr/cdhxXlzoOwMjRj2i9JTNIk/6uRMmSAVZbAy4e3
QLlNZHIHOjZ3rOCt4CBRWo8jKicZqYDiBqJY5yjGMgqg+ReVBAY8gpM1eVtq2dokoI1sNa2NXIOT
R4R5Feg7IaWt1LrclflNA7yLebZoP4gkiSt4RXurBfGc1Yy3nGGlS2Qh842itt+kgS+2nGwM9B5A
61R4vGoDTWCB6tXsIuK9o0urQoRjvxSOkLQ4xkJC0QD/wUZIaYNSJ60w+F5NkISdwqTM0i6yrrF+
oRkYqXRnba+VzibmDi2xccduRHgLYwFOi0HxdbamZfYSclPU3lLmXKaqbTv0IqyQamx7Aww7ecIE
Af2y+mzU1BeXlpDcVIxvcQ5rEC5oi8Q3U0XOIGEuYjX57+om4DIJqUUsehaLeh9kdWvony2yMyn8
aEDxa3QVlHM3j2u9+S6hCQ/MMI3qCkZQLj+wMTNH5M5AiB+Lp2BaJsl7PTDQ6UlICpQXIjpB4ckM
djb0gWb1F9+OopBzm8bbMDOO6sVJsT9RfOl0pdKE5rEkHQNIYAFCxpkpK3HNB01dfDX+3428JSSE
fh/jAFNHsUjeLFe/GWy4cdBmSZj8vyUI7/NMvsLPNwzkiOFdDqEpdw5xHP+oAraxfiYcYV8m8qZU
FzwM9NiVv8WKbkUBljN+HdMHOvh1i0U9jIzLpL3xIdpUPvkW1MJaQljVmT0t+98pHBmDHJvsZJAW
YZcG57AwO+obWYqgDM2IPZat4RB+kmqeLM8vc8+K2Ke5P9bK1RivXX5Uws9WTSBXFue5Gp+IqCAK
mActUV4Tm7ShCHsTEbIAvyR1owubcOKqh7hBYhOczPlTWfQNa/wmUCloq/uoxl5RSLuO+UBPYlPY
HOuE2R00H0y0I8r3vnN2qYoXvTRh2KgrS60w1uEPNugtoqIGdhXiDFXzt4xN+gJcaCaLKSWXxWYF
FXsharRCgzc5b8sEEHvevaSSTU2Dks8AvRqwHU1gm6AIyJxxlSWxr3AgUfOyQ6FzT4Ar1nN8ApDw
6JCHm3z+SdixzvoFI/BmgS8rxWuVamYVbQdm44SOBP2HY/zUU0ZrcsTHiS2Q5WowWARkx3Okr1JD
3c4Bz6d3dgbbwcnpBW7TmbTidSp3j2DaR5Ag8v8SVZavgnjI+MoXqQvkMKX2mOHhQgDsYcRe2IZe
+9ktBdfAXV3YDxD9pAUYttGZMQFvGKb0+V4ZGMNFPheIz6V6cooSjYnEtBpg7/AM+68kfgBJZtZj
MyPujlJ8TCWRXa35VszoxKBfJTZQZUqU4oGkOiiuPldu1GUoYdHncDpCmEsIMwjZvA/jfdDOZkJx
og9HLZv2CGJuXRoe2qG+Iqsl9KqtSpIXZMrBDoPuxUL5MyDmMfWKcVtzijQUeiZW9JlTlFVcZoit
7RRSwpvloMvxlvMDL2fotq26k8wrKHHuoNEIKUb6N6FJwEvCDC1qsOtc8jpf66zhY+ywE2q8EPOL
QBMieCFn1Y4w4gtYHbTLBnGqgT9lrHcSbOdgRHcY3xTje5jOaMf1/Fkkyi5tjHcMD6gmq5PV7xeT
oD60LtxPtwuMiaiQdw1b0Ra2pYrqMEC4Hlas5Ew9zPo6ttVbQ6p5AXq2ZAtnjX896VdZVO71Krmn
iAMltJv5B/Q02v3qgV33M7dJbzA2hGVTHtKfGPLzWDjPnMutONQ5YW5S+crSgYDP0dCQ0X10NhPp
UgNjKfj8Y55cxhmdPah3xlbjepqU9+DklP3BtvFYUaky80wsoiASsq+/7OxUFvmJFGWvZ71XUxHx
NaDPVFZKfpGrgstXfQnnnbaorEQPZfqulUuBTyqD4NVpzNc589Ow3ET5uNJR1Sc1YjZGmvmobHpb
25cga8zON2a4yk1/6S0sI9NbCbZ5KcfLbE0IK3DjT8m/ARxCiWBL6bdmNf+L4QMv+snu9HvM8wyt
6mnLuLbZI4H4WI9mcVYjY6NOh5oLImspyYZLOO3i8ZNcU6YASDb68YMI9s2S0IIxMxpQRfe0jZsO
N8oiQ7SpXufpizjIuuFey520p3Ul5euYI1maWHImTXcHKftiX71fNBr7aCdpsVi8lqB6JKHp5UTa
lDk+ImKtpQn8p0Txdivn72D41gBu6CgzyMhBm/bf6VpIlMG4jXBTxNOpoMaJuO1YLVoftugp3J/O
Av9SpNQkHV24Isq8phyPVYHykpQv5F1NzTLZ5fhmGEnGJh48heOFSnigqTUaB9M8gGS1VAFeRCRq
eJ2BnA8NnA2kVIrwKFuj2y7XjFCdplJdHV22gVQEGzNYf6gYw55AX0bDhFEl8X1QyI1qWkYksMCM
CdPzrpCJPA4/Fg5O3SbcnLn/L85abojkmEvdq0eyrOZiq+8QkHB9MtEokQ1ILIdY9Xsb+5KZEhyL
W7ZZtm0vn3r0XvL4PXHzCQEcJ2gfbk55i9PRUxTkPngwmzi9hTwx9wWnOgfjd89uYgDHG322IISI
H0/0aB/O0oqx9GaunLUeFWRVwG4z4CLAeywHJr7hj8l11SlfVcH9eER7zwmqSdx8U0ZirbGumH0m
lnFnpARNY6SVKWTgl1n4m2w6jWLfhnaozm74uq9L7ZxbOX1T7B686/IVxACAS2k9JVdTQ/AVlmsn
g1/3JicnJoqrkLIHqn8r9tYtYddgjhU0Fwp0DptmychgJZOfiwIXArxXn+EPqPWN2YwewWM71k1r
pSO87tKHPod73aRQpDxKnjM+tDijUTcQqQKALZ9ilzX4kiT1NjSMi2a+qNk7+njOQsttVMKbYVZG
UbgpGSUKMC+nOeKXa2XR7Iu3pfQEAE21sCpULoXZTeUfh9jqboFTm30BGwbSeiUDKdKaN+49c1Az
Me1IYNRIODOfFY5W067x9Wlu2jAXb5O/0lTdvBXz+OmK1ektoqoMjYysIkqx/D6DSU44DPmuCUN3
AlGiCT8yi7C8mbBDNTlaY8qDiPraiZmDcQwJhFxFSrGNBIQWNyZCJjGIJRJz+OW0nWnlOs1BlSOi
YixIkuk74opE25kMQ+fb0Lx2NByNtt8NGTlnC4mzBGXDelhX3FJbqQDcSZ/BBAkKT6qu/dpuN/NE
pZypBJFQzoY1NTVjOk4ksksqqjuiq816osah4QA1LaGe7vMfC6qiE2rbJQOauMAosg9hxHVhfeiU
jjZCG07nS23LMLycrd11O8myCECeH5r+kNtP0144rsFBbZU7Pha3Q+6DSqa2P8jdBN/XsbzAz+Zv
GNi1Oekn+6qkpz2sx1eo0MzLB5Qu9PLVrXbQgrPNxoJcber2cEuhu424GQwkG6cc0CH97UPKJdAM
sdLv21YXrR1XxBQwavBkoNOqaW+N0a+snRRh9E19XmKKyqCSfnPcNV1m3Z1l2gZOu+4N/VrRPgUl
dxvZ4TO0xL5gWdUZkL5Dny21O55XXyMlXcuR87IQRKQgoi5mG2og6gZH3fVRSHf6NuevTmxfNbQL
jPFD8Fjxg8IsUB/6ErPtoUjSjb14gd2S4ydMoEpFnGN44Akt7Y8j0pORhbFCIb4E+W2qLwXa82CW
AIJNF1saPKG8GWllY/OAQiBRkOB+YvcrMxnXETQFOcqDoM73JkLLgc0QUp90cCAHjA9Fko84rJKZ
u2d0T9P2YCQK7V6hQ9H3qPNzPLBp/hmmcMwH1R1S29M1Yw/ONvWKtj5oA/ls1ZosshVOI8Ifr0H8
rkmLqzkIG9EQo1hlKMHnLej/PfBRr4twwcAwmqwjgvl6tsTNYlvLI/83Dkqee3p31GDwiWT6oE2O
Or0d7jraMSWre7TVtxLmN4P4FZTP74lO9Iwlp2cKTY28HplpzsbsdxOgm94mJYINDbHd3jx0O8tw
fEcZAUax7yFzmN4sftMCLELdyhujTA4Qc/YZqd9DrBw07WzD88lQEunLtFHYcRfOaRhe9e6e65cR
5zNdg+DUpoeG7R6bQMWzoivzFgUXaXsk8nUAV+38VZnEjMdbpn0NfcLMntWEOfcrzX/sihFAfEae
L26eNhqfjDQV6z8iLCRp+tjIHdUcvnZqv5htdInUC7lpipuGMq1a87SIDJgY4O/WRJ1Tp/CLEOfo
rtx3G8I+VqZxQjXEL7pqIHCqOjZmiKi15/4DR58bcm3ixG/PyybvdoOJXwO/YgvedzL6TVC8pmRQ
lTqAfkDXaFxR7NluHTR/zn7ByjMzaZiLeA8hNqL5yLeWOaTRq44W137tEPACV6Cr1eyjHI9bNHwY
7HaA8WnptryH0kysJ5Fc9G6zOfDiLnKBoOAzxW8JKnSOObHsFyPRvkUQoVWxdRRtVoPmXJw9W5NP
nIIrOyLFpQHF0gkdK4puSLlx5jGqyl8WGi3FgiuC2hEs8Wr6HOMApJayAc5K8qcFKsbYOelVmu1L
Ic3ifEApQoDZqK9r02I8gEmtXEW4tujgoWNYyw5zpNg15ifQ++plSf8cumvD6GtZ9VrSXFNGIkG4
bQBEZRCh9we8ONBJ9DVVEsv3pQlx/efokpC+pUl/lzsDF+zspy1h5MgwOvNZIIMrlQiJCVYgeeru
TArfmx4dU2IfyuHVgaw4yPk2V549bVmasHFIszortnmSnrIsO43o96VQPiYqiBrD03qDvay2Q/I1
45OcSxxo7BIkRjDTeEmYeTb2tFO5h4619E0U8CmUrJfpHA0OGnrTkxZ0fU38qZJYUrDgtGz8axqL
NXAI7CAyN6uuQmqUkb+EwyNH0Ge3k9s0+b22g40y9+DEGI8reBKRbpN4tUk4yUOpOsXPIDfwTL51
sk1L9EtOiYdpf22jAWN1BEGyqsJroqKVG6UrE910Po4KS3L2LNtzjU1ksbrNIGsyE5rxVR4+HRq8
gDqFYnxcFyWkwCG70uvyamooraawTrPbsNAGVNgMIoUkNgq1Jft/Gp1hcGjp4ZCghNDxxaB8bTs2
r9ojrds9lF8+UFIfMraqcam9Fma/C8hqpp1GMKNp//YQqUKnxTIUvRp0whO6JJ2ZHpenWcDLo0F4
Afv3r9BTxOHAwZgbmuNGnfNtbaPZHulWyxG3qmNSpMdwhJMxBgheJXbEGOuHisTtoxL9afFfmb4Q
8Ad8u2TKWGP8Yo2YYU7UzSaNii3X/qarEYIpHS8AQeY2iHbkqUr2HtIBHQglQy6D1cIyki1OehfH
/kGxa4hOXyrbVnk8dCTR25QPAcPcYXk6BVyYn3bpttaIZw1DZArebvR7yHgtvjeCAEivxKaWvINK
0YtroEiHrJCunf5X1smRXOZNGGNXC2V/6NF1QlZz5mlD0tedstcbtGCvaNJNkutrWt4jG2tIkhJc
nb3k0niMsM5lJWFIbAPiqsT1R6+MflnmmKuI3Cljp9heg25Sd5ix7afIk61ql5korjghNe67FZT2
ePrS7U1eHIslvS81mWuz/JHqCmY5HVQVIn3mvdkmavigZ4YVFm0fJ893kiSf4vJaQLlVDHQJo2/2
NCoCCZs82isQz5EirxeudwYSGbYKUcGMeAsY8szDN7AV18DbapMc1WMhgW/lyJfO3KUDwo/2ZcCB
IZVIh0cUjJYOW0T/gIvhx8kJzsdG1aMXlVSHPiMGLu0OQxftFlIznK7lTopIADP1JM/HbrBu2vJb
BBejHryeS8F+xITXgCnYTgyQ0wIibLiQrQMyd9KgeFQ+JF/XCLSPrqPgN6sHGiICdHIi34YMX/VJ
CZRjFgePQkqhhChY7i5Ih/P4GMChkMr3LgjWoQEAChGqVezr9kn7L6h6+Krs55nFs9LXHSemQq7T
8tWBClKDXzk4yNiux27iQ4QmaihktkkrVfH0CHFcyJmt9aHf9eoz5kwu5JDbQMn137JKqfXazFI6
YJFbk8ZH3B17wtXAzhFCJIJta1xOBjpQFYyJXdNRBmETFYLngZOR3WE53jL51eJe3rMn5F4OD3cl
jd/EojIjta9FYVEZ8GlozFlSEpoWf2DtaItvaV0wvv3PKPDeaMmdzZIrO+UxQlk/NsGWHjCeVnXV
xv9a+1xlVxuZoXHKkaTIQF2kYVxzJwVfgiBn3MO32zg67TLrE9UIJ5YXjSppO8GhJyHcQjhiMudQ
x3M3vRnQ/joCtEvyCYvB3o8swTqshf6o4EHoYx8SxqHjVhWDp8Begj4UwWdzwG5Chnr6XcidawBJ
cfppkzZE0FiWm9GAHJlGEGmYwvFP0d/q8KBasWYSRwPEbWMB/C+q5jFn+V7rwT1BWK5Dwr6K1yGZ
N0gbhWS0sWC467j3yR7Y1nF6jMKd3EzHqe4uetJ6ofapTDmBhmc9fk30lxzsYg3oUZ1oUsFdoXUY
iIT38czUlt/xN0dRKyf6dZZvcUGUy4yLW3NWFWqTtaSZvqlS85afXfaYDEAmLLfR9CV2Bkn26Di1
ozdminn5bKx9T2ufrrSivzj276QQwvQPruZqiAb65qja8ZA419h8dv2THS2M+Ryiz9swHW1NoXnI
KIXwI1sND2WwgEBhZZOJkyIXK/rKJszXwa+VQT4je0/O9urEXdCJvag/Kyxg5ikkiXXg9KxZNnJE
LWl1Ddrrog5eUHcbcwYCsDEolVQkzMl17KFBaNDUjgZyqVyjdmMeD1UVSQTDm8nYmBhkObF9wVuT
bkpfeQGIWS1rPAvJhR54c9kC/e7XATVFzkXvRDa9jl+7oZGIuNPgFlm0L1V1rxAYhFiWiai35ZPR
xEjSR9BzotDkZEt5Awxamw9u5dzQ85LmWcT3xkuk0h8pDNSa/+wsYOKqbxzHZlnFL1m9KiGVOpvK
MnRJpVyV9XXK/sV052zGTs3baO5jBAp2Qu6VFq2C+X1ikA3lvsdaMnzWKKwtQJ6QYPTuqTo7eRqZ
yslMgtiIEv9l8C41TXbHiVvEcpgmCOnIoRvuJjX1rIQBepK1C6kSoGXIK3EgN79b6WPuf232moWM
F+cSLEhW5oVtA53U6TtXthNJHHQg6FCxprFCtJDqyZrW5A4iw6EsXke0A8Nv1b/30U/X/CPsb5XR
Aiq4++Q9obvJI7b29KWGHs/6RC0wH5fccrGVgOt6kaAYVONFJs0O7L+xN0xqjFZ/ipxeq96l/bGd
eX89AR3cYNAPlM15TnctHErs3bCFcO4w66+hAxErVfyLhkOcnWPpm0GLM0R+SEtYw6o80q8sq2yd
oHLDJe5PtA0W6GCx7uwthb60+j3MBdQ94i4sILgqKZumdXUKDMe4SFjLJottYYrJgAgM2fol2nxh
7zxxfo32TylfwbZDVU8KxttcRDESdtVEwvSKiEzRdOET4zSlP6OnH3EauQ2ueQ3Lqw0TCA03dkls
ySl79Y7pSbKg6gb/U/oFagXYzTCf7X0Qc32pJ7s4R1nokqK4MwCFNxJ7FaIISpY4nAUA4pp6L49g
4NUldKm/9OwGMSMSTmFaTqr+HEP6J2LgTy9opMQbrWczx1uQEW7mZF617+fYm9QfcubZs4FifB24
5sxx3kLIpV0Ru9H8GyqsIySC9PDjR7wyDsyJ8cj2kkU1XKlJvMlTi/kogl3bD53fIcThryaeFRNf
jfYNMTNw9w4bambHZ3OiW2K4i6mf1ZJQk8Y6VmSFpZJw0iKNUIO9oR+LS8BsbWFNBw7QYrwO0Aep
+O/66SCrR5xnq9J4F7I9aWi3RLra+ZMNOG0UGJEFTRUp6pFFP/LoW84+FLQA3UYH6+qUnCt4u8Lh
YIXRVjd+2K1O1Avjw5YwftnI00m+oTKm9AMShPGMXTDwS5PmDAwejWGmuGbVWGO1/QslBCiIN+TF
zTq/G2n+0OLlVObMDBzutIJIyfwRMUlBzaHQJ2/QeCKFEOISsoF/U3RNy3KU9VtYv6nZ1Qx/umqf
U+tPhi9yNW39G1udm9vDMa8YFxIwUJvo/JDzYnRTi1djeCvRBPE8MhJ5xyRlIz7oyLQUtmat8jDb
W6gd5/BbQdpCC/A4zswObXVTEW3e/x9H57HcuJYE0S9CBPwFtnSgF0UvbRBsSoL3Hl//Dt5mJia6
pyVRMHWzMk/qqKrbggK0Um8pPv6XkG+oZCobq0ORuE7bKr+DMPBdCtTn/C/Xsks9HRdjf5mxXk81
eP2xejS0P0EORvIIGrDAThGKawXDUjNPfJsZgUcZjK50OE0yz5AfBf3oFtNW2R6t/tMlCixyMqUY
TRO4m7H+VSflSv03MASUFRiuNHDaisEWgcUkuZKhC6PxeUBFvMnmUnowpFJpZRLbbmpOtxSVZcq4
0nF4jclBFP1zgoXK4m4VDVPUVpQrHfeaCtGJAjoyUypKZb4kr0YNxaYI2O3irUMeV+OzBO1Rnghh
DuTQrp8yAt8qyJkhOHFhFiQIKUhRamaTYRvkm9qKPyVwXdNhsM7eEk9NvpTcVmt9eMY5FkfzWHHd
RCaukZvexY7i99OLgF74u5IXu9azPhhRd56kHYuYuCbakWLUdHjBgqBAiVQfqznd4GltfiVtsJBb
XM1stKmPwwT2M+aYSLRipViA1uCU5xBOE9BiNBpuuetPpWvRg9DfbI2M3aIM0jlZTXwBoGOZGrQU
dg5834piMcylyEChDtGVHSrVs6mkLEqHzEwnmweDzU+6gplFXhDfMjeofWmmcp0U7GwYAnzOvaXs
R/uWTZTIXPy9FMXhOwzAoCN9aaR/wrnWWxPUZaX610wTyxaDhgEOme2SxW7K5dPr+nbJxp9LNaF/
oKC1OjR4Qitds5ETe2VwzPAj76mooNeAM/0fFz1bLk9nRp6BubAwP212BDYAIj19u1Z/qrjKowlF
rN5s80Ip4CwZ5o1Kp3oaUo/O103/VLpVAxmGvJhBTJ4V/tuAWlgmf579F02Ja2QRDcJaST2nzZpY
jvrPsWerqlKaB0owTJ9m9T3pgMkI3lt5d3JxsUG+mbw4pt9NjhlQLqIFZO5PH3dlLP2Lp8CicuHO
nttmSXZu2DU02k6Dj4uADV/eMSXKXeVHl/ebRNuqinZkRpUMlt08wxPtuxxWih7wgrzKU69Zr7Je
BDzJmUxvnEwcQuJ9KWKY9uqNq8/f9rDuKXTzlCS0g+jZc1caQbQa0vuon3yzWFjYRXqYoqoJVIgJ
qb3IBjn3oxiftWj55ryljqofNfci42k5OKKvFmaT/v/5F3RUxHGL6rPw+Vbdtd3w78OOAdmryRhm
eaVxai69fiEQ4KDf0gWRYJmfBwgQnuqurdheuW6ysMjxGsqVJ3iGQ2F8UA/Fxn9cS12+ElhxBv8V
tvsuwrvFe2Sq/8xBrlokjLbopQqrFsFL0eASD9qdNcUi8XjMdNirBWNQaT2qBtpEnzhSggxpHgrp
wGzs4uAcqpMSZas69Ve5eHk6ylfLiAskn0Spxku55OOztUduSDBh5LWsrRNkSF92bOKy/FguMM48
O+cx+JL+tzGBnOOnsSHgcaab4qYEn+ZiIPGbr4d0WMnEbqUkeXXVy/t/ZdjPKpTtgCrfCsITYKMr
9aIpLk/tC8GCdvgBnwGf0bQ7jljgVG7+GGvrgMdlQxcDD95urfJN9shICJOx2W7wCOjdklqiS4sT
UzWIEiucfhPvKQUb0bobX3rEWAcwEOUotA1PVmVCLmiMTeqwSUbPsROWXC8FWkLLp4iTbiGP2lUP
kp1soFS3+yget4VnYcV1itD4sTDudB2AHM1t7HmMejozaukjRW6VCjaxPihnRZsJf9yk5YuXdS/P
KJfHwiFhkeK9VqQfbQXkgXTbjdW+UgxO1N1jHk4GXYJ+bCxb9V7hySjDY15jxpThpbEMyY30rPhg
DqtNR6uPIVO9ozO+Kz9dCzMRm6xcI+dnCxefmw4pq672sM3mlv6/NAFLB6kOkQlCNzubyDuE/bOv
Le7gr9H9TdSvsN+pA+06yjcDAw3edAnL8TLL77yEuJMZQKV/ePQpm6lwqjwT7rGwIzXG9Ze+Ega/
NP5reKbl1lGzT7YFl8a2Vtw7TuHWs3bialBNGTZ/5Ps7N1u5+INETSiucR+9/a5CdvH5XzJ8pynE
DMyBuO+k6uixu7SNDaTomcfERFWUV31Tkf01DiU4ApPcdLXrUScmsWEAggqfNXIUiT17QxTBS7eY
Hk2WsdN82IT9QqXaoaGh8l01JesNJpqG+TWYmvSioNi7PYdXsFAk3qVTEZYWR7cPbCE5dl2P7mce
JF1QOoaCH8mylO3I8kDHgBnkoAzzS4QvDIoUac292v66abbIMWi0PU9vwoC49dO1NBBrfXrWsWvb
hcZAFyXakuGJ1omZzzZf42t2yd3tiO5oh7h8Fxj02G+zZ0oOpb4mi8FHi5sWrka/ABY9T9C7ZImj
mwusY0yPAqHi/60cbLPC3oZGS0nrXqUt2/9LLX3d1/FRsquT1NcfiS3mEW7FippBo/wHPnhFE3gk
xo8GJ5pSwK0oy53uR0uoK7shGtYTZ7UiGiySxOlqnGHzioOzJ3kfbc16HtMmUEZJY+5uq0sODIfm
2LGptwEFmF3CiNftZIoNw/w3KLovkalXmgw6krLYynbUx7Gev4U46ryrPzWMz6pO4bjgL/HzSKo8
txO8Shxogs3QIjuFw9qLcDx2nynPcenYNfICMoNjdxB+UIo9ApU+xueAeEIBFazTTEydn6zTnYaT
UONIyg3rAOaJsPoz2J8qImBtlLOC56JAacl0/EaKo+YniqXw759lmOVsp/ycWuqpA6aB24LNmQvf
/xAKlyqxJOIZdYCnt/psU3GpJiCeguqp4ElV4+Gc6QNIEMUxJN6zhntF0gKImxwK+dNFtsSSL1jH
NB5eHBYMk7s5MkhgD4DXDny/mWiA2G5VC65WXHaPNrMZa/CvtPR8pMMH5bqciVrk8JDQvpZspwwy
XERXtTfhtWzCaxyUuziUV4OCWsf4FRUjsELpqHrjNaKQZJQxq41HbjxuuNRvgQuwni3fYQsZjePG
hNNI023WW+sBipyO1Sm1qTvAQGLyVsoc+C5SfYRVO36Z2nGMI0eN1UUYrszxlpTRIkK7lqRDZtEy
ah11vIvop5r715IksJggxsFh6Rbx1OBgRPVpbSxtaZu6v9yw1GLMcImVkN2weuV1ttfbVxM9y/pp
qBcey25psHzEfyo/VVMcg+QNiW7ZFTzc/Zse3m34XHYVzadDiTWMC/xSGhOiyPC+SNNBnGCMDxrz
GDTlZnJQmagVoY8VRdgbCYMhK7LtmIEDSm6cw6cV7jyMehxI6CUhdWTIjJrKmAkSme7P3LjnHH3h
t8+rpFxm0j5ulRnfc6v+6vJNGNSoddELewGC3W+W/RGeJ+TKGy3fVagAVXyodMDgifxbK8o/jAwp
D2u7AwMbnSLTWxS4NYxiwvlY22qa9Lla5LHtVlrOkjNY+gW/G08BYJbtWpsaRJt3PrCMESqFlbZn
jWu9xL9XzGND/2dgqY5N85j30Smr3Ys07fktcsNGElAWEfCmryGaUHVK3amcHRSmy87PVrQsHzUP
Mbddu/n/Z7KOpQVaZocXkdeg7naUwbDfCQ6u7v4FknD0YESAG6JbVOEm9uN1qpN3NH6TJpoLXlNj
yxYeIUzY9BpQntrQEJ4MdEzgRU+eupQti7E+prjvUVkHAA6JcYOE5aJbKfFpcP9FMJMFGzKPhwcW
gTG/l7xAGLgBLaPVWv4rCFdG9eFDsTdQAhJUjW5vCMQ6XKax3q9M1ickgND3XHT1lJiZ4gySCR+G
fryK1J+cDjfKBvzPnrA13gHz4hENM0J6mvpbxHqCILyaW1t2/AeZ61xm62Hx65RZTybGeODQGxju
KkQ9xfvlAZJUDBpQTJOGAZUdAdn4VCAN5uomEmXgjD4TIjRrbbKaM91xuS67MfwqZfXFsUSZFSb1
I7i0V3qpngmPT3ou6x/OHVbuM7XiA2oQWI104wfDMbln/wDpxvq5X0HAXwTSSS67S5Vph6Tnwssr
XsN5tk/C4UMHAAoKgD7HqyY96O+Vkq/W+8FX20BBr9d5wmo9dCzpS7M+uHgHsON00ajWrpShgSFC
M1mY3p65xy+IkuMnE3WIj3+r2Lc8OdtNwW+Ao7C7lcJj09vrkDtJtbnJ433MiYCIFV0HpPpHEjTI
gqCNqH8mjAj2KYI02tjM/EDArDchgFT/05JX6K8D91u1PiNI7wQGWHexZSIhBna6gzUT9o8BOE55
6nGZyDSLTUxAhaCc5eKuFaymhM2mECqSJiOY4ejyXWrr0DdjDc4b35SqU/rJBwpG0Bq/3ZHnNlFY
/I4grmdNdTT8Ew26BfF3E1VCAdpnrUL9OdjbJqn2cqtwB4zzYMA/DncIC5RpE0UocVOyfCajaSE7
C5z7MYtzOmf99AIw4GJxx3lE9iCIODpzgBvt83gt8xvQmpvRe/Uk4k536jQAI2xN13b1LrD5A+uE
a8UPFIBlSmh3UWjXwo7njdWevYqiggqx66VRnkgVVKPLqvYHvSrt7wzZPV57Dat410zL8WXVbhPU
LauQHjav7NLlid+SHxlWPUKzXtH8496m5YgRj07MEsODmT00yt3T1A2oqQuhNN27a/3bG6nPYc5N
JSrjyI41hJ/cDieY1GPt1KJVSazO0pqrW2NMYNOXAY70qZGwBUDMcOHTrpBevcT8Zuugkk5C7zh0
9XsAHD0WMDbQ4PD8wJkC/mMtoqHkltOXcUu3J+4aPdt1WH/dl22+MQknj6o4F+ozq+8tA0QSNaui
ioGfcyZ2QVn60UIgOtemz93KjVWf8g6XzEho4U8YOVxOex4AyBYfXoLXiSiRREgGNESlwSjC8p0T
7wF3Af4KGT9f2gazojNwRi6Gmxk+WoqrM5UaALwC8QcMYafnJRzwGwIX6lOPkL563o1edctpvRi3
eXLVBzytKP3dcOr0R0MtCR9sPQaOBEGYWhPaUen6yaRd2VGQ6/N1k2KVTq7/ZwiPWl7F6GBYZwYW
MXZzCeqzpt8ya98FoDR9LCwMGEF7RSuSor/K6sGONXMTCG8X/vjcyTo1x16z1LOvXlomysPAAi0/
CtTqnNAIQprWnoOmdRKowLGWnIVvrDVWdHazdeU1bApv+NLivYEZy6rita527Jijb/4M17xjAx9a
T8GgCZgRI/A24d0Mfkve0xWrUb25pxi1mr1e3mgnlFmq5cUl9tSZCV3cKpecG+enZnV6O+3sXC4p
Opm9HywCT/zTy5O14PW6OP+yfpxF83h2hqaxOMO+nvn812y1YVPOH103D5ov5/189XEiX7pw0pkz
zs9fcxwP9365p1xoqS+cYKOfrBOcUv4vPcDCGRy8OR7bTT83Zw94dLPpu9kvL5dhNtv0/Bv8o6di
8Xh81bPffnZy9Nnr+Noe58PseJ5tgtnmdH6fTvjkZ7P5du6cnNkxnS2vm83vfr6d8W3kMxATr+3f
dpitPy/zv+30RS2+in0gVLnkbTzjH52+8C9v1iUG5HXgRI60nH5CfuyNw3+898u5MT+6s+MrnG1v
CsC+R/hgEdJDSQ2XgJ17MkXdPfe/uHyFcaitzzA5eEJeSjyrAgyHop/OSxlPOns9qtZtSilEI+E4
VPEEGxzilhkHSyNU+WuU7ZH9i02JG+dZpj+daVPoxK6sUBDdWEaGY5GxukLXsQCkUguuW8wAUCYI
wgGjBbBqz0PpEqbHAH+TQgOdBjHLVvhJ/ScJYx7bwEUBhbCOi9NjJST2hPpVFN2uVFAKVBosZX/g
OMy5FTbbkkPrqMQ3cvO7DHcky90Bw14sq9uuhy/gefOS2gsbmH1cWkTAKMzQSzJg1F52ev8O6m1o
yguZl0JjvJkhgYwRoODV0B57YHtyzjKl2XgUdLU+ltzaUTPemDRXWbF8jtEdlX4KDdnYKUr7Idnd
Ql41vILckSEFyRQ3ctdioACVMCofZX2uBxdZPVlwVtu7ZI0K5W7L1/iv7b+L8LsKvynP8wN93pRP
q5nth/C7sF9R+iXjYcyrU00WGvg+Z59LkdGe9KkkayP4HJSLpVx8cYXfokpv2b9b6U3It8C6m+rD
9744CPHJhtZXUXz36AvNgba32PsSyitrviiwLlmqG58u3ufK+41Y9+g/LJCpo1QCdsWMur9pcfJc
J/d/e/+36U5mvZHYuGsqS5zKg8DE+du9Sf5nW69GDPXJaEwDJAMeUCfLAUFbhZsuY4r8nwBqOxb4
n1Q5pQwMYrzEIPNTgoYJ5QdIJYO2pLsNi7W4VZd+PCAvcQlu7GIpvofbuG1W5RJ39+cVmpz6SdWw
BpQ0ZqlxVYQTp9e8wcv6pUJlM5yGmtd+zpzaXHjqNfhfsxX2p4WyXA7+Ys4ChrAD6NTlbmeWc1yN
0gWqqgs5EsPJti0vINir4sfGVaemHIHfVvbOrviWNDLzGyMlqOWE0dKLvvT+x/d/2xBPMZCDrR/+
UG0ECjsOzxlB/vJs+zz1ftX2L4/efC9S/0ltnc0qOfxy/4/pINTPjY98n7zaDe63gHmC78iGMXJu
99kreQUsvj/Ys7iOvG047m/YP2/qXzSuh7GxbqhvcCxuykb8IPgzwqPX7z7FD7JmzXC0waWNCRu3
E82wzPns1x4mb163PKRH4w+eg7lzX9wAbkLp24wsC+L5oT1w/MC+3NVzUvbjL/+LNFI7NSQyTM+q
U+uouAySS0zFx4ZezXRp0iu58n8H5Z+K5yv4ib8Ha5t0JyRsSFnESX5k81vAx8Z4Ms5S60NLPqLx
wBCIeVC4Z1aHE3vN+mqzVzYuvEtbvDBRsqn3YYcZC7XYkndpHd4vY3lnUuuw3HUfcXF01UWfUDH/
lUjbgUEKGAr2RawR/jPUP/PkIZvvunyr5rsrrg0/LJOe94p8MIO4lpi4l9FDandN8+ItzB7AcCTt
LG8VnhU4in4D9VWHi95m0ERWmlN32Kv/WPqWLDIqQBn31L6Z5nMk2m48kaD76toZVxY3QYUugmAF
X26J7YDFjlRv0YdCYj/Z5CZs27nkv5riLf81xTGnFjB8eNmRRbVSPplovY+aUpZ13ByAe5qsBz6G
SQA+p+UzFpvyRuJ3lVXz1OlvlGktuDF4rHuUX/7J3xgqULBn+CnKhbKp2DISd5/lzwxTHsWk9Vzl
YEbiU6avZx4cvZfyFvjreaG7tPXscO2O9poz+GgsE7Ze9SRy/CytZFXghTkCibXWCeexDRdEBMKs
AkKyV5hVgZXUa0au7Ge8c4Iy/jKaOTNHeVXysa5mQUXhKCwK4FoLeCI/nNiiH5HtQB3nG4Nun6LG
uC62ldiOw7YR21Z/GKq8YglQpMTxSmIoPGUj41nzzJVgARYcRlScCzsN158v7WXpAFadYfZfqavH
TuCPTW6jz+Oax74JjbTBKpEztGX4F0ywFmXHOTBvpKO09XXw/W0ywzRwtXsTLeHgNcfIYvQHqMHp
hKGgKpE8X7HerXJsdnGAqniVkV5zah0kAh55xCam6RYkNz7q2gNXkSwLyI/sp/DCyrG0gYcQY2T0
R6fGRtHm9VoewJ57IUu+rSA8odq3dmJD4quERNumbHJ7/hwQJMtpiGMMxT8mZVk+gSzV7sG0p8B6
3UVAp2Y3gtQdFrZ2k5rfor+OwqYpZ8B86814Ab4F+oeI1vnASq6FmUscP+lYROfXWi6udVf85mXo
vCPpRbR4XYkPYCAVZ/VYOhEBNojkDO5Bwy5udidJ/2biS2H46Yy4okAcI5unoa0bKfSzhwh5rNjb
Pry2VNKXZOyNbkSnpME1AlzG4SGXTywntYCjYbHLDJB2GfHjXskupLj+YbLsC2AShIv0Bis/yGLC
XAlCoFZs4acsRAm4DL2bVTbmp0XNNiSUMVuR5VdZRSndzDdJFFBPhPCu2CwSc0sh1MJR3d0bBhC1
L4TiVQ08WW31bUkbchFVJ81zLzBr/QAmQhKxbGSVkPvcGVgqh2wt2W+DvT5hiJzsiJRSXRsBv1VO
Inu21oh5gDNkmG365NqQogDF+yxurV4f1Txa6TlFNaE3lchjmgcbDuEE5DHBVf+VK0fBz2ohJQjX
KQFYeGTVatdJ3XYT+9a6x0U9lqwOidrrP5l9YQ+BoTCo9z2lkdTyzF0eHi7VcoauO1rYsYJb8iGz
QjK9M0INuYYZ6YD6O16IYSWuhUjhlayGgcnsxmoe1IMJnKJAoyYzw1DI6xEx7aaiPk17WI4nupzQ
PID5/y4Y3QP9L4kg6jMuJSYGlSsWaw5PM4UoLEaP3oWb8M54kOo4BANqKy1kpwpNrBU8o6nQxbKA
x+peUPRoV81+oEQxHH7iji1cpFR7gKOZbt79BupcR49QkxyHqde0lVZZhqGYPjQ/X9tZSFC8Obm8
8NCclM2Y0eWaTAE+97u28DnhLfPCP6nVQJqi41su8ckOafqZMhWHPJXKjKu932I7h4RQ84ARlxRs
gMqeQGYLl9jnZAxXEoOumpzzvl+iO+ERiZEt+GdM1sI8nDEGJ+scvdSvvZWGAyOtSLE3Gk52c5eb
M2IEC7It6B1u4y4lbtuMJo3+X1+/AwCIQ7jP2L+YMPoFdUztcjJyiOFbmAmVNvbc8mCyPA28LuE0
EhIWyNofCkyRP/7p5iLklKt6Fcarb3MSO8pkMUBMB0rgHjwYkArlqx9h/gomxwDmEtlaxUaOuY77
Mb1aA0AuFYP+6Kg/hU1vyH0qjze8lYhwWXe/paLO+2Yy1rO3trcY5/BrOyFhAoHlFMR72q3b7GQq
zSR4LAaP7roe40Klzwq6rgQ5qUrZS9zBWbzP9e+kJqoxPCPxL7cGnJJr3wPjNKiUBlNbpz7BeS4U
NgTAIpyBPVqdyZB9vWXP1yq68GZX9THMT1X8sgCqxJSw1Qm3fzVTlHZTURfn4f2so3PAE8XgSM8+
pkkI/CEqRRIFtEhHVVzOBQ+NSMcjS1I6uo8Zh/C0c/pxOhUiiP+KaFcHdwxOKaEkdYC7gcjoN9sU
e6daPaX23WpbjWCvwiIE9RLju0UXzMnFUiHjeW+MrV+Cqg2uZH02bX3tdF4lJs5LMTlwyXXHeIwu
PShs/LnLimUTYpKpPUIZUgAkkGCEPo4kxMeu3kqSto1/sPVLNclb62SkE4iKGvueCxttB7Sd8sQ7
f7BpGUfq1yB71PZXp+2oOutFusU+szEE9+PADIpCRJBnpwnzZEN/E/Ywl9UAxjZJsQp/tAGniPxv
0q5KjKst1V5D/RHglzethrcgXN56IWN4qeQb81K4H/zP2vzrxk9MrMupd4aRNrYn2O5G9nNuUYn7
H+Q4MFb6b3WKnlGsbSeKJScWB1glONw/SpSkWdLhADB0bCIfFifJSuKJ0alrYaELC3a1qfojZVzD
XbIQBvZ0hB4jw3uBt7CkNy3NIfmQxR3aWze1j+Tm2U1PbebvE4GztGjmwqYOJ7GJHlazFMfGwGij
eMFdCIzJtuOz1q1g5JWUwxopb55GIgGaozT2rtPktlN1LzyeM0wRZTOvS/mWBuwbak7sZrFUbZdR
anphN0sL/3TFpewS05yiBYpn4JNHQdxOHnMX4pUbrlLDWBTGRbG5B9mZjG6+sjAwDMSZzZAypCTd
1N0z66tdiaFvzNeG5mKfYedjojQJ0GZ+tp0e8TmtoJSAlSw5CAzZ+lFqsf1vbHWrB2et2rvpfmTx
Yp0pyMSZtZdIrc4Ev2812WAgbBusaB+Dt2+Trd7juwBXkr3ANC8FUkCNxyzAHT2ZFXjtAHShvxzT
Llb7zmYxoAZLszH2BpGaqWpFs1relbGTJ+oOEtPnoEk0h8wtJlu1fEpyfWui8tZTOsAQMwszgkoT
XzBlBlVvTZ0vA1oxIot+6/BCQH/q5YVQom8V7PJJzwDO3dsrB83Qjp3GAkL9agLjUJFGxJu5SA/l
dFWDiuw+yRkQeccmZTtmW95CK/uU2U65/rFC7aDU0u1sTobTRuhtBrib7FVAFNOOv1hRRHwz1F1W
Mt0AfcdoU69hIKG35WsSvOjbvKmS6Q0BwA5zetMUGwthRJOpXakRie1FmZofLQ6AivnYoLzEwMJO
jp0eXUyq0kyGKaRzLQsO1FQN2bzFwuQnDZKj7KUU0KAL12GxmkjVo4Y9TqYQvXljaVlU/i10l5Wc
bqLp0sZ3rCbqyvCfHrQPHDkaM9IkM7dBOyuCVZI+M/PGkOCTmjCJKW0aWSLO96GyWmktZVezrx5M
zJ4DACmgZCHMl/3AWp9qKnJEjMM1r2pye2X7jw5aKdDXFTuPgBvPqzcWztUswoGatZyryI+j1gcx
LpbkZBLBmR6tmp0TfD3EQHoNSuXj8WYb24pxBAG8hVVRVnvUa1OWd7T/8pk2wY3nMy01z8jgV+A5
UqCeZX0aEYdVrT+nhzjeu36EbzZuWSVM920PfzeU7c8p9iDjzgt43BlNtXOb8DQK5W+auN3IAoqB
mr0NKEah3JeFAgJo0kjzDjdHqEqkKu4KkTrKLLz0nDH06gXi0xwLLLxuFv8+akx+tEBjaLhC6mhH
wpXTF2vL9ARkZGFDbBM7epO77o7URlkDj+pfBV+KIi4qoWqPC26qX8akPfOSs2Z9K/q3weXbAuca
JqBYhXczvE5ttW6nk3Pu55yD4upj8kEp+HpSdiEK94ww2IEfU7h2xhfvJM/97JnQG5XR3wTthv+b
HBnJSGvMnYI+1LyGkC/NDIskcXW042tITTgb+YXV0uNtfPQU6fzvignwLFqoa/oWJwtgAeZEgcU3
gisplmk8XdXT1BP3Ab1Ad8Rzzi4w5K5SsY9S0tiSv0hd4xDF9PnCkbSYbiNMmpYvL8tag970ihVM
jRfP23ntEbtNMLDOpns9s7b2wBGrOUvRpWvAHSLpZTulq7ZMM6Pyzdsz5FEkFd4/PPYJY5s2sIj0
3p5798zHKDCQxxgzJyh5sEjiOzp/SfM06wTwedNgFVWfSNMQDS8KjI3RW8m6xLIdphXFVxbvZWnZ
xjjflWhVhYSVYIdX3cQbsbii6Bf7rHA6hNo/vs9t4/8xAJptz3gOSom1ZTeQ0gxqHg/o7ZK9hZQA
8o4bovyOzPLXaMPfzh0dgbbU1siNVIaIq2qQYwueGqXq01Inq/GP89yyFeqO7EjdFr784bcKwhPT
MEvPWEjf0P+nErNInigcOOuw/BK3MGFyVjX4kY9Wz7HWMe/EYqXU7l7jUxiK9B5E5RYvG43Cs6Qd
jgI8Q0qKuCPkZQicucU+mVzsPrM0iLgU4JW2waeAOf4jjq6hsQsjjvNSvDQ1qhnT9B/dhctab3jj
Y1rLeD2Jj4yuQekm+/883CakABlSFbPfTR7LDA6bD6EAUgnHKLQ03iW7qZU05bBgIQsM3XGKXEQV
sq8WzDWkaTxi2JQx2y6oZi0kDjqEaKVvtm1ihCxz5KVVUcojrHBO3+JIBlmbTX2ZVNFDoEpvBZm5
xPyNW6IvRPa9juFq6gmsX6Wpbg1OgYGpbkKAQTmbJ55PfoLhlPxImAAuLfS9aI0l5k/cQ/lCds2d
pkDVGG4Z51aJG5qT0BeelmUyIWbAtHGc0hlaS5y/kc8kzPG9rvdx/62+8evr+WcSvMB/FR998hb4
vHgzF8nZbTpyRwuJsyVF9y1Qj6LFI5Y9e7ZaHctjr3hwdMdYsPfTt5APKXezkD9F9Q6Gv7xftrRJ
mEaKr4N4tDkP22Vfrgv1xfrRq18mXpoqIiU7smT3lmEbO+Rc0sZzMCbnBmSFLpqrGIwFj9KQbGsx
1ESYMQKYz/+Nu2yFu6T7qxAEG23jN88m/LN9bhBgv09+w3G1Rt3ljkQtY3VEhWTAKi5EnFfpst7j
6FR996H5IX24B44YAtSHYmTnggYZbaT0CSdQRYuFbzMXrNMJgkHmWs0QJM1v3b+C4sjHE60ChGAR
MhXCcdxwNFbZEsuLcZ5zIPOU4R2gQ7Cmn5ddyUfC9ELPQsRaW8b2hGMjql9TNqXCfD3NgVjJp5V7
lJI8RB5oP2WWKrlFnzjiuSrFzGCxU1TYbrp4n+yslJO0qyCfufZXrvDG36Z4f02GgTLhxdySi5JG
R46ihYHzKv2ZWBJJ9ZZdeebzVJZPRKABt/AyBrfkqkjUmHe8YJ5D/J9YcNQ5Op0r5uZ4LsTFG8cv
X/Q7j7sgCdcZBBmDkaY7CFlgmqyZ9ySLnu0BShI3cN8gnJriMXZrVJypRGQO2JfdxiMCfRgKAidU
Sz1A8O4Syb93MklYywBTFydrueOgqukqg1S2KgDMVCVOQ1DKOOAkom4R0DwjznaioFqh8HHABmc/
vcvujaNy5H6L7JR49t6Sf3RUkGjc1QZVDVF1RY6Ya5g2E2BzPlR9u4P4wpqeROUUZFZkb1ugsvXT
kXkkQYWd3K05KoUVnny8hoBJGVMSwPKobKV4UkbrBTdO4DlcM6X4TbWW0hwXuguoVQzsfrfrzATy
4pqWVDrQTwm8DBKOGY9bUc8FkwlGQiesGOqTnrVM+S/XTUf22FsH5VcILUdmvM8LRqlh140PMDlL
jymQnVng0STGpimaWn+xGEzliMa2gKvHs2ABeCPk90SNQ52CuSnwMGrPipOpVBDd6VhL+sdUrLjQ
5o0EW8g+jTTVDidrYp20kIQy3pc8mzHHjAotHEAzepf9dIQeluXHWLN2Y66eu2DMieTg/KErS5Ki
z1KxP6Rp7+OPj3QqEc34SxWW70a2zl79TL3hwx30ldTEc7zXizEzdh1wPqvpNkol+Kg2TcwSxwQA
HrMHJ2DUaYgIzWFE61VcMtSBxqEDh/K3L/Aw4dWoDWvbNeOnT71xFWzDOHG8jG0vzL5TzOaxlbRv
VoS0heA7mz4blTdJ1qIuB8eEM0WGpywzqX21BZkubxMPWAmIUPj6gmKsYwxMdVZXf0ndLUi9ObRU
bCLtEpEvpQhK5ywlT59X6HgDBvDkiTRrTA9txukS7aBqUxhQ7D6DyDES4VhMVJnKXjSdKZXH7xzN
+t7HdFhTm+4BbA36aJW7VA/Eyc6wYLVqxET1/0g6r6bGlTWK/iJVtbL0inPGGIzhRQUMKKdW1q+/
q899OjWnphhjhf7C3ms3qKUMtNARcxT9Q5IxTVrsOB5D+dD1U6HdLJ7uwhtWmhyOGrbliQGfIpbV
yEkNoz6k+q9Di1q7VK7FeWRpGPKWsDB/tMSmdEZ9tiegu/V9br+n/rUivDL/5deOZnjUizm9WtEf
w2Rs5RbpFOTYVt2zQKo8jGdQW6TqsaAwXcChCShejLoaX9pgriwGboHG1xBzXkKA7WeXKlLgpiYB
nnhBIw+fLf0GGxH9hBFSE1IQZXhmiHS8ShZzff8gGtcAtiKdi9qvGmlBVffucyIX4u7hT9N4dxFK
mZmob8AuRMWzYP7o9nfK85RYG1F8ulwbw36zeUs1MfewykDC0FAtIl5EZvAutVvBZo3JumqDcMac
x3vkW/9q6LdDCVUzTLKNScYHwpDGtbcJnsta/0Jc5DYeJVt2iwK2UdDa8z1aQ7nYYeOmoWxB8bY/
g3aS1bDR2aCw2z5r4jZDn5EVc8wCI7dhbf14J80JGe6bFogdiL1LHlAIpegq2EfaDJfYbg4USXby
N5QaMZmSV55HJGy9h8i/4Q70mGVGvr5LQUt5fXYN2CcU6qrwIupZVvZk2jsEZJtnzSK3G6Tk5GIv
wxSWEB/GvFhQy6iRctN8UkEeW4wb8WwdIhiqAlN1n4zstobTdBduTtxWpr5R/kawVkeNnwNep4cJ
vJU7QdbB0NZE2r7DTeZgNRZoVkKuDUAtpqA7mXxGHVhWylfWACs7BYugRi1cl5lFWhpuaXh68mrb
P4p/dhDW0taprQP3MQzA5NgwDtLDJeMuEQgsE6GxFnmX8UT3iZJhwh3I9mkAZiR5M6dzcajq6ZL2
082ooy3LhLVfjNeCl0PWIInf5ozVI+8Sedc+FEtW/C3lNt58/GzuXiLcfnLqew72HMwAptlqWWv+
2Z8l7oeY48E7IPUhYIyAlgAQVDUeNF1jX9euPPMjHrRfsuCJJWtec9SinQP0BI26y2snHd7M4TD7
clEEuPVB/wSaC2ADaCMP4+i7vFSIC+W9DR9R44VNTBm8J3Hv9GDZWwJoEqUhw7pGa8AGR081+lLM
1yr72zdKOjQsc+WfO4zrATsxNvVGHv3bZL+pftw07o43PHUIvAbPRKL8yBi2e/ndM3kaKBamhm6P
RRo9mEOUWCSKC7sd2gKUyEsluUcIMDBHR7bRnSkmKyxvHimVyuUWs2qWI9OkkCuPYTXM3gtGY9Uu
YFOXxADDKceJ49sZzLuU98EfvKe03RH11enEzr5Ke9wmqvI898gwq/rktlf4620PmWYReysn3Hbo
vh0kVLTgTnK3kGGnXE7CFBSCMqMyY4JNnhboWe4bY1oH0S6DYlX9tdMvumMikTNKDtuvNjZqrLj+
S8SvUuWCF1xVRoQCMVn1g8OJyhcxnplHz6JZ9p6xFpm1HsNXZNRLv+32tSsWMUNCJ5HMDIezhcSe
rrv7soY3az+EHgHLwSuW5KeQI8GhNZ/GHfYIDeWaGvrkGQc0NqycU6Fq/B0tEZkBzJHZZykfT857
T6nbYvPF5m09ASbiTwadBimF69Cf13UFrEKrNyZFr6EBDS1X/ZjsC1djJNQqFutzARLOv/fVzAQq
2zBpriggOYrwAbfRdWIJLSDlEf2pl+3zKNdZ+Q/c8SKlf+B4foEVCeHAPkqGEFWJCTB/1hiTxxSg
TOXWJrynLjjpAnkK9ClEB0GFUd4h/aJ/HbHicHZuQYLsciZjiTVtLAxyuflT+sBu403hnKb8ozUh
rdLziWZacR2fauZ77fesPcwmfhY2pH6GHvjsGhk+ZiQMcSiXw2aAxpH0eys8uZlAiis3AotISh5S
mqJqFiezBkPbBEzPKjYiUnxbBDyyBrrWdvnFXYlFouzQzngPKLQ5+JJ4pEsV9Wkicwx1N9PA4sXO
tedMkqLLJaZ6IT9XIUrWHTBmFGSnaFLuchpbsEqGfmkGCLEWAk8GUpSXBZNroIkHZctmbL40KYVK
UDRxuB51hC8a0fIGzI5k74/PFRIMeiSkhMgkkWdFzX+0Stmb18pM1nU8rDHcIGNDTJthvyZ3TiD3
0c/RrDMe+5h+1Q7C7BDUszaMh5WZhyc9bV4GbNizBWpliBjJYrl80hLxEjcxN9+8jel8vKJdDoAo
a/y5xcZvoFNbDADt35ElFVs4bFZLJIWLkLWxi6KI/YTGWcDwEW1nSR/hpH+4ONce2k4d73mIAsbi
y7RsxUxud2bB75PprzXu8RQVz1DHJ4MNUANMu5rQSHnfSoJODqpJk+cO/tly31FIq0k6Nh7wTmtu
FoHTyuE86JueWfsjLf5lqLKRca0GZE3/AiIRlNDsYWVEa1jsqthImcxkG6YTQ/WsyAo2x8eE9kvL
xYlY0mWWBvuh+jdF4TFEIzQ4CbD/P9+8JohNWP+jXX+xqWc0gr45J9v6haXzQkGYCjks1HK51MxF
nWIJBGVFsFrgQ1aVa2aJs4NLtX0pOvKXRk58znnd4R3FYkxNb/VEX898yX13V4NcF2y1qm0CfWlv
ZmfaJphdJFwICzxRCXcsgX8VKJkC69LuhWmtANkDLwA/BSnPUOBkuMDWil14hkVYHUu6eEkkCTEa
9XCHZMUorQmuEccEVnEXGChDAZMsgiB+60YEN4azZwKUGcjMyqWIGZrACmxwmjfOxU4cclpxu4tb
PMw7n12TZOIMrnx240s33RzzN0KFY4PxkEG71ve+ln0SUrHoS1QhTEzLfyMK5JI8oCDRqIopSTV6
caJZxGQuekrR6J4pREZO/CXF/RSsGLSNWJhQWBTOh+ynla79QnFZWmJiesKhq93knGxKjGg+KO/0
nYap1Fo2NztuFiSgSXfvyBvZYAePI0a5G7xArDNhYyTYucjHjVqYn1257ghRFj0jH3r87N5ZiNq5
KZvqpaInUGikYCIVkXyzjhY3QmNIoYmWi8ajRcZ6rpg5qYFebuRQB8jSpb2qimvL+d5RYGJEdwMG
6Gr2wzXtzhwCU9kuUcYrgoiSN/UuFQwPFF4zTzkCxA9HOB8AeBW+w0ExFVI+U8Zuk1BzjlW8m+GA
/MFxYHumJ5YrQXVsypi1Ub+J8CbCMdOuVccAv1opLzcRR086RWXb71PKDrz6ZcASi+klCQRcfHsj
efeHcbXV9A3GmyWdOZKYimqkfiII2w+qJyaJFNwj4C3ASdj2dDytYcKRO8WLDg2oV17wCDI+sBDv
BXO0tkYEWuuZ+eUgqEYhnWSGkky9a4619MZiAzSF55+fMH+GxpFKEdGUOGUdRzdTNipdNpPfcw31
1yLsCol7MR9LGM8e7XkT/omcJ1y+9N2fQGJQGto+ptgcadT1ilegZ+w1jA1pcoBdPCPfLFGaKmNf
4n/q4YGs87VGU1qTtojch8pLuZNjpMV6TtuRHxWqIzBcBvGqICpWzAawesD3obtfWj4zNvEXJMPL
B9Dchc2AR3PRjiMEbFwMJ2gRAydiiToSA3uMWBmZcCsQk6VcS49P05Sf5fSurqaZnWnxF4qG0Ojd
djTNHbMPNp81CxbHJueB1xybC5HdsWINUBK85qclwQTahge6mqOBPAdCIp99Dv5avAcJNHmO+dlf
qaOEVYCRfzK2K/ht+OWWqkNsg2qhG1i+/Ro1Rdms3OKfGX4IXh18ww0kT+tq+2uIp6GD5SpEjx71
GyREqc+MAHFV7H/6xW/DfWvoar/mbxtaS94EPLghQAruClZG/HjG8ViwW/Hjwl4OXwx6Z3bvHpdJ
vdxsCovO/NW4FXDBwUbUN/1sgsdcMNvdZUQx8mjRIbESHHndFzxsltAXjeOtBAvLiUgypABdzrTb
B4gy/rn+ShUrwLqeRpDAIW1iTUaG327MaHzW7SvcT55epg9zdBxZ9rBEWA/WT4sslP1bjhbP98+a
qW24VUK+Wou5ZIOBUNU9XhutoM2/gwVbjKyKtaC6NE16q2qDm/PDpDLRQbqVigSFSLhJzOfem05q
Di5iZkvTdGfAgUsOTYZuLOsiOqCF1U3G7KDIQ4ZrYHaOPeaDkRcAc5/AuZlEaNkYD2s4nZrdHGJY
uYZHfeaW+S6d1kXO48xS/EkY5SU3xFtt9AhwXA6RcjMO00eYEYCqRvm1Tmw8UMiIOmpCl1W3AqgH
TY/gwTfDfDkExVnLkX9a07pvlo3/0L104+A+T5HnDBYu2YqBDLxb9M4lgiGlxQQyy+NdW1c/JnfN
Yyoa03KmV0E5jvRpg4g6g2ZgXOVA9+3Ar/XxLMgceyXFnE5NNvdkuxFFEes8dxRweI5xPmWZYpog
AaBwYbupZpO80KSH1EdnhVrtJyfYj0LfdQ3x00WFcE3uSAenfTeYORIknGb53i2RRxKc2qpsm551
VXftI3zdLgu8Nv8/7CMG9sGjUbC70ILkkgwPCQZt0j/H3th6vbfWKv+1wUynvePYh7TDe8fjJ49b
W3vrPPZWongn09yhYK/stxHdZU7iF83ypQEw1210YIJd0DHB+FWAKl6eDMTnNl87A3leA9MTq26P
dhW/QUaUpvFl6Khlc0oliIxslVOsE2yq3e8IbH/jkgtDjSEBQjSUS25ygmF2sXuWzUmBHy74KNvu
qa7/pnHZuHwFzJetIdwzEH0NBrlWaB4C3MEZ2RQnmhqwGzx65L8dY/c9Yb7N7TqKelnH1uY/wIHW
nqIQS5WJXfV34HKIetrNrDg9IR9W/4IufkyDhY3rKYHP2xw7UoENg51r0Z01AHs1E+UpPxiSXupY
adW6BjZTD5ee0gN/3qPjYHBQYnsEERS4e1hTbh0JCM72jr5R/Bchp6YLNAJFz+wx+Zh7WkbtPXb4
AmkNlZWR/V9T62QE/7jJSwR5YQDEHZ4m7V0RKmpUh4qa07sINBEsOcuIe7tzEQoRJQN7BNhJw3Ky
zWHz0ICw7m6qP5MNuv9tUkvqtLVSPhK637CLYKDNsA7hHXrBIrHuWqgxRgsXJ3tM8JfykGgmODmc
Vdr7RIq7E50qD180IVQFtXhUMb7Dj0U+BZpMpiUjlTNv7f8UIYC9Z4ECNkWvu44j8hSxxkY4Roaj
bn+6qOtH4w1NB6hdfmTPzgrcr8uWRcb228CCeh5N9csxt9b3jdWxD5yYqKu3DWCzDh2AdrCDHyd0
rmLUNoIBcvowlLyav5vlEk2SvpHal8n+OvUIeovY+nYYwIpHIN4tixoVol7l2SvckhmqiiRnwMTG
xuIBLppoHYngQxPuRgqLHD1yeemk+agwolnYWVsrbw5m06gGPb4kLYnjXXb2eShAmEK7/IxROgyo
SdLo0TXUVdVZpv7KAn85g7ezOAUmJDed8ael29p5iQe+K3wdCnsmdI6QGR5+h3S4hhwVDT2xVPq2
bsffmv4yHMwty9qWiQ6F6Giy/GJSwGqXUmCh++9ROq8K2ugYlUM/BOvivdJQcxXPiLwwRyLIyR0w
CbZ8DTOOVttMswXM05mhNaw89rCN3q6mrPluc/8yMutOc+sFcVa9ih0Cm20+8qAQV9IDydaeurg4
55Z5KVlINEJfVnz2BDNZmvREbjzrXXA0lALYAbnk9fQjAqr66IKb+HYAd7ct0JRE28bY23pkNA6G
k9o01kP86ckGJ8QqdzXY/HwxGik1LIUwva6qGHFW0RvkGCIZF/IF6DLjL77XqDk31av6VrKOYAiN
3VAonD0cDhBjmJ+cnPPR3pWsIAgC27lCPGNY+RrNjm7e2jq+vy+IIvfKch33JPVFwbdm1ivkFgP6
E1+3YUYwVgvqqypRfNKknDrYpKiT1Krjv4uYD+exJ4wyrA4itDcbPZ0+kgCVcPHstvpWm/OVWZiv
DW2mFrASAFfQIupwSA1ASHrN3Teo7+zc/uYAWXvJJp5JlOc8x3r9IdqH6wvyXuzzEIUnI8BSWZT7
XNBei5DhcLRqsUvo7Yi6bHjTGrYs6blgL2tQE7H/pR/MqXPfCrioRejApVeN+b5Jd+6j0jhgIbKI
7KXA9eznD0iDkL9miXXanKmvHqWJ15afNHNg1yAY89bcyAE4IGSHUWNE5UKD+LQlMkSTqslnLdLY
2ybc28gcXI6Q9N7R39KbkBdGnkACcCjrI4p8fWn2k7qNEYpIRX0IIWI9VyybB7pliO3YcYv1rA3I
uRGx2WBxYFgH5sIR1L3TW4VXqNYJC+rYVDPDtvl2OALTMFjk6Vtg4slUvTU6YWEBt2RnJKfgpc3h
clKQGQwH6yKB0Qk5qRlYksHCGtOviVrK8b0VlrwIirjmePQ2hFWixAi57bSB9o1+OMXqhXQTBWkE
oqSCpBOh3NG4WU39FDaYpoNfGQISKjApnlwLDCBmA9vF6TxmYEbC/q+Xaiv0Vqhgq2KmfU9WavGj
himEmzE6/lEBaClEg4CCm3CF3D5k1VU3TEpGF7YWRJ9rCw0q8ciDGJkQZNpiR5+x7rP51MKGoJna
jRDfSq7MnOlgVMYto3q+y7VNh2PZFytAm0ihaxMw4HGWHPte29tp+WH65TMyz4VSXFph+xqmz7ai
NYLqiONNA46tjBDQ22dzvBtNAwvxNvhvrmRGf9VfmqWvvyr1f+Vha8CtxqJu2SKjFyQaFdhnW04h
1zs0bocQAJ0Wpu5CQWhyfZ312O5bhOpecKIIM3L5LQqdEsIi4hFJt1niJcmNFVyxrxLDt1uZr5mk
L6JIzfx+kQ4aDR0kc58qF7SjdW1IwZtIW0NB1MhtKVnVzt12lucWvqBVkI651bMUTb48oLcjK+PD
oO1MgnsjL7FKDLb1JSb6AIhGkRkHlTFmo0PVnEOftnRz+S7HmWaCXksEHl5SBLEdt6PO/ybZKeZq
R8+hAxE6z/5CphVtjPNp+HKmdwV3c+tdzYtlbryl63O6hto24oLq/5lFklNe+dAr0Oz70b5EXOwk
3SoZo1NRnMHa791Uvbp5xcs+Vh/nuSBYgcDas5iKfTfw3DLm4TkihshdtbYLlA8Tn09wW2JCpaTJ
z1hOTgOQY4seyPBe7T6FR9MxQxkvYSVZGwHERWZnBddsNrbsBMxga1CWuoARBtF9lEWyDm+6a6wb
zB9uek8VrNxh325ml0QQuWNsWXdSBrN6cdl9S2n+85nUAL30kte6CbcWS+HZmq+WH0IPKjc9SJgi
/7Ac/RAMKJ/h1AFlpCZgPqQtTXYoUdQxIUF/lP8VfXlJ8vy7ydA4c7umWfNS5O7WUIQ78iR7Y4cX
cg1aigW3U16rFHio256I5lvihzFjkjcntoMPq0FWYAJ06nTrrWpNEBkPBHOwd3DIiWUX54t3ERtr
P0bb1Wjeo2P1XM3eq1sjX3mO4Ao5ya8C/+oOGWVNUf66HWJ/v5MXvSIrBVlGLOwXRSojY4YemkmV
tpbRRzuMiIkjAjzeJuO9prvh47jJq6uh92wfnfNdIcJiRA0SI0IPbkP2/gfdCNfw0/ShZjCJhlij
foTq4E0wPYRwd3ia4fPlusNa1WQFXNL4sJsL/8XGHQlskTYH/xOCJNKQ+hATTCDwAxkOcn2y7mT/
W5l0vV78GiU3b34ETP91cPHDuAMi98SSFYlRQ3aYjgB6RpbCzy4KBpLo1kJ07IV+9UPCDrIjnTDZ
tMvODO4WndR/m5yYpREBcRFOMY3IScykica1r5EclHKHHhjwD0QV+73RkWpTgEH8J+/jPYu3Fqxb
i7eij/wfhjDvfXX1jrxZGnkXijIKsnmgSBYRIgrZ3GWG44WdXXnr2bUFqqXfBzThM7vCatwCI9Oq
Txn+BdBA2zZ9zfhNbcG0QORb34FskdrHUHsL3c+BZAicTUsdNhPbATb/5s1xkMz9qJ/MZ5Lke8XR
Q0xbb7yDZAFLcTbFf0+EjRsDk4Qcm+PQOVcLdgzqcCLlcJ1HHsmVMDoStEupjuHzwRV76qGik+7w
FrfyPWTu+JQLJooImJKAeUZcHNP6WqLmcj3OOaob+Yuqxfb4AkixnLnbJ718Ja3hao8jqghRkdLY
MbMn1NONHzZhvkwvTYJIbI87AVPm4H7HOdsaObGmTaknwIdO8ffMhq3NBVpZiPIkW/s0uTa9L26h
Mlszvbcd6uDxN0Oyl3vHwPj0oG2xW8mTY1+T2gRS0fwwsj29qkeedOEtBogZN8ErqMpefBrDMF+r
mtGqtw0oWEyosRx2NY61sgNOi095yve1f+elYvZvYnzoA0FRDhy6ZuUbbH/135DjsAHAw5rRRKJa
ejPrL2ShtHdRy3CxXCej3Ljoaj1mWznj1sCrNvpo7vQgBgWNt5ai0PbeBXEP0iCtI1z+hLrNUIKq
z2fdwQw+D1NiI+V1IhzI7qx/A5/Z+Jks8wAHmHnWU/TVE7uXcDeO96Z9NMWnUXibuP4KEUrNTYYg
wflXhAzrnHS4Qv1cmFl/yaPyNLcRYKtLl4avMkYmrxnh39wmh0oFUhpx+Gr0uB58IHBGZH2RznNK
Z28DY58X28SD86yRkqQNFNOgnREzYG9rSSiMHGrDBJAbgjxGCL1Oki/MDmsRa79qHp7F68byyPs+
TJP3n12sQqBnaD52hX7V2Czg58whoi2KX0t3fHckIuD3afoooz32N0X8cj7NgGlfaZfHisEVGsqz
zs1k4CgbhPEUUvoTe7nI9Gva7ekRJfplSlISMwGq59/URahobiQfbMkaiGhRPas4B3xflXtlFXGQ
Om/Y0HiMVboJ2o+2nZd6m7OZAGTH0EiQJ2W7H5X2rDTvaQPXnVH6dKtRxhQ+G/yRay6LrVMpEv5H
Xn9Cgawkw9mc4F7N2pnujNPjizlOO2/SuOSl9g1HlWkv4xujvZSdPDAfZ5MiV6FFmN087XvjJRYZ
5mXsUo37CHOWZoZCBRVMoedbSpycQ0J86Qv2uCx7Jm9tBPZLkpYPhfTr/U9moUWM8SrTD9T1L6F+
z1FsCSJadHxmqdtc+MoKLMWhBqWlQxqXO/yBajvyMLTpG3++QLkUHnYRgztjxEKZKnEGCNQwr5av
Lucde5PpvcQ/EwDmzTqVRrKcjbegF0vXyV/VAEDlhY4z47tFsEPgMDMomfnfuXlr2bYZKBI9ti4J
alebAieTEiiGvajrh5Hgo7iqfS94g6fWZXfjr9Vnz/n3xgFwHpL2AS8m4gQOP2oBfJZY7/mgW5uW
F1iswpcvDd1iTQmnVqdPTZ0NpkbibpT7+gtO+MLLvusC/XRxYiNKnFGiyE+7WJdstu09lfuaDVXA
g6QXCT4zhnsBkYCGx6BYVQlMkcKeHfSXx63SM+MIj/YQYr2V69jzz/pMyL3AqKQtQ8aV3pytBrYb
7a/PW1FB54GlGDytvqiRkwFgQYwdUtU12oaJ+smmwcQEuWGiTWdEmIT2ZvboRN34FiAhaoLuOpCE
kQyw9CgcmA5ideluc1KoZFF1mnY2v2L8q7IdU2wEGLM69vahMo84yWlgsiTR8lR5Beakvuid6z0h
iNwbGIEQEdmYgruHZvkAGNuMA2+SS00pQoYh/61y8u/a3lz1NQgvGH9m0i6rqL1aJm1G0kTPUGWo
B2o6KgYZvL3ZP/YQ3Zh8MtoBUIo12PWyDV6Z0gX/0zICxVkbudeoxAvWDHsShUL0EhLri9VvnZlD
K0cnFBt/tsVX33bTK8m3jDY0kFomwmJ0h09hj9RAb9bRVEAU622aIeb9HkPARfMYqIeaZzXRZ4E9
olFzrgRLkfhlLUa6RoyyEzpQGsFw3F+C6LkC9oB2FV6OtZmO0rj09taq3oaOdZm/wQQQhiwgVUtl
7SaNGyGmLiOIisJDNIyUPDIUza3NGQ6U1kzkLY8rDjOyhwmfxK5Mzdu9TNa4jFmepEJ77gLWfHH8
HFenAS+0OdTHKB+PcQnyoypAbbEvrXgxO1duaK6mfYqZB4dWzwlPci9mP3/mK24NWhIOvFx/aY3x
uY8UfChJocfRKSERK6gSdLDq8IJgDmB37fJnPZk/3FF75OFWHwZGxMawMNqamHT/FDn+u23dp2ST
MnXL42A5RCPdtRX9yzlmvY8xRRYC1XgpLZIkmfxbcHFLa370E5QEShr56Bgh3HNSiiuPu48V9xg/
6/iV6hF1cfajvv+Q9YyrvzVhjOrB3HS4MrE1FLxpqqg5dbbzM7JjMHC9TslayOxnSAiU8FKc3etQ
gMUxyxeXaIYeQnc+EoLA+iwbCa9ehTbf31tX1Vcb5y8HVBbHZ59Yicn+aRBUZ/3LKMJHbxKDwAIZ
6pK3TzlNKqDwxnKb7CuY5m4eLM1M/uVwVpIZTOCrTy2o8SRavyMaJOagqPkSVEDo3Zi3KGZnVGyF
RS2G87mpywti8E3IooZl6zIvzZsw3psJOoxOwGn5Z1Rb1Hcd4h0F1exZG3hYrY1dR5lhxjfV7o6p
tUXC7zZ/xMs/AX2JjX2MVl/vjwB7A8m/Bu3Q+/Yk5vbvMKc4ZaDs9+RpgNUfw+w6CvPsVMYtcGbG
CfFrUWFDbGFttvk/h6Bz6H0YbyJyrCE49MTZ5Owo3I2ujEEZ7pWRlJgAeS3TtWveJdvU73dJxnwQ
BUY7OGe8aMtxZgfWAR2kk41DIJ8Yrqiqp1Op3VnxRsWOzZ1RboaQz6L91tEuZ8no5a9FYID1L0+t
f3WlxNgD9Zm6SgPkOLH/MItV4Tq3oILqF8zTh0yQl7jmPrKVQZi8DKTeb4NkElBLltty6dnhxjZc
gj4nVJDuP70H1urfanGxwW3DGlXCtYKACXfpyH8aQzNFlWLj4vbWSglWbD7BKM5RdODfIhnXWncM
Rxj9+Py6k3APWqL99KhqepfjQ7zn9ZtZEhiDG9KgN2AOb+g7omRLiucGxKSXBmie0DujJWva7tKz
KHIniTH1Y+ovxgjhE4zEjKDxAGyLTHK5idADN/8yohJoygmDQEGLlO8mUmoYQjVsMAJQup/bCM9T
du5Ysil3pyF6oIBcwfHTpZ6JlKTCq5DhkyRAmsJT7rrrDFdA5mtfUVhsktp+CwP08h03FHrEiLFU
6/ZLB+FDV6cfTR7tfDa61kjmEJT0ghYU8UsbmQu33fp6sk58SY8Hva55kBGKE16y9iBDjx45wnuO
SoSMY13o62nMNhhXbJenlGcy/hg0ALtufZzL/Dm3K/jVhXiWkfGwkn+pERL/wLUXAI0rDZpg9Zl1
f25+cDQMtTiQMwsMT+BvfMlzUx8tVN1hjLxyHpAeZgDeUBa2FGJU3dH4M+A2lbV/kE7GNg+abLPw
uJRWd/Mj9ENDQ72CaUX/9DW4ouQEEem6qPiOZ7ERI/lik7FECIIAod1ldFj9THeOsQxR4YXmd9YJ
ym1oHR7YdooBilHMitBDo6dW5K5acmr3IMl2M+0btzhjaOizyS4m0c8AWdLhGqrxnTIX+RfW3apj
GWDWCoGHBxU3uhN8WwwPgaXgT0kXCwRFT720DyaMvgIXcPAedcUDt11A+44frUNszeJ4WAXazsai
TyYsAtdLLqyDrp3q9KcRyMfqY8axkXj6ksvm1zg5mRE3A8x6phLayGs4OQqhby0HeSXD0N78zjBv
xwMrP+K4fHCC587jhiEjJYZV2uPHTfpoiSiR4a+LroXcA85he6xfgpp60jStczXlCMnhvG+dguRc
02K3ieQPNgpJNMKRJ2hQqySIqb3G89jxl4PfkaW/pd7OjOfJkNHGlwQIL3DE5BxN9Vfmk4kYWs8J
xkjqhaPSMIiZI67D0o6IBsA1lUSpy5UtopeWCUxo+n+lmy97ez2JddA8CgekDgNSndFzjspMH23E
S7jM7GbFJwYE4B4dheWrTlZwKrDFMmtxGBYwRqA3iA46Ei9W8z2XqHTuJiEvvkcR7B7nKLsmxd+x
u7FQ6u+ucvD1e2XRjRNtR37ZafTif07D+KNLtW0HkrbeeD2a27bbhkhpJkIbUj7rPJWnvo6XpQ14
iy2GTw+ZFf9svAxj1h4rjumxsL/we0ksSZwuCADUnQ/Eg7mxgc5OoDQ3thPkLQbLPFJgCYt3la9Q
SiwYA7S6CHsNnUD/6BG+8p8ZwY+PEzemJEpBh8NCwCLCa++WaNZyZk7u/FTzQpPQpeWKWr3CgAVt
yriVwT5X2c74FiTmD2zX+VLL4RfNX2Q52BLzorXtLc540EcefDueota+/AedxYDjXdRti6Z1yB4m
QCmXZtBSynZvWY68Vumc7EuLIAHgLYiKKPrI/b+2Q+NK1rX8KWLiuF9ZGiBBPEuS+BxIPCQSTW20
9mGLMgkAnfUTUxJ3hBB4BtZ+SQCBp7hYQYL3kPsvn1SC7JOG22BKST6rvlLv6shjFTS7uKGHi6dN
mNSftqO9MPlEBuPuu7DcVGG07gXSYgQgiIaJS1uUQYpJiKQhm/qv6Yg0fmcKoNw2IogWev8HNlvV
BkiELfd7U+Bx7QsMgeAHvqVTkHdBu7TGmEwwE/w3ohjltAIL8J+RdzZprF3yOGNMD8Y4QEwlpjD9
Ld90/9oPSI0X6IKpE1Cg1OWtclZIJvWGWOiRWDrj3pG7a/2RYT8YF2XftRnuzdWEopuXSXlIWxZa
ZAHn6TLHs9y7klT2T226NRahvOyayOJsD1qIPxQkxLas/rIkW8YyZK5pbfxgXHWJTjg0CG0m2ynq
38rdFu625ZclZPglNAf2ezsmfG74L/EuWty8CT3f2HGz6J1j1ZHQm7+38cFnUeCYp4T3ZVuW72Q2
DwGJGbxpDe2m01QqPUEgks1szP+NdvH9RuHBUHgN1NAdD1+4ESapqF9Y9hvizJof2/0JWly6+lbI
CPUiVGOiEr0pJOuGYIPA38EtRmDi/jAQJXwV7BgWkpKSTEJQF3r1lXN3VdzsYBX0s8mH4Whpi0t2
LGqlbFWfaia8d76a5C4UQMhTnicLp3gdk/Z8Vpxd2e1n7yee+4Oh1t+syxrwGqYAPoym2WOlo2nY
62C5eGiezDHdF+OMiXfYFSPPp5X/6X7z6bAPU8uBWZkuoXuBc0cTGZk48EG6g8hBem2hci6N3eS8
JPIeN/DCyZjBkabuyTxtloj81iiZliCNqQYpKct2HYwPzztNETMzxuaRb25Nj3Wagz0WRog1YCQr
mO7i48/ca4dg3cuxtFpRskdsvW54v5poxbQZZlqb3rwJ3sOYsLExWLahaCqPqpHLeBzDg8zlJ73K
tg2MV8+DGOWVwEcTKCBfQd99Bpa9C2trr4XWHUcoXJS/xt/0aBOFGsp+K45SAiKiEmA8nOBmOgeA
Y5HoDxMW37luPzzOwUpmh44EwSAw32zsaOk/lHlMsP1VXQqKzyj5kf/j6Dx2G0eiKPpFBJjD1srR
km3Jam8Iu0dmKmayGL5+TjXQi8EM4HFLZNUL954bRFcAiCwHdDK4R4mzLtnKIPnL9PaOgv+37o1j
2enbAdVoEcBUCIt8XTbjmuxO6TM2dRAPyOgpR/xHSYQdoe/XWfLXtbANDGWO6mxZEH6WobGsW6ie
xapl4KG2W118msAJ27wdOdaGwE42IJKot9F9peCL3IDEm2+IIBrijDJ9M/qcYhNYEEQQHm2xLBEo
p9hyLORclgJHhoDSKjRfnKrVkdP/qgsiHvSjbf6M80OPqpXjs8NBo62h7c1KsCwksuSmXE2Q/VyQ
B5O/A7HvqdM6gYnkITnDyRuQMTbwa3pASOLimeKsSM5eXe+bCYRd+Qm32R9o2J11YUGPqjzr3OT2
xmgAV/YIpZisjeg6wUItauu/VvKxMSRKh5shtU0NC6+fowXNFGapRZh/Sfwncci5Xi2CPc9nylZa
xP1Vh5eqp5DrWZpOLMGzm99Y8B3YfozDWlQaY3OAxERhjZO2EO0OYRDYEKzVKky1Y4lPba5nHwqW
2YtvV4NEyoxMz48jOhG0DmB60sBaCR0vfJ2xEMjJB1MDifggsLXpQtLoYAdGtsDMeBaodZJfB9mf
C//PIQtjNPsXW1nza3wM+JNMxE3VPS/dvUOgTo0uyqU8ZSK6cHuW+sQ1CGU0YcLIGJzAe1mcZ0go
oHAl9A1BQrKD+tpm8w/Kc5HDKRL6l5xuRuEvK3I595nPkggZXU4ERfI9lt0fwf82kik62uy1DDHU
iP5Nd8eTsEjq6PeeVt6jst87dbUuSR1FfbgT5CnMoH/MGCtnTQ0Pi1DA5MP5bAF51NHpWs+u7hmC
5ruYFrLzMniFM9+VgnZbu1KdnDzKLC7Ut0CMTkF9Weefpfyxafj2MfclHWJGJkq1r7nWsU7Ph1lu
QnMj3VXQbBJYSAYBlxBXTMQmf6Q8p6x2NXoIz7qpSzeCNeHwcsNUxdNG4fTTZPm6io8+8mqAftUh
1D4b928I+bc4BIh/Ud3DTqPX3Nh7n3mhCZrMRYc8MXDIq98kvwRMAgpWQ0CGyHFsvSUmBTQ5WIWL
OxrphQm6bWJXBI6tNdcji1i8BCK7dvI2Oien/Qxr7T6a7rpkkKn5DGXFemDQkXM2aXo4vOisdBUj
Iflm/62FJ53ZWZz3B8uvDxo+czqThEyfoPtMmZ9omnfUunDXDNjvQ8k7JyGIvASUVhmbyxFmoNqz
J3WLeJl2EQX33FirvK/eQ3xucKW8YcW+wh7HzYhugGxXZlf4BWBC5UzOmSN208IJz26H0xHbyhA7
xCpm7N/7xeAV6KCp/oxj12A4VwLmAKybjD6dwt2RLbsqHFTHfdvS1aLvJ5TApX0g5gtph/2ifTkA
LJFUvafuu0Eby32RfLUWaFLUcdLYE9yZ5YAHDtKcsW0Yxdr3Evajt474dt19H3QPYxShLHzZIU+U
XaCgY57k4tCw0RqV2JDB4eSMn9BK9wlEGZOwke+6777c6d3iRtWra0KcoBkOB2cQ26QEwE3ALzM8
m2n7Pgt+yTxntWlsCzIrnBJ/uB3u03B+KT0GBU1gbwVkujGltan9S0CJhkWDisQo3C3PROnjfwpw
OtUazCrUdeAGPSQfFuMfknjGFDECWDW0SB5RmAWWHq6hFqUfr922jiX9244Hp/BA4pLBoKLIGaMh
0EkYeOOSzdmWy3y+hbwsRezuA+ekDYAHrl517qKHiA36FWstY/PFuFpUnMyD97bTMNErV5ZRXWIe
CyjXa7v1JB2au1TPTj6hXyMO3SQlCY2fBCHekEAGVz3rf61OESI0mi8D5gqJteTj1Ua8txF/SWRk
KB8GyEal17zRTun+fqyNXUBwacLl4KJHt4l70Gi+1pVaqRj2wQ6cf8p730LxMB8FK0nH2ahlByC+
Pj0jU7Lyp8HyvDEgFm3NAb5uuh6zh8VIyGPfHhF5MsmdHF+FQkmhta7/tjU1EDMV8aYkEmb8Jqkc
GOaWgVwlbX3KW7aX5Em04gcFKe2m2jQqbUh26QZCy212f8rLo44BiKYNZC/H/tNxVs1NsSPRZ6Wj
Dx++TfLnXYhdMfk++tYxn7mHZyXmFuKFSMMdb3OEDJrYQFjKp2xU6ds4uwpqQ/8WUS81dLEO7nSz
Qcyx5uxmBEOKAWMbm7vFGrx1jupeh3lQzsOv4VJUQxaixi11LMSswEte6YxhnCG3s4L5EARZVgtT
LYzq7i1IdZ7jVe7rmyarz6lmIUVollWrnzIYRF1zjGREuI7AvD7uwL+86NFbpptbrUcWYUoaWiQw
DpMJbzJ+dV++Jh7vkBbfwE6H7q0cXjWacDQoWHo8oKY6qRn+m47Y0fJJo/k7cu8Erb/3a7xg1lmH
RxFbKm4bBj67gyIXl1Hr1oERXSUtgBEP6mBy2MdUr5VdHT1XHExOsCTUjq3nrt22OecsFq3py+F0
NdCeRT1A5hJDotlZ/cLwBh6kibZn5jBve9xw9XvQNFge3XnnIeYfYKOMRrf1Ee0Q0OpfhyT9zjNt
eolZKZaWj+4vhnFk07ebWXr3XB95PPb+rFrRQjD+9LRvomXvWt9vpoadO4eEBQDYPBrMB4m2N/Tq
1DT2R8w1aUTnPPFY06LLaJIPE9xD0LorizRuF4+NGEE7P+MCaSvudj18CqvbI8I7SmYiGgpXZe5O
KJbtOrsM8fSjXpBioAWEvlQE3wR35Cxcpx2r4lPKXVQj0fUD4g0L7bDTy5/ButbdtBwGutxxk+Td
ZnTvDXrrTMKzLsniRNjSNjtXD44ec7OYVtRSikGRX1tyAA3WH3SqQfnws3uOKN6yXxMotDr6AHzM
68a2MKA1SHd53/p8fJtwDm5I1UF/n/D4WNZ7UnqLSoY42vFxes/WZag1cTUgte3Ly+D4my6dVqR3
JezxO/s4MFiROF6Hstm4JcwBoHXVAPyCbOwCSZ/yhraUQq7DlEy+13T9eQBt5TL1/JipZr7/E8AO
aNOLVTwa84cb6Tr71m3sfzsuqdG46fNjTCscAfqKjZgTmxs3s3bjcBkRNwQm40TiMNm67rCLMZZe
NXoPIA50mmUyIcR8lDMArAlC5NLSValR0IixeG75kqo3AAmLKlBuLdyP8Ozjjl+Q7T1vdVQHpwrY
UZL8hijC4IguPPZQ5Ha13OxsQmMbQfeqssWiwLidwzZuZ7rZESciQhCcUBoBVbntY1Wlozp687Nm
Xzxp9TrCVemY6F6fWv6Bf+7FT+5PN42WyPxXaIJ5kh0OA7bmvPyXmk1jE3zWyV8NoEf8rkpVF4cI
QHhPs9Y5DOLJP4LLrkrGm4BqBcW/Mq/iiyUpTaYM/NqPCMiGA3IIlXnqz7z6/bvRs1Axc677mrEo
hpp63pBHt41boEmS66M4MgecPjGI4fDFT21CoouDZZmNQJk+lPQn9a6uq2/LtjxLm5RzNrttYCOr
ZBRSUyI1VDjBr+58Otq47Iqr5oqt7mEHMrc6GvMJ6/YYeUuPu2C0oBQMf2I3OdcFmwDTKzc1UU8N
Tjn1HafxBJvpzPiUTXOQkCU+jSvUgwuJDjF+78l6ZKZqw43rWNGaSKnROg4VgghsGijI0jhGtzSv
A19uvMp961t/0yaIEeM/NsOilM/Chkie89ojLFXzpblrlkgSCVq5u2zL8n/BN0e1EmpQUIUswIW8
69wJNvA9PUIIhfBFhPzajFHV0K/HnZ+xRTJRoGRiV91rZOQmrucxpfHSfmSFRwrBuY9Pwe4PtWhW
iUOqMuvnRrzV5GPSMrz6Lv+5V0btYGVRGlW4EBJ2FXWOyrqZX8Ifj/iICXhm/2BlNrmrqqs+msHd
znGz9hMSttFXTUZEFgfkWtiTOQofgnUpD8u1jtIo7Gh6vWPov+cGTNX3krYex+KEQ5OTFXCbQXk7
Unlk+nPIjiHPNdZa5rsqTNS5kflzI9xskr9JdNOqe2kR3A3pjevQ5PspynKFYGqdg8CJjHlHcaFe
zBUTKnaS7tEfDh2HwYlayI/M//LkOEgGKAyPjLh59dhXFjFjARIO0BG/tAsdQF5XcWYP89Ylorrw
0DRh6Ce9adlljySCOBB/KB/jkL5Z0GTFB9IG9Frpd4PKq/YRpOOknViRSQJ8HcTzMG9a2lUkBTgH
GJLSjReU+z6UjMT0VaCXWd5S/W9bXUcs3qioFtbg7rKGuSb/bNbGpxLzhtQzMhxAraUrGIA+djN/
+nTirSi+y/YzGP11poDgHJjxa5g+LIYHIvmtrZgdAmsNZAUaU+i5hU/WXoUhPtiKc9fJg6yrpxFN
u0G0HFZ6c9S7kV2McwgtIgk8lp4e6TC2/owGlRGIgX/iXjjzhwSFCQFyWP6ZEGwNFm1nxMpTVHdn
7tZxR+2bbov6PBQ+ffWjCHQ0TH8ZSyBi7hVktPLAnxnuu2LeJhM7v7NpdOwB5aWsmn1lyZPnuVvn
y47KvdptlZW/K3KgIpFCM79q2pZxOARinJXY5HG+GIgPbAb/KYiQRkMtWpurknJparYpRZHDlACJ
0F/ar6WlgOOSyZZoVIzQvw9di4B/p+kfUji3GOS3Y4gF03C5ImwGHWz5SYmhqBhNwpRxURx5QSFm
NJR8EOIK+CkIaqpAburZu9QuQb6ohECRFzNzHrM5OyPtVK56C6eq6RdRa7fA1py6W+ladK5N3ueq
7UHsIG9rSfnQpxHgRPfq0ZTPgUkulHjD65bCYDME4/OPGORlm+9hfG4hYL32ofVfktePVMs3Vcjn
NO7qa49kU9ehrkqQt+Gb7U8EPgTkKZhsqm0Tu7Qv/Ijo3+YaWs1ehWDAriJXlvDq+Vogfc+ks5jT
D0U6sTSiwpiuJcL50juyEXy8lg6+H7J2BKmr/hA81L8vGB+J4NcX4qDnHitBkmkQ3QcaCVQQ5gNk
4f1Oqfw9MN46bVJC1f3SW+sp/6sN91DbaqBXgozPDzsaRYU2nCel6DXCV71xf5OMLsEQn7KyN3mQ
HXoLi3+t1pyw2RKmKL1YeUG21Zx184U4qQ42PUhGq4S1VhxlekXBarCypexAY4IQBD2Gm8N+qadl
63ziGErLYjc741qVOZkJglor/so62nbjF1ezzg6nqFnLSvPSCHD8dblvMBN5EDx9TirjGOFc1Kdd
AKpBg9Au0QnX5lYQmGquaJBf2uDOksNDV6nN/KzOO7VYJ2Y/QK6OCwVHd54YZInk8JBThKjdZmiw
YOonOz7ZyXsp5MmkLxyGUxWfbT984/nTpIrwWBXVU8A2jjsSiWz+6jecLiGbnKB9HykcjfCzBu81
JvHVmoiaZ6pvC8YDvnPpxJMpFoWM8TFn0xnsT++A6/Fw6pEdRuVmhc8SQq33KdpsM0I3IwOReCEc
Z7iban1zH/SrSxZwQz5pC+iOJSn4ZgN3h1M2Kzd2F6jW8S2lr5gzX7B9N5/CMfddwX58Pg48kRg1
t54O+hKQqmgfknKvhEEnuakmAJmWk2yHxNrkcbgO2QE7ZDF15D/Fo4u+Bp0HrnMLI1UNYME5ly4i
O3Qo1UiGQ3mI0TFYTKosND5UthXBW5Q+s4i5/akoJmgeyT3lJ4iYYxksXrtple53Zm6aIJrngGHn
FQ1Y171TDwfKmREdUDiZxkVtEqTzi6lXn7xLVrGe1syDOupjeeaey5xgSY7fDB/cDZrtmHCOoLj3
GL2mDDHwGifpu4UWs7sYGmouBzmLbgJGusTZr4XrjweKCQ3fm/EFWW/d4jvOcSGqLrHlvXI7jIaD
t6vjYE0G/Naj0IBkCG/KRkVbVjaDHkY0Od4LO34Tbb6rbG1TBMNF9W38IMjl8PL6HVJMMgm+Clpe
RQLsj8whMcisfEmsuvUMUL7h6FniLSN9BkaSut0gzzWZf0GTqgTSK2hamwDqdogLrg/CazoQNcPe
fZjX/PGt54TlN0lzqlraBosY4mLbwx8OSFOB6KRwnhez+imrjEPKPGjkPrrYaovkA4EWn2w/V4wu
CK2q29cOo7KDjqh7pIF7FE4PfCDcaRwZ7O1brhsmuH5tEtEhtwkB4RERB79M+eL5b97cMi75CFW+
ZcBB/KiHv4Ui3kwWg7Ny0U7DKui2BdSIEK+w+O6s9MDtonTw3BqZtWfXadc+/mEk5+2+wWha++E6
ljwAOQE+65lHp3fDY1YSEVrK4p29kWiHP02PKNkIDtyVrFCVVR22KltbESJmIkUto3tlxRl1X6Mg
P2cMDnHEXD+R+yCTrzO6iKy9gWREVcMgEaJOZSewxpByjhgw/GtXdofeKHdmi1Fv6EiI8/dTZ7Cu
Gxmp/3X10zifG/ngSTy3ZXnK6NNRlU7j65x9j4SyeOH8Ydno2dz4Kj89Qym5nc+mImjNR9fOJDJC
jPLSUACbdUOoO6IntvWszZFOUPT1rPG/gI4wgslN6yJg2Up+LR/jYf8f7NkpJRjo0/rO5hqfYrpg
gVN3l66+cTOLf4GR51l/KLF9OoGtvBpwX9pSRyPNhe/iqbon6Str+XBWLmvtm+0//r9/j2z6RLa0
TbR56w/2yTDiM+6k5Yz4QZ+wDG2wRFFN84tQL1jazj73q5giCTxrighZnEQTEWL6U3bJLXIY/STF
KcqS376kIVMTwMhl1EJ+EeEiPb2hW/rMgs+RT1VUu3ThJxcLetZ9Jc3RDbhco+fg5FuQCFvIPB3B
STTYbFt1JDUeY8eYc4Ixjfp136u8BZhNUPJEJHB6TmghEP0UaDEDtEGqLp57Bn/Tc5rIwki/Pf01
qBEAu99MPpQTHtHL2h6eA6tKj81gyVtg80aY8PNcgnVc0sFL0z8WuDkNNz6xxKl9ZCdPDdZ8a7LD
TBg9qXYM5EENotwmChuZQhajJjYA+ATMfOdjj37aZ96pIYdJKpCZ3jnMP1j0JHjZ65rSjHR3Go+G
j2gc2XiqXPEC0x9Lc9y2ZENUnGKPEIlnFRmQYsA6cM9V8boipBd9lBGOh6RgxzM86Ak7ZG/COlla
soEh3XUwWqJ6bTu8MKZzNJ3iw7N0blA0wcbeiHcVrUcjWMaSVXDW1Y6NuWTJ7zaUTAUq0nCZtwZY
WxKhMtYIR+tQPzndpSEyw5iypZ/2C7a4a7UstWS49aJ6JxImQu20mXuoYv02nZgpFbR2iGdRGRec
nwFAEgdvx7jKuluiBduGD7AhtrMBEsvX6OXPlDq3snbSeQVL/CLyCOd7hQYK+jZOW8KvXH7DZPqe
IyX2ajmPDc/aJI2zaIr2UVE0zl1/DIXALEymLnseN3hY0ltmyMdqO1/l8e+YUvmYUHBdMOnRB/Ae
OGHLkDIk7D6UR0OXH27+WtL5l2299EG3ZxG0A3vrpwzPhdz2DI1MqM4uQ1kqS7gkHsz7G+igpCKO
FH83jMxggROeegrMHX0jT7IFm4JIgRdnYM7lsxlu2D44+wjcTkIjUc1s0EtiD9DsI4W1+TIVUtzo
EWIaKauOEdXeL/Axp8gJOEM8kwjtEDgdTf/Rq5G0+Dz+EjmfcOJPRESqIpF0PFMPZbuLMA00H+4o
WbXoe8S7jLO/uqbZhn/qvjkJpOwJuau6MTJr7temtNdhaXz2k7UI5pukM56D9tDF7mHO+g1Bjt+2
4H3HV6aw/DyojGxWGpN1dm+j2DZzdRIGy7NNTMc4NhNYhgioHiKtBCwDXrYU6LeTkKOIrBsAkL6y
dP1qd1dMYdVLz1IKlbBsEW6aNVKsuxe+pgyAKDvV+9ye0Vzh3GTc8G557UZ3q3M/KKAM0Y3S2tLr
49OBZeR6/4ZorbOpip+yoSSzCFSfVNRwqAP3Do62xzGEXa748MdjOH9nDusX+9KQxiFYZnZ4GaTB
KaVMib7cDU4C1mrakSmXWs4LeHtUtIwMwBMhIunF04z/jL545YeN8a3qqAAwY8GYZln8ziIQHTjr
fa4urUcjpaWfWoe4XrZrt8je01Tjhfmu6ZIMA2XcxYXjYyMRbEilAjnKDqfxUcXdxpGkjf+84p6b
rIjxQvvMoZWhhTKkd7a+wUFYVEtWKut+ZBTb76Q9vrDMSVtMVEQd6pgKen5eUx4t4+Hg3FM6I6oS
rKcx9UobdEsH/PlAVTlOPLSSPI3xbwcUTc+7gw5s0SbEXQB/HWZWfCpAOuE8WPvRsCQEhbdAoqjQ
JIbFblUO/qoM+JA7+twhPKrNVoLaxAcFNJCUgkeRI17XsDOQ/nTTAwPcQwdW1voTElgx2PdKAKXS
21dO8oKSFQvmQi/CY1o6myTq9pE9bcxFntdM+91g51mEAJT9BxTydeiVO33O30YuzYqleYohQX0H
LiPOpupXgjenbN5yNnYiV7UpcBGREoYyYL66ppth5oAR7kEze/a/0KuyX5tiPI1MTmGSf/+h51V9
cQjG3dy/Ji3Oo2jV86hH1s0mGKoJY9a/4t+9MVS7yMNS5JCwxPUIfcKANjtPbJGYWbkecn4GaRMh
xvNcXZCKYGr94Gloh4slwSoUvUm/YJxTkxcZq64TyTeYLxSzBnaWhni6mwNpoHKsmx//FyPcMcBg
UjCW6X8y/IB+hOJ6YkoBpM+F9giOHwEZTSeTNLXX8MZ00/VfgwmP7mBIWttJrKqp3CAvxa/nXk39
DIV96j8n6H+jGXEEcIWGGz9/ZCAkLD62hDipBC+5A9sSOpCo4NejdlQmP3tH2oVPCk/VcnE9URtO
7F91h+E96XmeJNyWsDTLWiUdptxOXEVVf1TpJZEeo5i7BzKxZo9bMO0fOTKm/tcNfgYNQjay4zpJ
P+3undAJdZ9yAkHWWlWKAOjkz3Kud6nFupwqJWXu12gP2hRkTfi565QFhY4+S65dGtkIfxjk0LNW
v2c8IGMBWFxH1Mu5UtjFa16S+OkcJ5zMSbyBX1SayRnk5j76a/ToiFiI1exbgKPVJjcM13pNovyk
dYe0ii99w86WdJRdOrHA8vS1Pz5YEsnQgr9lvehxw20MGbfOcXccG8vdt+Bl3De//9s0aP/IJi+o
20uELTqkJeKnRLa27J3EYCibajNzRFZJt3MhVAS2+co6olRJTtXIScz0HXq1Eg7F/7W+zxmI7Kjk
ZSTySmMGQ3PD7tebAOHjznJzeHH+JaetSfk6q+aPcIpDS5PrtvKQzMTiYbfg3dokBbhycHohKrg5
XwS9syFuinl2udbiaFP5p86aIb7SfCMMbroKWskbWvQVe1C6oTon9zg6Cy5lcxKU5wgHnEWMkqsg
3HvqxqsAz4b43IEQIOC6jO6bx8M2Q4OsEJSxNYDiMKJYoiON+Ati3g6VxIDEe4TSPRS/zlVsVSSl
zLH6cpuHd4t3MGaY2pju1bOzxchsqcyIS2TbrlYF5hdN/lLJOBpeH7SFMEkYKTJ4JtN1rXb+gfaZ
dVgcAdD6POCtMhyw5Fcv9BC1n1hjs4YnjPO3C8+m/xNV+DgmxieYJynrgFBxQmNRax0AcnpFkzb9
O+dMDACVoKtt9yyOaZhQqaFWdTgim7mj7zsaoidWcd7G8xH/46qHCwLOGW4DzgnNoY6ouCo7nKzj
rjUkz4SyKLHAqvWdLhm3eCgffw3oxayJZZhs4T2vIvlIirfKudYhn5xxteMvxRcu0Aq0N7WX8fp3
Su7aWycNupuAoype6tWNXRkp9ozESBBw+veBsWrg/dWxJDPG89ofhTFDrASxnbL05uhvHa6wAIIO
KxxRtQtbBQ0F3JGpufaBmbcMD6YSbEuxzxv8Rx565mAD6MgjqWOG+zqgnhbaX7uq1r1ks3MeTGtV
Ua2R7sSynxVw9QsAZx0TtkgsEj5VUC2YX2P0lvyEYFsnj9J+Zyduka1ko3rTTA8qafzi7a1iZr3G
rHVOtx6WT15OnwUwthvmN6cYks1svrnxV05BYwXeyWyKteO9xWqsSZom7C9SxKoIhtBjzCq8fvgH
5TeMhKi9W/xcF6P0HJ4G+TUYTC95AHRAElq8KQfgFr6FQgANXf8IR+3Fc54dqnUWKie1JqyZ3IbI
GbBJ/1XG0LF6zDycGjtRqEVMDHEIUTpXfbrscev2NZc9W5vcuLrzJvGcnTplaBkoHAcedYxAZEmo
2YiaihvVMUckT4/oNPGbrTo2FKeiOQ9sAII4xjgSrItYbIcUERbBmOHwX5a+4u7B/EB9EhNSIqHE
cSyYz2HS0L7RKQzIBSrEJaO+cQLzMBf5GbI/Zth3q5gWGk/loLNapllqPOgN1T1heztm+XVEs5Ax
u/KR647esyG5MBzZzhLMjdSzLC+pf6sQJNnGHpt5Ep+yotu03FYDNS935L96F5/xC0phrz4UyGZq
klqr8Th1TOKsL8Y0GfdZiI/AsiH3UcZWw3xjUGhYx4YndnSfYXUfmks/frlcGwJVu4a9z0TsaJGk
J0byvt7dCAm1+JhZ6TTdWRDOaJY6CVZEDjRnSv6EMXUPd6qpfiLCGqryp7POwVCRCw+zWH7z+hkF
SwHmZuM230EnmGqNaPvPKX+AD20tctk3EzMi0dWviTVDGqQC3GZA01rjLfTeSw5t1flSmoX5oytw
OPjxJjC+Bt0/zgPZU/HanTHW6g+RuYtYEpxKvGB4ghIQ2f+RI0MYxqNj9lIzkej9dhOwETQQbBkO
VNipJWtn3NTu2mGXBKhTGiejPbssRqaY1B/quIDEpwmzjlir4UtjdGgYXeA2TGPzZm0cOHw5PBUb
MSfiJKBhZDarEFIF2F/KqoKZuFdEr7pvHi2VG5bGZ24Eb+3UW0f+0yuNIbb+igxJ10xY3TKIc7Ya
H0wegg7QeG2Bso3oAZRQQPMTTpLXzjmyEjLg0jnHFosa24gePD6HN38mps2BChPmrmd5Cgssv4z4
JBvUTRO6KGfsWE79HZW+GxRt5x18aoQlFR5GDSVKTA2eMHJnIzKJHG0ghHGLcMOp+zerpmEZtR2l
YOoxVmFQgB9b5tMxx1laOeZn0jE5cb4yk3qFWLM6iX4aEW4j7SfsAGyiTGoNTpESjn99dCN/U1GT
5k+ETRaN+jQaGyCSC0kP6WSH2NtJjggiUmbGP/B4uJ9wzJAWGYDea4pDoo2gyPk2xW/CTm+wjKME
3Tbgc8ygDGftNxAHENv4UcI/TfKDv3qR92LpUmDh3X6RdJ+B+doP+OiYP9QDvvHPknFEy7JJ4NrT
6ehDsidLxvNJveQv7WC0rnKMEziH/A3/w0Q8IlludeIRUQLituXAQxiMFnqVMPwdMAiEzpdpMMaE
Yx6H+msq7i2yRvrPZYotPUNmmeQxi+r2RW8+WLPaAhgSuBJhPCg9a5SUTW1cNbDsSFgWosvucEHf
jImIYkDV+FBoC3tkP8Zb6uLy5HMyJPydGcszV33OaxO3PJQcbT7fARJZV3zELptC6xYSYmRkHQKV
mY1YcJzCdm2Tzk1NH+hbFgxL2y6XMRy+plvNPj+dp7ChiQhm4BuoG6TfLwfcQOQo0OwokaSzEIyJ
KvlsH70vIUCR5pHlK8g7i8QiAR1dzqZQNks6Arhq6MLjGKxh1K8R7nP6GCvb6ohinE8K9yElDmAQ
kviVO2DqQdBiBVKs1/dgpDH7sMqQ7wOgzGitejPYqa+2glGAIn/tctfK8RJzuIfjLpY+XJtrgDgO
bgLxYn35PdvetrFf4RSm2rzMZ6beR3MwFvhmGJcQBcgGW4gPdWELxjOJuWO08qIzPgO8jhqOoVvx
7SpdVxTuEyfBHk6TmgJCSrJXEgRRIxHkmB8Mes7O23kIVQMWzdN0wxHXcn12mhIZ7FyiqGvw7ZFW
c1wqqi9s+xHBndL5o0xop71Okk4N5MXBOl98NTC9G7bWvbbywL/MaJYanoQW/NuYyLdh4oQhJkuL
ONcBdbXY2joXNGxBEAvNOSkuainpukdsOaweG/tp4GPEtmMzz2OMHZWHGQcy21ztyWs4oG5hcbMw
5+aoMCmCPIN2RCfYSXNfoPDUVQE8CXwqPDhBjSe2pMoGK0WGyCiXEQwROVUvGqDzRGNooX82Pkbs
OgSChP5fqWuVnpBFnTznUbkjjtvK5xfFz5w4jkWPAAj7sJXs+xnnotMf/PzDqp0DXkBk8P2qTuiF
J4bD6B+tHskHmM3UzvZyjD8LOVIdh8uSYiiuCTmb3kvsVUECa5m2H+bME4PUy5DfDTTmkc7ui7wr
5cJIc3yyMHp7n0qD+HBO4+HLBNY1Bu0/MltT4LMbGRfWsBigyFVIt1G1KlBYcGuJgTQwFlWazgCb
DhaMV8kCTdYb3bvDV+LpwRgHJLtl9WhB9MXVyqrl2waqCgpGuHyjLFc1U4BG7vYzVomRxVbLe1bF
hBoXdwluWMe1y9m1Hmt3A4iBINpDbWRIt0cSgcmN0ammMCOiuigIz7MMGpf+rcmAFIACYG3MpjwG
9fyokAumkIk9Sc2VUpIb7XyMnfcca5hEXQrtDvzZrRv6X79KLpX7qbHDc6BOOIQJzcJac2BVNqYx
iJG8Jilb5jIL9vwzr/c7+yW67EcaFXuLatTqvqV+ygPcwjiCwGUyzoF6D+Yx1SrQMqcsYth6U+6+
hzfep77e9BzmyfSI+2cTY9D273avyvX01CGpTGDYxxiN7EpD8XJL8eMTTrLzseanyiDFerlmDpkc
+ftzVhGQC8Z6YkwDci7x0SLScBGBPjG7juJ7PdQHuzE3cZLdRW8x4kHCwbEHmx0e7zrlfZgHvi/h
0W7wCaLiguK6tkqECfz7TC/fLZmtjT64tJ73ek59Xisjv5cD1JZsrXEkILjKCGltGhI9ymhhF2uO
08BAs4jdsa2/4kSQA3Yt0q3d7lBMuIBt3Wv8KqBDqdoHRZEKym6tbmHgj4XA/lLoyXrsK27mu8Hp
1U3JLu6+iA+emulc5j16RJa7M2CGlu1jnu2AuLpFsOnMe8l4v8DXpzKopa0IEnSEvb00LwUK+0n7
Elaz7A3zXKTQormGFXwb3MJ/g1Hva/erSC6+zuCWmoXtl2djEwXPi7LIOwik4L3zHar/A0go0E2L
EPRFHoi7x5JNVWSac/eM/ypQCqUTEn4tlUaOdhRoSsu7BDyYT+boFjHJ1sayNTA/IV6PteC3EtqW
HI2V9zH0w76I/VMPV08aLO+nf7QdsHEL0PoLvXM3kIeMwN7lfvZpzLi+iduo+GITvzxF+sCW2AM9
zjsx1EvTss4jXjezSrYGIpcqPWoF45xoNZm0m5S7hlWuya0acVrEpHBoyAuSioGgY2zS8ZrbFEfu
KWf4BP2SBz9j89zQyMFORfCVoosbefi0PvnjOtXJm5OdsDvsRP6Lp7PyKTaxvBoFtER7F8GB4RXy
iA8OmfWb/5N0XsuNI0kU/SJEwJtXGIIEnUiKci8ISi3Bg/Du6/dgNmJ2Z0bd06Jgqioz7z1Xgsmm
nMNacjpAB8ZAZzp6i2LoiXrtZg0KCPxuI/MQAX+tsOic83Bpwiiquf3o0amWJ2cQOt62O7oNq/Xh
s31aafba5x9xQZFdz+REkAXqKXMwYk6hx1nJmAb6kzHkWwGAVtJcUpgpspr5nQ7tMGEGS++Ro/i7
HJ3GzjotTeOL9WeXNbYcF59idNLXw/BykTmgVobiLTRLoGVReZe0BFdtBKiX8bd+DmcVD4cOwXXq
90LB2TBiAlF8EuuQGafKiA4ySBsAPUV9MMTbTD2oCjgQUEcR8dFrgm8BFe9HBUkUJxSQfWXqF8+P
TMebPJBS+KUv9VUzznL6Xi7oqziHSpzX0nrLLkuhKh1NjjVxkgSEzNKYwPw5w7AAllAWjD5YoyWE
kb1w6BMKZZSZAwgZgKnzKjcwK1dX8w3pcXZZYf5mt2QPMFFIIYyEZYPnFcBSVf5EE33Y6wy5nQsQ
Tn9iKAc9lCtrVPdRbXrtIG0SHF1MN3xJestjJORWfgUJPxNhqdTLsRXJfBjAShI+N6cmNv7NbJan
iNhfeWLCYd57I/9MGZSJ2PnmuH1t1W5PjJ8NcG4z4pBNgFitpMlGPCfirw7wRoUMAO6aUwmwFJRU
HFCW4dJDt82f6UMEH9CaaIdybFa0+zmbr1W8uah+yUiBsZY7asc+1BAttvvFIMKv734Wpf40cauX
CwE6zUbAwLzwWCqhsQNtkFhYCCaWRpbX5C2juVjQuq+7dB35gvbntA1Kk9OLyAdtaTYiauANgEyG
05JgPEalyHWZlabj0ZRxkHLYUrmOKBg2Zlz5ZlVdzeLUFWgVtHMe/dMzTHCx/rofh/Y0KWtjkFhQ
fGHYNnc1h9AR/zZbHISpjYKop1SzHXN3aICar0tk2sdvEa0KecI/JH/OJCoAfGInJpKyHqFI+v0/
deKghexyWXN6QQL1gBUoSmhpi6u7QoKTT4zVd7/Os/C+Pw0cJDl9IIVxMA0gGHaUkzTojcHgwWKF
zHcZq7MwV5ywP8V0eSlYuEL90dBU2Tzl8rWl/YmiUlr0q148hvYvpQ/Zyr+EBec9pO8UfW27eQrz
KTHfYiYHWntd7SDKhDkXDUU3hKc0AjYlqw5rdPuiP0e684igWX3iilp79EqcRQQuOFnBcLkshiAt
HjpEaxNyjoKqISo/87ojXwH6zUD7/JhCCqFvVkl7PVL2YZMdMDBQEyHQYZKm1UBXtqbQ7nR45cmu
tTZWM6MW4qWlHTfKEB5HdKWLJpFPqAZLPfj5QuddgmkPrQc9rPMkWC//6dmUYoTtXcpZ5J88fWvp
ycJ+QPl61p4RHFLqYE43WXQRlYoLyxrIsLyttkuxoW8OwVYOBkKpKu3aDX7LAR/NOU2pzKbfjlts
lNUgBtoI2MdP0IetjTOBwzESWQO6Z+kmsBiHCY2awku6W3gTlZGIELw6I2L1BdWpKsPVAl+z4H7A
2LtwLFMoz/RlQA9W+9LzUk8/MkZcBXeMkTxaNlUJyhAJkgaW6Sj01GXHqIZTO+66DNxpc+zJJjGf
f8j1ZDTYaNjKfmuJ/TaZ+11Dk3ksfTDSMjj61XwY7uH8hJLizyHspBGzRZwHOf0xJJoLawSohTKn
/qFZxcBr1QLX8iVNcGKySqAUhE6C0lr/zpePZ3aLUSYbw9Ec/koQaJkCy1xDICX9gvhIecMTETiI
GKQcUwS8GaL0yKIPDUtoOQR19DfBFTfb5VtUYXMwITe7cbNioyxs5sE0VzdN/q6BTzWWnyrIK2jF
IyKLrmsH3AqPlfISU8/gS7EovdIlc/DnvEgAJjrptyi4o/Qi0+zEqKxMHuVAnAQ3vdU/Yv2bdcSh
pamhDGzpBv6L1QYM3MpDsKZ3ax4+xeKY0UMEZNCsdXB7jWh80ydzZfAA65SmCenzD54aoXrkwTek
A1JRjp7bgYyIQlffTWxdBd/QWKHROdagktKECF4koKzcEtwA1K+M61ROJxJ9Jm5CxF2K124yL2WS
Y9fmOKjrr3Sz0OT0cqAx1JCclK1dUfRPtQVgaWEpePq06FJJ+wwJyOLRYDLEl5/wF1vxqCDkl1XF
F3sGliKKzbuZLl7Yv/Kflazs2UwO7gccC4Bt2C0K0Ay5rRga3NIooeZNfmv0ET2W9cgcN5ryOxl/
5Fxy8uGF65oHk8QCibRKpas8rcMkAeZPGRlL402F22CPgSle5ul6kJ+cxEHJuarEaHebZvxgWvjW
p8smNh9kaNtqh51+xrBVrxEX3qJrbo7FS5+hYM36YerV8/xEdczcmtD5ibBecH8IPOjIo4wJg1IU
vVqS/E7svxjzv4jMGKfyN4GWGoHVLWO03s/iNlS1J4XDgXSxxnwxqCjUgQ8vD+wg81bEKYxqYKUp
1I6pJt7Y6H4tr6PsHoWf5VcE52ic06QKj6+p+II+gv14YwriTb1ODpO6XVXvg/LTTfQLIOyETH0l
zl85t7ZU2KMAjcD7T2eEPPqwwx9pDwIWzOkHrhtQ/fynUit6rozpab92nIJo9IQZATy6SHddtHYS
MH16+7Rdxl2E+HnlGI/GuNWezBNuIxQPI8aRzLjPgvdqRPFpjfeIOI+nteIrtJzagtbMfK67Cavs
aNxqjrWWlnrtc+FleBvh8A1KeG+fAwld9HX4u9Z/NfWfySvKW4gyR++3UCAswPGReCrI01PhuLXo
jrN8QrRI+w/9ccagRmUQ2IrkL0rcKBGoy7P2mxhRkHIYWBY4SqbGgrYSLmsLHHtu0SrkHt5Vh0TK
XcEIL+kJmdTCfG+mdCp1hF4jDtRrUlvBU0TDWyTIesTRFkiAoKEgypgQKr9De9VNTECgxRiYd1LJ
9NWy8Tr6KHSq0zjylumY6UQvscrJhGywTxi40PSR+gmLOSjoqVH8EVpZIVSu3GefQmR9sHNRbVVr
ycXEYJ9pBqcgobxc+lLWQVtrflsiDUhZJeTVUNuQAr8iC3JmAVYn31f2XGSpXiziSdHKI20AcN6c
gFVP7I6h8MaMdAOxaz9lho820ky8Nr4Z1IDDEm61OP6LSvkoU3jGml+PPQkIaB0igHihjHidCCNt
TVGMhB1M/VCpXzok0ghi6BvOodNZrgWfPutTJ7NSLIQ/z5ZBaWpuImPlBwGOo/ujEFbfWuDSsec9
IpRMjG8U+LTWqPgI6fxBQn1N97cRVy7wsm9DUH8Q66i5c3PYN9EFmylNQav6i7t1HEyybPqqSaKX
hMZdwQ1XK9XlySROsUgJSwrvuRymOX0s/2nFF7RnZGrgwWiF6DFry2drEvWzNnuVR0oE4rq6GvFw
nCR2NHNjIt1p/kPghT7rxbuaG1/K6/jM3wShPetQVNy5zAIzM46C/vwT4vGbSNJjS5e5a3YGOYdy
mbhdB2K80d2iUg6dIKMTjLaCkTEVzNwOsGEFIDbTC3xAy9PY9iwAGixIweiuMgc4BuW6JkOaryPy
PqbfMW3BLpvInP8N8YcAbmHKe2RfVVDqbGosK2rG38EaKlIa4HXtyuvq39aZZHegoHhqVo7TGEbb
PIOcxFi6YCbRtAdaA0IL7jV0yhk0BatmHxScitaxpTLcV1qAjFAEcZetHSNel1XDEcGYVIhfYQSm
QC4yOfKs61RNhPTcl8GiyO9KA0QPuwh5NVjH3zLe2yV70o/H4C0mlY95mdYQUa+r6a5BMVe2/pgb
R8sqA42GgNWcu4x3jdajDC1UQwVpCVsjfXuGidsyPEradVLnagotjn4H4YDMtuQ1UaGWosYsVOTW
EWLOxmnoDhvdzxDz9VBJXtIJyCfVMHP0gZXtWX5JmuWZEapNJvu1lRyVqdkX6raueZbXyTXDniXk
USUEdK5w1zRuxjBxXsT3uVu2Q/ZmiKKfmkzjFHuqw5OanQf63dqgH+exPqrj+5rUkDPwi6flO4zS
94S1KiWEVAWqkgepGpIgjRBU7U8sdJS/nbwtzb1VDLh9ySNRjQuZTesEbi+UNOLU7EERbg81WdQL
p5pKXBt98X6uDARpzbeqlPv4OdJy67ZJN+3l4t7p5n7FCgohq94i78aISttCRkIncSq6wMRHENVA
BWcf4ja5bBxYe3wk9gBPLvnJZYmVOy33PZ4cpQULPH5SUh3LePAGrbzRZdr0eDObpbhN5fKbXlLg
aWHPPRKxRI+mflY7TiGlpl2lqOL8bEkekcFfqSF8hPOHKOjAyloc2mYWJPC7LZwiZULN8NxIhrYv
q5+czctEMXTMs98UaVUx0uCYthm9UpUdn5UGv8WZqfUc/iYHmdppwUg3SZ+S0P1Ls5nsPt7cirMn
7pssMvbKszvIg/wYloQeW02vpCH4QjCAMlkFEzGDV5UM9YIeDdNq5FqSGb0mRv9C0QLDUxreMrm4
6E9eEfqJFMDlPtXmbXcq0sG38Mw+yeCSiFoOQZT2tCWNSHfa5iiOzC8zgDBrYui8kxRSozRKHQ4f
TB0VAclfui3KeNtNx7LhuJ/R9ht9pczcXqOznOQkWQ+u0mbuVEqbwWQaQPnAzNupY/2kDvo3pIVX
mC1qCixbtAblBMfGG8nVjmmA4kNAQzQ1sSMUF02vf3Nc909hJ4zZZ6dXqHExN0hGENVcyInkB0N+
jxfYwum8NRKVWZv1ueJyhGz5lwO5SwHSyhVF75M4MF/JzI1F1TsIz71O0bIAJtW78LMCPsA2hgY1
284jDO+eRiATO73Dssb1FwYaguN3IVtuoYCRybCxDoSmpOXR0H+fmSe0fwxXX0lIdeOKlyE9ocaE
FiUJw+7JVV5CIlRX2CwmorYMrKL+J0Cxmobkkk+AgZqtikKsm+h75YAUiun+xJWEsgtzTlDhk4x1
M6CVSYTkrc4M6h9PUDn0mDhpbwmyfpBl+1BHYFmpQNWQMq+YDRXJKLPxFNloUd7SGgq7zkb4RdYb
CnEqzorSVTxLmek103K0kAho1a9Kxwemv6UCUjPi46oUKkH+hblyaczlkaPzSop59s20uvELXxPP
xdeAiIXYHjdJ7pUw7WC6eZO+vMtJ7lYyyqy0OdGVT0vfyC4rSCjtSKTDDcAATkeFo3Q9vsTTM879
oa1+ZR4txj9nfbTcoUtpSXAIl83+sD5neUvBiZe+knk1on78KXBEGQNZxEtE95sxURS/5kr/W6WF
X0TYttvcyykqVwXck053P9LmokY2n9VN6cx9Pws0NZmUVY3AyGM59+5zKV9plwSTUMHxNg0MLMk+
zLNrb6oeoRRiQl82V66+Vt3UhkJHY/hGsTFUYKYii0PCtef0Z4T679iAtFCrnaXEFyaEe3rJAuFW
hXoRB/SNu37YwbtLBCbHqJl+14gKZYv6D/e6qE7vZZS8mmuFMMF1FlfbM4Pr2VJATJgcO5yOrLGA
n/4nBPMDZVT01UiUA4z5oFV9cYxw3RUAADDmvioIBgdsuTCTHS3xTAzUFtujUqLVbmOnq3lyicTI
s3QrodpeYzIGZNRJGO/JQLjjNHFWQKckwFpv0tU3aCeUxmti+/g5MHFOGT8VJnK67vkyhwLu5WZH
EBg6hR7FIuEpzR4bwy16zgdxOWWqymcZGGfHRuWIhOQ5HVLNCT5Kw3LBg6oINCLkZtvmNSIfHRy2
Er7IKUnjed6/43XZZCbd5vRV8AgyY0J7GpMJkRDx3Nldb32F90lE8pOo+acxZt6k4roSz0bEK8zs
OEy1XYsyfOhlpE7PfQemUxrN/bO07jK+lVT7Gp9igAcxXzlZtOSFBcUMb54WyZyFmP+K4gG2X+Qo
MZ5fWdgPWr5vev2YMsXVY3Qslr4J5Z4xAbz8ovtIiOKCBTTQ5p+n3wHORnxGDZtLg7tregxKfkwb
VSp/tUyBrF/uGqV70VN5Z5J4ihLMlnWsJypAn5Le9zHr2QrXH92oJ0+vLpkvON1qqmtZsTgWRUzt
iVvRpa2V/RktNuSiRsWnsHSscVSIlQnNsdqTnBneNDIRVDGcVJ8onM5WrxNQxIOSgQtlCNUmwpkN
Axwkc1A672n1Nxggdq6SxBioQiJPGsrQM1NZWm+epW8LpoyBDQAjrcTvr2G60IhIqfQkEZWj0yJU
UTAO2wM8RKHvvgeqmp7syITmVwZ7RgB/mwPMMVjvBt3RG3zwCl/E9bDLa9resBSzefpHM5AzeNLa
Q6czodCq08xseljnyeAq5qZyarME4bv40miRoGsMTizW1y6OTW9A1cHYFV4UdYH6Ao+rGEbPoIUd
o6PgORFr7TpakGdAvQixY/bYyJcJwQJOg1hnZ79PCq4pbCdi0jEkptki9FeZcdcgfhv0xWZspz1v
0GK9kk2wcLSqTpZRvysM3txnikpAMSFE8EYj0M6bR2YIK1LKwnWghtuSLYmww/orJ+JWVQoKgmKP
jx3TP314lFZLKm5Yag5RTsPLusJ+1JmS1JwN19c46YrbuKgMYcSgxafSTS09Dq4n1WOILViF9d6O
T1+diMaT0XF0TCdLfrZMMZw0afY1fh5FDISS2OwcRZxYM3bTXiX4j3F5z4bK6QvT6SonBlwQQqFm
fOhKHOQB9wOVW1HXArMsu4eagfd80c+CJnyUmboZ0nTb9vCahi9EMG6omT8ZAihVEP01kymvjIvU
lr6ZHNOGI048wPPEE8Bmkar3hlzdilNYQTqUorPmQof1qvGeLsp/Oq32KZCThbt2IJqJwf1k9jh+
pFfADb9SJV1MVTsRheEKafbXL8h0mods0HzINUaj004pkJhXuovc0BmaLzMtyQ6hV9UgcHv+turE
xXxCrPOhBdnru9wuE6ViSoop+F4l9VJyB4ikHT0xGq/1MG3RQ9ZpfpNRiEqd5OUr31oadwqjZBz+
rECgEDg8S6Nq5yyn8iDtKo3wNtpCg7DBjz46oVAAJUgnYgapjqhJa26GnmDPpYlk9Ui9nssUaH96
7z+b17gpbzGCFJ37mRF4OUrENjU1C8W9yQG08sOblChhSqdc9Cdme8gBHtl0jZ7hztTY+WgDbovi
iQrr9Jx/10+WpZ96k76gVQOYRlXO7EA8YzSGvUYMPNlzMVM3i3S5RFY30LBdYh1cfUS5oAONwGf9
6/QWP7MvIESkGW5rT9b7xfc06YKedjsjLwFWSm/QBb6wYZms9iZiqSXiSlgkQ82fzIH8hPv/RLT/
LDgm00qsG/EutW/tgp2AG2bW8E+t2h/m6VbAc2c6OtsJZZ3AeqxynOzSX3Qz9ojKIpzFIKcFHk+c
c7RNm1Y24Z8xYwgW17S/r6d0LOJOwTmlU0dPJg9nkgF8IGtJRb+Qv6YqmMavSFSCZx4dOT5xXqHH
qRMYEKG9PHbcza7o0XHhx0POYyQoNtmW2Gs76bQMgAcReoU6uGRkDmBxm+aY8J73ckPt89WNfs6S
M699Fn396EB00bjjKgtdneFXQY6jOF6ER2+wkDOc6duA7tKu4dDFfpALh9TqkacjAbp3HIe4miVQ
eNIH4pqUpOit1qCotKyOTMlk0X/Or3115XCgsNEtXo0RiYTvBDF714lcDmOvgc9r0vSDwxbMjW7X
FccJyTsDq2rxy2jyiCvrO9XDbaf31+hSZDwpDLxk1lD5U1OPQ/cr0kzPvjsY+02CyIg/WCUeStrz
jE71HVwUjZXEydmiq+ghKL9REZTl16x8Gh+y2jJEwH85wfM2Os1GEhVIPccdQJfAmQ3jB2HkVJ9N
ziHysFMiqrf1NR2br1ScvHUvbCX9RJrwNsqme1cFgPx/mOG/CZBFxXVm0fbtW99J91qW0V4auxRJ
vj62B0GD2HrLi+FHZqycJclWkTiQsc6NFF1W/y+er+D2OnWXtyv4vz+okkYUO9p+zsGF+VMABZaT
iC4ADSHUE+/USuhK+nKb8RvhG7E6iwsHUV4iqnV/eYKRoF+LeS0LUvElocsXm8vniLl1ZGxdxuWb
vlD1s/lz+O7SxS3jsPY0q3vpydPpsauXlqnT9iI+EZ65miI4SXidpo4Wxxjt2via9RdJoCGpNUSy
CQICXXXf1Lgs02XfU5GXKxWPE+PQHRUqtGejQkbOglkAUOFJz+ZGt4mKWqNMQjzQIBFhcX7mpPgg
IanN5Zzz9AwBPjRrPq8mk3U5iPk1mQYZELaagPdJ54cR+ZJU+euj1HX31YDCETJ70dbs11zxpPaS
9rd5HSdUCHuiM80Sp6HGp/zfRetm2ow/dZ6fUZK9ZuE6US4Qu7CTQ0qwml9Dm4+SiBKNhguGbrEV
DvS2NxJpuywMMza2eZhswyJ6xEgxxk1OM6lr5MAFTzFZF/RzGoK92fL0qILBQfIadWUR9QchO7FA
bCqr2oahOz1BlBbw6NM8ey/E9RCNARO+U5y/1yL0jh5nVb8g+uzw0mO3QCGv3U3xNCpPlz+WYXEa
jHl57+lzgpqf/g1dsQPbQ/KBTDKkqIi8KAXyIvxnxr8c+9O6lOnNJ2UZ4HeOZtTIbFtD6mFUZk6N
ft+UdmELrfhXjY55glEyX7whE27a86xxMfoUcatwZFmWRZ3QbsJz0a8P/LG1VlL7Rg44YpC6X3Ms
+SL9rFR7XdfGTv1cG2xC/uQbI6xLvCW6xNbLwnolU23BUpJzqsoW21BPyZT8pdVvPBaeWLUbijqn
rhQQbytyiZmJnL1D4nOLifuLqmreW1mrr5lSpOYCrTMmf4nvGEBRSAAvg9cyZvKuNn9JDmwdbjj+
KYIVB6zB1X0wCm9Vb8iUEtFLZ2HDMWIo4gBPlQydORGCgvk7K9rGigI9/wqLS71QZkGkE5EAS7uh
DzGy8INbOKHTwmt+IxDHIwsOBN9E2/XUxEtKdgF8GrHy0xQRrL6LVUpcVjFsaXm07wgGhLJYR5Bu
8faBNg9/SzzhMafYta/V8vlgNARLLO+tiIbQcH/ulOcv1cuIUMf4t+5Tqyt7eFHXMCGDILDxN+eC
GE+VfiWCO/bv2tg1FZsO15nTkPWisQt3ZZDRrKmOE+z/aXGyfkSaiDWlom+ZXYyUXRYXDVTW6iGw
P64bnJrAGspnpPj5hWdHwOZgJMsXvnIcpaEnxH/EskGCaoJR/1OWH5JNxB4bHOzkKEq2U34Jk6/1
IqacUamfqKdp/ANMaPMXmr50RpY7Kp+JEy+PsSwqG0X8N6r48jkG1qLGAKfCTrqHvRmAMDsTu4Pn
nCwhL5GPask2OR11Xr9nixmted5CsTkNZUnCHP2QOxU1JGYTryf5vT2iKKRTJaCeNpl5mB9L+DoP
l7DMA0lRaNmyUhfAgRAky0e9v8wKVSYTlpKe0dKuaGsB0gnzXJrpILbWDhB1BfC6OLkIzd3IeBoS
X8gDmcceToRW/nBntBbYGVVLezHQ0vMNWDOr8LstbxJq9/XIHsnHGYVDZP3KluqnI6qM8auNbs9o
Zyz3YjmVQ++k+G55FAZr9paEnTd8QVPplZaOnzvQU8kL8yCK0ejL57keEST03DdkV5PJY2p+Idci
cCoMJ0qRwmNFOfd013r02E/w6v0lrI4y+8CSL0E31+fMkreTyXsgFQGDi53wbL4w4F8kyXh9Ettr
o7k5Rpp2iikS4mutmFeSdpGnyFux3fV1Tw17GbKXwQT0uM3FT7hRxrU4csJhuHxU/x3emTwdkh3i
9OSQHNY+vZ/41XeMR8DOfMNL333LmS7q+ssO3ftr4Qte9PX0yav/JlHXJ/7mCEy5PCde6k575i6i
zZ8MwNHugoqWyq/PqPzOTunoOypgW+HfB/tq25+Bl7ygV3AG2z40tufx1QMx0LbX2S++FWDVR3Fi
1zstMEyHMN0PsiSUoD/EbMUHJZg/xg26IT4XstUTIlVX3IDnsCvv50c95zYachssY7A4pt29mbZ5
nhyCkXzL84Fx8Fl/f9ZfOgyB4AgeDj1c2fbn58HjCpAy48ab39/GA0Nry7ufz/udBXgb26fM+X0h
l9c+1AcKBgegksNPfBZcUOXOLQg/DN/yEUh0b4Yvup/jAeU7frTdeADrWJ76A6uOFpSkItr5aQr4
tJ+Ld3rUB95ye/EpVG1IC1yo5MCckD7l5YexD1/h4r0vW+B7EPTor9v+NQpSF2rDv5wHkekVfD7M
y5rz+rrYx6/BPX7V9vk62f7BtA1/8YIbs3078B4nJ7WDO5fc918ONjgY53RKt3fRPRUvDIftxr4/
RBfZsEPSDuPmB+p6Nzxj3rcXT/Lud2hqPmjSX1A1+/sNKbRNyodbOSz9AQJEt/K3la9+k1nkh+/F
Bm52sZnoIHupB5VgU/nVPdpEm/iOA+LdcKNNStvRNT7H92QTe89btgGbwJ+be+EeIZhjblmKH2Tp
Ov2Zut1O97R+U/sW4DfimwZ30oAp6v7hvLEJn3EQr/vy+99sX/5yx7xqwGzs0hlta4d5ctt/t/v4
iB6t3fZbhrBO9A4z0IHV4Ideev/7K53Lfr/H/WGD8bHrbc0k046P5omOyLgnEmOD6LDy5+0luhGb
tOnfkXE6JAw5b8fuTCFndy6dQFvd88QE83cc8FrT7eeldMRv+ZvhklMG8y7fZqjRg5koLTtAwLNJ
t/W/eD9YzribD0IgBGHC9MSO9/KB7gBz781juCK83PSv8Vbd1C/1S/apb4rKVhwC1TbVF6dpgVvN
A4dE4TpzE6tTaLev+XV9UKleD7LdORUv1+DL28Ubd6JLs3wbOcGd7po7nh8PEkdfRBfE/gvN0E1z
DTn1LvZsXDniYlFi0wVaQhXMvyaf4FEBby2gwFPW/440X1PZzrRd1sNHZHIO0rdpuQtptRRC6a/7
ycIIYe0cKTEnpidgxzOnY4buFkF/9DyIgGW0LfI6pKWrWTlpfACfn8cpk48FWt21Pjbyb/gox9mk
MyilhBuvurvakduOC71XYQiY1kUURl+LGfHc8jv92F3uW27kbi8xj07knB7k53oQ5QPcpvbtlp3X
Xw293saQbbvbm/PpHz4d73ZzU//2d2vhKbw0FxO1C8nqNnSCI8lBLlSPeT/u82PoQCu1/+3/btvU
5qHcb03v32jHiGYRphsPdv70iyffR6Yr7sU9HKRxH6MFdaQjTzXNkZfhWpGzR+7l034/sEz63m17
MZ0tvBTgsEQz0VSx6w0tPd7pzrbt29Y13L97EDxZFBAhISB81d4E/JX8HgzMxjVJPMRgvBzptt/R
5YM9h1JzfW663bz6Np3lbXlLLYdJBH8tb9Pb5JWneCt5Xv9P8mjY8STgfZHeok+Ld/HRPYBpmB/8
Z6arPGqoe64ccxZnD13/Ui0mzzYKILBJ6vt0L70gInK+Jaab53h9BAVCbR7Jv7Vrk1f7uNov4Qm9
TWT8aOyopbFPZpBE9vOV5EAE2q/xtbKDx+PWzxuAWIyRGTCEuNAi9hksA87iD4GIpHFX7sv3xM98
1UXNYofuld9xL5xhO9ib38T/Rcyy1oDeug+xmG7JSLKxb7HUssCb46uRH+tdYm04FR3YRmxx8/nA
+PyjeDLrtxHwM8oHrDmbxWseJAi6/eFBze6tqypCHptj3Gt60gL2J0KffP1jYX/oD3DZHClYv5m5
e3/vGUa+s9Yf3o0j7W3buA72z7pVjR/oSl0cNS5s39N0jd8Rofi/VzRZNhu9Mx4l/p66PjngGzaj
bBPbLJH3QHS9z8npXc3/HLzPz4mXf/2f5J3obu6EgA64c+eDrisliExWteZg2d+i912+0OHdLS4i
1k21++AI7RksXkSz+enu7a3neVaPzebpNRvoSsfKrdxL6eCaY8cb/PW1ybePdPvgKt1vqccStn6P
1PM+e/cUFOtCbfMIsScXuwM5DfyD4rdu5+nndm21k1/gCF+dBx3zDS24g2XaptC8ad6PftA8EtJO
0TEGmfRiHjAW0EH3EIUJHCSwhDrcNC6f9wMHhss3OQs7PaKNw///X+crhv+4kzBpP1Ah288XaIws
jms4Xbvji6iTtpjM3cK9XZis8PrG/trFsweum/OPCZj38QZ1xEVc5dde5S5nyncX2TIbBxoBN8Zk
t2ORc8PraJd+zoYwfq/bzLhNWErE7/grObPy78sg9YavdeHlBM2sHziptSWN5bQeV8IbIu9T50Uv
mFR2/Y47RbSD3TjrVrr+WXghSJ/a4yq2BW4fAuHNW/IeOsFDJTflsHjqBqIrq/96udVt53d+sRG3
VO3I7//7hOvGlztA/x2ENy+53yPEwrfjEAh5t1jd4nvoCK/t/vluudt1J+eSc9hZN9fqiDTGz3/D
k/HS26hsd7GvuaZDmbrHO+xYh/UTwdKhiFvXTbqGDp9zu35V2ISPzP4HmsKGNL/5Zi/zfn9Ij7Zf
SNrhfou3jqOh/Erd4+T7cs8o5WCC5CUI4qhdtVO3t06Fw0nsHHn4vS8YEl1jW3jEfZzoolybl5Vi
ufkXueP+SNyJjQ7g3LjSuXKHDUWlDenNo3p2NXsOFB58TLPeuEWqJPEL5QGl13/3jt3fX08A+4/4
ddmgo+FF+Hgz3P32jzNE7OH8c5Nz5KKW4DZwNd0/3nnvbX2TPvBe28KB98TitNDb6CD28QECnTsG
jcvnkPhEjdsGa9fbtg7r9zF27RaVq5Od/0buRMDn8YLTfbvlHrs4Zh4Pjl8NK1C8DR6Nc7v0fA+C
KXfGRtt0r2B8NvNbs5M2Gs8iFl6uOzGgDoCqXe91rnrhk3UbPgGNLzt6dC6d1N20MW5sQY7AHTN5
sxnUHToXr/MlvMSvEI487by+/csGDMKH7ut+9tZtam+8zBfplqEQ3dV7GqiiD6H6q7f/XXhAeNuP
w2cb4D2jn27/j6XzWmpc2cLwE6lKOdw6yRHbgAm+UQFjlHPupz9fs09N1R5mNnhsqdW91r/+0L6r
4y8IQb0m5pD1Sz1lrQ54VfGQKPxiVfrJnsYW1taSpnGL9mAdv2Cbu3EuAcspOmovxBKe+vfxO3vU
31a3Cp68S3yOeERZfRdvFe3zjY3low0/60h1tWUdU7u5z1DoLQBp8KHleJgpv9Qt01MT+yp9Mzzc
b7takZd0CPtF4zd+9bj+eiuXBcHgB53hP3y8/G6j+uO1XNvr+VmcrZf2YGgpr8KeGNYoXMddO8cH
szK/3ZowkBEamz8+x9DTqYWmhLd4A2WliNGRC6Qb0kv4ukeQqe8qTPYkgQ3lKFwRCrFuA/O1xGfz
MiecR9VL31xa3LOcYaGvx334xM1G9/qK+rElt+O1y/Dzgv2mk6T1nJc5T9SL6zCc4hbwNK8odrmb
p3skzz3shfmFocIS57YVcqflz6XYGiZtG9ab3VpZwBbiF0GHS6LAeM7SU/AZn2IfLRT/vuzv0kf0
Ut7CG6k/1bt5Cdm5c99YfbccQjtz4S8wN15ONIy47a1kC/ZMXwUIuSSkYgVt7/gN45h3wW/EnnYa
6IzP7DNAQEmZsIZY8mwvza9pl2/xNamfZx7Vic8sPqGEre1TsPZ21oXw70W83XGULy++ubgMC3vV
bEPfuXFYLoNVj3h7UT9rR4nqgVEwasSbI15YpKiQqa2sIY7DQ5LGo9Z7keo4o2CJgNkpYrS5DZBV
5bCOgcC/pvpagXSQXXuI6/dqPDlDyTSueJcVrWW7q3aoSWg03yM7uWKf5LeVvfHwHAqa6agkh4DY
FydZj9BcmBB/G1VzUGBHRoj80ZQuHBI0SoDWeq3YHVwV1e/p20oYIybrIgP1SdrfxsHVnK6dP7l9
8yJRvqzbq/rNTvY4bCMWONXjKa3f9PiaFjhxMHqi1D+VgbYaadzHW0YiaYdBCtHbVgw2ThRXQM0J
h4BsjCoBzYP0ZGdwfyI8DqTv/lLFOWo5N2JbVmtbRc2AEe5bMLLd5+hpMXIz+NywKnWr2zh5TdXd
bUqAKSu7G4BubbyHxkNGjvQzuovyE0ucRaDV4I1A+7DApiczOgpeeNYfAfF24wrekkrmtFqLHfNs
9Kpo3e9maW0lPs3n7xnNA5NVSgqMD56e35u3yateLT6/V9vH1N3X5dUcNQ4ygLEa2rgJetbDltWN
6l2JzMOAxk3U3qo39LMRP1wdBvl3hbufLocrKmWkJgHtqbvlOm5yYXK1md8FzOw7qLAi2aXjw9Sv
g8M0KrvG1h1I0lJ/YW1t5Kx3Hn/6tGcee9ddZAX1yYtPVjwt0uomJmNnk9aiR8ql1LGTuTM7jSQL
Cy7XkOV+rSXIoO6OCxC7bVWX2Aa8spRkpXT2W4lzXoWEP4Ywl0E2bVExzUm25f0bNaqqTj3O+JJO
KN7Mz5KbHzOUzXoCLiRUypVkCCXnXLnT4d+LKwyniHdJQug03qVbjhnm8MBw/LBEp8HLAIfn5LM7
jRXTKX+sf2z8Vsdt0sJiEKgeAE3qW0lzVjYkLgVUrUI8t1ZKwBXHg3YJ9AnibLpv8GjHFdy8FRph
SMCbXdGfmxaQiuA7tJ4+t4vLxq2OrDto5DykUHSGXR/5fcGQmgAdz1SB30xfoflz5GOoxduihc+F
DZTVV+uSNIZJKCvIX8vJG4noyw+46m/hnb+1ODKS+bDbVdpNIWkbNVaCsljFIsxQHEq9MFRXRgWQ
3j8KHRmL90BDsehxkCnje5Ffsd+BxAp9oFbeO9Ir5NPZuxdzKJ/GCMkmqHiXZevamH40TP6FQwYL
5at+HybntY/VLRYTi1Z/a9qOCDP6zWzGvb3BhqcGPJ7OeTKjEbuukgEhlYQc7c8qfxsc9ZIlOx2D
gSjeSUwZtwpA+32L8KXNb/GINWl0Z14IqqhIMbWaYyyvvbqcISmzcKXy3lw8EjHh/ooZgoAghyCI
RfOYCri9sXiRAy4TUq/lwgHL0MieWBBeFq6Zxv7BvfXEPmeoELgL32iE8kdEGk2F5As6Hpdz3dXT
XQvXGEpqUgsa11nfyu58rnlAZyyl+txZRri7y2EU5IOWmAeGX53AQo8yyILVABlJxutKGFjuo3aE
Iaj9HOb3OcxWvFs544V248UluXPV0qRBixuZFIe5EycYfI7AAYomeb7D3GFy1HOufMaxsU8M5lWj
A5yTcxjD8sWsaze2WPB06lvRXJkHq/VbE74oxEKDatotRPS901/z/CowhaH0MCjkZMI3v3fQvBLg
h/CLh1bOfIk8YLx3aGdMfov9EDObacOjqhHqvVcajLDtGYlqlyzbSVnr5qPs37VbNWgM1aZmHfYv
zoSBFAyRBu0He0pl32y0wYGBfILeAdwE8sxCdbrLZKNh1MI1nw+e18jnsFcKhAHP2rus1JSwzbrQ
Ft5gngNsLHTb/Y1Gpm51tnAYhsQ6x1hGRdFE0y3AmxQqjD4L37loDT74prNUcZ5Xxld5FpStYL1S
rgMwxhFkZfRR6RAtLewSJsbVDvtXUirrPAtAju+xenfqCB+ZABUDW5WXLMe+fQWxt8AbISphkHPS
jE+RijVbkGYzGmEwV5MfiJVCypQ8UeGMdyzfut0kjICADAL7zERKiyt6+mQ/O8ZqSP9l4buKVYMH
o8vUMBnSp2MnLUk8Zortr9nMbENX5kq4ea5yIAAejEI11i3SbaNl25l4KtKD6zhIdq8cD3OEZ4v6
E8TlKeY4NGCATrhP60gYx3TeymlH3mBkjpFj4UCCgQaQpnBkCbJ7J5Xw3PQsmSGd1lqarSULtutJ
NAlhJLl+p6VXTnnO7no5xNFHliCnjN/kUhfEIUWCiovg70hs9eRuMouymZp35j10bgyx/ptc3hC4
LTMSfYTBokPZF+8FUxVhEJ/D1i2nXJOeQodHEoSXmx27m2a+yplsDQYylyna1Wgpq5GguxUhOQNf
VfQY+zfFfApX3AvuUQi/oz8NfN8uHndjss4KtlyI6P+6qFhOGFMO0S9WAjX4s0Y6A/Clhm/GZ9be
7aeqao+1EZ9UNdt6sPSXxnTCA7EtcQTgyA0mOgJMB5Nb12JP0Z/quPqj0MmNdcQ+HAKfJI0MAXVS
epNHj9F1OEYzSIZ02yufGKJQmUj+C1QWtcrWM+4RSkEqSfyssaqIb+ORDSR7J0qZ8Uq+jK8YR42y
xmDGiucU94iwOngG/Z21tqwIP54LVNmi+227t4n4FHSGiz/qiEjOjXZLqbrSkOoIpiU8Bd3MfEaw
CBIxDyY+POfuY0bowumLLeATGG4ZtLM2hSvSjoe/R77Yy21Mfh5dozSyfxpGUilDq6AB5cwYr3PK
S6gSxshTPHNLh+opd5gzdtcCEhVM7gkI3fmRNV6cnGLKUFVdNiM4OJwBFTdRWEQBmE+AIbqgJO40
X1YeWu9PHTkIttRL86Os6gmDylLtHrFFeLbVntGuZ93LdA2RC4cZdsh2+Zab1ifpBn6h3ZgGssx6
Ymw0/VYy4qd8cbWHXLdK8x3gNQcJxGFRuxR+GtE/AVtXhDmT/txBR6lRmHlPCWB5g8gBfmpD60+1
MqbwJKjGIhXOafdbzAJtrL0ZWAhT9B06FOfBS4HvVmHQvBAdEWvtUynY5Op9OUHdZ85ZU6CqrP1J
z33NiT+gJPRJtTL0H3321gO1XA4PKofMJqhXO5PdqQUJRwqoWGfM3Y/2jOoixvYlGW5WTTCJHu06
9p2MzVsxO6YQHL2xrV9jzEzsRzszieP8aAbKHMs7ZlP4MY9MPph8CXNl85P2jCTNZWRoDceuz3bI
rxVHudiNuFE/t1jB6WwqA+4venKxJ12KOrHhgvF4kouoHK8y+TMlo+qPieKtsCAkbeg/niTlQ6Zc
aj1a2jAvamS2s/2UOJAwUBWPYlxXbNA9Fo9YN7B9cEYdHDhx4QiFiK26MmGG36vQInTsymLue/iJ
qEyr3of8To9gOtR47N/kVrbzteq2Xi8Do9AHhKdBBxaIp32JVCFSKR9nrCthwJuWg4IXEfezYxcQ
C/BbSVRfMklEIn4YV9b2tJohSrgZAEAoKbHjVm+HlPIfmmkFFtZlEDKvfcMQ0IuGF3tUIB+mvixQ
KemJRXiRdLQwY5eUL4JF36Dgs/YSsTV4dEZdUPiyFZLkhRgfpcmmSYXpMEc+49m6J1ApBYmfycSF
ko90KkhA8nZJRMbOXrUv/UiRS7WbKcXKdHdB/JQm8m8KnU3JBA85kIS7mFOpIsQA020fBgSQEJ0k
6TKU8NCxFPOUz/oF/xcVyD/kSahqX3ZpLVaNpZGuq8gXongvnApm7FlePLbvasBSlA0WwoDkDfbs
t0KDm8aYo5s/42Y98nwXRGkMyqs60nqhYhzvhsBERj9E4oFpEIKuExuZW90krRmVxipE8G40CmRk
9luKINxA13xT4/zk0wgRQlnR3Zy8NmVgxnI0cgCcmjOupTzl6IX3mtiPLrHJt8x9KiVsi8nEE8aO
tOJPJdBPhg5NObWgHBfEbaB3qmeQwzZtcQ7TjHPigY9EvYMR0nZQqkvDtEZSCCOXVRikP9JlhLLt
Qn4PpGodMcRNtPAaYsJ6KCCna68rxGiYyGg/JWMOTGURcfCmOFQRrFLTg8BgiXqVROuHjgZ8JkN+
Uq5juvfgvHf40hQRflGk3VbIbKNhM872ysz7516AhPXFC9o7OMjQzuG3JwQ0VyjlODgOliqedUzF
VaYMSlFt4+af6vQruZnbqnnoMJ/Jwnsi1Js53DvMStGYb9zCpptiImzMm6Zu6en5mt5bzejpPPND
s9CMedaGx8vLWGuncvYxrnQQvg8j0SxN74ucicsoxKnW833bcNCIa+uBpkoRFqGJAdYmWWEtkMFu
3O6YNGAX/bVmd4a1QFqD3WgYktxmi8EuKLOa3RCPEaWwKtttwv0JzYfeyIe+gckaY4HGcdbj6n2T
vCuhNS+QzhyHoI7uOs3GRo9QlcVYr+RZdrR6hgCWcbDhj9i9nELVhZ9oKaVDxNi2vfy1HIM/soxw
fjHLcyulWMzt2g7EIVJ92isv2pkxCRmZTgAuoL1+TbJ7nOIoCqEM2oaglPUqIgsg4vAl64o6aEA2
ZWxMoq8NNuE2V7/6Knr19IuL0rOuH2E272R3LnoqvpaIhlTXb3HXHS0T+m3gJ14MIdHBhvaqQQ0Y
SAy0ZcSDjt3JN0tnBqYQDKzHjY1M18ao6Ff2JJII2JeE9eT+7CJ6ey29j4ycYyqbFWY+OFexkVqU
DHBqSm1RBrJo4kgYLwQuzGBzJixR5Evcu2wUPPSAl0QRWG66Dk9iW3WID9BStWmEhsyJzm2GVowA
AtkcSR6uEYRLu0guTrCu8VxpLLGQB+sQ5zut6J7sCKreYJ+9KP/tsm4tb7qUbWgFOxybJHEynpst
HcLSSgSGpS9LTjfLt6gOEku6NzIhtgPg9qzeeiL4lud4D28+rG/1pMFMShzfGv/J+Lmo3JEW4Rfk
sJD7jkmSeVaMfNfq6taUNTuyiTh8z+P/WEMdznwwCnGbWBuiWDnNhCv7yrHznciwbuV3SVlSepzO
Za4QnGiaagGFZzBwpIBQgYc72zfSWwa/Gv5b00gxZT7izJcXQF4bSdAuchKrx3LjVji3Meqtw+Ia
OQQ4QTW2NcK9iG7GcBY8gdKYapshvCy9jH48uk6645y44PQR9MceVjFebdhkvbua+sp+z/4IQ19s
CyTCrmucUg4bjaFyg+EJl1inlAaKjjgD2saXBbVJLyTjJur8JoaTLHDBfCb94WgYtkG0CgAXhEyk
AKcf97rLMFu5N7TqRbiXDX5MpcrJktM4jwPOQ9TlBq56IXrPBHVi1HxpQ79zqDI8FD4iRmaPtzzN
F3LL1T8BbkMkh2J4fEwub9kRaWxj30TtmbPSnW/ug6TkoZDblyFFUM1+Er7Jh1IeipTfDX4LwuWk
7Ip3Sa/StJ645efCnVGJsGAaqHiQLXmw8FjndT3VPPc2nLDSWin0iRrCIZSASxOegq08C1vfzdzs
XqZtBzk0DCuhJ6biq1lx7EsxD1jNzRPgZE1B6Bzl4C1Iv2ImAuNLFYs3i7gSfeQAwD+EmhPU/BqF
p1Tn5/Bk1PNjA0wb3idTHq3JJhneKGlGgwxVtYQDf4SWLsmfKVSvRoOS39okahMKEJ9k54Mu3BRP
EsXUplv8apNdOGXDqkPmKksU2XjzAjAIp/A3DG8SGVPZvyX6KDVnJqkvZX1Okr2HbB+wgRvoIqpQ
Pcy1NxIYyvYgrLLDjYKjgi+F8KwPABllZsPUuRtOPJ4siJzxeBn78gWegrxdUM9m9gn+lDEHl8WO
ynaVs/xkr9sV2WEKSVZ6l4CEWlyZZzCk0OFDZHSuSZWuwRwlQ9NKzeex1baUbPbEcTkguEX3QEIR
5PZhvFj1umm44aeByi/uUUuwFpU/dBa246ScEtzvh2leKk795MzTllAkHAfgVGDrplmPLLjrecTo
33zPJ8DSMDoDZT3LdlHke9lmSkEqic4L+U4t61PvQZDVJxDegfKCbRM32IeEAHW2Qa/A4cYcZGii
OOXpr6XSpPdQZbrmgHB9JS8JJeopLSm8CgKuOGnDpH7SyTvF6gJoRFqb1ERvm0p5y7tjpU+rRjJG
onxPIiRlnrIy5gUPqzHcPXVc28jHC/0c0pjbOOgKuQ8ZISJEaF7OSlc+i4muSYJSLpma2tXDNJb1
QENJg7gYW4p1e/X31rt7FSTc6PQgwTtapJjhUcGRIjfh1EJHKo56C9ylcMLCaIErfwJa6gwyV6Lo
rA2+yV0mrwFV5GkOfzv4fU2CV3yCbRNqDikTENNjpOltiHjmmxySVAb1X/USzeDDfIIA33h5rCcF
PrTqsnW/qUPlDin7A4kfZOg35oYpU0CGhJH7ane3vk0E01zQtdb3PgGbbLaPEX6hBCVkLx4b/X5s
huPk6Ks/YbOpnygfGnpcj29JURFZbsnYBlZ4QxykCRdJfp1p4buB1LgCl/ZASOLC3AhTxXpqwLok
PsgOnkVaUIJMZIR3YNuuuLJpdhwkPd28QILcADnKqsETp3JnJ4ROJMB52VqhNp6adxQUUrWktgR6
7CXeKtVFLlMXVf8YAf2Go2teE3pmCx6ZvWPy0cXrTn2x0nPqoEpwoXCZACXOk97egvpXT5GNY2xR
7GNKV/mDMiuQeXrDoJy/GdjFncDB8HLPYT91MB/CXwS/f+ex1f6OhfqW9+VHjKbQTsfvFucwQZMg
t1lXNnBq+4O3m4RFI2pYqQv2UErTYYwT493yqoTQk0rwI66BBa+/GLOLrrnrXK1XcFxuki/tuf0m
73+9MGS4wAJN1V01q3hmujfmPODBfmOBbMIlpjDowvcaE36NgKLGGg4Ssi/B9MaA7bNLumcSYbeC
lCfG/mNzipqegwIPehtuLUe9DH8q96Z6FxPdwzJmcWYaXJKJIZWAcAM/VXNpztWlrIGStl/piM4k
9uZx7ucVcSCp7EhfIxz/alP9V0JpHuZip/caHheUTQKj6+kB1Dt1RBgyZ0I8wZ7SuTfZqBAev5GN
VqxnW3k6huwR2JtgbtmHkJjDra4iqqkZ8Gi8pWpvgBwkA8cDICSIKrZpmEoaCPwpUnleGKcgOgAt
FdQVqIW2tY0Og68TZgNKiwU9jyrnsTzAbUxA+gp7wvrCBjVW2WlO4q18AxOPuYTX5IEjd1wQX4Zr
FRYvDgbCbnXAWhqECXFbkFA8YlicQwtPqWC9I1x1DE4fScwkzjnYBKWNQ4bDJ6dwZXy40VdtHVV4
LEx2VBOFQ9JehpihO5JknEL2hWu9aX3xOpL10TNRTwLE+2O8CanTT0jG1gxgWspjTbFlXSFp7AFz
NhUOcRtz10GPWe4z996hXrc5EQcjxjjat5guDXXMUNlbSSKMPPqC/zZsWTI5PFY6YYuy0h8M0HjH
WkgMKi1TLAcrEoi5HibjUhXV9avKQW15pbroKlZCkeRwnOD8ebhuuuA+LTYHrbEKWzlCpT9xsUYi
6HQgxUPY5TbxijXkEPGdip8KIhuIYZAWK6OH/1vhDQjTjGTMHiDXJuMzrl3eTPV3osv/F+qrEk/3
1pkvcU4qJuDcGPjB4O4sW2U6t7WwIVYptgsGu0wPm9Y+IbxC+df3+8TeyNJlgoPIh1NU4wjzGQOe
CUEFFVdG222gN7EqA25FicIQfxCzx3mQfySqEAn+RqX+EmNuQJA5dEU2f4GMyyaCviSWaYAb6JBv
GaTzJi84BbhEeh/Q74BjTVi5uCQsVC1IPCb3qBWVvL6ZLlorFMkobbv3UIG/VWwDdO9IV9BYxOcZ
6dKku69TVn1qnBYzMQbwg3vsVB2LtF86reQsMc9BZzYQ0JjqKpGHD3AjWf9lKpNIKz95Qbnuu3TL
Pj6l81INYQK2pwnorglngqfls5OA0uVHNCQL+QZiCzLSdDOzY5Vz/t76eJPPxUc4BVcd8lEOSzvQ
TmpdboXCVHY6ROb0U0w80+nDDQx8HlDiZ0Rla+ZRXkCrus7IHVu57wIG6xn9j+cy2JedKaR4zCNB
VlGsMIb2XkZkkvMAYIsRRz00/zLrc1agmtZkiG75bHP34Yon2TjVhJJIoZBqIACDPK/pLw2k5yL7
icqeFYoIjpNz1KlwDHYLCpUYmuSP1CBTIfFo6OQ8MirLSzhsVImG9YtIQmCnPDQnC8xt6tGV2v88
naGHTa4kb4rDHjTYji9RCxPg3lAWBvrdpF3RCZCeoBqyW4Z98qJweAn9h+Ex6dPemv7jk5iQZzq3
GmwjUBkIndVy2qdB/JWXNOpNNa14CuQInvkeEo15KeuqOMBE6LPmaQIpl+23qV905g19Nx7Qpa0C
ejWPowPVo1TWyqZWShNlocHARRPY+pGSUxAPQHwJCWljTjBEeedDMMVf5QEHIx64UMS9KTnL1y8q
B6e6gVEIUu2E4rWpXoYZoI4tBWMbeUzbod+7/+qZzRHeFJvtRDAbRbIqDb4bv9NPeHxBQ2eNjdGb
BcXVxg+0NZKtDDHqNQJ1h5NHWAxIXeJgglKxX5sexpyQjaN9aeEgJx41Wlw3emciNM6npnLpO+4M
3LRAkN7ylQOjSdhAIigJJPIqZ1TIHaq9EA9CX+6LoDpLKQm/Tx1UaizJO7zwOGQR7tbslYPyOdl3
qS8s9+1ImNHwp68RQNVutSEs0peyUY7+iJNAb89FcJATSilZlnj+XEyMyf7ulVThMCoPIQdGwOxu
vxcsS3kxG+j40V4dzsSkyGgh6DoTVm+gUQxZTIZsgg079w4htBccThaNDYCePjxIEhGqYzoLDOn7
s13fZ+2lbT4avDkjh3QczLgKVppVIy6l+FcN5okD2heOhKCrV4oJkSW8e9FvShQal0WLz4BtSkBw
/QunclHty/asXhTDb9KXARNGMIL6qWSHksVbWqqMMp867uWIV5oCQHxj0aCaZ97E5CxOfkzjPTPP
vGwb/ygatcm16x8taRB6d46ZA7a9u/ByD8TlUYgfLoKXXXvznalCkV2V7CPoT850JB+tnWSO5HOB
6ZOSZacIKCZr9EOlxCTY1P+mIV9a2bdms9THoypDtgXxVt2iotD1mNEqA5UWWI9UL3lRR2xP7tMA
MlZ5EnP5rmDnInkCWUBUq0ieVDQ7WIvkm3qEfFsMPxk2G3mDug3pvd1uqiQ6V5jsmPHDaqmJiAdp
4urgdNmXop7UDSs9rXChxuRLdfNDkIy4DoudaU37YrrlHrM7Qu1NWMcQLIpTUjtrT4k2LA/D+Sic
eCUrfAunubh81tiPFWuniN/Wfu0nE3DzFkwn06hWfaNdTcJwUs6LkjE/Jugqc5AJP6SYqbID3iAH
6TkhLbkKw0PGX+UzUQFynBARzhAhtHcPFokOdN5aUe7l899TWxvY4A2zYNYHFGS6h6kBQrVN0gKb
hfeTGfWhjCnyAuvTwDtoDqFQky6yKIgqfC2CDs/ZoP2XI+01Gu8QWDPH6AzDpqB434AdwWFJbEiy
Dmub6XOp7Es2HAFJM7bWAJG6wCsmUJa1hnCCCg8xlN32TF4nsqM8iWuov6Bl2AEMm9piNKfmiJFp
bFUXEIMBTyZAmBESSnlqgjUGrmw70waDo+pOXjIcWqH8wuPKbJoysMQifFWPco4jq3Qja54hDM3l
djSaQ7qWpXpaXUcUyPH87ozjsYmDtauNmI/FV22vxbk/5SS4tvlZi6BO0/8xOPCTzrxKpbicL0zh
Na5rlC2W8jRTlhqV5sO4IajGBh1OgvDKCQsC4SU2O7VMkeb0YSAjh4EBrzVkBrPotZAWLcU1hWRH
O9hmM3fLJMz2Ba9Kd10BFnuWiUMkezxUDpO1KfsBWUJngAq0BxmVpSwMXHc6KTUYs0KeOeEfIjK/
KB5z8sIMe2fj2RaGB0kGIhVLzpGZs46MtktdW6nYIziciJUDyS4gxaVYFR60uOjTmdDGOHT00GNy
MaecTeCPsXYu0TRPRAmOVCajdXI4g5rxoXEn5VTOYFanI2jE3hx/gwB2vsPuRej6Kowe2YTMzXlI
vJyi1518KSlWST1r9M98RCVAYvkEAFRjy49lV6ic1ARtgveR1Li8YpCLwFqii3Kj7Y1VaVnMN7xL
hVtMz+cKwqcAjC8iVCzlgLBtpOmUebE1+UlRf2Xzp83kHFiAqpOY9/TRG8ZHrdnvuBnpmPr2UvY/
ur4Fk0ZOr+wRrZxUO+b7iMmvnEqnVJjmyPSnfJM3x0nFa03NG9e7qHhvJmTcEuzhQPGMjGAWqCu8
VcH4mQiUHWViJ+xtU0zrDsU6J6NcUThbKPmAV166Niex06mGVOFujeEZVhskmIixCYQVFby7N2B3
V8ne8aLtUBh+GGh+Kg84EE2Ia2R2IRTuGmcX9DqVY04LVgm8l5rh0sXjC+j/ukaOTngnpP/8b9es
u0NjvXuBvlNhuuCaiUEIlnL6z8BFxSUBEosOg6izrc1Irz5TpEhrFxh68oF3hbnR4HI0jNqvNY6i
rUHMI1S1DjsMSeNCFONgYRw7t6bDPC1Ju0tVzrdWY6OJ7ry4bFQkVS6fm6NTPtUDgR6bHDsbeSoZ
4cmg0JIIXzDqSL2bTQFcunTb4t1My71rkPN9KOfpRNMnuXVmcWqES+yO2x2GtUUy5J/4mXgH4BgJ
hXMlxTpEBqJcXLqOWjZ6cq6Ne2FLLgX7YK3oC9te66O7spVHAZ7diuKUxu5J6PnOLzzvHxDJmiZj
ovy3x60ZYBmKO8pJ8gc4oai+AaedhNBTakTvMYO/5Ozmci6DpVk+MvlJPzoPHw/gaSP6NCqxSsGD
McNcGGRrA3/8V6ZwbPOF9isHjUJ5JSypgQ42uddhgFnkc8T2DN1biU9RdgCIWHi7RMXHMFVMfM2N
qjt0lNPO1Hjs6n2KXZ2UdDtxh3UdpQRObE5NyvJIrrDXP9KUpir01sV0nxnTOA46gfop/CeU/iGI
D8xZyg5ynhhYVZQzbEL1czR/AqO4VliQGzgme3W8lRhVTjBcZ2SrOUIhDAMw9iw6L7t7S/IAfDHx
XrL+myjodYwYOMKXwcUgYSphDgsityp47THgFtev4DAfc/uQMfoDJwnGTYm/YHD0cEgs6+CiTsXJ
3ratj8cL/+X/qwYm7Y3nSlU/gCUEWLf8N3c8vciI2qYkS4jf/DZ5RU8k86DoQvhzE+PYfMOkuaa8
VjjfJgVIu+JcYsS4LippXeSxFqep2rCqu1G72OHBqvTf2UkOXWe+9/9Kzm0+KNFMLgVHd5oQToH3
q8NvTQkwo1fCV34Zq6j0EMETa0OCMHNbhwir2csAlp3itVPTtQEaKkgJal3rVTbcGleyJuxZgVfX
qg+TDrAI8aov7Qej24bOsMAbhOBvSDC4Q4PmZujgDWmyVt0cmxv+BtcsUR6QERJobV5CQTfF+MMw
XishwSLpj4vfuhMLxUSo09e4FYYbu95I83hPFKSNTZsUpkJnUyCFLjwusbYVWgH6kLF1TiUdbs7Z
ZHhLeT3h+UJ3c3B3LLKFDVk19l5tYF72WXnpGbSKyMWYihMSTRfFDW9KgYUzVh780B8+hhzIQASS
jJJ2L3kkeb0Pg0/TuvfQKCTs45pfZMGoMSg535thpxsMG6+aYLNRJnDy82GxufaZtOLCMGI6QWdo
39lQ2f+n2ZcvzT4KzoOONVtLaIxxTxOVa4+AR0X5DcQGMA2I9oug9DVwUEJOd/oC+ZeU2VEgwPPk
VJ2UVOsk4NXxbvk0EPIW8qUbYor550z4CpVFInVxYuZgp/1FLZO1SN7w0fvrpch76+9clKDezzOK
D3ZzxvYLqkf3BxvQjQFlzQEZh1e5Ur3cj0qIq8rWqDaQuheWSl8H48veyX87xVqI718ywJDXBOdY
8BKPmaybM6BEy6RURbmtYglmqdaLrtv2pq1zlLRtaL8Qodr7nfORBx0pZEz8HXB+hQQoK90NrDnc
MagdSePaG8DndSbBPZ3zfVISJNU5uqgm3waeca/wmw1YRybmQjaQjm0iPHDbjdcdx8bFLwx/aMbE
kvw9rOGqB7hxdbeZGAhqpsH9o8AvnRG7QtXd0K0JiubEcu6eoKyDSCh0pAGoRhtsA51SeRLRfGaP
2rmyV7Kqf5CdEdMzHwlngKwIq9qor//MTVTVWCnu8CICOgELenGER0na7tQo/XgqUSZmstgCyCWa
wsJUyFJXMfcT4ECSaSv3wYmgGxEBF8OhjwFJreo9YXpGyO9K7BvRbMiLXNrutPJ4T/rsHhO3+xZt
I63kF/lI6QKIT3INznwYrWOvPJYLysb/H1L4VRFSvJ/I8TIHJoEpNS8DCRNbhOLdQHcAa4+39i9I
Lk34JCzIoaTOQkJkw9sW83OtP0Lm8LH9rI0j0VObugP+8b7yCJnYQV5zDBVsCPdc/MIhG3tL74HZ
HbdweCIveWsqpj9UzhsYES2pxSwT+ZyB6EKDiPBF1YUwVLsUxUf7sM0XqDExk0fwToH1YXNWmSRV
5MRBIllWig7DfTFWfMwJj+X6HlrI6thCVNXy3TE7c1rarFXskTT3rmCswfBsM3glsKf6E0Xwu8GX
koaQu8BYNfpTC8PbOsPjdK3mqZhI08bMfptO4Fy6ty7hSqfM6kFB/rh70bZuLlaHgZy7dcVpYAnC
PTfrZYm9lOUz2GmZGWAAuCz6DrUxCD0rq4OFkeO6FNBdDvTInfqAfBPfJnAzTti8vcsGrmDABcjN
gG9pYiyT6IyAdfhNS3jjIi6Q6WPTdpIjHtXQFupcgYuhO2m7tZkyUSCuKYcnN2BQEn6pBob/m/A5
pVSk5WZ8B5FE8lELmylMuDezu1wcEOhNAbya+wFiqM/MPEF81dDklMarRrhMDoOrgYSD+S5GW6Sk
4SiX3bss33VjuZaDAofaSdrklEziky45dmF1GokvSNyIGEFrFdcZrNsQUXmkj6vBc+iJ/kfSeSy3
jWxh+IlQhRy2IsEABomUSIUNSrJF5NjITz9fexa37pQnWCaB7nP+yIEN5yPF80Wh714dDa9zrNO8
2Ly4kbUuUP7TOWjMlNjp5PPgufG6hxdeBO1rbDxw0W7bFUiHbT5zEbje9EpN2ndWImJsbYUXK9N9
JJvXpqz2OsNQ64E9DjqyxZNcw21GXIMOoVSrN2PVYxYKJDuXZBebvyvLHppU34WmeBXGvJcSe6/M
2OnMF1eX22hmcPUlO8U1PxK2ENibA5Wen3Lc5MGV8uRK89ZNSVFZmZNPY4b7eVSvbm8AuNfvKiD5
5ITDSjPf0miT985NRz3C2dAvr0POG10XSzBZ8Jhw30xPz1IaLDKSPWPfVsc9CjfiVCRIjnEHIqtE
2jsPQAd8PUTqZt0ma8xNb6YvIps6fPOERo3hqbKlm9nQ/ypxcY1acOqR8TFmKZEXdoEkPsdnNLNt
kNAU78v2sdQ0UMyK4bLn1zdGV0B43p4Z/HvBYtSkauCN2a4uMBKzOaXEESzXjNa9KiY9FEVVlIzo
IPhQ3Ynm2OZV6IR38IotiCRbc252hhPTyNf4pjhRJDTRUoVwk6Iyx6AZJlWyAwdZbRkNawwEsIXG
Obx7Dbhrgn0/yd2Pgb54YymOA4tfWs/PFeD2CkY8Tt0194ZBzmyZY5akcFTF1LGAaMpJgujRjUl4
WaWPyJYBdhD3lpVy7cFGC0Yih8Ul7jBksh3DOBqadtRPpVRKeMRTdw8+bCb9YeNWcFUVkaoTDfJG
fq+1OUCb0JbL0TYpUuKDTaGwqlEKyZkK3NQhxSbaxRVmwgOObzeLAS9/PfE15I48IGAdCHJjFhIc
GswKzcxyn+qkawYpmoO0TV9VN33D3ls6m7xNULNKRBxdAyRxnbqEUy8nLY+xviz7rvMQUZDvJ6UO
dFApeuFjhw/pLvd0AsBE/SLDbNjAmeX67pTh6bWvI7q0IhXvi1EHbozRPLLENh8WEiIJCTtGhuS3
jK0nA51o8Mjc6DW0b+kAMxLdTW5mNYudJ5iW5xEh1mOav1oHvQ4Xy3uB/T/RKsTfCw1Yoj/rCn1B
AAp2TuEkSfZkExDcFKnVR+Q9p/Oz1ZXZptOCkNIRw3lr+umvHVGCQPtcwTA2YfjqmnBnenfL3fQz
2uYQQweDUohENBo1AkK3Lb0GBum0GeNgNGFJNnLwgSWZVrblHhTM/UTVlFCHUuY9Fyn7H6q58jHa
BDTOUl93LgYNphhCi+dcauo9uB+iKHcZRTpDd8ws7ciYv4BDKS4YP3Qc9BEDKsN+C03CE+Pxrsm0
46SgfjqKnoSbIxMrGxN7J90tVQyWKdW49WvoMQRPLTpPTCE5s0ano8sl6BZjAb86sJu2v8JyGIGP
TR+dIw5TF0Fj7x018+aoHHAwWg57uKWDENNjcWpVF9W9CMh5kwQ30WdgItSQsQCa+si/XV2ZLCgx
8Cv6x0y+lxHGopUp7+/psPyMKfk7Pak9AJQpJ44btj91F1Id4/2Ksfg7hh3ZzUeJHxDct+s52ntP
fGua+Ow1+49RkyaplQVALvoonbj8LlvW0dG2EUEt7rbFtKlT886jM7Ehtm9lH0thscTdGZRXcX8B
MZYORmYeko5WMnm4mDWqCYqDlP+RV9iV431IrBu33Ry+IklFGM2npZ2y2jn2ZFKAj3thfzfBSUvv
rYqT56Jd/pdJ1OpucIygaa0AoeFa4QcFGHrTHOOKqynrtmWsb9nh9AWbqA2SSHyha/ntC0mkPa96
mNHOUDl+JsQKtICAyw6nT2ie6rn29f7R71jBF/heTcx3r1qoc899+c62ZhGYrMc5nLJBy7JdcwBL
+QJ2zkEGQNrPtpkcOkzA9nThyiDaGgsURqzYC7zKPG8kVYNwmYZk3jiV0MGWAdmMd6Hi7kkt/ilB
IKXEzr6BrafIKmgAIrMOOwQTB1nq+xYEdHa9tVbsEoetqHeeOzbtBdqjAO3GxWWPJZ0yTB2QMmkX
RDPfvxbIIJaKk2xgW6Iu82W52b3zMqrjyp6Kvx36hK67ieJUeyeHauFB7GdqdmIVEsRZkTzt1woV
lLyZUXaCdZWa+BrVV9sMp6XV1fXkUetBEMxSfs5Q86Hxi1GwnW8KxEn9nOFbSAsUsrioHHR7GLMM
6y8m6BnCXc3oeqH8J0qxng3A/oPhyAa2g4XYwbF0anmsP2QjXqTxCfvekmz4KyqWMXiibjJpYrOW
ZhuJPRFqdLS5f1LnwtfPgF20F45cxFoj1XfivWPyGbPhSPgx65eXVWgZ9HVSji9ueG9JaCN5bWQT
Dpu3Mqkvqt0cVNc4eCPHclSaXzT+7Z0MqX3Y+a0e5iu7iD/tMtnrakLx4MB0J+9tTGIgSChA9BGl
QGbxdWsTOIYD/YfstCRmQP0A2sZ2+zMFKtEpJfRNalEFY7HmWE/Pjso3xYcREh2e7eG+YSLdrnwx
GocopFm9Gcg2yoVkAUCYiP+oE9IERMGaCNEVjxNwhhGoY9ajTs2+9YxbhQY6iFCnwzLs2wVFUctJ
Gb9ynkfFuUzqjYWGdD/8WRw/DKZ6OsvDhcIkNtH2VxEI7y22AFYpnAizNkSw/Mj9kbr00NDxZB/Z
kgt9a8i9yc7xldPtuiBcH76HNL/CVfsGti5YlyfiAP1UzMcF4fEAqwPiC+OFhYHzvJifRy54y0Cy
AH8N1AGkGHKUS2zeLCsQMB/anwJWYpfAAFiutZhsmeR5MF4LploqdFUGWqMKQswxCo2wqJHMKjn2
HfEHOI7MWP8RVveY7CJwMiokLTcdmDBWtDgj6heLVKHaJxW6MSOaI7c2KXdwY+jk3jbdkfqpk/XI
cUFrLovGRG2wd6shH3OMqOG/E/Br4QWlL3YtrOiY5ilm6w8Rpm92Ch2JdC4sv/gzvhQsiV3N9Y6I
OHQvNalG80LIU87mnWSStFnlFB2ADxHXg5XBwhE15K/mZJCSTvy3lCTPuwXpSjYxxFlcjghHggzS
s6m9r0X8VviIVes0ItmzOOtsxd5KalvL270NizLgZBmq6qiuMnv6FN03+ZrrtPfWqp6+Lh3p+aRQ
t+i4eowpdUrQK+HyZ1UlS7UiTsgj3orMqyx6zaQ2FdRBNLNUT9UKunTAgIkv9xFhhKmooEuRp0UB
UIqKqlVfXiv7rvEACw2uY3SAaYiPynW61JLplQO9INRajmMW8ixwEulLHFEKS4FOm1/H/CNJNu5M
amJZ+4Zqn8EMZtypZOei3rbQ07YlL771m+Epkjc1moRVnYRrxLIS5ImMaNfnpU8zE0S3e7Pc4Yh7
8Qnf6HPGf3acCPC1uN9C7CpIQdIW7eBMK8Vpgc5Khbkem4u13KL4H8zDZfm0oIcqyq+IgnN+A6ms
t6y7msDqfEngSUPezxcPYCubKCYUOBH35zBTjwTVN57C8h6hfJIPRV3Q3EOWTlXs0RyjgWqwi6vE
QUvtJ+AoUQFtbxBwBTcI5lNZwFiIQ0aNFQqjIs/PXktJFGmrYGYm7AkayKm7rLBQ1myE9bjziDsc
xvOMoGHnNCVY4YQK5VSEcBlOt2Z19cjzQ3Hq6sekOaYxIU4EWsK1/Uhr5nAP1d+4/ErZBw3YklJZ
9aNLdmhUB6NB+ZNMkV+pNalRdKtoeBZwVqX2o8Fy0K6ZFGa6LfLAackNSZlOlxl30kpJ/xrMDOrU
/mk6jm98vJNVvZU0RM8ozpx1SutaOiOoDl+jmJ6HGZAhHRDh92cVdknonwlJUfI9XGbRofv/0kiS
G/KVHqdstubdJSyah/5ZzM3f3uvWqfOaEkWaqeOhK6O9lC/TdeBr/NQKLLGCXo7PPdcICRsvin2j
Twc10meTG9rOmZm6cGYwCnQTl/Hccj2QfVFyIwAHIC/clC98nrH9nQlr08SEZwwEnmXTB4ZkYGnN
V11l4zUIhuIgBxYdpzfyfom2R9nDQ0YnNDJjYD5vPqs1MII3fsYhuAN1mEqSruiQ86u62ZUDl/hg
/RCzT4MyDfaYJy2UaWz+HF77CdwAiYYN5jI42Hx4KZtIvEQO01bsS4jHoogU9KbIgbtJtSWXoYh+
al4MRLGUQQwzWdvbKsGgXpOhj5zJtfeF2/lZF8h7rTbrQEP0TG8J3pedyuBP226n5Veh/wMx5Xak
dRx1iOzRW7ZfEqTUDHQdjIHmJ4Z2d/z1oisGVVe8uqPHIXxikGnQvCrMt4L3hZeAHYg9oRwv4zK8
c6otPHBIOileetgFZ9zX7JDVQUMOpwbwrg2aUeg3deCnZPx0rE+tRTiqxt7TkCqHhrAHk3yYyX2W
ILRUk/NTZHR/hii2BuMxh0gc5quDL5nq+i6+d5ZxkVjqZP1Q1fS2tOrK1m4ldZ78WAaIvtOfwuU7
4YBviPCrXOJ0KF7V2WTktS/PwSEHA3fQCcphrCa+ZXL/WmV7iHPzQx3V9TjcSuXGW6JkmOWiQH5p
nHaFeWI4RdAd8tubcXSANHIcRuvO1H1qNUmOcPJzocrI+w66trABn/ng+Df6pd3Kn/TfT1KTjJO+
QcHkw96kUZzHHJKgVLwNT7nrmVD805GitazayV/Ad5KQhLWMbHvhjgAQhjSKF+/Skars7WE4qVr3
06bHQfiafiSKd6UGWuxs2jTkleO97mM/HZ6is5INm2RZ5YW7b6vPzow+s+FGMViDyFtRNnUOd+/8
dSyS89N9Or3LG686R6TrTvNh1oRfLy+L9qiFnyTdp4HiE8XQir/zBlrNFfJZUGdIKhAHoimoRaxY
ZI2tua1RYUnfpe/mqJI2Rhs06XuBnNzyaMnurV1MTowz1vBP4jQHI166rHqx3dduwd6gCn+KEbl1
5nUhXzfKdh0xUFV+snURUGTxFUJf6txV6owVyZo3NqopVUdaKR8UZT/peMDOTUUJp7evw9ek1V/R
9Wccy3SHjbCgA1MCppUl8LxjG5L8FloHHU33JLHhbJ9U9c62iKlUiAjkqXaXYSOcPlBmfn/2SwBp
RSX/GD8EPaG99rCdH7UhdblEyMs9l9BVOk1SixE+kZzAJIpNAqrT44RQkVDNPWTgdsiiG2RYw77Y
WL7Dcs/fnsPsWKJbsaCbW+PNYVrokZQpiw4vtJO/eTOQvDV9dQhDyh5jLsnmXgw+/DcOV8LB2kjL
N2Eo/IwkfUCIGjZFlCBgpvtovBNelUZ7ddKSZC8g4Kwatnairt1e/6MkWMe1R4jUk/bHp8z7rWgk
efTeo0uIQKUvlDSTuaMWaDu1ZP1QPwkfZ5zcdpfTSBK5D/lfkltXCGwAXgvIp1V3R2AC6rdWd58x
EaEQ4mIq1kZbryex0hl8UB9LGwrNT/TgBQ43kT6GgdV226HP/AUqJCv7tZ2RI5S2PI77VuYrvOS4
dQFWpcDNwGvfqPcUdXwj4YzI8Y0i2qv6QlxKt1H2bHrU0ayJDXmJ4GjNwjiMoMh59WPVCKGSz7p2
h5UyB+7E1CHKT8mWJUnDI/mZ9eGuw0FTWN3FjhvJGR4nPM7xaGB1JG1K+uFQXoSZ8iPf9tKu3kxd
vLYzkyRxa6RESLm+jeu87EgnRw4eUxBcLwAsS4h6kAnvu0sdaPaE2R6rMUplbKm4tELxExUxmQ8P
DYEvH3VO+RR+4Ry/+B4PuYwUkAsoVH6B/qI0/2EjbUwvRb8BXpOQmiBLBOzd2HNycwtEigu0fili
GnOWr/mtse9SH99O4W2lVNHLDOejqz5xCfeyY7fruiAURr+e5+hYRuZ6SEFqTCLL+LYZi0AQa53c
aGgzKtPXs1JfGou6w4pwDkCv+M9EeR8+LYZQDoFJf1XaAsUXwYoEQ41Z9Ud46kvd8RE5iIdwpfea
sc/zTTZUn5FpvBcllKpLKAsXVyR8Rydy0CZ6uicblsEa/Xwb3rTeZkhgkFqW/ZCVl7YvdnqfX1XT
2FMFDGH1oM7qmkz9O6D12kicDQWuCErNVUtYeAkRb9adL1Cqm9qPvayZnKJK2zaGt+ti/AQLAy1y
JpfdHtnmv7JmsrQIeirpnbhVkGpdviAR2/Zir+hBx/LkZrcWFUbJBDCorBXoo/j+OrDFSNI4hO6o
9+rP5Hk7JTzPJVYOnjgeVb5+D4mTCfifTenG2BZI6YVo0FV8iSz78PDylhgnPedDsXVUXFz3ldl8
TjTSKhbDmVkaMfq74QC4+GxP1ttMh/jfBOeRlGOTyPCE1OaGQTyYPMJSChz/w+fFQOLGVcfekXq3
Fv7TSzYt97z6CBXrUFebzKAkWLtZ5Bq7pMVPY7IvS2obqrsoCEwT9SoffOygTVF8NKJ/Rzcw6PfY
WBj8YWPrNxBu3Vlex0ns3UIDv4JfqYpTFwkkFCQeIlbiOndNFWnbgjCx24zpxzBmzwvdvoqqHU3W
nxbza8bX7qL/J8JMX9bO+Fr+ltH3oHCCnPgGyjN/Kci0h0wdt3KpN+EOkYqojxFHD6AvhvckJLst
J/8X7EidXRx8DtB9f+YFYV/bqqBHnWRN6UceeV8UymZV53kuqMredhERkBYFwUrMlXmo2XkzU7kZ
3jOW785joQZdftIn1Jy6+1WGkFXFWS7YCynH46bPHlnbb6aZflwVh8w27nAXefnJkrB3vR11B3nt
xbEnal72wnFOvUBVcwUyNix4G/blzA0pv32nhoObVdul7sGQua0IsAYkpkadrmM0vuRXIVYrdr2H
c8+19hq6Mr06oglO6p7wix8M6BB8yYpALx2wIR6+mt66jclaQgWMPipqMR0FJvRM1c9vmpZvDGrc
Y4WebcgElQG60TAlIH8BYcuX9dQ9bH4HxlOnu5dISxu0RG2XX/uhY+HxaxQqPDBZ9TxE9csUqa82
cfFQGgoM/eK+4J3v5nGdiQnLd7kzVRiQ1HRfEzf1E952kXyFjDVmpfthQVK5Xu76xUbtwDVOknzD
nwEDMVdBVBIs5aJOVj94bfquORmgdxXGLUvdahYhNXggcIEty7qKqPbjeotCaWltFIYlA7KQspMG
6rR2t4obnhR+gYJnVwcLItAigDRtCRoYtyNgVu2bwwmqEHcvEcuPMYalcR+uTGpZPkDDINMaILyC
LTbNfwXyrDllpGfEon3NYRPtTjgJI3Al0Fk+y5Ln27q0Q8KjMvvCvVV/7OoEWMOU8mLMjX9MyfrS
CVoWtvOBXcPxPF8ZGlwVF5cKai+hYfJFWDrKWdIujH9/zySZB/55oINI/uEHUjfV5CChWk6jdqcW
3/yedV8RFUnMhNb/Ffk3nQfleFMolAvJT+WiVkPIVXXcxpF77ozpkizQvGq6NpnB5V49WUFu7McC
IuJHMa0X5q0UqO+fvVhTroq6rFTV2YgWMlyN0BKkG5M4j0jZ2g5nbJnlm7p4jFzvmficp/EKlHOv
Slh72uUQ+KWobQfeOepXxuilGklMZXVuGMSiIImqC/CbnR6KVgsYPnoRXWPb+rF03B0NxqCax6ot
LPA8q3EwkKZHx6qhxCtIEsXnnfwyqpxeOlktesUDK7EDBUAAPGWg0zjD9pQxeNCxxTLyYzQ1fzhv
PxXzRubFec5B5v/MWc2wVaG7hffgNZL/78AWoic69egKcutsTG8unUQIkUaHZuqbvfw4veeT71Px
AelJ7TdV+ZEQYOCl96Ew/khtjZ18onqC0OmKP+6sX6ZTD5lm8rZJX9bsVFxfcbTuiW6W9EvDmceB
Nm95kDn6mvJniJu9bnFwi/dkIZyN/1iSPBsKCg+1olLB+eWXBGAP/8e/lNbDVXIISJrPor0Bt6Km
0s5Jw1EqI2fq6WojeGIOHVmp5vxQWAMe/myvOoXhu+a5nUh9rJRjlVmbpXmVJUPqwhcDODeW32AA
OnRNPULzTM+DQ1MDtmsDamoimj3FHC9MuIlH2T8YIlsxrnTK0bl59/IkG9Ryo3K7ojTGxJMvV0Vp
UM8jX+ClNwgO7GsYr7Y66whUEyMOwtn+7pX0qPDKVSUJQ6SxgmkpZbm2e7rpUBHaGtKpoQkMonQy
q91qaADipEKQgzoRaVFtbPWSQvJ0xiz8GJ3i34UNqiaXUFl/NiY8OeyHLvxYIckEhSoXqE0TfZWq
N8EUR3trZMIp6+HbBtxyOEQT5kSlVtcZ15RIPplSI4Ik5ZrO+Tui8TNJiKY/2HzAcLOVo1WSrJqE
IMeuAYxmW20BqmhGqCbstehdmabnhLbhm/cbwsZoI8FC04U1HtUxZWRUqXNwNLiUfuWhX/foN9y6
x4swwTZox8IZ9p4dAwdGZAoDqVUL0quyvbmlhuEnjQVGYecpw/hgYoKAooErqrrBL+plI4VsADYe
oDq/IYyGlLhPzu+kN7fRedHHjAQAEKQ9SBreSURUfWSeuBvlx1vZ8MA01Fktb+QMhh+Xay8311G9
M8hjAR5Xqy9plAN5Y4GCPJLeYfcpDC8Ehv0T+oruwrFulc5O9ttN0bOTNIFnGH6XBPwRqiLfmjW2
KhZfgmTIeFLW4McCrTHr68rEWh9WsPpOuOAuUwd/JMDCoX/ccpK9OfebhLuZjz/SPiFefSwkxHMN
N9fCLGmnH7rM24f3AYCs9XE14iDz6H63Q/QZGn5VnfSJ6XPuw0NWqH4WEScE0G6g2mCQZsviZfof
DrJu9kD8QdPJ4XS8CTC5bpwDO+qprEVf98aVKZ9fat6K6Es6EBcjfssS8znSz1PLmgT8Re5LWBtr
taKvrDqJCA22ExFkYuZ74C/sM1H87Q3D2ebHJu4yIV+K6LoEnzSA2YTLIU4QF0aAjIn8kzsXr7B3
PcD1rMEd/IOWqPburXjLm1nyEtQFMBN/GFpkoS8ZlR1zrxSPiXyccvbdwVJ9S+/F5gofExCNh643
xUNvDJuBVRb3muVblvpC7l0c9W+piNDd5UTz/QpiLb3qK9al1kpaAkA5lMkmkyg+yX+swqolD79F
Kb7s4pr1J32fzcqJfcHj8HP74QhURlNCgVhq2DCbiCHmnrwlk7Nm+BGIZVn6i+igRf3GAIWaFpSY
JKJwiW6pS7+R4oSKIsXepzu0lGKEix85cK3TUbKH58JbHMJqvsSC6TPfwksx8797BF4pQ3ho+Zuj
TTnUSNwEumrHo0kPWDWvSHqj6EKt/UFpFx5XBb+yXiH+HT4GhN35mLyrNshV3xNOMjo/RdhuohDR
BY+lgaHFlgu0TV4UPVUtq+DIWaVSmrPkwzXNnTUcSTCW3inUDnWP69E7emgmBd9voZINQP4JaJG7
VjhWG115RHyfiTB+yAx48szF75rsdTGlcLqhdM852WGJyb49UEUF7B0dZW+SskU5+9TTXDAsvyIn
hZ7/4DIzbfGAbnsl+6oEaKTShZdlyW9eaPhZY585RUokZp5br91aR3DA9cwcndSPdJag/2/p/uoc
MGnRmgjYyAspp+vMQynw1JcUOJmYQpU6UGdKjQJTI47DNjC4JyeUXzQYodF28njtiXdmKsRRvMEk
1mvdLyc1kXcI4Vs0ioDSvCJbJI7Z2MhZDsE3wttVnpd77kBH0Z9dKiBNPCaI/EBzUTMX7a0g6mDS
uVH4GYqYXNEcKYC+CeWO2hGxhs7Yo8eYObCfh40WfizhwTODDEJ1dCzOtfOo/9JJnBNiH5pMcSss
W4Kd2sU0MscvEqUu4xb2x9yWIGuOmSCjPOsAx/LOtQuea7TUdUlijSZBnAmhtlb5wouZtUhyvEmY
iLiItavFB5NtvlLwmcJFTmW0cyF9DedTF+5fOYEy9i2glnF7XJJ0P086uvGbiiDWZmsywq2JDQF0
pjL1HwZZD65pqsGfDM3X8VF3SbyWH6fHj5mCr3bQYcLQcYujORl7JF8o7EERlNIXEKizxu4sU4Es
+y7jUmVM4MRpx9hed6+GTD2RMaDOunWjDX8pzUJGiu9HCqPW4pGLD77PbCHqu2IF1LThfZr/5PnF
svXDv4kubE+MkJIgTCn0YhwnW2gfxsFYjwxCn4BQ8seN+V8V/Wp2oCAYCnNAwBok9cYjwOmgWi/d
5Jyi0COBIuCXh+lqJBpcZ7hLCrmIMWjOqQoPDA/k3IqJtpjK29j2bey2klySP3cfUzkr+MZwbS/R
mgMXwzRmF1xC6H8wqgwFocE0XCoYs2bjXqL+ikrkKaLBUtdifZzyUw+TExGSrgdeqb7rXQge3voV
gVSaRmlMa4HkeasFloenSpoGcnTpCz2AOTeAmPjHbEK80QolbrsZc/2prp9l1GBGTiF/EHvtVO+F
JuN7CsSZe7wMnsWqolwZmg98kHPvV7/8EWdnokhEo2iZrQlCyBZ5oC7wtfl2VA65ZtNnPgUhfIiE
1yTMljD2GHO1F+VHR18NV7e86qXsgaL4lZxUXIxIxF4PLSoXAroGFbcswU8AJozCPUojxi5y68Cc
ZylmyX6RoCf9xV6Q3ZEnTmrIZJO6lVtrQvjWDUkgRdZcjHbY4RA0eI2najmatXbCt7aTX4Uc843c
uFmRcyXgATFCc0R7RP5XeVNVDa8I7137O6N3kuax9pff08pI46LjfvolXlDeuXV8mVkC5Vw/z4j/
wD2jG3J2PgmmN5TfE0GmDbpW+UOPw/iNcFyGyoyDcmTckHV9g0E+tbGJFQ1Lw5c0uKGWkCiiIzPo
Fs6AcdrJUA7lgWHdrKqgQvafSjcxGPJUbaPyZpcIVTmp0t/GND9lkkLVP3ALQEjghU/vEKHozRnC
eIgLgtXBGfglW16q8AiVvxTGNnTly3obehalGFV5fC64z3JOxLaKSHtyV/1EUmZ6XyNkJYTxhqhF
Lx9zaxwj0jO/G8vaqAq0UAY6LIIpR/SAIMwkwn+ZaW9vxUvJCiQ4qxgfpMdgGrNzZj1LuT2nXmXt
sWZUw53vQAp5DQWNYP08ySGq1LWjxolloBRb4LoYJMaKXZmRmAmPUF3uzpic/n96ngJzqk1Uj10v
x6QtnwYFnyHYb8+2v5Ava1mgO+a+sy/yOC3BCQjAK19bN8X/ZwUan0cspXWW+tnqzWPU9W1VhW99
DY2+GL6pYT+Uo1h8ETkVFh78E3FT/GRcVFUB6GORsgC41I7b0olXcyPIjbY3vXFqSwiZ6hduqTSd
5zS7OgJYN7q3ylvIR6Mh+E2AgWdCcpM7Hh/EFhgazAoNaOjbvEqY/Z7YoUne4OpBvRAy88PF8dX0
W9PZJZpyqYuXCRI2Z+ieZvukWd5P5PGQn3Ikdk8oZlc5ccMdZZuOte6KDpKMXuBM5VYeL2XHfLcW
87iyYJnh8mznkndIu2JLBr0627nfiqimmfDKQ0p/EU84NvSILOHI3lq19a1gNmm85kxhq1KhUotX
UQzFJx/JVLaM4yjhk2oFztok33fSVdbyc1Veu36gBF7Ln5ecmF+FWB5uyQaAtkvCn7aXcS+u8PPe
A9zlmUTSxA07JP1+lkBC/Bl3LN5tQpcO9fbLH03CmWoqKQnYCz2N/tZad54yilyq7xymPFm4xomh
adob46F8rurPHvKnQyxicYySdqYQzwisQ3v9yTE/XK9bhckdybqbNG9T36wnMjtCiySYBphSjv/i
Ek0Xxan2E6I0IhBQhFmU1Jk8sTFavFOsA/141Uy9Qx4G+Dw2ves8x1HzXhvtftYnzDXEqGQbx9BX
A7ixMpp447cjPj+veNGBYFEDILZjKeVDS9jRQ7EGJWLyykH64At6X0naD2XWr6ajvWYZ4m7dJAjU
hCsflAmxcrO2dSBuXlcBQYcP6s/Yan6Xh2+t5RHl5K1qojW4v+8dwS6UA0bN1ssweuQWEYQDKO+O
tg3WY5gs5DciKHRU5cwYelHvPSma+UbugEOW3q9B8d3HkF5He3iqIFcsDXNPiJQPHsSvkpBrZpM0
90g/OQQsLZEatN1Bj7hpnmsu/ALiaOTjNlGVPWKY2y6irxaVS+de9VPeXlAM8Q/MAikMCsSw7t4b
+ry9fatvvWkJVESOqiZxTc4XWhbFeErZ7En92FjTGKRi3NEGeiw4B3Lyszt2A7WzjwOnc7EkP57C
m9BPLTpqWl6y6idTSAZIDQqxovGjU6fTPCQ+F0KJVYz5cMfSyjZg4HMccdYU0XHuIoB2cWias70Q
G1D80ZvF13F+Kq37IQ8C56sHGrAsjfxGbuCJ4nUe1J1LiwCHu0N/eQj56xVE89T3WEbGzt9Dvs96
RN7q2f0362NNI35nBKmd/c7iaJRw91inWyJIpHOhj/LN0n8QrSSfnrDE8eg9AYoZ1MTmjrupk/lF
sU56rByM3jmFZGwMYqfFOV1dTfUa6YfQtLbVeGgF/37NXQqgQo5g71Dsic1DynC7Fj/ijLc99ebt
GPeHXhgX4FYJQ1bxs0KOPZsOsw4ML5n5eOVgXaPbTS8oc8XhNupY1/ptKwhZV7TANoYzoyXWXvvH
9Y791RvpNbeghmKB+ZlQyghb3vPAiyvlrikSlga5b5ermzw6q3MOQeQ+F7gt+M21xsP2oG+nnGUO
eDr+c/1QVZ1wARzAcZDUmNqno/Tzd6kazH398AbKn4X4qBTsxVJWxSBoipioX5IB5aw5bKfR3syd
OBruQFfFPmHnlbEKskUWDv9LFNOqm/VDpMNumvOaDMdPQYSHg1Clcn/dXQ8LOOBBbssAt6PF4ys1
fnVmbHr97kworNtrlBuvnlPspWWo4mlpFYZbUJjJeysEGjHQRyK5DlJSJwfopQ8vifZrGQC+MY5Q
5VdDyNg9QpQHJZoFV3+3Ozbq0lNfTSc7dHZQE7PmnJX+bveY8f2uWk+X5hjBfhKmubL88jkCszmo
Iui3NmFlT+nRQ+6IiPpu7BK+8f6SklrtvJXZh+OP9MAPu4zOdNqKhjVBfz0QDwGqsBtrKFWW/g6p
kngy1yysVbYxcPeINR0f5QuV1rhKSTM2h1ehvc6fjp/s3eRq5QE02UxlAKjcmhAi+CBcCh6ZGQFy
Y7MmvYIn8CncS/czmhOBvHzv6RcNl+EeVdrBfaiPhpDDfttr+zTcLm/Z1n1WtrzHRmCuBeGX6lN0
stqD5ICUnRsFMdKDtUdTK5A4AYqED8f38hGfybRBZ48Ucrm24prsWbegwOrd3K1xm1Y8AlRb0clT
YYHw4/MQX4jLjSj4pJiHlYx0jvX8UjpB6+LZfmqaQ0NuuvZWg2Gh6eifiEURiG5hM8Jtbbwgo1Hp
lrT+o+m8dltZkiX6RQ20N6+i96IkUualQR1J7b3vr5+VGxjgYu6ZM9pbZJuqrMyIFUtuA33FS4M5
D/G1unXb/ax/oikgspSWi0nfYFF6q/oWXZJhrf0ygLXXYXAhilMZMSFhNbOVTdDjnPmEgwZNl88K
2hM93letnc07KUBYU2Dd5jQPL8QHG8kbiAkCTXGKZNeBgOKn5Byc6VgRU5Wvza/cWKCJTrYoJ/hs
RXnke3O3MYcnyn7muro7SCVGwoCQyvOJ+bvx1G8N+rYzDfyrgr/IXAuQlDUezynWAYfQPtRYIXxn
Mq0p8paIk/IzEickMRyuqp2RvpOdmQHHIZuO58op3803s1om1sJcht9wjUiA46HzXtCjxOPRbz/z
agMCRMKPxKtC/bluBuqxDV0jO0IsQyMIfiW1+dburx4qhZ5j2ZJ3TitXIVPabUk3hZE5xViwrD6M
Q/rZbcDSDQrC8acBffsyubbvJl7PLZIKTJUcUNchp3jaWTzmX/Uu/qSapwhKmYscMJzpny1E70v3
HyoBwI1f5k+yCfbqJ/MXXGWYFShUI33N1WP4w68f6McCeFlm7rapT56CDAcxxdr2F8X32D1pnwZs
SYb2A7XUivapqm9zVq1vNo9eYmyGV31d8ibzhJIXxW/xh03h3u0dL3+bbxEHKBwJ+zcEIr2LcYz5
yJuCghS3A959biQTGc7LIWmO3X9xttQAB661l2wfbMd6Kef39fzGp0UL1NByenia/Ev0Zwd/FwPI
pywhspEddM8xztiKZCBbwMZ7k/cFlYopP8LF5GlHM5t/4kjlAaxAOzy40ArVh7HjMxhkCohaZD1D
DuG7bqJibWkreBq1cfHztR+trFXpvuZ/DGHyZGtpe3BdqGVssrbYLJf0hWb7ydjzxvo/+cVjfMrV
y9b+XufqTJ/w7YdPw0KwvZiGq8YE8xD7gBnXvDdR98nzLZNc/WAc8p+e5oq2d/GL0aqn/AFPaS9J
Vt8E17jBXHTISFyOEHfiW3qtjqa/N6d+A6IpkfXGtp6D5DwWaPjAH6+jYBv35zxaO9+0rBgWHIyI
egIO7ccU3vvyNTNeoEA5zCR84rXS5lwhghyfURfm09L60pxzjeGgoCn7HEzPlJTNWh3PM2Ni8mTp
wvLNeNpSFNtLztQmKhTm3SsQpYwL05XrbOg8mgWn5Rca7N4J5UNgrmr1mk3P6XjxlasmB2a4YMZL
MLwPxovivKr9K/9ZktYDU6e7De6F8yCCg+hYODe/fy+Le6y90a/ELUn8I8MvCCWIzLobHwKL8LDs
Zngt7PY4Dm6JwuERhnbXk/FxJ9QNYg4L1eyw7y3w3bCV8J5PvPKrwXxO9Ncke5mZOhlLA3+9fXV5
wqYVxAzym30I+zEl4H6kmiVUeo73/Z+xZ1Nrjuwjzio7ZS89tU2w8TdVsvS6e1TQ/v2oxo/Q+UR9
UXI5uL+vaKcYfubmxrVXgf6usyKra65YqhzZi/qV+8q7aTUHTowMouVtjnUMkU/GoQj3brGmRe1o
N/BDEWOU6TvaOPqO2Am8t3osP00p5u94MYEw/BjrRoVVuRTX1SE6zZuKxdBcOmvrY7fJWAC1zRMn
HAoTcDa+f6kfzP2NfbOuv3mx+ZsSEBshCMSNCgGBDZfzCVjXy2+lr+ti1/KM+0s9Xzjmvi03UbwZ
Dw3TjpPmrZkM6ii2FWJXltE1I/6DHOMdajd4pkHyrSfqksV0Ir+1oiKC4h1cLOMr7X4LRVbZwL23
2mPTjPsmZtWfhx9oRMm8gamFvZA9Rf/NvXW/5XfyPjdQ/TYwupn10vdlxfXKffjO2bD4oMSrtzAO
Wo712JPfZ0biJFN0GGmfylXJClg82W+usmPpN/Ktna+DE3TJafmfBRj1xm8fnrOPrt71f8TeE3sR
gvXBY+JvXRTFZHA9WVtUlHeO/JDy3jLClMsTdQctxpxQA8h7W20/OFuKDG3TQ2EAQTcvy2SBu/0b
yE5+0d4GKDkYa0EqrYMtZUe0tQ6sXTbdz23fHsqeWfx6wumkgQTfR/nDfwuTa/6OCZAPBIZPgQx1
1l7SdwXll0+LE43QtgLujbjgzpMedJ/RxjK/+nxbeH+hjbz9qS32M9Fb2N+qpzfjWoFHCn85+ffN
AuJ+ED3pP2h93Z8JZT8KzG34znfj1Uy0pXeicYsPFmaXtg6UHXMGLuy05VLC1lE/sJuw5wJAQrZz
slZYUjEigsS8NTn8p4Xarbp0Yb6h8n4K9Cc66am7ZkDbyV3E73gyeCYNiCQa5mkkXosLKwjTLo8Z
EwlFhEDAcmbIvWr3lrpPiMJWjng+mAMhqaRJQEVXKA6taM41xxEPhuySbH5wpJClpNZmLLbjoYr/
G4mN1xZuv0WGBo3I01asx0l8J5XAekau7VugbLZAeOP1wLCd15BC5Mr6kf6xkcXeOvjKYM65T/En
xczJ37nmEpJytIw/EE3nn85lwNr71nLwe5qJMEOWzF5G23TYUh3mTMNG68Ksm9/qPrvKVuWdmfYx
LU2GDt/5T71zLvXIi7omcqe1zsROL/Rzu8u7lYrHC8EiID6ZI0TJITXx0jEhWFr+gvQJpu6Q7HP3
iqZ/QqjfLdkVXe3QQXN66hlRFdts2lObAmelNO2e2y37UgYpO1nyTIz01zFwrPNv3733cCe/RwM7
Ci0cVMJkIYHUWiKj4ygbc4nfXTLLqft2/Qb6NSYMhH8vDA7Mf2Vu+d128MKfWEKcbs3mbY3HCDDI
qmRZMZfFySo5pnJH7PyFIDyVKJZyyb6f2kTOLcN1N0ABXbDx/1ACc9KjMo+eSlr9D/WzWVPkTSQm
akv3h/Wv6S7MPPw9UVvKljfKKrYm327R76INH4H+SQW1bMPDzoiDP+rsyfeiQ1Rs9Oaq0/JVzxSD
9eMzPOff81OFL3fr1G+QQ5YtrzmGUgQszGGrJ5p+Gb3UT4Jba1pG9DcWvg75m9dxgxqecLnpbRvv
7RXDOwdEN7MgQtcWbNveJQs27BmDtcrwm4SnsEGMiF/7mQrooKonhfeIE17tbkEbaO2+cpf6AjBP
9Ym2hqN3+cpVK56IiJB7hGByywkBodFAq5sXf9kfg/NUvVo/0h/myIZcUD9qP0V0MUER/6WfzHaB
//MYne3iNh+6TbQPaC895e9cxk32aJyl+5d/khL0M77wxbIjK8C85/DDivndPZh2uRxJydgEsbtx
zDWreLzRxw31bbB1LuwvB/NTdTneWMYlxF9KoFIDA2ZbkHYE/oGe0iE0tsaX/hnsS2DgexgoKt32
LXokTgAM6gBy6avMXbX+G09XiUWUmqYnYO2zmD46984/EDOfkMZT3DS0/Hjl2ouWfFjaw+Fk3GFv
wB1qIL3clySMfyAs9aCQOZhf9/m7fYl+tD0839jcUFWxi/j2SvmlVDa3s8pEa4uUQl3l2abkIWEy
W8gWzRmANa9CcHXu8lun4UYj0A9KCTU2okuWW7C8znrgQYHJSIDdox+Oxpcf3JiB4awICxBB9ym/
5Vsl5CcOnG3y74leHPJ6nzqJxU3vTgQPToBrDsbEDT6VydX/aaL7EN3RdCznYs+FNpPvVH/MwWdY
Yu48e9qjdq69/mADnOIDuoK4OfAvB+O9DT59DvIvCYQgguuw7O7YGcMD7ytW2YwmBiHZeK2oafzw
uR5feu4YYRnott9c7V3c4jZKNk5MjJe20EbC9gEV28CwsAof6Z2zWRkujPpYtg+zPCnpqqav7K8J
Jkkb3L4r179gtcFfX74Nzi6ricR8Mu6gKcZjrxCU8uQj+7L2PRV8cevXLRcAHwlwoRohVwKdtzS6
D19xNJRO7XrQDu38H0AVkXLa6BqL8mtsz0zMOjzG5AU5KJmVZzpCOQN06U67OzTpMtjlDyESxywJ
9ZIGbYgjS4EQH50a+qmK+iYjEtCK2Ujw7Xud7IsJj0rJQ/mFGm1Br4UzKfaReiFTsARHjQfKOaMT
D5qUIeTEC8Q/MVnA79JxEherXHQucMvm9wQ/E6YdYR70brwfqPBlgsr0EIOQDCMUmgDy/24mGLoA
gboY3yPPWzDjhfuHOQhcKeo68mZdSYIVaC2w04kOgIliUshXTGUdGPgm57U+2dZd9MLETkxoaIj5
brTp+F1QTQzVQfHC7KInDTjds/3mHToKMSFMm85iq+W3jxsGjWJfpRth4SchtQo5TJYsTH/Z44gT
VyfDK9AqyIHfSrw6wOld/WuOP6nlCINW7wyS+Uo1jufornRnLfrM6K7n7Ase0jE+rao+/+e4773/
xmX2st8qfWEvQyaO+BGTpPTHYjrHiJppsM0AWBmbufytHQcA8Td6oP7ojTvla5dyDlfXpD/iPmsH
Z6mhydb1K7egtq9xQnwfM9NCLzdNQhYTjbAc30ZFqoHaj+mi8oirofSJy788PU/mri/QVbvaCbXa
pmstKlvnycAwwwU1mI6NmElU4u2QYkEWir/MDMl4RJrRzev+RgbLVu+hbCKzD9Ok5h9eBpZKAd4E
c0mkr7cLOZCjOtN5edTGu6WxiSWFQ2QdbYCk2YKPw6/YZ5e0CMBOsCAyqCq1G5AEVqx/9nstO5G7
TLcsaEDMjvAx3T+xI7O3eMhhQFC6Azy8mxIQh0RtwsOBc3HAnvJLo5RxIQNH7F+mQlOcLl5A60NZ
9cOXbenPCRvAlOormfyqKcNBDrucC03iDHPP+Pf1i9q7zcTuaN753//k7nJurkPQoJEtuYsmqUWx
tc/apQtLfNCQBfqLFBWSUeHZQlxDOSZC8ejKc1NR6OoX4S7b3dXlaKc+sJo61L+Ocw15+nhGRTiI
2d/vsOnh+QrS+8TQakbmGK10/4Q2BeUad0DBJDTF1r0mnnB2MsZvvD2jveN7/xvNMcPiWoiKAKdD
z6Xm8eqqZovjAR8Zd2MpRmISDytlQLuPqC5c6Njx+j9YLyJsJeVsUVbDWWR7DYGn/Cls+RtJ1pSJ
lEjakYeTZTWig86KQyAiaXTUgI9wHdIhUmu2HG9fDeYuRDnRen99/hLisS/qV28c/xvC+SVAEFXq
PdWYxkjG3md2sNZQZyhUqm1hXnMSW+xR/EVUMG5+Cqx2GcbRmpFyTNN2RAzG4OHcO91rCRZGdKAa
4qJqVv9LaPDmgQ5VHx1NaHev4os1dSYlyBmRNnMhGMLJt5MEU4e6r/yVvF8XHD0KvadSjY6iEJRx
eAGtW+gcDmZ6Jdkk6c0Zsw+HlK6SeLgA0ZvbEVys2gjOo2iZZ/qi4wOPjDgx9M4JXOwyhmdF2vrH
XMePIWZiE7gdGQWMlieOQpgPON1mBMOmN7utnpuofsex+96ExiFAgDQo2cHMnI8gPHIDKx90IYBN
mt7KQVFA6ErC1lgvUnIN7BbdD+CfnOeJGaHICOra2AgSKaIO9n8L0JSJXkAQRv7Lm2bIgJeBmeuq
G8PS1p6D71yhFiAdtHV3IqADgzRMMDJY1nUoRtaXg2pJ4oZF/uDCILfgb8CH/yoJaiOIZokTZxvm
3fOMU7qYkNroPijp6xDMZ30u8e3VGYq1ZF8nw8MGOzcxyOFUwUjHztWd+W8DGjGBJ2hzU9qMZFJc
nI7NIKtx6jW0Znr/6oWIP4tfF+1dHEfXXPLGXBnHDr6DzTvhQUDXgM7FK4KLjpQiZZvNgy+VMeqE
myZENt3b7lqWG8G7qB0VjnqNi/yi52tRCSEvErl8TL2LRJLd1uZlFoKARicO8k3WOuQHVcv8pvuf
iS3yObKUZT+WRIOCbLjUq8+sQhFxMHI3SoipkBDWCVwWnwm1D9qbNz7gqJZYIDXFxEq2cnOL2G0G
sl1X9Zi9ivvoH2BVLRe43tFvdETJMBSHZ9Vmp9RStyKSCJxpJzwjpTq6/MTMheHmUAjNGo1aPnmh
5v+4U22Ub8MBNzzikcgc9tFrXjzwh2J0YlQtT7z4CHSFiXY0MmiABYKnRrzsbe3/VErwXfPfMw53
tonTN3kzeLha5k68yKB0EvvPUctPnaZhMaxGQjBET9Zr2s7iMtQ2iSguzeCmWOZV8DsgV6kRiMmT
lWFaSVkDKq/ZENZTRt3GaF7L/MOM/6uVg4llvOz/XOQoCmpXdKjkAquYP9j0QyoceW4QN16inqIb
nLRWVXRBjI2QR6roTwgByt2SiTs/KDx1HAM6AgvDqXFB6hjjjT0vL+eMa1w6DIWYFVn9WmUeLpQP
tj+XoIN/qjX3agmoCZ0ZDAHLvPSo2uRnjNHbID8dM2Rd0GaRv+C7kvvH81Ni4jd0Y41SMif8ORjb
QziePC9+iK6Y/vp0ixCCsEl6O8Q6LVEaAlHoq9+BzoLJK+YWPAheTdNh69n+0QQ4oVcR02/QmuNV
9ZDm+bsBoSqGfP6YrExoLWSR41MU9k0gQjqjQdZ96j1KH4o1xdC+DP2K6X0ZWDkTZNLRrv6YC4/A
atdu7axFgiRkzgHhkRCHLIPZNGs7Tllk1gEuXEWozAg5njtrY4Fq1zE8V52zS7xef8KaD86owBcF
OLZCBzvxelljwr9EfjTHxY2YyBmPSPbcmd+aMa0s67kaWL+M94F+VRmJc+ieMkfxaIcr6bRuUmU7
9o/Qdt+iud/MPS7MjHywpkVmkmW4j0j5SuxF7wTUyT7jhOFk9hl0NO/J7KYTRDUkXEjWpmA5JGvg
EeDQMfAwD0O1QO2jRkQAClSI6WhAzo7i+w+DKWmtKgR5RdAL1ezZm9Qr9hGGzUTWaChY8RMUMbkn
2S1kKBnJQh4SH/IeTcMh4wKMXrFO07vFA5x1f2amOdgsjQUzOxOGPEPmrLO+KvDx1K8NXkFxtRB8
5NcwAgf1KEHtbmq72C7rdcYqE2HLH3swwzPMfLKerflojXyxfh+37aKmLq145kC3Le2cfijttyAL
UMCZq/CjjfGtc2SHBG/51bHuDimCfkpqV22OzJMZMPDmJgRA2G322sK6R6RWv8iY1wTm6KQ0lOff
kY2pR83lDAEmpfJZqhUjSrY227NevowKDZQcUGNOGidmNGuXuIS5IzULUgYSTIhHRE5lm/wotLnn
GroHzl9oK9vSGo4OuJfUUZ9HAHczTbESKLNQXXJrpJ7xl0HwXz/Gr7wuAbMb1M1Eu3Bk+NWaW29g
x5u7HXkPzMy1AZaC0qwQz7GqgiSNVW+lVYBNJ8lHRnI4Rew2sf5cOvWZQwczUX/e6/6bqbENYVnZ
ZAx/06L4nbNSbIlPdjGwdTbNympu6vxbory0zfErg+hMg7V7FnaUNRWvLe22eD4ifsQlDwBSx0YA
OEIskLbTwh5xmhu1bs5coWYeKNfN0vMvvc9/itA9TGQ15jrHo2QHUe+qhQwxk/GtgrrmNvBjgbkL
khnUUuCge+K6xVwzrDharNE+BOzmEEODXi+mum2T7sLBTs5cKVODgHMXqp6FnH/iKj0Fbz23rNSu
ajUdoeJI6iY+hQV7AheV1jm61XHmSCfDLuWQ658lZ/e5jNZiftNIIOwShciAahMnVON0GaL5DJ91
Fbz5WnwKbGNfa3QXMwIjoJpG9vCfwIo79TEO7VGNZ1rUcwjXFA5hO8Kn0BhgWJXHiBpXXvBRDzjn
zfpVohKd+ieeHlmcB/w87r25wmMeo2DB4zoMyrvINmUpYyWPfqLAfv6nJGSbMh31WLEq1EL7GNSX
aGAK1tTprzs5JzfrX7LGPphtlz2BjIjUY9koB8voLoMJeiINtK3h0Yl11a3aB0R2UBx541aL7JMk
iikaVXqLoikYv7Oyeen05FC27nOYS4dmWnUErugji57R+OcM3GOiJ8x3WjhtFQiFex1F/xXwrUcv
IlWquusZexXbcJMAN0+A4je59igbuEuznl5QZ5Hi5JZntTk4mLcGdcZW595KdxU0IToXiglqtIY8
CmIxgkuYqpg3Vf8ShsORymxnsXy0gXAp07M9/XgtniQ93eX0XMOmPHddgkxpuBnjdPFnBdkfO9Co
vGftbjC7syAhxKCiDdlHEi17DbgiA7ooss8Y6Y5o+PdGP6K3N58WAxfCwoiOzmJcyOUU3WbG+qtg
JXTzZYVkx4CAoJf6KvlpaFKyS6XxBKME4GKC5H4y8d8jmsDHU5E0Inhapde2HPKAaZoqYCm9xPTT
XiPdov30NQ/Ww26p4dLgknQ9YVrKhgJusPDQUi6kxlqt9G1m5B9q3PJ0cRAvWzKJaOJM3qHv/HOI
u0tgPSXwjIzCmjSuGcSPHcXrGUBsbwKIMRWoBDVGN++vk+6/fqs7n4Yw4GF7JG4z/umPST3flfK3
qfyDlnkLN6IsKvyDColaaZK9HJpTRhxtbC1tX9kGeKXmyPxHsonV15SMIYuFQUryhgSPvgoOjng+
OMz1VGHktu455nXLbBzXRQV+yBh/+b9+HBZao56mkVkOJwhdTBfkURhc2EDD2eiZB5tsi7jEKGSr
9zZTt2NCV6+cSSYiJ9ZjRFQwqGatLyLxXr9URnpxdA0+aXV2CYsZWyyjBnirIXtV42hF8DXmi1J9
q6bPIEbylTIggVvT4n3V1XJdB/dKJzWaB8LJiBgayPS0eT4zZFbTrRw5txj2V2bGO6MHtlz2bB3z
xfKt/9SWIY9+GLcuYio/bD6t2v5J43LV8mIohYfJ1nqR9pWN3gjtYytESzP9twtBjvDsO7VVT9Bo
iTwSwnfBUy5/9LcLjP9oajlOzh3D0VlxwThrlvN80Bj11w26A/ur08/V3K1iypaWVqKuwDEMYXdr
L0o+QwceX/KIGEGFerwImqsdTO+1wUm1dEt6hPp6cvr1ULXvzkQqnt7UTJKYYpjbCG21ajhoXoFV
ENvjbRKPoF1L0jxrY2t7mBJzuB8d/BxGBx1jFUV85lKFOkgyE97jFmuKaLKxN4VF9iUxJoTYKs9q
Q3td2BxFMdxEBK7o04pWlgNMUddBQObLkPW9iC18VV+IZkf1mhDkGZIPyc/spJiUfdaidhWFlWRG
yF+X9tY1BJCWoLkmQxiMeZLA/fktsMgJPB3h3YJTjRd4r02nwGKFzerozz5NKZKj/7UVVPV1JBh7
VWfi24g3KcMqpoEE/Y2n5L1LiYRD9xM6Bijy5h/Lty9o03NGkAVLn+eN22bPdQg3qFs5qYE0Y9dW
432kVpkLONPD7wTKdNJw0SSADczWfy7a7itxh60y0s2LrrVRE8VUhueEDac0giWD75Q3rIZWZLsv
hukf+6p7saERFxlnhVk7eE15zDCuW+X8linOr+Z0y6GIdnEEkJOcFeHixhQ3JdihmF5TplNM581L
m5pnL39X+vLaAzfCWk4TsyBfx3bdY5bG9LMTBF0ZrZpyYoRDJLdHaG+Dawk4ZIBRuXwWbnBWRrvI
rQ5x6q/CWsKuMYwT2oY8taX7gavYN7TjEEyvTcyBrR/3avgoCFty5lODIfdJz4Ub0ez74t5Kt6wv
lkOLSqb7thjzpnb+X2Z5T4Vjrmw4PV63bhpGz135ovraP7zfaNe7wiGRQYkuLYe4HAmG7pu3MGgX
E9dRy/+6BsF5hjtahMoNAn3nSWdMilH4YKr6u4KoW9BShZ4va5QmbbyKTcYbhDcRkAk/t71Ku4y6
NZReIzLYyWSrQqFl0oR2MDA2zKAI0xLJq2b+0j7vsPl26j7TyuOc02bytUWq/4XwhontrlU568Ct
TS6Nu4AKcvJyd1sM9DfT8TF23rquCmTYI0yK9F1Lox3ARnQpuNpSlzIljuA5tkaLLI43TQFQGaQP
aMeeka8GjxrchN1XfBl9uoct9hRC3pJPNtBMgyi/UnS5gPXzMLdHPCQby61/cARsWBaJWrBt+1yW
3fSE/vCqF+nHIG0a7Pp5Q0VP37eh9Azm5M3TlHA5wlPtyR4Kyfdyybs3kmefxktYEL88aadI85dF
82ORFiNuY7ej/R8fptx49SPpLxKOYXQEjNSHUvc+IQ9wBKJR25Jf2gSbIXpOQ+vPGSAfaYxe6Q9k
Dqz45jWrQ9BuySlykCyjdw2ZRUTkqmhlu1On7oGUeQ3I9dVzTTCrw9YfqJCIw5B7MffFhXijZ2VW
ILnta9rPVL4eNzjtEP7UyaVjNokAt0a75O+HgMpnvnGsj3RgpKDs6rr5CGVuiQ06MFF5su5Yvv/k
TO9tSsZSn77MdPgYIak/ghqvO7h8ZfAsRzlOUGKFwEuxTwbsGQ5vJu0AOeHlbOY6R1cfG56n98d0
Dt+JG1yn1p9Wv81wg1LLPI1WfLKn+Hv2ATjT5rMt3nfV3kiArvBPbfvVDsp38L53+ctzuvQiGM4H
jxWkXqdRQAFVitMVhR5zg4YIFPSj/EiKotKBu4q9LmGTkwugrxQ2DMVTj9Po7BFAhEr3n+Wlj7Cy
D0ncfg8szxFD7jm4F4BX8QEvJQ1rglnjlSSt4hEY/ENGC0827CQBNoZ9Gp0xJxQtgxliYPE312Pp
v1uAA5FwX3i4X5ky+7p9SgsXcdtSc/JdSgrt7IGcHXNr07fFRe/4mXRfEfBcRdcE9ArLixtUb1Gp
7NNIXVT0zENK0p7A1bHbyztXIqtpQn8d7CUkhq5eAEy3IUTbSlccBevevwhQ18dFHVIutmz9tGpp
+xjvEZ7Y7B4hjWYx4GAUem+jyRyMH404G8Uc9JJ0V6TBHVDYaxRqv1JmBH2LwOPZJxIz9nxwUfYW
kwJKUvFPI+IDPW3hBBP9MWsG+BWaRpVGZABtiuHUUJUoeNLwuNIGOcxZfWaGRD/TQEWPgbIRo/VA
W6rBCQ5zJj+p8Z1Zp5oeTNDsLVo2nlp6+SQvXkQ+HCE2t2i88raIRZyWCKERaPsxpOGBoL9vNjdZ
n+RzeUX4iRkT9WdTcgJGGFJBXjBxxsD+nGXGc+/RjxWzuwfDYgf2uqIx1EaPNmA+xENqjIjsWbZG
X9+auvKljtOdtVFqqHicjjiHeB6YVlSfqNQXYiRn/tYygeYCo+pnWKKppTDuCZEQo5/ba0e3sbZd
9FtooJeyMsCyFh3y4tMes4upeCc1D19cwpPCac3KyPPe42voNjPEH7360TNzi8OpTtetG/BLza0B
/TBsqmXnwG4f4uvQ/uFpl9zsMf422VEY0wLNgT1HJOkmH9qvEaNlxUYprJfpa/RNQtryM0MEDCVE
kOClwojFPkFGAk28f9cyZ/ylQ5pG3XNiErGYv6t839SSKsjGPiHmmmgNgV1Buu8Psu0+/bMvIq8f
kvvsf9JTlHGrdAEdRjgFqwgb7tKbYdhSWkQU5qBW9oBsZYntRjhrTChp39aF+iaPEg+GzvkGtMHS
ygjmrvpja/3S9OjhPcvbj6c21uGxcxPDnCxh9xBOQJFBkU46gF4aQLKeiVexJg65iRkVZcoxnM7N
fMkb5Ac20WHULk+ge6ZkOOfOg5xf7Bb6OB5jiiMZoEhUTZ9sRjS50tKycQ/wbeF2bHvTRNDPSiDx
sHzDDl4wQLyhvzFETMq/ntmyGDq4rjxqIovnarLb8r8CGJVBqjw9AxO3kdkwn3YgC9v56m1zFZln
GSGFNrSZ8IwV6zp2BIt9WHnGRHjz77oHOORYN/lrwfmuTP0kJNewu7YM8gu8HQYdA2yAmOwjErHw
x6SkJUcs4p1xrTuJ+oMPZgOTIrmAuwolS1YEPAtRL6GgMiAO3HBNq0UsYSNkiaL54qa2cJXEaWgg
7GLph/vFwLpistsTLWg+l+W7PryZdBJo/TmjBIBRDjM9y/z0s8Ao2BKGIAFfFDW29jt7BTXBj53U
e34S2kBoIevyWLC0mZ6jQTuK3Iqy2TIkJfruTbSZ8pzJZL3GzhjQPLKwbLTDX4JSv93zIGM5lO+p
NVeulexeNTZ7FQ4hLVpIplYUbeSgXLUPuUVx/KhRX0tbOp7bc5B5Jya21lSvV5axgfTBu6yTQiyd
GKe+RygXZdbA3wUx6//mFTM0dtwCJnH7lmlRV/z5GJZkwWxBhS/vkfOm/vGZBpqeevsloSJTYWww
dkvtIvaiOAsuXGuZmsRNgSnjX1d+UP4biXHJwuKKejWqUG16f2pQbBr3lpLXY/xy3uKmxEp5ng+Q
SZzkb6iudrUsRypCuoBufGYhxpukQDvg+tTpS0t3mVn9WNrM9IylbOJBECkLaezLtPXfK81low3G
PeR3lI5JuXSSxrth2meBU9uJe5LRqBmJTEWmZMIDPLRaSeSpeKvRn6ozXqvhyt8xwo9H+sngFhWC
E9MFkMyuq+0yBjA+8Aix6shwnktYKRaBJNa/17apfit4fIK8Yp+Bb8J2xVew8cRNyyq5U9Ey4QdH
5nO4mG+yTwhaVVFucTEA02YfZA4hcgfUBALWD6HMCei0sdmNB6Dj6auLhj0ENIi2jIEc1YOMPeSB
UDjxSuQ1DkrOd8Ha8/SLGHA8Pn6DMD6Jyj2puSR1elDYtZeYiZPMUmghUCdpnFj6BTeLmQAdPwQl
vFPQ4w7uUB+GJpaDsEQW0BRYmyj9+uFZ6//+VXPzeAT5VAfUndiCanB78L0CYQfxdzGP51ohN2FE
abInuRw+k9ViSK/BsPfaY8Au96RmJCxwMWboKsOm7/89VTqDQ8/nyIltn7/fG274fvvij7c3KB8u
PTWLrEcNCcK2hezBMGgjSXV8AH5hkf1xb2SRZ0wfw6uM7gpH1IEungFYcValDRzq1yhgUc+E98N7
tZ969MWMVW061HH/xTTW+4XXmqXHhwDpBW/Mpy7sH6jGI9Y5nktpgfUxrbZwWLb2taYWJ+pDlhIY
j8oX/TWAS1RItH5MkmxgXjFdqE4iICigWDSEaIjZEY/4TEiRQxzEhQeYGZJcLwTFPp6fQEnI82Y5
BgSAXATb1kYHygGhFgN6sZJvyUrNNeIlYXjVZNrOzjdSAodnH9UfpmKewsE4sZL3oCjNuybecWWp
CGOHs797BcQxKJT0eMH2yPOoC0pmG7RKpr3cg18t+ETg06ICNFRx+KNH0BDH8VNWcrXMh1X3F4JW
qUY3M4rPvlNPGtP2gFfVEmEN8mXZESjQ6HTza/JwQ/3oIkKYXW4FzslmhapFg26nDfxaPBM07E0O
vj1LsKKI/fnSU6dKPVqhG7GbvxxJX/mqZ2fZCyYHs/9epWFHsZlxrKLlQ6OPpYbCjC/Fe2wN8p+J
eeUf3BGIL7Ya9pTev/Ht25YzOxwKkJDZaswfVFi8wibFggx8E1pt/Bv28hlqw4hzn/9RYLiSUUew
ML9WxEuNfZWWIbRrLrmq8qHzPTA3Kr6KiapGSKZG04yPJU2ns47RTcNDCf4iBxkK/Xab0hdgHI3m
KQa74KjjakQWADxqFVHXy/fsA5xXpfYimQMzXRgPySmwdh6c+oKoJESRIn8CnqW0izhMwVDh8RTL
PW+QyLHAkfGBpK7kB2UsG7g7fl7CPnkFPKQvSfYYavoxQ74PArrTxBflPTTweG+SM1xrjDhadM9c
P06/3sg7xw20OfBmH7kni2ZJT7YPfAKamOL5SxRT3ATRsQnQAZoanA6FEbVU85k78WLIm0T7By6q
rOc5TxwVeIXbtY3OsoCyCAdfLeGD4Mjn4Ey5jYGeXx5zQ8ucji9CC7igEdNcrjevDnMAmXZOmFgC
/RlFHG9klXyZ7IDI4TSKVzaeopiW1CIo7IjF0huS0x6OttGrNxeHtbCwJvXZslA5H3IeXKAboEaA
z/Gl+AK6eyqrhHrmkQaiCePpdfITm0RjPetox1I0EgGqAzduNya0K3B38n0jlG+DG+0wpC8wmfI1
XXap9n8snVl3qloWhX8RYwgIyCudYm8S0/jCSHISegGRRn59fSu3yrrpjiLC3quda06pNNaeVGcX
ObNfb7gy9lYNs2gC7I6FSiawHlcTeh+PH/if6ACAbbkv0Bz1U0ILGDeU6bMDtSN3W07RQh5nLLEU
fEACGpvLYzBNBVgs5vnYQzIfoSGRYHY23jYPcBuZ+dONHfpSW4ynRGoS6KHupfYASPpneb3FuG0M
V45APh4FI02IdMTpb4uujCQUSCu10F5KINHH47elZCs+otx2fP0daAHW5C3DMlQM5xKrgEvC3JsI
CuOVEd9CdVmc9zxjnpgVztLEjGG2oElFEZKzSqafu46QGQxmUj69Xx7GqSVNWeSbXumciJ1PGiBn
mJXdiggwaf/8P7b5/xaVQNEraC2K5WbH6NAYMiiJuMPiF/IJm7WDJGrxK/EsVg5kIj6Wt4RPXuRr
sK9iZCSKAWDICB6RIvKucF1j2+fMcDDSp7VnJMvxf1h1UiyFtLdTL8ROWXeSxJebi2HAM8Jfzng7
kCuKdJbtySXC/LYnyMZteAwW9NsY8GPPYm2sWngjYJVT4/6sU1eXO/F3R5i1JA7m/tpCunW7v+XW
myQ9kucRiRBTiqcgaCGKvxM6kMEQ30ulbcaUla7GW0hvuAagBnD7VdrImKZZKifLvgcVqieDgJeg
zZAJ3KFlcoSQx4D7OQFfKQP2almGEAH9sZTpw8Nl/h7Z8bX0oeu1rtFKNl9vUG9QHshpzMEGas5P
0XCmf/64fUNlxbq7QSarFRGZWnBvcCqP91o7WLxpe7gn4ax6vU576pMxyWUFmJfdxAeCSyNPCTTp
47MSFUoK3H6tGQ/G3xAJ1gUg5Y1RtwR9S7u4b2z7RbtZCNDflrNfCYxuUO2NsQZ3c7WsQfwrI2Sk
8LtKRNeoQr4hFQsE2yNRY2cCHk0A1yTVkDrnoz9JligL1cACXhmjAGWm3p5lpL7KJNa0hh+B4JbE
YXmsvFTGbc/dZ03G94v1zX2Gcx2SVeapr+hFQPF2Y3jzpU7g+/M7WpTsD4AYWC5CKyIwUgaWooT5
9JDjC31ZIivKJGMClADMkW7QAu5+tdgzn5EhCzEgJlV9rAMmU+lRhUDX4UKYgEekiIFRhID6Zu1w
e5YGpnTJ04ierhS9xVjhStViOohLkhuHm9T1csnAu2RyE7p5EnqIj+vW5La8lgMS6EPE7pYCiIRP
ZL64LjlfdoZBoeahohNtos3QBIILuJsiNkywk0ZmQGQjeNg/KY5cW2WkHGxPEU3nItxjprcYbEOU
yESzAj5sTOnjxbDWGEC1DQ3zqR2erOABBxPmAo4WQQjCcAcszJH+h6GP8AqcyAqER6WbPTwCO3IL
rJthnzt0yuRDNxaAxL1E0TOQDFe2t2H+YNaFBYU3Am3F9ZZs1og+xIIbFFzx2YqZ7ogoMBQDSiME
zlSNbo/fqdGOnPR4shdvzY2Bn9zhvk2A6cEAiQ/S1wxG4PrgX+EziulQm2U+UAsdPNHLhW+pe7AU
4NPhVBoV+hE2NBjg5HYwuwzlHvRcd0BEMEc4o7/Cuz4CfcCBxqTTxH9d9EOphkK6QtjG1MuMEB4Z
ZS3uYJQ9SZKPUW3KYsWKKAQ0iauEgxlSUEeDQxZzwdM0SFXlqSLyMEHPCtSHIi6IMq5ETlNUnHim
fd6ZJYRrmkBPEljCWFxS1O2q3Dzz8XJq8Lp2hriWaxjxCgtNWVm+lbqi7iRJcpn9YZ3JQorfApJW
VacdWzDl6JEzsd/Nmla3Jcm/5jyAydxfJQaLYngVrugWkPwuCe/AyAnsT3oFgianhV3Pf0tUNO5l
QP3NojKHdpFr2cU+JZOpJW9i8Ht2sgAvS7QqWQJnj+nmMGNKrn2Hfk1qCSy+m4YBgAwNtwmYUJIt
4iJDObL0Id7AU94I6Tvc2nw55mugvSwHFgb5Gi4ICIX446tAHFoN6hNhExrvSyH9bKjZoqZofCQQ
mwHILMxySWhB/nKffaW0QK32L4a6z6k5GpTDAXvHUscWbbnZjqxKAFZjfOpBXw3A+cAG3weBq+y4
xWgOwAcFC/YFh2fXTKbd3oWM5m/tjJAvVrSHMoYBE9DwFLNY4HxemB2cAkwS+QAenWLNBMhAj4l9
6Vwnr3PqLVwiPDPxrmnIPIMY5579NsCsIBmyZJWQJVVr1oJmnZUcKphuRzhY4aGqYVXNn4nOzCiU
/QDrRU4QDj4XIymRLzzJAAq/G7rS4gYpROPUOI0uoWSp7biv/49pJMtTSS5YbVhkhk6ob+jGTm93
lAPluvLZk+hDTGpY6YJ0PVEIwvnqkLUUR6SGaJo+qDqq5GcDuliQJCU6DajmfLfxobBL1ncBY7GQ
scPsed7+Cn/GX6oBJru9aAzjc/UnlGhsA0zs9EcbD2AnQQABhRWIYuB8yS8WFOhRSjeWHqSkfhX3
j/WjcOEM+LKpManrJBnJNFl4YOcFqc3p6iYVwqF09eupsak2kSXx0WQmgZiA6p1hwMhOeF5b980V
mak7M4fWD0mxqZ8ihRIBdfu5qUOnp4Um/IAdGEAqdkQkWFNwuhIjsFRSsubm1Ka2S4QtPQaeQQ2Q
BU1IgwfBd0gSAUxfspF6voP/EawhIRAbgOKJmAbJRDP/ZkAefRalOQwmCk8Wku70AIj5CkkQWDez
8cxxpQhEUrtgRU/aUsCMA4XBtmFSihBMwaw92sPNWLH/H8PCIzxiLwl4796NHjMVxIgMfnDlJeCv
6MOA3EFgls/S0djjGgj9jdg+uVXMXeCvbubTvD4m8LE8qDFFlzknptKoLOdMjC7OCpNZXfYjy5fL
RKMAXnTUQ0xMA6nd/8OqR7madAaSz2JSqETPdxa67fhe7UT6JhEvXHhEi5hPShJcEqijWflsHJ3E
GVoALMoVriauGfmWXEystbj1/FwzwlxRkMgTgQAn9Q+Uxdx55Pia61PCFAswIjY/LgUtV8lAIPFz
Hdb+AAQBfV6KM15nvj2Yjr7OQ5T6pEyE6yQMIMPibvHuNAyZqmIejPHY/houxnWvbNrFtoZKvtxp
C8Lv+EJgb0tTv0GnjzmhW/yu3al7otueRdDmPYxAteN13tZL1G6Me0Wr62OCtgZgEmMvfsmQeVIw
DXtnxu1cWkfLTBGO3cUzcm1r4UY3Ynl8HpIifABwmXFzc2cpXLHz1f3WeXWqft2hyoIsDAGLtnJr
k/Ys6xrUeLuMaXIwYWKBthEVbSP9UGdPGZIVGsgdHOKoWS91+jaxlG93aOGNoI+hCmWCMCXjNpL5
7toufMtaKzimQWVLtSf0j4m6G/V0o+qgTz8KLMp5noAHrmTByvhQPkKvxXQ7vaQBgfAyfQBY39Ud
Nf0boGGMpq2pm4fwgeq9Z9lncA8LKOlG2Jhu8Jp1p1r0UwawsMSyEUODaaeCOf0vgFPA7MUJXrDe
wtWr0p+1QGpkQXcWMVHL/CkH2x9NKmJEYENlBDUiBxTb5gJPimcSNt7v1slgrMPW5nDdXBLMog6f
8J9wI/NeLKyaWlbXcjhQfgN4qTxOD6TDDYgmLbskZWgl5O7FJX5cnbvwLornRjHYgKmw5KNr54fN
iK9OhwlOAn0fXbcTQMK4n//UUmIF0Y8Ma1EztcvoCbAXJ6Kcn4OASzAoOlIdQ9z/sA9nwnxLHqUz
kDJBw0c7k+SAej5+Ui7wgkHboUS2cQ5jRHtJr8aTgnqBcCp0xs8MnXkRYY972HLBskc5HODaspt/
m7HXiv+Z+k33eO6uD4RXu1V7VSDryNDkPVGL1dqeIQdGEaBzASF9GUGJ5SCZQXoua4qQUkUpQNPl
iB7GjHAos6eySJ/vt9GL7+UqofJQqPOVNdz3xQJqCaN+YR3Q/qRQviSZU6sFee9OVQFAzjowXuFw
W6ynhK0wAz9Mngeos7H58I3bFmCisEFUD0oLgUJqwhORfJ+WOws6y+uC+lc9B8Y7g2mHaBUxagWb
uqAHtWBEaP7M9A+6Igu0Tqh13hCQs2TA3mxf4gra+eY4NH3wYFJBmiT2eJnVi/cFVtzOf9H6gAmZ
mVFuYK4wLw1df6XNwdr85ndqVoWv6oiedafZjEoRqhoRBqFV2xeR1IaEf1mC6LYBVIEUB8RDccyg
hApgd96+/OlKlQ/oQyy4oci4rWQ1W1zAjzvYC0F6TwbMA1i2xKBNjH5ZmFG9sADHXskJiovgK/OC
gX685A0PCEQkHVFhzLYCTk3QnZp/dBkKyCX6Zyn9xo6CEQ5nRBhiaBeHzBrgR4ncGv1NU6YdUFln
6OBQQOEbN8IZdgKhbSULvwA92JN+3hvgrPlJGoAdkHeNnM00bF+jZCLU63D+Aq4EDw6QDwr62Lxv
Mhmp494pUhpC2dOIwe7PfrritlTU6MPmeo/r2rh9lWq+0vHaDdwWJhAu8B6rgtgza3/ZUcRG3H0b
jv0WBtuESPx2UOz5fm51z1mgMpbXlbAl1MX8ecSMNShbMkYm59kYwPOJuCpKjCwrLM4dBSMbz3Nt
d3csJzIFmMIqtTZz9hkFpTx/yW9v1eNHvyJ4PJ1urf6iNsSOGoO8/eUhCfVN/VhE1PyAcsLlmdsM
DywCRfvQHtNK1T9SClLtDAJo3ncgt1WW92LYc+UGOv5ik1IGeaAtDnuCHhXq6ooY7D4HUHiPXXOs
ttMvUnEAQ9NlO68gooFCTIRvdLKJLKbMnUHCA3Ap+piKX2nYFBd93Gn0YouH5lrj4VYyt8qgGu5z
audPiXTOSDmJVIv4ujGonJYo7la3PiRkXU7sOAzCOGiBObcCPSt8jjj1BqgCQCXc4XIOeOpGXxDM
8agHt6lfd5iFChW9GPtMBmA1ttPocDgxA7cgf4g0G4g1R9b0wRdY0whgKi4nH6roo0AHgg7GEotN
pMNDaiMXimHI4fMt8mJZJYSZt2wt8RtEghJn1rAv0AZ2dSaxgcAv74QfpBZJn33YlKtSLHx0Q0pB
iwJEMbyo39hJAXajWRM1XFuyzCZ5IWvGkvbBhNhDT/E9zQC9QHgzDh8McsZMKJiw2JbKgZC/sftj
h2xMBplNbxg/GoKhFL6QBvLE6uQZKsWatQedBa/WBW8F8KlapjC6qGyHBGh4KwF+FKLLvrwpaA61
DGWZDgt6BgkNEzm5hvIIKqvQKSgvdQSLx2LG/TjVce2L4aRFeAXNfQUOrtQmNht0zPRxrVkDD5US
shkw6zi2rkKRMUkermRa9Y9gEZViTeq4IPuqsUc0GH1Sil7P/JnZepgxVEFX19nXBPIJyndnAvoN
GbkP1Tmu90R4KBjhlNYhmqWzdjpJqhZB67J+oCtiYzIEClA1tCSLAwmc+DqWVg7r3AQE+QoS0mg4
hUVEW3q+Y74JlAurn9p4mBLIpzcKruQzeAMUU/6c9UMJrwDzF30kVMjzG0io0psxS9/2byLoYijq
MqY43Fjl2qQkLDLTTVMiV0w2hwFsgYgllFsG6TvNMLDpVYhmZrNsp921YAaYDk4QZurJfAwrqOgK
qoRPD5QF6ATconKZqIxnd3TbmLFg3CvC4Jrw6xUUiFriBumqYzyQlxJJ8QrwgcwAAh/tO+qpO8GT
55yyWbwr6rOGRJF+T1/mPVTxX+pbvNDCciLiB6gt8J8ET6Eh6fuH+uqjALeeG5B6sZWMQVkJHDnP
ofGB/LTTEMTUzfWDood2QCT4pZxmfrs1prlXMxm8QAP8yrKqqMBBYfiZRsbbJCMhFZFYRLeCWAXm
RJGiH2jjmbG1KTX44aY9ng1AJaRlxGmxyWWjiHJFNXNGtbCgciMpZZ39lUbv9EEU+FjRmm4MKkUk
TCOoFfa8p92L/ZRd6b6NsMTDy0sZRwGfUbfRawpRbIpOgUVNWVYMrfc5FozQdFbbgU7hy7CzVQXY
gFCjSHLPqCQfNwrmtOtlQ1fhBpp9bE5ds2yRcjGT/DXK0CfTOLVHSkmXpiWo5UqNtqUwyrA1JvS6
26kI41sTlrxnC9kPcZ491eE0oVIffdb37Z3kf47v77NF0NBnJFwaHzpoCZQwABwQmfaknjpDG6bS
nG/mDAgtCNSx9wq2SlvHLzHiljN61BSLalODXT1bBl+EFr7xfc0Y8EbWlth/MaWrnlH0iQ0S6cg0
zn/mNHIrhaYCYOZej8JEp7P3OOhKFQrqIsXY5gbEF6DS4xgawpHQ/JLOfs0O3gEWuEUIGTMmfIrZ
OfbRmt4FhFyaTJJVxhIQMkQkDIUQ+lMuEMVTsURsdCClg5f+u0ezsJ3jkvgHxutqIyiIIiOTRkR8
bvSfofyoqPqAYdqJ+aBMUxXI7lL6xBzOmnajXwE9kaNz2ZvPZvFAeIudmJxmoP5tpFlTYmu89ThS
DB4pdnAdB6bIc4Ks081HYZx4ink9zDWokSuBr5zunJlEcdRRw/QnMpEVvNWsjHviCfR5CFqASiXV
bsMinoUaozpMI6qO2NUF48VwK+E7uFIyZtSLRgchNdmu3BwB3IndIAfNibQHjQb8aMNPAQE3dK/E
P+lSmpIRxfxFuV/IB76+ZnOIJQgzufScNsuHInIGX5Qe49eVBK6lQE9QmVpA3eXfsmcokCL7ScLH
TOAE3UXPIY9nKQmevrBuPZHiPJCI0cp/dHV0aSVWSAwyrj7OGdeqBhh5z1LfHVgtgM6imeJrxBwY
BkrbCujfruV2579KwQ0erm8P1K1jOtB/15jaSwRR5BySJ2a8KJIOAVUuUcwaqNz2tLnQDPUS9Q35
04eBGuEjIJ0cBjgIO2cGcZS0FcV663bCcrOR9aXxi1VNo5fYpghEjRqqNEjf7nduRkXJI/IHg+F/
qt7VqUc2yVBD+Xi6YXyVDytYAOKPsEoRgkvUMeT+GrC/DZziDPLUZH7dtIJMajP1EKXZJmVUuqRL
GNnA5ddV0kPdMWf4AYl7bjl55w0Wwlnbudoc9O20m5ELKdlHEZ0KAq+8PuvW8/yue1YDmNRCWE6g
WLdLWwdJxnHyy2yxm03YfQKWB4MeElSIYJRY9RLewQVBLnVz8rJeCpqpsSTP00xfkDCJ8WJyV7vZ
T0OKpBnf1u2put2DORSQVfI69Ccl0tYyLB6h0tVpNIotOkMzbjYY9Ym5S8LicXZOFfNbp4yX27YL
SnxL3Bajh5cz8sBkSy96huOG8q1M4DxXcKTXAyHdz4h/qpEQsscgeqzus1cq82lPXcugZsOkNFgR
RFuvMFcyUhwRMEX453b4p0Wsz11CtMhrmL0xwLVBhN6bK7XxmqhfdQBto8sEjkRAHXWV0GrJGZDN
w1nDWEyZeLLw8xMlN9nYJtpedOaKz47UU9Ph9cbvYY8I7q86kTGTUjGJ2hxSJtqimHozowY434kF
kHPFShBj2a0Z3MqzNlAAIHIaGXERAJGuwH4KTauBiqgWreypf75VtMzKdxWcgGwKastAlj3VTrec
lmQcMhojgaV870eyD4TVht1kXJ3Gs0Y4j3q0aeAGqs+miLGeTK47tSFJuHNQOwXeWpIY4j+nBOjX
1lBRd/Qz63IFy4A32YirnskZwbnMFeBT9N6qm18WnDWcce+DRsWTVlRKE62vu+2964JmDr6Zt4mu
j22TJQfj8SGaQw91CBm77GhDyeirbTaHaWbsLHrOAzSeZDvNRCho8GaIxfkMYS8LNlGyQLS8eIGX
mK4tt0jkgceGgOMOwzAKHF/XDK4hLi81vh+yblemCgga9cV7HsHmeEmuvy21gkQrVjBJO7wupqIn
e8CY1GNtpgfNfoLxB/qGUV/n2twf+tm5rUEMjPlGv0FGxMiMsFpYQEyV7DnHuj5UzedqXisYT3Ep
BaM2PYRhKfgFM+0kegN5AHGGJ+BXQW+SnnvATerDY4CzDNV6dQVJ0Wv3ufjtPm8vynv5VL9Un/He
OvS2M6xBXG+TsF23a4rUIdpFfrRMV4t1tLyF8cp0kZtwGjdc8pNnB9YqX0Hiv60BXDn6Vu7+ut0V
h+tzeerO1+f8UjxXwE6/eLz1ByV3r/BwPCtvs7P9pryRWp4p4Z6zd5DR/bH+WLzyw/QyvjCcchz2
CqRc+4FHRNFzD9ti0B+hEWWUySUCXk6rGEDQxKN4bnbqJjuMq36THLhUJzq4OyjgqlN2iI7xmqGp
DSN2O6pb8I0frA1ULGtwZAHkor66hFJlHa2iADJxyJqKzXU1C9VlGrZBvMyXP7TWdpQOjzHzRYAS
3Ardhr3lI5kUIvYY5CFhwdZhM3gcK17eVvcNhMm8aAEllU+Z1IXraZN5sf9tLEmTdrzKg/D48/oK
pYKruPEuCSo3dd4xX6696lxImrz5+uHrgeYbcBIW/768MCg8ZB+DfGn5EydMoykOp+V1AzeU4uCK
j4vQ3gPZ/6IAyvjM/Sv6GL/Gt+R5fINTsDo35+ktvWTP6htO84TcKLfjkK8Z10RaIGDwfWVvytUc
NRI7yLmz8WrwoRdcpSuYorb3LaNQ1X6xrpyHP+OsiK7CPhzDbj+G8vS5X65KDvHY6Zt8TRTFWoGd
g2tO++gw7LpdeSrXxmr+I8+bwilc/Mz4a31gJGRzPYwLh1Z4eYLSg+W6K+GdcMrVbCc3i5o8LGkQ
vcPMuSJcWdIuWoOR5S5mh0UINGA5bZpdyo1mFTDN7KCGvTFDbsQGnEaYc1NSbo0QdoQ8PMbUXHUJ
x5XPTuIe6ks41tbqOtsXe+ou1729Hrakxds2vO5TRp2cYq+v9TUUwuvZ9wQLablFM3NLjB8y/ZQ6
6hLRwPfcdqYlm5GKyarloENANMAQQBiHOqtsIGdzoP2EhAuRUw5Vhnxd8sbcz+I35WnwwPGbHK3m
5MY1ItfbDq65oAqr0F5Wob5G0mRrcC7ylyacMUaG0FNorxFmRsPDnz51H7f8ka2UJYKAAcKGruZp
nu5S7nIfATwIfw992TJ9G95/6VMmn8M7JEQOn9grXwwOXXJwfV0XziOY1tDy/p2YnPTwnYZMEkGP
8ztwLAqFjGkC8bzwufIQIylEdeucz/t3VfJtvh25XPCIBlCyTUtGoi/aM4qa3vgU0+yHj9zw1ScI
MdWnx3F2vG3m4Tfl2dhxsq+FZ7vfipsvnxjU2c+PP2aI73KfxtW4WhwVt1yWu/CrdQ4P/90L3sm6
HBRQeSjYKba9U7q5S6khJJNin8FX5MzZZxAueoln7+FBcgmAw+sGajaH5GjHb06+ZciHDSUNX4d+
n4vM6Gb4sD97/rHzkInnqYgL8N1kz1P/da78JH/B4nAJTL4PHth8DzIr77qHmthhjogHQ+muuib5
C8l9g9r5WDj+2t3Dh8qFz48IZbuZY66GkEY2B0F/24uPEF64OjeRru4ehV4OQwFFrjO+EA7Y19G3
l6Dx5PFKtu3xTB7MePgK/8mRWAD8N/tbAnQieR9653taTB4phKtybOB/u0cIHZcjr6WcxfeYqWXP
ClEWcM/MfTqoOrupN7zlB47tLAJKfm6yhuKZBz1IhxLXdnRb75uux9Ob6fCxPj7hZnBAkLjdJvao
RIaxV/AbeigODTe+nj/PJUf67Zzc+ccboWzBW8O5y0Hhi3BjD3oSd7Z5bB6O7Q2ckbyWN/57Bt0r
TleOw2iLVy9zjxIfR/+Vf5bLXoWqq/7ePiMHnlF2CeV4rpX8vN9eOWNjzbSaIxvmU+4i+frf+4Pm
4z0oAvCU22e2H92r8/2GECEPOSttpXE+/52F9sfKzrsx5eHqvhxArimxburIW7HnuMhwknC7Rh9G
I2/gER2iQ+d13uKwYE3hFE6MyPNucltlLQHuXM45I6ot4Xf5bm5pe4Vvb+h88ElUtw0j3ha1VN7r
xjsSZPiQQCM1H5wRS9tMrF7qBax3dXUIvjbAz9zTCS7v1WZ3ETLLL8p5doA69j9I/uC3D1onel28
Ti+Je3gJn8Ll27bc9j61hSA6KCd9LeYBvjUespjnwae2/fxUfa5s7Wy3T9MK/nKHWVV8VHUpPCRp
oGKlQ+bJz63bYenh0OY79CN+FmQH+VrwFZQNf2nc+lAEWXB9liMUAX89MAzvoSLniYegTetTQOUr
6mD8N614B3mW1yzlXUDJ8zp5FZPjQYKvxVdiKsBJsVlsdjHz2C4jHxTo/JxdzyCeB1OvD1pmKQ+i
CZ9CVDC+4U3hKIVeXuFVEA1gJCDq+vvN/jMTdw6Bw15yeVcTbPqNew2QLnaHJybVnCtnIYdrzikM
5Krz3yfgU/EK7Bb7iHdLgiToZ07yDOW4Zz8RCXIy6Vns3fxoYm9mx+HDhPrebz8e/2C/O2IBI8/B
LP0Qaj31aBvcnTcaTies915WUMRqA9jkZfsBKyMPmAG20K+wygZPXMbCYUSDR+KcS2+/Wl73n3f3
fL6uz3e38D/FiIkFlzvN/uDmJs7g/Ctccggesceu+qxCFsDhv4Wwlq39b3Ce15/wW7Eumy1z4U61
7TwMPibSfMY3hsenyXmhjUVHK7ygkuP8GP4Rel4eH/z/7Xg88nmO/OljFnzeHGyGuUrY0WInhv9O
YfgzF+ubGJWr81Y434DTVwyfss5Ll2zpXBITcmnelksnDH+Oc+8bO/RNTsRmQngYSyB7Xn4DosZn
hPFheec3XBw4OzdamU7yqh38beuJXZc9+C12tnc4jth6PDM7s8TEyUGVnbLDTbjiE0bX3kFiQjnl
zzqLdaHc83L3R7fxUMZyAYmtG6/1rB3O0K24SqAWeXCCvWOGb/vR53ODqH22fq5+v+yXaFpu/rtV
Ygjn22xjuBNX+XOO1zDW6Df/udjFM4FIivuu8Fl0LjjBaS2xJdn/MwTtTE1t5Tzv/vDO1D2pDVev
99+2hbPk08lrQEyzMGaBvRQXlf6b/E8JJVSfG2Ev+SI2D6EkXihGIMdz/Xd1gCMfKB3One82MLeG
byYOrpoIDrbmEeZeOsM/7Ax2eHDYeafNSfF+nxXv5EY+WGpubeQTzYX/tN3rxjq8v76e+N8rzXjH
3LX++H7dMkMPdS+8SL96sFjS4uDn5PjwWUuTN+NbxB8virOD0IJ/vOjBYY5pY1TcIQRzgHE5KFgc
4n3vUZ/87XxJc/RvWt/8O2Di1h9cIKHenQczC3zVD+M3aP+1/DZbRzs5xMy1HYXDj2G6+rKD1Gmd
L4AD6y/VSdeqA0kxpkuyIsYMnWtQrrszke+Gv/Lc1JGwX9Yo8pmw1P/MvePb2/ZD/KU4m88PQgBu
Fm5JDGn9hDH3os3H3/Kbhd+NxwoBtfMkC13eCsvCFe5Z+glqCvJXFv+S3ufxJ2UlwpOE7A4BUwmw
x1Fhi9VYLHa5gbl9vkFYwMp2PQP3ruLfV6Xr2PvbpnS/DZ/VINugxb9QE2NZ85U1W7JSWs/eyTKX
vXNdac93fqLR86Lw1uOXRFniabIg+Ap3TKUfIfXFbXebCKePXhy/VSvDMS8U+s5oq/swr3lcfxIc
6NNXXEb5FH+2eSfhHegPtjNkVX5+oSvAlTeXMSol1IU9+hUeUgr8h4YTD3tVe+a5XSsbJFO9GYgw
N1tSPfUXvrIFge5Vq+kIFsBd+JCf7A1v4Zabdm2vqhV/c+Gj30X74i98kBUJsz+3W+LHLzrIPOR2
GyvVuR347T93SmBpbA6Hy4NTUFZ378bSQeHKS7bJtua3ZGvuBrf26O544OyCxYm15/dedEKbfCvH
xvl+YS24jbImiEzP1q59P1I4wSk9ibt5ckwvdqpdFqTrhsxm3DD1vMED9M7T3XE+GBd0Pvfr/dUx
liZR4rieY4pSd3yavzClDyc0934vCyfG0TujxxQxIypO8iJ7AMiKf93WW1SR+AxMtPhi4Bf74ozU
o9Otmi8M71KCqtRL1o8VuhIf9pF/cV4rv13XHsNK7BvIFDxzKbvjFrL5FOfLCmiO/F03FREVxrbW
jSwMT3x1yh5SeMXMjZ/y/WJJDumOXA75Tw1QSPALdvbEdy7Q/r/vzOyyTGZu97c3KaB8sjf/dm3L
BX249RY78b3Y3d+JHf+dflfr9fljfz7H7u8/CKXxW/QRHONZd5QVXKKevVJWumOv1Gc4ONx8n/wr
jtREeVcow0DSkf3S70X6fIW0mqtux5Cv3uI138CL8KJvp3B4GkPUN8PF5/jPdKm2OBKRANrH79ub
lk+pr7qd2Dz5m8QrEgdJRAPa7+9vEu/INWl3jatyXbrll+499ofDC+7r6eeIswFwgZ9IQ+Vind72
d9+xAMoRPFpGIJEk9MSE848w2dCzqz4k4vwvti8/oFjw5ZnFk+4CuDnKUw23Os48Clv8RHLo108q
M70OkowBw6NB9sT4iJceJXGQXEULen9GejDzhu34KlGFZJAcrnLyozDK/4Wf5THb5y/oPB1ojBDV
pi+9T7RfO3v/Wv9TgWR/loA7vu1T72szcBNLHdRHU30k2kfWfrWL5eJZDEq6TX4hXV8+DnE4nz9p
VGBnhbt4Tl6VS4uxf8W5de/mAQajjuanxewiOGXHZuVhNph9pC8orC4OtJpIlvNsBH0yRio7xjQ9
/imBXd90m7P1RX8Czq9X7Tt71U/jb/4yex9/+9f0aJA8UNNArZV+tOYkMAUxx5X6j9Zrggbxq8KN
DTd/V+ZOxZueW8WDEKl7q01YVaDsBaE0o65QXGuoOWijUHWv4+uqNoxwBO1W2i2KV4jeF8uCGvJi
CpgVXEynLiuIkuLp+ABSmGXlpij394X5+qhuL6Y5QpBAMby2rY1B8ymBx3s097lt7Gd5A21PurOo
nNszOOoGxEXmAHI7tkuPnM2NyjiVaB2Uw52JjiHSd8wIbdteGrk/OVh+6dg8oFZv758MlwjuKFd6
T4HfJcrzMO6nV6umHFkIN/ftDkE4jcmp2NcjPZOeUrKN06GUKoAX+Vh6NG7yEV83Z/ijfKqmX6uE
jNm6JBm0pdmrynyYSU/zDtB7UXaXha1xh+BhbVHjGaGwmnZm/G5l8T5vXtNeNKQSBuZPKfgfE5AA
aM+2IbMp53BmLjnuAmXRG80DwEYeA9nIR3rIyJcrrfmqejqzkFEXtGdGaQlRgqdtjCKqSZtFyU2Y
cXbWvT6at49Hj7uktCuABNoWNWOMYIWl/STICAhpBPMQmtTdqS4rNB3yhBbr4+lmar4+Q8WHyYsV
xPCd+tsWDw/ZWCDN5q3+iKz6VNDAA3gZpyeQi8Zcc1qNKCspZJ6N6jA3FnB29groBSphLbOWVq+e
C0Z2oTiFGZEB3YGJ0XQBPNd44r4l9G6vnAPNIKbmHm8Zg+WM8vZMhMNfVLz3VaAarVeYERxT3CQb
xit5TauTL+eN198XHu2rx61cwZAFCA7Cv1kFJT9pQpWFSYwYuE4dgK1VAPV9IJKWJp3Ttrtqvi3V
Z33+CkQS1iJQSgeFt5bGyl9fmQZfkbL+69J9mPCiRWz8HDZFxlnrG60NJkUy1c14f9AXjGRa6peJ
EuSYuNKNL/T/2uWZaDB1iAjodBTu6fw5KWvY58eVVRNmA5lgNq/OIExjuuBkGqO3iC53mDkE1aEy
WTghq1FkYLH1WyA9kFafvGnMlvl4W/W56vPZpxvg1pZ5wTmKFa4lnxKdZsA/LPOSRisdFmZB2J0w
8gUyoyHoPYTWIVnadTaC8zS+r9Tv8xah6niCJZFZ+VII7ZXmYzReG6QWBQ5RA9CMq1fdNABcYGPh
fwH6tmCSj6ag4Hx0oGsRmK+yYzBlh3rmnnZxImfXIP9FpU5DgJhIBE/7Hi2WtH2u9IAErtQ07bFj
BECzGLy+7a6PYrmwnmZmvZLJcy59C8ki3M0uWyTQLA0JrVdtwYqLL/OpOADlKcwfmdRPZr/jYKzA
BavxM9glNJovCahuo6Tmi0i33hLCl/0qKohk6/hpVj225j0L6ObBxTsBaoFB0NGsf9qi2efKj7R5
Yf1hCMoGZsdY1Y3uf/Ep2EvprKo66Vb6NC2YrqsNgGAMZTIgMsBOWXnoLN6hyK5PME4iy0XMzQBX
1I8rHTyRiTCcBtRcbeb/rC7bq+gscfKTAhsCzanZxaj6U3HU2iFQAxOxCRsfQtPNYO3fuVIK3Tvi
wlwTscVXCJgGP7p/getVQJGoerTrrtkZnLI9nYR17H8knddy6lgQRb9IVcrhFZMdccLmRQUYlHPW
18/qO1VTdzx3bAzS0Tndu3eAibCOBmUZTYy/2Zhhq74Rzo5H+x3zCzKXbjpikFiBp/xkWT8ycERF
KsYIlvnVYCUnA7XR+hInZ8hWa5mFhf0bKpwHxnE4LS4RJnraQbHqXcM8xA3NZQrVWphAxuQ+pmRP
D8PCR1YLPeTNjhh251d1wM4+ppgfnx3ITDk7NaOmBsVAWULGQmeiUUNbwIRwBWUtGUiN6niFAybU
8uco3E6ErzUByUMShAM7YoGtXH7Mj+TJzO/ht3eKv8NzAvR2dq/xWb+G3/GdI7b6Ke/6lVi+n/pe
Icz4aO/4ILRn8zryS68oW/6i3/mbUOXj8MMypZ2+0wlH1kq/Jty4YjHf0zNpQhgv2Nf2zrLNz5AU
9av+UyPj+Un51dN1upJBdlN/y2N6DG7tpTwOb7xW+s1GZn+4nyNo1SI+lhfQm5DvgfNq/inf2Nar
v0Lh4vFXYaFBblxol/ineVeOw1dxwpy2OznHikeyXFY38V9ZVKeRqVf8V50ipBKorDcJozo4MA/e
sTmNH/rdPHe36JZxhxftxbr0f/rX/NkdmhO/pvpqGCUk1G8G3nJ0LSBxI6zah2HCIGtlD1u4lTlO
IOVaJa5eh7y5resNP1mTfGtvsnGnl+sU29QOvv4eFyaSuupyqydE3vNYrEeovOEeeQ8/pfUovrCn
Xyvz0p/2sqHxD2tKXxXpdXzsS3SRS5sMxmWEbTwAcs9Qedk4T4TdIXfRYak/pN9Jv22uPFWkx1Q9
hDZW0dK9GkRsz8xbcUNbOMgvrrKEJ2JLcLp4QKvMrhtcdepwkPqXqViq4OPFT4foiAPziz+wM+u5
9MoGJR20Gk6qqn+cx2XZQjxfOdjOqQ8DTYnNXPOBsLGEhl+HgrHTiheLkRn5CmeOw4B4C54IHvDi
kXdohmJ4l7yZPxScwlEWKsHyy4C2txhv1ZvFifZkAOgmf8Vf8FuOy/mbYyn4JU1S+05YjeTMT58B
i5K/tu7ePfuDI0B+8KU8dZ/ae3mxP7PT9Bqe1R/z6l5ZzixEJixD9+BfKW+Ja7mCCcFcUn+Ht+5n
+An+8lN3CW/4cK38axVB+F2GZ/tKycibNO6z4MsYjZI4LomWwR/AL9c4+ivaFaXUd/XXg9woB37M
vxrfzUd+Sn+Mj3JJV3JBvzq+cr2nj/423rxP49u9Np/lbXzVPuJTdpyvxjX4nkm7wjX8q3535XOA
Knx3n92rf+y/hg+cssH0WOSn9pQCimQ8mdPVv2rf5c34nQ7tLeAdcD7xq649nScf9k7fhDHWoTy3
d+N7uLTX6m59QnC8QcCPb+1h+igRov/yX8ofL684K+9XIQwMeDtbhDcV78d7/+odC0g6ZMHp3RLN
36n94aeU3/oGcQRKi32cb/lN5S3n2INf8pN7Sbi8wZ/6ylX6pCRvDvOndfT/oA4fcMyGu/DdvZN/
lcM7fc2PM2N26JWL6df+DM9sTBgvXA3uKpc4P5Lag/5wurJREb958f+4X9fwPF31X+0yvQ2f+Ym6
DgEOON45YZpxhGt9Gj7dH+Me/bZnVs0xOeIolt90Ui2gWXO1/JP2TIxwe5i/7KPzO/8a4HA3Qjm5
IeMVBOMn+ObStT/a7/Q5nrtP/coGzKpo2Pf++C3dxflLLsmRnwuYA/EVpJ9fK16k5N/8udf+Prym
p/gW37oP80pcIn2I8iUK1NeYjZU7cug+pk/Kzjf7knLeoLZZ6Bc0W8TCHPUjr9RsZ4hsR/zepg9k
dumJux+fyhvvKznOQFxKsOJGj6/en/zeGx8xuaTYqj80bzMfuz63svw/SV7lIajf+X0XhXwmltGN
H/nl+0cQV8x8P4Ij6qf5g4d8Nhbjr/Hpokzmgfv2OeN4qqoLtrLjW3KMLo35XBxZMN0lTlYxy4gv
OWVYHhfIJ81lOBgf41txMX65LuWtvE3y9ykXQiZNfIcK6ZKfDm/V3f5Wv/SzcdU+wuEh/UFRktz9
s/PLUuQFCcRIHvxL85Yxh8oWxm87LMqfCSiDA0hfxDxO76xkoBy6PQak440dKrx1KjyKRXYxPtJo
gRXjX8PTenc+WdGsayjlyCcWzmfKtZ3kUfl1Pvm5xF3geyAfODk6n9nRK7nIyXF8NU/GH/dB+83k
DgNaBwuL5/yPNUcVSOzOsXuTPcm422w0/o/GXhBdy1uOtOcXWzqozz+oVDNnaZ+MD5zhU2ymOfCA
QOJdS6195oPAvrGu/AeMD/wieXT5mlvL18rVpWbgv34GzEEu03t158ZM9wBjCz4yZy68b/ZAJAE/
0xnSpVIgHFjRh3vX4dzcXfux7hdCuqI0W1COeXyBy9C80L9JVXTvcbQUj1IIRyBlV+UnvKpnXlM9
a8cCA4eWwnQR/jqc8dZqOPMy2m98S458oZgoehfqdxlu4DMu/TtCmYgB072RYl3eP39yo2CiO1fk
vLwnflP8R7LZv/eME1nE+QNfG0XVm5ku23A5nTG753LxZ3c3vEVwDs45nxc2Jyg3VyEgO5Owq1Vw
Hq8oYKN7yDbs4yu0aoRkiskL1sF4EGywZDBPFrS9L1QNnMzL4tu5OlfvyuWL66V29U/Rma9DQiqg
evEreb8f3PY5fqruebOa2Sz9U38Nm5XD5ORH+3A++18War1UX7Twavm80LNunnz/ccK+yMVnK9xj
ajrcdfXdAjBKHisyP31igJXHAMBLWwNg1BaRDYC16SHkN1hH7MuREY3GbvLehwGvoreem0+N6i3r
bX4JbvmlvlDAlZf8ov8Ov/GRzXI8siXaH7WzxIvrzmyencm8cr65jMZlp6I7p/znPgCdTDhiYIQL
qxBnCvJoHii6sFSlDmQz42ea8cjJTCFnktoyP+gskOehXLJOeYD40yNgpHswuoXDP+CiCPu5qjyH
/G90iTjV4Zx8KBxoYvKEAVb8e1T+NDbuS8WAMIQyLHe0uBsf2bG6NBf9on25R8V+aA/Zb/c2fdCg
13uFlMdDfxhPlbYwbp2yxMu+Y8Y7/urA+FLVLKhCwYqzhxaOMagHvVmnYq8oRlhvEg1B/kTPdc5i
iBM2mnLTXxkUvZr+ZKfPmtg4szcUOKuyeYERtOa0DaqVQjchTnRt3rzlCp/rMUQn03aY2MgdvjXq
razgooX6Z4CEGCIrGGyJMkmfll7lHUS0MTiU7ZQUbbrKChv7+XlZUK/nAFOJRRI4ycoE/+hPam0C
lxfRctJvJr1YKRqS+gB9EKI+vjkweeWdXF2tfAo9VAz0otHYrCt756lsCFk6H/T5pcakRCVwJXuL
GrLXnE1NlYKUps0//KBb9JByVDJUzfS3xTaphytRbkiV+vKA1+qKUG02P2NamAyTSXN4s2pmGpZ2
BbdQyNZDR409xqjsTNyOgFXwyUf3AMMTOajqtVtYcUl37kGksZmNPqZqXocqWHLs0NbiekUs4M5D
YDk7b+30XKBEmOZ0pY9vUHqnGsI5txpSpsmNtvCe2GjxvKyze9zXGxFWjZHxXBntrmLyloyi1RqD
Z+RPC6AHzKi0ZdR9KhR0IiET6RpcX4smyJu2Qx6sWuJZ0QqjCRHPkIBJmvIBnICd6TJW560CCd9k
WI2BB3low1eNvhFzTbkgiLhnUAUL693cepr6J4z0wTM2GhCHMPOReNbKwxQFWxzIVi0mz8KwhKdN
GgUN8ZdZwrnCVzOq24WvPKG89UZ7rbFSstYyH0QgZZjikEgQwXNljhj1a3+m1q8qXmbUkWShIgfL
wtEpap7/qfwq/KzMesc7Kzh0xxI8OT+kFg6c9abmbCIFBtP4lXSXCqIMR6UvhlIFGTYU/52alHk6
FryfxWMkP5rFR1XVeF/EW9zTenWfhnC0NXftk1+lGMHaIC7dVMJX/WOITkpFKDGmYBaM74mhGjT4
ccS3m+NBt1+pJYRxj6BuKjVmQfp6oJAHLcgp8XWLkFPgBQtL/i4uAY7eUwXMDda+PWJUJbjCFF4g
4KrGSZAv6MnE7jXzyUSOFiIBAcreh6+iQ232fo1PEpMm9K2W/pxwUUdNnO1Bncoaywhvw6rE4WhY
OcgXVfRjHQqMXC/3CFuU2tyO3psFSANLDBVJim3MhBfWlHJG9CzZdCPJXOL5j3fYDp3XHE87tbtl
Ld+MAv3FLIktZj4/BzeekLC+2v5zM7+IXaAFogOa1M3dus/UZXNM7ATLvHQ7YgWuOGI/i8QbrCNQ
qbxqult6IfVz0CiLJx0fihs6w9abMDzzH+F454DBocvJGbbl2TRQyDd/DtG/BR6lM40R8VAg1TSN
YCpChwdDMDBsDsg4s8vxvdGhPxPlmbbv5FyLGjawms3UmHvRV7hAngGWmGr83s+/ZfjhKozXmv7F
P3pGj2/mjD1Z8OjzAsBNm2CynriVFYuz7j4r3AYcx3z0SoypAPUISQzGh5ac515h4sZDPoSofLOP
CB5/WmQr3/AeUEedB3PZVoy1tOSXi7DqDTSHY3Lps2pb1Ntpgutpe3tBN1zjJTQw2u+YoyGYD6Gq
WspKFAdTMj9FEcBu4gLurgqbtN5kqzdnhR+bjQJBuPle6MRTh/u6g2pVpkdRKYQtaNfBA1ZRyvmr
nqJPv1cfQiw43Olsj8scn4kORIckOR6+PjpX7Po6suBc2yvjX2G9GO6Lrf8UCUED8R4r0JT7G+FH
MnHmxvX00k3lsoR6p3K7TRu1p7EY5OBEJ5JNwLHU2LXDJE45tE1FBI36FyYPHalTeEhtBEHLEf2n
DTMRnzWYgyuLgjlevuP0oLIbJQikq47HG7brSHW7h7EeeaDZbfAD4qgX7/H0p00nUT7VcYMXJ7sy
u5+z8Tk6Cqt9HGyIKK7/ZKU91u0AkHO+KsQYlfwf2UJdf3zRkRSXyV7LNmZw9aL8ocJM1ynVhRG4
DzCOi2iDOxmYZTa/lfiiOcGz37gPfGp6arIGIkZE7TM2G2gBGx82OF60GFH4TK8sXD1Ms9qagNrm
aOGWu2jD+bVKcEEnvtvLeAhPWorXx1mI09pIFpOCfjY/iz7Gxm4yMh3S8vZKvRnnP71zAC+Bc4Z3
kanJ4rBQq0ZW89SZA4qG6h1Xf+xh6quAoo7O7LSCYoCmi0cROQcKDYxb6jbfBDjGF8ZqdCqJzsh0
yGg0/4DIMSsNHb4Oh35qZC0AtbO+A3m9/DnGhaY2x43NcG3iaGfLSRjf2I7zqNTg2Kxvo9iWZYLP
ELVP6Yviu0BdmbZMrlPguGvaAHR32FAxnIiQ+7BINKQeLVHlnfseNtcwoKhLd5qWbXFNKJRnrXyr
a1beH/6n+14tIedUtD7oKJLew7J8WWEAqZrqHksWjAYQTDFfKcBF8wLo0swQOPLh2YIUbJpQ1Ppg
4bOOv03+7EDaauyNriOaRllMdYNlIwsPq0A49Gm7LywoSM52sB8R8CjKdnIRCt8qjlC0lOHazd/V
Dg4TQTLNsMhtB/HRTuT+uTYtu+JLn7VvPbXeRXuq0yroBT54nyU1c+TuImZG/izefSvPe0kp3kks
QHRNL0iagYdGBdsj9eYY3BnOT0wkc0LratKQcTYPr4QK9O4hzP8SeksZE2CN02aHwP+IPHcRVqz8
dM15yhatVxsjPA/JuMJUozGZQ5s7LwBmR041Hli90fhVHBHsVjgBMBdj7JIhAuWwQAz6oFd4YJgc
gASnAn1jysEOFyT7GLkz0jCvHHYehmg65s/0OrGmPfnlX6yNN1s5ss7m+jmeOWq4OTk5lvnEQWgw
t+ymU6Tv+6BfF0m5MQhl6QeM6cw/rheUfvBmEEoT/o95rNTy1evRUOHKEXikoDfLHtUHSQEi97c5
QMfs5Dvmnwy3RCAsAxURjctu12BXQoZO18HiQDmgzag7mvS51TLGeVDU1Hviu3tjgg3H0IpPX7CS
Y+3bgl3U4/kkSjleXjw9sQDzTi34Nd72Kv6s9mOaPOntk4mZqvPoQWNIET9PEbd1m+pLG4sQzdSW
ffmqRlSACREqVF0GRglYHtpW+22ZgLfZxBnrWfa+C+PXELRz7BXUYAhhWUQ2hWHAzhWIqL2KP92c
CmCqt4a7U9sTTuk5mdgFVsvjgeRc3QkRaSyU5dCRTXQuGjLB3HOoOmgTXxr/o26iz1o8PdCmMIxk
YpDk0NpmXxxzLes3ZejKYcD9T9kd43HTZM+0ADNzVqs+BeS55WiOOGyypFw6FnYNjLnctBJpCDuf
QwM0zYyPTxneFbjHr6URqBMGOwGOjvFzl7nIFto3UcU51dtAa0t9l9U39llqw7wk3+WXDTFhmNRW
9Fede+lMqLweBwaMMy1F+orhCCE2TUXwz6GYSVIpMX95VpFQR+im81kk5Cc3YJWjwosxCanYwAyN
YhCpaBUpb403Iy85duEqflE1+6NRiCnRimUQxgcrNj7beVo75oB5ZrMR+bEoxcfBXvf5sBILAVG0
yeCjDz/NiOipLxj1PGWibck1m/YmZ8RzG+yTjWKsaj6i17F4F8kb3mMAp2HEuDU8yGiWcR3dBd88
g8fq1o4Zq9O3TxGYI14xMiiV+Zw69Pg4peWLkWQbUcIVE/Y3FicUKtdGA0kYD2Oh4SbnbeLuq6UZ
jCANYkVXMKNweJRQCEmVjgpNpvFZ+tRr0ToKHrtu3zHpUxttyfPUGIwmM2tfYl8dgRzorrHcENet
4vsZVN2qnstr2J01zRQbiod5QlZEcK75QnBPJrtKSS0CjRljEClAJEogSNwVvpFZ77+IqMcPIeVp
WM8Ac6N3k3hPlpccnPgjNh9O/IoXFFfJd6qXnF0sf8fXYpHYN4vRRgdWhIkcV5r7yy4HtMzXhPxN
DCzUlQsYA28tX8fq50hAVsAZsK4QFmCJ4GIMnGFnhhM3W+2cYXaIQXtJ5fVFEY5Lu1/+dJiqevm4
5B2Igs+sTrFKZA2HQtdsfT9da3emZHpxSDlTe6PcIZyVyat8R9WXH572mhfgDt2EZRrs7HQj19rF
jp6kcI9TpcTCxqRaYMQtTfvAmFrk45hBpAx1JWUycP+qP3n+OJZtjFo5fPxy1fh0NSZcJmC0/lSj
v59iVzSdFvI4NTpr1HsAJiaM9ZnvTPYcw2D4X+JJ0pLtSbNHgZHh86cAUsnIcsKsKLX4W1oRypgQ
G2kOdzxB+4Djfj5bqvlXFi+y7gMa9dCBStwSDIy5FAMOZ/qdjc9hSp5TY6djK6MaIyfPJinwxp5/
Egpd0bzh2o894FlnluqvedEBvFIL6fya8EmOYB4B6fDFSkaOHCrSCOUXfWvtS3X4Rao4l6LX7gF1
GJtVn+BSA8CD6wJ25o754mjEnrr7eIAt+JL5r6TD4djjuli2IvmIiIWUsqGJwDPaL5c8NtptKWC4
Qjx0OXkuER+unp/D8QQOgaRa025ZUW0Hkk5oxEJQCbFXsehrsd0cTHtvNPFCIA/J9sUdRWSPta6I
fFPzzGXirLgr1FNkgLvI5UTZqaU8oRgAj2zh3j3hljQeSF3CrNlTg+9GcZBmwx7siE970uqLHiH9
GRhKxdNKo4wUfxPevk8Gk5JhkwWYpLIDTgPU7L7dtg6GLQVrq4d3C7gqZmyujncGZqX6lzLYLXuM
9xVIkVpOW4lHGu1FCbTgU5u6CfHi7LzI030bZ/WJVaqg+19lZbHueMulmNDR4Vu05qAPG0ODkTCL
apwtj2q8NwgLLY0UR0d04qRW6lW35HHSG+MlAEApPGstamn9CxzGh7hkccX16MCwfsm/BGtyT2bm
vFAnJGwXHRHo6by2diLsZ9YLUIVM2B5xQ7F+4d9MuFHwa0XaXbeXtKG4XwXsxiDfan74Z5cRPNRg
UZ190oFvsZ00DHowm7/F2yWhGUJaXM3jyrXmF58HEoyLVSaFgFxtsYnwp5vXPXuVsiyM4tkDHSiA
F+iosSYg4kpsj8vDTF3EEsneQgPEJLyzL/X4eQxzLiu2e6wMZqaNv4TNQ2Hd1FCWaCVxvI9yaKgF
QA8uVajEty2oG7u+vJa0nlDuGBfOyKZ9itaYzKiBGeqEKxOOxCgyKJR0QLBbqryxwQwKYuONMD1G
292ESbKpzPBDPDTm/aQar3OsrXMffiqWNW02QTKQ17yLrJPydUbn3BkITNiIXXzaqAE5rWMYSUSa
uTrP9PSlk84sfW5jfEXsr0GwF2qGAvRJIYBUvcedCvNLumEP+zfOGtmv/RrQhXr0r+F7M6vcyC8s
h3br1KgOE+ciWYKq8thmLHcFQ7Z8M8DCDorXKYTLCHIwkDFmsaHGyV14Z0roL/vae81Lc41f/jIw
yYv/gpjSQWknfpd0GMwG8HaX59LB9ZTkE/Hnwblaga5mDfkPmU6LCGuEKNFepddKSL+AXqNhhoEV
1z+y2YzOH4OBrI0/HWKHFG0XItP31K1pYVtrPYTFY5/XGxfmBOPfufIeQrR6eoxAp+nWmKB4KKaZ
FZSOvVJNVItFtmtA5qR3cr14KWtfG7tN+9ol/koK2CDncG9PSdkv+TBh5uwg6MhB8C9UmiJHg1vj
2ME+6Ml9f9Mx8KmcHUs2oXWIMNySvxGGSuf+Sd2j6zpkIH8V0eaOAaAZca4G3nCBc7F0tF3jbrbO
/mdv1HKVxLzTxoMm3rP75DBYUos9Jl2Kr0DdYYeHdTVeUAiGayobOdmptETRX/rGt1c4cDXy5dhE
a3ZCOWBDbAPKEPaZdigTaCZcSz/8wyF5XTnqFhJN24tvA3tbp36lHMB8kJgKyWj1HZYBUtjR6rBt
TS3nZ1YjFqoOlfGFT2ylu4+wf+bk0E3wTCP3ISW9TBzsMLJzXFgg4fafzch0w6swDVwxiYdDY7iU
W4Qt0OKoarER46m+Tulc+BxvsGgkpdMm7CHG4a3pQW4t8HdxdOhXZhUC5IK0ThURjPgOYWUxEXsv
BWHx1ZYduUYOeSY8oc6yIxgozw5Sm3Et2xh31X+opbTRQtjB2rF9tVXUerV/rm1zLf05b+p/K40e
C0MyCVy6b23AHSskZfk8gygLu4nHCw6g04VPeARrGfGKrDLTVx57byIGJ90myS1IXlqiltkcAEW7
0VkrZrxXwvippmZsn2hJYdVY7V3v2KLaZR751CWM+bCcAfSE88T2AuzKU/eg95tmYqhg1SCXrguf
XhbDk9JzJSCZzh3OZZRiFiFBPOm9eGtywCq1c/BktjcEKy9d0yv9AycAtP9F1lePkIhakG+NRCOn
z15xjQRrxLvNrQ8Q65ZCHsN3DD15Y5b7YFuAMqU8l8juyUcR6xepuS08D5jjzVzQkse5mvY84GAE
wIiSpFGpxAcQv8XJW4SH2pOptSsPeg1pDHk4RV1dY7DEZuQzNs0kMOtBukS8TROzw1EK34lHaXE5
Qfb86gbzGnZvrP8iWmF6QJOl4Zb3smAoML9ANTNAKYXtlgfNp/j7yP2WHlR8S9r2gGUlp4EQ5KSZ
oamFgudDhWHDAcFwWaYs+AL0Io3x8IPSyQZaaSrRes5aPjDgCawqKUiDOzYp4rYihtARr84yixV1
HYRLGRu40G3yZplXe8fdJRYZf0bPKUKXJag7V0OL6q8kPVZnnhf6dkvF7IO5GONohsNKcbJ6or1K
lJGUYdmZoDJ5tw1olwAgeoAfYAXRA0+kmd5T8ujFvEd8A2rjHb9yWgYPnivue/aNylPeewRBrRvq
LRZOItKvvTCDIoblItcQo/wXwB8IM4+Tjxf1IOa4k5JtWYcZbqWaccIcg3AbcnfdNxLMHwIc6ySF
yPX7J7w8fJiimtew6XJuFRht6w+ufyw4ljygua7SAUOYweXwGKpnPkncz1vsyga3xb9BqfY9O7pu
wGsztzyFmYBtGFGZu5LSvrhWkvgT9E9zVO4cszkUo7OhBftniKeFzHA2OJgpqkUPs5YjbQRMMhm9
CMKoZsQhQLuUCteccPdgRChWJtLmUFzYU7XG8yFBNJ1YTz0XuAZZYW9XMOJy4bK6RsjqXc4dpT/r
nNCKNf4wYrUr9oRVFD54ZMRChbMjomGrQPx8+QhiscYyrjN9JRudaf7qxn6c0eNlp14ajWzfAO+K
YxfP3xboTiF8ndnvRJPuphquv+rKn59d7qEUYjWeo71ywPFwZFRQGPm2J6+xrdEPklAAHzUIaok5
4b6xEvsY1XHW3l14j+JvwvZV6Wz5enfArOZRHIailS0BFgMuZsNenCIqFhBBRmvxJROrkagEV7W/
pAoqSYXDhhc8khJNbL/mFcViEUbP2PsHbAYeQLTpgylhxjCp3xFO6r2R7/pwNfDhnUR9JYh7Sb+E
MUbAlpgF7da3cdEnXWo8+bO7lv9vAvblmr4xE+JyeMDTsF939OcxB6uT0JnUKWAF7tDGNgZK/bc7
su2M+MgkdP9dzoedkpuiZM+aQwuqLDx6rDxTccdTABoPChu9tzBzlEj6KcuyjQB3/Tg9/IvXAOsz
9WLDJxNbu7LHkxObo9AaNxqjLPYmMgwOUlnM4LBFAYXfYivaR/patiGZZiYMRvTys2zBeEt6FJa/
xaeV8saMbvLk40y8SmBWtYGH1xpO/+8238ixqsDhxSKHdJcDMNToWuvKO1Fr4oz6xbHsNF5K/Rpi
XYxfG1B8h5GnMDT/DZls+g/dWTf+LWo4UAwi9+DnF2l++bfErXqvg5u1ZrAXi7wGu1M/Vbdsapea
ht/0YMqVDBDWPiSKxCPufF0Tw2gD3Io/8LMYn9jVKW0ewDfzHne48wAE3FPeMXsU3zSNIWJPWJaO
QVtOEGIiOPQM/097rq12FQNaYySrjy2lO5s9Xe8A/RlYH8cnaJ4heFtm6l85E4IJg8SJTPWCfLKi
GF4g08ddu+bITZj9GR6qZus97YAzvNdytgTqN8W5uN170EZaG/dUi13HwJ/Yz1YVWyE9wLJT98KA
dwfifkb6Z7S7xITnQ4cMABsxhcqCXghfcKa2azu6WYlMvm1raZEl0VVfuk2zkttLlZDeik4ejJ0O
urGadVLvEhIaMOLbyNmdE8HC2RYflRHjFlqGqUAeSXExpM6h0nkmKEJppkO8RlT/s2g/Z3JdNdNd
avinWd1XU+FPnaMDxma0evZ43AKKR2yJBHHRYDvHWr6FX8DYQ+JjeI6FPu/TKOiUswYYDWJpd4fF
HkboDr78MfHlPDUVBAW/GxYGHHVaQjJ1pIULfOwk0ujr33gaYKpyfwu9+q20b4YuW7fwXriYFKSj
SRcROpsgcFaF7y4rlnavcU0YASZm8TBx+WY82lFQ1PN7N/8MIv2b8mWQkcwqE00o1XxYbSpWEK8p
dj32+Ep7k8lBR33DGWCXN3GuqigOWHdzfy/qO1aCHNHA7KnBVt5yQL7mVLZN0S95nqPBk8d6HCiT
ypcSBU5mEQfICSY7qD9aj9K0pUytandnuAoBivbO4ElLEE1qO8PbNUa8wTuvV9lh4LuOBoeJ4S8y
LruFWicCnAjbR6kqVPKCW6rAmW6MwlDR9G3LziEGgoGtMF6BSgHZe7KpL5HYDcOnYkJvpuhh20Pm
Ie9KTo1QZ17AiI2PaFPJJ8yNxIUqxEWKLo+V0YfEqZm7wciWg5MfICIpKASy8d2BySD871bFRWgv
d7umYcrT9NllUMpsXY7aIMQybKcyAWw7jicc7EuouHwumMcwxP1x59gNKpV0l9FMoyBY4xq20U9N
a+HH+M3mR42kyCSXWRDPVkhpY7bW2UrU1cCupJftm2v9mowTM4au2lYunc9ZWSF1IY7sX8cznKZ+
3kmTKWNyAoIMk4aKYY/Ev0hwouJj54E/pCgX5P/FZvRsKqZkMJIsHyPcVtxNbv1MPtK5xtz5Bul2
8zOXxmA9mZA9sV/NgMMrRmduyULHO6Z47hWsKGamGBasd4DN/HlQXLCvcdMHCDJ5RsTILSUQbpDt
Eju5hqDhgB63C1B3zu4Dll3bJMDmBetlncEqy94gXsNpm1citplmguUnLtEz+osDSDcaz45jbEy1
/PB/+uA1GizMF9u3jtJVdgMKYa++DfFXCibZw5UNqfByx3pwM3Xj0VeXcGe4PkGBy5RebyRdV+un
Jw5FmXC03yoENqUE1Aq8k0NP1IN5FdQcr0YWrhpAMMPPDg7UnvSjK5pHOZ1LhoZtDwo4MGArOH2M
m4TVsLXICW1XaA4JHUAo5sGYEK1EC8YoKUkULhbOBnjnUS3a6obKNLJOnRsvTbz1xFtsBD9VE+sS
wlTX0bfISDjy/xoP8x02qc781er+6PUq86seUz88/IRmmjpvplE9Wq2LjAXE3tHEVo6WJ28e0ip9
Lhx3lajYVijRIeVUDoKvnv3WdoaLRwk8TRZE9OJZwBAqBMRMxeQ9iKGyC+BtVAvxreW0DKgF0h4T
KA/qh4nKzzoAi9bO+OBCSQGdCczblKIEjIo1BF0FYh5JvwPgpuT6uSXsVRTCk0dMOMEOMDC4MTJV
6KD79mHJqBgKV222H9BeVI00Kf2otr9dzi5NXzZnqBIZOomwovaIPJ2legrpDyt0fhqDgTqeCXIL
Mbh71qxXSHPRSnz+JNNAaQhY1KGCXMYpe3CZ5Ab0JB40G/KpkVQyoSNViXqStzTm5ECop5IhrgTa
zsZdntFadXeyQISxZWK+x7QiE/9/piwAcW2QHALvd+xXVj2CJgHrIpvhbkqPlEn3zoxOaqoA9hP/
G0NriCI3QDRGz5Ihgg5OOG11dwryr87bddQQmOlTR1Bdj3DmI94B5rcYG4ffHb2Vod55nVo0idU/
5Dg9GCw/4B12ucFfqiqqSuUEO2GA7TSNvB2etTBpNh6tN2OADNEiUVh8bJMNwKLLIilsIKwDCtBG
qgglg9dIs1iR94iYSHZdkSEO+FzkT452Uxr1HxPE4cCtOKJkeOMxsCzZqMRF05GVA5hrV98qSGNo
3nqvWBowH0aX5pKWwfBfywFpvWA61Tcmy0BMeEZT8Ut1AUqDVJHQWcBEzLUXzB6bkzM4e451AhXH
3qBt/VbNGIAX9h6NaECJFU0bTvax/5oaJM9QnVXiwbMGaIGozpJcz39Wy+wrHP6RhlmHfU8CHNjv
HSxfJbwHkAZrzOmbHHP8+QYPRB4EPMkBLBlE9Pjb1bW1jodd20ZPo/nr1dc5RL5eHdoSpCi7CzKN
a+KWZO+lmZabGkZrTmVIU+fQAINti+YMSFNgLe0mUGVVFetyhHLBQV8xRx/kUVIbmlqKTA4k23kc
MgZAYPkVPvEZ2S9CuOBuMMyh4SZjagGoy2CFVwcpS6FNiwl2FFwjDOYClLaAOXKDfPYtINsGe1Zw
DtGsueRETFukYhtA7hrj5bJHFmN8CBkkdY3n0MY7d3TbtZAXDBryqLIQbD1M7W5u/gw2gP7MkyYP
MjbBq6T9bv9GlUE6fEYz3TILM8S6k1bWNkAL2dI8Dih6WKGhtfhldyMZJDTWY8Vghn8nPRC+4r8T
iaCnzJOHcRvxuHi0yfDzTBuDfQYuYHViHA01LobWwMsV4S7BvgFjMbhLmsOqdlYSJGXAf7MFaWdw
kKJPY9Yt8S8EtEidLk6iNrTQjcJMwaaDj2lvS394Uztt30KjGmF4TK3+JEN2E+KVwIg8HBFZHX0l
Uy3HNn+46pI9QupGh8mmGm9I3iDDberBv1CXT6dSi6hovjom6XKAq7WKxjnb8qiWZELLcyijk1rt
FiPROTMw0YhTUdtsA1FDu8ExRjUXhTmJK2dNcSjnIo4EvBJVhvuyR7h0kT4ItqwJjQFU24ZXHtpR
JU2P1J59iIVcqcQwbjiX7G6p/8fTmS01ji1r+IkUIWlpvAXPA2DAUPhGQVGgeZ719OdLese52b27
izK2vIbMf0pv5xEGgihbevXxz4x83UyooifKr17G+kq/JWhzcpOw5LYnaRYhZxXtHC3disBESiVR
xQmaJqecu1fIouYvRsTEC8WS9SOP3YHGmAAc4CvKk6Wfy8H9wa+Klh3AyI7PmrSB8dFwX+coP1jA
9wigM2m8UO+xEbyF6XvpNRPJA5SLGVQPo30dArY5xuecPxWSu8SboSr1F8z/eR7gC4M7zZx3WfrN
NpcYU5kaBTcnX7nYopNqPIiBNdQwOzr/fOCLEPSMSk4EIUv8ZvDh5EURLRa4sEYC9OqaKT3hOuYE
MI0fsFtpQR2fk42dMiKn4YP/DqpCf+2gBcek2M6/yY7MxVrgcQC+M+AvAYcSotwphygJZNmR7byW
F9OHc53lNwZ5JzPJh7SUeMfvo/pcVm+ggjIhB3lMYUcH4SDAAUfcXo6zksZXdg4fkJkrMvGk7QbE
s4Tn75FpISkp8DFXJP4EGAer6ZoN/ge6CqaT5Ovc0LcRAxPMal5ZAAHKHVfCg9IwZITUy+xFkrpB
64E96MyQz+FBYzoMQdh7vzt42nsXMLRudXOmXTud++HRUUcUmgNSgumS+0e7OGceQs5dhpWtwI22
M/QzB7Q23+r6jF6V0bWWswubc+vAAm5szlQRFh50xmL1DK1JT56CpPjTqA9VHccTOWcUVFW6juZt
ABbrcQ/LZeOhfpqDjHxr/v+cHj03Pza5vtd9Bev7YNkG9576I+s487GPmOlTi2ff4AP3ytroTB1J
8MRk3PKxhSt6yO98fVzr2XmctOd6HlYKzCtAIGz2P8AG0jBSAou0w8AuxYND7N09hf8STv5RZ/Eg
CCXnrUI1vYSnXs3PSuL99tTAAzxj05dHv0iIDBgQIxiPfYfANzRf3YDRxpqDfyZk/io3iDEjIzS7
fpOJDMx70OansDTWiCEeg855nugQkjh6Ke8SyyGworN30nswXChQ9qNcP5OVPrbUTXZi7zWwJoWB
XyS6eoKNQ6tvGnTFZEe7aSyZIKy2fkq04bIi2nrLzdeV6bHymdNVyzSRAt2ON+8diML+GBXERjLr
MGlTtH4Fea40dIrS27EeOyQ3DdnhPWPh9Yy4tL59K8x5PQXx3kbJ19gIBqbvMnmsmn6tGGzwH7nD
vRLHj3mSnx3azxGFsxxyUI4gFT5q6LKL4UKJxIrmXW5x0Y31p7CRyE1EII6Xf8b+kgfjLh+LraQm
TD61JibxKlR75O1ytWclXiOLSA3O8tC89K63ihN6Xn+7oOZHzkebUxw676ltGIy57xwmleCPIOFZ
BsJg8k4J6gveBrDMvKv3Kj0D1QfOmwyoaHr7KFpLYE+tAl+f/4lUMOE5gwTKxA2BTp1wK983nD9b
njFf92PRfMqdLRXGos1noQE4LKLqbpziZwRKokpbzPJ1QuQj8bqUD8LMC1gF6pfzC3E9s5cgp5AL
CHYlxKIfn42WgPnwR2dkca/thJ7krxpZcndwXJuQ7vmed4GkFM6TJZGO6xQsYGI4yu9UJkAmNqGN
tqZtSQ1pxTPCTa2jkNLnEkpTXBPFXImsw7U/UrDIOFLUSlSDGO3o9dBlOcYa/7vY7yOygeej6DKk
buSCEZV2Vy4HcXYk2L3RRceseWocnrL0hxQXMkq3LX8beCHZBranoVhBzhFmglSE4lB1GyTygUXe
PluU4RwwK6Jjw5G+kApBFLVIjAqE1DZAgLBQ8MFDOb/NlJx+s3Hbv5xvi/2nM9NNJi0n6K/P/B/X
+BqZpzrT4AS0uKO5o42To1C6fk7nfpnXjXPBK2yr64yMBWzI8dESTMhZLzbCfJL379TGt96g9URQ
PAM6Ui02lImM2wqdv4MawH4+OwBgVizIb0YRnGDdOcgVh9SiN/WDUOkJ+6GZ24MzVrspuyClRQwY
6TdC/P3SvIvdfEVjIXrogzRxy3IoyOoBY4Ut1aHoivhHJhdgdndBg1lStjApWXxJqMyoosqu25Ya
JmPuS1Q8vc5gJzTZOGu2ckbl/U9LFkRDNgBcP8P+vCtDRamLKWNil4xxVLM1dOHNZwph/tqM7waj
F/7rC6WFFOmGQ5moADWD+XsgPQSRJg2QBYY70Spa1X3KocsnjtP+yXHPg+uQpOCvO+s320NqLKEH
RYeBtLNPAQ78X2abdyC3gIYQo66ohFheKSiEhuWA9UwDUZB4UFzESSNvNt4W4JuiEemRlwRIGyBr
69rfMI51Qw6F3OhIEXXzPSAGPNR3nvMHlXOBxx8dQjw8cE4ChxSIH4fZ5WExcjAfODbewqY+/DKY
9nTQxnhX9PZmpizOmTHYE4Y4XoyCoYurgCJEIFFwz5UA9mzOnH+VoRISE1OEDDjSZcZhZTP9Kvq7
GDutCjYTyjrFdcRSzg5sjJm7h0OFFAPEDLJSOPky5wGVmM52kr1SqNeCgJmOM8/yqJ/ickvyqkea
IuWPAoVw+e5pdHK6wkz3jnx30G+8ZtEZO/7BaheprQyxBH2q0y27QdahtC0DCtMRGSkpNnfwInZN
3bMv3GzL5tNRXsgYsZABz2NDc0nfrKXzc5oZTPXyu6/AWje6vUb5u2qZS8Hnga/iV0tavsga3WoG
7qGF5D1wCliYS8QHJHWOZHKQy08N4QQUWkpBbBY7KKqoYhZfxO0JXzDa6IFf8vhfaAM7wvMkZx+D
lrM8Lwq3P3HcMgeo8vnRvlD3Vv4hMmaZeBKAvggWswksVFZic+EGVWf6HqR8RxmjSCPJSS1Nrje/
1IrvFVJee+L8jXD821uD6eGu9kE9F3o/aBXphdBgOWTyyGtJucZ/RLwPHDRDzlN6Ci9RAtqFfnIU
LURKb9PS5ssq4xTPwJl9EDe0u5pNbVyFBxZbOvOGiSPDZeVSzcUh0WLaS96i0ihrcED5mAePb4+/
5iEOKrD/C9jAQcSu438R5wqjIN8V/+YySq+k+XP7ndEhRWy+pfVlDdbOQIR+h9aGsXj+eYwGHIWX
0g/uY0u909u6Y/1I6Cw9BtemxNP/dkOz9ys4kvB1QLRfqU064qGqqtMQAdOBtpj5K8/S8a8CgYdq
raVffb2u1TpTfyzmKkm/GeA/kQ6/QTBCg/ZrQzPUIVmuPaxqBeqJjSiaznIRKuRqcHHohwB65aJ0
gNoS+4M/lr0EaWIR6ph73GFj+WQs8X0x4/E0r4LN8EE6QsaTN2TwYgEr2WLFDrl1u1Uk5Beo1vgR
5mSg3eJqFlwko4GW7RvQB6UOpKh+E+PBQDcgb53yZsQoz3ml2n5tEbBlt+uGSmqe1O/R5fP3SwsV
7QSYkR9Qnj3I98ohaXJ5SVsvwFEzpzLB6zlgeD2TwNLiNYIOJ9YsvQpZAaP9JdAjs02XRG3Efkdf
ynVcGrThkGEmocHTVRhWmXqEJdsrJkxO0zkGdC7BuBBtaYyRt/3wzMPS+KBSTYXB32CeGGnSHpP0
0uEvZUEzTIjmliufKRoCzDjL00IXybdY9f4jPLbvVMfOxCv6nxyz4+wYdpN6BOrILXy3HH4iQaix
Kzh+emNrGG54CpN/VYezg4wB2eXVhPibf4o2T/yNZYV7gL8NmnmfIPuW8so325OVUyW2R91wb/i1
PKT0BSe/KLJScBCCndnIJQhXLXFj+4RXF+0gx6WotlmA3uJ/DOOZQqceiicax6DjSzh05qEyD313
aLsDeYsL6efdQRXH9yYhI9B6pD0OquIZqcfIZd6kPHsSIUljwZ4nkpnBG/bo3BhmyObCw28CXyCx
bEvjkUmlKVJxy3/L55cZJLdofhp6YMqRER3MgqBTkZI1P1jaF+SnB7KEh5eomrVI+xF1wd/0XzKr
N7gypnAYcyH0JbAnvqgF9gqNBjitMZsbjmQsJcizrFejJuNh2jt/0aCiKI3VCeoFdhgL+rdRk6lI
hS0JNxnSIPk6GxuJEGOqUdFkqEtcnfBJD9MpYpwZQykby4MlZxwVY+gA94f7hfEuoDzMnABypnxE
eC1jMQNmJOx8oH9zX3GtWS2BpEnMWKMd2SkuIg67PrqUcMARH1xalWwxaqViXXR/R6BBx/kWfKLL
DhXEjwDp4C9M2m5i3Plkosf7fN7pwX0TIg5luPcdfOgbr9e7+3cDJaa/J6EL0Y5a64lzoheWoCnR
BHQkQpUtskG/XWsNTB+EovIZEtQgzrC2bU7e9khAKbehYsIKYSVe+NRScIjwbLz21rJx2gRT55uk
N9kJLk/eX1odBWGg8Bc8lbFf6HyTLtze+8FD7n6b1Z+adqYJThqf0NlEBdbfVWYfe69eTc6KycOT
kP0Gk4pP44zWBVqBioSLXqKMREFGaXwPSjlUGlM5tpyaAvwnELeUgXhnhWacFv+L0rnkNA+Cs/YW
B7sal2QabSEFBHrsuzN6lLu6Wo/cWcNn4C4PlHNp5H4F9t5v1Q5NBJKOuxGCTcH1jlcQpIwkYKbF
GJSfnKl+Nm4SlOtolwT7QegxNlSLY81j+5ZSTH4R86Y5LZ3muTc+RLI5YEXb1O2+rlfJzUFf6kyn
KoNdKb2nqQRuislrGIBwra3eM8w+/tb8lhAy17x1IBcl68rK1RGT2XMSOX+YU36ZkvpQCwfwTgs4
42IKiSCoMppvH99C6bVUnVzo3X2RYr0hcEvI3kC1jJdDnE0dU9w1zKnzp4M7bLvwLbFOWviJ5XHH
1zb6CfKAnyZ7tvAf9ftxPLfwOs7yZ4FLILhpE/f6htIAJjjTjEcaZWnoOizNlGOMgOLM4RS6t31O
eRadIpBlvo2PfZk9mnX5COA6dT8cqq3e7+2EWSEP9p/xwWwevAz13ythYMxU24lqXZqYZdTPM6Pi
GZSNtAsQI542LkLPSD+AeNjpq+gYLaqKkabqjBWtB8DX0EitbXB38n4AvwWgiokZkc0ur0MbAZLa
ctH0mPBjzsmOY1Oam45oIKguutkJ0zqCnL0Z7pLkFd6ZW7M7+3fmdGWuOZKQ15ZqrFBPzLCDMrm3
IUCX/NQmRIws6apIHhtANYnUgrvHI0T6YTJuMisG5/+PIVuYQ1NrCFLSbtdgnEujfNPqDw3JMQEp
rR3o8p3lUHsfkQUyGe4Cw9TEG9e51UDa4Y69A12HkoUTvNeQvK4SNPZgWcPW4TjRqefuQuJGvT31
GIcU/6raew/DZ32oyrPysA1yyBAGaa4bk7Skm42tkNUhBvKOu36Jp/s0e4CVvZsgz9r9xFTEgTI8
AxHRJ7TUDM30svFv3o/r8ebMH3V/Gpxl0+FrD6aPHlQ/6h40Y8A3dGYohMZk5nhHXJI2fTrsaY6g
qkPXsDJpTMDi52RbtEf8OUDvF3SxXcsMuI+khN6NnvrgDy1FQM8tkKA9Vy/C+VqQiGyJO9taW5O1
ImwwhAlfyGL90ECb2vTF6cz7guCXqqUNQrLPYB0khvlqSP114KQPAJTuWPzx4FhMrzmItCbw/BXj
hP3gw9QIQK7iZypXQR8rZiCBgTbOluu50k+zh2SSTDzeT0zDBTycmQeeXOF//rJrVK1G+G0PRGc+
5njQm2OF9t3oOIKhtwr0xZOnHrWhJuBAzJH5g5TjhiLnB/JQ6Pl03BXgujrXYYf4qEZjyKScDLiY
Jl9EdhYAXKEPK8Pqd7LGx2bal+0t8NgmIVdpVuDaRR/cEy0MDGSEb4IDeLAGbWMdI6JV0uLFSqqj
DcokbQ6/IrU/ktS6CZTQCelhzZQ82v3ioVQjIWakQAtu2r8Yt/bcIb0Vute7mua88V1Ga93rARbL
+WHpPzpsS1XeHBDaNOqkQmdXylxxNPRivwMjQYxmj1jiEDXYpJa259wSMpxYryZFceezg8ApSFcc
ANRcrjWZMWYzpRkLG6kGcOgXUFquooq2yjIMeMb00yvgHdufGhAQYGJhBl+f4oxK9oI0IFK60wrq
QxVtJAtRF+QBpKM00Osu43uEKUGKlQoR25S+c7Py6FqxGk03OwrWFdPCeHFTAVc+hcYKYeivRxfl
ju5jezDPDrC9oP3Y9gwPtpSYJHxFSb2XFZKaNwc/iYMXCGGdyCK0q0fBV/Ta/q94cb1IP7nQPsLa
czk5JEKaVCEa0tcYd5b8DtRSnJ91SZq4Pb5oWr2ecmLufUfiHgoFKgPSKFwoen4IV3GuI7S80xyu
QSIENDIDMpsw8OzV0u/q7tLW9t4sBsmh8Gym+uFI/g0nzZkNxXfv+vG6sfGPGcxBozQ2AjEbkTVQ
2x1o6m1J0lNO7y5j15EUxTSdMnA0xiWvIRXREdL4Rg+DyDfv4Ar2HtCQgv6YJDo7CFG7BPt9dhb2
t2UL1BHPGDswKYrI5Kn/LBPdHwk4KXEbBJBpTF/OinrX02CDaMJYIK+pKY2qS6WYMXmi+rL93dId
U5+SnqRMrAvtF5v8rg0GSdx0gudSK7hSUH0ACuvxTxHelukbVnDq37SKmE79SjxEXgdMUGNuXrTW
FMqjqYfw2fmavrKsdef+sSzSX3nXKTHr1kMtpaQ9047sMEDB4T5pCb0sucF8Igf1CLoN+npWpF7e
PFRarbsZpYu+ouVZ2u+sBmSBFG7JSpkw7xBfE261i7Qr8DkOvjYT0Qg/qxySgMZESvlGx/lb3HLr
U0cg55cvc1HcD0SOpptwfudPENZHnAq/oCgUTaDXJCkkRPd8I2Tg/GXkfexfRVkiYFUIaWlxNk4h
oBpdJZWoYAYK/RC1oYGQ9Hd2mR5TEqUr6i0VX/gZ6pI7GSJaQkKigiOTQkgBAoQpW5n1aBTzI8fT
nQ9AJRKVkjtVw7NFHWmYJbgBTCy5YGxsWTJTGL45WPHYklaKas16ZVgmk+wvTonOzH4NwXeW9tMg
NJcyzZvMjQsiFYhakR/o840GpOgmJtcfw9XHZ69u73OzODZwbwEsiHxGeQ1aaXgui0CfCflM7JyQ
Ahnc5Un6naAvkR/1xL+mobBC/RTAatbak/znoPPuC11txHtBuZvTS7YTvZbH4wEo5kIZInclRYfI
O0WDKVIALb8U3rfobLOgO+ZYpjx0NaH9MdhvEZ87AO3grwoLhZYD5WFdAubzUNrZXeOdjTEBEOix
E+F5SkDEyKgtnSB0FrBBYebz63DLqJHgDI7GgJXMLe4R2RK+5+6fRKFIbr9FKzbb2L5heh7B2hw0
hLlxnqDi64mYcrroMO2/dLWdckiLDM0blxvyupmg5cn9XvqDw7tGSrjmVtSKG8W/u7x7+BPma1Rx
TM3vS67vOlJEDGxfuDmqYkYfcnGqB3wlwqjBj3LsZeGDSJz95pJzFAkg4+jdaXSIQgK9hYlLr71y
713WS04haruHjJ2NuT4Eg1cImKzgbSJlvtwXsJb90Q793VBsQqgY+wfLoNg8mosYVBkM3xbL2hi2
4oLXPjIO19y65NEFAr1g0FC89k4dGvLgycS33BztgS6Gyr0R0BjKFT0etEL2S+NbDb35ZFCO/c3V
FtU7qnaM0l2DJ4EEC2b3IDDw1ZabbCTjh3LcU8d8+QgCRGznsfgSlb2w8jOwDGpK7Jckv1n7uKRX
La4D6TslgOmJobqM10rMh4Ezl0qfkQn1spYJuV3FbMNjG8wbLd/wPOuYWltnRtAAdutMkL7y4j9c
Pgm6N6YV1hoSm+aFp98gxA5QYyxkjvfFj4jCS7CYXCYBdsbWj8d9Ozmn2oC2BUDPOaCjelqZIRba
cl4lmnozEgiq9N6xnp4toDm9nB7tCiqajxwmu94jeoG8CwD/VueaZUydISGu0XNlnaWNp4WXZQGy
BXm3NUYSlOiDuSvd4T5LXqPsD9oGzB/oLyPRSjUXOhicNxECmixv8WwKMMW+DSzOnqub6HfslKWZ
1z46LtBqNiMirA8P8f54MKx8i6zeTX9MFk2ISvwSlKe8gE6UgGT4CMAMa9xjbA5pNwrU19WrgGDc
UfdixzcSHWsCc2+/gRukw6dzwAJbYTzP/kb0RNcyfTLHZ96nh6bD4kNAKoPF8XNos4vm3WmYFKvI
B+lKEo03fo8Lxk43AH3WIapXFhDFjCrNhOUvWbsm+JlmPmmkJzMQWSHEZ8wzpwLCDbDKOsWFoOw1
IQe7SGeADhMOIUkTjU/7rFNKOzTNFbmTJQts8r6L8DhWPSZIXdRZFU2/+o5C7CkoubpzAOPhskyJ
8k3xrZXdPxv1L4cEFieJMaY2+v8vA/1e45/zTMBbPRYCKFyxiUHSiV5HQQooZrInG/PkNp7sehPJ
Ra/OoIkQKHxFRv9udUhgubL8YqMzMQ+cN61+UiADg0oFv4zi4nEleYRDk4hnEQ/GUfSI11aUhhUX
RgNZySxbFn0yUPkB2FEBol9jH0/9QST2uFu7M6LVufbuhob1VN41LP8RJTp4KWkKvCc5FM1z2OL4
9pvDiIlY4P6cdFulMYcDJqU11hTxnKEeLX7ZktyC7ypvngt0D1pj3wdWhFZpE3gvkNp5s8UAiaOK
uWANzBRqKtaRx/Ba99UhrNDD4GRSdldwuR3DNJbxXriSWb/0JoVJskbOrunFU8/EwMn+lkeTMAab
cTvLfJiJieQQavQ3AYKR3YnnWQh5vs+W0cSocfla5T/ybQCGSUfQU8QznBE0ILRRp7QE6lKtXmyG
PQNNFQbTINCGTveqB2WDchyPlpbvA0ZlV0iQWxO3H7wrbzGD6zbiv2Yfb0RlEBHj5JxDkqsrVyIp
aKzb7Jk9N4FB89j5zqaUQVPaN5oQsUaFUC/oVOAqvm2JfH7C5STzpwk7AI+20ckuaO97XM7XYPlk
y4PKElF3kLyAAOZ6Kf1L4mE2z4giI8EGSSQiFzABgaSkzIVJxEfY0gI7OZu178mFS0e4R8IZGZvp
9ekuE384Igadh9pGjO0c//HuDPeK93lnJQQVlT/SNnFMsIRoPO7TnM6XOINGX004SYFzhHuH4Iso
xET5zWobWFMoyIcedy/hNdU25mKizi+balXmP2kx7xE+0WHcexqhDxQBjWQEvPUw6t7yaSYXa4ru
Aiu5d0G3fXNlB4dKw2fxVjG5GioLmJuA5fivhZar9RDOEeKUn8KCXiC8xvNJL4sXFkXH1whsQF4k
y+tmQQtKHxqJVvRrpqeYEfFUJIfbjIRhu/CHeZlck9LY0awndOCeYmguu6vsGNtNHtaEZZID1/kQ
DMBheCzem1rDhYVasRw/HSql0Zi3HsnDQHCLhR0PyItTtNCePA4op9i3YL6sk8Y6ATfR1ocXaYU9
3AZ8hlBfVzAboC/1Ar9O+oYKPgKbyid5qyATHYF+U6yXGweXFHp3iGNOxFDEFFcrAuPhPy/d8rcq
czI1UFRyUedjcq6RxCMgwJFLvRAT56ajU+eayNjgIULAXH5Rmudrjmo/figqLg4qpk5dAfTQroko
cEHAN7bJr9aZ5LGVoNMxw1SX9tTgDa/1EX/XMdfTR0fC+0kMqbYRhGIEEuOQS2+l7dZToFH6jfnd
0ExO/mBxzM3SkaXmLvtyFxBr3opA1o3OUN/2xGqSr0c3xrU4P61v0d0Wo3ZiO9HWBqC9ovgFaEYW
kpv7hMbRZNQdhzRRQ+sw7DcYGURYLHAI23By8+1oNQ/yQ7JtZPmFeBPz9Pt/lqGQokhjgofeUptD
ozHeuAuZg+VjFIXyYSqHP3I7Ab7OTAexSNfOiFicSCfFHVqS3N0i+lf11vCa00i2AD5jZIuIiCWp
gjLknj8rM//dbKvTPNF4M7qnZ+q3m2/8lGFAVD62u7XZdXG0N/sMjKRGiPKTj/ZKelU0NuiHHuwI
lazxGQcd0WbbMF0TCbXM/xRWO7R+bkMS7Ec7gN6e2xJrYiRT7/tVRZTpDNMyngfmXRh2xgh4Bv+a
RCHOTAMr5mfULmR2EdrZlO+aSUVAqQWgBZMqTfJvf00xBMpMv1aTOALyllM0mYDuJGjtGubjIIkM
fW7rMN344B3ox3Xn3EWijGZweV195dQ6E6hlrzPQ0JGivV8ZvXlMwktHlkIIHSySOo3tq7qVxrnr
YpxGRjlAubpvEfUmwkEGdaD2qput9T7ZL7AYNnWza6xFX5+nT1XhCwL/mCBlxoIFm9tws8L20MMb
Eg6C5FGr41eJ6RBusuuIOV/4NmAyRB7G1bdKnWSnexCLXkyUTIy2GeXca1FxiSvg2mjjGcUTU0CQ
wuN5IOw0f/JKhp08FdsFOmK0e5qq4ThV/sbD+TuRbO18IMdYlOK8NbelMZKSo2Aw8LbPCVmp+cWy
xLGF6l5tO2SwpRPsbHveqdxE/Lwrtb/4Mmb1T4AZLyL+K7wNjIUoYrUJ2Nk2mVQFIoMmx3jBYIqh
tA8WkYNAHpQKaf6ZcAzqKckk2Y0aKaBYp98uTJ/RbjUqbi4K/PhcHfLNsdYzpKyif04xj3Krzing
SPqtRjg0f+Okux4aCNZgJi0tMO/EWoFoZGIalrosFnpJeySlCaYZRh/Em3O1ac5VdX4rEJF4ybgW
A4HQsHhKGrQj0J40UKLTho7E3wc4L9XARPlYhI+wPMg/3aA6gpFDuUys6AxtQMBIbuorOe0gx/FV
G8NnHn0WC8Ylxs5skYDu5yzZDUQBiDygLN2LtKp8ctnSNRhVxHPDbHasU1LcknVDbgvAI06nK7O7
tei7HPzjlPd3mkJ9k65Gm5wpavdUh5QEoATfJoLuhrtLiV2C5SSMo5FSZlR0IFM7YyxSKyHPAxnl
0h6rqAAKg/2HUED4jvvGxxP3M6XL2u7o/Oh3qcNHbR9gws0/gm6NjrwgzHt+gcdmDbvmi5Q6PO6Y
VIIwd9eOwqB/Dqhf53QinepqqBeH2EyChjpO6i751ihqTW05SqCNpLXyllOXyYFklvaXrGQuzhWg
JDT3CEkzHd4WEitYmy9ybkMl23B/kgyAvWUJyJoYzhKLx3nWeteYkAwpiifYzxTxcsQpQPuPdiQn
4NBFiylpLk5wg2m1EITJaTJlP0JkaNYZ2EfrfwAd+AEv059dKG7kXGJFcB3QeMpl79/E4tPQvgij
JQiJvMRsgsMIoQ8wKpqhBB043LpsYlcs0+DRoCJgQYKjSQwPTLVw4B06FTwvVE2TcxPfSF5zIpxR
vcREvKAN4K+kg9pJn5VwS3X2TYVnk6O4HzYDihDH/oq0NfWGfNlygKUMG8ou2mZy32R+z4JJTZI0
5M1BoQ3GdhDdCC/HQwcVCplJWtx8GFVDfcCaDSg5zxF0PcapAf4Rrqg/pFzCc3/w00vd34RwQFon
N7JXbDKN3psKgioDGzfid2qDlmqmQHJDudBhdh5+gL+PLvViAdTmwWvgZ0m7h3H5cEHuUWE1lLP4
dTQwQKqFuCw3gu26WJsnKBcllpmWX/jtcnlO9lPMTKcCD2FbxxvDNO6XjUbvzxX6C9iLiTDvviwd
KavxIwBLzzE70oRgR4mIeBEBv/2asRyQJGtED5GdsZ0xNuuadxBju3C9DXU36ZgWXa1PhrULndvw
11Zmae4dBnKEOIMyf2WAybPqEhj1Ogaew7ZcUH2K/mb2FVZv7IIAugJCKaKL8JmLwHVChGH510oR
1BT8AM46ib8GXBQxYUxlOy6iuGdoC52eeuGswZtwwYCrl+ouXRh/PupP1EBX3wlWbmCeIW76VN8p
yowMm4tEm40YYBHI680HwBs5UngTCVeOChCTEHIm/urKjQ56G7fgqIl/dmwFAIRyiT53GC5Sdsb9
J5bh//WN0BFJrGPb5MYq3mjsAVKqP/QgBQfM4oG7BXu6TP4AfZ/stvSaO4pgLYbfVdBarbGj3R+8
nBAomGFzLdSS5BLIZjViEw8frGbUPbqcU3WSntMB1DUN/rmC0btnHUAiSyFVOJdHKhuK17km+Ano
LadX8Gta2BQ+8lMQeWkXl0CsBowIzPNvGTnmZqiGnfEov1d8V1U3b7z45FCHU9KheBJjL/5r6Gt9
vkk13MDb9ZdmhIUCKRQHRla9uyQnoqixOK9zANV2RJ5C07Dc53IaUC5T3I2ETAmwYV5L9hXOEKQ1
shBGYEuGhPbnJceb4zO8ieOPnI9CSzZG42/0pjsMHdqwVttlBb0xAh17Qd2IAM7UhlNBkxqDv01w
5rkWPya9vzIpB3z15aqvuMufkf9MOhb6s0W1S/8sBCwRE3T3TcxITq4/nayj0CJTkHSFyNqINwZN
7L5LvE3Tw9FQHAY+I7VIAdBoNuXu1ibSvNW34EQyhGvUkV1Vr0JBIRG/98OtTpKIVnBUJ8ZpKfdu
h7I+LU5LZh8k10gAPfpIoeao9Csdry2bMqIZa6u3ybY2EumShc9BVOyN6uPGAAIt+H160BVL8W1x
2aXlRuw1IryRWNzfU43N8rA0TwQJsPbqqXohcFUCr8TRT+Q3QiClIdrAyILgV7Rx+GNFNKnlPwsU
JHW7nsUE3qO6Qd7JNBrLfo5xGFtcIVKN0Trb/tXMSJVmKhzrBPdJgr50ydBALdUuweMsDDXcAprJ
w+zckO39aiRlINTUQIfT70xgshpnTcVp/3sG8v+Hen6kQgDPyQkrBiIAVESOsNgPgW5hesQBoN9m
I9whaZuSco1y5vd0886hTlGPipGm4lcBR6W6kAiKYw0ZNZ3cGtRNLJIi4PY5iNCPxa5z74G7yQPP
YbX9dB1CpvvTzsoeqbAkrNHXYR0INEUoE7NnJhnCg2+J9hKxMyAIryqFmCxWEAIOJOmoxFQrVQW6
l6ZaJ2jqRg+aE3V3zieLeKe9fLHRx9Aerer7THWiCCiT9OHvCVJKMdT1JUy/TC/amOUbZZ1DvUp7
x9PIp63cfBy9QCaeeZNAIlJiaBiEnAeqktVEswQ4JW8P9F5LyCsafkKHmoebglNjytEUeuUKYQP1
l7BKDblblT2efos6di9XIHr0maGGIvUOZv0qW23sjmVFGC7DKGkfm+JA2Bm/kaEZETQuzxnYXFg0
RZPIBWlxUfe0b0HSkzcsLUltjrvU/4PpIDKHjRj0MLA48Lw4I5HGSBgb//C/5aYAk8NHGHTuOYBz
LZKtQgRV2DE2e+bbTtOpD7AE8OxDf9oI78ynaShWIgBBJbonLqA+QMYEz4aMmNw38FAO+e7H46NM
7xm5LbSmYIQ2d1P6GcC/m2gWwuKkkJvLz0uBQhnuQplKRe5I9dS/CdvkDAXiINTy0mlm3lNUf858
P/gzxcAs242FUcQ1ITmSP4ALCQQp/aE+jhDz5iTMLJN7iOKjjqUBpxc1ZqhOoMy1zaCdwG4eHKPa
EVn42wrYIXxMqtGifDd+cmoJm8w1rMgIJIhHl9rB77Q7ZJyJH+/JrvoIIbJTJsdUWDeIpJ/QpHCf
YLLg0YQE7d7HA8I5fc2NFAfFhm5pUL84aFKuWhvrOwk/iCmMOdsPC+II+6qDoIhqPDuADSt3FZbJ
2gNKkItZOAEkgaKqFqkscpYH/GXkMGQMzFN065yRCBcL0Qiy+vLmHOjZWo4XvMqbujij2tr4aIP0
Tz2KSUb4giEfsls40ycq6B9UzgtPBhyKGsQHK+YThx4jmon6kTl7ooUVGN+GpeTklJoSxl6gwHpx
JFmnJ9ghke44Pxgw/lqpb0Vwp5wf89On/hOt4Yi0/VelY8DWK7WVPoQHrlfWKoY1kddv1NUgW7DO
0FQ10SlVD24IE4AiaIAHNK+Z261iQgNZ307aPIaEgMApHtXyYAxyK8bnYHiuzKc8QmJGGMmM2aLL
130SP6b0fxLwgPHVwwjCiNDmj7LnAzQnKxQ/c01JZ5Nl4JgXcLBCf7aqGcVHtKnqQwDJ19YtgpND
4ba3MWyJNyfjL78h6fMoTuBI5fsMyfLw0JaKEsJuzxbrkjtYS+xtkTNkliusYqsRfYoWvMHG59U7
P3yO4rX4zCgEuDAji8Gr/tUl0Vsott/4RMTA+I/k4o+JB8CDJpxhgJKoNDfclIWLr40BSXH5rXfP
OMvU1O1qg2W5BmgPD/QtOuoebyXcIfYOLgEW9MKJ/k9M9xJKSvSQtJFkd64Nq+araU55MOwbLFA4
EigFKOE5yEg9ZSRJaD/WxgWV21gERy+8UYVKL4lSHa1C3Vx9mIZG/wicJwNCumyxB93hllvoPw39
M65iEth0IPyDV0NGR+eeomogGqEogt+rRe4qMXyPmG+BTJjvKH47DfKYF3epd5eFEjPJtuLU6CW8
OTiWUl46QNzPhXPjLpn0NTMoGAeAph+SmHu5Y6qQbqlVgqfU6e797sobliZo0q2/KBtyqBcRnbSJ
ucszQshcvOafdGai8gc2kMNJb8lfw91EsZcwLsKLXiXkly2XNd9DQwwGNuzkIOUcRD5b2dT/8fDZ
0B7F4v+xdB7LjWNJFP0iRMCbLT0pkiJlS9og5AjvPb5+TrJnMdHT1VUlEngm8+Y1efCleX+Cps7s
ZyYfsiam2voKC3Vn0fUxTMhQOg6esfyOtHLDgHotTh0ylJUa0MWRJpGWHHozLT4fjfkiUyuAadVp
1ursQ+TjfUYcWcMrVIrMMh/5j2n0VszaPqFMTApUJgMGpcFXj2tjlb2xI2ntMghL/Hbwoalb+7CY
2RN8Sdqo0sbMozpw/LA+wTTkIsBDOKQql/UcQzsbtC0ouBgWyg0eIBxDG+Se6lLfm80rsHdF3Cvn
hUz2chfCW4kYgfvZT5QHX8OmClevOPsq4ILYGAUItNw4I44qTGDCjl7BRO64lkuFzSoAICJyhqH8
cI9OJX1Cb3dw4OhaarIpa2PRcsia5TXQiKqS7njqqAu4S7hpBPR075vcJLNJcpSrM0R7qT2ln6qQ
KLQlfgtGtzLJCE1YK1kb0Q2s6+lVdP/cowZF2oDJKWVKY/25zH2BQUQV7VK9hsw0qK/mGNqIvZfB
S8D5z95htmT0HIKshflE4SjcgZjrzxoJLuTC4/KWvx8qSTp+hqq2HzVMKIASXJEzETVbJPmHgYe2
DDcqmHkQ27jwRKRkku0M501MQPlBmFNu1GB9N45TT0pi4vEOI1JW4VSdSh7yPaUGsx7RBmZrxooE
h3CfVlwXMKiDqzcTiAavptcAyLCFOam5exE8u0WTkcX5zscZDaSCCo6RE3WVDryp7liPMMjE/GEh
02Bh205i6hzzi/w3QbFrm0knzBqZMOoBfo0lPBTuL2D2MojPSIJ97vve5Mj/4Nx2KcIYwvpoAaBc
XHmuPuixNl6H9gbnlF2Hdzk2OxmVBM9OQ+Mr+qmot5clkxog8bXQ9ZqGaX70JnW40JoQnYiPnCCi
KT0ID1G2tNpcDTpXJdGwJyFfCao1ZfLYL5LHghKJA4KdXCNwcYOf4SO3cSHjzJZxACqVlXixCBjj
04vICuVrszBZWSk+AVprbC2ovj00POk52bUj69DbCGwMh4k6b4BimfYn5h+rON8P5XdgMuXxbyNl
Lz+39dYekFuNgAcr3CHcK85AUs0lwjKUQ2cgmTALVtlWtS501MuP3vXgkqPnLxFNY4fE5aCHX3JI
K8zN2AfAdKy0mSUWQJaUrGBSWShKZF33CpMXMFKzOYnoYbC31NWVhxf4wmJ0DJUQA3t1Q8xHNuxV
/42JKyCasaDcI+mHd4/16VEVP/+rlz5FKFmVnVqsjTK4iFxYGfrFALdM5ndrKdkdUPed+8OjJbxn
PYrGgprHpnWvtO6WcC11wz46DH6EVPEyxZe2xkaeJCsstYH6zaWR4DW1gkkxcjTRqmkgrhVewa63
CItgDaFY1rZhk+0NbshNOtbTl2zNIn1C+izdDMcPAwzIsidhEugQd6l8ogrR7YPkcme/4FuLCaZ0
QXwc6iJ/ZAa4BbzQYPUBhxXByuqMXd+fDBxrRJ4WgHOxzQUuFvswLa3vTikeNWVMoJgCb5IZaTAO
KznvOMWV+NV0Hhr7RdeQpOAkCquAMk0m3hn6DYb8HmhZ8AS1/NWh5BjhLbWIDNLspagz6mYhllbw
ksep28tlPoK2iXA/4W/QXf9Uw7AtHJIXaJu1tVCnJFaxJXdplesr6lvy3ptq5wfnptbx0WHsRegK
XUYAC6MXqVCFB5fM3GyEL+Gb1A5KtFUTA3cJHE2YFAj+TMkvfLjwyh7gKJO6nkwvJP45UMLPcMGF
wu9Wlb4xydEouWUpH2YKhl7noL6j9eTC7KXmllp3KAFfAF5Ef+GfR0TgNIscbxRw8MtLEBcRHoBW
SI/OpdsF41I4K+IJZkB85vQKVw76rVHl1W9D0jpL736ByPAMjERgcy27xTbUOXCgijpSwECRUhYT
9y8Ao636a76MVHP8Q26SeoKllfwBT7vAuhyrGXduCr6qWicH0yX5XDoMGSJcuAt5kSb3stYD57Sn
UmPgue/jP1l30jfVVzox2u0w3TJjkpsjg/gkTXUUYC2EAHFa3x2AgaADMs5NdRX4myhc1NOhHKfT
pJQPUXkweTkylTfdW0vEixphTxQq+6GysBVq8QNotjY18KRjRQ6xEWyBwRlVJiFooApuvM6JA4l1
WojsBuFhAOH1metYlNE2fDeiifMQGER5BYGVVxYzSbagtnLtE6UkGHDTlke5dl5aqCkwle6XOMC+
C9QKJAII56X90WvsZUgDYbECi5Ky1r1piEsqjE/EdCAIKNtYRjW8GltQ9JTIh1BArUzTt3Ar9zJK
wRJXAFxeQK8z76Kr/AlH5TMGsgqK7MGg+JWpPfeKdKeKgXsnbqUZMoQWGnz3mvNXtjjWzCrJDRiq
d7DWS0xHLChRYnlg863vMwwaDjH+EugU9CyjbRZJBfQOnnTOQLpCXRCP2xYOEq9QtkToGsC0xzjF
qqfAxmDm4GScC74QYiDG0qQuAKWkk2cxgSpAspSbCesEfhUDpY7PrsCtLPGxZea+rMN2/eqvasaC
qoHZiHspgZzBGyCkTuwYc7zKV62pseDuCCvGcjEMoZqdICgrnzMVkKCSUYTlNRwvztmqf8aOCtmx
Q/DxSvFSkilITYAADtQKMM2HjLl6CxHSwxTjXpOJIv/DNnkpsCAbrY7mtQAEXCYzDDgHL3gqSR2h
icKuqnEehbIkzHIqR1XFHAfaNO03bwSMBSTB4+GJV9sITEd5ZQJRV3204RnU0MsE7gBak1mQw+4H
Kj1JbRYPB/Em0LizemAmMD2pmYaWnqq4b31tIlGmxKWPQ5wJjxVPO4hcAkcJLNDU5ATwxWR0QumG
/hLkJ+JoCh0c1Mr6JN8cHpUbl2sDLtzkKe9sT5XvF4O84tWwzqsnp32jXbI5VdEMNWZJYNTbNHv/
/A+DgA6DjWUb0dqoCI9Q8iuNrhvdYS9oAHuHdRV01VY6+gTW0+isRXXkssVlCUoLnvvRkdbJc4ed
zDp4n3hPL+10gsCN8UKxk5L2TouyrlILesZjmv4TSrA55ccawpgdyAmZQCrQX0VkooNhKMwleXkC
IpJ+URFNGTcBYHy56aqrtFkDiq2mZ57LHJ7+JZ/I0VpF7Zo/BMChty+gZ1CY0COIHsR3HsEoXQos
0cxYODJ1W93ec4VSmpfcgto/e/hlQXDmqfYfpbKMpTR+LzO4SkWYAzUsVptjMgFE84VGdc80mE3A
ixS4iKFeAD0GvjqgyIi+CBdLUpxOci+wjKRqcWi0wyQ84WvsagdKQrm9idtFXkgDbdXaWTrm1uSo
oXZVB+4uskdgGLYRb5h1Wj8mdBd8Qpmvy9aGPQgSIx6R4k4WoIiXmYSdWqgn/jKl2Ah6LDb/zd8A
i0L0GZWl3d+cbBJ1Vl+NOn2glFfxkkh43BxM1Yj7NCWwrjOw+MA8xnFJQIHLV9O54Iho0s21R7fT
dvyCOBW10aHWx6UUKGxLIzz3VbTtQizpwW9DbHsNt3rgFNLVkcvIOJjqcdDPCq/VaX7z9kFhgmHg
NgXVk5zxvHrp2n2i/ioDM+YILtvXMF18hI5h+e3kj174MJEvnCePlXdkBeHI+lmGRLrrZxPny+y3
tG+O99jVRzBPn0O0zTAHYH1lFl6idbafKuugES1Ex1d0lL0syQQ6NbjMFqYxxs82spTlQMeSFcEj
fARaCFxkCZdBw72dhgitwzWmAKa5THBqHM/hhDErXkD3QSr1shzdHQIs0GcFmI3UDhn5qtv7aTtC
9cR4cT7JzTN2zUJIV4P3VpBrXGb7wHmT5c+DlMJFhNguHTIia6bLnL+iv+K7iHcCBUAIXxpQoIZ/
PtmvA38hPxLUmfNF4XpCuMZJxQ/OoREyIc8PGtEq6YEpqo+DfNeiSMFoQ5A8j0Ej2J94uykZGHQP
R6S+MlPu4HDwI5z4y0HJzT0qECiXWwvfBHqCdLWcqMLHkTmYbHM8BUj6yS60cHRjNuIamD8ahqbe
aw6BQ2CpbD7FCdxWznw5pJsUlFe5ZFDeEw4VxTvKbWV4WJ9Of5KNKPtQA9kKgN0E8mDGDH2KKSfL
vGq/hK8nhGuz+xJlndjp8tZmmCM1uFWTqhykW2hsIMlcwJyFMofQ2s+A8c8cvwHdKPDK6DvpAoXn
Jw+F1SGg2Ew1SPWBDxUCGmYjwl+UCaHIOOQAFIwa/ED5gGN8NxaXfklnbB4g7uhVrlEHsg/klwYj
TSRn492Rkd4lpIxjcqH08bMa5Xv5VoEPVsOIC0gTJF+TYrJglItgi5UADaxBbSMMPx+5C/euEf3J
KqKO0c3vzsMoUl3lCoP9WegdOtWl+0/YrSMcjSfjpcVr3dqmYGPDQ2lw+GqPbng1seAfEMqu2Z/Y
gFTzQSkgUKGCAL+BDtxHH/gGDbijsB8Y8QU0RknZLZUJDkJE3OWWH1HiSsIETXh9GizUct76hBcJ
swS9Dt+h4aqH3Fd7NK/jViW5SUn2WfBpQkXkuzA8HNtnL3nkow7xn+qCIQAtmbhOp35BmcIMKdIf
G9R3DJnE7YgRA9Box4Xg1/qTlG2sNJyKIHueBmTenDsIq6HG8htlDNRkhFn25kHzudyUP2nKpQ62
Y1x1S4b68VoYuTL3Z4+ESniyuWOhAERUl2zdCkhJXjaCqcnU1qXqb0JrI09eg58uxy5XY5CA8fEb
gSRkUsBgmXPRoQQmGYeSXzZKybRJr196z10Ku6f1bimu22wGYOqT9F9hBtwAtB/723kYFr3vbSoX
VzDehU+FINw45lt89RIipIx1co59GDpY6sp1MbHibXwJEsYrXvxiFvjewhbye4wk6dGAcuCJ0hYN
XrcYKF18cvbMFZ6gavpyD5+ooCNzX05coHJWidpVzCLxn4Av3Vr6InjiPZcq0wsY+/PHnSirXHkr
mG+cLB4aF5l4OQwMMcX/AHEP9yfnB4vfgEWV6NreL2ISRNQFl5LPoI8rtGtZjoKYYnUP6aI91ZRO
I741Miw2/WnHa8TVXe1vWTddO/UQ9hqUcH0Vy2ELnTkx79zBiLLfxA/BRQaAU3F9pcFMhFbIyO1u
aGGC5MukDiEh8oMD6LhsOIFiDPQl/fVeqZDpIKDTzKSW+V8IB03yksQpN3fCTc2ywC6sYhG77LL6
mS2QDa+nkW8sj0MkfX2t7+8cUWYUbGQm+Jw58QgZn0sZ7Y6zIgfcwTsNflWjXUiY2Ns0NnSpGuAw
jZTsfWZ1eb1ysUoYoCnW7RX+5TzUa5MCi7LS0cn0eptBkFrkIlLc4QYaNOeGmZj87MBEOOOYiP8h
ISg4lz4KkdHJH5hajE+uD2yn0jyyIeFjv7UJ/bCp4T8N/4qSMpp3E0aaMGzM34BkkmSvvU7qd8mp
XNwo6zR8apgWsSGc8j3TSuiwBD8faAdlnbP26RY4c63si3gqbiOYSe6E+SlPo7q5RbvQaai4qyjW
aAx07zT32fpj9vqd7aA91an9kpcEDnQ0vqDe10pOPSz7pw+zvOjdN5x+eE/Qj4DcZRuyhmTNauK2
j5MQXg3TMz9esd8A/YUCxQMjyYHNs7RhkOoAqTDsuB5llYvqK91y24l2YnzQ6p8RtsR9D8fCSJDZ
BWsSEYa0lRUFuwUBssMx5y7C4N5RrD2zLckzsmm/tLl+7jmaVNNaVOwFoTH9vw0XcZfUdo3r08Uc
Of+FtkiBFqLYcBP8+X4rC8umiPBFqinotrAoQSbcGsBQP4UPWHzwQWk0WofwXuBiE2o+V2cAiCON
o3grGPEJyFMzxOEWtxxwoEF7Ens7cDjUBjlmwjRwnHbXasQyAXIO0Y8kczNC5ZKl2oZPsKdmZD6h
vKeOu0BHG1broCc/+rGLzsCRkicrEzRbbzdhB8xY7jokN902839seJ4GmufDpNFIX4mu0TjA/XDZ
kOKbIGZixI+zL0Hx0UNqwU7LuE3F/FEcGBzsbvFKS+ZL3H93MYCLfoaKQcgTE5cRZcZ89l4jtCCw
X2WsKrbiw5Kf4Y3WrhT7BXwIkD4C1lVcVNaK0FfWGKV/oHCbSmSV9Or/nfbY9S0CoCsqIKnQOJ+H
Dfc7wP2lad1FjWVGJEPpecYV/TseRpJM6jNZ2Yx1oIL0BPD9OYzYK5mp0iIYNHAyf2PQLjO1GmeZ
+xpgF053wtVSqf7hUTBy/gfMYWaOVoe5I94b+vDT1I9u/J3yabGt2MMJ8ilI65zJnr7XIXe/tCEB
I8uB8w+bH+C1xXhJiUyTN7GCyd9FPVO5WYQUYqQvcoKajLcSkapsCpBE6qWc6VvPJQ99UMVWuvKy
B6F1NmwKakxIaqd5avbz0IkQS5O1SSiUVsLI5WPiJi2oEeZI2JtkULy5vCB1QMiTCXFrfurUTsIk
D7alRaIlbPUKG+5qXWonWa9CU1Xi7jKwP7kwhSbCZYyrNLIo+oNfMEJv2lbIaeb2k7IhVc60l0r2
5Cb4yoOqAo0hn2hAuDzG+lVBjNEi/Nb8lzhUVvDOY3OX9+dwfENmxCkP1hhZ/EjtNP0yj5lVZOYU
S8MuDrmK0Wdvsm6nhms/RHv+Riig0d04ZdjrZvZsWNEC9U2EnaaN2netDs94yATZsnNggmEyx3Uf
TkT+Viv9RRmlNCYedM9GgY8RmfqOTjDPYt4PRl3xT9fTCuHPkDVnE/AvqV78epdRGeBOEr2nRGYh
/KUPKxhzcKk5Mn5LLj7H05h9x9NHEZDy6D3wJMVAigwaLAKltiTWXmie8mk40diaXE/8Ow/1QQMN
FQ13f8po3vIefhcVqIzkg1eLmTSsVm5rlgu4eQDYwf/jHKVKhx/OzxFoDlMMCmYOWVnPsXVqA3go
eDRBCeLIBJBMIN3C1md/pcyxbKWjZSao2Ya7vzQhbWPdp22DaNHOyEGXLA+EMir97syITM7eyIa1
jOrO3jdYUVJ+c1DSnTAxgekh1DMuTuF+8tP4FMRfb5iTEVwE4E4DzaCP87Vp9t0xuDq4CgiHdMCd
wxEujjgScPyLxtgAneFS0hGxmRRb9oKLiZsZAGxGRmNan77x6cRbzXuCCq5BQ84/fRzO8xL5vdau
cJmp4uccyb0D2B9mDxXxlFHfMcfNT311JU1LKEuN/17W+cIxX2XmCPI9kI2bY77C9wbIgn8sSW7g
3uLnBWLTJAdDp1qjFIT6mZFoRBEuJOR2zhjl4vm5Lfx3NgJkzJJhfaT/U9PzyAWuQudP1gN8BL4g
dUFddQvb+ceVpP3Y6LrdfRsC8W3xDkqbrYl8I1vrAfU/nOpDEbRo6VFEQkMdewWq3CUMA1FqSMPz
f8UZbeagVDhibRPIb+Gh/OkbijsU3EeLdx75RJIg1Oi2fBcDrI3aTIoWmn9xKjORBVFqAhazWviI
8gSkBt84rG25T+kLwv4z6f3NAEmGakLO0cAJHsBDoMfnIURJcDY2SBi0OIlRTSIviZBkc77EpUVK
GEbdjDWpKUh3YAXngNPCvZXpZe64SxPluYZeAwNhInx5OdRF2DNESL4RzjP/xVrrB/9vKRGROKKN
o1oIE5c1f+yYCkXpBTsUGizhg+ntowYPo+0Im96G87M/SLHAiSOYMMd9CgXbC49a/iKzUu5LBK02
Rpcs0kJgArVsTiqzq+guN9r6zOzATqT3YdNZ1O9UoMKcolto7Gs/HnAoU9UvqckTBmfKL917Sm/h
c1chxIVNEt2a/Ix9CJUQ75a5jdr/2EDFNulpwLtmjvPe0YBbRbDSWfu1QhrIzwh9FloFnAgfvDc4
NPjzaaCiDh+Sbc+xgK/KEDDgCVENgDeFt7rkPiVfgI5X7lpKJcabWgTWGeurFEqGZx6YuffDp0xQ
I+b+KvbTDOIFwbQhJt+Hv0MCn59mLnrrYIeqDrFHsPBorHz7CXGtsCMAPYF+QSB8MBYhrMtIbWyy
rbDzeL1SNbXld0P2eYQhu/I+mm8BgrBLTCayeGHxZCXZSMZVvMumuNEwwFmjpVBjZRXq/zSm4OL5
Hc7DSlhOhNOR4VA4x5KWvm7f6aroY6TNkg85TTcbn7zcKvAHg2PyQaUyuoxm2fkmo5o2UhkO5yc6
L9EHa8a4FaytsLNNNf+gRdi0g0GzF+IDBW6Ms48uFn3jK40Gnwzwj2NG+LdSSiAZ7KhKWrKzXZ4b
fTgHQR6dlZ6oiv3oP7bBDwS0wrpJdW2F/7Tq4Y4jW6+okuFSAHZgmNNc8kBD2j0sSpzj5bv2/VVV
y+OsTJcycBeFn+3JA9wLKlbiiVxZsD81CIDf9tgtW3eXQZzolW11m2rYXyy2pJgeg9l6iN1DYz4k
BiA5pBLHOrkwk/unmoprdLFbtMmqOSaNDu9z66niD0s5OW9dLWRGijvl4C48J9jTaurvJEKv8jwC
wqAlHd7KmDaao0PecN9O30Wsb622uXB42Dg4DJhhcC/qRnAsEahDid3YXFaF9+7T5VuYfqIB9vEr
My116WjO1qEM/NcUfwz8Gqs4lbBw2C+IZcXRxS3fG83YYPawC5GPRnQY0PQLrd+gC8xVqLbIAyFO
erx6Sn6kUXVxLakaPFzZXTyXoUgfoVoj6sGIq2QsbPFCGGHCv0CjtpBAUk7rbnwiHXRTKEh8Z7EP
64p6Regs9k7F1m6ICeDeQuoRvwIu29fBbOjiVWwP1BdhLmWNe7BKxl/s14RGnWt3X7U4BXQO6A33
g7+P2+IwBy4hIGgPrbWlRRdsB9eQYtAU1oSFzPsmeXakvY+BKJlwpNX4qI/fJR4TIBZng6+Pb2vO
qLPo9GWLnPA0pbew7BZOg8inePNgtuZ6vOm7fxPGCm0LWeBSTpzk876is+XDCSomBUXCy0RP5pHJ
Qa2N/h0fGHMNhglMtjACcZeCdeu9JQBBtvmZ1Iz3/fnsVhfonksLyCLoxk0HEisj/4SjSdPhKvRX
SOZxZS8chxydQnzDIDyweEcKEEyHCYL0aAZyeG7Fw5zezBIHVyxZXRC0ubzAQaY29VQenLdT9ddM
OwA/+Thfw3y2tHkj/tqEcBdj9M4ojWOzSUiEH6ioTIYSY/7EzwDFjDmG6Wfhd8i9rrv4DEDpmU/F
vRNLJ/MBR+0dBRl4qMKglWkyLGN4OFIoM+mh3mAVWBldb2BRhl5DJvTAYfQXDJEZvpPwZhGmY75i
JhijrRfNf1n/0NjD78UfD2WqsLkLfTXrB1oJ4oPncyH2VWfVJFkKkqODihL3WdxRKlarzLlU3Duk
JcU9DReuvzj+Daj4XWD/Qne2s+kjlv5SaCxTTgSrKrcdHSffKnFbiP+fk0MPHEE+cndUXha5YjwF
ixDecPrQIDrV7VflDMsi8oXfwmYT0DsFqLTYAuIsBJEhaWiGKA4ccK+myD9yLSXvkKhXPjcHJo8L
O6FXk6gnfOa2NgelQ271vQLy0NWO+2q46TieepmKjRdRoCYdJuFj5W81NXLp0U9jRg9t0yX+btxi
XC0Y3jCqZ9t3t2nsbIB4xD937E9KFGPAeuhIzumPQrYZNvqhcg1omvoW9cvU4jMTHzNblx2Ms9Q4
GRtmOd4A9Zd7L8QamtDf8iqAg8ItkB6HFtbECnzd57gUyp6EQGbxk97seeI8R+5gOYZnRExFNxLX
EL3rNe1B808dyYAB/vEAOl2ccLC2JsAEdHWl5G/m5DxWoDUS1CSZuLrFJYmngIg5sipfmGO2VEdS
JO+8cvkrWIqorWB6RhTec9fDuN0wHMLMfZG9kB4JOQ8AlqcgOanp1+RgCJST5IaLGCF+ErejR8Fa
K/7ZprWtzc8yf6vL6nHUh6OWDZvZ+AQskWsjx/BzkKMCY8POdNZWlD7csR58TuHexPxxX0Woshmy
ZiEJhSJYkC3FzkuxXupc/+JrMDmu0F+gtOGOJgNgCp8ZrzLYbgATc/INzgHnoLP+GHS42mvMfNIG
4hpdZa/Gz2UAXO1JAo/K+NYzPdoE2BfFm4OzvtoZR8olMW6dxyuM8sz1l5IuYuVclRANLC5F7dXl
Mw0cI9GsvJSavmnyfm3FQEUEywV8MZverZ6HJxUex4BV1QDwC4kUyJrNwcerYmSdfvSW4wevl8dY
WPgVOCZlhEspWjQ/bqAdkT8tYB1vGu1b02/uIO6LwXbOfGraVyuBBjM5ErZMchI0qcMIzhV7L55p
XUo89+yRgt5yNxmNowqwAMM61s1dFapvFfaGQ/jVgRLPJhdriNKbkUMRUleUa97XMAH0mLDVDGVz
97cndNHVbwiP1ShbOlO7EO7b1J9Kl/A77UMCQN3JWJVdtJ7xTk4aDYNRKlk8XJ1Kp5D7tNr8sUGV
iFG6RMMY1IYx1AZLsbeZe+ypom2ofxoYqz7qR6Gt6jBQNJC+tsWboBK5S3BM7YNfW4B0j+LcDfIj
wQBLnF71Ib9OGczj+SQESH5FfHWH8FuNrbXEykRMwgdgYENGnc0ykMoDv3Fkpqs8gzdytZU/StLh
2FYXSD0+jrGQG+vhVoJ64MwcYBLHXI42EaywZTzL8Z5DSKcTQR7JH9bDsxxZIfyhibkP51ODu4Nk
R0qLHelIOVie3HFny/kXEvlgPfrqN9Hq+4ljGIk0GJX1NMXQj0p8So2CozZ51I3++NSbj7GHH4bD
yELNv/vEwIWOap8y8r9PjcxuLtOXduCyMMW8+24izunVF/uEXZVpR596I0kCJKCIyxiulNhCGknw
jMHDIsMqEoqIUhIJwfkEM85nRgwHy+XTu/wGtwN0u/ZeBrOl3sFuAWjq6k+5hMJaOao2WBhYQhCs
IQCYCacAczXXXgV1R5hsvxqyizfNr/LXpX10MNLi5o7de2obqyn7qZx3sqLpJq99znw8oKIG0itx
lbB0yH+MV2lUpkneLdR/TT1xsevITSuQKd0rXlR6dbH0GvmTEhesMR1L5U4kSFEyDWK6c16HHIIg
BGn+k/SHwcWfB65/Zjsr0337szuXCAJtoWAJ1uvR1qzIj1DO+Ou30O56Gr1yPDrn+03KKQa2UdFr
tE677fCBJUOETofojuTKLSe/yRc7TcYDOm7dGH3JeThUu6zbx6x0VptMzasTRQpKWMQMIfWryHwG
FpekybMs1pGNcDLeQr+JFG7BlrQdZ+PhkKy3jEoJ0rlhcYLxARZu+MU41D1M3gBT8KFSA9jdGi8b
Hp7iXlxuFv6DMbEjEcdluJW7zScIDLznMEFB2X2I87xC4u0E61JiqnjBUjNJLC7oA2sdU5YVC2vO
EbBagTwAqDW2vZ1IWOmTfCcVN901dfJkBpcwfQxKeOrOF9+S9qyFqFqZ5g5/MRsYkC/tjhd/fqDK
ajPsDEDmKDXvrgNMwPQbF4Y5Kb+8LviMErcha19SKvHjDkhCvkpOMDAn1YMTXWquNbtis2GtvPTU
jUcl0QBdwmEi+0J4N7REVpLtEtVcyEVEmEAx5oBJjxPeS3347tf2zhGmVXiTcDnL1i4cqrJjWew2
k2ZI4rKsCq4pjV7WgyDD05ARlKPz6jKW7ldkMy/lGjOovMBZWLFkiolXJR+cajPQL9xcciwJ0oa2
3oPMA//SjnX4GCfLb3aJ37/1yU787/EuskwmmmuGyGuqLPIgPpFnopUpW3s7RAhUp3JHMVgACw1G
v1bBWqpu13zch+ugHLxCFQkfNWhQIVcOPok/xoEOExnqbF3EZ9QSJxMul0H14SXRym30fY/An5Uh
P9XymqsH3TdwfiXsKQ/wDZppEO1aJ+j9FsjpC73Zm58UKJa2UI0gVQ6eRdzjcOQvyZAR1+3r2Jt7
ZZx3hpPuKoasBou7i6IeVOdiVk+h2rxjQAH/9aQQNliBFeFOApEq964V6oDSxKMin1fGcLM9fWNg
z4MM/diOvyXtPb9P1oYGQx+2FSQwyekAvbK48UVKkKEBQAk7AkmwlPhQhuKtmwF2LEHFqVpdXE41
N33v7RjzT5a7iXxXYk3FQAQYDox0zSCSDSeQ0QQTljldxCZmySD0YdRP8V92F9hZ1HLIYPrQpZVE
HFBcTHZ1UuYfamK/eSyV2ky/cpSBbd+vivhBI85HB5VMmcOmQHo21dokHFeKYHnmqoPD7UFOEVax
MMEE5yAfVJaHLqdqdZ3iNzH70XudoQ6mkgRzJoSk2ptyogenfmDDyHoVaRDVkDfhZqz9CmyW3GnO
n53hI769JXF/vB9boPLaPF5c3VtIcqNFn9aEUmWWO2hsKrYPICEFfVZrlHsTp9tqbLcSg9q24NfJ
sCfZ40YE6n/uwmVGS/VU+S2Z08OPQYdFCRSB79X1CTHxfVNzoHHZWt0r5YQIp/CyZcKZLUM6wjJG
x16epBsR+3+b0SQrhUSZEuJYeY2az7ry92GI7rlrl033U9s4CPf9JijeLfQH4ukGUMPU2obYoOJb
JY6Dknttm81BeUwVd+3FMU4iORNN5xFtl1ys/BFJ/54aB3O6adWjdPB55jHPfNIgu/UQEB1E8vm6
gFjjw9IU2kHS2xjWe0B6LcXxKQMzlzUkmhaxmTN2dovj5UtY7GR4IcDtjF9fU3PGxYeGGrSG0wrd
TniJAOHcuXFI8+//Fb22M2R4NHjiaATEwB+QYQxqUAhegIm4KWJsbqAVxaV/Hu8KDyEVkt9giBvi
+Mn4I/K2LrOhNFgaGBvFtLoc4i1GOqKz5mJlZERp9DVyvgOgQ+fFlSMEscnbb4WkoEp5keQ4GyjV
4awYdBETnNBZOBXMvpunxTLHxWl3VdswoMwR3vAfGDKDVuYiZACKegKghIuoB+MXvR4nFDcQRorE
w5kOAjVwY5Jbxn9MloWy5nOYOlfKJ55Kn7yrLZyll95sznxaiLQC2GvMLurER/mAaFC5CIlaqEdk
nQXbnLCWBT5KH/5bwEEI2ngnR0GrazaTeumLB/hSOFPN3C+MeLDpy1OIIpDRmg+RLHBGSy/cIi3i
tjEckmBVrNXeRJBjtEy44zfhEAAGCk1kImsTP31mHdJGavQpccsNXx5IpxVSehC/YDYfgZx0+HdM
8fDUNxwJNWzA84Sb8UzrM6s78ZBwHYx1KciA5mrz0Kpg9nS8pEKIw5+UCGxldFMn/pHX+oPAHhow
6JTDJmz0p/I8qo8+9AtBwUuo/TWjPDtRvmlBnDk8DtWflOAifOrs4tys24ycyR5aoy94gSTavUp8
Ra2J4UENnKHWjEQBb+Q2aIAjnXKGncIQHDJ2iRIgiJAzn5rkMewfU9D/xB1IIijXAKsHGTK0yk6+
D11mXU9vDP+3IaoJn65W4NIxlyAtxmok/wolMI7eRj5FjtnsDDaS5QzeceumYid9E3lr1m8GxtA+
hgCw4yb6+yjtqHfee904V2hBxannPs3BFlbSt+/RgBGsWFYzPLFF9WKrHua/HzZk59Sx9/QqqKEk
0M2veow87RXeohBulXUr0opxxBonX0bGOwMFpqsrJ9SYZEyXjO1fhAVQJWyzsOSoZR9y74DxVuVx
SGlzB8oLnNrYP2OzifGsk4CyCfMBn/pJSj6z8nGiq7B0gsUbX6KCeBDNWpoOlud0lIqmrkdIfvL8
RHSZtViFUkN0Tbxy4FxzrQUu7jJXBa7PFPhPWdVcs/sE5pobxr7Tbh5tikQozDBsYtylGdMX8LW0
q1ccvXnYJNDRfAGcJ+JSvXBbVnCy02MdaUdu1xpzbzuFonVhsArC88MOc4YXVz+OuXNOsR/C0pDS
yQOHNFWCjAtjq7fToXMYv+bC3IB4q657hSnL3ZvVxfyxGseNy0isBXbsLWOVMm3wultEepkIcMNV
N72LuEyWoQykJ+JiZ9u6OmG8chHRGbNU0b8Nu6fh5zbuP8YltDGCo0jVJguVueCdH8jESLoAoGKw
xnwjrtJecJuLG24Va8Z3qIOk2knocT0oQz4MxGZS18N40Bucful5+33XB1g6QuG3EG4GP1oFhUjN
Ns1YPXdVt4eiZbEdLCgZakYipQXXP9xE0WHmUfpNly/uDpBgZF25sK2jF1RXan8SXpmWRFzTfYdp
MgLY1GjODrnqcRw8aFhZgKFsJpwkpABHmWcbb3Gyn6CPJog65aCbNSzbp6NErSltvFfwbRyAiuG1
e+SNsvRqq300CcCjkqQ6CIHqaO+K2N4x6O4AFUNnA/JFlQsafpDamCLDF2+iEit51hnIcq6Q78Qd
O3KbxhB6SoBYLh0uIUfGbMalw3mTuV4Sv6ocm3PrPVYqHl7GuOwSRqxZcaO9uk6FveLugjPXW9jQ
qPcc6sLIcohdaHEKbNc8mCt0FcqfHcClMT6Q4EIBqnCbngr1vc5n6h54GPoCGgVRqGsjwjyU5Is7
rMnmbhS8+aBxAYOPI9EMwN3hpL905PparCYds+NeIduQC6/vj4TOnKkc0QSttFFZJVG9FSPirCrP
AfMWEW16oPo4Ge88uKdEuS6sH9cgnSV06czKnZH2FyOOl0R1bjCyWI7AJrr96c9Qn4Din5HorTIq
qgLP/vLgxGdrwkXXhzdGWExLftovbqcstlfERHpKurgMJG+dXiyIfLDg5mCOofJ9QB5FyipURwBy
VFoOaxVsn+vwZk14yCEnEI6AFDcyquHIFTwLsotz1QxnO1gx5j7pxhH+L6sqa2AEPkE9HfC1sYrn
pH0u+6fBfEq9aMXLnCl6gNbH7BfJ0lanOFInhqOmjUDbu7e1juTJ/MXCA5xPYFot6vP4zZgRhCE3
L82NFJNN5y/p9Mbwfc5Ri6s0XB5drLZJFB8jmLMaZ/gndFDOP0XUmJcY0ZWvE0hH1lrv0ciNykQ8
/h9L57HctppE4SdCFXLYiiSYJVESZZkbFK2AnDOe/n6tmdXUXNsSCfyh+/QJuj8VzJm7h1i7d0QW
cN9iHAPdNxhPQHIroyNJl8lahxDHRCc9DIZPYzNTmNP7dDXSW9AMwSqcYPhIsUyEHYhNxFZzHtNs
ZcMcYXBsmldruIUqSFzz3VyGpCH0rTxlDpGaOC/rMAxrOvwO540FR/gG6xmp00HiKPtnYkBJvdCZ
dIYl1LlS2QtRYMLkhOg/SJLlFUqw3Ijp7K4LA7bGUMKLSRmcUI7pl6yyvhpcl5V45LuU656wo17t
YGDPQjEDURXVjNGh2WEdj5KB0Pw1TX1DdVxorDQYU1G6XjqY1E6/LljGbDD5Nx25xOPFpevASXYV
0+CgsFGR1+hEEiNZwOBSrb91I1t1UcBoH2+7IAA8vuC+xXHkrRX9i4knuyRiN7V4Kj25jMFLO1mJ
36qpX5gT8qc4h1bxyULABlKRoNJhcSMvKlR0kizBoPlK3UcPUZPJxtQL6Az5XQjfNTMUCxMdC+ey
rojXA6pLAgIoNztueU55LzuGqr7qUTdMIzSrfpuY6gbAPkzmvcN4qAR0I3oCO/4+LNcweCP3pYhQ
Ws3bdkKVU0DtuRYyYEjuRTDusoGlAw7EZjBay++Wt4Sjoy9NP8ReGAKllP84b9fjUTwfPJCcNs92
jRIeVTb0hJaxHtt9yuyqUO4wyPGK3wl9izmGVcKSiMMdBW0DLSrh5eP1QvxzuQnVI6O/xHpBEPm5
ADvQpJJiNZCK3H5HE1YatMVRMBIUy7bp5cinOA5YUkwwDi4Xj+M+LfV1IdqtaaFFzQfm6Fs1K9fM
KXQ4lTEKfOhw/Z1+1WXkmMBC6U1PXhweIa5fKRV5D/AKl+6Q45oa43Xr4PHrAr50dzloDG1Zg7WL
C0c1QmFvDn3p+pHkoefeIcrPLgWPCf0nD6mZw9rhSZx7ZwuJHzNdt/R+gYWyuToAd/mS7CP4Mw02
C4KtC4N7qJ8qRiljATvpWwaoFe9FTNVzoMEc53rpzSYd4ogK752WN4HagWV5AUeizEL8Mb9HuEJT
qWzTaVqbGOb3qkzkppKNU22l4cqB/JODoD4TTYhLVRFvBpG76mc2udgtaPGPmp09Pk/Tuiv2L8WJ
vIRAvM/AbksArhq9bsupVMV47s6rJphQJx3gI0v3XZu4NaHUyickh9mlCrErdSDnMhagZlCaS+ds
aXFz/GpVrPHDDLzyMnSU0z/gCdhKxpyBp6y+IcM9dSAMEY9CfjCsichC/oxXgzetOenkGFEhqjjG
TEFwaDJ9HTVMyoEzwfj0MfETkkrn/FY75Tq1GbjyveEZKfoxH+ZTQV0QcLuISltqxTlq/gRt/tJF
6VFADPZ52ePx7ND8SrM8l0fXJO9+dC5xpIH59xjnMC7lcpFsO/H+rbL5EbjW5BNnRvHhIRAtnNtg
v01lukJ4zoUAfMOKJ7QEyephgrEVR0zq2wc8TVqNMMO7wqWI61mGgaEOtY2eqIlfNOyx2uodyNWU
+ywqVnb9zskiDU/IX7GJeCmZj4CsTRvpsVT13A38TpYdf1AgJMDpq0K4xgEkc0Q4A8BdbOicxjrr
YZ/wMKB7OnD/mg72ZPtLKRKER4cmaxMHGb/IbojJ1Oix2LAtDGFG/JaxdfYK6zRMTP3BMLzY50iU
CcTsfE3z1aC3MEKqCPwfUFw0HkI90BqWb581txTj0nju9oLJE6cgiaEc1+oQP3vR94LGhq1m1MIn
i/J7RSTsL7eN6Oz6rBBgwL3K8U9I/akD7urE3LF653txLfSCqo6vfXVevAm0C6wGoxySHMAXSs5K
HcTVg2oJKZa1HSEpX+a36QpStzWtr24k9sW8R+6HpikPAxs95XbNHQ/DUwsBOuzYHOvSKj/TxIA7
dnXoo6kSOrK1XEqKQK0l0ArsNY7wxDPIG4oQvgFmZmSL5Mjq1VtF/sU4wCg615ThuvPdo2MXT6dJ
vNvPpfsv4h+w1QwSI60g30bWTdAK98to+71e9iS14TXc1/6otUT32LuojJ7FSYuHIH14Wag7lTmW
Egw4+uWXlEEL3Y3V04EpCsQI2OtEILkWtvb4YTvWc9fBTmbKZeZHC4uCpergU5m3OsUchES2fWhL
kmm5x7eGUkhKRYMx+ggTsyGaiqiTEWlgjhTJmAFX7W/SgrGSnkEyb9o8HwMqRRVBkzQOzLrG+qJQ
iAuA0CBxbYruL9i2wRHK/7iNQvosYWWj+Vkl1V6A7ra03swYf1xG17Xr4dl7rvpNRmyy2t1yhoMN
1bDqvi/GXmX398m4Fu+M0ew2ABcgIbiuCYvHRVDlpN+9fWOP9wuiE9A3bihTw6xQ/twmg4CqIASw
GYIZujuiPUbFYrYpAwCNrmu0rpxuinNfxApuJDs9LjHsX06xCceg3Sw6mxDTL0DxAo+uIRtXWfat
2+ZvPHPJQW+P7svcw4zxnjMU4qrHLUTkmNQnkHiXwEEtgGU19THuGewpW2DQnNkHXTSHOAvDxOzW
wiaXdgxIvNbrvYN4cFD3XBQtzm/ps00GQMn93DOysnI/vpXWYwh4xjAbSJGbN2Kjlo3ry+WVOOeE
whJYD9z6XuF0xHtO+G0sPPgLstoqjJWq/uaiuhrcFiM/GBnUQoWqHVIiI9OUvi9oQV+/Cw+vD5sG
H197GaOx6bvyp2OQa/MXmyQ56cE9ZKcFz318j7qvcf6p4HhEOi1/Fe3dGdjC/mIdrwfoZ2JmIeNc
AWsbaN4ObAPXch8lob6hHKq7t7KSHqczn9LkMzWIiZqfXNDj3k0eZ6TtjBhiaiqTi8z6+7s94FHV
FCIWZpYxuVHQHgjx4qdTNEAcSGPNH2HaiFBtJvWsUajsuCBdOOOeSQkCpyy9GqAv2pIw6UJiB+Fa
SJMNU5JW1bd4BzEXxVvQal+Yx/DORkw8UkDdxulfQ5urjQ+0NMtJy+4WaQSQHWZVnMg77xY3ATRE
+DvVo6Rm9c2/1CFlYHyA+s1cPsoTprLRGaJxkjzKonXsZ8d07l3C8KcpDyNpQiXxkZJ6jCmg+u7p
P0K1HKHIBJWfRM5OB0vIjWYDXCKPxfNO0uOqrI2UMtAuKWlasn5nVGI0vnrecd5ioTseBjc8ycZX
mu+WnrTOnpzJ3nlW/xrD0Ii17pGQ3VWX4Kc+c+aEHjwiDZ8/FlahOc/ajJjm6mTQRtBb8OAcGEE2
oTVlgmgfXMbxvqlcQgLntOTZUcj9aI5BfAkjD1nGs2sf8zl7tB1rpXMZTbSiwonoq89ETYjvbLdL
1T4Fi4GFEaRTezMml5YvhWUovbCgGkj+9JGwDiek9VqirTNHR078tfSLCjB7tjxatK8YwFv48Dkj
o0+Y9WVrbHCA8oXcwLlhq/OxsvXdoEUnPauOYs2xqFhXRDgfKu1Ofpf8uVRwcoNzqVIrqSinpdJP
on+Lkp9ngjnGFHY9D0MIHY2lbzPna+kPlkaGqhyMr8tC5JiLxLYymTfCr+mVVQ+zq9G8320r2wsf
JjEPqWFbTdGpT496+EoP3HjQjgUwxiQp9pfYRcwOYa299enwzrJwyDkPkvEG9w3BX74ZHANTBeUJ
yANEVap7IsLFMH+irVERXwpqkMORQSOKYjS3r5hCo6ffVAhNkQki2g9I1TRxofgzaRDImORpCD74
CQp5rQa6aSwWpmU+O7m+ctrh0YxzeAcoy2nNMausGSeqxo2KsAnq1YdlJ5AiwXbgtak6CDjvOfCG
LbYpdouEzK22DNscIBLqBKZpFPcTugH577/5KPWhYCHCE4ZMbdEZRXQizV433WM3GRdGK3IOgDsE
+ByOLS4yzcWZnrVXi4QFFdf6CaIPq4uasRjeGSRXc7VRuoI678XipAQYl/qfIdI6tP+B+QyMBrAT
iEmXK9WAC/KeQAPOGWYqgHLKUq4N7G2JqXgwYIB0AfPq+OKiEylrHXBw2Y5a77ceZ+tanMFMrKzE
5DnXEXp1B6EmEBfQgHTO+D941PNoZdJKhc4lYw9pkJj+rcCIZGzmtMcmffudC6XUvzxCasZwQueA
F+cz3gtcGyRBI6xImAXq9JDiWylkNRmZszLIQUooJRXB6bijURe5JHj25gXy6lapaV5d5hwQ9W2i
cVjkxjVFVSpDophnSh+yGsJ73+IrEd6p+xZckmgmkhwJB4y0rKZq4rsp/WpJyfhhyNDr+LFBmUC4
BksSK04sASrvo2NqGqFLEQ5DgV1tyiIRX1xlOsue4doSH3+CBRxO8cRg6gBzzVZvhFmL3nc2oCnZ
Vy3AQpq/jYHLMaAA7EnOGe+QG6nZOJqFYedw/ZbMbtzFY6TRvAphzmOFZH2CvVn6XBCF7knP9ttL
8RmlvY8gFbxL6nZBxGmDtN5aB+U7F+IvQtUTM4oUPZnF9/SEBahEMwsBgt+6GNk+0d4rRldiG8/N
JqNkYcbIGHAYmkMp2R/FTWaKgt4uyOeETxCz6GKO6F9ussY/AcdhyvZH3gJzDNv6O6NsFGwU1u1c
PMqxQONp4UmoNYd2eiujHUcMZyxz5RT7LkJ0B+vKkSMsbLCxaWIo0YDWUuwY+V06zKi8esl70Zgb
x2QpMzwgZ0uFhsa1OIQMAbpD5dy9ungu8BZoE/Oht1Os+GHWUMzQJ1AhS7vPeEo16OWeMn3AnV9U
zGJu7fGbxIqUNkFNCR5ctiJ+gEDO9KJm11HRByGZJsiG0pwMCA9b1cJZi5EyC0UcoS2AkWX5MHIT
gY+GXgzmovVXwG5DcWDgFbAEcWlQ/QGrLIehhJszScAsRKoL2zggC1WM7jUucWGJH/VgC40A9tGb
TAccTLBkwLCkHsmXcG6w01B5x6nP/dvOF9AJJIXikbXAn8qNwJ8Qjrj5MVAw0R6wUWRVou0XdFhg
YKn+x3MRPCYMEEBBtyMOTTJ0l7OcRSK8MvlPuthVcRhPavYspaKzBKcJt2GkwiNRQNWOzMsnQThB
OXgMaf3OQSe5IUm7H8sj+Sv0nSoLS1pCcdFoTG8zjDaWXd8JgxgWIXxZkMDJRqtmfYfoA2K8BacE
8wG6a4z+HHitYfyjlCwxaurOMvbUctSeNBYJUdvGIIoyXQUc75g+a5h/j5hMzEdFf8ft5SlkAots
iuKc5SU3ipC+Od9txiJtd4fxCC9AIenFLH44waVHrJLB58xWIFAKIRJbDqc/K+0hj/snbm+IBxV3
XY4RMucWtjROeGM+wjqGYiTRWyz6jilqBGLVD/RkaJzk+6faIWZy2jnQVJZ43ZgzubUt0YOohMp3
NyqhBMFG6l1w6lq6U+wtQ/LdKBSANOR18KFYJX11wFsMiS7ue+aNmVvDPSDvAydFygLRwfC5+H/Z
AtPImlZ2i82ih9gt+lEwVoR7mwCIeExYoujulfdAPGohIuTOpzdARGcgMyI5XYruWVhzZVhtPKfD
LcH1C+xBfoSm3+RXOr8dxaC4xlC6Nol1IqaP63DR+y24ucOTWOAn8XRmPlOVIzhhgWpsKwO9YDB/
U5JIiTE4sMl5dtYWCTxTul8fl/bMeJpHmqGVrLRPZX6H071yYasQqMVRa4c7q39m3bMP6IOsa8hZ
AHtTIKSln3C95d7tflhaHrIlSEng7vwiD3hXXKQz5Gm6+VZAu6AZxrRF7DT4JxyHoo6gLmRYuwty
TgocERlh669ODU95zMg9sVB9IszggqQX1gkR6k8xU41GmJPPC/0D/k0PJnOULr0K4Ss6w7ncVMbA
cOJuNoH4c7PyAxPdD0br+hUAALLU0FhHTD+gZ9QEBhFuYMYcPVjaWeQ0sFf6H6FcVB2tgIwd6Gyh
LUMUyrQUHAYbINykebgUTkzXWKcLHayOXS5L4zewiEbdTXBgQtZP6oH0p7gF4GuE5SojmfrKpS9k
TD5ZAbtMUygWJU8M44L00rBoeckmNv6Lre5Ly6AOZ+p2xUoLVskmjiNfQ/TS6N6KV6ixHWV0wjzG
0jyMzi7wzA1MN8lba4bvOjlWwdOo/AlhWA9/QeikmpGxhHS4UgHQTso3pEeE1FyGdzkQRnhRsIVY
7HKOd0t1/2XlgdzYSOGsG6AV9yE1RkkXwSZtNSLb242Mh9rmzKzqtzCUm62hdWJIA/OODkWo8RNi
PjOFo8UcfQCoZkQnLQ3rCYVSGfva8iEXJWZufKgI8jOkTgFNElJkFvwOu+xZ4X+Inci0Q4e1IOML
zljDDRlUtDs1e7SqC3hbwGBzzFcNXn8Ib22FcJt3uJgrF7y7mUl9EN7MGa41oWiPifsR23+Kjlkz
PTAPYYFTkaNYXaa3nOkFb5F5ulw7WGIE49uk8U6OSrz3/jUT7rHiZcsBZ73J29AHhXLVwNSQycsS
+pk4f8cZn/yhvVYU9Ia8IqQOGsbcWJ8LUMPgSIOGjcmDYOTx+FoUXxWW+yKWwKqmbEIOyEFuElgB
QQXQkV0gz8Lna3HhWxLiBwVmmyXmzsIgee5kECWheaKD0LBhEC43wKNsWvH+FegWNSc7v7epL3vs
jQzIRkxV+m6jZZoPCWVQk09BZJ1e3cuYflZJ4Omexx5Wc37HM3FrGMMvwpIt2ZsBUYmZUYRXcIG5
cewr4R85iyM8S9v8Wvb2KuWwrEtELVpCAsD3EuJeepMJJThePCTYDF6z6M1oflQD7hCvgIcECUO2
lPxxPxEcavcIEa5yuHJMb8ZQ+StMDJGLTIeyIcZLyLFp/XdAkAA5ZXKwc2iYDOONm/Ntgs1s8Hc7
vFNgogEELUGEcoLMq8qCWND/su+pYMuQQp9ZZqR3t0mJYLdwf9rTawmXRq8OSbrljmGhA3n9nrXT
4Pj9BMS6r7AVsycg/fhxNOJzFhqbTHjnPZgVu38EB2Z8DgkD/p34/1Q3lbp5aGJUV9WeU972HNjG
vD+bxFq4r/h0LAMdTIVoA9r3C+A894o17VRrl7GTpgXa2VihdrApKuiK7WtFmdX01ioZ3Qcng1+A
GFO+72L/K3XOdudtRvuO7g5Cb8uKn4NHBoNrc4Dj3ePXLxbPmBuZsI6YxI2DtmL4J0KO1H2xu500
KnV5CdJ0340x6oZTAymfZA8vLf428AMTg/qA6z0oOjQH40PZaIxRUQrDnHJK+12H8R07aJGoyboX
xVJ8c/lsc5VpJcPL9icDeNTQUaIXaJsCGny8VtlZIP9Od1Px6E36W5eoNwqDbj6n07C2Iubb5X4Y
BvEZtS8g6Ll5Lutuo8f181LqAxJvChMeDPWlR75R5bF253OAb3AKZO6SLxYuN4906eq5KgcOZ3Bt
49KgZnbVp6yHQqJAAuN8Xg5lO1FMvCioidxAX2G01UQfQw13J57WKpoPbIQ8popxdpoDkJHlkbp9
o8XmxfTMXTRdgo6aw4iVN8V4pgzBsdj7G07FR9gd66p/cgPjUKXbVif3FC1TGJM1gGVBWqB+w/+M
LtzkrRWZserUb27mkDQVD56kjLXmIX6J4D6Mxi4Ls2M25j5PomnBWCENWB15dZhCCYYvlUZoJmRO
PTbVPzCC1FTvOf5m6rL4A9oWIEa/t/Ags3HY4nobZKLCIIhLgFHj1oGU31sFKgjaWsIPUmZwZntM
yeOQ5RKH1nrBpbhlTlF62n4MjSfyLpcOHggvl8N/K2rEuC0+tGFPusnBJlBPSJm0jg7kwjD8cAp8
4mmB6qX3u2Z4bDItx6ozwJLZ8SsmrSrfvhyccwxi2mDiEtP7iuWOgX0HR6WnPPSteYqpQGdmuos2
AMsTP1XZ41+x8+BA8OvA3CXhV9rC8Kp78zSZrxlVrwehS0U4UmfNk8oEwY3anFFP9gRYphe0zKWH
95lN7h4kBVqA3K72fa2e1aD68mbnQE177Hq0NGti7fCJy1bhaU4IvDp6yfgQu7AC9eDq4rtboMvU
Fo+J4uB3rnrSdf0PG8aN6PaT5TXvhsfQDc9hCRl/HuzHPkMrY1EeaSuDn6jjbKTij6OG03s+MBBR
10OifJqWjjhVe1+a4W3iSMn6H+m6RC/L1d6lxo/Zqz6vP/R+AgAczVRe7Gx8tjpkxWyjpXU3wDcY
GYXPo7kY66ZW/Biog6LuO8ePwNHvoMUobobupbE/tGVHXHHQ/GBw/yB8XrdPXwS8aAP1qQSTsqYf
6M4kGZlPdTHs+i7bO7QaHiNZChwVMdJi4f8D5JZTb9vKrhxUfsjyMfTvusUzZmzFrMaedBAJVhrK
kuRHhqMTd5VUCq1Laovx2C7Dqiw1LKgl5uXW2OeFszOzb6P2w5C2mVjMaBS5DCcZ9eegj++GZGix
dHSlPERVxwmILAvLmebVgRKr3bz8N5K5+9PxkpXgaIvJFIiuao/XgYPELJiyc+iN+AL/4lAj1tsg
Clj0qrSMNOP6tB2z2E/4r1yeE3ip7cJIOhW58s8K6heojTI92KT4hGlJuRehdBkddJbOBAqt16fM
vLsVdFLj3hv+on0O5llhlYyAftFfG+wPIxlrDjbj4p0s3HTn8k55znma4ugaTckxxHybSkaGMLWR
nWrvCyo68HJIk9qsoEX1ns5OQysDT1dKAmZekO9jttL/ee412J/BOZ/OwapMw01hzmwHAmYafs9s
WYQokr4NURHpkNSWOkMkaMmHcsTYggGHCgkOS2ocerWXpTbWzI0Cj7p8ak9ZNT16gDkjSiTHI1Z9
H7PNvarFYtNJKMGAGpYWDRkmbeg7MX9Zcz2H2ngIB23vud9T8k5mWAnHxSrMk1SbI+FwcfiHoq9w
PiMQuQTVVpDqSFlneNUwe8gOYPP0cbX22NXCTdea4KngPplZy6LAkhY5zxyqCy6W4YJ+AUDUxUhR
M98MLquEToZii/FUwCB8GEdSm0MJzYaeFWGTzFgXkXz+qHUvGWxuTMZtXFssIfhOsR9e6uHUTMec
WzayfkhxUHHtzsmSoBcz5oncVI55UmSUCapLV29HxUANyBNgaG1R+GrH2vOj7Ig0z4MlS9dv7Kzp
U5jFWYkX376uYXT1Hs5Ad254lKg8QY5Wq6XJpOVVnB8+XIV4OeZioAIHW4RMyiBQsnTwd1tl4SWf
n0MFUpahPCuUj02kPxWoLUTotwAmIJkVde8IMiTC+EU9C95gdeFTUvcnA0pHz1WPZxXxXxNIfsSP
atvsVfUQ/FQprtE/yBMnDz5tGIOmkPbASOtH/wG7rwcaKWgq3M/Gc9b7lHHA1JPyY07aXmBik49e
MnhAPERJTBuKPnMpt/ho8baAPL1YiDIJ1JNxZydwskVpNJUwNsBnOhp9zDV4ozIUkqEX+KZLIMaT
cHPbPmF2Kw7RaHy2IMg5SBJaIw6OHqduIV8R9U0hKu13BlDZ8TFtdXoTEjvHoqkXe1qMjMMssrI9
krBomU6T/Vcm5nbfH5qxukod/ov//ikKyszGUDc2vFtaq55RsEPxTokMLgeQj7eDUEsKpTsLvgqg
puN05sB7QB5BXKMIu9jENc0JH9HO76C0spwguOGKmDsMxIjLgcCYxZ4/MWFooAWp5ARUgyYdCVYc
bjz/KUwbSWK/FhwHOKfL36gmxT8WlsdaI+MHNgl8pLTkHoajVH8NDhAq+CzkCDFJao2ri1YZJAZ9
j2KYxE+CMHGHWxLCI1AKlltTTN0aXlT3vfo3AFKBufNe5OIe4RVlYMZCXxWIDLDRxW+GVo07XARA
4qlD9xdpl4iweMRIUYh9E9AVAjBKO4Hf2imif6Hiqw8ePZaBt9qkftu0x5YCIrdcXif3BIOhzY8J
81MhFMDDC4zXKEn8nD5sVmJBFH/xKOMF63c6TBnLQvLgVzi45sHoxNwQm/KIgZ33U6QksRFwHZ4N
BV7U8BewXx0txoZ8vjjZhNWrrJmswxPpSy4mWE8zD9LTrhmOS3KJlj98MLisQPrR+NvBi+Wg0HDE
4iR8lJcdEMQKIoTNjLQS/yPdgcNy1rS+ypgrTkhf0jhz9QtNb2P+QGJZON1m5wPaTUEQA6S9XW8p
DCCvBkAKAIJRjUeMeVcmJ6Ggz9YL7Pp0uTj2S0/BwSiNLZWiGSEOVEGqbTImmS3yr7GbqK5l82LV
qEC9yq9ZAALCyVBz3KIfwr2iA0fqTjocsVCnry0xSZMRDh8GIm5dYjXA6FnX+12l/ZNQzZmmr16A
MpcHTaz2IHjSvQnEAN4g8hShnilNsgMt/HKVj7lkaMWsRPF2SepDwLE79QF7q42dmL8Sppj+DE5T
DFPKhRjpQCrGfIAhiuiXkk50QGeRNtZyI3XGS4mqkWpETj8tO0tJgBWrPxpg/s0VJYAeYs4KcKTV
qImM5mwqqJ1SuldL9KBSmTMp4wh0GQCK5JeWlKF/yDAKhWzOeAWYrIfAO89+k+48PBSFoe+k447e
HpRe9E20ViBDy/gVW585wXgzyCVRC277x8QMQ6gxDuOExVwn+tdivAhFSgU1gAsIbFLAlEO1jofO
nDQw0Fs2C3huTcwEzzKFhEdV7hK6bLtrhAZZ+GcseL6i2hKGkUzJaTP5QbTUIE4lzrzavgMJU4kn
zvviczK7dY2jVLoRzivWX1b3QlEaGnczu40ms38aQElQzK4Vs6cGmoa913My9eJ1Z7/liPB0a+Ah
fKaJgy6Oki+vcWQ64HeyHqvEr6PNnGBfsvjOEMOPRKTeTI+9UeyFzLHgfJM7fEKFyCEQz0g0mhzO
dFGrXEoZ5RudkwDlTCR/DYtoXEhP4hyhDTIdl3SvT3EwSkUqw9TH6rSzebUr5FYY3dVpDQsKe8IU
y8tDD+98qc8zNJ2l0FH9g5MFwU5FWCGKSeFvFAaRJQTxcmrgTMMTQwn20YCHLTomkchyDOhqRLHh
AY4wR+DYzMFM5a1uuCqbZ4kmLyETCtPxMXCMU/MWdcqe2d3IVe2O1k72pF1ddW6TJTdIEtiX82F8
tPF0yvGFhNHXLQ4KAaYivFgNfOM39xOJhT19T/U3nIi4xdiGWRS1kfxUoyHAEjFEQb0zDves/tsS
iA0JCIqLTWGhY6PmMlDDRxRYuHXEle8gs6oAEiFrSyXhU5TAFIMJoXp2OqyLhKExpgFR/uLgZpEL
7Vl51qY/bluxyBymdwepPdBwrRmDTNG6td9klNm9dwwaXfxrTM/Da5waqsMNyBIxHA5iQk5xs7WN
M4DQpdhKAsyK14K8YZ5SNCnbCtITBSdsvQepe2L0rSdq3LkuTxPBVy1HAvvJgVo5B1cqtZbJyOio
2FnB+8WawEvblyWkKOI4YooPaVXwTxvUSO8tYnIOIYt4jknhBKhV+AYlrZ4Mgfptb/VHDqcI3WwV
fY8lYtvu4LFnUxAcqpFyzo4siwTVkUzh7OxuuHeTTSkPjmNc5kpdRtvXuifGvoIwaqP2MOkPuGgN
GNOQIt3gBrVYL9TKMP0mPga2pUl/rtvyrxa9QAmJguGazk8Znlnh3J2gIJfp1uqDoxGwsda5XlBX
cAZ4rOy94qkHqouULBhWsyjIUNmrK2NkYXqiL7jEZAoHTecHY/s+NA29EOEp1UFF5MCQyHTmx6Tv
DlMxHmU2rF+XINuhE+JuYfMLzREBdI4ljlCaQuKSlPiWMngRM9DFGA56TkbXCE+1mr9na8BtnOTr
xPA9JSSKD/MHuvioCza26vfQhyJLw9QV5Q6OAHZAIGqaUYu1j3Om7mF8MfzHbQ7OLjS6GnNjvpDe
oQNTEWzdjNncesDdEtgXWe2pNVyYa8gMwAkg1KKSW9Vl7ecuziyAmrZ2ymOAR2NfocfxUtIHVOYW
cIE8FBn2bVnmlfA9OfpKZtOMQzSzfJsmQM2QYfloM37sVhDSSGAiCUOBvW85F2tothwLJoXIqBIR
7x776EMYMXGSH6PwfQreSqPapWIhGXxbXFDi54CnZdHh8S69bMQBh/ypnLLToj0x/xzclQck6mgk
moacpuFKxJL1BOdyfE+rf7Y2rg04RzqCF9krZlhvFsjyixVtUy8gLJIRGbsxxzIkp4GZGCF7ACh6
5Ss5l0TvFzZKpbWOg3Dsc74CQY/ciLX1Ep6mec/NqPWPCx4lma+7wBsu8aNkYCAqB0QtpQzt/QGJ
jpf125SbEBnBJkzGZ5lV5/jGSFRDMfU+u7ZMGDjDbeveZ1zTJKopw1mk1DchL28haE/ScLCZ0RpY
iS16Aka4DDjKd4tWxMuCDTkkxUwTiKKI60HDLAN4SRuPvbQoVrqqI9gbtOuTqcOyp1l2LpRHlKcc
NETVOCDOCTBi+9njQD/y6MHnG9JOCELjBNfbFISHAfTCKVoeRWTKJY5I/xwi5kgsyjvDOCjOzpv9
X5YGE70e82Fy8jKyJ5xphT3OKk3fk6Ret7GxnxfH17E8DFhT8tYyaH5u860rm74MHqQG6tN4Q54u
zlkYvCoK9mfIizn1cEWpx7eBrAYuXgdQ01JPENrueRMcRajaLsWPlhEMjUlsEL6EKXSsrDvyTWF8
6SUenepa4BKDWjys7h7kNgfHI9R+ofRo7kUxGdPinISfEcJ9eGgySL4aWv/Rjya8EOwCYdpm9tvY
t6tFLx+1GjkEh5ljaJv8Y6r/Tbm2ybAVGjrnhVpV3KyWYvC18Cpqg8X5piXpXPL7XA+gfSes9tZm
+G61j+KHxMjCpYuG4SQlEkZqazXuD+z6VZ4Qh4ofNe6DADZ6DFmGb6LR8WQkSMiznOkfKsU6JEAZ
4uZjpT/LeFXxXS77r2ZwnxuuK2z+ulYBPCXYqnh1Qu8k78zjshiwoxJ/CKvpv0TcYhLC0u8VIuec
xyGh5swOkfOmPXKRJCmcFc5Qpp5BS9zOlfH4hEQadpvwy3/pgc16Sv7Y8wdWp0zYdy3gDiWVFO20
rw2RsHIacmTpuEMwMXWIL4HQmKn2uTDGU62XtybkPj7/2neG9UuBW2ybIqUWgq9expcuYYTOydZo
W6oPXBa53EF+nrrpvQUWTW3SDtBFu1BIIigj8pa8bPRFWc7Yitq94PnJjYH+PNK0DVNofORhNEcn
azxw4OJXFvjeYPrqkvybmgkGoIHPChPbmCAkdOjF0QysVWq8VQiibGveZXTcIz794gVlhO/c7tze
MRZsOBuO9dUWK3qaMw0+qEIlnevgTerOprKFKG3iZ/TTwoX0QFCiXeISxaxfDQWaBVuu5LVus/Bc
VO9FxFyCzgnKm4HTk0QgcwHT6hj6swPCzwqTmG93Cl9UvT+CUMLZkbqCHvzO1Q7mIxtEQDr0MCP7
jsFgh/y2V82DbMgoTHwD462OKimBTcV8NAdj6y0NR75vHf51ATru7oilTNOOzNjPaXi2Fd8rbc6W
EQeYVRH5Svvm6b3PtAe1K2LuIbn6I+jnrxUQpQNkD3EpwErUUMKTmZS4nGd7IVF3eChytEU2+m6W
E54rW23MjhFGtU06/ym780wcmckRBXU6Y6WrXb779UcD3ymBxcUvO2CA0jFkzfuNXMWq8iN5PaKH
dXAsEny1H7CjYfyOMbNYRaRYS0XTs0PDI/EYqG6geR+FFGJ/J2RKEyWFqVz1I6e7C9ojGAfWK05U
AfjA2Kvx+BxXDTdwl8VP5GoAvznplnSc28713mBPVN1XRuZdRUNKPxMXPBNbDMcCj0SSdi99uw4p
TVXCf20Acc73/joE0tfMallVHD0webkim35t8SjG2Ls1CwOZ3tiYxleU7rhBSDA9JPW7KEhGDIJV
NdrTVbU2omAwh7pFpls9iVhSupyBoS2j7K7WPkVmbdBcwvgQNciSwj4iXfJLgzCHo1ycGAgzel/s
3GRaCQQwM+8adrGrbBQUTMWymdSZaTQRH5BQXOw2jsrsPlFJ/XrYL6nxOmZnA6s3IdgRkNh161b1
qPV0iAwDlgFRtl5Y1VkXgQRrOCvJt7mJPh1YlVqP/lz9KYQsKOR4UMEFfsZcwlUFuRDXn2hiU0Ji
TNIXNpdZuOe2mnyhdGttzWSZV85FPkfTP31x97Z3bcDAuc4iTPPJMks15RSuq/QTWKSi9uw3Cxdq
B3Gk3M9WtrMq716QBaoeRL+kBP/q/lNaaBXT5wLfBuNKmp6lH2e81Fud4ieHcVFR6uOTVwAHMbOt
s3GjTdNTrKcHKwNrn7/0MXhqvHNfmLvG7M9orpN2ha8p3sLWdmyCL6QgYaK9/kfSeS03jiVb9IsQ
AW9e6T1FyusFIakkeO/x9b1SHXHnds+0KRUJnJO5bcD76DkuvkvnKT0ZaD41uzq2lkeR5Bc1vpGt
HPUB6N9HjoIv3iY4KUVZIa0sbRTeehY4EN6/ALkQ6q9jK0NdRuJlKBuWBhaTr5K+PwolpuxauPkB
NB/QqNc65MZgXQNnMR2WtELkvF8TLoX6M43+mUa3DwkymK11q1w95afxga8t9khGVyYiSfKNzXX7
nfEhKGTlolutbWSrQJJBdW3K6l20akOPkr5vudmRz3rvIvhAwtUP1hHt0i4EjIyYSIdneZnD0DiT
AaGakPpMXiGDZQf4gbZCJLsGYISqLQm6619x+oAXPYe1pEWN+Cq1ttw4vvfZsyuKEqDKp3VrQutT
QM44xD36UvqP0u7QthStiHzxWZug3jrnpYPLcuGjwR0TZGzWmDzD858jApcQPpTJQLTDXSdXGqCj
VvJz6yUYyaMV8wc3ypwTv8XEYYGnq5a2VUp1ZVbVtkrvOvsNykcty3fk1bWKciRjm/yoVuSODFDk
T4iYEizJzgLKYMgh3bpMDkF+LquajmPYjfarq6GIw4VCxGaATSHgX9hHu4b0rEmnib0aXwKjeBTs
e+Avt7p2UMEUS0rT6n7fQgOSj5o+YRF/ZVj2OEFMDgQ5lGRbYP8VQyVzN2DqiJIo13SQSppEZNnF
3mblpwyJDyAK3R4xWsYh93ZKOCH+AMIo35zCJwUCCkHycPt73FGsNzx7+ptJdg71ZzaFnU2+rz1r
1cVEnEnS0rDOkdlpWo7XxD7ETEEcpjwD9Yy7FSy7JMXG6ZNzPgd8lB9VyMaPHKCuvoeyZ+TmNQVy
dNFVI/TQQnupFkTGMW6GYKDwoUV0cH3WHZ3V3ZUSLXEfB9Jg5nH5QnFU0QyZfYdo3448WXP53tZk
a8/r3DIWg5U+iDGwUqwNWw5KBVQqWGtisKo3WS7qZrioeK3GgdZHQgIMaz80/+SG5a7hviA5k6NL
VD7M81NCyuMEVcFEAmw8eIh2Q44uThOdZMxRWRglBvWCIH16NR072HjG3o6+O+dURZ/1p+3fMv/L
7XQit6qF2neEKoYbD63wpk5FkcpFapTnPqAQpqI18F8Y5uQ8IwBrfhxG0ziM1/Kjlemzx2fSGIgG
gw59Ar0psCcddB3HDPi5eM0KfjgSyQQGGWfrYuGc0PA90OzJzIMMRSIUqGsSySJAqMGbOw2f4AV6
JTpIPnyuNYvjVZRn8PdqS1C6c8CEVCnUBRNaRNVZ+JnEF+5dauUC4oeeVVvf9F8mQkzGn2p3QtOe
IUni5YqYUap6q/HTTOg2Ri4+foyw+/TSfDMoyiau+zWjZoayt5+ey/xRKx9C58j4QUOgcPngu0FB
chV3fwhp19JDNg8l5mtllyAcBNcUzF3A0kmcSkT7ZsfA44MEOu+IfaJ7IUBwxq8h7ikWg51rP7oQ
cB0wq3punmKUEa4G7GvSpRDebMD6jGq7kd9IgryC94mxoNAVNIP/AO9ojDG7fCtxJX9iU2VF5hIh
UWorNs+b6z534bcM6+xBmN1QGZJoK24JogsRHfbJcJ2Gf7mvAYm9mv3Sp7mRRcj0Dc5olP9kQcEc
5SDPiApRoE8RbrGXtC4Rqme0SCFJVTVJDwgSrunM40KTsA8id2nU5NYkWxyLHR9c6/QLhUj2uviR
8O3BdTclqRwIBUMyldEWokYybG5BB6qMR3w9ZqSDcmWDWySTtxMRh/RngVQ6nbPSiN4CNSWOECyN
aQ0KcmIUSYIvNyIwGXeZeZ6FBac6vLEwIzR3sacROE4o5RxCYmxEnI6+UVBkxOAARX65FezeCPNF
4ZZHtb1JKgT/oj90hk1Q4TYTRbYwDyH+R+uJBIy9jHd8ulLA2to3yAKAwAnxVI2iDAqZF9ckboC3
WOy3HN46VRZa85OP9ibAPI1hrSPwzeMIbeqTJDCk2wmZElo69OAvKKlJF1USd5+gYkJxH+g7nlkE
+uBMUD391F3oHGUdrLzzhExDgDei+pi15NmxYi5AongGGwI+WMMJUubSAOLLN2vdIoRHPVO7dvcI
gmwt9SIhSdp0/Lseacfw8HWm5a/I9QY6Vz3x89NlRMK6Bl/d8AJNZD7T0sIrUjAl+nxikl5YEtln
2z2KkP/jhWcuE7rBys/Uf1IgD5sq5Lw8186TbmiyiEgujqV+aSk0qlQfg2jTdVfZT2JiSFpr01MF
yFuwAbKTs8pnSKMMBH0AykWDoBZcUhtZ3SxHPdUZMd08o3at4hjsVi1mRuEmXLzbyvw5sMAGGQJm
C0AOOT8iDH4CW0u3rcF7ytVYPCcK8m+DXKT8N83CV7IkVMdZRc20ZsWF4GBo0H/LEr1L1/zRKhCc
I1EpWXjgZ6K0OoQt8wBnzaySbAldj2GG/vr0PDtftF68aayEioMJ4Qo+g0zj47ceaXzjUb7zr5BQ
jdpdmSyFGZ0mjOwyhYgOkTiuyOJoy89s2gEfOANICwiG9zJtLSJoiod8CHHYIaoKUyLTKC3yh02K
npLLq0IETJBhirA7YDhsRS2ZKJuxy69C/oaOdlSc+TITEJ8VzbKYH+NwXFsTUb8bZ/T5SZXLZI8r
8WrOqn+fMInmbfE+j9A0OFBhVyXGRfJxnHzg41Y+5I8Zz1c0dj+JoZIH5X9qRftbkxZecf32bsk4
ACVD/gWnBxpje9oHJTMXAWTiXHKj8sEkiLGavb1FDpDdJ89TU25Mv6dUS73buvUmuJKJI1zCWRFX
oDJule7m9i9VGt+y+mr3fwJEx+jeYhK3Opuc2ZYQdWeRmv26LSkkKZujF7lHHa2CWZ8q8HBUfpSF
+Mu6JW98jLahTRel+d6bA/fkrxpcKgVYZVpzJEFt7uv4NzCf9ek7CKubkXc4NShhh6cePGOtk9fK
Ico3mGbQQlW4xdkE+zywOWUlVHND7UeH7qEly97s6ID1AXvwYvqoVWiwpO7twEPmwJ7n1k4Z000+
Q3A01o68gAbBXccCLWm4eeytym5c2UwGkfZiGclra01HruNV0oD++OeCr0sHA8k+hnF6aArIYBLh
+wXMhDOvrBJE1MfwQogNd028rfElJ6+TfirmCxq/RRZ/JOMjoZ3cVGijT3qzG5t/LFwgGqzkuhlS
ds1/qvdOh8WrRYp1KSzamjN93mkcUGVjspWRnUBlLTAcNm7YP++Yw7RD5U/Zk5hH0Y94S5VosHZj
kyqwmrtgJ2+4rOYuzKhmvI/tsHFnGACbpjNmM19Z19mzhAFo9pY7jRyZcZ3o9mODXDogQLXk0nVx
n3o7zmXVvTYeRZmAKchoXUIWf+foioZfQeLD1AngZwAbLpOGoiBCTHuETgQf1fuJHCoN0CGISQ7l
4AojJC9q+BFAP5LLcTQoF2r1aEGsh2MeqnTTyiSESVXnS9qRTpfHO23eUzSeKAjmGTC0neNfkuDI
SeFzSMlbWQXcckuvJWxr6fJx4ZTIWaNiLm0xcr+4KGV8j09iHzFjasUdnRqVJLDa/UYF0TbLeaMW
uzre6+z9KNxUtpLKJz11ZSErnIf4ObetM8Pzgqd+pUxoi8t0Te4L6JayG8bHukArrXeYA9LH0SDa
cFQj4kiCvZUFpxbTQVNjXcxRNtTftduDalfrmgyVEoxSvGQSciDdwBOfa7WrSQSzNmX57gCQqThw
kfvcFWQLqsqtxm1ouWvdRpW0iajAc/v1xBFEd3qlrs3+jOqBSeM5Vb2jO5iHQfvQmbsqILm+Mzck
JHXKqaLHQGZeE2+SAULOgLFyrJx8swd3JDRaSW4KrrI5Van+8xbBJx01yOjqQj9Kzls8NzjZEEdQ
eDXsa3SKKDdRblzLdG8Dus3Bm3MoG+IPekzhLswk7VSwMIHXA+RJ2o1CaBroFqoQAvvAF85u8BR1
99BkWGlPpvlUEa701WYnfud9cdJajhFll6XYiVE1UDvvv3rRvQPwY8rwQ9LQkueUYig9I10OkHkJ
+ucHvy4hOrgUUPKpm8rmN79tdXhmJBvQHJNLXpa1vXTcMHP+qkH3Bj9+SpGpra06/8nNuPKHnUGq
b8fzZum0zUOKB+sKLNSbbymG3SIHVmRUzSGDbKVaT3YgDhs/sY7z6K0hh0NiMCUPOmFcZUSBDVXV
6CMzK7qMPoeIaDKxdO36EqMdCgAWf3LOPfWoNw/E3tLyJi1IiGnZEU1fORqtQkUtc2Boksz2auAz
QiS2qsxlFEAHsVRa61hRRXCy9UDDgW1cgl+DFJUslAUZweNAw2NHak0xEANG+piyDFQTAdUEPlbs
VBN/6950zzXDu3MqIx5ExpZokTfEgfgvPflbolEZYuDwvttkxafsOUOZERDyXiXHtHnVEUVMCFXK
RySdGxjQDOmrhEUVQE7qoC1LDQ04G3aC8yXm0Yh2FrkfJmu8MBdj+B4bT3oH4IBWRGrhOsIzUqAG
H6lihMlaTKkJauCEpKjSO+oF+gyuRy5qsgMHDP/b6IEFkP0Si8RE40NKw/QOLVJZ6DtCUMTcnU+v
tXHCehHC8uBQ06xtYi+z5xFMxW+f2vKEGbM1NqjrGA/BHkmyeqz61y5XlxnNMgzkSvdKOnHGNCCL
t6AbGOoRdubVg6rnpyh658i9hrl9xzvH20ueL522G0oziDUzYcmc/TDMsDz1SkvTnUp3loMmSqZo
I0L03xjbVEDpDZhka3x7DnE83tUrpg0dGAfV/iB9x25gPfLfrKpeZsqbzSB+tMtvq7qTEMY2Cdo9
XTQTOmWUosuN7SCaVB84X9vop3MyANVDwx4xbCu/R13EKRnxi0Sr0bJPCuPGX9Kc+68p452J8TLl
AiJL6IyzKspOl9F6t5tVFK4SGgzHRyMGrkUNh2KFx2kKfzW+mAfrbl7h6JDINsaD2S0Nm8EGvv0x
Y8+tkCQiaTiHIAY8KZL0KH/aK1xKa6ObFwKZmz3Sc5WoEdYcVp1evkFstubZ6F3QWotg85eA8Dos
eBY/x0Ezrk41AyFg4mNOdNb+3/v5o0FKZMTYpObLn42Qh8LjEtHncmNzBNe4V8fSJZoLLM1dR9pO
RKupam4RPjWUQhQlPzqOgPZxxulvVUeJGyNtaUTkMikOCzgJS6xkQcg71xvVtlcxu9fB1WYWsXt8
ZjhO5Ou1M2Y0099CcRMPSW07mER9mQ1vTaSOi107ZjJEg/3ateGxyaDzJQBWS7uHQDtm3r6BA6Kw
0cKZKuEyphBxiIyycv4JPIcowF1db2t7q863yrh1ls4xQ3SZ89FV7Z4VSOVXwhfUznBD9s2f3mtC
AjzVxScL69qtHPzfinlmS3fMZMfvWrH4ecyfLu3wE3HlcpggtnKUB/mug+I1YziRt/xPAcsnwKok
y7SI+4Wnknwk15EEFvL3wg+rgusvuyehUOLUJbAZI2CVA+KdxQY3VP0TcVkbVCf7gXZAcWlrzS0z
1ZVBxFxLXUrtcdbjfruAr6U3DHketdCVwwGw6OaXCpLbYh4ihzlhOAPikt0fIFD8KijcyAqvEST0
LBzpu4VXmE4x9yFP9wRcMPxlFgVLA8iww1+B2UBgFsuRhnYDAwD6JTqn5m8xdNI7xdrGj5VSRrNx
0nYFFJGbYN2jixOW/RVnjHLRidhB8t1QI4imDzHX2H2NCksf/F0wXkdz1SIoMgyxX5FUWeIINJKP
DKZTBeq1MLHm24kLHpm9KCbwabaF9dKoH9gd0pTSFPxeTL/8TFDYnI2lJPjrKiECP2Z3iRviDul9
iO5ls6/z70FnhlmDeNTzvvUC0kXPbLiZfXfTjDWEMNytSyQBapw62FFZX47vk3rv/Ze6fibUcCp2
MDKTdxn71xQFMSQgzDZheh2DmN+fFJ5QKfalUakqVxqfAdEVSBNQz9cQrjW+D0fHRLGhDVi862pi
nP+kVUwDPkTSMUFe61E4ylEF8zSHL/B2raCfi/YWPNX+OmvWg/EwFBawvr4aGD+gza3uk6g0mcRS
CHz297y8lMqDXe/Zx+YJsRLBEwVUpauQ61kjw2ovFkinSjISY0fyDxGGGwc3I37z2rse1KuInBEK
HQO06MRN7EbKNxV3xP+E92Mgg3UrV5pUtcgTLuyPvNlOfbGHTQPjkB4JJ3KAHr2Vj4KLiQPypWqH
J3aGZR1LrTjGA4p5vQdimay+PQj9bDvNyzQZ/GoS9aLdWQXUN8BNJH7F0Kz8isNEu49a8uBk80/l
3VC43f6s6E2yF0VsQLt12ESssPXBDE8zvt0etKNIzon+UVK4yasLEqmHZ9XrUWucnZj8o2jHSRd6
24EAf4OkneUEazhFxjV5m6kTwauxbifqPwgr2FJwZMXklR3wbYC6Q/8gSyFzSiNxRs632tgKnCz4
pnjri1vUUjBWHWNseiCvnIRgHiPL28w7KKg45JWkIIUcwbavbRoixYW4q7f0xOTTU2w0u7IiprKG
gYUWB1sxUBnCg+FP5d3MmPuSjfeRPBGdEjcS5raewad0yqdCzQHhpuHIvkTWSP6Qf9VT6QLq1m0G
OpRrVy6Zpe2W69YNvUUbgpN5G434vT7d+ZR0G5xPlkXOJC7iZJvDzqmmDwelTPtmIEdOhSsn/4g0
MWG+mTFE/R8FPtA7zm51TfvXR2i/2Mk+YARM0GPUrrqmA1lBiUJdyJvbWdw+8d4mvlIPsnts/ibt
T8PVZGQ7GQDLQPnsLPuaA0dmE5LA4o030Vd47g3kjCrthdsE2sfeV0Wyz89NfG3bqw7Gnwm+XV1b
YomJlVOM7lgBHA/4AEvwA+F4AIarfmH3/U5moiT5Ndizam7NuGQZjwmE1+16o9dkWrJzMPo5dDRl
BPjjjOq4Odvp2+RMpNDcyoGeihMAJfkWEeov1qqlmfhf6tScy9rZkEhnRwjwHjOag/dp/plMNvH2
ryJDmqii/rtLudZbB4Pp8OmGXMQNOBEB5+yyQ6HvKW9pSfAItn9BtP2HhtxxsLDzKe+U5SLkk4DC
g0KIHmmxaNvuFcIPDWP50NcrP6nIiyc1hWU/BENxp/iLmodrxCQ2kjRIlCkNnQQLib9E4hLLglFU
WJ+YgHm7PHpYjoNHGgzSk/Xgx6RMIehAuklq1ZNCwID/409fiX1zw5PDfcU2TPRW7VZXpVZpsNW2
BxLWnREvRasSHqHC9LZHiQNLIREVpbxatCLp+gJNZoM3OXiHMyjSW9LTBoEmofwos2tufU/NqSeZ
z8juSXM0itPM5I2cgmQrHsqv7LcoiAN7tL4L213YIMKsaItxHeKb10kMeUf7kljrTCGvcW13C4tK
Fo+cjh2gYKxCRwc/+7k5Tv1TCrEmQWla8ykmgFIxNkpoAjBcXNSIEU+ey52VDhbScTwWvNinf+cA
nVQAr1VfHX7DnYcd+cayge4RIoG2YuJ37eie2ebazHj54qXeW+uAey5N1rmHOrESqVSIcvqsRa8l
pwrU8dx5G5gO9MR8f2u9t9kBRIGkJC9RT3vdoaCLvY4uoQVS0PDYclhhUqN17M4/Xdnnum/5Rk/8
mVPtQmcfcVd+aCL+yShoJtqAkPhF1B75EyNWqCi76hsCJYdNL/ygXz5p2kJHh4g0XRr/bPtQBdux
vZs+M0LrrR0uaZl28mTrM5WA40vWtHyArF8Qi4w1ogaIbHPHoaxLiFD8+5flnpAslwyr2rmTuzPc
hpZWpGatEikAcMKgYmcfGCpWkY+hDsdzCZoCOK+gJ85wubWomp1+V/wLOrqEgOsDYnMqnFTYG8gJ
7gN2fsXfNc24HmxKFEAyy57C0RTXtDA+BKZb6wE4aJyujnmsgDs2TUSTwbpzh2NoNruhhVmtdpby
GtYY9YYDa90ucAjuDyZi0tWDH1LUTIZ3aa1d62sCLqlFigUkMMAketOa8hFn3gLqcp3fknY/tv/a
uech2ShGv6zmk0K8SRt15Ex3Gyv1cNnkh0yhocnIj+TqiFuFAE1Sk3bSPyTp+KXOvNQ+ox3aGqV2
NYmlAe3Zc9w2LYk13dZmJ4HubZvPgkDORdUEV59dIfwUiFwGf6BxvLw522iVTHuCqE9zcDSafjkk
+sJxEa1f7Ly8GcO406pzXHCPo9bxGdpbjO1/wiswB57ZPy9Bv5kSTunMuCT+EQk26zXxv9siX4RU
tsDNVYR/amtFHoSez+fLZC6qRzJ3uze3Opk0dlYPRvsWfRX1NVFf3LxaFfkHD47ciJGQm1C7lf1m
RAUmimwNpmOghUFFg9A7wdfC745a8SMmCT1hb6JJa6g8JCevo07EFFqfdhn42rW3Mna1krH1Iy6T
zTQ/YBREMkpfvKe+G1O3lGwyFdeoF+gA38wu0hT5zPPozo86ADpaK9ITb0SRNhOuHEqyIFcgZoT0
gyihibEoPpP2YwqENGk4G4iJxzX+ScDkflbCTQUIq9zK5psqHFZ/mrsrAo88/BwZ3u9LwE+nl4+q
il/g2pYhM3dA71S7sjT6NxC0iVI7YD+USDAZa7TmebLUQxzexCakjc+9RhwLCg2mKtG/IUIjUIHJ
knHKGtg9LoabkQEiZgRxzTO79/0VTdecf7kcthjCCent0GgaT72+yIK3gQj0L+xano6S6yVodndf
sZcVL4Zv4eUyj7p2gZBnxaFqmMlzgJZCdRWr1jEnWywuGLxf1Cbm8RUZ1MCt6qycHj2pwwF3NTQ+
Bf/gu8kGeDZGwefbaPy76S3yaIKcvCsEMeC3jsJIuCniGFBal1BY4IXiWYPYi30aNkmfAJora0Su
A50m4EQSYVa1zQ3qMs/IKyLgBMtl0xzE24ryBxOrr28lQE869wiWsIncIgVAAmFZQ/vgV6mfoSjF
vJVVMT5vKh14iwqV44eswQD0WC3rN4tdgMx1Ftpjph8i9uQONKa2NHoqUf1a2knxjCvSPHoEYsqb
pCzU4IOui1voE19d/QubveLU93zCTJRN4Z38R7NBxYu+nBrlwUIlVaxtuCoi9Tqi8ijU65t+o0+U
Sdj92eDRw9FBx3UQEcBN5GPDZBYgSPR4p6u+2xtmTG5Ztiz1avWl93f+vmVW0o9iIaO/WflRKx5E
ZQ5yKF6o7JhAZgafllWvw5YvyEF7YHffbY2QwSGNp3BJ0MkxS4EZQ4wwGuf2Q4NPKWR8UuBLleAe
kc/PKtXK+WqwD1FPQCDYzq3cjcJciVXk2jMfqqx2Poe9qlOGQwMqKQEmReBjNdxjqrLDQiOyTiEJ
iogmCl5rV99ZJraRMN1E1YYYhvkhIlVccyCyAmvJPbEc3Z58qUutWtwcxLITtZc3a9d7Z/R9Vktp
ZO5e8tHaTT4t2TrGswh1Gd9bRudDxKZbVhgoF6n2y4TFYbiJ2pj4OhR5zU9PhKOlvXiC6BnHeeb6
nMxDWtwReo78IcSzkjGMEcy30jyQ0fqmC0FV0ZjNqpgRiCNSDTKlUPCJ7Y9J6ABOJcIg7nQMtySQ
RWBenhXstKy5JhU6cYqQMqRYkYUOMiiXZvWSwfCOLA2KOq+0CgFTzFnEz8Y87mAZ4h9oRip/UE2o
KDKK9gtycmd0a3ZnoM51w7AN/NK6h9hQXwLeHEnHnkqicFgqRGXhF59E4AzjOgNFKL0DKQxsE8S8
Iyke6hXBD6uCMBX+HihR8VigIW6yYl2Z9CyZz0SFe4H3jxgn/g4OSYklwiKvIFDHzRHIRNvggxUu
nf8Oi1sXzWpE/JbM47LpAiKNiaMmOkXwz6Ey16qLIIx4Vo+ZVgWnEPo/7j/b4KxlwbNFjmhO4mhr
gAh4VFIQ/wK4IzqOOfqNU4Lgkb1a/BCZ8A1qsc4Jyy41gsjXrcW9Vo7rqY5XzEh5cNcrl6bzclXA
pqfROSeYoodkx2LdgXeB5OOen4mdVPmCpQFQbDA0mMSY9gbD3bQRux0/ItSUZO6hAo8QUA8SaMmV
67qsv+YIw4s4MnxNjRkpDIQmmXFy6HroseETgTnUmfqxpxF+CQVIj7tPI7IdEHun8ulJSpnkVSOf
5UKqIcCqDqMeEUUI+Utw7++ARCqtoqFmyBYSSIoVRgLueAByPDDoC8bm2hhX0bbgC5ooIEU/0EXd
2vTfi+jVo3umrz8oLaThC2+H+kH4kUkEAWIspcpoZ4IzYWdPMUmlzLntq6BYdoUeImgWBuHssjjY
AFtUNXTMPgZnh/0o/qgpuFnjtuVN5oDNsesxphrBbxlcowi1RPynIY15a3tW3aBvEOvjTeuDb4Zc
WTI5mUznLOE7WLRjkGnWbD9/YVu6Og0SBjLNG0zTMd4lEN2IIH7su62RQexAaSQH1/njxn23wWZc
bfBrBqx2hAoMrrdqYnIu+QYioBJRjWR+e+wMc8MTJdlCarjlqCvaJwAMBUarM4OdCtyjgE0ZGd9T
L00u1OoF3OfjqVTCxxgKZMZPgtk19F7kwhL1PeeF3lwM4hiUUiMiiafJ5frxB6A3Kg+A1iz0+qHT
oS6gCwpgGTGSJBTxe0jQZJtMARxjEnlvQfsHOkosgmhVRDlFNl5Q5SeFJ8Iiz2WY7LhbSTFMp8Nn
aFc7JAFTHywcZDRl/8T33rOXDfxruLi0maqKSxr0oAz015e3nmieDpifjCe6vnPtlnLGTsqnpt9o
EUjVx1BBJYbatdvq/rkKj6G+d/rffsZOPS4Sp3sMbWPdJc1Bi0lqu/+ByiMoDJ9EyceYFRO1b0h9
MIhlQ07A5IGNfo67jRRWCdwBywALVRAQksFp2PzuSTXljcONT00bIQadScuLSBt1DVvwfE2DO9Er
ZCHBS9gViZKKR5wP+rz4BTN+FuS3lCtfzlyTjgheOGIJsdy0L54oSttPbz3PHgfJKgTSGqoBYPSd
H6vEZhg7yGYm9UXkeFR4H1RllqSkGohaYyHUvDfPZMFRaLewAO0YNXxkLtNokaWdvnY1kM/0lFuk
HxCPEfUkO4DJY87/qxQGpG41juz2oXIjbutCvIwHxJNEzGNIj2QA4fgp22klcdaVfasJgXfmhSc2
RMrhUhZeu0alB7WUZv/47eczGlGkSPQrK/YhqqatdrTMfdadC+85nT8Uugb99ym06RWyV3X36nnD
JmK6TZ2f1PkoxwdQOTIXO/DpJPlnHcdV5pPCdFYIR01gM7jdGuLVLFpMPBNHbQi8ikPpxarfJPk1
gUhWhx3Vg6gSuQg4sNT+rCOfruuCHC4yhm3rATVAD0dSBjn+gIGcqoZe9VepVOevhLRShqO2M+27
p4ZoVp4t5ww/xviCnZ6KT/PHY1aiHXg1NM1rS69KRB3P1DTbgAj0nKgri6mGEvUneau73N9WHoeM
ic2P6Gv/S9E2Oml8uJL006TaS4fkRxMNrsi6BpTT1BwwhJzLxt52/l3+WXR5CNSmPF97vPAez2gL
D8Fvr6h/eCn4oToJ0g2ZJNUbxEFKlG2HtngJoHorvHdSIWaYWYq4AMxrjPsRD7U2CWpI5UVOftoM
UMsYIser9gLaIWGxgvBgE/dBE2g6YOuxm+VgpuQ7MOBXNxZvV7bPI8dlbb1b7SceOZ6tEhlbSCGM
hL+i5d0Uuslr+SE7hDfRI0UpaXxhO1m2yjkTIBv3IF770Puy/eBUN9iG+CL4XRApJrqCDN7M7dID
ghRwBxRosJw2k4acyIT5S4Qs1YIIGhTeHv4Zm3ECDRd+U4DaLd6oKiuISRe5DuvzeJw8xEegm2D1
OppHKsorBkMFZBTtRckYK9LeOt8mEWlMZIY36OLJHUI2gzxgcO5utZoAjlw7WnkP/Hrep21+8YNI
IiLxVlP0ZZHwRJQh34zNnCSeEQzrEujJH1oCTF2gKnXKdswKCpAt9oi0dlbwuqq0G23scj2gQxsA
5ZUxf5z1+jGCNW3SakNWCfPrk6dgbu2g87sX6RGSrhAX/IPNEeLRw8WRUWojgnjmog6Ns946S9+r
73X3wYAhPB/kX5n9Sj2KpW7lwdf4J3gTs09OF7n3dX2XlSNOVFZWnmZBRi36l+cckj+96V4Ct6DW
R9mXuU/1e1ynDHLcUONzrT+a9i2yM3x8GyRD284ucZCzrGRw9ClBnajWUgrqDpD3QIhsP4ISSwic
INsCq+MNQLbBoAQ6SW1w7b8ig8hgUUHVRv3Qge0KgGAg55ks8p8U/Tyg8iHqsjVIxYAzGEZEEZqD
BEc5a7GOHuiVHYCxBQcUaclyTqA4yZ1ypdflVbbp+GdkTWNvu8qNKr0bxYmIGtSaA09cQNGBXxcg
QOG+IC9YHhQ8WwW2WImlRuHeVdkWi6nEITAV8f3zv0HPumBNCrMKZ7pqYK12ViJqiBrwE6gZLk08
HR73r9BNgrR2KosUD2NBNp7Px8Dqvw6qO/Pbltgf4iaI4poJdb/xCtrmKWhvlCPIck2Z8TIHyeXr
F+dBkpKeAdz3r/3snrSXIloRJPU5fxovwXvwr//M/nm/8yfqbu3FeZmepqf+Nj/jYvyaf6K34dF/
9V/d1/l5eNS/3afyS38Hpzgv+5fP7jo+8/nbX2z86he7QxQuaMf78l+N5xLyEfQPHJvmkg9WAXT0
Lqf5l+RWvPfv7h391BMlN9/D7/yY/5QfLTE1K/81+B6fmRGf4ZzihfyICvr5G7MYvxKfpL+yv/RV
fSbedDvsQMvOzj7lP92u21n8/+loflGUFCzqD+uTCoaN+zWDa4fyf+5DY6wUz4EhfKsSgIjqzseK
TOKgrJ01e9062tI+sm0fu3O6IertZzyiWTk7Z+VDhm8iw9iovv0Tgsplss7W8QqD0ZIYp529X0Rb
787gdUr34CKncWMejF1xLnes4othQxHdldq5S3HSH+0HYjo3xdbZTifqCi941I7Wztn0++SeXDBJ
XqJNs8P5skXdsqR+/pidg4NzL071jkXoAyPm8r1ZPdwfTh0/wau9oAyFqDyuomWzii8E1F7SC7E9
22JvHZQt9hvsqQtv6xwIxdx2p/CorqZ9vdQXxUO9RRC3qU792jogelhNK2IH9uoJzdI9eqj28YK0
ZJr1EJ7ml2mlr5JVsdFZdnftUmk2FiTMzOCdEN6AwQfIVYeXStOWlRLhMG9yo76q4dco/pxx5VQq
siN/UcnJEx5dXgK6RC1iAQwzW+v+k2+fDRNcRlEWFSv55PNdukuMNmh6Zq6iqlwDjcy05zrRtOsn
gE942gFT2xzl69bjSWRoIPPZVX461BJ+BPTHwzhzy5N56AfvTvQNSMWfcxeSctGp9I5ycXj7avoB
+uV2SznlQ9x/4jKdERsqHUSus5YACkYiJSM2mG5iYj7J1vutDNRNnJkLF7aqMPOHsXLCVRGk/6jX
rHJgyTZDvTBqTO7RF0jEIiVmyBA5l21fco2dGLoXL9VC7ASF315LZ9ijlUd/AIwH5Ot7GKdRUI/z
GYcjsMxR5aQgp33dtyrnKEyb+k+WW/6dNtkTOPtQz+cdxDuRP6hjdA70CCcFVUVVxHiyTvU3zx7Y
+22h/mNMEWN38LUbk8rCRl5lkSGd6g+NeSuosaix7dCR03BfhXRVNuaHIC7c9aSCraToPbt7zLkF
WemgACgdexX4ss6wLzDZjPjF2q2BrQpirusVCHV8MR0BHvbfCWfgVOC65VBrXJJ4LSK6MCf0ZvDE
o3Ww06ULNlcg0Z9/rB/DoKwqPdTTs9gqgTotwj/4NqsUWBy3e7dU4xeTl5rqLj6jAAguaOzXWncf
zSyn7fPu9ggxaAoDrFuoBsKj+maSMd4W+TVSdSxo6TrAgVw43w1sXJVcNOOzBTRTPdjK8NlvaDUN
Udpnv7DKYlhoxvGJcxwj7UphTaGteRGERHl8Jx1Y9HCAYCZI8S/uJEU9WvzH03ktt40sYfiJUIUc
bsVMihRJmVS4QdGyhJwznv58ra06N+v1ri0SwGCm+0+N/pfmyDZ/HNcFdHjNGZ5nryeAegK6+v4G
2E+qmElVC1SaU16WhBjLt2yOjVpJSvhrDJKEJ4SO0gA8sQAkdBEWUYExtERBEjsbxKsjYg/J1p7M
ZVkcWN630X/XqJQEGpD2x7d2Hr0VGHXOkN+ueS2C7awRHK8wm9P7oX5UUU4HJFmX2LgiM9+hkaLS
VNS/HGKKaxFD8MBWz8vgLJxWAZkj4Ko79el47Qh/lOY4u+QMFmyJfIiDvRhPcEfoOkmsCbByHj9z
FZyQFRO9ygQFSThtmVwFALZ3xBPm3LmxXHogdUD7iTEghGs3v+PmXEYKBR1KOsqpkL9JEHluEo0I
lav+mMAReaAcSemSccF9My6MojjBW2nFXRyx4hvWmNc8bRyMNI17nqGusEi09tHUynVHFyKHr6IZ
mIMZOQ3MSRIuk5uU7CITAml6nCD5BBvRrKMHImYSbcEIStKfx2XpAtg+IczCE4qrOwHdUUaDEYTN
2qutvdssFDpio7mKh8ylT8Cwt3JMckMuifnX7zY1yLJ5czgoschYn2Nu4FSIt4V6altixPJNTWIP
6VqS10wq1oB7hHbC0Tamho4pvfAqqexFJejJSIoiN7BIYBm7bY4f25LWmCBH1wTDDX68nrq3Y942
tqmUjFl7ZWHKKdnE91qJtpsn46Kb9pv7jCsqC6qFy/5gmpSdbrbH7cRy9fFMkQ16QK0NRM0gPJnk
wtQA9osKrGWCch3aPas1q7eBsm5Y6cG9S98FdTNTgJeSQXiITmbkcsx9KLlRspcI74v+Ao6PR4oo
SpaezTKnhmePjmWGAfW0MDGkJxFmtdKV7TydSifEKcv0IgLDdVO54UEmp0nZTcgp9Owc0ioqSN/o
UMJe3zEk9TkYSecuVtyNlLT3tsTs2V2SLLnUAYyBo0FqMjG1M9lgdyV1WY50byK1Yjun43vud0+V
N1OBp8lldPNPlAKAoZgjVfUrr+sX+mqiMfEGVSaSDsbfAg2R7R6Q+iTBCKFS3tHPlHNH3i1CRggt
5LK5UzPnLWUd4Mp+aP3PmCprn/cLEQ36tH1DIaLrF4fMDxVwqCcfdm5qqFqXN8wjgsf+dkZmPbxp
cYkSX1vMMcZQZnPbGYYhRDWtlux7k70uHZdifRkpJhvm5wz2OUeDNLg5o2S5gWFz8fK7bMFiKCz0
cdXG1GNkECXgQXSjM4YrG7diRy9pDeWhx27dQ5cRUNOM1cIY809uJZRb84YrKB1u8h7wb93koPnb
C2WaMhywbc+9BhmlSZ1S/oVx25ShfQ1RJZdT+unS2kncb6cC0SBGZHvJwJEQdwUWqVsQrlqHUM7d
aUbNaC3kQSBdFn/Sn3ISsFe0RzEJlANzkokp1iEL2Jp0niXBz9P4TYuJ83Qj73pmQdYi0AlnbZMF
ZYKYjdezwlOUVhADCB1DyRQv0OylDvF3zUZP0lUvgD5tGMSpCigwP/gqJqCJtOyDw8graP6Sd0li
8gqE4WTPKMs6+e4bcnJQ5yS5SQpo+qeIUBbHQP+5HF82FLXJT6iG4hQ76dbNgc3YuYeslHNuRsOK
GJCfWeHk4gwlDno9uh8CKiKQJtuBSaDVio1BXZOMTcjBsdYeElGWoPgdWsqqeMXmZ3k3cpEMYvMz
5R8vwgzVjaksFeco6k5d1Z95EeVqc1FI8kK2uAW19N84XzxkMCWus8xmW+EGVNmznzwCtviYYYep
Bd51mwd4q4kwOr94GjrrSQ9Q8kb3yVDWNmAWB1tEml9kf8spztEuN01GHpQK/rf2JZGCJGpWBlg/
DWKoKivj/Fs/pdnehlkeMV8ZPG/xYI10cT07rHah3WdwmYqfhH9Lk5qODH+1AKwmOsRbUg87a3ox
52YZbEL+9ph+9clSbS6R566ahiIJL5EErrvLHjmOwiBqwlyzvUcnkNeMOG5Rkjn+Vh4mJ55DdJj4
xhxGozAuuYkOc4yBxSDCvEBDQWIhLF3LfMR4k/n1D5MFzYjwKQvyktj6yraW9dw+p6QhSM9NSaWq
f6yY6XrTLbMxE0cGfXC6g1hfN617zOjtJlo91d6FBpb2ib3U6H1Ue6CE0SSbfqh2K1ktatKt6rLc
0LV5h5JxLjE1YiCzmrHqimIVQqRDgct9ce7eyMhEXja5WTN/UX5NWMgOFtfIQz955yfXOZ26RI3c
x1ngv30EYaZ23LZWwUvB/SkezugBiKNdmXhrCR7CvrgsKBex8gD7+tZX4G41IzrUNAXDgLMfTFSj
KQDulnWEfBAPVo/0Daskc40rWBE/eABaAUWbOkGYfr72OI6acVrIewsXuZU3aUY2laGiDVBX5qQN
Bkb8J1X6V8f2nyW/Lg8eAAG3SkddRm4CkByPS7Ofi+k3TGcVs1lpyKf99CVDm8sLHXjI+wtkcPcQ
UJ+MFgjO5awCC1IayfazcC2WLtElw00qlRiLCuCUrAKFgTc3TmuHGVb4LRRYNb/eFdAqUNQV573M
HTVv7DnnkcAAzbmX8MjMcFqHcBhzSropXHtujFCP7HqgC1p9ASdJgEa7+VoShiYUjqI/+9gouoCZ
aVX9kgUi31MutcWgGXDl99TMlgrIFuEUOCOZwQjwz3GBpfNB/Jwc6orBUPRdz4DTjKGCJlSca/1x
/A2T2dYMR5nTZF13xcGp2xdsa84m3U06cyH1Fyzznn5C5hUFKLfS8QU1rMe3ou9jX5XmENkxCrsV
uZtkbNV+e+wIuk1DrmOghKOlcuLu0HTYjq/MxrtnTP1sun/69MJEviJ/9UaShNjmuBJGG22zeavP
O4n8+x2LCzBEwHNFb4kKbsAPgOPNlPkfXfTEJxaUhcgK4CSi6m5LygzA6titJocu1wAnlSIvvaol
F0osPlBihep9Ugj9HfJrTRZj6c4vwfA+eG9+2hxRQ6UB3WXwYqYbpp8wdBxLPnBChivYA0d8YDWJ
e449FCMy6goLlIgg6LxyNPQWGGAFEmXDARAkJwlrUoFpQGL+AmGMnG7AQzArIY0F/hMj4jPMYwtB
IXIBqD6bKWos4V8pBnoJN30zkM2JxEHNiBaOHGw4fvU3xXeV5+p6NH482JXeb+XLSV9rI7MxKhz8
nrvlza20B//kg3XE9i55wDwjTnJmJzMPxYFcQadM+JV4urn4znBItMAJyA+K1ZToH8wv9G8zFlnt
Y0SJz7CTmPHYMowwaMFnqui9ONBjEv/9z3YI7nGeI8KQxlAhoAy4i5uDpsJnbYDml80xJ5SWO6Gq
D/pXWMrMe1OMaNNhQtFQH3l3AaalbUk46Kt52UcWg5E4JnEAeN64iYLpgodgh0ehCT86osrsGl8M
g8dwviXzP/mrMzIXk6QQgKAa3VsdDM8TqnPQVCeYGNJlHSrtVscHLzdes0nZtN5PxsiBBPW5QcVP
9KYT5wd3XBlav/YhlIZa2/l6BAeLhJdQcohHkFCF3TNbD8SZjc9a3T2lN93YcmNRjQCitxh2G1RA
9tCjpQxWeqA8G1lzp6EJ47vkwPpxiY/BoGJXS6RMr3V9UylevWg+FZ76L5oSVO2oytCjMgL9UCne
K8sGI+yHnKNBzxyt+OQMF/bAUnmOKdeyGmXmZ94C95w0zFZEqS9iRoBrzXs3FUfWY0ldj2zGsnx4
PubaE5tOS2/Of2sbex7B+UZvbE0wuOFnGL+qhkhQYlHy+GC8yOKu63e1ZDZ0qy9c7y1FPF4kP7JA
mjJYtagnyxHhYP7otBsREOtm5lnvbdc/1l8YyRLzYrB/TiOEH3GgWviI4ajNfkKxTipl/ihtbxl4
ypPHaEny888JPlZwosTyNm3Tb2wGJ1RsPjNysASCQRMTpK+sc73dNWZ/cNT8hGlEfrbaEfbkMba3
53gzyYbARBA/CviK0vxx+wi3MeAB0kFysyxfx51Xodvr1gWkVWiHh9b7N/yeDEvJf8wKc6NpPGSB
kpFEIOFNJW0bsj2JPYQ2ezIdymAv50/sBbvGYjxZ0xyc8kei7tSkIrpfINsAhYrDhIrzPLisJsBF
D06q9RGJuIy3iRYuiqPiCq2VvvxW7XCNaESxHAkctHBrIG0ywtXaW7fTSwbLYSbPboISS8XgjRtQ
IUcBB6eqo8WlFEoxdtv4RzuWv2t7eJGQ/oen3vroPeQvvY6BJ8SaUKwoqFzfZ0M7dQjI1UGFJ6UF
bMa1lrHxufPGJETamXdGcRo4RiYAui4yLnrE1qw39Bo0l/GMvq5beQbtdRMSsogZAE2Qom+cDrMz
EQWkT9kV9q9uWOQjwxaoNa2KBL1Ex0esPcUuQCdgc5Gy38eLmvlfwn9S2LpSBxZM8qET0G8WqgpC
glP1lqbJPjKu9oB6XkVT+p01LqPdq1VoWmeverViypRUXTJaye3/TI6+9mh/kjB9T7uO4J97RUOi
cJrIV0pQlxc6Lv+3tsa/HurZZvCwH5C1p9kfrV6ROjxiV8NntEzM8BCxk6oh8Sqz+WL63xIAlSXN
KkGu4WXALuShJcZynNunyVZ2JJT3GPuG8N/ILy0ceMMs3RyBPKrMlJoIBRl0d6gxTixkPs17oP9z
uK21xWHWkz01drTQ5DbWlLTGtCDogoHkBgedg+JYOlkbrSAYRYaJLsA3NjDnjzAW6AvVcVea/oc0
gXj+G4U3lJ4I94r11FW7AAt0hs9pLmn0jHkbvvUVk+LtZDvlL1MH8z/Z4KLeMSHGsCf+au6XWUap
7QfvUxmiWo9PQ37zOdUQuC3H/D53hNHVbLxJATggfp36Korn1GuYMFmuob9tpH6dOS5rXzsYLpOj
+2Q1D+2tydGONDEc8A+pHoUJ/90AHLBMct1azCQ56bF9GlrhBLk6XM79nyb4mn1rFaWIZFriRlli
mfnOxppV2hP9Tf+IR2WRlGsrGE/xSEqImV/G/t/MhHUovBKmiZEsEpouUQa0WWmJmkwn4W/C82lF
WxU55mRcc3K0y+7J9r6N6a9ABqQ/yLeoQn1BIOeXWV5C6hbAjJrYT7VBweWd0BnOjUZuwSfhSRLD
MaEAtWnnxhrtaAj2jG6lYR0ZNKvzTFxBj+Rb2XQRrlPoDbbfGhGZtafqjgxnR/6g0U0vH6Hz7gCA
ZNE/lDC5BHENOjG3UHTUt34SLGe/uAHxEcGCjnPFjEMFiLdL1APNbV81ByloQ84QzwjW5jmtOV4R
M0n7Jt8+kxpF73BCaFdChJgDkuNX33NtZW+cFB4inJTBzt0bzYr4eftGTb5zkHFpRLwmFVWi3S40
N18LBuJF5kve2yvJlRQcNYK/ciXuiHRy9IiiWfQokR3q3xz2MRjI/9pI60hjvIyS/JjTRlVtD2MN
F175O8IXRgZyWOcI+pVhEA1gQzMT2uaPy9ZwHkGz9kFWWwCdIl5O+bNVQ0Qi6KPs+o0oAdHkka2o
KsCbmOXKnS4esr3OKLTo8B1ALMfY80gB9RcBzZA8zwl+ogCsC3i8OhG86i6v7gBkJs/RCpNlkr+M
1yYm6A4Znkoh3kAwTLX7rJPsH6d/EuYdI41lAl4Ypv9qN2c8CYio0TyDABEjpuX8M9uyK01ks7Z8
TIV4cIAZLSkMwpeZIJ9BF8cH7UF08mhgmRyQAQh5cOKEJGbToZqI4KauHZkiAGNZq0AJNICFHPzo
OTKn+EzITabRFbjWDZ0I+lVLFxqr0lxZBFr2eEacJOb2fkrV/M/pdiCzlbPNYgDtlhikpt0ogNaG
0ix1NH9agACGW9N4JMOE/dZizA/QrGAmjdbu8PRW+skv3z0iARE+29CkNniIRRxiiFetwJTBbNKF
dGZSB+p0iSnGF75iBK2f90j6AETAS/ihwKcGOJGGOFU9WkAWqSvZ7QvM5oyHvXotTHK0F0m1t1Lt
cSsRwxVcHagz7RuECJ7YbhcjGaEvC2z6JADkmnBlnVR9xb5TAzIr5aDE/CDbjl4jVJKVp1/1Dh8x
VTwwMxbjq/T1kCirRh3JrFOBwrB8+ND+g7N1nRzf6SrrSM9IeBlJPQEqRQBRrwqneiMTE/YoXIlT
OfGyjTUP60oHmofKSF2GsXAHgBwqaFEnOsr0C0kw6AJQP15QKd6lOic3SEHgURagk+wmmf2CnKyt
vw1/eG5Sa4MkfS21sIVILeU8QrjE+bVoTNp6t/nXZfE6rd3NTJJBP7gbeR4lW5qZa8Br2ECpOHzY
jqjSVvFz71b3yju5/tmHGJqQGRDuBi2zK4ieKf15Ywfoqdx7bhUIUQFq53yVBV86FhlEIS5VD42p
hJR3gYbP6EiGX+SQ6ttve2siJI4o3xZ4ko8MVi5kdtk+SDmkQcEwtQ43A0ObSkVb9uRdeQnh1v3P
gOKBSryNmovp+cvICPd4tlWFoVm6jwr0JVXQqYGlarp+CCKmh5CsoukHvaY8IQRpDkAw0TUw9zGt
IHXCbc5jGt0LwLxnS6QuCgXe/AZHJtVR1m2k1zdBnOxb15Hn99sBk7WwygyCoYuTLDBRslXITRSw
e2Eg6mNcYap0RgZkEdhABTPXKt63oz59kKddRS7n3o/tUSmg8dWZ7WUZywGXtU8J0yDWoAPxmU2j
HesQZVAhOjJ+KAbIrG8XzTxzSWTszclWVofQZnBTWkAVmxXLNPkGyRGXQOSj6tY+ZZEjzmyMW6Z9
IM357fHivYBMv6UiKNWgE3dQxOshNnbRXLyV5jYhJFGjF2A2R4Yc8tYAZNH40wZS9bbjw38XNM+m
P/19jevoNTWNte9OZ0uljlNZA5AeED7l/IlnF6XkhkvoegM/N4egphP2oi1yXE6vkW9+BgTy6VDG
KQPs8HdaPNP+6DFTQ8fTpWF+TvQfMKp6+BHQGSkxgig1dLEwQ1GBFqPtoVGaPjxCjwf4fD8fGBjo
LSNkkBkzd6bXur2AFQAfb5izQsUVIMdq/ddsCFcjlmilHx8VCGo5hGuJihRyVqCVtqCmNUq2CpKf
eM6kkeykzjPIjzrb5GYWQ/ESgGC6HfgyYqmc09uhiGD2BaQSH9lI6n9Ezg/lJxZPdBtgsAlpxkaE
uNZUQLqYn/Dmt/hK26NwnCVAIVIXUHSJiwSXditlxRkha43baYeMD0CnljG91tiNdvcUzIT6I9bX
P9MpXc1+8Foa4XNT4pstflyu34/V56qdF8qUnccM5gB1pF6edRfyd28Y3odUcZPuviCsP/Y4Stna
N7K1jxwdFuVtF3+TdcuQ608bf3rd52upX4DQFx3OVJs4V63e6qigByA7d6g2o/NdAtKwztuYiOvS
3iJxjpxVEHTk4X4SDcU+xHEagDPZ+gLWZB35jy4yn6I4PgvK72U/ZXerNFrpkmnx1oeLBooRY1G1
JZUVSSPRyxWBnrhNG+u5RTvg7Cu09kQzob6el6j1ti3NRNhm0It/mviLEm/O3XUD4qIR62MhPAHg
HUtMrlKUN1IAiNrHInmoY7BJURXHDmsQFRp2S3IxCne6VGxIDrulC/THIWyz+PyE9cO56PSVaE05
RqcyO1vxF1Ce494DGEAUsMoKgc8/PiUfmoMe3DgFJQHVIQP6kqNT6tia9J+KYIVB+SS9nicTevkO
twpo/kzQPvMVnQFxU0ZaJRyay6dWTIgKLRxh1PJ+0r3Zrnl22QuB3GiY+AkjbTSx95NLKuiu1X4E
5eJNkKkC8miYfWCcXLy7fTNtK7Q4cE/lHLLHEGVGPoLtboOs3I2uv7ExqOAWcfKjYOe09BUdbUrZ
OI+H3vnWBtjDgsmAXL1oFUJqu6Hnwn50XrQhhmaYnwSb9Kt5RbcrNZf8mVaCH5nIwLehX0eK5f6f
jGymG7eBemcKgiNj6c+UtVLhSh3BjsjDiuebzYtUt4cpcj4CVgK0rTSOPeeNVPM9AEwVdFQv70Io
pMX8BKJFys+v62LYp/W3i2jb0/+YpHc2QNtRcuMUMvUGYClZUuNJ8qZh3UOGywzox9yLF6rHmLNH
9zmZ4c+kuOeogAb1UnPrkFim/lHgsHoM31Lw1n9Hqg0qOCvbwHPiw4TToagcRuxfUCAz44ITvlwD
5J74+TatlK2vdsAlyIP7v5DlUva1sBK/Pfs9KKlQqJGlVJe/S/+i6S02THcjFFDHImdugxTzBmyN
h0Tm+7kvz1ItSF9FAAbt32+Opq8/M3rtK6B+0XQSFtBgDXHD/2J+EFvN2EVran/aEUB42cnQ6w8R
FS+4T8/B8xtBbRwNin+l32M7AAAgnaK6Ge4FjIdxLkh1Euvs+lfZ1TqrwX9RL0UMKkuIGoVttPxW
7YHo9ecZogyBzwiTyq7nIbHTItLTpJERWo9cu7bDcsbT4IKFVIgTAvTqS2uAL1G8UXVHpr0zKPqm
ROcOYUTnxYWUIE0OWBbZJuBwoV0STgk6AArJ+NUQHSs4zYfGIBDofpw384BEX9nEOUNh6ZSCm8Kh
KnW8ziVBT7c4aYZb78ZLBDEiYyBHWB4HmwtfpaG7ySjwUobc8n7aQ3n189MITDuh7ecGyk2zy5+c
WJ6c7sNj0hdSAHL2PlGz8hEj8UWBWuxTLnZovK2GfjWZorWMogp+VOeWGYch/RJyuFBrkQTN47cs
R6WgZDaRHmIWJFiVh4YsEdL4lsHkJSxy5vExEUN6q6OFaSwauDE8Bo6mHG7C7wdcdwx8yC4aASSc
gAU1bFvJDOVNFZO0qIQcU1eX900b7g0hsYwfGxBfecqtnIHPyXRZjSAZjH+ivUsQb1RyYDxLSQX4
liXfcbunfmAhzZBx49Hz00fg0z1yvnB5KTpTdkeSZDm0ppjiq4CDZQw4fuoyIwNHxsVrBw5Ahwlt
xUjnB81tYZuaq53TIQ4IMMY1ZESywySQ9VPHQokeU44joPlsIpc8fkBcABohk83wZHOgTFHydFUA
k1y6C74j12YjkABKeJRggyUPn0xADiWGgasXWceC2CCjCeFSjOG7Ka7ykkvGd99i+oJ3lqlS+LNl
S1MoPS3XOuuEVjMwUJK85W3S/aWkIOYYRQ012bPpgsGzKnjbhjhYFjDf3p9A/eQICo5NMD553But
QzWjQx55G7JhKzT5bEatEB3lkmkdJlYkqiiKhimIiSvO75Zy7jwkcQ777Ytw5uCkSwXicObB+MEh
oQjO3W8nMZ/iszDomLlm4OyAqRTE2AV3D6OW0t+ZlQrxxfBFzLZSOOEmUdp+FdDAM6aHhqHRmaAL
YGT6BC5ummEDn8E5aMQEfHG/cZmQJBaAyMNfcRP5X6UQeO6LN32Rvl39pOFVbEGQ1cJQVTnBJm8B
Et4pmNaiiXIR8+jOXVoMjZHPlmruRoP3nfZb8tfJP3WdZGFn6soLkudR35EihNYqIPlx7hFoUqqg
i46xwHZhvO7QLLvzwDT7C/u2PE4ISI1eS7RAIc5/x3kn+Y6+k1M2IHy0nJ2rxWDAwVmQKB+f5L5M
hn4qE5W0mQuRwvxTwljbwWc6jrbC7O0SCqCO9rn1QNzgcEcLRScHl87WXLHQu8/W057ZXniIvGG5
lW+bchJRFE+wbfOFI+0zRm/Ut/wp1aPb5Yo0XnnQdDr4JFLPsPdSzNg2MxiNeKlasDV1yzZC5BOU
PThG9K0RbTrFUFNUN0xfLZHd/oTNSWrMJtjlzRv2qy5D52lepNTnRwalKJpJpvjMERs4e994Zr2L
i2HoOQOZ7o75CneBI7tO9mNEOJlRhXs/npkunJFHzYdzgKYTJUjVrI3m1gXmsWtxF2xYQDVzexQS
seyZJZM/iI6QqzM5TlXnLDtKiCoWZZfJ2wlLWioGQn28eqQgoVy3SEoI2eFIpjZyZ6NMomEQgQi3
BGNOVHPQ8uVKjqORFh98OxkzdEqbUlnajLcD3EWLtvfU+Cqve//TWNGmzICpGReCAhyZFEp/nzJw
NvuTynBY3Rrlv1rIVdmjGQKFTOaKoszPVwOnSgDnjzifwyxiACVW3hqPYwVgKMcP0h90IT30GuWK
VF18Ck2lilCr57Dmd2y4DNxDkHhHD0adMJJlKWo8HgskHyUcn4QeUuqcIGiZ7UGcLmeCELF+1T1L
a0aznCGZEAGHYC+juduRzlPoMAz7X0GtwIs2MTEQpeaYbE1iB6oj30vSlblAN2z2HYofbnBvbgQK
5ObKbjZb+wmdAM+sR0eQmlQZICdy2lA3u/0uhKPNk3nNXTR3TOnYzpD6AhJ2kGBhVP+R5qCZ0mVp
8HIAQYB5oE2ZTwpsnugJaHFb+9IpEfueuRT0BssqaWkynzRFW9Ww9YY8WYrg2WIb1z+lPm4zbUFz
ao8ZdSC4bLuYfSNd8EYQesA8X45YA6CPuEiHYZYFM2sD4HG0CzVB9YGpL5rhx9b0jUBIyBJGnIqO
b65SJPmy4kWXCbc/kFcxh4g+1c8Wi/e0Qcii488UVYyJASXjbcE7w2GVQPvSILGNa7jEBcLjXx1k
48/QwKm4DHiXe0zk5bxhMtuQ/gwgkB1wR7P1meBOGHpGCiC1ibzfOSqaXL+jG1TBLpuLTyciOwf7
alzRbwuqU5GvwZRuTlOrc489RVmVpYTgrlD4iBpMJzt4NhZi6VMkqB2zB6pil1MkyG8zko82/uLe
s3lKIQeI2CWQgjrmkKtsKPiFBCIDPIgHFCkAZYhVnM8UUjeWvYZPTzqXbuvRZ7A1EDKAysLdm0xW
F+pXHoEQoYb5ChWaWziMZdwEmxxz4aUwWXjUB2ImAzEuzka4Vpi1K1t2Cl4ONksC7symoHCHNKoJ
wAtBseRw9dM3Hod8rsN73aE1RTgiarCmvZT1LS3RGKFZjbGyyt/slI+skBTSz4IYXgRk/KiakAIR
PoseRWGwBR5cMuhcNC6Jqi5rG0EFoEW4Jy+yCbiYAVs9/kpOEceqlg4M4Kh5VzPnjjvFGgKW/osJ
wIDxUh/o3TMm02XkqidC9rRglyQ7JRDPHWNZiDNjU8zMtcn9Hexi0XjlQYy1xL5tcE6DDfxHCWj5
gB33O1C2GkGbMokm5u2NpP2DK0rRVXVJtqeTNpFlc7d0D2+m7OkgRpzDrvE6kSHTuX815Y2jkwbY
poYzSGwoxnWljm9EO2QgYVq0nRS2+H8DO1bIymfFcfXSwhMhTiUuHbPp3RrqUSULj6BtQpgk9w4B
DLF0LAd4uTFn/ouN1PQv054WYM2/gqxE1Avmt4DvGa8aVfUwEepCEgBiDEWrMnY0lDrQjJjXgnLN
EkO0LEIVy7E2rDnECbKMy+EoBSm/6xFMKP0OwzMKaIQ4Zk7yfYbZbkFtmRPMm0PnUgiRTEG8qbz1
bhvuOhgiHXKAqYbZT0LRh8kzo90GSBX5EwfEFc10Lrg9XRZWUV3NtloMu5aLkQDmae8o37Ob/L5Q
DfB8SiU1ESTPIoHrhQZ4spRrC0Q7kFWL/QHPV0R+DUogBV9/j4lBlPWsW4sTZshP+cgsmOxqs2On
lOd8zm8YSPLNdPmlSOoN+i+f+SZvFfl2c0w+Bf60+E6/2hHrAhe/4qOD5lhQNhXK0uIWi4ZT9jp4
F6Tpcmvls4cZTBIJ0gzhNRwLIqbgVXZEmOAPTSUuDKcOx3UJ3iQCOJT9T5Q6vIkmbZkA91Qj7rmK
KafJRbIxT+SvtufJYHbONgRjiXMssRyoLcQeXw0QniOJqpF+iHPUjFYiC49lsA4SRbf7SnnxqXJE
UIWGiu6OToDjjvZZgH4QAZosABCBl5z4T5klG6X2d3Lg++6WXkcbxmf/3E505kH9cPRmV9Bo5d6f
JLZWCmlBc+cwgM55KoFx6Uupr6RmyfqeaEMVmt7cQvmE/IG2js5RjsyAMNxOlurAnyTN2d3WXvJ3
hnQGCaBkn0eHMW8TbCrCXQ7Ytc8s0D6BePAIQSnUnqaJpgfvoo4e3rcyOuhm3Xq8DuZtGvp9gA2z
V5h0w6yd5cxrXEJDIJ9qm27XGPVJ6LEObB4KV79Jk68ObJCigWOjSFzq4OG9iCsm0qnP6MLHgTS5
OYf+DrZ1Yq/dNb60Y2dnP8SlfMvKkaMpUIdjbNN+Va7B+ZjmizHu/6pquPUSZ2MANrEqyQ+jtMnp
juFQM2kcbR94IFSlzaoVzMn6gz2AsSZLcAg9IyRvPlogsAEPStR6ajGT/RYTNn0SdaEHKCYoiIEm
OiXkyVRgNtzmIICdvD9UkJvS+ZiHdBuEX1WJIqCapW+QthgbDnFOOBp5tGzUNmtainO1NE1EbDDB
6T4JPruRtG7M5RF4Elr3F2toH0OQAGmOzAu7cUbRqnIGUNqjD1W68SOjz85bCkq2WDk8Rw5or3UZ
bwIaBQyFrJ51zGJkGh2A95j+aEV76tEDskaRvLyz0XDQO2xhMTqcisXRURwNnraWW+GK0TYyl0a/
KqhAzMnFkAaV0AXtug3tS1DhVkhMmau8tqz+j8lwLivvzgSO7KiJBUJqrBb0EplunDLJ9GyjnW9N
6gJ2eWkseRZScIAOmmn0RvVdI0vkUzwvXkZa/y+2gmXn2gQjxE+ty4AyVBKEd/g+A6rp9znw0quI
lLPefMYpe+Clw+gxWd2pHeBE+CmD4hyk1hYo1jb8fW5jfGlZDRPHbHdKcgBOWCHIDXA7yK+vRLsC
t0NRg0WH27Y9FgnxHYj7Ne5rfxMvwYBHIk+JAq7T945oKUKr0QIztGh0V2E+nT3/w+X0sKcPQYR6
rwNkNQjJZBZfFwKpo6wk3r1hhs4fKvzYfdWmrXZgOo7Wbwrf2AWdQgSb+nes4lUGQ+bQ9A0D4ev8
72lPandWxM+5w9vUH00mMnksI0asFdius8svRIGhDlsOmIbKtANQPNPcJ1RDjot2JoB0rDdCNmQs
mazjWlQfqdojCS6il4OaIZ22fiH8X6s/DXYG2lbG4xLU4WqYeglQS+KnbqC2FLNM8fCzH8TqHAz8
VgoTg1IhgyILoaDG+hB0HH5JQRuDQDDuPoQ585UqRlf40FTGc5k/BYM1qmGdBPj62v96ioJChrpZ
ZegYB2NXwHWEB8Eafzc/zrRRW1DFCEpAcy3IJRiVdHv0n+jwujnFYFtRLDHwLPYZpxkwLIfJmQAg
gvsSuU3aCY72aAyeCucsm6dwTXrJtB0emuk3m4F6QtAmW4m3djE8+XBvqYjd6z80GXUFAc70ehsW
g7TcSrXQYxNbhjeZYsVEGNWAHjY6jrfj7x5gXEbCZxz6BCA0BfIaMS+Yc8sGwpMqnc+IWwB+FHZw
NTDfKqlgroA/Zrzzp7VhJ8wrPZthe7KgNYA34viRTNkhSlENu6TWNcfQQetFSx3DWwKNcSIj0eAI
AkepcNQVw8W0vgZxKlc3Opue5AMXj0FchnteAGrmBl4d+EiAtSa9ChkgXTeHFrp0y3LRK23kbUlS
l0Ru4lJk9A+DycDJi7Xn5BeL0BNkyGqzacGJPVzmRi6S+UcnmiUO+gJRMXaO/u5g0UFjIQ1PS4VB
6ZSD33BQTkPA73D5Z1daJTUGwNZ7pKCMTY4vWDeuPUBHwTZZFv1f+ZV3XnpagZ9M3AdSLCScnQ1n
IC8rhFkd3joJciBXhiMpG62rkCJdkmyFq2LvteN02ZYG0R3ch8C8UyvdPc1ftc6eW8b2qU7IOeEE
Z3M/6czqBYGYvoWSlN54ZITBSMKva3ULXXsU0YeInMMGlxKUcoqjWzvrJZY2MBWeRVQBu2Cwxe9P
9ymFJC9t2Hpr1gILVwm/qPHD+CrlbsHEpMYju0v915sY8jPyFRlCySSOfBmwb/7iD96Sli5AJiLN
gfiqOV34zsSJQbMTME0zagLpuGxSsjItN1lNZrIWEN+hYqTwEFawl2oK5Mmwphfpy3ggdCCLQDtL
59sU7dIlCnFw7wWydmCIJSTEQjQOIUUQcMPAZAf5+1rMXHD2lbJ40xgK30NBzZRWY+pxohpPvQqX
3gxLHU8gl9MAklmfZbX3VZz9wNkLww/uJgBuRwKpreQ3xdVhjgmHwnnH19Q0AKpC3VH+9BVpXOqu
6R2CtXTUUGS+MhKdTPSr7IFonW1wDSlCJ2o1O+02zRxudJGTOXfBAY1UxUUAFMz6jWh5VFQa0ukG
94nHCfPTgZKN1RE5Nl1nkMscZX89cd0R0scGIq7H2km9K9gz6J813xRegxiRA0evc2PGpNd/COgg
NUUbnSyijYWKd/VPRsAu8gnEhFslS0tt3LUgskPz0hH0T4MIkyQsK6kZ/2PpLJYjx5Yw/ESKEMPW
xeyyXaaNwm0QM+vp75c1dzk93QbV0cnMnxLil5vfxZ4EctKDMRTEVfnUn5GUPL+brkYbHQX9FACY
/jZuC5lpRZTNZmJR2tG5o6Oi2KLhL3ERSq/Aa5gp81EkOX7zmcOhSOASM2ZG78zVFDC7IzrSZql3
0Qfib2bUO8NOq5KOG8Bx6WG0ob8YpAR59Aoq217BTnWebdD8pfxJPehwYd91WK3l9Wcw1/kAaaNl
nIy1HLkiC0QR0k34YhkQbGSOEW2e/DZSSvSk2ybM1ApSBj3wdsb4Y1O4sP4Cn9O+ZTaLTsqfJO6l
gRaETX6mFhmqwO498dOqs2dX54WlUDQFfrI1ChCCiGDz5DjVzfvkMJ335LCU7ngY1Ctw/kSwOc+7
zcb3gjfKHIZVYZ0jDrHFdQ+YmCqbnna3tMB14c8BL8Ui2uH0+JNJkbdRzBOOeWWsw3ASjezp43Tz
O/IszjNCVsCTLr20OfnlAKgeXIUAYsZNRB9jM1GBSFegHYnHP+HpaBn94eoEZ3myAwJxPp6Ys50r
N5H3xwCPgDrojGTOkQNOBpGvXS10aRa4ekjJDyj599wqtV8SXSI4h5wpj2bUP7f9gKWBAHRWIFZ6
iOKlNp6F3OQJa9h1OR8CBNJBsut5Yxs/Ns7ikkModwjrcwTAah0aPvJ5pD8iO0QY8J5tzFxqvDtQ
VOCB5sAOyeDTwa2ZWzsGAt60dPhF6AzQi7+/J9kfny1z7qCRhe9EuzvXQMG0pvasB+miTKMrdavh
fkXHxmWqJgV6af1ScumPHFgn8R6kf6RMywmrp+ic49eXiQfaQEAyXquI/5PSDubBJ/amBYdJhjND
+n2V3WHglPyICZ2TvA38AkLmBqnO/l3nhda8wmPhu8aDaNFmfDWaPSJGcB8TusvKVaDdzjo2m4Le
PABgEhGPQwQzSMrv3ZnMuFN7TDZ8xr1/4+psiA/DhNGqqFcNcj7N+C3vDYyEzIngCzRoPucppxHk
EN7ECWpE+W5GKrYSnsCPGYnD3zxkhRbURPQrEIN4jOQbdl9uheoGvp1WGb8PY2/N09MNH9sQFhA6
/zr+J9ATU7fgBCSJhH19GsmLJjKWz0TkIQLtGr8yuJb9a2H+xRN/U+/XTOJlYK1Cxo+MdxpCofew
u1rFk8WZS8wvX3Lwr214ardpNq+l1uancfoUrzSp1J8xHQbLw0o0gXNEJAX1GAu50RVfgiDyRsjw
jWzbBpUjZ0+5CbQcDawRwwHi1WuHt8D3RiDZ2dnO9fzEkcLcCD4827ue34+IFDlequosmXWsHiVQ
ch1ASNLEZ3ugzxd/FVTUQGKRecOGQ422tMRFK7QSozD9CPFsPfD1f9Q0Eaom23S6s4AxUj1cRJcC
rBWK9oiSRXRN9N7CP4ImDYb/INQ1LLZV/TlEi5W00ulhqF/ZEwE6GYDAS6oQIEH8L4cpAWkR0yzD
uYpkDvkHqx9IrF6BqdRk+fIdfPumzJ96xGBI7RGKqAAfqpFhirW+caMT9yvlN4zAxjXJqdtLv4Pg
IKLowMUVTIy6jgl8fIi5k2KKmTCJLYSGTAcWf8bZzLGJwf84drYBVbCosDzM+5cXnKk0Nm64if8L
j2HAg6Y6pGADFUkTHYFetEmury953ZkOiA7N065cVNoJP0cTJUejqA/+RBz5cEqw3irZztF3qRgc
mu1Ei+P+yj2SgRSzEXfp4wcSmtLD2VOhD+JchKTr0wuxr5MlPcpS1I8GziqlyXaCP2YlaD05oxmQ
g0fDCt5Yc+VxaijwAry1mbuVSoLv4M4v8pvSNYsjgbXZbILgI4vZiKT4G3J1hArjN9HH4Jl2d6DL
scd57/CXBL30QGbC/+DXigKMh2vK6z2zUFqp66bTP1UDpoWbYBrJfAJkkQZNV7Wz0kliQalDrzA8
9kRX6wQOFsGBKrsSrJu+iOtf9Dft8Oe0j2WSbAqCnSg0QpTIeXD5aVn5VvqBXDQjWQHRZ0Q4Ruu3
KIQjIEdEiYAd8b7tqw3vFj0nDbOKnLE38MtGO9Yi7YQxtyd9zVhDMLSYkmFBgNEED+VHE9hMpMtT
vWWTADK3F1YO4KTAv9YhGm0gHO8FD1d3RiYL4CpAo85r31wE8QMGm5AJiLETAk5mIdFlxywE4aGg
w4VpM8dm2YbWW+ddK1QKbnegXZIHTJIbCDMNW8IewITbgrdYwGUHO3Cd5z/EHrPgfmNS3gA6mxG9
J+0Cu7QQFDL5MfCQ+ssbnMHazSEFmG/JH0Vd8EinUpGNlPEi+vEmIDGkebX5lsBBjOs4bTtZqSqZ
rL46rJxIIxrmOmE6B0f2wnlrgn5QEksCSOQjqi11oxKJwTPkQxsMpFEsqJOn6vGmkmaT0lbcPjDl
MtlkPU81+ZOmPuUqNGrzQzQpQLKFhfbeNX6FruHDS/8w1Ib8fdYN8CTtX6hvGaIMzvMNUkBkMndI
xv/AA803v7ljd08xruVZQKtJ100B9+SSa24W2xPpUy1EsLX/mESvVfiXgYGAaQInmkDPtGlWQfxa
9OcS7zjWr2NbnxR6UE//FOokGR8FOJ8mk93ir7HGPgxwP1adhJyU7i6DZQE6bMAvvLNb/4rWJJlP
rhpszTY+VOAzfOacLIXBnvyNtcs7Sh7KmDz6jbJWAvuIT4+l8Kx0uPVz+Z35f45PtwhpBqNm5Zu5
+R3AYxXvWIhDNPwTDA7BVIuvtKldlm9++LO1FT5CYw9qjPKSyEuLuEb4J3npNXyUPWCA6JeXmYh4
AcfrMdzei4L258TniS4tafhAb1Iu76Oeuee/eMiLwEExjJVIvKlkyR5UBGIVikAxyQ5AjvOH7UB2
LUSRkv7J12xwJfQjujIC5jShJ6W4cJoSOrSNYV3lgfaWvsg6a0uQ3pW1hURZnmh1JlBr6ejGWF3g
RCVdkOxLlnERJ1bitePfuJzfKswWPt7Q1DjG4z3RAuBRs7pVkhJoSdnuiQeR+b1ipxI5sx7t1ujg
EFhNrIKVMiLNtlKyAMW7ybvKDWAJbWOmF6rtuqk3hvpZAO84rxI/ohav+kRKLwAD3RMac53yy+1e
Ky+hpXwx99UQAgoUpUHELYmuDwicc3xEprFRmlVJveLjwOOqp6SFcp9Sb9XmSXgHb6i3qJKF8U21
aKkpGkTicxqrz6IQAl0PbjLp/5cnA61hX+BFK6RR8dyKcx8iUjFDVESo4zUED+0egNOjzVHASGjI
BZWVqix/5HUBh4k5SN+EbbrsKhL+0O9Ynx2UUNa/ytiW0Sim/oUASsTZROTj//2S+Uu032Lzp3/r
ddgiKqyQMgb9tg3ybyMqjaRaC+0gb3vvBMI9BB6bnCdyKAGEQfNLapdcc0SC2NwDSDnGECsd8xxB
zRspRUK1C7cTnzXlULJNpKmKt770JQ3ERqpoUcATFYtVvq717FD2e/n86NtYZAamY8L1CJY1qyPb
dq5oTQVm4W2v3WEda5jLgVrECGIO2K4SPJQcqww1dKeBYerkXzk43dp1Tx6JsG9jHhx8kMceLqbr
v+RekJmwRkDvtB3N6gNTYvhjRew5NgHHj5W/5oFK10dh6apn13lJQ3XHAijiKhnq+BdMAkxVkodV
J/NGOjwh50gDLem0kT1mUXmRz5zULTFU1DwzYWH5mm595SnLDK2UbO4ZwieF8GGn5qqj5kwowpNf
2luOb9CaT4REYqqo11zauum9FOTFEn4iQJSMlyogPlc/OgzNeUT9ZkHA3cVJCgiBfTLGfuclHx6L
Lwp+YTQhopoQpSM8oKJiwmmWgEUZqEvFmGGx9YReJ3F5WQJAJvInQcM9f0aXCLDFkU+Dz4GHiHA6
6q4Rlxv1WEq1CAClPqZwAvAONlcurbnUX1AuHKbkjN3lBNyjWvDWkw7vmhpZTRMZk/oSgE6Np0e6
j968kpgnTLPbHwuKqg0olplI+/X2S6DRoEGs8CVctgTyigq9nI88VMksYNnCYFRvBgkO0njTJENf
0jo2gsmSCsBNMdZE22Y8Dq9sf0nZ5kL4xrjlkiGXx6+GfpK3Bx5PxBABh1grzQOIZuO/cP8p6fCI
hAOUQAv6mzQJzFmCugxEYmE4WEtDQSPY2cZ6/lEU9N0VpL/1JR+8UIKCYGikVRTFG6+4DhlQ0Cwy
5chAzP+z/eg9ZA4SaqYrQF+UkwJ3C5cqSllOyjZkJ3CDQL1rwY34oUnUIbrboHfKg2pTw3HVEJQ2
N7QNICFEG8YiZKnxSkgvTH4hC+RiIBurggXvw4uoAS3VeeJG7GmLBO/hJ4vTT6oqYr1i8i8ygmnc
vc49xsqDj+tTfVUZ7Ew4Re28mrH4iSVEMFLJvXLb6hEiRYiv6G6O1g6eNd5hvQqwGv+GAxILZiu3
EcJUrte7EDjO9mOdrSPkrIPaXg2T+C9vILsDzLHedJAHVU3I/9Xm2LmkSPT+kzw0AQpyoavSmU7I
X/rA7k3LlkcPrpPGKSQbIcuGJSY0jN8o9gFvUGchcFWWBoVQbjP6MzH1kFggHbzB1aMWlJf8D8RU
booBwZAYvfGTLRVAcqvoMTAHWCc3yCeDwJRXFQEE96zgJ5HzQr9BQBrgKDMnIdhMtZVDLDjNr9w6
Rs4dzXxQ0/Sb41a3i2NhZwd5V7hnpTeXGSBNmo+KucMbyBHBjh2hJKpitpBSwvNbh7qLnZdrUBQB
niSNhZsgglnhkgVkQWXG703XTwiBp2YrUWIQRKFUnJH0/f8EHv/YYodBDJAIaUknTAgTVw8CQgAB
ES+5Zn8ZlW7pnWbwSLmU7969wGZ7Y3yQS2wGCKPbCSL28hgWYAv6oWBlgCGKAAGkOICvr7NkzWOQ
Zoec9p0XFOhYAHWI11Pv2K9SKPtGzU+iDw4eKhbYehoRBoq7y1rzGgCZ9vl7GhxL1gXY5VM1bqvP
qmF9ODx+pKlLsOiloaUoyK8aBTlvOIwqNbgr1bXAVQKHqGO9HQjZL+wXtQkeI3rudvwnl5TGbVfG
/+rhpFsEuLAbvdlIDFKgo50ST4/YWLj+YDB1tKqQ6hU7ONUgXhojYOuNxkGpLjYSr6Z8dYNqrW71
CgVkuy801OxbThJ1YMJySo8SIbJg3rIDIoWabtUqbAGv5+RUiPOJ2yQYzLPrRsyGVB62Bi5VDnxc
Nd+WLgNblb04YX+uidcd9eBss6PJrkGqfi2M5nmKiW3S+NNEQtMRrK+JeOidrWmhGNDDq7SaFOy6
rZ8TrCUVeWmm/pDDTrLUbLpJhTRp80abA56F67ra0TeMHHRyqvQrNP3C1r0HB9jaKcvfQK8O/ABL
ZHasBHtyQdjuR6JY8Xvey515K3PkvwzZoqhgJmc5D+UR7nJGDJeTrR79YzrgibqTeR4YZaUhFYV5
HXC1sEo8zvNL4ozL5EON0Mb5ZETscmjikg4xbgbmcxrl8TtsoXTqYiEzqhxRQc+UtmMzXroV0pZv
4nvlTgp1iwsF5srkeYl+LoNjKLhAtBSsR7vySrg1wYR06RNuGCpa4f4OXX6YKUXR/K51efSg/qiJ
eVCNx4ql93Vur1TP3YkqXWMLgUBOmirWOZzJ916YZRnxp/S/cgsj/2Gyp9ORqBL0RqC4X7hDo5Q2
gm1NIo9qLAJAsX7wKKgBaEUQvcHJBcG9e5XrPWn7TefpKyPC8gQ1kWXKgzoRS1WggiqBk7rt4N8Y
PYTeIPuHTd9f/Rj9PzeRAMYWoINZJUjqLQ0ow59R0diEZz44AYh8gDm1Z90TjVy5EeGaGhMXVywb
+9QWv7j6HL5AZRH6Zo/5jdiRuyYAEJUlPZJMMhfpplQ7wCQYLlWE33dKxrg6CilpzVVnt4XqKc9y
PSkT0GfZe8+V6fYPkRWvREeDKiiUER94zQEpYbgnvIHwdWhcvZbHA3eqNfonKjbROAJ/ijXC8j9T
OmjiyDlzvdsjINLdH7kIm8Y7ChgjSBW32wjuHuiEwNNT21gsSO9nxrTL+sIVxqksWNPVBsRD8ER1
lAe0dyJYMWIPVwtbunO8tyhoXvkREyIUgr/taJISbvWPDOBwYgP2jTy8yhs148VO0QYyeUSg8S73
u0TTWNpP4K+ixHyJAV3Gls0eOqyytnBstIAIXaZP1Uz3cJpi/TJ5LJXQIAR9xa8kJ7zG+p+m6es+
S15KR18lbyDOwOCG9wx86ROvwEgid59FtvWDx7GKsm6VAneD4RjomiRQmoIsbwcyEpowG0EiYVS7
tGpYYPNu2dHGIRcseaH+SsM4MPPdtTmb2Ak5pMqTByoVAud66XSS6FOTEb0BQahZJMqhG9xyVxF3
SX3NbDwe7ylejJyhPh9lMQGb6ik6Re6sOlnrUMRvUI4HTUnOcaGhbOp9+j/nsRv6XGy6aH05EihL
J8imPDpKaoUI4yh7MqzAz+bYN2SSkNueOmYGJUFGxkIUw7TkFMXAj/aqsg254mRYrkObJd0UDZgz
/wYrxdqNX7YMCzEZ1CROTDfcF51Vbjl9d3on8JBMzrcaw6cYOR0YKvlCGr2ca+FiUDfDVG2BDlBY
zflTAU6GnE0HCxaMtSI6XODHxtFoyAuCY9yrgGF5mD0bfL4mkaCiaSSpn3aPvH2arUrBYiV9DRoQ
mbjKP270ijBDAIzBtTZ0bsCsQuwltvcohUt5LAgIUXE28rJqcma5dRgEFcE/mzMd5tEoja201tJw
ySQthCMiNHmMgm91JjgzYFAy95BOst2g/aJTyyx/wUp3hhnGLvrYOToEA34fbW/Zv8L4SXzgjG5F
TriD7pTIIemrIq6PZmCvCTdsNlV7EbqZsJIdVkwxGtD+ys/P0CNRm+B98smGdPsOAUF3vyYXOmdI
BilBt4leXUD+EEUF6XpJiSGa/e40Kr9qTPQKl1vdaa+ob9bi+XbHZB3Q5Uo5ggRj8+VbktgkdQAe
j1i3eo+QieoFmlOQKiGbacVEebAKOkKA/2zTfkfSJ3g3PwJYArFQHiTz0BMnMb2r3YjQ51OIbWE2
Vf8lZEsIvU4EIi0S/5GECA/6k4aE1eRnr+Kj5GkDibKRM1gxEYWCSBQbnakXxQL3jGCtXUezb19G
m7Uk1gnmuHEgftmtBEdIWUkAUFCFC6SHukYBtYGfleaJ8RmLnmpoYPC+yPtd9gA62TNztFpgLBTl
vnqymfg78kPFuaCYfzgUZmvfQfqKegpYXwhJGf/wKSETZTEx4n2bDUsgzD52pZ6ddyexs/0nn3fZ
ewdPy5vU8UQ9uAWWQOTWJbPeRNjHjcVkJX0UXMhIKz0MtYyHLJs9QK4wWhqNvxN+TMOxGvXVrsNj
xIfRaWjmAMthKlkuPwO5z9wjUCr8ukgMJDRO1csPeTM6x1xie+W2oLCG/HYKGlR8H6WVflv2dMXE
Luizqf6wBZV8EvQzVGnOAxxmHRCZzSP3Lazzm2bqdwK7yGGv0nBXzcla1R0iM4eNwjUrtpWRBTsh
QztrNLZRkK6SrNsqvOoG6Gx9Csyc4IxVG2rIp3j7ethaTJ07pUuk0/tn1fqn26SXqrE1sApmabxb
/G7GSXyS9Iq8AS6qJ8UYt/U4QA4yXfFGmqJesecNUQiGxjZwmf/b8uL2uOCJ5Cpj622yw6XA2/LZ
d7hELbu8xfm8Jif8IHc9S7SFT2iMq6QKTKq+5/qQTqrltw6S4AkNlYLFfakgaRCwD4uIyBxDzE9I
/qoRoZ1KDZCygkpYSGCf+BjAEKGxY5yLJp0KJJNPSZTPJfKNlYmKHtRHQlnFFVlOBuGkhJza2ofG
JOqUBJagn7ZLMF/7VTo0HDjSKYm7sY5n1jApzxRDjBrS+jgmtj5IBMU7Q9FGWJljut1S8wi2Npby
7wQz8Xxw8xkypVj4+VODJLa36+UUP9btFdLEGd2XDue2ihYXFe1rDYChJ/pzz3NuHGK7ki3B2ZhG
J0gq9JXsTOn1s+6f0ZOIFFneRpGYJpCDGUE4xdbKk1XiXdkq+MDBcu0l3X+Dts6mcBkU3rqjbPnF
mW1aaocmjgBetAuT0xIMiQ7dmlgNzlUZsxiR2RxN/r6ATx3N5yCCqmWyF45XOmdiojKEIzceR8xF
KoZ0ubwyj14n07mlpgHUyV0LyebBu05h/Bi4LrqhlcN2I8UhD7sx/YOtMXgIREX9NLKr9S83asTQ
TzkKWZoaaQvaKEbhyoZS8MbIw7ADfKPfOr6SEExdVZMBcRJ+P6xR+CEOS/705J/St/ueULpasX64
jvDMoG4JjJnwaZqv4MH49nxkvtXdFqzwWkneas5PKuC6k7Cwi2IghLS7q4hwEJTXRAyhTpASLPCE
GQWLbzX9WMI6oOy60yt0aTae6h60Zoo0pvxmhSchNvCpuvij8MoA60g9NOpfDeKmSPPPCSxvAFyW
gb/FfOVAc+qgrETWkB1xiL3noDwF2Uis2Ek0vFLiglq00QI+JrSJLqOAByVesHI+RF7DLmj9VhRk
CMO1o7RGhoLyAf3qxZI4VXN8Kw1lG3usY/Wqjc0nZFBPmyRe89Ml5rRj1rBD0UoGF2pPTgYgqw3B
Ya0HIhWJVHBwyICUdtkB84Jm8YMSAJZpG9ArN7lOZMlVHkuWFiA+MrB3KburCRZlFi2tbW1+OrDI
OeW4Tr29ByejgUSQZcRSZYx2mn+smLGkQWvwaej6bgjM0+S2S4dxY4qst0KfoAEdOIrE2IlUw0Un
wF5eZvkKeUBjX9nFDI8eLoK0IOn7d9iIJqE18Dw6a2F33EF/mjPik51vy3RJraJBH5K1m24Z3X3Q
kk40f9z1sORLmoEw/mp1n7CPBrAMnwEzvK3iMOEZ0WxIUZf4uRT0yzTtcz282923aKSAuAFAUQeK
E37AHpyCXnMUBf42GtAH9xI17Zsdja/RtC8WrdtsE0E7ufZlz6zRPMaTTkdknEP1KfQ/gOk8arbQ
MTVHFIsnH7jcCz6EjBSM0iTtwO6jU+U2J8v9VTPxQOKLMsYb+VTbqMMpwUPxmgu9VNGMOwfF3jpv
KcMAeDqCgN462s13xh4XIwASYrFBGYPg8A1alAUTb6+1SxXTxR8DReTS85vuq0BCQCcX4kBEADE5
fwnitwQKmpt6aVbWjklUHlQw/Y3TC4itQGYCspa4jAwgCIL52ZC+YSyYM7aL8eo0lfEpeG6t/sti
WoSI0ERucUaR0sIqPz/2Y/0nsj6teGJgrkFhivkQBxfhr8wyPzrQc9LMCVs1M8TUBLgMPeF6+dav
yFIhytDm1VR3nv5hKuuyey/Z7duvHctYmwgehF8zsUXTEAnYYATYr81qVzI0Ep8+hwz3gF6CowkE
HqFikZ4/J5B2TNG8WBc2Uhatfe5VzJxQMhW3RhY8dd2ETAp+UWdnxPTbWVjMEBZwmkA47k4Q8s+4
Z4Ws116h86TVkO8gBS9G04q5qSAVB9mH2OIEtwQynYMBcrrk+jeWM+gT5k67mhihUKCS2YEFmBQg
PVCvkwsYHl1ttO14i+iLYgQQqCkeDGyADqLWqUH6UYu1TcNRTh8gk1P9JPIqC1KdTl1GcSYmOA/k
PmgaHFDS4KKDauMRjVuc7H+4r06arS58l7wWUBewd/hGN35ximQpZlA2zUMCS9wBhCo9OGAF07Of
QoVwEgDVGSFUxB8LuNrRRqBQnyG+y/xMJ4qd4yFW2aXa/2sVIdskQZNvRNtiOziQ1UVM7EZcK/uI
xag+ufRe1x+0MjsCnKwtHJ9RccvrYSFwkgg36OJn880SVAmSzqEUiK9NDZMNv3sT1McaoHQyh8Vs
hWe3erl/OQbwzGY6rJYxKbXkagNZ8NCkmvm2bPz7kxSl1p+OWvXZ08r44g7khZQJQcZxX04PbaKe
6yShqLKdwSI6hCnJ8f/KdEJnQaFibKiGauvDlmfdn2gBpE9Hm4T9B+BilWU/CKWlunH4fAntBqxI
LfeJWLI97u97ExP7rP7WlwGjcYtfijbBgWAJkAXEU7vpWX9ZKS8G8qVIR1qOf5d1itx0Nn9JjMcC
agBdLJS1pdy9mCGmviy7woQIxDCCUdUkGEl4sXC8Hf21SiJd7CZHv9QxXJ88iFk5x4KscSb5UF1M
P56lbv/zS2JbLMrvaFiqZH0CNqHcuYctxOQPOBDh8T1yFxyb31pikE30ZHTidPBV6CGOpT+KGSum
Q4L82Ev37vDeSDBeXxx6CDhNZwmscS+HC5/zkTJNZB3RmmIlQ4hlKzS96q/WgGICKyR2vGjzfxGy
cpb5cSyEW5D9lo2iHqXZERBeAEdUFjoafOEUYrvcIgu+Eml6dgvt2Ta/RqdZ2rSVycxmRLtbZpN/
HZShg9TNlrHZHUzS0SbsClb4U1W0awExtbr0UEiJnmypc+3pvkIDj58IUf3eahe14RwAvm/eWK/g
2fYEclJ8+ohGhShYDoFe9aRq/Ml7XONpgeC3iB4onWbrBp9CYDnC88xY4nENiYvO75D7JhQL/7ln
s4H0DdU4b6O4OhMRslce40bbx9ymrAtAindqOBK+m7GvQbs45RfRfS/D6DNqXfT4UlQp6zNa+8fJ
aQJF9tGyMaxQzY3XnwysFsojzPjegc2R0VgkpDqGGrlr5AOl0RLpWuiRmMUkYifuptfbF4UNPJwb
IdwGlioMtX2YWKtaMudG808PBjEorHI34I5quqfhCjMFCyI/KYpeh1eCgFywtZ7+Kpok7evQ/OPv
CAbGc1Tu4vMO2cVVXuM5+5eT6Hc3ZAYsUeI676dkizSfBX7OJu4kVshdmcFHp2YbYQLr0f4WGjvG
4ZSW1lknubS0fVCQZVqFYtBY92rFRsSW4KV0a01olnBTTH1/cGNKaorPhBfCqd97O/gVEj6t0K/R
/0oic4kuemQ9b5A/V3P51H7DRiqsrOn6ktUq+SPugUsSkmaFC5JuHpCSMCQ32KjTBcxq7evlE62D
3pCv1C/6kQ3qLQ5OLgMwnP8H+CTzuYoItPNYcskhlykTKqqo/0QOKtEEnbJy0A/htTg0Y/QyUd81
OPnJTx7b76z3dm3xck/WzmbZxEdsiJVwb8KyqaQ0J0QkPzc8+DEOVjPWGHQNd/G5eQlvRAtBjXWn
npFbDd4jex1yDbtjuClHbSngFB8e2cRznAFdGXtp2DrDXsqsh2WJmlmvJXaM9XaqTadAzQez4GDA
+vkMqLFKosTQ3gQH0oOTZcXvEzlyfYvE1yw27Ww/ibrBIqtoZj8Y7QM+x5gqgZ+PTSKkZDIGwEwo
qJo1Op7QEa+Bt7QLSKWPhFfEZCsyxIwcScOYVmIhGPAW0yk4+a608azqnwlSSmbmjaOl55TAaLdA
qJDQ7n/ElbvKp5Ktbh5UCbWTvgHWRDoLBjiNadKjIR1FqYA5C7wDc4pF6Ezh8YuqbD8ggJzUGtKj
3JSsbf8rV7VtCEJSBeh12A/EV/GAChr1FYKB8H8kOLxqFZtGmFKqf07Nhh6KLwxS226i5N9I224V
5xwZv5am22rODzkJKibR/yD68XBT5/HUYAC1yFLzcxUN+U5nJMl8AYoE7px1AwTTPqjxfHXgxjBm
opBgbomwFOU9/m9rIe1K7yg3Nyq3I1GAo62++wqgsEE6kGHmvN0hq0NDbHE+LVfz4r6HCuaz2XmV
LwUykAV4q8gk9uG5CcpB4mJOw7diDM02lNBPqnLrLqEEkebB3ZJyQSFD7ieP1Af7FNi41XHtkHXB
23d3Lw7gWuEuBcaySxYnK89mG364KYaB8pSMqLt3HlNPrK1UK9xZXXZ0fffcBPkjsdpL6YZUDbA5
IqrZ631yOQnd6TFPkH08/04sVmuo/rY5H9Suus1V/kEOX0uq50DXK9ZBww9/uql5r6p93WXPhIJl
OEm1Dki+jOwFCRz6UHIVuqLq6DE41naExc/IfyTeUUOIrt97+W0wK0epCDYfmtguEq149nIMu63W
LdOUiyPeW4N234cRchW4rnLSgad4iAmS9hhmqg2jrfRHfdIg606Wqaxf8bY6li8nCDFOxVv5CRym
Qz0jG49ROAQL59K9JPgXaJp3jpEjKkcRZUx7CZQMQwN576Mv9JTNJAYdBk6AVd3cym8vK9OmMXus
Jmz4otCRyAMIksEPlgEwjpaNBLctMwoHjEMw+Q8UnxW9JMmRGAZd/DJ5903yNewG8OE0fRd5jlzJ
fcDFy/ck7nThOV9uoK2T+G43kkavQQ0WGR8BCVvA2F7CqsW17xDVGeC7qdnaETwRmrZuwhNqPZ+4
ToqU7F70GdAko48WBrDV99lWD7E2tWSMag1tm7O1VNLYbDV+7+vyLSDQDiDs4NqIB+Qd4fVbu8zz
IrRNKZAaR1JBQmGTqlPqCETego7tDC5Jf6Gz1/JrNQdPE3KgQiR3CHfcoN8WoiMHZKrZCaZdfb5c
76vnqXyKQvfZmUiZwOQo94Zci6UQT5Wrf8u/EOSgM8OtQtGAFg55vkWkvKbY9dl9GkuLTyOcDg+m
q27l57FZXhRGH0r9LGprB08XF+TEmrnew4N7D6QqI+2noNUJFfeFOJLRSu9pmkLQDyNNK/1pY6Y7
zQ6OeHqbXlkmmAbFwNcZp8h21q5mmGRUDw+VDQOj8CUiAwZ7WtUOPcMvIpC3UnNO8fyTuiwvzMwv
Ve2WdQKIbAO5wZFkdKOBf0r17yHaaq3Kfqto5Y1sMy3zRa8cRo29QM1KyXcp2/kgEny2IgVkdASb
RHOeE7RtTmCu6y7Zz5lfMroEPKrw0OARiYdftW+2ANXIXsuwukoGW5d/6IL2zebOZlDVKmUNcqRq
7lOVETKJQckpf2W/jywZIUmKGL/6JusywsF7Tsv5YPfWOimmbZxXawMab1LuG2kldE0FvM3icikL
xh04eIsPSbeUHecspnUR/SyhhguTZVa6QbKKaiYYwJ1lH4hfO9saDvn5IXtWC1dfo1O6TczceVg9
Bmh8/B67sS8UE5OL8ZRpWDLI+C5KdOXOKyu69m3Zvo4WwD/Rl1UwnauCVhrFGW6t6ltviGm3y/FX
wBrKY8zlaqckK4NkUR0lfTTWT21FQujwrrrjcoRC1aMv8WGb1g0SviSXr5vR/fJwtD5dqFnLLi+E
0vh/uJJGdfIWBIkvIofaYhHd1Fbuo66y19lKDzCJ9yAQhzSVqgoutIpPfSmZNMa6w7RrE8+s4C+o
lXAbk4jIZoHqVZl68rVQUsBsDfSm7A7YtZxAqQZObi9TAXN66zPQsNYBNBfmjft1rTDdTGrbkkCN
MTLM9ZfRz3/T0N6p2cmY7Fc/LOGFZmNLGt0O81rQHjANL7ph7fKjFMklVJNzZX7lCvuq7EfZ+zPF
rP81dC7yjBXps06mGtixVJGIMzJ1/sFIGT6sQ8W9Yqr5l3AeEvvJDd2P2kbUegJEiqm8bHWyux76
Mt7EKShDO0EFVdN2QGWc2h+zsYntl7D+tddpS7UAjSrNC7jmMOabvJx2juMeesNYj95wLMfuJ2xe
e41N3dMVI8zka9w2gRBDClNo6U5AIulWuoEudx7LbfPtPkcv4VPw40EdcQW/sZm3OjTcDuLDbS3z
W7bZ1bp37ZyfhgZbbmqdkEA0WvJE8vy1MSHgkDSyCMyvWKriHDqGuRidn24dfdtcT+hXLXWNC285
1sPaqx99wiSs7qg66qvM3STKli7aBW83ZNGuPGsk/KlrW/9rSlLFHvrqKHhUP7wMc8zee3Pddme2
lbfxhXguA05c/MNiGiqZfUbdI2uCUKrire7sDWT/WODulgxSmkDEDBCaxhGklAJdWH96efHtJ1EM
BKXxmLGkSbGNj4QPC80epZSUgqOjv+tldUaEfZf7cFeVfyJKG2PeE2IKJWvIMcAQYz4G52z2LI/i
I+2Yr61JckhBdokOu2jZtPVAYSaNxVGR9pwrW8tmL6CcqaEuN89+98g2FfjCLgRUmJWzah3nONmL
4ZpMAJIfQkSMHqI+jktezy90pERrH9XI2XcqjwHvDtrDSvcvg0chLBaFlbOEBVvAWJHmaOkbSXBj
6BYpXD50LIekwa7HczP8JgjEUL9hEYdmIp6cxMBaPwxNfsxGTh/aQSmxw1XobdgbaZ7rZKXq4zHO
2XkBw+czJdjtMwktKwyT8p3kpNOBE/ntAnY14N55Q1rZ55jGF/Si6zLy//GcyzzbD/4Lsf7r0MV6
i0dgxObWtGwD4RrPrhJ9MCq8/HZELv7IWpdsWxJ1A15QGLT6DdnY/LzstM3GGPIbCQdOm5SoFyQD
WhRfEqyF/thdZ3IGRB80t8W32j+Xzvw7F6/yfCMjOSRpvNFc5g9AkrI+1bkE9PDEGaQYeiUYuJlK
Ql5oE3hNuFns1CNqJvwgUlP9H0nntds6kkXRLyLAHF6VsyXbksML4du2mVMxFfn1s8oDNHC7Z3Bl
maxwzj47IMtQNrJBgC2pKM7EckhiRlJgyMgKcNLGaCjv9lwuiGXTT48BryAOeuen4yHltiHZZEZL
EVAzwti9ZJJbR+KvFW5knL537Sv8CHD00Y2WTYg+zXXfXYALdfeblCcqWo2iWY3Aim5dkWkjuy5h
SP3PzsRhEt3KcvstApBKlVz8cCVSUMGRYcBBG2EGaFuv0iEpLeEB0DaOECsmyLCBP+7UoJejPwV/
47bArGNtSQenQP/Cf85axaj36pU29GjGeA1dC4UPhIqO88JqLwNzZ93sLzrCEOW5YcF6KnrCJPcz
jjyvXQcBiN4AlwHsn1HCwOq5ueJRy6vyzbCpKHJs3gKRfAHL07cm32HwXbzXD/ElmmtjInyeNhM+
WjzZ6DjA0yCwEd2xTeDTHD8rG6s/eIj4TZlF8G/+kgiU/LgPFHV6RAXLS6Ko5W7mqBSNrbZHxWGm
5ewmefOy97R867jPVBYA5Fb7G+EaPgo//jg9UuRLlU/1i7t/R8Wn6RDqcLUx/tBb1BtqERblZ0C4
dcxVqAw7pXNXNnx4dVJepi7TK9JGKTU3AlPLHMKFAU0XtRKcKUtpf0Cx1alLsYoQftM7D+lmh5rJ
u5pWVIDQAzhwQurc7B/DBgyh/VFi5FnOHwkQFDyB1raPybiz02tG4ey6mIRn1zIzVn0YLFBKUYbe
lHeN1SZXGWUvoQVSC8nHT+i1p2cnFmu/rVifOEowwK65g5SwWzTYXbVQ+70rEXogr9gYlOLoU4+F
dYYgCCJ69Q+LauzIeEv+uh993jYkaqzMILX4eb8MofC3TKbNYG1gVNTHKLvmcT1hJsLusxMU6GC1
M8JGbexWmZYd5wqvVtyDLXRdrFHXWw/FeSL8cOGN2X86pbKNrBqTaul0SCxHah95EpBIlC9KC3sY
UBqLB5MdjTHEbsw+bYKRwri9D+BLMQtH2VMCBgPqsW7TLeaNyiHCLp6VXzhkA41CU4bNl0tOKF4T
yhQQe8QTG2wgQN2sSgYu/hYJnR+i14MLWxnYhg/vSWGdER0cQrryKIV4RoZ33ryBWN89o7mbo30L
aSrx1nmSHgrXhPRv1Y1mw1033pvRwI8uql/L3j618Y8JpqE7zcLS6n3r4WOvqK9Nt4bd/6/tureA
K2DKk6dEIjpwMs5Sk3isCAJ29sCTkxi8/iZblk0v0SS3jzFudjLgYMCRnE63SMVG09AdOG9lX1xN
9IWkltansMNIguhVMphOFsZNBIQvTAnVkd3JU+VR1s0BdvyKkZmod9i3y9w9yhR8US9h7DfmjRdS
LiwGYIw7HNyoGyaZSlKoyFV6ah6K+qoQY9kfDLIuEPKNrK4K8ZqC1ZPIvkZF+DNCA3Q7G4qfYklp
HY+N4IHpHkQOAQ9wKcXWJs6T0Qn2IB6C3WzTJ/BUyi57aWF0K39z5aOYhTZRgvtu/Aixao3uCk8q
wFKVF5/vEENEhHoOZFXUUKBSa+FOOC30OMiCdWp1tYr8FnZ3S1TEEL6YQW0tLWM+WnFzRCF9t/un
aqr27HVLPgz/06/vnhy50H1kCAfnX5JfCurRXrT/1UTPmenKLJp1Np6VjVyOPe5IPaoNBmPPIEaW
iPW4tceQhsLK2pQB78oVwe5PYA2Ybjg2UA+DoTxa2Y2frmOGtfHGTAhH4/TyVv0s/7Na8WRo5D42
3BGBPR9iiQG77QGvJtlW8eoYgkTNu5Ykewcgn2Eo/MN7iLlWTVpuGEGFcuZX2FJPU1IdZc5GdsQB
GnWHjpaeY2kbb1XnXPpBPis9oeN84xt7nOvppc3LP04t1KCZOr7WitU8OXvyiv7lGk4Vic4oypy1
ZS+6a1BSp/TkHg6wgzGzYILINAUsQBrTFzXtmuHiLdJR4LrvE1BbLQHFsf6we2qfGtBvXkX1tItU
8e5EOGu2S/bCjp/t6ZOBY0Z7LGjQ8H206oADDvk+tjdKnEoTsAlhTCp1YIUh52xeC3HxkLZBaAKu
CX5EgoIzK27FZP3XR/Q+1D1zSCwVbJCE0ADFPW3Tf1CkL0o4aVvBs2LXYJq/9OFCtUgA5hxi3VoP
570dyKPDiNbKuvtMSt0fOKbGh0xhw2guF0Z1USe5qN6UPsoHckErJ+FBT3DLQjM6zJvWCp7G5peP
2CD0jxkocGlDQZ7CgnLbP8z0dZ5J/qr35BuUrSElkwWePRbMR7V2i5YNgx29+2wxcu4ai2bBWY06
sUX6f3VN6pO8iDplbVOM2TSfyXOoPLQVC6hKilOHB0XlZZtSnP8cNxAkaQ6Vjh6fxtE6dfRHODih
L8Gap79QEN0mnOkp9pYN6jhclVLlzaIZpwyiRpzC1YFOkUcG7pmKohBtawrbhedE2BsG+wb/wq6Q
JIFNS6cI3ybT25Qy3kPPGYR1IlItHA0wCAaW1RdRUrOxUGK7CrIBBBBR1nsShzMac9PdDnmyHiIO
i02VPqccBnL0ca83/5hKjaG8/7QnP9VN1JUlgKsLtD1clVxKprRVbYjdb474wn8d6DcwkZV49GPr
pMwdeuSAeRKTcq3wNF4d13oH6Ay3bVUEwa0dUiAvaA7Gn86GNj1ALcwAGn9xGws6XxfvBrpSgAkX
59GE8kpx0UwjPCokn8lIyjzb9L5Lx9+2o0/VzHTa0W64O6xdQmnDqj8oPtOf4ytrooAmARHeAnTm
pNeyWwAHuiFDzMaLPneRxScJGQ5wg9UK4kLD9kRVGZQ9aqt44IXsmgESTvvnRHUJceNInXKDr19w
Uuq8ogsvytPcCOdHBBqp5nYFdmJo3CcXnhvXqjcSEgiWq0wzsKXbMF5RALoDo36qq4tbRofEQJZT
gKXRmzm6sWwg06otFuI408XI91LIKOjyDEaejYmcno8cGSFlggOQ1ayEMKMD7ybIzwFMBwcliW/U
i4ESzJMmsSXVCyIuCLZKLwzDPcFyWj0wB4RNldN55xzL6F3ZDJRQwhlihXA7U4VyZBHOLl65qgj5
TQ3zuYTYFTW4JBNy0g3f4s1malwYP2Xg7iqnOVol4LgBJic4f3QsDBgcV169qzmPIyZhgp6uhwBK
ziPGmdF+QtujUaaNRXiKcJkNCoLrufxEcfcZPmX+UXEHCsAh2lB19mRgB7Ej1yqoq/e2CRBWBzA6
s47LMXm2mF9q04uWF9BpQQeqW4bXDuk1bbSWMJ3aCUT+OWbiORFCn6toVGMVxV9Q+q0exBvVjdeY
y97Bramf0NtlV5dU88EihG6tx8kiFed+Ous+UuTujCx2cP4aDRb4H3o5EUHf2stWvCUjBD33M0O9
1Wjd5j0HQBpYRzHFdUfmI0PArTb+RkRh8To07anT0T4Gezsxn3yQN4nIwRGcInyA7do7FyuADLZ6
YRx01pNVR0ttslZZFSBKxMtojJey+Mwibzdh7NGmWwGSP/S4bCJI4hT2mmTXlNajxPOe9jlgjI//
28r36oORjeuWwmzh9PZaTtWTY0EINiluRsKAvKc6BG35ZJ5syGLT+Q/F6sOcjz5Ft6ez7NoVWDjR
A5xIgJt1j/oF6pYdrWowVUjjwZwfXRO8VCNyU9WmnbVytOo62d5GvYquo+LBqKmvz95nUT5B3J2N
bGOxLxptK8gQ9ooL7j3M15qkJviGWr76bWAWNBTWAgmKB8lpBHU2BszvXERYjCIAyNviM41Xhflq
CEp/rAyyVz5DJM/FbiDeih2czfdqDp7ylDRa0EbxU/o2bmgsrIScBvKgUvqrashZ2Mhom+0UhGuj
jvYOil6bzGcdnoimb+nbGM28NZz6Kt4+wdHh4LTIAg4p5ETiwCQHYSsuM8728yaNyeWbQRd/fAoe
JX5nJXtTQvzff64a/xjoRgDYMsVpYCrllE/8vp3+UyZfDVlVDugChY8GpZl8Vp+JqvpbQ7hPqEIx
UZsNZM2YL27d/DbKX2h9ew/0d2yPaBGzHq0uY2vSMGqGXNHn3N6qsXmaYEPMIDI+LyxlkM9lkg9q
BGzvdTlvDeiLWfRoUWTXQEswZZRQdNLPFcxCnKyUDseEj2jCnEPsN86vo/ueeFC0oIEa2rdhDacC
d3NEqAO+YQqywQNYnciKtBmNhDjT5CuCmKTPFTI4wAgFNNVPKXTgqLmmoxKCcsuZaberrR89bMhG
ROAbszPjZrpwI+jmh5bQfEZD/6qlHXDqBMxssI+w6+y4QxhdqOZbD5pV7z+UP3UFcq1UCxrIDZ1Q
XxCB7f4oo4mQ+UfF1C5ihKyU1HGNXSkdFfwz9zVBDidTopLT+oA325ecn836TqzoAJPdWnhQQEN5
r6Js2cbG1cKAW6kn/IELwZ3/q4LnzrqTu67Ivj6hDw4a+z5mxIgmd+6ISg03Aw5X/Rz80+v0myCM
Q1Ss+Uex5Xx65KYe4UJe1GaM5IuqTtKvZuRJ4+WkvNSkTqox7uehhAOLLwC8Hkgg4FtbAdeQQTRn
0lJVfCW2VFhpdC5CTvoYZV7gwZ2K4DJ/KGGVxY1cRF8yv01gBwWe77DyEmhZ7P6k4xjlMOd9myQs
NxZeoNy5rpeuUo0yDY6ryfSW41z5EQX0BaBza1gKQr9qpcc+IISKa3N2oBDjQ4g1p/rZ2G5+uQ5v
oHSPRJKd9D4bVgMtbzLEK6+f6UkpE+WIeYbhrLGZuDjQuDoyeBwbHvL8OXIWCgvHz9neNtUtov4J
8WfJoL3F/jHVWBRUrkXlI7sSOx9vegFztKiaTTVqN/4GPG4vwVQr+YcPk4f3lCmf+2mVsycFgKeG
Z7bFMS59Rlcd9G5mYu65FfcUvFlAilDbMVLimU/JLHoitVT06C+LNRUVqhvMb5XKov+NJ+jf0UFw
8QPWpKa716A7zDMy1CzYOj1EXerJySM1d55wIof2vEiq/uLV7cV3gkuQYHwHq86ApNPzeoQaf1pP
5I3RSwr3HMVUWA1NPROUwfjnpc4KytUGkYOJw207ZVs9dNeJq3NMIUOd+vwlMuNTYqbPMBLQ4RXD
Ke8JDcTqlReYERGBTMun/SS2tNSjZV4+++q3zx5BdIABUTjAQ7skbDcTTMCEAG2ECy6yEHj+DFLQ
SgTDQ/TUMmSahncT7zBObqlOnvXY3EqvexR2CqRmvRYjZkB5Ce4Phl+3z9WHbWMX2Ke7Mu7/K0nb
Cw32p0dJQcaas5jGHic1pL9meRj94IPqbSpwTRmSR+r4R1vMBUbo/jFu22OaGBvDcvcEjJiAvAAD
3aKUCeaIGO+h4xy1ahUw2PEwpg7a/DAPvxZYaqu/G5jj6MY+oqT0PrUpg2hRkPzzxIhc5FxAMdIM
KEwOIajkZu3DEUYHzDXmEX2qQgEoOLAvh422iRXDCXsayLT1iJblklNCBKiufQnxE5dxQdqIhrIj
LO85XtEiPvRziA51R8noAtzgCjDYaMNQDjohc30PLh3ja6x/MbEHIiZQTM2qGXXFDacASWX3CHP1
AliUxMVU36pNwGBA9dXqBs44IFnxETSbKjr4QEv+iDXNbC8NdFmQV5bZ1GLj+KV16MDcz0B+xt7N
Z3cbWBOlwSrLI3x2bm4dwxW0XoexJoAOJoRAVu3l8a3yvC1QdlfYy5wga58LV/TdnesMcFIG+z5K
DlybnfmI3OxoYNUHCXBOss3fm2YGSkwRrlYkK2o37Th3MPqCw0DPDTtKpo8UCK0FikwxkxswsMUK
gtJHVQUtAH1gn/8eNR9ThbvJePGh4cDYWFUWus5ChW3/Of6r7TLh5ZoSIctJ0IvkXjDBymTHLPZg
1d3Vmdq168AzrA7duI217IVGMmXl4IELB2I9cIxleHvCWbfPTr7B0QwXSGAZb1tjK+dFn0Gcnwgj
0tzdPHiDChxT6V9qYUbwTVpcsFJqX3pwP3/WBWedVpgHnEBeZlimeQpAEObBhRhiG1ZqO/E02KLS
ml5beKRjb92m3LAXNuWuXjJRoO8dGepO25rGIQ7PiEypAVias7tL8GnBy3KKt/Bpm+QNv38XVFZt
deNQUMMXjLoFEbhrNnPFlqxoKGDFYC3oHa1jPK2dTyy4uyy2F1Goanui5VPxNyiHce/iBmD43WPo
TwWBPCvRMT5NM27Isiy2hRIDmXPXY7ljwQjFaseFCWxTW+ls3zTm1qZkGJ37PKXBQrCiMdAvqgRo
k1hdiBsP18Js2DO4qZlS2tQoEmpihtPA6H60lXZ0aW90ErRy+YZyZhlr+IpVIT7Vl2L84vUJsQW6
i2pYrDAIrHyLYLVAUyJJ+woG1DafDBgV87O6qNN/qvCJOevtM/s1ad4mkLjCVBIfpA91QTjm3Xa3
3RZuAiqfXwvswsS3+spT9fSIt4oHqzzH8l673MD+D97PBBpE2J/N8RtGw4N+EALLCndejfWHylJX
2LqbPOKUwFHJgUuV/lzN5RUmP0AeYXdcdwyd+NZ8z5GSIeBWkxK7k4BSGCQMGQxPvXzN5vo/uvEN
OgnweROWOe8RZmZ1SHhqfME8OcNGtLGZs8dy4dh3emZMBbgDnlX0O/4ncBs6LF4pchZCf1jjbWCE
3s+bscYPCyg1frCM1Dwq1JmoKS0GXGzUN2Dt/OFjSsODCqjYWF1B1b1Su1ImDZRAukdnVmDjSZ8S
xL+Ne1M3KLvXh16smiDTaNcjxl2eNa+6Ln2N/Z2s4zUfRM77AcOVpdmSSKVZaDmnQwFXoyRbcJrF
iVcCA1b3WVazc4cOA4l2WmD/1bLwGekDgE3ipMdQYPtfHqaTRhvDfu/gI3p0XtxfhoabUOT+LcUm
+MTRo+c1gc4FgHg29hIl5TcdeK6fRs74oEPO9s7RIZoInv6HUm+6gjFiu5whs9oRQew5g1WQ/Ph1
BpPnKO3pC4vwlqK/6KnJGAvn44l43X1DtZHyRIe6w6nN26hnERmce3TT7XieJYGLiGXRpefwjajj
so4Qe2XLi/Tg0EY2rs5LlxYmBzic/tXjEUxvqd42IBt1bWC/e7FEYr1Xm05LWo5folF659JJ7NR5
+jGlVTX96IgrW3vT59pmEBTUBm5z0V3NyaNa22Q9ETEzEyeEuTVEY36litHdwNU0cRWlxLs76UGY
2wB3X/spYl7Ksy2Cdkvr3QHli3E3YKbEFnC1H7Wea2BmrkBaWH6pEUMxltQ4wpNcS1hNgc8taJ+7
4csaKN4UjgpLiz0UVl8c9L6GxAt9nJ6vyTKIVNtGZ8pPpCSiXsP4w9G3bDynfk7pUnnHDFCwBQqA
bpr0W8LxbPhXg14npWakC8ZWOGHYfu7kr2RUqr8HaMPhKGRqo3u4pKlUmDq+9S782vhsFs7edC9g
o5Qwu7ltt67zQWbOAUIrle7ZKc9p4XC58UJyxezjcJjsemdCT8N4ZVWKH5td46vsqB7y1yhXzfg7
YWLQqKa+7F4FRJp8TnYzVE5ACCZNTYS/DKpvKqmgRu+BaDJwPlkZLIkIy6bEXvKLqp9W0P3oM4MA
YytoFRymGAqCERL3CQAiXkKbXGAgbFRh2zOj4QCi/1Q5ew0C9Lo9IlU8ZgAz0kO8D2fNVlpe3pCl
92vo2Go/QK+CaVBYB18xqKPfZEhXAYNG9WvGTrh2KX/UlxG4vUGzgral7u9K2hfF1Ssq4mhdd2/o
6JmyR0hppLYAzW3rWmviAyvSoyCVrlMeD7/jCDxlZs6ph/NkjESdOxj887DuOkarRnqJ7Hua3CTa
lXHfy1f+CWFP4uuxTqFrlv2p1RAScwEVILNIz1dFPq1hYClDhJqSASKZquyM0NnU7VWCLtl0o7T3
KCEm9rAMsaSP4XkR1N6NED4rzHCGXZrLY+gzQJ1vtlN/adZ35HjrGAp/oUi9+g8qRxOzHWNATDuM
OLMylnTbSzpAQ4oiz1il/fToo6ObcMKQ6iS08Nkp5jeFoKhMw4aeqteNf2WNH9psUipZw1mW8bND
AeBlREzVKALKnkGSe3KxcHDc7lIkwRfywQmSgpnChM41JFoO/Q5KJQldW5u6XRDlEEzw0ktnbZuh
u6qx2LRTguRE8WhFcw4VzFVqxaeFKCBvXjRhfqbQkBpMma3a3KWKPCGx1oJlVd6G8NWc3UfBRMRs
7wIyPz2KioK1Ce4ImeuNxaNmCAAUrNBBvPI2CjXxQIj7lGDHBJnUu9Uxrta6M/sc+uRN4+jNon1M
xzg13ctENneBo1nmKnfANRw4yJb+Bs4tPp0b0gcxdusoz2TrEUHh4PX9J1hUqw0MjExUOn2t2KIX
UmWEQt2w4V5jmeuViGr4dRbq7TTwyazYWuUmBuDJsM/skti++NN8HxreT1WAiQEh9P53B0CpzrSx
velwwmn43Ao2U01gDEkL6LxK74tTNZXDpdd/ZnlLuCjM5E0kw8HAozlDgD3DEzHnHwuDuHTbTRil
cLn+nYdqndrmH0mLGo+mNQNpwU0TE3D6dBRfv03+3PTJiW269qAE0kyotKn0l1BJJXQkHAUABjd5
0kgVn5ReCTfFcBfTpSqctYSqQ3BZ/EcFuSmorNROJeJ8ZFoVlnoHa7qw+PHO4Grhei8i4qhUXn15
sd9rTk9LoQhYNAroh/Ot1aCba99B8zJbOJXTYYuluinA1BYD8yF4V/XgPpzk0SQBzQmigt7bc2AJ
piaU50lDpi93dlG5u57EZytAgYWIfsaTnwlGwc0vIQZwLJsjFaiPG/OiNcOPWlNkDnZYvkazT9x6
EtLATfMu54PKCpVNf0RytNSF995jUwUaYTB7Y+5tcW0QfQUR8+DrJUw7mh7s26O6+K8jL4P8HN0i
NTcbd5IxdcL9Yzk5udbauoO5QkD3sSYyJQluYrJVMsmHEOe53dXZXbUrqithJObCReWex3pMrn1O
x7lHiKrpexk0+A+ke081cdWna5XvtUUGE3dfZA+rECO/Ke23QfWFGnubM8Wy/Xbp4K5ADe8b02ae
Koz9uZF9sEfOegxfORCNDDZKta+9qwqRZs5c99lOi3aWorFgPAu5h5EVm9g9a2OmOFCqjQ+gdkXG
FmKxDnPK4Lzq+0dh3kiaUzdNrqoEGk8XIjQneTVQUYX5rmMfx7ADEB1C/b9wBajulEU/4U/c6qRs
hldvspZHQ984xqZx3Pcmeq5wwMoVyFBv9ZLBIqeTCN8dpPIuQIEPIJVyXU0M+LOA2R6wtmw/nRof
btrBjNwXnQsxYk5jwqco0kPNk/prAZOLxDGtj55nGg+Hfw2mkyYwvmP4Fz+lNZyzmqQscCon7k46
8/a4/5KoHQeCghihkBDbbjWnOpaQ9ouAKJotAI6EpR0lmCAnR1glUf4wO1hLUPk0hBum2f92YB0l
39r3uoUp5Cb32yvFhkLBa7KOOQXxgDlwLr1kyFmYQmC3tZd0qFXbMG1HeMBgySQcAHtepCEV93RH
OnTkWwfGHksNGTxYFZ2Jyz4n55zKC+PXKbtQPJuSqRfzYKv4QsugKAOLETEgLoAtWuzM49Z3OOwt
xdO/FeTs+r61Z5wAiRN7hRuIXhmEZ5pbrchX/BHiUg8QrzM4kXkOQDkfh8i8VnDSQLPHKtiKgpOu
v6mpvGdOz5mxcWsHz7+QEXWxwU1sa0GIAJRV7ocUYESx1Yl8SWGlhQbRVs5P1cdcBtCw9bb8SCq5
9ooQIuui5a5XmP941gmXqwCmVZuMti6A0ie22JVw8dpvoXJnMbtkWTY/FYhNAVFOZzYZkRChfm7h
DW920bDauovjTGttqPdjsjLFRzB7WDOxq/PEhnM+zXtVj5BCY0+7EAdbmml1I8UYFDEl0CuKtuwH
1j0dYuGFzCTcZ6xxF5zWceuoWCaXQpo/1IIQBmHXTKPFN+9RsfzaHH8ghA+5Pa3r1Kca/0qLYUNT
CY4xwi9TVXcORz1Xo7DSYpWCuZGQLqB84LeLyjmfPDz5ebFntQfVt6fN4TxIsLwIeQhkROR4MEIv
idcDHUE1GaoKtpnsDBMPi4bG4p6znFfiZLYvHLxRfYHnTBKokgcN1ApFgcee2CqiitpCmSIs/vAQ
aDkA8KpPvf4q6Kco3XB24ael1UEVhdz63jQtbXS66q+G3C2gMdA9y6Tfh3zZmBmr2acvHex79RcU
mOLiqrHQocU32CiqhoV7RlV7AxsexIfpgkn95t8EEFCuih1OzUWcsvtIGMpzEtsW6oBQh46FHASn
z9DjO0BhAcCY9a/Sp6/CCsMP8o0SU1KgJhoLnKbU98a/IsKQvx1Ov9aMhRE9BekjwaISd8b0A7La
vCyJKUhXZReveEl4U2Ntwuw7ucUNQzlzq+rcOcIWh82SjzcTeXRlhhsDkrSEqqp6IXW7tMlBxhoa
JGqM4kLAI9xoZt0PmmsFpQXGffRQHOi8pvow59mRZtOgSFLN5t9/AlsK1EkN3O52bylmLZUWBKv7
qKGDBk6Kg38NGsSpIlKss7a8KAtZVzdOJ3WdaWOzoop1bAxfWiWFgsfUu9EL/s2XgVG2q5fPfVbv
YHZ+eqZ/jPzgEY8QTefZh+JawwgdjmrrY7yE2NJYlzXxHl2y8ly0WVbFBSNtKg73nPvYeQTMhU1z
uGPKdm9zQE+mF4AKhRKfuGE+L2lgjuXE/K9YBgiHa84fulaimEcT9eYIfmHhKhWszdJYUVpfsOpR
lmSpLPZWbaM6q8TajdNbSEG+DkxA8Ak8a8ix448LQUEvX6YA8uQkPvT/tN57VTWgjrTZGrp7kqWv
xmzhKgowOnV4pmV8IA3fV69maJpJRdbpz1Wd/BbNU80M0Ar432bkBqklNqcirjh5HeNiNd69CDP8
isNFTbh3NfGM8qs5tj/wYNdo1l6rBg+iZGNyEqX2+ByJ8qRkRVnzSEA9ovYeBQZAVHryoABADtkk
Cq/y/pkeLAFmvw1PR3WhkdfvlYsMxVkPUSAnwCoucdBsbtFFExaRuExQKrHiQF9Qt5MUmkdXCNwQ
2lnzJRwqFhsNHQRRbfQPqPSDYpvUBJJw7fruXg49VVl09YH4FRg1E0dsedlVHWQegRZuDqW+Iqlu
q4QIffDmICiB0AZb6NxXWAiUPzo9R/UWwXZniQcYh3LUQ+jsyYzWDw490QCVxZ6YD9O+OBYHJzxe
eBsSBby8jcr+CvuJIYh2c/p/Cbg6E4cCSLVLt/jOgSHpimAy/cKZhFu0pqwOXR1j8/7MLMJnotPb
2tJTJvl8QoV+gsIeBr0KUfL5dXiHgtyF6aGVD4OzhZqKpPXFxNabuS5QQtyKFsMh0oehXlVeBLHK
vPHU4Xh7xt7gXGkonpWHVQjwiBlQ1sd4JY1nNSHBiMlgBEyyQrI124u1V2jCaJrQUs0VZz27dTfS
mM5ciD62yPSptClYtSMdOIe0wGFL5pEcXtS1rYZZ/L9VZHKZ3lQcUQ20YgEkGKZ5Ad3Xm3NrXoI8
OuLUs6I9QA2wVE2zlK8JiZgJMwLzofD8PDSQZ/5Sf2DAmlBS6HRnoSYXHHo/vVylrrGanbMHYiM4
rRxzTR4IZdAES6+0YA9iT50QOayBgAvUczWA6MyO5rDi+Nf4Wn9BxtWXZz8PoFaoAXr7ERZYqnjg
BmoBEzVRUHe20wgrhnyXTlsB/wbohweiNMdPbkyDkzOhyGuSZ7vg5Y1vuQenc+b9CRRU0MaRBbbJ
F1dX4kHAgoJBplv0MtKDj1Cvan0nrde4/LHDHNuV9RY8SRjcSQc3GTHweOricNXXCcyQvcIFpXNQ
VPGnvAxfajRYiUU0tHmvk7cOWUXHSJ2zrDZf5p6Tn7Ur8z+I35+iPUpd0fE8ek6qH31MN3rM6nIG
bO3Kr4gjPvEBRlVDyEx5Sn02UPPp22fOeyqmRP/EPYNdQajmHJS7DtN+tHEQEplNnT2igPkYRIKA
moNyFPsQVKLhQDfKHKazXwy0aD0zPNVD5cbBlAT2KcSL5o3ONcIxsvMhiFPuKCJbyGHT0LQEwWuT
ccFXv2DponF3jS3/oFCPlSvkw7MRzlcLLndVwahrS4O0lhkWCUVw+UZYIYjInHDjzPEpirmD3mvG
knhk4YiUSIamR3xMGdQBULOlHM16Y8Tyn5Po3aaNjn6LuCTkd6kDE6zXOzlGBv+43Cfdrm+1fT6X
5qJhgGi0d+7ZoRz3ilYZUOoPMWUtd65WPRnhE8O3ZfWsmSis4q+pvHhUEqHwrlhin0vrtXfDtYCo
Xl3REnK8ioMkvaxicssxj629rzTTHrSN0HUArc09UExHBz5kBXkR2AK1V4CwulnV/S4nncnKNg2U
+Gl01yaGGA2FBcM1jVIzp2rOB5f4Ru2WTh7ryaOiHiwmHnSiQcLupHOxz0bunAr8BqBDEuR3ZmoC
OWrpoQM1o20JG4eXNPCtqXwc0G+iGeCjgNwOEHuLhihM+zLM9ZXLaB9R5lrodYx6ehqNOlHgM6x4
z8Z6OD03TnGNpuRQ9xNYsvjuuU8neRPSuTVRf3QgHRCkhCsgBmYp1KmO6IHK3A6FEKuswXdF6K8D
rS06pyCNfjOLMIHK2ZKqgJnDD/bvT5P26qfy4AOOZhZSkMya4VSSQ+IQKzyhNejFU6YnGDk6uyyM
34IxeQkn7VS7qGyRztcWWZR4XSBLg6xxLUgjCqv4KQ9Gsqaal6EZCNJoNlNH/6+NCR6G/krm374z
fFtp/TW65cHRy48yaXa9Kw8jT82ek0fXVo880BGomSouST1FFO9e5kLP1s6Rr31rNX5EDIFdpNRq
OJpzlCCIT6m8KvJdVLERAnTN4UhzqUI1rG0juEjsf/rIWmQEDC9PNRXqnf5OpvuEU/wx/rQyEz+0
mcxk7CvQ0M3w2flbmBHRCYeFhom93r1aw4xmqHW2BT0xFboVntVNWH5UVq6mcg49nw7tyoYRpJ3E
cJPVsE0FbTrOUBa1dFEScnWFBqkWryrf2767VO5BIxIYIBTm/TOqQNAOE/KkBS9Jm/t12iHn9n39
4JZy03jaf3NlZKvYStaa1DlmK9pybCc3hTjMcLwYK+cYWqAE4vIFYTNjFigrRlrFE09T9Y1R/jTp
0PJF/ELryTS05jIqIsJkKV/TrMJsM1oZwTqPnCe8PN/NFqumwOayw2oFLTZj58Dctm4Gx4bsBc07
8Fomc2Ayi3TR6siEHBl8VNnXnBgSM6t/oyCoo6RZ8otPOzQQyfopOVH0qs6Hbv/9UcJKyog9g9VM
DXedxuRg9NMzNs3neXS+ah02oPAYLWAH4hneK/4mgA1HP5kJDK22rXwBMXNSbDw4YPUv5PJIu1/5
RC3+zTCqFVl7SyELDY5zTzlrSsfD3UDR5s86ynfRwcyX2XayoR7LDxzGxunbz6yVHqNVbdxXI3VP
NPY/QYw8XTp/BC9pluuIqQVt52AkaE1KWg6rXtnTXeIfn0T0cpAiy3LYmJP9MlfWe0gAB1EtTwWJ
RUuJJ9B32Pw33dqEKEnnX0hmZWkyTCC884iGNOI6WjQLRF9c5YuWKelRwHQP3GzV+OEzjA1KOnLc
FWUIuAwklXmAWe4NOGHUHrRydlys9AzDahu8cPIxwrAvk7U3rPqzo2ksbBfxukocduEK2z1epuZ6
xtTMwp91cDOO3rr+iGiRWoQjhvY/ls5ruXUsO8NPhCrkcEsCBLMYJFLSDUo6kpBzxtP72z2uctnj
7unTEgnsvdYf4RSTV3qdQa2xVoPCZKRMEE8tWcYO0SYYCUkaZL/FPVCETn02gzoychWSqRwNbzH4
tkjYA4AaGlSpeeOFqOFydiWlIJqr2bYZv4Vif4XF4IlEMHNC+A84gp2Ot8PsidKefjRgnswM/FlQ
Ll9468TQLHqAYXYFEMGwhHr+c1DI/B6wnCuI1/M/BsU257vXXUl6tDh8CHxHm4MEyBCuQc/mXAj4
y51EERuSA6YTum90Cp/W0+yPLIHl/AgTnQhzQKeYW82S0wsqDAjDY8yZpU8YWngDiGLBcI0eJ65d
h2eDEFkaV871GG0UE6MKiDV3WiUl+G1g0Xn+sXKubeMvaK54Dsm/aNpxY4EJ0LyeLcA+PQGl1qfN
nzkt63qZ9hD2a81mNcYmmLDYx0wNtXSdOtKXxN/qjIveDigzO/z3HICKL+Oc4riGwMkEV6yjZErV
4BBgNMgJ35SjL4XMuhlonxphUUCPKpUrm0ssKc5zEh34mc5DQxyVOuTbVssfJr9ISg+mbtyKWv61
UDqOIdqRdPmWjYY05/CuIlEkxW+bppTI0UkhIS1WQgZwh8axXcIDFNLFasgaYsjBq5FzS2hVIpLM
yG1CJDB9DYHnEDUjRYovfMuN3d3sEa1+Kr5bVPhlg/fN1bLogoHxRrUxFgN6J/nCkgrdw8j2jchM
674d/vU8VEhyYOsVrDLpMyQVpNGr26LPfkNaCCOjoLQ6Ni/CMd1h+GejiWf8TEPcLH7CbitRDTsr
NNXxSQrgRnCL5iS0undHidAmOBiEer9sjZ1Ii0tiDpOjmJwbq9kgKf7WLYVeX6AA7GYGfQ9QgzHi
xIzpTinATrMzSXaMGNsULRqa/bIkJwr24D/Yki2K13qr66S8xn6KP2Sk3yaCCmgnELUEPpwtZ8HO
pAd7Q6mpDBErr7zJ5C91Sgh/UrEn3kh9RJgApsAXmMEKjwuGfputiAD3rNum3fKMird83vOrBzrJ
69Tx5qVxFPnckcpW5Kly9zaoj4Zila4ZV817pzmMbOFaT8erYV2VAjdzReKVmWGlbPmlgKYWpmKk
x/soyKnqjY5WTTiboSb+YlbPOLupQeONJtET6QiDYHpUfvDQp5a0CUtiAiPtPgdvcmBjZS4F1yVX
vEgw9qVpr+fIBCv/BJCsnfKz7VuCC0wAxNEYvwvJPBr9wpZrVXj8qS0pAGEWcA5AEZRjjEGwfUWx
WRbAN6kTf7izS9rlR1+wNyMV9dtB90oRB82jTYh16dBcQo6cEwRn8X+nDsCXRcJ2ir80KF4tfjCN
Ll8n765OAvohNQ7XezJtlcRhpWRYzr91lRem4rtFV9K2bh9mx6Gz9xVpHxqjvFT+SwvVi4VgcZmk
vdrGf0uvEfRg+umoe9rCq612XnOYkMATwfwyasT25PFD4UQyYWCcKLkbqtlzehnzVjGSCNud9T1A
rvbGgnQO3U5auXzJRjqj+gWHcgLGg5JEpHk+izLLRCfYMQED13MW52L8tIryI4jfopkFEwMuASZR
8COIVu44EmjTm57ZIADGZyBBNBN+Gg7pWeE7o6wApxiIyEtFHLTA3Gou4LSXfNiZb4uTTcDsqQRc
SRdgAVpWDaqr4PLiEY3eOTwIPmXwUOFEWTDH0DjVxFNTpPieL0JG2cSYcvH9Yi4M6oxWqko07UxZ
y7H8twToDQkFySqCioPfxgZbJbEnSpM9WFkBUosf5iBWEJ1pCrGQwrMDRnWZNbDE+Y7GsPE4lMZy
hR6a0GQyU8qDjaFpmEjDx2RRoqx1jMXVUXOXU+jRyWsZcNdYr0qj/S5woMoczgChbEV6PnpCzdpr
IymV2a41CJ38XqovVlqpRMvUWm9ZvLyi/1E5MxbmVy2ZriH/WRlG5kkFkvjc1NgZ2hXb+6S2WATx
kjNr5wwKOl+lBEiGO1Xez9W4y8QPLPlxRtAYDyI3pS1gj//OfiyowrSuaTjbSXPBsd0Btsv/wK+2
FRIgKj63w8wNMfCBRfAu97D+6YMZqIEAQww1/1qoBklNyCPEgEyqy1CmvlODJEYBQ4KO4F6+2+yE
8CPobLoBfYsWbMim+R+R2y3XSTqXIjNNGlGNtNV8LiXzsrTzxyLpFzzhECF1B9uF1qXggoyRnLJP
TtXGplDWMqTXyi7uoCSJXNwDI9jly01EpWEDYVQlh8jAFlNkwznkLJQH+ARqZxIW1Fh9dVDzdBlt
GBrOizB6y6bo3uq4syJXU9lREyMA1iM9i9w9FjCF3Gsf6s9llCj4HCekT3n6RoblMpzmZLvIpSv6
LYDF4qzc/rcCc0DkTz7k9QB3DeiCpxWmKAV75zVD+gUoLaEOoIYGCFyCKVmgr3hF6X20vkXykI7g
osAsjR9ja4q9e1EO2YSlFZ15251FWOvM9pmrxrOrAm/MZ3QnxMVgIx2NvRoufsetXwPTQoiILU1R
4VjVaSM0qoNqvItrbwCJncd8Z+PSYtVljbWtryAh/hvIWdeUZ1/au6rHATtNv0sQXrUQaMrMtHUI
LT3wUeOA8VVT+aYghYpdz1BBCPXUWIdl9F2ZxFzyKYn9w+mfE+FjmdqTGfPvS2wnHZaUBc+0peyF
o2mZcS9OF0u6GFXqhUXomjP9VNyoQ/plgPITPr6ystd8JtiJGTNJK56n/OjY6TPirsdKhJBcduMA
DIzok3JojiwGiOJp7oSKAYSSwFjqQMEKFJ57GML2rP9bFF8IylTmYXIQMbsxEMxA4kCWjJSuoQ08
TuFBlcdvKHdBnxOsV8ZP/h9FI2Cf8Q2MQXN+0+YOl4Okj7GqyT2jTvdOal7FdTzyOuqcznovk//w
oBQXfAre1WKaEP7HPsVcAg/BLTv1Z2eEtJkCIVM3DMZ7XNEGm6Kwr8zt6JkBmuOhOOqzdbAH59FN
IueFKHdxk4WZ9Z8AhifYC7kTZDIyS6QNJoGn8o78ov84jaZ2LXKejOlmhn7Th6922WzxJK9bpEo0
fhX8I86vPVDvSYCTekJF2+k+w0GlfvdvJc2ZUR25zEH5ukIRGY0aU/hvZAhBYUDkbLezSjRkIdNk
W31MOrEKDUthRwIXCOKKkexNzzEXodqM5AEl/1Fpy5tdsXkoPSgtB066NnrZn6yjDf9ZxSUvi1TT
iEcaVUCdFYIdc9QB1sNNOZH7h3pr1fXDKbC4y+Ka2f4rkbt1PH9DiDeRgiXZ8cVTpg4BQJp0n+Sa
IDdd9Ab3rhAKqItBxwwxhYzmSpjsROZBKKGFgkM3p4DGiriDbXwuQeLOLKIGe30ZE5GJT4UrrE9L
IoNHZFMd1erjnSboUztbXkqAmMMxA1mADPs/R05LYHmwM4DeUu1PJHKPerMH4zXn8ayM1OrMd0po
GgZINVJOoMae+MHlyThKWv9qlvmHSBzJRZIXe6kMkd7BkPFjQvpbZUUSM4pjwHgsS7TGpbekjy+a
UDvmrE7ByKgB21EZymceWvu5GC6y9AXzRxxpMvqsmfzMaF97JIZg7gFMZqsY2wKjmmzuCqpvAQls
2dfrsELzPl3mMN1qcnLsNcQvw/QSID+wuSaWHLY3iNVzoEKpDq2fEzIOah38yMUEnZsvFy2rX+vp
EWm3PAhwkZN2hi2OKIqj3RoH6PgwIw+uudfg61GTkxaQ+2O7KfA5B83Etn7Lk7ukHnpqNiHw0Coj
nQhSm6PiT47UTWhTvjSZ3ti2pAvYw5sFYtmRd6eHGrcfB246sW33AcFXkCnM5pqpP2PnppKikuG3
LmUcIzxeU5NSiFrxCFukx83jtUTlFEXzP30wcaP2g8g1Fh+GroU/jUJWfmhuSKzczFRUTGiZS617
DxdnE1cFBtvcLVj2xPeRYskpWqitjhEgIsYxjVHBeEUCDFjwA+C7f2lZ5pLpxhSujpSmqgJ7NuAy
ZVmIyaZjyi7Ra18RWSkald8RfJFSqaKihImqY+8zOPHTvqQboT/j7OVK4Ui0EuKNgUoW1GqRDZ9W
qVRASvZlUGtPqpNjYjk7odZIQ4JU4m052qdgkV5iwEzkt8I/SIBUNYznXD63KiuvOQd0Furbair/
1VX72pK+ofTHyHBeEhaxoivukma8K44SbiTuidkcMtKxIFinIWfmXrpdaJWf4Ty/D+l0dQqdNTpj
wZC679pJ/bRGm9lRtGHPM01JMUatqcUY1CdVsQmGHPTLYr0Pa0IhjIbtV2b2NC1SecQwUvGvtiSI
23lRnspfz6xOVlYZbBozfzEqk0tRqo6s7a9o5yVhcUrxO7JohKRYtsonM/lvEFkXLa6obQCbdtpv
CUdX0iTHIHQ+EY7Hu0VlWpkS+ThXBiWP9qlOZi8IsDbaEd6ctlHvHYEqvj4dnA7+MjA5gBMHa8nU
FMER1y0bZ9yQiI2fdSzHi8TvXo1vkk4F8FBn57ZWSMGSQTM47GnlAs6ygEVV+xhpILAQnAn9RLiR
3Xai7tcGA+MClZfkMwitf0lvgQ8ZZ/R0Z0jWsdlx3Tc603eqdZ4682A2S7IvOwJNOK9bnQp7/mXT
RNw8RWux9mu10qcUVwxgcbZNZQUhzjroHGKEKfwiUahnvVSVR2FXxx5lPFeZR9ClZznVqwWXqk9k
tqDdHpR8n83xxuRPsOX63NoBt+zEOKHOrx29uCJUoIMvwX1L1d9AGF6zL7MF4UEcHUprUNxioZyo
m+3ILQlENMgumd/FJzMhO1eMaUc8yKVu5YNUOFfx29E17w/aV8ppTukkZgp2INHfmkajFyjOJqko
tbR6HocTrn5DsgKOV0zOi/INRLTQNJuU1SaV6ks3p8qpR/+gMq9KOA5kPb5mOlgLUQDBALkxG8x0
hXGIl8Yb2O1DeCcxgFOr2jiMp+zAJOr5I5kCLPozHIu81vBAlon1PY3hLohKZoPg2BA7ST2t6g5h
/glU4878F/W4+ZHSjmJiiWCTznLxZ5/lsXhVSuca6Tmteg7RKVrvd1PotmEO54q6SUUg3haEHIdl
+G+uEoJDES3LmX0gufNrYaTNOuGajLsPotjI/ErVjWGWsK0a8tqq/JmjRTj6h3veYOWtWa0NkuCd
Yd7W0nxtqjy/zTN3asL6RWjEzaziDMqWK+Ct1m6ZQ+8S8UeRYX0Qz8O7h2851dZZxOlrD9297K0X
IipLN7A7cmE481rtd6yWnRUhNq8be/AUIesZM7qYGCyW2UT3rPg2n1VgZZtSz6+LSSrLHCeIgYAt
ggXdh8h7aQpzMzaR1+VySpBxwN/B4NVnyEaVDFXabB/7qBopjYF90GaC2+MtwGaOUWPblPWfMbQE
GqaS2wafoy7AMJ0IiLp3iyrZGYlxHWTGTqNmlqyYjividvMPglhx/EdeNuRHWid/4gUXnFKrIMPl
R7xc7IQ1c0Hp6ECG6WtYpudgZ59pMHlhKm1rsOyoE64Xmdh1LEPFRzU3G+qvtsYYVzhbBY576FJ4
P2lM0rXGDz3yu9kt7/24rzW7EIlkV5IFB4zebGjZb2UT/2PzYdkWEiy+AAtCP27Ld3No8Y8gcnan
vnrFdOXqXLe1PiM6NLeRKcqu5q8Ra1NJKxpIc1KaG02HFdDIdTIIGkbXZOOkljvKNuzB3C+ydBho
QJjy3w6B86qS2eK1BvvrTJubVVNWVyVeY4BH4AQS9dGsRnVvuXFZcoI+NERoyz0ghg11r5kAXNJx
Yxcd9G+0K0rwYxSOw7181xMSUhzyAlN7I+u3SoMmrGbjt06S1ybXNiIPOR71jTpWzND2Mw3SfVLh
AKIz8F4qGHEBnJk4kIOfue6uQ5PLLAv5q6MgGa+W7uZ0uaeMhP7JtC7BaBwR5iLKHmoy1Nhn+9bY
DpGBopqpPyhfTdbglSO35Dy/mWZ/VTFozC+aTU+rkoFDotbuxvwl0FOkZ5gLRVrujOIhxc3GAUYj
Cg3XhFMisItIY4gJ6+HESpghI4XUs4CeQCyFyonAchcYUg46+J81Hk2Ly3qaOKK4fc4qGM7ZDm8q
k83ZwUDChWvZM12pTrxqbLiZainPQUV4eD67TpsfmsxVS2qDCvjwAT07QTiKdGo50EtamZeJMd3V
kRhUiPSncIcXCydQhACLhKlxVrcWdTMVxFuizkhooZnAeUZ4gBojWoIWrm4/xd9Cc1my9ujs8t2p
hSedHgYDjKU1tK4cDSf0yVbWDb/6dUDcIuShsUGomLUcDCTV8Z9BFS1BE+RkCAxVIQMth1EQOm1x
HdkStiIOySMj+a61jwRtoRUAkjMXguZQQw36S9dfFMNw69TVjJcmALdhrFqQ6fDGzLA7fI12+RXN
5qFgdysdeoCivaw8xUlNSr6nK2DvJUm/w4o+VZJQj1Ma4dPmJnROo/RnAVsUzLNLX93Qya1l4ysO
PyvGqlZzVuKOYu8ZVGW1KIrLrl6Bl8pcyBqGvj7YosfyyvEvqPci9jkTPjljRJWDa2F8THGJ9vqm
tDszv88qUbkfknIYRtKb1gFC0cbtFjeBSUKgZn03w1vEBG2DkFNeFEoIN2Tcb9rDzBDeGK8krxGz
yI0XGw6uyz+kJ1n0qjV/iSIeBmTI5bgufBWVLYm+7kD5aVXscrwDJDm5bTt5YO7Evq7YeoXLpVUh
QZUrLTy0hGKCC29VDpkgufzXWq3dBTwGUXLuiRBqkTkUmde0bwnPCfXAa1x2evOcv2WH+LT63lfP
oKHYnAG9Lzibo5t440nRGOODyq966+kupIxtsK85n1FakwS51QHqkKjYsnZccAI5laei+5uxhAPb
V7zNhidFBvaQhNAmgjh4WhyF0Mi9VFCgoTxhYkwujWgIPXFHJ/bOxAfUFcex2PXjD7uk2AYI0MOr
FEMr+iVJTsk3a53XFGdwKZEUxv6vo+pGTMYn8CkkNnLtH0YElXb6q/U0UTV0WfY+rp+wKL0CFQ/o
hjOT2tx+VuY+SABDAAoTSQwUcvaGWDZsT2KlE7eCWCe0LnvVna86/GdibnCAj1M6UtCCi/hICKxq
PKU4+yuRmdCdRJ9Mjqg45gHoRxn/81U2TSxz/AomlCBjF3p8ZCQ5San0MWQZOuPxJLSZnJXDY+bn
FaHwVXWQJQY1TnLgLFtV3VMmgxkfibKsPmoKAj5T40Dykk0QJ8fyyHM9bpFbZiaoIQLAnQbPaSFM
rMnRnX70/N2kQZipI4FSBCblRMgddVNL7X6wGYVr5gNHOpqZm45fOTNbRkwiBCfBCUXwsRxGRDXm
std/82rDo5UMa/FrwmPYOwPTI+dq9qYHUDIa61/vF9idgvD5ihe1waPZs7m3j86iYCzb07dWs2kg
4+O5WZYjEV8t2YEcZcMnTM/a1DVUULccykHf1piHGa3Gl6IAheODN+4TzdCMOLbargFU4G7B8Xn1
EmX/IaJ7+pHbuLoKEF9SYVhaDxSX+HSzsNfK9KJwO8wEkxyL7gtr6arCEqevVPOfLpv7muf0JeC1
X1mkLC9hjDEYZbr8Ywokge9s1P4EcYiyGu1+vYUDmwmTj6t7bnw65B/nYNRIPai3eE0UzOkodQEV
BJ1ViNwczZu7dVEdFgyrUraNgNlMbMQaAn5wimHZt9IrUf4GlXAJnCfBlL7ao8rqY/5X9z4xrqur
VOiJkjcurRaDcVM39LPryssiNg7rbSQYrm6ct8kKr3KHFG5GfWfKSGR1RD3c+kae71StOyCXi/To
NKfTNktyQtyNdzF7Sk0M6En1zdjdMr5sg98x4Im0qj9+eVlZNkI2rEcHCc/v+KbzYxQka84MUhFa
NXErlDaJWuNXJtHGYH8J3Uyo1fC+zImI7EHeGsRECZC3NWyEGF680/RZQLGfVbTN6uCLQ4QzKCGx
lswaeboa6tfEr64B/yujtFo0yPDuUEnx1jKyJ8dqKjJZsIjwT3EfQV8x0K+y75knPsdTNmBMO1gJ
F4FOuOoIYsb4DjFOUsm0HcbfgeCC9C2SglODIKHK6jdHK/9zTESEw8aeOb83pAsF1rHIrtD03D16
PPtZNryIGof0MY94j4aPaCOxMHdhSEiJSfYM4CcYV3uqqt4PpmAtsB5N/RLQNiCD0NNVwjkjspIQ
yowj4dm/bf0l3EGtho6lxsBg/6BB+s94iCpOCBhzuDt4aSl2RxLb2vkK0Inwl9dO6K5FSU8MVtLa
QEA87LAQqVhO25vJuJH22ufgaNuOG6Uon5AnK5Uk78kjmkDPRc+EyrIcj7vUMgieJXtH/xeo5/mS
PO1qxf90dI/kHJe03lka2lUNd1DO0XUmRnzgpqkEw4GqD0VVd8VLygpUkSsUabsRbLpF0t9OidDH
jxVFovWykfuTiuOqs/Yl8TGBxXOBcjadPsBa+SodfQMKwNNVaoRKgdhE9SPKYZ1o5YLH5NeliwXI
XncNnmZl+UTnDf6q6MuxtR8BGatq6I3zuVDHq2kVXmEz80klmbarObsN8XPWHkgC8PcYjUPmS3PJ
jC29qKZ1aezea+EAZd3rwhPDDf5ZjsT/fdq680Z0nY9KEBUoOYLTOCK9TmChNY/vM7Iw2o9fSiAI
0C0l71yYcBjPvPqpc9QeV8HJiVdhF4kJu7mkh/oW14eK8MhOW3MUjinF8PK3leHp8DIkW/lJOETF
9dnakUdkYl8VpCcdxDPulM5BZ5pJCd1rpu9weNU7VaezCJYUkSj6aJnUGTzRcVNvLGEbn79ZrVKS
4sUGL0Ib//fv8w1oeJ1zsYwuQ/2iD+paRtgY1SQXR9uWgpm6HhFyBVcEyXVJmqL5W1oOsWS6dpls
23LHgdpTvMx5t5O+sRp2TUz073KoKOOa2Vsmi8lcHv3KrL9yRXmo+vRNvNWql1u3qR52cxUwp7jS
x/JEmic5g6TkxDdhsNBg3tTkWeaHVnjzpUS+qEX3wmlk1I8JuPg/MBY3EvNBNDkMOmTyYswtxwbA
8t9kfCWwIZHoHYhm8i3BueeSyLK6/SnS6sMKqf5MYVpl+tAwBQulhM6JhFabVLrDTBZeY474jzed
Mt3CoHkdVdal+Y4zfuhs2AdRjf0exD/A+raFqqaxw96tcarG5CvWy/ACkbqzunDTmrsEF1uavpTZ
q8r15eSsMYDRZKEosfRacOIny0c3fGYW4PyvEm2N+pmr93SEN27I6ypesVZZ9MMUPBGChWGoEphQ
N5aHjriVwK3BzqdfgLRipo6IC0YwsFb40xN/iIHzEXcRKzxFd9rTTpBmR4yfuXvt5vfUGc8J7q4z
9v0Ofz2HdHIySHcVn/yMAt63m1tPMi5/yzgSGXQsD6ZD+jBna3EeZwgJenjJFi60m6ziZRy2KT+p
RtAkAJ2Dz4HWhFNK9HQGCi0W4J73PzYIbiAUZXoEWXkwBv7x8ikAJXEPVRD+manuncbaioAWZc/r
vZTUtpaUuvmCEeGvZdO8E9NcN6CUQ281tniR446YBpSnJIvP+i5P/2HaUHEVNMHr4LQ7vSfEA+sf
LzFnC0McBqKN1c2iTpnm353C1mVX0oH8f7P97G3nqLMro8ypK2LNHiZ0LZrOTPPC/NItmJ+Wey1J
Oy6vPbCIgBw2Ur9sO0RUso29ZFKf9hhSQ4LJcb7GkD7zyCvHrZ2SoIXHx0bIFNaPOUwejpwf4iLd
YrpHu9MCdaVri0bHiRZfpUeLi3xjwXAbgCM2LSlKKqqlkuLiiEAq6nEYGoXuyrY+aetxGi8Iv8ji
gbJpbV34GIkaJVX7UJSk26HeY39g86FCiMbWQMbjB6mKH0UxO3zc9toztw62L7ZDXX+DmBPy+uiL
wt/G3Cs0CWrnkmuOJFQar/r2EDo7Y6/vKrEIAZF1b3y8I/FI7ELCzdmSj2trx0Da86dl41fCMtdj
JIPuK0jn72+GLXNE9pswueHL2QIQPEJeoxwuvHHwc0LAJCDkNBIBK+qniGwS0fA5jWQsddU9bElf
ETD0wpZWZadcP+swYYtTIgkJgXr8gkQXXm90H97QPBAI6BVLdflcKP/Ttk078MT13NcEZyOaEctm
TU0H8gCzH9bJUhAT+i3nHM2UKtjxW5Pfjfo4Lt+EHIedH7ALZjj0OQxJosDTRQYjWq5ITNic/AiY
G+lpcKX2CrU6I70NZHap7bRvrI1lhlfa01DAa36Hnp9tFqErW56qPAWKY8cIlSFWKLrCT5SWwyaX
ifIbl53pUEseHrpsO2b5Ryg/iaNMaJPipy6JsSPstiLtfVyEge1lBp8vkcEyurD7pjfiNXyo5mdj
UQoU676V76cm91Wn2IUmHQ20W1g30X9BThnpiHNn7Iz13EQHHSn/GlpoU6HYGd0opHQuoH2Eyzhy
5teCr09JiPCT5WmjZWQM+yWZD7kz/ffkDvlETGlx12iOJAvQ8bOoAKYn1INcSjMOT2nkQWLtypRT
0dGHrRUZ+7l2239JRc88dyzxdGrjZYg3UudkDC5dcsiGVIou05fBoxlMTr8U0vFkMDXm5EkJNiYR
IGbdXMr+vWPeJlRGrbGmm1UohqT3RMkRAEzuENCO0IQbTXtF4lpnYKs8kgrpC7FyyYP6bMmdr8J8
xPMh6W8toubZcO18uS6lfLT+2qHH1MOmSFx/50GCrcPGgAqq3rSHYMJ56njXIXGArMnk7t+jgbVM
UZk8yBKt8K1j2BsDImlLlexKqEIOcee/Q1zTbgbxnUzbZBhvmuRMsrCJ0+Gk8lewrkWf+M+1Kj6q
tN1NcOIjOw1MKgsLLiOuKGaYqcUPMcTu7FK84gR3cmRD9Gux6WtTu64CKhHx0AESEnYwcEMzwiCB
Vttzk6hrFdFFX9xm+j4FEIE+3I9DUgrXWX9OUOe2EzMWIPLwsZA1QOSAcF/0Gs5Mv2KoEjO7JTsb
3IYzMEBM3kSBdaa7Yk3bClVCzOtqu8y7gxN7gYOKwk6cLYJ3vXNFiGzFdQYyFQ9sc2h8ZulPYCGE
82wS2++nI2Jj/kAD2mDwgsjwMvZsJhniQBCvLz2h9VSFAtjgD2fi0cD8mgUtBNNybfymlA0kvAMj
jGeMTxapAG0WSOacWtva5Dji7CdiBQOKO1rFWmYrSFWWWgGT2fkjRKsIqL/KL7L9CbBKLo8X6Nm1
K2VGJDKFll8BzEBowKMo6PeJqVTnjdUidh6ImAJH7DoiO53ZFXFdaoK5ksDh1HmAmCGMGZ1DjtuE
nUlG0otUbm3BBMmAEuKp4u6Azn6E6SefM6e6BBdTeTmnWdQjxys7LxzzW29Zx7kekAyQ0obvqIi2
DR4topHF9Sd6wcVP2jCFU87lOTZVQBZVhlQpWNti1onGi04Op3Gr+wJDC/mx0GwVQD4hW22JIJfH
acTUy8EfohHIJ0o7FeLkB9rYoxUMfItKUGwNAWCCgWrtP9iSXalEdSwXnHjN6HHkpdqDaHfwpwkl
go5Z2pY3YoNsQV2IG3Cl7kKSP9V/RupsSaUUbr519dVUhxFOVQbnbmimkDDHUSKPj1DbhdpL0M5H
Q9w5rB1M2AOKV6pMiJc7KR0m/QzQkiG+606jdtJ5CfHX8klo5MRrRrpRFRy5yl8HXKREFaQ0OUfS
J0XLnXot6EYAh+Hn4YqNkdZgZQpYKoy1qUiu+BP4QNQaMHmFDohlQzH+anlnkYsitjmAKrgdpvfp
Bg7S0P1QT4MfRdAqvCqQfau8dVZpBl2B3MxCOZP/qqy0TPoOotCOzk7EZ8GR3GIbb27bkN7Y65u4
Jy4QOOP/P9NKKdc5pFHMKq2JpozVMWq/q/LSqvnDgUtdde0/XTnaE1ZHXQohvh1wqQecCKkPL4XD
xYUjQ2qCY4vXEXX+n1IciCklmMcgmuFiKiuoO0udkcb4qNVBpTbzj0OUlMorx3PSRO+qw8zcbyVn
ZEe3cY+F+z6wdqoxX9SOdkXQ8ZImJLBwOJ0slM5YaDLVb/4k9Gegai+tA+Z1Di11Ky4ARBwpC6kJ
mstiJpH/NV5bILs+7lzHWggJ/zT36fQVO8/KwQ0Iq9fcY6vx80DdDcU5yXgInPI6Q8eyffQRmd2k
vFeo3NkRyT9DreASlsHOgCpTwdTIPl7B2hHgP89461l3cMS1l5TKFexUAVVxzTaAnuUAKnn5xsBf
ID2ogQM0Cn7glEhW5EoOCESL1mCTKuEMkVYdFGZogA6HI5WgjHVXwEc7b078FCybimyzgpmC9+Nt
iIlW7tgLEC6G/zpCjwHaxdJpdPtW2QbanvCGVXmqg0dtH62ovgjoFjGYHGKX5bkGZ9RwdQTda0ox
jlVtHEb1cCI/ahPOe4QlLFNl3bOd1IiNubuBUajBoR9uzL7BOMWhzlfuyfFPjONThrDIGA+8YYc6
7NzsiNJ1we48NBNuzQ8Dz+RJq/DAF7gCbvSWHTDgDlPmXnO1LVn9rrRi0sWWYXOsrIYX9Y38gmlY
b4ZXnr0w3/df6h8PUEuE0pk7ZPaVS3ZSfpDibsIbYsZttgtOfDE+IfR+twn8aL086xOOiCvxrgdj
255yHzP/b0N4IG8RqOxu2hnH9lN61p/Q/oQtrNrdcMK4sYb3fLU/jNv8Yt7Ve/+OLD52eCEQ/fmU
Vsz6hbqDYqaKElmNqwHs/YKB6DHpJXjhXAwiXbWW8kOi+O14COJjuZjkxwRc6IzPxYs63kWYoxkC
T7OEcBFJTKcWW5ZsMgbbZzYerskPC0BrLl/D8c6fF2Qf+AZo0kojl2roLP+tlT+tuemslQnsygpJ
Qv5OYnn/bl5Sv3bhcMgJXWlX/QVfkYtG2CVW3YUhcNt3FCY/lmfuog1iCQ9e10XyskIb5lF8e7Iv
1XMRoPy1xsusRR/hSO7kpoyImtnQ6WFULmA67PlrUuHsWyFYWYa1/sg+2nN10d8G01OIWZ8PZY78
ehtRUFWgEXdBxgwV8YSLQRRX1ugblIA/wuCojBvSuBEUFYgj3HL1Xa8jt3Cxs6+Itl8R6rYKKSVk
GWXrWvEfppbsb7cnlYvPDtUa4P2GJ8WIudH88sYDtu8u9Xl+ZK/JxflH2V1IFKK66r+QcWo78wwX
Bx2Sv6iHwWf6qT75RZGtWxJeFzZfVBvJm/xd7Kur8Vt9qt+5y5v9HV3NM28dOjoBfJK7RqyVEA4i
CSOmhnfCdcqdUe6ccmsRA0r7VAj/zjS11s66G+40vz1CBdQk+GzC8FCFV9SqC+0tOYmyKKl2iblp
801R+rGG74KVyiX9qM2ObXgeqsMgvwTSqdaPcosweKeofkWzbna0mZ+ZNmkfi/xC2f0fSee13Li1
RNEvQhVyeGUOIilSIyq8oMQZCTlnfL1Xy1XXZd/xWEMCJ3Tv3qFpd5OcfAKD4xXzQ6lqe9spWyLT
3GgnQG10NAoFTrvESZ+BJ6BkBflpJtNrEf2D00KrbL6rT0Wwaq9YgH93b/bZ21E/zRf1U705T84/
QfYv5iOaN+GMZQgEbxqtmuEZsGpY7wfIOFDaDdIgrZQXv+iP3avziD7phxhQviOGpKAnvQprmE/S
lJ71ZyT8q+lIYTXsphVs52YDe3HdrAhuRKWzRyLa4wPM+Yyl6Vc1Hgl53hOksX6dNm9fFOmrd5wi
gVDWaKzVowNABe92i0VktHAXUFmMJZasZxamerd/6ldogTdb+fLfq31+g9gL2Qa5x9q4VtcSXW+D
19gTLJP7cAru1UdPo75B1Ij87dmhMooX4S7ZOj9QE1cGqM9bty33FgEx62LXHPAM+5mxAadUNXzz
sziHJ99bm5/+OgHdWlNidf0Po++luw5JVgnjZzuETqFRkqOyg60meXqiwco5hQlR3YDCpIx3LKaw
HXKDZETtx4wNhcIi5/wAbmqCcI9Md+KGSgfMABei/BhQrXp36ME4HArkJLdQ1f9NI6oazNKrKpBK
37GoHia6z5dh2nvWzZ+3ZsiozXrJ55cmvvTjn5S88gY3Mz+lBBvOU7OrGQ2Wm759psnGlpVGFYGy
ANXNUczbi+eBk5/FAK+Rkio/Gs6HdEANuPTwkzTmwR+9p4SAb+oxI272eXtzkFcCHguSk3+BBlLF
hiMmpn8mde061S2kJFHzYsU9jR+GboXbqYfY+fCjt1p/0/WvFok1LBnggUUIloQZ/kZFtSeWfZ5N
YhWDXyD20Ywwgv5WhdlKWhplpuodonZrhyX27xgfuFsG5oh1dWhbFOFKl6xg8QC286c2lXqSEllc
nikvOyrZ3iCWgridhkky/VhTvfH7qDtBTY60Y1F3FUk7R4Vc3KX31UFPbJ8gO3vPDt/feiaLFh8e
zGEZNKKOWdTAUx0bssMtrIyvFSLgEhzEWOnEP2X/pElwaqZlz378V4YJUitmyb+OERUCawW42yAk
z39puYgwq2j2XhSdsucRua7QGsMSfCf8pyk75i7Ameu+0Ulv+kkRUIBja0Dm+FcuezykjGA5kVLK
U2IaqnTMswAoOC5HtHNBgvMpLwzfkqmD6JJuXToZaU1gUVK0VROm93B2U3PFZnOJbSKjhzEBmob4
aLodsSLs/RQVF16EmGFS2KrQvKJKYfVC2cccwIM3BaYzhhQ60c1uhQd7YiwdyomrEI6BFJQxBFRq
vVKfyYjTXdwp7YPMNFZkMNXMHhxL4h2SPZETTovH8MkL3k241YF+KuezjWojGQkYVl41VdtLABkg
N+nA9sqx440Ot90vzjop9uay0/fAHXM/82xBa98cRMi97e289lcxWaF+JxiErzI0UAuSbwC8oVnh
grIAptPLr7llvomPWnypTvKoAvOtfdDNQQwwmIW2JfMZfGpsDHaUH58xDR0hDWZNWsUrMLWHw1XS
Mwq3l3ZPAgDdMosDFjENBdGDnB4t7e+tpUuxfAZnuDvFEI/YGewPAKgY0b6Nl11+kxHQON3GJtiB
vPbOD7fooCPQ7flPzb8xr7DLSAdRF239p+yjbXEuQCus+EvX3tF54n2NJJdMbsW6dDxi27w22G+K
9om4kAlZi+dhjkhzR/1M0PtOd5qXgGEGFPLpbwBum8XvnkwDYR2vM+M6QGUPXgKYvMD09X3g+inT
jijsc2lt3fTvr5wnyNcmztzIWKFmgKYFQYyuFWQ6fTTkaAzh3pwuUfZP+6PVENf2BmG9yUkBoFYn
d4t9TWM/p91LCs4NYVkM3iyCKShajSVuMrrTMcJdFDeb94TZwyIB9uwLlno/Mm46xgN9pw70S+If
x1PMbqYb7SmEJ2gG2bjHHyKl1ZL9KNW0wdI0twW8K6tgmFhDU8IMOioOdVe/kGp2nBD8OrNyhMG5
Eh1g1sVr+f+GmLt+jvVmYgd4vXVxoevXxQ+OLmmcUzyBZaNFuqMNA9N7kPqwCAEiKopURoYzqV/x
ccojJso4AOYfjf+GoMgPLoWJnUv1GDSUvGW71BTlGVYfJmgqVLj5abLAyODORmucRLoKVgGCFnCn
MOHADPFRyG49OonxyPYSeBRhP/MSnFggY9hQvOtDNDEnVCGvjFe443xcjoEacD+3PnMWV0ouRLKf
4qfeO7d4VHfGT8Sw11fJcDcfCQiEpkRbLKT7btPSahmYQJsYbRglHoOxs6lNawncz6lD8B4j4uAM
6WUt4UIuQp6iIHCFlyHIArZTRIGa4bnNaSgYkc0JzVb50iQqH1lhnZ6hBDB+xD43P45cq8RYAS7N
Ca8N4J+tObMiff6u29ifBDdaPiaeds20Px2f4GJweKj0A3IwWbjlSZrcb4Ki/qW4cIXscO/yY4cJ
lhh+MM1srGbsCKua72rNG10FQKnKBR/XC65qSxbufugUlKXA31r5pdsM8HldERPYaBdGgPzma9mp
G8IPt/BVZDgv52wIbt6j5uZmsmnAAOYn94tphg5krkXXiESv8EteIEMqF6DKgphJlO2Eb7AeXlqn
uc28bwqmBsZ13syrPLqJpxDh5O7fZObiOcXkVxEJ2hmOZI+ScqwcmhjCXTvgz0p23A8pn0mD/3Hj
Hq2uWDc97e70meG/7+mEtOhrd+hWbtJsbYPkgODXJdeYHjXfQtrXPNwEDVNty+AFg8txwwtQ7g/n
gEIthUwy1PlRtEPWnO8Gl+mEtrWYC6bMWwLP4dXExzn6EYNG6y/+eJir0ksCEDkhrlc6pR9VVNlp
mD0E2wpPh6tjWMuBAPRMGxk2fgztP23OcemDpewBNYHMUn9hkbVomF4blCQKgTC1Xu2yWTnhsB5X
mMZxTLcH8JRfelA3HjQi8rhG+OyaC868s8f3ubYvtk6WFruN5JFgEVA+Fs64q9F7CYo3uIxey02T
ZwREfJmcNSmTZKynR151ZGNV3JKFQiQ4ggzIdxflPJSvWJZxv+LjYRwsCH86GZ1+YS3z2Py1rysp
roWPWiZv8md3fIUY4FLt3/SZoBRjqSPPhEWmVgn5KuQ7d+6uLOkSwXUGnVamCCF3v7SoQTFmM6kd
Qw8+ZPJird0sWM2duXLgeSUuMgg432k8bIwmIa87W3t5+Cd6biuMfzHiwBi8dO8OT7QY70MXEi6E
yRzkJOiAQPliRSJGWmmCzEI1UWh8edpGh3VcDSxUQrXMCYwBvqsV6Qt+KJ8wWswQox3owJlJiFYI
j3d65U8+xVOH8OTLr7/BMLrAflVs0jiKHNexYFsGn6oeMj8gyBE9RzbW+PiWB12jUsc1Zgio/c+t
+p06n5V7H6wHmSVIRNqV7b2WuDQpdniG9OWRfOrxXjqmp2RtYAm8wcnGZwzTqioHcbix/UeV/Z0p
eczsRRcjrPp7GjHc4itGnKQ5IAoqu23AcJLIApSmVE1T+ZyagFMhjxRH3ldZ9VUCEDydlBHftpKU
rzj51iZGsriW+hOFHY+NUMQFjNEEr3eYdw36FMS6XYnTBBiRBlQvrS4IXTib68C8uupnP/0QPL9R
25xgDLomvOdkjYNEQmU1SLA3yhSV/63FZdZW/taa8hrT2paYESGqOMy0iOTlDOU/tg2mjzpMq4Bj
8m661QaUlivZs8AucOQfKh0ROnPz4poRfGc5Jz13rz13iJXpzxGli5af3JBS1n7VJYpXFDuoqhK9
2NvQdVl37FUcHHxqT8vbqNgwYH+2UpxmV4U0sbB1XACI0bkMyGHt+tsZauR2OKz6+d96TewIyn14
zoa9g4p/lslfFd06K1k5xNiaBYMpO11H7sBeIwMzwCNBoJ1kO0Y1WUZC68GEoI1b/BEpzMe9WRl0
MHDuNUzyPsWfiRGO5+kgf7gdIZHuykNC1Q33k3AALqxltc3KW4pslgcwg4ZXEGCEtEG5pZFYrpCN
Dl0m8G7RbBxU9Fxp23Ha+buZ/KfY/8xRYo/oCntxFIMzlSCzVrXupWawqpnvMdoDnj25axw9Y89E
N7AveGRkXOj0GjimQD4/IDVm7zm8Raa23Op2DOIJCqgbNsw/DXMoKoQAWgYEBKzCcxyPIOdImEkR
Xkco+1S+vkaqqn5ouuG5yRRyYghDt04Zr7phuJF92WAIEbyheB6eWg6z0FchQ3kMQnoOO6pAWBoy
viL3HN16hEcGvyAnkndIyXWTr642BJLSeX8lyZeL9BITu8GwGJpzE7FVegcmQr/ja6nhDYbGbLQb
PkIScFSOI6pxHKviB6ne1C4YFTnGCkKYRb1MJykHkUk23jyWvPvgwKBt6fT3mFMadb1b2FvN4HDE
r9YOd54JpuhuSrz5bTV5b+jo6vrRgKjA1WvIGJl/HO7nvv/y1XLbeF/MV6mYhiBHG/8goDSDexg5
n5P1L1JCcC+oPhNpXoBCY07wFBWQuVSnYREBl3WdtyrbEvdAfp3hsBODl//0eNI3sLcmxhcdJz9K
QGUU+mm3M/J051TTLtdHSP3pNoFR4ZThN+43vXN13M+ouyUtLOh+ZRnVSa4JNiCvTq0Qn/MtNSQV
PixPGGVT+WWpeB9ajBrBzqu+weG6WMpFVbBxcoKexyk9KoAMPERPqLGEyTOfcXuMY+8xPlFA317x
hpCtIiOsoLaQg4slqZnD85R1qyx+RFx3kH9rDYcpyIBN8xG0nIBecxkzwJ/4MDXkSyX3ILoKsVS2
iRowO+efA0ZgnEwO64R31ZkqgtCTAX5BwZFYjK/9V0LBtxg1rcmqS5A2WY2DhT9NX1of9JIMtDyH
7415Ab2ujRBJRwwUT/oTBmucffxasxUdFzMsOQPyzn7h4h9goF2cGgWHWp9tw9rW7saow7PuK3vm
QDVMbeHcS177cHcZjE3Vjw+y2UY4jNTa3ocE6DCqj/WNNnekKNHKQ6JlxL3Wkodens3xJnGNGCGq
hrnlxIVbd4ckldTLOppWZd9sDEKF9Zi70tL3QvUhZ5IENGKrMRt6x6jhrMONUpXvnNzxOroB8IjV
FrxvXnXAD5R90Zm46ZKsbfo/A91gm4WfqYo5KRNDyPFjFm56DjeuL5eBkoq/XY88Cn8wDHOZ641O
j3ZIB2LBVqBBoMG/o1SDw0jo1bp3tUvIEQYUXjIvc0AGuS991JR4+tMb+KVLLbvG3BNrMGYyZvg0
0SokXbIuGVLUDMmskYEFWFduP0Ap42w5cjLmGeY6+a2138y3mNNOp5gPQHnVhLjQwd8XSFJZ84+U
IU6jW0tMtumxfr+yOWDGYNOulTHGIFSxCVkJVn4ImYqmxt3w8SUjBERiVohb7MNDjplKiAQWLYiq
Uwsju2ExzxUzcTDdWnWPUWbhE6ZElxA838cRD7K4/toVzpXOLyO9DSkfTuTjzJkyWxcvVvCNiv/2
afD2VLTxLcrBh4dR/VBpokc/h+AFBb5IjnamHvAnK9lmv5dMEDAxANlYBVS+SF85F5i4GaIowCe4
6245jpSEpP1uC9kiIWAJBWzM7g/1Qw2BU1h6Uq8Iw7RWD9IctGlIfeGmx6F+R5gAF/Wf3mDmWtMh
4iXy5DsEyWloqhubVjI7BIOyTiuoE/aaUGcsCApa5+YEp3bUybgz8FWBR4NZiIvNMnwYHK63Tcms
X+ltIK0aYCm0+hdCCI5dBgRV5jrbxSz/JNbfQWGonNYt9XY8r5RpT4nyYdbVKQhIc8dr24gBKwKs
UikM9KvUWTxiuTAMX0F4/RY67t6vrrb7k9EJd4SFMKkeJlRU+nPifGaUVWw8xFokCFXldiQ8oTX/
VJAV7KJ45o5tgKVZvZrX7tCn74WCO84fVULoS45bbcL6ujBhjdG4QvZ/orB3623hnIAfSwSIXAKc
9L3ZA3XRninIgXBno+byx1YADrfTt+JHyo+dnY7kZDJTHAaQ+Mlmg4kak9mNTWA5AdpFes3s14DR
kAE2R52GbdOTjxFCBN1GDslSjTaSzGdgOdSX47MVneR74UexT0pzbw7DLsgK2KDnNODeg1udweMi
s2I9UjbbARGdjEQCqLxMjEkWlsmjASqa3DO6EwrSxgmJXwHerukd8MCCVT/UzhINF9gL2YEubQQV
XQLZKjcVUs3paTi0AAnK7JhR8jVe/G4xnBPOcShWd5gbjGxwN4ufVYpSHKi09K7GO1INI1Q5rTBF
2LNldlG4JkqPMHbcYOjK8ayFTBEzKyebfNdrn8LkJDILwwZmfyPzRAXNHfRC+F7aZ4CtEtTUvTz7
WASGqGEq7yvSgYO1dgmlzmLVoC85oPbpCBUJxgu4d2OWx6hV/6ZZD3f0buKqzFnJIbDSu4jED1zX
f0M/iUkkJZUpnzdgylpAuM0PTesyFOiXXn5xdAl213+PLw4T3G+WeeYfy2ZfqLveOZj2c1/WWAh9
J2W/wl8FZNnGC3iTTkzV2mCX4oghPlI0ekrzzP+83l8NXX6sQZE4L4X8GiB7xyE2QQfG6o9oEWzM
Y2ikQMoX/V0O4RhYFfuihp7WrziB0QUQPqFGXG4GB0xM2YoKc4QeZZd/E7zbFIRz6Cu6Fxti38T5
EThsa7TU5VdVXFnq0onMsPGxNtqjVymJI+4JDnWmJ0mcgJbQM9CrrJUWh8sy07Zl3aMUbDiDzxlH
MPWBeONMBSoDhgoZhuA+STEEofNfOJQ8P/38gDgGOONtgsGAM0XGNjgjiz/li+Y2UxIcSXqH5Bsa
htK9egwCxwo6m4S14K0TghSHjIW2rUKuqekt7P6epmB0DLp77IiftDrmGZMEBr8ETo0e/YwqjTmP
y5bmyIROTlSEwlhWFiqLJhFOC4IlUEOdMQHMSTk7pZRlTKICaPDBFGRFUbP/SOEShP6f9IIHx1Df
FfsgqgQIOXK7WS7TL/inxbztHexasSUsxzs6gA2ls2CEfFRvhI2NLQakBzagwvK76TZcO5hI6cx6
002cFCEmxEQnMtDhYs5jxhdutJpxAQLb9fs1QUmUe/5MxRHevOyKhxVbcxFbNQZUkD9geht6cW3r
Y7ClnDHJ6AJN7JjsDe9xg1zLIL2bBJ2Ip+dzJHjbLoN6zV7VkZeLEq6tsm3sw+DJMa6PfqVp+FAQ
oYvzYDlvxSwmtlsy8GgH2B1e5K+kQWqQN3nizUj2Hkh02Sqboc+XBqZnKYhEW/wgKpTHyejmVNgc
BQA+NZW1C3qZL6OkPapY1s1AUAB3HByCqtiHrsPjfMJXsTbxQGZcCQynts1Fbkc5JlNqxHR8zSlb
YjBXh+KG96nb87odH+XwIxowmD0OYJ/YSIWZJgKvlY7EfdbN9QhuRvONnmF2P3UcbTwqRr9zt/Xc
70En3TfOiV04PahyW4WmwoIZA3VVDDPM0+w+lBFVXk4CjJVyom0ADVrjS0yfuGxXTqBL2MOm4LSM
8YQYf9hHvLfAcJ9qUL2mrA8JTWzO0dXyhfzG2KD3HIAKTP0UUcmFNy7wVxZ9w2YG85TvKI9BCrgO
Ni31rMAsSQnHDJ6KbGuqN2HAp1az7qfqEmgmBwj0BPCwut7kLGaH4zEEZyAXhHOFinjysUWnpe/B
1Otv3WQHwe5HHAnmKH1DF2xiDcyIVx4V38Ws4NKlYJ/HxLgvqP4t6MmWRNeBqYEvIRWSbadjnMkD
rOpT2KOqh3cwknNy7EGAEu+NBCXoK/OmHd2t0sNzU+RP8yhD+ZtL9zpXjKV9LLTHM+LsVaKTPzB6
xwRtb6XX55Ri1OXmk0hQ2iYekTo0yLQelKNhjpKPhaKpHfPo6QiuIQ8tQDFFE7+Ser0Kh1sclicz
eIR+dMQCjKdvPVkEo/+iK7S+vvasO7BjZazWYERDAB1zVJ+PZvlfwvsJoj9dpG7o9UVv1AMHUbUM
POim2k041fmSuvoR+AjLvHirOAOmSMFCid4kQxfn3TQcOIgVnFtRGnK9MswUVnyRxr8XGX26fDmR
to7K/JJJjkPHFArzSYPWf9zPCKYnGMBaOxAMky2mGaFw9iJ3s3Rk3hd8U1RILxF4os5FwEEr/hF0
l0iyTjP5LDYCBXlQKH0HyNcZVV+Q5WTngkqO5YvYWalEnjm4OKhbl36GH9pzDrWfpfUlfZ7cWbFl
bJmczkz9XdhMWfntYDnRdhZ66nGn1gdXLHSiUzgxE8zcjZfa50m0xBwGBpqlmJ4Gee6UOa9lPMCZ
EK9RnPtphRjkDvoOGDdtq71V4YriYmvcstCa4CnVP+YK8yDIdyMFe9bCnK6wyRd6lRbvACMRE+UE
8ngL8M2NXcCHItpvvhqepGa/Vt2nfHzp5XwK5zFDH0qLNUSknBYGatib41HERcNmGtWt7FwLab17
bCngcQd8gW+B9BBOcV486cawLtJzS988YHeqZmIsihQwHfHyadrXKc1p7fBMId1rROyF0VA8v8b6
Z67BZQeXSQsXdWqP5JH6DIJO+ByFIsX6kDb8t9o1b9hdbDPgILszlmUJbK5OXHHKipMy8u5y/HuA
Z2HpLbSJv/IrxtGcA1/GbOwNlQjcemVU1U5Volc9dU/WkB6naeQQBlPR79M0r2zITzZouViM4DrP
KDBZFQVtB8CzVZBwDnPB0JcT83q8tTEseqohzQkUF1feVTSyHJWtiXGFfme6ayv6QXfpr6nAHYDy
fuBMtGWsbjDJ7Ug2btj30wKsVs9uPi8QExEpY2v/w+yK30vEqcw/PH9iw+9D6HH5EznMrIWijPPR
Rodv5X/n+E+b7/V0vETttBb2pZu91ghtxP5H7a17AZsm2ViMVmNcWwf63IJritiMEcSaTSuKCfyo
Qs5t6TZjJ32aEHg3DHItlplcUY0tVXa2ipMf9mmp4/XYU6zf6SqkvuCqqoA3LJPIUsTPlsPkmpBG
tIlUgXrhnyMqM3kGiiPVE1kKuPApHijZwmwfY6+vCb+VasiCGTAo3LNOtw1qGGhwxi04E+qnjtNF
aSjfbdAe/HAALY8ec4R1M8NWR73IvunyasPELdYxjrFJH2UiLx9OrnYhCculz2LpoU6L475gcPPk
IeBNAGYvvs6sc5BYNlyegF5nj8RF4E+QShtcT7OYmXUgne5bg5dLVbknwES6lw35xUJKFKF+sXUw
9+t0xNJkVHEK1Xa3dpBIB75KX8fMnyhyb5IirmE3cI6hrmr57SGcYVvd2cgDRlZJaCV75vwzn7Ic
aIfJFOr75w6OjBefSh5h7uFfPxZ71K6ix0L6ySd0+p1pkAHLVhM2QvuUI9I7YUJyNGDFeviTiyEB
NuBbUBsck/13U6TajcrVzXNEghunLW6hX1nSEdnDf0/9xeUymBVTmG98jlNQXA2DpSRGPQX81HAz
MX+hFe+Q+87FQHULL7T6i4HIOcGZziWH1gCfT2mnhkEHwfcPbqA99/AbVA8CpuNGGwPIVIm5UDiK
vaWpSdgj92D7maTjIWg/QnoyrxyWcnr31bfw1UGt5K6IKirvtI52dsymwHbwJVBIidE2qQ9wGAqD
MvkRfVBk5DgfkG5ySiDL4x5CgUtIWvjTtDEgOEcnAlW52yLlyStOUiIodcLo+A7SR/EjNa5h7HoU
JRi9mM5OhTHC8i7jBiEMW3Vi4t9+cWfhg68oxcmzklvgkmRGnKQlQgepHrgUVjIU6CjXXL4Q4xNf
Jb0ugWJLoRYqxV6FKi/1S9Y3O/Yhwx8OvDRYeesk+Gf3wD1qeSWZ3USlVwd4DmsEnVJ6QpAY8hGH
tM+i0AD48As+mVq8MrsPoZvLLQDVKix3Nr5IBV2ffGoX6DDEW6DBzybkFGa9cNfewjJfWT0GWxi3
oixgEQpC42GLpcnVy18xkWBRbPH2iLtr87cs/6SdQsjA1XW2QVNlxj7MHzKP1zj9utlbmS2kroGG
AEtU1YA1sVIMyFetD1cY7jddbAGt3sJ8Hrpx588XrhyJDjRGgqhQSjQ2DeTko+kNd3qHpAmLA1MZ
9zrVjhpWcKCLLQNtIHCnnI84Sl7bLMM8YYBf4vhvhWp8Nr734zhtuSreI455KgFpiywOyvm9RkyK
sh9T+13gKwAxPNXBVTZ1AtrcH+uCDgsyTXYbjxWVlrACPGBurXXuCl/WAvvzUKstasU8JGhhzXB4
zPjOpIzBgTK7pWbgL+U9Ao3gpr5ajYH6Ikouee6QGOPwpw8JLSUaNdaalVZQu4BghBoKfNTkGOKl
cKzG55wmivtwxYnz8jtf8uLfjiGIaWxj/OoppwGOoKTIqdd1/tY1PAxwHVQx6C/qtaCYRcHQlztN
/lmkebXLu8eQEtsBMwa48v6FL92QrkIHd6DmgZz1yoOaA3UtP9uJmOASrBWAKur+id3hAjnWI3YH
9kl0iADBKrjAXD045iA+cv16CSKQGqqRA8pyH8r26f9jI2tw/4g79Dpo+zFfsHDPzl9nFpIDg06q
Oq45zyBgYdzJgMOjyhxCczXDAWG06ebmamjblaXMm5FIHofBlIoDb8m/G3xgif4vXn3QOfAzJp0z
RYU7UcfOJZpJl+7hc2jdHeLmEKzZI9hCIpbjNjjUhb8K4YzKmxdo2Mcq26iwk+KylEGtq+O4hNFp
r+vLKDzX6FIdrv6IXor5+0BIbt3iDMHNBCXjkOsb/HOhFncHs3ORfsRHp34xicjWGUKmZriV4ivg
X3XonmUmJAYcCp04jEbYRx6Wi9MKfGnRW4+uwcRI7UCkXH3PuE1u9cDwjiCSTegcMdQYqnbZkkcp
OJzMmOiZaL1ioItBiQ5IjIxEWaPKpZH+XRDc7lJECngkxpFu1x1CfZtbnFtNex30ft1o9NtGexBL
e5n9gQIOA2T2qtwzoxnN/6/1EeKMYv5wt+hIoS3sdAJ0exI4hlAxA9uMBmcxuz75KBwBjXE0Ne9d
muXOenCs2w1vhQqEmgQpzZ1c30p4TZsR8aWPZCT6IdpvSCGQNa84nM3jG9MZdQZu58fmDkuG3LzN
5IfrgefeOA4BcGAm/wIiS/twUTPNyId3nUwXq7qEmY0iCnsCWvjEAgSZ0x1ATsXX0cAkDCjC2Th+
2lWxch9ZGixzxs+zQwgjIGhRvA6GTZdRap8Okrl5RBs3UBqxyI2N2WncJPjWcKINkJSjITuYgbmm
C5jaZ+nu2wz4y91FkGDc0gFVh0NRNZtQjc7MpFwWPQ3iYAwrk4CFZgNDRy2+3BiJMS71DecjmwFy
XZ6THViMCDuXLX0/nljL0LeP9Ajr0f0ck+6oGahFcSLAhxgzNPjhPxZU+ySESmZgB1E9LAoFuIeh
oa/kS9rwHiuFbUTTPjGf48BTAGqKuV80uCmQP7wo+vQYNu6+Axwk7ignly93sz+QXvNO2w1IwnPG
fV5D4NLKamBG+9sMJgzuuWgqiM9gBbX4TTjFeAwtaC7Nq8M97k8HduHI6DKAD8uLKFTtieoS28oi
ToFbGc0yHhLgVkd+wHgcTnGl2CsDeEJnSlDEL8SvYTg+/t4TnIYzDXaAJDVkQag2thnTOYmnPfTU
TeaQhsxxxUlUMn1pPPU5nTFUNGHHW1BD2m2JYjDdREEKDZSWG0YBdhrM7Bz2EnamQECMnxVgnxr8
BVJiP91Kkb+6lFjc846ir2yjf5pTKHoW3pao5jq4sS7RiYFvLbve2ZSMbnq0aKPXXRpGfJGqrEdy
P1sGT46m/+m1D0EQujLe2ExFOk9DJfQpNwbLnPMSMe3Vz4wVq+iVLdclb0r5DlrR2FB/q/JfY1xd
aholJsfLqalHuDnRKVKvQ5KSph4ZlhQdskwrzn/etdxp/A2DfCZyRwPjsKBH3oG6jUcSBvkqSvb5
hAIIJKkuLVacBu1MPEcsjGuLkpKa5BEbUYLN7IumIoYd7XA3zJAbCmyi/b7aal6N9wt/fEu4jptv
3Gx6dZnGsk4z8DaPAAhu38wkv/vLMS4xziOoNVMVF7RN5PxVCsQx3nMA7/U3dIdPL5ClyxD+dyzK
u5EzliXUDchDZqQR07NiaTstePIp4aUMq5NPD+EX9uvD22jOSBKhOHfePqSLLM4DrHL8/mdMQixw
ugaPfR8D3NQpj633gX/BrikTWvcQfKOa9bdCoDlNPQcpPgN2zvr79I2dV54tkOwYwNdtMfmhlVIH
bJL0Fb6z2B4lB5H98eJE6su9OfkYGUXIUI27nEvMvzehAvovhThtQ/nGP9Xjd9JhI+nhjGy15xGi
haW66HT6q9L9s0YMkzS4KxJZAy8qNt8M2CNm/k8N1xaWttQENvZBJgnz5Q9QZlsW+wT8KyKyosCn
OfU/Z2YnCcntDl6IClJpEX6S1Xhqyn3k2ceC6bnAKyliTLHcwU593TNkYSkqqEZK0nkkatPXaFL8
D03Tt0p1GIx+Mwzruj+PlX80QQrqnopT/K7hHscvUnXXWrj43crJrvVe4VhsQib9sSMgIDX+RoOQ
9VvmJs1RqzhGwOkzukq9aS91OF8Y3NoUOFQhKtzjjJCBihnZQdEMDEQY0Tj5qYSTPs0O50wG4Hag
2GDqKrMgpiQ9HigxZnuWsRYjOgEkoHCcVegJ2IXNNCNKhlRVDw7iicu+YefDVQ65ehUV0bF9gLXF
r3P5FkHxoukNN3e7BUGkGzX5NpHxJaMaDm0vgaamfXX0QlDcYU0UdHPZ7zxogIteEY7EEJtVrHvj
2rTJUovWET1Apk0vWRKQJn2HGdCPZLogvY6usbzR8ChvQwPUbSHX+x3UwOxJKlyGn73SkYlwb8Gn
Zak1Hg30cyxnLs2dWnwHN5ju4thCRviFnnMMcGDotxq7p4+eaOrXNdhrO+CvhnQb1ar9OuJaCEiX
pq/DjB0QqdzttPG5IFw2mHo0tzpOr7goUcsNTGiuEBbXBHUu8HQrfiw+lpQvAxMIiS4QKNqP57eM
FFqOGl37FVlWjruO8ief6Obc6PdhXR1UjdI45ir1NsUwSktlAeLSg1PGU7xKrS0Po8pxLajdnfzs
AO6ZVr5JJawa9VoGHgoV4BaCrtieG7SAYZiuW7Sw4y1o0Qnj4PR7b1uvCbtQ4nLqB0eiq5l7ccMe
gQ54RnXcbuD/A6fFxnmAITv31kbA/ZGjsFsrtFdSlPA7sdD3j05waYJHooLhIfq2/tSFfJT4YTo4
xlB1Nb2F6oyPNb+KFl6GRODfdqttsYwB6ZHxkJTqhkWCSVBCa3mYqPO5Ho7CEZELNKmsI3ZlHTbG
sjhtkI5u281bjhMx6DAYz0yM+WKQW/du1XcLlFAa6E7913lQqGKf4ojBW/GH28Hjh7LQw+LbNv7i
fZWpj3o0F8Besh3kGpaxQzPPOxpYWOjco36rsGK7owACrJ6c2aEc8qNh7TQh1nDZ4V0jRmem2p/9
goEYqKwG/Tz0v2T3BwBTQl6nspuYvkTGtMlUUEKH6VSWvReV9SRIcJD4eGOOOyb+3eA+TfRKC8wX
rfjiF1eCoorRxm222qfRra+LJ7isq5mmt7OUrZJxHsOCAGvlIq16LHQ4MKYkOmBxg9bQ5DT3Fx49
d6ca+x51qgwiGouWoCzorMnYhvITdIyd+iX+f6AuPPG5h9MaYJtDYaoCaqNjXjGdBvn/4zOrznFu
YXGObrZ0VEygIRXHjCEtvq3mdEI6DINgi1mOIE0J1yUfEIWT4A9jhwogO5oW9BaTiSpws6Y7z/bs
7MZiM1fvKsbCjCAQF2S40mU88giajIclgmIMyH5SsEv4JohpZCDjIc82RuZoJNsfond7QyYGEsO1
SH3WObqJl+Ip2ZPT8IxuqV9wAOFG+1D+MLojfYyxD/Zfygu6uT/uu4f0bGdurvGyOXJ6pycYWq/m
o3/NjuOl/XBeKu9Mza+6y/ijttbZV+yfZsTZG+RVHhYAywuZ50QdhVCK4RzhgGMfu+SAsxb4sXFg
6mHgNE8yUnFs5h3MzTnF7o7LENHkwkICxspBZ7OYW4LqjupdRbUB+f9O0lBTXLDEGr/SM0V5e/mP
pfNabhxJougXIQKewCs8QCNLSdQLg5Ka8J4gAH79nprY2NidnZluNU2hKivz3nOV9ZfPBgFC1UUV
4uwIrWP9zUCOusG2AYzTDcVESr5JovvID5jny1m8+cHB/d7vpxclum0faPcitXxWqKD4LhDw65HF
DEh/67td3/w8VG4czxoPKR051LlvGrV2u+ybFC/BgUXL7SMDPGi76uPllu14QfP0VFHMftDtExlu
zut9q4UkrrFnuggwYKIQFFXvkRfTMwj4J/XsahTS7JpuX4T4oDo4FVXAxXYl1MA5dyTCJ1Lp5Uug
YDKXg1kDRALhyEdwZw7vm9VvJ0Lqt5vjalA1+N1Pjr+w2KANwU2oBChzGiCqBLtByyw8w6OJzTUf
BZ556pu4jfRvrlsp3koANhBaPyw5Gml/3B3ycPfVeWvIgFkO/ZmcBpgIh0BD+MHUp3jv77O30Z8s
ne4toR8eeajt8fb41dekZRsZkEnmPF7Gk37M3iTuX4K741KurqmLfqkgVtpf/mTFehs/CYZs4ZF5
OrFBCVE9H8AbxsaHhcPgmwEZfuaerDkmX171ROPoVJzRoMAPvlff0JVB1agXXo45xKZCcCk9CnxF
E8MOBhblwvB7CCzaV46ixe19z5cs/j/12R+yIK7oKx3aD/o57d6KsTyXeDudfqfAyHankKFRGm6+
J9yrGbIky0sz3wrOnwT9tQEHehvdXgCn8uAJpCTSnEhJoDxoZVj1f82hpwswBtLGUx5RPfGtXPIa
P3mIGHVgWIuieLNNH58qswauVRk/XjmgjDTUEGLTfL6Y1sr0kkyEim7dZ3vntv/b4sQvY0oo1Blc
2WhTKvj0PcA0044fOpPEcjgvW+u858JPBuwYQWupbXbR7YozSrmxpI1fM/UGxPQTYtlpV72Of7ho
iTDAowPdBJOdK/OwHhTiGSgp3eYnYxePuzpaeT689It7LFVXOEba+7R9vNcHEgD/NN0rkgpuPm1h
qIotkZv7XEoKyS/KiCHfFN6fS2FxUdcQz8pUB1TO5lcPjB2N2k09VRy4tVuyWTkK4vuEyc+NF8B0
lM/0wf0kMYtjdq2uAKHs6xIWyYT8xcnfDFCqDJD9xkRYCQIBgEDMtPcx7sDlEY7NFOvQfKwEWQX2
wUXTKUHIJDcqnN+pozkVZJp9LSzoQH5whO5axaHYcW05mh+f2LXaoNkzCiQlgu7249+CwpjvOp5f
NQ+dfecpKb+QDYH6QFAbzBZFJZzZqT5Z5E1YZHt0DFL6dqJxv2D+OggVgmTkWzm1RDN++Lj/ZNyg
TSH9aV7FhZCLvGhcpFgM4DPIdFT4Sw5nVGMFi5aYov+bz4e1IazBBJZPb7vkBzCCaBkQDvRbpOHV
spOlS0GVtT5zC4gVPu5MjJrPKVqq1ZJiVC0/wF5CsHKd/Ck6R+Nk70XBjXuwK4XSaSFbQVwO9Wl9
SskzWOa4r6CKgbqVq0jKQQOkeAA3uMxHSaBoRKUtesmiFCGWABYfnneqJwEN7W6vC6K4qn/Oi9eu
1EN6b6KKXTf9CyiGWKtn1O0L4hWuVgrtE4PmuAZ2Or2PT6Tv+uKHiRI95bikK6eLq2Gzl030R9kd
2GnY1FAmy1BWPosqEZMxdckCcZsUhfKtBnZefolfxj/B7OrTLrSZUtQcAgKlLsvGwWTWZsvxQoV/
wyWGzqzl1nTv1UhUYVXefIt3w9ek33/GtXqHrXDem2GX+Y19xOoLpb/gDHyiE8TnyJ9z7gDdfmTP
PZUhbUaORTmiC9SzWON3rhXVHXi3U24JRk6DDh2Rb7PPdg5iXHgjFfM5qvDuxVI81rQ27Jrh9QH5
BeeSs0nsIzx0Grg3EiIDZZuH+Z76HS3iIpC37iOxbH6V9TPGw0dxGGOFGnwmhHeYLpp1AP06bZDG
+NWZi/tbzfWjhGf1bxXWovS4GS/L7WimR907oyg3dzOhptCpuTtxp+TU3RMrGK+/jD+MD9ivtzv6
kFgKS/z45Q6FBgg6Q0G5w4olfChYkFrWj8OyYUT6OaARpM+2zYmaor/p3LdlERo+3Z2DyS2/jAmc
y2EIEgnwxqSGkJks4iEsT4wPm+toRsPZh5dasXLfBWLm4eXcjAs+IRd6yi2agWeEeUJyrzh0H0lN
AU+DToXC5N1ur3Oxg2C/EJqJTssIVIOUlDB91iAWwPuiy4qS65BF/Y4pi429mOCiwUThE53RLunh
A4nQFqzIs0aj8YpAy4pbovm4JA4BnyqwqMLc8qDPRwork/bR9fykDAEaZt4ITjG1/u77J/r0G3DN
K1sP7rCX+cSCJSGjJGoQpwVVssemBS7/ozyhTCO7Mo3x7ZkOyWt5zGTFnLeNSnA96bnSBQQ/OD7G
MOo7zFax3NsI+9AnKlL6tMRY4KuSg7V4badEfQQdQWG0QjDiIYxa3XMOAAzF8c211d+y0KMVeBu4
TZ1vXrLwhQHkMw6I8EGBEHxe7mr75V5Fj+4D4w3uh+ZGq5u8tPv0kpE4Ig8xfUyqV67dvEskChV+
SDTK4S1dAkvkTq3GFl/+5i4RqnQtssFj6sGWZ1N/2CBtqAeY2I6Yji0JV5WY5jPO447KvQ5crbUm
ncaWzyEhA/w/UwY/XpTy5gmdDte7ZWjA8MDc4MJRoNcwIsLD/2SuBaAC3GW4f4gutjXD6DKPpsEB
cod5StlVfiDvBluZFNSVJtpQNCY67IGNOW3hNuAjD2ZgRv3tq5ybUJgmWv4M4WKwTFg0Oey4w6xl
BM8SkoB95n7udma9oEfQtrZWscyKWB+AJD/LBfooerEjrtUNPQQLmXb2KqQAa9a46PtzdrqVbk46
K3Ghv83kBdKKQX6AxAgczwwsgzF5K/p8VDY0eieLxtClJgjCFBYIwSg/7zrKuG7IvTN7pxC40GeU
QDtbxc6mSSZom+UCOrVW/+i+fdwZ6YzyPx2mxoNJBlLz47y5fcrr+AJK8Xxrvs8rDeZCwuvOwOGW
2PwAo9ZjaVNdhECgggUhhEN0MIp1AdwuxQzQY+HA4rImNDn8eKNWXnWuD8PAU6O0t31rnxNs3qb1
WnXFW4kIIpU3ZCFytNR30OnCK7HAWWUG+trXTTjX6J1Vxq7qLay01nukK5I3FTLtZiek8fom35Kl
7dVsKg8sRHnJVUvWA77s6qHEZVlSlTz1tIERV41z/WEY7T5VlV+p6aNUH4MNQCYiSCOBZT/3LWN0
tJw54ZegRYx0iDTYnUKrruPF4HAt24tK4UognZxvAvJn/xOdiCnobAtDwIbXr9C/+9ZMbynqQ29y
w6gVtCR1RJvko8mJCy1HtqypR86poEnSw1v11eR2onW4lzHuyO39oAnLJk+cmCdLRY97MRDNXOil
tXltu9t7YXTblU2fd9OCxdCQSyAQhzUwbZim/J2zcMYG0DL0QYxjWptthtESjiMQzLYuAtGZBKu3
ofW0lT7Nj4V2jBpqiP5IUXzD2v8Mq649jgCqHZ2N+79qJKneNBJDienypc/SIH2Pptq1wtU1xxpJ
g424P+25AeldwG8hZ256uo3b9aQWSIx8djx4JIwQA/H+YWLM5BZ4EzU5xBksYl1AAJXOaAYnJqNi
XsXMPV11+8ofMbKGBsLU04PM8QDyOTPdO8zyLbQiai55TETlhdsL52CEwl2Skjy6yZ4FtgN5K72s
bzzeZN2nL6TBN9W+L/2VpPjf6rTs7O6JHYHKf+kTXdsWN56USKn3c/WroRYIzG53a76Y5VAej4u7
vK2mOMA7MIbIcMh1cCo14tanYjUqt5sD9UN9jha+LnIc4hmB4eZ+ySRC+oiMN5bZU2su/iNFSsuw
uvFh4TBEerr3u0fNLPOZ1r1jKm8E37u5oFxlN9cckBNCmez6r/zxugELq0wBAin0L20F7geF9tgw
dQXposKgIByZzoN7lzKns/cTy8LYsAvS5yPANrYxGj4LjbgO6Hsjvd/ADkqURrrYE2D3DcSkzb9Z
/6Lgn1Prv7Zl6SxvCpci4RkJblD06eFy5fSGTagDgY7KNRpkj9HZ4z3jfo+x9Z3GuwZPySd6i9lK
VR+n+VV3BxuSlZkGNAoM7g2RxExz84QjdLh/sRvCtGL7kpeQOptbMUXB42nA2D7GtbwXjbPbDyKl
sXoz22fIiHSca+jZDY7IDC9GoDKL5VC6LAaFmF6+5QdISXlUJoiTRXFBVeyzJZBbYZErD83QdO7P
5oUrfg6N74nJfX0Y8LS/bnzrWYl4d+kaxVRBfDqsS1uLH/d/iEbTIsx+kBxO7e5x+zTmZ6vFYf3X
PRmfCIu2TaBFm082sUjxCOuN1Eu51f3p7t1INrcpkZ072+6RDPIY3WMyRXPSxecQXML5eYysvc45
SXHipdGCYCPzpKD+qWKUB0RM7TYauE3f2hPuUqcv2RiZZ58Yanq+mb9ojJgci7BPWuFYWMAkZM6c
aJqLk5KPlnfP1SOC8rvT3sk3h98coDgneyqRbXco8EwgKnOLP0OniCcV2iMknh7LHpIMW4QMbMed
b2i3HNN+Iy4TUSAfMAggZhCCyFkc+Vc0hVry9v4wRntkTVH6KulhTr+GzS/vHECc3F+m+lBk8I6n
rxTHqzMre4uL5xkwRlhoTvUn6BYLEkBaP8x/f7LP9SQh7r7ScBmi5hHNO21PpFFu+/ORYKozUlZQ
lo65CScl0HuPRxD2FzAzMm0YZPdOzVmJ1UfbEaKa6btFFe+MnZw/fDj1tEQpeJINn0/jn/cpEyGn
khL+X7qnQV5B8aDYfuYjpPXJm35gA9wahQ8cvWldQwK0y7+JckhgWjzOO/73IS5XjvHPxDQbndPn
CqvJv+qrYFgDqCNhAdhWmKr4dQEfh1xG9EuFI4FYLZqWcWXH8EzUKiS/DQMzGDhs7bjOMv8cmpig
wY4J8BJ28FO5MLA8kSaoNkI3X9LvwlNNKR7luGRiMxn5Zung/ckwMcFK007KXXhyoJO3KjUmuiEk
qMtxthHnh5nm63CpKFRcPut+DVfLP/NB2vvz1z0E3AeNhRaVxMgCCZdzZnnR3UvoabFDUfa2sRrQ
XOmd5ucc0bqqiSpzsBImJWJy7gzgtOCECWIkpbNFTxw+D6/By87iHoNOCUuJDQALKVrD8eASPJ7I
cszXtOyQV6K611n/DFUSO0Bz+rtcN6H2wnQTUytNklrAULK/Ic6gAoX3iPl9Uu2qVnxp3HLlZMqC
HnH3ie9xbWI5xLI0RPavFJlMIvfSL4QEcE+gNkP+yHNOfI6fJ+DgCwJRaYa34mxb6IPSs6QlMpM1
EvPh0pRKNPuJfSjH8I3eBtgrTQZHbEZXPSHmDAmDlHpSBCmIAoO/Z+nRi2m5rLo8VHghSAJrdtkf
64H7d7dj/pGdaDRyY+NN3XYszIlApY3XwD7FYOvM2olVTKee7pZ+nbh+cKfRuDt4PbNx5wHkPqUI
oKr/mdKvdvhQVFqWPHxknh6RaBZ2yMcFgE4LFCZPNrWKQ6G6IqzgOhtRZhIUysWRGPWEc8SyD420
p/fajV5z4iWmNNKvFD7sOY8MXyS7EkzGp9ufga6yDlijabflJWAclZkAhbSD23YrcCe3HVvVdNtx
oMykPxINe+HnSoaPgAxdvZzUD2QT27b/sx7fg5Sw6odbjMUpBzCJuv+i8YnQLYpVvtuOpcSax4hy
4hlZ6mC+3IZ9tcusnxbMG9Kd6g0ZCUtACsTzy9OFY/ykSSxuSlI6OS9Wd0Agnh7EDpb56nXtPviV
7KhrooN9610z4UtDBTNd5AvLQr2wuoq/FHEgTdbvkrXjowtp/tKFatMF7E/bSEEqA8Jx5vG6Jc2u
QPlaXzdcwtZNh0d4b750/cuMd+zmN898Ed2w5z2n2V5Vk+w9NfgSZJjEe3X4g7x2/6J/22BI0cFw
OMP0ZYzxYv/o00/ZIxG0aRHTqY02Dxgt71oeWOpWOvSIRLk17SzmU77GZIbu6jdgz+xKycItuthw
ua3VgJmH3aB3jKZAZZkSPfHeZCeFZlyokBThopgq9R3SmF+EGdJlODP2itHB7KYAeM75KXsd31vo
MAlKZXadfQcptCXyMuLO8kNXl5Lq6batPs33Ebz1a7MlqoM+NvGJXNqA3JtEb3BePWIkWL/37WtN
l8WpIy6IDHj2tDyRdCB80RsGdVRtEQ63fn5rrbBB+u4XRYxNAdEBqhU/KxOrj5FjYzBL93j5FgTX
pxZNOQO/+wULVaYH6T+5DHG0k/fDuo5nBQuQWzegZRAPA5zcuNqLjQuNqS9PWr832MbKncEzgTd7
glsYmeCW8Fe8gS2mvNJ9uQyyK6k1OMcmiflSQL2MlIb2HZ4Vf0nIcEj6wqNd0O/L8L4yKuFi7KIy
8dgSL+ybjyuXTgqaYaslgi4RsUXezt45ul1ogwJV1BLpQx19ukW5AjHdMQP5hDYGXEbd7yQUa1js
bTpcblH7fMxleEauGZFDxZ59/m1/0z8pZERRPp7pZPM2l8QWmzEqXag2/CUDImVuR2q80UeAyzvD
4E5wJi+MGGYMxr3L0PAnFa/+PEVDQfifz+IoOEY3RMMlC9GuOEpd5RutP0V9i8fcVU+0g/hXq+rR
l5BeZHFYKK+ixkeV42WfeVzG4B0/1DRcOSXA/f7qwf0K5ibWfBUbYOM9qOHvu/yvnxLaWp3spqcu
0bnncXhhX2aokb/u1i96rfmJH3OvPmVmXSRXfddo8RNGZl3S7Xt0OjPTJT6OcpeH1kAv91AzPqK7
+n6Gp8h2Rlm4J8UEUVdbxAT8cqJwZ7dxx9zC2+kemCsXtBAlkHyduFwxKvrpfruEvaSN2FjYP/jd
0l/3r48omPj3ZkjaADvCXgG275Q/VQF9F+mhp7BeqViSXIk5xC3uM/x2mkaswAoWnytM0iRWPjzK
Bsi8qKU+tCoxI6qN4p+K4LxwiwTpsZWkf8Y/7cgvQ+gNQRM18Gd15Qs/Efmm6x6AgXh+17dAPsxA
iqtEqFoYIXKM2x9mkP6p78OlxxiKszQ6QiyJtVP/xKLj+PBp2WxBwG3cTci4gE+Vdc9HpsnxwJwv
OQO4+s5D0gc/eGDvEYt65E+Q3+V3GoJ5fP9mAM4d5vPBvfK5QiRBeE14vmrPUky7o9vbsYLlGxFz
xGcFEYzWN6vUuoc+Xwiyvscl/0qRrXPBQecQraFxul8eSfZZx+mfDi7HvSf/bRZmmqTiHumMZtCM
+yz3OFL+nf8KYAFhyUsIEUAABPSl5q3IXpjm4yVUQlXdte90DPCh5f+Y4GQMr13aaqL9Q7PDE3kB
b8hHJCOww77cwbohYXVgZBXXu0VcK0LkKMx6TvfoES7XMb6H3FRi9XQnAoKylKe3Z4GjljtHuHbb
X5at0KlG3T/mAOo2x5jPVViGNuCKlhu2K25blLNKolxp/EH9fKy+cmWnngP6h71Nk4htgsdMXbaP
a1sFeNJmqv75jSHxvYwQHmGWgf3JAwxQXOl8fY6ULZ9O/g+SvbFNE/lUAhYnuJagwOTBXksqpsee
s0R5eEfKL/DCeXKLpDNCZMSj4JZ2d7hw0XApAbBzLE7ikTdVUfWef9k4GE9N7ROULd0moRWjyNeN
ode/O37UqEkW6gqaJ8CqHag2PMcUBxSuizft+EzOv3Yek0Vfxkv2XwNXaq/dBSW35tsfRC0aBOK6
A/XdGM+nx+BMCL7WgD0hj2k4P673C9IlhpEZybpsHEw5Hgl9YAaegEGILGL8jW+OtjlOpQVtB5A5
HhU2HJDZDCRp3LHTIbdJ1LNnYT9HLbzxNeDZqU8pVR+yky2MwiFFs/FGVjfDH6bq0xnSG4uZYp3t
If3pf6w91QgoQEydtmM8rZynPkWHDHb5ml+/SqoI/7bXAzOSt3NEOIGKvMEfqOv4mQa0OAdg0bvy
tZwW9BjfXPymgRXp0MS9H/ljpjKmBEwZCcuESHs0XK0G+gMMOpAjJi0Fb7F+7F+2LK4y+SX/4JFa
1CuFzeL1WBAS2AxMa16hsfxyPO7Z7AaUYjQSA14mf8DME8NdkFsUBhoyybk+VOjvH051yv7E/efP
pCP/XrEervwpNouAYiFC65UYH8s3Q0kAVYw8tj3fM46A/4i8+R8n+8xbvS58I5w6V5JtjJFPwZoC
JlktiqnkATKjC27ltgHC1XN9dYdgIUiupl5WzHiCws16jhhuenMGgAttlCvMyiwBKZTfy131KX2k
MSJGG00GzQ1nep8YCd22M6saSwrmt9RNR88KBnzvoco2BMn7j2UAPQDzBirjZBPmJ+NKRWJcReMT
7LS3RBx/EUFdVK7c15MNVwEh0E9sH1kL0eN8p8JY6HCcEh9Lh+qjPi1l/LhAId5IuLBjxgYaLpzu
KT8NCPUTA8M33offI7OUvnYP9ybk3B9/11O9s37Bwo6Gb5OmhCb4pNG/JocENwHVQx6ONx8nuSgV
cFHjUfAoK+IlWc/Hexr0yrP83uyJE8s4LRh5inXs0ys9LMmNOc7h7mhoy03VQ/ey4mJ9srUQAQMb
Z3tcyIv3kbQD3/5vtsJ0x4FOp0lc2t73eul124wA2Ye3Vp/5q/miErHJ1ILSnwHt6KLSlxZxmbuh
yz31X/z8MZiKXfha7vVnEzIVIzCWpxKW6F9W0bXXf/Uh7tRwwv8NJRs+4TsAr2/qkRsdgvcDyoeC
6+gTW1QjR+KUBj9GpQZMWX7GTlvdA/pZfFDMRRlouI9XQgS6DDyVsznYF37OwK7kKYn9sqHRIfm4
lBFBM2D7Wt9R6rYxSjt09hYFHffyhOHxTP48WbOzW3soKDmtJ8GH9M+3L3b/BRYMJgfGgi4V8p2i
FGmdGN6RPlLmYo4EhsyYCXcEkODqX2Mq6mbb7VZk/G6Ds4EPnhk1Y1NRP7FfbpD0XLUPKhww476F
SzDO/Me/HsBB52PfMYl4lASulCyQgVc3+efp84Hk3Zj/yRbzAhq1lt56EiNgZT3KPwZpJRORdHul
/HfuEN/+K7QT9a6Nvlny0QdktQ6MtgMRwnn3JK9b5tsKI9bn5lJTyUP23qPhTqB2s/QvDLn8NlB8
Piz7BYvrbt7V76NHH92R/LNHip47B308BZ2f01NxWg7HegdqvnLlLyNUn8od08QYIymiQeXn8Zn6
sfN5573CS3riyc9ecg+qqXfzxc88HAfnkwOS/7w+n5CVeGeH9o+rOZS1/PWKN8Yx+WVwfPiHUzRt
JbQZEqO84lUPcE2EdfDw+xhqc7j4Yywl9TPKjHjdcYV0QmmPhP/pHDxTy3l1lDrPnyYPfgQN0l0D
ypMQObdP1YKUh+aH+3tSXCtiqwt2lfN8c/57SVmy/ANAYG1nHnGhz/yYc8fGofyFTsk1nctxjLuP
3+fPQ+MmZx+ROP/F5Lrl1s0SGlzmGU/5V/uH/IIm7XJRuLvN1q++W2PtaP3IP7CSN7MzPV4XjLm5
g0q2CbXf2ceXcd18KcHkU2LxDVAzcpk7I+PevegkAtvx0QVzcSK50uWrO54WtsLFV9wptkMqvfCE
V3UNsNh6RKZsoQjhhSKctngCleqaLlp0531xfn8/FZfClhEk3LAQXUS0fjJlaehl7dcILAkaCTd5
aVz2J0d2Lhw9VEbMPw+rZzmHnfPa5OQeesy9Up+R9+96AIfikw3jLO6J1bS3Iq7OfkPcFipDB0ce
/8sxzXbGcN9QmPMT/wV4Lb6BYtGISXPwxGFgh3M6bU3f3imaZ8DkwvDgzDR7fW5v5psy4yUlwSjg
25C5giS0Cd3VIY8GcDZ8AzvblVtSXIaRAgIjtcvI7IFmionlxXjqvrQ3O+o8lGpu+zYcKQdIDyO8
CYF59l5+M9iBQujDRN4asemreynCrwtvgnLtn3lcX83jQFQEsRd3eBDbxbvv7juuDgET0yCLSUfY
SgHyEQR74RXzytn5YSTA0YR2kAwDl5DItxkNZXu4psHmH9ZnBlLtVX1NiV6jPDDtA0Rdh58Cx2V2
jJP1edv3NMkQTVMA8pa/GSbYf+XGU0NiFH7XNzCk6bWgjt2Rvs423VC+I9hSna8Mhyy1xv78S9LI
7P4N6tv1fq0ZLb+p4xYO4quCEZwLvNNcV7QNpJOwVWHXD4za587dS5gXHQD95f1r868aAy4P+hgz
aVYDgvsoWkUVy3fu5/dPLqI9rbDX0vJLWXQjaCo0fdj+g+55+0RdTu8MkvQXdayRTNgFfAH9Y3BD
IGuAGMYipgsFFh1Lp3NQ47jddcVirgt4lVZG/eDh/q2u+S6jOuLKQHlFx3307f0dGu3Iz/IZpJMP
gC+YySu3W+nFssLstuukz/sQTPe3vDkVB2p4yCYlW8OeZsizsb9d2Ro5q3IW7uDSorwhNaCNvLyr
G8/6IG9jL9wNnXgtAujPEQEy+ZiNB1nMDAICYkjTwWhubqo3hKa+UCNuPol2qA/ptg1ntq5x3eZP
jLWDe5gHIt6aCpUxFAIoTg1I1KlP95rXRBeULolNGAoffcQ0wOfv+G+3hW4DCfEZUVn302zNmME9
hiP+btttzT/loBzUd/mv3UsH89mK5edf+/Gaiz2S29NufFIbxzgSsvTcltUvtzzjW6O73T6JDsBf
+tWVHlZA6pwyxcUGg8bH8WS/0ANqkdBAyYgN25uC8xPPrwmBJWSaxSnKfaDGhlF7AFGYaL2SEkgo
CH0+M5h/S8A9NDcQ3HEFF3EfJHpSPl34sLQzPcGkOGT8S1t9wfIgEtCo9jAk4fghlueBq43ECtup
LiMdHVRwGg1hRNQOTna/wL/L7sGo2CF3eqLvAKxKpzMR4pymVCPLr9ESuPi9HaPYQ8KUHcom4FS0
CWqdQtU6otxodZ+R60p/BTKnwntwGYppE/JRX2d3YAMu/dx+sexvbThY0s/4x+FftCHCbN0OdfD6
KhzdtzvBqfbFImEznulrMKwE7PWF7Z+2Hu5TI/Bn00d/Ry7MLqXk5U5C3eRkpvPLOzbg2gJXxufn
cU5YPIofzccmub+uO91M1i0dXZ4bsEp3Ivo8LmVIfhlKM7+gaZS+TM+8pvUdibRMZLO3uT11HaJ3
GhCA0sdXKkp6fAwnRVE2e0LjgitT6F6394JLBqQz600l1AYpzdgwGlS4gNoaDOCcVTfb63N+nslF
VQLbLiOs2TZ2I2EXxd+cTJB9hKNHEJ6msvI6bMbKXQuazZeRpUfJJoOCMYN9TmN7qYSSYaZyVMlL
bc0JeuNKCi4e2tkgKe3MEJYTB00DXjrqbkq6pfxPrK8zfcyweJEJQLlPnm4RaO0IBBi2TQ/wAYn8
bd6t0+lh7hW+6GLaCWGYWU9OyeQbEABeamTaFDGINC25cVV69/1I91APS/T6KsrFDum4wdQYZsq5
IrKUinGIBawu5x9q6QMbkNd3WdzoavChSJyiZzsAqZajvrWJ+BihfYx5TacR7/EtqgsMRpTc9iD7
41we2+5XYGyqXnvLFFK4kM5AK8nWDGIwAjwc71oRC4Ao6MVYVbTtVNAIJCv3HAsrr0THqHjQuaNg
o8SSqkS4GbQlJuDAsIWxd2fYjNtNkQA8FteeElTAcvuC9axeMJMJe621dm9aztlqIATdbIX8lUBG
4JsQaKWDtZAqzGZQAcJdjwTord3nXf14kIaOAycDrbCA3NSl7cjWeKZLzjsfMV4ZxQ+4tGDuWNko
WKTyY+LyMbe/fJQwciS+OX7zfxxR4MuRMGI2+meqxwtaBpsv0ewY/tCG0+8AZQCMPVibuCmQQAh8
oH0jWxU3z+0ZB95FKDdaIi+RV1cZsiMGTIwAJJTfiIDI3bNLsuYWGrqU+zArb6Ov1mBYaBnAJ8wr
go0KPwXFBajF5dNCdiSIMxvDjppzH6Z37U/iLRV27mn4j0pNqFl+7ggMaHPn87uAtywYWCTY9fZm
ehq48K7kI+Xj8KSk8wu4zHlB3yaHNgQ5ynbojQ2CJHZa1mb50zKDKDMdlYuJX+wVO76C+hu+G6YL
PMKpcW04RVtZ9Rdad3JB0MpQ7uZBfTLslmoeJkLf5KG0QMGg31wTunmxVHSiKb0XGyA2Ft81exVk
whuwBu6PDU6GeSB+bXN3dO0V5hGEM4GmBacw5iGmqht1Fa9b5XhDgcWHDsSiGtESG7ySFG77chFC
FkHZRVZDckY04gMRTEKBZW6Y7ljVFjH+IDSWHF8aDSexAlrp+VGDGUUVX2JUL7GjFRhpeSIfNBRL
RFoV9vYCTRnPvToeAaScWXtVxbEJLUJgTyrL+pDvGAHFc8g6GjinIfwIDBi46RXGjI3wpFSt13sh
ITGgR512iKUxqjEFgvAwS3SBlM/xecSnBA42XX96aETS+d+m+OWMABG44kOSSeKUbrqLvLSdLaSK
G28yjkLcCvyQJcWs25f6/UJPACJK9VYbO+69hRZn62af0mQpZfdhhkMvBRLBgjyl6Ms0feM/7pcN
/wAWUUethD9wThmRwl+dwxaYVFqffV0UPzpWMBwZJCDntncfE52sDjlzsRNiJ3b4CoWXZWSQg297
Y5eYsl9ggAu/VNOYgbnp0USxqLWfWRt3GiC/hiLHlJ4zNr62Pe/4bSqWiRtTqDYzAd2kkcQJx1sf
yEziomtzlePmOhe0QE3IrQYZK4SqppRMcuqARMuB7T9S9hym1Ajg4HqkOld69YM3W7KV3W7HFBvs
So239l9A5zAImbBkUqQbxEGiBWBHwIB0g01lNsAfWZbKNzBdE4uIANT1CHBxiMElQCF46/JjdiuA
0r71c7XviB9fHlPUNN/QkM7cXvnNFL1oQtUOSTBtLNkGEpYipzmLjWMDaIyviSgrWmX9JhbEqAkF
N2I1E6tserfccpKPwBI6vp72LrOALzWfcdexEmDfwUtgb+jYXjdMqkdAmyn2/qW6AavZ867hSwht
9tJhTSeDdEOZrm0AsJ1yOv7IaevljrClcBC1CBuyobevqa67tXBXrGz49yGEJimc/xuadrVK7bPm
scqPElIdPjsL78vQvjx6LkRq8TSdX5dBiJ40AdTbiAcPFhDf1H/AMAW1kz5SAAWKLCe3huETolOF
9FuNldn0yFJMADIcjgMyeBuz/F3dEGwPiLP9683XpqYFg5tLEPBo2KzWd6N3XwJDjaiebnWBP/o8
vCDkvEkUMZQSOvCG/x8usk6fmH4jhBTo4UyKKAYkGcS4ijDVwHVm90GK+mPYCc/mUqBvqbNXY8EU
UxAzjF0f80zLbg4LBte1jpse6xPfhVqAaLed24zgGQZ+hzqDIJux5Sc+mI3SYeEwGNPXYUGmRbun
uwvlZOppjP/4cEeMPCksIgGbEyv3v78uLzdEMfg/QcAViNtqRpqtAMRsOOZ1ruMwnlYx+ITCJVBL
cnUEgCmYkexzVfdF2pWPpLMi04+EWeb6hDuMXLFqSBJsUkJFPhRpILSSN8yfTV5xqIbiSxIyVoF8
Uq0quI0k2EH6l9ARo5MVUVkc8kMLlF1MDc0nRTys5YYsEzH0Q4icR4q0PnMcW2yPEnYywaxoUIap
AqoCPYXfttIaUc+BivESVada1RdV4WQEke4J9WQPGNjAltdIx/nMhORGa22lb24Q1W2yZEEaTCuc
E2ly7VQ/jgwGFOabHKNY/+4DU1GiwEIm0EE1EcI8ebas7UYupIrKcMiI0Yb+h8IY/oHrwZEpAhOG
PNk09qUqW6x/hFogFmCDoNXNBSplglkR5akCNjOo1QRxwcIFL0iiRIjqwir4KSMSvXdqbBc/MKWx
8Ac2PJSeXyrosguQ+gZbYfEA/EwcmaTIu2yThfj/biMEjC0HVvdgkyNNT5SENRLldGHhTE/cCFpp
zySTU0EQ3jhLheECPO9C3aTaFwNaogBdARy0Ztqohwcq6s13Zf+U6A7vwEmFjphNQtSYUIB2/dDG
TD4rvFwp/e/e1tD6clWo9tnyP5rOa7eRZNmiX1RAefOqFr0TKYmt1ktB0kjlvc36+rtCBxc4OBgM
ptlkmczIiL3XTuQRY08g9AR7Jooc0TMzg/WvlGYB22IYoGFi1M1F7KfiOEb9FQCfbHSQggSA9av2
zPL9QG/HZysmH2D0tYOHUAHqxybvl9PkfEbmMUXbHSGkGQ81zCrLukFz6GiKC5IvKD9TJJhWcNdq
kE7pR2ZgpbsBZamBWOEkDTgM3buD9h9BYVSfVFodQQOoQifSdSmlFFYVm1ETq1j2VGDLSLNDgVRO
w2MQckt6yfGNudLGgHur31eK3Xq4q/rBo9xOKbqaSsba9DtZ+qYoRI5b//IkZAsYAupSLL9OSSJF
wOg23I13QcmC2aw8YhUTtHbWU0FgheRcVOGy79FBZzoFeUVJx/BwZNZLt2f8y9Ulx0FSLDpFOQBq
lJRkdMpLM5HQBetsQTyKFqf2v32APbBHGZPF/RPIfEFdpqTMgooS1y/1M1ieB4CRnfMt1FHN9l7y
ud1NebdNeQY0dDED2WMdxDFk8ZPFIZcHdK5elXWp2FCQ8GQ+ZD8kjeKmbuWsh7KDSdNAh4+4pxzh
giyd/B0COmEuSXubYnBx2/X0uHiY5yi5CE2Dw8gM4nVZvhKwgzxQcxZv9ILvy0G4Tk3+eZ/WbwC+
e75BWu58NHm/FZXAGr2PSR+uik1Moz6uAInoWIW5YzZyYa1jikV879L70N2C9DrqLe/HZ8aC4yXH
hDAbazL+dXYLrlxDn5HtAvucU3YofLDdZWpmeBKgDkhUbjFFReSnvIVYZaqagVVrI67mdNMl2wL4
PfSpgpqyy9yDk/QbiaIw3Wkz297ak70kmQFDGsmuphjHgh1hixawS6Ch4WoIO7XZ7JMDJQDe6mcT
keg4ohsgCCS0LXbs6KK0rYdZGEenXXSfUzNsaRuxr/BM8ornEFmact4Jgt2apoPUmrVv7qvY+5fO
Mz/wT+GBQMRzLkzA/+0AolefOCnnkS6sDfThBsNDBrG8s/7Ox86GNLV4hD+x5vqMfrMhxvv/9yXG
QQ2W/z4s1nN385imEnXt49TvFV4ghUk0PUe2/gK+LSf7y+5OLmobPY1JLex46V1ejPcyCY8CMcTW
/tTmcQVRozs3Vr+iK+cAW0lNtYfA9aTHwSnDXux0yY31BUWPR+EjiQiyTucs22Zz9Uzkcmx6OikL
mh/tm8nhjQAEHDQ/XUyboiI0WyeCx5yJRObQOSJlasf4nGaC8fyoZm+TcfbXGRgLeinmAbHbmiYa
Sc6CQhQ8TMm2Dm9BEOnTSKcH4Qirq1BNxoFuHXMWF6WDUW2DyjpI9QOc0gY5YVTdpWi/oVKwbkoM
jQ+yfILw2MT0m6jv5mYTju4ZsAIpZiVtkviWgZ6WxsRcEaoZTBiDYFriuxjmfVqwBnjhIWD8hIGE
Idt8DvP6kes1SnK1CSRB0ZGCU0Ds0R+Ad49jke704TBG7qMvqz6E0fI66xh1mAIOPS3n/sp20EzF
GuIRzrEQ3gZA5y3MROGrUVqiZSL7mk8j/gdNe2Dy3LTfbfoTRa/jQucU0R2qmQqbY6Ux+OHqegA/
qXj4K7YrEt878PFwQredel2i4VDZJ6oGinP/YXwJRaXL2bhKT17BvkrZWFQf6fBqzmexbJRUsQ5M
fwEqag0airrbSH7RAuFW2Jm46ahMeB8wIVkeK0uM2w8kcXjqyS/P2fDjP/KhQlI3tOTaDd49JLeM
5TCA3S9vpmxaKtqy1HZl+BaguOggAC7UQAnywx7VTaI3AE4Lrqx64iCdzvnV9NTVRfLd0Zy0trZ4
poPymjacd0MXW2nIHJUGETyurWmPa5NUeJP2grWEq5Z4Wjt0qOi6R5ssKlfbSOCEU9UrSlOBQrNn
9TTRBFDog8mfpduGW7OFOeym2j99pm/Jf23a29amfc/KpPsaV7OY3lq6NbFmnnqE/YFC078zrfCS
8SlpZZ0MOkDyEDDMafoaCdklUajHaIEohGTAOIEZg+i0EHtHqAh5+UekFibWwXku2TF+8lA90ZcH
5PwAOC3pXzN1i/WacxPsJWpL9+J0TNrk9Eh9UMb0bmhP4BSdoQLWA1yr1aJjiyf4WyI3gZXW7X8e
BsURB+/yv5O8S3uAX0e5NtjuzsusE0gDlaJn4cgZtBlCcfzfgDuj1N8mHOSDsrkIpMqOcdXlxT8Z
PtqGiZyEoQ8NDLvhlUqfU6HDEXASDdDHOFF7VfRSGwDCmV+qe0LZrtxvvrXDgymdqnx+UT3rNvIl
NDzKOtpYIPKMbiqIpeJaoc1uGDRHUIz89NAjv8ya5T3HFhB2e2k1CnohhbFeJPYlqYvrBG/FqZt3
BBxh8MVhauOgHg0JDTIL/dbhruQ5eJFyHATRTHROxnfCinocJpRm6WFuNZylBFyPt4ChUDjsXN7W
ymnOjWL4o9Ge8jS1mS3sWbN2aUb71iDvbl3GweNeXtyxD4+Dpq07lHECWOyB9MbIqtddyAhsYywk
tgsty90mExz+gAwY5jcJtUiDiRtDotpLO0GhvUXhW1eHnrIUhAebr3R6qLraoXyc8M4s9XzOiSho
AFfOy1HzqeWoMKWDDUVbC8NH6WZRs3DyIL/WdWCCU6bruL4nk+6U951ppCOZp+C3H7ONLzHN49+S
a/wSCLcwR9gVaB9pqyDFNMOYG1mSf+6ru9Q7LVlIxujuJlSt40TvQ14FojtlY5xFyOQq2EOrcMFe
dhrJ1A7C8s46ItTWGP5bGD/2Dth9aibsrawSjDZwuIHwWbO4pLCKI7rwNKV9cGFBqg45Kh92BgFj
LIR3aOjcMit9l80pa/EC4WCm1KRDTUQClljFGGwZ/zXaIRIr7VT+m10be1K/Y/Oc6Yq4LZxjMOSM
1xt2WmswWCmk0rTJ4dZWce/sQA7ctQYpkbJvTh9dmiyg+3oVgE8IIYQ5/nNfQR7App6UM+kg1lNI
u0LALrzLRvWeuN5eTcNL35BJS0ksS1Y3DUyomO2lRrSvs22q5YTc8rB3dB983Tj3E13vrFTHuiFP
AxCl8BzZREpa31u2Cc5Low+HoOHEQjtZvOK0lIknY+aDV/MSepx/4V+psN+FyBOdFk8xHZiac8VI
zx+sVLn0tHnHe0RiTQUJSuX+RrWXMCZRPgMRXYS8y9MQrA2HEwAV476ccH1RiKGjycu/ARWeVRBL
jCONtSjwFfRjdA7dQ41ps2c8AhRvr1mgF2m7m9at0ustvgye7cktj4vWnQfrA3xrSTYHEcR0juLy
XiXAA7uXiSaqMEMpw0cmcOLnBgRUiPirPFV7Tm0Q0Pt02hz5r4iDNGe4oMs/cIw0Ap9ra3rROLvm
1WZmW2ek7JM3xNmEeYdP7S8JQSkhPg5JVv59pKsZcHJ2UInAwMsK/MrteAu7kkrvW7JR5c+QMwt5
JxiNF7fmXU6RQ+G219zk0oSL/icHQBfrBbMEvKJpNkIgoTlI2elXzHpRNbYxoqNcszvS1oxrQdBM
N3KOsVE5WvaOpi7RwxjEX6f+8zdcYVrEF8vqnfJ9RqndoUi5cIdnk53DrbetiLV5WzoNDvmnIlwd
lJNumKshMU9Dsp8NYNDe91QT9jNfiN/TaZ4XJN/R96DDLQQigEkVb1XvYCxgDFDppApW7ZOpq7fK
1E+mXb7bhB8u8bwDkIZomRiwrwzxkY/6UphstsMxcMBgTr4RtOBEsZCFMEwWrnXhpqAQ/Lfc0ehS
IRfhRN03BlgHxuyeDmZuwEv0NmcFr/dvOUYLYIjsUxv6jy4jlQWdop3JuAhFV3Dv8UXkWAdgBkAy
Iv/zFyUA7atgcSeSOQ6OPr5FgXT3e6NjhsW9ONuEedYEz3BAbJlwNMmH5V2HkI5Z75B2kW85dx5S
m8ScHKx5SSOe9Yh+i8MXCImviI16bbbOEZ58M99pfnu8oVaJuVUnyo/D2FCfO0o0HmUHlnHNKD2z
7vNAYJWQZ53tMndA1l7d9m+V3OzgFjO8Mz5pu//jtEKHMCRCuA9gmJOElw7XuhTpQ7BnZ7aRFEYE
6zoj5RWMurjDxw1FwKYkkxNnNqEBBG8wMKPTOI8LWlWf8h3dAO1qFigDzP6N4Y28jh2T0sHMDoZG
PcQN8OASideziHAGJgXC+ZaWbltDXNsyljGZm9c1f7WL+VLwtO6zos+frDJE5yXNM8GbNUjl5YZY
Ls0T7PKAYGy/KxkB13+kIqEhJS/asuy1oSPhLABaRt47612wSdJBbM7vFT/XTbJVZAiWYeTclF91
vzj00l6azeMQupvQ77YTZ/p0Htc1kXIxkJcc/SH93Y6aOrB5mXF08ph5vKs9ER2Q3QGtevipuKb1
mj8bk/gDN6pzGMShjrl60wfeZdktBx9Ut/lnTimsfuMpBqIJ431Pm6uj87yY+jal7zyZlCl0Wujk
6om71WgrgotRlYMmDT9FvOw8jdlNjT24WOKL1qJzYJ2QvmPfZ48WmtKmgD+x4GKXwZ3D/sHReVXQ
Ta/oCipqN5dDRe5hwK28P7LIOHrxIkjBQbM+pmR8ZjOZ9XNYf8uGWXMoHmv/J6N6G15CvXoEmPr8
uyhQ2Mn1c+nSm5TqXv3aEiLA8IoRTlp8BshR2F4Tf1N34XZM/0vTAMgvQCWEmH7+FvPVhIoWh9ge
i0lO/ex2JBFzFdBQpjARapxrF9IxeBehu1nNnSY/kyJeYP5NQOlfw6RyWE3GlVZtl/Gpq5ITiOw/
yfBVDf2W+mSt/aLn/1jCcFKfAWYWH0AC5xppv8lzHnLtktC7eH7+Ysz+fmjALOP17n18KXQLUhKa
Up/Zfzw++ehSktwTiD5dUyx4tCEH8CLkKyQUXDCIVdW81Pq3Ut5KaCUClDWJu0qAF3KgOwhYcwLA
nbrGagTIGob+WbK+cebSGn2S7yXXVplgRljMHDPZxQn7asTxfhnA6+BmDG5JVT/lGEPArETTl7R2
Wv+J5Ui6pRLZyNl6ADiPGY4Nmy0xjMJ1PK6J4X5YKFw5mlYWxi1eLiKvJJavNojxJdgtw+Ww3HVB
xFMKms68kZNjSV+GcnHA6RkTkyM7hFPiQ9A4L3erxURHV38oUuB05lwzm24fIMdJrrEL2HQAd0yA
uTAUhBYDxs3tD+Qd7YRA0JTMdPn2OuxFVs8eB88iXWm+dgxLFBpAx8SBoQ0EFS3o4VlhQuVRTREF
MdtamZ1zKKrpbHIWmBailox4V2nau8uLKZdd16MV9DTx5TPa/hwTMln6YT/aatMyM9Bq7d4H9kOU
DhKONHTlk40DjF5C0qEdEFYxOQLm1Q7NB5ZVigi5KZ47r1mHSSJ7GL3s1ZZeaK4/Jd3eYNGVorRq
f8JxpQfLhrtRJ8U5H8uVCpFLKBJiXPhFxpP8BNWjcOZEJehhA4g+sOUhaNcRE1im5o4GSZ1TFvqU
7Pco/yF3rdfzTZ61vHqQAT7M4FKrd4/TyRSz5mtr6t3J+4aaUWcWeTWIUr755skSkTpFQ47nR1Yw
lqDAuHJRXSyrkc90ofV3tOFJYehM+2JyMSBdyr+kj0De4zFEINS7CwUj9tx8C5D0wcu+lbcLGAvI
42ZHW7z9ccD5/cZsgE2M91kxR0UqUkWEwDVsCK95+033i4epZmipk1Y/Suj6ezujv2PCxDpJElRP
Nd6bCJvQrNkUoiPZBTWoKzRJ3feizF2FkBe4JXVI2s8rOxoeR+B6yAR28/BBLjxBDOFrpzU3wp81
jIiaJDtwiSIrYSCs0n3IQNjp3VvrGxeNvq1CITW7Z8lxr5lMu/lbjV1e4zuHxXXgt6YpWVz1X5Pj
ZuxFKyt017VJfi/TQT/iEUrIHYl3EVHCsqLMnrmnhuQFe+i87MirRDco3lpBscvoS2UtUnNm1Zza
G0f7dC08evCh9eo9wk7ajISy21tSwLZttJWv40UfMQA3CiGmj/aqH5Dl2DylAy4tiAEcX+QlTXju
RlyW9rSXnHQ+LWNv/6Kj4ozIFdPfBJts9v+QI4It7XGyMDV4PtIjBi1EjWg8FrypRnC0GWsY+GWJ
msYglF7SkJY6MgE2W/YzDmqzVe/G8uy2gAs0/ZC1xl6Yz8S5rJy4SxmaIimkZxhTTNPBaW+JdVBJ
wjaprylNMpoLXYNKoL9nsLSkneNzUkAOyvyFmC5qKHl1FsN78fsGkVzLgffFjrvvpE9fwqm8aYB1
gADmE9M7pCaO+YclcBmLdUaAnGcpVmESVXnW+6hdy1eHSbZC7XJcoLEnWFtbm7RVj5QAkFNLjLHI
hNKRfDBygU0iFWTKbN+Iv6SwMBAUqqn5/XZSYVvBuI2W4NEzU9mGdJwu5tYDYsID79MyN2A6FVpM
k7ynGYF7p7jq4X1G/xRL0KNNnp9x4n5M56GCR1u5e58rUNrvymbJRr+U2z0A8uqNlmu87G1GAqJP
so0cu6H+NGasCFTShk8pluhHS6uPAJMzGOh8/Xgv3OBJNXug7zvH2POEcCwfrY9RUume5mf5CUwK
eX+owx9MUGN2MnJsec8W95zo1c5hBUSmVrI9+g2CM21E+UZ0habBvlAs0jZRo4veFA8jC1QZXSvv
v8T9kZXRaKZHKQl8r92ooNjoIVBzQC0G6wj6yGZq4TVGLCQ/LjdEGRTgSNRPSfAXTkDFPKogm4Yn
3f0WiVHkEBGpl9skbVfMK78bnLMJqwfaiL2sIvKt6L6yM2kmItSQbd/vLrO5n/J8Y+r0jT1+4czZ
NXk2XArTCaoPRYfVMKhw3goEPrn5jlkXG6SynoAZ48hfGJSfeu00NzV/wEfoTiL0Swm9NASJOXrf
fbnViSQZJBeh2GsV+lbEGTS6EQJSFjKTd+hhYdjU3DeXTp/WtGu753YQzkTpWsFaN7ZjcJ0QY5bh
hFceWSXkf2On+S0zyTMrthPemfFde90/Nhy7R8BdU0yHnrqzne/sKdxPOWi2Sffp0xFgIpqP5OE4
5lrA3D2XvK0R5mDO6rMaSl+sr6pyQfcDAo3nun2bh+TPPz/XVm7hANLa2i6QCc6WoRtua3QgIhRq
xSeQ3GnAd116tDEcWVGyg0uLgObVIO9rIbRmHxXWk8UnkLhTKKrW+rchI7UX4h8mD27wN+WFp2MH
1gSDNYnBcuNNE/5tqT0hngnT+J+dRSdDqS3PvA0cavFGPO68P1Z0ICSd8yRJbdNW8LIWdUFI8V2h
sszMd3mRSCXSxVaFCzHteLEHLjGCnhhuTtvCFOAgQneKtUujRIhy4ziiTbS7eOfTAepipsIB7S25
OzZLWGZb6zx6b2LcQDVZ0cAu5c5qfbNnYpf4iFAN5g2GC45zIEpbJ5iWDTLpLpovzsT/uJs6prGI
YRj9FcKCaCh394GIgZLme0HFFyTEH6a8J0SMrFIYi03or6poug8a8Hrv1EPn4xzRTBmlMNUmgNoo
vg4IVdh0E258bXu/jz/PgZzk5OFQJNOQnblYEKqKlNPTnlndo50pZmn0pqqLVj2pWWD1+ERVMsM5
rJk7NJReAWBbSWOPvjiWovlh5oE31lTnnOWsB9euLSXKHOeh1/R/sgU5jHcCZoyNi0lF+2l1QU7M
38tgrNxg59HbDaH0JbS/K4ZDDTtlafMqxfSh20cXqH/RwFKJOFPI2RBfv2IS1TARIXrLiJodS81j
J5/dyJL30LJ0mchHYtYGp0r2IY1tNnyHWJjPSuHTBVKLkGdW54nwdc7oFYzk+od0jFw5+8L+mQPE
H2SAKceFPI6hG+a1nPNNuvLS7Bx8Gie12uv4Jw1U/l6wzRtgrr6HtRmxH90rXV/ZYy2HbiMCct/c
LQJJtOVdKio5QXcwxhhC9GO4Cuh4CfmvtR16Ne8aY8IlivZJd0qs89hoRxmdilrOIYs8PJgQqESN
ZKfJlpquIbhDI/NBPzmMPdP+kkagmbqV7QV/+Ak6earMb28ZwvoEJoL900GMGIWU4xDWKc8GyA3z
bNMfkfafyoHL4CWiWOpTqRwR1fLXSwCgaHZE5UhnZS1RqgknL9tfVqJWGxloWBzeCUxdp2gO6Vha
Vo8sqMb/Tf3oHtxs7wHFYshIP/wpbR24VSvIixHlmBSN3nufputa/YYGIPUBtayYIm58KP5I5ToG
ofCuDG1H01rdxuoVL24/70cOI8nGgiQSDDsCDYblMxmezGKnACVpO7pevrNHC+C5R/7TrD00qPET
OgO3KgX4QTIYES6vEOLyCJP4UzOuySPlCGkzwivId8Yh8JTjcu+flA4n/xjh61VnSn2Cq7rupF4Q
bnAApz9BGdJFry2gdMWtONDwceZtU4rcqmnZli80d9P2Xsq2ED4zc+RDRkAZWCKandjf1SbCfcoD
r1aIGZwGI9ip1i4Cqaj/jTnu073bQ/A49dHRcLb8fzttOFkyx4vs/eCL5DR0zwYVwWPgXDyCa4Zz
QZ1tb8AXODxgHSdX629hww08cGAI9XWLwn1YF+6x9QgFOPAD9V2Ko5OR5wy2JEXl4RChF2o92/Dk
vfYKKKHlnYKu29lHj/V1oVseoePQmLQkqLWZUGv145AwJ2g3SbDOqgOxJ38if3qWpaHF6sGWIK0y
ltkQcZfX3jKkWWHkcFz7FRUnHae++VSwp5sRECQZgkmkq7NcJRqjt64aTvrBQSCZnFzznmXnhFfa
hF4Qk+CmSSGXDUcrvU55iWSpPAV+sZr/WkQlWDqs2nNbTDK/E6EoR91m0v4YbD/NUmzlIU99D2Bw
syvmF3t8t0rU2rH3sbjJuWPc3pJ8bNND4I01qngt5GuPilkCy1WbrfWy/Fd7LBjM3BMnOGgx51jI
+3GSb3P+kanaky3qPRNgS/+c8XGKtKCEStQvo00Oy74gjbpQbDm1A04xRWFHrRRRNbu9ux1R9eA7
Etg28hCRGjgYhKbGfssGQhRZBTOs8bJcZMwXWS8F2N/G27FiZsxReYFvZXOS6HTCGfgc32L6Kg1p
iy2fO80fFL4dyLieIL6AQXec3hKCtmYaUA4aygl2iMQmRQXUWUtyPkbQg/eciVumIc5irCpZXM6J
0tSki0FLTEcE4mKLNdDkZt5TamnrkRYtg8FLbf4lTZOBA5M4hlemUWD5QYvNSyDaJd/8EnKrjTvY
ZvEVqXOXf/KNcqBjsroEcX4MjHkT4jSm6SLPjAhkxqr1H46epw7hUK3NbP7P6/x9bSRQn+dXK9BX
FhehG9w9QjGk4Jr7SRG8bfrbomt/9PbmcW1EAR1xX7SqObaiR0+Z95n/ZWqfY6shdZhmBfXbyHx6
glcaEIowOzz2+B/9ZweAKiIRSci2EzoQuBN8Pq8Df5ZX+9+PgyyY2wO5LPofmWdHzVshcV3mrUYj
i6AXQrsBl0lQeFn2M/npJmESkwOEvMuaXPHy+AZ2XjoDiKm6kC4M8wIbt3pWWxck8BOtKSbVNsnQ
EoVsdNeAMHgt4j1Rd1oxHvE804dHiOESUngMtxD7BsO0hWYCMGorqjeRDtEKsw2dbsP1We0gFMYO
yqx63yh9H/Ku5Y75laA9YSggN9+z3LfASZ/NErExP+tX9+X/J1+Pw1pb32NaBS1FTtClxHUpVHj2
f2iBNWV8oV2Mhx6fLfMiQWTnaKxFT+UTz2qN7yJzI6m09RGe8VhVdFQS9nkH5o3NB3V0w6bsGUwc
J39iJlwGNfNVI79dfeaWtGSQPs3TZ4Gb1HGAG1XlIRwhGODsQz9F/oDNr3Z4jehI6BlVIltkyUCm
mrXfVEZR07vCPp7zm6416xIhUOokB2a2o7oh1VynbO1W2x7CuD0kiAsaD+9FyUkj/KCVoyHFWVw6
1FSTxIXgPU1RbrH5LezSDKya6a+lPsGIRiVEJfpsIqzzmPJMv2Q7c10NJJdPf2VkOiIOMTTwTfqT
H2THjq9ZLreWuRabOhr9FMvnxWFiKE0mN2daSPt7Im2rA5IU2Y9W+txFqILJFKIVXmvGT8GA3ynr
NeKIY026wRBNj7wsoptm5c2z6fn3+gcWrkcU0UPwwvB1aOgSYbzXFxvGZgVAw70QQvSnRsBBye7O
IBqc1n/VObM2gNSa5tihXyVwpQ3UlwQ2aQZhUxoYjKIBomMsojmFOkIbm+HiEfOFD8SAc7Xy7yos
tn607Giffeld9WKyaAu0taLzItW7+xJ1IXavn7Z/nQb/jLLhwSv+Wlj8rY5AukXtjNrjKX2VeD+P
kmdU6ToCEYTxD1mYiFU5y4kSXS6RzZI7TQzRqvkNfqT0wg39xBlDkub/OtrwLQP8EJi/rzH6REcu
pVCCIwox+sWReF9QGmbeolDx0Ehs/FbbhZhnWpRLVHoVJLWwTthnoNx5wYZDI2fvUFae6iwbkYmE
UNbVmgKT1I5hye4LjRMngJMGjSFx+We6iZHprHJsOsxpRsr/hPe5AvlnJu1OcxmwqlNgIVgYsf2q
fWOYWyf0kQ19Wb9qh8OCa3oviqwlYFvNKhcgfvxe+MFGBK4j4M9+YdqQ1T8JWm7NPg8lnsDxW3Y/
l4ez7m16MMZKB+1AU3kqopeON9RKkQKOe3Pq1gayiWHeSySXxYHLEHVMQjCHRoNLDCqa8TYghGWG
zL2jdCKUOGE17fg0/peF87az2pM3LtshQbNimmQsYssk67lIore++G6WdmU2y05ZtJ4ds3+lyuIk
Cfscv7wnDXi2PT1HmjVxHGVfozoTWU1EiR5Lr94b/ngwTxbphdywpMiN1LlQ9hfPY95A5Q3oTMmk
KAAwzEVmb6aL+22z//6iKbXiuPC0tTSWvAFWE5qWITlUjOzkAfVy/Zj4yN+N2rnOk3dvNHWdQ7Lp
8g95oDUiJvD/8KknOVWz1BkKcNBYb1V0rxukaqy+paj4//RBt5lk++XZCCwS5WcMwnCqp+JmeGcZ
CPQ/KWuXyFiKDgsx7SCCb7yZP/7Do2D/S8x6y3+aqJnBP2wLC3mRj1AcERjNlt/iiw0jSVxU3+lj
SCh0N3yN+nN474tNiz+wYZ2AGzAXPhlkAL0pzTOmrjFHID3Ddkzy67wrU0yQrHdTpT/OWb2axl34
AkoajVl0+x3ihU8s2iTOoj33mrOyhKFX7b0gPrUeggLl4Sn1Dmrqf/zSyNeTH/Ipgba2jYEBGCks
s6++aFaugnl44ZIp5NC5VazqDLaDnjw5NN16/z+GPWOfP8kVZ9CvXLJ1uPDG4jNuRBlKFR5wqGa7
LTqyHQbX3fb++Bg3b8lwTpG/dFZ0MVHhU99bsGoaIjdGqpM2JnOlYpAbrIbyY/F8nn0fTSytzQ3P
/Kn5zbnAvAPQNk4uxoT8qTzELhwT7hG6aZlnFFStnE2Xc4SxwOX8O+jf/vzXbc1V1J0keswYgLTY
3kOJfdMibmVrcjvQlVrzT2VXq7aHtKGuHMcAL8L7GfRXXuwO0TwCT3NpgZ8S1FLlzx3ED7O7mk5I
1MVfM79n43PO+99SF0jBJFoZogb/DaZJ3LrObbsYdPKMCoyCM5yYxYl/xKDJ7aAD8h6N0Plkg9IZ
LgayUcFQtWNRgUjiKEdKyXkKmr1CzeqjiiwofailDTZULcxOaO5qZhP43Dx6T357leFIbsNxVzeW
AI5MHpoKHoXHIMze6S1LoJxVEJrOKF+WZ6NguEwn1PxSS3OwEpPEtOdqqWCMUgeU0D8IbcJL3R89
cz61mERFgdWhqB1vFld9xrERdgCq0TLR8jTpgjD3CoA4iYemMf9SIMlPmG4FwBMOwyzMLUFolKhB
/V8tkTNIn5yL24BQjf9rvAqnCLpQVDjqW+YSNifShR5mFsyPcLpPjb4gCitWRvkfCch02Sm8mvYz
N9VV6l8nyHYNEhGt0tH3YUWhCV2PaKnYSidqTNtNQEq40T+iGr6W5KdO518VZTbeE5pE7ZTdzPKg
wxKi9ZRodDaKD2MESxCSgdRMK7mXcdNcogWrd52y13jWyAJM9mUGa3LuG1gy2BwXd6dXsAoss945
c/Lc+/UTXWf2I9FtS8CTS0/C7CldMoTDRkodJ7uZFcWbagAqwomqd0sUh8ufap6JaIG8Ngzlz+hy
RAz854BOiFdPqKr8sT3OA+GSAK7Mcj1Q4uQK6kmI2VG/BJx/8GtIAWkaGG+SgVO5eSim8lBbyYGp
HwRJM3hBXLpPNPCsS7T2iWaTHpsbEffTh9m1TVPKKFnuJzx/I568Ds5/qxE47gV3lC3XCQqergED
aof+VSZDyZTeys740f0KWej8palgl8Uj0cga8TiOcaDt/Qn+nQAIOk2NNaGx5hsXGkJ15tc2lhmy
B6lcC/Fs88jlIHSWeT/UGpvxSM3lHEfXp6Bn98HTIhPtpOjhK3CULMfPtEcY2VfrzEsvQr4evPkY
C/mH9GkHIEFJo925RlN4kN174VJXg0MqQ/ghyhmUJZzcRXMWN+YpetNxbOlUDAR8IcZzoMKX5Xc8
noNieLTxU6K00WvzUWdGOKXGrpjyc0sLpJFw8iQQWVXlMjKZoNnIqoej3IzOUm2xgAwj8SQMk3gg
JnphLbWBT31mGagfg7845OGWM6Q2jr9aK0zZy9Kd7Uh8p+Why+hm6ljaIrpRTZdAEamAjZH89rL4
1ao2IftU42A/jJxbG47b82htEtX8V/jm81DrW6+ApYH7HVcTbsVx29jD2oJI2fElJazKyFEcFdO5
0gSuiqAhlJbBbOPKfHEJwpL3Mkbgo/U5z87rjK6YV9wbWinV4/rZj6HQsCbO9VOns8o0+mPIckTM
r+cu+2484ENtydsr0/Qrt/UdVvgwHq+KJELlGMihUm/rldZ9pC6ezNdymHYFkmKDU4PDWZcsM6bD
IyRM5eJYBiNBZwFXi6ItX6MX1udL/dhbz2EE64vyY5loLmD7m6/RytGc66jZjw2oWhZciUkUmZSU
fRMEGQPKGyvGPNS7AWSphCuO+JQ9DwmOEaCD7bNbl0ALkQEgG5kdkfk93VoQ5YmPkBbzKqG5UwYY
2pxysKaQY/AmVHF8slGGOPWzCu131nz2upEzqczqa3+h/eACvnL3lNQwVevrlNKx6T6ZC+FZIC4m
IbJA3DiUWB2ugVQBb52AVTEwxcI/fdBnda2ANPkMjx8MYUYhJJbU+YZkBhubufiGUsZAEj5ILqcU
SHF7NoAv8k9i5LXDs8aqYNB3bCSsJ+a7r+ean7R3gKqIBcbN7ozyuYkp6IqpXitXR31zxcwqRZyZ
gF/KHqSnkqdvoluKsC/UIZVY5f3GtcQTbrbqHNDVpCGq+XTZ8mEtqg/F3uNfKhSrNYQ2CQxtqLwk
6jbjpLr0E/Ll77DZSz+gB9PheJc8xmFiPOQjGFId9v+9Q0ALd2RUx43ppavc/vC4R13/aqUYrYON
T8+npCETADUXBVYTts9m96Bpn8RDoGpX41/Rpy4DNN3DTNPBb/VDXpu40vgORaghnwsOTlzddYyV
+EVDevLdvI4FZIVOjqvqctjLBk6XzXHOrjN7ph0g7A2hD4tMVGQaTJ/KR3lafs1UeBAkmbbgLut4
UBy/ZBlt1naLGCp3HwvPouVIz+x1NN5bFIUk3/1ZkAEbHXJNRpOmS3gtg4dGXS3zVWHwVDNzpH78
IJUCzvR3C1wnGd/DsNwGHNQd+1Vca0F0cdE5NjZVo4MrKWjIyC7alCokQpO9I879yMlWBkBiS+I1
YfQqd2VBG2fSfmszn7xWvKjWjEilk6SDk8Ml42BOsR1RamhS3pRX2oRGw7ifSxH4BAVwsGrYCvsD
XyHWy4fJf23VlQR1z5weUFAVWfWY45XtTshzISJ+0QR8lCtHvvHejL/wAz46EVxFPkykeR0wVA88
txncQt9fmV/Y4/ezhiqNLuivkNJN3izR9PAzf8X82HmtSm2tCKYsbzytVa4Hmi4D3QlG3vSjmmgx
019LHVwHUAmpJ5T1Wv8fSee1E72SReEnslROZfuWznSAbjI3FuHHOZWzn36+OiONZuYcAQ12hb3X
XuEsdLmLVBlTfMmVPu0FW6muW2z/CY2gcM6DXQ+ob2jmh/oulHetjXQ9QIyf5cIILt3rWCJNOCrD
mi5S7Jl5c4OVWAgQFJLjt5z8LVqfR3PrdptiwVnjOW52jbcx6Y7mAaxf7SMnO+AwYYa6tOWV5PMh
RujfTsNvF1onB2a9sSSnWgSnkLliZUqc1c4Z71HS5U5tf8sx3aSSiNunpChOAs4ugY+6EA6b5NtG
L9gzBNSaKMGE2WZgp7U7LgNp34FSTSZkGZjccow7RjjE43gOGvtkSV5z4awzHeR4bEcfUCk9aomD
4fvfXaO4R5GZKOg5RbCXjQQ3p5LnDNepxtrfgwaeORIMNh+gVuQoSBYMb1yU5mDBla9XZD9Mt7Ag
nzGoDxJaCXuucpePePE2XV3uMzG8jdwVcQ1VNw3wjDSP9Jgb7qZSfOtFOHKWs9dt9d3D+1X/ZlAK
QGX7YICQc4aGKKcIIwEfbIt+23PMFiF1uzlNl3YCDXLxcmKTawpVBVh6cGD3tcLYd0zWB4HK15Of
dcGnx9dxugbI0Iq0PqP4UBHQcv7rJ2QMUVL1Vbe10xGzmIUUeR6z7Df1gNqWMigHr6jEb4PxFakZ
QYmxaF6cWfw0dFcfjoY+VwfkFh6ps4j0tSahM4gawffNtp2H1ANIGp41/ipzeWwk4ZSYeg1hurFS
vgy5HOk57Gj+Xo2paSViNmzNhOxemFsViqia9Dlb+xxBmbIAyFtsrDJYuQNUQae/abKpvvMjHCkJ
pJzLYTXa4XEqS0R2kgkYrQPAi36HIWe4ntoO3QxBCnxHoB0aKNPth6BHC2geemX/Rb5az2Gy992M
3A1FuijYJGMBXAUKJMGVp9ZKqXPPx2spd4z+qpr+aXpBzBSxsoe1y7E2KZyahyNTeoDItjngL1M6
WxOMk4wZtzlqPDBF1Q7aCCeD6aeC/zzBAV16RukZWoh869nPhQf8UqFuo2oTIzsgwZ5nwc+huHmR
9ehRZEzpE2YWG1E2T7Cu4CRwInHF6DJEr+qaDIYqadbDfDbNcusCBPHxeuyla0tsy7HyXM/GqlHx
S419pKvzcMnPSPDij5x2rX/Rnip5pn3VpFO4jIehf8SFkHgiNC4Q1pA8mKXa9Tke8SHcuzlLN/P0
FmKTw7ODVJrK8nOy6FvA6qBWrFKYBUsP+8G3ToOKrgOl8yjMrTVC6sLYJme5CHxVfL+z1qpxVyPC
prTuCP5myA92TR+JGAnXXgJWfB0yBOIyuhikaxSIMJ4hO1vwFdFc7mLl4YQkGO4ToxJWjw4e0ma8
RfMIjIQ5tNVDBh2Hk4Vpi5fh/AR/tsxIDfLY+coYPyp73KYpc87PuYeu0l8UCgFwDZS90Dd7sMBo
umgch7azbOufwYcWGefGV+aPB71rIhgrAzbIld+/BJ61DWIMt/tzMsiHGUJlWBK54W6hkV4sApRF
877AWKAmofpQcbo36mqfwdYFAUm2QfJWiH5fAUS3UCESClAXflsSONolrTXwGOXs49CGLmDZxVFg
RUrvIfpHzHjTI8fa2L1bJBZGzUqvkCD7mfo12cinibq4iK19aKAuSpLnMGj3sI/unR6dHYbiZUdw
gG1tbfRktgetImdUFcF3Z0SJUVLhIs3WYkqjZIOlP9BzdPXFhLUrqnOAR5ImOM8RfFK27fRnRS+Y
vyhrV7RYYdYVwxKMxXjUupXi6u5kfrDhB7s6nGH5p1dIDAJRc9JXzmHoXMAPG9KNPOXNyct/OD/R
RurP0CwHlnfaX8zE3ePqoUJLd9gUCs/D+NjBcavZD7qETZhd+/l00CVj6LroKj3r1Fn1ORqapzzv
uMlKsE58Kc10/biIa9MTSlldHTYRXOh4+Iyy59ycfmQFIwUvZ/UGthTBIBW5/URMFYtsaPOXhj1Y
wgmwcZuFE4GBaIZ/JeAR/YosrMdF9RulzJewRBOIbBuCPCIkP3bWRrPs5/EaaVYZB4Nrv1eLhHfn
XWfsYjFMYPYFXHNq01tP2JqJsQGmrBoxHCZ7UzgEjckPp3wMiTmdmcQ73nmwWWysmwao3F5GTPnM
dU/mgNUOz/pMLsBEe/ENSQ751d9vELbv9YQQNQR8w9iLsRgV+mINL0hLLvy5DtSgum72bfpid/F7
I6EuMqGyrpODR34S3TucIAoI14DRWLnBI5A0ZCeQaLod4Blu26VxP+HQ4b4X98Wj3pYaapXd8JE6
+FbxZNG12niXCBB7ui21DLtMiksPLmKaAsrhFgc1O613hfxGF3xH2xfTOMB+QDqXTgIuOMDXPUqW
/x+2smaxAz7hMUPDTWkc0qsnzrrEiKYFivUwGeDIRdxd3bTC04/gzTUgTTEmJPokq+HJLJ32T/Ux
O5/w+EmOKuyPOcQxfblRfwoOuLoJtnX4a5u7sUbnxORUyJdSXEPfPaB0eBbzsKPrLsqKWc07CHkA
aJ0F3gMAH1rcs4W7WxuKtyWSVLAENDZvo+8QduyvdZy2o/yNVznH2GVAAhtyPIeo1e/S4an3YV+7
N2gVotV3q77u9KZIMpw6fjNyQGzEHvqMZNT0/w4wXSDY4QxpDB+Z88UIRD/IMH1VC+GmtPVkwZkl
7NsOvSC2oSFSYV81Oxg2VL5Ye1BbTmwRPWQSuJXo5aWhf1hU+OUYsA/hmdhvMI/gEryGNADCq54p
vTUVx4wG0jn2sQoONR7nYNYRw86i2eoioF7g7dB8Nzgu5YLYbK7zUWCgykA3IYdWljhSVrfRSdZz
a2q/ERoiN2h2KsK70gd3SluJ1Y191rVvwwr2sBlx+Ml8ulaElHBBdVmKdZCu1nB40LTaX8Ob9guS
zDitNpoRWgCk1u0+CK2DuRhEZFAbhMvNdZx94xlv+irMYDTp9jwnhkiNx1CBtsV48jExroP1mE8r
y4QanH9TRrLg/8P4zc+ll3utZ036HBlR9JqTD6hFmlx6vPCAGhNcu+qKtWswQWJdF5yzLvYFKiGy
oT311U82A8frA9LrplXfFhdOemhvMapEXTzr35G08JOidtLniMJGk2ambQdaaIMhIHU/IJhucANI
S/8dvgX+IB2YTmbSIEAd1Udw5ZJuwJtDRCU4P0UJ1QAQ1OaOaASxYjn9gYGH8evE787bxtPvLx5I
7uBzExsCopxWBAEiOSMSCHJ4a7j3kilbDm8pkPRlkfkZ2VjbwH/T28xTkGimi4EBZxWRVKlnN82X
44tLJD/ncjzqe7icPdTNWqzC4HQm/KLY1fqYsciLKD87WlNOqRRhp5lMG8pBkGsaPF1utC+2h1Qd
kETfCANReKyIBoawZqSEiCs1CO4zmb4fqOgV3QYa3B3zL3diMHmBXh8Q3xp48DEpwrOcaG5/T72j
Z3Wd6o64MUAba9rxFUcSa36zpuco7J8cl9yKrnj0uuCISV34NmojFQCH1IZg67M1FJFqQDUv+lJu
MqJKCQXFVbKlM2au9wzo3sDg0zZkerofiSP3rN5HqO8qO71TnrdtpUvkyLTix2wMK7wWoXPnx4TB
xBgd8I0RZOgMDnDQBiQJwK50/RMgItdmN9I7jPLGX59yocn6z4JLKBZCI/ydHiyloFxmrqhTMY8H
oOpxD8pD0CbPWGlheo0yj2pooXQO93K86P4XpUBFEHv2bMGa7vghc/fWNSe80Uc81aZXbemmwFkC
CDah+rGTGxljHqT1Fn51QcILvnTBbQxfyZFbp2wUTdg0R+NcTqTm6daRKWPIxKAiXy/HFiNgjjnU
nu5qtgvgTFLl7w5/c2kFF63JsRkf66O/FdWN8EMuN+egt0WUiyO/Yg5+HiOGGvE0sLhiVMXQiB5Q
hjc35+KacQARO5OR0p1VWk9mFm37osKtML5oKrgPLY3mEOEB76991ve9GaBhrcftJIdzGatdaRov
LbjySBKSFUOIu+oVKwxGp2jQhoHodz5Xnyq6VA6n6d5iLAvR6aqrHLRAemVzme/mbCLd/S2ryTjX
EdckdoT1zZicp2whKxEKrg/rIZrVizbMGX3YdnyncMnKhhCFzjFe8mcXPG50JcbwKe6+aP4BY00M
4uj9I8WkoY1nQv6ya67sE0ESIujOtj37d30s1soCr0aFDddYd4ZwUBcltwpXc/3ml4wnOXzqusSy
S+1xhK5Da3/0Es6Kb/Z32u6CZdri+oQOJkLG3YLp6PtZn86aZp9MuQ79gPTKhoMBSl4SJdsCNSSr
To5fItR2TmxHrQzUGB7Q/splClLXf4P4bFL3nJs1VfYHBHONaiiUmhQIdCnjyqZ5TMevEGo3/N0I
h5bu226xXPuTWv8FZafUPEB8UQoYp9rmMSPbATUNGoQe/N8FrVUJm2s5EGoN8pgMTDi84nkATREq
fljqN8uAe4AiV/dDrsif2FexaSIKpmakV9G4p88TyZHtEcdejNamKYONHb0r4ynVKieK+jwudh3x
HP5Tt7wZ6Sm1TyIJKRGoApkt4fmxLrVKaDHPJmYR5AsbKK39iv2864vytxcR3iUL1FLbr3/mnIli
7L33mBNSu7Mt/bsmZF925bg2QmIyPJg7ozIu3qzleVgcYVY1cmkm2SPc0MeWIGJVOVzDFkosB1He
wFQl5gxrsAmlNuhunj9sogT3CDi/DgO5xnvKGW2aC+o+jgnYh89jIrG/WqBPnltwy9Z/RCOypobA
8eI2m+LDIZ0pxNEq4XzRK4u5vf5CH74O1BX+F1c8n+40T/E0wsfBY5TDDSnnDz3QNxv7TltseuGh
Izw6JNOXaypqmZLycgaqP5/i1BoMRqav9oyqlVF7xqhX4iLFO7NpRnxlXiMa6nDSqwMQJkDv7Kbb
CUVJyh9qLEenhzEOXFlwaMzEJLsE5DbiAK950yXjawCXqyww7n6DDYraKcWvgHEVIgl5kD1u9FBx
QXQ0qV1lKatfJB952xMEh+8ZIP8q5yzzGrHH8mCl9eYMVla14X7EnNkJZ7dVEtzijxuY8WjucvgK
BDzR31bWya6qvajbX5mOBwvCk2KSGZR/BchU07vrVMXn2LcvoM1s3dZ6lXH8MKPTc+v4kyPiAIVJ
H0dxKi7JYzIQLsa8Ydh0yA3Z0KZDHhel+hx/NaZ3jaNq39BtwevE87ymm+wzn8u2Igqiff/PvWB4
d3M4DQP5A60gjbuXaPHedW2rC/nA2djNeWjNy0j7Uvr/LE7/mNXNxGqDzkZe/oNIgmllJkzB4TiA
6fFQLaWQ1N0BH3j2aw12m8M1QtmCHHyFl1QfGAQ2THdj6TOpD99l+bZQfNnoeiWGtjDGmjwE23cA
cM0BLrOxDWsOtPHaYpKbVDcGo5Qa0ZdomWnYVXN1Y5Jn1S6csRQ6MqAvgulg+uShcxYntK0psoIe
1Q+5Wv2umHe2ywIyxc6a21e/GhwynRlANIoNQ6uIlQsioaoa98UAzyaBircsrwUSVy390m9Yg+Xw
SRfjo3DTl8yHWA4bX1cvQfQoIcI1f0N0gaCN9QXZsBPhKw46CJcU2KiFR5ffNMRk3YAuUiHflhn+
v5ffRmtkrA46Jvb6N+/64bEgrrRvFFkl9mnELmgsl+eZUh3Kyps3btthfmgMRKU+Tn4oTaN8X7fz
u7/ItWk1Wwm86Tr/Yuwl29eGxHi3etD7tazQdXKEGrjCWXNxMGWznblAPRiPbM4xDvdt89jPA5CL
t9M1SpdYpxmnspAEYo9BkPIpIeFmBB0PaKHOzG89pjJeiH7SeIogUE/BYSC9kpT1Pf/XaAl4J8PK
h79xMrlDanJEe/OTS6YkE7gUGD7XHCTMCVEUTBgzSowCZjCdGRlxVr1Vw09rwngl8J6dPjfx59j8
Ge14g6DKIHEFnx++CtSYhlB2rJH5oTOpIFyeUb+JB6wGZLoLqS3phH7zXv6E6Z+POl509WWJIUsG
JL+E3p/dYf/YBmgRbQ+5KGCqiN/LkuDkySPj6MXFQ3GIs4vWD6W80IShzQBSbp0djv6ABzoBfYfM
tvJh2tVFjRv1Q+0ZODl1M80NUB79DcJaPKRuSxExPPUCijVWbMml2y/+0c7aLzcaH4ATd5zE/QBS
ItMHmEgckBixMXmRpwD7IYpKSh+IotTwyizfY/cgoc04gXjAqvWkxapGq1A4Uqj3HYbuXvpedfHW
D8A01a+Y8cZb3IEDwym+GHrKARCgqeZzHAf3PdQHNIbCnZ6SGpqH8tZtPb93IrzhVUqiEV0BqcLT
Q8xwZGZ+EEIvXpjO10t+nux5q+r4XVhc/+nflLcoruFToBZ8rzHES5mYp5xpsqxOJ0b69/WQ3yIp
f1I0K5WJmCH0/Fs/Vw/zqG0lHuKkDFdx4zz1rkX1BzE7t54qRixtQRles7Ragj9K+U/L8DJuOg8y
bJ01b0LSXVfFvImLt3Aud5oMBJ4NHzEj9F4dUAihVlE/c4f/F5ELJtIhHKgzN33W1iW1Pe8qXOYj
3FaadLxp9YprzURJw30DO61H+q2qOBCVxWLQumlVEqMLWKA82kuclJjrgiTkcOU8G+4qbZcswqMY
3HUTfQ3Tj05kz713/jNJeZsLbZsw30s13Cg4aWX8dxPWpmnihIpLPYoeIM6EifuMStyGDw5gSsB8
vxkWn0qB+FSDANJIrqahPab+se7Cc23jDochm81YSuBInuKiOBT5X8Oz1GZyPZOkEVoCDWb47Rb0
V1hP+dm8EQ0unQUxhhlx7Zn1IFtMXkfT35c4xTV0dy71sCILxY7KlRlFr2VeHC2HAFU6xYFIe1zh
45lMY1NuM9FSmGXfE2IOhhSEPBupwHgyik5ObewXm5gtk2FmktOsG5dqDGjW1/GCRZh2VsqnTec5
92pQnxQxEHnitZdYD3Zu/TnkV6BT3CoKQf11//njye6gI+S9jIIRy4dOwR8hcwo+d1VazBThG1Fj
O73khLBQWkmHkV6wx9J+1UrKVZ7C2EG3Kuur2S/nsJm2y4ypCYEVHpM82u6WOoEMptS9Vh9N6b56
s7n32uZZ0zWtIvjnI801m0fBkWAOn3HW3YaBzC5hbwFW2buSCTa2okRiWQm0luEQSfxxUeSvcxRr
7UwOHjx8xREehZ+zQBYjOD3hfiRBc+zMkASoHgJumA+nVSSmbcSitpLw3mM/MlyVIOhJXb7op1AY
3WfvOWd8BtruMRNk77jdKq9Nyj9XnuQcbMPcfvdc4240ywucYubicNta79rxF/tWjDfUuErq+bNR
5yVmApnOl5KSOxzgrziY40COr/v8MfDmvZgnVD/jCm7UfbwYn7GVHhw80WCgPwekGLRDSMOtEEHk
wZN+QcuXwjVlGWCzRrNLscpNhhIQDQ7hgeZwDEX6bMT1L24QOL/aV6nZAAK0d/ot/XdFToXlpJ/h
kD/VTXfqpDwVhFWmKLIx8KKnJkoPi/vqQzGXw+Tl4vVEaZj+t6XaP2dBjeT7bxVsY4ron/6UMzoU
BIwlk7VLKvnW9ugeA0Q7amn+QkvdlAKNY0wG3JcAwysIX6Mhj8l0zCdO70UxlxfOHY6DR0nhYzcA
ZZ16T6vpWno+9Um3G5qtZzQgv3y6JCUXCGc7t9jtlclpkt6jU92DsKz7AXFctKTHLO73EY3COpUf
laXug472DeZA5yw21HxslqAAx4RzwKWNMPXSPkMcCLvAIHfFGDGLv1qQs4ZHlUVXZsMgx6l9TPp2
WzXeTiXprmvFYxuXO1X5a5uouDG/d0SnbWsNKHN6pQa8AavwkJJBTDFMrOS0AUqLa8IYeTROPGLM
rvOexNV42pr40XCG/3UJTlPpyQqjz0XzkmIobpmHVbiEiCab5ALHNDW6+m5uncMeQSaaoojAULB3
JJfYKzLjyLqHwGHk5gMLjXAGhmwXUMUVCYIEd2zh7XkfdOo4laIg9kSB9RozWwA73sF0YGKJoxLG
dA1uleTXp469TyCND073xmRxHbXNN/lzoZxOeViQqzpXuGLn+cZEX7JbRp1R1x1LBjp9wQh1Jv+r
M+EDYL2fz+JqN6fQKG59gCmQweB5TohSaT3YnjLeWXFNzrm2Pndnf5fb0a5De53NjKiididqeFBk
DEaNupTWe5LmHzWEb5jtD2nDAnP+v9ecUj6WToWNcn/BaHZaVn3IxTjRcmfTCdYThPXsATMRj3DD
xHrUBxAgwEODYb3Vy6vFHJ+mpdu55oOHXai9C/K9h2rK3PNjse99BXlGhdiuhwDdAubthqo2aScA
7RSItckM3tgumGF4CXOj+DAPdbNmyA1auTAd6e6UytZzJ44T6oYg8v8cL9vleM0JAxdKH5atPWNn
GzaHBTnkKlKUdDVsN8gxF6NQ5FFb+Ivkwcpr4M8v/rhtMCovyCNsBQbBparf/Mo6oK4fMoJ15LrE
f9OM2isJFEds8LdCIbJFkVaiCc7hLdNFM/zY0UYZzMpHup4ycXaWAoxDMqiW62RWHwnsNQcazZJh
kp3vBL4rWg7lB9eqwSXEdteJat+Mud4WLpiESFeOw2Z7KyOTWt6MdmWXbSM2cKXkhnt/kid3QJoz
Urv6e8mii2ogaJJoPe71dF5rGZgmW+kDuo6vJdmFsOFdWhsLZN4ABJl6OGuELoZ4fasyP+oP7uaX
GZaWx/pB6gbfi4YCoCx0GQSyJwZMLXv3JWBcUICYT037qN8UkyXNz9ERJWj5EBeVNK++5R1q6Rz9
GrJygB38yscZFdkQhOE/6S+IFcTBDCDfFN2CYTwJKm70mEXDaiAbl29yeVdQjgCNJpaaAa1KXzpD
oI5xYdxS0hLNRlzwn/zhq8bZeY4Xm6SA8jqC4Igcr5X6DLl8I/m1KmWe0rj557Ri7/b1VZk2Qbfz
CUP+hMkaJiNaSp7c9L83inx/mU2oDpb7GrJzRtaUfnhpD3GUSWrCND+xdOz2TIPLscQNq3t3Rth0
mNYnC4QuOKJh5heb4a8vHvc+95dtXGrsSfprlMUEZGUbfR9lzX1jXMvYJl0rfWjEv5x8Xl0c2uKg
//BoyO/dLj4bXGY2PDs4WWDtEX2Jrq4GYN6Qw20UhFNVkHSXrf6h+ZRzQHE9BkCCAs/zvMjPaXWY
ANW0O7oCMnVNogwh0unyJJ57bWIELebVBPoTCEWbqqTCod1zBwdjcJmd0p53TcbESZqvDgQAOJa1
Zhtga1IAAkwcW+6qXOAUArBoTnHsdi8WLUAQ42lMVk3OZGlZzqTPnMqBQbhiFDBzf0eUXw6plGYP
pIHZYAPFHjWMUSw/8aTmTesQgJYM27L7btjsYs5/RhsPS+n+gBYeAmLhevHaVyjyrPk4Iwjm4b6h
Rl/X3XBM2/zmjNVni8Q4ss112oy7xoEMLGxxr3/Nk9ZsawhdsI2syn1ta+sQQeLAY3BbJMY+UzSM
qD5Tpk8h94UE9kueCx9oKzAv2eAxfPLh4A7bpWt5m9FXFXwOKKwkyWCGxzLGsciZqFSL4n2sqwcx
Msxw2W9z89yWxqHgDXbYX4qjN2Kn2RtHc+KsSBD81MxkpAJywphq6OtH7ScLVa0xL21e0v8CruIx
QmxpjS+HflCiAuFwAMGb3xwXPO1X7dokGZlWeCJdCafns3ZB0BcWNsBNO19SXVq9BxbWpLqMlAxi
78Kq+KDejA04q3VZCOA549yBgzadAe++3TLVfeqN+zRGcV0Hu6WsH5u8OkGoLwzsOC/a/1YOFlo6
c9dlb6Vn79gU3NlpUx8LOz4FsbHqsV+4EycTq2VKwVOZoyGsls9YUcXLfu/HO2Xb2VoXIGmW8KSx
jU4b884u2kPnptCVE+3Bynm+PGYAhzG4nWX5KOpxeG0aBinUlZhi58tBxstj+aoJnoO2QGS/79rh
2DvptuGhFbSUuSf0qY8BxiM6lJCGOk7P/W+J54mu26JMR1d4eAoTe0f4FBbshzoODxg5qNrf9mWw
hnuBVTb4ERHCU/lhdT1OHvn3rNRedMM2X770oai/Ms3c77gTV1oQzSOXoX10xUOYjB8TV6VLNHJT
bQy8zjCt2KMC1L+ADYHIrM2toJqmzv+JbbjpO7faOeoj9rY8LP57LCH3y+BFZN5TMS6H3Csepjii
HAC61Kh0Xv2U08PcVW+wp7hT61scmEcb8nqBxSTrwMHf0uwq4roQgcPZGCvwqSknrk8bgrFU+Dpg
U6xO8FCaWo9YoOYqXe/H6POV3sU+E20zIliET7OS8szMP7WSk1lX/1rGuKMlv4py8VbCc5+MhCi0
KVCXKQnbu4qnYy6dDmd4sGL1z1YkaXBCjQt5haHYJc6XnjEZSGYCFd2neQKrKubcTB7HinQ/00Qo
Zjgw3iuALS9xf10FgG4A9M05ckrXZfQf4iwlyRrDatix77MOTQFGVMYYnoRVvFaxsc9T92lgTCyc
GUsRhnwpZU2FKzktQ9y094EQ1xENoR0aG9dhtj3XlJTwN0Uh770mhbUNWFHIcJtOH7GDD1PXvGiP
hdRFWNaq+lM2yKzNkMEfQLXCAqPxCc2w8VG1W6hJ2L/hOpy4EJ4AoYMx3+npKpYf+q+HExXwPeRo
N9FnFHozkhr3UdiaKMagn3FCU+UgqnDeHHePZT3ohE3amfk9TFeK4fROG4qhW10X8pen34ULB0V3
FUA96Gh7C9UZRKUm+2N3PQRFQQAntMI9IVENF7WbJ8CV/IQhGnBnbE8j8ng7Nqmn2v7gOaSBE+ge
mX91P1yYMqxKI35yCu+8mMYmy4K/pCSd3Hto+POXMDlUof/smMZpacH7FFyjpL2aAYRo/hizKH8S
r9cuKQYRMhArmAAnWM30afEWWY1OFK/fg8zFqxFfj87hxQ/xm/6XRdWdw+GvnA2cQvjussau2sig
hHhY/aGhpeqi/r7GufeRlw7syRlsI2/jmpqUjsWX7SEh0WMwoVGHhQ071PiaJGnPWfDl98veH4iw
Msf0ECOb4arPPIAb8Z2IXNz3cfA3jnlKHTyc2Hh/lVdhrxlqd6HJoXqbq6/W5wBeskcsgn8juRz7
fHlYHK9e5Ys6OCkmooXCH1DKr0qa48qqFZZ4fzH+I9Cpc10fIkEp+D6foYAzYqquis9AmHs7jk59
3B/hvBTzvjKGJxvVyXwZroRzZWl6dSIPqBuIYjyN1o9IrQ1vHxNInz63eXPnVznjAjs16ZrV/BZi
UC7Hr/LUYvMWDZ8YUf6n58EGicdGSuoLKpKEDYTXi6QIbNLwxeT8nltms9AMJ/UakCujqv9SM+Nr
hIatrqgqsn9VLj70l/FrGkmABU5B6d4+hj4YG0PkfOM7aNS7aBfS4HYJSVcDHE4Ql50+hnAI3cWt
t3HMcl02LlrTfMdLvrcRD5eMhTKBH6dP5mAHKMllgY0OntpLzI+CTu1ZBBjSerljjj9ou8mwzk5C
8Vma8Ci88jKMdDGEgC+JQ/Stg0DtI/WCezt5ycTVQWyzVmRLatG+6ED2TSyHo8dwaZgAEgFSgyYH
DEZJuyhp0EscXxCOV4vN2J2kmA5knaeLmFNYBnqGGtl6ewvgMRkDdkWwuymMGM5qA9OWxiRu8Tke
PyMMi7FljQT6fuPHyv2DgzeUbWzquqNXx7eb2TdCt4bqu2Ic6f32EZ74bX6Hx3Lr3YewcAn71d79
RA90f4HHnAFRaXRxCbmGEkcQMDT96JioZzBsZo8ZYy/ER+y4torgT5W7CReWmWE+4UuEqQzq4LWM
UhGi5JCs/ZigpKsWBszxmeqYsvKtdujR6cvd8Rg43hcMiYDZC2k2/TKczbjGH4qw7ulpXgRhZ8eZ
f4DTPD1R4K7xxeUcnEZgj+FgBHQXRrgrB8R+iEOnHOvmEJkSGEJaYE6JPYqKg4NZso/JYaaXH5mV
hdRS/glej/C0iPoPTRuNHuxwP94meXywGFCGxBqsk8p7bjkGwV77stgPotXZVl7FGo8pGoBhIrdA
LtGu9AYaE1CHcYOnNfYsrfNGfy6nJ6dBu4pFBvcVfJWjmeOAxbUEUzdEvMjb2ir7WmrDCwQUfkTM
ASfHjOu9hGTsMz3jnK/idmW33y6WcQZl1Hw/Vbccn6P6H2ooui+aGQlNsO72/jhc3d7YyQzBEB2W
SzcfCbIvaAhewOxgvuPW0NTvpSQsPquJ9emeFiZKpXxGs4e7cIx8Lro3zfdqfMyt7DwOC5aLBGgs
04n5Uo7opHbal8iPTnTO6CPqTW/3H/YoX9No3sfTQCd59BPeRhnsG3c5wtesKh2WhWXqwClCHi5z
vq1OdJm9h4V5CuNSLK0zW34lGVDB5L4ZLaNOAoHusDfihsWovFHRMWKZ9CEogY3Fcy2vON6uqt4U
GKn7D8zUgDy901wm74TDjPH4ZZX5NreBCvJl23THqaYczrrzENKU8aO0VCk3qE6Cay6BWaQNb7qQ
295/nsMalt9HFaM0aGt+wHtcfKfFUwpjhMZtFceKRDq4b122V3b1LCSUbtpB6MaQAaZ/8MQiClN4
qS38id7p0fejNoovEu4hdAVXHUd2iLZaNV4RNLqI6DlaOixDZXwX/JntS8JU3TIsUNLugQYR8mG+
b61wY0uxaaDGFK294kBPmcE0pMgnLe71hG44koCbbBMTeeNPcGLK5/Q6B+ZGu9hKPaj/jV1qM0wC
z7X3NLGkW/Ir8G5dpQL+Bj4WNBOaFmCKfiO85JZEDr4qkPD5Z5D23HNvmsz3H9k9eMRhktOwWk7a
PwyAAbemjhLP2KUc3VptODoXJ2HlrHXBzpXnTy7uajR8y0mY/kYwPvIt2BEugRojjg0R/t+G/+uD
BtSxfEH0BFlgOvVRzyyZ3l54exZRaVxShkeVt0Gr3qbiM61/pNldbMR2dXx2Sx0H1gNwEaWRPXXT
TxvD4Q5jj4LwZcqr9aiSU6velf7XOY5sLLG6R3hZmHiMETKxL+oUTMTuj+ycfyH7sAGqGyfnZI34
si3tyW0iSFjYhscEqUw+rirW2R6TjcE+nkboGvi5YGkt4NRlzbvrPvp8bIzv2YTrnc/9rU+ogPlF
HEYQGj/zy4Af+MJogqBhv0D0eme99WrXkTykMyO7Bn1kcLaDt5pJcF8XSDUEJq7jznU/hnLe2hbW
ZPJfbWEEnsL+ra7J2JnrMQGSxVMzYTF4BOQWDJrTh84W+2jcSvcBpfTauPc5dYbmVRnd1vQINE9v
rvku2OP/4+i8lhpXoij6RapqZfUrzhljE19UwIByzvr6Wc3bvVPDYLDcfcLea6f9pR28jeip/1il
2WwKsIGfLEcHuY54IUWu1i4TecrM/oidWM+jd4fH1s6J/nP1W9a7O61X/MTqKSWQuZXeru9HjwPd
v+qDBF7c74OSixtBm9lAepDvU1R9uZHYwdjjDseKNb+75OHwe4mGQ81GGjGtGlpgQeDkz53kBCd0
r+paPovYCsaVHsRrrZm3LZ8+k1UZa60nnLgMGSkosoEJnf5C3sMiGF9bWf5wNboz9wEmuxjG+a8x
WjvTkEe346rrWlgKyQUH3ItNdpim1NvTWw+pVPTPYEeNGhxY9pzb7i1peT/Hhvre1FFiRxz/CIZa
5SwURIiX2akqnYPAqvNXhJMnbw47kZ4qDJPM7170oXkfye9CGbXm0l/oLR2awetOoFZbrD8WTLF2
Y8ZjHJTvqtkZiXGOAK7JArPmMHyqj11RFiePt7mvX1gh7ls+kcN0nviqMnVv5JpgKlDZc7F1VUO/
GmS5+oaWi45fBX6Pn1b9OvUY1/vqC85/eWZ2HmG9Dy+AYY382hFWLArnkTi1O8sKzdT2QowfGfFH
aH5ZjbxN1m7QEXwNBxb/SMKJHoS0w8SYDTY8ion3H2nUSPmYk5ebbyE12WwocbUrO2VDDGQY7Miq
aNGLF/uhBDryUDl7Zvqor9aYT84mO1TULyafM2yFToCjZK9Jng5G3U3LyrZXu0nnGttc/kN/0XKQ
ixQ0sYLgs51/GLj8ZHIw3P047d1gP5i4AxDyu18DFhKlSfT4rE1y2OQa2rV4XA1YGfxXKHcPJvFb
Ob/BDhuNIcRlwEIGs1RhdBrPYpeYHkfbp12vvWuD1zx66r1yFwdnwyQnSJ511qtsK9Kdwawpz95H
EylTo704cXdt4IBV03wIbMhGeeIv087cpMI6SJ51wyDsRzVVrBR7P9wKy/l0HdK8kzi5MQMCiFsO
HHTcak5tgbvuiCtYZzMydFSCccGbWZNFBJ1IVScsR4kQUbC3CEGKzW+XRwVAZ8WOlesEGLkq7pax
W5LJEx+Y61K1VPuUoGYfKyL/DOa76MXw3ifTLMF+oTdSBAHKKrdL0ZI7JcMq9FdtgTlu6DFawvYp
9ZtXdpuQd1jh1NWxHUtNQ0ybg8ZPN4yQ+vAuKR0fJP8AVk0xMFEiQjmu5ZtfVY9M+vh59gEeSZuy
GJon02p/64ErinN3O5Dk3UJ7xS/IrDR+qsJHjTBKfz7w+MYIgCaCBdC1KX+KRefHBvPiqWrEkBsc
RR3lbhwaJ84XVVSHnb+jXXFVHuFoYSlgtt+D65h/VHfSBhFQUjL9nKXNOEGGx5SDdnJSEit91j/m
V5mSeGExCWA6ztvTS40qS5LDIBDHXcpIOxUuXEySw3IqBI7VhHjdHJEdC8oo+7K8TeVhzVCuvv4F
5R83s6YLtn7YGAtcYWW9k84MNtIZ9tUYbCOOwbSmAndxfA+euzA59XmJ6pPhUBUUkYM2+o/U1Gqf
cWysx9j8NgfWj+wLAn4fUWphi81gVX8kFoqECkh0CFQ0stZJUq8d50u9bwZnVtSgL8fDuhEtrWvF
dwjna4VLSMnz0mSN7Uc9KDoaTt0Ob8WkAOLMLJwAJeCq1awPGOUz29DqkMTFzZuf7OFTj4plMwH+
L56MFEH01ECj3av5Al7eh7ZJHiP+TS6fkwjRZuQx7z7Prd/eSQDgn0jpCpj9L2KqZgRWsCygIEYf
gpF+MHXrQDqQOJq1R1U+J4c2HGh/9n30YoaAjvlDXfN2BoMWdZ+qAguVkejYCDLuyXmWiaAl1MAC
dTlVB8clANF66xEiZ2jmWFVhVhLDd6iuR5s2glfaix+NBrWILloCt6fwLpL3jEEWDH72697PGPyb
fBwVdgmMvNq0QbOItSfgCchaTFwdr5yxNc+z52Q7flCSBlaAT5YOlVqI9Cvr80c7tHa+jN9iFfgC
8ruf3xlC9pgozEJl5SIoFcN9tmo6//7TbsudwKDb0y2P7/2YrQzyMwsLQ3+DY8xECvkviBz4Cawy
OY6CkiAxcQYmtMt4G3QoQhybkVpcAeSoUokrr3lU5iMHi3lTwYQ32iMQ4NKrmC5yxmTor9Skiv0Z
H1Zb7rMIvp7dP43s14T9K1NrW0TmIx/bu5DIjCISsfvg5hgB+njwDAYlj7oIOUUWbXPGennqRnFv
A4yU8qDeo3T6nuJTqiUbDTFX1xknT4RPSi2n+E2impajKL+7IAHdQuOJUsUT4OUYEdfJTXrV1h4S
wqNZnog5PEZCIJZlcDpbx7T1HmW4TxKyrI15h3mC2j5PDiUYC5u3kZ3FMVqmMsDXhzaSEsDkMl8k
Q/jqBx7BwREm1u7oeNapa7Ujbs31VDaYZKH09AgKQ5tupsJpNK9a3eXwQyDX91g2u5vGWU9LtcX0
gttxAbFjrVJzWiSdMWFXKJos/49uscvS6tpbrxVWlXmOeN0njw7JZbmXJj9hgxIOgKZyOranENg+
BDvyE3ngvwDqEIWUlxuug0knzYy6jVDlQYlLqd81ZyI0kt1yQDW0nOW2EytnXCK01OxFz2JtU2qc
RDauMRdLwFhj2IqQW9gPaR2s7flDz4nHQwfGiNDbEmV5tLk1aABZNTSr3Nx34CaR4BTDw6+ckyeH
tmbS2Cm2p8GpNx6iZKt0d3aAaf/glp9zzhM/zWsQ3zhX+UPUlt+o2PR44c5Lk7oy2AcO4y6u/+jX
bVx1YZ/L7iPDmB2nZw2bMzEPKIduCikgreQUzdDvM4FYFIuJNR16iZTLCk8yZPkWEmaDXbHGFY62
gZXjR8j7Jl1gQg550aOOkokFddW8JTz/oLufZPDRB+bB6yYO+mbv81eT4jcEdmPkKM9YjOI3CShk
Ex0ZF3M8gmxLTEvjZC8Nn/pLu3UF0BNm+rFh7HivubouBLfQXDIOKj1mHbsBUYeCSHjc8AhjLQpF
upyAbHV2HKxPLfZA2UdBzJmjPTti3iU5nQUNLzftQYDmMlhN9VGBwFJuPWPYAatcGi39cX9s2Fay
8gUbirglnp7mEsVgID9tDrtSaBtc+Tg0uYDT+BeMh5lzqDow9GJk4eqXI3R352g6GXTWStSbQkMU
2nG/FwSYx916iAmOzfZzjU4/UsZaDDrsHhcLHX9x6FmXGkfBiEMtn1POG/p0FBW9Xp8mvP5BV196
mwcxIqMs39NJIjpnCE49aVnHUborjQHf3D/pK8uPKXFY0eXWRkPipNJzmdmC/Ey4zbGC0DlnaXQd
ZszUnPddBBa+lis3Du6Dr2+lS5By1l/UB81iQd5V1PdqkHWwXhMirJN6vkye99y6bBdSCO6Mekxi
Fyn3F6APkL3guesgJj3lI0M/bmNJ42aY247LqfL+mUwEMuw4w2ishrlaeyhSM54f0RlMK9jGPfdT
f0jTHOlavJ7Vljzrj6S5MnprYPKKaifDa+aOhGnRmWHooY1i+vroIc91mQHOMY7+bgwIMaAH08Mn
OcbvXfoRhdhvMtxjOORZn3oBDxpDCRsX8TA50AbPSRAgMs67O/WI/xCjjKi7aB2mr5nrkjMK4ruI
fRzeuQpAThDruMwjYswP0B5TO9/mVZWsDORzehUwR8VF2o1r3yd9WGm8tVXh90vXfrM9dwXnbZmR
X5NbwS6xXLJm2HqOv5UkY1bkh2FKOhC5Gj0HvvQEag64S5ETUkKnp9v+Oa2KRW0DVOBY0B6H8tEQ
p0Bsk/AkWrz0D9kXE2df0vUtjW5Du2OOC8YAAn8pmk26NWK4lnyB06xb/eZOtBq05f2KWkKlBsRU
oH6NMeEpaN8svm3Om8pXI8zk4ttP3ZNZ3dl9xhhj4M79cz954loOt/nZ0Plf4yMx2gNH40HsrCw5
+XSQJvWxSfKGIst3VHl546ycitweiAjMmvRNNBxjwycD+KhXzspKD03tr5FWFzoyCk5g/xpJsFyu
ghoioGOEwJhNY23Zp4ccq5w+3n30bpjZAQuh+U1eupT8JWyzaGzrtcAXbIc/oONtPlE98nIfDQ00
SzG9V+GP3Z3dclVrBHbiVn3wf0wwevzSJpix0RnxElMmDZ3EsIoveqHf0loeBJ39pJF4IvtPRp2Y
vcHzcCaJgvXFqB0M84CymC4lJpsILrtlIwqVuP9BVTlQJR+1ynwyRvFb0WYNF40BgF1HTxS+qamv
e5pHr6JnrEgJ0Hu0VW47b7UKrFP0EVnWRY+tlWysY8IJhAjqI2w6YkgsNBP7sCTkjeRp9R9pubdZ
E/mP2C04bvtlCslazUUivLSWv+eM3Y0eAQZpa8hFW8RrryR/zEoXmWXte/MLZOtzFsz9sveQEXUl
XPtRO9scHkas//YY0TgEUzWPhxxcPrG85kvN6IcNz4MWEWUJHdtB5hS6j0RGObiJY6LS9ojOaz85
BkjHQyVvCpKFS+QD5gZMPzl+Su2Ir42E8BhfP24epbPmZVtWeAvslKw4GGmabmGtifXLmHyOoGBi
pEQibYnfoBqzMKQjRAzgLklCCZqfMBteAjQFwgIdkoUq9S5mBEEwKx5a957bJpDUCHqTe609jOld
sc0zhqgot8tZY0PXvQ0gfXyWHQjJfmTSHEqep2w8B3myRQnzGkT+2uiLXQX9mMzTO6ZxmLZOSfx3
84YeLef1ZS2fm4LIb5A2/C/VLiTVbod4nZxbUtCZsC5anSgldIBA8TsGKmD75U0gAJ3al5TUYYn4
pgYL0iJYX8yafESl/jQ7Lfqkm8kcwBAIJiLEgugcmM6WM1t8897MxXuCeMYrNnyQtH6TmZva/pcG
2bfiDRNiMoMcCcPmFe1OUkbvRTc8FqwPojjC6+g/ttBv0SEjvQpYc0GpRoHKXTbZ/DFnc5MOd7ct
795crLOQvAf6jXgotv3w68qD04kNQ4uth8x69NbGKrHfnGhtB78TGh/8D2zbyIAlybSJi70fldtE
WcAwh3Ru8TFFsOIz/TwRgFQH1bbFgtFAMWjmmTUE/XbDx8qmg8HsBwJhfrc6EkOqcZdGGeTIjgQS
pDMWD3+AsKk8trZ/ZILlyBiisT+d2lb8LU/cmHg06D3O9OsX/l0w5h19/55z8XriqQh42XiQyKTS
wUuzCCbdhsV19VFOVwMR8zAdaNdWlhctozhejvXIlAHheGQPOyVcD2aLESMFZoEYUVL0YYQ4JAkw
UaYLhXhnzuCPPhI6H71ijIFgsKrDiNQ2Tdxj4cTbPNdXFWsDStxrWBXrS4y8zXZPqF4xn68yosOq
HiBdH23caXpOam2bt/yCQoYCfGD+aYiamtbb+YINTWS+9KjRcQn+Vko1R3qjLsHz+/jzyIhPsu+6
BM3q2IjY9OYxdBPQY5iJBhOb4hXSk5n9I/yXHdhbZ6cnoFbwztjhJ5QeXH9SOKxUwDtB7vXSW8oo
BKnEUoJhqMEbp62/tF3UuGHPHnMgrbB/1hGIdTlltKOpFWUFTGQCX7WWWXwxJn+TRrnBRta1Ftag
MUj9tOkP2p5YrijBQTLFX37o3z1SXcopwPuCQqYIEQ3oVxQOnAet6ezwZizlFLJbjXyEZxjmKFd6
/Zd9NBUGN3WE+gMers0TFDIUQJqDTzWVYMdU4jZbMzh+KqKQqfy+ZooXPangak138Q268IEQraTB
i1dfAy4pDPRgqgBaVext59jeC8t9m2obyeS8jWkSZ2ia9rSIfXSWlUCGoBx33mOCmpGo6q0tAKzk
yLhJ+0S2RJ8DcpDvfMC8t5VUQwB2gE90o74G3YyUrD66vv8YOybdJqr6wGJwg+GEZpgCl0FBTIhE
13BUoGI3wuzQZO3mz+KHOdTiJhktfR0V2c3mCjIy/6wzJMVYWGUuwSn8uJae3FG6/bHL/MHcdP6L
HpENxoydgSyn8TTwKrC4U4HAmuDHw7M+MAovNFCQiNbLKiGguoOsw8mPYmgn7Hs0bgd6cjFdIdEd
vd5+RCGyyjtszhnZuvUZcv9nkPLcWfEu6koWztOFyN2NQ6/dJxhxEIbxlk4sNgKwT2Flw/B47Rio
SNgOUOHddOFq6QsQlgUbWCYT6vXFnEWU97LleeGAT+JDOlnwfVlDs1xK+3TtxPnW5KVEGlEUk35K
+UAZTXOQnXa1tFfJjwcrOzOT5yigezHmSyz5+KCkKlIecSK+/ZVBsQih9Qi6/D0bsVnq7VsO2o/s
5NzVgF5gkYW4qobFGLM46fbxEG1sH7e+MrMChi01vPq9/lANNByBRYDi9D1UnyYJaOAMSRUx17aq
THdTxuJ5h/63RrJoWWuNrzerVQlupQKKMTjv4/wz2dY+C6CwPUmLtUYAo8WF1R0NOw23dueaW2yC
WWkiNxqu+K2XtfxofP3FxfCUh8m2MSHuf1eyfclp7vucFYat/XnqqzFXsRisAOnSwUIoWKzDxi3c
W5YNJSGCTAR+wjOcDZfDT8F2rNNuDmtPda24qF9cznwbJNTkESEylEeHgF6Rke2t3mZ+hcWH2bNg
n8xnv0nOncfs1Rr4ZtZ0aROG8dajV9Xcm99VaD0mxj8Ag/hhqeTzDUsMZz9icRyr8JDOnKU0+2aL
tkhN3RNaHHYFQdm8A2rcTGgjXRcppJft2Umg/MmNL/yQsEP1DB0yfu1spJRWYlzYhSjcVvxyJRud
kkDdqP1HqqnGCwMm0UR7rb4x4wH9piAwAxDl+nlmLK8571VlP1D1flVqKmj263biU0azX1mwLS1Z
EQxY3ANmeW2Ps9JNr7Po1szF8a+baKckj6iVlvDy21ezG7bF4Jx95VpyjOYJsW+NtFBqj26gIQvy
h/dZn5n7+XCPZ154qr1obvrsD5R5c7ivCu9x0Pxn9VPUjJ5Ehmbn7hTrlmKosZ1fohBx6KXmrrRf
dJaMioDOt/jmxa4UPqgj2rSffiPbfJ/gRZs1IdgsYMsInxuG4jrwjpnm7KRdrbWIgRiuLINBnd28
WpSmYdtd2Bt2PqF05RnY98Q+EbUw49cfUZ5BqJTBPh3eTQRRNnMcmyWTstO6FnIoz8ECy7mdvMgk
3mYsGdX8S0eTb9PEugLlHu8hl1xsbAHxMkwbup36Nmj5YlYxg3cNSbn7G4hXiHG3TskOho/6SdCE
vlYdYbQWaQfvtkGQONkDFlHqttw6NFFaDoUE+JbM3afSi2/10OAqnBdzHu465EAbrR22qgUaw/AX
jRpTHrGkxz6FNXl9RBJZZfBo6vklFUzRqJ54FxhTOMNuLpiumNA7KzYimiM3U4QMs2ZxRI+DGEdn
l9z585+ruIjaxejzxPjm9IIZceXAQlAHe8RB75bTren1/chknGjIZVAS5pkMe/Xs/g0KWZ77TKZ0
QTxZiyleru2uX0nxBeYqRB4NgH6W8qSuTIcCiIlwrzvsSDzibySq32sjEYe4wnnCebbWOp3AzGQk
0zJ89xltZc3dNQ1UedhgO/qAqc2Us4Yy5rtKVUYltt+54ndojIzQcJBGDGtEAlbOrekM0+StEyZz
ivY6RRhmI0RkSPuDbiRAg9b1ZPifvfD2XTrdIml8oub88QjrFUz11FRIJgRYVsW/SSKbn4nSIk0N
4PNGeuQ2Ndoro7Fbrze4B2kSHck6UHCGzsgcLdN6audsVyX5NYD9P1B/Rp1xm1zUrBWX3MWkXNdp
/Bg+6727KFDkuKiyCr86KgxJoXMKEylHjaX2dkpvXvNc67SLPn9FR8fWo5iMdDSoyH44ojjjIly4
YA/hHHcJciUEXgoW4/DAk/xXQFA4l2MKcBEFhVg7tXc2i/4805qojTjk/Z0XMYerWOrPGg45tEWm
hgJCe2RUtNRsUjgwLpj2HRWhneqH3hBczSp3TqpVBpFkEUJXlmgIHYiVcd2tNPA02sWTMza7YipP
DZnGo8XfkmgvSufZNt1Tif+oOfkaf/lZOvrjpKc7vfnx2clmVfxpAq3Fjd5Pr+g1oXghFWsKb60I
EpmebJOKeF12NfpbFQV3Pv3EUCmJP9VVQZKNS+Y7KXHzCKO8fklmwgzC7kjTXgT6NmZ1VYfr/GjW
BShA3PIi2omoIqz41UuRkrO+lw8zbX/MgNtOinuefAbNc1P65wIPFSpopGSZs9VhaRvwhZopvYgR
c4GzdMfs5M32U452wZ2AMWHCQbm+GExwfS2Liky/Il5amWjD2LWZoAx6FlR/PRFS1Bpqj9pBmRr6
YMDlNkpsunWyUav6m0nu0uu9g0OUYABDudNpyFitKeGfWqFb+oD4pV76JL+PwMVYJQQtL8NgV8q/
OVT6Ug3XwjHeIXRZmhawyJ7JAwgA0/ZXnvbElqBmeQIIz3PkPahf89nezNyQDhDcqu3o0ZytJDCp
6aoX1MZrx+cCQ3jMZkANbAftxTMQ87doRDW0stgWwkuHaN/jno75QEe6vVMPVOrSK7feJnHRs/2G
Qw6spUPHitiP299E4h4Ez1jStmq9oCmZwC2L2GElINVUprkWYYhkV+hxN6givSLXvuM+HJr32vmD
Lu4ASkOiOWXeVbaXkQ1tkfmkx9ebGLdRDJS420HPfwgT8WhTx+YTAEoj/Aipa+ekU9LeBxY99oRc
JFtKNiQFA7iEHsx3BnRoLES2Aii8/1JPxgq9AGvLyH6RoFM6IrY18cAf1NZbQZczMGdXmgRr7J5/
s4osSyPBFETgwwMSsV/J7ctUMNn6ItsUHqVFhOpCS+VuLPQnNeQtqGyBz3LIpixko7PNMu7vB9AX
dVCclBQg5gPRlPES9fOSbXDG9QMmm2z4nYM/hd4z1JiNIMlDXcB4WX1U3PRTFxOCh+wsBJ1ui6tO
efOjPSQspQNEuLWU/QUCO7/Itn5RgBWlCCw48BBmYcZjeQtMirmGki/TzoVEjDmnP4pP2hGraOwt
D65s9dtRPHmFODlBe6qb5ugzDJhNfx+V88aMXnraGDAS62KCdjs9tSm9vTWhCtG2cf/eivh3QhQw
bKsoXwmBuCUv3cWMQLXDIxjQ2FZ6yCBrlqiZZz7r45Hxs3BPejrdPS//UNHUCHx3TQCAhhWFaXzY
HplWGePYIUUisY3DPRuARRHz+U3lfjLmu89AQo8zhnGYc/lZ9Qb1qv8G9XDpcr72ro/Ii0uWuBg3
XPROtlf4PrX4h0a+m2O4aoiBA8pTgwFVHf9qQ32K3Hbfc9QBc9Rp1JUNLKmCQ56eHV9bRPKbB2UJ
GHI9UIQwdlwAloCwTzXK9jAN4odmuqAPUV2Lz9h1qiCtov6x3NM4fg5OuVFXhqfflHqETwPnoUdG
az8Ma089ux1CKHc1Gnf16kM/XGsV+ztjG0ykB7bZ60hLpj5+Sko0ELXI3ebThKcatlc0sNOUMrKs
4gdtLBDcBwgvzO6joPqz2JOxaVMKa40my9KWE8AGC55BdXLGets2/hI0JvcFJsL1pOP2Y1EzNs65
GrFrcIy5Znfj4oChZF0Ckd0ttiNl311udqLdlYDMjrEIAJBG0RWgvPCMFpAOlSAX71oZICPDpXcb
UAv6LzZVSFKV3Db6so39H6k9cXuJId+wQAw5dRv5ramCka6z8S+Sc7CMtYMkOHsFRx3bh7GGlbBg
kT2rP4+XKb6+giuyA5DlNt9Ru7VGDlUM2+pCThTrnHmoo4ljyUc6ivdFoSNDFWs+TDqz9zByt433
jwvgQel5bFTyGIAomSU+HXRPsfVu9c56HNuDYn/UB/Vb9QrtHwbdTRWjCI/AD0Y5Y1QmsS28Xg1x
ywPMrp3nKxDWVnT/4lBue8Cbdtv8a3XmGZkenQiZ3yS6vEUO8S8sHEDRZCCpcUX3YvzGFvqIdfSu
/nuccCLPBpYbyl8HtS8ja7zNFkLOpuq/WmgsQT2+5Tr5BWSpCX6WmYk3L5sX+BzkKCfY5rxNzkcz
Z/Bwoq8iTXZdlp3kyDAYr/I+RI+l8JmiMmYAeJB30UdgYQlpI5nVR9WuCKuTBxYtoFC38IhFNEVW
6ny56uo2sTZjQSTVsevn5Wzg0c9AYGKaKnVML033amvhycDwlGB1raGb1TzRCD2PCgJIzRgyi90q
eP/8TqwSuXOq5I3FVh1qXRK+CCbkQ49qCsap0//S2N+cyPlOimlBxODGzqe7IUkN/7E5DRpFGxo1
AjpldC7t9ByoBroeryxtCMgcX3sNnZDpPaZZc651myRzNlRQe66Vz6xibo8ORl6jrR/D3j4YRt+T
X+4sQJzGRbvErMSuloyLXLuRagIXfmgpGv1lDKryoQ97bHqm0s2SWJKVj7mo0LQQK5oPZ8iWnXXK
UTkRNbUw8Pu1XbFo0SZUHbA03FyKJ5xJzpHhiwm6Qype69oXciJWc2OuRvTkpWFf29H86v5FYDcC
JnkZl3EXSfZZmtjQhZxcmR7Kcl6EYiKBB98GCLSqqXdJYtzT6N4SexJWCyUnmEbDwusB1yMx+o1F
G2cgeJswr8STBsan2kR9dBQoQpCRfo9puyiD8O7HA9gizDagAzioP7Xqs24kYkZ85X50RQgNSPcn
EWdp7B02Z5PLWNRGcdw07O6h4uTCWhZgBuZK+4qIerGdZCUXmjBPYZMt06o7dsM1TO6V91MEJZvl
dplLeh5SzmtbwLDNVx1abXQYtvsuoThhH3JPzJ00QJ9F+DhW36K5Ujpolg0SWVurC4alzQYoDecC
s+PIOQyc8Zr16dlQI5ldZNPbMBS7Vq+eNP3k66SdlvVGSLQrBwN+p4WrRZvDf0bgLgd2IlARt0oG
a/RE3YCiihnZFILdprf1bYhC/O5H5ERouJRQFvDXGrdOxErYl6ZqStY6/fYEMCw2yQvwsugcBH/0
VdRQ88GlN1QCnMx5NqOeBAagURXalRCIcMDnu0/E0hLGoUep5IAiREKDSr6owtcpxRPBwpabzC7s
TyUsGyrvIav9c5hc3Lja6OpQpk3GxVaU5ZZyG/qXdZSwxLqeIQ17EXXRAcaqeTro+JYhNWWRWR82
9OCHOKPFkuJRY5rDOSq08VAFwxGmNyS+K5JGjA6s5ihru87aGhUqLskwgBJBR9EUM7rLSH2LW2Au
1D457otx7p/9DzU8R3EZapLSw0R+by7s+jXNoYcFyMW7a4xsQocaOROFpQdPvbKB5HsG2BNeJSbx
xOIs+pLnO8gxddigCZOtpDnP0+I+I1CYJmdXJkeJRKZBu+iKL+9fNaXHBh6lwdarjKalevkTcDWv
eErqlPEfYmnCEzIE1TZAVeKgdiiaArCViZsf3HyCEcKt/FcusA8boHPbT1GnTJrg+y5jCgabE4Hd
owGGH3LJY4razxrtE9/eYbMR0pF0jbnLuwxBDBWvk+iXjE3l9IEGkS6ax70d3+cI1F8N1V4NYR0O
a/puAt3CTWegagMlYPjiSs8ZgwfGjr1XI8dGc7YpBZJqatwSLvRIpASO/yYg0cRGl4BGorcqJs7T
s8fz1gQ6lch8G+FtnRrL/Z17vlkeiHVBf+JS4zdetEtw72sDknNEGZNefM4oY0dDO6pZGwY5RNKo
uPQPrWkuLWg0XhPaCwX1YFkswr36hPb5P49xaRblqJ/KPR0AhnUabDgDE+ROb2/zYIgyXaWIN3Kp
HVAcQ0UhqxL+P6O/lm0t21g1llDCLG8k95EBYQBZqu4eBRj9iJWcFlC49YsY8Hp/fQ5GpVIz9+pi
aXEOsh5Ha4dvIR/6dcIB6XF4KyuHxXK4Gau1OjZqHmSVB1Ah71IXGu+taJcpQomUKkdn6R64wRvs
s32L3cwH3hwBHWkdkgOG6dhJztaSXScf4Gh+5mF2NGuj9isTID9kqyuvSJFrcjT1kjxYa1l6Wz39
CGbx91uVJexCNjI66xvJXlGDhBxNN7eweQCHHYVPVKbrMEpWMxIVw/5lLXxQvYIa6Ki2qDVhL3N+
lkF3nfoTcKktwq2142FBQxhKVKHD44IQ29ZWg5Wy8baVdEMt3byu3PQMDxwHWIqfr/uZ0VXMY+ft
W1XjF7CMWEi5KHIKo9u2iMfmeVyUYwddTSwUm8Uv+gXZahemb2Gu3bOYakysO0riLqVCyjsV34aL
xPHqTVhlt7mFrGADmI/Lo8yOo37TKz4xFoU5Ev1BpC/KBET7xsx/iRh+Mdb/cgA9oZFdWpiDozyH
mY2S4sWrsP8y9vHBFgDaaiLO3/K5IvRP6M021LzlCM+O//6qmSV2PuHJlH4ZJ1FFllWSHPQEgonQ
0dHHh3LGouvsZwsuJhkKTkMwLhRbYw3TSQpjpQJfdW6JqaG85h75U7DTEDD9WZQ2tQ7fjbLaib9F
Jul08NrbTyOTfag8u7xk9oVBRcHaWo0nYUyc24CsyYzSb93+7Wj14kq7aVx8RowJYTzVjo0xnngk
lg4BePJ2elX7LTVDTd16pQb57gykgLZiTBnjsBWBMf+SFIwzUworfiGCSc2I68qw2LGw+Sxye1Wa
5sPovOthuFHXfFqIL6nKGea4ko1lZnykTves7tAMES56x1WZTY+Ty1iweggSj65S4VowNCZOvp3K
8xzTxqs1itrel3V4qEj6bur+ZmFwUauGdko2DmrOaOL7sOJxsS1RcfcxkAEE7z3mLbUwMAuBFNiG
qgBsfgQnq/eXbJafIlibwaP6Mcsu3FVFdCJ+0AnTg9rCpKiWJuYcOce/qmpsB9Sk8pvva6W69IeN
Hmunxmi2CCofdK9GemWdFJdO4Y/9msku3VKGg3wIr1pqP5tBevSK38EOz2WEdAFUuXqxKQlcnNfq
tdY5UTeU6GWMXqIBqCevpm0+p9CH3NB6cdlcuyUCf9Xqo+DR5x8if/+WYyle8bF3r+rcVaO4oM7e
FC94wqXjqHEuO4MY/YrSRKDSs1i+14eGo0oJLNQ7oYbafC6IuUW8GC6pZIzG2Lh9uwx9uvZ2REZg
GecWYVgZAM5AiiDU/X3VkPZYwDHR4RX6XjVnaU4NB1d40toD5eQCc0LgOXs8YqrNs8eMA+JFG+ub
u1EPPLDkByvpTj4rKI87ss6rl56NCkVh2z6rc2ik7G1cgq3wdbA6DqFWkCq8qngbUpZTGi8/4H4Y
+KIJazS90FIQrWbnX52F6w+SNDRdNONp8FVypM3GOUwxMbiggBkaVcJnPQBSLFhLWX7WRoUEvzqn
xoeKqY1ChP2iWI+sYkK0KziMPMyFaqCbMbpRSADJWx365Vtl6xslSlZnnsUUV/Dw1kzkwtzi5mMa
B3+RpXiXd9s+71lENvtuBjlc44FMXkG6viqfk54DKctBJyU/qhhWd5VNQT/xpoKpueRlzT9O48Lf
KL/VFahk6uxGRCk2dOFlxM3/3f0n6cyaU9W2KPyLrBIBxVcQRWyREKMvVNwxID1I/+vPt3Kq7j17
J9sGFmvNdswxJt/yYmKGqQybiLA90qlsJ+uaURfw5Dttpl41pFn8erfUNCNPJ48mZgoLCwIo+JDj
SqLqRUh67ep+N/YJTVjKRxQjxpTDSqfd5zLi9oc4JokgJwtXrUrHnVqJaIC/GVbj8svxb3bCFkWc
rEosX6GIcGnmyEdrPOv58mdCZTBKXKaHEp9lfrFHlx3VvJvouEcESAHGUJ0xOt0sv6jdbLMFSEDA
/COYwUYh5AIAVmivgwh6Foq6OtVpvwsi2RQMumoLKEVDYpOvDd7wkpEWvKobJDr00mtbRtwIslbR
m5pOB+SJH4v3plaujX+NZclmaGU5WeLKEy/OBn2qyMcaYXPkZ8DjjEhk9fuuZ4qFLBJYBVwAw0YF
h9SH9WEpONXDn5I2S8RQmYLVSZm5ONHeFr10eCaZLfGymOZjMjtOuc7ZYPaM1ed1ixWarLt5sBei
f83QnQKfSjO1/BoQfNOYU0EuhcxKEWI5KJFWr3QtjxQdou+xyLYgbF/RhDqNcmB6/QByXRfjR9m7
oZiv/TJ624/hSgiODVS1G3lwilwzNV/b0iK0ZUbxSO4aWhJlnNrMVpiljEzFCCRQE8gzoJj+KhsS
isCLIyeLPf0dlCiOfGT+FIhZd6Fv7TOoMx/mnzRn4HOdoINGvWuRUaGdrUUKlnPUEZWgxiuaUioZ
ekvk09KQGjm9IuJZQuqVEgkRkiHKG5txyMwoLRuf3FAB6Q7oeoxtEW+Kd8JYdMghSyEtBJ6VfpR0
qEfOnpRO6Lh/xkzZIQjZUI4eoLgGf9DgwMM5MJDQikkak9lXAZyne6cbiYkKJgNMAX2IKu0n2Clq
bkJqYBQQPcDZyNwA3GmULQTyPmQXvcLUnQnSNZmWtsTDqfvwBvrjSyqri4jBm3a2S8JwPSe3E56Q
Jhx5ONsTMbD3RzbuylEBqkUljfdnwE9PU7jjOPUCEiZACuJhLUApqJcAbKiIzQIMdJYW6xA9xqWk
gNyX1goAcbHw8VzGhPwlsf0LoNOg2CzgnIC7fNEZTZN9uPiBtW7tqzUsbkCRtYnREXqlKcpRJNlF
awOUeDOEUUfkPb2yxebCuzxahSiRvQZLXJg4mEnAyHqwQBNP8NERQI4bRdOIP0bmXSIVXEwERxle
/0/PHjZzQDApJNDipihGLNtszRhAPNJYihCebpRn2suWNB0/+7I/puVgSVQYRbQzo0Eo2spy/F3/
CABBSmtyGtGDh5JrNRL354C7cgq9TY6v62Fla4VBoTTczRkaL+3JHFGeQ0q8K5rFsIBZAqMoDZlN
PNNUICpqxHWTULZDFZtEnjIA9CqZJRXPRcRkCiGWcPwoQ4lv09M8g94HGYtgthHDzQ2N53HI/+ES
ay55Sgrd04fL2aiTlb+QD8KSU6+OG9i8gV5IU5xRa0OiZNIRbKXXrh8C5pYfi54gI1Ws6nXKyJHi
yQW/LAhMUpBU9C3iJVMHwb6l76GOyUkpKU2oYozx9wVYxO8//+x0qV5o/61n+RxZco96p1knTDW9
rNmC9vzIeDyQfTGphvGlkATdDb1h5bvpF+BxkaIVTddkL+rkrzdgGeQmJkF3jtfkXzRpQftkBDp+
qH0vGBsByecz+AYirQcvLxpWoug88OkJgdsSks7BU0AYI8hQxTWMvMarziDlrqkCBoa4GlFGb9TG
W1Jkns2G/ZJ50UoTUH4GUHFNiGoyDSETPItORTqZrNWBfjj+JmW8kSZJQtMbT18u71MUyyC62lL+
XkUSOnAPMa+9UK+9jCiQINCRefTidxXwNbzndEHXQYCAWsYgeULy9CtBaYLL2ySAFwf4OF71YVg8
EzVn+ywNn1ZZKtIuWFFgzKGWFNAx5eGFREvV4hcxH8DDdC4gaV5UqqkSe4Rk/mIsWySbS3DfIi0V
g6zDRFpXFSWT+evcDyg2jP7mr0k9Z3tG8m0Gs/SIRUpC9etFQKdUTlgghsAczDpS3RBgkdtBVg2g
HnLUUwCvkZQzJcMOXeIwRQMauRojbP4pU1DgszlRDXxh8CLVJQ+fDSzGmWSwPbDzGh2wZ5HB5RCF
iYIUWA8szqfEKJdGI6nL5pdSBZWAOnqQxJvFtKX3YjUMEraS4ojS7pKi5N+4dmfJCAaIeqtAVsjE
QS8IMstEOSU5CIPUYacyG4oH3IqoqM+paIpB/ryNbRF4heOCoRtUtpvnNLdlyocisw7AU/rM+op6
JRCNNYrIm6AOamKk1UQL/5Cg1bv9kmnEin6j2O39nE4K8YiothGwqOmDyTvUBsItfFOGHE+3HVjo
ppqv86A8TiPUsMrwGAWipQEvDBP4RUh0LX9UwVdIoPGqfLdFeq4EQTVm95ryMig5xXclaB1GNn2N
2Eg/djuBFxSmfzGtkR9+/GFZAheKyRWzXYBVG/3vGWBkokE7VhXo2YqZEYmmlM+9zlB9Jmx4/bSL
4hf0z6rpya/DwtD2xeRLpA59h7QUZC/hrLXrdITi6NH6A+Ct9y+yjMRkqCTjF+WcKhfwP2HeqaWk
nDGRw/t0gFHUO8jYCE0jgKY+pk57Gwmvw7K2oB4UpSch9SCShnbQrLcamyl1V4ZpTWHJwe89UqKc
CfkhoLGhGez6TfSRdk9p3GvL0FoQM2r1RwrEeUC05cUgxgA5D/vp3TEiWFVOGVFwxjY0yj84Qkgf
X0/mNP5GX9FkpVOlq1MfaNN39j4yLCewpmRzr8VR1QCk0k+XvhOgdYk/ueSLGcZf2SLx0PE+eYhM
EQPMFxHDet5UC47iRkZ4jlJTpQQrzu8bSLdAF/YJlCpDBl3mG8QlRLOT5pfgoQIiikZBBpmSwimV
J3AdGN0CyB7uQkwtZdJss8Ta5NUvXT6zqcHMUEjK6azR9IBdEO1wOEIoP3+LtLrGVPmkXhkNKKAx
a03b5VOzmUFdrCh/gYaIgQS8WhTpQhQIK+AYAiclkjQxzScKnj5rL6NmJU0+yD/pXb12UaP9RXvi
7aKJSHFhQCkZBmyoEAipSGSH97/ZEnZu0LZhNFA4Ss2iYK61pidKCRi4/TGmueGH4waQv+W/eyek
MB1TaRWB2iyEB3pahS9Do+qTKuF5zvAV0+zL2bgJNfxolmefSdecRRIqYiY41NWosabz6HPItHMJ
D8RCHr13vPHFpAFTzONC/hIgPGX0yFiFr9O0bZncWdF10zJwRDSjJNFmcZ11pGcwFQXBrakfEahO
AfoUI/V/G5SaAZASWNXXaSQWwxHLJBEXQ6tDiyp7r0XkF/OE5vR364DhDSolopicS5rtg3uY+f31
D+KeNQzI5JwtyG2r5pA2SNTi0UZNQxVxivZVRHdvvsuJ7cQzwjmPWedCk//I2/e3lBXbMKY0LFzu
lKxb5u/jiKgQHPC0wFVgpFoYGAtIpIRTr5VbSW87mCmQi+d7tBfPi9Qu34ACI/AKMiiFAddSvfJj
Bv0TvfbpBFnA4S/1YuxrQCOsndJJW1WXpsVFRHDkYK1A1Y4sSgv8SlQfhdsJFy/Ghko3Aioqk5O0
+PoUnZJJ/WIaqYCzYcEHE3SKxphVkdlCc9e9AM0J4XHUILfxbPYztPJ5oWZuFObWZOF/tXln9DNR
LbzBRr7vktEplgwWTVPZ0aqYvJQ5CdQAOtgdddxJmBc2TAnrBNAZAmz2IGe7IdJOQxKa1dxdvhg+
EABVZBJR1aZ58FI3gjIkC7nt0F8VxbOTRhjqmBgjkBQ3JiDNWcKk8heQj73IqRfVs0UCW6IqVA//
xKEL5go9fO3ol7lTv8vja5aZ86bY9xk5UXOZzkTtvmXLxtAmpzbiI4SoASPtohoCicsfCvnVfkJm
uxLis69idhJVPsH/ggA51ZOsY5BfcQLMOlYspXw3o50xvODcysFhxcAYkdtjfmOfADqbK9lm1CIo
jyfgc7dyUWzIW3Ufqq7ljMOYT2hKdmA0ENol+p3UgKAjYDh0VBomLGKG88ivIW+JClOgcYSc+fJ9
0LAkGmWnjL7PgnT0XWj/hA0WiNaS/hr1X0bWJEizYGnJyDSXjZ1lI0JO4bqYQGKAeIACBw30CHU9
bqT0KwG/KL6tQK5vcheroUzL1ZAzaTmrtwm1DjpyZoYUzuT8BrOaLUMoq6oNpFPXCpMjosE5K6st
70o8swaN+ueivAjcS5eieStVxwJ+5YIQktpOEBeb91LaCIRAWVEQClF8RWJ+Fq8SSl3iV4IH4u2P
RJxMilAnKONTIZhjKNktenL8d5g6YGPqjGcxhUOikvPLcvk5oB2Z4SBeIrYv5qbkY5oRZd/UFL/L
cv6TR6qlQiUSK5PvnKEw2FqY4MZmVcyei6l31bdzybcGqshMBH8IOAom/8ePyq0CxLSHIbgOAbRj
IFC22CLPse4hq8pA4s56gLQMq3Q4VO0aFaoZFAtRRNVMpXxDh6hmdqXla7k99XSDm3e3Y1aNWuK6
KOkCDX0aG13ag4WBtYlydf+yZAYmyAlFq62lV9xhReH8NsEVwTEJ7mcCsz7QGXuBbQsmjCY3HU8M
3cAsQHV6shf4hRcNtGz+2nZtDfaZJl+fnZsJjIbRKKKQrciYIRURvddZmdiCrEiMh2igWmQcjDoX
vpNE8VUxHDKEtpv6NUMwrw5NoBC+ayhxBqAGhCdw1kCOkhwF/KnMJlCdKucs/peqBfiY1o4ns9Or
BGyIKN1lJlN6B9kU0Z/QQJSFsC7RdtJ43oVIZzWN8y3/MAhup/4IT0mLDnMTnNPl9KcKAxTTmINC
LuFjUWuVnjCC7zMrdUl8uqqUH+oosNslnCGiR5GCzFWnDDMmtFSARxgTfiQUgprm9aLt2aD5/tZk
0j9Zes6rv+o6kjXv9YhGZtKxE+HlajKZM89JQJbMHLXEzgK4kML2QJN0GLvaUOXXtuqXZoM3SnBp
7+E3IxUN+2UKmeh7PStqo+kknkP7oQTEAcHcg8JnE3XoN1E8AQtDRKjcZFyiDCuJGKUiFkqp40Yx
9Wh1YecV/H4ceoLdFSHDemBeKYWrhB2vabRypYqCDIXgvMFjtvGCrCuzg3GJO5nBZFtsaatLgXoP
3u+vgFl66DcOobSgQklNnfvaMzAycFpGpXHzOIbjkn0XU8GMWdCX2ZbQHimzk8g3Z2Jer9vOMgQp
J/C10EMXOBLRs55z+MIBahogBQz0M7SFuKXEOFzlle/cHQSIYygUoIZI7uRC5fIVmWHhr+FUQ9ZT
wXBkXUxng7mtGS3rafqxlGiSqMv3Jc5DLxocOYwBwFfbFEgHyV1P/WlGsVyHjgBeBxlY61So/bTb
96txpAlk8YyhiuuEkuE3IC1Zhv1KEoMAFTUYmvPvqDkzRQV9HojqNqN3RblXbXZ93lqiqDq2waWY
liCyEwDsrUV5bNOXNfNYwyZsTjiAlURfbkEXj+JZSJ+syCd6xK6egZ5ZKIzsvDpqzGhBQMKm8o2N
2h1if7br3nNnYN4xUwsrrXcjte4KLiVoUuHHX4DelHZ+PrP6DoH08ImwB1t/0Xy+ehqIvRKtKnTV
9ZJ1YFD3HVG3X26xY6gNpDSuiSKV6PRm6qEc22tFuU/kZ/SKhlC1svgYMOrdFrMD7RAzDIZNVfr3
YFjusixwNPnttszMh4g1TwqADJ1/q171ZqRO9Y6SR5owyg8A9NWSVfcjsiv5zBEN7z5I7mUs7Uv6
qyoFlqCvD5Em//gyrd06/mwTEj8YCkDKwdjVuu9x5ohk8C2hPtzPQ2suUduJBoshVWFLJ5GyspRp
+ivhaoVT6FgnsFZOVaCh23b4JvAQCPNp04fI48Mcy5tUH1pUOnGgWg0ZfTunpggwyicJnAMbidcv
OAooAFaLFlwEQOJosRR0YNKoOaCN1JBiOiZiUUz5Gv5EPnABMqJLQbyCmDbmkqHWJVKdA9N4I+Mf
Gcy6lTLdpMyLl7Cv9AhXjP5WVUM2ULgt8M3+grl8VhAMZqEVVl+Obsq1NW9a8EwDjdDFzPPlX2JM
FHGGtWVPP32QXvcxG922WNfeC7REJc/2QTM91DKVSmaTJ9L8SP9P0nPS0gU2cNF/LBS3j2Jnpjko
LbgqZ3zWnvsw/8xez4gK80SF67X7bYcN8OXdonnvFwGYh02toZy5bvrPBTWB0oZaXVoyoHX0NXsO
zRzw6dJefozlii45nxhkTgwwBIQW+aOyYS4b66rO18qwnwV71psKLVP/SkFuDwho2+R2Gd8S2ib6
MW/17BtISbiL6fIbwapz6jv8LTSbgTD/SEJiCPWVk1rsUb5lVlXvGggFTUBD7TeSEwMaqjgNtN2Z
CUV3ozIJpcpP+WOprFKG+A/UPxuwxOpRbrk1ZuYv2C/44GgWo0q7VFeaz4yOEXzlsYHOeEeLFtQa
lcTz7AG1GmkwSVLJ6QWoUqy4NxQWU58CgVEjTANmaLbTytObVt0voiHMKcHCiPoUtCPjHbpMWT0S
rtpZfI6lixyc4ogaEF3LzRI2dWq4QH+YOKTjP99QY6+aleDd7f6Wn+k1H9pmKl2FLWAMeJ2MUGFM
UF+DaCre9IOD3ioDvIIqku0Ka6s0+U04A9Ic9Vz0Gse9op7o80UvW6lq89X9MgQNfkUG90nFn7vp
5pCPbDPA2cRI0EpeB2wnsBJL4KuByDLXR538IXIK2l+YTxZYdK0ZTeO69NcJVXPoz6Yf4b2gR9AZ
TK1JKOH+U1G5n0P+ALQHaQY98+bwLwLO2qU/+Y2Eg8RoRikYr0d4W6ykZ3OFhIC3NCFFR6O6dzUi
5LroIG78R7DUQQQomc5uAARAMoYuvP9a853LAkVdGu28BcJF+ODxU69/OJSChiMJ3WeF9sCGYG6b
2d1V+gE+iZNsmxWEHeyijLmpe/ZEGoBQvaGyCMkDMo2F/YID7UJ54vVaD7IV0tDAEIF20ScTEacg
JOQIgit4BnYyhfgT+Mf2koJujw20sonicrMpVqguoksn6GcC/f3on/41v3F7UFJSQ2bFISLjjjT6
luaSjgjEx0gp+Cv/CGqkRjsGSgvSN04cmKzYoGsPPWHgImbnFB5B0Rq6Xyc7QNmzfp2qg28qu8Za
HUMrMxJPufLe92mK/PxWsd5W5hBTbHO6Jy4SuffplSp/IOvMy8S3N6v+i4TItrDfe9lMPFSCvP7I
GpaAL7w/sIY+e0zOkecbo1k4iZNbnbXsjOGx4MlYM3jRHz74XC54xYN7xQZUcVyAzDE5A67ld7yG
c0PGjcIC06IB8vRIb6NLKYklAOF0hXq9f5LrtAdxtzxDni/IFLIcyIwowcCnY0GtfNIuqcuA6EG1
s2P09B9MgBrLFVTnypW19i88lurJeYA5r73AKNQ+uUEsFCN8VJg/IMRgkyNFcH3bqZtdtAeX5l/H
c+IsfkMHzu0tO7d8QECiPGZXnjjrXzwrhKp0eESlc+SwU7PnsGN1/Gt7QBr04j84GewMcfnPt9ud
pg82+Zx75qrd5lR7IAqtdpOf5jtm4Xe+ma/jU2YzT2eS9JrlWvyf9dnSVCDXfxaHyYqnxguUXbxe
biEk3/brH8lsdsxnrimDbpG+NGnM2v2mYgswZUIMvDxzlAGEXgV9ymm6n+nKfmrBam4vV6FJomlD
D3YCs2lSeDBRE7Mp91qY/DUEh+d+E12a3XRV2Nl9uiZY5ciWFso8ZrUJjxlsM5E5bAYLciX+nOzU
c/2k9nlJV5RgV+WWst+63bSHnA0J1uDcbJMjr99wXu7ZYXZV/pW7ck1utwXrswod2Ryu/sU35max
6Q/KntEOqzooVrZRrPBSbYLT61QflB2HF3l0EkAP1hQyK1B2Z3yKpZ0SmxKD0+0yMzgRQl7KU2b8
qKvqwK2wa7Ahp8X5feKrzgvG8w/tAXt2Ljxmx53uqlzxH3BmMCfkFc4y0rPN1Kq96WM8FHfmAXfK
LnF4iz5cZ9fYLe6BS9uHk9Sc2WnLz/kOA8dkKoMmj/b77RYb34g2uEBLNt/cY8vHJV6xYb0tFAmN
8IJY64mGqM163rvrezdsSgsZ5g0ECutmXxwLO+Bd/olKrq04zIvckkO+W+5nu8zTjpNz6k7YCpwW
sT2LZ+j0pV4c8AwtAHmd0x5tpVtz4nR11/LE/SfP+ZXCvNiqbMYn7Af8lGsUi40a6w1o7SmZZLAY
FHpR9nyHVp0VnMAvc5uz3ew6XOdXuAl3MF+f+k1yGLbIU+9CM8Qyo7kxZcuVTI9wapWruq14yoDx
TPbFrnmgv+5Nd8yynKoni/x3PkUD5omi57rmUcAvyZezYZj19Lg26aDt2iPtbkNbTzajvWTrVIdw
L7nZfnC0B+7URCXuMsGao3Zml7gnlZrBvXMZ+Jka7SFxphZaQWx28TiKTX59XZkhOzIMxKgI7o//
YltEG+lzqqs3jC0u85OAY3qlpIOlBgESwcZLNZSa7nfQGqFX3cenfMtdeA0/MQYYPv+Kyqyq5x/S
s/ZAt80u4FJ3tRDj0mE0IujHphjFPbLLE5LHNxWnuZtfljfMVAyfjHgggFIRlULpsKypJtDHAeOB
rYNIV5dvkKh9llf0dLz8glEhFMFK1gxBE7vrzRl9J9VL3X6jXdqDZmGwCq+hbxcdUlc6EZookcH+
QzrvLv2299ah/Zo+GDtODR6Kze6dXVunfsb4LECNUOIVqydRED4Zvvf7sFU/MaMdOCvk7Th0oS4p
enSnHITtjuyeWAV1cfLlXem2T3YB5X5+TEaOSgQpqiBdewO13iDThV0vvtIL7iy4Ej9i8Mt1c5Jv
7GDI5AD3q9/FN7uy7/Fny0/mk8F/QpZ9mX+wgaVn5gwg24S7lG/9ZnwyXY9afQRQB4aa4wz8/pFW
I1R0U37LoT9NeHxfDC99xkD3IsOhds41sPKciBv96v6ZTrEmoe1f5/8Wn5z7/CTjlTC6w3W6XPGt
8Oapik6QwRJixYkW8VxsUMBhOA92BqpJnQudNNtJ9orL4Cbf8KbgMgDt4WRZCsLra+qWP8PHayXd
Frf4KxW7vP8O/pGkOdIhP0WHDnnbXoejik+tnmhZchKIAkjo6oPGVAD3fFr+8I84SxCx9IKIQWAr
gX7WYcneLqNL+FZjEq1YdL6fT5sRVt8xbLVX/rDNUKRjuRpXOvA4Sf8n+/cDA+ix9/wHew3tbV5c
3fkGDY0xp/bYuzyn3OVfFjbM5c0qsbUjgazNiCsCAAt7ukfH0ax0svvb8rjAmQCHs9sDyTcZyukz
wUGk62GHgdvVG81gtmKFSrKpbolZtqG3PLOW0wczYhCMb9kZ4bnYZ2bEwS5PM6jz+ccUK1s9X//Y
JixydK+fygNrR5w3tyKMSu4SZgx/C81LCEWRO7Q1q9u+T8FXgn1nTs0R3pslSBnw7q6hQ8nOit1h
K4q3wg7hjHeDWxyQ6Sb+vL8Jo7Bsh+LJl8P3TUGV0rPYGXh3HivPgVAirvXMmV2jXc3crqFdCGuK
e3upnn1sFnde3rlELAoWxSJmERuEEOZJZJrXPP/W0x7Fky1W3AlqXut8XWA5ZrvwjrU91Ee8+ZN6
kMbq8SL1GRCL3DA67UEmUDWUfTkh7BLFFhcz/nZ5Ztw+Cw8+lK/FRBGfTgzZk74nZ8bhttfE0rDo
FZ+LdUvs0Ek+1JW8zX4Cd3AzA/ZBwoHEYcj3SuGWsCFkbGe/OMMrcevv4T34xwlR4BpjhjMj9iMi
e7scebbH/Cs9aY/po/ayJ+us3rhhPAv8PjyP9jJ/vN35tXu0jthhNlHNUyF4aNzQrp6JlT0JdjAH
nM/xyU4EZX+dXsfP9sgHkBA0Z4xDcSfoArF4KS4MuRFx8xOK4ToZWMuXwQnIseb13DPhcauZyXKP
ogvattpJsl+bpVNdRjhLiS0xDi1f27GAxIkw+3I72Xd9CE5IIvFQvew4uU33EWnSYXwiZfRUDgu3
hDxZj5z2Uh8xE0+owuDqMyYMzDGOScv7kythszQP6KWIhnvm7IHuiYNKHkLE+T5xyMXz4WXAzF04
+khwMNjMmeqQ6Sw2cJhUv0ydHZXr9M4clwfaODHgqzlMP14n5Tq3mKKnktl8yGd4vvb1EY8wfpb7
5FiLHS55k49u2/1EtGNeenklB+MaOWGsrTjD5Hc8qkfRk6AZPhpMS7F66hNnAoNtf1d/KkidSmaI
dfkXWlL1o0Wsg77Yk7wGCGXyJGebfvC3GrVcGprkpiRbJht/+sEhIZGd1iIDV29Ti0cRc4zm2L7+
EO1yN3AZXLlDdnod9sO1ACuLxT5kjnwPLYbMvY6wTll3e0qEJ8p/5DP0uVaTG5A+E1oy8+Uub/kO
pud1v1HWwaned4Qf2SYxmH628AVrikhOuk/XkI4+O6K08dy4lcd5LRwmDVuntTHNj8p4rebrgE/I
TyQQz/Sk3kCfbJqHyEIpJeBrW494nUCRRa2+JhC9kkXAM/0Yv4tL7bxOwwN+aA/HjV0gZOCx1B6Z
3PsK0xlBxT+yt96bP1h9jj2WQH42P/hrHj3nARsy0D+DyIJpGEL0BtA7jIAOLSR0YLYqybMK9kJk
PGKL4mBInWlDc/bveB9kMeDkg2pRzPQi20mfkwUAFN/q8T+8IOWfv4ajMDcMQFDi4VO0a+my9e7S
U2WhtStbvhfZmA/DBRg24a7YCqL6UOrcUP/JTiGYIIrpn8q+cLi5+Ks/4Cgt9lx/HK7jkw/n9oOv
6k6u0d6xPtw7BEekXMEX2AnguR8Q+nt8E/w63PcPsV8nVhyZhzu/5a7jf9MPTC66CkiFhHwboFkH
80q2C+UIc3Co3Qv9UVrnVOfo91OBQdubpBFOQoRiSc0rRqN0Wpf8RtP4fKzpArcJwRKhBLOmdNkk
XfviFxESgkzir3wYTCvDp8gCkwVQEBbphPrNqJlLoBGFBfRFhnXsvYXcMGWQvaDuYvIcxjvXRN+V
4WG6b/HR3/G8PvBsiCTqGAfxFcSNcx1dUspJry9+KkYGOkj9avgQdEJw4Y02w0f/XX9qlvKIXd6K
Lynd9KPbKVZCRtC5uKEToMaD/Dl/vHgaJyjyOE/+lblK+RbxOtlDgvTKovJgtOvrNN455iwkdgbu
GqaA3j+8QTyG+N+I+Yh26GJspScanHvVGb+xb4/qkp+yp7Zj6oYIMCEJflsNn13uEouIZEdxJaC4
E39NCeVnOsZ/cUD7Y9ec3uz3I9AWYgQCmCdJ2W0iAir5OcEd5wR22MFruW6P4GoJULHpJA82OwxL
xCjanC4CNhHXf3l9Ln6KZ3L3H9IBWpj2CLaCEJWd+aCKJGzlVbskhClYXq89tk+wX/b0o7qXLsdC
A4gLrd0qdqtv0txHf6zu/G6HY8VLUaM6Uz3j2yWPQ/d+KNfuA/fjhc78svie7xKxN8npLMwYvOl6
T6SEHxnc+j7dpzcm15InQEKyKmJszi9Ol7x9fLb3dyuuUYhE/ixhDPNIqvhGTnqfAIDRux9sxZO4
BTCxML3SIWaRFzdxpAkVSnPYzr6002j2G+LPY/PRWZFXHRkJ8LR1SGUgX4FROy8/kGp3iAQO4XN5
1nbVgZCbLJ9L5dum+3DXfSCTcoYrcy3d5DMHYj21IjtwhXGr14sTwe5v5pFTca684im7ocU8xBGP
BOw51Bf7FkZzgqm/Ek38jw2PSiV2QXhORgD+LT+FF9v3dxaTQ+A/SAyogmJ6aOXgd9XP1w1QwPdI
PpjfulN7hFDFq8mv59c3GWxx4av6o/jn8iS2IPP5FjGEW1Oxmnzwieb8QFhGklET9L22CTeMZuyd
YRGvPWBD0t/kA/nRCdM6FKLh0PouriPhWwpv3dd45wL+UU9zSU9ZtnRVH8RBOaKsYZXUFZlUE2ER
CXHpSj/DlU08xdeIjH76aL38RCziaBeWomVDU+2gRuWS459YMCJrYdTYZhws/sJz5QHzdypcJHSi
dEDOtSN6cXkslLe9ZtvtuhN/xT9y4LRH6Y4eG4oPY/+INWw3s0d150uxvvwbMRqvxlxrVzYoh/qr
Ily4F3e+i4csTiX5Q+kSU+FI+ieLyZ7Db2TCFFHGuDcPzHDmvBp+xe7CrRJg8pge7DrM8f/3DoEr
vo3zxmoEHSOY4uxhPHBy0oHrm9zEBkeJxG0vfBWYM7KtP0fAcDNoR5+hvCcNCLwM+ES1PbGJMaIj
5geTx9nFW/ztJ3Bus333UeL48Q//CEylgzDlncWwFuRWZ7jPP2N0UW32mKyuuJOgMkn40mKVToRR
QLTuiuNJ/9WkgEOoizEK9hwXyQIF/7CdO/ox2E3s47f/eP/4O64V2vn78ODtuEKSalRK3y5eho/E
9y0+g3+sZ3sXx6aBnJ3+irGAoS2Gb2qNj+YJD7zsxs30R4JevAr0N7iU9igukOm/I5fbUORSxEOg
CsAz0Xje4nBDI3XntEj0nQk12T5QCVCc/qkcPIZyHbbs5zv4GocaKK4Zp8Vf+mLNY+NDR08i2Mhs
mkhsBBIHNuAvlQg2Bsi65TNgagvXS+JPJZ+61F31pKfsYcSh+MF+CkUofhuLE+n7K1HD6HVNg5aE
OLe/Tx/8houaFivSuireUNDu+y37QW7AtTCnh80mJscxo/vJlr+QUeJOqXG/IZ8W8SKHnJRfhcnt
QayrQQAOOPS9kvlyoljACtxHZdI11P4aQ/Sm0GESmnbROg7PPGMfwhkaHkuz6C1+HGSmtdcwZHST
FcMOPFguhavn2LId2f6LJ9ERFCQENsT+IMWAY7CgrxVsxl26ZkSwa4039Yp/OY6bGASH/fdgAz4Q
gCBs2QGQLmNGVlUbcrEmWiDknfPo2J3YPCgKI56DOEkQehF6AFpmp+E01efrz2PyEvovCq2FnGY5
YAuTNIL9SzyicCksJrpbrByHisvGImBFcf6i5EocNq4w9Ecun+oITxk0Hl78z+8xgQ38njxa6mHj
4gFCAi6WG7PLM+OjyZmowYgtRLao6C7LAKJ18blgZ46Ut5FAWamUPoGOGBk+GS6bFXehf9vefvNt
Hjf749HY7N29a5ubm2U49sa0TMM2j5Zp24YrcnWfrMUbDa/TPXtv/tqhbt+Om9tU9749w450z/u2
+aPSbfPbsC3TPB6P30fDPrqOaXi26eq2e+Rd1t429qF+te1ON7/dq1Hp33tXP9J50N3fzdF2vt3j
0TH2v5ZjH23X/iUCdS3DdK1fwzRcM9Qdy9Z01zB4KfejG6a4mG/L48J+j5ZhOd+OaVvU9VfBChUy
ndqjcTQb3YNOUDf5jJvrwR+n337YBjpvdrhq/qsanjPolm07Jt9pGN/GFkSKbv26nc4v4pWb6Tb/
Yxvw65n+DcBr5bABdXdnD+JH5+hatvVrNyvxFvdoujsunm+y7ddaXOXx17KDlev92rZres7x6Lnu
rxvproe30Y/Gr+vZ32JxN3Zm2D+e7VWGB+BX91hostSVywtYRC7PPNpIMB+n3PovChl6YriDeA23
GOq//KtlmwaLtLL5j7G3HcPTv61P1tRj6W0rXnPNR8MSV2gffb0wfn5S/ec34kHh16gv4YcdNqpC
LkbpVxR5Ojc9Sc8phmaDga0c7OP//RASVPRPe/Zbz+QXO3OF3Z1T9CbcmQF9+ZKgyRJcN/Owxzaj
wmQq8gl9EPX9pc3oiEPVJ0G7CIxpBnMpHJRTjtqCNmH4/ipyFWgbXuoNoL36hJnIAsWjj/kdbSSf
ORw1X0Hv7yefPavIl0g1ScEBJaEqmMFSBF8LJe/JcpWOb+ud5ma2HHejcPGYh+Y/ks6rS1UsiMK/
iLUUia/kYMCA6cWl3baIooiS/PXznTtr7tzpsRUJ51TYtXfVq/Wuw6c/gO22OPT0f78gd4GGQ9ML
TyjnXiWt+qrfHl38AP0B/Oz6XU+ERt9UEOJ+a69Wr5OsfQewTvNyJZUtHOzCJfN4HFDzMEJQO5i2
/lj2PddwbSMTRceoqRBwZbbUq4yAbBAg+NcR8yk/fmmWdjOa0916WsZfP2cj34J6zC62lj1DuSGO
09QD54Js702jr4YWZJyVx7PATKkYWIM2WbL7wY/LF2jU3WdZZJQMteg1ZDL1w+3rlQmhsDsk55/z
bufjIe3p7jhNd9NomtrTzVS2dqlh09Sd35DyEMEyhhQFKGMc7a8eM9uXmvlBRhXg6QVgt0sMiFLh
belHkmZa5lOLE5DNlRyYlfVwoPa9GT+Z3Bc9zHyrO9K7j/DvCHmbadn8qt1WKIu+zFZVtgOBVeh/
b5TeDNiWrfsCnIFqY4VKFAmS5nLZxHHqS+RKpa2h2Legf3BxGo9rSHdAG09idg5BCxlbK+qrKBFp
cKAg4rxCmXQhtyiFyBXz3sabDd6wN+Ga2BKQF3nXihL9lASMJqZHc12MG5cwNGpnrzEzoaLPuvCo
T1CtuCaKN2AwXL95kyYDR9KR4ECLFJHNGXQ94+qYuxCofyj17tbn77qDGI1M7eoz69sH4e5/dEan
Q/qliUNBVzoqCM7LtGiSxDwRS9kNpxIDkaYjNs6vvKr+pDkyq5rGPUjhoIyA2LA/0XwTbxF304zw
IArs+Ia7CMa4AsKA+5zc99BYn3UX6T2JMorCxTMZrl8Jp6w0cHIR1DJu4Qk9lY5ais3nIPAhs8jQ
zXFEeiZD7wQXXqs+LNTFJXpNipQhQkfY/z5w+Zjw1b0k+qImkUyyWbcZRR9ip/XX1105qVM8dkhP
miRbDH6YSkdPeOwGkfk3vQdoRO2QASXRDXKnNaLxEAY2+BzJid6OOpFRL0yuMz4tWeqcuud4ACic
rdvwMWWwWfSZDlafxWHL4nmg1eTG7D/z4ZqUE5/XuVdnEEddSg0pfScdGcDLI2v24Ct4X7d3mOrg
VmkfvpPrahQ9FteV4hCAeX1YuU+nnIxculciSM2nikfrOx/ehU/5F4gJKqFHY8/wCA/X1py0CNN3
aEYjtw1JFWNpoYQofbflwgiqvRRRyvwpF0AiR1pVKrtrqDkH75pms2wGodi+UnuRwn6srEyKUJSE
mHm+7dblQhnfmHe9vY7b7SV50anRopncgQ6oVB47n5ly43LxSkCzV6jhZo9jP4ZSk4xICIvVAdE1
GiYRi8L/m9KwkCsljblyAEFr/G1PIETUj6o1GQDzLj5RcaM4Smi5Z5TvhPG7M8mlNTj9hD5BE+mu
ZB8/1tV/pddQ90XqlXkIXxbXn0uCEM+liXskB81UiftQ8wiEOIgMpg7p1r+EUvTgN4cp+MBzlaXd
pPQpAduvsUJKe9llAV+fXvbGWOAGRkL3MB6DEuc+2NtEmtLaeAd7IVLd2oP/69yXWvJOdfvl0RMz
HvkMgojyqcDaYGAsMyDxmmIno84nbFVqeZ+U3OUzuY7LteQ/x5o3GJuT205JtNl7fBnX0A9w8vPH
xpx+IuQqE80xxq03iqT9cyxqA5lrRjQInAAy+9WmDGhTBQKfT5+ONL/4NJGhHi47oB3Odz3Yvqi6
DrbmxMBSTeEyOdVUmnOW4XcKm87h7e7Ao9c1kRhkBVeaII2hiHEufG64XY8lLv8ZXj1mFLFgsJm+
FrB9WaNUq4kUWZPHF5NKwWMaYXikznkpNlN4MaidxlAhuEY+wjual9tw/Q3kmexmpN4U9WVhpogw
sQ5oI6RMmFPeA9pMms/0LvQU0Oa+Nh1ZsoEgGwmk7diuih3GnUmC2AgsaH7xGjFczvl+rcFPsaO/
/u0HEwvOD4jn5bQJsfQ/voC413nE8tYsiN0tJlLyecxv93CK3+7IEBAq4OAnPzQfu64yQGPA9af1
olPWn0n1J7cweo3hvJE5VW5FcxxM+9uhVcuToSmYa0ZHgTKdG3hchYflohYKhsYhMJN9SORy2eKJ
1LWxeaQ5IAM2j32knu84BWiDyVGYUERqBN6gMQIF5EWOxryp71HZ0MZDoLQZ8jP7JjErlQ7+oraG
GuClA0LSdsoy6KNmFStyQDD04ioeSLa4/6mRHl1WwwXzbpfkYiO6rG4PP3TyUddDENL3Svmhas/c
W4RPCNtEcU49ayfwBvz+PYDJ0rmiwP45mekj/k6/lNmHUbWoJkyV+uXa+RjupllrTj+uFnc8cG/d
8LS/3IbBCtj0X1kHOz8YD9fNnzw2tsYS4ktcr3gzGUygePJ2uEYoCeq9Z6mJwWKAe88Z3eqn5KdX
mClRxwQRu1yXU3yzSgubbZF0a3XdzmD6V9NqPSTP3Iqi4YJCA8Mm9rddsRr9fY4H6CZf0jF201L7
eSe37Yta5+jvJsCJ9vRKBGVzzfsY/POHYm46nNh843P2Gjk9nbe4HzaeEjNgwG54nQR36L35TjIi
VgH8qD5z1SaKB8YW3vxh/Ew7+x7oUev0q8c0iz8Ltn0EhCKeGgn1fV7NLz+j5H7++CgGfsEsoQy0
Y9N/st/g8M7AQPzGz0mZn05PJS0mUXslCrfvmdQxJYh147/CPMj2zyTbA/vQLmP1BHqTwsEJcueY
IW6uOUeBNr9PgZw8lC3LdvyBjUCTTUtxLi4ToBx9IYdfKgumbc5BKZyeyqgWfqiF4nZs3aGAsJJC
eg9hRG8hvSucweYWSvNUxmB09iEYeDCBPG2azd8zEEiWDyW3oQvYt+hDAJx7wNqQxw1en973s5cH
lQIiDE8YQ5//AToFZliRBda4Fnrte6jpk2b9SM35IaimD5dmst4hYGITrw+nCEnnhD3Bd/H8hZ8Z
SP7DBYR0X2O+bZan+dRkrMcMSIz1MG0CbfZMKKfOihVn8AV/M7zX7hUyUiKidMXYkq3804/ZhoDo
KRQDuAaQhIA/TtIfd3yYZvtHZM4L7rwB0Hr7uahAMkAbdLj+k2n8gHR1jSd77jQe2EAGd2umRKCk
Jyv+g2Uju2b1v2Ub+AD0mJD4Cw+R3mGlg8ujM8qACgqoO326ewum35XZUaYlMYHjNz9KKsHfLVS2
+uSw7P5otfFadS59eAngkLzWs+vPh8ItjwJUjYnp0N+/NE9zPgt9TbgJMABWpx6HKTsCKL0GKEi5
vdPBmF1yoY4DMMjQKIDBf2E7nBBQISpvX/rV4VVwnUTeTIJ9WyN8s4dp/dc8zfqeBxTFSKKoFKC1
aZE6TRq61/4rwXxTypiArkAnv1QgqGewgEWRYZNDQXl9HU4ZpIgEjQgPiwvy8Hq5OkNw2wCbWAnW
KQAdhgG8aPJaySfMPYDWCPE2uB2sb8lWNkRuQGagIqB+Q+vT0uHbbWCi3RyEWzJKXlh5P9QxWc9Q
9CCzUhOD3MmnCR22eBKiVcIX0Bn4NBgY3v+pBEhS7gUU98OtIT0EP+TuiI07PWyg3PDqQUB1z6W+
BpFr9tSLBLg5pVgKeWYD4AT7lmf7P1gESCIIt8zNEO0fXMqRgDxA0CSEnewRNZORwFKArwXUBBkL
fI3nQizPtCmacxtu0XqkBxn8P929cZMo4TDq+mo3rQujVNIsspEqBUYDiwEV5Iu/rQsWRpFWtAVC
KIdxheg6FEUpxmmJ5cdTg0NBZZZ7wZ2OyRLAf5RTO5MDYDGuBM9zACI0aPaNaIZu0swDFAgPHaUA
IGEAsyw4A8J87uMNXBD8eM9KEyggZAGKg5pICSCn8r8g9KRCwJQwMqq9+sd3sQAEBwgGK6VwUR8E
LihmjClMqHuKOgsBNFUuqCsCyxS7c8X7oZb84fs+mmAPDUpXY5UVjCsTxTN6vrLLMCmPO/UUyJXe
Y/r+1c8sG3CuqnW/R9Csf6xacDWOcgUZw5XSWTlqlxIaB0X8P35YF7QG6mHsXhZpCdL4+1k/l1wi
ZRxW6ox+yqmyAI5AyoGWXJT5uXTWMYRKkGyeBRAeD4Lvg7AzWuOxbz/8gpMGyeOG4APM3OVjhBaU
4zMrXzBqF5okymtAeeYi7TltbhNrk6f23RtUbQgaqcpMuI3KptlDGuJzyP+54RMet6jNZTHbW0oo
v2OqbrMBNV6Zwkw3fdIfEhieY4oSKW9m1QuyLAwGVRDqiHs+1G94maTt+gMTHnyQpwroSm3olFP8
5FxZq1wcigG2NRdHMDak8ms3ezZRLdviXFWHoa8c5o5DeDIj1GkYi8o6egkY8XtmF6k7c01yR+Ud
oJ90D0SblaVjBjZk32AHMHz4NXI7QPvyWDwDpuTe4FKKnls2HIqLJEhZB3jqD1pk2ljNN9LV2qbh
CsaR5092vCTU0k7EUEAPH/BLURPjW7jmOgHjFykfD0jYEGoNUMsApYHduWbWIcAROxfYFKvF31Sk
QTsxRiV9jakIH06vHWsfXwO4y4oRnA16ajmN/zhTCNHX5ZoBuYK7Jcg5UOMQufE3pudMesdAPPzB
HrolsgT9XNALDPNIvRhStRFftoK/SKxESeL2wyJp5ocT30Ml0fBEYA+Z2xc2Rtl0U/1o8F+Nxchq
5cqYIMCtdIjIRcmGbUVnnzUquzNQ+xVdEC0SCPB5HzokwT8Xtwa7xuhiilKKOIIo97NI2dh7Viw3
rV3yXwjr5V4RQHz6JdgD1HnPKEniGoWjSF/JCGQCcwH2W8+qCDvKutXP3Df2AR6oSzkiIAwPWtig
vXpml/GFgHr+ewMFkBiVJ+JwoIgba7DahMNgtpdhSb/lhJkFBFfk0Od+ienkYDw+FglcsvEtyZne
aZNJBpctiBM1khlBW3m+bCXV+Zw5SSNuw+bch4cN1uFz5qqv28GK+I8bNDUjrqGMoFYQ645cNhKl
u9uSzcJ3YG+g21Dk+FApC6avFaEm8yljFVN3rsDkxdIiox0deW57UV5iZz4dI9CWt4TbqcQUjVLu
oMiNKWJwe1mWr1XjQw8lJ6XSSR7MzaBstacmcmJ9iRUgnIpwpc3UPPNd1fmzUAU9KI8OcbkHI+Em
EXbQiSS5Eafi5vc8j1H6FeWdqygVoUhvRTWC3KP4wT4Tg/DlVL/ECqfIuuPhYF5552XLNbC3ea7k
U0tjw/vev1ymyuGHIgXhffzBreIx9NK7yi7Dz+QStZZdQr8C4YISZ3pMCuHJCCkECwoaJtyaknkD
6NeFJ2Boi6iwPIMvQrXeZ/pNy8AOmsIybMVwPlN8fkEfC8wj0JWKToqB8qLeZ3YrhAwV4pUqUulq
XiUfWs+94k8+0a8RU7y/XcAI4awPcGZvoJALr9Cb06sR5BUTCBfUeZo9R2WB3bZZJzwQpS80PIjb
KCZRZ/qYzFejCYRT/DA9dtg5AFCMYgC6ovACmMgFge2phovjfA8cfMlnwiKnWoMosNvfXVGRRJ3D
DuA+qQ5zCFukW3cR1ZGPYixzWsDkHv5fkF7+VWHw9ThSPDRenvbOaFL4onvjvHO6ZzG5k74sonBF
eYp48eYNa2YkiNIb67+7eAJC456awj9S6tEZdKA6uD/cjajQqD77DOY0ZstAhYF+R2aaqiuc0RSS
DTaTskx+F6UcHiulPCRDSKVEmCC7wDAGpq91Gc8GXxY1EmwG7gPRgekNOxiH8evgUWHFauQdvW5d
Vrp5i9Wvb5DyPuCO+sZt3NXj+91p6PfZem/NRxnyAAGr3D73iAT4FEYJbF6UttANMZWvc0BFL0yj
NyzutlCcUF+iHiVIZ5wWN4/Too7bosHGLlOQ61w+2nK8CxPVob04JPzfq036LPgwhH+qylREn/bp
hNpMSmRRFz8sa16W2SdbHJKBQ0FRiVSJA1BjxsgQltAyjCZiPEUEBMwEEIuPxxPBz+YaxE37+r0R
cX94/hmLJ7h3ATdM/I3sDEkIFTDEQKxDPDeA2tuH0KuzV/6dCQao6VdUFCmjQQsy2wmmhmctghj2
VswWPbDQqAVQFx/RH8LDjB42OGleK4yo5QGM3GLkqinuZ3TzpRuaZKdfGicKfo+vLzUhIbeEHq6P
LqZX41HvkxuE99K91UltrA4K3ezDpvMRLr8NT32M9WusmQ5N2B6XAC6r4EAzFUNNtEN8UX0JnKUo
aQfqdMq0V2b5+VZtgByQC5tPr70iA6dFmpDoSJ/ZQIFteXm5BcXcZZvPMlhQVmmM634s5X5ZjkdS
wD0i6pTCO3qM3i/Ju7SEAvq7mOCjM5XOSjNUIMThBbM6kKikwwTu/UDU4nn0iRwQllzwiqtKVPnB
2LxDPb0207sglhKfENiNzrwB+iyU7bl8epwBEkmPUjwg7lRYS4iH/5IS+q1zfhwFYny1B04hwofX
Ve35PDkLCVIOTQ1+wR2aBLLffxwKjAg8gm4CDZFQ5Eqw+U059cvPa5PBWkU8Jf0fcGj/qD/yqT11
Z+Mk5e5QUELwHP9zg97LL4VKjPNGb4m+QSF3eAi0Osl9D6s6RdkxsJ6cPikGgSQHLpbt5r5XBA9E
GkFdUFNkc5xOSSRywtvxRv4vo6Mk9h7y3SaL+hM+lEVws2+wDzbPmeD8Bf80DI8U6w88Cu+KovIs
R+wq1G5cOrkhfoPfcp13OC+kh0TYZAtQz/AMN/EzZPK89EgOyPUI50gaFHH54hSYVIQ0YAmvEHvC
mXN4bibpFh+Wdu+T8JSkDVwPKfCLhrIh5WSIbzxtUcUn+SpFYkIHGunpva80nnUFLU4VThdaMdeG
/DtladOoMzOQ2LKxo28fvUbpoNh+bj8vjbUcvtEI3GKOjldDn5DvIU4xqESDZi5C3mH6XN4nb344
v2ecH1eJt65S0SMAY0HQTjGR6VsibG3I3uhWDWBKXgmzgTEMxDuEfgSxGHM+RjzyoQrnQK3nKMSq
ryWlQt7LisL7c7dwlrh11lszJ384wawlgMY+85ARZA6zYIjjYu3KHgSaE34Q1vEJtjReiwRGtBUQ
oSLPCJYIk0QIqyEXkp2TKZDyogz4OigeZdklrbsLqjL+Dj4EIQ5395PiDJrex41/0DyF4BzaHoEj
3KSG3Mek2m9d/gb+GwkCiF3vINOmSzUu3KS1Pw/0TOBNn4Hn1TPQPP77TY0kRAyMEMPlvy2VRRyU
XTNO61cAkYACiGEHUBAtmb6XCuMvHEBPCQqglnnXxnPydl4wTHDYRQM40s7BhYFb0++TGl9zYY8m
WSlZmoETHR01bV/KDYUzicFOtKZ7fll35Mg0r3wMtrW+1w1mgf8cJMYmhQ2lHZPiEB3dIHyOnIYZ
RTG7lfThanr8jbKkZqLX0xmxJ3NHFvPHbSYnPw+kulGTJ7U6ufXjLvdbOTXy1aX5u2Q7TGLxjjM6
6dIwN1Zq+tUxVX2qTenSpjAIohsfas98IExgc9Ics8IUP0LeNxiFlT6mX0FPmyZWTW3sXqNw2Mxv
+pwb8nr53+v6/T2ZSqJL4aGgEdLCRGrSL1pyk2Y+1F2NeiXBEWPu6fJAOz8H1vZDkCUvJENfC/MI
FsOuE+OYWE/0XqkYcI2wtGvnbKhv7uYU2DL7vTaBB9HxJcwTjuTJAbYW6xVKJB0glN4p0GZiarlX
9FqCypu7TG7iuErmtaOgkQLo4jLI4CXCR3zF4KW4ugQ6J6jzJT4Pe5j78ijQc2I8lPb2m8FN9Eqj
B0Qe38xVdz+hHH6pky5HsuQVDCpvXYwOQkQcSEvoQSYIxMTCwlRjtdmYTcpiN3fsHA20UQq1+DJD
zbQYbPCW1eQ1U8ZSguIOuJjfNGfOnnv19y/+Zw+wDdl3YjOz14I6GcTNmfCFOBuv+prxO5l8inQL
UwCH/kmdgRQbOt2cGFrMOlDx/HQ/Eak4cVhzjcz1c0Zsh3ZvTMzySUmVL/S7qmiP4hLBEHwRBPQb
3BE1QD5BvoknguLEF5BVb/hKcURQKYJk6E1kl+h8UmEpcmyL29J2q6A04uQGXcsoskJBs7HqWK/R
2TzjusixKLIDX5pnGXBnx7dSLyF8uW71tRAh6yJC49XiwWQHwdPBRtWlYFiJIJKyuCbsEQku1w25
Ew9IQO8jwgV3FvjY/1knq4KXgZz2QpYX0ERP2A9gLGpUcx4B6mji4ZqGPJgeF5tKkiExiNLiEFAd
KKcQgS401HcI3QT6zUvYcJFUUfLmGjDyFC1Pgp64wWEJJwIox2MhJzlzv5FE+kIlNGEW9ww9TyqT
H1og0FwizMOojvPovcnRfNDBb5dN7n4bMx5gkU+6RFmgEc9J+AyxiOA+CsrgGc/Ijzgq4EZ6AJ24
0Tj86/K6RKjpGNPX2+5PA8HancMoDEqYxILD+zg/Z9KO79aT24zVBX1YUOZBVGOw6wkBhfkrx1LC
yZJq4sR4Rmm/0SOAwQCqrv9CHyD8MUQwhIUtFSCKPvMcjJ6pkrBL602OcIuixJ7VUc1Z7JwZOKe2
0U4CegErXR5iMLKJ9EvRYvnHK9xwHg6PRk/qgIXEjSd34uHwA1OV5vwecUwAc0Fc8OdMzBU9KPjT
7I/t0qWDzWdy33Mv2xPbl4FG3G/4+++g9LEPu5LCKKyKGDlB+kjFRwYbjoz8BsugkvkmRvoYN54y
6eeHY8cKwWYoDl4iI6iBPdNaYDAHexCLSzG8EW1qZjyQbD/cqb+jHSueW86t2dQbNh6CyHxC69TE
WGTEW7QOsDKXcYE6JGq2JsloMXsjey0c3akDNkpIvJSCIdgt9KmSczemg9hYIPYP3nEb3Hk29wkD
j6I7WAMc68nNIy8MmCEiCL5UIRgy795Z9leEyATPk/pEvPo6KdNRWLvQOx3DhthpZROdIkXmv+P1
xdORB1O8DLQp+YtrLCSOj8/HIkVtoCaOTo1XjhGzzi5L02H1uhmqM2ZNoo0oHOZscyMzN0cfIoo4
1EJsQFa3cCBtxmxRwBA+RRMJCNQeeRpqD8bFh78m3FzToYVt/JgQ/bUBR/JpMocQF01YcF3SoDc0
Fvwcc0wgRAyp9Hs/Y1IPCx4EdhArTlCFGSGuJoDBpIhArnZuNNhqPKIfAjkiNQmCPNgxTNzZYTNK
uz0IUyIJstm8HVPrn+aL7162lh/UviploU5IVChpsePZoIjVqNnPMUfUljvK0FC3ls3kAYRURtSV
qS4jIIes/JnIJ/jLoqcCaSZxb3tiW7GIMYEssuu/8EsR/AJCLiwCwh6iMnyDTwv3mHeILfRG1ybk
YPxhhRCYsEiQd85oXARU4+s7foEPxAGRUWAEiGFAM1D+EL392+gi1sXHxNUZWwYggkCWjbuA+j7h
bDgmJ4SPknbcv3zfncEBtBOJF6k80RcmFlItX0yUqMAKUBPu+8fBsuCDSaPYDz2mHK0sd+bfliBc
5hlgRir6UICGtiIU4cGwXmPI7iw/gGf8AO8WfyZcJ5ElYTPbfgSAJm5NDihEsx5qwP/iTBHlif5b
WQTJlUVPJgIjnXPIz7QZCQjwaF3EZfADB+basRdE5qLtASPcbT33CVaJc1kARKv9QSgw6Qep4tUb
d5T7PWE73AqaiOwx4PcziinCdgo9/IJQmfPnGplGcRFTDwUMz2/xaBwR488RcRoKbfuISKj7UKBA
WUJhhtdZagnWmP9DzJEeFqz85DBFPJ8SY3Aorinfc2txo5wnBW+yj3YjogI0VhCBqZpguTagHSwM
vpdoluwR2ZM4PdYTTgZSiUAKexErCwQS2RcBN07qU3p6778BPACCGRr7jd5oP7S19g5ozkpPWM+o
WSc08j/fBbsXnBX3e0Vl7Ov3uFBno5rZuTTvmWbIvMujQQpjzGlxKylTSQpUZXlQZ+ALw24uHf6k
etJoidH/ttqslNb/Gtm72nvZMT22nX/byRdsp2Swc/hS6AjD7GNv0P1Ss+AHg4a2t3jEGDyEM9Qa
RwQzzhfBxHOsf7fSVWDhLllP04KbwDtscK63bp0xg1amrUr5PGW0VW8GbgQWw+JWL71ge98OcxbO
IRtBJY95VLfSUoDSIToxyAG04x5MhyZTJCxmn7Q3hs05IDFvnVJDYmx45iLPftPiGMSD723P9Hy5
X0J2EMn8AArCl9k/tKcfHFqvlS60u/z4Nwp/BTTBUU03PlovKfQnzn/o+Q2TOLpCG6DZAZUp+agN
2YhPuoIyAJxtFDKekt7hZAoXOegKmlTbxYCJMixnt9BjaXY17AoaC00hKsbP+k3F3vRk+iqQ1SwM
ySvAztcqLZJoOl5D3gJyviFWrJ/0Z9agZ2vR4ydjSgClV/bSISjZV4tM4q9rzH+gbL+fgXmujpTl
iWnf0wG8FNm+FQtdmbwfY9n8/RbupZ929MMwZp9YHv5+L5b6OX6r8Z3W0jI2RbXoqdl/okrzJIRC
/QSIac62HIDq3tlRaGrZGlkWAeaVDLXGWkYjsqs7o+XH70FPYaJ1WeIdyT1Z5slA6nrzGUv46gSi
jhwz7yZEa8y3qfpIwv13qzpXGMnFHKfaAuw5dD/fpZYD6z5oqQlqJzu3T2b3V09RAhKne0+L/VBW
Jz328gagTO9pukb0IqmSSMZu63t2lq+9bT48CrRP1ccMaXfgT/I8JSCc1S47OR85B6osWVR8x6Tu
0h1GxisaXD3RCUkL6mrZ58xK5mCdEslAPQxVegYDYzX8p7vWa6qAORmuSkBKK7xDPpOS6xW1zGX8
NcYsEF2GBw+LkdHBlIlwvgNgsBirx+8q2cO50caQMdj8LYxZQQeaMhI4AsWsoeBNsOwL9qMNXka3
eyT6WDHjHdNOG5BBUUKqTeII/ZiTzm+xsF8YnmKCV8RgXOgOwSsonj8xix4b2cvpTfUxWD1elFyh
ndAuh3oaMbdJF2FoeJODtucEsZx8A93GDEX0ZvkiZhLyYwcbxPHAmq7q7MrQOESwpAb8oYe7McZU
grrzTIlhOANqsJgVhkIOhIacXk8dBcqXS0VuRPxBy07QQ/pfggi0QiIsyuIfcXeuaghS/LyvwO+f
4KJkeISY9I4A2WZRgy9ytXKsPml3FpLlD7SoUMKKxogC2Sw9btvjH9IBOEvawse6FNzSZBYiffvs
vtJ9XPnhnXEt6NNHR0l6rjDw9ATLkT7cGP1Osx8iBRniBAELK08e0R8LKvTnbGY8C6A+6M7aF57g
DECEjnwBm5haMmnTV51qxVaggdkvWMxFn7RfJXwwOT6n/ZCC6zDXonmANlF0As9ud/Fu7fRWh8yb
VqXpQLYrlOBactCvtsJTMQ67/L5+d3FfzD80elzeSOprGR9HI7vgvsc23odbLHxdT4v+lx3HviJ4
9oHMFXpjtSMXScx31ZvBR1rWFxpZuZ88hCZE5pVfAxIqfGwOSbKPu0t8CQwQfeYVCgmdDGjd7Wo1
VAlSqD0MJ/3P6BH1Qm/Extdo/z8GX9XD69B+cktdlYYlrGL6SFMsCmQ6Z6GDhx8CkgCoU8wYpf5P
xUHzKp4TIXVvegQ7Aj7b5a0gPsYX2stmQsHIk5QAhrNEwPgxBRPEeUwRcOQT4QhpGmQr/80C6vBI
uffoo8wnYidzMjaVtungYTx11IDNBzCNDkcDOqamndbbhLi/GHCFHgCGxzbEYvJAn/R4fDVJxfwu
qCZgwnHxDLtbwpDTlODT+Czf+ozaMZPjjhBkBvQ06ymYQQsgKkKgQGpJ8ELoPBK5TqvtpRs5JcLs
s/L9pQcAUx+ZxDgvcgEO0J0M2PvDdNUT1Zm6IaV3tUaIYA6g0jAYO2ocJOZMCh1WVCOvu+q5eOl7
Nmqr+QbOsv3QidnGqignwNB85hCL3tPve0+ZES05BazmTEs8Yr4YJ1gGbCPSM32ifjxGZVIeyDPQ
m0kuJgFgSl5upSVEdaRK5i6bE5FjD1m0LhK0QkIQw2xaMjQqDQLIJCT/5iIlYLIh0dqJEAXg4B/Q
16UdlUN0EDAun/On0z5VpiLApXtMuns8zM+v+6zWQn2EmaRhEUgiWuBLVFEQV9nzxYrq2wWPJUm1
2yi+li+GUIqgdjyZZdMjhGTIwViVSMxNzopisWx/XrH+BzhGh8FyB78bcONON76KRVK6eruCExWC
gD8XJdYKqH5GgEWjDLbG6C3ixIvomagnlwIwvd89zKHFgqcvuAjKJs8DIBNswXNx8Kozsrp6X8KC
u3oqiGbj9OiEDeZXPqX0RcwlWPbEvhWAkveiD9SBNd7kbPRf+rRUxQZu89Mvu+NBOWt3r1BdVZ6b
1MbqfMyIoeF3D/uyYdjoc3utN7Dx+wfBbgCTtSwCeE1foeWGSI2sHJo1AYBCdBhfwZB9g3aIg3xW
Nwk1sIe0pgejQm6VQVKCesV83GFp0fH39qPeYkWbMNatnAAK8Phqc56/xvn+yoysBgx4QpkPu/1o
ZtWFY54u8i16PbclFWcxxPY6O5ykkDCWpf8hWh1e/5QT5Ult1rDjRtL6WWrM/sBcXv8YKMXclPT2
nPCrChYEgwHRdFOALAn0mG8kMJ5IlPD2bGIaS+WxjGgClAKkISrIH5hfAK2udmAy074qqCwy7eO0
RGVBuAV/s0gibLS9PAilkga9b+Bc/omvUPcILbZsPT3UQHZU2QXc9iVVUQ8Nr4O2l/bbDPcjvIBv
eLCig7U7Pqyp0BARiUwvdrpErrTj2wtneCwgH8NrXzVzFhgCXIf8WLAMGMZGLykhEKOxQWSXNooT
dL+HOLJT2/24bmLOXdf0x41duaQAEF3p0UX9koId6rAOi0d9nrz+QzsuNDpcO6xDi3MlDvMNNOK3
LX1rdvCQRy7FajoJkbHGh01kj+ynE6nHwbhzbUiTaMI0L+MeYDhgKBJ4cBT7iBakXUF+pPJKb4cj
IgKbaztSVbCO/MmD6YB8/uuaZ76YMqp13Ua8IXL/P4wNB7FwuO8AM26KpbOOd5f2c9aQowl1HMo4
G2lYKN4RPGF8og2wqJiHnV/yK3p7cOLiyFBDkW2i4OafCuIlUbxoLcY/0MppRMNtdqMjBcnlvzsK
J/7Jp1gSfOeTC7u7S8gq4vZU3LY+rJMnXT3Iu1CfVTYit+UQxYlsRdRNbRpa5HAWLra/hFkgLuhI
KwGrRhQtO4Mx77kHA4RgDvLlV9i5TIqzUjQtsEOZZsr6aMMRIpmRzVITKw8JXWwPXfG7kTvFTq3s
B516FA+mLTTDKb9yARDEd+jR0OU19PHchgyibLGDPOEicVkR02+zoLTGpcvwA+jeEpaERCqUIMw8
UKhXcLzEYxZ8VWBzrk3lST1prgWazA6y03TJuZtMLfRTmxNiHXqsXEqsXPQ9gASu2uLSI54o41NW
WQBbQJrfxp+YXhU21E8bdMpiMfF95Kp8DxNefRoWgx+9afFBQMvTosBN4fazSvu3MygEuRFebHnU
uP7CGYDQodCJld9m8/T34X4vWbMTjeIdxd7j+10Ymc5pNeNnDKK1WsB8Y9f2Tgf/+MkmlLnZTGl2
hfJRRWhZWtPxJkl+Ei0sbKbEWoZzcC4WH+NfQirnPLY05+UwM8wi0LZe3DsST17pPZjQ9k68XDub
bwTSYcPNnzeu7rOf2WQW4iPrwdZejo+QpwGt4DQ7Axu9kMPsLatzZp3TObo1sBnMQ6ek3q5dRbWo
NM8aj6qz+3Yr/kY3b4/4LNxhOjLSgQ+EDZgAKA+Bl+Wv6VJw+b0v3it6OyZ1MuQEmLKOGCOomRxn
iVHtVmszyPIFWeEh+qxciQDdFmrChqm5DLa3ESsMhkxWhyX3Be+lzj7OyQQs2g1/rAV3JD2EI+dq
hSEujtN/Wp5kcZNNiweAw+Tf3mXujktrcX7uHHGFX8fkiXT/rnWPPsDqxiafGHkjz4h6twoZt8z0
L9N6TavwyVEhH/KvOCrD4dyD3zll2IxfrBhPvCxzHV+nCjk2b4QFYINLOJy2TQsXns3GsLjPQgE3
cNKUZ80zrqyhjZU+gm1D2UYigPVGAzSyswXzIXnxYMGQ4E14KGHYPR0EDwGdx5vdzj3KXhbcUI0x
OA9eQqT/mdHX1UHosKWK9w4raVqHOIlVCSm9xVC3Y1o0Jo/Mbzf1SU94VhvUyyXcLVjYDBx0X19P
qf3v37u2VWqPy8JOSovVw6lfHdNB6/cHO79AFwKqujbnNR3Ia6v9kUN5R2LkZk6y41qxhx9A2u5c
7un8BljNIJdkaP+A30wUHJJNGv4UPVFojq5qDt39NYYcU5LETMAc1IRi6ktqxCNGh2efMucEi8Vu
/R4tyOQ9b+CcwMClnGwQWTj95BZndmaDptnJmWdZeigm7Ld9Qi5p33jqLAsrwe4e4ebJVsqIZHqG
RWiUrJv9w/RfK2mszQPFa4zdmtI+HQKKEDYLb4rTwPni9rD4Mrc/dxHR4vTsI9pO/NXQxn9RbsVX
Sj5lGls8TkA+H8PjDtPxBhlybscEf9bDgYDDKXFuVkXPQNqxuJX38aigu4oPlhuBz7CtuHD7L+Mk
aRw4f/DQl+h5xcqBM+Sjg4myC+xL4U2clLq23USX0P8RxvPtNdbiYq0Khg1ai9nLmu0pJ7M297OL
uMjSHR9Tjtb4aYAjn6bIe21kvNPGnkZgJM74iNXZ/UfSfS0nsmVbAP0iIrAJvGIyIfFC/oVQSTp4
7/n6Hlsdp2/dMpLI3GbZOedqrmrJOR4Mntuf7XYvhvoezjbLl+muaCApsl6uV+o9ns6qsuLFUxyx
7o0rcrKK+rRYHKt6MHDT2q0Wx++dS3yvXxonlXbY7vjQAPuMz/XD3zu/hr8ssR/Hpip6qfZzafR8
Ofz2+755tkClWr4XLJM/1TrvtGzrgG21YHUkhTVf17iWDGilTbe0nQ2VtXguYh6Ua7nvc7NcO7NQ
Hm1f65Esbyv41JftAcw1g8/6aZ3VKggT+fjklWvt50JsXnL/+BqlUWoGPKWJONvMN+9f5TjXOA0c
qcHg8/M52O/Y6v4Tav/9d6s9JZvaF0J1CCBCODDmnRtY2sHZ3tv1fiaN4jRcaxQcB+WLUH/j0sy5
37V/m9hhnZZr9/69f00iR77ULUBY1rB2sR3DDtfvAy5nkB8/EqPtB2c8taFaVxdewT9XX5B3mdzu
YxT+kB8f41xSfbmNcomQUvXGBMZRkks/us1ureRJa36D79j0/s0PHYAaQVbkjbAazVX/4+Mjk4SI
sp8e2yBUOOe55uqp3//z+30evOi035p+WLkXxddnxC5hWya5uydA47Vjt9Tbf9PUeAepcK2LjW/p
QHFWvyJERrW3W90D1o7fNI0Ghc9KiE2C+uYtQbVVto1ekzeHvV4DPq/tWrN/6I99SzxtPv1+d5u/
4MMUMVrlfqbZftSe4clqz7ca8akk0zSCs5c8MVvde9y9/Ztze5NE93jW3yfLNH4OHpTyI8xJ7XnT
+Py3dlBb636UVtLg6s7/TZJtbVvraZjLRtnrx0jlQ+kuz8Pfas+dU7xt4kU1Lr16Kze41hddpfmg
spzmXeGWNLJbqr2+lmodaqHo6Om2OQo+qecMxp+fn0bvtLI8xrw1MKa29sQo1tf1xEY23t6+92g9
iUhEG/Z9+JYk8nb7W2nUfttq9q19ehnq/9T/VTuDcuveb2dqflto/Lu1le7qg8momFwa7+/50br2
/v7+WRQrPCXfSeYlqE9Hteb9vevzSr2o9vs7b3+H7RluDrXE/uQHb7vmpT4sNoaX+tv3Ja0lq1r3
e24v3/JjTbXGvNtN3tyuJp2K5tspHQ67vr2WS5Lke17vHh1VD/z9doxFcuG5DY2vibnnDYjCZqUj
HhUy5npBYDgl55iO84K5iwblrDYaM5dUH5rjdFdvUCh4qS/jEdv00YSorzmAAabPKovmXwq4stPh
vgvAvsAaHFXGq9fZV/779l/le4kkVHmf/uAm3tZjLYDtuo5pVnzfvWbfMz3qbF3i4fGhqeQ+0GIX
WUEt1ENU9Xv7M1o4Zv6b1wa9QYfpignZ197j3iBu1+Jht+v03iQtQqt3SMF2N/m91Mr9cr2mmizc
MjgTGSvTW73uxRV/bm5+BgIFeowN8L5PG8Vps6pdKP0kuTcqlWrFwbQ9aZWaG/8XNQIz1jzkeqZJ
yaMBgSr6NU4uRSxLqc22J53l902mDmak6lEJcGq/lsCSAJb+xD7k8XTafqu/ULOBASFmWMcHQcB8
GFatOiqPqqMlMLS6ZgpPAQcwuuXik57lobMCZikHPMqZe4Kh+u+KxeT05DBpaoWf6RthQKhx5Wgc
CRILOyDPxv2mz9Ce3gbAOqdbbG5k3gq+5Z9Kw0UvNHCPndzw8jEzUVW9sZU7NMts8R3wqr7X/9y9
lZQ9nD4jCfefuc3XxGBv0MPMB6wc6rDWoroZRWneL0tyb+GM6CZQyETDAnjQmdUu9Jf0dmOZY0/W
FKerp7x8IKVYAl4xDJaMMrTcSSbW2/XCDELNWHoXu0STbhgasZV+uVHGPp6l1eH9n17q8V/5h7D3
0xExRH7RLo6y/x0IJhBIy8SbDQcowL1jTd7yZvtgYpymog1UjMLbVJmlTEvgdZsNSDSkDDWCXZov
Cpcvw9Ny7ugGj65hA0TxuDVVelcr7c/Fz+7W9r9oVm3kjKcAz9htTJZUf1nef7cmPRaKvIXpl7e6
mXntbdCD3VOAODWuFcoG69f8aVyGAViYLbTN/yvd1O0UMGbbf9P7fxFRnsvgMqW6p4XxqB1XLyVV
uD0yf6URzRI1iYXZcCfkU6hCjO9kuY6Fe9MMlGs7v3jJV8kStiMyBWRVJ9QqQyVba1FFHUxYH+R6
lsaexirlSuDTVQ+uD35wXWpl58r0je2+sTdA+mN6bp9mbWjnmVHjv2qd6uR0LjKzNC9bN82giZxU
hM5S1Up2xUroUl5DAXKm1K5eEEXKwBMoRN0L4G6M78/5+hm/6f5MesdQVAzls/pq4ieecHpX6yZw
/XmSBLDNn7DCfAvFUi9k63OhsSuKrwyV9gfBwJ7b7poLEAaNenVJHFKl1sJ/06HbuPuP5jHe7e4R
DAtq8OG/+3tVv+xVVt/ZoomvXtZvW2iD6Tg3p4DyeM5pN4AMFNe9Hfj8juD64aWwfdQWle4tK7yX
0S06Jis1N/MfXSHADoDxTak/MxZlnzr+t4xJtt2D2vLm/VaEC2i7tNO2tszkSGvOTE9juFX/i2PN
n8y2q9MIsnsvGQ/fqQ5BOELX+q0E6uSFLvsX76TJsdt9VWkf3HpjcBdFzVAZ11aGtruiCNVLw47G
2uE8yCh+75p+FECU5jCegZqnZu4/O4zutVDUWpB7f8lqgVeN1Js0Qmsa2Ussfk+rl9Z6ViSLvlz3
8loSpcG5kmvSZV9+awgclkz0eLYcKlDvww9qZEs9c4jw157haK3OzBJvIzap2DbFw1lyXnSeXTDt
gvPy+TEdK69PCq2CL9YlcoiV6ZLd7+PSKmWeNrfnOz0YGDXLfFkKTVuifMlTT5VYhx7R4vIyd443
e8H3CwVCqlzL79m1ZT6MH69dqjlj2aaDyfIZKGiWrEY6A/uqVhH900QP378uqzG0ikGyf939VU8n
+Aqzq454HmoynQhnFA/jyeOpVGzMiOlNW5kPe+ek0WiQiDTm4931Yy927HmoFSTNOjaByEcyFzMZ
DjSEPiDszu2nunidOsun/gQQ4FEYwz8WVz29BiCddfYfq6UljXN1e/Vy3pry+/ZJUX+W3G8mM+Ee
LYZVI5A9a5Gkaf7lQFdFn2KWVA/npiETq2U/P/tYVuk/V5qlRQc3tDD9mS4GitzE150Ie57VU7yZ
7DlNJ5L4N2M9QKiKl/9U+gs0eOQ5ljDzVM3FE2AcxTsw0LVZgmYUaYVt8p2lZLU42K9GztKsWR5C
VhW/wmqeGtp8wNOdxe8109lpL7YOF+iioskVTzob1VtqOdiMMElJ/9FmJtlA9Gmr+INcL59BH/Rh
V6PMFfF7+nvL/E4HDu1h8aqrAb+V6OIBlqzt4a9HA2qg8F/8qnrVCwH8aWkALctfALzaryv1v4+t
EK0y2m7ep7knr47WOQnbpfc6KYHhPqky68NhwmKJzYrjctsn7cHJCu1qYUypQuPf5L2PKvokGTUe
R9MmsdXpIjm/6TXc33J30LJNMt/RjJ96sDCBpW3bzrCYmsuZVjbX9I439m2y7FVyL8YK+5rH7eNY
/Lpk37dng2ygZdoX1snltGzQeU5hnupLywARRlYGt+x449zqH8GMC/TVY/MUwM8JVaXdZeSMzgqX
wCA+T8GJBn/9DZY4+7bp2Ro/DESHcu8ehPWyeYr6IN22WpdH3xQy12uFW+gWoyFdhvgEcCW4BQCd
xeqzU3s3uCPf2Vv+eRjIBQFb+riMCi5/lpisgV1B61xzTKWPBwU+DbqEV51Soq9s1Wc4yYtR/umc
fwFxyeQ6uWl6m6a76wj2TLhs6uiYafCIFj5A2rNvRYuAfsgA/JGGrAH8NKpBsDsuB/f5qy96d9o3
7H1DtLJLc+wxGPi6p6N/3bb0l60euBYnne/o0WvWw4OYp7Xkg2yCJrLLz8oC1HPqu5LWlSCocYx6
oUNtgJCGHsXpcLwqDJ2mNRo38Gng9QWIEcO72Gr9hy0CV91mwaNOndLHWX/MHUZ37XoIQBFTvtiL
aeRZGtN9c5KlIRiQShfFMQiQUs9iuVxClskGlqJx0AISuZWbApDs/g1Q2gAO7TnWSrFCpqtPuUAS
Sv0KP7C4p+diezWhHyTpA1tVNMy0jMaD4NfItRyXSnfX0+0+6LJ60CqcRnu1684NslGh0qqjqy4/
+gVaRSqY6aGTikbJMbvm2nbzncmHMHbbOpnkXE4RBUzMQNa7GxFoCFsL4AhslLV3TmCsNrOU58Ge
tnSQTqxRgFyhrKvPALeWGh7MbEcAdvMDIMKuIemrtoPrbmBbZy7NQGUFD7fG7nHXF0Imm1RN5yMX
L9fv7sZZl4gvE3Jq3nuXTRj8BTJicHrDD4gqsfUReCBzA2NAcexomEM9HXmQwGQ27x7UWu+elllD
LHIwT21P9qtz36ViI9i3nGLsHwjZccvApUAxn/ucqpuy0EoHZ/KQRUPxOj6bazktOxcdKdQQFY18
83rvanaulh3GwfvCYeWjT7t/XwxAHJijhWE7NlWAucX1aOfPfUyB87qXU7FX0YByqHSFZHBVQIMr
4ibgPQGDVNTqVfw+D0KXGaKHJIZfd6ne466iGZrajc3sPwPisKoAE9gobsqqVyAmfeJupnVj0P3f
YwXvYjsdE9jkazibNeQtC2v39rs/mirNfG1eXW/vWo0fayqhTa/uQuhfuiynv8XfQ0F5eEiO3N/o
LcD/mflyi3syIegvSjn3XU2LboQWGEPmaoCZhqBsgFQzVNiBYALKu5inDC276FlfX8CxwyeJusp6
owHSXVEY/NyOQahd7u1Yh7b8K7XKX2N0MlYWre1+TPDYAGdf8K738u8buhI6qIZQiCn7Iiq/qfA/
nhgIX+OLW1EUrdRWxxd8XpxAgs7olkxeZriF1lDvhhH8k2XwVfoXy+9rvm6t1gMno6zkwZJ+l8Og
QsvXefSOPw/VWPy0dKG+kqGZ1hQFmZoQOC4NMM+VtHDfrvbuPyaNpWQldCY8hvxQUAUND5OLC2n0
sAo5s92d9MrdhVA0gGEA++C+XUgnVHLhxaNSG1Hteo3vKhPC+2uzunsqRG/5MJCqMS0I9YOWp+Y2
Ix24KtLdZVL69XH29lYRuLcQWaIDpHHDufQJcASCQjEtFiNNBO3to7qSZ+NiZLmZzq0Iwm2WaGBp
TkwenP8WZim3syytjPLQ20OOIZ3tV/zDSqmNd3e/GjKsG/M2L7WwEE/ReGUY5t/uGXy6PWjdUc5B
vFf2PAbtMRIJesVwSDasFNEfEfRiDv8N0TiQslNAouxjSm/ovt2fddChzJ3i4ySMjnMW14eEkUPK
s3/uGCgGfN8dXsULsmy7rlQNh2XKjxTiXVUDFEzNh11/vN5ybBPPpW5WmfVcI25hAoY3D0x1UoEk
EtpmfoXh8lPKpkEHQdzGe8HkhnT+1vI4xMLzf1n/Q59ulSwnMQ7BktBpJc3vU4ef2APEx2K0LbUv
+6/trvXAQNq1EKcCxTIf55XmnELxXSH20Xr4u3nLD7jMWz4QmxNTHHV1ug/Md7xyoVa+nKKeV6oM
BfkOE4+QaUtbTYBcDVMROwuoFjl8/rM/JE7H8p0CAqKrBhtFuHo4r871DjislkPmdAusatQ4RA1s
YS3j8jTeZZX+zn+bRLrAFyJE5bGVYJcLrRK/IxxX6CAu8e3i+jwpRf6N36zeRwRkkdCVbXJhLo3v
CtivqMeN3c99u7Estd0U4Xt0fJOdTitpedbCRKW9DCYlvKHkHVRpka5dbCvoXdffdg2A9I9/f+qB
Mbkllu1xf87hLVD0qHaRPxcFRqt+uo9AK51bUdWt1K8w0zJQa4ybgdGrTENaRGbAh5kHt0+5bZsK
MuJbZINSQc7ksj7XPRoulG9jL8T1D7FRvHwP7LcGTFNQTdm2r+qzMgUAwHoZdZBvDkzyy4vTFQAD
2ca69DUu8Ee9c5SAyi5a1zw9JzCNqtHjOKrb+n8sTGYoGMM22keffAdfg5MZyKbAw3EeDC0g6FqW
w5liEzBiMXN1i7fP9J7+zjOyKNBjh2fnSyCewPywpskhINGg81q4/UehikxNohJYm7gVthkxKocX
dkE5Sgp+KozczvNPpTMfUwC62oQ/DhH2inhvNm8tHkkIEiX9QtFsIHPPr33gnOjf/z2wB5xPYmRe
ajAUGdhpQv1giRqIAGIXddhsncQkrUclmkqBQMzLh8pNa/K8+Td5JujfrLR/Neea0+T8frg3N9fG
fVVfVepXbcB7/Vh1uRs5IJ1c4zGrd3f/HdbNBcDqvbnUuxmsu9piSDL+E8i8L8uNtX8EiHmPVJQU
ktf6Gqvw50t8TBns+NAlTzwyT12tReFMWc3/wMtAY8tj33n7nr6evsvdx1Au9EgMppRW8RiagqZy
XernaUc1c/dowsLsbo3qzOELTbTLjIJKk+hQ6do4VMiZxLlynGTfy7N6btE+lRvKngoIaUQuQZRY
RhRT3ozy8VSZaVx6AwFubbQ5cjqeqxhZWTNi8rrwbptG9HrtR+H30evq4/oELMei6raa3a3TWPra
myV0/AHtIWJDR2G9CyUUZyWq1Gw2qLL9cz0RI6kaqfbH7kcs7XYY2cXctC3YxW3VkpgqQwQ0PADR
PRVkhphKHMvMsx+u1JvoCzD7khT+gr/VCPQy6ggzoJhXAHFQtahGYg+DpQ1KTllPeYSBxFzsNkpY
eT9IvDgJo/cyHywKERwGLXDmywNePNfLcvWc0a4F/OdS81Br5w4JnF2+IaCaMt6cVz7BgOi8ut1Z
1gyoQDfxTN6dEWgizJsSP908r7+d13z+KcNF3Htk5ioZ0xef93Q6qs2bKSHOiBBlW7fLDHF59Rqc
q7NeCXo7rl8BsPQR1GdAQ4VwfP2ujj5BwMAI0sntR5YRrUbLU0fEJ8guG1ciNNWpnNThDIX38he1
snmBF0hXJhHJqXaN6iJ5bGmEFwfKJDuVHPins2EU/CpW95NkQOgPKKnccM86XPlcfIM0DHDOy7oB
vpuhZ1WiG3PqVHap9MT+2DaZjrDwQQIBOdwsJ/77/mz3WI/cbBaYezw/p1b+BQ5jJhgroFfcOLEw
l8QNPRAxDIpTI2Q6p2OjujgpxPnDLcxmlCTci19+sphOqDcptoL8L6Ck0jevgj5/v/13DeO+vxe3
Nm2p7bkTqYyRtWAE/xj/RsubB8mH3P+b79pOZcXxvSegdQ5h5dQJYTsZBQj4+R96mwfuLVq31ev2
GouKzpVPx8V3EoJgcjZzIyeb10pKvGLr/txEVsGhbU0QclZz38vv3C9tAzLj+0PzsI8dsW30AiW5
nAqi6xFl8mmQJXcJyEXVD6bMBQfzwaOofha+SlVpu/mvVHFNfmlQJXSvolOLyAIT57vA5kwVvbyW
9gTIm3eCkrCcfNY6Ps17t/Vb7iGwC5qFuADHamu1EW20Cpsm2URTRSr5WnnXgVstnlpThM01hmVW
fvixKseWjAvi/wN+d9vOXNvEqK7T7uUqvEN/cN2MzHUUce1KbVS/PbypUZWZul/lCyIkXmEkZwx/
W41V+eCWV6IrCYkv96uMDgFR4Jdfv0uGBf6CRoVR0N/powt3PmVmnDb3jfCaq6B0DbFnV2fztDxt
S7D4cPdz/i0aNVDd7prBXgdwPO+qwXksd23B/x4gOF9qC17C14JQZRoE22mRCLPoQtAWWUV9R4+p
8jdrHmQXF0EcQ2jaoguxubVOhzABTrwoZnBk8829wWG33/20W722eG/1dydVjFWdyQmaRxOJzU8V
w/zm1mX6GA5J7Wwq+iNlhMgVnS6DqBpnH+GePGA7DdyVBas+FO6hgiUehvZWhoVG9Bv/Gvw/QTjT
fJbNy6xVUjXDY0mE4ALkoElidtwpDDLwQiXfsWtbIyfWJmEeUimZFTrEoE64JKdZGi6ospA3AZDX
nx3c8/88PJvj+oR4UUzBD4v+6UfprYfb2BZqWUxxChQ6q+vFgfUDV1uqVugU1TZvYBxBdc0aWyUF
9/v91U30m12h4yHlVJIKP9aPErDLWDxwWF1V3HOHvWC7LYjjJpA7Kwbe2jmAc+yP2E7alRAPLH+E
noGwgmDiN+cApNxSEQrEocZpReTi87JqklVbGOFZSOC44RgJ9YsMsqe2gG6LMEEB+8bvNhnm6zFx
9g+FZP1j+sl9nJ015QnnH5GmIMYb+1zIvMzf7CRD1yAoKykQacl4X4fHfWULKkEdUFxOpG2PfQQV
Zy5PPqFnXVwLgOK88LRan8/pmlodU9jA/VV/mtdSkybyLdNcnLskoofXP1sw00puO22ZbYLfcX/E
6njV8vtj0yxlW8WZG9oQyWXyCa0ZatT7D3+aT9oucgFai44cC0BJ28D3cgdWhJFYrTEoPGN9CRyy
Di2LzKKtbXq/x9cKpXDBdu/I65Mu9ZfQZxXxVMv3err8DDrPp0qdPOiyWD8DcMp7C2GkGRskfvNi
C8i0w09u47aQPE2KeebLv1sHbbcbXe2i0K4tcjHl3rt7JopSHtqyFAokWVRHR2sjSSGE4RzolIpT
CjorpWYu2yJFQ7VVtJPZJNti/X5OfZCISK/KC/lBM3gNDQ2a6FsUNc/TnFdb1RXnGTR2osW5Vsq1
vx6VRnGW3DQBCO1V5T1J9dEUUq2HQRr1GOfzYfbCZtMovThIzqAkUxRrU1eF3qaQHDZBqkxIS+Kb
7M7p1qSjyOXfDW8kS7N/qv76u2uhyarLESSMpVtb1Axt1K1imX4TMefdqeTR+7vcQpg/06zExzzU
p/CeAjoZaqnFQciJcruON7v+5Ez6FUZsh4x8Nqi/14S0JMtFz8ciyT8+5/roln4NNZsGb0B5vtLB
4xDIC8QVHYqVT8Z3GYuQKywC5XfHrFhqkre2lQ8crEt9lWsHt5BtTS8opLUoo43UAC+eYIHL3+5A
X86brsljPVQOmT1GLpzndJnkbpHQ+hFDQ05OTXrtSg6/3Nvy2xX05OI/KNWdISIoHD46P8XVCDqZ
ISE4ta4/FrgEO5dt2Lr1seENzb+AB1bDTufvIvlVQHefIfFi7XLynyvMA0JqhnP+SkU85qoa1oo/
U5BxtLJdffCQhn7vB6vpIJwxkvA+OU92tx7NVOtia+fuLE6xIsn11NofG5tcy82VrpRpMumXGxu/
TQ6nGK0NzGpRaejC3quJndK/ZFGys3CpJ+f0+Lx/dhT9g6rSwVEqpM6/QNh27ioNB/U+ax4eKgh/
obEcoOqFmYNm6WtCVuvWOM3rFVrQm+Yp155hJp+7ESjSHm/1Z/19xcOq1OYEnhWLq7eWsMGZibKN
LK6zTp7kCi71XjeL/V5oYDD4I+ulglBUwVLpx/77un0KIMIrUek6xZmNoe6c5Vpzpps9Pd/xaKCZ
KGBvm7T+3GpbwbqA0mZn+FTxotrYuWPzRiiMnNOwcoVkX2iEg7xtOtE23d1TOZkAGWWaogu2zdmC
6mcgTg8WJDFggKYTCLYa/v1lNY0L+aRYaZVJZt4Q2FoHl7fUPBXSY3lOpzdluKv/LZnuE3zUbW48
gFmOiSZedZvwC3bBEZH0qaCIr45/VtetoPnlJuc8UYa9Gp4gOzZoQpJ7+ZTVkoSazMt+3Wz+uuUd
VWL2lpd7MolG/2EaRtpcf8TpMyg0yHmdkHlyKSSmO7CyzoRLZgEO1yeAp8ixC8zHRnY6nN0bB+hg
j6g2Y+pCMju9sAMqZxykHFq5wBwMkD3eRYuXWE2IRUJpUQmI7EfUkORSwcJF9WI+mqA0N2AaDEE0
3ztvXYQoaia3sOh5fXSg7GJ99/dEnMV03phUE8pg+XVc+grGCzASF0ePYJ5Yd9sKQML85+lp9Vzt
qTmWAY+z/qBv5umlQOvb0CCaHWuibc2wCWRP81RcZDSdmptIN9TcZu0g5fWk9ORTIob8UI/W9Vsl
rP1pX+dcTN6YVI1asLq8I1sEoaBGQQdOgEzBy0Vxcw/d/7+RjKgwbznP9MDK87/rZ8vPa5qqpCpq
FLOPaDPFBc1fxzM8s/IbzbmKvzy1eHSqcceo6fqy+E55PjvObXQyGv//1Smdm6lUqommbfH5EDRX
S25GIS6WtcZwqLATCG4b3KPKlm1IVwQi/L8Qo/Di60N4XwhLRJF81/Y6niVLd5MvCN8uEqAwtrk0
QsBP6tcBovch39y2QyXDfJ9KbeMKnVtWXQHQkhj897i1/dwTzL5ZRYemhDBbCl/g/JEAYTn9HDXM
8pdQxkF1kJkc+fXxWZgfPeJl1HSJOb7dqs13YTtbEsfC4XHEbsD+BJ+GYf1SipE7ldFpIOEJLWeF
WGwruKGa9uiJxS6z9uHwFcIqweM+zhMJukrljGI9ltqLQmcubtu1CvkO2qH3EhsL0XIyMNwvCR2P
Y6MtT67SsfyoPluxxiM+nkK8wrrIXibr2D1cfx+ejMdwXxeP1JnIm+7xK+YRKIjE1If2KXa3qjdr
gsIjE/L71aqpDqYSDfT7SGxiFCUGX5aVoxv76af83W0VcFhlkxRLpXFZau/b/tKkyNxzPm72fI/w
l+tqmF5wokup42CTriFg95dynhP1h2rj0RO3uF/KGeJEeYEbKSAmkyfere66KpmaDjuzswbHziH7
Hspvt1Y2SnDy1ATV3rQIsjfE2LAFp5HdvOy6FLiW8XbarRS/dIJE4zYCWOso2bdXwns1Sv1oFf6A
XsDHvrYOkltCJTJnbUKw8fXr+hs00g8tnlCQO5qZMvObFk8ZuiVRqBWu62go5m7S0uz3QNBFx4rY
RHffFRZ6G/K0VbpWRLBCMRUnuRLGyNEeUU4FWFdkvI/UuSN8TVZJv67UP8qgpWH0iEvqHB0PIltS
FJmpd9S0NeVsDoRKI8HjS6ixaJdpMkn9z1QkPu2HXMrNB80ioAwQEfXK+Y41ZfoYDymbmt1kEdsd
ODW5LvVPGfAiLm070yGrNv82DFLGWQoFBudQ2QavWNnfHhnXSUBRmD8/N92N3L5+j2cipb+aH5nw
zLKt9mggQXXdXM8IWWTby15Or18jvqcgKCE+/vghoX5YfnP15oaB7igtgDXVFJfigBXbGLKHhNMS
lw4zSTU989KhwLV8340ipHtioR3S5O18XEow4OvVpuyFLHvUENOFL3STlaKkVjxnpcWkaEIpOiOn
bdItJBzEaqK+5WsUNOn1Zxpc/F2aVDbjnqENA9r/lCeDZXJrbASmD57ETBU1vL3Y4hrSpkVrbvTN
PS6M0H+7Arb5u9UqdpiAJan8W0/Lq3xPVy1GkBqTAaNfBuSoeCIJhCCpKyTkMV1WPtJvGFr1Gwmp
M441qbkji7Nd8FvmnQXZxyqEun3Fl1NaoSgtEu4xBkFu8cOnCpRCAnIYmiWp56G2zEOvWL2GvSa9
FFpLslhtrmvtiMCxiXMCpGyTfWRMz6UQ7kSzrqCzdKsVuECVs6o6Z+KfBNCT+2u++KKpsbl9WEBZ
tNp44bfSmuDwfFVTpzKIHpTajNVtmbDG91I7ekPZ18jTjNLwYEFESZxjpWL+r8zR9q8KSfnLRVKx
Chn+tF2eBUFcN4ZcpKhDNLhW/qcwXxo5Xuurxpc4h0FTCPdVotE9nKAGUtR0a4J8tWI6VSh9nFNc
+s1S1lA8Rzz/PqTCRNnL+hYXvpR1hLaOtVMP0DqDDJUVdlkAVlJEw0c4GzDSXOMlcaMNXuhTJKh+
Fe4t05eJdzKduwBesqRunitZLcQ8gsktz2geofFyC7HS8cc4XW5WayCf8MXcf8iMhatSCwo5l3qw
vZWn4iRx2t1Jh4P1zKcP2Sq09C5YW2bXeWU0HASqq8RKkCh9ofpTFAfQ3aPpRS5RnJOLmdxq8smj
yT/7fO9TUYJTFVglrrwg/jhJpC+GNm2lzYeGu7mdJrlZ/YAptKpnekdYRp0rvCLY1GLjkipup3wr
/U/HUgUp1C9mQeZYuGwh+cCZ0rmdErFPwqUme+pjxfZaO+tqiwsVXbp7N9L0OhOCYjBixiKimdgQ
Z95Pz1Zuf25Wqq1MupR7FMQzJ6noLoQ2+W5ourY2/aiqgl+3SMRHPGQe+cYneyit4N3IpB6ZloRA
iudLcm2xWfnww93JFW53llfDLzUkg+0SIOedXYolp5DgyZZ8jSUplGAa2jMTGPKNK0WblfpDbfOq
XybfPw5DZiEKJML9/RJNEoVSdbZT7MVzO0ooSPx1g6XE6uva9mXZm8BaBkC0oEEpUYrmlnBG2oG6
3edMQ7QS6il3t1G0nNhXR0846/AUNGN55kkIGyynyqeYxQ6cVh3lmO1Al19RmvVXKlPF9R2urTtl
NZfZmEGZR0251qHS2K8/ZZpKFxt5Mw+viZf995ipEaQOg34426Zpe5n1TGYp72G+N1ks8BA06gUt
vy+JgMe4lnx3Ol6+Tk1aq82/qqoG7QWDRd0HrOUfgxpFPc5CMU6XANhIvdj9IM0Ih/FQt9ZEVEhU
RXNxzKMYaAZ+7vH5lNtV2Q6G1pkdnqmbefvprG2vgUAs5DQ71oin4BlQoQf+Tk+KITlpB0I6MB5h
EByWp8oPwze85IzikdwRT01zr4IxOVT4k2N3efXL4gk9mwnv3pERXxdPle/1Mzzxqr84xkzzKp71
tyYYDW7Z3taMoXWXaXDadq+b1vKl2k+idsEYos2+vssO7t2jaSMdP9wordOqfT6NxH7hOTbsPgRU
GrWsd1ZT9KFr2tYmVkHfl3i3MM4DM7Vap1Lugj/NjVdTrZnlege3+jk4hg8+EOmSXl3qX6bDc9eL
9RfyKKBswFcMXGyXM5R6VpMH6bIluFm0sCZzLVYrb/DKrLHol0cff34608uM3HpWopr6Z/3zvvz/
5jtX8kXjTsqN+TA4XECGvFp1a002d8CMHoJ2c9iG5fu57fyrngTPQgsM4XjkTGe70IyP13CFwr2T
a7rvsr7IsxQ9Jnv8qdw9vSZFLbVYotjfPPlRz0xidK4X3w+kvE4W27piRL8tBuvRfrQY5Dr7MDrq
NTyWDxUp7vpSwC1+3UyNoEW+13CMfJidPARk/zK0xIQqqKtFb/FbAk+ie43jErVmnajFlRijo2rW
nz3N+pVxdlB4yvQD5K63e809EGot3Ih03b+90dr5rrADTru8NW9t01cNNAIljjoCNPN5R7uUgnmh
8fh89EQY0GiLHv08R6W+V5fQlO3lKWryT8mjff1aUMd+ng3n/er4mk3WyFs6rClF0e4WgetaSgvt
G1jpR7RNKVnN7wFGHEArL+WP87alNXNL4a0mkw4EUfRE6a2Xh137jfp7Gr5jCiIGufZ2L9Qeaajp
fy8HU0X+X80eAKfVKNtZjS63Ngu6XMaVlh6JWjWBEibTKMgXYLn0Ngs6A8ZV5Y+JVO3PN1d/g+o6
9ZmsbwJ3iZH1ONTXy4i9u7fV/OzyVil1Vm5EA7pBq/61Xd13t/IuddhpBwMrk05ajOAwq8De2ulG
94rt+/vKJJVKS6AWOVLLZ8dSVeV1IqfpL3ad5XNlLKFdhIS/Opxd2rnhtP/oXvtXRkgqNir21p3y
kLRhZzqmqVMYHjuzEdUJb2/QV9gnMPmbiVdqRMo7gOZddJGnaqlXGUIJtiAzeuWR2NA4dWjge1AM
5sVNKArDCDPh/6XTcfFp1s1WbNy0X3w6LdApMq3CYPs673uCp8mTJSaVc6t0A/Z52Sx/sMcw01TW
h9OxcHNQ6Z/LtdJwRldOZuFt5wMI6NH269Z9cNCD8712Tc9psdrIdL2g4rTW9PO6v+7furvhunXu
TT93NBjH29Gju+3vRLn7egXoOD3ntNo0KuvkskZzKk2Ugf9GWRV7y21a+plv0+uhM50PSBMFneqn
ySymY71+NLLHzukSVNHA+Yyw7p11fAEnTIujzfyH/ACFmo2o/n5m/wHUASxO+pW+Nu6506oOo3M/
dx5k172HltGmp4UqGZui+SnngVpq64GqM+W/NGwcRRZjcOodesG40+MCT+Sot2NZ574SBpq7lGm+
owHIyxAUmLVN/v3WCOPn9hr0LT2ifJT4lG0lhWQBsRxsRrBiUYvsBNPSktAXO84uKaYo9Jiif0So
SwFgQ2aMZmHuxTE/qAwDCach89y2TadZDpbj67btn/KdeTlhsTUegbPMPWDvVI11O9PtuCITkral
Gj6AN5o8h1XnUAgZIbMn+vs3oyuhcV2hPAlm6gHwo/YtAi9ETnqcvMbx4T7yxbxAxasqMMgodfxU
JnQXdSMFdX412AC3xryriWQ3Et5616i1HlgJwwpeUBd6uu0sz9+PuLcvPc5O491w9ag1dQ2K//JE
KaWVGlqkwSH6soCU3Oa+6c0DIu0z/y8f+lsntz0beq+mDY5WI+u+HUcdKfRyAAWgeQ/AvetiThQ6
QEXrATRQtpwKnsXlPNexkoLaHMd1NohAZBCQLLIenrizj48DiYTtYG+tHGsR7mKGFmXwddAygHqj
YoANihRkNsy3QYPBdOuRVEcZwA+17ZgTkREop54cH40qXeE5zclLT9VnM0/3gyXQwBuPeqGoQxwp
C17Z2rpw3kgZfuD9/lFzy79pH8n3NQHCWpS9mLN3Mv+PvFClIZDMu+mHlAdEoDLsJdvd9CtmhKK3
PdKFyDS1dLDkxSAEfUG08PzO96F3MThjpQ9dCw+4HMvwZO8b3cPe6sUMEwd/W0LwohARMqL1R64X
5lnOh2G64+VV/thUsZaLyyC10o+D7Nt52tXVFPu8LRwk/JAIpyXqyJccacmO6Hgta/RQTGTZ9DRm
Un28mxP4m2VmKlXrosaWVAZLUxq/Dl/b56pXy3clhicx0s/d9MaqIZbL5/z3AzhBQF8h0EKFIlwi
ouUqC5nhPsbjO9e9eNjDbdsx1iUMv/m+9PvwZWrReELEoemHBbhSdOUYzO1KVtI2vwX0u7cfX+vh
pNLyYLz106ovVgkx+9OuL1AWhS76+Vxj1p8Ol9WXanLtzvrRcA/IpD09Iiv1P6LuazmRLYkC6BcR
gTevQtjCCCGkll6IVjeN956vn5W6DzMzca8GIag6dU6anTt3JrneKpm/3aKlb9lxleh7doVDpehk
3196ZXIaY1cR8Yev62a6R6oTFVxNkch+19oMoByxuR5fqkgRz1g9FxOTS6y++CQrMoxISjAoHuDZ
3k7l53Nn11u/7TksOnUn4d56301TI7gmNAY/Znjl2852tJ6sSu2sHiKTAQfll6m5fpe2YYPAYA2I
ybxj/u+sBxco/zrk2kJo4Fev0tQyzXDryCX6qtFr+5G7tTGwoFDsUDqJOUTKKPOz5+6I7dqLRVe+
LiSXJ0YkuRJpAXOJ4prmUKwZSfAGkZyB/8BmEZsJc+7tAl9EHhNKhCHytRhgDiCgGaA37ayHTNll
srm1LjGIwWLu2unpO5O7Xr9B+YTZiZT1rOeQklZ9df1O7SepUqK4oK0zdepkcx0A8TLV3R0lzaVm
ReddpjFVnDyZ2+mJUPQeT7QW6sUjga6bcI/908vJPvGfjkm075DdQk/OP+9MlOmtRhzPrhuOkj0I
uifUYN5c/4Gxg4YcSqEJlm7anMVz53xq3hrWQyqJputBl7KNTaYlLDYXSXGLD/Ip2EiQEQTOrB38
E7P6OZKP5bNfUYeiw/mM1vcfxw39hPkW08LdgQ23lsKe9ry/53NM2lWBKtyfWCW56F46akYdBd36
/k9K1LjoZ1u4YLOi+IKuamefVBg5kbXJn8u27ql7mTp/exe2ZNrddzPJfJBJpoNc7+bkmeMX2Ify
YEuCHqkALeTW41cpV529yK2O7+VuVpQTiliJGKL4Gu0EZOepvlKjNvwo0yofTdAlo94v9jf5xsxv
hDbxKAhwk+nlUt6krcs3tmbBELM3mAlrviJlAI6hwhaWPR2wkKWXVOfy65ptrzTTqh+l67dO7lel
v+lc/1X6N72fLyZftNLdlPqZKtbno3PrbH/P3srd4qA47RZPndnLcf28Ozxvl+01qp36Tv/cnr8/
+vtZdZPpnOoPVYik2K10yjLUZkqjR/ORTg5a7EwaMN+vZjLYa86FbDIJlfjYTLOu9pjCS+lTHF9Q
DBhdCCNvWoL7cY9ofulF+8auu/0ufOY+870KQlyHrvAbqiq+05QEdK/0mWracGgOi9E+mXUqzTWx
47WMvbFOfJpVEOgRFfabLRViQRqd5ESj7VQEVmquNJtqC3odDwp9IdasU+xeD9VSJ8fCN/cfqY7J
31Qcs7281qD7s39vyWrb7tneopODC/ZTzewryfZCjFS6dQpxK6mOZ3mi1w6oG6uldBYjcZTOkbH7
2pqp2BOcFZyo7ln/D4kXEzrI7JNavH6MexvdWDOmwhGCJHdnZuh+kGDcjUwr4XoQXSlThwuUvA2F
f1tA41ncGRFP6kWrHRVE4PBgH8z7zcD2jyB825ppCPsMAWbHTntHn7ypGAG+Rs3af+eI3jEbiSlR
3h+B+DeDUblumpZY22H0Iekkm8At0eL2d80q5hqi9g6RaqDxcx1JT1C9VRsf7NLAob81RB5hrvv5
5HhscKb5pvH0Y9zim4Q/rQcKupSUjx95fj2s360x/8NqCfPE5vDw+KoXAKvPMb5JerL8JXrDDoL5
CkPGSSThHMO+LnYYreYCPKEjalKo1+NJ5xP3eJgNKeE7DmDR7fAco7LkvNHTEPd6Ok5Kmb3yp1AN
G+swBUjKzuYNhcLlJUHS8mGIc3fq4PNhLt9WPd7nv9dzPR9Y+bnGo9QDzGViuuesQU8VmnUh+3D5
ndV5Xto9kQB4VOk/6EETNv+agcUXqif10vOU7URUEIB07qm+5HqT7W7SxhLODfN+uiNvnGtAPrPQ
FRyUukqYBbhlv5RcXe31+Cy/Vw7PPWpXvfhncmmt4z0JcKetRF6ev17naIr97LRB+c2M7uLYNJra
cla7Ia+u6hgrWdpEfvtWvA1ns2553131dg+sy9twLl4uVn5nT+2ZF4qmeE7PjduhXuluj7XrlKhm
95Bp51YKCNUz6ScUgHPHeKPcdHDOvIBiqM6pNog0Muvn8p99qp/OvHDyp1dPqqHdLOjlaiKG0NCe
lpZ1Mcu1CUqCTzRZ1zqGZL2p5LhH5u3+R4kOhXGNP9aON7m3t4t+TqihOfZ7YYoKhVjIMU3lnuGO
Ohnn+dbg/C1zRPfdfqc+pWqvqVLNZJetgTtm5DA6n9mP28tqdPzejUp/7x+y8f2HrtfPZX/L1+1G
uda0b/aF1MiI5V75tYygM5QBrujRu4IVhkioRc90Wb1qGTrp7mI21l1HUsfRYrAb3UierrvzRyca
fKAQfQKe5U5ec2Xb2bnxjHlRjuOq/Ldrn8KoJwaSRF4Ds2a7jEBu2uXNZbm7l1I4QmRgD7/LlNof
XTVkqEsjBNtVMAQVEp2xT1D8FBmRj3fU9pvIdyvty7J1+32O+VP3joLvtY/PKzNXNhlxqlE7Af5s
WwsgQlXjIk/JM5v5PtwMgHnqJQoSUXJyret+pEPzJmHoH6fDr0dsvh2GkKYZnYWmOIe2uVP8iBQp
z2wEPhSqRRH8li3N7GY+GS3xfT+E+yUe+oSYt/3wEWNJCxPx5qwFdC5+OOXd3WAP9VkO0x1H4fAK
e9JBH9NmsX7KABtwU5+RuHwd2koPNOSKMgeFdeVgX4Bfirw3FE0OdvO2ihv23S0yjuZszULKTrUf
bORw95aUT1WtLQvyWTcpIyPBarm6sDH5hNWh73j/VGSI+AorBxZiVLNW01sd+gV72b+s/zi8uxKB
YX8jeGbXIpqFFflJ+aXMI/khyXQDkRlLFkNU3sNv5pOVqHsj4zt1YzugTEfaFcmV0eJtnf1uy8K6
JVnlKmrQSEP4TBXFtFN3+sfyR15dB/eumg9yuwQMYlLpqllsZjuPrrIBW0bN7i4ruPQURgI3k7Cm
K3jfeWSllnQruAQKjyew2vZvaSqWuZLQrK8/TR3zd+UPG4gVKicAvjNR7GoWNqoygkqLOEBYpL03
FDjfgcb9TG9OgeYRDDqbkoSRM/kq1/NjWSF+rRgO5VmjY0Peke0cz7WcLMPwlEYm12CGDdYWRsj3
O9PPe2uWaxz/HtqyTkiolLYO2cYkSRdrRQ9p7yGFf1jACAwCLQulZUZqPavpB/75ad7EiT5lf+37
aJOxvSS34u1kN9BxJfPLXLt6SbgMJSqdeVF8GtLMHy6H6z7erFwZWxQ9m+Qu5IEcxZJYxponNmAF
9dmhh/x6wRDELj7tbiDhw6qWqDrd8sWYVRpP19KOTPIVp20mJ5k/S3DU4vm1ZTO+CNN+bSb57+1q
Jpjdjfa3f4Z47Yfpj4veZM9c3fjcX0WiFtWqKKwns3tb6/miy3pu0YZHl9GRL0PyhgnOlfVCi7yl
gHBpAE0csAzlBY+A+0T8BBCo2XcDvcrVK5MArHM1jt8C9+ed3ABSTtEksLzVa+r6LLuaJVJWdI/l
tYHFt5dTepTRM4LgUV51Na3E3kVBk7L01WuuYebyo40Jx2M5es56WWRWodQ23kSer4G6G12pXRRm
s0C2rRhJ4Rx2oTl4yi7Ntu/fHo0o2//kh8WIaaxEwCa7UVawCby6gAtNOwNwuJBDFx3YZPhZ8zge
gHzl6hYwudAqKza3QpJde9sPUNyLQ9e60Aqwr7Nu+R1LjLMBvQiEf10mM3xcy3TuRuip2x41Yyr/
zWr7SjOrqLt/Q4saFyY44JdVe/9X+fI0/bVnGVNtNSFoxLHwt/To51f1TaG+yw4uhfp6SV8q93Y5
dx41bQLU5Dp8dKr0vNm9VDZJ7vRKm8YU9zQJxCgPok3WNP3ANGYPIt61jDfsFAnQsFrlfev071ao
3w/QoJq8e11uZDSCCQFwZbVnjjVG1h5jihPV8aG+kfwe2Ifkit4btCCtOFHyK1vbHc41h3jRKlGb
/t1o9nlUH5L7Ko7n+o/P0vsrTgUN3CBnOq/m5kmyOPmX2aG1O/4q3r7kBfls/5G66TBxQujbzI+3
p82ouKqYvfR2IUuh4AuaWndL+vchM2OIrdh4r20j9Kf/7XL1jTAsKy/PF4gkn5p5MvYl6Nlus6zv
Mpf66izul/5mc1956uT6q8/kCRDfV6PZQKf817S/Fgnj0efKHXXM7NFUGMXi7R7lpHrVzn+KOUmD
zSivRZKQ88DBEoHIHtPRrbZ1JBWIAWROT8tr676pRuY/QpClWF2bIvZS3jZSuMPFtoW3XMQUqSOA
uJmy16XQW1BY6zrY+tZvDMHJjudBJS75D/4zAPk4Jvfw8//h9e3TIBRRdm3oFzgmxiiZLpIslZ0W
qmOb1xVvsBrwFR4FyxZwIwyE5asAiV4uDawqpMF05yzXYeG3L6gQh3Vb3eSewC9O72fFMKlRygT6
wOBftoWaNihVp0cxqaiM795v2bZ6merJorf7faI0qz7a4iATAj+iiBnWe1Tcw33MEgQluqe7xnrD
UzAcEfNfGrxJnrU4tKelBnTB3N3fAtTFqyR++7Z51VVRSbuZc54o4BKNAXNVfTdhWJyo/ctFgSHb
wT0lV7jWxh7mJsFTfHw5bPfWvcXN7uvrMa548/augCOfmjuqt969JTpMsFoEX7IGJJzVIPtBfli+
uDHXa95fnPsVbXoQoeo+gSwsbLnnylv2Nd87ZptSca0SH6iwivzyxYMRPgq2r5lWpSOTvW/bu0xS
WNQeygnzvmxULhiVABmdEFYsaAPcZu2DCTcOyn7d3Rgnt1n2rh/6pW8PALjwB+QHKod0suWD5RB8
beF43VnbpCXV0qh4RJgY0WM0N4qPVHoyqB0NLj8MMZhr8bp+gbnNYBHcKJkpRvHeCQ3amagCe4Ll
0ozRRv8Lwlq9BMOIx5MNisKuV/5lghvy+jTxIRDHY/pl8YrhzUO3De0WewsLbG3Dg4NZeOmuRG0g
J0VfAYYdPu1fbm3lKelxd1pEYSB41M2VZL9XslQvjuJphtQf4jRD8bdpT7ri70EuEPcx52GBj33l
5LY+IhxvGzbqm1mbJxt7RhNxT3H00MNwDsjeVi/ChqSQ5aZo89BdmFCY038FQ08lgE0rKBBfDJQ6
5jMZPmEQJKGfMQ0yAk/DFhDLR382fWyddD3Ygoh+a0JW/Bu8ME6US7L7j6syQuMqh5o5yPrE4ezJ
6svTnVUIfW6+NKmsh9r+A1G9QdKA4QBctrKZ+31mglnKeFGBO5zgJPSTFypHGn6wrPquPnL3n/qd
1HvRpn+XkG7IUtCL1U1Yxy+dtYrIUG3gntWOVOn0VHmPwbHaMw2wNbP3j/9X+J2ZlCZYX6aiozZO
Ll+ibbZBYKH4Ilg/h2/VoUYGSQmBqopaFo13w9hjmpvUKZXMc6PYdMCBn42nMHoCEeSicfApLRu6
fzBsYfUC9L4wsHSURsg/u+5pdAIa+K0ZjHGRUDY8c5w/cXxe/6k2mO8YjCB+yic/VnSt1Y2bl24o
lLdVPqDv4eiJpipZGIEswC53diNCTawyLAEnHuw+Sn87CatrdzfxUYZypOK9K14dvKTM0FUxagMN
8Ct3X1HRFhJBxpM5NV5qtML6MqnvQLC3w4Ms46eR8SEMWHkThkIqHgHrvO5bO/SwmxOjae4W4YIu
9Kqn+sM2ER4sTQWAnJh0VmZHNcN5QI9GhHJrGVC+SUA58MHC+hkQD5XDAisz6GAZKNeLQhsgLtWa
HpO9cVzKvSRPeK7hejgtNg4jK8Im7CyDIsgSVeuDyzmMit/L/m2y9oxc7FCDMgiIixpxRsJMOmFi
HRcv4NOYzeXpIVbcEzX6dPo7w9TPDABPSjZYn74YjzNYoALA1On4vkDgpsOoLXPSPaCUr7xErpnx
IBfd5VDdeCmSizzmMpGvJ4dR3C9PSjdDkCZJBfIAbhPHO++BVE+moW3cs/kCQlv/LN7eLTRbp8Bi
8thKGeWmZFeVsuF2zP84YJNxzx90LaYXJXtM2SF4KxFbLn/JgAPsUkZsR6jmUjCGIiwUUD6J2dWe
6FV3VS5/3O9igHUyEIwhpvADYI+4+MgFeU+k0FPVWsA66GPy+tEXG4aY+7AL4VMIZj6WtzbF7mYV
nC1bX0FKF6JDacgikxgrZnH7q9F8KIKy25jsI3ahRSU0M+4BEYaCBpFt/HkA+56Rol9Z7tHOK+e4
jR6WnFJMHdYb4K3ocpC+vkRq4YmyB1nZjILLbkvDoWY1gj2bZNl1EyKwhgPPFyr8nGwqNIlHBzg3
K0+XjlQTyq1h5YcG2pjJUeWI4Z+Xtzrsnc4/ISBlnyjPl78jBGfVdx14jCdG7Mbcihcr4zo87XGP
xFgu34OiWMpzC/0X6SZYWZG00lyxL+VG3/7Eheip18dF/6S7fHTE4nZLe7hqy7L2gcV5Cj8eRgoR
lB45KWz/D1YmzBJXmmSJv1QONTNMXeUlZTbJExmIY1I0fs78ZFoeoVtW0mRQ87w3I622XqjIgA5w
8FfKbGqCFK60v/b948CSsJsOKDowoODDCiLTKhjkJp5tDsRyb+Vw19G78ULrq33nNFoMnHDz0tim
W9PuU/kbZCVvkZbYp4Obuq9NwHtnY760fxfnn4zuksN2GveMPwvqlhnKLlzUv0AJ+WixPIw8wY10
P5vwr/gXyOLRyXCw/YC3VpvCn96CZjA4BlKk2ZeXIUYjzUwZ/i1aELvrgnVdm+UBVhrmP8oka/id
TOglxUmacSUjAgmiYTc+7R8IGIxmlE1svwhrecxYlL7W0BjcM6kse4dRnq4LLa74gnRyfnRkSIOD
yizO7g8VGUNq3gY+nMvt3dd5uGIj52U+XFWwddt8r77IC/lgaz/tkwubmmHUBn65heh21CVZlGle
Rs7g5ut0s5oOwx5Mox2rzyJIz51XZlUirZI9gSTryNwOzWe8xvEZ0uCIiZygdsIQthmSN0eZjV5H
6Md0G6xrPpR91NpTFYDzubi0kOFsInoSkILQcAvKPzyEoNWurz3Qchmz0R1jO96vL9ht7E0aozIQ
L0bWpFdNMXIAWSGbuGqg7h37uyVxAccpSuFaH7Ujs2XwH7AQh3NyvNkufEJTLh0TOlC/o1pcTjSt
mRluCyCUYhJk0NBXjdzvyjsTFv8nymNQlFm6qtSk5Cguc/IxB++tvD4p4pMac3KAmdnmOaCQy0Be
Lpjf1LMdbTSB/2Ew8VovugiOL0oDe0lYqXEw+qmZydXhQwLEOdnvSzs/r916N6oliffojHojxj2O
3zE3WFU58dumfg8kbwdp3G64sv3enUk+nFmHIkRGwFy2cfhFZSeRaxCeju3l+7pcXf5Orcx8f9m8
3fCEXNY2qWSe9//y2je653kr119dk1zmKa3ZoZ3vFruLUuuCuthe/XqgAOe/z+1LqfHoXwdKTfPW
nERyViNU+7JRjft7r1Dher5tOpVzi5accuMlmDDX8yRz6q/RFZVUesowx5I6fDUE47SgUgJpVd7G
r0HkydRoiWYNJ861NiND12lYGdH54w5iFCBG+7Mw6ZgsgmPVN7yrdGsTuyIYtiXzdST62FMIGb96
E/k+etjEkGmVb6rA9FeSYStRot8LN++dCH9/VLlyzuP3FE3FRFeKgk0yIaIZezW4krKMS93sL3QE
FIFDlyeRxoiiBICCXWmBSItkaI1ewJ0oC4Vz+OqY5NQr46cJQL15b7SpWO/Eo11RtM6wvGVvm36d
l4CjPTJc0l9qOypJBVNZmgShlv9n8IjPV8jTG76cWWIlnWjB6v5jAUkw8OVh8llt1d1nLMvD1Hve
81gFbkdYMFu9O6da27VmO3+XEa0FQM+lZEo9k7YZ4F/JiEUuQLGhCEtViCM484rNwwDWKe752g8L
BoAWVPiZKZuyr0Udp0hceANgRfkqrBtVR04qyoTlZXf7sczU1kn+dZGCODydDI1NCgQCU2/bxMDg
wgayF0Me86+Fz9KnGmsOm/P84vGrD6ojapmQIvBtynSKAamXxcTjL3z6YaQNXzS+WL5Xth05hPsN
iO5hehERrf1oyv7CCgrLXpmftg4p0Chzlwpxyz0mx2mSub3lAd6KHZFFGdR6j8GYbObPZNCZTng9
3WxjudglTRYVfDWrHxfDG5t3dzG2ThG9qjtc9RwQhnE+KH+T41p9HSZr0TXn4H2xeSh9pD/Gq8GZ
3FoYTkZ9MfvnR/c4+7p+cwbk5oYkfydT+nq+aILuUvzmrsFdog0G7qdOf9cZVA+EYybda2lb18AL
aw+8+FrHjwrGbm4kFkMI+cNf65UgzR/9fyrRIhq4V+84bt2maNbY2C20ED2JG2LJ0ImO9s/So8bP
Ebj8Dl090I95roQ1hnIwzwEK9yPGU1A8NvFJrVqp/1KjONbHOKiUantZgPQz9fRPxielWQ9Phd6K
nIfsU3UnYx55KjmbFPiNCFXunO9/LUk2kUaIieM5HLqAXO6aSpsMz8n8j0bEJXoCgenygraasG7f
LpyjaAPJ8U/J+dBHQCkxMAkxEt75XmJE60GGRg5Lly7/DMHdB4HeUZwPHSB4107qvx5SKNIjYZ5h
spPNzNo57TdBv1p9idkfbToBy7PW//ZBBNLlbTRk/DicCimQUSaX3Lr71NsB4ITYptK6HgJTA1ja
YhNd7p+ze7M0x8sUomIDEZZANfmJg9olfULy4Z4js1Mhu5LzI23K2JV7l6vUr/SJR1qisTpYCTDx
ESeU5CJ3iL3Th1UIFEgZCAdUnQMBO3S56aJw4cu+1NURoTmvDfy+t6+R2/VyC7Nss0fDEz0FwrIS
DJBdMvuis1TB5lRMK2w7QjEZiweRrdQ5pr4E9jISbNA80OxZ6dzvnfP3uCcp301/JPGu64Hx3Mty
+waU6ZY/NK/kk1xUz9gN67rt5HspHKVcK98bG/YxI2fSlufSqyQaWECOrJ4mphgu7m3Io1OgJ4us
n02S8T+3YWqCoYISH5GSOIltZraWQwH8Tp1PaBtxlzxEBhplMbXkzVf520Gh+MCEe37JmfxENzKS
W5C7flJifYAP0POlIfrAzXWKHpPToPS+H5aTjF7z9FvxW6WimBd42jzIQsvaanL/WJ2fZ6PFyPnd
dQsvIcj4yZ+kPp0TYEsQN4PtcTCHOohymUcDMIvGJB5a9u6ye/Idgq++SBkhXbqdAzgtqXMMZDPU
WDEABZ8huy9Myn+7ZqBonAs/E7A4NiKhPspjPBV0MGoaTuuIyaH6HQ35shaVHSAcnE5HrC6vcqVV
aReMXdmo30MM48eefuxMrj09RWPyuQP01aEiZS90M4vEPrksXnKfzixxMsyNSBPHxe5WCK0tiwpu
G4ivHJp+G2U7fNPx1LrQ0Y0PIKRRfMqfapn3AnoaaafYJiJuofsuhsYXXjhSFRUqd9CLCmUQnTQ3
Uet5TF0kmleKpzfJUG6id7m8JQrTGi8JpDwvSsnsddzX8zV7PrzjLk5Pte2slkGgyXTzv1CHLr+X
fw/YZkpfPxSE+fOhp3L/+BJJKu8J+jcc0xbKOOtMr88lLRa62rKtdG+PlHbrgM02pY7gYyvfvphc
DSyzuEQpBdBlFNx7m0gj6yOB4S9IUgsILpTo7u9B/aR1Tj+Kkh5NuO2hUS40bG/qh2469HA5NpKA
LE8DjyLCYakuAphnnMD1HF/AKu5fSwzKWSNWwZi4WFmMLa8uA7BeDPhuAQBb2RgCIy4NU+bgT6g2
+BxUKH+6eVeVzm2u1Z168LTFHkCs8AlptrlyCpm+2l3oUYQHAifUekX5acRXlMsQcNEGW247IHqW
8RiR0EWU63R9/aJZUBdE89oiZaFfKqH2rLVP5tQNyH9bLyFt9pT5Q5c7kxxTiXo8y8Y0Q9IC5S+1
JVu4l1KZ6ekDeJJj//VIMhXc1qkr2XZNDwZpsOnufzBiNYlg0RC7C+cOgWqTKpUc8Q67EWHMqFQj
DeO7SP7SaKIje1N9ykmh4WL5kClZcRUR4N/cPj5bYJmDZGuZuHsW9DJtrYeihXPxp+B17foa6enB
eg19g+uwBwhvHdzKl3xOLIDLDG00sxSdK/Y3VTi2RCM0Wi8twUdnnH51Vf5XuXZxcCI5dV2mLVJw
+nHezwd80Af1FpzqOyvA66kr66zJ1a5DKloP1pOZKuEw67qJQkexoc0Q30QtS4NmW0lWgZDMaV+l
7YC/4BphLgLECFTwqQrd7Ot13XowAumn1IbiqD1F/p5QwS872uPhjpE6isck1Srle8wZ44TvMe1n
zy+pC+hBGErEdktl0H7/IQXnw4gl9iNTa9ukiw2KjCQg0/TryCJptImcUfp41y2uuOpMS+IXiZ4h
7kFl5RTpsU0cuVxwm7HTbW3GzUpiOMu+9018CtCagWzaZYeMmX6tvjYeif+jbcGOpHyqhZHMR0u6
vIhSgtRIsW8WNUaaSk6MQbys/mYAOVJP9M9Y4/p1eCfYd04UX6W16qxijxtvTbSx2CB3tFnFw3Fr
3IbDQMpI7Mx4eWj67rDKAysQVvEnaKjk+9Zde9q5LExJXgY2hZ3hqU7/sI5YTwnFA58sE3NmdVoW
tFJaCEyPQNADxIsPvReUpT1pJhhlVjD2g1cFQWP/Q+JH0CjRMKCj0pAIpjswEsuNkDrdoCFf/zr/
weQHPE4U4fVZSXLVkTVU69EuNHGv1Lk9FeHarcm+IJnsaaS0dRDYc7mJHX1rcY/AIFJFA/eurIDS
euj6FE300E7GBe87VB5bnh1Z08hqmszEUZfAD+Pdo3QGLUKGkLv4AA5Q7CJnFwNoFeeJqmADSNwh
Ixqcfp0FrtrXKotvLfcygURD9EETUiXi99imQY4OdWBfPG8yGphuA/Gl6CCOYZmIsjDGxq/EoWo6
dvnUJsyeoxbJluv3vIEADCn1vcVPd2uhqe/aE/mvohN5izQOkETrQaQvoACxa/l5BZ6J5oLGI4Zh
QVw9gx2FH2fgYQj6tQtQYmAOiOPaDtwGoCOiLw2S5CQ1MphhzG04MSNb3Js8axYngCR73VDiHwqP
v2OodgxZACmACKV2J3EbQU7UpNbihHaJphU8WnfFtqXWIOfYmCcmtFdpCwJBSzdjtim6dY/UJ6KY
4YsYQkhrgNamWGmMZ24sSbSx9i20EQWbMHUoFNAxgeTRr2Hcti5XDcXBTwh4VK4He9Zw0vXlwnR0
abgRqEczyZBIXBHMI1wWF7gsKyYYUQMA7xLYFNxkfvTuHJDYcvCcRS3lh22fOkCd6SwmCMJKZROH
J0M17UMBJk9eC6yEFoBOHaAuEN31DSkFOIyYEelKaBrIz4iaiVEvFyEKXFvMAMjjDUWAPwojzKYF
9TN4q/gxW9Etfb5NIPrnPIZzCD8EUC9757JxpMgAV+oiNZZj0V4W+9gZoZtL1JHADMm8Sy8E0KQS
yNWaUdyctMBo4XlTtIjC7Mp3SIkkn2JKc75ISajQ203oAHAjl4Kee8MVphOa+Pdv6tP37x2G6XMK
SFnXQ2E8NuOY/30oviy+QAmhlDB0ZRZEo9kCr4VkStsaHSTfWvChCwII3CeKAeP3+/WfPHgNeyAi
CND++GnFMNIVhD3iYl1v9sPGhlxoXJPV3f9uBuy00rcDg3IGvqarqJkrt/iz1R13fT+LTBdGuFTq
qkli25jbkWvKU6SGUnSK2Nx+5foGm/nvGqO4K0ugKbGtr/N2Mu32EBFuOGG6Zmese6qlJ+ve/k8c
z1deaasT/4eMahwpf8BdiLadJkS0aTtSziuXBx6R7DmmWcukJYLQGzjq/TvShCTCmQ9yjGic6+y3
/NBJFUKYKIx0IoyWNh1JGS/7kkjxmMxyux6IhOhwnravjIQ/8brrJ2sspLvBNF31QyjxtDw0tsgz
1kJH0ZS9FqoK4gk8C2dcBQRAvTF7/WfkfVj/aUuUNWNqxGlEgp2+4suSvJ80xGWTtvV1hOR9cqh8
Grq+NGqgNP9L9P5mroy/kpAte0UapYzV7Uk8S8dghuYp7fWccXfMIAHrVAiHNhgjvf6PiX28Leky
onFB/N37rKoM+AhKM41nZm7i+G3xBYHYqMYKQiOj3B+HbIVZ9t5LPsObKtuIUqMpbfy+1A43c15x
Khm2+88YdNabw/72RB+3NwcF6YogdGn8LmpwN/AC4VlRexpZexKnoRofhXbUiVSVnCQHOtVPcK2T
rTsu6mznKsYug/6lsTZ6+uPhqyZWal0M6N1ptJOcY/1wAVplP5by3mJBtcvr0s2xkdfuNW30DNHj
TPW8/iUPW1IceBhL0Dmv0MaJweaDeLoQHJnGeSGDVi+Vag9M99p0Xs9tOxGYX1pneH7xy7JoDLma
XpS5aZYZzNntKWFQUimenrCeLWK6ELsGStc2tZZhjlhhOs4DcyStV6uGItWgPsYrKFsVWrwVq7Ws
T4ee5bgmLGHu3BLXvKiJMYHsMdvFLf4rJuPKm7PIZvtg/WcSrZt+/zB47lyI5NSzkvzd/RucxYc7
6KHDMrQfHfe72jSvl4/sYDTGi0lVvRc2A+rwoauBBEEySRKxAiHRq3EgNdT3mEEcqsKazPrjy8tu
xCax8I59oPSQGYjW/ZsNvnQphCMiuUa7PPIav1dwBMp2KRG3Kpea/aFOH3nOfGGyim3U0mcjAQBr
pr9Vj+35FArps6+E3Tg+7skKmCJuUWbLd0dJ/gSoPB8alt0J3gnDzz3arWI1q2wbsoabc9/gbsbF
4AY373JUomeU+kFQVKgzd/yi6s0wFeLVT4/zc0jORAzmDHkOyzrgfm8eO+JgNd9BtPJW2jfgI0iQ
8+/bTpNFzTzeSVbXHZuzYIvvH2R2FaOmvzzleERxDiOGmw9VO+SI26q0u83eLGoxmhqnZNusbPQL
byjIoyHlDaUPEV+3AX38yi/F3qpb9dv6e3Hpe1WSkf0eFPYjLXSzr2dz4xOWkrS8XXDgpoOqIZ7h
r7k7M5R755fppmroeOr5sqvzf2quRJ+qNuLua/vMbPuTa4L0oWSDJpvv4Ovdi126R9Ls8aHhh5x4
542G6nYI2d10bSzn0Y4Mem+2GRWz6kNYOPnPbDnLEVL1Ll+8qK1V3rTY1gEf6ZK9c9lwaD34VCtS
ntNXcJQnjxEpuqHaowq8BqMH/4+5v61ytdwPZSmKvc/pps6p9rz4w0DR9tPP4DWwy7v9aGc8jhkU
Q6UDI5FZOK9WQ2nkdvuZyKUS1/eEmU+HxGvCfmrCUfMujEJ0gYDLwN2rGh0GuK4C5d+H12v/kP0y
XU8X5gkbEFb6vBwPFHvOxVrcXxO071CJV9WlfdWIbmBdWTlG8lQxpkFSL0KH8LU2DETg6R8JBeJb
rhMBdmfg2nXouM7/gGF2vcd8cHpdxFwuvpZxvn8vK2bRCelcj4Hb+00X2nkY0DfRqZCpoYhUVara
0avlgWtGf0Gn1F4zrplQBGjejO6HoX6c5enpmjeKOG3aZk12t//QazGuGhXDt16flIjT7DmxitWX
vZv9Voa1VvaqePq/2Vi1lQR1xNvvJs7vEatFww+HuEwY7FvXIzcNAH54TxYmbJhDdSFEMxC0eG7X
piKJ40DSfIUtPNp9HQbrup6IERo0PIj9UCKIgqHy6AgoAuzkxgGgzv6VPfdLweWz2P+e/hMFDgHX
Cb8XSLb6smV2YcmWQ1PFfFTA22CfaruITCfzXn6KtjxoCs3w3h9Bytw8ysdO1geZnA1C91ANgFzL
+E+oFyI3k17R+vV7+lLVb1imz9Ar7p9PlR6Alp7qp/kQT6XqrnZ+btCmmCFE3FvDbOc6PBt2Zuvb
Ke357lkggZ/9HbQaFQhmxTwgcd2B2BYrvH1+oDl9KnLoyLvfXw+pZmbRuN0GmgO25rR+ljLd7KOO
PVp5331tupuLFE1zUnWTapwW/PlT9h5TXvZLMDC0VBMErzWtvBUWJ0hEZ5/7bQxa8WxKoAkpY+ME
VV6EFoK99MP0Ls1GU8nO6L4TaMw/s5W3Gy6NQIZ3e1ya1paidqD7t7+GmtTH+4ZwsHxF8Cy3wTOF
0SJY7JQQSYESnNALCfJEfJxVD6/ShDZxgl+LBN5f2Y/S13+PCZDNWVkbZSJz2xYP6gZvDMI4R1/o
haI3hGA/xEknVX2jGlRozL4epAfZ32hRLO4bLpltNBUkiC2Z9wfadEOxDEiYEWEs7o3KXwWzxe63
0V15qqviuMy3l7ekyiUrj44ix72T/5XplV/MkaTf+2RKQ/HbmB3Vldmle8j3FPzWhYb6X+HSMqbs
nh1p5jKoyQYZlwcQ8Cl5z6qa1Pr2jlVXLAPnn3KF3j03kimwXKYwHHUWAkyEvIL1Hdn6tvD79HVZ
tPLBzuFqVvvXkLB04XE2Go9FcqBmYvCaDiN8UCOd8q3F+P38+EPevULYiqb57frJX8n5qAz5gVRo
uePACVtBkECGVeHjam01rsgFSYI9wIz5+3vKYE5u1rBDYoNkwOSExgA8Si/7LJLX8Fj6Kl7qZgmu
zb0s1x4Xo4AWMfssV9EXPOD+IwG6XZ/3C9j8o7OvDAqiCc4p8zoV7z/Aj+byzScrlEUbzCI9VtqU
qUMsbltWuCS8jKRYSLNe9nlESJdxlOekbPWkaNMOwIaUmdSwUhjSs5M+XYsNJW9z+MD++oMOiGVC
E+D6Rrx1/XSGAAjcko/daiG81ERQ6CXecbvatb88VXd0jFa1hDfg8GdaAR9TY3s+z+5DzkZpkNW3
aWn3EIVcbwclRXc0g009d/2mNIgytLzWkTsIjbrjki9EjgRKTGKeU433/hlGwhXeJsyUYHQxEFxZ
GYCguh4uPwygnHjDMZJSFs7uWAy4aJi+fR90V+dHoRURCNYh8uC/vF4DPFACCZ13csskmSdGRS2+
OAMhvrYX21qTSHUz8S9/wVPFLDZWnXkR6EqthG48IGccA2c4PD9oa5zIuCRmDHvl0iSAz+0j36Qu
Cr/KRrHOzq8Zn5ZNJ1T61RtNFFu0s/gDvrimTsaGsdFMumlhlG1rMoXwVDY6oh7slo2fCL7cqHSE
W/fo9dXUx99O6bUPuvNpT9rehuuoGBYaqRc5oq9djQRxAlmhTtxkINFmn90PhEVbSLKjHQ8QmhZP
kR3pCfSm7Ie0bTz/9CN4Rxoy2lTTTXNdo17DXYKp7IqHgNVTrD0m6/o5/XzVuh7lHm2w3UN7VRPi
AhLnf/BComTxBMY4trhYQAlJw22fTmAAjiAxuC1KkHIrJfNoJVoG0OIwi3Dken4Fq1zzhJGPzwIR
lHKhmw9t0UUEOLaci+ImNde0KX+nIjYDHpWqp6/CzTZIs4QfgqyaFJh/O8F0NYiRK2XEnkrvxEBP
OCshm0ThvEaRav/cFpTe3x7R8kHYNjcq/UYbq7zfh5X302ATOjG4HvNZp/ytNjzbvR77EMlKpo4o
hlP/XcjU7RJD8rRrFhYNXc75Z+GCVbaXJPFI9HWbSSB+doAGwIgyQkSu2bQdteSlIpHIfwAceO5F
jYAjNE45qiHXkVtouEbSebndnHan1xNiuw+cBgxKD9f06fx9xi82dCJb1+fbfkzSISCv/R7DrzZy
2ybBtR61wxdMNJ6nnIcqH5EyQPVVaP0UbIf2oSGlO+eqFA3XBNGujdT792vLfxr11vSpZYb561vr
9ckgY3OkDXB+eXrqPBnobWzpU7vdbl6fqrOn5qZqLmS1+Wxj/IuhukNu/OnfYLir+ulfjMSdxQTz
Wrs5NH1+2DTpZPaklDoa3bGVPKz007ANsfHqaOiNJjH6rxfjujG1a7FCtAe82BwOl/X2MN7aHDZH
4Erhw6L27x88Lz6rPfz5MzOi/d5fVIf/Rt7tSv7dn8hIph9/9su3/9F0ps2pKkEY/kVWobjxlRkQ
cd9NvljGHMEFUWT/9fdpU7dOTmIMwsDM9PJ299vkwwd47tVPvCPvATpN+DgBUQXYgv+P543JKTgU
m2yI/9joTG90jwhX3ZfTAjFmNQIfQfdJE7IZEqqHV0T8Byazm6Z/AOydLC2q0zZ4P+C3M1I+YLVF
TNIJCVLygbDDA6jqAvcSy/RELuBrCYZ/MZ38G1C6wY3U5YT7fcDvA3MBkOlni8Cs2arHKCSws5lk
S+N+4lsiAW72GXOZxHX3i1oM6bNEOIecGkpD8VYf3/pV/qP78QapVP1cN40vumrRSaga0fsNKTij
/xPGBQ4Lbs2/1s7oE7XHGiRMBN0ktUXE+dnXtxOPLBkQnKZzIH0MH6HHX/gkWIU4JaRI82dYqvCo
PTALMerByCkqGbV2gJtUC/hYwqw+tgnDflNeIjnekmQIEeXVNqF/OABnnDBWMq87bQwTzLMOoL/d
ovDt/h3s838fCJecO8g7ZlguhsQRILJOBTStN0KPQ/5ARYsUD8+OwjEK5TWxgJuhN/jExAOxaOlC
naHuUER4Xl2XT9IVh9367bPmppjYG3oTQMppuQ8HJ46fBPtB4u8+aH4fci4mCUwM5BVJS/FdSF0T
iXrxkwsedoGh8UQg8rH8xL6TeeLhwsK7xp1Svsn8Ucz6TUwBP41ZK2akWYPU4gwBo4qE1TxMCT7A
MQwcBfpCh5iaLg3kfIMs4Svv0oX5Lzh1AE2RkCRSn/JvXKF/5GSCmALXCkJNpRKSOchhYUvYcQVh
Tm3o1/oq8ruBpa0SqEmzgZV+JzcfBpgJM00fPozB0WUf/V6X3f173V43xc24q5Q8w3bpS1dyCtR7
jkkZDE1OadqC1XkpcCffo2eXSCVt7rzLDFCiQpEjKnmihXjHxPmZCesfhhsGVtvQEc3cTwDUKcGP
yBUqOIopk282GLAfXaIoWq0w8+0GoCcdGe6nsER8oTaIZAA7lHSJon0MLR0IcOEj/sAhekDrEv4p
XYtYZCkUnzBe8x1pCokphPpCMvHpqwY9SNibPkh7LZ0EG4vCnhLMakA4jZ5SxWEoBJmHwRUyDEWt
JYXo8KRzDrj+k8sk+pLmPiR+f7jYoy/yVht4QG2UuBCDp9PmESucdlGU98AlLZzwEWE6GtzRXFNI
642WEL3zGSllP0KmAsSQAOZIRgEO2MXUlITQxsCwBpXuneG2a8AjR88AbPucChzpwgB7CZV2UEI2
+op3uqaisp2+dGakafJAdVDowZcIDUdFkSe+egEXpMuejd874GlqDRIaVxVDjGK679Er9qbJXMvL
BcE9nC/aZ9PQhu9IGSA/LC/wVawGotr4YEH5L+/s0IjAtR1APLwAwkqUmoE2Ap3yQuBG0NZF//ng
oR7haITHFmqfIajP5C5MFCp2Em0W1Nc1wUuBhd499SKx/YcEOxql+N3pY991aJqLoQW/AzACJVZT
sgxo5ELaMwhKh2QSPFqC0QRkKL4qHShbjINXsDEovIuHpALERIlAOeMLDXfJddxQXNeJ7JR9guWL
Sgax7YE+jfpcB+IN8urtHu21kmFVaGhDkuFh3ICXyETn1Cr3325/3cdYYsJJVf1pBmDobo75gm8F
hSJ8myJzRgg4uodiCrRCN2/YzVRfaunK2gvpOpmSg+/dTK+I/TzVVaVfWFAZJpK+lJWg1+xiJNtD
YgDsIBo7g78CU0DGxGQAr1HlZHjFjj5X0cdRfuK7A+Z+WhrSx4o8QTAryPRAQRDQACdU65HSRFc7
zK/XV7roLo2BicXGeiZ1srMjnQKyJ/QLGoxcWfjNLbtYJ0vIiMD7CGWHdhe3gO87xCSmyp0e5NRx
oM82pdB+syuTb8loII9uc/liuzSPxho3EoVG7QlTBUsq3LgfonoEoWCEQD8bdlnik5IfndLvArn8
XeHz0XaQ+B3kumzVy2N9J4gKGR9ZTfApknQxj36hncZHYnOxle5Lc9P8pw4/CEi2rnlEpmYzagY4
n+QhkJYImyoY6g9P9r7xuj/1xNpKA5Qn8dz6H+44n2wCNA3ZZpB2/cKu+MU9pQPRHBQRs1tJGIYI
9p0ueM7l5rJHEjzAUHi0cIO33fLI/i0HKOvIfVzPEBgVYxJrSJh5UxJOD68a971pS0N7kiVwV25f
73n+JCkJiA+nJVmgoYLf6Ou1qqBUIlWEPoXn+5R8EJAASB7gw8VaLXAXZlBxlDQX+YgOWjuZxP6r
8W3+mj+nrfFhlB7vS4QILNORXR6fxz7pPESWBkeoe39ubvsH/yoZRKAFINnkM75gdKSwWgrSI9eA
mgi4EiuaUnpeiIgj2vbpQAqeiQWPwSH0+yZAs3CmSQtIFDxqizXJM7NI64UoGJXxEPYm4CUOYBpZ
FxLiw5qg+wZtdygKoymkS6cCHjwf4kGYrxEf4u9YvcQ2xYyvhWUXnIQxtPo2LicfZaVxMoaEPkFf
oETyJZ0VOIoKKMbEdDFTEEBXIbxScghXYuB8MQK+OD3nBvmDeRhudzQoZyKpC4oAxkLAjvMwItpV
8J1aYa7AuBkCEp1Fh9765Uf0RFHb0Brwh79BMiRq+rgFzsuz52O9f2R+OWV7RHoPl+Qd/sSY+C4J
P0Q8SAYMXD5OYhgD5eBHNMIS5ML33op3+IIgAE3LVRgWM8K9QQbNGZgaM3WDQn6laJb74cycCnnP
2Dgz9aq8w6n44j45njc5noNRSZSWciSTz5k7TIt72XPSv+v9zTrrlRnkb/xKOj30OBzKaBhltx6B
gnMDvMkNy+Bg9sFupjkKpu3nknwPjUE95QYZBufg9DwEiB9kPJyMA0vNZHACvhgznGUJcFuqOcff
UuJqTInMNT5QKB/ns3yEBcA7f5m5DEEe3ed5yh0ELpUCTNvfcuOzfP0NljXBFPKguHHaOfSlXIhP
c1bZ2p/55CLyaMnWncFPAu7Kw/mMlsvx+u9QBsBXUEp3M3lUBIpoVQjZ3odVmDmSp1243CPtcpg7
zs6jYmo4NQOQ4z9TyXcG9ncVjuEpciP8SsIZp+ULfgs+8jezfJAhMtfysLFdETwUyvFLZUpPCdi9
oLyQC9TCqsuLcNQSyI49xJyzmyMJK3AZlhpfnIv7If2Hh/i3EGsKH5ieSD4Ehzb3w11xVR4l5gsr
hhckx/DsODlnYPS8gM8QQwXCQSTyLZLuOH8PhYwhjoQ6gIQaaWgsZ4EWjNyqWqb0714PhQtBGa8Z
IdcG1jjxnHng7FimnoHQWZeFAYqbQ6mtzCNvUSLNL1xrToWVjr42iL8hlb7RnEZP1vn9SyPJpx1/
0cvts+CCE9Ui6bEpnj1L8ondLrTeN7nUJgr0bf/6oscJjbOABwZZOWoTsojRGTB0Ce+WQV4mMoV0
KVa/D1xBxC/GiwZyddBor3iBQK7o3UTGCTHopsy1sWa2WcVSGIezni5RNe9174xNFv3Gv0CSBJWo
bSGJVHpegPH00YDS+wRjTdIF8fXTDWdHDWO8sRSCeNKpFpD3S6KUZv9FCa0RKbFxs3RInimF0eaC
LmGyaZFmGcElhBabF40IlRKE7AHRrKbXIx09kPsH3EBqprHD+3Q+4EKdDeYvJfXX2OETNP/rpzRy
kI0ZpV7v7QZwzzToM+fAl1fTGiF0oFenD1cWOsxGrwenFj2niAHpDkzMcLHTucxUljG8AFCJ2UrC
rPukOU/qYOF2O9RwONA2wTweQ+4vebNuSXq8dOmJg1HrUy//pkcXNYUwjbT/VYcZtE2t09s9rF+Y
VIlNEzfMjiVLDyL9wxuiYYfmP5R4k4hPNmvn7WYRHrL3aEybvA4dzOUu8VSapVrnV0pDVv+WD285
jNQ0anFpxQpVPFQT2du7UozJDQYD2jy1S5p1ytmwdjOfnqlBvSsyimD9zBo+aJEgdL7OjY5isd0y
VfJSpDGUEI2HxEn1s0Oapw6ho9iRRDDOVoef289z36Xy6q6TgFYq2LfkCUPpDsmfypt2OssGYYc/
2wkc98dy1Oq2No+WSUPl6QU3sRtRzpns24dvK908KfipVuAPY1TfpDsNtjEPJqSls3o2NUllNl85
DRSwrelnm4PrLR6n1L0RoWeagKlNGjTYPYwT1j0JEW0i2BTBDQmIUlqpmOK+tQ4xZhtGE96ud2vZ
z66UOvwGJ6Or6w1VWq1pYh9NB5N01NMQ6wL57Pub9ne5B8R+0zfPaYdkjKn43EvpKoG3qDuEkpra
YGinC5ZMqOOXipekgBg0o2VpbJsdYgqDBwVlNIj9uiKQGrPqjWunC5Yw1vcuPFXTGdEU+vTgQANJ
0QcAv5le8WwAIDs1/ElnT9Np/ATo/e9T/7eGxAO92EMcqseVhB2oNliIqiqgWB6EyEisY/JaCGth
aCHHAXMIRo4eurGLF9YogBFvW2p30nQpJ6KEHU+a1h89XUVOClTTJ0/Bth5fRkTInIpEu1JFNAh6
2mzqLpTJ54gGm6i0cf126lOR2C/676ENQvkchGNvjl8cNsneAvtp6sTiZBhcQjoZUpgFGFioFcXf
pPDgrJDqH/tGpa2HS4VYA5lCqAe8Hk5K0i8Ij6X5MKg12L1xxZhWJfb+ukNKp6XJyaZI4D3qPO12
Yu8Lrs3Qys6y6rhGw4nJnya5Vvf7pB1paBKBg2y6EDt9CEZofmyxoul3pLuPwfOtmRKeBcaunfM9
i/QL/7WvH7/fj3l7a11sFrK5P7ACErJwYJGxL6WOjrdj7/T8TUQZgndonDAjdjvUhTArgIGxi3/W
ug7yA41miY14CbkFkKBAP/BzadtG4Kemx3xlgNu1jomZ0uoe5OTnid60r/QNpVBmWgSkWalGE3jK
75nDfqH6FMZt+iB2x+y7S81YQvaI/fg1XQrGOgTiCHJNciT97OaDIk1DXHjUuqnl64vFGaUoZ8ey
y3E+vogL4rZJhcDOp18ya4EGzmeoERe5W1TcqvuiMUJufzPORT3KFpEMuf/VJ9xn2PbzqpqD6zE/
Fy1x6au9jY12ph8IXWUOKIhJ1qb5mt0hhw93C4MHirG+TT+351eX5nLA09CQ0LnSPtztGN4UWtAd
A3qkndvnPi0w1vEymf923L4PvJU6ZKatS01qowq8fHz/hYuUTdJSIe/AZGGTL2LLO03Kkr3WVn7B
TuCNixdCbs2RSGVlOGSHOj8TKpyVGfHBNh/LhxgVnCBZ5X0bEN+BFNSpSERQPc/UcmIWAueqNTTd
DkwOLimAXsPOvtsc06KdwGcM0Krb2REc1UXwNd22byDJnbdzHV629HjjH95yqPbSGVunumMnWv7R
6WGMMIkjJzibduIm+qoKRcNRZdoQC5KSo4q7pmbWIw9yznJArIHkTi67xG24b5xy3VeeEQCcUrej
LG0NWSp8uOGlOuMnjZ4J+/HDtPnlroIfih3bkOOphWmT6mi/PLb+wbvgUQEqwO3ZsPtLUp/O3QOx
L0TeMmx4VXtwa8/4JLGRhmKhzEKHQCQkzh+Y+wYIMrsSVPGx7UhQV/iSGjTJQ6WzH9YsVLsjFIkt
soHUAQQeSaIgltHHYlx9GnZiQbU8UshG5H8OkN/9HVwM/ANmMh1pMgGwiYOKb51Ug2vhkZLexcPs
U+INMEQnUmrX/xE/+qY9A8KGsqynFkcd+AiYMaeiTWPfUC+OPdQGaQOICIdE3vCrAYyoRWX5IxBp
VB6cG7QcapLDp1Ii+WyrQVEQdYH+ltpS+piHUDyZ6lY5YQImpx6nZqoaNGts6qq3yrr6cGxjuB6c
nsmkBueyJITudqPRtU013jS6rVI9giSxkSoLirjL+FrRzsl58P0wefVo7Dy6HQFwoogMk0GjT537
JjD91kv1Wqh9YHR8GJW8dUWTiqOF1eW0ti0FFbsCkx2SosDyJkYD19hc3jr41zntYoCvnCvx5AHR
FRY8VCRePnzMw3l83Fvc0ZymWyeyAO3eie6501InY8RAY9WuVC4t3Xk41iq5iLzINQTMW9bQInNy
nWt5hVyl75sNI7FCwGi6cunOHn1o9/YGo2lBFXQ0OBPgimsock6sU+3e17meTMwLWjZ46LZ6TY2u
zZ43QKvGgdf30RyDm6XeR8tm+6pSh3N6C+5lgDALneW3+zBlt1QqHN73ooT8Sn3UNj+2cm1a0Sh2
2wkdNyq/+o6xhMREyX/4x6DDMXklrxsujTEcukUdeFt2EKWpdHti1/z9mmF68rGX1yWTpmWQqMTh
tB1js9L0geNRU/Ix+YxcsZ5RXQjVpuoTmUGAOB27YxcQNaoQOjI71WhP2aCy17n6KFPktny2bEd+
+kgDpESl4GuYB81Rd0hVzKbNCWirFYNO2Fdd/cPFCXl5GAb+zccP9xKP/HbXUqeDhp7GAdf9ym1i
9nbmEqYbYVq45KY4mG42NTgDIvx8nPCaTUxAgTgQvpHt2QH8NwelgsaasiCbXmlUXth4nzrYkGU3
z+16SaxjKSIWl5bzv3hyisi5ovneQzV4EfHvkdqYIuoJnMhoZOh38vS4h4tzncWTG6S2/oVRkg+x
exG/ZSgpkRadEZLnNYbdLIRXedfaIM5Rachahz5mNl28+d8Zh+pa2LFfD5HymidLxgBCva1unohs
qAuGbUcUAfQTvCtiO1/zngJkoSQPtJklR3d5jk5Y+ZXz4k3RMmwUNMgxurDkmi719RjOOJjbxpd1
uq5hTmB31K6sfdSTTsfpmNbgzgs/VVmzCsuDdysWbMSaj7e90xv3zjawunivYs/IT3r0mQo+Ynmd
3l3DT/X7LDIHc6x5qljSBku3dG9bdACkULo/yXiBmClU5vcnvcQJh9hfuBmz9kQUSqpBMlg8lSgQ
/+0894dN7IQs8b9VyjIEMT2F47eTYb3u0RAo0EFnlUA6ZWNXw4SOCG24tyPGwrTv80i23ZfKDzyW
57oS04H8CQ1J7R2LCvFQYa8DNY8fYz5/4nxOg65oWPUsW9Y+RXT2YxxvK3Zpf4ECVMW51M8hF+cv
ZqLfL1Ww+rhcmCtrX2FtxTZiJMd3w0qwBrz9pheVH09v01QHRAf2XJieZ+xrxvJ5kCIZWkxUMmzx
E6ux5hmXYyaPhRLxBzZrnx9iQNBAmSRmu+2LaDgs6n1zLw9eeOBZwFuMtDHbDkLd74DHLo+y4d33
MPF+X8elm+7zPTfK4YjAgFt4nY1Fl0/2NzI1FkzWzACl2+xrQjaIID9GpFQD0x7h2vRWrUV9im9e
h+kN1yZDeNG3xJDVUoPBckK5F5GhOaNlcfVhsFfN2JY1gpGpkjHCdCYj/5Olfz8bM1lR+cWmxo0D
WYP2DQmq+wv8Dh4U68VhPbGaYowMEZeF+twnawYuXOYONocMDwoRJGulWMjwP7dgx3eWEm/y/++f
yKzEFefqyqIxliL1atJYlQVgh22o3rtilEHEjV0+AvIGqjfnJgQLMIUD7GNniCVP6+lRTU+BmBiW
f43dPu5slgs5RNgbJwc4qMrCRyv3o+FN/mfNf+0Z0mhyR5Ho25hlobsrkiG5no6x6xWNMJwQUT7r
26wcha05Fh2qDnticxJHxAIBb12AXPqw/+1I8v256IqfuBzLgFxlmjpPuBOUBA9DzLDiMw0WpirJ
7Db8iGxOeuaeeJ48jJd35zi6tfIem1bLc0aFTD5ie3DYvFGcdybDnMmCSTW7iwfMqpITicYiUoHA
YFbCkI/nTMVj3BrI++8zUaMxQAbH4domstKYwftYpIKMSuxK0Sipxrj4RnAgUw6TlOPYkcH0duyc
2GGnrv/CJK04b6LLmczfn6Zkn7WZwTXWLwvnMmVfMybWnNsflAikTptLQwEAGRT7HE/PUIQq+W5R
X2FbKB0nnPdQ9g04tGUvcGccKio3mmJ0LcW0bgB2DZsI354HfT//7ghtJPzmo4B8EpR08weT8KrT
EQnM3nVHjqkHl5JNNwi78922yVVnLmnDh2ppMfu1ekFFYOBvKuoCHJwlArrxGMNJWYPGQMxFVtdQ
FnGp20iv3j7aGn6HJZ1iJgOcK3jaHXKYWQ+i6pJpcmThDcH40VIkNiuLi92G8RhdNBBtRqMufUH1
EBD1mihS4tIMj6JhH55N1fRjaUyyK/bEzu58tNDwJhb00SBuar/JRmZhlio83oYvInGX+Jizt7tI
rj93hh2/j2SnyhR9bAVmF49xX2AlpW31WD9aTFBLUTHxJ8jCX5Fx1fYg9uBj3vf7Z9FX5dhw8gjP
hHLL316OuKZbHnOAnoPFV2VTsQqZA2yWLYy+KvbRi7gv6ey1wPMaYA0wSVdsA2xnjZ5268+kifuD
wNTFMvJ7fWYPcEZTseA07epf9H1bQBJo1x4inNO81YW5DnmNI8ZvvFJXhktAQD9nL/T+w6W/n/90
eztZDVSyaIjddEa1mU+KItZFY4lp4Dc9+Z3SGBV/Y7lyoheXFQNHLNc2XpxcTMAmJmbJe0yNrDge
DFIu/uZuuAs+87mo6RmYJ/h3F1uu5JCLDPyrLSjEsDywPf+15e9UJMlEy3Xfi/VDDpGr3fDrQlIQ
eBChgj2Ct0i2o06IF2JwiB0iz0jMD/nJQhnhdo7AnDhCfFJU5xdOJHaIuJu03OV1qFxuLyKzgTcf
ZNIOG0iZBsdfvL+f1YXaUDsdlqJ7b8uU7YfzinSnVACRLq/kHZk806smFH+phNGJ+SLHiQ5l5YTr
wrmv5bBs0HbSIZu9Vr2T6BdRJ3/fqzNgDZ9DxH20joUekWWZDBM+SokKgiCci+4stvn4Om+2UKKN
Gaw6SJ2PAdOzm/tKMCRwIXYc05A53cFjfGtgFX0Ei84z5Ezbd3s0J7ZR38gxH9RoF07uSE1Ywxcy
IAxeUTYfY1wUS4fNDNmj6hnuS7o7eIjlhTmjVpaDxOwGEUV+9xMVY0CLxGZM7shYbPGTxfmlF9dv
oDHpRw+ych4T+jxBH0NVePZjDQOdeQfHglHjwGlKWGmhEkMqUKZRjbIddH92uCFjus9fCSL9gLwp
KhwoX5A8kTs8gO/Uph8ElA5E1cnm4SSgNPxS2OSReWSQFTjlF4pNCrQL5hJ+L5D08P6RVPRS4x/k
XqoHcQdNZujPgoAWh0RuFOwXF5vsIFRX/8Twd5gUBNbf66d9DEeJ5B4Kro/ME6P9YJNLhcDs6/6Q
CI8v1vPDre18BIip8bgZ4c0lH8ijVpBSlGTAzay5O1EL4mhccaRAWdlF7IHB31pugIwVfjyKRx2S
s8wjMTIuJIKW7Jw9gnRA8Se0sjwjHhwNGOD+9zqYIurTdlAaDxIA9h5LkqiJzNiNAW3fyMaiNbfT
IDvERJZetKmaW2i0OKsI5U+7QrJ7RoSJTcACA2YaQoOcuOkA73ActOPkTb5W9Gcg96Pl3WhKhbLZ
SKWJ5BpISl+gwRnJcqRP0L/K4+HTWE1b8z6aPiPVLKSH30FBUGPR++O3m7ksLFlw4Io6+jEs3cI2
Y8W1SdFTzaHMDI4hyMPH7qE5qf/EmPbN1RuQBi8EDTigCwl2+go1DjIth4SwZb3Q0n/OnDzncoZ1
sAYnl2ludzUhUqwvPn0gpW+Q+UT/fbEn2iT2iJmPzrI8MTZknVseeJF9ZROLtUCb3BdKrV7FjuV1
OATTXmM+YIWkANnMJ8bEO/lcnNWHAYyLIX99mqo+sSn3KHCYp8n5cQxfjGBa3WGB4ckE00rsZbFF
DXXtOAmXhPivJpeG1UFlhX//RS7bdG7/SL2nmw3EZ7OzyV2Llrd2kX91yQoibm2bO3Hr6lHg3Kn4
cONB1RrBAfZDWdwE9cHPLsFYFQ1CzT/xG0PSuFxxGK8r3vn7pdyV4kTCpfbxH1nhIKxEsERV7eST
ZKDP8Sk5RlRZNAko/MBR+BJ1FizkeDkm31Xs0GF9VSjziO48qdegxYuuvdCVqxGNZECBk484H/so
Yoh8/3fQMUD8iFppekjexXRBw4jvXI9uC4DDx0wc8rtGeY3oQbsQhWWiCJ4z+CvQiY2d2BAmDmuX
oiT8UoS7cUFzA9NUx5pnjddSEHgE8sDdIj0l50EbhsdT1oe+iqZdvz8Q0AVrjA6DN/AP6sWBabDe
TmJTyFwZim4nmG6HRYFoFn9LTAsMT9nZb4HCMeWwh64AV36ucY7gdoMlvT+JzpVq0zWu7cYVK+mN
Bj+9gS/vY3i07NsxFB0wFEM3U8TGJs19wpmDbTk7IOcKzWfFCo3P4VikMMxpHFYtWLrD5jB22A3I
dlnSn6ZDIpkFKcFFkJ0lkMkTChR+sPQnf5uoBYGcCCZKhjE69oApdG1ka1DTOQCCYS8SKBQQRSz1
YCtJHOyWDEXQ3TB82XeFbE1RJzEuo/gwyJ4NBZZjE2pstpNc11r3p+/Rx5bn4ia7F+/5gjiUR2bO
at4gCPFNM2YUFkNg9XAq8ly4I04sekhGDW/hSo5JXWMqjiABsfZEboBwljw1cRNJ/o8YiLH4k/IJ
u/8P8MFH4NlctgzRviGVhOq6i4WEPeI0uBLbfwzBHpLi/nm6HRsIEpsW955J3Rw2rbtuL8SfP3zT
gJI9ndHAWpX7zsF/jqMj3m6GSwx9zLQZ6sqJp+0XqwsQHuuiDVG7PSN80DnYDxPNXr3t616Qb/rB
YUvkw+e6tc0EAA9GrEuV5CpCRYKot7eCLz6QBZgcR/BvsJ+PVSJv3H+b+AVi8pRr+d/eigUKfEus
EauA3O1jhlkPjqZ6hDyPz2GXtVs5kCChJmniBLc9ZkleAYCUJzDvHo9VPDOBwrfiaEfoVmhbRU4/
WRCJ6G9YpJGUlAJSSwGnX02aDuUB5FBtqJtA0ptf/SkB+yuEeDRt/TMAAl2MAg0ZKmFFJBQq/uBI
CegAw8G5K0osxEjoLmtxDJnrjLUzBu2LATfQ+1Oihqo9aa7EOWQmDhPQEWpV2aGY7UBFsi9lv+LE
HeX5wGKEjy8QEj4fu7XB/gUUon0X0SY5uHblcOy3s8WWQVDwmOhVS3ohoBjyQLAtzDzgVRhAkddg
1Hbtxkdm+QWUUjjdM0GsXPMM+SMTwymZdoBf8TUS0hk5ScWVgUnwRIBHOm7tVo+BuRdI607PdgS2
K9YgQA4p9tP31jT56Bv8xf0ffaDnAL6rjJbb6PMC9MIPlnyE3OR17R4WIBBc1e/KpZ5jibEJXiq2
n6gv6GERUjQpRyTJee5omTeNxVnm3cEk2sp71qx3uk3Fkk2Q3kfgMMb32lp4tgIO8xxB/sohkhWD
gcVquX9uB3a1RXLuTBwRU9OnyfyYwIIpfg4AM3xjEpMaTVSny9MRZ0nCScCETglHzzexAu9CCROx
bZZt4En4pzkWMzlZS1BKZDiJkDTxxjoHkw51q1ZlpO4Yyq8pe2GJ/T+OvGLZJ+RJ/A1LfRp5Xbxb
HQPWiqIUP+XiEGBXPQtLrYmCEa1xw3Z7zORPoGMgoxQ6jXBUKAbHytf9r3RXkgILT4iPjvRjZeI3
QU1f4FxdRakdvoj7XzUvdPDvid2D5mt/PXYC30aTQwNPizgXeZC4T8Xmh0cW4RRFd5y6zgh3fffC
gRM1zua9KAIHlM4v5YG3MTd0EpJVbrNLmZ6WLy7AA6Qi1Vg8gk2I1KXlof2g6uGpINNn15ZIyPll
B3//vO8IiC4WeQsAVr924T8YtFULGCkcWJg3bdA05ONC5LOY70CViE9CyOYnsPWxmNekGv0Kao8I
B16TRnHsSi4uH5VXGX8R9E4iZQ3EhRzxciBC0phesGwQyVfmqsNLicFZL+8tsh6tIdF9dE6BdVvo
7pM7IvSPjP2+xtzXRwHuM1Gl6J2301vdzs1ARxKpGwFubUQ1/CkGMqEYBZp2jEuUg4s2xf8pnOgI
THJVkJjCTagqTQ9n2zzTbL1WHR8zwm7PXpp8Z3CPizIX9cAiUZdMUvXC29tQxUI3jlMVOFQqEpsG
BOna1oQ2HoKZOLXfXBxoF7O4qMYG4wIAhZRBn45ni3DbmkV7gHrd+z540gzFLtlTHFe33bfO2XPg
ahytrltS4vmspTr0UwMQYU3bbxdYRL32L11PCfLY5tSkEcm8yaIFE9i9SI7OSrfHuFu/9GNXPU5h
zB4ee9B+7LpD4/oXFSAB68ckcXlORMG2pq2v6KqtRNG/DeIR1VrdbfhuiFWQbukLhNLxxbGh4HJY
jI+lUx9fw4Ta+cuXkCTRrhWXgdxq6ryoHznsKC94ktSL6zUiTwBOPfS6+G4kMdgPkMWNxbqDyeGA
B0jBdKwhkMWDs76KncF2glUBzhR4SgEsBqvnYHWm7I8oJMrgfEV7VPZFe+U/UobIrD3/klRN3c1F
B+75BoeDFPlA/euS/iAJr1AI25vzkS4WsKxQS0fpFca+fT4LJyGpul7snit7I17Zylu8h5YUzfgr
xmtpCqxX58z+lUX0IoYoji/1kAPzd1uvnjgso1+6hs0ex970jYIGujpBnMdSYNmsYPJRBkGfp3eC
SgQYi2IGjQ9V8vyQBTk+VQZgtO2dYQKQFLse6bs84xo/LSCzF98Q96pDv76E/3TgkjpX0sZmlQcN
kSsDrlaHHRXD8FkIcz99OPFQBXrDdeY3uKwWZOdgjD3RTXeAC5Hf1TnbtvxkSIASVAq7F/koWEi+
/h/NQeCBvwjiJFH9/2P6Hz8UZEbs7WLzUtaPpF3gA4iIAgDiD8hOhNULCX/z0HFOb0bogylHDtjl
PNrxOGVqZHHQPRDGAqYJNoJqRHp1+h3g8yd2DX0z7IFsxIx1RRLk3/303fruHSETFECZJItB124u
5Ldky74d1OSODEkbpNvSETU5lw381rQXm77H5JWZbHFAMwBBWckIFBveK93kFQWQhI+XJp1bqhDn
nPLyPbmCdrROyADDX0/IQ5nHa+aFw8iA0tdpvAb57Pgxmd50TpcdLzAlyYNjFI+SoQVr3t32Z/I7
g/QfxqRyg3U0pNQHreu29nHIIB4vFcwPdKth/ns+hRrXZem8KRcg2uWkx5bbdqlwdZsMfPwaFiQn
SAUe/aCnh1PR0lSYaIcmSHyarFcKOQjgQ0pwX0bry28NsowD6+fbJxrAvk+DNsdFa4bE+qRcVKdb
vAUBAbjFyqVu6UhSF8a1+7bsJjNkw3HNvR1I8EMktPXJwnpcGnMGMbXAaUl+glHhp6u7v7QS/KLl
SAyAnNu9ZS9BWpEOuMk9qiTA1Efk30xvk+ZBPX9aX+moR2qKbuGfg0tSys0S3YRufxg4T4yAeXzB
uVA9epdo2AgOXIWC1yHcRAX7qjV7bE2/BPHlsW5JlgPk9UzwiITSnxhERuQU0Dv0A3+7AEIl1hBZ
0w5J7uAa+fS9BkYsf2D+kA3Dn6mzko1HjtRXQIZooKhw+pXlF8+TGhZymKCBVegMZ2fz+CsmMsL5
ZGs2J6/5G5K/FMOE7PhyG3Tpr0OCpgyDDAOW5NWjmowd6ZG5SsIiT571Sq4Iq5FUeLdyU6d9shbW
AOYVZHuff/HYOHWCSUCeof3ctvaydoM1NDjIYlbtQOClaDze0XxGV3vKEUDmYVp1extzIL9R7OHW
g+4YAfR9t1ur6EHJyUUdPGKppX0Zh7sUB8Y+kTa8IEFuCwWg7m1KlGzpisJJbWNVNe3slB4cCe+Y
E87oCRCfw7hgLrqreoBaQgm+ThLR/ozAp9ZgwKpIMbHVwyPkpxB7osEsDkmeitkzwPefTj0tKaQq
CFyjmphWMno5BfUqmradqpqJyrqogOGLKuqJSH145MWoLmrRGFI8v65mcsjTuxBX9OTInIuS/4nm
zPnZZHg0+qQSi/2MziR/0uGjq84k9yWgcUMTqfvoBnCErFPdcRg5ja2M4Y3CYxTjOx/cHV60S2B/
y7Aksi5KmfvuqWyfnN+6Tpg92fedxWFVnWRyM2wfjIY2UCNbXWwCaDDm9DcVISAfpoErqoA9osS4
qHm4TYwNgDS456kVZPLfQzAYtyL7l3dJ9vCNFXU8Nj2cPjiHmNrW7LWNt10/wXWRlA5BP6D94fZN
n3Rs4m4SjrG+L2MyDXgkn0DJUGRRqbKUJUQJNWFjflA8I+ITCfce5wiSxzFHVoDN6yeyGZhuKGEw
klIaJxQH7gf2NempeA0pLpOhMnwDvBsiYOIliRdCKA2JLuBq02cl7kmGZhPc1qzds3TRyp2+fVnT
22X8RloihMjbhOpjHa373EPfbp9kB3T3BVgkhVjzbHxfgk4SZjLYrin5TOR+y5aGkMWFLy0ht4nK
banW3z0ZN41zqHBPBk/Rjui+C64oDffEIXWIE+uGLrzsh+Jlh6xbBaWHgr75Yyziw3k5tE5gVtU/
iaZgmn+TILK4kaJBgSyPWTRcMpcUBQHIAzxcijyGwC7csgDEFUJBflJAEvD0KBbGsrZ4loakyova
o3cQZhAxWN/wqOVdZYSbyHhiAk3Pcg/wEstALS1YtAGnO8YKt3ggoMPZQCNSu/kV/rO4EfoMdz4G
PGv5iwZsXKmGtYjAGAn6HFyMrCGl6+JNw0/ANScXWAUgucCrZhTQfkHxIm8DtXvxKM0E+RT0mdua
lOJJYppLdFpC7EQXTgQXm9jklS/xOyD462cQj0lGq3Oehjgc4onch8n4tSWCuYdIyRVl+mLpNUlp
EZkov72HLxPddfdgJkastlj+bfejeVmPtE4T7NkD3+YYy2/yONFzw0AdRaC3KOEld3zEtFIa3cIq
KmYSTSYpVAxETB7ayH5+YvStJCtO/pYNufoRCJQFFi5BT/f0aR0bPPzPjkm2VAwNKWqmFRpLFQHc
wk4otOwQNiRC5GTIVncwBdZfAX2Kz3f8b3U9choKJI8iZEjVLsm2Vs9zD7ZGqj0RFwjovRjsnZ4y
J3LQS2f7MkQWWN+Eyi9DbMDBCbGBKO6uYEYH2R/U+NZIB0BOpFjbLvZyHpFHwfDCdr7jG7HXUwRZ
ajsiK5Fok2j80diPLYF4V8Ki5oI8uAiSD/U4i+BpB0jGJzCok6EbshPvfKS4Oek4A2SCS5Io5r7I
25eez5/sa04MuQH2529E4AsNjMzGRudkIvA7E+L+dr2g0xl/NL5ST9KbsHv1i/flw7lPx1D0Dnnp
U95fNyjdDCa8b18GhzFS0CNxiRD2f0Sd2Xai2haGn8gxlEbwll7se80Nw0RDI4jSCTz9/lbqYo9T
JzuVBimEteb8uwm0ixoKBlS02wFtNfUAyW7for1JT8SU4sQ5TWgVjHaW7ECRF+UC1RJIcY3SGkj5
iamHZ4jgihkqZnBpwGCqDv4H7RjaLawocqcIhFgwkS1dKGhwbMszFWv3EPB42BrvDV7+zCPnaw4s
BmwgnnbnW/PEccXfqX2mQ7ugAtzCKYKV0L+GfE98X/DqgoKkDl6LopnLNXsAVIx91Sl5sgUX++Iz
Sh0oU2p+JM5Cw6OAK/whIUARfBdgXxzQTcSCDq9L5hbcKSkVnAHGcZB9ZMmi4o793oj9dCVWJsjY
vzVLIOZcTy4geLkQp+WuIJ4YUkLTaqfsC9NwIaqyh6miOiM7DjBCZrQHrYgfbgY2ZSd7rPguO/tM
uGyT0+djFt/oOTUjzUUtxrv/WfNesmtn3HnkFy0FY5/OmMLL5+IOwNFMRxnMxQ5MixzO+fA5j1yy
QecoPG14IfFkKdxCYcGdMpRN8eyJvYDbxn5dgx/xqFbX5xZ3MjU/ZZlkaEfoJwtnmMp7ST8k2hvR
6oQm1mMrX0cVBWxnSTEKP5Ya8W2G89osxCybG/padk/qNZZm0gFx9/MTKYO4+SIWz45KryEQmy8z
T3cljntYhmw13ZQQDFE5Yp9/0jgStsHqI/6LHYxA3o1I6/T4QKQb+lY86mwDiGNXLEN42Clr4cQw
rTP1yKSvZQqn+ZfGJ1KPrchmp9rgVOVrYrcteZ+sFucSbscVU74X48aJnepNKAvOzZidS6LvE7ur
aKuLA3wbgQhYbfluzbpFJSsDHomBGyIWgc0Ciya/LV4eRyZPBdZsEmYO7AZfYr+K2TaZbmS97hwQ
mpTPzBavMMeTvB59Jjwq66cv4KNAxED/7WOC5WS7ZbuYiU1YbMUoibEgmXnIDo3RtDGugpsUNTii
eKM4MrntOBIV8nPLBu9ov++pcsaTapLcJbSOg4WoosRq2/8hLwlOEKxO0/c0gtRnx2B0bol/wCjn
YkHGG+4n1NYhXd4H2fpqsmnsbNqdMYu+OND4jFptqXODcRBLrFLi8Nx3xrU7d+ewARumNiOuRNx2
3GroVxr+/1cO2YWYOd8BBmU0XOGeCTrmpWHlp68CijUnGxk8hPol58xo4uZUMVl7yuFxUIKwaf88
phGzZXfqhr+xLfDS/y/iH+rFOJlXdvG3TFd+abHIrkSBSSXIMzcH/wFPQhX8Kxb2/Bwzc5XKmByX
86Q1Kv/ZMCOFdy9yWkQFuRVr9lAWms/i5ebKNq98mtKaFFcFaoYsarpSNll0ptzyoL8AfDWfGC/e
nQnk9+9rcpJxpNJ9zckOMce3GjQA+U0D7EcXZzcspEZ4EBLS8e01y2BNAi9cUCdFzvPUwvt/x26D
E4Q8RoDOjLRdS8MhY0cr5hyCV7oM+CV6z9KtzJXWZI2QbsVyPJ7m4IIJIlWNvE+bhAGrOA06lg7e
nsvE/hCmiEx2YNct4Opk23hdM1WZOcoEIqbafdBNgiwDvrHgK9yrElGn5hAIAViZxdSs4c3fxHuY
Kkgu6OqCcTlizzDKN/uA+JT//W0WfyobNhWkvOwR/NdsZyEbklhHrUkGOBZwKvzDeKtofbeB84MJ
awug88fts1J7Gate4LwtQjECD9sWsJzbrVpuFERyAqSYoEKmY+UeYsoWLfqH2gbqnRuQxv9XAfbI
1v9498gTU2klS6A3MpEkJOF3s/TIXc0DJWrHAax591dkw6LAr9c83mJ8jaiNQE9szVXOolrgwWLt
G+csBIj4iflsD6JAyplgDqspKm3a2aebHCBdxBLTjFkQHiJ+J7bID30AnwEqgdWwfvji0Oj3eQwq
Q3NFhSaq65jIAdYQnswTK/GPWHKxGoi5bKJa7bAYiiWGapwTYWkVdZw1cQnuETM4JVZUYE2rPYwo
KIRvE2gI3yO/IUa2i2qKGoWH7K894vVFKUcJvcH+/u+UWqQGiAJEAtHfmkSlx98yS3xkJhwT7Ss0
hggiPFYem5Eb6xfjKMdON6eUFFqO7MIlxZHBP01M4iOTgEnRRKSSyqPIvIflV8Dmoz5+WMJF6ueG
5XRMkjDVp7i2Q49Su7rrIP6skbj7/9BFlsxsx32E+1hySBrH6o4Vk6hRAo0RRRCdyeBzAU0yiO0v
BfxhEXFSoC01uRCsrJw/GVUpqD3yEKAI0v75IMJhSN9O7XyVWew4pCkKEO2ww25Pj8D5i92HMG9g
QrYiAQ7ydjPAUyzSwgYynrFm89aAEtFfih+Txd6mz4jq5Ec+HBZvpzkAvVtr4mYrDJPh2qktH/B6
1rexgknCmEQbpqiFQ4cogg/67sp+QELyxgLVnQiHObI/Dx5TvCLxnymzGjtoUR5nYCsc4+F5LO45
stHIxmTUBpuSRMoPCtGXFbBKkDMKUce7VBOPjZjUUmGZYjOLbdDRAmDhjJu1t/tDucKAggKD2fEo
WR/f7UplEHEuezrPK/cBQvkPzlaRF0ayRwNaNDbJQScPgQGMwDHcy+xHiENYKwtbb4wRsPl+7FA8
5Ao9sj1WjoNfPLj8xpCnhzkGLAvID8AvyOjG3Ud5CC+r2wSOEdQrkvMgRyM/uUcb0rpImmtJNCRA
j0mHD7c9DNhX2XFZIoA+ftpol0OHUdJfCiCfAjOJkwynquJEuD1xjCBGo9CkqD0/btoR82xNxlhx
yBA5hYRtYGM0MAKhkylFTqjgSilQ7BLiBGO9yNCfDLyIwGjS5nDERDgUhUUvXsZU4z8tmp3Y1NF0
QeFiP+4xbSIHGcJDDa1OcmRqQ2ijoRPmtj70Xj2xbR4sIvPrFTtGj0JPoRJ3aMmoMwbOmIqfVI0X
/m1vDCTwJJHVxuzJawvrBrKAxGXkG/NGIk6UTMmGtfrFDDyUaATN4PIzworsOH2j3J+7wSllxwZ7
r9147ORktYy51+yO95+FHtwWBIJKDzMljXdrpUTlTly5wLjrvIkq6A5F5nyGHrOeCLM8DgJGVphn
VDaB/YaveBGt5zQ/ryfyg9EO6+tuskugpCaettfmnGtxrjUk5sPEJw30bWURXa22S7m7H16OMXg+
REukzV/WZIdzhitRF+ggkkUnLjdT02bpXNt1ZsVTRi200iDyVvJPutd0L+OOo2/4qeaIfrMrdrRg
3a8m3gME67thM7tBrK2VRY472olzCxXBj75QFt1G3WM2+/qwOzVQI8/lpOENMCNmRFH6I735fnLX
Mazn4PlEc8y8l+l3xs73WJW4+jYf/mpXfyc6Yp/FiQL6cDhQ5R4K/3A1l6ZpL1t76dvL3lwul5fl
kgKb39mZ5u7AX8ylb3qb42Y2s24buP4bf24fw5ttNpblWTeTD55nbSzf23j8xeSvUDUbz9v9grxs
+KJpLRxrcbRmtWHdLNMyPcdxMmNhYamrzWNtWogwZhx7ptscNDHhHT1eYHb+shbW8YispDa9h3E7
zm5H+Mgbx+FYhDrwskIUuLlNOIvNzRO/bB050GZ2m4nTIizOO1uc6MGzGsfyjnw6E9Lkm7Vhu9vw
M0TQiU82M2AVc/br/Vq/seXtOMsB//E883cHRfR74JJwZVm92UcPGVF7B777NG87D+YJHAr1o0N4
sp1Z/Ojf9vYb2b9U6Cy6jVu5JssyIXU7AsLEFiB+dyMkD+QQYbYTtb34v1A1boR0biN0jrsd79aO
1/0YXHSTC3C0PI758cCdSK/zr2I/Xvp43EyOK+gyzzLXtmEIyGR5udiXkWnbl0trm5Qe9nw+t4cW
ux4L/JI31mBXp65+GUtO2Ba1iKhElhfbNi7lnF+3AZ5ry7ikbMZzyA3FOBmu6xpk8V0uT4M/lBsV
P2bX1NouGR2G/ceKCMy0MualNbdbe849Zl4L48Al3xFr+Bvo1+wrRLvqDhRzpc6bfXpjoKinxvZq
fG33cuU9g2mz1/m8uH1YCUS3TBVXzWBGH18ssX4w15YBBScw9T9ounepwSgjGf0xyw9w771m5Oy0
Y6CLUzciCn3fhb+jb1jPb4FAtIKK6KinAfgy4hiMwdfIBwnFf8P26T2XktPb5fSBPO3aHGWdUMps
TxuywgOxUkK7/Ol+RE2HGCw39F19Hm0ec8gk0UYMzxj36XFTpn80ICU/5ZlycDLay4vhtLsk38ML
C32qbXByuVjUV/GBZdWBVnJ7iuYViJOv/0jOY1/KHDOinw0tNT6KPHMBnY2OAUTDVfYz2KeIodRj
R5/RhXrZ+jOfbHq/c6AfYJTe88m7g2BCse+Ea+pTJog/l+0mntNvrWihmATwGx+CXbRU/aHE/Div
12ZDHCP0WZ+a+DCjppX4zQiTjaw+Mk+Tr4TSacY8nvXgWkD1UuKxHbPkAQDm1mSI7fjhPpn/AoDw
skuUtDLBphg8LT75qeGjIG1T8Uf9GpE3ojsa7QxiMdqqp0h8aDKrZhHNjdFVkqzmOoD2/tGuA5+0
Y5gUHaEmQuDCgkatVWJKLV2xewDXiVtHVkYuGn/2E97BEnYkc2tHCu0CRA0ajoLlRgQI8YoE6tVo
EzAXAaaxnaM/AXq7UWkkyMlGIiGGgoWYX+zFqLQQCsFV0FE1KAWS3FWvlAcEZFC3daiokKwrUNvR
oVAsYjrhY+zhundHLhOkfpX9wFwUM33/MF3tUBnrtVswUMosdCcmexSZQ4ij3Zh8Rxjk6RuozCjC
kOWRYVYbn9akb9EUT8NkKrnSYU+HksMwNMuATbVTaeLMVsItPZ0MtyVk766HmyNwCtRhER60JeDN
rMp9dVsqVp07/chs6MVEkfTF7ykM5ENWPrTaW1mYzerjBq2ZETIZ76rCViA1ybGhBpqi209IpEEn
ZwFWKVRNtFm0jVTviqnjEoeNq4gxcNUOGVSG6HnVw3hDekzMdl/RzN+B88YMARzZHVcL0iuxAvrr
EYoj0gC5AZjUYWpwbCKZiCxf6wnd8HFEzWOlP5+n1WZM5XY0ydLBZVRbY5rehMAGlLpGh7HkqHlF
ZcqxJT5iaLZ1OqH3CvfFuCN1mGaI6WvrHPvDJvY5fLoC9OdadNTmu8dCWku34a7dpqcx50nltBtt
QcECryCnd2JFu3b2PhDsEO0UxI6SU3BZxgsVLEO1FJLwXtNHxxQkNyDWFQz9rsN6ofgJ702yH52e
DJH4bvfCxneObsPMGhcGddWbs08NHrkFP5AtxpdGgx0rcyOi+AWb0iwVdRaK0Nx4Y/yZP3EXfZAM
ErFtKB/j9Z2cIOtoPhGyHwUQjagQ0oUuDKw1QuYrHhOE3pJTNkSr2KxXI2YlmZiyAAi0whkPnJ6h
5iFNvBt2jgrXjSLNz3/GsgWZq04IgCCUj4rOe7wctXZainqQbzhMyO/cGGw0mlq42HPtqNgwaL7g
felgl+P95xL9vn8myEJ/w/1gE6/HTEAtDrAPEngobRala2pTlScd5bJJHnSjLSn/CVd6vC2RbjP6
fD+HtgLJWdsh3eP1sy/XnxWYIIV674yuEZ0PPQhbw8SMY1v0JjzkDbkZTkWNyO0hET80LeFkx85L
9t/g++91PljQtmid0T7dtLdJmumfbvvw6o6ZI7d3zSJJQfjwusrNu+Xn3BZOCUONA52CvXAkkk5q
d1hYbL+ifBeR9UOsYB2n7LTbCmvK/HMeQK0ScJJaIN1jUlhDxN1O0ls5QfAEtFH+NlaY2jrcAXFa
rL0E01CBMhdRcd68MYqjYrsNrbFwlfS0Ir2R3l4XQOyHusxYM2E2ptw11ct+J7yxVvnxSqJuARM/
+6TfPpN9mwCy0yow16iZBs30Q/wsa19vJUzqe+LfX8jwtaE3kLygtmXNqTprHFtqbo9yu/r86AN3
2GwmZp/7r2+ZCRuHasa6DrMfEg8SmAnvIYr8gaePnPyzIWUjoA1fKMqJF3vzbEcOPY1EcAgRCGvS
Eie5pfzhOS/ZS3Vnkk15Ce3lxuBcE0smJQQNe2Lx6MQoKHMnQE8q2ax4g2V1Sr+jo7JSXe13OH9u
R/57X23HYmbaQndaLJqHelfeAnZH+OHC7AGP58gJxjoib5ETRmguGa50z4R5JhkjLSh8lHO9eqNX
Wb9CR+3FCq/5yYyH6HUkhChADQHbUzoIRSYqjb39bmfxvijZqRlDvXqfZeDGzxwLmy8hOdGNjtw+
cvLmxBq9jr352P+hlOxoo1+CNRkK+Nsf9TNigTXmtY20miAOqcjpOXI2hBM16DWuZWW/96MjPSIw
XVESUNRVdvDTARUSE3YknTNmdCch90Sm4GfVDKhrhkjOG5+E1cEBbPTHTq/DH30XeKgCfInU0t3T
e3rDs77TvpQVe/LLS1Dc78cMMxDX3B4SHBFYT2WVoGH5GFOd3oLo1UPzXd4f/muX7p7yVbPDQ/lh
VxnYvFNKTDIN6UOEVf/dBIolcbHnqAeQGFSZHQ0Xj87JcE4iJSCpSCOD1pBRJUB15RRFPDKEj06B
WWiPCXSV2YhUKwWAyT2a6pc7Ufgg5jboRnJ/Qx4J/+rrTpREtfng+TA+paXD9ADsAc7p5ujhAfDS
xF/LPRFmGpXRy5QPEU2jRm4Drb5e2dHElHiTGpG8+rk1YDytFWFWOI5TZ0JSnsRIQaaW2w/NSwun
h71L7Z4UOv1tTQ7x4X0Y1YfEH1ONzZqC0Wh1cR5k9ugrU9lecCtCa9vgwDlAr+wOFvUfIycYFZan
xbs7SSNqpMSMtQlGS214fn0oopYsPV2KmLlzmofPRzlzU81KdGDUqbYQiVYtyJdmKcx6H/otccsv
V/cGLuhW5BB6TBOOCRRRynVsD+fBHKUKET7MtIE6ZywogieYveZzq+dq8Nsc34sXzCEim30Ob8rB
SRtE3IlWmradcCsuLRpKaATVfGXTCO09NqbZcAUZNDiMzxUDvYJtf0PCSaZQS6USmajycdykKGgi
3lcxT7wmKenj0lPLyApGDHEUmm3iSgezsS8tdIjsm8Z3wGtxfWDdoZR848vRmNxEeKzmi5LsDvZS
EMnPTgoaHRrRZDkIQPDaBI2UIlnFNt8BjxVf3k5EANOewW6jNJcyQ1tr6wHFpkk9BngyDg1tepyR
Rms42ESyQ3wXuC5JQAN7sBzQWVSzx6L1tmiAV3CHEZzX/U0CmvctHIrfCPPLZTuvjx87ui0WuZFO
G0cotacoTGCrDRGM0dnZ8jkNJfc1FUpsITlNpuG1tDNUP6klUTtR1zF7IiAsr3Ra+MI9eLjVu9tw
EfGa7K7AzTCWljLdj60TNklUIiPv49wD9GBC54isHvUgOz8ajHDVr6GsbLzJa2YMex2+t8S9CakD
BlYr4f6AxEekUVnI1W3ddTqkupj7pyS6wTem01/Z+KISdFEQYl4RlGY6hUNyMjfBcoDcAXLyXsJY
YljA0HD+Sh0JO/0Xp8Rvx5iWHi55DR63wRQnGL8t0aznQJmKSxliIcZHPDI2z5GzoP792NUc6Ywd
O4xKnVVz5uC42LP93xIEFU88TjeWJf6ds0VIpk/pEjxqP1dVsqnJOOVK7wr+jYycCe2ngxt2bPEX
Yl+qnQ6tcm+BhGrAFcYbgXbFbgHpmTMh3i9YWofG6PszcsPNpPC0nMbjPKoMbA6IQWi/B2saASaM
fwNmfUeDdB5T+TeYIIYwSuYjuMvu3W6NHwKWIVjviM6A6Gh4QXZslGlQqA4l9x9FqxVIxFdcEWPf
QBd/4T+256H9A/buLi+pHdmFmS5mCJX9X/g/t3ApiD0hKMG/Ixg+AWnPQMOt3wAwHkITrAATkjOw
AG4i+3ZgnwG3EHbCBEovsZeb3+GMmancBjNxfxD5ZCTu7MWKIa8Tl7dq8ab3JskUJOEl+nTzEJDH
b58iz8aHbSB6Sl06vh0P/58xUXgMhSrIJRLURN9EIc+/TtBqdJOG+XTpmLmnICZ9adnogFsJ/a3o
BoxHxOIzurTg74kAZFT8N8z/+nremRXJDAGGss2BOr5GdmpcqEWZwC0RlZ5TIMIBka2I75NgxzCz
FcbjqhfGDK9i1CooYSduwM2LQMxV9sH8sQjtgXnpnNcM0nrPOhbmTNgil9IMbpX3+ta28T18M6zI
mLBLWfD2CAfgmW19XXzjcj5QkLDRESryQE2A3BkR2OEJF8j1hYxFUd/ZiFAt+hdvNBOGAXWGO2AX
b9JVfgeTQySE/Tr/Kg/14r3pFu0u3+yj84g+IVizmsCMqiZgghji8ccL6N/FF1ppxA3YRnWC7F0J
YwvKA+Rhbxu4GXyZ8b6T0KvZh9+uhgcdlTx+U29CI41afx4dRoxoH8yZwbtVltn3e8YIuxnUoHob
bqVttwXhDE/RBJCLxfyQKOiYI4Dhz5SJQZRrb4MNtNtJEKAspH+RpESGIj9Wr9RNGnP+lG+44hqC
FeEAI2UJlEeUwO3cG+9blU7Jo3zAOW4ZeuIRUIM4whCyNtZS9rj7Pba/9eBbVi+FX8pr5j812c+j
+1UIvNY/XDJCN19+0HF3QMw/gKxbFS8Qy6JEFJkPijkB0wPGE7x35KMQVkQ1ANwuEpgpnhGbCmGi
oM8kxjpkkUHKJ/PnXXWdV8uG0ubQnSgZuMiRdB7pu374cPLs68kOMohSYrfWQQlU0jA2nEmSRNfI
dCt9c6mhY0/K0Gjv8AbBd3sfoV380vs5b44Gn62JPH1yEoeUiwAelPU/NThBvElmI4QHmRdGs0c/
i4ZgHhaFBeGwECdEwOf4pmVGgzpVxrxJJ4/cDICX2HbEPFCjkduOHfX3mbu1YuYlFhaHjExiIwE/
4L0JoJRoAWyoggZREZd6bHS699Ag0EuiwWFD7VG4odHTRi6Vac1VkfxJZnfB4hNtFXRoCBN4vpHz
1gY1SxhZJTaRH7qVyk6uaBqRJWX69HlMAB/QIyNkIiXjLO3Y/qWpxBNwLB30oNRxIGzR6KIN3ZEA
SRg65oWwe8g3cNpRIH3prGFoYX4pmsbzz0Xfj5bqIvlVv+IYwjnwouN7QIK8WSEtoJ7+kI1Hdp/9
AqPBIXR9/LA3JoB60FXQ7ph0UDzlFvEnQ1RlkM2qqe3VdSwzodzsExvoXOqAH6wocd8nmVSPxGWi
zpNo1TFQoKGfqbyp6Wn6gPVaoiE2LPgqlMHIxW7VFHusk4sRjvEzphOAsv5M4s0HBx0tOf7Da319
Yh+Wd8IFeIz2+iKuGeRgq2yfMH6EP5E1uJS24fJJ/YzVE5RAWE5E0iI0DS1aRcah/6wYN2RmhD9q
DrtSjxFCP5aomnSHekiS2bGsERJC/JgaxicxF4jHNosd7BPEq4e0fiCrh/5YLWW8TvS6IyZlv71+
/U00yGmkQF/zqn8VATKmEEzHKz73+LOlMtG/spm0HeyRFDqMqd9xypzjcKvdarxsJ6JgJEx1+MDn
0EUs1x2bNG0PMXvVtEytLhBrzz7FomIFz0sAevpqVxBWsIZvkhkGGwUD95C3Mh1hX3w7+aVEhQ5U
+Zh44WhiazHesmgX94g/P6eW/NB0HaNLjyTZS9piFuRAh6PT5DjcQ1jb16uQ6GDJ2PWY2oV8GkT6
gMLEAslA8SPbrDl8KfHKG/o0NICC/c6dz6rZHvh6Bj/7cNgnR6YxP8Xm2m1MNzZdl6hBEylBRamy
Xq/nJ9u2l1eEpOJHD43bu5qbVGi90tWgtNTndvycEug9uQfjo1xeC8I7R3PUSTSQuc1sl069qu2F
iZOuhKFM3Twm67RlQLsjYcTvvIKZ8EwqoLHdVRN//J69Jv6DMTu3dP4msT61mwV5ffCYKulboFy9
Sx4w0dZiTca5M2Zahjl+QQ5asKQqYR0Pm2aGLxKFzlQsFWtxaMZocFQP3BJuFxqdVH1+ACEQfBB1
s3yX7yoYGiJd0lYkoH1qBVh0V1QMbMLIhrDHoAcJ4Y7BdBwhDRU8ewNBJH4S1xhLMaUHSqMdnI6g
wndP5ja9xGBUrnTusFry6lRP8PW6UZHQyipwz6gx31bUeYwSorcD2YFOZRY8A9J1AsA4Jn0ZQlIK
g58EF2uBSEjluSPv+bqLxMmy9hGr4BDDywSPilQ6kmyojGu7vDH7cTSaTnrBNY+hgmMweprn9tou
swvLJ61eQ24nZkw+TnWv2UaC0TRpn/klqgxk8aHLagrVS+xBiFCIwgzSGu8h2qVyGgM2kRqTu2QC
E+FboUWH6i4tQHH+hDcaV1ZmVuRUtxSKw9dsDNZbOs/RImzIMzVozenR06UK/Ixq4lpnZlwsALb5
6pAsm+2zp8ufROb4XFxBurMLnpIUuA8Hbog0d9oPp2k953hK5V86+tLxrECkV3ovFcSE9298Gh0C
pziVF+GVAQzQzShjGgcw0gukiCFWTP/wwRXk38dt4nP1q8opQoeTnvgA6jw+AB3A05UX35nE4nIC
CdPDewYLkn27ar4mx3LNxIWApXKFbhVm48MDSNUi7hZmirJjkjnE2NBsSiNndBuyDYgjJsmCgo3R
a8ZrUR3GdCyrYFsyp3n3ZI5YtWDOYAXzi+ttUSKz/Zuo1rbClVULpnpKtDbYPCUHWA2ry5t0Nehr
gt7vBFoue/u9vjInFFhA6OC6k6jX85VyevraMZoBtXDjCM0Fu8hzw2AGhG/3+Gdyb2VHvj/OEQzF
0H7f0o69O6w9hADgBD2CmWt+AxFi6gEzF6pjsfxYhGY9twO/WTYb+VjP8zVrL7JIZJ83BAmAFvKR
zZuuO3pa8i8yiLwxNUI+KqKyzeS9VNhlJaNFhoNOXMgr0XmCutPHc5fl+4Y88WAWO6wH8hTRSbEQ
2kSadfR0mP7aQwtD0gPtLSeaxVDzzH5PVWZjDdcvVAPErtTz4n3kPuWVC25r8IwCwotmv+BAPBm1
W89xCsEbgR7Q3paMa8YvlFmTdBeSoBmUdhQtJDaWTiVEd8E3Y1X8JCKlNp99Sg8I6/m0QyJNQrf/
HFTN4lAjpkNRDHAmocuozmFhKcyJ75fcpcOKmZ/iX1wBW2SgrCxO4tWjesthI0j6mrR8NyusQbca
FMD4+5SvYwQh87gDbTzwMz0SqXOpeR25Nw+v7BwEdX+mikqzYuJK6KDxfmW2Ws4R/PHNdLCmoOGg
emjJ6uzZGSPsuwTDROZr6AZDvJJvUsmhKpD7s9BQxFImECGAFo0MD7DRxCLNWVLN4Dlv2rn+nA/5
FqsSchXk+bU3/LgT2aXO5a+DzKsDD6ek0ENjA0DfioZeNhFuF5EJ9PVGZfeetvF0+LbkrzLlOx7q
ETstZi+RDcdy89T3qboYKlaKcE41BQNJ0BhqOqzpxBRBWhIcRUYU0mePGGIVJgRqE13/E6DBjdVm
ps6k6currb5PF9VxBEJPw7ctoKuY1FfNe07phQVPqRxZ9XHAjFGRJCzRTflbRz/1xxwTXU4D3AHw
z6pgNiL1h2KK0AOcmY9NhvZsF62gpCJksyuuroepWWRvDAj6CBfKi50cRyw7KjgwWuqEinhTreGr
lHW4kYldet/DBYwxMTTXfiE0T/1hJL5Ag8XCOPHD2+uKIh9ycT7+ySh6RDYc282ENphgIDRNDNKb
c0+my9YNf15fDC6B7Jp4YATYnMl0mEYLjWQK5ESn32KhzBgvCI/A/se2yt7y8iPZfW5ZxcFziY/8
LXzKsTIzmorJUsKXqqTuW1lp0qxMdyNsiMjsiu0YA0ho9CPqslVEfAEpU7othuky5Itpm+h/6KRa
70OPyKrlRsi80NjJU+3jByiTcU1AzICEJT8kHDH4uowdfpvDfBrHY8azWPwQBjMsE5weDg/1Yk/8
i5iMlDN0uru1lGiJI0c+a9eQOMJ+vJTGLgNd8Xi+CLAF7cdBOiFZYsaqHgKvMKQkcDvATBI+WbBx
o5OoXXnDyVRlU2NR0okBottgTmz/hWSp0W0mzTI9cseYJnm8DpRp+/ymmqD0oI7QFKE9pN3rJwTl
iqkUBXaYv4EYvFqARhNfc+qzyKH+ImafPY1XILsepyIbKV/EjPjBJwHWyz8BmhgZMFO5XMwoT6iA
XsSQl/TDuI2hCLGajfel32suapoWKAXhLFEniVfQvEKbAFhQ9tAOyF+FE56UrQba53Royp3+PU2R
C1auVjJKyHgn5hiij5lKZCezQuPQ/fhZ7mcvRhHAJ7JSWnm9lgKmyjGCng4VraylUqAH7K63B3uV
kzIdKvBFYmbpDopVEc84KscbQlOQuEC0EGRHwEhIknIwC7Xu+7saeFpC5WZRBcsKxbnDWNxhvR6e
eGcZpY5UEpkbCERChq64E7gflJe4s166nZPFz3z1l8+ULIkboWQisg9SkKiCmR61+yAUI+MHicvY
8aIVQ8O5DV+LBHKa8D0A7vbCucBlFwuJWatThk63kO/pMprYFfepcsjGLg8Fv8jGzp1LW99hAVs0
B/7Do8KdVcBTt39f/aLu5MdSUkc/TkbdgNK992VZjNURnxMDxicjMBOn/CyZ0wFwwEc2bT5yRzI6
hfkiyAjZsblNG/4M7eH42Cg+Wsth/oV5kh94s+cytCY2xW0FeI/+g6IJCwSGBeAafpSOmbuOHZlb
jueYHTETvI5CedUbS+aFQPDB671GrLRmMvIg/srM4d7jIcgbVxvY3Pst6ls8wlB+3azRZkU9p8SD
AS1JTssULp016VfsamyczIUqyymED15iGXyznKbMP1O3CAvU3qMn5hNFR9d6xs2rUtESafHijmee
jo2RX1rCEHe1V4PtwtXxzQ5KmwD5E/a/GlJas9i+ImmToA4nq5JYwNRhy2LjwAqEvqJkB8ns5u+o
emS06GYzqk2Ehjx7A5fdoPu4bDnsQ+D0fBwUS710UQnCCcsdymiX55arzgWW4c0ak0cueSwHw5kc
zyp2uHZO/8bN3g+MkL4SB27ArWSLZyL3UBDSNRM1/vkGfRfrbO68JKR/BigUUAojF/mk7C1u8Bx3
OPTFimTvSLViyU4lh0eb6bQRZATWQ7YixRrANrIMcvuPoJlNXGjMzX1m3+xPDHfmJweIQ8j6I65e
t3nt8iQRXJJb9an75mWRiILGdoiv0WD2hHEb6f1jCAqo86v75/vFRMjc48kQZz4ARjP4cZbRt2T/
srgyXg4znI4EhcHrgxmYLjc1+nDCmz/MRTeVEzgcblhu6TeLk5h+ybFQjjIuFvQHYcfLYaI0I9XL
7+djWWOORGqN0oNnFW38hZ48GdO9C2ZKjK5G0ly4CILBfWGwCqZ7sjlQe3Y+M91x6DMcTVemw5Ib
npWHPNQFSlKuHqeKx0P5pl9ja+Fjzcjdl9O8HKrseGjJ7CEnCcEholNL/1ZO4xOPus6vh+aImB6M
WaeekvJAS8loUaCwkpsHRA0n88MaHXZJa8cFEV1Ofw9OMemO/KPP6p2nFQHws7Wznx41pc+zFp+5
e6huWfKL1q531MdnyvCWQnqIBLze0V+ykjdfAzYuIqqAmtnZC5L66PlI6GMqjlhRJmMhuuWchO7q
xNXlC8BoLQlBKAKYQSDZ3J8cWH/TpVpZvSu+0Oqy7pQrjlFMqPA2fGQWGL/82aWwWZOjiv3qb3uH
+r9Rw90R0wYnBa9xMB/d1bdBmd5+MRCS3iH7eb+t4bzZPgBNb4mH2BbAjtWLs+cKsLExY40JksrH
eXWL9+XFOIHARfUMu8SSVI/v4G8yzO0FuIghNO+99ov0Z+DrHmOAwfZGmCVN0e/OtdgHztAJveGp
Y4uD6UKZw4pFe8W8LkoP0VmoRyboQDYGmUPr2WCAwKyjW/UNAhOBg2zHxP1f0TawFLIOpghvMwZL
GWCHdL2MQaIr4XDvSx1bAIuilPsDYJ+ESk9mzGz6kN13HeLvRlP8EXOpOEvmaIPoIh++jMZOeElB
WhESi5dk8aUfysW/43ND6iT9jcoa9S5nLfpEUrp29FwZzAUs4NgG4mRAFBeTAVkyjTj2iYmFnrvZ
VnCnkpjMd4VxPEOec/kQf48daFn6IvTUqVctKXhpibkEdEsgsMVWgJxYtmm7S+tJh45Crlii04Do
ZmglXTq9FQoW9cjaj36cZR/rF3qGDPGHCvWM7oTlkDwUTobUC3Qd28eNxpbOi7ZcYYQQIqTebq9h
TIGM+vC1ZNPAwwDPjMu/n3GdOShHZxKnisJvDdGe3TDuc6rEHurYLxQzG57Km6RQK2xK7UYmxJpX
5bQGPpsWYnisZyQq3LB/tdeiJrGg/OEK6KVXglTIl4yMsNcqaGf04L2rzwk00Fg8rMBBKmzr3ySP
ADJhxFbtQLKC8bYu9nD579eqqeda/htL2NZVnCovMmD/4+i8ehPntjD8iyy54HYLrpjeErhBkARX
cMONXz+PRxodfWcmAWy2917rbQs0gEX/cjnExnOv9gyIT2FPh1iIa6Z6kv8QgRfbq4gq72MP2u5N
xIa0lDnSlIOg/ZfzYbT1K2ocyJ7E7oL2hByIvq2rLJGmgwK8IpqTroetAAtffp6US+Qxkx/GmYtL
vO09BpN5WjHmOSBIILpuemTVnGLIF16BXBIVvYruZunW6O+hhTHpFDN9bVJSFTNZ4g6Hhv/c4XO2
2ILh4JUR9WPwgtcTjtIEVbEjjOq/B23cZ/dP5VZLs1yI7TRZX9eIwnKf/6oWHBor04/TQzrxqP7l
3WSbtcRn98mtgyrE2CW6L8Tp0aa0J/P+u0B/hoyIQwx0xQX6pWcZbGEvr5jztjax08zStbDIXGYx
rlo7OXWL97L2GPrrUNzjmiSsaWy1GCeuY3hVd+N/535yTB3qBcS6mftZYnScBtWWMw38Qry0hemy
ovXLNPYNdjc8OaMTPUPhZB3/D/3ihK5rWLRky2w/uhcTVgr5IUOD9DnnYmUs5ImvbhIVSzQnseCb
nMrPkI9GoV4dx/Gd5OvvqXHYmj9FIHoQ5vwT0zuisUgHJFDJ5GJFERPjt4GCDSr0XxjndQcNB5Wk
Ya9jnndtOCCei/vRAoWYS/7sEVqJhNThtK1hBMHw2gUKmmXRe+xR7A3znC0Z5QOmgNVk0jPzHkQW
8ZUu+aF2KuK9isQ0wzxyJVT3ZYlXlxmNNa23nKPfoIVR1xMmqiSOoDALCKAbhvNUPRBiDekRoUv+
cZJq1Yj7GvCHvPBy0f+J0MATatxiK5auCWsn0ivjsesUTzgnIWU/KhbpCWQGH3xKyuVT3gLZK1TK
CokMloSwQPPbNtAZcUemoF8zIIT5iKFFDnwPiUH8HRbIcovO/6pThzv56dNMB9hJSKNu30Sz7uMb
rw1UwbAFVhiWBlaku8QMteU2m2O1PzKG6zJ5fBDuwYt0lmosVaRby6oN0okz2SJvuJqzeqwSkF+j
gmC+w0EHcOqnE8QKZJXlsLXasg6Zc8fQI4tCApRVchT/I/x8cAVCKDA/otk0tJU5s6TnMlW6KgXS
ZHXFwEGdMSA8U/4A5kp8yfQbWPnwYXFwTKs/3adEMs+wC0+HUUHwzKPzCJpE+tjPA4QP8twvTnIp
dKQjmDMoEufJBsVv94MmEM0OGh7RkoAxRfPCTjrp/wT/A37x9LVLRrwPqWTWC3ncOTp2QULPUU/f
0Jd+HtB8dXQxeM0oCA6cPe+lShHGr7OitkxsOkwItmQqPf+j+pByO8C9BVunge19Q+llE2Jlv21h
SUnMDsrGibovC0rs9nxy+coW8N8gTOeqMwC30MF6/9p0IyQkuEy+QgrJfbKslVHGjkz9vKJSJmgw
dVaL2QyXME/idWWil+iI/R2jfwWHsrIJIF4FTt1+PezyBy4a/XvyyHevDeOKZj5WCdvd+SlsSW8R
Xb3MsdfLX8kFxvZ9Vs9pHfT01AU5scrKKPbK89bRzulnRQzQpwjjEW1FbuJC/egTa7hr2MfkGZVZ
ky/hhDXvY86U0/Vbd7FNmw/qo/C1lP5Pk3yTTRmDmk3BuWVkiCuQNI2crHgBqyf/MIKuxrWDUJps
hNShYGcK7VLzOBLjgwCIDBeIYfOna4IOTDs1WM5r6gcBhPX3A3oKRp9KX73yv+n7ND8SzdJ46L2M
AAMYq+a9inYCyQ+LnPgq0S+vnDY2uKSsj5ggeLShIEJKaIcmxlwrPFw/FEdPgdktE4+OmPa2CZiY
pK1EyY7X6NrsUR9JuredeckOeBoNpBPZr2N+/+yJAGW03rpZC1b6Rdabc7UVzU7cmlZhikR61p2y
H556mOEF0lnOsF16U39KhOrb59f7p2TqIzZDDJALFb5qmt1qSpbOdCV0ug5pDohAKhew8xz6Dqgu
cfO+MhceKNWN78FBlQMiVnlGbPkX5ecSz7vrpoQwxFj/2alM5vGrmzQHMItJYj5p2xAf/ShQ/xPP
obZQIAkPSPOy6VE0nfQLOOkJRY8RyVPm3Z6WGgluMDmYWwqJNID1B2Vevb/TlfwQCAHN7ozFmuXA
KpBvRNRRpSJdWk90Hyfy+xQfJpJVbkDMzbnoSNFMfYxTAqFP2iVfpXY9PxmGiymsn3ocEeSldbNn
MU/i38ZDmwFlSqMVorBG/hUoZ/3AyU3OyGECF4g4i5YFHyZKti8BhMNg3j35nvle/YufS92wIakG
zKATtPPvW3XKbuUP0od++g4aRlxZgLRYHujzbdFBpDamfVEzncRvYZ5hUHdB5BQM3PSwGdkXH7+9
UaCWv/1tcl1337DGJVEQKDZUkbygmHivBYRJhUc8ECJH2hkM1aX9VUjXGNF/FM4G9nUmuexpr2X/
M8dC8Q1ETpkCv9La+uiBTonW/TgRqQubYVGA9hvjnjbVL+EmX5DRxzEeIM6qKDzXjCVY5N98gx8c
opZ4zhAW0Lagd0j2OiXJNrknD8MCfgLISFnAZEREybRemjqKiAmRIzD2FRdQkWT1xy87b5fWEJ3K
iTbxgaCzdCZf9VcmOaGTrt9bysyX/VxjUqCoI7VnRxyIMiNJ5Hfs/6mp3DeEROfkP0SO6RbyvBLh
JQZbmjPj3GPGCPkFsBM/Pipsurax4IuovzGKMEYdz/lNd7nbBVfXuRg3sG6b2rxlqMf7hGL2tUKA
cJisQU3OkGusTYtbKDMZZYY2NQlemJJZtmyFY4YPA/YO5A0CWTMdBX/pb/Tx4P/BJcDKgbSvcWBe
A710x/Hom8mGzxa6uG6S/ftztaXkoAErAw8QGNHPsAUgLY5QhlzbpUF621NxSYoe/YodalFLePk5
pSez+Lp8pwJ/wXF+ppFw7oAfxO8Qo+OQrD4xPRCdQm7dCb+3clfuRk+l8LJkNhGyz/udIa/q2OUO
vL7Sq0dWI99nioClWFa37LXXWpowNxT3VB+zYlVvRIaYiXY8OYJ+lfu029Saj9SpIz9L9AgJIIoS
6iO94EQpEh8qAMlE8z2aZ1CbjDP6YApgRlBikFmlrSXRVUlaQcyPCyRDY2ajJlXQimOSr+cGBVx4
ABl6PUCCPoAo3pNF2tX26+MrxopSO7raCO2FI7KkO61oGXD/xiWM0OiEtZcEPrfeKYysOpRbaV4F
kjsQQ7BKnNJ9A4gcr0vlW1mXvYW8LY0X5LegkKSu3maMrhjct8hKnmbrsLNfsVP/aTO03BQYKOKF
nY70FNpODFr0ehSVF7FnalSbe2RuW/GOlnBJwIePS4K3IosE1U9iPbflX8RSR6s+FA7ujk6b8YYi
hIIQlMYi3Wp+fx/+cvhaFcHH7CUfSwwkshRMgNe7A/siqvaIaLbtK12zPU5+GanKeLnUyi/qOByr
xuTbevly2GiU64C9+uKJQh3B+fgsx72r7yTFF6t2FSvOR7BUmIa5zknlXZHQOySHA3ZhDIQfX0d7
c/VBMPYm2MMyfjLOy7mw7b71mbHRTfah5/KJzgSY0m3vMaS4Kx7TwBizQKdoIETk0SzieCn+Ienp
GEju8WoGu2E3bVtHQgpLsV3xdxPDSmorRCayUZk9dyDPG04FGAulHQ7xfYvOHjF8hQSDDYM0zYhY
iH4+NEssGVH5BeNT82yXPqXSFSEb5y/1QCG5JoFcfHoVuemMj9JtjMTWV9EDlRlTeqMMhBg6CQsW
DN/IZOtZ0IGN7od7pDA2c5MdY8MBDzRM29gVf43qy3dw5uwZYro4qTel3IFaKIqTGUEKtBGuKAip
BHoqXHpnlL6KVb1II7wGNOj017RAz8Og4Q1Bf0RJ7bKfiIxLxy+CwRAHFmpQaYML/32BIjFPzYHY
RhAnrwNEB07cUCMXy2ypbmC8JpbSu9lcP0QI7Ki10g1Dv5GZ0lrKNjhB4V538r24iF9Aj3QKA6Uy
XkNEocCIIOH1HdStvwDdku1AnfWynkRB4kWKHYBw+jIKZ8SGO1YaOgw47nyvo+xcJ0ow1C4WlnGG
MfgHoHnQuvE6277+wNFyOPGLucDCPwbM6Is3yRs3grVGVsNk0q+V6XbFuxS2fK+DdA/Oj3z8i9ax
34Bgvt3BTe+ciPBMhHWvEwZF+RxLwhz0NOGxRP+AL4oag+gdfGbEOk2BSrWvlN6W+H5vbE2i5R6g
FTN90i2pMQ0EvXfBUUfZFFjodSchi/epiik183H+8xQZoP7hZmLH5w16gDs0QBdWSDLvRKaiolyz
aShiBp+NPLk5k9j68Tpgi29J01hyjCOLYtHxvNjqkTUAtE+ZmW/MExw3txbMLcWSZyvpClD2TSi9
MZ0IM0VmKLZLGiy4ru5Cew8H8wH0T9dBoavm7tOhJtuC7zPOPm1HA+OT8BfEbyBORNgB9akogWzS
8wCQaFdECTuoL+MEwLFOdFI7XSGFG4EhQn/bGc26uCC4Uya0eUrpgUqi3aZ7ljccnDZPtgan2BqT
fzTeb9DOwcOChDL4mwVOwzEeK6f3jdO8XoDjgffxbaAJTC7dHgYcFbyFJz8mO2HRbfsfVGsYeSSZ
HPr4LuhuR1QmBKfk1HNte0o4Fpb9EdugelYRErdU/ltzAY7ejHJ28pX9OhgfUHRGmIQxc+0z4kOt
+qRuIDCAcdgkviQy37x6X3o46UF2syNxEvP6zigOYGR3orolK+MP8FnnVDjGCKpkkn5+3kcWk2Xg
YEK+y1QN+w3fd0zFMUtgEjuoO4jxJfWJHrFagpTG39oabgMxg4sYQOcsi/lFAHMNOTywu6U5k6sr
/HeN4hdws3JHG0O3N9w9IfollaiC2u7uk7tyJqukR8UySp5S4j347asT4mff1nvw5yuvCf5MWASs
FII/9A8uVWvGcefSvK4ysIxwwT3Zs2vEa50HOl2b1hsilFahqvCdtRaaEYkIroKkDF9IN7SyiDe5
qSEmac0HrcUZluHsB3yLbZA0REXXbyPg2yz30hHePHZA8GMSI3IP1WlWLLgvyUU4tMIOUhd0RrtT
F2krnqUUjelfCMJDV72WSxcEnmuqOm/4Gkr7KgFeObN34ZS4J/+X0srRMBiLDtTogYBX3bIhPX2F
cWlD87UqPGEeLYc7s1PLdbrm1SnIMcZwev9Gqc3j0+ybiadgpv1Dizm7Lj31jVy8njNJza4PyNJ4
ynW/DPBmUL6hRvQzQiVm/TK5XAMEWnNlbjgwGdpu8GoPwwA1Pm3d9c6YnV/4BFblEmj/9zW76RFR
fMqxCcg3Qa6C+lY5p9ZNo1eDKN1lR9b8ifKCgdfTeMOCiVwyCy2W+oLDb41s6iVgNqdu+COW5ABE
PRU2Lxu5JvlaYsDnYwE4PFkmVFt6BN8kGxIYwn9eXYatU86n/+etv3sKDexxFx1JlOwqIMXb+cg3
n2AJQYBzv3pUOyJ2tmTrOulZMlGn8ZlYOAwXeJ8L2nNHnmV38ths9KQK2V5UjbbMYekZdhUf37KV
niK/eQYtUZKKm+pnufiSr0EYnaXXbmSMW3rxU3O1RkaDITScUNk2gqnBj+lCJAuwM2x/RAyQjRVO
2VLSiR/uydV5zakUGUPuCr/hne9jjuSP59cEo9ljg/IKF9EeG1I8e6jAz1siLlBL2VfmfC8RXDRH
4c7mkMPm/Xw8g7oe14O6yFfq/jFJDzzKZGLB1D2XtH/YEHlaiV4a3Fy2m9h5xmceAsTOV2au13sJ
JTvy/z9Nn/fyd6mt+RQxlq0GvaGl4Gr8ToB1eECIYSJWeP05I4rVjkCsN3OdMYjCNX1iwRKsoBAU
LkktCKJfHZGMOqAEX7LqqYD+wOs/VNqq2xzaLfyyGMGNbQDSR4tbjlCv3ZVXnCIRm/UhCopVOYIW
pNEdOf87uJpoA13QNfM28xqWmYoJR77ka/k+ZoVD14+CB5gJw/QRB5alJ916afk5gdajoY6e41Yt
GnME2qIXrrNuy/3mkIXwKDfjU79QSdpHVY2FxFN3wi7hPCO63CffmPGDZAXF0zeZ/4tu/Rrdm6Nq
muZP8V6E/ThXzl3KuNmYtOVQKccgxCXOOyxMiEVXRYCRPXvQlr4ebG7H0G3+wmHZLPkSR0CYUadE
zYGfc+hP27Gb42aPAINwqjv4UgbwKKsCKo+uCpAMzxHnPVnkR8wG2AswdLAAXMTcK05D4J90IQUm
YpQ1rzaPXfln9yycBMHITNr1X9hzbI1ylUdm0x9Qmn3XK+3WuOFftd5FJ6z+xB6SPW4PaBO/km/2
2yl42ibfKqOwJ+dMfxDodDERMMoutRTaTbTpQTX6TWEimFjG98yRd+vnK563yYJkthgoB/5M2JSl
Cw86CWhNxiyIK2Os3lx1dFNuzbpaMVX6jGbdQIxlQWVwl8dtg6Kv+KvX1ZH48vvT6d0PaQjMWg6a
uzaQScs21GykZqFUPwVrgfgWhsrBcorYSh0I3sFL8DLp32ptxS8GFScLoUaCCKjQLVpO8zMcVs1M
n3oPh4qse37dtZSrXuOLTqx78PXKHBjBCComMFGaflF4pl98tmNstdv60DlNSbqAYk++IKkJn5yj
KxMEdErhgemI/MVMtgZhZgS35EbK9CqyqctRAJM5uWsD1hpNUL6kO1NWtPDLD2PjqCkPeAuhnxtH
8wsU5/eBGEkcc2v0YUkxp4+/AhCia0GtAt09wdsSkQuDjlxZy4BVqqWr7sd7UbFdFBYn3lTWaU/I
JorEiIyMkoKbPAq88XarejllHOEzwiol5aEY25aCqKjnTPqRqfHoOimjVT9HDOoNAMQL8WhSFLsl
Qwix8xT2iETYxKOVmFV01vULd+wsWkuca7g4pwK9wM/EL9Hk67aJsLOQbxKtTJ4ioXTeZOZwJqtr
lQBwUKLBZY0nvx+f7e5KiBiIDtP7JpsxL6fdh/aA2z1d8/ARgFk4OazfMdRnQz4bVOu9qfbZrwF1
cWF2O5fHZ8f9jH4snpW8ALUSspIP0mmCGpBOk16JsI7hIWJ9vOMFGSI/hXYiFI5Na/uiY59l4G0/
LW/1a7jatlG2MZEeoF/ytlxdT/2iwyScLiaYkx514qePBLrQ1v6gM+zm/AKPpLhegHO8HtFnmWGn
6lzNnyD24wd+9EfN1IrS+eR2qi0KZS124HMP8DF9hUVJQrvPAaMuIdHY7Vu7Lo6RNpca5xVIO6ya
HZ4e42woqyuLDs9z4rz90sV4Db8T6WsJ5fTbickmHczv4oCPIRuCmFLaCIxTcYCbqP/KnZlPFXCd
cir6VdBQTHvAdVhSQwgFG4s/XVq8rYZFLjvZ+hk+OrpyRs1xoua+il5kyT8YJOgxp5PGtPMl7i7O
KZWRA5zonzlvH4lO8vZjrPn1jwi/QE4rVCoa19bF7/eDtbvu3QZGo4ZTokElDhbsnDTSvyT38j/l
/hxcvnFVsvs3LheSITgvSOvYDuX0TRoHA/SoWZHAgQqSlRgtSM6QTyIMMo44wB6g0h0Lu9q07PNw
wGQFIE9WHQFF5flV8YFm5Pht2111aUDy7HCfrjnLKo/Dd0KBx6M4OUog4xmA35LHqUltedTeux3K
jthpjkzQri/qPT7WDkrKKCa1adbI472rl/lWeIPLQB0VYB7Z7mN6k3jZPT0lDLpVBgYf5LsIl9b8
vW9WLL3qV4XlzjwHsjLbmDJupClWRhFqF6F1Ezo6UBOXwzQgund2ZJBxCl++MqIDjj27Xue/70X7
Cw4YxoEaOcIqH9yKEtRYPLPVG/0hWrGKChKQEIfOeDPJcOYx5GhE7QkjNF40PyQyeEBbtaYvMUIV
fMzGJqc40ZoVU+5a/AYBP0fconzkIYLqRYjReclPDC7MCc6AUxB6AmHNg9ggOpqSc8CXHdsaxqEn
PRXClNYZoRa85Uz8hAWzk2aVacvmz6BAZ6PrUbdGmisg/4F/ZUBUHejN5rUHS3qtTWrIiacZi3HL
KOfmV8kLMhIIDwsUPIK2OVBhU45hIO2+pKdejzG/7KmoR8vFk9iKUrPyK5KGiwDmdxOXxoZX5V9l
v3nZOoQJ0DJwsQ567ebYGSk+mX9OLPDjw0hGiLSNpO1yJNh0hBfuV37s0NXVQcdkbKi9aBoZFw7k
55E1POdaajisCLIaGACp4vTzJcLoQbczdbUhKubMvQBaawv/Tbzpe50U1vsuZds3cCeTQBO8NL8J
57vm+mSkcLVsoC/yHCceJQlzOCB28u9kzx5Zdj5HgyDMDmG1YNfr2ZeMjczI9HJDXFl3avC5H16L
WJtemYa30HgECEYgXsHKj9F3HzyPVypbw+aQNoOWwXeExlNlc0Qri4KAeTB8HpXRBjFjn8nIFEBc
B3w9bv+BRA4PlI1p17sKtUvoGD3ht7OKlAliA9ipmpXEg8mZYeSLJtkYE9xTa44KOgBSbrItfx1H
cw4ebBeIwgh9gHlwWD5GueAbCOU1byQgcd2EJzVnHtrFbxGJpRZ6HclTOVMZ7QRt5K/fvyoYwGIg
sHtc6W/wjBIz5x3EiwgIKpF1hPWFqYYTcvlKr5M8jXBcjjkIdRu+etnd0nqanLsdo9kEtsxduZIW
1aE4qws14Etm0omvc3cJpAN+/jVrO7293vNUchn7BqeNHZ702NQTekdhIo1Ala+uxxEpFXSn3v/W
o/o2COdPw5b4NdF/Na7eltOHVqdzvTlLnP2gXKCmFGASZRbcInkU8lTBWH2ScRQgnfiRqTNxBDJs
jKRkFSfLTP9+LxKy1aFiYgCUKVFzfNlP/pkbQU2LVaGdlqcJnBKbiYqbg49z7yi4zvKtIgA0GJaT
ow4Sc+tuzYqrXeS7mORtNDFUnCyByTgBQLt+dfKhNW8ySMEz3TfzF0GA+j7v6clRx7E9fzaReZMg
WoapgnXSkjSPmYe9cHnFR0HZafnGeLodakfcGJNwWccvp8nmww3FFIA76Rc/XeaMiez84Q2nANgv
54qZGpBq/0JF26zDNNA6ei3v6YrhX32cUMebTvL6TthxtjwvT3YIymUMr3i0e8+4hc+NrG9eSMM+
QUXEzJM1asm3NgLJRaC45ZBIIjfuaEHnKfQsIAejKfH61ETCTN8oXyAiqJR4JgjPRpm9GHK7PUjP
i6rtxI7rdWN00e95ppwqkglZfCgkfwoUqTtOv2rx5lXU3TCHziytAfdP6ejtXi99Zgtd7WtM8ekP
mESYrB5/yRpJGKRko3l+MQbYK8kupAOjhl4UPyF2P0BGFXVWZqlXBy1CxLfLjiYsUuwixVZg/gOV
ySt01dC+skp6HEHp5YMQ79OQ6q/+6NhQJu9dKB9ehltdQbQYXAFQy7pZMg5oVX7rEwdKCHL0pCMe
+q3W2do8fh7SqSQjg5l8qWdSqQ2ucGlMNwcXw5DLbFAZGmhgj5DRiNA+Fj8fgs+fZ7IiiubwJMsI
0KnxuuGudm71/RqcoAegw32kLUx1UeJU1fcmmhDKr/eu6Y5hs8u44dW2Un9leS6QFHHFumIZS7Fy
cmk+fPxnvWDiZcaFTxP9iJY8+WzQbsSqI+KcSpnQyWhnwBR0WE9KQOFEkg2Ho1q7rHmCXq1YQ2NJ
icEJsjQOyam60Ir2di+xpM8Zi3LY9nShFCP0YWI8trpW9z6VgN2JtJlIS6RHBboK/Fdv9MUuewPV
Zfr0jEeN5/fjsGkjdz9eze+c59CEb4Vjh/9EcTymo9qvIijZWhOnSc4VBpNp9JDX7xO4Ur/EU6v9
1D74OxGDPl73/3lZWkSz7XCESxO/SYNWdDjAJL5vOhis+6FLx5a9Zk+CTaOxAGv0lTwz5myrJNbS
4OfBK1uwl0dIJcbNQBRIhh9I+D8l32yImbXjDEytQx4yYvGrQlq9a9hN7HQbMTHuWGmugt+iOzZ/
TMerDDJkdJqKcztW3lQj2TacXwEMUSuhughHj33OmHiXQiohGFPcSe3qjaaTAQLlMsVVgPrQJ7lW
tsC7bEwgHTpUK16+peMzXmak80k+gzXVP/oxI7cJHs0Wbyfxmahk98hdUoEqGziD8nkOeBs9KUMY
HUjCkSOiTUfsSOwBRKiAohCBB4jhVvFUj9nMnrExP0gpSE8ikI+Sze7AbKH24Q2R1hcWLCNBvMCZ
/0lW1nwxnsyY+abUXPcrQQSMO7Jlpky+F/Jc+inZPDPG6oRglSRjWSgAGRlguN2DkZ9kY18X0Ier
CXHIQHIOmTEHIrdA/sz5a6XPU19yS1h5ZhWZD+UBXvetz21EaaeMaVyVFfElHAbUC3ntqZyGQ4Df
4w01K7vhE9W2mz4dNVrG9M6Si0RqckjWzIKYv9apa6yBWlxlTko0r4JskFP7g5CG6nuBX+RFqMdk
MQkDvXigmcc2o7zcollE4rpMj59i88wuYCfwN/gcI8nXCSuKl9cwqD/7trcgRRRSZxJKO/o3YTmR
CaG1h5gG+iATTLQEOlY7i4+o5gEDt0D86P4JD8MsRqwef1B9kGkExI+okY/3OnEY7LoD6sF8VEd+
UGOsJz+McEIAKk8FdiXgv18gRJx24s+TQTLdt8aoA5zKe/aRfCHB24FZI52Iz/VviMoEjSYbFCF+
Twu6FuwC/xlGAWSnJB3zRhkXjX9v92TvZ2YabjIK1w2wU4EXySRbbFSj8jnNC0TI5JunF3HwW7AJ
S4TLI91rBm46kgzMWCHG5TO68wEroSHwCZr49dFviCxMJJoeBHJbnRIYRfpUQHVecViLe2Nd3ADR
+Avcp/3N+E43um69RJ+hJQPjDAfwFsQL5gOBMtsz1yAxkYf8OHLtPg4Q2Fv0wFQ+Ba2FozKpepMv
9ftz2TLB21EeNVZBZYEJAiFu0R2BurAqhkgq21mJrESZhTB4zxlvJpB70o43ACFof0MykdJHMQwc
jHPxepQ+LNBvPN5dC/te+0CMAnTGsf05FWgriPCMZxwIdTSmOWbljASlCPfg17AOD9lOWl6Dzwkm
hc3iRqfFOiBVrU98DK4m83pCl3lk4MH6UluIm+exIGLx63pWSOebnNnGYWwXxpw+oF49d2Fw9SOO
+jvbyGdXnPAiE7yECG+weOaVLWj7Oj1Eu2jF0r99xqALNNtwAeCCQPLMMyNUolkUcziZAyvnRd/O
FoGS6MHt5g+XiaOEe0UqJTeHVAGskQivJGwdJRv9iMVxleCn/AduElK6Hsw24ispWQWs5siCwb8C
ORoztBKAso55SRmtC5v2KH9H0WY85hNw4/g0JcGWkF3IS8Ha6fpjS4OnuAJUzLTrzQyX4wgnxolm
DnfyCd/PnT8Xd5AoeY3B8bXW3pglAUvHdw9r793oDKr6uLj2VygV0NOSJubcPvYjdOYMikLoR90l
zF8MMCOimxAAFA8ONm13HHmo+jAiVGE0l1/mvLipLlgMQrraqphA16BkXUfb1i2xm0J6eRVxLYg/
AyRjANuoupNdhYiimn94ah7EMHCfGE03kzgUlqQueTwLgeG/A6Kd7Ngdkz2Ix3E7T98wnRSCcEyJ
Uv3nXQzU0+fW/U8GrR2uff500WnY49iAxdQ+r863I4m7Hbm94b76+7APAeO4gXhnHuR8jBJpwNGA
h+uDyHlSfXEQNAlpZ7PIdJ4MkoI9wTsfeS0jpEq7TG3Y/SUTTTzGqbgxoi7tjP9lMQrTRgJop2x4
rw0YJ9wcto7sAqt6vWMy5qlkf3nt1BsJKasxht/r5vGu2tRYCn41t4H9IMvluisKxD/lGkH+BcWd
wJDx0Rusn3TmpyhjSDkLYwIm8H83ACqZMHmAaRmg4x+nhYUfHesjt0m8HMbeK8Zep88gUKYcAiI+
0FEgLtHIonbqLWLlQLqZ0/JE38VmJ7t9uNXTr651ZdUDN++ZcidPWWryAgcAdoMPucTYGXTIMh/7
oEnMhO6IVNCr+hcNv0kK8nsx0e/KHN4XQTv2BZktgrdomQvhRqSLI+IAyEeiwoj3zxog5emgyYSL
RNp4I6USs0W2S8MVy7y/daKj9x7xN/NOZkThU1qxbQNLmt/MeOlzl3JrODSKnTNylgqe54s68zYf
OdkWd53P04hZStmSHl8g/nrOP4xUknxcFh+kO2iUpcx9t4tcWnFCYX4CzIGt1voNH5zLbann3054
9VFIIubXH6tBXGWAYxmwcJ95Sv6AnS4jAjy2WbR8px6AQvJEvjMa7jkTSaG8EpvznL1JUaGdZCLd
SiA80BhdG/gFCkT7T4vT64ok9gePBtuOCpYA5FqpB2hwlWjgahbGkLdH/fQeszIQdngrSii+ekwP
Sntvb3VsI/83e5+/SwAu3ssuBDVCCo7u6MkcA8wGzJ4T3FiHPrUVvKuwl1QUcFz/VeQmE2SYBFaR
6D4fqAlN7HxOhg0QW5E204i4oeoBtgVDrhHPbrNsxf9FBUJKH3pABZHDsaqPBWIsZhKmWFiknSmc
2tfdBJNdarh8jZEQR6Clkvx6HGtnBWtAE7xjrwMZVOHO3lk2m0WxZ5JCS2P+1kae88MAHLxMH+qn
NnWb0i4ug/D6hlYyJb9Mjdl1uneN8OkJ5qIdztdwIelcu8ieiW2hM5YfmloFwlcvF5+IoSF/CtOh
ReNSvmd97E3ehzcZHxqP+OAIGDMYLimcr/da9aPey7kVHeN05wIDvPWvXluFEENZ73HZL3iRBIC4
w72Qbar0N2E6wsfFZmXSF77ze0cQGfIJ/uiNlWKszJDG1x8qUs/4eo3EeUqYamenvCSTJ2GWSBXE
4zgsTfI8WuR0ce+UNJ6atNIEKwdr6sugem6aUqK1q+exsC35XZ3b/dGh8TLGtVhx88Wziya4Wkbd
WmBJ4CgFqlGVghUblOpxQK3P/KlofCiDUrsJ2YqfeVZzjcjg54ARh5IZedVTs1QCGPk+Qp9vXRyi
aVx4ubZG4zkqHbKNytxwJCsTr3tu3xmB2DYiZSH04V7wzQlgowhTuMD9pF1VF36Ou/AeDA7O/7Gb
pEMkSBzwTPVLzGosnpS57DTx3ElT+tY7u29xfkugj5CjMpzkVwTJpTMmhO0VBGNeMJ0X4RyHW4pa
mamXNCLdBuOjUbn4NnHSmSybVfxaRvEjRaExUEOjEVBC+OOK1hnXIFtX/j0Qm6o4dTkvRQvVS2ws
C2YtfoX9ZhhOr+YSD90M252U/ortKq3dHozPAHiZ8D4anXLhPKVdoe1TzR+6jcwdLEG2uKiUL10F
5xQAGkAYyYwG0JHPsrzLX5T+g8e9GMILtiudS0P4IKZnmTlFHPM/gijN9R4VIjG7fqU4b8QlMt3Z
Bx4DDOdzTnSH3aX5nEipHj1yvJaheuwsH4B92SA0K8HLFbZIuY5pIs4rhBSf3NgMWOAk+ZvrEMGm
QkxlL3ORyd/ZvJF2MpkUY8WFa6+DKdcMZINhYo32wZxbjWxL9aomdURhllMIUKgpxU6IKZ3xwWSb
V7tOMV49GZnrml1/EkQogbryml5wys8JI0n2YWatBhIyasL65wqJGPws+wTqykyc89kIecX/iGvx
43Z7Djyu6/PHdxX/pD/03gPUHinN2p5HmKvmp8ibKSgQqJkKSxatkXxXkUjQmQMDlh6SkvcW8Qz+
lVZxECtKPY71TVmDIgE12iiHQt3NmQirWZLiELdj8jwZhaX2iN4BupCEYOOzUaDIaCFQRQEvdY6g
reo1P9wJ7Cej/Gj8iMzu47+B/rM1z+E4fGXcaXgrxFOYppFNcdaR9oMFBn6B6xRUBiJ9DUQAsZX+
/4CxvEMEIndOrNhZ6Vy/pD+qUl68Fi3+PFE2q/71y+xsWHblH0l3taTYsoQB+ImIwOUWd2voBm4I
WnB3ePr91ew4E/vMtCxqlWZl/gIEBmdrUYEDcbw8VQ2rRsOtZRW+pI4WaKuiZ9ke67mAAMq/DAJg
lyj5lbctkzaQJTV5M6leqA+1Qo8/w5/zrq0y6rO1ZanY/OjoT89ASPDbCJjgcq9HGzpLhyyjCuyV
6yTnzr0oXrfo0W6Fjf1SU727f+3l21zw4cQIyP1rwPVUfk5OneNG7W7ZRCE97QeE/vS2rtL8S6aD
k0rlwB+dH0l/eLoR8nIop0ce9//opolnYK9O051smh5KaFVEVYie5rlkS1/9eKdroKniZpomxmdn
21xK+Rg8g+B3c4mGqRMe++4ZX11iOGPbwFxHeHVkXie+aQ+KS2H3NupFtw8jqDYNMfmc6DHzMiGd
r299y7OcYK91OYsx8sfrYWJmsZSDONAm/z2c62B0m9FqJHi5ipVFI694Adbh0duMFGbcQyT0PVoI
skSv9PJ49woywe4E4KAM12RDNqMdBonMl0lhgj5zJctG8x5eMLf4Wu0H4dgAoZqCYk42Ix9NNclu
A+1/AMADePefKyhQGvtwthkZ9eCHMzRZEsNn65X8flwLqb/X4NxPNj0nQxTZxAgy1aHK7klCDETQ
F6LmgOrNWObr1zUqJyz6BfEuP1tXlWH74Xg1Iv6E85ou3zrgVuCi0WYWC8BFKpBVxXuxz9z8MRCp
yKuMUJJ2A4Y3DNCFps+iuPM9gfTTiN0Yg9MFXArd/TzSzmQaEsP4ufKxSBViY9A06e93yc2+6QMi
wIDOW7pNttZfdvXLSma++/UAQW7uE9BMVuF38UNuC2oG0v7UvfdBVdCYzwE8Esi6cpkBgPeqbcYQ
+biB9c3oNTj8ho7IFJbTJl4d4u8ZhEniQMS1+YGSmjwnL3ZLe60Tm1GnIiWtFNW+9wN9dVF+Xsu5
vxAZevsZqKIdek8WuRQduPXROY+7gyeKgCzTEfn2FKTtuWeNvz7eE/oINK29ER3MzfjSNVofj1/w
Hf8WWorr3R0uv7C2/0bu0o3BX96apy66yOvjMAbGcVEkw8W/abgYPTrGbDU69w2EngrKj9niq5Yg
rXwap/4cp3/x5m784j1kVZhm069wjv9YydZJqnj4uHWoP2BRNXhxZcOuaYfQhaQRdz/eVtec9uVr
P2o3DvCL7UpY/o85C82Ypl+Cjowf/So+arePzY9nvVdVO9wLMCOf+XtP0JEchzpX17gtGDrv9p7c
OpdfcvDnYJUToJy7rgvLe2YU7+2b5M+PIFYjLXSz/97PZusWm7jlFp7r9tBdNx4DkwaN13tbDqYA
2Ol7EiwMM2EryfzZxnvQvUnxai9pI/di07Jd1hdOY5gj9Ge9d56c69kvNBtQ4nsxLc7SUWFzOI2X
9B8+7hPn+pP5USElJ902sRYWAQ7Mve3tdPifDtH9dO/uDSc7Ohba/bWvvQ+k/Wk47Y2Zt3ZTGt1+
gWZEkI72/GYkfvQCTwIUw9NYN/kdQe/rI/MXaO4jvxkdRAfh1jGgm9tfN659A2ItJ2bBtVxvm6n2
t3BgFu8TUFANSSt8goO5yt1KV7lY0/hejxJsW4dhcLdMDVc/nqEFBNVN9Nsv8nbuk8SbXcR+Mkaf
lkyELGjGhGrYopcunll04PmXAWu71b9xhxtTa/ixncabJt59Zgr8+th/FP6Hg2rm8uvJviQrskmX
znUvd+9bV6ufx6/1m2JOqN7XOUeD+MD/25J3ijJ3fwysFcnmMPjew7zQe7smJTmTxXUK9Q0TITKP
l0/dx8BOa5beSJdA2CHD55PpygWTpo+f7iLvV05ju5e5obWXRCkoFyiOigryW0hXJB2wmiC3VNOq
269eu14/9bSOjV4qU9kzwaCpwiJ7ol/u/QhsJ/n5DQwEAXrotaJMtxf1urffwLKP13KCFtu4o2Ox
KTvJbeH++ESDs0y07BFWPc0CPPxoPASRppGGHtetxMyOsPYgSmWWjHyCr5sn2qFHzYbMzMpMfFKl
palQ3CUCqe8FKRUtuzJfH31/d89PL0VHZCbKqZng1Ie9aAxx2ckWHwNbtyGz1bxqh+57/5G7NcN9
VjaXVL3Uv3v4qhgBLHVX3dT8SaZKwYFBO0gRqclizxPXNp3ofapSJ3rX5IBwy2FXdo236VFsyilF
yMeqV6NVKbcRiZ+O9ve+f/rJbVvuNwG/uSxBZqM8SHtPR6vxvr0Yh4xEvHKeLboLOQEqf/l1dgxM
mlmMphLsSz4nqIuz96eJqiXTVOmdLmuwPLLMh6TDARMfGvRaCkYAjyIqmfzwWYMdJu6kPL9cy/6l
1Tg+NGOoOwb/kEfA4wgvfyvPd8jWFtQi1GyIxkgcHAylolqmiqQBNUjCz69R0txtyzKN671s2rZq
3+C0SBaq7sgXTFx70t/te7S6RvaT6qaYugsmG4TpfUoAMIIN8rOpQZylu9tcOTq6bmyJye72SmGt
cC2nh+dIJdFJdQ6fuZzyf5Ldjty6S/Ke/pMDE+DpKozPVH07uyxM6ez1ls3DrnipTwuAk2caQSy2
B5tuYl56Ew4rSvAu7LVznbFvi2Rsm0rAuS650hzg9x/Y+eJDJJ0tJy+NxKFMC3qVrGUA/WwY4OXH
4oWIH3df+UYat/NICnlPcFQkkSPle84WSpLZIKISq8+5/1ckWFwBWfOZ3nN+n2eG2e6ptZKr1CMM
cZI/KZ6E99Qst5K7JXNF5T5ST/VAEE+5kMM9LErvY+EElOYqpf5OB1Jynsu6bc8JrL9sqGr4X3hC
qfYr3Yy81Zwr6e6a17rS/x/2P9EGddzi4p9rKFwC/kZ7KR0Yz2fOMvGH4hEqdV977Zvb7xeon1QO
KbdkPW2N/qYZTADdXrt6/1KAfFFkv5EGqB84AIFe7JrQP2pHhe0gyMcfa+9yVKW43OrUBn/PfG1Q
61ea73yZmCf/6lj+u7Op8uGrMo0v5iTai/HCicA6/l7zUIq/iVPEWtEXiY4XQP5GIoxYy37/EVdw
jSY/2/ltnqT3u1Cm21rCNZDWjLHVPrS4dBS6llSmdLevhsdKPRbWv4nyonpvLqqJ8qt0riXKAP+z
O32K/K7/bO76u/65JlSrnmvbbvj7qwSokAC2Ht0iz36cktiAAH737bcinWxvb1wooKgRAAMUnzVc
mOK+ca/zhwnFx21x0192Fw2oh1M//XlOl54MvYOcN5nNQvpvV789C7c/NiKAu2RCGLKvcYyqsii5
w4dt9GS7R9QU5rhPj21L55m8/bIdVAnn6c5+TrR4eirGFyXiSsvZtGNd5lKjQ5ORDdJUArNhC9MG
wtiybk3HZC6oJhNt2ig3x4oXM1VR5lJKzJWpjt68+/oF3Js2+AElQeQat/GmmWuBrj9qx/q2F/3i
ZoEIQT/pcK0RToNNQBqwD6uqo3ZhvNgMbY+0THLzw0D9ZSsrqybSVAQTr6o5wA5107QWbXwCYHlF
tfC51/Jnz1xWvUNuUNCvwMZT2g65rKgaSIhd1n0VuThxaNnoTxEPUK7+eu0geD/uMxnbpUNDDL0s
wuq/Z8pBxNX9VyhJGg2a3xYa/aKZuj93X4M1dvC9wHXnvhhwmWArwE5nMRDBJmI1QdiyeP5EC51e
ameRmGgt9qletvpV/JKyV1NLhPVux5a19jnvmZ3Y5i6z6djwX1s37ZbE5Uc1/KRupWrqLnCoqLBF
VCF5K9zlvmreR2v/Txy/7pXDtarQdJWgR1tVQ1wFGQA1Tft7bLZPDWzvl/tI6lgnp7lGNp+MvPBy
1eABj/fKMUUZad3vyiHS8RSJX8eXZ137IufNzfuWr+3ZKUTW8ccjLwe9mtLZDmO2X5SdiwRnpXx5
DOljOXqfdI7hMYNDYJqoNhpi+mSi/WcQorlIq8+eM1cZP5v7dFzLAGuuTL5BU72b5irCFPc1H3zy
wxL3u7Is8i37Y9oQzdnIMjtUQybm32CdstAGh9LhN1ZyL0oJc9f3plf2ubHTX/qKkQsQU879O46z
GWAgxqxuTe+vSKKXTs3FCEkQAQUnCp+KCceGfg7cmGz16NA9/aH2ZE5tIOeLIACSHMBzLZee6MVv
o8yl7K61wbaPdtSD3S4kthQt130zOLatn2eJT4f2EiJkYzmoj21qO3VqKXHObnpHAJUAmCjfzi0T
9JUNd4fcnA5+8ZkdpSIfkBGaGYU7TJV2SmcRIP55iAqs5rLU0ylXO/1uts1zFD2T2mlk+CIwNECo
wCA4cZ3ey6qvSrFEXeT3PM6jUbiDjlUS6tC37wMa0vTci92+d4tGNPedof0wbW+98Ssf/5GEIcTU
US3iMv57Vek/hcpc7syK9vOR+z4kC5loleh6grPntZ59fpyvzcO2nGBaDqzFgUscE6sqekVYSeP0
RjurbJA3Gr4xkkw1EyKNrReecoh0orc60IOfjqZKuWN7cRpPL9UTGOlzGEjtF/q9xd2Fgk1xjSwO
vmfJr353m6F32XVXMbUo9bFiLNbKHLsUg9UiFWdPYUZCqG8VTWo0XjfZqocTh4hMS1jYU0GRAkmF
IOy6T10fZ52+M2EnV+iXKKuvoqu/jXIyE+ghneQZHniyjPVUx1+XqugoFGvvw1zrepttsbQwwnKk
Pk+fy+xoBwn9T8aPNNLiKZ0TauRB6zUtAS+d/4OJE43AtTZuVL2zBXgGMP348yuYx+8PDVKxfPvi
gIb0km+nVmJnF9xUr8+hIG35mClxnxaVqFhqU6OJmz7TUOhccsP1nt+laS0OjaKqNHdd6kngCciA
7/7/bEBLPFriqLqkLVNWkfx00bScBVrE/8zenfGzRSiVFlPzaAQbBFPDtFDRFx2KF0860gxa99HT
TpfqLtHcHMdvcifk94/dl+M1W9scCer5XqjGHgMQIYNGfY3DzHELU7QoxndlOyIwxzNas38u6EMb
XlCedW236lOqTix68VcjJeiM1I9I1TEIjDNYCXiF4yFz+lSMJhVwu1SVKLI/Cn1qbSANmwvryvzz
MVy2bfScxpu0xzAzSQKHZYi8jz+hPH+rU+t8R1sqWp4rulTMz2yqoQOj3fbj1DvO7rOdurCD5lk9
N7Jhju+y30dBvhCNt43z2yTFzYoIjZ5FGI8cDEv2e3epXSNfl01znxiTFE5PO46bfVu6yMS5kWPQ
ibJ8jfi7/VZx235l3rRudC5YU+mYaWw2w+3tO0bZ5FaB/SBKFYvW1hRCd6ivunf6JkKSfZU5Nyk3
zcdHGEKovX+YDtPb8O1n6X9aKGpiM8dqqMo7N7NvMvqF80zS+h/g5IYNVxRoL8X+liM1fvnyutM1
g9oy/RB2+xPRD7LfPuBCPAzQ5DzPfsCyUp3gzDcwLyB02v7p9TeD+ycoRihVB8liSDK/SUr7ke6r
zfpydtWnRWlveTv1lsX06NQEflgIuS8B93i61B6XaoDUMasz6/TghrSnVEVQuQDBcBfJ5mDNmhop
Gld9dCmJHRrCgc1g+3n83M8SSG7RKkAGSEp8tBjsP3fN5E98ZBeKjwTYOohQyyrgakTa220dH46W
8FxMcyANnv3xSR4XvMok5hbIH3XYkCPMsbsIOOhs2T+HSH7bv39qsl1ABwMoCNjDihJnu2rkKl7W
a2qMuS2oepyLZ/2aJX3uCuB9lnHmjuHwuX8eOKBeqpZWGDiOM0BqONttDfQHCoUMBkPE5M+GUUzW
gicWPd/OtDb+bJibaq4ug55+c5LeiDu3FoKNF9Xcgrqw9nnpwBs+h9uUr/ssI6dXk6NpB6mXW6pY
bLSGPsJ8pL1+K+hpj4e3eM91qw0G94Ow1r9fMQim8OuDM5xBNOlUdhMMOKjiX4IEiefoFtPZ65tm
3Ej7+G++5KNfrmvAQhrq45d9bzrt6I5FNz0y4tBEvmz0fZDB1WBDoYd8jMH7N6vtUV4xpYKiRTYr
PZ8YL37tTNlRdkT6Tc9CIIgnQQNAmpyG10+/7A2Bg1xjN6nSEwHaoLlWaia9nh8f+n/zljH1sEIY
/xfEGbXtoq4D+vR76ZEzITky1FBCDhXX0EXXTTw3t6ek5vgtyvWZgEaQmk1Eq77qem4SxAIcxiJe
uoS0t/3L4BwkA5AvyJVnf7y19XCemTDiPepB3hvmSWfrWB2oJ6w6XWomGBQf78U12joIo6BKmG7Y
ggyyY8XcMfI7HfmPBW53s3x10X1+T5WTmTA4K+iukZ5cilHm77nLpXBzU/Vzy30p10OEhG0PAuyF
XMCPGTJNXz0b0ZEfSf/oPb2+6Jpva9CvWapnNXmENqbs69v85pdNgCn56cyO3iwm+4JufMd72Z/F
rxH1HttZGP904yD+3uZ1L6CUz7y9yq4gtsfpuQrBR8XNLUWKQRphnS1AuZkLeJQjN+dcbz/zoNXv
4VmhzN3nWPzvhmJekDci+w3997OdhWX7qV/CRoGcJ/8lRd47f6YJJkGgSW4Ao4XMQmZaevxcTbef
U7x5DWOl2dfP1FyDl+09cMVO6jcPrqdV1/l5vv3M9LKd+EgjYnOr3kmcDq/qY/aXcpiyc9K3/DJf
+KOfm0NnGqH+UQkvtMVpyYNo7j8PQcaG54y1rYTvDPPnNYpMrnM/obu1bT17zj1TTmVb1vfWpC8e
P3Gppp3oaPrh0FrGKplYHeLp8XPWJYVHpuaq568P7sVgyM21TiknPyIT0FCQrejzI2oiQZZnquIY
X0n+CGy0I9Pzpuf5S2jbXhKBc+ujAbw8NOIXG4VhsI3ZD9PZikzD3QUyUOKjOYulcJzHf86frHe8
y/vVuT+UFoSEvN86+08XyDO2X0QjHuxlm/svTI9gb/buOxU/PYpBKiyTrQNP8Vb51woYRImNSLDP
QbKL/rimioHjP7HeyWK8VoI8m43g0tw5Xai9GztfZR2YVsz4fIxMlXTHj6ZMqUfjaA9OwdgVaMqc
0R6kvvLZYO9Dtsdfk7delkPQXOkJ7qfJFUid18eZieCF17lvLj8lgc5h1gllqEHqushkkywtwoZb
4SCb41yneorm+yrEKsdS4lVDWltwvfbhK/mziPSXA7xEqN/T3cXB9JjP+uflJ7Gqedblh7lAaSNQ
m5aO8xi15Vch8rn9yp/lSB/oZUVEf8TrVyH6sZ0WUhNPvqaL8V/KQ1PBFVYtKLKc9KL48LNbvo1U
WyKfpx8m1kKcFJABtIX+Drpq0SvpAs4N4P0BgHmfWxqbOp5jonXKYVPlNwI958Tk+apJEx1yuHXE
XDreFdgwUZnKK+mEV+caAJB4C2bIIk5ntJ154SMWSEZnwmUg1WO0JAnFjNO7UhyCiNzOwg+fg0jW
UtD/LKvhgPDlJulz9XSWUkQJqjx5bT+KOi0zSa2rJvX0VEs/y8FmyR9ISRnJXmS2Mi0eoNdYfckP
g/lIlsw4b2lyaPGdNIH2+sXzzirf0Sg8mFKQXUXqQ566mda3qdF+Wgpw6U05wcsjlbd++O09boRY
y7tM7Uqly4pCnzKBpZ2ap58VWAPGMGzn5cWqonAa0Uzbn8v+6tGbC1nWSoKexyu8IVok+PQzU8ip
XLbZSqbA8PSStNq57OEx1X7uBviR6m7UHS0+W9i5lLJoSxbwW0X3BvqpL8Cb8iF7l+rRDUs3NxGF
u4J5kYvXALOPh/o9I4BnzatWnI+O07/whYV0cUNRtRpxAxscflZCV67mtchkLSwYpj/evb0MYdVL
x3q3HNf2KxQpYaZ9lfak1tH1rOT4+iQn0V8M78vY3CJLb9J4AbJrZG5PVf0SSZRzs5OZyuoKgLiX
m+2xN4CfTbwXsEFh+ZnjkyQPCd1H3utZZl74dOl6yY8oq4e3JlPm69yxvLkmZFGWPw4xwjcU8osv
xrPH0jHFTdVsf3Q3JqrUjXWXrhLZnALrd7ljq8TmShwwdsRHVzVscyv6kiwlcBk68cGOKKP0ZLBV
JsJTkLW8RUhsF5P2yliJJawOXfiZrk6J/u6YgS67O0k2Myjbpmj1bke7iVZuEqc/YgFy79y3pcNU
YXAUZEKX5VxDnrGHErloPYIIUfKXNhX69DHX4ALvT6qnae9dEJTVG6TMXMBSxNDz60TNG68BDw/S
v5UYVuetrAn+y5V0RQmz86CqlO7RR5fGvYG6ESAjyEZwvmDtZujlqgEt+h6bg+8tGD5J3xulkQPV
9YDgN4Wffa9+39Ue4/iqkf1NPuoJsj9qIbgHrI7v1ekR8OkLERUX4DSM0+zGaeKMHpGeEYDlL3hN
Mv+9ZPFiT5iWTcXctrJL9K/qUli0dOZORcPyjsrMFEmiAede4SzP4V0T8Zpm7PyMmZysbKP51Kpz
Qj2Qhym/8czYcyz1G3LCM4rmx1m7tOfP4RGU73LFyAH5umxCb/kZ/sbAGxx7MP7FRX7lf097r1qP
H12WjcarK0hgaXJjfpIkH994XYvZX8Yn5LI2uOXgl4maNuTMf3fMfS25ruyTNfCs83fmVYzumy8M
iJh8V+nEvxn+LFElSuVOm11Jl/Si+Gr34CS9vLhwD9KrroexE3mseQuVX9gOuO2JfJSFMHLttHi8
Og0ABIup/hX1l1odA2mqmRJk1DgPRYn1ILpHgipCNpjYOofi/GJRl4ED6ra+L6yHg36D/nhTYkjU
fCcTbOxkbPcNvNU8KfI/FtVJ127ESLVzgovT6lb+OVs04AvuqIvfJyK+y+R4nS3fMtDtgqzQXX7v
cCjHMnmtBa7Yvr+ThyF2N+qm+fwyNayHNU6jECIw1E0WE3MKFjE+RWqYJIcM35u/pCLAGNc/yVQm
2V0960gqgA28zK7F6L23ilS3VxxMH0FzMnCpcFHOhTuj2TjQdjlOtQvXi6SLMiuyJAq9GjzDLY6t
qsklo7P6M6JekT6itUtrLv6rLSjJB4fBmvlcAVbeL3r841BOJCuxV//BQmBZnuIK0zFNBc/flZf7
8mUP4pSjI5Lj7ddT6n1g9m0bHE/vH/T9bHroxbZdRuGvf6uIiNndbO1nuWB7sVxx/5XmFq9E/ag9
6Ubq+MI+WVmwj1+PUFG+7JxNTuPH2188kWcmbwLtP2haDHN9/ex315HGygy5EEkrGpxpN9M+xgr3
RDWdKUWTxaRx9QcUepztGq5Uqv46lOOxcnYcj/SpCB7vZf41tARWqmgRPJR+6lRZInaxv4k0cjEE
nDv9pAdhn+LzS89cHi2nxI5VwR+NuZT58GymOB7rvDHCF1bqklzpH/6xSQXnAd3Zqz2SH2iqiUN1
f6ghc2a2jAGLywCvbl2/30jVfykzj6YpD+PGkrQopacYWFbB92JhJ5osVtX7ID58/FGNJGZ4o441
vPxp6OJVJ5i4l6rOjQmRLp8uxoEntYbNqqbdU5pT1Pn8LdJNxZun+cYFbxCfoQP7rLWCp5sAnFMJ
aR1tC4g3qEi5KAUC56Y/JbZQnL5K64FKzbkT/TsR0Zs8WhtSt/ljl0KCbsHChgXJlB5D8/tKJTE5
9vmZb8R90IyfHbXZ8bG7lbMexi7qOGxqKM73X3/XaqJP5+7C3LmZhgyeFp/TIE5hB1Ui0x0nijYA
YyinaUimaow7xizLDFQxtvFuPmv3j8SxNrkOUvDHxAGpZn7YCBFFi682CvVhSLPv65F20ShEvt5F
dSSrOXaQrinuwoUwb+epx9W2hsjVEdtGug6Ceykku/b0FOoXoc5Eg14D5x6Gxyw3vvcfh/ZtYjIe
cSzzryGFqd792x5orBexhnM11TYtLb/keJ2sHY7DC2YbhyiaiYuqDer1DP80kWLfCpXfTIBd6wSv
gdF9WFXfnN/gmhubIS1Lm0K6vqGmaIEcmpdkfge3Byb6cXujgZeeMHCQbRBIXadanMXUv62JcPzq
x9y/P34DxXuRv35lu0FeMVXYxMto0MbMa0xOk0Tx7ho9YAwWEjGBDXyWW3CjWJVW/StqIqAcXW2m
VYHozhkkqgCdl1Ld1BNNmX2IpPH5I13bft6at5ocqKuDgzIW0mOdRaR6oYM0LWyG8UcvknSb83vH
zu0UCLIeuSR9D9gBwF5K3lsKYo+Mc6+diZWu9dxExZRaUNVW84SZwtgzwOK1nNJLM17LDvDky8eO
Fh4/VpMLkQ5LZl99PCvhsLFjssn6tyPYNOyI+2eTXih9kfXtb38skchQa+VgZTPfxcoRjslsf8aq
spldzfI+TlkQFpeJKi1F2+L52t7e/27PCqrf4o8Rurlp17hTmmgt6ib7w1QgKgkWF8QwS5c/JAcA
j9l18PwnxRDbiL6DaOmR+EI7ClEILJufVniK1p6/j0p2NuLGDP/FLVE1qSJYLlw7Z4v0b/tx50Y+
PqhfTg7DAw2HoCjkTICuBHuB5y54vxUWRGwYyfSSln3lcCw/f8MZEbZEjhplFqTlqBx6Pfmb/N21
Yt+p79fwNXEs9qOfWxKWq9JSQXljZNubtnW2AKeZEUp9fl9aREcSjcPwKJUb2RalCF0xM+TM0TuW
VCcPdbWfGlRM29xAQFVWax07z69ceVW/0C7/pvffWbV809rkKUKOXH3/9/IoJL6v1Vc3rhgIESE+
DvX3fqoa7Vx+oJnMB3aX7c0fI8gK2Pgg2kScWfaYDlTlJmL3orh3+Spt5zgVN7yeuluvyv1qWndH
EpBnIY7G7yOx3xXPp/yNwHGukYy5wB6Kj/F0VYmA2aCOOmbTkJElEe/alZDkTbzqMDsmDTcSPY20
MJvwxWL76v5UiXcFI1OG8odq+lG9DXNf184N2qaVHPsm8OvQAcJFpJSUuaw+ArA0vxOET47jq9JX
/zqINVNSe7HW/WMTINf51+e5dq8RH8j1cY2xP595cRkR022ksOrt/iicNHaJOoRBivGQeqi1+M6L
zL/SnztAtg6jvE3jqgQS7iruhAdnJ7HYdWP77V5F3uZfuiTS+5fYz7h3h1hZSU00/bUMWuCy1SVc
4L5pWn6oO23q14wQ9vHM04V0wOiNL9GDGEDQH2Wlfi2KBHYCa0i973cU/D1v899+76PDlbO0nhm+
7q3VcH3hXVJOd98VDXqRtivw215+R5BGIMWLl6FsVpKKlvLzrRDrxSYC9H3DfI6TU7+3LrdiCGiK
z2p6nKkeKiC0S+rJGqbUFmEVvPpTd1APScy27UQdd09I5U67eo2EOfz63vDuYcWsSrVFicxrelWc
1qSsbC9SnURzXu1LYVUXm6v13+fRYurzRd/7Unzbn9ONWFtsR1H1NhY2isTcYCunOt6we0DjPR9D
DeELF8/9dGf9Ex/eRofBSx5xSwr82j4FLhJuMbm0WLCzYcLB/OFezrrZkbnDkHleSlRXiu8xwfUz
lDlka6a3G8RHysWXX5lW+jzfKc7owWMJLLZE9s+xO2FT8M+FYlG/RBrn+qabxMqdnCuEKFHYIM+u
NNvyi070a9edUoqpPf953xG3i9RU5gPGFGYoqxhpcs7S1fiXcnApUYvgUVEuCFxHwAjow90Ydu+f
CHf8UY79XbcVJTKTSIIz0stI2rqAdVDkMjBfdkzTP1teQP7TjMFX//EcKOR/jQbzvHWnkuNyVbRB
CtqZ5hUVIb9TytFgEQKRdGR1xqPpGRDBXhS8eRUS6Ivf6YiT0V+sux895FA6SvEtdsLI41QIIDoT
0rKhS96EnQELh9FBSsn80Ux94ibFhiDquh86d83PgRL9ti1vehhlWu7YZ7NKyFnNtCKUWl8DZdbb
B1iEjKWM1XEueN3UZGtXhYjQRqr6OEdKtXpc4NmzdHNwPhLDx35idqhtG+Szg1BOoLKxXgHOSMzP
h4b0ChjJIFzfi7uRbYYlpnysRGz5Pkx+Hzfl17U5Svder8JC4IXZ19h1FFbPEn1ZGSFrgwj353XI
ZLO5+qS/QI4zV2MChzq17hF4jaMq4dLljWF3YY+dyDyMlyU0hxeSHypTQepcXx26L5MBYtG4RMSa
f+j+oAn9zRgMICmbWNn3dGS0cSa4Eqmyr8u6RzyEuwUEnDM86J+enuxAWWKtrIuu0n4r01zNaf1x
Wd2WnqV0+VR7dO7DWBf/o2hFVdQBC3GU0BcBSXns0rLxdCERQxM/Rw0d5kCK55qR+7vzxlh10lWu
VYT44SorH49/eoRfOU5b6BkNSEBjCEiZrbKpM1qxU4Dqms1uPenCHXcN4QhYXwx1gxRoJG6d9LdV
yGAKVA5rIyD1y4/G4+uoyjBKVjZRMXvwQk5fG/DsdsBesvFso/rwEcFQInG7/Mf2gDXmIIWG8aHe
Mdl9BBsvTIA1Of6gtPv+y5bfLZoNDZCo1Xg6ghf9QDvcdaWdYHqplZ1Kpw7O55Ob1LnCoTn3Ur6w
1QUfRUhRL2TZHOKFxCm/GDEmEhHQYvwSL31efnkgn8anGNgvPypesKePFRWqx/dysu3dM/xjA6PF
0186Yh1c1l4pXsPN5FdCoIKUYnn8RXl2xxvrZW03zlZV14GWcQTIn+bG64nDdfNB6dbXk80paUpv
OwmGCWcSnxwB/i7dR/HWzJYTeVO6ky0v2w64uuJRI8OI8zyiS1S5V1ipVtiMqSzB+PXiX9HgZZhf
/62KNFM8CSGQb431D0kR3N5ost7LVzqip+51di3FClYf7Y/6taVTo1/cgIA8S2SMJiqxaMg5Oh7s
C8xXht8s0Oh0fOXC6eOY76yK0ii/sszZDtsJeMIfUG6mBq8g4WwKxL8zB/KacKuPwUqi5c/LrrXA
Xvx3pu+Vmb9pRtxbieG6qj/SyVoxMsaWLaXSjX172Ug2zxMz0x0D/pcoz2jZuLahIdKF7eRUzpaj
i+btMEKCMV/XjcWPWW5KknlJhzlwb8XY+Shbia8GGe4bgWAxtK8OVyK97/0wt4QQv3EmhwRX5248
8h/L1lzioTN1rgcFZTWRr9iquu2dJ4sfUPT3EDVqIfn3df07fSwCQwPyNxpq98fe7oNb5P9eyT79
XE+RJAVPAzJntSl/8Lv7idQvzVzvYcM8t2Nzdb/bFYKkkP5R6JuO7gRbH+Xox7mkHGsXVM2R9g71
AQoCqNwBnGW47HbPUztAwRSbfjN1G+K95GyMrOubR3VRj7Ujk+ZT3jMkUN2QXqP0iBwrA5n7rg5Z
4GjrRVRZ8ssJ+SgU6guNYFDECXLCx6l2MD2I+Bd3v/I8lUhRbaK3+ow0Il1JH7vytPluS4iWsmwB
X7XYp2JYbJZsLEvkBpvwvuVTh+sbmH+XJsOXIuTEpXLdIYdfiPSITe/r0eK6rXKIVOLOyXJA2NCL
fWGcT7uQyqXtpzIcHkOKQvzQrDR5lxOTIM472jbWsBkXV53dx4VSj/x/4fHFH6bAYwsfYAMJsWy9
qgeLNXvmGRpvbIz9qnsbJJuLR+X5aefjnR1w+o/B7hf6jtH2XN9m5vAakMaQYA5OMCZFN7fXUCZM
zR+13J9SSTP0OFGZara6Vljigft8M1wrABqxNfPNTO8ySrXSnVVtMYiWnaRY+6qkvfXsngnoRCRR
yGAIhFMzN1GHuBdCtVDnL2pnRgv/BOKVnkEfPp2Hq0tVheAxban2RWPobiFhfX8VVqpnTZnEeuJb
GiVXUoVuPVVEDpVEI/Z1wXSVKdSbqYLLMem5RUnwJd24LZ8m+rqy/hL1Ksx8Opi1eBxyaT0Mt0J6
sBKMPXsElgeShp1riYBFIflFO6d8Udw75hMBdZEj3WC+p8urwe0jUom00DPLHA5YY6y6+5kTEOe4
SPS5cv6hfVkEcJotrnWD3QWoaFOks++oI5J4H12v5ccHX6wvLlsVJZrpokiejW6lJE8ER5t+JQ6C
UuWldq+k27bba+Xcjixaz/armf4QeTbB6vAo6sA6xde3a+wAiD8g1wJSYfNPtb4AX1SiKjMtYoXC
h/w6m1n3NI69ZNmCG4uApwM/nZqny+sqpamZ2GwABlhYt+3lc23l1lBYFpbFeA3ifK5QoM54aT6a
CuKrQVZ5aVqV0861lIEmEu7vvohnqOIhobz9Wt1Lm9aiR5BxIWJhGPe9vJcVvQrEgRJ5O3Yr4xIq
C2Djf3SumYJYrOI0z0eaqUG2EM8/iqaA1vguJYJz74IW1sois8sgTVDjbPmeXYw0HQzFTGfdnA6v
xTOliCkv0PPfvpWrQnMVmCFY3AE8fvl4ts/9f4SzhXBrtA1EuPC68kIA/ed+6F6Qg/CJyBf2doCM
ZTvEabAyMfq5xzmyU7y6aK2/RGvkS+K1Rbx8rBJsKQgFCks9N+0AXEda8P7dXP1ZSc32zrAwVxX4
GJez5Vn9kqivHgu57sp+bq08LeV0YBpl21i6+BxtzPl18/0xdaTt67gocQKvuJKFR+1U3jKwooRS
JFhNK939vH7nLsAIuRfpUBbwwrw7Bm48kCqrQdp6i7RUgonmNDAfwCp6t2xh076AueKuL/ugC9my
cCf8XqYrDuxGinVGK755q6WGethBWrzVTC77Ha6NF901iXG1Hnz+zi3Y3v3RCf/PCMBBxNhiRi6h
+Cy8fkOb8alwUhtIoim5p2Hm79nG3bnRWBHcoT7A2KYW5X0dL/NVM4ebUJGJT4LUkO5s5GoXn5dF
/EgNLx+3rvvC+DH4nzXzSBYgVi8YIAGG/IxXrol6bM5FqZirp+YwnYtf5+AlzjejTnbEXgRdAUrz
KEK1daGburx3vdYprhwu6ZBWzA5QaRcCyBR/UevfNa9zyQhTEYgwkmqYB6mshFX1NPqPpvtqTiVZ
ggD8i4jAm1cxeA9CSLwQBwnhvefX36+1cSM2ds8eCTMz3V1VWZlZheGllCHvjwyGK5+/kvpZJXAn
IGN87l172X+PZgIzs2z9KCUNApek8nCubYwgv77LS9qx2ZzdI9xlV43N9ClVzN3UpAicVDv2FdoB
n8716bJ7MDbg1rnFEMz0EqfgvLconxoQ9km5MvoOOJa6N5ErP6oBaDnzIVl0Ap2d3KGNB9FamXNI
ycOzh3qp9+B4HgA1+yj1L/Fx7ubL0voo050U9aqiR0X9333YG2FnqJEmwlauLlrky0cSy21nfqid
BzLOQ0tqu5ohU78VSDvQUOeRYaxTy/tvf3byk+LmWc/ua8ZcHMa3mQkPF8viXlMEeOlSqWXKey1V
O7SS0+RInmQEWWs9pW+6ty6mtBpOgqRpc/Dy1b2jZV7IhyPn55tFw3SiuE8E8fNehd1af4vC1Ex0
SvefR6JKMkRnhRI+Aex2bemYNxoVuLJ3NrNc1xak4IrmLoePNRDfkDq5ZHSYpc+y9PPA/IIaxdHr
g8xRIp3bN7N9v7LsXGZCdLAF0MSe8yUNxZ+eY4vOm0NkXn8FXZs8SvkSa+bbEo3Gtev8xat6qeVT
kqNTK2STse6kTY3iVhgxsDEBni3EOJv3LQngs4VydrTsKOSzo/xonWst6QgNymNiH67g8XYLI7T5
QpWNaFfy+IoyNTcrt6ju41FiGKSEYWahUIEVUDy0DjMwwKa+XjRprndjM+O9i79KSiMrW4UMJ4qW
UV1/ivX/qpL02268lHhrefagBElpD6F+B7Gvu/wyLLo56Ty/RfVmNrip1Iy3c5XCfnJRSfqo8P5F
93jxtu5k1ZMjBhqvH34ei1dF1aR1Q0LfPrSv709Rs1B/OhSCrssm6Tjr01NLwnhmr7/sycHotaJl
oUzb49v1M5ni6ysc9KuWKSYW073Moq+26COD7dphsZ4HBpGLKuG5vq1McglPV3gIWnuLXnERnjIB
tON0UixUs+1s2zSBOtVfeFjZzu234LhOtE6t08ycrNV4XQ4R61i+NhHICr3XL08yyg07cN9EDqxf
7fDcrUlfHBOdzKC0na61dHMnc/ORHFbmXa904NAwueJ4DauNVwumJd4ZwviPAMu3ycF6/Ll3MrP5
w3Uk0frdy+iAuSf56bFfuzfPk+DcwS7CyEJvH7ai8s6dYvtB0j5dWb+uPcbB3IJelNKNRCtRKNnc
NAN0cx9KrQ+p31wpaHjWuqv8CecvhGZXNWYMzd9N2TfOzi7WEbaKJy8JfQ2W/VwH/Soy0G3s3oY7
l+kyxVajJFqmEXSZblQ3Y+sz2XD5UnZaOIMRPWD5ZsODdxDcZvFpKHPG6elJ8U0F+vFon7P1WPcy
cwkBsFJzGpXog5JTW/WQVVyGge71yWcBmDzIOh0Mkrb3DUMwzqf0GCcAudGq+lRG6mlIyeTNHRrY
S4ujcq7uBuWuneVgrvbMcvYPRfytlR25a/FCTxnLKj12r6WB5ZmbRR5bBDOTp+9B0Ap3/M5bwPmy
OTKpD1x5KNaffjvZYBTjiIIiVf62bnLq5LL2LTZejMVsA0Yw29TNmLQMS7A6VI5D9QWnK2fuVYvZ
V/EdDOm45kM9eXQE/AEYoZxX2fs3p4VygAZ8JvhOUk8VsYSXnqMYk70uyccVt1xyfa6tqnHbzbAd
KeuU2Af20GDv1pz/JILDmcm4T4rP+ameGgrMaoq/KWqGnZDXeUwvGY2hg5j5P0SS5MxchvJlazEI
5Q9toTX1K6vHBUckxZ3N/T6bqQ87VyhmMwY6D96AW8LucXzRvoShf2FNTESX3m22G7vE5NTdeg0V
z/ny8vsuTgAkwWzeRDkSd2ifjXmOTmNfjhNLaqgcJ9omdDYVEBRhifLa9xuTWNBV82J4jaGBoMlH
S7k83n575kEw/EktS+3qjwwKpCnbb2pUqcb13adRqYgPCUODiPJ/ns0Ydi44sFvoXUqT6mmBQGfO
VrTuupwQEuPqFylNUz1K8+BOHbuZf0ATnBldq+9Df/ujYDUgRILuAu7vc8jWn9AVq91oiPL5Z/0F
NHQX7ZKJuHDjOqfr0wRe+XGiNbfadftbt0fpxa1Kxmqxmcx3JF/diVS57qoV64asWZCOG0YuOqu6
fwofBNxMFFJBwOP+FEIm3LrW1YjV9eeksb9Wt18PZXRBGh/5d1Dhqzb4owFCgz2DM9gFWVDpJtkv
D5PirXmKUm80OB3DmNINp/Hymyxdu6PLqNyWJUb2SAqlZ5iXsPyhMcFhq68kOOvPXf2gFoW/PNqh
olg3/3IsWdVKEmYyqfyHQWHVXowouxvLDmcTB0ncJ++MhAkpmqkwHalTywTJ8J9sQVzjeBs85EKi
7b0etFg9Jyms0//xncyX90RVMj0348gjHxzcwHm7fxZ6WUb3iMNKGEe2HBBpFA3z+7IL+rZForru
+u/jNzBem8ufbdB/I0O2nt+r9tpK/vBgQ6YZhGtgtLbTtyljS3eRdrpUcFWjJIohVeUFYDi4Lbdr
hdDlcUIBuvl2OlU5bYoYQhiUaL0kaBKmQnUxjqvgMN4cH+1kA8oK3D7Ju4VL7vvrssAvNee4V500
SLx0thD5DRb74zEvSqwaFRbbdZMeltI3V3fFy+alfv6+fqM8mqY3AIigQN7CKBHOYIdc9Pz2x/t3
BfFzXcbnQsbGkftFdDd2w9Ju72exVbHQjn9JQuctHZL1bDWQg7JsNRayh5sQaycSpTR56U/8C7Mj
/S7kuAlLvJLBsil1rG7DQWfFD0KpU9CZVRdJD0Gk0izsOAmBC5053BxRMkN5VGomYeGmAlH/Xn9a
zcEeAVrVAiMe72UHotMQgK+6bjkvD7ODdeE93eaeE5hFaqJ4mmWn647jNXxeFJ9e9Dlbm7EcID2J
jofo1BIKna7wxhap+kSD4Yd/me1w/Np+09Xza+mdehI7Z9PZEX0v+dxlZ32wX7N7GKPQ4X+gNI41
2JsLYAtmxFf4oNuzx2wGLFOBY2MWjoMJguCB8GCXsbWvmsZmEB7iKu5dC4jnNZC8V+XUk/W9NJLM
wakdB/Cz9DQ5Bb+fWjJBd/FIMBdMepj7nFrrkGU3ILknpXG4aQz7KPOp/H3qc7D8hvamZixAsjXW
LJIgr7kNT5uKfDnOzAsyCcebcWQZ3FlXl5XYy28/e/05uMzNBx3Prw34QmMznq/Kh7EBaZyzWKmN
Yhllt+Q1knbu/IfA/tPY6kaiBqBvkW1Y+rwcBrmu5+Ivxrv6bcxtqfDhWEk2kh72cWDc/FeoUKlz
Jp8aD4hv3MhDwtM8v5+7S/P4FAbVZeuoRrrVw5lMKeSsy9VTXsZaz5iHVkYLZsEos8Khp2XijkGz
wUky7EISRSPbEi1H3qE12VULXaPLJsVYcyWId4i/41NbzVLwxxCbnlIQIEMoB56oIIOgd1cqhaBp
ksrXqc/iwsXOO9oVNJ1/jhHzTjJenHcsZGNhlI6Pxv+TOpUVV0T6VfIQFqZV/ahL69pZoeDCF2D/
5XuT78ww1uNWUD1+6ZA5AX0PzKuGdTcXETl+tExvl6fPv28zdYLqpemmtFda9Ow0wvfPmqvHBuJQ
zW9a9pS/vsJ5zsmSjIqpjmWXx6KKPLlsIz86ayT2ctn2YawRIAWT0tyGDl6H1R+GnR2d5bWxuq8M
apHg5nG4a+TLy+8Br0A8tzoEtJuiagIOKgTVM6sqc5uY1Wis86ebXYB5hfzDqkKcTLhXu/oLoKR9
HQq0woegAeoZK+TWOvId9idu8SHYWzzaocYv/JnV2TNidTh/3VJQ5aZ6LAuYxdS7w6NrKFiFusap
q+QQQ7q+o18HjJ7kGnxf3J1wXF5/7u/gu/rjn85Cx6LfD9BAe84dufBUPXrocQTkfWgOy+ilJO6w
+HECeJ7tIAsLAeoZ/B5i9W33ibjyednUX7+mkFlzf0/LWQByYUHUu/QvbWJMYiZqH3HHgcq595fB
RPf1S6EQO5Wd0RE59nDdPKEx+5HUs3gzh3Y+FCLGwIHmqe8BdHME1sSNb/NBcqrQqIVSowSyhfSR
b7WCoAG9vZW+j9CxRcfl+zxDOEg2RXxCbZJRitKIk2uRS/w68BHCgVinQAjPfsNWerriUMHFv9vv
ZEByJsyGEF141uKD5Dv2RBhux9ibU+j0+cUPg4g8wAEmBFcd684BuQM65ewYBnE6Yg8zWabRfbNn
P9cVx7WGGyG30EcKthGlgEMV2kjxxiVHoTK7+oUzyLNz/fWy9h9aUKjumo/mpPf8vZaudWVdqIwP
QlFohlRXSo9rQObCP/UvJu9R8hs6FxsbBb+rHjkJSVt8TYlD1TuGJtK9d/iczBattDK8u+2cxlL4
hD6Q7hnOpFx121VmJT8RW1dFIx11nwp1HUDHYaF+fefq0N03LuBFg3EOxfxwc6+Li80XpuIoxb0f
ZPt2Hi1mTOa0p3O7ov+PXSL/tooGADUUH0NrUNo6uzorNYPI+P5Sidg3906A7pzqfsCG6dSyQTtO
CdGCEnfGxAxYIb+yH5NwcV+NxIcmNvn9+F3k7G2grp81w3k7ac/TlSOPIxzanf9z2s3mpEVveeN6
ZxMk4rYOD5BGmhxxPlAEdS7Rqnn7Wo+yUEcwxUF9dGodD/XfQ6Z9XneOg0Tr2pXspQimExSQhF1w
mo95CpIijQ2WPpdWehoKp2liUYf8DcOGAmBo+t8Hj9ZtPBmdei7mxpetNXf4zGQ06QYsgx/nAGaT
H2Wnot+plxle+suvyz+eWG2p9rX5bCbgdAbFgIJrcdPv3pK1bZMK9N4EOUSaG6770l8NN7No69AC
uVwHEoD0FKThkO5fDQfhgyoPng+UxiFaK8Za6YYW86mn/b/+zP3bfqfUZDEOoQ8zhTOmwmHmcvYr
qlvZNMo0AlqyqMKqklOmtPnwPNLNlbTq+zA+LerpqTQkHJ5SD3ymnJLobTlNvaXb6UIEzgXshIbn
xhgj2UgsABnLkPRIfk6zS+gNZkzKRFjYtXf/bFZqDWIu0x+6AIyApQTQJdbVuPKMcNNWYF9pTPyt
ytUEh1YkXpRud4V9Njg5pqd6n2JTujHv7MQ5XaRD+TSTUEqM1odq6llJTuehQSRSCx/6le6Z9AZa
AP8baJjujxTf4VtNRudBdgqncUKKiLv6ZLS1iJnF9VUY18F+IDMijBjeO3qJHoUh2i4+pYnGZE2n
/3VosPGh0lavQnx5CD+i/ReP2QLbiaZAwGY8ANC3f5uqdma34EGmq5nZ5FYPS2scUKdNT+iSyqwn
5demDZV6SLnws7bfiqMQQoV7ISDA6fDDxpYRsnToXb13f9+pExsWSUiftgMxf+p5pjXMzqa7ascO
3f1Qe6ilGuFTIN4Cqim9Lw35SXn5mRmKH80gUK4d+gwaEIHyna2TEJVjfG4GSAMEbfIR4EmqEy0N
OpzB6wfPZr1g0h8fqXn3LshFqCwvjvnqEkoxejd/mP8YMJF04hgQXrrXYHTrAbClbxmZ0rnqsdLL
/bunotzH8eva2bUStWx70oYXqutS74VmUq/oS2vI0vR40w1XqKf9F9Pj7l5PWY/CYmVSEWsxKGpq
6eqxiobT2EMLAwK0N8ae28Z3bBivGfJiWHlorsYWNZ6mk5G1sPhDBwPEyQsNYrNCVCvKUtXSklBb
7ja2Ja6JkON4J0CAGkQxwlRIUCLw1qA9g0pK/C94HbtGI+5sgSTE1ywDTGcX25c4uMVNAOo9bOIz
f7zrYDfLdPej9cCpOTAFvRx/vp3Kqe5OR+TQwhWxi1y89D+1qtgddqGejhxyy3w0Ye5AIHyhpcU+
eCf3D57r+6NP5XcIPvWsmy9tBhf8KY7F3T9krev3nSzRBMCnzZj9TH5fPpLNSeM5yqOV91kJiT9W
fCpapSqe7FP1MW+8gvtBcNEwLpRJghM6y5A+ZRxkiFCTEbOiVfHJcwyR8hXlSBpeESJHXkxdVCVu
8Bz8FnWJJq+jQaa/Bdm6r6fK/jk3U6KGMjKJGZwTKCLJkRHGWk2s2pLlR760sukxQR0m49zkA88D
OO6f5yFiIRy/d6VRnnLiHyFrcNH474a0lIYlDvCVbHRsrt9X/eT35mNJZ9dZ9CWshV9K0ez363fy
Dbltx8zL5JhS6B0+QI/Vq0rh1M/9e1TwFP7SIx5wdAOh7SVPxlXpSASuuOBNSl+WCh/yFC1dDk2b
DwmI20+UCFCtF4ZAiCLCbSs20+vkY472WJ10rFJfd/IJQYd4spxJ1kOfl3D9WsPRMNHhEkTzsd7l
9/m9+z1/Y6zy/Q9RW149/3GXatpdoioCVFUhe4NMsAXzVibGyR+1JxYtwfl5rMztesVpV7BnBU+L
0dQha7+0McGghV/oKDQBChvQAryEUG3kwILV7HRXl8lK4Y126d9RG2R46MJQ3dKkuZi6jioTmg/y
2Qwunq7vCbTt24ezPADCjy9IkBYN3yZELpljFGusiYGKq2Ghei/eS5dIe6+JjnGur6eT/qkVoDzT
rtugTMVWuP2ahnr39WfZYBYuWalS1gO8ZrXZ8IlWPfn2vJv5vb7LYksKlEmReFeokDjLW8PXKHRD
p6aMQNkRntad9DQ/9SqH+5jZdXs9CoVk7ZjRft43cp3EwAtaj3VlacYbaapCJJ57Ww1V8odhMsTA
nSbWQ6PAKv6rJaC0LZwpQVQAHIuut9n2XvY3F52JtWmXukzxxg2udapchjYBLsxhBg5bV2C6p0P5
GaaIp0fnQ2Q486bnN4TluGp4NuFZldT+jZxQ6nDcNEm4b8JWRVyKQwvRkyK8r/+OL6GcGbQ3dY4p
7xLi7VDkSk5RR8wjXnecoNeRGeXzS8N73XN1AdbWAp56XR5mcGRU+nGilKt7r8S9NkG6N1xlVuhS
POCdm+mrMpQHAWllb+t715+VZQd0E+iPiDWTH2l+OZ3DEHVlsGE0MJ059kxjkS9luXcZoEKba7Cu
uYV/l6aICfAxgFhN+sdl+oNMT+NVD9gxzZmENVgPXKP7Dda4zXCefOGrueaocP4QK54yXAbeNplw
Od7iNAtd48M6CrfbpSUgDFA6tc8f0OzF4bfdq79rdg231irbBr1ICBzNGk8IlMS7wPj8W2hXTx/z
IlNtHtmb+urBW885+OUmXMb8yc+xKBhfwhHRNbkCfuYQhMan3pO3JgTiMBaWVcXBx/MyhkIAgkdi
wKWXmuWnZ30mJSs7QvHcR12zFSsbO+7Uy49Suu2DTU9lOc6PJASC+b0Dx7m+81ozoze0fPWRZAeq
x5Aq6po7qGoa82cp5fVUgkYEAAXkVrwXF92w48LO0CMLHZpXfdKRgfpsKZKsT5KR/A74Xqz/shfN
15UU/rEGYI5H3kegvH+S5Y62hDxsVZff/bXSV93b+0J76l7atvftQuf1nW2d6/vM2+UKEarme6tH
I9/7m5ymHZ/rxDqT1krnXrIiSh6nuA1wlXvPXj3pr2r3v3zd0qqeHSWbiPzD6yD37zQPLa8BwEu4
2ZMQ3auTZfkiN1uVgYfS1vw0AROzFW0f09dnIQ8tGRNxKG96WU16WLO8x91fC/v4i0dzBR8h5ntC
UFQPlaCc7VPNjVZlM9/149C662mtyTQFx/R0HovkTba/GqAecn7ryKHi19LTx9Bf6KKwvfbvTUiw
QGcBCgt3PT8CRckq9jhgwwBzotSlSgfG3D6F92toNyehM+sOpCk61eUgYv3lUQKtaSAMdqHEuFNs
XRthQSyvjUVv27GCrvPmZeaDgCg2wOL5DqxzAmw7wukjo6PkJu0e+uahobq/l+ecodFo7CXoyMxp
p0/Vctu85jB+zNwNP54kS8p9WIGV7a4c8BG1XC3c+F0Jl0uCytSYmRlXaQgaFWlHtODKHbCWcX4a
YDRMPLmOWxSSCuXS8lMqJY9WIEkeb/3EkC80puAsi9sKonuN+cLizxIJo9c+2hrSxx8UUA3WeLp4
MG99UVGgST30MphKIix/yblvSHeWpgEl77JyDlzZYELGtIp3klC6/9HiSbE2O4dGT+w3QMvBjC1Q
7DjAPJf/QrpqadtPr2CPJV/9d5JPgK4N8gxuKJAGPGN/RpfAq1jAKPJITnV2SAX9DH4bz9LhBFOl
QG3mF/2XTbCtrHkmoWjoysgBmunPJLguXWqmV03Gi/oCeYXvGBswMKPkdDx5Cm9AChDbYRh7v4+e
jRgWO0O4c8h8Ueuq3HL6cZyS6fzcWCOnkoDiQiDVw4v7j8NQGRYiqJRcGilnDF13p6ZsRRomMizL
+879QJFRnH8z2P7v4VqpjsbLf6XazcitQgldu/W6tSDA4Hh7KlaUEcWDnfVa+30od5RyhQEj68Ca
W/7AAqJz6RK2LkstXwD99zRLai16OZg2Ojd1ltr5zxVa9WuQF5hDhGcT+4V83jkPbr119zlpac6E
wRA6GwI/5T28h2uWtA7hs76rPnrOvIVSZ85FTDdV87SVBYqd+qER9VnIRcsf5idhCAvaFmOJZfPA
snO8/6TpfjEhxSvCzgR6r3rZUUgPoGh1XOdDa16ON3bDXNddF3oDwK14L+s7gS6kryMH+19UkwwB
8KzDPGhe7/sLlVAX3/KLvTiavrGbMzmLz+e6Vvj1Rb5Oz2rsg0begOlLkHjcSXAIMmKVB3QXdhVr
6cOExg09/BrDIDALUkFIoNRZCLlvz9E9tFKTij/doofK6K97P84PQYQL3F5pCYL/VfMdTgUyeEaq
CwlQrptu59u/vwGWJFKtqh0hACH1eg0yODDG2P6RyhbvnmxziXnZiVcUTSjI24BYcbnoS+m3mTHu
+lLE13RUd+ik03765ycD/E29nQWXgkmlbxki32eExYlKDCWr78bG3bXCyg2go0LbcaLVI+EI7ddz
DrTPLbVlmoFAG5g6+TJF/QhGvwL5V62bVWOiy7zEYFI+t7Eugt7/DTiYNAs9GMcIS9LgYqL5LG2r
bIYkxcg7jgUHB7JoqltAmpu7ThPTOhzePOiwYm49c8U0C0O3I7Wppt10R6N6k11ZbdWfc+yGtLYC
/nJov/7xhW4yDlS8gsSqPCit0kKdEACZbCOyFjpUXtwDflhsgvgUt8igjUznjuym+wS/ObWgD8uv
WJTalM8l1DO9z1ulINfSoWjgAHfiH8Qb1UAQmiQqxDWtbC/VufEpGJrqmVrpUT4iKq0SuC6gjkQu
Rso+g4JjS4rwe2SxUs9rYY3up+JRs444/1rKyTLY5UFy+vtRrHFWhxYYChXvOrHUd5PICBMCPr9i
faVquS955etW+iEjDOj/7VbaDFNU6/PqY1V5jvDD1xgjQz8qfOW+KK1RLfSlDAUxOlqv6WwQpeGM
bxCZBekpWa7bug7cg0UvbC2JX2zVABcmSwvL3y0RHmDOSuR4/0Jn+wiNrAYzIIN7/1Jqr5QXHpHX
CNlrwnr6Fck2fcaVja5cVl4c8938GP3jXozty2Fh+8W4okPcF4UhPs6ne3FCaZIvLQcLDVIgEFJH
N883o/Qf6orzjZTgi4196c26Eb+Z5l3aJRFDFjKwVWsf8Hh9h9XwMHTIdhath9MM20aS0UuaQq1Z
JoHtqG66BtsgzA8wwoZp7NzY22boWHG1gWOSb4fm0frSmLT9UGKO+9MIwoC9TsitIl8p5kJb+wTY
XHbcdP2OXBpbx4OapCvnIEqIwqeWNi2Z9aIVcE2lO5D2gt8+gBhcZtCejltSiIxMmlhX+fbZaUpE
vi4uxkC8DV/0pqeauRd/79MDiVlZ/r5WsIxUt7Ndbz7w+OdiR8vdomQZeyLeWa2ymVkAupt6j434
VEetk95+rlqF7gbpSGumA5NFEvVqt2MR7j+8KDwIJg7hHXGLCtFmeD8X8+t3VVZgjlnRPeQ0t1oc
AuveTZYIDcwqtGcwaQem6/nSyJIJThQAygXBLMBoyaniVo6t9JDtj/5AUf/z36X4N6LXaDdOjlRt
8E7tooPSbgCfCM9HhrQIjaV9eS838YhpL3RcJEIqBBXQY6bD0nRgLaNzxwQAfRA/TnI/Ngt0/Ayw
RdCJebIWqQuxMP3barYOLkOnoBIj4J9DYipF1gRDeRq6MI6/0OwsdFmaTgGo27D5kNwrtBdPiTUx
nR1xCJkr8dYfhARFWswcrWnmGKbxJcrXY2Uz3Pvul5ACHN0NOKlWyqr4sjKgqKrtTFGFqHx8Ulcp
X1fh91+x6txl8K4ZLGZJg6F8r5yUsa6uxDLTc7+0HeQxbgyK37+X59uOB2tPMhLr+n3fT8rhBkLd
44nSbqhNd92YpSS3LRvNZrVSIdHwrzjzBjpbnjsqjwzaNhrmeTV5bvic5D5yubKb8Pu0oQZHujZc
oLYWhqWAaGhJ4utgotnBqFWTKLVv5nc1q9cDXA6qNknXj3Pzath76tFD5GVBruPH4R3wnu5Tx01Y
q17lqAknxt8TO9yrfyW7w2N3ryJviPkqi12Guf7b4QlXAfMMeAhfkmXHkieqerY6Zf5snK+RKmC7
7dkTu7HJXcLHfx2t9cBtWMnKaWQOkAKk7D9I2it8o+J2YG7TYfY4NL3bbSaJLiyqsAJrLDtVPrDv
D2OxVH13tw2VNlQFWj23Yr5DslNOzTUcr9GkioGgvYO+tVNRUiXtKb3SOjq3f7Eewx/I0/hRTOPP
EzcgOyhcY109AtG9LSfWD5n0zNKO5n3zRUQiCcKyvGqtcFWjTXTp5nvZ3ovl9K37LN1Lmc7tXFK3
ZXuFKtu1luW1fNmdSsQBklMY+qqWUVqGtvgd+Z1SJNc5Y3GXTgF8CgUvctNZ+wFRYAY+WWYrGtKq
dvV5D5KHXF3Oq0+J2Tc/W8AlRs6iWeiyBsBwQS0Mh7XtHPuRb5QWXWMy2ycI8RVW+JfEFZPQ+kJd
UvaowCS3g7jckzzLwIkFddPH398q4qYnDLN2Lgos8kX3XNI0sTey9Ut3tSsv9iTbhqmWC9WCMLTD
QjST8E22fAlDaeR/CA1KpvQU/8o8DvxAHkm9VVPjWoM2NLjVLbQWg6V4nfo8eXP6qva8wR+p5QQI
mYguRuCQrwzaLVQTHRrW3okkRbccLzsWpv/li2apdbSjdEUdjOmGD3ZsKE5vffKLwNm60hm8et85
3Dwth0aayGDdzLTW5m3ywFbZ62+VY/H6VkLJp1ekbOOvxeq5jweSmue17Wwd5MMb9sFgr0Wr48nZ
PrR/w2sRumItwpaqsmRTXbUVTu7rpLEqIWONNScSrfuAkiH7MhdSsoMO1NhWr/1cdcOv/aqNMCG0
Qft8MEtFQBsYpyfP/7reioGGzpj3d445gzBXSuKT+h1e4g+s3F19sam433eF6HBXSfc3lUNrVYk1
Ba988Vy/lrAGZU+HYb7k/4rnj3V/2dBG+wh9VANBVS56K3hm+VG88ermba3+eXof3RuT/qLycYri
Vtb8/BY9i89KjosQVPLqr53GtbBsH+Xzh3lVxiK+HdvP0ryR/82gC/OxwnFrXX52nYubLCoOXoR3
Y04fJlYSEravjEYx574Mm958J2eb8sJ283GbyO3NQcxmIfvyhhleG9dSfhgEG2RDzDv27XxP9tzJ
dfKsujRMAL9Ov2wUHy9YYV1Lk1mus0dS+7x8J7ggLbRFMqloPdWCC4sfI5DNWcngkOb515v36QuK
mZBBEPi39MnmCnaQVMts1GjdT34sNfD0xoqxgSTQPTtF2+q5P+8/WMeFzpzeaWFQ6BgNHmVLBSbA
4Sbh2MVXpjoyKSvPO6HROwhMDiBqEHqmHYHW/LX0YI7k9Skn7oMi/U10kHCDqbqEj4ENCx1u7WUq
kf43ZUb3ij4pvnsve6VQzs+urcDmT9Z4C3STl/LtPf0LLII/lVxTgHcn/aW4Hz565YR5ti9ROHek
LrJj3IoofFkiMl8nVJn2t8ttP752n6ZhNtNaGJEeRsGvpd4vdmfI3Xv4auLEQRROvYVTK4DmJoJt
eg+KEIsRJWA4HxU6TgzxE5QqHT/96EFXGMP8M4LXA1jNAv8LPzvMxWZCsG/HWSXSjX1v2wWDEPgU
djDXCTUYHPfnkmyn8aK7ruZYY5iFanCmkVvMLaLYYNLjY2KdPlk0azEsMezfl6/SE/lwWZz3t+3F
e4qgTKWDMGTW7+/mwqEquPv7wyvavfuMjKXU8DTuuKZYCZda/N81W07hBfp8tNqfc39xt8yzvz5o
ty0eX6SkJbdj91MIPotv1/4yV951c16hDv6+tnJVA8orhaqGumEBl5+Y1WIyNsqsItjog2BMk+d0
R9FWjH3fOGU08vsKR3Tirfa5dVHZ1x9GFbzKqc6xNG+bx/5omoDZiw/NvTtVgglL72mC972yzrzt
28JBsIzieBktqIQeEMZMJ/kbG6R7Nk71sWhM6otuPK9+2v/mgTU/Baqw3qS7nPE3udMstpOaFGYs
cN8wUbF+xSGRmpSzstHginGevbKVzWDeUyywQtp1jmM4Uyc2SqPoNS3NTTfFi/UU7USc/q77wM95
d9fNGUd+LVT8cIWv8OGvEtfKBacjIwKZt2rB+0zokMlbkkDedte32PTW5XjZSQ9PGEbJaPUVI9Fk
hd09OpUGLGRIpI19k8JItpifk2wWz+04TVo3/bGKl5P/FuqziFm6Jw7weBWP/Wn24/5vC6gtuvuv
MtuZNca/AVh6g0ve1uWwJN4XPwds49+kx/R+6m6JZzQ2RwxRoCid+ezR14n+xu8N01y6KMLGu7dh
VKwroVKbj650FWYvpdSLvmPWRjwcrl/f50eZ16nw8vw+fybam0Y6FV1tIMnjdD70KIaLZGk1yEkE
78XLaNl7ig042uDAoW+Q/+dxZT9u3dX3q7atm/NRnpfK6/oDylnZlAs0h53tvboYFJblu0Gahu71
dkeHhOTjfa6fJlH4St2s8lv3OC4oRlflOyaJtydTnl0GOWAoRRCnynyTr0/j2kpNF9Gruh/fx+6x
VVZ/riuP6twrZLsoG3uHum+Y8dGysP/+0PF90rNbN72tx/8tcJzjJmI1Dz/7+dvm6xzOD+s0m22s
jDmL9i+M3NKx7SDNfe/bSXYKzX0/Qa73LqC0M43ENDXy9XLgiqWV6pM2kcNtfOyxH0l/XHt7vj5z
Y+7fk7oolW2hGZ9N1DbDZa7IaepxKd7Ht8G2vuBnySMfYq3w1R+tPDGrkJkY7qDYrysb3aJ57UGE
NFEhF/fDTRikouSBJRtih4MYLQZEil1r6T1/rHI6DE59ooL07M+0r6nUGmW7BQqJRz0/0Fk9MVjv
kXAVc/iF2vL9Qp/fGh7vd66F4YUt9x1rqekIWf+tiToI5sCTQGkfS1ZI4OdLIaJVzXhmM3TMtOel
ZevJmub0dqwxlm0a001tuSmiOT9+l5cS/BxrjHA4XU2ZNWQtf7GCcaKtfsx+nScrkzuT++JdL7Nv
/mmVFSTqSqq86SzNkB69gGZgzlFs0piPr8Nra692eX8smvdxfMhCx3rST9fD7u4cQ7OHYgjRlxPF
rrr6ANwu3x/asn9WbPl3/SqViYpMydp9T1VvtVtz9Z6tzPvhEF8UjcdrJ2uGrwxy43M0b3J6LUpk
o2t9/7uNOzYz3dxPwgBeDYC3dC+WxeSqLv2xvYKxdFOGAfCAE8qyU0rq/UphrRZRT1wTxqqFQugw
Qwh4jtRzp3lNjRogE0UFdirAZVFXfG+GhUihBd0BE6OYK9uWMMHRXAWgJMxpruZTlY2HZviFBBPf
QvkZMiwW5N+TViZdWvME5978kUhEN11sL9j/0YtC/u3T/uj2fS3EzWd+eCm8PXvZ1vzfQzifb99O
P+mPU03qwJSDaTQqpePDCRfdvp+9ZO+i2f7+YHpQaC6GEI3WvO9IOn+suvv2pZsc5va19IMb19uK
U0LiLTsrjB75t/vsOXQunjoXUOKA2FzlSHs7eo0EzkLt8JUcZoJWmvfankGTaeDCiPJLlhZeladV
7jIxqs8bglDfkX3nDV0Vp5J8nENEL3PFobkbb3urY0io2Sld1q3VsZJHxuredjUueIdb2XaRIlX3
+2LWrbjJeNjfyg2Lps76SN9go+ExvLdu3YnxEt1HlP64968PF5A6RIXRtkdlXZ/A4vGogeLDRXFb
3S0q4vTtXZA9va+X3qs24Q+wKO40JM6l+LOUKXCPNSolWoPEM+XV++eDg22eqW/kR35tqydpC7Dk
Rjthgn+p5K4Kis7yI9c50e8b1fR2/70+33LyvZV84PS2WkTJRbEAvDT7ybstIu92kf4p7wyUWERn
NsaZt4V5Wtvoci0m2bWtmud5679SZS1xUxHehnG/sykj+W+uxfSzuP9NL0eJTnpTscK3RM0GEv6m
e3P+LPRFy5JcVhYcDy0MC3OhB5afEvPbh4NJg2g/82Fk+6tMl0+CkPvd/6SMIopQx5+1U3++LOVS
bJr/GGSw/XWT99KmQQjiegyI+TyVku8P9Kvce+rSfSYaWWpOatl3WUuU1xgZckzkRXTH4n/bIwXc
6Xa3FP3pWJne9dwMs5RDmRPkftpH+Iur351qe/u+6DMBwC/a9JfvDiem02v63U05dCPaRP7ZzukD
bWr7c8QBI5JYvjPZRgzafaCeSH7/a69A/2w1/DnfYQoWOA1j4LtJHx/NR2tmLDHJN0NYwG6sJ2FM
8nPHEyjIS4IuQif+z+noMJZWwwuwSjrgx9SXzNQdzId+z2a4hPSQuf07fCZbrAq3yv1DoisJOH5M
jDYdSB8vTECME6rMk/X1hyF8b2Oc4mamUHnUHILts62Y/kj/m3wc625c7O0OX5lR0QdxBNeM2aqz
KDJmKOWa8+kGfvN2+yo0E6wE5noCN06W7cUQ2uKxJhu33rM5j7cL9VWJjLPKCaS9JBffVImg9Nf6
J+2cMCNj3X39C35Melykdnd+vYgW9fg4caxuqEig3km6YlBpMeeYtLxNtM4UT2ykzo6Z6orz0/fS
6TbeJipXe+Z/LN3XUirbFgbgJ6KKHG6RJgoCiog31EaUnKEJT3++yTp1PG6X0t2zZxjxH/94U8/z
keMg5AAXiDmmYD3bTvayrmNRfmd7haOCEkUq4sLCF4PtuNnK9tz/1AyulLeOdp24Me/uQnj9/HP8
yX6XlN9eEDPr3fEyVyLe25KPgzxXpRAJb9vU00QL1BSC78UR9KDZPSqhnREl+lkM052SumMBliZ+
yNq9kn2FfABFBTY4i/5qfoVbAbB2mpgG4EkhEulHK8ozXM6j27HSHvccqERQH9XQiePPnPAsr6zo
3Nvjq1ibddI9fz5Lvl+uld0nf+5BdX5dI1Y0eZz/K/4dTkxPRJbHxbwttJVu7L5K3ygQKFXJLEmT
pPzTsr+YagE109HuVf+tPeBR9g1lbHvzdS64RkOdSqm/bWEFnxFTbcbhdeToBb7cfqaf3BOhANp1
JGL44fxV+RC+6fz79k//l15gEVi9rqRXUjoqyZ0G3oHFB1Ro+u3RC1Rz+H1//tFd5z9EOoxNfnbb
P/ZLoUHX6kNLivmz4wiQ7Oc6VQcCIkxfZ2d4LxRUJky5koYl29bua4mFMJRV6SXUE0WQi0c1lNUw
FwxXYAXsWdLk1BJnPzzklfk6Ib2gyHaWrSeKr4c3pgt8su+hDAP64mpuhH8Qvugqeaurn1XCdgWg
XGDdMU79wFhAMIdymPLFcsck1AOtxraFhL94UX90dIIObP/KY/l+w+BVaBQG6z+zk5OtQUGx5aPX
thy/XXfzGvKDj3rg4u+Hmke9F8NUKRA7r5pLcaYnC35ButkhVE1ZK7QRlGNFXmu8hr4HRnF1e0db
J828lYieV0Czv9LiUGocy/mv4+f5r9S2Aole/Ifx26LmOHXTu9RGZyGSvHxZtPctHfrQ8W1q6UZu
He1edZ8487vgux5BHkIFwKkZiho22CwKYRvpE/FE96btwXRTX6hTwJiIRUf7ILFUOJ9/xVVlQQpO
KOm1V6Z6iCQZpAzG6/Z9AkQIO/9+Bf64f6ThOPWN5NpkX6DI9aO+teErlLgHZG4JjvH6mthUbtFR
nln9sIIbzWviAHxcwdqVyoe4rB9DWtMKjZl0zw2F//8pcOvvDUx0TAjuAURw6qrsaTG7AOjUEz8x
GYZpfBJax50M5QFAxkmWPf1Ioe0TvCiw22TaQcnF6nSGT5FKm3JeDxCVETx0fUIr0tQ3zZOgQrjH
Q9Awgl3v7mtowb56exdkliMhrvgZIR+3GlKV+UHq/fKS7D3eUqBp8DQlpfKD2+jaIwMd9c1fEiTJ
MX8DiScK56lWbtFKd/aILL9gTmMGDJIwLCoKb5kIw8Sp9rggYmQ0aKBYpvvvTOZZdD1W4y+KQ0bx
Lpqhak9947V1l3/9SkLs5qokCuG3PgAHth42FwF7bZ0wY3AaxhH6vXGbuXIMEpKp4d/hDsiUcl9X
kasSloN7xxNvP1feel6LgJy+xMjAgGUrc+aIDoD6WwBFgEplo/OxXhyU3mb/+cxhqyuakrAqi2Jz
+05mq7v9z5yZCWcgWipeXQL7fbkBT2C4wsyuHjafreYu5ZZ/sUyu9mfm5YTSn48Da7hhhYjBVkXZ
svnK+mv190gxmF58Ld0KjjlfyWw/chgYsMt/LaiJ7/teeCndpolEid3wsInyLN/zLDqN0fhFlw0m
uWRpmO8J5TKdZ5+H3JdHbo/11d9tVU1/n4g5JP5fJXiYQ0XLtMT5xepdHM97+cDX2DSSx9d5qrJb
NHxPMN5mlVP6jYgvKCG64U4uxyyQeTUzjVWmLl9SU7HQj30Cgq8cYxEXHsl31tnKCkG9ssPhBW4e
uW2pcmNx46fV4na0xKOx1USkHP+ITWZWvOr3rcCZNgtv+3Ezt/vY/Rl2eMNxtMxGuw2McbT/GZei
g/KWWeV2qKS0BZDW0riAOs5Ea0OmEDU9YExE2e/zLUTSU+9XGcFSeQO2+e2Dh2j/xfgsDuKfxWf2
e5z8SN7r8U9h8V04VDxo/7VgjpuSwksmBYHdTBzq6EgSVbNjy67AZNhBtuK9vD3X9j/sAAaBtdmi
Kfh2LlaCiqNzJpiaqUzlNgIzESK4VG+jxXCdsNXrt1F8qG84SMqLjfzV0FbDx7s/LgofuSnIw37T
P2/Nq6nefnnHa0HP0kopWTlv0b3j1y0fjv18SRazGu73Fm+rYw/xl0v1knzZFBiWLxv1yAIyandA
pDt63mEB0n36O850k7toJnkQpfvZJBOhsUfyD65xKluT8H0XwUNbttle9zQ/NPLqzF5FL7sltbaz
cmu9tNPA1mHe5BGjHYi13AILZ1gALS9Ui4uAoXu8kx27XHMvwSi5KFaDdWhf1pV2M68Kvm6MllJW
nf/t1+PfLXcLeOPhNuxHgFyvcMRwLH+Nfhn9UxqxqS0fbuUCY/SaS+yl+Q9CJt2PR/5xEWbdRf/2
l+ocPuZ2++Ixtt0JssIkZMpG6no2zRxLlACBuATRqS6hY0/7HIQJyCg6JwGxXBjQCrHPyRTs9pGt
nD+0np8DcBj/F2pPzFnhEqWmlgriwQAz0+1G151vP55H8WgxIUkzvOp6EqwVdEfvAGAX/PUC7peG
WzMhV5M1BJX41rxqDPfkwKunN43ZrnnWBLBsUIfxCxDFeTTNXZupkaOWyRCQH/L/SbLazEWP9/T3
4x0qy++MLt0uLYKrY/k8dZx+S22r3n39pSz1NcsCmRyytXR7NtmeAdGcXKF82pRKmbcz3UQrvKBL
G5Z8Nzkua4XX8X+p6dlynsXKUYcip8YColssLz9aaUJ7aRc743Rj/twNhWluOr2TJ95C6E52NSw+
O90dDkKwI1AepVI3D2chh0BNtMjUK5ncywJVwdWXYyhGrHjh5TKB1c102eR72YKJKbPLvZeZSUg5
KJEdAnl63YKe55EvU3uZVy15qNtY92QeK9k+RdZNndGzru59729qEhkNhnU+UFLRWCLYZs0nypY5
xqvaz00pVSdBkiQpIApWgnquNJWBlt025wBJx2zlKtkt+A/esq2nKOIdLM02ViRe4Y2kusYLIFfo
rsbwi2qRaTb21lMkouCHgsE0vyn3nCHTbBX9ez7w0h4Rhoqpf2reCola2LVSrgKGXin97i9hbBix
n2lxGXgXsWFKrF2QqfCIZGSSTkOuB1wGU0JkBiWEggiJb3mhxHQ38WhjxgG2bM3zIMpRYrRszvB1
pLqZ6QbgYbIll3ZNe89uO/i72I18uqX3lRqdtD9GgQoMGwwNgCBVtaywdTs32owrvrTTNpsQ1hPj
T013pYpDEepq3aZPSyygQq38EIQrA8FjsU0hvvBEfZdSrxTm328MWKyvu8TKeK8FfB+8Aqv/UMNf
2YxHRIFJKU3hGLw7dAuotTy/rvUDbi4EQvLYUhliZ4VlstnQTwqyyaZswFH0dx54o/7BXMYf5tV6
uXz2qGSWUYYLIe9249f1sprB8DS9hykjIdrzgRLEs64KRF++ect2r4WQN+0ARd7MdYiXXfjRQmYg
AGqHVIyJ69R9M5k3fdvhFbpbAYjZO0wQ/EEBFijVuPE5C3Rp5VRf8RUu1cOhFqeq1ipNXs6ahrjf
gc1UmIBewO12gOww9VWeeOx8AB48KjnpCgmGzLswnKMk1CHuJ+SmTM+ueOJ5iqAT6F9IJN0WMGc8
JjMQhFsTeAihvfVWvLgN97+moiPSxmWlMM10Q5I83zGI+655jCN/RgvEZXST+e85874eBMvZBtkJ
+UaGBMx1Pn6bAFujUHg1arszTRoHONeze/gjVjDuJYr/30WV5e9h4tgDbxjpad2+5JsZx3PW9KFw
X8UgMymiRB+YQ7X5edlJpv+baUPhNMSYNAW+97PfzAyhNycFk8IeymH2njt+J5f6opzfrun/4kQ9
ce0VMHns/iuINydJ+rOwF9jVLu4udlp3No+zuk1s3OlE63ytQ1KUZs2btxLFxKqyzws9cqMKqK5K
cTtefo7no01msM4NC3F7cxF5R5j5ubp0D8MAl1m86Qa6j9u2TfZQSx5qm1x7K+VcrJp78mNzalWE
pZSSdojFeJSaZpORg0Ob3s7tz8fbvR/U0YTYI+uVmZLWC5jIl0x3UVRuD6IwXTAmxr+rv1OTzabS
pVSHa5+CXMJT0h8ANp3VRLGv/z667l36sIL21mpSeIXgqme6duZR9hOJ5LbxoIAJP+qWmBPGtZ3j
KK1hy3vidZ8C0pSj7Eu6BvfplBYJYZ4+oX6lKZxPtr9NVRMfJIMTbCcAg/bFZpxC/srpMHS6/XzO
Vuw7R8IzCiO/mMEjhExP2CTkqc3s7uYMtIhp3s/2l3FEdLrhqZUQZwvBZvsblJCsc3SdGmM1boc+
QCNRTCH2tMcZqfFnEqmECBIqAoreUio341jLT+hgo7yd+L1lAzjJPYHg8gGIZHrAz+E3PTJ5nWb7
DqKItu+7QyiDcSmxerCYGpZWLo+KXQsvlErU7eBHlsDXtpe4yQWzuJlZtlI7q8VTQ2Qh9TJwEH28
pI0QSZqKhNoLgU0yoJLGQB6S2LOf47eaHrUnpSogQcrC59FclhZ4tCxCFWajF+AiydYlBf5HvKe6
i0luWph6y2I/8eGFdMZoFSeZUHOhYLECeyz2pxYH3ocvOa8j3JLWzvctcpBPo2CeNAqhrjvx4dxt
27zDbOuhqLd5F26o/bOYqM1clwawbqehWc10r5o8TPLoDlm3LMxxJzVyF2tEQmTzTaCsfaiRNaIA
HVA7jCmBz6m6PqC/KKoALk4VXtUD6uTVDkgrMB3YEwUvqngVF0hAKKwVGYzmvfV3fpj6JWV2NeWQ
gZ8gUOukPgOEGflXngMo4fhfMl1BjYs+SKHduY+v5iqcXVl2lKWrGuW8Cgfx2iXpA2AcbTan6OOY
bsorouX7m01h6PBBZh0beKslGMO8W1LUXVQIlWrf1b0s64UKk52GrRZgNQNT5rgtHAhYi+evwID2
3yjdScQyyZm3wx8gRifbZvoVq2qX3wT2QuE7fEQpwGipBeW+gk6z0al7wxtx/I1rV6mSANkpskQo
bNDsbqCnZCA1uSe7ZyF/zqjA4AOB2O7wohuBvPADBEpqaP7ygDgQpGoe1COrTfewEcOJJ6847hLl
V3BOuTeQDBiRa23pE48fEUQuZqFRbAMPCOBW1i0JpgDhRrUIFaGMplf0v6wau5ja7SxfOajZ9u2n
BEGgM8u6u6nn6h4mIiowWSnUx02xwOUUWrl7ABbZSEF4BWV4wDTNa6S0UsUeOAs4ze2VGIPTaOTe
AIt7axMerAHoKeZ2qrF8vQqTruoXIKpeqWFunNJiO83NFpDvxo1iUU761L/WYBDyf9mX0s8Szgtl
FvA2pI3iC3h9FbsgNwIO96uEduMKBQGfPQrChholWoLkkd5EcC8vPrjsmg6Y3wEL7ttJvHavBKbE
WvfUTH9zLGZDRuOpuRhyOG4jHIb2Qra/gWpPfIQoeqbLZNkSBgwFqnATJN959yqx+bGYZHnP5cOE
dbkByk58UHa3kTD3sCCSHM76OPoTE8p22EyHCdFsfD4j/JPHOgAaGTCyIaa/q1yeA3Z0lKDBHwZY
M2KToCZI7A0KmSd5RMmcztu7eyXdyXyEv1AIQSCjolpMZpU9/3HXsq3h8xHy5KNP7krmA2LMGmJD
wFIJkkfoMw2g3UB3VWPtUyDahe68p0QKb6RoGupaJm0j7Fx4zOq8vVj3cl0GxKa1GlJ8hPM/BXMq
9BixpUpmFEQ5fc+qnOQpGYKbDa/o/VGhTA1nQD+Q1aSHuGmpAhs+DK8fEbSIIHbaxxDf5pEqy1+q
tg2TcIZ0VjQ7Jf9X7BNXq1x7qYuz0uMy8KozitKYZ8hgYzncQfCA9Prrdj5GEiER0eeHyJCMKILd
8Z24Nq2nof/ul5/ovruGR4AVQ115gZXYgDw6BFipKaXyYGddaFjEqadkLYXGWE4kPKALRtyVQYp+
3Uc+YFkZBmN5jHGUCEo6KDcWMZ1UHO2GaGuf1pLvl+wb68rw7VGKw2jshxIh02WyseeIXnac4Yvt
gdFv6FN8+/oouvMMMCJMXxDEJjIB4POMP6tdC0ac+z7L5AsBHc1CFZEGV9eAINXysu7bPU3m7WLf
kE09bWfaPWWmCRXaA2HmcH+Vic1xdEHcYZbpNAMsparLARuvO79+OEguv0xoEHo+E9dZDv88lvvw
+KRymL2vgl/B2BlXWAs0/mUC5pugzwMq+90TvQ4wr9UNiS2IC+hC9YewhNTJqeWgMgrG58594rMn
2VkzjubWYrD3LRQboo9lf64DW+dpsNhDYoTU/V7ypGIRQ7xVNIBFigQIIngZKE9Ih41+ZWrywu40
Bknsij0gajXwH6pfZs1ajJgHZk1tAuy+yoDJ6c7nMsWlKXMMgW6AdxfI8gAFTU+UaPj5sUQ4W74z
Dk8vl23DQ83UNjBx7pAhAM0oeFUhG7dLhOej0is07IVU1yn6t7yohTHXEQlB54YN5tmoi68SHVXb
lkKTrzsNzblkWZspDjSs4xf3LNUQMAgIM9OojpnlWJjOa9tBvlOS3ghBPcp9odA58bppxSO63qbo
stPDLvb4lOD6M8lUv4f8WyaULeIO8XHuMIQv+EInuDNiw8vKcuAqVb3LrAqRf66VmojgPIi31UCt
FTy8XwFF4FW6vLtE4TXYC/982C7YH0pMEYvcohbCI9cgTh0W2bBSNyyurkTLGs89SEbzv5FCZ2oJ
UXd5RT31Jl0bs6fKIhcIZlQNFCObwy4RdC8o1tkO5u3CNBBBmTMlNIn6pRWWlhm7/e8yXEJhS7un
o0BY6urBLdapMHiFYYQKlxZVB9OnwlN5pLsXFh8UdnX+u/yV9H4Vjl50to1iM6v900C3mUM1aRic
/ErmBfwfrhsIPEDN9+DbpNeVxfGUg4FIZfGufHyymZA4Np9GVVy2adYWnmEyBXfkaZPxthZSQX0+
EqPEaPtLEJv6RcD1wtCrTiDG3udctdpMmz6BgcRHgDcS2auAYOxfg3y2lyRC1FWB2HXAFlR+eOSx
rU589m5nnYbB41fT8krolEasNgrIvL+HXhNXDsicfxQA+5bWTHL2iHMVJ6WRVXosP4NbGYYalBQE
7RC6wbVxdGQIZesA7sEB3li20rLGPfLbVCPbl6pwwIkHZanv7mkyAgX5NihokRXtRagAOtbXmggg
vB6cdV71vcIp6tqmo/DG3cKIaGKz2Q0hXqN9hoIwZ3RXDb4CbmKSdbRctYxcDMXpZXjuA+LF3vVR
F2dRETK1/SCsFVyV5a5/Hn9u1r1l8ZWIYddnM3XfoVYhalbv+xyGl+OvKU0r4U20zGH60Q87VdaV
aOXnEkHmsTSrqyEAHQZWcvh0AVFukKrmbs0gyxSwOElu7vn78J2s8wFXW1vDVbEQSkZ8jovBAaGM
BIsokizNp22CGAE8HDDb783epMh+Z8oHKraZV3OV4gp1hkEvHrYNoQNnKJmpG5lt7f0ThCcaBaOg
l1wAnxTXqWw7wcydchg2TxNTnHaNEJSIK7fePHX+tMkk3cQfMkE7kcCcovz186QGQOJ5y3KtHudC
Fug4wp84RV7L93/vkM99L7INc21KQryH5UeYC2JoT6PI4lEp7KqCKst01ZJO/l1scqhvUSUDcFP2
1CDDESuUl/caxUZ15jBILGuX4S7We5PgCLo01L1Rf+tJXq8o/1QTvnsxsY49wTtfRZ7KnghaBMB/
WcunBVfUHSEwZOjsK+Zm/esSF1IgFKpfcGgst2mxwRTWminTl5vVg5xYTE3BLfNu+q1ValY/LMIY
6dYCbWLWvRn9Sh/CHjfX6ZYzRdG5a6g00TQvUd/WrLVyHAtFeXm2nZe8/2SWPycFZZhmMCCRcVzV
uMqXTLChhiQJQvX2NT0o2kPseINblqfrmkhBv1Q5tTADGxKcF5DXshjRF88aH5q4Q2qvcCzQKbT6
s8bDYiRUJKwHBBKzwZIQNhrY+CFMXeDeC3yF1ikxa+KYRoVQSIVK4/O1Z9qsV7H0hKo4CGuqOFxO
OV+3+iGdmmv1aaShyQ3yudjXFmdbJIExPHRk0e0fQw/6e2SD+JdJH2fqVtGzrdN8wFDa/yYxgbyD
wJA0iqZWl45l8NZGTAdQX45BsP1+1wcdjUJrKwlYY07M6ut70zo4d2aXjsdv8ncZBptcZN9E2WPD
pdLDgTcJNnhYGkU2zyMTjB0MNXHQwBz++TWyAKqF5mocXeYRzqBZEph7yjY7azf0NmJZanBtGxjE
p61rDTfZukGKGc7Qk1vWcG4YtqRd3LbVOCQjVxDDRuqNiRI6lKkSBPmz0s6bPym1+Or9f8acQOIi
3IFhYdnCCbY9Rq43ylBAd68ZHnX8rI0Maw2FPnDAETIKmnwcJsI0h8llIrx1pODsI2n2fdDtxCb9
xOgI+PRLtqFcWDUxymwTEcxQ9LXvivLMo4Cwh71ZCvcUW5JQeYot4jdsyitT6Toxup1arKUCtION
qVVdMboOVSMOCtkKEWtnSZaHrmRYxfCmiV3cJyX9lkJoePbO4Q6GfpRTr6z+TPEcp74X8EtiQRB+
N9KunJwIh6v8Uny1UrjfsqOCYzAM/Iv7AaPZyfJwA2T62+TOk7jPFbC0zG71gohCVN9ZzfUvU8Ag
nfIz29EhgKNKtNjIl2GYZ6488+BadvJZcn7DaPYepu1fAJbcsbhG8awjrVm3MJFM7XkTndE2B2cQ
trEtdhz4UXMl6jffDLYxwaa2jBaw8d3yWgrN6cj1TByoeehsY3ZX0Z1QZau0lvXQmn/sPg/R+L8b
3t1l/6YH2LJ3Di09cUF8UA3J0oed68XsL2WvzhIBZGOobuTi7KokLd+KHb8fnAehu04EanB2YjGg
LT+dZdQ8AtU2lLh3HCUUSOHV563quTZwfzNQihvBXDO9T92aISbYX/AP82D77jQIzL+YpQBOZZKF
I2JnOLF+EcTbKtqqrTGLHHNfzE695BxhOTpmSjryMekEo3UJsAeGHOO32W35xJQnsitWQ3Sym4cw
1fVuYuT8DOVCJvoaLb8DdA4n1MOBf3G9PU5mOfk2MhKMaDYeFfZBu4T7LSMlWG07jMyyREFH/j89
QqBe+fVO8YgayM6DMaLZ0GDcNxrvGwwF5SurGiYuB80eQG8+TE7UhdLTULo3T7BztMwOZgDfMcgs
mmL3up39rRgwujoh/wGeI+ecfyEv5eShzFePNbDkYPokymGfhew8A1uKQFLPVFKooV2DXWXproJK
rIQJneeFBAyI6BCuowdKghs0Gw3whipLfavg3upj/hvKWE1vsb8M9mbYJxwoliEXHB9o8ZW2s/Ok
0ESmmbtPS8auDV7JUwaacJNhBAkHvqow0h9NsbNl293J71DY3WBPu2+J5W9oe9EH+k2tkQpOGjMV
be6v23hEe5oTsaWhxwRF0tvP65DLTC//cjsmhS8PIisd+KB9MqEc858wCKXAHm6HprLvYQf+Vhyq
+a/bCjnYNZOtZIQp41snuvj/3lCoZe2d1aZ9HtwUKZ1byx5qJS/jrU6TXOGVBiNBFoHv4QnzIRDD
ZH+LbF5CPXKYYXfM7QfeAktkUa7LaSKMcMOhAAhER+EIKTBXc6TyNM2vEQpj3L5vn1XN7Jku9ZTo
+hTvhjA09eHl+UW6sGX5esSqZpScgULZUZW3UZVs6sbSTavO8YqLucdZ2/Ut23Hglc208c8OUZhG
SShIqWI5Lka7N2rLwQiT9CtpZAqpQTqBPie/yGkvkYgbYpg8CrXhhkPi7MLBsQbbXGe9qhkmSWLH
sBRpMWecVGL6OOamYxGKNMHKiXK55GwZRIsFQ+mD0aGnclps/6Da4aIF/YMBgCO+4TOmJz3ZX5Xc
e+BMT00RtOyE/dA2ledfp9JmClaV3ARuUVeyfKmIdMCA2bbelfRlSzMx4W48elf3ce8qHm25zsbw
LPklxyz5Pz/tmm3Yj8vVJ5PMqzrD/46S73u8yCEFGYIDNo+3NezdDqXwVyFueO3NW6LrxfzNTJty
cQzUKbN3AwkTzCmD47bOupB4BCtAXR9BX6H9LsFpxmFmh+fzTVaM1Qzvr9z36dK6hU0l2OLAO5Sh
JRJaJ7qtmj215gydMG0mkpY0kS5m8zkDHogvPI2uocElY8aIu/AfHQu2sYucfzNmuWhKzloLNPjf
VUelwdnQFHD1dpkYJBKvyjMCwysOrBNmIUivEFnSF/Qp9Z+WnosSFcLUgy0SKYUQ3zD/yU6PBnsV
DzTQ9YAsex5hc0EiHAmp1UewrpXu76qr9/vQdUam0lo3y4E1Mvke6FpqA9dUf+zNGarPCSctw1SS
d9adV7cTU2T4mFHuv1WR1zQ5tjPnKqRUK+tfKiO3VB8aVvZ3j8NoP2CRPNOr2wHDGknMmyXwyL1q
UZt9cP7FMlboKntH79bFUODT2T6bKyywku/9CmGWDT9vXwSuHn3bcxnIEoLODilLreoMGM3stsEP
JSfol+D2W/lCsHR1W9m/OptMzoAYxP/7PGih1PMJ0vbqrO/RdmBApW5wOZDKnZ9sA5qFMiRDRbvf
0qKux57yNC22A2pLRKXLSLhiZ4CKVDxtNA7wLNk3xeZ2JTEPg6j0NhXafFzfEsSMmg81YELGmeql
O3c4NSK4v9L4adRT2FiOodPrrIKr4N1x7M2qwtIKIsKWXipzDP8NZLfqmTmz3WxLn5qk8uBb7fH9
GKhHvjpcOd1KN6FoRc1mK7BOmE7qG3ZFnSIdrSZUVlSPstsoBLcVZsvtfqsJf6ABjn9xrRWH2DAY
ofk67twQruVcSQfJJCIoZKca5rzn0Xp6aNMXCDF2IfIlJDYOLeNOebkZz6fRrOYkIQZB0FBtWMzF
c8b94kty8o+8IXR+ygpbymz17igDUmip4l5yX5feCdZxvkN/Kx3Ak5Tj6zjHyjz/1ZuDhE8DIc7M
7bF69yDaJSZCD+FnExQ17HONc26D5E64YoFkcbHsF+DL7qIpjezmG656H0CPjRiNKhjipZJJyR/M
GvPF72zbztw/Eovm4ie7aS+K7WOqgSvqElDQu581pGahsk43Z/HLISESB6ZQbK2O0Tl+4xJm9tXS
6RuU2wQQedtE3S4SSnwk+uIHMzt7VRjdbxOahIRbwn3alIQYSU5jh6/TS1oMwo5kAKVevH2Q1mf0
9YSXZKFzKDShr+RAQLx5r/twUD/296wRZNu1TRXtQusmepYkFDIr/vNVJe0jPhi5yd3w3crRpE8p
EBTosz6ZonlqSKIUHxHDhB/7S/6wGZe/tBkJ7ShvF88zGqwd7BoifoQSXphi+SxlOCKzzqjLUDmM
+4wofNzhHLHEceHVV4qA38Z9p3gf+k1uv3cg/BqLkGX/dJ0t5KQGaZ+tc1VIDOfZ9/3vuB90LrPA
J9rpSdy/HcugzbITK5REuv9eneLzskXtBe/bh9ldKhcPVcToaJ31HDu3+aNPFhD2ZrCGiQpxuE5I
oYxplnXNsWN9cJHYaDtkM8v2aSiBKdZWFokmYB0/L+ifQS/4aO9eqprs4/dZc92iimkSj9M8b6bm
dRwDSS/yVPJ8RrLUWhLijltQubXxsRYIE3HmdC37eiWkb0ZEEgc+pLMSZ0hVGTJ+HvRWbmHTgok4
DEuviY/CVI5LbwbaWjciRMrk/TDktzah+Yf9TFhuUMHheaqfigC42mJU/ZCcIEJhqWwHRhanq0F6
jSu3dFUjUtv1FngqV9cqnn4moYjoUdUGe6YW49hGvlBkfCifaKK2u1zDeyN5SUG+R1qSIeGMO+mh
hxQnMU5Pl6H+O9bkvBCQtdZNLAhvhMIinHNUvvjpdm8ehJt3kav7beZXe6sRYv82dH3+bda9/eFu
VZKwl8R8ezSVPLzEEO6g8bNp/N+9sWHHNRcjQHytwPG0/gfv/Hl9P6I3QGEdwqGWykxn67oqFMup
QF0XmsjG37owNsk6EIAb8vzQZgnxKHDKB/LVzJ9W3tpMfq66OtoupmoI7DHUAlH2baQ2o9SDVFdK
rmvj8XP/meudm8dI19snUb2O8zrNVhDUdXIoxJVT/KGWXXy4bvE69ozR7ms/kyrVuiuwRJ7h409k
8uB2K+OAflFwJHwo5smlsLjOGnLZid1hryV0lle/Y9NBqIWUnYQYviJIpV1VrgPyCIMdc+4+WVQ4
17r6zElyRzk7fHjHYjm7r6ixeBKZeNd9IMheACtMt4i/emdCOW5qfDK9PZC9vFzjl8ytstalpoMR
cOI2nD7HRj4BOg+6KgPqKVsM0604WJE4qahh2Lm/BSv+Pv+kv3PHKNtL9i4gu6g1GN+fAeDcTCO5
SKvQX1fSt2j9hVRBmr6ZWvdvqhji/EQdzUK/HNDLHJcNoKyaKKifrUI2ZjpZXW/0RoCYlSkoCpgo
1750Z/HvLdk6qNU41peN/LqSfbRLcD/FSYG2mteuN6dccdw8Ou8/4nPtvu3miu1ddCq1Tjk0JSr+
halnzdzmEQI+h/m+zA9h+Sbi9nEu9liIkjqpo4uT74BASZyUL1zgk98yjoh/nUEs0u9eRYvz+6lf
FLLPgkq/xJu3Xf1xfMvko2Xx8HIvtSDZr0Fqnf5Wt9crGNNLfv4WZ7sJpojuidEi2cvkG8UU+kEk
TqX+WseJlPLN91tR5hLC3ouCeYLGFpIt2XLY3FIB3djJgozGh02lsOXpUbR3/UnAgMswmePdrZy8
VwooLdBY9Lx9CcBhlXK4jtVNaQjye8cBNYfA4PBl2+kHX2CZEjRqHMzxcVx/vBfuZMPPAVFnO72d
FlMO1r26nBPhhbpiALXoNzV8jEkqGQVKsrc3RNjsa+a7gJudZqb4SrduAhUADEUBuv+6/dxdqhDD
m+VXdh2l15XHBUZ7U9+LE0BG+/fx7TbOlNOHQjmXH2SXzau6GhV+Kbx7EAeFALAFgoaPng0p6T5Q
+GNRgwc7idM5RH3l4VvcdgE1DGgwm/gWp0I8Ize1lGo3MrBzZWk7gvVqCqScS5VLAef3shBpaqwu
F7jgdMEr/2nXn88Vc28q/WbGWZKqhBPgc9uQq1V7Hdd9QnYGYOhUrK7iT79Jnrup+AP4aIa+99wp
XOqrS/UYv59hlHaRZJ3363ia54DixpznuPcYwRV2wV0h1TMfBq1q4GycfQxh+zLkW2rqEaVXqGSD
TJT6hWnpVXbXyAHQs/cwhuTW48qHy1/uod5jmupeVu0CeXq+Ei4fUMz5TGOu/efhXZCH5b2d1VNx
Q1xZ9ldUlnEcMh0wxAzpVBVcbzOUUNycO3PAv0KAMxb721QrZEx5zgG9K6A70zut4WcoaqOE9ABx
PFcWhKeAG/uHIQfqATmnzIt5OAs5Ik73fCA/d2ckwuQvQ24HDvIW1xfLD9Env0mpQXhAv3ZzDYU2
slLTReoJfONTD/P49u8Bt+25V3BRiAjJ40zd3O9wTMwCzlvBwbWpJADkyBmEkjexqnHsgblgNc/q
8gGhAv59G6FxXIbijL3cejqgOeap6hHG8/J/3Kk5tiusfiagzqOdaO6t5umJzLPmMCAtMN3odhWK
B+JRwKhnyikdiBQAeNa9YmMCFGsy073O33ZienZf8gWFzHlUuoT7eYLbqwcvTc2pdPy8nOxsJtl5
FahxkktWDX419HfJqEpmCto/G8aL1mJi74ZpKAQUYzLX3O3xXk6ok346XT9la7YKQLgk00e2cwdR
8pM6qLrHUR2lcT3TSPZNjX0+7rOMrPZl6GaQKf+Gs59NZQ+9ylpcs28dKR33XIkjmyBQxEMrWfjw
XytynVchJt2CDGIE7iZsp+P2P5shf6+c7TAOf99efiw0OSPqlDbUEroH5/tOgDcFpXjJxfeouPhY
x41T9jtDvAKrzR6A2H2BmdPt1ZPCaULRpqZGQinAliPgErclQdwTMtjelmqzWW2k3dC8WI8tTIxI
qSoCp07AMK4bE+yZWgImn8oIx0DW/SODkz9be8QB+vcQ1wf8r1h02wNwxUel0IR3eYO2JmDjEWw0
F+DDdl1Qx5qQZeoqBP682mbbCA9YRrdb7XoYrhXPnCYwHEG8XjMB3ZwXS3AoTwF8INyXXH8JOT2Y
zxhaCRFUoxLp+joD2IrEyirk4pD084V7bjsX9FXuN0OEBj9UfwD6HgTScCivPm/jzwu7tNBke7FO
fT1+s+L7OIt1ewlFEy/nz1OFZaW5x6Y8XUb/Jau5noDJ+7G2jbLVQ2PRyPUOGqDcWxbqZZBWOPYZ
whYB07duIG96Oai/Ur7ydW9i+/GbU/lWvwzw+kZwd5eI3CrjYa7gP68Vypto2+D53H6Ei/5Lulpb
iVqp/MUrrSY/4+q+5JJzlYMfkSizVGTWoS/X5dUnQaB6hEDM1oja2/ZFpcxCGFkcaickHWIdSXG3
fwTkPcSvHSHwjm7DnH4FS41STVKFNYLJqaI2rXvvgc7VFn/zxuI/JXOfSyBC6MRdU/IRVcW9vIpf
FI0RC8DjjM71vJGDlZQSaJ01QJRf3Fbmtt+9JoMYynk+038YMLKFVuKwU+3XwW2w3u/Dkpb4aOCV
CtP7oXyoAPrTWqT6DN+byJEirw8G3vHnGneKuQZS9Xv8t7/WZn/c8Pvrcv+qmIBPtEvX93GDwQ44
xKRTL/+qGOIzpe4JDte2Wg2Tp9dVKpJBkYs4nhTwFV4XafjPCrjULGkevu+A0qPNB1Oxd8hV1Sot
IR4yjdzmjaIp5lrIwK+KSi45Lfia2Bhzmc4+MV3G+B/3PydkqulOLvXOxch87vbNC7nLtBV0E707
ab4Qx63Upn+SBcPRrnnBro79lDYp3l5vnBwy4FCj5farz6XuHD0iIpEMYIkLIgT017qtzbC+QfZ/
0RDpR90yZ2ASt2j0hBy29X02OmE6TJBr1FPEF1SuoBW1LhD74SxQmhFZx/fMp7BZLrghtYDIuTfO
t/c9RhN2FD2+6hS1nFFypBPksboo6SHyskD0RiT+eSzupFNpaDbVJyqkujz6+0Xn+pikU5taHr9r
sH4FZ29xZR9KfmXPcw9cGT0opHjVUk90uU5X98/VsFJMQc8DMX+Ns4uXDPaFA7qe+ekbx9Wi+sjP
q4e7Q5iaZK9if7vJ5dxAuJzKVBPrmsLqsZInvSyvNcmIA2u9lFWvyOPCrSx8ue0TIz/+39fggSZm
0hn7FqXA+iWZbhx5wwa4G6TzTZ1THngjNpV5q9Dd/eHASd4bMCvjgLNa8czhhN+ymc8SWpooZP4e
ipLqqW9sCRzy8elXKQqkWH7TOP1dNJm7K3J9Pz+qakuZXRl0Obv76/plnwgJ9nv8Kx63O7X2FOj+
3uSWXjIIIBYfZzytymx/wJpXj5/1/0g6r2VVsS0MPxFVZPRWMmLO64YybDGACggIT3++2aeqq6t7
B5fiDGP84w/y9WfFkhnrPaX6H5qO9iN5/CRZDwDBmSOY32v5Pt6zCYdnUU9NnEAM1UOiQpHB4anp
cxU/p5aK1cpOtzt38m8t3zwADXRYlJQcyT3NLJDhnT8iJmHzz/s4vM/1twtXlanYQ3yutVaHRIaD
e7bKUTLdwvgz8HJWb6TAvYTCD8cH4Ug+UGnqGI90RURi0ecefaGbc989CcgYCgcYvtM7JUmkWUd6
JCpERK9wv5mqmEb0SjmQPZ18GlHFmlpwgyCq725vBqcG9MgcUcDdpxwt9Z0yAZDtvmMFPSgMF+kV
1yy79+3wxExcNiaoyarf+altcjp6SAdfKXM7gwtOQpKO49BNxQkzWTbGVIKtQzzLc6G10adBds0L
aNKNiJ4Lqpjmt8543+VvQYEqYGG4QRXZEDIsCeedHB46gyYRpBfW5Qo44U07BWxfiGF/y1yHI46H
pA4X/ImKNkea6gMeZfTF2+Ebm5VbkhwM2TWPYTmeyWpgmyYVoQ2C0YFuWj79vpFRHxAvw6VEW/sg
Agchs7IocWpQ9egGbrCouCBIzuGMP6efaVOEHFRMVEgG1FJs4H+jQeJXn1BjwEu5yJnPsOSCfLiG
l8tYiFIvGCZRAtrQwIwR1YDUrpAt8UJCtzmFkY+E1SSHBwtx7K45JHTZx4lFlrEV8xMlQg2aX35V
ZFiz9hkkGFNedFwIl+XZpP3qCCwYsfs6Yj4Q2qTgk8oXBaojY460e3IIIRWho4xejV3R6r/gdJt+
jxGbFbxWxeSHRbLi6fhNATaXfDctCS399FWixqB4vvB00pf7xCGLRwO9Hhf8As/74VG7gzbGfbEf
KoIVwWKt9T/2FMNO4whkCNLOVZP8JddnpDPmdmt5g0vN7YLJNeI/7NRg57nGHqE4FWUZP//K8LXP
j5RuPI3kn8lJzVDMbqf5MSmI3g2Vtab9y4OUfYZKQLYHfzUFIPaSVE0U1a42ZaO8z0MuaRhjZCLz
0xCnMVh0+/xQofrLcEmwG0J+DNvcDOotBXgxVg5cf5/bSv0EXH6yFuNoCQUOL8rUtc7Vn+gnri1O
DuN2LOG9A1kQ9IN2h6OON69HyhrHHXUJbPKb48mBxx8KHCtsP3Np9fHfud1MKCLzcvWb8fEWXKF3
Ks/O5q3jwdKOWoKl/WwYgri/tnQJkKXVwRqtCUVvczurJvICi7G9OqWAxBj4/pjB19aJgPMMzpaP
FWPpK1q45xTmUattsOznf5XZS40zxROEC3hab+7uMfJXC/39ngcHqNqzqqVgyAFEncP5aiFZ6LDc
E42smcScdeiZ6RoqJt/VbKDDrTpzgzW0/T2e5yXSVynUn4tBwyN/BVrDAP0VpPj2pO2/N2sZTiHD
KUojddcSDtz6+jdC+8OUCAR31nzd+/Z9KjCqA1InIrQ3gCGZRBR+sgE/7whDqAIKjC8JTsCUMZem
jAWoiBKHFIzc32DcqIpJkpS6w962wi/VWrPBBunOzW/Xjx3OjrzR1O0PYiqSaJthHxEW8XNeKK1P
INpAou2FNHTDZSLwh5T7n3XstzjeGcXZeF/4qM0SBL5Dic+yl9zXYnjAmAlLTAV/jLghhAdXlD3b
KPWV3BGBE9CRed7LBwkPZGyibXyzbRB4e2RKKHdUlEgRMOKBqHvOrxahDxNzK/uQRidpP2pxSOKC
3n7mL+Fh7PQNU06UDNyu92va22z1QeY2xjmbl7PHxTjRt5Vm8EEFghUT87h5kcQmXaRKhwY1To4Y
pmVS+NmUSHehD40MQVrsVk+ytSCLfITiia1egvjoDmg4mVx4jKYurWtHDNnibni64Sl77vOvBvZG
b+U+Lhq2Z/1ZPqaFsN+TYoJIKDEn7BpzZZ577NJC7BQYXthPr8WzBcaliBoa8dJPnkgLIElvzlyL
RKvSFYo2kzQxEQYEVsjkQpLF9JFiC6l2tQOpHfK5xmhdB3ZGjnfA35B9M8Lm74Ot1x19TeWKSix8
XQQ+hq4Eg509Hb4mYyYv5qHmH90zFWqm7RR6+TVNlElTMvBuvgpUOFJWdHMAOkV/KrTZ8DfVVs9j
NsdnAFuKthMKef6DjfLac4ypFOC+eroZS6z8h6rDiXQb+EBkoAkNCtk26nPYHYyejw984oEWvzTr
+oyTIzexOG0OdKQ3SAvf5tDihwa7AKhUbuYqRwpNoGb5N+gJVNnsLaaKQHFMpCtA837JkKfMxPy+
waVK8+nVcDpyWkb3pKr8x7rjIkf2pC9UbNXu/BJQucZVz/hlcPPEyekNTXpv3AP8Ht3mqJXIGaTZ
+hB/9d18r61kP8bpvNlU8YsAkUhf95t3DEApVwEVYNM6MsHOdNbN8c2ZShRmA5/T/hW2gcvJRdq8
5yDbtylpiOPNJ1CHovmrEDNNsaRJZrxP7d+j4lTgJlUWQzbWglUoiD1T5ofGhdgKbmmGHjqeKbxr
zDRdFSCf6Q3hENtbwMop4TxhFjRDf/r9V0empy9Ig0TIBNOJuc+xCM0TExlqifIfq14DA3rvCW0x
B4z55IChGN3+Nw0aML9Ld/oElj98kzWrAPeJeZcVUkGqxY8Ytyhp47fuGcMoyXD5TBOYD1ACDLfo
R/do+PzLN+m4mGS5zYhg9l6aB4OICZbvRGFW91dSP5AGhwWE5mQnPcqvX9VJ8TD8zJpzYY56TpI4
Y/a2Lyu7mb+31QIbtuxyL+wmKNe4TcC4BDnSbJNCEylSfWIvFwt8qgJtrzk9x+H1gauGl6YjgQDP
upBwAUC8jhQE0ljpgbH0uEg8DTQ8ASEfUbPHEAbtYQgNHrbeRGE4UYdviYDEuH2Ne2y6wC4weMGn
9dpNcXpT5Yl+zScE6UXZIMDy1bg5tz1NNvzGtaXZDxhbGNpNWXjftdkFaTCc4vz35fJC0fvlPHU+
IeYg607ozahTsaTMiVDE4Qq+GhmQHs9JyYTDgrwr1kWA25pH2Pj+Mwf/gHm00/f382vDhKcU5DqZ
FXfpJjXD1SUwkXQoQljyKkelxb0B6INDAPN7O9k/sHQDCQGJxRpmKS+qGbUJ91WOyQ2WxRAk/75b
cDIGuZFpjAEZjLDfS05G+47pMaIxIZW4O4OhP7zQe5azAcQBdaImrpI6plcE371FPGhmv1vOSFzU
bnYXM6Hki/3GSmApI4SSzQg7yf980fwHyZPjmyC/O5h73rMZoBeopCq4L1BmPSwpwGnvva1fqWHq
Rb3FDDZHzQqGXu0QyPjUddaS85/PjY/wH4aBlleLbEgMYOuoGg2Yh1acV1jO2V8oYMQws4pQsKNu
BdJmhP0b+jj1sesKFytErF4AsvLSI7F22aBfxU6zpUQQbicEAoIGqeHDw0Tw80fVM/AHv1OFH1Wl
RHVwC/QpEImxM/bKqtiqLkC9XWzwAk7CJ29iIkftYJwd7lvzAKTFBULy/JHrr9rjtllPO9h3W4ua
wMNG1WdBQc3jAoBPhiqEEpd+Ltk81oBLrMKcskmj/Bwlfs7W5OYfjjCMAa+NBCJItQe8RsuOo843
zqP2P4hW4aJk3veoo2fv1ovqmiGX606MweYprAEKVqHeQhuBv5vwUYR+/tr3rQebHhn5qoAB0E6k
qeZRS6RL/qV56cQ447mDUb7LZ3+tbuHL+36iaqnMs1BmcBxVnbAQwj6537BUv/vhmb17m8mwc/vR
0/2ebrUnTX/MykYKJ0k6wY1J+NXcF+9pv2Oa/q++mgeiZGhqfCpBCmcMyX/zZFIyrWJNJnPM7pnW
7LptPsnHVJu4+cz4scV4CK2CtTf74t3PsLtmPAmrultm1QwP1ptrOXjKujiBMO3yaNqNcROkG5ya
cKaK9RADY5Atr5/JLsZf8orVRqFaFKzmZHObE6dCL+e/ZnokCg6ClogzYOFaHp0HkMCWLIUwXzx3
WvypQ+wkMZOdqtt2wVc1uW/5xuQ/XFtfkxv80hGOJSK1R0jvR8a5G1lxGXc/VNp2yTYbY8YS09oy
hXcNj8ONLXI/vlcJ96nwNB5Ob7kNpgzez15Xp11Abc9DoxeVr7i9A3gsCSh5uzg6OCA4LUbsKLYg
D42xzB78VfjNM7K06DHHbfSUoTOOOBdYRNqqOrGE3PcWisTwomz1Uy+kwf/gCzvvK9FneL6+J6gS
G1RCOVQ9vMGWDXrRAMWojysSk0kbPbukCAKlidAY+MiMPmjWBhv4h2WoQZYOmd09LpgX/fA3ZJaH
4xnsDFs3HaxtMVlRo3Lo3+T597HkNK5r/Ln42Pe3X0TKuHrZt5WW+jRpLHicNX9skXu5ehanb7Mw
6wuuJWl7+VC7MGTMIBMa0/4dF9ZC+dLOj4bhPd+3uADD7qp05v5zQgfZElidE9toRUNjL2fCqu55
d+vSwfROuVJnE2VPUWmVnuRb1AQnQGaIctxJ2iDAoxDbK6Vwfn9QTQg9Gv/m+oK5AUWPQbSyx5cJ
OpZCP/OMmHsRGFRb4S2LJSN4KnhBomwIPPrGwzEW1vnpd2Yo+twKa5+9NAe6XTM7/DzihxQyRVAf
UXJ8sp7vNj8ZlyrGLvBbqCPBH7VywTowO2abPiccLtNDxRGFEbWTpm6/NKHfYtLsKTZxyMYeNUPS
dAd9wmHY+Zm0EJiUAo+LUQIJqGFzkv94+O9+Uuy6HZl18p807yGDOIYq2HMKEFkPvdBH8v5coZjh
kaSPkJHD/TYbzu4F+C5AEp4BoxI+zDp3VSiA6kzVbGDMJrBufvGJ+zVH92umeRbOu0R4GZ55Hepu
sdRO/bki9xyq0+hbOh1+xco4j4bTjMqYgt0T636Zhv2mMZ0eUPEv08gedUzGVGxxff6dZ5ch7FX8
IpcDaI43Z8gyQ8vbB93Z0ibPJPpU0/LmGZlvnTRse9ffm4OvJP+mS2vIfR44mTRryYWGjXRpuezt
nsRH+eWCY2JjnkT4L+Nea4KiClQCr9r33a6OxHRQZbqSCBEYAnSfiy0nSqbDLhCFDmb9wF1Xc0G6
iLTq95/Me8Fg2KdTIjlwKGx4qA6lWpwuaY4GhPr2Nib6OakEjHEIWiM548rxZWKeySFz5P+VMqB+
KvpAI80s3Q02dDKWoy5oNdMjBTyedFmMZ1uXc1/dQmxA+YoHE5ZSyo++dd53f99SvEjgb9dHGdRY
9Kz4SwoH/jOi4eAfDMiG2KDNZNNRFA6TFhDRrtVZeqXj5KYSfm2DldMtmNfTlfBn6tdUlfGTYkLH
2qCo46Q2BrOiis2J+nff0czd8GdBlQwpDJpIKWzf+DM3TbidmhsVyXHIULrEBVD3TdkVLxH8Zw5Q
nlmckAneHhdZIeLb1tbhNrlNEsvDd+SC6ZxElgqsHsCPHITW5cQS+l/zvjZuZxABDhdhEceEszWi
oZgcv2rIx16JxEabMosFV9+hkeHgYA4lxSpjTTzX8HRizABTfvGDc3DzGbmBp6RBioY4ZobHpAvc
jh+G2rNQ3B9mHLSWsBCBrktaU17MY0yen7AC4danJGGCjJLDYgyzeVPuaGE1ziYWalGcGfeol6WL
uZS8R8yFam6KgJ+lHVBaasJkhCqO2XE/NxjkYFr28u5fJLPGBVgJ3LA4CZ1/a18o3ZimhcqB7k+b
cRplqLxOnwcQhzAXYrrFm3yw5OBgYAGC5e07aMc4M63SGSx9viA0PsCxRya5z5N2oKri84JEFOVO
NnyLv7M05jeGZtZ/I2sIrNgGNRPRkTTiVeF0mEveAzqDcXuC582UD+EU0rjHBLCj7s6QbTDISbCY
+8/fiOE0aCwADxzgJ0FUv2ktXEmQoApK272PG76GunAHp3SPtUigOvnc8kVuOxTVEbtzOYjBRXwY
5xPDB26FLQXYou4aX/cYaHKHhuURs07SCr9bJbqHRFEDmNsE29tMNBwptELSVj1VGDlz3WA+cQM+
52bLhZvNxJh1URf1XjLJsd/EkjrOp1/E+1CcvM2VtXEt8VNCr+vXgel+HYDy3Zc/bYgrIB6udCgh
W3wesSO3CdYysV6O8f4YwOvASXXBPT7HH/lD86rZ7/XrSNZmub1DnWK+MyYdM2ydBzYSbjEn09OK
6EpHQ5pPy97Rmwt++WfCmw5LlGt49h0yG0fMBXURI0KMY8by1GCdcXcwpNhZa3k55gZge3PJT78h
qO7Iolb+7mH2EtwC5zeE6elYq3SaLrNY9gOwUz6ZeEJl/OYXKdO6621uebILj8aD9OMOutE3XBM9
MJJdFiP1F6NwajHVv/MzdI5wOgf3PpUUh3MM7589pRvHnHZOFvdl722vWFaFzLHtK1UEhcO6lkPp
nKYe7KJQZhj6HkPGQCn8cDnifCxXdQ9HZarE9ffv47engcsC2rc2hQNEMtVpR1tAWqJpRl/vuU2X
+qKMGQaKym+s/4Ne4cLbcgVpcX7zzWqkrQgmJnnjEz77EaEOjjTFMZb0RDvd4trYX9jP9Du0XEsa
K8pW7QLXCY8VRZRV+NcJhwJwoBJtEbIKOAf5CDQb7Fye0kZwHHX+O8D0JsSb6gFzfczI/fb0BdPz
hx04ZL87x+E/Hc+nNiC+E0apQJEYizkpltBkBuHQ86IAsEmehWHXvGAhgUn0V3hsE+M3K12rHH3d
f+kINNz52SI+cg+decokVPGJ5I2eUPG2ZoCIZAPwVPpZQAI6DZhn2NVadV4LBCWIu+fmRoIH9veJ
70tagjlg9n/JLumYTnOBLfNM9THK7Oe1uC6STTJ5b3Mht8EVV3QZo3T7FmNfSKOXzn6RIqDafdwu
i6lxwprTa5wsxp+yutnpVbvIaMJg5PCDhOEhwHW5V9l4PMrMFtJwqHscmFAwH3+tEOlBrkR9wLPJ
/r4+bJUTZoAkin6QWnn6cwKtoAU+RuOLCyW2GJQf9Jco70BX/3tgja1c1fMD9RmDPz7y5rFAA07o
FSg4Zx9a8DEnjMMOIloQyxqHgA6G8xhXTVJe7B85owQSwhgNyCAOoNKW/xgMo+p7TTIf7I0O7zoI
eGuCLwtfFXDWzuayK28G2CVvn4Hydb9USBY8ZKIj/96RBLMb/f3HfokUk3QJZsdNbYGq9wcIWRN9
ggBHdbprPlUca6ydlB0OvPHg+jZH2bq6YsXasafK0PJIWKHSpoCi+eqmvwStJ4nbo/exOiYY0LYO
W2H6PhpnChGMaKUV27A8c6bVUbKRmFi63MadT11IDvdOCA98yBM+NFUYvQyMgiws91lonNUoWST+
b/2L8QsLmpMIVdM803/FfK2f8w9eEXAwF90EV6IgnUqzLKZYpydoXjEvzx0s3FNE8AJyB/QhyDLg
1uHBscn5ybQY48Qll2GR/CGvOkHafixei2xBA03sqg2txqVXY/TUe6DDkREK2x7mnoG0okYCXpZW
vzOtomAogWhhpOuZlvNZg0oNsoi6bLAwAEtXoOwK2W6JixOuPB2oIZXGe8xD4BIAw14Bl8IXOJNd
8bwCAjAJm1s3LnJANvikacBCExySx/ipB4T6ip0NiWvyWNyxIEYhSmwc/Z0UaPXs6d0iBq2whg3G
pwFUdHnc/DM2HUQ+rz59/LLhZjNxC+65KMiCmfGudizsIqjcfPucUl95qj9YdC7kVZdZjvueKAFz
I0ge9yueqNBVdo1h8xG47NF0tEKLxU5vascca8e3x7QWAeBODToKC/6Yvhy4bClcOJgGYPnDkTV5
nenu+Z6UGVMl0y+OXZTT6nCyqiNjb1SutBquxJMdfSctB1q7QLFMQqYDIvDxSBbDGvpwu+D0O6/d
1s6ZVCgzWiLMOllNHVGdImoLf3cJ9o5gmCmh7P/2w1nn6vbd1ca6y9rgd7EhxTBhBWQdKIfh+gsN
nq9IFjQphKw1AlrAstxhALklEdEpr719zL0XY23of/3sFip7cKHJa07nA3/ZzmGK2k/Ed0E1+25q
VsXfZ3lbagbXuHLkyY9+C23xDntydkfQBFxt/og4+QltBhGSJrDfAWMhWq2GoXboD1z3CSeAuP7S
JVTYyTu4b/tVMUaARwHlmq42M8lMovTHy0hf0DripIySVvjqMfVgMjV5xDTRwxWO+9PUyVcvv8CS
RVjdYrlVB5LXLcDfaX0bR9prnk6kxQzHFeiaXu1mrPa3xYiiHnccUbcAnGtWRoxCbCqNrRIi4rQB
xybHK26aqAHATIGHYfyfgUonCmasXfD22jWm0jvKA24dIDYGV1tt39Oh8B2MYbAc6BOzxf3cD20o
TpiVcF+k3te+Rf+FFQPZk5S2OTCn9/GWGMFXR1ABRvDipGQ/4MbBIh7BbyItpHMTv1nJpIn1Ht2i
gFZWuj88FyApX49FmMVZyGER5GNQsUtH7DWmNxv0sNmIy03GPG1D3W2MmivW/qho5BOpCxswEuBg
ZyM0Rf+4r6hMhJ/HZ//c3UlG+M0LIKEtqZA0fMLtWy1Fk4Op6+FDjl6NSKHb8QDHJGAQ4ODevZoL
vd4ZDrea/7rAI7wAnsCr9CGDuNRsVH5Az5iKHO7O9B0KLxfBHJsWzOLGyR8NHzfmShmO6P31iYnX
2GDC9mkxvCdRrYmbxqb3p/u7s3nl3CGAi2HUkYF3O1FORfSa6/jez6zRqR+DnDvN+RMPop+TA7S/
p7x2IPvYSNjvxeMw3ENij15OOYcg9CI8SiOHaoilKIwdaJgfx0KV4t8DeGP7MmaUXobJtdpC1hqn
bgd/DlgRUGFTMzuvtiYYK8EylS8jvxkN99nBtMkNwyCJ6MNfQFCMiJH5BZWfB1rwG9PQH9LgOU38
d6S73bEMfx7e1XcBeZgTBjtjuFHs+dLJt+X+EVYiSmy4Ykkn6JuyCUnuuIDlV27TFSO351aOFO8e
wMcJhrZG1dKMRPi0ebUIsSlnjPev3/BJS8cVR1606uv+a51v9ag9Ns7bbTxqS56BtUv8m22cbjPe
+vNf4hCh4+1xVxYekAWOcMZM8WYa1Z9ruZAG7R+Y1ajdvH/ugyJv9po1q2RriiRBbmoPXKNeDvfy
tlz3N7faNrHmic+xV69tuiCt6Q61y8WcThjuGAwyfW1G46/s4YXoV6jtE9VV4veiJ+tJDu9xTsRD
58mzz/h1gkKQzJWTsdNFZNjtXJWEyFWbNzq9PyUYeilWL7CtxyobhjgJxf960OcwIMeo/AHKIlya
sS2iKR95RFCAUL4OuKdC5AlIOFmUl8E/izm8CawhH3/rb+InABc94rkReDUlQv3DVtI1B7DHXf36
TqZUc5LbMv+lrSGupLbLHM9qckFA2dwPYXlbQo5qXzbHAtM+/99Mv39sOn6hZJCI5wSja384Y6YK
Jlps+8xLp88jtzVnoUaUCS+cO7wkvL7/lyX5USR4AMZ85rpProH/PJYxg25N+S/KVY7euVO3OAa2
j9BIorfim77BWGJrvueKBmKH1tCmoCEcglyS2k8W8LHOVFFsdeHev+cEFgAyg5EFMTHlvj+DKbWd
++LT7UvCS1iEI+08WHxIUPgzVkyIfymA34hL9X3NQlXYCg73+raZV4uUBgstzPgelGHL2us9DAtC
1UeW5BA0hr2HdcDjpcLiDQqhDgueWR0mz8xhPvhvC3Iyvu4fTnxcE6HPnUELoeInjL9pfYbiZw6S
uFuW1DbFFrRH+cIQInTPBo3gdMsRLHF7CxbwWBMlXEurOVOnd92TcZ3k4QoSNj9IWxNcg3+hLEhm
NObvcUdUwJ5j6iPRTASMlwAo6FfgamU4TdcBqgW6FgiFELTAGCjZ4P5yo2ItTRcOkPGBTCxI9RGF
hkKpLNvEb7+/OILCKXxMGtj2c0pIRgAX7jJaXFJKYZSDH5xAJHxoUMsGnq0wof0/IxrcG7yBwrkK
jDUoQS2QGKw+8Bxmggkk8wNdSRwHSsR/L6+F0D5xUvNEUuoHnBB7VeEh+uWGp2fCzpgNXpyoP0EN
KmFzhsfxc9f8X0ZgCf8B01VmjM7HPBFKAsjkzUFdoqlAgwCaJT4CgvGhQ22iXXhEtCJMqXVIJQQ/
UX3QLeK2BySD+lyfPq/g5bJfPCKKrS924ViCMmBs1iqPTJ+/4I68OY27JXhJPivW3RgkBxgAlko7
auK3oFUTKXyqAzVgWKMI5z9rzbP7HjhiOh9zMyhZnAZefsCOhsdWhrcY4Ah7gl0/yTjyqeH/tEhx
rePnr6gZt1Wc9mVMJp9PVxP85lZIo1utkdN6yYIVOuv8Yg49UXMFjD/maqve9JxYFOizImTO0IXg
9NQZJBnmy8eqWj7/Msn57e7yf4LRwQayJiqEqf6xjSdd6DeGWDGEt7LisXRLGHo/rkmqRRtX0NdB
2bd/H/IG/yw0+EyjkECDJZALpjGdIr/qs1aY4HOgjpWgHw+X5e67IzhmTPw4UT6Edn5/OL0Rs0kA
yoH0DFK9IMZUJvuIZNhIcPrpGxWnHx7vjx2eoRQ+DH/ECtOnEJKKfnJbf7wysJ6j5R/5pzo6pDF7
pB+yjQwbKjKNBaKlUevUe1GxwN1FTsX0RMjm+YaqPPzmx8eQuW074kLCB/9kzF9/D8aK+kQ6k2+B
3xRdKmV9SrD2c/7CMwYWEamejPWoaWPWNF0uTT58D4oQzqL7CbU3LAa2AAVLJYtWqEJ5s2WkPGCR
Cb/3KhiA8o8QYMDDb1EDaQ7KHg4J5sP5VblwFqAugHKDnheQtjkIMgiUGtykWP/MDFip6JyFH3IN
OgG8yQjNIQqZEqyNuoVu2SScQTLhCmt/DnMr/ulD62R44hi3bMbpvzbiRMBBH8Y8r1eYf1gN08Hl
zFiwuTxja4AppwVXns4IjtPAK1qvjkmlyZZy6hahiu01oVEjOaCsjb+w4IAP+uCJZZyBzDPBADg9
5dvcfU7wIorEmQQ4As5DTfr2ftjT+G8AQIJnnwthmRSziYkxi3UBa9HryMtb1Lx9mDHhg+QvmDTB
bWFdPr4VycJR7wu3Db8cxAd446l+5UvL99BhcpKeHv+kNd4Yc7AF0E8wz+nNdzg08hMNVKULZRMX
XHOWI9zwrj3EdZA7mxBnR4utGedC6qF8RjlCp7UH+2GQB0S6GGQhDAsJm8UT56Zylns7gRD3tmsY
P+RmZX5GU89aebg1by7I4lYNe+/e2TVcg2ZCRObTHZBf4LWozYJ+Wfsm8ylm8iQPErOHKg319Bg7
Aui42YaJ1aw9PsLB8tcGXaxFzcJqD5BQ0Cmgjl6+YmNe71RhcQocCx+JEEQlrv8ha3vJzrN2qsV3
Lp2qITxx7k9ovtETOPT1T2WHp81GUsUkT7nNydeRLe+jTZ8PMSPFik2Awsi1oPaVY2ZZaetQ91KO
wC4E6Xo9/CJbAMgM7GouwJKWknTBG6hOAuH6xO8T0czMJrmOH8S7PmN1gWswlTp/nyqRFY9T6mzr
Jb9lWa9rDXOnIK0FwF7vYOygmEZf2wuMW4aOHylDjw+yojxC/gfE/JGuWPOor1BlqoA+heOx0Ddi
GHibtuhq/5Nrc1ez3cADfpASJsA0BAdC2BDnAw8X5VGLQf91aLn6SX3ajTkqVlik+syDmOKXZ4Rj
CfcdlxV5O+N0Xa37f9gq0KOdIOwoE0SYgwDtw2/79EjDXGmRGXS4VJ1+PdcDDsMwucBp0s5hgN54
/BaoIW72jwcRzaMPqx9QAVASdE94JdEpAnPs8QxRl2IVsBHBK7htHpxGLGtxrcIxBAmaGM5wX235
bD8PVtu4jz/7ovZ4uXx2Y6nP2GjGAXRg+N6Y8I9SQZtIcQd4o7Caf+7zD4cFnwNTdoQ3XT2vjEn1
WOfyCczj9pgjaisfhEj6L/QTwO/alHyBN2YE72NNpzDQZ5xvJD8oOKcI4wsHLfCdWnT26EYokXTv
tfhuqhPZMNgLPuABuy+XCCwyCLGMVAP9nOc2F8xMXXC2XIDFn47h926xVlZD6D+sM2qfXgA+NOuR
5iLuZ8JFdbuWwnKDDiuSypCWYkwqDk/5+g+KOPK7IIVVAvgTcxhFg4imKCbpfDaI6JvOzeo9/RUT
tK2V5Ko35hXQfGzm888e0Dx403tizN/ZNJA8PTpPvZ5ycvPENbRPId8WtsSYQGHfgi6eA6X894Gp
zhG8YnzD6QkhXpM9Du32hL5f1YJBsYOvmJzMb6hsXps3XTgdhyNF6eHmirmbxcy1opyx7/NXhA4n
s5HVPTbtagA9j43C6CFZ6p6+R0MFouLcuTRdnLGIeYQoPM7+UqD723wweUzwW6rD5JxBqxMWy7Fx
yPbgjtObW/BRA0DSbAEOJ+RZwLeGR0KO8A4X/t84kofEad2vFjbenX87mD4jRCJGFaBdNDhU64mF
s/Yvlkg7/nq4nriPQ3okCyrDgtTYNVwIEfoN985yd8FDGHYpq4H/mWUIGAFQoL8x26SIigVB33us
zDVfmDqDbOdkOHuC9hjO5+PIrOUpIakcXt3hjjHIMY3Sh/NJ7Bdl4OlO4UjR9rPZVhUCOkhDL1d9
OcRlvhKfwxeQ9HHObv6n3mckPDZcF66c7stko3+I5J6lydT4rSw6fXVBs3GzgkKJoLh/DPuzh4cM
1a5z+W1OLY5Attt9ll/kYBi3rcP55LVEUvrGnD22UWZF69AkTAgmlrfK/gOZcwxt3lBHcCNfK9jh
/8GEU8G9WekcdridS2fY22BwKCe4v2e3BT4JK2hW33U5q7BtDQExW84r4s1mTzQOSw1KOEUkxcG0
n2qLxIAyMBqeZAqAyTNgQA1xbLDFpeDaktU5VkAGEab8owMU24KTeStou8y24iz16+ttDYF/Y0xf
29fWvBjIQmZJoB+yeXagH1oOITRC2p5qbIWdBIfxUB9e0HynXxxH7kHfIZRflEZ4vwfmLXzr0Sed
6yaJjpuSI+77AegbFNvnwPnc3Dpb5S+XPNYM4BNvYX+Qc0PtfkEzbmAAKOMiks7fWJo9wvtWIVkQ
pLP0GFWzP39l2PzGvX5JpV1JLXnT4qe0S3/9qGSkllJepQ3xnjEK9k45DB6BUu4TkDkCwb77r2wy
yJ5VCPa71yV5rHprA/2CyZg05BsPE+6jb0E6rGu+tuMHUL5IyKqWSBjS3IdCxkHbcvAhGr+7A81H
eG+UkZ7P9e/m9ZtuAYx7aSGlG0Kxuo+f1xeNAAcJDsv4Rc3ZyRB7re1A2ksSsruZBrqF8AYvXvU5
gRmMuv35vUq3afdzCbAjyJNJ+ksR0WZg9Eryr9Vn2OWhyi05f92qJbyAyZBMw2YPzsMt7BVOIgYh
SJIHUwhY0PXUEedeOzVmAAd6lHl3ekuLIgsrfE59YeboUlwCsnZwPGlNyPzER5GKCeiX455vFb41
xQnFNjUjtF1uSNBg9Op0S5Rr2BJC6ggrwGrSLueD4MdWhjXCrbJ6fTwcqITQNa6n1u4pRievdl1G
ZuJ/j7dFKaEgrHvMA0d5AG8OUpCIv6ZiBDTe4A1lLe84HP9R7v3oA98evTTEv2HLbUGZRmWDGKCK
qGQ5nTWnhHMI7Owk/pqG974btDFaaRXzMfAuiemdg9JVNtfgJ8C1rorztJgXBbQCvDbyX2pnaC/t
k1qSxw+Ls50W/8pQ8J+hQ4h2PQ/u9FicvkhVcpdFCbOmsYJB6+yZcGYSZouo1+EXiRZFvgo9RXF6
JnPwDuCUGlOKMQXiIDLx1saEDPo0bSZGRDuACySg4I03G9Bhfds/txV4AEfrESoKgowWdScDwQOC
BYz1O9lH/K9emW/0Noh9vbUCtBNqmARp9Hy7sFRSa/x5xp/fuCxxMXczwo4IreeCplD9y5JAHNtH
6PrNHoiawTCsM+hlVPaDE+US1Xe7q+lxOC1WZAqOi2uyAcd5Hglz26Fahdw+qwNMrgWrmSlCeU7x
TQE3a3aYC3XCToChOsGK+PhtypMWvOacR0AWwzUOaziaIP8Fxciho9BBqhAvs2aGLfv/SDqzLUWR
LQw/kWshM7cyDyLOw41LTRVwQhERn76/qF59qk53VWaqEETs/e9/+AfSOghCpjeADwhSsMfy9cuh
G7qpIXAAM8COvC7mofFtXyZCvn8fP0Y0VNhvkUyYlcKKFlGGss43YBjFrgLzpQ+g7T9cE0KsePEG
28HICkULgx0AxkXyVIStfH3CkbCmptFg5VfV1ceEHTCnlz0BXjnjaPTpdFWf5Uf5SA22vaxopgku
khEDwKy25Xf27sct/M3Kp4MEaWANYg707nze/wv21T8I5M5zBmOgwq7AvRZxZWDFS5TVN6kQALZP
/4FXM2zBc9RhQYHblMrsNUBnB+kEjqNCCI7qkFwS4PiKIFQFti/2bDQUzu3njwoNphycE5SND9wC
sGZFU7pnMMdM9bbk2TffGbwZvhqtElVYL2EyAQyBaS7WDQ/iVlL1REYQ309zh3DmH08ef+qOEcxS
mC7+0ZYxpt5ucW3w5MrpZsSPwm3Qof39XMU1GSoIDX3w3twUx1wd+iluD/0BvkEBr+e3/2QRV7wu
UCBEv7W54QkVbgGdB93iPOkTOX0nb9NuNw9chf4+HET0pxM05rvfUmFjTugWerCQQoLQLktOBp2p
5RBr2wwtD1akPTYOJka0NKBnW5ttrPryAIsJGVyj5aPvMDvJOPT/yjmUIH7aeUnyylw+vCIwmjce
7fDPfx7X6TLCTYz1fU5fnroEOV8/JvKcwsj5E3214UMRoPd4BlxeClpXzzC7jWpB+a048hsEnJzz
z+Vlf9kVC23GhJUSgm0EwWHQnh7jJ89kZ5Ny3j88tkBDARHMbMw4rNQ3YqLs6mZLNARrISlZKtBL
zqiICnDbhtSSEfKIW4tTOtndQhndurfhXRm1R3B6NGmAE+vr9L4mDwrTEpFh0ozLqYKkJ6uWStCk
xBsDiT+iS1r7170x5JWuhwKPq0m7qBJGItiAQpns7N/F+6D946V67guJxXrR7G9rKCc8E8YMrJml
e96zLpA21PFl145ZQmedcUgAMC1LcRH1foyyuQCtI09osC8L4vz4/+2mv+p0r2KzmTSTqzkovrZO
wuBUT9gut2zqQT1X13sr/UZPkJjk6nS769rCUNPrjhfcIeG9jCoYD53NMZSoUL5L5+58ku3GREo8
0PbS4rrajuud4DqjU5HIwL5O6x5cQNQKekQdcosqY1AC0RwgLF6nXxSQA73nS94WQrkDBwceFixJ
kusDRu3PD8Iv1NGY+NPAoaBI8tvm8nU6zeuZATTaHBdFPg/83ov7s3Ay+uqDSHjpPqdGz1UPDwRd
MqeCg/+9boJ6vGC7rzWIpOjTUZkxzsJt3OsvPxf7ta7Ti2WLMfbNuU36T1JGB83CXDQQ5z8DhRlt
DawbVFnzpW5rvHtF5sDos+SktDZfIK35WXWqxTu+e0yhvu/4OS/+DT22GscJfa7Tb71qGyLHlOfo
Kht2+aOGqdKWc5XHoLmEza6HXsoMLrjWQdjUFmAMy5+OfQgX8DnW1XVdsOsLwu/1w3SvQeXRTGjt
q8YHbuI8NIeLy5PWChIEdDTIamy/+v46B2w5/8KCxKLmN+IwIPW22FH8lMlKj4TmIusxhJEXlx1w
PxxH/gqS8HVdIe2i8XrS1tnfmYUfjlAV2nYL1OGPinGJ887xRhrX/jG8ynRJHrngQxZUcYs7uk81
Khitm85zB7F8VSDwwEHiy87v3PVF/fYg2/Znm9vRQEdzGdJd/MBNjM1PXBHGraDb6lINEFhjEKeN
8DEDvkKCjVAuyomE3lB4MUGnY3xk0iPWIGSX6+1aA+p6LAyc9uCnz8qDRUIapHDmIyvNiLhiSPbF
jAMoggaf3iuHYLpmy4B6oHiU1mS2wcV9xlV4DS/RL/dxDYVINL1NPt5zWYZ9R9tDLd2RKExQLZr6
2XUINo4V2N2pjtgIsjBdiqyHHlN4PRm6ZRQRVe1XKrDS5Fx73WOBSgdW80I2Bb+HEe1XUCNpCi//
7E+6CZkIEEmgb8G7XXd+e4IdyxZ3YuiAJlg2PSiLTjlGb/GB4BjBE8Rlh98eNi3q74gSvr3OCsgH
kFWERxYpEINHRq7mseffVc/YlOl13x1k/nrZG7+MgXGxdbLyYCrR3AUcLU2sjNg6ODHhFt8TKLTw
YWJ4QBFTn8+BnTjoNPfTx48NnyOeQtSt7uUXaqsGBhRkNsYSaHQV/N0xUI91xBjYGNgfGe4t5B0B
1ztNUrvsDBhuPTavQ3O6QE+a0QcjSfV//bTMEDaefbHt/hs0XfP0mcoRUKrKMYgRm7ipGAqNLgIY
/5DxLYALxeuy91/5Rwo0l1bMFaB3X2nNE2PrMTyj9GTqxKb1RtNi9/flqgeTXmGfEFIT/YS/wnX1
sGzmhub6TftHsRy/VXjZc2n3/i3lE1KAy89myKVhxvrPs1wBrOps+s+L24POBc3kqDfBq2/jozc1
TYfNd1t7tM5cjJu5oiO2MGwSukkoT5i+jPKN7oKTQQqG1ENRRzOzPrfBcyIbuFxsKCYZu/U8KwMS
MdZw2+5H4NTc7yfMlSW3B8T/gJePX89RCfSoiLk2MKDY6reY/0seW4rqKmC7Qr0OL0BihyW8HCkC
Ee5QrPXogRJsWP4BWL8OF+bksq0wr0rKmezKZCP8bX9DWqXfn0WMuOnTWVMRgpKel6JEV0SacEO5
NFOHoBbfgzajx6rGGOTlQ314nnDuQOVGCNC51ozPUHLc4lectRHESvstEmVoGxj302D9zhHujmRE
FBxUBzI/sR8ZtDE9RR5s3e0JTQ+dYn9477zPW5wsQAZgR90WjwIxScvnOAuk8ga+ElATJjlDTbFB
Yu5Q1a4OijVYqLwS719H4YEJzse9AxQwhWNk6ELowF9s9h7DspTCOiqPElr/oTmneOMdgxIbzqUT
lcQeL9oCFuf5BJE8/4Q3pBNgsQeOa2nDj2PkR67aFy+r8zcBmjqbA2C5OmajuW/yoNopu/60rwr5
GJsyY6FFC8kBpwNhfdREVLcxlOVuLw855Hs88W+atnFJyvo5YmJF3YDEElM75oQVMeeGmCjCAs6f
Ox4uWYuwVfkwlh7oe9hIbBO4OeFmBubJfxYd84jv4LGWlmZaePrkFeFrDkv0kl6PTAV+4v641odK
aQFhBFbA3aPWlo0xCbaPMpLgLRQ+QB2uBS+89xHMLr8ZRRo/A04z1aDCesruS4x4eTODHxtKeCGR
dPAeUwgbCXwY73XoC+0WJN48Udakw1BgZJgGYfgL/ZvlBcXzYmsiYYu7SkrZPx/xW+OqSxPP7aCs
Q5YrmyztInAlXP+hqXqgSVfvXbuw8I12+aIAb4nyw8QIFJDE4hF+lsMKqZoneaR54jnoGkNhs4Bn
hSBo20yT4v01BMRMlT9GkrgDwwfKrq7Ew2a/T3CJ7oN+ixJjCdS3asYa/AgHwMeELYAa0T7HjGWy
d/jDFkAd/JZ3qJ5Ye3Juz7pHLImODvENfUGKNQIGhBOkSKJnIgU7vJshzNgk39DfXbEBXMnD3PIb
dmT82zAQeNvolB0w0j74nQYFD47wOVX04EpgoBwh9VCpAuFKMIVJu43Vi6zcBaviGktuN3/cnXr3
OPGp8oxygsMJpgd8nCVQw9cSuxqie04dLvQRQiKWvUioMX0N6yNHnQMqx8XX6bFcLHDeYY5/HOhs
E/XPPtoNiqcaCuMGJg8cht7hA1MhZrRLgiChpqzb7YA/4vRl60Ta0j5tzmi4kxBKUwU1LDvR2dW/
G4k9qf5RpOApNurXAXMZndNw63HCdq8JSv57uKXHZ2R921Veue+YbUytFcuPFhvcmDEwHkeflTkW
E7sW/2BuP26OdPwdPZygW8BfKH4ulxAcH369ac5o/QQCjHhnjQc0NEr6qBnMfKxcmZdjvyfof68l
Lqca5rtVgJ+3qgTgBUoTsAPJkYT0EKtPLJCwXEDJ0BIy2cxBFfBuBBL6FAdZ29DX8Z6YZ6pdgr/p
ReKjCWv4D+RtPULlLjHY0fxu6yimS3M3xfm0Nv+BK61Lh0WByxfRFyKM75h0Ke4LJgqjXJ/D04o0
CJbU/jLG0HZvo64eKw55vIhBHkYiDFclzTKUhP963PXQLdPes6nxoyyoTV4tuzUbg4beCbwdg2GZ
NIeP96YXv/6itonr3jiPyxTd9JbN5SeUSzTxKjXkZwT/Eup0zY4IeAMdILmFx+9gMvDC0Wv2QmA3
/y5pLuRp7xc2s/vT0xba5o6S/hGXu97XffQwAnTqA73nGNyphBZ4vQRnW5uJUSpqx4xNiQxnBS0J
9yBikUA0AzeLe/5FPVTiAXFkqPCQNcJrnKe4vHpfm+7lY1fpb1IIU62wgdyevDbWGmIFlLSspERL
rI0GeA+1abidfe3W6Z0kr8067+uu2ylGJt4TbwTn7cPWeya4AIC52G+XYVPISUbKMDFwKBHh4cGt
uUQ53WhL9zJBqPVQbD7i/e4aQDajBwiBHPRRha9V9NbU5STOuKCLarbNUE0GKiWUr4KfMc+aKONf
PtMzrFq4bD3WEDkYR3xXlOSBA+jgvJHoX1SiCv+2I3m9hTPrdqDXPmcrqxIoAZuGJ0o4TGbEJKBj
ojt6LdSpjjB4asEyQP5VDD+QyVW/AoiHRXS6rBjEcWVvlfCu1/iSHjMNgi67uEvesJnOu3zRZQ2y
qc+A39XVB4kK7qcziH7DXtwEkpNDyEMsDtMGwGSJkq8GzTSdz9atUkS04dvFgsg89LEWnr+xw4Mu
VmPFP38tnkKcfgGDWsCt2XNc9r0+I4qkw8Kc44Drleizc3i9BsbRwJJABw4SJIXbkuelhWCXvU8S
Q8vc7eCuAtQydYEFv7SOlz8s+WVHhfiCQfF7nG9AkPv2bc8E1IQTR8mIkg+O+LUOUIZdTpy+10Qe
0m+A83zmoI0R5zry8gtkVcz3AB12EJDBcKD5LX/QcmymNuzCF0oO2nIs+GacfAw47o+EJZJ2sTSh
4bjPL31kSFBrBNzIsbZRvS2GcyHPWU9koISgzE8Md6lGMfjxivCaMk9taee6uN/zAQyRnqzxXvlN
4XGL5o5xICfSHYYwOvxzKk7Jws1Nwkqjr40R1Hl2Mf3a9PObL0MWxwcZkzBztmWq1fMVydfqgZ7d
jtbuC/IFg1cFqU3NfvxlEv0JfgKNN+Au09hwysMTwrHCNgBItYEkD4qwGzFQfKzq7BdtR4Rq7oj3
PklJhRQeKubL6W/wU7haaX32VRwuIsn7CSnOB6HC7NuPZIgnyQ0K6EGvhk/vkl0XwCriGaHjwZsJ
nB5x7KxFyJcYm3PWHPhxxtOzxttR+/V0hicA4132A1PXIWk4KrU4dIXp1RhIYBlj6zvQ/y49n680
E/amW8JzQs0JY4xjY99iaI/MBE6kHNxW+WXYwgwXB6grtrJT/Xagt4AWvFhNi/IkzyAXXFkJFXcv
0Yv0i8UXno3K9I4tl+rXa0MdSi0p8MN7FV2sRQVJ4aUE/qeOi85XP0F/b94nd+q93h1XdLJi7+TX
Wm7PnBnv1CR+knK+g49k/76Hfu5J5f55JhIAG4VZhzDXe5TIVzPrhsMcnkDMEedV7qlrKqw3LBGP
LUT7bIEp0ZX7PRRz5GKQY3/fvd7pFQMAbiqVFIXQ2b6tqmUFaQqYx/JyYyiDdtQkH6wV8BJ2NqUb
fP/UfHrWBp4hu4oZPTE5Kgu/qHwxUYRQj+F3pGDqQk+h2op4fBJF8btXUFOswFKTxqUx0HHrVzIE
7LVmW4iYeFNFyO8tdGu4WdKso2ikDyCFr+Ul7C84ArRXPZAU14JIzi1uQqNOel0gYdhlMKBeyXqg
wDk/mB/buMXm05Hftvxyi8eAFWOMrydr3v+SyxBtmcTUUR8vWl8bXpB6FCE/sGunb4r2fqT9+/mw
rUC3WDE6thMoH6GfHxToTrGS9jZoAo4v+pNukBvO86C/guvpBqfhcH3E725k3FPyd3K7J3yAPQgV
fB2wO6WwYVsweSFIrppV0RfwraJ6DbI4aIrd4Be9To9ZP7KO7597xtwyAg0foIRecG5QZv7bYs2R
MPKXIw1TSGSSCybTWJXxZ633gY+k4QNMZQldjM1r0FBZXQLG073OPjOY8regKBYqZp/T58tEsrHf
d9eqMFFpsx7VI8TNTBvjGJu9uwF2etUlKHdVN6ruvjV+IyTrRjppAtbweyppwn+hPqpzPodbdW5X
R1goysAKOdHzacHoi3d/sMbGSaYvB4XaPOrQGt/xRUS5TLAsQBpoSefyQ6jvrl6TuwaEAO3PhMna
G/Y2xc2+B3lq3Nyz7Ggd42O/6OIetAbYB4SG4shNrY8DBaIvjqV/9SgFGsMKAUmPaUUINGdCYtH2
X3G9gPmMOwa+leA9yJ7lRAK7Y59GC4aQAKmbnFi3Nb7fcEDlMqALuzBXLhID5QjLAj4qwykWq8Wy
8HAcUj8MhmwyG3y6ihwcCH2yrREEh3zyFnzrEZsxQA7IDWcSX3kvFpBSce4holcGFo/VSY47Hr01
w/vbEqJYJAnBDCgOiDhDRxAcaYyMWHAyxxxjZDLT1ENlCxVF1KqMvhjgfXrOnUIcBUpimf4NTVid
WF1mQsX/R2HGvY+SGhOnN/X5tVz0ESpRb/4mVpnCBqG3wpB3KoBjbB1AftD/Ys/TBBrKKLzuaBv1
SfdwdCWgQCXQE3CDGcjnyJxEBt9/+lIKFGQytYElCljryovfCvEytlD/orDJ22HMJMPsj6sdLQOk
WmzrtFD3a5cRoDSR0ocxwPyECws0IzJjVwSYfKPvGooocfYdOQBDU/LVDY6EHyB7/NI3XKHr3Pxk
nw2jB7bo/cMjVWJCDlek/TFe2Y7yiLlmmTCwhYDDFWbw0lEeKKP7Ea9gSFofnAFOqhXjZVZijz15
XodNFdEf0IRCN2VEA5+TuhbjTwikOim6DPZk/I8AfFfYaWj+K4Kb1aFMgsMECRfsG9HwmtQ4avr7
0Jpdx/kYlQUDN+HPQSdCuPDEnGtTnWPsdPvZUkXt7mJJXi+oyHzJQsZDr6aPe7O2xsICEiU03/Qt
0J0yYoRM0hyELAboIVVUjloDYcoF4jFkCNrSOmYq5KoR/SBw/vG77sUMkOn1IXGCHYBJmRsqOGSY
dwezMiYm5M74sH/+sfIeAQQzOiNpwzIgkRQbi96awRyX8ZdRAPGh6HMN9BzUk7QHeQuXBTfQEQ4O
4F5wpQAD6CWNvxIVOu+lcrnrDCyY+rKKbpVDHiDlD/5wGJsxkiOTAVQXsRek57cjbx7LAoYXNREC
HmmZD3+rdqxPaHHOo5ffJbeRAZfx8fKrCBsIQs2BXcKajJ+xNmOo/Bpj0cmj9Tn0M/o+yrNqTpQN
QqTLCACCUIz44xvrm4e70YFZ3IrHKPyNRKz3/pqoEytoVYiGChpzETKy3VdifEDY9tVtA0yDhjIR
6jeHRxwPlC6AmZMAhpO4m1xF8vvHZeJdoNEatIzx+KZ6+fKgRy07VIKB9vcQMkYle/mk3B/5BXws
MUFjhk0cynWIR3HMBcZadUE8MDaZILjPGHfgl57VyzbOK9R6HbInGmgmjP3wKWaFwG+1EsCsNWbW
rHAAeynT4VZf9pZjZNiGS2MQ/mrFZIilSZgS8JLhNnt8n6HRInDlyxmM8zufGEyKiVq95y0DDYFK
ze9jAw155X6oRFHyIryAcXSZvHBFZ0dJOh/UvC4D+Nw9Xr9hDT/3jyUwlEDSApXBvaufkEUzus7n
0ksM9q/kFNZbG1zo7HGtpPRNat2/5ScgMe8xKkZcsE87o+GbEN8YXPbgWATSQN2HyQQMBOBtNcOa
xTXEdpYkJz2hMRHzWpFJbgkZFPyRp6/gak33fv6DUwjzms/4eMewJwDkeR/tnohynkjtj12rbGct
tqstb1j14eZR45rGGl0/zf72EehBeZ8gpgMYaMqZzqCQ+D3YKj2Yx1/fwqsK283r0Cxn/ECQb4VU
OK6owBJ6FCtnnFIsZvlU2sIqd863byufJYo0v869Es4GrEciMT7QC5xm2s/apQnQRDHIzaZrYCn3
AQHFlUg/iCLec4DfYd9ccAE57Zi4Mtrhme29Rpw0fOnrHORdBHZqXNyKVEs+4cVpZ9smJs4SEPY1
r0esFT3g5H3TOO1ub/s8ZYfg1pUQBOdQ7CEjFH43sf5AXqt5H77aH037qgcweIvZYHFIMeHu8dL0
W+oGELxaCUhk9BoyTef1IPe+oWO+j19XGqkH0SNuCU3zqFboh79RtWj6TldCEg7JZWFxXUZf/zWv
JtLMyLh0wGKIvRa3r8MAEmXidQOnknOFWQpo2OcasEvUeICs4Kvwambw9CibcgZzjr7qwPOvfiWw
qQEnODTod0i5xMYeVuOrT/7iGfkp8TKAuyMgJjKmGCXAa01KHyYlZAEMqtP+lHgomq4U7LZBRjKt
MCgdfLJcpKiDoTFWxi23DhiwQjnB9xWMHBCcp6yiwaAV00hnKTgKZ/+EnsIfcc8fY8SJbh+mAV37
9DNkg/KUEON+fQgSdrvHHYYr/+zAAJYhwlE6ojbsOzCCYHpAVrzRS+Hu9hprN7ulLWe3Bjag8TyH
MoQaKoGs28mn7fjlGcgurDV8OmzYVAyHffgdVg+iIvwZ+JaN37rnRTUmlQLN2kz2z51gtSNf5hPt
BDUoOjN3i9hSkMNRpD6dBkQTrWQINsMrguOyvDFhFcerNAGN/uEfzXnB93g/r/GvUyW+pKpbBPWY
PjFEy+rK3+DrYPYhZJqyT5EZdv8EsJyjXMM2gJ1pckwfYAbSFk0ZH+4Fy3pKrBDnX3/NzGee41Bq
zXQmBBBrEY71lq3f9Ek04KSXCSU/j9ShOi4WW8r2Fa41QscKkR8Ac3VJHy4Nf0gOfIpAAGnshkqN
RgTGPr4rjO7QfFeF+8ArmUF9h+m4GnEAUwQh0vVUl/G6vhYGjVuHUT+IN65u7/QJUOdV2dZ5+Dgg
AMWzEaA5Wd29O9qOaopsPpCYumvAvw7gJs6XBQsCC1YPNl9/1dReP1EAp/7wIjLfE2xzWqwyHilV
3efw8nkE2Y7yI5kW27n1p++BNUnAZdfjTdM//lbMhO5J5VmeFKkMPB6TItK856k+tT1E3gpa1Xbf
qOTC4wDHkBkhZ2ANzRHTs+8EOtuYMlul/MQEbgr018tUPw8plpkhTCXUe8C3zDkZlumnywaPAWZs
nEnAJ94jBTrGYv4PD+mULVYLvyPWRZm1qTks9rqPe0lMMuEQeVkp4+yN7Qdv9hxTisJjwIf6Bfic
fl6gNric25x+EOCtv3ZJ1JmDxAbfePyUoEGIIFCKRCo0Hh5KRQhDz9wjH4LildKDesBF2ckJC3ZL
9aid/8DKHMaksL35XwUPaBu0UImhtr//1dLnoIJaBwdnyhmvi7RHNPHL+0FzpMYTJg0eNYXyhiK8
rLFZgLNHlgIY3BT6M3eCKTHuIYg+2DYJbZ23gQGRdwmrDxIRa44tWsOzhgMCp/ElcZzBWWyTXNba
R003LvYUXfiuU5eacMxVB7QIF9A7qFLjymPGMzcZUNSV4r4AX4ibs0l84ex6s4X1GN/s2U0qeGgk
3UHcwKi4E0MYjoz8yEMjTcwx9KQ//M2/oPP7XPY4Uwjw4QU45amlJRk7xpSapZDnhNpg6YuiQBCu
yDdsF9hqPyuM8AbkNnEosAap+vKhlvFHlP6EhXIHXnSVdcSYYoxD4KdMvwU9eR3navoqU2o+kTmG
Deg2VrZHbm05f5Yz6klyD5j9nHRWStFk6LyqMkPzb2ISnlO+FiN8+U34Az/wZWpRgs8kaf8sR/XL
pwbuEQ0acqLQuafFjPl+Wof8QmdMtzTsISonHCBFh4u4HCGM12fub81MX9r9YiVm2V12+DdRluK5
Cx5XOBQLZSKDlumDhdhhJ2XSXsao9+dIkXool4bnEXBbzy+ybon6h72Pn0odHtKV3TAdOWOlpP0Z
GetTiA9pjAe4S3AkYsxDrC2IWZc0+pCWgeZhT1o7VM3ySAmuQ7YLMeKxQswOfSatUwYI0F/Fq/G6
p8eJe8Y4AIInXhdQ9/CreCzJJ3hMgR6VNaVctWGy1x8+pnos7atIXn2G12ORoThEEh6gLuc5mRVT
lgOHKqeZ7JnQGFX7AbDrX0Y9HwIYDAqPfoeU3SMV+XNKccrO+yUCImvJ5gJjDdVlE/enX085wDwi
TAip3XbyjOVTQRXBrIO2TkZMhxBJgqS0/h65+91YmTF8Wmy5pies2Bj5ABGMr71J3ozk51LaYzCL
pJxFMiU26oLMYnlmwgsf7fg9B/Q5zZ9kDogqxoURUOKMwERsAJi63zCLTAgC0TD386DXI/Nfv1fb
tAwUhg6UelN9Qz+0LNbk+kaQH6zFK21qLsX7BBkYQhAZlG43rYYi4LFHxGjlz/EfsXfkK7IB6sFn
QsAVkwLkKjaAc+vdZpCxHRSmbGHk7uEM2yRIO+0XirQfRB3+sk3euCvhNmxjcRCiNx1zcHjrQ71G
vx9qAPK2vmI2gz/F3aYvKUbXqNzwgezow5QUPIHqh+MJbTe1HN1ZxkE5gCmQrqDfpY9YHiM1Gplj
KvEM04W4GuL5H+N7hKIB717vGsHp8+CS+CdYYB6GgyIHYPSaGxmBdyp2GZZjLnViKN8+1gK70i2D
7YApMM0564Dp8vgZWsfvfLr7+CJMBSwdA5bgxQ+SU3YuQOEl1q8DXAnAVjpHWZz/8BjDKaYJWPUV
ivM64PQXLhm0vlNlitMRXG+vF4gDd8REUPfLjMijcQtHAz6R84WBfkvrmtoe0gU8ahyCWCfvmYHJ
eVqudNiENl5KCYZ7KHYXvAwgwVj4d5R+7n8ziNpJL0Hc98vg0JBoO2zHQEIDnpId/kh0e5A6V6b/
12BrR4/Qwh7FhBnjAHZmrrXf9x4xTyuoI3Qb7mCIFDvaunWAEVr0HZJJ2mIbTIH9RvOF5XyO7iPB
j5M7DdCOdfCWO1jDXUQ3i9QMSUyah1uscLlWdjv7pJLQOBrMGfiz9/FMc/hy7skP8wSAurHkEO7g
QUkK4cuMrTA/KgyP+byePCRHlq6TymE77k3PdI6ACTyJBhol5EaEpJbDl4e9Aecq1nKTfnILwC55
63CUT0BEuAz0HdhSAz1SdxhvY4KjOOjoon4AhZ5xNTC0mIXiaiNoJ9Tbh27YjxlCxdCc36OHbTrL
xpm8pnfcEX0KTnK13HN8dS5DTEoKSM6UtO47OLu3iLqmClEOEEnFnCDDzxMPXES4xLdxPiMuSQAG
mBtHj4AZB/FGprBYWxsiNYqJSG+qxsVUXBvIccT0sPmWM6xOZqN+fEFPd59tfbLXcKbYLnGDd6Hn
p5g9+XQ9jkF4Tz1g5Z89+iKUA+57/hqDZGEYIBTVVggG743NGDWnXYZlRnOFg06GlfGASIthvX97
woLrzlqBj15mq3wY9RcfjK0JLSTvp47IhM3gEGCZ+ozx88Gq97y+raf4UkEQH34rwRvjmLawogs4
ks8Dw2WW4DYhK2DR4+4CfoBRyWMeDoKriIuCtqOncKYdDduP7aGJK2esuMyEYkoQ17mLY5zU+Hj3
iyKkmthN2P0IWZ8Qxbz4lzaDa+i2Xp6un8tyXnjsJS4NLB755VDanx1W1gjTOyzP8aAbI5XzDLi0
vfA6RqtMCDTbGGZxZJ9z3MyEJUYv1nlo30j2KR4XQuDPwwFVwAYXpRqUuMlNSiwz6wKr1V2L5TRV
E/5wVXzztxkdxqB/eIeyi6yFJilFcgl5C9OMAA4o6/MdavDzEL4vIR0XR3wIuQgNNwRXxt19rSV8
n7S+0y9DTJgiXRecyHcC77KYSItX8mQb0CxhLFS7LdKy66xJq+ndK73qxzIHlo0q3FVMH3ECESF4
NRBvge/B6efxNSbUjpQVnDxPiG95NDCvCbbZJ94m9P9IRCzO9Q98FnxCbv7NPzP+Xuq0dObgE3TZ
C7dbSvoRlb93z9iqMJmV/5ikbR3D52hxLKjpGERUs8eYh6cC6F3Bx0ykEHydgFOIPSGwvXS4JdWO
/M3Nxy7C/rhcmMilbJBAJtJhecK54jFY/4AfyQkZGKlld39ggGmVSiPTOQ/v7UJxFA8BOJOwqPJg
Uv4IxrPxOI+eu77zmLQTDYqUYGlCuu2oFgPrBYPTvk2IKpwiKPOLyIqtJUxeZCoIt7HmBSN04Drv
b2OEtOa62SC1fWLkR3yNlzvFWCb/d3OfPqI7rDzD0wJtWY24dkFDg8jA2WCjkMK+L1UDooWjI9zW
3kCsG4JslkgV8Ap5+vsNJNZzrDit/88TRB7otpZIiwpXFd7t3cs9YWXXWxkebneFC1GU22vFV8/H
mCNgcTTrbcKMQ3WsYe0VSZedE21iZrixjtph4fbgSGwqXBXu4AXBSLfrhw+XzzwxCLuwO62/SQcz
dgd9FpONpEdiFoje3aXqVISdMbGgwBn9lUAahHLRK/+MAN6x/ZqdKb4Q4HZ+h+zHpTWkm+RIy310
MaGRgIwMkeuM4AKOzNM2guUKGEU2GwWoNhKOGJ/Dm/BrUNVmsGFE63FBBgZUOBK9Gc2gJXv6JYUL
fil37mFto5LUbVzac2hIindLb664m+kdBeuAlh8xHsGttI/cMjgywk0aoTfUR8F3pdcvzUC7euAH
cqQIcMhkXoH0j70VTiYW/xG7PjvsL2lc8XjQPuP1tWNGecZ7u4Dagu2AB03IiiGKh8QP8DDSWkwP
QNFOviqgHNTHHk0CUKJncfGCF3P3+VZ1ytED27WH/40fEbZ0Yom6KPQDCxR8yfjyUK2LCe9U89oL
W5kNaOpiyBaACQ0vcT+R4SdpiZDIUwlwhvUdFa7LkOZWWBhcOAsQtKFUhK9c/rW4nT/iO0Qq9oh4
xAYxPTPNSusJS+2bfNgibuMXpq1r6SQjthYu6QKdMYfXBPSCET/aBq4Y/w6Qw1wF5hH/2eDPAify
H6zQ76C9shRC4Ai/n9VxALJ62ZFu8U0QuTjwbg9DpgQ4EQ7pUfuUv9B/qYJLF6mJnPb/UA+DULfY
FHFQAFO6l6U+ZPFoU/K7wB+KSQ1QIrn4Ko+YHgDOPO3NQpxOfziVh/wa4VvAkljmR2mc+wV7P//8
MgNfAE5c5dDt1OM5Nv03/CvcZpjI2cj9499M/0ITYS7mqRVbxp9IIUemJNDuTErxTsOCqRjvX4nC
4/awL+5rrXIyeSYbCXZjm8/0PvWhuKb4rLswxdnL2VhpYL+DChQBPtIeJf1n1sMe08SqzuQMqB1e
c2JNTKqTKdGFB7x5Juc4l7mTzQLzfn4O3+tBk2Dhg5GQnRnlHgNsrxp9A/OPfReViZsP6wgO3oR5
skM75qqQ9ZHOJOwrR44IktiW30a4TqTbGVQF3j9qzQCXcQcBC3wkr+QPgw8FFRrUDFramdNDGl6d
50RoXDiBFMJ/YtZs+HJhBENDHj6P+bQACh1tmS2xobAN//rudf8jXxE/+TebYOnd5i9Uca2roK8K
mbhM1TmOQv5HHGwzwoPpaoew0Z1Zja55c/fEQeE/Mg5Z9xsI33Zu8IUHAvFCf/aB/aHauLs1JOLF
0hzidNAe0frYIGK41f29/rB/GcAYpkzsPI2TSRPlEPt7hqMEslvaRnQJXuS9PzZVIFIzvgnS4YgT
7sljKAuOLM9OWY30E+8NaAvnOWNac/1rF2o3fMlLCuVFYzQNTYXpqGuM8EevI7QC3CJ2stZ5gsnB
I7lsRA+oED14+h1gLsNj3kZiUomz2E4a9/hsMM+QXza2Ov4eGIEyAsS0kIO+KELmq/3RZ0WZLgQi
779neg2NA+8Qd2tlddXcL5MGfBzHgJLYaT8Np1gY4HnFIg8ZS/iidLYyjEqpxyjeCXgIreDjnGMk
tUwUMPcNeygpguuIFVaTd0u9hnTOCAlc6OBs4jAORsP4ugtuzJ83gMr68IE09p5BGM3Dsyno1cjv
bjuxeZM1RC2Alb74XMisby4GfVyO3sE6QJHkOvF+IQr9VrVJegCNGd9KaaG9KKlmWDVhTmKOsUcC
Pyeyb4dCkNmy4EnzDweNKWY0Z1ogMME79j1sS3AW3hFmZtQiAnVlkUA1GrIUpBQEagvBCli7QACO
Qv5KwCVNEKYZ2C4wHKd8Obs5DQ46FGx6/k238ToxYGGORHzlM/iNfqMndIcGMpoIWMS1OSc5N9C2
oJM24wfWOAj7mjEeWxcoBRAX9j9LwBnGK1TvTLpkyHGgl7L7EEbwEKlekzJ+jS8jClT9PSCB5Tai
afJaCgo0IRpen2eBVgB/E11orem0gBmyZyB0hY89eLj3I7Hjf9DD+Y+kM2tSFUnD8C8iQpDNW/ZV
3LcbQ7QU3EEU8df3k6djZjp66pyqUoHML9+VnyA5wi72TMkUIb5VGjXpMzVCSu0/gTmE/YWz5MUA
Bk84UFFMYw4fS/BBEQ+FsB9sWxOq069TBu3LE/AkmQgttkurXeh+MeBk0pD8h2YK4jWCdpngD+RI
yaEt+XK3o4/X11se3sllqPt8br3oPAMoDV9D0Avn5bMSAeHdNp9lGXSTE4fuV9C67DVbS52/U1ax
0XmlxXp0CpwXVjeFgFGOmITLdWmMqjyT17qLr1maHbYp6mL3d+A4sCwdKbsnJAC6wI+9zTvHHNGO
1egMXo+OHx327OmJcD/MsH5GcSNEBLvzfdpMecW7L2Gd4SBuLxiL2PMm/ZWw1oYPiIgjKQuS12fC
P3ldLjJPBQBujKjWykB18OCtuavYqESXMAbHp0seDsZGNhrA9insfPvFungBPoz1Cdhlh1qZliSR
UFC5oJ7ofht7IVjlZX8GGw3piI0NCEBeQ7cifUOgy5CEcTdpdUdJoQKWHVgu6Fflj/ntbG2YK1Zt
xJKTGy+fECWONAhKRe6JKLUmglzEWKpRjdAA6jMoc35ls1d9qO075lQk1qRVsuNOwElJMufmpNl5
OyFWJhdLTn9GTSOVsURs875+0wETG35sfV7vPzB1yy/pA9xDcbXE+3fibYO/AC2KCHJFPHlniJg+
Ei2bG4i8IhEdAmX2RsvHt5dL48C7lZKPUJMC/xIbdIAZnj1i7LTKBB3EEkcA/AqOA/4FpBeGngRL
gm1wE5L6tCZXna8O2HFo7Sb+klIpTVwVHktDd399q+OnwBT1KHNzTzTC/WP6eRRAoHkNazDM7S0c
zD69GFT1tyYoHX51uyt8VBJFiiFbGfLrYCDhHjU+QJQYNdVSxIS3/5gcwsaQZ/TEa8MfcP2M+QRg
V7l+iBMHpX/JIfMRF/C3qO1kZRC3z1K8bdBnAjvvNiYAzsk85YR+YXoQnwLfQnPOBHIUVfyQew4k
OsBRX/j8mv4WuvfsUigKp8xvQ7p8k12WB8CSH2bQb6JqEaPTY8mZmm4rnnFBAFQ+gfPFHIEBxCe1
zbgmWpsgJwQ6jyUQK++SPk5wbC4p6VF4auPvmsQ01k7eCd+zxcZ5nkGg8GpoN7qLVvJbjHz946oI
RkJwT1BQwSEQnLbkRuIJQZTC3TqY8b0Q3rzXvLhPeAkoR/79FXKORoSK8GK0NZ+aOekCYdqCouW7
SEtGukOcKwFP/RFgehUTZ1P8IQ0nQ7lRRSASQT7xi7VgOyw2RJMmRM5B4bX2I7gtzYmxvkxJA3k4
aCpeGFNF9LfAgtDFz7QQisGbcxUtfhSWDm5aZjzJE0vjBJyd2b1BN45WBsXPG4ZOYBpcEqBkoJJU
4IW6Wy0RNSB2OPvYHBjx5wh0Hsvt8D5Hthv1oS+/5M+39lvGBAfQfsvNYZcDkJLhfzDRvmzJ4GJ3
IJ2fP4cawEzTH5kTyHLCmPz+GuUQ/zgg1AE5AzeFL8VcTUG36BOAAOcicrdwuelD53tZ4dXJk8NE
S6QbQbijtp9xBX7E/vO50j3BI4TiWZSF40vuYsA3mKQctw0XTDpQDo8yljEh5gIYIyhKEPegA6Ck
55LnOOs4ADKJx6Tng3qDYEP5gwAh5ZkwcNN9JXY6kEaUETw/FB7On86bLNqPo7KuawTEcqR2EbGA
DSJS5xPmZHf3b9Niw7qAToOvYBX4jli8+CirHGOFeQ8Emxnz4/iui8dQDVNPuuycW+ac/A7wUfpQ
7JNSYDBLoh72SlJk+yPehCBgaKABOSWGU3TJerDf57EUnugwzrkp1gRMJDxWcPMYaNE5/dPtmLBz
76iKjbCc9hEOCirOvq54HcDjCJVQe6H8IF0F2yjaKVvAovjQed/iVEXl3j0VD92Sn8ltRpwoH3WG
DUAcVVCp8QgQET4ih+rB9lvDZkNHAU+R1wJpyZGetd5IsM/QQrC+8Nqfjua8A5QY26E0A+QX0Jw0
K9A1aKPfFE1MgHkCx+racGT+r4jf8tkZQzg3n+Vqqi8R9k5Eh1wR0VRBHiY0CIusOtQwQj7ByfXJ
NaWLkucxRB0WUIl5HvOUkt8HcR1U+TsW2B+TD9nGtv3OG//iESnpsGzKIx7PlcbGC5FPEiMdzGKG
0cJqicp3Lv6egI6RKQEmKiQWOyXBgt+0QajEo89Dl8Q/B1LaRiYhzv4rMD28CpGAzNHex8tdzRGx
jdiGUHGfvAW7pLsq5lMieFwkQ2DqPRdkjQWcJeO75uNF0EMZ5cd7ISiCHeaGEDn975h1n8WDnU7D
ulV5OEKICWjSnqOuzOzrtuTYoat+KdZ5UrCF+iQTn2MjArwIsDqlQKSqBUdAXvGFpRl7/pp0SJ4n
Uf4uWBmGI7fvQNAyeQ5m3NwwDNZ12Hef4J0ECPDgoyLgjpHWorKCZAKCOpHYBm+T8hpPCYoNjxSy
C+KBt2SnDVjI+J4+lOg3YkVlLhk4oKblEWO9b5C4BKOKsI8XsezF1O9NmeBRNzo7fldwyo/ovHAI
kp7OuqhGyH8dc06WCLgx8SnoquDCiLVA61VEd4IwL5kZXDfwLCbLAtwuK2cvLz01Pv+hhnJvDlv5
nIJS/5V3wb93BouCHgs3tLZH5tNYUUcLAjFCPg+DyDCGj7plmANtHXSbygY0aSM2DKjeJym+m/vm
s7mBmFjd8rxBe3/eIDopgIEjlRBn1uFXzmso3CImsGVep3z05GrNRLD1laoqVB00x9JNSbONwMHy
L+fEDjuhSKsvF9+soZAO/melTG7xFaVvRtppG/WOWwFYt+jQLQLdWDu9D50RSDip3+TEy+xF1Cng
9r8AV/zhRqIMBwecxBGgEInBEfOIBKJlplR60rTdD+FoYBTWeKLJzWYecu97THThc8VSRj8l02Ak
oWCVEuPwRob09BlTYKuZUdi+KU9hoy1lDk09+PoR7DjOSsoDiDBEskXiBneP6nzRAH5CAj7+7bQi
kBT29g8FahE1iP/LtXEkaWyn5PM2oVoklMbl6LegFydj6vOxj3pT8jXt6B7VfxByPF5Xwq557iZt
wDJjTXs+A5KVMhgmsGpwbQ/neLbFJzSFXwVewPxH2j6BsoxJdC1xLXpxLBgSBh7otBG39h8z0pcl
gWWIu+W0R7bCTudwd3F7U4ECifa0kfLxjBzIWrO3e9V7UoEbI2/cIvLJ7z40AQwF4zbaH/sGtcg9
x6NO993DWg6G7BEL1Vmeh/1jt8dfB5UoQtFvo+uQaqSRsoKovI0UyI6WF05LALvOmVe95f5lJQJA
TI7nAMsmIdkdzyLncLgUGoetyru7NbQGvxr4/7IgOTg0U46rpEO6SHjjXnIbcXdeI8R6O/A+UkoC
4vUc8Xh5Tx8Vj0M3rMfeVWJ7uUz5XC925Oxwv7IrLflF8Wf+9A+P49vqrKOo24GgIO2BAWuOqsFl
yeds57RZnx4FnpqFvG+jQ+kca4egMhHvfJ4tMNnwVmoW1amxwFwXPUYDnyhvYjnP2Cvs5k9crGJU
DU381ROWQ2SoEB3xzYM+ZS94CiNJcPUX8Ps2A6+rM7ScN3DTaMMy9mcW7s07+7CJbO1vRpiS6XY5
Pg8Xe7b7GfVhGpMF2xFblh7o7HMotPQJ49eK7LpZ6y62w0Uxu1FEJzimx3hLEHcZ11PAWDn/LAvg
PzK4wgcPI05acOePfYsqOhWXHAVZCkkYL8cksiKGpdiQNrWGHDWn2rTpOWtNt5pfHZof34AJBIeS
kk2cGeB0Qw3dZUIwxIsSbUASiuEhtDfStENUL/BKmj7P1T/VGMCuKdRbvc5+HA94Hu1DTQcfMGeD
zlSbghI8V6hS8PLSChCgdkvL4/aPHYVVD3jDLXcipnmvbHT89BMGLyIPOI2skWGdV4xgDzi7TjRL
mcM2vzJcEqvPrPhynwk6ISo8+gej5dz2PEWlw9WI6YraFGOSGTjcM+j0Q+5JpgyBdCJJ9TTM9hTb
oIuWYvDPKQcQE84LbBVN+D+VvTZTJtJBgDxsyl+ZKR3dMcNnP6SRr9dzMWW+oDknLOXAD6y/GzVg
Tkxar4m2FCRZGLknBIUEP8SEUTNpZ8biEWIxW8KC6ywQb0wtEZUsMLOlR7WTeCAKl4OVDRSVi6D7
tF22+Xlz/SOLT3itavp+0TXmVdyOv+sqZuFv2HtHugP9xQFouP+48/oP6yJH5C+mbDoAaMRil3NP
d1dspRzcByw715kgbn974VPOtD3RmjvCTDmdSTEBFbN6P2YnJhxqyAHQadAIc5yG9+onP+9AuW36
+yuid3zjEX9kvVyCZ/53XHAoRiJhIvxBVCAbTAYOcT73kCNTFGp0vEwmm94Rqb+YHQ0mJaoPIhWR
WOdyxmB1iQYsIMzg5GL6hGn5rU1krKgnF3FdU3kq3j3dcXaNzEOJOKi7m8cYodsvps5pJBNwO0Fp
DokVLMDT+EDYhmDoYBCBHLcj89AAggL05XIMXoCyELZk66+4U7nflpxW+xnavPBtT2GI0FgQLMzi
KczQA6iB1hUO4mvCjf9aNCGrh0A0RH0SAYBtBP1y5J5o6PIVAfWvCb5WYtLs0/DJbjX+rKojeQdm
R7GSaleEJg/69o+4fCQIX4fU9W5L4CH0QTcswALYNbJ+KB0Go4dkN6nMOG9/3HKt7aoRZ4jg4Sgx
x9PRa2SuGCoE62JpO4LmdizUKPGxrKPFTZ+TNkSklyKt8LqCQE01eIVmwC40OIhwI0JlgX5X4kNw
WK+DR94/sNr+MsLpZOqv7/6LY8+0cbfB3ZrLrqC8zylSGqckRIZFGDY4FJeT/0NYt5ALl/x+ktf4
M6A8FkVwGKCZEQo5hrqltuakJVMdw6CPPVNkdtGfNeNQ/MKuibZfiGwUyKMTXBmRHKTSsHwa1nuN
Tch5DrsQ/sTjzEzmPJwDCw2S7Jl8vC++Ea6gJpJ9rKMaxjrEqaI76bzTV3SjcDtl191AaHLRmLgH
1Xe8S7adEHAHqMto7NJDPqltUqtOvODE9C579FKkBFzt26InWAPapBAbe8zltnhI1dUc619oIIzh
5Yl5jHkeYzD07aq1uhlo5IqgyBi+nfy5Oxw8JzoSKopEd5kld5fFdUYOFaFL9BTwE3gr3fQdTks2
STkbX6N62HAPnjlG/7w+ugVmeA88gOddC12UPjF50ew1nPYdoS35OJcYH+gSMASKsIW1+GXS9MJg
km7nrBb0DQ72LZeu424sEjBFCZVDndCYeYKJQnqMiIR3yB4szPUZf7UDCusiLjDtx3TdusUMkQNL
Pi+WgDpuUpjr8Imalg1M2hMwCV8zahdQAGTiyUk5fIZox1lvke7Aw56nF19EJI3bvz6OdsAAO2X0
QtHI5IjugZRvWzBQ0v68hs9ZVgg7vnseHp84z8v4xAGHGVe0HgjymJQDwSItv3wokncE2WEuoUZs
SIuju0VBgGtkbKZGJihUSIAAhwXrTEEPssiFpCbk5wl4VPxm1X/OekcELKdJf8/fQ2nMfczeAAbK
dbU45pCJzPoLCYnlzloxzCUn0L4qu/sFEBTBIyTHDNDoE9znfDQe/ammEzXRC7ZDTkh8Yzl503bU
Ra0hFKjvaDAlPtUWd5ZK/ccThAkFaGL6NUIjPuDKa+aHuEka7rCGbz+BHDEJAHVyw/WQrQosm3gK
n5MaMhq8NfxZ6zYhvii/xxzCdY3eIMLIi9gsG4pFxKluMP2iahLaQSJCUCcxvKMG+Td+wr4qmNrC
Mga34NoTODQUNK2NpEY5yns+qKSM3xR380FBEXy4HzMBq3rElFM2Qg4vHVRC69LnuIWMs2ABF2V5
NAxZ8CfGFHJ3yF2i8+mtTDryrkwtuBZ2iG0t+qbsAcy75sEZRph7nyOCKBgNKHzIREx8b2o6aOC0
SXfQD3XOPv+nDev4NsdrEV/GFFGDcLpoHm7+Je2TJUdE0/yekeL1wYhs/+D9039dPXzmZBk78qpj
8+ExoIdT9G98G1K0bPBzeXYf1cTZElZvRuRUXNAcXcZtes8gHE1oMIhwiloI5pn+gtKHXL6NoZtK
0ivqRNB7SIYyvB7ps7FOaYuBGk4zurk0hB2hVshhr4jqhCpye19bIZJrbC6Ip9WJvzhKWclQTb6L
gqroxPTEkZfHEdmvZClK2BsaXMk6uSeLNw5wkD/mxxrdpjg8gIu7hD/HCmoAYItEhq74fVi++2RJ
2OXUBIf+rLURQHfxp7PVU3ubCIxOOnAVkRv9QuJYl0jCteAxRB2QnVfdQjB3kBAVl1ZINF7MLjYS
NtyoBpXJ7m3CLIWOZdZPmtFP7I09RuWkXLzRYI04HTZ7cHcAWcY/InjHzcXDrsCXEEru6LFg7Wm5
VynGs9nkzfmPjPvB9I65h76vF4ogYkTRDqD848SJSf2Uc1jEndsnxZPfA9GkpG2R3WKavDItA+bn
DDrA9o8bClkSxz9uTlZXDE0BrwIO6xZvd+ZXWDmooF41xHesHgGH0QCYBIiN6UlXQ2l0wRahe0qi
x2RsAP2wKfC4L6kcnfPzSJ9Mv2sMQAF1lrM7yih0o/6YQxUIFSMvfpsJt7lqn53Zc4amV1tVUIEE
l59B2Vbm4jG5uUicMSaIVE4qkcyUSaePDq4SQyn/pMHjsizO7u0RgYWDuqMpv+J8BIxi4z0+92+s
wMhzdsqGgthbiLhtykA1BDDrbTibm8ST3CBUbv9SucCCHpQXTzGuAhmeEd2+Y+im5WANvQU7zfSF
FBg8moBPwEt1+IqYqQH/AFzqSREBFPANfcslB3f6tR/hZ2HSWRsQquqeJ+yWkJgeZ8vo5tGAQaCx
wpByRRdaelWOWpupdFTPb8QVCK0cQx/TQIlgVHOw4DmEGdkVZXtwOuBO0KtguHPNgaT1qDNL5FU5
YUuIychc6Vyjt7VqA8lRBaRiMJEbyUnzAWZlYDL0CqT6lRZxWvgkKmGnI6SbE2Ze68BEL+CX+7gm
hBtBN7UAPlOfwekcW0OZ9zMa7Z2pSK4dRI/DHWscwAoANVr1c6pPfuLU51Pf0INQyi/LR04xCoGM
7LfCswUgnraRRlkoWV86fUwsH2yiKBW/iYxaZDDUQ9oP/CuH0qGC7J+eWUoatPxLYcQc2UNIfnSi
fKltEp1QHPPWxvD2d8Yqx0JX531kWHAzwT3Hrt7EzNGoXuTg7X/zkoB8UDCkcY/0uSy8av6Jm0Ce
oGK2u7OVIR6KS/YMAzFC6X5i9lL0cylr5HfJIsbbxs1kXUdazsLl3z2xJZmcoB+La9hGp8V3X7MT
MHQTTrmN6nXHcey0uK/0VCL4Ae6LM/1CiUB+nLcot2f9lvChozUlMpjYMWbDrzUwrS1314Y8b3xD
Zy2kvz2Xhoj2GCA8PXzPP0uWHs6kt47xDDMfhzUp52hF0CIaEdX9OQhDwHQjNoJvTrFiqo9MgkJh
jgOVm3WsApmmEn4BMSz1Lu5rY3C6ImIAiCyXGBj6gcJjxHE4+rc63+zKl3NFIuDJvsaM5xadIz7r
PYWSsvtc8tmJLyg8q3prXdJy3q3JGnDfTi/bzk5MCdxUBpqTW6qA1a6vkAJYAx/e/REgNctkeADO
GVzr1v7gFloWH+805vjx910+82+wXfcM9yJcjiIRhQT0OlBGZ9BZgNvgGdxA0DNZd95YnMZGSl4E
SZ4zBcFZ5xEE8XK6ve68PD3jgOzfg7f3CKuk7z+DradMa9qhM4kFLxn4yyaWhzQq/dMIw12A8Fyj
75x8yZHs1jagEuV+4IwC/KGz2jdjxTkdIIlG5YGwSuu01ky7nDUQ/L+g2n8iaQMulEi+NpbGyt6g
Jw4T/v4S8stSubYenadPi8XT3Ta27D9CpBt7dYr7e0zYhcLvYHLVkse+tydnBRcgMjBfnvz8r/32
upES4hr0ek+LvHcF8uNnyTeryLaJCZRLQIeM/cEz0mtcu+qUPz3Nzzg/4sumcGQiwazrbpuR7iLq
cvxLqEV9oR76WfchT/WspmODT+mhuVVi+NWsb9oIC0D6OyLCjA5NGz1hdoEzHyVuYetAOEhSaGWF
NakQObtclMFdJDk87wG/t0YLEV2nMN+cs53lh9NE2gufCNMZI5/Ew97Sb3zbPLOb3+SDXS+72Z/g
Mle51EQ81GxP4BFEPvP5MJIb4OUGm9hRJvCgsFXkfJ19pqvL26IyUimg+K2qh1er/hvI1L35/SX3
2H0qasce835jPVJj2Asv3NdoXKeFB7G3+vkn/qNmr3VzJCXRhlWbvRGdRd+FHL09AgVjg2WYQZe5
nXg8RK4KABLLwJy8IpHMgLXxSjIbNNaxxIJQhabHoOSDM4OM6tlpRGGGw+0JucRYwysborrKUGNv
PjEv27nHl2Q7xe/5G/+iz7EO9Bk5bWFvNUibyKRTuAxu7jfmQdQTSuDtV9iuyCt00PLDTQGTWGtz
+iG1aEoUyRuOHMk4Jt/3ujoF7QeFFAJKTEWZhB+bZpWfw1far/+wn+tL1IdQzkF17TfDcz95j2ky
jbHcIWokR43apfHP0jAUzW8+nx0b4dhs8TSSun/xn8uP/YtQB863CcxXhIHJqecYd+De2eDcoT4F
57EMHCyAfWw0gUma9cXpo+ZQLQyqnSN0tjTafyJSNbjFOJuW4QUkHK8bzh7D1vXAQF+7/vZE6EgP
/RUwytd/Vj6Xe7CNy7ejPfkXu/oD0qt0m+gl9IHT51Rxn7OCpYwBE5JXJCMOJStk9WItI0+LLyLG
C00fjNG5znQEeProA53P4RzlarH4urSOOKjM6Na2TwD4Iy3FH1uOzoSZooFW15+ljA5agn+01b+a
SAlbSJGZ3ggz/gZdEcgI1nkol3ySAwz6xFEodpvKdFB81zIxpqpVYEDF1vMlLJ+8FU+LVQYOxvO5
wk5OKFTPMXJdt/W3Y74dDKTd3xNUtfK6v5oSeSoRRWMeMf93I9siL961aZ1pL6cAMd9r3MvwVVfn
QYNRYz9OVjN9cYMgH8p+L5EC3tvJCULc8mZVQBMMm/5npC4Qer3SKzT2UN8pL754C+5AdrsbiRJj
vlsjdCkwPINa0FlHiwHO4X/BdXggnopDxy56LKOPSEWYPQgjJSP5WaXoxZCzoZvCkQ+OKs/Oa047
qstkjeTvZ30DfAuB+ae6aNY5plQ2ubSUVJ7EoRYN6iO9XBzKDJ8YVxGKkwhJRD1Hf9bHpbkufd2h
8zlgAn+k2D8fb+wPPArm+jF/zC/cuoMJiyXCSG9Q28mJp/xrG24DTPnwzDXKQi59ubn5vXUTf2PJ
PS95hJSQSy6U4apFEPKNEZwWi2m3JyYKFHLfGDSrF8FnOJQjPbvHQun/9kxUhJPT/IIlbnQ+Gps+
aIwwqdkdbI2FJFje2hPifT64Lq+kdge0iqUlRwyWGwEMwcllRE+g37KMsZIZA/e9NmdsUfndw5dO
RYjusD0/VGtAVzkJCQgPfYIMQ9mCtR4ytJiWQbhCStzoh9OFjy85omSUgvI+CbFUto3K9Bez8xIU
RcHYnEeIiYRPFKSQRNoc3TLz1+mvO4vJg71fYWhek+7FXxlM9LAOGpLQK36yOpcToWcsLYp7uFWq
gfsyqFT0tLP3Zp8CrWCGOMHAr+o+JYD/7rSJcgQoqBws7UQUkRZHHJ/N93KoNjJyN05ByYfyCQBW
NJnphtUmOBb+dkfDHzA+r5m1cAZW6+BWjjQ8CDz0oA8gYaFuq4sf6udtcsHdwEuDreWcgZje4+6a
X2wjHcxLn7DYJU5gU6wXl/lpvB1xM7FTxluHf1FCds22cdil2Hp6+/OiPjIp6BdPmvO15sijbIkB
ya8cOZp3wVDffxC7nv74oOpAcwfpYNPbf4/b/ZlEW0LUHpSDsC0/EO6sCOS+Lljkdz2Il/LJaEFw
ptRa2wncK+C+sNr8puBU9P9RRXkRKcFMIG0sHWr1/wLdGjsZFsqve7/6v9/4Vbu/y590mimqbXIp
+CcTdoHT/r5rvV5YI7ABa8CtGBod9gTi8ka96W8ij3sI12g5RtwBqEdqMPfnwO+7+C1TDiR2PXyy
c1HkxibjMsTsXiMtYhJg2vLLmZrBYHsfhKSoVI8PuFHDeTl6RkUSURKxDjrZZ8gwySjuLRFqoAgD
CDhiowTlQWCDSRiBqCaSaeBX0ZMQ0EZhE0GOLD1UIUoJ2pSMUA8Bu2HhcLu49pW4XT7/6OgRLMGd
QxJ8rVBdkAWPxwytIs6ZOpIceWTCRGEH5GgbdsEley1lxAU5hzSyUQGm0ckgykBsgpeP8zNxhJGe
tshJgjvHfgRREVwL5x4mGpR4iFoQ+PQsKsTIRWbZdq/pSRJ6LHOiIRkiQRKB0NupcmBO3hUiLgjT
FzcKHwWHKYtKOPSYHx2nsjpBESEdiJJELNuDgeREiUIKNpeyiiX6IjAsE8mZJXM4Y0WD/M/7v0ji
ABheapd3Xo/fI/53aPuAwUiewx5zpOnYKgFbO3nn95zniUJJD5i4BHnuO8bPPiOp6nkDXfDdDYkJ
Bzi/dms9kIfF9U+ENbRQVpZY18Dd+omMHAwN6o6LSyIEDYskqAFTJi+uMylpPxKvrduM/qXkpDL9
/FD000Z5vO7KEXQlWLg3+MNNzaMZNeP7pJ5UIRD7fYgV1ojEUqevTuEjkf3t9I6wJTtPypm5qhny
NpcQYlnz78ePKzGb1i6mR/8X/ca9UD2QHkYmOiQDtjkEB8h2GSJwtY8HaLEDzhz33Ez6JFQxSXQr
HSnKtEqU7Pe0XwOr2+OLTZ+xkRrj2r3HqnNJeAZOYUXKKXc/kYUFMURr9OVN8IHzXJ5gtXr+b4g4
bVoBB4nm5V9Lehg/vD6WoZnooTK6xpc2boj0t0yCTdi+2TIJCJ8P7kH1py0HS0lM4JA8y1fIhAen
gbOSUK/WYUxDz3D8//c67z3Hwg58mByy18XrkGqjygVElha60yy3I7Y1RKWPv1Kji5JuSpYwAfUx
n24d/nLKgUvWfObn0edkvdkg4zcHMxR8QmzEoZZSWlIrdbR/KPnml3kTNFj1yX+zP7k2uaQDrGJG
Wgx5/6hLsv4Q25M+LROKEfgmrXNuMGpsCB+OLky001taESXq6GG3xoZkWgJNBM8b/3LJveZles/1
xMAi1BfBgs8uqDgGgkQjmwO5HF3mZvIJ+sszSS7Y9TH+UdxLIlbK3vRZmh/39Xdj550Qzg1UGT+z
9+XfPBV3afcFNrPVeQHLzdi36dj24l/+JOyTgjqo1A2+FlsanuaQ9hC0pM8U0BKmRXycMCbJWLXU
gxkOGHrY3ZBmzvpsAP5jX/pI9Gxz/SG6VXU4PjB+yMua2Q34iVxX7wXk+SCdDTMSQ/LZ+wEKOves
yDBuLU3clhLlnqVLKi+Ho/Fp8wsMwgEsmObvAawLRIt9a3wN6erDViI7EM7CnVOHKrjpIzIAcmRr
JG1IZPyj54mXtub0/slVPvphE7UrxDnDwe4T4bLqOAWy3cAD0Xh2Ht5QSxBIBwcIeMA0slamGEzz
0v+QaHo/VvgwabJD28HSi0QbxIPFoCGL3DkxlCPx5XFlouW9/pssP+LAf7+H35xDgtzE4pPWh/2K
XGHu0UCMr7Wr6T6DL3Mod4LJHMvOTVACYnsarq2jfCBK1EZh6Xerl0fE8vF65A6vxGxTwEjVloET
hZaQ0RdxILvHaSalg6vDWbZ3aEcKTCRBnHE7KkHT2qRyiMzjyaERGMl8MMEPxxrnsxmDM+hrU9yF
d0QrDhcJrVXEI3BiFcFUy3XMe4fHil2coNefTzRjWy5K+jI+obkNOFupqsMPYWh6b+4j8o/xoBHX
MNkSfTzqkQrLyV9U2auRsmsOMrGLYsW3npnyx7zZe9h3U3yitLwCwPBzUEIuubvUkdn67dn55tuQ
2UIjcVHy32uiOZWZOuMUfM3PuaK7pV8InyBnBD5lXr22rPE+YZr3fiERcv12qN4dGRaA54BTLIaY
txiuuHEM1a6ZDPHgAJj208+MrjEG509451beybCFa4iXLz5srGe7AREnSflwxdh2in+cXEtXo2fh
Hd0JfkYxCWjOkROdneJgWuG/gluh6+LnvnfQOD++xmhxxOLYeQB4W6Bp6qZxQJMLOq6OUGoFoVuk
4dI/wuouz4jTwJsBYfbElN242Mffiz4KRxIEkb6xa2OKCPvCBrAdawPrpsfbFM4YfYQMt1MFgn48
7duQ+AGP0JEbI9N766HiuwToNUZ1IOMo6u10wVCBYa3UtEYpjr59eemLpBPt8IEeGF6Aq+C35Ozp
KP9MfZwwSW7Iu5wBC/8GO2auIdVVhgTU4yqobKgIhDkIkXtqimgcvPjbKMs3Qg0YcZMk1n//hbrl
K1hoHqrXND5hhr92qZpT/OOw/EiCyfggTA/8IBC4OKIA3o+GEstYD4jUP0Vb/U8eGWA7CJEoQ7B7
ChUdyemEWIQGcxdwCaLzUA4JUwwNQGnienl8h7CkxAUmDaEDBegU6S0KLGsRayBW1+0bS0/QG7e7
U8MuUhASS+Nsj/uJZIOJep8axp5JNjwNb0cVuxWQDoHcKWy7kUF5QQZVLvTSQIxs4AocxbhfBBeI
FRGu8n96HmvDwOrv9TEJ85iHiHxD4KKtOFfQNfNGgTaY1ivIDANPW/EHVkyjGKrWM1aRKkdl/Ha3
+KctjRcmWsAybaUhQQXLHCN6EX4PE0byNLyvmLEcAvjGHYVnHD3BFYcyJlRINaKMEKokoJ+sNlyC
xRmOSagVf84ZBlOa8sBi3REe1zv201/wd0n+zrg82jl9spQxYsYdczQvoFgREO04Gi815POQN5YR
6wvOIkNcWmgxkCpnX7F0fxMEFhw70Hfw0QhzPaeKC2gzzyqmpJuwacmrJnnvWndcE1WFzgA3Qp/O
6isKEVbOSLK/ExDJDIuupx5xvshenx6fLwcfMyrWBmZsmI/9Daq2h3UVVhTmkkAeEidxTqdkd+JU
kYP8mZjjzsUM6lR/Vw/iefzCKghaWmQFBu+YgHqYP2nr3FL4ZJyoHw2P7kO46YJTqIb66J5To4Fm
9BUKM7MyA4UFaW1bix1Ce1Ew/H65hJGAQI766XsP/pY+6TXlJqa9m/32RmQZGUtA0H/P1jtDczCK
U1avE6IkAIaSQwSOcjLcOck/fIhE2iYv6voB+HWffnvDb512kjvYS/s+D0wjKkZYby5vwbd/INcI
OnblqwewXqBnRoLJe92dEV29PDplFEhZk7sdj25U12OxPJHq/LMH+5rVuqCFIK0LB6do00+qR4zM
54MyjyQpyRU9FJYopEBv1DuHLDy4Sb9GcMXVzJ8K56soisERw8o1aPEd2zIZmAYsq0v+e8vDZEsq
VRmuAoYGTcj+5PD8NG3c3nysX7Ls3PuHlxzd2yXNARsIrA9qxNWHIz9c3Gsw7W8penbOb580qYHs
4PE7KTOWUZPTv2Gfu+GVqfQqzsnbP9g57Fh3m2OAVYXg7jBBkNyk/qJbEQkvvHfxElcIbwpMe4or
wOKTz77GHqdDM8PS3cJyjku8VrM3JX9k+hDISEgk6cIbsZ+ZluJiCoKLBZ3QmF9wZD/nJr//wTYA
0re8aQ7TDMBjY/31psrMDIusU1h7qP0DGuAYMcyr9DFXD5or+1Lq+yxNEfMhB0MOEl9XisiHrRIy
s3luvuH2Z/e3cNk4o8oA9fwBTugofM6c3U273bGpsSKuxFih+wNEGnAX42+MOg3DN1iFYBXQtTP0
LimnFI7Lqpi9fnOQhk8R4y1k2MLEZyCOndHrzL+qR/YdacqnfEbeQdCmllUuEUtQ8T/vNOlh4caR
KJho/oo0pTWd5Nj0tujGn0FEgpYSyIeLEpyRIlxng0yPeosWAQDkFpASazxPAoEuqAqGXcq7Mlbw
9ZinDZAnBgP3529DsJaal+6+UlzW4Gite0f+cIO6KjLwrZvP+sqCRfGJKJAqGOLX+q6Z6QRmvJze
ouDEW7ovk8bQ144Hir+ArZx/1rSdTqgee5IsuUAs1ds1jdvunuzkAndpiXpIrVDDmv2Y11NS2Qjt
ZsoZIybJwTG3iIxSI5B4Vit4Bbf6ssvzrd1OI7UMrwNIzLCZ4eMuTUcr3NfwJIrC3lBoJ4rtz/iN
kirCHP8B+rdum/Zrwx0RtfbG9/tBkQBiRJjJgcWgGp+wRAH5YRTmmLJ+2O2fSUgpIgH36hGWMGQW
wpRuwKIjj8FStwW+mgm5tezkfH4YX7m3vzYIPwoCzgb5fcpiClDiDSa3COVAk4lrQkRo51xIJscr
AXOgOPRYMeDwzhEzlKgUmIvIKuGoi1VzpNMpzvJhOvUWOx1JwFZLmPHkZooUu/YadDuqQMSXUJG+
HKYr4xfXh/euURxs+tWEzAWSOITpWlzFk8sRyNqhtfSB3ZcKKBF6bfhit8bcADolMWjZ9zo19t2x
Ip0IKeHq7vwcEAvs30LcDx/Oqa/CDLg8gCGMC5CvT3pPcXIjGaLIMmRzmFxymNq/27T9J7T8/EnO
FekPlDF/fh69XB35oVBJYPkCrdD1CJxJRHOO5PA/ku5rN5EkCgPwEyFhMrfQ0ORsjH2DHMk58/T7
1ax2tVp5xjY03VWn/pgCJCfLwJUTh8hMBFfYp1Li9673mKOqlmyKAq5ou2rN/pJ7JLRc4XU8K3B2
yLipzcQxbQe8YIlRUsobGxlZ3s/iTdBdS+LcaPoq2lPylil4kKg3Xhq17A9CuSo6Z5L0QMF7xORE
L3TUr6RmMXw0nvbP1WJt37p7ONfVZchCPKdDquGZm9Qgl8vECYEMOEmj1EruMt8MFly6Xr0ofNpW
b256w6hVk2+EgLwUha8Q9auHpvqsAK/uzkpmfLfV2eiiDHNyqbFHRAjq843y6Poi7fb+ff1miqkv
/hR/tYUGSMNPsMJFbFXcM4mSF5ChHVVBI+02X5J+GcgYH1J+pPtSGuHp67gMmcEXN+Cb1TvL+Sed
oD+TPDdRINg6xS9vTwEfy2puzP7+BMHxvzczn9vuXrZO2qcPOU2Bi6PDGIfczfSP9eqp7GK+L/Sg
OJWYRwoNC0VurCNS/9zJ7VOs5efxCqBvuXuWoPWXgZq1z+QninrWTFWeGv4OY2D82sytvwrs2TtX
tp18LN7ZXfkYO6OerCJBAxdiZMlJ2stKKpLQNXMqFaujCNjnQfVVWVSQRfVNxSnZ9B5zszYNGk5B
l19w+v3rlCn9dpIlssNDVABQYIulJn053s/6824PbTjajVKTQ/QrabsqcCIN0N85ITm8hVf2bYz+
c9wF5qgxKCcN4e/GM5vatB6iG59NSE2+s6f3dG+7Y4ezfqD2FmpC48PrpnHS3MePaLOZ6tB5EHVs
4+2sTJUrrRjOeCHAmEYHp9se28r3tvUxoKVky2pJa8FEHuJZYycDKuIBJat+eRdR6mp0FD9WtzLn
0BKwaoAPTd2ZuJHpuWdrrh7FdK1andqpQR08xHjUHD4u5Xz3VBEGJZaU8oP2XdbRMs4VK3Myx9Uf
IV70xYUVZ6khXsERhbreyvha35UX7XlVnnqcKq8+wLtxvpv+JoYbheK7QrBQEBk7kQRJ8rZx7ayi
Ge3IXVLOokPkW3JbNpLR30+wShA9V7cNkpYvqWPxti9Gg6OEQtf3pJqX7mV0Hsxm0R3LfY8v3qZV
uZV+qa+L5SMyaFoC3FGxWqUaOYx6srqu7aWpVYGB1WRESxIeMAT6axJCa2ew+UOJxP28NAvjWSle
9e6fRTI3d2Dt5XVP0NI9/VxGl16mGQ5ijfTnqXsl521DuY+vuPgaV8mg4ETQu0SQqE+lMT1dL68Y
57LsgRZfGWjr9/F1bp87MMrV+6I37yxaEghHix/EZ6dQqO13lcMoz4kBPi2ibQeJxqa3eN9/+vGn
0ql+lRbdE/A16rDTo7tlMXR0faw3kXRcSOUlkiD2eexsAP2xcPEKB4AukkMZQp5Ui5JrZkMwAc9V
77hu5JNtJOGzUgSDiNEZZ6GYs+pptB/cnyHZOU29IyLnTYZd/9oWmKjgx9u9CkQCsZhihvwp20tU
y2Yiqy3b/kVsDtp6r2+znJgLbaeZTbWyv/l7aTa51PEM18oh0tUS3cszS8k3OXQvKxJ7RpN6rp7+
ZoqZKqdgimbaV7By4TPkxOUwQ/1Moynzk8PD5P4qTHqzr98Fi97rQv1moGUTsrkmUX75vWRrfmPn
XPnkMYtE1pcFf8Mw7uL8/M3U280zzR3T9ar9khWthV+SCxVEUxFriXJCtUsy2tCjf6YgOePL6IBa
rO6eVd9lXyndf1cpPWJi/NaVB0eh977/mH0XvqbNwzYEDxZ/b6PCm9e7+H7UH5tqnj5cmm+mnLPx
QkkHlNmtGzPRqfsYnXWazWMd54d8nC6jAxheHk7gIOPvh6j2QzJKounr24ErGG462c65tw2krzrV
nmAE7LuNekE6PZMRlqne6unypnVqZRs3+uvM972sPyN6XYqD4hW9AE/T7VR3JamhP62abt1V7+dK
ZpKOtyRJ61zJ+cbruExeWL8Q/hjRz+l3Mfyw+19hmI+F61U/caam0NHt+1HdpUqZ0qb9PRtB9k6T
a2VZeu08quu/VV0kdtJ68lnoJr8v39mPWQh/u9xK+9q2Oa3tH9qSMqTX3/k+bDvJc9V6wUuSV5TT
/XT7pb8ie5WlEKGJxyDn7aN0/AOub7SxsknnolsvXv8V2xo+JIx9AYpNam4pbctyPb7SGGDcWgJS
fog6r7q342S9+Hph27zWUtmyw+e1Ap/MblkvSCjMwDqDOov2FFqCF+Z+NuXaF87lYqbxfETrN0ve
RldxLSPIzVWkAZh3qGOk/ISWDd90k61XXYHvBsLbPIn78vFR2RBYHsrJkQ/smBP/Wkqyjd5pWgrN
RINq0HOY6Ou/OGQru156nKsdTYYlz6e1IuEBHuRhBEL5xok4H18baltL53j5sYnUZzUo8kqvOprp
u+g7NM3CRGx+hXIAYdah/VlkAX/58W2RsBYEIm/dF4TZWfToOU6U8nOdV0cP3yRdTr+mmlygDJPB
yqxQ7v0iotY7/k02+bQlCFDSvSbwx+/n18T7+nX7yx4VOC6uzAbjQk3mgLW3MX+ltETE94xW0p3b
c1PaTE1eMbq+n6ursRTGVd8LJGaly8QeHr6W1j3RBMV6SBsXglorVB+uAu8kQ6GB8EtUZbyKCgM5
fOiqillTCK8Tp2omIR7mu/O9UXwX85yoe5L5XZE8LJpxQe7ELOpkuuQEHHQ0Gh9/CUQ2Udbw5oHG
HJGBzsTf7rC0Sp683vNEL8DQDBYn4uGPZ78F8CMWeFTkdii3tUiR74yMftF2gioWWHNpSMeQuMdX
GBx7yf5ydPZ+pOW9Mr6EPkSs+esFAZioZ4Txz0h3/3I1W4q06ea2rb+cm3fe5t7Xdo7l4k7L0wUX
XZbAAop8tTYe3riHanz+NXhN6XUW3fokkCILsJKjXaXwcdiX4Xz3bqR9dky35w/o3kGfdN0c6yMk
LwPPMFj8acQ9oP2cKg04Q4i8RHvTNcOA2smH+ev5/fxmLZCROP1o/qXLfc4pWFuW6L5Am5+Mfe1H
ImtXHGMnHA9MuTmJS8v4XL1OiHW3rXlr7yAiXloNKAUI63v8kY6m8Y1QfJwVmxUyv5/vqN8SCt3r
rVDeUUL/SSjsvQwNuECz2q1557LlLGZmguNVZp+ayMt/ZmOlr2Sc3ekHECRErJyrffI0hjJvoSEp
SL4JyDUMNqucevnV53zaVqtCkoy1fZQJExPX4d359xDNdPnBlUP0zXT7/TS1HCtpt4WlZqa5Lrpk
m0fKAlN5aq/UOPLv7DSQS7T4S+bLilJSq7+jSUfq1LSWKPwlnGqCDx0HezDaZ8tQ3acQF/orwV4O
s3AqrReyvgi8lQwWqA3KttcUYB54hcG5hy4k/WJ5dbtZHwjB2OjWckRgaK1kvvPxpSWbepSGu4vF
Z623M5/jQk147RaXtKtPubhTdL7VYgyWCRtDHlW4Lb1va0RkLMW2oroL7IHZt4MeSq7C2/rVK+Nf
k1OtNEKywE6fy7Y9r6wmyRBy2wDHqBratExa1aXpOWFkK3QUTNIQ89S4r4Ms+CTs0S1yqLQ1A0SF
8seiNHIOiuXIO/3dA/i2H6lYoG20xseyltvilTL58g/3IXAWjwrm7t9LURVWvCa2yLWdMiYf0Hgg
Jeik9DFTfbsj0s7X0s3bq1zt8qmjMBUcDaR1kjX7gs3c0xsFivL143umIpw+IfViKb0p1KZxMIPx
HwrEPnHsARazqCdCAMl2cpxcHqhulFPJJ3y/NoHIgqQ4aVpXcoyQ0kEGkWiegb6yWtl4vRwhVZt4
fWposLktG6dHebHkAD54L8XKHYF0dXoj/E5RyhyiNIfirjn3HDOVx9koD1NZVCRlxnewaH29DEEK
gIvKuXOsvBdqSPnGo/p6qQ0/Dc3l4S1iXpWcq+s+LsTjsJj95aPXtM9o2rw0/+TlljPNjsKISqaD
DqAfUO8L4JtR96q+goTL9/maM26TrSdYZq2p8k6cP27ymrWi0GGuwwaUopN5p4m7fhTeMl/FaN72
yp4//HUOyM/3f0dI5u4nLHrTCWYZ9d8hGGzbWhGyvsoZ5zQhV8hIa6gdIJuS8qxKco0c4x6Nexff
GnNTc/wlRC7ABAKcCetaddrrHtwP63jpAGpqiGp9csRYqgfHxyEVm4BGSQfN9ZdQv+qm5nwo9ZwW
MvHswEtO43mPvQPuuEqS5MYiuNLwNvDMsZ57aWQyVZQQL8OLGiW+hR/xI0GmseBDnX5thvffY/8w
5MGjbQPQhtKZWQTWrYk96Xoc2gcnIirXkYK/puvrhkqkK1K03FPwWZfg8ulsobUcEixwIL5XRaTU
9y3RUH/zd6KkHJ+0RbPOSRZ02DCcRfP+kxoL7xdOdABiNW133BBwYLuLU2HSc2nNn7exRl/zV24A
4biPxmbMWddL1Lcf2sya+ZaxGtlVD9Iq+9Nr+lvYEouHxf46sfw7pM3rDikucbKxOSjywVjY18p1
+cqj7IQGbpIjuDvE3CQ970YfQxC6P4TareIzGwVoH1QSApG3rjuyy2RgzV1WjVMdOWJl0r7X/CBT
z39k6ulZ4ByPX4S0fGfrLhvKPr5ThFDcnWuqZIWZeSRh6aaidRVNFSXbWVuvl5bMRxmepe+luo/3
abxzZtHjufrYbePkS3w9tGf7zlmdMh+41eYSqmU8yiFiF20Wgr8ynZulEVHFErgYFn3U917hY5Js
JJPt+6HNRDvg/1q/5y2d0TwiTqBadsjH8A79BJTOsXdvncbF7tK82+e9I4PLi8KeV5zQ3xzwks6S
yep8wCpdLtSCnxymVGVA5muTOWGuzws34Xt2hyc9rBdGPd8lpPBGYrWIxtg7z38BPGRkrDiwlAdh
q853v05tzgYdR+W6POCmAPBoEwsyi0Qmt9Qx/NLQdzZ08VSdeJ7avEoyP6OKvdefV8hhbd17kZZZ
jDefK0pHEc2PagJxv21653uOLFsnLg5d4D5dl9mRwDYYbl0i9oZblDUJP8oZ/78JNAC063aLrvZU
zycK0jR2nw88z6xR6IIsDoE8dlq5Twr5sj022/VNUx56V+FRnkP+sCBOro8q0/kxU3nJ1xESYhVu
x+rmFvnl+aEE3m8/7s4TzFAljRGPd46JLl4imzUqw/P1PDWYzmdPR+Po9mwXhdJKhbToWO8JDNLl
IgtQ3gbbyFkkTxV8hyGoCP0gAG3480umKqfillUQGdhFRODzvdgL+9dVKXnlUJNmUQkvUwToTXqF
PeCQLVkspq/nbxYdRW6oh82YKpaR/wyewVTetj0jyupvORu8dJN9pModd5uL2Kb2s8pKJvBxoNo0
Xz5rB5yk75306IYnYVQrRvxOLwyVAKrWGo2W+zh/QygdB4UGDpmerK8rToZLVcrRRmBGed4ixBvA
VWCl/xLttC+RR7TX6jQN5ZvhNf7TEh2zSL+7F0vpyeIoEXz1luy8dBmwQbxBc3x6vRIpbls3Iyzn
VdCGMYC0DPDFmuoP+oZiiI4wR68loRfi6a8NXqXJjAuIwkmixYGpffbmxesGO8jBSvVVl4bQF5lB
yZJEJUqzggqcpfQr3hrXKfDRPqWqlKF7L8VBOQFhLrzXmjgn/HgIk55+hLT2lN8XqTM6V8PqJiXk
WGwkP6Ch6VEWh2eEb1++YAjvujB4znKdm2naa5P9SfBe95sTvZDxuPsLNrv5q1Sc7Oi6aGrKW4y3
38co09i2toLjrtVJ2odiLTb+ewiNA5Xg9M6X5qOniWXaFj4fptMOr4HpilSRM8/Gb6LJTuj1nC3k
DHnON03+tJsB1Ggt8tYsNK/mO2jdCqSUMvTBnSWXsruON15iKC2DWMy/HNtKjFGS0fYv1RdDULob
1ouX3rN3mJZNJfdEfH+/yrFt2cuPm64v7a1r2krkg/3kR/QCab1kApAqhvFvSRVuLB/n8VZqniVb
ELHuIiCy73bW8XHpUcsvQmjCdtGEAa9ZCESRfK2+clJRGE2cZOBouZYDmJ/hooZqdfrPzD7W01Qw
ehTGSk5Wb5mkCtNwg252UUhqudZXhepl1c6h9P7Fl83jmRgYgS0F5MZBQ/jd2h+6r54hMs8aEuA9
uUoSzoOdx50V9tdsTwhC/1YT3bZrFjr2Xist7/n/e+5Lb1e5V0Ogn+W9jAgvYsSQ623Rk8BJjgcP
zLteN0pG76BYF7/kq298eNOyIoPMl65bTe0YVvUG2Y5zaKpmeWwXSp/5e3muphjlGKUrW/GTwQvg
vVmfuNSYM2sz/VI8um6BBrjFCr/knnuMdj0NnKL89TUbrZ3GqmtHX5+z/COVJMqM3aE1g7/5aB/M
9yFThaggJ06HA12GxNFqFQAAKtHN16yaehPJxMiI7Sip0qjSFTnz67BIiRHINEWN0UXV0sNw8t6/
zpSGRNd7Q+yU0Lv3h3H+8PYU1ieKovIJxhHCSyr+pHBjt9P67Dl+n/8xqHQz1fTntJScKJk+VvbN
4msWreB/ITbY0TKUqSNuPA4+is9M7cGcF7PlOT1QF9VzLo9kCa3wdrWCxpC52D65Pyq2wGLbRp7+
qHKvvK3ilkT8r39F484Zzj77V3jHPC0wZv27b68/rrEYHHH5h6YQLjyk05/3GBVq9489qD/LOdDe
/x4wVMC4S9dItlzFy1TVTi9UTNxcm9vTGtJwBuLDgl/mmCbmjczX9tffIWgBZIQwLNftzF8jzkq8
3ZuFZf9tVg2EtrPMhJDkE1NfaKO1a8fvdeveDWnHiucMX/9afjAsg+JIYwQvPaP9XKWPhb9Yy1CV
17aT5/tdHNn+29Mca/zr+N0kJmRfHO/UvYnRFrm0emM4bIZ0BU9FGITluU5OnxkflGFxPsrEP9t2
CCyzKX1jnB3FyIVlB3j8JAO0U/qKZuNkH681cTdF+gBFdtwqKsCYvzH2+/q+fthKvAqxQ5JyTsN0
OdsoFGkqgNyJRgE9PynG81S8u8oJyoKfdtCW7k1nu6my/aBBV1bnps2Plu2/B9NYEnK57d9fMy2C
ogqssMW0dXdE+F6NzmMZYPxmywEjrM/7RPqaqwarkPZcll8yhRJzzboBP8ZtJCVItg/dBcts8yJd
JdO8tk8/L3Ds2+j6se8XgMBvas8xP73etbY7EFumrUhGSURTcnIWDy8kcFnO8NV+naq3SXFePo9v
rZPmOQzcuob8H97doNtSoXYsloFrsjQKmtUENGQl+lgPQEFvKWCZD8eKbDAO8iHkjRQP6mhrajjB
i5907OPt7vOP1+71x3jfU4RWHS0qbA0KbedRttRPlkSIHfvDkP6nG6EscJgm+c+xUe2EQJPUp7Nd
hU5S8n2idPGtkiloS8vzhiYliS/uBOiCGWMxvn7PnPk5pJltU8GaYqLdjIEpQnfMXbMUTLLqntk5
38x/MIsmu/WpXiyWDp+XDr59aprGN/quwSot7SwdwtBTpyryDG1+3JRnzX1v3ZOM/fFsfj3EHKQV
x22iQxC6ed2LpCPJjpCcNVTOTOjfsBPKbqoEgk+vgpYWrpAJ/ocfNjpbsqal6xVrvo2W72c4YPD6
PuvH+nJE1PAU9bMmS0CVV58tJ3IBa5VnffdxZTeKL2yreVv1FzL/O8O+Jtg9h7yS4SDuoAfi2QC9
8u+FcphezkQJs5qTmI1/hYpeq+7aVQJvKXa1+aUauDv7/Derh/POTc/EXkhUZzFzLfa9fM15snI9
IPtsb4/+o7wfvUym7cXnvDcL8qhCAy+5f7+iAyRgvE3ZdCIhyOXpCLM354xpLOI0KKwetBDJVKP4
Pf/J/Dm1BbnttH52FNqz9q6Hm/ghKVJ7goNQvI6yRGHb7qzhL/UYXNnzgl936StPGZsEIs83d0Q1
KNjmXXItb/97GldvQRktgD1Iq3GF+QGrRspRckRbKkmZ6eZr2k+VBwVIuQH6E78yYyu2hlRPjEc7
qRCUS0GT9kLtoqmus3dVwO+dxMTn5dT1Ei2Hi4aiC0lWvrK0AgwOnCcBUPG5SKhAyobrov2hmn9T
HA6KlKjDm3YXFXc3ssrQnsa49Fgrqq6dzYBkgeIjWXFO9ElxqX1ka4eVtKoVt1c0mVbWO2aDdE+4
GAfMob2RinWTEiU8ksG3u9PBKyIFY/+c/Ku7PToxuzVJby6HcoFLvFOkGxFSXGgILmmFiOHK8ifX
WA1Y5sLcdv7Jtk79tlYkmZIB6DDCXHH71wgFYD1MNPNDYUouck3/T61odBCpXWF+BC2I0Osumusu
30WoyKhTqchtZqWrKNBgQZyX5b7Yt4RQhhgOyYVFB/kXMnf6pdai9tJaeVkqEK4/xcmqRnWHpuRy
yndTf9kJPdTNUyXfVmJTsqF1o3Puem5+9vWjXkKBLTQcyfLYMGjggi4Dseg/HMELUU64Rg0PLv7h
Dle4eqRybUPyB80WgnsI8RAOGXAOr83GI7/QtojvC9LJCpXRtEFusmkUeh7V0geHeCVbPcTPFVX4
C0JZXnbZQFTPfOZ+cdg6e9pXCimlSHtyUejL5peE/vy2fEaSc6nzfze/iU4Q/Nesy3MsukRTSwUl
xk9mfO2S7zpN1zYNYmS3jlTxBp1yfIvTNe5xHPYpPg1AmG/35q29F1LBiHX1VCpXsNNUwkW7q4Tn
Xn9UttXLa+KNgsXS0HmZFL+vrQ15Id9WtvR16YMTQREjDy/RSDdIQWck8wMnHOpLFrSUOor+Tfeb
J38a8Rm0Ht+B+NdFJ9VmZm/+OidLZ2bcpXlNC8Wi7x3PSAY10xzfcn4QoJZkqOuK8T6WtrwOAv+v
b7ne+S0/WH6l6n56L9GWS1IGCvMpUH7pb2tfQR/BXUzC0E5RfzWphMJ99tJaNHa/Uv03QXhTcQV3
8X5Imb8ezhqr+GhG0YVMQ5DpbSYUWnHBH70ltiCAQvQ2g6yWzgV9Cb8+i4rIOHaT11lPoem0ux7M
pP0nu4t6PkYlXSvXxvQUWUz2b5y13fV3QFJvDbuyeBXJBP+Wp/kw10Pidq9w7dGdOfhBi4TPo3Ab
SD6gzsvJayAdt/TtyplLpKXl1E9W1iNpRWhIZ5z5Ro5AsbnjSSaeZWsq3SREeL7X3Xn1GyxTPUSr
eo/gKiamKOcHxrOSlpiR83Gcr1i06gC08jl+5kr/14LBSvjcYke9yt70+QIriKbDe4OTrTLtHdoP
AooCvMbCKdk2yFGDeu0Sz9/PvRXDQtLp1k39+6yFJsnvk7bc0my0qrMmVAr1VSwxpDwio3bcmxFT
WLYDlqg6hgnPP9IYEh2+S3kPOlCH+ZpYfOuerfge6R8q32s3x4/fXAQ9biybLUEDLOWJzvd02Mtz
TPZ7xfalWiRj53ADLZlTqvuSiKB28msmMWpdoY1E2ie7j+onOU6dw+WvNe0eP/Pzthwp2qvOlBJO
FqJSXLw8w4fZyu9aczSWTpMHU3npKMZtsv6bh+Tr5qk6HWWN64HyPf7dvvd/+z8fabqfjbnyKp1p
bXC04t9r/OF8Gcno2N8Mjw3pUdF6jJmd1lyd8bMxrT20Ty16+QqDIWL0JE7iHk9He7GTX7Yhxo8z
YuoZJbDV77zcLATc/lxG4UEiPbqVngZs4ksiLLGOxMiXaKZH5BFnxDyroaHMuUR3ha7n5oGYx3JD
S22lY75aRVem6HQ1o+miWL05M9tt2Y/f0l7Ix0NMPRf6R5L4QSPH5d5epUMdzJnja9N8ivZnaq5m
p/Xp9o3juHhtvPDOETCedTjSbV7L51taZuKnjaqQ7N5zvxSMLwWiseiwaC8J6PgW1AhLOSvUMvnm
DD6oOez0vUx0KfKyx7bRSrhSBrBBGnxsh5Uq+y1ozAg1tsIvR8BIQzmY27JPtFvAwRS7CZvEor7O
DHJ9p4BqbkDW31vTYJ/7m6o02b6Q2OsvZtUuKGZ9iWQ9p6rzEEerg7F2ZsqzQXynew6UEPsycyHB
3AuFDJAt/X2d7FvHyb+cO7s95m4/mf2le1S5pUP8EQYwjh4RXFSffRoo+0n95evUP9e9YlF/nXz1
6USMWpPUZaNftad1/J3ORYjrnSsCoZfvnWrOR2aepxjG6QcU7DwT8ZoZKPibzExxzWx3+62e7evy
db6ozYg4JlsPIZ3ewyqUcYrfTudtRqHJGMrABSHVeVYpomLiaxjyvsAKaiIFsktBNX+/vThOpYe3
vgitblKqoPSfuW2isTuWloLneeHcfAPd4YjkR+iPxHSLAE70Ft2Ut0lT1KcF/9z15psScWCi5zDm
+C8g6DXRW/dv9Hap2GRkIqZs/4eKbWVtiXQagD73mYoPM2TdYjok4wDryveqG0CaU/3MKsWoYGWT
8PFRXERHUyJ+PIG6AdkL0XvNav4JZ/9j4xhTvAS15N7hT7dPEytgKDGBaZ35uFSWLXpUZQC3sgor
iKd8sRBfdfpMT/LmkxsxbiBUL0KEyBndOFKKm3Lu5B9nu/9wuUAvyEqLHQDPR6GOgsnKhebQJH8J
OCecB+KIeb/VNsoroeNVddyZO8gIX7QjStqPj/aveDsI+pYQOWiBih9CEZvb+MklYY8BwEwHqa+H
pMpgGaFF6Bd/N911e/vq07rb2SgC6tleyPh8VHLl7fD267kq5Z0pqxwh4/yQ9kur6rGXaxDRLkoT
vDasDtJjmswNEvVC51A7mAehs7fyX6aZebuFANJo3O9rUCllvz4upJVzXPO0r0iHn3xJuBMzMpYY
8UOJBlLiYoyz7ifRQ0W9AHhbDMWhLV5hYrm2iDWlHEx+LWBJYjvzYfneuFPS9RYxo1gz2Ts3vo2m
lY1wstPrWWHnM7593NORouCuSeIixqV/aq/uZTMBhXhicumI8iv9KQQDfuSglzSMnwqszb8YjMlV
llBWTs7TPl+sHAjlbSBJkQYpz2f7WmN4NAjk421n03uMhKCU84rLEuPsID8wNxRCyFdt88oTeG2a
wEmxlV0J8Qp5XpgJx39FmTxLF8lwRuVi90S29whnVE1sC+ruA5Z0U5s2rufKVWKRk2ESv/J56OQa
nqdV597S0NxxNP1JWbX03Mb5aur33NvUDh9KQhrr0c2r1f0dp8Z+40Np2Km22laWNGrUS5J5T1X/
k7m9PmfxY1Wbo882dM2DlKQiIhyCH92L8Fon22C5ioLyvZw/9DebyCH6orJLXPayddWd9CyHY3Uh
PmWrL45nPL1DiytiIntr4oOWu/fHs1Y8xy/HieQ2OEG+dlJkJyzzWVfTBfHfegBOFf9Now2Utm+g
WZH/OlHjdlPb5uFZyz6RLWJktt38qfE8TgKrYE1HUVzK8m4h96llbUvbmIxfSNjuHfHePiCNR55t
msvelaYmJbJt93aS231jr0w3N0OS2wWKnRKlfhTFjB9SN3rvAb5N52V4AsCk2D/UT/Vlcwf9Iv54
pUwYPuJU59512EeeAyltJr1j4xqyfxD/NS258gjGIsXASlLw3/A+dVOwgF9g1+RnVQ3ts1YPcwE9
QwCbDs3z5D7ZjY9EJXgNEH2GkIPrKzEsDrUdRn/kTBG4ve0G+HdIXv/k/pY/h2I5kGBu6NZsEAJm
sSXL+rOa9C3Sn2InWz2gWJ1a4K94dGsB5Uh37xE+HDsdkojQi7VDjTupGsb3bLW77W5YW86T8ySQ
Y5C4Yi8ID44d2Fk060qbrj3QnS89KPP/7JragHSPF19HUlhTCIQ8WtK0gdsDaKhpJhHr16q4gpK/
Zl/IPsBawZO3Rb6FrwWdiHbIyv49K0G2kA5JUI1VpdicNS8n5N6iQpZv+D5E03q6dpRO8XXsajQS
0PWzdWkXtkvup2a6hgOu5Fj0zlF2stO3Zpxpz0qjF+6QOYlGNYv5cuw7D3Vi2hgkg+JU/7k8cn+W
41zjWAdQ1FTYv0no+nCwu0+OrWVv27u5uSe5sdCe4HzEt0za3CAMiOoge8f6xa8VASnM9KEreycR
RroQRbMdGXMNExo7xRfi1afHykF93rt9MoU2nt9UDos/S35ewne+uvxnNGQn+919CcCTka97AX90
ElXwcNJ5M9f4SEapuKhI6B9N0Qs6XTf/s3wbC0Ipaz4lYf3L6KRSBtTdqZZA6xcGl6/Lm1Lde2lL
DJLq5NohAFhrQpAVH6sHWXZ2KwmyosdNLZw4jfRwB1pdKqKSVdd76U3tj+nyX4j63EfMdcpE++Ee
CsHbAvGoRiSphiN6yT5BYebOfinPhjvQiUY9ELhT3zL6CLG++dDActrUr+90xmQSxqPUx2x8xdIw
e7pnj2C3mzd9GK66e6cHud/gjEpe6HsQwiuQoH8eboiX2oTLZa1kmKhcHwDWfvnJdbImJXsK1iId
JZrzemKYktZZeF39PfrjTBu/kqssSaeX/Sd+OIT3r8t/YEyqDQlo6WhLlVglD/MJZhqTZMwwEDQw
6sOQjVUfV/iEU+AvSdnePfynI4xUNK+oaar+kQfEvHcS2xlK9wq2Pbw9BXhoxd2HdjvqmGsV8dy6
9XNyM2W/xclOWvruX5ar6GnU0ehRC7tzECQsgSN4aAzYPUrxsgQuwsOeM7aYK+rZOqgkVJmkBtNf
V67yUj3XoYvzdwM3JaoIvbqFUtpfmW4foQG/t7j+czKEN4xerazjS0k57bh5jZfmh78DeYqAzMjc
hUFEjUfX0NdMP8akOOZ8GQV2EqBt80+5PuAcWbdEEqWPu+cqSPstNEF09i9bO1kD+idrgvXaQonQ
cK5+PSTY2iWqV3KRcH2Urdfv0LUz+s8iuhdUH1rUxpQvGINX3fQOYrQ2sWEGG7WK1nifZO0yTKnL
wGYMrDkhtVfeCBtFAuOZ/0fv4z/dyFfNv6FZCxEuCdGzEUL6qQxDpfZCHCVXmjX+oO7pLLqcLRLK
4qRUhpcRgASycfVxab+UvuiqL+J23ZIarv1RGAw47RuLkqFa3LLzusULekxUlOrPPrXFBSBJG4Om
3ZT58FT5u1Eg3GpBAX0mufv5S2GiqJ7EY5PUEEeFV4dfCjQU1ZrnZR7rIVvUn2jh2acNeZasr0eZ
v4slvlWcHDqzZtJKx99IGDH/Bij+nOuXwbl7BQiLqjZrv6f5XIKCT6QtqHHWZPZQuyrd6qW2aLw0
N1Azb8WQngleZzeZbUIFaKIc7l667VKAbI4CbPPNuyGO1gjaVhzsKyv0KWY9ePXKye52WSbBvTZ4
5Uq/q/j6tWgX6qcYMkU4fA/znWyEtwO7ujW9tvrNMZIW6kHgawBqT3viEtbDXf9p/4U3gu5vFVq0
QoPjav1jEN3NSscue9ZncMLuh6LNrLvP6nOS6mNXBogXBTGvKHqP5vZ32Q5Nc8tfq1Cz+EP/c9Is
mGonB5s3diYNNRabs+uMM3Kti7VwDptVINTORG0kekL+QC40QqV7ajVic/vg8Zsord3+c89/pi+b
l78s01DTWtq9dvGd8QczCn8V13OXxbiVhnw+7b0Y1G6oa8/1keN4c57iBA0OheVkPIuoAkT65n8C
71iIQ0oxJ7eo4WWZ1xlOeGkGitQSw+NAlrJX0BRY1Q+y8/6qUfxyqqLQ0nnkTRR/QrZR1nt1s1tm
7BqQSJuGgpZ9axFdd1UkdoF+Ia/+Z/qKtzXwVQPz3A4KUrmX0QSHNdy/3r5ozhqUq5oXnwrbHIZD
VmQjWxrvqk7Cj5ok2bBb0Iq+UqkM5vWgHmsTpDDjGH002WWr3kwrVGOEKNSNTcTfXH1tv8PRAC82
mpo9wodA2le5dMONH6SkcGCfdiNvxfKJdlDs/lwWXPYvGWFtfbyKHJoEThiMYjc69fSv0mIdJ7Ke
gDAOHavamXBClbRyCbIteP00dp4s9vSshMIDKsLUhwnRwmgbfDMRZutnar10YOBfvNYCSjdRfv7i
PjUTEItMlKc7ps6lFHseItkDnotrHafzt/rb81g/2tzHHf4riRju4/mqrKRUmsfHP5Wt/Hxb4HeO
hDuAux64dvir+96ztIq/Un8P2YBHa6jXn6hqx3gO08PZ13gfkMBdR1n2F39G6cMnKwSpgFIx71kh
DJd33sF9bxXUasl/bJAQcWLYe3U2cAFbqcZuzF7Uu/eklX9TmB3591Lx3hB0RBorPg7jJtGvCBH3
Ea3xC2mrVf34w5xirf1LDUzGEESARpyoBcg7ckPSM/lLT4UH1ulEUGn3yAPDGsesGjRmC4fLl5Ac
7dRpE0lK57rQq1mymDA9jR5sVlmx5kIR/7gNy7+jNIg+2zr/iJFblGazkuLUfHOdKn8UYv2ak+wQ
maCzx79EQd3NuDicbWPAsuHOD+gwXn4GFMSx1EwuUXAkNgK56nhfK4bV48XMrf4vpAoYUIo3olYj
vy4CZt09QNbD6/y3qG4+oF2X33W3UM/gHeTGATFIAAbr72ArDU0kCUgLCWqUe9sNd4J5WWlktlSJ
cjNtnEbbxaobadq++i/dv3H56jdoftlAxCcyLmJ2Bc1iG6Lc8FFdEvJ1sgYkuTaw3CrNf+NcSXbB
gmwhmfq2KT/OEprrzdrPzqbFvSFb6QY7Jp6kpptsfk40r6LDaylupnmNfErk7maI9S+8pSJ1GLJn
0PIggZksjBOqfE7pNusUYtCFPrBjpPy2u7RT9AMQYnocyo8Gm4RHyuopYcr0H9TwtzcU9vfPniXm
L4Uh4ibQP8bC4yfru6QH16VVVQF5BS5DKM5a7sMuTTYRTGtpUq6CYwQlfjzrjK1D9vZE+1lxHhuS
6NPDJkAvC4sQ8FOtB+BR0mqxsRkdejt7/47niEXVYhrTz1WdL0kGwuAZSOFiiz64MeParVKtIFo4
irZkoqbNnqVFFEOxi5RC9y1HF4t3WIv59j1l4XY2OmUn8/J0jO2oa+Y4lrp4wdFGLYWr1HAl8sPZ
oNjNDlH75cl4OpiaqJNeiXaZRJ1ohkYsXWqYNRyeLk1Xzr1nOVdM9R9Ld7WcWrNFAfiJqMLlFncL
EJIbKoSNu8PTn6/zn6oj24Ks1at7zjGHZEu2Z9sXOy91R4QoQ8ZAN+QXqeFt9nL0zLQ/RVYWM8Eg
D4plmaMRdMGdm2qUmztpfujO4QG+N7vwMtpQRRhHbRwLepBYbSUFIdp7KiPJe323FHTjXhyfGutW
bnaTS/HuJPshJEohazSmFRVHPhQ3qhry7rfqfNK+VCVM4eVk9HSKh65OJNuP0hvKHRlIibm2Ly4q
gJ4PItz/nyDRz9gMW+ylHpDTyZtYjbSYQTYdW7N0/4p6X00jq6dIKHflcyXtqWsJNlFhDv1PvNqM
tDetXQvqUuTSwpWH23BxGLyuNx+nqrPY/vz4PHReDZzmdZ7nFHk0ns3ym3RFbxHAt5xMkuCvH06K
u8iYV5W6txGe7jntjY7l+/b98ijHmL7o0Kz9m74kzrs01zkXe57TecYt3ldmaU/A97ayr2+DvhGF
di162bGHMiBu5l5ZdGg+SrJHi72ktcd0y6DsGyaj10bFkj1Ial/YFQ7/zp8nIg3lH/+Va3HQsbPK
yHQb4t8MmEnODZJK3+Yi/ZDGdNeJK4KxUlkHBEaAurqU+Fo+sR9eg20d2zy/cfYYMB5nKc2+5Rnt
SwQQr1BNz4mRe6EgSXkZF7UhweOvMbu0T+13IMFVEVeAzJiThf1ToChjwE0Z+ycud66TLQQT60yA
xeMnRIu/2Ww3YIijb54BhUMf4Xdw1gXFERYC6VJKNBPrQ2mebkidq9ImTmC3h+71WxpTKd1iilAN
xuKxYoKbQfXetZuHy7iA956unm+VgFNZAUS/+Kzo4HIYODH91qjn8y2H2gs8PZVWqXX9PpH89GKj
j9zsJTplMsyZY56bQPH8Kx8dJIZBVDj51zv2xKpj9kOJX+QylAuoFuPHCO51GxmeB4r4th51Nlce
jYybW13WQgxJeoQhsMQAeYqXTiss2FkpAUMSPPJ/1kNhqdcXxcnQ2i/fKyGh61XZGex4f6pLvTbW
tkONsmWc/ubHgRb3AA1c/Au1Blm+B4gVOi4rdxvkKR467ji8tBqSGrHqXTIdaLERrv1+OAoP57PY
mF2lcCnoMOLNywEsuscnJrUeDtCQo5zB74W/BewDi48cSSnWpiKPEt0htdmd3yY9XZUa78BtJf45
o9OzBSEDF2ah1AqkJNzi6tx4ugTbkVI/xPCqkKwsexFbtfqu9Kilq1XnGdmwjlh9JKSrGJ+CfORP
BfanON7SpDTSildQ+jOK6CNODjDcRASTSJpH5c4f04HeTNXW//ZGtaXUKGi9kpXYWOwk3EweeLZl
zzPLKIgYpDnV8yMZyN/o2VnWQ75H0HlzwCHp2027DVjI5DemNA7ytAC66aQUElAzPDG1menCkQ9i
3RnSfM9TwXKzIkUXgJtRyUqckQlfYwa4m0FHu+tvyX0agRmma/Hev4uBDHlPLDNIVZM9hN3dDPc2
eGxS/aPQRiuhFAtN1ar6bFqHFopt9l59fZ5Fw2svb8D4wr2HtcVI8dQNnKtXx6dYFu7QTvYUiB7F
RWUSTE1AEKaB5YRTNNqwb7aWf1aBl/EB0zFIruYO99O9cJkhdVd2nc2HSwHpOE2j/Vtd7JNhgYEC
QnS2Ig853l84giZtNL1dB/pfyTJzmAyzaGlyZLSl83fx+BUdbn9PcqIMUsiqgVvGGjqRL8wqSZGJ
2gmcizdUygwu1T/SLmLfVnJ8CNFYfUTAD/a75tA+HtCb4aW2EG10yyNVAxYYtrHYjo95/VrWyfZX
jj8odMGz+wENDAuwvtOJu9569Pfvx/1d+CNryvrrDVfg2BZ2GtptNdmL2+nqu/zw1L1e8pMGaTka
xdXrHcoRBLyj52C0G13mMUrJJCvvwOA85N1KFsDKIKySUTI8V6kvlYwcYwFs+0F859j4w0T4g8pc
9JiH9IPZEkSPEi+Jm65kW4DrhV4MIlVNUXGVoyG3JdEU2913Fq/e/De53t3zj2yBDcNVCUZQnCon
TMRVgKExCycqAKa2qL4kMeoY2gLjokplIwGYDYLlF9OrF46Polg3+dexSaapnrt2ibV+BEpEPLUZ
eUN+AfVdlU1N9MKBJYWbkaFPqDKfW9XJDd75zHBT8fsPzIha9ovVjeSC4CpyZ/87mW2nTPo18bV3
LXyCqy0pWjEdO5p+PFpaJX3uNl+jqAoTidYO6SSjwbj8bPpTzP5q5PM21LnmCq9vc8rv1z8wQXtx
yg9MIQrcoT4nggoWJSSU8qnF4bn6Owlk7TobhWK29iYHU8w0dlXYj4wXtg1VrKcqyUgjW8yVdk2a
ltxU2zTEyeqwbwq7WEzKLNlSMMcCnbJ9Xg6uY6Ke5hsUGlbea6p4sq8B5RNkNXtInX1JYCvuYHfH
fWCwa7tqAbenQmMB0dMZ6SEhnM2zWZz9VEs04Yt+rZxbBncfpOOC3LKAUpM5+H22v5s67L9cKYSf
22jl2zJXggFRSEHmIBTonMfBdFmeepb23VOeAYrYQOWXQDj+qLPHz7WbEEARyEVpsPvzKyRkHRmy
vHT6jaSIC81NOJIaCUdxnIvHDkiwnOmSOtPcr6LpmU9W5/oQGIAO58N5PX42Q4dtuPDcFKP2TIza
e2sBHD1XgG1I1SEmKeQchcS1W+PN1Alo6b9GFAJcczMQakUzO5t9b8uT4vkz1R4ERA9twgCDpQpI
WWAenbJFfCvxCwI78OdxqlK/6HWxy8ItENhbSzKae5a/d21z7NLEl5tIGL3GGqbQpJ7hJ7edzujS
0LwSMP7ZmsFrEh1i13RvtB7KNEpi+T9wOCIBPaeYLlJO14IGGOfwG5teNxYYXBrJyqKeLmIn4ZOJ
ABf7GQzkorCrtCyFps/XXpd3rU4jALg5s3xz3YyL4OtUz50VnvAET1fY+yX8h2nNBRtOi/VryuRx
C0dQpigbUsVPNR1steM26epjHmUy7pm1ltamO8H9XjRVh7WMSxbu2g7XSQznkNru58ru/8xqJAFx
8+T2ziCiky/PvSNJDpFtn/9ROAcCq69WPjSkMhd2eiDBzObC89Gx+VAHXKryXRLdj4RRlSvireHL
RoM0OqT+dc8Fjnop6fNkgS/X5utHRqtPAYLu2KAaT68dhY0OWLjUyiGbz3aJ4nSlR2JuV35XF730
1/XzzmlpUeFfXl4WEzIj5ChIWu7HPh//MtVDXYIKCsfHWqjA4zvRuHbeAcXw3tpojf5Eic4ebt0J
we+1TR/4WOJQiImW/tq1CGQLFyq1S2UXbFqHz8Zq+OZKG+zCSska5FI7VNxOWSCggDdwiLlh01x2
U34Q9wdPd8h6Pp+o7hXOz0uRPdz6a3vhSFbInYu5TrZ3/313mDSCtUtB+bxoL0bQUkgHKgnsEdCx
HyyqEdm5z/JlZBQDDaFHsGR6jFG4nYSXgYE50g2H9Sdhf9gPVu1zLTSMVzkvbIIYoV87h8KkjCNR
Ikj7OneWH3xc/rGVmb6r3VfxHz/ZaqrEdaO3ZJi+7MgRaG30A1y6irngLsNcFvKSP4F6Ctlm2ANZ
tTQOwJEx/aprKpkG41Q2F+ffBrBTNUvyNg05B4HFGCJJ7tV158Tophq8vy75K6gi8floJ7zH0YLy
iJssXzRych1NFED30r+c9DDDEGiBmRUQZ8Qy925KN9iQiiOqp7erLDsH5rEe2brGgkcdat/qGzeU
v71NHDHs3IHDXjRhMfkwyhfbxoar1qOYYha7YqyVLu4/b1/QikQ/Fy3k2itVmGE+M5o378G0nNQA
YiDIUbd8LppP3roVwTlef5oKztn4eY9iEhkMl7c/4GyI4BsSUMJKcL6xQjvOEasGy76cr6/cMBCq
LuV9NcS1ZIvJ2qJmLt/73f1b2aCYoXUzpVTrVQ7kNIPW/D9LP69/Km052iPZ+iNigwpQjoFOVHGv
PKKryM0jPeZ45v6r7/MHv99xquyLV/fTVW9bxj3u+oYL5ovX6VlXZtNDtqlmCnfeXSIigiW+qOcb
yANnPQD0zWUe0a+Pt/kvONnplithOTinWb9nZ0n9tBYkhhl5rXsuroKGztN3P8TQNF+fdZS/5gKZ
rJrtLj9C+kemwJK7Gh/TdtcWH8g1ptQsxI+lCAN0chVKs+iyKEjkh1lKc3kJbjNPY/8fsFH2Nx64
acnS/VWI4nDOdiZxDMsf+cu+EHsVX913/yxIlxR8IrA2nw6j2eupsjs0Mx6mWzmRLQPHJE/+k0S0
6OW47XTe9/IG3id09nu1KCRYmF8KbJWfZ5trd4Nk18yd6mwesxLbtqQVYreq69Qwk64sHp2JdKi8
GKonl/VWavN1kpn+fVb2PBHZU5TM6zK3U7sElU/YifBKYyuM+HIUGaiTMlCv3XqP/q2XHK7HC90T
h/JvpLNFYz1ONHfVHYUSDU0rbnM0suhPVoXsKMrfon/RIhF0/5VekSInT9j2d3oUiefjwxc6JxEg
uuOquEDsGxxMHAbcc2MDCs6EJrbHWTd0tpgKeLWKtbv0sPziVTyi7xuIBsO69CpEZ0TGmXErUY41
jbfzv/8GPuy+KArjXvP6C+DjtZoDpsA/XsUci9tE0Y96XxzcLkOuczc2iDVPuGC2jv7269jNleOj
Iz/zAJUq0frRbPF25Y1Sud/H2+X0eCn6k5fIkcEtN45dq2l1MTeqH2+hQOkjaV+SvQXDLzU1Hwwv
q6TMFhOccfyVSSUMg42u108Nnqij90pyxDhqRsFgAo9BffzvVeJPe/IVce9STL5L8ZG33MNzE1PF
bOTTxqNAlXB4LJ9FEgRTTLSTFAJAn8TBMGpVXO2LXjDL6og3GfOCeuzv5bFguC+qRmpBjx2K69ry
61lbkgkyZ+y7GO1L+9CPrgoSVAocH5H/fLY1EwvbCL2mYyirKg0QwKYPYe8yAFUdPrU+Ce73dR6I
km1HT/iEKgcggsR0/EK0HrYEuKoeJ0b8rvPYjP3SP/Vd+eOXiitb9LKHWMiONIKYxd/BB/nST/CT
FfCHw19wDa+GG4e8cn/8Pc55g0P+e9NfNDYN99a0TQOQMKx1FQn1/CX4sTxuqSW1Acjg1awgmVUx
bV+7kBQFl1qTySw0cIGb5dsyccTgz1Vise5D8Z/NFqSpuC4nV4NXKiW3pNNd4TsBsPYUlb7/LB2f
dvxn8zWaCOhMaYW7gRJik1c2rLsk+eE3YZ6VYZIcZieOh3ipPOa5WBi3xkFPnqx/x7zki2FRnPk6
ApE8+Y3tRVKpV0Reuu3N7qrbWbjui8rtx3fw/0nfJNr2iXzM3LL0lgMeKcnzi2eDkeIr0fO/kfEp
2rm9S+4jp+jH7iM7Ty5byUhpf6sr6xSFJ+RXhq6z5b3CRkCn5ZGKvIL/WybSuqZK5gZLcqmnomK+
xie8RauxZdF90rNl5/Q1np+JHhitW07pCs+w9F4GgQxDzEhLLmctbiSvJ9j0g4qgDwA/UKsRyLlP
j+Llx6uxfnxvmuHzCJFSJlJdqymNIAb7wePP4SD3y123znWvHJOwp/Y6DizUtnsdGe94e/0u+Wln
iidOYIPUjcNGKPTX3Vu0ZvU/aSdWBUL6ww99DCfVC8PSSf5B/EgCEpJlr7XHyJ/48cSt4IMdRd8N
lrNd35UwCrm8C/6Zr4jCxY0021tOOhgwu3Yg5M8INVbRKnKYSbuHMf61ZWOpxQCQ7Yq+y0sbmyqH
S8MOKVbJoX7rZ2rjbC825tD8s3gWDWB870immpm0DoimN3hhZhzp8NVxvnLEha0i4BIeetSPbWXE
YfS9+wkeCvjLTB7E6Y7wY465yvlWIRhBwHnFKolrPR6cEnivz08jVy31u7qUD6MoJATV3Y64LCW2
Zd2apsRQjTnCS9hFK0NBLjOo7ZIpiNVwmeINJ8WS09YuKt5+S/KoAb9V4AgRIThE/CAAL5sIUvmM
OfA2uGBzI/d1Fn15Y/NztobLqoAkdt+5Ht7DMFfU97WSTOU5VTxyH5uTH++sUmV9m7+No1EZPb2Q
HKtnPluHr/Cm5+LV9XkUl4fOnZbhj163XVS8FKW/t8CTm3hBsmbMefzGP0NhMv74oYt3t3w2Utw0
+GuR0ko8lOlddz8ilNAITQT0L097y4/m1AU8sCmsmbQKVkn2z743a8HVEDMJv1zX+iguPHLkA9YW
Ii+rhnjznuzH4v+i71qS4vvXe/l2oBMXKv2ubQwZH43ou3UHHYhRZg62quVEwMiyyOUXfmJrt8Ka
rukZAsDRTvZiH8HeZ2uGsXIffHCGJKS4xo14yXpVr/Sdrji2TiOf0CCFlC5wbhY/J3xb7Rl6HRop
64DJPzp3uGXWDJyZVjUIbE81W3ZxzQ0Y462yrRyH21bSccbsBOqMkRIUS2/tzaSi0y11QGO1w1zS
JVma4Q9vJiYclWur/sr3kt+cYA4A2DjTBwZLagtuKyGG+mFUweruNz1ctnTMp6rc2B4CzUZ66/KD
+D5/1Cy7COPVKFcNvsdhmESQahjXD9d1rCO0imDuRES9UyPxAc4pMklFkX5Az592RML6w9wFCluu
gXf+wEppeTOZ8C4w12WzhyurvdoPkr5V+GbjVccYq/b+QBlyhad0XdgscVM0LZje+6jhx5Hqjp7M
1tnBw9F4toMzny2zt69bwxAy20f/a04K7CbHcZ2Hgt6lUR7VAxsIEv4YIf81063v5OhBsvGmt2KB
QGijb8vW+jc01IBiOCYsQ6cB+Vhp1xKA0D5WI6UriEupczGhYTmAP2K3abCVqqG3BQ2H6fwjf4Qk
aZs6x3Ik6Dlti48fJ4ENyUZgL/W43tIND8YmVrkmSzfS30jTkj9LD06WU5naAdUNtyFZXmR49Hq8
pU7UzglxAoUL2I6twtj6vEy6rXVixlHHr/hWxJRypT1k0CzY7BaQwqm+tjbLwSjIW4YAwjMT+JNv
NU38Ln7SMKgvdDGwQbZH/MbRNfSWNrt8sr0qmsHwx7b1srGXyIJApHXVBJR9pPUqoNgWKCvdwk5+
eFZ7vhjhEQQB2O1z08mBYJJ9ixZGidIBjs51EbStmJq/AoEkK/NZ0lgp9hvQrA+CYHFIe3QEsjPH
9SHPVGi+rrw/dp83hKc/9oXnhz0Ge3meTKbrl/aKqubROkAMN318b9qsRX/N9P7INQYqCBd7jTb9
Q7u88g8iHZagQ/PD8u76R5+Cd2LSMZ443YJfymdmFu+HfnlloIRaJ7P1wey+G/hnbcSbQRCAPvHI
Yd9ZE9rjb2wGnQ1jtVyVvqG1x1FNjBeGzU1Vw6WdKAZk5M5r2O0PR1Lt5JjkS15ccA4qvYY2BmHZ
3P5biUHy+/17HCe5/V/mhPm/6e+M/LnP9P9diE/mfVLaZGuxx7Nnt+HZr+8wGHN4ECntoO4r/B+0
ru7dtNMIkprx8OkxLW1+Ao1WO96MAPJBth7RQz+wFqSaF+Hxcm8w5Z5tPlyVdP9lthaIj7M98I5j
a4FXo5lKcLBbmDrj/1IhRGYLfTijDRZTKb7b+cXPpMeUmGcviV2LPFqDrrk2deYRW5jatuC+wZVC
AAHRmMZ1Gn5N0Ij4EfCDTX1LcoDRGnAX5JJkCVXFMygg1K9OhkHBVs2f4VrEA76gCaWS0X9K7JZa
CJcQewexEq/9bNwbKyJJWEL4EVDK7CE2L1USs5FKFO6vcmb/tbzJBTwWdutPiH52XY/hlDyKz2Pv
viidWLScqutLnacWUhP1gJHUe9lnTLNmV/Lq5RChMvkcGPlUTmaCgUj6KYFKHmBvxYD5iIG/+YzJ
PAqOIhGJqNNDI7NiUiNyjoC6jGlVnFoi1ZBnX4mWxmi5vcPczHOF8w1DMvdru5HvU9FZ4WRZTSf7
4vmK7ZFCKKxsPtIMQkYHdrtHo+Ts5/b71ThM+ahVn53dJ4EPczztRBH6eIDxowWWcWSzvIw713/R
z+jnnplKIJJdPgKXIDLb4D0EOlBIpA5IUMwua8tGO+XTi2jpySghIHzFp49gXB2ITM9yuj5G1URV
JasiOEgZh26EumVrkdKUqrGD+Wns5tNXUWTVxHNlYjkBDLp9T+H9GqtV/t9Rw7gfgBRAIVpyZlqA
mBtZSCoW3CksIufSYIk+lDTyP7T2PFfbOz4ssA0kv8apcu9kytl6aBrYvLBtOmXC9waNnZupjmlb
OwFgKm/pk56YvGGYNwpWX+sKPtl2cGfHdG42UObNjFdsHcyGEOYGIawla8x8rZgF0YBUN58e9mqo
FPLPf4z4kBCw86zDDZacY662q0o/Sg733aCNR2iV37ek5LnWMtVdT8thoaKAl269/Rfvm87j366+
gaDbnlb9RzsJ9Jyr9cHT1/5tbus26s0WcrHRhCvbEzFBsE3ndA6+Yblc/Z2uPjJSapqMA5Pb0mZd
f9JrnjsbsAwCUj0zyHlYH6gtWbfnjdesBOBdLh0Uce46PphoLk1cgWg48Qk252sHc1AB8Mk2Iqss
sWG2PZ6wyDZQ8hpWZyf+Qjcs3kluIt3U1236+Fx9sMbl87b5pD05fMxNsoshKY7flR102XRWmFfH
zPZtOFdeBG4Bc6ljTTHFWUJJ0gpsgb2kj3d1umtP+4FaPMV71zIG3QDyObf+VZUmuOgwDYSWRal1
mt/LyvDwHEGgePdTpATKaLKkeg2+AWqwiQeLDyPacFDjq5UePf0PMdyvxsWast2Mky/ZJJqSrG/H
AEMDJHDik0YUeSyISuqp30wnA2eZjBh/VuxGmfApNm0cWVwrurEXtVB2mJhlL22UEJYrH2w1QSOd
6/Bxp48KlJRl7T5W3y+73mk/2PT3M743lTdOHI+EvrreLp7c+aodUyiDFwWQfi3YZqV8IaaHxv/B
Tik9dMZmmt423t4XZsTOJOL4gKOHALNnOQIVSzMILjx6DIMMxfDrfl3755gQ2XW8lJVvl13JUd1g
7FO6dE1RrIr2iY9SwkEk0cgY+/uSLJ+enckPlckmRpGTsfVSgCLcm4UGlxwyLHP3FS7/arodH3+p
Rk4MMRUex8L7i8bLKe6Jp0BgX3L/chPbti8p85qkAOdHmpjLDR9PRdjPKfT4T7y7RBiEyp/od4nZ
LcNZaPN5fMhIN785NI5jhfRZPTaN3Eor06xgekfzd2WCNItuxg8Mj8Hab24m6yLXyZksW3z6KdIS
v/nlECMO5SfYtp8r2+qt9hoMWbY2Vh/LJwCryBVmyaPlUllnSut0dR0AlPr73WXrRkL0Pte0LTop
hVYapJCR6WWoTE1Yvf9qKQLCYLHYbDgEjIjsRxZq4TbKMVJY/VED110AD3+Fe/VpXjYZybqgdTyv
yrFEdXUIjBrjBubwkUIc8l3TRhxGsfK2e+6c2pOev/tkB7+pH3ovnpHp73cn44nc5Gc7hVkI0EF/
NpDYGS1gdpIMQ1gbegXT3GKiym3nN9GLoDQnhV0bClIw1M9mGVHI4u7vwTp+PQwqQOsmH/bfeEXs
A/MAUAaYgcpKG537vf1sZ6ef6FzPFvuNP1ASVwRc8WgtCXmJU/GsUyaYqJ5gg3ksU03gc/EdeM31
4XJn4jbQOdQh9Uu8tTt2hdlox6muVE145bui/jx+cLjjSOY6p1RZh6/q25qe2Q71eTp4D8C7G598
Bt0W+HT3+o77R+fawZdu7+PNY86W6pD/1aHlTjXn+5bnGkcMqde6FBpwSMckHPGr0blYdDRYp9qj
GF6fN/lOfqOsBJ5dKyzNoZjowscRY1BxH9jTupNeTrsT79vQKj/XkYyRfO9ST308O/MfsTW1cFbN
rq00gwa0kNBFPhyWr4oFzzQKR6sc2Kw2tdIiDZZDHcR7dhj6HacShVpVBZj4YD9Sxr1rBSZh5INK
tH009ULaDyPWdfM55kWX+wj3dwz2WbXXNQyOIPgYn7QtiuGSdVELU3f+ChC5QJnG7mwkIXNQ2t9V
VfmIgUKZWbCIB9cPk30HIVUPs2GL135aRBvng4QxziNr2cMOCqTb2G9YdhRi6+Gu8ZEc/zzyKvRm
smfnybZTGNdB3JFtrf7mUH9JM8k51Ck5t3Ouu1xZatdfbYRRkSGOeZ8u4gcDpkKBhTMwDoXftQoa
NYgoR1bDp7mArdehZZsv9XbdQy1R/6CqO5dfvRukFd0XMVBY1ku5i3FYOrZ65tt1mbe1V8ujUBXn
VuTcjkQ6umggc9zitpXcACk61uHp20IoLeKsIphG87P3R6o2nwTRzG76NJD8jvdizoC9+0ZNhsnV
2YxSubzFi8Ed5ruEfe+x0kNhmey1kMh62cIcqaPoQz5ZEu9Gp9F2sOjL19E1z6PzkGv1Ro44VJH7
sak2iKG4I+ruayG44Qo0KwbCrYCsKkv8Mr8ECyTei9d55Dm9g4BEUTx0/JT2cVyCe1MiVDktkzVh
yheo/pl2sIMJ3Z6iMdDjLDU+Ba1Qq1xKgTCXMou2PNqJff5WyTQe7UU1IHHz0zzeiwTPWR5SdvtI
L1CbXsXVZ5YmAZRsDnwqn7EGjB9W+ksfn774wGXasRCpKZ9mgJH89QdshXXyqu572+9VWfe9Q1SW
cdiQElSCXvb3g0w5CkMO5JWsMmVdS4xfowfhG1EOZz0xa2g7TWTKQYQKmK0IdlBYKDyRiHyNXSDP
AAuIcTwARw5iAiBzk2rQGv0RrRrzYPvb+wGoFNAb3uNEJyXeZGsKrv9LhevcRKRd/qOZrMuX8qz6
imb5X4H6ncnPFn/GW4viCBvKTRXVTqQj0qBphl/O9jyxBfIzvXAg0MX7FxyboxlniXt75TAgVEWU
BZrFFO3B+jqO3RqEusGa8/LxGDy/H4N1qWdUX0JxA1eEzlehfWLvF/tItoIpdchTs4cqRY84RKkf
9TjMqBL4naPezwbXCJoI3jeW7vvw+ZmZcPHlC4d5ObU4AGXHYuhe7AkVa6gaEPlxO+DyatdxJpBM
ajvy4aCKwizP23TUAnWQuZedR6DY+TN5mvPGreCuUeZ0bOb6tCwP7e1gNE8bK85SekYsDeaE4VpH
iXiBZKXvxc9DK/guTg//mBH5dOwDgkiSD6ASL1wKs7l/+1KSA92shZ2zro0Qp6yIEDOY7a1roY0w
PiM14D9h1hLJIy/mGri/nDMZ5NybtMOE7MRMOPzjiNTvKEeSavxH43kZ+YsOGkCDP0w/h4F55SyG
Bxp6T35CvUktVn20DA67ThZNBa4fb8rGf+MSVN/is7mu/fkIqY2X2iIkmG1xV19+BN6Hh5h2MgyU
EfucDpmP+HzTf34gwpqT62p9h3T/DPJwx5gYYFpCvhuc+UlUHYaQkBd+2+ZzTdcTOnvjf+o5dvf4
UKtypuuR4KWe39Wvzakgu9IoCBRRIIk7aOBnkwrOJ81IEIhdmMPe1UhlfsAqW17xpZPLHK1/Ewak
e4v+9FuRpqXatIO+lrWkxbadBe2YeNT85vtE40Eo+iWKLkIJajriGQjms+rlNR1ukFKE+h1WGPYI
5VWQivzdm6CqTFZ4iykwj7XDj83JCwSBWXBdv/Qz1SueYKGb6NWuXduwwrdNevBhGnmjHpvUg4MR
FXZl1cCrrd56pwKRwnQMIIUaisGGCO2LexzjAtxA6fwZVi4SDiMGHT4CIg7W/iOGfxWaGXfm7CB9
lcJoZ+XLBiYTi6fWarquE8S0bEZx1+KU/wZ/OOkXwewhQl2xrEXruc5htGsbtkR+pQKBtnrXgn25
Qu4ZzNJsV2RRhvUkcXBjsy7KCgPSvCnWqr0ZxesuYIriPvIb6eCvgxvDhkPGWjvocpvH8qYX0cXs
mF/A5Nvb7vGLXMYVZvAQXLUPUxqM1rPcq38cEGaFMf3GK4GyPFPNo7ZghR9IRnX1w2XtApb03D4a
uSZONGoPUI2PmQ1E+VCf2kYR/kg+wT67H/d/V0RE3TctyxamUkuFz0IfB60T9tRjCOQBTyTcurgh
2i4YXTDAFBFoIMRvKh4MSnG1Dhhk8NHK7h0kMyPgvm03BXNsvDvKekU8HEtZHKYM+1JqfLMiuOUw
/ji1utlOBpzDYUJX4/sLjTIuRAindXOcFQ+t3fclXUh3EU368Q/FeZHpYj1SyhgeVzLDdHGQ5SZ2
61tHthREDIBRmk2fbLHmwLy6mg4UoiAtcDAs2myx6EBUwWW1bKAfbkIvqRbKfQQVZ5yJlahevfkU
6Bt88oC7sqWclwEtnVRCaS0FvLRtTg+V1fNvNZ1MNTeYT+Gfe8Yr4pXruADVyeBQ2JZtVNGgf8uv
T6Xvxkne55NcTGhduHvv6mkI9dnUg44aB5yLXDP2gcSC1RULe777ETYRfXOPhnCQA2zBWsZhAQQ6
W3Jb3NvgwR0h2WtT6piJ+ODc2LBDiovmpBzvmD8UyDEnpHSeAqFfI7Z9DvdIJyPYE1+dKEPRZ+Zj
Apjf9KaB67VH9T3WgtI5a3fngFWBWV9rBtvdnQth1Nw1Gig6ViVLHEqKCEFqyRYHrGsRqdH5IVsh
W0Em8rnUOZ7M1vTUurUukjmXA0j8/FpTXQb3/A4REsJTXJ893SJuOEltGZVDfQ+wo5TllIi8MIw1
Hhaz8YZnh1VG4COzRA4hXfGQQHlUdAxCTaT4C1G7KjJJC3e+NK3Mh3nRjCIfBv0jbILfMV3k61yI
8XJJfouFgPolfo9YqqixLRIOcBC/4fcHm0N4Jv2yfLf9OPyShnVZ6mm2Sy7lZvRnhBL5cM11QabV
lGDBCgFf0b5xH1/mNtLOOkdmpsZwuWOVN7LZKj8fnkc/KsKYrTQ91Ku/epNh0ubVZRLX5acMo0Or
VcEruNg8rKjZxryxJ2pD1hR42sDI1rtjFmtc27Jyw9LkpOUbI+fTin7v2ItNH3Ps3ap1AwWqfF+B
nb86q8zYjmXHcx5aiH+bcIKfZJzY/0sd1skiBQQqOlt2gqNDiWCa4MNlgXRDXZDvEdZRwwGRcvNS
M4L6Mrb2nIVm6/1BmKO8yTVJGOfqwuevz8T0bA4jCZpKI5vRoyKBOPhD7DwviFQeNVNSBoL2JR5z
9WmkMNDr2T/pjEeaxCRH0d2Pa2yj69lqNTBg41WLk9jCzs0zkRR7fHl5IcdCrnysdSZMtewUaqGj
IpCNhgkPI4OwHn/uA0u8fOnhRjmIrcgO9ht1SuFudqeeYWz713GbQ3qSzqUkWGkxuvt+am1JEM7K
prMoXjl5Q0ERmi1xfvZ3ZYxDZr6t3UZBERrqwgm0T7b2L3kAhTfm4rFpP1F5E0+Y1vGyce7lEx/A
+cYb6W9VNzgK0uF4V8qP5HNXDxHMci4c5F18rqP57fTeSM+SH5KjqsnacYofxUIp7lQtnk2C5xO9
wO/6lT+6sEzhFpWzYO1sLdW+OqIUjJ0kwr6N9DqdIIxXVs1U+9F9dY+NQFY095SQlZKRUEJw/B04
B5yqq7oFN8gGntrEcjqxmWmn+kaulR2/tFQr2k31s7Pr5/ETv0vhyFC6GucVn7APw9qRWxN4Xijc
7WfhN127U53bqXnA8TP+9/pKyrmX830wkew+n6VciI/P44M1c6Vk94KCuG3Ees9eEhzIuKJhY23s
md1JFR5mSrHvx4M7XaSPpKtZlItZiPlQr062ibj2VrChE2aLcniX5XcfXdHTkCpNZrl+zJPS8JIc
+s5Vl12rFB4f1RLaAh6346ciOb2ao/IEyGW/wCiBGbeeroYS8NyKBcc0MArGdS3a5asW67no/PFc
44/9/Gybb6WL5ymHWAmsm6cs8nIiXoqmiodljclVfJhrPE7lPR8TxRB2FVrF8ounTeLXeBKlFaDc
e9n7cu2I0jmHNqca+83SGzscKxuy891wiy+zYUKXAIKp581IgD7YTe0zz7hY3zczXapyQEzjB141
PuZ67u460NGLGHr7ebQT68VrXq34LKxFy87v88cY+bDxQOoTPXl3mB2PJXnwyETNxRA0/+w/yGWm
6e4aKXK4ipfPpjl027tWIll73IrJeFnVtvvOXApJeWaW/LaU/Jd8IoumIeTEjfRszIvwIVtxY5tn
4REc16D6fnkFXjJr5sWRzZ9JyRjrsUtCVU9WeThFitlH6cTL7lHO3pmSKu+fhcjnk2Vqtns+l57x
wl3wu2cYHXiOCtoOvhpZIYHORdxMTnx2AVZi0+s0i0XbTX4l1+Yh4tsYUT/7i/yr5d5squtZSPD4
MBattzjBefFGcpBpi45zHbKDdLcraK4Um+b6mXaqtGr6jBKrF9vSpZfZcNBtZe4qkKUKLitRub7Y
5fmBkgRnyJiR3jLXErn2wVF+bGxJJgNbChfvemcq0kklbUZHhDBakVcjdSfEOPSXRvjv0nmGNbbt
3n4OfRmh6rop6nNt+3XHvTkxecJ/NOhXB815kG4h+OBzwMDKXoUXFJFrMUeBewUr2tvRUdumT1ba
pEpxvJKJ9OkKWtKq/z63cuMXmkguqGNxWtLzxbGBOqXQwYUBGWMYZca3aOciNFRRc8s0YOYT6llm
o4txMl7PnAbHc48jcJI9+wvvreMPk+/OO/3LQPXNHfE8UPntB69t/XqpHZGJM1UMnsdN+Xj+TV3r
K9l4EjYCCegoxL2Vw8bYc1tukr6kVXeqIGMR9N/fbaTudNxcm6Z6zPB0j/toNxofxG27i8fQX0SS
JVSdjFonO1xfGfSqmX0LXWUy2DPdwxDwXL4mZ+vHspjeUXP7E//CfwxkUa1lYcUqy0h9PekwiHqc
fqPIvNf4KAVbzrCD0m4BmPQzbsEkNY5PurgrMXN4T+h9uLj2n5O61/GPnr4AOphS1MaiID4BE4jc
Hwz/TN+P52qCMYlXBKHBg6gHnxwK1N3cVVOdREc9VHK02oEKl+l2KHHaeLBzDoZuZv4OMvdLIAsh
QCXkLQUJmM1ttHD0I3sljccvpWUr0YkEKzSuFfl0/rffGgePiYTxY9rJjzbidVRZUzqigqmxevmX
4mQMhvFjJhQ3x1u80pDRNea2AV4cP6QewiUmhaeUUBOZywhBh8Ao1Xn+4ryke+YPir9fA/BF9f6R
qhrMHlqTYqqdLR5Lr998ME67VoXWtRY2n2Mp1fsJwnaKD+PT0g130A6XYOx5GRLz/kt7sgwgNo3D
ggnjqZeIFF4tlzL5LHpsopvaCakA2e5WiB7biUlnRzeCP/d7XA8Dqrz40ZVQS+3ITMd3hgiYkTx8
cG2kHcVJbG5UCiEp2KdURtA6qP3C71ydT4bqJHPP/5F0X0upLFEYgJ+IKslwC0NOEkTkhlLZICgS
RAWe/nzLU56wt+KEnp7uFf5QuybjRJZDWlJ9eOoJ6JRHd0ygJIK5U1VRHWhqtTTIbD8PJmxnEgvj
e41qZ2U7mL+15mfaSxAkQ8unbEFCq9fld3mjCR/Wz2f8OaCE0NcP5tRkkUAu66oSvH3gv8p+jYzV
mJ1QFAhlg0mW9tpGlViNak2hfa0Mm1erXgwXvWgOWCGql8cJlWn0tsWoTRWWKARH+85SrXLbeD4B
Bin1NtGg6cXohXY/hu+C1Y9WFOMI49qCBF3uEGo1aQyiKb+u/XQm4bbsLBrjCEWlng6IGadIKj4i
8wMYika5Gb8nnzVUOaAF9aEM+vJfQQ2mqzg7KwGxOUJE2k3TgFabNhzNVwNW3JCQFaIR9vkggGlo
HlE5VFF9pVAPEaNiRsaSHgGAS3CCZXHKOvVpKD+J66XxxkA55ax2pJYEDkJbz/E7FHbr14cCyaxF
qL9lIr4mr5HnkjW/2Xl0ejHDsFKPrU35sQhGlZv91KPZpuL3wGXtl9XORW+Linf2vmQDf2RprKBZ
cb/lb8RBFVzThr5P5wpiQYyA3GEZROQ6vMvRrf4FmcnoGWxbmerLSSU4EFDa8SrXxeT2epGiQaRX
rE8klGz+6mxK/QJKeeiOXbnq1KcMrDhOjdOZrhoE2wAPkQ+Ezla1g61ZBWMNGK0sL2auHEbXSN61
rc/QpxSjGGipJmXainmsxYNOo+SPsV2sLYRSCu/NfJfslkxhU7lAgJT7h+18cx0Uba8M/r5G6agS
MZEuJKARtLXG1giPPX9snYlVrr6hQmjBMKDZNjO7pebJsc4t+/GNY+Urm5c9yfTN/PzOhuvfnRsA
O4AR1qRnXMged9OSQH2+Cso1AmVtWRUYdocf7GHreozWwbti9aSXl05KaAaCwNVi08x80Cai0OY5
1N8oZ0rxZeKN8+vdPEhim35+cJiVmzQamrFBvJyS6KQddcnb+smvt/FN4kVCdraBH9pqhK4fqZMx
OlSnn1tkoTHOH1VLM9Fk1XgfsQbj/nfu+orJzohj5aeUubp8aHKYIrMUhLvFVKeNmZ9apykE43af
Qaf92Q8/C/QX66d1cnlSUKfQ9N28La+IfIyOPTrsRmUdR8z0d8EzEy8wnv55VYJrXajdc8aSvwT3
7dA4P7Cg5GH8ssOEyzS1W/+Oudmpz50LXbe12DXvvvrf38sNgt53a5Ft3D7r203nNi6joab1Rkxh
5d2xHBim/bPa8TeKaRBSGawomqBPdpu7UXpgePjfMAl52WTnafNLXFi/3Jvdl5r7uNGSYG7qvaRC
1H4f3/5RDqa/RXKAowyDsCM9na/OeYvAE944x8dUh612/5sfmFp0400ZVg53qKUBTvQeRmVLkIJ/
q0CQQnPXDuDucFdQ6AyRBfL18zXTP8EXpQeH1xy6aW4kpx74gGb1vpbzroHWKGn0jCJUS4NsUpBs
i7iI3dMrHCUgARAnisdUt/C4ynuuDZCBZZnh7v0BftE1vVyaA1ti6O3uV7e6+kUZz0fxlK6M9WXf
u2FgMEpq5WvFWoYCAoBZUzzQCdWTrVZxZfNQtOk/pnhkWTVg+LUvRkfQquZl+Kd//KO2OEHnWV6l
c+z/7g+1b/Qo8fwZO+rpRBsUASpzf2ebr6WmhYRIODHwzT96gEPnQ1M5NQDmT+NyR59nlR//6Xhp
9q57hcnENh8C6dwIh4K2Q2WibbCKCqlN2a56fizhzRFE7hH6qgstdQ3oKmkNfFf/VlKF2z8CyA2O
SUJd7qi/keeSAE+jzb1ol3RoVGeWe9qwJo/lY3KafAJsbIhZz8UBAHUmelvRkV+khJtXNL7je1NW
vlJxzXCNUCmcftyXWDZKuSe2HoJ7zfyTknqU5xQC9BTcRgByFcKilaLyHRaAGVWg9aPm25Alxkn5
wvMvPSx68d19bTNdq013XwLQW66O5raTwDNueqn+AJdfZrpIMvcLJYbySCSCGXUpVrKj3CQkvKhQ
X4Z3JrTimETP7Dgmd+NcS75sE/1ndsjoEc8amX8Lgt1BNrK5v7dTffxIXazkZ7nuYDFkKSTryBjx
RatY/UdOvurB7hsXUnEf9d/RV6PYBKF7iO7Cp31V/ZKIhqfHVu13xQ5BQ2LRyt2n1EulNEBprjcl
mb0lv7Kdv/oiHaWBjW2ax9sM+j5gapt34Uhlrf+ZvOglEul9b99B5St7I/FNMlNTm2DaV4OR2y+E
0lp9NRw6dGjBuWiv0Yx1gRk2iH70uB5+/4u6p7xtSK7Wi3B+kWzKQZ4OHePz/dU+rL5fM5MrQwf6
tiLOxhe/2vrv/XlbzUyy/TTuT+djnNGnecy8N+R25/EHw6N9b0skJNM6LxGT4GxRdWRQCr13U+Qb
oEdqJafJBwFNKREJsMn2/h0al0de5M9viSjzc3L7asIiSFaKs8O59jn5vNEAsJWtR6ALMt1MmHSe
xYiDgtLoXSu9bijnv00y5PUMf5v4K252Yd1bkyVZB6y+NIR0L2LNqwZC0ttJjisrSXbweeyJ9ZnF
qUZ+36Kgpaj8uviXfSrwgq5e2LrSWAc7gI3bPe+fi4PzTAjzNsEV2K+E7LKWQ1cJPQd0OY34MVnM
S5vWHgudeu5rSAkqZqn3QgYSqRpCOYheUdux3Hpqx+lXAOL39zaodXYAzqhdoW0XW0ZYxtXS6+RM
n7Z1kmhMARWF6G02wxFSYI+3gOaFUedTM118sI3LUxZF+O7SfC1yL7AjjNQC+pETnAvUP92tLq+3
c8O33EC4haKPl8l0uLa9Bdb9rGukP/erIuyeQrW1APvBdcyM4gceAqFD3RgB9anOl67wYI+zpf6N
Jv3bDyuTk1Suh1cXckrVeeWdZEvX1pbIjXt5FVQ4vo14vahlaGtBSz3k9z0BWzFbW5RrH/sJi7wT
A7vMXPz2vsqOMxehfq63eM6PRV+/dGx/knI2Drq/Nv3BIW/rxJ4mLBHWuYDvbbP4XndjUNc/54aH
URwXjwmlbU6WfuLRu6rCsV7KddyAcq1fzS7zZ4KdhbkdkNDt9bO9KEsz2K8n4kXxAfuvw2vdh9+/
67+nvxhG7bA82l+T7Zk/X3RVfig0bkNbfA/OFyQBgOPbfnjgVsd7HaHuraJi7GCpfHcHiSC8Odb3
AJPQapf7QrZxLCfpMc1va+5C5p+8q/swyCZOxWyxXT7VSvAF6a4A67wB81P2+rYG5ts5imefotuL
/bbMqrX2xr8s386fe1fvaulEFnT0qVTS+Ji9q9Ssv+uLbPgP5gu1YmnFg69FeizCgz6RXns/2fgI
kBvWbqDy6V73k0bgPtE6T7emJ1BDeew38HheoTYVjiYNi2p/mX4K1ZmAXSqS16ZHobPGlIb/zb6R
FTnBNmZbdyPl+b0oAr5MP5QOoJ9cR/qio2jBC8PfBFgiseY0pOpDN/i90pnC+8TVFRysKGFbVFME
SGVxgavTZ782YG3mAUDfq3sXPKJasbUEnqCWAe4AlSEoKk7SrO72JOycdUIKnTAAqUCgyjAPEyWJ
7d0wejXWggtx5pe4FJxrpwvgeNYEj/D+4EJo1XcYDK0rmBaBVUsRTrg8RRqgwB5Xt1Qmvj8K14uT
fKIbmqUZCITkVvdGeK86//Okzj0QzQtTO6zvSgaac2YtM8pD3MlwnTAu0aVF3ONgBdVxqUVPwSTK
/WHkV+5SHirUQOUWAacbhYwsfdn3yvQ7jCHjecRoxhnNIkP6l61Up7u/hpAh8pH4Qulw8rRnEo2i
SEfju7ZvaisaiVB7RkEby929kRwRwPEhLtQSTu2dBQmgkofvu79vxiXXLybDGDp1objXZq4f9xZT
IjAwUMCNVD0mUHw3F2JomZFxV82pU6+BH7aG1RbV5Vdz+NsUtvsiQRQnB1o3omScnOHYXMYlpTqe
14h4gZE6EtYi7wAis9ZZjd8cSgPiapc8QyvLbXUZB3t7MHWYEBrBY20aT/T2FL+2xFZpAjGiU5js
T29y293j+6M/3+dG8YvAOBQa4hyB1OdLXzmDSDpC/H7BL8WNpkMrQ2b8N2NhzYkmm6pTw2ly7B+F
wvhxLeLGh8qy3Bry/aoOh3wxvXn51pBytbF2ofvaVHDtWRhGWJ38Mi7XqfZcxSgbGd2hl6zQj9wz
fhRjJq2q/lZWwyWoq5mRbhmyQCQsqivvluEnHaPBbBYURqoHSBTJ1EFPScyCvI8uf5tDBkOd6TLU
keMB+hrHrcTdaSj9Xc8sX+kc1d4nkC6tTC/Xu+PiAAPRPgJfgLDuSaPcjXTzdZpimvIB4zMXwHM9
zUa61QvFftN0uKw2q+ka+avl8/iBCWJTdzXJPF4rzeGQQoYWd2Xqoa2WSRou+VmvvddZDaHZopa2
jHz4rfagIlLt869+brfHTWCANZAYECBIC3GJarPZUSOb7SoSbV/m2rBZfXi23iW32nOzzZAZPcmB
9Arp4DGD9waf7LG/VQWO6VIbn99TxaJAf3g4HpMNd+zVR8MLuKgZ6Gxl2uy7h1r/oT1e+X3/rJgt
wHakunGdpo3395RMLZpeumRnFblrdDpuduxhNYdB74gPgpn4qKeRN+pe8eosBqBAIDSZirrqM33C
dVN3mroJNyENWBzNhP5VZWlMvH9D5QVAAcnZdGnEK8onMQ+zlZm3a3oHifBT78woL9BzCwUZzx77
fLBTMHNVPX/tzJIeHe6rm62Bd0mNlB8Cz+iRR3HC/6QUeGGuJpov37XZJenNer3g3oItQHMF9GjW
+Uk6s/lvrRcf8pE/ui88t+Y8308Qr968/PgCXdP4PseysVw2H5oJXcJz4n1y+qTHW6fSU09hhK03
FyfvEcobuKoYwKKE/L2C7eO6A4TQ63lQs44rmfcm/9OY5z31lF4UT2elxmzuaL2ORzVeDjs3gieA
JZ5sPZn3BoO3qp/BKiZJvZdMe/VJXePb6MV5Z/N5rxdD4PNRxGXJaVnc/70KH9Xx8Jcu3EzwXfVG
drz3s6u29q6iMmSw4lJ9y0WaTCiU8UdjBnVc7/SmvbdKMvTZHw3yznCaeGQgwfE7yd/1hnL5vgIT
1HEBs2KSDAaDuklRrEydbOnMnWkvmQ/qcE11u1TslQluTi+eZqbqwc58etaZwsrZjGPN8KJbWbc9
y7gSYXXPJE7hiTp44K7VLCYxW1HDtGXtYM3CSI5m4n9Wvx75F4+2RO68d7ZMvpa/ilPF5OfXQZFm
lD1vy+n2J9CAlgKbTt364/ux4ahuQ3gdQpEnzk8Hrb/aOICGFQ22NYGyOFw5CalnhgUJvJpj/sUY
tVP9rm/9CwIN3pPmeT82H2EGy/JUd0lLHuEHjyE03Wi4/b1EBOb6mxcRRwm/2iLuLay9PXx1cD5Z
gMATYJDkyJsbmMa3pWR5fPl/Bd6HCHPIc7tPamCxi/AgkQk1S54c2a3sU+yV6fCdp2scGiaYpY30
WAEtmX565BlYs0D8y6QgFNMIKX97oJjoXI93Ubz1kqeE8aFNPXEHHI/V5pvLGBfKFr2phxeTJNfY
xVpwub8bTZd/42sNPbv15lKsoTjiYgSKtoq4ZbqYhtkTc7TOWhU8Hc8mfpZtfSrO2rKzLYFGPN78
fXyg+PT58P3oWW6Ne3ZLy2gzDudRuHrL53rwyTPV3TfeHtZ+9quwH4vqr5ELMxvn7jtKj2clQo3p
0SmrGll1hvStmvlxikwNJfb2tREqm3tBIzcupQhYSNXiMCeI9wHGSY8jcMSh2K6eDCubG8b3tHmM
1tliRRZIubzo31BxgsmGoSByXSnNrW6BHA2/9De8lfho/Df2LHVkIyQwE+QRZK0WKEgQCvV3EX8i
VP0LETAb8SVTmHR3L1RSzedOER31t5J62iSrO9D7zk7Xt7PF6j00dlTF29v2Vavh8ECz9vBwha5k
pNM+NUJn374DXb4l2R5zeSh4bKlhma+Gl2JfqqtQd+Fvs2+qW8ZmBPI6irYMl1bL8GTf8YHPrf1n
D3k0/GpS7YOd1ZB5ilAy4hlXpiatmcHX4+qUq4+2Z7Yaxr5hY4/gLjO/63+1IWq6iOAKu+2UPoTR
rcMmhb5XslYUOnQDkWPYNj5newjFfBAmQn3GEF4itqBpdrBbqb1Jb6zTPnVIbmMBlyXu89VFx4i+
h8syRMnk2Ew/5dX5cqJqtiYvxFm82d5qKMNvG1RcbuqJy7ZplGmeGlyp4BZ5mLj8WAd8f6isZ4KF
iwJrCdB8gDotPugQU/LTLs31AzIyOfXe2g7SCeHgwdZuvPp9xIDq4aB0vAUt40BbHMA4PZ5CpMYW
mqI7nWkEMJ9eukl4I5T7G0LI7XyEJ3DGdfD8Rmy7796vmEC3wbmeqp/qhJhGpO6UlwMkk8m3BR8W
vFBut8XH+zCMx2Ttur+KB4b5v5ekubrrpNh1x5J2Z6syCyKLEs5a8daJoPrrpeh90fHZNo5x4dY/
4vqIXTrcVrJlpB628Gq8+roRlsAIBKXSsUP0ZgQ4UTnZYMT8iXgzlsiptayypCfskJB/zhBDz9C8
Q5BRpMFRQfQac2lpuIDWY6YtI6KMFSeCs9gfYpYxx7AeEiRsilcJtRFcbB0f44pLI7q78Yc47NcL
FbeAsf4p/MTxZFLL1CT/VF766aOPOtqjlbP4JK56Isv5j90ycLmK92eoUIMDe2c4e5ovVizX97fh
/B380X3D04bMrrg1nRfhR2IRXhG7R0F8L94MLzI+gBULitt70YxJZqqAcb/XRWOSTct/3l5inSTQ
aRuItcsaH4unR5iszUDqBC6TMnTq6QDIYD+yxAUj31XF5/6PyCMHMttb/mZ+L4gkl0ZFK0hpFOxa
ajHJ1UOPL0q8ASW/65jkAQt1WSaDn9y/l9A4KZn61gZ34GMIoDa8wyL5Gvw0zr52gxDIo7LEEDxU
VXdJdeWNd0eppPwUg/elLceIxPgFsTjlz3FoQ1pZuW39Qe3KwSbREa27gH+bJNds154U32qPLF0n
+/Be/upy8KsX23dJidqovgnpgUOD8JFws/ksluYcwgj5p3aufQFPfNW/6rfGMck2wtb7o18kR/XW
L/tvtq32LNKOQbXmCt5i7SXk64KJUoKkh4rpFj15jVWI/apFaQnt7AYUSGthHEBVpO7CN6Y/qnJN
0I7n+FH7afyqu7RB82UQKlixsFMT0Cm06quYeaLLcAhZ/P0EE11spZ1ux4u3N+UloTn1/fhmGtBo
QGp4XnP5iFCf+HKveJ+abPXhjpCzFC65CRRqX39jah+TA9kTt4rw2su7Toi0WQSK3XeZtNiEOsGp
tgV3u1Z+XotjFTk1sEkJ30YuQKxSW+dQvVO/CVD6+Uk2sZSm621GvTszSnXlNCJFAWZZcBdNZ6Fp
uSLqZgHQnvlZ3MFX5KH4Ck0U7qoc+KM63Ks5OEVsYGsIrbisoNn5UURFsT18GOUVdl88Dt+IxSTS
j9QEj/S7Xt40svfefg9IWvbXt4w/T6cBZq8KNVwV9CBlaKUvwUdxLFj50cayEomFIrWNUC5V7wzz
FQjJ75oQV1EvNpnYYqJHxgegRlOji67bsYd81aadoYn41OjilPwvZoBa2qOGPFxOO181z2kqJI7q
xOUeTaQj7Y3ygKgR+KCRiXAlFqTYUVOTXL8jQFANYQmkdw4SyYkGDrTXS1XqrXWlNRntqqPWaCJ+
h27tAQJJNGJxm57dsSQoEmfvsXO4DYuCGhMQcQRtn92zZKM+n4ub59KW2ayjIDON5DFyj0LvDK8Z
EX4s4RbT1fgaI15dKlu4CcmWlNWu6fM/STKvD9YVF7NnOtAa1GkbhorSYNCaz2czq6QcqnfwF8A8
GIl9tdUCLTTjKi9K8ioWPGi42qYTfLNq/WUygfrotHjkAYty8Ij5AnCNilaRiEmmXK5dXNAfyAfQ
+DoXYtBPR6y3Wj+VEUPGuQRtrs9FkQpH5K7tIPOXwQSUsjbRCquLtGY5qP8eiFZdugFt7fFSkgC3
w+x2eS+Dl7jGcH3QB5nTTJF8JfbB2L6HdiT1g9XwraFzHgw2IUjL9eB+N0TF8q361KyI/mvof8ds
i6gwHk58dTpJsf1cHY+TZZTt5ETi63AjA4LHLlro0x2gIfa6LL14in7FI4wPSrzMWBmtJCyEayOq
jGT1LyWdG5QDzQhGjRVZVxCsjpWB8Qp9qZ0BiXx0X3GBnhvU8/yr0uKj3Urms159MJjP76oSKT+L
99UlwDK79Qz8N6JoNUf/Cn0laHeasRMYtlqeKG395TzJ1+cb8L84HatqJznFYHxDXp/gjY8VOVoK
KoIgGWXevxkaaXtUBslX2GhKYZGkLha9iEI/UAhB4zlyNLfjewlDEcI8ijqYqMFGWPDJHnp/Mfn7
T6Qqsb3FshCOM/a8p//rdpGQRR4b8bBKj5fg/GpFsHammVVeR8GYDOFXydFE2Teuws6uevZtGaLV
3w/5kNgjFyOWmBKPwqjoM97kqIjhJ0cYERQFzEmLscNxeIsUKE5gYWvHV5Sw1E6zruMyiHJX1O5i
T9dkGgkikt2dKCPKfm84/cO4/njrIvb9bETAqMwylJ7ZA7b/4uIiEooTRyFZGVYoIpz4y10tI3GC
SJEEQ/cinlgbf5sroXUMWKS10lOxUbBSSlXT00qr3huF7FiMAwzy/6Ks5tsUA4QTBMZenG64HK7i
wv7/igJfqV/8S68EJ3GWMm+BT/cTe5UUL3i/kRvbA+5kRhF7/a3EJvT/8ZeVOeqVItVRBPRK5SwN
inkPAHdNqJUIH8WcBDxaSzWfoqV+PSi3jobrPtxOPBYoof+fu/PtHstdrD31acVx96GHcW0cZieR
rRvDyng5WIK6b7zf/0I/g5Z/+j9u/BKUPCqkDrYPcmbpx1o465tFBrOlUVRBi0ss7v+HXddk+Dm7
KZypXGHMRnb+N3nsG+u/Q6ZIBZKQaSnQqenSyRc8Pf0fn8Yymn7aP0asSW3oCZld2BYlbUPA7daG
XdZ+bsU8jkk4jPjT83yQl2fVsR4jLRLdqqSK9vCQdTIOs8v9FM/cDZrPUS3/YTcVWVi8MEtWoS+L
2uqbdUhZwpUT40YQH3EUTzA+jGNIsoeVtENMeVCiSN3/iqEjk5ESC8GSoeNU/2omWgvvL7blcpeD
E5TE23YqP7gv02W4/lnRlkEi4t1pYllGBbmZk99HYyD28ZiZvhrcwjB0/wkm//Zu8Zwsx+u1/5td
HGSrU8BBh2cmV4T4EgUKp+XmEaR66uvK94vg19RO/lKpSKHaBwnXduj/6qQiLKG2VDF+IFJtxZ66
pSf7/9xNEU+UL6jgC5vibRt+SQGKT7/NNa0gh12YchHWbYdw/TAY7rBFHn8UV6GoStFZz+XrJfbp
5WolNzJ25EmSIG2FqaN901H0HjnTiMKEh81chyWMqwnb2zUjlJhlsb7EmxsEz3gkvmjnJNtIGGTk
DHi5Tvzl3eNTT5Yev2kFVE7yyEzX+vVl+177pV2aqWf2ZF3qP9h/753Mpv6jKpRvfDKJ/m2d9tUt
C1ZSUlf8k0b6vVbaN885cFWq0i5xkK4C55dTXea26CL1Y+tB6iUTao6pYIpXv5K8GYAC/LR5ujwf
Rodb5XtMVP+ePXz3VCsMttPD9K6eapQb793n1fg0/XjOjX9W13qqV2wQS+mnRcfZamqYQ1db3dXT
+Trtwjawcvs629gfW+k2t/YtkTdI0i7n7ly58purLbR2V0fyC+PynMZUZ91ajIt8z26Nt6lwuvl0
a5CoTQ3z7W3tWnmOX269M5au3p73TyW4YGXNcqPYuCb6j/VT9TgA2myuITYb5SJsyk/1Wr+rf7U+
ppnZjS7d8GeXpKnkzIrt1PATlZsUCkBz/3tR+eyfEQQ+m+faN7ps97f73U0NAypY/0bD+Klm+KWH
OW2+ca6dqdx2v1rre2b3IK6Z+jXB5m9F/pHpnGDMHwHFAYIrHBx1c7EoDhAp7UOzNPiqH2q58QZh
y/vM2XbXvdVylePsmHB2b5cG2+ff+qX2W/+K1Cb/m3yEC0tSqGfqxy5X3OU+GS6G6XKEpjKru+7p
OSJRgWUXLgXKsAWU/EYkcTtReA4A5a+vVFve0garhCZ7BJmqAA9cXs395aEqls1WdwlZdqlsCGZF
cE+9mWwXDTVQvwtMh1o4DRTvTpcyQD/XLtI26kLZaNHHO1v7aOafM91t861z5dQUq9cHkOrfzjXO
W8djNdPzHL+BqH43Px+8CIxOvzurg9JywA4Zl1okVEW8ZlE8RDDjGIVSBeUUBW4sTqFerJv2thKC
ENEZfuYzdF/1KocpowUGWn7RK3MfIi/eXtBd+ap8ljDmaZNfkD2Rz0K+u52bR9C89Iaqul5HKaJw
YjPBFpFcw7CTzB4AJre9j4f1INhQ2xpDmdodqhP9eHIiVI3urhRbbrN1v0jQi6Jl+22SaxyQtenK
SYO37VxnN/2x0svmpW3tfV2fvo4QPWbfE2l13eoVhhGxbRoFJay9Ek8RZqaAPMCMM7THPpyagI3C
UKxTohzBcmRan7RcrsqgiJmNDC/SM1Seizq1coiRJY+KxrkJeeffTPI+e4Md6WSaP41Ss1AvN4gy
Vvd+KFdm4aQYWD8Mj4Nc5zgIaDGg8TDWxZXoK/ovYp3w17HCWublG00exu7xplL8IfwDllR7KtVK
o/+11R7VTlW1Fi9W8dvTCWYUKiMGCPtvtObrFERI5CpAN7Eq1JwnO033LnjgItuwGSXQKFoJ7XeW
lZOPyYKGAa2xUmMNn8UHqH9jDAHqTrMsVIXsK+0dI9OPeaap8tD7GEa9yozrZ++n0bSFKlT9O8+K
YygTmkgTqohdgJAQ55wS2SQC1PZn7Yl7iIZ6PERs6Faez63rkwnaSt/V1ulwBS8cjYa+oDehu/dI
lHEdzEthHvOGu9MviZcnChA70Old5wriRK9P5T9U7W71cLry/nJcwZDg7gX5m/x2A46cqVgKZof3
Vrb28+8jVzk/sEZ+ujIQaJ+rJaaEXBPy93h7FEjGGRXrdzW7K5JpriqhI/H/ljhGiXMH+YP29XGt
8Q6tCL6vdgpv/g1mBBQdcayGiMbPFTAfP1Lr/xfbltCP4u31fzphupt6ZNS61KgJqN6R3KRe2IAJ
2gF4n73XTBPzNCHCSbLkhQQhoAdlb2Lq5Vqpu25tp91LBSxvFLT0zBMs9cdgP8x3Nxjuv9PC82F8
xICopDGD1HKfSomEY4NIhPABnH2utind36fIsYVDJshtvZXt7KrW/T651OFNNUBPJQlaF9DbpVX8
kd3TqgYMDFRV/FdFwzp+qx5H8XzDwLfx3aOsQ6RpcPoz0ANz6p5I5hfkpd+9RwZUlRdGxOtbZft0
pgHhcPtRaZUP/Y93mot45KSS3FS1XHVpD/BmXSd7QSWrvfVblElVjSZkt6ya1qFz8kM3+g4+EDp8
gP7xMTkpIX1RSinYx7hYKu/XL15Zl3tuxR+KszcUxBBOOXIeP1jGAEIBoXezS3sErTn+vKcIMcm/
WNUy1dRrppZl8lFoLer/Lny37+HgoB78mxGDi37C9eBUB3+yclNmI+rY2bwE7PUXKzas6d9oo8+d
PgTs4M4b525oVb1XWzMMBTpBmAF17K03FovUWPTC2BNbp3OjazvspRm6tcgJzWgX1EictQrDy9P7
Y3miSPlWauyes69Zgu7nVmrWA9Cp7C/gdkZPQsuBDmMN5LfwXeebKJ94E7wKbmEjgwkjA5JNvQbv
86OVnp0jTyKGdjdEHi1xA4m+bwHW89A9d0O8MFrD8UGI5GRO4IpGr0p5SJnowutef7SmK4DtSqrx
dc8aznK6vgcFG2IJXpXx7Jmt3aCkOSL04AW05nKbA6dXp7xfj8WbNiULhZUGN17d7Ucq3xMEPnzM
f0OHjr9EsbXrQEwNlTnvj8tc5/21vMrNcvV+qf6p9LegaHi7P71a9HbTnBOmxIObKaD/R/e4slP/
tsrt9LTU/NEn4BkmM1bYUKV51sLayETen3mctz7kml58XuphlyzBtrkW+kprO1Ho8iAjIzobCCaA
MpIouBSYr+oDTU2237TM660t7Tk1LjUhRfP5Ur2sgiNQTvITZSjLXTgFVmuNTfWunuEOGGRvAruT
xVBZ+ViqsJdAcSQ/csHVwAUWmRfqxKQN8rZ3MiTFmcpC9XeyB1xgNCi558BiYdu61KKlMT8DXtNO
UyRlSoa0ql3dcXEpMkY7toaFHojZXmW/Wi1qiE3y1Z+Hg8A+VISI5NlJGSs2766R8rdOejLZFkdp
QDZgw+LguvLSftN04EtS/YE5XaArkkB9PNqnUKVDbgODM9kpU+IxYh3Aj/RAOoCTAh/zUa5kKG9S
u49CmWY8ayziVyV4kALizM4LsW9kgXxa+ZccHPShFv6wPBAOtcU51qkuZwKvDeZE/+7hu5Hb1382
dRS/t3r+JUt85PrDWuD28n1pfD1swsYcIzgPB30aZ/59jfjvfqLStst1p7uKQ0aZ56xF5Dneys/x
pKPHoMvbylejCg0MNh/vVFjsRJwRPgYvQhxOEowGlWZCtwiet/PdCzqfuEBxIq8gXdRVM3qE2pH6
7lHG2b3gaIg4aBbUvJ0C0+/hd+/Y+xj8Yg59IuFmvLxlDO3fdO2iIcqG7ULBBGGe6HCGtB1rjdZ5
sGj3jjqlFBV0jK0+8Eu7TmZ0ynSptJX68RYVJ7bDYQpCvJGfRD4vsv27lT9wDQfHSpaVmOr5YwYZ
tqm1oX1IWQKDMPV6fcaLrC+4uZKpwDq2OH416ATghBUQdTbzNw4Su17hKQqDSKh11D0KrTQcx5RX
Er/8SmP37vk8gDnLqXaxpcG/ebcjFFqAic2nRnm0afy0X8uWPBTnc5Nx33vjpu3w1j7+o/dy7Ydl
0264i81NVISEdP85+Oks7ovNS9hJ/Pa2g+zoC4h7XbNG0HpFgv8iqyYiNXn4Umza/7bJS7YuQJ+G
zXzw3XerbbVZs+5YZHarwBq8QV2/TQqYNOV4S8Sc9RQp5HV/SQUNoyYcfWk2EaKxQQxyoQDwXkuF
tgw8cPf3oUjMJLNCjwricfPY+2neRsVewQv7o9q/qW4Dd/z9fPAOoM1Shrs1049hO3OjZUzPNLei
k1YiD/YuoMmaJP7cfsfL++FB8f5vMNOG5DMiyWCZVfso8b76fLxUBiG++i7stq/m6wxrWnVt8gZp
kualWVJyAe4Oo01GL2sM/LzWqnFBTQzY+qaJKN9KP6ZgrqvHxokgJ7Z5qjYJdZo7YPX3B2fID14u
lRdzjgR1JFGUW0luKDevAgGOnd7wP0p2BO4eP132j405pLI+Zhg5UVPSTBrYfKyTufqYhkTpgSUs
YoRdsqIVcrFILeamKGpQqGeETPti+LVL7gij1fC+B0HgsJAZCgZOflFS6+52w3wz2zz+w8pQ6LKu
/7aHgFmaOipI3VwvTTMt8KPl8W91XKpjqcPKhXLMSSk3dHX+3UA9rU65RrlCJIBHSaxf968/VRlq
gsyXCI/6iy4SHFL568Zy02hNzCM6W2KhY0Lbt/pR+ZeCp6c5W/1HlbASNuKbaq7y+l4dFUQMNt2+
Kd60jPeKVcT2U+W3vmktXq+T3f2t+t699deNXW/d6wKyzSgST9ONAjbn43f9nSx4qgFXf6rdVruJ
lBuf5Pe+2C/2hXHhX4LGnerfkRaiLUdIIBVuQ/V8U82stu4pwHO2bAkHGdNgmh+R8UUaWpStl3Uj
6JcvX9NU5V96VBwN1LMbegdt99sygTsqGvxbbpbgVLU4yvxWLrckpxeWrl5G5Z6ayvyDUkPWIgVg
/zU8d28zc+HFvzopd0+7xof+w77vG2WUhRsRtj+1hGbm360raHw5OPZ1L9y8lOh4ZZuWy+nLPx4H
EzKVtZDc3jfuSOL8O7Kt9E6hS7rGcGCE1zV7ImZ6/GEms3YxG07C2T7ZAABb7IL8Y+bf9whjhRNG
KdtOk4/tfsmmvqZXZNGVFWpCsy75aqLwpbgmlW3byudA9aAMjNa7iu+aOiRUdOf+Qh9gRy4JX30D
699F4+2J1OUjy6BgRyQSqep7D6+BW2+9qFTIW1oHgrqEVTwK/NqOz1b0Znnwkm5ufZ77BzUeOG6w
woBbLBrXiIm1Z9am1iQSzpfBB5SegBhSb4+O4RXzo4HGyRy1/Vid915eFtFY6QAL1Sj87/q8Siyq
9WNjSxt1h2v7bhX6N9KXmlwq//55uQeO3xoRrReyAB9G1TarBRKtqansU4K8VEKn1iGnGuAm46xI
dIX1qcoLLiq9EfM9Zvm9qxSluyJFlcpkgkZBgvJdu2dfnUwwQoNVQ2Ggmbath9bg/EVHKyWOb4xG
o5/KfUy/N7qW1dfX1+ugbBMsde+7lWhzxIogELgl9fmkRVO4eKquu9SamURbxynfC541Wox5I9da
JIfO3fiHCE/ZJuz2UE9OzTeKTNVD01ty6Jz1kPBIFLcmhcl2xSCHmAKD79gjyjqblez8i+THW30O
PbhyDEr3j5t/ZeaIuuGWVGYOHkQfScOOrPEFRsCL7QwGI8XbUO2JNk0ZXt+mdkOjhjBSvbGW0Vsp
GoBNZf7RCp2J3011piJvwLbvnmqx9tQdXSqtF0JC9EEzNAlFUkIknStar1SsUMmqu4dUjfPkKt/n
XeZljKdwa6x7Px2crfatv58danct+g3Kmloi/eKo0Er1bY3IEe0Mr+p/wiI6zOVqbtP7KvHgqW+E
U5+1LZsxRbhFJbtuhJagvY2Zw1tNlixP+poWgJRuQojP8Cjkyk4X4BsYWWmReuXzflrathD42XXc
BcC/cwGnydfsi6cf5U2kSOLwP4te6Llc6fq08hQf2Ys7lAe1Ip96SLUv6irpiwytnn6fXyRnrwVE
l+oPUIp1xaGu9R8fvNbPxOjCWKLtVb0Ta+4HxbVzVbOvNFdXNGd25fHuN7nb9z/Lz0odfCNQ84+/
+DzV93Vv8bn8vrVOp9b11lo/b6/17KH3y2YC95uW5qarwuRRBvEGJWWn5nYu421S7uj4CYldwe/p
c/D5OfDDt6IW2DHJacC8PRBlFgUXcn/c1N6mT0o42AQK9G1px+d6VCw2pCglvcVhaa6YgZNxLVYv
HIpPNf+guRQutTS+3KX4vN41DqUBEfCPcg+75HNGdzFf6uVynZ+fTjb9+FNsfFEN+dq0MkIwPmKK
Q59J+lAp/iLB3P8WkjuxeiEpZqo23t1mcvxsLp5LZeWYPKGMn87P06fQT4lPa+gkZMZPaewopYkf
t73cl8hvX3O4zOioIvmYbe1evmje0VzJ9Ms/wOkXW4wN6q5+gXAKsV7QJkdMq4lkol9TkNZRmBN7
m3aKbu/cBdPV34Q5/PPnc7qWZTxVubZ0vhsPGZXbz/bl3/sYXe/hs7d4xLcZnHq7pNRBZp7vShXA
FEAKaI5w5A0aYuCRH4h7qxnCqirowcq/H2oCcuz5wGh9qZnlXgTC/5F0XsuqYlEU/SKrkCivZDAh
Zl8owxEwgWAAv77Hvl0dbvcJioS915prBqprmhpqC67vIHUb7HGgq4EXOv1zb9wHhTMdoa1l9sHi
ifEDNl84cTEd4OBYvcjJCj5EemEG559BkWa6gTq4NxRptFdaYH35hkYErQgvRvb+0bD1uJfZPiI6
pUAdXdwSX8kxgrPpHcoZM6ZDJqiuc05YotkqzasqbNPeoWqKNFd6C5PpC0HGh9sY8skT20m+DiS9
qKPPChYHvSWNIRInWdArdnrUhldR0lFRgvQRfyJx9zjf0gFxZlsT3Df8OuGjxGIGtL7K/4YagniY
DqzJ2ynCwVxibQoztifGFY+IgcfmvkAfxbBIcFtE2G0efATw/hLsObhvrTcInjF8nW2zvjDLp68F
cdOXEOVW8ECjJV0tiLZkyc6d1od52QNrD4K8gICRmLnSugRRzufPeZXZV8mpdleHyz5/ke0K/GRE
7dt5qvsfro6k6uH9mFsGjH8mzm8WcCYOr8k9vOybUbrBR2eWfUnFsMzVY9XBXo6Aw5P74rVS8Tt5
uRc2yUWa/ywGLU3uPCEckGNCmsbwag+2eID52aKIbwnK7WCAQbqM0csraJy9QGQvyyvo8TVuKEhW
lwlDCS23OWFMZ8Je5TLpMCdIcTskn8XoEyljnILyQ+8vP/eWxngw4n8f68dQF0G1fj65JD9SwICA
P1aJaB4jhyfzXeeSMNZ4hjcM8NBqfuzfKk+eo5QFgLowvgS4qQS/ZYqxB5QqQFFinLOt7FWry57R
z8OVLdP/nSVgzxxJSy+cVzhc/8bK/jVTA650PuMKvdcGtnaAmPo4HZ/kofCjTP8Y2HPjnUEhj9mK
9tb5Drf4L/OwKoAJ8JQthceI/4KhA5Wny+1l654gfAoz/Z4XidvCKUPUF/aZgswbzAFgkaCFc9pJ
juE+BfRI62Hb+ghyvTds1O8hH3eH/A9aH40qNgoxlG4e4u+wXDNGrikxBZdYMM64jbYqSIYDsAhO
AYdPnzw+Lg8Qg306icy7gg8zL8Azg53iGwmIhhk5IkxWcDq55WszcBFP8ug6TUwDN5tkGJ/MuX5g
ztdYhMhyjde5LxHxRxMNTZVFGgFbDCMxJ35EZE4DGmeU+Cyw82yye0w7iC1MahnbvrZAXx612D/q
l4r/3bkP8sV0A063gIp/29+05yH/18dsOIBfjxURFO5t9cYx8UmBQOUQs5SRUH73VE8586jjShC/
R7q3lCFUAGLpQR4Jy9l89IvRXzI1Qk69p9hHevKljdfBc5h1umZULOp9N9L+8eZUbgaJRSjz0M/D
G2RMfGZQ3NERLsS0Y1U4WwUZLIWQOeNI3s3m+7aLUGJbhrr7tPurpcAsPtsvnNXwC28TOc4MOSu2
FAoIEjEtQBQ/0lvZzhFrVQSOkmpDvE0pMaptfeSOwHjodRxhW8tNTeN1kn1Ag1asLIJifuJ/yEOK
oN6DUyJjrY/myFgINA3qrOpmaDYVZrzGCmDwk/B51r+xyIkR4Hj/2EM5+KN0nmG1Dz2BkckUp/9M
tzTh769BYetGr8k7VJYEKE3RITBTqYXG9iyvYVZmgHu5qDbUL7gxjj+V8LthrwkGwSNJh+/5G9Rg
eqKI3wgwBl+6aCeINAgbSRK44COEeTmh5ox2DeIeRYxarjEFUlfg2yPi+BoHOEnl0uHicfyUU8qe
nmlham5ibUGIDWHyb2MDaIzx0BdLJoy8S5HDV5+ozYygWT7/BFa/bnBc0/BkEMpYSz9lo98s8w2C
aUKN5gTddcxKQ+YJsu3XgsPBHQcGMqHNI5pieqQfgSgkVrYHXuG7bWfkXPq4WVEAE8ACpFO9KJCv
fu4sABUw5KSdXl7H+kkEAOPZSE94OdDnlYDEQ6yzHG2MX1xczMzh4O8VIv3fU6uRf+Ng33iP8Dnd
aTjjAf5TyuJiaROlSJ8EcCDC6kjAMXDFLxl1z54QwsplBjI4xWafBEDMvNEhn0iX5Nc+i2oBFECE
qEgCEWjTjsKQaZbOtd2bR+H7W+4wctp+SfBGFuRjAEtqqvDPxz4N6EnGOjBnhLxiZKqSKvMe/4ZY
6iIDYHD7b+L5EujkQ5hsDEAs9T+MQFcV5vQUIHfgix+KNAgXNQSO278UZJNF8YhcnWa0wKbveFmp
QFZGAuN+KDGufYmsBW6E1L9tbyxiq/esXgj0xfDK5D5ZgMbEWaQgLGYyvMWSQ7feyuy2JRQkRqcN
VJtpxEzw03aLqJ4oDPA4l3oRiy2XKomxqFBd4wVFEqqQjiiAzzRnCha9Yub3dfOtfM6CatuMi9l1
jJlBJOh2kMtcrAauLefzOqxiaYXvE30t1bUJrw4rgdsglCmvYA9jJ43YrESrjicZa3BOjzXVA3PV
8cwI+R5QKFwYqbKzszxhwSwOSkzRteK6UIRT6OcLDfZFBREL/j/qX6qjX8/S0HMsRfgCGmT4/+Pe
iVqnZVlg4AlzlTuWog4xBPFRDbmi46aGUnnqaJWo48QTRdfgQcyHQfJaSuwKwncKti6MV1IaiE2a
1oRUXTETzVYKnquirxg9qMVltOk8dNB3nMPT37GrxYLcdwBpi7EHBjnlFEMdwZKPaRxLLPU+QFS6
g5TLRAsTan35w4GCu+d1aIlVABZIxBxA1JpQe3Ek2TWRSjG9hjQ0oiFGqAkxCtquEvc4ZFzYIBkS
LECLeHUhCgrHcPYzLM1pLjOEMs91SqdJ79+3LxDQhr34TXz1N5TXdhabkZgqVFf39fd7cjNWf/UY
dF6FC1X8HNNwH+Prg72PlBeUShhQDWF5UwoXd9oQVnvaGZR++1f4mQI8zDWDlBzw0OesIOqsEmYC
CmFyn2036yMByW3E/TyGPHAvtHFscSWmrTQyuKTCeEJWPPtCnIVKUlvwdj8m3S/zPtzXuEDtph0s
ubdzWzu8ptDCuJOoucPmjO20SD+pTwJj7Nk0ycAJJFnhNtQGZnJ8e4Yrxfqom3bx1+tH6XTN6K3A
tQiTjCG41m39oCHx2zUrXzbW5BBJfqhFa9we6fAvJPLu+M/nx71fhpibMD6jfce4wPqwl69lQKpJ
fdCJ0dpiakjZdiMNjwlqo1r3cbUWX8OaBInGWg4ZTuJWPKwPDczog5Ks1Q3eKEdIPEeTzTqW4dJB
Qg0AHEaXQ/70cWVhwvDBp3OOuzMUO9iacd+XTjnF8aHw8fW03rTowraDfFtsU/RYjTGaGD6jEsS1
2+asUFiizsAsjjyq06f/pIjG9aNzAXgEBsc6j9F4G+jx1QcKgleBcnPaH1jfRN0LZ5CcyOeauxMP
K+whsfgOqLHt3qZHoUWK3ChdgsdO+oJxgXp5VnY8Aw+nW36ZVDB/ES2qAg0CIHmYH39hSxDwqD0R
C1GL2IYtfiC+2CQEcqUwwfny4Ddx/gqe0WuOX6MM4232OdwYMKlWtb71RcIyyQveHQRD/Kru9P0C
dxw91mHvjMrjB1wMS96JjNfzc/yaXgMm3i5xIBMRukuEeDMr7WIsh7+JTPD18Xe4/l08ZqakwwLP
BOrWTF6Af5/MMvFH9rl61PXcrT6XF9DpgDXLrtg1rcXIB1CsT3ITkM+VXZDwuM9CbLVAt9sv3uIn
zQN8AyFIjCF4RgJje1pv+Ek6dmOKpfTkOmQeivXuDOQDwjVDKURnrBTFil66ZpngL6gvPZzv8Grh
ueKa5Fh/QFPB/rUUWzmm9SHTLOxULt7h64ryBx9xwsRw/hdMFnP6PmcrKiy8SpAY1cfrWbCMuVLA
9RE/LiL9wD+Rag7i17o3kS/ASAwfNjKD2Hkz7iPcFDtTNR3sIQqhJ2DfG1DVRg/nNq+mTBnI32K4
bAw7+O7dOY3UJQj6yNwQSDzG4S+ppn1h/yrkdv8mU/mUm7lgTw149tiLWCIwLjv/HC3gozBNCD6j
DHeZa2T82/IR341FWazOzOOVieB7Kd5Rk/Cpyf5Ey/UGW9jqcTFOQ04iuxQG0SDjqmbXQz518PUJ
4WG2wyUfNfC7Hi7Hb/VZsf2Pq8/fR9367AXpjAHq/g2p7pPkQedt+ysM2xZv6NyIR84vBhcAAGAc
Jwxnu5jnm2d9zE2lDUgA/mctTQ49dq6z2/wTGImwBbrhivgnjHgF/eyHrfd1/OVZuy6zHfUQkCNF
jvXmwKuD+iX0nf2VK6mA7gnOe87ABKicOEnI2g1G8KrNo/sj6Jklj/HYkxfDxY25iEwIfXWQQg0t
jM5xEd+Hq7mD79P2ETzW5abzCvuzvkG9AMaFidHFn7Vw7G2Bqu3v8iaNiO341VG+KVnyFL/HxI38
X2LrQTPxn8JVkzV4C/vicQJ/ZIyHO/1336eRTakjvdvpbfKtJyDjiW9Cvfjy6z8ca1nEA/5NIi1+
OreXyxcJyyXYV8OeBBvUFUah9cslnbhePCfPAf7Ukw/WudCeGDbHGrG8iKUKMbclCbl5uOT94g8K
/eK9V4pkIEeV5ppvv61nZufBxlDLIfvFjaH3D/sZp59Ou3LI1z9YDdRjTcdo0Bjm0sR4223udmdg
yPvenOIdw36OtE5YB6SoVXPsOwa7N5wAuEN0A0PaLjqN51mGduVcyYrksnnsgIgScubqxQSI8idM
Vt++At1OG95xBK4DFi8jUX507tzvRLf1scnOSHWaCAAe4DRhqMKDfNsyt/p7Lj+HmjEIjiqWPjIY
c9jGRNmZy6+nk+oOuCuzGs9U7GKm2iUylqZriqmNIJbcVg0p7EwYcezf4Pb13vINNq4bBtKsLy2+
R05ZjTTU1cAhvFm24ynSHzQRfVuC7NjaGjIXxE7Lhu84lWIRrq6L0D+H60JWtq5EhPpqFH4AUfZb
t748SzjQ0jzUTr835kpk3Ge521NGBEBzpfSv84JQCvL6ikxuDPKhIdDUv8ktnb6rmIrK7DtaGqU8
jTx+DKZUV4MUeSPLNmRWR75ACb2KUVkambQ6IqxK7ly6RXJ5c9RRufse2NQO1FX8LGF9rGiQZm72
bwNgTjiOeGmZVYMDIe0JMBeaLHmpdxdcVqXra9weXR8a2yv+4oy4SZygCOFeKO4Ohwc8j/sQkxx+
Gl9BWve+T0VDbBcgbYYBE6+RYl84xcHuHQH3giNT9nKg5vyHO8glwvTn+wsUcl3w2QPq56HPnfcZ
H1Mynmr3egZiS6F59SNSpV51QGWJ9Z9s2Ni2SqiVtOGDSHVEuhD/V+RNydCliHUrdt8Ue0KgSKdh
cgXBRbYRyT7PXcRXeReOFWCFKLkFxS9S5A29dnMmkApE1rBgof/m6ZjPaYgDwfUwLV3MOeaU3/KY
urcSeKJ7USY5abqdcxcaCO3FdOt+HVOidn0XwnhfsxslUL6W8sLt1ir7tqbF9+sizwOJ2Tblw9/z
tngqS/kA1TlDPju+udICUGMhHa+hDi8jt/tRC61tXy4+K1kWNGbgMVPeflaZ5oIk5Akw1iMxVv1V
PWkb6zWposvM/Mu2QLhBCq2etCYGsCheA8zZGJBUHpMhKmKQrAJdI38mqDE9VI5hM+q7pXOLLjsx
zoW/iBXQZXxeXoTWwByt7OUDyA6e+7IknwSXixevXLqMdgXaIgvMYTC5YXAedYeKuS/4FzTHq7WV
N5o9QFGZzSs4UUDhfYx3egGcmVD4PgLBouCGH42fFtahVZD5rLy8IDQp+TzAmO2GHnBqoHwpSD4C
N0d9ElfHnoh7QK0PRApp9bahUAYqg/e0NMcQBxHhCHXs1ZqnVvChQmMJowHxeD6k84ZHGHfZper1
x09P/M93rq4lUG80cwswGNQd3BPodhyUZ4hakTELNNUSdNKMWVG5pnGKBjvm3f9IFj/2fhmqGcgB
U/HZO5L8YpXueC9QxO8MgIpylC5KdFB4gWZJ55bWvAVAU31KefKmMJzDPhbaHlFg8xbdBMeCyaJw
I74vcj4JpjLJRItq64TBUZTuWzSsK2PKhzKh9qoz8cQeGxGLsEIwzkYDEkckO4j7y6tGNc8NnEpu
fDoDIs0gQXLkbMIwcPBr+/ktkbhEshOvMnAMJpolfIYs6mH5bnUxfoI8GljIHfp80N6UWPrcJiWO
yZIyzUVXS7ZH8otvaQCwtSfNe1ofRfIh8HsxN7Y0pZ8tpjNs5AxfWEB44+glLBegrQGbbAgOJSRk
MEt3pIxz82CMC3uJuQbGQ4Kidk5dDO7g9M6R/DAEsk7bOx983DgyIlRqNhDF3vCsB1ent9Un/HsG
LW78+uKDwe0N4wSL3CHAeIzluZ3NoZWD6ZH/LfayROQvcvJYJcEKBxuo20wEYCbCXe1Nn5E27C/K
5Lf4+k+wLuDk8DeiUSN/jh7BM4/K2xfrMY8iMOP5B4L1vFvmQobj8QjIUPxhct8TC8IPM64hbSjT
CMKF4Lj0PQNrbwNAwH1XUdp335oPBNBXETS/Dywe3QOLh4FLcqI8ZKJQ4ajBBXqE1zL8wOis/Y/s
6WqoMgktPEB9evw6D96yC6L/vNoZZq7LFHiGQKNB1Lu6+rreFZsnpOn5k/QggpTIDfor2RFTL0Vu
CaTzwKnZ7mMxeffep/7NlxZmZpurdJgHpv8cKf6dfAH3B0xMk6FZiv/B9r1AmuGk84bbbplRO1ar
xntnbrcB4VRoUEmbedod0LbM7EOFypFPBIT9dMhTKEMCuFPrkuheeWeApYGqLShQAFojXMuTdvLy
qyUfD5ScODC7G3H1hpBV8IEAxFiyj1iiWtVwfegJ56U5H8vuL3m6WC1nfT8NdMAyoNbzY/U1USq0
buv3fEadbHg0hiB8/yriYkmNbyRMUxcqioj7H43sI7iOemPg2/tIhtBSU/+QqbDVomqFHDuEuHJI
R6+om943yoSuLHxFvb1wuqQt+sKePGjJI9DpdreQsYew5B5Bd3w6hb+WvZbhvOKbY4TV/klwqjnZ
TutGwrRYuBoIqexqPph/7GyhRT3BaY8EYrziJoH1T3jfWPn7jGtb95jQVAkTpSEXeMkkEMFCaXdr
lDVCgIgJhZUNLOgPHNEydeFYojwWAr5zPnxzP/q0O3jwAyVLD6j7Hy56O77MPn4Xmn+Mp/7kgWcy
dh9Ks3L9i78znCZgnnIGGTZPAfolb0kcOVDhYPeL/zFFhQfWE6ZEB9CFRE4MaKUJIzZ4+AMA88cf
aiOiOcC9wcUYDkC0RIPIc4grCp4SToT53xKbO3RwZP+i70fW7sL4Za/5BmAvpEMH5jn/A5iLhBhS
TLtwFsAKBvmiPP7FwoqWhHCE7qjD9QQSvWAKcafkSPlT/r+bqWNcC6fFupvNejtz9tjfF0ZkRsbq
SlImB4LzhEcmKtBKTM5aUm3QshVegVkUyc96wpSMWxWiPR0bdMk2gErFtk2jWQzxV2IjIHQFKj6D
zpfH0Gd0IQxKKAsYYGOS2lddjC1YpQAfPnNWQq1PjQIeqJmRDA2N7EYqLFaU++o3rfZc8g4xRH3E
F9qG+LfA23XVZ1QgLMqE3chz/oh0KJE6WqwXpxw51BymXXC6LQ2nJpwOnE3yTzdRowhh6ncmHdrM
ngNDsk0QpSuu4iWSrdZmyNRjTigGDh/EcDCqMJFjLENbPdI3PyR7TulBeExYnZjkKR0qHewVxpew
OGew0hlxiT3zPeA3cOU2bPj8GF1C41z2PHn8OrIS7CHJkr/2R5oWCdiYZlKZapAFRbnyZpdmpCEo
lUJEi1eHcAGKb5vizBn+Uhgd683bpeyl9+uscp8vuBQf5A/iLxZbfSkn9/VrKw59DmwGt4AfGOz+
aVvQzzCS+1I/yIxJEfMCVA/8IgGZFdMeYDRLi55hE96dJ6wA/A2JLziaQTZRZ5S+XHEgnhNwMhGX
8Giffkvqa4mIrLDjv5C2FQQ4UW4eXVa10M8HDGg5jIkawjeEpzE9bJSQqTUYfTOuTyr8zCekGy25
j3mkndyDRGgmj3/ewC0d7BtPlMdRSi5stswNmXoDttOA4cdxGVNOmYvvukBTqmBXqEz5eYC+xxT0
H3yUqh8Cq8jB+Q1TB1JdJGor3Tdg6LUwLIUl+h2e1HUHgxLMlooWQ0IIWT+4mPevAMGIS89DHOJi
9L/w/WnfzMN19lxecNpeXwhKgQkpyP3vBNNRPJLBO5CGQsyCJLgqpoiEeSiFXUB/Spv4+vINyTbQ
45pbniwlLDzignsnDE2cE/SDBvuqNQO/zJOsWX/aYx1sELVmcy3uhdWfQdM26m0uL/tNii3MIJgP
2D1MrmsAfeqSbEIGwY/NGanERkVRhAGOoMKzkxOi+mSx+N1Qs3DngFF/XSqgwZkE9xmRztMb6Vs3
BgOYKM6BDs7Q6WacbVYmRiGqn02gN+SkBxIYAn3tEYIv4kr22VxGFXoo2FWL1G9ZDBC7o2LFxoxv
HmWSxzIoawTUtOtXYBlLFSLVG0Avuvq9PyXB8hgXYFqjPaUcPm/QoEl0QYrCdcMVp1wRVA5EcIuJ
LAuePjaIgQzTmeXNxVU5eCfpmbilq42RK3JHYQ+Ky0I9Ii0xzAJ1r4IKQZ+F0Sn0A8LiqhUE1/iZ
9EeD/ZdoZSRc6IN6mywQuX/aSEK7j8MgseZQTvCCFKboeiJsDHtQnQXTgw4KTf9z2FJEP6mG+1ho
RxdGSOLA0Dv4h2z3tBSgLbtcEsrO72BjALoQvYLUa1kgOVXj66Tl7sMaFy4tnSVO2NoIe2phUM05
wJfZT+PenCvVkcvJgoay3X0RfrQTRqMkYSJtHbPleJ8dSsSETu4X02hdDx+IYVNpp81ZgeUa33UW
BvJMigScpB0Btd5nCm/znF0kh9jHqFpKa3ZHxgDU94TNMTy7sEW2LDdI4tGeNbTJYwxi6QpwJzro
O44dCHmW8wFZ2ZFycIzC9JyhP9S+gLheggqEdJzFnLSvkQ48JTBjeFELwU0FMgK9omMQRXjR8HQa
hJT3MNq+woeFF8sVEikQImSaYYqFnoi8GSjLDBxTkXot2PJUVcMyouAKDE8bCurixSnhXQ9C02Ow
RpbmhaocOvzsCvU6dzGqQwNlTFngIipOEo8fx4uviidN9IkEcKFS0SdIu1Hydgj36541I6XWgV6A
fQv0zX6sTBlTLfCBl3acgQ7+QYuXNSdsbmJp6rH1YSzZ4cZvYhYsDOeFekHdDVj1iVm7Ec+LNhFr
BZ5ZTHbh3RC0iu/leQ1/l5kjLdmTLQidvPB9I5TDHYyZx2kLSAHMt7YINsyIiXFLCYDZCMOhOVeX
hp7IBgwligQvN/p0JGGOMh+4iFbkCcasmI6j3fEAoqPPmsztEdM2XARQ/ckjrJCF/w11nY1GcsPs
kxVMshmwYcDX8KDzOesNQQh4Cpw7pl0V2mZxR6lETeozZVp7DfZ52T9xPih/X4j2IUc05DN3Q8Zy
PoHsMIm0kLndEEtb+NKoMUtoH/PHUfjNGSNVd9oNPDsoO2cW7L4pVq83pMDjDWP4bGisVR71jNTg
/pAIJFbmx4JoI/woPrHmKQKVZsh7c/vDzKVDw8ABceYf9zHkpGYIaQpbs8vyS8tK+ikKc2l9WwLd
Dlucp7qgXt7o8eGFnNngxRV5jLBUoZvE+DEU9uWCMo/ZhgvJDgyMx5gBFwsAamrhXoEZV9gnpVVb
g5OZa3HOEzURxBCCsuM2bNDQzEkmSwoEdMjbEFkhEhvR3c9zDsu7L1FkEE+oee2CdmjaOtMBxNcH
A63rhPpH+KLb9fw5bnk6SaFizb2rpCvrFFk3r+cW/uNfzAjMqp91kPhy1NiEA+z6AfvTK1CgDx8Y
YLNvtcfDffYnL4iVmkgxYQDSiqXFVX2Jj89a6tK7uBpTQkY5sov3ch/WvTF5DEVMQOW2PJGSTSXR
esIwnv0xyljDU8/kySPueQxJFCZ16mkzg7l/h19TG1G7u9fZD4Azw3pehjMMyDlkeycW4XA5YCg/
VGOVWTXw+K/v6vTL7hiKhFBHjPubMgFDBapn/3ZMnrNAYg19WRKF9PhFUw3Hv3DlU96xTTky7GBm
JGB7mxZ9kmcQirjQXAUgnDfhpV/M1xgvIKYLamY5P2TelCjuYH6ZvKKB6N4MUGEgvghOF3TBJbsm
KMikcbLxDTzUeR5/s/pOz1efDd+kVOY2nnXTNJBivs8nLPnJjJoV5gnp8bOGdgan8vHVG70CVRxg
OdKn9GBSaBh2709zpalIsNPnHGEI4+L7L2Ovzm2Zx+Eozcmpu62yUJqncwkQlEis6Q2u/uQKkMlZ
1mYXxJKo6nHEZpFe5M+1wgiY0ebT4dU4Q1A2ulid30fmjFaQKPhNb5kptlHZ4Gdo7aHfyMymWXkI
ngq0lewUJ0o/KL8kaHFL5B58ZqQFI2kqmBuwgb338RubO336lC3+zk466LRXczI+WH7bBupZOEev
s3osfBXQgoZVA4+1X3CnYLmYufdVHakHqEt+y7D6ri5EL7Nx1VWkisv3HQ/KffphfOJ2sqcQN5BB
WUFqf/W19tS7zd6Q9dj11PA9GFWySx32EsFtF9Bvbi3iKSIkON+x7OpnEJ+hkW5F1kHjv6Elyh65
A1kbmjCqmJ+DK7XWO7ONBsja/jKeba1OzDcX9fxdeTlDs7F5aEOGGQBWTxs4BYtjFs6RMUW7xwAO
efTxEn/3j4q8XdNbVFOmpvTJQ9o17wPhm0V6dI/ef+2Bu3gmhAakKjo8t+N6qFoxEQtg7szrbvP7
8jXsT7Kx6jRe7arhIyjCN9AcY11r/Vn33FELw+gZ34BDSg+BeYz9Nuopr++mR3h9Xxh6HCVk9fnr
5hjL3lJdCCuCASU1mVaI7uyCsUpJhfWwTKDOxtYSMdq+jpiekp7AA7mmQodY31xo1s3Jo8+SQDaF
juSKGXc+Veis54/5jWoLDaQrreQzRdsgukJZf81ZMdATEzv7OZiwwj/rmj8HNJ9OMb7/fbg0wGk/
WORgDpQfIpjqwUA+dSQyOBiGd1Ot4SbmoW488vcYxH5wHj6hJcFHY8xYvsNaLfziXEJJFppEUUy6
aT/B7Y3NoAN4ayMe4VG30Vh2uFsmsP89CE125sPZDfVpFubn+9ciQpc2GPp63oHQUKkfGJ/0JwZZ
KsrkymLBijHQbBCMN13ll+MnTfgNnQKtAXSx4CtIRERYawww3LK1u6vfX/chBbys5t+9JOWRkjrf
N0mCiF+d+mo3rX35evLXreCiUBXOuOl+3/g2557rwV6tPEYsTRsW5E8itGpD6a/GGJBQjiIqf7Se
YVsTZsXdiUVEDZI1rb8TuSWPaNgAspVPj/+pkfq35C5bvQGgk9XjKuFqgakdnc1cLwims4rWzcjz
/Ht9fXNdy3b522ppWDxW9du6d1DtrIK7GwYwdnfxtXNSRE/MWnWk17YEupDZt4fX7RTncyorm7fS
Uki5bg4DD5UZm2vmlazJmf3Kh0+MlHoHvttgWVVP0sLuyzY/33u5NSgVYYN75RVq92UNE4LYEGRY
CGgWZCJfYHt/IohpT7YWlJ+SqzROdcqIDhOhHD18ynBLYC4Bx/WDoVVZxwN8MXBVlLy3IIigkCuZ
hcSsHEjq7twgPvmHg5XC0U66FUg1pAdimwr38nYLw+JQGV3eSE8r3CvzuFN5D8hR/L0I4BqWA4ev
VacOt3dGi0AdjI6v3CfBi7UWWCquQIEW5sO5MBAA7mb1pQze1jBBNVuRg1c+vYGj6SMeq5KwzC78
xmwF5o4BcgZj+23JmwpFwlnrrCtkTXWk3NjPgjR3P7JfMYMGWmVyZ/oadl1w/Aq7gxWMHTTFm+oK
pxV6I7LTuHKWNAUYlsMeC8+dYvq+/JGciT1JYxsQyEtbUmGEKAl3PEPfKetgZRIu4bSHPtaEBxEj
OmspEMjVJDsWGWBLdB4jFlaCqOrblAZYd3ytGtk5bBegQErZ2/g7Zsj/V6I2AyEZ/31sw6/2zSI7
sb2wgw6mwIWK379EaWCMK6GkQjkizfs7PYOoIZ7kRA3FzowE+MCuJW2NiYmXUqhDACyxlaNd3eeH
55F5+49FfaxNIPX4bBe3oRwDXvYnP27rReGTm72jsqLVl6Y6BwP8CsUNa8NB0MmWypyZiWjMKLQr
wHJgoH/IL3HLuJp8SK6Le34egMptmrt9CW4TJj6g7LeIsdObWaUU8mH4GwDoS696hsZqMHWxrpQc
x0tNetLtIM0J7Gm8gVgGWccgwYVluE55pblCnEpQMNwvWKvMGRxat/dXGGTQ1gQ3PZ189YWp80am
yFyfcQjWPs47AbrFzYvq6KCrYiFiA6FcYmsU2xUuQx6c/NdUpQ+B0O5XuOKe6ullWsyeu5b97Y/Q
P21tVk56dYsIyZjDGvGmKkDME4OMj67891kH40gp8E6DZcPD5oIoqTZeHHgFGJsUmtYZ9il0E1JC
2SrHPAevxZOUGRLVhynKRgw16AOZs5HhCo9pXMwphHUD1hkmayjAZbcYojn5rpgD62eCczyJkM+B
VaWeASYI914QBnEUsPImLMisR7Wa2WoPoMDGHUMdai1kiuGDi6c4xeY9Tw8a92frGldHGlhaaZPk
OTjgNgpP8QLJ7Tq/RBDVmvUTupRwZNW2P83uVTuM5NhUHuwUYXcjAXYquElMY0FqV+oqhX+C0OwI
CcT+RY9aVJMVT9+qchuPNGJbdczxc0QN1o/U+Q9yGTsa/Wo9Irfdfy6/O8bvL4fppFOfqxXP622S
T3iRG3ZKP58o2LCXwIhjq9AOEgQ7+iUBFAx6wFyQ3Mw5CJaPYadu2IysPtRT5vjKaBq6I0ROj8aI
6XZahMXX6Rn+O3XBAwkmNY8/lrxJuYdPx+BWNG3EO3IQtBh+DxF9M60TBgs/XIlGhKp4MmNI2Kmi
few7vTpiaHAeCCm4x9FdEFlf/af/mlZblnP+Nj8+035DtjDP0DYpdjTwT+C3RzAeLiKhbtWHwN7g
ZjZjlv0GHagt5mMfVcCO+c3LqBA6F47jgKrNztDFMnrM3DeddDcu1notch4uqnMpPbnD77rO8B1j
5tMgb4XcuMCzrBPAaMO6A+1iYN2WtN353xO6y+Ex5no7es8pB0DEGIMZjsKCCHe9cwlBTSub4Tvs
QtpcxOcUaheXF7ldoYZO7pWD8EdG9EypBeeoZyuERHF1ZC97MslFy/Isg4LHR9zMTLQFC5LQxa/9
we6HgVU6/CKcQ+FQ278tyLKBFp0mZv2bXzCtVo7NmX4W3RcIcEM0geo9jsoJXQFpmhDH7lh9w1aA
FDJwLoDioIAfooq9BrsNKGIolT52ZQbqj9gmcvlczUju9+AC8V8mcN4ikQqq3l6CK3JJslvIfE5c
o9Zp6fYQYSOfZsqHWx6OV/sfdR0xa7f4OoSmpi4xR8DqsRgX36Re1LflNRF5wSygjPCpTu8eL8U7
SZ+kaZ1nP7xhpvuxalrKj6+gLYD1k/vssBzcjzzIxunUbQbVp0EqxtZICqBzuY2uDwfuW5lA3Kle
gYHmiXaj8ZADwhZ571EDsr/2m/ByYisnI/6aQ2lw235cguCOntiAqBgo8HxIPHTIIktM+s80Dbzj
gjUkP3FMBDUgyEv4ZMyVAXXBPr07xL5ycjsxqhxpsLfpjwOVuQGTwggBcR+THhPUPbkB20EV18/8
rugz+dDNRAGSMjfih9Pzb0SEMU+Og68mA2Ics8iYwHqBvGfIPrfTcyJBXhPvy2NM02eJXhUDI6fi
lYkEI7f0BYpN5X3nPHMq74mIM0Y/vRd/6vBmYBwLQKPl7C4kYsQkXv6elJMGlswNAiTAbIIRWkQQ
Pcfb9yC8wxrjB1lA0n8HI1iYJYfdB5tUNq8RquMIJlLCmeE7g0jBoUXgigq/Kw5VnCi+K14lS5pV
kbBE0+9B6SerVBN6WPGOIBteh+SAyC0LmIUDFR8CHq94Uw5YeBRcE3AH8R99Tz7zVS6G5GZDVRiu
EqhR7r/ER0zUHnwN+55cE8V7r94rhasnjk/8WpFom3KvbcTZwA0DHI/ryAesFvUCJ5XJgObe45j+
fZFFhAhyrD5oUCfPiXjv0eV0iUtSuMU66pf7m7ie4sDuk/sEXgEuYThwjFBT7/VIx+CHef25hOzb
Aw/mA6tn8eHRS3MC4OTzKyImlbvEhmMPfyRFD4BtD/cL03DsIGIupXp+P9wXwgseNeEBJP4QZ53b
ddEyHBFvcp9c+Qusma+IWQOOFif+iVsolyDj/DSUZJB5BhGIe+V/P9GCPb14OfGK8r/3F78rbjS4
lVGzL/lIQtYOZI9IgoBIkU7yItFSmFNxouA0RCA60XMPy9PeNbBPxa3MX8I2FkdaMPn+5jqBUSWc
34gyH7U4bbVoj6gDxJkAEaK8FXcAoSmsB7wH2BHfyGOuP9/+OUJNzonCB+bOu9YMzJyKy7EXJ00c
rpbzLxzfmHFJZwxdHGWTJQgVxEcWv8k+NcH4TowH+AqqJ4/PwJ01gctnCAcBzjQaQ16NEEaxsf17
erKght74/wfhMvNRqxAwuMJwIEsgoqOE4dcW/JAgV6Q+yv0Qojgrf6wCzosoO96Qk0Wa9ALGbITX
OT/9Cm9x6tehyXMrzhN/roSvsGRz9P/+UXEh+o+m+2pOLUmCAPyLiMCbV8zBgzBCSC8Eki7ee/j1
+7UmdmdGe6+EMOd0V1dlZWax26vn/KyNa+bEvk/DA3HSMAT/e2G/xmc4fJoMgyJxQEbAtiuMg7mO
wk3670b5mMu+nbH4nFQLPsKu7qZ5+7MAcv93FwNdUClkrny+GjZ7uAeI2eqGethx7uOUB1wjXD6v
nvMkf7qw4Ipkx7H34SV9HDH0cWFiXS8bsSzTTtEEDCgGdpo3GoeqE5yVT61JL+dPf+/EBS14wvBJ
/3taHZEhOvLowCnrRBXxZOXBefiFQPz/zRFubVwvaj2dWwtf4SqiC8rxnhQqCd0cuKI9QBHvwr2i
8KrhdostLT9rXepf4Y3TSVfMEQ7rOvzkWsn30tW/4RvDdGPZDyH36ytfZfok13q0YoyQXRQfat6Z
tIPdH2tETRLj1Cpo1N4O52aEzSIT5S+bAFHHisyFuRGjYF/LKaGRbWcCcr4xdiK0khCXfCoNw5EO
Kl1/iPTZaiHQi4JvDlUIbDYMEgoRQSy2vPB927cIAT8I9cNQHG0hdOYQznHGO18PPYzAiV43v7/u
o9DTSJu+aOVyybJSBMcHW+2sb8R1t758wXfQDPJewkt4u94+xS4OVwwjojkOK+FuB3DCfpk35MyZ
1+g83EPTN79CRySlefXtJoSZR2NuHL4yuIsNwsu4O0F23OYPHVk7ADctOtMivRg761GmPhr7BOy0
i0NX7r93eUUt//JrQwPBH8Wh/nzRhQ9b++YybC2kLwvTev7vnoYf7OrI3rli9E3WEfkfOnqRvUMw
JOYAwZd6NPLJwgoLq+KJjSy/CzORnt6aNxz80oOmrBgVH8Vi9WNX5NEQXvVc8eXrW93VrIMJi39x
zadjQJ+nHh3zA2coHp644OpmG2NzjLwOJkLYy74d+n7tZttDjL5098c2iSvMKKhp1wSySXgv6Wq7
GW6mGVzeeLiph/o4NW6HXRzehEf/XdUwjMkLloOv8+jv5Ult6l4wb//+d0G+oojbQr/a+mx9VPv1
76wtkPZrq7evbn/u41WLt1L178MET4tsSZfSA9xc9L+wJPxvL9yHSJhh9sOExp8Xv2Fh2ZIuQHik
fSOmR21yIiGjfZ4xuwo/j+sbqKHXlZQzKWGG+10pp5xrfu1Hj3HuBxEbiUsLDmGAXdelasB2nALh
Ns73vrSFkjBEnjrZ3jETUTVtpxc1zk1FqW257qPhhl/trqfbUbIhuJu4O1421yYhQPaxBhw/uGMC
1PjocTYXa7ZeuteeS87Bqgai32ciQ4vdHYnFgevFITr8ksHD8kRExRh9oCbQbV9E07UZZzjB5T2S
Ze8kwo6zvRifIG1ONztp1jUb9fHTtF8npI3gg/HhfphefUciZP8zCi57LPrfnh3AcNA//IjF5tMy
H9UO76Z+1FX4uET9vTtDn0M5zSmP/s6iyITzKRxfMQ+b9/UpB9+x7qG+goC0ODg1Tm5G7Cf1E/pn
oVO0amHGkWtoqg/OyHm3MO+UGrrnUJAxYFu8HzwZzYRZP18ptdRWHnTr8ugoxmfH0X5ajnELCKQQ
V5C4sfEyxHLIkDHkpJbKauiypPniS7iIVMKrhgYoHpqcDXRlbT162fLkd16FSTxLWfYD01Q/O3wh
9u/Hc4weXYVHHzcs0gf5Zt3TXcxSAFP5lPb8/ZNWt72aPfp5f+smLVxoWBGqW0rocE8q2Z9QEqPe
J6LgXdgGd7rphJ8bdhPrSi5R2jd2EgZZy7TwEVo+ANWtDtBqoGAog1gwFFW5rVQfjsTJ6QOuBJFX
mCTu0XOOcox/mS3lnakpGQnMMflO0KKZRrAJGfqXJGA7lZLTiVJlGQqTHBnBrbr5jT2b8M468cHu
l8wGDx2cp/cuqr4qstjXK+LSI0V7RcqlbaJOwCvfirv9bKpmBD8jyefiVwWjdkmP5Czycprp2SNZ
XoVvJ4Lu4ITSO1YNh2fkuzniybsinLfwZtaKb3mMYoHMXo0mD9pOd0ObRmmsP48b3vCy8AZTKQCh
gW5MAZUDnCnqavvOS4ucmty7QVCd9OTo/GX6WPOJiHY3iCieIwqGO68HApnN233EbWlaGJNToEtQ
UcVnO4QMmgoWG535GtZRXPHrCiDO/hylfoJhJiwmMWbbKgN5VbaxirNuxYeK1FD+ceXOiyvrFSRg
hR8ZjWTrObLmz3bQGek2ib0bbFsKP9nZthP7uRheApziF6orhMkTdsyyDzwq/MhD/nv9TeQzSMaQ
MVJB4sKvZEySsRriHnnXi1PvVL8zlsawirdvBmqpWamlNORnMoxsMZ5t+npf1/J4PvkSQ1xo3GPw
/OvO7EepjGqkdMdB3bw6N6SUIUgimahKlOKXfvJViyVb2ylV9OnPHuaka4G0Yy7ElMT6mjDPvPx6
RrETx/OKeHDwdtE2FUyzbNWPl51EvprB4KJmb9HtQjj8m9Gv1ijU4s/XbfVXmpWZK+eXTxK2iCHs
M/woA6eOt18Op3GOdmp8AWWON/UC8wW2Cmgqs9hACIkOzusjKsUluo0Nx8rgZE0wAxdtPALS0RA4
4rPgfvEbnG7DkBamdFOy9BSJKkK+XCfXXPZvUbBvU7CE2c/se835pLd/OvXNgq0pw4f8ApraaihI
QebrUZkBilL54vTPheolW13Pgjr1UspiCr5+0OfSRKhc/upCeshl2Oxw8gxC83NFMPOSKBCrYWxM
nNaYfNkEuyFjphdjntwAeUak9an3eaBPCSL0irbKwUNrPYJXrcOk9aAj34EScaLjCF5UxljvYqQx
OpgGrRGmffU8O/LjOuRrcR7K8ncGfLdodioODJhil4IfjXg1O0ZUZUElHT5joXWt4XtF398Z0Bft
CoNgVD2F5Go4ClaV0lPCiMBPrGWZupKN1BCnIggOYtQtwpU0ipZ34igZen/7ab53rMzijCCvLdxN
j39Edh7hy6EuqxaFCYewEyBfpeDvtolgHuV/oVJb1tjd0fe8ms/OtpGH2b8F+7FcZZ2h+cmVAon2
WP4X3Bg5nLXWjWCOtmApzjqcSGz/jkFUVitRsaFPafZruJd9h2pgWfp5aUZcGjD9WgZemamc4FLl
e3VXpoikOWOpU/yxfaJ09/EsTbQgtAizfvlSi9eX1WT9VMsbme7J/lwMe8d2/FpekMiRPP1cVbJI
a2O9qVcxC8LkEvd27FyGMeWwmHiJl3WcIFjPaWxRjo03v6rI0xCMZZICTRZs5/RbSIah6Mvj23kK
+1lWoELi43WUG8/Vli+tqhBFhYbJoRM/R8pjCnlBVH1pyXAlX73FfhLj+Myy42AYpO30WwwRwMaX
c22ym6lZrfUVB2yMF0FnqEf1c9EXjlVOFCrHUZzmPFfbzKtZtx/6b92nSsLI6VQWA//7fjI5ZN8z
f4mkUR4z0KBcRrr6+388N1ixmGHLrrdlgQLHyiPjp4g+KAiG2DQwaVIrncq+hr1utt2p5iSfoxZj
2/w9cyEGciydnuGRSJU5D3gWBQOQqT0CFwSS2pOIoKfk7LpuHF9189c9YKlDjI6zjjKXqmTKHzhN
xRONDZuM1O8DqIo36tETdqLpSiHRMuHpHGMQ01+uG0+5gAHbX3OBgLNPllFNECCEgFY+ka9z5bbC
Gb6vdUbKr9/l94Z0U9UD3RccsI6O34j8yY55cL+r9lJvwTCbMBiheumzDykeA1i/Zf5ZOTQe7fQ3
qDaB1MRXx5viVstXhtOFLadDNsXdfFtA5A2drDcpgx+sNFdDnQfi4WIj6zjVdGWuzqyb80Kycvu9
0i+inlb2/cMvkdmNI8S5plpx7NXvJ6lgtO6r8Hnf5XFIJtVmvn8ymCegAcHt3AMoDHlFVZwiNzQW
NDG+Z6loKSPFvhY/0/JSZbd68TtksJnijIG3ykXi20K9LoacLdZV/0nj4AHYSaDckbxz9Ft4o/N4
Mkc38CY1zNRPgLjRTqurtB5ApTNvRwUrhaRf2VfGq4h9pYKM3AzpKEvTwrwA9eDavr4vaUBJqgVz
FiVqCuFY4a4mU9cFq/Zv7XcegHxoYgOIRESZd+YdUpfEPAZ3mZGfEbCLp0ci7PNo8xbqShQvvvqY
TnLQJS4OS/OiH6lt317sN1I1Jwfq4E3xhK5eHGRrT/+3qCtvk6WUDPNRS34GsC8+zQH4oGPlbO/O
hYSgpvxqpStkv4O4v9O9VZIEVPoE5bQccF7TZsBvWjd20aXLLXoIZlR4mjiqm9jBzMLrRZS/Vr6w
9rGbPDfZP0eZfB9xTDW2Ca776v182zTKb/Nx2osKwjVCfL6xnSbUhLpfjDGAmyC36G6aN+cX6aj3
GMx/X2r342j1C+utPcqpn8wgXf3FEWKefVFTncAONpqjIYAX10qY3rIehFltcBi00GVjQ2VFiMhw
x2C4G2uKeGM+Xc+SX4uY8jOnajUVMfHAFKTjGoKOWIUXG5lncRtrXxfMk2fGN7on4YyLgxFyxVBM
bzt3NNV8g1Cei+Y48zPv0ADRiCa1LLr70X4kl1p2trMEo/oc67l5XxZX6PbOw0nTOZiTmgdBPfFP
mZt0yXgBSzjMV+F9W0Xj/31EUrEU9/6UNct5fIZWBsK7BoeEc2ff2Lrp610QVkqGZHrb/v3fpmt5
raKk1vn3ppuq3SjyYaW7odjKu0ZywF12P91TXz1IUrjn65NNlSjCtR96iCBGGjmwOLm64MJJmdTL
ubKcSQcI9xFPUFVHtf2XEac4Mm0rl5Bh0EokdPyLL0ZdlEK3f0HFVtu1f6Ul3Yz5dQGSCAS0wCue
MMDT7ZLdSQ7h5UsHxPcqwkUjmsUgEzDnHUotfadkMI+g3tzOtqfoOIsbFnmthSECvLoa4umqHipa
bNNE80t+c6dGaWqOZXtItKt0RT3n37u5fjpyi2ICu+bCR/OC5+UNJ1oe5ZBg3CeINjK/x0MF0fHe
DNMBX6vy/XvSWWDZGqJo1ioNgo7UnDEXLyZOdPTDk34GL/xrRPBfnG3LjDF372GuhNWGRdte4qET
/lcLJsqFOZhhlty5+LrgBS43kiHw9NuSBfmNpQmfjuhIYOLYxOO3gUVXLsal3rpL5NIasd0uThph
MBslkMxlHhmFk23vjPnb1HMK2Hjjd/d+OBYn/e33s8/UlljBUxEczRAyhM3yyOHRSamRaklOMY4d
aJspb1J0NP/W2VFfQaay/rkaw1FGoR2cbB6qmdI78s1HzIc6G9eVMC9rGU1j7NT/vFVIKRadae+R
MPeegAmL+6Hy6OJVix7idIo4Ub7s3A8O0WqQ6bLI1ecFxAQZBlrwdXSGqQU/l8lXFqZLWFBKvi3U
/YBuYXNDVHFH4py0w7zywB5f17ahRq2KRgaUIHUHN+dYN/GjTUIKKVmnm52GfZefGSOXihRBSd3W
P3dq3IRd7Vr++Efo1VY+sou1V1lBz3tMEN7u2hR5Lg3wwboyYTli+YpdD1Yvp7zJGOXmwfgLjpWm
Xih+so2vJN4liqWocxhCT0AW313BQOtAvOgy5MaTFfhRPN0GZUcZXtAoBLO09XTS29UlTqFFAfKd
BUw3oR9klCPZC7mfetj8TPZsjjDn2ZzFeycZhcOY0TxeawBU+auX3xdh3uPIXmHQUpzGo1UnR1mG
/5xm9y+6lUIyzWS6tfsNafktVDKXlqGUtb0KscECxhEFLw2cY4ZNOhbed33JSZSMMjdeT4NltZS0
GYQY6YbmUAV2kGjuomM/U1tam5f6sRQFqwdXoExErHF1+o0XGDZgg5bv7XPv8HbtgBk+wkpbdNl7
u0Arp1gqOvfO72hmwTX34WkWg/k7hhpxTAiQTmdo4VeY92E5H8b33kmmClnAO+jevm90+VAb6wMP
ihRYHnP4t2k/SYkpWRt5RVAYGcpwiQiyfKcJd8NTxdmxvuILEZybMmjz4sN6ZsGG2tNHRO9zzIPD
TmABZzhdUtwqtIeK8t3oUPpNVzHlFW/bMgqAdhjAuZQvDTLmBZjVRhSUJ6u4lX9HGiyekTTXYZ5h
bh9GdtxnMFwAZb6hxJ93mo14sZlUm0EL5zVmGVYbvIA5rbrbunvUt30Yw6turx4ingLNejAb02ih
mYNsgu9LXdCUk/rVvCtRFhFLKet4XrPmhls2HMhvW17JEgGpzDcMdNQL51qyfxkfWtqsglXILKzY
iC0E6AjrtRr4+zZG8RugE/XEv9IvnEx/McOzxQEL1DITU9BuhQkW1yZDIPv60gI/CnA66EjKesKV
yZcwWzTw4W0e5FhNyttZeDV9NGZtV7cl2Pjgp5z/7RsX2gtcYphGK0etjf+BlUkkt6oY0lM3y6uR
+UQZGc7H+YgVxYD0u7P9iIlLx0qWNVL1Nc4p0TNWPpAPXPgscjPk5eMtBGAwZKznPqiodQU5BJyk
q3b9y7vwtviQB2O887dnkj6tohW0Vkuwea9MgM5hTKEhMmXgpOUQSndII2stTnKnaaJiF9rGOtI4
bvRIznVL9tJ7euTjTQlv1y7aC8h6qJkf460yhnOXIUZy0LBYd6ZIpAkB4g2u5KGhp1naTzi9FWUk
IAg8LXNx4rMn7CaUJp3fRSNktwddtJV8WJdZ9CvfJEyJaN7JgHtmyZoAu7cvptafqclYFLE6Z9FG
6p8Uf7A0bynY4j1n4pCrDhJjid8LA5AXvW13Ozj18nh88hNUo3Qv8ZPYEFCWM2kBSqig65kdWleX
4RwDbEoBx94sX5DUGPV2fm1BtMBE59H6VUkUqj4C8kCMkIP/EFMfUEtYBkG7bL7IM/hJXMMonNmu
0sxXvSNOIC6Dpr8+2KSaBN/g2wQ5iN/ibzgpzj/nn/vyLKDT6VyoU4WmTeiwBz3QTd8MmhA5KMzl
wJlncZ/SeRmvnPJNJ/I0MVaUFqyYdYd1m6REI3/kODBDBkkgOUs6jGchN302ltOH9hespKQ+SgXx
Rhl6y5tnZU0xReq8HKmHn/tc2lj8TCs8yFW/Eaa1MiQldeCzaCK/W1R+nSQO83PvZiNf35E14WvJ
xl0EoS9shPxBiPgJ2WvWzO0w3omjwVvwpQ+j0TkuVwaJephH+iD2Yc9Wd1lycs8cUAhWL3DGfnJO
jE3pPQmkM1aNFhkJscpgwuyxmT8GXw3HpbMRhMg8xZIpfuVkzHPHK9JZ8KhLKbUrfdy+dHm4Dz19
SEik1LPEkaTEKLhlOAp3QxyFWrySnSqM8OUYAvKxDxiJuRi40Y9iF5uHmxDHlLi4JbtrcwSqUE+B
0bzP2TvfSrNIggiY7riqIQgGeJs00NZ03wuDQz1cqgf/lFgJhYk9bGld/yGe4PkSr6ibS2992+Pm
l+5Tn4ncXb2SrU6qJgY5T+9FQ7zSMB9uLuHAnvctFSokcox1BcaG5qbt/CqJxzL7VuFj1QWL+oQY
VhXz2VkNaEroKoA9uBN2oTmla7QtDfWTH+UhSvi69E/iUir84KUMkZJ06RlBASetmOpsWjqsbNS5
PQE+y4crsp4ertVYcUjgyCNjGXw1LdyPbgFDmlfJNTgNxtqxnzPCXkga7PwJ/ut3bmCh22TnEYC8
kusPFahbw4CZylcWI3b96/6t+2g6E+tO5v43tEbFGhbpvRqqaL3OELf/nSqpRl/VZjLJSh/CiveZ
cp3l1x5VOjr3cRwiLfpijkO8I2bbObO8DhdB24/FzT+cQg2a89eXM600byRqQNHuq/lWCOxKP9WE
Lq57l+9E8V+i+u/h5AoccTzuj0MtWw8iTMdIB4jDYZNGiUnKtZGpj4OFhmm8Ia0J90TQEtvq4Wz/
DdLmcC00wSCQi88wG2Lb6ZoiuDXV6vs5Wxj3sZNlFr6zpokcHV6O0c5heC79y/JifIt9O+jafSlH
8/n+qFuy76e3VEt7bSUg47jww8M1myPqT/p32ZMbY1xiOuI7cyi/uo7HwOuIEnRfITopC0tnfJ19
tYsUFFIlvXpbBo3ShEUfF7EmGLNpHf/o5bGTXlRD2nbCauC7kBhcYS5i7Yxzc/F3HWgbrnA4CQrd
38F1eHKAMMKA9ag2ZV/91N/LkwSLQkHOaMYuLnL18IYPECmG7qVf1MkiMgRmiTLh18K+lGvx8qr2
PhLptsWaXLjYi2th3GCiPJz+5tEgoSKI6Ct4jsAZedVfNYm6j5v62OzsI/7//iE8br66f2VXKCih
9tvyVadNbqLWSoZ5KEGu/45E3cpwy2YTrP4oDAywUptt3p5aIXHZ/hKLCpfAW3Qoqh+jSVtjR0Uo
pTKPGc+k69hW/yzfelfMGFOzwaKe+TPXOE6Cb/RwtvRpuRf9xBHLlMOlf3K93p/MWbXtKUIzdbmp
5RZlX5e6SOKg0JG3kgxVuXWXlVQzmLktIgTcoTPjELDPlNLLQsE5x1wSV1f3YuwbO238+NTwARdb
TfobB1e9kccxwUgYo3yE62MmebafGOj4mJccKmCi04PI/gz3Ljp9zBvEYig3KbUK3MQqkl4Y7lxZ
/W7Kk0bwhor5Z6ITSMiFL8HArnyYxUjkaAAlpLXY97WXwzHZL0rzj8WlrBUsSTJMljCwHa4abV5M
OhUVBqchj1mGHM1dXbmfrjgfLjIzeCPY0IcEe6P0Z0Sd/nVkftcXRDPzk28v5bxJdKLG5EWvSFTN
OyYM2eK1CR9pQB5VRXBP9z6Vr4fzWMEL2fdEKvvnbD5lKsl1PjWp3VgQlo7D86S4MVPyYE5sCm5P
/G+WTnNVYUdQ3g/N71tisweCLJfPaFsvYJ5rXMqI5VoiSbKM8HFqzaUDz2BB8zRxUJmDV4LWu6VO
lqdelY370dWjtYvHOIURcy0XWMysbHwgw6LG2ca9c55hQPUPEREe/goNmo0bDoOFQaKbIJ0prxv7
xrGdpmtf9jYfR4XgPV9mjwXo1hgxyO9RkH5cGQ0c69pHaipnlctDfwd/cg21pqPsz7J8+QktHv+V
pfrpKv11q1APhWyB5cu1uWcX60CYd0774u8VuZdHyvBaGiQUbbnBemoOhOdeRrnQw86/ixUnVWDw
ro6jkFXiTRerraBZtTLDa3PdPQQlF8t5c20Zk5ev45QnSumuZMxd8HsyJFOpGncUOheVQ1RlXU2+
fUNzuoUmXhF4wblveNzStBfQ7XqmEulktGpY7DSIDOtPtonDeev0/foO6ZG5o3nOc3RQQmA+ZDGV
C6rLghCTJ8ESOqu+7q5UPQE3XHa8bdQqB5h7Z4mqEUrHd5l18U+POe8UBpvq+s1UVmLY1I+DmOkB
7/L526m0aIdRkekqw91UOYYpAJ+nTwomTrkfrEZMVSyH6r0HUKtnm7fRxUmOsvULUeH6mle2QPd/
khGMtybDzXXl3q6Bpv8I0aua+1mENC4QCVERsiDOwPoFEK6/77W4NPgrrivKz4eJcwsj4jZ2PB+B
YvXEj/hL9FFU81WT/dtPuCNGz6swMWVBNY4n2YCcqysmaXvwFob0BJECGYMllGJAwlljmu3lfkbs
5UsuTdifFq39FSxQzFRj76KW2RPcTx+r1nl0n6aak2mMzcVC+ElMjMScl6epHtcm+SHkHA5m2z4j
HkFfehiblsbEal7V4+T4c2EweTJdxrpv0LTyK9Gfm1RED61ZfVhMOH65PCuZmmWbWqOx8Q3+BREv
X921gPBqgdgMHhBaHfgTUrDkuqYukBYWDCNMFl/HocRZ64D/HpAnNfahkr1c6wF3paZY6BkbGLwb
5btXIg3KMmYySQjYvVlgyZEsxseQlUomHPqT4q2RkzgRgycNbHXAhbMyVjvPtgBd6I9ymwxqxC6p
fPNZ8LjB9VmoBwJt7eAUezlqlpXTMFTA+vdb3tRAlkAuth0oV83RLYEpweIqFjTIreKtjmuJfYpb
by6qTGrSnTePHTrnzZuCJonfwdeGlLK/G66n8gISSY7vqsfuppGNlpNivLWMFo3CP19bqPxkEZw1
JVFhwho76XcWdz5gWXsqM95xOyznJAr5WUjHnKOoddawkciycZWnDX81ti9fm2vfqQ7CKNt9ZI3f
OsvuQ9XJSWZ2/UsRtm0cCoNTBtkeb/RjmQvEdFlLfdiDo/QaT4Og3vUJ7WMueLsfp+i2GauB7cux
4bNKVHCZ1J56sJ30rmFYR661fHTz8cZJejBgRecYePRJHXar8lxSCejgloxe4MzaNhWzywfH8UmU
ONaNybgvhqcY665c5XKjPKg8Vm+bZ3X/sWhsTHGMvbFC6q/BmeIz0xfmftWXgGoU7gZg39QPqPsM
P4cxHkdk8IJwKZ2Bk3j3EabFcxbv2WJuCHSFiZarKhJwLwkcu8kbKqOw+yyyS5V7ObXW0asgyYn9
yOkbk5FSR44dHNpy8CHSfJOKIYkBPA74DLli9fFzikbpvpJOhy00DejIP/aTcurz8XYYL6eiSaKr
r2ZGiubLvHgXW3nY5zHTVHycBJa6j5Uzu7R8FBtumwei88ALZCeyJNbq7MPjr/tyapjbdjfyXJ9+
9TUfpFbMO7lrBb3/3JpmxrAdXX4W81pvfRvRxBR+GeA7DKo3dv7tTWOpYpRI4SVKN0exAQ3K2H7n
gjKB8qe/LNDLpXyJhbEIsU8zFhrGrkxosq0dESj5JfTV8Orrsdrrc/Lu7nufdeHvK2ec8LPnSjqk
C6rLuHKGIAsjE3+riX0ALyIKOIZWgkHLp3L+UDrPZPWZbmLAmMRKnbHkYMGdLGJTxE6Vw6E9uX2x
J1ymqw96Z30DGuoDzxcLr3TVobrWYralZpTu3thlXx4qu5+LoQFv64+t8W+Srwd1kAt8rF0vvjxz
0QLw8ZOgi/0Ik4BNt2xdPgsXYy4t0BfZ+/eakRrs+sO1XQJU0QU/s18ZbLDPFcdWs7jhbHT55jrn
Ix4Esd/jR+aTFYZWNAzu0WB9dpnXLunO6l4/YFsto9OzmuTbzXwKdlp6xFmvVbdvk2/qmj5sovhs
7irbNy5hF80mfA6cVgbn+4gXa7eQKy1q2a5Bq7opyykSxPD6saE05W8XTbqyoEWNiQwyFl7caFNy
CCh/aYYzDafRppNsZjnAOWOkY9IOa/yqRT5gWMEeqOp2s6LkIHneVm7aBkJ83/JwsC1HazN6DZfL
l5zXWaZ/i8atPUHXrl7OTOB0tddTeWW+l6oHYGy2f3tK7cM0kHfD/pwfkaWR5apQTUoOVTDNYL2x
6z11KVetYGj8c0e/Upog7m3KhUZGeP69/066yWjSvLV37+l+ahgbCFkuz0Ef5RK5BBZ/IIYgOs32
s6MZjsCPZS0ZeMQzPUmVQuCT8PLqKAwKYwosuRt7fK1fzXq9pdLxcx5dm5uKROfSkpheUbHD0FMg
XePpE+zo3R7+y3I/TA1kpgNubFHcJJFcWLPOK8RFXf6dEBuPbsgbQnS0f0u8Z/Vlxcdkj/FX68Cv
LFV5AKkJOlvzgkEhGmj6PCKNJNsu2LW0K6Zx4B3j1OrDhIeWw1paziWO3UoLxwq3GZCeyNfPWaxy
BEOtHIfPrlB1O70TpAQxg5lIboCZMN9VsnfeNqYdahhIIzZvhR81oRMW/0vN4hRrvlqbN8nQUWsy
OE0vPq8OOZaHVeERFYtddkkSm6W7nhJ1qHRcz7YL/0eC2fFKOiQDCgQJdPT5KmvRdd9OyUYb+2Fn
/slNEtkaY3HUXv3mXYukmQXOWM7wK+V6upq7BMoWA49KTqgm3gABYg1VrrkyePwvXBv1ScGpVXB3
mCMnGYi0KVRzuRqbsaGqxGrE8V+ojsN0TADHTEYFmnKufCzLsarZYsU01Jp2Dkdag6vtLMswVuZK
TlPP+it6TRdmHySlg+fZ08D1INvIc5Qxcashsx5lG8sm5oEnKc4RtSV6WVQzFS69SBZaGqlXLqVF
/1lmE6Z7uCmO9gE5CzjyXN6kllP+XavXWCUFSjNiNV3y4QDNed0spzYiYIZnzHHmVwHhsJBs+RvB
yNlEzXPuLH4TzvuQEaEkolipuP0MnRH9R3FnrLJcbFOoA93oggMXHdSFhhOyXY1ydbrOAQnoc3Ya
Cg7dpcR9SdWvZB6F6rW8BMbMe8cOQRf8o5H9txlwff+g+nRzBC4wzLH0TUWmZc38vHoY3D6MDeN9
zgP5bLDjo3lHJgzdIMcVh/QH/P9kRGzmbfUvV+aHle69QpUZRvnEm2r4XGk2gQBfG84/u6RpRVhc
sUF6hhjsFd8TZUnUbtzetKyQdO/29/eAk0/diiQ7IpaWdW648P465zD+dsfm9ftcCzW/zB9K8ezg
6xIQOq/f5SzsnHwUW0i6Nn3I7CEH3Qv+HvPQhgSXkZCqV6NrTpJAFs9onk9JJ87vY5DuTN7TcJlc
NbSDdZw+dUI+C7Vj7RIFj6zspZ/pQhwdJeaxm5oTV18WlyaNBxzfgTGK3XkohyXBMAZOd4MoX4sN
jbqYRRPKNHB+sngZcTMFbNvSsOqp4K7lso2cF5OwQ3Qv97WHjDXknrHyYxrnEEXjqWjmATiT+6Bp
mrGL3tzild7dDCGh+BTXPp5ML2Buy388338M4yu9pGWA0vMoBcc+tud9PKckbDcg3JvhVnIeqOGc
PSsIfBb+3O4PKi5SOXNFNC0rB75Fd+/8WQW3FXh7sjE//OYGEtMm5CRVnjiB+KT7uoJmp3s2phCR
n2HrCmh47k0UypF4MUu0UHTpVabL6erN3ZRUm+cmlmxqbMLpY+tgooKSv79721JiIM39CmGJlNpj
3tz2DqlKgfmCTJ2kMl9OLoNy+YgApQslOPOzWdTPhdJiV9rK8G+UZArS99vHLV5MfMfTrDugLNeX
a1xSNN3mgVR2jL3Zvzhg+XNrx4URVHBv5p2ak9XghhS39nv5TSUDUGeVZEDqvSVxa4bRejKkXSmz
bT37F80Zkuf7Ikpd69ldg170U0KdqjN/NUneI2+fmV9mqcVH9THi68DbcGZylXFPYeZ3VgMw3mAb
PClpFbbJ3WCcfEIIYYPhkmN1+5H4lA3GWhKLzimtFxXGDD85RD1LnOIzHddNlpNupzuUz43/wNDQ
9XGUr0fEso5JaWvA7h0Q3N/C0FApbUghliODVvQyvwKS2VvVZAsCuvNlfBxJoh/jkVcRwYRyp2VR
XbaZrvoBhcmXRihJaA62Uhlfalf13fGqCBi/6amsDSYKtMhDlAkSzudMUJr3UbUk6ueRGTzVqxP8
3DjrqUMFOvgg96Y94WygWmeFZu6XGL8e+ZWgV5cFO4MGy6kl4oOoueCbvzQBd1tdgerAquDF3ou5
32ttO9jXjZxydY/NdP/1e29kuhbwuuPJnr1M9/QY5HNhXIuxQFiK2FBWd/cYyNTzPHwuyDoL3fDK
1DXACOXzsxT7Wf3SOFfdzcFKQ7eBwBe4KtlqGIqcROWmlwnt7u27Hqn3btaOMWPGZVY1aIOXypmp
0s+p8i/XzBgB/mDFyKFKaydTTlZv44LzP8zzHrbBgIlEoO69Bsqztiw7A1nueZMglMQPV0BISOhh
zs4jyYXg2PCGjjVZfO5z144bzc6E5n1utu335RMqvXLKlAnMd7KGaeHMm8vtdtbjDHIYjSH3mOo6
VZNhYeroyOdWaJiEi4H2vB0xQ1e7rIFLeooyGfsjHUFZVU/KeMfns7hRDkmEK5lt96JPpQQ7GlWq
K1oop4ym7yyP1Ss5GkKwN0qmobY27vAape7VeT46mxOGIxPGFSVl4OEEnxVkgpn6UQHwuUyUfDT6
8XxHCL0Rfg/NqMwX+A+Dmosp5/WhAsTpxd6C6/WZIEwPNfv15NY4wS3ryefPjfXH/VS6ebKKJ4n9
MpXNM1gF2kWF4blxkM0DdXmBxmvXb4XppooC2Ym10UH5Zi5ltKm3dIeD+kKZGVrrJ1NSNRI0793r
ybtCu04zHpfz8AYV3EoP3urXyPGIDMwO7KZfS6Yw4HScnQQkeMX19VY/ThBPiyAQH2P7/UqDDXUD
ok2sGgoZLIx0tMw0J7nOIls75yJXM3v5zeyGq9tA5LlNag+7JV483Op7/kDICY4tzd9P38vcei+T
xDXa+G7BEPbla22Zhjee/u3+rf6xdcj9Uq6fYRDi1YooHtPpduOLSx7fzBjFfeDiVcrlKolENNtw
w2ICr99cepgHf6vgph7eL3CXxqTDpvXTjVemgQT2iUr+OIgfKov0R2o3XcRmntxn48hm+tu9lEzW
0sbGLwFPRQXfcxGt5mHxPk2vUUWzXEqXlfx7NhD56ACu5bUywTPy7YQKQsBZVrffpPtrXYp9a3//
2WbSapUz7C4/r6wmic9tkgbg+8Yhaju51bOx5tl5ojDRTcqVGQmcgCW2m2xL1a37IJ7Oi9zvfTNE
BDmnBc9qRFMmtF1rePmlkW88usvvQgsKDpnKFV3rJBihAKvIli2ueeXcjaWjT+0Kt7AwSN7eaQwr
mQzaPBOjbbQ/skeabZ9g6Gd0At5Ce4XXwzNSZmXXDUHyMGnf+K2djF39KwLlgdna9tzfX9/jj4rx
rIlUZZ+O1q92It8VElJqcLQ8dhuT900sEjiovdLZMuBzEdmEeS22/XC5rTISpmAik7tmmobfmpfR
wSte32lwmPfOP9wAa9bYNQN0OHUwpBf52gGi07LReUB1/J2QXG+SYCU6S2qJMtJCE2QwjwjH1v3T
mzarSlHrSw7ZpNSRXcAEQw2RQFUVxYJ1fySPO3gfIQ05jlLqtJ+4eIIEceaDWvGONueGkrWwUK5r
k4wzBnTKdxSzQlBvje6P6YeNOK8sjAk2Ws09B67epmJ8Yj5NCOaDZDrK5N7XI6ikDqkM3OsY76sS
XV0aW+Zz7DZi0XXX9NJZ1ryLd6e8lsX2WdmkSoVjPbGO0sv6flLxh+ON+0K8F3dV/4bkcuPYx6ub
S9Vo3FQueHzEhZjjsn6OD58pwad5iFXTq/El3rzef+AUew3mYvLyFjd0JN02VUHLfV+26YNDBoph
dekwvD672U3Zq3MDOdH2srdJ3del9AUsWIY03Zf1RaKV3VTgQ/dNWQJ71i9iPnn5XSdrK9bgmZ6/
FhZfSdEiN3ruGvbbIlc5XqNboZ9KlbPviWxtOXuakTPKft1zjIEia0lY8XtizaXQ3o25Ux/G2ffj
RBfu3jhNGmwvzmHoENRNnbUOjiQ4nyEDNfDDDBuwaKjbIYZ+km4vqrDgn+y7CzTO5ar6NKkf9a+g
WdmrlG+fmD8HUfTckDaXXKEaEVXrNnbe4OgO4gKC0Wl3MldnsVx8RUXLkN3r5gKmCIQ5pDVM770V
RtG5kkX1nvRjb+nmCZ8tNNAu3BxE11Lh81ksrcxl+VTLT/5H0n0tp5IkYQB+IiLwDbd4L0AgBDeE
EBJOeM/Tz1dnYid2Z2eOUNNdXZX5uxyGCO3oYI3bptQYE91OkE165L85MFktCLVkdqRU/quSBmDZ
OnxjLsBVXjLxK2J+N1+TSwA4j8q1vWxd0wvKk7yCX9pof00iaLQdfsrm6VhyRMVqdna/gd5pDoIJ
VGmf8FKLl1dqh/G3G6EoSiuGtmdp6/s5yaRzZ8tcNaojx0mV4LUurJP4AotytwyL69wHnCo2lZbt
tDTUdNrPduA5TnlwTWUJY5ysfuEEUqGvTR4f+2UpmHaOTWGZOrPF6EkayiVb9VPHppQdqcU3rzMA
xx0yP+ZpFRXiHKaDVNfZsFJJjKY/Dr+4XW4n7gy4VWYXONZ6zmBXYa9eDh/6Ml/Yvpwo45dyoFZD
m16FhbzFZ2nhBOqAWCq+87QTdfezQ2n1AUdNDZzWl3HUcnopBjCYu3T3D499KJzWYlI+VvvGPS84
quToT8wdI64nVoli1RyFevk6y3UOUfmaZ1tk+wwYnvvkVLSQ7e7PXoqyhDz2+vEaRwOH6osovH4b
56/Gr1RU9en2Zbxs5+egvvA6Ust1o3gls6vka7nJvrwZPfun71Q9qJnija3JKxsLhZvlc/etVHnc
ZdcsDSJ1mKy9DUqNZcUw66jllQ0FCtVdSAxrXKAERCzXyhPeyJwlLZZsVFLGLyifqc2eTlVA3WqC
wbLyt+rAlx+xan433D2q0fbreq0kl+HmXWRor6v+xu9a/cKlsxOougd4G3swFO20XKtNMVJKWMXD
RDc+8Xonbs2dIporRXFyLDkqzmLrlQSuz/NLYhGKOVCi7C2O6U0ldazZMQz89kge6/LW8KBcRbWQ
7vwFv0oog94On77j5ViKT9ZhxH0nZ1wYUaPIeGqJi9UsJDZWNRBcELdsQz/cp9h9lqx3d2M7Ww+V
Pm7KXZHRddAL1GudrCrTwGmyZn5nCqEwgsTJ+GnvhKcKemhsuonyY9iLSpbWlPyeNJrWOvF+99+h
5FSB9VeqKnILVWMNPDy7EnGPDV8ECQop0bdGM0lcJx4X2so/A9TO2sDJFhCKu4KdR+UHG8CmdxN1
PJym6t7t++xOtXQrP9UcwxRf/AGAFgZ4x72Lg6PoweFjbBHNd6YMIIGxUli8ReG9+N6jVp73uJvx
VCF23PhSiQF21KthQIXDt+mdRhm7c+nOYmQ2TznqTstb03ENjR1Q6DZ/8wKQszjDzvpWzs9/YVy1
oOvF8z+Ln+1Pmi7cdy9QJbFasm+mOoq5n487W3Zi66QsQjpyla34OIY6UC8QfEASLkt5X/G5u2+A
mWDg7BA+/m0ks3VTPUhOC8V2fiAJmlhdrtSlEmZBW/2znivo/fZ60+JH6GI2hSakrSar2A/Cpe8Q
uRjA81r4uEs7cKX3ok4oWI+g7XeBAdSi5JK5oRtgec5Nm/e88lDhom3s0d0372g6b8w8MxDDtJ3h
//rsK98njXJUsUimZzW9XWKnLe84TBPjcxMiuG7n+nGap7pFZBXma+ZP99IU9l0b5dLU1fYL5NWN
6uZ2DoxpII2WTR4GCW+dRBFFCe9579XN3xtLeuHTjw5uFqyEccWl6Aah7Ab15Dq8iW0kv1NmYO9L
MqTaIg2UMCASHNMM/Xnq/fWmAJv+LFv6tnzt8m2ieSjqoeYyN/pOVP0pU29h/nh77YrROD+O4c0s
1HQnNrebptvWly/qzYkGpP0d5Efn6rcbPj20AMFrdmITWOYHJX9dpe/Pe7miixE2GI7NDPogxVor
hrObhzeibIXjvzv5+SYx9Jz9ZUOFZSzXZfdLwrJOLnKnHAJ9v3earHlEV49YbqbDRHYU+32ozwvR
HURZUcQYFO4IsBHqvcP7XFrNXpeS+tirnZFOeSvuPnWz5vwIWRcoPUPuOD9MIF2CYI1xzgu3jg1U
86+Mb1R0sHhSma6Ucmz3uyKEBnNbdyN8vDz0jouO95ctBcfIAKh9sfHLllP29RLjYzNIaVOGDi3Z
ybajTPfZf7zFe+lDMR1p9YlM9gmB1vdrhcdQB1Tfz/LjTN3QH8nwSVGqxfCyjLx+bD9va6CLq/X1
1j8an/NsIXAkbldJDVazxKp5lvCf62TmkYC/z9y5c0OnSZa1ZepzR9ddLT/ne6JOa3ucp7B6l7da
ap7e1i90MKvuarafFvfHqofp52wo07KpUB3QZzNFizXeXyttNcO0+CeABaqSKLrfCUr1cZa+r7J4
s4FugSUrw838Ej2XFZiW/mk9DDymC6XksqI49eseJEKu82Twq1dA9qcHJB2e7Nf7qKAxF1s7ck3L
10uMM/AN1dppF84jBKdnwfcW39WW7f3IlheRwy9CA6Q5z06LXiqnHAC+u0BJw6tq075Ly9ne2ncv
3lBmX8iTBxS37CmZgZf4OOoZtAQ9KObIz+cXDdPmQ0mb6EJlDX2vonvz2Gc1RXYoQb2Ziwpuq9Hv
ps3U/1/pZBngpNVH3LQEWTu8fx+EjK1r7za4zDlbk+ZHiNt4wIBbmXdpN8XJrvQjWj6qJWgvWieq
gg9BUNj7xl6i+/YXFUFOAaT6p59P1ba15AfMHhif7cHvg1ganrWjbuc8rAXrFJt753PfXI2UuhJo
GmIfvkI81qMlGY2sSNjRqsOGZMunmoGoCKrxWrZcbZq2myS9H3U10//mlXzlDIsIzu3Vq3ZgVqJv
buvyXjwUzMhSXBvc3DrGlgi4GLEo0i7KfTnTlR+nT+dyfBJrgTibi1mssmzj4L6NNbRPbs2ql+io
EacGCehJUR2UFT4gPcbtGCg2t0uJdppcwvsPlVMKi62u5+n0uo7CYXANhGyynQLW5OvZzmPslTs2
7Ta2C59zbZqCsRtG9akUkDWrdjSnuwAI5E2GmfYvw5jBclJq1VkTvtWZjX33aMCCvNnPTCO/qka7
Ym8ZsDNqgD1g4TL0/6b90/Dwo/Sw8PrTn2dDSpTWCKFzDzoos1b0B9D/s4nwdiwNwj+oyOnmG5iY
+Y8ENcrP/DUapjzVXYY8rLftvQwQNm8250jBZ5mMOUo0sx9XE49MbCBLOr2zR5+6t/ldeJuQ92i0
adI+hzC4ax8mbXLPlC363Hm8Xx/l55dMll3p/hNVDmMOaT6IGgz8D9Vekw9B8QQGfASD9b0dL/th
CZpBYA+lvX0eHT9RXeUy4fAtXN7h4d37T6ZG8mc2fd9EQ3/slVwGzC5x6K34nV9dePUSZ8JGZY40
4pz/91JdBUIaUYokSdheprtwUjqd4AB/n3Z4G5+qNPyzrRx/hU1soEBQBj/esm0Y12K2V9aEqRBn
7rp9JyGylTHamGxL4vEdcl6k7w3jX2miC/LIZInfnr4H7YW70F+vFjge34yHi1gzEcSBGTISwLfL
ZaTNDdMTJ6L9ZBcgv/SWwEItBI1NvT/7mPZM2LwnoJP+hbwqoHvNnanrhkGiDElE1/Pok1McEmKq
xKGZ6EvgNmUjcyPDNGiU+pMTW7V17JHQgIajdUtcxCWqMd+quTQg574TxYueJeAmW0YzPKLAdN7+
KikOJiloTA8DTOppURWFYffgkoRCoKXy5xqrgq+MNiXJRmP46Rej/qKa2zRg6gbVTxdt5c2nsB4B
I/SyWad+bbujhjhxeHK8X6YSEPCokFxTSjP7N9tQQJvf8+htFkIiRnpHsxYIvl/dlH25daLOqqOi
n793ANYnO3ji24UCY56/8CKU//3wgX2hhLwJD1+3Nov2ThTaBl+X+uZTP/5CtaAb3hXgV+Ksk1G8
5yaQk6fe1ka6LQsjNfL5oan2f/16xdGyuP3YfMQu1XimsKKV9wzhwqnidl030dIFps/9TaJ3C/sG
Hbj0WSozmsvF1MAL1xO9TXeddev2bbFKQT2fW7ndR1LrcOjtE40NMSBq61rN53WJdQQ3UN3vAAMp
R33uvYGEWpTifyUHcjvA4OlKLtEjp+Og85HJdS0VDeE2O8TNs+6BLusvM9b01+uGlmphF0X02hxf
PmVdewFRNZvfFmUK8rcq4AESjLWiXI4lSaMgNoaKV8GRuB3pr5AePMxTijsPqZAonktRNVHMfIkV
TdbAZHqC8wjsy3bRixmlGPZeckAmEAHZy7F4OQtnyvL9L81+mKu/aCC56D494Og7jPhdlJNkPZje
g+kxXoJgEFs0g9kp/Ruo3fXYojnvSikDZogeihGpNPUuEM2m//pcdeRPhqwd9rGyCaihzkHjVJmJ
QgLSIaipVQqmbednqdLSWIwSWXEpL6l4W/2rXFQG1GOkd7lCtpgi4tz08pHQ5vP44Xiv5ySG0NXZ
rLqPXvL9zwtvTAXfbzHfvxzKh1zFkIT65de41O6mtRik3yDxGMOmiTd1cf6p2f7ViBu6ZyAbeJ9Y
eXTvP+YHp4vxxJNz79qLCQV1/lOaxsvpXZkVpHzvHIhEl+/RsZrXLsDkFfmyLV5N46Jn9/6auc2w
KjeiS/cgvTK4DROl58dMPL9pPaXLII9Ztn3xb/qfRsYgdLMmhGAzKjzLXt+UY8A/Q31vShJ8l+jX
7v7nIfDq/Tk8Nq59Va72ofnyTeOF1au6MxjoUVx/Z5pXmempyv1L7pATPKTmMyeRdqKlMPJby/il
TYhLFVj1n6a5r+vROQh2yPbE2eTqWyyHC7iKqCmfmb6Xsgl2SeLx0jJTzkDTTnU6whgVAIF2D1Ym
xEYkhfyKY/7dnkoUogVjsXrVwapBmgM9wMYUz68au75Mgkt196xgZ7ay4CHZBepauchh+yT5APkw
CUI9Bdn6NUYt/JtAK21CUtgt/+8tpemgLP8Oup13CzpVBJQmt9WNQKlEA0t9SfcXER7g3ABU2Zqc
R95NUrolRcCxFGmvYsYRt5KBtLp90gU8ojqkYvWRrPq9CC7FuJ+YPmvgVQifpi8jcyLoxXPthfhp
e1jL5gWJOhvyp/BIV/5ONeiEkbk2so+l0Cz+TwS/lzb9mcCiXTSWxTvQKVu/2tipEflgTMrTmV3h
4qPoXM0IldfbuoMK2YeKQ/u1tbFt6zqgvXZYFAtC7N7QnujR1M3K4Wc0UD0fnJAoK47kZ+k1vo03
mwDv3lLdTaZB0Zh18uPP9XWn5vXURE9odGRjzSADm1VlCi4Ed/wN8+vy0uyu6Q+wweH98DT0inpL
KOGxMuX6idWdjbtr3QlsD/St4J6XULMU8c7JXeOZrFGkxVogkuSh6l9uneji7ta96A4k+AXmKfSg
GFtR4YUAM2eKeja7aFKiEhxTKR/NiTgVXprPWbof7xvep6QMklZ/vTrpqOS9MnaLcojjORymbrco
yJz9I1Uk/7XE48mB/R1wooc2Awhtoi4Ft+t10YOxY8kak8JmFUC1cwZjnKTC1BZOsam0lapC/5b4
uSTnldQDrWbeSBU+deGJhjzeSlMt0M1UgAChve7VS1QNag19kKCeINLTvAB6lJfJYyW/GMYoWTkf
nR/UwYlxYtU6JT4SxJJZhVNPNVQSwZSqa4fdU4gVrDVmbKq7b513UZOQsKh1ib72sINz9S8qLy64
DAQqRPFU6QmcVliFuvkEC9HRZqYVN/pAcRomqIXck7ucJNt0kl2wpBTzw+eGRIGlKc5jv84Prtfl
fb6kpQKRUiAOUHRQmVhLVRabR3Of7vWsLypbg6xWlTQZDTgSOkaq/6kMoDyKyiDP13hJNHsPsGpq
vB/5YAtmM9rgIwMKpVoK6n4Q1XGWOzXBrrd1dZuqWQyHR2ONupuDcNX829GCjhz8czoq8QLy7UbD
RfEESWKMjk9Nzf3+M4fkP5z5D3qk1Vd7Iw05J2z1+8YCTnPz9rdFcZ8eVc/lphcUGaePHyhCsZoj
YTNR2YqMrj01qLFvGPUM+iBAAdLApTEaSbcv7Y3kcMe8Co9Ey0Gm7gwlyLa6O/R2Aa8s5lNqoiBH
Xlhbz254hPPktJVYTs5POUDBNbT71MmkuiYJLgra/cS7XQmh4nNfx5JHs0btzL0gq3MnRuiHn06O
7k/K/Xr22Hw5LA4yfMo4gUxTyZNO49Dc7KZ1TlD5ke4pfPKXqsVsszrv5ud0ZRuvxnuHz9uxfhNB
v6q7Niycl9uiIfOuTL9sQdGyg0e47hq2rOwRvweIqSh/fEE7Wjq8vzV8h81TmX0unxvLS9UOIMP/
WT+igF0EzsVBHHe3drUFZpZd/dUNZLkWaVG4/ezaYIyX0JIQPABdWJYU5CkxCil5YW8H/EZU9JGH
fGNpJ52wKWhrpUQof8Q2N5WQKP7tL/ItO7RLZofZyZ8rEf0OE3l2F49Jbg0RFzKfUBWselYLxD1a
Nr1kiQv7MiZTgWmzXjOBOJniVWAfZUL2YThhySEkkrPtBQ2X9a3uSwLIlaAYir+KBLOadtM1OQP+
cSHAIq+8N/3Rzyybu1g1cy3HVkizqlfSYs1ky+lVb7WsnGIa4354MbXH4WUoXsY0OfqKZ8mL/D/I
5Y3wggCa//bq/6K/kAgWn1d5s6zAz112fKJfEgJ2tq+U8RKGs6xKeLDMOY6sL272jSxtI+Z6Hoaz
xpqyau1pCjk+cblnhrzDMo7nDqT+uG/Av1LjtLzS0Ry0E4auO9Q2v0mj0W0NlDZa1ZKm4O1s0ZbT
BGLtfF2z0c4JJB8ue9QB9fzY/84CgFJQqJXPpS+/vZ7598yXjf3brn3ydRAgse6pHbqlc9MwkIp7
e6kcwSc0RD9GTdKhBd+kkoa0D+0un+Janu/foQZlzd4HYaU2KEATNlGe7cLu7SaBIfgtp6RY74ef
szi2WGU7igzmc6SOyNUsCkLbLIXP2QQzztNE6U3q/9fJ2LCYHtc0MEFto9VPqvma5RVflfX3RgbB
aWQwTjNrLMh9/ILnWbqJ8mUmcAgcb4ncKpKDhEzW2YUFnpkCyNGpTm5qxi9vuS9ddN4QpFTr0L10
kx9bHiw+KDGQ7NaLqsZwCh5ZlmmJ/nwK7Ld1qXhAb3vgsLCMWBCbapsu6kyZr2YDl9/lLVWkK7c2
5fWmKJ7n5c744ucmWqESwkTwZ91AYeYLs+U7ilVbwxgdZmqVLjVkTelQEQxXSZdoLXiITgyfekpQ
P/tffdPZAYDEfIdoSFMLaZdCXqrEMUz1+Zf82gkq02eyEea6uZeMF6AwatnG8q1wBO1LCCk+LS5U
YgPPzJbBAT5xdKXqzv8AovJguJXjWFOvW53+7GfbkX8Q+Me3fXXhye+QottCD8zETtTUqTVClLQS
EcmvFe8kUwWDY0O88EyRXhgci5v23+x7fOoU/wr1eqK2rph2cS0tKCp+Fj+58ZL6lqbyxqRGevCR
+wjpUITLmc+ncvT3jvMJOrNJMAmfQmkhYUiTKkLR2MV8jWrbOMDQtGw7cjd1ykdm488nQ8bb6su2
QO+N8PyW6FPVK60+/HA+3wi1w1/h+MuJ9D2FuWj8dD/EPlUttHI13YMq+P+qNqToeWZCsGggL9Ig
IFHgbO/XEko5DduCAgjuAYNcO1OJU/Rct5C7gvesnSfnoZQMAZxcOI+60rVnJF1NlL6vqEduqWnY
ch+lg7hqcL142HS7eSQ2HD+rNvWXJUed3n4InMW1Dngc4038VkwEkkArvE1aUix9ynWDD+JmbUfS
9l4DS0sUGNWFcFpj29XzEvcKs5dhL0Fgtv91asYq2WHSNMoVI+3OJA3ZioowQlsYUfxZuAqM8cDf
9kXHODqikByeqxuZWm8Y2H9xErNNbztMr1m74++SDUkbjREkNzHT80B6CBotXHBFbzof+a0LvpV7
IZ0rycF5mW3yZyZwnv2eyz8E80/BP993D8X8PXJn8vOXJSrmVpyHfwCksN9rkhLPytrMmms1nkdj
BaCCQHqd6QcNhrcC5MBu41CYlmOHtrbC34MSEt/KyNvn/oNAwOo/tO1QENHv3GTFmPYBcp1O4Bz/
RGjEcn/eqXZ2ciCfydYcdmeSjcbmX37V61NHpGNReCc70DCnzecpV81H1SCCtPudG7FU2ezq56qu
4zGkSR3yrQHRE+lU+gw1EglMa+fgSovJOw1XSigbRRkuGmJm8ACDvTbsJFN52jjMbbj/8njITKDg
mosWGYpIWfMYIKDlkPGr3xSv4EWtRF3J13W5F8ZawluDviDHDLeap8ok7q0DsaBk0+7fgDZeeHwI
Y1uVH0q+xqX7qs1CDkwrZCf4rFa+tK+ZwjIKn3lvKFOsICIAYSzhBFi/x/psjSOIWSVbTQwopZwI
1DH141dIFLsbgnGaR+YGlva/Nwt71bpALz/TE2qI1YcbsidPYwwMOMru+wlGvFc1GOjGzDsS+UD7
kWx71+xd4eztJyf33tKhnKEbK2wULhoekL7kyWcpM1cOK3KQUj5RzPEXugF+Sa6hYghAJKSSkMlP
bmd4TU1P2OgWJQqUezyAndQ1i0RRLQw7Jrrze1V9fyxFThPBjZz57v6CG7nkXx3I5OeGpCMSJB+o
+t8wti2/IjUnDtRfrX63+VI639yOcnTi3dvYl0jMuYv+cVRrI4MGtHCocdhAvJKa3zLFZ6qumdLz
qXFVlNj/zbWy2Dcy849dmuqy+LyyUyb+UWZ+bAXZJkEAwAfveqr7oq7TEUTl/bmJMVHl+4638TTd
CFKuidIROwLTxveEAiHbV7dgXpBQa+rG/n0GQo9a5DGeR7q9GHFNxYO4yzzB8pqd0UasEB7G5poc
tb7KV2P7xOd50VkYOq5OPUJMh8sJyYZ3A3EKrtY8XWtJAbZogNNjCFf3Pde6J8vPY/lFqEr2Z+m8
J1/NnSiDweZWyFe/IKWlxfuyZ9i4PxbSllzkjxfE/Nte/Je4aqBaWg/Mo+xDNSU+lbb4kZ38DwU/
Gy0Y0Tdw43QRHuc/RvVec3bfbdQ7fdyt4shDjHclm1WHzzro5S3q+gqbmYblzJ11Hp1HKZa1q71q
PU+1hCE2ydNDEo4AzID7KZEdfUIOOjKrecLPZBptNc9sLbxqdjUD7dp/DCKgrMKd2jXHkvAmIFqD
e/8wHMOesCydqao/7GJsRcWL2GGOmkMLiPdhF6YqB14svk4icO3l/8gjcMft034Fibk61PasGXDS
a+PZIzEEWKZIzO9N1T+dok0+Ea9gUpE16gBzv73Fz0Kb1ZyGV8H+JZbG8HCwOX387g0uIoPM7G++
yGeFn8K7qX84t2gHlQn5FXwhyCVUy3rV2LKZkHYQryixM92c5gfONni8ufd7A7/9mdpf+yZZqZ+4
YG4CdVcg0nR7dY8QRSvwFSusUjUNpjWiNOFKkWpkkSaGzr8oPDnSVxqKRaKMhWQLjXeIfE4L6CpA
P9HFLf9ryGhNGF7HS3KZWKx3+4f0Jt4v2Vpa2EVNf3el+kkFEICyQ5F6uBduj89TzG6Q5C3SW9BD
2dUImK5lYgb8q+vSmdLYuYiMF3BGCHM2L/M932XQNKhp7I7Ai9Abj29nClhKSQE0TRCyPMqbdePm
/VaZ6FaQlL53VKZSxQLbzTDq89Tg9C1UVWe8oL6vg40ohzDKs7/yX29XRZDWjpgq4KsAQeo3khM0
mlsKSK02pDs2PC6i7h1uWXBeW7WOaK7/CaEVjfHqYjPp44i5Gmyaes7fZCleOhR31Uebi40LQ8yn
qlwi0E4ck2FtZtdElUhA21Qq//M3mDZiMebwzZdmKwSUMUjj1KBeX4KgQ46JEidViT5//zisKRT8
w+VQfNHcPTSnnYwC+D8izKutTcwOjQhxjjZT3x+2qLqG6y2q28xYmz+i1naWGtO6hJSekEuaZ7ek
gv+SzRQL8L7FCHfRsYI9csOsUJdTRgYRAEA99nPYVKx2DzA/X7Y3qXroyfCCMGStxqG8mSXgBoPN
yH6QCuqAsO+iqR/jmCoyGAZ/T2ZpxysNVx0RaQXXsN3AM8j41IJPzM+D8qhjl7durkpmmIvkDYEx
TtlZyjbZWBSP9SPl91pa2A6E39g1Dovi7VE8ZFxEKWlk355Tn2ljPwvqbHsImMtxHgZ2gJoPlRg5
FjKr/GeMtah5jUwt//n8DZMd7n/dmPU3iV4tWPuhkhRwdIShJ7uXLaT8EobMpmb50X2ixrpNC0I4
0E1AvySjXXLjHBBJIBBQJNGxuvcgcoVEzZDA4+QVAptv9QTTDYSXyJ9JTQkWleK7KkTZPhWSLH+D
6+FeUk9l1q1Drn6XhTWVvibVXMO/XLegdPuYaXlKR5XawmRrkV00iwJYfL8fvXW66d+cyxck6uMN
PEsy7HyFr8EpKXU1+GQl8cnp+/KdBPGEp/fpJ+7YomWgVcxKO+46OKF8DTpQReAv2wpbjVkdraYT
6YEUGHAgqEO4iOoMlLadbWfevcVoSvIKpqPtAKaCvJq3WF1n/vpHP8fVm2J5Vm9GqU/PxcPk1jsT
nJTvuxAnkNwUkxoAmSXW+E29gytQ43B8jIzMrcgdTnNDGNgweA3W33TZ6zGp/hvQPXCWLhYUWwRD
v8VH7EB6sMxYtQEk8B7ca8mZ0AJ0N/Tv9Pn6zu6aFAKGF8m+MSSyHM8WHoOp1MA3oxSMI16+pwzX
FR83P0qJSXPqVBJy8U+BQdVWeHN1pi0ogerKbi+fgRGHDczL+D4d1eAE/tq/P4b57mO8+959MqS9
hWihw/tWsqIOyDdUiLoiR75kMMrGP6fF5ov7UxIlpbQW1hGXEAH5ffq+r2vXdOXybXy6XsD7NScJ
gFCm5BwUMFv72Wu8GMEy6fq2Tfv3Y9+mdYbcElSpSlRTdJmXsZoudq+m7o1oWgu29VXzkF8EkVA+
2VkofoIUIFUHQdpSX+8wvJNp2z2Hj9fQ5SgM9bjJfOmIWxKrOEspJqm5YpLy4O15RvRjBZjEzu0U
IbzaUcvZi1WQQVfUv4K1royJAFWQzoPs5948tcnYn/5GJePLMAQ0c5OoYG0JbOqquuhjFOIsJTu4
YQ2sGes6y8D0dAavcSDxODBBfTVOvXIQs1ELla1cFqwn6dFJut+0BxzQxG5qUS0THGr8UWkeF41W
TDmiIsuE2e+j9KMwWI//5soI3jhJeG+0KlzfYwQT8IK16GksCDFOBdseus8gDw7kYGwmFfIH4WTN
mBZL2KygYYw1VY/7D1+d6+Xa4g1ocpR5mcAbRIOlnvHEznzuh/laTheGbTEqUAij6eoc8SBpDvCf
7L7iKhO163CNFP/ROtsNNYr5ykMcCzpywG36L3HC2LaeaBcENhFqILIukj4Yd/ddNDMSaovu/CSI
ze1PxY1Z61C9dWOd+MWxW366eKfQ6zudLQVTjpjkZ11Jk+wc/qlVjhUoKa6GrN3xfj+YJtnY8BXx
H570kGXtQSbfV7i+iDseFQYGfx7CCqAEm0etswfLW2VVBo2hPX5hXve6kEvWsqk3dUBQLzZECky/
XI7fmxG0oIiI9xe8rTLezVMMYilrad9MKYrmz152QtsOKz1kiudNWz1vp1pXX8SI49XIqmUB9Alo
I6+AI0y9FK0g/lxO14Y6Lt65rZouL9kxrrN1DBrtTBfcL0WslxJOraDvyiJalyr1dd0xn29lO6qV
Q9Tai+O25BUvzm4RAnDIIPeM805BBw+tv4e7Wdhcilf4GrlIQIBP36sPdMtBUN6lautITpq3ay1L
RE856BUNejQgamoAvQza44XKSWKNpBe4WwyZX3ZpaCJKuLlqTyuyu9XyZucKnGXmDiTAOhHaL3/e
7vv3synRHVoxnOafz5J8smxbpGbVKWInoSwIY6iiQVQXxiMM4S9diCWai6ixCjx+MUNr/iheRExu
5tdS0tTcVONVZiBVzuTK955dAV/Q9L51qX35kZBuuirRM3f2KjVo04Xm+Boe1Xg/1gyNO1pq+7Hj
ESA2wWjSzW+b92xJ38QopOcB8lyjoBuoZhVNlcS+xYw1neLZarwBKy1MTTEbti2ncLqUOU2WDOJE
1LR4ejfOqp8N1giLVxJ8Q9LW3PVAoJsSKC1Pbr0PYUChZRM4oxjmWAkalmQGr1uZXiuWzVkpGqTQ
VqjKMx7klbachamSuqzjxJq1CdKFXr4V3/DzdzM8xKHsZ06a/KqTvbeo7v17sSafGZ4X2TPAJUX2
IOgOW+7Ra1/Jj7mYc4Dtdxflr837pb1uxltSY6qhLCMLxJdp05WtcX21xjldv6yr8OHx41l9HFqr
eOn49pgkW4fOA1S/Lb7Ky/K16TrXOi39JN6lshkkpDL0cxlrtBgBfebrZiRovS7ISuIVS7AfvQg4
2PM858owb+uko3QuOJzKqd6yY779R6b6aFxLjzLf9duU3VAbLEuoGsmRhs6E5IhYKTvbi0QC9n8k
7Ya9RLERq+e7mbrD6lvC9ZlL+T7ko+++zY4yJTOq7JAH9y+FbjnXElRWQK6NwO1scbUgDTLERzvn
nIVVCS9+c2AI5V72FLL0bM8GJvxGTgG9NBZycBuYkRom3QgRIFxk+ThPi6nxscaN4eBOlJaflx0E
VKJiY8tnb+YkUv6lvxWy+Y7rgHjKskNIvmn87DE2X6GJo0jISPXc+zOB+DS7zVaL4nZybq/fcoTW
nbgl2Mm14hig8Q3+XPKWRXzcjai4am8geGY0gOR+1JBfIeTfiRPVSDiWjm++g3wxbxbn7dqQbufb
AuuO8Lqv4xeh3DJTJiu6OqvewGf7N5kTmkltpQFXRqWokLfNJUe55jVyvwVuXBsa8c2MLPNfsfvS
u32DuRAEK5E7vpHS868S2N4wDkxrvFgVl4OQ2MZmMAhCN4QsKmHwap3m+0Uhr5w1GGzB7vIo3B9i
o99yTpU+GHE9IIz41v2QHt1MvhKoxIb6aMmjMIzk7Un428sDsTzByqaSncl3Gjun8Y57Gl04q8PN
YAOJAcHEw+zT2bUFAPez/XR/SfR4Kdnf023A/8vAY084z0RcWnGm9HXtfgsM889Qec4eDy4k9CHv
AGXn6l6A5X64dhEvp/ujeOd5q5xqz7ewlG3O7eOLRzQhJW+y49jDQBQus4tqP1uUl7kS+CnKLs5P
YUyRUMy8ID8f2Di8bVWYrWM//hH7vKZ7x3xxsyBsi30nkqUHMCd7/0pb0gpz9xOJ/qobzoQ10dcD
AgNNf/8X0vpg8T4WSbfUi3g+eZI8iMp++RWOYencyshEb7FoZ23en3wfAWII2q8XRDJXdSgvnmVt
uRI7CfbMVUFr2VPfOG3t08JXfVS8kem1JVWg0teU5H6mptieG2JkbklydF12Kthnao6yXDtliUyH
Ucv9nmZ6NmR4KmG0yURaOOoLx0l2231Y4PQOE6jgaqZJgw/57+lPsoOP3Y4++E1Ws+TEjyE9NcO7
z+eTyYQfq5mfr3/QcYSnDqTEXJL6omzOzzgcbCP04Yi+cU8q9sfjdSK6X+1qzuhXtrW89Zx3BNR+
zh4i2g94QGHt8F9s2q4LVQhseJ6K0y/w5N4waLtG5Oy0rT+iD0Th36dzX2Pd/9jX7PiXCqzSj+cl
5LEpvl9i1QBdPeQRQzMJVUhXmqlBUGOOHcWpLkYOYDv7deLcC0m7jlpCZJ2Dun921F7GTgiY6F91
Wb70762kzekif2pdjpXm6ju2BUDzhK5ouCnlmfmyktSgeNVhbLIrvIPDf+N90F+Rd5ArG7pJR37R
8wi8zml7nj19xUPhquJ3WPpzF2JeNPbqN+gi+pBdJVh2uJhxO0TY+2tzWXWOkuQ8PNptU9vDXiHu
9VKhgbDtSEcogzKdYFtogSIaBLQW5MALeWo+uh4rjU6sRZV+b0oKvLbOLTBUQYR9P9aam+pejNc7
y0aS/Xt4Lw1jdRuReCl0ZkXZJ3TD3KiSUUGdy6cNglFHhVf8cDAbVRL/iJoKRtYLGdqdiz6R68/C
6FBVuKsxQ1uYVgjV5+F8mVv+MIxDVb57c1oww4MiMjAJxIozDYNpDiDMZaG3Zt0VWMTBkqwdBDSa
HtUIcxbSvfm60AtekeDW+bpzHy6+Qrr7yzhVtfu3KZVJHLhYZnO4RFh9XsSN5/BYHRmFzPmrD0ax
KmandOLVed+U/sqvsuprYoyO6kea1Lbyy7a4KrTP1TaRVFLwuwOIpayF/ZT6jsHblNO/i+ajdA7t
Qileni1LdKf1VK8q64WqOPadD8nVVNHGGGUK7+JqstrBfOv1fjRNhTZUC0UPzX8ar/3C0AmXBH3x
Jtbm+7J5OdISqatYcau3b1YcT1tBlm8l27QQ0bss6ntJfDjsVNYQ8rf8ERehjxWFkxbrKPzcZNGf
LRqQ69/r13qOX+y9mrMzlhlpVD67xI0RAmGuy7YDj9KKZ+sLVMimTyi7qT3q+eZ9uK683JIyyXFI
oYWx9cPveIkqDv8xSat23BR28Ica9vIlAmP7E8TW1PyDTSf5b8LUqo+ForyjiMQKokuxSPkVC0CA
1sjSZL1MaC1gr5Waz/qEeOZ1zxrmu+AwXMCRD/NhfFMBEuhnXooyfOO5kRqkxgsGxq/beDkMfLj1
HRvs2tAHboWWlQcZWLyxTdYvFahlbdoAOZOuM/AM0Zrqe+LmdZsqlbtYlaKzMc4Ci2uwsDP5M9ee
bBtO0O6h1XxV1A6nUkICZiNRPlUpNUtOY4glPUddJrmoWYPnZNppxPoftC4sWt7tzQfJryGoSl93
PidmN7SO8d8FqF03wtjtleCFWIOyhIaU8P6S4Tkuw/vkZ6QZ4D0/5Gb1aNjSbKN/5Y1iKbJJl+14
VzFjqt5cEZzdXk0eoxdougVWyE1ilWNzKm804ytRRNQuEPCNWS6Pis7r7eGFOZetDVz2sp6UFTeV
bbeQ3bH4CH7zy2DJMfpXkE6dLUVtabWis3k3KrPcr66/fBpNx6vGgTw+1/gXbMXEyu6RaqkzKkcv
ATn7N+mLSRuvyoSYdmwCEyqmYnVxgrxLRbMbxht/Y0yb3JF8BVKXGT1hQhCowsqtX9WWXf6jVjsR
UDxUWMviNrI+Xfp7g7QMcsLHFXLfRhUrO16UCZJRZcJq1ga7kr6KlaA5rdzHi/ajdm5HI4y2/SA3
mQwWw6myYiJzqrqdxfvAGsOpj0iCLBmFnryY7SYPhfQ4Sa03OtNv8SoOpyD498zs9LY0eyEqTrOF
WKacDYu8KF7nMzDuuTrt6PEr4IXZwuT6EQLG+Ua8sd92gjAfVVJuJ6h9qFfCziA+ZPMFlt1HpdT3
ythXpIVikKPTCcFR8h9N57XcOJZs0S9CBHDgX+m9EymKekFIKgk48N59/Sz0jRvRZqa6SiRBIE/m
zm0m+hr6+I/+w0cXSDhw8IIMCaZqoe5WVoRDkM/HipbWgOUoLFLofSxlsLuH8TCJftXbFGgUYQ3M
MQNvm002ph8LNGSsH6odJabHRQ4HX25dVJG7K0fF5CzFmbQtlsxtmEjy7eVz2GAcAqRDskf/UR1+
M8yHG86XWE6Lq7XGlgUmtIOpPxkdS+zHdASKyCQRvtT8NPYyGyK15vvr8ORuNcho0LflpHYfCKNg
D8b5UqF7oiyukS4u/2H0Apmr2gn+Lnga/XdtK67quzuVogVQBoPCcNXOiOVhAK3+5et0/V5/4G94
a4BxTNofWlIyqkAKwcZ9ZJMfU/JCjwrcmXOgHvU73c9/K0jBogAzLg2xJmIr6nl3IkSB0COkWZPf
AnardEXWUv9nb9mpAPHAGlpbD0qUfHIEr/kGoz9PP7JjRBWmb/HIBqDF9gT1zAOfwgUNFHVvsg1C
kT71+NplWtiC1KIAG19w8FBNgl4iyEKMCexiHxgPGYQx67hw6DMugg24h/QHalW45nU0qEdHZc+I
ni/jY4M0F9XtkwigCQTk5+S8D8SbE5t2U3wbJzpZfPL5lE9jWocn7DEAcDHuRWT/XX9AujhOakbz
AhRHG4GN4m+Lxchz/EdMGIp7Aj5+kUbSPiFYfCJZZdN0C367Z7y278okDcUKcs3+CYcFDQmZeYft
ysXgbWsTw5EpIaA7lNNZl0Ki5Nql8HuwOeGAvxV7Svn4AvqEOQkLhPoGCDjRM2DF3KjhPHuTeP/M
yzLIFxu6YBS5ADT0nojJidzMF8GvPNOFnbAfX+W4Nqk2+5b6YQR0EPDl9qSRMAtzl9H5LF7Ketga
+3DXbGwChDgAWOZg9QVNkp02HQ9EHlY8WATIGXOKQx4xhmgEqzJAEhf6hoJpRTH9YTIILsU70jfO
j//8miDAEhXsP0hHc66Y+8Qrf3fBzu2rJzuPCJkzJyjWtdkD7HtbX3wUAVMUEbze3+wKq2pjczaB
UzQ88J+AT4TWmc/m0e/ZPq+HYzb/BTie23N3LnfZmjkH7zh7Jh8jIOIt/rYuUOirjDFmHgt0AbPq
4XGJu1lfzRUyt4h5CllgSJgl6BLn2S29l9sQTZc7WZA1X569iFjQeJNeCvY7OWbNO00G7h3nNMY+
KjNXwTZ5gqNwGhQ70mvvuIFAQEYOgyKlcE9AIwyvub0p/pLJBt59w9cYUmM7FTEqDgcnpHROLCib
mNwy9NQrGO+UGkrKsMGqgrIAslKiRg0B28n1+j8FMQuO6VTLvpFHowIE16Wt2WdPWvsXd1JOeqB1
hP89HYzgSi//PTion3B33QMojTjRleIzas9IS2dDBIMTMu1e/nlwno8f8Fen51gDvGWgGM/iBuf2
jcGCfiTBfhSLAOaYaftCxUuezDdMpzabXpxEJksAKGKgvJN+Et4ubAQaFm50Su72D5CIjcEm/wEK
2OAQ8cIA9Vxy6nISUOOsBfglXqr4KkTfzF008DzOkwnCjV9hWzq+wEvFjaKNLNfGjRI/jzs7aTak
yFLN/+xYGamqb/sSktCtn+lKkfxF3xa0TKZ8dZ72Kxi1sLZdYptRjVMdQmWirPEXTgcAqWxtgVl5
8ilD/AUChDyQ5R5UkPENtiZDB4/ir7Mkf0fZOjfKEyA/AFu56q42JAOsl501HNf/8hrXGMUSF1H+
LPhPCE1BD03IPujdaXUcthDBEbt5EMbJzyJYN8RIbpkk5bezdG6g8w/lvoGufrMheNr4aGPZRzkA
lGHfgm36JorQFoOXbtPjVCfYI0D4p25I+4pMckhxJlyglQVu1v9RhCy6Omx3mB+Z+yiO40XZIGf/
N90lLMiZ9CCesYh40TKm3o37ghEK2TK4N7P7xM83uoNzaiaRM+Jqdof/3WEMjMNeuSiTmSr+Q+xU
eU1WKc6pYmnyj/pubuFdnAD4qEVUQi4vbSssRzZ85r1mI/KPjb/yzzt5J7DyCfjcQnbi9ruAOctv
fo1oOn96/1hysPDnffJtQm7Bj6N46uAeW2DgY/XNEKhRzs27xrWovtU9iYorvJtXzIF7/a8+ebNx
58BlSlbuhVQA8EPudXy3zmLRbbFW3r+pUEYhby4f8oJt0m+86+gzpl4AcPfL+XTfcIkn60HFL3za
cCFCmGvPCJN+Kl9+ySa9T7ShyzlHa+MlZx9MLZx38KWwlAGDI8ueYEVQKyLkMNPCaDU/96TJWXMw
FH1lbhAcUMpimhHw5NNkc0T064lO8jEFiKXb5JRf6OtW2H0RmgHZU3+Gb+kZFvqSWWXdQ4h/abdq
odNObZNDtZI4a7rfLIP7mulH7gks0+A3BFMuAx2M+sdiiffDEoUqTVY1/8Qt9b91Hxs68DTMTic7
iykfkOn3CxM8DACBXswLUne2c8v8AUeM5QG3HLk9oHwXNresehKgPo8GFoAOYt6y+U2O2imbm3sX
Pc2C9HQolnApe7ZbcnLQo4nJf5jvaC4YmscLdADTAtl2mL5W01hMn0qp4tb7Ia1gYgZPDNjJns/m
wsS8fjCLgSfUG5FzX2R1TFFKJudTdCveJwIyPIEVXmCzFHjt6wvG0vSSLM846ewtd65BUmplY56N
m4E5pyGBtABZghmF6QmCVrqxbtRFzmrucGZ544SQCLCegFhAAIhaJRyCaWfBEifjInG7KweaFhAf
Cw4WaEDH/lrXp+UQnAHua2ox3CJ+37TOwE32AofgAFKTHoNPOt6X/mJVvEywDE4fky20STMJsk9N
gpSg/8ugWosIswh3Y1LoEDnD14IUg5q+5/YC0CnZCSacEOdpOwUm+4SDxbobvjQcpnjXr7v7cKjo
zmc26bUchK/20/4SdAccgEi7yoM7rBR3SmifhiXjRlzHlFAU1EsCA9/0D24djsDFdEx7a/I8xCI7
cZqCuY+YyI4HsGCWwRv/6p5yurQZKP8mOUY7Jpu9+j5CsISiwqszrE9mI/VHBWEEDJYgXESfcCbk
rPhbQKAMDiBk/VSOqYB0WFRxkhuxDEv+2HJR1MSwQHFETWdJjyGHKZkKLawMLnw5nIvmxbsRUXAC
QeLQw1b7ZOAZtBUn+rlpwRTuYc5V/YGrxBXjL7QwtGE9Q6rxZCFGcdMujAuU4AZjOMxX8NO78dWG
XPVLFB8xkuEbBaIDswNv5B5gaWZOjD24SxDaHB4ZfjcHAEUWKonCwjlcEsaC2QX2Fvu6ZUm1xLly
nh9TorU2NmFsiM34beqKVTY6gN5YdM4dZwtFvvNDkOTQAAuyhrMDvSG3izkpCbDloRCGD0zH2fTd
p/UPjDrq7i1voCZATAwhyUBU4L9zymPl0qzww4EOEyQYIHgPngrxSU/p6WdoU9RgroP+aq9Gui1p
CJkCsv7d7go6lIPqtDt6HpQkb9xRNjin1/xFarT0Bg9RS/BhYA/YODNOaUWmJ8DawL1pMY7WqspE
Gx8tvYcyduyLmsZ/om/9JsApjvvUdLr02PqKlBG3Ch6Qsl2KFJs+qwftzBxtbRkUJN3Ql3GSXTyX
5rksMZtt461nY2kRDfLUR/02ityZmfRz11GLWVsZe8NUB5ggkJJsLPhba9UGyS5Uq4fhjEslbs4l
eZYstb2+20punbH6DcRelnIequGqGsdjyvQj0uFWdRZL7kS5mvJRVT+JZbCzP2l2tFWq9NQCx0Sq
Q9KCu4xbNtlquKxIjSgt1p2/jeKQacGdbtd7C2i+HRG9Idfu+SKyHGlrTUql3yLhLM0fN4/uAaS5
Kox+AlEjLDSA0tzklkTR2jMLGlOzvGauemiUnulSq7Qdz+QkU8KiTjm5CSFW41nX6Uk1/1cbmr/a
H/Ytoiu4kb7XP2NRbcOEDis8S8+GC1m6+9y2gK3Mo6cXBzX7zJVsV0oAD/w9ytxhc4lgZp80BEAx
eMjxmlbTPZ3gRYlNeE8QradDJ020ZxHSTQsBAwujxorDw8D3dlCvVnaRBL7WbNkyZ6bK5ma1yUHW
B2fkeNIlT7LLg1SnDFxBNC+UvWVCz9DA6WDTBFEL161aDNa46Ak/TIDNsMkVqbeV1Eebc1S+tCzc
c9FFB3pvmpNZhdeizwco6MZ+7ns+0gqCBmAxeM6sTTHp0rFDdRdSJsemtFbTa4cpUTTdKlR+M5Uu
vGa/4q0yD0pPjpTy6WSXAP/zn6qbMtQDzPTxVIaB5Eswhsx/uFa4MZr4mCjuUjGhFIyrTgC4vXso
zUEn8GeIq2ep4cRpN5+qCpFNR23n0gMVxSzzu2PHs1zHKFW7hxs5H9Mz0+EF1MuvslA2abVxh3Qp
JZQQfVw4NSm1aXyK7WFWfwRjeYsVonA6f5FVwDodds0VAJzEhKwfzopAFuO0Pz3pdJGb4ywzFj4g
TtOywH7Tk9RgG63MRbFuLbGyDQAfhyzwhlEqWHQdcWwNa0ArX4U8KdM9ELcHY6BQVTgkW+3CD0k4
G42NjJtX71n88ao9NaFyqGuHLZa7EZqM12qNtbYdngMctrRI/9ZLDVmK1h8CzwAGrHz2Gpo/N0xu
HT/+7kr8MUqrPMmMoIxGKegUgo2XxOzBOekCq+nWjsunNkrCJhR3LTt5N3X5Wyb2fMjF1amxyk4s
easDVoFldXFK1hSECKRhcjYILXHT7tO2MDsXPoTyCE/Mdl9PRpnFt8dwGFb9IqUVDbHcYC42kkXH
Y1vlLEH3r1zApbV/DcPlmr3Ulj36+NYmEN6Mq+nso2jl5AuYQJKs6WEbRAfNYlgeToJe2ctoLdKd
WwEVhcYPWjcfuzZ5Zo/kjPiTXbAzg2nNDwjqlWP8s619dI/cTQojLWazbYBgxuQD/OXmj6TBpXmy
64+23jmkNjkPDEhCAEz7C0BZ9269/4+bWmmPiCoN3PXlvz7YKslu1Hc2MREkU3Az8r+y4c3q0fUx
/XTjkw9gRkRNnfL+kaknXppPpXRbL1mZxFFzGrAGHpfmX2eRH2VM+k0YEllyLfRH4HOgA2u1jyTe
WhB7WPtl4aYV1twFDcHhAovHfLLSXNoGgUZjR5u4bjGeG05VtC2a74DtKMeItQz0k15+pOGDkivE
EYN+S9sNoBnFQROrFMMm59yBbrlwwc1iO4i7KQ486Kb7GOyPABsvkB9jaWrveUXW2ciAS6eqfkNM
oOZV+lczjdPNooUKQnlzrp18WaRDJasqQ+h3gOhZ741sx+8f8rfxktmvABRFxa0UqNn6SLJ/XHS+
stBhn36M84eBLbZ9vzLghzsjeuMrb3SUaw5OY/yUS1KshHEf4m1VflnNz3R8WDUNc8RKenJ7MujY
S7ZEeLOULI/aZ+n8+T7q4j0tTpRjUor/LNTHfTfNiZKFeL9Lo3fDPpbYE7CwYrp2tm7+L8RQKqDD
wfEvhlLDH2GESsd1K/5aNqFsDvkSBCV7KtFQ6vhRavujOL88RfzMSi5H/8o94ZHnpe20bM/PDzoM
KN5SIKfmkmAXFa5pBKSGMYU480VwD7T+m80bEm9eF9L2cgLv2KwWw+dYbeJy24BK97/chVH9nUIg
teRv5L1X1gUnAO2Rdr968GqrdUhO8rDO/fcwOMjuxT+jDMnCqvtvPdL6Bqfi2WreXYRsjq5OV0vg
4mguYOBxrnNLTlQbdDLGfvqEnffkgksF1utJDve2PqbBKYzOstuk9mvMSOvlR0OEeanVbwHfKexg
eRQMmti50vw647GC5DFsLO+gCibudesuk3xr6qfSu1E1JYBvcO6yfvIrke7J4asm2Mfb84Xx2Iwc
a7G45/WtwJ69IPwcn1FsThm/r711iUq2xuqKD8HNKsRK5nu1WyhQ+QEKDG4OKTaZ/7SzbWAd3egR
5q9AvzXZjxDXSDIZmxHDt6GCEsVXblS01SjO0SUxu+riUkIf9McdZ7CZbULL4SfPrOzQR1+GfvdE
vXYFNgZBvSkdHvjEuk9NVqKNsFNgJ9f2s2iin5ryqH0NxjatP938FhewmvYG3iIFh/uSOjeGa1k+
hf7gYaEAAaDp44pHmPrH4pvPRgHQstdUBe38Kqx9CkQIywqGfrGgEqrjGrXDdPnKE8FRw5fxB18d
bQ/DF8qSOjyZxkV06VRYynRl7xX0AtGXhH/rKu48EQmexGwNfWJ91I9WXym8J/FWiwMWuoikqRmx
TwyWQQgZ9gLGtrUOEBPS4shUzOHujRt6HCO8lCCOgBCgKiHZwtsmvrSIVAsfy5FunXU6dHWdvTpP
TLOV7w2TdZC/rPGhhdZucH8DakwPk0/tjH1SyH1sxo++87HGpMlDHTZVNtHdOWLSrl2EMBenvxsN
mXVqqy81TT5dJ/4XNWSjDN54yHMV+A0jY6kd67TjiAzLS1rq+Dbl8clXfHrU4KN3Yip3hNyiae2j
Qv2VVrpMJVMU/G/LG76FRBPZIt+HJmAD0pfup05/ZqGpFF2Lv4XF3YMQ2TPRHjeLkmMy8v5MQIne
W2RNDZITErhXmh9dDKRDaoA7RsyYpjLPq3SkNW3w+sHuIIruQ1rsVL39qgtnnZQ8pgJWHUTz0iSL
W+lnioulWP9Pi3B6H5GRBNivtL9Fc5m6RlPQvvYayyOWU57FWcYRoTC/Dc5Mmp865zZ3jK95aGNa
hFraraVLNvkccdMtMjrJEUMFhzu+cQHzHNRlASAuQEVZL91RHty+PTlEF9X4yA4HO/pVQjomC657
0aFLYlop9GVhc+AxtRkt/86XtNWjc7S5fgXmXTiDc2EqBZ65BYtmjFhv8Hpqqq1NLX5l3NZ6d8ED
TbdGPiImg0kCyBJKBVOEGuk5gj1U3WRe1sl7xbLYcRKA6VM6whL2f+v6YYGq5R8NKqg4e02fSd0b
bO9YfuWtMetYhYbNKZVInzLOi4yQitCeHpDpMkj7RwKMdx1cjRbzUZ6FDLxNk/9ojJaaioW6hvDO
i0/Tg6PI7uwo7y5yk7IIdj4c4sjAZjjhNRW0zfAaK5em1KcqvhXxje96xu+XnGmJWiw1u58JhU6V
KAm+vLYHtM7Xqk8Z/VeYKjfnuG+Le8G71iqAAHl125C1OOos2D4xlc/Td34I+se1VbJn2/hbxZa0
0MUhRIqTT7oSlqENmiO4TjzxWwGWnLls/uzJZYWokyDbxn55MgK2F2pFnQpItwqi/UD5mVoTObDE
bhklc8xdE/cURP0mbXceYNk00/QaZ3MUbqxgnDdy4ijxblAoJQXB7JpFZ8p11usC7rJyTWLls/U9
/PLwI6DEmn3/Vgjxp9Mv2jH7Pj9fTK9TQCsuKJjtI8fMqC/CFSWvLj4S9ep6kgSRCvYXm16hzAOF
4cVSV8EAwBFmBkx25dkONALdmO8tz9mler7BqL7K4ptXiYeZs012E4Af8RZRaKdHyk9hQaMbU7nI
HOhlBLPKYhffOzQRtffo3R5kQmBnddUz+KGpv7Hq6jgQ1ETLjC0FHnCBTgyTetCbAuAOiFqT2MS5
6IcddI2q/WqVAPx3pBL4+Swz4mcyinMOk93jWTRU/ehLNodScFv7CViIp2OTZ6rf5XEIPnOBN3BC
cEpyUyWLMZsNTYa9ChdZDyxqQgpDpHRXle9Q1fK5LRYj+yyLN+I1tcVtYny1LnmoUXuyS1gOOhb6
NQ8Z6Y3gBrWHDWFVLlJhr1U+VM3g4taJO0MqJbP6hCS/zQeYlmCmwrPwnERpE3Z3lebF9NpzW4U+
nMYUSyqDrCI//HbDAtJQUC6FMrzrPfOSbipvrsqD2wU4E+GqMilcxodi5huVRyAll4OZSMLozQEC
YgPbJBNMyUUmjZUD+ARcjCJaZP7cRZDAAECEAE8r6sgIF50SD3ynf4wpy4ZIaHvR58eSAt5axKaV
4/wzDoJzwKd1fqfpsXN4jrNqlbJBquuPlBuJk9MY/bXmv2eZQ5fODh19WUtnHNkfrtGvahBtb2LE
e2+8U8oIigFajxjbwTr969FpSrtYdzlLWaffDVUcYSzT3pMGKRVfreB50gaHPrECsJpAlsaOmAur
6l9uDegIeghAHCZrwM3S87FXy5yHK5jdG10w9NRIcIYEiwTne3SdrQ/vwipRP3TXWAG1SZDRA0Ck
AYlpUvxzBM7U6657N4q10XJwhtoxyNwvW4eGk6j0rfQObYyPhNibJhh1bz/7gKl1wOyd6ANANK8j
dAzRQeuxkgNs0TzMagyde2fZZfhfdOo309qAFsko0mdZzBsCsy38v7ZOqO+1oLp6vHBXJdeIegMA
c3MTg4AIDM66D400ao+3rYR4yCoMSS7HIrlpBb/WjT9xBAcvhY4BKSgBH7SGbymhR+TNkkrM51R4
ajXJbVNy+2rVowRYoItv7GTVmeMu6B1s7TDyYUFsjPqHtBmj8pPunpThHGVnmZ294ZSrRxEemnqn
sDo1V6q4eJAFbdRmnJaN6I9tjBlh3m08CwZaDtv1z4nhzNV0TSRqNONPYxMejSAlyBe2TSQ65Z0j
cajeIvQENKoTNiZNqizHkY92j8hEkey86h0jwd7ZJm3JHDHiG++sNOWqB8qyqWkjxqvGqcQhoElt
J0yU9MheOa6pTbpX3kvdewtzb121LtTI8KOpGbO5Sfom4eEg0bauECBsO+INc2atUSpLWyFd7C+t
dszSZkvmx95rtv5Vw25jPCO8if9AgXB82ij9Ka38eRdzWBpyrTEjhBmxVjaPsGeCIZO7x07Yogly
kwb19iXQ3oEkg3HcShODp4hkLDIy0BWS1Jc711rz5oVIVw3X0tOGdQzUI+kVRIgATb82ojsMtP6a
+W/wiHQhoKGOPtX6MRpTHdr37O2qgW1GGx9tTttWGjcr07YmR0bTnjR5jXoovmLfeyxNTCaa/lPV
1zm1g6PUE/ca61YlTKGUcVAZUMs5qFRHrOhHjQFCuMYYXmxL/qS1ozq0POVlB3PiEnrkLoBqTee0
RcZWEl54OLrARrPAasW2D6larbsAu5FKuZUCuhvymrgQb8HLAequC7mGxHuQ49RQMgi5UQWeZB0H
Hu7pa5BoZSwEOLeSyWz6mXnULEwyHFs0Uw22SXqtHnG7iwyW+HQqSpNsMgCzRFdIakj06uJqELMB
mAp6jDbi84l8XQ3RQmdAgxqbaRhJMAFUUfgTmvCFr7W36Oli6Wb1kBjdtDzXNXqgd73q7mHGgrjy
yH/wUamU6T3VVGTIndi7vrLsjXIHyq4rwa/mjLfccldZ47xHVb0b+3Y+KNZvYtf3UAqSPrBQEvnV
zquNoZu7IJjwulqkc606V/UIowwPgGAE6x9S44Ucvqrd8qg39W8dv/tinrSoaeONUsiZOzQLmkZB
okxnHBIXSNV8BuWn2vzFNVQoGu8O9WAIrXp6l4Ikm9FQjhNsV3X2TQKxCz40aUieMazQG3sdpZ6n
cursa8Xam2q5dDhJ1Ia1VnR0OjHDjk4tCMOq8dphlnfx7GvGAVft5xA9x4SWsfqNbOjgLifAcK5j
ddeq7SIe9hY3lKaeHCkX/KuxYKjbFk3fruz75X8nomyRDc+dFj6VqCitP/+1zVDJp++8NAiS7/N5
KMzFNJoVHb5JPXp8fRc13qHXKd0hThx9ii1/gC6mbDZlpv2g3tIVpIhtCo85PnnsYSBxtBFnI1I7
rD9agkzRO/0Hl/AWdaVY6QOfSg13zrTNYeXsFLTVZrabugxBG5QawVJrN/Qe04DNJZmqSenBakZf
FWj9JkRAmxDTDQRT2yXAyDLAmyTsvwMhvsYw3ibqp+sTIlk5G2aBZWDG/6Z5JbJ97oNyZ00Nkjqo
H7khJFazIFBesNUbRlwLJNnIfrSy34mM5wU0xe9ApH124AonMM/YSne/I8+YAVYpTXjLWyS0Ulu3
ztqrbgOCxkHVzujbIIKeDRt5J9ijsPNHHpuHqeOxMOhrNA/Ax8V/EIlc6A0XzSouraExVuv/nfZq
+63a7wqJsaXebrLWPRgJbPsYEivfaQHG72D61XTsbgz/JiQ8FxqzEf9uo+Io49vLjHYd2n8OJ5ti
l+eo8xb+zWCCqaro+m38xq8yiT4rxYaj3Dbfeqs8YyvqMSJTcG0Ii1kBuOpGKavqPLgPGnJQXxkh
A8oBKWdhXuuwy5ZMyt4sz1kK9Ri38iRUnQYESqUKs1dcmadMuN9Jj2uP7UHMUBUTGaXZbAMvLRb0
tIk/0QWuskC56DtLvVLmdg3W5CPPgoRCBc5y2J0AnyNypzxDbsJhZDC8hGwsxx9hPwraOMbchdNV
e2mJW9ihfrcULHWw1TWMY1nw7ioP/TDfVDhm5Nn3xb1SWUcGyr4xvsz+zk02XSvzqagxO5Hho2uG
jauW10qO31lezkuLMSGN6faA1xwyQutl6aHAJnh9wAq++inCPyNK1gO3aspYHNgtme5EX3rxeiqV
gXYK4WJMoFTMuaal6dq1jHkc2VczqH6zynjTGcMdhEFCir/SYAc/yk1WqHDRm2BTlj5cr15BKYIM
I4q480W0rxJWELqdLs3uI4kgRJnu+C7E+JPqVUBJVveKIqJZpgcIyiECa/JRkzpanaRLA+OUxKik
T3+MorkSWrBgJGnLJjHRYiE7kj/C9hCxzZEiuFeBtm20DO8enwR35CaK9S9Sw3CSSaWDwO445p2q
lbNyB7kWenwfg+5helm4apLwTbesNy/wD1o2nIK2QlpVQtXNtJDoJMwIqvLTssNikccYqAlwQUMm
i6rrVmZAcHhnhq9MHsfWxre7Vd8KTS/mtZ1Pvth6Yq/yloyitKN+mBW78BIPqP4ytph/gLTqstr4
Chku7AnbBvw+Copd0QXWvOxzgisGZ1Mmn5rq5BsLgk5F4FWfYxLNMm6ul2O5Q17vg/prvrL1GtQs
ebA3/eBNVfJD7Y8QIwJO0CIeVoPUYQ4QclSHabNiv7AtXatc57K9tKnuzIbWvbYpSWtxhXqgQF9S
9Sm9GyBO36Z7XxvVN9eoPytz2Eu3vvm6061oos5GWh+8UBkXxMb6qfIrFOU+foTO1mFHxr/Seqex
GkOir7wN0Y5fUf//n/zfjPmEX8rrXexsp/+DS4CbhnDjDZ5S04cP7uLpK3ZaYpo7U2vFm+3FAPh5
c8rCaUnaMq6X9U+fMHmpKVRhRRLHGSaNh2ttdlDNfRSyL/Zz2iq9NOmcgT+M3LrRxRnzBL2dNa79
NluPVWERI2T2sx5lljC+PAGltwk/kAhJrNri9KHAgw2AAJ1NqhFcS5pd1quLLuelkm7bsXc0oZ9k
KnRIB28HyWDfDysnjo+mh6PFYK6ibhhmrekZ8zKHpta5lwb6XpFgMWzxUKTdMwgjLHU8JJIBMJKk
nUxV5ejr4t55OBXoRfpHYV/ZOpO8W0D2qhhMsuiLMaeJrJviu6dcxLy4eU/y4e70Wb/QHCQVhcCQ
QDJ3Zr9dCWSoBsbGsdxjV2EdknuVwYyKTBTKIkX6bBNKyM8QQMiMsIma7/IRN+ZOjbe56V0GoW61
nH4o74tTZowV1roBVFRrbkhm0YwV4lRI9PY9jwXrJwPvacaVKlJ/21hdugndZBNRuXM6w6F4dUr/
it3iR9Ex7xrxmU7py7OKn19ln1ZWHWUxZMjtsn9dLZfZiHGFC2lTQd9scsKGMUVoZD3lmWJhOc7F
KJLPOIYmWH0ornYaQ9wLe5hhOXv5Jq8PrpreAyPCj7NauBhn5XzQBl5rkmwVAV9ex63Ngr8rc5fF
GqEDsb0xImkurDC/VHm7tyzroPTaPIXKUWsrQ1b7oeWIKUMHb8aSDUbwITL1Vx0+hxx5R8feWWk3
heTB9Xr6D31l9MxMvIF53WW7xKkgDigPN/X2sc1i3sOyI0VWlYitquerpsrWpdNcsy4COW/f7LyM
tvgd63y1fUn/ZvaEs3VcY5PdrZVHX/Uon4nCGdUE+IT5+XXU/bduKgOtrL6MlPNIsQ5e/h6OOsCj
f/SsaUQHguDWyF6p/W2m4cXocFDmqrSu9u2NYOc9/bPqTs2nvaza+JZXrTMT6sBuMj5VErmNA87e
umdL6f1ZVzZ3jZWgjIabtLDkaI5Oaa0TT10ZLcpcK0asKjVGHc24cHvbOeG/Q4RjXggGFF6D0fpW
HWIDtbUdfoZlTSOXsjRQPZQweqGcFVwri6C+cp/D1Q2SNWj2lrvCqED/DJ2xOAtvbZYALfokeTIT
J5Nloq1895FYmV13V6jLruksEwfVEA+jr7k/Fp/aU7NH42bbVhbq3NUA4KWKGdaQXpqOh9ofXk1s
/EzXh1PplEA+iMKOPqz4qbMGIDqBR+uM68LPL+yuD3GK/46W3oIBF79AXeN/CPRuy6uKhKpKDrXu
7S23WJcSr7jc8xChEetbMwH6sQDG4Ao4eXJQsZKtXPIko/yqYwuZJtkuGtlf2NU1zI0/DxaaiPAr
r2LzmqhQfYQpddoq72Dow93E7VUDn4KQlnvq3ZF9tM6jT1F6TG6xBtOCQJ7BhoPRKGfHbrZOJGlC
S7RpPLZJyR0+/dmw7LaOrp1xfuzN7KMuyu+xQ2DjhqwS6qDfR9yajtvi4+d8VI67KXMBCULqH5Wn
3KsIIhc1Jg2xynT8cwnGEan5Ig/cpVe4Vz/rPnXXvdsGvhK+4VzEiDONolH1wofvjafpTjZK9oOa
MvN6C7NvqkQcTgibi6Ftv2mTWpv1vfMbNTkcldzkBqQ+m8vGkWcjt09Z7D8ChZa/GaaLm8L2TLNX
H9vfcdHvJF+u0/CF5t2fY+11B/F/rFrL1EiOCuxD3wwQ7jKNOcbKNL7dgKnF/FacDO1lgJhMOG+h
PRUz8Dnlfxydx3LjSrZFvwgR8EBOSYKg9xQlTRCSSoL3Hl9/F+7oRb+urpJIIPOYvdc2m6XPp5FX
hros4/FDJKhuUyTlDAdvQGXYE8yrouiDO22nKCD4Bb0uKqWcTOvpGFbi3Ho52DXHVvNr3yD/M3r6
lKK4h13ztAYV8Fen7RpBYgEJ2KHEoNIry2HZdRozQobxJpQSq/skaKMrMUxDz7f/LA3+DlN7S9D2
ozqpFQYjUsk2xK5IA5C1U2jOD2BM0m7GCFqtyabSDwqlZBcKMHuJeOpIrylonSnjJpAmxJ+8cIlc
fvCVd8s8jN8Yl3y2mrytdFTyir5WjVk80J1jn6GTP+wlq3tLRwoFziBTLQ7MMg20YrIanm0Rv0a/
Q+lF0pslHYeGK87Xu02Q+fBfRvUSc1eFkeKMniDsoIdXUimwVxHRq7pOSkcMYab8TI3y1YflpRrR
/fhSCfwSBB5XVbYozMztrX6dCQ9lpOnQ90JWotGskpx+xvFjyCg5GmaFd3YIuJCGv5IDNAt+SlXc
jXL8Eo2CaEN5kLWNVFBzU7ucjbAM/0dpAIqUWi9NMCDM4vC3G+Wz2irkGoIs6hxPrXnffPprLm5O
aLTT3Zg/ChYIXqviom9Gol+HbY1Mzc4gytW6cUGnqLJjmdr4HMOTjmO6WDL6VPZgcstulygDlkK3
WEH528A97MKjXpqroZM8iiL7Vg4TFul4GQ84W+pMZ+4nfouKhd+E4ARecW0bX1PQIHU0cBv4tKA9
X2qAnqoXwWcP+qkYISrmFluFkNU76T52074xR8vYD99jnwWb8NUvvdbRRGKRK4OTyrpykaWqCinf
sbSxdTv0fzEr0m6cLr6Povz/H1wuTiIvGdOhKyR1KUoxHo8ka5vmppN/0Z2MMQtNSUWZUWJ+UeqQ
MA+qrpD3qyvLlZQrr6q2D1Mtu1KKTLPSV0pYu40Wu1IRkRdiDJvRVJeFqr53tXU3pormy6CKpG3z
s3dNUhCMstGrJ81thLrVxK0P2OirK38I72Ykrp6HjrThB+jhGYgYjnkCGktX/7Lmowd1wG5nEwGK
4kKioO63VRD9GVP6Eco6BHd868a/SVLWqTZ+i8q+5X37QxewVHB0JD6vUWAyXCrt+6C0lzFG4eyl
7W/OV5hKiasJ9Z8fsSvJsYAiUvzJxfAWCCiPhbdJIqa4s7VzovKOwwSaSrcrR3mVKCaNqrIVZeBU
LbNKOh9EVtH3JMPErA9JZe1y1QT/Mf2w1Xh6JWVEUiP3kwPEVwi6mwovBtGh9HZLNWZ5lRb239AA
geHxo5Fe0S4eutb4EDGvhKdhPt+bKuVODh6CwnOSqYvpqslRVh0pnqfHXr4Z0Mq18ywluvse05Um
5MnRmcDRhjYftnbsgmSlmsYyNYkOInOMux7SSMkJGDJ7mCh0Zm2o/dvSQ0eEbihsGNvg1Ev5VuQe
nDiUaEr3gZ4HNU1rs9qSdt7Vj/iybUyJas4vxf68gMWozeNcf9lAdoSyN/+FFmO4loNRS+AMoc1v
upLgiy90TH72j+2WGzVMdfkv8hw6q5oxIWaUkv6Wtr+MS7Jg4KRFiNEpZj0FNi0YXOkaKdNKierV
xPfEdhBeLTnyyA80S4cgS1b3pCyn6l2PNkWrunveLNgEISZ8+IYR3j6GqsoYMz1rnb6NtkL9Awqv
sYdtmyf/oN/z5/lVBAe23cPKVpobVcnJ9Ou9n803RwvcCf0kVcKYUrC/FzKO+Pyntl+xUi2Rs51H
xKoSJsqKPXqEGrNm3yqlH4l9FsOF1n0R8z+kRGWuqC/8l8Z4XwJoH6nzqnxYp2m4yEs2IgfTZ2TI
b1/Xf1PE7fjrV9+NwDKAabNuVJLWMAGQsq7wx7hLzfy3CvBJIjIMKRFL7mSP+dv8satotJjnrLhu
e8Zy4ZyXzF80fysttXmGFj7v0MXhW8r550sunwLzp4SGcJqkI6Nzfzr2xntgs3fJWCkAg2ihbBdq
49hRzyJbXmqxup2/GYoG3DyBjneq+fX5MWNsyFlarwqlZgiJyZuWb0zrO4WgF1Nkiqq9B+mw6UMi
ubhYmBjbreZED80XDqhnJg6irs+JMa3zmpiO+cmNQvAwqHfYSXgGy4lxyjbhG9/MaihGkIDtAKQC
89H8xpZtdVfndYWRenyBJoVo08PMxazYEg9lIigrJLanXfxqaNEAZuT4XslfyjINj6NKWLqaZve0
ZusDxEsETwbCW0m33JI/lFvSoyqj46DwyzZvWtju/AkIXeG9F5m8NzBwWDrQD23EzUlnZFnoq4pG
fquCW+InOzbrJw/kuyk61/P7z9KONxJfrFmL78HobobSutFEHRennaPUHxlMpyaotjodQ5Xrf4w0
3TRzvd7fUY/6JbM4SdZ542LllanGtjXkuz93ZYN/t2kSe9Abo8Ughpe/DKZ1GVO/5QNzTfRTSE+u
FdYA8po4WvvBfinxrI1rv9Q57w94p67kb7oU94v5SFdYSTcq0VNkhcvuJPRDk6n4BicZXg5e7JZC
CcpVEV2Gimw7TcW/6OF40MQuieO9mhNQYzFEEGnyQx4DUmfO8TE7hh1PdYo5fw5zyh59Zt7mv2TS
+BwzCm2YOj0/z3zlyZTtQiOMLWvZIjA0IWUW93kM83SUg1NcNjtzmCjUQKNIsrYswEIZavLtteEm
YTaQ5xmhQ7LYtjVKk6BA54SToEJUanlh+P+vMvKJzZIF3byUQ7FryYAq9NrfdO8iYCk9f1JUOz9l
Vt17Dys2P8Go467Pog/4a4HFJspDHOPDrEsV/Mq+fK+t6d4UV3uC4y4m+Dg1R0sspWu7G/cctd6s
NWQ4uRmU7qmrnFB8DXkb7rWyXBc2aumgkpDjcD1KrXKYkvycqsbaA6uYMqKwRY2Po0KEbpQOMLDc
alR3npMWcneR+ARss0Yt1dPlhb1bB9yHls6GDkapNZ3KpucrMuC/UdmmVn5K0uQO5Vatou+6DB0F
e6EXVu8NWG+lgReeat5JYqQ+BcT0xlYsu7luLKkiKzsjtLygaTSi6m1gpVf47pBPW0ZopOhN5Qdj
maNScwr16lmhY5lL+sxiX8ZTHhTyBye+TKyGhoQmm6ZFbWivUsmvI0MEkX34AylJHljzsP0KPPWS
D9i8EhZanp0eMIrV8Zuf76OEJNwwOakBQ26soUxpH2iQ3grt1+rbndZ3yjKIkXIzVU7S8ZQjNVY5
T+qWiZdvN4+Uf81T8bGmPDNlC69PtJBuI8CNjfEbTumBbRPzrdRwrY7uPxmV5Xsk0ldfQzdVGuvc
BR5OqXvVJB9qEADkVDhfu2eFb7Ufm2fbdvRIxMTP78PsTRHgrkj2iZNib6X1V9jDrpDlR91jY1SY
69m0QaVfdijluxVfcCKqh9FR+bWpDZCMfl9XYUQF1cWMeEmaSc6WKeMDC/ajxPp/2Wo+4B2lY1aH
nrKI+eLGjscg6MtjQvc9hfQxveGEDPPNrviqsnkL1DEizMPiOYN2kMQzJtCPIav3aTI2Pehn0bQs
ICfcOZ2ZfI9JcIkCC7wJAnzOVPl31mHou0Tq0BX63DO1z8qFPq/SWWipyfimIp1vrGeg5oTsxCAD
QZKqnfgxYuSF9VS8xMjBXk5bteDiSA31I0sanOQTE01PGmELURLAvbSbs8xNk0cBa0z8AUwnfcXf
FbNWvAFFF2lXkWFEzMCxtOlZlrxTI8MRw50ERTLgjk57eIBhsvOqdJ90hbmwiQ8cqsyJLV7tFPEQ
TUCytAlwa2VWYXrISvxddOw9phAX+ZBhc6rQnYuk38Z1t420f2oxMR+esDUbHcYhpXH62OZa8lUm
RmZ9rNHS2xz74ZBRSQATTAwatNa2P/ICsRivEVuhTSVRKIxx0eHxFX+JANPfFHxrBklNI3yoAW4t
90xsg+tq5E1piy9RGxsDsSNTQ9LExZMdLCSlUbvw2P/1ZTEnxHA1hiW0H03Bn2YOfAeY0rL0nIzI
5AQOQ1sQBqXc5hoyy+xNo9kIg1TXMHRKKx0GiGedmgqRYGynd1nr9Xmb+Bf7KAgsLIwUYmESopeK
n926q70c/f48Fqw2TVMQ681IYjEKlG3wUo3yU6C+NNkijpL/nivBsWvLj05+i9ROW1qm+LOmAVcQ
KhN7cOwAJF0QjGwr9EsluZ7iHSutBHhMBV3MX2Z8xZzn5/WJ1o4nAPSn12KtqvPvxPts9Tn5olPf
ENPdqsLi38znlLH6I1DLaxRmLuAXrWjfA2V2k9kUmgr610xmptHwtmZcc6FA1pqDa+J2GhL7Vpl4
CW3t4XejS8i2aPTjaHZ/g8rgegIaNh/pSnetuJTTxIcQJrstVfVgCdJ7faRraAisdhXSuntW9KaO
YHdU2uE2qPeiAA891dtRdgbyJwKepSBr//SkJgENF0Wq73zuqQZXcE4PFQ/BUY8VDhOqbDP819HM
TOhk69bcBlTTVhXdSuZrTJyIGVOylaCWjLad6l2yYNgk+sQuS/w17LIaFL8K1aYpt7gnmHIEZfmh
S9EqrhiBWyUFfxof9RoRolxWORB5/cxUhbdDqoEnM4OainHZGcbLbvR/I2KLUQMJaSAc4M7GErLh
rr3mSF80H4yWZZ9SSV1lY/ashXJr7eknr6WnCVsUD0atJZ+hNx3LjOcXpLREtx/bpN0W9mr+LOb/
20njwc47pHuk31pffQqjh1c2xSNoJeY9AHvhWd6vMZoQ/5PLvC5FHfXWxXDspHBtZj/cZk4aNCsp
w0r5E+XVztOA1DNlzRr/PkzvAWjfdiDjBmeRD3mtzB4xQkPTYy2opdCK6t4ZuHILdJVS47sMu0Gr
lOQhoRxEkJu1ybmjbR0rGAyh5pqR8a4oNROtZNV3gDJtr9pbwFi6MVuGXABK7X/7FK4ZoeK1+aGq
Fmy/Yh+XQO7i90gCZONbrqJ3DjtVlkrDRjd10kVho4QBw1h7k0v1Ph2rv5R3M7Tt1ZhpTirFxzE2
r+iEb5oxuQlOPgnNuE01NGD9rmlvi05mhDoQUmPrXCMmbE65vZSdYEmYnjNe6axK1+g3IRpZ0mm0
7maQ0POlNh4DvNeZt8HraAp9Dulh3MM+f62MysN86iL+tWMU/hlvmyyTNMgvyKcpT6jnbSu79w11
XIv7WXnFhfYckhhJtaJcxg7hjHpmubFVbP1g6dqEBGlwdD0/BtIuyVn667qKTpYTW+bCRPDsFIgS
Q/kZJ957ZyNCjWPihUEOxGmxZhWzKDXpxLp6rcg4M73sSwz5Y5AIEZq8B1LobedhlIyDV53apJIV
HwiZL7aNoQVXFUZJq7H2ugZNBluz1xa7TmP32xrtuewIoPZgc3fdzBhBl5tbZOChsJLIquJuivDT
t0r70xDYBVG7LhmJKczzgXXz6P4WfXuP42IdmCg/Q/Dgsle1K5vVSxyQiSQwT9IB9zF2AnW6DIPp
sH3zUTtaKyNleWnJR6/v7j2/WiPatVrk/7xUc2SGqtxINqz4cFDBiMCJLNle59zO8xtfFvp3gDgk
hogh6+G9L/Vvo0TP5vVzSuk40ClWNJdWzaxLqsOXZcMKo6AaeK0ariSfIhMz5THnxJTT+qjgthym
ZolozM/cHN1gFR4SDnJRRjfdF1czKH6VQl+oIr/McLqp+fRNCpZ+pOsnvSyWcKsKn2l7l9Quy9yX
PAw4ErD7IH4n+5K3YCfVrUAnbu/5D0tRzp7sWjyLnLKKbtULYyYyCHp8ih8WE9561DTXror1UHpu
k6hb1R62eQ2zkGbPaJrtmPkoo7Ocjbe6mKhKJ6FuWslb+4q0s2xSnrWIS53I6T/P6leT4OXir1UG
YJu9yeLHpCHoCmM7irt9zZP7XJVz78DtitRtpmvnylIJ9GCoouk/fi+QPpWcRs1hEPGhGnFMI7xN
qz+Jk2ViPG+1NvrBYWthqJn1Zrm3GeWvf8cwD26aNlKc1P5fDTeuxCDT4DSXbh71LetVXEhxfCkm
4y/xql2FEZCRMlvwnlotILC1xGDHuz/IRAzaBUkXUXPUFXEZ+zfNqm85C4McT3Yteq7+FIZRSL2R
DQPWhFZz58lsZ32GlX2qOHdFom0UxJpLHHahZS2HUgMQGX2NGfojDtkOjXpexzB1ZeFWKvScdnIQ
oToTozXkYsxJ5+liouQPK4abb1kXnrQDyufDVCZz0bAfrMHVObzSAF62rRyHHoFXVRdcPn8+4wLg
yvMpbaIgb5i9enG2bGjtY4kaeKJsoCiQgn94ylqkHKQVKJwPcNqD0rgBb8J91qbY3xh6x1QaoUi3
DKvR1fNEhegorDe7QKKXkG/RPepIX+vseoW1jfUJNKb3kFTtS68w3kj5ykvqtQ6Jy8yCZZb577Ly
1PzoTRftj+ID67L+mXoGdcKcqtVke29+TQiVIjK31GwaELYdiYHvPZMZ1jJX2+YFA5A22vcJw5HQ
3HP2LkdalHWXT/XKwF/chhnECzvf5TZ/Q55BHpVlRKmMrcpm4qCyVPrGYIUD35t4UXxpXyvMt00b
413d/2urSZD8J7/GKv0LTHLEJum9CTNG41PKc0YSUl0NKw1ND2dSKOGsNL9q/4P8wDCYCcALWzHf
S3KxDRnUVGs0QJYD1D1asbWC6I0kG6/BiNuYjKYYllQ9+XgxxpJ80FFOsCgJp/DYy/Xd0yN/1UFM
sYnyKfD5WcrEXDY0eTgMEMwWPqOwAQhktLAAc0bJmifdWe06Zg1/2CJvrK4YHw3DbDn4Mm3l4sfK
QvK7z8mLl0VYLfFJja1J0oJ57QWiK5sbUsJ6u8pK4Yz4QLMufkia9MFV6Uxxn66QsLCkNZtrGpsq
rtadZVXXPACXFkIUNLUvhctzEHq/8MLzgBVl3vetgxhOTW27hsIGPJeJy0IGLQU9a/sOeECSAszM
G5gG2kKvss/S9y5Cs/BSf9PFcVf5l7lCLBr7u+o+CqMFA09mTKojc5q1dVAIcJfm5M0Bgs6a5eAN
bLQJGfpRY0iWOTqCbs0LAGmSrkh4xN+IAO5NSDWuNWdDWcfG50ijWwOToMdfNPmXwKSiC/wrAnAa
ToVv3jmm4KO91kcWYHmzrHIWtvqrw9HKF5SLR1kPOJRPo+GvmZnwPzLzxkmAcWX6i0+tDuDIMUwv
ug0c794CDd/B6t8r0cUcDgw4F3bPLSR/s3kmyMpLp3WN+Dm1dk24aXEX9lxbOp4FfYFzUZ/ZRJdW
24QD1wJLLulnVL4KqAMsaLnX5VsSMy1Co4V5zziGHskkr8DfUCWPHLsQQpC40v9xSlkQuHp6LO+D
0pYoJxkjM6/08OAj62cYz0b5zX2nvzcx5dqSdZv0MSO3xdVCRWHv63NKV2cfTO5EE+3yV9Y5dogV
8UPJvizi8axH9JSCTRbvmcs35K4gS1+BR/I+oe2CVjVgyzK079e4VoCNEYChY13BdBSv21cHfQw0
Dw8uATcBIcPr4l023CmhJ1/IESMny7HkX9ROantRZxQbnoV/Sse/lN9yBjJ2BuxiZVwK68B3JfPL
B94NmAUtnF+5knmRBndQ2IgAtoPr0n9QA4h/SCxUijHZ2tXGES66UY/MLg7aVBBhlS4NAPLMl66q
BaN5qZEoEGFDWESPpsGlxckvOUmzA89hYV5nWhgcchI4pFX3jPptmR6q2Hd4QgoA8z0N7W8LDMh+
p4fjfJEeISR/Th7EoMadI7cdSYA8wXAIknatUCF+Q1CqZWxOeEdQejKq2iXGpfq1or1NwGx5GHTk
j3hSv+haE+0etTz4QMs31TNXN5nHP+9AK5JAga0DQIxQS0iyjkDToeqDwl+gVemcZh4I2qSr3Hca
fx5qoPiANmuH155PHfn0d3rPz+JXwtf29FK0S+vxmwfNt+kJHbV9Q/EBFZQ0g1bfpKTTJEx89wYk
nnGNOCC7ti+EwgiL4/f2oRfnmTJR/OPrTKt7Yjvszue/jMTL9mrGR7lwoe5ieaqqAzEZUPr5d5hS
qSqFwquebkF/Loe3tr1o7dmM0ReCLpeQwGEXvw7GK1XZHuSHKtiNfMusXHQkv2vkLvU3ZrfIKBdT
8JuPb3hKZfVmf6fq04ox/Duh/ZOYK/NE0vN4hVQ1ZttuOPIAtOUuPY/fTXu0sJDo6MYoEyi9FuWF
ySwGFC4gH/w1YMB/uIApGxkKjPWac7WHqlGTerBUrI197RQfDRkLL4Z1AAFBs3gWuRMMk58xLF4k
Gd4e7Tb+9Mha1hL8kCVvHrOeoNnBrTG9i5RfYZr3GHSxg1jpzbfxXp0CYhdCxt76NsluvAZTid+A
N102zh6n3FA8FfOiDr8Vy+uey5IaF5OLvIgRx0LuPlq2Q/HSMuPdF59IEdlNuDytaAkZirT4VL7U
0ZE/o55t6x6ViJGt2aBk/6YtqCdy1vBGZKsOEyC5SGh1Js2BDkTUg+HdNMxmO44t7A1KvMe1W4Sn
VRCjlNhmERszlY/ypaQHJHVG/oR76a3AcumDQ35DZKhrbF48KDWbQqFy16G6ZRgWrUaJ/vE6YP2O
6Ng2rF35yEks4aIkOo/nuwndkt64OgKWQCkdBW7Jcq9h4jCHjyG4069FuxWDK+esENygx8bOiO8K
DqeLHXJYQPD/SzfNpeFB/O5qnmWAg9mytFfYWKU7MS0wAKlYxNc8d74xDwGogDAvOTH994odOzFO
C36w2Dqm+SbnEQGbXBIp+zNWhEEwgkY8nP5D77/si2UC0G6Mpw2ESlIfARioCGabXzk489/DyvEg
ppDK3rgyg3JK04mfC/jbVKGfA9vF2x8vmGE3VwN4VnkkZzx/9YbL/RQyu+Z7DfE5OPjAUGLMcfbl
3OEgFMFNPd50VCOtm7+RmKNfRkHS00pgKzLpkSMBra8onnmExfylIJbY+c3dJ8QbbB56MsIo8l8F
DTAsJ27j4cLXbgOHX/X7CLaO4ggd2sh++gWDFxY7LiJCMhlJkpkJ/s/Uz1Lw43GYF8AXVNlhXwiL
jW8RGyQ2ZSwDBlJVvOoLoiiHboUbhlxNV9pO8UychIAFCR8CN6oR0w0ek7eLpF1JzGmJduOvHm/8
Knz0IX9K01YIKacEztU/eszhgfUTd1T/pRJ/kewa/ZA01P4dkF9S+tb9rTMc8MozwVIoL3JHsDvW
I0XMjnq2fOOb5bbAAY3ltsIEWa8x9hhvfv9kPID0AAXM0O+yDAslLiQyw1bBlmESOEcN+a3GKcCX
GYBDtht0PQQbyk/iXHhSrI/7H4FcNewirpY1hx37QD7Edq35t8TcsPoktSPMd4yjm3JBz3vS32UK
GPWJNs0djG3xL+SdZW9K3jtbK4sPbgGdCAKGHZxB7llBQ4yPO51BzxtnBo+dskLkwjfHFYMIFqXR
hCe/awmDaRnezClgJGFz44zFhrcLnrp9nQJHgDfxnBxSqjNmJxl73CrCDbMlEIM/m5K4N+ebrUBd
Ee62i8KNjxWXAtiZ1uI9Ch201GR+/ZB2w7SsIXgEGl+8Gl8cIbG4EEo+TScWhKFDCIT8Zbp+j5DY
1aGKG/NNXPv8dgyf7lN1NQkPJ7FlI/2zl9zcENXElqPYdBEhyShkrzMpa2TZjooAWTA/PyliDdlt
3fyQMVed2Pj5LocoV84cs2V96opT7+sN7zj5copbfUjwUbqluoso+YM9nxavXArlymn8jTjoidua
O+Z1cB0zG3Uf63NeSaCyT1TbxZEju2KuuRJ0kcC5FvaNGB+FxwLgIbViiN4Ifx9XOTmBoCoBQ0Kq
l3eYtolsIGIGE8sKZrZ2YDeUHJjmqCxxbmgbyIkW69Tfku3laKhe7yMW98OV0yg9pOc7p4OGYEne
zBP8lfbTAKxce39KsynppgBhx1DDtivEgSadF5FHpwKq4b+QhCgGFVStqpMme+k7I9NePfJHmaFH
8stub/xz5VXSzQUrHr6aoLiCkYC5l0OsJhNhntR5jU0tB6uZpXyCPU3Bj2CE36PslvG94yOXfnyJ
f8bYkUHONJptSGM+Lfs3Qp2HrMf8lJBckx7FfVCfjcjxX+ZnIF9sws/+/DcDLVdx72amOETPi8rL
w7QfH9k29VbUw8GDsTXKGmAdIJ2hFIp/kDrlk7WA0cq8qsGkRV6uqwQOkxMGMh658SvUTcgA8ujK
uiP/Fspe9z4iA0zWuq2g4SL4Ow+n5gjyDtoX54++oe9GwqTvB7KxkpMODAmM5EEVl/cAj5lKdrbY
WXeC6qpu6fuLqOazh+YdwphjPXr0OG2kmw5q19FsbCmYqQgMPzGJ6xFrtQeE/BPITybs4z0dt9FF
o61tDjEDJiEdR3kbmwZz0BKB11/DENKumVeVW994lxqWN2o7a1YfifHd2P0+Uf/x/Pd0AGXzFai0
oex2a+wwoI8Yw8fuGD7K5jSINzMiLkYHpbAZOgzQKipi1KP0PjUnt/GB00SluCY/XayCZ9QdcfeY
xJyAYWayX0KykrmFCnrXFiXLevpMNnX6qQYrTKfyHodx+kPmxoVIDCyIDqA31g2Fa3141hp+XD6C
CjhQMvHDpSupZfmx9eyl8tPuonncijt8G4N/n/P2jIu67+9x8kSIwbZurmrIttx4wy1go675PwYa
qOMf4ifTe3gnK3Qp1mmfmOOgm+CA/+M8LVYj9kJS3oMfBo05Jo5+OwVb3nHEmgM8BH3vKQ5JRe1G
HbHAMhMiXTGjNl95eIlcCkzJ4rZ7FTEjO8a48waFyVHlyBtQqAyzVNdkEncdQBK1uDM26O8z7TdS
fzEuFnCqAesNu6Y/ejy7xCKheS63+BxttFCG2+fbgv6Htj2/Rfkh9g/hvWlW7Z4/avOTiF/C6KQD
lYKU3fJ7+NMpkGFeCsRnj3r0CqIgdTr3CcjQugAE2Oi1W/nEH1C/Qb9Bw77w099GAHtC7UgwaaYS
SWU8gl3yW/xGO8zpyl12DS5vFX2k+M6prmJAmP1nCu6sXXFAWfVjWr+l9QECZ3dJedIFcNHumP8a
r1Jbo3SP7Cu/3OAWL9N2uu9uRPO0VB+sKw1Hqff5lXSV2SxxSLyHH6+6PcYTf3Dj4mBb2AG+BYN/
JD2sgIlmgUKluyI5quo9ddlAZtMh5MQlnVPswyPJb96WZRyFOmWHuSz5aAzTXVjhWipfGGfr/IY0
CIU0wT0pywKIz8Jtb/0xh7LaK+uWwj92KtiHAGcwFWuOdxCQmQxEOTgiCbvg8dcpL6eBPfkN2N73
QJl3UDas0Re+saJCG5mqWk4TXVPljoQ/WYWMOjtwYe8hWSvEnbQrQcqnX+zoi6HqPS03eauMfVXc
2xlchdiYS5f2XBreijhg+nxW9gOd4UR3WxJJ33/oxa3oqkWKta9hXOBjUFTaBdSA6tcuSers9MNn
1qHH8dJVSeclwRnteCWBncrE00Q+xMWLYLvZRLM1atsV546ufJANWPY9ewzkxSQpiXbYDdohCDMS
TNNdjNJcmlBdUdRKMcYjGn34ZxSu1NfVtoJWqKgHaHApREVG7OKujmcVGTwikLxnFYHmalvMt7G0
HnQs6geQMotGUAux1zQTPIPQeUYABKSkC+mghQfTxNiPu7j0UOm7Nf0SvQplHtqXZF3VWyorA11z
yZ54diNEB8P+4g2wozmEjzVckKzBeSUB1H5ulOEnbb7sTsWkdyp9ws4lYzEiUbJZRNo2GEpKspJb
FiifP8G3gkAB4hWowEJYZ/orkmUQRAzVwiJNoidJkU3aQoWWyDJ5ydIX3DVpkPKn+dmVR24A3+vc
HD6UoO7oZX2B5ltn09IJaNqjhpDHzDchO5QIbUomUUVI71T6drQbvB+IHRfPJyJRZIzKMOdM1dJX
vrjKVKo5Q79QsGUMYXs2V/ErYwTFYhoaqA1KdB/XjEk4xMILqXeGvI991ifYR+IMNvOJMRcFH7Mh
rQ+3JkK/ivGqkh1KKnebWcyEXz4iFHop8C7m2CulftexOZL3GYqVF1Zp8aizzRzDl33B2bXQK6QX
EWz4ozhQGcVeSBEERkOKKjFVreJEyHVXypcxOuPWrpbsqel7G+2O/wWmEPm41R74LZPqhDIIpfqS
KWL+Fv415cpWt3oOHOiUE1mnrzjHc3M3EZ1D1coKedfudM0NVY586c8OPsJmPiEpiYDj96fiGTwJ
PfFGJ7oYxAH7L/2tTqFO78vCFQ/mIQG3br+Rp0NpH2Mq1oLcuU2oPSt/27mM1yXMZm/ZlTSDkoGp
um5lrKVoYrHarlMG5Zw9zaH5sT4Sa90dDetQ/VYFogtEn8v6jRetz3ZQDApvGxDyYj7KfQBiOgZr
tcblCOKyZ0v65//xgE/Pyr4QFEopVxuWM7EZYYxIV2wdgO2Wd6Ecq1u/9d+n2UjpdPjmIXBdiSnr
0QU9gKfOJTswjuEE4j3RXrb9AJZUviQ2f8UBOSEwdxHc8uCoyseyetN8F4O9rT5qG1Tb2mCUw3BM
uyP/4WqiI+05LiZQwAt2YLRQCYVwvEusJ7EcNceBTXnEnH3jaeARcKi4UfplSVsul+lDgmfFxMCn
D5X2092Gey4W4ehAgPd+Sc/WyHZXlhINHfEciG0+wvFHtMemOVNnaET1MgCJ31QGDqTUzR/IHMc2
pRTEP1QJdIc5CoBOvzTWoZfYulNqqu/MDBkspuFWoMKay/dxP0eN0STon4i/61c/D/wIXL2WbC+0
Yz1TffPvHnfVYB6yd2kDlb/ZkDjMgJG9A0UIMUiUk2rzVcsPJXiD7pvDpAOzC7elXdPFkLbjxy/r
XOi3CCmDVoA6XClko/UhTv5/kLCE7YjqifiEfF6iQ1FKDkse6eKHqT//DwYiBTJtaZW8c73mX2l5
Gmywa5+GctM8OtpNRCfYaaRc183BOmfldTbQS+is/yPpvHZbx64w/EQE2MutSFG9S7bkG8LHstl7
59Pn4wRIZhLMGVuF3FzrryrCfK/7ahj3Q27jWvr2Qu4rAJLerkXM5rgi7+S4a9FOHa8KLkUthJ5J
8QNrAHwaogsyskUYjzo8jYbJDoMyLqaaST2HqW53RrAkkHh2SBRg0+QVSWJNih9qXybpXqJEBYVW
+dnMTnkAG4MCP3naNhAQSfxv5iMYJx2RP0NWMN2QMlGB+jYVG6cuu+VMZoTT9YIRPirjdQFqX1fG
IeMTxc+0ktuBdhpj0ZerWDuM8M+xj/KgS+3YMuyML4KiDgSaPN+Ix7pCCfjqCa0xl07kAnACclmS
a5KP1L8b1KYzwjRdc4D3nDOmrQK7wjliaWTqrNFqs7kinB6IqFBuQvsC++e3yrO2IhvshGgGvYbD
tKN0ra8VNHg+6BUPa3KIiIbBZb5G3TBzZSah3DafqDRwFyDSwcefBytW9VH+bsP7aJIFY7fTWiyg
h+hXqffcGHFxYwIGp9YsnkDCyxKuTK3QAqz7bLdwtTI7FmdwWQ2LBDQvjRDz8nXC0cmPUibjaaOl
P41Kvv5eN15V9k3YGaISm3jmwvzoZCo8DIGvBVhx2FTFo81B0QxWiRXB1Lh7eeZdwY0I1oR7INYu
wOgViv/yblhSHYp/aJFThkibWHoA9ayBxsg8ytZvwGeMsiKlOMT4+8iG6LzAFgauFp94gca7zmkS
iQNWPLsfNxNfpMPLxNUAHeBnF6AlgW9mQCa7qMYnmAAdCmOxml79ZxU7YPj0n2nAph49LytUREFz
wjkJtW35t65fzmFkAG8EwoHzkGZLfg9/gWa4shVS/Coax6o9FN0lUI/I5KmwZcHDW6N1h+ZQAhFx
CM0EKho5Dk4iIKDvwYvsmIQMfS0nyxKV3YX+A7DuUQaqQOwi2WJ40qtbNz3n1ExsXgfwXN4gQUUR
KGcYOO1I9j8pCIp2tshqw8DMZVDUrkF8Eqzdwr/xEC/KTUM8hb7XmyPnJjxRaGz9/FmIiGZc1Msd
OHdI0KVLVUfsH2iqIHH9LygPgAfauzo00x2TdD2CDDjjmlSx39kH41+5X+mlAEzF58ajMB3XibzL
qIpQnirvLcU8iyel87bYBTAyNwZtPUul+wwFmyO06deqQW8p7MA0GdwtUPiUmXKLEHqhJL5DvBpt
ak5K08B8V+WhqxUPiKuM8MurH7p0x8rUqM55O5bB1hh4LnCtJlwbhXCqIFvOIXplsQ0yzYXWMemC
NFuZG5n5Ub2l6iP6EsgP9iiXFrc0oXT2xBZfugMUGZEzuFdm0OhvAgnF1cmWGm4qZT+doLqEc1J9
AUXqzbpWv5WJi0rd8X88n0GMtgCDm/6OJb8QH4xxEm5WCrNkOP/rWFx6+O90qQqP8YbypnQbHzE1
jwIOtrnfKafT4xDXV5H0U1iFzfQ7lsRwX0V0keUi+y3CHWLGiX31kIRbE3KdcAgaaudLu37ViKwu
iFIb6Wtof4ja3WfGvfZXMt2U/VW3FiXKZ0BBl6hYkUwT9FoLhY9KOqTIcy0+qGeuLLPxzhYqc/41
cx2CeVH8JdG/mXhGLJemn3n5YeSnAswUX+41AdGnR4PY4PqoU5zNZcH9IWz54kZiZa8I2dJPhj6A
/JoWNn8pyPt6eIDeXJLkpKrbLt430WO4keogdncTCbtJZUp06oxDKW6NcZd/axLKgblxmGQHnKXN
PpgdJ/JvS9WKuhQFCLO1V5CjdG0117ds5Vnm50LdZ9VmBJ+leNZfWbFbtCuGPSwETAqk65JAPaY7
7j1cy6JjvESao7/RMOPZoY2WONVF/cHPo6gVBCch54VFgugWGAi9ITUe4QnhPESo+tjvaPvk5GtB
TOuYdeZmSkThEts/58c15rBuyfiL5Uethbbibyvhbyz5scQiTNeW6dSH1fXKac1DFvqpZtIclKPG
dR/yc6K0OniqtOLmGpszMTjcxwkJdhbVMxTH5LDEw0Lmm0rG59DbHnUeJjqN9hd6punWEse9pNLQ
Ah0VonCkZXh2ZAWkPgrmrMggLrj7g7CWIbt62g/6X4yvnwLoiwcnMoF6+tHJH/fJQVE/A/UzAy/I
ynZZzquiokAr0wby36Oi8aJlk4JcA9DBn5nII3wn1Ki+1FDfRCgbMFkSHjagREG4pTLWA8k2obip
Y5aeKEREccl8+FyfTH7YZrIPuY5EwH6Wb2g95duf9qP1qgoi2DTHo8BQfqjhScKfcBW6wvaHt0ZN
QJ/Cil5i7uAROA8IO7W2mp+vpFwA3rwN9Rc8VTZYXDhXxvGel2gUj54/z/NskdNeyoEX5NNCTC5G
RI09i3fT98s1lKBEEBtoFkGQip8DXJPmriw4RU3BdA3KMJXYCVlNGrNzQ6TUDRGq4rH7E7PTkK5y
zggFDc1eNN7F98T8hLS8udQUmQSsp/lrgiOkKUJyhK8IEbhXb2OaQH59lObZk9CdwB1Fd0L2jonu
g4Sn4nvmCLE2+RuRNnHtAOofMJJhysdTumgFhla2BF6frNp9Q2vo8MfMDkBP8FF0p9LJ/6MKBCiK
0vCSonHhQwvfGRgW516h7PzBjTuCkw+VviudPDt1mtuWJw/vpXcq62dckuSL8kckTsKtgfSz7BYH
q8Col1P9I/GNtmdWtnlxniEXYVkB/De8XB7lsUt/Xv4bx8hDT8lZqNZ8DDUrxgdQDY29pnxpElcL
C7vR/nQ+jZiU/sZEm+QGwzEV19hgYUvx0LUE0XAHulAxcnyA2KLSB1Zp4Kv3EeElGcKELyl6KBwk
QfNsM6eZPgzxWGJYAHTh5X2hycjeCqJHXb6UmSPFnEH2+G6oISOkCLI9819alvIv/hNHEpU5XTn5
VYrclVVPI4NAi4jGeYVlJzQICQ7smPefn9Dv0QDCx1s/eyXZjbCj5FWDonrwONJfyPXRAhEYYQtc
gKK+E9c9h3QIs6ae62Ra8RxuoiVV7n1U2iljGoOCER5Ndnp88QOAI9OBWawYRBRksdRzZNk3rKg8
oFA2FoFCBHTd42pEgzZejfyRccdHzBvNKTiElrAQvD+Vp3ks/uP8osJgx01RTmw+MCEU32OsRXRG
4xw9ghEicLOnle1fgT6yyx+8sik8zjO3x1ZXIulbo7ujsoP0L8Z+skN4tl0E/jaoZ5bhYyH8SgaC
+OhDwvTACcdwzIrcM8cr3G+9QA6MyJV3IGkHvlexTYlQJSZKYd0DvBe0QDELkfmI8A8whbGxWUS/
o/Id6oTXqsww2QEmxARIC+gs26C4UfIrkKpAerS6GpQzRTgEHU7b6DchZ4pVHxW57ARnurp64Cnr
AOZAoPsAfREvJYKW/E38TBFtoJt18vJQ/+ja/hMrroZNMLt0qJYYOdL+FxzJ/6eFTvFU/whLnFzU
cvoXi6WJqAOwznda0qJHVzI+kEt4JBLO/BfpXKdkS67Vfq64J+LEIclHQUqEkpyzEaJJu/N6rVVR
wsEgh56z+mAGjUefsJwdWwiUOepPBxArUbGBcfHJ8OOoReq3sOuHkhadZwcTYR2JsTnMxOYgu9Gj
58oClt02cLckaKZrlVGFyUI/NCcTyRD0y4FO8X2sLbpi0zUbEh0EY61Zpzkt5461LHqZVFSW7jht
/L+CI/s42zI3unWsS5u2Kep2ypfynFxS8Hr/0EjInI9cRVTcpe0+AOX8VZnxyB5RP1uV4GefMMHF
EDpdt8ISzW0tfrRf4dbn5d5Y1Tps0i2149RWNXt2yUVDVNvkHfz8aH6Z9KvTu4IqWMcynoHxNw9M
Baz6Qna3POhRwVuWSXPMQa0GMNQQ4Sgbt/fLoxB6akBLA5gncuywmKNHHY9U2wG+IZejWQbhNh/h
J3MT+w2zstc7MMbAc4yyCW2U3Q+AR+aDKuDEBbvrt0/1EuDRCIx/pXBmVU7KA+E/MnHa7W+VfnPs
MCHsCi7694xRDTaCGsgKCppoN3tiUsLLgloWp6HgXT/SP3yEJcQjnV5fykZVV3JAfVhoOgnKnlxB
TfYS8clG3nbQ13jrUB69pPAMUpKv0eM3PWGXi7H8HDkIWKx87WCUX/gz0pK9UFiYLcMdwadSe4j7
CJcRQonV0B6yCvkCGzkP/Rq5HbaQWqUoAUxV2GAO5pMkeKALeLysZGuHg5WiCfos2YCsbD+zBKNv
Z7AWGBhW7ESsNz7jjdj8WXdE/Rw6A5o680PnBSv8qB5PEggR7A9Or/jCedMZexkRw1r5piUSeZ/2
KKOCsWXLXdNtuOvZjCich4fI7MomMGANyblmkCHg31p28TEbDsnvRAgC2GKLzoKoiU09kXp4rAhP
Th2Twi6B2xME8xCjL9N8xzr18nb8m1O3prV+kBS6riyewQk+Gw89DfXIl14N7dTbjeBng/C2FBaF
FWdO/6l+yuEy1vwFtZaicUmNe9y6Y/6RNv8A7MxsF4rr9Bpm24b0T/+DOdXCIJGfTCIEeASGK01d
lmgWbCR2QBuEs+is8lSEIARa+Upocxbyj8hgIFde4qGO1BHWlx0qAlLisBmtywwgTVsvsrMfTyLs
GUjLqLZgYugo/pJ4Tyh7r76S9pnWLkFDvrhJgAhqdYtEvS9bns12OLABA27v0VWg3CXL2qeHsHNJ
QUz7o09ZjMMSpjni3LSd9v8Mz6luGtAYqM0+uOovRA+mv4U/wWm9KK7GEjwmtz1/HdWfA5OlNu4t
7y4qQO5MZcjdPC6NFfU1JNNA4NN8XrJ5Ti22VjI8JL9zI/ndX/ia/X/UL2rJC3B2rI+9Vu+0fpsO
e6NHaadXL08ifngfmqTuWYKjZZRtbRJWzdB0TXAHnecJmrYpPJef9TqYnojQ3VpZmzyEYr5V3MiI
eommIlTCU1eU/iHehj84VszPgKpQZoHslsHL079M0HDPVrG7opr2/oCM4tAVSWmtzmL5QsrTw5GD
Tcm74UVeopi9ge5qyj+IA+d0P6aIEMqjdSFv1oPONNbkqljjVyDcsBrG8cm/Mfb3JMg43a9MrO2s
P1gjWmNUQxysXyhQr5yBPsZ5fAztCrtbefGaaxUjEhcSpzaIY12N03YyQa2kUyfbAflH4Ejx0WB6
4uVTvP7yRIe8r1hFX3WGx42WsXwLYRLVhRHfu38nBeWMq8hngwDdHKX/Dlst36x57nuAGRLXVwWm
77OK4+ZidMfEocs0EBh6iH9fNfrdSla4TCfziDc9tevqLEd/ZbLrkVqH+bWAcK28F/kZpPr5nHeT
k4fr4VOmsnuV7ltvbQUodCtucERm9rDGtNjTokGAOi48oq1x1PODJ/VkVbuYq53Kg3jFTXcP2x2U
FJma7SXQVgqtZxQm/FOhwHKChOj+3SkFZqxjE11nTPZzhe+8WHbRHbXWX8DO9h7Ru1AdRVVTTwk4
PJLf3pviUxv2frCdpH/kgpf+xsD8AjgU7guagAySUE3CRfl8UgjIdAkeJfpL0NMeJTFWS9Nb87mZ
xgoaLFmr6L/IlRAg6LeS8iiJCbLNzVW7MsVXyDVhXUhccWgQMGnzU7Yihw3HhNNs1OxGLrC9l+PH
IK3Ss5gS4o2dkr2R8SJ1lS1CUzTvtSNb6850oqv+IxeHsd9pY7vwshPHeMbvDrKVb20SbttsiTwT
89Z3CQCUXwWF5zB6Y2JQ1slbSu0GZ5B27gtXiaAZ18kpOKVIBBYa4TC/3prmptmXCqPqDDWR0OOh
91ZKS/DKJUWqjVQmtiXrX+Vt2jS0+Uy5+5NpT9Qmyk+TiEeSEKcvQVurH2wAtwoe+DrkrrL5Pzyf
Vq6l/ytYXBf5KhmZ0r2nl1/IIjDwaicfknXsvHOX/OJF9SH2biYHiVJdfcjREJyiXewp0ECsg7Rk
PKmB42H1TJdoFNJpN0TvIzRmIl+IbQla3Ne7qjlzE+CJND+ieyJ/9LVrXcX6VUhEHJIneaZdk77d
+trrOwD9Fg5ab9cGIPDy5MH0XU3KeVlbli2958Oiwh6M8rv4GMi01hdagy5T5K0Kqq3r9vgCoKnj
fSzMgdhj7FYggf3WeGTNGXtVsbcwqrHeE1BRrfpop5GjffV4zJDwdR22P7Hd5RueUZax4KUb0d1i
zknKFVOkmKymT8bKji/qIJX/oMWz7xqgFMKCta+6Vh/5HtjzE0uGod9ziUIipg+4W8j7co89rYhc
ktZAdNhAyPp49pA1INkByT6ryXfUi9bvkDnB3gTP/hGYdBdwZi18Y68BO+RLBaJvKfZsdXusEvTG
iTUmXIe7V94g0174Dcg6ZYCPTl2JXLTdphndzvwGfIjMJaptqB4WwJJlrl76BlT/qT+2K0AGP9sH
2DCVK5+6bW7F1PFDm+G149938nmRWlp70dtR1Qu7g8qS469uTyKBl/8sZUXWLvFK3Zp2BxP7w2Jy
ivtY/ZjotbBW5auo20XSZzkQqbvHgu9tsl2vfExX4ZvlX6TEKlg35ItvB4G7EzMIXMmyReXeLy2A
r3Qr8V5bbWGKG7SJZsdyzltOKIUm4m9Bg0TJI9dwig2d8tkOgTAXN4q/eL6adPxFD8L3g/AKk53G
qg3WHkV7xvJWXqObyPoDZI7GmD8/ID2RT4aGB9X8DMubmSwHt6k3TbetlW2UfenYzk2EPSXIobnx
xrUG3yWjOybSDYd2DQb43VMOJK2oRJw7JuxW2mbGhgTpmA+pVb8SsBqg/hLBaO7gg1pkxbXCWGAw
RM2iFb6lYG9+6dkv8LY8nxsId3N8JrynnN4VmC6kZS09QDlNfib90oea73QqLgR5ylhQinsunN2p
3WGnUjVEtXBit2k5fXvwxYSg03VLLgSkHbZA+iroK5Ujeh7XYnIIgj8gdt24s6nSM0Ea3UA9THZF
YQUBUwkEzNstEitS8eXanlBHhD64Pugm8Ops13iMtN4IzzD/IbPM6HeM88jgsiXR0IJAgx7ddxsi
0VJadpaMqb65bPtlyUMXKzSsesgVV1YPKcTUu0wDuO0WbTHcvrihmzEMn3TJlf0BBbk7OwwpHvHr
35aXyMwzwCtjOzoQQcsKYSSPTLzFXU58pCM9iR5QL4ND5HuhrazUVbNlgewBlOjPL6kLav+Z5bHZ
BG9JfWOC5FRFAFxXe0SOqE46A9U2zEf+8guQzu1QbYZn3u7z4ozwWlJ+hdGNj3HKDHM27iB+l1yi
ZBPib63+8XuCYKn8mI/+00N8SSU2ZoQdarZTqHzpq6pdGYrNp6BzLmC6cg/6SqU66OjBR4XipUJO
FTkVKeqK/Ekj4oLeIjLrZXZWbDFDf4fcEq07XQU6o1noKBwu9KdSG8h2R+mYccLR21JvAnK6ntoD
vKjw38DfdLuLl2+BkNLb5NOeQ3qC28UbqH9JPDTf1p/urYRsVQxAJ+S0abdZJ61vkWMzJPvoIeqd
0a8muLiaFKiarHKc3gAeYNfWSuKaFGVn+IpJ5Ybu2cLdEfOO+CED5rma3GXtysdtVu1r5m6aQlAr
Vw7V6+o7Y67mmTlKt5LrZ22gNQGpNlaBsu39XYAKQt0l0zaBU2qcgNiubjl0l6Q9QKNCzaKZGPdE
Yqno4WTxCmpS2dLDIrizvuTTZxtiOluWLtXmfGLiUyTxuoTmdPBXlqkbxq5/04koFXFcwqdYjmy4
sLQlsh8MOsWyhl/KUSj7kmVzfEQE39xQvflrZBr0pI7Rmvq+XLl4Fw4C7uYSsMkQYNenNVbIAW1M
eJKP09k7AsoM5h4QVoKy98otXwHqj1h/12QQ3Q2TWpnh26CH3nuECj0d6h4TioV9jUkHee3CcqRD
D3NLEIew1MUzqSTVijstf3flRzWHzVfua1nzmY7we8lnGD8M8EoEkp7bojEgGsc2tur+uxV/Gsw+
/Nwv/T/fCNErXO77aFxFW2wqlG0m8Sp59GQczUD7rH+b4yVHMF9aI67Gi2JeVk3t1ZFHQMEbWcvG
rAGBbEsZ2zmsD/43Z10Lqr0xA1tdaT8SoRRrBBfTD/Y78TpeCdAgFpxgt88Q0vzln7hwIorb0x0m
/71BwfFreJF+fgn/ph8gmpz5Yx727eaJENGtUcqbR74BzLqAxn+8IExa+LBXFLN4l2av7a2dapPN
yq0G/pOg1qxd5Qk6BpraF2d/N5AeTRAjQQXqXmHa/KaUDKUfhqNFT3rvAma3qRzlaZykm/fF0AJd
gCSEeUY8Z+9OXvAfiJP+A13dZEfn7GwS6EO01z3EvTrzlWHt+r5LKrESgmPZ6aUQ7IaVDPybolPV
GT5jeCb03RsY7GDmzzQEnfNf7f6tsHCBkb1MkGEgXBLQkMcu1edAq6jN0JXfI+ymCCbzhXEollQw
nojDaAKCwuzxGIUOLTR2fI114I3F7NxclMCkJl00EBvRm4EXvalOHLNva3QP8qx59Lk9/TNf4otG
SvbsIzhLe57rzBb+JaNZmmd2fA/vhR0ckkN2kS6I+phoVu07OY4/NRwnwMkXoTBcgXiQSXgmJVHb
m+SEq2iSiN2k+ty6wmHUd3jXNwhh/aaTZ2Ece+6JPfE8EB3L6aOZSwu1zBbpY3uVG2qAS2wjkCMz
clSgRfxCwcRFi0gCip/FZo7+XRSJU1qLdG+MYMyL9A2yKx1GchrnrENb+KNTAw8ZNyrPD17ZLF0c
xy0aGh3Q8jPKSP5xak4wqPOYRpt1PCzSh4K0B/E8mgc0FwwaT4n8BaBhsgV/2DGKEzEOgb40iajG
SHSNcwT8nAJ0rTlSRVjfUrsBsuMhmYk1UpvZWQ2qdMHYbd8ifh5iA2UMsXYLcjXtJ9cYmUv9Vfj0
54ZqB3RfttDauTwWUKEW+tpERsNv+qaxXn6R0i1E+1GE/3RLmNbE7UPSWWypXPJhk7WZyRCn8CR2
JvH0JTjaoQRBJDdyvkHzCjZzSyIXn8gN4SpC2w5mAA+b3bauQYqHm9hlseTXI6jSD8w8RrWeTLS4
rPebsr360iYYd7NgSTiAuJApi6i8m47pdIKao2BhCK5MKoisJUJ79qCZxotRsHKN/DwRIs6fkZ2q
dgcqJoVlj8Cej1eXMEZtOka61JUIxEnWIQME+xweEGhhAJbG1Yydli1rf5dyUnCaeTMrjPsOFRfS
Batfis0Gy2nHIIHJIbZ9Gm5xtszwBVbdBBJrU3kHQEaBB5i8qoJVojhgpYW1slB/fM/9bqNLTNEC
gXaezReUkc6HJrLyWdICfgy4XS8NvvfeibLlaG4kaQUTFrJshDTe8zkuuMgluzVfyNT4TQ5pJfJ0
RdKzNn6V76DguCn3hXTick8cShd5qfzUFDQoPkdAYXuCE5jZxHApMpzYXHYid291+CQbYJl78CRu
Tc71YqWzHwwvhN0JjoV4wyyBiR1V+UTvA4xrXn4y74WcTZB+uf71h5hf+zIJ6Eiwm6a2gidFlR+I
HnjWK+m1/Bchj3IY/AZTQvpPr9UDUEdoThbd4qy3TpLtI5pZlAcll6QytBoiVJTwuOjwzq/S7kOX
HtpbePseHtD8X4DnQyMoV3jKOCHxGfDM3JFbHOUP3BvkFpLg5ouPXKP/Ejg3tOOvxHJLcynUdn+o
vadgbiz9GvrPZvoU6Crde3TA4fmaRY5XSzjl6Zplg0DeJFwC20/xV8dX10jl0dBRiqZvNGtM58Tu
oiv0SQ0iCXTjl7yRBvQe3KfBCDywXNE0SwwR3U0VmZNjfYUzkKpNyePVNeEDAdUJqw4cSgwtkwPi
EX5bCKPx2MQ341RH/JT018JgwfUF4Q+3J+ZEGPxBzwTVig4Zdk+OiJj8jsXTo29iWXJKhlhXp2cH
bl75HNAzzmdRMyNcKWa6MyyL5D5Zn2jDIqgX4Es2dHqPtGc9C1c4QzNHYCF0klupHvUGfykZzCrg
gorB9hFR+IBxcidjjMEH4HEaCM7UDoBGN5nVl9qoBHoHonAnjJ/ZG3lBnvBkUV6+COCRM1hIpOsU
Z6OEYOKxSHHotEYipWjXng2I184TxHs1yaE41bgnzCWGZn6T2W/ox8Pv/m3C/5CZExwYBvA+dY5m
LaQnpu0jChdCEec4AfQsJN06Btn/ExZqCgFneB6AUD4X5togRs07JeVdyV4egmRoCJ7NkiGQXr+H
7g5zjuKa/WyJ4LnOztlG11ALcgYrf0RjcHDJCIdZlQnRF89MHoF6VQjibdfcwtZ3AU4RoYHID/gQ
jeYQcisJinTA6d5hWSkBcrVwB9tFWa6UP1AMvLFMCxFFso4l78gvXEzDXYaQbz2ZVqljb15YE9N/
4I10MbMgVuiqlf1BtJlFZntTxaC8Cso7fgtBcRR4yH6hbQw+NSYA2n94gJyE9AYVzZyoT3tT+/B4
oqoOpCEwd8KzAPISWxRmbrW5oleU/PW60M8Rhb862i9UpBc6PTt5a0h3izmspMTWHYjrRLZ8nT14
QKtKTVLgRavI1UJePUYoTi/q7KoYNgQF+fvAWOm/RJd4l4jhJMpOlGqX+Q4jlYj1SoZzWhiMJ+LR
X9dIvectm2ehAZqgEHgUfiTRWYTAmJeGf56yoX66JlqtCH4r4cNQbyOr7qNHKo576UulM80m7WdD
6UO3hmGp4LpmFdUp2dOSTeoGZvCMH93r2CAQJNGjZIUfM6ovUo2+gUbr2lWyQVaDCLL0L1RN68g+
GxqgZVIer4T9Ez13z2ZxBlkNcL2MqogUUatJ2t2EnvqhAK04mlxYlp1T8TH9pNnT4Cymv9zaTFyU
yBJy+erhpYlQzrKpkKE3EnpOCO5m1NZIm2uN5XhjFhdi0UZEeTQekwjb7qb0x9c3xfDC3Gz1joWj
s7l18W9e9LNXtFccofyTECEZmaMl6FWWXY3cBqOpW6VbP6HWAt0ZNnNySQHo8p+KwtNoL4ik5Yko
kgX+51bsLo3OWkVIyPd+iD6psiTAjuKcdMm+UwDyLpp42wquRKNlv598+nVsii86g8ccnBQ2Hu2c
okiPhF1Jyc0z5qbLfQzpm3xwh/ooyJtqmZfEzyJwXOT7UWBiAFjYAB3U/yT1CACB0WbAgDAyf+Bi
w+QwLqZ43RCnuREccljK+M4XjA9P/pdkW0R4ObUvXuD2CZIdCFOno13i26KXNeXqpJYSz5+KTzHb
T8gBsSLddPmep1uI4GyvuJ6wLOOtggOAEz5jKjrCa3xrZAs25bNQqEJYZfFDx64obgoCurAgS+zQ
QP2DQ2AA3teMpP0X0IVAtFg407DZHSGTB9SDQ+ouXsy/AhR3n37LV8qOMdoKBGehLSIeK/qa6MUR
fwdltpYSeGb4P8i0Edrx8UjcIZrwi161FP8R1oS6qa13cYL6qOMPI0rPAvmQopOZVTQ0ri77AYAS
l1OQEYmN00xIjmlpkpHvQEombiidjUsvv2UEXXuyTBoPoSOw5x68XHxnkEnpbvyZdJ6SqM/++luq
fMzCNzIG8mVSQL09qm5fHYGwg2nD1aQSx6GtBd6SiHIs+GfJbofCr+hOlrUHkuBGcUwsqX9cdkhV
UUMi8csXDOr9wEVtg37XNcsmbiNQ+QX6vnqZGxuGEOw0GNvQozBeUQEypdsWnQgo5RS4lBQHa/It
sNt9oknokp/yHNDSpH4oH4V/SutVVZ2/eeR2xGGJl9FVrYX3DKZX6fEdAfI9OE+XKCK0rdpsgAq4
CiVEKTLvCpuP4JScSZBdZgFythwsjsbPIPkx251O7/fJcngXpemWa5KH8GbIuD1R6TjE3KFzQ4gd
rYm8sgVIBKwAcIsEANb3rjzge+mIl9gSSEe6SG/LACGa/MZUQB00T6r2hStce8+cKnlU/YPHTDkr
OgDLdI3vme34LCSu3kLOwjuS8XAJP7BEf9TyFkm/CTrEfLBsUSA3WbaLcd4kAtSpIxbcIPGvtJnO
1JeVKVM+tww9N7QLj+0RtBbNDiAu5RNfH165M7pLhaBWIh8DQGdhFFfQRr11/7h7YuGM0E8bz1h3
gTy4pdryNv+1uCktj4ir8UZLC3FHkoinPOayOeIsVH9fXLg6OMyncm2h7EDv3YskRa0m/CVLCKOS
kjUOBgE2kTVlVuwcuVS21CViLViqyH3XCSRtuix7zDFP3A7oEoFVm4jaT0f7UeXtUF5C7yhpv027
VTCk09uULltxm36U16QgBdjuZZbhVWCefBGj8ns+OboYDMdzjLecbwt48fifieglRkSodRuVvkdY
l+5AOCLIPOykt/Skf6O/j9SdknySb1wjU7vIyZ2aKZhpxoMN0doIRiESxxtUk9zcgZ9G7lBVW0+/
WJlRin8aukvaSnMkA9D47SBdZP00zlMsycAePafjI+HBmt1MFkT9TeM0T5W+J+4i3/XeN16Hn5L2
O0QyqJ5P4zP6FrHMvNNyW59YmT/k0UUNm2zFYi2hdSZtdzehkwv2qZGCLKyD8V59oQaGalw26JDh
GbTkH2EJqCHRIOim2w2caiclfKvjT3Bhg5nid1ISM8ejjBqzpYD9QHaT4SK1zpzUcp+GQ84DWPin
wxVVLmWtpJeI6xzcGoCVudautvVew77KZnXLNHRLtlleSje9kdMW6Of0FIGotzZWS6hnWlYRrCz8
Ew//fmfxFn+ZZEDx+K5Yw0AlPRPzB9GzRCytiisyDFIJovrkk25HZhBAXpB+eLDJx+jBI7sDdQcJ
QGxdIYmBByFH+INpdYkWpMU2aFsTLco3w1/xvIs0WvBQRJUnH4iTZVXeCjftB81Si15gpQP1oOxR
E6SwV+Pkf/jqwarWLf0ZWwJAaBjCifttWFsLFrP+12J+D5YodofyIBCRPwlfKbeOxjXS/xQIhiwO
dH6p6igoR1DUvVC+z20JrrhUvIMyuWCF+7rf69W+e+KOr5HTXmY5qSvJABXdXq/3Apv2h/aTOZgB
MCXgLGEEC86sRNwJnFHCvBWCp7qAPNRYUUg0fdbYvlPyUJ2IjwhqAuYUqTUPNNffsvWbTtqtuV74
duf4VlqaHIMcEz6fEqflALkrqk//r2GTK4FOPpBAsUGRr4RNM3eqbCOrTpNAAh8idaPLN73bsAIU
q4xCH+vUeCTtuBjg6UtVsPJSnfRtUO62GI++bwN9RAuINEf/BlJDLoLUBeuY5NaL9jptNN426RNw
Hn9f0DXCD2OxdzFO3iEkk/pP3iIl4b/KT3Yej7zj5Bbd0gfcyKwHocDGTn/Dh3FEv7yP/un7/ke6
0Mc4XHjfS/2v/Cj2yo/3xc+irOWUMUge5Wu5Kz+FezuLFIIDnqPPATOKOwkLY2NstPP0ms23xAvw
b3As0/+xAJTxDvGf/jWjHxyXtvZmqucJ5eq4Tf7MS7RnruDjw9Qo5hQwb3pKiKCYee6s42fhVAFB
Did8nKhdoXyZr0E89WMDKxSDBcKaFIsxOTglTCp3CdtE8YV8h5Kk3MVLixCKwjJMb7Nmdss/wN9h
bPxhn5pbOWPihdOTSYjYtwm5Y4UrUl9mraVtGCy19G02cKXGBspciQ4WTHvqc07bGEkXxXgij2C4
RbSet6tWdsjutKBB9NP/SDqPJUfRNIo+ERF4xFbCCHmXMrkhMlVKvBVWTz+Hnt10THWXhID/M/ee
u/7q11S3eooZb5o8QZiYjZ68xUYw4yJIKyaz2URAAdFmAQ1ARd7wjVf+N3nFxC2U3CNMsj0S61LN
SodHBdb2x4CzyoTOYm1fQ6FM7ZrxHvrOz93Xj+EIwoF0nPIUmcu37/SkaUQotBZcRq/7Sm7l/cov
mRvLO90SdfMRDXukeqal7jCu7YPqFP9Dbh7PAtZaSOhdzEc9/WB3JFipSO4Qb/DCT8JOLJLha/K1
hKpoF92ugTHRyr+8e0Z1L/WPfg30p1U9XpElryZP0wnI4/RCP8nVlzsn1UnrWqRUDJOjBASa2P8D
RTjzH/yM2cj97K9rrC86iDBUcP6jDhWbnpFZSeSE33W5KbIjX+6Y8BWJMqN+Cd8/uAHJX0t0d9S8
Ci1mPzEpCl77txG/J8K1wtb2sXKd0Tlnp/9oURZDKM1rnixzeZYZIUUuSxr2EoaIG1D8/WhYaKks
K8ZR8nAdEoSWAcUwdKl6VTzoQGZ3ZZHbnMyTdBO/nV/fQpSZ6DtKjoUHHiBtvEACyHh8ZOgMnwqa
FhsYEc83TmSWrTX+Un3fKHcz8cruRKboDXhORAe15YGQHgEGs/4G2hmJnsEl/CRPH7n8JgEpOa8O
9D3LcJM/RfbHsUWRwb8OTwybXTEfF+ZSaCcc04TymFv/jEcbwZwgVMkrwJ5YMi0rymFLZEkRaVuF
6C6A8vrnF1f+JEM9cO82ww490qSPuwYJAcE/qN7QJD0SasV4xX8EXgqy9R5NPpzcnrd4elz+IdeC
jcMo8Y3T1r9hbWJHKbzaiFjkxwcbEVXI8OpjJ8ES43IXE4SJn4Z8g3plHmJkt1zj3rdynsf3WVxT
ovDFo3TfDn+GN+m61YnU8Kib7358DUltNSTPiY74eaYuquAU2moCAlyihwJ6S3QwLLjw5dvhiqaX
5kAT+PxvArb7na9vcWLppzw68FCmbrZXx+v4XqtshrBnMbfnrus99TezWCfMSkteQzvS9njm6s/K
6GFqLWtT4dlfhccjSI9QWdOYqXjkOaX9q4Ri3z+ZBnOU6TKvqtxDN8ezJxU/fBgFrFdlf2rY8q0b
yuoqc0RkGiPHVIzCCvij/ER0AdC+YFvCTWp2rELIyqG6cLCP857CRcEok9VNQHdi8TI2owPDRx5A
gHDyhi+fuxJN0QtJGPdq/tLFi+ofJAnwMcc+fHfcybwoh2inM9FZji5kU1SQ83QPEGsR0OZRzcpn
n5WG5jKbcMJDem/XLYBBNOznjomT/b7iuFv6OzixtjnnCF4q53eBOYmdA2bDvbT6yr/UHbgGPZtM
asWzhLRhqf/IlmEc82j7uWE/yh8VJ8MS36i4xOAMHwJyoMXdza1YgsEoDqhisZ4Rnwm7ZlM55yqb
T5FmToxM6Ttb443r7TBeqSwq19yRKN1QiIM/WOi/7WzVEgSarBOH4pWbgjGg6VXhOufxyJmeaftZ
teJmTbS9jJ4tdgWOYtabBvEvwy6QTQReP0qJO3PzBrWUMojyWtM1XFRWJtVMnFkFhzgdNKu8OYHB
XCEktmI4/WSQ/p9V4/XhNBCkU90b+nrkH3r1n8DLMx2/SSTI7saCUleadE74abbMAmeSEy2AxIKV
+SwCw1Of78soL8x+KXN21a4Sev2/gOQLH6bVaabD1zm1SK5mtRcxpkPbU25JvZcd0QqZ2RGYxEtz
UX9xUflxiocBqmEeNVZsHiY6LHtnnuX4rPDCYWxSuOwXjFXGsqncD7NFoj8Jh2Vo45ojgIoFnS7b
2uZCMtRnoQPkojBaCDsiABX3UVVMQZRjQkt67fJDBQrAiGn9SHRlCkh/acvxqfzYGOTa5DRc5Xt4
i1YUJ+jroK208xrV8CL7mrHswqKNQ+aCKIuK2kH8VRFvQDs4rOPZGRlKk1psVj15HZBBakX6qkVe
8c1g//NnarQUWAJxqj9Qmfue/DAXwkt8IkJgEYJbfgZ5ayHrdsw5Ee3IByFUrafAANJhIuGftndV
QBQqwQI3olWSNaMP7gxSBTAF0zFjcGtRwF/iX1k4ldl2NgnFVHkN7GzLFl4ndWkl3uOrOB4yobPa
CN3KluJ+5CIQi/S2faA/QCTnGAF3rTRvz/nOf76DH2H0oNk0KGQt5ZY/mBVy/L7XdN5DbQN5Sp1m
XFdo5cu1aXp6upK/Uozdp/picCO8/bMyQ2gTUVzNNbZC/uH98PeqMwt/w+U4nGlGadhRxV2Q4okj
YTHF8WOXa/LSC5prH3XSZ9uQZyDSzEn5oeHOzbY103b/HgffEWUk+718n1LysUagHEc2Oq8BCP60
LotkPKoBBj7MNXZJU9Xs9EN5o1GFkiX/pAgOErs4AZFHb7lv3tTh5hryz+yKjsQmpMFiz02cRejF
3922xSnpTNAcWA83eMNTcAhTHmqZzkGOb6bM1izsOAmaDHpIJjab4G8kqdx8QcinLwlJRGFQhjeV
C+FgEXP5MdNjeY7v+QQYi2jYEEBjXJ/NTdOKxRP1f7TVZkwVyGcD5MMpbyLnd/pxiYd3RkyMh2GS
jwcCI/GSJc+5YfzUw4riAb+iuR6exKz5HBdY4QqvcF9skpB1Oj6Vypo9HhKVJ6RZU9uIgx1xnXVy
hagngsq2KruduglW4IVd3NIvk/1FbeepE/DxUVvEri+6uDaQHsWrQrESRJr+PXq08mKimpK+qjAm
BKRuLGPjBUGGxJ65/A9DCFDSrbJl2gO/pWCzNyU8oEQEDep0F+SCoguyxLC10/tE66861Slz+4PG
CAeQFNUu5vOtcK0VKkI2COv6hjuMFGCTnxcXwyOLmWbTQYMpEI71wJRgK2DG4CdiereT9y769LHA
VUrfi2wz83p8noiECweJ7SSCQBw3Z3bnUt4oSz+66MFD7f8hfWZLBgNNPeIE5W6hmZy4aQG6eBtD
KfYHuukRg9n7V3ufGnYEhW3soLJhcoH8Ktl5ux6Wmt1zSdbVJiZa6fR+9buYa7cugdXOhS1PZkax
53vkiGxilt3oilPsKBrz5O0btdaAImwD+3VYabeAiD3eVY/+73OGm8yL0O0nK2U6OaCJAIHos0sY
QKLquvwqu5SBJbHBnJ5oTCmvx1Mm/bA2owdm3nrKvgl7KiSFJsQOz+nwr89OKcBDNsmyE7DwavR9
LS1e5XL8hwxIcl20whylwL63qLzYfbP2fruVDafcG+ajcc2+lQnPJ38HrIx8qkF8HO2f/yrY3uf3
Gpsg1NbZF5CPcgO15Bm6uBMRBuCiY26ApGDYsrj+pDve2ewUpAcNOm6cBt6+letAY6hy6LHeCD3+
CdGegdG2+EodnBSqaU8D9tm2bKwJOO8pyaELcVAPe5pU7jZTghvmERIrFRuIhpCeSa+Tl9Qy28pw
kd/jzN2H3jXbteqqRd67GKz0abwXF+xJPrRMjKc25COfUcxXyKOeC5NUZCH3GwQ1gLJgwbIKNJZg
5dgNEQ4DjdNic88NmH/5/2IW8sou+op/u/fh4xK0OilMpFUlAe1ApGsDdp/AXiWBcWx8bN4X5Crb
RUPvzZtOjBZPaXVImAS0iFWIvhaiJSSd6he6EINkViaj/oW0mrfrHGVygrd2XSm7AF37Kdnmpa0e
PjMn6W2A5BK3jon1rs4KNNyeAsKiug7iUnbqGS3KnuSlIHEaA6/ioPLDwDrkXQBI797LzzcqsNgk
RpG3PZHsj8LSlNTKjL86p1m5Jmjw328r1B6S7PoMYKRDUl8IY5sETvHnKw4chYnNMxud+PpG7bmh
GEDOWx/lzVjeQ1zJM0f4uOWUvALiyTTv78iSbKBslVdfxQlztOgEmPHcMHoA0HPG06UtzO4HaW0S
/JZEIZNtU4Fk3SF5FiKCqY89hSPnBnRPnAPwDTNXfdtltK3eHrhyeNX5cbR09Z+q2WG5Yy+O7+sr
fmFRwlBD2ErvNt/o0EMkrBM60r/RtgwlrBM6xDnvNQjiwwpFfLtBhChTBp81Jlk57SotVbXTqSt5
Lgwc02jlG8PiDI8Ca3jhRQGdXZ2qaoVgK0EOz95A53yHneANTFdoGNiWduxwJ9EwJEcIirXmfNC/
IW8wluUcVUuEfnOhi1a9Cm2ssTrmMz4lWxPkVWucGU247IJb3x7ENYL44YiBLd7KwrrNjlXppdqt
GY9Rss8qkNdkRH0m2PGFYegQ3EN6yaG6wmpREMQ+qZAwkmoYnKYaIrnsADu4SKjl1mPcz3JDYPMc
QOxLd6ipseARaKRTZLAXx7XNT28u8hB4eLLI3mBas6MwunSgHB02QT3sjN4XX8GY8GIYyaKurA/D
FY0gVeelo0Trz6ly4TAF3baIumW3Fs8UeCu65RDDQ7dBcjVsCawKVyjCf2rxO2i8yTU+dQ0MWz+y
Yw4YtS1/IbBH+Ip43d4CJ4Md5mG6YQgKs6BCN26xzVy0JtwqK0aPRD+PY20yeFJjh38R593gSM2T
x+AsUdHUk1rpHLP6yZUOSAg2FQZmdDgEHpkLLb8x10ZXdxbQvmeQEPpT67th95uiEGaMKkeQG4kN
Qvib72qmwwYICFdAYSo4kbCC0RCPHh+DpyEXIE+tRQW6FHgZq3t/5bJnGICp9vSznXCWVWTn1Pbf
idMD2740OjTUmMeDqs7RQIBYH8P96BtCH99ekrtvc5OtzFsH+8/qefER5Xz0641pLGsyTS128X19
1VDpJNXrI3LUVfv2jTSdglbeJAi0cuUU60saOTFGbq565QtLqV65GWe/SjomLFQoK1x/mA9a7H7w
NDkEvjroadxZCSQNkigWxOjQ4hnHovZXR1acbGhey2EtQqbFGl1Zppf0ByRkEGSaeyWvivezZRwo
P4IOpkxkcQVnLawviOvmPBbvs2GzZIqEQpkUo0PPIVsGUN2o2T34YzVoksTJ/4+SJQuKQY0nTLgL
+CzjuryjqMdMWX/u5AMuzAfPc3BGK8xMAD0XLBCjJA0UbTPesckVNWykHE6Rk+sb7IYY2PBy0W/p
FpkMI+BJmbfzPU9OGDZRe7XNqZt5+cdJOfYZnwjIBN+L4TfjNcOMIDFTD49IVLN3E1jmpssWTYTG
O0Yu//kuh5MsuxFWI7Y29rYpHuU4LT8/yELRhY0LY+ZKE4KDfLQT1vQMQSybUzTQHUTA+cdYGhBv
1eLaTLpFXkNgLQEUwzF579DXIXLZ+sNdRJxH3SD/NtEj68FMqQtJ8/oTntWy8dIIQzMLnaT9xRsq
J0sRtVVWXQv0a28N21zMDvAnQVcbnVIJgB4zw8uHejhQVohfyE1mVgGnCsF3smSdVGH2BEZSbRm8
tvJjzP4kZmYxA16obLO3vMgrj5Re4o0e6lT/4tgFQX/GBGzkxAKiMaRqn1FaxE3O47FFd9BHN02y
FHYOxZMoiQXeAdTVtcOvVqBHeALAxDpQ3WbijyDPvGpSbrBtqVR3YjyxAfFLTDS4i7hZKI1rH05o
Qg3CP4OtwJzQ7LvJ4USNA5NFpM4aGvQxvH6mCL5mh51coZsLkWkageL+k3f14NbdcXjMSBrqQWbF
x3CWLwblBjyrKQCElTcip8rujOcS1wGvaHQOGsRjeikDHgsa9QE5m4+yDmcYf7ULyLdnBcwgMTPP
rNUxWaovDMfJlgAR05E0YucrO8zurfBK2VnQ2VB9PRQ2+1ig+U/0jF9nSK5/KgQuX5HOE/c3wEaX
uOIIstSr2Yd2xm9rjo5Bw9MruRXxG0vTiLtFHQ8phHrnHk3mRebTGVD6mWdopOqhOu1T8qKXwux3
SDbvawx/CV2jlyt/SXmdBahSp/BJGMfclX2QLnVEIAl/QYxXySg3MsEMgxPOvMFf9byW88DcEeO0
iOUrfAE1QyiJBMjdF+NWvjLjCLYfepseZYB4ePd8t8mNAb2QldMIsz8UGF5EOikGa8T60/sgwlYH
SoxZkEAaMwx0qgpoCuA/sVaTbRy/3viTOTyanfCvjp6Ii9wPv5jMXfFWv/EqBkCvovQ+5BtfBJwx
CUBlhiZkNYS8tteADvnrbqyR8XWV8W7GvcW/+3mAUsXpnPsn9nkG+lqVWwf9epX8AUr4ABgCavqv
1F+5fNBDL2u/Q7LNXsQ24II8EEZCPJO5Yg40Q8HP3dBbA+oKyu/eLbojR3OhnFUUPFD6q1eVXLGh
ijl0Ra7Jo5uD/gYVILhVi8Z2L3fboPpqR8IG/iI7smOdkRqC04EZFEuwBW67OfGUQ7TPb/6/QFgW
oJtmlxlIUrvRjwA6DJzyAzx4Tt9nusZyuFYfUrodbjy56i7CQH42yDFxa9FqptGABOdnhwmaY47D
UF0ZwQ4twoyyA6xN7IOJRP1h6+EZxVH+uWqlpa0VbT8sDW1b3KPPjqKIPfyHporFhD25RbjH3+cW
kwXorWBRUiBpLsWBnDPmR/igzJO/d0Ex+TNSFAA+GyZT8WnsaHEWk1Ce6uOtLok9EOXfnPGfbBTc
2rgFPuBiaP0lT2Ey2R1RIsT1D2rmkr4YCf1O7Z+acph135qxL9Zaewx+uRmymPYRCiOgEY7Bpr9w
BDHkJ7WFfukqCRN9Gx0Yll2tPzd39qIERg3EDq6i+DaieY++/PemL3ajbtVO6JoRa95wE667HYRb
HItsSLH1sxgEaDERtxj2U/kpV2G2qDaR/kw2ATSkOVqAhxYy4vlKwOMfIg+XokCy01JkorcPr1l5
zKa1HSorBMI/DJdLmfwwDvE39+1ZZvrwg8pyADVyYgBQ2DkB5rC3L3V/zItTxvKQVwr9W/glnxTd
Y405oMHlMTqILRQ/S4BRZBWGIycuP2MUb6vEA0kChDmTlgh4Cg78P5T/OFJEaBAPQdmUudOyhZhr
Nl11cJlKW6s9FJlzCKBWrPpuLeXoIUkecYZ5/yrS9YezmQ2qbWCOwsIAOWeBPp+Yj8B7f+9/VXMR
Pgi5yEHVgJPD0rslLKFNz/0f8+yfcfNDE5/NaDFt6jXqI4Jee75W+K2fKPN/lHN+Z8aCBSI7QZ7+
4DqH7siw+knWGMtnNoQOopmO5R/bwjQ6iCMcdHa6EvEJX+j2ZTDb2S7SrAlQmnm+B3iuRIjKaGqp
aDsaCnRay1rfEMTwXhF0hleFRhZbivEMZ8gYTsjPi6sZnOqQCAlc7h2qQ8T7NyS52Vy6Viz3YYze
/LPmVhfe1Sv9Pwhba8ybRy5sYVSRrJsgBD2zD/Xt+Bv1E3YtlB8MsV7tERE12vbqGg9nVuTv5sSQ
Rz2yl66dv953kJcE+8iiDYDRjp6/qtEZUFPAriYtsXU1yLVohPJTNXvzrtgMf+/qIpVXlM+0YfLo
VBzOQXVpRgwPCPKR9/2roSjoAj2wgDdymS2YebiUSvtanwbVGei4JTsRydb0zUiD19rl0ww1T5XJ
cbAJPN0NPFyyuJIwKauqA+IQCAiOFXhonCYqWRsI/Cr/EaEr71IABLzx/3UPSRIOOkF0IU5X48gr
nyfchBeHhReaDG9e7UKlr8XXMTmiGm2yU8xbs1VdZNEKF9vPyCiiqtYarLUYTJl+JduJ7JLHB5aL
617+6uJdUzgx/aTwTNHhQ2HsFS+OnxNmBsQiapcBTpsWAZd2pIdCbwFxdoY6ZNvq3xjq1YG8HVxA
y9l3Twj0/L2s+mumTTNA6Rx/MTFPyFFmBG5eqvQId0+l7C4KwTGRAJrQgjo2Veg6xkVZbP7gcWJc
eXPGkGgCeYSl1rCqUFSO/sI4NIyHEVblpwa1HpXrMJUVb92RFKivewXxR3HSYDXG3aMS1kP5w1Iq
0b911ZPzO5a2DnVOV31l+neE8Fnk2ydPwFl1v+3rcwvQCA9cHv1L6Kw+v1CqQphoXUAFBtLTOHwG
t+zhRSJBkezAUgmvkdilu8LAYTIBqbRtnbgsdMIOn1FVTEkjieZ1n5U6bFgqJUdjg2dgj+JPrNkX
TRIVvpY5rMz3ngA5UfHa2VHuDjmbeEeVPa5y/iV4yIDE3zepNsCFCdRa9m9gBXA4mAPv4eCo7AH8
coJR4Pdhp0omGmdA/NL44E34p3MbarhecNJsZUzQAhMX/kDPvwVuKxT+WLkT2IJIQaWQFF6cLEH0
aHB0st/DeEGo6FwT76kIp4bpWfEzMyVXBAC4J2Ek4/PS+0QMbtMLXSvNMRtNtpfybwskmPmCFPN3
jxsi6QTKS03PrzlAYWsI/pB1yS3JI4CrgTrR6P++/UdHOwoDKH2FeuS1LECKWthUKfiCW/KGn0X4
tNWwZC76zjbT6DxAoQWZKIrPWfPBqcLs4kfTbyIKzKOJ00W2wxSKNtP1/A67kBwT3FbjsfrQ0jO/
kMxNhwpORkONZq1uaPrecNvBYAuW1GNzgh1BOk1t4GOM/+KSdXy2lrFE3gdURjLqpHIMvkvqNIb/
rBdjYydol+hzzXrXH9dDdJQbW6LZsaPLG3bJyNgAoWUAUSn/5cPNAtnussQ20UsznvpANTEaQtEP
eXNFmZSPrgRQtLUH4CR4oLFYdhzfLmCmhJkwLf7ZHJEsTMviKXAq2gXnIn6EhuOrtvmKtyRKfMQX
3sDaxB+zJB8C4251gzacf/usafkFFjM0kn6/B8DBBj7bFYyMHfqXKnOF+Fprh1BlsKlnpY32Vr2l
5rRwbChFeV2jR4+6HfRkAsLyzzFWpeWYpB7rPz1OkSFdmIGFszvSUJ5Jbrv9ripE8E2MTQ10fXQH
gQb8NzlzYNa41fFd152liEudYhGfa4DE51C8jyUO4fHq/9ZsWiVI0PgQ9oZlNgCNoJdNDQWYARCA
bewVP7C1mN0d38ua2zzgaAxYKsu9wIO2kHqoij/CbHR8nGrqQlR4Roy1r72U5qnqIOF+MGoAgqyi
tYxY/5DD55lnLC+XpAVWMbL4JRMlnaHEahgxWsL4h8271dIDP6EkQTUZMVkxVoGp683Ew0x5MSwV
QbJgLjfzlZStY0S6Fx33CtNf9G4dMRiMm0jtmbMByVgCLSjmR64NAd38D+qnHZqjzJsGZ+npipYi
2LDLnPn/qSJNmxBSnzwX1gRxrTJeM97aCpo4+HgOfIVM3l8luzGJiZo7Y4YG+MTCBHNgq2QqmvDo
BLK7Vh86fS/COS+qdk0DlTAgiJnnSj0xAcpfxfum/iD1gjTqywxAUT1jQM3Ywmwb+SixPOdH0IYP
Le8mihBS/aEj61nWpoiXb7gcMjdpXGS7hnhUahJT7SF3EXeYtPB+svmKe8bRdNC3UrmjB4xrXn0d
DgQ4aexdEK0z+42OCHd081dkG0Cfx26u01tbpgxFqpmexSdP+p8pujLaLJyJkyzdHQObrEB70K0W
878yL/+Cw0SqMxeyRNV3L4LDTFvK2rIsoXY75H0oWKpGbCsC+QW8Xngmz8zHVH8ax+a2ckV6G24R
8Osh8BPgxYscmhctqqXPlrrOnS3Yj/DzbQLLx/HMj2yCtkLDJlnRcPbhanT9pscx7ZTTHiixNcav
mBtTi2ndX7gTcZykq+qCR6t7JXuacJQl6bBl7PrBN8n8Ni1cbhDey4Si7pnq1px/0VYgR15fBv4K
PXMAbupz0PS7byx51rg88Qxl19Hw7ewAL5d0F8VmYJzKq4g/0YbgP60am0Z8fkOEJQSNpS/z0gNn
RIQTTGHiC1xwDsyDP1XKq6Rmny0dpWDrvy0zQ8qPVTjaacldJLmCuVBYLhVOL3YrrDpDV5j/jlvG
Rh2B2qSYwwp9+1flNxrRcf5G0RGqiJhelbebrdIgXoBXiHbkpXbejMWhwuDW6Taf0B2Q/35mJ7/5
Bm41psuQK9DtP8Ki/dIwlE2HGxO84zNA2VNFKN30g8QROTk/bhHrSczWMr27aIeYnuWlWW/ZrF4J
jJa4VRcMbFkPo05THHmY78crwT9E5CJK+uWQobQ1htvHURkKdIHry5fRfkMFXwh3303RGcaPbJkj
SdGhgXT0pKjOnPSfGJJWKYP+3xTQKG4kwcqP3LyoARFyVnaiNk/jycX74XFSACoiifMPM+mihV/I
jsgRN6b8ISEELvUQsc0/NF67SJRv723yopV4d3tptnrzAoIJgwzgBTGD1mlD0gp84lVtLD65/Qmc
evXnpxw3FLY8wHOAM0jh1KdgcEveImVXYglqYSIB99mV0b4slnnnhHuyLHqJVfoVAIL68Duvln6n
nCxqqO/IWPBpv9ERSYEXOMO++ZcBpYzO/RsZqlEwMA2PyCi6L3lNHfemy5w59JEfR3RH1YMtRpgB
bMN1mO5zio5jcFTjtfHx4Q5uMzf7gt2jDy4witPN2MKZ8AE9QrA7YzAnswvfw6Ib57NzjjrKFq5C
6JNES0yJcBf0Y0WRqzB7ZbL3nhJlf9X4arQ7Dup3PPfPYW5VPHW6EzCkWoX+oi+/oopKZAFwZjh1
74WOKpZy42zSV3yeo7hgZ4Z8DIfW+IfEoHwkeGFnbGK37+74Rg8HsTz90dujcsrIBR8QCiMyY/k7
1a4IQBnEjNqCJf/YEV7C8rZAOj19OOZz/rX66hmL1Jw3s3ldrhR9m8K7IlOdseVChScLtgl4f7di
BM+2uHMgyZSsQ7jJO+FRyk/jlySU0FwFNq1sD402YUa1JHB2OOoe9NAj60tkMz8MzIlmcCfj6i0g
iuYETA6wYPBrzXbRmRoDgQ1enGXIWc9Q3o4X77UCcIDQqwmUdsQP8UdGweeRi6j8Pmg+fs3ek3fM
jkX9wWIIetPlnZyT6plmMF/oM3IH+AU7TkAxljx61cgSGbMDWa0KvcFxli+pIllstL8kGZzF+9tC
2KaKV3QdvLxYePDGsjMfs97uv+rFlit3eOQ1CjfRQcQNmBzcYte4s9TNGXsylGSHkehENt5E8wAS
fh4EeNqll0EYwA6404uxZ6y61Fdc0w82zF2IeIvEuZ6lHEomdBYHoQFgdk8aO9/Jd2T88PmlA3EJ
cvHvM964B1rAUxPHP5S0OfU1GEKcB+NfdGJ7G/yXyiV/vnHmw/ckfMoLaQ+Ic3V6EIw43Kzwj8W0
SPXFC2YTOCLQfxx5v6HdLFg9Qo+YDBBhbE8jevh7AlJxEigk3tuM5Fjr0833gE0Y3tXV90TnE/sn
SxmPoNyA09XvM9eHBlpJP2+Ul6A5L2w1bBnhXzxLmMG52KyToyquM2JF4eC89EPYXTmMYiqOsnIV
/LwDHMLpdLKTEa0v/Nj3LfWPEn5SK0EHw84hor9UyIK3yboJ8sYZNSD+zWgbKLEYVEZf44gUiVrq
URrsySz8Tymw6YdWs9h3hqVpF8o2Avg5vHQqzc6pR+wlTiFgMVyJjdUtwbq8ckiDLPypXnEU+bM/
AQ+hyUbqqSrPD95WDqVk9iXl/z7aXUeX0Y37XrLiz1I6akO+/ED/ZgeoC8cEsnzTwiTg6SHVJyEF
+B/yaG0ldf96kaMsX5n6JUegTXLoQz4b4kpnSiR8QN/bPbmBHN8+ygvF33wKFhC5E8pY2sS/VrLS
4mB+S8eAPdQ418dDYe6V5E/Wf0fuVHGPdNwNLn5glSRwwWVYeNz6AFL+4Om8iKgxvoPj9LJ65RaS
ERjGkI8wEZes+NHcqPTYpFiUvBZWOerP6pwyRtPZ4MS3hG9MWFu+1IPViHTlhokMJxCZDx5VCmF8
m5nH1w+B550+mZdF3zIvr70EG8AWI5c0WLLqXXBQWI2IdgjzbZZYxRfjULqMBTqIONoLiwpiTLK4
EO7UhyvMxq1rkiX6cWfFL9Sohii1AKv4ahbOVS/YBioU1EvZOcXwMKQvmb7bKGiq/vJboR7S0GlQ
aQygPFf1jYUCKTdOzq4q8ghmnm2Q5uCcz/eNsJkp03Wvmr3gY/Zd6GcDYeqpEP6wEQ7L8JbFYMMG
xRkhPUIC33UnfckMRb/RjqmsF29dcyqlY606o77MJ8lALX4FNTs1i6Anekcm2bGbqDeGW4WVMQ0/
RqBDOYjXjD8pkVV5gZ5xCn6Ft2PYQrMNEFgrX0yLQJMWMxf4ssau5qxUDtOgUluD63IG9up0NjFO
69Jt7wwyf0QLOoxsyxYaQPX3DW/L5k49959F+sR/LYERg1HX2KhujLVw5fYSjjSVUP0ngX61lE8i
UTKaZV4Rtv20m2rDjlozznztJlkGqMannT6O2Ys0XGDVtEyIyd9i/zXPrzyuxGi1bOkg/DEw9Zqr
OnNnkc12qrFZZVp146SncMfkdWaguXcMDJVe/q1CRGQrdMy/OALLN8HC6Cp57Y8oOPG2kF+BUT/i
lICe5f4UUAL2iP214IgzLxQXI8ZjerO/IxLUfrTze6dWFiiUMnQJfI6Xhif8IQYgT01kSofokSnQ
HM0tvW9hsIClrqBsxQOZen19qSE03Kmml8NhuBNmo7qsFxmtk4BU2dqlJpwMHVML+DLfKj9meSgw
RsJ4c/jJ5sJ6GmDvgWSyNcekejc8OXKwEhgdGzovtMGmaxQbEMRXJDcYf+9NwJAqf/H5CtZrNhu5
xu1x2vND4ndrLA4WWbQQ7JPX1Rz7DY00f2wMaU2xCo8n+peVvDV0NlIP8jwbV3HrFJ79IYa4Rmvq
5F/MDRVkvRYX3269ekfWgTGzNZq41mP9Qr32xwWUeSGRQgsZhoyQ+dAtldhlVBEAK0RGtuAtcivd
eFGBZlz6xQ0qaTPwPCHPQzC86fKFeUHSrv8iuBBWWC0L9dWciPK8aNZ1OLD11M79jQyx0yTHB9TC
R2MByXVWULXwLoicFDNBuwSqaK7SxQf2CAPJ7qnbpnmqwJDsUZxQ6LZraHIMd4CWhxKRgGTNteVK
I7QtjA+CN4GWu62Okr7s6FfuAVPBFikYdxLaNR3BY7uHjypnd3VC4cFxSXYqN1y2BdEp96+6x8t1
rNH+q5RE0yuFjZEBT1bbq+TI8TsUS4oLKuf2EMczXDGThtSq2l2dsFSj7JlNB2r9NcZ7kwpW+jWJ
LIGyXS8I+Gb9FgWbERwLIwNGK83Q28zKGOM16pk/NMni5yjRkjXgkiuJBS8iHTrtloYrpmz4Krrk
kAaLrpn4WY8w+YeCR/rQBPIBUfJVpqNp5ATydUugeJV0Kt6g0d+3nLkQ32jdMg+Gh8RfOSm7ze9C
8z7RK8MewbcsBkDHDB2lBU7mi077B0Oz2Wql05kbEHs4reBHYVtSoDoeZdzR6VHqt6B6idhGBYCw
RlcQWZNHvMDRMTbrYLbquZOBoEYA3fbYiTNnXRZnNFENFAF0saQpct2r7oAf8y39y9ios0FF9YHl
hZr/YHR2egTmra2UfF2f4mOtH2g0tMlUUm/F+fCtsPc/xIItXsY5beENVEY1ziVuhdq0226HmYHN
EY/HXN5PGnymS4EdvrQeiuoqG//x/zNlM7A6jFjrflXShzmcLL858jhB2GOSyEC8fg1uiO+Xgpk8
mc7qduR2Ffl3IF7LGqwydykjyeHBEqw9lwiSn7GEKZkhgOyO5V5rJqS/j/bF/IciaBiX+hO8xhok
+BKrXfwiowpWWeCQj13C4FGR89v8Aq33P5LOazl5LI2iT6QqoaxbUAKRs32jAvu3hHJG6Olnqeey
e8ZtDOKcL+y99osspEdak6b+hJ/CQhD1U7iNmyuXBYemVJF9gg4VRnB0jBLE8mDyLiHBIvpXP5tP
LBVYXx/kwwsbzhzXDdc8XYDsVrUXCTdqJKz5xaQooLpIbqHpyu9LPjwSQrsQCogfR0LQj3mbUSbD
Ig7aHkSAm27lYtulOPwtJEYPZhYXJCeKM9r1Q6Ci1sF99h97FPameu8nVlJyapAeHBgbUF9llBPj
gc6/Aqy2b7pd1n4Z8b59ljdukUpGj6v6CP7a2VmcjO/fcoRxmpoUiYNr2uF8SWHA7rP6J6Gf3qjK
EsN42C2+OmAO8y02BFTxrLNnbit5HR6B2ON1F5bif25sF8zOpm0LLdXiHPG633r6K9oBErtSgiPD
3uGgzhfXKRaKQ8Y065zty8MV65qir6RqBUVpPR5DhLIgKLFzImdAzRz9pBd0MptX4374yzpbhmMU
zLs1BqVCQtCYnUpMY2/yTyQSRgQHXSwbSQX8E+A3WtmLPrN75t2bSN+Mz8iKQgALcxk6up2STLp4
n3v71d/UfE+3/o0GymhWcOiFA9qC3rzJA1GXx/bK1abJS9y/8SpckgQSnIIRZ8EbnCkpY8zNsErI
bNIuJWD3F+2/4O7blVEt1Watb1DYCarfoxWhWa8ZKbr4uvTBSwJnTHzExNxIYL2lbfI5Duy+vAmw
LjjGJdO/MtUtTKdVT/J7iZ6mqeHwf01nbHrNnLe2FLjvLeMyJbzrwRK1okpgU+zkwzLQV2j4Zxth
4C+x8eI0HjuOFsU42CtGKGB5fDNbFeHz3a9iPHjCYXbJF9fWDW7UGq/k+N87jbrqrTOKdAlbM7Zk
awDyi6ldNuzBnU62yareoFWedh7gjEILSWYLADvxhsB+ma7h85ViSXaAGdMssQFwUGadTWojwEDo
6wfhm9RVOngeaADmm6EEBnbskfr8GD8wA0ic0hTP8EowpTJMSieAesT+0E/Z2rwoCpo542Kp3qWK
U5ZuXZ0SeStB6MN1SX3aMhDUySxeiCIgQGfENK07beozNjQLh/yxeICtRUqohSNm7138kqk91j0e
vujCqGMy7PyT8XvOUENTu+bs04BHKxul/WeMzw+bscTvGv7NYtXskeg1shWv2DQY3gj3dU5jjC1T
Xob6GSWPSgKpvM9njC+cDhQbaMsXTixyjwlgQHH8X0z1wAqXnfawaI9C6nGCgoHKJy9F8b5FIuOi
eW+LkwuyQbMy2kDgxnTfM37v0LPMOWF1Tr7Xb5F7qrKNuzOxuzHII2BXg58xBQMl4c5gyihWLd3w
dOGZ4SVO+Xs79hP/Aee530lrfxGMPLk6A8QBuJbvMHQafSFym1K7OWpxUHeEEiGoCr3vpjhpzGeh
9wCcIaJXLDyIrPVCczsUQBoRjPOC14FzYmT072D/oolibmK+B1p6cp32mPuB7rB4vo4/FJCE7Knq
kVA9lXBmBupge67Jtuc1k0fAKcRXqTd3wBMMPv0EvzQ/0PzRmldsOrNfOXFiZN20rm+s5uWNdWkH
2eZGzk+P5GyKcJoIshTB3ESa/jVt/zZcgN0EgcWY9T7wE4sYZ13iFxj9YGpccoIrhCslkyHzxFAE
SeVqpOzku+dakuKS9viyxHahPPWvnNHRrieg+fOD40p4/fItQHlWOppwZgEpMnBMXnwMq94F0Dw+
sl/wjCpDdSlbx+DamES6wKS4HiFZK442f+bP2dQHwiIG+DJng5VfJ+Nb+hyZXREZkj4x1CIrQ8wl
KR7L900BN30Zsh5Sp49ZPjOkfOHGCkx7oK1gry3Zw5ZIdLPc1tvkHlpIVqD558tEOX/+QBNB3KFG
1eds4VGxhhbxIZONEPBJiWlV5tdJF8NBJSvbXGKKN5brcEH4msOWTrBez9RtABoKHofmPdpGAVZA
XttCBD73LyC2Gmp3i8UosdkVULJEb68IfLXesf01lb120d+nobIE5VgXHBs7xIyKfJjdWR0BUTVE
9IpOeJVg12y1v/6328ToZvotM+audejUcfP4+oIhTIYxPDBXLdYej0uDIUHd+GNgBVRoWgIC9oDs
hpF1hlbIHHgumKfVrHXiY8wcWexQX29D5PxccsRkdIGVAWR93XoG8HUIKy35k5kb2BV7IAHcFZFi
OeFOqAQ/+4TTXVb4kjPY4w1EKiZzHSNox2/4FIU7Rrr6c9djO0YE/lI8AJdwh2a+BBNF2RMXk3Cg
9f904UerfRb+8v7Nhw9gmeq3QP+317EQYlojaTh/EGKodwRZEqhUTP8QHQC7YEdEtSy90S+Vjzpa
mQwYKCwp8Y1DO5yFLzH6aqnTtVXLUgMmiMBWZFotpvcWv20k+SWG5WS4Rnbu6mO5y4dzbq7xu/Ib
pqXLWByD4Cug0qVgVfo90NAyWpEsV19G3NQa6ypcqezq4TmliEjUbQNBIKSsGujzWhA2lgRN8R3A
qgQV1lJLSghICnHds2gK9E2hU3u3lwaLToANBpBrToR3DAW9vfapK0Nfas/lS19+YOWzgFXWSvSs
Pw8jR79j+G/TS/NbzlcnJMbgLsDi+/hm43SIp0TtOBseEpe9YjyL13EUbHX0WHQ1TOx5YAvqHHT2
efEnDScBShEaYZZuEOjgQRnMYWpvwHmUfDe6t2ptHjK1sN9fIiU29h4iuSD+5HjWmIUk5AxeGJ/Q
WrDwRyuXbWjzVOGeD0dGDjwjjJGM14/xlRg2ygH0emO0S1PUHMiv5KV5nPHlNxcv2mD7vY8Df0YS
OiaP2xErHgDHEx8TtU/jaCcw2SjCz6AuD4gMSRALvjT0xB2rZ586WAgW/bNYBGeWEomLUIlsIYM8
Vtp3PAu4MznwH9CgKK4bmgrpLNVWeB5s7Nqt27/5uOZvpIHzgUfeouhlFcpCWbFIPhjk5YAW48m/
pMHVPdFB+Yh4K9jEj1xaVdJaz4gRFQdu7UOiEwo4+9fWz9DcSTKml7PA29kQ0vQ+xJLNNI2iFc3e
Ij6KGG4oKRPHTOYw6VGl8+oYyWovjl5LWkqntabYfIoC/T/IyZEMuw10YDRmWuCTBEOHwRNGIccf
yN+HxzYkZObz/CUamOfTXPPqeAw2GIpMBnkZaYmkr4Px1WwR8x+h6b89ie5L5e2oDyS0qEtwwK1e
v4a4BWyC/FySPUiS0KPt7I9JRUgGRe21KlOVFWQn/tIpzOc/sJUv+TUQtl8B8hJoadHB6HIovEkf
wnm1YTqSeMpBYrbCcvqf8nEoiaKtmlkqcLWlvtIal5/D+kHmhEfTj6QWrrid+eh3kDYsYDPXABCX
cB1yR4JtgHXmN3U5Y/w09VLDf1Fz3UziLglvIJjmPvSU2Is3VQmeEAOac4H512EOoH9VCkR0phZD
9kWLCzUMxow1nj40U/Mu24wXuvA/TEB7NvW8jwbWOYjezbf4dgrNNVGZZebhc8PzvPDCxoX0sREU
+82IsE7gqy6yawNzh9ERMGUUT9FK0Kfc5ALhD/IAjAgqAy4SFbN+gaeD4kh7qhOYw2Q1YTrEsfRM
zY1VyLgmtBYsPMjWXrHaFTr29lNlzSiBrruaapxFRplaXlJw6coyuigYYYhdwdHC5OVDWerqioPx
AR8j7dnaIGWKicxCJKthXW4HqtpjE9Lx0eRGay50hiBTX56sxIUBzeptqbR2fBWyrcFG4wJbhuKh
BM2oAQX+IQ2tJGapk1cUQCwHI0ZD6OCJScmQEwzLRnbM4utFrlnYOdUTErS5FI/6HSk8yiorxHvs
yWedseDi0FEAbcUnV4BWIj4iSI+E6h53/JkZVBr+GZGjRTdE3do0gTJ4hRRuGb3MihVrBG9nZo0U
YV7c2vyPCSRSwZa6NbqB+qAIhAjfinA+eyoXVF4pwpreCQgvaimb7Vzy+s6J4p2UXN+j29IRZ9bs
B1PFeDfqn7HYVcNOJmJpPpAQKS1eW2C5lFugjqG4LcUrm3eygB8WPocQMs0TjwVM/5pWyQPgqBDK
RL0x0HNyz9cINnJnRNb/ZouBhWGf/bEQpqXki/k5iiUjMLP5EtsLEmcia9DSDIuSVGOsA/NKJejD
ntU7Wh3+E3KxJvKw1PZk2eHtsarYYwCIIJJKmO8tUziEElhKuGK5fM0jHJddjWnIzQlsdfl+B0fG
UIPjGSyjSM1U7ODCbCKBtPOb5qQfWMK58XHHkrMJ7l2ev8mQFF6ML1GDIQKmMOZyrnz4Yu/Ve1UP
pzoE0z5ZfyDTX1+IGKD+k/5goTjX0pUCVJHRghM+uuJGKBwC2Bjp3fDbUOtID+aViEXgkhj9dUYv
ph/Sf1MK3UFqfGCEfM4QGBK+BVrj81cJr+tHukSqVXL/UruSxKu/D3SbAlBW5GEoBzyONpmRBKdm
2K2qfqUplw86GXjw7+5kNNaH/B+PZMZyM2M5aRvNnjft4/M1aG5gFCRsqKybcS5mG6ZTL2WB2BfN
rB9t0HCucY+yj0R+CPdGJxTZ1q+G50lP7YhhZ6Ib8KvblByaeX4oN5Vj/tNGB81F9NDmkP6X6WwJ
j3DyDlLOOMho11z18qK8qgcZZJiFdOezRgIGEoB8FlqpRb2Bu7lh5sMcBQ0amgzQHiZJjKhckQtY
NKFhaNXMf+T+mSgE7PFFwlMLyWuF+pL5KSxJ/pGjpvJF1Q0Wnd/4Au0bwmXFwZRMjUVfWDrjv64C
pUR0+5x5ZttayQ2pIEHqI47NowBd1MqrR6YtR/Fb6lx+Uaa5/Pdjuh8EZYgbih3FKO4j48JQz0LJ
8yJKC7HKorLfh5B9x5ykd2MtX0qIqetQP/aUAsE0OsrYpDCSwN6pxOum90ECMI6GyRyIU5BgJXnU
fmngQSgSzvkGugzLBsyzK2DBBonFXoVZ4/tTrNiRqKe6PCDorW40wNT6Ld58YZ5vyu9xk/2UnLqz
DaMukSTKv9mFZwi40OmPvgGtOFXmOHqACpijs3SvVDe7aRu4Oy+y91CEQ6bisCZlcTzwhpaxTSbZ
m0M/uwvLqvWZ32B+1EAs12weofXZ5leKLsQ1aXiZcDAopXxWBR551PcWa5McVXUrUT957bY0fFBA
Fh97xXQ0psNCLTEb9bma4cbaMz6MyMm0zWBdkkTDGd1kC2WNM1s4w/fELxMn+GQnfRONEFqaaWSF
onI0F9AAzIXIlPMFGGfSCteUApDP6etrslyijuUSucwyDwgwVsHK2nPIep4EHNAqO6aFGaYyFQmb
7KpswEvpHmQX/vkd9gzEatgegFB6bTtp4U4Z8IvXSsVq+Ac7wuC64FKhKviQvUohL6xswYUgNPmq
sLnCS+Is2ZidRcNVIEEoHzlsEmKi7Ggj3WJGRTv1zUTmXsi8G+o01ELCw3Wh7UVpkciWVh3SiGXx
An1dMQ3QfMkrvjKod81Gzk76wE/tefY4Dt8VJH4U2lya/LGcerCei/SQk01LLaB/LRhhDF+ip5aX
eIMr5VNaHNNU8SbzkvdW8lP6vOoy6uvZ+2tUkGhdCYLgRGY68krO0ra8ayuSg7XBpmyS5A20TOPb
ZLTauh/tK8IYSKPOTeljD61dtu7Ezg13nH2vcVN9drGxa3Hna4QYs+bpPktW7GiroW0yaNrL6bOT
lyJ4G+n5390/dEu0YTgAN3AUgOH0GkofOh92h2RCV9H6IxPFK0KLQoQ/yPMVzRerPcg2C6Zu/5FP
5tttqYGPYDmDsZ5iKXRY/JTZTiZAdIMT8m8kUmCFkESV+cRmUCTwUgBDRpB94Rg1bjOuZxZ0JKbg
bSBO+BJu5XRdohVDZalTpGx46svq+82AfdJ1qISufJOJh/lssPbwCgpmoRTjHpbEhFxR8niypWGj
mwwFLG8MWGxKGMpXuTt/0GsgQWDGwS1JQURscrerqwuXbZIxFOLsANROe5/Qvk9qk3pwhCHEoY/g
6nuQQd1pK/7u7sm7QsyyxvAEBXJImOdKBM2DHgWHAlsEFM2M30uHX2buh8kFG5h+zS3K08/yJ/rm
GHvFDsMLcx8wpQ/5GaRKyxogK04cBhyLiW4416+QIz+snqzIVw8cb2m150PzSrbRpTNDjoB1mpgj
hmgM51EW+TPRV7QztfxwLwfoDi5ddIpD/a61ew7A1/si0706YLmqz9r8peuuVOKdeBeRxJ1yYEs+
x377zRZxKfxi0KBLZ+wLvTH7fNPBaExOmxU5P4g4FNEdmcIllO3MKHrlKH6WReG3a0QzOuPogpdY
nGczKyy3JI3Osm8Dw6KFB0WPIU7SiXyc5rWgYoxel0y4CdhApwUM3kTtKVD2DDd+RYJN7pGqdkgj
syAkuct+5HInIkF8UNMxssS6wF018wOwCCZ1d8vM5/SOTiNw0Vh3he6kSFQevoK0kwIHaTjbETx8
++yf8Z43aPsadkIgU9SBqTl3tI3VCVm1PB5VkA+pa+RkDB7zoPaqsmHO+hvwOIkwNPRNnrO6YXjN
PC1mNcXHMEfAEGluKLrIgASgmIT//BOBEF5fjzpHlocTOl7KsAk+25fOvIlKw7B07jAwjeF3HWP+
nNMMm7lX0p1gD9MXYbtisr4FiTlp+sgo+SxVd/iLOlL65vH8C1bMHAt4FtniZ0vTOvwVa+2njHDH
XIePH5LSkNaTM4XXodZA/xfqPQ/dttqMAgcbWtuA7/ZcYTImx2tlBu3lEEdu3toqh9wMuS55Qerr
QjXao/AQpH+6/jSjR47eyRvPTETH8Jsp5sDgtdu+E3c0D13iY0jDLDbWboZQDr2wTH3Hd4LLUAeL
MEmbTh/jswj5d5fa/PowAYq99k/N3AZT7AVoAHialAHXzGoVsslcs3WSeKszNdZ0WyOUmZKtI9bk
/eMW+YWcO5Q3UojoEjNn6wvGYfADZnjQm4UesNAcqUcpXRh6gWpgL25kjzRfKigYAm3dJjlEbp9t
kNEjdKMNQIeQ2MOkzqfVQEA9F0/kuLFgwsyoM+kJPAT9I9vJae2vTACK+rMWi4fycaUlv21GsTdj
g8lEcsne+TJuUQ42/jLCHeW0v2WPDHbVDYEllr+47BK0LKfmjwpfocS4vgq/n+p/xB/gbqRdyRmX
zOmW0AES9JeEHoyAYvPivMg9/mDj5ZI1qCEJsTW+59lC1Fa9eA/BC+QYiuxI9T9Uqa38ICCzBpUI
IFO+BOyaZeOYC1b1cbmG6Zk3kWSDvJZIAijPWvCtsXoNxOsH1u/beGiDM2YMcn5ayBjZ2ax+Zt3l
Y7gvE08sOLHmTs64quM1ZyQ6YTyZNHyIfWRV91q27T/NvDaJy3zyY3d/4rfRzMv3Ydz11lO/zfwm
HHYxFc1Nwy4JdjM9ZOGqoT2XxUcTb1NHK9bpidwgRM5YUrrtbLgW3W7S6MSs/ZQvPjeeEzFcFZfI
mSl8DOvmIHCZhHu8NrR61MTnz7VFjVuSAdVxH7HSI0LM4Mf4XvS3T3QRhilk5bVk1/1imCnAANrp
05I6RgoaEebwaAglplF6a44sPnvVZbgqkKOlLtE2hlDv221bEVq6TVHXqdGXMhxqwnyLBWfVcKt0
kwUZDjwvVZeZAprMzVwpXL20mxL+acne+EKZXtvyDdUSMyvIoniDEW9dCpkylfNfgxa2+9BJyFPF
m62i9CJHftrjTUvP6KAq1ie8FsAg+Xdd78op9hju5q6N6F6RJietI4L67NcFtzrRAcEqSKzk3z/Z
m5V3o0FWPMegOGCALp2YOXnjyfjHdfYgXX8pUcbRTAj60sy+WmMnF9/JE+mJbqCtX+jRvh624mfR
EKu3lUjWqXet/kueMKP3qvqB/8FtHZMK6U8Q6cx/K/eq/CFIqIAN0f80A5nZDEdSFYT8PtwinP/X
BMcxXsUopFuTBFQfvgpRifWzhjKjnOLaTRLSSLlELTH84+xNDo1LZoJueirdo7x6UU0j7KG8Q/rC
ltzSL6j5eTJLPtSaWX44mURdo9p/RDK5VjOkjc0TUj7X6LwctwnxacAYfhjSZMW2ilixi24dXz6S
O4hrsic15hWvfQTFUXKiZKeqwL9Ya26MJZC3ao6IJFP2RvE91GukX39IN2MGO6l2Z7L3EpY/w+qF
5YCErIAMmwXUDiQsxbpFnxtvCZjUudGiZYrxrl61eCnVLdbNlBxOBDRxtYlbLx9ucbOB6BDhDlHn
/JtSG6ySqLDapqUefzHLEj6lcP4ylaEHvdVkvs0OejLZGKySjAOIzlzyidgy92agnsFOVXe5SwHc
2+zi0JfgnQmpcvcSa1IOXlo0FdA3cg6L4F4hmcRWqBkKF+no26kYBPxHtQyB12AQh7mRL941o7SF
yb4Y9lnSmXOWIRwSrzNjl3pDARnR/yoinkynM5y2O1PhhjPioivLgJ71Mhb1/dWsleZf0P/IuMmY
ahJ1hnVKyJjcElxNlkrspolv4OZ7sWOJf1mRsMnYNPSak5AGj+EqAA6+7E4RQmIIkILXsdxqss30
YwMTgmfKXypxnTWzbdOt6vDAhB8HBvCMIFjhIGwVh5FyXoLxmK5i+DY9iQHdQh+Xn3FLHiATlTvp
O0LhGwQzjDv5j6jA91lpzkTjoWamhmICdkHzoRMfSrsIxLKU/LexUhmcsjaEbMf8oPTYHWUneiPG
D3JipwmWJEgv/fcM9/8wAzvLBUpI7CIXiTxwdVSf+CyNc4DTml4dgTFrpOgQlksKb+mImbVLJsjh
Amu2uumLo97tKjZaI/Sujs8xyTbsQrBoK93fTLmRD5CcKvOgACsu/xFOkWJdDNXN0P//v4fYYWi+
SIAh2WXIgdIfzdlvyPQtw1iqxQcj8/qXGxOetPwOhbVafLPyGxjCEM5EcV6RA0IySJRwZiIgmnT2
viAsR1SClNbUB5gKi3aPREpn5pPyMPz2hh1wzqvCFdhvqZ66fl+kuZ2TCyQdCwBKX7PimTAoq8o7
22r6V+NbArJQwWuBCsOWm6dZinYDS7DAp/gbLQpedK7qUiZ+K1rCvxAHZGdEQKIharUKB79fUbfc
SCjXAw/3mamCk37E39F39HGZpfL/LGTIGpTZEV7frGLlj7yCpy5Da8pLL7r9u/9plf273Y6oMmCL
DRCRIPhCFlrSer+ZRRUgmJGigUUc/3pAi0n0/YISNqeB9XuROIxjMjgtmKYwYotBtqF01CBRt/o2
Mf5F6pyeTE+XzA1KGX2aq8nPEf1Rx5RFZcuhIXvDr9GHS94FPnQJrOi7ssFObT70zbXEBU4NMbS/
xay3E+iIClD1fUOL1cJm+G2Eh/xo8s3ELDX0P8z59dS4X97en24lipPRCQFoIdZwa4oWh7r+pYeX
fOK1rVqm98O3wFdtVqlzXfzDL2JJ6EzWqrCcHv43IcsObsZE28hkVWAqwPXyfqbhkv/fQeR2gybr
KdGCD6azBdNhn5cg868PebXh9NLbTTAuC9buOqwbO1FP6ZsYL3NdMz+BWfpxmeGinkjXeee+mdEa
S1FeldmFafQAcR6E2T7RrVr9AehCkFF2IyZ1sAaEGxFLRgcEBq70jOI4hrvRxbf4dUzg5JkniuXX
zKU2TrpLM1uln62GISj41lU8fzRENsGnmZXBNKgPWf5XBbfJpjdFGwiGx8k7+GayrkHY0XkUxFwI
pwjyh6gSAaF7QbQZ1gVDm48fqQwR7OjrtZWDVd3MqNTdWNyTKM/4VEKcDfgxtfTs0ecX/APjC+nV
oS8PNbBpeStmjO/A6jIney+IXKUDT9fFey2KBDooR6PYZwTIyEeG0ezIK3kXZslqMjWwd0tasASF
QkYiMVmMAwEFWGxEY2q/aJGpm45EIptyodeORe4OGn6IRUWVzuEX2jjmd6gsalZJkDgIQ0dFSBwD
eo+ud7RtZSSoXnj6sGOgDuyQyeM+WEf9JtDOGjgfxpT9QX9dcRm/rL+mJnwTTYtCTiCnLQhVWvgt
M7pOXXLuo4eFoVegZELwYemMnunr4nvTothddB5zbfCKBJ1QfEXnUfoni9cOfTNrLTz9S2IRk/JH
A68XMnTonZzfVMCtmxBkfWfh08jRhaDLYbix8dAYQgkMYN8cAWfz8fJFSn2AW/vxV/ou8qvgh9hV
WrSxnU+kgi4i0pkziMgmCC+57qNFB8lehr8pduNu01KTdVthH5XOidGGdONG0uCTnKCk6AEN0EKd
W7OTIFpXjhijwtNuQcsWkXuK5T2RFhpJeFjnyY0tf8336cP806QVAPWzZLRdqKsRN3m7GElma7cz
3WasgtwjBsaiYLHIISMom+hfN64rAuAxOROiFVhweiRMYmtmXsZ21BaVbHPhgpNALW9lwHeHI1xl
bEEM90d9q4YnYLxJfx1fqP0wsjgMR14/6Iw/JxHqoOiC2iGuSmhWsxld/l3weDsj7tkRB09gQ2aR
36iIdjEZDPEV0UoC+gVrLNJkxEQoBlh2hbt8EeDVQy6bMncX0NUid4eTySrsMCDEoZLMgu1n3BiX
lA2+tDOOH/GYfja5i3sKwtUSzid7TcVjnqTRVsI6QmHc4g1GnES9ylJT+oFcB7+XLgFKNu8PxojQ
5Us86B6UK2DlNHVwt3sHa6OwItvFHQ4t1feivuJe279/eaM7v0KmAIJC/RHUNWchlpeut8RFsu3s
0ZhmbmSeskk+SN/DDkpiNGU4gczy0wuK24zbIbEU2jdoOQaZasZ/OPV1/8Bfz6cN5+RE+OgeM3B4
xzCnnFjYNagx8Dpu2Ae26Ymp/ip6+axIAsA94AbEKZaLQRvdGKQHWk6iGTYjOm5ggj8kdmvbFEUU
HpGzIZ0DVzsMKjr/e0+F+LoOYLcGt1ettiZFEDlOT8Y8dyh6birTipE5SeEOFTVfz8LBCFQmbqnb
MixwouqRTQBrltsFaV9QbZbjie+FGV4ibc1hAruSPjGjz/6q2VLJJwlldg5G0ksctqlja2myOziE
8BBnGzkDBu0VSzszeLygmcBydIh+nr4RMYFf7qD8U4Ib6VqFUwu8ugOCK6RAlY0qpEKgIR5SiTx0
G9s8w85MXc5evy8eL5bUyn9IayNCtwTMAvVInnOX42NWSeX5JtLvW7BMj0Q/1rzCOPFEGLii0I5e
Hnm6b2AgpaM82wvfMqarkTqNNwdyAbbsIz+Qt7PWjy+1teGqxNO/yJCYTRrnWlwMLROKhR6u4tTP
/+ngdWAQX+AWhg4n4yAwWWPZ38xZT8iL1wMevWFuEZCRk1kO+ArdyvfeN8A599mKQGLAM4D5YJxD
dEDYsfCjvZTj6ydehNeI18MyDR9dMtuo1Gsrh9Dt7lknLt9hRoO6xR6eKB7OHtT+pN2S9Pw7OSPQ
yL3SNfcBHFNxo7G/W/31LD2KOf1eeg8WuewYnqz7+YrfUtU+BRO11UnhW7worXH/2vGwZbuxvykb
DAczbBaYVozKHh4NyXTj/I+IXaIWJ7r9+wRIcsl7zHKhKG2m7p0320sHsGbKx34T08G4eYjAcLvJ
jlnGnHvkP0YkCipGwOKNVEjGnzQUqJp1onmp8KwCw8u/7Kn42E7m2fnjmKu9+pgI/0QiMkYuLSiF
CdJ3W2ogRS1e0yfkFijC06+MWeiWLwHIAmCC8Xw9bH5jGyQRI3Xi4sh+gIjIAPbthNmOXQCoq9D+
FFdKNhauggVFUkRDhp6VgA1SRfnkrMnGT192xukAE+fMs5YEewmRGAslRgyTOt1mlwqYkueRJoDN
LmzgSkMAseCM0IbfTl1Bb2Mm7zWZTwOgL7PntMxlLMji3hK+kE2Rp5e6kbJC/6zXTrNsjE2IklMn
13JVs5+Di4MG/A0liewN5sVbseckdwxsQfo+2c8MS3CjwVIfAwI1TiZ2+JFDnjvfLMEh2liKd+wE
tfc/LCCCtuWg1sEkHiZNJ+1hxf3dJgy5zum/HhyW4dBj8nJNBtXpC6+wDx+IUPYo8+RynzIOfUDp
aBi1zydHB9UhSo7ZbjUd0stCh0oMp2aeNsv0/Da3yLqh/uSmF9HDl/v4d2g9fdy+5FWr/Kahb3BU
1buJJDOfGQ6bON2Z+dqVcx9CGhGLVCCY9N7OeIsmTGC/7v5emZsv9XtHqhzzWMPrY1gxFjK7Vife
2WrHVecF/yKGfsqCFcxY2ykjPmSKmq0swmPUcfvwBv6ZmICQMlebgIVQ60jiUnmgA9sJwqWkMi05
orCqEeCHs9vVXAshPiak9Iz5akCg1GwZPCHacKOfGcBRWq151LsiOzZwj4n3AgFnIr/Ygvg1w0cu
43ol1GeuoX75Y3pSIoengONsYJfKdpkqo31thSy3ZpSLCit0n2U1iD/9i+OF9QRPYrABvD1hgQg2
5/q7E16LsZr9Kx8yNK4POF0HolTzKHvWszIxTpGVDFb2qIR10B7TxiZgEqKvQhhzzld2OUMedRxf
sHwYpW8rjNzKSYz96mJ+1km1nn02syODc5ZrdzY5MR79/lqywSk4kxoYzS64nVm8we0nG18dlDMU
YLv0/mJWNm/QYQDbY7tCQhIl+nfv97cSpzZReKS5iayaF5/BZRx6FnToXZY68tQsuCLfwaak5rNN
0A+ZAACWXJqG7qTEa9QQrHWSoAoDfQEWKaGQkFH343/PsYaOslf69BcmrtcDauhZ8gX+aqhdZqpQ
2zadw2q+RZ0sXLOKD/cm17zyufoU5VPzLz6hgcsuBYrr0ktMu9dYfDIIXuXnUFrxpPIZVqVjvElb
vZQcXLJnUmiMK6ouIiU8aVjqwRk/4pjcjdhuq1Vi7EcFwhdLldpljNer67BymvcGmDOWAhzwL+rv
YdW0Fl5uEdcNI6FjL+zeV6KQJWR8M+Z6dGhFsorwPgatMzUCXPbk+ClEdNFjrnGPC07CxYs3AQlX
/zujjpjZcsHK5ycBxpfeDVI2Yt0LkSkQrMdNHhIWTZukGktjE3UuoHOhpulB2BGSU+xKBzNwJPXQ
UKdSEW/xUMECJY4X+d28fsbJRoz2DFg0tGd7E5TrUQ98ZIGpQPJt3WX7WeMytJobn1U1LJHq0IUY
ZGjU4Tc0v72S3lS2EwPcwjMjNMbkMWQ8+WbIJ6R+QbE2vvh2RJRr8Fvkmavj2m+RXAU/Yci+jqf7
zTeRDUaFHoGW4TFD778SmEK9f9q/SvPInSwRQ1475lsYU481cP7qTI+FTm1yLg4L9R/H+7AIdlhd
35dZf8GAFCH4iggEb8CQMen7EK47HwxHJxrv2Vc2MbjavqPUM2Z+3/qFchqLpUqZ6WX/kplgt0Nv
UXfH1qf8HnheXjZjdtFEF4LZ2Pqg90nXTJ0UnYAr5EZv1hRj8W/AppKsOZ7UAMHBTkTIDkKIjOD0
oQb3z3BXoGvDhoV1xZ59v5ysOBdJ2YuvK2g/XAQfxpAE2tBgaOsREGPKPrfu/oT+OiCDEp8FuFcC
xvnb80WX0VIx2tCPdbtVwJ7i/OQBUbfG5x6aqIEoYypC1FtfxV831QXhn97t2RIpeB9Bl2p/hXDS
q3OPSsMps7vMa8GzCAXBzv4FrGFzT/ma9GID2jaWdwEcqmoD5EHQD3yuSADE2d1k9K8RHoO4SVk2
1SUoH+Sficm+0xYx32zerjucuPDwga/X+h1ccvWWn5Y85wzvNvxQmexmkl38j6PzWm4V29bwE6kK
EPFWIIFQTpa1bijbssk58/T90VWn9tm1dreXbMOcY/xxHih8l2CMEV6tro7KZy4OCLpUkEv5PXKu
inYsXvLiY26ZdMovYGMMTrIhbBTuLhE4A0CWVjSKvkeK/YQD7Yn5Txk/VRil8c+/TpuRLzH8K/Qt
wXE+uc3BiJMRT8m4gxkix4+EXF7O6ZOMdFLtYxoShMU6Lt+KFyOCX8csEZX6Q4pwEj88hGwGrEqC
BYV47SW2eIJQ8o+BHWcS94zi3cBXQ9ZwZHzCBAAI4xG8ETAzkg4Pq4FciUuWQjvWruboXeXpmvol
rVmvBZLeOTR3eCOTBlk04u+4/wjl0wDJRhACPhL+kZGzUqDAYC+wtigcZGhIidQml7hkxs7ZVBMY
t4DHZCkxkUkQHM0JtSMnCbgJi6D4GJBaRruMyHj/FdFQSPOQihfzJUtfJZtvRAy9O7mCFW8bUAhq
lqzmyqLAGEL3arwhGb6PSPlC7+KiI0U9sWrtYTuawqXm0CKAl2D6zkFsMa4luxrPTBo8KEz56dfY
Y3vzWO4nBtyNzE+m8yHX+Loh0zNk/DGn7SGrKK6dVZ1PYVFyzn6CACxKqsfPqjrXlVmVeJO5LDKC
fTEwecWtWRL7i9WNdrfhJ+J3icrKJ0SQsBI7F67N4q9HWpuT1YeA4dp/F6FCe4pZznKFg0JFErc0
vCG00yf+jQLUILvO6f24y+/8hkuUrIn/q/VkgkRHdZ109JKuiLYcBUK7VEsO7xIDyXhivxnWy1vA
IQtIoe40yRzHb6ZTVHhh9ysZLxE6k4imau/9zrlujnxV07PxDqLCUtEyMicMkYaGYzvXeXl3teYG
w60qljBDGO6RcJXMeQ3KHJZNDXlupG1oYUe+TNrqvvUt/QQkgGs934AhwbUkDXGOZoTmnmkRsA7H
MaGNMC5T/GNEoJL9FthttwjOVmGgs1inCBQYfARqwkJUTtVcGW6GVC7Ipv4Zn/3UDI4ToSPCtuH3
7e3go4QrxoJJPjLMPoHENA/5m8PnI9mLpH3HO0GyttsFG3t9glVBHd+qENEWpZM/XEIkruOqDwLz
2ayrjwh/x9Wo2OZNXodeoffLXPoHrI5Y0rl2u2uMIAYf3GbEE4/QMzXT6hKe2ZjA6tUpWddvMF2a
6XENXmVmDigl45YSC+jImMw0tgJ7eVfXqDN0bTOOTk4MAN9lgbjghL4LjiMvnOqimJhEPUgUAnGC
5N2Ka0Pn/Z5Dc4ggK4ddCbKFiCDniMEmg0rvNkDMrvVP1E7c0wCIaJN5MKb8gGaYegbqDxw+Tz9T
NOiSiW4b/hHyjdXc+2XDM5jFEpNBQNZfGEzzJ1WkEDCtBZvkeEvOLE6Nyp8LKlfERxI7FUqWoDrt
J3OzFZ8j2h5L0yBOhS3s1FJDQLyKjYLKRr9S+ABPeb1aQ57SuOxm/O0nDGu1fCXGKVluxX848FMO
suCbi62PaEGzkm84dlF/Qr+M1SVH4oBsh+j/DM2XlT3rOX8oPnLQVPmpvXLbTveqxi5q+zvJ9PbN
8COFR3LXjyQowkShtHsO4kdwZy6aBcKfwZZIWLV4ElviZb8GD6a+klTYkl2Ena20ZUwM/VZ/+SEF
njlWka+6PRSALQbGpIabc6VoFMKn0NekkFnkHynCXjM2XWvmNSn2Jma13Nsgxyb+GKiJ4gIo2mzP
grjY0BR87P/VSGI4JuQDtPZC/Sfwt6MAx1wSH3CYIiI1BgsPeEAouz18KPpny0o5Fgfet6771hp6
z/GnUY3MQxk7eAewL3T9g7+lvRrGzaC0ozlIhLZ0pG7yFSPC5kr00fFfTmR5ouywE6j4O2VtK/QY
/dYLdCU/WjL3xTDo4cfoiTwWeT1WC/UwtFg470t8h/XqBzsDOX3ATVrqMHvPjajhXtcIcTF2+NKU
9ZJCD8x4zB0jo3ao4Q5+xjIC3c0Cz+lffebZHy3O3XUBnWTSvTEiDlvsiWiR3O6jSV3UVTywIBw9
aTus7avwWw3QA65msT/WE9KqeaaRQbCLijeWtYD3JfXOo8xkfMLIVE22Fm/rMxgUZhfBJnUgOgLH
AYZyYCggVwtnLuUYrzz3oNuw9mf2ZUAR4hdnfBoDLeEm6DYAvMeCx5B/RiWytIKJ/L1QcNh3H6N2
QQWiwl1hYQ/I9LjQG0bSoDmHYDL8yXQFIK82ziTbsx4vgx8lB6Cfkdnkwcca0awwHliY5Nn1w3W/
PBmM5QUWRICpDxm99dJF0euZ/bPujsi5vfadBBGR4weyIlEX9zs/enUBKZK7uLKF+NR1eBFPeAgn
JII6Caf9n9GvHCgek5LNnnZihp7s0CavGWkGb+c0D8BcUCat89cwHEJa2lHZ9R8ZodRYLT2mPdoB
SBPStqFxB7rekfkDkMS7c5szh9qNKB055Hm0W9JSQOSJ0VqzsI4oXGu7bD8UVA/IeFOrXMxJ1cAg
wRaJLIPEDDK1ZgNtlZ09yQ3uS5oVNmTiRL47SUftpbzIPG6O0pGzlEyViza4+TPf8RJRPwoRjvRa
JqlANCN3+UHbheRkJgRnrkL2BycUYSa6Vli5uXe9P1jiC8MIzIXxZpaJDgQ8xcel79JLUdc3QXpg
DaE4mYRLyAa09bV2K5V/grQ1ovWCFBgQWrgiKAoVpc33EH2XT1A8aEwCHQabKtnit6J45zFhMv7S
4HJXysuDHegd1OwDpcNghtEdiOQJHYlFZyURvmGhCOyrUzZnOwxoMb75wZbPmGAWTByo+DYB7poo
2sGXDBj+mYqow0kOpIgG7o3ezshcvqDWO62AOQYMpxORdVekpJvlk2+Vpx06dh5LMFX0+VaWvoP5
o1gF8IhpyCIoFEgvP8eZwYCsYTsDMmg3yS8WEV6ZegdJhlxIrZ25zorXaHSZ35QX2DtdOIBpHlko
NnSlAvBKQKnQ/QFyE85ZgqneCLKtDjeELMktmPCG4gPYSD9SQ130GZmcEJvgTqygEgiIT+Y/iqzZ
f0JEAkivUWyWRM6jgJjJB2AwzyNW1hYjG4TQEHaUOYMvjwolcBtyaSUHOB52zR+dlgwPyRb+hGtA
vQr34xG+DbMuNNfeM+gcWKM7XkKqW/P/701WffqmiWGmdlonj1Cji87sbN4SbHRsfm56E4Fv2/Oy
pdUeBsEkkBCvk6D8m7o79+yCxngyDVAOolHqUawRoWcp6HZ69qoOwTdOjfTZvBqLPNI5itLsY0fF
7MSwW+0K5VyMn4mPOAU70CsjFq5ayxw+WCstjAO/E4QBF4nxm+EuIEQVJS/f+nHm12+Gq9kxpdR0
2Jwg/qvAyVx6mXbimmr45iP8FHjVsOM8lcVvxlK02EULHIG/Y7blQU+Gu8cMD3uS9VtfegDxyuoB
fb/WvJj0EcDPJ4e85a9S6IABnUQiwGvVdA6UHmQO6Xc/gOgtXghSsce30TnJYjsgBCkPzJABrifa
tCmG3glPNF3xpoVFGT8KIMHmoY/vmCdy7SPgj17yc6IsLMHjQTsGfiD1O2FWTCbbZyCGxd81yBCT
FsP+mqZI9kyZB7qfHM+4aCVCF8gzLFe/ub/XlTktlqiWdPxDQcDTqIMUyoitlXaTolaLlmxctJEK
8i5DF5qQijrpJNrDvonhnxDL63rx0up/fUr2BE2vNk8k7aYpWbtwy9ts8SGDhbXJvRruYeGoubGS
hrNeul5AoIYKw+vUCKLTpWxSLdPl1aaJSeolzFY9J4fud8lnmaiOoSWLVJRKK6HlQFMGqpIvkNLi
ZyxYjRhRGsxoFGwLg5DIXXoSvFdpdNu2+GxvsVXeJOIJEfuW+EdjhPd6w5+81YopZ8Rl8UQrHcu4
EOGWSPbnMlr4LgKEbLwXSP1jLo/4XY48oNgHeeIEwEi8bEVQr1RArMDbq81OjM4EVViBsc+Tk/ER
IgIn22g4YIANpK32mzfPxYAcCOXCqDxUJA05lLJIRmU3nyBc0UP8TtWv0P+nGDQp3ZJ5/9ZddZd3
vGPja8AIiZlyI+0UdONL5M58dB6KsF49BJRcFebtQjJAyempJrZPbRtAE8AQsuMyDLW5vBaTnQpa
Fgc16zTlAx5H8CfuRd69ZU+nMC+fFvX7BdTR/K94s2GvxjyI/0/gey/zQ2GYBEWhAjqSwHGbGWB9
PR2MBdf1eMj1g8Q/Jk1/SWFKxJZ2+Aq0gdeQ77QgkCKmPsBb3sb2CWMU+AZaBu5tAepAXrBMcJds
i6tHMYhPLvyaBcPDAjERCEXRYh89Ytokp3Nn+ufwE8/UUseHQF4cXHv3LQ6P4JoChG4JmtBtciCj
3PWrfyOz3pfn70r/LM/X7dKay7nKI7p9Bet6h9E79bgAXAU5sXDoA3takzpG1huM5j+usKH+bWMu
Zs6shiBDnVcVbEOyWXUSD7f1wDvKn4+NRGoabm9zSYyxclVPhLoGGTm3OO2bdQ0EJST/CFDJyZsl
uVWy/MVjOXJGxA/aNegNvGOxQhonLKxlWFnezm9pkfthOQgLYgyo1WuGAxOflPYgBwK6E2Ls+AXm
+aWg9mDAkZopl4p8OAYwU1mgweEEViW8+28RSaBO4Aw5nD4+UQzGWKVyYiI2AqcmlcsunwjRdnzE
2eQEG0zL1GipuqOfSnYOYlA03hvX/+36d9u+SgJFGWQQ6xFTYNgdzLHDU0GMsGQNH7NMFjTIwn69
BGf2KDqonxNSBFKhrcxMRjf7lyoz/00gmaLNg1TQnji2iRqYfn+UP3DCFEJ53Mgssvq39G920Gan
vJzbX1AoktKwgHsFq/EP9Xb5RbwXhnLxatBHL9GAyzkArIulEIEK1BdEBZcCK/Fa+kZqIx0VPAic
W8JFaLQVohPsIs1szJCMH2HDMxahsblFgL4j4cur4EIsxgzqWFLzx52i4LixmOQM1g9TefPH5Tpa
h8sv+an8IiRL/oWbStyFaEk4VdjdQTy1O+Zg/svw2ytO72BNKY1zs8+VDboKSl05vRufmnmpPkKR
3VSZyCOGOHqb2TtCjESzfALvVHSIjUvn/0FryIx/0Y46RhQWjvbFTc1ujx0L4yETVRgcYFXGdbXk
7IU0MG6auv1EQYW1iOe4MQCk2fA47ShoiFhkGNk1JLW2fK85uHasG0/R2yh7+SukzwYB/IqT1xx4
D2N2ERC6BTkx8kYkFg5YjQh0A4E9/vytDPOONiHaNHsqG7NGcASfhD7SC6QnwQVZRwfSLo3vcvUs
4AiSg+rP0sVR+soF2imBG3i7yGryHbG/xLeuf4XjhzQSLG+lP/K+ZAzK34Ej6JADszCdJg75zXJF
AHOkDzD8JJNVZ0U4tcKw6Wgusrxp4IPB++xG1mXtlUiO9Kk6nmIn+r68cZ77JxJ3vlH5RhZJJ9Q0
zI/PD/+RO/q3IrvoPxiDV/qjGuewdVBcdBQM3lwIm3mOgihcsUwLLr0kn1ZKOsbgIvJjh9E+yNHS
c55U0vfW8jfcAcFW2p/4p9MICXg7XHE/l2uOcrzgh5jXEaUCTpzRxaaT8tPW7lifCA4Zx3kv/lNI
9asd5YZWmfPY4bFAHUgAa4YN2Ccs+saTSuvPOxd/uJJbBf4F1DI6Cbsg+wiGeWjlO8BTFXDxM5Tz
A79SDGuTvc7GgVtvu/C2Om50zKjHhcW3gJim/276Lb+USwwz2JvBwP4QISXeCgI8fbLcoRSSpldA
4BK5b7s0O4iPyCG/eo7tCmd7oQqNi51COtaLfcLpfPifVONhZp4qeS7m0ixcNTxUemq3ym6AhSW2
icbszwEHlo1FsvM32gcOdtQNpnDtTWSFrDb+B/UF6fIE9sIyoB75XzBeUhd0R6zFgjuYqU/GNKGz
AVkubMO4yjSMTfbcEqefMsJ24XVk+JPxh6RlDjt12rMKsBlT5RI96C11NAB2EFIoRD35VI+QbwNI
D2Nrb7Nz+wXTjttFYHBEOng8c2tSzv3PBKSwD19sEcSzdJBQ47Ws8fzePOnREczV8wR5Xzm5R8zE
xPUJ976ztd+5rx1AWqJbjw8O4tgjPfR/F1hfUu2i1sdaxZt7jr2LgMjoH9J6FNbwpWwEOpLSY8cE
DDbK7QhW6LCQsOEiPPJh6NiINeKnWAaP0Fx62bgC7CS6OgI8dqJyHHUXc2Mso2YF+2jo30Olss3k
J+Hg2nt5SsMtYb6U9eh3VJh4BmaK9dyv/pZnLGfg4qTeZbQXcEADkoo04LI9Ks2JpOHeobCIgBQt
3pBbKJE9d6vqNUc5it+62t3IOehOvnqgQT7FIKEfecdqwn/Z9BAmX8X/V5pQ2GexXZOjGR45Uccr
4MfM86IvW5wr3RphkA+EM0vVviJBkeaKFfcpJFb/xnasodJ5oYcANYifiHEoP9kI4pExZ/HiRWsz
x89/qN1Lv2G5CcJASHRneZGqXZ5+jiMa7+hOY6+cfuJ14y3jzmjR2yMFX7ACr5rWiactkZqkMt9G
Ye/xw+vWmBE0cEyMS1yQn4vqn4eYoY4vQmEX+N4GF40sEPaFj4AomORB6nq5hzbVgT/FGemyROTf
ocUdqV79aY/ik7QLfzU7zJMrSghwazxrHrdPe5ZRgoD3JQd+o7ympFEZ7EsLR1bvCJgAX4hq4cjj
t4k+tHWI6pA5TPsPXH9ibw9wvy8kN0Dg7H3W49VvifJHdRxuOGVqknqi7j67HEabWEVQjHr23EW/
2ex35jr0twCw7PH8Hx8QtDqEujALoM3tX3gipKzeET+Jalk5082IxCN5zHZdGBpsmPkCoRzmbURa
K1SYADmENIobjhmbxzasnwQC9TvV4TlLTONc7yjXHVSeveR3Bg3EjdJdyKlEh947rMXINWtSRq/t
k42miD8Ie+xbaeWgW1asGq0L7mQNzC661AUbvkDTIhMuYeEb74JCr8OrdMJKsMIT2yRrRPluz3bx
RuLHz+5V8UqByvkAA1lrtd/zdkiJ2yebvguYSW3r+ORMn/MdY3ADxoHf7sARdFvCQKOTEaI7Qa+c
Cp6OqYfU1jdC6MDlc/PjBdPBxEqlD6IJWwjsPD0g6ETAnoH4rInDcxr+un8e//DizTPIgTLBTUGK
QOIyGdU0nO8RaWKRZhTmxd9EJNgXtIXRwsTVCSOB6/bNe6cFzrJ39fUDaQ6nJ/eun97zCPsqQ6Kb
Tvv3IoGWZX3km0LyArfVur1TMn9Sd4/I3cQcrIC+4jhCeNq/UL5Myx022nJ4G8T7HOMb+ZpKfESS
j5KP17E4xJsSvOcLvEVsT0a8Q8ZTktmkoy+gHcKxuIJzYBDO+3LjYU4rb9BjqHkTVOG2TPT3AzEG
l9guskWKhotHi0S+wjlR2ov4rPcfPWua1v6jhJTxyDuy5aPxUdf42OL8rJBWcWA88nyRAeZu8D4B
tlcaOhleMB1pv7vQd3q9hclZbDkV+Pz1k23U8MjnQJa242mMUY3zI+dvTGxQtIX/x3Mciw96U9M3
t2TOcntcanY22FpKr5Qz2rzFWGOR4FVz9LgknfDy4OKCgZz5Bg6gpXoGf0N5TrLs2FxSRJUK1pJf
/rzNDgNOMcOkILiYj6nlS7mF/sGYu15Y+tjWUOpukCSAzIr8W4jWoFN/kAMcBG1Tg8zTggvJtCLo
G3SAs5R4kLx7J+G7/Obj9N/K4o8DjQUWiR7UL4ugpX+S6TtcNLdDTEQE2UrInM741YCKLWCHLSYM
ymS0n3Ed7Sca7ElYJX1forKPkxGrg7J0hXtlT72NZHvJND8cggfR28ttxzB/51GV5FPuvXR+XaN3
55SNI1fp3RrGgDNnKq7YtLMlcYr9hRF9oa6XSF1iBlvT2NfyQUF3TW5yTtuVF1+4ZAiFKYLfkQcz
M+Mbr3lBatbfMLNz+ZVlUQV7Q+Pufy4XR4L5Zhc8Gs34Z65GJksYb0/6rQKSsgkMtL/+zjcnVtb8
kKHgsPjczFZIbdDkjRiEVlRO4ER68H2U8Pwv3lf4V+TGiLmEnYYUgHApCB/KFAWTQtPczUnYoyeX
YP0eH6s4sYzU0WvqHYSOnBW7AoFk9YwXuxi3KKWcnPhVDFHS/ybFfgbckfFxuMtfGevnYsA0jv1W
XpDv4bAhvjLxkCDPI5MXNJeH3U9tWfs3w9uZf9e+xOJa65eyPuazFKhbL/8SJA8bIFxxr6Bl/e6K
ffagv0sEemq/JZyS8UdOHABcqlkTkglo0n019YMZCsgw/hRhA8hUxlc2f1PrnjmJkkOb13mA9axJ
NFJz15O2ynJ2eurVRujblfLjs6v0oynZ4Nw1zQSUL288HpU//glqyVB3XZYGaRUPmSiJU7Qnd7ZB
d8wixpaEk0uT3jpZwQndDZFBaoZbLBLiGw5hoFnJQahuVHt58qnHBLVZ5PtlTDIpkJVKVeC3MbxI
zKXJUD5xavFVmjxdKSoSNM0lk8DDyd0f4vReEHxKXZJSIBshXUJHGbVXUajg3H6X0EnC8DdmnyEp
pcQ98GMc910Fk0YoCTNxMJkiqQm6JWh/BAeRriDLa8KFYG/w64+VTWAt0SymCz4k4M0kRKl0cyRi
nVUb22c0kfqwytTVyMiEeoBvhBcDepaKJx56bY02txm2JYncoV1iuC+tmKOgt3SDJrijEECzH5e/
b5BhDkgu0O7SS9sQhpxCEqrnXTzsTGEAMRcCpVOE+R2taCs5sBV3Tlj6+ilQBRjrGv3jeOV00yZG
G0SJf7wPbCOb5FCI+7xwfUrPdgX7VuHm088cph28WCPbbUfSwv/3G6aX4JKrh7rib/dvXcGqQjbM
UVw+WfM0bOnefD9RQkL8IhVmy5s//E4w8G8yBiL5SDYIwQNN73S/U3BjnKKZLKoecx9y5KIZCMp/
g3zMljegbwMnL6fWiQSBiBxuLJyqi2Eilbd9eywLN4vXIZO0M9M6Djs8/FHtiOTkIyogI0TfGx8e
ZfexxU+4NSyuHG+xyxRLVm2iQbMlUUqoitDoPFThmzMWU0It3LkXpB36YSyCnKtzG6JyZCCgOC85
cDV4sxODO4TxmjeWjeF37tpeGRPOYEt8o60iIIe4jyXNHyLVDmZbn7H0d9uMrGq0iStSQMGToDyw
0gB6fQbrS0D5wIr8WVNf5/mTKyg6pNln85uPv3HpFhANIMdo0J+ICYh2JDdW7TbwWRoSVoz+XGs4
HEhCauef4iFZj89EJzTwtdTJf9rliK/0Syft2ulK2O9OkrdN9cDbxIwLcBPbzWNWprMt1niFX/hZ
Ch+2ea4lysyaWUG/kPIhxQpBf/Onl4/CM7wJu3gCgVKdYrwTpZDhHT4E8MP+9OZLxxgTmVBoohoh
QdnTm8E27gvysdjZeu777ldongBrEyKl4Df+ydFWs6ouv+hco7+NYxXbxu+c7L9h2ucsXYY/GOoh
YvAFgspXXwR/ti7UnjLZ+AodfrDY4WykJUi/enxGFNLw3Cir3MBMY4+6UyK/AgNSYebdgl/e2JiF
/rlARLVKMLC5MU6t3aj/b82oiWqYQdA23Bhno33BmOraAd+nOn3L8YXvIqLLbs6eI1ywuyrZHvGx
jkaMvNec0l1cMeZII+QXF6emEQJoZg/sCDVwByLnjerxRq1rzeYj4kDNfoIHw9INuwzdNHzEf2yp
UmHV+VZN7vCqwhlQuiZjlXQ+IyLuwAqwGEabP+aPfHQU3nht08pYeI8ezj2i4f8RssYKSQct5ggY
EECZHVwVAHOWOnxvwuLFv4son+uzyKyFbkbeMQPdIaKK+imS/ruruOZJlSnvs9ulU4FMJPOPDhAY
3V7lw8K502L/3HNjFFhagabldSec+JHHzRMmLVBhKO6LUoNfmFf9CTGPgx6jaffkams0Cx6pEFvY
2rgKjnM2OGf3ghqpoxcxuPIo74juL3dFz2/cKpcOp82wVR4lOFZCfclDpXkk+cdaXD7BUFhQwGqr
h9JvcYDbmL0wVXMepRuzsSfQ9HDTYdK0wluGUDCb7A5RJKmyYJsI6YAUiLOn1OEgxr8Qev2uqbgF
keMxJwunhL6X5IsHCPHbLDCGVP1txgPvVyNtoTj5VUC7lAzVXvNMm2cX7wSYmPSQKyfmgSqcJSaE
L5zG4axSGAfTAMPRaoCJr2Jpt3fxqz/JfBHUSJvuKFWHksqINdOmtFV/UBwcaX5AgIKNb/oIDEAO
79bKZj3twP6jJUEg5OCtvdOAF5DkYHIG20/sz+3iFHR7pJzeDwf9onwA8lUpJ5+bD7Rv2cnAChis
K8EJ37zs7HeUaN3SUyszWmDmnXOHG0xGMkwawez11iMJkdEOnq1EhEKlB2rT2LBZwpRoK6QmH5eZ
HuaF5TUlaXRLIinNFyQZkyAhU33pIJrTBQIALjMCDpjBasOSmB1GEUx5ehPj2cxFG6nxj9qL/p1o
Z/gEZiPQtpqvtjLyK5jhgmcuoIenP+C9YBcAhi5N1DXBtSWDmzs9IKeT6ZAjkmIbqN9Zh2AxtAmc
Cly8EKG6XTI7uPCUvKJ/y+KLx497nC1LF1HHWbI8rPx3t+50U5wQvKNjOCCf4qWWhg0zqv6Z3xlT
g8xuWN7of6SmEcnXTf0RaicCPgytTkP+fi5bxxBdbEclZDuzMgA4IW1WVO816T4pc3ZLyp7AynDO
oWfHsw+b6VtCuyK4XKFuxAr6hz5syCblJ57NWaUOSW7kknUSPsktg+qwrurv1nB7i9cO9aDOj8ww
tfzMGjTxGHxmgEiXtlt5lCfznOi4pUVrHJ5NsZulS8m6uxRX0kk89bv4ICUqbw5tuiGGtWsJLkb9
PhccJl/iv6QCw1157xJPEzmJA2E6ZJYgO5quxeikFW2Tb83O9wxOylEAitQ2A+q8isduLUAIYuEp
yRVdN/RZJqxMVPnNGX0ty5vuhNNmGtf5z0C9ogKbzOVhooLCTbNIkXxZWNYsuHtU1gYSK3p/KZpC
o0zIUPWRC0flD46G0StAkXarjZXxtxwQQCLqYX7DmzjDu0iC8zVA/aDMCz2igE4kbYTMWlOcVUfr
khBHfuHjmpLH4BttKmN9rNkEEcFdkGpV0QOEE3oGOHheaqBIDKg8DICCxMpoayyWE6dQv44003ij
7OQPNCzUIpfgWkaGQEYJUn5u9AH/++xPyYjJ+OsaG4eSh1WAI2Y++nchzdNcQskGdovBP+fDQkcT
nPk5RatLN0f87BoChWDgyETHpRbcyFprIisJjxTcUoQLk5J03MeKOQqWphy5eMTkC8c8Ahlu6O4S
MLIE1sM/E++1sLlvhe/+UqdIc/BkzFgYP5U0PzBwaH/gW8BaRAhzqaOXaIY1M0/YmBZbwkh4EvKJ
VfIw0u8YrxZxWwPvMXzWLGchf7QY0Ns58/VI9rriNL7Lj6ojWQJ0lyxOC3kPChNiCKhbCrAY8ro/
RxKSTf4A0pA0UhpL+pVLUFjd2lyMCeHqIeVxm4v2QgknC04+rSFK+fUKImqkD6ijsoK2JBvD5jdP
o2IGmUWGBNSwDUetdFvWcq6mkHt6sqXqI+uPYWWKn1R2wYs2bzSxJNGjZ+8EE9E8hPBSWVc9JIxu
0RKdwtB84gTR1U9/QgR9IszTiEhMZwEj4an/WRL1q9V2svjh+QoWXOI9yjngwQkYZ1oeVfGLeVMX
v+TgVGI20O8TURcgyksJVGogT1jCqIAmM065u6frnGYW/OY5kJ/yL4oIETjoxA10MqdVireBd833
5yGQMt+lhp4LDzf3Eax3UT7+WJHCG1HR882zFD81dlAWST+Cz2OZrCQitoAKkiVC2Y6DnfqDXr57
ZAknP5pA/zdfrR+4H4rrEL1z1kaVpOhy4BVkKhwvc+05JeYnWppTf19MLv8eYWHieGnic1g6YXaJ
w1efO1MYWhWRGIr3EdEqNe563nngYM/i2W7xiTLlIcaSmJrJklsjvjHUs0GYGroKnlBRvWUKzRJo
3/DhED2n74t4h61LK76Ql5WanUaoYpJ7GvMLadE1nsoaE9roxouXAfMs+n8K4JVKl9c/QhKGP3Kt
QY2q7pTAviRw/QGKSl951OQJ5AOSGQCGGU7UaZ6JLS+b2XBAPwAjFpQqeHrahRvbrlOTgMHM5aBD
UVbux11mhydyeEICCRLXf/tn/DqYcWdOvuQceiIiSeyGMLR1j855w9vKNFJuhFldBl1cbCN/S1dS
M7uO4YogDlJ8VDbxNwzht7HnCHt2JBsxl85ATnUMOSvOfHNIECTyL+5KfyJ3z9FaC/MlkHpuYv8D
FydGg79pSNZFjO4OaAHHuC64OeXZYBNz20A8s+FUcmwKMJcSLmlHh3F9YgrDkv6oydme09QfgfO/
bHvii7WkiDOP74vMnpZu97cI56pTbfpHOTjiOxVO2iSg4AvNEAERQKL1d/2UqSYAgdoTQT39rzam
rQzhjQlzd/Z22M8XVrkDeqc0oyJXwuRuWCKVxmPAqrcdt369pR9XQ1PL8A+8tSjIe66sBZl2dnWY
vljqo12aXnSYpXITE2Q8zA19zYOGjugyBK5LlUy+H1ExmwBxSHsb9dX7e8kjUxkTN8RDE7oliDln
2l/O801r8ZZNLd8ssO3SmmxmH8ytvM//g+nlNx7N+NCrF3jUP75f2Tj1t+SCLMK4EtWCgEzytrL4
M8Ngm2TOW/iiI5LAPjXEAD0XlOtXOIfgwqbKBgjRDrTYWthneQ8W2GZZzXifKSPwicPhl1u7SPaX
br1nD/GqbTG/EzxafolEgzJWIpOXLf7CanQZUYj2oLVNMwd7GdLNVlKb+tOOu/hczmy/+LUMHFon
NZco20GzQRBn5RuBLSe1ic26P3PlyemdlzVHDOoAkui6I8pudamFHxreiPOhLVGi/FJ9wpdhdW8c
rvW02CoTTnKm8ysYZnvvJlo0WNYI1UD/0jtQ2XdPecudixouRsbiaRxj/+eQjIrj9/ylpKtv/OrS
vonfxpL1y8aEhXpYRzod3vgpbc5Nbv6dahmwmupPTWV2vZlHkNKsyr/yrl2KepPe0db2xhYcdgO4
rR+zhR0ut9oZK6Ze4EJBgeTL3yomiG1ebntiZShZTMGNuaOfET9DxeYV4VSSv6UdR9Qc3ahyOdL5
3SIukPSrhLhe/5GSWQ+0IonAW1Igl61e3g9TtvwjaA7uDqKQ4sPimgJB1Yh+jhy/iHvM4MOHTPXX
bY+slKwCB9ULYsaeEouNfGfJ2We4uwwL9gYsHuy3V+3soL3JQ1oEwNwQPuEGlIPcqn6BQ33OTkTx
KhFWO/fuKP6GJkzQe29hxZ+echKDrUiiIOs4teZ4OGbJQLcv9J/QEVK3etfU4Fo5urDlNQw2pDfI
zTEXv2ASqv4leeC5EGJYUK1ZNM5OL6wEGQWiiwiUBNm0sOLNjd092hjslnH90j7izi1b9yUkm4ZZ
q7wK6iGH2lqBcMnTR3c16Kba8FMqDj6ojRnfdX3FshGAZ8y6M8lBEpiNZJiZYYnB/ZK5re5yl8ut
65M4woc3SXK2yY1J+NzyThWsIL/Jwr5ItrUHRAcTvm1GNtIVj/oqRTxOKBlJdIDW5PKtF6HpIRqV
5W+WpfoGAQ50hDmZp5oY2BMFQPEPmEH8yo7y51gdtJC4Nbc4tuIzR2o29ckqws2OHnm9LH6zaXay
0VUqrmvMrUlAhMXjoX+LHZKGnlolS0NjNj4wcuO879A8ylsC2plFTzo9etuEONKvkKknED+MYIeY
AjUaP4pNeR/6E/8Kl6i6TQ5e4Y7pRco/jdGtg32WoMp0qn9uMAu35e1cWJVZ4R8CEuFaWZ1FYcGO
jmR8syulv0GOD7giT9L3rZQfcnInomWOEVzLOJG2VLwEbx7vhWgB4gLVC95nKn9mmL8ZO2iT47ee
MZCT+ssNDREUH8MTDFDYHyPAPUAbDnGVTXUPcsG7QZjK3JUNV1SiPTCXW74S2nCPMFJCe7Mdmjbh
yif2zAtCJHDW6ZzBZWH2js7c4eB9xp36Hv0aWvRQiADb+bSHSUdGNx3YGguZT4TEBv74kAffDYUl
4WDp4EocV+P4MXobJN7y4kv9j6TzWHIcu4LoFyEC3mxJEKD3LLK4QXQ5eO/x9ToYhTajlmK6igTe
uybzZLrsjhxIDuGuj7nIEP7Q0xfGMtI+GcwGBh3gqlq25cqiUgJiTe2GjpS70RI+QpojecUvkfTX
dHpSYLO2i7Qnm5xgjZXO2yFeXGqyO5XnAdWYgURhnchuhNucikA8jjk4F35XJgntPJ1G4S/SfS1B
1wpUY8Gbw4Yv2DpXRM9w9xfdJ6B763xbJ5dtqZPXtueHxFmjrTii4hdRDFp87gGz4FppwZr9IkVj
Ho1Kp/d3pLaDOS43YsmsiYRRxHQ4NyzkwHG65/aptvJTzreM1kN2fGDR1bm1sXBk2aH32fhrCAmU
MfyHaQiRLueI2aEtgRPIhUtgnnsEPwzkc2qAdFvfodPkhIP09mTRvG3r4qR4t8J4RUa9Ih0kmnl0
T1H90/qHkM91xhxy+hd7nd1goozLi8b7zWJbKxWmpMe235XDLaSlhlG9kokFjTvmasp2Ci6Tf2p5
Bej3kXmm3xE1kpQijYSr1m0xUPGbSOScke9JJZS9+TbhFCg8NcxyAUnG+LyQqAX50ueUQfEvnVkI
JsZGx87a9duynGFY0JMrrJm0ihZbp/SUAoTWjPnT7qp/JlMv9MJ8TkxKBuFDL9aFQtRGuCaSM+Tq
w0cELw8mJrWNjk/wV5hbF4x8GJ4Yk5dPrT0wioSOgpJF5pirtlVxtfRj03zoLNjCdiNz+wrLKP2q
HrnyxQV1DVV3QgWrggfYUFF5iBBr69uQDlb+x9aXSvajKQFm99SeTcLFjRqLNrZ9Eo/XdHustRZJ
ItafpYJ7Z1qAhVl858GeUgrgCy3+hK8BA+EiO3bCuU2XEjgqGzYvw0ECzHsM68hhChyb8j4Jf1l/
MCSM1mJOcpzwpRtYbyP6FnUpi3PVK/pkIX2EMGC6V8YhqTcbakh0IP+kQ57eB7iv5Aexn0uEFbJO
HIUoP4aNziw02Pn+DlUopTwGMG0rqqe4O8PvB70eDJeIJZA1vdj3N8sgX41fYm5jq8BVURzgyrKN
iu4RckfCH/hhVsU9LpdIJg/wvdh8Z9ExzQl/QuEBvZrbft2jLhgWNXF8yCVQZ17muvPHGs9oeaj4
u3IzWjb9dwDWN+e7cSzmOVsa88jYeEe2yt6K5HfzHn8BmP4UYFdj6chAXzHIVI0lUoZUhgz9wP2o
cR9WDNRfIWMxFgnssvVHFrnqFfjCLU9dDlwYXWG+itdYWOPHHLvsf0IRHS32vsaCMBWoqCkP76qF
Ss2AVlnr/RbjU9+t++4Qamcf0EGqnZVsm3UAz75lupQGiUZDlin8+pQ1ABo66p+DPLnhbtrXg82E
UYMS7hTNCq/c9AJ2gzKekcUpZ+j7rbvBEhfDp1DevHswc+KWpXUy5b0pbCf6NiQs2zp5FB/McLA1
V+BkSXMNn3FwrTk3MF6t59PYBcXqPSuObDi9071XWfrxaxwtj6ivZVXZp6K8pKndSWcf7sMMyudj
T+sb7jDGd9v0A+miN207GjQmSc3dDz5ZABZLKnhOVcbtqBkwkC2EExhMa7gVEZvSJbQdWT1kwlov
WbMds+hjFgPsfyLvVACnT92EWM7sSIjGwPu4QgEId1IBSIE96wL+q9sjCTCQYz96GrfbhEMIiFi8
E4YPTlQa6Ho30L9hb9OSy8RJjmh10X1JuR1ezMNk/Sj72u0flun0v/FKQI4JMo3F6IutkiivIaUA
WBGXL1C9OAqIVCXCxJdfBpXPri2hXyzqSyCB7m3nD+xKTrOC7gig6Ij5aCnVl3BdOMG3ULlSBuzZ
6f1LUyxgQ0pO85XdCtLMEQA4XPrlSr2oIV8l49hzzsDmjpkNuKc9PZkpx8vTV5Uu2+Y6EVlGJJMD
HYM4g3KJ0hS/Q+sCtkZXIJLEDLh0wXTdUy79Px2MhqtGril8B0wFm6eibkr1Gf/67NLe2g64L56X
lcTkktHTLcW/i8NKfcjjfVRc3Gn2yF0GUhtFJ9jRR0ZSkOWWsK9WM9nBsOXeluuvcVpP5MBN1at5
oZdQwveMZchVRxW3WD+zb4BnvjbPoah6qKxQ4DL0Y2unLRAhAr1UHGUPfO+W//J01oobvPrftluj
FuG/dyI178bXGXCyLfNDuuu1QZAc1T5HAK1nuolMFi7tQSZ6hv6LJGX0t+WHyJNNMTmeVBZc5nyO
4lo0N01Ks3BTRMjeXyqzzIFc46hHr04OxOI3ZDGPWdxzSsaGWGE8W1W2MrcK2D8SMpZAsSp2D8dO
AmviaCwe2N5Gy9H70aR/iYSjeoXOvUXHprgNIqR4V0lfwS1smEFhDOTwtc1b6eAV5nbsT9+8Egfy
pPDkRicg1tMajgQgHpzGswET1EvCK+wipFMBEOyVu8XPgA5Y36oCg4J/kwcmxCAxoMdqwrHiZAlC
kIJYpkXy3XiLxnMQv2sBNrij1r4ia1NNx8JCPLI0mfck7iDfouXOIkqHzg4IGDrnFw4uo8etRgYC
vU50KfsfQFbi1mJVaWfNLf3Vw2/1U98AqMb5myA5mvO2OAafFrLHximvSHRzBAjAHlan4EYHaRCp
avuk/boNQHlb22W3JDoNXyHXrHocslc+LDp2NUAI1X218fLfXr546GRJuqkdYuigu4DYbfaGt002
Kd9Fx93JYBNN827ChqDYeX/twpWeux7m3p9deGRLv5QejUxrqO05BGfG0TPYh9oGbyEyem9H1or6
kdb39l6hZkYrZOtf0aMkR4WfPhfOObi76Z/4UfFo+CJXVuyf4CAHwd4MtjloEWUH+jn1HUFl1vuZ
8p3WEDRrWJXjI4NGX/iYLzaYUbCyrNsSbRpBjHMANtKiqnHZebP0jY86qi8Zsw8sq/b/PCrm6h3r
dCfA4o/1FE0jalp9+jaTu+pD56jxDDlJQuzEU7bNzkWUwqyp0M/pLbTQH+BVwquqbMkOJdkTV928
3CSBKF1GbDko9Cr2BeqptvGPMHow/qw/SXf8wK0YJfebjvJrGmmdYBo5NeJfA/t61iE2/060uzS5
Qr8WnwxRGAVi4SrV0wQNFdkQqQaImvV4O4veByYoxOqRF4ednCUZCdy+RJMG1TX79HjWASgZVym0
e95mPfjlLG2wXNAioH4hNJ5krmslnjvtu13RHn9rr+QOQWWrtqfeRb5J4CD41A+FI0QlB4wW0lVe
frQxR0zpPxAKDLRt7Bzm26SlweJsr8mxYpIsE3nSbw2GR0X+CDXoyzsikxkhQs4dqJipmWLtV7wj
K5zr0epW7qgWmCbNkcqlPRUX1rwm3RdWFeDo6imgfWXlkObbeNGgjkE82q/nBuknNo/8FP9MVCv8
ib5kzg7OLspO5IaGS31Nm3TgJC1cJXPU6wx7I6OFpcCyPscCZR4qlQ6zwOofoegp0ehLwhqXORCv
pdrt5HvO0DHHqbHvDVciVv4YByv2u8NW+JBQgWwIDyMtCU4dszVccIyUipP0VxU7HXM19TDxmSIK
rIHULzLRmXiZxrTgVI2+AEhGAmAA1r1nBKCejXi243SSndJ/4EGTPSfuzyyifHL3VIaVQApbyw0k
PrM1j03BTvdBkZ+jVIh1GDcO8WTvtkDcjpUjkhnReK72L6Pjpl+h2E3pUx5ycmJZ0CmkWtpGf5pX
1+IPYTod8vSGQ/zh7QzNMS1E0qdwILyTEflGkSC/f8cEe0wIplZaeONjY9WE+oZVU57iqE/efo9K
APf7UcX6tISakCHJ4v8EqZm2LSW1kJ0ToxCwhRWBPuwvne7Ck6RdcvG3OzKkzQPXYNgjzilIskbJ
NIfEsvtnfkycMYJGNAdME6wlPQklrfqR3wmHoYy22LosxPrCqAN9Q6beCf0Nm/U8fAcV+THamn8P
xBUGINbbOJ5qB88sGy/TNoU73LTI+2vJLMdkYEXnmNbP/KxZ+LTzRXzvqXuRIocfAtpAytu8nXmm
pHS6JvrRh8q+hJEZxm0GrzleJUt3CReNtuzB2jULEMH8ReI1BvcIPAhIwOo9eeta/JKwporQPUPb
/yrXI7sZZvOkX8DEY8HsGXd6Y2/YT+d++iy6myT84pZEqFoRCMnYOz559Vp7MIvGdEcrjVsYYX8c
3uvkEDdHGHIyiyamqsF0DnAkuM20g1SWEHFNlNWhPngiH9VXqhxz7WyxKp4NTGdZOdb+Wmw/5W4l
GXcvdwrYxprJVIDJ6UNBEsN1zGo3QBtIEoeAE8GG7IVElWWmDd7tSryaRwEbdT9q9NU0f1P3A7iM
7IMvmUrR583pgA817EnQIe1C/3cQXoGwU+HnwfrkAoSvROgtX5AToollbqg+qgANA0MvolzV+rts
sU2T3ksccHgEVF99WS1Ge3Z09ORL2HJhAjJgGeotPwmRIDpEl+ZroKGX8lOHJiD6N2/AmnVJDs+H
jMj3VUqwR9HxGAvk6FLwwZ5PFv+FOjEq4Gz1VXZAaxlqrjas5XU4XpkgGJyPbXuuPdyIDyasaC0g
ZWzJrwFSGMKXp0Zg4m5iF86dRvjm6xUo0YMH7FGrvbAt9MILu7dJeYb2WpfgDK41/K5S/C18QtQZ
zumxQ5tCpe4xSgBhC9zdrUFtvZUexsXv6B84flcVzB1vl39FEv2YZmP3VZA6BcoRvAubWRo7nkr6
mohFxEF2s1lYoW+kn2y4MOLFaWBVnNtfOWkyqj14fwwBQGUzIJXzY02PQMHO3hMDGnNw9EQgaXFR
I/IRBBzk/JB0SCQFBEv2cLh2j1424FpQ6U543EfCbZYivibQ8sHd3FKDq4yfWSJ3axP/2Dx4sNvg
Gvqogwiv6P0N5LzNsNbRicCYtK1Dy0gI9RH34Vd3nehXlvIPzKluEeMK2OnGqcnPornB9eCR9Mu2
byk+5C2pK8wvgSxz8sRbwdtq1oNeDyefxGu5w99L30mJTHzeir6ZmHCAIqyen5XqFusAJyR7A32r
5BulO7NETHnOaFbGixS6TGv5jfulCqCPQ6RxEQwC85ln1VROh5Yhfo8k5ydAu7TCvYzg2wwgIjIu
Y2jYR3dSskeMVcomOKCsslh6VvRXJeBkHiAkumuK90lZYbOKT9glceOhzbDuBV8uDqFkWOG/LxZ7
6CBU7Aw53e4TNR0bNQ4bca1b2NtZHC+X/qZ8ebUbi7vimeLS4CXfUHgMiCPGTblDYLHodxOfMOsq
QA1wspA8yRya/jLfUcJ6+UreKgGLlysyApwSQ3uq0ZPtqUIYHKDr/aI0QyJX23+mfjDlzGm5OwFs
SBu2hPzbqQH/tVRwEw2BNp+/JgX9riYE/hxlH4UHrJH+F8xPssg3Il5v/9BEAPcWsXAq9zGf2uHs
I39E4EMxeubLEXq4Tti418z96AUpo3nozL+Yno5d8w545iowkc2QTItRrqT6wB1yqLkDrT0u7Pri
MSj7KcpTOC6lEkAP+spjTrpXSMwWEQTgixjKjEg0nLGjHNkCrQslRDObiF2V9Wi9bxg2rfRR4g8B
QAmEFoLSyoK18yr9tYzS3RHDfUcW9oisg4m4lv74jLHhKY6jM11a6QcxGMC6ZCaWOyg2lYcUnxGl
9O2W6w11UlMuEZtQWe60hzIxRmMUMSE5Pyh4l0yydNE4RGeLmGyEPejGOeygfp7Nu3aJ82VI4EpI
AE9/LuZDtVqVm2lLdzRyLIBhy9aA4gGZoq92SlwJpwwvqQPonrUMVeJZ59kFKTIPGq+tiKTM9g32
vzA/P6T5sLhCrSEJuLQJTlDmWDvrGRE3mzcEc+f3LLpo2jZIX+nvnOdS0Dq5xYe1TR3agqJi80Rc
F9PIDZU7Ud8mpREPSUhU8bwqNrF3nP5CrNp2OSt1mYNRevT6ps4vHg/AF5nda8yN6NdENqzTLFfh
Y0zB/2QLeR2ziHoO7678jcpjgqYwoE8bS1BAKOVnCGCMwggxA/wqydaBcV9aSr4CndtY3AMEViJM
hQy/i7rSs3slsfL/Gukyc9SaQ/Zh9Wj27TBfDqQMSav5ZkGNCvj2aRwJCYK0x+du3otxJRxofBE9
4V3TWooMb6vWXNIIe9MJD0ChrGQE7wZQQP4okO7lcEyIwun3zZO0kWmyYRkemFXN4myCmUlCYfRk
rGLlWiBAl5hYrlSyf0WW8g6nhxHCBEAwD6Gi3074iHrBBT9yaq1N3WzxAvN9VYQU+iueJJljyWTV
Cl9m4aOMGoUvY6sPzyrbKTgppN+g/OY56+Dcr6xLfE6/8xJzvImAjIeTqqkYMULerBAExxHDw7BN
+jdXf9uwpLhWcG/lPy94ZMktD9/K0XM4yJsvDUqLUNwMMreW5SuRkFguNHHZgI1epA/jmAY3jQ0e
QWzaJkJdxIV5ppzgeIY6ymCj+Z00bGaXIboJrDlGu/mKGJF50bFuTjqucvGL15H1ygDY9y2NO9Jq
k/jtofyBTyZssBDdkI4X4bp6xJorCS42rgK6vvmvr6768DV8IgnN536QuSZSQAOVcdo5CtfoAnHv
yA0HGGR60woR28keTVVW4wuv42dJg5Iyn7LpLtoDcy0ctRfl1qHs13ctI68MnuiquU3jR0t9ijEi
i2eUbUlHrm0yeZk48SUk/hDX3U/ylGiqiZlf6jyAcDdQsG/18qpIx1C7j3jKJ0Z5VzryTkKRTZm9
paUTs1UQPYi/5ev3VyKzxdaxSW3l19SzbRitK95OgycPXQS0lnixAlgQ7XVHXCwBxZ5os0L1HQhr
y/rFkQDNdvbl5ttEm3MGu3CvmjccMuWma5dl/TVVCAzB2TLHsP1nndrW2iCzqVh7O9WE9e2UxlVR
LqjxmA9129rHBLQMD3xxjFDF73nv39dHLDwKYpZ8rYCyHlzyCtjosnLqacoY69CGwfObZQCQhHHQ
/DUMPL79ZQq5CEMdIy7SZHzWjjEp2c3VgBOFAKJbNMw0FjEjeOiB5UVmrRtf82ovc20EK+lFsl8y
7/NsYXRxY/SUbSXBmBejIy5n7S1TCtrkr2a0ymfJdNJa5u9wxQMHNjbkI7LRSaMYwEKsrLEG9ofu
qXvXkM02giWT2RAufffEBBsR/ZL8CGURsFDACCZuuB1YTMPvO7OTUs/+GNniucINeNF4hHAOCL+m
T1rnfZQdlWSF6l8JF5PVFnebvpLUVxRuDHZVQ4ncLCSWYAWVwX8MHmaNhsHzqiVkMuTIFhlqEB0s
IIr0HIX+z5z6hSL6zqiQUhqx5COq56GqRK98qVRSFQIoZe2U7N+OpraTtyaIN+DSoh2C9M7REQn1
Lt4OHMzsIUJbsUsuUfOis8JnLFYZW0V5CORsIT9wmdJnT6H96xi2pyoRD7ydiU1m6IlMYB77oiVH
msIwkFglfmrpuDK8hwJtHp0voe7pAyiz/FfUaAeAHlbzcrYkOsLRqOd22HSwYbTIqd9N8AmzN7u1
LoB36Z6dR/bpXJxMrya3dZNbgZSJi6xymSyH2kKrDpW17okIKhy5eiS3bi0y6dfsQX4oNUtxoDn9
QQV/CQ8K3zQTZSY4HAfMdh7cS1w1EnzSs8Tk2VvFnC0QWKJVzmp8IzDFTdgwsHgklvkatX9G+RSl
3UTqV87LVXOkuLzYmeQqA+lSkOcfA0eSvwxgtePFX9bFQUvcpDmXoD4M/eLL1JwWZQ3/AkZfJzXc
AWgzJVDwMxgK+ehy+p5QzroNdOdrYm0ZlHoMRoi90M4yitQfUad44Ev8HGmD9FVlOP1wLNH2U9kD
kaYwH5pHA/GMdGe793/G6At1bXPzUY/AKL1GxmcfHuWGwCtC+QA+/xYoGPx19ewWsvVRyf9SgTkS
ckhM6eLeBHP/hlGH7S1UbJ/PnKWQ5ZRLmYBNgZdvT1IkE+6ebHa2KhV5cuwKqvLZjNcEvzg/YUXS
OiELd3+F/JDao6ZyTprNWHElYyoNi78EDY7+M8WghHTbEGe3cgwsEb9uhJWvugfScQ7EItXxlitA
vD5YvuZkxvGcdO3Kl94ktCis0Vtb248u6zNt8eKUOY3EeaPAZkWP4GhcfOBJAvm4LU4BzNbonr3Z
VbKlnL2j5fSpFjtGvn7+l0esXxmV9P9iodsqjoS2Rv6TlweYT/Jnx51fkwwIhGwYdkK3OJffbesC
i8YB2jrwDTc8H+VNmqtXU4EcwnoivtAD8fazkinZQy8TRg4O+YEQSTPjy4cO1jlJ+BhY0glspZ9N
u2k9SmudAl7GYMSxukAUFnzDFgXpNgnwSxHTRr79J/Ac9FRWiYSbWFhE5TtU6E8zZCww15gNmr8t
vRM5xSY7e1Yav4a1pd+T5TWpToVqB4xWSyQyZ1TsiEf+BiAv4NhuNTqhqXM4p7jDhJXqrc+mwAhD
+I7Ut8q8wkcQhvYW3eaEcHYoVFQr3vqbUnS+G81Dnu11JBdL0tjuaWQP4f1cc2RF8StofkXOSTP8
0ua8BYqul1ibP357MAiGZueUMmpoBzdTXf1urdSfBjfdsG85PwKflATmh+d5H4UGldCectzmOln3
x3raDs2uHZZjLaJSYHQZVzBGMrsVeI5Idhk6J6C7mpCglaBT4WVOlEPGTZT+ylqzpekQwjHq3+2M
x9n5PA6ZtdMUZtiBbyv6XWA8q7Nu4hiuw/1wLaEDBu+uPtfdRe3utYzQkBEwkpmUbAXql4hyA2AC
LWlP1u3VYgPGIk7eE5zG2oUD2Y92k3qaT9U2OmYE6Bj/ElDkGu22fM5YyvbyEclqSh9TNX8FDbnH
/hOtLCPIg4ZIo7+YnyaNKDmTKSV9km/Zl5ge8+ONzpxCTBCN+1tdWENepekoJkiZyLHfFsrrcV9Z
d4OFmimgEMA3ck1VRrsbmYH4RPIoGyDssj0B0P1AvuVniNxCzp5xdvNoe9oZnBlG3HiuhnMrE5Yt
rv72WOAAYYU12JkxHLRpFxpPnz6K4Y78FgckNC8fa6XusvWwLN8ZZj4De0XvkhaAdvdGB5zgqBWb
sn744V/W7Ugg9C6luB7Ht+ZtLahBgRuql0GEXrFP2EYS9EK7PovItw2BNs2hVAiTlDM7IzkoB2n1
5Dxji8dhKmJDdYJ2Y6n7DLZMUkJG5ztCFJHRKT8S9SGGNLoLPf4W9edY/Cvjn6g/6/rRN45Dui+T
zcA+D3EchGdTcsk5GOJ9K29R6NVXEgLq9djb/IwdLGVmX9ajLpeQ7IzJEcgM/Uvlg/6hfHmcez43
Nl1LvwtTBC1AiGWLs5iok337CNOjTpHBrzBwEbR7M9l0WB4iOttXHp57BuQ8qGA7W75uxNj7eO83
L7NcN+Cs1VVAiud3eGgISIDVyrpRPCsEAQXYXDZl8K/oH+ld/aaVLdl5kx6ElInqF+FLhWTqNN6A
liYsIsl399ziPS+if9qzwV/0Mc1/fMhRwfzpzHKFA3OnhmLOcMcZWMawcQ8eAY1uw+4QXw46PW1j
SGQH7Xu0GRNBJJchXw1vg+zC5jbe+vLUEUjJHd6+GlR+tcKN8YfWX7330lnqQ0ixAUYXu0i3if/y
W5wixW+k3Iv0VmVuIBPMwpoIvKP3qRFJk637wck+2vyzhaL1aAqHwhhOnU89LdsyJqBORJW6luJD
8CXeMibQN/EmoEBmHIggodnKBuL8hfUvSNZd6vYv5HB67QpoMfeeuU3PWFOMlAmnixjfEA9SthPr
tX4K6xXrAOMyEv3FfpSe4JOeDTAcKQ7yDpaCgEdTdzxzg/Ac/FrPuzTsjL+p5Ob23Uh3Bmag9/QH
zBe4wijjiHowoTVGWp2RsQFKzG+QgeKrIXxh2AUIGxDCMSjjnEOUi1c9sLV2L3XJQnogDmJX1zKW
Q6WSCcQ6451Feym+vFMEojXhhPqLB7I/O9iNwiyfzQziSDAirmnT8nNONAZGqxZfe5LePntwMOZa
SzF04CbI/vWttlD0Xa8s+wapcuyMZys85UCH8ZQDFTXq43TN85NQHAucLIKjaMhZIW/+1cYVPfG2
L+YcrEmYUT8dGcnZGue/CUTKQ+r2kEMHQ2VITjvRuA+s3EEn7hsoPLVHBjouQhX/iysPNzRi0FW6
tlgCXsA3wAZCCQ4xbiRcmkeNPTpCDeYNf6nxAzUNH1RATG3+oRlLik0LmeE5SN1KchvMTM+4OTEn
Qkt96b8n+nHEQYxhaK+bcUWxLuKLPqHoIfTZAlFPkZ9B4l5W/n1F8hKPIg/Q+MlcK2d8d+keUXyE
MCKhxSdxSGD/yP/gys2uJh4iQrL66DB1V67fPHNEbNVpNA91gAzqVoHKqxK3RDtTUlQX1V88a+TS
h5y+QVwjOYCUHm9CFjVXryJbyFNVR2cSEkDzZoIvXerp2Psk0d9QWOP2onyq282AnZtMiVndFhJ9
VTuxsa7SXyYA2NXA/b7DmLZ/UX4i6+apL35p49L4FQItYXJ1g/aFDp/IxhLtFGcGZYG+N8BR/RWk
LXMna66MYpp7AITh09KerOOszK0VW9B3zeSCzWPdCQxNUHZ0Bor+Cq2NVM8ESBS2HDwcVdVa3c98
jg8T2wCTs135VfVbhs7oGzFGmA1NG6oFl3ET483xNuOQxkMSckUi5j2yYhFPpBl4Fulijh47qnVA
Aw14GpcWJlIzZgFBKaKBKMFTo15b0EXW2lRX/AOyLO/ANrCsOEZZ/a6Gq2wt8m81+1fVx7FdBNMm
Zj7o8RETtZS0+4GkWfkwhJf4p93H0hnRng+ytiQg41Fif/9uDgJZdaxaPhn7gskbPq3hnDV2RQeQ
5fuuO/CHLdoI8TBnIMmuBiU3uqrw/hjidSe6aV4mml6juoAcTXflRObunCQTvRp+h2DVZQu/BIXW
/9NOA7NbzMWPmno7ojw9K1wSTD0UJmjmarijcIljdPxbhPVt9QQaxfgOjvYkOBHmbxMx77Z/8mb7
OGfFnSTZ8oD6ayXIYLmA3EgIRGaae9Mg/F/FvSN8slar3tgoUT6GwjllKEj2KiE74RWVf7xJ6Ppa
sChLYy+dzdlsDkiIMEG8XiSWBQT3GSg1yO7EV8/SU4k3PVp2SmvpNkpbBtIo7RTBDq9iSmgCll3C
kmYcXobZz9hzyCIKbyniGxs4j3oE1D3dmu/QOsIg7WkPZTr8s/wuAATVl2G8RS39Lp/tNYeL1myt
dqlnKyoOIIVifjWx3yzgycbWmc+R36GfVkz2mDf4G4+FJylPQBqo1VBt+P0+Ik73Qhhy/0+lQ4W6
Frttxm5/Q12gMtYVDqIkL80PiidmsAlx0eWqNVcg/vPkZ+i5Cuy0hGmemxopqGgljgIGSxjoCbv/
m2I65bWT9z19v145HmES0YMIC+qc8I9BFOIdAHHH6pSc/LcFbUWBjcbuGW3Cov9X3DMI7xX0JP6V
vbDytkP3ipL9+JFwMli3DsbxN2umUO1tgb3SLIeY5n2SAWUAb7SEq34hH7Bez7tRVj3ErPhuVd+D
GP712rBOubmz0KuUTJxRU2FvYeFiShdR/hx4RzS4xuxd8Y4Yds5+JppZWCzwWXYuMUHKV5+hTHEc
GE+DwoBdEN0pMzgwQa9rfNocOdMVLnjqAoBHMFVPnA0OMeSi8o4ZHZKARrAi3F4d1RZ8RzTYPFMY
+JNkld9mSHeDDs9pigPLLpri+m/8k0fWZeNNHPk7FwZiW5RUVE6lTrPSLXnRNsqPjO8F3lLVrcfc
LrrDyHDcMPYjPbL5rr+sn3oby/faO2NtTMlvwD41e6ru0tfA4FoFTwQsqYQy1tpez4d/YnRUKg6B
bPkhp4izWPZjFu0fYQ7COLgq31PNyKsG+8qS1HQN6a+eNkX/VMpNllAoyD+CshqYgIUiLN+5HUTy
rg1u3DqqxJnNFkMJ57jltByQT53k6FJhS0mClvaQ8oh+y2WO1DLES4MNwYqyh0g92ECTwFyBfXTK
/sEl1OEkssbO5X8xbH7lud7y+7f6ltcNVXzEdiytd1M2sVu7Ax2WRXA3oJzd5sLNIC/ljvSzGVDT
zukNcnyYte7WLxoRZnINTIVVTXAsg5RiewPKUCQfvn2r2FrxM7bzpOwKxYbZbWLssWfCLOLv7Z86
hlW+shXMfPbo0ID+4wyO3Q8YBRQWGZK/DkwimX49Ic7MUUCQHJucO2nHLp0AwZCxHOl2oDxtYh1b
5AET1rA5hw94FTrEDlvETGH+bh5MCqFwAmYYrU9AR7xGm5Q36khWJaaSygUGKyaHGuUsBoJ4U+w1
htR4u+40ewjhiT1cTg95zTWVUSu61Db8Y/cWBJYOi+SN8wHfNWIpLjtcgfRLLEiOw2eIfW8Fvfs6
vU3ozPR7sI2FHdJdBtZIwxGlUC5CX203se/yLsd0tyf/3DHc4U631VOaLPHXWL8N6A/b+ASl1ncf
rKsN82CdC53RwmucV7zCLtFIHCQCj3rrIB45+thBHQzmjXj8ht80OpX6IbswnYmT6/xEUjRGdv3E
dLDGNWidP7yViF3liavE2hFTLEGVEpBLUVU7wQYhsLDjLAcbleEyWoXDjsfFYO66gqDHEt5zU+oH
DrPujJAPL0pjICC3Vbp9/DNDgBwPjrtTHa0/Ml1bbig7rNa9dYJPE6rLaG3ukmB+NpjET5C5bOKI
FtkLZGJtnZNuZocXsRMxpIl4zl8CDhDDHtOtAXq4snvlDQtuyh/Y2DjmxvEwg6+kW8qCqo0kLlGM
DSblNS+8dwXRD4Uc/bCKkSz6RV6E2cvjaL228j8PzFdPYDe02LQi9kp5tBBgvmrKKiPawUcqA6Z9
/adIcM+E1mzXKWzf8LVG8ceHpkJUjL6D7tQztKh0aSGj4I+iH0nukI8vwwAvCKIw9vUROgkxB5/g
k5/Iz/L2ckzLnR1o9xarueVAsDZ+001FVLITQl+I8LlBFuIUILMZz6eCfYVNZEnMdKtxXp2QPwxY
NyFZpycIc8pOg4kSg5pOacJ16RrXbkVB0eNMTb9HzCFNDdMneBHqULe7WR0dHkAe6/qpFxGfJy4K
HJOjSQEng+wgWNbBP4NsjJaly44lXHhWm1cKXsQ7axCCWLQ2OjJv1TFDW0I9c4IVwGEfIlJeyv2m
/lV5ke3xpZSob9Ya1Rnl3NxFGFRbjzSnaTqm0Sp2NfGLNdqkkum0kubXyQ5/GYsl9idiY9atWrEr
79n4Flqca94+d9UzwSHLFiwF8P9s2LSb8C6wh/op+HFY0gDPe4ybtrw044aoDxfw3jx+hAayxLeg
4fb5L6cOTsPR2lrXcIFhiIUobxdRo9VDZUfwCCATT044D2V3DeyJXZbvFMbjQOK7Xayvky+AsJri
0iiljav98VI0HYOA5qkFPxULLxP1FxQ77jImHnwjdNIDU+BZc4RbgsB2Vl7SJxYfYjY0KMyz+QUB
B2w6NXAEcuy0A2oYcc26vl73ACYgcF3EHBsGjUs5h1Jdc0P+iD1i0lLu44iCHQqvNjXwqhmitOxw
P6dwh1XfewP/HkU0kZT/Dy1tHJxzqvL2i1XIA62e1X6vgwG0Aii3Tr6TmXyuQdPwgEp000cDkRDD
ZgJllqF6KCLIN0evN9aZoNjosoguRpED946hZcfW+GdOZuC0GfOtMLA0VjYN3P2m56pGU5tC3Iw1
Agvbv/9xdF7LjWpbFP0iqkDkV5GVJUuy5RfKqUkCkdPXn8Gpurnrum0Z9l5hzjEhKLGQrVAJi44C
hmUad8r8bQqBVsYWw1FMgOyb/r+7CVhi4Re06VZqQa/zDva4P8HSSEuDQJQ9giXj/2rahNVt9cgt
VI/gJgQkMam/QbKt3xMvcfrTVlmEmJns6yNyWliXP2AVu5Q5sITNmgWn8kmNr49nvEcc2azuZgLP
0jtgooSXnPCH0UNUtWMYABdLSrkmn/DEkeYw+uppUK5V/aaaaOK4a/LvYX0GtVCj+Hm5EfQFUEpC
+sMCrSguoKhW0i1GMywflImNXkvHA66BPDhxPS5cmw4D2YGjvVVP3LadpIP9IPORp4Rs3vZkzN+g
Krib8OQO79T13UOicO7v3D1Rd+AxbFF+T8ifZMw5pjex0KS1VrXJ6oV/k8Y8JvxXTTtsnuxDlzbl
RXYuHAgOzJUvoVg4xPGmRuGaP8/YsYrXDAJ9r0HK7N3c0K2Q3xo3taCeWh7dVbONjmnEsJS+QXI7
DgkFszF1K2K8khja0ErHMyq5rjtw/cPRhaJkplucahP5e8KisBwWiYDKqE7YivEBuY0WfcJ4WfgV
DRcmipf/L2NmwLBkhcHL/4kbqXZ0m0cLkVek71Ol4u5dN1QMqtfiuAIYCxB8OY7Rnr6Mdf3JbBKx
E//D+FugvkbkjwPdPZsB4eI8tyBlkC3hEjk/UD0/76J7GA/lfkWpxAz7E+9VuhPQgtrKDvcg0MbT
yGPm4UOjwoFuiOc03TNrGYT3srBwJI572dKBCACeps8byLqCQ9V98x2IzK6AiDnJ7yq+xCxk9e2r
pZRFpBxxV9rthe+bX+0rMO0Vo00HhvqSfOtQMiVLmNaNn5MVj7xE8CwNe8WsHFnA86AIbPNvCgjJ
eBkgiaEH8N20TSZjlGO/Zr6YlRexQXab90jyG0DjdEMI8DCRlw4K4IB0UG988MGmlIBIIMFzYtTW
Ypdz4KTIS8s3LRaRnLKRrHB2ENISAQICWPit2XZMORgFy7iA0QDjQHUmekZF+jG7ImLNXmj7zgkz
bPiIQIxAQS8UEGSwsKT6+Bceh86ODGPAN68aK0VjUaPI6nvM56/o54RbsWKs0zvZ80xW20KjgHMu
sdPqmbq2+Lx4toCXXlJaXPjS9IGNFWdoqU8hcEs2wdLzuyGr7iSpJ4JjaMXNkq+MBN3KOIVYLJ9B
d8wAAK58BtTYZoRhIZeIE/YX5BQs0apgPOw+85OwIbPDOGYRRQrAWaB5SE2jf8TQdTYpSHV3rMIt
3dFzT+wEOct8IEJxQ+wee1ruJ99gRIVHkdyfSCmsGe8T1rhq15Qbad5MgcbpQlw8By3At9I1M8do
tjG/XcMVklMtUtckTFnR3aOoyQlHyQPeahb1mn5umORR+2Kwol8njp6Vr05kqTW8RfTgN4rxAaP/
VRpZOdC7M2H1meWmWypSPd1E1xwvM6kEKH2Q+0zEr5CkwdtDfpNyift3Zn1ouUP27OTOLzSNbfde
YPjytPVB1Qm+8p/wInfdZnF3ai67KRrVYfUlwify+TzhsFVb7JlRdmuQMVgdCTy0bNVnD5kvPy+F
NfJFbkvUTze+bT6gbw3PJEuyEjuBA38YZf2y/uIJQIUzrOlx+ezLP+hal/pAvUkrqQbahQ8BhijT
GLSREXIFmFr8VPQT8R73Cto2nrLittI2dbbVv5KrejCtyr352jfZa0zSssRKf9k6/s48hqx4TrCp
OQOXOh/szWISwh1vxcNey6wJTf/fqzgj905otP1W5Rt/khh0LhmAQql4Jm/LJJ4702EiN7UHCeMg
+pctk/B5j7pPLB06DzW+6aKLGLET3VrfrS4cpmgU8b9CZeZemG/YekY2MD1JbExJo+dxctUUrgVL
M+OyOhhW+CUfldwJSbgaJc7nf/kbu8AEcW98BPRLXYhOKaQAZog3OTi1mcgmuSX/K5/0MjOzicX5
E7W77glahxxZuwEAdyZKneYwKg5VGlDDV6y04EkxtJiVM/P77Lt/8Ns3vDm8YTtoNoZoac+PkiWy
15+BYu+GkCHAQoE2tu1C++T5Hiwb6gcWyW6DSD1Hv+fzu+IB5tFNUSYSdIRmW35nTkjYA/0oiGYq
0IeIB7W9vY4xAAZzywiJS+dY3qN+TXLW2+QatY1ff/Dzb2DsqDYZFjIPoLkI0UEfhN+p2K7am0k8
kA8BOLPB4gmIX/GUUurrTugIV44Owr2Wq1Yl6FaEYoIesjgsSzkfRFxtnHJwW2xJg6g9zG8iEkVU
wjbuZLx92Xu6r2N4tasbDdlMUgFzvpZ35QMhaIlcmaRhXz2btbuIUIs3wlQW62Dq5e/o1nmYa5Ct
Dp84PwUvdYxweYFqME1H8bTEuisbbXCBhEcDmAdPfsTY9df5lyB9MkJH4YpGA3AAd/OS+omx+5PL
+UvjE13rYOnt8rQMG1P08QKt6suFXvMMN6m2M2s/556o/YbXhV8DK8n0QOvUIUOlWyzgliCWZ+ga
JGjAinP/qYnYjEwUDv6r2Br7iQBZJxSBQyu5Sx46ImElQFwtHeunBfmEF7dPfyC6RiM6rrP8x5XY
nsk4fLU+IA15oahdoEjhEdtks5v/qKVLIsO4wEAghwFBRkCMuKZECeLKvd8RSkgaPNMmuFBnxgWi
EsS3FacONzTFOLNL4WB6iUk7FXQ9UyUHTungY+F/IhrBNPfijwHXDf+nc/A3k9MnZ6xTXPiYYuqW
KP2YJt5QQln8ovfPc1p+cYVT3NjSP4VOCFwIXcqpA9wMThUpWUPQqSPtcSKkfzBrIRUWxHGwWmyv
w3OXnNAssv5WmGPcTJwiLntJRsT6gapSO40+S1jIX/j5ANBGqlOhr4e2MJGy5pBRZ56kPcn2yVr/
nBgt8GJBsmNjU1nMY5hhNTZD0438zpadetpiM6gsC0Fsq0EBk4ZNr0foXYoSQHXz15aRKUvbkOFf
vNe+MKS9REc0gD5hr3YzEKzaEQtUC16NKNSlrsZWlF67Fx6vL6Qu4obBTnhIbCt/AwaSU1KKDr0u
qhuGXbAnmoCOlu5rXUhBKSJ6XCqdOd8IT3+YtgqC8yDUcM9iEiTclruK+C9WDpC14GRFgo2s7t7+
08leh8bRgzsgBoZVVtftp2ONIFp1QHERZgPeS2KYeY43IGuCOAj3mEd55KgBVhdwuMUBphPMt1v3
TgGdHXPg7FO/7rGVi7/8+rHZyOQfPTdE0D2lI+8rqDAKXxrIa/ebwdC46B5z2plHO7dWlS057/iO
TwpSJpUhFoeFVvhYgykW0g14gOquxNgXfUYRrQsoHNIwM90Cn3wXc4JRocDBmbMDJvlV89bJdnlB
RpYxTyH7M5q/6ZWk06pyJyBu6GQVcCZblEbskZnhRvJGlYDDNNzlEtt096XsKbckBEutLXPCmkgR
bQJE0NfUblrto3ftwJlKUfRCKAZjFZE5BSVtW2QcdMF9fiA1ooxRoMdL6/i3vfZCgGeeiRkpgrhJ
CbZH5NYGCm8RX/ZQHAu0qtrop0dUWUVr6T4mTLdanTWDk8WXKDWqQB3ee4YpZGDobiSecfyxBlht
lE/lEw+1HrDqSIYfw3SE8mMcPEZ8oJZLp++vERf1Q0T8lgfo+k3Te15frz+uElt/e+5m4yj90jgx
jS42HE+Z/lkgBGBZQliCgtGkl9Z87SL9Ea7AeLF7YMaBNMBIFM+nuLq25mXw2z81wzGx1liJEmhx
jlTmbODumXw5CqoAJpeqgI8QJ6LDUBxzDYC8TqdmdUSmSST5BXAggblWj6jfUotM1yrgm91TcbDb
93UvOb3YXiK3gihAjCmfCfmhuGARNWzRPWTjAiCqUlfcDmddcUwz0LFNUcFnX/lwbMs1Gu5DIvoK
DSg3URc6MUXpW1i7w139mDFTfsjdlTUT3zbMYIYOgnl/6Xs58sEFw48qsRBTtk9ulPqU8WTbKTWP
lKudEWlL6+EPe6fgvFDO8o8G+gSfGn0vkR3h8BNhYMqhTyxTV1vZyAa5Xefsq7mP9Vmq9hwd5XwQ
hMUB3+lb8oYEstxZDVYxVFLW0ludwFZXOGJk53OJHYzccuKkIBCRUr925ohj/ywfWG+3IWMFGzew
I++M0Gnu7FDoEWxG6LmOftUKyUzArOzhhoxxW8Gt9zATKhQO246J0l4Wf4RxV2C3U9bfmNqLU2v4
UeMOX5hkh+G4el0ixhm2+gMMvvnXGsRfc/fZZXgtOjoiJu7earME29ngD3Vc1y+OPHI42WfMcOFO
yHxU/Wo86PJ/ymafzBhMDnV3IN4o+mOjWPvG4BX1tm7gTlOE+H34mIuAZkdgUJ8Tl2fs0Gk0MBRA
MeofrQIuAuIEvh9Wl2CYV9eUn53a9R6vWJ8y38GdR/PusLi81ZrVUmrsq+9c9EIG5ekJXURZncw7
/S9ND809cQX/sxE35hLSjfI4s8p9yZj1xXs5LKT+YYvSlzAlgLFWdwESQMwUQp5tu7AB0N/ArIWr
hiFo5n20BwJb4MP8H8m0sNxBAtXXvCJjIoib85x9jjvJvuos0dBKMxijk5Tto4mdgkceVL7o83LE
XOK2dgv3Cn8rJRSuffU3bNxyt4Bwka0hIE3QVLEOoG1a9HwYxCmzQ33f/nG9q7+EhBfJNrzhR4/4
/29V1IqKywqdI8JisbJCZ5/5ZJN+IQqVm600/ujoAC8oywZ4kBG5sy5aUWxhwroxnBJhuhuCeF3Y
SNFuOEh2U1nDP8zMkCfa2glJuqSsZg0/uXK9kXAalL8Gyk5klKYV3SkS8TEFavERd1t2hvFHxrEH
Peko8My3fsjVGIrHVfI2c6oqmwqLERJ9S0YotGFnWD6pgfZJ4leWcis7H4GvpDrd6CfMGplR9Nuq
vDCl3rc/xQNGQRYHguo3cQSECvHTGH+2wgbh9HIQ90dc17zemrO0KkgmLMS1A9GHTJ73moWgrDSD
uKPh+e0aCtOABwP00wusYu7MTUD176Q0T1gv562c8xmulp8zu5BpKGH68/n+dNUBmj9ikr4mF8RR
HTXrXuYvAJWeH6vXnY65ISTuQWATsQ0olP6FWN5+NPE81w6F4csVuV4v7Z5TYUlZy1eeqNuARTkA
w9nBrfL84EiYP7mXnx8ALAD98pvMLR0vlfxvxQgU3ZTN6cQM5sivTmbl01ym2i2XrFuE5ViNCTeb
j9WdaRWIDVbZerJr0o38q1z0XUwadr+efyBozHrAVBRdXvnDnou+g19G7knkn39iyOwXfHqBubeV
F1/ZkKN5mHcF7VqoYWO7SHz25sWYH9q5KI7cmkDJeDsFH63z4PXG8TkdnhwQv83BhDDkvXhs2XLg
TLJ0rCWxNSj7AUCBGR/yyY8ZqzYwbFc5kn+Wukio/9FMjwbCScFTmZm+fjQEx/qDTipCJrj08Tb/
ChMhSY+EFXH7hw40GAITxBvzQaYvz9AXk2sBmOI44PKFr3FMOtz+W629k+s2/9K6m7oXfjHfKG+0
FpT6L/lTDpfdnck4WNDuKoA8848RD8s/Gm/90ZAMS+v3vDHiZmzSVz4R569/XGccUOmtZrF+A8Nm
2hCz1IB2KzPfxWm/YsNUJLsCe51yhN7d8jyaRJ6LmLr4o5z7NF+GoTiU8fbVCscjLbC+ONUxtF5l
/lNTwH+LkBrg8h1b9P+kk+dIlGOmbkyYcz6xilcMGH3UMHJ5lKTjYdhNYjvly77CPGgADlYGGqPw
z+j+mSDUx3unHNv+YT6i0lepARNctlJMPIvz6nzWeAlbH7QHzWWWdqC/VmwmiMwk0kb8oBagbGT+
pv9fPE4YZ6TZVh4tpugYXVPslPde2hCZAZlIlHeAj6vVNxPJ6Agkn60ck8eavZCZHWitzP46jJeR
qbFwBSYIAa09szoXuLzVk0JhTGHzXEJzQNACRE8kukQTVDB52/6IcHExGWImb4FoPzcA+5RsByBp
zDzNWJeXVCCUEyCeha9v/iJrqAyKzzc8w9hhAOk6r98XA/3Rrg8hqKNluflyQXOmw16l4D9kH0jL
8jes8iEc0NlTEqe5nlZNYIQewaMKvfS6vmMaY0j89Dq8ew/5X1deX+KpkzhTMDwKC1H9q0C3ggQb
2FRPDVEi2l0aMBUR3TtPgihsCVMjrojmF5fL698emoG8EY7InAv6veetULmktBRmKrY2704xPFT/
qEGbO2OGHkpXXtDbOR0g6hW52rTwnmR8RxeArKCsloCB38qX+eQstiFmhRgBI7naEbZjCzYor4ci
vi2G/qc1gR+mOK8LS19H/c58ugTgxXaGCa1oNxTwyGmptXgmhtilgWTNU3sGg3w4g4LmUqwCEwZH
SAWNDkOsNpJiL2McptNsJQ9AtNAzKs8SZyCXpD2s37LuwHZoBcupj/HufOjpbvnGZsvEWwdOEErz
g1pOzncAiOAYv5z+wZVu7GtqKlgkF2PY8Y1k/b/0daM2XZYwFZxID2Qa7T0fnXAlDplWmEgU/RdL
FCsasqZm6MLhH9i8EImzAX3DYezaJ6cRlD8riWxcpo/rcOXPzEOkLQ739JagH/pdZZD3ttEyNo42
vwiHaux+BFe9Vgwa/uJ95DIQCcE1WWx5mKxOBFEvg0PqfBTsj9e3ihcj/qEYBhJIUMmA8SGj3vxT
tiEAU8YN3tIwoNnZv757/HKLdB6cdNOeRG8eD0TLMssSodlAnbGYG5on7N40KZdpy38rLB8Af4L/
9UD5QwRfjBlE+Sh1PtYblytpaJj76uwEBphu2Hys2gOA5R3ls/DA70umcc9u+lAk/yq3+c1Ocm6T
dRXe6pYm8jaKewoU9AnD79cNGX6/ADZ53c0DK1X0XSsbpSJ9PnEtCJHwU+OHhls+C4cQN9bgI01B
u1S9lzc4EQMyaeB7CPFaF+8VvV/q1tCMoIRSc7wBm+1OdIkg1xnXsc5gd2auY/yfznjSn6eC9GcM
iFhR8I2Hd8OdJCJTlzxY6IL5mU2iAUEtDhSTZ5C0W9f06Z0YtLvFD+uuiTqGfRrSK2BdDKdoCH2T
YB4sDarVHgsbsi/fLd2A3fl0lNNF5r4jPwiOjuHyysafrNO49iJ9A2u6sOWfhEvSzb/DQ7mMbRvm
79f6I0VX/CvoQfkBF5yJSE5OLPm+PEADyAwSkZmxO///NekAmN8jnSJSt8SwyqxZ1NNzU9VOBrMN
pCT4oOc5p9SA3kGpxYRtcPgxgSuxGy/PK2QzXP+rxcCrDtlaxuNq4G2Eg2Na2V6wVoF4fGQn+IeY
iRYw67p9HsQrDmfh7/WzEuDGM8DYFdgfPVwQ2MM4W1pmLgE40Q0vY0O9zqZbDcAbh+9AhTVqntGR
8Ea+jgi9qUzXUsiiYW9A4HzLWGIBdz+Exx9yEgmttUn/puZg7WlD9UcGzMcqO4Rd7OTmk59HB1Ai
2gM/J+tFhHxfze98L6kbDOwsVzwh/TkSXSShYMThXVn6E2cmx9m++GRa2d8gSrKtL59+e2kMuD4k
Et+WFiACYkYB9IEXIbtTUsC/GDEIsLHn81v0GKyJ4g2KA3A7QMl5bV+OqXwX44eas0rwKSrQQS8p
hZWvfJqKU7222m2ZMrIgeJ75xc7sl2lJhWOD0c3N0rcJckfn4NcYtypWc4KtfPMDhKdkHNXgSWu7
B58Qn+L/RwsgPgVAvYkPdt5o8SuJBuJ8F1IEwrsxPgiLONUW99UmLz0zYhlvgxgT7dDGsUNH0nE7
wQGCl7c4mdwBM1FKKnZJyuc2HegBtqr5JVUfk0U0Atr6ez+fEJUhnIipl5ecR736AM+s3TCKFspB
uNZojmQqSiiAaXIbljm/z+sQC5fm9R4TNNsj37Jmg5FHumTb0JqRYYN4Tdi1icc2HXgVrSY/13Qq
dwj4BPNoMGNj6PVlbMrcqrpLyiR4J5kkC13HDInNrhNZqTBOr5d0AeR3acJrClk6XTwL7arzkSPm
nFGGM92u1QaXjmT8zLtOIyIjgCFvIAdgfLcX8sdzJ1KnTNZgkZKE9PXZeg3cudzh74sThrhO2DIz
8vjVrdQ9T+0QsEJYfQBnLA0HeBFDVs5h+VeP8DPRzrGnFX2QzINfmWfOqqnyevmdNQVvEXGoa+5Y
pByYCm+aEmSKl/e/BCKB86CXx8Ulz9sYpPa6QqLmNvJWZth9pMP4BbOnNpuJuVl2UxsHLWNrl9dU
dKPPlqbnpjAYvK1gzcrfMkEHz336lgM0YyyibpOvEr2UK/C7iDZCfMVXnypfEhj4arsCwIsg3ca5
Vfz8r9Bhzt1vdV6Ls+qrDYZkv5lea+2OkM9I3qJyl51hNE2Fx9RMvPcxJNl+Wz+PxvBQI+AKXi/c
QJzQ+K8CEAOwutMNwUDvNZxWCSUO4gnLINEkJ2Sm/BVNlgXsd8QD94FuteA7Dtj7RWg2neDnZ1F7
U8jACwPkpMg8KXNX44d5KN7Y6MF6cuZgYhEyZf5KDI6wkJXne8jsoHNeTKwhK98jaBOvAFw4BMVv
2AEsznJfAmqFLQH6T39ZnfkdiZfp30yyMfK793mm666RRTTBaNDZUBhcTcGaMi/3I1icC0mvsV43
KXbDgEdvRe4bjz8ADwZFT53ZMnEpk/vSA/bNWcAUlAMP2ztDkBl9pbVQIONj90io0zYamhcA0zHj
TGIiMqANa4E/F2nybzL9cOGWD7raQwwU4SAmHwqL5pefbaa/+o1gesYvmT8w2ZZtmQpBy+z6rQHH
8aF0lyKgRUW60/qIJHH+jIILSoSKjaMeN9laZqSym2So69zB1Faor5xxWTdJLusZe1CDECXh3oA2
GTOWWlnJErxmr7yGFSnv8xqTwankaUVBi92qJeIx9Igl2XCsMOfsPGixK277jGuTWGtJXIMz8XXd
Z4Qw8GEST8B2g7d+/y2bvsoaVT0wqepl30htz3TUanNtOWtX65o2hVXIHUkMNjtGDwwp2IaX7+C2
AQvwGEQAMfHPpqfQY5ixQj0gu/N3LWwx7sH2w7yt9H5fbvCfGpOHQXMMg2KJpNwUwmYPNW48mZwd
OJoNT8oJyAzYHTEtdMNNlpzHt9EE1X+ONW/stgqsr1N8xLZ6Lp7nJz7bEyqgyU4Td9D8jP7b1K1x
hSws9CEMCYdnS+IDkxLqIEcLht4RkNCZ0S4fnL5Bq78dGeKmXcBzaevV8aXyecXAXxii808N3H07
3+vKiXjk9y2YaJHBNbLMxXgU+hUC/u2c769NvJGgJzHys8IHw43XJ0RCJAbhrsfedOrQmI8kxTM1
IAyawQuDDQviHtXeygEbx0xmXe1jsnlVSixs48HVZGcnXFbxnUtGHNC48mj3bjD7zZ+A0qaiMGDA
3R9SIHJcnDTkcDWvVJ5MqBx5RMzyOWMtEN7DzNGh9eT74Y8TToOD822uvsXbHDClipu9ZlD+rVeo
r26wAhlFncw1PVBrjVjHv1eqVWdWyuQbWZuPsAq+8xKSjscDazv8vGk66zPOQ7aX8Mcy73XuKndk
rcY4WWWREBW28TUzlvfR/NTbfE/IjJsam2jaKDc5DF7DkXB1ns2MEGMUIuxqo4nxlQHv52PFSSJw
DhAVh2+IcW5OEK6u49zudYhD+zQtDqLEqcXgbjc2zI6V32a1iYVNgpShNo9ReU95KJrXKcoWxr/m
wDaSQCodM+lCp2Squw6E7IobA2QR+NSM4DKnmm5CXa6F3MXJrqy88MlERqAHp35KxqW+FSd6OMXS
xdMgvMUhApqAVQ7C9I54aFv8YzQp73QKu1T7e9ZHieVeQ4tg1xPqJd5RDQKJ+NmUfybk7nAzUG9J
R8APyXAj0zDV79p5BSwLv5Wf4dMBf8E54HTlJSNo7Pkwjas87ErULSz+uLS6ajtP/Ml4e2YTAjWU
HDZfXDC/xNQHbwmDd0RHgrWBq+qQAesg6kndqDo7JNRM0F+xDQpvInlY/0aQ3/Te0jq49lt+6mK6
dA/8WqsNdiVAusVFuM9wz2v4j2icrAEeB21Uh8rE4j1dSLbIBuePUvZZPfwjR7XMGCCS3b2cHU+e
ewFTE5woGOhnvApJ/KYwOBz+GkbvT4ZtYbwBb1s+d3zskrpT1GuaOFLxWBHiwNf6GvFLKSQ/Wex0
ZuosIpZ3OQlHsTfUvzGO+mmqKEN4qBj5yzhmeUBZ9AJwTLZ5CvSEp1K06mZv9h/zjvpH26BM79WL
UX2LzKqmNQhXfLOj9A6ik3XWC9RGsqjKMEpgDr6wjFh1u+qisTYvOKwHf0JMXQqPZ8Fj3m/NAwdT
5OHp7cXbyG4CRqvqcbyu+GnxDpyFzJKAunkCKoTyOMJJ4gFfM/SMf4X181EKaEIZDDtYyZlqSfjP
HsHT1R7aw5zt8Y25g4s6lCAPHEIyumSrJ3eqdbWBnQVLCdioBnR1Zk8li1GaD7IKqx0e/wy/F0J5
m0EV00tNWEu7GqwitS/cLGM3JD4WEXz40V6aObd3Jaru7tyldg25g9RIjG1IFK2xsmRvOFEP1Khy
3/lrYRSKDru3BA+Ui2m20Q4s1L18PnAN1858lkYHLlKHHWmC0BkCn7ZzRER87G/TZ5+B6Ce0T3OG
6Ei2ELOj/3Fvyt9rWgwnA4oOT7qYJgX3XS22SLbTL9gSoXhI5Y1Em8T3ZZC/xmp+Cka+zdjle2mO
GQEkrNnUfdy7Iid2Wb+tZHvcaIY3TW8E1xjGUZjPYnKLD0odNMmX2fyUBWbVQ7OkN9WeP5E9uY4e
7Gms+a/4JMhqpfgUmk3DT8cuxyGRJ6aHphxlzLCs+zEuY3TJ1zE3W4bhEjjlOtc+QQ2T4VR7ydtQ
QMX28mM/nVkmkGzTvEkj/kss8f6GL6UR9rVL1XPTs6vi54gdFQ5LBp173zCiX7m0ygw2BvoV2lcG
TxIe2m3dO8XgM7lIN7FKHgxAOhWbaL6EU403ynosTuZGHpGCfvKfsSY8sXeaMu0Kt8dEifgxgrb4
11c/zYqFTRAlh3x8tN+Eoe3kz2p660m+aX7mO30tAybkDYHO/Pefia6gsCnSF+kES6TzyCMQQmk9
srgMv0uOr2KjdgSR93ZN8OKdsQh2F+JBRgY0Iq4GNOPqjfky7dWy9y6LHXPImQ1Bvs1lJjI/Rv2Y
Qu5b3A2blwDenqllUYSQm/3WKJmmM235kMDSvhYe+qDsIO1jvCCqEmUhStNFXjagIqY1ISrrC8+l
3IHcm7bWk/yI13b6SBhxGCBftFWDpOIgAx3GgysAAZImP8RAKGG4rcyNYXa+VtxqLjRTvNWvDXsb
V78oyd0AL8eQa4/bs1qmP73TZV600KgxL3APyN9GuZ1QjQWcXI1EpXHW6/2z39SMlFGIabDnLR7+
abYaAyXBE40Wsul/r5dOZpi41r+7vxe8DDBpJT6o01jsc4zmnAerIwP66E8RsBpxIqK+7yAIVqM/
/s6JUzW/hYGVhQWVjUF+/DXnXzF5a/ZcwCZATN1KOEtey2lKfeI1gfw1Z8DungGKq6zZZwz5cSGK
AIb1DwM3ERisOn3vNdTJa9AAHOgp+h+qoposuCPJmMgdMCFLiwX6qNI3zK2+liEOqfyYscIyrHYK
9I0FdDY0/T6CdRK8XCMwrZr9pXaejfdBggLjFrq9g5QutbuZopvdXfP67JO9EkWemH0NPbMF7Kgo
1k85tVolQC9bq1hjCF2ayQJorv1l0o7mcJS7XdR7jpSBaCic1Yv/rWOQyrc0ORXDCAqhJt2ZKl7B
jOVsupZzfwRLyVI0WgAs06myuUwUHoqKfHBy5AjPo81q9r18NuFV8Wc0DML0OXHyx/eObpPxWGv3
LLeYbFoStnjKzdW0nTQqsI54ne9awzJMjnTafvPHqbQpHTzCoPZnl/mKXUgaWKAPqlVNuwzTe7nC
XOikX5n2jduZOIVRPFdL4yBbBXwjrvYcIreHUQO7VtKfKyrWfnLi/F+NH0JtZC6MS4zQqqTaa0K6
5cQDkclb2P0VJnPbfV3eO6aFan5Sks8CjyoarIINbjR688S/adK+/r+DlImFo7PfytZ9stFeEiWo
I/ZFj4nNvsUUMDHxeoFvlFz9wNakAoiE3EHBEIKPfphGivS3kpFfd8WyUNnjWWzpaNdiTNVd/SJZ
TaBBJgBIGeBrx7zZRMH0tBIGEYeV6CbVfsWdJ2KH32TSzkDBIXuUGS1vKjXnp3kTXk5o/mKoNVDc
EoxHdVyiKTnQIKZ84PX6p3GB8FTsHMfdE9HfkvpFHwc8MhvOauXqPewkIq25M3BW46zAUgS8ECKz
3fwUW6XY6YSRQrsLc6K8Ag1cK4xN6yl6P+EO1QC8EsPmEsuGwIQC+IfZn7+7BMKZbCvBH7Wz0P09
qzdd5Omr37IqQC3Zv04qvj/yJhsUwZQkFZIUkhREt8VCV2/B/1YlMTie1nNunMIH4cPQT8M7DQ5N
FvjA0ngT9kucLzp3T/mhGum+0nsxHUs+fqLGtMIFjzpEPrAi4bmPEaSE1wYLMEkf+NS/WEdL7utA
wcHaU4z2NWcVzBjapIAuRr1U5T83jR1N9MhwH2yp/6hgIywDdvRkzrRgrySKq17YmMatGj9TLJ/y
NRcDvJ/AVXUyG9BWSYbHZteERyDc4P0UduhJLkZYnM0FD06b9O6o/JryLoIxc++Sf9BWJG0/7Nsr
+q+cIjx5vrfxVyZvOuGgqn/Nl5IiDF952UVXfytemqq3ANpaQ3l4rWp3rGRLqK4hB9rE1ukJCTSk
0JkSOsGSU6RHTdXhYyQMkdeMUvlzstT6anBc1NxizUYMTzoxmSHpHp8hKlfc1BpDKHyytglt7JiP
t+RQzKdIW2fCW1ewqP/LmBo94WqqT7cRA5P7hV5GJY1hojMRlzqL71kOv7LnO/TZNk+tcXpnrTGC
kfAhZFcEihg4BTWSgB15ZqMqUOfV6nqq6T6ONabyf4tYNDYvVecCls31c+EVf0+HeIkdjsHo5/UN
KJKbIN+qvzri4E0d/bErPyFuHs4FLg4pOSUcQyOj5Bvqucxl74B5cJjIHLTzn+cLaOwNNaCZwnd8
Xhl8LlzA88iangFux+uqclWk/VEH4VR7TX4tIIUmX09fx/CU3Fdw+gmoWcvLtwtDVn1a8g+izoaM
XMj9g60qlC6O0TLTai/QTkKPGKIwYheCpD066tMWHRmmldfqnEVnZeYSM9aCeJfhLkUve2TqVwdF
/VHPJ/knmY9C5xGPm/YfveaUC1AjaHIThjaS8/AgigGPdW/chu5reTgZlYZ3pH5ORCJAILus5Z71
R5vchNF9pTica+Ba72zG0f5CzRp35a+qElFp7AHCa8U7ia6Z5AMPM1gi2SsrOkQXc/siFYMWIvoy
Piu/tkdEpeI5vxibNph34BN83c027fq1QzC4D31jxxF5NOzxHejXtsKazuhb9pl32qJ4kPkF4uAO
NM2fy21DrjAtbQTs55JrvozcNZ96FxMWu3z1LIHYiUFQK5QESKzWw50TSKMNXpbLO4YS9fSbYGd8
GxRmnGwGHUpXm8miTZFprd4ysmIvTWMbS5zNvWUVCT8ju04JAYe9x9OKNTQEEhSRdvoxRXb3yD/o
ZCe3vhsmOh+C9Na4LDXXWDtltDefyyUIH3rBzHHfs5AZzhMewJ2q7qkd1Hl96qC1263kEtNZYFBh
J7Msaum8bJ59Wjh9EWOhBH+w1Bmc6q63DqIjSUezuNYewt9/HJ3XbuNYFkW/iABzeJVESlROlmW9
EA4l5pz59b3YwDRmujBVZVvkvSfsvTZAFF9ANr9qD425iGS7ZsaAXHB0VHONAhMcxJS63tkcVkME
zmKvVa7EtP9JSkaExFNbsvjXfuehzvguH1HPePGcoDhmbbewNslBsdUTvFiwsgii7txM/hIR/KJg
pbJYEU3WL94sWJFry1dJosK8NDD4UfhAeluml6aBk42vcNW45kXVwCZ4NgnfP4bOg/tmA3PNGQQG
FdKP5chA6sf84q30abUiZ/gMvb+s2Ma+yyyvfHlACc40TAV/FKpKaFbaLuCYwKUbK18QB3RmzqDk
F8RB/D8Pf6zUV87S8Wjc0x0ReJD0QCXwH7hrL0hIR+sGCAtpu7XS1/1PZUJSsPESZTcmQ/gsM//c
CKfK/NUcH3lTY5f6TnECwHsOKSuidmsRMzY/oJlan7noyutc/zXthh8ETPyIMS9Y/7TuT10xsIOy
uuS2OhXFxq+u2L3qnOnG0tK3KNjoU8MPzznLLopVRMll/YSPNeFZZnjZbBgbfygHHj86z2hkhEvB
DOo7tFX7LJbXNPppxRvlaIEyFbH7rM3ecZ9xVu7oYuu0BSZ4lphV7auNVazH9gDGIDOd6Ge4uIth
B7Ouxx+okAUE4vAo4ejr6h3wX3yfEdl6EPoBUHgr6YcqnEk4Yw6Gb9NuanbwqQgCqFmQUolDk9oi
N19LiLrt9DjdLfrSJ4slKkNjR64NyRgnY9eD7kMyhK2fu5iy/6GkHwib8ukL0BkQrsNQHXAUA31D
hlhJv2JII0gnD5RGhIkhHckQvAso4gquVLsS8AQ7nRulH55A6WliDEtPPT8f//+M5EF7E+8haR8a
cJAOyRgzd0oFVKhboAK+ZZfb5FeVNjESLWMWalkhX5+KZsRDw77FiqfxbfATlwMeAZd5iLKy4lN8
UT7bfyx5eA/nH8kWMUxGJCAm55jzzXs2Nx7hCZ9Bm254frjZfSpBPG08oTCDUJrwYy/UvYo6GqZA
f2UKyR8+VDTb7ERp9to9G4QrXzx/JmKUQLylV5lul69RREYdOSSStBXjLDzc074p0ZJCHjWcqD6k
1T8Pwxp4efE0lcQF2wFTN62nMFlVxilNd2P57hlXCOMn18VAQvZElA9jxZhVdUGSzyK+cgF0SB35
iHCaoFpiQe1aM5VF31XE5CA8uGSttjB+NZUxEwBVobeH8p5/K8TLavxMAGA/w+474tSsp2xB1AXH
Lq2QhcLR+7ZuQDJGxFGtyVUrWRufJkSBsJS/qS5iRVsW47G3KTpT5kEOWRWigV39WtXVsQHlbjI7
1nEBlJuiWXn1QO9FnybZedgvDGGeKzuz4dLDnhV+xfG9MWf2N/1cjpAEX6bSUYV06wmIa2j3PSZN
WhrmjXsJfd2KJIEn+c/+jTizABsbs2YSjaCjLaIRqznDquIZIMSKrDeGWeGunQ20Mv4W7YDqf2Xw
ATkPCM7gF3n/O9rfg6Hx2jKtZK0PvqY7hcE5Z9KpPKN+b5qvrnlpeEShQYT/egWR4SWHKYkVMDp0
kFS7XaufJtPG/9Y0WCHf+BgjcYc5ivkLrliMs8AMSmVTgA4k5Dv7MJVTFD4wuYIfrCQindYMiau7
x3GJ3gDXDZGVyrelrnnTA/bfyq24xcA+ke0fq+rU6d9Je5vIi4jQoNIrM7K2ms1w9yFHEn96UdRl
QG4NPhMTRF/4ko292EHqcitsqUDqOCuYn/Nlyj4TkXNE6DqcVD4rLVtVJY+57+jF0YRLz4Uvgjz6
CsC3A8ZIl2NwYBvLTkSew4NWjOIeDepRYW8xde9BbTAoxzC7DYurwWrVPDNGH+4xYMwMJWxRAZGk
pDQtkKyLviFSEs0k+j0PFLFoe/JzKBBS7YHUNwpCKX4d9HJBd9ksEsXVZGYqOO5doJIVw5juqMM3
zZbKC4JRuQ9DorF3bb1ReL7b0JatE07QJ3ynSbrTfwxoMyRGT91vjH29/fOoOOJ/jBpT2B1E+kmq
C8hWqz+tBOQNnR6pjQNuXdyVgeXoCs66zo2L/YC+pCjms7VcD9al9suNpxGV+BrDW0Pf38f/EJAa
rAaP9yy5y7OXCCY8/EqWYKp6kRnQJxr+bosiXzhF0XdfsNfhEC6aTTKCsq5lt6a+KIovIy6WHBWA
yhi89Hi8WjRRlvGbJSLQYmbNgv7uDJ2PdUbEvaZ2q5BGIwRUJEa/F+BioQ/14b9RS82Lnq4nkcfk
0X/M9/XAEQZf1FuQuoBgs7Q+tfBHlTcJoYuz5k5wVti1pDXDNAxB2R3ZbHWGL8HZQZvJBtZWfq1g
XfjHlPFAyvqOR30hgHc8oLNE2GTQbEcuaUBUlbZS26yw6pbh21LFpuvj07YTxpJUeo62hwmMA4Mk
OHHtw93tIe6n/5Tc9sGP14A1WGMCXAYiqp1SVsM6m/zeFklZBHPX2iPrtXQZN/N6l1Ffu38U2htC
T8SiBElQEn/4/sWc9zhMD+i2CILhVMkBMZUHnUF4xzBXM+EcoV2s7TQGmYTgHoEfaMRhFzLsHN9U
MofWNpGJePk5xlPTl7OfjlSbdCYedQ75PmyYHyMi+MbGJYFUvM6P6jCrICgYd/0b4KaY/w28BeYP
P62G8aBA42RyJXaoH3WGz4ZPOTXHMqiMUAFdjAPh24zCKzJ6qD5zuhO0oRCgMocUlpB4iJSGXJWS
ZZlxDYCvomfsKUaBir8SZV1W9yi7qSjHMSpoNmPLydhVxjG/tQg3cWkQDKpmG752USIliXKbBQB4
FIaj/4thWYP3C8ZNQzRjZWQefnkzq/IOc46LwjsC2HnmqhBycGzFZY9MN7nhj/KzXYTXGw9Gf+56
vFBLSTx298j7rcUNDWukQOrkllHNYzM6xbCLwnYxJltylvRkXnv4zE8F8n2sERuW3tt1+qd5Dgps
cVeSvzD2v5pEtYBblwRd7SX0d++IYKg3XmF6tzhJZQp58GH/j6mmYTkQSEDwkXYmPR2vtJdumgjD
8DpMDvK4MlC62f47cX3kwkW1qfbOQGL80sAlD754SC1ULp9W//BgN3zK/onig/OZ0Q1LI1qJtF3J
6FHoIvqBVIvvLrtI8XUkD+IUi6cx33XEtOAYwcYOw+9kULWhkk6dnrHTgQiyYZ3wN5FoYNhFSW7c
EoQxsGh0GISXamyb1vwWiLlDvRK7n7RlH3RslH1X3mntOy7s+LNs9yFUO/nSMo1TYZSiZu0KrkTv
MFEPSBMUdAxR0tMLgbPWt6C9JUgVNg3YDh7Z2jWeEZ8XnejIEIABHu9nn//RGotyfNHhPbUIKCHv
5SV4apUEMX+eA0naNkHkIhQo2fjwBpYb3AFXhIeqjMEoAiPL8FdNk0fAdF+3tG2JSJdHxXL9+CTW
uExC0G847yb2TLKExsXu/Lmtp2PqbRVVQjF8qbsm/hsOiY2UDbmpZD0bdgcyoZx2SZaXTpJ3z+9F
WBAJe69ZhwY1H+9oUB5DFhcWSgzMZszo1/L/TFmBiNrZykTtsUKSKVnvcbiqwSnhbsm+I2RJuxBE
htwSxHKJInkW4ApnRF/ErRPlijfPBOPzKfGtdRQ1anKABEH0uhjdMdpb/JIAdbY74B2v/tWMsw4V
02wrPvsl3FsABl7Om1RtG6htprySxFfKItL8yIB+2NW4MfD4lK6PVMP7hhpaokg6JLz7NRuGGX6U
G1fGsUJ+jKQ1cZDE10PuCNl4FEj0hPckz2UJYW+wYFgu+O2tRQ5mrhgJE/YB/L3/SJD1Ufhwea7B
R9ExCqsGpI71ILqtIr4D80lZ3ihilHFL3FiwIHmVbBn/MRgbzYKtsaWvMFYC6hZqBo7Vl+E0FLSI
7TjXxx1r5Vi0CX9EZ9xaR8s6CNRKfJgZPerZ/C7LbwQmbNMFIisZwkw2hi3Gku0hW/UvDomMOZzK
AVs7L54BjXvyaqQHEp4KZ9JO5b+JGB92GyXJU4QcnOThrk8Xvya/e3Jy1uWDGrDZQWBVHs3KMWh2
NITEc6FrMrDyAploM/BC6oyX4XEU32gGoDUCm5hsnsQR8BOq8atkuby1dbzV+bpon3QNXXMILMbj
Vx5obTxxHfH95IcSm0W0agKHNWfvPUQGq1m5SbHrS69JPFZnxdGlV8ExqGJxHXltHUosIfqShnPv
z5alD5bMCYqdAvgXYgy+7eDPMF3KMSF5IfPK462nOAwvmfrILeyozGaEp9SY/Bg22eFWYKEhfbBa
vAaI6BadccgcRX+wTyZBlztfQcCe/uO3KUyRsPcHX43wpUtENQGM+u57d8LiDBI6+0qrJ7NiAVG5
0T8m9CGSAjUmfFfoUww+qVmIIrJhLztyr50YSq883pPKXGbmR0SPBjAvBg8xzQpd4wfD0lPHhOYY
5CEB4rJH9XPAzx+efUp5jKPSMtB2HfMFqFniZJsa8752XA0pPN8ng97IP0ckaCfaHxt4Y3on0Vcu
PBSDiY9yyGXaMBkl+VdjcNMGq/mjNzHi47aVprMnk03KOC3+Y/nMvin2n6rFrXpQsaPzxCFxqdGT
fxCkk36OJktHXXQTbeMzHxpIQBSEHfFdys9Ca3aFggZ7b9YPvf3hiVJjNHLI56CuM1GU8WBfQ3HH
EqkOzhapcH7laiprYTioBG7P3qb6riD6Z/qEuAe5Raz/xmx0CXLDP8cOovV/+/FcNyxSNXHZfglI
g8lmQBKod6sSgwUemwoKz0uJ7y1ZPkg2cQxTvZQqWtQTE2zMPToWWS786BrBiaD/QQbpwzMWayfy
XDXZaqyY83mlTVwioUTfNOqieCAPebK2GEuBoSVzlCr3PmSlJ/zqMvwbtE1HVli7hD4GfISgyTkv
m2hNRPjEEh7kAgsluVvkv8LPzNjEojnAVYBoauB/TcgNKZwovTK+ukD47st619ri2wJoOSi8qTwo
gt7Z8KCpOTngAkq0WW3zWXUX3nRms7gidRCuBSKFEkAYapDWJlGhXKzinVLafNa7tKMEkT+H4epj
LWxRYi6JYqsgOrBWSq8KuMNC/BGx01TmJShWnZZeC7CRYlPD3McC1hfrU5AdWhC1ifeVQflk9VDc
LHXj0a19WkQpLMXmSZ6ShLPjAsOanFJSw1e/6oqME7jxaOBdCtjmh4cC44uIk2TJLKnm3WIMxDtn
kZAGxJwPwMAi4u2z9nNQE5vOX2UIIdP9tyLuvo0AFEWj0Pd4N0te9r5jSE0YwarFxq9Q2/ukqUyU
9BU8BFkHdtpdDGwe2ujM/5miA4VmQtHBf5mM4Jr4VaTkddMe+d0lJRLD+0SMZDfg3axZOUGnG/xP
UubULTfcYEwNZ8PxRbDwwx3K0HeEgpAkT3URUWYEHBtL/7MoDQ4lAJ2Iptv8aKaLi15yp/DyFlB1
mRIIuMOtP/GlK2vAlyZ6SbpxQfozUJ1j4mSRQAVNsUHW5jRmy8TwPkcYehbKRANxGw50w0y+IpXZ
+jvQ7EbTuVFGZU8JXxHpKAI9EuSHzL8OqK565o5ZhJs2ag/95LuicK4ZgsTF7v/zb10o7Dl5E/uO
H6bxzIvjTG2dg8OY/JvioYYVEZI8Qlg2XhoKI41Z1rYlXtl0ySjWmZjoa+42pAmvsAXtVz+CM95H
GafjiJausSWkjIl3GpNPEswxw/E0j6yQME6SRq25iKeq8LtMbgL7XP7u9MiSyWfMwWJgVbXLnzTb
cdYDVIZAXf9S04X5X1g50EaDv/kRSRpbMTae8sVAqvZYM5LFM/BVuhLCTvQNqJgIyMNYcfeKXSt8
Fvdq+uRes27Ns8bxgrn7/71BnO8O80CbB/wPd2TNFkhcidbDZe7pw5RmHhteu+oiv0lgT6oL9zxr
kWT4LFxxq2G5K1ZYLh7BPH1Pz0TXTKYLviRULtEfZ8menG0V8layUzbq1suOJhJLuLhbzT8LxHyA
jTdX+uPenWKa6RrghTedFO8HuhQMYWNX6P/I/mYmZbptvqu+kmI7R68z0xQ3bFFGJl0g4pkHhOh3
MAnt+Add+3GO172IB5N0F0acw26oNv7kKoQsEA729NZ05wk6TqL+QifxccKmbCUpXB0U9nu6P3Ig
kOP76l2QVwLexYXUHqPMZeWEP59OcclIPL/462KDBDEEXeQUXNQmTEP9k96pOLHYkyu+SjB2ZyOA
lu0OXC+fBtQg1pDxrNgak7+6fBcQxnLcHzfsnHrFvM7uKhcNl5pskvyLTwz5pOStu9JGQ0wPChto
Nbe5F2XjrR1cmTwJYkoqEmWfi3sIcRF8zshl60fDXvjc7yscWCwqGK2Gs+t2gT2ZDT5j9Lm7VcTV
gEODszo+qTZ9q/omsX16avANN6V8lzjrxBOHr0/BsI8vhDw1p55XAiB7zOrHSa9GfoI03H+Ua6Ow
WTsXwdFAqfGbtWtM51p2wi6ZDdjTiLE/BR/5p2it5vBynVU1aNHggF4NNkG8KeR3tacqoe/mp6kj
OypW4TZg+ImKY8kA5VgCvgWe68+u8Byc1Yrgq3oVs4UCRF256kV9Fb9iteuwNWGTGiDFrMdrTK/O
bc7qS3MmeKpn9hrcTtqeNyYjNXqteet5GOLydEskAzF2ZKhG54EgAz4HKikvO1flnduL4TOfCSMb
f+1fkUevxW/DoWNKik1OLJTLWYYduZ7jjZJ1s+flN8BZVGRTM3CjR4ycDCMbVVD1lA08tCVD2id/
Yspmztzg6lX4OBEslXZWry2oMdWSydmd4T6TphXRsMq22AduPfIms1+1NtWcBtzNC+zqbzwGXzST
Iop+Bl5QtYiD0duTGS7TA97QBJ8rSeq7jH6EDKR4WBysp5yti3hP56fgu2tazJEd1pz4FimPJNxX
QBsGRBTmBvUZVpWLdtdcUf6oh1O/3Y3bgOcvWDPNAic33+kyYZv2CE/4G+d/fGjEld+BQ7bvtWiz
bxKsNcEdOUlJGx5Oxcdvua3zh3yof2jboZFRbH15/5TF8MvgBJcjM0YDih7SdmYAjrz01j5E6pA1
PICOm96ES6nawOwQzG+dAGcqutLtmZelNgSu6TSMR2CI/gmgMz8sQoVQgSTs9TjakS02VPlMTMi7
nUuI+lHna+wvhKcygon/IZhgy/kX/ysPiecI1zH/ECRb28Wjm/v37i+h0Lf5BqE+F+a1uVN0CPZQ
H/oPSVwRxXXttsnip9lIEgIb9EdspUEtA21nC0bKGIu+4on7yYCUzw/9a/pB/b8DHQPgj2DgN/K4
wVELABz2dIqvGOq53nXG50vNO1c0tUxEXugiFI2Jwy5ON9xcwhPBcD9bzhXAPvh+7AokFdkMDN+4
ZDrHs4CWo7o9yGszXT8FB5is/irt9Jt57uQTcmqza/G2IKeZpgW3jonNeOolKOO0BDw6c8TifDUw
Z1Q3YeFwBrPYwJ5fV39M3LjWNBW/+8ki1V3lK52xtqvgTNgrK1Pejcj6iKbPap9+D8gwDHfU70QE
8OxkV+a+KEP7bcZGd8B6iXppnw/MwtaGvC9QD3Gog7jC/MWUCk1Gt+qVy7wyn858BFXN/WLwCVcb
xfwIYXrrG8/7tPL7MDh/xGwRH72wXDXbAtmgexXrc34t5giv+oBCrBSuncgUhl4NPxdBJfkxPar/
Sx24kPlb5mnbygTCt3HHY0QjwRPESOYel2fWG8om/4emDrMHePGvnsFAwZYUas+FmhrQxAoiZqys
kdFFsTMzZTTH6mGvLZGWsWV8o1y/zUatYlNe4dFwOhtXxuPma/olqJJxK1auae29feA6tji5oMm7
9ApLXCd9bksvyAkYY2CeoKodrV3gMDb61r8Vy6n+UEwXvDqXjK8bYWJj++IcKUfri3auhk3IuSzs
yUMaTsiKY/N/tAWP2rCpTogByn+EGEv/C1eJauSbxI6RnZAm6F+TTAKHbjNgAKG70uDTALpfE3Vh
dd8CUU5gsVaF9UWo1wNNr2ruZ70oTV1o50vHgmyCK0gKjuG4qqkHWbpnlDjnvngPBFyVX40CrjFf
68THAHgwtgS/ECMj7vn+mKYSb1MCnF1oxoLbEIl/dzOsZfGTD8vU2lP4G4bCqbQVzVWE6iefR+UM
sPtZoX6zxLMRvyTCA4J1x969cWnFUzpFPuGEuARZ33XYQ1zaLatfBQZ+wb92sPn5JHyVOTJKh+Ga
NB+YDgG7L9+GWa9sAgekBET09tXsQ9zrDy3Yg8upN7j6YoDjw0qcAS/629NBLtQunVsK9MSeGhd5
JWmJuE92aOiZarMLCYQT/dxAbHhN+vF3ju+AaZ8FAi5lTc55olR3UbkULjBn5Z55JypvC6FTvpMq
8sTyU8Ht07Hs/p1CnnnmHgFreywKNR1YICFI6hFZGCsdgZUp3yOLx7bi/YXbwRzS10V+Goj6AdHN
dcQ6atfhxL3C0TDaco9tv4cqkBA5xl8zm75adO0NM0wiKpXgW+9XBtt+vVhWTx7QkmBUHrygPHjW
jTyfqfjiOJi0a2P8aLgT+c4SzFCwric08Naa+tSGWWksGq5iBi2/BimfbqiM635+Gqovph9Mz8di
h8yciUYbu9WsksI9Q1rDHjgQ82e+ai7VooWWwRy53pa1w5zz21L+TOkujyeIPex7WZUt+UGn11nD
ITD1SN968dCsgxbtg8nBYsRNEgCNoqbUHF4dAUXkQPBSMFcKtBZUFSK9Gb1AbbMXlcfXgGXeOowj
o+foI52zMvU/5K1dB80QwAdEzweHGssWEAlY3SmOYL6/1bXIQZ1m/yjf5hOzbZcyP+rtiwm5cklr
Rx8+qvqJh2J4BtOR5puClTTq4hFOblej4Dioa4mdfh/f0IXV5c8UM1FtDqbyok2risNkHgaAwNai
YWYlBSYkRx3kEXsfCl5WPJFKLJz1HRe/gvqb6zsxf6jZ39RICzG+ifU+Ku6j+BVF+0L6p+g/9Rv4
zIAxsv2WPGEvF82HDiMP0aqIOSCgIJfTNxyRHOk7epnJQqj8yAFj1wCKUdfzyfEGV/1uwAVT8hnx
ZEk8e4O/bhnesW4f1H8cagqv6HMYdo1+TRjmwXzqvWNNxf6bcb3E+D0Kt2kZjyC/0n7N7J9w67HW
8GWklFHPkQGmxCw7jpCCqr+Ttw3TFVsqvdnnpI/7yD18VCzxt8eKADVdl4GaKFmh0wk2ObKE5DYy
a4tc6ja+9IwBF/dQlzKKApAGlD649jznym/DZzAy+GzazdyIrkwcK1QprG+MCK5+vMn9C38M28eU
PYM3vMLo08t2HbEcMrGjVGEaYOSFARtivOQUt9KJSWFFIzj5P4N4nJiNN/Nzpxk/DV9hTJtKb1mm
70z5o4rgnJeyr6i8NH1hmyjKZONGc76iTloE6HILCchahUk4e8NLMg1x+UJfNhtR+iuYCEpHZc/A
Gw8RcDHFpeeIAGMbpzZAVVeD6aNfQvKO8f5Qr4PTLyVBzYQ7PpSkGMXvjqknsgW23iCfKf/QNJBZ
6ZMVJ1Vr+FT+v1CHJbhqsNtnaOoAESoHCzjOWQHsMKaf7OfrX4vVo9de88mWmnodRt3KxybDsxKI
5MuO+lzJpSPam5G6EMzqxzjyJRswfTtS4zYoNjESpoSvkRRKaMMm3GE5pOMi25dBkHkIizW+smDe
mB719iqym9U55BFkjNZysn75u2vyGkOK9ZzdkY++mwFXCrAZef7gpcfGOlAHV7bQlkvUl8qhqIlh
KQ4pELYAB/GlDpYhSvIAO/UgMtTMThFLNyI6XMZrffjpTW4knaMzH/UETMavFcfEcRpBSpCICfS9
88GngQEnOcjgSKCBSyo2mQ8NSULLtEkHVtizZkE/pSOjBmGGqpChHDJw4dnLruCh7W627Crb6QQ1
KpN1G3bP+CIFAHgHlZGU340KVDo0tx0luCLtLQaZGVs2L38Ynr8p2EhaKgaB7Kw3jDC/gfAIjog3
G+lg+m/ESllHLuapPZEC2q/AikkKP+R6LxMC2mIo7VYJnoyOi8Ge9obDlE6ECc11xrnQLUOpIox4
LW696dBVm85JWZAyrbDYfnl8Nx4PNhigpqQIpKwm/Y0G8pmiTQU7GqJ4Cqazhi2nZJ97bAVYN76t
0kbTOCrWSepv2m/D0KusHgwiJtozuIGk1LBNMCAfQf4UT3y/+riW1CWdscRIyvJHe86y43pu9gKD
SBNQ0yObjlkBzvcjo1+YnOEZTy4oeApE/iypXIkBU55v1TpKiG8GplURDkqVlpp9lJHlTvt4hJgT
yMMhIU8ParTGM2p+TfczBdeKVovHdjERcgPzhPl6ixgtWPKt9SRQtYQ+WOYpf9c1EkzrUNtVcSkY
GJUIxpqSlxGntqxhQ+/Z4FTkBQKIoXkjakPJkz9DpJKQEWViZouXun5PmBZEMi+sSayNm0tz40d5
mZj8wB9h+tMVm4yCKYV5J+69/qdH4EGX9gQelx+RZICOyncgpawQmlK4HNpypTzj4t3lX7J8RwUb
Dh+yiqqTMhnrJYAtOpKavEBrHfg/hcAojs+sM1AvcG7hRdA4/Tv6I1V7NvnXgIBEqS6icGPqo/hH
YJK1w5SqZyEt/VZAd7SdKX6F+RGMDONj2JvnTP2FXqaA8w8/tZVMcfGp1AA10e0B6fMYIKKysHpO
FxlqZLr241sIDLrXKrdDN1ZH3qlEqzTIFJAqsSztfRD7B2NJHbJt8QpgMJcPvDxqcmbXQXUYQ8vW
fijBJ/FfBfUdLgxCGnJOkfEva7QC5+hghRCCyeL7HUgdk3myG77HCnaUR+abNpY7zf8WrZsCjLXl
apRRMMWUxlnw3RsQH3gHuEVbDcslDLBsZMFA4HH+iFEImEjlE+YSQ6/gl6PV59sa+Pc69Z2Ovy1J
nK64Sz6qZexEBGYFkJanxlrNTC6SfcCVIVgQtWdqYGAAgtTMGbbj0WPHnQUeIXpLug05Vtn33gt/
ZtkAvhGLrcUZx0Ge8aIPyjLUMVv1eEhiu8fCUcF3Yd0scFcwq2Wbx/tkyNIeFiTkTsZ3FXkrKG4r
Cvgir5HMLGrFsHOKDhhkA/aejtsLMTRmdAJO0GLQIPUUoAVqc9hxAxPtai9QPqzgrVKBCtToMY7v
Fk05MfX8Gw/IdGRwxaOBUWHW4DEiGbQrNTJNsqWfPIlizeoqxLc4FLyIEexTGj5THFg9NR0ETFB+
KidrkX30wIz1S8HsY+SOlvX9JMuE7hm4bbWl15B0cFOXBE4BIicnqq5+Mi9HRbyYGN6M6b+KGvAg
18cEfg2befwIJeQng8W9oy1qaV03P2qhMQ19CzjTlfBaU7gM6hs4Hmuv6CxiDKCmKZNt7aHCw8qT
3GTwDFeSkvgM2DUqpauQqc0yNeMphsSWYkUQL9DVBGvbYx5BFx7TNbJStfEGNJxGpnwpAO/L4cRH
ZvcFJLyAS5/TgonG99wkMtANKUaMdcvdwjNZIHfddBaOf/kXhXPlbTtSZAA3sAjvH+3aehaWt+lD
VzdBWDKS5h8OG4nCwmH9X36Om6JcjD/R4MLAnuWAcyrbQgf6khLuC37vpLW2wB/d6Xsg0xUb4OYr
xVOqRDQ95AmFIgQGmBVQFG3ftJCXrLS/5otT0DCYP7X5ubK+5/OSKxHlBL1r8uTlwxJs7bBTAz1S
QVsDxRW8P6RIFaihvuaey++gXaf6CQpflMLlZDyyAMVedDSGNZlwfYQdeNG3HxIj04o6awxwC91p
LnQOa2s8D+XTyPGWbY0Ikpq1zVl6DcB6AxRT/KBQ+MTSfchOQ/dJhWfIjBY1wTG85hDK1kZq8X4f
5OgTAh4jEDzOU3FoYCWkdYw852nyMQ8y/GbpTSoyAqB94B1aXp+Gy7QDTa7Q+rJlQPl/UxCQ/t9J
sddCNmbqs6uHHoIppz6FDgJbNZ0Y0TCFl9aVsZEjaxlyLAi0QOJ6TDGyPbXi0LGlD1jACdIjFXDK
cCcabIQYYtcSPSb412IZs/Jjr2fPMWklD3QX4+tgV0DZXrY0ZzTJ07DzgorUEuhduD/Lub7wtxrF
3dz+Sc22W3kjtsFjTappCKinVu4Fqwii0+nNExS4w4dO58NEJTbO+QVhbKpEa41muHKTcymDrllj
Ti/Y85omHsh1Ctkw0f8C7+QrF04D06DT5air38aNTAPQPo2NCmYFCHQXO+VPQseL+ZOxcwgBQEfK
q6AnDa9FeG0ZwDD+08u3D2WyeKRcaeXf0K5z4VOlU2CNIoL0jCpcRNQq/qqiK7GoV9YTHSLwSLZS
eEH4uuS3yQvtia4WYPxj3OfzPWHx5tRFUDmLdjmovyiECc9TiZgmhLXZhKIbZ7uE2EZg5RHnCpfS
IuIWlOB/47ZjSBmBySE8gTk5Pr89Z2K35+z4Du7sU1jhbAfhJCJEh1EMtdNhTtPGvyHgUuJbOb+f
pNbV1aM0l2r7MbfiSrw0k62vO3xzw0fj3iEGNET+gBlpNpk4i8gXsCIgJLkavBWN2ewtpuveRvsK
K4aNifjOIIQpFo2aLiBf5YIqQSkDnyQoliUjQeJMwiDEBOq+mlEnv+m7tZHVLifC2aSzVG94Tlkb
UtmjLiDf5U/27wajQpGhOJDYVaS7rAVphZeCcBaYj0jJJmLi8+Hq3yi22ex4YksTAgFu+ND4jXTr
8+03vXqcfjFN5IjWgz5f9w84mPScKRCmsHrTJu1JTxnEILglDAEME3Z54kZK9NxrcQd6SyAbeoHL
mGULD8R091Z6cBa/BgSj7FAmxyDcJFi2BXG4u4rxkQijXBgXVl0sPES7JjM4JFIs6VJ9x4Yl4WYn
2WFv4vg1iZmwa6wafE7S0Xqi7aaETO4JCRA8KlnN+fYXEDozekeYEQ056I1bsiXa9C+yBpql5ag2
1E7qOZLn2V4WqTOkL9q0cCOx7o8OY/3Q6kOTOgmZ8FSr2GIzl90F/19Af/gTW+DZDA+QnXF/DG/m
Vj1L5WjAg+bIswqHY4/SiTNFR2HOc71iGGdLq+Sskki9NGaA9zIYP4dkXx69NXr09JvtCdE00MJZ
HaN6OSqPRtqg0kp4ej/RLAyqrV9QRU1/wPK94TGw6TsJvwrZ8bxBsEwqohSOKDkR3WsMChJXK794
1/thias128XtsnfKhImlccjnOGuQI+Ua6EA07lkJ8iegueRRrid7HuxTmtU4f+Px4G8b+1dbF9+a
d+S3z5SQcqfA/I3rf01EOvRyNJ+C+kZQHH2H5bH6QtSNuw/7BGFgOpp21hzPjsyMTzbE6yy+NvG+
zm/JHxdofp3cZHVKL5K3ykEnA4mZgSryMrmjQWJCU2oOqZVUQjLl2yLz3PYCuKNSNzIqGPVepS+p
PHXip8/vSiG9aDZ1d8UZTo2LCXptmD/MGYQIk9ROlC7kGU1YHzMaIG52+jRa/l6+s30BFsGosIGn
ITYvUXkCu5GZoYFy5nHfK/i6ZudF/KcU7ojsJIN4hkZwfvMqZdZhQ1sAwBteKkglYLLpYjsbtoLL
31b+ckCzkmSlVEoHFBQBta7x41OfvIVT21573ssGz8Ezm0Nx2qU5uSwTZi0iMSuELY/5jKQ+Iznx
RMp5GLcgNdkn0hEEwsHDpoZRBPhf/mU9YzavyM7dQyUiSv8TfoHNoMzxD6VdM+94A+ji8hbxdq6U
326cJ31g6pPls/wsgxMHXFF1y56z3a8erLF0mlV9DfBK54pubPbJv5H38cDfQT8aMtUnleA/js5r
SXUkW8NPRIS8uUVeeIqigBtFmY2QhJE3PH1/2REnpmfm9OyuAilzrd9yY9RHdENABAi37j43Txqa
p2TX2kimEURwC+cYradQGS63kleIsH2y375VOkKk6KnjbLE/4WENBeH0qSezn2MGZ2encdar/2bj
gkOIFZrlGPzm2US58cucV5IKYyYbdNGdV/McFszAClco4TDo6vIbur8lyJZM+oFwruIoZxvnBivk
aEJBD1ZE5LDXox8JiI5mgOQKtqkvtyLkbqm0ujF7+xl7Wzg74KmYhVNPQP2ljDi/7PC9wLE0/cs8
GJ3XSoYHejkgifp3tptQWbeOZFMu60rKxShEJtCDbKaLDYi/IEE23ypjVIzI07qQQCa5XysjDxhR
HbzoTvW+1OmiXyKWRkjgpsyM7iLZXXC0DMeGEzEJNrI/xJZHow1rhh0afrchY/GGgA7yJGSTLxD8
KHFtRwXtH9ycXrGoPltzh6gmGTn3Vogowle2Ns68TIlvBrgCRxmLcU759WJya1C+idYWl8qiO5Wn
8HYkkggt/CTDfy04Pa6Etkzo7WSqGfDKmjH2c152UAIG3aL7rbWjvXh8PkBZY5xGW0U74/ADI40b
GdOjC9crymDV6y1dyOjT35E0wNbiPfkDPWYxYgfgj/ZuLw/c64xRZboO2oGAulpaSs3v43UPq3bw
R9S7DAZPedtDUWbSZbR++lm3nJSzKaIeNnXx+ZAjTVJR9bPzf+Sn/FzV0xxKmlAy1JM+DLAi72bJ
iuniJYvUszGBQNy/OjbIaVe8vqxqSYI7NULfdRe/pk8gNuQYgRV09w91Fj/uMayXcjYmGj/0fSpt
9GQFfoKnCCoOi0aukAYUmGo9H1mGZxjrbNwDpHWUfmkfrDPxjHZ6VrFOms+op5jyfpz+vS7A1I/b
Vzv+u5lBo1y0LCRhPqE7O79vsvFc8j1WfjYscWkFN2wSNtzXzNOpl59940jW/Wnd6C772nXExTts
1BfV8nb4YNG29qP5124Rg96oe4taTSYWAfXQbZHhGsscbLnoNlGhMpn0GOBI/+Vs7YDlHz5+Ge3x
QX7cnZm9PGShYCs5/3PrD/1Oty4RKXYyjXfM/+snoTdkZujbmxmb94NWbCVzW39ULTgktj5EWtzW
pMEVYUr57mS7pvXboeLKMPlxrIqpcOB74eNPGDV0blI4s5C/AVtaSxrE6G3gB3VhelvwU06lr1dQ
1Orl7WSHs9YEZKBKvwa5IrTPgA8/q43i4CcuIJKe+V7A9l3ICxoYLjG76RZIRzrRf0C043utYfwa
UAgjnph0l2U/c5IrER7gYt09QJCZ/jMEsdXxXVvOkaioe6GhjznkwMKnRt0xjD6jRZPujOnyNvY1
0M2o4L6NpSNBYuEzlKrdgMmZZjHqB+4fJZEPW7wzqAfJBkTQr8WP9bOAtKZ1tnR+SC/ChvSZEpTZ
H9QGu5Rf3LwWEprVJd8jr5Fs1G1oZ5Ac1BjAEFS80IXe/ZLAyYP8m98+yVFH08ZK8H8CwPr5Qo8W
EqezKEq//umpqTXiul0QD1ZoQFY9Ve9OsqOhhqKs2b6QYBJAYV1tdwN0B19U2pGuBOI/i105o/KB
GUGlWNT5FLTEl+7c6OaSPVAhRNAgHC6y/Q2JGemvnjr0B/Wf3YLUYw5ylLDt4/ONX6b4E68bON7T
u89WM32v8Irrs7jMl+B/fOC3j5wAkjkpB+TEZu7zyIyc+Kn3xi1MLsftOy2W+RHVH2TEOcH29klM
k/5AFUtGaJC2rhIZfy12XjazfyM8IH9fUMBJaX6mx+q0tZpvVnoMZo8vKpXef9eXv6759oVNW70q
rvWDyh3Zehg3ca95GmCPJJJk5WPSLBk0WD3dxCfZoySgmUQnkh9Qr6AjFKEAURoy6D40sskXj13/
dnUpfrMp5/sRbpTdz9fGNfPKy4OgDYpbbPSHxyqnqXVyTPN3QG2hObC7dnWQ68PsV3mHA3DWzNyk
AqxDrGLO6xWJiU8lMH61yb/Bp7FL2/9qB8HwvxomEuEUTRHES9Hp6tBJps2JuhNxCA8EgJqj8T6S
lMKGWR4Nj9yTwrkFyoWhOaH0bbjIC+Wse0EaI8BHWOXbdy9H2urzqEtqkIzO4b5pTjdl9eJGW1rU
C6/INnlENAsRyeQ9YbqFfgmppcGM02+IgCMM2o1S2jSIACBHy2YEJCIhIRsUZQrUtdAPcnlh4AC0
JTg83T0P5glBrcz1JVAudosUFSARdKA0lGmkIh7Aq9bDy2PxbDtxs+fPZfJ553A0hQ/tMLzWiKsb
7qyFWZFaAsxBW9IRcdelwxgAzunX4xGrCvIxWNPlWw4AxFSvDtlm0NLzsbJB8d6/jjVx/H0a9f2C
zqTbTqW+fUd4wT22VcfgFEX3lLP3FlQCeKBdY+b+oD9y7C+qfoHhP9Vg9ggwy9Cy1JOsCD1Rb7pv
AD+Mqwm5VhgUXoGFzdw8DWTqSlvIrSeDzrzELjnPXVx1DzAh5A0Uvn+LKxWWRo4laZWGtRncksBu
/hezGQuj/CV+k9a1NGhU/PQulSQQtD2wI4wxmALD5oukAGyJ5Zb6lycEITmsSc/Ehkjg6SFAFBv7
2gjaJnxYuI/QeYmMB4t7aN775N6ubuUSH8rOXW3aj+y+SEofjaaa77FZsiTV1EpiT/xfrTZ8P4qI
1DiyPshoPT6p+7g3nhG8D8awgqgojxOHYTZ+w10aGIxQjkj9PpOjhAg49Qoux5Imt6ibUOGhmfDU
hairAIc7oN1GDoUMbdaSIXxlp2SDq89cBrbItyWJhwTCzYznAhmsXB1V1N3k7AWBT0NV2vxqMRP5
DHIaUCadPvuG9GjnMenOcNFGaFiPoBOhKYSoHtWrIWhrK6qTTdnFBmcxg6OcfZd8F3djD6xvn2xK
aUw9miofx35ThMmRZDUEXBoSlhjyjCufoMGH9eKsxd7D98q+yNvCSZD7HK5ljskcC6AaJzFQVWRL
exJm6x6ebaF9JtQb/9haRMSp7mfhJIdlc+4M/0bW1vfUfMJLYut+YTViJAOw3fD45G7UlH7mMbEW
r4BX3wIoJhFpDWb/4Fqp8Eejw0cXAxMXdOxudaylqsfn36z7ajOqXnPpjK8bRcoNOLRliAiASpvr
9MYXWCX8Zq+jE2G9Zg1qHjGOLjGoN9CHCImskJAsplWHnDKRO9zhBJRLP1VXVWk6A0IKBOuGgdnK
xwT1NMA4sdP9EHbnSDfkmoR5YsxwQL4JyOr/BvIuyXDQ+4BJiFHhAciRn8huqP4N/1ZvX31s4KKR
0sGj5nUwTJ8VKsGRFgAfwjISjc9d/jczNrNCZJmoLA7JjNyq1ZAD8mGCRy5BPt62Wf9EnVt+QyoS
i0dTdF79th2p8WeLr1gY32RyusobDOCC+A4cM8mH0mY4Ynr0uB5MgCAjhMCFWUJ5/eUfuh6PhA44
xtXmKaV9gMF/kbHA9x7hkZogD0SlGPp1VpXDsCj5Yw9ggsb1TiURKVrk5gOLgSpA8nuwuGh3NSJl
CAN8xV3whoEgyZ3bOGB4lPgrd9HDaUw4DdcytiADjx0eZySQeYSoAFifbgidZmPUfsSjkzwnwjMw
79BnYRxHfCrbMUImJZz1RE27XfVpzaLxa6JEoQODb7b6WUIr+/LTD5OTIDFjZalpf8IC/v6isIq6
rx69JQPbp/7JkGA61gGF/735ql9hqs2hYyecgPgI2d3iyr/FV/Oc1YsClF4z1wMzJz8zOcot2X+H
+hZQJWO2p6EnhjnmS855DInTmMI6I6iDKqs1KBTnCxo24NkTem5oEDy+lO2SV7Kgh1XvVpX0idzn
AYKu0EM0h7X7K8Z9my1V+qHwFkIQ14uEMBU6VcjiJHYLtSO5Q7vsqpCt2aCcvxNnsYBPvVVnBjie
acAuWd1r/ffEkQedG7OAlvbqMccPVImNrbfwlbIWWxijTEPYA0oF6gZu5QqXS2ofL73iwYYSHaKd
mQcs/JJENiIGUhAnE9OP1+C9QdjU07npE4lDOOXXuC1P6QP/oDtUR0RV5ujD/W5n58K1j9KN6E2Q
5SvNBJanYVJYzSiLz8ixgUXrjV+7O6GRB+yw7usq/rH/F8wQM4oYcba3u0gavXH4MmDSmP4gVpFo
xmQAd+QNGce7z0H++CEI2/h3rz3wkDn1GkB/vK1EjT2+jU+MkaTdkjsBsdf7mbIYQD/nRNqQpwpU
LQMBqVDj90tDSezdoXqMajpKmDm5rOvAJMAKjC8z+2bphK9/sKrtSM+Y63TGsZZQJrawo+RzAlTn
/0us9jdaWCROxAzcg5wmPjQWHcJMfgx6bshRrASeCkDQUScs7ZMLVx44DMrmJYMrRaFvoQJlfCXw
0bNOit9FjDyxfaY+iC8s+X5gs4cxPQLs+/bqTEIEm/iwMN1ZCHRR8GdD3eITI0OQghfCk/Cz0tVG
HF6Ll8RTCWlRwGPF3UqYRAcOQCS2x09GbkT729T8qsA10lVAxqCyPFYmAggflQJqCGyRLEnQrcCp
/KT8SRgKbhp+oAA7Lshh7b4GF0kATp2Mmw1u2PTBy49YjGC4xE9GYSrIEbQJxgl878m1P7RRv4RY
+YfEjokFeed0HI6qX3NHVE79917CdkxXFYU7SiN4oV8SasjtJ65J4EIo25DO3rDXNPC86CjvhE3M
PH6TsaIf3Cd4/omCgVQ76MHeRW2qkA2jODjjkY8tVap8bj4untzRVtIaMhim886qPrhYDvg5k1J8
RmD9PAGzDcfWhisNhJWriqyOGeEarGKyh3BwgxeuQ3O0ZVim7MeintRpdhTieNM37AJzCzMZipzB
VVkhxG9Bx5BmUJvoPekZYjLA1hhTyHN44LxyAPQYi45C8YwX3ufAC62IfYSsuXRwoHBEisgG/1rH
35GIaMI3Y0btY/OpeOj21g4JlcL3wxZJEC1MyrK76F/yDz57Icwsv1JljlNKpgyVfxrS2HP7hZd1
1wQ+2Y/UEbZejhyd8bZD8AHz5aSUyJ2BkoFn+MD5QOoP7AQ0C8NjI/ohq8GYo4Hik64A7UGDeV2u
aTiR/SyHwwqb4G+9bbfDpeNncxSM9Qw0uDpwuNG2xYWJQ5UQP1quWnxyC94a3PXIBg3mYTR8jw/W
X8CCcgP4DZMGCDmbyIWicnLOmT1zkFE8ALdJptUoUOE2kNaG+OdzR2NBph8bhTvcxuGO26tF5UCq
utNuqQ0AzODR8ElqcWhe9Ks5SRqEKUDmZlfrs1k8NqT2+witjkYs3gNeGpVIE/EG2AU4HvJGd/j3
2qk+GhB/4MTrxHfaeLyBVLkz3J2Y3m98H9fbWTgZDg0bjSBmnOcZgfYEyySWYL50pGU4GHzOHqrp
XnwaIAp7hW8HDStbqM5cOm8/GOU5of4x0PH11tVBkYPBnBNL2vzB3xJLIEpR99bKwBfIjYLOqvGF
6YTHkIgB0rGerHVkfROIEzITY6rVPa7ctvVAm+lPfHKoeBceWehwjgJ2dn7EHCE3Qqq5RbQfP5y4
G+BfOQ0oziIbEZEoeaLESDApKsCtfKpIdJMr9NK2unIw4CMut/gMkyNSTTAm2gJU7LfUzHKyE1uL
ZZaiwIkflPWUxeSAtZg5HkdLR1bXXDviYgEzf+zUH6RxOslLoqoEIsEhigD1/SzzEZYIKEgTn5xZ
OzPUrXlk1F4DRUo53jSHOAajUIkdgw6sXUp2h9yx1nR/abiriSbAEVEQVux1z6iy/ScpDaWHsZoX
m7wvVtqUDiJmmtRjT0Q1DQMNiwNqKo4NjAP/MrSYmd8gPX7BLPCpeEI3hCQD7QOKGxpaM8LtUO30
7gomMXqF9laCzYp2HUXWpkvLcjD7sHZv//Q40uvGtf4CVubBJ2C8IlCJs5CzB5H646JsHsviQQqr
a6ErJmNMUIsOFVK88HzOuDS5OG1Ab45dtk8uYwTS30zb7RbvhsD5WXSvEPrTUXY3fG/EVQK+TX/I
bXRgjT1VDTA7fKip4QB78dpJpB2QVo15WnfghX6zac6Nk4Hpkoc6IC4A+ONI4l1m9k54wnxl/6Ag
a55/0kWfZ/O/4Q8fO02sFgP2v+SbvZPxItnxV9Zu7hYuUmyjUBj2r3lCo+J1JxVBBN5P8CmqRzGy
YeDmBUWyzk81I0IAQlo8Je/SG3Jy+EmUFDchbzvtUCga7M67ya4leQCn/NGcid23/tX+mOs2jIhx
SGhnQl7DUExhKyXIo2P/QESWZ9iUN0AKWU5iunHMMBe1KTckjuLpIi7PMWmYAiudc80XHxriynOz
gDf+IM/T7VcN5FTIzPGlrKS48exwPBscxTCuzDNPxPOYIImZ4pp11D99M3mPIMflQNQUXQ8X/I/S
MTnaX4Cn2j91SdQ1uY9hdzTnK8gKHpEMbnp+/9Mu+q/t8+ZJn5QmRcjQcf0Zq+L/x4Zv4wk4LNAD
5H4cPOx9RBARmrNDHEhbxrw4pmsphq5pohWrsfT/zUdIXHpsEB04HOUcZXyeM0QtICzoT/IQqRb/
h+5CNAgmKFaCWvPwkokawZS0QxwzjYcQ2qYcj8DOKeQsyN4hdzPKCIPu3GGByqWnSh2/bIMEn9dC
XLUnE1EgJDJjgqsSlwphTUkYwW4k+xDzWBzK5Fu+z7zURrs5/lnQXcGbSBWHkQYzKB44JmGyM/GW
8xHdDs8lF2DgLtrzNLmvl4uM5YX26WCsXhzl5PTKzCrkRjgsz2hj03914wBmk+mBK7LTaeZzSi4L
3c05FOgmj6YjRrBlGhtbejCX6JdCmSjE96JdUNm0hZVPKw4Y/FwzFs15tZY+Ex4N7qqVuQ6G8+1b
aFDnE97atcKj9J1dhGSF/L0jzZi4NGTdt34Tkdmqf3HSCz8Y3VRYthzpHydeLfNXzl7tSPgQID+e
SOLRyE+IsT4XyqJft/9uLCTXpHUe2ONi6aTv9Gbx+qRZyBNapE23ZtP8zH+HPeRrnbOOO+UmXShH
Uhkk5i6mL6jEa6cu6s20pllqQbwA2YD4pyCyXuRNYungSKDqw6ISkNV+I1PtUEY+Bk6xHOcn06/2
vEA8b3wGwPxgPfzrbbvinAZ/uT3QJjrpNwM3yRQ9WOK1/Z12yqX2JeJ/4/HE+nRKjzQs0A2BNsk8
pF/yMN+xKk4/0MJUb2Ww5sf667UFMqxKN//H6UwKKohxOsEFSxQpcvtCvREw8PvsvUfigEoscax+
ZOHtjykFOzGnOKMDEj+QPVq/kk/5Q8fQJKHJbAPpM13z3aCEuXFi4wQB6gM0JbiWn50zjYuSMRga
6nYGAuSjNTq3KVwiNnjMkXbM9S/OUPICN+0Gss5vvwiNsD3Jz/c6tvS51brZyl6/qbMZRKlpyZtP
vc/XDUyWgbURscH7OWrS2ZE+LKRhGQgQrbfwyJCfxFmkrA4ofBHYPz30LQLewN6LWpbb5dB8PdBq
iGsGrdiHSBVbUdT9x8lYfau+7Lbb9qAIdg1QiykXeXzyyQzHx8V1z8BdBYd0P7rVkf/FeJr2dSSH
VVDFPKqA/iRSbcttfwDHYWQgYlWMK4R6cF2hubbcEtQJGUCP9N6F85d9MXaxOUT3g47GmW4C3Dvo
RQi7Eb41lfePlIdVxHuhnRkkCF2W9+gH1knY/TJ+5gxcJBLO2327e/yO6wrhBsAYyZbILuZjDNo2
zTsUKgaW8XmM6mtCfk3OFa4Bbj1IGkQoTKofn9/5vgLkYuC5mpxExOuiuYsM8lSrbL4sIpskaE6Q
O6lU8loneSnAkkH5L/qan9cOX9o/joGcp5Ysm3UdjW5BGB/yvRFM92gcp2uykpe4DrnLjBg+Pa5W
cCk4kV5IMS8ijBbFVUHQQ97jFSQRZ2JrBiKgA4KAAK4x7m1wY7TMjNfVxBXNJ9WdIC0UsqgyjxhF
TIrckVO3HEXyiV/PVgAthIs89oQ7VrtxSRtpwFcoI0ByUXCg3xDdEAikjG9iU0jfwSNO09+M/g03
S3cqpiXrh38PzFOvpBYvB0tfrTP+Fx1m96BtxRLrsjvW2l+dE42PGZ/0pqL/5oevSAjhVUCABs6Y
Yjbkqy4PGilhQHuYklC0G9guGOz4RGR/1SYBE+yS+28nslJ3M2L+ADSLvSwty2zZY0/Dd0K1ARVG
/6eJMdUw9XD1LE45AMF5IBE2n0+Sx1GSo7sBNRtd5XVFI1kfOGHeNLcq3uNJfy9J57/88Gpku7v8
3+0mdlTjMjgmEt7LM+pUSG6BViMhh50Dzm3rFVpG9lyaki8lXw8XIrGlbypJPMKCkeOTOGwwpSvP
dUNSSfOlR+ofLDAd3pISyPxWsy5sk0tnE/BUU9TuIglBYcvzocX06qZf5uQ//6o1FPPtl4zzcW5F
mXf7IGDXrX+tZmsmPkF2LsMEVZrGfVVSoEQRqp6KMApsGeSTIFuddzlGPTQ/DRXk37MbuHlxIgvX
GIgPj1L+Rnk7Yk1lonHvzCplD5saIt50LH0n8fyo7dnoUSkaPP3qxvLesj4PDW6RpN1Wluk8aJBF
2TYcTXnxHHctn5Veb1/h6xugoi5ItwHd1rDp+JKMl3LRfJWw3kwbb3XBKj77IF94trwHRuLQn0f6
A344yxVJAeJcn7pr119r6TQ+fbaj7McaJkJl/EJGVb+hoX1414GOQGjR6Svi/nJvdnaen+Utzi8G
jU5taD+9MTllZtCv8lgedvqA+Rt2p87+buPhBtC8SyEXDezF4xVQL/VnY/wawBEtT0SQ1bg9v+op
KGG8iXR4gt1QN0hLPZTgM3yYgCnT3mR8eJs8AgRlQ03Y8t9Yzq8F5SG3w51cIyrpnQSzfEHo6nzB
bEjOFQ86tUO+pu/e8ser3Vraij6q9xltiQ4BS9VHSg8oydoQl3yBfNy3oOLLrHAVSMjjN7KgV2D5
V1TaaVOk5LFV+bRW3pbjtuKwjFz+xvUtAvUXy96bQfLnT/5Ap2nTvLNMv4hgI6tEufAjqZwseJbQ
wiROCvCFyAZDGa2CekCS/IvmB83VIuvANtZbc+poOIbI/nupvr7Q/umIXJtA6Ew6N9M5S5z7B7s+
NASXDSkMKWL7JM5Bfa76XMNxiNRURgkVIB5PS8oRBFXGzYuLmbhDg8gx+rEgAIB6d1DUXJYVdsiQ
6msKW1uaZN9kizuirtEg97jFZYvIxYX0nC3NQxNWoRQOh4mOiYRf5ae+aGGNEW2u7UekYj/Tnk0m
vcApf71BOeG2d9Nq4OayP3rSyOePI0BDDb5NrPqBNwggRjkmIgu0Ik0WfydZOG9Xbt0JBTRm0ssK
yRNfpOazhmEd4VDU0dqRg/rDuvgmGp2dcBAQGHs0J9RzyTzMwJwRDpYjBvXR5bZIFzO8KKGiRjKF
Bhh/ZmFJeiDSLxG1T62Ck7Nlaw6CYn4Vnj6eicfL7StXRmIKSNz79wrNhffQA7X3TNJ3yO7Ff8EX
746QZO1+pPXg0BtbzULAEubPzXvmIzjSjV+QiQffW+eTb82myuBYHmYo+a9qNNDWSkr/PF1bwrwk
9uebRG6MK2c+p0Cm+GoVpJZHdAZhBxx1r7sHIIychFDAnoW19FBUMNjyg7Bx/D8+31DZ2QscziFm
l/3sF+cGcquydYivuOm0Yy8Vc3sftqO5QpXxyOKxdX5Kn8MeSmk08K8KTrfQucfxuXuoZOB1XmPI
0jmByZDIzpXgdbZnL3DMVvcFo3o1xaYRK9xvA2onh7K1Oz8FUUOUOnWwaL3LU82FXajYEwMiKduc
l4naD7c0AmAbBWgjjYh86XmagOpQJVO8W7i4TUTPIp3Yr5A4LQaViD+bVpb3tDQoctY3xbAaWO4o
abB9FuWUro9hpRhb6C3+C/6TInay8ScbotcUyxBv05IwUptdWWK5gT/sPktrHvExjg53AVhKyQ/r
kE9G+AXRGuKb6IEn4zdRKFpIA16OoolL/gcN6gfyFxBThU7bt2u+sN76/Jh3Epn51RWfKISnFnZD
+P5itkwi7hkQd7ZllggAc6Z9AGVCAPiNxQfAdu/oyCsreu1IByMYVIAr/DDVhVlKUPxOj5eJbQjd
pORS8UXIYWc791+wFrYlvkIsfEQS8gsZ//i12aMM+FmmJATWXFkalOX8DvzHhfwByEVqIzgNiAOn
2IHNg33fGHmk57Ab/C9iKcPHnzGyjlfFAPYEYfMEn4po+hYass+IVfxj0qYU6UzFI4/lm7dxnv8+
KypawIiwAEdMpWhxrJKE1XD8Su8eDX7vHTaIVdDCfjxPPJqzdpEAGIp34555KbMfgWjE94H04gSb
sYZBXvEUyT/vDNeeUzE9J66POgItJ+/Xi1eM06YiIs+jcwduMkEKlwloj/2HcRwf3Uvb0ePJXotY
lFCXJHjy6K0Io1n7hKjTnqnSVuQToMG6JKjIJiTzjTAthIuk5bY+P49eYkTHNinWJan5SW74VqjP
fMw8v8kilwQV41IS1178YFJk98B8yu8kQrPmNZDZeHxYH6suvF9yxc9XxQdX0FtHEbRJZTjkDyBb
7DNYUtjJ6BS/diZDHCAq+ngOpS+K2+XBU6gHcO1X8C7WY8pG/zf20X3YPWXMHGFLOwgpu/fgkXhZ
go3JTwGiSz5lFme/y2NzuZC/6/IbQvaeH3PsclhlkznUmfOokaKQ5+fUQ2QR9QlBrYYGL3nHn+mm
X8VP3Uemtm7GJS21Cp5HE6rAYVmk1fbHgLXO0tPTvRN26Mxwo/AmRbhfQPiSiJT1/JfQ5uqzoz6S
/vclIATw1ges/lKHFcU2pq0Wz+ogyQFyJZoSSURDCUD0w/29jLSZh6OBr1hIJ1FnMLwmwEIEa/4v
SUxVn0mFHb/aq8B+x+r/TAqCLjBXCOcmFa8wjijxEqIDnaJf9lxZl35rn/inTBb5RiJ0+EmW9s3T
nshlPIwggnygEwWHnLRCvpKw61uGX8pieR5pBuRhP5B3ngyRSasqmlBmXSYtwL2Hr4D836IxR6sZ
FReu77YW51Gz0j4LUg4lTJQOlqUUT843O9qNVsPUVzmZ05gjpyp9tPTFZobItnVK5NzlEpyCl/g2
IPggJl0UFyKXJwSxkzwouZz8Nkg6on+YzarYTJew/VkapWmEqOv+wW89KUFDd9y4I6uPhKZ/SuE1
U8CO6YAJid/aMt0MmnCGm1GuVszZDJCCQjpaHr5eYLJ37lHy/fpSlPClhGSUMRoZzwWbuq4i9Pay
xWv0DN1NUEtv+AHR29UqGeI+CnTb8lsWbtOjD/fZk7viR2jugQuZDp/+T7FnVUN7wVyD9Zs9v4Df
1TyzDrOWBHcaj33ufkRboOYIX1lTj8/fMfUmx7roODzwBky0QmMmBCaxN4N6Rq86gR4Crujhm0nS
XQndIq7L0Jo27zYst+oJ4tiAquExuZa/JMrfNmZ9GAksaMGSOQAEuskN+7A8GW/NB7rfFD6xdDnr
H8XC5hWFcP9hc+E65MjCxHDEfy50i6iq6fJ7Bwj9AGqCl3Ko7R/iZ/ImSDq3u3SiFjHkT0NPq9wX
wFzv3M8KdNo/y7dIIQS8oI/YdEtzT4UlmTuTubDfPo8NVZRZvS/v+z69ZNW3/jhJw6HkktpucJE+
5NOU/6L9Jf2Tr/um0iuJNLSKOVORiKBCbuX1JCN5ONuAEs9xqRANzu6GF38to+bBHbwub0TlrIm6
wgbr95sH5PjN2osEaoar3agv+bc4IAj+H43v2XidSJ3vx2tF2rTSoYdZyCYQsa8TcKofsgfeD34K
EfTW1oeGLAqcrtJHbXR+iUjVIBgWyaipbbr0X69+K8Ph/jzduoX5pFIapoUvJtvp/SnHG9LHUrUc
Mxf1meqX6ULtT521eJtcp2AGPYq4/jnMZek3UzaUO2v2lgsFIZvV/6AZ7eorVQypvU151HJrleax
JIdWtUXRONypPtqQrzsRJw+7JM1QhK6RLkndEi3LkJ2sYU+PWyJHSCINxOmEykSGvAKdIslW4hDY
YhVFTBff7YBjnEeWsdwIjgTGl5o74DFGMEDd1R4/0WzwTW55mLIiFE7pX2TLcrKrrRXCJq7lu0is
Y0zSQ8Czh1/ev7nvebUoTHg+Tg0Jux6ZbMSzFwFqkjJWqbkMbs8d7XKvKUiw9G3xp7yXszJu7UNN
NvBHp/iIJBge0M6Mz9PEQLPgVKz23SuQ+vPwme75MLT2AiMoAQjhEmBuGGPeVsk83s3FO4RofC/u
uY8o6UWuQOFV4NJhqxAPFqTDirpgJTuyjlMMYjhENzLK8t+9qThtN/K0l/EgB/hEi+HDIk801T6m
PKiqT0zGH0xQVS/IXsYhRr+iX82yDU2Qr+aPFnZGWMaXF6EFb9/nfJLgWKeFypsNfs6KrhJzd0l7
D2WQefNfmgs8wgDHVIx7/dUh0YY1nZOiFZAoxwcvLPa3pW5seN6INQWarfqwRtrSbvPSa/owT1B1
YA7zSoC+nnv0RKypm1Gy1K7T+pRo+6e8wiQzmfuUnEbfQqNUUI1B3ftHJ3/keXTjGSrwm9Eb2jgZ
4UF3NzV+H10MtdUySxPTu0OLpt/jQnHL9HQ/zr5pekC6PiG1tSsVZpl303aVBF0adpzEe6V0e6LQ
pcNha0+ubPkgWhkuosedkdgd9qBRmSmmeDEowrqYkzzXlEuSEnbgUPL3wtynLCb4JTrO2+5L+7+5
visWPMPcP2A58goz3cP46MclFyxNp+ELf0q2yu5r7iXacNjBYAcl8owXhe2tbkTopAGmK74eQin7
u29NQI/cWcBmIVb0vl7lf5LI85LKLYpGQDrkMnBpLGy4xEV1ZFgzdXGGct/vsbhw1nE8m2YMyo42
k2GW1z1znoShjbjT9gOfjJNdCiIOQXzJcckpZ/w/AUiMy/tqtwKvS0PMUrgo0Z+xzpRbdE89iT5u
SVUCHTdwt88yHMXSi/A6UHP/JphwCPOQW0m3CF7xNdHjUw0hAzn3JLMFtPe0mhjwYWy0TfLcZxf2
IWR2JPwM/8C6ULM0jD9z7h0dhxCO5Nq5Ff5MZIAtVQ7eObq5+qNYS6QkP+Jq9Di3fhh7gedHt4Oa
RConWxGmBM5phgpkDL+jFSdTYGn8B4EXkyr63JDUza9y5m9Av/t48JBjC8dUE2f1GqiMUUYnrYSQ
SlhkWMnRNWfx+Dq9WDVheIIpP9ZKCNYmzpd6y/nHeID8GhkkEzS4sPQ4gqRzQphc1nwBGmFn0hV5
a9+i4iX0YL7hdPexvwM0Ydrkc35jBatRbmHGMPz3jD64ux0mxZo8vS2XOkhFn31jaKLBEhAvRcea
hXUVT6vZr6RpcOYroo7x5REgBCO+Hm2Rfmw4ug8X2RCfSJzs02Wgl56eUL4QnmxHUwkJE7YkyJE9
FuqPC9kWyNwIX2E9QPxRUOtNEGhOJksbobfbULlDdy8ferWDma60HRpPpbpOrc9XjWY+Q54UpKbg
/PnowMjpgFN4IqVwxkOO9urJ7RjA9hCc/ATVNhTkR3T6ueZPQYuGk2+s74TQOFGo1jBX0oQ9J+yt
qdZmGd7NmDI8FhVSgtluyBTkl9NERAQeNj5CRYkxW+l6eNu86jWjLpoCuQ/86h3IrvItvynGFr8b
rHK2oAZojB7P+LDC32knn/yxLDzEpjFdsB5BDqDL4baiZoiFrAnfOphFwOLCpDkro8cbEC6i9pwz
0eREp58S2GqOrQpdHZAz/lkwXTS87H5MJfVWM0DuKf+jaM+ZKWTEAnoIA6d15Kck/VPcza0DgCFn
NGWIiw1L4IuyWBiV81Od58vsE77M4auc7l4xhhodLJ7+NX6w4VcACy+npalMdw9kptLcfF9MlNFS
TevJg0/8GHaph73gJHhXMRs15DCiXI6B0tEUf/8CQkB/4U3qwsatB8sAY+7xESqGUNiiDrZp/U5Z
Uu/jFb0zrzlXRzSC9yClxHWboZjwXiqw40I78/pwJU84m9DRkI2hLfnGMOhJ3UajaoD9ghpxjQZ5
T0rDJg0t04NKz0J8URrtKLVxuRcONyhCm21WiFkBzx8kFTlbinKu7l+mtL1Bq88ImooT/KTc6ezR
ACW36KH6Wudy6Gmlb8FlFnS9+AAVCC4qXhgmhMFn26Zylf1c6G9Q877jRl9zBlHzgme2Bpe9e7oV
v+wlQe8D1pQWMcGAk7ETHHb/PvIFNYxqCQ5PFRarpnFTY1V9v//u3VcBKt2ht9Q+WXAUbIZs3Vw/
7Qmxf3p6A8YX3LI9HOuIh7fsTw3+6gTgAaOTJl9mPPINNNAM40QF7M1rqLAkael/JJ3XbuNYEoaf
iABzuJUoUllWbvmGsGWbOWc+/X6cBRbYmZ7uliwd1qn66w//EE6R0+K19U6nXYyA/mL6VmUz5nuT
5j/gF8TiqzE+0fdk1jnM92hj/PLi04L8pOFvTPCQNCcdRIByKgLQu1gdxW6Pa0UI5evIqA8Pmr+V
Q7xlgvBc8w/J30f7kKASNXv9b+QLQUxtYvcLoQX1LPsbduMLfKtTyIpET3V2uJOR0CEwYN0lOOgu
cXYjggNUew7/s9mYIABhmIlGy+nA3CUwHyxfCTqd6K4K4q6HcxJdqmZVWfck2Xf6vBqhcKikzMof
I+6/6XEmtUPFwuS+cPDfSVzN/GoBr8TuPGFCom7IfqmsWx+9E61aUv4H68ZtL+jEUSprbHPLe+W9
4uFs6MaCdh+ApC73cQwTiV542zH9lXAm7iEGEwFjarDz5Q2BZJTDuL1wd8hbki9ogIJdMO4k0nNY
/EHviqzNfEh7Ozb+EZJTVK9KfHrptpYPuGciuNaVMyFg3DrW24w2WQKisGE0htVQprzJUynfUuy8
W5DAg8i3zCRoPrjQ88IFcMTx0ohvXXvMMMrsYV7S893jz8jOD1y5gmULGUZRWP49m5ni8RvQKs9r
YYVObWPKayN25MNIg5Otx/63SI9Vee+FXa/ctfQEcSgbN5VPi01pTw5Zd7LkT23aKq0dIOPG5yS9
VslGJRIw3mCJmk2r+qfAwZhoalZVC6W/G9sJAf+xpcATSAP9y1i3GpbaXDlPybSVPwtmLeoIhAfK
Mt9UD4mmiSKFH3tvW5rDfyNcOOAgWXcZIT8uIEde1TBtb7piIGlVWOBUblysm/TtVW6JgcfkWqMr
l3h120PPxbi2ldQOyovZfEhAhbsGyJVWXt5BWPZPBS7R8sqbfcsWjbligwZezuZdkp3aIM8Xt59N
NKN88OGXbe/k6QGQW4CXjQ+rY0Vv3cNe2DW6jaysI6j3oGvxysJrnQYBqeEK/l71WRLblmNgu9IL
22CYdyd/XrDAlMWD6tTUqRtq6/JHM0EuDxa8Ya9GVXgz8t8ln2KGiAAcYaTkeaCeGQvJ2ElgFQhQ
fyGa4325DYpHKdleHx3Dfi3growOnYkBy+/eaVrbejGjZdBJeDJhFXUk+loh1pdS2x0FQizeRstW
H155LhDQUh5Vp9KdsGD6Q0/jcTNHvqO1ex3dBppuoXzEycmnYMBkyWZpvXKMgMT2srrrIB2khIqV
uIU6GPTHzd+kvmtAPTy0fmpAPD3CrIuNQIZeKmphP4HESO2LNWYNxt3tcvmdjecofuRcgPVD4lyF
gPO5j80eS5kKEgvqoRjDiaTfZPgDdde4xjFphcRMi9eiDIXgMPEtm9U2FIlRb/W1JjCDrqRil4ET
YMjzaZROy/JEH7FrE9ZejePVamyuvkXiynEK3/rwjtND3WHY6RZ4CSNVltVDKuzE6qqIu6ndsCuD
9c5KJHCH+HuyfiXzqxT2outFkFOdtjm0yHQhkoHGEfEzcVo7OuTzrJ8akk85hUg007hSNrRg1iSr
MEIWaDXPcvWdT59k9iFk0A9JeyjmyGX1Q8y2LanMjfxMA8KMHwPB181fQCwXazK2a4JB5g9rk8/B
u0TDNsguPeaeMsKWc8iqCgHM4Fo/1AiOIvDu1aAO9ocRt2emnlMR2/yCzL53peT7JD4mKoPL1s82
ireeRMeY1QhjezSinRjffDTL6jqD/V5s+ft8dT2KOEzAldgO3JloKAgmQ50Aji+seYzCyi0CCo4b
WFhNLUPMJPrVCAeJbnhZfJLSNAGKeN22T2nl0H/VlsKAkCwnAgJzWFsdfdR4y+oPGX6QEp07eEBV
ch6+56Q0z2e3qJ6kaZ+LOP/rkBWD35J5Hwi7w8ZtO2m/MtBHDTWj2co1bPFXV7x6xrRchLYT4jbE
Pi5ioRPhxyKotzHYyRXeetBR/R398fRMZTSdwZcqHQV0KubaSp7I6fndHeQy3Esl/nHk2hqzE+2q
gZWcWN6s+tJsLONv9GZyzzcneqmnjsGJxrOjJbq2cQWk+pr0T1z7G6lhkJzH3PpW4U9PT6zcLP9W
xFeTq7vt95SN0LcDcT35BJ6Q1Q3yIECUik6l90r86/hM0m2Plk+Y/o01PxcoDoDfptdO3XAOYozx
2q9RdcwJeGyV+RvsSPAlA6JWfDJmd6ww4+GjC35D8gNdBLQmV9U9VdeFdqzlr0o5KhCBwuNAbHLE
PbHmYYywA0RDUGSXnOUMfJbcPI/d706H31pfJ2k3qpsg/PGSfwK77LUVc1u7OhsB49Pnz+XBSyyf
GfsxAnZAYJwK6/F+naOFnt5Fuq1mbLbHPOMjIUywdDXAA3V+7HOc6MXlALUGoiRAN748a1EFQrVx
X/IxAc/2gmLjpE46USc5teriLS+2v4pFHtLi7Hfgp/hFEAa4MmZVePA39k5QPYoCooUP5xOaa6DC
baak96yA2SXP1HnITBXNBWrV7DJmG8xdWHXGD4H3wZDGmojLP+SprkgkZ/16Go6Rf0gR7ekVJKXW
LaLfKnvj61wSC01oN2Thr4lOrMD/6ikqdwqy2lwrxR2in66/VfDGrEdT7LPPWvqQ5/KJj7podMU2
0GlUZoOj8jgoW6PbF0SrZeeof2nTv1z6irprV/7z6qOvbFhKC8E6Em+Kdk1TxBNUmiBm53gTMQYp
TjUaxk3euCbSZJr40OYJbsIjrhHhEXQab0yzBA77DqBK+81zbG5V953Ef5ZZ/JoUsxxdJyabf+ro
uZ7aLAfgC4lJiawRqK0wn+DSELk+9ldyOtkAMqATt2EpfKb0txnmnQ1QgH9X6DMH+Z+QI3wI8qVY
MLHOnl2JZOv1sSY3K2FJawS4RbKic5hI8DGOAzSaZ3VOvlyxzusoR/GjjnaWNTs0mBoaCadO0AVs
m+LWIjQepD8t+aphJ9SQIXAb8xWaasSD7cMorZXKFqHDY6DjcvKYaaTeZKsPBAnevxfiTVpta0wc
mmM52qHpKCBA1m3+O6Yx2efYDeTfmQk3paSTsD50fQdkH7GoBsLND233m7Mzdi2dev4Y+que8QkT
SVYQ/obXfahCc3FFi6CrfZgd/PjcCnv8AvtpxchEKcuLjxGYQIi/NQ9akrEXwnfreUhYs0VgML0v
fNxv+7XHbV7L2ndMWria/mu6EaYDTZsAi9hkokNKFksBLCgYtHRRI0R1Ml3CDwLqCkA9XYey1XP9
FJCuR7J94DkEPlamwZlalg4wI9Bgi8G+Uf7pKsstXFxFhGopu8UU4JyJrWIG5lMJB0QaYHKt/JUS
TlGgRFIP/XyR9RtVW4099yNrtZoAM4XGCGkBJW2MeuYImCVGdm3zVwHtxgI58XRAgfCaB5+E95A9
+UG2mJLsMpwrmIaYDRkwlORP9d7JTMqo/1Q8uwp23unPqPyJ6o86xktBw9+eo2ciga6uktQsOiaW
dq5BAdMVi4CO0RoyhqXjySHOI8u/AXXzSGsoWMVS46XblHg02PVQBWQGJSuYvZeeVYHCEpRAbtax
9jUw16bqd3/tWfFm05dW8ecUDgbky1JQIeUDV0sDljvZsiiwcoL0XrKTangtWf+N0BlWf8qsD6PT
gnqrISgfmNmi73L6FiUgP0qKljw80tylC7GIDAK16mj0bVsM95ahproxEqERBuTEYjyBE4u7iTLP
oKcYmbsEO8sVUDZjoFmsW/MA/QKSN0APQHXo4GNC5nmUPeSEJEE8qtGkRevpN6kuMQ61Dn1ftIvp
D2CyiC9a9U1OCtZHojgia4hCeFAJbPJHKiyIi0N4SoJ1CN3ZmjM0Nci40+TKUP+QnrHaKohPyFjB
PaZh3NLSl1u5WCk/UDkKt3IHrnXVdELKloE8vZ32Hbo3FuIxPkVnqP/KtMg3AxJ72/tW5VXbBdhn
gSG386o42LKB9WEvxjaSRHrHAlSuOwZ84eaiCvAfBEnsDwqclkZ75j4xsNqimKDDPVNcfsN2ZxWQ
+JD6I3A24phVAaNYyvSmkhrW25GqrEcdX4RGhwX1+Qchm7kChwZsSfEX5LlxhNQeCIvHNNU6U9Rk
7aRkqj0mynaIsboRw4WWIqgLt02LwoErrEIIqYExo66u9iJe7/AJdceLSPI56bxfwfhoMIhxagK9
wNe5pLIKvidUS8mC38a4nM4y7j98lysTTh3iOSFw0xbFmPQTw/ExvpQVDkOVzKQdz05kHHafKJ6A
VQBABnYh/Ws4GheMJVd76Dn4EeBqZRfh1oOnaE7eRqQvE9cRgWprTtKSuVATjJ3phzRNjPsqyb13
TPEa7tlq2PjCre8+BN6Lqn3R4Icyi77I7ZOb+Bzo4ouLwsHAqnTKv7xLJ+/QDeUsEzeENC+2JHv5
07MgQe3VW6xkFEgM7Jg0JkcKtbmiwEIKM/2DJ20hGbGXxZyCFX90zj7xXnBBHfQDmTJucAiv4017
SA88bTaWKzoD/68wytuSuCHFVRcOHYo8MutmG1i02EukJv4LKwa5nuuVDxuiWeeoeVmg8M/gdxA2
YRwxJEDVwy5kId5URGTIp35AsKBXjlf9n4D+kHfL19ZGjug52mB3uVvh/Yj4cTNoN5JWJ3pjSDt0
AzRlAj1tauC/+aNmG1p4JfnW8MHviLq5KLljwv7syHbjWYL575ONflDZSXQbBcE7BhOQ6mEBCo8E
AolkPUzscergxNCIK1q0TYzvqdlia5g+4HJq5T8RmQxITox3E7de3P2FLXQDRXODOTml/cBwdCa3
9/gYzdZFG+La8tEWj6ZM14ouq6Arc7UNSv+OpSeGwCxwxAL7G+QajSyuDAgLhoQ6nQvoVEZb/JYG
LnaTS8oK38GvYaw8Hm4KSkL1VxBDZwEpXXfOZfjOFYIKFgwwSHFoK1UKg/bB1KHMF4X1YjhCNaIQ
g4i0YaYrLDVair+BZIzc2Vmhrff8lC7UNh1UqyF1EdoYvitUwAACfybDhPsroO5ACp8oiTUkyfCV
xqechWTAt734w+fL5dPn2wmdfteyWpD8DVGaTfTIfmtOcmuXxC7nOExB/akZe1qYWUbw53M6qYWM
+5prVSAa8k4XTKei0g6AdJnUsqMrseehZm6qw0jvHkLDE+rRxuUFpgHPEj6ZdrYFwmh57kWYhRE1
wsNJQtYwyprYkkyuEn/wUWmD+0AVYuz7bzVld8kLTK+vrYKon1n/EfOcKboDtrhUQ+TPjB92In73
GGt5f8No433K9OWjQ3VZJ1YQhLi9exSuS2nYZMOM05jKUq7shp8fXba3wptEwI2BOw31EbsqdVX7
rK7w/LQDHqLKCYRVMeHXsazB5RDlq7yRBGUbvK3QYeQseCRU1gJ2h+AIliBWl1w/McFLWK+y+KH1
nr91M7f17/YfACj4apS6eYgvMbaiK5QuYBLA5xZTAAlRLyx4WPXhCS+2t6FlQ8s+jUsc+4EzEU7c
7/j3NnC2/ZV25uHxU4Y3FrunPrjUkUla3dyAQmSbpWXVlxZvEgJGTBh3b31NAZa4PZxIWA8KsgZu
3+EfhPdK+PG1z1I5NS/PP9UkC2Vkm7+T6C69jfwGAGxUO0aKtLEVpzyy1JJkbGHJnoP3BrN6Zp6g
ZcLsGxkRqkX5r8WoA00sjcQs0atok78l9lpo5VlTQuUMHLCsQF0YxIARViUtz23O5YqewqlyhzmK
Lk7NbSt0E2Tk6YLfDWFcI4/RdEwWKN6yhsjKHHYB+2tNpwPcMh0cvH0SignfQ0804WLGGmA5M7YH
OP0L/827mXWAkGiwQgBAh7XGIwzA6s+fh6xt02KVqy4m1oQ05mzsHMaILKB4L+keMQXgb2ncmcEV
OTBrShB2AomWBvFgJAknoL5LuF1cmApqaZZhncsYLGy/smnRqkuqMv/AUTIRaIOUA64wpsLT594i
vg8UABkOfQku5vDtsLnkIXnSqvF7IZQGSH3CRcNvRwfOHLyRvvjJ5Gd+5RJMf/D0RoWIgB0eGpJV
REUZtClbIXINQ8TZtYEDu0hfAb6CoZ2+cKPVfpnz6Mesh/5M0J7RmvzJ/71EUCPUxMZwqWlOr/IN
cTeh6V0UX9If2GhDgJlsW8GyJvZti+ehh+FZuuThMVguog7G+RTODipjf0WH16AE1hwubosHsiYN
xh4ZiWkyfVshKo9bj//h8LYhFXivUvlvMPV+xsbuoU5j6PhOf7iT2h/eBm5BvAo/5oSWGZl3ukpH
p1aW+CzRf1ZfhbBqWT+iq91L2r8GewXEU1DEDRsbac0gSGvVf0jHKuVZgyxm0ytQEFpQFNg1t/Al
I+SBVp7uQvzzkcaxsQkcuNhmtyxRtMJPG2ZPp/GnQ2uHLSfLzHmktqc/5gOBkaLHHoK1vCsjfQtY
drlMAQ1m3IHbT/DWFoDAJQGD8jIXlpRJOk8PzSFW57Q3wyKHS4xolx0Pe0FcS3CelB0NpbQEHxuA
zeaYE1PHdcT8rUC+Ul1gEOydc3Zr1+LOIcW61dwBtvrkH1Sht8CNF14dQS9YhcqwJdae6Q7TGovF
sLILA0dAB02az3WfYgS01AFdgYNmNdES5J1OKN/T8RuYobBS5u9An4oZDMZ5jAD4mSpbTnv8Q2Hh
LGENTEUEucyW/Vo+5iuDzXwBUL8cltyL+hOoJeLH4gdFN9evchgYB851kdmAJj5GT6GNuTtFGziR
9E766clEUgu+d/AQ8qSsPp0hsy3uHv5yvEonR433pLNzVGO6JCw7WZ6SIIk6+QhouweFxpPINlXW
GDC4F6a4D4EylJgP4OHXNi+lxbuxuoLKaOCQPyGb+rWxSzHwZesmwUiwg3amzsrYSB8pFTQrkOJN
DwW0XcB9jVdD5KYS89AyWBGYYkH7p05ANXH4NkEb2vpDFc/URTF6JspjlnH5HAY0O/sxpFHG4k6o
DhpmLIi+8Fmo2APM9oS+NW+CMSyCsYjyjxBFEsi2ACPW1UQYzXXUcQWAiBVvg0gcG6Emm0c2/7bO
Ip/OAE4x8+avBTgrQYB6ZCPl4ipU/JgMk/+yL55yuO6Y9lhLKAMMG1qwnEinUOGu2ZlF17WU8bGS
7YylqbUIWLTjR6E8YsvlxDPHYfbNnIWca1p3fwDRnQUoxH6VI7IYvoL1GNiCtxqh4CONghhLeSMS
AEk0QlDwGmXvC1vU//jgbfguiYt1aDu1BttRrrxycAL1X5Z/BMU17lgD3JTP3kDctEIO3O2iCNcm
IO0nItFECVzwbbH+ZOPW1c//2GeEdMETgPqvdhexqTej9/utcuHhRs4ul9MAD2gLtbhHgc8WvLBB
AtGTv2fnBn5YkCMFvAEqxhKOpzcbBaI9t+HxzcEi2Nn2EL8OWbo3WYQv4J3gMwTxmHt2pgqsIrqF
T3T34X2qDlhGNOZCQWOzCH+rYZ98o26G0B1cBUyW6R6kFecMhjROCzNfuhxdKO/Qxolw5LdhA4TQ
nw0Cgz7yCUhY6iZ6yu9E+mrAE3Ghao3jHMzBD+Gj58iZslZNctC4P1vn/2rSVHJIVibkC48spCY8
gvWdV6rAoi7SvAVIbDB5nIj7bq9PK7KoMICEdDyby7CyK7mBFtKtpYVi4sLghsIym2MFiG/wFCCQ
gYQ+LqVg2aFlpV5ypFoHEXFEUiS5JXwm2IawYOWYDxsWqwSNBjxc84IVpsI42OMnvm68DLpVAI6l
uIEDy/XM5sI6B1fITX5ki+WmED6M+qslq/KkkfRe7w14yw0aQQkXBe3HJB2KtGAJUrBlKG4Bb1aQ
z4w4ASQM7S8p4Ci5NQIMKXbl7KYlv2aNJyHejgh0unU9OJa1Y+3CZcU9U+LA0mxagYEhgB+e8iRh
IyuHd30qMcuV+A3/+VBxEynqv665pNWmQWtdrmOEKFjJ+WwR6MW7tUb4gaBuhcJVpZ9I2Kv+V1ut
FdlcFO1XeWsrPO6AjmB9LzIKqc/ZG+mPJ/+vH35bjYyu0yivqhrRIPs+7R+oHkGUa5zbo40FCuzo
pMwSxqVaX1nc2F5wGfqTJhxHvP7gJ5s0IrLL5ZbLjwkHRIXqu4U3j0NL0u/83A6/NP0SiU+YMAE6
3WZfaP8yPjjJLmF14qF206yvkgA9rFDijQSJZTh3HMcac5fJNR1R3ZfVwWxKFE60J8NX0WHejfMb
F4C5El/lOezRYKtPFbJRdygKa4cWSM0PUURw4EnT7enCPkTOKM89ch4IH4iRMK8rSeLsCD1hoNyZ
5NGlXrnLci4ZSmIw8cdU/CqoInQT5aHxz2XFw/CWOoMWDbDrQZssxp8mU5HOtixTTeSoPyJxMASa
1PwbjkmgAumsp7z2eLlFHVv9AJ17+WUlh5F4xWxrkONNQSrKtyx+FDq+MvJZC+jhxF2MWCu41+C4
K6h9abzHEqG1J7Ik4IlH4krFyx1LODz2hW1F54dBPxhcn58E1eEG1Yk2SLtNWiIoWGmzcQyLe/A6
JX+2GF1Avl7mGFggR++NkwFPleYmGApWYbuxCJw6updzBE/JqpdLGymUv+OK9RijWYRKylZRDtzy
84ImzfZ88VnqeqUHFHqRCfYd2cqAHkNWoYSBhbbdtvtv6GFgjshlf41s4VYCHl/VtPbRTfA6/V7E
VChaodCNsxPfVekUwmWSTutBDfGXLbElObbBMxYk8riuZrQL4ZZ5rFouWXVRYFQ9DQSTuAsUbKr9
FWikbgEYzkGDkCVeXn4Cu8K3hAnX+zbSZyXTtfG9Bjt1RHbKgb10q738biacy/m+FgPkOa5CrPFP
Cd5B5UfYudhrNHBr/7MtZ7jClsx0K3Zllb57Scm2Ge+mUxx05nyTNc9enPbrCZVXCPsB8UzVAccF
//QBbl6Bx1AOPLuWYU62JgGAHpDqZ6C4mS8t8w9ozQGURYYSaEZcqdZfM+Bdki4ynAelfqMbRH3z
piF08e02Z737R6vjLYrLWK/VCR8n5a/VfoTxVIZ3KlrqZjaeXfgAI5i1TSSGswEGHVpFR9/da8Qt
Q/2d9HevPIwOxyH7SvG5o3ObYLhzOniHudtv6m7rR4uQOUuk32nxs+kvE9CzlpIjcUvpL0cuaUmC
N99u1Hjpoc+Qwbw6za4g/JJhODCPQLgcetYbaIk0ehYPR6V/Iv73EevRFMwOJ5+dh7sr8+3oLWLs
yiJeOt8Esfs37liNxvN6W8OeZBEBgIb8GwSFYNxmvwl/2IT1UQ2UnPIOy8BiEPRP8bgfUQQkKpM+
DgOcNOL9YPsqvVu9d7Q1cG4wOrByLAScbwV/Snf4MbEvQ4DEhv8gz1sDvDGAfKqZxGA2O1WDm0nv
TGGdAnoQG3miB+OTnRor+L31tLxlSwLy8KFdi5+OQWrVbKuVCyGKVOU5QpOElPAs3/WH+oBEGjvG
OiCEcfcLg1ZzoAtu15b8rMpDld/A6aofzFlKvA0Ae5oDdY4r90PD3MydJrv/0LbZhSPLtpkPY2Ee
qd/p1VsH3xlb0UWz9pWrVBJuTSob/Djyo/7NhlFusRfYYJ9ibycfDBYbC4G+6Y6y+pQ4s8tFgygR
twwgc2ykxNnmAAPmLUyFHRtFrceI4lBqh0EYFiPktHEgJ/NB8AGICeeAydtMzt4KTZJQ7Lr0w8PA
gvgDYZ8i+t5yuXEO1RuLW0XfgYzVFSUlODJn1OJTkzFIpjyIK4FPvNizSAcV4flk+M4OhC4FP+IT
AarWz3iIEEACa06purGaU8TJGt81nJQ5+o7WHQ7UV+jdYLIEn77BaKAuahUcuO/cdq3Klgt0G4sL
uy5cubtj9ypLCkf4x0Tqm5B3s9BfbU0gt+nKHk7R6Z2RsweXtMMVorcAt4cIcHt+4dnrQYCNajnj
0lNcEJKu8V1PyCGAAas80cdrNarNJdTF4grnvVU/VO9iBLdecCOVeVldWIVNOSRyWDhBMgeC8G2T
JoG5HjuwYw26s0BmcyecAI19/4flk+Z9hn9B4kyIyvDUpGQSFpDYjtTxAK/S4BQ3v/ih9Jg27q7N
CDcUgL+HGAu35YFl5MG31/VThM1t/gv/5XZzb1p6d8ya4uRfW2ABC5F4k1gna7717exdrlR86hDv
nxSHV2uKa6BsEn7kG4HevM1k6fuH9m94M6HgaH64Ic2Cqo2Q37roiJCsgRkcb8aaPa9+G5CR3GFP
ErtuL8wPT1/RHdbCBfeyFQINGK0CEtQnF6gRuBb9AQ9jzkqeYD9u8C0+ta9AXfVP7eXNqI6YolPa
NxJ7+8WZ6iPid2QOLofkW15ZCyeZLVzLo4+YBCu38DuI5878N8rWOgQDdAWw9uSXZ/9WTx3DIceA
focV1QJRTBNd4JJHvAcBduA7PqJIRPUxrOlUFVrS2Dza5qr+DlEknLsLYxDwAljh9NsTTs8DhUqz
Wazx6GfzvcLWKepnbzNQOhoaho/MIfOYxRm0dy/etis+SPEzGtwhfET9ubfwVzYXwSe+A9ECzlZ/
Yxa2bl0EjoIaG5xKwHfrExM/WjqSGhfap64zL/8Lrb/e4JRTBhbRwURO4UwiSx8T8SvtcUS9RZS4
XjbI155Q2hr1yn0fgFzh1yWh6eeo6OrmKrwgQORwETki+GfFngsqbAET98vsTf3AWxtL1pACoR5b
SjisqW6F6K6ilsOronLgLidtgMaNi1efhHLXv2TeEqjamyLaWwRruzaQIMRrjLTA5AEpVx/J1RVP
XJU9hVtfQs8VVn27uDNZmldreRrQTkGaEvYTAvn4IKu2Ii6UZyc6ifYIwL9ZP76hjvdw551e2YI8
b8h9sE48COz/2sUtc6DAbsSrImPbcBQsB3Z4vELB0eD5YJ4JY0CVGegrEeAAjlBO9OQyARDy/Z+A
MRg9oBTvrRP+Mppxn+gLcXgcHKNC6cBr7gSQYzc5JBy5jK3EesS6eNV+qzTkefcR4FbLVmNASYKb
j1hsdelbkv4l51CwTTaCWnKMVPKOfhQMD5ZbpOa/alvxI3+aMZ/KZaJZBaI5AJoDRdIwd05256CZ
8y/HjglTV1pEeeSyFQYeROzyCnYagTFg/RRdWLuczbWGLAEV7E81krtN/tKmCjZGdZyEI9YhCRSW
FSP4FYSBITz+Ufsll4oMHL1q8ZphKL7jX/Fub6pxGUy27kvehTRA0HT0C02Y8AJCEoCgxAu4Znsz
F6viEWRr0DpWMF7mYNY1A1UYciaojZ44AYQcRsu/V8LGy5Hz3fNsI80ASOLSZ/QeLH1nZFcY4dC2
nZia/J8Cgr5+T4IlSOAguvU/4vrkb8hYZBRDZ6DGw24Zz5L+FHF0N3dKyVuwSXpFy3xlCak8XuZ4
BbUyztni7tfreB8ST7WUX6ayMF8ckQHZDBeXSF4j5HBuhjWZxGg1yIMRVwfzA5oFGUajMy2ZLaaT
iBAYWMaON/ydS33D0poJYz51Kwixk7jX6rOyLyDgM5Jzlc0g/ZK1NZmtF/h9XfmhWeYC2yOIJcnb
R3MRnwrEppwDfIvvbeVG41aw6ZTgKs0MNZ5SeuqrhXaT0ggclhzAwv+73NJhr0HK5/lz9T/JdtpL
JF04++rfSDMCiwIV+4gQhVZzyZkY0NHRYNJNqC5mtYkbkyY6T/ajelVJLvF+e+1DRJV1TaQf+DvC
jDcQV5XLjvSNSR80bUn7Qv6OhD1tT6lyLdtDaH7V3hq4tLT36JShnak/o7ctp+Ne/8eSENJmqcGz
mAE3Zo/hISAxctNbc4Lu1Kfb/zvU46KznLMBpiXmTN2Gvw1OnI/eYq+dGR2QDhl2DkqVHY+IEW1Z
wpxuk6TPCbEvdswC6dKoG2ConWX82JxCOvkt6xDQauzMsX9LsLG1wYt6Guu5wPGtu9X2qxeftPiq
Niwa9exzI1cYNQYjW5Vkk+uYduurHt3v1wgvdMRxJziP1js3f8T4S8xVWP78F2oX+S7axgARVYI/
i8SKMaWy4ECQnC2a1/F7TP/J0BJxfZ+9tIptFx+p+TWIt89dkgOfXVlejKwiJUJ5h63S3Urz1uVf
rXYq1XUHjIDP6KfQv4BvmRWgeRT3lqYHnkGbnFl6xsod3BCG4NIa0LjKGKnNPKYcP8LhhZHXCVwN
/TCE6YFlCxIArk6EEeFDIf1hh5juNb9v9vgsC2OSGW5asFajU/IZshtUMX6AYd/sggMaohJfMVpl
4c/kF9Nh1X9pbySRLi8qz0ELy8T/s+z+u0Aztswl1jxAf+jNuk14aryH1h+McrEFKqakk3DmbDhh
HVQBY4tNmn94V6v4Le8ijWmUBbr3End6jVuEnc105BbN0AzQchtC9BSlr3InkCrJXUs2FGWX7R90
5/+MSFS48ANtbnwsyDn6p3Sv2ntZN0EHCyVWYDntsWcgIIJOErCKWZu2hjA4unRljfowIqQNNxpl
+M26jyh6GTtSFbyDoh5DFPEjqkDGbho+Wq6ehR4BWSbYFby/cd3XV9pahbhU2NXWUrSBpAUTjqDd
uNhTzg6V2SEx91wSyADi01LeVZ9651oo08d96EQreV1fpRUC1g/1RRFpxy1XurAMXfZgbGlXiL2E
ntwz6HZL0NP3LMsb52ASLPJm7jh4GLj8AxuC+AhzgnfTa1+5uE+61RjhVwl6mn3JuH7texQ3ya74
rGZql0MY2VMZ2NHPP8Dc/U92m9yq6Nfo8W4jy3YnBi9TfBc+X+t7xFNNYiT/8KprM9xGgfRYxrfb
1FJFz0pwzT6FV/LbRhTNcmle0nxbi+iGcX9GyrcN5qfmr/+O4Y3frw2e9MLvxL4X/ErpueDHZTK8
Qk559RvQPR6sD3QNlt0+tRzgF8r6ndOhN8C3yh1nAzbRgGJ+dq+HffpdV7OlJiP7EP+mBvYL+kIN
XC3dGrSSguwOTGy/yWTSuhiwjo9WaixH8c2yJQiu3UH8Tj474YGen+FTO7XVhOWoa0K8qKjAwPas
QgH8gScRvvOiC6X6rMWLYD3U/sejKs3+mEs02MIGfCO+oJtR/kvujuRVeW9phWenYlg4obGlVQsz
dCt/RXdQurXO7nY76wSAPs6NuCzbNdiHuTDcrx5a+rI6NzL6cHsQV5IrcJ8eYqzSiM8gadzgYzv1
LIzGLUvOuiWubEVXC7KfvbvGtqJjfgXLAoSLloy0xskjAvXB8GSx31z5Xzgi/G4RaLkw534UvArc
2IGXRJ4lyZgg2h3yH+jlWCG7NRRplrUsXLUV6lttUVs35jZVIF1s8WdtFBag9ONHjQy+XvsJDDxn
tsCerfDZNwd2cOYMk5zafif1trlAgeafu+FeHSHvyW4vk7OSfUaQnXQJMVGJgePIwgL8odnI/nFg
HV8350k9oyTKWc2n78aMXGCtHF/qpHmb7xARNcQUiSl0wcb7J2DWgCHlgX3oxVbcZcIDhK02YKph
LHdiuGV8Yi8zLqjZoR2b50B9Vqx9S/WT3ppQ9Xu7Ja57gtGYnczkDxtaHPsQcn4XBiga+kv8jS6d
t04DJ2pv9arja1poGcQexWJF8EOOsbdmCs0wLorVT2KXFznigP9xdFY7rmPbGn4iS2a4DdgOYyWV
dWNVCszMfvr+3FLrqPc6vSix5xzjR5jAf8pp3JaSQ2wCxbkUXtPJThB9gweCpAD0bVRFYRtJnlG3
9KWT+jiFmDqexAdgvxR1vjJUMBlimt/IiZ9I0cAWNvx8OAhIwIAiV+6EOQ/FN4lL9Cjbia5ivmN0
ps4KmxerGO3Zw841HDlA5bTsN1W3F/cxkJAq3kJzO7tjeMVdXTt4/P+tl0IWof+qxz3qFLphpfAb
6ezoJnDUqa39IjmC5PB3qvKoVQh/glwcHRqAXAUMt4MjBWf8s9UOhDAGtCHxagjI0Qo+GiZft1qs
rT8JgDzdh9p7xJAb3gkzd7Nox4LPQAISeR6s/TC+OGBD4SM8M2V1QCH5N+YOokhUux+PCdVWhltl
f9JfkpHGXm9C4ycKLypR37QB/aufU7gzBEwKRM58VvlaJQtxiy6iEJ6i4dJEg3SAsLl18vb5By/l
90jktvAxehTwHJA1+2QMtu/U+IbMVSO8lIzSf2TkrxG1E60hviXtoMZH75XJXwbLVEDNy6bH00KH
kHUiDTdzG2NRuOn4SZMaRu5/5cpR8QUMFrLr7XSViQmnApFkRNIDH8XDzE/Q6bQZkJs2uXAIgAln
PTxOJbUxdH8k9Q0/t2W5BoS20dxFUB9CgDBSVx/a9JtqLKL6DS8ZKRU6Yy9ZFu3W4J2iC66fa+oS
3UGnjKlLxsTXe3/CeDWNPTlS/gXBZnlAPcVgaHIrOhU0QbB8RJ4bz9qZ+tz/0RVFEgaE54kOeaH7
ER4RYE198h044imwB5/JSLwoCEoqnYga46VML+VSw9WcYCaX4zMixsrfolHi+Gn9r674U+QXCVs8
uN6iPQ/kWAHkJT8tNkxuEv2BtjKBsMRpVO4rZWeyIOnPmbu71RqVCUBJaFLNXZiQauvtPQaItqbL
78AQqKp7gwOQ8EnA3GGgiPDLtNMW5/hnViCoxbiKhPrP+APKpbRU2zRXziZkxVb3MRAZhlyBBYof
Qrg4/BMq1tF9Kx6TI6D3gG8d8RBtLzaQM6r3YREoO/q81Xf2myK/sWw/dPB8hXTdEEykOLNeFwsu
/x3OmgSBXLaaJBecWtBvSPFCFACpHTI4jeWhHHdm/NGPN26JubiYYsphHTY7WHWQs07mfy5RkyZH
0TgIfG3mT+ijuibkrpeOzbDhd0HNLE/I79HTnFKSjYXbuBqK84RC3Sp/ELhbjCfxh14TwAuvSaxL
/lNPvHVH2eCMzAtCm4+5epXzf2EIbM8eTMmtvI0rN6hsiy9Z5bJP/iJahLJjkMIvP8PxOIZvp+2d
Jl9p0rvTnGpAjqH/S3EvkWzQBHZLhAIMlrCDa8HIDRYzSYQO/IDC4kUgNXIOUJoTn/HaNcaBjcsz
ScGO1+xchfDVgcFUQAwcjnYMWG/BWCC9XIRuCWDfrH0kI9xo5Qv3vTxdxuFAuwQ56cNnKrsWXwyz
X6peIEppa6P3JcfVm13k+kdoHVoYgN1s84WBA7g6/1eXO3kNmzuZKGbYVCmRguSCjOfYpP6tuhPJ
TPjo8bOXtzXVzpnyUBDXyO1XTF7TWpsz/4aKZWTR+4tHxIwXfYeoWeYIfAbXiYKr6sM4cyH1wSIh
UG6Z92tRAMeE4lxcS+YIdjMU+qBn+hLYFZ/KE98G21NDDw2YLjG6EDMLbNFLObEjiluri4i3Hz91
8aItrVNe6PwhoGq8M72terQZO+xKae/wqrVnn/I8uP122ik1DWwx9tzqwERX1y71c4tL/P7h3EIz
KJ37im33j9s/czRwiYUQkAuFKmtvYMPbxtnXzOLqECFE6a8R00zhdlRP5QiqT/roGl0vwiHiQGCZ
OfpZF1kMCFaIf5VHz1tGFEAOXITTwu2SFe61nWkcJMlNin3bbvnM8JFa3SX4h8BJ2ybXvLf90klP
iJzUwhGH/dTdMsAmGJj0nIRUS2+NcBUov5MNLE0CqeGh1V+1lG0wEmDkyPk9Xap3qIlJZSdUtj7h
Un/9TKYkKyPeDpkjaDsEKtoENk60gNxcu+jaCmcR9ZEIqdGl/5Lpadm0PWMzFpwWvYq85zkQ+I29
wyR8JQjG+vBgGog9iFHGN/OKoHskpyW1St4O2lpU7jHj18fgOwoJRZSNe9O/DH0zmgoCQBpCnVZK
bGvfquh6ynZuqUVToVMRNsc9UdNTQqPvYwfYbQJInZ6kmaT6kVioSvQWlU/bQ3UM5c+pvinePcbW
iELI2DN49S25eSTOOXromMExh3lgpuQypEN0Qt/jJtasz6rpEuDrJpbPhZ4cCicWEIGte/hbxvGO
eKj5cRy/BQsf5KJXME8sB1Kre/Qqy2FH0dPvTIrKv2Z+ELp/9XeJStG61YbbbQ0yv6U/+W4GuzTj
bheUlOhYN1ShqJ7IG8XNt38QftPNWG/afV0dpu4dIfv8FMZ1aL1V7ap626T9qP5oRwL7sTbMXDJH
Jm3qi+QrPKPbVS75nh8tqgdTYovDkfSQS8+wrK+ahcOnDqbsquXG7HdJe4UI3cOhDflDhRUiVqPZ
S2w9KIW0hZHu8LkwcDPXYXJfco0/aukqKU5z8SmjqPjKzG+pOFeSAzioi7ZO5ho/CYQStUkVHjzC
n+YUFx4vLvAb0cbowfQBvkp5iQaqeq9d1/Vl8C+VIM6SJywrLc1Rxm4ALA6JLximJUUiebxv9M+u
OKPrpdULHSdGOrPAUgTdbTlDw+NtgKKwoJP43NAauqj3NKMR6RAsNdqHekRD+NsiKk3InCEBgzH1
I8r/dG+bkdJi95+dctFPIlh/t4rbZSNtdJvJTJO2quVk04kbO/A/TRJJDBT729Y6eP4X435+H7qP
vjj0zGXpH3vgKHBgnkWqW6WPYhfAOwu2j3ahLe7itzAurdit5b229ZC0p/9q6122s6kWiTWRCMMi
rF0G/aj5yomTqa+huie3txE30XVuBaKZXnxm2U3TbQGRrnhqY+LrXqZ/5H+yvvaE2y/5QwjDFbrL
sw5E+BTczec23LfwsFiP8UHU3gmpUzJtQt8xMqf5MumEJVKReRcxeHWLIEx4lNOjELMNzigXXyMl
KwJBTTpxvIdMtVnh1gkS+A+FXEPzONqkVdHVtFDWiugwpzaKU7PLsxbXTIzXPLATf50cqmV/mnKH
aH9oFponlwjqagYTqMUselo4gwWiUVZme6hJK+XTmCVv+NMQzM9SVqQxstMWF4mgGRd9P/IIJB2Z
m9CwiD7FZpRFm5pAzedOShHeAIrFAT9/90Z9JKm80xbbcQXcID9DJvQftBlYXyv0XqyhZsQ+4eab
ZPiKePyC6Z9GBeDwHJSLR5R7G1OOdNUYCMC9Nl2zH7/n6Id4g3Q0g+9B6NOKp/JivkptxEm9KyB4
B7RupDwgajwK9bttth3602otF/dRvQo9oVPE7JUHU09XsPUGjnu0Y77/pXY8iqNPgFzryICJ0jCh
Q13ueaPDuznaeb2plT+SlwSW9hLJKp4vgqla8ZxA75WkqqQIkkJS/vqE1d18+zmB7fe2dSLU9INI
JOu5nA9piOi5XBF0SCSi7EpfILdZgXDF/1KKR/dIeUbA9ar7qF3LeN+jDys8bIt35GIKlRVMO7w5
1jspj3nzWcsrnZ2hbKmmGz54Xk0D/Jzh254eg44hhkqwrVX81kwNyl+C7qRHBumzljWMAVa+K7hq
pK+Y4rhPJHOGuYyOyh/oKFpWYAH+wZbIZiF+B7Pod9bHeMPO+xYungUviUZCmNU+s/KX7AvmefCF
udRttvry2kFCZQ8VERB/PMA+azE8SGFPz0a8mcnEGgRkhf4XjBTg61lczSfKZG7x8MV+yWmw9c9I
SnjRWPr4id213Vi/OEiQXfAO8Tcp78PDP9dkX+HzziiBhpid/nnJB0AHuoIWcY88pm5o4L9cNgLy
DBcqQin/ZMTGSkkR2TUlnzj03lPJQ4NiBQWZwrK5BfU1ma4U5ZKeC3rVVy+uCJ4/PeSvHDPb5nvS
s7OHjmsMXQlVmevWQFB1ZgplOClYjfkUqc3l16Oc04mUrfSHSDrsLBsVMz7JrUIMY2p9FNO8kvXU
z/XWrPIdMERjEojRuO/j1rHojCbfcSq/oyOaa1wDKb/PLE0x3oIzFMd23/XcNWyp/ERlVtw+RuJJ
gUT8ahM9+AKFQ2MdjezXA2uiSiCSLyiAyuCqk2jylCpuVxsTsfHmbEEjg6Kah4LlpG+FFe+KAII+
rOXo41sGCGmri1dtFHSfxIqhCzIcdL6dTrfu70T8x4HJ0lo8+eUYT6H8on0TUFZymOB6oqNO17H8
SDc+E+Rpv4fH8J2nUCXUSUDforhehj8LYzqAQH5y9vI8NWuTjwu4zp0fR5JAOEvMU8WEXppuoVxk
4ZAcQyKced2YHqg+lPlLxtjk5FX3xVg9s+QFaV88hPkdBbmMp9wh/+CLt5s/YPHFiQguZrglWurv
COck/yn9AejxXhBiwnSSmre0RJ7TPOZfOqMdUS0uwseCu6hctXZ8R7Bs1YhEPweBgcAeqDVTCSf1
tuGmkZyMexPTvkxODxz0Ovny+frUlrnggGAaoYEqgjonLv+Y36WGi4VPmTMyeRIqp7y4jnjw12tk
0rJ6bcSDhhYCeZFqkZ5zHpAYLeTy7lvO2r/TkWPCvf6TlEOxZg6mBG0lhAMSe57bGV4pBDcU0H1j
mxQu4fisODA4b/6C6zjaKLXYmWMTXc2C09YyAPqUB6MwTF7nMCnQGEcVzBwIRzDbmSoWlpR/E/ic
XpOKQrMB36JfvBSCNAr+kF1yg7Aaxx3a/oAJmp0a1ayyjeO9JByZHY+snD/p3eKxDXqD8wnFlMQf
rWAA4jDSHDX4YLJqfQcfQKTe59SK4s+sLzRhd87gj5si30Uc1MM6Q1Qw4xmcFl7/HEko6ot7POxm
GTcvdkPoF4mJ3iEQzj1K5px46vylMr+E2o93y2ht3GA54lEo85PIf0BNdvdgECwcvFT4W/EqdoOL
T51viZHbu8oYRrmMqnXyiyYC/wk3ZtdfJiFZuz5cQ0apCh/XliQLBPXFQCL6Pn8rRLDL4BQHby10
gEy3ceTWBBdm6YnUVS6s4F1xb6LtNhna4CH0AxkQ+Lu51fkPqA0yQxfvlIEKadly/r0l8bPfYUu2
/C3mlkzYkG2pCde5FvdmqYzZK4J60vTi8hfxiVaoeVtWtOCM6ie2FwN0d8WfNDDOxji7T/LxT7Ts
liTL9gTkxQhT7HCGJE6/oLFaOs9hBgvIRcyqEXRPN14yEw84Zp3klIurHcEvGVL1cs5J5rUVfwRg
MXhU05Ut2hnNXYMoTxDIDPjD5SmwAdmDsaIhZHYI4SET12LzG3KdYsTCRkRUkWCXpiNdMiD2VYFC
fT8/WtfyxfGemo5KazTSFn0VUEptqzgNZrU4oRkk2qjAs/SzjWvFeuKEqgN0b/M7nwvoVWgFm/hD
ettUf0/StuBnsLlN0krbAAzAz7D9dmvL6raIa7FxpAibGiIkud3Ca8prOuXn0Nw08kWStsx5nreh
uiZaVSXYBM1DT3I3KZhJKEHnvUdqtFB1AZ8Xc9ii1K5rhYVPHFpXHm5a+Y3ySG8cxQGrcEJC0MZb
TmhPFCHr0X7YPKy/Fl8ftxcJPWQ/hmcZT4Rovk2SbuBGZkPZaT4gxfPEhKF0X+pooHjYML4l6OCn
nJzXQylsZ+N0alxDnSKbeVAdYWKxWYziUaxdIcd9sOUG6eT5F9NnAXLuWcu+cfYDV1CX7TALa0AC
4r1tHDBIs7ijuFeV3yJzpkvZ7zJmLex7HopErhlMmImrVyj6tHUNLDqutD+lOM+zPTiuuZKQ2AJF
clebIu6Hf5UTYASP0p3gb2QCR20pv8UN6aTR8rge222N8ptznjS7elU8BjINJqtfBbSn0rOGT4ez
M0TmiW+ntgeUq/WnCczEbhk0x0m/l5/qjV51lMCAM/2dy7xoEXnMlb4nXDpasY53xSak4GfFPhfA
LWI4WPDDwrXifjsb1d4EJGKu0QOQskNvM/PqsIak35N456R8PwISumr4CExerTOgLqNDigX0CNSA
7Q4tFsuRLXe7RH7Vq7765LwOHmvtHws+ym3WKoDNRYEVjDgBbE3az+xpAkR1i4f0YVLmtu8xHNko
eaZjfet3ONvUwLbuQEDtdvoRtG/KtUKAZ8FdSWdKIxC6aNYpxlDA4bwbWN/oPWDsY4kiGtGWNxnm
4z1S4PRCthymXu+p01dMWckcJv9CcnRQnYgb7dB0LhAN7SU+GZKETrHnrxizc5aVT0wpFtFJBGXo
b33HASr2jurCFzUX5Oaio10EZ6bPWeCNV0jv7vdXdgTRQEnRhGiSFw23XL8q5ggSo35JQGzt0rr7
xN/lWM0BCEhQtEnSy+xxhy2xpeZVd6hhDABykcr8Cj/FN6YAEXcBdQ6HDcU9i26fZC9ROAdEYqzJ
LfkQEH7v5B2OUhXT8YmDpAH8nVulEMIs8V3kw2puUFml8IvachB3XT9btWH/hV+ve2iRk+sHUeS6
IjnqppDnp9E9lO8VwW0BkDDr9fjXRmoI65sPDGRCQ5eMgjI8W2tJv/LwaCDtpGy0O2oAB5jfCe+c
zFGY4YwPqmjr+W9/2uWIkPwXUVKWsRPAbHrrLdFxg09Ot+v7uOexIiFl3LOrC7xmBWAVRiWgTMQr
CvcpY2SCLudhpCjYtbuMR6fhOBzpAuktV/d3WrMXREf/AVKhF/ZUgbZuNfmQUFQ92YKD4BnJcBAs
K5yS+4EYQRBZsvQ4l+rVuKp9hDJLtgXTAsiG/WHT4wtklct/UYc34LXM48fk/UvQY3dGMtegNViG
G9ZYWf2hhCYAv802G1aCdO99BykqMGLLV5jXRX3dEgKmNXwF+FttjoNJcVrOeWjYgRionEO0oRKc
nCRpMz2qo88upnMutDLLc/EbUVgeDNGmiiEgpUP18MJ/Asv3OQ2vMdOwP9yS+ooLCVQC66p28cej
kJ9p5Ylhrm0cG/y1cI1cp7x3uvELScP/8yBtdWyP89FFisp4CIX3JJCMPCvC6UNtkd9VwV1Meth5
O2geinoh8y1h+lDtFvbJwMuT0CPY9NcAh/mEZR4DDlFJFWiKQqaSaZ2wKeWwXUxORcxRgl+ZHyVW
hRGbd6S2mLRKu5d/vOEcQ3Utkqd2xd3LLxDdTvUv2YmWfUL1sBWXHTLkBU0+7MkRSn+AK9hrrP/q
PxERSCEuCHyJmiOuvGqmeXcNrU4QpHM629Pzfjg0JaCAgDOWxbnmGOV059AvseUgIC9JFq7V73Q6
5+FH8I5mH8eO+7GYiOIiiH41ZtATHwLXXg6jri2RtRpHir0ElQDuRcOK3HFrQb25mk5ONMs07J7X
wEbCIWXjtxrtGkSGpAsiWZCYfk+iicrTugYEkOBkqvt7iu6cr9Pgm65sWUHNMXcegAXrG5GPmQ9e
8T9D4avq8IYYrgZnFNdb5tSycRO2aZUrmSWSfVXuj4gGQjK771J8tHqyOjcg+VJ/8EcmrmwzzIkn
ZE37Pq4Ifsvgb5YOWxylOtZF/TQahyD56fxnkPFdll+1cfB4K4pro/eYhvb8khopmfEOs3gef6DS
8LLPXPxGnieZ65x9hiGaim+BQAP5LZHoSofH+DDrp4IGlCxf1bwMpIxP8i5HTUDKEwQXQp5kAMWD
lw46ddGrrseoV5IN4LGJZwQxCWzOfmSrpdN2AEDJp2feFfJmleYE8ToywfNzNaQGI64IcHrlS6Q2
gHkihGimj0aX3tHwmikExD2+9J2M9wCOfiq/Jn8jUmEGB0+eCikiFpqcYHqZeEzV+j4Mr4L6jBYn
9E2QbJVftweu5bOScQfn0A5+4RZEjkkjaUyEjakfCn+DEUBXQdM9IAUfta+AlEXiRJET8W+6jzlH
/tRQEvfiXiw2IrItxFYcAZl2Z75nFwQkEBR4AwZ16dtsNk3zk1i7njpl8zeUmR8HrtczJMCcHvov
KFDh2OMtkE69xwtrrEF2vJzaicvwi37SGp3EmFfBbTgidTDPY7gGehD3QCmAFwCfyXRAXc9U+/C/
ITAFB28hIDw56/cwcJiAgvqa/cECwTyoe9Hm8NDrLclqYFrEs9oC/WQZqbZm2zDuUwSawJvn3kYF
yBpT8NhPc+47/TW+1F5wA8UhgA0dUCRuemAftlyyo4dLRsBz+TEREOA/Pe6cEYYyoSvAJxaWhaWu
S4T3XBy/PXx0KD4SuJo7Li6y3bybx0W6Vz+n4q2AwOWvbI2HQsEIrx9YMd0AMwJnMRo0k7g3erZR
cS09OZ59482M+LVnpKNSufKg2XA9SLKjebfYZyjYiIQwoxNxcXuD+tzjYpFZCD66bZDOm7yxiqQD
AQlmeY9Rqwxf4ifAeoW40MCginfLpeday1bgTqL/0WsPy/S3gRo5w1dOnrwKfWyueIhX06PTmR4J
XGLqI82l59a3HK5hD7l1l25KYpP/8nN7b3LJxj2AXI6Qur8hfxdEnq5jn0hXmtEZ5Jb5S4+/DJ1Q
+mC3S9bzIY9EvQ3VnYqsQeYgEnnbN8IKAb34k3j7CCOwUp1Vhagz2VzFhPLV97AbKCegCQIsNEHC
VSEOG0tSg+7gjws+Q0CRFDgR9UgeffgmuQmraYKUmJHfuv/k/zb+Z9B/4aT2KtdQPyXiD3tOiCZY
O+ZJ5sfb4KO08KtsgoC0bLZKZK/DGyNcl7td95OhIcefkSWXmvPjs4djX0ifJAycNZRpK9umMOfU
RqDRK4WFRpqjKVATKtMhRMKlPEqFNKWVRx119G7bTVbZvrJvvKP3bWAkbj/5dMmDAYZVnDhcI5Dt
m6WGiMy3sPt4eGeGq5igct1oGjpdql+57rKjT75HT8RWfcmVMx9AYmPlOUvM6tNHlR7T81Qc5f5z
ym4gZh7yG17ISLlDCy9xXgOkiawsA242qzzX7WeY2n7yT8lR0DN+kArIfwH8OciOZX0Kwk3syHQg
awE1zjnkpZVwjwJhRjqWGULxCDEH5sJzZYz/iLUBVp8zAwYVisot4meKcpnjBQ0b/rLx1JMBk/80
kGwVwUYlPQSHuCa8601cv/xpOEBFaUf0HXZq/9gFhzRY9/KfB8HDjMp2oi5uWF68/ig2a9zt/Z7g
BljJ6oOyNAu5Irn36C2AY3jnqAwiuld8wKF62qMha/avF28TrlVcnk+R2Ds0T66HsNufE1+FnqOl
es7d57dHbI9upN2msQBR5ITcKaiBOWdkdHAaIVv0zdWk6M7xlGN6wGNu4tXA00Jbt34J0y3vNvkz
qQh28RXKxES74JJQEefIgnC4l0DUwilnSyQ2ib3R+iSPHGdTskSSCjlMQ1q1EW6NvFfNo0csIC/G
yXsQZ7OQWAA96WKinUMxAtLHMsMkz3s8kdq+hdoW5XuVvyIZhTtRcQux4luGbMy2xFG3v9L4k//z
56CPuSElNneS+piqC3KtkteANCGqUEh7a4STiU8gN8hPkc9ZcEzwOiWM02ZJh2JP7Qoq9xkuJ5e/
t1DgGGgOWabbx4inHVN6R2Qum0FWbyYcScyKFhJo1iUFU0fNcw/kw2gcE+FF69jVMn9LD9cFjqIT
+HOM/QD644SzC3OhIZ+sY0MTOKGpIPtUspTbkhiif0q3C/BYgRtVK8NyLBXp6zmkHKYkDedTgtWr
5qJZ0cGqw6No2ihUBe+HGsExPJkNf71hWCfbFonVs243uLHMs0QEevzBskpyecO/j8KCpKQr+S/4
+/GQ2wF6eryXIFDSR2IFtlxzPvluNYt2ukP0K2DnxV1OL1xHUiBcr0mlBUVCTPfHn5V+xSLn04VO
cCquku5Q1ihNBmgrAgjN/WO+v5tdjeqSqlmU1KHk07Zziu2eO8knfatwBcKzSIPltK8Wj2f+8pDt
xcfOAdTs/TehDGiveRD0nX+PyIhgSD08u+4r3/A++QiE9IPBsFYg9IyOXvS6+cRMU9QCDW0l3+WJ
dSHQX5V/IlCZSXD8HZAjOx45br2yiig/JTaKeJUZhmWm6LUPrqOBr8MUjzOeTMoDwN4uNbeB8ono
derX3rubXl5C64BtMa0oob9WdYe6gxpn86IydyxDjXZHEfsnotjhObEWJBdE4j8PKB9oNyt/kVU2
FyCUpxFsqkha+sOR0Eghvwm0JEyPLw6DPSjUSCMQZFxtWxcspFK5JDYrcKkF3Eb6SsX7/xOzw8Uv
MVy1pctc+z+vMP+E2nIlc2d8ld3O2xlQoHhpkm1auxU5MqvvchPWawZw3Cl9buPU519CvkllGXyB
9Pe0kNIsxVYpPrnAxzu/ATEvFvIfnQ+RDwM9ZfU7ymjGYCdAIqNLMJHASZX8UbGWsM1EPNXCK6fd
7UMZHBGPd+bO6KUAbIwTbJ2BxD3F9IIfYXyOCP7qp1fCWZFVN2fMv6Eb5afMtxz9lC05Gy5HF/ij
Lw9rcU763ZXeO0tcZVwX0Az9inR2OnAM0oWyf4we7bYgdZfBuqCZscTWX958vvOCNb3LvjNr3wII
lkYD7/lWJwLd8D/bQ3cgeXjc9dO3J73z4adi1hfkpZoZTm/dTRoV1DmbXn5HAkATv9nKq3Hy53xg
zZJyof8ZP6Pf5lSKePhVC/hQwuAcr9mVxUYB2ffMbYpKqVCsdSiiP9vJAUE5GVhC7bMKcHlayrva
Fr2+9xVh31wK0s8rQjAmxNQbiXxEU3/0BEvHIFQxkixNchtA3NqceRQLykRdZERAWTzG87RozX4P
DV0qyXnGj9f1c+xa6zFQLtLoKuifsHL9fpbp0GW/yoCBgUtdOBLNRc6dkNfWtd98zouJSbA1XTJ3
/R+NAP1SOhflQy8OJNFgTGILYm1e1akt2rn2HitXEw/0KRdMYRxKOPU3CNh8Z1gzssOooiysbSAr
YlOE7AYbi7I3N/5ZdIBxTPQyxc5HfF18PjzZp/JcyQCoO/QSOEjSp7T8knkbJOEmdf+iXfkDnIwe
aKL7ggA/r6TB4dBVXJEU72Aqi8kMjxLKv8o/Xgaq2ZoHXFnLm0mm9Wz9HetdzZIyDvjpEZ6hxId/
9IrPbviiUFag3MENyI9dkA48evPrNTxM0iauhPUkwSEzkGlqGM5+dP3XUx8m9emsHzMAUfjAMuA4
HvNGzqvszXOczy8ewdD05auhZTOEXGT7pU8HWSmYQodWRjVO7A41IuWh/I29TbTbloajtP/Einrm
GeNmHOBqKsaNxUOTtzdYOUO98B9N3IQeSb+0v/NV6H9hVbNYIb5kTYn5BWsI5wTRpw8PfNYBDyft
RfIQ7LhmeXbLD3Tckp32KlE46naQIzmjwAYhOe2FMUl/+b1FO2d6H5qpLf2fuCPoKUZvBD1CZPVf
JZKqtxUmIpLnnBKA00rFK6//MeOSmRryOScZOTaEsWPRExAG8hE2X/PDW0eJU1ynmnN4U1zB/uvH
OFBsydLOeRYG5xSMpFNwAwOqbFH4E5Kdl6tGOm2Rb9HBSVy88deSakICWcuXLhLoND9vKA+IY+aV
MAkryo7ZdTn/QuFy6+0E7ZYkqxIaQhg4wnlszop8CKmi0lzm/5Tz1fotzDOPpExQQSpUKGkcI3CT
LcuWpt3ZB3ruRC497iB1hyrk1pvbRt3p4rPH6ElLk89AnT0tZdukj6CQKGcSFmA6ODuh3Mvo2mAW
RDXfuIAC2rAJNcr1jlG39/jLoJNOT4L5CZDXRL99+5TlqxQ3AC9nicfbRGOJR0xflchv95PHS9q4
xIIhzywQuyVSx9/zEDG0MsGYyj7KVvF3rtMLymPtsnxjcLJA/NFnr2JCcz2AdOR9wIpeQpdJeBWZ
p4FesfWhjXxX3jzK7vLOiX34WW3PMyZ2i5rRSW4dk4doJgh99GIddDLYvLI3A6AF1d8ahD1pV43H
POt9OCRiM6PMjryjfzaAo0uJAeAL0lcedjRG4ABWlb+xvJc9e5ABPyEV67DoljoFHq2Oix81EHfz
+JREEoK8nBDUEBnK35aIAT2OliAKgDoQ1/mwExHGoGyLte+BapcSDTVbhmTdOjA5q2UAaimQCMBT
ZVSF/2r5oaOBL3oO9y1Uzcz+GsV3CAeqpb9qve34cCfvaXIjgmaNmDgl8plG5Scjl4gINPXaEQzm
ERlNQAjocmTku6Z6yyk8J09o8D0Z90iiO+7RoNsvTOBc2wSosmsqnHJbLgghAsmTYe8xQzthhIqa
Mu/ylni7Cq8d0CMVZjTZTBsDRPIlf/i/TYfsot4VGs2EPV+5inAHsxuCNFn+F0Iy8PYLIgD8egr2
OZc4TRiSZ4fmUw7p47lgkytL5MW4aOGOMIatwvRLy76Vg2LYnRvY4WUaf63xJ6B6l4KGL38zfvOV
ItTyf8PuhJ9IuGIB8D+E1EWGJvLhtNi+KUzmYOHTQMO/7zCVBv2qNobjxAcgGTe1OrXez2agXgZ1
uCsVmEzW4w9imaaAu6i11ZhfQkLJWubm/qGQ0gQK7/tQ5EQ96fItjd99SrwXPuF1QpzUsG/wWS0M
eBgCezo6I7AYVDeDDuSdKVwVrl7coPlXnNOZRfUhr4YMHoxyp1mk/l3KDih1FfNChR39v9RBjiRU
0hZJWtxWlW06CRmMeYC0Ct3eUWWN4l2XYZdgMfmzIbb8F//OJb1PoTuKA0gvr9Un3OnoaKo7RDbO
bWvgmh8f4rilLJS9CpYxJGMIGMeneIUAq7UYsJGW25oYMIwLHQToA9jMKNZeDtm/4GzPlK8C35DO
p1Ajn7L8l9U/CHwS1t5K1chRQ2g5+5vVEULHfIagJIDrVngPpqulbwMWP+81ouciOGCwdcKuRnDj
udCNaDH6HnSyanXy0fpbbF0T9R+UDPDpwMHCkAszUn6HG5L0vOJigsAGaBfnwLaVpG91knPgZI/g
LjA+qXYdNT4u5wlVJvY3Nb/30k9orEH/cbJ7EqcLx02+SlHyJP6e6s5xAbA/2Ckae6I+0JSJH6OE
L2dldIC023KDCk7aOiiA/8XCVhHdc04Tzt9EXA8CEoCbrVCez8jBlCUqDOtWDreMehUDuxOvtcS2
xssCf4EoAy3PSsQdgaxpHwckoU3+ZYxrRywYGoOz5TN5L0Ou7DwFBcduU3MNGve8xg3U/Xj7nnN8
GR4mb1jqpG6ls8uYAY0bX0bDQ99BTdnVnP/2rnS2PUYv/AJR1y4n+m7sgC/7o1yZ/trLIlxIuR1k
fx3Zbj1CH0NjSKgoip42aYFMhdwjZv11wVSmoxORMuQUf0r+iB4hoSmBTgvDck7j4TPOUBEjyWIf
raiJQW7TJOuEM2tkb5PuvI/+3qzWEw7+/O4JyiIWaAKvMIww/w4sI5LIsetRWobDazBsPosEB245
kGOfnQVO3SwEEmIcqkLS2ypIrHDa+GifdeJ3tP84Oo8lR9E1iD4REXizlTAS8rZU2hDVZfAgjHBP
P4eJu5iJjrnd1RL8Jr/Mk1yQyFUNHURBpI+kSilKQwLBQa18xNVjED/nJA1mNOWolNDCnlpWQDjh
9DZgbZsWMLJoaEFJScxrvXq1ezJhVroz3w38z0NuZP6ofLScjtpgE97i5Pjul2chxmbXnzr5hn4V
3xj+46+Jk28NZHXU/TUmNDHihIGNrlEh21NYqcaI8jjbJ/QfbWdRNwgwKKUmkl9GdSGjYUpbrsiV
fGnngvf4CCpm+Eg9rtUxY2Ev0WnM8yTl5UZMSVpGK80mU774g7MPXhpUyvyhzkFIzrP6jZ+uNO+8
a0HAjbphDM8Zfjz2Gjsvl7qox/XErO2mlA+oAlb9MSLmlF8ZAVXAFIo7pnaDeD9ou1ZeRYKdUqay
SH9plOz0axLtQJNuRgbt2BOGE97uj+aYRYCgqBCg8NqefpuD9tVz1rhnd+LNRDTt8RFpG+rDSpZf
XkW8nemiw5+ys6Zdvv3kOr1IzkxtULKh0LkOlveGL5Nj6fJtnEwWcGoVBhrVb2+G8pYEeM59R4kT
y4WvEkrBlzwnGz9kHOjB9GOZCH0dq4PhvvuHZXHkrSM6A5QlZ2YsglLulETeUKAF6hy3uCeGu/La
UOWgHngGqTdrfe6W+EuyMwPxblon7XlMn5iBXoFDOJsW7z2LHKm0h6wsBcPmSMGN8dJfuJyPFwiT
lJxyvNV2eu8ntafs2nv5ZhOYOyx4HUcnoZBgfr8c3BQVXaVL6cTKwR6HEwOuETsuLDJKKAFpbVtW
BH7YHfZdnUuRRrDoEWC8dfp/dNVQkWRB4UHennBwswI4mCSUp8iHhOUtdit7YGKIoyuSfcJW5iFa
MalZzvrWSlb/wtkOXvF3A6olfeCvlsDv0ctuQ1OLAcOv8/epnbNETB9ZrT8Dy50wNl6X8DPvOBDN
ibkmPAhHDVboTNgWXpUvfuJoGRzqdVm+pmVQ2ckXV7tkHssOvqW6ocDQnIvRngoD5GZAMsaKWT7Z
G0Pym8YvaQ/KVoxIyotOLJxbwk5yFL+aF/g9W2DECXP2wMd8fVs+fI3DGEYHSpNG18FYj6oskFJw
+U+gWzpMpHGC1INDTUqUbazEke5jvWN4QxUIj5GwnG5YWSvxIuQer2Q/M3yn5kAGAlS3uon6bcTF
mS5McVEeWPD8V+LXzCZZPs3wjaVCQhNlxoo0tKoFIgY2Q1fuuYdxhdsAd4KurYVhHQSnLPaj+szo
gqoCmSlIjObkvfYSjPSButzUwDKYrY5JyS1iqTCiwNQhlUB+XGjPdX5/KbtEWr/obcwdov1QyA4E
rUhzUUSlPsTmwXg51sCCQXdk/cXt2v9QiKWSRFhVxQr8SeG9dmQho2fGugTmm+yL7KbiTCZtEnqu
Fs3FSn6CjxA1LoYfnCAFSWD0C85JtQEOGZZWGNADPevN0r5C0vjUxOck7cLjxLkU78L5iN1V3NZY
lnhd1hqXhYBDOyhWxMaUvkpiYvB8sJfSQQQpsb5m+082WzQWHItRupKCY/OASijz4FoHIx7PjUYR
zbdi2NapfPSfzEVkKmk5C8Ig+sYmUyLQNV701+SfUl7T9kE166IiYvVFkICgwf9XSpXvqIrPDMQg
w+JBT/6kpyYf5pxtv0yETck4eA/WxcUamH5Ou5YQCqszpX/c4pmqz3xDO2QIkHrpN8qUDmWPQ6d6
ybkFXjhTc2FXJiYYGM5dyWlSaNZe2S2R3a7WDk4kXQEKRm6GsG6jrwIqtHjig6OMpvE21ig+ETxn
cdN8ckhqix9wCKfOaffmvyq7LtUV/A1uPzCJl1UGPBMbjt48aH6Wt8UJ9bM+NT+zWNFTrE2W6ch7
Z50kSnrOwWOQTxiCISIjV3IN5Y2odzSnX+hDYnzTQXpCPMIIDbbauMrPe9xs2VjRwVrsHaRgOPGn
+1kwI5tv7Mbak014uIi9GUdZeQfZim6dQd4EsCOkSnMzRravseL3DBekvavhr6ecPZ8xmi5BQorP
vA7Pl8rrz91aQ6nVvYG9gRR26rwHvrje6dlz0HaDlx9XfgdiMWPgywiMguzXOdUI864BDL/1gzli
SeDuxODWLCzmztQnUEn2GzF0QjBgW3x/8JrqBdukp2DSKYPT2yyXRb4P80OtnUSYBtqtpEdv1x/C
YyL7fKpM+ohwVUhgxh/hynhgC4N66vKgGieNmRQeUtmb5iq462ysc3uk+gSI3l1tIEsR+uVgBU+d
Ye0828u5Gev7EYMv1u78WSIQZLqrMxmq4i9DPgGLzfZj8IWtJZ6drNYaaw5hF5R8wjbqr2I8NNkX
zbVanXiO+btiyBgPFv2oi+yfjFmw/pi1GNNpyYj9FLTqOPJB/Na/67v1F9VLVGdAIvwAGm3B2lrD
BYTeQY9DAh96XANPSmI//u7X7DWYdSxm3a/mC8GLPJ0V+y8//Knv3d+ALYavh/jAd4/R/IsjI5fx
5slv9KbMM7STDefhI2MutN2zTEc4Q2HFIY6nEt5tV+jvXU4Cnt4gKIF+M5H7oKWEEGnarmYD7YHT
AKNs3Pr0qgQb5lGve6M5qK7U9pBy/9fgZ8SKbWxYKQ1mmoFyT3QgcfWuK//ae/GF8a0uf2tu4toI
C7okxkT0x8W6Dpe99xg+lL8EzCpgPot2Q/4LfwR6IT9v4852qYdxknxOyPkPJjiQTrQmcbPnni7H
T+ME/IWa5feqh5cTupR2NXCCUYpY84qU1JG1pmYxGYzlfHomTGN5wSMlSMmTjgY1CA6JYGbQnJe7
cYmxC1vCuiGF5JnWlw6QAkmDZi0iZuUXjhWG0YblTJw7Sq6/C2U+KlBPo2DK+FE/OUMGGKor/z0s
fpV//H3GY/FH7IDjPyjjN064bfdLlVdziR96O6uHHXMyxmF/r9ePyRtOIvImvugB8eQf7Sl/x9at
hCMxW3QiO73xXMGWK32W8OH0kS1eZ7ZbTlzsGROZ/0v1KUxgmFYa/ZCUJvSQWefHI91iO9Uv0T2h
yIPGQYfAcuNUxi3dMux09E3xzPjE1jBFDUobPDpfCPxwdWAAC90y6g9D5VrgLsYvyhs0Og0zBeQe
cVs8ipyZX8s6/05rn2QyiUTQ9yvz3S1bC53yRn0Whb188JFt+D0RnmpZlx6VgvjZ4p/4WghO96c2
Dwyk/QMkrnYKDtkZV+ZaOfKtbmhuOuLNQmaSUiK1DimDOPhiO+Gbaf2YOA3kmv8JxTQJlzezp2XS
z3+hDHcbnuqzfMAWpKLhTitUeQ0Zc0CXn4H8Cm64L5wI7yu5ONKr1EhKPSf+GuHpwY5N4gBKfAra
Vf8XTWvaGlq+6Xz9Wo0/IHyMU7XFjY4jZC2uzesLlNpP65uX6IvlZ+pv7VdzRWie7gz8mR+xvGyI
QfSSjdrB5XBm9VLcwFWf8G/tFeTq3yhly+CngmvI7f2JiGX8ASQh2QUyeTfcCsfw+UUFP+Z4kf7y
K0G8mUvvYV9jZM1eLzzfD1S2jNO6zhUEgl5sl+oxTRgg0g1FqNTuVu0H5e1+EZy0f8q/hKMoHl2L
US160DEoTE85l4bznS0+La9zePNYUv0ut41dwVBok9FVwOk6xpl5Hk7ysU88fftNBpHlEd79Uv9U
1/EaWZjMiyOtOo2NBFJkS7iNIYTk6D/CsqBJb8mt6JRSzwHqgOiInQdn8JeMfXF69yj57gfRApHu
cIdn3n79Cp6y59JiOOqBvnKfJVHe0AH6SwLeRwnlU3Zy/Cfqhk11smmcyG2H+gImR0zyBqex6w9r
B5CU8yJQSfJJG97D94FnZtt8a07ZrYoFfzsa7NdYDyEzSOXGYUPCA+tzJXowiMZPpfHioL54r34H
cYZKApuz9nbM3f6AHQ4yijf7uviBavK2d6S83fhh9Lj6x3+vE4fePewK5smZcVQGTuiL6W78EQbi
wvDC3sBR+lcHwvqscH2/8EftGWM24wZV+X3F4EYA/zuTdxqCFY/2V3GeDECytzLcQK9C106ydS06
OHYGOiOHBlPnQxpOk0wAiM624PTiKpaMOz2Cah+4NfC1rUoYChul0dw1RnjiQRa+kICM7xckloFh
QamdE+tSGsA/Rg5A9RnpjvN8oRA3qJ7jjG7hxt/a5zkQ4SQHIuUDp/hvWJO8fgZHpIGryZx9m8sR
Trw3QUQpszt56RoDNFjYJVFEkFze5FAuILs5ye0Gk+9a8In6gGeiukdZa0ihECi4BdqRjAq3CjP/
rBBHWglQORarVUSUp1+94hV3OdZAdi4mabvUR/ZDQkJxqFkuuAaAv5iHYNEKIRYLMgiYs7ipWhJO
Xgt2OicewLVwSyE6ZAB6DujowgqlrumzbUcPnoii7TlyDdHsbYPYYGc4XmkCxJxNKzKwetP41xWO
dbJEj3u+rpOxQRElBr4KPpG9ZD4upfIERIxyPufy5jXqMUtOUO7YD9+unrpl5FRXedvE3LG3XCST
54T0CufTuHApwVgAAat671vToWKGWYcZ2D1GyHECHUX01Cf3Hw4/L75ybR2GW2lEvVQnJ4noqODK
JDsvgiAmE3uz+1N4BeoPJcW8LD6q8lGph5HZBXA+tSGMtBieWw6F4zo9gIFGL7gyCe9x/V5wOYTC
FgPgO/gERqZr3usm/2vGu6Ad9Q/CEduOYQKsUWymskvphAxrewJjgg0xZqjCA4XnY1rB7iSfO4MP
5kRDGNsS0Vc+MgkM/SI5oaMP3ZUUzFiSy577kZN4HV6Zg4n/Asrd3eFXJEG+AkygupzgsKTV4L2P
GhZhXnWTHWmEP7yspc1sYyRKzj5AWtFFSZLCHXLhGHntOX1g7/ku0w8Ze5ex7IenEt4ADebQvMNl
0/qEIrsTpQ2CtOEWxqRFx4J45xlGoF6yvluwAPzpl78F95uMwPxSd9DY5vPvoc628TlQXSNwyVvJ
0xYELf8+clTFlkKkaYHPCvNgbX8li08YNgY/+KFCNoyUc/2NpgtYGLMRfhUE/gLxad0D8MX3Eh3k
zJ5a5hKkWs9JugcbOhgggO9G5zT0yOyi6LePPrPoVyJyROTkRsZ0BM+pnyNeznILA4sfk1ZqmkwH
4L92a6zZbhpcCTa0WVO3WfDED0Zzl57W7sh57fWVks1Veqru40SpSngEfv3bvBD/Dvq0iduVpj14
PwpQkpBqxy23dhoprMMIpo1C9/ZYwv0Z4Gqy78BLsnVPAkzzZTGCBlm4NMgLfmEeanz9jOBF9fPn
dDRv7FecmPDr5C7v6Ohb2K3xFgCKNfgWiGstpyMT8OqzYPDV2bgPpHZZMmpeUKGwYg1egsFhtsUP
84913CIGYHpEX2TSlQX7r1u99oPG6gNRoXZetrzXqS5ABN1CDEqIJIB2SBcxAE56EnDU7IGZcrUy
tiStwg/uKM38M4jJReypK8IsiNGa6jwCMcaSAUsMwS11NLatr45AfMlItbqOuD4CvzVWj2ytfZsR
kOpNfpe1k/wcyO4ZAC+IldFaN8foeUSs4iZ13FFXI+NtypRDiS6Ui/YZjviTl/Ef0Ucg1IXGJcAt
6DT77Bhb8P0CwTjW1JpccDxxNAy86vwM98O4D1F70IkXUQsrGLAngQeEK+JPhAef04HDMMtusqfJ
RCc9fOkytxsvcXTSzHXPgN0kJGV3wsrY1nbCqkDsJl3Vds7JFLC3jqio3+riNgnnCtMH66SDk0jk
pOFCqlc6j8+MhwLsl+W3pCJPI2cKBc4AV5PM7j7RfehFJBZBwzyloIPd4rZd4iWpjXW/wo9SfXDE
H/+ar+BGR0flMBVlzzU9A5GVoOKfzLqvfg8PCnXwphQ8jJ7K79nhGKKudCWzV7sG0wc621QIfgtY
nX9Gtnwh+jvWQY5hSOCohMSz7z1C5jXPIrxWjgM9NzVERbskbxscRHGnks56v36YqlGsSE1DugQk
8D1d9T+Z1hfNlRSoGWhzJC6537uBVML1cUrxKgmg7CennacN8ZX3xSB0gIhQ+kmCb902Tzpv7HIH
uc4N/0Hk3VMenD0qhJwGvHT/W/7mu/TJhRtAl4KZEF8eHgPxlH9J1xze5w9ef1pAkYy4k6NYVOEi
BkztodOhujvYvszl+DPipQ1wHTjaRg3p4vJU42FSAP+m2Kz+yYh9XKVsKxeeZC0SQt/kbIhk/DK6
Yjmb3A73Fc/D2Qx3BX31PK0CzW9o8/ZYQaqJt8IqZAKjRbcOka9j2MNrJoEG80K/mSUG3Oxz68ew
ffKAKtvmFuEau2H9/Wwsn5kQ3WirehPMJ+TQSWyQsGvBKXHSHXP/dclsFSYxLRaYaQCjhcfqXJ3f
DPYjbLEAX+zkU67Yse8hFUx7I7hR1U6cFwk385NxE3Ve86U9Uh3vxCoM9vmXjP/1m7WZegHyNAtF
QPDbKQdeRzwfiAOL9195xxJYrHU/3/fpGl8DNTrWt6jS7roEcm0hM/oin+BR917lYXAzFCJnbpch
DLNgvaW/nh0arlvLdxzsBvzeS5VXRvUA1ZPsVz1eGEcZXes7QWF4kb6HIf09PcIvpiganLFlh7DE
b/WIEaGp5XDCvXFoiQILz/ksMPAfa/8ovaCMg62039RC6ucq6dRX5ojEZAlyxcmy6r9ftFJV4F6K
ClO16cTqY0hi+HHFPVYAyOFzZ6zhoh3JXLGbN/SiU8k6k5nFUmP5DN4/4TBLcc2mIkScCAi1pa+l
QOqVdc7rU3hk2w+my0QbI724URBkZqbawcKI88kgMJ0Ad+4aw235aGN8l9GH9Mj3UuO9OqIEMHjO
EWCRCMv2D/3KlgLwcN28j7gJqnEVXlQQMsgsZxrWMSYaCsTSPat/Y1zAukU/jbKaOIKRC+1XHN4V
YYHmzvqa/JsAiapfsCdg5wkUWDOA5tW2XOFHW+vjqp2ODWn8epkljlys8uwkXKFtx3RiMlOiNKNc
sRHbNK+88JmtZI6Ak/biUuYplM/RsahLt9EgTXbTQ6CD2jEdvythQ7d7yA+8EAR87aTcNlpC0tV5
X8Am2qzlHHEBN8LE5t+DeE1vZBQ5Bl/sDyPoMt5CsiG4cgs79v5l9knbjfBeZuUOKFXz3kpUi5V7
GhD1U8Smyw1C8vn2BWU+if0EI3ZkiCrMP7iVXuVpMZLo//5J+BHQQ2gsJeu4IK432Bm7JncDDFOv
7zb0K7rqT0nn8HPxCaJHI7+yPfQ17Hd8KeynFC7+XTjEflSMmlmlR87kXgTAc3ZELQBZFj6q3qnu
2Di9nE5cqHWJJx3EE5kffKTWj7Bqt3G8009UOHJo61ZyvVWp5AIA8tdCMTwn2HqoI8W9oV1NR327
yY1eSxN/qJe75BL2vDlw09Yyp3IilIBhMPiTLdnVdKAydtrHDAYW9msrw85YG1dejJthHDnkV5Y9
JcjiXr/Y8ONEPyyUvezymeKpIWO3nEp3goX9115HuLbAhS/YKjGG0DrtDh54LeX4slkE6u+ph8oe
bXEei3hJW5IEXnjWiPb1ZwovcJnKnsg97VNFdZH43LER1fRdrnqTjPCzxzyIc+VhSOw2Nl630WV0
nKlOEK/G5NQyF7VDvARaDEbU7U/vyiH4WTwMYy2fAHEyhsJ2ptBGcHqL19CwCwFLwaLVCA5eMuEE
8JTQ5hA6BLcPDezO+tJpH9ZRZsKQsMLI5obFhkKHcbEZJLcF2MR0I6etp8V5UPrpx5g7AlMNnsiX
tWapTAOmNqzyC+LcJJ57MkWQP5zgiWf50uGBjl8f3BQisl3OdGTF6EIbgDglcpbodsiXDG0XRgCw
g4Q5M0NmTbv60aMIHvgMM46vi3wHuQUyKqul+r7xZ9ZwlpZq/29E5ljrRO6eioR7ZMEvsBym8Vob
NgksMTLc9L229It4Bm3KuMvgZCDocnBI31t1RCjhhDitOPPxS0yPzAVdNjdd8jkr7abYU9YMjcNF
NdnWp7wjiP3evGMHauF+ONCFZrHjzhcMAnYZAKqvccT1ixUCb4irfL9P466GZrPGHM44gzw6h4wt
J1wAb9KmgjLr6/21y3cSx+fYfh0JvfWvI1y5YJeXe1z1NfiUS3DkxTcKKMro7bYmnkNrQ1kWbIkW
W3u40X/ldF8jaV+T7oGdXkx+LPot5Z0lIyswU8w5vSiPN9An4m6hjfec+BPUzz8Qj8O/JL2yFykb
nd6qGR+5hkIXcOGUZ384Rgke6kJzajKaIyNVIBhVYivTXpuHKe3jjR8wnUF/IJctCApE7AHfUwvF
N1uQnIs47sqtsRf/iq7xeh574dgFJrUTxsoCBZsFYAv5ydRfFvtKcHKeYg0o/2xc33aJANW9YyRW
8WwxZwGtSttu+dpHQMgqCfRB0dpJfY33jHfqVcp/E78xwJDpF3MviVF1gl1tWxduSkb38Ra9ltxA
HT/NXSzuZDNdzW8IJsV+qpxO+kt52KYXS072O4KG5IFQnjwyk3wJp/MU4U6SUBd8rCQZfbGwSo+F
wJRQ3JScOI3haBnkl0DdtOFPkFJBQ9pCwFVVX2JBcUQQYRyk73kXbhv9ZcN3NbpT11NFtp0+ow5p
h57X0H+zVvbdT66sRfFLEu9YeRnM4FwG+sbHhVAd+Gbu4ZOR8SYWx6z1Wug7YbfPdHlNd7GNW3Bt
FS75jk7mp1CSS6PEdsbNKRdNV6zcEteMaF5iAHIRtCHpr+CLVfEQxWZL6lm2NV6eihOUnz/nL7cw
aSiZka4L6mvb39A4JUB5ueMsJZwuINXwSEzHuj0b1pGxsSovAcNDfDIrmgNgMDj1YCOI5i4nhA4J
DB5CqQlHihyCXQZXrcMwiX5oenF+KTHYvKGsHKN6ZTKdlZ0yWg/qbapII3bvdTZymsUX0bpTce2t
x6TyNCMt6dgJ5HdxmXrghzrOvwAnVl1uB97fhhzJi04HgidK65d9t4kZmszXb/xwEcd8KZUwvQEr
f03kCTm0WqZTNIH3Dnes4uswuwztuFS19C/n6lOmLCn4bmQpdUNcOPpJJKjcSHNjdstDF+I4FC5C
EP0V1cloB9es5mgqNBWZLB0yc6LibqWWo/i0ANCRNCqMVfOOXVMseFoCevm0haRXd0GW13Hd2dkj
ySI3T/+68lQbX1YYHgXwV7mZoGeV2O16XmcKgrCAwmcRrL2pMHhVcd7q8CwO0//C8UMLmEi+d4Em
w8P2YmKpV+v9aaGqpifAuygqykcm4UgqCdtROZpJnGYM0x40buo51RpUR+d05ZRrlae2lGY7wQe1
kzLicjb4zT/EhkDlwlnadFpkuz/kNeOU4rcptjIYQLPw0a9AbwrhT8beQtkpUTehfsTsHtwuLcEX
DuNfqj/mFPWIjx+gVUvVEOfwho89hxFoCtsXxWjDC3Zc9mvUBwm7RXzsw89ol4gkKOVVqLpxCNCI
S5Uug+UGk6L2boeLUrsqa6Nwp+RfyY5tCkyyaEGWKPSK7xrn2QHqmI642dHiWqSj/5oeGhuYANuB
14YyNDbeaMcEGrMLM9dB+K3S1Hsp2kITY/h0i5h6r+TeixZ/csQQ6RPumgpjhcoUW6AhVNRon5Ev
+v5VfmnaUuhPer4eDpjugGazZ/R4GdTje/juNf6Yu9KJxIseEQYdSd03gOmbS8QsqUOeNFGOlNAX
3nQGCdDjk72Ywq/PZwMa0SMaiiXnNYN3uTn3EflQ0+G8W0BU74pz09/1CndAhc1IjTy6IKhCTk3s
4WiBpJl0jrPZqUp7Nm87pG0+PxkYdfFrcR9Hki1uBvd+bU/lBvXFM2G/3EasNN0vNHs3ZrI7YpWy
ce7A8eY+GbB1C/zbpqWHvdjq+mlQPpKbqRHaI80YfSr9Oi925fgDrYKsiCivwTkbxha/iaz79a5i
YzaOYgrvgb2X2i0eHhxyXHzwd5zmmzKubjd7pLgS9HVHgh9JlpkL2FxaqU8c4KDAwg/+MNYoIlO3
42XDa78JXbgryk46duzz++mI0jDRBiNxfucc3pqM5JVVDn8ImSc/qZIT517ERbAb98rIoQl8NSoh
yXosOhMNCnYbrqwrbtwQwSbiyjPxAbB8g8YDylvBKcJ+ifsO5C/xeS3eJujOtFB0d8FNMNvgNZC3
In8nk1zhfexc/Lw7EekgWr++3+muNu5G7BjSbzHriwosZtDr6niIOCKwmtZclRDqXvvQ2BizHvQ+
p9VRhCdVeu/JC4p/IsQLGqHWHLWI3fVsgNFuhoxaI0IT/w984TBwh9xlC29Fm8QamxWGm+kSAiWe
mtULjoOC6oxPhkN0t0j3GT5ojN9wX0bOZQgN73CgO42hYQYaHonOov5zw8FPOFD2yQFYaD1tYnT5
GN4ELfQVNvjhKcV0BjEJkf9U7DYhLhtTYkaB4OMG+chQDJo01mBaAkUEtTSMvPpR06vT1O6E77gp
92J3y1o/NxhhoF1Tgifyyasss2kDbYCjIC09Fi7jRiOXJmNkYmyGAGPphMT9qMEStH/9BL4U/dOB
+3GAxIJBNlMn5WnAqRk2NRTLumHmznxdUulrKn468xYF2NjwF4jWfpg4h/klDxWe5ebjdRnTDXJJ
9WihR7oZHVucWoASQ3sIV1P/IxSNm/EeBu/KCyluiBghs4gjaPAA7RjX9/dspsK+jxne7w1Rwre1
7cJnR++POOBOWmrmXOWM7hvuTb88GzNSSLgQz2JU/gbTEfM2Yp0SeS3gDx4NVGRVvZqDHWLHOqv4
CgoZ5AUb8godS26/1Vt3qOV/FpkR9SToHgoINgVpo4g8LJsEA2pL71W9YJSiIIkmFNBDu2BLbsVz
mxw6g9VTBQkJjg1q7fiNp5oXyNpK/xTxX/ybw/d01OuUb/i7piyVxRceavq6XjLhYaYBqGeYejL4
pXc5WqvZG/n0Omnr3BAJ+CwF4BGQQkT1gleNuVbYcEZLf+TewU5sNNh3rq9klaqOlXyUuCKhXnJG
CaZFRMYBw5TuzESMkGv9a0boJ/rqzarrD5SovtGD2e9dDefE5GmaV2LC7ACZ1I5e7aW3H70IXJ5f
gp8od3l+iTtSBGzu2psbnXTVQUhUbem145HFCQz9hM0kYGitnkvpFrw+GGUY2cDRDte+wIrbENS2
fqPophf7RAYH/CzMf2V1b/BhBfOXVv4qsh1BNX1vZ0DVsEPhUrDvpcQ2Uo/GaEbfBhZ2a4vXbxI+
tXQpYforwKVzbz8VboxQRH6l5htsjafQbrLBbTLGWUgMsmco2wEBc664wmj+6lxTwbvLRfquR39V
5lnTb5BuMgti/55XjjbBuvk0jWPSIST2JFY4GBz04aRtGnkdYq/rbPl9MOTbAB/D/EVqcLhY8MhM
a9UZpZWyZckzlU156nHXKMmyv726fWE+WxAXus3HUu11jD5bJDTpOQoXvTs3YFKGlHwmCRwi8U+D
mQOo1mwlSx7l1YWNZZmBNh5Wc0FgDx9gzmCvbMB833LFCyPiGxQWeKo/TlS+SvMAIS88a9xUw80C
eO2jYJI5cAtxz+0LrRY5z+QlITMRHHTlqiDesrUdVGhOynQp6qu8dFvo6dKOd44xmvRhwE1ZcjP9
I3DcxDs12unj7d18vyyGTb7MrXNIDXqg/BBX659h/KMZOhaOw7eBwwTGKIhDbK44wFW00Zsaksg+
x3so0taCqVvcnmkj61omeAhsd0M6yu8zMQ0+y0je9khb80L8Intg4mveBLjITci3GHSYqLhW4xus
s2AnCifHAMVotJocoVmnus3R5xXYip0Fi/ZAtYA6b+DnZ3Ci2nLVrLoD0p8DAgnc5yY7nAk9G05p
bTVoZcZGybYhl2gnocWD/Yu9YWy/CYSLmU/0+kUwtToLuTuokp2R2oX/j6d700Z2Xv1E1zTgwsYF
NhQuzHwUWGY7Dh5zE4l7ZcMZtUsQnSIqxO4RN4MV8qQ6PQe8HD3wRS7JXnkamMY53Fu3LGwCRqVo
Wd1VhNvHjhMb0fOBriw8uyU3wMMbE5zyF3B7lJqHyjBtIK7btT4QJCfGQvJ6UxLK5X/J/b2d9txg
BZbXoHZFUmrwGbFSzd+OQnKHkAUFoOn7s1cuGHJM7AtMs/Dsl/211g4JrS8IQhu5JGRfXywWRWZ7
N22bIdCyG72spWKtm1GEzOLUtVOo/17BCcvdSpAXwuN9NsSFhK/mPS+1IeEnLMin3OE8Li0ObIbk
+kRE+7fPqxJeO8BRF2x3DokfKpJbNMoVKaLXUvjovfEO9kG2k6P6h9xd1SmQsT++4BddcDwP/C/X
TsKCJqU1n33cukL8Ve1T7ZpHDyn4J+PV5oQQ8CVzfKDr1VxthuozNB/aDE0ZLfu1JlGUrOG/OyJT
szVqzdCsmP6py4HLP4JGtWJwMaDa5DoucPKJR7XwZK5iR53zJylqe7qyeKpElbE3ye9FWx8yhag1
4s3WFFl+05mPvKnXpPbZpfiRcaNxOx4X7FBuai0NY0WKqccElvsMNqZ6J7RrCl8WvOcRpqMHdbbC
/slTWSoeOI8ivQ1X0mrV831GPHq0/KZnYMEHco8hhD5zXZo2Y1tuHJm1ovJyC9fgkUVfPIydcMuH
mzneimtzzwQiCYiZPDcBPF+4udzq0ifHCLBpYbnhZFL1kNUiDHTEXYgdb96Tw32+gtScnAUDMXBX
W3OdY/Kj1Sck9+K9oUNVVPx8Re8Q9h0SPxciW+kGuTI5CkDbZKc7RMbO/IKoyBDtpdgt9oEFQUbN
Df4GmzdYuLy036qO4dt/azkXB+77I8/2IweKN0lHo6tsxHXegchhHVPk4xDQmWtnbyoONmPl0tE4
8SxyONKmvSl/0r9d8EAzvuV0GjT/XqGXsjthkBhhinMKsTyOdQ3Y06b0cS1hkczSLbJ0f38hsdFW
5D03avpRIxgFmlsrf1HIIWGCYTvPSge8LoqGY231Bptn93sU7GLdtNt0r+jfoMgW6iwY8CeCeFBw
Y1bwIDXGsYWje7AQmkeQ5iyiG/ZmFoEQoHeA4S1KKammC3SVBF81tdyzJCUHF6rFAd/tx7uWPjXW
csZzp8htqEAQ7m9mpKuB1CNOP8m15BWFJUPtlbz71r3OTky3n2N5/n++RywsPb0uXY7AzuUt9o1g
rcq7kRhrG8/9RgEuPRKM4rOZ0FhJTRIge4CKEPNN2bceK1KHuYn7arzss6Migqz76/vP2rrq6N6J
3TsV4k53rteddjfESyASAz6Ws5Ku3SONg9OFVgkd/EnL2oZIQnOA9m9qSYa6pq/Nyzya9QJMIgfg
BF4Rth8uwmdcB0indbh5XflnCk/EtJVNRU145IlLM/I7dnrrSbuaigfVE0beXDJPnvnbAh6xyz0R
V6Rqm8WMqWMNbnnLkYGZ1NJ6BL7+RVEr9awSqugnUXcJStRKMFkfd+zDE3ztFjqrwol2GeLCSglu
C/+Kzje7f2F7b0g1z7XL/1pzEfpm6SKRchRDkpqmD2a7lTJwCrIT5FOVkTuZMf7gyZX+I+m8mhPn
sij6i1SlHF5BCUQOxviFMrZbWSgHfv0sfTPTM93ltttYSPeee87ea+unJnSx9OTqXe435UGFHJvC
y6iNX0AvEneyrpsAwpi1FU6JEsn6mvceX8WAfGmJpYi6FaVNn7uS8dPxFk5GsP1iLseb5vE4N+mN
Kz5vevofa7bKxIPMz0K0NW01wzDF304NChQnGaFKhhuhEQkthfnNSkHMbJxHRHuswMTY09hxwq8S
KQbeBHtAHIY1WViaNgLYbHAlHwpnJtPgO3YZW/NjRZnevCGdIDOt6zVpEXWHT4X19pWjp8Ri7j4I
yfx8vb/kkpCP/UO+SIYBbWIfxtsRyRQIKAGiEcREpEpCfdGh3JT7Ho9PeHmrm/mGkukAUf9O8zsb
0itj/Puxp01qVPg2QIfJnO45uzOKNNlD4CQF08d8V9P0zzkV/BslAkOiYUm8Sx6VgYZ07Womtzr9
spjH0NfJIfcwBWJEGxMvhcvmtRsESnVM4dW9RNyYfqlvWLaL5Ff/lxNX9D7r6Nn19O9BIM69FY6U
5eL3m8clzGo7fJ1pZOkGRS5fEkJe76BXX1tzlSckzdJakwzw27CamYJ9p0c61BVdWmv3+E2eWDMT
lFxQoQiKLsg//KnpSRr5Sv8d2n4hKVsevrrEPOmP/W/6OOG/VdLPSQBLBzs/GJQ5ShCljLaVqrMe
k7u5fDxOEzEyMccTejL6+k2eX2e/pjWm2Z4lnS6Owr6dZajOv8IvKSPHbXCoud+Ynks7PVJe0HiW
q2vPM5WOd1KF5y+h5ge4Yxx05DJkSceN3c3IMO2DD5B8rOPzlkmlxPmAPCO/ivO9rbVnnfiuVN52
/Sn2ZTZlRs7uI16KqceEd7m/KGDScZov2aepRPP0Bj0/OpvfLNxRGLSyTacULPm1+IwOHdlQdr7l
iBAX9pcCNWSRIwL6Z+qB4n4yzxKxcbN8pzAJ3i5VF6s5ZziGIMRDIBSFfcF8AOA5ceJLnWgdeBuc
xWj6HUt3VgAI5boSMfcjZ1rN4gQeJMZsb6/sGHdtW3YiA/lzDdPPtHuMyOA8OdVIllt5rAR3IKxW
eg9Fp3vf5wTJK3qZKPm20k02Yag4JveOFOFTGhFJgnGa/kYHbe8rL2zzfelXHBa441t4FOb6IW+l
wY2jVU8RQkuQuAdpxw77eF9qiRiF25u4gWXPOT78yIET6+NSQUep7yuPNbNCWi8rQfIZzlJam3Si
bayfdRoWebsQSTcOEYjy/NGsVsOVCY/S+Em5cXOBg3vEtztXR5hL49EitE/xi+4g4Ljj+E0hCqaO
9Upn0191uI1C3CRLHv7aWmmKxAF3I39TSaQcCIFUvzFzQS8hl+RuRRwoHO2zIDwgXVVMuLaxX9db
nQDafh12m9ZabbfYgu1c2j62Kd3hT1ZVZnMuh4RyFf2Wb/LF3KRd6ZRYBc0m8d8Iil04FAq6V/vd
kYZDHxSt9DrTT6ZhU3Ylc0HRvZzpTyNpMf+0hIDiCsVMUeEjQLnBTG8ULQwtXo92NcUDxAH7n7lm
P4rEsyn6TbVRHl4IvaSbN5du+n7gBBJ2b2I2GpeZsOThoJSm4CVtVcNO8T9PTqpcIgpipjC3Rwtc
jVPdBycRFrsyRoe41utrnjkITcQq0Itz1hwN85kKZ3meqsDHffFvMslW1mN6ChHYVpeOGEEZwTrl
LF0WExZjyrqLpHzYJ8CN3KJcCd35hRhZjz+td8A7X0PVyQm74A5vDbx+1V5AvTH/ww37cQz+zYo4
5pjdU1cvSHZoKkW/1LYW2bXL11rWD0SvdQgqU9to/RCWhq5w+ZeJuY7Tvyi0TcFpPgxMmdntLRKf
Bcwc5R7pKdpa54QKzNJJSSj5bDg+Rqzqbxvm4XCdsnO6o1ATVEeUaEizdmrY/DgN0rZ7UMTNJ6fH
t2X4WUpqLwORulKWmcX376/9GxAmSlV649m5BqPNiYu0NwlvouSW6aZvZYL+IDyShEcWn3SYnOg3
ijsKNvRDxic1yAMjtvG6N8O1ojYT5jHMeFatZpkRumwQtJHEJw6JL8HpKPYo/kJxxY+Tz+1dMUVG
wILOEFLAzUKlomzSCnUem6sBraOEgSdfGL+qER3tnnxUaC0y6r/XXwV5q8cwWZOSOlZbvWg370bF
nM5sAyExuUlpQ4TzPBLmvjfeNJbBbFfLL+ET2Y/5LGkqUVOWPWxspMqNY8m104b89HhRUCdLMk0n
QoxGor0LGK4WG9nca+TnZoguRN8JZ7E6Y7l5AOn5F8NOgm9mYTNO57WOibeKzyAML3OpZC5iL/6r
qQZSBzwzklOdBt1Kpb6kMaXpPPCR9w6fw6Nczo/1MJAMQGHbn0zA9HTLqcgYaCMfRibuJPU9lFYV
DZLHLU0Y49hIhgh0S+kAwoTCxUqTpHwdK9mTEU6W0o5mXz4eB5X27CL6kfsTHVCDUapL8lP2m0R2
NqxYf3mwXhykeeZD6IjoKoylcTN26kpCLxx+jXgqmqWRnrI+qDLy7Ug+VxiK7ssrvOQykGlHT9ce
hmLlcu/OAwoYoCg2SyYJkJFR1Xhase2iT7H/EglGniGbJNxZ2SpMOKk7WnwnOvjBMwJMtbFhJ9N/
ptIZUE5kBgAA/V9iYGJYwvcoXqQdCOc4PpvqZcKUbmHBWBnNMa2CB7ZH46+ZIFUdWumg0HVEPAmu
D31Z5ZSMzgfkG7ygkgyAhpSkCR9YD7MioMf2fgfRuGstn5m2iZtWXmqRW1tkmHRRvQwTetCSJBr4
JzFaP+PmML0hTLKq+xWaGm069xwchX1VHbrpGkp+PILKcjhNqhzq7hoN+BWLaMuBSVrlyFMebw91
n6CkyFgBR4iIwAOxws9B1/6LpZnlo3ua0rb+ZStJaAcjD2aC45fUfpqw7b6RCFU7DuwNIvgbSWQq
lJYjHbVwtEX985E7bzcRtnTUsvtD2AHGk//VlteUUDmYwCDQosMhr1FHvl0Duh7+Q81p1Y9Z0MDz
VcJJJNiURpM7ujRDKWYixh2W8hd+02HmME0vxXpD1adBh5pJ+aza51yjL43oROnX290HZVXmc+Vf
21Hx4UnQ2HuNi5BqcuSIXXhqfu7VTcdzpTNHGXi5R/OvO+rTN9tcxWmr5M2vLzl5B/PVu1iaD9xk
uhooK3FavKTfKHT1n+aeepkdW47A/qZtCuOXsyQHtdzX33gp9j2K3/jbJKnkvWT5pNclMdbhlZuB
mt/y5mMvoYaBL73oxthXTJ/eShnuLO60p4nyVKoQ9lAorpID7XdabJjfmaagIlrJoCx7hVhWpDe8
99N3mbu6uDXJfmEOwjs/jgQqNL4YHiHaHh7rUf/3EFD9O/yqaCOy7lpD5EbClvJ5ysPboAdvzLn4
byi/jX0DCR/ZCQ+TXR1Z0pz9A8XeCfPBrK3UgCSKnBFEUPmrBq8wnhGy4bq5eSKuRhk+xKKFI8xa
hx93suD1ycd5t6ejqPyOCHveSCaZcLNfTeNVavxXdZDQtL+aXw5fgvXsORJIbJWVDIwgoLfcgm0L
LNbSB0E+6Yrt+IuGgIBMP1vxoCBeCNgcVDxsdbOiLU/Tk94rP8+EObi/spgbXBTsrtcBWaB5luuT
KEOyCmFzD1/96DJ1zXC/q45R+6N4mLFpeDEn+vBsMH69TNakkr+Hsww8HtYFUXl/hG7UET8VdjUy
t6bZnqu83JixtXGPITkwVg1b6JsiI/4BaPI+Jl4TO7BZn8s/XMiqDvuLmzWgqd7wtIg3mRJmXxl7
IRk2DSHnzIC9ZsK67zKzFjAOvD+J+oJBRDoIriG2Iexnk5dq+7E4GdryyIGktcWSxs0SHzi/Jnje
a3HR4AT/Qn749RJP+T45hkhhI2at+KtFEqyQR4vqvg55uk5R5JML76ekZy/12/jVx0dA8Gkb6NXN
hmPw1zxHUgP/ccSjAsk2rU1q7ZIQ3oZNzBVWKaPe8u+fGPxOwRXbSIWF+U9hVnxlF2bAs4Qq79xn
82Xk4Ilg72tpFw8+KL9N8oKX7hY/L4IX/+/L2q7xns6w2xT8t2/cEaKAATQQxuk541DO+lDuGQ0j
LhfoKBK7wHei02gw18ahDJWcy1Rx/KEDGF6wiPQvZ4l4xg2BOXG/kIbgRYA4PqTk962RVII8wZaa
9VvFIOO8ukCNOSoSD9BCNOYfYdhPuH2O1WAk2JH0NtJPnk2/+y/gdIDJdpsY/FoPH8lTp80tPKoZ
KC5QHslc+Vdqu0lEZD8eYRi+3ieGeGzyLzh22C+DB0c7v8FLhEqNsBBRuIvGOkkPifAPQcf4y5dZ
6g6F+HkgJ1SFf24z5ac/PCX7KcAu1eITLDftHws245LUS9ZLC3CLdMDncmW02c6J1Z76HK8MTTk0
S5ilFK8VyEStN2+dMXZ2STkPkHOCmCHbPd5/IkO2L8p+zd2bmDEGI8RrNCtLsw23pdAHyPvGF+97
kJ956VV6j3+Yju3wY+6qwwvyIimX2qGDQx7PyUvpYXTwecsnpLzAC6ZT/uShaa9xtTIIZPsYfrRj
RkYXrT8s7YD8rTxAxYjmeySSvueHZfZP1QBRcvrIcVIQj0S18U97MwYIl+bbzXEFJBu0DQR6xD+o
GuP92ACJpsdEooZNZHXvqT9qeUEv4Tz2Gq1IFB5Bp8wunUbdWysUOavGJ8+G1iWnLRakNdUd76gx
zgF9oYY+zRVq0DlLOAPAwpCxAQYYZ0a9+p8FWHAw5dPcbpn+Sw45GiYRsaDgsBt0bzvmpEqNRkzF
NwoIAygSA/xxaSbuBBXeIRuO87yN8zj8ecM1fPklt6J8GpiNEn7DpJQm0y6ddaoo1EZM8ZKxPrH1
f8WOYroxOU3GtDSOEylr1nKCq6dw2JcglcvcI+patlav7Pr6FTcRW9qFhpBqz8ZSiz6jcGMg/Lrz
g/JtqLbIxjBKFznINzPJZibnQ0ZBBkj7Caz6AtZJQ4D2a10jtsXw8u8NKbvd5C2JjHNYPLihDn2Y
RWSY0LlcLx5FYl2k9qC2DMdOBYMF1RdYxqDusSbFkg0j+mV6+Yx1QdS20iGi7AVon2i78NoNm3Qb
UaQ0C7c/pNLaQILx2f6yC9OBLn1oKvV4GrkRAC1WOLH7xOFwyTAiQu4I6A4xxkJMN2blzDQlyaE/
yQaqIN+tCctZyCcl3QhrzrDPF5yCVEPWTeq4HSK+J0rpvSGCqSpWEksjhJE5mgQXyqgewpRBOW5b
QaaLS1OuhJryxjSNOA9gEEf24t/bvOYT4UM2vxBTZzEZecJi1u/WyMHyeX/LtpT1rEnIuAuk6eJH
Yf11eCxQqVG8GgSkg8/mRByxwio3/co/w2FCzFBEILWBXLmOlJ9BAufiZHBqm4SRGD0V+L/ild3e
6lZ9Q+ByeW1Dg8u7TQaCazE0xpTkyKwAO/fIBcZyU7FLzK1mc/4VShNOTiwsLI94V0VukFCwYxqW
NDxi8DcN9FuUPQbiX8b56vtn6niLHpepudUZGJ/m1jFsLWdDAJxy7maWIH39eD8JQBnoYIGZmF1f
9MHfG7k/9Jj3lOHS9X91YjApZBoifprSTNJapzBUWZetEv6Y08GrQF1YWS7OxQirXJl9iI9LQpuk
Tn/r8JaLH5DVrXBV6a+lzMyavlpIeya7mG+GQr+mCOPDFdNT+viRGy+3vkbqe26Gutok4W3iTwrE
5xgvx7HTvisYD11yL8rTo/bMdG/xjQRrY9Hl17ug9xJxLeoOC1lCZoZsnqR+M5IDIN7y+m4wKqXV
gsoWJkzBTGWiupkeT0H2UoJY0V102se73/T0dh7sTA/OCsBwU34Dgn7rB5Osj70wHnNSIFpirPpD
VuJ2SX/Yu0y8cdp/7I48xGUNCm1KL6+MCWkz9/sSLxTgibmvSiKb6j7dTP6Q0OonbyKGK2SSDMB7
rMR/UfIHGLLk0Y+zfTd+JCQD8dZN8tMoN2CR32AbFCgmar7NuQ2M4tlRyFcAReQQHVnYwys6PrK9
iRMKQEdfbab2ZihBjj7v/e8BtI4dujZAl2cHsBnGAK6VSyFABCq+chd2i6P6xVfJn2uv9WoPogrL
tkd+L3r/0nvZM4p88smqZ+G/Qw7wRF+8zZp9grVdmb+Qn+INsZR+E32c1XxQ9Mu/eisHuBJFcnpm
QD6TtHWyln2ZiBP+MH8O4u3iS/aTdfElBqlb//Fa1mi4+RvO8W7pFV9stXy3xBn/9BtGew/+sK8/
+QQvP/MqfDHAQ8pHVP43f+7/P1/mb+hkzQs+tUPGdy29//+96JMbxHcUfVyugaYu+FGJ6uHr+d1p
569PCUQgrXoN1dGP+NKXm62hTz/5zNnGApWYPhQdX0f6672Mr8GX6bGbelCuCj4T2Qh1/bXneqp+
th5wDfoVf3y59RceCpd/Dx61eeO9ao+tJ/HVdPDc+TVkzvwaXi6TDD5a8Ofxj4s++bSERd4CYVVT
td1IlZXWANFgQs+QIEBe2OT7E/5YjOx42v2kXD6e0lUX+Nn7kfey/kvWQ2CtjJVl4xAtFzTNMaIv
AU74136bYN+W/nIXQyXXBb5Isc7W8ysu1vFn62Hqp2Pg8X/xT7EezvGP6XZnrsHL1f3eM289V3e+
3j3XbomsbFl7tAf4ceS5zM7WdAbY0+t1cXxRGXL+AqZkmzfcJF6zZ1bNZ4IJX+bcb7nNyZOz/RdF
en/iWs7Xg4t1RgDhXqkpXU7IC/i12DaGvfKd4AV1K9d0I19xIv9Bt8FlG7L+DZv3R+JH/NdYR361
0tbUM3zqit+IUxa8+cPxvf+uVtiVfQT/3yYFll+AAyOcbsUconAKbpRsW/IsTPzOdJxcEyAhWwHx
J8f63eALNnRPco6J4Dm9KTLBFXDotJUPjYtb/fLB+UfzpL/uXMLk5w0hPMqnTb4e/+SAyyIGXI3w
J1sXay6hQ7eJxzCFpaX6sg/pYv5k7A8Ijhja7sMfNZhvnC0faLfNnnEGb7DqcydX59eeT+Wpm3/n
kV5PQIkDeEbMuFiSuDXrLYYrF69GkC7+neXFbTeuKd2J0uS/NvP/P+46Hso1L6nd9luYcH7P0sex
QC1teF3Hesvz+WBsZPJP8zuA+eSIqTE9x+foWF7zPScoXih5jGdQTHa9Tc/5OQmxkL32PFzb7Jjy
Ke12fqXlVgzEYIlU5Jiek2OOVJz3fvLifbzHRm4diFZ80cyhoXYO9yWf3wXCqtjGZ+Fg4QkLzsW1
3IZnrXeIaDMWMSrTg7DCdIqnJtsOweNkHZpy/Z9FSDsYB3MXYo1+ofbAYRSEe9TuB4sh3pZP5AB5
0HfmTjtYh2RrHY7GyjhoAoJhDVmVh9AfvSn/7uNknroAE1V0Ta6oYm6vZvngq5APw4k6Ial9OK8n
J7YA9Smfb+4a1IzYtPnjKeRIz22TbLFwbx98N2GDB03hFWi8uNlL9N9HmyDl+Kj40bYJlDuoAL6i
IcJsPlwiXOYF1cNC2ETb+VWvwBuhjV51AS/1UAXJdv4hoP0ThbaobjDaT+jxHFIH//tWCqqXHfsk
QI8te2kau8mWy8FPa3eL4JwsDbw9dgs9BOz7jVMGV7qjVbF+nDgBYum9Pk4NW9nVPKFyNYqlfsJE
rd2FC271W/ff9xuexZXtTrhDzphZ8cxirp20nJ7djaPQfJksKO6B7R+zK/fjzlhlvLXzW8qQE5Uj
r1Q7ZFtrBT7jr6SLiAV7LxzC/fwxvwt4h/lHdsW2it1wvlWEw3zPkKgAcPIsld8zM2visNoO+InV
G7Stls6zTPWzghQBh4HsGzAfHo9PkWsuR7kOHWcET17gpNtkCMpC3S7CX8Gk35DQrN6PjAGbDmBf
wjPJSS+cWjuKQUyo9Cuenf5lyY0tMUTII2IwR3GhMSyOJwIqR5PR0sNRhgEMoepq6D7L62Th0m/3
6KVF3X4R7Rqq90G6ZGGA34jhnknenws6PlU28a+ku9jperAMGosNTFiPyLfKviXZX0sRi6SRh30B
IHAtlw4ma4QvbnKs3sGAA0DblvX3gJZbbRkoD77UTOuWofT0uGRygsVdxai5L0TL4cLjzhzqS0TC
nynYAky3/Kx9kJeUgxjl3ScG1dhQ+6Ugv5R3hmMOAiylW6G5Wn9UMuLhEtQML6gTdMKzvnUnzVg0
mkeNvQzZ5u0KIQNNF5MQCcnN4sN78OpkduhVNLeVRV//gGmrdtlnnq7e2OAyW7g31ItwikjuHfZx
th2tX60rsckz5ki8SQJLAv24B2XH2JKeDTIDbsuB5DTTa9CPthi56qCz3KK9jt9y/hURX+FGOsJd
JoJKjiZUZ+2AkFGBmFZ2JoeZh8/q9SA+lJYJBmMa1cpakZcfiPOqAvhGe6VHbHwP6ZWo9xdNJ1K3
sLQkV6yYJfORFJXaA74T2ZhtTR7X/oVB+8pwREl8EmXyHyHSHFVlwIpGMOcaKQhqjfi1IAAy3g3j
D7c4bxmpHhJWRZGfqFo93lfE+5LlAHrKmr1gEDF+bxhh4H0kuoCBbe/yQ0W/MOa9fouDgQVaDFqd
StMBLZJtIw/5AJ6B5WtnoQl82ygFB59xfyD8IysRe1Bjc9svppWse9EXrR7KXev1Da0EzywDJFx6
k6fTVh27vczpvKBoxls3rKDqDemeIPup31U4Mip9X1y5nS5zfRWILheYaf5Z3At/76N8+ckScuyw
SgKqIrC8fuzYvFmQtFVVordx1S+9sF9BeG6992gXDtXnbRgdnsSE/iYQIo8EFU5NB+0nZhzCcWHR
rAcCFpbZH1ZZsI6MmgDcQSVGOL5VKIB7oGUwKAijRE8C93M46Gj6tuoBvGztQw0DsEkxA9XmiB0B
ut4V6nVPZ9Nt6DgsKMjklcC2kjosd1LvYMgoKcY4MDBY4DKTFUlpi4SD10DHgir3ClEB5iEoZt71
BXAIt95BOK02c/gytci5CKZh2T/gQtox2WELJESfKDGRpi2KP/w9XMf2hS2f0p8I82eLRmE6yc2f
Mrr5h/UT/0MTBCnhlJ9ooaGOwbC/fHwVgBBDOyXIVgvCD9r1wp6xP0flDf09Wiqi4vMQv6UgNI/c
TzgnaHlidcOwMx5wTX4CPblkd/VKK/tZ7dtsRYQETRrOMvq21OxGPLEW+Ck6yfQwZVhgAO/aiPd0
2J8s4LqxWE1n8UYv7auL9sGxXBBeBkBxG512467av0pbMBy6t6rGe8Zz/XKgu3cLChrSWkAO9uG5
yjn73tleA9GbiRTmKiwcisPZr4oC6RgF58cuveWE9+CxOXPscQ4eFiD5Em/AyF/EC+2Lql5TJoXk
8Mkut2kLV6wkdkNaprA6SfX1Cahh3PW77o+vfaFhQrnne9jA0BNxLL4oU67cUZhH5wKHWvjx1AYy
tVccF6l79Gnzso74h60oXsi0mOuIs8Z7PQ5b2XLJEuznjWtLN2oQgJyvKAP/KJixGaM10IYtN7rP
WzpvuKVHpgyT+LtE/83kAbCxDBE7DkcPVSUDaeIZ809SSy4nXiInUAZXy3gbbhMmGxTO83PXLItl
Sa/Ozj1O3B38SNzFf8KzuzadLZw0Z/z3cHUbYnUPFmQp42rjhkCy6zWqA+oIW7rzq+3xCz2VQ+sJ
Xloead1AEgzfN2NNQ+tBawsxWIjk+ONOuAtpEX/ipv0gB1H/FFK4z9g33671b8o20ZsjNCqfOcb5
8TlXWw/YPmJwupir2reaBeko/TecWU8CGbGe4dkYtaa5cnaIFoIHUNpa7DfY+yoXRnEElP5tc3cR
qF2oTG2FhUlnZCF+aXcoOHOVp7HB++XWVPcNAOJF9eQ0MpGSxR1JC0yx1aB6tpiN4t3r338DBTzB
0R9OfqxIHO9ycjuogmmPcvCh0/uwKT6uZbjiQcToLopeH621xJ73KUbGkEiAOtHf2VD/wXSK2LaE
BfFxWMVmlynuT9N9hz6t3Bwp2LCkSMWnxaqBJase/LzkBfFYlV9Dvp2U/cSIA6XJc4K0sASCJqG7
oUNMI3tYiOWcMBb/KHN7sKs3DAlo31JgUUWR4F10xIjY8bk80kzrv4AbIVMmVm9sXdnyQ3CE3MSk
DWkrWswvfrrY5d8F+IApvlJXD443vTN0Lr86WkbcIMOSMhaCDksPjW9sTCxudTpX531nT1wZNBBo
N5OZgxCfOSHgdQn6k8FESkIZvcBS8yj9iJg6GGuDTxHJpB3gD3MSPOumRaeNgB4Ip3O0KZpOWV9E
l+QFTs+h6m0TL5ecRHKxSpF7TDSriSSaJl3u8L5Vho1+GAbAGn5B53MpXyaqJOcR/f91zy1filsK
odeTAwF/w11Tly4xBjOW1xWZ0Etcv+Xjxu02ez5okW3Cfp0gVUxmfC9TokHzWCBV9DgWrW+mQMv4
xrSfwHfUZaA+GHEaM4zLSuAhMRxyZTSuT1YKZgpy7LKssqA2PqcE+cYle5vkVCCy8DXToZ+btoQv
e+BbR5agnhYR5+SGvOpqzRCInPmeYw+kbY4xVFnE4bCRJqaj49DGDU+TXk/25BQPEl4bp9jyWofe
7Xq3MtYzNnba5MZaLlbibU6SnJOytO9kdKT0I2ttKhUN2DDwwt5lEbYOYbcDHITLMQNN5icdq2Ja
eQXaC28K7wxlcDm89lK/rcFfDwtmqLiv8IHAeudS4CgAv4HgvV+Bc2BJ589cbqndP4q1ouDes5mK
JexNFmFUODeZmixLKcCjCOtjhOLDqYmJ/WtTh+tQRVV5YkftVxw3eshF7aEgPbJfvdlemQZCpaBA
h3IhO9hWuenyH5Vz6PTTvr5F6vfc4nkCNPDo/sXRvaASrTmtNrMrgI9GKTJ1SI7zESQrAUOtEzwS
lS/NqN15XMVgrBv+qeWaHicFMtfN3BiihBpUWxUoa2FhyE75XlvEtlOqFCe9vsXKVePfbvu70t/b
FE3BRs2Onb590RMtnhqnDpXzujDcRZFw9H7XThcFyBjItmgdwaOClcH5TgjM9IJn+Y1uWnFer1XT
u1IW0OikY0eacdNQNTKqQlUDtO/YE3adoerZMi5ioWKchGu5zp8xTA7SEC7ld8PwZ6OCHaU6ZnFt
EBUwQiPSKxKduACrFwyCnZvEhlDAoTpEZQVnZDs8025hpIhUjiI4LvaeBYBirT5wwnwx93lghElc
606zlPWDIze4KkW9pf2uFkgL8R8Wn+I32T66FjCQPDFGmW8XYN3ZsnIfiDVrLkVKtW67Uyv6Y4YH
dTHELkvvfEDEDZXsQaOfiEkf594dS7zpUmLRGYOVjXZFBs9k02uEM0x4m5juY5VaEBqeDROA9Z1a
xEvgp+HppfwcbAuUJYm2Gk5OvMPQek8V/TW6szg/7nUAUZUJSDKxfzpwYxkxMQGiD0QuaL8cLtOF
eTX62PRAGFbVbI11/Mvf5jmKWceUFjg7k48YrvzSpHqDrcgs5EWlhwLkmzxVt7uIzK1gZghOJXwn
pp2z1PzmNUNYP8R2nbYRg0fZ7/Jwrwz6bpjAg8GJE3tOFFgHJ+7oNyy9SKbJcY7pF4uQ6GCdz+yV
B/A6CRL9X7nYANpkobAvBE3axYl6fEOQR7jXvDogBHthOV+oyYettbxReTINp3Jcpn7jfZFgQ9Mu
ADlPHQWmk5DnSPViQu+A6n08Pim/tTWfC21viVgaqatJZ6EFjmc/Nln2qRcAfG0a/t8UC50LK55w
qBKUF9aefi+mrIh+vhUTEJVeiSYbppmM2ZjdL/T15Cd53NvYzcPVg0nPVqJ1LobnREYPOqdwuJjW
cKNNRJ9Sjx3BskWzcsSmBLKAIWpIAfAqASfdovKXSxw3Eb0ulDSuCMLncEOcYI/jCTt4pzqQ3Qtk
DYSBsAldI4kA1hqKfoZCfoNnNv2d+10dRxuAYv1GMG3Vb/94rgrQlB1ZJvCkbBVrPGfcK5DV0DPt
Rtl5SekMICMKEaBVrYJdDCxxqZwMgg0YH2Gk5TiAjMo2W1/UaM37jbQjw6iW9kkQfnIIyk5T67zR
AZpMVXjWMAKv9A770SI6kZZKvatQ5X0aS/FQPC/Fw8PiAhKmZzqFa4Iq6EQ08rajlX1qPlCyIfGY
8Pugzzm9hSvOwzcTkZ2ceThpiE/8zFGk+tKzdGpz1fNGtiAzbgv90HicJRhP+8xswFd8Jh+kjdjK
E7QPf2E4oAk37zlP4PbeCXMamB8Si8W8TV2JIIVsAACRN2wfq0vhbzRPOw7xYhcrNje7xhkX3+zL
PnVA6iB+LORPdjebYCsnmY21mrLiHAjHw0OGhIdriSOMFfv5uOCylA1HCe8G3bQ9/9dQtJCiMa4x
40qnUbfNfYZ3/oRyWcZP1XyrPdYeB9AxeXjauvigOeidu+VnhYrfj3RuguWCdjUlivBNtpvHOvfZ
bFTGxK1Ddr31/ipHm0EzqydZwdoss102pIq9XRk2n11p7fJK+cARDmy6o3wjj1IeZw4SZHeRYUES
u7xoNvHGtA8lHOK1bnldvuQ0lS3thDb9eyKtd34VHArH1wY6QXsttpz75skbK8t1brNNiw1C35ct
PzMcCT7n/104zz8X2R6nyi/YXYbMXCroCjznx7F0xvEn3mAEH+xSojP+cwDOwiISBaWUL2JYiUIc
vJ5p8/Ap/8ZvL+IHEuMP2haeBdP8YPbaalpkdPnduSEJAlP8CPKJxaHJ7FT/i0ATKL26DJWbp3gR
nbby9Uto1sCjV09O9kHQlTPNwGb+gzBRagPLq9dytGH0tgA8v+EKMWa4jltrja1Q+6c+H47gGpVN
++/YDDu2KhZdtnX2Yu1N6zmCnGHNfCipPI00XYj0/MY56OurDiwPg/CD4sf+iMV0U60HyLkLcWXs
0i+agNtxxb3yhHK5HVBtLBpKZp+j+0KEg4EPe5vnuyZz3MtiFmlzhnPxFV1f63bYdccR/igrOU+S
8ygDdbSJiwEzsUTKJP4+PPZorjOjHfYdS7N9P515bjBsDDjNykWjf64H6GdrJsL5R7Rq4rUINvq9
1rdCtU7/TQy3/r3SO4r5I92q4ZBBqsZL6jKWFfw6Wh1H9VS4lxyGUff1pS3a8+cnzgL9i9TM0LHL
T5y53zA3RG+UFkwL/UdFh8SGoQizaS8yp+eHXJVMHT5TKjUEu3tjP7wXxUpp0B8jRk9DxEUuZndU
u8D8SobmJaIuirl6jNedrtr6Enfejr9yLXrOH+ij8Zlio78062Pbbv9kZxXdZn8ajc6gjp2I/E7o
+W7CgMyTZh7jtEWi2ip2cSj2irrEsxUgWUU6YNecrDY6o8zQI2aPJUxQlqxozfcb1+9oqymYBdAu
HvI2OJ1i4WF1iCVgdovqG0W3YT2xTkhuxcxkgsuNU5uz0nJ2012mPzqSWj87iRsTkeiyjW3Dlzbc
OO81prz8NG4Q9vVd0JyQ/gEEKTf4tCWIK24ckO2VoCcqn6+Xg1ePgAJsoBtFsIkYRsyNpkC6FDYC
UosA52LhVl8eqz4qkBewjIC5fgVJYimBYGUeB/9O81NSgNQZfhV1C/kqPS38JNItZDrmfHRnuhPE
Eg3HJtCdF0YPhJdZudqaefmrv9F/LZsrU+3hJM/yKBuTKaL41yn6zX4b9Y5fLT2BaQoRXDC4ShZM
dZElk1emL+t8Ce1IdBAuIyH9H0fntdwoukXhJ6KKHG4lEEI52mrfULJsg8g5Pf18TNWpmjk9btuC
P+y99gpq4g2NB6G2b1bQK43aKwLo1o/StDF+xGqCAQ8Rseu4+kW+86N+bltnvglqr4c/Kxz5C1zm
NEanqN7zKqcd8hPYDPzk2S7rn9IuoTgOKLiI/8BEF0kF1HAa52WwRppG3jIvAo/Sf8PiPcAoWIbL
6MGhsvfUYfkYXXDxrbSefFtaZ4gXl83VKjZUP8kRNwrhM94EsetH5LN99xfykMPZexflSHMMNua/
nFb23yhtORthkWLXujSPk4m3CiKdpeUEG7gu0hZ9z0gdNaWTjQk63s3uxCe/pGf9SdTmxu2ZNOZ8
PdNtiB/ld84mbaXdiY1uOSESvIrUZVuNxEVAiaG9PUJjSGwCgLBB0ilbZ0w+dUt+bAAXsjwr49dA
oZGsFD6DBYk7fI4T1UOFxTl62AxFr42NLA5KQ3tQ4ppQwQ0UUZTO8A+OqeVVOMaXESZ0NvHsODXV
s2QCnw9nDl1bJg985KhNBlqLZbuFGGf804hXI+NZWNApRsWuRQCce1a3T32iuLcK1XwB8k9iRe6J
NDnvf2l99f0lbmjb+gYjC7Qz0H5rnu3k5GRQwqJsHoDukA5CoFHqijkwZcDleOGIC9PhPmPhgr7s
gvJKI9e9mpZPf5AvWYtchWlxbkviau4BZ2vbBUN9BNhMUXRoEwtFemjF6o3+HPM23jRzjVUxnefc
zzT8SmEeXpvEHdDmWOUl8wFN8cO2iUWTGL+/rzIvxXiquIWal4LwemUxZl/hVsbwEzra9FTHLVgS
XioLFSMYRIHz1QLN5k+AmVUu5/waYgMy2R1R1wCQdE9MHC2BocHTXzwrgavb8mDwAQzMl399qy0P
Joq/gFS6m8oTU+QOOf9fcdgUh9K/YyyORynMtuLQUMo0G8jkXLNy+0iDw3K8cYs1S90kqWZOLcku
DduuXEY19e63pdAx/tKKCX9k/PTlcSq2deOFhMY25HSo1nojTXfWzICQnNSB4etO30sboswMNvid
XDYBXNZsfyfntBmcst1C9mv9VWY5pUwOJ8/kJxv2pnSZ7mFIe036h/wYDeL3Lm127nlMwjzHocOA
ZgMslSRELzIIgDrSBrtU5kF6nYB7I71uCY0QBjf5VUPoRSJaeOnFgFkNdgmMfg7lsxBu2mhVXpup
Y9RqE4Ik02VJYLxD8qp7BFCbsL5XKcVFhG6JU9Jpx98J2k8O5zD7Vn5JDaiJ6UTnCyVF+9ULT2P0
qs8Du1DgthJsUhSn5OOtoWnEHWraNBpSbLwG5nRyG6pZ2c8YIjQXSFkGDYIN8AMBE18fDtM7sO09
EHdCv+8Q/8bwLGrICdFKTmfgmExq6yMZ90/+BfTP7Shd4DUUuNMt1E+BckBZgXp9Dwqq+9+ccXZW
30GOrGIFPyyBL/1LXHU0eDKKtOyccDjjOk5qgcxfK3UPIyRNX7IJfNUDNofny6fhe888kIvwS7lC
TemUJYZR0BtBx6PENnVUNmtuDDJnciTCUK+y95+I/wXSI2MP1wOwOVFWQbudwk2AzID7ANKSX3+W
aHXO4VfoYKXBaCi2K+LPgOHOMxM6Zzdi+MGH/9ckmDxwhXH34wrDGD+0dmVE3oPdufmpnf2b/OFX
iOfRPRdcuJHCjQqyIIKw42UCwAh0ZmYPquNuX2OpDpWZKBzL8QUIayhCy02qPRvSuzSPjByWg/Kb
9wd4M+9Xbe55qUvmhFTxQXUscd823O4DhhzMCIJ7t1SyEGUawlygUaenVtxl5imFBsfJvkgxDyH+
pW5JZFEX0ErxP63tgPid6GIkxLoP6tmpQ0y4MAy6jqwdGkb8vdcACvAumzNkbR4GD7k095u5Tk2c
4tyx1JVVCW5eOlAu2GuFV8tL+CwmZDQsAH9JmK+P8GN+rIGcbXdONl4W4kaHixXggYplRHIsIe5l
e//TYEnMp7fQ2qlNWAWrJ6fiI/KYBFN862EmXJUBFQ6n04UcrGZyr4nCoANvQwQIuD+DmME+w30J
Eon2VONlUDmErjcAV2SUI7jg7ppcxtVsviNbkkNXKlYS7tXUcLJDVBEng/odkienbZJ1Ku5ifzXc
tfR1zwav20O9ZsXwt8LFPb+xKTm008MMH+tYcuIFc1TZPhgQ9K7mTHtyVH7JY4IEBGfvlzOoOuYn
AAO66UCHl8pRSYIKJmLVHvgJHUTuMpMezEevLkO67HbH/fcvtlyLE2NpbHLpBL6l/I0P4A9ETYJj
7fVhBTOVwWzLXPuv3Ikv7jRosH9DwyD6Lg7bQGWhCD5v1z4NMMTmodi+njAFdGjylKWUOVLw4HtP
eOZwaZAnDgub2/ZJ+FCILFU8KlxyTCBw5kD9cHv7LsHjcnAQdU9t1jpcWtAUkiwd1Fmjuss6bG7p
sjwyW/G4PxENjiSeUgjX5g1AOwzG9F/9Q5wRmQYMjI40dfzEQ6YvQI2g5hp/IkLsdbhlYM2f7IDN
IeAQRIFzIwk2DE3gbI/6pd2N6G75mfxxfE9MO7SWFsptPjDxCB/Vm0y0IvnkyfIVcW1r0p4nC6l2
JhAAdv+EmT2q4OZLHRd8PIHpaw2b7hYqMaHQxhPnyT1VBED6bJIK2xGiLXAvk8hx2c9Ce7qxDQMI
FAOYC6g4bz7mbER8/HXqDmaMZ53KPaVbW04f9MFzzTItFX2GFbmWGMBYHzy+yeG/kWf3V+Hvi5Xb
uCRA8i3bZGUEZMWLJ/6lhTgo7MfQFkNbVZbTcvjDToAMn5bQS2XZk2BXO215g5ohEPo42B2WNaFt
vtQHwR3YNJHaNbs923MMGpWav+dfSBTrp4OExlS2O+59WN8kT6EeAXqYLVGwep3/E88cXQR52swC
ePKtdPL//xMePeJafpaJCZXgNB/zi/CfWnGCiN180KSTYVbfBqwoGNFCXzsbN5wM9u2PRryAz/qQ
YcZDB0OuOR0LUBPXnA6leMJRU8+PIaoCO8fi5aAPTDKX2SVk2Stu0pAQ4qC5ZZBx6HdrWDyYLa1F
bvzyR7ZcBsguGZjG3Th05i0o7l5PCQ0pF8taN1gYB5BI2J5okrhFnoIX2AwuhuCH5EIegA08fVQ+
WNAskeHQ7cG1Vaiq/88KvjTTlm3CIqYvknb8I/gmGl6YkeQwIifh0Jyd3mCj2zU6vBVkdOooMlam
1bt1GDzJHAt/4qv6UGIvnlaoaMCqQCI4quJ/EIIkN7rkDQGVqLDRAC2me7Nn/BEmJ0REynjrSbYr
LhykyrBnGwWE2ydouhzws/ZE5pO+AgdYwr0EU89X/hYeBdkphF64hbLi7GQ2QbkMbrPI9H8MKoHa
R4+zaIkKsUV+NmM8Mz3/2p0TojKxVYSfIz1GzSuYPjNnbPbmJ1UCxzGjE2M2SSVrRMicaCKLkc2l
r8yH+grkxSk61ICEJDwtzIR7FdZEx9gepSfhbpRTtTfaxCkLrn/FnAtRZ3rzt+VRm+kLNn38gWEn
1MBXmu8piYMH76P3eLTozzjWCy8rVhPZKng4eEyrfcBvBsfhBnI8N0iJ16I4p3UWhAL0V24RPXTV
FrL+mpoGpenZSk5kyU3FqlXh524ECI7mIhaQp38XIrJhPF+pLsItuAO+qsJaOVWshmrLbABIcPKG
DYRhvV0yGlMf9AaChk3fOfD6E2FQyScIHrsz9w6MHupTXm0C6vjXHDySOe1xSA9kiXSdbQx2n+ym
Z/0TYXtLWamVT6XcVUqx0Hsmcn20UreBcCvjY2GcuLB4i1T484CkI+8O1SzMRYBbO4SrTBlEZA51
JU9HwX2JZcuQbNr4mBy6fXbGwFyXnbRY59Cima/BIxXSF4tC03CtWkMqH0U7Mubp22iCyNjWeIY9
LoQei5vrn0Ez0dQf3N/ATgqXmi+gBSkNNyjtqrmb8OuMZSNuCtFJge4MZSXeyI0RaWXAVslyWnL3
UkPASA1pbhGMIFZX0cfAVKXUYXpOqFRok2B3I1cSjRFqU49upGIEQ4+O5RLBYkw8uRNwcqhO8xD1
UTw5gRRsBg+K8u/dbTDiDeASZnZPOwMBJz2LiIWd5gyiz/beaBt+DsfnV/DocOU7Q7dEyWZLxJ2Z
XyhRzOYqo2K+J5ZC/UmY+SantDZPFDNtCZQb7hKNGdrS/EQ8NLhSf6TJ4KNH5qePRb94lUJP5M5H
9CKt5yxgrj/tj2NOi703zpYmDAi8uG8cxPKKc7zC4YRwrRe9OBI18wbSwGK1cxB6Tz5Wn7/iVQcv
nolu0IE4Rm0RPFQEvt4Ua1TX88gfDRArXMaadRnc2JBXeWv96qv3jbskOIGB5+sreYntLofr9dHM
OCKsI00/0KxQONdHaKy7aqnd6xNn88mA1k5Xg2jgMRMNCuM6cU1SkxL3JttOxdgR+TVDDNcCdp0X
Avdg+Y/q4P+X7G8bor+C1QaHmH/JxaTMGPQVwZ1UExCrjT+axiRZs2eIPEYGk29JrjQfDQkzRA0h
w/mbjTiJf1hkTycdts0fBmfAxg62F6LLycJlknukwvEVcEFQUGcfMrkdB1ryN5c5F+4uAFk+jCts
gYl/ieUF7MY1NzEWWUzfXXB38yGZZHM5DoQt8mNrR39N+NgxqbhrLmJAhTm6jd7qH4+29Sa3IWwX
WCWx04oQLnoRYuAQE/F7wQGYOeb8UsN80isbTjmYiUG6pPJu0R5cWHAwIWBPwY2ESl17re9SiGCd
g3BxUZzZBpk8R+vegyVnE1Jv744C45CeLBd0wKWWEFe8OCogT6Hummdnsk30lHanuQM6INEQ+4HA
g5lPKUpL9AYyBkuwwNgWeAYsqEykPTcNZY+QrGMu3o/xyld0LhpP0n5CuMoVN6Q+l/p0pah6W/ut
U/wQi3ykvIZZTptMWjeD7YbuJj0mGqqHpfyJxPc7P+o0TOXcgiBG8+gP1e2m6iE0D3tKHP7/xFwZ
/NRYSr/YgG7JDSvXtH64KdJlmBuLJogBJuMUKvk9w1sikJmgWkDMVP8dBJf0ZQWf7xeILdjw3OrV
R9GYZ9IZUkKT3J496ioMZcTFWJY8Qp5DBJ8F02p0hfBwJmoD/kksZRxSEq5Vzh0gS8ZyvUGm5EVF
Kg1tTVURUMGwk0Qq3xqr73VDg8ajZgdEC546AANsvdoOtxYsqn+xCLFe+6h4d8wkVZ4ojWn8g0wM
M14BQMhfHCKpJAh73NWY5IGUyDsuzsLchtBMmETWPw7lqgBDwT3ghCkcBVegrN0dFLbI5sBfxMKv
cwsZIZQbYzaQOmR3IvlG0Nb7kATW4goiqfBQOyjl+A9KbYy6/5bSi6Y3azxK074YwFbfd3j8yw5n
B7HZFB8pdE9p+a8gS8OwE4l6YlqU3ixOMwgOA6UrPooR3lmy0XqubjxAMCID2auCfVUrq346lViX
llg1ib+67Wf3ILThRlpIJs+t33hBj9NOgaFfsrgwthoeRDZKCEmO/wYdw5aNmsJ6Y/6S5SeBdevr
lMKIMhBSmzLGMOOqivBSeiguZIKUaXnAFI5RMKxy1uuIdBzDLcYlD5mJj3WbFphEkDp4TOE1RlB+
+eUqpd6k5r0nQu9ObG4VQa9Lh+uECcCwiSTX0LbDeHx7GJphjbupiz1Pq2lWoJNenmHw3tvvlp+4
QtDIgXiNf0RUmq3bMArCIDmfCNBcCeiNmShQ+S+xnKAlnxg7NHK10piHlsS9/YnyTm9RwRgik9gP
n6wfdIi8go5q0PKvxV/4MR5HzBbI1SzoRRGiauQH7SeHeQgivDS+8OaH5MrUk8dS7+L4i4IqZkuH
Zyr9Cfg0wDUDy5Hs70Q8eLY1cTqiqs6B+obgUfXPUuFrTuEELTZ38wAg9ret19a8EAGYY2wXeukk
prdad0pLwMIWd4npU3IMiFoCQVkFEwzK0Qa9GViKTm5HpH5yVZuPfzXecyLWNyyr2f0sc/NUOaVs
XkX8ytLkT7W+RYYwk3/FOwZ/BHDv4tds3fAyOI1ykwkgHSN2YM8H1ZahOq4rkwiyCQxcG9em3EDo
eYR8++RiEHhlkErudv4pgHPaag5/3RTQG+P+k3xFWrCxoMbSXkWz4wH1AS7BGfRPeR7cOgEszLRO
102NVw94slF8QCRMS2yl863Pu629BheCbEh3NVMwli7tz1Ud59g4kBJHcmL4+1R1xC3Lkt220qJU
fysuUZaSKX0U8qYePov4yvLyr3pI2ERrYbedLybW+zEjFsmYrzWur5u8UHGXQkj8vsUt5uQLaVzK
L/Br7jXswHDB4j75q54G1tuHFJLCe2f9AW5kX9KH+YKIHFd29sxvpb943+T82HebWDpZePVjOdCe
xtbp37YvOeJtVBEJbdRVbbMn2kcRP3LlMr63KWOrStiNDwIjSUysTMSWX34Jh4DQseFTR0GVdPfB
DJYlBC9NuvWPjCU7VAdDMxfdXxFvGKXG/ZVCLbHbY7sLaDVU3H4xy3g2jgAcAwaLkJK8QqyC9O2I
uTa892IvZb8g5pMnEGJAAb2Iz8QWVpccO33rw0+2b+LObmPjFfoJ/cCEYwLG7tXKfBkmYCOYKzLL
0huNWZY89LbYfWrSeWDDxRKdd7NrHBO8AbKvjWq1vVf4S+xovMzFy6Qs+8qSqwluUtRkaa6bj3bA
9OeGG6kJpe3chid2fTZyYbTuyDnYMrDtcG/DAftdeRXcu5gI25npZtBCrmNc7+N9Um/zZPBUaTWA
VJj7JmLJo40d5KflMGoqPxPQrZMW7cUkw+OY0OuLpp2rbF3JLER5XVdrf6WVW1jPEKszavFe+mvp
XQJiXFt/31Q/7/Q+cth31AEOA33NiQIykdzI3I4ML9WPjPmotlLE9bvG9mAtvrr8RDp0yX1s93ik
mPdyvJrlbYo8f55q7rPUe0eHBG+UDWdYlbrNYdSPpCsL/smvXemrcuaieZdcgGQS8o0WDFqGVlhE
3Te1TcavUMy5ExRqEN4G6QxZMF8ZH8Tg2kVvdwZjrSlbWtg9x5wSgFEyMygCkxn/2+m4or7v54jm
TYh7UhymBF7+WrqtFnvtK/uLLSxjV8pHarx4j6L3KiCYUpbiOEOvKqWOxjEp7QMLHXD7mOrvEoM/
9TXWD1oxLr9Eplejay93vfYjG9/cYelmZNgblQdZu5C7VrsYYi6LQ0XmpmxLz8k8lfoMQT1j/Sf3
XzPSRElJ8PVuQC6JyAmpi0tbSMtnXjqwmpFMuRMYmsloY6DM5Ae+qyMAmLIXqUbD9ZNjmpGIsMF+
KnPin3gF80rZ+ew9jqa4cTplhbRayZ/T4EHgEowHQjjcdsxt4cOQQbCU/YXl31B/AwcxFJnY8yNW
7lSaVvyJn8YSe0RjX8XrkEwfmP6gkKRuG+UFMC8OonNU/FgkxaQwr4ZruzJa0j3ez9C/csAAGEVk
+nLzByL6tw+ZSzgInxXYOF4y3fRVozFtvulaqdEK4RdWWdRfTPw6encwTg1t4JszkhmGb30h3qf3
nqslhLcz8iYgdViUGGiRLjHB+Npok0vHqtyACoYAA4jr2J2ogk3tGFCfNDdV+zVMkL0G2rBF7425
VnL2gUQUyE1vzCRSkiGEdTns8mkeyCoY2zGPx+6rPbxJdizBEJBYEgJjHnAhyoxdXZ/S0iWrj9En
pYa8QpWrHcQe7lWFpWe+ZmCQmDu5oFNjjPajNDSYHkbNI9HNGAvpy145mufiUDCHjnHtJqeMkpQ5
HLQcV3E6GMrmv6I9Jl9QMSEiNcLB36rMfaJtSqzumxksRJT3VvFk+Yg5S18ti8c2ou0juRo6w+4d
nQ16sznoZzsy666/6anKAJTZUfKd+qmHq7d8oxeX661lQyYuPYi7bXPqIE4KHPFfff2dDZuOIJpw
W9nzEKg8g67lKxjK5DSoMbmWONph2ebUa2wyxLXpkw5BdCS8bijSU7bDK2ExYGo6uhqSLfQZZnuo
0ovev+T2AK923EO2HnA/5WilvIIusDLsH9pgjuVZLBZuBHwAoVjUjG4BFz0F+3GcmjktXikm1rMC
p5wp1arv6ZBxo1UvOYkL7ifCmbflAjkJTkXLtoDnTqbb3meCObpTQ+bmHDs6j0nBiN4uc9xm1Zv/
yEaGH3cAEiOjCGSH11N+qwqFrqugrqL2dyUFB8R1+L5Xq45QPuSAgUBd/GPZ3AQaJtcWOarQafEc
XYRQYZbpN4tHdKXAqX2mdzi9cZ/iQMF7cJka14gYJ97CoSPYA6MwyMDLJl6ZB/YBSgl06tuA0Zwd
rHjj0YYg03b4xlc5E475Yq+R0XkrS/z4+dWGbq1f8JdWpB3Bgypkm63hwfxO+ZgaIzOUKhq/WvwK
s+M2rr8VE5D/YuFgIp6FFNILiyjaJQrRsyd5w3PCyGTdw6/Csx8/tbOf/4Y3SuF65hVnmBEV8UqL
voa6Z7hnA5iRz8LsRetuAsugOGOpuIzjja6t2id0EvkMmCauSawjsIyBzicZP2JiK9f2z/edgnKC
bQD8BYY4QWfx14PpdtVa39dMPyUXL+UxdQJkZvpQOmiAXGSLRKPxt7oL8mS02nB4SJQiRQF+fAYF
9rPdEMUmTl5ar979c4w+oSyF6kdE5u2fYB1JVynR6/b5LLMR6ab2zXhIRCC26ThLjlcdRLFm86Gg
dxsY1BZ7Qf7o690XOTv7+sJZ0KdU1bipI4GdvLH4mOMCe+K1+me3Csndo+2oyjN8QH9dZ/jrgh4y
XoEkHy4nfo6qcWguRwpR7MbGFfFUh8i4Q/5n8pWzhU7m3sLCrJiuMdWAg/nalxDtiFLRI6al2zbx
vsr+qRKmKcMpDdn96LrzTZ1uIwtKyp412BcHWfqnU2/yqOk+GPNZBzZAxXG+muxptjucs0dwUhtJ
BJkO9dN6dMoO/0fy1Ch3Qyz6cc4b9F9rOuEMj5N85go/Hb32Z9GOS+2q5SBEDpaMJoN40OT3/dGt
2NZRSd4PbHpbRGJBqwgL/g1xTkX/CeznCtf4GXzovf3Yh0QrkNl2FN0Ix1zQyhNOVTzxPN9iAl4u
zQ2pESNBeaQWVt3W+Lc2QIylVZ5DzAgwk98X6JHZi2zqKP+Xr+ms6+1b3vSbfmRjbhv8ceINZ/x6
tpeZz6zpn+XhMBJgEI3+GCOJLFif1fc5BbZtEQuxlx2NJf4iqVZnAdJ5qd9RsgLfdxGStKOtXoQd
Xik4w0lzjlrqwR3jNiB3RT2ol3qkL9iaiHmcMVgR0oGzCcsX21GC9oYGl046E8yTSNsLFHOhAzcE
0U25VfXGxP/3GfuB3ckH2GH9plQfMmD+K++YVFsoTx6mo4Snj9HaxrCh9OIqSeQmfpbqF2fN1N0K
fd0IrtXsJ0JyI8vw1H7XIynxSlzE/JXBWD1KL7wqdJwY0xo3QrCIGMSdxQcxUS4k5fY4FGQfFrL3
9GeE8ZnW4P0UnhPhQeqjBXuSRJg+/Pik32h2IX8K/m+NXg5BRiK4eB2MIRUrIORKlR310O2UBpyB
6xk0y6KwsIlWhgjGcmZJtmR0QVtyKujP6XqiuuvNz7y3y4rUCab3NHcMMtOfoaVg/rT8r5I7SdLX
mQfXHAd4TmH5xv+KR+Rf0F0myqcWYqZ60EqsturjOHG927TQo6Ch6rkCTBNCCxfHOEMw3sp4nnfL
6RgDiDKwOw2nknhM4BomLyiWR0cqZydIqTgLrSdHCK6OTYqm3FqLc+Ox1BEasULjzfvgjwzrPiR9
F1yC6qB1/x8HIYfIcFRFMiwx3oZ6umvXlr4jk0mmFFwyAZBO8exOZeMlExzzgKRx8ljTTxEnBFiS
8MYTN3jCg4axyE6JUbWsYS6EAo32QuAKxJ11ZS7l0ZuJhEthZygtqUXbqtlYEO+TP8z0CfaLoWn2
cFIsxZWFU1gSMUtDWlLWtG5erRJaVla0zU0DlTYkCKJdxkCT07q6jWQjxeuem3pVCzvOryb6iuF3
+mDnuIDBX03Ii+Hdv+8FtQRi13BHpTAJq/A030G4yw8OF65mjyNeMbdlNB7arUkuTrYj/wiTMBgT
wi7q2epKeyOiA81pjTmEerKuerrGpxQKplQfCfCUqiP2Yn7qSQZG+QuZgALPUBb56Aydx6YgxGv4
h6t2Y5cAhNytPMC6eBU4S2ivWid1aZ3PNo8blb5WZrAABOXvVJUQUUoLvI1jJmR6QlBC/Mgo1qz0
mRckLi+F6E9dp9+lxvzRMR4KydTJ4v3XIWkwALJQRZFD/0/7Y6ZJg/ddflaY8H7pX9TP26g9hgMj
jY/G2k+vweJu8ypsiAvU5vo6Ug7l+7NCyKbgeYeMqhEJi+YIlFD/dLd2M4V3X9vUa+bF4d3yL0EB
+Lmq+5+WzTlZEDGqVS/AAMG4I+Aujr8JuEPcDCg1AilPBQcTWl1VXVs/bfAPo6dBfiSxLcKcry+t
bqd/pe7oB4GJXuXhYkbYFOpLSaGyhpC3QfQJd5rdxvdaZK9399RoTkgdpToRu1UPhnbWgN4ojN5P
aJINijg4nkQvtIGTAlKNTO2yGwF1EhrZ91KfyNNTF+jKUuKI8Z++9YD+q/i9b0xPFF2cGvNsOzTa
4iH4SMmswSPXswclnLHazw4vGpzVTdcqzhoMdOlFFn3dfPvmoRMPY/ab6uYiZYpFY6bi1IJtY0Dv
tA05wc01VgRdvW6szZRAQkyupXLr5mAJ5lg5EqXjGHlDuxFMdxi3pMqWPtYGMJFmW1+Fa1pb9J2x
rEmuCAijm+vH/Hd439m7VrjDxQG644/RPIhyNtOtyipQaExcjuEx2VjWfuDgLGb2eP3tp2tjPEil
N8v/oVuzhLjjRe5jEnWIgiDOIy7cAAMo61vpH1Z1jgY2OodE8WOQK1u8QoHZqMD5d5gvywf7ptG/
iS8R6IyjU2Gtpx0JTDyFljQU7TsG/Ryls8GMUucf3acgLcY/X2Tsua/eJ2IfxwqecLoOcju4jBJc
aGIHEh0kXyIRxAkhxAzaX608dNwVUvKyzRssc8H6ZNSOb1BKrPZBmL4VmmAbT7FCBwM4t+pJKhwl
unXfhk+Y108nUO67UbvubhoCcWkmD5qMWP4FwzMfmAHvEgNb9LJbDq1LnTIdCignNP4mdsMGw3n8
Nxtio9k//jxsyo/WnGatr7hruwnTadBHczuNuFpla7jL+YkqQgYXU3A64jVSlMnE8w7OxEAzBxaz
JEI3l8MpN2xcvuVmFWAEBbFtCr7K91pi3h5z85Ouavwqu4pwCASW+Dm1+NDhCy1ExZqFobz2oXlv
KD8VPGw1JMEVnlzlB9GMWIvLcX+AK+eECIRC66Imfz5ANulRRLmPerOS1I6spm9TB/ViHuUzUVhy
ZMHE3rxL3Z6uFlHvFtwJAUxv/p3LlKaYgifagmUL6EC5pT+ZqBYUP0dYGgLufLiMGkS61XSt6/Gb
eZqK7o/DYvxWz2G8k2Hu+tF12oUkIBwS7ESUu6AeQxpCNEyrgBs/K/cqeLoobtqYf0zfiFQrqnyS
5zu8KvEd3hbI49DO15dYcYv4WGO9YNw7XAndxFwr1lMZGGmjgIWb9nYZC8Q1MP5SyDct1MdOxpUY
69zMHZ18LOy6BJoMYIs0FNXKLUHSZYJctPkPF1LOryCA6Ogx4M4FRaoJZphVdoRPgPwzd8GvCSEs
OdfzgsKtRd69848eGVKCsfWE/0dWumO/M3rOvHQRh9C/R7tuO4+0EyIDh+Nb4/gXHimqK/3NDbAg
BIxRV31sIL9l0l0gC69dG/4LtJc60ljxB+ScD4K4lUy8jzP8CUPMW814+zYVzF+GQxsxguxfA1GL
KczbeMJPS8dQTkNVp4gHAlEPLGTq5m6d1jxcAfvdpDoOhX7o+DoLQ5Ak0wlzMmCaRyJ5EOAOcoqF
h89n6AxHr8h9GpW72qSYo9OI5Mlqyo1PE+aU2gEjSRXzLMD4cLpLrfyZiehBcVKZjJ3JYcVEBOCh
dHR/q3X/TMUbBFzk5fIShc1nUn3lxfsrynfznT7QcoWzFbwJvRVFmSUYZOURytfnFdLYn5E36Zv+
q5IgpHZKfvNVzM9FKrYAHgVEYgvHeA1GfxKr54EmOyXWXM+Ui+pHsAfVBhq9Kf0T2viivV8Txi6p
9e+dT3bL16VwJgpz+GzRS7PNFU69FgmTgT9M3J7kOLdL9Sgb4Zl0cGmuPUaYCua/ofUJ4jGPXY3y
idFoYVh8jl9iTZx6bDbBuBv7nzDhnBTN29us/gT4o1bUfL6T4SAitMMAIR6mrej7SDb0+1po1G1o
DeDhBarPXykzz7n4ncgJIY6IWlJhl5NabOGUMo7lb8tvDfzRq9C6fQdhsZhojFGgdpI+6ivMBtL8
ZNJlt6a4K6f0FlwTWT2S4TkANOmb/K3ZmW96EgIu1i5SFd4XKQswgqhUBLljBO5v4uEHjS2UdFnA
+D6qT3GWnuYno6vlRSRNVeTwaLs/PwSkmuKw4DfgKOXEGF+kjfxmHeC3HzgKShCz/AyT9OpHNzVm
/k2TSuM+ZpVTBpzmxEYJyjWdzbxGRsVkuPt/uHIVAipjAAMRRh+PP2mOWo1nTpU/U19eVqajSfkF
HbsIw61NLIRRWGvw7UulQpDNGV4xYJcAwdVyF0RHylpD0Lw1WlKjS2ytINyCqezgKycjpMf+HDV4
drS8AeZtKNABGGnaSK0L1lgPKDm3J4Gn/DKt8swbRqr8vhPdpwG0VsTdRu4haw8/DcmA7+Gn/R4h
U/NxatSHGnb7P7VmgFUQ8ZmR0cKvy0FVCHNMLPY4tO/KeqIDVbG8V0XgWpFkWRQYmOGIIxOloMIQ
cqlDvB2ou8b5EwIU1tsYvDtAqy+CjwTX0SLkh5QmDMv53FPvL/1LwdfrPjIyEL4sgA6Kg4kkfWSx
kw3npHhaerfDOIoVuOAbiJDfHjJ/v5IpG7q/2RGXDrkcccYxz/UbnRHzesygAyCBB1XhaLb/f9t4
skf2P96TgBH/RlYCvrtZ/uTPBAQbPkuuxIWA7xCJoyOH/+bg3IrP75dME7Hp1VrcG6wV/yUsoFQi
GeEbzCm/xF9CIZ3aYyQj3z6WEb6D4rdpMs0O8ErDo1b/Cr9E1l/Hx5OyC58gxNPDUq5i96e3h/lN
94xJswj0sP4y4MYSbhYQqKGoB80SiRjRnPPAPm5EvMsFKL7tzIk860V6Grs//HLDAIWaOBJSAjGJ
iX9J6ytnKFlqUmhQk/LOYwZG85IQ1MPQm24BWTRIHMFu5FUSURgoaxG90Pxpo+CaA84LEH3hLJtn
VrLKN6liyDxoU0ixJufJbnjlPN8OxxQVTxfV4oSfF32VD8t6+AhqDMfsu6/cy+kVjy9ZeSY55ll2
APTcCKE9O5nwtDMsVqPqHow/SQzgNeccN3zcWnY0C2ZAtB34RVmZjc6aGG4thNUo/dandlUVu+q3
+M3bDGbxDQlIgS+JSd8zDWDjwWYKos1/HJ3HkqNomEWfiAi82UpCQkLeKzdEGhVWeP/0fejFRPfM
dGUpEfx85t5zmaQCPeDzeVJKfUOqIb8zvyqSqjhfpDItlyBPf1lu4U4afliKJaT0yNpBja941PMs
5k+/VWQuCv8Kkpv7h1sm7ab5MYz2Zf7WNUyX9LH8LQLnrBWt+LNDCh/GDBclV6lkNIOh0ScGlXGk
v9EB90X92eTh8yb8RTyspChfjJwGffzb0IECsdI6iFdvrPmZzFS4nxkItqsKdy8sbaUT6dPmyefH
N9jc5+jl8KRgxkmEAv6v6HhZvjKHX7z9ZXyPfQGhanacxv8GX0EevGt0fVp2hhFScQODwLmLcAxF
RtV9AkRB4wG+geGI6YP6gChpbhspJ1Ru7LeQaKZdIl5yo2Oj9eBv7dzwfzL1oK6V6O7xWzf8WrFB
JkMyN7kTwd1IOLChdRPKHNM2snJwJa5K2V/L+Kgx9P2550C0RLyUiDlaYrxnbeek4jNjAUArkPKn
lFizvYK3DQszDwpyQHrsRezetX7U8srOKqhNPI0q9rUvUCodgZpJ7LoSP7cqmcB0dstrxb/kX7p5
ms4IqyEzpFE59KyFE5PeGrsCERWBv46CTYUQwQyX3MkeBAyF2R03LyA3teuIpmNf2ZRg5tmUAKhq
Y0xZpLP12iNOdZfrmX5+jB5QnvbQuVIM4w3+nhhf5R2UONSHT7aWgJgzbI9N5mH8uH4mR8Vp7NnK
agug42JG4uOKAGEESFH05w2/uvfy+SxVAOOZ5cMxeY+gCi9K50DlmI49JqFkLyEr0jogbTJD8DWU
iDT0N0n1VXCnBDznOb/aZ1eSHAb8sGw5VDE/t6yXInzu7Dw6prKWnUfqUa9d+oo5+d19sSqwEfLt
qdWlBsMlKDspeBuw7xKEAz5xpemz7nZK94LhVROx2tTszvinzFUTJ0tQmgFpvqnN6GDz3dyZMk0g
3xFwSY7bpdOXek+qeDXeTCNYVfwJxSS9eKIfDf1b4qrQtyvBeyBJuT0G5W3q6VyD3SroIQqoAJca
usd0RxaYGC41bk0BXXhU46+eG2GMrtPW0YWWN/GhBNZa0vYagBouRlR8S8MmldB522RZAdfN3Ds/
qWdxaDGKwITN6849VQzlS3ClE4Msxh5zyrlVKjAVGeMEj282jpgw1liWUNWkIY7+sllVKFGiAks0
JAFS4OHmhOlMqb4gDGcD9BbI+Te1RAesfsf4EnpCABvaxALdO98fvOn5oNQbISwJeEER1L89Pkuk
PwoERyZjBPSLvr6G9TWcwuwZqrfQe5W9I2RnjncTrom8rHR8cOHSNMuFgUpC4G4QCyZ4LvNtHir4
WAY/fghfI+dxXX0pnEDilNEe9+8OWkSeMgzofBpLxJHTd8X6T2bOOiwyY5oPIS9GaP43Ss86HS8l
zuWMybjKLx5irewQmA5bgt7TXUX6O7wCMq2zULW9zOlKxEmpNGs/xlxGb5YRozFyGgN05DndlW8f
Do+FpANYexk4YHnivVjgNiYWmS6FbqJCS0lIHhLcEdM2174TrpiwBn9rZsQbeCBauTkwHWTcNpOV
SfohoHL+0Xmthu+YoBO5R1Id4AmKlh6tOw8a0lVReJXBBgq11Bw+GqovoEvDXeRC9sQppVwu6rSV
yAMFV6UDY2WhUGCpNmd13/1M1FyuU8IqV6KEyprxJpJtkAOQiCdOMxMmXyF9EQxKx9OH5JzjAgF0
+Qbbg7mJLyn9SAcU8D1y2KgdFqUMl4Uhq/ShEXUgUhjlCqTjPOFYkM4qRhyd9J0STA3LRq3+at+8
iUEX6igUOTb7F7arljdhx8DwA6MoFI1djC6zjJeW7yOop5pC88eEJokAjLv6j2Cwx19yv1e+4soY
I8LUmnVsk+tYPRq8d0H1Vw+ohcjJRbdji8YKdNRIiqsPclHaPuv9Ou8PLSsTX0OkK7ETK7A67RWe
SnA1sQWAG0dKhhxEKEa0FMPJ80by2lt2CCy9zRaVP+3kpsFZZnxURuf5pk+xQSEwyQeGarAFaraI
zudi8k+D65Prjw40IYMRZWA/yR0efphb8Yx+oHPzytPRB/Rq9StYYFlKCV8KlFMmFSjg+bbC+lFa
20/2hCeulzqKx8gd+QqYhNjxx1gY5c3ktu6MYV2K4tIXMwdHnJbchWEDa0knsnHyIKbJvcLbEgne
JiQpSuNDtcE6JAyyv4XEnOR81xxrn6UxXCNW5/hi1HhnMomsFThaXBSFX1OAOzGxo3ULBgsc50kx
6k1sknCCRhe5Q51nhTuNsfj0rYasHRXCx/jZQq87Cp0Sgk88caO2sMrKFgI27PkZN1jY8CtoxGKY
s77YImLHkzi+I3tMIEFSNJLWfKc7RTUdzdT64RV0AGSkx7g4exY3ufyMxW1/i4xu5sUHk+uNTRLJ
/0Q37YFBi+vIFqDQKLxSxuBfGL94AcGM/xPycxm9m7Fzuf25agPQP5Og8S8ZHz3LyIr5MZoZK7lL
JPChdBh8tN/pyYB+x/XQLgJDre4YsTyoxW5Rfa4QjrgW/DSfPyqrN3ykAqzREkCjKFw9Dth2NwhX
pUEmlBwtYEhk73b7wtxwHZDlt/IzMI9Ay/kmwmAbjqzuBQo4Bt3R5zfjxlB6W/RxJ5ffWCDk+NUF
6I9xCZus0VDPph9kp/AE9PFfJt77lDlfuUmUZ9J+ydaXD2PGPA750+9HzCFHnZ+PmTgDVwAiKAge
RngpUBAmA6qVDwNb9kqE1oACaTAfa9q1q0/RePuIlyi4fiwU0P49yh6+7lSYFes/M38ak12YQKuY
HawkMDkQ3+R86PCy679GfGtIbz3hR1V/RCZOzD/qctUZby836aJuWviUOireR2H+mdrdLA4dg+2y
+qurP7F9ysZfCE9yvOXdWYVv326ZOSNZk2VjIULnSjOkH8PNN89FfcpZhssLgNiIVnI8L9WJFnBW
CGQsHnDqFVMS4rUfbhVd4XivonMu5NTp359qhyhTqX/RIBYeFLCj0TGDuUr+VTbOctfNEhMfcv+T
kYYha2yJ1R+9Wt1QeBtojwqy1Cz8CQWuloZICNi9nC/5uQtWUvbvkwUHX7tbhjk75gze6wbxkY9r
zKa6tGUZU8Ysg/vbMarLD0Kwk2M0EsXVyo+T4KqfHGQlv3MarFh9ImeS41uBEBJuU3ejWPeQs1kS
X8U2mnz0WLSY1NTaUu/I9H6FTKnraF0jfRxkICMllRZvUF7jwyUnX3HwbkXtBOwKy11VZBvVA4mk
i0RHcDiYDkJVFhmIrSRmw3ssi48ErEp9ruWNqrz531uflBvUgA0lRfuvhj1RduRm1huNIKauxhya
/X0wuIybqnt00VfEhF2qfvL8r9TjpReIqybXSEw787MKUjnHR2u4nY9t8WEwaRdx8KNFQnCFFB3T
oHcogScyX5SYDcbcCjHTwRwtVIQtQKnOKru6TLJ1/CR5fk+k1zgtWJD1fiQOouiCcvgTfflr0H9d
MWdW7AvLstrSawQftu0lzE6w8d4ml64Iihlyzer6nPke9/Y/mTyakYt0KrVnZjiKiGqFo0g6YRmD
3Jv8EzXARZory/eMx7L8IK63e4a08gYZH2bOiHMCqemHsMJIXtFDDIYTtgxoXaTWA+xD0/xu4FAq
TE3FEvuOCXT8pliYXtjtFso/VKLUdXPcFAV/gM0hXxKSTbNcGxoDJ3/KyHjQJCblrzR+Bd4+6RTe
gnRZ+RF/vh+yGld5V5HhqM+2rz6UeZ1CuAM/EvH5PtXTZL9o+iJWRUqGflkZP03ZkTl7i4L4MJKM
G8SbCJqMECIwzdgvbq3MzSyn4dHiU9OO8tBeSs+WTd+1hnXIJMq4ZnNgIWnPhJlIMRkBskL0+7dE
2yISOsgSPe9J1pqTDMu401UTVKbGrwmDtUX0eWjPCCHxSKCur9MF8T5oezh+PFBX3mzjBaQAkXDB
LXG3GuY4tv6Un+M/1HXiMwKdMtgYXaFr4oEkJAWKjognYjagiMNhLi4k9G+UrunFEOy2Wgawxu/z
zy9Oo1JbwHOMvVe8bH4o3wyWYe2SgQS9fFHYuNjrfg5ycJnP/cWccY6urYT43tQPTT92DBq63ZBc
KeGpcukyB3r+Mb+pNBsS07FxYTG4U0FzFDj78v4UQ1qDID0x/OS4YdVBX8vcxKkyp45IHaWabW1N
cAyLQAOhJ1gFr9JcQZpM/UZPVKyQryBbYkAzxCeBkXa2FpjpJMHfIkKPzNsp9tA539L2ZQA0R/4U
vKBiaDTjlYo3PXOqnx6fkKjt+HQGNiTYzptpeEXjRTT9wFCGoYvPWDVk/idzo8XYURrBrZj79/lN
Cv46ilSCe9ToIDJXcJICyWOEfu7qpeuS/okqk37K7Pot+cOziLczoHKNinLYAChUILVR89bdKUKi
nYEriVwkH1H3khkbdQ+zew9sg3Agg2fEaE6jbeC/mqB+qI6/m2zN1cb4DSgNOsdOoRfTK2kxVt/Y
8gp2ZoFCZ5SstXBnQe0Zeb0D6S9XfJWNT1rNkkHlXCIOJRNnkvrq0RqVpyH40QpeJvF2r5XL4gpY
0qBkLsVmAk3wV2Twkfzrx4BDmy4xpUgYg5SlTJGWeUvJonnGfzKGGy99YoHHatlNWAaTRTPXY7ha
4ZsBLbsHWDUA0Lwt7HG025HkENM4BUnKPwGyOPoeh+205v0G9WL8UxFMNn26zFBTYNukSmIfwB6h
MTFUCGtquabCqnhBtNin88pYKhfI5IgHONEwyy19MlNX0XXYqKuost06/OrktY/UsVly03ls/+jF
SfrDWUlENJMFLVpZV9oFKxyWIO+ZonfraZKIBjOK7ZKBlIp/Qz+P0dFkgpditRU9kLHcznkvLiv0
Nw9vPGftcariE+Z1wSmd2pDEGsiC3Bf+VuDW1UfsqTF4kXChf5gx9dfWtEVkj21C6l+0NGLUEAdW
dZBghw2ZP5TJ02qHsrfv5+pEoqDsJbwBuM6kG90I/TpP9h/KZJOQ+6k0rrSGKPuFmacIbXYqEFwY
4GJJja9NvMWmxJQ+lzSdDwDKgo5K4GTO6ShHV65OHsIRtkQAXT19HWG2KEhj7G8yRzH4lMTiHEbr
TwgKaHEawn8WqkhGRQwMUQI1TGB+sKIjPa8FWyxPLeo8XgzGE3YlZzo7xhCZSEG2LLb9VewdEuXV
DUT4YVbmRUpmOIINrnNATK53VFLKuXI2s4xldcPW+ghhvQmgWBZjvFOrl9dzKgLqNZc61ErWwfgE
MtwzW+BzFTcEbOF5TCmSYUDEv4k0P3G9er4N7ogFznXILuTUMNKLHLXeUEUE34X6+2l2hXmvEBY9
4AF6S5HO/MnDnDoMj1to463iePGe7jDSQxolVEv78kcLXtVuzdVBYAi1OWXiOgOJGOdzqzuaTOH3
uTvKjo6SrF/xC+ICalpH/oOwwjEBJxlFnI1hkvWRtlgz9vZpUjhf5jCG4cu/ivIibEQ80C6XmVEU
wUgXUb/CPknZylI6aN+kcazYNHMmoP9b9c2a/lS6lfsyXVECUQLjjmSwv53sLyKR9pGThA8oygP8
ChPDHL48ktv8S8MyKFxLawTF9Nk35tySuukwCGYHsKUcSRsE9EF7lpiXigs4Rqa1gjGgMm+Vl511
8jQSeRj+CA4rfRWOCRF7jXEYffgog+tNSboLXkO+f+z16WZCua1AKp9EN6iUmtl27+u/gTlvfnUm
9geznUJookldDFYExb42rikpSe+hvUJNd+S/3FTQAXmM8DViAXI4fsHb6mfWeJwinOPgSLXgj3dG
8MWLjqgReLT5hglzNGyAHzMa7f01ukhe8DzIjJAvmb6GhwdPt68nFLN4heGuI3vZoB3kTlrqxolq
B0O0liDxd3F1m8wCBkyEVxY6q0A4oyJCI4rKq0p2qfJQJaYxi0o9JJjTk1PPTFDv0RPwEmCI3ixI
MMhyxzqib4sI63QYNdJpx0xv6vrLB2ki3Id83V27bU7i1WXAvsVex3MDzGsLWYKQaTOUHVXYsjPz
h03R4hMBnCXjCwYaU92jDJgGxAuzbRYIdK75stIO6LG1VZ+fW5wEENTBMh755Qa0jCtm6Z8D7SOF
6MAafFMTSrco70y4ynl4l5km7cgrENbYK3l5c0jTHRHPF02S7PQkfafySZpnx3QjsS3/zFnM4RCc
S4f0mXZcO3KZ+CyAAPawA9kBfUPtRF8Bhr7QbgqCBRfFMoIhfYRCOwNzy/6F2Ycun7FBSMjs0MvT
d5XotFmXb6CoMvWJDJ53lxIKQAtVDLRFvhjraKxRx0l/Lf54PATFMiTYMlwNkBaigyE4SG28YtW+
mV2VOSulr4BwLLQtI23yBR3VnvHLVB45Vb0fd3q78nkh1wtF3psiXiNClO1PcurcKHD+OoupIncq
fXuz/+QbU1tVmKTiHtDeLD4UzEaq7lhwjtccacyBY/J4oK2iE1WEnkzWA8kdSXdIgCEKYB6R03C0
p6bt127DruDQ7kLv1P0N0Na/czZ+y237D50Mhyu28sQpv07Cmg9kCScBXEdLbvOUycfOpoG7vdDm
qmt5rPnQiVN9Q13uiGAg1AtFHFzxefPT7kYcvSTtaGvpDx44KifYhN1CRw+/gloOAxyBxRKlUbpS
GDYQF7kxWRVYCAax0jB7XOi2gpuJ7tJhPePZlKJT1eqeGkd4jTuiEioiYAMIWiMB7tOMfyI/1eMG
zgQlXuJm2woTFtjTeAFb98qSfIm8iTXOvH/F3xqv93w9CQqp/Xbwtsms0b/KdYUGciWeK7dXMXH0
H/sb95kSs3urXBez59L4SwlDwkSLHsOClLZSyYweyQkwjjDJx9axtAdu8iluCh3FDtUdcqjMhmyg
rVuM863NoVIWlIEoZHi2oA/Iv2yAZwMP9Dz4Np8JSRtTOgGJLux0wKJQG0C2J20Wyczipkdo6QtX
hkjWENrE5MQcuGTsl5WVv4DtXp64xPw3vGt7iOnxBib+5KPBjn7sfibEKFRWfkgM4N/506ZZInQC
+q4b5paeOya1Sb+z+Uz9v/az8OcAYXxg4yoEEsZHsTvNFkbyz0n0XQxLNsJgFdqbxFYHnjHaa+pR
xsCWBAOfB3wsQMTNHPCGaALiiHtyUweXaRwOygjSUNoxhwuYg5OLpT5rrI7GumIMj4UJZ0hyIqMQ
5jhTIJEJgvUPAp4VOxqC2Qlkyr3e7DtAGNXwYzS725j8TBc2jF4MauOV9UpuSFd540XHobiQA6wd
yXwQMdVwLBc3i1ROIwQ/v8S5M8Fd5Ggr6ZMZ0XqHy/7QQGFYImJppG9ZhR35IomWV4U4p8MQPWbU
c1Hf1OR7Bl+4Xwr5DEGeF16AO3irbjXRiacyx9pLbP3mKn531tuzDvqcuET9uO8skKDGmsJXA5J0
NjHcwMpZIulkZmW98h1d4w+iiUHBnBMcESxCu/HspF6jzUExBYdUD9dauVGkSx/8drlNAkElUhkt
gy8UM/JnV58ofUy3jLDTP9i7Nh5RARhgIZRo/+r8PQxLgHlZiLLdqb1FQcS2a423kFyCKUrtNvyE
RER9eBbwm5ankudn1y4yR2gR0ZLcENmFgT4AAtFRfkLUZfnBWYpjlRvfOJJXwP5QJNec90q+pQ1A
ZSLoC05OpC8s8xAG/uufRDrwHtvDNblgdZ2VawQ+ErMHuhEnE4kmdTX5L87wXHFgJJ/zMDBfXRDB
TJuIKj2LT35z/IARpA4dBJcvhwVIyuvQyze830izqpULh2n8edbDSvE3hE+xihvN5sk2uiEIk/F8
BcyddgeYlgSWrSp5zTJjZYM09EC8VrimJoVBT0kuAC8iyWhaBda8H9jzpfFvZnz52LfCz4mOsmDH
xIGkRq+AC0p6MMc43ilyUcir8JfhRX1I44Z7cx1zpHJg0pOJT0l8hiFLd3g2BvZEonLKEYyE9kgC
hzKeHhP9uhSyGEcR4bV4acHYPnzlMDWbfEcVj4K69i/TfrhEKEs2U0mryUXKo7sUuZH/9vgJDOAa
TBiUnSJWP638ahHygGabmhF0UBi+AnZ9CRkupDkkxLOWl4T1YEDAT/9HXJCwKFmFqk4oQMbH8UOP
hqKhgxmprmtiMUg7ENaSyh/i9CKe2Fe/JfxyH+Prw36gA89A56+Wj57QKpkWKZR0PAozQTyAZ6aT
Q/DOsjtu9tmUf4NxOto38o1zi3wKAsLWBVr2xp3W/Fn7HqRbwb99CE2t6ZEhXaJUX7TRb8lbsedd
KKzZOUte74jWVcmZStMHanup/uLJpVqKyWfqw/cA93WazTfoRyxbRpf2m9Ur8wIbRz9XF+0FIXpj
OuGVvSRiS6J1cavZEp0oAHkWCPP0F/W8wmhJW5a/3GmKzTfL8KUFwkChxOpiJUMNawCGgMzXUX1w
h1D8BDRA3wQBBRirKavhvH5zn6tbBsd8vzCj8Ch0J8GxLhmx1ug65sP3+MT5EWDdZIlAmlS9NA7U
Rff+eMEfz+277p9xcBA38MAx8fEyVPceQUf50rORGuoeEQOIBtaVo3nnSQHEocbkPTqmbN9VRgjM
mSqqLbvhgX6BFVsXf7w92/2nnh4iJbiPTFRam/V8qyPiQ8e8mRpX10rPvbnFgMpmnOdyei8JEPqs
V+vTGlGhzs1hIU0h8ViEo//lPNy4DVHGLAU5TM6IUr/4+6mFTWNjHYeVd4L43tnd2Tpo9UtwAtMZ
L9IRYR6BDzi1os3Nure4xTcRvgmXQ0nNS67IPnBJafBsa7XPXtzymrFiP8/OMJ/el5BU1/pVVRe5
rcMH6NbJpHsrwxXqezgjq3t0U5AMigQgFvESV/WBUxsxu/kwrtUhEkjpNJDE/O+sg4lF/cDLS7fJ
2iAie+8/VJU0cgflV/tFHwx5TshmCz9zkFFV1YXtzBwc4A0MVnchF7C1jepQ/PT5V0HgtuIwLTCI
b+lXrezqYEXVb4sGkpsW3+oK70j2oCjfe5DnOUPn4j/I7mwTLE6WK78je5RFujbcAJiRXd21mXKZ
Tq0phIG5XvGwKKoYuU3yIeJhuvGXrSA6pOpAJgmLGcmWuCG83A60RT8+ixyc+6wpEL0vONugec/x
Hx2bNY0OIls7Y++5gG6UZmgK57SRuH3p4Rm082d80ilX89xJHuYx3mdniXHRGfuzo7z1J8XyWd4H
N1jXdnBLtpAmbxiwjCOTLAiRLbQDaM/Salwd8ykobgFD93fE7otj7RGGG+j0nbFK7vgUdgx8Po+c
xhScbvtdn+mceVWsNGubxg9WG9YmcqmcUsNuF+GZzWiUz0KHj2RcGyZYR3S56XpcfDZ4F/KNms4Z
lh7x3uFGT553xoflUwYHNYu5CfyD/FkHnHnIOnzK7azDqTkboFtyzjHVAn7uVMArDxny64w6wSV0
CVD9QP23qq5ghNnpGhtnKruUfk7yg3dRxpn6EuiH5sYN6BOi62jR7ya+LuwfiC2sI+TeZTjq2eIX
z/1YOZ38StfeW2Fe0a6FcMWMDsLS3OMZnBNSGhA9h8BCOypXv6YciSfPt/iVwRFtluDXdsNbg4Jo
M+8jP3p06KsXvlvt3sz/kfHWwN+vMujiAwPHZu5iMKNMztQdwt6e4dwreeIkAo8I/gsjxk5jE//C
+0uV0Th0gMSIITqbFKVhciXriKaRFjAk+bWP7hbSi2zZMXv6mKvIRUBjLOWvBBrbrKRC2PbFTmdO
z0kcR4h7FmJ2lECZ6S5rHpWKf9aRTIqFzt+07dGfMO+sIrbdPqGyIRSNQQgH/59IZBg9+kWVnCFd
NMpGMn67e3XXN2w4JXAvEc+N34asZBeB+VMKyyLLl7lcscL9aiNMd+BIVLoBLfHnUgkdR3qnkG1Z
MOM5giH45SNs3JjKIayPUr0TRPjg0rcu2gV/f4Wyjdm/WKxi64rZA1mFtUBZVCDRyZby2eKWpQ2M
GedLDKrb7oo+Xgj+1I52QUOr53XLGp2M1/E0N2zAAjQqQWQT5YJybXAz8vUY5mHn/hI4tHMkLFlj
oolRmoNmIVjfxzMikOkcZMSWdBH6+DP4CES6q+EV81BwaWpjtNUeJtWCWdu8qfcN3XGK6KsmeY1D
GTFt9vCkb9Srfkhc+YtUHuboqf+OJ1Ehs23jyBuzvKioijWlJZx6EmDDJmemPZ0iGVJalbRVznhD
3Sf0Z+hLaSqLnxzRnzTlDnZBzuT9rSfPmuFpAYGwcmv/X8gcBOS6MCkogSf1NGslzBvScBIDup92
+P/pQRrHbIkaLUHFk0PHSNV43wygYEVgZwP8ScrtcKeO756zXsBu7T2ZKmrGsPo0TxA+eQer2btU
DW12f6loa8r2W8H8+MEiQWspM8ZjEFwumSCxx8qth1DfQ6y9PxZinH6GiKUINsKjdpjHPIT9iMLG
3zS7/sGaV2MPfomWrdu9q5WBufEHvoWbP4qb/q7ewr52o0fu2aVjHrPTZ8PRDnLrHbsfp3Xlo3jR
vowv60S8y05nyTv3tsxdE1ddgBS56HP92G9qVyfVQMXYd2rdxFVOzEStHQDN326t/vgXLgQXnxyJ
BSKN5Fafgm8fvuckA8p3fbvj/9TPmH1iaqCA14Q1UqHQ1qZJeecyiJDFh5RevDk+WuvgY2Un5p1Y
UIKNDzqoBupgDM3LerFQ/3G4/yGdob0H+kv7BW7FBiuVT6m65OEs/WQ5oSuCcS7dRUf749tR2kvz
g9AGDp+8FLK9iuvkVrj+T03A7+JE6Fc+ESVhTFd2Mvsm6BRQ9E2WEYbYItGn4pIlAuQctObIGhhh
fNg6aBAcUZnlqx5tS4dbv8PQKy/besGMppkrsJpAW/0hm9Hm9YHjsBiYubLp30bC5Gj2f5qPK57M
Mxck3/2TXcAWZAo3wYqpTrJyURU9qfyrgPHJnEdovAFmZ6veXFiRG1R0wyS8Y6gE9ZI+FT1afG1o
tVmErCLhklJfcQUfvCjB+sEHCNMjIyBskt2Advy3jIAzklI9XerkxCGp2anOlHPD0N5KXB76/BdT
tUHeXoChHdXHGBF3jy/Wh24G55kV6ZK/L+ST9E78g/6XWQ6iURSXwfzgqqshJ5OBhxYlQoDGfTd5
cDbiYkopGW0m20W2ZsM2aKwB5tg5jRwH+iDOKSGY8tcnbhgmXdLrwxxEm0trP5zSgXmeHcz9kAzk
L9plNjp4ZBRq+cQuhVWlbSj0S2kyRNfGlo/6aY/DxF8Du0y/EaDDD4NDxJCU/UW7s7JJt6oY+GQq
l06jQRAVMklsedus+xUXDgoQlgrAQWRHoeYi8NOcGS/ZcjWMirEtI8sc1sEm40RxhSV5SGgcY8db
MbEpWdhICH8nHyJvKRXHUd2eYuYaPR9FPU+uZyrVl98ePYS0qM2Yf5kwwuXvOr5bpMnpX/XbQ2va
2OY59HGjomr5TlmWUR4wS8YLnGmMMpeduiJCzad3AFnS2AhV8T8xAx7DvZmuVXUdcEQ2ZAZqWHds
Mm9ReVGlMyL6qF9B9EsuMHkwLW+vJ3NcVmWitqLQmIKBqHCBnLJ9iyNnBOABWGAkwW08c3kryi/B
f4ewDvP+yuiQwMySvo+2R6I5QmE8/lrasQDco67j8JUAIUxQt5qc0qYh2Wl0R5tGXZhVF97kY3dl
4xkVNyT+LBhVahh6zxzUnHdXFXqUmm/pMh3KvLmC+MjNw2ic30Pv7kqLqbb9J/DTw4fA2lTh33Te
jB17VN5yK0sBUcyLdtkhQQ6Q6lUjlGIyvXYWtfnYkjZFdNCfRpqQwSD0OLkfMmS8dDQsBamvO+s1
aUsdx2CitWc/TuA2aWYyLyAU4wLT89y+J/pR7+BVv5PsHDEoRDmsI9OuNeJd+zm5kNGce/zBxNxY
oI1miThhygnS0auR3TF4HgSqctPaIs2Uv1bDqT4mzZL+cniw18tka45IWWYPx+iFHrzhIyLcTz/6
VtDEKdcP9W66I5CcEK9JRvtBStzRdzKPbQUwN/2ceZ/B7QAlHV0UQmS06qOJkIL/yemtGzo93ETp
9KFCYxHpzKJTdGMsoFEYLtgtBwDcx6Q7hZg8CXAY8++RskFBBy7wz4QXuIqQzyPklqTKnBPjw6fO
kN9z1VXd4BvFwkmcesrcFog08G+T528ic0KqAt5XOTwNUT4vWtjEc2I1M4clwbQF6U4+CtvPHVHl
SEwmqneBLSfXKh4Jc0MyYiHmI+cwKM6+hRpwJT+A8hPvQE1a9i8N0H6/m/bT6s+02P5/xa+wuaNZ
YFyk8GoXdZC/tvrTTleCzXl8DSHtq9KwHoO3Z2zKN/VCGh91plIvI/xLC39RUjZArxdQ5TIPhNQy
6Q+9zykb7zlbMoXF8lhUzK7gOSvgdvnYKo9MQamU8/bMN9xXWAosdMNNJzO1epgCazD2cP2pTY7x
06jJuv6LWRR1DhNmoztJTIbIXWz4voPBn0D6rGH0XaLtmw/j6nARgttBMWhY4Vo1GTQ1G4uc2eLK
Ho3gnTXje2tHKnUKUJp5dyU7yY2lHOVy88CBUqlrVf+iIQPNMui2CaOCpddnRVQqfS3cpPEQXuE2
GWC7s+PnjhsRRMSAv21vRDSHZ5Bp6lQh4DPearfki8eqCJaCoyobmV5zz9jUxOllgb9AGuwa+a0R
z31/YuAEv/unnJS13Ptwg83yEVN2xYgM0GZLRAKUN7bXROq8Eej50tnk/4tiwYr/OrYWfRitBHOL
Yugx8GyHCG57MkeIT2u1fRA4U7wgrYLIA8SpUkHEzJnRDTPmSzQOEpDJBFdBQI2brCB8PUy+LIlp
MX9vkJ8DdLsyHE4ZiS8++5AQDaG/DtYSUqt5DNEbZ8PdApdWTjZ8pT34JGMj+DFTYsmR2fkPOP30
O2y0sESydOyJgSZUbvnplyO5JZb+aIb7tEiZRlYBWIPSnmTSxrTr98LISalO2fAFBFjWPccSALKY
k7qOKd/RrKptgIMkRIENtpMNiwUyCbET1H6X97epn/yJwo1LUw+uA8UHRtCi6m1eFtXwK+RfPntU
BXYRB+KzoAdH0U6AMiupcMnKbjpcP0yq2fxtTO5akgLHbYwWuLTJY4TrW31Qw686ph5d/eiTP0ty
BGE/xILtB9u4elTTdrT7joKVoJ5ZVPAJO8JCYAMhn2RJ00ZgRg44KyyKIeYkLKrzNa7bat8nKLEO
H2EK0yW/Ho3HHizhQNrXyUDrM0EWHGTtwj+Gm7xtUb5EbMzDs9ec0fgroW2e/Bpy7TIZOPWW4fcd
zkATAfFnNIz/ijWbuuvTbUTearqO4n2s7yg1IFJRyGeORbxPYE/IBPINW0dht2nYWkQzz94aS99H
cFOF1S1iHm4sFnjo+qXYpv/gV+pUTqozwzC8lyTQsl6FacSHyDgJqVKqjQW4CJZfATF8KSe7enxG
/NcxY0eQSjxh5SuV1xUDWd78HYGzQP7OkwU8Wivy3QSlo+yYU4e8D4pL1d7r8BcfrJhfeB6TFv8K
nZYDl2ZaS+DV6wmFWdUpOnnXmHyQ7NJboiMV4cR3zYBNaE76sND36gSkgvJz7biptzULTXXFRM5a
C2vtJWw/45nakSIAm3yV8vI27Cj+GY/88VFBdBkvCqegGNe+uIuSFUwx0WEIVLmaegnGFfzrTPpl
ONrwAqQa8vZk9wAgwupD6hXg/7l0YfhBqcIM9oe/vcWQL+F7W+A3DPN1ID05O/34yoFMsiwlmEmO
AzTyK683Xoh1th1bJMJza82U8sZDN9qEHaF6aWflaBPeMGCRUbstEELw+OX5P5LOa8lRLIuiX0QE
VsCr8CAh7/KFkEqZGBmQAAH6+ln0RFfUTFdnZQq43HvOPttgCUU4g8AqQoZU2kbMcaY+gteBYqbV
YJ9IeFBUGJg1BmlMv+O8HgxLYOXCv6o3MPyZKMh+do9k06dG5G1I4cw6SXIc2AN4XeZM+gr/9sdC
5xECO372DMfMa2bulSJmOPHeQMLrsCrGXQYUvwxT5p1+XvpKZ7VEtO5uCF7x+5wm2pzoNNBKzmIG
0ukGSdeLkXMurSFeiahRNBuojXl7w0iNr6PLf2oH+hO6KKEhJaL+YU/5ohSh1QXZr+ZUA5zQ9Df0
+tLHVjFpaqHgoz5CsaSpkGDQpzaQNswruEyNGyOnfr+VL3IdGUySIT0ycQ7oOPjBnEXrNyFstvpj
MyR6t76Ww8NLbZi0yJWfAfMtvDta0B/MNVDhl4cG0Xdahd17kwJpqOuwN/bKsjS2vMqNtkz0ldnO
zSfeeielnbcYnl1UPNoODMBMUhhH+PuPQpbqGeY1Fc/Xfh1atBi1lYnHuyc1dGTECvr1IVvJMhMZ
AZo0vk+4HjGXyN4/+nXSLCdMvWBP+DjJRxVV5BNRRULzPYm1K1Z3YyZ0sU2YMPHkJ/tEwyrnnrnY
5eQHPCKu14zZcv65smgYhxQepr9eJTG0IZWsUkRfBfm5DyFHNFAVJwXk9nGvfDu4VpNmcJfm+RUA
6CznnMoZK4QJVzfHE4j43xwzxcZP7i4ZsS3endQJcd0iUg+SJhIv+Myni+9rjLKmqpg9GfiPci55
bBb2MNVAXwoobp6S03fbGZ7SmSXgTEz2BY5DS5wfatyaH46yYwRN/d1FQhHDR96DNjMrhyOLbwEl
nRG94Kfc4X7YA5bEa4E20dMDWkGsOQBCx5tMNYz/06TEw2ePYQZPlu1d+kQaHrbIH/CS4LhxqhH+
w5kg/FzlG94TPdUnE7VnfIf5/prr6dlIM0tLzwwhxQ+knf3Y3ObsEwTYEtSq5Evh1ltfJVaTmQGl
uNu31CNCFxqZq7TBHVChxzOd5KLbskOdrDESFlQMVUDImc+2H+xiYC9BvwMS00tEYWMIwtvDqX8g
tesXKqt0w8zBaXObUqhjhuTjryQqPlyOL49wBj1/gIr6+QUAI007eLw9j1IkomrCwe3h1YNNkUZD
/rpoKfsLYSabzur/HTtzk0ohICQnFAGBf1rtPIOmftGdu9lMnqyYNA0yWRoqeTG44UH88ko2h9Po
HWA0f3rr6C/NTjCpMD8rtgehIAU87mgaBiz9eVzTPWVcvvl7e3/4Oxo/2I5qDt5KbFLvXwMHmqDf
k4Fw7mN8nBTI8tPnTCT3zH6AAb1AIEZWrfK8YGvfdCvOE8pevcfkj4dM6yMAwOHLp74jzMq6zz5j
L3y8D8NjhULyRlUqwFotyjVjU7GDTA/6Z+pY8nvVr8rEcgE9qqLu+LJH0VSwaTy8bLZpA7SNg21+
A1mZ6RBPMfCAVYSZHaBte8jHPIMHZJ4xN4l67DtFOdZeIAVLV1UjQhhgwNKixzd8haws4p5uf8yQ
6dfo7XrqH9hPjLD+jK8jHNN1/VfgxkOH9HGVa09Sj8RegI0lKNe8PdCpFY2trr7H4eYDC08k4t28
0W4RRpB0qAS3JRMTw+ImBNr54hYAy7VsGIZKvBLZqA6atuwUq0nvYDenm3Ozo7VnWJC0T1eD63vH
5ggeLhY0WGdvcvlc6LNv/q/4YIBDuDDOKzm8Jvbnx08qbRuGmiwYM12LJszMOYaANKpfeWM84wqr
58zhw+TUMqW5ecr7u4x5IW6K2HNCOTKRlGBCZmykJ4afnc3sUMlnuvRbakdjwLYlLMUtFZPJoKl/
nHNuVs89rnh1m4z3fYIuC8GKN/kvXh3uc1sv6+8crx6sULT34o1ldLZPzjJhj5/VoJ9qCPNK/g96
jnCavA5fAhD7FYwlBHQYD7SwCSvhal4leH93dM+gyuZaFj18qh6YwmNfRfBh/PqcTQEryg2DAcOD
Bp+fE+4k08p299X3DUd527paOwfmZjQGjUU4FvifwRyeoidtTAwqQZZJh/HfuHSX268xL4TGisrS
Fq6wQ4gepGrSt/Sj8Lyep545z1qvfcyurQQ4ArQSYeSWAni0mbgVsF3wu67xurQTkCqo6xZqYQ0r
G2P9QIrXMq33RDo80dH1nxy1NCGfW0meVvhEZBwWpUy6YJx0xBTOJFf9q/FihPyirb83SKBvzJXJ
hUkSDsD2XKTeB5jyRJqm4ZXkElEV4uOJJugrU9bkzuM94WeDd+TQUxmiMRBNenzpKCRA3Pm8b5ex
w/1fY67emwtLIqgdDDGvelCsRBBVri/pZlj9Gc1SeLpitphMWMZBDS6lCkeMwfDp1M3dl7GIgd4S
t2/IKK18euzhK4sJRiYhbDdDGWxDwiW9n2qLRO+IlQfhZloQjqyAFPuF7kdX1okiWk9WXyciWWq2
WVoSvfMzPkO5QiebcIU1GsbHmQxreiH7znh1sJG/3CBcDOCWXt0lEO4TWP7QFtTFqyOBKqUawU0g
dbGB02tIh053YUakYIndEtLUQHV+E9yKn4VtmNGTpKpSxuoIoVb/I98xP6PENeciNrcy3FhMuh8p
lkC7tsOyTXCbYQlc3bu5RiEOAYxJuhDRJksUqC9KTi4nw/Tsk0wsZjMviASNvDEL41I2OPeDi8Fz
qKkImAN1N1LXkSCa9guA+Pt0O/Ess8ozRDYpCNQHk4/R10ZcfaSZ0Mu+SkDuW/pVV7Trd+ezfV3a
NjYDisQvUciJHCjpThdJ2Vu+MIq5D+CywCdphyVs62fCPxpfsZy4KlUo/A4kRiNdquvX6i31pXIO
52fitDDWM09u9yhQMF1jwEhL1uMTeTt27+j5WCdP+9Nu381pbCJwDoBHVIs7lQvJb0dD3CX5iyaT
HZdI6yHOhdRu8fxJeWuKzzaTR4h1+53Maoo82ccE93vKmQSW6CwCehJJ3mTtKUtD9jmj8hBuSuQM
4Zf1WIOTDrfjI4noATDxzIqYozD7BByCkFQ5hVPGYoR597BrXCxw3o1dEywsjdMjWQn05yztZzoX
cCMRZS8Iwer+wcvbZ76U0FUyhoZFlEJI9yv6FrDnBjYWp1CwufWzVxLRbWQfh2MPO6OCGhFbLrh0
mlVzCBt75lcpjKUKADM23nhshK0S0ABhSGuoHj8ff5qE2SeES05VtigsywEBGSLSxaueQm47AtWn
nzGjNziZsGaY9thwwnfQRuLJyPaahHzcJ5/sxPFedD4E15Go8nKSpw/ES3cg0qFNZqXqQXmi+C/Y
99gfnn4NOQ6LkeSPuQieOTmfVAm4TUDiQLyZ7MJ2RZDFJgSESH9JJa4thwsSlNmEsojilV/0ae1c
UuKOR5C5JSgpS7CGNOxBD5TxEUWZqiySUTQS8YZSTH1fP9xRwBzu9sCAr47oNk1SgfrR97PgBEh9
qEA4XTCswVAa+0/t1B5UcqIHm/klvSVQ7o1S9aAl/kgWbqGBBQhkXk/CkYIWsy44PkSV4Niqejdt
Xmpz/bNlgiTmC3VY39QF953PUF7EMqQtvd9i/Mggn/ADAH2Bj9U3LlzUmps3nwXGKYG1UDtg3epT
NGuCjxHmG6Sx9Ps+JBV9wCu5tUcTZ81L1eDFBjI6G6aGi0UdbzUOi70UKb3H4Qq/kLAi6iYQHyYW
OLRy0qgfZt52yUFgAggGNzoflgWDRnZ4eLg0xjio9DPuJMiLmEQ8e8ghr8nPzTzRrn+K+MPE/crF
8R5w1rFs+JRwUfgquO9VGiK8QJAkxozdFwL0D/JCjitWIFNW+pRGtenzaM3ktfRvwhAVUT17huBp
z5kOaSb57EHted/0xP98/HsBjLFRSkZjPFZeN+nUY2oxrPldh9FxMa+gKIyTadlocLgrPDeImPxu
Xu3yki7AD8xreVGWwvXBSBqLy8Kh/QX2QBVTKJv2GYyL+0IPOVnr1w8MR+gnwpUHQGUrbIEOgLbG
H8cLqTOko/ncZvOW0DLld4gKS9+OvdcV+hR3knX1uHSROHaByPHkuPlXRvg+A0xF8sW6wRWHB4tC
B8ilGxtISQBH2POIR3fOBgWWqLcYvlBijTSv+zEVKptNhIULxAFhDFX4L/OtGn9J3akPVYE7avSR
yFv1nkT26ScsgGmqlyIU0sQ2kmalCQBVbBY+y44xXSZAGnME441ocQFr+V40zOhAuxmFy2JjF3OZ
0xbnOVvIcNXl+1Oaw+2hsziNVUrr4G1J06PqvNA+paEIOrG+VzuFrjCFNVvR+krMwTWWJnkh4tMX
uZQX5cyDREIBLIz33+y2NTa2xkkfmx2++p6rEGwwmoagU7AZjwZIXxmnUzgCQ4Wa/0NZxKSokul+
oB6YWKsjffJE1AODllvduPueBGZ4KX+jx0wsN7c1gw/ZPDG9AgWQWF06g/2n8JeaAHIQqz6PNhjp
qznTG8gKzw8k+Jyho/qawvobK6w2h/C0ptdXhDUqqckTVAfhlcN8pYZFQElWulXqs4teKYXU7JQA
lTTqgQN+aGnefyVlA4DIrtHziFNfkCKQ7IkB3WKkXCPvUDCZ0NCGhXRxYzfPwgVU+pC2aNEfj2yS
j4/yAqAKgYCBXXHufuH8qEjfZgwh+Qije9MH+8Z/xeAxmGCDGzfs71p5rtki+ADsGwKjMaZ2NP6U
ZfS2IGS86l0waFgCOnw80BzMSAByoVny3QRUhIUjQtEDen4RzUxMCqa/K8oZqETcALYJ/ND5nBxb
93Ls9rIOgemyFCKuMX17qA35VvfBQ9JBIglzTzMNuSJW5/uOOyh8Fr9XOcOdG4rIDC7+7qnSmmtL
Fbc4ZmuaBx2LC+auUY3wvQrDMSY/JHNTw3P2tdLopsVmjAcPFD7uDh8aCOphjBxOmkPYmYyYuNph
EqJO5I3/7/1tL3wEvi5vogdUS5kkynFL4i/zWJiq8cO4IFBWWjQ4+gg6h8TmzvFTOSn1giMW+8dx
Axm/nh60dAFi0X2wnjqHHrUgRKYA0sY01xMNt0zGL+RGPH8ZHHKTb3A8E/vJTessbLwY2aJpMRts
Kr3RZAo/DAhpmCl9XL41F0qb2v63VABBkGJSV/JovkXMpJhVxAVw6eh6WEtwjUYVCZfbLnmmPCDO
E17h4btGowP/Di8iPkCiLoRua6DAArkW13wfLluHvMTa+8y5qVwzVwBWjLUfbw4yupGDj8Rrz9HG
TsBQmIMRCJ496z4H8IN4zN/hQ8O45xrunY/nAlIWbiT4F0+B3LDxzwEIKkcRGARRRI/3GBqZwElP
C8F7xXQLtgZ6pwfRY0Rv4nlXWAq3knuOwu6Xl47vAJLJf0QTCKcSfQ++LuKlvegnqF8aZot1xBrl
lkG6lEr3w6t4s1mL3GuQctYuy2m8bFRlaFY5yUExf3nXMvg5Y83nQOWkjzKSsSRrL1iRZD3lstcx
E9F4hHcPW2gGp9Jv9cuEHW9yezxhsKpiQowXzI6RPUgq+7u2ZAu773BjL12oxPxionNjEaFbYwtg
hMGAno4Nzy+OGlgLcKbw/aB24KKh9F0owagA+RjAJ+CugkD3zpDZ4TF9iiW+ILyVlCjcOxY0txmW
Ahcqs1gNJna4FaGRtDHNge0tnB5IRKuQJQ1qz0r+sEwo+LA35ZDg/+D6zz1FIPP26IlfKlLvcYUS
Z81t4rnwF8EuMeni+2SEWbPNMLPufO41rG4QrTcvOrpnZG0dXEuWnp9QL+Iig5cLoxoADZyzJAs3
IBYHC7xcAPkwOVRUWLRL7FvYbF94xejhS3ZY4nfourywVfjFwsVwEFgx/+Azwr9AysETIgiUVQs7
8emREPBluJ35cHyxiOMjYib0ZcNMA64QljPms4xMIG3ifdLf2FfGQgchCY/iv33VJpLka8yqavZS
fbWNR9VqNTMp1lin35k6metDCJTGFfKzoEEohddg8t4udHVjPHBg3Sod+OCG4G9EWdDuZSbO0O53
rWDLxghhN7+INYYDlTOfiusWVR97LZ1s0yzsFRL0Kn35ZurbakErs3gtmPKFMuJ2zHGZ4nZjhAY+
P2wxKAfgEnfijDhrFuNXs++EbGsBgeJZTxgGgscx20THmiTzH5R8DBIr37gtGNdCpOB3Ejw/poPh
wltH3INLJPR5i6O7+VoNOO3HGt40GNMKmvdzemboR8AhL7kIfQlOA7NNxgkBUZaa93ivEBwSpFXt
v+mc0LkPqWa6L95dInDKh2vIjLj4Jr0FodpkrBt8vIZDk1kSCoVRhlFuSdLBbkKFlYLyWAp71c2w
dFchJNkJemdI3bPWzaGHMsmfTqYO5n0wQLirlrhoGR8SK1TIAIK2XDu17t+nPLlp7QJTSQTmTQDE
up08yhendx8rAWM6Y9ewq7/cXNzwfMgcAFWJpK5vSELbovI1Rwy8A5vPP+jAFkQgB0GjLXnkbhPA
g9KO6KUxnHjK/hORwGD303+N8z6/trelAH0biTVGUH+wulHsMKUuAEVgmLR0v9MeOi4cdEIRoBL/
u8dSyEBUolmm3rNU3C7veO1YDzK9kXa5PVwTA4R5xLsLdpk99cwDdkCEL8nydTUuzx3q+9XLDZPp
LA+EX32HRQCTbyr8uwv/5M407e3Xx9at3VvwsbjJ77PPVNcfPLRTU/Zx7sdBIjsZw83leWCuile/
3bUe04IIUvNtgYLlQaV95TlCgsDFhbUihEKI3QtOEywRruN8Q7mMcB2UaKrPHxC7ELfc7PjM49JW
ymqwFef+M+7sBCST3vjznBPtYGWeaV83YTF1YtbVotzu0AKDXETIbWxtOYmzVUPOvRDq/CPts1if
4z6xeCxll2jRVZuh1XqHJCH+DP+0FTmGSzkiRogNg7EmOaI8dfP3sVF2LGkJPVdMLPUCm9Kz/jeG
SrtATozdDHccVeBos9rJJPMwIpsiW+LsDJEfTM/G9HSfOodZZ+82+HlNV6PvKLyt+SR+Hd7zTWxM
x2DQap8uU7BO9+YKyxz2IdHjRyEsT/hTSHvir5jHCdf7sTo+/phITC06XWKwKMXpSJC5IU5ADEjd
ZHNslBdIPtzEN25HVBDb59q41JtmN/AmeZ8dKSXixTx13GLDfyywmJs/RiMG2qqxN2DkEMCfCswt
kn9+VdwuQqYZklHEI5n+jqx98BPkmxScIrMuTjJ+/ecrCMuwXZauuecnRtQEzGlezsSR5xNnWGH+
z0ySPuJ6JUyShAPCnnEuO8JLi96/QjAqOXaUjFDZoBCWF5LNftsLF5KtNiBinCZIsJrRZQK8lyjF
dA+8m54hlye/6PfoQCHBK4DRuZeTH8uyo6+fH3H/c5F+eXDesKZ50Y1NR5KR7hnzfiH4ZcQAb5ze
HcAIYGDCzXj6IK5kmZi+6InxlxfrDPKY/6V7iRgTfZPvm6P6o135JPREQK4vQvNomWjI+T78IUPu
H3R7sIv549L/jDxh82Rege67CyhFe+HM10/j0b3ugfMPyvJxoUyiXKFLIkuoPEhLuJX4jaHmAwLV
bcoCtBjM90AUqBk4JTkSEuY7qzZ4h81OWNInjbXDtl8yWKppk7dKwPvP2lDG5mx8lpz5zAFkHhZu
HgezYLo0fe5YGTRc8EJ2WJxdIP7i7CaccOo4vUHVwNsgGo1FBd0mJXrUuJN5/gfGzOQfFgZDcg2m
A4Rei5/7kLCRd/idj0knCLgiDvj1oNa0jHqqsIR1tAB/OVsWLhvYbCA+xU0E/7+HR+aUMdc3uNa/
/ooZExLdzQ+ssPGBUWL//6exeGN5DnnAQ79l1VOO8zPFEfFs02RF3JTFrMRuAvzGz8aqc4qlMsOE
JWCqFjQ+NT2Dc8Lc+4jk0+r63So+buPubU6UmftZJKECfnt+rNu1dKl3ZvSdgaQ4tz3ZEcZqwPfo
L/nT/QqDoUMmWGD8J3UpniZoOi8IFzyBqkS0ez7TEL68jmLut/2l94RdTzrKDTOAC7znbq7uGXxv
io0WJV+rDB8wPi+3lftc1Ix0MNzBvYPXkHWCkHzfIa9BtTzlq4iGNg/dvDq91q81elsLp9vVK3yt
9UMZStFth9SscPPV08XmZ32/dvtiqbuX3K/3963kSvbrB7uddR7pl8ccef0S1GtZbR7+A8v66Wul
wGVnTLJ5rAC/4MFuzHSaLLln9W/Nzgqm1EzTlXSod8Nvf0l/NB6LPv1N5xWuC2iDoFNuOhyIespQ
W4fH5Et+tfhcJ3vmCl8I7P309QuMKqxvq3IO/ypUnfv1sy2uko1bWBLWlnZ4rJ7jParnOvkG2jFZ
Kf9Qdk68cv9E7+X1s/v2tsaaKpqcewOPRfSf1hN1O61/TYsMy4c5I+w0anRSwCJ+Z+LFRLL8Qn0/
N/JeB+fP1k+SXc24/y5F7fgaFkw/VaexDYaAqlsRcERWJiEEJlJEXuJfvcGzyp8YcS3M6reLp95D
OlWcjrBIh+UgrgodJyIANbc1YjK4imrFFOqrMz8lss1OB6pOL//6Of6A7xmyM9hRYNwt4zKEg2em
BegomSpLUzYMfRy2GbtixqiRpJrehO2LickUng649+sJkQtX+ak8V4k0yzwQpJcOzChEMKN4rdj5
8DdreUWpf6bakSEfJAtp3Iz5vny1Eb98BPjp2+U9hMNF14DxJixYHdYjUDJ7YQFGFRGF5GC/BJIE
ZWYKXZhZAaO0cYsUAXQ4alKIejCvxhe7YxfmJwMFIhqGKXocN2C/PVS72yJbGfHj8jwO6/e/29/z
yJQS1gg75cuXEGZjgEHXAuADCxTHXCT36+RXnueXDnlH4dAsjx0RXH3icOpoj0nGFGrkFKrElB3W
YnvmdQPatltc+J/B4z4HrQKBfErYS5G76YnDupIisFzAW5gwUvQCmXmumcZ0hovWEDUf1OEEtD9Q
kwiwuJGQHvmA7y/6GX2VNQsg+C9RAHD9Yb/T3vYzIOBBcgDFC5jNj2C8BFyPu1EReKerByl7eTnY
lw/wDYYNMMggH4ryANDHltAs0fXy0yT+EqC8SjYFqQ9TngEPkyVQjY3CyMHnyKOZw7ZjTc5UNsqW
3j1N1oLLvBGEBafti5qRb2IDFgDeAm0wgADjMzCh+fg0hOWB89qcwUMdsTmLMUCXExBqcZBPTLsv
iJ13wX5HuAHcxHAfONSyDY0e9DCSGPQEsF7a9u/5XI9s7xzsDL9IKOGsNcyhSBEwdWv4/MJi04S1
fFtlsFhBbBlK0pOu1fh7nayF4Iv2QI7++4dYyheOAkWIzH9dYP9YR+M/wkxAdN7yClx6FSEFTN35
wx0IvK2P3bHa58t2U/yw/pIzFKqxFz7QVODgyUtgSQ745AFcE7k4IeWE3LXDyE6rDxQvyAHBVvpp
7XPocqvw4KbZA0BBw3DbN3ShBlHWHIzex8ftxJFnYlT7fTsO2XV6jlOyLje6OjXpAWUGaEFd+RD6
C7LtxqoJgKBDYfDM/ujLbjrcV68CrkYnuALgIEKKcFHlaaMCuDUkA62+IruFk9wtfa4uq0jxoLDO
iK6glKbsxxPgcb37PRG6L4bdYxeiGhgOOLieqb1rNB59zYutKdZCfWVsnjHRiL7pqfbN+nAK5LN8
9qH6f9i3KzM4TuzbufsTY4B1yv93mG4/EHLqwIjE6InPBFHhMaMwTv9AdbEFUsLEqsOPx2hlLPzU
OJthhBO3buveD984n93PGYRkOnBOf0bFNrwueK4hLhOEjydYsoJeE3D3Y8ylADeIBREWcepi6BBn
c2NN8b5uCSzLtqafxDS9IVYA7jccxRT9z3Ahe8/Y5Wf2rBcf2AyfMb47uNaMuAhDH3QuLg+4iFKI
ODBPl6LfBnQe6Cb/pUtyRDYK0j12sXRDytQSF8Q7UXzQ/w+yTyMBWIuBzS/dSHOuVtSJFlEN7tfr
gtum5LMynDyjjEd7+fYBGS2T/5JQAG/B5G4HTI72/O498MVoyKJNptZn7b+hp9KvJweKWK8Ov5y0
j3gyJ+bFlW2sVUqb8GHnPqOzsPNluUAnRAnDS+frsQFThDnoprxIS3N293rvHVarbEWtXUbSlXeU
782Sh1vJTA2ndEjds4qSngGJ+9o39MhnxM9uG9Dq0da75eIeAvM69aYIgWQp4OS5HCahRnlKFW68
x0g24gJ5EYwY1vtFv/K4+DLpBAGAVPALQyLq9TVb+bDOMWOHd4F4hslWedCXMn1DMx8OyZpaEaN4
2U9tSLV+yl00KCkyd2JDj8f3j/dy8MyNgNFG5si0GvedgU6Ag4qtCGz/kDmtA48yNm1OV4fso/XL
N7FVbSwsk8aVxzcmZ3NBcuKYsjCiLXOR95rmJ2Ky6vLKZ5jf3q3WytfV7PvvuxjWd9YGiL8DRfDf
xEu8e6D+lIWl4R6NSa31ooeEuoqTycBz0hfZrAiwxQ2KgGAXPkvnh7TAocYVVR7uDU4N0xF7vkhi
XgZ7bg2HOr57Ao7/0+LcHQn8udmVpwX3WY4NEguWWNAljlv39d2nJbMn3h3733MRYFbpM5qY0uRO
B8uA+zGdDFMmGKYPH7MwkUdpm9o3HDZpiMm8houJJ4eNzT4IgWMIJ17tXMm7t1ayxUe20eDPr+Sg
eghhIoSiIZAH/3afZWQWam7uJ6sScybkGZcqbGLRRzvti6Ho7blf3FQ5pl6y2yg/qOsx3ay072Fl
GZgv3WxkwLa41mxcmwJlo65ezP+u8k9/bILXGojJRTg/Uz20Yf77WlwzQjfNYxqROA9t4tAEmKC9
g/uyhQz9DxdW6dLNm1nKvyFgZYA162fdH1KiR/x0C7fHhhg01jJpPTRGYjwRgARKlgC9mwU3gw+E
pxYhVtR/qBkcxoZgOpX/sqkvt4bXhb0rOth7/t5CPgSX37BNVL+Al3ogxre/7i9bZoH5T/ARZbPm
3kHuK1EavuZ3u1jgZGZ9ZgwzMXEbYVJ28rtnzrDx97QYeZYthwVLBCjexpDNVezXuUEm/uQWV0Hr
3X5uoWwxHfF0t3fbEHR4TZfslE5rAcxPYYI6BGRPlVkeVe7Hr4jtJkqHvi9Kwvcs3+uCC5FLSr3y
LGDiobEP1c5gCf/e1/ruqPgDgVVgB4llop9HyP2c1w5CjBZ9rtUiX4Fl+p/NffHwMDhDG4lw1snj
Mu7HO+MkXudJXCw+Tl7FZx/4E2BgL6MABabFFh2M/sCAKnxvn9dhzh5hyTHSL+YQU33TOhi+LR4/
o5f7tNqy5pZMNqhK1pjHYp8D+nDJeBxQzB+28m/y1+bWe+LcT8+tubh7o3d9HUGjWkKkQNNNlxRK
Lkt0SewfO9y8tybTlzd+rO9M2n42DBObxf1j3dhDaBhxcCQXExRhpxxeMcV+seWsx93sASQge8TO
ULw62M2x8JuAfkkxCHwgMQ1Pxind69II6EpECstVGWfH4iRxoyGSha33Wb63aJL9/xZVnK6lWb6i
2lvf1k3rMVmWPRDtRQlAYMzx2IVgtHgcCECLhjBdo9j9u+Ngen7FRO+xqu/4avNeQbuav/xu9SC6
EAXvKl9geYPomf2m4y+SnOHqQXvQ6MxV77XvZzR6+qIliIUtRAjosr8n+QcvYaSf8F48qPd76R/W
H8+tdFR5h2DC8BxO/bY4JV4VMIklCW/yBylr3GbIrEExAVbh3xcSdgZXdYfyu6UZ5Ba0P694lD8u
bxEyrjBZjVm95NytsbxWnd6fBC+vWN4DycaE1Uo8imEnCYoNqKILD1f++wTGWTlKiz+ENKz0V/yI
kcBjpbgmsHjPZuUQbxY3sLweluFByXdIVbdEr18aq/uWXWMJVbXZ0pTA7mESMCU/cS8SLD4trt9Z
N89sGmV+PTe1N9kDQvxjnttOEIfa92u9L//aUOWI6N3OgdXypeigJ7Uz3sAYe0LvG0HvsavZEJZ7
3HA9CHFhGsOC4AEaKwOWLtbe/7pVv4SyA++hOb3/Deu/mOMgpMGiWHE1oIDSq8Z0a08dI3bZcsh0
1Rgtyvv3cVgJM2nZcnLnvrhPY3ALOqjPP5ABmiza01FBdrcnYOmN90LhAzltjNVOOXBAw8JupV8x
qJtN4N7zSgu4N+Ix8T5KG3ohhOEm2kLrBnUFNyyaPTyczCQA1MrFM4xZDEBoz4BcTL8OI2kJF1Rc
tSQ9Nd6kIo2ANFkxJoYTZS8cFwVHHqYzgMbOXmnHgGoWF3WEdIK49yQ3DAoeKh8HJ05++Lvx0DrQ
sbHH4JlJFNgJGAw4izCr14Uuiu8EyMe/wWKDL0U4MLs1/R0nSHeABRbll2KXuq/N8weUi5EofQrA
EN1H8YuinkLB4mwk/DqyOb2WOLYggSEp+UimgLThYrmamgUPhWBFTIkFixPY9+mATE7/sukK0x5O
V8C6A/NzgMQv3l4+Xou2FHw3FAVWE0D0stS4PORu/xuqs3xB+b0jd8uFTGyXe3tY2cqiGnN94zac
8GcVBlWNyxzVE63J/Dr6XjBKITghm17f1kGyHjPNOaRBH4pTNhhLncOqsD7HLOgO2j/sdf/pi2pb
BcWyObFa/qieFnzQYgViFrxR/d4W0B4Oxa69+EoAyXo5rPUTKytk8IVnFRLi0d6L3ZD9S9ly6Amb
9I//SX4ghrbO95ie03ihYGYKZZ0m90sdDW4Nr/5YpNNy6QA1F2tq5P+acogUjE6L5ejKU7kyFkVs
03gZen+L9mAunytyhimlBU+jxPkAndlGlEVt8N3TBm0moJmGL8yI5/WRd90cAPfPjt6GsSByAIaE
FjPY+c0m6W/RjBM3OuEJfMYNs9dp9ovgg2phoBYG+UPsl9qs5b5Y/mk24nvr5bNQbTNg/vjyJ3Fh
/XUBEwDrj2ZamNGtHYQrq7NVKa3aaJx8ZjOSQi1bPFRow0g9ZHVSiS1ALyuSH5ILLdVzDuiJ37C2
3ZM1gHMi9qgBW85zKTtQaJwa8G7PrfdVdBNO7oJRQiqOB840PFOoLLPtg02M/cXAIDDG9sDR+bSo
TTw2eDwMuUn0C4jkdopfsQ0a4XMByfC5yZ3x1K3PwlHj7OUYOSrHMm7jeqX7aijuNR8T7UW/edd2
K8/bVbfLf+DBYg++gwqOicjtp2IeiT0v8zU+TY+HKfqIqYhqLCp3NSc4k7M0GHpLr+0udYnmvo1Z
dTamUABImIocJz+81nvVy7aTFQsaBgroPJTNacsbUmJl1Pq1Pw5rkvn3eJO9nlYhTmMs4bhT+pKZ
3+zNZgm9xi8dSqhjMSNuGPZe4eQguUAQYwNQzHCE8N4zji4/p0fhHfHGb9+72Ra2tffY63jEzNSf
Ony7CLjjnkpKn6UHwHRpCQ+ybGFtjuDW+5+2gXw4UJJTRgS3izAb10UWgOqEwnJC8gkYypQsPIvL
dyTAnS8Gcvi2pH/aFuI+ryqMOX4+Z83ggMuyJnlevMe9W0asXzHmCLVyhOWbYsbO4+U2UWEnmi7q
RwWS8iQEHppGHHssF2HDBk+GwttV4y5UV5ToTjZL2K/HY5EqKLxT1Zv+7UCcNVME+3YeC8vPCcBL
pJU0bSWo2ExgQLLAB/qi3B1vLmLQ/l/Ot1S28LpIi6OTaTx1JngTtiIc+3F2bf3ze33HMKJfDisK
cIYGW9JKo/toVscVUiQ41Sy7VtS1E8zdcbCbeKSUcofqC1F8dBDPpXm5OeTF25nLcTFrNmTG3Jlz
/wxzxf5Gyem26+YanphTkFvgWYzvDwVcCclSMfSpbIhKw44/9DFrX5RMmS/prrjgsjFvtoDcGwX3
N3X01YCZt8FMtxfHSqzkMCutbKMyGgIN9iZLBfqBOsUjIsYGxzMCLCVHfQ7VMOY463JXrvIIm0v+
DJSEksCMBgKoCusG6I5agnaSt7PGGoxwLRwNGFFMecd0aBeZJyJg/QeBnugW86hwPtexurv5TUBH
taX4AJfM94/9g3+TbCVq5zUejyNOTl2VsqFRYQ17CJa0T/oUjRv2EYy0Eb1M35cGajmUDto8jHd0
x1CYjE815h278h/cRE9bp7+4j7XHxCcIHmPWt9WvxFPpEeWypjByX3N5D1t4ztG8gLrmKsm0nuc7
WNCwXPatKy/N9WuVhxMcs0xL+h9Jd7XkSJJEAfSLZCaGV1GKGarqRVYoZtbXz4ke297Z2e5qQWZk
hPslNwKFofIgEaWcyhiXyUxZXdeg/q6qtuksLwL8Xz+Mkg0y1wofYX1W32shrloJ9E9JWTZM9+aV
VVW9XdlHUmvRFrN6pkJ5Ur38S0NZN17NS+3VlI5ZC6OGYbSP0qJQzbyoBoo71m38kbkzct6A/fT7
h/JzX4LYrz+WH376kFBTlRZaNoiGYSW/2991+9AkC1U0vlrJSXLy/FTbN1fdfRuD3V4M10iFO7tT
N1Grv1SRJx+Af6q6jRKAx1LCG8IDDX7b9gvNRO0crYYP5tV+oqwL+DQ65jo5fx5G8890OzcCK2Bh
aRxW/b5ZV1EoiNdF6skSCLyamL6my8a6f7SdPs5DL33+XX/supvhfqxwZFa1SGnzLNLEuXShr3Ja
dHO17CT9ee949yYSs4G5PXTYdSryp8rzxnZwGsbHialXI+8/J+Ux1AqYCEcnv0e+msr3r54OyiGy
ZuGxbT0HEeFs8hilKAK55U6lfJYdmRizvJrVF6lyfKIreAwTo5ygFfuR0R7n8gUqmTJdwDoUdNda
D3I6hxSLftFPJV+lw2iN/UcpO/sELqmPTLD5S+q45rXjIFw67UwvzUG86jwmt86ucukYaPGI116b
xvlqzEuUvtDbIIujJJMGO5Z2K40rfS5LW5LybbL93D0a+ULDjMXJJT5rb2D/V+BOtnJPKbl3vVt9
XtMKaevzdXGItuF0SYtTwEN0bq15DZUUXfFXmUVZv9/Z1ZfNs6COolMn31hPVgZSr+pUy6VX61Rf
d2aNbU0sPf7z9+U4tmzXkRE+qCod4eyouK+eRtuBYKpL79w5f0olh6fAchJvr+qhvq1sa7RD0Za0
qKRTG0tSlgk62Eb736ctxyyDTPRS8U6P/cOp8rg23e/Xlx1gPU7UFt+LN/TbNMedMz01Cx3LYzGM
DU5fKLvRsh0bxDqLbqGT7M1boW9et+1WOsW92IL63qxCh3P51PUNatff3BdyDIN3mS77HgoakV/k
mBHjm6k01sLMrlI0F+dGBY5yxayS2Ncyz5/kvXI2TnpBsFnBrW0LlWOcbq50MiYUQCBxWdX3th88
PxZvWjURO27WZVvV6s5fojpqltgeGGZmGVlrMfV2/uSof9+9r2t5MZrL8oOTZEfpSlZe2RUirZdW
xEO1EQofq5z+xZ1t97/3ROT3tXHpu/DsUmJRvs0j02/RZrfLWyI1Sb35wz3OWzpvOd3YlLe1WSMQ
cNpJ09kfrvr+V8jB8vMomNgMjQgB2ZedMyh8a6xWmuF8iSY7P0P/RvxKm2uUTVeJpNKVdF8Bq8kN
xHmyn21nhoWhKBU7mZZvG13vZcPX1L0q3dkHb5Ngx5dCO4lyaT2SreMzuMnnCekRJXUEdMyvxeja
eQwvvTUTWazKcHffVjKJ8uM7NvRxdgumAdle5tYw7CChK3Hj7Fd10BuXLJBYO09BXMqZ+GSaNjzw
WXqdRckUb+mK8eFbjLuxJ/5lFyWeouTLuLgwIW5VX65MHyXor563lcJ+tDxVs1qKiUaQM/4ENC4U
wQUTlw3WAON6PisP2qJn5fCsbvbdfbLBvImby10aj1hj/qpIac2sWofV2FD69bm6JyhiQzpVX74/
LDIfLZOcFq2tB4tzas381S0c+6dXp/Dq3WZtTOcDIuTnC+35rnl2JeQ5aojSlTtc4SSFrXTeNeOn
av5Vyydl0vzGk/2HGcWNBdP4dpiYdW+zbtLnmnXSl8Hj38vHTnWf3gyaZ9VNBZm4NA7bnDDjq8CH
qtHb50f3kq0VQGKJMkug6584Vw7m56Ra6Nbnqv4sdF6H0fEyyN7Gs9v4lh/vN8PThriq+jrVtxc9
fDcZrH91S/OxDI9C5u1gXksMA9tORrvWuXKCTJxqi8KtfE28n3K1wq57Edm86ybP2ugmH6KQ5rih
OZlmIdGaF2xGX7Pr5zY5uj67mdTPfN7ePRk7vw7grHh+mM4PXSfwjt59/YddRfHmHtWcMULnSsqG
N7k3dtfS7EPb79lI/21+Ui1P3/2ToIDHmF2UHyxXMohznbOxR5J8L7uQzpU6VU0PeCrP/7Lf0og7
x2paT5xsxzuKTICQ4SaPY3lzbiTA3FkBQvV1ujoTCIwcmFnhdWGC1o9env3Smkpmy0ke1q3nIm5D
zX+yKO5S3oLeYL0eJsH7y5YfZYA8XLjCBCdHoj9u0GoLMVbN2OcRQevq4lTb3Zu7Q/t0aKeUysL5
suU11dqq4b4luqs72A0yMLcnVJggl2bCn/ffeQ/tUm/mLx1rq3RFJIoLs4lyi2b+2LyeWrmHoKdo
lhIx1LlfxsvVkHU5I1jNaIMUUjGwyeaZkK8whuuH761NtpYT5rKtL/lGDJ0+EJoaX158DS8SwY3B
ZVQ2gnxfiZkPlaxT9TyulaTojFid3QsDnf54ydzg+40zSgrmqirNQ8T5I0ApuW0LcerXXO21QfuU
XleCazLvkt/kXs6kyvzaYhwzFBK6uWR3ISgIm0s6xM6bexfXRaayWDZvpu4FjVM54f3t0zK7FhQ5
vcI9GDLNO+HVeC3FQEQMDVxcG55lx368tOBEAHEuEdHmDIff3O9qj/dDqiOdTDwW9tcLsAeugEgX
vfpbrIDYbT4vWMTCTwySvurfrzPDd+/l13U0S7XTxqbwDpmGavtDr4NBCuWcd7uF6BMk564wiKkC
AW76/c56OcoBYBm0WFHmetdDxJ83D/60zmU3ziQ7V87XIEWuuRG5pe/tJK2nt46a1u5aP8hDT1fd
D6xE8sHvVN1cItZf88le13rqWssm65d7I+Gts9yrFVCxuVbBWccSJ9qs5SX93+O27sXyHCEi5hLD
03WUvLeWbHj/bmW+QGQX7n8+FfmAWs7HMjq47teaTOYLnuSAeGfJqKTuUfD4XGuad0Ki5fT2/tAk
HnCEsaqtFX5BX76qzIex0XqKPodOLVKd2bk3c8h7rWWTjACvAOXafVtrGlsfCVymF43FqZFJr829
LJNW+FTBd8J8N79jYcPaIcFCzPsQy+BTk3YerrwP4JNxENIcaJjPqyCA8vf9mNwEbvawNkVenJSg
5bzcN5IkOZKrtq+xurZX6d5m2bRsF8nha8tla56cbIZEsDJ5eKb75+CS7j2Xo1iMrL65SzR5n5gj
l7v641LG6V8d1efEWFbANl/NSUeVyrK3oRfRoxjvxb4au0cZcfKtbK4Kx7PEY+CgeIkOYMODv4xc
j1gzN8ygUOUst069c5Samoql3F1ey1XVBmGJbAzKra+nxHyYUGPXSEMyV7WA8mhsqRO4mhjYUIfB
yAU1kAmsk3wOZnQml13Lh2V086Cltp/PdXu7bxSWzdSSa6hMbSLCb5uq8THO/TM/eZ27nhoSCV8M
xpgU4bSiHCtRT2SSQzIQORnNFcvLuStL/uH+KOm28l1i2KNwLynnXHAvljh+rIwzOPOfPVqXEI0X
lBkcllQYd+65RTU49tAvtO/EAMlh+vrLnJdJeTCCjs+7E0fsz00Ki8Rt5N+9GyXbjjQgRqLIJen3
cj/WIDXM5VbLXdscerNUd3/9uzEKbTdvwSz6vE2OAVqN/cgO9pf8jJAHhp+rsRc8FgryV3mRLvpw
F/kPt/55NSLM8EenW/2m+I9d288LLpESaxV8ivyVLrT05tO8cd+F+HN3fTX72186sa0w5Fr+0Tpn
2gk7nlD/vGDwCpPPzO4UhgrQoTRcrP0xYqfMpiMfxAWxskhwaBjJA+ddsbdcNYLSlbT5SVpoF0fq
vJFcjZKvrxs9iHgGI6BMVckl4QMD7wMuZnmnIKEseR4qLsdFD7uSlmgyXZXTlEf1xSKUkmZQYbHz
tVm4XtYq/1V+dBcOOK/54bscHO4JiyLb4Mu53SoHIpFz0zAUL16Y/1yEv76+KGYgKgwXkE1+PJpE
Mpfko7WMf83cjZjxnDxMwnTpcRgLuZ0EthJMCiLK+FlPqkkzgDgKiJzpz4JlK2J9cOGJYCFr+RR+
B7K5FbaSbUhdu6wma0HE69EtNngJRn40eGXg2wLo+SziUnx5/KundOea7uYScql6wnwNQLvThK+a
Kbnb6KqEXr8plZ3jQOrELdF0++LHyEQazq5sqkaRYi1IyWH9d2k4cK5TNoFgZqRh2LRvcG0+hVXP
C7DVsBLtKW8FCjJYyo7jt0YB3vsHNOI+9Rm7dBcSceJfbiYzlF/5YzB3reYmItHxUWhIenSNITWS
LIe53qqd4s40qzXZNNW1dejv2taDjfVC83kNezM7LtiL75wuSe5K8D4mP3M0CTH6zJLLJt72qIbj
9EpwF3neulBpkl46IEKne/gD1hl/Y3/7oyoypy5/nC7MZr8HtxYlTvxW5a3g2/Epc6gKflbutn+2
TP/Oc+xxvHJ37eqsOf9LnSwz6dnL03CRGm5u74x0NkeiKPeY+CqVaB7u/ZgHspApWbKBysBfwOPI
hDmad8I0KeBa7lEIYbr/pK/V7VRlwwiN1l4RotdXZFGX3uGmFKnvGflsm7GIw9AmQo21PQa1lcXm
CbCod7e2Zbs8N+cZwXwNBl7PWF5YFfVpqpsDCRJH2H0s+ZnU/FAZBUWdas7NhHg5W3YCXlhSGh4F
z5aRD2xHYkDzVQ9iCPdhslo2/XO3auZ4ek8f9+e3FUovbTcgSovtWmlFEYMfG977tbmd2qnvKO1/
PjHf1ztYUm5KGrWfLqZVpiSvQkiwXL/Pr9hoPjlO0noZXQXMFFeDkQfrCgaj/yBOm267j/F1iB1g
ov65NjQFyT6Pazf1fat6fW9n6Tqn1bGPe1OdLDFkK5mJ4M9ZJrF92SFOI/cz/P3Gy4GR5+cHEtEz
nw0QtKNUk/tG8mtDCHKJNjzB+65hGf17zbi4gbEeZNmP6qytI3lVP8isxIjqANt3pA6zz8C6cyQp
962vse/ugSGhAbGevzD7HE+Fd3Yoqyyo02TcgiEz/7u8bB0S4soULwRdhOfEbvcanBx1t6mnVBsn
n6i3ru3q+4kBTH3OJcsfutFM4xlzP/KqCRXh6LOxkJlwdoZ3LeKwIqUfLowqyWMmKsSIuqLoBhFf
13WXTixE7EwRI5XTm2TFZ0gYmv2uQsxE9UUrjLUthBuQJQm71kUyxWkv0Ie2jV39RpV97WykhQFc
1iM2NQHArHJPbspbnQk0dasHNWPV90rTUsqR3XMvsC+smkbfXWBeq+q5mxlvxZgSG7IPyb3mjWqv
PijD063rzx5BPzToxop5HituGTWWB9r2d6xlulljO5oFYUpb3AH63oQaSEdjiWSON/B7y62Rz9TB
radxlKem40fEwJorURGk7HaHvnCG9goZ1vlwP5ZDK5fBLdPYfWvITsXzX+oamOBD7zF8mtkXcD8M
fxVjszCovHh6w+e1/BVHzm3fCmEFXI5ELN/ya+lnM995MmJyf9N3iR6N75q7OZvx2Sw9ZZvUDKKU
XfVCDycm7TFQ5r+6p+r+T7MnDmdmoMixpC2ELABYXunKfLKvLcbiX6Ln6N49dpdDV6TwEyjl9acP
BHzwsdPgckAKN86ThqrtBYTsEAXrtIJYyHoyqw72Z/Tcuqo91PWoRU9zBpygC/YhYyN7nI3hDhk3
GJsI5VBhYVv0VWbnL1UUstdMDHzLRltkELu8/UJr0WasHG+bM9P0qlK0tLu773QfWtfZ9TYm0VF7
zPsxxlr+yle5yjRXpbqzmKlUbVu5EdsBka5ZMQrexEx+xSh3rfeZK9LmVNH72rPQCD7LoUE0aztx
XHicTD5bvjGynEe3yUEIPzfIsrf+eVRopMzTSOBL8hUR7LVXNztYTuNI9tGiOzsUC4NHU9sQYdEm
1CJVI3w6NwqbS2vfsfmilgQGZYSeYZMrdBBvrhl0BztAP6QVKsUb5BmEUnvc+B1vdG9c6Z2MDCjG
GgdQKURtuH7X11Qu5nxha+bT2ViLSt+5hizb5Ojq+p5bAcHjVDfWTP28unQD40XLnf5VR/H0e2iv
X0ezyA4Ve7AikJjufoiuil7jfVuBhntaOIh+r9KeT2bj7Ec2I0i9eGHdefQy9KQfD8BXOW6QyKli
7+QoGeTHV0N9hrEudgTueW+skWhKw5Gw9uHuzT78+M50E9+393Tn2bw3DbBqn9FEWCCOHhY0rFDA
SiSeuRZUV5xWk1vrMjqNnn+L+qwkImSUMVhdoHh0DHyWe61ZJGj8DDMMJoVRvrPsJr+O3UT7LmUg
V88O5HRVc3MPbkmHEOtuO9AZk8Inr7fE22J0b7x6D3EB1JuY1SfV2qma+k69ccX96VFxf1RyYfNd
/CZYSQ6RtERK011b2CiFXL5oO+yyCtJHQsU/5sOMqMCwrMjTkx+X79T3apQZGppQz3ae5D5Gu7XT
nTX0HbvguV4VM0Pezjr2NV98tjP2ZjNbaoEDnAejjOgQDdhS75LrBpGO+JY3lFD2c/Mer5zqEpFa
DxmDxaOBMCptYM9plKoCV0Qq4friEKOS2IXpuqsHqD/e901c3/e5kZQjuWu5XQt///x3nax+bq2g
KcvQqpkR0Lh2SesG7lOU6Ko0ysCY4eFj93v+2k6f/X1z0ZZt3qKIwcmm3raDe0fQ0Ob70ZIM2p1T
ajC/5PCPuRBSZO1k28/BfprszD7DFxvkO/mB+1Tl/qqmSgT+sNhj7fVjjTgnsmP6wc6mRJavA3u9
H97SyAJwMAHsq5agsjQq6++Ri7IcZV+ZH50O+cdNKsmy6ujjjBbhZ0YG4cNpkqwe66dP6tVNh52S
M60glyhNKTFgTv51ks46JEtV59m16aGuPcME4+QgHr2qlGYC8dMf9368bwbGM2LdJmc6tS/tdG2h
mdw3T8jcdBSEfNw0xEk7d/BQzwwfb7P2vsMj+qFkKAfWlhSvZ7Jyxc40MCfoQt7ogYo3ko0wYiPf
tsliXDk73oTP04fmI1aSV2vZIUqigjO5upvszycUgg0w43xZ2k82rQ09H0BHGz2nKggqVpGayYsU
uXi10H8A6xRGYWj3nnUv17hMjCvKMEv8PCbjO/5YJs9CPpRbNthPCi1im2jbXTQ5h+lYzcgsL2qv
SqakhCHohYURVy6rPIM0sZtIidRQ9YGYi1zjlURv982GW3827o2zx2RlntcgJo1jP5XZ9Laqn//2
k9zwUCje3hT4y890EDx2SfIrxq+10MR1/2mdSUX/fZ4B4jOmqJtczY6yD2XbZ/aIoI9beb4my87x
7znIvCfqzOPtE6plZYicwZou9re4Mk96dz4FpyXbJCtdBwso+/nHwUOuCpYndjpPGIbIvu/lAk3p
vQxQp4+LSyhnScl3IBANgmsBnKdfkzwrcYz/qf6gubzZzh+tbS2DobzUttHJuIZkHf5bQ1XUltG5
Om/NI8xo8zFdf8Qr6Ua4hcJCavP+o3movaLgvk008t/zUXb4GGRbmQ4JdX0bFenxK87AciHaly9c
oOf6o0I9Vg7u1XhdhsE0uijA3G4kLDOWKoI/98v7NIhlgqSr83pW7XWZLk3u8y/1dsSJLD/PlA7Z
xq2lBCghY7mIK/fysb7jGrmX2l/kikWjxyNDCA+TzL4TM20REusJDnMfant63Gdx/5ZvIZh7s9YB
mKB3hDwkqrcvfHAg7BVg3PIEYd0TMyj6+GrkTg0plpexfiC1TP8e+7tE8V6o3DeVrZyRXSl3K2UL
pY2t8H31vqXpXpbORkhb3QOesvs+ylqJ8rKSQu5ad2txURG8vs6XD5h0YYLflkYu1UruIoUbNoiy
5BJrFzbVlPjQnmWgCyitZtQ10f4McAhRRvXYsZ/J1e77Zu4s7rxy35Y5cCC8CMttKf1Pw3vGPIUZ
8uVXribEb7stZyD43uINkWFjO10a91W9nD1V44n+MlNdufnYi3UDt3Hw7ukKNuiQbK2hn178WeHf
mneyfee9MQxKKWo5M5z7CJxnpvkS/nauvOzb6fi7SRTnwnR9HmzznTUhU7amngLPM3Dm4xEQPDO8
xvvsV5lZgIdXF010FLfIVm+5VC9++4asnuPjGM33LkRxafm09QqubTKUvLFegmm2UN8PHywdU+NZ
m7J32qdBwQMxitV1rqdGUsZ1cdV4ygMDpxTKKpx+6i3dMMkupJaX948S7jDTvEfXDv4z/+dUBebt
Wpe3XLdd6C4/Nx7ozc+mN+uTcX9mP1Q5OBy6YP1G2ASxgp7hQe7t2MkkKQ0qYUqcypg4IF9fPLhZ
I4xT8iUlysgwkyn5SbmUomy2nDg3kADHigwnY2Ih3tltPV7ActU4VZcLIKhw8bIBF2pByFh8YALr
CFl1VgETMyoz7k0cRP5RcdaQCMVzJUnp+z9V8f0vo/5X6N7LWK8N1z4e0sA2zF0uQo2pfCh5MGDJ
w2S9rh3/DqlSHosyN2S6NieecwAuJ7tLN5FrGfEAJtCnawdjP/AV6RcPqr91d6t8lMXzD40Tq6Vd
Lqbl6ntPFMKzuoo1MIDe5LTr7l91pIiI0puE2JvICgPGynntsuiK9g5PdSZiT1E9ijmlIX311ueW
whv2C5EUMMa8ekNJjEBH9uMFMWpT84Z+YLvJ1f5pgAgV2smp4RmdnCyA4us7/rGdqj00FTxbysXQ
VLDn74urY59ceHQYIdhb+yB43fzkmofho5ntSRYnaqCx4Ujlj9wbD5SXRVtMOS2vngoZxLD5wB8u
bCe5MsqKyjTfPt2bBWfaCtxZZ9/jpzsyEz6UQbnvJIHDjJMULySConY62scJwngstvXMpQ32d+yZ
tqGpDMfYPHB3acvl44K9KhTxh66JIodnUAGRDtGC+B+O6O22kr+V/Tn27PisbZM1Eau4hAyJNBfz
rWlppVLSyURVVhA8C9EmGoqoEK8uxR39qDv8zVu2dsrVBY9eCnRfmToF/FwOE+1JOSdlIhNcjtSl
Jop2zOwybyfBa1M1tMSvwm6E97jokkCmksrSIVNbvDvARCkD1vsf3sfiHI32kbx3bSfT7Ri4GjKj
7EwXuZshBMSq6vinWOXYj7IeZkFJyMyf+x87qFh2P7d78Btt/nmYYYbQZcDgy4U+VGLZ1uYR7ZY9
xA82yB/xgAOI16sR7Cg0B6naKcU70wzwY6qu9wfQwF4BT7LwQM/na1X8JIhtedZQhiij8Ivd2LrP
VeWowpq9DuzMwwBPe5nkgaTY1eFBIId4osKeKK4NXrFYNS+risxLdZ/QFx7K2QColbv3RdLIHLJw
g6F+iilQ8YF7IVwBaHcWadd1S6AuMUiwj1dZ3wxhgkCJw/G5fbjzlyA/OCscWTKO6wLHJdoEbc3l
dYuDYs751x3FRi4PkBuC5c8D2ooLAY78w16grWIO16kaGBcAKYjqse6EkSjg3ZUImZJPQyxo2o0B
hdsv3yqRC/FQeRMYiju1OMCzcCj6py8vF08C1ZArEcS7HM6PlfPXtda3MXC4Q/pcNBJn/sDYPYze
lKl0/AJRam5ZyEDo/tCX8As05GfD6pDRysq2G1sjmzHIZ8yQb5V8yA5a/fJHbb8W5M2Fek0WFRxT
0JKh0GFAt2ObeMrcT8PYFFSJYK8XB3z5jZt6udKI+0iM8Yu25mWWrMHb6bAD8A/mgAFRFntG2mx6
3VX7XFNzyX/geQXXXIsXFgeu5XLhXaKDCIwob8uRfqHfmLUz3XS/MMoF9IwEpCGsKjozFmyDjWlw
LcUH2fY/00LqZ/3l8nwFMwy7P0FYCA9yxZEOPpNf1kzYtkAM7CJSrfrGQvi53W/4aL+L/n6YgBpT
TtHUCjv6db3+5TIkvzR412AFlsfXy/QK7xi7loZkmukBmXqmjo1JRjGJdXmZFl3s5/4lmCdcKtWw
Wme4Lp8eNB0hqAhUtp8+3lftQ4Sybl57G1MotH639oM/8SKX1LRK06i/46NV7TLZt5IjQ0Gm85bg
rmBoLC6jWSvLi3g0q6BcYJnaV6j+ug5ppvB7WbN9U8+pYPP909tsjPpNDZ/9nHBxYvOhg73y6CW4
Ve68v3XrQKNvkPc0XPrxfvrqwQPWJKbHJiq7tR6tBs9y0IULR2vo6N7XX3pXYJbFkhstvFrCf3M6
pL2wAqD1W+o7VoPjEIoOgau9x7cqhnYx0d17y+d037325t+i97vmNIRUNExkY9N3w6Nrcz81JEUU
KSQtUY6tq9l4dCYHBcoTOW6LwTknG8w4KUtl4NWai0bWANFPM1OMKH/S70RDjXc1oVFQYWhuSGoX
42tTDjJteLD6vM+99esZHURxUAf37tOc/yVYbZCT0a1fa6neGVOhqOfkrGG+3+c/iUmCjU1nJyvJ
SLpmns+XCrZ6Uh2lfiT21pGLZN9nHygfTBXMFRqTzrGRaSqEgpJz3jw2hBbAVouzd/K93ZC36TZc
uuw/JM30SoqK+WStS5eKIYqRRT1dFgAHzJfVpt46fFzrsoE+c2Drc307K74mJ2JTboJcyxalfwoF
Eg3HokRBJMeDbg1RWkaY98/RvFIobSMZJsJ46L1Z6xY/ix/lb8PYhkUpftDwTueF9XDLorLv74Y3
cbvStSTGP4oX8v3vmDLZp33fCzsm0TqXkw9TFDOyqosK8uSukhZWci6qsnl1XrRNJF+n8kGIfrJ8
jFVu+frThEYJBYUhJc+JyOdVoyVyBitdfeL1tqLKzTzQVN6gsvg3aDIyJOywjIxXTMWrKHeKih0v
Ou2muUXEZQxHyRrye6tbTNVVNAzxsjwDBwrx/Lkbaiu3Q4uKvZAUZyLZvWhftOtmZa7mRzimhajA
RwQydub9O0maWYSHkC+ziNr3KQsJ1uKY8a/26GUV3l2D7Dur5NseWaXAOQnBt/oxiArCi/pa8J/s
tWAKQXnd2rG63X73+xovFo1jE96LYncm3WNvjy7KITPkjWUzMWLWEOCQFBJigCNli3CUWnrDnllo
KX4g4wGa0VMv1+0jGEYirOFCUQpMZeyc0KPk8EHEs1x22WzBk4chrYFvi/EpkDK8XyFN7yHcZOHw
WPWdo05rXypMBccXhF4ds+MyoIf3SLt7SCmQVhtnjOn4V2mg2ylQG4smtg9PZmpsCGuJjUJu5six
7uw9XoA3uCeZttawnQLGo2RZRV5gNQa+Xs0fOxbe93c1mWpwu79UtlTfPQSbl2HZNVMBs/OP3uB0
iM5fouopAMIJMK/l5Kxjo+sO2J/8wP/rGVJ4D/FuzrMTT2yfDzcyFKSbr/jmQpJkiJqVOh9mO4m6
YqwvfyHZ8YAhzByAbMGafJ6kWBlngg7z6C/GmJXCu83GIUeFISmI++d90V61LQUho1XMbC04y4HS
KITkx7JT+D5VC6OssGebRj//tgQB58cFO/TGvdQjNHmioJK08eIuSvNpEstzhE6ZsjJ+jVPvchNK
1ExGth6MGpk6xE6Nx8elXei5Q2oMPs/2rFPozcVdjtC+hvx6CqjXhtmKU7DDvfKps/ozYR5iZRof
oObIJq0w2Qavlfcvxsvz3vYgAD9sZlE+Xlx2QWvhJXM//+5fuN/yBX6TA+V95h2R7Y46CDeRCgH2
P6/S76lMsOhsVUfZfs4NlU2ip/RLduQOkeQJOg5K/5/ce9aLjMMZ21YhQpXN0ggDnpG5u1+X2gu6
0Gc+mP8LBDfxH3yKjccgky5007VbwJXGTtFrbSa2v4Q/cHvB8NXnFFVWsSfXLu3+pk3l2Nr7Mh41
607dzHfR3ndVRdBCOdbKnN9dJBHi6yDcoZqcHhq7z8JEeFStpUCrnkrDbXXVT/LlUKpZtu+SRz4u
V1lDtg2Ve8gh2pUmCldYrXqosi0PbQaVyYoUsnZtnsaKMbRe0STTdt+Z+gU2DyWXoDh+ylB+F+df
6t2cJXsapJuLPtL83pwL++rnv/ZD8759Tw+AwoUjSQUr8anNAvaoalGeLI8alTYw/vEunCXOYaHa
F7yCuC5lNdhj/nNVtsv9kQ5j87wYxPlezP2wqUgRWX4CSZXxhdrr3YOjBxx7lkQ+ZweLWyVfSvRC
ydMUlxbGTYQqlcir7gGqLfpuugECubK+w34349B3E0VK9mwvq7GxXdqvIh6UsHhoGN4FNtPAuguG
VL56K2lbq+6ioiirpX6MyrBXJH1LhLlR0ZnJ88vndPZpmxCqmiRs1jzjMSuF5dgfn5tMt3QZMmhC
7mShHuvJEtgVx2mF0yEydgpXNpTUgNaTf/FIFzsuQnMm+bSbpjrDXRZqtnooMggb9k2lZuurq/mp
6xbLFnSUzNq6HGuCrXnivLn11sPMK7DvCujiyzWqbC8dJfz6a61hqV+nWS4sT6sSygn5C/N2i7ur
vqFtVSoHZug7n7njO9bLd/o2uOs2NEIYYrkDugg1VD38/PVHLc3HVugVev7nZZzvb3xK8f4RHwFX
Eb/vyZwdacwUK96vx6UhW0xUmOk1oSaO4Tx+nsoOKl86VryMMle/oPHMFE+d5Ttxze1XPeWq/2MN
bHKFnxWdoxHK/McA4mMpYS+N9Y7dXeWF/yPz//B8SrKgiatcqofWG3QEr9PNhbwTT1PxNniwSI4u
APpD9Cw2hfbUhM+2CxTGLdmNdfwdccR42T3+2FQDcxaK3tfnpSOtVM7rINlP9kG6kObgRdrDKgrD
E9R6zwrifPFZMTRoMK5WwNFszGn1b+wU+tYEVjtb6t3dcDwKrEtPd7+SY+alZ1PK9bFGb2S71EIe
yskmhqYh9bkol3bRJnRUwhZvzN+kdrkfvAKdVWe/6m4WteeURGaOGC6uh49j0RzWpwrxKS0w53Ro
yv8d4QI8CE0/EoJzZ+Uk04l5Kl8UrdeyZyccves+aYJLp4FLGk+Cbr1W91/GXWUSTXk6tnQNZZD1
qBYE64jTHCVOH/lZEyVv+jiJ4/+bVpQgpIvEv9+MiNHoEPgQG8VmgxCX6rMZKNH9W3q8vGKK6dJe
ZFjQI9cqCIzL7D6F3oKTzpehmUqW0O7cdRjPKnmwiJbQwTkzjQ0NSRzFer8fLEXV3Gta4kRIsNed
ea68n4RmMBFLMBGM3u9MCfCg0AAt32rp41TxkzQ1zSTWpNHBslXdBj8EcTkNV8mqp35WfqLlZXuz
kpU10J6T+bvLp7Gk+OwbfndsWG4J3sZk03W/zEuZMixtcpvLPw0prP7mYt3710gXcb97EEJATU29
cp7+pYVfDs7Jxv4PVONrxaohuSMxjj2LhcgkxI2J1UX6sE5i7OPdSSaIwTy33jPZTH8lg9usAdMT
uIcvy0ljoMBQ2OrHruCLwAYbW5MfXNrrHwV4snw4lcaZ33P99QkYfY5Mcbh8zke5ce8xmImq2eXL
q8/rmwCuPHmzrnv+l5KD870eQA0XvcCVcnCCbEh0s+VX3jg+nNWzqfevr2RqSJ69D5dnU7GMW+pc
JncS8iJcmHfgtqjcs83YpnqpY5D51lNVnuxnY/YI61oJHNQj6rl/FEuCMkyKtdmxGT03FMTkA1x7
wDq0LzLXsqU0aKUP1n0OZ6nSY5zrIUW0i7+yTB9tByGlD2np4vcSrZeV18elH7Rt199/tQvNfSCJ
S4R2qXmYfHYUm9p2kEnVlzErRIiCJjMXNLOIyzhvFaL1e0waKa1fZfdLHUMxsb98Uv3CqWy/CXWV
Dxma1u75z0ayflVyhy73oUz+Qjk5UC+saaeG+1OkWz81Zob1hiB4Ah67fpXKZ3bo7n9MLUtxeITJ
rfQLrd0lglIShohCddLwmUSZdwm7Ap3zUq7XJVXM49xVYoTlMFMx5YvqflfpnC0DqeaGw7YzY5Ne
C5NTunj5eOKSjIDZ1AUKFYSq6NXz1ThAIIVuwgbE2CsWJejvI1fPjyFs+6m916FHrqq437wRymfm
msGG3msnPDpbMSggFFp7eddhgvthgVUpCsgVB+whlP7/lIj+T/aYKrAzUW8t1qjSh6GByU8fNs8o
kq+YXCXIanvtKVTPi/cwPd27CndAEED6RgARIsqAbZF5UvxQuU7Jk3bsyyDpNffDDPZeJkqFb9Hu
xc3bfVq5x5Tp1iYvzwZzk6mkPPYEID/vP5tV8BMKcDyCvaXOTl8hm7spOuYmcLiaPw7zfBFnIrvh
JTaY33phH5Mj/ZVafAfmYd7IyClRkZ+HiATA249JjXG84z5XSWfaqdixVFsTHDmCDkw26NjLtuwW
nMgRiofG/liGm/1aFdup6EQyeSRw/G81ej6LqRF4VGlPGpTzYgkD9SIliZ3FVnShbpRHR4t4WpvR
zSu3L0TZW1GfrazVGyaVWR6SFMW1djBM1rL/gPIZMXxBtLURSAEphKdtIgLyNaLA7E3cwKaMF8p+
2KGkZVMs0iJuPm8Df09pR09yYby+lV5jG6mGViuTWvVeFHyJZvrDdExO2EKIgQ5bXqLEIKGBnTHh
7lvSnber6iIl89yMCvEkZY8dYffhVjvJTGoX5mZyV2S94VBXwQxRlADB164sSpCcpcq5R+mmPvpd
wTWxTrlSEHmTH1+7XOZmwm025cOjbrO/AeUE+dzLF6ZCbr1MMYn9QXyON29nlmEeVu5laCBnw76Y
1rDehfCZfFss3hQJb7bEwAxBfWNlO4ijXJ7F3NXuoXFYkzZvjB374utVOrHlgRF1hey1tH2kU07H
dE+ZnF33Ge+dK88B70cudAtE/YzkMfqu4v0W2hi7yw5Tvu8wOSXeddwBX9Ub2SLi5Xu2Le/sZkYi
/Y9G1QTFeeliEI7w4NDthhhCtqb/WLqv3cSWLQqgX4REDq/kHA3GvCBjbHLOfP0d1edKrXOsbtvA
3rWr1pprhomGWqN9B2HtSuD63JyF+ST7yYiJkb5r/biDtBEUVUSizNzBExdPFrYIK0vozXpuSw8w
vxpH821cma0p7oLzpwRT+ptdAOWUiaGN5gvQfSwlxtF7lLNnwyphFZFtddsTpw40SChIUMwNspUs
GOIFnA2EswPmhqk+XuSv7NvfUN1BtnNFgHfc986AY6kv68Yim18aNvB19zZ8zsxcb+3Iz+I7MV//
Lv4ZbCFThYXzj1Oc6KxOhcTYIbfelXcTOZkwqat2RDFrqxNv96Srpr0oGZgRYbyVVD1KtOey+PpD
89KLORH9CODHvBVrqxCvxvEnMgOPoQSqPUcRtbTSlUKcgsTkafJqQKcPwecvVHGWBo2CAVmu6fYH
JcCxFJ/xn0PUANKjcia1NLeioxq2Ln7ogOnLsgXD/wG1FNdKXJYswByCYglv4PjjFbVB6rDQs2hK
PmL4R9/K6lWmngDjOQ3ycRVCZeks+br/G5XoPxXNQUL2fZ7a/Yld87AjM97494oH1W8qjnYfMiSO
ykf0/l1hTWVjWN2O03fCdP/eX/AZDYsF2LbXhxM+/E2yaquwwcle/qb6NAW2gGxDGdLALQIE56Dz
RPfAEKm2bDyfofZTjYWyVrHO+fb3wIdmw2WbqfYqnxi+Y5U1Yccg9YvFkupS8RkonblzwnjvaBii
dMvZyWZ0juMLnidrNfQnidPzx3u7VFXsCW+YFXUn5Dl65INGIPvpV79+9j31F7p/aW0a+nX5SY73
p0KmF20Yn7lRNiUPzqt5MnHTRaS4q+QfOrTJIlFIj2GRDiS9lQKTCX20uPqK82MIxNsMZCNTWLkd
NDh9jXA4/62A66K4+BMmcNUlMlCWJyfHw1aOYas8118e6ypLz21Ujk5GxjmHwvNPImZixmlXNWSU
pcbGOw/bNpz1j5lphO7tVDMl53BKG3ZYV81mc9HRITKemgcmky2ah7Nk0ewHRDBrkEPRn6njHS7Z
TXgnKrOcX0O1X4apKVCDLfZozwYzPKBENdEJKIqYJa3PVYBKMjvSbwYpKvqmjYjZiS77pUPZ121T
WCJfy0BayE/H0ZlVrsOVOPhu5u7sL+Wt6Oe1mR7hADcl86lvHwUUkhldtDsYALcRWfU6W0WSeDzZ
gGobPTMRzjnoeMSqdDyB6UkfYmqD6pvKFrPb8vlUyCkokf9eqnX/bp4vViOK2Pp172mMhPsC+UhC
3l963sdJ3GrxhhLgHiREVhen/7AErIAUdUu67gg8L+tXA5hEOWlJh3rxXFz/LZeF+KJ0tIc4InKS
xfPvoTY3h+yT+4rND38Kysl2cpUXMn58vGrb9tS0eLYVSfTmHzC9FlIVAo0Smt7f8SfwJu+Vt7zJ
fPpnX1cV/sPxzz8+aDs9S4y+9tXs4FRTszy0JufKe3hkdcy1BtuQWWo8n4xTGLhh16Fjax0X0RMW
uX7nhpxFYo29+w+bPnxHe5kuKlttxaLp49WwwrSrpKvFVTPy/eg+cn7L4sdgoLn5O//Y7A5VsMxr
tv09ZfLb2rucGW8MSUbxv/2HqceAOvYzUcM7TATbx0p8dmxlvq5fJsxwlxjva8tmlew8+atMLn0y
8Es+84Oc9aikvxGUkMSS39PKDQW3dlNCLooG0pmbpzg2sKNTkVmO2L5hBXnZfyxnivZQ+tDTJIJo
KthYZsB9h0/QzO+6//5LjnXduSZUKusB6hqETta9Y8+m/eB3bAZRuE92XRRZe+ToXwbsvufarz5y
E4rMY9v5vPqKFENL8Q9rzE4ygwWPnty/6bvjbqYVnZ1/qZDY5P+ERZfK30WE+1jYYq8GS9xGIKGh
fySRBVez02z6Ox2GoyNjH7I3sDl9D8RuoQWSrTUun9GiFMIut4jvHcAwn+zdjZRUpLaXQJl+9dCX
ps4XjZk83Rp98FvOAj7guxpffaZ4g+ra1STYPw9eBO1UsmtP2gs7jSYBXJ9WDZwGcA+RwCLJ76Zd
pIPEq53gCSBNIVo/RaVxtc4n2bAN7YiiWWuDsa04xge3FYadN91+k6nH2GUZgnWD9xOYu0ZNWCf5
K0VqVH+F8WOEzBftXepa6Zp4OqOX8tIgbdnFTOIh5lSPDLKT9GQ1Sw+VD2++mYufXfnSfP+9nD6i
Vh/48rnBLlLKsSXkK8JKj13bZwZXWRBqJzI/s4pbt+hKKm+0QoaFYJvJfbJueNymwg3EUQwHuv7C
fJcHYqzymqq4mFtnDqjyd12/9m/NK7LwiVtQ7AeJaPia4TA2hQuvrJhKoEC++m9uOj56FNsx21an
OCkiDVZVBnDGlmK54ngW8KSfOylgzMe99vEIfkO+2aYzHIjt4W9K5i0dTXkCzplEd6UJBg1T7jDT
ULONxTPmXaOBigKLivcJVNcTkN+xKDAjTenmgCYq6iswUERqnN3Hv6iMWVaYVpj10gXkPra1JSGg
33FTqzqbNX/Aj1dNJaeAvOhyTOtbhlXaoyxLCoENPYd4GIU3Er+84T1Ij1m0jSSHl9TK1PDRSEBZ
0JVfA5b/8by3TSZ7qXJH6x0+udhOonutBcNrNAfqiUc/a4e0dZw+1a3A55wWcpwyQmZEVEpjj2br
rGWbtud0b/11idZUTNOnM7a0mK1Grk+VAoA7TOoeSG8PIB26ni7lz6OsGIKsP/lR5EqhA1KoTF7C
X6SD2KzzyWxB4ZIdbn9XT9I0vYItWYsEPgYiI0CiMMBfIuxo8pHhG6tctBm2WTyfw4nVT5XS1Si/
zznf6s7KrXVeMdAz2psGXQDLDhd1wakpODPkrz84UjYkD4l+B8wU+7193GZmDmpTXlqYBegB6dnF
zNGsALKl73kwS7Hf2+s84NHeU92WLKTZlquTMt3Yb+b7OrQZO0duHH6bjvWzoS4RKpdsO99cOJeo
LCAAZFaiTQ5yUHrL5FRuqFdNXHzUbsKZeMzbxhy9r6bdw+LpJD5YF4qDWA2yuAVpry4UPVzZNNc6
lyXdWLsgO9HteYGBX6s/hVwEX/c96O0+F3+r0Zvb2etTQESYX1deveifa2KyhKFb2HxFm9ueFByL
FAj57ky/Vb7p2ZE5DRunS1DlLn/pnMxBwExn9g2X8jQD2ihIIz0eGbiz4sjM0uqMReF9LFLj198f
kc9EElX4MXoEzRLe+zscCDnJ769ATVsYCGf+8XPaujnkjkf5v7m+jkSPk6kJfe3mPuITQb3KRQbq
nudF+VjXD+okPNPan8x8axm1YDk09WYOrvvW3HZHelPaX6qxSIs315Xp7FsHKveSHLJ9X1a2H+7h
elmyjZ8Z7gcn6jC7udWgmkROwsMJc0+0i3Em8gD2YuC/86IzC/yVuqnD7j7qBpn2E1DxyVq5zWB8
IJqqlUdEgg6ZutQjTfpaxemqkeyTlOVQxJzGybYqP9TSrnGGNCpi9NZ41FOn6v1UVMF73V0IRPS8
kFqtPk+ze2BpOChlOirDvZCYKQ0nC/VIkyr+6XyyQEjl0ZZsC5xyXxWb7VNRSOfzn5r9N/Hh1Ujn
r+Xpqmdo8cA53HVMe1MFUNGzE0+jOQeuvUdRWWS3Iy0Ynw1D2+tr3aSbpZnwTH1xxkZTUnxBKZ4d
nZbGClv1eGduUuSzZl5I27wAV94tzAmkXMmjvmMZ/O4GX06m/6qWfdKm+bpLrZWpPbpXzi3H0ec7
xfs4GO6Gje1r3VuyPmSwsPkzxsTD/X13HDen6raiFe97J1QwLiqTi706OahFnM/6N7xzmuegdH4U
5r5hz/TZIHFainOFDDM/V9PFfRPV2J3X7fVDugQ5A5Trsq7nzqX7Y+Aeiq8Xoh1HBZPxy+Gxg53q
HfpSY7wkpFpL7+hrfd0rGBnpxvLYQ18118+gP996q20LDw2KbnZNIukLiMEhodCsLtK9/3YGPWNO
pNH62boMIhyo/l3haPucYCgwuP4Qra/XXdc9xMPSdCYG8+v07+LoCQHESnCVVdZjmgkqPu1Moq6i
fLld4C9oZv7c5+99Lp8fg8eG/mY/fL4r5Hflx2rCQCvSXjT3AI3+8nf6reic9nI5jzijZtZEsL93
PvhgyJNifZ1uru6j9PAlViHb2mc7uSYFJFIV6lH2nj84QCb2R6Ud6hcbGMHTcAc6XdGdWTFThfu7
lDsV4Krrvl37HTrBt0NX25qt3sPRadL+ZCPxDmKncGVhNv1o3/Z2my3YVsDbEA8XwYBKKb+u7lAn
f8GjJGOUMM9rfUp5c1xydKndeBx8m8bBPEh/bt1nQnV+X2NR6SdWu8rr2swYWEA45aMtmtOZ1emu
X2+9ZOnyKBKu3YIHtxSeWa47/Z5GSzgDZxz4ZZmhRM60JJ0XdPUGffDNzYbdKGZU+S74c7zx5ytS
t+4PfTFrL4jYovncE4rWNruC/erY0uCbu/MelnjTTH7TeCBTQrxpgvePGvN7PxetZuHw8a9nFhZD
KF6I//uzDN5D5SRSeCHR0qWaeh3ry7CUXr30BMDRdRc39i3yFJ59Dj7F3pKdl5TzbhIljMoaek1W
pfeLtBTymDK4rbCBqLY5YWwQltO2Qtt8J5PPa1ROUKe0UzgM9DURzghPFtjkfUCLcLja2cTCpT6w
2FbYfV1Q9KajgABs6vJt0LlO/FVa5yrPn/340Xv1bQfGn6Xj6PgnneDESGdy+QC1I7ANn11BHalT
TRmVzj/+XCVH9/luLIMMiPVzrm415iz22qcZcE8FfYjVl9kO3C/eS73KB57yTB5+ssN3F6KsyIvf
CvRuLuJlWfSDB20ynm5CzGwhobIonT4Nqhf8SjVcEHgKP82htQc5TJZzP682HEvbHrYmdEFxSDlU
tN1gN/db97SE1/pSe9bGaP7S+xyq+8l9tOgKWq+effZvwVoeHhyW64+DCWnbgocGu8zs0fWiaq9Y
Hi6FHm1UFhss8QNR5f4FORHSJ6upd+k+0t+pZhCH+8Nz5dTdW80idYMS0YDLY/dmr4ZM1jDG4+B0
K0QGD30YAxHIVCY/hW1v1CRBPqvG4SyR/OcjqcqfuGugDK1pfBZNVbO3Sur3umrtdoXN/LBpxosm
MhVut/+gOOUtJ4Vs4bUv3r5Nnfgh+VQ6Vl1nd5rJI+c4GKaMBUIcYvlZMfH+RGDGEkkJ8Ll5OWfm
u9sIoCdqwUz2XTZXfpPOpssxxyJ0FnvzVNbCJFgBaoDWXfhZwh4DO1RZSXBZ/FNJ52z50XXtjBNi
Fg89c5SFVHZM+ebtBI0tIsSlg00IxamEzNT9Cypgd0KmM1LZ9oTYv2P4v9Upr5A3g6/q1NxFu2Rb
ifSXm4rNdEdF3HtnC2fFvCgnE/pXtBg4ENnW7nuBBdJPxPMuymXds5lAgBlA7CN9mP32CXVXXdKp
JyR/b2cAPsAw+w9pHk6lEK19r152rJ/Zkpm07qv3hRcwYIbzxxvZT35xFL7oEPD6dbJtsuG5nDqZ
WL4acL/zO0G2DQHOi3v79inR/BUbLo1QlerpunJzc6ges83FIBAHjvUkV7yTj5FNT7ZPaa+Fc660
GXhJbF+sC9yUdcELBZsAY6SI7EL3gaLmVpzjWSeRs3QdG1ochqjHOrRaMZRLKIwKayop3Y2U0CDh
fm8q61flau6JiXt7/KWXX7I8z9s2jsN2mISe1aHwublVewhNhtmZgx1wnkGpjuILrZgXuioG06mA
DHg4DYOMjt59oanrwPgy4VVFPu5lSZHLgN+hV3/vI9WQtbKoJzE0NL3Ix7FY4416pVsEC8VLUIPI
s95LRSC8cWK5V55Re2EoazEWH+e2o+Mvax0LCeiC5r5ipfga5pbdzQOP4I6FVzvGGgtabsJsXNFt
L/3i+shh5TI43bvwQIQ2ebS5tfIITPWbW2SLKaF9MfQO84MrPooZnFVJpsE7RW68UxCTFKktVXk+
quI1YwfBXVkGsj/W3eo9X5du18YlQZD0nC+Uxw6VENq3/SWKnu6qbjluezATQKK7dWCBsWUVl+Xw
KK+fJT3L0rQ3+mEFyXZWY2P6Zb7YMDzLt1xwb5FEY8WbfcJ6h7pAzNznpmIThuHydFmKDBZW65ui
BTG1Zvh6BySP6edlntrzSw20Gew2vLh1XXwS4fRZwbfIH3+ca/ufeF9OL4MRoN1z85PN1A/XQiY3
nmYRlfvpRrIaTzZT2e6KXOXnGBGSsh+e4qbYNUeMBDd7eFftoyZWCjKa2RzrPqdNLLr+pMbLFC4N
vbyTBLq1ixa3E0G8T5XI5ivxPZ12shr3ZDB+Cflxnr0NXnICN6OGVfVgPApBMVF4MBQ41VFy8GiY
eCBY4vseS9vHB/ftO/bFs7CfjjKrjGe3aHN6RAoWv8QRZker4O4T25cBsyn81Ff9eCw/IuKLyjac
CNbrvpa+xfMR+odo/30PjwG9gTGi0NIjYyVHQHm9bZCfVlU9p1hdkargBJcp/nGd+TnzbfUQ/9qe
3fYg/FesGoFxy18WqXaM2aI97k899aYu3FGZXVePESBqUAusBiAM1kFPKeoOZdIhG9XVoKN9/nnL
sLItNJ7D1LtAWfGJ2OlIV/Ea7ypkdhV2fGAoEgbmr/da5t6yVOylxtDnzWi9+k08zHuqm2gxKhEk
BEQXF5qhNC79qh0NOk4lOIMOUovMohp5hpBmG5Fx8WlZjrEGMiZRg4fi9p+sBagSSoR7mGKcHBaR
kAqDqb6Ev+mMjDlIaRgu5FhY5QL18f5sL4LGiC5qsa4ufGXJqtOklz8SHc4f72TgbzDbvtMx5ONN
Q0b0BKw/h+WzGxwO8CNyxWw7NmdMv1Tc21Ryz7GbSkdhJ3v+OgyWw+iEIYuJXfLeSNQDYYZBHAjr
DV1M9+Ej01+0A1RdP5OggCmEI1urvCofWx679CSRzU/OzU3jMu3vq/Dj62yVLiy4XX5y56UxPJU+
9l+ZMTNqqM0OnEWwVcFNDN3YCKHcIwYyg86GiW3vPlbV/tN7uSRyDe7NZ63MEuo+0FqOjFqxW41l
VP4s8c1K+cKJ9WP7pbB06HdZLmR7mZ9FjmXr8SvRfLX2PDy3naMjseKNYVM3LhOg41n56b/d1Nja
P/O2jLYSl9omMtDI05Q9x2Tamaq6QAbcEl+Qx/tqwtrVo/UP/kcPQEGQ+nxpmBO5c4ZVU1OdjNMf
TS0111UDmFieTPuxLqoEh8PBpZde0z8XGCTXKVYPZyPM/HuX/+COGM0YklC3WiNSBcic7NOncBAG
tKWo0UagTpnd/iPIkArdv8x/60tO1aXl/PCNsK2lYLOUTVWSF2OcTCCrX0JAYmKelHlwa6lgetfO
2fF7qiwR5VvrMVbz5nsxErWDUqOt4pZeu/CWjaRaDIZXnoh8IqK0KV67seIDpB/Pp8qn72RdoLpY
mVd923TBhQOuKnM6vsVs/xOrmbBFAzUnOzQEbRlm7r5d0Vxn2hNNPPAQbvpgs913EguOir92LT+m
1os6nVeEeSFsxyI5NokIg8Sv8c7VJb4M4NCb73dZt7yuWRnnJqnso+SZf5fvvNM71/F53AKH73/4
9gEA7CSPOh1X7/EsjS3kXJXOJOBa8YrK9D7eMxdf8jsGR5LCt3aPFk9j085o/kW+Tf1pJdzCh+Sn
0GOu1314dEe5gcHrtKc1ULYHyLYASl69S5xDOXPmuNEnS+CdZCvaW9ZAyBXTT0RTuTHcIiAOrKxp
RSanV/BjTHyk6Mkbh2RFyeZkOXzaGOYCOFHaNU6RcQCTAwlTJpnnjxQJNpgu7Ronvl9c2guWCT+E
l7RRz/wLOA7sQCXF/gyc6DCxbITB5lsIYB8Fd1lRIfMBygWfrdT8UH1Y/PvaKVkxiQrTXS8Egwwi
pSBZtOkgytLSAHDnthWBoeTiqmtmJ5lakD1hd2TmGknHVOTjyas6RKwX0xq1wf5pElYBajLxeBhr
8aGxvcMzLqXcjycOuB51twuIfYrWbZORDzxxW8aiAi57EeURWN0pG84hg4o3hPZRtJEe59dIIZst
EDTE5iKRDPDNqyEUX6YYuCpMD2PdeB9esptpXNlnYKjq7MQI2NL+ecdW7rPTMx8f4ZZx2aRXTzGd
24xCWy/GUNSx5rmpbZnnqAWDt9yyN+08us/e40MeFUeVzSha2F3Lh5Gn5vBHO1G+j81N1uDg3rJ1
KmN6d4/ttGdtwjKCvYvTBux2qU9/wXpIMG1AXzdlmal2p8NdfW2CkZYN8yybG74HVui5qVvVUrgU
JIcOUTBbGwRjX3Bs5Kh+3S9KVMKyrgIABnkMdMcKicVhtBwfa07deGX9wc+NPiZWOIwfD57GUN1I
6JBe/fvXpXGauYX2CEIi4BeeTO8p/sXAUD5kQzI7+9UWJlbmyz0MuVxkVc8SxJJFcPZPK3o0AkRd
QR6T2/e5rMW44HZcea/IkJyLzQvAbpff/aV7m+pSUtCi4eafpV/twtLkr+GIEWDkqtg2DYq8HXFQ
6Ljgq5BFz0oj3FszNI9vIIyTEbrp/Vz3j4IjUIBvn4G7Dm7UMvr3oBvVRln/GnlbsvrM0G/oW6iO
g/mol7MQ+T5p5lpMEbF1gseNI9Hv4PaJq3hqMKqyPrHM5+khQIH7ouOXEbQtnbKvws3TS3kNxL6A
Fpj+bma44chENulTNdtPddcVO3CupnmYti8YBVanTdE5Bi2fpS3Fy+e0jdBuic51dywxdvkRej98
YxXiAVFdGATpidqxLgba6vwZCKi8wJZfapm2D5HtQ5IWRXWKR3ZdeXrN7QyFMIuPfW2PqLHUhh/I
mpw8ETVuVZwjmJChFGlgaoLEttfB5nhqrLvi2jy6LPG0ripv0JcsyiTNVG4UamtdLY1mcOornBqj
W0NJADrm5NBF8CrboUq6q8i9pFuZ3xojH8Vbkzlv87IkKSyW9WMFIFAHsyRnxmmebpQ7YzSOetgb
h0902lGueEgSkmO8hOCCQe5ZoSh5kGmKWFSuZ4OfFqQ58rUCfY7WizKQvfaEA7eeh4LGaQQy3Q4l
I9YVwk9hjJfxq7yb37p/3rirqlcYkjW1HgPYxutH3HxY4kg9vZsR6CkUJ+wupmSh4F3TgFs+9kuS
98nb49B13qAWPgXbsIeWjFxUjuB0G/ObzT0+Teb9+rB+ke/YbDRwxZ6/uI3Jqor4FqSK+xZVBCZV
TwmeZ/5Xy/ylG9tWJrQAkUFqABevL8kgUSl5eFEosDFiOftCTUx1uf95W+4fQgJ8WTVHMb3qP+e5
sfgMJve1d4feGwFqJYG4eucyZ0zsHgGn8iqo4nFutn0vPrflE1OKbZmxQYWSItmXfH0sxTSbk2Gu
Zp9HKuYTs8txSig4SohxFd/cxyz4/CPv3RSu5deqZn+07zh5Ku/CEJhmTnX6QiYqCZ3Z2U/VFuZD
1wqHDrM5zgt4FToN+5qipedhtafYOQgaIo7Srlmn5b2xnm0aqqNlPMzZWe7eMxW8P5nf/ktpZn4A
KyNBGnm8Ri4Ju0Row6W6urWHuuZzlvyqmhLrInOcfF44oGqJMRe3vGQ+V9zgOk9jeJNFUHSSNCxW
0BYCBQgSzB4W14b9Y7Qovr8Widr7CzULaV2V0x/hk3vE0CVRZMWCzTYzz0Smpskavj6vreMwLLL8
68I/rAFzsDtgd50+/dL7veUxxz8LqMI6OGOO/rlUXp/1f7dVr4H7qni0WV1f9dh7jFuZY9lwrDlS
n1+6i8Xg2kLA2bIL/r1jeZdfIHP3xXH/sfVkUWqeSlGDSmezzobiXKWI/k2XbLxFd47Cnhz44Mue
6d+COVSy4nf7+nVrgyjWTNn0TCGKXRptpjuHe6CHuHyZbmYebsy2Ms2WgwYboO+CENQimpeiM3vn
cNk7S2Ew3xft3XXxvIWF7+Goq5xyvBdoc+eU+NK+ElJQ2pK/bct4Gcg1qa7ta5RtjwwavJHn4wOR
bJSmWr82oMu3hhwDt+9YQtiq49SLsubSgmNYGCJKZ4/FxLuC/KkJixQvjzIjwVj5BQckkblS+W1L
h0yd7CKqKmaoJLiUQyNjyNm+Vd/twoXGdje0uhUpYigDgw8fwCBSAyKRAo2shjPgYnPvLl7Ng8cu
czbjy9SH+1c4OdLrjzQZnMsQMV7M1PmkaZHJFqw6qMer4l0Pn9HxlPdpurVHEo0PAwaUao1Qfc03
QMveVBKD7tY+bHvGHkMQ2UowlD78Wbcp+7nXI1h4dIEo91vxKc94NafkXfwN9/LISMwH4JDNo2Jz
TWlcX6P49AOkuEqXsgfFGccYCWGVYMSVbqDhnSckW7X16P6iJn7/oeG7IEo0oIQzzBaW6w4ejYRl
Uhw6sDLsLDwseNphZ7AtFfW5VF+qnUwTq+M7/um+XTPyaxww69IIkAFAKKMz/mlCbYpfzy/VjxPB
Jc7SPJxKA59u+snNoxAfXEcSIxiAWnr6HWMJP+GoBor5mjofeXUYb8XbKmQP8bUSRTJelKE6iIYr
K5MVlM+K0ogABbPh2EGgW0Wz1dxPM7106fll7qiaRaYm2jw1FtA+zKhCJm3Oq4YK232k4QwPI9cm
JXuynZnj44be98D961qJN0MiJ6y3F+1DMK4YfYwwLVaD9ExhWVefRNsxnLgKCnA121ILTkndVgDG
wulPIZRlEXlHAQTtpMYnFe0zO0xKIZcMEYO2rtkF4fkWV8pT4ByZJ18E6ZByH+U14K09Oc8lQ3tz
HpveMB0oJTrXstsyiaN+KJ6b4e+YptRu9XMoCWLd16bHzjKCLnCrR0P0s3if2qkU93LeHoo75xtj
NfYh959rMdhZOT4WI99zVkrG9QpZIlfVkoO8t22eI/UTUbviAfXnVAJujBbhRwko/xajW2kx8v5q
/I4dmh0fO8JoL7iObYIvSTLZOc0Os2ifWr0jYvBUSL/y6W01G4ggXrwX3nNK2XgLOYWSMqM9MNvM
illXNnx1ClHUCmRAdkWfQdvOuShVdpIdzj9MZxgaGmici8rIQdYS9IHjVJaNSNmiKW0+WWCSBO9T
cjhTg/tPosNyavdndvPuGO3wUNPBuvixGtT+n0bX7Jj3UZj/AiYUy8/uCYBZcKYq6ijPzSpOuK+H
skUa6xJ5fj47oiVieaEBlxJfoe27jWoyZbSI2aMUxtw1UEpWkoaL+s2nQos7hW6Oxd0HYCvNS2Xf
CYERFxOed/59HadylT2/KWVYkHzrwddMWnSTJ4fY5/MDOSIySF6aVCZxgSeAWuiDWZZ1sm46p3sA
u3N1Y6VdNsxaa9H4R+oEqTiXI7zwOOoP1lDCfOwstF5tLSkk5M4vvrfnGqVoC4HkjxDG8zCwUh65
9rSik9+nfxbxSqST6+jTcZXur/JLm/w6/YSYD2LMowq5eT50Xog3lxje7KV22NRS2Rrecej8TSxx
lrm6wnDK669opLQQobypXVOkFn0+OvyDMOaW/dimmc40pqvCeds5MIVgNlDFLSFpMBysJlIdqT8g
f6Mrs5fTtdk6XcrZP0P6XLI5rRwcOURYIopSfygRi7TY8yqQZb3q59gUjWwHS9udUrT17ISH4lVP
KaZMd8/t6JPxpBiMIvNNlj3RSojeiFV28XpkEK+bsbsO52bkVXbdEtnqXnAZFRAm3JNjIg6efDoJ
LiVXTR5mNFZ57RXmcIrybpRKFKJ4PLIbpoMtn7+38IBiPFU8ZJu7ybUGJ8HvQNnqURy46HbTHebN
qZVl7yW07fW50RfuotXYs8H8LFzsR4NlVezdZoN1YWrI+srH2FeQRNZnzjP8pypxQZjmcSakso4X
Ch0dSiF3rYdBYiosV68oTBHNItq7jk0F9+ceBeJVUMx62lm14zne5PPjRuRC49pMTgen9rmZrUx7
U6mQhVesx6lxG2q6l+bVgjjWDNCMGFnzAIF0oHSMnLjG/3yzzopmgW9UhY96erJuAnqT9dvf+1aJ
/GSybBUK6eG6oio8QGKa7y6dYZi+2jTibXGxzVXIg9xC3DsPilkL/WWBZvft+8/2+clmSlYL8Sf5
T1X4s2PiPjiTW/qCM9/A20k/+waSfB0QYn8wUGEFFEzXcoo2pSZR5IAJECbopWWuI5EjGGKt3wiC
PJvqy0UJ9rhAy0wVjKDeizrOEFRFtwTToZbKZHgDQ4H20/qUQomKoQcWcnoB8wYMsNSGtBSF5L5x
PRdtD+trabaLtZKxygwrZcaap23mF87ZDdNupXVhmm0v/twfa5zn3bq7d0i6OzS4QqZrUDR2Tiob
F9sRDurN1VlNGHEhYT9Lj9G7HPJKXL0ygq2rhJ0c+ReHkRgwlwskyEyudhdJLv35YARqvcikeDQs
vnSWt23xXqSkQMUwFO+Db+XmDFA/TkXEPDIUryMfKRNCbtgpssE6VxPn2nqDGSJVIc/gIikhtiDd
iCN6fq8K/2SvvCnu7GC38vETDHuq7L9McwVZXdN/5xWRTiOaqCTkDUXorFaFVK6WoOPYlX3H8c7a
8V+M7P3i/w/q8No9XpScGqmvI62TVuH5Kl+ufXQqMQreFIoVxQ0PELDcrQKbcEufY/lAx8Tv6juy
KDFlidc9z2sY8YkrJvDD4Po5Rlpdy4p5fgqmiXT9KkmDwomxyOP55TjW2FVSkovRdC8FHPKvTaaW
QNIgDWCp3Uh9JgvJkT16dvk6l3JerfT6WhZ/0t3t5/lQj+6bcczHUf9oemohkc5x6UKWqN8bkW9p
vZ1DN92QCQm9+5h2OG2n8q956tnHySwuiwYlxZ/r50+aFxDn714O8FK/Ovxh06d6LDu5yTaePmu3
eG35qGwZYp06t21tA+y+tJJIc0X5lP1NunzeDF/PbPH2LiWSf2fPzDP5+zYQj7PNrKft3W+HWzxT
vDLjBb+Z8S1vmvnAJXMRlqU3GujhgIcH1JqW1om/y/ST4VckQ/l5GGXZnrjmN4zgeURo5qqyaMsc
O4wIuI8S/kBb5+piZB7zYh9mzh75ucS/wpGCY3mFLvGpM6VJmr/CaVUkIcXpXF7EPnYvJnJsO0fp
XQgZIg96RHu7ZSezANT0iXNyZBdoZgLQp/lH/zi4bEqPlouyT3nPPUWPigcB4yGWcLGqGTS/H4Fx
h7K2VQ0NLo39mCdYcqKkeCdL+x/VLJSHUYs22mP0jhefuY4QoWmyzCnwmqmtFi0wNAB/76C/V5BS
MlLMsDGDwt0hoyJa+hRqQwE4Uau7kEhXod8XB0GWLzz0qCCiLi4NEaD0eb6asBS3ywq/UDrXB1OZ
x6YuSUj4pUI3B7hfNf9xtjTXy0g9vm9wZTtnhtLdtd8eXwj1rgTWPOyYlFVSmQrODl7oMpxW0+Ga
cdzZ4Vi1rhOxJjnVNZRXy1+j92SyQaTm3dJz3P7FdqWS8+Sbc1vlGh/dMIuURqugB4IXklEmshXA
Y3badtBDHgKR1uDG/UmNy/YhW4RcJpmh9SVvz0RQuyza0HQeRJkq+avU5MWzABNc9PFybqOcEVF7
Hy/O7sUOtkXDWVhwEk+exQ6ma/TPxAAVrgn4SJ2K01aoreYf965EdBGFV96Fcd/ldBbGMqs/qiDf
VA3BM5X/I2u3t+cC3fb+FevEcvnGvtng0GT7yq+bD6GxAR+OcHCA81yTc0YH9m3FGslO51m8HBu5
n+CjTMp0qqnVIbGLoi6eLcd5MN8WEGUCNyyKZkiOHdgGRXBW4wGp1VE3KHISBPjTUuANQSthvTCf
jwM4MP9a1/csByRW5o3EiqN70X2MArPqnrTTd2fZdTE6r1Ku4zk4jDoCXvd5ADkLcg6PAMlRujIS
c01qxdPwh3PdzGFRhd6XvpYsRYglS382ft9IBRt6s1fDcLQONlfmbsfJScYpgiEknvRWUso3Vt/h
vw5nJ7c5h5efxT5W4U6VLgXOQ0vv+twRq/2hZkqUa89FYzlf9Dvbj3vRkjVH+ufpes+1Lvx7nf8V
VMZ11fVPTjQDLa+3K5k9bIvPcUMkF1/2QkN42rJwyEePhdSmfC+OlCWlbG+U7jXCdcnkG/diI125
pMpsJxqLduM5Dm8yfJc3UwwfQdlrr9xSVofzfT4dTn8jGq+XooNX7yvfOdY6JjfT3ij86HWsnZpH
vbVTycf2il7KF4FpBQkHbD3LMJL6SO4UmqTnV5GjeoDS3nUMmU5mcMiHt6BuDv/zfrzDbc3X3u22
mTwWMmRLPmbLp6o4rE2z8vPsZEXdkNclvlqPVc1Ui21r4S4ItxFdfYT5rhO8fXzI6KaDrj335ePP
eZxQDXhLNsrO/VIdr9oGoD7zUsvCfUTGYzOjabN0cwnzHpefoXenZSuSI8fnqRMt+Is0G9n8B4zQ
v/ufP9k6cNDCYXg0Vmq6Ekjl3h+oSonFFrE5uv3Zh+K74gd83KTyT+Z66fxjh9j4aLyNx6EE3b/b
yr/xoy55jt0NjqPlH54CUJEGmpkJUCg8D//+/P+LAG6DS4ln1EKagvzTB2WwlO5dOYpnA6DLEeju
acKdV2ABHzjqq/z2NQ/8bJE3ImA7zOjeAKwwXzexJ/67I+7fAQWj532ipvygTSfoJheVzLTe2I3U
uV+Z+d/xN179G0aK4gDgSsX6Iz/0UCief99frv4PwgcUu+g3uqfTXSVaT1caqokGyKX8qBvCTEup
4ryxHOa+NoMSNWnp26SrAnKSUuwzuY5WpmHKBGT79/8Pnak1DIVdk2zhjzcPRq8Utry1ci4HG6vj
eDySlQRptv7DJ1vWzmPX9V0OQ++8UqlQxcFix3QVhwL0BWZo1PG3OCL95RieZUKYWi85mTuBPAP9
U7zwNwQWdRM1bCVUe4JmU5SWjr2/RpV0ue8GU1bmqz7qAW5/QNpgFxc+5QIQXBp9XMvAhVR59e0h
fNTtlqa9JolOxlsNzIwnrTwIYiJbSOIn/ih24vXOc8EorKAifZdJMkamZuH2bGvhIQsfzFfih8Ye
nf8eP/+YrPz7R4WpZ8sz5vnxt7vRyPFgM3Sk2A1nrpfuSGwpr2FrUhIuHmjllP+45FeND9kUCuBJ
pvFEG8CHo637H0tn2pyotoXhX0QVg4B8lXkSpxiTL1SGFhFRUEDw199n59w6fbq6k7Qiw95rvesd
YjB7Vlo66S8x5i395F/yM//QArih6YnNBU4CPJIFa/N8MS50wo35PfgseKEbz8zNnkOYCKmCsI3j
2V7NouwBFXZFErfr3eysTZ++NLOHHVqBCk0Y2NR7lq+yC6jCQnFwTUJ7Z8Bg5RYFTyx8CskxYSny
RToxmZsaVNd8sSuguzso0Ki3Wasa3RWPquadPkhK7dGn8cUzsjbqGyorvkPe9l75ISOT1i+bRd9s
FeUmk7IMG3+2sd7melEcsPKzfjIEZ+wLkOi/Lh810/UZ7y1WzTPuLp0HC4M7UVyjgssTiNRiljIG
oj3sAb4qlrBfOfplLeIrfOHyEFUEl8/asjQ1r+V/F5b7t/OI0QRmEqvqr1ihuYkU7kxxFH8XP2YS
RoQ4fxEvBFAMHtETdSe6GEPeQSxnDr64Hlh3dedp63ViDM4aDosRQiMysxl8rB/2hWdEgCA0XY5R
LMH1nj2bYXtxSrEdoQ/g/fXtgVF7z9iCD0Xm4KN/g6RR/P+jG397HwND+OVwUh4R0Bj38IFjZe9h
LxO3HGpWMtcJNYZlZ5dMUSuXEON7t1jhq70bFz4ScDt3/Non13RhsUNyN925uSy7WKwoCvj/Gt98
v8kdr1iQbSynd76mftXE2A0UMffa+5beH9xk7/ry5X+sGHWl5bp+EPVL2Uw5RAlEJUJSZ44bby5K
EhZ0EI7q5lYwSGandYs2grdHOJORoc2k9bNhdhBj7k2GDk/M4BBpQXo1hA2WTwl1T5j1e9wu9jOs
6imvAeePcP524rX1A7JZY3IJJt2j7IutLCaIlAjKT4AnFv6noIdqtG0hP6wcLtzL1hBz2UYNQb9f
V++IAVmg6JOTfE+8tDhvFRSxio+yeL51memRveXyvrCTx596X5Y2b+xBxxBb19/HwzZvNzriWc/A
jzIKQ2/2+mz7DSr4cnnoWBqgIJm2jKnU22QH0Jwy+g42CTH7ei5mWFxQJy2CkZUKdH4zot1RssER
AbCOhsO9Q2GBKBG6PjjYvul8iMrAN6i5T8gr6Ij/FRJqLhtdoEymMd4UrkTmDI0LNIwjdS4IbL3k
nhGi9I5sZTTh3xI6eOII/pFCvOHQafHKUcASu9OvLh756+68EqiM6YBHUew93JxVllZ1InDkwLN3
Sdg6MAvHDCmUsstKRevsgLmVPFNoIQvrnV4WJ/21tjN3d8adVJgUnMhgUfrVZEf5ekY13kHLIiLb
V06eBBHy7dkg0wHcInqcOHD7/k0n4bR2t9U9RL+6+3nCPiq7ehc4wG+qhZDTznEFSTGzCcqoWJTR
I23hbmGwoBGWGWCdih4qvNIrEcq6NK5HknpVoGWexgOq2j2oggBW//yWqaRcESfA5s6ZHthZgIZC
aEvwwjngpvdJfFVvMU6SLjf60EU0MCAUGVAtOjtI7XBoiI1yKcz3NPRsCqwesc7SwS7CSRPriZAn
wf/BYheexF/xnRzrb8aqGqLPqDLiGKTzApWD1kZe0Z08FB+UxFwc4tdhL/4CA+VlnBcTja0APPDz
URn2xM+R25KUY0SJ9/Cy6nZFoNqwmi44y0DZ2I/O6Jj5AuJfvURkxFZICu3RS/HapOdIKpOIifkk
ijNgErY0wWSBT7CYXnb/9Sxt02OBH35v/Q+gIH75oHdYcyonFwbR6GBKjmJI93ZpzUPOYk2pRAjV
YfTGAwwjAr2p60En6iq80EsRyUyD/FpkV+e2Ni0PJONEH2Y//52zK9f3ZA8kTUCVjlXjUG+GRIIq
cu9cICYwPnaSfA3oiAE/Yc3N7vFVbViXnNvmVBCgAJY5P04IYk7Qwt/aOTHdGIhjQ3oXUEyu+Dyl
mhSB5k48LENiwXlyT3ZK58sgg510CEpcIEi/btMZe27pygjMPNDcRQULLNNyPoazG6+LvCLjVPyb
Dn8Vp8fzFMAVzGlVbsiR2POgP9UPKh9KTu8z9+lTikvwaUQXQDL8kRZzNaLy7boDOBv0OyAG9iuJ
m2imXQOELDxQnEoszKoq6hmecFd6jNtJY+b5Y6oCXm84pNjejuQUMpR/KMDwnChHX1CwXxIEx7Sr
oovPXyHIXvREtVjbnpQRdqD69ctWeiHOA2VFR6kSmh2xxSsiAlunHmC9m+aAfEe29194qxB2RPHG
ti1tadZjYbtGT3Z34Ngd2fTmb5RtqD7nTFkGvGRKjmTALO9H+QEbMdZPCtAQq7lJWl1DgT6vKYBR
yaxZNmb+OPf742Qf8k+j2yBxzhm2E6+wlA6ZfBThy8da9TUzGEGOV0MCiMeQoloavnpsRagUhYOg
B2pZDIdu/ikkph58ISBVQj35AwZL5GfTseKx5F9AdUyQ3AH2I0Z1sn37xtwQJfZswxDWxegeOfPJ
oWxRvGLT3dcpnKDDfE129TmwAggYOPgKnjQ7AwJEPBB/yehZ4dMoxmxSPPyorHCGf0nm64pC2/wB
7TmgYhYKWwTOCpG87Y6Pouiu0kXERbAO7XBBi3RsqwJuossvqIAH9U62nxtmJ3bGR3IZMbwWBQqz
2vm0Duy78v4gup68waUwoWP75GlXQNFdZkf5mFnbtHUPEAL721LRqJrNQz+SihmKMu7llZsZPPIq
aDgQ8+eyml+2DyCdP4d9b+YOmTFbQEO7YT0Jpyto4DezoqygTe/kOQfLU8wSXIBoxUr9h8gCI+ob
wkrYbFOMGmZhx0Se3b9aW9/KIhtWefRYqvZ0bJLii+7wTpfAtsC2FRhx91jc34ylII5qi/0pIXOl
E4YVBtMv0aTUx17sIVBoi6P6ScgyA6oNjwDN55bMeXfPd6ihKryUh0X6JD8DU4cJBxUiznkEIW7j
J8w+d4aKwWTr0M7Wn+3yhfmDKEAp4CvWbIYWFK5Qx2j67KFIHvZudmVPCl7YPL1cUtvsFjM1xziC
8XgkIELuyQCP1q932CzMtt08BBSsbclycniBfEiIjlwPt/I3A/tUu9iEYzC885sSzODrMfO62iR9
xB2GXQH16lv/VqwHZCFjlH/MRj9flalYfszcHqYN4HT7VkYT/CcgbDLGMc9BaCEvdnBtw/4zh3Nq
+PXk6Cx5mtNuill0/rBYYigSSQHn85duz5PnNUTmJBKmty9o3ZzX5kH7oEMyNnDNFZX2klIql94Z
kDXAANcdLvv+59Qszy/vBQcW9hI6ZLQmXxrEEr4CRGv5pRaxwgIwEmmnRhN3/L3+vN3ZW/57wRry
KjsnajS1OLCGC1mao/8Q+YJXScgbw5xsn1+WGQzUmjBvaiNmlvo6cBHp25hMkAnPWqr0vmXlC2Bv
ouHhSTYh+xdjhwfSxS/Sd1hrGMjDD2x332xrDOIKlo0PCBmMLYiJeW71bJjTNLNXs8X3R5rwQ9p3
KlGq02ljSR7FJHMqTYGDjeS+2PD6bLYmo3Spt03ivBTmKQe1tTV1ka5RR0Ia1SLup/Vl1bS7FjeK
BuuCivgeEpeUH/MRgeYROaci2pcKWCJRvaeeW+/Wn1oGUnndsVvE4SW5/kwbhtu5e6fPh8IdnAtM
FqrlBc0B9yCqO4G/sRtYIcXb66BCnqIepo9hUUYqa++4g+VgJB7NZgWDN0DRm0gonFnQ0l40IXCU
qf1P4Z5BrkAbTyiBL56F2aoa4QGeMOwpPNXWch87h8ZHnmiIIg+Fb+7zNfKUOCmcIP9M7y4HU9x9
IO1mzvIJ7TXtnB5spfBwIzwUwiG1PC2cagtkEgAVOAVAwcaKtZjBcYXKvcdSC5Jzsbn+Ipi279Rv
8UiINGz2WhYE5ztpZqCxMyIqMRzb3vyZYZeL8Vta5gBPMGNgJsRU44USPPbayWmX1oGFA8bQ8YZN
Vr7gGUCdX+PAZh8ee/1ARQcqRNXC5KDdM3SmLUAnJxPKKG2hdc1ENpfhc71QJWZQrAoXbJ15kxrp
CxinQX/FPL3eiyQQuGDwBaZIomzVodWhAQGjejrGdTmq/5gButVNrE1ouNkIXxZe7sStELLDov8j
dkvSQrh4enYlRA0RPT2gLhxOyOPm/Qn6GjOwV5SKEgFErhi4Ot2PNS4vSVuGgP7NoT7yPaGaRown
edSQUMkNnonzHOxFIiP6tyrfe6QEAOkmKA3727FLWBIFL5jKGCj/HfXN2eGaZfrHvniHpcAR9Cb3
tuB2ANXcza8S6hSQZHFsnKuS6DtSgiD+EV+mbUeoC7JPRp+ATRI4KgSrq8s5vmmfujBex4dd/eQV
BytSWQLvHil1GhyYP5tsjN24rbo9BHJNBwoTUTIrdc2uvaczPoV8FyaEvGEv0Dv7gewPw98UFBsC
3wLKeXVdMTBAd0PnX/aeQ1ACgriEacYcJSOL813A6qwFzGFQXqFiMgmm4OEIsUIYsxmQkRWPK6tO
YFIrPT3LbGO4mM/hEODqO1QDhz/yBNjI/I3Coej+oQTnFKke8NyF2EDMtLEJxmEsuq5eiUKK10Q0
I02ZzjKhZw8sAWDovckXOjvqoNFJqa0VwHN2eVFZUZ5eP+Q3Vmaxp5xLhyWFuxanGVay+ZU4Dshm
3n3HCguRcmX4zLbmKQMmdrEv5CgQRx2NFTtg/XwRyApYc8Dn0WcQfl84n2qUEp3oprGHMVSLfAll
ce1Wil/2lUtSDsN6ndRI/oG+5RaFUcVaznGyKwq3uwX3c8OUi7uQZoaeg57wUARsCeENJ76H89Lh
zN+WNAveWXmHQkBHxKSD0phfteb7Kg5N+gdv/EvXPvefdJzMJRGGFIz74JY7KIMSvaEVA28CapoI
ezRPzjwCMHgsmnvKRPyA/sNOT7tWdFcoRYCPnNteUxOLLMrnkSHvQcmItnTrfbFsLyCSpPasD4PH
LfuIcMXAHhj7AsplUQvOCKhVAUwVT943Q/zyHkc2IdWpNyaajLkwCWKdzSSAsyqs4P2qYkTJcUrz
b5N6qc3aSyCBT+OBzNKCP03vi9L4DDXu6k7UqgPzoV7ofGT3hsxfI9DChKbFeZSvzHZuXKxrjH/I
FpXzdOc5PIVWxQDRVyesS58CnnRBqcT1yJgatgyX0Cd79P4Myw1mfyZhWfx3DnM8F9gAsSIalxl9
LWKWUXzquSWe4+anh6vYEInEoFD1AdcYDgK1c3Hpz2CwZtOm8ybi9Xgsbm7WfShtgMmartqEQ0my
w4mibDJwLF7cKw8FuX1KOhG9O9zWbeObLGFKghmfECmr1KQiiQsF/OWAtSedrvCFBcwrjjy+MJsK
EZA1rZtCdnkH4+KyDFgNHYzsTWtCk0zDpWKG98tzCtcALR2rVnxDAAH53QjM646nH7cJACwMPzh+
nsoZDR7jI2h5vCIM+jMaftqPacWyynkodVKn4+/a3VCLJqeXM0CotzaPD/LKW++1PN23xuBacy8P
k3loFZRhi/wZqv+ePq/Sunp8qT6y4ozhqz3fjzIJRLb3SkgcHzAT8k8ft43mSdM2xZCn+1Usz3o3
/mGHqA+01tzrwGFgsjuMfwTdhaHqppdc82ekadxzY1NwH432h6eZoS2XGFDP8DFRtLaUsi2dDVsR
I5z58CVPWY5lU3oCPsOX75FYpk/lxrmvq5TUIpxuN8fcDtbIasiTtkX4zAPfKHFCYdftYwlTaug+
pftERsSzC61j0NwuzP1HFdZL6jnWi14jUY6jWGBPBoNpKVkLlhv6hnnI1JW1gnIBTgJtBUeOhVr6
uGwxLdrln5cQuIM+CvkSKASc6pO9/mRHg0J3/WCaW8D2gpN35859yh93J2NLhOoVG7BDoko815jG
yrX/OL+fhbwKLSUjNy3LLnlUzg5gH+YihYeBqzhYL31HgQLh/S50+8BJzIB5Q48ZPeQvArCZhnnp
Pk9Vck7ZcdnbeOrPeLGyuhiBtgXx5bkCp85qevXfHUKQA3MmYVTS2BkimvXnmbUKtQ0zWRGgiQwf
PiG1iyuj+mcn59rUClEo3qA4kJjw0c5kKTmZb/Q1yIrjv4wifOFua36dyLuBmfKJsSAfyoDBVu2f
KMeYObNHmRjBgRTq+rfCkiv2K0auukHP7eKPQrYe01uc3h8Y0IpdfC0yb/PjK0yf7n33YtkirZIw
NNxPEEfRhJ5DdjC3OCon2BGemFqxuN/dHUWgFeDS9p71sm8FoOdn1lUwdBL7cE17YFDrEh5y0jbV
ectX5E/2UgmWqfRntYmXJw/f68D40rEOFg3E6Mz9wbnjp2pmEFO+5IirQS/Ouz4j1Wcx9W+u+km0
dO4S8Aob7QLB2mLPqiPRB81XxRrc9dQ4/XPX/NJV8HCARzZ4dcxEZkyXFUhZ54vrtiGG9IM29jHb
tpW/KKbdfR5dH34FioDi/IZvKuD1DRXbRKciI0/u5t+WvjGaOhS3qsTYrX1Av0Y+CUA5u/7m2Jgd
ynxVj1l9XjPsfsq0ggG7mJM/P5t7COVGs++wvy7eBDOOsMEyOSG4TJXT5kKo5qpD5NQ0GV20Mm7Z
RVok8+oHaysCzQZoErntWV0o2MQeud8KFjWJus/cohOjbuxfEEiJ1aQ/4YF62TQWCFHHJ15jD1Bi
eHPWEqpaoyTDAToQCOS1yXSKIlnDsOhDmeHYHhkA43CXeJSLOK8ji/JXcq9dlN45eybkwBd1bf11
GHFnBhBx9L/n2RDQC0HMnOADkAlqQ0xd86j/umBcK9g0g0NDMEUzX4YeBkp9sQHxOI08Aw6QjbkA
jdHH9+eeRMWvO0qigUAZbIHBDAF5FxIDJOgmM1v6AWaH6ic820RYY02XPUJWwgJl8ljhSO8bDtwz
agTlRDz0zAL89khoNQuIywoFSywpJbcyDrfNsOqZnMDvWPLu8itslY8XZANoh5BvbvnK6L6YCqNI
YURf3JZipyQrEg8IXqP9fKJGeuMp8ZsDLnZGpP2+tjm8Gg1bw7ot7YuCWdIOWw8Dduo1QUGFXvlM
QMCNh4YpM2YR+1eiOX9yuDmXkjBWzXt+Mb0796H8rwDXWTFqIJaT1Y9u6Byi0xSfp95rIHR61uTR
BSrW/Lw9qQlz0DMPgAyQAg6SqsJKnqPQoaaialBwncgswCLAVr9pHOPpXhoGsEMES+ry246i0ptj
PHXFVcaMhxl0budC8VxhVPVtnrMz+oAeTkHrcC2uv8rL68k8B9tnA5z9o26Zq7uuax1lVoq5DfWW
CsgQI/xg6hbgeErlfHzQA5hY2Z02A06ivXstG5BE+jFVr23KFlXZUaEogIyXBO5Bq8eWgl32T54y
cmdfhiHNXv6Eq6x2X3L5Pn+CmeFiwsDuhksgDhtwCJXZTwFu203LknoX0v8rPLVrrZSCGZY5xdec
5VDwFrleDdxwL+cx6qfszvupu/J+g9AxJ+SgwwOBwCAHTADOYiGHlbpO2yUEPXDvz/Nvv2fCOisA
Z1BaZw3yubmHP4K1Kzn/UzLiH/fTnZNORUuk/ZP5dFj5VVSPFRlK1vurAVm6YQvVYRLCx+iA2kxA
ApE5JcMBA+Kk2OtLauG+iaGaMFPNQGvPZ7FPq59UU/iU0Cv9qMcn5/m3nMNVIm625OpR6Gl7tWCj
lkZ3akoHDwBte6Pi4PRJpSOQAGuR31a5smb20D+8oXMHeOQItUJtpOsM9YJq1vyR0UUwtpiegArz
tWgvdGRVM1eb04mAfebZ9Zp1bSrcmpSt5GE5XZchOGgLdf5TwATpi3HX63AnQxzC0/O5sQ70KtRR
MrPlwTnQGZxwe7o4w4EduDCpPqj3KRik8RRfpXBmKgE+a8Z6tJ4hDJ6G8TIMNdM7UVtN/OtOt9Ei
tMMew+IrxfZjPGfjx4vltZbfLDxL8d/sn5b9ACMovwX1RltVBXpytucRG9rTPu/3htB/xV0ZYyw+
AwaZ30d3xEoCPl8HmTqvljCqiOPV0TM/kw7mAz9qss0ILrT2q91lezIeJLFB/++eSP2EMRN1L2Uu
9BDitSjP5BQ6skof8Ub9mZiHZnfa5r/5b4vLwKtxdRzzKZpPYgAHyoeiBMIIhhRvo+oC2xj29f6O
WmeEnoKOiJjOGV0NU+PHedvPkm59f8O8Ah3IXkgS2uP15EJfZnpAjzn12gLoeR7Ul0CGLj4ypOij
Do+o+xjPoBguiAO+Ve/Mj3kuKcruzssMTGZ013+ltdRg895+YYaPHttdd4AoNMMTQujlmRCgCYse
ekxd3ACuEu2eaJmK5eFJ3T/ab/We9NdVpUSS8jtNAIw2SAYfjMB7IV95rForxpKw63dKl7ZCluvN
UDPcyX9JuAm4zRsWnEbyB3jJdKHVNakV1qXi4dG79yQY3BospKgpjOmb6vSRz5z76xTMrVg2PZVB
JNqN88PjilR4VJxMC7nImeOuqrVkbZCnQp9bYP6QjAWD9ZnPFZWCcQ6KesWG3K7/E5mV/nBm2naC
oYc09hqQvKN+UYCiGeVqwCfRPgwdH+ffOhfm4qjKK8D820kTBvkkeBr0E1OZdaB1x4f+9FDxdKBg
SwgAJ+/J5+dG/NXKpf4itsRyLBkHCTwKN/yGz/SV4xVec2NCIqpyBarJbpcDxv4ouHBO4YjYQKHo
nZBW2Pi8vHSbWxQnBQo+6UESrF+124sS5xUEZTPRuwydNtm8PaNIyOOFzyJOjLDsPTF3nmP9n/aP
vVpv6VXw5QlzNUaOMZ2XL3kDZ3kwXBWDdVBphKEaHzrhge7xT6Dzfj4Xjy9qhOsjVO1q2e/5c3Hd
yvInNyMNC+vo5eKRcPw8Mt2D6vaC70xmNdb0enzroI+1pRNT0TBiQtJ4YsFU0CycucfoyyMmMdaW
QQg41zWBtPqJeY+wMxx+rjSI8lrZmqJ74JtypNPJW5jkMV3JJFwZUbdf6AxyUKT83/1HxP7cPaHa
IaftTdmq61k6+YRd3YFfJBBI8hCCaa3vyvfye7bUdmoqfhRMIHoBGbxReM3TJhGlNhtKc2BBRTZ6
CgsYV/cD7Sn0RWKQIyM9JfCPMI+wAinoIyY+zCcRhKvMdjCMjNEsbVV+kE/4OfyMPxiEbgmdjEwj
nNA6FfuJwwHq5M353fTAmNLX9hFhphndkRAhZQDhkgnA4K9a+MRnI7YS7VfF9riOFWxzn9QcsbzB
OYTZLPRMBkvq5hYYG+7i2EJevQFOIfKx+uaYPPxtzotHfEpPqbEUeaOkMiWM7EULbiUd0XOtkDlt
tJUe6qFJ4Fwx9zQIVwLpEjIGKaaoZ9yohVKAruzk/2J4Rbbhh74b+TH6cEQkn8oWHlVyBXA5r0Q6
5xRBMt6XwXVnRNUSGAYpQVp8CfhYzL8agu2bX5wpSdV8HWC/7u7hnND6kU6CKamUEdq0GsOnf2V+
b30Te4kTFA7n/aYKxqTD7fiyE1QE+AUvuwiQ9IPiMvsbAKcFdQHvvIrh8AnbkHaPpcDucaRBoxpB
KrY2M9poaStHTMm7hH62SUC97gkw7ZYmE3yXo4JXhC8yqdAUpVZWQdaA6n3kniBOnPljBMvheuCW
igi45krSHwhXEciaI/YEc+G8fArNbZMoK9ylkDUxAs0/9CvtmLWpho/OlYdAmuG87z0ozw3k1xjF
1q61nmdVKGd1qERFWCYvv0iMTIoe/B1oKHukpwyJViylIENJs2yxPz8tpVT8pPQ2ZQYePPa4weHS
vVEWBAyn/HF9wRwinIXm8vZWp3VapHpqphJqM3/gXcgmCbFHi/NkFhpJEfaHG89ppEdaJKGzdfWo
WlWr+9d4rENEVLtiVe5MKIK7W9iLWfCiCk9fE7aWmZHVibYeoyrs6JR/nocyHJmvUiwmY3TeX/Zl
qK91nwEg/xvb075IisR6Ox/l7HHQ0mt8iZXPh9fRbyyfGod/oVp3LzE+tku6zrcxyMN7bKW3ROL/
WzIcS0ZvwJ5fbcL52nVHXvbv3DWo4fmBVzSjo0lGezqoP93xgaRlXSFyXUyHy/5+RBCUFLuSEnif
b5nJe6elho/MfoysVPqsk1nWM13MZlvFV9Yvv+RolbW8lbMX3pw3AKzN9Ptc9R+c6hM53RttmSca
XkLieNlVlupKDed/1/C1VjgvZvr4uVmLh1eEavbiFTkPo8uOd43hG27yRF3Nf5sAiftGDlvKEsyY
NhjKhk08IaqE/ictzaXuliAdZVwG2oGBPcUYSp8day9F7PIelpsukXCsERYxd3JswwaDDKYcXQhn
ztOTmZvPkSONq1kqgnzp4bUdHMoAaZISjhh7oA3GuSGFb5/KgNYW3bgCiaZNb6hqo+F7iKnVZD5a
7uW/8zD/qNM8lDbSkjsb9RN3KPcofqtbaTPGY1D/3XO3N2lZ4anGpDmt/0mbfFW9MdUc3s25N8RQ
N94B4MaAYWXJvLT4LCIlvv0r1yNa2/CFxOFmV29z3NsAp1JehX+flm/dd8fhvL7HoIVyRqXIu/HN
Oenvizw0PoC+4LlJG2uDwyd3/gBvSFoaf39W3tG1RSMeQbEG5axKzeWAPcGTAn5hggLzCiuEzyTu
li5j3gDDvlBLZ2GB8ufs4U7mFLsJYH11KRYGk+LDaL8rAbbBeEczG6i9PHp+5ZBlYAD/0YHm0eSW
/MB91S7na1r/gf5hLza2WvDUys111X7VS1pia3tlVzS3jz26AqbvSGLSkougBXlkebiiRXogPq44
19JyiO/vRJDIH60z2/YHzDE00E6MVu3nx+r6LcOYXeUed6VrOIxgLyKXG6MHQhwBQGfr/lhumt0Y
tnaFFVRhF+s/9h145cIA+Gpdtr4La8lzoW3BHb9MdJ9wFd7KIxklbLwX2AXlkR1seXt/sNYJex2c
WfKl9FFk8vfdV+PHdk4IQ5sNKWbWWzV+Bur3FZm6HM9iiUVGJzTh5lVbJCehmhpsxIB6EXc7gzQt
K4BQu/DB5lAE15UR0RDBifkqNogllow26uUFetpl135BvhpZugChiiWvsZYRGB6YvbZ7AULxj5b0
ERPOrpghi6kHBFOGyqzklEsA98krfgk4CadQzGY1QUXKo2soxJLMD5nHHJrOzX2ORpADoaHcE6xs
nXYPDJrSnTah83neNSGVOGrDCMATIQ+7FSyofNHsoGLygv7s+NhDCMOdCQLC8w1BZO7Dq+E1gWc8
ZsU2kgR2ozOZFOJdpyPC2ukI+gpznjYbQznorAD525727Fjuz+H+iVsFnxnqBrKTafE5MMEDIwFg
YEHAb44uLxEg4OtngO/YH9kYfQP5/qIOEJqSrLTQvqeUHh9mQLf7vLMd5z4MNghgDmRhJjPFBpLW
y+NPnEq65qUAJERaHiMiRsSrPOWQmPgnUN0XUmZm7KQo2Y6ccEao5RcFwCXkNzhh8CThgPHSjGmZ
msyOwrCcrUgwYfu9Li+x/IIX60KJ6pJ+r3hMTcwftneHSwehGZtzEbkBIgttajlrbfgX9L9rlIZl
cNtIixRYksBxCnzxc9A0+Sw2JIR+P94dQvKE6hdTLJyymM3uQf5AC3jqaGYiYZR1pKujbQN8AcvC
JslhepxqtUfwdM5LCR4dM7nfaY+W8QFHbhKHCyoZchUB6tAl8ELmD9XFNXxgzQ968joI9XmX1MtK
EFiBSJHqeaB8QtSCfODhHlIpuy35dF8QFcRq8GVm10T7EewF1fbkL0HifiUkqf2mZ6TCeKd1gha0
fzDeSzRPZmlJERsxwjeingiRuT/3+cyCmEFuBWQM6TCzryto53wdfdXofDNEO3MjME1kICaAQpST
A2/BAZ9monjitIHSzSJiAOZc2vQKpTVnOolQ1vCfR1oO98V0ORPOzpxY0Jk9KBbg+guBBcpw8e+Z
dQUNpHOUAcsDSA07OgSABDaOcnCofmrYIHehre0cIrzx5ShcWDY1tTu3GuRIwWkefmYMEOhWAaqh
N+Mc45xWze62rJYNsSngVdg+M9Nm5uJzsoxjvz/9AsQDEjIRjZgIcltyO0PuY9Sp825H3EfFRI9n
cuL14Nbx7ExesdQfLi/nNMRxef3igEkPHiv40+NYoK4p8uSQ+0kr36jv19AoQZTErVfhK8d9ASd4
B/gmTpKXH9lygerxM4MlDH8itmLG/di6k1vwwELwyfPBMnVbODRAnPEBKtdAN9VjPgVDwhDGdnTp
zDLvvCJuzrysbx4AjQg+p6AjBOE6Lpz8TZDkII+wmXANM8DYkenDfkTeRvRmjDqF0zh4lYk0i4w/
hqpoHiGGffLAPQVD5qBC2eBj6C8WEPEaQtwU0/3jwFO/E7R9+mcZibF5YcMUPwi2Ck741Dg69YIU
kJzrnHRS2fmkLO1ByfwTmNueBzz4lt8n5cqAm3X8kFh5eaqTyelXb0S0SSGbhAHl6M/S5A6kKMRl
l383th20KXV8dxw0rdwn1wTwDJgZiNjMuMeEa5V7BifSFjGmVlTsjN9YGbEjOl5IZRekEhyx8OWc
faP4tHM8AN9waLVLgluJT/OaNfwF0F0sr5wvcpdwUzQjvKBl7xxo9pd5pOj9uBvM8F/ueZMvFCbq
i6vhzTxEysvJaXdmJINJohQqvOLwYtgK5vLvxG0vfln/7ncbYsqi38Fbw6SbM7Fg6JgvXN7kg7Ct
0TWPOrRXZ0p07sq3gkHBooFKiy/qYsB5wZkRNALU7hcfqtM/gB3sfoVxFDYo3JEM4OFPMqpaP5x8
WpW2RPxN2sN19i2QlqDYKZhm/Dz5+3V/rZ08w2q73i2fUH5ei59Z1rktZii1A+MCy2SJsF/MXgrs
akxH+S0cbGS4NBv9F38anEnecwZSKGAg+OGheA95WmP+pFmLw2GeHp7fx9oTH9GccKS3QUYYUmZG
G95B80AFWKTtdid7xg9W+pTj+H2HxW9ncLrZWUA17XNEdC2NJg8dMwcD72/2jgNt1kwAylOE6hkX
+ec+M1YUd1acfc/saqOccNRjwnSlBdizl7DTskvLgf5zDYnXGLeP4WsgqyYVSq15PB55gqbPYlXg
U/r8wpia9dSAheAOD3qvEbb49/1Hx6iRiZ+hQkWaOk8hGpzVG+i4AcZshZaMjaLuKbAVUqrdkwIo
ctehC9zM+LIqgxOsBBqwIm7NuEaeDE9Kx6kgZFs/ekaEEyNbHIJCFyob4bgUYs5zKeNB5xPeBeUD
0wZXyCMxvYDADJ8SFJgsPUw3vvqba5782RVx/GO2g3httPDag1PptpRGqsLq/LhEwNjwOIF2oYnQ
Fp8/dJU9q9681FU9vRVaWgY6CyRShcHy22WP1v6Ebdz3/N8wj3SyXfaCK4UPALvlnd9QjgvSp7o3
2Z9OIh1jDUp0LVZo65s8TEdmSwDUXTAkVDcAz8BY+Nqi84fwskNWoOILgnLHuezM8wZKqBI01df0
ddf3Df75/bBpwnruYFuheX9viyjBKdX0et4w5stRRj33NxzvWL0JyAN6i279BvgcCvLcZwLEcJrD
wzJgfPhdscI0NRt11I52XUCyaDfNxyt3etxulE3P+kozs37iH372BhZ+s8qqCAEBxtcO/iM2lRA1
MGTJxxgQXqg1zqWzGa7ARWuxbeb5GCKsRD2rCZ/Qh4Q0ndRM4vs6mEJZ/5a3yVC60217vXqvXX+i
NHnsqs2947fcF24FxLH8Tl8M/qtZ9NCioUogvBY+NxWSDRZk5mp5ShAxXCwZ6RCV6guoINU6KAvJ
ffyZTFyLmFZjPhIhHANBfoav1n99lzz2CKyX/67vNRmoNye/eUW1Oqvf0vir8k0Dr0oPo9L8vNAZ
uMJPwS5Jcctii2kEzdZdsp8jTj57AgoFu3NyPaNC88KRAszv2lPQnn+udIds7H0Vd937qfxAcjZv
2d0yU940mBctwtyRGlerF5PEPOX3OqIjvNJ8DYDgkjspnmKu1ed6rm1PGGHqK0VhOTiRF8G/eAYG
NtjBw+cy3NL5DFt9Rq1cnJGULNIa3niNu8yQ1CZFcivGvnP81G2wdHxlzvhKnu1OR1AKr8Q1tez8
PrLAfsx/5Q+82tOOuRfjKsiy1rIewnZYj9egLvf1sLvlmwb/GRoo1PT8onzUIwPviP/xdF5Liqpr
GL4iqlDyKZJNmMOJZdsqwYBkvPr10LNr13I5jjqK8IcvvKF1FVtc9Tn8yTEQg4B/0qdbz2m5A/4e
A8f6QTYBmC7JYvbDXb7TZsYsng4PCkAOszuUjMKJgsVFaxtn4QF0fJSDuHlbWj7Ox9RXldl9KhmW
toSIv9Rm/L+Uw/LHWHaCKUtmNs7GfFT/Pm0mh/eNGtY7huuquD7mhSsBFOYSIVMxLce1p/qc+XjK
R3v5uIIR01nZ+EurQzALLvvsgzTVIR+rfu4N4WD+lF487b/hREFCcp+TygHn5heOYlMJouxQenzq
GEx4kE5PDohCXuU/Fgj/fcm8x48KNjn3vuCZHexXXIT1gtivZLula8w2HfRlmUFwAokzKS53vy+h
PPeZ11dI8v7/sTRLdrFgUkKBkgF8BDVX9GashAVSsqtLlDsvcIMQhFh+aZ+AS2TTRV9fDvl5XxSM
SNiQm4Ekx09oHOaphRmnLy3vV8OwBDx30WKr7Wev0++q4lh9Tapm1KHwl6w1efpSjlGJJASIhcqJ
yOuJnRN3iCkTEty1P9TspnW1MqTTTK1Od+STZxQzvUEDC2FjyYo1W48Rm7Vi9Nfw7CVYuT06+86Q
AkaH3s2M2KEYMvVcgeDw5Q6oJBE6gR1FvpJ5/QVrERYf3ev000ruekE1kcsrxuNBvbmz1bCv2UvW
uLstopEALRtcF/i8DhDX9T25vw8GZh+KeUVGZBJtJTcW2EGpfempE1wDXDIz8sioNR/m6juKqHIV
jfklhrD0C34lRn4xFDMUnUloIO0N1uQdCg2hXajPpZsUtDZHZXFBmj19kddtlwHfyEyzBL09em0L
IF3sVLC+zBb/jOEiOZfNxsWkgE5kgfSlxf6+4Q8xX2DysfoMrd0DVEjuq+aEl/TVqHy6S3in4B0x
iIUQM7S+t0MNAh1Xk7u7e65fxqroS0+/+ReE/LT3FdO89zoXfQVQipmYpkv1bzEKDc2qBbQgw7xc
dg+nogbcDtcpH/j1dDoRCyUnBmHP4Xhofozc722dvVxxr5tpbYYKQnP3dYNqyWhDMdY8XQTCDkU2
XcMNW/L5DpfZDthA//LldDmE99AMsbCy5YshMzk416/OHNGZNMtb6hvdnMWP6EsjoBEGawmFOQgx
5jeYJds7hKugzJ3RKM/NALKSSSNwntkj6BHFpQ7a0VpsnUoKs10+lmGZX3ULyN9OAT8xina4RPQx
lkFCailYou2aEP+s24ySbkAXmgAsQvvtLEyHZAKoPflcPjt7z+RsWjwP0ANCJgx4K1emwJugpj8f
5KOUw7fuGDQBGaN0mkL0tb9BtX+CaJ+22LayhEH3dyZds1NcyaWD9oYJMjqhAc8WUDMTn66xGWpu
EzKlBen4kqeaTQGTeP5Yk3pCUt2mn0Vpp36FwxVakiYpF3FK7l8CoDt2tR+h3bJoCOlpcLnZjcGv
TO9IXJjJz5PhflWWlLPexk1S13dkbl2puDL7Mu/utuhsAu0wn6VbOZRp78SBHedWmxqqVQMJz8kp
NVc6Yq5gDgbrr4tGqtfELor9jslqE7gG+F0/IyI1Ax1Nas1X9XmN1B7lcp3A+jmwghJdjQVL+hD6
xGv0GWzXGM08f8MaMhIgB3x4Kv9ee2liC1tFG6Uoc4jSrKh84Shcc6+qel/DJzpesOwuGpt8cmTw
aSebSLSxDOSxAZUxZVvAm8XkA0IH/EPlxtnCgGVH2X5zB0OhtD8i7rHRQMNEBW49yAdMIXRA/6jz
0JhftAIh5YPMA9PPXqV9GLJWhvrzLOVjdigblOOgM0ZylS7jL9bR9DbyY9PtldO4JIP5AHm8Kyxq
8xTW2JsGhT5w5LejfSkr1bdHfNBeHliihMwHX+EDDpkEuAI3L5f92jP0w4v0+O2IgK2dTrMH7QTK
sbCUI/XvXw3Q7cT+HPK6foipKtOd9xKwl54+1JwPLBpjLb4dYBiqcB0011cdctNAr5Wktw91PpTG
2fz1ncSQB4z4oH82ElrhZF8oCtFah4EMSIaaXmqqcQAt5oUqHz9r81hFqq9MEPuQQQkC5y9dgHeN
nf+CN0N94BX2gAgORaQ2316fkdfV83eiW1XP00Fz/9h8sOwyFfSTPuSgfil5yRYT71P7q8WBWPVp
Z1CigjccWsMIYWErUh0cVtpzLa+fQ7SBsUkcdGjDsSHrkA9K76PTb/3MJaA1+AnjytyijNRhVtyE
SucO6M8scInB+WgGEMp86GNccDLVCp90ox+blzES13od5CwG+Sik30yfzKZNe59h6nVS7EDXPTJV
yRgp14YxMJh1pXdFpynCs8lM8PaBFwxZ0KSodJokQCuaw7BaCOpBNd25HIX6y/yRjjCKHpEzmGXV
Vq4WT4o10IgQ67icYSuzmjRjBXPVgeXq9ZjdwL4KdHNOto6UIqzI0ZWLU5H/EYMnTtqaOD5tiHmB
t3kqhWV224TyBEFUHs+zH0Nzrhpi5aXVVg7iW29su2x66PTCGfWjNRb0GUccB5HzUazHHMkrYUQU
PIbnbr0plNNP8Ggm0LWIHPps9p2e190tA3BHaxCm2IoRg8STmD/LoHAAVtknh8lEJ2zof3kJz+KG
RcHMCOgIIUAWviMoZPqiaKaDk9VkDkegqSRh2K8KVo3nRDVVQ8BD700ERwTmf7uBCNrT2EdLeSXI
jkQn7H2JH45wLCz29eR9qe42D+i28RrzWEeYNGPRUoe/Ert6kE5YJgYLadHs81uyzA2rYKstJy+C
HbgfsMN+AUAQCGkdodlLs1JyN3ld4ltJMCln8PiJ7WLrO6HxsmQ2w3lursTplWxBH9uAYtC3ZRn2
abBn7Cqiq5d9kkMtIhkDOpae3oG6lrQG9LNYkgZwJiIJE4zEdGKbgBnyTjuiUG8T6kyNJQF4vKCN
UwDpV4Fzeer2DtukL7u7LyQzuuRXqAOVxiiF5PxAolcKgdghAxS5uTAnkc84eBtaycOcjj/m1OpR
B4rzgw8GGRtZGFjCDwyWpfWcAXsuwJ853bnXOyTWQ8WetQFeHQDCz/gdjw0HfQLS6uqYrcjdAYEq
e7DR5WACxtMgL7FLttbHELdGcMuW3oxezrPpPYEQKTqKL9iQhPWUy0n3+QrC0xjV6XZ1giP0PcKs
Toa9ykKi/Ap0tnXrtG2+bv4kPXothxrIl+AUKBSzO/lDuMmKQC2BvlIHpnHwlMeNrECdQInrtf58
Qqhn+uvu6B34NEB+cGAQYdXqsQxbJkYUbDIQ3Ge9EVC4ohj7un5ZNlMM0SLl90lPnIWBdz0qp5Un
34y6XXcGq0Vdi45kM1OzMSe7lvEM5zd4XwKuYEh7sQyvdLraVepBJq0HM1ZrcfV+esmh50tTsqIQ
+NnqQeYUx+fz5yv+VGfJeXAVXmKIOtbgFCApwIBgEgJNFu3nJ6S6/izJGh8BgnoywCyin4SuNOYm
BcKGc3iizP/6J5lLY/n8XCq0C4z5/T7NCgg9yiVW8Rwevn5BIqlJoEGJutcbYPvDFxtbL+L7SkgD
CRW/LzIkNqtCQqR82eziVS7u8UHCabyRvc88Sn4HIkdKQQ4LKwnNz2WqHNvavsteKXglgLgwF36B
z9xJAUTi+7cTJTZlfxGOpAljGYeWtzEeANu/NQoDRw4/+Ti7GCcfrmlbBAUBKD4J6nNM+3/YrxKB
5Fd0WZBl+DPAefrKWmlcQd0+dNCMxLSJtk3BW5XXh5EC3qE6zNabkey4rxI/IIcNSYO2DRiWoIlE
EAJWMtYRaqR2gULM+jWr0snr6eXTbt3QByOR088RlEbVxJNtXamQBXvTqfcO5D+fnWNXU87xXzlh
lAGq1af30uu8HRSgGTpcOBxXf/GOviNXBYq16VsudPcw0RBdujWowILUVUi8PA2xYkvYvX5RJEUq
E6gepf3Sz8AX5j88QY+pu69l/Pio7LHUZVNwQfCIBtJNRBcAKQLol2uKhiWdic4TO79zE+IMZh0x
33UYuVo4HqLN2VI1GrpbgKU4VScLwfIiF0tQCqq+8INojQdUx0U0DVEGlBWAxAAjHPj6FM5QvxxM
kShJg/t9VP/Q791pxTg+vlapTWerXcNFhvL4UiYVhFZ26BEUQMxt3sMAD7xC2d8blnY8Kph2u8Ev
iDARJB+WznQkqXIx0lNKYbTrwSGh5u4pJJTZjvKzpk2yKKg+NkK/Q7i0CLUDAoU+TyiF2JD97pzT
XNq2AExhojBMlB5RCHmNgQMLBuNaSupSEnY/auyIdLtlL6Lhzdi/0SAAW6WneOkFehbCzUZaoaYR
BfpQ2z/j0ZPKOdx9epjF+SuG1MYE5ZIkG2bmZyTMYTOh9zghrBz2WjcUmaivS69J3GyFEPdPA5xF
E7wSVwK1JZpIXmfGiLx5aoQPWFNfCjC6KXVufHKwX73gjcz6swXNSJXmcx3aChopeA0zLmZA1KTf
vHVAEpyG3ml2Qi5oWq02b2VSL9UfNJswNafFMOMapEvEEGYf1ASokzcTSDz4tqJWjxWDl7G0DX6K
06Fupgjda1EgNdNCCzSaOPhG1R44TMiVgHEGYY/LE01UV0HQvPCx0+2WzW1gZ+2ohp+O3ZqP0ntD
pZRJJFGAH93fnkQoe/fQuX9E4OW8qmeX/JkTYDKL8D9Mwlocl9gPiQ6HV0MWAHiA6O4vZGZA/WAE
OWvGr7rEaqJ7+dXP59t/p3BokIzHQPPKZilVVgOpcdZuH/FIQqfw5SKaaRGg0VX4rJsdLtboVMu4
7ZT74RTZbrBChifS+HqASX/aEpiGapo4mYM57AzZlS0iME90mko/XyPG8p6pHZ1Wg2BWDfTA2AP8
gNXORoeZwfaxPi0Ah1zon6hTba2tOQWoVeaQn3MfjBWcqBn0B4JQ/zONnBfOHzPGN1emXn+W5drg
C5avNV1rlvdzD2+lEs2lZ5iRWP/pC3Rb/Fni3kyIJq98g9xooZq5KTbKuFjk+KYt21VGz2JJnWMy
ZONIvdIv19nhcXgdeOeiWgq7djXcABQbV7MsfC+fXh3G5jPoNgjMXbnfDLHZmei099b6lnI5Vd3v
OsJjCLEgjp145pgd2lW5pu+7z9ngZqdtdyzQHqJezBuAQMdWcijXVKi7rX7jwJXJFxIm+gnLE1Sr
PfsVJ5MqLFEYzh6pA/UvALPxOReLzxEgyqIdv4/Vpgz5yOyXE4RS84Cq9zpfo4rhaHwDeAQK5oiF
vH7bdXOuWVl7h/UyHCBjowD5uC8/oKZhMkBNjJe53+NwootI684q1/K2XIvnx+HUH1068IaqWczK
UJmkon3/jA1ADeiEKQ6A63TJHWsph6Lf9Oufwi1onvqXk4huyrk4o40EN3pNssgqRzQkcq0JsLhq
LBEHwjF0PPqvQS7sV9gZOBpvUFl6rUr6YbbyQ2D7pF+CRuMPETt/6uFzoo9xa2BCgR5nimF3yP5+
v3zCHHdbFp/y+l41GFbMdLieN7xFUfOnChURR4BeJJQgWhjRIBrnQbdKgNLMIqKNhUpWyaEitxC0
W3k/6MzvLVpS2Tk3E8GNxh02493qNE54dD88w/i3mjy2Pb5FBKf1dU8TZZrb1H0JWKkElIhQjAa7
5j26B0ixLPVf9YBMqrarwLwP+5wD6cc+Io/M4oNAjv24oN7SHVPcdHo5K4YK+xSdcRGSOjKEIPPo
Jw0KAJ60bBjntUH7sdimnrTT3w4iDHw67ajPNZpXUzJNGOiw0x/8hezp5x101+o47Ll+/WJ9o09C
expRg4yGONkEHUJ5BDyLpgD4kvb3E0SHnqgDwZf3s5mWSPJ8zSO7Jo3lL+22wi/UXl6C1g27EKiB
mD2f3RzdASqDBKcAeNgTkDUwTBWsL11XTMsbK2Up6QHHHlEF4p+smhWUGNoBdCHxGgUw2sLIQax8
hP4Az3D/vSMUYsFL5754oHEU6oYN+4sFlH/+jSc0lcHpPp82hJjnd8o/p1WLFzX8MyiYSPLEO+FX
CrulAgTyNamBwcKXQGMqdtWVMB0sAY9RgYm2sq+vT2tl9oS926sbqr3AH9oeCfAQWKQXIBKRMCUf
YJUBvAcriComeqlDk19PyxuEAx1rzgF7ZA4m5I/dR6ey1wS+IBizANlmR3Y+U4cTwIoaWKDYHKLN
ZrY3+qjUIHNG6gdDPLO+UZrhPdm5LJx0ff99r2flNqOuuVT3RWh8TIXNlu8+Gx08FVO9UMylAlpU
6KFaVMmir19cjE20O030iTS980VQVW/FPjpLi+4yvJDrfVhqLs0lu0kP3IBI7ppLJE67PaXeprDf
BJlIVlKqgrBltneTHsbS2Hz2xT67pTQi2cRBVXLIMaFPNqKCiPVJcyHxEaFS8nvg/iom1ffH7XH7
GKZMKgrs/ljs+SOeKLOTL/X9P/y4ofr2bEJQenbunTxKkPz7dMjJ+QCbVKbkwmsQcXQixPA7+y6k
o36nDIzry/Q00WYaAMzIK/CigLC5ww4KvbJfCKegdz6kkQxwhnJPT4XMpSo99PbT9Vw39iMyggKT
aBAwYGeAM+SYlvR8Tbg/n5Ndly5suIpG7N/OCw2/iEao6+l4TFQjxFZPH1K0B1xOG3eeAUCqaIkk
HrQWYDv8y+Jk41LJF9xh3FDQA94LwQwtK+qnKLYTI5L6IUVFbZ1AlWSFqBeOBvN+y77C8vpeJujB
ykG/u3JpgXUJyJb0/TkIO9gaASrjr+inMedgAAJM4HP5TZR5YVs3SMc1K6aUvikBd8MoC9Ll41en
N35+btUjqoAcktra+T4CcsSymGDVCI/d5/BprbENQcjEowsNS8KcbB9vq/cYWBeCiChIMMkTBjtl
ZOS+HyNm/pChvObXfMGhJIGKiC3eRlQn6aKXIwDihDF6jqZJb8UBgULFTkXobwSXYuWcUMnEDYI6
Oid1WozxKSkXsgdoAaa+Y4SookIoYXs/goGhYwDqKj5326+PfyipF93WwmU7/Zrq+UmTdiNgXgN2
LluDmOt7zKQSl+esP9M3qM5MYmA66AmRObC27skTIJq/JsUW7Jawim/ZBQqgl+zfR/FKlBCm5/58
ENECpBlCetH2XKP6F5dWiJq/hWGftsi6DSbdMccxMw97TDhQAHELmm7EatpgBUKRDV/MM9kg+SwD
n2sDAH0dz7iWnNTeioCkBEzFLT6fPg7Nyalsp8fvz2eDEDqgjnUHurkfKvwaQHAEXKG8ISTJD/JZ
gb8ITgOUVk2xNXgznqj4o5nwgAQN3sgpca1/9urN1BkfKIdT8hoQR4EY6cd4ZvSk52z/XfGI9Rah
Xji+DJD4pm+qoCPHSWkbUtr0k1BD/+EdvFOLbcYYZ+GXnZYTT5DPioEixNckvWFX6RUWRI/+f3GW
bxwz55bj54wwCAnxqBXwGEgXv4iNhKxPp+QNGpUpinA00icXDCmKczlptsdqK94eayy49wR+hHk0
zYVL9ItiHuyMCPsRHYRsc717kF3mzKziNtjzZdEvV5t6DleZIY5UzhCFaJyU0Jr+85aodHAhfyYT
hPH8PNRXul69jNPGpAaORzkEEMgg98gzey32G68kgKT+EH2I9bMZo8zDpIcVCguHOgOZ8/dCKMah
3f2WTCza5mz05PD4ndJeJu9BWOUEqBYYD5pVBOQGQF1PZKIMTFrun8bihtJLrwr/h0HhOMCcsUox
t1DSgHFOQwePTPjdrKZMXYQGYLz17vQwtREb+HdF+ynOqeV3s6mwQRt/iR5YTX5fT/G639DNeF1Y
frnovIGM842uS9yzs3kzg0Nkd5YdQbLru53DRtbgkI7QdonII6hxgUmntUC5WrJItQDmMmY4jBKo
e9cPLw4GegKfTOaCDxCJ0Z5lN01XkMkr5CJYc40+FGCNKNkg8HZwgYAjuIL6Qg4Tl2qrKb9tPtgb
UII9efA9yO1eyPBoB62iWAS0agaF6Ys9RYO/6Dp3Ch1MM0pKqOGcznF5wyKegjZFloLSCNyubugP
2yVy1Il+eyr4lEGMovCrT9+wiuzPEC4n1LpnMUP9UoGR8xy3r3mPzv36Uuck97GGLY04HSrQSl3K
cUBuKWkB4OwJ0g0xXBY+ulUH7VaabKkgdOr4Cc5+ef8e5Q8Ge3OW0B7lJ05ll3oTorxXVBUG2Z2O
/yYqPEQzsUnRS3RdgGFuazKjPqFFN3PM2qCY/uDy2RY3gg3GGKE8363u2ydGZfAVYlPpryQb2lyB
coOMZOK/jE2BzpLTPAI48BLCI6/0KPdoxleyQRRoDs2ctV9+h6jt1YVHQD4R8TRZqC+6WvbwiSRm
wGcavbWODIcc0CWsXvwpBp0jgf/UR/R1bqgYJH6PSUTm5JyDDGyAFnIc2KugX9WAontvmVufx8o4
BRlqVG18bkPsn3vHx97oTjngVzI8jWBTJaiRTqmmaJJVBApCqojuJh5FSD2HnjXXUP7PRpjszHNx
gMYMnKlT7KFU0NvKYEc+xCzbQg4iMnrgqR44KUBqSl4PpwVMiD4EAEsgzaCGMcXpwVpw1resuvx8
UkqI+VFYFh7pNDIUhbfAbC87LKqzkG6oCL/Hi2G6E0xruKUixce+qMlnVMGZsvZUTAP8EejBk3cg
QlMAuV8/fHaqEWsF5bgIQYl8OLkLu6/uD0WfpQ98Nm9Oq8megQ/wc3tkq9HdJzXY1OsgwEHDR69b
QPQwuw1RUt32HGGnYX1k3wUiBGbss+hAw1rl6m5THJNTlHbVF5DYM+jdVc4QIo6n1s2lAkObTIjM
QHQDM0I2dwIlkwJbW9gNXteruVYx81evQTSa9zv5EZnYOgPt+Ai3a2JbBeW8YZBnAA8c9i3GkQiG
QAhy3fttaEFCBkXGFyc5RIXQMM4tQHoLQ6eM1v9qWyV6wt0I8nS/nBBaEJtBMVePfSEzdXplqRGJ
oqUBTOnVQbdcJ0ZS7XAn7b8XFlfR2JHAsC5HRb8azqlXMvXTmzptNReaHUtKLYWaMiEZ9GJnPFgT
YywfvkP0gDeqH+84besa9AHittRvojnrsn4sEtQKMCiH5c6RuZ1dQC6FtIcF8WA1Zo0k0EL2FmWI
7KLA1yMEYRCiSqFPmXOn2NcE53RkxSB5BzX8RGxJtkGkt8R67C0SGAyfXEmoWMhPEN7XTPRTN/8W
e9Tl0V9DoKRtd9CmOaup6DO/mdrEGo8WhwUgxXSNOBUYoWhee7kvI/BZRy4hGkpbrh1xCXRnTsGe
MJeorOdzs6IivwmGhZe7MNvjm8ViTlzIoCE+Ze0nySndFpohEGOgFfAEWkg3sCa7rrdJ4zdQF0Na
/yOu39AeXkh72qiaR7L13KXJCLseXkQrBEEP6GYYiL8rpxGDApUtLAtQPmCvAe3LRV3QL2ARBcTd
QXac0fLo4Yw+wwj84ckFwk5BiJyUtRWAp2YZRSDBnWQned+qV0AoiVIBpgQhPQkZJXFEkFvKZRMl
d+klDa9tZn3Rv8I+lD4Qam2AP9lyRagUKLKBJgP5CVaNhn9OMAueMdqXgnUX3W9m1XBoWj8Hwg5n
iHBYtUlHkO8x8G8dVaKtPgOVgS70AqS90PdrrtK0ojwBB5sld6LxlN9nx3h+sTL2NZg7IMTSi35s
w5bph88H5l6BN4IS69MrIJGkNqHqEpVbAIlmpdMphPT8g9YN0pnapQh6ecnSp3CTWMMDXlDMVHQ8
hDnw/gEwEio8ezQYAFxKADLFLe2nagYq81v4yLSmL1vKmSwdENHwCVi4D4hxgnGFpWbD37ILbzBv
L0Snf2tGdabk2Yf1/W9oZrS+7MdWuxkz6jQVH0XNGGeS3z6YtZngeLeLPiRwpIF8Dh/goyxOe94k
+iOGCTZe+zlx8GwDaEcdYY1k6+zrUKrHOQaB0TeYvgd+BGZdWAj3EG0IFrp9A3rFhccYYGZXeMYu
qk1XWRLaXD6CJB71/1u3PX3ZU200mcCsAMOj9V0cCYvzH3E9QHFvgUEX/dyLCnj6tNOd6vcA3tp8
BTGJZ6CdqaWzGSCTq1pYFnoDoCRK8N5LQb6qHjbKSTn2o6qtnjXB4owVZ41Tl7YEuS5A1o6LcfIr
1aSVN00K+vJ96RIHo7YYDX4cZg9gAXJABDoRnqWU393YVU5/VYO4cOSODvvk850D1I/WLGo508t+
Lk7kog8n/xPK5rxx7TDkIztBWQR1f6hAF4zPKYjItEWI6aXLCZdCrjlUAmPFFlBi4EIAAqnhheF9
r0uBNThRC8oJxAzcaEbaBGM8Yon4d+Mx8WMfodEasBBA5h/wt//fhoE2J4dEnrEzuZHasWDQiOKe
iJN7AkzWQxglR3JOwjzCViLQN4iUv5SBWU/JhBvP8DxzF94Cwjqu5EMcbvqn/71I5Pi2xSOhDjck
HmAwMx35lubPU5fpQEZI2R8RjNgFehv/sGojMkGpiG/iMcElD1jAODoekLT0kTAf1/REMRb3fzoJ
PODGB5+uHDCrMQkBU4kbl4Wcg9Ce+yjrUwQe8zwjm2dQvfl3xniydsbYZ4IUI/WgfMXqRFDyCWhc
/Z08TigPuBHssrDyHehUMfq58Vns8my1HdeaYjZC3MRxb/O45UIwBflw8hm+q99LbwMYZmv2+hLh
w+rG8R3lG5/AQEJXnm4clJW/T+IB14Zrxj2/nt/Fl/OAa8GNB5xi4mauDrkAV4Qzwa3omSCc7Kzp
b0BNcW7iMwB296HA3yFwLDxgC6H+xdHze/lt/04DD55nQK5TUhsQcgygSeR2Y2pZ9axnav6dGq4G
P4rE7n/Hhv5TtaFTtSrO7GmUGohKOYMYdpsQQKYdK8Vf+QsQHWUvgk3kMbhaHD4/QrlwlpkJT7N3
ycADxywvbFMMQHgk/VBkBPD3fyegZRf7OyVjrgCvcbjcGL6ceJopKPnwMvLIW2gnIMcSc8FgTD4m
7ZeWM7XWrOcP3Hm7JFyiI4PkNSpHfY+F4BqdJh4QMcAKqXTn8+dMjOEVzR5xrGweH5O/8EHc8z4e
9I+p8cIPhdbB0MWpGSgz6zcF8129KT9mBi8MoPTfN/BuHnPPx/NZtHZASvKMuGs88eeO+8CO04Jf
L1+c92sdXSFMJlAysEUvD1pX90Qywp6ET0A+w39lYQSA/2BQmIMDsVXjfacxFfLERjRgS0XpFVIo
ON1OWwPgq4SJAGJU124GP2nPoBMXLFHf8N1r81E4gGmH7sOWq5Hb2GxzVhogqNNknZ4bJDBNY5IX
czpR8UrZssga21iyBrBBYDKIQDFuuB+HvWDccFbWNq039FD92BImMfIr+g1tDgwkgTtzvW7JpK8N
2Z0r2084v+gSxFx2QD4OerJp7BPcFwESmHQtIyxJkSZ5TOWPS6euvWIRTzFsbRwSdM53CXRP3Mly
l3Mmz7Az+obJHe/JUXuIkA+gYYaEE5ZddBeuKWieoJjzKZHMmyEEfYhTD4ZfT+MV/35woM0qiONX
7aFK0KAzCMYSH1TEOhGB1heVbaxwCpixsLzPOggHX9iTGsgoJ6yIplwVhieMOXZZUuajsSbP9WMK
yWNC7Mgn3hfmT5hgdc/cY7lXT33kKGk+Tp+sxsAV4eGRaQxxPOJ8kGQlIbE4Ovxp6sEuHWWfBWLA
FAGZgxT6VdRie2QEikcUlkjiisTHno9WlW6uuxFAbRKOdiSjUXxOXSgLp5H73uRw56A6AqqQvHQK
Omz3hKMM8N8vGVxmiYEsBf9RCrElWnU1tXuW4sw+nyZp4tqPdNFuJYrAIBfWLYQ0pz5/qYWj8mW2
QWavCZbALg9DcJPC9GKCdeawoeCIDnPo8JmltR9Hbjwt0faXwcrayY9GJ52309A0wHVgOdnvtpSn
da78vTeIocb6xIwXNsHwbtHQYd1snLaHLLoRrMdDzUfnc3HTpqPKLVcgFpG8hEfK6UHDY4vqUg7+
fx3jaWvASRiJLY3boLcBnOTz+ErDXje/u3ylKEAD1cNn6BSVlaa0vQkRKO4n809lqYl78ms1oM0D
xhS04J+tSYwdOP+YiPTu15gDXV+rj0v4icIinj4PFPDZ1pGH6hUbvkBgWS8QJJPMR+ZIqR2l7tDT
CS3oDGFZW4yQMP5BmSQAxT2OUvvRLHDNPJ0pi+R42sPbQh4GbEmLZB39Wlh74GhBJkCwwEblG2Fr
6gDR+gzGFVbzGdCTmUoDN1kLkq8gkaqOoEEgtCppwbuecyZSpt9g3Mtk8SMyi2e4V/svdmq0R56L
HviIBtcO62JKrW9PVKZ4qwpgqt0kiAz7We7e4xwITeJ+U1eUvUE1x+27bdYtF1qm6uBIAJlhNePX
R2/K+rJUjova0wabQbpIFBflokHt1PC2MXF/zF7aNG2nuKB4hTBuoNYk4b1YYYRh1hiFC8vBY1HQ
uF1A2BfZA0e5MucHge68J2M6sJTylgjgO4Mfvfbp1z7mBicHEP7dTk5sEFQ5hFG3eocw+bKrvHst
Hg12V6N72htURyg9HAoA//d0/kXXGY8vnZKp4cQCfXwf+/dHOovL8eu9fKjho/FzNWyQR/dKi0ma
OfVzH0kb8hODvjHbyfhz7lfYz0IPCCI+NJBX8HyqiIL3hNg2PXKX4HFYAmwzAYAJIw2+I6n9fSUU
KwF/Z7yc/Xgm7VGnHehuUW9I/Mj0tBV6M1TIa/y053q77fxGoofTQyHuI1qnW3JUBuV71/XZHtj2
cvy7pb4YteSKikRdFUQiS0y7QKAdOBEWKeyg1H4oNH5659UGjbOQ0dGOGgZNPeuG4EBNIV1nuftu
R/QtIC9v4WjdyPv4JJ//KblQQEIMivvqZqCxAJjcL3c0ULojGI4Wi51OmZXPhXhtttRh9UUvbpag
GPEleb335qOaKS7r4VbKFm2zQ8en3ZetMzxNel0wNFeaQIXfylz/eevOC1JtPX6CEYu28Y/RKmdJ
HOsvI3w2E5HunPayBWYWGlsyouByqH4O768+fY0GB8BudYOO7guq4zpVqXY+8Cl0OnY95Gu0vltR
I01N3xjlJ2DB995m/SXPCIPOSBpAOVAzm23gBT2dw8Azu52wkfwK6x5Hg4RGiasm2zHSB0VmM/YB
Rhlr6fcBV+p3oIzukncfjNR624ceP0RwX8F8TLufITU2dKFr/w7oc2BrKMkvv9JO1B3wXqChq1df
SOP1/B4Ygo/Q6smw6toe0lqR5gIwn8TFt4BRAGT+cK/Cp7b4DEYK7CGULr4WsBMkpVBx0slK4XON
0tgB0CYlNg8eCkN6oYSZEibyDMvuCpn/wfgujIuTxe/SCCeH49fQYewL6IN87DgDKrP4vNHCxSVR
ODwQoh43IDnFPuQkRFco/N5uIPvYgSb0y2Hrt1RM+sPjAzsvp8k0iq4ZrSLiUH8wEs3FAmyI/UYP
+T36rOTejWHxepqJN0vGEQ3+k6/TgnwRR96tAVu0042fsTPM7CjQ4Kd1E/BRwHKYtMxPGQtimV4c
9ibjFHJRhYtloPRr+hSTPFk0H8FwRwd5A3amdV8PS3BzYnkWKrukEOQiHoMN1r4BYUfwvoVTPH7T
uijIImnDQTGrHHDfS9B/Y4gtd6u+CBqLp928PYqZ824c2at4z4fHF+mq/9RHcY1Zbb0EOhc2q26l
774b0cwWA14kkATd8KGnT6wCseDvcXtNFvVV3b2O9TTbWPTMUEtuoTND+iWy8DWQCxtpU83zBZas
8f5+Of00q9ZFhEOw2ikcCtQuBpBOjzEiXMNzua234oyu0oFwU6EiTsS3I5zlTy4voSn3PF0Bg6LO
//dk/0ziEsHyQCAmBI3UmB3rFKeg7d/57xme5EH/hj9QEi/1b/t7hgfZkO7efZ5Pn4bDS7wN8Bd1
fR7wVx4ktDCBMrHFE1X/fQLPMI1Sp9yQ9Du0ml/Hfy/wDr6eYxV3UaAPlsQgLlqiI6zL98Uv6HgZ
kMbfzbhKPT9au1a/X1TuKdsTlSAzwaUlV6MCCfoeoAtd+nU3NGei9VjeD+X5S3zT61+i08MScngc
PyHEaEo+MW98ziWkf9JfgqCExInlnYsK3/f6tO4XgPMPaewJnUvFwjW23yOIUe2qnfnK6pehxdGR
JMDT5jDuVFf/UoN/p52zx6njXHGeubFVNStG+X88nVl3qswShn8RazEIyK0go+CAxugNKyYGRQUU
leCvP0/Ld/baboLY3fRYXV3DWwH9w0/CSi89uTdvuMt2+koWtvHj6xQ+ZP5I2XNW5+Q+NtLMB3h/
3k47eHRsWkbC/1wqU2t7/8o/OUlg7uef3Cplgxv+rfs38QJOG0LJAtXDVgWSifXK++aFPyymNhBw
3FP3p+/rhq/W/vJN0+m2LqW6fKgfee+1y5XPbV+gza23N3T1UMF3ATT8uqEzGJKv60+zPC8ogs8V
m2nOcSsDjeintmVp9PPrXRVef/nWvkjGeLxwr5yefl65eyEWUFAQvcmlI8/vY9fjp4ytKYqffCco
nTyC52ceUzdumN9DIMiIFn6O2a0wNfxFsRSAJxU9fPqAJIeVOUDc0+5RNVTwSHhX3U/mqDRsGbnc
C0/GWmf/zkDdwBVgODZwMrzBb3TXUDYCs/I6DFFeyvXLtIHMc9CZI2HsMgwb6VnFllB9mJPu+XHh
fIBnyIWl4TASM9mRI7Br2G/m9XaYPEyXAyPV5zDK6jvsMYh5N4QmcENzOC52KSvAmnGIpOL/2kk7
+kT9ImFOkZoPz3lCNpZaPzxUqe+U/tez6g7WSjyYkIX1Sv+TEvLJ/THN4ZaYl+IZHVfu+1+Plhhp
pgi/9dOzX8fUvV/NfKVwfuVdrFXqywzjSvb+SjJ+7V9E6f+VExFMOnrMOO2/a98n4trn6fzTFAgK
vpCciUoVxD2n5ms+ARMgLrb3Fc8fUE6UkEgKAQFymxkWYX8fAhuCnfvDWBbpaaXPpRB+Y4I4IwG2
G3Puw1YQ33SYjZ4CLuK2LbdioFjG2+P38ZO5uzW/uiVbgwIrNq4TE0O+33rUTsoFRjGgNXG+cC4o
AD6HRBoAsWc3zEedLzmMyoFe8OaHVbtjEDlJD9f1SpxaWUuce/b3xW1vLdn7TwhFwKNABLHHypT5
y+Bx7Uce4iAG//+D1I/lHX+Q9/KlJ1i1/fLlJ/qdYvpOeu1J0g8uNJU11S8MxoKv6rrYdjcvvQ6+
ricUxuElLfycYJMf91irvqiiEWkrqBW0stwbW3le4bmB2ouziJ3b6FGnP+wOSPiBpYKsuX8zpi8M
AFfawAhTY2rTV6GfPiBKpnxnkAETZJ4wkRhXSEyXDianHdnYjpA9yVv+0n19X5CwL4cbGsaHG6Hd
eYtuqM9zxYUpSKfxjNfeOPzu+EZPnNxLygtULMe2gpaBNvIYyf5lShm8BJa4X3F0NXXkIdm4UjN2
JbpMZUJxcMMSCqnZFBtqcjCqD2EhgyBljR22/0RW46qAZtA912VO+AKEYwiprqYQbvZdwg0aZ4R1
RAlAUlfgxIZXk4ku678O61MyQur2Om7n1K3eI/gD8BjI/HGVngG8OnjwdMPFawaSqFN4dxcx4lRa
6p8v5OhCSvwXVAk4BmgFzfT5efQHY8DbXBG8CwCmJeITKz1+acvjArMZrAP1Tz01VhKRt5E9AuH9
2Xwh8UeehhAPQYQp5JjIJhBJIlpTf5+agzaDOBPO8UsmykU9MQCZuRJPS/4oZ5dkGMP2lvuBCDpO
CWDZc7CIdpTHB+mGGQ23CO44mmABgHRSq0encYbtAE4o8wuSO84DDrC1AZY4vYCPN8NsUydhD4Lu
bcpjTCUqfLVVUS0iGmG9z36E9QYnfySKAp3nPzEqNUcMXzAwCCyFwcYgREi9QUmKDTTAdJjtcih9
i6HpfD7HK0ijYjiQPXPzQg6N8fx7BDl7MxmZKvDt3PNQ00ZzqRap+wnfT15S9B8ILTeQcp7X9+m/
+/6GK88ZbG2TjUnEHRnEp5/0gOwfVg8fiM03EeivTPnDHvBNgvck2sac/VgBUk6twEBhdBZm9WdU
5TaPmMJMn4IFwSpjxr7LZzn1N/0cZw3yLpJZjr5hkyTPY5cl/OkXQH9Djn835OPVbKRxniqFx3PW
+HnLYuhzUCI3JOH6C3kjb0liTNHfBO+UIvk01sjjirh+AGlOcPd6Sw+SjrpB4aiPeMFbUEoZ/N69
k++pHouejYRXkAJxyTGl5mRBDlqIv3wooy+ARCSFHHDlOVcoQt8frPD+Ocub9NaG08t7L4Htvnm1
VyOyEm+gCG749Pl5ORwUNAinCoorcMp7P6EUbtgttPHVZechHcekfbnvd6o+v38I/8zoNe4QOD6a
b2lKMHB7bjm/YVqwP2kbLdBAuC0j/RroDkF5d/Wq2GIvx4e+5cpA8qFaYtuoQCkTb+Wa0nZ6izuq
yW9cuScdqblnT+ErV9LwlStN5gmNoDXiOY1+Z+kT9IXQH/zUl/avEB5it9e3tW9V/5WiuCFZXyEy
UjLF9hn5VRxn3n3Gi/iVt3MjvYk1X/uakKWvD1/5kL2/0pvcU77Y4d4P+2L7OnPt09/bMeNAAp6Q
mIdUhisT7eYdQh7xM9+pCq/hykD1jAJ52PBJTVX6ipKSUvr8/MpXsotf3yWQWLAX7ytFcS/qjRXV
joGA436f3n6vKRn44B8FG8yLSUdZXPnK3t83izNfMccUiKTT2uub1FdDqBXeFeNrXxO+kpU6U5/+
vRTzryYUQfE8p5DD+DxXhmO+8KGilMWnbxvF9TVO4Xd41GfiEQWI3O+X8CoUD/zKDbsa59e+OmTm
5WTp20MCMr6Gov7ckJjrgfaI3nsXRHFUnt6juTzpH3IlJwX1N/+q2d9Qep+MV1IcHBgpuUnLLU8o
sJh3/iXt39cXS135kIsEg0j1ScR3Gd4NF228rd/Dxj0fUeL7Qw143vl1/O8RBVCFNNvxGwX3vUue
KqWovhv6t/Ls8a4KCfnwkHzijRA2cmXwEBPBRJLo37VvTd8CSAjZXpyw3t1rYZLDZIRwAJH7fiKL
Q5Z48G55934XbyFV+07Flay8lIeipu+vpOfhv+sRc753YTzkAMfzPi9lM579fQcw2fs5JfStUHeV
o3mYUiw3rzHOpwS6eeYQPeIwepf643kjpEWGGl1YrqDQOMoOn9spQ6zqYvOdE6tw4D6uMfbmg5G0
QkjfouZ3OL1fMJKx4ZThI3GjWUL06H+K7iuJCu31HkLq09f2X7WZ8TykhvQZPTdUQR4Xg0P/kVcw
6P140CR+oBn0OWK/vud5SHFcScMnU8fc81OujXkfvY2gQDnjQfcei/dEoQTeTdEYRog85OdnVVgu
jeg85gIDwpUng/dNX3r/GorrB4G8dLO4wtayfu64uJGEl3IlST/QfCUHZ2P4S4rkIb/y4YbP9Tbm
JdyQnncWRL9D/yGekYkORJpBNcn3XxnvYSVtmn/3hfH8yMaYiwSPaV95W7Cy8GdY+wsvNdEMnlh7
XsCbHogoxV9rj0aTn86W6G2qae3JwShZe7Lx4VtfNypPE0nx+OEFZG1/qBcpKPB9y/Grr6iOGIak
SAA+VI5mdF77QzEPkZ638umLtvaUQlnmnkfUsBGprL21pyTw61pRCO9rf6gOKbi2otb8RP53W/hG
gr4a3NMUfuHm3bC+/f/VKlEdnlP+uyr8zjdqzQT9+0Ju86Gvqs2Fww3aGTjig6cj+iZgLZa8o8HF
1kDgfIaW4eZZoO+z6InNxt2vkK9jxksgI7dMjIt9UIMGUc+fgyBmcBEyi6IaN+DdDwlhJdwfL0dH
FqqwE0HiE+lq43V7HCvHuMFKDqxvJ98Ak/PLt/JoNzMTI2pYUk6hKM8sEM6S8hLKWAQ1DtKoFrA9
EEMrr1DjByj7mB0cnGcJAFzQGt/t8etAzGttMgBi/zQ5Lx7Z6I5fD04ZWE5aqBZGx1mBiwJc+u/p
5RbXGXBCKtgs5fiGeRQHCeA3QeyBd59Lc8ABXsTznWth68LYgIhyCiTA979foezKuXMHO/4b/Oxb
ANyABGB+iNCywO3pnGr4U3A6qqYX01eUOY4w7eTytHXsxAZ7PSz8+9f14WWp2YEY5zyJY/PEUTau
AGmbXicmRqvEp744J/C6EwXpnzrXq5kZ11haftcLQA2rhwcwTUFYa+wp8G8CoEEHWUVayVg10wJi
gBIDKz0yzZEEfEm2lBwHqAFPc2N59ECPZqdxyym+eN5D+FxVLljOY20xcKhOpMzx0vzCNfniPO4h
QEEPayQAWDjPbYwftbSTNtW8mT4XgBcjPuBljA5JhjvKxT5x1vkEEMk/bx8pg3QLj59/BjFgbNGJ
z99sip8PSV/jm+wrH4PGry7uAZTYHz08LEpUwp9/iB7dXAMJYnycic5j0/0CAwmUxQaklInm4UmE
Cw8uPiq2M6wBD1M51Ws8E4e9hfoMMMkAonp5cpVw+K1gUbuobuNqiaBtOO0+S4xl8GYDMQbfjskB
xLxfZU7brTlQELzM8ggIyXy3y5DtbuA/Acm2/75AWzqfw2x6BuIh0b7AZwRhqdoMMJylLkGKuDyU
sTUjJjpmuDcXZIwAleUYffSKFXvaNJNHgFFq5aLe+Rpi7PPNpKgCqvAFYhRCw0XnnOfD4eiODhYd
r3u4vEn7Vl8pX9k3NKA2baJuIM91WHrEgzhgiALkDS51do2vNavLcG8grLCcL6CX4D/tsJKfCc9K
LWTtWAhynwCmuJLpoBlqlyxLcEsK4lJU3nmhYA2I1zk7norDFQgQ0fUwZpEo2MegjvdNj95okDiR
yvKwmpGG9hGpkjFSsoR+HrgmsbsX1wb5o4T3HEF7f0mq/aqD8fm3nckWgX1HLeq03+Zis6KxzPeU
L+NT84Zo0btACJ6A8eUDphf2snwVOJ50OS9rP4F0ugaShwcHUZEf9gufl9CYFjs6XCeCnVi4T87K
ToaFL2qZc1IFf5hkPDywo9B53FGSTgxsZw8A1I6KhaK7FCtm2Nk1hgET8/5Bg1mbaEbNuTnnD1g4
nPQDMNVgEsZXZwwC/qyAtBrTzr0EsgOxZQqw5BtagZPUskE+pjHUNVawS8rkQxP+QLCEvh+cmw6W
6DV4BC3LHQcNFpkYijtusryXWEcHewAaMOH2cu94XBxK78mK7ggn5EFgZNAFlBGshoKXN24Tg1m3
KX8RvNf0TB4+Yjw4LfeGCOUxZsVw2gOh66vB5xG7kpDwBp3N4uHlE9xqNfuBTA/Prwwl2whvN3M7
UG1IRqYS3sWRm815fWmx+yaegTprVvV0sGqSF1CKn9d4gjOarfklzMol1hyin/9WaLkRQmwZV6La
OFj7nqdwrU5+XVqcIOc5DtQpZo1ImZHrLfQvdfI8iyPE35aZrMCZTXHzr1LYPmRmWYKyCVMblCSl
p+6Qcn13LxesHZkBwbRQd5Xtc0zUBRWhta1OihCm5Lm4ec2P8ttOLQZNEZKwHNxJX9vfYkRzCLZx
yZg1s/uimg3XVm6X8+ec3Zqdih4C9Oz+AdDqnXDIDAmyJMW74q/2C4ZsLsW4ONKTZx8YW+wlNI8O
xI3wEhRf8lSdDtPsLjjBsrDBQrGUVbYE4tKppmjqb+AU2lpA7JQR7jrBHc/aqSxUFGrElEcJGBJt
0B3i2ChaZIYA1haL48a4iel1Tv68OwLgBsowL5MjJvw7E3sLAgeOyy09Ja/hHaUrjmx2k5YUprKd
Vh5kAIi1fvpZ+KqgtbAUl8MYB3ATRhCHCk7nKGf3CBGP3/KEOYqyZ4vM3NW/nt4jOjlG1NXhACex
Nh6CDeBnGVb3/umzXhyfXjM7nieXH7EPowVNtDGVvRJ+Sqzb2xyqP4zawPoYuFfn7oFNJmHwMqnb
8YUokgb4xRpSOOdCcCxt2UTZ4rBlPCBs7PdshRoAzzQVtgVa9veh4v6GFb5dJ4Z7nUJPu9T8MmAL
bnGZZNlqiHukI7RdqGLZi1I8MEXcjSwaRtjUwlU9BraOAwr2ArAF8+Zn/EwuSyjhEWesYSABRAVA
B+gQOCqB+bVmSV5mMAeDMxYPXjPJcq/Rid+R4WUPChWIfngMEjyqCXhyxJCk2pdEJaQGlSCZoLG1
jS8/vI1M32hs8fYKc6Pod35OpPkByRsINnam4EoQKOeUDJKB+jnMDgtZ+62JEvMxqDYv7Ade0zNO
Bw3ogfgyL1V9kQ27kdlMzO1LtlsQBTGNBmqbfRi/YyAU3CvGKWo0BGYTfMMu0Ezna5a2GPgD5De7
EbmpFJZixCNdnMU+k6lscb/lvsEK1JV+VXxJxxhNA/08xp5ChGtys13hl1+XSTvZqN+30caao993
UdX4kEDcGQSmMqwy45zqDiZfLkwAM5jRuubeRHWN0V4LJ4sE0L7muIAEDTH0nFlY1GMYNfjWvc5B
TTB6OCpe095X+aG6s/R6cCh58ctq18FnBrEbM8gzHJJCTBTQTAE/BhnyFetfBexFSIQEl10K045s
LRPA8ezX8+fiEVyWqON99emBEmmMNvgaT5k005b4j2OG/mlr4cFEveAQzBL2QHgVN6DCsDmz/4+g
5bPZYXd1qAUb3wavBoHP+d2C74l5GaB79B4QXdb82/oQaNbHAB+GTwwUyIx/MccRmwA19y8IHqZk
nAocnGBxjPixPHHL3glf0jh6+LKNlG0OpAsH3pP9DGO5MRVwyq8jLmkOBB4V66Yeq/jyhWjx3OtE
0FJArscsDW91dYkhHMCoJKgc5woF6jabqw2IqNu6NStNCsBSsQnSNjqPOAZ3DgpWxIxtitSKOU7A
ltgCqPDvw1ifQxgJLOwCEDrcbv2XsGejGMLsbFp8QePYcK/fWOmNrBiC8PMa12GzvnurfHaIEMVS
w9sCiVqXtlExt2Xfcop5Ni7tB+4s95P3K6R+4zw1l7jXdohnSywtoUTW8hFVu85HMtokLbbVvj/g
eBQoG2GlQnyyH6EKwU/PtgDzdShFoRIJTlYqIY1nIlSGnbuITVddVGLXq0ZIdVZGdHVxLkbVcN5n
2LcXqBlw5Bi/9q/WTnHcW2E8HN9Xrw1rf1JuTcCkPOSjZZyB77U7IkUNzqEFvkgOkv3NbgWtCptf
ayLvzA0t9HLHRO9/Grcpq2Ciw/RWP4cIaojwfAOd+X5ZWOH4YKE0WE87ry/lo5rlP6AKana+KRNQ
5v6cZ6ITQze0vDo5zmCPrkHnvPBjuMw4IXk3Maz8iKP4sp088Z0G+wT2S7NlKZZxD5bGl8EkHwLl
SphehhHSf/+AryxfRHe2C9AgOtQ7hNsy4BRut2/2Bdl91kmDc909LD/0cwrLhjM+CYA0bfDhw/A7
wEC//nmBic8W61p5jEnIFYLpXYg7oLs8PTO6clxmSXfaGupHWX/kuVfWia1jXnI7p4U0azucxKWZ
NiBSczfVMOVkLTdP3dfAIBmWBP/EwPN+YhHcYWS7aa3Ddst3Tmq/DSXiR3vEMeF1BYKwu+HNE74I
u6SEEEXgzzN/iP1/lVzKTaFsjlCka3z9vDqa4dxhpMnQWV+FjKAhZ/sG//EewqRUOGrgd3j3qsMC
jouba/7FaQoW8XYKL1lcK96t/lCsRO2SP+COX69YU0IV7U/XhNYJRC73D19TQFcdeTbgrHuoknuz
IPojSrhqCd7USPPuN7chHgzQJPkhi2q2N82aqWl9QS22et1OmIFuJTwuB/XcHEQ3nCizWa3MDfwy
IBJ3WGUNQ40ThiCjBp97ZUNTW+Jgvqz1DWl6haEZy4O2vDD3+QOzk1OaOjHSv3CQWTb4eIOpyTEB
hIMHGAFDiFCJw9qzOeLDhA0LRkw3DnCnVE0r4IvMWJlbcftZ/j7alHPtCYNnw4dFpFNyWFL3Gaop
imCoMFuLAcKLidnkSNrCbIPHIG15NFBGa+xqRTjPTffJoQGW/9qAVi1QHeAwgVTl7AUuQ/FhCjQ+
/Im/4eqbT7B3pS2bNoezJ94VbKOwQPC7UwCVJ3Clyrz4eHzDQWpxs8kFDfulWsAgNp/sGkVhj+QU
tjXDAYNTAW7MMH6dO8jFEflV27wRdlnZQrskfKYQ2Wn2CV+2J3aZ2FniLQB4AvhnI+nr8im/u5tH
3WPUsoQnlEGLGAUK5obHoKN20zMVQB+3PdA/rW2uGveJp5kD6NinsgXe11ypKW3IYNh/K2sEZGp7
DZrc6SjfPR+Dwhy1uHTc7Q4CciMm0hmHNuRp4DCB0mWMD1gREOfi7hAfCxhY3mmtzBW5QLSoMPEK
Lp9XhQOFAKfujh5YdbU5snBZT+k0BgQxEbaMyMkAkZoQv6kW+KWPDU9uYIRv7gROHDjKoj478k8m
u3eTvsFmE/mUzW/XI6bOTLZiJ29w+4r/iKdoD4Ojhx/f6AmiYuN4eSDPhs7JO64y/g4cfayBSPH9
d3b+YE6Aw1pLX8ZEAl9ScYDE5VACxjMw1JVOvFYiFggw6svAkTRPl+0L4FLPuWI5JfCrncCwzIha
fQwfq7OrRw9k7UjyV5o5KncdEgp4TQyoALTx4H5MsP0SyqCnbh1ogwTTdK/F+FYRw3lUZkxhB7Dw
6x2JhlMfXHBljwOnIm4IeE0Vfnv2pRj/8eY1OW4YDbsPVHYY9AOQhcTrZ7B80HkLeoMeMhf3db6X
NyTZt0TFYMKpmxsRQjIw4gCJtjuQmiTMyPGotYdLxg982zIyfviqVA4dTN01sD4BE0LUsRz89DW9
IUHA0EC3M90+eYi+ogWjTGF1hmO+faeShH4rlmeUrviWB2dUeLvi5eTxa/HEWXN32GEGTwWvgK5u
8thK8n32oyTMp1cCiScknPGTYWSN4i04ODiRTb4JV8dxYlOsBz8GPAKw6/fR/haB297NMoRKg9F+
GBArzjnFe2wRPutxPR44e9DRQbeAC9wAhrnKJh0WahtpDJjPfZfvr9LoFnVsw2Di/3nNn4d1fZb5
JhCYOLKC7Qmg0I9aj7CrVxHhEpYMRat9JCDYA4SNpc6+WYf3HX/Lxq4V26ocxFfY6B7xj0Y3sFXW
SoQdfZH+re8oY5EiIv+R/DzM5y/KzAPc6lA7+YCRgFtaAGpaeaewdMHVi+/TjjMKDSWMyQ8gDUBq
dr94kphgMArHETAdiPR5/sEM+D4VcT4rZv6rInzBqKVdOIMUjo7xrzFR4BtRqq8MhhugpJN9HIrq
Zc7Rh8Jan7rbes9U98/YX6+xq6QNNVrGdLA5xqCqe+YKSqnItlyPzhWW/2OG3iMkQdcS18cdLuWN
OjN+OsTY2D8XAk5fOQLXK/DTz8qKV4OSryfCDpl7em9jLkAava8pwgI6P5tlxG5zjE1GzLv7msht
QAOdVnhEIFZC47+yzNElfkaHoYgENwSlvqH3wbMHnF+kB80yymGCT/ZrfcztKg5eEVv1FKvZebU6
zs/TIn1Fj1iPGIzvs+QcjlAhPFOfSxWJxbRRN0cLFLGKcHdDxzgsjrM/nDYPm2z2JNKcMbuv6bah
CXTSSvGvq9cunzMRiDu3zzanON82cQNqWzUvp0DWxVqkgUkLGuzDA4ui0p2hztnEx4dysDqdA7xN
nkTIAF7OqV0Q0mSiNrADgprunL8F4ZD84ey5NmYChkyJgKoyMUCAqd502wL2k8ntl24+NxMgfFyE
qnqiJJnLOi7BlATAXwD3gP0Z4Fa6kDEYi+6hPCOduTCw2dkBmBvpESHLgZHZY0XvA7d7cAj1t1LA
/T8F9e9EQGtjM06QgJwYWKOcII0UurAEXjgLfxCwbpgLwBhLI9LGGvG1Nv0aGS5LIgtUnyJeobrR
FlLtQRfKNeb8xA5Ya8mAYI63CPJOSOy1eE0OqFdNQIEy+gN1SCBDEYdgxlQR9Z62G6gQxN9McOSI
5OCAzCIgtEQEjvTfiOB/kTBYYaSOLHX6oPsRIRXldkT0P9DhGaS/9XGu+K8XTBazyCicS2yyHqbt
HhDbuTCPv0f72hfxFqlMDHgrMQ4NYldKsU4ITtUtkga7MmNafljxIdE9JazAJHuFl0mWFh+Na20z
sJSkD0gvvmS/5bslL6JsavFhrcU1+MIioGOxqyP6BiL62GjJC4zWmZyKgAtIGnwSJnpyXtO7IGMt
tERYYiOXyVxAs1zRPQQeyCb0FENzWIuuVBYsOCMo12KVIhdIjitrgcvDfY07DHEZExH78A7yd85V
RETMggvxII++iKA6BKDokVwILigmdLXPZixRKxHJwYtaEtEywY0dkynv5UEBYqpTshSOrML7jmCi
89NKG7r3db277dj+co6Wfm7Y+oLIEmKE2OOZweB8G8TteCJGxk7mJ1+1MB8JESRmSAMxPKAVMoSD
1sLfRX+sdkHP1Y0KUzGr19ny1tfnR94AC81cXbNxYtc/E3OH2XgXFKAeQ2+yH2tB4stoOFNbJiwr
KKJez6gZOIViQ4uIPOLoCyg14ToW5oKIIeX6HgFTPoBvimmH/1yfVkScPG4FnVlLyX1HmWsjOK7g
kWn2k+UBjWca5dD84QYiHgpmg6iUe3YwdrF6B3m/41eCbkJK2C7Ixj9qVO/YZOkEJqbMtslAZj4j
vmADFB2lL/5MsX+Wfj6RgT0CVwBF7RzADFjohB2deBfKXPHUqSEgvWRCvhK3awrQs2+tztEzFNFK
kRhPtfkgLX15Kq3gnZ6hQnyPF7lORPBAFAurTjhWXE+niAXvth7fQ3UKxHHzieIEkWruvC5e940c
mQACFyY5gVt1oHhhAuGchym6oiEKFUoaTEcHRLtzaX/4ZZpA9LPJzTeJByothqC1xgAR+wSVJIYI
XA/sHUFmEYCiTSG6CuFfvwRr9Q2DfRVve3nUVgUhmsEZzKDsXAmCQGgT2BzClUAQlmD/x3dfgX4I
wgfkKcT9NK/htwTZukWaIB4TNSDQSAT7wggzcCJwSzb7YzCtZBi80LoA9S2CkOQsS5xvIDGZi6+c
h0DhaxDoCRuor0WvyMQPMWI7vMRFKnajYWAt8HLZvyKahnNPWrs4DyUAtKZXVgOhUKkYjnwLaZGH
SMkI0vIC8PHim59VoosKQgWgDP4lH6vpM3wh4S4T4HImUqiheLm6KERv4XmMCGA6jOr5IAKw2JMl
W9jN1PFxmiXDxYmdNDl4mMmpCZ6TrpHgJBJjLYmMFvHFLcaiM6xX8rrzsXkN8ulwYSzOsRa8NjIn
ubW1BAqVkM+bw0pB2I18VfbvMbYeIAsjQIhucRuVRCBOc15nznDhmh0IBT+YG8TVtnyVeNLKzFg8
IgQTWLYFyB0WQM74RSjqB5otcg1pdo6loFy161aIjU+NTRDqxQCKG1vUCCFETpTFkeoD14wepRwX
IcDA/hN5gTXnlIQiLLn6tC0m7uhHNheA2jjNgaRJJLtsa6ZSdPWHSRtdoyZC5vIAVmhkLK47I8GF
tLUt0L1jjX0JUyJcP3DcwDkFE1jebeGZpth0VxMdDNsKsOqL0LFgvae3SDzNWbE6x1ijr7OFqGoR
k6FbH7HpAevANXyhLEKiyOBJscmgFETHJip3ZKAbKvy/fZ6KMg3MIQLZyzmPo12QQ0xCgyzJp0bC
a4G5c4cJ8i18ajSAM7sIt9UpgL0hrqhdOJirceUrBOXWg2GCvR5DpK5FB+dTEeruEXU+8b6DdidH
p1T21XfPDaLKpR/9R3D8EZOFPH4dYgXnAiwdNJEya6gHOOizE3CvTpeNwQjx5STb/82UoLngU2wu
/zYXIoJj1io6b7hoGL5WAYzZR78VPNYloiii7D3WwwXGjYfVHcLV2kQLX2I+OTSFgWCGSAtLXhGJ
74DaNkdixzesvmB/EC/G0oymTdVYcgHj5T0GM/qxY0RK5u0J/Wis72W60wqM5AUI3alycAUzkbib
s+HC8jsPv3FsRfO1MjN/lOCyvqyvO7y+WBJGckwxZOTVzL4N9/E5RL+S1ugY+DfW9ufwELaRCHJ+
XesbpndAT2ainb4Q/T09bayNH8HArVFi3MDGGrJZXhIplXCCBhx+Ap4Ciy1bmLPDgGkhR3UM/BXl
EOmbedNFYrBuqzq+e4OoEGs2lWZ0CzahyqzzWsLH10QXJ7TtrxSpnDCSAyuiibAibnZIDcUCH/JM
D/BDKGIWrIQ3W7W7Us8mekQYXua4fwfUdpUl0kQP8CtNsgSHgLhds5ipBBN3Zs2EVfRKD67RYNFW
zmDBDCic84q6MIvWB9JFxgIboYkSvJgA0qSJhot8yqqNh4uK3gH/dGIt++LJlzCxcdnBWeOxE8sC
p7XT7hCbPwD8NDZrsIma9R8s1w/NMDc8GC5MYChYYog6l0Mmf0c3G8kjYpkiB/qRfshC3F8erNVE
CYAon7VRu+7bysITltaiO647TGgPezI1a+T1/D+sRN6dWP2Y6IrFIIjKAzKzApByMVxAiFZFrPFi
a3ldHxgkg2ltLIoYUkkBDVmkTbkSlUOIG4G4v8RzXnRx7ujtqOCXDBr3QGQKHaS6gcOISBNcA6Az
a20m6o6ryuYMucxTonvOcTELZQogttkMZp1xFbRTmlxFqMygiKtImx4mfI/oVGpzxWZc0EPu8Iph
DkEhk9dG3IlFLjqZVzOYeUpFImuGipH1g/X5psT1t8OOVQoOI/FSMecEceu860cHmog6rycYXhus
8HKSg89GwJOp5DN7A2A/xHizfVgcBKOW0iTn6Ipd4DSVsYNoToRlHESXqSieVvrXCGSKioH6wx2Q
vmIu+WJiMRfFembqeeAfLgX5I6gKeOxteMGbR9Sz9UsI0ZGioHHx0G8DbYw7UoivHzsGuwZTZfZg
F0BBDYpMiefgzYUqQf6B+6dwPJvJWtNLfIOCHmIJUqAFlt+Gko+ZmqNAKB685ukprFyoVNSF9aRj
oRWTgrE5r3AvirDdiQZQVYlnuK7MdXS24+OMYEcTuKApoVcEQffO43OMM0/D0kUcXsY62x99DcF9
DyCdKXaiLHwGlqsAagso/UIArd9cC2rWhPlHHz29+QUHpPIhdbMBTtDMUubDIc5oFfJldnVghL8I
1TI7Bs+QarjYIwRdKAK462ydR3wLjok1ZccFk7Ik5qQa5klHSOkhr84XOmOJMhRPcuYEM4WzPFJK
4dLnqpHh05XJOTkuq4npEZAsyOF2KsKII24ID1GJafTdq+POz1MsaXDW6QjL/YhQT+SpmMP4gmI4
0U6aiRQLzb8+q6IhAeEr35pBzQNHLDtokw++3VywAQj5g0tQh0IvYdFHUpqDCQkZg88OOSDMRTkt
HpZ3aCqvnFwmTWDg/vaMZYqyJmzzPsQdysraJ3a6NAW2PhzE2ddjojqCJmYL9EGPyS2Bpq+Es4iM
tkTsE8W88m/Et0f4AX53Obl8lBNlqi8r/wqtEfU0WRdW0LFx4mcKkU2UmbLRWKOC9qqLa8SSFku9
FbAfgoyw4DDfW0O3WYn6zAzYvDe8HQVRdJjjlmOGDqC3kot2B7qOZzDgRXRgCZPGyDq4mzrCPRCe
AULDD4K1QWo3xv7GJSYQWwxW9+Fgh1/pjR4Zusr4AFadgBZ+osTH3EJiI2IsyWcFb+KB1SNfWDK+
oJjET8AV/UgI5EF4DsAN8hu4AKxnfA7apOg8fMC78BCIHzBg92mimIUPOEKURTd0TZCmQHIvnJt4
KlwIpECQANU3duhJeS1ZGjHJ9OBJuEiIFK2EOvtvKufTts7v7eH1H/ZxovdBG6DYVoAbn9jMYUa0
MSvHO7A3iimljQcUC1cH0r3E6AArEDFtMXNlJtz3KK3Y9cQ/yW0Fg/qAyPTbQ8vqE43HsYyaS/RI
b2Tf+c/9zbswh+lROnGAGZADPllU+edPqg6UCznZXvybewhKdl41BApWcwbjcnMHar9Da4FeCUqC
/0oHsBmDWkHxaLvo9UP4rGC9CwjscHcOT2iWRc8QQNdrpxrDefwWvSHG0EIg8AqRniMRYPSIJxLq
wRuzTpAGMQxiGojZ39dPBo+ExnHcDjBlF/0qBeI/KRyRFeJJk1EtMlD1901gMER4aFzhf2TviKLB
w62Zlt48iX/luPPFRC+oC3s9/SlqJbqlchAp+4c5SC2sNHhl3LwJKUjYDKZ1IEzl2QjFmEBewkP8
ptpUBP+VNiLuuVsRuRFMaE8LXwDfwJWgrXPNgLFfC/cMiWLgzAJoZgvxFzNn3u0EQwOpdeHVGE4D
6bYoTuzSlkh5iAewNZShQgZRabkmpsSwUvQCrZVcJbiOo/yXQMZew9QUq0c0h32Ob7indP4VDg1H
Y9ein3T4BraRCKUsexkSCvoBCguA0budyIXEy3CrK8YY73iivcxk0b/iKUYgvrDQugI8L8aGPmcs
4BH8+0be3lx5KxhVQEJZH/8j6cy2E9W2MPxEjAFIeys9Ym+i5sYRY4IgKmCLT1/ftMY+p87ZKSOw
WM1s/kZugL/lcSValN+Xc1B+jkgajVWCSib1+3LcM69GXp9M6jYs/jqehkczvYaDgi3rp5T9Hv3G
TE1bulJcA6DNmvON7zswff6vdIaRk+78h71ayEdkNM70zXtpj+aqwW7CawE9mGiROFhd8OLExZOh
lScggkokor1yI2xvlBATADXyzEokW5HEJ+9tPKjY8xX+jTgorH807o/A8//juHTLNaZ6x+SR2afE
stJlU2Eg3wvzPa8NNkeeuf6tOXKVRAeFwiRQQlnCbL7x3fJk3cp3/D89ZLnzqCjAxIDJZXNj2C3U
uAOZGWyyocHP2D+49fcBykhiP562X1Ugs0ZeFddiRFhErNfbAKGh/fCOgB8PitwBS2vyfhclR71F
DkM4yGQYybuTVfse530/bn+RHWcuybHIbQzIaWVKgfJJ8qUMo8+sB0/LVOthRcbbJ/+FVTUgqpa4
klXHOHeEM9YWRPEX8AdVDlFZEXL8kFImFuKawLs8uZ8J98MCYneVo49flKiazY4N9r1GbaIc4EWj
9ySVKFDWDak8Ny3DLV8oIynn/vHOO2TQiH7BrMeQRnnx9Jk9Mi++N2HZybfJrctuYm1vZIvvXSX2
OM0eWEPxrPLKFTYTGXOVUc63RJFMc9l75ahpZDKYPLVkHQ+0cLhUPZQ8Su5O7knucJ9yJPy1Z+Fr
MdysP6Cy/CMbl7w5NQacKlk+YSo4EUJpVk79K2uKvJB1a8uJQ7zP7cq4yDfGjwtaFo8BX7lPq6dX
/7YyjToyUr6TcZSPcRTIjJPHIjZmhsgsgQVzAEbMDZPP/JLC8ge3K5NJbtZOhGZH7RrjG8mwiGrf
Ea1J3C75APF4OSQP0gJ+i9iSYqIvh7z8BRNLJoFkSswpKDjsN4wj/+FOOj4sc1aGmTdB0s6N8zKY
c87GYwaQnY0esId/OfvkCFUmEtk+CMXkvpigfIb0A1Ve2WdYMILmYMCISPiYzBUuybuTJ2eYJEOS
5AFKGke4PFweUm/hCjK8zEElKcYE6PSiFG9fvw+G//NIRoYLJnAue/zPe0+WdSfjLWcsQ88XSdJJ
2oNcMCI9MmFZEANujrdDf1OW3jt5YVOWRAY+4ru2Iy+J2gr74/8blfBChoA1wz9M2H0q989Ll2vx
LoWYj+wnV+BrjxfSMFYK4SDfMeFZinFe+3LDhKl00oc8Lk8PfZ8RYUx40kfssgFXJG1ICiQChuFd
8DcVb5Fx3pNFvI/Z03uMNgFhK5eOr5ZopXArLDl5lwz0/42BgCSC08ONcm3muHYO5fPwtPgpBx9b
l6xrmUn8lL1DDpb/2RIzn5vnFt6z8P7LYvm6ckLL3JcB/h8Y8bhht5AFxyi+z42GDUqWt2yyZ/K0
aoXLFBO4oyHHJSWSAVkkAy67lyxAeZj/p4mc/S5iXn1emUNKJTcnU4MhZXbwL0wJWdljppE8INeB
JOL0IRiRM9nRhXOCuSgWDRw2rHu+gQ3JoMAkC5QAiN1ZbtPlp++IhVfwrnkwHWziZNmVVGINSZ3k
bVNeI2dmROWtydRjXkn8JluthAmyPrgJ2Qn5e9m8WOPv6XqLmUyybfR2lJZ4ADY/fpXoli2QFy3b
lqTO8uBsa6ZHwU42AuIMtg8yFP7LJODqpOVsLNyuPC8x6Tut+b/xy33J9zobxLw4gYjgOFY22zvH
Cv5bUE9YZMx25uMQosn/lcZOuaOK4SOajcrNe97LmpVvek+6gU4CKnud3KZsk/83AubM/+ctwrkc
VxxnspRuOPW9X80715fpziQmgZcZQp1MNlmemgNV7v693NiyJNli42cNcKANKLXJnsDHr3sOLq54
gggsc5I9/yHJyjtqYuLJcpJJwf9IACvnrpRGT7g1chVe8fv0gm3F43OIyXuH6cf6+MVSD80MPvHe
SsD5SI6zbd+v0dkaMSEVI0eNmkkiq4I7ZcRQz2B98Tuy8GTLl4GUoOE9aqff/zP4/iunLvmgXxHU
SDwnEViZSlpE8ypBCQIdr33SXSIg1lNgpBMO3iMmQgZiLwjPUaNmbrXDlm67Ge+KOfVs4hTej/Cs
Re9AGdwPn5Qy0R88L+UApgL9C6bv91SkxhJsx4e7YL9hW8VUA0tG1g7gdLTRfSp4Bx9axSeyW+RS
mfr8mU5vG/+UHtEuSXmHQJYeNnTx9GpIzGFO9v1P5Y4WGOA63e99fk9w/3YTwrPaXR3oOUWvT6g4
fgVLap7Xq6u3gll1yCebW1R+W+Ma/Gnm/qp2enHSDRYTEPLO6Ezuf9ElQGmzv/+oP1oqFMibz2kP
RdbyMYdEAe/ljHeVeE636cG/LXsJqlSo/H7UBMx44MQaXjdteP0u+x+cnWwTG+IZ35juf9D6Yukj
w+sh0zS6hiBpgLp75YApCKYpadaAarsdAkGKvwkYHvJe8UEY1zQKup4kQ5M9GuOQOmBbAfCGDNNk
KKgLNOJGoed5GOhk0uc5TBMdLMQakRlgnkM8dTqAuByQRbjazD4cNfDdXUp100e45+Gl5NaIKTgR
/N89cFbvBL6OsOL7+O0Mr2uNPnckAR+szFj90qfV5PYBVud349OTL6aXe9B90XwDqzmrQDSq3hif
DLRgP2FK4rEcvn7QQX8Bwm6AKgV8G++gCJQflINrsFdAAneOASQDONjnKan3/uVP6e/4jq/pJmqw
44W4iOABOPaxsiondevfr0F3iOlCfCEpgX1cpcQMVhfhaoHHIq4erucClnoNrQ9zZy4chKPY9wiz
dzbEyJU+0vf40PcbUA5Y3jzFdOqCMFEhQhAqLeoEswALSXDPQpwWukEVmIcQ/QHgq8+gOgUfoIvK
/qHv7xM02ZEGN/0cMS7wQQglPLDIGT/MgeqBHes/IhTEgJ+j7g9EEdiBGJAcuPCSRCrWR7c+axAz
A/HAMOnUvQK7PxzmmIl69Wr/JCI8kUxTurHSafVLKTQuI2ODJ0T/hmgchsvUZ0Cs4r2w5o8NkvRG
Wlth7/ODPgBW3P3qAwHGC5KQizayapEso/R8F5HXHnpfGHYaYU6OO3UXrFZImTDg7X5RTSENAEIF
h91kqv8cWcv7F+K5MzM6feZZB2wfJ0hqTh5P7YTFnEOq0udUqGsRuO1ULz/7VhOaADDBEPcSv1ie
HNzMvdIOSi08o2jxc53zOqwIn01CsA90BSgUYA4FBvqBAmWECdblrxihws57xZcHrQst7bE20Sn1
y+njEc6r6I8GzrUnLkioalyABzb+CSNUfBOy499JFMuPVWT9FTPnC9FMpN1yNL646qgBKL090EoZ
cWqQnLe/EkcMy9L/dBey/1OuISRGkA5Zri0IZKbQEQ6QqEc/V24eqUMNOdFUv4sy+0IDXJK5IfQ5
4BG09ulL097+ulM1eqQ4g9q75/j00wxOH5uZPqo+yMbMNZchfVKRriSo/bJx+z2FqNNR2X+ZXrHk
RyiwsYiGrSJWRAA13fHrFh8h7AA1xC2aJ6rDc/S4+ZUZGzoGshETb3gR073zqNZ9jGAO9UT7Kbov
NFY3U4jN0r2RvFAyDlY+iS4HAGBy8Kvj0h0D0Ll8j9GIb2a6x54A0BVpDjQ9Y0X1MaPAzwOPMo5U
ZXHb1hEV7OMBzHXu+8DibO4VvCkZ1Ydee7xGZL1X7AHj+uekhPr0mjGkCh4BlMvdIui8h/hrgPqv
vbuPC84LKdkW1KUiWsHnrZYYQwsK5Ryx/jIZoJ1Yww2LDl3AG0/Q0I9aVL1OZBrqEs8MEQCpr77C
OhW/IL7Y8p0vg1U3qlfIcSJwOFLGT1ycaAHiirp3xAfoWox4fJ4eHg4eo5P7mjuoy8Ccl8xGyEom
Xp42A42LCLMYBxlreMdIKsVoSI+K7aM37hUTJMC/CjuyGswvUSINDvM9cuCctrXIXSB+YYe3oMj7
t4D17xYjRt6EVQu7oSyhinVESIovMT6IP4+6/ID4UAtFJxg1nedYp2/WDf4QOploO58bf81fSJ4P
rmAGg820Q92WnSZ69vdcfaamAzxMJpuz/wQE4YwdNQJL5pnh7dnfgkRWgboVCIjhmXjLpygQH1ws
oA+jfITHF/uhDinJxUIRPVlkZGokdmlm42eTDBE9x5ovvIPoEqkZq+X/4vmFy4qG888HY0kwfBkc
OfpCMiaUmSevOUIzd7G6RYnT+Gu0ZL+rkzYrUcZfDa4cBgtmibS8i2UeptUHWP7nBO+JW6pkEvkD
zp+ymbhxMTZ3DW7rDIzo3Zhhh8a2HpXZO/UlaJakjFSMYKxMdSIqiWL3KYH4O8DkA1Jnwe09oV+c
SqtYGhtSrczRCronm1T9dv4QOkaaMz/67NWn7Px3yq6ZFH9P2eFPPO8yHGT4ly7VKTPxI8huw1u6
z6ReI3U0qbjecDdWKCftqUtWWYU5H7pBIoRcIDBJEbRL2XPlF6TW1KWyWyEfhAUE4JapLSa5A0db
FKfBo5ybcx72ekRb1GhDa8p+gAtRCJqjTKkeYeCDXZr/p61pX7zip5j2AsZogwcDCHodziZsct71
LJ89V7y18R1r5dCpok4NbqBS+7kWoBV6oSNY95UFvf1X6Sv1De2o5jJvEX71HzhCfKAyOfUv1MVi
rNpR10+ePJoV2xjWukMrcP0pzg6nLmzMwcOdhMXeG3dl+qRC04RGHRG1UW5oUYn0uBTxjScrXPPq
PLZmALtJpjr/IoUltzevEZK5BxsAlWP8XAebHyVygMP8ANkgDQsun8QW62qRo3sUTXcXSWisWP8x
oBQCIg/hlYO0pWiqPQJ9ZPfbBXpM5fq0kCgCM4NUhigsrQAyEJGK42HXgv9EdgWoMKz8EF/lBfzu
xeIY2TOVJEf1umd6AqCHcFGXgjG8DS/mXNseP/bh2cOyozHY+4Lzz72dgSIGmgWH8uDleng0II+F
SCkfnaAEyxerrLNucVJ8u/ZrfbZ/jgzPpVRMo9nBct1Ir8oYuh4UuxEOqMXMJZL6Gqp/rRkcR5cT
iMj+/ufU+Gfqyvi2YwsFCBlrjjpxpgNMeoz0SJWPPtPfFUYIbqRmYDz8gXHNzig29U0ipHba2X5i
NkNthVQ0gRq+rNiNtUPzNao3H/k50DJ1qFpeXmdgFgnolP6UcxR23WtqXMMOuMxlaLZTB2sTDq4U
v9x6tyGlOs+05WLcjlsSYrEfLi9DDSOMmnvvY9Tesp8eLFD4eK4MW9oHyTW8r9B+TXNtiHlpZuVD
4xWXC1MC0cF+kZ8CeVEL2qsD000Ojr+6L5TDrOfEXwOrHul/hAu9Rd0sVCUYtmz5Vn/fhVY0xlXg
mjOGx2jvP2FXXvtPFJJ+L9HFnliQ/mb2bdU0k3v2QoYGGrKzzVVq1ThD7UMYJ05015njaTnBtABm
mbZ43titANYHdhNdhodqV7QeVsskcFU/hEcIa6nrX3uf+/03+iAj1cN16r4q4hNzbb2flz/Wk7MF
5aYnERlhRw3qHRWyb5OW7SXEMG6ThoZXDCo/srctmLND9ICHoaSb6EsMEdEz9mv3Y5Nuy5Xx6Xx/
cV0j5QBF9f8Vh2xMztfmNBoTytY+fLWfl0bk2xhffsppaunxYclKKDSseOTCdYZdD5M/HBgqgTSK
6+J6YEWbyxZPI1DE5syI2O1VejXp8Y8G4WmCd3OZEAGIy2QwRjr5tD581vl3lbnzB0c/ke/T5TYU
pItBL8OsnWP7pqHV35vxasqVW/jEonjsbNyBsqgIBElCNahDqMBt9dHphGb4+AwUzwF87z91FADj
CsMIaG1wjvLhZ/Ftzrf0nHGjSxurj/HuQKGGxQweHHC/RJgL7sD8aASbEFD9BEcy1egXTWjfPesc
NSffgI7mJkC6cThDih1/2gdHGWU5jhMSpd6fk2ICxh5ahdtefIcZG133QY5du7SvyJUsGHV1P3DJ
/7wdrT9EEfwz3DdroFRfJ45LFAKUsQZkdMJ4upfV9TxGDDgo0CdR2uRGEPY891fHV1zcv+9VeEKU
+zVG9PlFDg/sCmY/ed4PjA8kNIKhLUkJLjV00i6vgMjlYfUHFBOugWlvXzhmJp21KgrPwgGeLMd2
okcXlK2Pi9Ups8e8aJm9iHqGSMdpz1AV7HuxDI8dr5Bjj+V7fo7PzvyAJKGO9nPxqU8NYjIU/z7F
38pFXh1JOjKl11iFFrl01G/l/AXW5Dgan1akjZe0bRNs8XzO43zmRNZ1+2BibTpUW9gFQj14zlEJ
ryJYF57xy+4yRtFOwTnqrED+iQwBOtbeWGza7CYhR2ph0rW+GtA7TtoVNqMkec0x6OBWhZfgtCpO
ALZ2t7gtJkRRO1ScmWAdinyM+ObP0IfPS4KBLW7zILwuWU9jTpaJPdZ+ZKZSoxjvE2Pqzt3xKdtM
Lbq6twAYR2SPsYJbPVfG9PJn0xWnuDg8fpr8tMrEQLzM2hUJH74INmk9hauVEhtfzgfphDanqT5U
o0vqfAicjNpd5sYPfHE5B+9rxCG3+uy+pv89O4PqOIOlA1AFXuE8uFE3pE+jzmpFrF0kKud8BWyI
Ubk2OW6lG5DjTsBGO7NGPVrkvbXgbGza5ebEJajhzwXwooWSAc9inYMz+5aOPt6zY1wI8z/ssmhs
kYakKm14c0FXcQG0MHvN2xAZ9MFrclze1y6hyOmnWBp84rVW3l95AM5j7grKHGe6y26GCGYKodAF
HZQOCHZSdUq0fcC/ZdhxAXnsS0rTShAvmTyh6e+U7AmywxhR61z8HxfpYWsTnUd0F7xBJeMPA3CA
MdMmTczTH5YGsGMelriNLkDiguQ5Atx7rfn/gKDQ3leoUIEXmDT0jaB5cg0uPLMzWr3suDKmDMqI
EJTxenvJA5I6b4kettYMUMu6l+gzEEbkYsqAMaDC6WbGjO65wDYtmDzJEfgCVQUysePSkf3zsJTO
xWELRhOEJ/Uo1MKpe80MyIegichzzYU60/D/iIjhGQWVZ1bCATgk4rwSlIUEgmBlmItk+1fMzZB6
71KZj84QjdFIG2tjFVfKtMyYUdmNN6ZQB1YBrFBZeEyZK13kXPp+D0QBUIGCOyrAc6mjfCuQwiO7
OdUbFF7lCXYCRFN2NkXKu0L+L10lkEQMqzYhj1mYuzbkKbQ172J23L4mPUa/obVKExa3voQWPW8t
pkwgDWZ9xpCNmKR3ExQicSPdydlzos7IU6myHJh6PLqMkMpgvJiT54G9INwG1gAwzBgxkSNp+vBW
eDP24rDl3qg/DKxR+dFsqe3SSUwEwiNQzAa3Y5o94P0o1IDxJJj4ECiYsICPW4F1KeGen5y3QG5H
rA4WHStAyXjP7k6d8SISc0eyT6la5hUvblmQyQM7AH3X271wQRkUW0x7mXy+zWD0wITxrIIF1SbY
w8RMwB3lEJm5++FzTcpLS5mmgVx7p88A/TV0rNQTj8x9LAXdZzJrGEWpwILtbJbo2csLAFO4fEKB
S5ot4DdpAPGUlHBokxK9g3xmyJ+o0HsyD4vlc80aBXcpOCfCe2PmLsyaihE3z6ScuTsRsWdHXgtk
BHUPhuW15s2DKGU1P9duJrOYuFp6TZL0HJkjtfRa+e4J8jOYV0jlp/PfE6q58XKvlLYmSqiOeote
QvY+Yr1RACYhPoUdY/neBKf2/PWjl8zlW8ohA2xA3F3ntxRIx3VtZ4LoqIg2gEu/+hSAmCUyS2Gn
scZOEFSn1MpQkdVHHChsgQuWMrsli7lg+IwZcwy8EIuSwhIFF9B8TE7R/WxiEnIKXjUFk0W+fa8u
PkQJjT8tEH68+YUgAS/UJbL3umdMHvKBM1uYMQM9S1VFId/jbwXLDUyN96XV/DbPya6DrOnGY8UC
3BNjG4f98QFFmoM4nxUzXD0nWmZAne4j9x00KVmwj57U57je4SF/XRzjY0wGTjUcHPplpOGHzKeu
4O0hLPAPe2KojkG+wZw8gYSHQTA+A63ocOG5g2CtABNvVjSqMgd5grNfp9q3m9rRJoShBhDtEb1i
ZXhJnBDE0tAaG+M7SHqiHLhyA3XnZFcQgvE1rVFxiZ2kN6hDjmXENkhW8djh1PsRkFJHZYRZ+l7X
ibxwKk+4S6Qwtsb3AXpONOaGG+hAkMQWxRC+GTSfiTU5vwH5UHyS+7YQCkYJBewVQ0xJIXqdvVes
4RozPA+Pzz7XHjfTnOpnTJZyT/RvbKxHJxCQo1dmfLsh5nsWcmIJScYvIfecenM3tEnBH1Gp9esx
VoxLArcbsRvffvjYz6sxMXeqvQkOUAtmFnR+TLNwgllbkwLqGpyXrdAHddhNkB6uWJLSH47zxAx0
6GsuXLh77I6Et0O9mdEXaoc9VPBXPyDX8krzBKBcaFJu8h+T11RoDeqkiKwEXt59UI4Lhqj7MIKe
/6JacJyhiD4COjmVzTwflQsyKWJHDHuIQhGypUtC44TZOoI5M3jBhtUxdUt7XzCLmA7kXrHGn694
k0CRSg7AuCBzlPN6fkwp+cBwOMWHLOf614FQIqrx+eOQ2mE1KaES1eEDr5hDTKiaUjNnIuvTfFRT
ZJDAUU+p4R1G7urORHyMyh9l6bLHxJchWlgwkLIipj0gvw9bAljlAdKbkCHNWOoEgwO7TOyGdmzy
D4Q56u7wuKan+XF6+cAejVeSf0E+Ss/D07wXH1Oh4LZjSviPIYCv+BLxZdNC0uQZTxnz25DqvhiV
alxMhRgITWVKmjc/HoL8q0EgwH/G5bgZnr9wDeQtY8CEBjWvzwyuaQW7rTczYXsg/R/zRuCudWtt
BokL+th1aY+uMbQ7+GvNo7+J1cScFcPio/g4DKFWcWBqaFj5UArroF3mwwecnwErZPGCZqnu8iE0
43zI52pKwRNYxU6wn2sQSMdafMRplsdjaVzhx9izpxbAOrVHUHNtplK7vG6V2X155v3Af5xDi7Qm
0Cy5V+GJuSPi1AgieAH1KI8UFB1GEJKYEbHFT5zMSnS+9GpDQGOJcSvVcrOrtkK6M4f7T63ya3gs
PdhcbCKv5SbZJFD8duqEVQ+nL4cl1W73eDANhcoGkS3niVt4db0ZzM7JZXhMH8NjbELI+YVQxkYR
P9OazU3Y9T/Q84usXNqtx9KQ3UmHF/eKIMxlKkA0i78zR0KVgqIIR+sDik8Ohwe61Pg5vafOOE82
wKCqbUcJafjchzxgA5eMCVvIoL5JwqOOzX7Sxr0ZG6CRGItTXG5fMxiDtwCCzsQc6ROoTDCGW+i0
+WCDTxj2g7RCoGgUswMcaHLDtGQEqI9QOih8g+jeXe87n/N3owYcNG7f/VEDqjuTC24ZqLL7006P
H73kEywf+w88eL+UIllMzyv2ADzuhynnH9QVra8/fXfbuYHza0Gx1wZ2k15O/ni7XzlcMix7PppV
GpXOtCN1y3LXM1eo7Dg2STZJYFIvGtujaAYmgxL68roiDsbZ26c6i4oSnAueGzmDMih8gp3blhMP
SEpOUa1PK5XSZE5nCgwFMFOgB9ZcY1uMc1g4ZVg0yeuAWXAIt4fGNwYvwp8gnCPAEEiScBEENG0R
TBDg7SMiCYm/CORhQIAmIuyEcwCwbvSYdlP96zFVBnZGNEmJlu44UGYBaAFieCyxlQMBLtVWaR2L
RLh8L/UpIl2qq2QrBOsTAb8LPwZIcFx+7VMgRGefHjfeQs8UjJkAbJ4iUgo1RwfZDpSBeLPGiWgm
wak+whlC6CTEGZz0eucbnMTkPqWn28TzhGpAHibCmNgPXxPiiRhhlT+M30kQe2MO5pXJwSyH89sB
lBqt9kPVpwYFbY/FFpSE7V20pWSOfATvkxSIWoQ9FzrIjV4Ntfuz/LiL9CmpJnVBujbMNCctBi6L
nUNmcImO7ORu2MxemfVph92wHl8i2QtfWb2THbM30AZn2S8HOOGBoHbnzpR+wOKZ2aHNyXsoKbtO
aVe0cB8vAxY9tX5L6fkmHYQOns3srs4eKFrVWRWWh8WZhjZr8FpN9cf6ih/BZl3ViaLNHtRoUWP5
Utr1rSJVXj1pdjrCXgac5KYbZfRCyoGZuc9JiFDgqtWR8fiwrM7Prf7hEt6anY2w3PEjL6abU3Cs
4vtmwF2dH0PkJR4c33jSwSiH7FkRnKHZxHTcxzaqDpScXgEHeA4+wsSjt091BYmAHAA91sMd+ISO
4DDNDV8lKYCj+WUl2sDK9kj/0D06eSWPhM1ZA7oTs0l1q9RBZ01eYA2py/w6r/R0zEpQWBwgxQdc
XCR/IIZgY3qK93Q2Hp8MVY5mqEtr8Th8HEZlkx6/OFY4khwwBUFbBIdX3ybib/IQgvd9vFlDti49
SKsVcIF6fgMgP3o1UWEuLyZahZGrB2cbbODS+CDKeCE9QvXzl86W83eeQteO8yp6Ulj2GGBcyvR0
y1mg25nITTzO3l31jV+GCBdmDFNp411/Xx/u73V6HuMgcaKRRrIE9o43NNeXm+XLQL7WozfKDyn6
4f/0ylMK57cyZnbQED9rMY1hO4+wTcU0/b6nrxpKHZK2C+1ZVKGoLD8pQzVDBeoiB16O+wSu2Hbq
HCYLSs+0dAq0BRlx27vkYe+KDBQiHh5mBknzPXX71Fc9Ch6z1EHPkRkf7eznAoScYnAc+RTvFZOy
Z/LQhpsL99166mO20akaLohf2tOQzTcfKnjFhFttlKLAcshwMByhUoOI2LCINn69vlA2cm3qAcMb
IRAzB4AwVESmF+UBFf/nF0JDPXODfTWzLtkD80EVeX61onKfWc4ED/vb9PZ7p6blPUsspKuf+8T4
3K+tPxFbwNFaW57m5ZyDAswBBw1iVrRjp+chYRZl9gMKMBEuixw7f414FCtYyWLKxhz/wuLd7UMN
vL365gD87pf1jBLas1cjKohtZrgg3pdu5x/vODeELSK7meMdtoxV84IPYc0oi/EfNqmiptbn4/fJ
1khmSdJJaYEc8isfoepAjY7iNtemzeU2/j1Hqi66usiKcSq1voI7HMKKT//wmD1O/hM7FAPgVlxv
kauQwAz71wW2iFvwSNJ4Jni4x9gjstAQym2ucWt7jx0KzyhBn/mx5pFc4opWbEmowCmwClRKEqRG
F4QZ8Lpc1JHTRCaqgWSe13F58xuwRK/0Xg2eVYSC8oP++uSI7iGGtK/+BpYyHaoICWCoT1IOZGld
PZrwloVeUo8uMLWVGwaU3v4eOK7vIpHKqX8LdDMtinFzTtnQm7Nv7vtWAAaABpQ6olJGWkWmSrpq
0vmJDX7xFjya+VVBasmmRvKag72gwo9vds+NaWc8794GRMI3xuSAUTbY7uGry8tDo/Sa3JE7bFOl
DF0XSOHH3X/+YH+BvUaDMTUnNLSEv/2u3emfh7ikI42mY9qh8PscdRSKHkhPJKfJ7btdgAyQCjP+
TN834ugT1NZhrkU1X4Ce6Sk86sB9E+ez+SW65KZmr7uvUO9sM333wDSwGz5xAeEk5DBda6Me1cJ3
159dA9925z4+PxOr/LWx5N4nx87fb35cJPVOEb1WmjjUrnnprNxmdOGwePUti7w5yO0wryOSidPi
anh560n7G0wUJd4jI05xJ+jRAv8tTr67F0Nx44/fZdDoXOLMriB1ofdprTSiIuRf6BnscGwtwQsd
kuclZo5SQWavoaFwGRJ+UhzBAJcCnkUUg/5kHnVn6PM+BXegAmVFfhiAnN8gTddOcVnVyyUAHQaa
m6aM/rZtRkeLFdbYxD++4iQNGD+IbNeM31PqoQ1vni3h5/IH/cMww5KO2ze90H3S/hz/uo5V4p9e
YXsNWnVUAQzg4qiyPge0AG6Bmg+5m45nR78DyWA0XNVxoQ0fm/mLgtDjW+uWeftpcOAqPa+6xEaZ
6NbqrCYqFu3nAQ2arkrPSEZfA7pndJDqe6QDs79M93BTXkFzTM9VbDLNc50MGo/e8JUUlJMtggl/
M2U+HL/b7PLJeyfdIy6t9cA+IxCARODlMqOoXnZkDZ5yWj8A1Wwczpvphs7rNXN/nO9Hb+DgS2MQ
fNdMETW01qfdflEAjRjlX+41JOEgFFcnTzx6cCVEa9fpk8Bk6Ohpy/o6YIaq9/iohY0RIPNwG+9f
2+Kcuc6idOnee/tn+NRRZOhXf9rsLOKqauOB4js++kizONoA09DW2ztxRZS2bKLHjPNLy0j5qavR
5/HaJ56KFJEIT5VjBkEQ8QDmouc+iGVucNya34Pt3Q+ezjc+vV4Zak54oSXqZLjZt9m9W1Wr2181
KXphc5g8F88uPCP2jTyX7kQKQnO83L4Glgjpp8sE3g7iqPolqU5oQ91rnzj7ASmE7PblP2YWLL2J
gfon23QmhsItICB7098/wsPgwtxAQdbqn+vIRksTgQX0y4AaAPAcUN8BW+hyunwcQ5uIo4Fwf9PA
RZ7O4bP87G0oI6n2tF4xVTXecjXHFigr3r7deNc+u+z4dRu5PfneWy8lBrJPiQFIg1YE+I8v8uxJ
hccgym6H8P5YVAAAnf7p65B/5GOaXw9YWJfILZC3IJDFg1eZ2GsIsbC2p6rDQc2SpZvWmoi07nHs
8mtKy88MZoFRpy6xpNTzwEQal0F+WR4OU1Av+vX7WI9ATtF/pGtbwYo/xI+2v0NQKlXqv6JCHpGu
fQkrT7tH+HgdoS2qK+XwuUcoqjd/dDNTmm4SdcVHMMNd9sznR/y5CNCRPb8g83tBSaSMq+oOwugE
4G2w7+z+FQzMsChDqeH9UGUzkOGfGyjYo536Z1BoWzzNCXmN04upq25Ov7Sdjkv2fCSCM2SoC+qN
KEYS+ysrrfnq3eNDE+2RTjXJ4rBVT6WnxMxp8vUnTqAnMg9imHekZBxjQAllHlSXoFo5que2Qc4e
rN8+Tz93g8Ie3Dd1gOnnnrQD9TQM8PiUpUvNix5/p7PB6QvuGAXB/rUVXxNfU0FAt+dFPn8+vLs+
5/KdCtAirHt+qwzYsxuMl6VjFGyyywf9a04TpPD2Vm31CZPG1T6o+fpL8Gz9Q/OnXAKcwbGAQjVU
9c+1X9BgBsZz5CWwlgAg+pbtE51VtwCRIXSuNH1csusjrgr6VvUccMUOBsoSNbQWIWqo/jIHr7Qs
xgSQHdqcUzpYhRWyCDGaolrLxx9I7QT6Z77HeJtAw0x295+T5eeKd3bWl3R/H1r2nDvkey8RyxDx
I9o+aPGUwWNscr4ZfQVoMkCQ0+KGzxVt7sbHCSt2VwQtwEVq1b8iTfF1/2GEqpun5vD57B3L5IUX
Azh2XAmBLbX+CYXyIk2OM9j6sLva3OtQjSOVE1vBirYuKDsKqEjTHv09yuJJcYirSfPFndHd5/zD
Fyg8AswoQT3Gr8PXVYeTdMhY7HTE35uBZoDBw44d/y4EpE8TYubHDANrhpdpyb/dvnFwbpHbSMpF
b0DIWf/dUYul/HL41BZHyLj4sht+7SALnVVuiIJ9k2pWcFJDe7M9XNlAp4hWN68+b6Nd82z2cw7Z
+JiZP7rtdX/7fQRylUgP0YB72HxaZJo/ByCenhk7O3QFi8HlNgRbwFG8wU9BfcWmtb3CEadwr7vL
fW/2Ahapezhyk5FwlKOjcUqqAgnQ1DwPDw6q7AHgUauaGnqv72Jsq+WpdX8G1xKA6zm99b4vzvpm
4PJo4sa9kAXtzkAUPswiIAZrnU+3m+D3PticAxBCxZNz7Fp5lQtmxDtRGlrTQAd4e38MnsWXOe6h
zgiuw3de4LQLmtSNT6dnM6sP/qYOzMv4ZkQUVoAH7W9k4ZtfmsCbKed9h1rMNbhF548nSrNPzaMe
WngyZvHhEfRocSxrssK1wzmJpJbrP+xpafTVAhfT6NSDMnLbQh1hiX9eL8kZHSc9K/NI0nQaeYCW
UT81y9gaVxTCzAAjXLhg5A/7Csq2Pjj69XfThfVBpODhsd5C1FiPTp8cyz743WvQfmE6rCLlbaOk
DQ5QcwF61KjHOaFK0u/mMYt3c/lmn3HJymhs9Hoj2ibdbbdH/Mf9q4/f5+2LAtX+53pfnO7T+y2h
tcyA1Q2KxEmuTA7EyE4ZIy96yVpKpDdySV+HlKF8q8rE4j71yL2vwItZIRAT+xbR5AfuarHX9VA6
56PEBj2QAsfNvKvmd3vbM2aqM7p2k8YdPLFIR3EzX1v1/DUBY6w3oYvSJPqd42d2H/cGwE0vWLQ7
GGT/I+m8lhPHoij6RapSDq+gSDQ4Yb+osNuWkFCO6OtnXU95uqdtg1C44YQdnAtSAkF2amq3w0JY
39uly9mPTPFeYAPn72xHOkIwGf9CvgHgfFBR9EDT+6v+zBy3oM4/YjYsv6eUycScWVWeyaK5B0OT
GL7UhnfnVaJbnOPZ/WBJqq5kw9Mn0TmT4na1CLzPozCMhPVlD3hmeI2NcR8NT58ulLlrswAP3dpw
SWJ41a06gRVFzeSR+qZ6bCaaiKTwhWcuERHUaAXaLVAsD9ITvZsYUUiZfHQVG9vlmEFzkRTknBOX
A73lL+1K9evzDJFwPNh0kfT3FiGe5YwMSm2t7z9DT1mgCazRI+VNGoI1CX/ysIs/1OFpub1B6aM5
Nwcq+HzdpQekNO6iuCQTS+6TUvHxSraNlVcavrR64Lpgt4YXCCjE6mtUVglgvGar6E9AyJX71bjt
ukxchabs7OX1BskC+HTBNoYSyEX+TH7jZsuaPlhEXaDc2myrjPuU0hWlJEqoBVacxshlPPFpUnNR
gWUXv6BGJ8Kg9I/O02XHdUdEQvMeWaI/ehQrOdRIUlCgQio3bTs1LJEgfOievVTJjvphhjEE0s7o
z0McW9YOKNUQrwwsBjLLL+/eI905iRAUMIMhOwK1H22P7Z4us9JExRvw9xTtfpqxuSebnvCUQY/Y
crFdKb55tW0CjDtkJ9vXfrsjtIlbQAM/3SyvA2OcHhHAjWbfQ8rHelRb6TZq5u+cvFQG1eO9eGIE
JuUrHEIJMctPy16nFNhyETo4uZczWuC+GS6a43njquMqv4y0Pj4lWpPmpp4DUNxoBQ3JLv1cpJ8y
3yKAo6GU3YNVAvMS3j5KNZCptuprPV+PA8mnm81QKO5qgMmPJAH7TcKM6qu27aoovwg1bzT9VwaV
wTOsOfY0VFIkt7Ihtmz1Zb/cLl0MBF+oKZuBSX9Ft4PKoTNXDCf4QcveVimhrabFbZYzDuyfxVGH
M2iusaK+ezaVNcrK06kAtYcMKEKdDgutO2UvpeKy5VqZB6N30Cj/+SMWIT8td+MjvlJBLNlMJug3
wd3aLQawxVcHEUamNkn/DF4ZJaYh7MeQeiwLwLQdu1WdBcQSDAC69vYBufv0saFwDvH4m6A/bzaT
+spdsQUU9ALY2rtDzU7WiNo/t28tnCaHOI7j3d67LXwkbD2ypzH36lfOtA6UPcLoDZEiFeWcXDKf
yDo3Map+xFv5waAX+KpWEfGR8zOMayWN8vysomy+72oWEgxgTK+ZAms4T/quozF6AOYbFIjg1vVv
xfcov/ZRohmHaTJIORmW0nUezhiix8BQupU5+vZwSJF4cDxtCahVjGvhNE4pP6H321DXI9KNg7bd
DbKL6w/eByPhHQwGSJ4oJFbgwbzp/qFa/yzzWasw/AYgDqAz3Q7W0blv8FlWbBJQvFm6L0a21n0y
I6GfERCRpvRRLMHxSC+F7RIRtubXo9y2tx0JMRwEZ3oegNAAZLYDYNyE/MWb1YfEChNlIaS0cYD/
rAZAOPjdo5cOv4Nw1vgwAaWUeOYkYIwIq4kJiJDj/TR70CIKyHUknUFiUJp7q1K/ptQKrNPyHpzr
c37V99bH+EMlUj7zoVWIRpMoVQ0eEISY7RHs1whR4dQPe5YKpfRHYnMtIgixKV9L/x5F1Cneortz
5T+sk0FJLJbZGyjaSYLA91r/dAA6aDYAEr7ASHtlZCM7Bm69XFODuu8JluJ+CVXlsVLJmdtPoPUY
NujSS9p/NvZGUX2pe9VBwDpeWa9N49rQ8kERlJUP5xkcdi/Yb/VBQm6Lran0a6uuBf7txuqwqpzN
TUF29Ck3I8kW8upm7RbSV/UPsxXMpYYuWt6E1Hr+1K6QYBEUq4q4pQ/11FtkduwkKJyvnJrODw7W
aRoxxDPsqPCSAv5xC5ckSi5mvOdwNsFm81wvwODP5bATXlDzdpAPxrCriw0+WFZzSMOye7Ozs15g
mI3ChVs6axt7JXoh5XvR7W0nkNEZeWyV4Uz+JG2y9nAdkq09wHD5uusv5Besexmk+OoDux2cf7KS
gP4o9WcMaFI50od1WYNzsL/yx3YkywRMOGRnCbFV6csqPSx6Zt5w1dkN05ps/bu+qjSZoROp6HpT
Rks9y+SMhLY5a7e8HEZq9rdhU2Py3fqK8pG86N9SFi33TWF4+ChJTyzUqF4jJRQ/O/mmk+6rjxif
AhUvLLDo7enurNXL+GZwdJsMd1inaBaSmj+co9KdZ2PbqGS7t89CWPEkFGJ95LTv3WEZ/NsOie0y
e08XZCPO9+EVaXD5n06fQHPlZypr0iNi32hTXyYZl3y0t1Fixr9iyDwqbUgeM840t3BAF2CkEc4z
DnNo0n5l3freBKOxmfvDWIb3bNPLV/22NTT6whTwJ9hKvv6U5Hho7W1wc5TUWbU+789J8mxgDaXQ
Za7dhkpNeazVw0RZFgnNVZtt7P5jFo1QkNuF4arZNg/0l/6XMLK/aja3iMRo42CLfYu+DXjGRSQl
wGBX9rgeLgjOJwwmsljYKVTeSGVJ819s8yt2Np38lt2gbwf680P282ChNF9GYM5V9Q19dDT5v/ED
ud12iEjzO+vsvM4bVNCVh5c//OHuq92mFrxctCox58GoAMusHQrnuIHxiCXsC980VHdzdBIu/MOK
PYyGmvTM77XfqTymMLjQgKyyQ4uJCZxGZ1tYnuO4/KJAms1+oQzFM071owzEvwls1kLjYEor+gWS
4slsxlDlECpnBs9sL+Hj32qBEPNlkOLX3shJwy+hHcHsuCintD409QvZMLWVbpX/5K8PSk9gidQN
NiA9RfwsD4fpvSJuAAxsRbLyBprjFofGwRo/c4SHrJ1av5bKlyz9AgW5g8YbvWJ9/7olQqpb/6CS
pvZrPoUxp5zRBbWozIHGQM/C8hrYHbmnLF8DoKrUTaZ1o+7QZOftL42PVT0NzNJDIEhDZDUTlJ9n
ouNMCm8sa3BD8AG1NibdHKhPxN3KWsuDISQkTAmRwfbghmG4c0IBDfoYUR5ViJDWLLR7dnslZ5NA
AhGWbWdguOwiA1OjFTep3qL6Q6hA5Uoi/HwIcSZ0jchc5x8aS+l4pFN8MwMwbKQ0GHch2a2sK/M4
zqcFUr+0XSDVzm/V+ETAO8+rZKCE+qNMkQYN/X5IWwit36wcuOwYeC2pHv9+HqgiEV0CfzWD2vJb
HOxkl/ilc1OwAN0TXiNOc9b7yEC2mkKgjt9Oku+Gy/Q0s96Dolb2ePXwMozpWntdTq75nfW+XX9U
Dx9pd/voSN7QElJCIPerJJhyupq+/kV4A+tOaq7EVtkaTPwEWXCvOIhaALWm4y7Yse36AUsseZVA
NDphTSmiPVc3LD1I2jr3hojpBNRgklM3bk+suzw0tX1hob2RG7Md5nidaW8zSRvm5OkBT0AMYnLS
hEP/W3SRBXNwSs+x8Q1MIy2i7HcEMp2j9gLNaPDvl26JAArMlNEkkbCLRAGdhJJGG/EOI6MdvQYA
RuMhFuAggnWLdG4wEZj9RipDPUkGyBZQNwNGSAcD9xPpRwZpRS8GWJHtMZZ0RLva9R2nLxGA9hQ3
MpL5sK/OC9SSiRBOf1cz/EVdilEMBMynJyLr77vlJt1G+rRRDKYhFjk/qop9EoD2FcTgGW/Aq32x
IU4uz2x16hetKu0Z+sf9QgwJufqWI0FAs3z2lEew3IMk+9CNkJF0N9xW9ir7VJM+92tuYX+eX7lu
El1k+tlSb0eSmikUVmyHDML9jliXXemX3UWDd5GtqV3ruqA3p+0TW3d6xzMrJDOphkj9J5knbj+P
oyZhWYtKFz0iouvXguD3Y9H88kyeghsjZOtkEdtk76wlGa24kJUNEzaJ8AwpqtKXiGSe5DTATaj4
lhuPUAAHJ0l/sRCnqbfFTGUZYtHgBO30inWdYl4m5ziob5n6UTuorg+XmdTaAr5ESQDdXWobbZil
ft8fzJt3j59KiEogiUsX2WCE9WvcBzCjgKdl+Iz0BH8Umh8Vz16L5jq4vRBA3NoTPg5O62PLQblC
woA++5QVYdQwZ7RJesh2wn/CmwHaJZQlgxY5Mhod7kR5ego8FXUaxSUtHleA+jwvBgkxf2Ji0Xm7
Sr+tdorus38iUFz/mgo04rOkvDyAOTd+FZ91zAq6dYXlQSooSD11xvKYtAxNTwVhOD9Vtzf9Ftzn
Y2wFvYFDBoBpOvwoEQMGbbNQOaNwFzCrljP7lPJJGh3jWtEWqwUNKSm4QX5Fskbhtq521i0qCzwz
wq6JUngd8HBIGwPwh3vthE9a/RY/G58NxpiGaBZLb8MtYE+fUABAGlHUnFc4roy/BnqA/RV07cp5
00DWQyqs/RgdKtAw9oqQXBc+2BDC7sIOHWUIEmB5TVeWNCSm9+m4Zr7vKQZn29tI92G7zNhx7Yzy
jLZC+6O/Y/n50v0bNHd+k3fd0dzOIq+CP42MG4t9juvTOj+q7/o7vrsPZJ2WX3AXDnRwVcSGEM9o
q+ao/k0RK3eL5OmV6bDt+Pmf/64NqIeZH7AtKKKuKwzXWpmZo6D+8MlvMcRmfafslrEArIEVA17e
Ls+C9lheqE5RggN0XYXY3h/yL7Lv+ckBYAwj7Z31JoVxnnnFsT6hsrqnY5q93/Md1WF41KR6ojzP
XbsJWJJkBnQLK3zxrLX6IOulGR8uSNzhBOfCsaOiVFRu/ivL1NYJruGbwKmu0dpQXjvHtR1PlYPi
HUASxX35AGdntIP7hY8Y6o0Wjd/kEsgxLA51Aa+F6EIokmTP9LzN3YPupS6wSBADneUyZ163gV5H
sdmgBUMwdKLArF3ifYJdXAFxU4k42o3q+OSzvyo1vf3ba3lfUxJDh+fmkbrMPfUTdEAe7e4+crz8
YOFkEKkGk87tIPvle1jdTrWvIX4xmYd1c82vAHvIc0hGSIv02B2BaTSLT92B6hMNaXrT9okT4g5S
mqE4V/gIB1BTpisMoCjRfRZ05EVeTEJvhDtgP5zEIWnQLmv0BcCYQzyq3KGGFDsr7tyGjERTnEP8
Q7Y/VKGooRApgIuBcELNz0HKgkAJGRhajRCcrBDG3Uz3FenpHsSOm6J3TPmCZq4v4VOqenYqYjV6
GYw+ctXyZJ+V41QSPAFgq4hBdxgHvcKyGLdQ4rVnjWo5BPhsJ//K115dy8JfZhO/MrT6/qODyjTs
b4vLmRuaj64wkCro4QyQEoAAWKVvditqI3wa9qpXPPqWH1Zncj5w47QoiKTojvw+FoGNaWT4qOpp
YCmE0Fm/K+MJsUcFvFEwgtuaN5LL9jUwK77JTWmNiJpedaZ2kVxiUFojNXV0sdYiZPpTHR7jPRQl
tgBS1iI7oYKUOmeNJO5LPt0OfHKquNR7NPA6Cv19JMjHfWXuCbPkUWyA4BiIi+CODt2W68mNAObn
v6QIaMiOZsgdzx9rNgNgCo6xnvCrBvKwZS7TfuuWs4SGgxnyiJd5q17Lo/JCx462BOoUtChEyUXx
mQ+IeZhiYIoCE6g99E5foLrQtaIacKuZTGSgzxyf4se9FtPpASfoEdrTPwQEFv1A0af5qI4dNkhf
sJruD79lbsDiP987NhUvhuZBLTpLwod+1LUrwEK4P9Y/lBTs1/JxmJQPevWPM3eidt4ye1eOH9bt
MNFWzVxY53Z+quDL6kGKrqCOghNmLEdKaDdCA2Lxb+3xftHTNX3VGDgZjTUp0DX4cGyXw0rp7W+d
B1Tu7z8PoI6StEpACbpSRmXhMs3gHzANWRAs0ZmnAO2UovF6KXWlieZnCpWlZVV6ohK7JM9U/fvk
V8mfauOQ4UysPxOS9gOWbgwvy2EeIiVgbrT5xbRPcbwtEBuIiQSPBdYNoL3sFfFLyOBnyfuMPfBT
6Q5Aj9C8zgy6wWHKgtxZOEOjTYWQneX1ZG09sUt1TswjEckDQocjTl69+VIe0N4Y6TcyXpZzb3ua
ue6pBlPXSEZMrY29ar+k+UGPB1xBt1IS5qKmjHS321FerzeUmClW0KupIC3zUy39GVgs0vnlTuVZ
f9ayrdoKL1zeT+OYLIN6deYmDA8JNq8yvXTC7pZ5nC7Zmo0nvbuLgT5DDRxjl1qd2zOsmp7A/Jor
Z0O+NLzVqs53RteS/usT1F4wDlS++vXQPTd6uGTUspJoHly9Ch+PN3N8WigHWk9FccrREsjfxpnU
BPwsiGxcGgDINKRF7zruw9jpoJ6vhYYUGsbBvp/GNLTThJIw2SOuspip7In4Hg3GMwGDx0EestjX
mm/f/LgO6/xAB9ky3q3xOKvbQVojMDP8g7+ArNFeZDkTXWzUT1lwqbLmw9+mSWQyhPSitQE2R+Cg
LEiJMEOtr9kayYbn4+QBuQqqBX1/nLNv+mRAJhfcEgwf/ZVyeEneLWrIRFFIMpRgUyhHgoChTwA1
afzRz5rzZoE4tjp0dqBaUMHiCTAv1jJxdIZAEhMm3/J8dR7xvDemkPJUZtNImPblFNbjh4qXw5kp
0S6XqjLX9+TZ5jomohCfuaKhSLaVBjx8BNxpgtgNuhirx0ZExE93/TlV/RmExufNv7+2t3/WU0st
juI2I6snmLDxHmGSokKQn2zrxDLJoe3m/Z7+9NNL9qnqR1CCLMOwXaSXMfNYeKjNfMX0fKLJ8JX4
aAiIK1WEx9NYneDY0giGUEqxsPPkzVKJHS15U8/g+25f8OPpvzVb6IvI5MAZhL160uU9PFJnOTSY
hR/kV3qpw1UGYxN7gjOO1oQTwrF7SXcV3eILLoz0MgbFs3hy7Ssy5y5Wncx9+mC0RgP5vpEApizR
1H51eM/RBiHSa7k57/dh/7gdB1CgreWxqZvLnr2gIgQphQasXEY0jNgAyIz0E8IeKfgpKLoVVJFd
VW9PjbnpIURfkBFBE45sjpRYPeSkHakn1spuN4PDAgxaVq/lvHmw5BM79qqvwazqXaguyPhUs1uy
hwsj4IBC6YPCZk6vcmWkJPIwslix1X1hnwiSUv0AIkN7AFFZv5WA71j1K7rLq1kKietiaZ3lW9K1
1PIozLNvNuwPFkoW45OVftTgKSDsA+l8rJ2XOTvIDT7BqHThAx1Zz0obsqPQTlZNn+KvfgJ5Q8B2
O2jksKhKFRHAzxgvpXpXj4ebJQRM0otTRiBkMvraxV/Q4PKpkLqIXLh08FUPD8kUHnkah6Sqtybg
ooE6AqWjikKGKvK06Y0wiGYntV6UPjr5CI4EhrX8aXeHagHzGLDkxtNblZ/aaieao40bWy74SqUK
+xo8X/CY2aT8nGZJSrP4qgC/VLF8ab+I86YiAM0FNqsGTI/q4YJ4wbrDLXeJADZMSzjE7yo30ahx
C0QABN8llLnubiN5gDMeBko/K3PYJWowIzGL5W+8AY0K7Iy7pLwMU6QD1Sz8mbCpQsrchu+Gb3UH
GwzMbqkKJtGIIaBMizDZ3k1qF7ThR5OCDSZ64TAfwX4ActXt51ZXV8o3aMwRy+cO2SaowSQ3Ep4v
Z1r1uvxC8EsgDDWfvVnXa5xW0Wqp9kMCk8yC29Bdp/kzEW1+8Kr5s4NJPYpv+fNiheovHH49peVc
SvefHLb1/a3OfvSWB/75YKWSnZjw+8x/D4WgMKmBwVBCrz2zCTRW9nsMkEeFmUJPnb2jR0Fep8sg
Q2ROQfplb+A7ClEXTBhVoUFzqPLJDGZrl74y4KknzHNAU2y6HTUEPCyv1Q9teSYmqwWegHyOwkGb
rumSkhndNeYSYmsaCCaU8AyhIqixjbo6LdMP+b6fLYYxJQN0zYnqQvUG6m/8daLflAKDeKdFxvQY
nuZSC1pL9Vuob0P6IZPcOiObUrfrZGddacRFiIMmBF1PVfsuoEhsD4/0Yxl5JH6KG7GxX2hnS+U5
ueOGaHux+jqxobGBs/IOLv3Rh32ijaubn1n+lDdeDTjP9u8EIbfGa1Gm80tw9HkAmYJaCTp0bP42
mgYgM50smMXroOYarBNslRDRpoiF99E+51VUWZssDWeoF838L0En5+uRAFAd979s8QWC95ioTfsG
IPAsjg5ePl/bUPDGX6AS7PM9ek/zFFVYfQqFTfOz7z6rP9WUe/F1M/ctjcVatKjKaV8ZR3p1HEMj
+6vNdTf6dAKbYj9or1x2qW6R4KsJi+z2nb3KyrbTgII58EB8NWqXUqH6ZWUB94McptOjSbtmU8Rp
SdNptHdtvVsASVibySBKQn9HOdMchQjxCPTHLh4o7r7f55M1nRLTgvYC/DX5ReiVohMONObybSVY
TH+IcAobbgg34IByt4k/ZCoXyyxIK9HDeclmKrfbChEWOJAsXbHLNc6QKKCbIEtd575Wz3Qbudu0
VRROr0GaQeJZPOKSSHmvsSt1KUJ28G6x/U5pHcrj09zQsKRuVaIlMkgqBuug2Q280CeAnclv1z0X
y3fBkR7Tjz6/lfjW8K6bc6rZtkUEtGHQg4kmByhYcFNQ59anHH8YhHRwVEVElW8VGjv9QMYaprfQ
SUNaxA9zz137E7rxxtf4a7k6qPwF2g+tg9yLnZd+Cucb4id1SE22xq99XsdVmPvJsjOmj1lolldH
1cGuaa2pvlL7CLkgUs1b+rLemF9TcZrTsKpDygIqknp4HKzVxX3GJRhEpeObX8806Z/XMt3Ba0Ga
DlRqBMZLn7pSzvfTiaNSB1l1uFgTbz6sTQINWA3dGkFKoRf1YdNx8grA1BigolQ5kqQFxXb5JdCY
PRqVyiwkuRhw4IGNY6fBWWA0lLVv0v3Rcwrg5QUzb8ZJWNEhyZiBRUTOnJHbtk8yEhn/HpE8+UW5
xx2JOJx970dH1sFkW6LG7lItp8iBks+aSvZNeiEWzTxiT1aFwh/AvavFSUnDx2ozdtJqk1IW+X3k
VwUxG2jDtru0r1r7qkDzSp5ZjqipjPphgjCmTCGtSY2gttiodOfolQDHKrd0y6gQAfTA+hsPW9Dy
PQaONcJvtPcjkgwZHVt8qMBWTt9myQp9zNprS6MXGg+zP3N7k0yE6pjBtH3qyR2yA1CQRwZAj+Q7
nNnhQUPZhMXA9DkTRLuR0DMYxSSO1iFj32lzl/8oXFLWGX/GPQWfoUKqd5ez9lRkz7Lq3U/ahA3h
21yfKawuBGpVeZLutBfxHw3qEyUdHznJsHpeSOjvHrWuFnnPGmnUOrh/gjJ97Z7FS8X3wubgf/Hs
Oxrh07Fw+fLFH3EYIeYp3kdhlJ+Up7tXuBRW7173TKHXA/7hG2vA+WuVP5WLSSRvyrz/v/pACLar
1HdpaXYvi4bkebW7RUkkfMzE3znfiX/fomXTCt8EKzA2BXK2lfiz0/5k64uo4UtB8tzYqMjZOwFt
0ivtTVRXzgrnIK4x91EbpcwlmGaCrfa/AC6lPSG+2uIKwl5Pqfynh9LnDXGwwKx4o3grPlIYASbo
rycQFItLEln7JVAwzDNwe0Y/nxuSM+RqbhYu3RwbiKSPYACTDbWQwFiPV4cyozj1+dcION1deigi
WnXo+iPuLgAm/UGI+gPb2XbHxm+eCAj5xUF1Yf74ClvzE/tf/tEgOEq50gPo0dBmHiJqCtwiZFi4
corxmyqim4MnCHbnIXqF3JXF030VFXlETNAJux3uEWH0tBHS/fcoDgpkx9pdGWUgMrlBKOBG9akN
EO31nSMIhugeZeiWCZ8J6HgRRSYh7IAYL/sOAnhCDnbi7/9HD8A4DAUahOUKn+oblgw/j2YTs12K
ocAToao/0DALp2P3VFNs9MT5Ugzw57fmSffpO1cRm7zMUxR/8ijDh5GHj8MvlOhw8IX3AqXjJ5K1
NcnBhiYSdGXap4EWNJG4XZpHhMvjbnkUjw1hSMTFiYiXbM5XXADohAlo7FyELjF8QjwPxHN7sLgy
DBjMD1SIIWSxHDAqhJA+PXakoVMAF4yeBRYk/2cT4RopaPoP3s52i0UYCgsbMXtacIzMgIZxDgKF
511F5n1dYOk4wruW3pJgxM8wwZKgijADMRhhBbdBduuzvhuQom79e0QnytzA8uaZIMsX6e+4xwcl
hhZQd4SURyRGLHz900iNtkD1m3AEbwcLsWrxNzItEdScKcQbgnWaxHAXByZMfLCKvbJFypNiC2LV
yPbD9HrGI5DbySxlCPLwUL8tsB3IKA7/DTioHKwGyLGGyOWemd/QG7hLyKSgMCJ7gJkZLqR7m5qx
L3S/SRZQKnyA0DUvEkuD8+ejwE8DFBx2w2/ylUI7/WSkfY7zqnnWd6wNHoQqprUwPRBrBE3Tv3WD
wg9rBLg1JiZyqH/zS0jeyXgAOfFV3Uy/aYQnD1ufCwokSiDIq/xOqOXBjkRCD9Qg5HRUi8RQtwOd
Ym4dWRdBrRA/ffzqqPKVMOthqHs0nDwI9RAQw5EXiLnBJ/GHZZQW4bQh4iAy5bGwNKLcjb69kKp+
hAClOGexAgj2Kg4nfHbJXRAHjoP+JQ5kwZGrI/WXw/qI73FqbSS/wcwx0dvSOZnkoAf1330sox7F
P+H9Iq4BbtCfaqDvRGL9Zc1Coapk+pq/1HjrHf3ZDScnro9j4oIibsGdky6RfxECMDLf3SN0b/VN
d0XMFuE2cyNuhfX9d3xxIxghYoxoSE2NeDujteTKOaqJpbSHc1MdxD0S94/YhkiDPFycdRwIkcKe
94qbCAlgJyMLRwnl+Hfn/du5udYMW/EzcYCM/4tLof/093RwxWAN9g1eLp6POBlhDIQOo7CVEVZq
dtBzUYiO/XLWO65SCEqgdUh+j+9KfMWC5BakZMy4StnoAQnxQ/lTGBPEV42RKL5gn7OASbyCuYWG
IqKKtIBwyeSmiAHER/NTaousFA9kcP4kFcVs2dC9EL4ewklHHAjBdsFi5gsNFjHNSIBwM0AlGc7V
3yAXM0/4G4gXiC/gS0T6tFgAvPwTijzpLqELKZxjIiHylO1S3IzQN0LGSMKS5M9S6u/THDRBxElT
1D8I5R1+w/cMNUoSnOHA/Po753gvjiaoxhyBuDxEG1KcszCVoajCjRCs7AJNIJSU0NlpOJ4QemqQ
gxL2ckIViXWf79m6CgHaEkoygpQtzFeEIxnrJchnsfTDufj/x+RmTFkApAqW5uJ3gJEZ/ojM/5G5
xeVyE5mG1hH3Ex51DVae3Ppv0DJuhuu4ozpVrG/oesZBtZpdG0EQMahshkbL2G4jk0cO8oENgWGB
AiVXl/yqn5QKUYeBZy7GAb0r4ekTX1Ft+ddQf4IPwY0S+jPoXQl7IwH95sb9//h4FMa/P7I6xiVC
1Z6n9U/cZXHHOD66njfR0jKO2d/YEPNfnL5YVcTF/N1x8dT+ZKiAnMvoeYqvjDWIgQWvd/P3WIHc
b4SK0t9QCh7OE6Wo5JeCJpJCVE6EDD8Ib4e2X/D32B5CcVVMWCyM4OH9LRoUX/ud+WDNYDGIkpBl
ZESFVMwjIWUqdDfUjXMUt7hE4+n/s+Q82XqZ8ezz/Q5ZYzHx8DQLQN+cp6AASm+glnH3X+IIRZXo
tnF8yxczVHyMuonR7ipci1InU4KhKq5GSIfKqJ5ygbQnh7/FiEsVHyoGYcVUYATxPB7iw8WaZ/JI
xRHFY0QRpmGJM1lkdMF8x2eMsyKX57xr7q/YN2rYbynrkjhVgDIH1Gn/rkms5/WO5tiNH6mbUWm9
bN4qR6FrJQfoo/1NTjFpxFAQf7ffKWpXd+4PC2EEdTMyfEC7f0+R9LM6tNG4g5HIT/hHjewdIoQb
cf3JQejuMNZ2lD6Ey5sQzhLXJxx81A0SqigsMhLL3XIR5yheC7idO8N5AxhnKVQ3mHaxjIjliAhI
FEjBhnDnuFyeLz9ieE2b+lvjhsVXOYh/gGJ6/6gk7Fh+/l5cR8wTcW5JaDA1WGx9Ifvj+JorrkX2
xJSRvelAF++Jzs5Zc1F1JLoRgoF0gJDrQ01W3FSTmym2FRg84k6Le/m38on1QgrVz25jCbEjxv+A
cJvD2iLsjjRWizsDQTy8hI8S8jLo6CL9UqBDg/kzHy7mrBh8/W6JWpRz+vD/jdtAOSjHPFrIGXTB
bQOc7ul+RK0nvJlP81YLm6DEDr05daJ84Vr0CJ9zsA3Q0FN3uQF7gPuNYv4aH29Dch8EMOuJpSyF
fZ3269JFhRS6mGdWYptuVlT/yudhDiScep4taas5vgJ247gAjwqpBMVyiGpnA+q/gNi81r0lUlIK
ZlGz0dyh8u6aEBr9ghMEy8i/U/R8BkVAdIkqQOXlaC9+xCVyibuOGka+NgG8+63kyvNL9Qm/t5nO
jr5edvPNhZQ4/Tyoe79WtR8B40DS2kuRyG9RUlzlmzH2YwXpnIodktxih97N42C/TVSh18g23aik
rqxirVPB9OQ3qK5QOvp/NBBumKagtQpGFrVIXOABNEbTtUdPkuKsQfT2uJq/Bgz+EW5VHNi8QPT2
ym7fHZThosAzgluu3zf6gMD0vJXLoJjdS/WmARZGoulq2dFdA1SGIg2lswM0sVY5IG1Q0hhaTQkD
q45pCa2gcuz1jXIxqGuNO+OC+jP1lPk1DjrHFlzimpLtst5/PjyLwPDCO5ITbzI31blT0AOQaGSy
LCCSGEMYUva0d+2cJZT1DsoWsg5Cb5/Gi2shIEit2iTPR1vYWaFXp3w/8nfYWhWmy+IgD4oLTDTm
jPM8orzZ7RR1p8feXL9M68WMV1B8US2/GFborFzOiGVwcW8YUHnQcs1gMrf5dfjVvvFEcJnKLFAB
bfT5MiawP1CzrDDqE6wK/kYhWQEOakIEHgJL9+pd+hJXTzQ+MsxCqeXSU0O3miws8fRgRF6xO/O2
9mI+KC0HkvpvJNVFZ2oDOGB08ATRL2NBQdV3UEu1rhbpXNV8ld8StGvqVGkCPBmH22ljvLRcJOpl
DVATlql7IPX46s5QFm4uVmICi+C42OWiQmmcWraA8zBTn6dyDNoDMgiCVRVMPiBp+if69xbsUVS/
223c/4IUYPO24hBFVLbQetgPg2/8q80dCsXDSYsEewmJ5owJ5aFeo/1z0idCEgTphGrilF8UZGHo
CQCPGRHJ9YG/0OjOTzJ0Bj4w+ZhHmshgs2wg62g414AxgOzStV7c+vZNIc54WoY9alrtdqDbsaq+
ALbF615BPsY2Nkq5GxVfHfwUnwUDW4Hm3RhfKDdb3dHS8dTwi+kfPbEb2uiAgFLYtoCZnmnSAzoQ
ajt0XdBwgYn2qGn4XMnPqt3SkR6u1dvxBDwScBrpq4auP/ENDIgF+geHoo2Y34BtutNqHD3zjC1x
f4jX9YjvNKp+CFbT5hsJFkousMEKB2khmL1UjGtQH9RJV8RG8IjxX0bwiRIySRhphhZ2jrXOaUxR
HbfP6vLl8kmcw1yK8ClNfijhNF/D8MRtfDewqn6nxoTOjeVRfcVWCix2E+CHE59xOqIayy+gcFCc
Jdqk2aiJtBRlHGAiCr7YUr5mNX/6PZ2U+Bc0AgaAj7+kPaSVDOIzc+OzMUZUZSv9eA+Mj3uQZdt/
tLynJvhNX8ETnE42PghUY92EhjFnd4Ir5GSe0+MNwlH4VF5Vc8GaTo6HWBCct/v+X2iOPziGZ+Y2
kyS3T34eeK6WDSiZep1w/eV0ymi7pTmg2N5zRMiGNr92o2M28grICD0qiOO4spDSuGOkqrChj3Ry
4AOBVEnRemizHj7nRmpe25yqWKmf8sfu9x447eANOU5CcHeqFo8N00bLATITld6RcrKK3G9bIPuo
ZTGNzbebTyaqTj+dBQa4JvSNwQQlODrby1kGNCDnLyAL0hMV55jD3SiK5i6t6bjFNbGa1z0rEPpE
ufuPgq4MRjHWCrarTXoqi68639KFvf6jYtdPdtD1W/kdpxy9CPJnG5CxGlL5NwJMGSSRe9j0iHJP
/RK9zUOC6lhLQBWCjcFiBYBu/qxwETUJOxgQcS3AbpvnN7PYbzv9ystYM8rq/B9NZ7asqLKE4Rc6
Rqgo4C3FJCgKKqI3hjOKCg4I+PT7q9Vxtt2r13YGqrKyMv/hdTy3WU80ALLeMzVwBOLxhxFzQg6y
8vvBbAuMJTVkFtcnH3cuhn4+oWvekdXFx3hWk6ZcPjMwvKlxuv6cxvApsT4WHRgJH/JkKurf/Gdc
LYzJWoKXhw/LB72MR5BB8f8CHYfKK3muGkC2iJ8TgMl9OuwIh+CpWpnfqFz+rqYOtRDdv0TdUcRU
XZpXaAPoFugJIAEaFlm57Hu0KfWDAkxRpWHb9Atpoqrs0pf+GS2T2xryneY1SxoJgzPmS3B2yiej
ygw79fxLXYYGiLYu2QU0yxKQBQTMTQH/YPHh+xXV8HFjLU5dGmHYF77aye/3Fl6peVSV771tl674
oERCCclz+hUVYXlEkRfQ86ONGQRL/XVSFZZykS7HxQLHAOc+Qw4pI2Bft/euoUBr7Bg/gIagMJw2
5FnrPbroIG9g8iV0dUGoCb+37PWG9GXoS7cLq1MOz1R0x5mUgQHBe/+N4JpeDXkRv034G3fgfHrg
mfW3+4WxMc0lflSWUBsI0UYRqHBNNt55rhKtvoGySA2hqTSRASeEV3o1qdEZ9xlu0Xlj3Iwt/Dwj
/wI0dDkXmnc/vM52hU2WsXmNOeUsDjSNkDRJqNs/7ib0dO+JB+fGBNuJyYx7vwh6qVTCM4r5w9Km
126DTmbFM4qtti4gXixK3qVlPPrjzWjw2Fe4PYABg/AtXjEAWMUhPl+FPgTwCqFB9A4/r5ucpw9q
9zmd7h5nxuwwW8pZbr4gbYlWiHjJEK2JDvrtG39+26XEemLglELhXsGSfk6YuTbEIKM7G6w7PzRn
brUFEA/OBtcA0FRJ+aYFl6s/qqZXMAKI9LF1kef6tfaLkDAOd9mKqbTaPpQy2q8vccJtbk9Z4odO
KYgClDpR2O2Y+HGAJ628NcoleCfVZF+sLC+TAlg7VhXn0sOeQZuxNXoixEKP+UUz1UmbpLNivG8E
oJWOCL4sw9Z7zrxGsUAbXcnCceUqTMZHTi307TAcN3ToPyb2F0R6ZElWzI4B7SAbbVVLeclcSdGH
4wTblBz6OxSStkQ3eIhxfUYfczJmg/GzLwGohPq+oul8SJ0i33ZBn2qjDIVVdpk/9zvwDlUOqT8M
odYD+VPGFeDMjajp1f1Gn4VPE4mgJV0CD8qU8I3QewH8kpyFsmQ6AgHd+cTf9QcYV4ppvY4ebkQ6
8mz5rrS94SBwNbHAmB2u0C1nZRPXKdIpEghUp963sD8L2nnEzm8/kM0udgypjFi8XQ/ldSRL/N+K
T19RpgUck82wRTMb5sokg9DQQwLB8FhYAfK9gMrAFm4n5cXU7cxU31hN43YsmarUsKWyErVd2JtI
KpEz9IDN9ivQKNosRfMGuzlw8Q9Eo5xHPyAapdSjSIXoZaA4YLwM7z18do1arKq9tkifjmpSt2X2
J3TlJ3daEXiAAw4BIa55l4bWkqCADI2VzApBM9U716fsA7s3U6yiizxzicxItNnXluX19vebfW8Z
0VHHiYy9IImT0wnO+RwdCp0LDR7MqEbXQLt6b7M0f+/oPB99TjfQFlCKTl19+BNaKpSfS3ZOxwfZ
FToqU9hk1bz6inp9e43oKrSTDVoW9n11JyGgnJV+h/ny6UsiPtCpaZumwRXIPMK6kiVCsgHdD7w/
9okEhEslmz9edwd2gAYhCN284xUAaZCgnF+Tx2P823WhXCxS0R+hna+HGowjzCKsHz4jZr5VqPS8
bAR2NCmlViGR0jF6T3jcSDdJhyDiVCFAU/dXIYhrqR6vh7gLDIZk0my2lolIvOc70j5CmZsL1olq
WOCxJv338EeB5iDuT1TiQYLAtQZTifai3lifpG8gXq+fkCpCqoIShwSkskp078YKbDdVcCgU0t+S
wK4jUUyd5sH39/MYPzVAy/CgDqhg4fFE6mbRqL8dT3xo4z+ObRD+UhgjxQIG0CbGaSsW5i2FNbiK
fZOfbb8xsone2QEkkBO4JRf0H5Ul8z5fjVYZ5RurBaJmRGPuZtFatNKgI9yVqoMFIQB+AiKc2kW3
gEKRx8IP0Va+Z7nT5MgfTMtJi8iEpoGRg1lilzT6gbpij+5lc9qX9G2n0KlbKj5435AhIElH8azZ
AWYdZvNsWDwsOA/9+MpWmpYOYhlhsW6guUrug+Y8p+/J1QNDB076s36XRjn9AhTGl0VKUqJODZXs
AG53KtFCn106HWguukjoV3wpyFFMQLj/Olc3sywbfukUZSMYqS0QjD8AKsDoktos5vXABUwEpML7
dtkuK3s1TH5I/Rcf92fra/YIzD+T5jOW2LdFzy8zyZChkiyLXngzbB8t+9M1HjA8q/jtpKuP7m6y
5f0ZDzacMz/7TWin3Emioc04CK38ELMDV9VdI9c4qIO+5hQmRZII7CascmkXe9lBXYTpsa/wbbyb
6OH0MFBb0c4td4gmVKRzjjQfYzRhzqDBtBl2JmDqlQKwS04evWNf9FvhS0QziVKiqO081rG2S0eQ
TpzeXkcVrRmmy0YhHfHqZV9DkwnrwQlOCT+7YHx0YljK18LSSYO74rJ+7PrhfX5Z/X6CS/WkkbgF
AxAMlTUr39m6zrRddQSVpIz7VhvEPuJEWNWow6YJNNUEl1Nqww6LHz4ewI8Qw3pYkOZhzEHwa2tu
/guglPTAC2+fq+eE1IEg+9hEnSuSFOiMiVvH9xSAHwNKIiNlinIGQfS11uE9gSdkY3Ct38RWEOv0
glqrh1Nmc7JnRr1s9aeuhMDcw+5uFL9IXiv2mSZwFFA47R7uu8gRwddegnG5F8bD0GcKzY4Y0qfk
foFrfFuVhAGbxc+S0j/T/sN5ohFlq734jDBKxww8Np4HTi6wb6WxLk3QD7PUuvRGSnd8nkpVDWyy
3251jT7QfhQhlhx4Q3nh4+j7gdPcbPCTKW53802iedBgmJcaUGjqg0l7jt+ND9K3xE8IxgAwTjbd
aJ6zJ05HKVwZbEnSST2B0y0xaGhkoahE9eK1z62Wn0vbtQQNfWRdgX0g1XcXfrnVYTCyoqRRG0kI
BHXoEF4VlNWhUVs3Rulz6HPvEvAxnI3G5BRLFAGeV0Dge4GOCiXoDLBH7QglJoDfqfc5AgK5rdnn
ALUaTNFngMyEwqsqvthXUNTaAaTA2PGB3MdPlKPLCoA8lRkJcYfu/4Sd2LAp5E6wssMU6XXQEVMk
/zCCXcDGl8GHDQ/C0xGtBcpAoyzavOjGDWYIud/73lcl66N+grDa8+r1+qHenfAeBbEc25vDX4hV
JgMWFAX2FTQ1F+Anh5Guv/QdbTW8U8hzqGT/pOHMxwb7cTzPTkRXeAhzeBT4OiIxuhnMAE7euUAI
g5JCKOR26J+0Ow4hHsWh67QearID6yLMDuGgazLj9CGRTt/D4GTueC0YykwbxU2h/2ApaKiTEiOW
KVSpO5H3Z+QgOkXPLO2Hqw4f5Ibsupa9efRDTRPw4cWQyb+RnirFoLa5OUBM408PeU6E/ysoTT8s
5ygXRUrEZpzkLEON7HUzz0O2xx0oi5udlB7VzXbqt/Rp8k7XVWeplzNw7lUFtWWMyghoo1fjfQYj
0DWAobouNDGKOQICICylOTkUHlzmKyYcqOQOKr26pI8QZgaMz5UpSdmZ5qh2gcMjh3Da9RSNQmuG
sXTl98z3/rbrIVR7tR6l3Z4VVh0+S8nHq0YbRdQVqUaqmZunqbAfe57SCP8dhBmNdKt3Rh0oBpRX
KnFji6xa7WGetF9uZT7RuS9XcDdp+Bwp05Rm4ebq6JlZEJPPeD4BplBn1xeCzLqCCPd12YFXVjvt
qSbIigt3owTdyuvoNlrW+X1CwNqMvu5Uo3meHXob4yfAwUDpKlitAUaQHinjGpoJVV4bWZkpaPty
eN9zwDZ7A93skm7YCBCb1Hqth0qz/2JeEuCw7s+4iFXbLg9smAlEKmWVIRK0QOj+EA8QDNYUAnQ2
8qSl7OZASVoU2Hh0WNn9xrCek8r/OArlo0k9TsMGqBZxXbWZUTJo9cQXtO70I9z3TG6AWPot3dcl
ONrq9kiqbehewCpBXyBodFDlbvpzRG6kelqNcbYbI6RE2DM62F4ssQu26nHtdKz3EF8aKBSSumtk
8L2977jwZq962GEbvqwRLnce6/vTG2BfQ1ZO7MBpmHaeeUJ2ZMqOTbcwC2YcLVGKATYFqwzdto9/
ols2N3FSqDx8eLBLf85wqLUeTsWHLrGHRG/CJfIh+XG8ORVQfHLV6aUP/s+8UqEfX9iaZY4u7SRM
5FauIXjo5YWsAeiswIR38Vm8RLa/ournnB7OdYweBO/3dtMFVAjIrxi8C5IxIA6ox3XBXjvP+UU9
5FNWBXBMu4fzRpII9IR/Tu6lyxaP9+taCtLwUga0XF6yCZuCsw21AdeGJfRXIlluXysX0GivN9lE
J5CNwBZ6JmSnVR85JEFlHTW/8A7+ZJkDSsVncI3mDrZF+CIMvIHJbifvLbw33EsOimndteFf9Ffs
UcLHmlQZgMBMW50k6dWmRoVdMKIJiJI8aNL3T4gcFxNgaIXnUTXrSdQFZCA4d+sK2xyAuQ+PyNq9
2drdSyUWYgAKULx3nNIGdIpNvXWWF96rtp4zKn6UVTfBxYZC2xgzdC+go8OzoaXiAQvegVjgKYgC
AGPHaaqA6payNyAwic8eSDjrN1eermq2BNt+aNhn2vkSTgdz/LagzAfgwcg5lT5MnWzGpvRin64O
K387ynHkHsAfciCvQ18WOYqS1Rzttz6FwiHJDp1pOGxn8HuOTXJv0RCk3EApDKJBR8D7vdgsAfRF
pZrhhWSTojGp3O3IB3JkmPKJZyZMPIboiqEzGaToIWQOQ4ncihpiw7xMra47QJkczg2ImbeLBrsy
Z9NyhevvwiiiuHSFbjnm/e6N24FfnGI2PO+Or+Q/mAjYpdemGUwB6uHcJJUuXVAuXgNvg9wEEqwx
ASaZ72k5a4ENNt8+ziHub486jHdL9y/TfFvojCIupt79opk2xMQJpw2mtOri/SdrWgCz7rgXUpCX
ulRn9EDtb8AghGz+HOsJGCPF0lk/1Mb+Lf53bleDgf5Kv4Rz1RwITej81E1E7gUAYJamf38vAo3W
v0fo4IiPT0KLsv5lXCxbLBiiZWVOBt6oV5toyvsIUAfA8HfShkYiC5jVA6m8yfaIuh7gHLznRvJ2
iSlHWbVdYx9aWl8c/j4jynXDs3/2u+BjypD5ZUpA1ZnGjkVGx63h1rHlzx8dyX9/ZVfy360eIboa
/HuGfNbGucCFc+SvHbqJHbs28+A7qs17kAc1Une6V5vSPxTHTH6iZWfIf21YBfyiGST65svsTFC4
GFds8diT8p5NLCFffy3UYljyP/L9Ze+82p5dPhD3zjiPFPszb1sIH1s9ocbs8+i/9QTFILqKqEDb
SIPz88rtBuSAMhcVcOPYso6dHZYYgi6uCf9OsGSzXFDgo0P3NtYT3aOsYHRMNqrgGTgNdsU5fI3Y
h7CX+SJhJNJHWHFByLpQLPp59RDGJB4l75tzQRneA/ZKoZemXh5dC/Mu3SwUV9n9+g6OnJTJBSkI
17lmtQdHyhhYwiYVHxBvbA7A+PWWbVfddf3MpCgt0PkxyHv4+0Kt9OZQHge2DoJUsLLyumb4EYRK
YEwA3maoYSIooa0kTFIW8ylV2f8AkBJxid02C2kRX7d1YzQ2qtt2aS6nxy9iKEATxYDb9IieDecK
Rp2QDVqcF7miGw+vUiH/0g7yq3Eft8HM0nyauTR0Ve7f9e23sSMLss4hJbAFLd1FMcvDB6L33xlm
INKl2Z5k1m4+QaTJLsOLMeG3SSp2ky/oIgmLkz3xZyTHoWxObxx578+E/2j2+HDpoQhRlWtMrc0A
APF32X7G8XjcL/dyNuFALVA4EEdEl8SZ08x85nTfOSL5QMYUPN6MKTUMbqrBocvrUHPx5dPouTAU
5PXBD9rY9awdyYFBHYZbiej9vxvlb2TR5VCWQ7uyIJOb/1AcXxz9ihHWAH9DHYAxz6Nz7bO3hH6I
TJYpRzt2dxaa+Yz1f3NAzgNpgvcxf/uvLafs06KWhUc4YMEEHjAGf1IHHsE0gRC4YMMkbkP9D7W1
cSom3r/5+hkCfdsS86NiCl02ekxfzI/bdCwBXV9Ue78j+dtreA8+ADYwNgYRIeEwm7E+7k90fupj
BVCGMvnse+ve+pEAa+i65PztkOo5tGkIwgpGPzGx/zVs7SVYoi3esQTjyXMhQ8C/2EA9Wal9pAsp
F2FuuSEK6M5jLk9V0gg/N8a7t9ihY2Kc/b49mex2ePgcU64szVDO81xx5/O3mAxp/vxd1puxhCxv
jtgic+Xg6ZEz6mwnC4It5DJjyzKL7qxKRevfTcI+u6YKlLXlbACp3oLG1LzBqeVo3tdijZrX1iuW
aa+8dUFK9uwbINHGJIOzO5i11zyrloPHe4avmea/JulegicU82FebTmkUKZBt+C2QyJhyB6AIK0P
e6t/wZqfYwTpjaEcWKSj3HYEQIfqIB5tQ1pFjdcF/jRwJXao7UBVB6iihqWlh2wTMGMF1UKMBGNk
pdPalDdk+ojI6IfSzpfx+uLfI0xI+kAHUZzfpouN1TdTGPgNlj7XUX+G+3XcxV7ivAWsQ+X6q4gs
5qPZhhVghcH8C22STsv4HlHsGMzOW/oVYXmCPTfiLtZZ9N0JsG30nsU1KZLSiymwqcEZ2Wifekov
cDHK9rtYxIjvBXlgM0Y/FD9iR0Zz2t6/2at0m8LBsbvA1WBgacA/dYH4JVAFMD1I3iPGciNrAwdB
3VSq7VTkxe4PpqiU/O8CvUYtZknDnQpI1Eb/xWgOF8A/w/sAswIMIHmBmTvXyXPRBpAisJG6U5G4
+V2dUgjNbBP1laB2Lze79zKLm8c2CP+LhOrChcAXv+cNYu5fI2UwHpCpylYv1ejEevKIgjbXba5S
P0CH1KJmcAHmXplpy2orAiFzWHrYzdNcohly5jBsfulo4kl5hiINfQTGC8OIktz0n9nNEW0mLUip
qkS9uRKlZawUiIqZ+r7vyN9sNE5IU4TKjDd3d/fJIvQlLxKZzxfDEPhu9KOOFKiqSMAPLSRqpuqo
PcMVB6ejwfiSGzxf6GwoD7cTZQd8fTAsysQTDV+EmZBtrEettoi+cKuQTkCwBpFjkl/qOx5bvzbq
s+yCxx/Q8l9WGNVk21udDx1gHeSIbXKR7rATcY0qo2WlqArxDRGteEJbYD1Vlht2YRPobIjyS2QI
FQT6JTHwNyUBJ4icMzYoYF22rR1X+emg0WL2o+5B5zrt8+Sd5Elv9t6nS2TwGGeH7uGxa1ab+WeZ
4mJV7+ZZqC2LyWvWXahHaIZAh4AddbfXJAPZ6L4DgFQ0cYLXHBwVuLGu4AzbMiEp5gxt1pOLix3P
RcgF5h4QoE+3YR8wxqQzvIP2mmNfC/4tf4oU1IaBjXmCxQvQsnwLI5HEu91jkzLOqP0iVYMzon6k
xt56WRojgGov8a2z+9HV7oiKuZNO7usuWL3HlDkaK10aY+NejsQ1xjC0NnEFG9jAoi7r7MgZLsnE
oTivy/2GJAD8CFJW52334zxB+LA3T0UGrb6FmCRanmLzNhvN+bSddw2qyMy4hIVAi6UVp2+giW63
xYzxN7BypPw6I8q4buiOoxwpHkBxenZ73x4guYY6A0IG8Kqg1NjVwNkMFgOIEQ9Ha02fyuixbd1B
KEA+tGtcGck2KSIA0z41CfYZc/qjaLAdmb5U4SGxpiTsSOVVLfOi+eeH9CHY36mxXO7HCg+MDKn2
gQxDt1XJTM0MPMxE4ReyozokjJqouw67+Kxlo491gTRGQ8JqHbXFi5oYphSKMUcQGzQnKiSAosMu
pqQptbgmJLpl0QthWwSZ30FxKKYA2xIwhpgOsxHsyIYVgGQkNlAxNSE184LOnoJ1A7V2/kuyh9NP
KkfBme5CK1ML0RizUJouB6KMPvMKN4ls2EqKAykJ+b00lvgC/97gVnajf25thl0AEaRilAkqYJrl
mt+aBa1V8pweaLDetow0f7B7I6kLsXiE+DmSLlT22AjVQyRuu7uioOo906SXo4YlJ0pfYyS1YK7C
warpm32p+4uujzgeykXotdegzej7TlPESinBQ5klswChQTcW8t6JEgWoe9LI1rwA2mbc44LsgZiM
SzPcym3LG1AyRlmUvUffpEtNJx+RVt1v76qZxhCnh0Exx7pggZxc5tCmRxStKZkqx3w2eILAQwEL
fXQ6dmn4O7KRJ6S+kTIEYcA7IZXCnzDbdcefBNUUjIOhcXPaEcVGRUOoY6qmd5Kj7hilWFRI0Tg5
n7KN9Fz5YNZLyYkCEdt8wBl9cCIWUQTXbiwfCKwVr2unIo+1KXzHD2zsm/M7vFPxhRKQUuLF6rkd
wvUH1wXHmG0Q6doeTDD03Pa67shOUpnaP7pwa/pO8KCRO64RRd8Dp2Pm97C6DFQE9SRbAEbEqY1s
s9FPLv5r1qDPQzeuhudLjddAMf3NKsAwonqXWmD5sY3jHdYN8pH0ChF3I23jgnDfg3S6RyRH1JU9
Ou2pp3VjH+nh9Y4odo7sSWkqGyCTq16xzeGI9QPNx7ooekdVgBDV+n1k/NdLiKXbS0QiNrmz3UAI
edyJ2pOOd41RhppePEWDgyg+IwIw8RDzkAY7tLjBB5C5CGW2kcGzCcC9vVYFjPDDmS37CpOQF54V
DAogCHSURjiD3E2Svfe2b/cQ5ubEAiVd3L2r3WOavlflqk+zR+onYsT4mQK7u0dYBwLvnKigL6yN
B/gO15QfeV17gWKmgEA3o/0Mw6A1IU5NWSsIlNeHyKwywmiK3GuZeXgFHi8WXX1Ss5fojntrxMVg
Kj+hdLymn/bs/fDSKgAkOmxT5nTuSmVbX8tivYmRg4p7ySZBvU6+t92F170xXkGOtQMEHGp0khVo
8Es+v0aUeN52lSAqhliPSf4wpXDvZBeb7OaE7Dkrm12qyAlHL67/acETqcY2fsGmNRgc9SVV6gf8
PTRHxU8TtPNCjMqGGppZ7jd8BXX8WqhLOt9PNhzLLmnjoaRdwSwhm+8a+eGcFCGV7O+xZW52OjXD
RXm14cCWMy2mp3eZP+INJWSDiI+Oklcn9BQYx0iWcd2OX1nHhPmI4vmGljo9+4WyePIgbAU2SazS
hZRHpmQCNK5fO+oLoIJRr9JjNep7t20Js55oD3KS5sqfznC3v6ba9T0qwCUQL9VNztUgp5nQ1YHC
IA2HUBnolOLHNhh97OGDjL8tjTO12uKA6GcTF7Rj/8iiQpcHCVGa1ZSyW41VYt5N2ZPBcJMQoh+/
ayaA1ppyeNLsqf3StMq6hkXLhiBGS7vRXD5L4ntIFKn+4tXTxTrIooTfz32gTKiGQKttdkDmfn9e
S7JQQ1gEfcde8GH0UOu6rWWbRNabEOlEY8yYaQAQAF/chbbdsAFk/PGdpMcV3S5IyfJrqDNtraxb
KMRy6k/820w1S1sMAHoiwWLsN/bAgo0+odEQtVfpEpOSOoLP3jfyRKF3mBtgZjB1D1gszyumoTXq
WOfVgNB5IUenoIWb7GUn1QCZbAwp1PqAetB+pr1I4wHSM9tRBW1E2QqhIFxB7D9+w/boEQx62Otg
imRgDxqkO/KGii0yqTAFt91jqdL0mP+4uBB4FyjMLIBrYPpHW0/aCBjvXbUsqPciUlWQ168BatG3
+x7VJTxP0s1QWeg+dOZjTpCDPUytHiqyVAmrACng6RNnJ6QXcKGxEHZSVsiOfFYqtr+l/OIfKHbI
BdEUUVwgfhJsOSYEEgjBHNySzeLzHPYcELUbLOxEjZE1URekO3ql0JAJED2nOq1Je9agF4FuL2l5
0ZdH1Buudn6xGdIUvhjAoz4ulrho4+hgQIgDarbrH7BumXRmuYVcMsXBmC4/IGQ8hOq3hRdQN6UF
Re94MmAwC+ZRigYZ0OrtYNKcegzFGGmSdpxSarivv7vsqHLyIy0i7cB9T1pZVhbGODfQ234D3g9t
0CXLwPP42rFTYRE2BrvXSsEpLLXBldMQejtPT1vWSDnzvnnEhhkMw4pqkJuvn4ssxEHPVe7G+Ugq
/SL1QD0Ky14SD1vSO6B5jBGTnUVZeAV/f/H4lBpP1yxUliQdbJCUHRDkVoQrQnLe0oV2MCZbNi5Y
5GZGiwMJrh0AHxoNQDzTvkkbHKQBOjIgPc6M3ui5o0XX7Bhh//TKCfAsfoOk+xPg0ENqXukUNgLw
+B97e1TBSOfPLTj+olsI8qofnVFew0nmVOK69NzyXDgLFLLAmAEE/9lPItCGvYI4uy/svx18j+YQ
6dgedqnkmR9bBbchiRfaa8gyzK6XAgj0OPZQFS1f9CbxiYCH1VltrMvuoVnYVGM6D5CuBhDntd8u
pVo+wu4dNJB0wMgpDTn7R6w4bH+yEdO5RU37ZeX7coU2oT5/ebKXg0nyGVCGbt6nnW39s8iFaqeG
n9g6ZYfv294ktwBa79m5bIzr9iqdpoZ96pWsjqnZzPO3+aDIcWIu3nx99gsqtLfQrpxUmvtMTZCI
6IjSUUDKjD4tSZKamzCV2ztSI/q9FNtpizM7Pqsvfu4kAxu7wI5MaDdQ0AgTGenhemjIqVeskJlq
d+Md9IKI/9n0jMyvYpgsDG+tNNSQ7JbWBkJnWfQjwznBWGmRI2LHB2sKwMqx9AmFSOD0pSU2ASbb
5UsADVhGkJqQHvGqwawXqCDzZbp1JW7N+0ga0tQZ18eei1ZCfJ93zXKEMUHJhph4ScuV3mS7i5Ce
e5Hi16JHhWaK+F6O2BdOCBg0iC79E7YfCOFrEpnTh0BMSxh+CHv5+W963pGJXU4ldXww5vDH5q/p
42ySG2EfFbAdHbd29WzjZPEAi29lmu8GB6muJ43Xr2NGBIdI6Z2fbQdQUHkia8mhoQdnP3M19m9+
b/GZVuOGhMQkZ2vG6pHUKcR4e4SBySwHS0zLhBjFOVneFoNDiRDY6gxKDtQLgBqYKRfIGZwdTuhz
ScXdVt3UH4Rfb7DorGuvNUZSmc4IQ5365JqwD/p90iaLWn1DwMRuRo6RuljZmsTyIaPd7Y7e04/U
3c1n5P9BM3rEX+ADpSwnAKT8bHtJO2Gl68lpzDzdg1oE6onEtGytIszMWZ+pqyoBwMBySoniNWYl
RG1eL0yQj8gBE9wrrPxA+UpA3eNYouG2V44MREY+wFp6ztxP33FB0wap9xdsI/a890h16MRTtmP2
FmCTUpxyBUGgOSErgXzhPYZFzs6eAz79kt74TAPJ+8od4jfOgfGbVVuKmVAdosHGoCbFQ6jTaagR
09cwa4S4BO19kvqW+03eJwYD6npdLDO7BvELxZwRG4I5zvYZFi0jZU6uct/iOzP7TXprNaRCtUMH
qpMULLsdmtciYf6Q6uAP+5ttFpXhnvzQh7WSvMy74XteapRG6B/inFoz9WZZEp5PWga/zzll5sVS
/PnZiEgrjTmqYNTqnmIOnNGyecacJ2OlRTGpT7F7B9zXooo3r40oFxEvk7e7w8vnw7MxlHeyAwDr
N6Q2Iqv7UeREx+iYmlF0PF6cyJlOCUmO8zSNKIqm08jZO6sjT/oFlOCdliBiRdGQbzO/GFHLinhb
+R3mc77vbie9hTtGVBsU0KkCTtbyOHeT9W4yX68xUDPWa6msRQvGSJKek6zHiawgdqkh8gD1BWss
+y4/e80jvON6PDAkZ1MWGQE6mQ2lZZ6B0gRVp4F8DYP+Qh/Ek8+jZgv4dMK9sij1NCZvY6KYxYRP
QrXLSHwz9gERBbTfboubYH/mzxCFBPR9KNH3zww/42vJMnaiGHEl/EqEZzM8xUjHwsUphutkrDpg
+pJK9A0umGb447t81EzGydeUrSJtpiJ2wHMIWS+TdXzSsaE7WuwO5BWVX1Me4YuWFzLEHDv/OuqY
NYHvyH4u5KzcjSQGXsJTZUdMHheVI37W5rot1uPKkscuOw7y35y/XW+93vUgYA3+HTXXhtIB9Wku
uBxKu528g+Fwtee7HWkgo0JiOX4+A0UdRlzaIX8YHdzHY7wwcmTbgW4Ur5pP+DGsjb284+vmTu0P
5YiR5TN5Yt9WzJlINOM65MAVvn3MnthISsF5DA+aGSJrOIbVu8Tsw+DQONN+7F8ATQL8/js8qIIi
4fTH/stOwtBl0hZilnJxrsZCEYvc3AYIYAeHq/EyFkFQGF6wYAk3FzSfXJ54eohTajVADd3U4P9n
vn8IKwNmiXw370RjOfRp+fKG8FgUKNcVXNWDSjm6MFXLp9rL1+o6EPU4gpIvEvq8xI19H7HOYWeW
Duli1/vNuouoxdulbuCGJkhAE1rPTZz4LDcMadcLRJUjNloWElh/1X9aAiNgs2B3TVCXy7e5Wq5w
vjVBHVsqz0ijhxFQMeLmyG7Bamm9zcoeTfdT5D8c5yKc6fIoe0PH6YA2LBsu8RU86NBTAs5iXv6a
Yo7zMZic/FFB2k/5LzqPVfAv0P5NXriPBsJZLkcQBEYgqY3lCs8xgztWJFLGiPv5BjHfbMVXULwr
pxiHy/V1O/paI0BJlryfZ61GtbCWS4NDkUe40nldYQTeFh07sQpgxJl/3Q4A/7zFAiMjc5H6nua8
5zrrUjanS2LxTN4pWPHGy+VxaS1Wq9HIsrjQhTGikTJ6GQFh5tjjc7FMFPlw2eFbrmrh9HiUCoQz
Gq2sjWEF/MPhBgHf6XgcBRQJ5IduGSVsnxvkYWhd4K6VWm0jPNFSlIMDSSKyF0uOl4F5Ol1MsCIn
HgzBlxlUye3TbEYWwioe+iFkgEVK7lwZh8Mh5Nk2RR7/ShcbAiRjhrEemsBMBBh+4XqH8E6L1mYS
y3/XtS3nRxKXwpf3xBRQg9y6ivAQ8h0Y5Cd3drpaJzy+GLvnSTAKRIrekFRF8v3TgpF9mnmn2ck9
haYcyg8xmwEBBnTghhiX368utR9rQODir4wUsHtsv7QaMSYeyrAz3/FT4wnJmBgso+16TfSgl4lJ
j03wfo/JIAgQxIkdfwkYBGoWf4N34Dg+JrMa3WVmiLzRL5b3/j1QCaKfr4uYg2tEHNN8eVoc5VUw
+wBUVGQHsjf8Yi6z/2GfBJrvsOH4NYAWB1Y9Ai1AQ9ky5C04USWNR01+8Jqvy10mhyW73N+RbLTK
cCebkTKIrtl701n8WwX+HyM5SnACRFLt7ye7Tr6ILg4x2CMTrWh4PzofrQs/XVMP8TwGA7tMvqc8
+5xoagjm9uZuGbRsiMU22AKWWI1St2dTuWmb7FF8zfshU1ID+55R+DHk1eG17GcMIE6hny7OFENz
g88sDfDJ4cybhYfYp08qb4cYRjY4r8ObK8qjIctQeDgA2gsOIUUQFXSj8sE7PuTU8ofVhgvwlT3Z
7cbryZVy4xDyabSt75Fc5ig6UfNaQ1f5WxIubssYtzg3PEEiBDAyNrimOyAtLBzrz/Dv4gJIl8sn
rU4upTyd8i8hnM8kTPqsk1xYeZnlgqgYPqvdWi48SW2PQfzI++Wja0DULEtnt4npoFIyowgpm940
w38mSw8Lz3zIahJNo78UpGPY8wGdQfmFJIjhzJft8FXk9W4Eqyi4cqbNZM22QB56zDohl4Xxmo+S
ozsOqecaWyb5jEQKlq3PPQ4IYXEIY9VShjGgV9s/cOo5pRZhmXgsWnPJ0DycKoNZnlpcLJyTkfZa
LBZdIziDUFAs3vIJeY9u9oyywnfhsV+gPq0xDrxL3yLvzYY4x/KTAEiMmu5p6q9WHfETIwLpKAgC
GZMQfDOJfZ7V91bExNoKtgFRKdhS4JOxaRaK7TaYoc3A3OCLQCwFkUUYOhzQ5pv20f3Q0NpWrUPc
splZKnA51itWUd26OlQzjNnC46AZqp7H6JPjbnZqoblmuLMtnyK3hIaAc2W9QoCBxEF0dLwv8YRN
CKHv6lFg2zEvXWSI/u7JkFujEMwZmInFahmghgdag2fKSPrEMEuJIdECy98uthzaCsAy69kLKTmg
/Wi4bEF95hP5SG2xmlAHoX9r4gAIdAOfXwx6WBrUyRIi2CCkTGRiGkK/u4j/I+rMmhNUmy38h7ZV
oqBwy6w4j9EbShMDiCACTvz687TZ+3xFYibjAO/QvXr1WvqV9rCc11bT3gHxHTlbORHg3uYPcxfC
+ht/N8hc+xJWAu4+HPmAyYDbEwNRqDjAuRT2C8gG+BF7CGZSx3/Z+GIioCBqGZVTOVhbQlhAzdm9
OlcWgLmsAXJwwqHrwUclA0FQh2/Qp5fXYHz+iLMLX8+ccoBQCtFyRBOoDcii4DbxiRPkHqETuS1b
1hE5hMRJlxmfbAkSHqHUaqKGKPOrgSX0RxjhVY6kBPgXs/XgHkkgLMQMKBdDWb5FFwJ0ieekQ9+V
xUseWW7lkUnVeODxwx5/fYIt5siXvN8/6gZeXZwqaXWX+dS2ooX62w9aR1RLnRoAF/SH0O6Pa0QQ
/zJPwDZ+5p0g2fiLFpEfv7taL597TnvMoQHOXOMOZmlkDQshnySE8tO2xVrwF8B9fcl5ZkVQSYVl
GZGVixrCiIYUjzn5WclUT35L2Z8dYgDO5kI7WepXJ6bDiPvy9uabzXzDrGdtYXGSDYzdipWICTBn
Nzii18s2NaVawJmQwxjJLesoARk2nzJ06Cb76Q8CQrq5RGQhDPbL+tdnrg+XS3/pi6nwy3seOwt1
8su0kQWFAGS7mxxYDQ5DprF3GA7P5pDGq8lhdx1I6HPY7nahuWvQNxg/qTBWV/sM7gZlo7WsfkqS
ydaEnibaEm1iHlPE2uQoPKirFMYiWplln0mMjq+8IoceNnMLGZ447BP0YSdrbrU5KOdQJo8DNTg0
ia0W0KFNhUlE+wFR1mQtCSPh7frQWDe4JhKDMfMKgsmaoyR2DOFvuJX9sEoH9TgwvhFtTx8miNCL
hBXSgjwFn9gmkZQcaYUNkDnda5xUyVuOkF3IGBeF7xFkNlxo2mfNxUw3D5OZ5HtQKOXfPjnFarvb
LmKb7AAOIFBh6oEsBfQt2C9SBXkyueV7E8lRnhhHQ+HJyELK21fN7wq2BOxPM0F9r3Ze1h1GC00H
tjFPVsUGNlhN1eTpspp8Pd2aGhVA3FJf/r3VkjfcFUoBjAabkijhcTMBXXHrwlJrwmQ5aDf9cNhS
6N+JhwPELlpH65aDn5bwFkM7XeOV6chra31ODpSYmPOj76hYyMD/vHxypIv5XThyWul1qmw8a4lO
qTCP4O+blD1zWFv2N/nzdvvNXWtTc2bq4JuIlQ+WSVhCQq1EY/VzJmJuY4gUMtHg/o3xfYERdqP8
9GH8MceexGVEZl42lPkmn1C++Iitu0fJDgwYYiq3sfVFYkjQRsGTJJAD2oBswUyezofo9Zc/S5S0
nwIquOPCZobJ8QmvwJDJzfvua8DOLM8iNDJ5RokdeELZqYXTUyFdRhxBPNEh2CB80L39nuEgqwlN
erxUlwaMz39DT7Oea7w6gSXyDyFJKHFCiqsEwfD+3g/sYBeKgss74V0Aj/F7eT/C1hNqp0R8+z4h
iSwHR947VlBWOJecV96hHJ9A9UHM2BDa4pNMWJv494XmxtPQ3iISs+3t6mF3ry5LBOyt7vz21Zu+
p/FR8dqDMpK+idZBX/VW3NVKR2BmczQBYc9PXgTf8iEAAV8lbYiZ10w+sKvP8btcr5fr39/575xa
NDsmPBhf+JCypSd2MZb8UHY1vue3f8cyk70a00l+L7f8QBpLodWS/ZoWVl8wCbbaTxbDZs4+TH2Q
v0skLQkxGNvnq/xWD8CWXNmeOyNhWcLAtNOpPBPczM+Ov/blf+Q/QbCs5+A+kGiW5iMNHUwq8q05
aqFwLmWm1cw0ZV5yq3kIWzKkqduRfUmQ86QjQxYilDgoFVERgtdGl5r3tzhdaB3EU5b7bdlLYmb/
6cKa9HLa7tPW2fdbcwJpEkKRWI3NA+njNkdpkUZu7+l2h9rwRtPobaVCh5P3LGQ5yRtKa11b6/5J
D3iHhN9QqtlpqSKxlv6i4SonY9G1COFs2AYfRpw8qzBHi40QScuN8Og+vyMYExYdF7dBr7KNZKGI
hdY8E6Rt1ur4IxiK8w0XRLMei3NwDu4zDGCIpuQAQrbaLmkomabMW1aJyFmcWM7kTG2JcheLrf6Z
7SZGMeZ5a1h5EPqSoPfsnq2vDFaZ/MhPAxYiiyVCiKwv03WFq3k7fJTy0M6jfsf8gktqGUynCgtO
IbQTKfO9TJxyienBZz4o9rZnjmaz04x1mVnJZI3Y3qGXylovqx8LFS8PmiO5e0PLDn1FLERcoz8A
8I/KLWuSUAWF5i2Eb5By5orsIS8r3iSfuJfaFvsNyq/ftOvLKk2IN70zKO60trw+zwP88AdGyDon
BPLM4hxdmfCKLwtbt81rE/hJmK+CY1ZsL0i/uIBRTuT8rYay9Aq7V3YLIcryNj4rZ/+zlN9siiDW
awiJS3aS2uHsywFLwhQQ+zmSrZJwkzcrr1besLyPziBnOKiGqUO18TTGHAIcG5peNmyXXS8+yC+U
YYpeqgJY0feQcXcNblHMdB+b8PuGy4NFn5o2rEbSjCRR7B/nV3i/LMhBOkyHBcsZuddGki05FDQ2
aeRHSvPO9WMB4wLJkiyQ5gPCKV4mkEIhX0DgxpRhE+L+sRI+PFUoYjicvsmNJSOGqkuc+7Ljmazp
8pRyyLL8iRiJHBFysYin+CrLIxES0XEJrUwiS6BxX24lFpRPwRUlmH5bNLlC6BSUUR5H7kH5lYF3
NExB8e5krBLNSZAn2KNkm58HJ20sgTaevDjhCt+w2L1bf1kXE1OSEtZJCICSFQsOIAeO9p8HFOIw
EX6Ey9pfyIxMKLGfTcwv4a2gBIQwHNrs71/6vK2/UwF8AkQn8KtAifGAPUjoxUJTltcv0bJExndT
1uQfgs7zgGBz/oNbygRUgkvNP5LicVwGNA4SmD/c1zeNwgNBMCRelrdK4AnyLOdCJiHX7PMhu3HC
uBXafgJ/XKBSGa103hBOCB+dn6b/G7/pWMbw3/E3I4TdLXNMZgkNWD4kmkF38gJV5WK82PDAXlay
9X428+lxtSJEE5I7TGVuCQ1OryMThrYA6rbsuDKdos90Go0Mj+RrsgU49BYt3oIgOLyRr54nF1bn
9kmrwJdCjv0Xs8uf5ZgSY8udn8BIAibJufxPXE8utpyJ/WdduVnT1VQwfLL/OVjYHJQ3I0jfEwxK
UYAP1qEGxHh6lDO3lxMo+ISMmjcdG6/PwJO0BshnqHMrUBAIzd8l/7vsF0tGjOydDCDIYR16DCjc
MJQu3q90acmokvT54rB3un+DTQDg3KO3mrtiIcU9zvxVMuSl5LNvszVIpjKoQIIBCwBifuYHxSKa
ZpjKcUEDiWYrSf/myyW78tJn/NTMEU1GK//zA42KdLIh8fwbcJ3fv8n1hv764trBgpCwGB0vLo/E
UJWZ+lKNOUUOjA9fYcn7a+Xo8n3MwJJoTU6vXBJJKGVkv6E5S5n8L3dEUfKTSYFrDZvPpYsmcm95
Zqy5Oat/8xGCGf8pgR5jhw9DlgzUL+VyogXHotGxnht5nbL6AKjZUBG5l/Dh3xt5HbK3CBGcVJDj
9N0jVGWLkgNTIbYTOTDW4bbH7qYtar/+RPiyXrOiD6PheSnrOEUrHop6EGdDsTkhCiNU8g2pZ0mg
J20a1GBmAlipVkpPzG3xN07c60S+QaZtIhq5PUuo7Pje8oitIyT3qRZUawY3tH46vrHKWOozElpQ
pzGlhEhaXckOBsaC8HfQnhU+dIJj6vUddVAEBt6/mDP6uFK4zWRV+PQBO7CHfEpeg84MoX1h+u4i
BsEwWhuOsegQOvGqH5wV0oRPFkX9wyLGT8gdWo42Rg5AoiTbC0cZzaURvajRGPdcuzdQB7fPxv90
W9a3PFFi7RqvcguSlgtGhx5+buxOkkPQEOrw5F42egzfbETSaoXiFXncd+5PEPkwD8+Zyi8lb6Ll
3K2RPozIdwznMeRZB4qXBxKsJYObnQxeyFefbxP0jtbR09T9h26/zdsORMeRGBVlKfLShH4c1JzB
PZ5oDSEv9BhQvvCAy1Ana3HIpJMgsm2uHUIxxDtCE3xJoiBoaCA7NOZI7vbNIJFFTqV/XjSnt5kn
WALqUx4M1P/fwf9GEsEHVY8UzRCpf0hud7crW/522ZKazSRSUnm/srunFhBFw9iR9FHiGTkkaZJA
4WxLciFCkanzX/hwdiV1Kpe5zTBh0KQs07JYk4KQmGQITEoUpQXl3awB+vfKJNZJ5LHLsaBiHBBQ
8qR7425LH5L0cEijnETAEkvAJptcDiidyF3wFf2Eu/InCYzudpuIU2IGyFQK5nNDWGX693UgmhfE
2YTb1ejJbGVZHmWDeHIdUZCPJ31CEY1oQ55Q/vttT4DfyDbe5B20v0Jaay/TfRMMZByyejCD5KB0
zid5k+RJf2grWif0gv2FFkgke+3fxsVgx25QWH/YralgZTLxG7B0iOZDiSIQ0yHblAa0ZJ7MJQ6L
3XgpXwFq2fRQxmAes8GMbx5r+wwOKJHhNxgQZeXejLwP0i9Lh07LF62lxOKGkBLqjn35ecwqutZx
BHSxBDtP9ZlR4E4P08cyvrPDZYZiO5PVzoMIqfXLId+ma31EZk2M1kVAZQ7DLSFjWT1wqKP2iQYJ
Nk6GcMpSMY+3X/S3X2w6LApACww6m3F3fFac9+y+u/z2lpffN9ogHpo6XOK+TxUJWWzCQNxI7ygo
mG0siczrqP1lzCVKjCc10MllI8FstJJcCJNgmLWuxLlyjR+OXKnON87TDFmauz/XC+kpDzKEXDn3
BgxcO9cRhmeTeCIDRibJXzhK5/gn4bj+tEeRVS46pu4K5IwWzVTHa1aSO1rk+Mp88z+J5vQ8Z/59
Jmq8V33V7/gQq/0CFfnzXgwTRJHIRboJVYTPJ92pzO1/Jc3FjsDYvLxqJqqPSLjLXgkjFc4GA0s2
SD6dJeXLZ/A8Po8R2CfqeSjMjEO6zANR24/nyVJcQdWgFFY3L1YyIxEkPzuRRclOEp/R9mVtAZj2
zGwm6eszQGV4JnTQSc/if/G+JDpyyFfWVqc9021tgqvhp5MP+pXLcILAXaPSpThX0Dw3hsLfEOpL
IC8Y0b/LCXCNJAuAJp4MXZnhxrZm68Ghq2WlMLZYT47ZWt11dn3VM5ANQ34JRQqnPc2eQcQS8IIy
LnnzIvwi8+1ABccPEnEoxoWpUW2+4ioheeplKNdDYg0LHIAr90kDZQmU9w50x2DHnkFeHAuhbIwp
zQIPUwAgWbY/SyNvOaHTSlA3CREl/WFaoRD2OWRSJybhFFXk3JvPQT0pbU33RFpAK+BnvO3ZgpiK
djOmWsssV7KLS5eV9L4i68qn5I8lvSSirC4dfzLlj0SOAsCdEsCxJz49DPP+nMXW0T63MqbJYdgD
6ewhAyIp+pIxLrkyVPcFhDOYLyTMf61nbdsY3gdn/8mn5OHXXTVjd2VEYPA1ZUzNQfFpb1N9unJo
tcecY4rEP6exty0t/cjIoXYjdQcGOEWPErwfp/ujDOfPXjSlM+SDvEuRDik/gn51DI2Xwl3pSlpA
zTCQhAS1MCSYKZMNJI+gzvbJODqBBIXyOSQETqC2LLwDYRwo7mEyXAuMILAJ5RABieVx4HCJoieH
1O1RU6dpiFBRIsgPfIPgiMSScv2hcPHAwCqn//4mU0iKKrgvMCdp+rd+BPAG8S8B6yUFkUPym8hm
IhOB/s1P8TiQSS5IyL/AjM9OEAwFiZCjA/6A85GcYc7efdnlXApyowFyoCth0xL3yXFlSsjWKzvs
H5Io6KHEnhdb87VAvjLCtrJtQLkjHq1SwDcSF+5E46JAuBKQnu10j4QPWbhsq9lY0Jv/UEj53xuD
VZIMxrPGUilgp3AFDgcmBC9NgCaJE87481mXOWRej/LnZ32RK/yHQvVYQaplx69T8zGWEyCDJuMN
y5uWuwtUJb/RKdX3+MSzcyw/36ZoEnxWL2Wco04Al28GT40deLuFDw8LYbSjvkZYgiP98OyjfTiQ
FbZeUMI9fMAmLhDr1tVdazKF5SdSUoqFPxsq+pIQLIfDw2TnCD7CWqMMdWY2oDobDgu0ZrVteVic
UvhOPt+fg72IJZ+OI+IEjBpp4IQK6pYbqfi1+S0QFCgEwDxNnQVOI7TlEzPpACYXYIQhSog06S0k
yig38EQdwoYXc1GeXZB+evoHgvsnM4HXugBQctlDs8MDda18IWFJtqIV6/MXuYUCymImlYC3nfOk
b8oQyIcB1KG+S7OY3/pt6KdpcZLoqqGEjZgR8iRM8g/IIU43b1A/gUG6nmA/JVD3zZZDtfvWP+9r
p4rDa1mhFNB5IgymoZXj3Qx6vG4mrF8CvyFKKMhP55ZSbm8IWUPLvgQZIlJODeXyhbuVddMsrY9q
n4kiNozjjH5IXIMtuvO6KU1b8yda+2AJ3UBZwSN9/zagwMCkPb9Lgvh7+Y6AqbOJep1XvTVp8/2J
jZsFwThphs0gxsCpWDeQe+hN6PjPwnr/Ik/bukyb0T1ydaKXy+qqopITsRGNuqgsze5WYtjoWOOU
GNNkV3tXzW0ir8u6y755a5kvJEk7RC0D+tTooH+Sp2vT5PLdz754pa97EFXrXr1PYyiQdJz0ZiqN
7RiWddaacsj1XVjs6+d3FlF167CxIh4MD3Pb1AlC14f2jX4vIhqDh2p66NSGBD00Jt0xqzJ7u/e0
wTvcaSJc5wxUF87Hy7HuY8pt8cL6Jd0GyexRT/SMVCzpLq8QIaH/UKkVxXOKHUqQYKl2dZSYEid8
ZvN8NBZ9emHmV9pIoIkbbqkOylZQ1fCvF1jwAS+Eu3DXR9P5WG/rY7mNTuquzzb9QaNlwRKXFokA
EO7BfKbrMLK8iqCnNe5NW2N9aswp8k6N8WPYePWw8+mVi3DWkWwxZrtWtmc32p/dF0SycBAO9M/x
l3omAmU4kj1IZUbMjyq3Q+YWjaNxMtYHUp6U/3kFr0DyzSZoArpqx0rACEqHXf/uob1OFyV+xq6A
ZNDSCSqiIaWpQKfP5KNT0SL6aE2yMTJMQTxtLeSIp9U4d6V5P0UO/zHQIVHjL4DdOtJQUjaWrnd6
tNyHHfl9N4M783YkQ39a/J1WCX2io+yB1g1GFvm49JCr+iwXbJGOuP3kGNtc+HsVnDG9OEuohS/E
ur/r76qtuoAdOmtP7sMe/QXwcebNNplXpxtHc7yeYnCOkxGZ7/NMSP/0Yi4a3UW0PFC2WvCedDu2
8Y1q11eKeVjq9jvUqHF/9zo0l77I++EBwKolxCednj57Fv2f4eCKYDtUOGrVu5T83UCLziyOrUWS
Lxh2oUKz80+kBPnVjvWdonoqa6Bhn9q0XT+wF6fhiFQq29fHC10C1isMeoPub42B9suOOna8yUuz
QVaDLLa2dfTA+2wWW+ZohhWtqQFJ/hL/LowRzW3GyPhREWdxuivYzJdVH/akQOSHR8dX0RxECNYn
cFq8sGbqg6krVyffhnS7wGOsTcS12KLyYY3FtXNusPZDI55CYK7Mr6MnbD2kMnI3gcenenk2aA+a
NzLnh5NunxYEZO5CSpRCrxuxx9FAOKMyJBlpQ92uPYAizhiOMflmcQ14O3yLs2Z7d0Kaa1ts0zOm
Ud0IFa7wB5vGU3Fst3hJsZsHNzvfsJcQu+Arj5kcWkTlw0bXMLGVcUR8UAzSr3Cr+z0/DMr+JPki
8lRoUzLTl4v/UVJCkACV7Jk1RgxX1glS4xidZlpglLXeXiZ3p7vRfZgqrWETuSXGaMq40tbss32S
iFHnaWvL9r4s3DftYkdI17c/B16mUexi3x4uKJzX6rYXBuqnkSE9InNe0AxMjwBSa4O4c6CpZFyj
Fet2FafXomBG2njzRBeh8/tEIW96RbMJYI/GCPWUL/OWfZvnM1oEwnFnDJcaLx2EyD36ZIYG22D/
4vvXFLDqLQ2m9RWOV0Ha10++cTZEVM7Y3NtH7Hp9sYsXeZAQxeFdcbrWQYOWTewjC/ToBpchJMvU
zpbZ9AqCRyGoPwPEu8zopMJo9OKXexSQlCcxj/g8QEnJtWWfThAVXpqBZACehJ0gay+ycqu+8imS
dmiXwDr3fxFJtdqjK6Zr6UpbIw9bgfPSlGdA339N2zSb5ZbePuqopNsoCarwiwArzybfdMt9QqDd
dLc6DeO66oX0Pe4Kgv12Pcteucu2l/to3GYiTttZoJ9xPrY7Pg1Dl6/0UTHGaQB5QRhn4CGCjtUc
mjn0XtUyA+8t3c/b5hWYu7t96sQdhs38LY6XBl+GE7nOi65gmtS6fUQYu5SDiaMQzbI7bUKiymIG
F8/NOxrqM2zSzZdusUDPmm24i9g7jt0jrUT70KWv/Q5ga/V+EkpBp36I2B9p/rXj1sQi1G8BVGGt
rzu7R1BSy6d/ZJucWpvwhwjzSgPSC6sJu25ZOu6cT7+NGTna/BvadYa0kjdos6iHZqWsDDqCVE04
xOXFRVb4TM90Zt/fDquYsu0A0lzIkv3UMYIO+/721rPaYGUv65oGb+QGCB78Too/J03bAuiUtIKh
hUHDuq0pIB20ipQr4zt8m8UMJwnEqxHhRBXh97FVp5pn8ESkzIto9rZRPxUlBZ3FZ4LdufdaRN59
DaljFqFo5dwnlxnVEqeDCYuBJxY8oEVvqExRd/SVhT6K3Qtiv6P+9kHMc3oftG0+bY/Py8c2Wocz
LUCU1urMervHMZ9e99r2xQq1TYoRQdE0oYXqPCNxLWZ9yAWUUoTqFNFFMzZuACFuN4ik9744vkIc
mHHcsMKWCXbCNeCyqarNL9mwC3wniN/XzVZFmmGVPsadq1syWbV9qViAmlfPuM/UfHF9DxcJoJk2
lYpVC2ASCOeW7LRimJdeFg8VusYeLieXb26a3eWio9fbtqsTva84g6/vyAj17Gpxn/QJVxcKYmM0
jQHZnc0HUDCVmNgufvLCLGcPYICrWX6H42iTHmh62af7gjbNNpranCrZQ44aHUdi4dKiQGifc7dZ
qWwhOhBe8aMeLplFz1u5Ym3IdwQtGgpR9KajWtBDiQmfGN2scY1nn/3KhkgZ0fvbDarxdd6MokO6
QSLyvMxeq+yODIbNk55LDGM4F2x5tV8ej9EwRqfkZtbH61rLSJi6VI04xz9dQHYVFogWBmdjp9sv
v7sAdSTSeKN+at0wufpmlTPebodRq7n1VzxurVjIUd7qmEgTHNXJWWTUaKq6XsY9I+gb8fLWGoIJ
Eu6z3tbdTaezbrXHBrN0SKvPheQP7T6K6yO01AAQnOvmTS++Zvciaa+8H2n/yg2LhvKZ9oSKG+7V
iboIJ+2gP0NA7piPueN1elvSbOrEY4NGwwIEDgAeGksT9GkC01x6GSMikY42Vm/AngoN6PR1nydd
tHg1K6HteotrNS3x7wVbRG/CM0Uw1rcK9Y3lE3moNt2TYkzaZ/Rrs8guI7+NIcTdrTGlRy396/7L
Knk9olo2zodgWOPsKOqGtPbe2xb92N2AqlQJxzQwHmgwBOUzCCm+Nj4G2ve3VbNKnq03PVkfnzBt
9ZwjJX4eRAlCyJYOTscP+ewKdWPaAohhl2RwwIEaqfPu9zlcYMnem0CmTLDnoIuTkh/zB/uI1Wun
zEpC6wU+Ji3IZBkVfXhnNG9zwqgcznL1beE+5sdjdXKHjcsGxz/iioZUhgc9FPGuRculO5biXneK
k316rKnPItWG1wwEWCproRXBb2F5PUuTKWKAP81TumURciYDIMwxfmg47C2iyoooHbalAZq0gFPK
teM/fu+wb1mbSE2FqIZWlkaTpNF3Lqf71tgxpHDe1hFTsPhWcDrkh8dtmmgxloywdvAwT+gxv9i3
ASD2NDyto/tSVf34MTXgNKTeM7iW3gMvdlUsRLpnmwZVXmfEAKQRjy5VOsmCHmBGHC1ROMRYhDY2
Nr3SKPFWHvE/Z8TMCKcfg/o60ih21LMOar38V0U9b8CbaM5Ovw1L/klts7Zbo/cbSvO7jRAwlD28
Xm7gcqGPAQwuMCuuBPdruijPmi1UpBGtzxb3HsDOyzEQGoHS2xudYQtTUMkQrMlI4XREHWloexao
InIOU5iq52H8epn1Y3lZsk7kU9ZaIqnhfcyqQC6Af27QDFRUiTQ0VvC8GoY4Cf4JTomWm5jAvdwe
hXeifKL9h1tDHBXlt4JeLbqDif+lHCjl879P0TuSo+0c6Z6kVtUD9+za2afgQGPsksB4fltLlhKB
kKRWk7jZKWKTPJ1BjvhYXtfn5WWqQY/41AspCeaAemx0jmJjKoYmFor6mBP2PPn8323zkdQShhRs
FtyxEFEeUvQgE7qN4ZKNm+1jm+ItJddUk15BoxqqvaDRn9ar2MW0hraOra+WQkWvcsl28zsZOrqB
8Dv62rhE+1abxi9ZvAc3itOZGyn727tjvTOUXS+XYZ8MsmDBeOerSx/Gb399eXRtdZ9eEviNMIiy
oPdaFBUYSq5DIW2T7FOju7pK2vPLB3tXC7YAChxlMdJaDzfXjVH1UzTFqSdVkpZzZwQ9n1SNVYh6
bIYiB9Nv7Puu/dNQmVKt6yqe9/bZL0xc6lmvgz6NBsXkHPQ3JMbIHQCxdzcNpLUOeucJwotTlF/n
2e7ZHWm/cXva+Ybarb+WSe3QqHP7KWj3pFc0T1W/ihcGhmNvvGiOrzOSK4SjiFQ06RKNpRdAF2EC
vlIVEMd3GgWGQqd1e3CG65bSKV3P6bxVL6MuVhkNUFn6g+NGgYAkOqf+gx0PkVEYSzwpXtSmPlE1
P8ShOp1pwCRtPwKKfA9LzY6IcwHV2fFoeY+s23LZQla0e4xvoDYhcpGN94DudiOdsiuYz7p5BoEk
a4LwyBno2jF6Z8C7L1vlFJCobZIZErTJDzLDKPUOw+n7Ox3Rhu51txhiPKZIdf2iA+Rn6/pYEWOy
pgZvzhpQeU9BTJeo02pofvmmGMMp6M67c2UeLmHEsM37xc39p9vpPdO6yupV1hr0DetCCnp30jPG
WXahu9FzkKLFgvuBYpXwI0MrRY6bWIjVKkIqILweWizUrMl0VlIQn1S0lK8veF+ybsInoCZQ2wXO
MnSEHFuQOAgFxwiM0KSuLbIxWfKNnBa1b/RyCH4pMZyniJdUp+pEBJ558TJ1nh6x5GVJzLWkg553
i5laNmfyELLV02kaVAu2kWG5okDuGuC2mCtTVkTanQWk8tob1JzC3xIBZnaEL4PW1t1t8aI6uXhv
xM1Ut/jD+LmJQf02Ob/fGGxPdzNzkKWbtzf6MJxXTs9BonucDuOEOBVf+pvVWorIQJfYvbR7sdUR
nRj0Z4LHT416wTZfsm9sW9uMOWXfoLlKmqxvHsgXAaP07U7uKV2LDmPkv1WsCFb5Eqkp5DQ7b1PF
xGD6PBnb4gf/9XY96oIjl26JHtPFwv7oRtS8z3OB5R7TB4KI+on4jCX0edLQysAS9TqpNqLNh6fa
87emDkTFfJFMCOD9ZFItEDRqVjhgkMSZGsskOjUs5AFJSHQghVXceiDEj4K4tg8rBKqB8+lJqTaw
ngCdY5d+Vsz7Xv4DETH2NSSWtpOtMNnqoLVAyu7UimRcJHu+6uwzXOZtpDvNFhCj6/cRC6Xln2pQ
CtZDOuJEQhW/0PtZeblbIevyUSZQtqy94a41aS0M5Naa4OrdGAe3dbx8gYyFu+LYBxd6bUvUGqb6
qAK0vQF+xrbhIAyNYsSJcQo0F+21YzVugUC+D0/PCApWen63OG+B7CAVGV5JSzJh3qRLpfeM4GE4
NLbREER1BU4Bxq+S2Miwq1eKyELdJ8jlYk1OXmiXrWEIhU2F15Tj+SI9Ltc3E8QpKcX2zP5XOqGx
eApXRZmyKgFDLdmwH98gJ/dN7xchiS7tpOP2MAv4FS+EsdSH9RU6j8jphE6NnAmcEtAclOr2N2QP
SrfB2pSiXG72f/pk3T8kYGy3lEZKuslkGzQe1r2FvZ+jP/b5y+0Su4FRI9BAQ9h3+lt+IfjSaUwN
SPonKhzM3h48zopNGz0Ednq9bRV9pxKLMj+/uvl1RFR8Se0uNalNbTln/7FXkRug+oAWb2rRUf5G
Aa6yMUfvoev0EAmZeF6cRAvkFG7fq3SXfLM+EvL0jiTv51PxGgZC9w8dVtBdvMYmLUfRQcUUiyYS
N9Pdy5m8ZdjFzVy0ZhQKXwDwGKsZK7xwepp3wyEF++zxbaqe3XpRLJ52ay5dKyCRjd+8RTOvgnV7
pZseuxrrfZePB2WLykF9rLxZb+Q60Gm8e/oXzS1daJeARnByWbm+ur/V6k5+gD87wLqBkoOCfqPQ
Td8jSLWT5OeyQOAM+QZsFkgQSCIuk2qE+A9KNglhDiQUuArwCmKHFZ2lPe+5Bj3xjXtt3Ec/aPNy
gDBMzt3zAcYh8g9V7fQPr0OmWthsd0bkDm9cr+F6PqyM6DAbah2vzeM9TDRVVOutOe+RsqkJQ+Cr
dO125PGvedvPK1cvxno5OIeTGmMn+jeIpLg8VBXxLbgPlcwhHKtGbehIsVNgkRB5fTiIKoZBLhqE
7BkZ8G5n0+9bl3zyj3a/X9Ne91WvLts+PPZjH3o+FBsm2rdBURheTlAE1BpgG3MyOtoM5Ur6QYnR
fGORpk7ZNgu6DLbx8nFkVbg//H4fcKEM7SZoIR46j6eUgq8peiTsuWhSERh5tw+j5Ax0yjYh5TET
sJVb5YiKJmnCkGIyP8pnZC68k+d9z7bQlidUm6rvm/1d056BNCUEHmm0pQIOkVn4A0IhIl+zoQbt
KM9RTJJSGdVh7vsSEX4Gs9efkFgiKc2CAtbugcLY17HwB0lqBjThv3hSWQ2F4RJKD4KL6IpUxVP+
KMwqof5J+3V2QodmKYVkfrZwIlwTUGH7uUfcFrbVv8EkyNtEpR62NiYNEl01IEhuA9uwB17n9dIA
9Bw9F4JUVIvMf63y3R11QtZwdjUWlvYm8gvV4mf99715boxv7es6KS7rsrVGP+zn+TyI/wK2Fm2f
XFsZ3CkbrozzCLmc1vQ8o9VjGX8hndXVnKZjsrVxh+qgEn383g4qOn1tX7uaxYodlWq207pbHQpV
4GibchX+PgZgS3jOjiouzZAdHj5Wlza1Y3ePFBNSExscF/ZSdchGGQk9JXaEcCrIuv25MVbmxuHJ
meiaKrT4N1qvVJVEL64by4/Rw6kgMYyVSbYGGgk16waQXziZait3F5pK+hiEq2TceNmg5aEpNwp/
Xsd4mixC7G5D+zJJvJySCRUnEFE7dGn/8C+xy46goQfSMbCOfY5Sfat00MkOGw/FRjPcPCuzVCgE
IUTWfQBrkjLw92nCOpgwK90M3h7pKGBggja9nd5tDUBpz8i8s2gpbtRxY9z4PEU5CuTVjC4IVnTx
Xc2gA0G0SOz31es0FgE9TAHDwzW2mj+oBqyoZik38hIdGASpzQmujSjeYxpLQTlGScwG/A8LkEss
tRssKAStJzLTDLv2FUTfRypn8kzYBQKsEmi1x5en91pqo2aUz4jO2OtwNuHt0Sbzw0/tXxRz6to5
/yRBBeErsbDdUX/RQNokSMVlc5xyJGgKYWX5t/17gg0e+q6Gdyd0RbqFSOEq34AkNZhRswBQhyb1
QLELOJn5yaikM7Ny2CofaHh1wU+Rbj+SdyeQspgWpamBsJduF54xkALRICrBcIY/jquKYnbmiiCM
ku1HR32tzilJvBiJyxLcgxaK4Q3N2+QXUX6A9wbBP/6862Cxd4URcJ7rgOe0en2jDMOjvlirCa0o
UTdAVWoPFW6k6I3QROCT2O4LyaGfm2GBRhuFT8oaUyQNzX7bLrEt7jNhgc7aJynUl7vLDs2r2no2
5pHdAI/FyOyHpjZCUdc6Etvl5wWzZvAaMdkD1EyNr2SBL8mt7V873hVyhQiME5FqowxNCkpVZwjw
sxDJ1lPmoFC+KdgcYMPRqLtO2haB6mN1/iGkC71mkZ+tx2+KXmxtsSo/qP1QsGEh002pqj6O+s+d
EuDX39TKLtbtu1ncvxI6sNbPwuwsGxgy/tNtvGsHQjJYkS13zUetQ+ii9CrrW564CbU73jOYZyVw
UDORonHfvITWMbVeW4a+5lBSwbxFJa+wZsW2PKrD++Z5oOLbLBKFGXeFDMhC3rKu8ZDXJZlFOCP9
RbFmmj4dqr2iSSuGn5QgWk6/P9DnaeUqkF4jG09v7z3XWh5XHy2OHQYdDmBMhEEiQ19AEmApQAyv
/dy01Wl3p9z9Znk7fyUSzldjOEVl+9hSWJOy5xzrOL8+41vkA3ozWXVS8biTmsTUj3TaPmV+ltqP
miTiiI5kwgoEsyPd1eMURIlOF4wZKYlg7RCUdCAKL6T2XrqTXy2EsJR6GmH1gc8RtkfKF7iRe9uS
1oPH5EDjdnfWFkGBGo+fO4R/da6DSTIjHryMCIzxMioNP6tm+a7B0v1N6kbgxWL3zZhuI/SIGyLx
ApOV2Z1MFMAaBLVoCAkeLoj5FGAl1yzwM7VEShiHOJOCSL6+5ZjJDUo25wLgxap3QHVIVZ7PdrZV
dkBBSChVwJEZjDPEZnmT2bx4YlpSDNf5oTiUqKcnPnMk+UWTg0etACp6Fk6h7yCJUa11lpeCF0Ga
TZ9OgZAFLTG8xBx9N+Cu5zSbURtp4xNQJyucWCg4AisW+/8j7Mya08e2LP9VKu5zK1rz0NHVD6AZ
Mc9+IWxsgxiEkJjEp+/fhltReW9lZIbT/8QgNJ6zzx7WXuuJNgy+ctujZ9FoBQ6FJZqXka9Rlg4w
voE23nBJ6VQ7dM7km6msuT5z7dguSX/uF8fcPxA1U9punW6pfUO+BzwGBGQZ8xMysxktRL7QdueL
eoLTdAwJu3HgAOehblRs47sXOphe38y0qW222QQZNHzAsn26Bma2mmvkd2q8VhApdR/lR9RD0f47
zfd0W9jpTKwbTh64oYT/szIy+690AJnp5hRcksIKsIj5yKNwAYmnFbqfxm1RAIC7pvcAyMRt0ODx
IPgJOZs+Uw8okT/GgC12FB9HFZXW0MjKgQoN2G+uR8+qq2K2cVaISXPoG+zRNd3ENmxLbazjlfID
rG9ANH7LhXRcS49EDn+FHud9Mpo8D/iR8i/UZx5ZPYf5KiFhzEggr4xi2wA3nVrpo219Pqdj2Pp4
rstPmKwzHSzi8Ny/jS6946BOtBkwmew60bpup0xvUx4XUcjuB+H0ZNU9z7bfp56BSqHomiTnOsRS
X8AANahBhoiMKBoUTPAt7RuYeC7QsXhw78QM71KiEpqL61k9g06vAGk5Os9Oh5iSE5l7KL4feGCw
LPqHZ/jwoYQ33fZGRZjbr8bEia2NRcdFHqCyvX20nAkp3pl9jO5DB83N50LIzRhEGgktMKtUXEMn
zyjc6N3jPC8gbf7eq18ONPqt6pHmZeAp0fnSMjZ9dRXRQ7WjRg39QnaGzrN36QqRTYEQAXhooDD4
hDQcosvM/fXz/qkPoI4xM0GIERA79YZqQvrKXjj7tIK1FnFB2igAWUAVCdOVu3a6on1EXqpdK4lL
pSip1/eBNgIOwxxPNok13M0sIho3UszwaoIhtzPwOzvQ5iS5L5/2QiNzgDprfOGKaLcLGzfSMBNI
59RYKNRRvGQf1kW3rqPqEKn+raekt54dnsFStvG0BiRwkZ5o2jWOFxD8HNc3j3aCLLEiTONjTpYh
s0aPYR3mtBjegoqmZvBL4ZWQ2I1NRAVBSOlhT4nuK2ER2472Aw9Zyz5NH0gF1qTQuspyOxRqU5bv
gDCrmZS9ghwJRRAVXbbx87PsQW756bZ6S7hqYIypWgFQqjY0Cb0lDDUCaIGeZOw1rTU13yufXIXA
AfAYQbreWkJTwxcFaiUdj1A5bNom7h4JQxBb5MPhR6gnXtpzUogftHaQXekjg86vtSQ1RnmF20/x
LAHDbK6Pk3M9hKENsFZ71TvPPfxo1imKpazO5yguRDlG26ZwN6RmBxWNcRkdAr11GVHRh5XC7BxZ
UPsoC2GEKQGhNrQlKqa1hcHioOfsbx9tBg7GFCUih6o0cboqbH4NqwrRAtKJmNr5IYrVoRfX0KBo
P9fxA/DM4vHhfHL3WAv6hdreD8zwlFB4SFb9Z2Ck8K8+fx8ayzrc61clJA9ob/xLqt1801efA0Yg
Rv0TmMOBYG7UZPK1e+XPGd3nTBneMyKA2Rks/uDuozKYD/KBQgJxn5yyc6JyE6+4K5gGew2BHNhv
78P5cLrK1Bw3MGPT+4ffscE9XrWLs1SYycmQISxp8qYUQmZoSlpIGeHL1lb7+IgaHhi5CwGgV/YQ
yK/yiY7vDSAqbEL39n7nr/C9waYwkldt9dv2KzwfGB9g4TvSoaBAifGMna4DmLJbxGCHOSdm2qFT
/DaPcDsDVn7ZJTe3baPA14ObvNl+sgqxZDizJ6v4PjwDzmbV6FxI/SM7G6vzww+PiyiZxocIOix/
p4coE+q7PrzjOK5njr2KtV2AXa0BFXzb1dgb7D6q7u0HhzRqsiPP2Ge4bMA9g6QufVSprj6eCupY
SzW+zw/Yc6FlRbz2irqQAgsevFZ3f3H6xGl2pIBxpVXZ7kBy7fTJ0pGqr8sILuDGQxM1HNZfBqkS
qllKC1NOR+H41FGy67yEiD5O7VhZMoDI/jCwOOMnNJf50z/PYbzsW+R6Ikw39GrVz36sf6lfO7Ss
WjqB+pTvVz8M2iqCd2R4o9MF8eXOvm/2wJ4rbVpVKFbBeGsBDv+xb1QiddAXdN72DyIklT5mZK2R
mGNBr5hoICamOCmcxQWkgo+60AcujLI+LKv+afRY5ND3cqvX1H8/ygWNCfl8AxqM1MrCW+8mVFVp
L3HbJCcruL7T8tqGVNupFtaYHqtT15jc08Wj/7gDPin9GSucNaDIWo13ELzH23vQ2MBTSUXBU7sf
nMZWG32ph4XVZzGBYQy4173djOrYEOngcpqD/YYePnksDTR44FYOUHrVuzdOn+JhZvaQSUPw3hZB
qOfA7GmD25JorQXko02AsQf57PUo03p5pg+rRl7eTz3aRek8DWBCpJVqcRxVyzzQ5uAA7GVxC++3
rm329h+IADkleQOP7CQVKOI9gZvExK2Puc0qy4o0Om3oV/EFT4ZDRumMRhuLZYjiRnIsM83qO7v+
CZ1oAvFTF1SAbY63l/FNaSOyQ4bVr41QgfcuhcQxwNm4j563SJsQg1BBIpOgH2KbFFZ8fba7Zpvs
8+UZbge3JuzmQhdqfqq0oBleRAgL9g4lWNyx5DAgu2DvErcBB7r55J5T/VuzcucQndb4PPR27j+r
KqlxaSnL7EOYGy/RDYNGETR0jOBENkqNGhbsJvAdTr6Cf4ucNFAgMLR01kTamCHBMq6N3Q9oSZY7
4KCf15TAcTNjawrHFKkJK+eUghGsOxFuiN9NeImd5mk1HRwchJ2HIPfVzn6MfN6xb8bWVCfV9RI7
v7SVaI+HqRnDZnEY2V+ipDh/REpkr6mrPLhfQKisjrpKWcpBBpDZwMaSTbvMzgMLXBfmuVsBKzx3
QL07lJBcQgK/CLT0Odqh7OUGCvokZxQGmUHGvlVShmqXgUljB/6DPd+PrcG9A85pbiXIaVyXIIgk
Y6R1zIT5GLjr82RHyQjEouG2nWefvOMK/m+/JMfEBT0O8XFANKj2T7g6AJpPAzSe3X1WXkc0OZ3J
mOX0auTgv67hbq4bvkO2HJQe+ig0boRwsg42dnLCNcEGTJXNj3UKGzOBy9Snhnz60rfojPu28NqA
ieCcQT8BYqy4+I7pwOhpXCLXJkBjzqBBpM4OrzlDq2OvGDRN6yRwhM7L9NweJDzbph4cGCYEqfOK
lsPRljuCpX+GLFJkZ+8Lo0c7xKm1pBvLOwbNaQlZNxjqfbah0oWvNNCW15YvPK57F65Y48eZ3UbV
ISEYuO2TLYhAMpwtW0kbYHcHsj2tS0p3kj6+/NaIspOBfbYD8sOPtF5qlIrJkcf8g0gBVDSX1tpk
zZR2duHuI2CkIUbgGW5SddjKTHLQrhfwCE5L+FQuYF4BKIKV3UEOcfaP5EX07GiwkmNaehS9h2dc
lVXrfOOetw+A9zT6DL0hPVJKlwYyyLYJs480XY5r+Pof5DYnSA7gJVB86zvXnoWBPgdW/Bj3b5Pb
pMiYW8yzh+ajYQqnPozattMGBGcWqZdHm6e/Z2n4err9uzc//ua/pBD257BcltJkAyohfXK9qn+C
uz8HmNY+S9PpYQL4uuVtfWpKCtntXg3l7dcqcyclax16ro5ooYJ+c6CkJPvk7FvZDgHzVWCwBjtt
xQs20L0Fzz3ZlPynDgGeXntHKKMpUX9YdVtib9hIHq0z3TtULb5Itp6B4NAVGQB+052AfFZvCzBj
O7nTNRc5dP0BgLNjF7NhAb4BXQku7Na0aPMy2jm8EJ8OK88Z0D0ZcQvQ0O85uU4oZ+Keh/BXP3xS
UrTP4G+D2ekxMvbEfIwSsvIJPsHtU6W/4RbRKzNmDkL2hRN27TiJB1U0+EGMAZTvRftShgai5yll
juGwacX0xdDcPJ2+OTtwfOAMwyX9xNIRjALF9lJeb9ryCz0h//Wm4LBB9VOB5KdOPlX4MPgOuevL
THrQhL5Dfhmg5WxOexp0lDm+GD3j81cfl3f9RZOF/Lg0cicAGjSE074gW8ql9QhUNgxRm5bw+vz8
bLo/Px7v/PBmR7qaHq2R5KeP3VfefJKnkzwAVdae/DPFTk8wkE0f7oObL0Fkdw+74fd30R7SoTNu
OtAzQtNYdq/z3fTeGQofI10a8fc3fIIswPi7/AhXHSn+UG1/LKRHmC7hF0POV97qEw3zThFaHQPp
yOH1hXFmpbqcAxuXAmEpMA7AEpao0NRGdqJjjb7SB+rNEPsbAArOrfKZwVf+SM4jkmiHOs73yY7o
/+6vuohAfB7QfgdBX/qbH8Kh09ZXSVzoz97jd9UHRBk/gAxP6md7Q+ymssRMwFnbpxDHFM3BJ4A+
5Hd6e3qLWzB1X54fhuME7MXu0x5J7Tp8Mgu/ITPwITcut0G18ZsI0TZfgfMtBB02MpmiV0S7OsdZ
PiflgjzAvpXP3OFzsemoSnAbUPu4O/RbpEctrNwQewHA27FTFi/Yze6BuUmZGGACSbchsbTD5EKU
iIYvbMe4A3AAfKOoDcRqJZMkNhr6O0KsDNiEamqYY/BC+HPblH9cqDzAtqFkBOroiRqFf6KZd3br
sXpPd1P8XERGwXtRQNyriHDVl8EOWehVrKgdlUxfu/6q+9tRuUu8hpw/DmDr4YU2Qk130qjZSSG2
9e6BAVTCppWMSmH5QVcNMMr1PrIfwwcdCfBBgRfc+OaygYUCbCuZoZ5F57TRYQlYWajHQ/r16lfw
zwgtzFlUaF5EaRmpd5pWWbq/zvPHkiJlA6hL2AgE63NPyff2IfPFoZAfaUSrUwC7oMA6Llh1NmT1
h5ePPt+BNKXVsY9j2LZ7D4DBbZxjYL7CT7FYCOuCoIWgqzy1E+aV1Jak/U+IEoA8+BMKQqRCX8RP
lJ4kP/rueJZq0JHVQVruVxNS5bwC8wG0rUUyrCOodBQenr3dPG9DAytEsDpY9fXg52e0aUkT/YdH
5V0IMoUUgBoh7MpC8ihdarvkv9jwRCBcTlbATfbwAezpgMSbzLQLBYsu5QWqykhut+8dvVMMN8D2
8HrPwc7L0IeFOw+ShilysszYYiqERkLeQK8OBLn1XDjZeNIxmaQW2GgQgN+O/82tCp4ssHrPSEpf
7lUHT9chH/LdEzul0d0l3dXLvb2msKrXEN9LUCaAanpyCMNmdMonVPA7RUf93n5dqBUzFclfckc7
q/C8rsnY9a2uFlFrjVYdUgX9O410j95pmS+Lj2pUDwBqL7Tp46dI9a/m6/Jzh0up0rFpHoBYB4YO
ynoYxio4Zqv42VN+/ldVOYbtlYBbDtdQJ/6ZkqJmrQGK+5yfP5BLoOddJDeOiwwhq4ObwABNPS1+
zJmJBq0xOAgs6WhFk9wOgKLrLDqav8s2tNxTTYoPGVJdObBJa7xpWgbCxYEDLCPxKkL+sPLSO5Qv
a/f3MQZoBtjlBAQO/dtJ9RyZN0AwO1Y91jz6sVKqErMiaeBLvEPQOkUucciSTiqcjgwBb2zhNBiQ
FozIPyCiW27j4QHgxPeurY+EbIXV/q4OL8sC2AHdKVR2IdSgCInqQCq1l1Sh7xXgAyxKMJMgtvFR
D1nVXYAzxQSTtVHQB8x71PQMmhddkExtcPlCLCJoXtJyzcj6xoMmUC0hBqJKiBj7mRrUp6JTeUg1
uPFoM4jVHv0IEKoD7KTmQS/5mnuAlFnOnHm2ilv7/nkgA01NWUe+F4gQLNZ0ydw3Pzulje7XxSdj
wE25Pb/wg2yWWsHL42ZhuEcNvW1nvwKCzt1HJ/QLHkitrWN7NvF+79cy0ltktGld+2mm2wUOU31v
kbQju3VdFL/bX9wVjyChaanQCh3gys9oUa83SL8ER8LhJ2pszFw8QrtOvAgN54k9VmZK/zgDtHqj
77P2620XHbiMsgI51JGVHUDipZfSB42z8qkz3O8ADtomTdECmQZgruDpB7t+hSwWeM629kXRu3+j
IXYb72kFN8YmSM24cll+H/EdZyRYzSgkjRHVpaSSI7K1ndhTGO6b4f4Lj9v4Vj/AG7fAgBymq552
b4HrwOoT2uR9EgxTYp2tqEc/oOZXzUiBL6jKNtCT6mpEphq0EmnUApwGHaIcjsZqPODBfQTmDwG5
noPmZ8OY5IBmy5oDe3QHgLf2Pwo2AtcXHRgbfM6WqiiLy7jsG3NGErEg/iPVYBUQzIxeQdbmDV0M
X9Qt3QGjv57eu8XkPFPG5x4Xw5BiiBprBrYE/fnssCDiB5EdPpHHW6UV7tVpWZFKn1CMH+46OZJg
hCPkNMrpqn/50WU5UJZk0sjJIHZ2+yg/6C/p63T5UWsidw3qn8T6Ejj0FtTRgHIH9Y8T8RjBHwWA
ax8pn8gMyWIYP/eSph5qO5L/iFl8dh/IPHf1jkm/89H/bHLfIvePeCd5Ff/SRYjCcGmw3laUf8AH
xabS2W7jTZ/nU3gzgMGbcelmznI1ykkKG5RGfcITsicgtWkY6XdYn1TiDNO/Ajs3ltS1tKVXMsmd
7LI8ZOLDaAsTJNhYxUNO8fQZTVSXaZrYUW8CTwndQ++5dp32ZX0zWLFIsRtU8kUss0kxTW176IJO
IhsJut2JVURTu4Chl84AiDhN2lciiNRd41TpIjzdQV/j0avtxHvEK7d1ew6LMjqFJav4KajHV40r
begADh0QjkYKK9sp95U63JPI22rdHaWZdBVXs+2IXJzLYDu01X5NwdcM7o+OdUftBC2yqHgGFjzQ
z/hABLjP7HP3iX3o4phVhO1mkAtIFa6HWL+0t1TUbvR3zm6foGcUiwZQgm0fX3+Pn+W0Sc0VRWRg
WshStK9mRs7PGj7wlSHhQnVvE6lO3OyyChNE/EYRAXpxmr0pEWdzY/jsaVJEb4k64HNofpskC0bX
8NLTfi0LmT7kl6rgH//xv//f/10//s/m5zQ4HZrNqfiP4nocnPLiUv/nPzTN/Md/lO/3k+///Idt
2ZbpebZpaqrjarbn2Hy+/qRJbyOb/6+8rDyzvtHQhNZN5+bvQCLtaezu18iVnGNnDNcSCb9TRwom
MuXdwi/FogT7eZVHuDqlEj2Qdq1TAFu9xfeYfqzUIMcxeB77JXnMlnIFkBvteWht8AmXmE5UBsrJ
v4OXvw7ut4TWuxpP9eDrfdLBo/XOGUqz3aNPBEua6Z73SKDmrfMAZjVxOmtQh4HSNXP/umj2IQ2q
t1VngLkzg+MlBj20gjjgOtnGBxqx2Ha5gVpx0cwf9N7Z7atM5e+L31Eu/eY6ABzfW2zC49eha5Qh
MwNs21/fY93603vsaLqrO7pn8OJf77Gu1IbhPQy0X8h0ALt6dMpjW6cFZGhQfpa2YLAL+31yR3Lk
BPKJsgpSIBcApJQ0AcSPy4QKvrZF4/x8CdmJCqFR54C45g221Eu7qcMCykPpiyDzxXohxr1UUEIK
w4logzfBBZL03sNJ8yFMRijHeFQjzD5Y4ePgnGgAmemwBh3FamomJMb14tGOHvPexUwwlvGO8toR
Hcxz0lBZNkNbDetdp4oHZeckoa7yaN3tzNuGbma2eqBqMZFFAnQWvOTX8xwhybqZUpRp/xynx31A
+yi6TRo5n9hcPjuD29dq4DSjO600VkQzFKBMfRcV56ic7yAWogEZEuWhMasi0sBXiFwSQlXGAjg4
yqRXTIk/7hqDdAEYj07E6xNbvRhiSDoV5XK/4e+PHKDMvndahfev6UJ9fMNc0p7OiqlqA0aj4Ooy
VlCLscAXwxpAuCKs1k+9szj84J7irvi9XTSc4nIQgh/oHvsiTY4Ey9duWkBSQfG2fZ73ji3oyMhw
O4m56ixS8qctSMbR50Cnr3PiYZ+o5mGTg0WqZAa2SyHzV+kd+jeOZlwVZKvUlES4k+y/vMF2+Lm4
ftFbve+7bqh9/824dP5s6rua5am2pbqu+W/D0nYK1XZvT4BbC/vjLhz9+Ov7nhOqAHpd/2Mf3CiM
dIuWjmN2CLfxcnvEu057un8bknf469PRLONvzkc+/6MpKpzLXS+YJnT0HjZAnkieAh/Q+iycn8CB
GOar9KoG7i9uKUmU4SY2yY2CGKLbADwbXYz40qXWNgc/ihE+3PDWWUnfGkVk8ilGr+7e8NCJ729g
e690pmX337Jop83wBYgBbXEbPKFC2bUVPSZsJJUXbJygoonp2qf1CuC3y8GuDXqc6I1FtNLRnGsM
vVSh6knI04IEhSDC9o3hPTyjYkT25hnuB5RAGamN8L7vDunxETadM0nGaRNXqTE8hhaJ/I86Jjfw
C5dIDkkpTLeE714o5OvOj551gKqmd4oQgGtxSvDcI9fBuDqJMhBtisv0BP+J8b33iayRDgWw4Ked
OySVXntqh7efHSpqCf0CNJkejYQxdYF56Jj89TM0//wRuqatW55rWea/rSYH43l6NmeGFJASEOrU
u7a+NBEviCDNzGVxvKbYoUTnbHASU/y4B4JudKysYjsPThPub2rGNhyuKPKqGXVSAr3zkOrq80NL
rV/b/thNCQFRrtiGuE9/ff7an04JT3M5eUc3PMP61yFYnU/lebdVH5Mt/eXAzpjJHazRahPjaa5C
m4o/EMgtSyO6AF6mfXvZ35yB+2eT4A9n8G938HS7XJxixxngGT+A91DoMNvHiBYHA3+r8Q/Uos6t
OSJkZd6Gif8ckdT/63PwvP9xDpaq69wE1bEdzVC1f70Lu8f9dH0a9csn2NJDCIJFR/EsUxZwCwKJ
pWsqoHpn9rzsBskzuP0NHfKdbeJCZY9r/WjQmb75NDzXM6dj0vfQCmkMqfxmpgb1yAtPXXKrrjD6
+fveETAJyFoIXFKaRAmCu5YbXvUE53LzQYXJxB06F21cN90MbghzUTEAGzwstIjnYcAvVE1U8HM5
LT3WMyaSqm/j2l9rwyNsGBSgNxF0KiRYG1Q1k5rroQad6keWzXbustKE0Nnh8/Is95JLirTyb26o
6cgd+1cvy1INA1fL8ixbdV5e2B9M22pvF9V2lz8mJIJw0SPhhVDiBsMl5adDJhyvl7BJVx+7pDkG
RYa2Lz9mRA+yCBHQiGlBBXtIyqxAXDLvEYeV2YZWE5EDsNMy04mW9VSnJKVSijrF2wiVsaSmEbEm
v7SNkLaNcMFi0ZLlGLwW3olzXFPFP7OVk9AoyC+9d+7oEJ2+dih4Gss6PvOxldjBNjrzWgKiU7D6
YWhWYbFQ4tV0m1ShPVVpNHAyRImjRqRtEEtQORJVsku44/JegLm0WlxCPdomfJAhLZ3sMp2NqLGl
W2hu3Q+VOEEuV2A7atqkXr/kTmx6lE5e/+74jHfADiColqyGaCn1XbgcCwJg2ANgrbNf6ubwNCTe
mvxFqqdcJukiOfstRXMkMCLoM3jF8r2NjuFFABLUuiyuQqTRaZlD/lKjlCkYbyJ/6fJ4wjVCzSuC
nYCeiusU+s2YjTqsCJsUOpH49gWcOj53c/qQC7pIrnDbNDQPwl1+pvJiBegr9sDTRjpUb1aK+5Rp
MDVKHmqfNOE+UT244vaJEQFoEGFV1pEUNsHUiDYJpBXpI9WiK8w6GlRbR5TEAbwAK5Z/5f09/5fP
yCscs3u44ePi9715GWjRZdvOE6+7g0vwtYMSgu5nlCeH3xpG+prtwTVyIGX6SGWn8guW58kZHOH1
cSKl23Ds9+nlnI+cVQnkpw5pLghKsoc5dSYwlPA33jry6gLPCisnXJnQ6k/fn674vIqvUPbLGd9f
V29FWopdF5h0F7I8OF+AuQdMfvZYxjll56lsDpAoBroWQHIZbCKLIk9AzsqXj0qAugEA6tdpONOS
13OTCz0m9hoRhPVt5kXUUoWg6L9/Hr/CmiiIIWFEkp8n3RSAQXpa9zy+v9hWrIQ23VgJ6YZlrigh
fhw8LkId9tfmVtf/56qDdbB027Fc3dIt+98cn/21tu+n1e2OI9ZEaPylt7UaoS+GwoUaVfySSmbu
yCyC34h+Mnm3Tlc/aELGByYhEhiZKg1nTCWmE71Za7Tj0y2V8nBHrgyTAzOMmdq0q9LNDQWN8KIK
X41KOyvZEgcooA6495KggRq4qUYTKjqtJCQflA5vHRc2FWzu6/4rs2sITVPo8CSKLyktovPBv5v0
8iUPr4odBsSKoSH07Fceas64lt/3z5XxJkPoycCV/8vAur62htkCjA0pK/RNeZyg3slZwYpaxvJ8
N7CiytsrRsPcYtg+UhlD50zI2oU+Uw/Lz31SfB6T26/y0aw1BrPMoCONWCtG4o3XjLB0+6l0j4kO
COsUepg8aHei59JKLKyDmEB4fCO8/shL4HTDVuwiC0MqQwHbB6hbxXjinM1lSFyura4akXXktdx6
OzC7MmDsvwnU7T9dQf4wRiTG/MMK4l6rf44RMeB2hNnn+bF0pVfxcElfhAVSnsCyzZmQhzsQlp5k
Jo29qUxouc1ORPHOgqaLbAlGx4CnfENXPwPfzA5BHoIVPET1l5jHbWQw+s8xnACMfTUSo38j//k3
V2Xpf7YuWramaY7nqZ4un//hqrZ7S/d2t+t9ImvCc22TpY8umRaWjMNVdAhvEG+CHOQxI5v0K9Ri
lxTCishNIMg5c9nnSP4VW3PFsqJ1AK8UEHZoL8E7MY3FYZZVkCs6/c3Ja87/9NVk3nqW6TgE9rqn
/uvZH/ZP62nuOft7KusafDVRmZFZltV40yszFfxrP1cCXrGYl7C4y683BkMulO5wEGSy5KDX81vw
lfdrNZXVX9b/HSv9Idv0ZEtIcOhiLtApslOZqnTwvTrFDUhqKf76ZUh6PLgOLyhWXvqFfwhdnvqZ
5hNq+9l5INR3qq+BPNYgEjUxeI1vsQLJ2iO3Vay5LAXPyPqQuXKF3PA118S4M+MAg65w9diOrriY
PwNv+ozOCOmdF2io8O9bh8FdW6kQmspej/zKPk1/N3+bBZnAz9SL4Of0CebhDi6iayz/CqNwGcl7
8vR2kD5IsU3ek+d4Z07CRMb8+2vT69jGn/m6hq17ruGYtmO/gtI/jMD6dH+snlv7PqHLLHwbUNF5
wuDH8lTFLROPZf8rtvcU4Lqtkbhlzottvqcwk+AAXUKoP/lXvBn8mmyXiZXAACcX2vDDe7pDjIk/
1uDK7qnbFXfPxcPhA54+rQQv/wdPiL/ltdXHc4mQO5aBIJuIw0QlTVw3GRXyVg1gJIVmheGS4yA1
vyQO+vLBNkEWU0aVfIQK1OuVjK2CYVhk598NjqIb4VslQLVfB2gYZ0UmDhku5svp3CXGWvxNlYEs
ZygeGHvgQx2vTPZq80o8L/k/h+dosr0c40CnhHiqakqqSg6mpwxf+YasQkwKZgEx6/tN+RIuXGbz
+54hJI4SuaK8J18QF1CWroJDQUrMzrkbnLSxlvfQcXZfzAb7novPt6NIL3vDesjv6VNNHUqWTMre
hSbF9BlaXFWRVFmxxdJwOdwIYW4AsW7zZ5XdZZLJz/uIFBY4E5O5K3/jTEKoAMXaQG6g/E2jNw65
HE1uRSF74nbIeTNbUVxnA9krF8dOYLFi7qopPUsm1yDHJrXJN9AfZ1/7HgfffqvQS9B2ymVcXgeV
AwkXM/0rNA5yDFx/9VcOW2V7vi47kluGD4z39/m+PPo4uFNyJoeEpiSJGvLeExgAKwd+sXwk7216
cgL33z23+n2mLyNz4SOXs5IvyVVV2XnGucmJcocZRHzKHSszWkUgg6mglgeU975renrn5IT+n9EJ
S81rY77clet4P1iXk6qyw6ovB+VZ/ip9sZbyZFGVZLwY683ruJxsHXBTX9cqu3xfkgQ6cmKvm3zg
IhgF1pqrf9tdNb2B5HsdS4aKcC4VyZGh8B6fmx6sWsw9GewytiEFAczKSJUzkD3ISJRN5UeMslyN
vJfLxtwoKkTgKkltJE6fQAMD/R6VMuBl+MOv32ePMpxlB/JA5CzkjssBDglElOzalYKILABcq4Bp
ZTWQmbbqFpnTZwqbkdNffRTsxmQ8ydSRQKigFCNWQRj+35cnt8XryxZXbICMPW4vhVrekJecimwn
85ozF4MhR2H/YhzEXsifcuacxS65s2P8m1+xQ2JKZC0Sa7QjPrvJsiXG8IF7KhvI4iSW6cAZrt7W
47WsybJFwYglvWG/UAlm2L0de9q93vIoA6awOsmuCFUD8WvFcmLX8FVfVybmiD3nHJAND9ljjX4u
JldOQ/Zt9MUUQg63YZqlxLbJFWO9RRTuyl+XUNOIO8WOU9mreP8S3ugyx4+JJWatMNTVusKzF6Ov
4NLJRcur1VQ86CvngOlHefu9KFzTt0tHM2ACzgNHT+IBnL2pOHrvHwWh2JMISkIrLM7gmaM8lgqF
BcJmAmglPBNjihtZv/4v7qb8JU6n/BhgtgnAxeOUKLWO+SXalgDeYVMcs841Ftfs2qFznhTz9fW3
8v2O0sVPfR9InB27h7sjYT3viailkdBYf/yyeEEmgGVOonQ78MgGyNkLIZG8L2eef0m0Y0/p43wv
g2x9WTYRKIJXLKQlclduXJn8XIwWuMoYL1geoxLvKjaSr5LMwOHSI4lOSEZqDCxSCJm4yDuW1GoB
eLbv4jCdfy3Grjw7WR/3v69Fk+fDIvvBEssQVKNjI2AaHixdsBxNHrWcuAQ6p85mTuew7JyxJcOA
wfih86BlLMsBzO5r0WXjNcnkaiHflgEj53jhoXFpyGXIECDG4qHKXuRXlm0o9v75l5wciS5545/n
yscs4dHxVxwBGb7yBdlc7gRr8K/Rr9YyU+UwzEAcA3EQbmtGrUyM9/HkWAzXvuxUNtxKGigCbFwu
COleB5eRKXuUi3s7GXZXEikeF4FzIcNdHmfNgeTR8RevJHZ8J3koIgFJkvumjUnzp4A5OA0Z5vKA
xUuR+4giZWJN1B5PUr547AAgkQuTdBJejgxugl/7Q24Ac0oOe3sdSB6M7OoddzLPrsjqyBm8/1Wj
kmZJ8aQQdqRzmwciu5WhYcH9ytXzRwyWRZ677Pw9s8VAm+IR5Kw6YmowchOWYVlg0d0uE9Yp9oDR
/K8fMVTbCUtSJPQrRbIdsLKmLDwmOSKWQDcCNdGTXZistArOD/iSkSzQYprfhllsPHsYiv06g1dh
+cIy7hJnjB8xFvPsDsVmYzUZt6x7srmYTjHi78WAfJ2sB/zPZDdNesYk7xJ7uOkpYzyf/7a2stVq
qCDvvorcVPikwL4k3uKII3PJZM15L+7iI3RXrLzbgRHC6NQvJDnlkloSoigJAtWfK5GSRkoKJFgE
TAK+qPj6c937NBSkObwo+QegCfr+CdNFkHCTSqZG+HSFV5egfsIvHKXyN05/x55Usf4tbn+Jp7/7
Mn1zohNhkZpK4K3wQexhhWD4epkOefg2iUUsF4Zu+xpLkpF4+dAvQyjJyDoWBjrybEpSRvKLdMhP
Ezexkrx/DryrLGWLPDyGRz8HCEakohPVnYG+ONEpMZDOaogqtPTE/8/ZKTn0hCu7ntyz5yuqqYl3
hE94G+shzXIJYm0JfUJRPnDIvb36iGiuguBSUlt5YpHGOmVGZNFGZPf3iTfUYDXa9YoZyhq8J79k
zEgbwPbWvUJtvervSdztE7dfZ4dfya1J8OR1ZX8HckoSZj84veMrvt5wWDmwE8GVREgkyYjqFWhJ
RPWAbEDSZ5LZgIqWLIczhT7gA+z19BVxEWpJWk/yKF5XwvfLr+xBkmUWt8OJis8CwoOepLLOSZ2A
7aUx6NIFcxJXQCXqfpMUAadAuG/2y4Ci7ybazZWZHDfPaP5Kni+K5FUsgZ9kWuiN5FdyO+RZeJdE
nUgaQmhrEvJJMMegIDEjZyY/BIrsS7ZDUya9pSRlhvKa5F3nMVqRtzHJHPEXg4mEJt8ntckV0/M1
hhR3von0BMw/oef7+JIclL2XwQCMHFCnW6pPLA4mo1EOeEvfqSJSgr7xIclBaf6T0zj8gl3h5GSL
V0402/DwYM8gdyoCN5JscroPPpXUpyQ835foTelCeyWj3klQiYNv6Wkhe5Mck+xbLjyn6dHh4UjK
St4BnM8e5VNJaMn+ZStJdMlft/Qx1MecNbG09ymfyKOWWwQlxEKOVIdq8q83Xq5Jvvs+oq615FTe
h5GTltORr0kQXS/lhsi7chKS1YXoeix3Tp6pHErev5F5k0uVG0THwHRDSpWmj7mdwJnCU6BJX5k9
ht60iHWDnO95Id+WAF/lG8qMTCtHuQ/q5WN4SSW3yr6X5gRFCIcPxG6QAuwQ07Oh2BI90V+2RLTJ
LOB1Hbo2Izejcb8HoyJQ8rjqOKMcZZ9L50JSsYrzKbymWJ6qY9E61AXt00MiKrIHFXTQ8oG0L5gD
r/d+DUgT7aiYNOMo7xrHlteDW5gt3ilnkNAm/ZhkhyQjJqkhI1a7MPUReuBLEnH+ihv5XnMle4p/
1KFTCifs7TuBgDJ4ifeG8yRe0WbeRJelrOjFK4gjYBbUhi8hGm59ZH7gD07tDwQmWK1ZC+l2x8Ov
WIZklRJn/ELTL64qy5O4AfQjDVfRBR1lqQsg9MQ9kHzKywj0XCkldJoliFEe9zulLaYgJ6++57Je
V46pkImkzGTayLQkF874FUPyevQxLYplcFrQrxD/f8LOa6m1bMmiX6QIeWm/grzDHwQvCuAg7730
9T3GWoe+1dUVdUMBCJltlkkzc2Zm0kv1ouAftUJLJQhM6IAyAzuh7PSkTrWpbXsCLJ+n3xQSCClE
0yuVQoXURrcub8L02Db2Jf5VTjnpU3butjH+JKmSvAtf5wgVWNf55unNSXep+ddv5puXt/zvLYed
1P3rEddMGf8F4UDTE1cEr9BDlaDLtW2B1QnKjKJqxFtC+yUQLR87is39Qf0+XXFIBsQh/a8QvqLB
O5ZwFFTGHILkqAN3IhnXFFCPeNLM9Fu+s+X6zJDx/HuudsQRUAL1GAxI1e1cgv6p+GxFoaU0jToo
2kBJaRWUx1CoR2g7xmfcimdE9LW+5O4ExYmDsG2XwwyLcVDPDimAhHB0c6ZeEOnvcaNGkQes7aie
qVjs4iED/Eu+rUgGdfoaBD/vBe2puUr9IVosMVQqdErunxk/R7UYauETgwG6pz5ZYxo+bLtP4OHK
ro6JwLozQJVp7OpUf2B8pyDFlMmpHB4JXWFSQJcEPU7/GoA0bpvUXiOyBmsbO0cPPHrj0SE+1jDP
QHaCkaarqcNVrD5Q9a6ar5E1dKPmJgu4tahc8FbG9fYWzMpybto68R71XkUpJrjlIi0iK+vmqmeg
YsI9n+rFbxfAjIsq3hK4qFEOxuGwjH6J+/POnWdVr+OqrohSyNVFjfblpyvclX15c5BGTPjxZ9GO
uq5H1+n8tfh8CWv3Qi4+S8PtUeZnz7cRUHzMb7po9w3/+op/L2/jT1e/eo389Fef5Z+hkROeQpO+
sLXRnhuytmTbxyhWDoYNgTpjf5PnZQ+qiAnNhAUZMGqWkt5XaJHFXgL2PnFPUcSTcfSOOO/P+Ob4
kdZfrR0WTtLK1jLYQK5SI4xpLCRw/oiZl8LmCJg/dgxWQ8eAGzYEICyLGzA4NMzFWIpKzcCjWPv0
lwOp5s/UL190NuW1y1fyrrWDvfPubx8GA9VLEegNKvYFc5ERcLyLz3HEtixIzU6lsjOp3Xp8osQ2
y4uygHWALaO5QuSluxJ024icCDyJc83BIskmiCiFMEpeZGnR27Iyxf1mmNKayfgExMTDl1mSEffU
jQgoTy+L80dyHcf06C66MmeMyGZ0ADzXmkiyoYc8XoaLUSP8MlwGNDS6LoS58dKNEum86ziPXl34
F4Ei2sXt6u494sXhh0L3/B9fOTfsOaEVvqen4L49QJ6rrJRALrF942Ll/6jpELgNqkBhdkchnH3z
A0FI8hX/DmgX4Lo+A+OXgtAaN3bPq/sMrVmoIUdEM5rA/h30FWZ55lmTOr6+/dgQBMOk/2Ni06+W
qu5BjjqtlvbUkPgx+IJJyKLWJChQk2wdArLbPxmG6ibvmv2I3EbaEFtUqhRql49MZUK7C4OLbmrI
6vwt1GigUiOnfFB3K++h5o8ag/r0Pj/0b4xDUg+5enikHBZfNibkY9ZbNwu1hFW0YYgZTMLNPo4E
nWMk0gE2Ik+TjwaFbG9itTZ4vUEcXq3mtmEx+nXrtcVIPnR9PaXzJ+SSFpR4hOeqDi8RheytueM9
R2AsOW8KBJVktDkHSwKWRYbGoIhyYFfThlchp+zUGv0sFSsWXl2RQG8I7MtBI2oPN9iuH+P9brET
JtuBH3U/xz4QpcfvIJ2Wp0XanLPntsMFlSI0cFU5u76KpEiNO4rEh4vzPYqE4DBg/Sd4RJnqoqIO
xMUi3nIh4fUUIi2L2hFGeRb9Ni3AJc/X3owPuXyS1rqXrSXIFWVKrp56nzXNXODsmtFalkmXoCsM
ioRLjiSAQVNGBGu2me+TZENFEVUlHHX6mRS42ulHhrAthvUjET3WaQpZl68de36Gs3fKtdDCqlLE
sUtwbEqQIFLvGtf6WrHbYUIME1ICN0WWMcHZAxz6SPCY1y90w6PRN986P/idXW3Tj1FjzQJGqX/5
KiAkVfQlTIMSzw0eGxGVFYAfR4wGL1GXLhOIEyjpeP44Wco9paOP+BdTPV/ZQ4WuTi8Y7Q6Qb8Qf
Z9LnBjILfFWHMFujgyg1K71pkoroEOU457kwz8vUkvYeKBbxQMrgGZa8MfS4PAr16Qe9SZC7erG5
+n3+RgtkBO3Dcxnl9uPwQxhsBb5fi/yN4/DCKzBOOGTBa+Q+jZGzlMBn8FP9yhQiI72s6UH+QUKK
Jo03EcN/juoIJ0eOybmFEYW2oP0hiEdCY05HFO11u2Umkt9inQCCn0CXLLpt/UQSuBIozCxValnf
+vP7qjyTaE1FNkgawbSmqba+rVfre4wOl+DOcVp/LKfTF/nj+kn+xBGCAhanV3W36pz5vve+HdKB
vJUOo+ymUbd61AXdh5x4uThwB8jHVW26xHKwTxkNv860PfiSFxqpO+kavOlTLapU5abfz7UWHY8Z
f5wkFbGPM0tdMV1EW7PbsCCjRek+TJqnNggvmG+pCccKVkdEKSONat7PdlfglOqZCy0/xCnFWJf9
LeAbWOGeP4J5wpdz/BBRtjEpB3wqhTOT8NkMeKf0FX9fOEuhOYHhtWZ7kkKBJSy/R/dSB1KFrh/q
bU+aMO+vYQDFHhzfGAC+1sf47dEb0B844BfiIGNE4/C+uOg1xF32SiLLdTiNWBYfhoVFXvRelZXL
xjo4GNtgVenm7NvKsNkLdKHgJOI0BlPdT+gqIN2R8KPWuIYoRlbbCEp3wZK8lPLU/tV1FSpxc2cR
KQWK7pyRY17++cHTeqmadMEfiY4PJsuIUcBQY42NX5W+2Wf/FzLxexMwBW/MdeitLaEkcGPsrl2f
VRhdjwgEuA350Jd/l0MG0Y1q51asM97QJFt0SnyT5q+1VFcKzBWhmmA+Cb/IpJL4KCaAZ8dcuGWU
EMwTAk2oSN9q8e1nMUpRPgoLr4s9wlDHVSzT5VIrfpXgnGkbGvNfdegg7EBwITtYrT691r3bJd5K
1FH5e30i9DyTrnh06R8py8hBcmypTIs9jutPj83X/JtWskDArq9eGDXTd3Sf4evYx78ZZvoJO+Pg
EFgr5BfrbjGv8Io4QRImIrrA10foYW8j0KYtYKPGL21uuXxFl1tIJohryC3rLXolvu5+VIw4wD8C
40xZDL7m7vNDAmgJ1rMMM5Yd5Tcp1VcrkBbWoHLVk1PieNRL3SwHgikDuuic4Idy0cwUufEUGMGg
d1zASLnB+Ssu8pYhEwyZUkKQ4kHw/uY1K8VOvnU/vP8sHaM0osQP2U5Muq7nDBKfglqBNiDxiRJJ
8M8WNbpFtnQ0xy31Kk0zuesMnxAViW6dljSdWkAEvqOpAwTSllnnNIQNyGrONvM0qJ4OVSOwqGiV
gC2p6z96F3Zwsp30qJoiUuS2jxCUC0nQNywFdrHL1XEtUXSELcQ4O6OXr9J7pk5pq49N7nbdoBjo
eFWB7EsaU29Pg7Xj67iyn90WPg+n6uKB9CyZvjh6v6bWRL/BwhgesjeTr1VSW9xRX+qaqlP85kCr
mPrkw3o0lHvd/DrgPWvMr/EVqOtSCES13J8uCZuHHRYnLdpwLbSsbbK9b5P0mHqEQ7z65mpmXej7
OVoQUYEQv27RvAIATWqbhwk904ivYS3vbTpyzdwk8J1KD7TV2O6p6EKkpGqPUONql7qhx8i8IETx
PCYcBvcrxFGMuohvz5HjtL+h2WSqToUFDSpAg9ohOAmpGgHXEkFL4i6kiueaGSi4fl92j/ED+BbE
gJYdBqDKKwTY9U2y4EUGfgwnEu+iJ0pbvAkgiahriHx0Ms30O7nkFP/rypqNAV3Cv8aJjU8JdhWh
Y2T1rB/2nRK8CSIPfJCObERYDPNS9nNo/EbNMeiu+WaxnnoSKhO4ShNn2UBQKhLO8HslwsF0iqr1
CYoQRpHwoIflBRE86e6/iJts+1NILGICRFq52lMrR7RPfkeMG/tekVTlE/GxIgFvooO4W/oAggye
1zB9OL+xbG+izO2o2GTXOGb6ankZjXX5UFm8DQpyVQ2kCJhIrpjBeJAIUeYKJ4yzA2AAZt5JntbE
2WAcczyZWLzKzRlw2xs/e0i15QIZpSPyRDnFOyk5pSfmsPywbso5XvUEJ/I4IdM76ka7p5RnZQCY
WZe8blySdv5ex2QL0kn3QeRI7nEGwOmenbToJ1fVM1zQldCNqR+YUGeBY/goB79v3Zg1819CUNrG
A4xCDOY0+0Yb8vxLR863tNd3zzRIoenwvj6tUqCbCnATfl8QJPxPtdAiFn0StrHiRKmgxtCtQRiE
a1p8+zf6NdA7OTUa7VSLvn5El1GC4BzK8Dz96VGfgCc6NOp8DYeoLMq0LVftGqFQaak6lOEqpuKd
rxUgHeaDYi7x6rl1o3YdoRTInb+fMSL0UVLMhr54Ol7iWnZxLHHF+p0GELx+kHy0p+IrhXz3FFS3
yT2sh0Z3iMdgNYj9KDkd4HN7lcf38yEi5vjPa2KM4EiPx+c0qyhblX9TqLkUtziltoKEXs8zSlFR
+51/yiwu91CxLuWkucUd9dN+O3q8wsOSaHO1SIkRwYgbcM2+zrE+T7+uUmNYRh+gyMP8qTJfcKpB
nZNwVrAOTlkGUJAbJRfJz+oVF8DE7DgjIhjxswiQCJwIVlxrgCBzN9nt5TbKq0CYcnXzqqSJ+JMP
QkGp5hqfQukwhC2Dkc5YIQZ+JnjtK8UHPxNf29PDD74FMqNOxX4OKKtEaQDr5SPzFYEVthwHkBKm
6IqxcSWB4Lc7etzMfCkH2Ggc1m1osFrRGMPByJbwvlvS7ylYhGvWbGBHRDqVAKRHHMGIcUtD94dN
JHJIozayxKBC4t7TFa5xfHIynDcDxxIl4ejXJfU7WRGil4OVuhOJkiwkB0h0ckW0WCDfuxpDJji1
4pDEAYP5E8PDwJ6SbaSPKQD5GyPIzaOQlbcMReljVyUIgHwlUqACIDujSfn8W1LmYUJMgKaCFlGP
5KgSIjVEZkepOe8G74Aw6bwLL7l7wm9PNRMKAMlShrvMgUqgUPN+5km1oNB2sByg5Cv5Sn3lalsG
5fIrQ+CWZcxavXzk+O1iTigwkgZsXvSKrUXv2PFvhFgcShFg/9+zAAmqDw1ND+oQufxqnsZCniT+
uESY61bmy7ET5MmxqWiQ1d495KuXbur1wIk8KWW5c4S6QyCeYAmXGkBlVJ6r2u+KB7mp3EKT8NxL
8YICwa/Id3cfTlDYEmCAGAbN8lBt4JbxJ05c8iVC6AYCLlT/gVUHlcSiAiBUG6lkDeG7lkc9atvw
BWA/NjJdewg5iLFn2jQQQXqIyMXQi16QVv3uSxvOh1gAIb4vbX//xzP/8jPawyuwGQF+hZzvKiW1
bXVHNVEjUTakgPhPBpda+ZxBhEUAw8jO/QwYScc3TVgQQh/iMlPPPnvE/HMQiM8GSuXlG1vV/Ykm
/bq66A8IFnkQY7Ok6s4ThKfIrJJcJyIGQPYYtZqREX/UlDyQiFrN8zFvXQ02JmsrYI/+Dp4aGKVK
jioyuCDSfNUNgoapD5ynp1Xfm1Bsq+bUGbgu7xGO2CVASXqc6iO0GsYudVlbGr6av5cG3G3+tOUE
JM3AFKB/cF22PvsE9sHoFaNtG1g3lCtEJhl90FDSjT41SKukVOqcWsxZrGiqPoBMrVByx8by09vh
fy3vhwzvXblbLWQxPvoZUS6B69oyWaA2fQb6i3jmq/VZjiAV8iB0OHZApz7MMCnoEIHEZ2ErZPv6
dOqjFLeq04wuZWYPmMwTcBfdGef5OFRFqigvKEMNfT+dfXKq4qgEL7E5LlIlVvI2lfSoXCkd+s8D
0ODE+CgGTmR5QbGYwxabfksoG/NbToYvksqQepu+k+kUfBATZ5zOwW/nbh/Gw7/qXCMUrqEE2z55
BwbWc9VTNuBhpNFxyQE/6RXK9lbZi2iV+zAsuB/8RMYoTVxjRwV34aDy13Go8+/9RRRMKgTg4BT4
81TbDvUv9ObGvYgS4FlyeI4i+KKfO0FTm1S1o6nmonr+1F3TQYxwTL7vX10UnbgAKHClxnL0hvSF
wK4DIqAb5ti6FXchgcX1/YMAFJ8Xe0KtJWr+ve4xGCKeTSJMJV1V9SpJ98/afdiaDW0IgQed2SP+
ly2i4/KhNTKBDmvlnzsINEAJzbqA9/MscHC6JJWuuhpcyJcGbWzvEh0bBJjk1ilgDeQt6DRGo32o
MdLU2ictQz4fL0wqlJOq6obI55P2JUVr2dc7MK1uVcWm7iYwqlQK675/I63th9IeSWha4JrAo4/N
8NLCwtU+0PRWJKqoY44CWo7WdXKHVY/GW7B8sMExgZChyE+tInW0LwaWNNpWjauQ9lHQtsdgpnxE
bWsaHU7bjiCvvKXdt92b4oMuTKRd48vRnRtwf1Kl9QijyQfbfKhNT2sy8SYBt+eLL2hz/yELlmMZ
F1XrXxu7rql3BaJNREyZrEXV4KexJ8rgzO0iDmgUU/wEk8RaFM3uP0GGEta1ILN5dSJFW+Y3SkBV
AILiOV+Zs1EQIKxPUnIL70q9uKyU/x5IOe8zGT8TFrwpEvrNZ8qDBakXUWEjLe4oH1feBiryIkSw
hS74V2Ux7Y3JbaJVKAiQ6zxKTkXuCPOWhfR5/jSqYY1VmrssMEbVona91Kk51jYQ0eZNaeTOkirT
WKpzpF7FtgrrQzPPz2lZwc1Emkrp0izRVJTKTNCGIPGiSgUp5tB0Ewu44sLzmg9ZaZnnJS0INaMN
9uSwWdNcjTGd8e9iK12V63aB2F0k5cdVqPV35PhLrsvmh7s6rVum2OfGq3PUwEIpcyOCABgR7MY0
fh4HYqP4dU1Kv8zC42RHVDhBQtelX3E5jz5ifoHEc42j+I6LfDcMo8E1b+9cQ6AWyEGpC9CLgrBy
BhVcoiPO7/khTLgSyBWTfVLl05mqdn1EDfOx/zxOtdS8cqHCfIgnzECWo2NUxqUzWjt6M8piWE5s
uIwUE6vEr6PkNYHdFEI1S5qOYvU6VNxGSC8mvLkoMgFTVXpGRNr0LkrLsHB5BtaHVFSz0NKpgBje
oLbkjCmcy3cHSpWCBqYIfGSR3KU6K+wxF1DC9YenNAhd7KfqFlPnMHERiu0LIvLmw6EjsJqrGsSg
PDcn2sF7mzxDr1tg2Kx/ecpSSw2hfpCTR33aeW8FCBoXe1zwDprWU9wvjrfBi1lz/WvwJPZufFP3
zvRQZqEPRHcnVKmIl2gh6cWH7DPNCaluxadZB/eWmMAAwb9oklnYv9zTgAnFdr7Js32B+WhVrc1k
uR23kTQXoVQfUReiE4khQuP4tkGISkRTSGsLZlsDVE7kr0HZPMBE8U+tQz9VqI4/pX2sqzlqfycf
0suOBbzcBZ0F6oWuNLRSd0ZgQkPvTMgAt7UIfWtGvwaoesxoS+6h5odw7RYBRWzvXkEVrRfAAjA2
/VopM4jKcJ27bg4Zt7+TGDFqJP1jJ2Wyx7MZKgk11XCWZr/KXUV+tn7uS+ZXypPV8ayHm0FUkvLc
OD86cIVquim3iyXfKjD8IcRTGC6gU7ouDWIYJpRBwH+nyvhjTLzmavzql+so5BqOHzdhZVCiHftF
E2nH0rDlEq56MJIiP03CXEw8KwQpyizSFPbWZSENTXMVRLNidT5yqdHO4hTUfNSGFR6QieFfLEyg
FpW6r8w//U0M4bd4876t3Ucd7Obg3nK4NHwREC1CeXPJFbitdO3USWBVHHvLKt1kw9IWenGJz96m
j4WWIfPZPZuHDcIuOEGIJbTQ2N2tAP5yjMmqsu/l+HIZ69Ovlmvan5vayoBPSGoz+GqSGx3fU81x
K4uhCqMW0JeyszCVqE5dLVDwjbHNkZq5MU2VijTYbkTRLLeWuiFjH2tvA+WfOjHszAvDbuxFqlUY
P8wtd4xJ5jT7aW6ek/r80Q2drS1JQ8/W5vzWbMOAQ444ZZizgLFQUGTZHipFooNaX2M+qG0VXR7C
0AHkkXD4n0cBOehps89aWxv8L1XLvHb+zFRQN2BdIzauFq82oIaek69K1ArEDqY/gOKtxIAqD2mm
Tt3nJbc+r2aov0lkurWord9jdiDV1dLYwPt6/nNLYaEbcwXpIMfQWkRtyjhuraVNWJr/XykKizfh
F1Yg1VTvTDfSDaGxLdFIf0+r2fa0NW1RNsV52Hf33Wlrgh/iN6dV+mrUs8bJq9t69jN4J92Aqp2p
wOITX9Jl4Xd12pJilm7rvHjaFGG9C8G9WW3JlyZ3lzYujU/gkHUlQfPFl3V3zNc8RMiB7E7PtNi8
KZdp20EHtM0LNceW+ZsTobxVZ1m8tdQ/9fpvF5DBZr9SVHA79NbflInZVB/Gre2hwpeHdIAYDZff
dGvmpJTLx6yjGhyF9UeLLl2nUtNK6lgVWqAJZGr9svxOVdKvFdgBBypw7uYP6VSb1XlJtSlYNz51
Z/SVBTumHhB1WyZ0qb0dnxqbVYPCSefpl2fcwDemTnJtRsOJS+ZzXKWIZ6Gyz7ZXi+42T9nuC0lE
DSr586l98bZxuZkMnreLT86yPTUmFW5stqlSEH9yt6CY7azNPdLydl28XaAzSVpat1L3kzsaINRO
XNRDofxreWxk7rOzLp2Eypb8zt1P1tXxbnE7Of6m/vq5s3gtVim6hKNIzn4730t1BOoxnkNMOtVJ
deQMbHiPBBlKg/EWJcxyzXwPYnuPgiA4T8AwnRMlfsRjOvJETaC5vvmVYJbzWmCPtjP3Yja+Lwse
bnwPz4ua6zKE8j1MeYD7zH1CYY4VBrs5Dxe4p5NXTSs8NAz6jpxTzfukYw5Ohi/6P6ECOK+9UpOj
4Qbo3sKub5TpkkEKesznETJaUVqWYo4UROcTfio6D9ke4XcObFoSA9HOPRt9yF4q3r035XlNFvIL
vmZeEs3TTyVqotrbTIosqSGMWprLRPDwhFLk1DDsBtYsgsgOD7zm8Uq/Nw0yntr5RwfA6H/RIAu3
n7k3YSDDcRiwdch1+k2fTbgbntNBy3p86AJc0K7Bybx/imT5DaUdg1tylsbdOKqpjp/N3XPpvUH6
9lyiXz0X4KHLvczbro2sNKJ+4OTGu6dcHj9t86vMspLBNa9Tgznh39L9FHjt0DYMP+9SnnF0Z0w+
aY7ucLU/qZvEu43S/eju0CZIVbqPaBwfrk+/T41wFA9MI6pBjzz6Q5uv0GaqwXM2iu46CJ7cG9x1
xAKdWsY0aOcfoDzOO+jJkNgAr/Bk3j0wdOIc1lthiDjwoUGCmKUKwoh1fclR/ckm2zUyVMwj72vH
ZHmX8AjCwP5MK2vSzupkeHUcS/1J0zdcLDnaSjjW0bG8sFyPb+6UmMm2Yl34qVRt9Bo+83zhmyti
N7CiExbuljc8FJleuKGj1/+Wo50rWXRpNb9QuvCnRCFp9kXrSRWTPJUK/1YkYLtJyvNV4XSiqJR4
sjTuZedAGjN43k9WqC5LdGgjSy/mNpVfNrjBBqOEFvfPovt7fAhdEwllxoUMa41Dtpeusy6yD+He
iKfi+JiV6CGy+JQ7nCz5TVob/kjZnnKoiEfrilzAiXVMzMoUuRTLNDxAGy5wg86lt8ZEO2BkQnyg
EAu6k8wU8RQ5Vvqcp1qgIGnxag2jOoGMMMIwU4TKfB6dD2kKVL7XNx0QTp99S/IetSbfIhoao35d
DCniM3oZok0hji8tDLIREFRSuEkDXBafolbX9NKU8OYkWxzBLGjYqMssbZiurZRwcgj16ba4XHpt
WpjmLaWBYQ26hexfYfE/MHnmS58rhDSZv8DFj5EH0zyjY6lvl4c/OWrt4eLOCCppTXg1hepiBPBk
0CdD8oTRds0NLG6iTxqqet7JiwU/hObyxJ9ymBIXfSCwNWD6/pIeUJJl5Zpdq7lhCahOJ8dSPEak
tGOPj3No3jacyNemjXR4RmOWqqbET6YSdal7ByD4Pek1KwyVmG5k6C2DsbiqHLEqMFNGtxdyNd2i
ocoQ9BvAeZenC80F6k2buGfioqilcrwEsfyEoXJp0JwNk2D+LcB/QDoXENr/Xvgg//9LUv7fPfW3
kjPpwmg/S60pOaO/TzCoTmzeaaMRsCTZNeWTtuTPOcuSWs94PhIWXaAYaiwjGXOOnD9JfUaTYxhO
WMeYvFQSgfT17xec/GP9k78Igb/VP6FO2fY0PnHBMG0pkyWY5TCKC/jQsXeJxUiVMIYoVhYHX27u
GLBjg7MkdlOoSh5aVih0w43/CYzXU1/FWxf15tGKTfGTOnBSItgXbL7AJJF6gh8fHXGrZ5QpJxa8
4ysxRxhhrXICIeJKwbE8hjuFIVvyhP9b6ZHyP4pEirNlS8V8NpMpW1HoL1UrRtnJ5nJO708I4yPC
RdZ+mjKRYCfEveKttQ7D8eI23zr9Qtbh2e3EJNnNuJD+MAbh8Ukr2AAWGXjJ/hIwc7JxXVt5QGed
mtNTFp9EsviJLSR2ETmh5kmAIXCXWczdLHb3rOYzzWpanGKJBzz/fQkSPa7/+3rI/GPdjr+MgLVZ
/jIC+UFxvZgVqL1iCEoW+PZ++wR0w9y4693eGWrB0GEODfVfzv3P5dz+cnIv7i8nH6dmy1wqy8ml
C2z7WxZigZaHLjtxMgkK5DmjAyzaFHe8KJcLNQsXIn7OPPTcsypz8JI0Rr98R5VTrGbfAw2BSKS4
6SzsP5N2iEsIUETemiikiHxURCE3iJ4a+0b6zVennxf+SiRQOwhnACEA9wtxwEhoFHM3yZbQ+PJT
Z9lqWrPTLb4yH3CLZIkmnR9iHOkMsEU2EIpJqMoJp5FPqJalbNTdmuA4jatKyWBSNakhhAGDcYVl
Raa6lnXht2ZetEwG1RPW14mVoiPmlyU8GdYYWodVY+LfJyxH4cJ/siHyCTUdy4VMPlP+W0nDZH6d
rc7pvDOm6MBYAPfMAemLV+6A8kuYBOWAhRopjGFCIoFEliWSyDynw63YIp2JQb+FtCWq51D9Pssh
KHPsKOchQXsqLkmAYEDTbxoKzptaWW2GpfoqcY5iV9NX6YUHOMpGErdD7AACgaxfPWIZG2a4SptW
yTnXs+8V8C5NamgX2x3fAfcSlYIkLwC7BDGdtVwuUiF33/RFCtXYTCQA/mAVkB2Xo01dWxMG0OhT
1tSoRXizuwJGGnDtouFYEt1Zl3y8AZiJOXkhdPGpISC7hRQtoufRGlhgUGWrIsiOWrluqkQsZRTF
bwRoRVqN0puS7ytrdsyWDPJoql0eFePb5oyLUjDFalaFNiItYMTSn0Z4RGrKed/EYuoOOIvwnnje
KL5o7Gl8Fl+iERr2I5zsOmQIyuQjDxfVdS1NdT5KjCIGDSicGzLhJgQaHC6agyL8DRWjpXEU9GWm
3dPNqKKFjeuG5Wwas+F3rPBvbHVsaB0KY2sq+tnnuL4k0d4KEtrLlBWgXAAXqseXex69+qJQOodu
l6vSwoJFb5GqQBtjZ+VAOnd9AeU0qaPkYrLzSrBpRRxL1dTHCY7tkvwlqX3aQCGZgHfAMWEwCjxL
EI0wistHJSTkTFtKjCCMSBcZECxxV+PLrFD0m4cB63sT3LyS1XG6n7I6zafVMhVcUuLTmbqiaZN+
FdjA4+Gmk+bmE8cDxAA/RBICflwbZxaj5dPdPX4/vtC9Ft0xrQKQPdE6JcR2BUkmNe7byKVjPT9R
WUyvWNbzGvnCUPlCsSotwr9W7si+T4aS5kavhWc9kch4ltKcwyiYvXqkSJqgY4gC5jPRovrjcBEP
5gK0qJROMWaqf++xNSmUCZTZGtpaopV5UjDnaUfOBMJTgfInP46uBy8YFhYrMCeJ0EEsySSgahmo
nyAE9DMiIUaejI1YmEuKmvGvSEwzXiarRAOEYigSaDQNtVm8DP/jpLxicYkTxYYZkS2uP6XBsTUm
JNmaXybabeGtAxNrhALbdwyP2xkzRiRNVst/8JVCE5qGoSHroCOFGapitQCPUQhxjKGph+q8urAp
tIK9dJYOw02zeps5UmBVY6bBStxJ65rXxDbEAFzTgyti/oDDDKYE7gXIVQtOsax2S4tsFlQ91eI9
Usklmv5BxgbKkbcuETIPCaU4nMD5QJjWts+zR5w2xCtFzhg7i54ZJU1XqdEZZsvL21RZPW7+NKOW
osbFuDm5MG9CJd6oMJu43yqQ4FYYNMCsUOQEEyHKsTT3gSKn4XpFqzlYou/boZ7XMQDhMilMMcw+
4X+c4EQY+YtekiQIQWgDe5Hg7jN3jikb26GhkwSWPf0HAqvfmhyQp1hU21ohextlVwIY5IJzLa+q
5BMHn8ACg4WKO8DV7iDT/pHhdkDjg/43p5vBi5si91x+WX8JsPgFN1D4W6Udva4+n1HkKsIo40fw
uEi1fUaPOjtW/Ukzs16R1+Un4X2dCQS7CLVarF3mwoT1U52gLpRNwrg+MBSDZybXbnOCDk28/Ulc
V4aEIsks+AIc9WujgJsY7O0weVrncdV7aE+lynD1lyGEmkUdffvkywzUMi6K9bCk58DnIXAZaXjG
oX3I+jECqDUIFYQHhFL2k5v62JfTpmOuorGA0H8MMBfjT2kW13VUWF6J69zsCde4pXHnLBfZvTG9
TpmoltYZ0ok0LUQsO6LmU1j+MYArryXL0hvdKfd18pw+i4iG+ah6JYTdhypDpsIaI9ZVsQKR4++m
I+BOn58gMP5wbKkmYuEcwQZ9G4upSFGTBiefS7hh3zz1Roy45UUcF+9LH0lOsWouU6MOlVRBH/El
B01u9M2GtWPpR7Gdbd8Rg7L3dGBLT+4mlC7XzFMNCtslzXIVHE4FzKctlhr3IvWB18AuiBIG1dou
NLz+ioLt1KJo0w/OojEgTcH8Se8l4i4uNxeeVDoalHKZDocFh/6ogrCCpCSbl6xZ4Sgwv++ebvnl
dRi+nncWQwq18Jxaesrb0p0gj5fIyCKF814bJ2aaebdwR9lyNoMXIifRg+2pdeWzsBCM2Jy478is
UX2o4anWGoyfbXMDnXOP3CyGQ7uu/7OJXItuOKsY4fzfRcKb/NJgWGpUypxwssxxdXeyLVj6bprD
8EzZQTNfXerYWvw4X4qS4nuGwgJUy7zPc+ASxfmsLOMxtJZ2lP7BGuGdtCRo6mRDtlbEKFRWDWoj
ufnQaa52x/enfLMSwQJXzqgzzT4Awl01oJ0gxq2gNO5Aawd4hg0f0O8IWAfcmc+5JhRnUXR4sd5U
uWslIt85UDbIgXWpo1YfvEQf0iPnfeSPXzVkSQU0mZa+r3EWFb7se69hnSDryy/a9J5I+qrFaNRD
025ENJWZykuBVfMDtbj0U6ZswyjyKLLO+pReoCGfQ8esawc8Apm3jjWJ7pBeEDhBKFwCNOh20tTe
3p0es9QSlFsQ2Yxyg2UVKrJC6b+OVfnIYK1IIHKunAnmu+VrC2yCMO8sZlBE2JOW9oQejiFv1uu2
yXVgneqnyKkQlZGDHJeZ9ShKgRPskfdUJ/zh20TWjQ6K9yR9SftjA2HcKGDAxpZ0p7QOwq5zxNs/
DwV06OZKJiC6DGpc8mI2lM6JRVkMuUdulTlCZh1NMWq0FCB5hLKIUv6VvVHqMiDP5daql60enxIu
m2WN5yRDY1C/cGuRHjRqnMBDLWqg72RIe0TRP1qgWRuGVCj6u1v8QgdKbn25OWiGDK8iEKwcPak1
qXdTIbV4lMEmMEb/X5Ri09yQcCMfTx8qBoal+OHaZG4FTXF4SMTmXyFUfJsyBw6UsZc1LhfXEBzo
LX6xgGS+knyEohLVTV80EqiWfrbYExhXxQbRYNHFqim1+YAjFr822RvCdaQRMs5SeaQPYq29l4Sh
2jAL8ESuZCvv254v1TXNaHbv73lv3pv2Nn+ohN6qn9BfjJlUExz7fLhazfVodoQEvsB3l7sg0KNv
k/PevsvN8d21TUPEikJK6wsYjcmS4EVTtFBp3t1mBcaw74JuUNlSbLGTwZBwS7tldxjISIwCHbeH
qlO3bQn+dZx4NYop/JH2LhnXlR2YSLTe6S87cMaUciol9+2Vkpwg+Yq+DFsPwJyv7Gv5hz3bEo39
rnWiNZMitIRpzyOhHbqbWXG9BSRx+x2phokVECyBGbUBTmUqUlrJEpmp/PB0aoL8w5ri2CB9FIdZ
1s6suACrRCe9SBWUPIRD59rFH7geUBDyuEqyOGQrZOrUTeedJZlj/rWIjyWDhKrlo0iccKFZCGXZ
pmWyBzzUbjYcwwckRDgj8kRo0xsgmuKbK9s8OjMfwzYgCcJ1KV/BV/S8j+3ivdwUQMwXzsym9Lcz
7jUZEzAXVyfPwkdu4+Ld4EAWHJF2PgR1+IlLrtN2SVqk5dMjpwnPge1jVqbFVEhkbqR6+se0b77T
1M1DmvEOSy98iqNGWjJr9cyBiuRlBGCK5BVRw1iJxguYsXC9LDkhGor06ZRpMP3lRp2xbaXW5Z8l
BrgrFs3zUGNKdlLM9tOA8pM7WmhyYZLhxGHlyEUWgU7Pcmjqu0aoEmAB/J+GaVSAP2D6uUEOpZog
dbq2/DC6siKHU+qJvrAmvmWNSi/ZJ6VaHF7lRBkOJ0IYRyTQ6AhrbHq52g7m/L4pID6/G7UmIqqI
ftYVaVExI0lbtFgvyDzHgl1tWIOAELQshNlGKQkNXK0ObS7zncrSIwKlMpYLvRACWcPeMZHJE1PH
jqQuK1Sio9lnaiBMVhKVYtlhd6MKW9o/TSHIQLTylutQ4gw+4pszx6ORDuu6CE8pz6oqASXlWU2w
yN9BE5hjPRyZUGG+m0CLsMFD2hI5PlvYT6xKZCAkyO76M9UTNnRvpJ9YBZnrzY61zjJfkE3qBrDU
lPxa1hilfyqUheLsMKyQVyPwpEi4JczDcU36+cEdR/UV/gwXQjjnI9u8kDzprMjdFbn3HdbY5Rb5
x3oxFxFuS+c6hFYGe5x/dpCNaNoOYiEj+wD/uFQ/9MeNwZelCESGaQMCeRmeMYngrLtdMx/oN5r2
SnFoDIGzgx/YylKzQD5PpnqgUkEgyrFLcghycjVBalyr0w/4TSy0EvJevWo6lklYaZxpSCdtfGDo
DSiA4BPrZF8ankMnQj8zFYImLu4fArN7Umgmjq8aKI6WKavKizzuZprKTN1JNxQA4aUz7NiDTnLV
2huruii/hKcyLb4Yd6dj1R8FZ0yUwIJoUk9ZIS9u0Rxn84zKjVjzZXm5zby7Ixx1ToqMdAmUaLdZ
J7mSuAEAIMjh+5XUCCG0yI3VD1ZNBdZ8LU3jPM52opbADjKQMKWVXyxWnq3OWN375vK3z3RYstXL
rxGZTdoq2sHuEX0HLTfZB+I0uraphq6c+YLRlWM/CMFgoiW4sVbC1sERUNGBXHeSOwluZnjEnRfy
iHSzhGA0+WLiwPVJwEmGRKY5+lxTI1Sfp5QBs5CJvX/T/o/uh7UxM08j9J5wjUZt7stNP2ocCS9n
q3SvojpJtnrqLYiXUqXkgU6JNFwwYcUYsbrSeJv3OOsZHZ7YjEGe8pjKjVa+OrMlnGhUkHQuAB6J
j/LwtGHWYZtqkJgULwNZKZaBMukScnFGMarFUf6S/5lrbToFeJi5oey19Ye8fPeIBLAEL9Yd42vS
OqVwKmnHPUllSkun0KWhnFXhqXCSd+0uFeKJ3ryhCp1a4VqAvmg+fCziJymT2G1f+ESB5HpSxv40
jxjVaZpaOrLUvS/VjIaMC/a0vtHWyj/7cYs5+UU/oMlXuq1TEyXKtR03z4DwCWWcgYzCe4lW60gQ
BZIJHqruINyex69eTUhBAaGfUrTJUTYRxBgJlEpGfWKCCEC3OLswsbRyYWkj4ZoFCr1tNfVigTW1
2ql2HAaDjucCRJ4JPiENSm61IEyk5OpfBP7lks5Y66qUAta45cBFuvzf7tyxSFeOz7getPX3z3oM
0ZKPsQjXT3SUdrj/Qgdm1lqm3vU4eNn2i+vbEUwgFnaq4ULOZW0jhXdE4ZaAj237lEhqLtBhZk0T
B/hW6ylkNC2Qt0wkFHVlhClIglmUJXhXUlieYFSnO0fpZfel+YHpAVwdyO0ViKwPA2rZnR9SL35V
i4OV8DXpqICWtJNxCTCEcnJRGcLa1zrceT7I8l5Q3ybKpRxcUI0H029cWxoV5BO9mKnjxI5fSy4Q
ys+9RmNYOIovU+7FZKf4DL8FxeP6S71c6cxZX9I4KoBWJpxY50OUlJ3D9bv2NEN8XwOHiieif1JC
RbniB0MtHbv0Iqu3Q2p8rmB1K061b/xuoY6p5RPrgxyHeVTOfHNrLQH3j8NH/x3HUzp04NCCN1oM
xPRdvTK3IhWYPN2qY+dQDq65U7yzgAsvSAUWVYvqIqmPjhRQ2aCb8DXY1r4xxtZgwEpdpbCuBlVS
x5QAzUIutxAbI03lLHCqAj19vH5aD58QBBtcwA0atYBeQy+2zmgnjhoQ0cj1LdzC+EVgGI6i4gvl
w5nKLTEihs+KIGz2/nZ+M7i7DrmRZ9ne1yo1SZEunm/RHNzJcxmEm5nQE9u0uIm+Zt/x0XrzU9p4
DqDKWVtuNoZymmaTHXDjVOdQWNCx48YYhkYmhJ9FdIuNaRXeBF6+jkKEPsUBdo0l9Kxx64TWXdC1
cMexuBxWovLE8XUuYCd71xydO9C6dLYkmsQd4c6QTKxKVkK5UJ0c7Ee4sknrEFgPZ1oJYU6E+i5X
IuXSfyWTHHv7xzPljfa3ZUyMw/3xgcIAkIFllPojEB3poj4bh3iolZlMfBOtv6ZA1o1vCTX50A/T
EVp25+9bvqqtYWCFv5vALhXNF680LHOFCCd+GagkhLKg29GSWhgSeopcMhNIp+DkcxLGjGRFWpzx
E12tOW1w1lBVCc6205/rro06DBQIg0lxgejRnHaNqExxxzxp/Ek4zuCRo3EWf/yt4yaQ6llOXArW
UPtAlBgsJk/MKNWkT/S8zi+NJt6FQQfGqAFldtsU1rT2U4kSaaTn3Z20reJ98RmvPwX30BmHJV2C
rsdhu1D1+BxPE2Zjeps0iU75EZFYn+a8pDDOS25NVl5MqBMeguG6o1DFofEgRRFsi+/A4gyk0ewV
1Om/kTqyhX8MUpfpKJMUykmpHHoA/YVWUFpPl6VkvLUXiWCS4M2pd7y3/CG+KuEkU240KpYYVP4Y
uLbG45WIrtUmNdIFMP7YBt+a7CpPteE0ZM0psRAlR8sC19Or/22LRcjDFxLExwHBjuQlIJhWDW9S
/FpbHpEDx0C2UdoYPjYSHIt1ahCCzKgrdVexFWddmveqW90/6bcJve1DxVe0jEW5EErsB4Of0IaJ
TE3h22dJlyEF0bsNd6c1Sx0FNLgSNCqjKE3VPUp9ZRjXza6zxqehHYsLIKag5csJd9HECBRtrg2A
6C8R4HiPEWUjLQKWciJdPQKcBLNeKIO+AcEkNfs1IJ8h0nV2J/6sYxO1WUQYjZvG/o1QDjRJoi3F
aqVQEViNEcrC86ph1CbQMCHiijgKYeaeIwB7Ap21WL20XK9BcrHhMkkrEZf+dyZE6Z94X/l8IU+L
wgwtX//esqi8nWSnlwtLTMtWNGdM2z3Lq4dUPkHOmPmdA4mJ5K8S7CF5eZQWfxej0w6K1sKE6hWk
0gfewCDY/jFijC+GiP4j/2rT3nEYLc18bdDfQrI73CmyjDVGigiBLSjOSLh/v9ds+p/6M+ULhVKh
kM7bqOlvnLHU5pKdTDaz03Os8O+NpnlYrcSowGaoARWpHg5AEbPcqNKyuSK/XDBWJD9GmBKivaCc
vNs90rNSayzGTi40a4ty2VCttr022v8Qdl7NiWTNFv1FRACFfa3CCxBS0zL9QkjqFt57fv1d69RM
3PnUE9OhkMeUOSZz7507VdCJJBu/Wc+e/gQ8JRIlJyBonZLL8hwhYeEJyyBPUOpzQbMRZp4lt+a7
5mle3sVbhchi9mboaQBqjOTUoNqDFMGQW/Di0no8PVdWyehnuU6IZfZgNTJ7G/GOT50Gi6U9wE/0
sD4mf8OjaXWT8s8c3Y2Z9ASw+A8S1ZgwqJ4M+HHXvFixl8UXO3ae1Q/cikDY05vqUrpBEGb+TCNX
QgHr2DLNKxuiRd6hCuN50onOibMLjuHxT5KfXPX3VrTc9WI1V81lEfxUw2L7j8V0e1gel9PR6jx8
OiZVRSIwWTIyrqsUL9b2QL9mrp6sDpyO6XnzVzWZHTA0NrMas1KZgphHiDwY/59fuTCCG4YGRPVh
TWRV7JlChHWRFuei2AC7Y9ZfYTu1VyfkM0K9zB9cm+a/lr+E2FTr8htzSNWNBpR6k+Tec897v7MS
hsX1B9Wd4cXVJRoYGwqlvKIRhNIrtXfqKsJWTdywaiJFHyPETBWl/mHzy3/CgKBhCXrWV+pK4PQm
fOF3FspF023QvZ06FX+tEhoskhHbYAXXUxnM4iqZNVHql9s0Cp3bAzusjwgyoKKVFJRusXpwAxbv
rB8UigwXL39U4YU2tF914YVKlC/kK1EuW4y+aFhX8+NlfJpVMW4BK8gmFVyOpv3xo4jvLiQ4W+4J
4ib0SdKD2WYW9w0wbNZWpyBcUc9K2BX1wkImIhSKqCQjLOues7gphHLLLQaZl0viKVT56XB/arHf
+VDjwiMwh6scHn8AR1G90iq/FXGdKz7N6rleuhqqlFw3ol/KjNHTsFcFIcIPSpBaiGb/KJEs5/91
AaSLcTFbtq9kaEz/jzkwP2Wm58oq8gplWgXI0Stab1psrCAG+VMDlo2eKC85NCikjLq9ZL5Bk17x
n1mBTsg0+tMUON1+WzSwALun1vuBpjwudhkaIJmCejm5vOD0fA3NzvzbpL2ly1f12wnMny2me4Jy
FdRxzQWSB/MXmtFU6vTh2iyIKagSsFTW2nHftkYcVyAptKbSfkrPJjUP7M00Vf+UzpRU9Z4eOx6C
byw56CGoqUQaUk788+mDrjA4zvbSJkviLzIdKk/sIsXY4YPS9l5mXBMwkkLVd5i1fmfTWakR9QUC
S9O+rsNznpSHpM1gvlO9p6ISGsQHp5rAG1Y0Lv5yXZZC77ruIJpbX5/m+3g11HJF4qLUmQ1084ka
k4F8r43KQhEzZEbmfsebuT1d6yV4wyN5vyPdA/Rg4IE/S53QacuH5WmCUmqOHtzNxLiiDyExt6X0
fESlvdKK1CS6aYdEMOTmCyvbKv6cx7OESYzqQa2Cy7nBO13vZU1TmdCZXIoNnCKVI6lFGXRu+Qwn
zspgjU4qCbIUKhQsUb/jAhGqfgIPm2ZnVe6Xc5H4iTcz3kkjMN+2Shzk4jF9R3gUpAWWwRgVuc+W
QMNTfWZoAlPRMmkKjhYB1hu0nGA6xVUKn3ZpW/bVD6nq45S6V8K5SbMSTlby2AFvNyL90GSAM4Sh
4r9rdqjj3V4hCfRT/ofjSYVS5QeUNwT44uW6SxAlfh7o3EOjHM8lXepc8rwClh2xeLLiZu+udDSx
70mQTfRWPWY60mikWHN6ndOr425BjeEcZUVm4NJ7bpG1kLqppOMn0rgDa7FL9qZZuFOy5Na6pGm1
qRe5iTzYgbIjb9WsOer7R/Ix0jzqj0z0RlQFlQcmfP7LQ/GZ/jd8sB2Ybrlpa7NyJRNzu7D6adS3
4PSVBDLkcJmfppLEwHEZXaR3VWw2ai+xEj0iC7GIdUMVYvpihHjkfHKG9lCzfmZBzTk3I424hLGK
LCpjYn33Qs2aRZapjuEWVp8V0G1YegtwzAWaxEGZ7OitY38ecVdfxDkAUmzvvjySB8DdYDphyKVZ
ljMP8g/q3odJU8oCGuE6R7MMBIN07GJQG3lczhjmfD4eYfKG8qyLnOMU77FPY1od6VKHtoKprypb
lh12BtRWGlFu3uQsW4erJ1jOYW2tRYFOXdpcj1sQktMYhtWTPndy9whBXixMgIgkICzfH+si1Yu2
vfNGQU48JTEACMzVbhPauk7jPX4L7GTfgktBCAYwfBwE+BXXTvhF8yFTNyg2zHvBtgJGcetU7gWG
9BnV59b8L8tepU5Jc7kifEgHNYD8iL5ys/6oGlhqxYM0zME+dAO+I5AGxkr4MW0Gk/LLXWkWbDou
dGnvaGWybkY0AzaSkrLw6+YO68vQ9EOoKICti0Nacz3jG4HPJX6c1Zad4l1wWqJtEcLmG7TnmA5F
UqFpXPZ4RUJtSCYKTJ8Z/pyGTnMGz6hTZNXcPsmVGWfnYRgI1DhqOQ3MI2k1cXzVLUDHIy3kkL3D
aS2yoRsJuQyCWhNc0dsbwN18KGe4iXOJBUKljxMNZzkLIr3vyKdP8RLnzfIjF3/FDybcZMXEBL7+
po5x8xYEy7Bc5sro0jFtEKGfCdYkdzlydRXXtDIxPCwDOkOhEqd7hQSkvc6Gov6Wcj8eNbe3eaW4
kVf103zeoxZTz3KtfXsleP4EIEcPJ/HPFS0PiGFp7LGmVBc1MU9+TYkEKdoCiLrYnci5sPsBc9R5
8CW1p1FqTy43XKYvknBhpidkeuscsEUG22WUcVi8axgiumGIxwqubUw6JALt/HOjbYED1FK0NUCf
A1MWTdYMYqLZl8SWzs7ifKRDj6A/06pWDgmUrh5ZyKE0HzVD8rJ7a48v4KmhMJ0XAPTk3Qi30XXn
QCdE3LOWtAHOnvG7KEJ/c4shVNJQXi4SAwEQ75+nOyshHAVePRlMgWZZCn+Xt9hrlCtcLT0x5jUc
FJwm5IKUiGy6bJr/ZyJinZilr7wdrtKMyK9E3SEtlvejyL8xqZsjUTEevPrLXBOnsPPMt862Z88e
klAOqQl0nuOMbjeK/5lukEToVog/zTUq3P85Y6EEDcKN5G5fmEOGtI6QGw14BGm9K9EP75Ie4fo/
amDBYb/lfmw4f4X+vqVD0C7svHLvek52OLmqk7fSr9I0ujbIcSk13hJJVCufwbqUBqc1bDGRJrJb
shAXYfo0OzJp0VvD8SyD6TwkQepYWjhq79FKb8Oi4Zs7a1Pa0QNwERBwkIIUyPLTZjgOOwfK33ID
r7sjbNyePMlzeyKMbDDp1J3XcR+mh7hWAJoFm3GlZgQK4PM3rrplMaZXDm2S5U2ibsFBr4bXLlsi
86qrTbsnfS1Xsg1KDF0hvWw4Fz2rDXKGlB98kPyJ1Zo5PvIvAYxnQVGkoFVY4SVPTnx4A2dvaM9f
oOrw2C6RZefq84FWE4LJSO/7UnpSey7aGhOvKAqxmjHiOZMWtp8oj1iNybYrjQpViVG9+CT0PGv5
AVY+xm23xEMXj5Q/PlGZ9gldfY3ngz2oulY0Zam/9rErEr4eVnnPK1T6hePgwRwrj8FCoE8fHBjE
LYi+RW+FDydwSkHs2+euoLzGnsdhDuQ/V5+0LpycLEDajoJ6ls6SF4Tq6Fy7BaCAPSj5+HX5Omld
uynhMONCCC5YeeYpaH9RamxCTjW52/IXCYgLdhf6abuYUOjZJd/CL+LULLQumIvyKOgAQfFAu+MF
YVBXTMzNnJoev1YdmnKYOeeB0A1mDTvVJlZJHQ7oElUdqWPctijBFxo2BhYX3/JwSjtD+CTSncbB
IncGFOCIHZ+GtumHMlRpZru42mTXUIR2gCRfRUKt1PrBMMvX9BnVloJtsbnVS+FGrmbrzT9hI6Gr
+tfEuVzM5QuVcjUb5YtfEudx+XDLToqV03CJDfPlRyZXO77lhlQ2xyMKip0I43h9aO4+I+moarMw
qS/gM1fx7XXb+m+Qjkbv/1KZVS4WSpUCtYy5Uq70v7V0p8n+kB1fMidBb0I02vEa5Blq7cHoNi9m
I8rEEFO2NxQhW249xzpMSeSxv2sXPik7wlwZgI44H3A89xzakNSvc5qLqAu/gl76aCo++bqsz+iN
7lQPOyUTv1pOIDzdFtyMS90TC4cbrr9fHqvfy7DdcG9ESFnG7vKU5Hom7joLOnzHr0Kdl96ykX3G
1YUQ3kFlWdv2W+Xu/M0qucJzlrDasSLXcnn90y3914LQSoW6tmK5WsrlI6/yPzL9w+J2qYyzleNQ
iKv4YZ2JGgrhriOipVzN2vUV0ZEaBFUQOralJaFlkT63/3ThNNAKfPCvObufV8TqoFN84AqNy+38
/blx+HQBYAFBFAPqvgR5ssp1RtZwvBf9ZSlj/s2hiq4QN+v3+TNWATYfJX+rh3kSMoM/DKWqRgBf
xrU4UClXcGSXoi9GAZXioVo9j0aXIYy3E/i0ANWgFyqIgYG3U0/Z7hWBSCojURjIyEDLs6/PivV1
PJokmY9rPYvv5+WaZJDETWrlu+Y7AqNmHo+mIyzo7nFHuWcJx/BepjOKky2S1M6h3y9urjENI8oP
myf5ZT2wXPgNmdwUNBRzgzdKcuMyJBZLF/8zGNYT2iLEiIIhx62SEiseTD2dGGIoflCa/WIshNK/
Q1JhbqJaUySAB3cNlOyN48si9ZOv9N0Wn/a+SPtRmAMsGdFUyBKGGZb53V3Oig0JoDSXSPlyz8D/
5zrwRsKO7FcAXIXuunEcFN5dBZViwrIS7TC6IR3N2l0Jr4+KxSn90VDiv292/l8qoHPZUrZQKRWi
YikqfbnX2/3lcJ1Py5eh+Ry5G4ZyOtWqp1dWPWfcyoBXPtS05Njg4GETTHqa/30coXD0tzFXiqr5
fCFbLZQLX46jWpivi6srx6EuXdhJPF+RnhJw08giRTM6RXJLRILRlnCvCWG09sJnsJ77VKmIrVla
lx58KdSqSiJUCKIWDXVVmScNEFiHMDfb4PHWO9I4RcDxwkZ2SFx3ZGNFHdybqj9BVbo3Lrv8E+jE
9z+zK18nW7lcyVN9zsWvFrLF/JcV51oe7caVzOgwREKVHGqZ2DraW6vco7NpbJ/GeBevG9v7Sb3w
eE2q3f++7tFvfgBf3v5L/fdqc90sxvPJcZj9PNVuXSy9fuF/WAdPv5vUZt+ygxPBy6KTb5UJX8qD
RbJJ4IMTsj7202udmZFs7/5wTL/VpH85pi9l4eN5dC5n9+PjcPzpxj9pR3GkbBr0fPlONSpR+oQ2
cAOQ+W1Mi4wu0o7mKZni/7hMBlNYmFtyrlXi/qSeqRFaA7L89xHmfqP//vcIo+z/bhPj3OKa20bc
tMzdop3pV/vVx9Hr7i5/X2qVX6uDSW/5h2vye6n8l3f8Unh9K26v+/KVd6RXADtxBn9z0Jfa8S4z
WIEUl75TjfUwfbQd/MPox6WBAUVX/VPxGVfU9+k2ribPGA9/WzdLr7T8fFw9k96wY92NflLDXoH6
/zh2r7VF/zjYPRQfFndHQuBDb/oNAw/3IqAqvJbgMqJLvEnm95U+REX5G0Ux4/i/L27+D0Py6/Yz
mR9W882E239lASdpre/jX6AF8Yclt+faLcklu5gGUbVxY5REf3r33/guLnQpl8ujHCjmmJRfJkTl
mLkWStPqfritzwabwQWJ3PeotXmuJhFpd77Gm+NK4vcj3RgnvUwtalf6/30Jfl8NvxzElxlwLpyq
FY6QboQvpWt8nMfTVv6z9HDcxdV8UljUDuc7itmi+xHGmGBm18YUzccAz9Z7LGYy5Xg/j6vP+0K8
2tR2uWQ8ry1uNdorlNFuJLiM1QpxqeYkHxjNRwn4Etq2dbzbx9OX+Xv1dVdKCs8nmjcXhpPP6Mfx
G1TV9D2PmdVz8XOyTRbl2q0cn2g2AqI9yL7AWz5F/dkK1GZ2i+k5vaBXCTqca7N4wuLov69OPpf9
7SYVi7lsuVwqlSK2rnz2y/VZH3eXSnmUuQzt8JRpKe12nbBkS8VH8ZhIOLOP52PSBZLu3JQJs+wX
ieAObHLyyYSzg0PXwj51pwdIBbso+mBLa4Q+ZQrS/5aICYBCCSMEQvn5gVDZp7m3WGchvSN/4ZuW
P6jYCS9Kv3T+vKZjicl+qXmkrD/boV5Q3HPyE80qYgrikxIBB1E1//VofS0NjNNXlT4aP4KnwhLt
CDl5TWHXXRfPedub8zvIrTWeMCqnGAZD53leh7FyPxtC+gRrjyuIqKUhVpHMIYRGmsZrMzzD1tI2
7vLyYreX2jrO3GtwO+MsVr7flMdz0Jn74keedvYGU/Atvk0xSqZAFcYOkvm7Lm+fAsOBPeSRvvj4
UYbIi8WrWKAX7gZf7Anh76nbvB5S4YGgyLOhxXcWv4zxcOQBwXy+SC8F4gCoGq+NdhIVlAW+s7fb
mlZteEdyGZRMlTjw7ZMsE7WwEyoIjO5SNfPlSBmjlvuOFv8hID1+9NXy1CgY9qevaH2h97d6z41v
c329Mf7BKNFzlLLanKi6yXeKL+Foqdnh5ZSAyKOG27Xp/tUyM73IHKg3JyDtRJ8lOtxzFJYbUrG7
IMUVkJ+1j59Y6w+92B5N2qeTO8U7cdynWF4GGowrs+v6s0PPNpurYa4x+SlobxcH8XfYG4YmL8Kj
nSDydBJu3jheA+koJ+K1tBwulFdwaocuV9Eh7ocH4QOcJzluQNTgDPxVqk2ervrhXfDKpewZC3d3
oW2Oz50M1v39E+8/7oXXtJzNAe8Tx4/Ri48ZPZzrtEQYP+5M8Hla1gmmyKDAcTq8p0TnHkOBaZKq
vvEF49J4TA4HhhFzejJYDA8wfQ6q9BZ6Wiyimmpkk3M9w1zcdSFNLTRxXPloj4RBv+BsnAN+mgg4
XGyIoe0x3ydJ9d6k2vrXbGf9NBk6iJzSPB9CUOELpK+P5qL6Ej5CTlSeJfVOlqplA79y/10VLMCX
gBHQkF3xgX4f93MfmSM1pRkiLg7S00kJVMbqieZG3MV8XHig1rnI6l9qHKgendRfGhlqpPbvy1W9
9Gvd+6C33LZ2xo6oklw+q3TXfsIaN/eILxqaNeWgMhx5G9OSnZjNpCVD4EH8ZmtMv2d6+SrVHv5r
9qaYPVXLLIA/hazTNEd98QjHcaLrEZF20IPcFft6YAiLC/GKA2sZLDQfCrdCuzqLZcyTF8/+PRjN
gikgoLlSQWVaV2jnX0WZLZI6gH2GxLp3mGGzcwWt48n+VTYj7cBwAuus0gJcJHGZ4GOpbORO4Qe1
VVMsiJeKTGBF9I0TjVwH6a/pmIyFuaY5nAjdJeB0ADfIi9XhKsO5PUHz8Au5O47UZbAMIEj+JzL4
t7hXoLFyr+bf8poyaGeFIpsUilRVJ9oGFEmzMmF174EfoqRicSKjqn93JfJEwRJsyyGaRPv1blZ2
LR1lmhkkvvR1wgga0TG3CL0tvAm3KLyDX323VJRbblLG5nNTBsG6G3OfPKe6efMgI0J8pbcLNMGb
R2t1CvdzJMapNmrOYPB0Z6Cmp89cRyEyDd3ohWHLPcW8Nz7T0eAIEU3+/zbiQuSp/JD+q/3Zo+9n
4paOJYpNuSwiuIKcXmitNjA94abcnoAaOVK0lqT9kEtWANes9khbEMnwYB4xBN9mNAoM0PyBV6by
s654VzRRRSDV6sgZseOqZb7nA4ItnN/dY8nE9euItXgQHpR3X+twy4uO9zYgW/xlRKzMHB4QjOdA
TcO1HyhLipzt/03PXqw17JyVfaJUhUuRIgHyiWUO6VbfgBurx05Pemy/yA+s6XEr8sLK+AinW06l
41aqNc4+i+Pegif6jSJeqQDaP9NUZdwRVwplAAHwVzR/biBvl3DTqOTwsB7wthSqIF9H8i6F6YhB
Ud93iHuvYGKGkk9jaDsZBedXOseEsuQQ5GvScpUUboEi61Xxr6ACiShKfEzEMXXdsqZOWYpmkCJo
wkQjCqnkA06cGhQJP8kyeZc8dCpBKYHgLxAs1e8Ahj+Kfz0CCqkl3UrvrMCXOUE8fuXv6XfP4fCZ
djOUV5sHFstp5AXVPEKw8WghGzdwjl5Ayp7Lit5Cpx1R6B2W0Ut0W2dF3pqY6iqkbHTxUvgBd6xh
TvPaDK4TiCeElAUDtD7wu8Q9uPZPUQvxVZGLLMognRRm3T2sdA9taFdDHj8FnpDb7D50FlEnsuWV
AHmwZlVmrxBAEmjdsg/dGSHF6M13Qv4Kv66DwOHj2hx/lng3MfW0cUXp+/S5cgGpq3z/S5/FYWab
OdCj4xgjXptbROEIEX5gw+DHrJui8wqarNESHVPIUQX0EIDiwvAX/+rfmEIcXyqeV3jrLXYztuDM
3tR+1xFU4phwr68y5i9LlOCIoBopLew34hNX8rE+S3YyX6+CNWXrRXpZH9hGxeg0SxGt8zriDPEK
0Q9eZ4RKBzF0Bmn5V4rnWTCtusmwwB07jZ5mbdyaredRy6RGQCwNIc6dCpLUswad/xngbYb836Jz
SZsMBeWS41DfOHotwZuq/SV5sdWvf+N7tJKwxahr3RGy1XVtBPc7ZutzQuo/Nm5Xw0g/AFMpLbfz
6g34ksezWUjOaAUl3i1dI48pFhjxF6mfIjPUN0tLfv8u/KVSxs3XbSBdtt2xspBT1KWxV7nGW34x
bxS5A8ajNvlC6wEJ8E0/r0qdJC68sBMPkg+anakxft282TBGFXi6lEtZp7XG7EYvERVx5e+yd272
6yrwtesF60g9rfJMl8ntQLJJTraYRG8X7M45VA502t6+4H8Huyvny06G5ObQtKeQZFLENaTLADpb
FbNjZrgnuHnastrbOPfytED1uui7T1gruoVZ2z26ulvrpJ420F2h+kf2Tw4uzyntuZnFjj0Sqgoz
1idWxSVFPOxTBDquhYKy5QcoMEKgUItzolBo2e5maTpkIZJ7pKfsWmVPBBlqynRsjuBy5YfcWene
gnE4NK4ZLQcwzOaPcpUWR3vMWMIScXWo4qw+VCjaCfVDQKkzjk3DiCrrlGeVJzxY9G0XoVXdhv96
BlYKab5Q7NgZ4oj7v5JHCmJaUf0CEJuDO7FTvRSf3KfkpFuUW4ayyANSyeu3iLvip1/dV2dY5Fe4
Zvuf/m0GmIG0m3E4aW3b1gUtYU3PXbhL5DIcmLSm6N8rdwHelF4E7eB7oa+efy80djCaDuU8b+yB
WLHzd2HRuT1p/T85y0Y+UN1pCwNNXw+h2kditPxpxwBp2LSuh2kK45i/s7Jn9+CpeviwjUFx4220
0MsIx6pLLB4ej11nhoOEMYsDv4era0UOZRmjKce+wdtyk51G0gqlexvZlnH4dy5zt5gAs8/ZZ/bb
GniR0YVy1fp9O95s+UqNBnPc/tXUnXGiClEP1PUsiDDS2tpUil5lCZe1xESLlR8uMhfPuq7Yfljq
oPGazkAK9twJop/XP+DphfK/QiSVQjGq5Iv5QjVUMPyDyRoX59doXMpfhpoBueArNEV4SbKJ1E5W
9tjZd5as64dZnGsfXgu9PVCKZ8BG0xp9d8VUYH9taohlPYfbjnyEDvBFlMBWfGjBBE7OGcPY3q2L
bEPuGSR7CZP6bvacRvfUOKAWx/yeC1PoVb5H9HA1aGB7mLSrXB/K8/lP4JcgertzCitpgsoD0BUu
uqn9jdtKKpMlOd7xnDMBhnsLW6pdWn1BLa/ohcp2oSWydJV/9zNVu7lx4YPvLkx+B45wrYs54JD0
vfS90vPlpddSPEnkwNzLfUr5xQkzxTFaOBRubCpeUDf15SeXl+PfvVw7c8W4liFIk3my1IWwKwtN
ySLCKwVtLJgBi/Oue1PKywdkGlntrcES38hEifBQ9snYshgY11TXfqOkdUtwFhfo51JAuJhqzSf1
JItTQ67ejyjZcRNI6wudHmViIQlYvQoW77u726PCHH0NsqyzZSagake1lpX68f14p8fbkomcrolG
XEZpFkxLt7nTuewZ67v6uqq7QvKdIl6FBKpC0p0Lwxi2U9fZQLgw++xFE1hwgmsKoil6GUM/Wzqr
P4d9Xw9keSq1iEWV0IQYPfhxsEYvg+LJrOFve5r5MM2OLLneEtFqH2YJdmFN2uTKYCRfbtK1x0zH
T8/KhSNdn12wz/QVpwbTU0DHQ+Wry4QmJH+zd4a+8kVH9GvumKS4ng91XOzoSn922LRxXTD5mXbH
WGJQoOuG4RZJcxv+EcF6j6ndPXVssVP+PmrYfaXUzWM9aMhgeA17wS7re7rtXEICZEHIH3mLqiqA
32i2f6wK0oH/WBX2mcwy2i9KF5TsziUV3IUHekows4Aduufk6cicKt6zThG4ouhcM55Xf9X/B2iC
2VX5kQ0zUbDCuRt6ABuD8YCH0kPmW0AiS+gxxWzo36nQOGWNfQrT86HyMMfQUuAtICcGk/4mtiIL
m+pDfcGUZa80EX0a2/FNpCe1oRZk2LTMK8r1ZZO6AyRca1AA1EOMBTeh1B+i8HLsmgVUScJMw/dd
x8l0GYxUSBY3wzybhoNFyyPTQUex2bEJuTGJOZOGSDYi1PfB+TClEpwhBAPNNDAENEg44gA/76IM
61R7t86aTcZqu1xn0lczmuZ9xlepB4tZYbZ2/gM7lf+NnRId/8dN/iIFmU0r2+i2Kl6GxPsQ2dbf
K3fFmbaW6xui2idyWUNeTTsV9cpILFjA/4DSl/9trGEhjDImm80XflOk3LK7Uum2Pl+Gq480uQiO
R6GChE2nAcSl3hdidtwiaGdJdVS5nKeK/Ag/Iz8QFzgMxMbV3h+EbonoP1RCBzsshpQU8Ql1nUJX
FYWpVQ/ZJSbNQkqb5xI0XfBiQU6LJS9XoW+TnzTBdbMPKhZQKnhhglEkjT5PU0oEfN/zm3h1VxiW
Jko8WJtwDgkVmb1q8kvpoAjEvFkMqBNyDzxGxK6oIOvaE8u6e1dhF5clMZ8rVqiQnrLEqaQShTJt
Na3QHCjURDNa/Lh09i/2VCLO6gLzEXLsLC26m/xSFh6U6dbh9rTXNc1Rno+HZxP6imtm/Z0abqcX
Gw3bI+V1oUjJUmeV6tDcd26bQpny7OPW7Kdldpeh3qWK/gVdzenMxTLELcX2Q9U6G14g+1cmpVTF
eMio0wJUnFb/ygaIRBvLMQnODtmXsRzl5R3t/zOD0CLE7vCk4xZpXh8NJ/57FIbSnK8L3j8H4Rd6
/ZZfL8vbec4Fj0Scc9GQ34pM9SEQpFCkqubdgqbcHtdjiPcHRdJ6KnAPhVhQ6ehnmnjpM+0xeIFF
YuaR1GcQFRkbae9XxMbxTxKNYuE3Ppz5HFVKaMyqxWwuCjq0fyzau8yxuB1lj5ehkrZD45IjXjMu
83ZXEUqEIqQgmHD+5IGr08hHSBkHC+oqM60F8Ucoj+S7+H8JoN5lWSsmcRwLa6Jg239i5OrWEBwC
WC35zo4dciQ2QMU2OGiBxprt8hteb3b3XVBiZ18Lu0amC44CM5ToJNGK2pGiI51ujcdJ7tlHRmB4
qqlGzS3iM9kF4W13oSVdBtPGmOL36l83DfX64H7cKHHccVAle1+MN7KN0FpP1A6lCnCR+zR3jyZl
WHBRxKl0FhUvB5liZ/p1KPyl5zw6OIvW1OATdZx4gpbeVcTmKqB9EKWN4MnGJGOGhOPBc9d/Q7W6
b2G/Xx9NgfWr/k6+meuB64d6Vgu3vVY+9+9gGBN5BtyJIQc0flfuq9gNV3SPy5l92QSzqXQEpU5d
U8Ib8ATfMLcMhZUuU0rTM0+o8zkeRcp7QorJ564O9NzFQow8VvTMTDT9IKfuKsT2Qy2/Hwqozq9G
hGmEN23bItNNS5meadeM6iKrnFUo0wyMzAdUjTXW8IZ1jgvtfVgDmIpkHOYxqT1/MJV34ExJUF0a
KAAB0KVSEh+nHr29Qv2kSExRpNeyc55t8TldQchL8ZLi6/5bwAtq+3tLNK/vLF5BL4oQAahMaEvM
S3QN202gOqvJQyuoGVMVf1XWRSZl31UmNTJGVsoaZl8fS2/CygP0F05tHKetmKyesk2VDynV58/O
6wl+ReY+ixdhMeAtYpO0U7o0mN4ywFN8hwClxyuiRpragROBRgjSeOKuGXg9vLvhWqflW1b6HkJA
ZuzCZJplJY0/29Xq+nhlYfFw7HMlLojv8Izqeeu6rBnjNRAG8jp1ce7qMGI5F+v2N6/OFbhy9Evr
aU861IH5JpyJG77drlhy/yApy2Wr/7Zg/TMA+bLornanzCwzz16GhZ4wIsuugF57RMVR8aMKY5p6
I7rju98rLkx3fpe3hTWRIYdsVjYID0uElEagVvZIme7wXnWv6pI7uimFQkhWPVxZ29BhRK85XsCc
y1eOGm6COOA3UL7QiBFPHKK51WcVa5dRC6c1w3gLLJyOTnmrZi70gA2Neqgwcak64wEs6aAl1V44
gCanVhm7eljWmu0VMQXVgggUlAV2H6Iq9miU097uUn9CdptirUpJ4fs99s0LMTj3knQSgtftSDC0
xAPOO05Bu3yMDbhJexQ+wLki0ZyYppDzfq6hIHXcKvM5gpBV56hYQRYZ7PNz9H3LmAEZRhlkaaau
ooLyJsjEU4TdJMH8XTrSkp8CFWJldcGsOeOOrQqqO7gz2LNQM7EkCZ7CKAd6FFmxtsnTJ/FVDin4
iKFIJW0Q2jii27bUucr4LNcexMhRhb870Mvg66F6ztJo89fCs1HEpGMp3hW7FvW91/CpCvIIPKEU
UARD3asptvvY3zLUlMuWX3Vs/Q0LGw+muYTfz8ifFRJmm1xMVgtw8h/C+u6JXhjsMmtnCJz896i2
gVSht0EPwypKsdIeCtNOOZhp6h4s05tStNZt+KquBmIfzkcV7KveqO96kTpVRMPVi5u2oxMWmgBL
lh4nwxSlNh67dsZPwiwOZAZtd/VStaIUIMa5TxzHi2qXUf6Zpup6q1Fg+SIskk6a7afzhXWDHnUp
hJNn2vOKqM+DU4ZLCrO9aB+F1yoXOd+ia9qqOetpTc0cpOIECxeQaoTheMPP2SDdMNNdjanBDucO
GJE8WBzjTlgkyaVfAj1W5+3pKc70yF4/zHyNn4yqLVHxBZDozTHZmzep+iLBH+ASyivCFQqjGoAb
akUUglljcupUjqEYadw+8ZA0MxawEBy2wMvNKs2a3VANrke8jIm4L2apVObpCIp/AejQtBW8xJoc
/mc72dQOEGnlMPNGLl4/Dyg5IjjXgNHik1NnxIapBalx+ZFEsHBvE10z80NHkN93y7ZzBPgGP9a8
RX0P3URBS0HDAVMBbHB/ZvqlQbtSq/ap1gurConCtHfC6y8iTMKLhvAnV6swKMYtFTD7J2NtpQV4
5n07NXY1MbICjs7ea5c5lzVcp3tbCsgpsTh2pkBPFxh+irNLvSsDnLQe3iRQTcB2/P6Quwd+FImS
oZvRONG9o9S3YxZzClLH/ueuQvR/YFO82u2Pja7vRE4HNSW0bCBM74Gbij7VqY1gln6M/t1txS3F
pV7CD03Ivf1gjVW8TmnwEwqwqK3K00TYO8p/aL1L7GWlFaHUFaMcvOT4yftKwRvhySFEbLtDbCTm
bdfv99DKt0s4GpcsJvSujsRVuBtkaLU86Z+JlsprPgl2FneOI53zGGoEQlNAGv9nKiYhLfIicc0o
ut9z1/2bQHCuOTggiox6DEKqkEzwhYnkK4o/9o31i6yAFIqDw5QtNJsze/OXai8qAg/YPdYPAZ7j
B+neh5Z/5BMf8uHjgC9Y+rOq70Hg9S6Tjb98CgOlxVLG3qLuZQBzRQYrcytiipQrqga0TeZD0D3N
v/b31kPRgvdFjor3Dp+le7lQMDmikQuNtQrEdnTcBUeE6GZPXLydPqW8ZQ5OTSuiqFgCQIeMBi3R
H1Sgn3fpXvpbcBV5BLmeNShJkdRVhA2pAdyDHEy1UwDYgAki8Ds9SAEYCenDfOJ7lpKhEzijmeKy
cb7X30QA8wybc4P7mTyKYdo+W7GEnY5lkgT0ZG7Gw3139VjtTFqhsAkscToUWZTX8Uj8ynLUKXZW
fSiFYWClGjfqStxhUtQ0LfeGC7TNpb9Meu6z/517hmKRr7nnP8OgL1LS+XF/20TFAgBI1wVWi6cQ
PRBD3FraFBpDiO2KOmikeuOiTnAuS+vUzyHYtceLtiJHIsP/Pj6aNv0bRJOt4uuSBaPJlUpfdJTZ
UXWxnk4iM0txe9q/sKCAGrFFklbCL7sPPclmpNtO+jDjNj9FZ+b96yfeunWz4Wo7h4en6kkp4V5U
y0xp1ajRVgVWTGPNMuMSYoa7WexU4goSJOkb8jcHqR7CzlGx03Fbsa88pSs3U92tRCZ1Wd8M3i80
Ocr20k5zRSweReW1RfVq5ujGFFZg2lSXhj7b0lxh73RVcCr7KUhkhkILd4aOP1tJINx35j+h6oRV
QckD/2dvWDyn6ZI9p4SA/bsri8dKXfDLqA0AibV8xKmPCZSQpenPLYVgxGCtp+AlK6TreaikJ3ig
TQ4MAZwM+fgbGbCyMcrYr0hGSw8RW4HRsxGPbhtEWmQXIjiu8233f207JqT40BkgaA+S+akjg1vH
/PM4SWqpOQgRk/12DIqje35ctG8faSwkygrGZvgUwDYfT0ROSU+QE6oNvX4KFgSZ6fVTpaGnp3pO
ilnHog37BxEG0VV0HwU0GfA4YHkeufGZAWhJpgNRafnFZ65p8nD+9GRElGVIvEZ+Vr8VHibt0g+I
IMStxEhpAOdLeLAeJ9YeayR9B1wBFgOEsTAp2yfEmmkjIaQnXGcHKzspTJPWADice5IWMSGShz7y
Enoz1p+6rx8+SnhXENNx7oZTweLEH4yn1TQaJYtAwxrxwckQ0nlrZxydvNFlgTmK6pcSOY+WIKBC
oTclgTwTyVsmtO75GscKmlPFxTTjnoq0p/8KBxBehIsCpeVXgXk9UzBswFOh57zzc4MRTPiJy6FE
8eX24h1yBBnTB/Y/yFPVsBq4WkCZQuvpV6+qWg4wfodk7n7WNSMxTjZ9MF5w9B6545520A7zMgXu
oi/u2Jx+GmqklJ/SmAln5dnm7q+QCAa3NqFhOIdCZ1T7ZH6+bXr8HpC5X+WHY9ZuZkKX5vTSpDqY
GMZ6NQ0zNmTeCpIl5IKrC5G4EbijmK7HjP5Dw9TogOY1wr/ESmuboaIUA99CCcsNFGMi2XlEles1
Uq+dqmtJKslKH02JAv/AeS+4vgZiV5xhJyRPnoIEh24nSiy40uM+fJ9DRC8NpMkMNcMzJiN6HeIx
Dy73zQsyfq5iTmcaTlTu0qpMKE8gxZTsjt6yD3uuJlIb3tMR4rsEHtbrAHV8eM3hTpsh4uN6vBzp
G1BhtBrViX5UepkJy4gD2JsH+sun1uYONY9ixkqhva23g0yByx0GHwxPibzUF151ZWTzTc4nJUHp
LeOYLDzM9BvyNdq5+3BqTAqu9AWjaHNYz77MjJ8KEFfQqjryUNey1r0c69N++d6VC1bnzcUqzZoc
ExXkTWZxHqiH4F32QDyUSaVVIH1ZDY4oFZCxdVejeIzv7HJwiVCnTyhLicvl3h49GCUgV/wnO2uE
9NPaeR8fSfVPlEjEYyLveFm+m08R/VIA0DVBX95iqgGH9ifN6wsSdEujjvkzPMljuTFvTVuHwblP
0zy8JorPOXL8EK3XaEEGVZEL+/YSew22GjFJ++CpL5VhNdjVLiLVxaoDcVMzQ/IzrZCXj70R9IoO
WrCIG0HA4DagmelGJfK2pIppdzdPPqbFBM0jgSlx6w4iNvOjfjrXMtR+dKhcU9ZCN4xuPc5dk/Ox
/hHwDA6Dep/lS7SlDGLbomtGRMe/WWf58gGkXf7BVoFlPSYYVIEcksdF3M6VYxxDMOKqT2rLZHK/
Th6XzfYEQWDlSIOSQW6WxJPaqEYkDvPRnL1PD7VrFBf782YGhW1tUouLs6RS+zXuPc6er1OgrwEN
Es+ZX6f4V2V6d4lHg8mpcZo0Ztm36uljjWfz8m2b+8arFQbjdZKdNXfPs1z9mO93K90ZRiY0tyxg
WTvAQaD67Vn1TncRvx7qlfvDaND8QGnDZhpfCfA+NNa7JXF5kuSPye3zXMMfOImv9+VsvLof5lqb
d3LHzqEzHdbLD9UHxECEqru4+LnvRpS/LAdxptPpH39Wn0ir8JfNx9dvgJ5x4YTV7HaQrb0l5+7b
pDVax9t2tOUXrvm+hvdyZUU576HDVKEsgiClfF7Fi/Ukwfmh0jihfqA87L0wvNx60IJYwSscfV08
Z6N4czef1Vaz5IgVSvZtf2mcFrXtyyKO0aQkM02ekSqPBpfnhXU68WyL9gCUGsHz+XVDkTVNz6kU
TC6zJFrGAMK5x8E+SsZU66WeK9TT5hKipihZ9F8jfr6ydcRJifrjU23RYUGmG3Kufbdr0JI9n8wp
Grq/Ze+K1DvWlu+VbFKq1iqPtWv8AN1Ra2VqmQG1VoN9C2erao1OcQdoyw2FULxS/J3AfRF3X88f
1YRhlcnWz7P48TqYjtG3gsjP4rhYrd0u9VK8KteQm9eOu1qJ8A/h0652Iod61iil+UxMhbznYTJN
uEmEw4lzAcfp7Ouk9mu4bxa7t5p2XyzfsMpUCjw2tvGqRh0nhjDbX5VzfImH43qUpc128X2WT+4z
79P6e+F7oQ4t37gfRjVqlE7PjahfsssCWeiF5zeOj5NZ/H44UNCYTzbDWw0abErBSL5zd+qem5Ok
aAo6f5g+jOuLTW2dEL737s/fo9Y24Z+V+H32sgSJOw1KyfFxFsVjPKc620eolQP7TWiV3q0m50Fp
QdVY9mP0DbdIzILW8eJaP8THl1E+maALnDTGh9ruWruOa9eP7BiZxrn2AelIurmOLwlKMs20X2dv
k8fC5e5cG1daFYrHN6ChT4jbkvprYVKrvIziyzZhmNKgvPxQR/r7fLq1r4tk3o2PtTzl/uVm/pCM
9rUjnsT7CR7rpNy9uPCzjBUPluDPl6RY5036x9rq7bXajHNMKsrUyR27VOonqKgTKsfyjdPTlR/X
P3NMI8JDaIFsIzkuGkduqtUD626MRh7bGNqnPGCRHT1ckmov0yvd72ujVmVCnTgrGK5yt2T2VsFN
99b5P87OrFlxJdjOf8Vx3wlLYhA4bD9USUwChJjhhWAeBRIgEPx6fynOvT5n93F3hJtuupsNQipV
ZWWuXLkyvsJRhIB11mX8YAisbuwcF+eFe1m4dMe2qsrlTNyympqxThpIA1rqGRgOEhpPLJ1N4Hnq
dj4jaGucXLow3cVuWkKtTj2QnuE8IaXg/ULFjrsSncYkJyQ9IdHscyjUM2JSx95cnbRjwsj8cunk
PdL1XD4+X1270sbzoe9ErjTkJB8i2c4n7+d/ZDCkD6kI6J6R0oCHLUckcXsLCkSfeMoNqTJGt6y9
nwk4fEYXWoBihHadpC/qNl9Oo0TSSH90Er5BxAEsciDC6bPqIvAr75J+6RasQImoJVPzJHYW8oic
qRxD3iN8emEVIu1LgUAMNJGVCcCDBKCQLUqSQ0LNFAYMaaF6IZOslzyoYG2SxH4QSUnFRIrgEwkx
MJts89sAlM7O1YefZ29EYawp5aYssL9UyEQrYi7YzlhkVCUtKNskZDr+iMSXtECUhN7BTSUhL/I7
AtQJ9CbgjMAwEopByKd+DmrGNzueBkIkLc6EfiS5PlGPoZ6eH+PEskkIcUNAF4E+TLramCTBhMoh
rEAhgF6pZBeqpRAuZYCs7OYJPbw8lkGWBBSEcOdBa3qZCLeaVRdSlDwMuMI810UjVBLf51kIdfeE
aoMBplqqh46RiYg/oPbOx//VnIRp8P0WElsaHQdXInpJe8mnbkgXCR4rsuo3jmNlR5DXInRXclh8
mOkc1nt5ooYh7cBPlOXyUV9SC2/YzAZxdyREjiHzaMa7NvJhebfwbOXQzPZmWBW1je/cDJ0CnbSY
nEI5lgUgrEtpzCKjfAUzk4hYnBj+jbKMJOduTM+kIYqbshAK1VdLkn28xiL6djUXUuk564hxgRwp
IyRXamSAixDvhWyP/Dj5OGEcCLYoXVMFfbG7wmOQ1Jv0Nxc6mgDqGQoJOFn6Kqby80wKMGOiCzIu
ALugE19wO9+A3CxZrZA0g2Tr5OVvFiyuk4G4stPdgEzFF5eHBBSCqEjSfl87jbO3Z3innIOEIfId
ch7f5xyhCY0gXkp+JGC7/P1FT/fEPZJnEw9WomDpFijkfHGxJQAQhTpiTp7Fy40F3Ce2Obelbx4w
KwkRUW9HVJA/Unogx8erxuUuzOT9QpOoNG61Z/v2lxQPNgO7IalNGUSGkbBOcBZJcEvmOqXz1AMY
5IK7+u1bdq7K68JFF7K8nIkobRdRXPzPyzySaJDOqF+oV2I54ehIOlJoQpKtLA9hiVZ3W7lOSUTG
WQ6TxCSiwwwSsYn8LVlGkUiUZAWqhdx2EeGXJSATR1h4YoGkMkgAFPGQRTfKHoqkVuTulzb9mekN
m4G9QKAVzCWnxny5gkJLilMOWZFCDWFioETPN58RIZS7QaqEKVShRbro/sgYftFuGKrNdy/2HEmc
yqyRN3CzCBolVuJ5JhCXhJtcrsOPZTJ+x7YC91TyvlKaIeGbzKxig2bNBZGuhDorb5SJJ18v/5JG
O39OqlYkZfoTS/w7j+UHce+axKH9TOCxRBMJlITUIVGZwDzfJNz3WaaOQBwSZH+JqF/o5Wmq0lDm
ZwmpUkknUL3LfCkTtYi9FeMvvUnglVLYRNKmedog5waAL0kTiVgAzCZSFCB3S8yrGNV0K/xO4QnY
8CAFs5b7KfdRrLi8lyoclpnkpOWb/0RyNgVA/cegUPptloqIUufz8JxLP/LMufSzM+5Hq9x/ONeR
rXIKNVhnkKrVtDNXEIQ74CEq+YNCQKY/8Ltv/QHrxsV8UiyiIdRP0OtIneO6DCImbOPZ2Tmxp92p
A8u5BHBuqp/ui626RFlbCpRNzbWW1g9RrfAHnpOV/zcot4A+sVmxK3mzWLT+yewMr/f8LsnH6aA0
FGsENjD7WhIwrqzvNlCEL4G/vPoG58qsDDjuA8258oyO3dTBinUQLFLyplKSKhXGEqMLmCZolqwz
4EZyhqYjiWLcA4IdqDYkvdL6HmD7Uq14khKXArUvL0jyxxl3hjj3zqyQaFhSaneKbCTxLnMwi4N3
qgRT9pvti2hGJE0ARcJR/kiGTYhEYuCyB+qPogQpPsWpRlgkaSYxGjJbJcMiqUABkqXp5pe1bPyV
nhRA+F4NJ9JyRx7CJyZhkxkbMTgidlPM6jS+r4lLITYr2n7LM6WC45snsbBswuqQHVjUYlj4iGy9
0ST9bhxXLMVzei5qqR/7glo5kmyy43w3KXgdmVXjo0/WiewB5lRsj5i6T1cssGTlpFmsmKbfw//2
v5mUv8+YH/Jl5d27Yh9MZoxsiLJ/fbv2CmgkFIEv4pepqOLYIRQ2Y7AJpiXpJvcTnINaPeEgyV0E
0dhIik+ywwdSpEKplDsgY0buCv8TKhBLQXxhcQVkM//ueTbDQUsIKciTTLeZZRNla/0jI/VXWQ2I
dAWzkK+YdsEoW/YPEZXLrnQ+muWrpDuAVGHrUM1PRzEDfAh0qG0ibSaPTPCWcjYhVYgmBOnZjFwh
bLRyMySxLFqSGVuMRK+wSmnjSk3kN2MuHDCZ06I9ellmNpRosIGPK0XHkvKsSO83Sku8x5wy0ScT
GggEhASZRxGlhDLXzEsmAy2rI3liC18ZHzsQsqzo2WfAU9Y5TopS4lpxKV0lrjuNyP1Of+vWpPeB
Mf2KoH4FS2WBHMeymsincMKSuxbCvVwAjnfWEi+i772FT3qqftvPyBaeQDASBWu5TfKq3Cdaxsi+
LqVzxDG4sHC4EPzIGF5RcEuJrxAL5EDigwqjSzhc8oj9R/B1n08XJR6u/DnJj7UkA6Wfj8jBiU8p
qu/nTPP9witPDiUFnNIMUJJ44hJxJl3xIGW3FSKT5J8F4wS8p2ZfdCzK2b/EiF0AUWVGiXtDmQoO
Cu4Lz+KDy3eKL0tCkvO5cJVX944zI44cHkPDGuOlZw3u0Xup/X4Roivzcw9jThaZj7ZRKRYreUPs
+t/Inadr/narvExpViN5ovJM0HFJckADoB0Prh1KL+KzfStZyBbNJC0h2KnYalFyQFVD0jEihEBW
RFiTH5HheALVy6tfgtoFJQOI04iB3JjQEo8JMXEnrhhsjYehJaMt7EaZsVKF8eV5pIGsYrGgBFxZ
eCUrWSpMyiCxxA2SqrV4liBTXv4udkkGC/dPIi/pWyIRnCSgpdZeKspMAnCDENqUu868wbV1ZfX/
fnQLosP0j63atm2rxMhaRj5fqhR/LPjokEY3c2+ibjWr+F7iFvuv7f7hkhwY3O7OySu2CgV1ah4U
8jlOGANTnr099XeXznX9GQEbfEiVLy5ogoZknQ2AA6K8+fKCnFL396ea6Qr9eqqFfBnGvF38ZR4c
cudnenk+k4F3GpXa6KykrXjGSsIoQJmp6AiQxYV40ipYOpnk36LXM4w6xdHV2b68vHq2ihNwMXrg
dG0IIPfx26u0iq8/OD9WURzNn+eJLFLetO28mc8Xfgxp/Ni/7sUkTAajq5rxmz9PJ2FI751ys6BP
oYrVtYnMtnP+63F0DmhFYt0Mhcr1sZqCJV/1Vd9VRV3VZAQ45KzX+e76pUby6aU/WMYakaHqKcDa
KUbdebUvzjF7yCdR+Vp1u92Ss/H5eq+o6E+lQzUJlaGfjqErajnYTC9qfFZdEOjeYNBA4bs1NfVU
Xk2qAJHZg/9NO62aW2uluqSm/DJ1s9OhXxOP7pif3tTQUnsVOsO+15br9bwilDbleZOJrSZW8+HM
ns5kMvG8daclh3s7MoHUtKzG0yuvPFz3MjO8kxMRQ7/8UAkPbzJZ5xE9/EjRlqmHlrNYtFrjFkJL
ZfU5ORhF8NXtGiurgkSGRa6RdlxcIM2m1NoL7vWAJq+6jOkTHXmA4D/c6l/rN1g8xVKJyWgbRbP8
0zLNjbTwCe/nZJDnGxGP4ttjPOw7t+PoxBrR8TkSdR+FjLKWvEF5+lzunRw/QIYIcHpVbmxqbmu6
mC46w/5bbbdbuuQBH9e3l/aLQd3ulegcQMtQW2/ERQZgBvVgdHNGR51r/emCzF9oqT8u6Ee4YKbF
+30fMnVxZHXj6HxUb8fs2HQJFVS9v3OC/Z/GMCuz/HW5/N9B/BEs2J/0sTvkrsngxC18rF56IuJK
s5mpZMsH23evenBQ/oxVo9rM4FB5I1bCWe+qL7U9+JEO6kFw1EGw7R+YQ+ujvjleYycDX9s7g4Hv
+znlv12g8Dtrx5YJI7OTw7GWliJ6f3FYQ+I7aJnXZGOcner1Br0lYGt2Z2V2WTWm8Fv1I7139wzH
9pXdLHqP1eYlJY7GRx0dcyn3PpalzwYbctIe19Q2eGk52PuSOxqwYvNetup564wT+U7fmb+8NuHm
tsOmtA2KNSLv+kPrF7kTcoIk5/Djn00L4Hcn6cOng6fEji5rZsL84FB0qVDVk871jv5eo3qWy9Np
g6dAGjUwZrRgUc4ocrxJRfm+KXeYNInabDY75S9zDNCHkTtWr3hL0HHaZz8pyGV5Z1809WGKtKcE
jeRTOdCwuWDyTin+UdMaR9qRXeDN97aYIjlsKjL2qjYukI1SY7RMOyfdigDKIwDnt/MEpy7z4fFJ
13oDKe58uVLkSSJJzXqtWq07d3q18XSxiFSr1a3JKcKF4Wy749q0Ne1MS2LDsGIbvr3nT956Mpu1
uYTuptsdt86jXHvM5pDZBTF9b11Uk5Pyqnst6qXabxANy9VfVT67C6PJXnX6oxHymMUnPxkMcorZ
aKskuFRrm15jKXOFD8kUkVsohrgnZ9KqtbjSTa/Xy+Ze4+wA/Fa8pckNMWVInUE2Qhtyfmj1MVTM
RpnUnA9qFu56rtehmrXvjGLKjecNrAm7u5Y44FNNiT9sji8fXO718q4Hsb5rmWxHdouYsYE4SuOG
wcUrtp96zs3BMlt1y7OwrbWUHzeOTBuTf1Agwx4kZ7Wpdcm2HDDuZWXyIelH8MkeJRIqJYYWhiD/
et7U+O6MW/cQLlrYva4X1+4N4WgA0Li7ryNTq9veOljkmy3yDQR2wzKGbnYwlfiGV2eut2tvdFJ3
t/nRndSdK0NZS5o8Ne7u3X0wj+/uxBsF22DoogmkolGZVDUahhWVOm3u6aQt9y0IvCZa3wtyakds
0l7mzkWltYt2isrb9pudsuofUbUkR1kvgEEXvFs70lENA7EOLhoDu1f9PkzbWlP6h1jeBcHOyq7+
JgIzlLNt6ps0qyJz5+18DEXCxomtiFkrtmrjRgRrjM+23ucw2zqbzzpgex15vCi2+41dEgWVnFPh
sXPsxlwH69F//Lf//r//5yr9H7vNtfs1jv/tkjCKh8vj/r/+o/gLlPHDTv9gpeXts33JHbHT+xYw
BW0+ICMxvQb+bOYfhvCEWzk97rI0xrUaN77HBK/Vxmy17kU12VYwlewj/aD/Upz3SzUPjqzm359l
wfqX7QSUp2ghxAgCVbF+tMXbHe/WzcydkgHe1sgY7dcHZtn2PXu16aRZaVVeyurtB7jiyci+qkfX
RoylX1lZzLnRrf/s76+61C4FFHTkWvNeYbynadBOz5l1pC4VeZKAbi3dInqNKHDTFSynSi993quT
x0LHNua5Pm7BIEFweYBFY5GBHs9ouqkTVam/oaKdp8cJipCHkuYYrwVNqop7BKTt6rugHpa65dXJ
1CXaTJzchBVvqMpeGbF+x+pMdjbVB1OHi1fvlHMr6w+rdfrEWVtFXVzl64dT/Myde+Secvq8Odai
vC7dVG78nj2hwQ3PJxWe9G70hrlhq3KFDLmK9wrO8LpgqBi+wJissb3IX3V+vWOBsMlMPnQ/uqjC
Tr2OWqLMFZo8xQhv26hf/bqua6deP6kCQsQTe2WQwR1bndtgN7NXSccgjf3WVm2U555b+OxHZEtL
nXBkLj+4nLEuabNuoeF27pbX72E0QSAm7pAsnpPrzysSu8dEXRfPlbkMU71LVQl9mA4bHlexKRfE
f2X0uQ1zVG9N7Ks5uDWguhArCgEHJL95Prq7Pf2bSrM8zG6k4NYWp9FPaidvHrp4xx5H2PsIeh79
sKTf3U9g9UnrHnskxp9vOfgFsvggDHYUI60u60+9GMAf9S8ejZNhGNA0hgnxEW2+9/CJJUUceLV7
quNc39CH7uzvoJ6c+rt9BXQYPcfADp8xhA30Lxdc5xWtXP76dCoBU4rbmG/fNsYqr+1uztl1jS4q
noaSpoVbgibu1kVhMMp1lMMIOtiel7RXD4eQOzhPow+nv7y4b/KtsHlKnLOpr1cN4f+N4bs6kEQ+
qAXbTnJ398DVB8cm/ZzThfqxdwr1jbr70H2ZreKl+al4pKNhUJ+ujeO+XrnNyknnCYT60ddu5VKL
Q22CV2LvnVM3lp4LFQobP0QbXLaDll2BoqCPek0gYtB2+gQ/uqw/JRVOk4b9gQ5U5VV4CEjdGv3z
Rz9xXxFWblZauy2cwUsrJfkZqjIsIktBxCSEyJFEV5XBJdR5hnMc+nE19aPNa3Af7AvqE6nPmtlu
Tg5bFvRtcOiBu9rqWGCR5IkflskyihVFLr+3Ov8Po1MulQqVEtLs5o88wD5/2kfXAnrN6erau3Qf
g3vHHFwGcUklm/uQeZsEIQvK1nYw9y+ol+Wah+mnaXmfobF8ntzbMD5p+mH9/rR+7T6AYC2NUP/r
tH6gGCUjDZOrcUwGZ0sdn9oY3i/6Pq+/E0Xu/96ImlH7syoSqKyPLqt3vvj99/+Kosj3V1CKRTw8
XyDm/yeKcpmfH6/I5PujwQN258xkFUGwMVSepc/aoIMPFOB+unkG2JfPFNuS867LAywLZU/MAeLq
iVgkAuby5w+D82sNMidnkaHIWyWLCt6sXO5vEE8peZ33uQjt5qubkqgLXRPXnfoy59nwxcWFnooX
bug3epk5Rd8FDdTdrXTsDsD2SRcpuyk4dlNS+nBn8tpQolE+7wSFYE0TZ0HP7sgvFep7l65k3eQP
PPZ/Q1H+dv6M8T8H92pfXqZVqYhEuaGjBssCCqPpDCZlQpEJmrpeCd9zNneonsvU2WGWgPi8gXvj
qtGa43uRBam+s12Y0KZd/gOUbf4LzkP6B0jXKFiGZVrWP88wdyher+WX+RiE2/wqWZw2leHZyw1j
/3XXf5hpv+jqyM3821f9QM2vnySpxFHxMRiZ/n6Vv7Ad7wJSETCEgtJZPb1KRV9X0ag0ptF373LV
FqFVb/dgO3N+fyq/IIc/zuSH/5HLR4l9tA1uS8sY2XU4YWXv3i/9QYvalLH7EcH+44J/WBzzfYk+
hzxj+0kUJUUnlXqwc2iqO2/cOowwDLjp7y8sT7OJX7/079hDdsP/tmQqgPS7t7iAHkEsMYQ4x+u2
XyIkIKgDGyI88Q9Ec36Q+by4qzh+J1AGXFOI6f5sOSCUivXgSoi5m6W8XyKVk0tgsfRNOGOmBHOb
Xq3mjjcn3W2B10B86mbhaltiNBgl7gvfakZAlL2zS0jG3uEKU+lCwFarbcCy/JRQnlI7fXAltCSW
93FUBSqa3VX1jntab/iDmR8rsgDzrqm+cbhEXxvCv54EfTEBoVynPICVRiOPevxMzNnavkZpYwmC
dXBrEnoBFsScu891oNb9nw+XMyRCDCVKHWRvObgSZw1CLp/YyB3w0RyjgaEBN8LLX49GiR5NQPEI
KfH/I3ACLpSo3CWZU9GENwS3oZZQtDWeTlHbBw5VXIaAUBMWPrt6/6C6Z1Xr3cm9xir9wP4pqBVA
Vu3Bq7XB0kK8HbdLqWOfWL9uqgZB2rX9lWDd89qOKPxMNB7CJMVT3etazu19iACPXOEH5KIwXPKd
/OZE8aKdKlq0wuI7kBMZLBk5QaUmDPdkEnBZnid4RKJ5emvPGyVq7p41YQBPzCEPNxg38UWQBHwB
QdiVW+j0BFUkjuhl9w8PTlUrttrhJKtTzMTZV+drWg0rKEtqIO8htl3mnfJoD+Pv1MmrpA4CewB7
xxGXeJipecjGRCBOCih0QhD4cG4o7NjKKjlHzrpeoJC/GsXqNrzpG6dBQWykt5AXg/cyxE8yVNQ2
VK5x8A9lFQ0jbRlqv9PBWQOl8ctugNHg8GQPWuU4x8ChDfHcDXbOAe6m9Mwk0kOv/z1+j61lrivI
IuRNZ03XSpkHOWd7cIKDcwKTq3PcYMS0yJAWokFmsA/TGpxI5kLDX0q4mNTXO4egcM0wJ267mjb2
63nQhk0iV3xwmf6gCTaO+LPqeYFEsUe8NgLaoYSU22DLbUjAIgT93Xk5NWDYGdmBz9yU2zUKLLch
Q8wQfhdEKBDCehTIdW5BXtsTv6DlhpP1V+3UmXlBfUvct0Cvg4BZwmbeGARc35oDJnp9Y5Mlxv1r
fTF1PxlAKUDFQ62eICsCoTDLGkyBDXHmf37xqOhwBKZOojjtF+iKpJcEZZH92tLkDgGbkVIGlZWr
fnKPwxFsXvCMF+wAOPHgsqZfJPxPee2tt+DD3Ewe8vwGKFoM+9t+OfBSJ+y0WfxF4JKTGvXrF00A
zoAkAFsB01oFhOTCeinYTB5bzSp8IzNboGCgB75NfyaCARlQVw2eBQZndLECjKXFC29NnUpVMMZR
sN4GHov/1JkYmltd9Zc+IWR7gkS5g0UYLMXmyfgwPHduansGyO2DouXcOSDvpgamNRAzJ1cubY/f
6PIY2eG598KL6KaOjAmv6g+rtoJqtbx7wpUw6w5OjiGSYXw08Nh7/rEqCYM7aYGCzqkPR7DlRMt6
JL+gKStaH/CTwfhSr/TyXlLj2sTyNnIclbIpVYRM+FRjhGDhioOb0TBiXItVOQhJoGVT0iEnu2uv
YG8/m1QJoIaMufr2osTSgVfL5W02tXFJASesBHRyeyG28MQjxEbwjTWMlS43cho2AmMr9haDLwBu
RW6JDEepJhc6e7mzyaGgWjW53S0O2B0zu7D3XIRgnSHffuVUzxDY5Q/vouZximvYbbVcchOwFdVH
XxQS+LzJn32qtnq55Rpfw3L7OLvadVVG6OPJT+FN8AxaVPaRGGoBr7IeB90HLHkxY6vNAIkKmeOs
NTHl3O+l7KCxanP7JxP07zm/1rTVZRDuLP1eAkd73JP/ZmZxic0z6aHKJ1jhTFRBMTkNy11irpcz
bABT5OmwIlPH4kYZZH1A4jxThe+aoiN8b+x2FiCJrWltTF5mFYpZAV5sdKlEAIQrKBDRWoMtjPPy
WZOMYXUeKUQEB7XeSlI2klkZ1zZSDPBizMr+/EDNQjGUdd95OXP1apk6bmSILYRofk9ZaCXFaNP0
Z3pFxcCsLvfItlJA/GJuz+tFtvE92PPxpRrZhrKU9XxpyNr4rqFsB1XdGoPTaqApXhuPEdm22RYf
agzcuxCqPRDxcDeJNvktLB920caYsuF2bgPHXF8oWbYaLKYQ4r8I0piSCascwVY/9VctYhsNkUvQ
AwZ6wA2iMpQhYBD4la0wZlaOvZHFwUdguDPpzGyZ3LnFO05MZtgQG/hoi5Xsdzpkk8T7OQCNcVM7
R/DIENjPgLRvKI05FsxZjFBZWRNRJzsiCFYbF4sKYvpXJDxtSg3+7a2l9P1SNyjctijVlj8FLiby
kmfj1M5p46UPbaL+Q/uDgDY3r6TZVGVHPTCNZJ6AfcJfd2aDGn4BU/TpyqSX62OKfj2XMS+Px9nn
xIticjLNvibbxC59aGhz6LC23OXLLdbBLk56E3nM9LlPOYEzfri1v6w2Y8WsxGn7biI+k/JVuwef
+r7/sSmU+DTpLpvwGZnfBcZnxlyWze7KCuN82AKYhJT6T+9B5N9AkevgJPyeO8y6goNtkPRhhh07
rOkNnpX4cGLKQqzwZDJbojFfRpyM4efqGl1mtSTKBuLvsbt8L8vmvd7OPXj4DYfemY7lh3rqGAed
NmyUHu8B646tscsNFBtScmrjFYgcy9UQvw1Pps4f0kUsOc4ebNTHTsfaZ/J8PGwp3Vhi1SV1wKiy
pj4K3zmZlpzz4o4wY0G5bqfVa3HsfkvVMDYip2hTVl2uvhulOl1ucJO2rfG9z3YP7nwJIsjQJXBt
b+8GwYiUJ9t786g6TXxvPC9xuMCKQ3YvvAgUxgWS7XSsHRZR8G9vTcIPQwh1sJU40vnTcOAMUFhu
tQ7dnY46cTdXe3aOejudvhwXNEttm3xBcwiiDX8+obomuLUfNXbl7RD8v8mMzzn9/iKvO28ChKvr
Jfrq1usd1j0roKDG3W4r7u9d2RRDtQ7AyPtb3R+S9MVDbbVUCDrqv2jmMw6QKgk47HlIcUt2HcxZ
pl5Rxa5kyUheZNvXZAQULy+QrBNLMZuw3F7O9NAVil+kik1W1qIp4s43JYB9Rypw5vzF+RdZJqBw
Dt4W0Dp+PmPWXHRjB5Nyaui9l3QTX3y+SNMJrgY1mtO+N0excJYZWDyBRAUXxdmTAmKzi8iXxXh1
upDg7rJF40VxzBFBCthZ4+lmuehpBRsxTSEjkpyqlkmFU0jk7HTHCvWbIH03ebRLXtwvOnn2Z9m1
xfIVmslInH1D73pPR+QpZAOSQZCsBZkMm/SuCK0fO9Lled+bztUU+8v/Oh2Nv8eQOmW9tp06/slo
xDzaOXC9yQRLngLPJYCyyzWdyE6R9WW399alDv7rm6tuZ5vcHUOCbSYFNMh7A7ZNfybukbii3+Mw
pw5OP6ptAwcKUodywArOA4XBjux1jmwiBHLi+uhCsO9+Eg0XyJEbK37Q19miLQIchCMiqPnp3Xtc
q3fPfNE8HpL2RuRo6PdEnuWxIY/g7l04nDzefK241idYQ4Yq1A31HFameIajO9PFW4sTCmcJ1/rk
3OAWnd3hjWlRPmlGZb29aNaCHpLm2dHNqtMqODgIbv3Wls8RxkKJoSbl1gTyzLBsi+IVUVT4UB/y
5pG6qft0Zdf8bNHDGBTo0LGyJgtRb+DsXoxqlhmtRnArAhlwFim3RBLx4lXi0xL/TdbrrYQQrC/J
VzIVGoeuuKWU6HfL/G1qqsrYLuggxVUaaoh/0Bpn28nJMbiCi945l9q8g5aP9x7LwJCOYlAMdaMy
ZzhcDPN60Zx2qFiBaMWi3Fx1E6XmEUKt4EUxmz6S0syInbMNxO1llFgrkepAoGhN1bsBBePYeXcl
Iu2+qrcRtU1zxp6NLGg2mwvZ6rBhqXbdVyPb/A7V/oJkXuvdiP2dX9hxtTEJEqZQqqBfMMuIfoV/
YEDHJUYAlaQGSsl8EXeZvdVfTo619WTSXvYmR+0RTgWTydF5jhsh/uYIi0bSq+SOoCk47Udj4B+d
TY5NmYYj9M7D1hKt850z8sTLh+plXhYbeJRJ3fM1bEkJJkny/LvqVtLt3IVgjfvNif7lUgb80HaI
W6GAkPPPK5/j8+1UWYaar2DXgSczmTDhMKwkFtkTGA/iHt5PKEeBgCZQ5FLX6zNL+NQBMRjAxHFk
u9rDwpEt4aNmI1mbdeYDG1cVnwg8Z8mxid6h6iDQsMLujLwyw1DBQHoj6CZx3QmKypngqlCYB79G
RhWpG+GDcF7U40DrgRHjee32oOr7uDFVdj1xDIUrJA9Ji4rEDWxTYnVsGiOAIZ+TrANeaW8RkWN8
WeLZxAWa7d1iJU1TlZ4CFVCzdmdGNT18e6JDZrIY6TUVjXyxsOdQtuXewijCVIuVbs9447qPtZD0
KJvKqLi5ssZYg48a4nKEjXAM8Y325JRl8t77UjpDfpnnSMsWwjrZstsAUvAYZquU89tVGReS23OX
hGi14uSIbPbuyZcSHIojKbUkO1tfe/WFMIM6uIsdNqWxG+lcdx+82GchUJLRxWdh/xYPb1khjqyA
8Mjv5WyCARn2gdUVbISr02yygree2LURa6CfnU/w/wP5miVEW8kwWLb9E3+73eJXUryDv51GSefy
UvnJe/E6ZHWQzdcIhnvMPEEkdcf+Mbmu3y1SWkWv4p2CwuDSK/RTN+k/e8mgsIQ7yngFOT8+6LB/
mATHzecPeGHp3yBK0zYLZXRvDWla+0/4t7D/3M+PBKZS7CYoTBQo+Dn5iBam1TLqDUWnTJHIdXHu
voCT4B50Gu/RqXdqhvUXEkS2N+9e6hSR3VcpQjifIOqEg70XVk9+EatdadvBc0QrgS5k92rJeYz2
Hasl7yjr0A9b6lRF2uxPeZ5/6ecMuvv3a/pBHDrGxWMY5skuP1ZPi4Ds2P1M6IDJfui+KXFukal9
j3bBFU+7Gc8q1Z0HRZuWt7vmMacPlFS/dAFW3p5YuHubfrx87zEmmwhUf1rsvGL9buiid0pVvh7W
D2kj3rxeKs4rmmk6du+5zG3yIDTBbZTDVQ9MCusJVu9XqtIftLfeq8KkRNBSfY0zcZ+ci/tx4dzW
+bPSj9HbchIpx3doBTiPnOjVKOZU4ajJ2FrthxOPitXPwCbQ2AEgGWXnUAEiiJe32qX5xB0c31kH
452/D6i4Qz6vjHxP0ohIJrrX+x97oBZ+mT5I5JdsCkjytGAlhfAjeXTa2x/7cXseBgQynWT0Prsf
mGlk+A4q2jufY2seJGTB76kUW5cv1WRyHlsIg90PBJCWSRRabBdW0cU9nut2zOb30QGOVf6EAxDi
sw6PBC6tMsEfuqEP9R+/ZUv8mnoDnc+bpXzRQBy2VM4Wx9+g8pvxiD/F1NgP6Bf2qbJM27nOEQ9I
GauD6RQmd/+13LcTetfjSf4x8Vf4JQtRsS0DcmCpXCwbVvEnp94oFkt30i8WihS0JkW78Q0RuwK3
t2oTse6EBKBsDxaPSvPLeQQg/tgLtQD1BVo4kbPtGYcmLKM3UOOesnN978RNS1OwDO19V7/y78Ss
l61aem8fKHyagye/F7ewatHR8DM5eaEuFVuneJI7qSh0d9RUe2TDU2AbhNbxTeJnYEUqgT3R4G86
P5Xq9+lJv4o6tSkNOXtFcnB0CoJm3k6uDkVsKWWH5AUPhjot4eHdNalBavQ2b4+7+agZ3vDaP4a4
KUfvgZdWe4HPNsvPapSq8vjVpymHAXNCQYCggPNUVgcre1NxgUfYLI+jlMHYUYDl3NXpoVPWIFJG
xTqOT5kNg6phZAghGqANStUHfPDigFlT+ENe51dVYblxlUKB/vWkWkic/tNolsufuZmb76x+ER8/
dfIh1BN9r+g5zHk4gNR2Gm7l7F/ZyB56efMfdDqN3ThV78Qx79oitKCHT9IJo9571yjtGtTSlx6+
hbsAIgOJJHJuYDqo3e3rxqt7ewd23jsZ1TT27igtohIXL55E1c/uK2zfCv3Hu2nm6r9fHJawkf+R
vPrnRf7cx8wwesVJKWcip/cieL+pZFFa7FewMMJNCbLDrvXcXha7aaGV56YeSA2/9L79+5MwTePn
aVQqhl2yDROiUDFv5c0fpGnj8s5VckYaBfftqaRyiTZGt/Vxeh/Z4KJ5fd23LRz+wWV6npJTiNSV
rMkIFs41eHQRC52gKLOHbGJ7JiASvJ1GCAd3AsVjPrI2D2CxTdR/9B+DUvPeeUZozOgjeaYZK40F
GF/1sayqyGG8U1Usq3SN2sFr8Vjvp7nVYcHuwtcZi/P0uT4n6gnpzL+M02U0ONMU2my9hud1OoHr
UECp0qhBl0hT/bp3DQoVHq0nLTFHuXGC8EHinKLqq6SvneSjU14v63JR7WINwLEjQ4S5x/wX1LMR
b/dsaXhGCJQAqWMEoNCUZ8/VbRWifEo1OOn7UO0uag/ESkU6rt/4jERboX0Y7XqPRjq4szsRmwN1
sAyn5gqRcz/yadXrHTbPJegaG+P9pM6rey8JnuPr8Dgpb42SYnArB2m+2X7AE2gWZpcWUjWpv9va
UF1W85MyetdxujruaqUtow3N6UNrIEtF0/fCgrKyh1rSiEPH2ut0ZZIJPwhjyvjoUqzZ0XYl+A/K
2nJmuZW5Oo0gGe22h4c69CPa+E7sTbgCAdiRpeAyI2GtRB9l06Ric1odvcN0/1Hvp3qhf8HzID+c
L8NEpTsxKOaGjm7rl6VyKClZ6kOhzOgRPIcGBQrwav37mmOW5iqeGoPXIFw/e3v0GUpqDlsQs7nz
SgxopCFynYvqdXPzMLWvrr249+cPddsUWoSCzWRrrqTD5BsiS2n5GB43h2WKLzFLtvFiP6VeorRB
/+bVi57/h7Dz6o0cSbbwLyJAb17pyqqkklSSSi+ELL33/PX3Y2NxMaNpdC92tTM9012sZGZkxDkn
TqCUCXl8HD+eV8XYB9gVOSJKM+uwlHa4zjljPTuMsRSn+NCuvNUECOOsoCjiA1/BQ/Lb5Lxc6+fk
q99PbMa6drTe0Rp3kW3ddKLcGYCZt9VZiZ34Kg823xjoPLGVt3V9WITMxgYHxxDKQn6iKMuv0022
jV6tRzbS8pHgHRQ7kKk9tGnvMPe2vE8+5C/zSXtBt9XbEV5uH/3z8KU/6+/Z14jrGaECR7TgEj5r
ko20S8Wtnq7+1+xSHia8uoRd6U+X4kbB0qh/a26X5/gigHudy3u2SE5YP5hvBeM7Q0e+1OfwnoHd
XnA3MEv6VeD1oVcyHQJB9cj2qj6VdyxqLt3zPDriZ/euIcDq7PGCBIxjo71E7MJTFtjZ5/zE3m1r
O2LSLOdweUDK98EcXX5Vkm2emq/TfrcU1ZxW9urjxLOj8Uqd6tpV68WbXcmCL6tYAUCSUmeyxZQk
3iY5T1ubhzcelGt/mJgP7DMzV+md6a58Tp+llwg1WsMu+lZCr55tPp7l1T7Nk4yY77055vd8Iqu7
HqtvOpKSF/Grfx3ZKa9gqGwSY7BV3U4puYCdeSM7+U15Cd+Ku/ZGVt3hvaGgeOcRrffkwWDSFkqX
DTdJ/5E8V+/ac37EbB6uFNEs54jGmMi+JfKxpikA40t6P574tmlqR2Cz1wpI5tMCV3qtX6b7UXX1
T5Jb8ZrdKgfh3vwctpmL59Oe+Sx76Vv8wF9F/ZQ/K56fDcJ382WqMNMJICkDW0H3qtuK4baRN2m+
sSISOhiY6RiaLSpOGnktNO99c47up280ecqr8FUCMVBI0prCfCVjnZRtVpj6oK2TH4ULf529p1/N
u3TCN5ccG3lf7PLJ8ks42Cm7j7fzSU6uvTJ3glwUPZ3BIyAO7Ep3ppOE2dJv5pH/qw4RU2zq50hx
g11SuAGHru83EqwXuGbiqgqpN5YPDsugdq7Fs7TOELjd4gbX6V2gvWvwreYhkr0UdgklXOJqi5v2
x2k4rQf5KXxq30S2yoXbvyccP4xP0oc+2xxSNmn/Sjo3XuJD8ZlAdnIsEe4NTofcEYskE0MY27Js
6Wi8T62DgBCqhjka1Z4rio3IuWlaR9UcoIdZ2FK5UMUgJiyQa8MPLu4CR4GijYwNJh49Khj45EzP
wTVEdSSt/2XnoIxF28dXy3vXFNb9YTE0s3VENHg8XGLjfIVrVn+Fp9Aje+AVzY6FWtSyMcYpAPMG
1t82svVd97z/xxDlwPv8INUEZ0e4kpDN9+hnZ0wTeCl8T0SjOYHHLmebgVot7Z3cqiSKSAbgBvmJ
VPatau3piSIZ9ebw1NwnbyLoCfZP+Ok0OJY5Iiv42T9ilfFaqMRgBLLTZXyX74XH+rY5KRdAibeW
s80hx7cLSJ/eB8A9gnVzH187dIymI8xOTVKQu0LksE/ja0MfPMHjoziHLyY3SecI343ymjPVu3F7
wZWGG25VvUArLx4nEnRlvmoGwSrYUbeMk2ivxSD4a+9IQJGILHnSyFYK3NORY3qa5TWTh5qzRczB
OqGgtBwkntxdg+UUp4Vy7qnScVfy2Y/KW0kb5WxLb8P98la98UdaryrREVTcsitE09RRryocLjxP
4GlooGGdv6rkAHKgvBmq3wZ2WdlcVz2q5NRhkfIH8WTiZ8Lk7Y81FL3Nb8atelMvNjuP/ae+EWUs
cpC35krWs5DYoaOPbGAK4T1CHv2M4vTbgJp6q+Q1ZjUfOsJrcLbRWSCXWmcRcN2y8+8YoGB6bl8V
PiVygrf4OX82jnjtffXvWHo+WaG1TW7QmqI+WGyBzKe1o8aWifVIMVbMtCPr+lqvrCceaVM8ccjr
l5nxwKafm3ZJI4CGrRhLgCSVVQhe+of5uQoda/1N/R0Xf3dZbuQX4Y1tq72iCZzIo67ZwwLrpft0
QzzrV+Nm4Jgx5pquV/CuF+ES3bZf5tE6qzh5+iFubwPv0x7I39menJvUi1CMkUJe8id2G132ELWd
syB6Tp2utkXkzuq6zY0jkFxLFU+hws39LqaOxT/4as60F1yEY3SjPg80AddbQLstYMENL1R5q+m1
IBB1jnapzgZ9X49/Tat/JPe/smpLNCUNZ1uZ6vffFcygVMOiD3F17jM3xrpJ87PIlTOXfCzf8t5T
Irg9nyztzZDuw8nLYW26nTBs8tJTF89cnE7zOgp1avTOyahI1R3FTQBxCUKqECbd4toNjsH5xZEr
dgLSPjIN0pbK1xNXsFyu7AXPahiKxFnjMqx34XCdBYTa1MsHt4QSpIuGapL73Buei/fiGXHiW3Mq
6ZyNXfGxqv208Vqyz3Rj6XeJ8LQwFzHa67jbMFEouUUT3Y071fIF8pvCC2M3/+xbd4mdECvu3KEU
zUmCMbprHIkGaDwSCT2jx58aUcrSFwVGJIB0ZhwgwSlBSiUHrf+fX4csrijbP2ut9XUYDHuildmU
Ebr+0CN2ciUnsSSV50xydSpILDhI3wD+G7s9aQcAKYW63PKtgIaH5CtKPaN268XpcV9gzLS4HVuf
5K8ZbElxiKeVuqb/rWTLlWtqm47IHm+TbtMHHgVGajkKSjp8UPm+pmt0jo6anBHtEDdrzbkvy908
+AqJMZU9QWr0xMzjp8IsciyD242gOoHmF5GnBbd1eM4GZ7acrPN6wZsW3wz9Kr+MyU00d16heAP7
wNrJT7q86fN9qeyXdlfjAd55CkiXTohk8pwjp2xDt6m9KPATy08Yayy4nYDxnldVnjk4C0aNjatF
TkzTPtSJ5UraXiv3E/8OhHtzkKNTgGxfAcfgmI9N6ORSQ9r+nYQv05PcM1p+K2bOoPncVEBuBGzj
q6l8CwcJRI2tNyeOhicDTXXhXsQUO3RbKvfpbIBHLIy2kXZxeBCFfZ8eY3Zm6/L9BMPVMbJdTiUR
JdwwLp7sRYl9Zva0MDwyNSSP4obtVmho0HASHbbLRGWPuA7Tz4mPOMuQM6ZnYoph+qbkpbU3Vi6R
cOLcqM6i+Ck2YYYzwCTKjk7Uo9D8KkW7fUZxXdIlkLst0EPsyHgE5p4hO2bDBzlEI1H2zNYJBl8l
d7mOeAmK/p93r/RTcPpr8yLPZu+quimbP1SuhTGOehEJ5XkxL2ZPExxYcQtbW1YXTbrq5rY3Lsns
RAlTBrLS0VixvzzBz3aiX09gGqIs67qim8oPFLLIeOeDIZZnEyy66zfGfNK7Y8sB0ekpis8CswjM
B2N6E4qvWuk3yeg28Y2Q3nXF2zx/juHfUPX1vP7nPFuiqpm6gq+M8QMgSuZR1ITKLM8xdh6y4lVa
5eXKo7ovUTX31D+J4Volacx8vyTpcdAXJ+9hJylC6yHayPniWNa73ENjEwLm6bWkbQdetYxIS1vJ
i7lNRl0+KSoF6UItfaijJ7HpPatmf6P7STt8hISQZqXInVKZjOqKKNiRtEOpkpdL6X0f0hPfNE7W
d3ulyuh0Mx8bTllvntsaQVhPhJa5LEv1mBHTJUWwc23cxLL8yv6ULRiNUN+V5XLbZSAnVvO3oPgD
HdUlVZTXtdMkGTZFt1bo+R/grFkONAAbQnHbTf7CINHiIIe+VHtitM9DZx63wcBppodoeCyDbYcd
VbcJZHfgdnrRoOjIxJRdjUs53QrhccFVOdwKqNyCvwFlP4L3fx70h6zdqqYyUeawvBXU+9o6BqDw
1b0pbKWUi9ENDZv6IXrvsPyAlETvWjgGw3laWxnvwSHMU2LddFDyNJ3hiYTkzPIl0sg/HxHlxyH9
30MCcSto/LEe+LGalhAYrT6o5S1oGc12sfaoT04bYSxJO2J2TnE1oUsIT2dPnPxW2C2xv4ZKhFas
XDZvDHKbZNsMO50rc9kGk5dsCkBM2W8NN52PoexRQTfqX577F7z3j5P0n+f+sbixbgSKUMnlbbw4
suxPz9hs3hmg49fuvuzsOfpLNPv9QsELGJooW5Jl/riKR5zCSk2fy9tBpJ4NA/VT6ejViqLy2NSZ
a8kMXeSq0Az1csMFaAaMlrZM22ixbuXtCT3Oo9LsRdSJqknyWLvVoLvDGLv1NG0LRb9Z+u6IA2cu
NxqdNsGh0OdHVXma9OB+TLjK1b/yHNbvtqgJtqrLtPqYePj8+yxVaSIV4tKUKzaRgQQZG0lGqliS
ZkPOyAyOUWS3o24T9E9VeBrq1klncq4KR5+8duXubYkR7QKeLF/L46ydC+OrRfA2Uy3K0bbCWY2q
yTBvKw15iv4gDDd6u1EBHUSwEaG8asHgqQ3V/DDaYSnvc+ukCMWhI63utdcs671x1l1NKZzUkKlb
qckywaur+XYeQZ5CZiiB4pqbaTxMAGCkLO1cOoX5HdaelRwm/IaivUUXp1w5k+yqGvJQu9EWX4Hs
M2KAFZRrHAt77L7K+aiUxxCgSzyN1qoq+szi24AKW8T5Wie6SRGHUYE6s04qJVyu566SSZt6Th05
vrPm1P0a6sU1S/wnU4OesKPZvVSmaC/NuyKWjiFbzoQyShJn6uXDTL1fR9z+2fMQkO8KB8GgaWp6
UPvDIp0HcCLyaCEI7Kil0DZ8Q/9S8vPUPEvxaE8GCsl2LZkRD+mtM1Wnzri284uufkVID7sYhnOE
5ehfRFIeNb6H66WwVTx6XPyFlzsvkzumb8WKXdMAivYTtCo1z9aiOcH8EOHLWd0lZu6oa5VL75f6
EmKTWz9a9XGkCSng36Y+SsE26+lgAgLkGCpnyq1VPYjTg0Cj5qxeKjoOs/6igcH1yX2gItJJHyQR
FoTWxeSYWQ9p5lshCTWIZ1PhGfzU0BKj14BbREhrxeDGN5MmlOwwLoduefxzCOT6+M2tTLUD06bI
lsLPf5+CdBi6XJ/y8pykF2sS78VCdVrN8Ebac0yK1tA8ZAaAbwqoGes+/csul9BNAXtAt7aebaS+
dqXwoiuUuXK878DYZGG+EUjBAnG+acBn1t+gmy/qMO9rklQIDYY4VU5g8MZT0K9ZOowacM1MJtuL
h5JvnU4pMNKhWj4s0dpIceQWMrMDSOcivJwV4zvL3szsQ1i+E6sDJY/dIEq8WrxUylNc4WEgyrvg
qTRfZnaBlFMoMCmAwD3hzFDhvSyqTmLIp64J3Y5iIJuvcvlSVBcMHbvxRuLVqO8lE8bDbmNYaE9H
RLsWU9lGxVcSwth4SjX850vTGQuTT6N5Fs9XlFA5BizyRU06YCXDDmVYkrLfRWbgicLgVPGlS8Ep
yk+1gtnFETg+ZBx/deieUoVllU2vowwwrOG+LenTTkFNymgfjfgN6LukvuYhvykFTslFN00/4lJ1
ZXKctmYGoPiyrEX2uzDeRsrkGNjHUbKkI9I7YfElcdtb4Hi9tVP0jKjbOIsGglYsjjSZV3npvIza
I1BHLjNYlmh57NrGCc333EQI0F7zJXECnb7c/lQRJftaAxKkQZOc1hzTm8UonTmNboRA3q/5XRDD
VQiL7E0RcUZPg82s5IlddzgubISycetSste8TDVHpxByR0u7uzThwoxTT0sp54JgrxnaRsoKl1yg
X8A/6GzJBreylGNAEWsw3EPj3mnuzOiaEheseN43EEsa7lMm+rAwHt0Ouy859psp9xSKBK0mxYxu
pRar0eJ+rpedkTK0dYV0Iqj27lSUij8TBSXpJidYTD3peY5gDUgmwd6S0kWv6jvyEgv8JWs9UX1P
keHRNay0jduEj3VS+4uk+GIn7JoS2prJAkXOrTBXmK1Qxwf5aFci7LG5fJNaQnqUk7kXjczVpcEd
SHSq8EHC2m62vmW8B9eKN56pTHX00KLbYBeaGNFuMqi0ulywxxzf9fg5hrjqdyZ4vHmxymupPZqu
0EOQm+fSGJwELUVC3z+nQGGiGg3RCHEkyfSqidMFqGcx/EH/tqzI7SwGnULnLaco6DeCgSv/+K7L
NGUxdEjGWDftwT6K3h1L1bE62QvJvde0ugSlXKStVn2rgKwDkF4h0cy+s2Jh37bnQO+8Usm82JI3
NUqQRoCRhkmIEeWD1qnNtBE/MhVntXF5zhPF6Za3EIo3ohIN4APL6JAy75UPW9ckYghDC0cePPYC
AmdQWZr8G9y0g08Fz0AOSReI7GkWO74f68VLqLjK6ZzBgHQqC6M3TD9NZsq/5NAbB3WAGVNwIZFq
t68vcj3gcl7v87xz1RDppy/m1SlL2kd1qbeShlJV2NWWK86RE81nIWLaXZs5+fycsFdkflUPafJm
MwcomyL1MZpv5ZBs+J2DUmCuB8inLeeUQKBE02496uufkYTVTcm3Mzg0eenHVgHbBF6aV06u1X6w
aK6mVm4dsz8E2WG13sxqHzeSI7K7/3w9MLfpt9eDRT8usi1RUX/06g6T3LWDWVRnEt0RK30ICx2i
sTnJw5FbXu13nbKTzGvwaTZujB+o5ABYDN1Oxwe0e+7zU5XdmtYxy28VhvWyrEv3EOvPE+7Q6rZk
qO8IUOVAFAx0nBlOIXtGfgMeBpQ/YDCOeeEIaOwACwyzUwBIPy8IS7P7JN61+H7XKx3RM+WjdYDk
x8iTGb43bBQmwVhe+iAghJu3Yn4w8P2VDpZxNMK9Mu2bGdvUZN60GG5XrkBidDcyDIWNpxwK47nT
HorBS4RtMz3OQe+E8VXk9BjVsYRnqq5pe1PoJ1HfS8we7HdxsY1Nv0gPqowkA6it2vz5PRDV/vse
MHIT6WwVVUnT5R/YZFEpZZvLaXXO8usif2VRhhriwahujPKmEQ96cByth6Hb97qfqZdBfjeNu6Hx
lhSN0e6uH8+d9G6lt3O2EwI6aaqOFds25TVQAVfwZ2WsSUd7uwobknw3jM3SXYXJNtVR4y1lBtj3
3dJsjP6uZAacCMj9hr8F3IxKE+DoFsau6lyWgVxxxIiMLVrvDXw900NincNojxtDnfoqQynV3TR+
g5yj/aJ9IgOGEexMdmTF7xQvLb2Asy17den3qpsBN6WeJTmZ4OaGAyrWfmXYANJpAYMz+KGFZXzs
CQMTAdwaz/jURZWgNBtY5XbZq+kGEYEE2EwmjCMkUznvLAql4DrA8tfoZiLaMLTlXQBkGlccip/w
R9HoF1jBVy4hggkvCu3mpJARX8iFY9ICN+dCTvyBKd74lZDZojgHqkvcOSG3WVmjtLvl2LeVz6MF
8kHn39c3i+R0v5ipcVwr9TnaDvom1d0oc9oVG66bVSXDR2V015huAQ7JSduSfDXLg0ZzE835CGo9
WnvgoIDShmeDGkslQ3XM4KQr1zjD+dNbRXB0cHX4/B36bNvKmzDdCcmxkY+N5CJLmA07fo/fJmA4
zNeY0wkvSQdiv/5BimwzHSf7VI7j5DTI1khpEMjPO6nZN9Z2iL0m9owtm0gvPN10NYxh8m1kbEzT
W9Rd0WxGzIAF16DDAC7AdGUm2ljbACg2gl7Zh8Ve6HapxbFzKshyYeXjct0V0V+ItqU6YGXDI0PY
QofFZY91nU16ACtHslEEbs3QdPpPCdTouRjqoHo4cYQaOr6tUt2NKIVUv9EOXUx48aVlF7a7YvFa
cysUG9XcTvGNBSsiukm2kfmJvpZAHB0t3YFWUUj0hru8P8UgJPo+iHxLOgjTXsWJmnepuVPnm8Il
6T8o7KRskzJSg/ZC/C0bMFKbJPcFApDgj1sIZG9DUWGtWgJdWf82y10auUBZQWvLj5YyA0gKSuiM
+0mEfoEr6IkN2JBkPaSkp6HfFe702j8sX5Xmxolf6xv6/nHzQZyPrIhJwqNjKe4AIjseufFaOFjO
r+DCqOixT+WqrFxh3DvG5JUIKmewLhuKuYRNpYsAjcWIP4wLTUWaGjPuu3LVyhMSr9DcEQkaqjs8
yLxIAOF3BbB/busZLdmGdZONPd4rEGiIzbQeQNgpjU2AYDCwNeqb5cGCxxH2E7NGckfsvEXnNx4M
ftLZzDwtzW1pgaxdsT9I8XawjhJydsGRbhblIGWHkhFI6DCY5ZEfpGlrpN5Y7kZjLxC+BZvHjTJQ
9U0Bc1g6vCVrdAJGLd0aL2g8RvIlygvHcCfDswS7pUtv5b/gHOGrCmbVToDMNpwn7Bg8V2ZxCO3G
ZGrIaosDE4/IBtTvOLeerDiQaMubsB+7MxzJ9MrTsYH4U8iBJ3N1K0LJobkC7LJgz0yIBZJ8Xxh5
eUpFuwwcpJItrXnPuMK8lN/mJTjH7wAN1nV+L3lREASPguab7VabHf3RpJ9vkOwkvuEtiUzXZfCL
tpNPSe9qpSNMDpM3XsLZb4yVlpmZ2doTvE5NcxnhNmt6V9PbYDkGSea1zcZc7mX9pk/PGexHP2Bo
aZ7i9jhnFFreFR2OwyWHQWSve6pGHg2mo6MG2Mo4BqGYkpAOJWiHFHzT5M6GQo2EL3H4bMSnP19w
yg8wRgOtNnGF1CxwTUvCdPzfZShA8hRLU4PnBb3NOizbcgiw74W7jR1qF0gZxJqx5aEUlLakQpgA
vGZPJm/gmXCtYw7MeN1g9V1r6UPEqWraDdW9Pt51ykHGyWTedNg3nSDUl795mGq/yZF4dqAxkER4
qp/A9jzPRtaZJc++0fdwwAKCLWdZGENyStpNgPXmgk5ul8iuDGVC6kZRpftJ7C7q6r+lp26xHU4M
KbsNwHI3JvcQmbZlF5pdUBxbNpOioK5J+gzTS3g/cFN0G7duV3qy6oSK1yg+8UeIvtmV8XPzATXz
V+9b6TeEwj+/pvkjFZzMKdIzAJfz8lAgvwF4gW13gXEQCNVPCzkzjdlX6ngMwDoUOFhv0SO1UCM5
cOF0SX1yh7cGJSTn65K1bhJ5yNtEJn+YbgLqMLoIIpAUM0cV92TmIlUuW7NACgjAQ39qvklbnwJz
7o4j00qE/eBSVo+BF2V+0oLsOBON3mstCTG1ypcYo7dfbqw7AeyN2W0OysBWZxc50AtKcAN0wx+4
QJxhJ4OegDrkffyWYE4RGOmevG44V36TUbxtFKbXMJGCuN5vkJNZ/K3qcPeSAvEiwY8RJZJUcH2K
NaOG3BixIloNGpigCL6NW+hF7kyNDljZGUl2F1egKe7BeMWti+7T+QTYhZxRvEFINVNLkbc8ho0D
HYjISb7Mr8FTi/GU6YiMKqXVDmYetZ1lxyihh1Ut0sCKlwfpA4GNmVH4oJ/j2QJuIUDMzBdql7XW
xS21noFTt+ZNqgOZHDGoiJ0Dqwx9RudS9aJBpeFNcEMiJrJv8QuC4N0a74hsUEqhqtELBy2QddIf
Ry5w9BwMo4UMpgG323MlIx2R0Xl8T9/NEyqYnr+NXPQmAF0rMXFMH5WcS98xkULjogZadFs8oVhC
0VHu1BcreA7MS5hcIAdRUXFhFbmH1EZG+d85FWAzYhAO+ruIJ+bRvIrXGq1Ogh5jB2SADGoKHCGh
XrAJHgutC1wnqBMEt+I22014WE9wWw4cav/KVxqx32RgLjZNAmKvTYOwEi05WgY86FJn/kLuZoLM
PUjP+Y1yVr5xDssQ5j/BA9QfI8/3Xb2hpKmJkVzsiILozIPpZQZI50EHyaYt4l3soPlRU6dVHRN0
PHLDzMksb6SnkL0zbIT6Ls6PcQ0UBZNjo+Io5s00PQqlL+EGKXmchPAqRn5fue3ntJk28gvDq7jb
BSRjiyO0fssoO8a6w9sPLskJCFjRHakgxX5Vk+FrNmggnM6IjLf0zdIvFlc7kltNz/Onfrs8xXfz
R/IUB+ixyBZs6umFDlpKTPYHZhzm3ho9kiT826D+UQzJstdNu+qLJIJfC4DGTRvnQaAsi5FeAji/
PS5uW3vkBkhAtF+/Fbk7CwG9fNJ70iF7eiN8JXQGo8e5q0yXElJanIZ2aJzXmdU8EvCoX1weP2i2
5E9cypTC0hMREEUJn82nGnd/voqklRj9B7vyv6vo/8O5+aPU0qsmnRZAwnPc3cvVV02GXu2m5T4M
91HxnUi7fqCxtr2FzY2Q+mu3afoXhfd/7Md+3YaGLEMeY0JGwffv21ACVimmPFodG/N75JQm5BSx
FPHjsul0YP+tYvkNbQBkf8CJITVsjncguEVZvSTTTdBspPQpqPazuhVSCIJtihiPWuvtz2v1H/u4
nw/6g2SOenWwSjFAGIY/HiLJRQm3Q/USjxj35Yl0WxrJWSobTyZgSYvwkmbWW8y57LE0LW41dS/K
zGODRzOAiuWAVoeZUNGV4ms269vRCv2I5FltFneowheZKkhYhr+wW9JviGlTBAPXRUVcvTd/XGxD
ZFpRYnGxoQshCDHA0C5p3eMqPfcIDSEl6URA6mxLlz8vn7ZupZ9bTQJUoV8CBhIq6t/vWdaWeMLy
k60GGEzzI+2ySOcLN59uiEH5tDPlw0wubjnoxEsUycOmGjd6dtd1D4bxWsnvsfRipI8Rvj/YwEkb
km5d2AfNuc5xNdx0Nz35hLrR6ERKHYP4Fu8LwxGMQ2MepgwuaavPx7LcLqYXxfswvZWpz5ND8dfG
iV9A0X+/qkFyt66wYqxJ1D+Y60ZVlqiShOKc09BMT8dpwVkm3BpbbChoR1M9FYt3QfZyD6MB6Z2U
YpO+Sof2shwKdPj1a3qmYRthy2N5j4jTJUM6NVws38JtdyxPyZ2+memBBanAJwlJt/2OFJOJrM1d
XbjNXcxsbWocRurQerZRtsbBele/CiS7eDAdpK3uEK0cLlOM5XHW9Bjceki36KyCfX5P1x+A9Src
H1GuZjQyaC/RXfkm3rRP2V18X+30Pf6OjQszgI8lrEbzbt3T2GYADB1JUlFUVra++skiinSNJ9OX
bcW5iEfkDTuTkXumHx3Gx/mY3PfMPBtdJsohRWS+qMQcGeb1YaIwbboTk9ecGVOOjsue2X0YHpgH
hluAxd8OTIlb+8LNrXRBLLhc6PXG0hfn94f4FnmMudW3tc9PnzT0V/O34oEz8NcdE9lQA79oDl7O
NJCjkmHghsIkhe6sXajZ3lKcU7lQoDW3W7osNvOWSD7a2xBvtPA2uyCgstc+/LVnlf7ollY7GE03
IfXK/oKE/ZKt/GcfqSJwpKWbJpz0v/fRrAxDHM9JeaZI0lvo58eo3c3INrJj3fmp7tckxSVyZl+X
/JwZ65mLO2fd70k5LKZ20rjfepTEgLoS7oOYQjNXvndDdLCDV1OAMm2zs1GkdCjeGLAXOH8+88pv
z/w/vsCPSge9iBRqFrFdQ41KrGNon8SsCGSysJhuaDlqdVpy37L8gPE982p7WifeiBNszFh7tKqx
uh7XbvIUZR9yf66+p+78WMveQGVs/AUC/rWgf1rwVZLyj4O7NJ2uBy3PG2GXhnEyWWzuVIWvosxl
Ag8HBx/i1jZQ4e7J/WCTSDV4VvFBuynuJcSPcCjpagmsMbnI+Evw/l1RQsOZqioA7qb0qyvtH0/X
BEEuqFlbnJv4fsore1dSsqrRfYKftfyxgrZ/fn2//TykN7IiyrplmT9Wo1iCYRamojiXtLxkXynN
PhqWQfKlChevYWC2Zbp//kRt3dE/X4CsU3pZ4L/ouH5cT9o4aDLVZXEO5GtenyZG1a0NH4T5NL4x
ZEbNVGhOh/wuiWgJqtTYzcbck/vrMGD7bFB46A0ufJWB3l8BLE+ZU4y2vCD/bSiI4GslFW2t+miJ
830LYpzMlA70KUntQeL7ZR3kf04jTj+5EmOaJ652ClmxfQ8JjNjYMVWThhxSy1wJnRRCUEweBPbD
XD5XhROIwv1MpasNt3K1jfjfn9fnd8jBP5fnR7oWdnVlZlJSnBXlUzReAmDdabqdKsDlcPfnj/qV
d/14FXDkv0bDre6rP51X82ypmZxXFYxX1z4a4W0y7kE/BRIrgGPDSRbgivtKu5Is8xj13wRLv0tN
LUZomLTF8h/1pyTWUswlz+suP0uRtlEpeHXNcBYZwjZ+hr+fxpMVXWu5ObfhvJnlz4W+6Jzrf3G0
6i+5y+8UjmAd6IFImlTL1H4IB9pkDpe05VkEKfJl3rpWnMd0k6dfLe05G8lp24k2eIydBA2I+S/n
/j9tymSelmbR1C6atJuSv/07LOntvOhTGeXnsfqctcdsbaSw2sXO0DFmiJT6IiJDZnBjQTgVtZeM
Mc9dtikhCxu0F61rWO1fxBTKehJ/bg/GByIoUlEtIyL/9zNlWRBNWh7mZ7ZGNoqXHjKcc2Dm4ZsV
YLVRudOqJjNvB+OjAdKu/CmkX0d+qRI6kUUIcnatEjKeS6yOxYjTRCX7nZDCVFWuhhLd7JI7QYLa
fCstcQ8B/uf9Lf+GZbJQi4q6qhhsMn3NlP8RTZdFnRZN1TMyYUZHnafWSykwW09Pt62+toVNDzXt
4MFjfLRuGGT3Tb9JTVGLlBc0Acse8o0/P9Jv3/OqXqUZXAYe/Jk3mpFWaUEnZ+vxZosPKv3DAtly
dIrCz1kOXWk0b5T+MCK27LJlQzSgHjI+QnPV12ZR8pcE5Ff59/Mlr8ePJ8IY2PqZsyuTpM7WNCEP
zL2GeVfBQ6Z5wENItCRrG8PSVk44enFqyyN1z1ZgTg8zSQREVG7EeG0UGgklvjvIa2dSqNkSvo8F
BflRK7eohuC5sduWFrf6P8rOrLltZMnCvwgRxA68kti5a5deEJZsY+GKHeSvny/J23PH7o52TLMp
UxSJpaoyKyvr5DmEVU007IPzZJmTtjJmrRo7lU/Ou29Rsp5XxuICitz0LKTYyB2j9EcKgU+2kdYH
VB0V0Jyz7vq5qj4hSyg+L9vdz0tif+0hZ4Ua7ILs+mz/RsSj6N6k9ywjqFIfrExuejlMRjr783+Y
PrW/r7Wg1ADTz5KH8cV+5q8jLN9fVa26FnRnl1Pz0HoWaRY1s4M2pSLrGvfZSnW3ps3+m/Pk9quh
fTCvKItNnjRKpvr6FJ3yFytNN465o11/sIKK6ktN+f2fqAj+IdIEHKjrKDHY0DggWPTrpZaHvAER
0O+247qAWoCypgo09xTEAX3YgUn9vqescgOqnr04/fMQslP11j+cVyVFSc1G4u/JZ/Nasrj9fvoE
hVD/sFFNuczqP2Wgb0DVX8ckO/eEPxMRJdPRWPr1Uiejuc/bfb3fnmDd0ud7sAcFxREXNplOdjzq
b8WI/Ir9OpzIuNV/RCX/PaRVJ5aq6q4EYaZ+W+b+H7fhuuf8oo7GbntpFs3Yz4HeA6c9nik0ZQWl
tvpMoZzgMiEvDhWw9rQfPhtlOegoNNSE7CALGn2mtfFJz4HZ/CHgVv+xdSyDK0NZw3Tc3xM6151+
LvbtBS6ZhoWnNc/79iPvzMWE/F/H3na2Pzwcv6t2udyblE/lFQS9VJRWuBnlNJl1FggjMGDFxQya
AQAMasiAgI6dPusufLzoZwc2Km2gO3VhUGVuzOQQWUpgla/Kt2BQooMSZUrU16Rgzx+EZoCjpwdD
83+osOv37ZL6+9HZs7lYzZh0Z+f0adTgVDLV4JrXgGOAtI+m9nFxkcg7mkFXhvBZsyvaRgct3aTF
h/WloBTRsVUik17PPqKz+9Zd6ufCHkGaZPOc4vqifzwnLHbyPcVIIN8vjGWMK985G+MKgsWgal4n
hj9PwLpn62NRJbx9Oe5mIxmmzmHxoV2M0HCzxf6yi65aHZdcuDIB6ZKtNLQw8vhqrK6XBjWXtq6X
far5p1yLLuc9IcLZp6CjqReCWwIicckPG8sZ/sBD8Q8xEsQ9tuNA2s9EjP7dr7ZQtwddIXIg79T4
+xyiKucQZ9a82ZNEAX9JVQFRxVRzK29X+lRaEavkO0R3dQqJP/8wef09IOBagBYTvDvoCPwO1x/G
znbVVCu3VYnz70JBJl5d8KRUSw62N8l99jmd9A9sS/8wZ6qmgYwxWjKA2q3fnax92BtOsRvLbVY+
FpmZjKe1NbJPwTZ0vtZaNlfsGsWUj1RWuofr0rjMG633DECAFDvY7u4PJqj/g9c3+c/mmiYO4etv
wdq1SS/NPm/KLSFrrlGWbhkbyqVdPc7MARbj3WSZ5eOipt4K0JV+8Kv0shlZ4arI3JRoTO9M72xC
CWVoUdmBQ3afbcrDNe1MOvT8lB+6lyrPwt3TBEOxWwSO9hOyttRF1AyzP5bWyBD6zd0CZVdZAhKD
MtB+m8SK8nrIj0aag/iOwUsTfcjkZFjXzfEUm+5Ta/88c3lu81DS4efKDYtxdWRhquZow6ovnXH+
Q5c7/9DCtmlQGKLplNeYv4961b40ztG2lQ2MB70bgsPZQasKK8DRpxr1+OWelg7+b6op8/OW/HzL
hvWGYsyUdBiYADI5qscGZdY9XM4btsRAg1zdUO8hhQLvTvFjMnr12gU4xzZQUr1l/nUhWpJsGicG
GbPcsx61pzpSHtjC7mfKc5uz2A81EJ7+efuVr7/GLds5LVt3ddw44f7bgd2pNEmhDjyCpweAOYO+
goqAAa4sitmpQh+9/UM+df4wGP9hH5NWMhwXvLM0mfHbgjGtj3tnLK4mnVV6lERV+hOJZV81a8Ip
VPQoJcoOcXVanLvhSDgOKzFlf2yFKb5mPQxtHuytwC39f/cV/5BKRx6R9AC5UeIinNevfisbzH0z
TI76xmGTOLjGh2SM6KcioJy9jSAhymdUeSfA1qaL7t0OnxUPxI5NGbkbn2HhCw6f9uLfr8n+u//i
mqDzcV00UKiS+S0E2l2rzBmdUt8cFxkU2TAlvfSeGmdo37Lf6bohFB2IacImM6vghfDoZm2YflFe
xdIUcQKKgCFTtNaHGXxg7ASz3/jafeU/tbX1ZgTXZZnknac8Kd7+o/84rr705UBCEq90hmsULccp
S2hYSRJkerzhlRoHxbuQiPwql9T4/fu9/oOP4l6pBAGCQDQzmfwWQ5mWeylO5UHfSPOX72cQToM3
AB/+gkoMyLAlZGlYTB3AStX9ZPMbkOMLmxmke68T39F90/J2aXJqfHYzL0gLskfPtiBVw0vZpvrT
Wu3vFv/r9f42zzVK5haaedJld3s++N1zRqHop4GOBjpJaDdBeTFjty64zElsqtQ9QjCXvejTF2q0
7e//3nj/EGL9ejG/Ofi8qPOeQhV9Y5J/p9YwwpsEX6c4nT9O/v+Tqm2Tf1NBjLBYNdTfBiVe2VZM
wMGbdmEh6pr5m+x7ifLBn/S92Zj4m593YEJzqGmQUjvd+i3FoSqT+rIbD9dNnRGwfNWXoIGtw45c
SiM+Jh/aQwcLtjrTwJ5CuCRYnwOiOqC562mvhAOV480Cupfs04BgdaNQzgLeCSZe0Mywz2+BG+tP
A6JRJZldYQjTqE+gGv+9H2YZsIpydu79HkksMq1vABzaNClhezF8NongkqPCxdsDRvxRXJb6BxhZ
iiCuK0pbgOWy2Ig6wDye9pwHJKasKQW4VPqfo5qMtzeJ9692M/1xWB4f2QGZnSmhoNLDJzDq+mVH
rN4v2QrvSl8tgX5vKXFQe2TC4EPIYSSG5gBCAr8CHFbH+6eazYAV+Pk9grwxSmKGXysz3dutyMm0
i5K9ecCM0JdR4odB+SiZhWcQTmAZ3rNk70HkondIdrBUcN6RkP6gIP6ozC6q10EF5F/n9WS6YhqF
GgUO9f1snIEpGLSpYK1RMP/eUtc6paLknWCcvWhLmYOCOedRA96SnWc2iZGvQMJw1fXCdOSky+ry
6lTL47eTkpwpHNpFNewS0LT4OhhxQS1GAL2Gp+s3TJgUNrXcV7DpXr9CqPnfDQcY9d/HmEHa1TJs
23XBWf82mveZs2/bQ8EYU70J3NBldHlQ1icXCiioVeL2rbbpyVhXvRqeKPQfqY+ObSXYfaOw3dRn
xbcrMN8vh109hO5qiLL84rpwPvuPFmCeSuFOUv208yl1gb3+aDJyyc6TkGMJi8ksIN2hgE9/ArTW
UUJbzsowPfv58+Ti5XHlzEYwllsWc/S5Vs1acru4Rw8KFqpxqcUnK3Q6svcSnKDCegIA46DON3iI
gm+yh8FEgvz8pn5nw+Xb6Riyl9ohyuK3uVcHZEzGGExoCsDiNBt1cHozyHeOjzmoNcqOQnaTx091
3g6h8BxBnV+/DT46LuCCKNnyKFXXJ77xeMnCaw7ixh9dj5UtmtqtT+mvcQn1dnpIniAlESl7PIU6
26FVCfhvzYKGBRu7RLYyYwkEH8NlSdEY2ZLXPSDkFBVBzVOodJiy3N/0EFARzIVAL1/TuZmA73QJ
qalR8M4PKQQI3j5i+LTH0FKnEH4e4SOH+CG4vjDg0nX+0w6vAEMQE1yYZeLYIUBKMJh4SIiV2oQM
afsCmvUYHdPZE+t09cEEAnpc6A/2hwOcnEo/Lx3mfNrdggeTsoDlWHgo/SI65nfsqxyoLBHGmWJ2
IpRaXevH1Cs/YdrXP1pUY+uZMdUe22aRGj7yaYBn0/W+mHXsGnyjIIc7++ifMZULOrPMrnm8e4Nx
UPWbbqYTlW1eXThhcsDLgcqW6MhaYfrMTc7Lbuayo/ntyFSIWZoz0PVU6oqEY/4jR7+CyRKuuC3I
Wrg2u7gHTs1GJFp/khoHq0Wq6fqHmehmL7/G5o5pMjcQl9vslTi/xeb9vtnpZBYumzxNNKr8WxVy
IAfatAIMHhCk7IVKIwuerAIStRw4uEYufw+fhmuEAJgu+k8bGokSSPGk+cPS9B9CDMncG2SuNchB
qYT/NcSzx1TLtc4ZN0V/8Ps3ewTRswvVJ2JqggjTp2pSnx0OM6A+8J1O2bes2RunRhMuGArNqEMA
bQabwdOmIQan1nj0jDQgVUeVJbuz1HKP5cu/OygKPf7uoCybvCsTrcGMa/8Wl17zQ92N2nXcaFKo
NLjN6qQJ6cnJku16gGp9GlBPVO6CtgSeHgEXA2zff4f2VEUJiG0QY3o+YbTA0AW4vrNmB6D9N4qk
a7l1IcE9BubZiPeqXxlsxIa6HlmlX4CF0uZ9Ox/42uDXqUdtO5hwmKaoAFHPPpVohDpuFaZjSGVa
R+EY215wYKTQqMBrrZMv11/69LFpooydsBJSSY8Ee4o7auIJeVWomaCloGjInF4/xg8cn0qtUAkr
QVTAHTtE4wARV1RnsZrFIKNrsLLFZof27dwpqKsL9BHul+jENRoUwSyM1DPVuVmG1N0qpQe8lujA
OVEjkKiXtxoUDhiwRo3H/Sf0nmziFnBaWrOR2QVidBwRQDGm3N6vy3k/bKtm3vZkRCPn4v17r2p/
3zRjGU4UZZGWcFXjhtb4Pxm7slHYUrjW4+bY+Cdq3IttdgaPRSyjTNtXHetfUV07bMp66j4PX4dF
+c1RveNB8HpQ5J0e7XcEKbO4A3G2a/I/LNGEKvfvow4GHvaXXFt17L+lFA09Lcdr3qqbyk+fyxg8
HSTcWnJJlPX9VRnDF5loYRlnq3pRL3oe+aZeFCt5HFbyW/7dXY9Pw/IcCOQDdpdllrQReWPfIDvg
9RvJgyNucQzOgTyr5W7ZRw4qJMX2OkdIbA0KeSPyYtl2nFPlG/cRqEv+dWIkx5YjquTl4y5RiT/m
9ueZQ4BVZEsEAtSpBorEhqH9/jQAtrB10ofDT4trrhf7J+b4Nm7CK8pD+zYeQHM45PAFTnr8Pjw7
SRvXcRvvvxdRFsmzRdDDDOQV2fK4fJffQeHxiTZG3i1m/39RRE6iwYbc8k35KZ+XzxK28psdyHty
lPK94JhyrCwyOMb9k/czQRB6+90O5Lz3c4JP5937NeieHcjTSepYngVHkL9wBS9ydDkfR729ljPe
r0E+ayXZA1HL/ZCaf/vL/Zrk+04iP+Vz/SKLrMRJDivOuri/I7/LlVGlDYvv9Gf6cO6RU4GDKT3C
ikv9wTF9tiFQtNd9UMbHBazWqPEGKtyPAYsx6Ky5vQfNp0woUaMuzC9zSu5XBCx9fHgG/ESXdyFU
uTShsk5hU3jIHviHC84e2sVuJc90C6pytWN0OQnRzbd+o3tAl7h/INHsPrask/ONfO6wAhlda1PQ
/ny+fFLWxSp7QBXpwV0r691KXt1/yx7k83I2eV/+Ir8VjGplXRJBbPkhY1qOcOa9y2WqJRkv5VcO
wR9cHpPkDXq0m02IXVySSSI20vIeBs7vbWCE1oe8blm/t4E8TuiAKAHA0cjdTOCmdwIzsYJDkK0t
v1zkPjhz2KNQPElyKBKXRxA9xMBa1IaHoEzKj+MY6Y+QdM0u82K9X0LwtV8azdz9Tk8s7bibQ9YS
5yFFSa9tQJUZN3VaSVe28TnONwrlMRsZuS6dQrV8DP/P8rzs5jISjnEVuVw/NUvY7i7pwgMjlbrz
wH2F6zkqsc7SmY7oZZ6W6rxaqpE63yVQLPCxjC4Smzv40qddeOQE4gKybRpbMfKnfhfIg9qBuI7O
n2L4B7Y2x3m+VlYVpl0trxw5jYlEfT3soHaWh+0XoROPc5Wxgq2nmLmMf7GNEyNE+vS8aL0B2ZgG
Hrcu2i+bOdmSwF0z//j35shDy4drxCeV4GnhcSG9xnbu4hg4cRu1UR9duZEOcSmxwQN9f15U/oX+
lM8VK+QIEIW6fU0c48kftpcH6VjwJ3S9dLw8+wVjPinX6QZRSe4nY4zn62qJcBF3SdPRfvyabmB5
UFZyV9bt9C0uUC5EfjrxaVnQcrCwgvmZ+ObjiZs4+RYDiDMScDMUEaLjjiAP427z8PpuMaraoI47
mtHw75fFXbCJVnA3yvr6poUyfHfYt1h3Ft0H8AR7tJL756DmehdvMnwTjyKeSHzX5BnjBa63X2db
MVnpdJ68AyN9hCzzD1jrMfGOQSD/9htWy5yXMcayCX+K9fY8ZXzdvdv4VBC0MkoM/4j3FmMWInHl
9Rjo0S6Rn13I9OFJdxQR4UOId8CojWQH9fJaZqUjA1tGgYzSbJttDzTZBMILBsElOTMR4QputixW
atDhZy7h7s7k9uXs1VKOL2eX+WJ8EnedcR1nzg+lPu+TbaLr803G9RTbNjK8YUMQ5BWJHbFFdPf5
Fi3YyszHQ7yJXCruQwalTJs9Jl8HJTbZzO3Y3YDPE5vN1t38/mgiEX3XqGO5n1qNpCEMP9+g1Xvr
9mEr3c++9FyoxWt4+o7LPRbLIaMGiSHqJvA1B2Zgk+9VzJ2H5WmpM1P1CyuBxC1jOP/qhChO5aos
RrEcWsZXCbqeEZTH2cuNT1nuu1/IJCXT1ZkDw/0VNNIvZC6SfM0+2FLm5HzNk+Etpi6jgP5gxhej
tX1lVQD2TOPiNv+7fhbuX8Xa5K/SnF1wDdl6xv8pYYOATvNuf5zC/Sbdiu+nXTm9zHwyQFSiA4kL
xECKECWHGVxBURG6vsVV9PN+Lj/lqNS/LU4LGOFI2ARF2EdItmLc0qeTZ+lVGdgyFkjqyOhnsDBL
Sv/JLCMRgJPIfCpW4MAlfHf6NxOnsUj5BdJsu1d45mk4eZ58CI7hy58QZ5Sx2Jl8RwvN2PTsGFn5
qIuqSCwUn0Ozw3BXIGzTzcVs3e/7ZbE+L4c5RWehDGu5YRlW/UKCJPGz0sgHeLdvdymuUG7nOu//
ty3FJd99i0y19P2zHMQmFhF77B8lGrvbbbk+LSnxJQqjsMTZHJaEYBg4DP6EXNKE0qnyr8gkNhDR
+GZMAsBPtzL/Qg/+UL9X35g7uUeHuQ3sJ24QHk1KYOgydy2TneVza3korSO3iAHEEOrdZkUtrPFF
4srsBSoWN78hMRXIOXERctky2sQExEplNpG5RKxSPMM4L8IiPC3LtfzOu9ir/I0rjhgU/hBI97vb
m6RV0gTDBh5Hj2/A2A1g+MF42n8angzC++CVOycKCfTBU9EOceEKlZM4MbXsNIN4a2n+022MN6HE
XE4MqVmghkxps4YJbRLYt8kqjalYJc5lTRNSR79QtnZC+WTYxCokn1AY+mRv4jbUvD7sHuuPNmR3
t0zqEGJqwL9mUq7If6TsksaQ/GAcKoftEFnqAkzp2fCuD7Zv+mJGYkAyK8K5QP7u/gB4y7s1wbaY
Y4UDEF8qly/z6l//4rjnhelJF+c0obg5iW4hQeAemX7HaZHcZu/Cu/e36e9Xcg/yUy5RRy2sipVQ
55K7jc5dGYHuXx6vvprQjGETQE4TXjambz2JD5Bn+r0IIa+6tThwJj2CNIb+pfCXvpZXIEqQJpfA
6eSXMfhyAhTpe7kHmQnIotzCXrFceIno9eGh34i7k1hDJoEKl1c+ihPICVKut3uX4S8B+z0auX9O
xsoJz4+/EosQvyJBDK8YCCqzcyn+bC2Xep+QW3yMeKt27uICq2fxr2KHbZR+b7FACWDQEkXhHWtk
cJ79XVwtzGTWoDCZbWQA6DRM/clShhhAnesePYAjLDpCIv0W6rCPyhnqCG2ayGJ8ERLRTKxxRk4j
sVPlFfEu1pH2k0ZnoexrhI4IGy2Lx/2P7HHyQWgdnbyjQMiZICaIyB+Xk/kkKhP5DdFIfjsvM6Qs
1pNIRmIbniFZ35XfUuPFnkQupW7BjpFdeTZ9K8NywiFzvlwmysbFh4k9dxxEiw6MZmTKtrpP+QiX
QnlWgizxnOgLEbEz8eRlvlsfl8ome+RdKGcRXSOG5gplrFvg60/BsOYgBL6noA1PAfeCVJP8iy4I
T3l3WPfbPNK8PLob0ClAPYa/sMFz1N7NovcugayOk2qhh9Lqu7jjHq6JHgJm4h09lPelR+TfIlY+
xKTkNTNPMmBc1+TyJaHmfx9ivRKk3j8pxieB6GTtLv8yyfr2CeVZDLTGEzSY6BCYhKp3Y5Wg1fC0
R8NznytmI/EI/312fLLyzNtnz/71QQJcGBL4xP2J3fDX/30PvSPJvpIqEPsWk7o/ZLDIBOg8mT7U
uP8xNPF08iDb85ohOMk3GD3iMWTSvXuN+yfkZDK05Ri728+CQXh5l8+x9/lK4Qoe0vbFEZLthGwk
1sSCxS06MdtuS9vfITMuR7t7U5mYZfaQ5/Gzj5itWPkvU96AoJEvgWLk2cOrjQHJywN/BNlD8I0h
8RCj40uAuv4zo/81q/dzqvZbWolwUVIIf8WazQfwmlsIKXGnHslfxKbFbRxCCv393a3YZJfc/737
cvkpFi+ens/5lx/yzSPOQo4r60txSv1GYhmJc8QPsIyhWaRhpNHEzcApPRf7FQs2/UN4/mQOTri/
+b1ZLM+i+W7TTJhhyNg0lfts6O5jNmPwQjhbDiQ+muhzLp1ePkoIZQaHUE2KOGNe0m8hLgH9zYdV
S1kXNVTQiF+ofSWESmTaJ8NG+kBiBOmDe0/fXtGmKWutNqIPb2upQ6x5h0cKSAggbQpJakydWsdY
BhDxlHwIApBFtqniJpa6FTFV80VAPPySR0YAn0L+0r2fcWcSa+mh+1HEJq1wZfa8WxzWmFzerqED
3z+DJG4WcrSGOaOJzQSEJInWu1WeFvrdGeC4KNCJ9oBfkVA/4mLEW1FJA1t8H0iYK0GyPMplO9O+
dnG61pP9ykzkkHLg+wk6TpVHJtNuE3eLE6ah+LsNlaMyoV4C7iYwccwNH7pfjxGIXirPBnqvmZrk
KxPrF9uXvpXQQWwXf8B8dl1BegGZtv8qs/ywEWsXWyfICMRY7iGFzKz3ueMe50obiW/KV91CzoU+
EW5MJnzrDWJYynhwLzKIxCndm1MaUl4TzFB+wjdPcb6qFhUTCnnpiu4BY8pMnAzoVInXO/GXA37v
7v/kim3/ZpeoJmChEiKTYsNa//sT65QA4v5Trp3eFPvGGhnWTEEPhlf7MuvIvCMnpz3pop9uPMzT
FRz5MhFIMHMK+q1B07IbogIyodThP+1G9pYN1g4Hc/dtEsCIw6GKmbbr3oj2b1cq13FYthE+jsmH
a5WwtsWMinB8EOe8Y4CJW6fx7xF/zdwrQ/6v+EJcmxiBSbRhebdRF2Z8/e7y7j15TynIDQ3BbTLl
KsVHy3pB+qdcyaCxAiOQ6SaP5DHOLmAuPrJYe5ogb/Cf5ru7u/+0lnT6vfn+8l90PjRY8xN3JH+6
RVoemnWsUCWYkZ/ioQr/SYJyiW3lX1k+SRwOWTjDp6DQlQSCFSvP4rTPfnlCgg3nfht/0pz3zks3
5TpfmyGkOhLekO6c/RB/LiEE8fw4lTZiu251D4TvI/I+QcjYlZnIINzMk8scPgdaUZI0cAncRrO8
MpNTMGGHBL8s0eZ9fpE/y/nFAezikoFdsXi7u0bM4a2jgTvQh7MCrQLGsfShNDI0RWsJiatYfnYE
SXaCNACNf+J1t4CEz9ce75P2+OAyOC7vaXxcg44T755yUHnIro2ERfaMk7NPKmKktwBEo+PktaTK
JLYAiPVwd2IWIaqErDJO8wi/iSYGZeUuWwBe1YdNB/sAnkBBPfke40oIXmOSMlLEBmVsKGH9IQdh
0BOgUATo4bOwZjmoxW3c3A5mYiYrcSDSS9JO0qjjw33KP7AUUEJKxmEPCYyMT7AokbhBGkjnjH9F
EXcbhgTcv0cYF1ze3bviA/C11WK/StdsC+5X2Wa/4oVEPRKb60RmEv5J6CdutEYTU2GFLTcuVypj
+9B4+UMtBEEzgnkuWGERfl+qyGJFzABmWHYrxVFCfoi7osqPG5SmKJEab25TRLfQkM5tQzlkFd9d
OWjBhDiT9awEgX/9PC4hwko9eVuWuhOu6x6cWp8S+EmIKh+miBHfIjktSWRKhoNcXtTN3fe97JaK
p6k2VVBtjAVd1rJwIpblW00kuZDdK/wFTBOy5lQCMPq3POvZM1lUSOwqf5F/JV9WRfaTGZe8J99S
AmWjz6y1s7YiPFs6YV981nbTgxZl6QxwVAlJUOtBLmM/HT6dh2P6YIwLpfgq0RwWxayPyX7LZrT7
dNx/9dW3ops7BOm9V1TxhWXUztNQBMqiQ/06rG3C4esXgMD+yG4uu/nvJ09amE1tgUKItvQ9QKb+
8O3MHUoIr8RGOw2oQ1Ombtx9kqUFCKPE+Y8suDdVFwEycqW9kKWPUbojxUTgfYnglKE9eTlE52r6
wtwfcqk9aJMLpIcsAnL6CwFTkF/o6d4GjfapfSKZumz5Em6ePDSnh0a2E/4b9+U8maWvLWxuKB4c
KMQCKPIhhJ3eIWjWjyXrAQnhd8H1GW44FikXxmB1nP6Ufi9B01Xf4WVdQ/XjmYi1YEZiq3v5mmd9
bifRbv2T4urlOdwdp8E+PD53DA7Yuz6pcCVy4b5CNL9R9uSlpLv3z2gmMUoOn+QbHsCL0eGfDkLQ
O96W5AsoG+/0eQsjJISwY2dWfbJpfhs1NqPA3ihP8psZ217+bKMjXS5NuA0/bmPQjm0ZQT9gN+KV
PMqQFr2l9OiHyKYWgXO6/IF0DzsjnLa5fbOJ0geX60R6kLx09wnqbomOhhLTKSDaeFfG7f7HVgb7
fqnEzSs0FbePK7HyLqchMb/uImXD12XanXPadzmYnGAfVq9oJdAEt5vyAQAs1Xf3O0P8hy4XwQO6
GLSsTW624jcwvYgMGDcjqG7tAi3SepDk1Cf5SQ+iQWlLyVcpAQPqfgybNLryLqZlcrsowXzfh5yf
BuPMn1xZxOUwDCP7netr5nI1lm+/i6nJZ+gWrkG6SBaQlDeVU+JPmo4FoxKb7wrDtqQzGYnOgg3b
CUBURu6ERCPjgL6f74B0eeJM2A6J99V0dh8ISmzBO0Ij7pfsgiu3FqUpo5zhf3+bQ/+wN7dP72bS
xrQmJSSviocl0d7t9HmYF0TEXXT+8XFbsa4VSDZY+N7XzwiFwUOwtcnukd66JaM0X1Qy35Q12+or
da1vym2/LY5oAKJ5I4th/eX6wsp2La5NVrWyrr1t3tw8o1zYvVXsWPqkJE2IxC69ywgAVbdWSBGL
75OGk1X3fZzKTxpvxUpcBkGsMJ5NDwhbFkgRuL0pk8NtJc1q2hMvfOEQ0Daz9J4+Qq7OcOaoji+i
lI6PPASZTMBhZH3JPYcAjp8kxSI7H8padskkASmZbfYPed520uJmF0le+77h67KpJq+lqGldLzoW
3KRVKbvvYJSbo6k02UpqWbyx5YsJS/9l64LHXxOESs6I9UEs3n+Y38bQzRC6OW5d2VwY+3LTsgt2
swNepZC7wsjFwSiIl/GgbNIHHQs8zixfZ9jpT/++ce/8TVyWmmOwiNTnIZiCrMTvxSwXrbkaPXV6
G5Duh28F0liqslQux6dq7wTKkdJTcmiUQMIRs9QbXxmDmro8uD+qI2RZlXdwITOmZLwPR+dHgfrZ
6xlM4XVVDgB2FGJ29vUPIAXHl+EKMoN6iS8X9qx9SK2w1HWMKP2gQ+qRYS0+dxRTTDxrIlxHRkkx
8CHWEQevYPg+x1r2ehht+Obgd5qfNdKZGezncXr0uxoMUwsFDOCDc1xpqxSWr4bIRwiSo3HnOUD3
0FTpI9daWMfEsWCVjE8u9ByzBiG5MobU8Kyxw+Kf4YJAW4z54gpLimdmvtQfA7y4JC4Mdb0/sNeC
DAvQciow3uAHKFtQKJ5VzY6PPZJjKNuWMzjLwUciTzUBp4jKCFhJaMcOVBkykUVKHgDzPZAG77cZ
gRy7LpP58XDysmJbXtzgDPV+t+dUFO/vx8Ci4n15qVejGe8Py7MVKtR97rfl+D0tvgr3ResjVV+f
241eBeYhUhGvUYS/0FT8ns1Rd92Vz7B5OBC9pYGhbC37WbVRmj3DFzy+TtL10GwP+8X4TWdnvU0K
d306vhv6D5fq7+P565SuF0P5fD1/h6ldVxBbAqC1mTSJQzVn7ndp0juP/bh20G7fbXfCk8DWXng8
eUbpg9s+uMtztjTSJfgZ1fIy4JpDCHUQ7EsmsDWqHMv42j/D/XQovXYyMzLfgVwTDkOIDhsfWGeX
e2kti4TqS/+AFBhpXLVDIMDrzzP3A7SnaPb5aApDdWiA2qlmZJpHFS4zTyfu6AN4P7Usgc4pG6Ji
iGyAoadFZTx2zPFteYzzI6GQ8lKOo0eNHlI1eJbvVwNh7iY4o2YBZ9WJTgwdOMQt+Ebf2itcC1BC
X572wvD+cBi3rTJ3xrgxH53JW7N7GUASuSK607B5lf3UYSh18gSs7A48T9ATGHTAeOBWjdVzkjo+
RSz6Oakmb6qztfP3s52Az29B+JHDBX/goLbz0rvb9hRxD9B0CtX/kcIrGVJXM7TMVVY95NeX+rrY
UaQ1xLtynvEnWH4yH5E9twiGwS8q+FMjxdlOzA3U8lf7CeBXRwyvh07xMhSLnsB9DMyLd2CZShan
2wy93+6WwLJ09ZvavzhqAB/v2IqMpoCqVFbGUdutujHZT8IaRmJneR0Xe8SdoCHre241GvTVTg0m
R2LOEkJbY68Hg+6uzxpErKhDgm4WCb5P6MhX6tZcgV4zfoyvcIIpL/rq6KGftn/cz5slZZGo7unL
5n0STwg0WFHD1ZhND8/O95pPP8OX1f9Uvhnr4u1Kqp9qFOJe2BcB6TI4kdOCeHJDzRzl3IfT+gop
ZrrbRRcD0sXhstxXPsMFclBA0EJ2OlWhDqoHCluxnnTY1uy0EhOCa9yACrXNbmrEgL1guQUedvmu
foDRJ/ljralBsQzf/HmgDGpAfBmeYsq1TmeQWbpBdbP9kYs41sw+haih6q5vDyy7UoCvCnKERjsv
BzU59nU8uRqhYTyPkOlO6qQ8+gUsEZX+3KF7OWSLXXZCpTWAU/NINUnz0pwgZ2+hOIdrcTlKpeQ1
qtyXU/btrC7POTLTiIBRh9AcbEyi8Y1z4zU2PM8TsN4R/OBKAlXXFZ05PPshuh4ivYgu2pRKaGNh
/yB9AyPy2pp4GcQb0HtDzvBlvozh8KR+s7/pLxeW2/aztdAWxKSxFlGPMde/Xb+h70rhAqRcytFH
bWnoZzCZ6ZQ0JTNaAUpz5AAjxs8q/dptrDfakIZPQVUiPUK8Q1jzWJ5ZdsQTqOUmwTGCG4Bc1mnB
Upd942Z+JJS0/GpubiocwfUZx5U+9BemkTU6SM01gPaLLlPhIz2oxxhobtWivYdOIpSUQNQBtk+m
6ftl467IzwIPB7UG8xs9W04osJxquggOKrNsq861uGDvC43uTbNpQVU/ZV8FuPsfmUo97n7prNpn
Y45QKyS3hPEbIzw516QczzMTGr6d9UNz4uvnmWbewl53WetLa1GTDcoflWVLmu4d6CjydId39pxe
3B/tM3qCxZtCze832nD3Pf2qnqhr6tZWFdbgJTMQsxSPUa/dCT6wZu9Vy8N0qJJd84jsVlrgYxBE
mBERUjJ8QVm1mTFNI5Fxoc6EXE7pTeBZBGl8EYpDVIiA33OpZjvdg/ZG1Ay8PXDvcapOpuan8pkK
23KN0CGHhdWGsJBCa1HeHKCRpX5hnDaG0Du7rFWOyDcbPxsX1Y+rEgLfR4f4eDWfDhcYhciIHSFt
U0cyJ6iE7ap9YPaRfgpYznVHJFqWmvLWlbV/wXpz/eGwez1p24nyiBSbO1G9MzXtqV57Gggivfkw
nC2FuIhfzABMZvttvUPmDvA9Os20Qe+PmBiyYNbRz2FFQmkkJ5YEWl4+KsiXVAOYdtP4PKK8g9A7
PCZroOoVZFLdqrLfM1q6giU6gsm2VQO1h7LeKwKX0pgzhNfEKx7EoMNxmZ4ISyJ9fCoB3ZB9s6BM
9QpjrSvxiKs14ha6Kf4fEKeeIVeCmEjL54cnAKK6Q1I3rNq5VflWM3d21K0vmquX98w5Yd/AOfkn
2osbq8Zv8GZKvFVKKKXMj9qsXyHEulZ12lAcxo36RSFt+rxzkDzHXLIR6oFATWeDTqQAkXLwP4Sd
x3LjyLZFvwgR8GYKgl6kSEmkJE4QsvDe4+vvgt4btKgK6d7o6u7qqqIBkJnnnL3XRr+ZycRvL+LP
qF2rDXvCriYeDTYSTyWkoJpDlT1+TvRCn6MdUBfASauJgoRSfhKtOhL9z3wO70VmUodSynW6fNNU
W76ZQllhbOe3dC4hgQ4+NPi38qN++v28K1n/EIIaoggBQlNVFR+++v0DR1XlCqMpdQdBX8spP64a
LAb5eSh4V8jNZG2V5uNFy8KZVe5M1d/VurG0rMRR+50kOLLmIHhXkonryFNAMGzizd1m3tQOq1Oq
gYld592h8+4rb+VLtjgsa0QlaqPaCYB7jX8eOPeI0VuJRFl90cOD3Gb2oNxX6qOHLitctuotm3zj
rb3uQUVHkN0l7bMqrNjwtOHGsB7yAWfhOmao3T2Y1W2dL3VY5CnxKfOaebW0UUE0R6uiWjP4l41V
LwApf6zcHekxuAwaUj6nE+Ja4/Y3Vq6xChT4pXst3kBbKjja4j73oDbYCJANuqDuzCwWXnsaEeCo
0EJ2WvJSK3uExV6+ioJFwlrBOd6beekuyNaVumoCDmeLwToW9awD8NhjVd4gfR6jLTx7EILhuGlc
h6zWCQgJDwihNtc+XIgMyiNQ346CQ09de5y5E4Ttm6IkY2Uqa7ti7rkL0dhABtS6NcQ5qJI9Cq5+
TpIB+vZmPUxaexC9pNo6vrqtrFWGlTBeZxWHmKXEVwLnFO4Qyk1mO6QoBQsNzLqwzBBH0P4zF3Hk
aBr4jTm3aPDWKA6C+EFma57Dqy5aohxnCtbzYOG3c6P5C0D00yU5xewZKqFsJlSyr5LtP2JqWRr0
VJUE5FgB7izMyVxeB5QBxYYbreSpswkZDirNCr59VHAAWOq0PQO6VCSmMEXXlpK29LOVMTiFtwpd
ooHmNWPedu5KC0OaY12pH/1XztEWZ3LDAblSjFxFAP7LlGwRBQG3ExWOScBjNdE3FQ6+CPMJM4NX
D/yHeq+3/Q96FUaNzXfBc86VssKlyoE33xiQ0vhNpPAx+KGg6jFNL/54kP+l6P72LV2Z6YIsK8tA
TvtD7Tk90Nt+2t/ARoKlpYoFf5tFnNwWomrDm8KvoyrsV9DcZkKxBMRORg9palhzu5XurTjlRvIC
CH/WzTnTyTVGJQdectVNhh4yndvcEZ+pAqjvwLB4xoxM6WpYjvAaCE9Jp9UAHr/Bs4A0xnXSfCNm
N3q7DkI8rUvLpfhcNETokGyKM43W92in52GKAJczG/AvWcxYWZ5UJ7wboV3ANO/h/JC363CKxiZA
U6RfhvK2oxigtcHQu9nCXCcjwgW4SGNfXrCngEYTZEIC5hYBU/JC5PEdlsaHji1gXOryHKK76zpC
uKTExh8GT5l2mZsvgYFLHzncW45wxoL0PksE6jrvxD+E+OY/V9//3NpXq6/XKqrbiEF/SBIg+jNs
ezWMeMofOPOodNRVDfRBwONApIzT5071gfUvZAJJmAeZb+y1fHXujJ8kmyHgVg8WY7EE4k0tgrtQ
1iYjVhE5wJCIJScWjlVcnKxatWQrRInsgDZCq40pC/M5/kJi0d2n6LncpEfSnlxHdGdBMcdZwTIz
+qsGjHa78PuVSTaDt2ZzZ4/WAG9Q3bmrkqIGkvQFnyALpT8tRhulO7rNoRC2ZbjEfpkUy1z9y2zx
D8c5C4Qpq9gtdPhh16yqthDwYcRid4j7gluK8tTsd5dkcGLjxUhSIgyIaw75KMKBtorHke5ZBNRJ
hEYUL63otPN9aIp0QDuOvkq96jiO5qu2kwCpArA2aAJREhRRzKpq2WA5gF0DEqooOPlNKQ5g5abJ
AGwKFcmo90rP5jgdeCnCJFiWGAer+K0J37to2wTvLWNGncNeLr0qNIKM9lPC9hbcwmLoGBKpixbL
NycKci+7bSo9p/S/4aGoOE5H6sp7s9roImOIG7d5GMfXQt1zBX2eafKItaXVLnTwyqYNeRkMo0ca
iUZfgsnFPkgWwIxN9A/0TztwAetheCvDNzw1VvsgqrsmfDDlF3ammF9AbzdTthFadX0eJ3Ct1xzq
ABGXVNGMpOLboJyb+lJU12JytLqdwLNKdrE+Y9nDC13wX1aWv8HZY9BwkjkT7DvxDl9f5y6BFmej
YwTLpl3IdIiUrRLsW5LEZRfqRGctBP/YZYhIvKcu97dm4ydQnWY+iEkTfB55z44uTyhlll1KAoCm
aCxeplMqaYKCbXRkc9njx7Rzkl0CqQ6DHmd22mvcCNgSIeSaThI4Cf1vLIrCVuWhYWReb3nTscwB
7EOpsTEuEyBSaN8QiDQOh1shJXfPVoMHWTpJ7Vqmls82/AjXEtgM+2bMBI1gEmDq9bwhloNv/IOy
DSIaOQC9tGUR0mo6Yn/ADSTlJyIIuxGuPE5wCom419a3COJvmiRxdygsLAX1JjR7R6ZOb5Sj1Su3
qkFXogW1K3R4scKXKlXWVi8vLNU69WVwNFvW5f6kMq8oxmwtEVSftJfiiz6eLyg2LEKJLY88Ms4Y
pRWfes0HdVShqcXWa7UaR/F4q8gHlSozo4PZTZmwyUVrSXgO6nGWE2mR+NLctXhierjDiqyuq4TQ
4STbefQXvT5ZdMSLETYEWL6nNKuaQySjB6DGH1pzF5Tl2ZMPje7itjcWBKPNgoWRJfNgymcZMYOo
8ear9Qpi0Z2I+EAyY/ZuMwdil1wy+RMApJP2A4ca/AO8Ic9Mn2J103mHoTZndUJiVdSyIaEZCV7c
4aPW3U0OP1vzRUpi+phQvmp1n2LuTF1hPnCQJ5hgKWHyUn3LCSjj23FTCQ9jl818mjgCB4UKYJ7G
P7scmwp/XkJ4DIszMMoFdrqObQ12QKqw4bSXcLJqh7SQsKbSMBKko+ydik690YJ7qjqkYeS6VNxL
Rb7vG8IwWJl+P0b8A8qFr5NccPArIny6a8SekSShK2RjezDqTUFlYvp0xophX1HH4mhDl6Uf/B6I
P8bCi5Lu/HIz0tpsqBM9vyV8m1kFYY+CUfEsN6uS+K4R2XDt7Sv1U2b17LKBILphOyj646ArZEjj
SemKpddXthY360JXFp5xLHX/j21C+sdeCzdQkw3slromi1dO8KH3Kq83ivogmS8DvN3CPJDPtzba
cyR/lvj6c4ILmOuqpwQDc0ot9/t3+5NqY4EQI9xVk0R2qS9n7X+OsWHnRVkJqOegista2LXwYmin
4Nytexoiy99fTPq5IPBqhG4SmgFGD2zN97ouUHPXjCvv69WoY6XsYuXSzGo+e4XiDG4r97epB7Ox
Mv/4nJPL9nsJbRnEP07YSoCxinHFf5G6vI8hPpT0xD9akabt6W/X7L8+3X9fY3L9/+e7TFMhT9XW
LKfbNG83clEs6UiVnO7l6lh7a1N6rULJGfTgr5X2p133+6e7+l5BtphGBcuGY3bKSZTJe4Oqzrw0
xHFNpwWNM6fPikTXsVajBQuPojF+x0UScozQhGfYULOBA51qHH+/5FeeUwBxJmgVnMRADiCxqVfA
ks4ktbgAJ3yoyle/2k05sErzUiQnIhB/fyXlCqrw46WucCRR7GudVmQTPEpedGTfJnQwgFCcjWEg
HUial7mxjRO8VCzoRQplIN/4Bh2++lSWU7RGZ4trD+atj91wyKyTJbsLATPsQChr6gFrjmMnZ/lR
UiaXE2C85MTDXMqoxT+qy2u0yhT2bIDMmgj1lqpAff1+K/luV9VxaiS3XnZuG42B3MmXKEOw9wd8
i/S34rsASkN0Uos/bqbrmm16bWaNPCrgy9i3v7zh/7mNFaWNfb9OktuRWCvzVA97CdsQSJMs2zfi
SqgfJ+/l8NCnRN8RP8wmXayE/mKifBXnqmVX4h6YyRjs9fSP70WdfOf/eYz//70R2ww4A46kfuVL
b6MoEaU+TG7D5r42L0UHnX1k3Nif4RfLAT1ZcARkxVaR41LCAT8ckkWubaL+ngBYd0qUWyribYqm
GfFVS6D7rihWHXPLZkkDJsfyS0lnLjB99xahoneGuBDx5+j7tDx5GuSy27xd6UzIOKrQdBC2ovUH
1Uv68cjgzAYVAKtKZWuAEvL92rdCkEOoJCkhEi8pty5kASi3sBbABcQqYVScfUEqChwbXcSqnnh2
mZVwnnGCEp1MnczMuviDyPqP9wTEwNShAcAbJov++3syND9wYVFGt6W1SaMTUW4CJ3OOrwFHz9+f
469r+P0ag21UiGY3poBu/vr+WooUuIY/iNFtMWd8w1zkhnHxPtoOO5gggAZMWIbdXvRIQOHEbIuF
nW2yI1lhO8WJHcY1SNkLZxRupEu6Lef6/QjIaR7bNxBuHNEud9hdLv00C2hxJAyv4qN/6R6hS9FI
2eYfyJCQUXB8ryO7/iAQGE3SIy358ISkZf37Z1WutiXuZ5XiUJpyR7SpVrzaliAFqrSRCtK7IO94
2sPQkwFIGnql3DbpEYYN5WvLxEeh6UzmNGfncXgfsET1D23/llEo18ObFi8NkTIcUUtsPin9i0Ss
qZdDAz2P/drk5Gnqdx5xRNJrL6CHJRhTefzjg1y1w6YPYgCi48rBK9e1ayQ7gIO8BQYV3sric2I+
lU3hwKS0657qy3ixzHhmDOQU9KLdsgX0EElEsuyI/1oOCa0cDRFl4xHpRYlYOVmJtSMj5yBUaJ4g
HqRPVJFvtR3N237K6lxU6h/pK8rVQejrA1Cqyzx5U8P5GvwqJFWVe6US3Po684MQLsrSChfScJNo
207a9UDtykMzLJOWpqk9vLgozL1N2ixJm82KPfU7RAtlYq+vc+YkLEXVeHL9d1N+zAIOb8O+R5Ai
Kzdtweop7FLvIQ8IziZ5QIr/ODBf4zu+PgxHOi4J5FNTue491LURZkHRBLeFkjFNeWvEpzY6eTkB
s3hOhb3SAkgCHpQ/awmcJyZxnKST5Owzwaf6VzGxCjspP9RTI7qWl3FBvvWT2RC79pywFLkFFnX/
+fd7SP95DXi7im6oUJZhfBva1SpjiYKq1IpQH6gKb7q4u4xdsatHaR+rd0mhkE5UvWgNdui2WLWQ
iRpoHV35aQAfgmJiVwy/SmOiZoUNW+UhZzqYknts4N6SL6p4ydjEzTE/hfpH1xE/yj4fMx4IifZJ
T6lFaA1D337nBWRVcfMa4UvUIxeYhaQgCOn0QBVzpk0qKY2hjCqjugN3PLPc9rmuoaJwhvUqcV0M
2W7ogGUR0OUCLikQrzcX3f2MJfhg5HsNDR08D8uA9dnTdKxBX9UC+mFpWON3BA8idLoduZ+06GDM
HxVFREe985luNZj3c4MB4mfD2YOKYFcTqS0y2kYTojZHoXFXGR0gl0jhKEu2TUGyjB4yQqN8Za7Q
D8NNw2TVREWbCzxzBlUppxxLIvmqfNKYfAZA7ugUkUffhuHC5dWypQBXTpFyqiWonbOmAhPF7lq1
AGPpp1baEwqCeqfrSKyi7qYWtEPbuiQjIMm02rMhbQT9Ps5JaYHfJJAjZeRvSfbQ4UzqqV0LhvXh
OQQVOIToOstjQ09wlDZSsgQqSQaGUGz8QAWkRhh8Gr/oVnGbEyernQKcfzKZZe5DnlPijUwkX6aP
r7jYRaNzMRlCVW9FtK4tDXRa+6PrfiTMMG1fKm4Guq686JR1Xe61RrcbQ7N9/p4qFgHpaDDTnSaO
K2XAdC7vEjDZuenPxAG5rZCTrF0sdENAd8um2ywzoqZHb/gYCf1M8hpw2GggOq3CNy+pyJfsKMO7
fuFnt2IKL25QbiZphVmQHMNMxsWmrzqtly/N6iJwPfNRIyhkzl1+k8C8scSKkLCR6gXfnsgoRsHI
z0aYd5fAOskK/ddQ3PmSsi9oGRV+NVeE4rYa9XnO1lVlSHdbTZq3zNJNAW0VgDPRoiEh7zuda294
6JyCASh3ks89+uJ+Hc08Cf6l4HarMorXVMf3PB6RPyyi8Zj0+xwVmNTPtNKwy7a8RTpUt92ys6Sb
TBmXIeKlGYjhueAjqV2IgE5ahm+FNoHzSMWRIbQp7SXOXirGbx4nmqBOYEgRWN8z0DO7Raed6FGN
4buPsMKPzoN/kc2pcOhhEIWa6vTjLhv2nIADYxdDzmthG+tls+xkd+5r7iZCWp6kl5Q7uC1T8jJo
jiWk0RncZsMxj7BAplDDoBap+d1ogDEr+9cOy592spj5usNbXnyUJpGx/kua66S1EBTE4LWRLZRM
s0QsNro33vnEA3baMgdCr5y6MbqvReKGhmylqO1iGvPnFkuDv5SVGNEHfIYAcQi+19F8MGBjiaa3
nzpahIDzwLE7N4zDU08+BolHBMwWWm4WvvZRZXsVDdRsqxjc5nhNktRhWoycAMidmMDiCIaFqzO/
IETXo2mZEIlX0czUEL7zzeRicTPSjwphaEaAsOgzaw1j9GYpoi7tU2KGOBo3CmJwa5eWd9Nzq26k
uEbBJMLkkwhnJR6JVSFDhq3tVOkcSJId8xEicGNjTB4glHNiUXQqo6mKCgW6lvgk9YBhanhWwKrW
BbnNNGEKmlnlcOdLiK9YIwx+1dAi45aGPcuk0jOQJr3P99CzlizyqIbqlxKlBq9LBasjx6OitCuz
dSpPhaK1l+Nm7/ruYhA+eaoL4A5BF90mRbptQuMYaXctVE8PbBFlb0qVl0XjWpCnEB7aLcCkWnEH
aEuMT2KiPSLmUbifxIRgVC9kcueRaYmCgqFLrQwvidicOSnT043TN7X/9Acytf2PCsGcoKs83ceK
xhxyg0aQmFdKjt8AUgyrTeyRv5je+O3D1CLLo3MmOCGXwuiMxyhSF6L0aqJfCBE4KqFh5wlkNu6d
MX1RRe/TJ1+7DQ5hqH4kXHNxVHYunZIYuGEa6DcGCi+DPyxvLhFzefooLUDEdpJPNOqz7tHG852A
rmgl843eoVQKhnPZoWKJO2bBSNSQNvIk9RL0KyLJQi6qFpwb4oNdpjDY76jyudFP1kRTJEiR3nNs
CWtuV1qw+kxRmMn1u4Sdq3Axjen+lkpZHNv1fec+cEpZuMWmZufweCTSslz7LchH6mzrIUQg1/pM
kphZz7IGuDOd8PrSSDVBcWwxhgX1B61n659UodtU5IILBRFJCKs0y191jfQukFrsjoYzk+PgLLJ1
a9a8aLdW6H1qOXOBoT0O4ri2iIUvvZqEQhlBAQ9bFsmrVhCeRyJitVGZ0RjRtOepERXSLueBtj4G
giQ7UDNdvJyenoLSsr+3eNC0kRYq3/j0dq0kIsqD5MJ0eNDTemc9GEDFGiNB4ZyhVhXN6MPXhee0
apjXRaRCSHT93ZNSuES62iaOL93a6MgBRj98ATW9GlvvWaIrTeXFBFA6KJJ80AFpZPQxaaWoFVl1
7AFZmXzS6o94dvs4+Pj9QPZVfXyrxKbzmKGSVSfKyE6+ZBr/6QRwUifmxbWqg5/L1J2MACvpaFTh
XAnc2STCKBXmWG7oTCtKLucPZtatTbohufSixJXtxgaD+PK16YdZXZ9at+T9v/z+JrWpHPz5JmkI
ACymNjWuum55oud107nVIZGHhWkiUjP1Wd5NkZxIMdSePBVS5NPgXUrde12MP0f6XKhnttNKGZn+
lrP6fYm9jB6+onMWC8R4KerRXVoWJwICnaraKKYwn667FIZbczRi8NmYP9wnmUM2qjOfyJFPI4eS
jB6UKVHBFkbwx/Rsjpbg+P2upvCZRsLNpcM/iZf8yWUeHcElMd0Dm5rWtkuXqKXpDtXgOrqkhPSI
UtTqNeuCP2qdr6bu9VeGrobCc/qRxtn3CluIw6qMEq6r1BRbMVkmqDfzLFhWqM1a5NM15s7KQ9aH
aYAnQ+lvdJEFuS6RC/hHBl8LPghqrq4/++EfvMSfrS9uOlWj7WHQfYJBeFX+dzDNs4Rd4lBaL3Wq
naK4e0rcYacRJ9CoKCAk/V5BqKYV5zEx74cUEfjvt9Q/73tV5x1oCu8Eyf337ycspKRElsR9X5PD
XBs88wrznipAJbVzcRzIHiPNs5SWjlFV930Q3XPHG5zRdOsUE8Hopfhs2PD8LF01UXPsY++PwcFX
LXR9DTURrKQhKqRJGle1klrUUZUGvMeATBk33jBSXjekqEx3u1v5lm1xB2Yo3w10bChLeVK9STrl
sdGLm17leN6fOcvOSjW5G7WdVHpbWXtu66OBwnrq0xbTBpTAxlAmOQVPMC3UKvUc30ktZV4EQMqR
qaR9zc0SVcfpNJN48YatJ2liGLWBxYyuusl9I2HQ2NC0qLdp/ywYh2qM4Z/Sm+642eKgXvqIVofM
uFPH4K4DoTTU6l8l8dQC//59UQlDM59qS26t67UsqKrSU+u6OuQWCFAZ/WTMJNnlES0B6EqIsVI2
mzrSmATi8UCLUyB57nPyahX6w/UDFNO651DcOnXnPfha+KhU0qlV+796nD8XNHpeOteVK0v+0bX4
rR5NuVDUsjxQpTWFeJ9rbCCCuy+q6TCVLmoZU2yu3QTisGgQqQ8ZMpFmLoemI40dKHKgH/mNGXY3
KscIPeIaJ5yjpmWvzzftOO67WDw3mmu73osHojYxLgLX2op6bvaMOGe8/UEZ06npuIM4kj6IvnLI
fGHVCFDNgbUxawyF/l1pdlpszCsVs3CjXwJ9Cg1u7n5/Gv+xIEzfB90AOKT8pV+NyKxY8+tCTf5v
uCG4jHEVCH8coVTm8grNMJXdyIrmAsMxTl9/Dxb+cetYok44li6zHNCp+74cdNVYN4OoFgeh2pj1
nTRudX9j5i8JeomagSPWstIHzZGeiuyuCre1vhnSRUbOh3Gnk4gIwQS/QP6iYfIjNIGISRbQcIs0
pBRR+8+76lMuAJZuZf3hj+9uWgWu7vpvb/2ql1zJst4GllQcsvFW0V9SvAflRqu3sfhSdZtSXEbj
wgVx3R9lXt48jsWpydZ1+FdP+0d3Dc66qBMnIHNMlPSv2c1/ThKqmet62/I+evVOcRGhvSiYfVUK
EPduOtnX/W2jIf6OiHG0uYIx32K/qUFA6Ztm+OOO+lq/r7+VKbgIpLxuGT/CFVvVK+oqHIpDQOtC
fbdKAgZoKYIegsRhCAARSqRjtoZlg+hEcimsx045IN+U2wcYtM1wJIJ8rT/1qWMs63BtIdgJVxbc
xdihOHG1WRNtSYLVWETfwz2/wsUGySP4Gb5qRxko8cm/DC096lUUPmihQwqPg5gJ+nctcHha6KdE
WXkIjCWoxU4YOmiSfVAF4QrMDtJ6DEQpEixbUuxE+2P3+1Jl/Ph2VNmUFBLh6MRfzZ6yfsyi2K2K
w4iENrzRxMXoOVq3pQkmw6t+U+mMAdwWHTR4DWuKPNMNR3qIuav8m9g/kGlsCIxfFulwg3rLCMiI
zE8xSOsI184px8mtoeWbtbqd4zjMtonPKG5LS7LJUDndyU1ldzxTTGvCy+/Pg/6zM8qNCFuWIbAi
srlfT6Aj06MZHyfFAY8G/3/dnSP7fvPpzs4Gftgzhx0bifSck9gUb2Ff2PvnjGDs3unJH1Znl26u
LaQbidzgKVW4sNVZv45oqs+Rt83kmbIgO2pu3GtMLwxaxhaNQ3tY6tgdkRTMOhv5o5POAmcgbhfe
2My1TxikHMU+zjbLw2NuY2xYhdNPnp+2qDJmk0/3OP2wWKydxc6BaeAERC2lsw6L4gng8ry9Q7o4
g49vv6ez7XtiP23fWdb39YK6zt7StOPPIUxq0fI6AmDUcY1YfxEvLlCrSGDGzzUXP6QtOLdHjqXa
CkznenzD9uNt9bN1C1WTldZRXhEJz5NTujDu3Ac6SvaDBHIZj+4ymFfLHviMd0zvAT6AtAHugOJi
B7MEy76/T27qeTt7a2GXwCFYqo60xDa4yc9od8FWIeJ1yi2OjgiG3EQBm0w8/Cm0cN0zJpnmksTz
ZpfedsvxJj2Ua5nLoMHIEWxxTvTkorItLgWVs6MtxPl0eXArzpgHQoSc/huE43cVGt30b8E8mVE5
2x/RjLPvMlsWS+QApp06FOszz/5Ar7cNtnjmQNKqs1s8knz9/kM3J1RnLS2GebLP+Xsx/an83YR9
KN26F3fnT7TiI2klHa3fk4iblT+CP6q+NR5zFjaEXgK1rZ0ch5P/Zol24c1waE4mTXtpd3Dcmod4
ZW7xlxC/7D03E8EN1gJMhq24dheEi9iPMnRSNl3QGBkDWijhOH9uaUg21hSXoOdo+CaBJa0+AkoJ
cbAgeqi3CPWekgNeOnT/FURqfsFH8V4Q7Es1Qzf/LfARU85o11HXJu/onSjgSvr+BHbf1BtALLOJ
VhWtTVJ9NtplzOb5qnpmC5T2GT/Tz41NddM5n+E83zCt3sarATiDy82GXP0BqTP/rj61Z0YHBFFl
D+nGerYOmL+xzup3weNwNG78k/DAkOGI77q4T+fEW++SW5UkMlwH98G9cVDW6p5fvJABgwlOCsJW
3fOg3dZP6i5b+WvyzBbZtsWHbRvOZGm3HgDV7oYVBvMtCdaONpNXKOJ4XE7MlR4ISMhW4jJGm0eY
zvRXs5W3wvqeTOMjcq/V+/3sg46Rnc7i2fn2sv08xzNQ+jzOmvOO/pqBIn/k9LjiNOWRJpRwC1OB
u5K+qGPOUB5wx+2epLV1E9nH6YVRqdvgnpeQ9+b382fRfj9/HlfDanb6/JzVs/vOPq7enxyCtnnb
/JrBvk9nnwxdeIRP+H/4ZAhDZ6sjPSqycZo/1n9jWt9/rP+oDjjqaJJE4f/9uGP2+CC9KiwOHKUZ
R2y8QJ55hjj38N41Bg0QNb2XkFfJ8LIN867ESdEzZSC0A93YVDq6Y1/jnWg3LsdOCU9vEZ0l7Dma
tjbR3igBt+2IbcCDjRdnc5WUnUbKL22nL6VkoweI9YJTpmDsmbfU6NNpM44+BhPjbic76gD9DM2b
atUzpWQUIUTbHsNkJo/zGFPM1P6SuC1FXliGMDJkLp1Hrks1M/CtDD3myA6Ai1HdInDK2J0E8BoG
b0woTwOiyZijfR1sfA/svEWWbEexh1R76gpZWnv4fUf6UnJcf9uyJFHwopBhUne92wZFJ4yZmx9K
6VPDQqpwIM+J4MMv25hnbYIXKbwtEBg7kRO8nhOSgrHl93fxj5LD4mRmoq9TJeRg8vdLnlZUf4Gi
EQKWHUfVpdfmgdna8IxbyWcTJ7OafMPfX/KHkoON2EQIxnGaBDMC876/pFAVplVkI5+7PkbhHiFG
VS4Ruv/+KteKM3obk3ce0YI8Tad/SFDbJE9bS9azg+HdZfl7ShyZXJ0436XxRilmcUA3pmc8+8dB
4+frIuUjKpYLKzLWN68tW0OQBh1Jo9khcu9zfymNC0Qz2vDmi+Rxp7ahbMsZ3JbfP+3P083Vq159
qd4wiJkmiNnBL50wmGulEzOaSe6wwbOJWtqtpW4VPLYtXKJkLXe7Fr8XpxeRrGLSPJjW7Sik2hCV
waE20/n41ZzcVa8x9TKB4r+/3R9FwfRuqW9lJu50ca+pBlVdWATBFtlhrI5jRQeg9YiLeC2xsHSo
/Oth/fvr/XzWrl7w6javR01wm6bKDibQjr7ZuLVgpxxtNO3iMwlk0NME+2nyMe5M7zItCRXivd/f
xF8feio2/1MJJaU4uhKJ4gdF+xzbBGk9WsHIDnAQh2QE/nX//6hdrz7y1fKiharXS1k2fcdzOXEY
mufEoUYOrT2a/jiLmAnko13ouz8v77W2FYnnpAUhzUEkjZLi76pwHwcdWYgcZQfmtBUa+bHNVhWz
rro3CL6aZgrKqG401tmSn1WZL7T9H7qlL33ht+VVZkZgaTL57QrBjT9qd6OUOvSAySEq7Uqz4wbv
1SxJnAb1AKOKnsBlboEZc3KPbCHfMcAVDs8jpxLydQCWnEOckgp6UZs0EfTYFr/7RjsmHN0hbLMD
M6WbjIHMGMknQlpwsQ7NFP9L1hL9pMFAn2Vj2lEefr+N5H9cWMJkaBNZ08qNhvf7fRRKbcaYL40P
xXgJESqYhKwwzefuXZS4kWlhEx1Ov8fVz8xUrBKPTrWsCUEHGUC+0qtZYmbYBdVS8mTn9/f2o+nA
RqbTwJ3ay+bkI/r+1nBRqkLRxPGhlxixkArPYWEsBlunRhA+f3+tf91k317sqsOhN5FKWLoQHbDM
yCwbMgxdBkTqjhs7FNfAIkfkLPyL1/S0NMv576//Yxu7+qzTd/Gfxzn33KLLcy8+WKZi++gOaH9O
d/Mg/jHn+Nm0n15pkt5JooZW7OuL+M8r+XJY1Q1SMfoQIy1KedlYrf1qSD65ANVOJDlSY1BewiwY
6hcJ047vwl9FGoOJwZFU477Qq7WnrrwIHD3Kl9+/B+mnbE9GHMgZAi8kFbZsXV31vNC0KkjM4JDR
yxnIAXXGp1LAp3aRL4kEPmNPGhhMhOIlQxBjTnZA0ltJGXuaYkd19FKJgwqGzjUJUTUUiorErDtN
mfFgSuJhGjlV9V3RnZR4UbGF3ZTvXRPRM/j0MWkYW1xOfH7EsfGNC8ZPvXF7pwlWSJp4HkLEfvFN
9VIAilF4KUqvlM5XBfg0ISnvWarngzBP18oCgWV2SU7FbkjvGkhVAm77jSGvWRLIPtpb5dao9lQE
zxbxfjQcc1uxDqox2Okegd6brL+SmSMXjqA7WTVP6zsDVKDuKNWBAKP0NTkN77SVnmh+IJkgycx9
YUqYJTNjkwUOQ8dhHapHgfdnCftc3nkVz+gxCeb1C9hSgRytqttmUHRSxCsJuuADqhh2DwB7nHLl
DaVVXL0TLiQYj2k/77R1LZxr82aUFyo+uQr9kxMiWDnAz/oaScmPDaU2risKRegDeOaEVUddIW1F
ZqIKR2kOK38sEF8t7KtV+du9cvXQJirnLro0weGpsX3Cc+38AV5Aj+Tam3xjIzkz5jLCyEt47J48
PubpTzUAinJGiPcRAFMa/vGW/rWO4LCnHyjpOBO4lb8/yIzC47CppOAg3Tdn6xEuCq5x3DXJk/iW
HAgoR0QRS4vfn5ovWeTVF8HehD4eT4SG2PfqRJLoKS6cwAsOw5FgCRka63ng/H9v5Zvu5D+VB5W4
uBdUrh3ey40/G1eYMCUR7hLnIwePN8fJ+KG64LgMqxkshVu+JjZSg+SAiNH+HPoeFkMmUZFTnywV
K5wzPOaXGBXjqTzF7rnR/5ou/igmcO3T5522fFqsP77JqnE7fRRk/5Aqd7m+skAol6tWPAQWs/CF
TlSh+4GVt2SE7G5zdSmcgWZ4oEX6O4Yrpn+XWGs1Xevxk+CuRH+hvUSvYngESvD7l//zksNSwK8h
IzTmfz/CX2sCcAVfNAle/EQSNpyNmq4mschY61ETcVyemtEW/ODhj4OvJP/YIv9H2ZntNo5lUfaL
BHAeXi9HkaJGy5b8IliyTYqaSInioK/vxagGOkKRCKOBrKqsRKTN4fIO5+y99tOvftqon28cfPd7
fTDBfCRd4hJcP1WkzpN0Xx1Et2rUWsHj8w6W8YzSQhxHbFNOJIaZuP2ESu4fZZ+9sCImrUJ3HpCK
3syR9V7LLlwGetPIEh93N8VmG0vRQKW35Uqmq/qwcn5RjY5G74pWLO+MZf8Qm0xkil/iAywDIwdH
29Gf+3i87lf0ty+qKImHhzuluIrch7ihhTXfO/x850DvHBwSOdKIXpfgkt+5xwJGMgnCiKgiP0xI
qIT0QM98C9zi7ebeqYqSIQoCz62/98zDr+kUtr+3GQNb1CiJZWKO4/Xg76Ilh6S4cvhvFw4VJSBJ
HNwrIGjMCOfGKwuh4f786eX0C9Uf36SqGwhSqG6Qo47q/embvJ2VupDqA+wjO5Gzj6tKfe2xHJjv
xQAx5AWohD5ld2jJZw+xCEqVrKAKeZb/v2ck1ZDJJeZLMuhRaPLTgpoZ1f6gXzPQYETkINuxHomB
Rw/tqpoAgjpIV8ojhaMWX3fMU8YPJ9i/zilPv/1pij7crmSxaXDGruDDrsDSOD5wTrhyTqBluv+h
66/129U/H7ohmzanZRM1pmyq/Xb3t92N2mn6+VFdrAlnhWM/5r3KSAaAXAaInG4b1AdHNt2xSW0R
qoQZpY8Ik8OhHaa4YrLIVmjdDL73JINVpyK4Gnq8YUe+78oo1ztc7MXwbNtujdSXLwpJUHqedTnF
ZfP9qsT8xcnDRHRmD+ZHaYVb9d9Tzd+fO4CI/vbYqmuSbD49zKpsW5SgB3Oyv3/wMBH11lcnk96P
3Q/nHfnXivH0INkjYrlFAtrPw/3s/NuDPBfHQX4sZW2SU7KcgiboVX7fp4dnV96JBFfYrKpz6Nyq
cjRMOiGxjRkgJ6N33jdqD+OyIfYgXskITPTbhYRKmHCU2i8ypJscoDz7Re78Ojp9KV/kYe/ReSK9
bh2mlBIYG5zPu7vvouwXREGyvPJdm563HfT86YWp6upvcBKtICdS6Iac2iWb04wWaQt5HSmZ3YOV
pIMzSKw3QiUuAp4L093k+HFGciqqSbXFPX5G3wgkd4ZC1B7ppbjEm/fu44AQKz4i7iGM+U0pRTPv
vlWbijgZhoIZEQQUWl2a+Ptp8WF/mTO+Ylg/iwvCzglYOvbPQH0oCWdU/BGUJsev9h20T3/4W7et
06KTh7QBJ6kM/j0+/t7cq5g/ZZToffahofzqWP721iS1SLuyevRMGVcyXIJ9CT2URca+jgo9QeIQ
EXK335I80I/voIwN0pldOrrWW8v/fTFm/609DyEMODp7IdwpeJD+HELFzSiK5gJ67jgEUTO8+uyU
A77EF13o4hC2ZJPenf18MJJAg4LXfM1G5xe6gvZkP78HhoO1fZhPs1ETmH6zhCG+xg89g3MCSCIm
fBNIkbK4rAZz8gKGRsjWvwMeuIOdF92nm50KHt8Ir9EgAkIKd10lUYTuo6fE6UKdHunQ/ft+/2Om
Q1tAdZC4ewvE5tNabGe3WjavujIpCWu4f3RSUkFO5pBlYXs7/LDp+HtzxC9iZVHgeeJtMp6P7T0y
5mxepcnpGBnORZlYgy8id1E3ny9OevphL/b3rZk6exycIBQ/EL88vck83yvc2QnDG7xGgp9IE3q4
jSYLibAa+fHDLNfPYn+OG0QaKu4NVk/dxqr957hRpXNBuUeXJtgszmzlNvR4u0SpfkoK/dsFqP75
i57eWNOoeVVl/KKm9dCDdEfBmLzCzGOmp7vMLMcB/GNg+SocuftYgyN5GRXnUD2HsuV3mnvSkXL3
kJ0U3D0Ih49DjSr4WICdQQIj8BpAV2LRYa5gqmEVQsvUMBHkrinHbb9VDSp2sD2hO/z3YPzVXfnX
Q3yav097KcuZIqTJgABzDvNS2BnMdNbYrELp9bJPToWjffc129ZV2bZBYDoGKRHeC3qJ8stJW9ya
4aX2OIjLZaC0ocQhQPYf5NJfele/pvSEnVyL0pW5Vr9ubyQQvpguFK/auUuIdYe4/Crj7XQNWn2h
hNZ93NVTZlWQGP++1V+e679uFT6EhmiT5dF6WvOLx6WptXslTaTXNLYSuj8oQIJ0pMew7JAnocso
2B6Hx2/gJHd6tjtI6yj+gSFfPHVEjuSNcuaE+zaGhxfbeQwrMLCWSyrxAZVWRUy4Q8s129rLyxIr
PWd1DSIiBOFEnd6myE72O4TdYPzYeGIkBIpfgADChkFpHpwSbXZzimjTOfb5T7MiuY45cv/7Iaj/
+dH89hC0Pz+azWNwudqDknQfqmPyCHPe/hFSKSGBtGYX/HDUURuzObdIB06R50039+ENd6qWqM3o
fvB7kEPBjibML3Gf1D3BXwPwI2NLg7+OsJEpQhodOJaaDG4/vMFfK8HzG7R6BSnfPeenXx/qb8tW
Pcht9Yw+cFKbHNdHh1Nw2HglvTlwPgD6sCY1hAuQ7kSNVGVZLu+AnqjF7MHglLcJjp30/nLJkDmg
97CA8dVuYy3vysXtju8KqQtCJl7qfh6erbPz2BAhrpEFawtkYvB+OQDR4+56oPi/X4r+X/OmrdG3
UVVuT9ef9mtKc2tv54f0mOiZKIb5+t64Gb1s5oc7EEIv/dpYNAncPX7wxgcdeXlnG6oBp4FeexiX
HQInR1pXsBO38hyWxIne+vdARxBNhUrcUGr4VxCSgCcwbfRLO4jaERCuYyPkNYSj48EjFKADCBuf
ADcWodlQt3NkPtzAfKFlGpTbf9/yfw3D3+/4ae6Ga7LZWPrjMdlANSXuA/csETE/rX7/8Vx7CzGq
VYMRY2lPg715NJnV3Vj9rncAkKmjpskhw/NBU7utJv++I1nuV7en0fnHb3s6QNWpvGnL/C5NaG5k
dE6d4wjweIqpiA2MuHzXNnxg0aqkcIgWgOYnMmhe8OHjHhl4f++0l4dV5lGYYaoZHH0sXC29UQ6v
Lzk52Zh3SCcwuJGePDy44MfxQd8yqAk1r0kfqRwTg0tHCamdWS/wqUGKAa/V1tmWBejO/pyWPmyb
FT4rY5G+GMx6oPEapzs7/JF9/ABUsgnzapwivWwj2FnYcew1juT9ApsQTsHjO5Tt+SA6rLAtp7v8
/QgcUtxx/KIcCwfrnvGThXZKGyCSjsknO1elDODBPS49V6/bODAdNZJC2Nk3P0xtRv82n56/pQCs
5F0r6Lh/mZ9/mx3SquS7r04oD8l6I6IwjVOyUCy3N+fD+SXbY4a/yHy7yEN948rbGqgXNhB0MlCP
mvAh6jOLkd+ePPbePQn2BF6xm7N8pQf6MqtcCe1TjO1jDysR/KHR17z2A1dS+iJFu1QGDnP6Xhvt
ZfA4zCxRrfg0Nys5NvIXux7KhBN2MHEoOiB7PYVFToHDa/aTimJK9cMR9z9qPixxSB8ldKyyZPwC
hv32OIrayMxW6rpJagibevTEnJ6+KSWIwi2m+qhecGL5OhALEyHCzIPB8rIR1qRf+j5ZpQB77Hky
P3z2/N7/eEmqYRg9Z1Nj4/a0Id2cb9YxvT069Gql5uMTPUV4nDDKL4G7EYYjizbEn0QAkPzNBB0O
JIFfp5u1I/0sULkm1235pdhgxdd33e0VR+DrGmc+OId7lHSE2wMke6BGmp7BKJEjZlOyFwT6UM4+
VCELG9FYHoTVR4sOybGD9lujDIVHwto1pIMVX2nunwl5IivJl0Imx6IYqQORB928rYcEWRycbm4F
0jwf7ombwwAn7nOdkOuUahHl8u3ANwj73BAb92aqgjBQdN1ELdhDfR9kmz60pLogMPFuP2zl/uMc
xQvHDw/Fg2I21Og/l3bDvKjaoam7SbFT8I1+XD6MU1BRCwXqt/FSwCEIXyRHetdADoBZxbV2hXfA
h4Gdhq1Ngw6NrOk9cPEA62IBa+mAnNLHgo5NBXfunj4u2EHUg5bPqf1EtFczpNmW3p2NPYF6ZN2C
jepiYGBqqchFgMFMingXQxzvJqjHepOpHNXfReoTRjQI7jIVW1C2rnmfyIcYBsNFnzSkIrQBm12a
D+bw8eOO1/j7vGlyyOQIZhgIYLDw/Pmc0muVmyeZD8MOVR//14TdLRsF5lXGUl6PdRIsKD9Rz0zO
30VM0ydTnEHtP2Dd2EwoowIs7yBGJn87BM0h1CTY3mclssUZn70N3M/BPVsJHZCyKrRUXGnqfIPR
vTn6FDfa0PiWTmyjBdEJbFsAPZCPgzzy4ujsOGLzpXm1CQNgsRbGiQaf0D7IhFpIzNVjKYE/MZjz
VVQvh/vo1LpQNt9UMgdYYO7U868g0J2al0ByXx2oBEqkk81xqCISlFGBpa5Ct7DNJ4OK+sYcvmXN
NmAA8pGX7Slp+IBfiuTrltC/ko7kB3GF/HA7c6290xsdD+4DPi8AX74jy6fJJBFk/VVtHEj9rEIM
EIo3/JQTRsuNo5OaRnu48R4cfgzMH0Po0YAGS+pR1BNvgVm4+9ktUOMbSyBStS/EiYcvbN5o/LOD
Y7woC3verAvkrrqjkWBCeWmZJvsAcOG8SSgVvV2CfIvwFyo+gcEW9X6WSfIjoXQ34rHN7lBafcJ/
K2LcR9XE+qypBV98HsARoEeP6ONFOBRztCWtLVX9YOvbbnUjIlfCRuu5oPlBMUTWgjvM0jY46wm3
mm3hHAJ1L27C/HrQEiOxiyuepbsj3jTY2wOvMUNgfdIifWcnCfV/f4CmC7De7R16vOmzA5xN2bGK
B3QJMVGI26IgWO4cFfPLcD9tP7Kxdu0hf6ktFMSjCiUh1lBXJm6iJ/Y5OU34BbPJFWM0l46EPDIm
ZoLJRFtRLv9gRkfgKdBvRgapK2BGJpf1fkXB3gJDoAt52SKCmJU+FTCJEhnAkW5bzc8zact5jPXe
GOtTUnkU30Dg2joDHRkL/rIwledaESEXz97zL5je2vbK9o12mbam0T+oRvrjXcmXCuD5atSQicYS
eXI7YhK14WAO7TS7BkD1O+w4OLRRlTfOfTeYbVYFSoivPMB94quoJ0kxSoPuHhTS8HYPMLQejfgG
gnt3Yeu0ND77N8yAuIjj3I4uk9NZ2Otyon9sMJuw6x09vtn/Ni+3qZIhQRGgaqZp0M7u/jGWVlZY
Jef54QXhsDbsw+1G8gzR3SM5zy4oVi3YzA6fpt5Ac+yZjhu2XJBtvwZE15DfAda7b16eutEA+CeJ
Du133obnR0AfdKNu63dc0eUtOJejW+43jd81fst3kEUbxEC6w1qRLXECAixZto047+yUZBG3WtOi
qTu/R9F04rQ9L1viQi7Cek+/67tTEY1AHMCGgOkeGvIGoHyTwdkK23Zx0v3rqgyPgO+lcTrezJTZ
uREYavL3PCw+uoW0BWXKmqSZOIzFGWzRmLLFkApaN36srG7yaBb6/v1xh91/+KjyoDh4lDzv03pu
rKqPekaIHPsDhhev6bDLWEE5TMTnj9JnXXxPX+1MWMt2dZorkTQ/znhst+jyCp8E+UupUGF0dZTk
xFmNpDnRYtCdT0aSMfHfp0csxxxQaiXG+sd3tmo9OdGQ8cIxM6JrGnHGa/ipKWpmknOaHxbP/9q8
99xUqffc2Hg1no5gUtWYan3Ku8lAhZd6WaNfs85gQNqDUw7WGQ35LMzPo3+fGX655p63rHR+2K7S
+sGA9VR9kdq2O9jnQztpHo7CZ6GlSVsnZ3lxOBSBdh7r7eJ+Cjao7zWyR5g+MaUbc/MyoYB+5rne
aKbjx8tpGZ6atTSYq8qype1VJleYk5nfnkMJUsKZs7wsHpcvky7eRX89qiv1hLtrkBxJWwG9UEa1
Pao0ztDM/eehjZBo9YB2IIEuBeUTNXv8INuaYupJChrerLY4qsHAcinfExd4XOhn93TwTptEJvam
8y/5KOd0c2VOM4wpk6YtQVJ8O1H03xMT0h1+qAwgZfx7X0lTlW0P7W3K2s8tDzUty8e5KNu+w5m+
Hof1YsP8vFQuUxba5uM2z3aFFhKRgw0bT03LtEM6ZyiXi8d9iiVfWxO7soGzHj5maubgutF7ATre
GfZAQbF3cDzPLtCQUbEF2o7j9OFEAxz7nunY72wWB+i9YJSEFZlWt1jOIYmI2xSQtHcP1dxlG4BK
6xo8DFTbre5SfgUWgZlCZf9JkODbpmYd6MO9mM4JMUU+yX/nqPfdWnfSB4kn04Hk519lfCD0aT87
bPd533pgYiBggQLk3PCuX9383yNU/nu/bqGq0znYaobegyP/3Czlp4OcKRUjlOoYO3A2HNiG9cor
g8H4QUoOG01ltCfEq4TckNSkA/6ENjafD3ZoFXDkAadDiaT2wgXlz2soDCykOPL2b6vhhB2IWC2S
7au/HwMV8kI8gE4bX8R2mGxNgSzHFrI7cDC7eIsp5CQxnWvOyZkojuTo4UnE5+E72h2MGC+Cjoc/
9w5OOBo4k0PfbfCGb7zQzK3F5CTwySxOYrIZUsx0YuBYLpo9kfBqBBr7ONG8+BK8zw5i8hB4v4XP
xpdaiSRmrUt2kp9MqC9h1Nm4+ChC8hZ3X/50Pd95amLz5+lz7IW75bIEACQR164RTfih7zhcRIN3
h9OlSF4TfuvLa8nf72h4OxN+vzEk4vAiWNr9eLUJVLHyN6TdtvEWLw52Lm5gIjkyP/YhvibvJlc3
u7ivYdSJz+T9wS248d71hr74GPHBE+Xn+p/R64W6SMLtfH90YRR+Qh3i0o5OIcJlwbz9uuI/72RA
iIszhaDrp274Su/LmYiSGJQbmalbQcNKAPgQR/75QAx1MUsWbu0mw0q8BCfn3Q7fY+eTWjL/6L3l
fjADOZX7TvotVy2Hk/f/eXxsxz85wcWBRxZXYm7ioZHHRPvyKjV32Do+P78SXu9QGfR/MyVI1Ass
4bTROhcLLxrDNAqGO78V63C5cRaqE5Tu8CamxPQ4tRe8jRdxI8ZiOqI2IEZhZDsDPnsnGkXefGSJ
yHZXpYjDu1hcvaHujfhDjj6kOO6lzveHhXVnDjmUpxMUAjqIKxY7Qh9CSyzPTnIXiLa8UBfEzvEa
7s4Yi0foLT8fvs7jVKNd5gaIwNgRCcX/EOMlzoJ5K96xxPgGz837CvCriUXKa8vFK75wh/Ovw3Iv
gi/T8aIieCReJDtcl/d1cXyGKNleNDLHo3EkcG8UTsIb8r690Am+pug5fO8zUUVER1Usx0BrRDv3
Sj+A8+1Yfukl92jWOQmQEw+ygN847kGECX4uyFXRa9J7Sxj1DNna9TnPeVd3+Zrwd6sQ0xr/0OLU
O3Yr1xSvSTwrRJR5bi48StwiE/Hdm7weXOa+b1UsVrNkL7zMYWR+V44XLl8db8rgPDrjYL1M3ZP4
jsNVI3i8nZuPP0YwQES0Tp1157e8WjnpXIBEXu0NgiM3ksfU0nlavIuzICE2CHnYVthHKEbssvl5
QMDZezCihbf0llxd5UVHZzFbbRvxqnBeo8iLA0/1MSENJzGmOoeUFlw65CCmC0p5YTEmPMuNfjq1
a0+n0b8mt6euhDYAQKuVTG7gAJ2Vkqwe7jaBK8hTLFy+1nnm4BPjEsVDbF8YM6fhbnQnm/bNEiPA
5oKjmK8yvn8op+lP5bT/XViPdmPeZ/p9dvx3V0L/2s1+//aajrUoW0MjCDKXqLM5RrxLlLtpZLkH
fG1WTG6ww6cqzJiWa3RLMp99zOy8fYt20uLo9Qao3Hllj++VbxnNbo4Q4h5f3swXAhsl2u2YmH64
/Gd96P+9fEvFZQK38y/TbVYW9d68cvkIq/t32Qn3ML/MtY+K/r7gSOd+tYSFLa31Ptq4amKsrU88
RaS8P7REkv1rLI+VhYT+B/PkW+puPGq2VEG5bs9aSmN1KMG9+cqdwZpWD7vFzj3IXogs++VO3Cui
FfCOnfhA1pVOPxomgh9W5qfW7l83+FRJo7L3IBFkk73ZYT7CEcii9FoP731KNYllfBRysCfJ+TrO
Io3mOUzyf1/Ar3rqb5vXvy7gaVk+Z6UsVdkge+tfrBLU7j1hkDJB9Oo2PJFNX6aQ43RmMPmXnf/A
fAol16++OLa6nByxo5IBudy7ZOy69x8u75du6q/LQ+hIw0/S0K73zYHf659yZnatpGRv6Wu9F2hn
80oI3E7Xj+z9tCWP8YcjxLP2/3/Pw0I+pbBLsS3pqf5f0V40qlLO3kjK2f0KMh3CEjsOj6OHz6eD
WXeEWZRIBI9kGpdaZtD4GU/GlXyqAOzPoztx4Gp0JiC48/PXzjdWxby3CbKVbciupQ3D6Y6yLPlf
5vDfb/N5o/fX1T8dgLTB6aqn2iN7M9jg940K1b9OCwyseR+THlSv1UdhO4pr/3AGehbnooKVJcU2
MG/YuCaM56YegWWNXmwKeUlrff9a0TX2L3Mq5clBE5tPk/3U9IyUCrhn49rJbWSF/YnFx5J32kI2
MH+iWz9jIX9dUE84gZPO9Icl8c+B85DBVGUbTVqaxE8eQmKNRpe5Gh4pLoh8SLXrDadvctkpVENJ
a7utCsyqxcaB3qwRokCmgjgRnc5OH1rRdkMQJRJjjNBoEe/+K62Pf785tV8h/hjoPEBGHDIvtseg
RJ/qvvXltMlr9SEt6x1y8/QVrV68Dx9M1aevR0R8nWeO9fkmpLymBodgQGNH2AF9kdExyOe0hfoe
jr1u1/KnPP3h2vpn9de18RTpvaHPNf86PpA6cqmwiS0HoTHrXjdAbAT6+BSt690tI6CAqOkhTc6M
qfFScv6cNzQ+VxwocPI27mGEga7jy7k4PbmUwuz4YAo6vv++TOWny3yaK6x6IJdni0eo7vYfYEiw
IPYBGyKdUWvlsCB5p9k+oKS5bxwkayVhUEN0XugbJPuno+x/vs7fHtlTTWBv32tTAgCytJaHD80h
WZPDAhlNNmrQGgUICQiO/anNf3gETwe9/436//dr1SftjnlJNam8S9IyfTXy0JxI38rAA4dYCDlE
4zZCKZG56ajnvsEACC7sPYh6ILyXig1z61J/0X4CIz3L1f+6pqclrs2y5q7pjbQsX8/+ZobRftL6
lNlfVL/1U5u5VcILX4x0gWQ1UndUkZe3dR5rru3rMXXiqD+MnEbSsH7V3NuQSw5UJ0eGl3k57uwP
0gjfy2mNx/vfT/OXz+sf4/6XbPK3xWdQ66X86L9J4+huND+9+vXNOwFlgGTT+CQU7bNIycd1BDYR
oNk+QfqPdkTxLGq3fYAiJpBbDPcO0MPHzXQPlnMdrUycsZVzpeosCRhnl87XNpHKnn9gYciYp3ij
Y2gYvvm2KjBPcyrFcXxgWqLySGfDJRoblvuVBahJVhaqR5QrZMDEpNikBaEtMWFSCuLbjzyQE/CF
zUu57dsS5JXrXwQsvsAnyigXrnX9hy/wr0kM9xZzLt1KFRWphvPoz0k3b/epommdslxR5hpetu1E
iazIrilziW5shqkBbDujRv22K9h3YYNJlB3ZrYM+M1qini76RrSFhX7vUle1/OKH7/LHK3z6Lgem
VN40/aFwFj6vKrfQPLo8EepWBSuJWw8zx6cSEe6TO5zWkAy8d9N5HMU4mxsjWkdgVGAj00PpY91T
97H+94gz+t3F7yPu6QGaT99vd5XV5njn8o7tWF/tob+8YK3lrJtzZB2BjOsLYfXgoyUzaHx0T0t1
bIxqah3fLLP0SCjvoEFt3cZVhuYmaBeXWeaSRIDX/pPZNzo5RVyxCJPiPNZGF0VgIpKdYoyyAC7B
6rCjaZiY9Lce65NOjIgwF40urv4rM+SPRpa/SkL/u1v29eRUGkC2nl5GWrZas7lUCpNkPkLFm5oi
n9KRJewHjoQxk74T7bXPRhzf/IaeMjgR5fsU+h0ZNgApxDtduAjAtwBwmyYUXofN9HSnfifs1rlv
6R0wWWi7A7WO21DpuwM3n4Ql51JgCQDe7AGRYNi9DcDCuzBWvh+fp5+yUpTnleDpJu2nV0rdOO1O
DTfJc3TthRTAvZnKE5m5mccb0jWD+UN5svWkleQ7H1Z4XOo/DHuiUvpP7/eR9av8hshS1RS0V/ov
m/Nvc1mXXvMTvtDsLaYjsf+4psFBfXnAiWQ8PaYHyB3FrN7Z8qJaK3l0fClVwNCUlUjdRmDHlUuU
nkMabDRZyYXdo7yO0WBhQKEwRZcud2S0KnFdUKZCOMNmPaNjQPMDizbNcvplyJQWHZM8f2k+hlq2
OXQ9DnMU9YgDGs4aoFumULko/dWclbuIrLyBsKd9j+W4JOAqzkOZXtEnfY8M9w8NKP5gQ7M0znmZ
2Du8HpOhhQWFhpxSCfVU5/iSr4qp5GRD3HFDOoauwYGuR9zocFnSUOIKsGyPByvYJAkHLqE6V6cO
iveDn6KZ4V+4xxJkCMFJERmh9I6TxubBEKZJUxhJz1XgSiQ3Wxd1w6fSCPulieoV50lKPXp/9UlO
4YJ9G2Wmxu3cD9nhr+LjykMXF8pgN042tImnt0ZswhNlK8VPHbDkATCjpAxpyKCz0ZgMBjxVMHOc
G4yrg+Nx4B+HNnNtX1ao4jJ31XGbimJ7dBUDow8Z6479gnLJdNu7aKeEluGS4KDHtdKxckmrH0F8
waWYNn0uu0JiMwRtobC1dJppw3P8hIjdV3hMesiNs9/E5mdbMYB1okQsX5mb2ThrnHatEWLvyBRz
Lr6cxz2+UkAwUzzp7ZzkoE3TLX36yRlAO1QkWqDDapIGg7dTLM0vb4PPe1zqwXkpvVUackuIem4V
WDHkrw868fHmxfTAAznSlISAlIIpgY0ncaDi159GLSgrxMZRC+V0P0Ac6CjT0j2+MrsdVhirQ85b
umMg/EBcIlK4tBwfASJ9X85jU4Hc4cDrVDoYq451BfPh4hXd1K4NOjmnDeLtH55MMCiEy4r0CI94
7Ya8bsDdHKOwc+KQOi5wbUJD+jhneJbcweoKI1oRDw7RD5AuaP7mfVffdDUmZyBRGrJ3iFHwDI1E
HQ5cCJp66WKXWnF4YgvBsCUePHPMHXSwvdCCEw/tOFSCX8yaGUX6gCxzyrIUDRC1UFYFQTXE/YoL
K7wUwD9I/RODF7qEd/AnVDsAf9HrtLzjCvOUOaTjcE0BzZhDWo+Nc3ntv0tHSXqtvv5J0uZbf5n6
imObU1FVVHssjUfhMiG0G5TUkT9JUku0ibJpX/wtRhUKHVIDKULT06QSMOkineI7eQghX9oal2qc
B60PCF+Z8zXlScfnbA/5wu7hLURuMLOHXOl510XtcB/Vbyn/cmK/HdHejmvO3pukcbR3W3WpqXvV
yJ7cIo7UXuoXycZrHLho4JtwPkyuy7vTQ3T62imOlITMQaAuGz6F1NXi+wQ9JmVw7r0vrvvHKUa3
Iya3O1yu+WNqJE0E0e4ieGXs2ymJe5l7jYuYyKNXFHK4eS+BGbfDzqtc5jZlpoyv7mb2cOUR//HN
SfbCv03N3jWgSR2Sa9yswcP44LD4WYck5+DvUB9mahjwv80Hn6FbxCCZbruba+ywPCb7JYte6hXU
XAvXmiKLOC/uzfBoz/azdhCTdHrq2Rz9DtOOCflKhcladwwpje2dSvfQABW10KK8N1goUYEhFoJe
6qqLunT3+aJufS05L62xOq3WG47h+wlyIOKgx2DGgoM7cLXxxduP04XJg2r6c/p4MDJ5bKi8l+fo
GGYeGyD37hnfZEW6uTswBVyQqUySSuVmQ5YYdVglVSMyTwtDEtb5OfboSiOlfzIZhWdmgBFp0Ak7
Z+dEfQ6VPUikisFlecSSePYkDx4LqnUzXnzz3TiWw/8pmPA7as5X5MCxxo/qvDsUsRuziq8j2Xz4
PVrNCC7fYPzRbS3vEf/mjE2zm8ZocMeDsC+Md57m7Gcpy/48TUg730GNXttj4CehTcHEcNKY4e9X
I74/n+ki3ZbeGQEaa5Pt9wOtHJPITkEUHdgC7WDQh82QcpygEZqDiHPaWfX2YMz0wLKKTQb7Esd6
aZJquL19wa6P6feMKB9lYnsL0O4Mz/yAs8tmwMV97hQLMg+YI5pxGqKQ5lORnC4+Oum4b7S04hrC
H0M8vHyMSHh3WRX4F/bhIcb2DuCPrGu3HvGjxGPUMdytt8tCmymR5jRfl+jBH7D90+wSqS5a1RGy
FA84ADi1vdP5BSsgG3SYafqWzOHlccI9QT9D8elkLI61OJIvw4+4c22M42n3DbEiaiI2AGuCCSyv
dV8Pc+3odr/sphIhWaSMIsH5BP8bgmhDuXOQfSKuQY2TJ6r4NLHL9zTOqE0/RPPefDH6zzRjSH0F
2dZ5yitTIbKrbZNoiJj8cpbvwFSI/bv61obQ6JbkGyt8TGl8nBImhRLEk0esiaDb/YtNxW6AQBKx
6jCdnxXeEKDTYD+mta3NiKIP9sBcJodxP5JLYoHMF3q1Eh3JOuCEpJiOYS2ut2FuJrgIzzfy9JzL
MRxcmHtXmhla0EMnF3akW7aoFj3Ic0w9UFmzENt9Pb3/kq1EIZAbahCdaMKn3qlC7ZMDNYndaZQi
2AeB9mtXyhIGblWk/gmGG1n2runcXLQbO3iTcyROxYIhGpvjzLXnKiO69dtp6/NReX2GkeUySXlV
hNnbuUxKHytKpNFF5YA/ZGuRjr60hTE5xogak3yxRy2Iskru/6fUxKFkA/Kgi0gns69g9rPeYCwN
RMYFpADzx8qURZfbsYbXuIrRZ0F8XdAAhw73tVkfUeuKKjwlxjRNaJzXgq66wYanDfTbGDuF103p
t1+3dfxAbzIsdzcmWUbud94J3KE1OERcXqWgnn9f16bQPufXwrv1z/GKu+aT33Pb2X3ehyj3r5qH
M/NQh9zXGXPvKONktpDYc5mA4gmpJS9FHOMrA+mNXewOaa8RP2ZSK6gqILLiua7Nc8TOh3pyjWwU
YMGvmzPaoOY+yoAIaKKi0O3JwtDG6VLZj03vCPmNrQhguZIjLekbCw15IPVxZmgeA18ksSQlgUqI
x4RW9BcOH7ciQezoMez5Lahcuy9yUmRKxhSRiaJsPHurknbA0n8T6JhlEMlsQ1fgMpv3g41npXT2
oRGdh7fXatg3PWBDeLeHd58fSSvgYZU7HrV08UkQOMe33WZyw/ay3F14BwXvjo9b8ljrdox+jkMR
ny7wQvUaKsy6UwtVFPuoMSo29qPdqFzbyzub/tCYKlOGNT2h4B4cX8AIiDQEQ8vmhM03m/t6hEnI
a0eKVzLOaw7LvF8OoQ3FX4ey6Xj8cK7gyhldjvqKVzvW4tNUjgpgbz5o0m1QvNlzZsc1n7JXwhVw
rTXVOTnEEHES2WdNoeyleLl9XKelsxnuZErtOG5Ux5wpk3N4DVt66KynLH7FJxEQ8Mg5p+zOEx61
MsRB0azRlZUDEg16WuKB1lfOh4NkDbnkiR40g4eQF1qbCGCgS27Riy0zB5HiR9OKOmT3574dEY5k
8/JF9vCXiMua7xjX13kL/c3jNqYEi/4fws6rWVVs+9ufyCokCbfkJGION5YZwYAoqHz6/8N6L073
6n571+nTvXbV2gZgzjnG+CU/HT9MifqeXRk/jdmb5fwJ3rz4uL3823UgdOw0ITm1BQB5HgjFMwow
Zb+YPSMoa0a+V42dElP7+tpeh6RvXFe1p8SaLyx7sexf2fO5maCGutvYd7+KbkZLf9Oil9cDySME
Pa0dOEYTlihaAmKbAr3XMiL5smrGuiy3FBXmmo/rS3MCAJdKzHKDeUc8LndPW0KcN85o1vC7oa16
TtniPR68QN/eLI4ih3j48DFlI1BiNdl1OYd4NFi/ULxHhf3yXmEB12748Xiw/e+kd8DW0MAvCi0M
R9fHxVbEyv1zlB1F3diJg8LD8tMtw9qYA9zF+rTXP4mG0v8YTzcbcA16MepaiKdbdhJbcnfsETdU
Xen25J/wHBm9AribaiQkHbDvoRQ/LWF5qLfZmIETHdSHeGfWymPKMOdhnPBcReSNUAvDVdUvbZ0q
YpT7+gpHM/K3uLk0tE65UWl2p9hI8k7aogmgH0S3UFp13e7o6RwUkl1tpMh5Sy2Cg28TJI9RoOCX
nuDLxuGyBUHojXAwQiJsnPpFqOAQizUoZ10x7obkzbnS/I7/rXF/WRVjCJBX+JBwGjHUxI0VWpWl
m93RacpOp+HZeQYJZP4z2ml+S9Sdr5Or28x7c3wJnaf5Ht0A6DBr4nhtnOLqCDP6GLtwJphZcoC/
XfxmIdgcCEm1uqOuW1QeWopyXyyZR8C5XeMvRwNIf8FOKbtIT7qqdTvWTGBw2unYlw0IFt1g/F5C
7ew3bNVHbCdssTB2t3lqMbvYqT67jlMbfOvToTtidLbkPGENsitVywtPPdrfzc3+HF4cr2giEWFf
Db1o8VZGA0ABikHT7FXeERklzeoF1FVlAlgB2p6c6cPXjDRGZj88E7ejkrls6jPG97WReRj9GN9l
beukM30MMHQdd9hspDkXRgGaI3BrzTTsBV2scB7gqOw+M+jFnCDtZT/yn9MShSDk8CmfJo0qX7LX
TMXw6NS8up95ABYvCL/Gc6KYKYQE2RPDFH6UYa3Dl1u7KptaNbgFWcDs7OKdOEfOpqTbApnmLHA0
PTMSPtxrAjMZ3gLdqiEuutRZUoBFhDRs4sN3z+M011/tEcL1YjhxZGL1lm1Wl0zLuRFpepL6izyH
KJo22P5zLGLmEXMu4/1nLgF5jAZfGtNe3RbtF+GAoV9jFM2htgeSgzF4El2xX4U0AoaCGiyDG2FX
QeV9sTEwykB1Hk4dQ0WAx3ZB1lCZmavZar909EiDQHIxOycPDOxL5kweyOvk3PTz10gaUEhFL0hG
HLnb57weEptUjtiRufxo7m3ENGTCH7QQ8bzKa0umYnKH21JfdfB3g41axqJVBCzv4DU8735umQeb
5ccjtWAOcnfO+wuUNb9Zyc7d1xaE/BmYMwaZ946E1PrMKv9cGyB2PLQoQ05XeKrGaQ+hZMSYhlZY
mnxRedA+EON4H6iwTogaMbQdnsKcADxLScYegOBfjMohxR+mI8RtOfdJEdf95/gWq7sKgPc8Ye/S
FusBX44fjA2OkPyv53Pxb3QxrSMzY67M1/py/8e1laeYXDSHFTDN7IonRuUEu0fLlnGUGUc17vpQ
s7CXfcPp/mwK475XF0//4csORQnO/canY2uDdCTuSDWjMKCkw9fX1s1zpI0rOt1NaSzvjDmnctjz
pb1uIYBw+UluPVGKgxa3vf7j53aI3t3ilJqWHMtX5+NuINlAgypZHQw0rPP4TXN/shhuoQHrl8M7
vbLsaXORUU6VoqktV1/jzWnl1MPKZ/LlF6hwNsWIaCDjdsDD1z059/GjY20als7D4fRPmJffJ7li
Xyc8DZty07A0qkSy5Uh16g3BNF/Mfr/Gxz5PlICfNVqxxXdRek9uMrSNBdszru9HZmaAWLP3oPtB
jADbRNy2jtjFFAbyAB40vT6lWOox2DXLKZYLbFVmaqPF/4ZZwI3vI7zupzZ/l4lAw9LITaJIxehm
P8YMXZsZ74NZqwu73ejhOz6W8C++TuoZfzglD5/n0y77nUk+L3fCSo+ascZ06zr+hkwJNYwfuvbD
f80aWzXSubQiI8+hDP3AfnpGbD3MmttnRY2F0ZN5yjcoHcY+rcOw4mNIxim5+fS5I12zdxQoCmAr
sSt5VIyDPBEs2P3GZSW8DDjaMTBSYyrH+17anBafw9frMMimbJY8IjYGhYs5MoCwK8dMd0T3OxRd
bSpiI5yPpdy9Bb1DjcAeWtXXIxP34eS7V/yOlODh4wFq6AEWVptiI++ekVD6wiL3SWwZPX3Z46J7
UyQFTETREBtF/LY6fZ7ZiAR4VAvt4oD/oDHV1IynP++aO470U6T364DweuPsX443toXXobe2v7LN
gu18bDyAilnZqhgwuq6sL2Uyg0W+be62x8SkMuvdG/sg+kiXEu/2tMrkjoHwy7nOnx5ABuS0ByTA
bMjz3tdGpJ1RqF5o5WT7YShYabfTIIZHXI/PQPLTKDPP7JMVcwHVZcLlXkxxjnmZn1Fho9h929vn
jJaUxVA6KfMsvKKZ6zL8NjqeVppSkh4uJ+QELLXMPTEtQWe//CDYol7Z3bmjj22+bZL7ViJJzQBL
2QPj2bWTAYYPu3t9zxD7Oy8PL7fLnORrCJTewXfbYdy9/JpMj9KEJNl0qC8VZndMnc3Kw2s66ibt
xEv3W4fn0sK2vJ2nBlRi/fOMiUvLK00j8n8chOp4V+PbdjOzAI0qi5zTaPP0p2gN8IJPXSZpXsnZ
758YYrAwDkh9xi/z0xc5VBvzPbnZLCSXhypdMWoayx46vJRpjspJc2JQ08WsErNt2duAC/Rfq07Q
cWkWEvTVtCyM02ePxdfpHvVj1qoMpMN9rOLvTC+L+8peGiNIYv4vMAAjbs14Oe0ZUjqEKZvvvRB9
Li391Oz1u6vmxyS8C5vmvLsPqMSIR9pIB2Q6tykfT4EEyMO/yugkReNqEf9GiedQ8LvK8gmUgnMo
u9JrCqiFlf51+2Ybd8Q/gdzdX8z1/0e8wVWzNTHrdjEj+jvyif/CuVLLljYEfBA1Yd5/7NQx5Izg
GXac/0YJu/8gOgDhYIKrYuCpKwLMqL+/WaO9yd2Talg+JTGIKMsoHmj+WElcnfZAZX8kbO1PZMLu
b3QSDOlv7/sLyT+n2u3Sy17pvLtDd9JlZ1+Bwcx7udGMaBX1fmbfiPui8tv/4RvL/0Sv/vbO7RX5
C3pVSnqjX9R3Oi8X3Z2OUmhJ/dx27PT6k3fymebb55Zt77/fVvyXu6q3wJmAo5aqY6T597ddK6VW
fS7fdI642y1Fi578OST6YPp07wfdrpyXTTXH8HGDOClEd+qir/rvz/CvN/uvn+EXpevzKZ/pKeOr
v4PTiN7GIeRjtXZ6s8dEZYL+h3drIddfMOHfvvGv51jtlsK11+MbXyKSG71ycvWa6Hw1nqvbOO93
A5G+OSGtRKNay4LTH+T3/8ZG/Nvb/yIQFM/nV7hhJT9HkhWfgGyMB1mR3jr4onb/GCKbOgEQSsBg
Cwka/izBdS9SVBMxUHiPfh1WPgc8oWkC8qI7FZGe5H/4jP/GscOUCzceRVARq8i/HorH5SUplfJI
59qq0Q3cFq1HjNAILS7HekL9fp30oDxz9DZglX+4P/8C4/7tzX89DeKl+q5FnTf/DtXVeyiMCvb3
SW93P9LHVQsYo+mss5L3wv6zYav973f/V1KdQJwR1utEG2ET9Pf10NTr51u/5N1pS3PGiN/Oktq6
JNehCsmocNbBibGJbM27ETb4ZsaPSzJXZ91Aji6wr6fDceULNHqXvuit7f/+cGTN/n52odD99dP9
ujbN93R5d2U+XeMMnmF17Hg3vzEApuz1Stm9/Momk+zYRnl8zRnuNky/mDZZKNadl8WTjmC3Z6GG
AUzCDxG2J7gJrG0mEqZOteC2E/k+x3P7619zBRrgqEOm4vzOyUa/gJnqnSmAvgrGjeyUEB3d7kxY
MBJ73gYAFgxn7XlNp/+MrlGXIlwxi1HNOIlgHFSXrszY1jk54laxkKm5YQpgdt9W9ioLMJgwun9Y
67jr/mNbbUmHRLDrhObhuqD+2lZPkI+7xRfWZrn4dHFHbC0uVLBhKg4GphTBR6kdn3K2aPuSqqif
0rVP6z0ZWq+FsLmMy0k2uI4wyjmuMaQ9ai5Ut6E4KxuH2MmPMvpY1nqkzzT6xNve+QZPiEsT0Inv
IxY2ZAV+DZgHnXHjEdYNzkJ1Pe4so2+k7IWheGRCKmzes3WfgJSQ31qsb/YbdBIEY/FEs7RuoVx9
/wT1NzHmKRfnGe9+kO3av02e8Ssh++CMPPyNjBcgdgEhsIy+R7HxakagG01xep3Ni8hfUTPPm8es
nryi0zV4b5RTTKmpBpi8XWeUKhis4SEUnEN9my3uwwI8FCkGeS83npdLhBL3ahT4pB5athe1YjMW
Rg35IuCCi8Kp7GLbbMF19rAixr3xM3hFnQFYblQdz5v7LJvU/j1+z9jvYKqMqjhNbgMyLBhg3YGU
iN5hZoXW5kRhbagUXi9H/HGvgrsBtlcdAVjAqb8zvBbvcXmGA4F1wRAzKpfUMbfjKMb2AvyIm2bN
191XG3CWAUwbzSMiGPqFJJvCy0mhCOyvAUNes6F0QrM83JM8yiW7JGoggtzJtjbcPuDhZwn2PB4S
e2g4L+C2p5cFkKHIt3b1/YLLMUJpUiO1uofiUJ0+iF2hIgsY54yRMB9yp/J61tdN7U6EGQnMjV7S
tiwSAx+EslluW7Qr8Ks6PnZud7ttXDGgh13+9RaXaHH3SlMeAZbESqs9KqitYUqAm4txTLnlOZIv
4zVxZ/7XsT+h8Zp/wgcR2EaiDUTgAwNk4qe7rD0mteFl0P659nFyY5y0yhzUxWbuKiggNG4MDhs2
rkigaafhtTVuabySSQ0eLl7BvmdBC6Nq91PrUDlnNzr3P17SIjcf79lXZeNJzlCMdt9f93tkKW1d
3fl4azBEdhXGwQ+m9KlDmDwFPbtIrO2/g/XgsQDwd85DOBk084KJw2D4sLP+LVpdVzDxfWZFhXeO
eSiGuKuOeVTNe//jlz5QAbDd3XzHjVVEzU5jYrS2u+MrnqjMubx12wrFzQAnVKiDy5rrviCzq+4H
32Btr/v0ShcG+4JdRq1Eji5jl1lvdAGM5CHtupC1ANwE+0C3xk4KPjQQ154aFd5piM22BfomBm06
1DeQ7RFjSrP2T3ab0QCSgnsKywr2w1h0IaUlGqW5QtuD/8GFYUKYmdPU7fFINc4EkXbLkt+cxwIh
PHs8QnzVVl3mQAE8A+BoGiwI0M6YUCImzC+gM2gPjjxrmz0gLfsR3hkfT18MjU7W28c3wZBsxTfx
feBZe3gUMCaDDdR+Ki0B2VVWChmQvx1W46xCaESSMcFGC5iC/gdBD6T2wQ1N4Tl6+zXQJ3A/Hpj0
8kgD/BLsHx4XkN0jrmwBFLyzA7uPUcyUVp+FCvTSLDp4d0D/okca6M4phB1vbsVELrAOTkkx5oEg
SDISvjb/SAtxhoLJfRAc9TSr4Gtv03E3gIlqaWTr9IGCVjqP5uMoKs6JYHUnS/JATdg0JVYFv4xx
H5zU5Ry0sc8Wce+nJuYlcTSvUPzco7OJrsso7cekNgVrzFTpE6ShHnwh2GQds51xM5hJCS0qGdVa
xRcaInI9nw3mcUWNRfMMoC6D/DxNWBm09Nw6jMK5RHhP8mRAsh8P0kE918PeDrwfiobkabAnJK+a
SojOJCLrXc3r+BeeaMaaPuxaT6Ujv/n9zw7P3NEM+HoBGAc57O4yprRLoIBztO0NuuPGuQfszQVk
unL8AtLNuH1g/q3esD3U+XeJWgi/y1YWhvCToaq7HupOwYeqWNKsY/8+bXhdMFl8QrilDpBo+DHm
1J2c0z3zbZ2ZrdWALSjWuiPdhWxmvb3cl63seJkxP8ZwzJzH8es4RWP2tNJYt5lxsNOwycjGGDCX
v96KAPFoMLfPkSx4Iv1SqBB/Bi8EsCRzerGx7Ia3kLik4Xy9xDzMqscdiHSSdRvjree2rjommB0H
l/m6GNMn3bONqxk0sbf3dagjgFtkxmVgLa4EKeYyYyw57NnMme3k0CCKxAh0d/UVBnc2dFEmrjhS
2S+XoRw6yjVHxjNhD6WHk4bZ/FbYGFwbjBKTx1BO1kG+yT2k/2Az7PgjoDQp7iK8lqxsfB8tRLMm
3g6HfZ6vNfjFLZE8SM6sezU4rZRhfHE4v8wPY0ucyf0rIxLKL99iLuVuM2vU8OnU4DXwryhkGQmY
1zhzns6HHQOmE8yq1Hnx88m9WWI/JJqOoZbdDdcOwykaga4FouvlQzDFFh8fXRdMwFEz8fAwCw9B
F2yqFPbj5DKQk8yRYmVYer5stgcj+3dcDF7hx2tZh4Vfh6Q2OfDzFx9Tis++xoVSras/WrP0aguC
ugeTJIDzYKOetZh+s1N8TSLjzE7Y/Zk0PdkB37GI83qPfRATeLb6iie4t+iv+5nLhpUPFq2kVLIw
s2Lve3sC7Kie0U3EgA354jPlGaj8n8mVm5+cLhNGZoT2AzJv5TThKcp+TozXuDu/zM/Tp7kbra0H
YFG8g5Hmwe+wGZ/6P2YZmFMOmwhu84Brb44wSQpbBKjiElaHFL5M46Hzc0+AiyI5bTjH9W/LPFgv
cxf/XK8zrA0o5RboDtQduAe1zZQSOYz5MhMYBxyAVI6DD1CWtpQ4NP0HFcqozTlEUfpTNV8s3t+D
W82htztB2H247KLcOGWkGnPFbXJcdB0S2u/Ta1AdiIaMBfykKvT9Rm8nu3evM8hHJROiLyX5B4ZV
sUj9PD4xrh1IY4zzBtA9yOwjCT3E/ohzt/s08entrejPb2aX0LZVp938cCrB9nCkuHAP7RPyHhaw
5JJl719AyVhH6gCyNLyJKQaexwfMzJgwOysbqAYCKg+iCXOpdoPr9TnEVg8Qw2Mao8Th9qj71+DD
pdVpzhvM9pP3QY+hGMk+QSvu9uUpwzXAsDrBkZ0xFUmC+iY3K0c3i+RMtN9jKvvnCRsPwzqKkY83
L+brPfkF8Jt5bwZKEMVqkEPwNkgZJ7fLFs1nY2md+JV226l2WH1w4c9s/Cq9zXoCNP9ie7666v5T
M29TCRk13rr9AgJ7wEeYFmfnA50pT/gjYh7CYIC+MWMuxjj7EECtfEPoUzt0iQxbBqejzN6MvxTZ
UO/GvexY9VyNBu2GaB+wcbfBt9nki+TmwGWK4Co4lODuEsYYU/zcST3GhegFgXpMtNyH65SMAvrH
K9A5cvcHBLvXC/IBDqQ+tld8E3x7KB3SfMC5RtSqCHLKqTh9BN1d28ldyY1UHDjuHEE2KiP7bLcZ
ixcEJhylPvZFHkNCjuZuNHkag3vD7VOcrI17DFGGQ5RL+qcQejAGxOni1EUXE31etl4hUoIvAalM
ZB3eg8LHURX7HOyNtw3EA0hgfVIokXk8+3hHcDvxh8Z97kZWax+GIN8R5peXjtmYXCzP2DY5kMLS
W1IHmN+FOum666jDg3hFg3NC8/31a6ZnHBaIcazekLVpXYen4GVs8GX1IN4hdrn7jPcNgb0VPUzL
73haqKf5r+4S0mPtgHlhHT+sHFx02hiIA5KWLkKBGl1NPcAwMej0e7a6BNNdy3N4KohTEJkAT68V
ivVLAr6M2YUcPPoFJJDrEFep6/CNcI6CM89dlsRjVY9PuKOVg7wF6o1OTHMLbYVvYN7D/MslWVsv
r4lvjgzj7LOt2MwbcliWIuGPZN1OVUjZBccFgZ3EZMIBL9nngjMCJQgZvZW+EQdCnzoPBUADbxLd
NPt3uqQ6pJnhlq2hsJ1c3BbYwijXaEpS2mvRLrn+JIv66wmPGID0BwAWB3HCmXJTCjLEiOul5K1E
+H9AYBbcSJyyfPau8PrjhFV8LVgwQBYppY6LuQ+D9NSeSq5qNZBCqCqRUPBqqn+KHlzhRA9uM4Xl
/DbF5bllcbOnXSdzeQFhbPThrpWOqhsfZrJjHbM7dnUYwuYl/AA0UrNmXM5A7rQmhSkQNXb18LgE
K1s7Z1ydWGTs09zPjk3IscT7DegGTIoDKs8+HurU6CwTlJ1f2oYvXJs90lRKy7ZPIXfBXtMTdChz
OJVtKCfmXXLWuX3jznFnXx4GyNpQGBJGwCQCrrvzhNOpDbFWt6opo45FqNqFDwdwdYrbrpDC3Wc/
5zqCbptSeDgDazXmLtoQ7TsqjEMdFEZyM5Lobt1BBz3SQEXFxrEPQlAHOIvskJ61a0/THgmvT0tO
JLfLy70TPMQwN22zYU9+Oyeh/jTW49cQXxWKhrWhQtFlHw46q+t7Dt9CfrvCw5Oonkn5pCcRBneW
4NeZH17GQUhKIME+fDJHSAit2VDv0M6ZdUAdpGGv2dfN5Ym9hfBYu901c3PQsyGfQtGUJxiP2Yys
WFLw02vPti8hADFMpksIg5vV1jPP+Dpkcc6qqgOMDTaEFN/Cgt4RGkz4WIDM2S/MJ7qcNJUD07GW
Bt/kE4D14A1+vrcpF280qTD7mrgzKulRMhytSvLBjbzjyJIN460XZw977TNUv21zYPilSG/MHUBd
4WtRFoN+U4pClxA5LTEV62BeyW7AbJQuguCeOTm4H4hf9J4nU+G73jkm0kHvabDXoL9daoYmYpP/
HnydE3qzDgRy78RS6hjdOVKP8jkm0uQUXFdluB5oC1sfquPcb8iJiakE8hW2AZWnMjazxcF3wuzD
Cq+F9QXLVN2CIGwyiYwTeMuPs7BXWTDxHru303FTBBd+0uMjGzl6BfcSs52JOIsxOxdsPub8DY03
d08tax/ejgdUC28kzYEdawjsnE5A0RMhOic4G4/WLPT+7QQGJYSt0kAcfcgRSZSWiS72SxTY4IfA
r6X9ebvlTiS8fKbsGO5RC5GWsmO8vJ59EJvQ8m56NYEunfFdMV5AkxS7UAGlxsoPp0PDl+5fBt/p
2bvJ0bXbb6Ca8f1y7/Z10p73VUImsdkUbLniAMP+p3+m/RCsS1uyYFo2VxkyYGb8SqAkVFsNxl/m
YIExwWOIvhRsl3HG269Ak1vUffPefuj8bZHUpfWoHups7/i+lO7xMb6OQban047PWB6u4nlfVwP1
GX75Z1sfWMghEyYLZi485BIi8P1mVQ1Wf36BGyAu61cch7yMZdWx13RHuJjPkNEAkKKGELL+hVaa
9v/jplkIvUTFswSw7W0Dcp+XL3ZVcuvwq4hbgg7tWXh18F7ixPpSndjYD1vAnNS7Wwm+dO3c8c++
G3KUj3Fw65javDfLk/NYdtDWTVSHcsrIB/QdwyC3SC13B5iyUfOrMX6SsLaPRBQzLoDg0vGx1KPd
XUMjU50v4PUzPDvw+tkmiEz3YeuORbrQTgAUysOijjJjCSeUETC+eAOQZchEKrQMefickyKYCIGI
DunqPqhskgxjvSws71F93+Qqld3kSxmomnkTXV/hU4AvXsf39VJArY6abN6kh/V1kX5gyxZ0am9K
YpyzHEa5afgYyNvzOLtjHBdeYQ+RjYVYT3laF4UiCxw43zXgterd631IsfCeFVvOZPcJNscpfutT
Ae7Dy8zgYtkZfAmyNGDgl05r5BsU5mmiObWtmMHJv9KbSmR3ecLi6m/OE7LCZiTyYLSSGuquYW/7
AP9eghxWEyQMX4MSrHHBWSwWJR78u3xCHTtUw/iCqSrDAHg50F4cDpsxjOYhcaeg6KgF0Hj0qOxQ
kGAyKMLtRLtlDtVtpDOgezhy2NJ8xrDl2K9pjoGQ0TZ5MCE8nCKA548i0jsaafPtqyHzBIR5zMQY
5Vrdr1s97CL1SlJ6oMMCm3hsJ52bOf5ybDjdwtFE9ICD9773sdK73UmHKS+gePWoIpAcluPmNiok
KCLKpr56AFQ5VTJsaK8k7uVi35+uWpP8YQqTz2nyWMJ9QOnM6QwbENndrIq6b6uM19sHMRIC9PCz
9Thb+ix/WOvthQSpgELJ4Lm2sUVmQKns1adZDvGfhuyluyKmPLdAmamK3bkENw4LkHLdvX9CQOy7
5sFMu5Avs6rQBa0w6oUP94hIB640X1KcKps2UGNvXNj33Dyr5CqZvcwV58QEmZL99BUIBFcozU5D
FbF7R2mIkXMnEBfrE0qo63kE3ynHFyfpHevhswxEnsAGj2zFqnKzye17L8DV+bqEwiYj0CHYkFiN
r0PfU4rDojHzBIl+hraomctoP6XgIvbrxuAKa8hT4N80Ycb6gHNTmufd6WWmtBsdiz24A0qR+hnl
Fj7WsKzgtoBAwTmQ40I168N7wF98p66IxdQZe2Wj/kmIui7vkF1WmDzeDsIIQ7mN7BY4y/gS46/x
jVw/A+nGo5No/U5UlW5JGAyazRyjWqM8HXMrC26uFneS1g1x3pBOCuqSYpx2+hPaJbZ40V+xUBVj
WRU3dyTL4EryDxr2F9D58i0u3bKrylOdHiLsDVAkmX0qTd9tRgnPRE4jJplmYHrW/k9Yu/ZP2Shv
rgtdXZVkjUTgX1j7/dmt12nGm88Uvrd9T81wsVo1/iRTXX+LfewCAzSMehgNGKgy731dY2CSDSru
uQl9lnmANCadcKv3nOSdyD+uKbU5B42C0LT82Kx1hvJQBaS7eeS8HEOmMouhOdYtFIbDvYd1lEXa
G9U6d9oeVnPdenftdLqHaUhqhsXisdiX/4Bwii3C/I+r/pcv/guTqk5r7f29iPKURpVRkMIYAUea
OplMRr67s43o9eCSp8ZxbA1n/w0hSr/x/p87/pf3bm/KX+641KtPrzUS9mk7ZAJ1asU1qxVtaeZk
1jpxR652ZtjUqjYBLQTDO+p4bBn7a/jfH+QfxANEwwKUA2y/QeVURfkFwxdn+XYW64cC0Go57X12
/JGbuGY8nfK1vT98b/mf37uL4TQZLHgqt2lav2B38dNcVOLPFa65gEDfh0vOZdfcwQAnPs0YMMnz
e/FI9nfwnh2ZcYhdPMxlOoKTZ07ZFKj2bn0eDDSIkKb++2Io2j8XIh+PoCMFQ3iiYX/HUwlFen6+
qkKZMuQx+j+FjRZojZkuKreDGeVwcjYGZ2+1YirNo6v78J7QdoFakmQVSslw9jZDZMqbdFKnRJJZ
clBGPaN2FIb/s2HHh8OHxZju97BROLHgun6znKntExgg34m/neQFGtbyv/a8/rF0AylnwThe2G4N
lE48KYXucz6BPDiXweBq97/2avGwLcnn83BZ3Bkix8WVbZdx5HNDpcJeXAMAyehrdSPsh1bleSFb
KOh0ae33NwiLdE0HhXnk9lhMSejo7/dowQLR5WUQfrVSsxyOASMT/43ciSp2NYGS02eoTZtME/1A
+bFCa+AvwsviqnB7kH8CSXAV+5pmbe+8Qptdymsh+ZIw8aJYM7fqYbUOqM/D+3CCcGKi8q1W6eTN
iR/PJMPqO4XDSEUfZc6kFeGtRDRgpRUO3wYaEPO4H4aLxXmE3d3TSZkm0CQ7X6Y14Qkk4cBQwWEK
1ekF9HT4sBcOA8AKoRnKDKYzzIuAlqhh634LQuQm5PXy2LjuSMC41EzHDWPWgXjUjYcxYMpEwqX1
2jKmMJEuPaBrwxKxVDRwRvLIjNHowyBogppVANdagfRdDyNMv9MSjN69mhNfcVb9fth7mbguiqaz
bX/FHLmnDq/EnJKviXzd2/FaqJDIdga5H1t68t6CjRgbil5bHp91Y7Rm5LV8J4pqiUhuzHzytpY9
WM0PJ/COGmZ4wwCxcrTswgO/Mu8hLsiKNeQG/GRfrjaSjp7iFD+kyp5FR7QhUShQt5x7Y9ykpogF
gBVxUobuLjpPP/6OX6uX2RKZGaY9OAfYzr8P+zVN7XG3L6kwrN8DBjPUzAM5msqOzd9cllAwdXcZ
fBgoc3XHmV2aQQxv04zuC6TndsyygXnsxNpimZ6BCioLvc7LuMwT286TOA3zBRVgMD6+vf0s9ReE
JlMchrNwr/vZcAwzcJxTux0VpFkmCQQZVtAz6OQmhMpjeZDRHsIjxSkVI+UKNMYkOoc2w4sjWO40
SZHLmDSO75b5xTlx3AZaDnmtccvMbouiwkR+enOHeNCxJoYpVxg1PW4q/nfRgx2IW0flb15DRo7p
kJ5JQ4bAzAwGxXrz3zvTD9Xn72dVuzH1YOH12KU18ddZdUvfqvqSU2XawWIOt1AEeflm1XdALHCm
NfJgwrOzZa7BA54ZCbDyvNNfkkUn0PjofW48F/xuTWERQwUGFtk3yZ8qCek3yaM9SzRJZvskVoPP
+etDPjpn/Xu/8iHvSJZREcB6BS68+IuBs62mE390GAl+Io9vx2h55qnddM3pw0E2enLS6R8uWPte
/7hgcE2gSFLeCNIv5qLaqQpVbnpolhF9XH/E8P1BKTiTizWhZBkd5IldB+dINVyb+rmAYm8E3vjr
3XgYXv3jDb7tsUdAqSX+IWnj389AfBI1UlbJcxN+FVx1XqdFXXP2z552iSnsC9PO9hSsrdXaZQAB
YX+/ykt0N6xZA5zo8E2SbPZeoMn40FYJTbxsbHQuU/Odm+POH9g6/34b//L5ft/Gd3GptKckT61Z
v9dajFZDFTAHJSn/m2CB2+5Xy/VgzaAdBYd0QpBAHKMFod+C+90Wbf99M8WW7fWPm6mSf4ynCI5v
P1f0L9WSeq6bu6x920otdGpOggsAgM/ECnv2uduY6CiojemDcefUvf9+cxiQf3j3X9ejYt3d7kLD
/UK65A9QBQ+c86jfv+0qcwFpSuY03K5WsA2wFZashzkBRZ04z+Hk6U4mk7KLEafRHg7S6AA8sMXc
HEZHSlgi2Ij5wKA3Z2Zqjg73zHLdiN0welrYdYK/okS1bLtszKvuZjHO1Ew1XeJkjKg2I8DfeHNf
8tQiOMEx0uZUvI7HOtkjRn24Y8e/RbgwfrcE/Mt0SDNEAbnXRvt3z9h7bG2Uttyx4fMPKZ//nwuG
uXbL3+vK0i/yngbxMr9cuGAhzw8ltQxuqIQT8BU6GsUWwKpZb5weX+/4OrTlkAWH6L9v208u4j+f
mf99iLbU+8szI/Sq6/OcCu0zYy16uxWZHMbVHlycSaJFBrqnaHmdxDFn3s31QhQSf6qs//2h/d8H
+FVZP3tX8Vo8uAp3O+wPVpNWuwr8gS5ylNiIIOKpyI6TtWfLH976H3ZiPxux+r+3/lVly8/rVRPb
t+YkWlFtCMcWsFqVhbHtGE1trCbKvN1bPkBMxgdjOhb252XyBxJa8vZR5WG9GqOdbEVJB4gp869R
5MY3ju8rvWh8MpdaxVEIghgyKYI9c7aYHCrJcAwrdjw8WRRw/JsliVxJa0e0hGKY+z0ig3dr4TPc
q/Yfbvi/Xm+qdo1TUiAc+9f1vr/XtaALN3kquNbiznNnTlJrlKxRrzIuNAL2dW/Y+z/CzmvHcWVZ
ol8kQCTl+Fr0ThSNJEovQst7T4rS199VfXCBOX0G09jYZsweuqqszMiISI8C+jdv1a48TP5nrf1x
6R/v+3M7cVcVl1YyPI5jGFc0CwyP1qyTQvbKD+xxh7bcOIQUgyyBrtqnfyl0w0kFZQ3KojVA0OAl
Z+qNoF81p0VEw2pqmq7PIqFiWL/Amjf2klr436+t/b/lP/xWzkecseRQgfaP02hT1g1O811rWJgQ
haZFgNdIWxRUpUR+Bbt/1sJqF6X5y8mRQG/tFQ2QweBpkTu9TUktRc3hAIXSV9zyDxxgjkb3xWde
u8Fvd9v57W5/xGLlqii68j61sF6hQLGeRdDs78agBP5xYzHukr2mJs+iKEBP4n3M5w85H0LIsGPC
pXPnO3z8QXjAAEATi1TSCcQdV1BjDOwV0p/q+2CrrGA25S94Q+tv6ZEcLSezpI6m/fTnKpk2WF7O
M20Icwa+b2WbEVwXg7KJVg2YjwZ/a9qycu8Spd52vlCScWjp3FIffMvvk25aRsYRd3SSXwJG929l
uY6jHuuAfyjtHxG7/d5sPgfWwRDMuELJ9VxIlyyY8PC3YHAiC0eBjKyqxYl07tNIB5cXSM2xV+k4
2FvUC5SbcATp7W/tDvtuR1LgeDtHR7oOvAdVpzIuJlk+cDMuPdQz23SL/cQSSZDx+YJxGbRzpsHP
jxFVMWRH49/L/BtY+LlF/3zCH8cBQyI3zQ0GcYRETLiMzfQ9hJwgGHXziv2sdEvhLn9LHb6TzP+5
aLtF2tLFr5bJuv99BpEBnq7HHnuLzIHEZUAzNdY408X0tKPSjdthPqYPONjX5hd1PgVGdgAbM387
C/+68piI0EVHwMhI5UcyfK0OoE3lUR7IUAvjXHirgSPG1sQwXHcdJL8mbHIb/s+D83hdRgi3pZ/y
fz94s3e6zLTd99sOCvLaKFZXXLXpYUjeHfn+xoZwOvr3J/4rlCVh1P+/qHwLf5z4pCL3sny3NZ6S
jcVhRrqB2z2lZv/JxiE1Xf6yb77PlB/PiRIAERYTjJl6+x2u/rhk2T7OGlqlat/ALYgKDEkxozMU
0/O2p4q5Lcg3PgGMrT6mEzjzwKZ52FA4PDTBZSgP0IppO/XoPjIoh8/0uiaqyDLkFmr/l5v9W17P
gL1Wu9fu9Zgd+hN7+8we+/b+XmrDLcPx4u7N7C4g25CRuj2zco8Zw6LiG35IX+10k3zOEfRz5gc0
RI3acCNeUBozLCGYgOifr+HmE3ZhcR4A11vpvz/k3/Yq45kZ96cxilpr/TySmp+q+dRmZ21IjLyN
2KwWjgXQk+ithdJbr2ftxuY7/WWXKH/ZJf912R9ny0vtbC66dkG2bJejm4huPrYISHQdBNLo/Ga/
haS/nGVcr6cxzoc6FYXdf6/X3Wyzf6s7HvMB51umYDOPc+ht0vbiGX+72l/Soz+vpv6IAfdLfWx1
VK72iYPD+mWdzThVpkwiCy/ecP3rw/31cj0p3kG61G3+DDmbk/qpNsebNiy0cDuzN8l2XEn5GrJP
oYM3Dl9MZ387/145f4HVmbP6x1V/JDPa6/7qdLpXDZ9PHIvgNDb9plMPWnQpmIfaL/29N31HoOxo
bXqmgoweVwcID86hst7L8wgCCXuyICk/73+5t78VJP91bz+XV3Uqr/cub4QZSl/0/I0yujlt921B
AYgPCR4WsH50C9IUEFkLkwR0ZfTilVWNrQ7tfDzG/v22FJkR/0/0+uNt/YjSn8N9d77fuKOmv0GX
DxfuGWwgrUgmINI3dNdw2jf2b6pS9a8b7Y/r/gjUz8dWfXc2dw3PNLKHyQcDsTPjW2SOMItfhEfA
V7g/tWEh2kaN8Zjz9I3JL08vD9+fTy/Vdb22qva6/+kF/Bm739Vxc2qxIWr7ndLFNAobnyyjs0Tv
QKo1i0m7f0tDvnfZvy76o0i5NrT3a9bjohIlrEywngoxsXu1ccWa5Zh6fbVifJ5HWADN9T3jmo3f
Bh38egs/khL9rPfKfYdbeNqKjejyYt5oLQ1g3Z9xJ9hkbVyyW0izLMw8zBN8rvHF+ver/+stqKjE
FBpPUtn44xZa9Ua9HqujOtycnJJ5p0cRqcYuuJ/FbNBcDhQqTXGg45LMhI/Dyk38+/p/PWBo7yi9
pvSv7XZ/LPzr7bHvvQ6kJ00HS0UHSY0C51CcWvjKYI4Eq+yZYBLQoYWREDv0/N/X/znAG3iUWgtF
HCuP4639045YU6u92tA/Gjb3oxFG95BYoN0xaepqx9PKjJhReGegCw5oDuNlaEJ4qTrYYCx/oZCk
z5AeyMARAUr+/8P7ssqsD3sNnZSv2n0qRiM7G4n575v+H0nmj5v+Wb5U28bzsq/JdYKiK14ns/gs
ulIDIaKYXEtxcyX3oEyaKZKMUIz7dOotWgkIjlxqxI/4cs1fMr6/Ial/vkf9R7jf7Q+NanNrkijQ
PBsVvYS2VwfMqYhsgFNGXMkmjJf2wlB0YovlTXnn7sxMFtUurJ/lv1/R32ppRdOp9dt8Vjr5P070
zbF1qlvHtjo0o+i+vFHXnfpTe2vE333NeK5+5XCFxQrDuLEE5Gm74ReCc4ChDffiy3DCmeuEVn/o
ZhiOcoO/jbn5a8L6xx22f2QBdLw1Xd/oKis/CChHpnnnYMb0NVc66wqyN3T577YUAqG9tXD6PnfH
G8Ou5eIm6+dwDRaRHSn30RIsZxTh/36Ff2nKK0qLVgdpEY0O5SeK03jpu+f5U0vb9MKM7iHzx3Ib
Wu0JIdKiEmFo+LOADpmTyXz+l4v/LSP78+I/4lJXPbwuO42Lq6BmUWR79ulGYw92eBiGtWU9DZZN
ov0SDrS/XlZVAJDwcyBlkrnUHyfRoTy3X/WmUocvo7GlWfFEFdxLarMrsJMEUfacFe3GwSEchJC6
MSwnPI6NKmKXB78yE/6WuLX+uJkfhXJXfV66zXapckK1ZCCiK30RdpynsO+xfEOuyBT5ldZf0EY8
5NakzPtGlrnBQ9qH6JXx70+iqcr3afDzzKS+YkwO3SUmVv+4Iw0d/Ky77WnDVhSgVrTPJrtIAUIT
7wipR0361txDTp/xg/wAZVvOlaq68ZFORCCnUQCvPxqucvZEPjM9xEO63ZCcwscJBxfUL0i0xAXH
4gJCYUxLPYnRrNLxlpC1Z0OBuaBPLLbM2EJoQq9ox/wI2VTqcWSI6OpF8yutmgvRBg44RefNiU9u
DOCKIqdPunkQ1IApiAmtXRj0kKmhkVIfXsNiS9oBNgvPQxR79KZcKI5ADPHfFPD48rtk3dT0VsET
t/aH3oGC0aWQ3bQt49EwtUs9z7ZVZlHzR9jzzg5v0ViZy6mQHueFccygLAA4mNOXUYB9pEnpBsEn
LoqObzNg1fWgXKSygb1CUZU+EHR0xwr/hwQpEI2CmTN5yEvPDFanY+7FqLVIkqVgXf5HFB8ltD7V
FxF6WfhbXmLSCoWZitG6YBrl0l2D8wvTjTjiY4xVkbvxbCc/x5sO379eAz632FUQs3ULFUVu29OX
FRVtET2OoJ3NvduG/Hn6KroF0q+byN+rHYZPkzoHPXmATqEqslKnA67qCW8eTy8fC/W8DLpa4DEC
gil7e6vdJalEXcfVapFDM7zQI7E1GGDmqIiaxlSKCHNWDyTO1NlKhng687xtcY09NDZIIEkO9aer
hbEMkk7DcLxTJMkPZS3OJaQQiZrbcYORdwFT2fiS9snyAM7Sbc9evek9QCD3mJntF6PmdLm7AnGh
Dl0ENHO7tJVslnWaqqgbEd9wOQ0a/PysISRBmQR+0hyiwrz0gTVznCv3JiqJxsf0traTAmoy8pDW
0gc7dijVECb4krqRou7zsNME8znD4JV/lVdj9PaLaTTfie489/R0dXcXi8meiMIoNiZeedjlMv+v
ZYLwjh3atfKFId9gba9aSy6y7Yk8Z09EZAGfMzZCo6BXCwAurP0KzmF0GQXqtgiYqRqnvCFSli26
mdiuM7hFcLpxhXX0fk2uJwuxj2R9TKe3Dm9vns9wGbd3PsryVdxCWLBxiwLHHpMxldPozOPQJ7tz
47EezHXWBVPA7WAJHcjNXCyM5knPwsGATkMXk67HU6yXMEWaF35wpivGQcZvGi+THsoerMG7HLEj
QsGo/R++S8Rg0E0awXfL8a60JBdluXErNG2KDcUG7RHA/JvUB5u60gjwFFwiOE8CjntpgPihvZUq
/ZRNckqn863hKex0mbMREXB7gH3zTdFm8qiNLRim4FHE54BjU/f34XNBYbgmteoZaP6M0dMGEXTg
4byM0a7/BBvOvYYhJANJNjakmWqas1Ju/hRrHmS+sj3LGkvpIR484SxSQlGOJaxuz6fPkNTozN/F
FO/gFU6haP35mw82apsmnmZDOt8IXwI6DxKLkNtzzLUO7vTWn+sBl6Ri5huhlxkpiohM28531k54
jR6/XRsDGQmvIxebXOKdIeRu6f5P1EGnxafdF/O3HAVweWFsTwdUykXmRdNgGY0wwTqNkyC655EZ
BbOVJrWUb2Q+0geb9HJOYEg92iWesO3Ww44Z+hLb0+kWNFEURWVvWH9sOaa9fsnAfCxGeD1qCB/R
VCd0JJJEGbg9QCwIGsR8OTVx2kCOkbfn9LqsDfclvVAR2VrzqILx1NXZM01/BhqdjTpW21yiX8GW
XrXhT4zXh3jt6iY4Ro9RqYBgbwFrUbY7PkskOjTMcDKUT3Bn8kuJT70krSQ0vvjdiRqZ3x9dw/ib
qSejA6MpoEq92J3UhB8aASwSTN57ml0jHaVEZLPBByV6B0mSHeJMNgBKklypP2taNh+H15N+UofO
AQvi5UAJK7hyENmR9OZuo9rb8ZBpWzb2iLHxNOKlEYdukJpxcwyiaaxtZchv8xbbQoujC4mObq53
oBA8Mayy5fJijW7W7siFiZfxu88Em+NAvvQi6oG5spr5Uqx1YjRyWnbP5YRiDveCsGPkJ4SIdrMl
z71046zk2tRchHItK8bfJDJvFhB820uo9EkxWw2uivWZ+jEr1WbTSisxFa9ETSyTd5DB3Q7u0Zr1
KoskQtz03Ud0V3MmFaoT9AwzkeZ8mLkFw1IBWJetbi9p9fn476Qgs1JKKpfPgvNb0rtwHsfkffq2
zAgsQI4f7TmFZhfba8yzqj0qMAknpz3CItys63rxsOuUA8eez8uvpjF7ocbfPKjXCkVqwGXG9GBr
9LFcyDzojJytttwpR0VQ5R5B+g27yvL8xCzWW0SQnstPDHlBxtISWTBvfGat0bg9jPVxuFwGF3fE
ktIVUTC9GbLmdONGL6u7UKGPWlN6R/AB/3OqBmk6UPMdhLa7m6aEhT1sPEHwIFVg18RFVDEH+Dk5
kLAdevZJMZbbKHglRDTSTZW+Gu9jWo5gOYi868ZxJP+PtyGBfPKaO53AmBUXx01rDsWBOK2DbK8Q
3IkLHx1huyymOUefisGZSAd0SHyax/ah/58kYVQPAnhwjJBIgnrA62ZgvVT5F+eHyzkNPI5HrXHB
B7Hu872axmVmQFiALQCBAR4D6pZkuUGp7rVwQmjDwzRpOGL2jBGFseW4MugukIm4rp8Zk/4XNZ+d
8FNsMbwhGJ8YaaLBGBV0uCJoTkc9y81OZiZDOX/6AyN/ilsb2jNflmqylv/5bc5BaCYe0VlErJ2S
qJz6MyRp2gi4sEIx18bJxIcOsoUpT6rMeS2D0BQGRK8lSA2gaZLwSJoIgXi35n3ypz36U4boyg5g
MIUtwVk4c1ifo6JBgfaxo5vAFEtuamzl5ak/f0dTmIRYCHhgBViPEKLMwN2YsOPJwz/7oJeuaSdX
K9Q9REb78THXG3OJ0uZYQKmU8VHLiSWPdRAE65abZUcIoO8x227ZHnBwJq5v6Y5luFco2oN1CfId
lMZIa9h6ibKMoH70bopz9CAHASDF1yxv4lL4hCSJLw4vrGmcEGikOuN1nvh0YIxDaoXRQ96FiiKY
KCGLYI6uFrFob55qGvVZHu9YYdQ+PBE9FB6VidgfDgcMYTVjN2rSky4QFDUWjAX0W0bs5UBmJALR
jvqElmHyNA84XcrHYw3RZPFQGknSLZYxToA8fjuQgUJGqMswt+OujaRU7rm7YhIrL8i5yfE9ZWNi
HmThC4FmN2XsA/Gu4L5oLMOYIc673BC+MCyuR+waSR0nbou1CbOGEztiQAdBWbfhmTA0awUMYdtB
RGjbE+SBJSLvTPZbHsScYd8RO45TAWJCmxfhq/wpsInPQ8MwQihAwrL8vZXBLpYem68gcLXcTd78
LnN0XYy+iwVSlR4DuzbG/GznGu+uQh6HuyXQXQIdC0Ib83YZo6FYhpxbdI/8z3RjGCRLDHnQc3dj
6x5Sh6th1H0jcfeRC4/KnQmDugMI0k3anr48Gi6mOJyaRUxafaoFW54knTCaMdwWkBQrdrHvkPAf
DYU5GldnfbSGl0HtZAAFzXGG24ePENbIDriWR1vhdzv2sMfKO0cN02frQSTdig9qEEEmkmxsQ/Ie
shKEy1KijfEOv86VOUQ/wCPUoFtWxplwGyc+1/H7cGmMi/2ImZXmtwJ8UpGttY1hn0nZqjgUbuMw
OJjGhfnjbBPoTsXdZGFpvEBTiV1402uVHIHrmiP1QkqImUIqWWytCKpxV0CLj6LbCCqj+jJ7h3FR
UP4URbvk2HKNtYW7sgLv0/RvJQ+ADGmDXSxPemjxet2gmoywJOOvZVvStDJ21VLO0JE/Neuvk6a7
Pkr/S74rQNBQsYZDuR3hIPLlX5Jyy0tseOtqxTPDUkXet86uCXq8GjbrGWMOfhb6DW+ebJTXn7T2
jDqh+iLvYUMHpCUsCbsYnQKXZ1wnhN19iGdFV3BI2ekh8mz20SGdvvqUG49RYTLOh8TQRUPvMzJv
aJBbQxm/2xFGU9EoINDshf8hRBB2eAwY5bjwUAJ8QWlgqffuhsoDQRP2n/3tSQx3BSwhdYyiDX0W
r6mO5PysK8rF15jnVl1fs/q66k+GfYxwbkwdh0/sXiNWDavVeo7OYngXvKcXcLSsLM+RXGyHOaQ3
YPJvjhHaHFKCl5vsnXUD4sxe9EWoV6ZTweyYPIArPtZwKx2e2iMEVXefDXd1Mj5BpgbrdSeFEieY
eugebHXsrpNkxOmAdQzL5PGhW0+mBXu0R8xCcjqcE9wVIngPI7d8WvbB0qlwEya4k1eA5a+J2ykm
wy9CO6MaOD5Ql4b7nBO2+YCGNZ6NSLeiA4lr0xkVUyxcmXtHoP8mwE+nvRUAQkTggQNE9yc72Bk6
LHt5m29M9pHMaYjvMFWofBL4fywjlj7MbFjxW9Fe8ffBytYbmxfSQzkgElbPrbLXxxUvfN2oZTmE
D/OMWkNGAfljZDcy1nPkOqUfJOr3jy2XLSmpXks4pzfMeBM3UMB1xV0TL9XjcyObd95vFDSa6Ian
MdlwbQXca8bb5bqc0SOXZ0SXu4aM28VnqIguXwXFfSkkiPd2ilJh9XDmkoFNX0TcWjMoJ+/mx8aY
Fx0RhslGEQSygCFjw1rtRmkQ8SuyOm4sGnycB0jFzSAcMsNFlguEKvyqDunM2VeOYvOddDF/OdD1
bdxbVqsz899IT6jVpqSAaMJkDnJnT0+fS9Curenoj/4qTREsO+VLClE3AtrLnexqG+f3TDdaZ/y7
dOxYGIIgc54Lf5wk9HdCNFASMqCKnc5zbyN6k1yZp/zHoIJVB9BKeti04lym40/FwukLWTpm2KCc
u1Xlbjb+Sv4SmBsXb/RXsx1DukZU9G86NgwA5Wo76xhTnVlcOdhL6wuG1LSBh2pkfVfTjg9txvSU
J19HWCc0pHq60zojd602zuVsbdxpC4oa2q7WaHrYAc3cyHUebRzgEBrjl/vgU3XFDfkymogHrx1J
x8khJRvtdUaOGE9KHyptcuoMM0HgHvhSe06C0xifqgkFeRSMRibhGraBIP34LrwabkCqM/0W0JB8
21EgtxzQA9QHZJ7ocQkKh55YMzdd6lAIV0RP3UU4Q0V4cQGFik8WyCSjOLKTZk4yHBq9gJB6lVoE
ebQwPZKwgDs6IelpFwH2d6JedKXOmjLFn14Hj7PfPHCEkbU1I/mRPAAVEglsW9w50Btvk++ZAnE6
wHBenl4fhhxzEJdkfsTLqSy7ZPUjE96NaKAEymphE0X5YQl6Q9rMyAS+HgLW5eKtCFh+FyxIDm04
vj0vpap+GJ6XpihHMCzph5ZzdR0PtAqM9fYCiJMQU8NIz+4Toq9/hCyYDgBOdpGSgsZcP/wyeOOU
gvvEGAs4xA53P5+yf+zY9piADXqV2h73ML9qKLowAJG5P499ZcqZvbmTwXLYgvT8v4gPPXpDDPAH
uDOmjUqiY8TsCvYdlsm00clJ5QuXbhL8JDX+52SAbuZ5DZ+uvxoc4Dnm6D1FownGOsrtFaL+Ztd6
Pc0VOV8IY7m9RX4yvlqOR4JOoAWl6ux5f7bnkckyMdnlBVM9MvoCG4mbg5k8KBZ4La2vtObNtLzB
4uwOHBCqbSZW90D/CFRi0uZSBXehhodqwzPLT5qzx9JVB0SNHY7zCLvErQI+yHugllZZChi4+PRM
0MF/9bV1v8EXxe0h9K3JY2tO+p2L6DdtmmvMtnBOPa/3sMLS3qihMrOYHNKyW1igQuaELyDHfO5a
Rqe4eJUVTiqa2K18caqSTbQDJqS92tVN9jGzefeiZG5b/4Orfr91sVPotkabKhgcriv4IN7uYPGT
hBKkqMZLpseHq10H+c05RfhfgoxZl012M7x3acInLnEHVoLt3i5XOyZcRU9c425Em22G85nZDg/7
6LqzDnjkWftPdlYGl/6uZ34ABIhbQoNmwl/yfOMMuPOdK7MBfd+igj2crWg/2TMio8xuQhY/Eroq
KM343c+we4fSJe0RSaDxSIYE2JNYi5TjX/fT0astyC4aGbvuLnEInOhYSQ8w8xs5DpYNDteBZ8jO
pGoFUo2krGtG+YN/R5fRP4XE19WEEDSzlZrZvG9nCUP7Am99yUT7eGP/pyoZjZ7mCwkQSFExxbBF
SLmbzuShqKjtbkZDkPIoOpOKS9cjlkUEvrQb40ko/4+Og8w15Byv2ExienAb4u5FAApt3IjQvTV0
Ub6G0p6M1OjDJ0acbR1zPBqblD46MZyXzU1jPoCyGZML+3UXQWUy+evEY7ZIBji95DMVVBokBNEt
nX6D2+yqvVdw5hQFpS9Q93edJ5VwtC336MI8YBGuy0ht5Hs+nWjj5D6kBPfJ1weKTZsDgUcKqHSs
3znYSCJ8+fai6SuS62cavygr7/IVv9e997dfkZSTYEwDJA3dBQbye+mkaEtee04wGXAAi+eMeVkq
cq4kQd7bMWuF7KXj18DuREeOBsHJuqnlUKrZxMvP5gN7fCplaQ36NmaRvqFzJV+NbJ/QitgwMX4D
AJXL3siql7Mb4/e03WDlgifyp2xxlTrGTB4unUcybxJ4yKJgHI9Iu58SiyWD8ud3Dhq7MaYNcjY7
4MYHU557l0jiCp5CLwEe+7QmsQRlqOI2/ijMzKZpx192dYoQ8p3E4HQ0HKr23kSGLCQXxqcvxh0x
CYcHSv81c6pJIA2cZWZH/An88xnrrPbQfzo18yaGp0X/dsJUpMNkQXOHpcqOjd+I7lYXt6zHxoRg
bDFopWdsseO55MPTZHhlNBopvNNtCCodfXBeHcymm6HKzB74ILYJkE8a5NB6Ma5AMS9gKjsLR/XQ
lG1VB/clkjl+7ate46x4FHgcpKeT/elgnvDK/ExVjP2K/Op4sV8cv6i6MspI/MCgqgX6aGj1eZLK
wg4gfKDbv5thaWpyqNRui0ElmsFZ0R8egMlSeP26032Grbc9eT1cvWtqPtI/GAnC6gDlfbvFMA7L
fAGhMhOHuUacTidnb3ucFaC6hGzCdRNlHCmme4Wsg9hyeGAY5iBdyZe/2Bmh8y7Gg4W63Kx2jlKN
nm5Z+3r/QkMo5rv3fD7gBcFpusPn6ek2e2bzY8S7YH7zgQ7SJv7OJTNvUJFP62RnIJiU7OJ08ylo
h23cy8ZVWXsp8+bx1zJT5eLPTDiXl9Y4rYPX5euN88Wsa6WrBj7fBqfdZoXEYd92WoB/POJqB/tq
FjSs7sxgZcpZ8F2Mz/ySHAGwJZ9jRetHOAEXxf5E7gmsDZ5FXBPTmmoS3N4idvU20RN9nsr+b3S9
O+ApVRbRDkhCbLfsDe2B6nbryeyIbydLjGkjRtfI4Tpq4RKyBV6pjsaDyat4vdo6TZCEkQ5F0YvM
4mUdH2xLAfYnkZ/bCPErQcmIek5EnzjPFddDaMOd7w1OwHuAHVXTIHectkwW/4B2kXw0ogybHQzW
ys+2jQVx02rbbZqIYFfMDqVVB95TAqqFB+of8UJHig1kSEwlAcBp1GvH5QnkvXcOWg7mzVJI3MC7
AyJL58wTtxe13Uu68Wi3DiogO9jujLaQqTuBcgcj4shwdqCRqf1Rod88Vfw62+iCS/+Klgrs24yA
0lReGhV69Z184pRzs7ayKnjz964PikZzTHY2PVumSptEACsfWJmDRTtq2swXwi3/5I1PFxEiNS09
7ATDpzWgkd7CYeP2gmqnkywYOj534aBnnue9q0h38vV4M4IEfmSfDy0dZWzf4OXQ5MRN9e4hND52
rBqqu5j5V3Ki25fMi87h7Y4eAZipJsEliyRW3giZtWZRCNCQ20tQnF7hw4EkQyvSFQNcxByLtCgM
x5h1odkkIeIfqbI3SJoYkWyV4H4kk11z3w8pKjA1GcZRk4DhcW6ThRbMlCzIzg4cDs0Vo7kA801l
5uD0deMcZEfpZHOjJ53bptd+WL2Z9VmcZwCcQBt4Fx8NbeI2aXaSpL9xHDS6E53cvYvBnxFU0tV0
NNPskVZSCDvBTfMQdTQRlVFvqpzF51UZnAg4fJCnSCgTUc4SAXqi3Ip6B6IjcYyzUY5fmOB0TVk1
nl29aVIfosq2b5I+onX47/vLaPbZC0WEyy9v7RPYcVAi+uUc6qxZC7EW5peEVJ15Fy26m/yA1JOD
KKIvjf0gOaTAaRD7NyFtNVn+SBCulEVKO+7SFVU3Rv7BtK3Tkh1RO38gb6AtAnKZp8+m+CjGaUjQ
+O77dhj04fbIUsHk4p2PAIZOoEFDED8/HA6btFRyzq8PcnX8AmEbjB/TFkOQeAzEzeIzxqFyOGin
i0/TWqzq0ubs45I3481NyLSfvRh+1uMQf7GBNZlcU+mVM4utUE7pxvTEIdWXXmYIJ+7MuFt9XFIH
Oml+QYXxFOPSHqzyclrh4kXyz5yGZoevbHMP1CfDx6qhWJ7aMlcNq9xjhLrnNbPY79zXdkuHUpPF
zcban0V+SI4IYKhvYL3RuHxoUHP9GWS0/ra0rwGL8eB6MQc0Knwqt6KQfTbqgikxUTaZKVVFTlaC
liwgsFTk2FXQpUvSazg6xQ8PTmIBi5x+u2701qgeGotT0929vnb96LoAra3vbkcf4wWhZNeFHPmo
lLL0t1vREp+V5W18mJkJ3kzGFaOrQymyV7DeWyD1nRScMFNl0VhPgRAZCDUzz+TMAEf8ApAruWzX
wEbBfY3f1Jn1kFOYFazn+CQkwGLYMlHtv5wXjgCylHLySy14xXiZjGGNebK7mUN/Z7OV4Pb8bsAD
pub1xPzW3w+gM0iWRw2f4RNUY+ryJQMR7+5RHn8z3IkZG+F4lABM7RtLoh4HMQRH+yzp9lI8YyqY
1pLIMDlQlkI1iwcPBG4gTY/znVMH3oESj6QtoUP4NlW4wZACTj7NFX7PlkFiUtP4zBkx2ccBISGh
bZT42HZOTpNzfmZ19L5GFGDq2CV4XQfU/U1mG2thrZonxQOib7pTXTwlc0S6VJiPpvMi8Y4Av2M4
UGmA1zVZGC6G1nQ2Ih+9NRiIPWU2SYOF0Q1aKxLn5Nk0H7wZ5pCScMmHOPi8J5YiPylHatwH1/zu
vZpeRWZC9QDhAbMVLAM46VqJ/iBxrXE2Y7gl0MS4ieNfhoG5+S4o0LB39r9UczibZ+UTjNZXaWoJ
tTK+xyfKzOmJBNZm9hNuW8G9FusySGYGHVupDgO7qG1ApEyuBR1Xs6ptdgE9LvMZGaACdwCv5boj
vq5il4/16GVCN8ZSAAunDRYXYj+VouY2+dsO4ykJ71YgDLBzacluLQzChILHgcYifpnYaoe+znC7
VggOiV0CmR1sSNHh3qCrGRdQtcrYFdUUbJTVyMyte6QMfY3fg/7c8nk5PkYVFRTFKnpdYaaDniCm
PMG9uJp4ioPSOy/FWFdMYmXrm7iq7zJElbp5HWbXKVCLVBA9o+wKNqo03ITAji0JNjKu//wa4r5A
idISJ7ylPjem66HHesVd3EtK89H2WleaAPtaUiSemLe/xb2FZpOs+NoenC7gvFgtHTeeiwETU7OW
2+HRqHkuFuFy33GVG21uodIM41gOuw/r0rZ7sgHea5LGlNY+726/qlDXaK1TW+rsKKuRPc0bBuT+
6WuW0Mk82jWV6RvaPukgaOD+aX0ucS95Kc45rFhBnAwdyisGZ+GOzFyztmLqWBvQtMegECkaNtqi
xbTN9rKRFfRxMHIPlbddQki5Ptwah9UX9vant1E1nEO5apU2EGDYuTploOHoPX/MNzH4uYvDxdHq
AAec7Ldm7XtBe2dcN2J4svWNdz8G2RrUskSoSQpIXJY06Ys7e3PqiO7w1jaUo0uPz2y/eOWz4M4U
qa/W1vy6iz2Mk9W9tkDtEyYSTLCDEUO+2kxsP/xDsU6mv8XG3+x82L58jxlSUFEl/e7DPkz2rjqz
1bDZ8Y73UJXx7NUwHrjhK+I8ZZgFE9UP6PCHz+TEKqZTBRQGMPqG4RK0+Tf0ry8QNBiGI6p9iejp
9LJOGC051cupcB1g7DDGxE3r/Y7uDPaTs98s/WZY1v5mjPEaeffi9s0GQHl+T4DaGh3R0oWqmNZj
a00kcX1y/lgMtiClORUOrj0vKo1xRxFj8B9ehBHiSomppLJWbQUr+MNeGNINevGQYxxnQTW1HuGX
VSXPfjmAcCb2DAe7RkzZ4eHoM+zGSzqbx4TpYUCHM+uiWPT56ZG59DzdynHdpeIVZw+0kEFi/A/J
ZWy6+2QfgSi+ZFuo33/boI0depsQDFZnY9Zy3GyzwLjTsrI68ofyO7AIWPFLZbl0bwiOBi7NM0x4
RvXk5pY0V/iw+sjPsBlpLyWymck+SRgCCYUSOvoadoDi7TV7hb6Cy6MA2R8B2GV/QiQNO9iYWU2X
hx9I8tRHEbDmKN2aon8aMP5TNAH2pYlLnzaWHDdnlAPXT5p7Y220PnZ/mLHrjaypGhLhL90kk33C
gY/BB5vYIpK0oDvLV05A8u8d4VcOTlxry+8Efh9LKc1ovEX/drZ9DEbZ0SdUmVlyK+2ERs8eP9nh
aTlcv5uEgPYkexputnWSq7F2lYm+k51DcxNjSnRz2+bQxzXtZBr969dX/07+08EDGDs5Rii/S0G6
7RwidA0jIMAn0haZo5uLASch/OemOYQAnRHmKaknw+5Xn5JTXBZIi0Mplz54J1inxtDnTdPM/zJI
iCdnbph/9w2f5cLDSMXuI6ZN1LTHrwmplXG9Gf2H5/sd1zQfQNaJm/WhRDE+15ZtReMyTzB8mRxH
XWwsApWPvY8S/5VvBe2xEgIKL9B4m9b4HFhE5p40IkygEEB9knCOSScCywu8zCbJIfMx56IJk2RQ
kl0oNw3kVSLAZ/1CC+u4AUkguaYtuKAf9TadBYSPdByGvtYRQ18aO0k6UjkCPhuNEpDyu8N8vI7B
+vWNUHE4oKLhZJ9iq9fvjvijmP1lXB3ai5wNMDllRmZynmQ1XO2bF1Y4Oa15f7NYWoUoox0zCo1J
GVo0EU92ht14md//j6Qz61JUCYLwL/IcV9BXoNgRxd0Xjzu4Cwrqr58ve17unenptrWoysqMjIhE
YejSRhxWm0PBj/agbDp1Zh8Aq0sy0DGsw21CCkUUOUiDJjcDlw6UHJ+CV7rb/dvPXHCC/Mk9brv0
50yfi9Xvq8rGTkVGXfdNjt91tmMhHs7dwjvy4t1aztfTZELLc+RPCo+Jo33Gagzf1BKmudCdLuaZ
KWOK7IeBTyTbvjbQ6fWZ9eADzsAfEGYNqTgOrs/Wfq1lxGu1+3L1aWaXsFm3si2zDiMsGDnG3NUy
oxNgJLgh+KI9Sq+bQ+hgoWIbYdEznH5/wu/gple/aMJVTc24QqBGdD3i3k73eJQORxMf913xh/k4
HIhc3Yb1AL8Tm0Gfy4IWtQ8Pm+bZgnau6lBeAl9YhIUaV+/Fb4MiC0rcNRccx0W+xn3VOIPOErqZ
gOhXiEBPIpSArIQHket3A/OJv6Z+Y2KCtEXcZ8OkA1hjAfg8drmnbzrRZty9CVMY+KLCQdHmDVx7
tt9oG6zMCQakscaGCWy64eTTnvxivKaJuB8Hy1we+f1Nr4Inz6syHrdwHr5+lyml6zXpiKLNbVzW
L4VLxiIUpxnxyqRTKrHuumnBwZmNsLQkXcidy3Dyi9hFndRPFc68NaY53sw7KcPZPNxj2vP4lRuc
O1929xBLHbfe75E2GY9vn2seSIQ561zdPbcG4/HwIE6ywfr6l0DMqS+C3XEGp+FjR8uWYHxMCRpf
mHThoD3pQsBTJwCXltl6EvYvVLSNES0qoILj1XoyLGH6s0Fsf2oJkFglm/fEKyFOMmgqkX6dvSm9
Jfa84B3qzlH6bIPf6LVooEfrcA4uuftu26X9yN35J8bxgtytThwhzeJoVDM0EM9NY9EYZFxeVN3q
3SUcy7MXmkZ347o6HdKu+TZbsNngzqQeGHobL9dxKx000sEjc66p2V5+8XxLaSxV4UtXtwoqhs90
ABmLwnANgsAEkg4vGw7villHbFhPHwEuu9PgaD/a0jazRhNTwZuyr/OZ8sn+jsYOF6PRiHRp7XeF
okI7TcdA/7OFZybvcfTZY37yZXwIYXsQVLwMkQ+HagQomLK45kLVt3hvrwxuFuKH6f6Fm9Kq6xZg
kNyybr/f3SrTPFgS9ea12Kr7QTA9+IQsnrrckU7qwA/h3TBoCaIuj3pxoEj78vsY/GzC/cRdhBgM
ZHPp98k6hubwDENteJy9zWylmppV8cZ35wYRZdoT4j6UjSH+pTJN+2MQaSu7Idny+2G1Z502jib2
nUGobY8ZibRLOD8jnwElfd4/3vPqLrRhGA668TsZxWw3yo8QYmDyUIWu9ruTjINaHIZ397Ylb8po
aL+PQr3kgN4t1Tn0oRa8IhKP3Vc3YCMeuD2G9dKC96B20IeIJi+O2UkdDh28Sqk0FpB4cbhBdmvW
r06eJiUzsXP7QdWHngCRV0jqu6yrJhXn0/FWTCyaSUtZeDY/vInv6wbF3VOnLfF4m79meKfg2HYv
VgcWUU5Fhj6jQVH4oq9oMyKsr9X9qjvDXVjBpDqFbcZ0bjokft1P3MECmgYPiB3haT5l+iK9mnzO
gG6KJGJubjbWXIjmjh/CFpPfCG4UFf49SCMI1QQ65icdYxaeCapN9fuYj4+ha8To/EmYU8K5HKVB
Pyspge5evev1U3dCJH3glWvClYVn3GCiQERIH7F1a9TiTP4BB52L6MAGbwHShz1qs0GgOOCgfCbX
wI15lbQbqgrY6V0SbNBrzZVRvukwI+jI8WgNplT8Q4tMap267zxaUPtzczFzmDjPNfDlpruZblMq
vvIgaYKCQYRZNAO+ySoWM2mc5jOIxn1SOgJtxK7qK207gVgBy+Q19HFMqgwIjJXwE6HTueakBr+K
P3NqWhOXPI9WeJNzOnRNH0v5N4ol6oXfw2BnHFy9VOnyRhj5TLCiCxpUyIxFw+m6O0+TExZ4Hx8/
K6E0StSQgIQpPrXslN+E1w4Jqw79B07XWiej+m5JZk33YA3bcBo51KPOfnQlvvunhqfu3iLPjVnX
4GhBIxqNDrugjvdI4PouRXVuQvl7wg4k38Her1+3aANwn4F1GOl6ccYdqXTg7cgEZvKsxayzDL94
Kx+5THCWu4E3Sq73ONrrJkjjYTLCMO3QNCYLLjzFnZFDVOG9vEeS+ncckr9tRpc5DEvFoOB+baha
w9nLF+/5njWgxTGr30kd2NtMwLia5AbknQpOioKm/4nvqv11z8hFjSntDgjCR0zPlzfnYNVCC+rq
fQqx603ofI4YAGB+x9RBk9uQm4r94XZokwQN4cT06EuDAtFVJOjPY6bE0NerpukgPs0hFgZddFhC
sLV1mlFzLM6nTJ4E+5/eKJ9OgvZO75Qf7kWtLz/jkpnsbuFurVZms5T5cHRLrXYCXQrCXy+gUyTQ
CBAyDXUg/Iro80dFL45soGGrMkk6gUNzuzm05sX0XfeAvDX4hlw3H6dJlvDpwwBjxhc0VRv6Dbdm
gw7svFBSfdZCgJEROWZuUA7oC3c4rL5JF7/0wD77sWbadGj5QFxx+OieokbbSttGN+EwU0zBvuvL
QGWfYqTi1TSFKTJIbC0QUt/RFnJWxfwjjq1z4OLnhWg2mtUUgjxGUtBHPlYHhmTFKh3YKvnSh11m
TucoHzv20eXbPFq9136lkVnSJ2X6ZXXQCS2gxrMOB5Rd61KenTg3B7bLLWJyHJcCTDOal6oMfyVE
D0GhouCAA7+vkb4Z7VkRs71guPF8rnBJaLwsLzu6ySkuegxQWG9uO65ZVvI/4KRNanCAq9nwJS5x
AIBkaj2r2EgRtmOWPb+dTcYY8xr0bKj2LaoiVTwd3h+LfqEmBchmfdDulExc4Rkw7o4tuEYiUDZ4
kCKrseMSgjWaBhFPa2oIfJIBx1z2D9oK9mFK9mQgeeiRxXRoH86YT0Xyj3mOdIqJGC80RmBLD1Ww
KFJ+HSjeuXSFts7VCam55sibu4SNrbjB8sbp3znws/r3JnLSLofij064m5b4QwbzBjM86isTCIsM
YTQCbfpaYqQ7EoJc0+if20QtUktgnPW6c7gw4pwT3ScHhaWIzgHg//0H1K2GfM6L5H9S8AbNDXiD
rd2RRVSs0x+5VXrdoLpEmOkdS03EoQxWpATa6+iczHdwuMacEiohiyLYelhBNwKKYXrAxypL4zJI
3z6TImFP747QGC7ed9rjtJBsmFCjIfKCsFxnrwUPdMvkPbx0Dw+s6cn61nUqtzKiUnFpW0Q5oonu
y2ZYCX0sbTLcVW4Wk3CAJ+jmL6peZtZS+h5uJWhsZfc0swEyzpBpM1+CCZh4+Po0InILXMqJHnYr
eMJWpumWDpD/KYYjQnikFJRAIBS2lCtoAvNpxRAuPtnobOFvU/GK15i9vPsmcwSDzZN3RvnmXUDH
2JEZqWZFynfe1BgSfwdjIGuuu/7RxHuB+VZM/DBDhTUSVW8GgQr7vh3szQD1x4HfVxn1G8Nzzndr
KrDCyFw3gc78Gp3F6c9/h2Xbbj1MAr/pdlUNPB8SVYXzOZSp3D72KxOSlEtZ74M7fdbQUnaTI/1m
AxEAoBlNLhg+q+FH6B2yW6t1CwkHhhXOC1Yr4qwsIJatHHJ32o9wkXcQPrsmCD5E9BGkHvM+mEjx
SL7vYshKnAWD+x0tqEOcUBuiEjMXYtTjJ+8Gut48kPtExTQKqNbRczGfYjifn8XsFZvTn/uyK/Oy
Amv4kDp472uQ0bxi7UkQoNQerSnl63zFuatj3Qk0WH+Y16k174xJznsdskZ5NPcAIQH6GbfxV0T/
5b8HYuBztsMQn1TXKRZKrQHguOLfrpl5lZ1PF6sRl5UCPwHQOXMbuYSOv2USRUT9EDWuUEMZUE4Z
Y0w5Gy+S8cweMT2EMgs62r4sDIrfnokKgd0x5O11DBgivRF/wBdlo535gmTA6dXECIFhciCxsGq1
PlN8BuCR9QA2sd12Scwi/9K1+p0p9VzHT0leuq4KvxfZKuSkJFZ/Jbckeifvax41gqY0TMldD/BH
2e/ECi6oS1vWreaZWqABfolX3wOGpOoMGidC4knybEaa1Ox2nvCA52JPzihcXI0QQPFJ5535V9nf
PqJUpK2d0i4mwrV4J6KUnTKQNY0AiEZZXLmH3XWz67GpzF1BS4a6T4x8aSKJxg5Bodgee3Qy61Ds
oGdxEOGDRUtLeLGaE6GdZ4TWx+hw1PYnBs+NheUj1eJ82iyRbjaO3KfBEAtHvx66RE2tz4kM+Wm5
peDoMHZ2Xmu7JejTIBJxAVwiVB6wQ/ALfnC91RhgQgKwQgTjnEzmmaCN4bLnBz1SZ+BYiCG4HNlw
HISeGy/P5GPyEMmjyPdRf/1lKE9Ki9xmZCgRnikbTBugzZqwKPAb6IocqUSkQzkuaNnk9I6EV0MN
FaQhw2RzU5vQa5lDUpQGCTuJdPEBgH0Kz/d+C5qx1rEhaknU4NFc6KXfuEo9fPrp/W5EZNlbmV34
hTX9T86G+Whcv1m12Xv56njvPUwzZgxlNJoeq0BX+Dq+/HrhP62Xsf1jsEI5PFk0ln4QH2oJnSYY
qXgRYAf1UJo1YLpR4vHPOOrV+PvKdgqQ3ZwRL1hZDQZ5sO+o2Xc7YE6eedn0TP7AZKwM28XZXrT7
ZxNjZ1+nsfhk5FEoteF10e87CkLtptPfrmwVkoBjcheZCtNEpB1JtuS/j9l+UJpG2J6HvJN6w2C/
UL9rtGdTuzFLksE2dHyFp3Of1qhzbBvtjql/rQKhbzeEMIKYiCWFgknfGOrQLtNg4kG0jV51g7mD
DYXNQdtL0pFQaJ9DhD2l8eJ30IE9Vm6zZnS6dq3vxZVD97k0BscaLVooLXuaz86K4XmJKNyYMRn/
kSG1UFaOUUYWrWbEuYy8GTlh2PniQ8Za7+9tXMDOk07P0hY9VTGRljZzSbHX2Bz9THVJi5hOY8Jh
ebHwC+lx3+HWXP1yBNkBC3Lart7+Wpn7hE0lFAN606hvUNHS/ZwBLo5X8DIrsI0hnNNz6dZUg7aI
lYU56AB63oTX1o9G8VxCNZ55ccuKacxQhOpbwuccAilEipkebQdJgjxAdzd88H2Bztgbb+IX4fo9
pYX7gZ8Bp13ez1+L14bVw/oOIIVV/bxkPDfjms2Sgans6eg8YQ5xw97DthZqmBhLdru0Pn/Bz+0y
zcjyvqegdaehDK1HGvzPW4K+lc+pUUGD1bRZ+/qIS9E0u+wVB+7nzQ1xrAnpiRkzaotWjlfuFU/N
B5xQdvWkSav9M9NFg/aZJVsn82Zti3k4LPmqsJqDfY98irPz90bGXU9PdB4rT98gPA6dNn8YgBGN
adu3uKARbFspnRRKsrv1mDErDVs0lOH2eV8zH0FvjSyQQG+IJh9CygffgfGYfBCVOpSc8ZWzt2+T
JmI7ue1QOkNPVrPafpA5DlJ++ryY1OPlrfI/+sb+RHA9mjT420d3DC8U5pxIKpH5rw6Iv4S5LHTZ
GjpqsCweqHN5QG7q6UYCVda6EcRnL9RTUGMAuRAeUSjAvCA8lcwvtPEYQBE6vDs069mv/PjV9DY1
w+5tl0vhz/aQLjocy5/5mapwgI9m09vDI2HDNSjQL9sCPecFyoQtkm7CKUxfimck+imZAk1szauA
RU88/FMXti570Ov0V/xDvU00pT9M0ow3JOMS43EreP+RF+grUy+sRGsvIjttwJv68Tm9hNllyiF4
jo8GT4nFiKFy3g9Xg/oGM2jwDU4+nQ+LOAhjHxunUt3N6/4oxRfbOEbMx3AotbHheoyZWS6qjMph
JjaGDXut8knx5IhljDJ7sq/5l8KpeFmjYKWvjHZnfkGHnPJ9oyR5hXnhvkK4mU7Rb2b01KnGUshA
3GqcvvuRUwj3eDXWFRYMY/htRyaLwmdcc744qjyOAJNNixzy5S1ZCobC7uE3g50zGDTkp+BVfLxn
otvoMAUWEXbwK0B8gH0FawSBd/ldn/8+F5oHeMJDyJBDpFnQfzkuXcvTGABawia1vIKxlBxvCLZP
Bd2UtKVjRz/rnWDwZ9s/5toAO6Xb1OQdPjqKzO6wvK/JzpzP/PYj6U1LESxSeQfRnLUx3v3HIA/p
4DLMr49M2lx1zeWN/US1l+kBROPW0dGawx58KdgFwlU6fpDJNJlyysXEznay4WV0st5OLxAOMqlk
NKcRBlFMsGDJptoH+rnMwtStB0OIdEuubpk6TxZCq6QTy//ea5wiztM3pgrRkw9xU2SSSyFJtGZj
GZDxJwjGhH79mV+885SSEureCpraLYTRln0VLY/v4drXU1WHcA3xg3BsBM/ph384jfEwgO+qVejs
UeX8FaFQnH+ModehVWSwl2+MhjZWTcGjG7BghQt8l2wfjJjJ1dUNKo+MjjzQbL8rtvsRZk9SrC+D
Ys1YNF5MYzm7GNXdndNNyBxe98vT1qbL97pmtNfQPsSDo32h0l5HCIxxJXGXtMphZJwWJOHIFi+8
z7sf4w3BOxIZCU8dRi285jmJhDibipvNPLoMkBvxWFs2nA/0mBDw4w1FDa4LcHRmXGhijSKTTf4/
iS2KP4Tk9tuBkIwnRM2sBgaWIa9BC/oehQM0KSw7YlbguMZbfwErqH+e6katUOhCWVFjs/kJV4Qt
nxBUmQPuwRnNhvENmytWyqinJiXePL6UCMoL87M5YeCiRHkA0fBHo+0vEyNm7Ls7Q45RRNozf2oo
zbHxF5IjIlwIHWjms9TEuqDOJc67HSea3Kz8gWNLwtYSBSfN8Pm8RtqdW2iq0CZNoPgvSJsxPzwB
NIM6CzoIuncjuRxSq/S2cySaiJRqA3f3APyBeNBD0MswZlcsCXrcBeQJmHGJosCT5fxyEjhIUPSR
RO+4vJ0x0gwbsRKmxJZNaM2EJAhQxV5p+sLiJ5NBXg6Ee2cSnUXu+qZpoWMPYc1TxttRGl5MzECZ
foFWQpykx+NNNJ82KqczBs4RaS65LoEdWJfRGA0k8tAAX6BMw92bEukJnhIgahuhgBZVY92BdwNt
UDCHOdkuAllQS0XxbHQo2l3XrBsmOFqrpW7soF23b0lW3HREEaRv2eZdaK9yHlE0yyljJTw0PdjN
jNuqU/IIvhP+whwfnhx3SenyEZHI8BAlPxGkW2oT0B2I2pL8AirQxj78AWYNjGrYAQWprOklme8l
jzqrjOEHu3Gab6Ey9DCvKQBYHh+7xpXP8wRToXR6hZUeLOO3c1x6JGVQdoHeIJeLxzJS+TnOAKJe
eYrDtiU2YBNEb3YLyDNUoyHZdsD5oKZlWgvL1OTGnL9I0WkT8F3sxNPVvvbYtYj8tQeItcBZ758p
AA6AmYStOB+MMTiIZIxD8eMgg/J8PPatDjVf5DGcGihzvDm28t8wE1byx08/1dCS3nxmA40Mn+pP
+c3MWAsqKS40yDNT80NIu2xvnL3bCA0bDpJ9wBKK8jH1heiA4I1eSWyh9sWiamPPgWIGltsEFYIO
Mpz+uf8+J2PAjNiOjn3RHzOxIRoCbG2G7g1GgnA1nwHwW8Q7Y7cyKuck+1OuadI1d4wNS28bNbii
lTZ2Emj8pIc9hKGEmYj699Smfe5c2hj/pMvRTmfOJI0T4JcHcz6qYPctp/D2hsDR0BsY/iEH7gnW
OJy2I9Qcc26QDNBhHgjvlweHlLpipGSysaKTN51KV5HyzQwCHihvE7xBm9WFSUCvCbBJTfLEZ4rH
4YTAky63tZNdxTUr3GuE/PPlJ1xiMcIHFJ8NvsyM9+HDu4053jzDY7IskrZ5FW0XPjyD7QAUfYb/
URLnDRi/74RNxbQVLlWblswVo5InYUronUnyQtzHpveiNtJDb4w0AZ8NaTXpYeoACPJ2OaU0bAU6
etlvjc2L6dN1DaOSgIniABs9hmR74x63/PJNHz3jRikLdjA7iHQDXhGuQBYB9VFDAk+kQZv8lEuk
ESLia38N5lBMfxY5VPPC/oupaAhCpMDMFYu1Cg+pD0VcNtQG54k36I4ppaCdfvzrCUZGPbX6YAZm
ztyeIlUNX/UfgPxrFW5Pm4GxgL62Vor6p6MGVHHA+Os/7HC9gKYhM6VN2NZOZpJOgmF5rADD1Lzz
hCnSrk5ZdzM0+LzMobJmCgBD+mhAuA5TgUJqvs+MOPIVrm3ZpbA52Vfn8aIUwBvqRWp/m5ZUk60I
5qM9ZghIjL2fA5VWi8+rWD+76xSyhtEcU89qELnZrNJKEw/AiILCxQWeGpL83POKoTf+uG3SJB5Y
I0GdCSWjiOIv6zVeeeTqeLCTFLvd8XbL4nzBV3zeKEQVFTY/tvgu3r0Q/hztMgZ6gb8p3aFb8SGK
Luie5iA+gjeO6huasiH921lr2Kb4cjwYw9523/gZDl82fUhKRphfYYWeH9F1OEaFYHCgfy8oxFdz
UL2x98I04f4kjnKn8KmMgSTC+FThI53CGwwbh3B7hLOhZPYPsXLvvIx0Kh/54SKcCxJCc+wxAj7Z
XyPR7NAI58pEacheaglmLbZpTClgB4uZ2ubossVP4ikWYWjQM7hqyT6vLBFEjBuFJ61GojFC8Hjs
nTaNPjd7bxgajhRFpdFC5XpFxEgokmDEtwb08yDmc10jvUkhG1MncmecHtYYoxJvb9tFAaQ4Rtrq
tcc1yqYao8Y2409AROsk+8GgFT3ULMHNhFIu8PA3ejKNQjfJkuWtwz5O5RLqUQ4pvb8aHwU9MOu5
Kr/mwGALeZtzYPMdkJILuzUkKN8oyh/CTiun8JCQAVxQHK5YAbFa666X3UPDwp+oQ/fmKHJF+U1n
s9EDMMnCmUcy4nneyt1D8U2+A57n+8X2NmHIfO9G2jP78Lkp/hMESCQGIgrEvcPzhAI36Ci9hdDn
nnuLNZQ0n0HVIzmH7NzV7npyXjiZbQeLt8W+T2d85qOxSc0xGb1wku+sIlPCXv4ARyYd3pp4dwHQ
gG9cze+Cpb8YDWdQmw7Cq8cZNYt5bRkuvlb/5Gq2jISCa1LB9Kg1og8MkQXDls3HlLXoM46ppfzn
mBZcyo6Woa5oc5m6p3CjYHp3P/cbEzMraCH8QT/VHLLV3WNCWDvkg885GElfaC4yJeuzXh9/dtNu
8RrwSLhk/d+dbhZji66D/g1TgI65hoq2CuhOnpoOVN/UDDVYIcbrqortFVy4pc5V0Gk54cdkiuxT
/rnNeNdzj2oQMcfnMJuhLe2p7Oi+bi7QVuebMCse7sle6O46Ewes34yo+nRojWPv2mbCPXVUa2U2
YMVPitpB6j5K9S9jptsW0y+5TaVVR1KL/HyOh5zVCWLGztUl1OJfRv3viWnPmL8eg8sCEbd/RW0Q
1yh2ovFxyR7n4BU94wQ192xss0mbZrPRBJie1HiWjFHnpwVKfA9Lj/RU8zWd2Y9i1NTacMfjvSQy
Z3J3plsscarKHygNwBQEJ+063Ayxrf3N0gER2HBxgQPSHmsatFMoW3Rq4wfePCaZqsg2N1/8OiRT
G9w8KqXUzNZtJ2+rS3gKV3AP8V1Bailc3ZOnLa9IW+tca6wAMZI0gqRrNZmSYD1AuI5YINjkrpHc
QJtNi1USYVMn5g0IdQxfrhczZhCcF2SBwA5vOik421Hy4ctnpGMuvNUeX5s6bjnEH9/jzCbeBjcu
BiJl9m3zh9UcJxxYF8HGa0a0RtIi8SjWppvxPRq/hxvcFOFGvBNCF1Als0h8xzPspx+TbzK88mur
7YDob75JYPgOIgJSJ8ROZxQgfAdMgkUe5ESrlYUkwhywwRpfdiiQD60KAUUvDT/UoAXlNnNO+mjE
4NUwMw5Qo5zhPIl5OB2zFSeRvcUiFKqo4GZ0HTD8j7WiCWeW0PtTVaIUFIt94iW5Ii6P0gMq1Gf7
snow4Icd63qOYCB3rO9rAvGBniteN5hCtkZP9YGy3Aj578tenfwjfKjRt7TO+vjNsB5hwdCJ+yWQ
tCffk9mEYAOjgzEWDHhCtF35mPnAyYFoj3aq06ITg0KeXidfA4VPPdKdD09Nhm3cg92N2iGKyH7q
ag7pqcQZkkebA/gYeO8wZbF5hjxDnaUbNsC2Ipl6oxUTax9xsntKOUwl1pzSTt94esGJEFwo8SL6
wEss/EVXBbvcHyPlaU/jDUJW47L7wxnoql3VSibbvdGQFuq1jeZUbBBV5lH0GKSDedSKrSW4hcnm
t5/mht1N+Rzd4T61uMfea7Tol5u56RmNwvujMEbiTsRHvZNa7v4a8kIb9F+FMWGWPXQ2wDrTp+cn
ThkVlteGTK9hIDbmK8nR9Een5cjvnwfQQ/yDuyM9frvTHpQGmxeEh4svwbDbD0jVX1vUE1Te9pt5
pDAlcZknhReWZgGHhKJ+MdyVrDtkMfp2HW8alZ5khdI6XHGsakZwOMbDKaOJ0R2TdH9JByMrOKa8
YtqwNCTL8fVKKYv/J4u4AT6BlWTGToL7hsj8vGVT2WOBiWlJ4VpLCU1T5VtJqiNI3ArraI+HQ1yp
ELxwrUWQ3TiepGltrj7Z8KCixElin1hOSp1CAJAY5RkDRmhA7T25ZF9cZ88hrpzDt3OyEigWNv8K
YjvhF8S/8D2Mzz6QMc6m466/ct5gSYAwHs7moOkK75RkX48Tj6F8XN0DzXPaTXPP9UxBAg4GD0/C
INZy+IFD98N/lwHIDtN6SkM5eBiQPpF5xxgwiMZbWAUIyhk1WBvR6IlBusg9B6hc+WaAxy/lN/jA
g64nbRNhvIu3DYCX4WV7sRBcTXGS/chnt1sIYqk5f/SR44LNlBGNrNUBQkh2UfUIYPSrEUszZHYm
VooaegVe7I8OvKZOkVYQ5EgeqUmCH85bWxmeFI8FO4wBjuwpQxcY7OogDqwSigLpYPGUVxPKLFti
OHJxnp39GMRL6PWEUwSx8VnZK28F1IK2JgHMK3Uu+uQi5PsBnzSfycVTkDKupjyAdkVL5OpkCmO5
XrBpa1Kf49l0a1gABKypjPsAO2ma7z68FrEd5YtzqXYLzZrngrwBpEUnwJgc3+W6alk3qzPbbD4l
0BTC+gvrXjMk9d63ksGAQTZ3Y/YyAFm9PPYA2UtA+RnhV7Mc264rXdp3XmPDtqIKfjvfPaUwliJc
sCBCK4+GX/NBpugkq5AktAQz7fQNXkp0U/iMqY4CVHcd/YrhaiE5vXhpajtSd/lN7Nw5GD3StUHY
NZzPsOUgttvybR3MOwWA7YYMz36xHbjn8EcRwVqNKx60u6iMrGfQsJJg7nmA9JyTRUz0usWxDR4p
feT7WlApIBsfAZyEr2SfXj3Yo0SzFc+DemVJzJlb3aVuPGiixCBb8kJUD6txhaLTD8PzuENu0zVm
K7edWaEDS9357nDaKA3gIlAJDU9R9gXSwBYn2kEPAQfDknZRss/etIuuJk2Lv1YE/rKUiu3pJuN6
4wZ0sOZNrnTcSP+iPSeFzhrpHxMcupx7ElfiJb2WlbF8YAXAhsPQONnfZvStKI64wlv/Ce2QJY1X
jRNCp1EsiPGmeQ+9Xp1ylNYHn+hkl/wOGkMdlYXNeNYuFHciu4D7kIJylOdOQY3i3+KvTBbBCoyT
su7hfohujhWiznpLeS3ASCQFwZfob/+wp2NVeaXZrOVTt/z1LrHip/7KHCOJly2blOvRUNR8RL7Y
rsWn1LKCEjJdHaBtAcNjCjYGMtcgM/mMEMvOpD4ImYr4R4pSqG3v3NOJ4ywehnqZYhhAeQ4wlCSO
MorQGOybcFgGx0i2QWouRVxbreMNrr7E3BF29qYTdhypMK5fOnD05GZMqQZBmTeHV4CSeOMl2kIb
3KgNeBxsr3G8icgCJAj8sGaW/IX5BsYddjuWNPp4BxAJNr18DXhM3QWvlpAtlsZeNNnEpx7g4TRf
SB3IXs34/Z9DaGDigg1IZCMFF7Ap2khCSq9n3x2g32SPJzRI3s7bAf3mOFAeORyBEwC6FF77hgNO
QN3UUc4roG4CM16eNZIWHgkON4m3smezq8dM3BaVBKdIzGuPX3N8lbub7ZYOlmDFtNZodWHkiZID
oLlt2u8JMmVeBcbVy8vcW2Z9Qio6+kAc+zdvk/RAas4XJ6RXKC035mj/nmQYPXcIPxPc0WjE5ZYY
6OBHZGMwBqsoi8WSLeiNCq5VZskyaPPots3m+t3HzRYA1LVgFo7Q6cBVkEYK8SyAbCNLA1DeaxJq
GXjNs+nS81TvyhgQnGSoJjVRRm2GOfPHLGW+Gf1Wthglo1oo3OVVP+S2sTVvv0dQz0kDUpPrTfpD
7656dOlXymPjToukXXjf3ucEE8p76aWR9FwVKOTPpBMhF7a28I5he8QGglD44nK9MJEXeELKYVGB
MiptRbeaoLYvARusBojmZiWNrLvZLpbNpl1E42dPfS/bTlCYLSs1r7l5IQZ6f/S6q0kv5jjM3LPb
cp9Rrf9yTzdXJ829Ro2G2djkDBHRzGMZ39tIEcJb3LV0TBw+QTa8t4K7Zp5GR63f5f/bhi28htR5
2ZpzdiuirW7OHjzv6+Tq/7z2tIoaGVy7UYa+vZbZBVTG9TW5r6X24Iq9DVr4k3M3YliSuVKs6lRu
BGdVIyc5UwYjAx6gEp5dnefklzs3u6lWTonKH+WvdbPpQLYPwKN4g2dRSj8i9yDLcFk/mabVNJs+
rqF+t59R4v1gyN4VVr1BK8xHn9S4f7ESEPBIInzX0kKwH5X5clXALHHPTtv7BBeo4sQcjU4r3mwt
6+6Pr85lc1xi3EDnAydKHaE3DkoQVi9JzekM9Yd5W1+CdGXljQlZzJt4RzQ1G86RZhkMZTZDg4+6
PA+7MCFyDo10dGEp9PpnpyNSA0gqH6DaB4Bd5mOfEVJkoCP5mblqW2dHIzOEfbFKPnf/DB0l7sLP
TN071X3X+NQNvV+K875okJl1HlPDfXMGY11gN7RoQjUv1ifuQpMr4sYD+1K+Nz7zIUkfFw3769eC
M6kjjQTjNy4y/6xhatnPAlLnTtBUd+wzezHmmf2f/RQBp4ZDlOR3EsYxs/sa1dfVgXB4zlQwUV3R
lgq6TkXf4CHUOXjX3m9+T0gvb4/xw9t4nTMr3DQrdXlG2b1f/6rW127XFM5uBT5FBJYMeHCfj0qX
WEPiKuJRkjqbjnyx7HptrxoAaX3JW8kmqUynaY3Q3wtWlaF9/Pai6TVjjXXSgwLiSic5bTAG5dYC
/4T/mR2NHjp0bccYI6c7eqh9HiMW6Fmt/lFtfgD6jH1BWuNg1azOxFuNPDqrGQ9BAz8rrACgHNE1
/ER2d1pXP1IwDfw6qCUFd+bZfScUO8dXcu3NtNemrhhIrL7oSmGhtsKbJb400lXuKewELic//xL1
MW8dPPusBRqBiwIFMZ9wE3Nt8tq25qC7aMI79b+0HV3sDbM7eE6mrv42E3a8DUPPFIwutlbprnyd
4Aq4eaJ5QEJGCvfqCSGo7cdFtMeUY6Tzrd+oDM7uzXvZP8TlWCRyRGsqH2BF8cbJmqdb9y8v536o
VJ3kNrj/ALFPFmtcS3IsehhGoeKKUv0H+a/VEHjtyHJl6kP2Bdlk9DG2hfVRl/5LXKvwR1n5JTkJ
hCmq4xaL2QN8WTWEBPNws4a1sjbHpKQTHX9SHOJRoZeD47Jn5jz1hi37m5GTdmN0Pkd3PuwPb9n0
hR+IeJHnwdFrIV0hZbxONCLe/VCLOzb9UWwQsHYCFkKGeKYpn+ZWLQYKn3xhAOAui8A5OcKupsCn
RodJZeTTpl23yuTjnFp2OezUkEtY9/iLjh6WP7GAVYW1YJ33HDtt9IOfnmXY6kzSzxKKx71+GDzc
WVHDSQfJP1uN5E9/GzdsYXvTE5UHS3gq7c4lOp8HgHl5ywWvyXUhVuVgolBSfkHn5lF6sM4VlH8u
lMvdPZ/7ReU9U7+imq1ZLWRtqdOcQJV4V16XB0gic0a2YR9bdrHshE8ptW5gQXTXvg/7rUNjwz62
pBvkHzP33h38CudZp1cHNwAuQ/PupD3glGeskzMWCMi9tIi01vhXOj0Q5K+NlfHr6GBm3Xmb5WmS
re9Eh8e0+Hk0uHV5aFxzr/DR9c7EXvS366b52r1xH9Bb5qNJAglfk/oEbzVjlUHYRISURm/3Mum2
42vHQQz1UCSatY75qSHA4T3DuoYl3XtZj6MbXKAfPpwU+grcCLrQ9wM9/feUNLB5tFvtzaknrhc4
IOD4gScaYgDzSGrSx5mrDBt2ujKsfySd2XKr2BJEv4gIxMyrmNGA5sEvhOVjI4RAiEnA199F35fu
OBHdPhba1K7KzMrE/ACbX10Iq2UJ04IsdgbFo71OosIq6biJRU+gqj3n79Fvw882EedyF6DARTey
fLVugwF0PEEvsha0XIYRn4ePPGP5eN2emg3NzIp+sUP1QFFMp6kQ9cPzyrM99770zWVboYywjGXz
F+OHkSyqSdyM+CEcGb9OnFmQdmXT+6R+HVrTErBZoq9gLPrTC56GvmG3k7IKc2bpUXnV2UngLySJ
4pwgYDEQZeB7bNjldNNMrZrH48PedfBMvyqsgt2S3Yl2njlPskrQEtbrsIyJvTJ3s8RVJ9pW9bn8
cT8cvpMiRMaDii9e1l/0+eeST5E7ma+FZoT47+fuIXCMHZCqz3YIzddVXyRhGRXoUh3KoDKuyno2
l1hzRLpLAsjTR0ORrjEBsts9EX+49mywE7tIf+VGXmjCvNjLD/eTEeCegGOnH24CuqTFMFrd5r0S
r6MvsFti1x5eGO8jzSwm8+qlp66o7uPAnd3i/WD1qlPGXuzl6xmqDjajcK/7ydKAJULRJZj94es/
z4No8F9/cDZacbK05pi3bpGe9DaI1dDQrzN5bR4IfgkmW4LFXfp9363EXLOhJ3qvxcuNLzk2puBl
EeoSKURzj2Adjco11W2lBwND/NtjL/Ey3JZ3XPbvq9kmOaenp4RCoArs9sSLJEgUZsHXkYcuakf8
6218GHGft2bnh1uoXglxtMD2iQRo2caSn0O3T7+Th3XrEAK/zo+V/Fq2NxlEg8o0gy+WLyVbmsuZ
/Q5razhOJmr3HxbBXI0L04dmHN0mtel+cSWfvqOBlU+rmVyLh10vU4+WauVzXxhfDFL3zvlj/1tZ
ZpEQiGsOKb5vpeGPy7Kj5DgccVoSqCIWp0hZPqiSzTXLAhpPQMq9T47LlsewM/zNogSwrbIf1bbn
zLNTfmkW0j5HD0Drse79MWA+IMLzRMMWvY5NChmZhrmPc9aiQacNjh0mX/EGEOOYeYL1Wk2XTbzp
Zg7I+QNTmN+OQACeF6xg77xxO6uha5CJmsA8I3qSisPtdumcw/hcjv+UnW6jdMb1SLWEwqpRT7jF
ymhYQQSIA/3gWR8wl4+/qRmvHIP0El8onwbqybKmbawwvyJsasvSLxfDr+EYpac8HeHAJitvaYbp
TOzk5zS7SDTA+uAC+aqqUwVv0Tfx8v/VF2RkIBOJA+P6ATTY1Bw/rpj7ZyFUIbf2gCcrfC387QHD
KXmZf/MF4COGV1ie24q5H1kd6yfj9XT9OLy/jTDH4vb7/TUukE5lXzgTa99ibzF955knQWSUy0E4
yW9HQxS2SEdnMv08lFiXSA6MG75GGFJKgbkWWaw+Swclsad3EBo+8WvKdqV479QrFyXy2FXujXgk
aSfgKLhudlHZ2+D8U9yDO0ZPaMG0dea8sLmAMt5TLlkrnP2jM589vJRpmG9hYA8lBWGy1PPdRac3
LoS1yXIbLQlyBZQRPqqGQ+WK4OAAXT+PQ7KYbjW54RaeZuS4d3oCWIpAPeBFTs8vrcRwkl3NlpI2
Z+CgeD29ZCusX16zp5eZHis7HWQ/mTVtQA2LfknWw5/u3ozNEEnaLT0Q19CGr6u2GPawJDDgTdj5
dD/R3c2EaV/7+FwbEdttEXOjpDKJDS83fZHf2y/UFWx35YzrHNd4eTd+lkpQLkag8fXr4VXthicM
0y52295wmQLu0eizqblo5I1BHaYPgak9KU+PdfS7M6GGxY+4xdN4xbVNXZwmZaYUN1s82W9D/o6u
Dy+WleoMl8HGUWDf/CYu2wDWaKWWtkH9O3lTccqGhzN9im4jTOpGRgBCRCjDx+zLQFqGnvgfs5fP
lYgYALYfBQnaGWB36e3Ke2Wb0aGfwNR5ovmvumvo947odoy5qa/4S/Tz24uv4DJyz9SahOAoqg1C
0Z/56aJqMQKr296pD7rHIIySWcfVDWMywzOwLvnYkAkoWiY75INxfXvyfGRtJqW4VCSBCGukzP6L
lsovADx1OqF5vrq9T4J+fMLIJV66q6YlbboM4w9GTMXu9J8SavSJAHHfXPQ14QyC+xjXGO9xncqM
I//iJ0Gu8xryTrL6ZUKjwEXxPuWSZwrPuUAd6hdi7nz+u6QQxlqi10wKKQYhA8Opu/2BH3ozYqmM
jV6FeBDBZ0I+pjZJezi5dr4FDPg47/BVeO/vEWIPSEFxeLaOzFTFJOZnnNr/Bo4/LkhlFjR3Zgs7
ffppHhrTtZc6MiiaQuJ6uUlNAGYUlSvMi4qANxiLKMkRTOp9kS/5WLY0GZK92GLDycu7X6dXm+nG
VUhPd2Q3Vt3imm3JvWKLGCvD4fg4fP7y0QLQHhER5LaqOHXhJUhPAFn8gXDZIxrZUQsfxrzjrQ+f
Ca0h5niISqsOBGw22rCn796a4Cg03SwB/76TQECc0UVyZzWxTbevLeXtIM2Tw4d91lfY+8wZo59u
SalKn5smX+WZU+F0BjPMbGQ6yXHyxwJN6G81fGrOV7ktXL1iHz7sH1GWcas1n983s2YbzTo3Lo/8
dopij7Kvvr2PwjwB0yvRcrOk0VsmVgQ0Iqzf6huy3TXsu23GcnKZOMC3PkA8irvpHX9wRFyPNpQR
5Wk5/u0Lsbcfl+TYn2vszSfPyHIvEBV2HIMXfmUcvihhyl0pR3l0ayS5aARKX/i+D86DvsOxkuBR
zdUJcpjm1yNrGICm4G4yeGkzFyPZS2IfYCdBBJxcPy3YZnWmviKCwIoQT6BqIcm2cQDw2LfrpwIO
37XWO7y7zBJPnQ0LPUeF9C1bOVshHCLGIHTiWMSpLqG9Z9X5kdgKt/iSAIorfEdp5kONWzBSDvHS
oNUa/ekrm3fMaxyuyxAqWM6+vhkxmH/xvJzGHVpxeBQmW3jIr1/F6ZlLRuKS8SsKJ9XwSpsF/A/p
tmKTyh0yN8aGVU8cvdyasN3/4tNsUZDFxjHNvhgv/00Yu+YLq8eiczRAQdanlxvkkt79Tw2faACv
zXd+UKJ0qZvWqwCUU3eA8S1pfbueX6e3m30y585AMMEDDh+uiD/gpNXig5Kp/t+aQjNEYyi639Ro
KoolXT5ug/MCXvn/ugHnLGjdXrdkcudJSwikAtvX4YdxXh0o5RNvklv6l/DdU6I/Dhc/lvLfFW+k
twPitNJ/HQgNZcDLHJyTvZhIdyQKpwdQ6kUB7TMdBAHUXZgXkDkROAq7CZaKLuJVOD0yXx0wsVp8
7Bzb18sYDv+4JxofG/fylnCdgJ2UIAdhut0UnPzB471qUGkDmr+dMd5WhfsxwUdS2atMhuq70xBC
Uk0tnaz5+UTXKKSlHM3mYPqa7oIS1INtoBNm+ELSauCQsLwHr2qe/jHQaF8UXGVbVbZWePhofV6/
5rh+jb52xKoH10e/clnPAsnDEKNxw3rBNmwR6HyrDRgaYxaHwm1oSdz7IS4tjb1pXKBMTGYtA48e
q8T+wfDUC4f4tXtZ5BjZqXXL1+jRaEIkm/p9eJPQSL8BL+Fiw+xJNLX/Pla6KyJhnaxeDFrmPAlQ
Fo/+/dLvWwh0ujxX/KuWyakr3Ic0l396VD89L0PssoaBze2eNeSEHu5vOjbUyGsBVzV+vB4WkxWS
e8Q4pKwgvvUGangMWiAqwZ4hxxx32jxnzOALP8mSnQF6t2wtcNUIfjOhRGwXQyKAJ5XAQ8myOMn4
BsX+IQf9smtczeKZN91auUfrwEAwhW35k4nOEGKu6DaLV/hQrZOOyqS/pSug/eVzIf3M2O1ex+5L
QK1T7F4RhmET6Iy8EyZyBI95e6bVXu4jMFDw3JQT84EV7t44zLwst0oOeTR+X1M2q9Rd/puGM/pV
hSkjUtf1hXWrOWIx5mkoSCoS5Uhd5qfk9kSn96N4aAsTBMA7jbGKq0qsfsZlTpn4uX93wqa2E49o
rj8zoqku6kD/iUNoX+tznW3bCwonPjH62sSh7/E6CqC5qqg/eF8qc4CWHz7pUl/Q3POJ9BUDgE53
7A2VjfpqodjVa2PEIT4DOu4Sc9XjB2oX3PQGEIaJcAJzRl+ULWv0vZh6zEvDYls6d7S58xK8++jo
4FsSzDUt7vRSK86n8k3UGkgtEFcuGuzO5zlzCpMHdsae4NEiOeJ9rkMQ1hdGru9Oc58vp3/6n+X7
0OFIh7oCVNUWf/JlsqTg7GJO2HCkFdk9bC5gJ7UwlcZ52WVe9VTEd+uWoyqhBJTmj+PfdYjSYADc
J+NhrtAmaaKLqo/UWMC+1cPL8XJ63K37Oq+d1u7WPqvs8yygWj/OpDtcweYTnRWjR4mjZkgJk0OU
VZu7s/0nkHxjlTTXX3CihGJ33A3t9+1hG0vZuwrbIcfm+cdrv4Cfr8gmMd686/YTasd9eLMPai/7
Y668Ozk5nP9VCjZo/N5tcW+ucIj61eZLrmxcP1s6CSvez9iEWHLJQBjTXz5+BIsxjQvxSYhjv6tN
7x0MGEgGbPotarD9djmDaqabmqHmcaWacdWbDfP8hRvPXN5WLDXN5uaxSIMOQ4aNnvtSeyjAjJmf
C//R8tugthb+ybPji/AqDkS/lD7QMuTMqqXzVKLmTLZGz7IBIIt4M5ro00QgIOxMCKArLmSCtGCg
gGLI1p4w7iTBj7lyrmpssVQnXpBPxtPdO6fG4ulbPLcNA1XZnwpSIrKN2v8zVU8GgPsiEOF3gEjv
FF/H62l2Ed68p8IUqfEC3GLjRwtbR/3BbpAF9TFgvKdw3dE5aN8amksP12a+cTwP/3OtlrgPumvC
6JF8TZ6/bCoxoM5clPokx3jJgguAg+5P2zlsfCI9D7EZPaIwmsBW7mbAD2qpXcDLiivxl99aCkvX
2PBZ7gI/kAtoxxAVMQBzRXt5SdGaEHx+eSrcB9gI4fh7PVm5OK6BypGKd5NNmJTJhhc6pbgCRe7I
NV2b/bwGE9pMiZwfj1I6p0F6nSTvvWOavqU8zwRxR/e2U7Ivkq0s+YI5ocVKi7AR5op0W35uBCrW
UoVLtkJppiXeivSaBIkM9zNd88L8wRxZuW3tjDOvXtaECeDTnAe1nWJRzOrk+zVBmt0tSQIkL499
/YsCFQ0YrcD0m2jCUiZYUrITOohqPuCzPNEE3QGc7fOHaE/C6fRbA5JwHkKYaAszDnHDCSsARWJg
A9IY/z28FjERag/uisRWQugfJdCRF/WwnEZE2Az+wPbEU789runnjXhcbmuICfM7O84WrJEG+fI6
/gE7z5NtpHjPZYHOpKxt7e/5r/8XBz/R42WzwuWJiq1ALtcq/rDBez1My94q2YIfi/i7vbjEHZQF
9d1sk95emAuoexyBlG+BPWGHfjcJh4L3VVa45LSN7pQ+Ak/hpGTIWMdZmCbeuhucstxIIDR/9N8x
HD2LU9TN2iZlq8wRfbJHuGEZtzkZ7XR11LaSRwoLofpeiC/8/A9bp6v8t4ALFXjh2cNCbrh2bxX6
od7nK+OVDT/e8OEKU1hY1NksJvAEFGgOG+mCKQcUZPYFf94eS7oXKRC7AKkcQfCSRucwLmboGhFg
0CUM8/7fI0IQ9PuM3fdq9/PayOEQUb3iQAwMBggkRWKQQl6QnIzAe4hmKDz5nWxJt7s9gRwzC+oa
vRq8nCX47291CYB5K8lM6NH0Sfhmy2H+D2ESavERiwNEriqZy3dgUv0y4vM7vG2k01kw1a6xdt+d
V4UiWq3wfR1Q2YzWG0MXF7KUJKgD/d39FcRB+XFHwy1uXElF95gYjcdE1dJHzu7RRu9+Wm1J52I+
QvM45FckwRmaBPTUFfvzXZQ49OvPb9p5nuBvguahxzC1tbIAQgIPqAj1awmVGbYpUnqCAUZf5JC6
BjI7lsvwql3ltLKfg8butydsipeb2C8q09VY5/v8p7GaEeNP1+QroorPNjgFqNL2kQXmVg55s43o
lc6r/E/jCmgFV2uskTVBHXmkRJdDq/7LCNO0f8UZwsq0fif69eVNcUTlDYYDrqkWJleJyuFySgL8
bmchfVD0CrJNujEuNTcETQEtIvSKGs7+5D/OXPmtXdIN68/VKdmMfzErgSDSISrk/IDZT+/MoMNy
t/RSW8SfsFp1KwlxnozDZoX9BXvE/svFVWaV7++heM4iMn7Q5BnnMnxFKWaJmTucZVBlkL3MpRAH
uq05JJ0s8E9Y64G5MTfPlbEjD+2BCQTbI/iRHbHAaemPCJBMcdZLJ0pi9nJLyS0zuzYASN2nsihg
GHXWitczzL3d3uGpYjHmyuiTw4EbF6/AN5gM2o51xpWvOFoLt+J2GDCyinxtrzOW3ZOltL//zbby
lkuQzQqncoSvLkQY/FxUPvdufUW47Eu8VchRD9L1WVvSVagsfacF1VlfK1dlU77sDjAHmHypLQmI
kP7VuJfAguqWGEmREmVL/Usl0BYxgnDsw2k33/TKdblm3CTZZxmjP8oD8WJu6+V/bQ4abRm3SOy0
DndfgQ0bnWE5OgxRWBYKgRpgswFTibWwd3fqqPFyCLK783KrbXJptm1UfSkLZdGssiiJypW4kM75
vthWobLs1rPv/GpVO0DbUAjH7/ownioI34txKbV5n9s8suwAA72pnqF04XmCx6Gmo6Ef5o/v4SIB
i/7cTyltmGnFSyaPlb4DYSjpnqWNAOSVHbkhEjqmX2lDsdnjFEJXXZx1YIgNfLsSPM+P2/3W8We0
Dl04btl+R+M+cq44ay6/8rzDjPJli7YQUjAlN/2XH+67dqldjAhiDBbrZOARv3ouNLua5BQHeS0F
UwwHu52B5hrufdGsNdekTzO3j28VtdcM01O+hXGboU6nIT69Dinl7b5+rHHkZCukYXt9sGXr4R8F
tPDYxHnVqvw1N4/fmHfsKPx7egKm5+o/czkLnpfZ/nlJ/4pLeRE94wg8W17io+hpK/Dh+u9OYfjJ
Tinbislptkfny4CjgnS18+rS/ZT8b8/L2x+v+r/XbUBxiNXk6n6UmPTZ9MIlXf1MGdnJ/vmb7Atl
MtNLo+GW4Ct2E5A8LsxrOhm9FYBNt/b8POobPWBeU22JQNh8kRCOrEZDSAQHDeoy+xai4qD9SW9U
G+TCkOpQw0C9tlNSUeqU5LHDjtUrTEPqY2nQzxZ7lHqIxliVQyyk4KOA3OMAW6WEzVK9MPBNkgPD
K4LPHykVvFZ/jyA9Jadh+7wUbGqKO6WeOicFOLScS3zduxdC/9j+YFc1OZAk0cNTr++zaav4akBa
Pbjj/nPbEYLUxgMkj/IIRXC+FxcC8HKnk/X88MwgpZgMfnubfgQlA6A6wN1zIyI5XUg7AZq6uFQX
pl+JkvjT1su0oGL4uRqqQjDDC5Q6rbxspQh4nDpkZ+mo4uJdrw1r1B09ZdsEGaH3oYWirx3mce7Q
3Sk5ZjewS4bpXBqmIg9zvu20wImVMOF9RrvmmPBNUrDMYim46c3IfYFfqPb/iUjx6ylREv+ZkfIE
a33D8iZ2UBx4wrXBjrq1eTpm7Lcia8y47AgPB96aMczKwRoRHOE7CmLysoot7uIZNB2W2wFb3jxP
w5KPWkMnMh8+AENv924uhN7u1G3bofeLMuX2xtWDl8N98tTB8mcA5QwsQB/C9g2gBozS0nxUT5ub
KAuyuy1oC8GrA+aHmdO/3TpobenyZC23XuYxA1kb1OA2TrP+pDYpGJjlwd0wKFNGRocRpbXHP7j8
pYwByP2rpnT2KIU6F8vdxMJE1zScagjbVzAY80/pm1Dtvw1uV5hFosdxiIs/Po9VfoNdU864rLdJ
gnkw6BuQrss/hzkmu122YDhLvwBJOb7D3Z/NrPTjJCrJltse4XjvgUdi8NLdSLx5RPXHH293JPvk
uKye9SKGMYHh+axGP9kSEIdWoYODYcsbU3efSGH0H3AOO/6SaZ+AyoYUjOSGARwRxSQQ0TkmTUmM
mpKJ4KGHaCdF6J5V/gJcYPLfai2xSNb76aTZhpGGkxQDTwe/2YoVqiLoOve5R9BS30PogFm7vkeY
jxCR6kz1Kv7JUIMf5C2mU8OmR3y2gPixmoXY+RUz0d3HkYQPaPY/pJjFyUnE+b2av6kD+jbV/ccp
4x4f/Bx3VPQTDAbeMPnLIBHMm6u6fnAmIdiPSBt6bWUqERww9idpuu6atTRzKeP1jDTotVzt7xzx
60yceyOGG5LDGkG76vcDX3dAzsKUcwf2ylRXNnNUXGnioDTSGEdudCd6vmDezJeACUXhDOJassuw
bO0Wv8sd7p+QNvgK93Yuno0YC9Z5JizK48PBhxvlKhWTCyGP3v2pPza7Ek2LEZggHqv+5Qswc75K
nBCrYRjXDlau+619Vnn5L0JnPxGugPZEpR8v72dQQSvF1d/vkNB4n3Qt312G2kknP86JG8q8olmL
ugMiA9JKv43l3Z5vDQZPnTmvLsi15fTMgkk3NslG3JJFxBiS/Iu2t4x6pE3GPyUQGNwl9/3vBRmV
7XkL7bT1lHaeC16neDqsH9cNSLslrKGPYNuRhRyLF20fENnM4So1/96qpQBHq6goMJj+6yw6456m
WV10yNuEp9cPwVv+0Y/CI6Tpr3Lwzlnp5d0eMGwKyTFeLplJkzDobhudz3mNutJxGd87hnf0dMy3
uO96jIc78efOeAfOL1sKtFZ1or/l+8pq581+9ccuRZ9L8m7zUpNeMf9lYGHEVKcBqNLn8DApgNe2
Rw0KmzLMtac1zOxqAH+2RGBZpioqMVDHpX0g19WifKmvuPk9MdAO8UHZKIHxT9toV8h2SDX5Vt3x
fgLXB/FmuEOzfWvYwrtK2LzYwMHIJ1laHDYDUvtJ7AfORA9B7BE0ccpOrjs71XSO0CesDCZW/a/q
7VqyZ9W8+EuCcaezE3gFaJYOWoVoesRKdmYLK33b0EkyEAfql8qNwho56VAmlAH/tGe7x58SYeK2
7cIOcMxByMn4WS3SVdsBtsOs2FAwwprTk1PNeVYsivhvZf4QADnHqVK9fmsSrAGsDwxJg6N5CgFu
8Fdcxqqfhei+fZi4Y7xBZ4iR7dnUJwads/g6ztCPplzX/N9fbUnVSCAhDIC/CsXez7hNlk1Y0A+V
DrPGha/E/EanNzck64k4TWABltpsg4tNrbAnrBrH/BpDtgQepyf3XigQq2fgFuLpHn6FBikKkwvO
e3kv+Mczh0yZYYb8o3sSNqPVd7IxQAep1CdqCTuf72W7TKxv9nQgURn+zI26eYDtrHUUCsf7UaOf
9YWgOuYRnSWY0mSfSd8luYD2SHv35ONOHml3Lz2DdTH1YsHK9sZVD7gCmSK4P/WNrDvxuj4bu/et
Xjx+H0f1+vh9rqhwIC40SV/my0VMINGyTDTC9kPTfSjJFNBsAWe4N1SAOpfQxRHd9XSGEOkUjhj3
Q44WAadPHRaHlwiRrbYzu6BmxqcCcLjn1WuH1sbsVqn+Vbx23FIvPSw1q+ECf0pWdVRMd8YMDsQX
MYJFqKlu5kG3Ja4oXOKwfe0Gz5hZwI2ZrUDKZU6HqbefsBK6k1yQUwRDgQxKyIYyu5k05TWwP0qz
o8EUwzCIlVRqa5LTAOPe/Uxf8QEVIg09HqVRhly+Q3Puq+8MzcF9nry2U3pFx618kVzm1s8PrBDO
X0djzsFXIkFcse4gjH6fWsNe9ItfFSO/PjQ3L3eK3WwDKcUhV9jOaAJV99N6jAjQLN1NCBtSK7Ge
tD9uD/gC3wKTIr8W6cFABuMU6mJcJ0fKi6oELfeh5GYAUBwTWB4I34cnsXXvmN9GgxzrWz8qwUAg
y1bPPR3PQSYjLOm9h4dWZnsP9SEUX/6YeZPxH6aKnxuG80eT8wqPnfJZnFFkSVaUUDvyZ/XYJXyJ
thko9MKU9l+DfwfKl5J7QOmesMAz48GBeZEJ0Hgoa66fxinWBgKVpWh638U6+ycumX8Kh7qnLHGK
brYxODFbACvmkLv9dB6/fJ8fVBeRfq0N4ouxd3BqmNjfVrTL3wZLvZ8E4Vll92Aq0DWSYdX6QpcY
pCAQRzuTvJ4f2VnYy0xq4ABZWreRcBdLrGFVBqiBnp8zmo067D9T+tdkhjgZJfaR6cdsAKEnhfaQ
5neZooZb0IwdC+OLNURxZ7YHXVxU8Q69AzyntG9vxbGnA9LWlYZfF/gDp5BzDUzlXKUnoTjlneiU
NX+NLM+NdIv6CJwL7SwdYsstyYoAyzCsI0jq/J44cb0uG5sOH7WNiFkWL5SHDADZ3gBbD3GB//NX
Qxe509lpq7yZE1+e30yN/IwAfS0pYf5H+yoQ2T+2L4Z+bQ0iDWzOW7Yd9vkmYU3vAKE2gaSuhDmg
hXuuAqf43DXdUnGTNtRAVGWL6+Qa/0OMzy46lRLERzroK9lY02xQVUK4AzoL3pcn934fEtdG6yt3
u3fjfwJedwLSvH90TKuZ1aA6WWaqIwGzHoTNw0p0m2cu+l2PHY1GkBmGofXi/1JdiLqsdnsIhMly
huAs8U9GYCFjiOZ9dcGsY6WCmEG+Dvp2Htfj5dZnGvxH2Lx3MsQI8in0FxQWHnmggdi9/afhZYr7
XLZD9PjsdTRFUvh+Ww3qL/gGPRj+6tNrPXI7fNeKyzcRZ6GOfkqe2R8MJWOHlCiWzbZxGiABbfTA
2DK2IPmchfVJwEGthvQPKsXCwvjNV1o4M85l5RbBfTOcxuV4X/MSt7Q8jlAFQwhUXF6UbZv5Ird6
e2SoRbP51Um2ONtSNuVLYwT8qRndNrf7S+c+SE9EWti71FuM2YMSQy6beYFyOhf+5W9iSkjhyYy5
0IeNiu0zv32FFwu7n/qJSPjt0xMXM9NKMrdHG7gEjyoQHGJ+wMT6xg9TKR3egQ3ZWTvqeguDuubA
Fj8sTNdOvJLZ3cWqe2BJVwR8gQqdqpdhcZtxc1UnXDO0xMv/zVbmZx7vYjkaMM76/AhLw6nPiMeQ
MXFes4UKlo6PMTOyMtd7r6DKr94RD+z0gkKk7t63jyHEv954e4VHezpl89ULygBGPut4nyR8cKAT
kCURlKSQfJV0KDyRF79Ty0R14LdPQhnB38OS6fVfzJw4up4zOjJALxQLGtj35CyRhDAI+I/h0AA5
zkIDPYkO23S3zcpN5RPXNOAWoExyn25p9iSkw0j/RUgXYugA4PlNpCyaAy3/kkV/Bj33ne/1z/x1
S4z537rcYSrAH2sMN4fg8XSex093kpMwzrYCKPgb4oEFYYNyBIJ/Ln+zqDtmF0EOxy+FBo0h/MPQ
u3tDOS0xEXXbn5QeX8XtMd49b5/CjWE1xigPCr4NLNtSQBohKFtX3ymFpa41WzlkMdc3cVWWVJCw
cJhk0OpWOXBLTDs7suIZqA8A2BJHZtVaOrU/oh5A6OyNcXMXffg+sl8vnQNHqwezIXoKzhu1nnJq
SaxE8acvCDvit3rTU2xSWnJwbotG6Py2JWGbLpOUhqi1AZbz0ZWFc4FL2BPtHqvcExioLZMuGKKG
RSfyuvDNmy3kXep9NlPDadF3y2sEEp8f+tsBabLHf2iiyrhMOhpg7jTodw8JKhsOo1ZYfGTMLG4K
cI/iDuWqLy00fZo94fwe60aqr6tHtDHQEyjdSUIiNLB8+WkT5eICFrJZMLF1WNDyfKjufs2Wzr7+
wQwUKteAedrwUWnHgvE07JXKe7dO2GbW6+Mpt9ewzCSnU9fSuejpxwNZvBQr/WGnevgqQ+1JcN8z
c9tqIbjYOfP9i9PXX3OdgmnKQZK6nbLGMXZQI5HIBHSCb0taPn8/sT2cu8zJIu3G6aMh8eNzZufu
W1zGMECS36K7i606dZ9H4h+INXbpi8Y0FIneJrHKQa1pbmLJr/hwMAd6xEWCjl3V/YIoF9pyIZQz
jtxSpFV5Xysa8CwLmudXvDXJNo4Iq6MLczO0YWwmINB7oUYc7mhtN+/F+CF0dc6dnbdsAxEP1J75
e550qXRt/DrFL01ZFrWoxgZrMEK86ydPar+nuSNkMgJOZfhtgAQzeKlmK0LRnTT3sVYiE/dxDgaM
9nw8ZRfUToj3cKOdkgSMGzA1+RXkAuwQswNY4MSO3BFxB/W7stGEAyYgYcBAvPBFdFn4fj5XMXPF
+wub+Fe/TOuFqmyknVJ6cQyn2q7iCsiGZXd61T5z9fu6ajz5ydJFnKxQIWR4QiKu2OeKlz1C7Sit
xUs7s2Wi0mnZ4N3FH2a8HqKB3jyei8xRqoMnSpla6eZjMwXWtf9YS+jS3yu6/neLi0lLGAyr/wN7
B/ukiMwvtjXgzEMo93pZTaNuG8jHIoQGwRnhFwDYxTHUoiwpUX3RIV1n5y7/F8tOiZh0xkYRL95q
RI6+Lr6lCwN6plqDsqFuNOQjAhmX+kHcmNWiLIIZkV9ACmueyhdHHFa/4b6BN6oDZFSzU0PaL4WF
zbIyNGGWTZvGUTWifPSzU/cj+JzYf+b1QywQyWC/o0aO77whjS2zCeIDdjUD0oDcEsw/VEjBohJ+
CSQFYQUSka+wf2TeCPZzAXT++8AhbTsneS75HaQEHe+BVqOGE4GXj2SIyVUVtodGjPQCfyaCrgQv
/hn/HrBn9BuF21vXygI1+oTcQZwoYTjwm8w/C32Dc3n98OtZCAGtsLhSLEERn/1/ETSK+wmLn5wL
5jZy09gyo/2V0UNVbFKxqsfifZMe1v1YktQpeiNpDIga6FlAapBuDx4vQA3kucOQnBLhPNiw8zHN
Rzgtbz4+lzBYqjinG6FfATtK7RkGMB9WcRFf0Bhx0SOEyL6qMZr9fWgPde6Q0arJvA30k/5N/iL2
Xr81NzKRGSkgHeKSgr7dzm6Z6KF1asfV+LYxvouBhFF5wkEDpaEu+i+jcGYr1aJAPjZBE/NO87kw
Fgat2oFIwL8U5GrZR9JaOJjADRA91Sd8otJ6XzrmRZodO/kfSee1pKoSheEnokpERW5pmiyKmJgb
S2dMmDARfPrz9T51ap/aYWZUaLrX+tcfkHjdJ/Xw4nQAGvqP0Wud9A4jnovXE8VL8/CLYL2W5UdA
8jwj5Ggp6g649lNVt84TuJlRUxO2xZgok1Lzb2vmY4tnjRBM74tuz7Ou0z6DrNqvahBR0d0OoWD9
4yh2mYsEx6CTdh9u37HiD8a1OZXj8efan4NQrpN+H2um4LVsCjjjTqMF13dCMxNRbNRL7oxKiQRt
tqCTGePradw7jwg4WN9ZytIypHFMcAnoqlycu4xYA33rTwkPqCet3FdBViZT8DmkEtQuaCOKEGuS
cY16NbhGRMLlXLPRHRiT6RuGHJIi/fp0YQW+9gwgdNl6vR8ltwPS1ofzx564plPS/4J02+ZWuQOr
iFu+IG1yHJ9I7+J4OzhGQMAPBuhUAMsrUroVDP13/tYg+khmG9jvqYQnCGmg8KaJ0qS6js/fETUi
pHk203kRf5mbDCRkuBmDzzkaSepRD62jHTnMNbByvy/fSI+cIwTND5ukhGHWjZ+EEBnTx5oMbpqk
yRBK2wC5H10WvAznWoQPAg/xiLPNMRgN1fxRrH+6SPFqbAocNHW966S9Ja+w+9Ncp6Qm0MLcfpu+
ALbvdKReZe0webw3PUCTl8tD6Kt7RaDRi7YJZEQl0lAXfmjSnrH2Fd/N4HdpDJwhKCV0sJsEA8ZO
xrLflDYfeWAstxzkO0vWHD5wRrsTAMTTqPeHA6+q91ZPSL3NT5/oIdjItCCig4y2LyAfgb693G6g
CX3aHxlXD1spwC2aY98SPZxhViSxxB1UzuyhRjrIXg+HgQw5p/Gp51y2JnFThVN1g+JEZWdD+6mk
Rs9Pqwx4U0d3XHBaNChKEto7JveVOQK067ei1h1kuXAZvtPqPekwdOBxxXHhQkBS/i18HW3FMLhd
Ha/Z99isfgcveZrp4jprFqe/0+zznfR/GLfXkz4aMNBwr8keyTUZYJSNRAZtNZcUIjKgcDN+Uuw+
nG9I6vLj8lPuDz3MSf1rbEEf+QdV08DhNE0NZq8fTt0kiEH1IlXF4Kj/4b4OnE4dfdeSz2JcnBcv
206Q8N6RUEQwAqk3uYwvac2vwEvnlWl45vQCB5jwPZgQ12LxqoijcizYQAWzA3FraamnNKtdqB8Z
dfWg9wdYQutwwuv/JD/nKcdn0Th13MX1D5MynRy3jRZeqQl74vym+FfV5ubF2eq+sOMaZHfi81zI
JExDvuAm6xcMYedDVW5RsrUOTedh0jO3Tbk4NRFgvZFSRWNqTazdLfy4jGRAVEt4bn8PV+3WagDW
jeC3AaAdJkCSUBMhD/RWX6Y1L7t9hie6rqGzpskSIFgeB9p73iRrQ7ynrW0xP6Sh1e4CyHkNf6GY
syNrzmumj0jhWU9pRR7ZILnt6MG55VpCjhBBdM8p4+ETqIbc9Hxy5LDvdo8snujtgbIidSTgDmcR
yG39RVEiavOfuDN/JdSW69XFCXB03Pc98fZO8FW3KKdoBjtb1VqZixvcytlBHMSnQv9ILisgUwO3
pe9fIHlEZaKIC1/aLST12PBSV8GHukQ1WXLIWF48x98JoywsPSArsoXlF//u3DPq3YzIr7TrbDaG
uGy0H0yj9JTlXKLwws7Bhc119q5CB8bGhpFf20sEnR6Cw/GYQQnFBqrBH+7eQLcZQC/kl4+0+5YP
uJWN0/QWGEFegjWOOl/Xyqo1AhjAnfW+vwZ25BS13/hnnQUYf38L2IMFEu4VZemXgFxOQ6xY2IDH
F7PXgZw/51KMGbK02JG7VRUW0N3g/8+KviT6g9Lv2jjf4fYJMHvnqULccUoPNCFjdD/E1NbKuQWk
vIGfU81q78Mw8OS0P4zEel0XIxB8ePp97767o/uwjSld1UsLeqeEzaiz9hFA0d+clEIkvzISw1MG
NvcQMjyVGNQ1zE7B8xikQQN/Zui7UBCoKf72nlbQG7XtPTTXwdVEFywueP4A3T+/TmvKXQ+OVx1r
J9/E3aAU7wt6/fAIWwPee2iEHNL28Cwek64ya+ClXhgsl/M3NYmyNAIbM+DHHOWtdTlvITC3vby/
QlHSQQEPJL45cwAM0S9hgR4CvMM5YizXB2ZGFA0kO9KjeorrVwUyc4QLTs1AbwcqCgunwhGSqRHN
6BQB2+6DWqeOD/gxgugPHa83+6CkpgHeUAjEMF88BWIfZWjtwGippdcZAOgDx6LfR6zdJ+xT1KYN
dIyzy3PW0WBN4uxG/pePpMZjdM9BQ7AfOYqdWa8nNA06EWyEU28HxfbDuPQw5jS6E36CJSe8nU7Q
EP2XUIh3GOZV36AEFVrcIOA/EqgiN/qtMSg9pDJ2UWxbs44jmZfhv8MEEXSffgc7S/KLidgCSZIQ
aQiB4YPsrHLK/FszHLg37uXsdPAWGIy0g3+4B2b+2Q4/boO7UaW7L1CqhGhAPLOxSZHH0qWZ09EK
32KAxCPzYXvAhHlVm6PBye2WYdfwC6UAFNYpKyDoPJObKW4/z7kFnsKzf8/vlUfgtmoYqEZPXdlb
1mOdCyVPPDbYHSFPM2YmIrA7VP9veCYdCZKkDYeJPQ7OUtM4MFbqoJzycQL4P27Plr2KsLZcJzvD
miv0xwwB/FQW2kMAF1ZXRwO2k2p3ZpRewySctG+n6Hn6e7JbT86q6RYBxka4f8H2tiFfPQ4+Bv+w
4xjnMnGcFJtD/MD9VXwDWi2L8RoGBJqnJr1KFVlPGO51GEwZv+2YI/zS8aqniEuYBAMJj+j2igB8
ON5BAPErCJgaGgjJIGmiJIIKn13g+bFh92Bw85D1iOBDTuSiH9OVs8m659TsyMpRqB0nzdudSyt8
xCc0yoepeVpCbAExGJ8bAdsGmvn+hhwK3zrnnQzho0gA/3lnPJz1Zk0K+r4GXcNA78CWCEOsA8TP
pJDTcnUlVo669hvUq6uqHXht/xP06HgBRR5xXxR9u9qofBH8hmoVBk9crAW769f6MX8Oevz4xVOg
O/vQ6iQPZvC0lZC7GYWL4uu2X9lAJpvdu+P3+HIZ1xcJ3x/YAe4g/ovDAI4/I/i2tpvtNUW8q0Z1
LZXb7Fr5TGdVYWPKBn+2qHd3UZpi3iixMw17uyP3heqP4U+z9vDOH+Amgt4w0srQYKqM8wX82zJ8
jNgvb26lOesFdsJfSM6M5ZVnB26gkwtDRojkcLkvnVENN3V1oMj+CuPfeIwHsUY2R2sB5wUmoPnz
sMgH8hjNJtBJZyioTFYLRhawIul4W1+xlOAhtrkG4wNPDTJJzPCMogWKD1qxy/jxReGoSFS+0uTA
Pv7AuWfZgn0fysCsR3f24O0aFMdwNBgKXMchDeB5fHapsnP4r2TF9Vzoo2skMsdpbPRcKN4Diqvt
sAJpYpRGXQnsuqSbrpYa5AuXNk2bMu8/j7SpATuD9M05Z5SF6CtC4U7OGYZKrPMmtkzoVQUFwnww
1lIqH+OzfX1WTEkAcAczSpxW2158C84dXjqgcYKtE6sleUp7BPjhITLVRvej7DFchsbQG0Abu466
c+SM9fTFaxEp8nNDZUpxkTZkjvC8ATg74KXtGL19yO77lYAGlseYZkiMj/VbVvEQ7VjXvf4O3kgk
RsU0P81sBmBIYBnhHhckSOs8/pg9ijN2wdzv20Rq6uwBlUCmAWXBQDn72FNuQ/Q+cPV1j00qsmQ3
r6JnV+p3/zNiA5xZqNm6EnoDZNktwUNd0QGboz4BhkngkSuHg5I9IzSf8Kqe2QM/8QdukAOFFXaq
EWeKmsGOhpMhMbI7ThgoLw1NL9vLCMWpydqDX8SJT9+IP6viqvSfOGnJ2wvqKIo/pzFHj7THuPXl
0SFndxyevqFB4+Xcxp1actAThFQCJOl+hTe8jlNbXcuqDPT+HDHMF4bYMTpdgsEOP16ToRmk5Xcw
uAQnBrfsMhgxYfbhU1X10I6CR421YfJBiQ797ve2WaNEnlH8XcqkIS6yjF50FaB8KbIRLSbZFz+E
2SCBqeoCNUyS4xTw2RBxC/EEHM70gYoYiVNQEFMFcoDiignOCuYRmlkCk3vwrIkpc6GqIeFK2tvs
Dp2Pk5c21Vm+4jeoX7mHMg3/fXaMWHL6qEqflHtoP8V3oQtIM7BbC9/adZ3WOcdfVo0y1KXnwyOe
ES7MF2YLKQJQFnI3u+1NjIv7U3vC2BhuytsbrF16HROQMrqdyWxCQ3bcPkgmoA1H1TIbBMUtGBjQ
QnAoy+CVLBHqmobf7TlUQSRtDXrI1pQllW6/a/dgTzU5wAZ0roJfjCWisTuPV/Sha2PSAU/vPPmM
2h9SEtY4Lwekrv12Q9p8xLbrpMX5A+wZ54Whotgfs6L/A4PjXM9MyAvYplLwNiEqRQ/9pF8xyBC7
o2v0x6+hvI1f3kswtQDHmb2J8uhHrFTetAHC4r3/CDeGSjAAekQwR7HOthZ2cXX4Of9gY2LKAyEn
TXSfY8xL8BHmDHfx1m1nrL2CW39/VoR/cMqADKth1zWWXx+ajOGbLgazRCX0/eKNQXjhvHZfolNI
4EE7YmSMg9kItieOx677PgsOPPo6DPRg7FPs7bqLw5nFKk/D6JnrqpRFTnreDTS/sJCh4nF1dj4N
jb1klWOKgscWBjTnUINw51/h2jZwP0DnXnHX1YcrxhXXV9Di8MSms4LINnkF69a1+Kz2BsJngXJt
0t+TXZUvQRU7bw+9KENSXJeA9dh1DpOE0CsUdlfHlr/cdIwM5WbokhM/tJs9G22lBsS0cixi2GeN
08dtIYHexEi1w2GGPlCynJDZiCO6QgEToB2FB/jDHKdnqA8FPNQlS2/ZzSqBtXvt4Ngc58xkoS7K
V7zuQVNl2HO4uEyo7QK3FVg+Dk9Q/ZJgps/Tsmd75NGSKtkuWx9cjGdoAje5LTxkDZ7y3XFwLBkX
nw2fDjuUF2bNp4Aysm8tWV3aYkgQsF9rAWP8NexA3fmtu/EpxAaucpj+AXzpYDgvCUK7R8zRtyHF
YyMQ8MSr3Am0izUM5dd0/cNEIHyorGBmOM6aFAtqamZ0qCbwonnJXsfTx527rMViOHo6bSlwgqAW
IKUPi+SzvfBbNedOTSeKOikhOM0KPIpfb4D1mAwVN8BDr80Pu8nbXj4lNCxXenHPmVhy1yyDGS0H
co/W2ZZjHfH3e/J1jMo762qM0sz+X5xWOe7I95sLIME2jyAaEj39uqsSj+CTnaHBzmALhhR1ij+l
HvXmn6n5tJ1MzH64YwRg2zE0epoQ6OZvtAu7p08nqYu1Uy159kU9fwnEd8SisCjzyfcuPazjIJnB
DOOHenfs1/HOwoF/ilCIALMpzT90oHP0xZ/vWWECy4mAEUzmrBpnzHzUdmc4cgYBzEOO1fkURq61
RGF2/pmNi8Le4oOHIGU7w4kJ/b7nQUNXLlD8PsAj1bVAyciElQUsT2llZsb6oSB0GBWAiuqrx4Im
YUIBL7azPl0HJ+F9vu6LYP2HAaeavjkoBTlYKbArDNVwLtwxfkTkRCodh3vjz5ov2VMwGCEBcggN
eZvWcmbEY83mICSaAhE6xYDUl7OBGF8m2IAdJ7VsxWr0kJ0fFWW9wor6pqRKPm/74eExehhN9Sns
ui5UNXnb8MxJjDdDZk74E202HBM5LzSLYXNDW0CLsvyG7GU9uYyXn99iX/HUeeztFpiQE1f7JfsD
RrJOfFmQ42T3Lw72pRIuJLWZsvbEZgzfHh1FjDW1DBbbu15UERxIlNSkDCoqIFuYUn6BjzOT5VTo
OTlKh5s9H/gwZeL1OI579uSVT9iHRr0x3fodA4nz/rDAK7mVHGX8NxvfvRk/kevnqsSBN2jgmZ95
/5nBwPvD7DGA6IoPw6zCZdsOBowbJGkN2t25DUZfMATM/qiTHvx+PMYttr9aNSvuqXig1eIVqybC
voqRBKpauAF8LdF5bQ/LCSqeS9ZrieqyYv4yZHFVz7TB7yOAoIJSDrPk4JXQOMcM/US7O/NKLQaS
dNfbd0/g6l1N8FWy31Cz5RGr4lYepkOv20pKmRGvycT+D+6sxQl5DanD/fF92pGt1H7hdq6zJxq9
ny8aSARs+Iqo66P/YrC0atRmwn4UnZaFSP/MSR3t37SFeOfYeyjwoqwk04QU3MRhyIdD9go4Ap3E
0SHwZ4uHxM8AMRyXt68545n5tpmkkgzAOcNVReIKK5jzUgxgk6p3P2g9/gQpqiM1DBUn15vTwgkT
PCxHWgG0ghiin+PqiZOp8hB/z34s8oZU+pJUNts4X4GO26iswZoZ3Cz6wWsLqXv/WTJkHO9T6O/E
j4zM1Q+67O7Lpa9Af+YqheEbCHF68AdDcXxzabDJ+r645em7M3ksXnvGHg8UOS4ch5Tb2Qk0/zBe
YAIbFkKD7F3+mBPiqpglAovB0INX6qEQhzqfXfGhUf69ikAJAhJs602Zd/bUeAl1IPJGjnLlzqsl
XsXBjoCOIsZ9PAW+sHCl1TIELwqGJGLhcPQQGNI+vJ8xrij1z+MrrS6zHWyL2OEx4OMRejrr8Dj5
jrU/dFD4mK86AOYYA6u8p/PeKGI3ghuAk91rcRg41vb8A4Y7USaqSqMGFAZrm10YqAAh+CmFlVq4
T8Thx8y7js7h0VHEWgjTOEPDbz7C0GNYoZeQ1UV5cY2P2K64Pwapp3QFRJJJdsMmMNzrhkEob5BB
FVLDsLPvkOKAoAtSEK7J0Cpn5qqk8sTM4bcjsMCCIw1bxwIEwu9ERW+cEqYhmIup0+/XYFX3lACg
Ir20IBpZMmuD9XD0GJZBOeozSoDt84XQ6cE4q1uHkNf2Fbf7OykL6B67Yrh/wO3U/TNzAvaOLVEd
BmfhQdI66ihXdkRbnucK6MbYf0pjEpdchb6yIWhs+B/KRQnKquldDUQGi34vog4FweOIoug8YDi0
DujYY259xQ5SbdHdzqg6x1zTsistkPdxhYMuJwRnEXmHn24Es8t7zzr7732MX3sXveZksHh82TM6
+zu7FewHcsxHXP0EIeHEzIpZVXnVKyBq74vbPsQawgpWI+S2bP8w0CwXh7t7CELZmzcBx7v+9A9T
KFKrd6BjD1YZwlgRhMP5BVOrL2n3vsxoWZZPG+cFK2FUENCJaGK8DgIqUe3uoycclO6aAEK1Yljg
N4pPvXYvH1+Rzs8wLljVFJvkIWDgtCO8bJ3XpMcMySVp4amgUjVd6xcy8RMDkoP7CM0lBHYcUr+0
Hg4efAAOMAbhYoJgu0yfc/jQV7uTMTVnPkNQKYgkINsVPMMadcdaL7TNnzUMLPHknEMr1sojBkAp
IH3HgrMQ3LHCMVSLM7S8Cqu3FXAznV7jtqcfA7cESOMRgPN1RBYi2zPGQlLfHrenGKSGn3BAYyPg
8Cg6xy/zpC9TNK8c3XBoEZcfzSlxZ0572ME8gBG7y0IKgXQbisdnUi2OA/sMgfOG/QLd2UbJHFDF
q8xMCkne4eE4pSHi2dJTTqmPe9QYzxzn5zrsHhPrilBgtHbxnPOpH2DRCGtr6VRFBznM+9Hdq2uw
chpzRjjTQaYtSD3cMuWYYBpVY160G+CjjqekDtOuWg7e6uhnObos32JsLusEl/IbhcEjOR6cTuMM
QodMtscC79WcrbxL/fCkCgPxA0HFAm+4A/3HLMpZY5c264VfktngSh8hVnMyvrsY02AhSfTtG1Ir
jqbued5gEYHfK3fGZuW5UFHtKXf+LMn5LH5b9v8Un5mTxFd2XD/wsjr7hWrfPiPMVvhepBfWFJor
DZUevzCDhZ/LYMm0gdqfmhg0NvFaL894eicu6G7GX7tw6WmakIm4w9+bD2hYLQlPxPSYh8rvo/ry
v37ds2dbzHiT8dQYGREVBF33lZ0PFcGYBu4JkfqykTS7Jqg45uoUWOWyHYO3FdTPKG1NHozeBCPS
E/nnojvBVdXCMLzUBQJ8N8BcSJTwfpUnrYYS8ugSVgVh6TTiuZhT0U5cKgqLm2xrXDyFTYDfsosB
i3FX6cQq0HMqx+u8NxkOIFPpOBq0zhTwCM9yTtT4gbGAB9flKb3OnzE1cVLEE2F85fSwpwD5Pupw
NqXrHHgd50Z2BbBKQanisendXICMetc31QHEB0HI39x8FD8eZxK6FnNuLxVbE9xKD5XifHiM0Jq0
GBnwOBqtM/j42g5yCm3Wk1i6+LL/JrVGtB9FMcFTWPQIRkR7hKsGu9dIw0uhJFqae8qjDmIaDicv
9yvk4Y+RY4fUBoCA3hhK8t2Oj4vh08ntz6ofNvuvWOIqWioLR+1HgFMMG5XmZMLSSznJIVUCRNDF
MWI7vRjAVYsDtMAUTTWrBAIQM97Vcz/45dG7cfDAm7uKPoShA5j83/q3STpx7+lsoI8noKHMpjRG
lcgz1/AjN2U7v046PPouyS9+1kLAUlb+wSW8Z3VXwE86/T7v4gGlMuhj/VoHHyoOVenYZchBDbU7
7sZ0v88USsaITFx7DRnSWwzmTWFbhg0nH1aXXvmft73om/EJZjrQyXxYCH5b7NRvBHhMaFRybtZ2
uEbTPM+KXch3zi8e8zlX4IgqUJc67baOunC6uhFseDiZB1cwURDIFU9Zl1hYDys9DS8xKi0fiTBj
y1DUg5FgtIxTwsntRD2sdEjlhVApPn/ojMSRHX7BAPD9hYdqr3+Lgb0kMglg9Anz9xXC/+l8xP3p
09Emp65jpmvO7CJ+IAzB08a4SCKvOr9g/cBVoIYQXg9es6j/OvhpHH1F/WQozTVbdtAdg9Uy0bbb
Zan+7i4JtouMvKUHMYLD/kMbe/Guy4MLHUwpLgcJtnDpZceQDG5Q6cGBgM7sKDt0K48IaN9HqcVg
icfdq/An9Nms20hAB4l8vr1rAnN9fDjP3DEuDBJxRkQGAlM1RV0ew0sKuwn17uH3NAbzvaSn8X5o
AurJSyEh+uy4Bx87+/jQ9xjd1tn14LA/U7mcnJKW2tN3RPlN3rnpADyx8zDk28E5wX8Dug3BPsgI
S1xYxMmBnul9fMgwnRQ68/1KdMprqcPG+EiMYY3axqdVqRkLBKOMOHK2QBM9TQAojmLkMOnaFzwN
LfecVeX0tHaNkz8PuZUFmhj1TrqMi9vRGaMVHF8sZ8hk3PI7jn7AV3YKc8gC57M7jrU/g08zCxk6
CBLLR2KGRrnn5IS1GWLjeXXKZHBWisM3+McamzGftu85O1jb5hIae+M7Nsu/Iqm6DJIu4WfwALXk
1aRJFCy1C5NzRfxE3IijxfXYIRnvfPDeEgKD4d30XFMgCrMO9sC+xFmcSR7WWu+l6rRVacG2xrLG
4IZhkIP+e4hBGMkYNG7tJ+0nQ2f61iX241Ow/WvjARQmuycdaQOTNb2KXTcfWCAB/CuTWYa/tAD0
GhcGE6hvZ/cdTXoFfEVQFTOclFAVgAV7WTukGkhEaVge4uw0xaynKPnzVVgJOy0e3VLnyzkKDfvd
cbfmkkqZrPKtavz1u1MiIGWEsYPUAObZeK8CTBtEQ+OjeMN4Sa/M5P0xqo/TDkScsO7uKHE8j3Gs
JR7YtZJQ18OUyYYay/SHoYKC7i/f0SlgHgjT4IPhIsgprfNk6Az4YMTEpNsARIPrw1s1EtoEgpoL
4kaUSQHbPi8/U7Y0HcP5PW4RayJs4PggSWPyTUwe3aZDNkSsd4iv50kGPL4zwI37nQCjBSSNnIqY
hr0B+bT5VzX1Q8KYB07829DAjJecG8dBBLWWZYX6f23n3PubvTwANR+kNkfzeIya6a7i5jkTUxFo
tKvfTLtZo/i6KJnO/4PS7vqAxQMuFNDhNfCyDtAFwg2nOWfgg629/OC03YVBfOZasPOvfz9xkQwp
1mIp7/Glm/JN/9SOzymIg/oPkAK6cc/O7wGGSQxk+5IoQiKVlOycpc2XSaIffjUBesD9FyK7CaTF
vhClDdEY8WkrlslwhXAq3JMDq8V/RzaELQw2AGv4O+9S/Mq4tMN55ltEGvwCZ7zXYoc8cBK3pCIy
38u/MqG8b+08SebdKLzBoLDh3bLyJ+nJgScShlxdlYH3++Zktr3lbVNhzcZMhQnyAB1RW9nJMMr8
k3PZ+aEUsTaPY8XwT2Qp/IwNlcKR0vEkPCC6nFCPMOxEwpbmiIswyzcKm1eODHJ5XHj5fSZJmfzr
TdPa3/NeCp83GC/1wudtqGy6mJ8S50x74V6BxlYnkTMY5uVgZ1yhF5+dNXw9O/c6YxJvjDDnAGFX
wcaL24HtsX3xr06IaxHLfW1z9TKwhJOTGuAyhAEF0dVesNPxum+ujNiwF61XIX18bUcAEVmy4WhU
gXmbZP4Zc2kdcnpB3qOnKKKQMaY3v7FlZxA27D3O8H07+hfcpRJwnyAVnMFdO7klsF8esw1vZQ+t
7SLyBL896gxZ0zbK25Ss2zDbazPFBew4CfYm4xhpdQjVi7ui/DfIqEoPb/6nOWkoc55gg+mFOYoT
Xv3gRMYkCrtwfeBhJSL0a0UygBs5r21uUw5kLCv5COiB41Aeuk6OyAwHSIg/koZilCXD32RThtmN
b0CtXuW+HyYND4iUm6cdZqVIy0JehC8SKTUTmNyWgNsJ1yTrdFh1F8bD3ZhnlPdLXrffUPErijF/
Qh0BBby1M5xpI98nTXY4N+yR7o6IlboFT9om/H+u9jWK0n0z/5fZKUG+P27MR8lOri/mySMQYag5
0FsL8bevCUV+ci9FtFj0CbeDAuf0QY9QVQ0DKndsAC7i7oYG3joPN/SBrmFPeGdbcEYl3/1p8hX5
eTIk9XpGU0TIpD5CAre/jHh7mhuBfWMETZaUyrktnYXv+6xTUiMTuEihhEILfzq10qHNDNwKN+Ii
Mz9VSbkNMnCbMGPTuUNjjESob1TYzWKxcpBUwYq8yf7v1V4paGJksmRnBdIjsEZx1inm7H1r+1yt
Y3oq4SRTzuvgElxVi+X5FWhbEdwTtcgIjfLngT0uUP5a0ttBwqbtpBpipnCasTG9wxh+i5phxHmu
JiC5Ymhdf+co3HDaUKBlxio4YqFckKyt0oU/Q3KetWDPKsebFAZmJrh6jyC58fFO0GJQzVyp9kT0
9woXXBm0T1x5dcFTH3bZXA4tpJyUmYtQxkh/49rRhSJS2WBYf6aD8BTjdq5wmrGkBBeSrNopOvdv
317mtbN5iyzl1X08x57CmPw9dHERPHIfKpKgtlOUK2I/v8gkieO1H3uSFbIvzup5JQeO8YGfwSCr
/+Y+xWVG5Zw93M3rL5GWl5sqqRLfSO8Ql5BTEM7ef5WRWszURW1hBs5MiiQpk03lhXsyyHtbDIjJ
zPSWy+V9gLjFgzyTHMT87GTpOuG1hi73vRhhQ7zMfCnJ9MyNlM2cnahZqM19YzKOfPwlFGdvXCdg
i86bTcjc6uEU9ub7FdoD5xonPEZo6Tjqo+w9J3UX7REYIH4H3BeK+ujNjFJqkxOPOjRUKzd7igEA
TEB3qpaN+ircHcLDxw7P4yx1FuxsuBnBoSQ5kvGK5kdp+pdmd0KdWSt0lWyuTK3sJMyE/0dG2sC7
xSvW+oK9hhWbJWy/fbZo8iFsxl48+lz/lK/EJoP4u2b8wrk/UacH2DyXaNPaKpUQIw97CC2wwPB1
ZIKbW1jz5eVChkmGVYblRHf2xiKoxb/fGJMPqwd7dVaHzwTrO+rGndlzWtgsjphk3mX+ipHsI7/c
4E9LwxUMmcAc8TEEIuAwXh6B9PuoG/IG+B86d/df9rEgTSrDYuSSqnPl7O5Z32+i/7DqINEoqPJu
HRsZ43KuHylFrV3AYB/67Gma7iWyyyhNcf9Rr8OVIns1V6O49CtEEg79+SvgvL/w7HMyyvw4FQkw
tTXJQs4QAl/72EOtTC+Xx2iTyyWbOd4bs5y5uaccClhxg/FSELSaQ6Xx7kHOns/7og644KL473n5
UJ7Z4dANeV28ezl+k9NfSXwlF4KbZm7w3x/jqzJClSZpF3HxsXtu9bX5QRydowmLcZZUySnfcHp9
nBx7Ym/JrpEYV6dmlr8c6ryP94JNXB0+re3w0BH/WdvZfM7wUar34XOQcGl+cJeHlv0h2LtaQale
1OIvQq3H/fITZfUh54XNooOrzX7J7O+qlh+TQpuzzi+oLfZHe54k9HNEgIccghM/6juvfxvHUfqh
SD5cIhyABKUBV1UFNff3lA+ta1/2y/yYCHnj6wghFf7ijocfBwk7skwQtBTTBJorn7tEctFzN58x
K7VEpadOVRkrli1cP6nOfw7ZRXf6l3JvBam5WMyPbv5kMGOMKnOZ8BP91k+pDgihfyBlHBckSVAi
QKG05+weLyeZY0/iJ5zkdGYhTxM7SyIJm844g+3o5zDtCtdZOa3npESp30TZ2BklgIyX/TTnW0PB
NWUjHMh034s2aBwpU0lFlAdBYo861uTHlZhCEQQMSZltZTj1s1AmueHJmH+lwxci38x9X5uInp+o
ilf3lhKV12SOYWXIy4q9CMswecVJWHkib5gqJ2zLPkXKvpiz+RJsPaDW5lAg/1oeArYCfkDop+wu
FCFnxJk+GylVapjHXPqMVnd+/PEHUagmXXEpufg8N1lGyRi/VlKqvHCuKuWJMamx+KVUiRbGWB26
fSoMmJ1uJ+uxNnnCaOsZsH/3VPXBfbI5/NGZy3KaXCS9b8zPsTU4I6yGz9GhoKvHQBRnxxFR6zFS
weaaXc2kfos+IXbIwZ//HoUCblsesrjSlKY+9f3K45lsqWO4SY6jiosTQht2dmlDysef9BTEzPIT
7vrdYc/Fiyd9ikwCfOXNxRZ8X9ZZUhLsO6xzZuvhvOOo1eufXYd4pXRBpihVB29Ek6uXXFCgOXtB
TXVEBur7LH3apuhvX873qRI1YBNpofkTxOJF7HVwL2Bc82Oc04L6PY9S3kNIicp7uiQyx66CJ7iH
10LXnrMo00jzVdGKNzQ/aKwKJtvyFwuUYUOJcocnt9hxal1EVs3n9ZjybpOXqsl+xHAEal9kSPCw
G7xONixzm0+m8RaeYg6PalA6WXWRB24kdQPVQZhx5PCwXd03Pg1sIeRhUUksr6yajsvbek43lKgi
Fuyb9DHO318H75HlIEnT9ZpT6+M7mf9PK2u3W/+vdPiYKkMOFc4zVkMTe2WMI/T4biF46wAT/cnz
7vb4UA6WTrZvTfacCVaHaV+DkkNdpMUCV/6sjW5euoiO8YrRdRVbZBmqkQ0hNz+WzZiuF67eKJ1i
3PPZ0p8xEE2qhnWkIwhCZzuJ0v/oBL9CAV1TQIUowOtSEoyAushyzh0GO0OpY1EQvywHcc5MHbE8
Fh1dAsTUD48vWbfTvwEDwDVqDThPt93++HH+0pYDBfsJkfn+egrkAnF3SIVdnRNMAT2d9thyONP5
fGwK4PXpPOE+q7NKlck+cXsCygN5KqsVRlNmTHNyGf2d3PeODahhPz+IEEO+kYLanL/+3337V2/L
Hce6Ph+490nixd2Abf69ILc7mfPYFk1QSJ96DhYo88S3xbKBecUIx10N5AKXS8qMlo+Q+ouikFho
pa/t/jymxsbcNhr8+H9m7p/GmtM+5L4cKbUa+6rmzTkzzqBidm+rtuUsVVG4L5uR8CpamEz1Apy6
Jho7CcLAgSt1IClaNXgyG4zsREYbO027HdunlbJvMrxMX7P5OkILt+TqEP/EIrF9vXS52FGYJDpm
UjLE2WKuQyzmdHzkEA6TMuTd+4lgB0s0TwCBntkt/yPszHZVR7Nl/Sqlut5o4wY3R2efC/e4AYyx
aW4QTGNM34PN05/vn3WzKyuVKWVKS6uZgPmbMSJiRPToBAXGFAK95q8R3KZTMQFKIZBFF0qh3pwv
2uvismb2S8Pdk/PbGy7z2blPbuX6PRKk92fsJRfyQ5shWzNj0qmkbPvhvVXcfMEZcViiucpEIonH
DMpHwNpSCDYp0rIRq+U1pWdjRtaSByUhSnwDF5fCnzQ+UY29OIkzmb7CAaCNHFEaF7NnDCN/f2Ee
QB73C00aPHczxJAteNB5ovc0rJad+wGPpEYrmNGlydRFbhFRSEJu8yiA+FjseFnYy0OgVp5cLGYo
gwU5yW7RqBJX0CjXLQ6ranV58FJooWWalZZ/CmWH0Q0e5AxOCQ7zuuTEqcUG8o8vu2g5y49c6mK6
Xni0vAQFyqmTYOvCdwiyy0U36HGIaesK9Ld651lVpSTrRAmpThYhgc5MdN7O24mKnuOAPQQcH6vb
qOuseBJvZ+k3TsJFyjOXRmW5HBwZQaQF0EecwpzIK4pA4WvJqR3kBj0nl0UYRjNs8+UUSQDlRzMU
J+OO8NwZh8wH/iBuRYgTH7G6o8FyWkxH0B/s7877QZ5bexksF4WWaAvz5sj+gS1M9rcZ3/hWRhpK
Qqyl7OaStzhbEZHBsfpKbtGWEd89lnPfdyB1MFe/gt4SrQYywzDpkXt4+4yMi9M+7BNADAni6P+v
QRf7ZJ4TJaIQYp1IQz5jUHnrA1Bg+Y0yDVuL+REMpPXIZrP483fh3sW9uKFn6OUQHPM5gnguxfCT
rQaAEwNbdl6jA5lSdrobR3BA1qq3CrgnFjMn4tIYBWm0bKjJyzbKGPC30xnH5PZuDR1HHL5p2iNk
qIOJ3CcirnyRZU9/NdgCp4C9kGxgU7GwRMnfqH6fb+GkwB17th/WVbzlLmIBse1sJ2390qHcPrqr
R5/qMc92ztbhiop4xU9xGDQU/xYrSce2/rbajxA5sWz5IhoPScXDW6azA23lvo+cgGWGEkIeg0dE
APW3NTsKSQpaUUYeo4Djl9WRRukFxGTLw7UC+04Jsg8EnLalADoDDhDbyh7BIaPu09WnnZigcCZ9
xXtzexWjU0AltFSAPe/5LSgZb6jufijhcrrazZG2lZwhubBvDY8D26YFzmiyoAmGrL2V7ImPzUno
5kbE2SMKLKdNAQsoVqn7wahSKqrSSVB28goee7whOTAod9Mgy+nDjCES1ZAOEoONcRQd46TZWUki
RsM7QcrRbIePPjUNwUk2oQcM/01jPMs52nP2QpCKQOu30zTTmUM7Rc1j01C47L/U2U0LwsZ05zDl
5MiyDLtPtiiHV4oyRerfEUF4Eey9gm3Jj/ZBRsEF6QEaboCXh+zVhEjs60+RCKEEk9oeYsD3kdfj
QIDotKOkaycOvR5qmQklHnwKhxWeNxxCOAE7y/TAwB9hOX0u5XokNIGvXhTNPq5DrSSuoFfBciou
iAmH7No36O0JW38OURiUfsA8bgru8zusAjZFQRKU0YwSygiTQuURiSMO5RNfbw+tkSWCsmk/qKeC
fZg5QcRKu3pU4ph9V2+vqMVXz3fPPfuxZsweeLPEIBbqKpx07OvcQwjEKjX4MU+8y+zW7SPJANVe
DEktsnlM55HJi+pWMsN8NefR9KxCHG1BUA1WAtrLWq4TmNR1KhrKrvWEubWBUwRGG0V7ih6NC5gm
ayUOKFS+BLJZPEGeqJ9WEEAgLyXACg9e6Xgvt2Yig5FNZwsXpsSJXHXtbkGKTIwbzztOdiue8obL
wuV5tVOOShl1UCuMdAsacMSJjyGme+jCjLdD7pdplS3KFKc2uWmWmlMA4YAQJsjWMVqNTMbA0+aL
CtZuiBNqrAyT3bSCv8rElc8cIByjLzQH9i6DDaPI/Tmze9h4IKVKeZqWJTdskPEQABoOU2rV2i70
jApZDPx+n4wYvyoK963D10iJw6X08x0WhNdVet9Jgc0ElMRYOIU90psInSlXn3vFeMCZId9JviQX
OliicMaX2KxZl/G67tlrrIkYLUX8/SIE3dbSRM+AXn9qySmw9BI/cy/0lAoXHZPirLMySYqWJtVa
JrNoO43ESRLwXSZLpk+4Np5ORM4lmxkMviwcJ/kMFgxrcAveHWXCMDtqr61HS5u9hueuCww84DSn
3V9ldsUCPj8EnlkJAIYhaGbZmDBguQIJ3uzZiVMwGZ5IgjowG96HKZ9CMEHnBBNcSJyhp3i/TkJi
86gFbB8g8064DcnVQnsgsd7CTaLX5I2Ku//oZ7WbLSOQVwZmJoyYvlerZ9H10IFAT/wigCvKrVB8
Z9QPYP0fPGX5ulItL5qjzVsr2ALhYXweoUzaYYHCUdDJeK8SN6QS702/qUU6LJlH4mGShuU9wp4D
TGcfQ4pS0TWnKa6zYuzaOv8oZUt+1M2dzVrX85A8omgFiOq8EDJbh+5EQUrOhc30CfliSMadEyct
aYp7DH9sk1PR1sYl8Dk0+kI04ZaRkPsmNl+CVPiN3TG/WOx4KcVaUMZehAyvRYz0QdqLdqSpnQcT
Y0yLcNN8B08QAvIdjVT+OC+gp1MPKMLC9wRBqThWjvTp4IQB13f3gT23x0440HFS2kZUWsMAGLKi
0w22HH9OtieOyrpkzC5yngYH6ATIXdou+1Hm3B2cq2PgzgtX5MfSt4Ju/lh13nFeXaukHzwHBh5G
AjF87znsdOa2gAKu3EG2scCn8k4flxaHdcPglMD2GGselVIGV/F7fqDudFTDZpw/PEWtDFgUmoXY
mAck9WzTEwoBsI9HTX2MROjuf4ah+4rn07cd/ygDHGNtwAb+ABrHk5KcNXG2Kkjlzhz1ruy2V4dR
IRKrQujUk4eN+T1s8UWzllOjZvjxTf8EF8j1/3gGQC4gf0ASdMvcot85JzZPiM6H3lc99ZfCwm9L
rKtr48qX1eHVDptFqN3cA7OL6DppG0qebqcvqloslj5eaHIls6LFU6M5sN/iF4xC6m9ueHpujpoW
f0IAs9VzrO0sBE4Nl4O9LUG3a1IkbP67ecvpHoZG2ux4iqim3nhgY0XOi+w3dHIpEaKEAvln/Bhw
YHL44S1SqvDpM0OFhSPm/vvhpMsuc7bpGJNQw/l0GAWFA+fctq0rA+L4FuEg3yEvqbEOqjVWOxZu
7Ba+7AcmTLAr0SbMpV+ZjVX743G3QxpXMPZvH1twuIcNtDA2UOIfM2G1dDr242Nz8Yps7HuGjvu0
EQG0JHSFl8U2RXD1deR3/86onkVi1s2fXLOvNXklD0RS60UHUwu7BjVB9PTCIP9GBJBa2w/38nsI
yWHCQJ41+eST/viUXKda/+dHE/qya8WkD8Wre2WcD447eOzXl9MYdaK6iza4cVomRmghTvPgLBLu
0Mr6jPSOnGcho2W5hWcR4yWGjS7JWxIemAbHi8XE5AlBdTpUnP2vQJ0xSY6taz7eGx7i4DGD/S98
wtxu11OdTW+wYZAFd96+r7uo6z8zjZLb1rL73ToguxuOWhMQ73NL7tXykx3ZyLOzFD6BPC14Yvke
PN0lbnb+8tbft4ilNOtYTJ8t5RLOV5jYzEexdGESz/aPKOCc6R1dWji94olAOpVrQzuELuAa+gJA
788tZVIihQswbFpo0c27ACzubjS9unNxbCxnmA1Aq6iebeeUoymaUFvUmjPEsdspFuFQOB2nkqc2
LMveGhxGc4BN5EYgYOc7vOo8ZMLX06jYKDkFR/jJMmoWEETACECF29cJqsuwopJIT5E+lLzFLhou
Zrhaz6KWLu4Q6BampUvesvv2noav9nD4t4il5FoFRNAzZFRoHrw7F8Wl4q/6b1rM7qA3iZY2Rtqp
eLEb6yNqx0UKKSfK4DqtnHKHGnNUpilMD6nLn7Ws9s9XhpnpEZCkhALTgRihbbtCEbjiAYGsVxk6
+KvfcUzVocSkO4bP2idntvkdtmSL6w8eJeqajWabMDnFacqNu63tmjptdmvBdqSsoHQRHNM+oSmh
V5wlaM6pt1zuOaGk12UqgoIG4sHv9H64qK+z4kEDHJT1hlrmhWs22Exp2KSqWy//63Gi2qJGLdoT
gGSXwBpbv3iVIEx2d5/7cEm46YHTs3axarmZ8LV1038J7i3bviJVw/lvZ9VykOOgyFpzjldfxl6A
0UD/DHS2J8EPoorg2VC+Dlevt49vUgc7QZkq5TC5rho5ZHjt4ekf0A+tO+ogTUN/SJSibN1Ql/+c
rpO9hCV986GF60XTXf8JrMaAJ3MPX2eyg7Rjrh1VimUQDqVyIiCxYIwVbIm8nm07eqMPJGkJZ1fJ
a6xz12I4o+ZjDJm2siZbqzdFyL0sUONaIiF9jwMWUoxLPj4gLT75bDsHJ0n6UJR8aBElZIAndfCM
mCYzCUmxJlQpDf4fAR62XaaRN1vMa9HbWneGTvDzRJWC5ET3GiQh9hanjm2OuAI3N1xpH6dh/Jqx
X8laQBHrEIpiJg1GJiDAd/eBdYh1OlKr2qMDEzOxrs5aMjv9n6aLYMYlAZVcbbvdFW/dGun5dIfB
IkOtUyTDByDoPfMdZ1Td/OZjplpCV9LJ+Z0zjiTLIbce3GwyvV4iFa6Iea0YM5BwLyUG7f/XO9YJ
5fC/nKS+1QPnLJVN+15tmQyycTB/9KlZGBWVrV7xeTgS6CjsXYsL5XwuMXXbXyEtOxvOGXYIFY33
xb0FVTTkRRN+GYkUH/oiOfhZiQPtLYZP3i4guwzkjHuWUogV0bjoMviZKkwt42LfAo+KDzLBtx2S
YN5FjfRwKOxWuxFZWXMznT9duDQWBLMwV36fvMaOK94U9GXF+uADn605iXuts+c6YQLJY577KSK6
UDsxJ39zVNzO0YyoJdENKDbPMfoRokE1BzKUcy9BtIgEmXQEFa0Fx+F8yviM68Ky/EoLMjbPcSNO
D3J+LFHeR2X6mlY0o8qkSNNX1CFCzGYQQh+lqOGhlgEKM4ea88gZeQNRMnKTYoomlwo8ZRNf4M2R
gMDd0lAEApHg1NOdneExCCKabjCiYyAOWsorhJ9zG0T8nYirPw/e1DC3K2cXoPBhWqZ7kFIUHS/r
tEanYkTQ1nhGW4ZQuoje3UXm5VM2Zdsh5EAuOzZgIRJqSoDgyAuB2C7AczhGRPm134AN0HeC87c+
3pjUDoOIw342u8YJbVYJlyOgfdHKQr8LkJWKh1SUD3zD1YmaHxU4rp6AAABLfXhi3UXxeHkBzwcY
8kErQw1Ew8m0Nfw/zguew9pBpgXEYl+C6ks63KAER2FZ2/ucmwF8BRVoyHPRHnb4TULsjJiEa0Il
EfZpYuOpmbmIGVC/Q24DRbyEzTJlunJ2KEtpU4G+BYgToLwBQmGy14DZ5aIHTLaCHQXhYfi9WZ9h
TlwQMIYcC4rUKYkup2b7wHdA81DYbh1oHpZD9uauXgsJDMVkQBSJtcUbphxAguON9nA1DBwoE2N3
+g4BNV9ICEn0446+2VMdzVcXSxt0DQBXFLPMITL/uwJJZKHP8bfv88Mp1wcu37qNFsBHJO8/OdkD
SoRtX4K0oXEGEwlRpdoAUhT1Nm214FsigIrADvVQ2EsjrtCB6JGeAOq/LCe58SsEnkkUNBtype8I
tgX4EoEiyFMuOwKZGcd2KxtGLYVhMdw7xgdErDolJSkCk2tYgQcZpKtURkTDv9n+4GXKJXlOqZKd
fAnc6M95CFIaw+dSb1l5zpgjkCnYDph3HcRXlEU0EiTfFMD9TpLoPwsnog2KGJWA/4Dksou9/0yz
4OhX9hPoWWe1swxYmWmvL/AO8R2cwaiPfnoaBly/wKvcpnCvB2fgfsP5G3YTMje9CLjiQolelQBD
TlDzcPh3GACFA22GliKrgn0QAmYMKLI1pFloHHjsDisdsERcqnaE+DTEDAFvBejZOO4tptNOIr7j
S9+t2Eow1vMYyV3MLwaDZsDPdJnUZBaceh1jD2RPc3TegzAnBhNSjjfkyshYsDKxvqG+2NE7xNPH
z5Tsu0fM00PlRKMxZ3NKvs8Zdy+mgsG7V3OkKWA6oni7xILgfKMsdgZz2y6xmRNaEDqkFTl8o9Hl
Z8qPFzvdCC7zMISWrUOcohnghylbvfoME5opr8fkbryS4ycLao4vhuljcOJ8dSdWh3OXs5tlOh/p
yVR92lO8LwTS1zorRHEwGQerLCsoXOgdvmXwuaC8BVLp8A1GoSDbARE5zhhxFTNsAhV0HNWT+GrA
eZIqQDCmuZEdrFQvHNzTwQBputBfyaJNtVNOKM6/pngM8zBDMIdiQrCvF07ncAkJ09KUsSz52rO7
DX+/stMzxwNfs8XPBh0TLFoRIa9BQEO9y+XGphSsr8rgPtm8CPDcoIqEziwos7PL7eGylwIOo8jg
+MLFl9XSwwHGCtv+p98zKX+zKH3pVkU4DpvqsBZyDqizO4O+y1XRibdCV3jmjhI6kiPkj4krDYcu
KRBcbjZ9sOQRnDcOfjFflifktOLST3qicIbRCYLo+nN3ipqND5z8+yZzl4Aie8BPTiuoQLbu+cfg
3vjl6e0VasWErAnvXnDv2xWHnliUbm5nH4pf8JtIzzi2q12G3+ljCsqVkE7gs35SaHXOQNielY2K
kHwMVh7uJgMEHqAcjmD3RCFqHcXsIiIH8y64X53kvxkoJvIZB8pDbBmIVHQRbjMYDE6TFUo+KuaW
IxPYpKAGZ+MKr0a4EEBOWnK+w4oFA+gEA4xITryLLqJQ/21tdJvd464EUl3xlMFGpP55VlAef50Z
W9LCd7EkIierOHbXPaavsS38Al5BL4l3gqaEjWLdEBmIht+7MhTbr4Tf4ptKwJG/ViEAmQVphAuY
VnBYNez8mFbSXTHSBqKigdXN6pj+oeL8wQfJRsgqqgXA6HosYHQ+HhIyzrYzq8gpm6fz+xihUrm2
aOWjD5w8Xoo3ByEcaYfJKeD4pavpMAPjgYgxlAJryPMF/0xmEliP00LuF/BkcNCw5IWz8JLJzh0O
17/cmMB9ZjA2AkoWvtQiVL2BvQMYE+jhh1gKNEYkdwjM89SKS7bCCo0CH3lb4OCkyP1AOjCptEBK
T6/tpq/wX/OnLOdb8HzTKyDo5zYP7v5y+kyf+OBawmBoZ68Qol6IcSFI61Vqz5Ra7XvzrluL5wvn
GhzBd84UIhT6nAs3lGimp04xSwmZSh0fRsiBhM4lVrfU+jssEUPOnQcDY9aHg5HjGkn2JZ4OhOxn
ENpVqZTRrwyha50xUAd+kVyYMJySOuTHnfpSqCIq7Xr4+zFo1h+ocShke/kZo13woMbO8ouH9bYj
jj2OExWPWjEeQB0VogCZhypnHiXo6ngSAqIaNMZCyv5CzWiAY3SKEbINKFpOEqhifqKdHTl0KKSE
Jm6wgupB/iN4mErIGjhbRucgtuSf2H94PgXbdr6CqYV+DaUzf8FWxbwFlyUyBPyKObSAyOnScG1E
bXNkUQPkQ8VwuKMlObEG6ISzSnyY1SCEVnFdxJiPfkzwq99vojG+LTElqr1SXPbZGRFEKg8gV8PH
CC6eXc6dJ+XQR1SWe4ZSKowS0NT8aoOm05toRFAK4Wv0yNi5jY0Af+6iv8kpRcGcnNkW0J56LnAE
Z3z0H5SssEk29yteeFqAxtOvqFkxR9pjjKBYbw9iA8sqEFE+F5oUqwqz/ZtTwN15nfk+rUE4LzaR
dxQY4G/VcR+9ols9f8H1YtGvcyh+9/SskPFc8MAI4YDPh3WEN5hrP9TjsPDYy67g4oN7AiWdSihf
BVyKuIRPmdZJCrUeSoCcOaVDyuU9iww/8dh6EDwRLRZcCHKDYpFclyBHHes1AAHyJ/urM2FQHzaE
EU9rJpBybjY+Qp1yQWQtpYudRmbgQJcneBcxhg5ktf1gYqC6C8xwZMBdaQKXLSB36G5JMDQJk5/J
JWQyD1YdUNxtfqDD65FWdd0lE7oMFPigXCJsoIOLjqCilZacJxt0dyYx92zyJBEAvZGXxlSrtopL
p/UKiOlAylLip99Fj2HvG+4JtGlwjzbMPjImKsqZm7/9jJAtyD//I1Tcac1ELeb9/AsSNKjdaO40
vk4WD95oG4wosVFh3LJpfi8VVBy/YsuyVL9WKVjvJc2LkIJ3YkCLOxoirq5Shf1alyXkMJKWD//3
RoCgSE0ZIQOuWS707Hz8ddM44336JiJMGGbAUqfGQqjrdg+75Kcr2NLZjLMo/CEFQcoOQJ2hPngR
OhAUqr8GJSY4DTZP/Q+JCHnbH+AiNxA6EqDVndd9cvCaI5oLFvuRW5qxmzXJF+V3VJh3FqgyPOHV
IMwgOtgxUn8zZIuBlIMzpRw33o7hgDtAQs/F1ZD2pqCgppq0AZPRoGw5DbimII2nCCjZbWUpUzmf
qgKTwp7gz0gP4CuH4AWEZFUSaj9LaGdS20aUjVSPchEPgXge9w5ICIFx6ccoaPdYi8BVXQQhAB7i
GMiEgDMXC3QMjXMYzPShmX2JCuVlY5y0wI/i9xu6pow+AcoO1jgQeScUqr1l0syFCCuqdg5iJjlg
BoYT+G7Z56/1ZEgZhMxGyE2s2c90R7adpUkOZeDvVB92eqRleCTbEyPRHKkNcgpXPIx2jhwvZcc8
hrdjvIIFaJLescA0k0K2esElsUQjlLS3X6eTxkrL/SatUwgAIdDyiy0LYlpEHSykfGlOIdUZ1enn
7uOW6R+xrQqP2B4w1cB4HUNyykcIhmgLnbIlw7YLPcbTNh2y4bbeb9yfSnD6y+X4rONCiLEVkFNv
B8mEZ7psf+PrqMtN+5x4XcVfP2u/624Jb4Ed2olJ/k5G+82gIYM/LolbDqprhIkcH6cp1eU+B9vj
LoTjDW6txZ9/0ifzanu3pIKNeNRyRdVDbwwtiQ6dg0ux7t2IUQGlL0bXjjmd5t4OzEC0vtDN0KfJ
NmKrMpG1kjElQazV2hSmfPMI2b6jl92mu4qCGWEVo1ekMtugefKAtovHZ6NepMhh8s7GsIhRGGy9
KWL6ncZPjy+0B0sHJ8Gtt7SB9WlUr6Fo4GsViqOB4hATizVpUvZV5LP+tlC9q1XuExNfBBv2X9xE
twvCnl+ZNVcPZ7i1W6NHecH/dYKrnp8/VH0yh1ohjYiV2Vr07bg6Ahhuh2cfqFMmLgFXoOi8oZPm
6xvBtRX3NxfGd87xtKkq8ZcsIyLwoqJgF68JonD3AFCYUE942HFRauO0MxcFxHsBuWVlyJW+Y2Ry
N4wjd4J7PDlGlD8bJN9HCP+3RvPcJOaG2kwOssNPJq/BQYTu6cnSBGiFzULiCCcpQgRFcUh1o3Oo
lZynfMiCZl7HeXtE+CaFhXNcCK3k1aSU5XlYN6peb+ftoVjQTXHI6CvbsYlfzDKg7orfQrkOdiE2
IHUViiKuDW44T3TnHzf/fi3EaEw1bfi3ps+2T2J6EPQa/FwITL44XKrZS2HY8/3p0oP7no+Wzn0q
iIPJfThZOpsl1o13xPmLwW+zyuhMgi54Hpv2mXkhf3CZIC8Dtgjxj3OyY149ogdvKKr7PauZwcD/
y5iCsxTNu3su2Os23YHDkyASMj0j+I/MTY4hGTa+LscASpIB1AAjKJl40kdkZmeLonx8DzbnwKeB
olS7rlbHIKS0YhEcfWVOA8i9PAi5sd15p8ewlc2vM5VpWD6huMcRp8UPkrn2tAYjGNutrQpN3Wr5
Ev0yR81viAD4sNd1yFdomZEEaOdLEUIbplNFg0dLQ41IM7wdheI9Yh3Js1wxw4DUuJPTevAoQAQo
yaG19GqlxgPtt8B04hipLJ+KNVCWsHycsDDA58lxcoGYNewigAkLGNW3VhcJYGDQrR30/1wti0q7
8mhRreYUT/HDa0vfwm5L0N+gaIOYTgNCgD71nKQvi0al2/IFYC4aKFB+LN0O+xXMir6AUo5DsYyk
foNqzkY0qfdBvgjx6D/fEAQc2wcnR/FPLYwRY+wySAL8wzUGc2qVztnfpwfuyLR6Cd/6Kj0iTUj2
qMo7NiQktZXQtmbodZuze3lwLnKwhzy2oCdkmfxpKFS6SIpnjcldhQRJdZGXoFMzXz4xrScbh9W4
Q6lEl/d7m3m9ePErb2S7aL9VGzPNcAV070s3ADYSHTYk0L1GAim0KLko60Ej0O4KsBMRwBvuf3sX
QlVcgBfrYY0dtsVbZRaF/MTJyfWGInvnBUCsO0+GKJCN9kimOAy708fUhJMaHWd4ok65eNd2PCZh
BChN92vyjJ7+OYVv0Ud1Io2WG0agkurKqrlCuBguZwscCjNH8cO64XREskqE0dF46XwZSNV8vB6n
hLeP8HJH4YpOCVba2U6NwTnpBhxTOsMnL46QlZJs+8voaR9TgZZijmrTVHN6FjQLHZxKn0Ny0gS9
u08fIPFIu28cVoykcoxRQ5bIYezZx66XomCwUKYVDwr0B0CtMMVFYJJtZyxsg8b44v22GnTD1HtM
Imw5Um5MM49YATTQWwoF8Wz/+Y///n//96f5P9vNZXQ5ttvL+R/n12l02Z2fj//5p6z/8x/Xf/12
v/yff2o9TZEkVZFlpdc1FEXvij//WY2pePjb0n91pE+7bA8fOY+oby+Wt1btPoQDvEs93MLe/lh2
nt8yJc/4NH/z4ob6Zy+ud7tKVzd7PV01/v3F60Z+PQ97Rc47gfbAnTd66UhJOor79Lo+qKCW1+/g
iat+F/H5pTBlpzM0km9JpsIX2AXolcThbqWGCYR01OLoE0rCwMr5JJibvBxcUhMiJbVdtE06uGx/
4t0nhCnF0gzeAmRn9TH6MvtRI1bUY7YG5hW3Ob3GDN+54YyiO9g4EQ7m1dF3cYf8BpvPXwGXCsPz
3qyBLsmk/oMWeJ+qUKHBX387kngA//HtGF1FMXRJ75pS998f0HN7VYz9+y3nsJ3M/bGNFOc5pUuN
D/3lsIdgbr6PyGelM2iGf/3aivk3ry39+2ubneX2UZuNnGOF5n9nKHT1Wa1Ys9fqHh9jbdwJlGEN
0ead52fHtKcM50mLt2VCVo59sj5WR4xCickbhWSArJ8JwnvE4AxD/vX7/PMV/L+ekfzv7/NybQ9v
o+UZKUM8zHDsepD1csGorbF8KLvRlokNQZApjAqQ2N5aOpUFMikCw0k4+Ltv7M/2U082VFXsKN00
/7Cklc7lXn8+Jzm/vq0FkbE4Affc/jeSiXBC7Hrx5AvTX/FfPwNDrIM/rpOeIhm6ociqpuh/eAZ6
d/s49A41JrOtddQelsnJ8iHrmpkfNHP5DcFgi7uQJZFTC2f7tT/jI2awrX/F+IThKHLn8H+38eJH
i2CmgMCYFW9BTuxXJzDOsUKFtyYt4EF9+XWOhJoTIlt736uLget++iF5sLXFGDihVIwoECR4Z8oj
fW5TzXun14Sy6U06X6lo7g1Cnnhy6Ds7oFFp9x6+EB2yJK/OufVJiTymb+zbhhWcC+jed/7N/vph
SbJ4Gv/xtHqmommS1FOUP+6qfc+4KoqiSqxFxu/dJ8OGwwfvnaSgnWWaOR05/m/N0740/bPsKob3
g3Fxk0kn+4T48mKLAF7HKM5lB3He6z3Exlrut7hTza8HLM5tU3ilNjz0ZHv1FECRLuqXQ76cXy/9
DtEIG52QE1h1DMeeQ90I3uUpPBwcg0gphpGegy2Dm0386tk3jJ9uzsszk/YZ0sIRyGCA/dXu++Mc
kMnfrSP14Nk5/dTfVNplKoZxuH7U4ReXR24iaBzdO2ghOiDD8F4kiS4HFNT6Zn92PqVEnxip3/iO
TgNHRMx3b/lt50k9At6uCMSC2jVRgI+wVFGZYjyNURliCYcklsGJx2vUfP5mL2viTPmPb0YzNV3t
Kpqhyn8476SXctne2jffDG5+w/ds/wzpy280DGQB7PD1tXEXC78Pp57zrSkMM/e8c9lM+N563i6o
f5RuvJ9fh7WzszsbZfFw2lE7P0ftkMsAowzMfoU/KVl8fQyver7x06mTOwp0DNEUUkqt+/gE+23j
bDqWnWPYmfMUvwdM6nfPwd8twz/5rJosyZKiqapi9v5wUtQ7o311e42UE9SKhafwxSDHJGrseY1i
62+ebE9V/uSMkFWDG97s9iRZU3u8n/9100uXQ+/c1QwpN8JTos611Aj3Q3P8DVp0d514yXyHToaO
nu0GqnsJMf8lgmg7QOkY3egqSLbEv/2UcE9Hh/C93i7q7DC4jJXhee+S/ZodqiU0z7w3an52ZO0s
77Ye6yNzcmVYAfzphrPhd3RYm97TO4ZkXiJSVFE8wd09tmAFBCz31VAk0KgJNu6pPtQSOUXr6t89
I2WnchVjEiD1d4WJDrId1308LdDyKgzgf2EDjYXsXlAP3WVUc5S9ndE1R+8yu62a+JwtvW2ihRrh
t89Y7789km1WHD3cENjxRU2kIk6ldZp0YtUnCmyoAyss82YkJ/pQCfBQCY2QFUMKMnlICMHwpHV6
3rH/8S+Dw+pSvCrg3O9Q6SO+DE9jacZvjD9FN6XRGMhpb8YPDrk2E0J8EZ+koFXxng/W827utS/7
mFj2+fX4A492977DY65FT6qKTtADI5IvNsbuMmEMN+pWCkEjNSG/+w31SF/5ObhGjKFcDoA//c7N
yZOxsHd05dI5TpexDNKvJoe1UH8bYTfZOxf7kEiDb6CQTCT1e84x40k8h1oYbYkcaYDLHtEp0sI2
5Krv97BYw/x2/I4e9sWw5fF3yEC/OVwSPqRjhPxsvR06CioUGYgEbTJf67XUZ3gdvNYMhk20HE+w
NeNgtUc61WgX6Q/igK2LnCJ0VbG/xTpoH++CS/LJ69Fp1flBCt6Z4Qb57Y5kqog315j9xMvPzJbf
QDaY5tEqueVwczp6sLyjcmbYR8R01iuZACdKlaMHqEr6BZAcP4y/2/nhJbVqt1KIUCJ+CLmYiYMu
qsEnSgZeBA/RGamufDQFzd9iV5mTNr3PHtBtzNNQBBL7XVxhYndonCFdusDTd0v/4R980IaQrA0G
AapYaUxykJosPIFBGwEa+WN+WtCmz7k8xuky6IT3lFho5lfexav/Xd0m7+QxOYb4GmPIzKF8G3bX
2hpE47zhJFfXt4yKRR5vi2VlRr1ZW5gZSBpuLdNOqXiHlFjTuEdZ0csY7FMA5AVuhZSUECL6o7kx
0AbHtNP/pFK2A8rZx9wHiZYwAnVCJFW+Eml9S1+Jotidny/OiR/2a/7IdynO7CPqJZOfN++MDkii
yvPmOcdJiCt/g84ErKVegEU3c9ChQ3bf0D3V+XtzGUpzVsVlpaGvFwGLaw0s7I2tohQf2Lv8O/QT
HK1q/B73VpeMz62Nz7mKk9/iTGw2GpDjjOrlgyXJTC4eRM7fwj0+x52xRJyJp6D/JDoRcml4xpD5
NmBkA3Cnf+1/4XuArHjbu+762QlQBwLo7l3+zH8TUHcojfUtekAgrzozdXPKsdUe1hn16zIwZ6yZ
3pQPTvYE6/82vmbdk0M8KNjX5stu4oZvpsDppRqewltqFFz12p564NAIG+8tJyJzjyQ1FVRFy3LJ
e5ooUxSvhBEyytbDZsT68gJvcI9UWROEU3Smh82t5+xC3k5fD2+eEbUY3cub0wLP0BPlrNdZ2sJE
L78txCrPbtPn5js6rXtzrvjOZN83p++oNzYHzfSYLUenfJ/t8vvwuYPOFZ1kM2fEhEy2Id+UNOpM
1EVbELXZWBw9Y3Re64eLZWe1hMkzQia+Qrzs+MSf/OXvNjzu5+T7c3ENEmWtz5rGnAMF3esTOEsa
qQlu+5t90h1cN2D3wGvSUAKovGEzbj0HL5ao0cRtyu/13sGFJBXgbuB6TF0TWutCCzRqob2vly9Y
d7R3ABTjW3GYcmnw3/LqPmm0J3e8yrro3o3qEMigiUZAEFwdP1bkABsbLTkNm82Z+rrLeuqC7ZKy
EFxWy/D4QwjLnTcDUjm8eEp1y+jiLwRPrt6sn/JJT7CdNbqLyoVRm5+jGMx5LJ1uehm+hsAQTIR+
iNCoYyZizSEt3/8n7MyaFcWztf9dzr0RMsOtzAg4jzeEurcgqIAoop/+/VHn4u3OU1EV3dGVXbkz
HfgPaz3rGVpH+yk9ViiA4/iyTo8Dzu9r9J1wl4XtpgwUuldoBdxaSPNXjEmkZfKLeTg3xPCswaHH
ahX54/uFTShJe94zrE70sTHOJPUIHZ1y760uCpJ6kM2u28lz+1ojyIHs8PP4ETjycXjciz9fv4NM
jcuE9zy9DtWCgxuLpxD7z9y8KQ4LXNpy9r3OaA0wNdH84qBi30E4SpxjcMqzeuACiWXb8UsaOnXe
dVvhLtufG9Dxza9mP9+j7vScMMUqj+DgbFFjxyV/m0vOddy41RLCxyn19Mgg7ZhinmelxjKHMrru
GSaX41ug/DQwJ8OhW+NFcOOOSnY4ezeR5lEAxAabCwmS84r4l+Wv8bUExX0shONjc518w3zaMKk6
SpvnRNh+zjSacP600Z3h2PYLPfXnHlaiifNxX/MNYqwtnWEsBt2i4a5/LKnq8WNCyo9v/yQjgK4b
pcznvPv0uXgD8uDVl48Lug/8CjlHBmOwczGq58KmWjy2uIUvMEawXxcnWTWxsPmsah4Phmm9SvIV
KMdvYvUu5d47SlzDu4fQ5oO7Q0TVqttwFFy4WMMvasdxe2zbcyeY5eZ25M9KvnCsmj7bLsVmk0RG
Fn1lY72fz5WY40E7fkMqmeUAFAsXYvJ0e30skm9kVV9TniXRwM9/UaKdedo8MVAtBb1R/rIGCKyA
XinaJ3W85fKeCid9Ts10wAHzMhsORsVKffdWmmQCOtVCttrElPGFmVxmCrZFOVYO2LIPUYMXx0uM
93axHHZusntMKr+Mqyk/6L3OnF33aXNA8MCvxFid4ZmXEYMbDRlsrAhYnKHNnUs75Ojravl8mtXA
rBUmrvqyO74Ff7ARNjfY7LG04XQTwW1IO/i9yp6O6v8TGPM3UdR3n1829eqV9obA9KjD3SVMpvhq
3vr3eh8PAn1sRE00jFIkvNiPlFPFwxT0vntwB7H/KYfmjyqQWaHkKRPfNn9u+RJ/s1DySlZr0G3U
LshCPva79avWIS5G4ErTeidARj/9BscglcfUToxurYl9zIn2DLqipxAXhy/ZfAD51CU0uwviLl5w
QyjTcuu1f8gmRoNpZUnIC/YcBGL8AKPdfJdaiDUhDJHvpCO2QjFfBEfQ9qlwiWDHpqbOAcoG1P8q
O7Dz27822a5CVj8wO8mjaWTNPfxbgz8Sbn2Wfh0BqA44au/+jXD6GXapJRTqq12s3r/FjBWfKS4O
chjGamby89go3mVFV1iadxogLsaYNB+X7+N5/LrZvAv08L0lCCOGnZHiOAuYMBJJfhvz7dzsFr2H
VQckl+1pxDxcuaBh2sCgCCvALwuzeFlDDDExc8fsxRFcY3XBSZ/SC5IIIx4wmibK2LSchQRQtbia
A8PpkzftluyKyy5zeE/NqnSL/jfZDeUJslxyCQeEXXIdwax6OITsKhRVxUp6hvcm1AyTTIlmUvaV
4nWbvj29C1p9dn+OtU8oaIHczaSOa1CLxM+uE031Q6GXrtvGarj16t/q6fE9Xr8Dzh8+BafOa62K
MGUkch6HXkJUML7gNaqy4ZsmHZfOYc9r7zDUL9Dplj/oqiuy+TBrhUb77qfgGcwLjnKcBT/9oJE0
0AZQGCIzuYgoQE/FQSqcb+fkg1HPTeL8wW2hp6V+0XYIoUaAwkpaMhrnPqQMuq35Jzgo1+YVdAB4
Z2jVuFWgdT6yygS8okYKBAqC16qHX95dlYAPOLxXCFC2SCptY0qK+XxaHX7DU2w/cbPysE0vOvN9
zlafo4z9WktEs10yuqcWfJDEBBeKR+Sj2hrATIiuMzgI+bRyuJcUatNwED58/Y3VoKk4D0Jhqf3v
U1EzH2So4SPH0pndlu0MMTkEI0aN+urJ9UnI3kL70fd0iHQS0IrAldD0qx4ZtEtxJms0hQjyjC2A
lb7RZ1+/nn8CiFr5kr5YIlQL7kK/Bc0kNn4AAfLQWN7iMpCwlgYm3xbxd0ymUmUns29jdpUtOcKi
fZtsxWIjTYyJtoWXEHdbKhFsK9Qjg56mGcubxwEVQ1D9ooSjxDxxB/zCajVQKOlOXbvUWkAl6dBi
6vk9dMT9OfkNLV8d63YXUc4yC6DKycOWCpxBDeUMrQCZNl/ztoY720wo/Pe4Vw9HAv5zxUI+NiIC
02xWHsVYQBtwJlmE4GBWsFUeFJgjPKxTh5bwqBHPscv3+TyDW7vozkVmqZN0Csu0Wqtb2HfQoauD
vpUgUC7yTX7GF9SIMqyrEYdz+7fBIBoE8rgMhZi0d3FyX2eHYfgpTFyYIFOojubmMbzFW3ifX/QR
lkx3sDhIvq8x9NJL/OItFmtpoq7qIzgBfO0NxOldyVMlyzYgwMSmqksiyaqOw+n+9UGva1D25T6T
mITpR1Sv8qWEmz/Ls0aSoTlGSG2k7j8BdcEYCfCS9IALI1Cv7kzMrENO1IYRPjLI3dMdjhlhd7v7
Vp9xcPMluMjl4Z7jehWhvknmXOEPJ5u+1qVHIuv05hhrkYPDvmFOVjNcIk7JVTfG8ruqYaojlmXo
MFcmYlBNWgelPC6aPowgz8AtDPP9UQKPPhA8jpwgYe04nV8RzDKI09/78TmGP3A3hR94Gc7b/fpP
+v7MvY2fziC8Hcoz5RUKVShKbhUOtkNwDaJZNjlzqtuaO/0ZkhH6yxaP6thw8oXAdEqekk1GHhEH
rZV6dx+7n6MwzULA9bh2xXPmDzEtAwNwgJY1Y5RvycSc8jW4kMwc3e+W993VusyvVjsc3WIyOqNP
bV6nFeIISjSU1LgQGotPXMQQBYN6XIXgOCxFvPiNGCuNOaVDPW794eo27lEM7g4IdMsHNX4+LQID
4gRaX6fsAzfGwD++DBLyoT1bYI+2MXzlYskkJPSDN5tjGabiCdhQ6Z3qaNPKI2M2Qks9DfnSsHaH
rdOKWGw6b2Z9kt39Av0Kb7tdKVPaLpvdVc2uPY8Bf6YbVYZzDwAj+fAoLb8yJrpmOc6igSOTIZmh
G6KCQNAaUaMmc3E0cDW+GjWuJ9wrUTXTnYSMSvY4WA6UtBd1Xc1wWdXIFTD7vOwvWCy5nkvuO2R8
4GDXFX/l4xNcWihMmSvGaBc4u+8nY6H4d9vwJbLHcSzZDe1yRk5TOQb5yi2wLE5YjvULp2ju87eD
fQ9CZfKFP3KoECn/kvoEkZ9RU+cpnrApZwSa8ayzkFXxIFutxE3MVpayKyHC7DzNK/Zk1UHnYpqV
LCGU7G59kPYN/9FZ5sKS8rnZKflXKd0SNCHOHKIOus0ASszHFZaZie8kP4M5Pdf4tOTCckl6eDJe
A3rpxnUsnukq2XzC+DJuw1fEiGlaz5gmuB+7jrgZFdECKKi9C8g/uT0MctP9JxqwIY86iy5zBz+M
UyHEvX7T/WVGwX7UtBEv0UT3ZRKosyYwlvwMcCC3/gTGLY0i3+Vt3AR3oLHBlM0RoracUDlP1Z02
z8HFdNgw2U/nJdOE3Aaam2f4wXWJYRt1OhBhD1CRWOPfCIQq/6q/L4FoAnzc2GUXO50N5m8X3z6T
yTbTzSLmSPRw6gm/IJnGBFH+SQjvPymDLLLvAnFOR6tYjNMoOqJB/I4Ebxh3RGFWy8vMGJfzymmX
OSV2IHnFsYkoeGS7877hq48Vj5M5V5cwqfeXHoH6zAZ90tBrfl2AFsaKdzsUHnbNdhZd6RfFGJ9D
v3NUrLD3QEndlc1EbDR9L7AG003OD+6/YaDupYUe80vG5G/NkpxyjcI/Xw5n6UY80yfH3UJZ1G5D
nhNQXwGE8XQYYEZ3i3FzM1Ndgo8mjx8kek//ZScBi3vTrJ7+F2lJzEelezvdYqzGkYiaj60cX+JH
SIt6WYsxwxrYfrmr4OsgRjcn9/KxOC4m5KVCqfUGHsHzAFOz8vCJyNfuXa/sZiRtarc90iiwy9gy
whT9U2Y+lrQPgI2wvT0ZwTJYiCU4yqjeEJq1flhsVhp7cd4XMj4HhrakZZAJ0XhhAkVh5QyWFVZg
qnvF5m2IbS7tuhxBGvDEdX+EI9Of8ChPyuRmg/11oY6DT+OBNmMSwcscXmeeP3/vTrfpfRVHnzYu
+uXVhXwQh1qatt4aLAcO/5k8lo+pMUYIyjOpg258Wd3p25xLcOWqmcq7rwtnBx1vQnymat0dgxf0
GifzunHlNdbQ4Si1kKD7RkDWuJ/PH1h9aybAe+8O4fXkupyzWvCEMHVbOyfWB5MAW7U7K40aBxNp
Qht7bzjV1+ZY+x/bhT5p7cdmMCdu0bsvDBi6xyE/sZZspcKWWf+5HisvIW1jwIN+ehJ2bxW05ofd
8m8ZIcW6n4RQnoiNqJZlQ0TBFeVnxwCX+QpVlOaBJt/oFhbPRTqj6aKBeAZPKimJQ4yAX5ISlJgI
Bzok9+VosUT+implMSbV9tcWAmqRU0YbjvMP4xeakq97aCb4GDcYgI6YaWld+NhI7htzRhz7x+Bk
bW6Ky4dNaU6bku7TlYJiwX+5BDfMMw4o673DrhvDx1npY+3NgdRujFibN07n3cgD5KzAUJys8oiC
lWI0c55e22fSg9RjJh4akM1LCuzxfUzbBg5sNSFv5Dn+jq/UBmE5S6H+znm6x3T1Rn9lMzyuMRFV
7cYT8aTGYcDRIN5SAhIVknLx2kWARpU4n4Z3HF+hkqiB5mWTJ1MjzoP+LXFLMKVX5kWYTy6/b7pL
k5jxneBlv0A7wq7ewPbTCciRsVnjTrN5wqR5uENQ2V0RcJY/Qp1saTNj9NDnOm2KfTJl9gZ0YnPC
K3Npzmm/epBTcnX0/TuQLFK0aNsH2uh9yCbq9D6p6brG6hS1P8E5vC9+l3kJHR0aS8oq5mPmFQco
LJui51iYy1YSEoppI+aPabSj0r1hfYzA3VR3JcFleQQzEoZataELhm+Kl92y8vNFBq8e8YtDnvCq
XLXjzoKoGZcRwmyMW81LZAALBxUaYT7ckmp33VmNWcetVXqiqziyXczKX7A58FvRpSgh8aZxRf6t
Nk6gevRwovXEPHDTQhG6AXHBUPmoZotbm8J3cmEZciWd03OJCeJlAnXGFo7vgDPYBg+HDEfkyYJX
gZW8oxNyy80l/tLjgT97n/V1+uARtdpM1GzmramPmL/DhGgwIzhwdlnpIey3m19PivC2FWLWsWw3
83fUHvk+2wXJlFzSHKufuTqTbb5uyg/Wb7HiuTbmMJAm2lKNmBwQjYIR8Xtc+CLuzd4nYizcHqvF
E+sKevAN06StMEnnvVVvoO+eE3mVBFTPoRA2kRgwDdvpS9YCjb7QskyYQnMvl7838sBBWJn6TJpY
PGhe2i84ZV6ueD3/Mr+RaYtVwVieA+Cl869/XzClBtjg7dbM3kAjQLGbOf1csuedTgQAIdRtBxAK
GUPAkDjin/S3ifIfieEao5H+ViHguXI5gYVdN5F21dSYlBuwuQ+Whg7ExaPA5c/Mu7WTH+JXcMiX
7WR5hS1MrnY/U7TbcRGVA5srOO4nbcIC1U0DInOHFqfzqV9uw2uWMSwN5lbE6q7uYCJgzkjtx0Nb
+zEAvZEMJKuXTd7SGBoP92eGC7fNmJDv6DZCnf38YEjB9DagZj/InjIdTMksBrL75ZuEy5AfNfyR
ixVhccO3TQpYBufsMuIPWqBrLBT21YomufW76YuWmbI6RwqxEONmCKCTTSEjSXjGKRNsWGANpGvN
v1OT3uJ3cPWpFhZ1kEwfx+tE2pBUz3gs0pa5jHsM0zVG7WY9+6LEYtJRWV//ETLiiJKndSVztRq9
ucurxSfgBpUZRKIykn5kDAjXuY9Oy+ccECwQ8x5sFhzQNHIsp90GyG583WhgoY9xdk4wq9gA+H1t
DQ5nMs1gQGLB8aPsB3vtakmrx5rVG30Zf6qLIsQ1SOFNUkau9akQqLQ16Z69jB+0SSVHVTi4eyVH
QqgVkQh1c8JGtOgtfHxyFZ8L1858DIrGg4lCCBaY0oSyg1hNTw+IPmrUUc3b49mopVNRxs8a8shB
Aq3L6lgHAFd560jx4yyfSEGUOKS/KbJwv8zdx7GYgcFSMl08adxOyfALGuo3cDh9ytnXhuDq6cV8
qeC7KOYrDn5QQLY4seWx4FZO9VNjwFlzOwnuMEoYtpaxFGa/T+Jp8AOU101cVFDF2LRc5hrVEnG3
cRHKU2LJCv97xr4obE5vR8iIv7nQDe3EGUDIwOaAVd034yR4j0zSHQIlHj40SxwpyvgNsZDAQBtO
pUnsD7xqs4wE1vN7dV2Sew4f8pPHJazcyuRGacffWR9a1XmyrQPgA5csE09fvDgOeY4l+Zv6RJoV
NMU6JV/fa7C3d1JfhJIdTkcZSiAzXrWGc9sGCP3Ll4XbkaPfzWaFj0af7fMEASe1FbOQ/r19Q8PB
noVzWpy2QbJ+IZzFF2hLL3yhDQdFdLOfO/Xm7VDH5Z5oLMhT0zyiL0RJEnBxs3Rb890BCF13OXNs
2b6P20C2vm7iZeuUqEgp4pNLDcm7YOWsZ27JIlS9t9V6tLeO4dzsV/w+FAwWoP7xZWFbSDuQcPJc
IAPeRvtmVNiNCYhlMa3HT0rAHEpHeDMuIwI5goEtUXJiJEi7TrIV8U4jedp5l1nuQB0w7w7iDBRy
HO54SryY+Pf7hGB1V9pcxrf+OPYVJhrcEuB6lz3VFV/q/Lm5e1o02CsUHLeQTRRhXhVm8ct5WxqN
dkYBtao2BaGht0iY61N5Klq0utHTS33xpE64SsbY2MwMbmzaL9ki7wVuAgRgj5pH4s9oc/WnAJbP
47snW/cNhSVHY8UL97dw5X2DxuEMWw13QlxtdB+XaO+x4aBNIb+Cgh+z4/DnesZh0d4Z7s2V0Zvr
C/GUzZ8u9B2KPyU24vs4gydRjfLF9ZBypeVHnClcLDk+kxQKwvOkkh6lL8h3y8cXDIlOnx+Dl3wc
XxIPi9lmPLApLqcXv7QEuzkN7LetbJqUi0abF/51pVCpjoQ5W5nSBL8Mfgz2k+hrUQYDF9Ek2jqn
izpb53bEU6dOwSIZuZCDBymH3V78PC+mFnRBRU35NOtQXHSPkRp+JjrCIIJ1ibYxSKgijiTXrDSz
ifXtiFN39BdWN0gsvKnRWiqgrGRpq/bjv/JRzely8a/E8aA/oTZUQmpKrt+Sk4ucF5/bPOELu/iE
Acv+IBItIXhB6WLvNXHJ76Qh5T4oeV8d3gmMf/bhzXfYvVWg1e5VcX8/XQB+X9ktNeKOO1QFhNJH
ZDi/Pq4BEMUwpnWSjoVlP+Fm/eQD68tqT4lWMxOgWg7xZT69zZjTcYRSNlIV+PrPu7X7u1RgctTT
njhlbk77M4iNKF3hzcPS39Y/1/jhwXIMU+/FvGWQ2Z8GV3DOJSm+hTKM/sJluxISmN76WUIFU4oB
Fgxa3F3dCgV4D35YD07QUALaL0dp9BiLy/wMyEADUb75bYryqrKYVPH3VUT/VFaP41NAdgHg0Ksz
ubyM66xkPUYU22yb4VhdSlHHabYFt9dPaOPB+sUtgc7dxzNE3yCLeuAaqiXlm8/DIzfMQDYzRn2h
Znb989AtDdN2Kbyop0/jQ6lmSPw7KNx0e5tq6EGe2xZy4Ytx5QHPonsserBMZJfZnfG0Buc3yoza
Nk6kOBPwayU4SHQm7jU5cgTDv+wy1ZFTlySyCn7kF5mhvBVmmeDWH+dK3V84ejtmntCcuEX4FMnL
HzK8+eG9lwzJNb+6jwmOrpg+LFvdJLz9ZTKTUFGO4Ky4burlUCdtdcx6ld6Wcm5uzgVqCCxCkGPU
/AxsMud1jV4lN6JTD8yUECrV+fgg+Vll3hK3eKOz++6ftPYZjpCd+6lG93OiuQRSfdDVxOgDctzC
uYGYgBWmtv+uh61ZcFW4/Zwpsx/PMCsCBSDwbAxI77E+jCbMtrC1cqyD/GTkEgHAFDNlhvzjHmQ4
7ISZC24dNmt5Tp5Zy1EEoPbD75T4w5CIviebsdxyqXQRhJY35gQKWyGSqJSxSXuumEGIROf9DFQb
zEs9SkR2MaLqzI9fy7BKneHDenfjF4WatE4YJk5lMhwJSWFIwIqaZQoRXKkJwbr6BgmYfiCsq1g8
CZpJABJzp/XHH25zjOCMpYC8cFVMtbNwvmEmJZN3JIB/MXQODSrk8A5A8MVBizUP8DDnD8JNyiIa
ZbMIs7udNl425Fkg4D5z5MH7Hux1zqTMzrMIr5p2XfLXbpnIvbfV4VHFb4fUivuBTC0dwyrsKk/D
Rb3lfBoiJJrCu9g/n2HR+Gmx6t1pMM95BO3vFfCGEgQCBjX+RsRRaKVvlHWCERJ5xIar5X4lBk8E
DrqrKWM8vWSqa1DnJVXu65TyQDHPYHusrpv7sVZMttf9yLa8brJN4de+Cu+8ipUZDT5O/s+In3Ch
gc6gyU/RdAYiiuoiLH1gnqDdJfM2umy7gwLOh0RhmZyymOYa34B23bntoVp/ebkDl5LbDwvUieFe
1x8QsOEsC/Nf+fhcNZMvLyiROn8h2k/hj+V7eV5D7u5c9QTMgTKHGYkHnfLwXT/jNnoenrNCNq+H
HO8aMBAoUuCgunvpHYhspnoq/kzzxFenXCaPq/XedutBUPy8/eExW4EhXw7p4bJWfuojwSc5s9DB
TwUECzg0MDkG6NTOn626xPkQFljcLDSGwpIPdTC69jPs6nQ7p4xq4FHwP8PZk6MfH2LmDxTwHwtq
jDKpqUftaqtD4jrBRusxMeggFa/3roJB9fLr0pfeHrtApudDXpiaaD1YhMlRg1eyLDhqd7gPEZTI
pEawGhKVMQFFZLB+/pbHF8N2zW533x+gtJ5/1ZxfzAVarP6OAg05e0BjcjTCSUUqtJHI4Pzt30CR
VBfROvakbxqQfvsy+BvnH78aBjrqBLI8X+x0p25NEd0O/kYcHT+sU+WNq9P6Vu0knaSvSGsPST27
DIKEeGz43SmH+FpVPU4wbV4dr2tgRW4e0ZUa58U0C6Zcsbk2jqBxCJvknokCXKYrS3ip7RkPH7Ac
/uh+rftf0MiP3RXBZ+BcscPp1+cbrQpOn52TduO7uNSKRdaurlDysvmDKUlmGodH5rSyCzs6ebuv
Xa6NBoYt7WsIOO8+ipb2DFAqY4w/NpgcTnQ0thC0lPHnzQR6OaBzuyrj93DMpV36n7Ce3F+Wxhh9
aKoMewQ31c3Xx9SxuL24t7uP2dBVjj/ajOkf6B+NG9OEBMHwnjkqR88H7AEiKC5TgIBYv1KorC5g
Q6V92TxJYjldNbvpwvKYHLQdZU63U5Z0Z5dNiuvJnPYP0LiUPINQ2OR7ZEbFmcdze3OQzb4HOWTo
5zdHY5nBLk8tiZJpIZyUhRhV2ytMVHHWby8tfPJFQzKz+f+fUUmI+vf0CLPpA75hbxj3udl/yZbx
Jgb9NTpneLNlvEM1Sz2/OFIg2oGQl2usTM/gyXTZvEdQJoUCY8fgBRJmr9ZuNvyjHis/vOQEZiPO
Qks55uekpwVzkEEt/J1Y3BuLLlTC/NROmkOF9Ibw3PX3Zl53ygnMOdC2EDH3t8OVYPXEGU5oBLJh
j9I8F0PO5uNn9ZpVOxKWz6huhRNvHi4k+CqJSIKlAs/2H0nfF2ec6xB/3eBpYG9ajPNTM/90VjtR
KqsDJOC/k2qqsDx/AF32TRXCvDeOMBS3BX48ZyhRVR1BzNRn7G5isGFYDYQwW34bD7c9PpeIrv4n
MUzpZUuSVYveY+Aqb7d7+YpklXRxzOJvx4dm15KGhI8RVntnFXO4GJSb3zuf6t1CJkFpWb3cO4bD
dyWuPq4OXVSVVvotun6W2b4Q7YopzjcUmQ1dgkeO4O7+ngz44tTKqwC7ysj4uurTz0X/jhv9zelu
m/IaFk/vk3GsD+JOmrXDPQ7+xof6aPK8Buljxk2VF546cJSbS3r025gIxeJeTt+QQ+8TXZ8IjF1u
45ReD0D9PQONKji6Xn2m8R3ww0qfFjhHdXweaWnowRiGt6D/9f5GGKYlUhLIPkUqw4N2A0wzKG1C
GA0wT+oCujtYSZVNhf0lOPxYbuHMI4gLP1sSXcmi+VA5DdYtriLb68aYcw2F37m4QEVSoefjVsVd
eXYfS/MG/4aZcZD2/JYsWN+3lU5FFvyDAkkMq1hYN9OXn2yvXGJwLMr+mqE0Mcn9ZDexNzl73/zv
XqczZ3tgmoUlSWYNJZMkOx1uMOMKLl7YMofB1+cea9e17sl8e/PXtmUy3tcBhN4aN4vC4DXBnnky
xI2KP0TZ9gnfExTui0FpvhYqxknyCHrYcHOfGZz2887mxyRbHD+iFsYiyUXcaB8WG3KQZNR71t0t
PEbEgZUMKHcMFcR7VOySbUESpqtOiN3JGLhTu2f2a/tNKJNtCqnBrDi1brl8hXQ4Q/YJSiG9/wW3
552SAz1gkAXQGrH+G318bhloJ0/d5Op8fmx9oS5eJ+qWRXWzROq7hPRY7PE0atIvwg+zmt/ntcO3
9h630Tvsr5J6BG3iAaMOHtxC3ih9B2ni0a/gTjZHe4t+twzVLcm9Gjq8KXUbhcLFcKlDeWpEo37P
xVQmARukrzW/0SPoDuS0PWOcjrha7m8rf+MiZsrLO5gEoPuaP0NSbcs73A72wBbLdPcJS5QbV+t5
7gV2tsYyeVt8LAhA6e57qOYae5h2vnEKZqzYSKb2I7FF7QBgL18so7NT0u1km6xkbV9ekdfY+dCX
64j98ThT08kngH799BzYOf5tuP9GAJVihAOxhi+pQ/iJUjrE+nJt9DPowuqgKkmz7rr5GG75ChKx
f6D1VDlDMDUAvohxRUGa2dfHmntRhLuu9JOA673Xbd5+eGLyOJmrgimsMqCGmXSQUvMCyYiv/O1d
333E3XVWzbvfB8baokl4ubKul7B3So6XwjLIdSRYUxxhYnj7uS0f6z7rgblJBMCJX9EQePR+6nb5
L9EKKcRQw8OLioy8W0gp8oJLpeDCPSqnz3nGib/ibXdwOmKq/mJJI+zcD+r4saoAULjFGbrscuZn
rw2H2T9LWoy/k5goiiipoqLIgqr+IWl5dnmS3NRMWCmLHPrBPSwOOUrrwem91s8QbrhTMFBhxD6M
DEQkzYr5yAw86LERpwDmALG/F6ZMyQ+Q/JHZAiNacuC9AemIF2Y81yMiTs4ZUntKjh7cbu/rx7o7
JydYRodyCpF+2lLuv5fV/B0ijJwVC8qrwfR1rDevcV+JH9GEANfFw/kXRG78VbDg0JZArNzszUaZ
Sv799G+aQOlvZK6iqomIfVRJlxX5D3Ve0VVSU90fwopB0NbZ59tJtcD+1//FyGfzOOtAJ9UI4Xyf
S5g6JAKZpKh4s8/4X/S2kvQ//0deJWqGqOtDTRQ1+S9h3On/i327e5Vc9eIprPpoJa23PGmtveZ9
R47PTA8NBGDTdPgzJSWrj89MzQMOlb84/WCG+M9L5S+10R9KL1EXe5WXIkiyrP6hRnpmSqE8y0pY
bbcMa40RsC6I3uT9u2TW9r/e0DAU56wK9zre2FSBIX3vfYzPtN8b5OGIgz8Tzgf4bV0YLEn+mACf
f36T0t+IOf/rTap8n//xfV1VqczeJQ+OgtDCqQsXXjXYv+a1uSwj5CyW705P1W200SK076JzSM3V
zUERMTv3tr//9vwEvf9W/ulb+0OtXT5aI73eeEOZH71tSNQI9mFe8f0lZ9FM3Eu8xY1lX8f7yseZ
Yh9N9GLcmNBMGPPsCa3oJ2Bb0iy2QxvFn7lsXGa4iDo5qoDiqBFo+HHKHQ7m4mCEaW4agX5kVlV6
S5efgLU69hEVHOHTjuYdqFmaEy3JKEApLRzBYYouT2S/9X438ja5OocYNwi0KucgMIm8jF388LDg
xE+bPiPDpQ6nhkO7PpjgBfCMRzrmRQtLx81qoR49Jjb4JoMc98EOEu4yrw192zXFJyXvsxkQGMDK
FMyP5GFK9Sb+BcbQrP/q/6p3sTQqMEZ5bYgdo54c4QNV2+PcnXmEwOIyg6L935bMv67rP45A8XG/
KMM763qdUY9fWTWM1o83b8LsanZzP60tCKtODQamuHNbc9SHi42wwyDy9bBaJDEe1xtzIRIJtkhh
Lt30JeCY+S+7T/ybg0BW0NwjKxc0Xf9r4f/nwhavev78Ch+8aYfgPu+AQTDWRbzJjgkatc8CfW8g
k1u3i8+9Kc0/byz5bzaWrOjSUJQQtWv/u87/4/WFPBOrROL1n/BK9oaH+QKpLDMMmgJtoU2SvQjd
bH8Z/c41IBsJa12TvHIff/nRDWBvJkX1iajtUdpj/W7lPXFaNiItItt0BDMKNlB6NNp/edeC8jf3
23+97T/OA+MiDr6oU7HBDvHpIjlq8V10Ux70cIaLE6rF/YchtoyYD08/SLT2B8kfjgOnz8d888ku
h/pMR6dMpMnXmUxfzud0h3YojIbkNMNywD9OsxW7tnoApgX4ejnoVkEXT6nfMrYpzBNYov/a1tts
XfeuFl5ioV9kJ1/Got0tlX6UAnOjhvSDj72LQ6bBiOfuwyW9J5BwdMLGk0W6HMwEZiaIgLlgFS8z
j8/wSyJREecESMBymKSHYp3smzNKJ7uvXZu+ECtD0pSptd9boAF18jwb+yzOKDQpeMtp7YjA66iI
e+oeyb9gIaNVYivcHgOn8QjyNiDqSv4/ryXh70wS/uup/HEo1jr3q1BInxVlEsk7d6JshLibpyHs
laDgkGBYPcoYPv2khLRRoSHN2WWTfIFOBoS7XGEZwAkKwW4tzmjCx2g2Su/jppung8EE88zR5W1h
xF6O5iDH56anujMDlX/k3eU3mdYIfq6+MUljmvjLAXpnBml4gTcCvKenMXqcsNGs+RMEfIzStR51
jsO6FidNalPOgmPoGLMOnB5PPDHGClgTGdAngpBMHQH19hB5ZpKeO8OZ4nro00NRc3k52rxeIMWx
jkj5bSJaoIH/lAEcSKi4ffH4MIdD+5+/77802H/cQbI6HIpD0VCHaIn/uLn1d1krl+L7WTEmd3I8
QxgFYVbpuhjFdoS+EhON282/ScP/9sj6z5f9Y+9dHp/s+r7ysqJLy14T6RYtMYf/VaJpiD/iDvsi
HHDMmfXPH/cvw4Z/+rh/rC5VbiQpyXjd9TbSHGw3MbZ5ELKWrj/mdl+ydCbLX8P+f4SdWZOy2La1
fxERSM8tPSKC2KY3RpppKoqConS//nuou137xLejTsSpXfVWptKsNdecYzzj4ACPr8nnGa+HZJME
hQGUG4rLOQYbCPGms7Ls9DO+4VlGe+uadMGN5YxJJa+2hQLIGhCrMDas8UOhJVjlK5E8zAOipRdg
G6BYvEvEDNZRHekh0E1aHBzukPmj0GN/PM9HxAx88sP8t/gfS588blv/eRUkUzQ1Vef/DBlUy39W
Qmqhf2pBe3frCYsVyqDek+5OpQe8GHq1utPGxiLNmfAAA8fNjZl6pZk3ZNd+ZjATZSG6Tjukwx8f
Fn2bO6WEo9/Laf9gS+0wy9kGAgrVu+cux2daq5ymJMSUn//x8P7zcP77e0woNw0R5z1V8L8AA7fr
q6n0h9auz5vOa2aobgJkJjFWdv9EGerJyLaq7QQc4PYcFxioWR2Ol0QKgcZPJ1OOsP6NhBBzfjrd
wjK0Jmw4WvD2tei+lKKzx+zD4LSnuxK+64yUnXaLtjX4/z+TfNL/43ZM1AlnrYlq6or2LzaLmKu6
VFZqu0aA4qHVNHz6d9ngOZd0JyAOzYODXxIXWoWPtJu1mRmWruITJYwESJw2YZGOYaIYoacx4gCc
p5OoSPDlULomRjoKhQM50KklBZ7vcNje1wqS4RrNLp71kD6R/7bvPoqI1SOAxB4YBBSYMUHrYMO0
6OG+fCEFFuYqIdkp4ThifW2k3Wuj7HSEj1lLRfndhtdAcrTogmklX4rbFshAQQyPGNlsIrQ+CKle
iMfHuvKhJR6L2PxfO4ck/V+PtUT9MZlICsgJ9V/X8fCalI/iXLTrejTh23KCgicZG7MlOEcsd0s1
aRxxegkNKFP1dPBidMus26MTR/AQE2PP+bmuesiJyW2Oyhfx+B6SwoI12T9z+H2tnt+lq0XIgv/Q
QfMThGW1LqOl6iixsHrNJkkZFfam+xoS1COxsBSST4zU0hezAgqxsScKacn2CTLQMX/7rNlNyI2c
LOW0/xMg0jVrAKw/uocL5WKPmWy5Z34pMY/28WM/twpbL/GB5lJZ5Nvep9CbViHPBVs8cWSfENbL
bw+YdHVFD3/g1PCYdfxaPO6P1dvT5hKC5Ud6+8a6HcmzMuOxQhkJRWdmBP1Wieol6ZDZJMmBIOTo
4j4xk3A4J6Ee4g85dkmT8h4d4Z2E5+8KvbOaiNPbZlypdocFAioMqQ/63MpiwFLZzG48otfkgKPi
E6PL5I18Tt8BFoU5I0OXZz2gtJuPLoA7okfsEBgOznwyaUqmnweT78oZqElyZCF9/OH5NvzDtJrl
84f/ieoj6RhxQ5o7JvFIQ8pOTgHBfZNA9i9eYVk0jnL/te0WE/AGulfN9B0dUnoq854loEJFP4TC
/LX9R6BLg+MFwoH4oHx6x5mBCGx3mF6WvDioPehWzJS9tniH5lwOsKtGT5Qr6hadZ3ZFgkeSppWo
IA9uU9SBiJawdxtfzxPkLeYnX4xAbgtoLJBwFuAmHTlArusoX8irx9hc7qRbAQ7M4zvSc90RYN3y
mNHWqGZmhhKZOel1dZ7m8BRkzqzkd3rv2ZmIegMbJ64+xFzNDEuOT37JXNhAJ8Kwdw7usbFCJMyc
ai6hFp4gHbn5wvch0FKEJbhbNGShypeIfyFDbQE6m++KVKIKUaqg5QNgssEul5E8Neq+cdL4ayXE
So8UeURU6IiSWz41nC5O8oL9jnCsTDE78X14DJw7AwWwNVPDeaHxQZKCTKtCi4CI30cX4SPKsKVY
su8n3UO64bc+wnyvWKIF5tmGqBcT/Qto4QLLQ0geKT5PLjCq8NkN1i8vGNSqM/ebacqIBguBhc2r
2TkbBZZ4TxxHh0cBJ4OvhC6DJ66aAQ/B0itkiNFQkXVciTcPV7dV52eQIWrGnYsFt0byo9hMotHD
ABTweWaD11Gh+XZDu/YOhKyLGnT4o5zu7usI+yZRtUSyj2CZeYEzUMxTQBQJnqfb4pB2UbFk1JNg
8QkqJOVP+qciW7zmy97F61Ok5s4GeubTfcHbrV0PV/Ik4FRRYNQcpUtICLmJk+klAtjDKQL6qT3x
JU9Fuo22KOxpS6O7C2WXpL5Ao7IwqEFeqHyk8Dye0r2pMq8DPPf7gnMqskrvzYJ+8MpZ4X8CeHv+
M1CmSDe93FHJR+jcPuK/7z3NQsZjf63HQzjzZ/AhgR5iNraY9l8WTM54sc/7IbitL94j+rnZ1VKf
t+ljDhKRI/kNyebgS6EE8ZVVMUUaSnYkKn58+mYqBuD95oY9pgpDmSWu2dGy6/qzZfAmpNfF0zl4
RtInXLHQdEt0fqO20UhvocY+bdowUVI0n34bNjEIU7YbZM1eviym8hdC2LmeKL4+e/n3tPWuc7Qs
Z+ZnHyZ8XhNTxPOIn9fG7+vvsoB7tZFor96XVN/jVA28Ln+DgxMsHdFzS5OG7c2bEZ1mo6IWdOt+
os3CaiKifRvotpl7IlGTW6rtFI/J7l7kTvMsLd4xhj70i4dEWAOFgtBCKc8sK/dQV8XljNdp1kca
WeXnbT6ap77UX5ixp+u09xDGu08MFh8m6uzhc2P2ZEgAZcTj+ZvWHElWelyuxB9u5RStY3JgD+mm
LG8rOjL56ho85q9vYVGwhRvzwzfX/1fGZpqoKZ6snTl7/wMFrX9ELr4ZfGboXF7u4LzD0Y84O8Df
BGxi9VsmkrPPlqxl5xrL/nVbADvR/XzJdMADOZFqBGGMo5FmY/ovdyt6WCVSc2bMb5gkDSD0BUVG
HjIVdsjygZLC80BYkr4Q0m+6TuFh+QTAae77XYGzoiAF8hpLWRVr/CA8rNyuEmWD6mq/ZciD18RP
J+dYrMYC/FsMLb7h9b6cGHxLWLGLxzRPuLJjxvKCiiNSUg1dh7G8p8iqdtegn2ke8OIbU5mHL5Mn
MiEDW0qGhbyfTH0EAdvC5dkIMTBPy1DhbpBRyD9vEOW+iWTBEZHwLNW4O1hU/c4XgSCxIzlqPOGl
Ej1iARftlDMmX12181mxUYnaPPAYP9nWAFuMUEqK6Km4ZMH9aaZ6/CAWYuIrFFAtrzH8XQZVziRR
iHc4JBweAKKrX+wJWzFQog+sELRwkTAH5DZ7rMvtgcpN2LczJqDPrfqFhCQRNtWfGiN1Ty+sauf4
yuHe9CUHM7Vf0FcT/GoN6CNQaKDlLBINcsXiWDBg+ngSa8Uhw4O91EIz6xO2wFSKNNIl+6PA3zXB
7aSkomwNmRkfGIuLW7x9tBfC1lPhysNFSuWU8YT6JWEpmuPXV7LbH/KMI4CT/3Gemfw33BDupaRL
Mg0w1RSNf50DipteP4ZenawRxuU59hZf4HlMW8wVe+XnOlif5T0ROrtaqw6UHFyXs377P6r4/y7i
//Mz/Kv4vLzr+0ct+Qzolo3OHgIdy5fPi4VEAaPE/zjITuT/OjP856/71xRCL4dW7nR+HfGn9+mn
tq50jBi22khMU21GKY61qvtfNfZ/E934rbKo6bJocFKR/nVsPz/lSfc5iBNaZqicAgWb3K+4a8++
MbGHp/N4/6+vKU3k/+6S/+fv/NeRXXhVN7WXSmmdP9KJaXH/3isZj2+Ma0df1hiwrnN52bycyrD6
ObgKrsUK4x/xd9bnyAztRmKG/JPf8f9bD4TYdGFGujgbFKnwlzH/GXjiloTfjblCRiM6t3xat8E9
uH7sCxbqiO7gkzDTkDHycOIx6rcE7cFQvLrXUemBVeD1i5PDQPF8i4r+hAGh3hepOmYOMpr8CHaL
2bH0tTHqFR/JSEq7z42NuoUZ0becMt47tkVm8yB1EQOxObjqXs8kBdOgO0TIJnBsajsDyf9dHJUR
tK9UacT4vQVvUiOGuPkgADokr2XSzJrc7Rg8w6R1H2aoDMFnCOpHRBouzHTtOHDm6O3LGXJRF3WG
X6w+uQ1C4UYr7F4shc57Fs7kOR6Z3j9kkFRidGn4iQvAk3IeFYe/3HuPSkkTpvzqXobvtXADh6Sm
7d19ExEK33V5U50DzpWIU8KPiXOVNBvc65DBiD7YNDhiDdykL8bHiycWRkSe2LuBAYLn0Gyo+bCO
2j2eRhAQF2R0MRY/09KJGcOf0FB1fAMJKTnNcH4BSBPI1AtjqwbAV4DdXYupxRWrOxAAyjnqDx0h
ui3847UluaHO4jsOWQS4c1Nw4vlcV8iRC+sMqgBotHjA6Jh7GlXomU0JZUSscnenEDpQ/m9NKBku
2jB9bk347lVwY3sF7MTNKp188VAD8RI8ZLQW+BOnnxHA4uTlscvd68EqvuDaXhCrVLa4blAka+HD
DHjmiP8dZgXvMFvq+q2sgVAWn3mONFaQPPPwNTynWhuLsqcWK6NfFJOfp5He88WtncnFrKAnkzv6
J6JR0wx0EbGkYpXgyIR4lB2/v3bW+wB3Jqwv7PkiDx4T0s5RjQCRPzLTfnEefPGU61ZOb+GPmM7L
xz8/58NnWj4c41tDXqJMJ4LzEtbymNAatxiPcOVfHCw2B5rPRlY8bIPn4OboN5sg1opexeXj8r6+
yqStvbJfg/Nv3eLnBlgdDZ/bfPCIR7hrr7/1w7m1Lxt5tKRFNVCfYVsbYwqy2nt3w+7RCQDB5mQF
3Q34/sWWEY59rCMqfCyqurdH3kPPnjuM8SesyxT0zEhtaE2nQZGOGmv8H7TtafV994y4wnIzUvHh
PfH+XziLcBLyd/dyjNaB1INhxIO/gmdK+O2j68nI1PBAAjPaOLz6kC4mSTH7Z9g5MNFaBNKxDX7J
GMD1OY7vCVAgQZz+QYLUhq7fgnrR2kn7dqE/A6KpfwhX2cBn1hiO0p1ClGt5Xk1yPe5DFrUdptcV
s7kmOp1jBGLgia3TiRMFweH8NcYWEFYAiiZ+OTtyCZish+OwJ/sRf+HXOBnLRvdPI1K3rS+Jal3+
fswHe9XNulA62zwDaHKXVyfMHtvsbOGX3cfM0zoqfAuAA7+DtBVQLjbvysDE8ESjnfRIa7Xax/sL
Zva9xkgnud7ABdMofB0scWAE+U5r68hPDf3K3earS2776SlcYXCaPoQEWOTKCLPT6IDx0yxbrcgM
P0xREVh7WhjKNSQCZklr5M0obxwU3jYXqE9vk2Pve7ZPxoZV7mbMacUwzWeWz/zSIuwFooh1+aJ3
Q4TSanQqWkbhkDrNyHbncLyGjOVAuflj8eUNsPZ7bzUJRgfl2ULohtIR1SLdISA0nUvOLZWdO7Lp
Me6EDAos9NO4TwS602fXq+29UXCvYAiuIRwAVrTB6iIBEd1xvEr3N2K6Gg6Y/hFCBCfcNfk6y8yJ
e+02xB9z0clA5j9lfYtbsHbH5uXTF2jp+VvmURacI06p0T9bkvbKIRLIIifi23QFhOjrYj+zMitS
/UzcDEOgKlRwDT3CHQhEnn18SxwKJz4yvU/B/dEvLEKWDpMvfMEjclmIwFjMFVukXUjfG0kyR+Qx
eUfTnEq2Jz9sLYrP43/g3HB2m27cWD3zGbL0Mem61AGv7NBG9M3qjYmCFYbZk0WVFo01sKDbxQ/f
g4sw4x4QYTsQkHFdmay1LElT9rVEjVgtNkcRdwje6drJ5Thm2+IG5m612r9mY/pJ1CX0lEiYGx92
9eVcaueecfupb7hIqo97/myvGhDDNN4d1sjDF2mhWD3414VzTJSOE7j3mu2j3mYFAbdj7Vp33634
mMgaS59QANh+1hHM0fGxREBny0Hl9fZTcBvgAthCMdSOK78Et6ZllDp4nTf8tChSLQGSSRD82fPH
/Ft07ADc6oKghrjgdES7AaPIbCE4y4EIrQCL5GYM+2o37HAXlqrK4z09OOErMinnX/ZJcL2QdBid
YTz/eT7nRzzt/ZWgv7lplRnu2AcHnRFnyYPNqgFYs4f0oKGCdeQUf9qKgdHhEQgSITT2ctquxniN
YORUoUbuWogpv1PmRlgyyLAYY30WGyGIndFPjzqZ4Qs8IiKrwTdNakfaPLnit7mjIm1GTU0CTTDG
RC4jKmlrF19SYDy8mAXgEt4rhIWz2t153n26eq7xFfF+WNcro16oAVBdeQ7rP6p//ix2wYhWOp8G
mggQa7TeTguimq/Fkv6SnH37Dbtu/vBWWciAj8sUegxdeI9e1g7EQm/F/PAkPHyFMU8pMM7E072V
h96oifjTOhZR60ekNLBP/J6vUwpvFMcarv4wFN1RWcF6G4ON568wvW79LLwsw/D41Jga0AmnAhNI
fwLmJYZUH7xOnddOpv/8rsbBzQmDoGDTzG1NDOsi4PZI/vU3NzD+9+4Vy8bZG5wrWyKCNvtepWyl
33x8ImJ21DW8FuOmh85hZYxdW5GypLdrd0O+jHU5UVItsSUTUFLFC9NZsBqDrnshKuPS4jDMmfbG
7xna0tkl3NTTMcLrt7XEoxi8KSisxeJ3vJbFaq/20b7E8jv2sNkl9NWnnhNp/aRNNIJ5yYRbT0m1
h19JyUR+MfrJZRBg30wX5LLiLBncb+FvFKWjeSb3gOQDEnx+x8xcIot4LSdjNtJYPxnIAfkbZsy0
sFkQrTFmExYN0Z5fG9F3+M4zz6Qa44+xVOxbfzVOzhQ4E061VT80y2iPMYNDyOioR6RkWLXGkRzD
wHZKinbEe0Fu3iJnwdUWPGfemDPBLsRkY6Wsj5K9L79hzsJtxZZazJqfDRjKq8UUDeKh8Kv/Cg/v
w5fm4kLGWYMSQTRG5wWGBEkkFASQiEF8NTzSrA/75BYk1NwrPkWWB2emLqxf0eHbAWfEhid7Mbvi
jodZJHzGdP4urva2zuai5+0N0HggwiNQQOJPjpQNkg2Z6X5CsiU+ANKgKgFbfLEqW7fB3ikqzuN/
1gxzd6bZuLotEG4dL9w4hbk/0Ic937BwHssz81GebcajN0oAvHj3mDVDmwLoP0xjmf1fsjHee0QF
L5Hu8EeicWeipDjgkmPf+od1arH0Jck7LK5WLFhFut8JEXGo5E5F7XSMGkd05OPLNDbHlcCmuCBW
yzqvR2PH+KuT+PktWOxN9JwWnOq3cGgajH2sG1pvMUhFBsdmzLG7RNVoMYvnJMpinBz3xCRF7y8y
hCBP4/gcs3xnPPUbNSG8Za/9kaUBCI3HnUecOubqnJRxcS68Yz/nOO/yNoeZaZ+GubD2sxvCpXCw
5IDqTw4YbNDoZGs70k/dOf3CsCPWYBA5caysE2bznFKoBDWReyGNbCq2fyZkFkRUaLnjyoo6E08e
4Sk4DvwXLz6fxZhiYK5xxtu42IFf2HuOb9bzjqwGZHC50fy9vsuD/WSFt5Vyaic7d8YaJTUYRBzN
Bs+DoCp7W9vL91YKTwdnxbNrKVPqanRcr3DfLHNXP7J/fdZ8B6ek8rCZleTshOXdIonBYVY34Owr
kqefeHvcAQh6Hjpzu2c2OKyMuWbFPERkxKMYY12rZf8JJY975CTspNRacICpbC1eFjgghQOV070+
bBmUYcGU0EQUD/8NZ7e1erJc0+3kEtBA2cm7cb++2EnhrQAudvhuQ2Yw47t+zqgCsNWNO+o/ASOy
s8JXm2HntD2gLszyrUvK08ibzgmwC/gBzopdjBIPg3JjjZUt5Y2bne7YZG0948FG4xITj8b26/K+
7/e1nYTDgXrzUQalvcKHyWvgvdj1Y5FdugM+SffvYt+iXuN5ZRz/5JnA/EhVhcCGEHI3w47Kvtmt
+Kf5AsNbww3hL3dlgEIZVXETa88zJ/n9P8MrriBDBMahF498gEc15arEO9Fn2H+m/FW+ziTTs1Tx
JrTU7BwtjjlUMwb1AESBoaGiy6cwrCiR6Q6/tziCKeqZi26FcZsXzt4rwKcqZ51u+w1Nc9JrmKXy
4PI59jpXFls9K98+Gd+is5XimrW2UACYxGqzlKt0dnP4Csck2e8IdBwHZHn2tI5NkF0Z2K6qiLUh
pBjeo69bHpgk3y0vWXH7MyZCFKh4CejW/ehrLGhpn5xO2WC9lgkDTmUacwKHvRBTlyxzKzHZcHkM
4r18sEDmrHSdUYbnnXDOU3FvWY1DPkTpRmwoumOwidOHcMgzfbLZH06s06tQuI9v6er8cU7v4IB1
B/BIljUR8u8jDnsK5sGq1ClbNZeOg8+4o2BrI0NaoTQu19qXILrwZGqKR9UyjkNcBFJjIayrJac9
JBiUKUlH7wBlr9dkFILueWK9F7L7siSy8mD/gejD7BJ+XTunsorvwZ785XfPsL7KGaEBg022BVHz
WTW//yre827PchM7LhExQ1hjQnAlwZP7RFEy9cWgxby7ryrF1cXqTFDpnQJwsKYvzZFmDS3du/Vt
MtqxptUZsR9/YCxy7Efh4I8nF7UmRBvj7IHQ1HJeGAjK/2rZRiKCXdEwpxXzksLtf01OwJFcWymd
oNFIoKuejJKf+TyZhi2nLGddgNFJvomKwMlQ1UhKzCkpme8FTUagHxFYku+SvZ0mwNPxG66O1bil
5EASvIVnRlPG3LrWZJj57YfMiu3B/FXCUnfbQ9CSY1UhM+NMpH+8p7w9w+NDiTJ7lRuUxOkr0oAh
BG3nK/gaMf6KIUiBp4dZJTUeHvr/AxYDK21TplKYNyzUAXMmCvnKsAYyVC1yT/seiCgeLsQlzM4b
Z9JTJ4J33/NxLZ5vXs34BJObly70kt2BIKMkZrDXcZi68VmQk6RsrAvWUZSNDAV4v98pXsJniMHv
bP0WzOWYCiIchFKmLnkNOObo1nh6XK2uDhUpn2qgKcHXgGD0kIP2OtcvLA+lfTrkafVJDcggdnVg
hpcDkaRDx+844aNF/VDCZeOV49PgM2NBaYITqi+mRPw96DKeZgVVnXu92eYjvHpSE/9z0LgT9Gqd
UEB3LDEczGs7XIW8m6WPhXvS0E7h8zzXlWFVS1CZW3NLX2ONSAxcJ8drLFMDjyM2TwhaasOViumD
UqRzVMKdmzHN4f8rUihEY4zPblwdUCxCWMczC0xsRZEMew5b4gJWDG+VTK1IWXGN2APmzIexFfPZ
jhAiPfZbRrg3R5ZYDwEosKPkYzV+X+MsYXX7Ajmz6o7naQFkXcb0H2M3oy542on2PbEAXSFAP+8x
mGPtM49n2GDomj5JJ4BH3uRkL4oY1UVX/cEvqKW45klYQbHxSe54g7rA2J1X5vyRsDepEzzkkF1A
TUGvCbXkMX+meH+d54LdSv4ZyP8j5QOCQHotIvPr7dCHoLHWAbtE/9I4g5ReCdisHZKWBiarMHpR
YrFLn8vxjCx+c5/a9YAj5JgTXsnrmkgEMGD+uQQylKXztFp+IMKxVaOjPODKctqXR+9VElclSq1+
q7PSAMbWATav+Q0iYVSrcgFJmkZa0W6YEPYKSBOVdd8rT4+kzjQO5rv2WxnW9LckdXWAmEwVBTlf
yOoKo6VFtOlZdV7JeQhQObNnJ4ff5mxVXPMhPAfdM24r+/Z9aeyLcpI5Cn0foL7efGXwn4xbcZMF
ZsQp8TrMQWtaGikZ528NKsqcoqcZdxlY8YoFgxg+TofqwK841/plRq9bOgHUPbL09kIIHOhCHgd0
biz81gMCElBqZzKmOSinCh0ANYLH5vbs/DYrTfuVvp9uT+QJNfGpxupOk4DC/6eF0JXkD7dIaSne
ohaONv0uVMklCFfsL+Pz3pzaWyRsz1ciIcMKMlXtlKTrzQxx/zSiA66ugvWmuPhvFdqbYxrBUFJc
X7OJAKmVEfxr0X+yC3LyidfU4aHYKpziAP+KF1qOuZ1333QHW9l7qCf1o+IbDRsZSoYRnO+Deynp
8r85JfMtmjy7vMBydICGkG3cRyuOzoRjgQb4BRdogmFcyEk60kAXKxd2oOX9+3WbdbxGCueu4bpu
ME83hiOyZAMJUsAcAq26g3bhP/vwD58lp7n3zuDUc9He7kX+u6iCPTTq/FAf235flmkDrZ6GZDnf
tQNjB7oRMuoZwbvd386n30Mm3lVGKAIjfr1hq8J9NR7RvVfdviUbtvIuvddCTLo+vpo3G+MZdMNk
+qSp+zz4jfJTHrbtS7Z6JBNNSaIGNgKJjqfJAIJZgoXUCQPbUmKzG3Gvxds9R+Ua3s9tjhWbc4jB
WI+uMqpiBGLk/MJOuTh40vBj06/zKmB8VTqIliey4KXXj29cgyenNKgTwJxpL2IN713oNeCTXAHI
L6LIArED1tIKXGrpDGJ0r5jTvP36DVTHvRnLgsgkRDDU/OUUbPKkXeD3IvBYEbOG4weA7NyX/wTS
gL5fEBBghj89df1hnPJyFdHiIhfEy/RD9vgnnUpVOMo7N9pi7L7fnxf2MixUyW3X3FJo3CWTd+U3
D+9J9XHeKN9Y+xSvOpGqjkCTgJrV4QNa8MXsBZ4D8jFmJesJJ3mOeAAhLNJBZnRy9Oqr/zOXpVvE
JW5y2kmpOG/pP1Mms6ZCKeAB9D8wPTt+JHobx2Th/n3ah78uvEMsRUwKHJeI9ynzrGM/GljD7urf
nr7wmh7i+7dI9m6D7Bkp02GUxsw1myQW4lrQQnxfv4YIVBCcCe2DHIpkGNXE/horvQtd74c+J/Ca
7B5wljDJsZpAAbMuwvQ9kyNNjPR1//avgCCC5x/5TJ+1ET68lja8SWcWKBYNORUWkpBd7PeOYBcW
1s/6oYU9OGvwVYszc5ZE+bs0SzK65Y/Ne6jwaAAA0M5Y5mnSIhMiMpZOA4M5qDIwE0Fx87bWnkxM
zjCOs/gXPiIt9hK0G/jJ17fO4XR0loLn/snUS5vyqYeKwKULQSpKhm8Xmylfnhsxq1XLXHX0HrEo
2geQF/vzQj/mewA6fFyftIFHTiYZzYsPmEBP3TdwCClAKd/mJhZ1+7YHH6uO3fzs83D7E42t+o+O
ZOWpNK6CQ4xPHYV4zdY8vyEBYpQCze7wK0f0Un8+mv2o7Q/GTNpsrIf2meE8yQ2gwm4bAVw8F4ll
nPUj1eXgEzPf4NLSPJqy8hgnFvq0ZwnqgL2AjurpWzY2k97D2atW1KhFxPmx24qhuu9H3IscCLJt
EPyMjooLzHZK6leLn9CHAgc5nD4kfpAPx1BRIyGIHmpDmQQugX/5vtn9L9ssmvraLyms/+Aew4jd
X5J+hCRqTo1JM2KvhEJPjExA844bYwQ5gTV8Z+/wpWMaBg9X+vqWj6+cuhWr322qyEs4YO0Xu2BE
SQBTbCXqNnlVf9wiGo40fQo0XJnIg8Xo9QykwK4w7jkaSCo6i0UqXMFT3m9+D2RmV6RN0nMQIUf5
ZtNRpgThjFcZX/prtALUAu3VKyzUr6v3AcRlsYn2dDtJVcr6whnoputScCGSmSoENW2f0l/s3Sp9
MHrdQkK5X4FpyeSzYOKnd89KPdi4WtVY+nyxfx68y6Y8aQs2RxWUX3M03x5PJoq7pGedoevm87ZV
m25xJ0zceZXRm5B0jloTnh6OqwCsmEFyt6BGi/FHmnEoMylfcei+USy8qqA37esIxpK3nx/THbPo
XhxlRwxDOyb4McQTOFpFFVPRL4AlGszIfk6jUIL8MD/vW4DLskUfCNDo45sylaFDzRq/mHjVV73u
ROsVPXdvRswnYhrunKwnFnMIhuI8YtcxA7MG5UBrpZ6TTmF6nNKnimAxpQbTToaJbIOt7YDjKLMD
6JHBoQyYCEd4+grnEc4ZT8e8ADFmetrBKHsMIIYQWHcr8+zyUulWR6855UPlfl+Mfu+XWyQ3fSai
RpECTsXHM460rEpoAj8N9wkWWME1NIduubq5AhpEM3xDLq3zkedW43WzCSZhIhY3gRiDYZbSF4+b
X/QRkk0SoySLAJAIunrM2Wt5ZR5Ccy1fmwA+B9iVRFH9w0GcbETLcNWzC2IOWwYdsH0z47ihkafG
1jrGxKqh4ldPRkkfqrFwLBK+KzbLMfmvmV45fHHghM759Ym1DY0eledoZE2zO2FZfn81cIOffgu2
n6QkzrsByex7JtPgS6RFRy9xsLtdG4nsuuhEGb1hh0/fFAbhlctNs3LcVk0bFRVaHSOUj+zql98X
6yrPKS4eXvlps6T7zEn/guGlPsLCfhCV+1kzmG7+Jph43C53Lr8IJyaB9qDiJyAHOt0WzpSYvCPK
RnqFixwT89MtxB/lTeDeMBdTBAozFpPz/B7dNj2ngFj1eFPJCRGX5/hNyCBUfsb3I2Ovf3gDPLa7
y9AeDDlWL4inxHzAPUIDKjHU0DLG7jNqbxCB0FGfaHqRZM8/nLgYJTFin8HX4lVkqF/rLi/DAbMV
/P9aH7vfoFNsbgC36Z2wuuqYoCcez9NrPJbazBYku/TB5xISw9GA1SHtHzbNpgd4VP0H1iM0EJ+x
3PvjUZ7CAeaUy331gHZeUTQwrnXgPRj/BBsz+C+ddwLsFP9k3bh1b72ST2u9jk+/SunJ6UP60Md4
Q/gTwu+H10o7SZCoYlYQhYHCXKi2o6SBDhQlSMQLNJkNiLHGbE1XpxBi5waq/ghbQoCEX7ViNGuB
JHxi2X92UzAqnRy2yNd03F3MtW1z38IoWRxoODgfrHwz8x5qMNNw7bPeiRPGC4DeCnJKX5x8VYte
hrZ64hA3/2rFoS17aebKieP307SLZUfOEc6y5sFbNZXfLlTwPFOpD/aFYL13t+DjAlFhYs1D9kei
m18xqHqPxMGeg7BKjZWIv4Bwx7hRSK+s/nmUz3Pu6fcE7wcl93cPzmX7HtXhP6yZ1A9X2MEu7SGh
d6DgRoxfKiCK9uNjTURoMwt4pzQiaHmXC5EHhkMoyhT3rFgldQlMGMZxBB4ILu4OqjkIuIclLNHo
BuUeMFnvKvyzb6pLQsEnlvjXwTsM2Rep1MpvZSxHOQp1Nf+6nbdrlYRThuMGJ0yfPjZqk35en7gx
wrcGx62q/UGfHqrspYSP2n88nSqn9XhG192gRJnSRphIm5YMPxQh+8oeNgLtSg8mMAMha1AgtfIE
Qu2ULAk1zt8wodGax9KyRocGxr0Cgny/BJxTOC+ZCpsqRBOHR1pgQUFORRkzrcYiIGC1KTOOKi+0
RszLUDkAjZASlEjrmlCjcZr0HNyPySDaKjWLwI03Sck0vv2xTKs410ISL8ZonhFGykVvEV8TJk4f
7ffjmCP6kelXb0kqCqQpDJbGCPPrVCr8KumOmmMuSHqi0DASdjX0OQ3djUkmUyALjG2QE1XSrPWf
D/vJMSnliPimQ8H4ATPnxP/4veAe/G7Lx+pCDsVyVvyd13UbckClac+RogLuNzszMSB+mYEWz+V4
qWq/nbPc2mOBb0sdDgG+Ah+JV4Ga7fFMVDhnzDqxPNbT0gSRy9M5HDEepwM53u5QoYDuGJg6zNJ5
5yfYCphHfjfby9/Q/+Qt56UABc9F+BLTy9I8TkiuXwgkMEzIJCGW6v1z35ypCVmNsBREXLHP7IeV
ywg5z7Hesyfaxw/r8pDRy4NXOJm+gLDdd7ez+0ExOqO+aC31ub2gA1XCiRYf2vhNk4qsPK+ey9Gl
cj5X9x2pnvbwuWyHNdv9gNAV1/YYMltFA1osfmLrCtsngvHnH22FFaqcCLxvfFhA1mPgEtMgAMcE
oSV6eNoGgwKxa9FA44o7ARlXGoXvy44RP9GoaHOjJ+fZMRnqfgjeXLdFdUVPTkt1yAwVJlqAoEkg
MZHSuSNUhS5Jt7zH+oFyU2VHpydCswPlwRJwokx8FkCX/eXHvNuTAMMRlJ5qy/LVbR9C9DiQlvte
XlfvNqrfswlIK8XmoA0/1Li60GrgzaOlC8XNmQoNmkpMwXnF5GmTLbD9cBcuLgmTE4DZwPWzMxsi
J5qFcvf/H0fntaS4tYXhJ1KVcrhFkRwbmL5RNTQtIaEsFHh6f/KNy8dn7OkBae+1/hjlzG3dDdSX
nN9t6OZ7Y1ci38lbFLPWGiwrd/nP8MtEOMU1ObzyNQyKRXcijoLUdpjCFy7k+PBuXABNnmSTUFR6
RPjG+bPVbkUgYTvpBVPidtluyEQmMzJQ4K3RV6J+RRD8hkw7xjxn6YSq0VN5IFE3itzmGrNUcUg7
Tb5tY6oxcNcFPZsEZx39WbUNcTS6+hr5kwLPDXW0fHLJ2OVJQbQv/UEyiG/SqId9u6RTPcV5cGw5
taR5DoPD3PGZJG9o9v+qBb8wPJOheqC8AxNwfVO8zit++LI5oYA7UPGEyOGC2hWZH51m3W+euSMy
lgqnHK8HQwiZOM6n4L6fRt6tzE6gBQIhPSjY0ll6KNbFXlpph+ZbYYLY5h0LFrqti9xjljLsundI
1cH6KiwIOSrYnE1/oFuWaRH20/qDJhnRcNua6YnJfSB8+/bKyGmcpUwHki2INkHJHLzgMDYVoD7/
bcSSyqy98U1kw5qHjitDfUiomwT3aSwJjGI9RARmmm6EBJwtCuYeKIfLSneTf4w12rUwSVFy2FjV
vUHmXUJ3BfP0uOGkb85j5lu9Ha/BdJLfHK81g7iTbX/PPQJ4zWOT69fgce6OZR4VEK1sWDvQUX5n
B/qY3oR8HDPDjmU7GtwM3KjBVcaBK7KcsZic1Z9yFa/pkt0U+xwgEyOBbRzrewr0GXC7YRXx2sne
3GELZTw88XRTnmNLZDlkdAuwezGUoByfqU7MnHod0KcQeXR8zTMXaQ5VAkS4bRiqkbwBSs6BZWxj
Xbr9v25JsYHDWB/ZjFDd0xPRxlPV0blRMdjSsAppCCdkSLKIHrrzWoQ8d4c24Ktq1pAvZ8XLHm8a
1ebqb7YGwnmzCZpMP1Ps/7E3Vu/E+cQXU3GeeiAWp1wgv6gkF+9zYwASeHXYF98AFyTA1t8C8qjQ
/lV2XD3Q762vPQPQsTgQ/GZenKhrNtIp4xmmodSXxFvWuQsyw9vTn0jISQltRLKBoEqkpop8iNVn
IdmLX5R2fDEIKJTZgtxrfCwHAV1DeQ63yUaVnQsMoJD/5X4SxIdXyeYeZP+sZNpGlI6OYaA7SQfo
dfIQZqKiT6DclKo67WbC30+7yKr1FAhablrKt5BCcgFHKP3/BgCmcVpirCn2irIyzDVOuC3iH4mj
lj1yypUc9KvAhPT2BdVrrLXYEMX1G1Vr4zmXj0xAIeUzN3aFUJziO5VxJlrrXALcvALePhOXHrmY
MjuP8XCkU5Djv0Fz2r7PDEcV3Uj64o0gFwwp9jIgGi77Q/45jZhXoSTQnWE90BY4AcrEzbtgEAJ6
wEO8Qp+VRDn4PiyD97HmfQEcO/XvazQuP28FPQsooaN8E5JaBxFAam2z9MtXfYkPthzsOADYpCIJ
nYvJyLBFZ34TEn+c42hvfqPBqzfDugbv5iHwyGlaW/54F1d6EdDfHNZ2a3++2MXZtxkMZaesSA+b
keT3I2ITiw98rKB3NSq/xxi8qLb4ig07ESmF4peNXlJtGs0lrKm0juRWJT8pHVoLCfqMcnFip/40
QK0/46w2U85VcVI1N7xo1BTYMlafnbZQZL+zSFO2fOms/PH9U7/O/xVac4K+mOzYdv0u3BCCqN6J
5OIhjptpPQ95D7gLBE+GvHzORx6btoL4+AwzBVW45hm1168+nxlYrvbFz0ubKPymRCTVXGw2wtNt
cHpYjwYnFDH/y+6buN/YGc7SWmcq+Ipp+KsclX/5rz8ppdcwVq/VF2vlSSNd7dekOFcHNXoy8c7l
ymuKe4tshRIExDnEm6de3foKzdV/WlM54h+gx6tfDvLjnQSAyPgh+sVAYJ5m0xurA/mjawIvu4bj
VieBZ5wTZyESt+QhWuApJMJ4HF2ytrZEjHpcTeC6uhfNedzkE2sxiaCMkXRag+2B/jgEawrkv/Nh
PAawKWQS9Vrllum4U6gO/deKVP+Uay224w3/UPlAkc2y3+bF030wfqi7T55BM8e1C4bKo/wej+VZ
xLfceOR/kJm7koNX0EPc/OsY7Q0/+8dpYVH+lUS2GYwEblFcK6hOHc0Ngpbxh2HKkux2Aoy+3wgv
scn9Ywjicy1V2LZpjwzRDINVjwsNwoxrJgzeVBVbMqICguAxpJGbduCySZf5saAiZwlZo7Vz4b0Q
xSCPHJOnDaXAlolZC9OZpfyVH6r5pq0qIsSzmPT3n8gHF4wZdgqf1WRC/hGLqdg7yZN0WcnQBdAL
QBzoZ6YGFMXSo7e1rsJRJANlOhu+QuFKKQbn/6IE7lK86FhdMmOWiaf2HdTFST4AhINPTx8rFPy5
PnxMu97THGqkLA+zF2rP4PXQs6n8T02+BNKIdyrEGslazZbNLgOE2D9Bkv7vjQsJCA19Iuf4+vJ0
Vs070n1mnXL41K5C7CVBiDNztFtSk6/xOn/IpA5RWDYGb16HCEsmQc9nrsJkXFqqi+JbtzbsyAjR
mwaLtdt0qxyZnLIQ1VPY35g6WA5NiN8flhnpPmEiKF7ioAXM4nAstBOhnPr/0Mik93YMOpFNoEP/
qSxGouzaFf9LufdA+Uw6PRmclMhSOP6q5xDXsYOfav0xV8DXpK+9Fv1IyZujJ5xeqNXdpP6W6ZQR
/72QHSHN4Nl6xEwH/dS6Fa1UpD4/IzNNdqw4Fwnxinz+Jt/A+wxZoEV2uQZt5oTKDjX5bvsBlboR
6PU8Ddkm9+bN+OG8kuSFGjRLAdy0JpffUV8OevMP285DJqiXVEDM9j5HSb5pf/SteQ/JQlfcasfX
0KvnF7JRkddnzpf0eTsEx2rY/LgIDSe8mghtv/AnyiZBBV62DZm0+4UpeF12FBX4CnmlXttzis8a
J189nYMkzFn/OE1iHqpHsh8Im452pEoSmOcmhUt0d9H5xEGGkUPsIoKDJrObnUWF2zIK7eJSEnzX
ngsj4HpTf3kP3ysxPahM6JlrspSyS+eXTKd6glO+cyVCrj9AkIKjrSCxrXAGHRDOpyfCZPfIHU3a
1avw2yRY47sX3Jc5B5+ODhgHMKG+lxmOh8QvwofA9uWVjJIHNEBkDguH1yUFlSzXLe9TBmufue4U
P47Qq21WcYR5xc7DXfLZkhwYHhlqyxZ0OiB+R/iOEndQKbrHARIQRWu9fInnmCzTeKYeEXuw1hpJ
oNMAc30Cj0E8Er4NFEimzrVUTlW0E8TgRUu0KNAaegGvEVCI1stS+lG+VSScb6+7MS1RDdDvknM3
zF/ZMo7nhIrWaL+PXRZwqDaf1ZTtqLnNfMSu0jhJab9N9EPnFuUZyGu8MKABLBZmh9ZDnB98GnN6
hMwVHQbgQ29OwQ0fxrsGHrgzkOFmrFxBctEuvKbpB8cISMDMJBpxmA8fh79XE3+QbKPGaS2Yp7iY
v/AngTKl6zd6CK4xUBYaJzihPj4ywGHJTiAwVKZ3WTkK1TECnX3dErbx3i5SV7m9FJfyncmcGjP/
zENz08YO7379C3WfLqS7isD//VU+/6kQv2jk8QVxB400qgYy4y1JfSbS53pOhyVDoyHP+dF5jFu0
P1S9sfusRjHQCKdYoIvUqVvTXSlepkgAlTPBMXApeX+scC/O8d6wTUIeJ/a7X0icDSHPhDPkf/ro
GeuWyU3go+Cam9Z4Yfwm15Ss1ek52oFJAcm/qCGBQuGVwlkEU65dQz0Y8iXxxwR9ipUjN6jYnc8b
nVPDyefJ1kw3biKKDyg7EA+DhWP5FnxmkiQ8pr+p7oqEQWIZKTbD6PY8oVy26gEFDvicBH3Lf4ll
kW1pD8KNVudirgigr/Bo4z55IooiZRigGyeavKiRlyJ9dz7Yx07cGsODBFDlrF9jw0nrgLxRQ9jp
y36pKXSyuG+De/CLaGPiVHvHatD0Ir5wZGlhEm6lO/ApXe8n1hoKhJN0UNCgHOm0zeqDTKBRbWOH
sqTlhxiiBGpY2+aPIjlRImeACaKdTOyUhFRUE8A3Pf+T880rmJTCufBx0xO5/FG7qE2QKI+V2WwW
w1/2S9619XhaQf3NpZHT0EhFmGWzo5bIv9tN+6++q6q/CG812rg1UZ0jMP413vCJxhSbASCANXFF
bbViMRzeAHvasodHRdYGkKLL0AL87Pqcibo2QOpdvpy29HPJTYcFS6YQ94ApMxKulcwnh5BZVGDA
1Q8c1uSBVlTJyk762zQIX8+JtK6En5o4GIRkkS+Z3G0wPJwFnCNGjuRiU1UnVgJGybbyShs1Sngw
obJ0EjHzeWXwch6qkkFgnt3QJOOiWr1+wMkxzb5sndCvO9/XpTlGZkBIOxrz1lMRppqB9GM9wo1A
ZRHVdn+GNY0aqXCs0d/iEgbCZNj4ISuG7q0bIoz2AremukB/gjGPSfI5Q/Ni3gD7sakAnlL84Rm6
qb+jaa8M3JhiJRSIocdMyiAVc4cCUuPAIoD041OW2QpYEbzG3MD3mN/RH8wxWslIcBk8OF4cMVsK
0kOsKQ1H98KS4sINdbmnavuCFDpQJCIlMEa86WcBz01sHAufKChuCRtNbw93eWIv4Wtg6GC5ZSf/
B9yEEIYECDpCXhSZ83guSvLgJbeS0FHMmpNEqiWDdroitgyLU+f0x0kf1zt8X8N3R8JJ5YadN5bz
lLhAaR43DwLyhwJhXlOvU/2v72aUUbytW8FlkjMQoq7CM/CZy+lxKPdd5MT5qnsdpOeq12gAMlA5
KFtNcUXRN4jwM7/qq5wFCjy5EUDe8EEgWuCF0MwfIKrPFtwXLDmu9rxRGUT//y2v46wsTyL0pQxg
sedv2pzW9vVrQuG25L4nX8TVf0hSfB1FxCFE1Ew6HdKoGq+MXZFVFvbZpFwbwKMTFnwjaEH43AvJ
D1HuMCokl244gprErALEIFVzJkiTARNYPe65gSfUt+B9MdADOYjRP1ftjj5BwFf6w92ZggkKd+U5
cRGH5tLnV/qPUWsPTEOPAvqzcbH8McuaPh3JWr9EEzIuzIO46iDd8Ed59cFUbcYLPtf0t2MkV7c8
98UfHojeqfCqo3lU3e5PPGlkbcAfH0mDb9/TF/k0gtyEiAN1B/KNz2HlaNGa/CiV7fzA7BKPDvH5
4KpPcdNtiLXXOADBvoptCzbHw8MiNEJ7E+uLt3IuZQHFH2Rso90J7yHKWyfc0ModHS3yWBfqld2D
0eX1pLqN0Zvh1uAGIJlNelCWURlHAtmzpVR4Sr/PrRX3P9HPTxlWl6OFiAeKAPlRjsJJwljJDy3Q
/9xfYt4XQjI5yHi+ICBg1qekdeoNng5fSVedzG+xcDVhjgW4IBUkC1jPE2Ouamy/cGELM3/w8rb5
Fl2WWNoZVXpPr78xE6TjnV/+/CPjl2AKfsOWVPp4Jd66ZMfCTXd22tj4AeX/HwZ2tuKsrnk6n8xs
qOvDi44rGtouD3irkwIsrOBwkpBTIgpyynto2A1zFC+zRPlhxwJtJ/y4fBRvrtCcojwGtiu2KhH+
ETSOONBz97kM6So355iH8MtwIRd8ymaQHSBF0ayhXCTSv7SL7JgxeXnAnZg8hycT/Wu11Cpt1r8e
guB01LbhVxaAHZlAMDiiS9vj3RDuEtWlNFDcsXbMO9TF3H4E9vV29wa3DFifAHel34gM+ZWigI7Y
3GM5kgOs92h2ex//ZjvnJWB9qa/9X0qsGUsnBlDq1o491SVXlgjWLzrQh8jPMmv2Ttlnx0WLEKGm
zrT5brbTfHbq4WS1jTJQL8Drvs5gXGq/ixdP+WbRCa2sSXxmrniSo34yLb96Mp1X//iSeIuewBOY
W4+vygMjiKNLLV9TVbXjbFn8dmy6/F7+ezf8vKopVtx/chzt6ANnMmB8Q0ep7OsfZEz0Ih/S1qdZ
+pScBX9gQbsop2ycmZTw7BrJfflmvylETogILT/jNpntEIryjv85gA5+P2mVyjyVZ2hbItcje5eT
1wWW4x+lXrgco03nt1RtTJLoOx+FwrvZugZ/pYVqPOopxxQA/IJ3jynoNR5GpLGSwZHsUG6FwBg6
jN+TXz/FZQfVuOJSl4Z5jbSOmQbasFsl8H18JWe8obm8SBh/Lh/39TNYx5Ir5IMc0gw9PnMCNg2v
fZ4kyZVe+xj+iRNMLH8UBGDfeTmHOBnUwIhW1ZeVbp+vJdVFBStdsdf7o8odalT3kun/LwekbhfJ
IZRhgBx41VZeAELAkdbCitnvUy8RyXAPQqGHE8Jo7DmoXsmlQRimLVKswTA++xcXGHR84byenvY5
qDirctYmsIx6E15wtXDX00ROhU69GSGVb/XAj8w4uCkfaf9QOH6kqXGaF/VFRMNN7leAdTJe5xnL
xAiIwJPWhRAq944EdYQteJJ2+bn5l+iLRPVRWSZ40iHszAINOK4m42Rwo0w8wq/ww8kUHiV535iB
HP6k/7gtn9p6wv/IIr30kzgBNbMnU+7O/EYATdB+mYdUcguKVbGBPH8rNShYvOMVJ3h0x9hEonnf
HiXLVa05Z2+Lcgd9g0fcOygLjkN2ZupX+vlTB5tFmafDiXJCM1lch53RL3Nx15Unfn8OdhmLQ382
cUalOw0OLwlXbQP+EG80MWSTWVTVlnU3LxgFqb9WfAI0mZI0JOfyUVP8InHoqOqLrwP/tKAwDAHi
fqT8WcfMQndRoCI95cVEA2/8DfWOdV9DPO0W8+5bFWdvid1VotvI4qg6hPv6jVbABTlLym9B9PJh
8Xx6g+q0ydkQ/tT01JF9JnKDmtjif4309yU0TsmxJ9V/ZnJIP40/jkvZupX1r0CAYsxgJvu8uxxk
KfgTYrvsWEhUVBBfUJ9jaoA/Xq2cusZ7dgjfPIk0ik+xbJ4/XG9P8HHFcDRIB4ObzvI1mHnOudy4
ihT/MF7ryt8omK7yPiTGcnx5OWqUlcxGrPyTQD9S/VDx+Ovirp7kqpz6Ga9/55JpLwCI06kxQpXp
VxmNaj9crA99ho3dh0Rgvd92JHGlNDcT21O/VFtpppf7NnRDXKY66sT/RUa8z2TpvbiuJolLfYMB
gjM6Vo/JJSa4BE/zwHIyiQQ7+OW5Po9QF3lNv6ln/fQ7NjzSThe6J8/2EIcHWPJdbh+/lr/6evSR
68BsUGZDbFXsG87fwmWAduSJWy5dODAIGHIGZ/yO/svvg5rTKnWeZOM9vdz+2kBVkvNAeO6/gVwa
fWf+Rl/pmqFktiFMIciOiVvbK1zc0nJ8lB56BU8lragmtd9kEIZ523zg5NlsP+Dc2MJTB6MDzCT7
HqwgSdYamSrkODGZoTfFulwuUqa78PoBIaTOmSKyn/ZeBchSNCx2VYRPnc8KIdW5oOXN43wBBWk+
V5knUt3AfFYPM/JetS/CpJDuy59DQGGLVxKy88nYxlpJaJ5JEtDTa2pYVTQ2+RHgUbsVIxXKQXUw
fxDpvPl0Rl8Uzmpkt7E/THpm+LbVwAysIuVE3+gNN6SA/Jniz2qUPYhoBNnkkkHrVW+6ENAVNHsE
QH15sHCB3tQvAub+mh/04NdkC+FQfCHg+CVZz5WW3LDc9Z/YjahggyGLmZunk7dWA6X3JH365yPA
354RMzUxak2AIWMjTOXnFAsc/eR1oDcLUjoY+OvHrv7o0eEViugrorhCo/5vGdbIJaUb4gy5WIV4
EdRARM2o4doGceCjpJ5GVy7F1xvZvOFmKpeQ9yS/roRq963SabsZgxjxLdEhe8351eBFzRJ9SfWN
A46QCcyDDRsPtadQX0TUPWjVTTVAe1cefYmMOpG9041zb5AOOAFn1QHJjAY3Vc4svhnsVBH2F/0y
HQSYOIhz0hFF0qYtc+VjDcNx47PVcJtJpMbB7OWu/qPGC3wNJJFxLmA3oY+4GDZD6L7o+aAcNvcF
4E559p4XwtaoznRm0PDWHjrNifE0TRyJ80Yfyk06R2G3UCjP3RokDf2Y/0+k9RDE0QQpy0VgPcQV
FW3a66KTsEazCZ875M/a+EvVVbKJiPdyaGuwn78sQcZOxvETBWX/D6ibIFVSEvmI2D+k1AEriTHd
k307XBojyIalthd/Yw1Luld+A1CNq7qyY8JegX2YPfhhudMpOp6ImJp5+wxXRhkKgWuIQk0gOwib
Q30AnG1XUIQWs3tnl/XP+HTHlcbVl04V4T3GdwysSwWjVuYw5heZ3f49oftiGz9Xw/1ngho5+d+7
csAb+ePcMlhwLlXwC4dPUkAfPmMzFMBj5ef3M1klPxOb9KJd1x3KO687idcoGp80tX7TSWmwpfFO
/A6TFtMFs2nquc5fm4Cf8VPt4JsUVCMzbSFRkkpzlsZva+vsRLRcT6Eufv8bf07lQ4y9Bl92s5Ow
r0G6eZZAwfsCeC9UtxIO+Yl1iCMgLoAfCrlsmnDuHzpw+WODid9KBLDWebwA9Rp/DCw4Dvpxx7ef
hV/o03U76zxW9jfLzjPQFM/42COpCiic7yATteYJog9ylDMG5HuRNfkfUL+BmVBkAfcgmqpuKX6W
zHVcT5M/i08CHeiP0XjyVSErpXJi08kLZJXEglOgiLSFzaoDdPgEoh4A6ooGIuEgx+DivtoVMKqJ
HlYGs5WDBnDlglw4Wb6bbWcto24u/qrIBMz+ymfes0lSQ30cDAYXt3rZ9bhFSMG12X6+FRHn1kVk
GOKJJzbpkqCQaG1tX7cH1dyG2OEJvWh2xdtGlvI6MqyCmeSvhSCty8YzVy0OtD08Jn1LaYcCwbP2
2ejNlEWF8a/ev6fQPMeqz3k8H5ofntQGvIo/5dOt8sVno4ZzBWXk5qPa8s+E0+/ixwsPC8jIA0Od
DnQ9e8ab7mkntf1CB6TBEY36HLN8BGJIy2aGlExevCMfuAgyNbzRFSlQa4sh7JEXPjFIRurS8KKB
ndLWSQoiuBFbRX+hlqcU3OJkoYj6eHoTCHs+LjZPLu3uIh3oyUHJRL4gJUcn5SxS6WMtovdC20vf
NAwWdyUJSkqlwM8BkK4TpfE9AWXoqEIXCnnQFs+VhCxz3PXWpDk2kVXyKY/HiVubsyFY3xMRy5SN
p793CsQJf5yo3R/fgMT7jj5pBfu+Ly86Kh7Cp74zcn3IRNJQpaHfcBvMaco/CpUydi/1TPFcrwKk
0TY0g9PWoA50uolvkyppqy5z7BmW2+w0EkZx7GCP3GdIC7PDq93qpTty4fWuYbovrBRxQAuOTLoR
5uyPXXY3fJ8JkoCcJmf0uVtY7QgkKfOAQJU/EBRGj7AJ3r/dV/6FkynnG55P7uV8FdHagAK1vwmI
nB6SsoR6Ex3wSyFaVLQWkw/9AHXrpx+GKUs4yaRIKog3PeneWxeMJ3OVx+bjAGox/+ZkMMzCzfOG
9SiOqYnE5tH2bsy8a86yo8LsEs9qho41o8b7CK0Wx0Ev2OYB3wgLQPKdXhkJo3tCUy7Xbw8n5tEs
yiTLlrYGm+LAqKtN+SO/GXyrC5GUOhpuHsqA59z6S1z0uOqyIw4LeH1ylcTyXr7zhZsmcgF0iJ4p
VbNndEBdJNPhA5MVTlbKZ7nXwqvw+ceeA0ZKB1MHEYbMGGzuxmhhKscXFu/B/1SX182yePqcCI4k
cTNsJmu19tP76/907wkC/oIMRHEIpsDJxDFq4isv7OZGIVLUUxk8r0qnXuCYfZX2dJqTJwIcSWD6
FjKkHk+oE0puUNTm6nZiadfPfwlYZ4XdC+HXLEMTvuerF1HZZJ4guJHNFRWXyzH2dWbH0wRegvuy
/fMaWZswPvSg5CUyWxztlErhgH3TOYGTJ/PSzm7CNX2HERgqFJd21sQ5l3AhrwrFjqlfls7Pci2z
SkcG5jBEo8oWHYZpndGFv9J1bJ66bN4jiccP2/1miZ995VvxxQg3Ps/IyrMHorihcvG3jaWXiW4I
cacGEY6Nf8RBNT8aj79rqdhKmB8F1X3eElK8SS+fTLAk/eBMAmLCyk02Xcq25SCb+2h/6Y+AEWZr
IER5eda9yo+6tC1f+5HXi6F/AIsl1cu1iBTSHcb6+iKc8zOUiLxjPCI5Bx0xkXNUOqOmkv8lkl0R
PcTKEE39v0QJTXMJsQ88Y4vsnN/F3G93k8g6ROWEQMxc4A7KmikeR0IaixQPqRRRDRdOxKaYIWFA
Ulb64esQ5Yf0wZxkHaqrCHlxUaZVGpxmjiUcJ+Kh3XbtTDo8v8Ct35w59IVajrbXprZY1Vp0NCcj
oUZ4ze7KzFqlO5M0af2SobJVbfXPMP0us1NpnZ2tFS+M/G2wdTHWwfLDHV/ae4z6bZXBgu9QgGGx
wjAoUse4nXjmV1A3J+RnMT7vLT8RWkR8o/MZxhVcgSuLF5BlHGmm/16zSnnIfpsH/sdi/WqPfcwL
g9gta+clbdntTd8CzJS1N6DxRRtAetjHQxOT0WuzMQbnn0n+lLwoyBce4ZePcE29tRjpwAKwrdvZ
INjPPU9WMk0X3GewwRKi4N4bW1L62PdZ2pbMIKq0i/kpkeGMd92YJdISAZvB0ANdfwjr+Yu7XPXC
C/hih1mlCAC3PiSrWG5c22UEoTgfrb0y2PKlUAMVhjGyK/Ngkk4DScWvBJthGzI4WBMSgaUJng3N
26gdMiBBQjJY9Zyu/ApRpvmMjE+mnoYKOvGqpZt3Qhe2sUvNxdhtoqv10Dio3zcYd7QIwEBwSZ1m
qwZJAaxURbRqGmxjkN80mPCVvfy0Jn9rltX/Cm0lLAaubEKXXgs1Bd/URj9GCR6bb3ewNv0LrxIh
AsjaaT7/4l1mNCkJpc980N+wOylEt6IhiYm7cPJXgJyhrhjCXLCW4unAZelWoOO6Dj0jvnY0VFbe
JH1tV5wGiYgTd2E8xJKF34F3iMnf/rXoA4D/52JJ5pewulYrKbKHDRepfodmov63/YPZe1U3Y8P1
xvgz7tlXCHydqiGd1v+E535rMS0JLvT9s/7XU2oczyOuvTj4oM2UPWQ1qFiqW3n/sPdP7LiJygIF
GAIe0H8C+ivQS+rOsdfhVHguW0SNCAnX2uT02gof/+no6CuX+csFFFCegRgkX9HNohLP70UPdCeF
cAKTioGEvVaacwrHBcWqdme5skm7Yi2gzPcBDWEh7wPI28gYGKj/yA4/CAQo7jK4kZnGpAUafhg2
6lJ+et2A8pbDW4oChEARamU2iaDXt8D2YbMvtuDVSnQsLHSOBOf1MOvYPDBRSl5o7M036zH36J3V
0uCFQaTxi604D1hGI2slDxOyjJRGQ+8EhYBmyS82ueJ0Kza8FEsEYMTbxycOXwQ8e85PWCm1o0yU
i4/mYpkMCzVchpGG7zlz6OYF2BXLQNA96UHLNQbSnMVxKRBeN/oVx23vNdSim4vqlwJztfEF/SJA
tRdbw7iQdRlzl8YoqV5Ye1ZywdPt5g8J9xl6b3boQOGsxibyQquN8nt820RJcKsYX59m8yFB6kLI
MA4wzF65Z/4m9ZHE+T71ntX+TQcwGgnAGVRI+oGpADASmLLAJYSMC+tatJ+WgM/uGW7fyarMHoJ2
/STBkMLzOQI7IovuAr0i4gzaG4FotW9hDa75/JdeaXVniMFn+YgEHrLJRsDxKB3BLmiA7WeMM/hK
Ieb40yGgeQIAsa/Vy5ZTpvBCybVMmLXd8DoP380TvbT7Vlzq0Fu3bg7A1eVPrnvmTfhnsZtDCK+b
lqEL/gU22xJ95F8Ft5ZBtea/jPn8s+VAk1CPyIj+KABNA4uEmn72RKJA3jUONiMAp//YumKP8t/n
DN5N53wN//B0XtmGGUw6ZtWdzlhhaaAEhNUFyLa8/CF+0IyrqAzct7YG6hx26M0aVoJDZB4ZBevB
1sdVetQrP+u9+Ev5/aCkkPh1Cip/jiBtHoGCwin/oujLRbev/tF9hgSoahjdFzuGyxTcxuKItDXX
gkZGF2u/gopzzYGhlDnfI0ZXpsfuR5D2b76Ejw37rWaNY+U7ExuBZm6e40ZDBwfpb0zv9jxinOOb
bxAZuK/iHpp/L5MT8IqaI7aVyxM8L2SyeOUzkKWOdeMAHwxeNEJl67dIJ6SVm0f2RdRy36QNvplb
oB/WocfUn7NpqU+kFBABDfZCUPu0LQAWwXMI+eDfEM/aZwd1NMi7xrCxHE0s3KxamyqUMp/vQ7u9
SShPrpl+eb/cHqjAzy/9v4YDfKf/UrVC3Rw13CfUweDV8pUVFKywwvdzCP9Z3GNzphtSAoXQwXDT
8GL7BM7WSxTeZLXSkM1b8vKV2LP4yHFo2cmkLnDeoDzEO/ZrHg3cHQ3O7EA2XYHuCjQLltfpLkGz
Ep99z3xrM6i2N7xpMRcRBBRhl3iHsaLX40pMzmrhkSykIBi/m6HbndqjhhxuguQdlJ44pAZ0OgCy
sCV6ZIepK2JvKbABE4MxmshgZsayJ2QBUW3lJx+nejRrMICI8QhftSOh9YoDEQ6Dqa7z9MFOSqcQ
pgGHAE2GL4uxhgh0jGw0IRfsEdwiIZaTsIP6QGJg90B1sJEfl8jVH+FmkFWvEkM/o4+af7d4fG7V
fiTGIZ+SnUwVRIzskQFKAp8xvxsYpMZrNB8fCDlfb0IOeIB/tYsBsKDTt2wh93UiwxaGc93tgDhV
CLdkU35oidil8FUMAQw2mE9KT/xKF89F5A6az5CCmosRkt9uyjd6ejLU1C8bxbsgkGmBrD/q1/wY
euKHhisyNTc2nyJkDOZGfpz3BKdi/uSHVm48mBR1TRkkhic85OwfUhdem/e4ZP9ERteiygIQnIQ4
G1lcDhQsk6cuIwJWNlgSZWUTDuXsUTbLzphpHbXvbtqQulrsJuQiCQChE1SqzLlcSir2UFx9yMF4
vrjfSuHI1iustW9gQzPGI4OeChHme1nfa/NsdHOhc8HVIhs4xuIgbTh3Zzpw+VLoTmxp7C1sGgUt
d9EVddFLxKXt5bRf5Fs+pnCVoA6X9nVs45VLJY+plr++p+oEQBosDQqy92oLe7DEq4x7joORtklG
sfxg7QfQ0g1/0kh2DHLzkRgmdrsvf9AIwT5mtxAxPwYvvjdIaen0ufZ78In6O5ujW0zJtv7/j1k4
1s5g7Xx+pXT1buQbsr2zsmbSlncQ5Z+1CgDgp550ZAYbL7qnH5HRIUOXg0nceW8uFCoYTvleFU6P
T2b29WKynYbliWMO2p8SA8VI6hJo34TkPeeM69IiuguOuuFEfv5ll9dXvedL5Y/HboI1gmWOADyX
sTG8kbT6rd+HvUrgYeJLR9KmlBN3EMYvA6HrV+5G8KGGbSzbCzoMqHoQ2NALDy1iqHuyG7YxEnEU
HlOO0UCRyHMx7qITsFz3py7NQ3QrOUt22GMzF1nfc0dHw/x9ChmFGJlOJJom1EJ0V1KgNXJ1FjJj
lv/6KveQMfXe+BcH8R/ixQcBE7HPyHlK/IlE+m224tMzN/m1xcHotbayUEhInKcsGhjv5pynplv6
LaKB/wg7s53F1SxN30opj9tqPAB2q6sOPI/YzMMJYjSTAWNsA1ffzxdZUu/KSlVqK7cyYkf8gPmG
td71DtYaBWDST097CrhnzBGFxDPgPvxuuxncAsPUkttBd7sgQaE6a7zr/OxCaljSqjKqSWrCc6CV
3KxTRp6jZfeEbQBqeJQAs57Dl0oxzM7ypF0VSbiKzKvwunkzQKzC2+KBDaXD1MhYqtm9JtlIgRKY
QMRnBy2qveiQyN+k2kgb535kCp5pZGQIjn4b33PnsYWldXgQDfJDIrB4uKiXQRncZxcDJ3hTb6uO
CGBHsbeeakN1d1tCw7tlOTke551EYz+hE8tH4PwkGs37CwM/VudxzKHNq1b5tHRQj6stb1BwP1Ig
lLXzXjTLO74kw1/C6N/tU1Wv9CEg/gdK3Vj3Xgt8IC5AUfE6IYcorfO4N8KHuYxAQ9ZTHFYHeg94
0z85mHNcuWIwfjm7p0Ty++mX7InLQCchOT8KDtXwnimkQOFbEyF7oA5jfC4F5bwjupoqA75CDmAg
HDnDfLQVm/rpw3lYDy4+QBaUlNfoNaQynL96mSAgIfZJr3oCT2pc0nL9YkoRGcsEQhjAXYCuygDu
iDFDHlKOuWFvrpZcPL10AIhU3hksLM0tFs/Vi2ye3EeuAk2Q6D8bA2kgdO6P2YV8hXbCH7wdgHPh
cUHLERp1G8YNZgf2KUEApFngBhMFh4nZKZEXVQRluLNVM5RmKkYckZqWXFqC9g6DSQQlMMC9BxK+
5B4zg3dpSk+BuN1hsmIMMfw5UKM+XBlX+7bij1bRGtoSyeRVgIIDVfS0DxXI/gDAMq222m3Fal4C
rgD/zrS59qTY+5rgGs4FYeElLiflvqbYk0PDu9GU08sw3830qOP9MEyFCi085MDoBoRAseHK6NcQ
w8Qqb3bUd5eQsxtCxRnozDlvLng6oRR9MDqCXV2HsGUmb8iK9tXHCmE9hal+FrT4K+LAHpCOc8eM
Pxdn5yWB7IC2WSuc7qT8jtDaUnTh68NwkmQbvkhkJBNEE9XxnvDeJrDYBhJx6EDlpON1YxmWCpxk
w2sbpOjmNyiCBtiiM0eWWNiNgLRxBvA/gzztBg+clcZSdMJPTELkAIH8mtFAb3AvwWghWG/pxeiD
QHXunMvtUOOuXWEnp0k0rhkFr3oNuRTzJff3awrpHJ4iRreFhy3PJdRdlEzgebBqxxDstO2JqBRQ
QZxzTtC3urvTCpTxWw3QkMffU9YdroGaKEFpeHDn9l8JeONdtaQYUBKUuswA0Y3wM+3cg8K9zX4O
Z4uYapt6NKe8al0+e8aIn0FejxxynPnufn5o0MdhdcP+2NUTKfsKcmxcRvRDpCvovvrM1OdgDQUK
5bDu9eFvjhQk28Et/tXeKUDggHQj3z20oJ8HEBe4jfWUzpt2uw36LABobTADI0gdXSweWfTQpYaK
C5QICwsHYuUIzk1R61z3Kltu9F417VLbCqeJfbuDl8wY6MdkiTjuF55+gZRVUQ5JjyINVINz9kJb
NxM3se6/Rv3sHr5Hz1JgqfRM2rZ6UraKpvGDzDUlAQjMbPk4FJf4sVd8bdCP+2Rk4cdC5vgJTj2i
mGrRzMpUCnSymiRoIUclLSeQ//iV1R4ohTxj9vb6yw7P6AtR1/qAjfg/mOYHduZXS39o2joB4jiy
/lyJ86aPG+4XMUXCdOjuycn9lXURp+EWd1wzRNIZBIXsNUuuvfVRrpLy7igMbNZsKHlZhR9XO64T
mYF6bfPc8AwiugVuILL9vo+TeC6Lf9NSw2bE5nd94025XXGc3HnPIraBw7qHmWrAmgeMBm2n9Apw
aPU7IUDdvB6f6f3hTyKGd9rdbXBxGqpeyYVSB9o2Q1HA2OVAG4o9Ch3YmkIClwpXBlHdMEJQw0/h
cWsvGY4YN/93pMJsXX1uhAAJ4/6276jDOuW+RGPQH0D1m7d+xdTKsPpenSqL9/yH1NfiC6MFZgXu
5I0ON++4BtGGi7r4HPLKohm0uqPHAmU2A2/8Tpg9qDG3X3LzesOeMiEaAwUx+wN33gl4VWdtYc2n
UXiAZVPCfDlJRY4Y5ILDecUkG6H8km/swsE4oPyCVCI8m07U7BwEGIQY3JbU7dtOnQGbFWX4uw0k
EunAeTONI2AMOoMpD2hI8nq7clBnt2E9b1QKX+sEOdKV0guWFrX94EQSoyAU2Uk7QvGHsMkFWMbH
dtB+MN/y3sQy0ArCRgyuM2Xam8k49qCfwg0QDIzbR/bEJfHK7kzGcElt7QsN4AhNmZf7dD3V4cOh
UbrgxneUhLBfaP1lCyeMD0cq1Oj14JNHUuVc1JmKDvwFCxbscV796BiusL2srpH0BOHPk0Aummb8
A2JBma9CkfiEtopyuo/6k5d135dInjLgFp4rDyacJI5BZ5E8g/2tU+vxNPt78SAnxfz6tuD53Sym
DogaMCEUB5jis7tv+CIFV7bYb8mBj6ZtQwlcxPD4EziC5Yvq7WpXeIyZ2IJoIwZunVjIQbbG/jnA
oH3bXepfEy+BQPMRn3233Fj5rn2GMJrWf9CS1v8wP7oJ/ZaWJyj8572EBr7FIbhyDB71+MqejS+7
84bide1UToUAhdCCXHUwHTrbyJPPA4JP7GKowBeT7PWRTaZ8LSpvnQudnF9mC1FuwxW7MTfC6xD3
lYC18x5wlvvGy75MoWHjQev3bbTpXg9TjIAGlakgGmSCrpqlAT0Ed3I46oyEPRLkt2Jdcmph/Ua9
/Xbrclzr7pdodTTCIMIec2fUh2hiyHUHRFnKqLjDP6zWs+72XIFZBScMNXFLak3urw0IpgUxIc31
PxrTZQ0LO3wN2y3g+6AMNQRtOHbMgd6eDoY1BkXOmoPjiZ8+n0WK3lwkk/zlvgGfQHIwukzlnbFX
PmkJZgCIzA68BZBAseZAz90g3rwE5zulphRV9IM+YnV+IJV/1/71LA5acHLR9X8inmuJmZvq0aDT
UgHhP9MC785BTRrzUZs+CXNWxzJtq3veUDmpaQMjSsLox+n08B6up4YLOYUgTT7zro9bqHse6BtU
9l9Qo9dEu4bsfDnFFKOHae0KLpy42sa9wSnGOO3Z2ISDmNrPuiTPFXdUB8tf+6aYnWkPPu3kOVaW
vQMoCSOXdoprilB/EzqwUmaNqCjX2e2JbAwYzNXBgQFEMUoDwhNtI2UJ9kQuhCHcB+RIyvlGEOdE
V+xstsolOtHy5IxLORa493RqJJZThTMDIhzzs3/tu4ZXEJanhAx5mOmpXAc/7HFDXIKMt1M/B8yV
+DMdFk5F+64/sqLZoN0yOq46bkM+BZr660Ytgz7V2nP1RvDExxAtqEXBjI0g3x4UJf/VDzDfZDeJ
W5Cy4GUTZMnbYiLOpW9DnYPFGHdGBg5SlA/nZTO8OMog3+DI+5p+dph9YRD4y/IxfUJn00sau/T0
uHdgKvYT+Tzrwuk4xpZv5YmtCwnp/pMbSLIqxgHYiOUvtOvahsHOHZPBSdIth6dJE/BY3Nbp0GVl
rQOICi5kGXpQaxN8JiWdT2cROeFd1wN0i5Dk7k30KdxCHTZLwEAtaVTrzuNxrknLTRa9Ske4ttVg
5DljfbjAOA/AHOagl/xbiGqHmeEroajrjJTh9R2D49O3yKiBlsWqCT67nAsEluQ3LhE1AO5847vi
llEHiucMl7zHfXw7bWu0OzjNSXncIVQIuSive+O5izN57UMMLiGodt13KI86kICesdRNe0Z8Vhe1
LlzzhK184RT0Y9B4cO/kki8r3KfkSXvA8OTiltMv4JuKLIf5KJ70wumB3KIGtxnaGbwGXy8qdIel
yw7Ioz6Meyl5vOLTK8UlCFsejV12rxcMIOtqd73ZajWUuKe6Z6fhxMGATr+iQEYYK+Z1t3VQdcJu
lbzuq7w8yq8EA4ZiLVjld3TQqNcwa7oiNhMZXRWAIFi9HDdvu3/OjPM214lM56b6rq7MBM4wpfgF
6YhUKUCmHKWX7oisl94UPTQSjboFVvty/CWdX/Kl3Sz8Aml9Gbyfq/V52OnzARlbhf2rWxYQe4zw
un02wUPzrgwIv4gTzStq5p7m0RwqSfWctwy+T+4ZMF737jtSDWky6ScAuE9+UfkUpDn1PTcYGhb0
mnhkJ50tQxljT/Ru5dDp+Z+PJzg4Gzq9t88UuiEF8oM+0IMgTsvMbYVUgG+rRRvkNVhu1hbK2V9N
5sCFfXqdP7pu83XffF4oG/RfFNtfi1Qd8g20ZR+OF+IQYIiJ0ff6naDt4LuMxdUAyefvwwjmCaKr
eTXUGvuOfzqPVOl67ykgQWkExY4J3LXJmumljZ+rjmBFFjBFGZbnEfSlfFcsGacBSWGmgUcsWDil
4k4hi0SJS8hWVzw5cQ8YG6onhFXvenNlTAzLtW9X/d2dWFsmtTRjCsYA8uREMAcb6OPIawcxW4Nk
WU5u8GUV+6Qsz/q2MQYXZCG3fmVR0/VLkkb6QY2R79fHMOFEsSBvXg3IcOs17erJVSRVPTye8OW9
M/iY4U+o4tdNbbUtP4DmwVX+4dZXrFg+jPF73RicsF+NNMw/qQNBiICYoLifOBLkQAY+pwWvUXlF
+tdd194HnEVw4MdK412+027P/cKH3VJJE/tg1BAFrM49XJ8Mq33M5DL4SQhqT1ODAz+n+KuQ2XV6
5qf0C3X1Q0l0miuvxr70Z/ILfbFoP8FCc/yKT2gk9LyH59eghEK+gEkvWrkv0dptIKse3c9tWmw/
mQ9aWdt0V/X2Aq4G4ggnGLfMy6bdXJvRr/LLrsuXzH11uW9OOFJKEQ6pIVp9iuKTOmBFpoY6QJpy
Jo/OW3MMIv6+jJ+wcPE53z36Jm/i8c5+EAQjMvU6WIXa37VFDCUsAckuSvsjpsd4Wa+u37hG0qtq
8+ez666/8YdcnRu9KjrWunQ00nnKMH8G7QUHtvv2A7DwY3qA7gGWaPdwv4cFgaHkoOQZx9QbVO5H
Xo7nYA6Yl+kHt6/aunCYIanvR5CnP/h2ETjbZVw5h+v348phCrbGzBObO1i7SfHz7n9iWlVI+0/c
uEP0ufev3aknGuoupkLK9It12vwVFHd4thoqp3yEhLPDzD2AT3K7zWvGFQR4e7/VC7qKi7cG3hSz
6xJ7rj2X1PbK/IaEmJwd5LSaz+iNDrSaK4MuFFDd+mRSdp5UMevbQy7sgbz8KrcQ5g6Q6Yj8SuoJ
yemFy7AdkiFNDzRXyYS2hqP0DKEIFZl0/ByRqGJMcUYhu78lfXncDV48V6vGcY1rj1ZoeEHRB3aS
GCFNBZAsgnPQSfrLJ4Nc87EpeDoQ/BjslAGNPva6hKrObntOlAd+YvTYNM7wILG1ANou8Jh1GCJd
3iJjEBhGxz8ITrbW2mvkpRz/EG88FgJ3nLD4uHLm6XbZ9U+IvdKv/5BZIqgXaT2d3pzzBVXjafCU
J3ran+HSrUeKqwQ57EWCYOzOoh9yDnbmueZ/EoZtV6sXXPH2Ak/6Hfpd6xI+B6BnwKx3xDwl5L6b
4itjRu4iOjhv8DY7k1OqRFqcT7ptLGaeF7B9YFQoFqdB72qhe7ontG+N+fTAYU4EWWxxWrdYFZxJ
UAD7Hjfs3YNidHIalHHkTGDozpnjwy/FwOHwS+otWbIx3yRnDxX6ybzgxIPcjz8u1bgK1uGlcVqu
dqYpLqPOG9ykx5hO963b6wIjNQwezmmHCKcVO0sbnVN4pyZa06uGUIY3hn+77hVMZB1MMUkuIAP2
rXgQTNa1hYDtg0OzS63HFnhMPg+PKgN52usgOhsc36zibuUNiwc1Rudr01ujjKA3c4iepTeFs79j
xAJjkdh78eZBxCKydlnnTsM576tBf4kLrsMEoJqwCC7gvpGCV2DYpmD45Zhb6ku3GTEwbxqmo4zv
7dNHqDpyLTlzxj2JtlqbMp5C0Cay3wLy3D3uYNq0xwGpw0X121E/WcoICwRa6tUJJPf8sW+xse8N
aWf6JJqjFMmRd6IEHyoDDf9kTMeC7h/LMm63F3t0VW0wqmbz5HzADzhxcMYwEceSDglEXUyOyRYp
8E23sMWQL1FBwtAbzHIkYMsR/lBN3N0pww7xlAtWOJNTWh5CGUXGEwaad4Q3ZuUDNWEnEmq53R+W
wL8bwQEJq/mbySGntFkf5TFNEfJkQrrwP47BcOABdwgtUF1wravhfmBZZWS5rA+KMaCLhfvjI6aE
ZdB1oZoM1tNqy19B6XVztEEPhR6vTgwRPCloKKAVI5wpAmgC0vDC+ChlU/1gn+JoEDK/Zd0pCamE
EP0xPn+DYdmS1y5+XRcp9L0P9i+hHj9jgoBghEVmohvEPmFKcBCiTcJHej6DF8UE2IYJ1+7fN/yG
nHU9ZspS5bEefW3xJvEFwPJAxtPPvo4oSfAE4IY97W/MSWdtSJnH1cGb4AwvI3RBLS3EnipIqzFs
CLBvgn6tHqD4cQhUb/+6UPxLgp9I+ZjnwOrqkWE4lFxYnxxTLb6SwQfZLBDqJflwSK2j3rS4BF2+
nYxakmyajTLU3sd+5TFcSqDpfhv3fElpwosx51Bj3YfENF78KqRF7B/aCOyZyDsTxjDz9lsE11zF
tYn35cNQOYOZrl1UeYffzTpW5KN50noDt8Qvx5DHlbk2unctgHhprngl6xxX0LA+cbCqB40Th0St
s60h6mGc1c0YvOMGcU8l7viIH42PGmCQ28++nDmvRQ2vShw1LlsLIbKyIkuAYVqRJ8A37+WvIHqD
EwhSD0M1uqjSapPL8hvehQbIQTNObug6hiXEaKH2+WllH/VESB3IrqCuZCE9Z7+KAQ8roXvs7B7c
EmgBIGfB0mHQV0PvEwgSTc4rZpNh2Lrpclxw+KkRnPi11RtcYBGld/SC83N7YCJwZ8QPytbPcG7K
0wIdomBrMh7QXGa0F3CeyhbwKfqPpHfUfygEWVqoq0OG38zWgCKmDEqZj5z3zaEzlNLeD+s9xHeZ
/nQoX2j8MacSYydcG0bl0VAp2zh4Hq7iYob1ZTjHKOzmCGSE7hksIDC+wSMQtPhw7bPvGY1fp5qK
SbLf2z0HAGl84vVAP6Ez6pSIJTzIt4h4YZ397d/+93/8393n/+SHR/a4ffPH/d/udZE9zvd39e9/
U/9ZDrKi9HS9o3b7cr/7D+nLl1d5kXqS1JnW6H0xZZ7eJm1O+k6TgZmhT5EsjRuXKCF5BBtZPcoz
YmFeiY7DHBgboojn9Dv50l3jkWG4FbBtaxr+//wm5X8WnPzXNykipHcbbJ9zPpL8vwy9kb9tkcvT
0hjcAPwGPz9PKuCztwvJV0q4UO4rBnDwfqT4X7y2zs/++3ML9v/+t163p6ryX19b+6+vfV5/5Zv8
5bWLWecIF+rwAj/AP2WGNsL9HWE5wrWjC8L2IOvH3eW/ePl/+v2oHVUW76Mjd/4hM/r8ME6d8v3k
5b8ULd9Niz9FbaGF45IfscYH/+L1xPf93z7uX15PPI6/POrfResYhczrvRZ4zfa7DnTZ7uCEkdMM
2S/rGdaF+y9e859+varK4lM7mq71xX//y2tKfaPzOj/v8rTquh9Eg7hCun1YWdZ5ok6nz0011lXr
Ou7/y0juf/pZ///r/kMGuHzqGb1O7yFPO15OnQN/Dra/cEDHcdB+rnSs5p7O//xZ1X7/v3+jsqIr
qt7RNL2v9DsiAv6vn1Z96G9JKuQp7YcI5LRdEaLzm2M5bG4NcTWtyChD9guOwCTiTzbcdwAqFicL
WO+odU1YXnE3GHZQxEjmfs/vRPb12Jv6+5sn2fWWZiTo243kFYBKw5mI0BKxb0DO/jO9IFtyxYtN
FlHPIX5xv0eGfrPs49NjOdvH14Ey0xV+G6WPDeRKxSU7IX90kyQ0VS8LOjUFHLgu2ZXlzN02421p
rjrWAkIski3H5kO5/I1E5OvgFIb5Kfz3VVoPwTT9knysK+mgi/eC87sQEYxg0gmQdNfccwtQgw0v
3p4D3RSpjwt+cYRYaMpLxpE26tUKdgH/ERiNFyQAJZx1A1whLmjlHHiKt+T4TL5m6AzkcPlEbGn5
/tDmnu94tpw9CeRl7tTxoQverIjMSAvmMcSGwlwYZAjilJsQ2no1iQUjz4yQXHmxSMnA+SaT0ntc
TcawKUyEyn7t8vmVKE81Xq1aEAmTlMfFz41Uk6n1y+VJhBG9EInKx/thOOzuwZB8Y1yHaBms6Df2
h+dUfC7exdBgdtpEfNy0MO0WY2giZwn5MRWL5w4EtLBFDNLPTvjpjygiWxlrcPPvz490tBVhrBSy
1qGY/mgasTi4min+Z/FeXQ6POp6VFV9kwdtZiHy0px1F9F2oUMWD6i9bCMM2wD3iIGt8Mi2n693N
gWUdJRvH37t1PCmshmi/SFJpDsXeZBkc1wONjCpDLKDh2fUZ+4bj43D4yYbDqzucXUFxnuaw3o59
qKg05zZ6V9PYMwqLjICeTxCRWG/DmfhGhuOHGw4QTfKP4/RcZ/k+ytbA0fi5Z5dRw2B4SqJb16qe
1kws8RnrMkzOo9W2MkFR1acP+22CbVQwOVmdwf6mmdzLcLzhwD+sL+jCHktyE7ZcUpskN7UWz0JK
X4Gs2BVlA2RZFvOP1FWyFWkNQEw1GPBsAVyaDWJb8pkyrByx7liuljY7LdPt051U03UwORM2BPSu
BefwJOKo5ZOZ2lrC7Kc3jb7hYsWRTVp7SRDdLPKHp+Ftik/Xxb4lrT/sflDPiVZAzVRWSxWKfcBW
TdVdkkCNiii1euFKtgvHhTloKlPuHyxS3x2zMSd9eMjYq/7m/AaXNZASKXXUs4eP+Yq8d+gtKV9j
8yCMsUSU7KiDVkc1zV1jZU6o2I4HFyvBNx01joNDfE2AZ1ZRd88aK67tOW5NnDZxPP8NbuYSCde8
iOnyTHoZx3GYR3uB5Bw0ycunWOBntwi5cw5AYXmO5m6A3kKH8aQLqdh05u9wHve9+RymaRLvNNvo
u2v8+LGFBfHQJocRQX5nszLTxDDxZlmRM8wHxeqLzD6YkxM+25f2MPH6lnAqm3tdxzv0ULPYo3U/
hpd5oDJh33jwdH/miGfwmF6HaoSv9vZxOBPDK8d9P/iY7cPtwTuxob5CXyREF34O3g8mKboiy0Qz
3Y/5JwpNJPm89HDyn6G8QZo+A8IrtymVEWRFc1KZNguq22WZdAb2YrFanaz0lgae4TRmUHhnAQRg
jRZeh1DBeYcNGhBbZICqq2x+m9V0Sc7tY8fLchE7H6cOBvHy3TUzTw/IOtRM01Mm3tUjhgthGMJD
E2kirf8YRVLyHMM78tTtOpvIRCSyTDEiMVeubE4mk6e7wnxlBc8/PaMEITUYyHVFxDg6njggZHW1
9pJ0QiAdj9gLUsLrVmbw9DOdKPWgnaL0ww9EcSaFs3U/Nl9C109d8fGVGZ9RfHrSn+/2liPrO0wW
acDveHgPZiMmn1gKt4nhJi60RsWKxL7hSti+9wQ1gtCnfcXcvrOVAbsKO+CI3o9gWm6C1ZZxz23X
n/+2Oa69eFEhKgEsM8mdCwgTMJPWSdi/ULvpN2zOaNnlC4EBE23dxl6AcyYIZGhEC1P3CKHnVucn
Es+++joJI6YtpxKbDSIY/6bP5hJeMHIUIcCgdTwfKKlp2sTiRYYMRx82NbGo5nH8vziRPF6v6Fad
mtnQz8K9Jtj2PibaQUuxaBlQpTq1I9LZsWHpoRoXUHZahsxLI6TH7C9YpTaRH5yrhV+97YMIwcW8
xhrlSd8R20dLsdRqbWduBldn0o1FjF2Ycw5sS8byacqOyNlxUJcwbH/6uLVotjqiQU1qw5zzlLpg
zYI000SS5UmzrLKXhjc4RVjVwdHyMsPyRh//72VFPVJmxAliRMJIjIg9A105C/u9JTtx900zALcQ
Jc8cA/SRd9CytS054u9+fN7GS7b4ri+860ZoM72eWdl3hi1WHF80V5rCknMMb7nZKGZYpOPW78jW
+GFbjoflLDc3Ea1+1jOXTigniHjuZoiqnFipIyl7uilIGLp5DMMlxrb+nL2BXf2cZ0Xcp+fNv+68
IVs0283nTKUKe3NevKwQv+SXvXw7b2dZ24P7aLPRo3FTmsfvHEvJb3R1Gy+8D/iRIvCDebDIO/QM
62Z63WGMWpRbwI3jXSfIMGKAKELuBeq1sOSRlh6EZOLV7S2+2eh77e/b7SRbNrD4R7bOIXE/TEzY
psQDWGhnOMrYeAHOMsxJMSehaHJUv3AmDI2NxWIhB3DWJbMPmsEtfLNmL3eWTMTDddPWsfli0pN9
czlutOOKMxBo3ySKyVN9dq2e5SF7M3h4RJbxtXAUUQcEYn1oy5MdTDQr+Y1FgdJkAawPjrcDx5wZ
TLgybeIoF4m7DSYdRvPEZ5BvMLqx5R4WZ9zqPlnxYkHQLlks5kAxHdZMQBqBWKsJo4mDNCPpFEqG
+yeJHo4OLHU++llkEgcJn9ba4tqAkRJG2RbkDGq5wQKWSY3XwAbHIEvGH56Cm8MnfaA5RK1jre3r
8JWlE5jiqUzQ0bYacqaJ/a2F5ICD7toi1/cZrAqnSibpClt0tjlB4SvSvPhblM94lJsQRHCSZBc2
lXOWHFk4/6KaKE0OwpoqriXOlYRGmPRn8wXnoLZmOel0sEtn3ayen232/T6KFt/j4vE1xWZOu77L
12t+p9vciNJVO2NqlCevAFMEmOHoGB7D6gAnNfnZnwmHFMdJukrOxJfzVnRxo/9SUoZfFWHp6yFx
JrZIPUfhDU4+1XJzqE+hT1iioNFBKc13NulGZwdfRHPy56Yq++iHPNicDrSHqTbOWGXM0LlKzl7P
LlqzCXdcbKzS3KJ5XyWiFJ99vV/WFQUlJxsFRMdC470l2dIN/ix87eMxzRKJ3KOr5d0iaSUTZLbw
vIyrk+M3C1IReG4sYLEqoczxQAfxdLeP4ajwXtFBmTwkbz1hp4C2W2s/k4eGtYMCMEHYbSaSTElt
UsOkJGyMesEH8giZqp3xTkl/YWy6kytPZj7J/3PtKlwyP4psuDvidhmhsXw4mZebE2gR5mOwcjkQ
Tzb4rbkrd15rmO0CI0UIE27GQiM6i/swMMjwTYrkw0EWSPPJjxGFLx5MMR3t3mgWTGZ4gn3EBA2X
BXIzUG9MD11nvk7j+Jt6Bx1i+9pCIChECpNipRzu7oRHdKasqJbdhJ3Ld8pXTHnC778pvQp4j5a4
3YvphZtRz4Ly4gRs/jMx8MHFDrzP6PzmgIxvP2u5G0lkf2dZxiHmaWbAe6cX61DbqT64BquyH93s
0aj/skaT6+wVbOHcjH4xFSR9MQRl/tf46arcrKhdkGtQFby2B3XgdVdzsH/xIrjBx5myp0cLcaxh
7jAHzrXefeJ4g9FksnVdkum/IR9R7AoSpzmfvKvFV+pR3903yzgeUb9wYfJNUHoE6Wt/5Vx6WBPE
KzkPrb2K5bmlinUxWuGic0HNXJfd/IHsbBvOaFKEIxP6WMrUZ+LND7zE6GxxOhOoy7Q6JKkJ5LBC
GWWy4HySOFCKOjLEVrxh7jS+4szCBqH79A7PLSv10MWeicSMzMM5H++P3uJpwu91nOwzGnWW1LVU
hiYl5sYInTij+iVuJOMR85rKTvXIibOz+XL5xC2/5g/S6Ntzpz6hyh4MujgbIZ6BwTzARok/YGaa
3ZijPwuBNfjKroSbKMtRL/Yc52tzH72c+OsOTr7zNkfo6sV2JNz1asVOHV8zhxcecV6aHrQzf4ch
AK+IMxFP13IeNp3NdTwt7IF6lIRW2IRFbodMz6bv5DoGgJTou0woJaHic6C9BM/vnPphOD0xwJEt
x5lLBzNewqltCICmTF4O1DDGEaS21XAgbzbL+4avsm/jeAAh8XmcI5h43tB+m0vZshj50wAecfI8
4haC5sekFfWG+8dDMMrVQDRj3z1xIEh6k+s0R18AxxJ/mTLhzKbEEufii5gUmx7/Rt4ptiW1xGo5
uQGArodqpstSvrwt4ai0Xo4kx2Pvm3QPlRvPNTsrLD0785Di+Q1LAAtsdERHElL/DTXystLB4HeE
EGdBs62wczrH6Opi3YzDhx3qczkJe6C6tXUb8Jd/4VLYsI3IASAD13rNmkCNMczputj/mAvSDZ2E
0ctKsd6aCNfoOGnfnVwEurK2SsQD87oX44RGkHCPCwO9m8OqX9scvgS4LAPoSBeXo5KjglrscLHR
ZVFljWmzKGa8XHcmnAXSiL1OQ3Lgpv1mcxELB+sF8dAb9pO7Ywzy1tz7N63sHeTyz5AZ4Z7sMAfp
USuZhiMCZiwx5ELnYGrYjdkkqgzh1iza7PclqcJFjHShjq+/i7ME+L+Ur0MFCd7D1j/h5GE1JOv+
aVw49jjiyMeYKLg03jeIjwrJlA7dB8S8pJbHmGA9HfnjdJoxjv2ljbBTgvyCyoSMIodKqJl97ZYo
lU6Q4+eMTQjMS7brNW5/g0uvYzKlRORjDCpbIdq0tnTZ7EKrhw7Tyd6479+9+Z2KED4VVPLjnDMA
JFu2GUbxajhVIn1+cRK0qgXx7BecsfiR4hY/m5/fXMPqOam/bMPGobwj07bFmHW8kRXofj4yZ6aS
m9eoyGBPmJ8NE84JX6HwSMAp5pnm0D3AmLI6UJDemcVOkn2I+h9GBgzMHs4bHwp+ABYOKjOUt/U6
hwD4K2WOIw6GNYIL4EtBLsCPgP76DjXTsLFTDb+oR07Cv+ttkK5rAfGn/H9vLOrWfmv5F2fasTe1
lDS8L2GRSNALzAY0UXKA5UOFpn9cp9NctY3DyRzn9nAIX2ZWRUNSQgBQSElNxkd/eJUZnA0/2JoP
kQkJk5HbFfTkInxbyDAC+jJ9ZRv+EjaLMvch8RfwEtvliSqpxJwBMTCkJouxhD9GJeqRz0cr48wA
5lSVfdta4IFQMmeVfzwRRRgYAQeOTj6ExTsBLfFr84gg5c/beg7DYxv57A3yjSIlieicdaf2IXhW
0achCcKleFXcQkdtaOldDytl5CMFbwIhdViDsSlwr0Fc0GY0AfRVedPrDatHiM0PnCZzf/G6WFtb
M8OfNa788mHekpK7XjG4P9nXvv1FrnP4ZTw92Tm/IYGvMVkDAEzg35Go7FBDq0tdd8GoQPE+cS98
bH7uonJaQB7KQDhAzHBbSx4/CaGoaCZl54c6jlyBCoawdfPG69HZ9nED3F9hXYj67AYgSO4JFBv4
qQG0K0T/Bj/nVdpNPVFAK8VDvGMftskxvKO7lV6EZfiQT0hwVKxvBwtTn5l0/2lqgwg7hwv1I1IM
fBMKD61LTjvhUh/BQfyai1Mwuy1qLOctxqKMJUPCTlUiYaA2kyaEDah4KXwD8g35q2ZJEAD9p8BN
VySYQVeGLIy8ms1nLlz6auXIh37gn8JLrqeS7/uvoRadoCseI92KkoS8A7PklKaTB52ipS2dyG/N
4TX9bo9DeuQTHrCD/aNxX9rgkvxwMym9aouBjkl6g4j2UBzfyF7e8ZYM4U+wEIf6aDz+BtMCX8Uj
tjcXL8fc6eAbNq3f5XC2kaxo85AteINuq0Vjy2jNsVVm64h0lvE9DH3J3uvOEWrPyfQ76BRRIfw/
ws5sR3EsW8Pvcu6RPA+3nm0ws5luEEQEYAZjPADm6c/n1JFOJhWKqFZXd5UyAmNv773Wv/7BKOi8
RxMWFyDwJfUm+deO4nm/vXXXNsuJQh1rFwC6w5F/zesCq+GJBpf0CxfkElraa4yAg5xjyYet3Jbi
Ql8ZfxYfJGXxEF2yLdUKe0xihLm1gdnDch2QsQX+bmdnttCiBeKZGdNUYNQ9JGJ7xIkBnFpH3SMj
v5tIPX/ofXZ6shWwDlo93Ax4YEGt4sv49V292mpaS0O+FWIuZ3P5gKIy63PX/FGg8ConUR96Vj6r
aZ8L2mebjnkyyZJdYdu2sIBXRwYSZLnFEOoIitfMIfsCP0EznqvRpqNZxP6gPN/waqPFtzaQ3miH
L7zIeH3MOU/9nck7s7ZndDWHYdydyeGnupx94n2PC4ifE6NiG0STEvg806dMwR+zsuyWc7YQheID
XHjXsvvgb3/KFnQrso+ufOsKkBuNFZKwSQtFq9Z54TCChjVpEwFheJNgbQeIIly735tT8hGop/qX
EHl/eml9vvoKPnvWRt1kLlD0CjoH4K8cQ0LQPR0m2tEa67TmbbFDD3q0mE+ciakjM0+xAj7DOvSt
fntbWTi7NQsOtgvxwAnl8N0dQU1i89sPRp+1HbPzncZ0ZIa9qO3uzgQB7/LyDc5Ha0A5f9stiPoG
K5tMm0QOWOqAkNBsrYfmzGrAfx+bDfDzgU7X2zb2xNQnFDdMAkv71DZLIHD0GiA88BPArMl5rNMI
CbTcnbZw8KBxD8O7s14BKxXOJ/g3X5lVwa4/wjPVCvR7sGPcRPVPYoU1umLQ4GiNM3pevTt7AWsh
PlgR5D3JsifpJHCu7oxBc+B0g8Nq3QcX5KdYMP2ehtqhPQoBfTiwHhaeeKhHplfRHe2agDPqNBnx
EQ8rULaTkTlE5AqhQ2/lFhr/eh5N+lSw4PCCl1sRihxW17J3X6ONJXXjwho98kwMWPYk5KypQA+b
HuyaOowidGYjeQi962FFPPUy3FR2lDqTc1wH3efwwBu2WuGGYKWjmz3wFguVFnHBPN+6llYMHjLb
O9wgJx5IM9DyduZBG6ucrNlB9MweB49m4/MLn0fqM8zYz9juil6cT6WUP3rpQ7XmBaEQobZu2SfQ
rgyqmGBXYTTCgQhfx99veV1DmnGgQyeekatGHpPVWPsBt3gH6baY7PZezXACHeHRHZnTg38xnZfc
ZxOkPhN/GQhK7bjv34Er40BNFWRN1BnxGm/DT+NoKutSewhJxRdn0a22LMS290esf7XH1hwQrc9u
cfKEIOVMNYfdX8brWjtD/ukS3uagz+YuaesHl4DJ/QKXYEvbPZ04lzg9XY/ul8JyPp2egqvuobrj
4qh1yZyz71YPtw56mGvo1h5Y9hxTNQoxIieH/duAuduCZ7tnkbIRTPIVkyDIlDlDppMVtDvs//zM
Zfj2e+iiKRiiJJjmHxrBX5PVRj+vH/viKSQx0Xcg3lNwIKLn1pEHoB9+0QBbRo9Z5Fc0Z4YBVF34
xvxoB1cPwhbj5bP98wVJLS/hPzf2rwt6u7Hn8vXKRKURkm68vQ+m5ANYVmr73DU7om5sGEgxEZt9
/vyx6vcfq8oKs3rFkNQ3ykJx7wiX6iEKCQV7i5ivBIIA48yZhndQU3o2Hp9tLK0vTnN3Lvt4Nfv0
+y14+bKmY9fv29Gu6aJ6OPojZz+fKX0OPcyYmFX+fKlKeyn/uUOGJImaoEiqIL4Nwwtjfbjenzwy
h0ptgVQCH9UWqhsAC7VQCKtvPGYydLLduTsvnZ4cLSOJfZMkKRuzLd7cA7yi3B6Nfr4y+b9ECN7L
/78ySeDK/1pM1elintQTz45FhJHWuae3uF654WaWtuTibMD6oTINSmez/ljadgItDO4rOjjN3f1y
Mf8loXAxpimbKmRMzZDfLuYgpIf81SFIi9MrjkGGvUeL2z0Bn0x7jBPeBcTKZ5PDQpjqwbbhxoTU
KdvPjhMEN142wjN+2bnUb+6QrIuCZKg6/6sZb8vsWmQ3GNBc1M2lSKUAqO3TZr8xVme/AFDy4fhO
yp0+eTI1Q4voXXc3NCuTFJ+hDL66zZBC3tMoS0geyLHptJIgDC4496VPwkd78N0ebOtX8Ar3+QV1
rJxUX3CopEBG/c38qf/LiyN9s4HIumHKIv9RFUloqRt/PfNjfrvUEiSVJAXfZvS0xVSCPN4nrIT/
m2OV4BsvpMKcQg+SZ0JfdpsuwnXHxLGXrB/5lz1N+oYt8s8ltQ/hr0u63vNLeUu5JNM6jap5p39L
6Lkc6q3SCtN7qDCMBVT2tC68THkfvFCHwdwNf16A4rfP+q8788bAyuTD/W7mXEblDZp9UHWzF7bW
AE/dNo2lkn+hIcnfPglT0hVTFExJFd8W/POwT4uylIRk4SAJ9UE5gVYQUo+Jd4WT37nCJCFGOEE0
t2T53xzRT6FlzAQK1Kd7ENnqcfrvPpPKIHDXk6SEwuE2b9Zd/ReC2J93720LU+R281JMiXVjvl3q
sdhXJ6kwXolJ/R8zux4M6vgy4tQcj60PHwcQUjnDflTZlG3amIb/52cjf7OHKoqiqoYiyuz2xtse
esyuzb2jPV/JYjW42luKVNwiGLls+aen9TFEbuGiWfGHPmBKwZjN2jv7AfzycHT87cT7Zp38fS3v
N8PQC7G8mVwLhdvNYtR09o4eJFqgVEgl7ccX8HGg6YW4hv/y4d9t2f98+Nvre7veheZyfL2SmROj
UcNGbbUFWr/61lhx/DnZQVYfiJFmw45eyQSA55fjTG4P9Pe18NejMN/eVv10r46q3LySQ6hOBLTq
NOucYk+AQyOs5if/w4Rbobr1UnU/VJ+ZmQsAAf2KBsw90/FCiTGdWyD1fyuOlG/eqH9uztsbfBH3
ZueqcGniRBwce5DOBxy3DGfGH+jaZ2asDBTr46OtD9pBnsYZdyGNPGQkyKiiX1j3uIVWCabl9J0w
O+3dgoP/yw38rhr+5yrfzpTDpVL3WcpVzsBqJU7aEg4Fo4HuekgYF7SSCMycnFC/8JGycOBxdtDo
d5xfjn/pu4Ws8pesyrAuJfmtLK9V46plT7VJCqd0nZiBhBjcbOYfvr9cPpw6zNzd6NP4ZQn/+rFv
FSPRLf/3sV2vXbtsdi2fJTAZqvfQYtLEtMz+MgDG+XkXEf8c1+9rV9U1URVFCkdFedtG1tfX9XEv
5CY59J7UPLPbxmSOq1Plo0P2tOgcMvCO9pqljJ74nCCtNVslMRhdVYQ5GqbedVP0+P9ChEuoB7iy
UxcVnT7+bq+QiS4R0eSkhE3ET/s3Vx048mAd4zkAsCV+rGPlYONo2j72s3eHhJXDebqH98FxcGYc
nAbZYO9KS3FMrdPdrw6DkiGDSZ5RsKZ9CwgX2zSxSsKdpS0vXwZOyeER86zgMG9quMmWGkPTn7RY
M8LoVb0oMeDGHLpnju6QlfA/rTbMZ9F+YJPjNz2ZPJpFihmTNJg/Wz9TGe+6CPQXYyT42dfP5+zp
K8F5JMa4GM0R2gWVj9kplfWi8S49YaLH5kjB3WQsk4eDmhoxQo0dRj1Bf/W0L96e/E84apDSfCqM
G2jJnkKWopu2GhPN2aawCVAAef5to1S+KSeVvx61+nZk7S9lpRwNpQEaxNCQfcC0toQiWOIcFw5P
Itf7BZ+g3ttMHJ0rvELmEliMfIljf9hjwPaEjpGzJZC+YmFPdBkUfr66+8kOip8jsPP/0qF+x5nl
gk3V0EVRN4w/++5fVdC+umpa0whNcsW+++mtWZGtpsF+TYwEkfcBUUfpilpwAWViSSI7ZdSwqrzn
QIqRIEfEXwEHTGGJ9VQHk3vAKoY50cXXGOUw2MPHBMLQ8jghuqJP5ObDPgGHQD+KpEFnpQxqbx28
+qmtoXI3Y0bPFcZGH/KIcWuxqxoGbG42w2NN+ZAWrR/Z3vn57TS+aZQkyiHREEWJt1P+U4z/dQeO
eedunOvDI6kjTAPsZkRKywAeqJ9h+vD0Gki2TSSGeDkETXSa464wQl0TZT2tX3fx94z2/SusgGZe
8k/nIa7ILm8eRh7jlmyYO+ZUdWZZSGigb3ZFT3U6obJ9zIE1J1VPXugDbVVQ7MrD1xAWbg//1wSr
pmg/6PQMXubToPAk0lDKADPCHqA76SbXIOvhAe3jhhySjOKv/TwG01771ULFzKroYYsbHgcolkcp
MfHY31QxarFE6jYBgpNI9dRAD8q4dGuBMYvQvXahvYJd4yfrK27jk6sW7uO7zmZVR9gauC1DjHyu
qAr3LuIlT/au8dFDtA+h5OZmHoK6watbdFE/kzOP73LX9OhLtupAXuQ9xQfQ1MHNj71D2F586hpD
nO1CdLcryZeHOHZtD71HZMQotnv4CvIQtqlbBKcefpwx7OaxgozG56RK9j1p0gxJFBgUXfjz08ZX
8GyD0HLs3QNh+OIwkVw2d5f0rmHGvzHHIm66lG6dIO/x3s1hTHhmHw0jYygzxIeScgLxibWPU/cc
Mv9woFp8rsNjj5+Aqs9iZZv2obw5pV/xHQ/8Gi2UcYLEeDwsGduDgETMV0ZH9uj2Pu377Z+7d2W/
95X6hy3+BIkWFqHOds+DmUvDaq7ThsdV0Ok/dp3g7pHW5138owe5sfaObOm3zaWf9bIQ+h11uvtq
HQTHl68CYHbCz6rje9ROMW+hGV96B3j9KIOCcTqSoTHkPYjoexcOIjNiMoARK7aOx2hGPd2DscLg
GWMPaaj1GleIFOwLUNi5dw9/rW7ti3NW9ByiYrIO1HHWXQeZv0bc2vHtfqdN0flUx+spA8zePhQj
xIugsl8faoR4x9UCbjVj/CypfANOUR7fPLJYPWNwdfIRll4hJq6+2c+9W6xHhZ8F57nY7/hS7zJ4
4DN4C9giBhgf4d1FoLnDyg3W4w5/jjE/qCgswwA70QDFaXJyOmwIgmN4hbvudbjnWo8Za4BdAAND
C5Mqj+FMdJ0gS0Tlye2rAlh/PsMzf92rvTzWQ9k2+/dAtyUyhE5cFyFyZKW1LlnI5N1n90m897N7
xmnlGDEs9w5fMvyUB9MX5NPexTmPyi52KRFiJf8yIpjEe/pgBYonOLjR8QFFaNi7zL26637ZzWwb
QW236tbeIUAKsE0QmcVKSNEq+i/34F1ZYGSxsASyPrbdnhxlcRZjZQCjmLmyf42RaJEieuJHzk4J
WkherKvb5DPGBdWMNtzHebBGQVPQmjT2KZADaSAFhxGmzr4YpDFWzBjgdDxoe845acA6htghSGMJ
QYPRR1vX11su2vLVx2/f7YMchIeYGKyYuLWJc+yJwzLIZ4qHeLu1tZoce+f45Fx6hICFnZkUPohm
Y4Bt78OTL/pZ9+W24xI2Nv8WUNp2dXBjfHhcXwp5TlAcietmmWKz690jnCOIdNd9LDDb9Su0j9cz
YxHU+xidbKgTfZYRvwkrBS/vvvyCaGQWTzdzb70bYj3cx6I0hvMZdXh708ExPLqVL0Y5u8wek7Nm
XvkV1Ouny9seX8KcqtdwIYH5pWuQUbAeC1wd1puWsDBD9m58fyT/OsM9o5/HuOM4dVdypOAcS74R
i4jo4FdkrLksLnw8NXpYdYSie5+nXAKBYMF+WPR1Hq3QPfWVyGQfyfyij74S1LlEClj0TO84rAMk
8f45/vlwo0f+T9skAW4ppqqIpgJu+VZ6NpWxvt+blCZ9kG7q2XGZ06Plzi3HQdcST7AFV/ETwmIG
YbvtptaOPm557h37Dy1ruPYsbrRMIpy1yS3XYmMq/byyKxhhzddp1XKJhnj7twzxsZcNWtIuhgJO
aIRfOTx5y+1RqPGTESMThkkoZ3cj7plrdU6A2tUstzbPPiwBezS5JxN4M/vB5Gyjw2RUnCJGUJF5
7Cd5zPvGmHPSzlqPZBgA4bcxSlTsRQ8ylfIFZhR1pg+4+yenOdmXSbbKksMv9/O/d1MW2vpdoHnR
ZfG9uks7t/y5fhRignvlNcjxxSmtBn7zCDnsb/3af7tKPkszzFY7qIi69N6vCFWlCLkh0jRcrIG0
Ke2tYNrTeqXOfZeYQMN5TC9LbKaH0cbm7iDUCX9B7USxbV3/7Vy4CF01JFOU6GuM9iL/qo0KpXMi
bnGND5dVfeCpssDisGmb/xImPBTUL15SvGWvzvjqe55uLURMrZn9OnDfWnYSu5UFu3watigq4DiW
SzZcsR7ChbJn92/ekfy1zSaABnGwmGU+xx+M2dr5WN4Gs0XB5+eii+uSgyApd2afTF4PboRauB+V
YR/TqyBgrAXTnOtiZCX5TOQ7zgTVIj9q/ALLflMp/ns32uL/r7uh7A8drc65Gw2khXW8iPH2gUeL
50RJv4+qqLSMGSTDrbz9Q8y6U+F8XFB7tK19pM6wc2gczYMXQ4VfDyGG4WIYRNBVdr/CRd8/OVNi
/mWq/8W1X7J8fzUns31yi7SPCCxokvBrStqmvbSjZBI8uLe/rBf5v5AqN8jkvyDqtPb623IRcjID
04coJsZK/tgH+KzgSK5fo6OKL0n0QNk27khQOAkuGKyfSEW6uBVgmtC/TlKi57WRTlAXFk6HHrG5
AmfyhbRJlljuYt7z89b4DaTVXqsGJsLfDM14A5Tye3VSDsYT5St1INhivG2nceR8tqzMMaBaBet+
2SJrbH2SM2Hz0iFCEGBz8Avvl4vRW9Dj/UWTRBm5MK8bs8q3pZUKVaYfq1xKZuLgDsNhFVNUTeux
N20nuvlgxcuFjK3xndgbeB13PNA/0K19tNPWVTlGJag0lkCRvkZZwBjfRu7I0Of1YYwWg2kagTV5
pbWtNx1rhd0udOP7tB0H4e3FjHazolalj0a633l2V1re9cgZxK++DmhdQUtuLev3PsEaUIrvQ2jO
RGPB9XWQ7Z+60/YYWD+ssEFr3W7/+ra0SZp2mfwLxDgM4TfT/raSF3wSv5gBsJ8hdiUBeDruMIEQ
QX9EVJreVJ1DXyfYj3dpewkGPIbc9ecdnQN7f7eIIcJizjChtdkPSKXkUG3cZeM1ntvaJCZtg29j
x4KXII8tHUIibZkfgtdH/XPuryHc9/paO1vfKG1ks8T3CUmu6yf3Vd+dFxAyOK8y/mBiZ7Am7HIY
nabQH+HltcN6xvIQ0xLUbn5fjNfdqA/Xoq2QomxlB8l9nC43FHW7yR1hZTzZVzaXhBS9hJ9lQ2zp
Pr14BPXr+YXkH6UGiETLcwscww5sO1ovbHtUIyFA30i8it3NYvyk/Kge9B+9SHYT9shdjTPC5OJF
R8hBbJ5P1+ql4ZADgVsADYkbkDxCWH4tOUTZCl3khHvcaYl2h5fDFglShIPUYnZrP+HgM/GHBUE8
kT2D4rOT5u1vmECWvY9Bk38BG7595yTQhvb0VEVTf3vnbnnHlITHQ0xMxlQWA3GkQ0gOEETAAEVf
Ucbg2SDKkCDuN9AetkmYT/DY7Nfyt/mP2L5S76+cImvokGVdaadt/+7md/FcprmhCskDxo1K7fJ4
jDrE1n3WHsdrhIIQol5UVxgHtW/9L2/8N4A2kmyFckKSFUNV9LfzvXx10od00IXk3FMoiQ8xM3WI
Gby6p/H1ZR8OPvLJe+We+ndoA9GV7iTIvGKJ8Z09uPmh6e0Po0ODa6INBmhpzwAfyQwlY+YUk3x5
WL7COilYeUx02Q3gucPE+iQMk6BRWjwcb5CCB1WKD35wD7Hv5J3dpjwDxWqYgGKK10FB5Wvsd9gR
2JfkwktOGDZkpM/75xG3H7uAkg8lEYomdPaQVIX1NHXTr4sKsolLG930Vsd/lKHqPmJU4Ynn+NzS
2AO0FOuHnUNARQCUuh1XU5zmy5wfnS/FwVIC3VLhH6gT3fneRyg0qiZ79y4H+Rzhnrx9bnXFVw2Q
IzM2eLWW2sGiynxgdbSy3cuU7aH5hAKkYVRcRM8Z2i/Uo0NNZl+oOVHAYD/zl7sO9m7WZQp6DTGH
mZz7rw1tK/bfQ1JLegJS9YXg1b06NGj/IOegjibvjhwl0qmG9N8Iz3R7LnjHsnXXKPDvGd19c9eE
Zfdo9Up+uJz6kfGxX6TLA8E/AS873Vxt6b1ylo6BjHxGaPSrYKmrZvuA4sTwHXsy0Bxle12WLfHX
2u2KZH2yD6MH7oEIih8Wf0zqQiYPAkg1gRSb8DfRUToP0kzKNikJOuyVTEbrNMAcOsJF4jKQtmLS
GRZxptswYvk9NbZ+OMouH6ND4Rgj8YMTt+Y90HqUkteeCqd5qlYDKIMUKfh+oGrGzEv9glNI6UIH
hZkf6eJVAoMH65QYj4gj0kmITCvIui0IcB5hs+GuH3iKV7r7mvz8AonqdxUO0KXEX6JONf72Ahmn
gtf9BbeGzZKNbfaJfZEXU31ieN7trqAULAYDj8XGyh4M4q6T+aMR5Ka7g4yKQ8YaTA8ego2WTwhn
6mbf/IHIiJFD0YMPjB5NbPekli3RKsTCG++MHFzjMRJW92KPO/27ZUyHSPmGKShuK0OYc9a0Koz+
ZgLiHEwSWIkRT/SCzTOxlV49z+IciTxuVQgL7qjpKHPb0VkyGXVnbasT9JdLnOgtaM4AGKC+Z/uT
44HADuu3Ocx3DYamCxKZm1SIovl2/xqNPGhFuQvJfnNYkoSbdAanUR7ciWlBKHQl6CNcL+/h+lMg
Vh4bONr9a2tMVfNdN2RpA8tsfn6m3+3If1/RW/loSHdBvZ2hrAiRiVctwPEduz64YT9/zHdd3N8f
81Zr6Y/z45WWfIyOGFDNHXGMDyMumMlvDYPYztTejxid1WlKUuszorzdYuG57pwahT3eGMEorqht
kmL+Gp+Q7fkdrHKwPh9rLnzKn7+g/KcRff9gg881TX57+3j/PduuhvzIU4Fn+zTB750XUwTRQgDH
yGeZTSHe30NkfejG9hE6bJi58kSyD9BDYJFAobY74TFKSgfWDdRpWOTDTHQObEtldAK+Gp4Hp8YX
vrIQV7AjVPEmNmZaRDRhwlTq2CuG+ta44yRLxIV12egOOxwZBZvz8DWVSKKAY0IYTCviSIHET760
kZhpUXgn5RdpitUW9018zHlxRQ9vFkixCAYm1Gv4ssVkI2InVceAFBX0l9vqSmKPa8qu/gEg2wbP
andKCmM9NPniYCu43E5fl7h6OZA7ZgQq5U4NdjRJRy9lkOLB4q4nhiNOcQoy0FX4xRw8NSZw70j8
omjLkNHzIJW9Z+lc9m2Izws1WccWDBdlJhZOl7Dgxo1us2Laudh4MzXx48s4h9TMZzwNdWzA+KmY
RB2SfF7UaBhHU57B1U06apwNjBvfpvN1cbGY2yKdr70bmw/C1bVTKH7nS0DatI7qGi+wKZGTNUdN
TghnIN5xUyDfsXe5zzuX7mXvlrw1GdbhA/3qclUKe1FGqPTHdVoy8PzE6IgTYbxflOA+gKyk/yD1
FlyZRr4rii15fz/Qv27YDz7cfI/7r4M9G+SX/B40GLF3EtM/PoPH3VOh3h/pfn1SAuFGS/g9Qfk/
PENTIcWwqzQfh2NXbiMOdCRQwGyeuVSQn2l2duJ830S4H2iL1p62f1xhQAPMjB3VisGgsMX57iOF
CG+9itZDfb+TOJ8hXSNjhZ6NVMqXB6V7h6nuUX1jeHXYYP7PN9nvl1hlA/7ODkDeJ/9KYq1q77Ha
mD/AAQl+AYg+u6ToqUmThZBrDMXHsbIDgHwYy5hw59GedJ7cRaogYdAltBYduG81YH4wXE+UGkmk
UTO87Cqh9wCEEgeptlKgWtkNyWFYwaxXyphX4uf3WfquOzQkUYE61f5ltH33X8DD6aHX9fN2FWjm
H3bseWiTvS286LE17vWiC61QhLrlFwTqzwH6n03kr099K5CLan+rMvkiJLSjiDTaxHRU8q3pVtt8
vWy40T9/z28IP7Lw9/dsj/y/vmddGyLowp9PrF0GiW4W1u7Tkb0sNDmyW7ME2RmMe/NWvSY5yw8Z
wj+UWNGNdj9fyh965E9fvt3a/7qUXKzN9KFyKYsVsBbMwHA8pPkEEoBUgqTm54/79Zu/kSLM4+F0
e5U8YQqY1QB1c+muBufQ274s3+9tlvSuqPmsJeg3njs/f7j4XSXw921/Oy3Mc3XIzzUf3irXz5h3
UMq4SUZLOwl+gYhErf1l/7mx+FGptHqGqclvp++zUdKTVq8Jr3Dq3cNu7XYUv9wZfiskZ7zMk85D
z2P0YIUMFVns4w/rFTBAnCHkp0IlkYZi7Rlow3Wv6o69ReWtbgBLaLE9KCQuiPQ2/Ao5OTyUuVMH
lSAjJWOUI/gB44nJVPU57btmQpvZp5VePoHEeMEnCeLcu01NBmnH7vXR6xoWIQS2bCeM2mbGpMHL
r6D0FYLToCXI1JbR8oA91KxYYNDe7xidWjEmUdbItW6Ou9tRare/fdSqvFpRh9MV+MGfH+B3BY0J
RitpvK3wTN6eX5lKmYBb3SvJehUGx/bJJYek7WOOvyCg4ncAn2mYummImsR29EZvkDt3pVTFyyt5
RHkozjk9r6sPmvUYyzrqwp+/1nefJgqqoYq6Jptw+N82oDp9pJq+LiS4udh2ZsMVU1dH+DhspAW+
xj9/mPLNHvvPh73tPUZqXnV9z4dJuIVP64x5a3lxrihuYeIfexnMkc1LQUKjUrj0m5VBtCE9EWxI
UnUmB9yRN7XQxdq6pC9aHGfZBj/EvdgGWAtKCG/tEN9Lj2CAznNK/O3r1JrBdsL1yzEIRlvq2S9f
6Duw5Z8v9LaDPdXb03ydSyl5YL2keEp06uIdMzYX6kcHp6gHVhlOAZWzcbUZVueMCaedhm+kYwzv
0XvCA0d1vDiirjFsKjiMYg+/rKdvSFlY79F7qGg0YIP9odb9tcuujetLNZ/cdCq4bIC1iwlniVQS
RvR4M1aRMmGHNz4O6HZB2U/Wk1wrX8Q0ZECkzm/H7Hfl+j9X87Y1qRV6jXTPHTMEatJ0q6Fro2Kx
xf6TMBlge43G/pjAjvl57Ynt2nrbE//54Lcp3cG4p0cty9rbIGEU3wVIVZb3aD81SDoiuXmUf+n3
3+79twv+/+/9+7tcV4pYPYublJzDM0gMEZ8XjJEtyafqEomsH13OjlI7+PZht78QI3G2xltsQKLI
kwggR36RYyMOf74T300Q/r4T6lulI0rrs/iUWBDUXR3Q9lAXLIIngV4CcV6F2N+mpZcXYbrJvfOg
GQAzrdahMlTyGK9RIlWv2KYWhITSYjjp4rZNq1/eKzq3t6cFJ18WRZhCigl4x577b2mgFZdSel2q
apyF6yvRG1T+6OShmqIMdfdjaCIQZhhQuszCXGykAsgrs2pyXiKEY3SZR3KOKT/mXFdbSg7OmrkD
Yv5TX0A0ektuKEhbdwjU5lvNJ8SFVDrc/50OdgSB2m9N6PKwHL+617MLmvbyX92yn9OJ7AjsOUjO
E852ny6tNtGUO515uiom+svJlxc6I4D2PQzq8ku9YT8JGH9NAA8P7mv6WCmk0ENO0gl9N5HiJ81X
Fcg+QohA7B5K4qPxSLlhPdM4heA3J+9L120k+PR5qysDvecIaVxnxDW6BtbVnbCgitCWuo0XRdYl
OSZQdwSM3/3iS9Kiw0hXnSNK4IN/h9WEHv3kHrvKFWhEjMCtp9TrWb/pPuMUAL8H9HTCLf06NMlt
x2BhnKSD2zDzYaGR5wj+9HDXY9lCxHjtQq1SmB1epumAEv65Nq0CQTUCJe4luUEGAge/JqyCCAfn
waQ7LEZEc1HQEv1DQmoxbzHx5c/rWnovsf6sGYnRDsW7CPn1bWsxtEdeVs9rNTYPzp4klfzRxaC3
mt5GTK/1q/MaMx4x8/CFf9btyrWQ9kVcgtN5xir+4JKTFvFJ/rrVltCxnx2aUAbxv+MG363sv67y
bR9qzFRUpOetGiP388SP58HJoLTnLVh7NLzrIWI0BikMNMg+wUPpQCqr5xrqJhdpianD20m3F2Ok
TzNMTk8DgEFAwqxNvT4/f3kN8fN8L3v+3FOUE1h+KoImvOv7TmfzqQn1pRobEGQ5kI+BdBiomnsG
XltbNShtv2miXPDS5Ox5nbMtDxiXAdYe4lWxboNITLxfIKMIzv7SPw/MteXhxfOSbE/CZBEu7ca7
bV5hfMp8IRFhvanhY5eXxGLT0DsVCrghv7DhtXoGSnSHuU0S+yTfY9h98jAUYDnrSr+MbjP8qqGq
7UOwlBNxJ85TZI3VgwoLjC/zBJuOMCWsti3sLu+5deLVQdFLMjb+zCt80zqq+2RzKSh9WxPlvd08
bQknYcHhEel3zNbEKUKf0j/1CyzlLnGNOtUjta0KTzidD2nZRFcq27xTj7vDV6oxrbfFrUNnRdxm
luCnDufiEyQmKrwMqlLhHacEQhBjF3ZCWKAVqvwZuv2jnX9pSZ16ObrPOIuUfkZP0nSvW97LjHhK
TDZVn5n4Hpw1bHZZHl4wmqbIfw20lnq07qPhlh8+90d47NJON2siY43Ts1M94urexqfWa0cR7P3s
OH1kuODU5HbmdvHwBJWyicSljYKB2B6Hm+Rh0hfioXmIZKfWbI94FCwoAXdxi8P0Cye5W6yF+6i0
jkPw3G3KHvjlmR9XdjyPAuK8anyQHbi2KPfzPsp/AXZX5h2W8seBQzHBpbew7zJDivM87crevv+E
sNtNx0Bn6My9+2fG/Lifa3wuD+IGS1KyX1gCBR1g9Rm2EeKUvR5lVopwdq4MXxG2jG4K3/KWnKBS
nifGENqagydTcI3WTAS/OAMAqJMz2nr2RYTMk8tI7t8ANQCPqhY+A5YSMaoTbR0tPwKe3PJODFk0
QmLaiyX+TEdLjMeu/WL4fx2T5O7txxLwCmkrJOqg+QZ+lizo3YflkT7mCVhHuBKLylIXxKouskXd
qhQfWwSla/Kbtto8TwAqtfF+fsfAi2yzcRkbS46LnK11eN9eRmY3GxZ4PYKA7dZRNjD74jjb8jVX
TSLhux3n3eMm29xnx76wUOPDvNqmyXrJSIdj5ZFUg+e0dRQ7Tln8nKUI2xYGRL3OGOKs5x2G5xCz
B3WpdDXIVrlfh24acl+cW+/lqpE4SpnsTlD193NyWKUuV67p/Hl2VHl67hkjKPCPXbkze7ftZfKY
NFOl28wlJidTHBUGRVxObsPLFMt7Y3EkauIx54wot5w/59UxKkHO4K+T0Lw4d5shVlnF9rVVKYsZ
EDIhOVg8O0R3eWCuyADBwh0EC6Y30gJqapybYhXnEGSgHN+aVUttpKgO2ZVud8PrCYRlfAiLC3Ns
0FoLHnS+u8NDMznecBvqP/vp4tHllAJ9S1kSnN1beq7nyVdwuq9WFMb7Gpf7/SJbvZLjiF2wd5ql
uysObIeYW0E2RL8za0hBvAzzL56kvMwBZ7ly3Pch65EPKeAiq/eKD26/zKGJQx4b6UfG3hHeZtJY
Z+7dS2eEaW4fzAEg9C4BOaN8UPXuH8LqOUwnNbBxvX225zHI9tk3fBm/D2F8TsTw4erw3EB2EdgR
i3LZZSh4dsbqtSAFYnwcVR4O8bsGI3BpZnyVmERQ62+bpTQUt2J3H+qR/r8cndmSougWhZ+ICGX2
lllwwAHN9IZIrUxGRUEQePr+6IvTcaIrO0vhH/Zeew125mvB7PsR9LvFHsuk+kqitTSSHo5zEO5J
kfqdedpRml75PIQNsZauhA5i11/A3uMzpRFsMfu5xWCOkMr1a3s/xJvBBV5GyaZ8p1F7TXePtbrG
I+qxe5BieUl3b3RG9ErCNC9jxMUAfsrUWSj0pNM0jsdyv95JmkQkdxAYtOJlc+yWTr0qW2t2xkSF
pbxUoGOQd8yWt/iTGA2OzymMHfFpPXeoQ3TzFNv4NoZiNDNbs/VwFWZE9bC6YFwuVs8IEB1OBcvs
joDpg1vxYEMzKqLGKdbbxMM5/5I5mH1EyvIRScbrh2BH7//uZV0e9d1MhSI9MsPCRcGBgywZ+Dpk
e9Dp5KKHUIJvCwo5hi4wNEyOjA2ee36xfzq6S3OwhjGANTFzaAI9ftAOW1XUG1eczp4WNReANssX
75XhXE6yTmhftOtLtlZAdjKxHS0Hh7sw4tMDLoj21RKmGOH00C+dQjXu+MrtxB8dHpknHyrMCzE3
FXymERWOQRzYPYFext2GVLVr1nHYrFvByB35WBKcRn8U4ssFRoNPrFfBGkT1Nbfn5KGrq8S+c545
+aHE9OlUKdb9Z+Jql0HvS2ud7uLUHIVdxDF6CttVDo+2YugwOynBpIIM2oGTWiXlAHA6QukyHyx6
sn/nGoH98fhxcGHCPERb9wH36MwUmEM2pxFZF5n1GgY3Fv+Qj28xqr3Ev3vVbxJ0Z6bopM05ayYt
QZZsr+uZefqbdyuOC2LBXRtclVIq5IRuLYVA0+UAKs+cyKTZSACcsC+mZNWOFUz18TD4rF/gCvQF
wKM8wNi6AnxB/rE0zZhD8VzF37zwN+m90ADue1ILGTe4L/fqqG67mW4FKIyqqXkxcS38POagBp+p
wQdzo+8wAYs6nXzieWHFnYH9GsY3XsKoxiJZz1c9tTM0hGJXVkECvpa6qjuoeCnU7vxh5pF4EQ4S
SBnhlh+fYIPcVNeKlTGoDkRueAdPtBPfA4M+h/sNE1zJItys3Twxqv8GEIzqQ7zUouQybtBf8pAp
GnzZrFGMYDAcEpzemDrb8vr5Ijl0nzpqJKYmpYnsZpWtrJLdozEf14enAfl1Z5jnnHlr9ThqdELT
s2+RuBzZ//EG7xUCbTZcnMdsk/FAKSP000jTNVJAhMI6+9aNFGdY/AxD0EfzvXr8i3docho7/cYf
VHKIndsmuwVZY3hiwRKoYUUkjJqun4FYV2O/MIaTtD29c1xvrigS7uBZ4EVGeVhfdHxnttnvw6JF
3LKcmMtNXHULX0u6QQYQpDPkc75zEcTWbVokj01IoNZG/ub2FG1Sxv3ZiU1EP5FQY+i429xy4sMt
vmV3E3BlsxwpM5K94LUoRSRrDCjan93knoonm/GEsSz+k/wZbMXYE2y8N5nKrLl3M9QNL9Micwev
EAzqyIyxnNauHcgH+3TJTZAu1zHzrL/HCpuxK20o5C8+1ZWz7ToGkGrq6x0G2X5bH8jE8rId5qg5
wtXuqm0azBLBwogt5IVDPzY1MFY02E6+CTv71uAhIxrvH2XuHmw+GvSk8ue9Nzff7jeb6w9MooVl
LZCYtSTATiBkYH4hXom7ziHwaxuNsP0XQbWnzIgxC8Iz61ZgsUYFFalnTHPn5rhj0rnnF3+wBMb1
fFkkWz55S1QXkiBoy05Jlq8rMfGxTiStmyrmTMvnTcbOtLWrIJdMFtzlzYFlbHNHXBafXR/c/eSS
/M5rs3I5HnCo+eHW1DRmrSkviWFY581xAYGGFRIn6cQPF/u5biVQlf3hxWqxyRgzkHuObdIUnFRs
OGvdsbbifetzRfdWTa1ENBchsoq3MLBSoJC60oLgOwSzVlgypUsArAUXp5iZhnzD8NSvR9R4JPPs
n8vMe285WGO3plqc7iWN3/EPM2EMiKcgmFxkWUEmWj7mhgV8WJfm+2v+pZFjA+uY6ZfB6ZqGFJ+X
/NhAvn4+t8cati89yedHQ3+ymIphacWJw7fqRLMszBYVzkQHKmC+N8HMh1FAepEhU0auZwhhqB+H
kd+OXRcWQCdMm6S/R2nTtROld3jufnLVeqn2k0ML60nCuIAmMQgD6xaNDA9kVAAhBr72uEk68/Gn
1l7ryEiD4FxYtsQMvjTaZY8z2zec9i8AWKhKOIG5w5lpJUJCTvYHRls2v/J+ADR4/kKKIYvpTAcc
TpXLZn6gC8iQieX2sDI1pLuJw22amKZaOnDwcKC0deOmuaqDyCFxWc6Py+K7cJjb7qhT+ZwpB/wL
o7fT55QvBZoNugZjjZERUXCym2Mzy56tnYV1mt7zlu5zh9nbVLaDZgnh/W0MDL9T1o42pcsK3tsS
tsIXv2N03keansJbk/YRv8z6W/Dq7eenJUDxiFwEo75DgTfpntiLtcoR0O44VFMXJ5PPr+Jg89Np
q/nyUXHQVjrxjgbSD2Mh2++v09PVJ6vgf0i6Ws5O5avHYfAZ0k+k/0CkWEgIwwW7+dE0T0Pg2pr9
VnBGJsIOLt5YU4Twyroj5VAyMxVYV/7LJXFx01w4sqpfqokTVwmD3HiOhdNmESVh7c/OIETFvzgY
4ZZC6++cUrGiDO0mA9oRLQah6M1ksvaPBGOuW6ztHniwy9FWsWoSBny77Zg7I/d47spLu5Xh7Bh4
Y2bQe7gLinUe228eNkPf6JYQND05TWN1/9Sd1603XQVtECAX6e8JrseGqdC73hkYmyVWp6zZl9Pb
/DmqD8Ean9zMdzZejcKFIPktipoAus9kLXR8mM1WsKQlXl8GZ04kkn5GoHhnPlE62ZhjjzvyDJ/k
McLrpHOWbtRfGyZjp/ayvrSXEjTFySFpiDbqW2xUJUMNhWhyUsW/nvlU/iP48Zlf2xHzV58+XMZb
5dx73Ht2GnwsdTWat+QoIbV9ch1GzL9ljx4lGixiAqwaw92T/1pF3OxrIsZO6C0cvi3AojV6OGhi
Abn/nFPfthZufe3w9pzYtq+VrYNdQWpjzcyjwwJqmPkM8PmUzl1Dj0sQEwfmvyHUdsIfkyJ0c+7A
PmGeP9XTOzO+zc7zEGSu+11YyE9p7eAVb2EYTO3O3IQm8wsgWpFFCz0XJr2L84qEM4ZpmINotFs8
SRdRFmPiaPLl/zgyyv1spQb2BgfGyBwczewb/og2PDWn68yoj8pX5uWUpoAlEodky2Verl6UUsNu
AQOM6ojCFDdv5+3Ebg9cd+gmTjP4a7ZLt5RlZKR6guS9r/A0XOABq7i9DslB3T/YL4nFZolMxYVg
U8bApuk21u3uOrrvE/bY5wW1mumKX1zkUFUO1UE0DFM3wiefcCsvS7RcS4jDHf/gbb2ovOzFHp3c
pnftsFlx1JQb7YSfZG1ijqJfp/VVPS1K3x/CPXhgbnnVNXu+oeh4Bi8kpSn3JjXyb3eCCIkW63OG
BslbQGlhF8c3f6bAyzljDjsznphVxTvZ5GAo/togGchwkbj4qa39n7fNAspd3UN0Z4TpAVPHVeG2
vzgts85yb77PCXcV2G2odBbh3SkZiCreVB+3HNBC8PEe/udsePJXfoUZjeGz4b9pQW3bvTOPhY9t
oAs5wBN5UHfy1uiogtT+MUdwNpRlg9OfZ9uWpjQyN8XXjAmt9xJt3zbniKfxLC4373X6dGQyxg9c
f/DsQEvlI7AZxQ3aYoJDS3zhGPL6j4h2BZsqTro+MrzBuTW/HQwQB7onR9AEId/IJ01MO2T/IMij
NooS8jWF78oqVhROmpnDC+8J6lSD9PIR0AVOWzyCeO7wm/Bz06EjTRFeCVSSs8sN1BwyiSFSxW2M
xs+IOY62MF75L/T1ojdfIWAUV85GXi+sHzM+zDfx8hmgH8FQzjYpiX7K0qJ1Z23AjnPoG+pdcYD+
dILdiWLQzJzPthJMglqEyqym0LgxnF2Lr3QHriYdsRqFsomP+qq1EYJeIHquPrWBxBeerr6W/RPg
AASb5TAlbEyzv/R3snOkiAu57a3aq6Zt0922DkDe9f/qBmAF1ioWnO7sLwMf/na249tYXwr0k/I/
Km0LIJUIWVMiXAaWMhTLLU6B+VFrPOULT8QLIwz0oA6DHuIxzQF/leJ/8WpK0gWdzyWOFpKFw4Hd
b0mg2DiTzbb6m+0WJJIwskIKsSx2gjHnwjK50LIpY3yy4Zxfoc7qNKzWcnQ0i5nulOBAJNWhDLhm
B655m+mIdk6CT4HLNuW/OTJsOIB9nUeJE74/Tfd79Ve6k9VehdgoIy7CuW9m64Z80heHBCp/BeOF
cZX5otmFr+hNhaOwiSfgkaD4mg36nS+xGXfrbbaLl/w5zCsPXGufXTSH3kzAs7eaCNU7TOo2SsAI
gOZl/V5pCGjTaH4jwgashh6Rwt89NT8cW1S+EwhZRrNNsuVlelf6vM/63hsflxsis2OWAD4fhlOd
XnBY74yYth0/pbo8frzQ3zOga0fYIlenebvkO6FH2lKKjvYvXQI4E6neRC+f05dPuOYtSCFPojQm
AKPDRpj4AFoV7aabA4Z1B90ZaMeNzgFLYcHA2rHk0/b+cyoSAzDTIQgFe4AcQ0DUZJbmcP/O1iU3
ukPdchpY9DBxUSH0a5WMgcHNkVj2gNsIv8m5JrKEDnE59Wwg2kK9zMMB0JYsv941s38SoaGMHJhf
olZZSSbkLXzMZla1rG6/KnzbWYD3srCkI7Uiprk8vIxiTZw+DQnGb4p/kfAvFsboLlwQNBycl8L6
RW7BcFW+eQQU5rvHMef8JKH7iAifLCnIYUyciIvDaZpVNd0KolM4j199w1fl5jwklBPOew/lujHn
YWvP9pPt8Nxsr7nNEYk/9Tldv3kJ+HQ7JXYdfMgDuCxUxI667C8jZIf3VB60IHVAouwuTPZQEiqA
istAWM4N4IAIx6f5TaeyZNmfHmYEuLgw5ZwfX4A20MmSj2FlF0gvd7v3H6e6NzB+ba4zL97MsZVE
JmDfaPlXHcyadb6B3uh8lhlFy7FqlvwJZFG70bybsvkGeOdC5C+N/29lxCss0e3nkMhmt5kOusM9
4AThgU1nlELqSfj4o1rJfmff2q7cj4CpdziFKNzdOQZzbw6WzTndPjObD/xEDkTzyvnCIOZrJN8A
eNW4zQGSqAHQvshBty5/A31PtdU77alxB2ogTBA2zBz25fG1F3/H8zVegsVyQKe1nXnAP+mBnpCS
kd3wImWH6KNbas03jYM+7S/1SXXnqrHFw9zDOyDl6HgT/EIUSAoTFcHeyMFqiF9R4qh7BnQrVmXY
m7pDti5fZaWCsUkW9Y7mFb0l2smucDPgpwbi0uzAWYCkexK6lfZwhk4vfPOAhN07qg2VKwSEg4sX
sIMfI1fntW43+t9rn2/f1BvFumUlcah5POZjIpni14eJ5WI3yf3jqd9grkAjaA5Gh2Tivcv9xfeH
W1TkCgKwskuOxIMGrEQxh2ggyGlvOHtZFUR+xLZ8bq9PYBRPRtAVtLisIshhwmDjDHAbvmt7DphA
oTI4nyOsYD42knf3HiQOleGhPlEvclxSsyCKwmqOy8t5eIpPlj2qkYBmUaBz4hqZypOPNfo8UBze
pto8jxTSyK12jmWr8vucXshs/ZKNxZ7VIkNAAG8Gpl4jsDAYzM4sze48Kjyb0uWWfFffis9fHqX7
9ji1h8atv96gmzbhwu3296XOJo00xG1BRGIyTC1D8DkB+GBU4AVRlzgXyLib2AOcW87U9y078CBP
aMJsthDhZqqTR7qLsT00h5l5lf3JeFumEXsuW56dTqwnjyL3KmbWdqXjR6C5ZojQhdD0fZihV/OL
A+5OHAskwYpWyKXGwR7qgDPIZtZET5kI5d14i/Ti/Dp8rviu7wHiQTSoHaz5imaENAaGNFrARNU4
T78o3xB5jVCb44YJ/m067kIxJmuNe9wH79koTDRs9DuMKaDTeUDWHMxn/fpaVlZ2kFdM1gmE9ieL
jkAHu1vFYR1wXSPDx1GHpdZtbs8f5hu0T2B1XyCMAQnCggHdVr6WkLGEA+1/jo//8rGebBOYfBDy
akbDtPE7+kUU9kPAZI8kC05XUmspMHnwnPsS/5eSlc3PYCS6Kl8jIRpnJcwc1Xm6NZmt1EMUqBGW
G+jFJd4PWYvW+/RwAUIrLAG7Db77EySauhrX13iuj09Sah5Lcus3iTODLZw4GEwTBpvuqIp5kcyh
sVBQrFgzmnTqoRnXdTIIjEXbIc6uCzEYLw96OeCi5DDVKBwcv1QpzTkhmWJPkN+u/NWOs+7v9Fwl
+5MQPnse4sJtiPydPP3TQL1ye4lG/ZNxklHEqFivt1c1kjDOJhKCt6AcBN7psnRFj2kPvYJmSIAf
yTZd6RpVPOxo7nOk+dbrGyoFvy5fvX7ow6L/wQ2alHJJDo7DaAeh6ppniVsHM4bHDzgVWKruDc1S
5x19sZhxZVbx8tZugPHuDEz6Sinh9dYMD4fsr2VsdSzd3uWAZ1DKN6aOx/OCOcf7V8QF5Lc0tRVD
XQusgsrj8DlrR8IIy92wA4IOy910EDYkwvHaWCS9HRW1DZRqsNwZTbNLd3A3ElPG8+i+5p3TEDMi
fa7emARBiCMdazrSKRyCUxrSMW3JusYm9vgE24kJsrDwrNw0cI6L72Qw+3M3ZeFAwnNSMDeS1qYz
nqv1To/n6H61o8Rg2o2bmeIlusUws5o6PuMNCpv4smp+9v2qRiclUx8iS5PObyqgAkfNOwydRZQf
UrP+x7Wr4V1RW6/Tvb4RcnSlTIZOM5plZ7aAtay2j/u6W0SqMVHzla/XSPsL2yfZ5KsmZqRvtpf7
LzlhDM8mrPVN3UGw8y+LEAMME3YBg83TYsnewr+AyGKGkTbIR259KDumkLn0W63onckSZWjKpUDM
y8PMdqUj4M6Ni/nTz6GzFu5ssSqUKWmrOzMou9PN8n3sNwPjqdfFCgXg+hlbrry9r5G5gMK5DSkM
ZDFmHpAqwCVllHUil9XD5eVfyc8USIedZ9hteZgMTMzXTqG+gKQENPb1BEr432jISinLxL/0CzrI
wplf8Q2nX5yQQAbsZyg/W2nD1cqed6djDEOVqEdrxjqwqpOG/V1JbcjR4p5kfIgmX+ldgsqaBKrG
BTcfl6xdwaH6bHzR55Mg6SD069beUt7c7/TBF+jeMP3Zzf4q8hdq+Fev3eiNCXNw68kMoeNEyTZl
OA3QNHBSObpjK9RbmKUw0hh+HkvVVn3Zzg+8uP3As2PS7i0E+FLGjETtwysFBMWuC3xz2CQ2/j2O
SswGg8Y/GV0bEyTMw8Rr68sYrr0mRyheIKZC9NGOtvpcT+0JO58tD3qC2R1NxGx3fr4y7UNYU7vl
73PXeoqV7PN/L/LTJ5/z18QGk4IkMYmx4wGiQkOD8TUji463aYGKCYxRdlTP7aleOJDDKKx2ODFB
41igeeOJPm6KcU1o4wjjIlu+1QBRSx+fkj+SWL1THl6r9f+MMu0IKUTCmt7GFi6QufIpt764+4YN
oL8iGiU2HhxfwrKDb29gdeMJh3p5rbev9fAvKawZfKpppnlsr4JDaN9pFsUhrVVC+c6LQ+bPXJRZ
QTAG0jqL3GrZnWTyjGBOuBzvMn4pit/52mTeMrF0cBHdMQFjxEOdQrA6xk4w1Dz2d8yQfDuQH+rE
ivNcxVG6e9kYfRjadXETOQzZiY+vyYeFSf4enqQFQMsag/4G3tYuW2T7XHfWv5rPSQQSdmv2h7o0
TF2iNujLejx8OMtbvz0VF0B9V+LhPcLuxqzVwUVHt9+rK645m3tQjBYgOB0QsmBuJXziH4m77c/U
lapxgpDM2Bvu3zEj5AdkdZIrpNQSYMMcmR8qtPQ+HSWsIDTx18+a5nHZBem/E1OFjjn21xgOf1ye
3xXDHNGcU9OMVhkw6TSTfefMLmDj1d+cOXDCd5p//Xswpgmn0VqOkBNVLkfT+n3oAsKzKdnYZq52
S7FFmR+lL2lZLmM/23BR4K/hz/5I0CM4JMh6fhcEoePgnTK0uFATdGuxVcDa1umF5EJsEalyIhpc
xfpIXg2kgGonPne8uGkehs68ngr9yTEns6D+QJRYiwA5XMRByUyX2cgchNo59d+pthSxQWJe3H0/
v/7J9+Cze4EO7heh8u8t8bYdtQkYGwvBjGglS49g4H52OdX1ZwevAFy1NrMf1U5309ziwWEGlMIM
Wt2dEqu+jRjs1Y7CQEBwte8hc+TO4RLKwZw+qHus4sAHGsP2aTYDC2XhaTemFxKJAeZ9I5+aHUbs
i4ndc/lE3B+eNDPajSoAEcC2vMyhWwSMNCDBnqb7tgD8uDS/6TeGy2VlSQPjTbuonFH1kTO/sTmj
yOtN6DEvdi14EyGVms1mzQpL5aFc3ndDQmKtMO1kVuM/RFukIiaPCsWRr2MKCvNy3IvzQHi55B9M
3QyRr/SXZN6+ohzJ1a6WPaE45rmDMu3utwVnqARQmfnDrzowQocydVA/3iei3Fqcm+hhzTX/+izM
Ba0/rUZiPiCpzJLGEM6zSRBlZJnfa+t3vItrYHW3boOhX8+G77R37uMxk4NR9/sGc6ZXaavgONq6
IyutrCEvei3OwSjQDPV+esC64pZ5b5v8d/60ZpEA9XJha7kzUDKzRfulnEAA6NF/lPaluegqAS3m
vK35BJ7IKBuou3HL2Gkpc6j4J48f3MG5Eaejh438pvLMwG07pi6QRnTARHfONDhcAKS8NeCVecDs
ly7kZTz4BT/M9ElIwUx6Zt0j3Cclvp9qKlfmTXNQU3shWvm/KR1Np+5+T2Gq4NA7DaF357wiKaCL
ZDRe+C8MZ/tzEShf0mq2Ti4CBm8vd35EHL9wHoeMh3KmHoUycr1z9+OQ6Y+gEStmbRXI2uWJdjz2
PycBn4vqNP2FjOrxSHE+3+8rTMsjmWZTvu3HLZjQfWRDia2U8+D6wcOtWqbQfGDDQQTBUSdzqh38
TCAmOB3tjvM5d+dculeBD8cpwhizDj8XkJaWp1yKZvPbuiPDa5b2fXPtOXxbavkDZ1ZTTRxDhIbr
GDM53mJ8eh8rRiooJGP+fbafr6ZXWhIm2cDmunwoPa3yW/EgkPWwtHnZxH65+eHhFME7xKhoNV+N
GI5RtjSwPuDgUQ9AICdIWz8pWJQHKVll6y3mr5hP+fyVd8g4UIvMJw+Fw24CfS4Q26SVpuNq8jjO
YQRVNMzTO3YLmzeiIZs332wxFzZ4b3ISDmvY81kwltsMpgADcUUwi105WiEhYg49F45r2bKGwxV/
a5x9fCyKBCqeKd6wWhcXnvhUUfFLEEdaJV5XujEPIOWyddVQPj5P4hH4CJx72Brp35sFc5y9rfAx
I1eX/5I34usrjImhpWwYSOtEUW63c28qbtAARYuzKjnELQ5bSNzw+QTEOswUVbf8Ry/H8yXcZIJi
oDCq4VOAD8ORw/5VKQVZymCS2ycDbxBLXCGgCYhhtlM8VkPr5l+JBwLU7JUb1SUYDQNt+thVHzwd
EfnttTsnMGgy+3VhHbuv3QfPIsAn0WohflZ/2b5fJkg9WbOBwOl1QQ1jHxMfvHTzxCw4r91WdEhj
Zctfi8urtQgrHAqrCFCOO80ap0wAOLxliAwlOoAZ//uQ31g7nDHr5kJl9ZtFyn48U6eymgtqLQ6u
8fo4kAefWzzj9gIllpgzZhiFz6onTrTzqpuACSFIukO0y3E1+1qRcfYEIiTDay0fCwZg7ueF3DM/
zf3XDeXulsMS6FO7lt2Gmp8FohKmRyinMsd9r2ZIgNma+PV4mhoF2BdJhbLGcJyP9I95YRP+H/dT
2rNzHsl75fiilyDQorvgDlEyJv96iz5MeEjCO8XNP5YycPZdPnOjJdJMhA/xtLt3+HxiQ9n1K21z
R2aNycM0L7p98iBzYaWIiddj7P8xC0g8c1gY0zxyOiPUUM/puVKPs4vFiZ0va+Qsm1xWIYC9zdaH
9hnLBzJesVfwRPlAlzCIgC12T8QOItsAZuFiPwE/PRfmEQe+w+wavxgCYWYTOyIu4XDNhICTjaMx
BQ+OLbHfxfrqk/lJ5hVlKM2sGh9CyGxvi+lx/Cv70scpGAOin4bQzEKFtotwWPri6MPM4/p5kpFo
VCvde0eY7cReQVEDnv/XDROhQz7MoNx/lgm4MOZOjJJ/pWYikdALs/W43MAiiLTNLb2zVAg0W5Dm
xaSFBhMsOIRQctvdsdx2d9D1cSl9cUJrJDFg0QDYDnA5Jfz5+qHiNaxEdL2nFF9ZEI6efAO6fhQX
ZnMCfaACe/5L/Iq7ipNQ9u9B9UMcwcesWClPzvb4MMST6Nh8/caam8OO6YBvvRj2KQYhnxPGR03y
RxrRSBEMDKbbEnUzc2rdgjXZ82NkzgIiwptVHKrhYVNFH+gcKfwwtYQZJ62az/qznjYWKDTOCtN5
LPMd7HyLYOKrfB2YDCAAwPFjsIug955efqspdBKvyvDrjkOIt1CguT4lYC0zZ9H67VXfcVSX2xQt
j1mtjNmSGi8Z3SHbVftq/2ixLRMYCC11SsS7w2X6+YVErJKWXRDlrvp0MO9iO0eA1Zw1jBnL1YgD
E3AO5rWw2GW78cFtR4B82Hnldv8EluNSasyajEnST47pgcsg26cgN06uuRMlltu1snLB5BH1xCmm
bWfrdeH0Usml3ptqt7DniN8GJVsKLNsC5kmH5knDY75O716WAYTwBUT6ZaGhMdMLMgcyL2XjNg3N
n5oti+JutWQXNB13ZkERUFcpDsPy623qEntrUERrLB8QwzLWTtfyYEkyYBnUTFbl7jJffNayQKEX
08/jHGFoL77FHKsZ+SpQJVaqHQveIAhhr9EqAiYKRessYqg36QMDavsNFJ4DvFIJ14/90LwJSJIR
zzcgl1l5UItHKDV3AnKwx5HmTlNB5wW7HWaSVQEl9+9linQpBVFMcBkYUnqVuewsColZVzMu1UVH
VB9o3pC061EOXjVtfvZxpVY0n8luxsEzNmIwA/Ie38B4yvcokx328gndlNOZJ1VcwW0/rtPxcXwj
XNTpbHtkdAK6wPZ+KuEyKfW+j2GQ4vCsPHgobPkUGo3m38XLQpBNUfr63KF6QrnL7nRwQhQLTfh4
+Wqz2OfVY6s+FKco8dRhH7/Q46Bmh4gu4SANUP+BkZi0y/nzYRc0tHN4c5Rjn5QLDoCGJ/1Qo+mN
Jx1jhThDRfCXiIkjagL9CIJWeTsbH0T7tXQc6XZMcQVi372Cez1j3cre57EvPsJ3PT6DqsMJoSvn
Xo4TZC6vXzGTgqG+R+qdryaED75BDE7EOOlujTKVb08vxEtfjPtWaH3ho2IyPPacQB2zm4pIL1jd
KqUEbrwvv3lvX0pVeFkPJPCkWp/r8DJTvkLpqWKYsBM6If2XdnBk64+VF1z0GQ+yHr1SfO7GUT+S
wLEDup3+9UPD0B3fo56d//nJ7nPjrVtFKjp6XoXzu2rXWUtSGa7t8mzz1kEbZGwYMVqSEABgKlLB
kH1D/3tG2R1J3mLuj9pkoir/uwswFOsgvDdQ9UU3AVqS+Uu10qwGyX4uGNh3TZQANDafYj3V3W8B
n9ZOM+8UWzE/vmjVBMEljcLpkeT2S0CwVUqW+up8IS4wSZAO3aOeI0a4Ixx9+XqzWAkqqGIZGzPQ
prCf3gF0FgkIWyl2L06DZkaKLlPu5r2b9syzTDxRh5Xdad7iQyU6J6BzrjIH0d8PU6/WyjtSZpXb
ScfH7i1WSzEj3Ia5mFJjwD38mErNiOl+UPvDiORNYVIIM0gclgp6XGE3LxbuXXm6hUi1/BC2qVb9
znU8gV9wpwQ4lHiwaPAtOxQ5bUKStRqfFyUDhdfwJYmuNsbW/AXEmQxhqXXhXV5qE1WeBV4xMq24
JN5spEX8IvS13bHwNn0DAbF8WWPy8rM394wWVjUuP6CHcEbuqTXGM3A2KUARcK+pQwhC09gQM9l8
J8f+2YSC+oEf98Etfyy4HcbbooKorLnKC4N0bmbcaJHlQAlr7HGxGqBVP/czGaP0GafdAhcOcZ78
CO/mpiI9WszfDmDx4mOqY+xl6iyQIW3dx8yv+tNd7u1KoB6QInWiK4t4L3Pvapwr3LYPyIoKfK1S
tvDk+fpkvVOr+Y8Oal3nf7WubpKX16mdkwq/IiIiQEkPEn3wF+yIRmReK1tEmFrVVVr+fVIH16rZ
3ciuu4E1hYVzHRArqf3D/mbzYZcxEM6pGq33HMPfYOrmBSwgMeg/MSpdHEuO5oEOkN9TWYESav8+
kyubFkr/59C9gq6zx3yDlnXRLZvzK0OLswaRITBVFYI5jIMd1HgGFIb/p14b0e5hKmBPzriy/Cyh
9quVVcUAGuiz/aRz9LsRML5UeDk0UIkvhcrcmXgRID9msJCM0z8GYM/Ofl1F3Vn0bvqL5KAwdmQL
YlWz5H9Hou0+jLR/xd1iPrkaHOA//Ap4JQshr2BF3zHfKbvvSPvWLCjSTQApft/zUI5oJ+y/ODvy
MBZWxe+3pLAo12S06vvqCi3b1vHzax7L0+xp42FCTiwfXoTEiTgogN3xlC1CJj3xaQ8e2WKqnVgM
5+tdl/w/5lw/dZvBBzNNRplAr1F7zl0OScYmB2H8mp6CCzmzexq4mf89wvbEfQRxRjpV30/gH5Lm
YKB/o4Caxv0J+dxwaHPrNDl2pxEfon9jYccnirGZQSXCo6qCYaegvhvs+E8+3X9Sbr0Ig2YmQsMZ
qqGtrwFkdFfhnjD+fvyE5W+3W3K75xCL9G8XhdFgiXgYGe6ZEWARorDpEQHx7oil5MkAQ0JwAirF
N4h2kEQ1pMtTrke9Juph+QAGsiHDFJZ4jubMGsDyKbcd/co8FmZRIJ8fPsMh2esjiVKcXtTKrI3w
dJhn6MzfiUKBhvzrV8AC/HdpjxYE1dZXuX+FPWkVgo4h1uKoIvnxi4HqVVrCIWHUB6fr5L7taknJ
EahBBz3rZfe4zUD6kK1kceQZSUsd9g3+6QQGY3fdehmag/fvnQpliiVRZyZgLmOuzJvIsTPzuAhE
ZNmiSWvAqdkfFw5dwWuH5RDzDG1zBKsCE0JVVSC7osecRQrMYoufzW8Kzdo4daP0ClEbAfnSHgYJ
87AZjC7kgpdednBXXysw8Uz+PT6AY+dMq3jH7BCufGIEpBSjloCx2uHFZA8ULi8zdjm5PLIl7Y8t
dMYVMd16moE7zBsC8EGP5XcEwX1eZljY66sBo1IwaNtHh+VF2dssbWqFQx6krLJDtm1hQZ2QIyOz
WCE8oeTkJkY/0W1f+9RsNl2oeBMuAQdlkmtoHt/M514DOeGvp3+VViKwGJYhmVEeRXtd7NX/CDuv
5Va1bYt+EVXk8CoECGXJlhxeKEeCAIks+Prd8NPassuuuueetM4SYTLDGL23DpIes69djp0Bt92s
kGxT4SYhmnamG6yVy2QnIsZjezQZdjQ+WpsjDJn0h4PsXk37KUOAoA/T1ruur+PAmlYMto1k2eJU
fjw/oeLL3ud40WlRUEDfqARf2o6wSl+Qk0x7GvefRK7u5MkncmQJhtwq3Ws0UOndd++S49Cu5Yg/
J+bCvW7DO0h69hN/eT6XF+ai9K6r4eNTXyA2Aqn6kThINRQXuRIHo7H3f5qeNyceHLO4uDcPNYZU
t7OzFxYpeSf41Imm2Pi8A1Xb5qGaLeKGNAp1b/kxhU5rSuLFcuwCYM46tm9njkT2iDlGcm4aU0qE
NK8xoOx0pNTR7Mx2/2jM53yGL8pnwX+0yOc5BHPr3hD53iPsK09p67OOo/EOP/UV7QFC/QjyHXGW
r4iEhqnbHTewXp0Yo64tbAJv8LMdCzJeFDocdF7GYMBjV5LLCpUdMTAf7J6KN9mkxgSWPqq/iFY/
q59Myvouu0eG+8nGunmXVtXmDG5xLFB7+l5d93v9YM3OD58sGSrQtX4vhZhvzb31ZDAz0BOmR//a
oldAkvuWfQp3+oVm7cWNWCpyWspHIX4zKOROkg/dZH3xTWWWVs+Wj3WQgHCmPf4ku/4y9PvzI6+x
3bEpLDTPBGLOTMAj5hyPlF5eBetEmFzCeSLABQmPDPpy1Oa1us1ynGtTZZxc7BRWVbjpRw+XF+P8
ILGPP4n/j4utEWrgOsBRs2Z92YZ2sxTvOwKbLVd5a16VjUUjil7TaWrO8kOxoV1eFR47RWgCr5pt
j3/X9EJrX0O0qhxRWD5L2/YcTrPO0/R1q69la7ykcjfidrmP7AlcbZAd2Cs71BB08uudUNwXm4iW
YmDrr9woYgtyzgH25YfWWpocx7PJnSY9cl8amo+BtouwwHSPbhuPMZPTDm1I6dJ75t9qU+0DTTfu
Nc+CE4dcHN4+FRh5a2UPAAc57vEHG9aK00qrNgWMYJQD7OOvPspNi4TlF+NFpOFuJU517Pd4F+WV
sWGkd2hPsJ9f6dccKichxpvOFh5JjUidjbEEakeSEm4fO+fluUro6KwEPccQHF39jHM8looTGF2d
bTENT18gKOTtHC61Y/vcEb6bO5Zpay/XT7V+OJvIy/jzqMAZcondsXKkW5UpNvTlUWswKZkIXo2G
mCs2J5I6zYVJBMnYTYH2aFPekG7teowqPHOzXTvQ0iYFOE9xKr7y/8ZezMUdMEfeoTTdhjCNkEE3
KHybV3JMsFKASftgoJ1fpQ1DZVw5Ek95z7F/vgh++ljy1zF/fMnXza86xR1oyp1K+YFTTj/XmQar
u4gG350kL8pdyQQdY0umMr8pxKUSU6JUDibueU5y+Ij6z5ScRDXiG1kNvVfQtbuTQ3QnxTIytlI4
7+5VfcU2SYScjLJXdtnOcpHt6vxK+5t9F1IiYXGmcs7+TnnNHTT285INlYF4pAfiNtrL06JEN0Dp
pqErjQT5GFHb1kYLeV8vCrfWHgLsncyuWib60ha743OGAK9BoPBgMtu76IwunM05qNoZZOhxnJUw
xKj3nX3NT+cI2f2TKxB0ve04gi2L19FfxULPAs4rRIifcg6KKH4B2TjXwUTN0f4ZZCDxZRGT5odg
6OV2W1EofM4ErmlAIPhgSQtpxdtQ0J3FLkNJRVTCnt6cRewx7sd9kTruOjpERcn2woCspzTWJA6H
9G1nTBtpROSQZiyvVNYGaBCgggxgv4Z4TAzNT+jEpIX81CifYr/MLvUKBWZr8Fn1fC/XoHwaZOlY
9obhJJeXIXXPHBxWYVpOqeqhN8HwyYYrcdJnUT7o8kveM1ttWCNok6E+sM1ygVpDiD4KALd1+PE7
FEMaaVH/Ym9GgIMlqyPzXJV0S76BYhSKUZ/y3ij3AoDU5KXL5iamh+bq6tL0QsSJ+NpHm99/8ycO
x78/eUO4aGStMrQTPylD/g0tSkYLzXqo+1XM0fb3n5JHwNLN7Zm6rivcITUI3bjBmRp5JsZVkZec
z9xQimZRNuCEvSIWoEVjihxgWuxol97C7n5N5qWazGVkXY3D41BBDSeXytPantrVxfQC4WqD1d6W
en+nKpuWqFJ22X9c8S3eixdiGjLgUFKDx4C+myuOdKGPz9a52F8Gdo5Fe5kOfAFFgWeabVBEl+OS
J75mRWs5ZtJU3rRLbGsRpngNn1ERTK+0ZYr8McFDAIJhPIYO0dvvF3nLj/u6RsMyiCszoAWaN9fI
UzIhIdbFXuvhqFINi5K5AI5Us7o/xso4/G7fn/HPL90Mz3yI8lAQqmJ/VVP3epYdMXXisJ0ZYUej
/CMr5r/fmfTTgCFkQ1VIIoPnptzcWjXE8WD06mXfBQ9puO4zhB1XkgnZ/Fo5Ck9ERCTsBaCRrAs+
yQ61X/vMwvH7Zcg/PGHyVnXd0mVLUQzrBvKW9HHQRn162Z+KDo7Hvj9/MOOFJ1KPyvdz6cbNy0nd
nQzgJFfsBnSzpWZRD3I6zfXKnKTE7p0CP9P2ffRcX/C5JrppnwLzU2jZ90P6vnZ/obuUH6YSPmuR
BAVZZ/Te8nWkuDHLc3ZCBy24bO6Hs+ynkeEKMVVljeNpv7DMmUWBv6w5xhEWoxBBVK/UCrhb3Xw0
bFDCOHyLgodEknCJSbShgYwyx58aW5EWMsxcFeCRcFHnCca6KLv8Mdq+4TYZ2IDxyc4g8hZwrz7y
uv5hoSmRkimD2p33qf7athjL1ZfUAPYzHGV2ElozLnnIBalltf3KOO91EXIAxe58aL0i/uNqZPn7
4LdUacRtkowtfou+Vcv0bFmVle+TbqERFFQbvhUj5MVcU+G8RJAkScGspKAudJv4TNdGod0FA09Y
neiYMG+5GkprjI50aZuw3GTUDH8fqD98n5aqcJWmoVoGISf/f2DptU6TSDyd9yadlUs7z0EQY9Rj
5ShShN0As37/vZ/Wq//94M3iERJp0EbXFPdkMhs/SHVAn9q/0VmY6PSwDJzM18jWBO/33/3xPg1x
TEIGv2R+kQv/GRgX/cLfrqn5PuDrN9VdkSlerKylgeZtrjuC/PD7731LRhhHItOQaOoqCSmKdDMP
nQStrtpIp5NBN6EpefdkVoiVH19Fd6yGyxkxx/TlBgKy0rlszPvTqPNeSZdmop4etaLw9HP+Rxr0
j09fI4RI1Slti8QS/f91X4vw2odam+/j8sUUIkeVLrNMgEAUvLDsBPJlDQvbNVTtj8c//r03y4D1
7+/eDLNGDOMsyZp83+LOzMY6OlAyBrxFLcbq/1gDftg0mKIqjXxUhcQuUR3hc/+87FiiGyJI5nl/
Bc1I5wsjPkaNi2uYuzhBttt+xO3TVfXj9LXFgqh6kbC4Vut0IMjdlGxBhTQiLQJF2MvpoxT/xQQe
J6H/P4z/X94NVFJKYyXO1fCyH9s6eXcFKk4jsuIkYLZuyaeeROWsu/TPJ+Wost9t2vuMM2OQZ59K
2f8RxwXQ/IfL0VWZIB9wsrp8u8ViAWt009Dy/SO7KrLzwmc8lBkqpOQ+vdfc9F1Z0lXqUVPvOPng
pjlqd7Ubvirbam5MqSUsmsXwRHlZ3xvkWFafGh2YJ+09+MgWwYukTGbd5D1FsDZQSAEfO3oyEMfM
UAJxPsPFGdvQDmyUpTb+2MmTBLZ2lIui3/FUqpUbAW8Y8JIONIf+hNHDLf3VFY1qNblnE0iAGC6j
enEmmC/jaIolenXe4dRBD6RgZEaTMaplEaIAHrJ2w3x0g8r35SL00B2ssQKAahitKepSIrKiG92c
Hn1My0knc/0Vw/R4diV4cUDx0E/tl3irecKqBinUTPW7WpvEFuE19mVVfogLHcneWAEtbVomm5zT
ge6dP4e7ivTH9kDxj0S1ZvZX9tHP75CNsmGMUQQsOf8f8ezCL3Uj8V0voi1+sOmFWvki8KSlORed
flQuH0k/g9uiOdVqFGobON47G48KPAbKuO7oHczmvvfig1qco4t1MDT7IDQ3Y1g9hbxFbD8R6BRu
QU/N4Dupbjk/u6ASX6pts6n84qnxqy01vY96ZWybBRoqX9taiBbTP+aS71O5KfF1A48csfySeDOX
ZIlSpVclP4+r6kC7lqlsbO5mgc827s+F44dFnJ+TpXFxZDdvSjeTSdZkoAgDfq6iw3JJumMIY5KM
w9OxgzfRdpEd0QLpVOgsumDLV5leQjWpe8Erxeecwl77nPTzkKNHdz7ZylA7zITr31ebrw37zZQi
ETFniDyOca9x80wiySqjJmW1sRBonLSRwH8Hbs1FupVP9QAX4+7OwJ+KFg2MRI84tse42pHfar6k
U1qpu2B71aiJKS9nGmxYqNsZQFC6BMGk21AzmKam3TRsnycVxkA8GsiiyR1FwkmtiGjRaUk0ilpP
MmGKBeKObBWJ2CVAE1QKEexPeqA35ix8TOFoEJ6CMpvzmi0velyTHNkWpzsabMhL339/MNz+D7Mt
7GONtCQGjExW2f8/jTY+nRtV7fM9tIhPatdecaSBO+qKDZAHBHm7qY8m+R5TAQCaXl9gqEA1b3pX
lx4DbtB4PRjeOKCTK0nNgR2haYDnq+E7AW8GlQr3GssLcksk+uzTT0QOIL/ta8T6mCEi0ycVQ93A
+rErX8LsDM0GTdIePznFSrSUUxBgDk1IF2mhw79y5H0xs95VSl8zanrdgsqLgf1VcoFrQXfxlSek
82R6UyytaDth95gG0IAEt0LXHW11Qs2JHbBFegjDlH+4KiFRFNyn18cRwk9Ip7eRL6iFPOEd8/B9
NTMQ7jgRubtYBklSKpftclhe/Yt7j5QwzUg7pxrOL1DoudKBpinFJ55/dLOSgQScCRITCu+UqSSe
yNyVbIvIiujIEc95hmPgizz46D0H6xDxryAF+CCsXh4fO2xCaB3oH81UMpcDD/Xxk4kKEYXrqsW1
8SA9WcSAj7nR1GmBP7d26cP4xBtAEfvt8ghU5hH6ro/zwvSSd3XeDSuKcStEGMHVqUGicFmxL+Gd
6BeDMBnuxiRztj4PVUPXqsJLjfcbzxCzsjCj1kkzo31MJBI8DD/44C4WAaYitCtznZArTD1PiRe/
Yun2gSgwlneRc1UxOcskhdE6o0N7mVav7PYAB/B/dkmFzC09aldkZyCg3iA0mMp00UDTMfqLGU8E
ANKCJA8uC34gKogxxiieWj4P2ue8gucMypyEQu3u5HYyjs/rqt2f+OO4RoNp8xCRuYpF7Dp21XZ0
xQBJVAvsf/x8s7iscGBTtnaxVdnUzDbKeFmnO6qz/IJTAcgam3wxLdRxrWtQ70tThTAkyweVSkKr
tmWP7mMpwWeBCmyUJpp5PmsoN4Is0phy2B18gq9Ydix42NiX1Tzy20cLD6jiogrmfw0rYjumO2LQ
QH8Mgku2kZIxXxLcwYK9amfle4rQo+lXrZkdzFUvMHdhexQWEUs5Q7xyENtvYbitdceIJhL4l9Ei
LToJueIj4gf0BSI4tyAo6B2PnIKOk2eLx2vCrqOwX3mvT6DdAXIJS3WVL6P7jrVRmg5+PhXR4iH0
RAV3Rj+keJFM/7FcpN1YtoGnAxV1qD5RuGKpQinErgNfP2bMKyycKakkmEQzHf1Hcq+Rr4KhhzqD
TSdxh7ZjNJYy4chOMCJ7HCTia4qLjorPAU7cmNyFiREBpF3alLP4q4EZU8Nmw6Jux/+qwh5IpJdr
YAwAkgRPqEIsffYQXE4GQqn1yRvxy2ykEBZKNuYaUjswcWJ0fCrzbpIp6aaK7yym/xruEPo/0NMe
MCUMAESO87aRIk27w8i1k2mUdpM3HStoxOP4UCeeKQLhqu7KEOu9cpqlEbn15kxFNCLmHxgtsElg
305Hkh+8iMRDQydyhxRi2frFrRs4SE3wwNk1n844xFIUdL3DBouRQ1vniTa8E+zoe6BE39S0YOc9
iJ0zH+DAxBMVU0GG5jaRpu07j5L0dop7E/UoIYHOaFW2474xYosS0hdTraMpTdGowqwj71DivzdZ
fUbODD5PtKDLaPbE5PKCeQdH4fVQ2uJyzJ+GxWrXXvjWnWyTQrz5KmnuedRDjkJ4RM0n9qbmZrAP
8HqWph5uUnO6N7eoyjexzdLO7lB/VHj4RIaV4CzaY7fM7iUH79p9hOx29HbSnN3Fd7NEvRdUQGQt
NcscNTvttbcHUCCzATJ/dPeBYoUeBTZ6c4Tf8alxK5Ej3BcP7DqceMpkSdAKpAwCa4HfmphkoKw6
stfPJRBWtB8wFL2eXw2fV0Kf2fJz3dbNdyF/6M/RIiEaelU7I1ZjE+3TCkIUbhSPqN9d0yWr4H3o
oa5Qpi8dgNROR5flCebTRNxyjh3V2BNhJT+Ou/aBhi1ujamKrLxzQjddXWls49dmTeP7bCYde2OD
KEZKVQgcSIpig1QPs2qNTqh5Sd5NQCLTfJs+AVx6YeWBlnE/fpDGTHnI+ATMjeER7eYGj0jRunvp
eHpXXeVTE5zC16G0HhWUXjlEiiuN+KqfBW0yC9WphIuE7yVecMDU9rRWLkynua+tK5NzRGWSqS1E
brRJXzsJ7Y11fuojmhWX9XgiVUPPBJ9QTvLmRTX8AXoOVN21yY4+4h6tKX1e4Z0FXtJGcAxCZTQ5
tObxluR+RtTPg16vBY1VA7+SRR8eEftmyuwNeqKzyKtW1UMwuEm5lmQNOMvqtKyeaDg9jW5x1jbH
AMFCnRhA6xkJdf0hEo2tTfMV+y9ayeO0TOA48krcUM8ynehiw2rgiTiHngQknL7unuiCSytGniuD
IVZnKtpkNNHj5A9qYQzNa2wqIE74KbBeOcVD6NJSsaZ8nZPaxQc9YO+lmNfP2ME5uWdsWdHG3t7I
QOVO+kUf0Fseu0HcVL/oYleWUDVOsKciD5kW0TIoZF99xJOoeajjpJ5vSPcDF7kpO6DBgf40i54t
dCaBkyL5RTZj2r/v/H46JZiywblWG9sH3wpbtdZfY03P9jngubjZnzmPUYaUawOZ+upCm/b335O/
V0/Nr8IKaZSKxunkZgveKGXA51Xk+wvDOjvq8SoWg3lZt861ZPawdgEJgKMq93o+eUZCsedy1FC0
692V6RpgHgnQCrXgUMAqFTSz3y9P+l6L5PJ0yTBFIjN1SlP/3war4bkS4zqhFml6g3rMr7JbXq7T
RvjMIjTxBuBKL+r4xGLVkcQ/Sh76uMm+PZ+QZ6wZFFTJ47Zu0lXMvilMKVGy/RkkXX4ybWNIFqdI
WfFagvy0zdDSRQzS8CJgz7XYJpBxY5tpu4rqEWhAId9ibz2qWzWonSpSSt4g/5l/aZg0KUSnojk9
I4MzRW3ZF84QRetMP2TS3eV6NLHDZWIzy2PI3PrC6ku7l2S/0pxBR6gK5cvC+VCiEKVTUOW9zc4s
fpLMfonQeZTI6idtV5jrMn3VAU+epBreueiduY8zcuuEJkKsldOFaZR2mVG1oM78++uTf3p9Fq+O
o71Fp++r5PVPSasqpDxPcznbo3sVE+yj+aJonlXlIalYocEEoE5GrEz51ojlvY7GiL3gmZPGxZZQ
fV/iuah7UfWqwzcngvf3q/s6A9++3n+v7qbsXgwClXeLq4PqbgwKrodDBNK7wkvNVkZZG+eHGA84
pS2dV1gNr3/8/vduC6FWkm6QCWACsVduui1iEtRZ0xV87LAK0RggcErCY3dapxbk6bFq1T2MHz/K
srJ7vYZuQvUgXteF+Mes8+OFUPQVDUIhLVW9qa9G1NKCq5xmezmAlFyDUauw4L3qZ+2PR/7XD918
zr2ktUlRn4HRNvsqnksJOrDstU/zP25I/d7ONGXaWMQDSJo+dlX+P290bSEVjRGm++uVA4wtZ46I
igSvTbCvwwOjD9ubjodUWFHkttRZThYk2DBaRgILHpIRzWsfsMkM4qECiQn8hFBKgEolL6aYKfpK
MhaN8GpIxZ1ydiO5mRbXY3txOWYCfiNqF6PL76PF/OHZySwNskmpRDYV+Wa0luUQmCdJSfbj4ZEt
kyKxQ5jIw6yG93x3eglf0WPqZCLCMsDJbb0N2wtkt3ByBhmE9+tDviDpcyHEk+gol9jtMYP2a9Rd
OD369Rf/LL0uE/YQ16W0y1jCwXk0LrtUAgYaV3QLt/0AtIaqbh6Cs6I6ba0NVInL/Gh8iq2H1Zud
ClJsgfgYCUKyixzak6FB4rQaf63jvM7p+o1BTUkm3iYLFBAJENfuXubIJPwx/Ujf6/embGrkm8kG
GVK6pfx/FGRDT0fzegFmTaTu6a7mPsS6nKbG3ogc3jLpG2dp2TWFqwbITkezLr1tsFeYo7q/3t/3
tUQhqoI+H5diKObNx56EzALitc/2KWJaQsALpwD1Te8oLJxz8fD7YPlq199MbSqNXJGEDFqD8u3U
Uqt1iBdBjvk1jo7lW3DIHy1ovhDveoZGB2esqibV+ipzMjMZ3uGoJg3B+GfPFvQEqEgf3WFYDKhp
mZgItDlNfZj/aFz5w0iuegr8iESmOgEDexFeqH8GqHXPwVKkcaxMpEO+Qy2ZndCwOdAYCYl44FT3
+22qP3wTtMZ0XSMFxGTiGhfwf9aXTuySWI7zeN9TasmXsqfv4mOyFEDMqjtl08w5eHlnqlTmrqM6
1nEILbxsZQKKFTgHla94s3BmJw8YJecnvK6Pxf2AtrFcN/cIHdn3BvjUfr9o+Ye5SZUZAYpCgIkk
WzchQie5OWWXVoz3VuVUyk7IAnvQ2Dac9wJZc+NKwyxTkUOMCL/MEvcCDgZAlfgekt4pVBq4wF1M
au01SLyz/kcXSvr56ig5Whartq7J/3+kan1prc7s472GkQM3+Qm6lhemx9bcXUXHiFcmV2iw4/v9
qSjj3/ttxLIC0XDmkxW/thL/vMoTn0eQR1d8qIA62/t8mX6oGsEA/bp9iIVJ8XGamVRtlgkU1Cfw
1dc9mWQko2+zp7haWR+osVQUn5zo9yDxICj8NZn8sFNWFVUjA09BeiJ+bVX/uUCT3lcV6EG0N2WM
2ayQWr46d7ua4tyloFjMURqq6umPIf6DNgBVyBg3RVAa/7idN8Q0zzgPhHzJ2h7DI/OGnJ3cU7Mx
T0djBNaU6yBOJvfzrG3tc5b76Th6stL5/f380G7jgCCzF1cUXTFuN+JxX0T1OeLuZeRJjAiGxkWf
B9ZLaYLXKpa9+McP/njjxCfzcVt0+c2vb/+f530RVTHQrwqoFCbJciCMzswXVmF4EhL6XH05i619
BXWiIvKQSEfo7oKUyKoMKH6CNLca/mjgSN8GgCqiizIk3oamyMbtUSm35HpoLnm4LzgNdJ+ExrB3
SDWvVPPpsmYb8VdO21f/63/fxPiLbP0N0WIFk24fgaIV8TXMMnQ48lzKd31yFMwHPVmfwNVwRtB7
APpnpxLmSnXIOlCHqEUCzmgqDBUsqpRcuuj+93HwfX64uaabvaJ4UofLVeOa1Bxrt4L6kyyGZl1K
L/tcmVftug6odZm733/220R/86s3G8cw6HOUXjz7WiCbEEmCw37j9Fe//6df4ajHiZONsEQX/v9z
Xx5ngdzW3JvS1ABbOM4VHlJXq5D+OFl+P9dyP//80tex/J/BLfMAy86IgbEP6wqg9BmR7HmvSNAf
k/VwgWSzK3tK4mCP1T/2BtK4UbwZVRp+QIWVh39CR/f/u4yVtNbyKA12fFusOFazljWU7xg9sxSH
CthfEPVwerK1cMbSB0dXw5Fz+WuhGTdfv13GzcO+asa1LKM4wD036q3ml/SFfca5dRoQllH9agFj
pFDWhp8GGue/BpT8x8/fSt3SQU2asuMplBeKPnlM0yxLJVeIWrsdi8LFYxnfJ+RTaFrl9/3aZB+U
X1gJm+2lP9T0pkw/zA/nBlGZ9Gz00pyN3B+Dfty+/O8RaQoLoShrpq5QoDFudgpmV+mnS5x2h/gI
FBycZbu0XN4bFVif9Cr65S0o387BkDGtcfKIWwtRggGOOZzry5Ai3cUBGTih320L6BLaOZ6Ee2t3
jieKp2+AjsOMwjHmnvxyRXj3mgIsvwGdk20RdVt1TQkCLva74f9+Z9/bmzd3drPLyMokOJfVqTuo
q4ZWDi5wfUVKmJ3f6XNCpvaqJ7J/U1ftUzdp38bmn4StSqD1Ea9aODpYjKavIlyK2O882W9np5Vw
zBcBZgk3dGRn8E5LZaqA+oAC6oMkW2POhf8w/vur7WgQfXGO+NhpXThu6MzFjbxJyDoX7lVXOBr7
4M7yzpvs4QS5+F7b6vvfHwAnkD/e7Tg+/5kBaiVpLKOLuoNB2DO93GQWH4mtWrVv2CXgAj4bd+1S
e1M2AdGgw3ahEy2HY4L8Qhes/tkhumHTz1t8C0RILelknV6yo7TBvqiuyqU0lXDYKG68Un2LxukJ
MJtJXJF9dcAcgT7YKuvQBxQxhxqJlqRHHRIvsVSu01Xp1AtlrayTB20t3wseSayeQgPYegrvJM98
D71+O+zgOsDKXsWuuGE7RAsBz9hcXMRLZadCtUwXLNardKHMKYfPjZ1FKIKJFcfc9wv6inB+pT/G
lPHti74ZUzeHgfAq5GmYJd2h9xblm7YJj+nSpZewuizpwk54Ko13mSkLk9MA28spAQ3r+AA8DqTe
hnRhX1prz+GKFBESY0LQifeUlxHpEEYwy0Fr5TNzmS1FF0vwGvw+gA2QqJxyRlUcIKXxqK3cU2LX
98JyGP0Bn5JfutenAcXR76PnSx7/fWJgK8LegB3Jl7Dmn8GTykXOdiGk++XEx/h4fQs8QPPL4J7U
ztkwU9+5Ga9fluAasAbP5yHIMgQC5FWknvHHxvj7TDo+d0UVmafYoJLW/P+R3J/0pOhCsz0Mm3hN
9uAsWwlOML0AW9H22ipa60ttJWFwkxxxDZ0OG/Cmfvr9iXxlh397Iv9cxM2ipsaB2kiB0R6uj8Jd
9hl4oDiHzeXtsjQ22ZFmIZEKxpvhxt5WQyJ13UW0NzfmBmvpVlpbO+FZ2FXLfKXZ7Vx9FJcIxLI/
tvLq9x3kzZO6WfKyKmzOyoVvvv4SaVQrlP6riy/sjTVdY46qujd9vLp8rEvOg1BvM3x57RLb0zqD
Edm6U3GvwwnWVgVtM8OtyKZRd/o8uRv28QowCuIo0VNX4rN5IB/G3AUHVA0Ixaw1FGSck8qdupLu
oHyShVZ5l2XqnnbnFfkHs9P6OtUIVodaMscj7qmsDAb27IW1i4A6tfwV9SLe6m65rmgihyuVPu0F
3ku2odO3vsIzaZfQ++QpOQ9L2vZecrwcBQIpkrXudn7vA1nEs2ly2RnNMhmrZgiKKN/Ui3B+Wah+
6Kdra06LzMXYt2TecK25SCvvDO2tWEdPGRzPGi8nPQfnugth14bOyBk0tz2/K267LUveksAC0F2U
x3dQkP2Tr1KDMjfhJtinDlBSetMBqQX6tlmld8Nr9lFK9smrF8Za2hHrNstc5CL39CCB3ctPyq5b
0lRcC6t+ZswJHQuX8kZ8rJgCGohBhnfyM0CoZNB4rEC+OWtXyU7bItZBWhTeiQty+5ZAYfr57Opg
KgJLHmNUTD2cUkwSKmFT6RIq69GaNXNm9X4HMpK8OnlfP9awDQ2/PCzXsR8QUADq2mFpWsVLwxvL
ag2JMSwOq2LUXqzxzG9HkmK+GR40BIucA2wihLYsba/JSlhUPDbSwdAukFkWzAsH6xehDNbW2Jie
vEtHFykiklftSbg/v4I5JPqS0Iv2oZyJW0weG23Hk/QLF9sb/1tEPHN1hUF0Uz+mS3AqQM6xQRFh
srb8q03Rz+95LDKM6myaEcMBwd8tZ5a9raY4Z4HtTDQHOSIE13XPQ+8W+jrykgMuS23LzmOVr+hE
zjAQXLfKHyeYL9H0zVRhcaCUJVVE7GyJN3uPOlSKVBia5tDD/isHF0QV0l7K7fl9th83DckG+iwa
xKvPNOIOs4Cxm4JktFU3WMgLhjprBCZVb5QxIIaBUm3xF8zpy8+re0AMYWp/Kn/MHl8lu2+XrWlI
s0UOgzQHb6bZPj2dda1qDhTdSO2ptyWBXMNj9lISQMbjPXmWLbHaAgL5xKJL9x2NlrIhsY4+ueLg
H/3jir4fT5ntDd008SxQZfwm36yuunzq27I5TJHISJT/FhX2cmOvrDRPG7MUUnKK2uXiMr+uq7vf
J/yf9k///vjtCaqJ9PO1Fs/NYRTy0CidN3v9RWRkIUezLWyQQKEeKl9le67j6A/vKDUXo7oPlkO6
wnPl/XFE/eopfHtBBi4ULBP0HMybHV0hR+esPnNF5gjrHx6qDzQobLumbMK9C5Dtl3zeHpDahtOp
tkR0Rft/qtqPLZw2kWZ8/pdG+ntzd3xBBsc8A+28iBj0/0NGrSWWGzVvDoib/NYH3Pt8sZAQ1K/D
AwDL58FHhtQSopHjyhQfkgNTFfMy/9VOIviFFseqgzYJ+2dnuClk02Ehj+rkTaNOgm1m71ubki9u
dpVoa3xC95IHVsX2BHaQEQqb3NbWMNce4DhMiCaza+cw9usvYL0ddUvHEaBCvQrvtG20Ep76B7Rg
tvGk0mDoiLsoJ7Tnp6QS0nA/pgcKfOJr5ipOtpHriYwhHMnZZJ0AX6hmwuxrmUfYWQFLfv6rOqn/
sLek/Ys5S1WRZNLJ/P+TbLXO4gBY12y4TqeZSm6yYhdEGDuFicJxSrNeCb2gd5rTLCeWCZgzm+2Z
Srz7I4EZJHLMMw+91dIqRvUVipnwIzwYDtE0FsIUcDHiXfaYHAO0LeQZyY+XT2Mnutl2WCnNtIVv
7uLH0kF9oU9IjhnxPZDHZ92m/RhptL9/Wvq3EjDD5t+bvRnIgjIEZ6xR9eG6iYCavUVLYXl2FPhX
br6tUHj5CvRm/XAiKjFcmHP4X9necLUFbpgA6uEWtmm8GsGKz8bBEh3hOHga9YzJ5WjsUPBIGBUu
NtlsVHDDLT7C8xZABfcqP0BprR6yB/GZXSLFLGvWvlmzEgHJH4vA9+rizT3eHBYiPe7LUK9qtmKk
Zjt0XsHnxl71hJgFNV5DWlFBONXvT1b5Vnr5+tXR9jo6/Wi4/n8YyVFzKgqDJwtiZ0Z7DQhzdmhf
TdCU6vQDYLstPn1oTuO+qJxFTfJ7BTJFTHRIEcELFWoeQOazYiH+ocT+3i8aL8wgnh7roWl+K7Ym
lXSx8HXUhxY5b2Gz8wufr7PyQUVZt0U1OK+8xBXWEu90rd83aHFGEN6cjqqKdHLbvwEktu8lV4Jl
Xc/E9xGVkrmxq4FPQD7tQcxcnqbAfp/O57nRrMzTynQ4OSEkLukI9kCYEGXCFPz9gX95Zm7n5H/v
62YGbOqQOtPAa0YRIcBmI/6gwbxNRm46eYZEf98855vwWX/SiK6AoYbthvzmp+pN3IDpEX2QbK44
1XkZwd4aJyUsuZ/dst3VnviAQI1pCYwG6rHfr9v4caD88z5ujjNyh5mpGAq210RwFccaaMnm4mOB
X7Wv50O+iVB0evkW+cZ1eVqgAUWeqdkNzJ31daIttEX4TCLNQtqRbTMpP4ik28pv6TH0pX0PGwQE
5Kxym6k8RXM115n2T25mDzudzTwxYXcNINkLB9nEC9bV6/AfYWfWpCjWreFfRASIgNwyj85D6g1h
TiKKiqKiv/48O/tEfFlmRnpRHd3VVSnCZu+13vUOc8H0ZVT/0TCIwcOtv3fLT02QhrObg5h5VT/5
/r+UFvSTgCZI0fQ288uH/faOV5e+MfJ6svpcodrI3A6B5h7ZUMf4TKgC5khwTqO7Xc7rwYG4LP3J
Htj+uQdyAWDupqa3ZFRnDw/guFtv19tNcZ4Q1NA7OC0iOE2rV0V0TCQk1g4Kjix5w+S3J8EprN3T
mlEUOd7WmXSgC8c60iBXGRkkp2DiFOb+1s/dc7/kNPt7qWg/xhIMPykHTegOHPTtx1GvWplZ66hJ
J44mrdd4Ms0VqRjsaW0OV7GxeR+M360PwDWned18mDbdC8ktCn4eHwVW7bRRRCDRzCQS1FYMAqJb
rIEvFoOK73KCTdAjQFvt4+zeerLvfI2N/n0/22AHJsM9lVmo9sjTuCtFc8+k7IQ9h6jblGCDi1DO
h7eONsZ4mCNBuq0iBWNug4jiuCS6EAOwYEOUVvauz1egVnKo+oZvGqzmZnINKB9Or5ii4d6BSSEG
C6JmuJLOCDff/vve/xSwcO+/Xf6Pey/V7dWx4N7XHpQBPK7opkhzQi/QvGBCEWxt50q4E8aWRwRg
ygxTfZMSiwPU2Xov5IZ5ZXAc5Y5OS6T57XHmYH1BZMfF+jBYVBRWyVUUrth9kuoE/XSw57023JNH
DUGZgCqZEGTXl/vStDWqHCEI2yEHgyk2kzseNkLUuQSX9YjkgXyG/bFnhE/22F8aE26CEC5zpgme
10O5cM2aDjLJ1mlyjXgvGPlDe5YhaCNEQKfiFP11XC4EtxnVnFuBD1wApc8haT446WLH2z1M3v9+
Lpo4vX8sq2+X9HC6y21MGNWLxlQM9j+S7dx6rYXIz63nHKMulOuLd4M0APu4dMnU9abZoFxCg8Vy
OEu2r+uk7VQ44pCpc9vZuNm2xsrg9rIHxsh6q76gum48M5xUIYq5lBApHw7f/tmNFXDQz29hIpCD
w4GdxMMmeDmtpeP5jFcj1n62Ysl2ZdE10L7jlQREgxlzxuELVd5fuXC9/Xw022HWDPnXrX0YvEYf
miKA7sH/hO9+ivN0j7nb37da/Ylji6f/v4t8ePpmzVy0abjIq311JWtsoCEwZ8ewDqkJhdk7YzRI
VCRcfdztGRGd56Sc38jrvYZIh69BgcQSRQq54c4VPYs8/Pv6fj1JGNaKfl+GT6uLmd83qDSrjcv2
oB5PlFy8evaRFOa4BT2+ct7KlFo0UhGXwBcGMPn7k/Wvhu/H8/v20Q/FR75D078VXpuAeMRPYUz2
1pk2Y/LFTsArvdzBN7yHpcNJF0ollFoEZoqEi7VLD7mUyXI3X3OyM6MLceDnVEluk7Xbz3o0u0Qg
YFETNMQfdQg1W4vUMTaWtouzGysBE2o46oVTDjDWLiPma5a08PEdJCADkWTW346EIzf+l0AGQ4wr
SYNREhMTtWqDORxQYG9N3O2o6ZczuM4T5l6UxTdLpBZlhkVsUO3g5eXv0F6Jp44AKoKKEJ9tgjlg
jyE1IdO4v3UoRAKyGXA1r3topJK7Y75hU95JGzRURgJ/15LJGsL61WX4EWn4QWnkIkvBLly8NuEY
A+YBkqwhXtgkJ1rZ3GsRZXEMqbwoWHSHpW+dUYBAbYorDKBQpqMDVIM7GElNhOud2KPG2UcXQXW7
TXVyB9qoZzbgraRMhgghRjdkPbNzWrroTZCVQq1P3gE1hydUVVdC9OQJwmJiAnC5R3vD2IUkJ9M5
0Cu/tMhUxr5ZILUbYgQ27qJNHuXKXTQOefMMSBINj0LNAbI90BrNIbEgXgGHmODxRUwbgmV7N2tb
bNKTpCS7gYBTL7MIuIpKR9pa802KW6ZDiqyHXz5CizeBveJnC6wA+w8pcYeCbh5BYi+s2TZu8zec
48fGK2I5Lh3FNrC6iOQQ/KGbuzIkLRQ/VvOK07f7kRyibUSo5AdTHXuy9ggqiEwCHjBX3K0sI7r4
xvKAOokm3i49NAPhka0FsdBC7N63BPLe6AJ5cFkA4OWLVnwd4TjWLRZ8sLsfoywiBincv5g2JN+h
TG5Gn2IZJRlt4KSYkFxouSeHDBoiiAEMyOIe7b2l0BK8sZ35Ity4u0GYgKctjrSgbWbXtGcAsgOu
hY/MSHY8cGX5ootbWZCRAKU7+5fdJ8NMIJYIT3igasod+OsuoDIyCNAF3JCRPVvF5wWg4uzgx+lU
YR4AEPFg2+mgy17u3noVN53qDv9B1I+foyqJtnZQMfyRxzhgYSEWrXpGCLL9tpvSxPcyq/LmHbQC
NS4Q/p04XAMtVEA23oURGVPUfaywpjIEYfC0wxYyY4puv7phmIyeE8dhR+gb1LdphC2VTaTk/oUB
baj5u8+ORfDifOOTmUOs+cY7OVp0Du+LjfdOELtL8MEL4X+XtB5A+NimGyLazoSMnYLbkFfAMXg7
i/kxZMbfclHXtYN6JWTfXNeSPIzeOUd+h2gTQVTjoJUUmaeQ594IYDmEC7RmvJvXAAHeK+oY7saO
91DovDovtxDbQUeAvNMsPU0P47wfv5fexuGPH1AKorT1M7z7X8XPFj+4Q02sR9BDRBjbjeoIlxuE
Yl3kZ/zxcw8sxxJn3fZNstBm7RqrwqbVx6bLN53pk+3514Pr2+78UOFrasPYfVWfgIFxX3MyNpOp
Obp+4u97BPyiXPaa+ES8kViJQ3YOB8NRj1xC2ipyxA8xVn2YrcPdd7bWbM0Q/uDWLrzWYil7K/SQ
n1r/4CDFdQYtwj6l6EI9R0hFgBJnoHv14DgpOfAaL3g2kfvJ8BBl6bev9jBnMpQy361PnHlUYVO1
ZY3vDl2hCxq53IyPEY04e9jft/OrI/t52BkqH63BbflyFvl2zh7RzpiFVpwmLcarW5D0mvTDO0ET
+wHW54PS789F9kNVIdGbYROd3BvrMLyN2XDIYrhMNm/1Qg7OwbMLa/1spcXN+N+FPdyM3VbLruZ+
I6qoy8UiGiOLCJaGektgjNgECKLWoqpfeZjN0flA+VxZ0zqZRvcneKwh6rU/btEjZF1s1me12nOL
VEwqrpymvc1Ue2lCYtcgbNBZRmVqeJSr3iujZOSSl3jnjVv2qxbfg4+ztyE/JQGN6Tg+o4e9Z5fv
+/G2y7jsnSOD8qGaZUNHtrpW5ZxI5kPnFhcuem8qsytN6QHRIWUGyX9YXTyDv2FJPfl6D2yV7el+
kNqnUqy6TZeDD8kkhMxQJY/LVl5O0z0M/E/CxF/uL3xr7/5ySajJUANzwlhTtkBm8vdXDAKD1US6
W6vJbc5xq4TGWA2v9gJ+vtxHvuuIrWW0m+WAjHjmQUXvhJVTB7VhUfYQ+s5ZdrMwN+Z04KSAfSCa
8p2vjzGvtJZyzEhfqABbjpgI7p2OtWwYRKH6KqIOVqMcZLB+r3bHlQINzS8C4gAbU85FTwjRsbiK
am4+O9M5PltP3qLfFivUfkBmHejDeFwiyj67bgqdTSlbUIDpzNriA6M6+rkI0g/T2parvmJHRi+/
chFHYj+COzEHxQGx+cW5a1aHc4WhP+1JvzM05mdQw33w91X+goZDX1NBZb4sgtraQ00tbTdG1dJ5
pU5ICnIRLNFiN1ecNUXUYbBa1m9EIAK0IZ9Vwcf8Nj0BAqCParAiiI3IFjItvDpu4HWynYKUzIl0
OdE19mZv5dY+4hs2bTEw4NwfZCfStGGc3xjTNxFSPJxohT0DNrsYtdh2hFMiSn0Qir+/pCL/BgHh
gwXnE1EMI64HsHal6aftwViL5t7sbcd3Jkm1yxbCa3Se1iHOGRH2B1bqZX4dGoDjaPWJFcQqV3Sa
VGckI+JFc10iyMg+CT+8qVE5vOeu4ZkvVIcvxCCIJ0lYdh0CnGKfDJS0Dm8vrZftEmfbpNM78aH0
zETj+ruh3MLEn5RdHGvdbHTBduZun1tOx1v3j9PVezNdv8sIsbHsLtEHH+3J/ZMyjqwHPw9sd1LE
l8ZqvdYfzUQeg+o8AaKUX+YGuBYpbbzMZCE8MB922sy4ntv70jiSHLR1LmHKHAcfcQL85rmd0bLg
czmmLXQbjlfCqVOcbmI1FrPzfUq3E+YMs8Vok1cNqx0TYwTNEcXEHbZAHrKM8IzY+lmKKJZa6SLG
nnk/s4lVxH1C6q2Cs79OD26bdDa78rHc6WbjVbpK1SG6Woc8i5AUVuIyb1TGDZ8pIdI9MNrHzD8m
vwlPdKFi3UWYnLtluh4Q3DRc+3d+PPmwMYGKAzwQ4BLUvuLuXCOqEmTGAN4XNNLUOlRecnDx4QS7
e2C+E6PvHXswPQaUNANNNT0Uw28svhnIFqmB+wUbSLsrOW/EV7mlhwfpk+78F/ybR8JsFpskuDnt
R1Z9Kyu2Z63FkVOEZlB9AZPCwwD7GQazkkUMGF5ppM/uUf2zOEJMr6NiSX3IJnIFJNw7JKr7uA3y
O1cA4zwg6leZmwkOBeO/X7iWLNbH4/n4/WIfoISNnuud7ZZtRRlpFvayfYMoyZuLWDwsSMW8zI0E
tw16vzJVX18Mh47ZTtWEZRQQuspDR2/y5XtNVt8WuyUo+knebxJhH+6Wgeqxgzua9X6b1bSKFEES
v0qINzg+WMrYnOF84OM1YBMa7qGEu0CDIxzZJw6HdYApFzFUipsw6ADQsE0XW4PC2fjHVwxkxg3M
y3swPGNKcQ1w1AcoGrb5SQx3aaaY3qEcdfBopQp2pXeTIr+ItpOSsymezCCh7bCxecXFgGw60bLs
E3J1OMVGhY1LFW2Oap/6hHqTHCkW9sEl6SRY++yQ/rGL/NpuIgT/g6Hu0CLxfXunYJuSVu8wG6W3
6ZAivrVfVrGB5l6MW2/+Z9IaCbF8lRy5YpxY7G0i9qN3Wvz4yCSVruUTes8pUC3+lQGNlGxmfz/z
X2hb/67PB6Durja3g9ZhfZbTY7LqmhQBp64S9ICqw/0QOI62lltIgNe6b+J8JflwLWhJTwCd3W0w
2IaD88WS2SZW3tPDWHz4z/XYQXiB9hfPUVHPfStpL5l8WJ+17EiHcP0UfRo+6MbLfbwfnAlwEtXa
mvzIc7eKGmtmQKitI3Jvu5g2t5N2chpvgwwm9UBg58/UKOpvhQKCDESbDOs62uMR3NlolyyvO8eJ
2qvXlvG271Zd9lZf6RrubtrghdVG8FTaG6zBCvitIpDg7sICscUska4uIsYSdtS6V/h/P9NfeBA8
02+X9gB7FU2mro2WOAZSGd8usVC5U5MN4YnyvI620wxOFk0sCdAZJi576q2tX8XMeTFFroJnCOWX
Zv7HY/x2PQ+N3v20K26bnFt1/rxFrYG+gPwZcg7MizFhFOaolW5meaK8bcfrQMP3BSPbVGTSMdxP
Ad39lU9p7t8j8AJCBMVYDfaS33YIsbXxIOpfY4Zg/KnMy0ZKdOI01qIyWY21SImynuTvonzRgaEF
oBJK4bP+5kuQ9dfXezh1i/1WOa9WXyuBeJB0vcwg9GULyH0hodswhYHmkgvGc6YtTOcwSWF8sLbb
ziZcAnHwhkEcWvu41P2/I0wdrDFhIDeTQkMVBbK3dVtMgp4WDL81DN8Wiv5QYJ0OjaoexZUrPWKf
PYB2XHgugPBo4v2SIlFPjPQaghE/WaL/2Rr8uGlU2aivwW1/eJzmu8wozXp1gll/TBiXzTFvOcvg
pwcyxeG+OD0tQXZkvpTdS4J3zajo6WHuME6KGmiX+0E9+tDB4jZRE2zswyvxqyTHrmB5sKVySnIa
vKjDS7TfU7/tuu03Avq6sOzcpeC17MPrW+2yTwfijJUDHJAwHV9ixOJLUPZItnOlER5T7O69Fa2U
6RAs7LY8JcLbBAjunrZn5+Ade86BUoEoHOx55i23bo0dELwn/PhD6Uklof9C8+W1huGL+E1BWPpV
/X3bDa+VdFmrmn6cMEDh5ejuP85IELRAGCGtBvuPU3pONwN0K71NpMWH0cHb4JnSxsmPU8czvKJP
bxsxtYYoQlato8RkgCdHFA0amPU+Fb8DrRUbmAs11Qk3HGD6IVxV554Y1MhtlxobXBVhMdgtKKIv
W597Kz2By7I4Wa5dSiynw49I18NduKPKFLwFYBzKA+aG7HrUoFhH4e0TcTzyJ3ZUlcdEXEcWEcYd
MBpysy7m+RzlWgCiGzXxmr91SApf9rehnmLQZJM17mA2iwkJrti8WJmvR6tgFeDHxhDwCHe3hHK/
w63pAB+1mmIOE+B+5eJ+hHGS8DnbhqSSB8z6HP2TSFsYsW07I5lU6sqMC6FKQrhdpVe0CbgQhecA
z6b+TGdHauKSQBxRAYDcw0ck5CSsyZoE9WZZEsHKTkXKHi5KkqVC2KgF+2qih1j4dXfxXUAC/Cqp
C7YQSlhiVEAwXdh2peRGY9VEqPlCAp575uRGgYofGCPGNSMSzMf4qXrfdI+uCjEXg5kYE9i5JKJ/
AHI7ALmMlkFe5a8AV1oQoH0YXcTxStwABV46WPnGznhyc0EQD4c5pLI18bdMOJAQHPx1D5tt8EOO
qwg/SpKaFxLlUw7eKwfY4xAMeqdf2LARN26ndwTRIk8SbPLoZ1TbhnMb5sh9xZNBb0D1xNt4j24O
UInqXtKyxzzY7CN5ZhfHsZyqUKJy0rGjIhPXMZjSS7jKLS8uxlYYanbAfzHYpBvhBvh4xtl7qG06
iUA1LC7BI24CLGVco9sBQDTFTUdgvHYPsclNM4Ymxy2JJCAMcP0wNtqyYo/WvASFxyuJI1k4JJF9
TVuAct8ltMrRCKgncCeRPP6bxVp7ebT2zCCHos0zouq5eaRcOO0QsDnJPJUW5xC3Qi09eXWQsa8b
Llxs/0RZx0bU+Hq8FbRhKsobE4Gda2MJ5LfjnVuGe861fcRYA8+kTSi/nBOEGlQwBkKBArScP8M1
7jEPIuKQHqDtsAMxQcZyD4MdkjWpug7c2JwpgoGlHBjNoiMaIaIbtrTGGV6EyDMXglJYBoYn2jmW
Edr3GB2+ozP30aGwAe2zGARahfAEcY4ilkBvsE2Bj1hLeZS5wvawDoF14rJX9q4ISK7WoC4shbW3
pk85ok8RX1M0XqwdLIBMXOD0IUMNuMd3pqHnIOvuZ+1up0t8EXxoYQoIveXJyO8/XsqPc+XbJvlQ
Mm7ul3NRXzSOtJe8L3aQC/x94yWLTkOhRDBepN5tSuZov4wOo83ACLajLNB7IMdBh12GPxvvRpee
9mrGxuuuV4mMJmVWDg69zSIXucms/xSgRxtsQP5uzhLavfWB1IExu+p5yNXKbkk/tB+U6ZEHG0PE
7OGIGgKNQSIvCDuqnH0iuasUjZN16eYBMx/o1rjFwLpvImNy66+Sy3TL77Z4kVXY+Qg842vYite9
Kl57SpilRXIK7u6hCzPcYQFYLVaZanEu8N7R4FiH4IOXpy8aKNQBtMeFWzBoZdDHVE4EvRzZW24B
zwAZEFk7PjuJo3cLdDM50xNRoRzZZ05EgGREmH3Rztkk2WIBMkkPjbepPryh4iFbyD77HDO+xDMv
fJgrNOe13Y7pCTyJQWjmaSyq+/TK23PnJyL2Y6HheMaLnSNXMMOO+0WpC1Y9fahiEKl3r4xRWsOS
WxJAoQ6fyndEBfzXKnlodOW7tjleO+3jhBodV0kFYdJ+IrmbgFnkBZkMq9nbp6dkGzRpnYohFxuH
fQs23i145jgFR+jn1WA12sFGQYeI03okJWLkfi4Pt1s1kX3JUphONiJfNh9hfZWQZL31pIOj1tZd
63U6rvECdgy4F9xpN7umt4rquCRWlNRUWN/FkHImzjFhxXu0r4+weEE1yQynS3TFy2Whj29Ezzd2
RWS0f+0yrOYLhxqM+ybuhOtE9y5DWIGw6t+OAMI2WIsKmoZ5WMC2OwNwSeS4Q042iF+WooWO9/3c
Rb0XyGQeFfG5BzoB5X1HScmOPL4lzGOwSlCpD3Yf596md3otQkJ5F3LU7l67JqG1ttEnI+g6gjO/
mwnjO4IZ9ddOALtNjo3wQg4pho8L9T2P6LUtnNJYg/vZ/ZlByE9fCK1Nk6m1VczXVUhnD4X87nS7
5Nt9U00a+nB9mr+17WJEevk2Vvwr78C9onAUU3gNMhPObef42f6l/NLxfr+ER8gz35TsbWsugfht
iAIMqx3sX04DdqdeNcL6dtXTDM7XvztG7RcKGx9LYYnBO273j8Dh6ngpT7VyqiZYL8bKK1RiYU8H
JGzVFB/B3UI7ZBNuzJTDYUwu5COSywLUwauWl26/8KA72FkwgcUohjivF92+fNxe33UmEAf8aI33
Pe3FtAquT8rizi+Y1bdLhzP4L0ZQtupWfm9qNuoxArMgH7Ha4WIOLn25sSTTWw8OI/KPc0CYxY2k
5Vel7cP7jhBQWQgLXQNHFa/9gjAJ3qkDofHN9LFXg555ZDidu3fKfs5t8BrgKzbN1RtvCEMqnfsT
AdlADScpFj41hhcKGBEymuurCh5MwwG9HoIVSjLiB8tRy4FM37v4EjwNsEwsNBVnM2xF+oJ3t8Xu
ovT/fqytH3J6DcBRV1WM29hVcHL4995cD3mBZcS9mnQglbTd1iqt60g7uetNuB1nJLYm0uD6wghA
WzC1WK2wCrJwkTmt/As1BNmKORiW/oRy+NNmX1wVbkAanhIYORgPT+xYKu2mvF6rydU9L3ttF5yw
u17cZ2tUG4QfdbMeL1qTYnAzG+1cJkkplFcDwPnJ3fnyi3g4BeAOGthJ4I0Gu+sB+zJuZbWT18Zh
ktPfnFktXpFQI0Hd7URlgKFsoHbvFO6vSrwLMliClbDrud5trKCTYoKxJuWPFKIi+9xMK3iHencX
8hewKd7z/jjnYWup+wbcoYK9Oqyt9YDCkwK+iSG7g5SuWHGsQwf/H3TCb2uQVXjFvFdatxNeADUj
gWyREh7shieKaFyypQFkmJq6ZDNoKEt2PRDyAX/fGO66nXi7OETH4R0K+Ic8w8LNp8weAWxe/Tsl
dJneYGFc/KwHsA4g3nJq3ySRGYCsXrAOaBDyXmu+ndKkTGvamHoAD0LvHf3TGDtJs02xf4WrQcHB
FPA+w37S24fK9IJVDuzR1s3Kw8+bg+9lSsXNIPCOg34gMWMn1pW53X7asQ+R6pf9jf3G8HBnZW5V
MSWsPIQlsUKK+EjFmhhSUsL86u6tQEU3L3sItQo24ACo+15G/VxmQut1datRPtic2BL/XhjqL3Mn
iM8aWReET7Raj5zYUm9VZX2t9xNztO6+XJzTpEPzWaRcwAfGtIPiBR6srXS3M22xjbevh9kq2fdJ
tEHJHOqw/LLhM5DpNzr092t6JLoaWVUpF/m0n9yT+ssm+ZqqHntK0HEzUL4jbHl7M1BPdk2LN9mn
rSvRoti1DohL6SPkAP/ywcOox8rwsyAJjVRQA9ng8JhK82cClt+OMTYcIAwh8GtBS/1341HPWGKt
jvl+cghJMWCQvv9Y4cs618dmdBQZmBCmtPnfj+3rbHx8nb9/6EPp38kOtaSqfCijrQ+TfHKrWhJ8
IxmYFp2X5UdnfPisG2czNzrulkeFSw8SzNe/r0IVn/JwFYjCZTw9TXKcNO2hiNCKy0XZZNVu0pk0
pEfD6TunNxJyMVjHCa+L3QO5noWT9TthmcB0gM8TtEcY9xr4AVymBxoEkddaBPqTofEvVeb3C3sE
+4xrczvia7ibSMw5WmE+kGBi/v3lf7qqUDzhIEVEDKo3kD1xDd8gqtX+WMgXdUNWhX/GPrnfvMrY
vtOP7CYFYZja+5PP+6Vc+ufzHpBlQzk3cn4Un4d36ucK6aM+xkSuMtz8ZEuLzpsmWVoWyM/8Gn+R
67QNgfvL7bbyZQr47xfdn07GpVDyciIPbiCmqy7oafgVwDuVmJSdh9S3hkIF1Y5KqIlumRDq3SHD
wEYFPtLnXCQz+xd1euSf5/lqfMJlustOiQsfSmLpXb8zVQfAAQBYOYSi2GR87+Bt/X0DWz+nGJpM
GrkuXGhkTfn6nt8emJKpe/mcS8Vkm2yW8lBFpKhPYNBBwYLKJhIvo9UEiw7SY/Eywn2hpvZLpZ2o
exqqPVV7soQ6Px/pv1f08EiVa6Zcb2uuqJp2PjcROo62fXxbBzmKJsneNAxLsTi8wucz30GaknMX
am/bPzB/wmt/GzYB8HnSpr8HzxsRLN6Xaar8zXgD9VQN5Mnev3FP/TK8MHmubTVt8TZ6NxNWpEJa
PKHnu9Tw2zX0fx2OQ/HBgLh/YO2aycZT+syfYaPfAP50N1uwk7bhn3oH3TqP5VftqdOE9tsTguUB
0qHjpQiN+mGlbbbVQboe1zSHtH3HN4kafGLApV93c4AbdPPOCRtoHEqT2/DMMbxzSFRE/ynoyBpk
pjUd+rYndVdIsLwVU1e73OPTXsTHDWSElZenbeIJUvAgq7gxY+ZldatescAH33T+Xm6G6Kv/3Rw1
2RRpI8QyYqfz9fC/Lbejvj7U+bVcT4rEHJnWOOvfrZcv95kCfjbUYvwp470L82a1xHHLO8AtCWFO
Iae5YylIKExI2XpdqknFSJKXSDBiDcwQRCNy8y6or4XWt3HhRMI6SqCtmGmGy7sY/fvL3bTt1a78
Do5j10xknX2Q2RNpMEG1+mS31X/2JWLoT4KfCA9jxPHw3MwslwxM0/A3gWWCYR/G5JqzmuTL/fgw
1d9JWj7JgOyY64erbSidwnsIfA/fGeyljw9vhcdBlpzH6h0TcisLyrHuybV1m2twB3xzcsLxGKfQ
4EYrnsptuyFUgb6bETdD+H1wiymvtjhV2NJH3lU+rqQCYDjeP6TZsmDrx+q4RxrCZudr/foGxv33
k/5lKMbXbyGWl1tfdl4Ph7EkHZUVATn5ZNMt5tLInHfg1jLQyd9bjXMYSzEJ0MM6ubmQ0Yt3GXbn
a6WOtK4R1byzl/AiW41hXWSeqopbiF+nWrRdwmrdDfIFCAU26kS0qlBHoxu95+KI2mIKZC1wowtk
UpjZzZPNUv3ZTlEOopJSsEgUBgYPjzTvYC5tZno+uTiqF3751uS9zlKy9ryKBRApxQacAWa6sNv6
ivUG4wiGLpBGcvSrd3hHwG1QkyL1vXqy3HDD/vlqoY5WtLaO365G9frvPlG08uPhutPyiQI+9ILx
NW8IxEriU0qMQaoZegHOJVeBQaeR0oCUEQ9eGCf2agjR+OIpI2VedTcg4SQOjFUQJnTxFspiOdrt
UIQx1BShtbcP4cqGICrG+2rr1ardPtI6d0vMsSose0UWBoddYPrt0FiIcK62QhyQAmpvuqvwju8/
PjSf6GhD9ZP5ylCZte+kv2ReiTCgHQL7d2UsQK+YmL7TNcHJJ8uClNYhoZBkZ7xX2KExE1EjvfdF
Mwx2M8xPMQv1K5iICvLu92MqrEFuMGwirVsxaLl5enCieYHZ1kWsRrZBzHDhjdW0Zpx3/9yMiaBn
LKFN6NjRHSkAnGQ805mwxvbeeUwg15Ux3/ldGmynrQr8UvzPDmPn+W3495vzizOXhq0Q3qQEAJI7
9LWxfNsj69xsjGrdySc6nLubBWkTX8nTUjOt/ac5KpfnrEt2trUDwSVkJAMqtDpXt3lH7fMG7ME5
trVJc4A0ZHj3d9JUCCu/E5qJ+8v9laNvbWLrdrB3rWD3uR4rbhvq/Dg/ecBvV4eSBA7oJrck/MmM
qYq5MOcLMS5k2ZwZciB+tw4giLLTxvfk41THCMbZWNqkRM1a4M4fkkflM0KNhVHJ3qZQSM13edhZ
aO/X12p2fnak6L/UC7jo6YTmAtvxAjyse/WQkU14PueTdkWOUZ0Q6uzKjWtgbzytKFsWEF4BrYmI
RtjDS8rED0k1jPG82wwJezjMCF/B9O4AAx/F7RoiK1wlVxchLNJQ2Ts3tGUsCp28Bb1Hkok2qKe3
8T3dw0qadl5vr0x882h1tjYtF9J/TLGvGdONMlHO4fYj6z6TbBq/bUO6CSuGog0n1B+I12qrHfL1
ZTWpUbkyq+9jCMHs72Qx6+meXOiZ3StAcu18HiIpFHvOhZmt9nqaTiXYSJm/CRCYMwwlsWG4ivz5
NUQE7sKA4m1bcKyubNODNcUsUszWG7gI+znQMrPI4wJwLNicrYaRXyqKMKADZo4FA3MxEGZO7v39
OvzCs8Gv2WwLu17xXpgPm65632g70hekcZHABaDp5cmQj/DueTgdIL9jCyNOzBf+YMxA3+yON1o7
jBlzNBA94IZddLNgtb8/m8f/gtqTTEnAITGdbUxs2g8LTz7Vx7OC7nd8ENpwXK1bmVtzWr21Psud
Y3qXHEsDLvCMJUshW2q6mx6jemgOyuR4cxqYmd3NfD8m5qnqk3V2Hl98ct09RjJd+cme8ktTyrUi
D0XhCw0Rb81/Dwf1YLbz8/kqjTfWtD14gYNmeb1e4cFX8qkpekBNNoLX/m5aJr7btYP3HVCp9czl
oGX8Us1yIQYx10w7oKqKAvHb5nbZlkXeuZyksTyYGujXvIUBunyeEP/lco7q3r4rZG3ZAI0b5OVB
kA8+38946l0ctG3005IVBIfBmk19O/mEvclmlqbwD6yXy0scB+f4/V1F2fO5GQ2CeGMRroAgDMGm
d0xO05KXAuvsM7RyPT2QveiQHMu9IBfMMdCIdBc7eMREblNWoERr4zx0ddL9yeohKlsjB8QPem4E
F9XJmM0ivSIKD84CNHEOWmvcvA6HOUxoAY5v0mGrj7WoNzO3jjFo7NmbHKJ2GJZ2/bpirqc75kTM
DqFj4+bQ7jdBiDpj22sCc0iF56JC6DUClOaF/Ag/sjFuL+Xko3it41b/4+Rp6YXSzrcZ/tnS/BMR
mMxkeYnrSX/1vlx2tcmy7RG/9jLHgNyJ5lXSjaJPRnmzqxWVzkQOJl1G+FhdVJA16UYxNDlYUjRP
cjEfT+rpEquFxc2qG7teYEFPKBj/1VbsKw7ICi/9NXg/xYZqlbOBk0eTnRvppt8t4F7WKOf4V4bB
WI74n1t2isJ/f4L8/zKuIfS3xcwCR2TZbD8CGh1jpcl1uZHGqIcVb+EBgLnDJiA4x3bn9i1sORMo
l+9/70etnzDKv5/6AG2tyn12OxmFNJ5enPSe6NPe2IRk6Ix9AN4EvcDN6p76o1Y8+rxanwVa9L8v
4LcNERxHM1An4EqNVe6/r9C2uefG+s4r1INbhg8pKR1nK3/L+znq/TohSg9Xzjcy3xC1by1BSnKX
OkPmbCbDKr0lew/tNDSAZzt1W2wiD83dPxf2AP6cszqXqoYLE6IrLHmgDXWW5zvSQ4hJxzl6H8o8
yCYwzT1TYRJsTHdQwsHJZ1nM+VloVj4QXJYdzKybNUWMBCGioN39+w7+tgmxYEj5pbpSdPxd/72D
VQcHmP2OheOksEmd1EEpYztpSvxHj5g5m9kVyk4j7qUOM75pnKb7bkotHLJrLlZHqxciIRXLjAb0
w7ISkJvCGrVmo8hNNM2aH6fUu93jMrqNIzGaJxsYaLyxBsH072/S/qXJ/OebPCzGVmPKq/aGbzJN
XxpBsZpW1sJJ4/jzgPuYHn8Gg8GLl9uvxuuYCfIZ2avf921YR9GkK3tzGfbb9X00unFtf1+a+uzS
HhrAs1JDYxM3GbD3v1uHu2x4t0IK0TQ8+9pMnQ3z3nBYcwe7k8KKtouqF6w8Tm/2mdGqFzzZMNq/
lIrUTDKUXVFaYyzy73O/tfd5uaMvH0/RTi8qqzeGhgERv4yYeFtlyhm48qnzHLdEpOt2o5YF5rby
3uOFOGFu9qo7dQa3+BOd+PwZFPeLeENUdP+7uofXJz8Z24uarcSqNK2FOFY60UL/6IXVx53TGhZP
2vNW1t5Hcj4ef2CR6ruN6y5VF8XU1o2Cge4GsHCM5aTlTZajYFC5A9S1ETHKfz/bXwjG/17qY01G
sbHfK1I2npLUtuROijcn5GGWtnoDYPLt7o5zCSTb2vm5hbbQ+TSdwbMxw5fL6uOOo6B0aVPZqNiF
P6wx2Txv63OH61AFivRydZHojyt/3F72Dt649Mdrd8zRPGws6H78j3CV+n7bcpMqnPPKXnuR7VM5
8gtdnzXT0ll3EgXv+1cmYjt/YDjx+nNQ+J+DIEKZPQqCM4OubPnkbv4CivHgyZXBa14HNRfL9ltN
dPw/0s5ryXEk27JfRDMCBEjw1R2SWiCoXmAhSIAS1AJfP8vZMzcjEOyA2Z1u6+rKqsxwh4vjR+yz
t3U7V26WGXFTOJduFnQ3bjAHGC0d4XRMifEAjtUv2MRXPiF0IVDsUCBWykO5Tdxf97uoXInYRGM2
mQADFe2dzaoBZlo7oaCwJdZL0cokLV489uD2Fou06/f//vqnm/xrD79NQ9mRb1+/eRyzamlbjUIl
U0cg6bVn92HIe3oS9CRVj4LbwAHzuwLhLUkhGOyh19IWUwe3JhEqCvG/jIHvr5xs5vsFq2SoI/TH
9PLYnNuqkmi1G5uTtLZiUpYQLUg42MS1W/NDXnzh4gaGH+wYPt3YIVMnpudOh+SD07h7l6+3M9Rb
O/l1KbqEprLtf80sZ/vNtL5BrKIShZP23W7PAG3M2rgkzSp9tu11ZwazTTew8Cwxuvcmr/CQLmka
6Dtl28RHeccpeMO8LXnjxNfNp5nv7519wZGMlfi3s1buduqHh5WtrhYHrE0vELqc4AVFuG6EA/hT
x+rKdXaDztYeLt0SasWqulEo3qEO8e9FIi1GKdJArV7FI99O1yqyzteVwSKV/EkbABvk5CIQ4ykZ
YvttWPTCVF9eZaUy/n+Hy70w5ftyrV0j/WmQFOwYHEPQ5RjTELAksEnOzuxUhRGHhi94M0qDtRfg
DlEjIoKcdN0AaBybBAuU/nlT7vhBB3CajSi9gMpIHMCCDekDfoa19syzhJZyu+gbXl/IigEgjU5C
UBG5d+i6SvSoerpHYXXWvrvt2bL5cRvBzOEmbsATHqYybWdizrvdAtOaYqLegLZ+7W3fboDc7cTS
P7aPjYZd4FG8PvDfJpYzWIdbstuvkDrkPBk0436s/W41lWEshLUXvJEZXQGhQfNi7H/QaBjQOMhx
c/gN81brHQKqTzgvLHKKgJxr5Gx43D06V3uKB+Lvo/8iKUUClgIwSjrkpcrPOsi3Y5dFh8p2Vce2
Hl2i07CkvI19GMPrcuocBvoIkiZn2wdx8vQ/AKa3qUe3o6CKcG/LEg2g2HajIaPEfgNyISjEPITW
ni6DqeYccYlNvE9b+gv76yJHEB6PiryRF9Chn1+Qe5Syin5JIvW0NkHhydk10E8iGhlONxae10Jy
pNZfQ9i7oRHH9DbvJkAJhMQrBcHOM4b7eX9/TiN3f6vlazVLN8rTuDWQlCbllbnrAZ2/zqpnNRBs
Evr7kcin5u+7D46l4tPmHMhABI6QorEn1O6oVlwFGdft5V507g6x6ea93kf0I6DecBS87Itm0T16
dnb+NfWcLahcz8dbec3U0Wk3P2fuAR4sCFkEgrLzJ8sMzH/UqZTZK4Q2/U6z/Fy23B1elle1bU2N
fdZIcRjwLTwktBrLTrvtKhK/ARD+cp0eybtsOeS/aZj6+wZg539Z3p9TyN3W9SHZZ9qDKWzx/xUD
UfkdThWKfHXQ5rjS7ytEF6oe8r1XG8bWyNv06sI1W8xSVMYJCcgUsqWlSNCjr7jlEURCsCjEHTrG
rvwtveqO67rKmNOSbtdnS5IWqDfDZCGB49ClTSujHPc8EbgVBZI/dhoVZ5iIRX9hDfq+06NAQRMW
D2EVQFPFQWalulOHRVyUqnlqlxq0tIg3zESRz6Oprf91NOA1rFJy18mG5bJgy0PlnN6udWUedgFs
VFgHMrkNZC5trXF/n1qTLZD6v3ekWjRo7kaX45senU8MOuJKq7wXKXtZm5xbB4pAZWfS5Vdi1iaA
JGEGi9Q+VIRdmd3tnuQHM1TxEnxVQD/HZxpQaFC208AS44dreocWbEO9++gUvL9RJoBlhUyDeIhm
3/77K14gTDhW35YuZxDSYy2Nzkcsa2UItC6FxfXuP2AvEBs/7QI4LRhOXZT8TtV4A2twECAVmt+p
tRVvtMNhHYVgrLqDqhwg5UIp670qGjzDhRTjv/0HC+KJf8Pl9uiBJEm6qjIcgcAIhXkOek1M2iF+
E7rlIhQCML8EuGS/66RxGmsBFUaj4KF9ftRfH51bYyt9XOr7I7MYTZS71AbmPIJUgaPhhu32hKpe
1oL6/KMLKRb/ttl2Q9dtT+yZ8hKCQex4wnHkmzMdjzswfKBq7pCEzJx3bt8bbcNAXWVHLjpvdpHL
+aLqzgJaICVqxKA0DOeM7mZrXM6HJIlCKFekNoT5hHrIncahhB7dbm04+RjsyBCatJVvmiXpVO1P
pAZWY7KyaAj0xoqPxqTOGHTdSTcQc+/zszc4+3USizivQQAHFG7Ze2cqeHpiYvTg0ws+gvnO3wjP
aUWClh7qrcL7hC9s7M3DJc+lM+0FuhN4QPlFENJQH4xhZhMdjy39KMEt1uu1Di7b2poH4SzyZqQU
5SeuekY8cRY9gusbTaQzNgMhdIDWwCOQOp4r/OW4c5bjnT2oOTNTMOW6s4Htm/wtrWRyHVDICzbw
R9XtTZu6Ic0WfokuHthFIT1S1aohQqWBOY3dms2fZwTXxaVA1xB5nrMjOoplFmYIhW3tT9rByp1N
KkE/aSx2snkjSz6qOoovrgxbG1wtDr+MFxXRtJRmeD9FDgMSK7svxbIF358B3V2rNSy4o/VXrx1A
C5DOMNWi8JkLIU93IwZ2FtVJAyjLNpnNlmI2oiut///M3AypogPmjgAJx5HbFHhQekWiKlp071yF
+6HeJvW72RGVSMPNgbdPei2AMqIz7sWkiLp3+07F7SMWswmVB2iMsY+8ZzAFKb69FW2OUY/kK77x
eK9+cMsZovfC6j9Eo/WpaCjUz6w5czi9OSEt7sMS9p0HCC/aqRYkI+beXnjhhns18KY03u8EpnS4
k4tGZyfG8zl/rPVGOsAeNhpecIBGQrXmz3vTBr9pI4f0zcj+4o18ND17O2/pkgaE10IVyjeyPqXV
UJCyGX3FRTfvRTYBiSxaCDQFfUQuL7cHaWlV3d0PlTrJ3xWKyY0JKpnonUBqIY8jiHQCyhgSMN5n
3IRaCYmjqmKrt1BSieltHPo1PLlBUUr6BSPS91mRXcO8f/PDT+klrZmxWQ8TWFBOnSPtgPO7Us39
dJbTJBOnXoUQrQPoqF5gRF89VN8W5D/kNt+GPm8ude1K5Tpslikn1wew95EQG5IHOxRZvReu1o+h
coH2KqUsXgKJGlr0Mxl9mG2gupxd+vB29FDcTT2rdV1YdFrBtgkDYC0suoC/H8kf4+fcmfpqt7L2
Jb2OZijeJjGOt2wAEoHeBN2ONfis3ejUA20GA3OBU/MCv/hzg3MP5jHaLa8PcNyh6nQ8oEtPsoXc
bbAUAVKd4K20zm5kidOEktTmJFZIyqZd2lFozy7YhVdO3Y9VyL2aVS3axud9tQ5lVtUDQFmxbwxI
56ceiQad0dWJ5S5GBUv/Own08/tz791pF52O2patv0kdgkxVWByPQcjRsV4w0gsjWyXTCoErTLgV
JNN/XiX9eEgucUmrhzB0BoTV12YPd1UR0xwhUqG/tmA9TRUg5LwQsONobeMg86ZXcqfqejDPVlY7
lkLtIkgzwy5NLnB2G8yixocWwkHTwKYYU6vkQYV/9XcnbGsyhKv0k6Lr42hfF1U8VXGuuS2Sco/A
H5bQsutn/G/XXpS+ThxR8CDUy0gj+llJGINk/pUVvE7Paf71GbkTur9m931qHig6TC6j2br5oaw2
jcoyDKBXxeW4W7IFwI0sWGz7oL8pvpcHhedEHYS/ppHbvjSqGYdbtC+pVHmVHKvp4ubHg/aVGmLt
s0SB+2534d44SB6/c2umcsHz+0peKgKcyAnEbHs+GIQfYZA1uV2JZO6DmhTTaQeObCAXN1+O10EP
HUtcoXEmSQ4ZGHrHIz1EOzelgR6ekIX//Had+UQHlGZLVSf1jfYo/ajb1KCOUqrWBL8shmQ8/NG9
oLHjWeD5axFyt0XPjOOpqnGkjPbqQGs3hIR42CYi7ug3HmiD4m1KuiRlnEG0c49bSG/IgEPe/tlq
gfbZwINqCFwCR9LHDWVy+6tfcvs+v2qQS6LOcp1+9Vdv7PXfl6/yIgz5cRfUv//2mOxP99PD3HGI
4sV+goej8ruE8fC6zkuDMLx4YTBA8gnvoOxCF9WRl27tHQLMhSW/CoOU30cJ0VIqLlQqLBqnarnE
c7w7nKoZsjdk7CcTqgYnsXdV1J4CR6acxs1EdUag+NjqdHTRoGC2dSXF8H7SPvmncbNgcYzfNvDn
fHLPHwLNy3hzLdVUNYrM4EG0N5/tIx43PBgUgXDwykHpbYffzHRkvec3HFEdErGS+iEBXuotrrSY
isJ1+l06YF5V1H+gYzMpN+dOW7Y/7qp7/VoLmzNDdsNtf4V7PaDM4/XugzE9tuDnqx+L5ojiS7u5
bY523qOofvEiCf9zErmTox2vx01tyyQqGFEI7zbQWXatEXFJ4s6PzWzAZXWcTjYbXtv0slHtKrDj
FWXgfl66nzPIJYKW55OxO5ezWrjbyBExZBf/O6Paau4hf0AT9dbrwSYhUVVzFC5l+EC0bXgRfSMT
X5HTL7hJv18VonjeFE5uuYyQV25TzLhUM2qbihmOjjbc+MtOeTGbZVuJ/78OCGpJcdCs3+sRYgUk
CMFl2Xc0gQFrvXdq70NoYKAPISVU8Ly+uOGcE/XMIfjOA/urbSgx9G2pmqhLdSa7STcdTBYrVzFk
Qx0+2gJ6TYbzz7Nw3t9hJGhMKeuWWip5vUd7A2QezxjhHQ2qfy/YCw/rx8TyKBu9Dn+rCeSEPF43
E10VJXLpT3jz2RNqcyDrBgJCF8PbWBEZf/09/ouifV3X9Cq6BjrlCCKLn6bPspL0etiaJoHFclQT
pe5Ms93BbuwpLMEkIqEJvcLA+loSrPHqkLJrOA+3RRlCDpNZ4hAY9Qsrz/UXNvD7rJ7Zz28GeVVd
7pI0YVbZcDI5kGMkpriL8MOdPBZt3tYa1OMqvzbLWrOyhJxkdKLfs0Vxbm+fPxXfNMJOlQOrSXu8
4N0Vg2tMo7x/2sjDp0VMP4ZsFsUqTwOZIAcQzJDbHoA5GW8WPefd4bmM7X6MLBXxu88TS8DfOrWI
ah/BLVwJWFmKbMkLV+bHVmg5w3+/APE5Pvjo5oUPmK07yGrMukTTg8GtJPbNvY+qMbyvONyaJHtK
rapkf9VXTr9ZVGEp3ICc0X/s1uYj0w0zPDiTdjpot0k5NGl1jCRajhNSAIpYJeM9H9DAexLeVgYu
oTqPp95vzsIu+ZxezflEXbJlCMVRLuAbVO5z1qFpdbKjrOX7VF6Mk+hDNtvAg7RbzucVn8BpDJOL
/WXaIINo7pi0/eFhuFCUtYX1yxfSHiw59fmnEE7FqOTM1b2yXG22l5s6Z6o6XlKM3W4bcMNgMIi9
uQF2hlK4NaRo5DSoFFFpHv19AV8ZgB9TyL8gZu1maVumMKGjsk07rPINKaqVOvMlxETjabaYyjep
oJd/j/wip/Dz43Mvh7Uyd4/4dDfD1Gk3H45b+gg3eD3zyMUZW1PMtgRwjb5fHnyRrVIMQgA0zKJZ
vLzqxD1kNuplcNe5HEKSnu/7eLs3eUGbk3YZ1WqpLw4C9joIVzj73E4us+y1nD3oSzTzRu90IHJi
ygJuHPyewlzL73ifdfk2o9w9XJ7pTy5dUzO0R+128nWErcKebBdNarWCsuxnbdY6Ic3XcUgeSb8o
Bf+isPVz+NzV29cu69tDZ3iTBSGn1iXOdwNvIwTpyg5dVX5R6Vc3fvsQP744Fws+DhEovsoOyzNp
o+UAPGTglYMeGVMpiRbsRc3ujwqraL+97p8fqmb1zciXl7fVrV7e4Cs8oR8ube7yY9vg7A/U13Y6
jfqoIRXQ+O+D/8pp+/G5uWCtaqTVaJ+xws3mM3MNDx4sx5rKSgYDs4P/KEkNXtQjN5SLZoGPZKrV
zHlsP4bPGZ2onGVxVWe1KwJc4Wl0tyeXhj2bzQj7IT+lUWA8zzo9IByU+xtSNkcKSP1okEQjwTgc
rjCeOAUQRZO/dOhXFKCu/16iJxfLX3PMWaVteslKt8eWvZnMWJWgFxNdiqEcfhV78k+n8K/Bcobo
dqiXT5fyc0HO9sTyatiAEpdfYQ4CHpiemMJgHyg0pT9s9gsscOG35lygklEytpn61r3N8XddEta9
uUd0RWWyaGFfm/t/xqWeM3e75bp2qqnbTT0HSkCwhu5gQFUELJrsHFyfQNcn+/33dr488XodInOt
TnWvpuWu2l6/aJvVnat2aYxQ1AXH5GJbSTGURmPFyjK1BNA8ySsr+wW37fmG5ne3otFlUrPQ9kVF
6+c1p539dNf1kqHwd7jehChtyp+Wp2YQcNp77PDJbXnT6YFGGQX1Jc/ORC7C/nsVXoVK+veZ5O79
Y7nb7eJTou79xG2XkcRheLzbQdX2qCawAkOYWocN0J728Ktf+NS/euq+j5+7+Mt4F1e0B+NXhE2s
OJuRU2sEAV4oHr7jrPDyG3w7bRkFR/ylgf8+cu46Jxs2Zhkv1RGnnpgi9IdHBrKn5jjo0oBApP9d
FO38C0ZNlA2/7XzuXpePdBWYeqR2vt3u7iBDPEkXVICHZyEBjAzlzlsUrrI6T3+dt9x11lc13s/1
ynyO2u5+uHeSTgEPd4/UEs8Zg97I4F7E/9ci14h/fx70Q3bWrEfE59b95oyC9gd4qVSKwVIKMW29
V97lkPJR0ajq0P7Xz2XUnLeim1vT2kUx3sqz+laiiIzBBnYrHEqpGDEiNJwUs+AyvTTa/7O5jJtz
U87R5ljbGxzmpy35CJcqGTQIep8tCeyG8LkODd6i/1VgTl4GrBXaMuB5s6B8r+bGjer7zZ2MvKGO
Ml+smtbaNwnvoC4RdD7QKJxp8jp+ZqZo/lGVZ9MZA+3inHe2Ll369hllFs8nMUUnJ2zp3t9m5qWJ
/z7DnDd11Hab5PowjVC9ZTPIl8joOoNPz5teoNkR9MqDKbj5xVHbi5YddeH+rU3O1C51I96bGSM3
Jzu6KTj7cHH1CCFkp4Nh6dtFSbj/csX/jZgzqXp0iZcrbL4yaQ/ZniVk4ni0PfgCPOdhd96GJdsu
cKD+y9H7N2jOju719WoDbNggZwIWV1PREj38hGzADVpA9oEhkZjYwNQYFednDXXAfl+4f6PnbOn2
WImsh8Yn1ynJE/ASsVG1rjQ1PxYfyefH4N6kzQzr2nsAgupWn71ascyg1h3C8jpWeOXNG9lsuLWL
YhfjVezy/QTkTG4t5sIYJ3UCzkwtc3Gq4UsJwtUwUIYIDIV2VE+dtH3IHyiIqGStaE2Bvf59C55x
21/LlDPDUP3t6KJSMxm1oz4cIlFndgyvqCYeBKJ17S4MS60PVENmH116CraQYhv2EmrCVuvoOCQB
vtLml7/wHWdc6U+rYhnSPucR+6XTRqPljOmCJ2dALyUZTX/4Vh9tp3QDLeiHW3nnG/iIv7/n2bX0
x/fkezx1K7lvjK2lHjNWtt0mXOC8GXZL0lxDH1DhgOoc/RqQAp0OZSAqwU+f7lt4VHqc0319X8aM
KIhoe7brXXdQ9aob3WIHbyH4hsbaHQ5p/ejvC7bvRR+eUiX+N3pu+2qJWYqjKGP7eMvaULvQu0A7
qxiIFnlAh/RTAvPgEDNWcLufBvyP785TcR2BoOiPs67uF9kkT12wbmbvyYO5oHUGQeBee4E7HhMF
HQeN6TJUhQZJWe9LtUKZ9KCqTtU+SbvOuKV3qS8RSRZi0V+61N8WqJJ7d1d1JGG1NQs0moDQMsCe
UhSn8ujhZxC4SUeqnSF6LHgAi3bmmdb5di6syy4xlg+1Mzx/rgvFLukqkGLewHR68CnSUBI5C0jA
/KKMUeE35162WjXe1WiQNMKyRz8froZq7UpAidYcD8QJ6QkVr9Jd1rc6RWHzc0H/Ohe5xy05nR+1
057BJ+3updOljYYU5H/89zod6qJFoQXsNqmqpL/s0vKAS/v1v3vw/t2LZ/vot9U/LOPaWcs0Vl81
hXQJIAYl6dVZeQENsEK8+5BBFhkf9W1/fXvuxbuh1LGuXbAFZKTOXQoFIujVpfBUWpJmQ4JGsiSF
UaP6qX+Nmnvp0qRS3kSIvBKrAk8kj04BZ+eqmPwM7K6jqeY4zMDQbhbJk7/2ob4tc+4dO62qW81c
s8x7VRFR8Sr1xmdm6GCLVtqadt4buG+F3vSr3Mz3W50ze+ulUS5Z14dBP9Jk0u2G4UBkAyHwn3hc
OFBFsBajYI2fD/q385Rl5+W9nLGzPCt0wloN8m/6zv5YnYDJlakDCROR15BI2WuBqOscxbuzeZ9S
pirbGaxU4gr7rwSHDybYg+Dsq+ghUCv9xyF4loe/TXB30DfZxsIctwneZ2TJMMRXEv/ohPmipUIM
LJ2/eII/CmXqX7+6/87B0xn7Nvr9dkAfZmWo0V0XQ4d2+MDzBKhM7jkYySK26JfZ128H4BeDws7U
qvcLnztqK0y9qldC4aDc9s4drv/houi9e+3NfvvEnF07wyuxvN0Y8QhgYqKc6AO5L0r+tIJ8Oviz
R+GsQxy0ooek4KwbOd/9pJ9AI9GlRJxCLurmhdpYpZmftY63xtJed+1+oSUrOu85S2ZcD8m5nKrX
C1NGTxanaQs1eOCNIcYAfA1OZyNv8NEWfO2LhukfDo2RM2ZxJTOWpU3ledEm607mEjDOLqijaEDw
wVbccS0o/7Zajxac7q01RB30r+zFZYtv0Y/P8BAXuXiFc8pZuexk6af6CWuTOhNMXBaE+yGpfmVv
Uls6eFsgggNBSE3ZUVIw8xdfyHv/7dm+LIJ9P/I5m3e7madlDMoPW9u224azoSwO+a2sDwYQq6jT
T2qSo39uL+mTujX7fcu5m9IvmEbBG2fm0ie7Qw07A6cJfg1lF/yp/ZA+dmx++sZNIImiGos670fx
5vdr4Zevj0FF4eQUTONlBPXvOpo5vy61Nsv1Fg5lZZDJBgNcEjN0sMNZEDuBMNvOOFVpSnKEe4D2
YBWKwtunifnD4j65377ZvBKckcb9xJPQtCeRxysA7hISFAmw40hbJyQDcBSH3WRIiDknb3zkFajs
bIhpXUryw6NXtugNUVnMa+fN/9/lEr8tUN4JPFdOkalxaPGAeCEH1/EcwuGWKk41GhzQUkuBJgp2
peAVMnNGEsLX0ybeEU1yUyb00XSpi69c1OkMEcz5u0G1InqG/fn0whqAxwBrBItY1QeBPgN0+d85
R/BG0lBCZpsGb97Nb7u00bYR9oRlGN1kGzkl2pWRZ6daSTpXCgmA4DE+tmGEKXTDX3vC34bOmY1V
FqNUtFZDIyjVmNCYX5bkeqgeofoo57293yM4RvtRdCz3DWXq/qo4Hn65I98mkbMa28c2LWXq+217
TzuHq8BplWYAJHmwpd0SbIWj8oDl5tIuoQotkOD5+0y8jkb+zSAPEjlkZnS57dUy2JM6FTyEhKHJ
o2a0sklte4AjcZc67zpygTipsT0qOJSvk1/fJpAzFfrpod22tbsRPgiH8JBpgA6IhjgByi8iVdHo
k3stMFCv479vo+YSoIl515Otyai0g0zwyttcBdw/xLwHn58U6TTZoUaIqk5/UTT0y1xzpQ5ld1U3
+U9u6Gi5r0Xl+lVl+9IHeAlVSnBpWv7ASwrQXfO2rYvCdtwBbBbs9pOI9ZdV/DZ2zuxYuyTSjPPt
+Uq5FJHCwRoNlrDtjpowSdB4cfCJSd1AvzoEZJz/1jjziBMcqjpY6YWGujlydkX56P9yCv+tSc4y
LWulR/12uChzWFN81LQtIf6KrIwY1GWvNwUnAOPOpfesajWLDOPrys63Zck5cXvzeNltK2zJf15N
mtyT4YAC5id5gDdJL7YHArLg4qlP+msrcj7c7Zhp2m7JVjDmskPuowtgAOyU12rFPZ4j1SjTLwy9
X+JV4G38n9OXs7jrevIwSgeGPbpNmv4nXTw3s7mxD+1kmJDf9D4BiUxXgL3fLmu54AKAgS66Ai+d
5m+TyNne5Uo/bVKT7R5NJvuAfHfd5etxkigudXS7Y/lDv8hDex0iQCtHvYMmIDhIf74168Peuu/S
nTpjAMPqdLOGH6pZrsej64CXbrw1uOwFn1pXtzm3zRUTGB7MDih2l59Mmt9euNOjWqLDdmtAAGbT
00pkgrf+rMc/vgYDSHMqLjJO3dmVSV0/R/AvhAgnbQFQrZtpg7r2GXpDWFZaKVMdDNZ90kTJuByM
tb6CEkZ+T0C5FvSO0M329X17Qw300JMyVqqw/UXJ7nOr6zt3dNgjn2nCSIuAWfT+9fdpfgW7QzxT
s9R3WoaeZ0BclrP6pRTHBngbLBqYwlNHl6D1Z7ieSjR4Xm3B35eKykwAuSbwTFBsAjlbs6FnjIsy
PerN+LXokLujPg3ZfiXfB3LT9XR3SuuV0Hahsneh2FHUSXRiEBZcgrdhH8rUaqdgq1+lW3Bk/o2a
O2DavbKqHhNGLfko6F5gtJzR6lhzTP7bo+8AtN6wTzBYdYoC7ld2HT7dKnS/ML3DlJOzn2tLj43L
Ua+EVMRV0YrzY0PKBNjdMDrz6nTtXUrswlbeVRhue5H/2fPo4kga1uMT7vZgBc/g0f3yfQzPXi4i
9LMiWSQJ/8rOgh0GxACfD1cizyJU3e3rZnl9qzxR8AfoCatCh/4bEcKuShDQEVqrd+A8rSpsmq8A
UwXH9IXRrdAbZGB7AHxbec6LjVldX1fXuELRC7bG2awbuOlb8HEHd4nDsaRdtnXvj3n3Ou/+8DLm
iMo7DYEw3mdFN+aFG2AgGQ+lUs2s4AjkTktk3qGKPRz1UEdkR3EKqe7OmbmVs00INXLXVcBQujt3
PkQByhGdLvEA7QsAWvJo1UL7+KombNACSCoImBo07jm/xEjIS2+vez1cLvbIFNbAeCfhKqzDPMnj
dJAEKfRuWDG6RIeJDvU8jb6RXUbitoMKJ5HD9mz3hEpl7mR9JbKSr90QVNlIk5pCIbPpiyeE2bJy
ZY4TWPRcoLvU9atWPh504m2i/pLogjszbtJKXboX5pfp+DBZ35q9m/twp4DQGggjWhIy8cfVXtFG
deoUxTKv8hAmSgt1DX0nljFfy7/f91YlifRyuE3w6iZxFWyKFp443LN90P44AWIIIvdzTLvO42Bj
DS+ypYrZWMNnFSh2+/WvLziAsyJzqN70H+YQJVZDB55bA7lU5+9/vnxZnCXly9HUcLFv8uwSkX+Q
kx2cmyohoNiWFAjTB4Ju/33dtFcDo5SgGYaJSo359MK/PX6mtdxu41Wm4eOo+m439ZSDgzrO0C9K
Ov8GoPGR38fK+RRxdZM8tre7Bjpr0p5R2YBSp4a6kGg1QLz5xcW9X49MbsBc7FY/pJddljFgyQfz
D+RZpRfUy+6R9Vr3GsCNC9bzN/ZKDalVlcCuhhDfUyzq23rus8vhYsUMuRZJRQL0lQbQ1kP/JAcg
w6GtIrNLKxzl3ulRYC46dWo5R8KIC0CJv/fW+p1hqSL0YKJ5jq3gzc97NqAWlvVbmpXDJnMpQzd/
CFYwsovrMbg45yVaSO365/7sPJxoUbk04LQe7TALO6XLe4fdWQVcF0jSzzRlQfseBEpMjn8Wod52
zKC0RsUWkVurf4/sFe7hFt0tQXaAv1jUT5LhaqjfAujho2oPpqQS/wJnY51KiyeXippdQ91MID1w
ROLSAsC0nNcNr3oTWWrHF4QnjwhqVgJjJ6srop3KxS1tA42mCI0ExAqJ3kjWHai4o2BZQsiwoyXu
DsWT0t4z6zYY+7V8nO15+UqHCWJz14N3iuabPbwM/CNzJRGVuaNFfG9dm9mmfa34/NxH6Us3ZXVq
wDK2d6pBddXc0NwoB8Ex9fdloaWNyorfNahe/TX00NlgmUrt1AS/bVz9EgqyYVCNG9ou2GyZ9rS8
8u57B0EyWgJWMoaCDvXueT21Q/LBB4lKgdVL7GhKM+QgvnE4LnNkt04ss0XNrR6pqSK6sXb4ozDe
9PaajFZAHESAwkPIaj5SvNLx/eCVcOP8PYthV0v+nD+rOQd6++w6k1s6JroyNNvwA4MwOKqff+L3
RKuOVhboA/IptHJZEAZfT3IZyzPysFIbwyYcrtlzZzPMSFgP2dMdZ+ECXcAH3iycy3xr7Kxn5sex
pHLLK/s+5hzMzZM6MFAyzwP4tWOnjnrTvLTn58Simrae3EqVVOlFy5B7gTpFajkQh0dXfMCD5CCh
jZUqfUk+QJMoBq4b/MDE3jOM2OruYQ4R7DkFi7KBRLV5oZZARxXECGv4EcjQlD/UGjFbxJrfQotU
CQ7mjUN44P+PdM6o2aWoCNgX1iE1gJOF1zHl5e3bbngvixpsNCnnFerHqAfbxpVlYg8tKIifA2zb
avFZG53nbP3wqppLz3BAyUhfMcnmbdU8Xf3b1bnQUr2TGaKmkTRvrWQljbVbPti9epsKhGJaLtvW
2THf3rIDzQcI4+zl5eBw0tQvs3ZyFJsyFE8x9BAQE10gB9Gc2kYcb/SWUbyoB2mIWGfr9pXa6VCn
bOYsA2SxGopyYrVqv18ClC2eY5zlpZfN4wmfIk9f5VZt5DcghcCHKwUJTCtWJNAyWMMKo8Uu4sHT
mpd0Sv1pwylRfI1l53QV8v1tGMPJ2VdcSFt6bGONrFM9dt93KOdsRIWzdBFGIiy/sm++l7xb8BgO
t8Nh1e84dJjAQWdP34fD1BJQ/j/EFU5PPbP1k+TziWgt93Sy70u5r7o66isbllBES1GHLIev9e7y
MqUJ59zkRgtz7M5JxtANfH2/qxphZ3O3aZHHCVvastYwYg8/tYGVXWvDMnIF3vUu77HqvTM+cKHr
tmnYO3k7U0lP6T2GbXlH+bMWyytWacf63Xn5aztC/VJVvB1n/AgTjmparN0LRC+RXeF03sQScoI1
mj/nOWJgaOAioxeg2LigOXle/ridVA3PTN3lEKVcG7BgKSBRswMaZSVu8gadwQNyx5u/tP201OQP
eSh0D8jjJAiL0xCluRCRl+Hb/spMIA+0mps9kJ2+ojiWC2MAP/nxYFcuTi3yCSPjasOSsYZYoG1l
b5Xy4nGU2/LbYSX1Y5PO2Tt56wuYqWO3VrHP/CDAJPaFlC7Sg3QerWv8pX/6uJLbWM1vIjrK00cK
z43HipkrMlDlFRwhzOKrFnAbSM2KuLs4Yp6A6fepHZ+aNGvx+9D33Yo0s6+GjWzz3uG3AtdwNl6t
0onVLOpftRVRTLZrMbaijwH13z9pQJ38zVstiAaxzSpcr36sVhkQ4w2XYXhkUrGlpN8eInbZQXZu
gXjCpdrQERBYhf3aSnwdzrBX+No0klp9Ya3babVR1pwyZPFliTbTdeUZqX03mCYiSHvnqICyZsW+
7qQl793zJ6qaXDhNpPthKQo2aCUt7RPK06vhduUbW39za1y2W3v0oL/0XPLWldnDq9e6UfYew3iD
bMi2Wdm2DqjNVFtR6mTakNw0LGVbw1trZOmTUvD3a/8kWs25kDhwxAYWwkiEcLngIDrcUys7V7Ow
aQ7v7v5oVyrysmfEk5u5qHcggxRYi4p7hj0SRVqC3IOc7S0f6Rb+d+1BNdEMXZj8982LK1rJoL61
0TJtPRCsbCXvpdlVJjd7nLxbdTGN4GvYeU5iulWxTpzDCTGWHbWYTkx6aLhyfGxEQgEHzVZwKlXJ
Xbg1CTQeGF/37w9/5cLia9U1qEkqugpbf/rO0HacViszy3C5NFt3NB4yeRyGvVS3V50bSk0V6SPk
k/X+Hvd3eULxrn0bN7fgtUupckqTchYa3mWUhSs383Wn2rg42eS+RDRQc013x4JaKLGTV4kD04sg
v684p6CONqVfH5Wb9aBI+AVlSb7310FgKeipR1ACpaGf66GXatVTuXLMwlHJJ5TgnVDNoc8+9vXa
RhJ6raoHAUw5MrMznURu99xbIcZxlvupMYo1nw6lnYcmDP98KUqo2NoV23RL4tBBmPze6h4a3R2l
OVr3blx3l2bNTucos3kiDDKTKc/POmilCYa5dBTAFbfirb4EvVZvOMtIbIPW+eGU2juEc6e1xnvj
6g03XOovqlnTRYKk7XDX4FL7b2/vh6DTsBAtv/Z1rrsGHT22jhdyJ2s3JRhDt/7fu/o7z6129dvq
5WKGUpql93RzykALlBeQ6u3Du+1+GNScxPwsDnbrZnMBsoVD6VqFhbt2/1J4pn8nqn7OIg+X0ZJH
La6eDupMT5rH1uzjA98mJNP+fwg70yZF2WVr/yIjEEHxKzM4z1pfCK0qZZIZBH79uejzvhH79N6x
n+iO7qrSEriHvDNXrsy1N5bR0aDJIEdvpu1qShX/AYH5dxT2r2v/tZ/qEV1bxIprX6Ekjc0VD0/9
On7Z3poTOVEd7BZasntiln/+AXL5x2v/tae6qO9mSpv1ZF5WnVYsBU1xi6N/21Bk4AzoEy3V1/k2
2Wc4GAcG4J/it3/DfP56+L/SL70XRFRv8vCAvSvFWinPL+l07G3VUlGy/WARtdMJgsJQnuayFtZ3
Ki3+CQQbS/9xCyNtMpmJoiL/nQYez4gjx306DENvMgdIDxLMeCbdJ+g4THXuf1/0/ylqlYGUOD8o
jafT7F8mA/rytJOKuCflMLXE5xiVoxyb4VGMbEy11IqsyV7Y1vTGfqvj9Ws5X02/Zde3M3whfJ1V
8vui5mO0QKIDJdl/uLl/YyowJf96c3/tyLdXjZtQCXty4rNDe6Uxk6hoTXR675ttZLxXEronwDZk
5BAqxp14YmPCQBspWk3QdXbjocUBtiK3p1/z4z/c3L+BXP/35v5Ozo4+deeHYdTTOQlF36MASWFZ
OeOh+dpmCNlcVBXPxMOa4ARL4UU3vXunth9kaz92w+u1Kto0ubdHlgDP67/f3H88GUVJohUFbUPk
2fivpBl5RDS0R2J3nNPCsKJVD6qOhDRIRReQfmaWYNKmVP3HE+g/rd5/vexfuOm0GI99ReGy/lK0
RNQjx/pv69KL8IJHsv0ntdh/b9wyTAH9kTn557Tk+JO+/hfIRZHyLkn6pKfnBco89CZZntuhyPqL
k+9P5+w/7fstafubWsGXp9Nl0SKBtx650RZ6uXK9nejhTcX/fx/9P7yyv8/hf72vYZj+5b6kaVRF
fsMm/tOQ/5Nrq3c8GNTyDp4+s2G+EU6bv4hYT6zLTfo2rO3+9QXoBxHpdg9uMF7F3DgMJTT/yMia
/sd1i3Fhz0v0t/wb2y7bvpfwR/EWA3pIq6WB7JT80ju3So9VthItAeOPONxHCxSNRrudD9i88FN2
FlC4rHu/aKycBbpFitaC1BhVOA0QPRUONHclOjvGhNZHQF+ENlcbJ9ad39dqP4BHG/OLdgdDAkR+
oZCE8ozLCYtzoT5kGxTEGeCabLFNOv0b8u/vPtVoNvw1+77mxmK+9O7nWrVpsQXzRYZBRyAWrmK8
dlmnoXnzp3PGxkwOwyfRmmG7RH1gawFZ/WYebph2tGBuEDw6IDHIlh1ne5F4gqkI1A37cb8BJOTV
fXTaH9+2GX2BWe33M+QCf/jFQReITiFnQlfA4x7U5v+zs2lM5U3QypkJlBxGxKhAS0ObzRgIF4fI
26wB/Ebt0Ds6A3k3ZJeCjw40cgql/egDrRwfm1mAC0v5/awaGs8Byvz+Jg9IyN+B07iXolMv1lZE
z5A2UpLauxRvp5uhjSsKkagZtIFTGCFtEgFV16lHVtJb+tE1qAgFrEbLr0jHj321Nse7Wg9EdbID
6G4k84PkGd9ealPJnc93AvhBsQwpjcJs3YugWB04eK/9L1rh2ye6TRuh0USqUGknKBjEfAkeGeRs
ZS0BLNnvaj2aoMpetFY8sj/tsp2s28FVodHI/CgKmrh+L9pt1EHXqUL1PJnoqSH/LKKaDqDJfE/J
Dh++k9W2Nn4k8gCxZ//D5hwOjX/bnHNyO+J8MiQE/3I0imkV9eV43B0llvC1p30Z/LfMfPQARgBM
VoKawH7Ym/Br6EO7BnYjxZMvl+S/NGFT67SmRTIFBsCzVj2tqlfSut9y4/+kTvLvLX0G8/Yvd/qX
R9LW3atBeKM7ImRG0gJ/gGYwRJKt/nWUH4BQ1SC7tgfMhBA19NDxA+22PvSrZPcZiuapXOEkVP/7
+P1HN/lf7+ov4zYLlWD67hi/zjqvvlZmtKDwdUAgHZEM7tIgZSFrb84Xew5K8E/0BGk4Qv6evkHm
BleFGkha9f5f21rLpVKN4k93DD23LFAqza4ymBPdYl3/+F7n64mes7YOgUw3NnThDDT0Ei36DQ8T
kMDI8pagzK+V/4ifMS1E36AfR/ohPf9ASWtfVqVLAea9yazZDXFqXIj/Pn5//IL/9gB/kTxekjcf
9++2O77O73XrZMdyR9P5H6xDWP7DtSh/H/y3/3a1v/y7NK36qCinHf6k7wxtg94znb5CHx3h1RoE
fZ2e34k1tXBfyoGe3Zuy+ikw0cDjE60BUnOk0M7pYLU65zGGdoYdMwiqJ/xJfW3SwPhR8sWZ3kQh
tSGBwJ7YzZ2X/sYCai8q3z39Cfr1/INvTh+si90Biq1/Oss/Y6fdpDQuS9VBZe8rX8/V+owSgMRN
aIvqNkBMHpjT7Ohpi9I9x6TnuO38zTOUBnhVifpFp5XP95/M+qimDVf3RMbyT1FV4giD+Dd6lvtN
MdIfCONALQElkNxVTv+7zz7WPwg8L6oDKryyREsGmKieK2pobBS0O1UlzKvhzejzJYLtpEBkXHiV
n2kE5OEnB532yPe5SupE0ryhPa2AGi49pa6EEL359TUaOgN+RYKdLceQOjGukkn7S4QIjWvhodoh
uJ02A+Qamaug504Lgg+W3PVcMx/PTlOsaeh8xhYD0ndrOviApmgvAbegKV0UI1nkzFWGwo0R0L1O
BmfRxE7rzZ7Lve5JreVvK3+D8OR20q7nCFergW8KhdYmppBC+H69GavqGycW+N3wnUgN6PZsRzP1
HXK2jswwNT9qC8itK0aNp7+ACdNuzlLBq54x2w7aZy+ouaosmPywHVmy/knsH4T9drORg7gfWN22
bY75QzHej5+nxLwNMPswrzQI4TTgmWTaE7GSfvTysgON9d2DtzgAmz7toUUZ9ear+pmqC13XDsoC
eFu9J/viD/3wx18N5E9yxwswph/Zmd1ijmADTxvs3wzpGasYf+7WH3GhHD0A2vmrJMWKbqsIR0bm
rQblft5tz0zRWL+2f5yUM+Juw5xTgV14996P6fX2YiO85uC9qMTOJ88J1c5us5yCbzDPgf3pGN5C
r2jzXFEsPLU6bfRdwjYZVCceuVbyrilpXlQLeMuYspcJKutUYWixkyAQFt1zRe+MaP321izBdvlq
dcUdL33aDvNJ3L6Rkb9L6c+rI2NQIAyOpMF7/TFmUGSr5YSl/cTFykkSLDuQFiR/sYikzZBK+Bif
cxerla8HgOyywdr2UAfujfSOAjMtM3wjzTV5rqL0mxybZebrcaOGnqq89df+ta5McVUaY1Nx8a5n
m+nq9ZR23gr9gWW6Bi4pzx7re4eXOPfV/Dnf1HcGUnwbY/SDFSL6YF3U2vCynS6m67Ez3nir+YZf
4q76QJ3GbsFJ25tIRvOLCiYAyXasAT2rJmYyWPU3i8xuESwsjXPRQvudb2vs1CG5YonenZGJS/YW
yKdf6JlkZCiBIsTrax3rmBlCZ3oXPD/ZsCdkzu5MQ0pC6gY/V5nqJe3H+fo8ZtsXZlgMIyx2w2Cz
JkLFiTtzNgYT00bkPdpFtkSxteAvt4o3Ew+bECdZmup5sh6RDRgPILJ3KkzvFMmLAPtxE2dmGmoF
kq4FCihaHJni254w/2jMIk6RWXWnd+V2mhqSSPWyEY5IP+Ae5alehOSB7IYlgI0eWeKetypkPhCW
zujVq6MS3qoT5F9jq7+NSFX8kPY2Rd7hAP7uSiM/5/dpP1ipypF+Hx+jdkv7mXwlFn3cH52VD53K
gstMHzkkgo2GPq7Hz6b97XKj3oT2BzdwdHo73rVYl0u0heJ15Up671IrsAals94b8DttQkf4lyna
xYw+FB5pLM8IOUJmm0wHJVfLdbmeut7Ocz9GYU4gVMzUjPaEm/jabxqTPUFiUu0v3B4jylrJnx/X
0worXHECofIUahNo8bDfpUv2O99Sp1GY0koxwpVAqnqTmoIeryWRVJm/cMfoh9qZVS58Kze8VbtR
DI+2Y8vggf35aOm5dkc2oc+4Vt+FGX1oQTy5KfvPInxpQY6jq5g5aoKBpwf6WxdNf5/qCHI25uiQ
n2ffsSOtPi6rIWC7fb8e7ZD9EVTRRIIDQqyoljTf13Inoa4qdkPEem7TdfTIKn28DclyZLq/jJfv
+2wzuZb3xqk2b7ddiKjYnnKLdX5EE/4Q6/jt81IvtlOXbSr4Gmcgv2lJnjalVzZJmf34UI3YnP22
RVNjFz3lDVvNN2KnijUJubGx/lmRYWUruPONvFFOygqsB72QzqgZvxGUQDK1Q269Iqs36FY3m9ei
bHXO02BqVstMHHIJTaqOBkdewwimhr+a6YWeOBPztWiW6RlXgYNHgVTzNkr6tsNRq0+MafWNpX09
yY1wdimZ1iPsWRrFy5j5aira4ldxbb/ZZC/B+XTIbKucWWgt6Ck2ydfEVRwsyvnizZm+Yoe1m4S8
UKW/xxwlPURBwOefeWk1VGvzQq0237Nl/0PiK/lWtEmovh/NzV8GnZEshWdrlu5kCwDjaWSJRj/v
B0M4Q8S916W1OATp42+BNJwzOcxZibuGpiIk+UAb3Sk72g0O/i6m16mG+PshXIu1Ni6AsvuzIqoR
PsCiOCXSEJdWqdkgdw1qzBRtBMaF5vnKOqeC1Z3vXtviPoWDYU9RVE0iw0eDY271vuavZfd1SwwM
Afm6AldhDgKfY/Zf99c6Q1P0/dXr2EPmlNS6UukkcsIVj5PS52tDKjylQfTElK84QMNzKFZgg+Gi
TWPBN4h+s8v0llpj+ovXmnxsQlXZvzYS2QljZEZPHL3RIXNeNupiyHrKOrl8lHRwS0aHZq4OK/1M
C79kZE6N8Y2FY7f/b1FE3YaQPrpjZX1Rn3zPEGOF4/HzUXNYA0DlJ//0eQTsT2mQic+mqoJa3zLf
TjRvE3MoFapnCgHsmIDZVzTh29ukpH83/l3+qpEwm93bRi9/3p41t6ab8prYNaoxY23uinpmMUMn
IDUyy69NOtbi37Rey40tjY2A+Hs92forBb+KTO1K/tjChTztdGLPtkx98lHHtxSR9peK/Su+02Lg
eCFYMrxPKLUYrfqHApcHvsVsML7ZNwoV+njlGzO84dAZmwHjFXyN7cCeXwMUurxdP8f3Cs5JsMTh
IsHYVjq+SK32Pz063zYnjOBmjnAWzpXISc0Rwmz974LHlihfwbONzMkRXoQVI4szRYWBbrP9UAMi
uNOvsneypfwdrU8jVzQrRaPLbHKOjujp6Irdjp0MAY9GnZRmhdAVFIClsMzuZQEE6b30MlC9uRow
umSDv6fLyZrepyeWB82g37+KAxFX2DRaefUO6MjVvj79/hRYVUHPzfemN+prrT999D2e2HfzPQAS
VOVUyKdLh7EMAoEgyQGayQxJJuyQM1nKi3AzvSUXEbWo1ggTDADtcJH+ap79Uy7UdJk95ZWwRQNl
McXVcRB7sP3BQElaw2NXw3AOOwGmDfglknEfs0UFPQJd4Zv3URDRnU6MeIXJtkfuLEcRAusCxhQh
A8ypXszdCXIbeL8/ZLVnx36Dkx2RyOccyIz5T2r3m8kG0CulS7ysJtcayscHmpA2Woa4t0+OfWH9
6TgpcROC0A6e7yfmQv6ebdLOeD+Tb37OL82PUamVOUlgdXLsdpMNElWRzbzFvl4+MZx5ofab8dan
6tmZLeNUFWJ9NAifETNf/EpPrgn91GNtusOIYr+rPyl7r1f5xObWJlrpm3CyO2t0mEiYBULgWWHg
bHSd7b0XNXdBrVxMVKutXvvRdxRo0w9BCwZ/1248VEzAaFRpjYXsb4P0Su2mZNZ0AoqrYOH3DN68
7v/SPKqzfGeIw2QsYYr2VrAXtPos4K2SmXHqtXRujvKygs3X/c4vJYdGvWsOrUgFfW7lnBxa8Xit
ON2175cVLyS6FElq4MABcgvjc6V37Velvk7kFqQtTLD8ZQvheoKTI8CGnob6qEGds9RGoSYXB+Wj
9tIG1o2UmhxRUKX5SfuHEgVFSPb0JNPHUJdW0Ul+qf0DvK+x58ASkKKI9yO17fWcVsyI1SvLnMby
NO8PTDkwcxzoSJcbM4YzNtXKyKjJbohGU1gNMtOlBiJXRFrdue+vGgJGpWaRBukpN8ZjbfJI6OxM
jPtB6F3LqRptzLLW37Weo3cVGWm9efluWFhRpEIqSrH1GCQny/S+WlDjWClqcoi+KoS8eFaW51gj
SztB2XhUap/Iwufl/saV+pniC0wewPicQ5EWtQOnjg2bppq3bR48vFDrH2hSlVbuSgKqOa6O1hGm
0+m0Uf1biaohHYCP9KoP1qIVivzHsmzM7Hu+nG/903QNjFJdPy5UhtVrrez6mhqBBLfjCMmaSZbX
mT3evaxg2RRqd8WMtM/PdXrw7PCisGWjE3RjhdCMHDDPsAhFbQL5KNIj6HiFVmwFMjPX4jgunWmn
ZstJoSuY/Z2P+g87x7fGzuATjVAxmDkSKOA+tD6XuYN5prIOHsl+sk3teIn1LGN1vsGv50s+Ilt6
u8IpGjrHQx/E4Y0brVvHertQfib7ws4WkkP2SjbGX5lkFpk2ftviTx7q3XZ+8s/id+vjtzBk6tjF
cib36bU4Y51at2C/BnDHSGpLh+TZdpq0eYmqcMUqznBonPFzOoeTps53Rr78cCKBpII6QyC6Tw/v
pXfI7piqvbJUjh/82hAqqDk/BY4/MuZE9Lg4wL5ucb/H+157L33ghUyLlgoRTmJmxG2XagGDEMZY
tIxY77t6ZmWd6o3pRR9hpktcTlpZ94LGgUgyGmLpwDU4BE44g1qn1rc3xKHjeN+N1cYdzbTXckwy
M102rrjh0VpNIbFotbvpsr5N1oldftfX3poAXMP4Nz+38NLBi/lJPK0LVcGzxcQcleq4WPz5Whv1
dD22Pnhes4FQGY6NOLEz/mXFygMOXqTox45h5SFACWFgpL4pXiu0eae/IWBVKua+DHX+HQnaO7Qa
T/M5c0uNzF5xiUEJ6Fy6DsmkkfZ/qa/f4jHllcU8db3lbD8BAn2w3WVW2ArypjRSvYmaYRsgs51k
YotK5a0BHScqWw42MPaCX86qS0BCCNkufO3RcIGXpOL5QhSdKSY8yuryPmE6mgcvYjCayyxxvND6
VbbercWH5mqn0bp6DNxVgHU4EzclNKCIdiN1MlObVOcuhMboPVoNL/G5fgRgrExlnHgHDwvj1SPX
YnxCnkW89YndpSY3Kt6wVQIMePijBHYMG5a+tTB3wSYba59wXaZm9fB+Jqk+g+wIH4LRonWQoE5b
S2gtbm02U1Ey8aCAzQYHETsqhHpQ671icsbPvcULk1HpPK//vr52yEmRrQi1aqxBlcRwzffzmZrm
anXBuvICNFi/sPgajig0Tl80glaD2JuLJsZnII5CF23McDN8ibmCYvLi9CGO0NLMjBN1eO8J+1rS
8jg3srkZjzSikRpj+SglFaInppk34b1iNLG8vHH4qwxfvDIz4SRfpXAzoXtOyFpyXUnlF8vfPNIx
13GmZyk1gVj0Hof71F+6/DTrdSxl3VnlL6a3FVRs528ZWZjSItPLlzOwPDUhWmNek8LivRBkuBW+
qKargR164DG5ymD6IwObjrXmIeTHcBcgm75apto8tbH8nAc8OLfPz6vcaBc8zHBT7CxOiErlKknq
lCy87mO/vvJfukSmmiw573b4BP+Q/jIw0S9oh/a2WLIF0wmUGBq+Hrnd6rWo94qkSlxgbo4f/ib4
ChTkc1iMSDONjH4/3TaL2BRW07NXmpGNmoZbnuDLjjw9ZWBPZaS/d8BPq9buSTbTQZ7V7v6+3EZB
KjNyK57p8edQGqx38MWJxhnLPELN9Q/sAvbenGpUFiVLs7i0F2lgSrM6uFXJGd3hucaPbiuXqipM
OIrU5Bk53dXbKJt6Ge4nsRrcPE+VTzmW66veyIH9bs2Rq9hvU27Vz6H5epOOvsSwL0utuwieHp+C
kVbjTD1em3hVMp+5OtpOXxAkUSLb8ja4QCt4m6chhtJL1uUhIgBIaMsYZLrn8Sp9MC8KlcO/o63i
aTMiv/oSr2bOZKQOcdqFN3VYiI/GZ0PYvKQ0JB5WnioUFrzO6ABHVVxIpeYTFG941f+SLr4hLrJd
tko3kmhIFyHT4wht5SHMiQ6x67tk9qeX9+a9ERYt3PN9Fqn9SZybU/KVO4myLm9NyKIfhAUBypgD
04pP4BueFkZ6+BUAGfhq/9LywxxS8yYhu/krwsRqaX+DlVlxG+9I42r+V4YbsBMvxcsZbaGiZl/S
YwRa6q0TK1fUaKS3zP6PZAcjTJ2WHmBawi3dNb4t2K9rpokPYVF8JajxCZduoawHcR9lVWsRMZQl
2M1p+pBbbfrwFvVPvY3pw2PcpSVO1yZZj+/hXiZYMUMDdu06PcK5A2+BpQIxKn08CSD1eUTJdGO0
iKmaEliELu+Tx4ZwB0emsnNZK3VmTCvWg+tD+/VVAJg9PvjL1mTr78YA0Ci225V68xcfiiwNjJTZ
XdlvGo/MWtn460DrIZY7NVaTKngzOwQ77CIb8mMRwsMPGZ1RmdZjIydfSZzLV76t2NW5MZh6Npy/
4bzQX1+t+u0tPX3fkAHNzlPyqqg9s94O9wDW8VAUBBPHTVdcJtnkXzQ+lbYTm6u5ZGshnO7n+9Ea
Ju3ev42X+a7Z9ksBaeG3MVlKBnolVo9e5OAGI3AAK7s2c2rHPFPR8VndCIo6XbUu719cVZmhsKk2
sGHo429i1aahhbIz5SIXLD9HE14kW/L9O92Ktzm6yjrO9mvVLnCFPSd8BEvRGYMTLqbb16mwW7dy
RYdkYfZgv3o3mT5q8TnXE6Bw2l4L6JVUXD9ETRr0zdsmxNVGtxW2yvJlvU48l0Zg7uBJGly1BXj6
qW+z03RTm1Mfj8OjGxx+C7nl61TvH8xHscBGe/rLEo/4QDYHn2zMT22nT4AwlvGivI5+y7naEc9e
X8f5Ct9sHaCnGz/xW0an0kwu7T7XBZOV44Tnficn+uhM3QXpO+HWDsd+GurhI76IN74PteBX3itO
RIyRDlVvDbzyEBG596p/RJoIhXghOjgKmS3elGPrZgseRHCQ5IS42cNXyADawu/SelvzPWeW9Bua
3Wr49nXCC2kumOgD1R9Ms11/5Vqj4tOYnjWjIUK7KBYzDdSmonvSr6Tv4W4v20PkvnbFI1tEVrCb
PQKkTbXPqV9wZtZWvYrYmPT1JFepBZjw2Ax21Hq4/CriaNKvsBqDdIuciG4MF305MdtDs5VNAP7Z
lZDSR/546k6t3nzZsjn7fq9rIwZRKVT5ADgWaJ97f3zvBYDJY7DP1+W9OkruSC0OrfM5S6TPTOHO
5Rdzs1kqlgcklND6THRZqYtgMQhji0bkzs3ASE/4XoRk8WEINDj3qEjxGoNcuUxBBNUi8SY0GXW8
J8bZu+W/6YrBHZHkwataeM4Q+khqSyBFedAjJFijGqalyIUAZpgmIpzhGwRV2dcG9SUX4rFoF+ym
Elvj/cUJ1lEUQhHQ3Kwl9e3KnE5kZraMTHIzN/n+ZX/uL06oa2Q3P9IZig09A3MQzgltkJplZFdg
xpn6AhQECQ0WXkz7Kd+ckAxF8Xu8kBlDBTCUSIutOl4MM1osKA3ilWBROJILZqnXp2rz+YU4r0/J
7bGOIXax8XbdSTpJ5/atjaD1HNnF1dYP9EYcwIFYa64Ts1u/jfrcON0XQ7dlaS9SWCIz7QNSHByj
n/6uXGVF68yJ1a+LRfYIqQ1aChuCg47cCfAboIFbgWbMsVgYiMoWnRfna2IPvnpn9msAYgCg91Je
+ZeKLBZ1linDsxgN5S54JCd5LRuNW+sz2szLNG396BIE7vlqbqVHPNUBRVBlWR3twvV0AzlE2ox+
629wOYmePG8jM16WQndMVhZQUG7ioL6w8x9sGa6iVW8I8NTXT1aqMcVGx2xdHwH5Rm4G44MzIZA0
USQXZI5TSwx0gRgVTI+0y1W5iuBRvk6Ttyq1wpkpk2cgjfac/NlPU5UZtzg4z22nJmsOnDdNM7fp
ljzqneqW/g7u6i/4J72lpmJLjZpuKWXpnOJr3KriMn6rIR7AXC+4a994m6I+6CgWVor7Edq1I+r5
QbGztb+I1+m2Wr+3+S3ez63sXkE3jel4kJRqdQaE3Ig6d53MtQyML1WzNaHMV/6dkugh0krM9Frf
0g82ZghA9H4vHLDuGR3Ig+WbZdUTbdHgf0sPxS/FnF7JMZgYKxUYUhchyagA+405X4an0s2uhVkv
8E4syerc0WLsxBYVJjgkp9rHXZohRR4aH8pX3HTjjfTumAB6TNUGqTnKzNIBZKs94EptrmiJouOA
gbl51+Y8e7NTtdSpzh9As4/ewBFv1OSeOiMy3QBtkE0MMLlaB3p1sR/PDGKjAc49/0psRa04YOYa
zhM9bLsNuqyckzi6ZLlMed/YHED+Acexsaf6BCEcqszggsxdqpncxHrrc7cdfDYLZH4EnvhxALyb
gYUh6sql0mQ3ckqM/joyK624i9d4ne2TTGNRoZ1n1MvO6fSMr3F77H71cf7An5zudn9mHaXO6/g6
EgUXhls+EovhNeM7URM5KrBtS3aFq8gfBqLXJs+Xp8b3COYU55RDHc1OOaRkOkhlkpTdpOjgvZyx
yzhY8Zqh8ddCrc12EwbHzBbBsvvJdX/NMidAqzCCkVUt5qjHA0nSY24t2syQ8/rh/dNN5ba7ZFET
+pHI0CfAYYgSGNk+3r+37DmWV/kdn+N7lWsAtvKUSq947e9hhFBZVe19e9i1ni0MYPl4Fy3BHNoB
hYmBL3q32wBX+GfhUH97No8ziCiq83OzIt7dytrsHLsMxdJbFHth2Z47XDT2/g4sIdD4JG/jHV7R
V1pr2AF5ly7DO0yika81zwjsaB28rDlgC2k8moF0mkc+CQPxLVyrmR4LKzy75AwELZTGh4/46Fgs
1kvIMfnMQRZfFnBJ6euf2Ax7TSic5lmceRsSm1zcaGd6+NaHUSXdV2vKJlwXw26v9eEHS+hpr5eV
9XZ5jZ/5WJ+dxM0Um2Twlikxg5k7sT3W6quyUcohbRkck1zzaUiDCj13ilUFYeYTBNY8UxNs5zsx
VXtIHVS5nMcA775RMcj3qDLITbyPb7gcNT6uzCbDtbXGBlVm2Cmg+mFm8mOz75ZYHEH3BUvAK2rV
yUmCER0T1Yz04hRs5BvgsnwLT1Q+xatuSPRcyE74RHF76a1CnxEpPVyknW6PvhAXJMJH736roLZ9
wqV6Oa3L8GH20217Hu1EUxLhM3+O5XZkKebbzNwG97sc7hasaa+Yki0uRnpkDvdCnnxqFdaU7/X+
NwHIo7oiirSGIOer+c1O+UPay9v5cHtDqm2+nO69oRaOfDh/xpa/p2bIGEbfeW29b1GPbtmaMeN6
wnL+DG4TQ1gm69fR37Of2Ha36UIAWEULsVqNnPyQud6lhqrPKmvWEj4Lh5sTNnqmwfo4tcZ8Fy4E
2194C+UCDk+iqtBzG6YGy7TD0PYx9oVcEVtYWDQEbMQv+MQbUTTES8a2fm0FPXPB9kkuG/5gCOMv
4dFaJHsvmXaXqBQw801xKqkZpWTRjXfSQ7THq46EgajNftvV1K6I2SNNuihgChvMpxQYTOaUHy35
bgiKZjffyL4y+NnhEDFEqrJ4we/oKRxWG+tTaZFscwIGmTOkuAzJfvtq92CS45VgDwWB+PqMRM7w
2O9DpkCWIYBe+hgzIKRvflV6hPSZ7s+kiIlohsxgtBWX3VuL7RxMzE0QH56zAEVwYsS7KI/djp+5
iLD6XAtOig4qSIkutAjKY+36Ow4drIL4XZyDH480MT4RiDvK7QwQVH1tagYhAWE7seRTe6pHcOkt
aFksPV3cYOn2yR1QEHQRz2PkGRMZkINuW+Vx7GssByj2bHy2k/I9Jb07p6Bz8mRljs/pD30km5ER
7qe+7idMYnrstaTXbv79Mov1Jc3SyttIC1xiiT2KjTMNSKA0WPB7C/6iZy9vNwPK08/9Ps41t6Ag
dKg0OWQrf5dY3p68h7ShjNaZbMmFcHFjRwUOsM7p/jnSzzKcwtRMdfeA60ihpf+ClUp03KkdxTLW
ExCAKvv49ILDRMd85TTwpqa77Dt0rsLYuiq0+Qgu5wxCA+Ul2tymLjPWJVLq5/dj91nUj+DA2cvy
bEj8jajztQoQaoq44Dgi0uUbkU6tpYmO2+HprdncJTorVMAtbP/rydJlYVAerz5ZFc9It5s9XXb4
//k6yNt+K+7zyzOV+YVDZlFsOci5k9z2SDSGkrobKhQr6KYUSQKcU4uanWizz1J7irbbrtec7m7n
uPzo82ALnroFsmFE+iGErQWfWFElTCd1aVkIQ+/qdMNdxjAs9OdnQa7nNKN/YBPC7PvY0sCtGHTe
CzLY/Nj/7ZN9KahPilfnLXoDh7rZPkd62S3tXV6pNKAi+/zzP5yd127kWpJFv4gAvXlNMplGaaSU
1wshKSV67/n1s1iNwZRSNRJmuht9C3VVRXdMnIi9V6DH1jaUSKMV3clJHsyNkSPb6rf1VZ07pWcX
sC1wxT1H+8hf35isN0q3ZIRB6C85GWzqK+n6nFoOhVdN2BhOPL5ZuzC+SeI37oyyfoPjKLOpxN/T
RPNzZgQlqxtwJgmQSkBYcwtmGVA+UcUnrvCV6CwrDL3EjBiFzsbuFw2ncSEipjcHPEQRHSrWipmV
deGUanQvobmt0h6lW+Gq/ayoSWxjBAcIhK44VjwYzaosgBs48ZvOZHjU0JZQSJQPIlIUdHs3QWuL
J/RiFDqMxYQmi/pMaLep4yWOuQeFsEruYmFJdbAflqJdoy8i8YQAhBFAnMi0dE1+SejWoXi0FvSM
nHaS7LSzNiykprX199k6I8tAZ9R2F0xLAnm29LJaN6bbUWmFhkClsV6YnS0i5STD4FBi8NbGi78z
b2u3dTkGGPelI7xIBYWP9omFgUOFsldehMZNrix0TfZ06tulftdfS4c/CRlppd/OEaO/kG9DpP1P
4xnRui45HCUW/IV6Q/llkWBJvsbUxLpDKvpNdYYTG2Ai7Eh9ZS/hre9yvCAvJzyvRc5J6R44wDNJ
OIu8icF3tZz8rTfd7KN8TKhGS9ek0YzzFQUtKdwNpENXU4bhf7HmTHyjwdn/5ftL//7+uqaCSoJX
Zl18/z4yrT5TZZRRXeB4g+gYsVtrhV1wtvTllZbu/GQvMf6nZa25nXWUons53ngxbIA3iSEQPAcs
sn77IuUvLfwAKbvRqIf2VOa0RWJuw9Bf3EXqfd73xE5MWnxNIvM3CZ+tHhB9ad4XI+mriKMH9XHZ
ZHMkHax8YMAv+Uhke2N0iukyGUbE9A9ZZzpJ/9ElLMv9/RBR9xGCz9ba1MmryUKfUs/y6/uh2GIs
yIcrId5rEu7Raq4BSAhYBDepXYzBOR5/wa7QUsQOS7GJCEbrnwN8eZTrOpekbdFi9ddXVnby1cw1
BbAA9pBuO1Jwxs3UPKNfqTkW+muhkZy02FmDa5nHlBpgmtNNmWxOxYqjIp3oB5Wyj0EhwV/HY7MV
6K05fqisO6E5sb1Z6y5QnXKalmKx8cRfTFTqhZvpP5N87vOrq5YFeeniI4Pf1OSoLNtjM7iD9OBH
G/9RnAiE7/tPOSZgLQ4SOQJSHMMq13eTd5WhVslfE+XeGnZjszeLG9k6mtG1VT6O9bZTjsZI4/Cd
ND115U611n2wM/vPoX3ps6eeiInf5zQQXVUUYRW3kjZNzJn4N1vdBfnnP89laaZh4hDTJPNCgZ72
YlnHQ9cevXEdh9s+WhnFGuIX49Xy3ED9TIPHynuWqTjIrBqS9kJ5ypjeQvVxDK8GTl4c5+RV0jml
vu/lpZfsCsOt0GwE2yE/ldHRED6L+N0Mj2NBSXwZRKtS/mUOKr89xYWy3RTUUaKveXtEEvsqPNF8
K8AtskjOTWNH9Yp6OKU8KmBDuugpCr5RrlfBs5xad/psbwnMQ6rTnZtRDqPQ9ty+peT9ETzN2foQ
FgQsiXEnnn5ZOf65cPz17ud//5c1TMqKwPDLvj32NxHKTH9N+ogw0QWTwtlZdWSUHFiLzsJkIxz4
QFgt/zquL5yuf74/CCxDExXIT6Z14Svx4srv1RFtgh4vdKb+I7yA6Gke2YqtvuSP6ad5Iu5AU/ZH
HSczde1MXrCTZNpK7vZT56pMO+Z7ZsvRsoRF9iC9Wh/eW4sOvFgE9cJayaNLpbpZ6q53IFYi1EaC
ZZruL+/zws32n2fR8IKoIsRm8RLx3g6hP2mZ1xyZOL2yF6hcFhMVcp8MTPJZaIjnypuGMBxNrCwu
E37/5zv41zAE7qdZBv2lQcVdTCY/Saq08tXmiO4x6myfixjZquYM6hWrny/1r7Hz96UuRrwB37CN
Iy4lIyzXbWlBjoXDUPjLO71w2Pznlf71RBdDdMzrwRJSLqOuFMc4UcC7//k5Lmlsl1fQL/hw8jj2
5RgrDdFTJcyqG7Nbiu+U9qByaMhLt7pwznE+I2frlhSgFWBRxcrs7YFk/gfV+vxJrtaxtLDQbqqb
kTIskBFkGqjQss2AdNjyMZKRt+lmESa8q7JdEGf+/Bj//PJ0mtQtE3abrF9Mo3rwhimIpOZY1Mu2
svP+pu1XbL8dOZqfryT/dqkLz9UA1qEQlLE5IpqVh2MZr8X2TQlfM84UjeCk49YU3WBak2KxsCZW
a9M/je+C5lDLlIKNhdg+Jj6mSsl5iJC6Jyz65Rb/MREl2GcwN1TWFaByXxe2sM/8VOmn5phYsxRe
albjjUdJ0XeIWoWjtKMqzdK6ypBWcpwhiTPXi3fKUikXLb3py0X8+PMtzdPhL+vTPMok3cTnClfP
UEXr4o5Sq/G1tijrYzvUS624kbqVYumrGK8Yq0Ey/DI79e/zxrIAv8mqTkAoS9b8Ef9a2lPZMxLF
Kpg3w1G2DlW089GI6Kc02LfWEilX07uBvg9C1wtnatRYAoRaoPRUWU/Tp3E6zcFMcaBHum0iF4lK
MqP1dV6/VrxQZeC8S2Un1B+l5MmkOVgKh6tg94qAUxUFwdNzxznTE0lOGFdR+aBSptff6/HRxyhg
Bq+6vs4nt5m2Ub7rTbQe1zMdh2zpoN6aQNxuYookenNbYV1vr4X2rpapIYZXQvvL1i1JF8Z+Pg2v
CvulomqEVtLlohmqSq1HettglMcd0GKmCAu7HuwZuLa3OkQ7i+m9pREYFoZkrW+jTb0WtxLH7Z7W
DcYyt5ZSvYqyO+uqK9YUmkYAZMVmumoit76X3oreWYItQBdUfaq3wxahitPdzhvsfEka3si3wipc
UYZCpqKsrE/vbSrdcRMAAQ5QR+wTeVWZTvWCjDYQ1xEpSm/5bmx7+tvVJMqEtare92zUlrA2AAmd
x1M9rosezSmnYJq7+wgX1tZZ3CbniaS5bKcH5Mc5GZBjYNgdP2AyHxskDaoTFFTxx6sO0dxvHAD5
Xy/agOU6h3pY5aWLLWPozRLka8OYxKBaweuv73K25zw4d/1Lx1ETvXGigFtrSbLXn154r/oHlQ3U
z3KnnVRbtwqivHaRZ78Mgn/NFkPh9CzK+oxgvtgDOnGqB5OWV8eeAEdFfB+ISxbP9LdV+p/XYazJ
7NCq8m2V9hW/KhvNqI8hFRDgNqzUofnpZS8/LzaS/G21wan713UulmhPbOMmKbiOUu/V7NMvl1O3
L6U9oWgsfDRa4nTKXu8/sv/7ygvTVJ7Zwrpo6CKG4K/rjqSXdadD/jlOCPTHhVjYQrnpErd7Ir9A
qVhAVNreDQk5drtIHJH0Xmvr1VJ+qrbI81XTlZGiWb/ERZL2LVzhviCaAsO0wGubl8cMUUvEJhr1
6ojNxuWUSOEKBYkj0c4tpBZNa2iqsUD6ViAO0WKILqpZx7BNOoSnqxy1UrykqLIc+HmQgPvErWEa
JoCVylW1BuiwLMzFvAhQxM9X3jUKtNu5Yjv/RLps6BMRuO8KMklSoFRokPYgG9GoZBpLyrYkJDE+
grXhmLCcBSKjwx+mjJC9FiswfS5JO3e8Sl5QH90kW/0UbC1nzssR2637R+9kHpRN/Jghlj5Xi9v5
31NGoFpAopgEHngC0jWLT3mB978l1Rdgk+uc9jZYegv0gcv8mCwLW7zRsVyiLrQp2aEJEsgmBntp
o9yhl1z91rf124Z48UEuFgOrUcc67o3qqIoEqNsywevAEaAobDM0nHH6jTXxfZlXAZIxNlVRMyVD
uYzzppZOsVaulqx592X/ahgn80NCR1PcZirRmnBvWnc/T8N/jDlJBJ2DP1zm2trFnh9EbVT3bV4e
i+jeo1h9MsRlB6kChlTkwgD8+WqXXnjguVzkr8vNi89fW74ZJaMVh1yurRa4IutT+pLSdjuplmzI
zRGljnZCY3yKz+VOd9NrNOUrcgXH6aPfYGNFGYG8p/glWvzHZwafzcLK6Q5WtHgRlxZCm4TsvcVs
yQFHo24Q3YjmqtVWbev+8gKUeVn7EmTNb4C5zYYuGzqf+esbMIAum73HxYSrnJzfZzzZ5UkFbo6Q
C1XhVaIstMCRDZAdyypctggvnsIP4xTdarvurqOC/6Tv2wcNwx6IWtfcIHjSdsPGctFdPIj3nbjI
P/RZn+ukmtMJ6A42s87dbVfZMV1VePQU5vHw6G/LLdbtLXYlkkysCQhI0X8itMmHWZkfo4u5LrGe
2CmiU82RYMGiqHxEjVJdoYO9z7fmrfLgE3zsqUxmlLaUAxpOA7nbLvj0dh3i0m3/ICMbfYAfDQns
MbvLZ4oqf2EsX6HbDVluOjvXl0q6tTBolNdivY5GRwUT2S+FaTXehnco114mIC/Gw/Cnuhv2i+o0
fGooN0Mn0tFJY0VYpS0Vt+2ApI7027v2FFH06RYN2jx90X+KNySB8ZB+EIJQj+mfBvyX+kHFLYdP
TnlGB0j54D6IFtZbh72QJHGFHxG0x7W0Me9VLCuv4TrYAOIU8P9J18Ia0f/VMcD447ndVb1PbvVr
7ZCus/eun43UMjCamexB4n4zPNedG1Bc3Hu4Jm0fo8y7ljrDA9XvySHoQiJukjs8YR7u96PvUAUe
SqSW9oS4g7QHxdMoPiRU2MkZl/1HEJ4BBfw8NL/t+xcDc96v/5qaeuHpvWgxMFs6rMb4hky7kVoH
aePP1/m+8ZN5kCxQXdAodFrZXWz80Th1SpIrxbFQzgKldPXGp8IXe5/euO2F46gtW7KoUrLkPPr/
uDTLHOwjzlwGCYivz1gOcep51sgzJsFq7HjxiNXE8lMuXhNOBwVLUmzdZywyQVfZNbXun2/gz+y+
mP2yLFtUOkgE8viX699oFjEHU25gdpI6zHUc94ienMkRlwrytnQpPOq2uMRHBMihc5DkAxbC54v/
fXadalea+0d4xc8iD3BCzIrhchbYzSJP5hVIHfLC9g5hy0JdPCI9QTmJmhRnLkduR4TElzsZwlMk
27i+Yn6nQrOjYMBVKSFjrPwtrvkWUvO9/37mi2Ne7vWDnmQMLOmpnJCNL8TMzqEjbclyDR8ctX5+
x//Y0b5c7mLTbi0pzMyEy/n+jYaTEy1uvQxKu0LdWNvNb8lhad4hv31SXZn7hBgkvaWLTxrIfV+n
qcruAfohtUO+RT5L2Z6UdfJm3mXjwpg2lFsN1qvml2f9x84ly7ohGyY7l25YF5mn3h8KpYi4NvuF
9xBRKsJBUtpZsgJD+/Nrnb/S98f870uZl8cP0WijsvDl4qiLq3lJjx6olYzBSs+3P19INf+xRfJQ
8MnYHUlDKBf7cZUFbSIofnHEzx6DVkceRC9wDUy3I6F3gXo+/xMBoYKXVXYSFGfooB/EyqbGUL6C
oACoMAIgRJSiOx5JFPghn1BDNGgpk90z0nEDUX6GyW044ieNOygatdmSlP5I8RzVwODQbTXM4baQ
H3LraaF4i/GhP0QSdsF5r7aAn5iLEe0xOyzKZgLYetGdFWQnUKepMj7LSGS8BXbC6owvr7nNieVC
Y5GIjjA5bILsk+1NezPtmiupcHS2aLgGSJrVdf8h4PiATVC6heeq7H/0bCISQhK+yLiPkUTfogTg
hZToARGlhuIH+yTqhHKZUU5C/tzDXV9EWBeo+PuzMUF6LK7SDU6ytbaaligpRBfLwbX2KqxSd0CB
ky2z7Z+yp36VHRqeBbzTs4GglqRhOXOl0TOwJaCvROwWgyY9s0OZR6R68iJBTqajkxg3SAaJ1vw7
7zm9l9Y4rgc3AmXBHSfOpDvduJb1JVioJHcSJBIW/F8ntRZ66UiVS6lNyZYWPuzQNjHPqAtddiQa
XYx2XmPJXmhsC/TgmGntbouE+mV8t+5rFGioL4aFAZtFWFjsG2jZURwg4TiidYZ0g2Clt3kb/ka5
kc9YJ8mIesYOU0fzCF8emLwprAsIjfFVqB1yCDcosvlDOUtqctBesjfUuRZMfLwrnoP7hj8pnaRt
jk2t6FwvWuKetAhO37OH8Roxb/Xm3Y3v4zu5qduJ8VIvw3v9WlmhndzpCFXbZ30X7sO7cFetxSfg
Yd1IFnTWgdaL4tQdmlXFOH0yb61X7h8jGM9TdkupXEWQLUTu5TYMneJenoWc5lV7C4YBw961dI/x
QX8UnsVH860G1kJ2azY/FLh/HqVzhaMMRjq5It8JP7UzmCw/WcDeIAdD+UZ8rK8rlEbFi3UtvkHz
vxHOhDBaZqO/it+ka505A2j93NPhBXYb91SuFJCSni3wfmOEEsNee+7UhciwUxf+k4Ftpwfj4CO3
Qq68w3KEvNY4ZDEF2QVmFf6cgAdtcirNmeKVSsaoxIWFzgfhB7XtYbapz94Oc8H/8tiWjujdzxGv
G7/r80AlKLcrfGj9gjvTznMBBj/tu3b0H8aTeJK341Y8eSfSvi0YDZidLwN8RzzQj/2N/9a8ex/j
aQIdmoHDttmLSFbNBS5jhhLMKinYcXvvStqbjyoPgOtCviIJ1eGPm+2jS0rs/JrQzhfsHl/Z/TCj
AXY+zhffhoqBIZqmUAg2FHgNBPYLCUET4+tOuYN+UePQe0w+QmypkHv0088LqaT8a2siw0KHNEO0
VA6VX8OdKW3VPup0FK/pWbAo9ennuHgIsAcO9XNGsEu2Ec0rVmZUqLJlaz4wcv82746TNuxycIdV
ja0u1fC3XY0WgnUUdoVFcisP90YcLfXiFMrKcgozJy8hgkjxQQKp5Aeeow0ni5r1KzvGEHKkt051
+C4xzgMV318rUYFH7ZqfxSpbmQFzh4XMGslmkIFPtHWRP+USBZtUsUODcn0Nr8JJkNngoqonW9WP
cfcpAa32Vh2Vy1zEoR8cDM5HKtO91pdCeJ0OGE1XGV/SGtYR6/Y0HiVz6WNBoN8G0DKy/7pZryzS
d1l7RdXCVifEMw3QFCb0pKZ2HnHaiQJbL5DoqsVGS5ahdG4xGvXmua7uRhVKiZGvRs4VQXCuk8hN
zOxeCD5CHRYIvCu5nClIqEyt1qW1iDxrBBqEBiKS1eCjUkg5P3X+h4DrmnSbGKyKAfmcICPBzp0p
yN0i3LaAJ4Z6tANE/WS2q/w2A34hIEXUpNsUNdPPA0eVv+31c/6T6qBhArykmenXcROmnmLmaY//
cwXzBSUN2Cb0pboDBAjySKbakr9S4Y9MS/ajcIWrtkepi//ecE3OrACyDbelhgwA4lnEOTyvzSMU
RXo3qLCsn0IAMhCh2TRJtYVHTkwi9K1j/Pbzg/wjNgPxrpkaASg9WSX5YgJo5hT6QT4FRyNjZGer
EWl6Vvu2hrPPcwjxDeE6QrKfuAWK35DVJEydMd3/fBvfk8qqakrKHMoYogSF/OLM31gMbq1QfKA+
AwyCUxtvQtE2pp2JGzN0i7eY8+JdabFjrxHM+67ZHVj3SlocDL8psb4f8yj+zgGjQSGbHNNFcDWF
WmoUiigcCmkXk8nPOG9uLOUe1n3ub3Tv1EqO12y1wUmx9PSz9DIG0vRLkCfNj/w1nNREhCLwGnVW
J1W/eCXd4IdZGiXCn3oXGkOaa2l7nFmdftUfWYotfyuIv3T5+ce41khxSVS46C2n6crFuI4Noen6
OBAOngY5qNkGBcs+zoS4xNa6b0bk46sQ8503OCOJgUo/e4a2CDxXUj4qtpBKRywWiAu3RqireHdq
fts350jBCTs9KeK2Lvet1GwqK7XHoljmo7kxqUll+VInQC+TFwNBfJdsRhzdE5bvsQl+mbr/yCAC
2jfnMpFuqJpiXLxXOWrVqBAi79Dpy05mS95jLGNxtOjF0bu3Tf/889iWvp8L5gvqLBY07ON6F++0
Lau4lBouWJibIpeAjtQ3VX8wpis12/nFM3LiDGwCFtRnNJVRtVNZ3CFq/Hwb/xjV9Bcgh0k5kfl1
SeU2ez+yFCn0Dgbiawu/sp0GV2bx21H2+8I4tzFQDNLzFg2jtIuzZa5MQ2gUXMY3n5rUngoHfpD0
kEoO0qO+2GN3kUO3Bfzz8+P987OijzSo0NKqgATq1xU5bRMpl9LGOpTTUUO9R8gfx1d6COnuQfRb
Aq53JfttqfgePlDq+uuiF0uFl6uBlgqtdQBq3BgvVb/y04d5UNUi0cC6ih9Vya58p5GvLEx+4bGc
Tj8/9/fzLXfA255fNwUb6+Js3YaSOAhKDNHAXGsi65Izqa4Qr4m8SmXz87X+OZJN5D0sihZtVa2L
kaw0RmL6GRfTjaecdPuMN2rXKbtXXrqsjWK+9xGRJHt02GlzI2B+Up4aZPnTb4vj/GK/Lo66RPc3
xvOcJwY6/fVrj8LQW54XEyefvZ7gbNXRlcrjVLfwAwSAR4xfykcKT/63QrPyfR5xZU0TRbROZKfk
i4SC3saTlIe6fhBimePwZFup7ia+gqcohW4Fzt7EWimRhB/0Y4G9rivEN0HHlGiEhO1RGG/0TjmH
XnBrtTq8XXp1ah/hEGzSMr8NYsMuTPiP/Fg39ST6fM57eV4RO6HWpB9Z1c7nxHplRvoyk01bVZvr
Ar72z5/6T1Xj8gWz9ekGCQaWLP0iLkgrQSinKtQPDOwZSVlcK47waLxpj+ELxbKjiOmxuTM/sY/q
cwp7OdzOTkuczJTBpq1wM9ApJVtqdgW9rq830SnDAgI8jXwa5yBjYznGszDXugqQAAs0aQuO1LJT
rW5+fpI/GZ6LJ+Ex+GA8jWqRNfk6VKQqVBEHjeohuDPAPB2MdUcLveoWPE67H+9JZWwjt72xHi3q
AmAWcMoTHoPFMWcsD4l4nNG0YuuWJKI5B8O2KB7x4AENsQ4ZwLi5F2b01j9DUnkWOGCjcH7p30nf
FQ8wX7DaEPg2rz3uluYVZ4vy2bx2r+mZ1/FQbaX75Ab3PeLAFErFo/Ys4O47K8/e6EgK8hXtrJ2p
5gzP0jUHtxGXMqnzMwclD1tjseBnWvJZwqLFAMvpnWPhSYFBJ59+Kwl/l6erNN2UTKRJnKKYARdz
v1eVaRKTQjlQb2moRFVLz7Slxkb4YzkxHuNuY7Zug3ghc2vdaUkuBctZks55s136uVPT+CW2QWXo
uFawODVLIXVNPAOyS1hZAMHEgoJGvcDxdMpll9OICKZMX4rBZrJczNctWFx5GeTrKnAnmrXvPAiT
1j6RVgCfNHGZZsew2g+6iRgHReFL5kuL0ls1k91oLm3A8OIEGmSYbamt8mVKwgLrDUwQda17towD
kNBj2LbKutW2+m9J1z9HgotxiIpJYwyKIin9yw24L7WwLfpYOQSJSxWdA8ucDvUWlLBMqAw6mZ0F
WTURxsHkmvTWMXeKZCOh9CebNytgA1PsIgWqSx4Aadi699d8iL52JToOC3YZX2kdyQNXM12pIj2y
6/vNYDlouPLhVh8eO1Tx+LPyK1+81su7CKgm7ZpCxzLJOpFUkVW7+qwoq4krTUX6ZYfKDK5oAejc
T0jnopWCqcx0eGsqx0zAaOJyHE9Zc+SVSTAVh51FXfo3VYc8r+VfXhxdBejfixKSqiCx6cVSpCQj
P+2V2mGscfS29oiI2GjpFoTt3UO+VIcmZBZ6OqY3UWfatdI66N7RrSsKgNqAeZ6ODwaicOhqE5mR
X84u2rcdgQjdQp+lWpSjFXRqXxeYsJo6Mawr8xAW72V+VbVX6dA7VX89WrvGuzHDjw7qZQkPdE4k
lMGdBBKhG9FMUP8z5a2VPyvFs5S+CNBlxxHe8ixUFLe0cAUUirg+AyC/r/CH6dSfwzlkDSyHxuZT
eQqNfQyhJyBbapIT6EnOVoCphJ5qzbJVD2BsRMC1r6NKGP/ude403CT5a4GWsY8w7ynI6rz3n1fc
byHJ/D7mhsISQHVR+rOD/lUmE+JUKcsxNQ+j9iTJZI5HOpQxwsx6W8nboop+2au+OycuLnixNMmi
J0a5ENEvIL6NkyuvfrGoibIQq6iQw551UddWApFhdSel7+jSULAvNPSbQwK1JXLyjJoO+dufX8Of
M+vXcfv1PVyEwrWc+XEc8R6MtHZGiTwZ26c6rTyRavDBJE0QhpWtioY7GkiJfWTaFo3qyqeIIltV
t0DTwbWBrZLSt1qju9pvfdO/xzIXL+5ia+Ts2ippzR36UHPpz9g/KtndQ8HCmh2siCxTQS9H4zxF
9PITYFZQOGkUKn8xiSZy0m1T2zKF2To5lRNcznqbVGAGhG3j33UxaSQRtEeDLCf8bHQK49gY4ER7
8n3/WEUrX1398sLn7/zthXOIkXFPzSr0i4mYjaFSlUVsHiygnh3J92zTyjd6A+ybzIFP3SnDHRaD
RQoVJyCmqtr7dMRLDQNRoRpgyXAkIUUU5XmYJ1T8bGXo/iiu0HZRNO5y4071rV+GifJ9eZNpk0RZ
TDbmkufleTS0xCwy5ukiyQ9SCiWtUK6lFBKwyeAFGRDThgM6fc/LnsR7FTuyqgyOzsSqS9+WtYJF
+Drx6ZpS8xP1e+ftNOTCA+7OPDQPA9L6LFKdqAL7KEqbdqRSDipyZAsm8vj5E3yvXNP0WdIk3j0a
PJE8wte1MCiLUhcU1aCn+yr3t021Gsy7KN730m5qXHk46RJFn+Zopuufryx/K4n9uTJpEov/mEhA
v15Z7Ia41QPROEjpkb7m7uzHPiYRnszxbggnQHHXA566liJJQNJ9KNlwPdxkZBmDIFj6ZJ45aYH8
xgupIiFT8L/DSxKfNBaRn+/1f3lL/32vhKZf77XvhKJUgt449OJqLK/j6tpLDgmlrbR/FOSt4bte
czCSa0O5/eXK35JKX94SAd3XK0tipTRDNdHCnYyzMe4mNiuKLePWJwZTxLUOE3h4TqX7n6/7XdVE
8VUjdDRNpqf+rTaaWNqg5l5gHGivtDAEF2n3QhBucgDzwmsegq4RrpOqo06GMwqfXvs0ZsrCQKBs
Cmcs+jVi3soQHb3mvBkfc9LG4QBbpD8JxW5o6TQaupX89PNdS/No/bqgcNemrnCy5r+6evGdoij1
ac0t6wdL/bAWOVS/5pwQ7qvovXOJDM6ywfND+Q9UkvT688X/sS4oOgk4UsykIimaX1x8rFtdCLyK
E1i+LINPocKH3350IZBHy7rN6poQrWO1zVb0qF9J8V1mhLbESuH52yx78bCuk7gNwptExrpcxevI
ewjbbKc2UBi8YTFW7EMDQpkRF/6+JbVf9/E2ANry84P8EYtevEUSbbKsKLNik9TQ1zEX1aHl1Vag
HaQn9SF9KJ6aHZbGLFwVECWomp6gfQM6u9F27Wl4w23jv4x76QopVXvf3ekP5UtN6RcZOsYEisKH
4Y1fQV7Sb+U7DvwdRDy82M/qbfIw7iCBPFjk418D+qQli161MwL/O+p8kezCgps+qIVVHxmJ9WZB
i1fpNn8Qbimjywdg2i4UNopeBWC0gVoxmAxQA9TlAugkb8Px5xcjqd9no4KOGjEjGh+JCPJizTKC
pFEUQ1APlrFq06WouhOy1coRZJiV68BaW/GuqBwRQAGY5Fsq5TIFYGKF3p0tjMNCe0vgIdro80Uk
Mb5tVCu1cYMzlf+qAqDlwAPMpIVIi614SREIBrcR2wAKAScBTDRVJ92N8DI5s0LIhvYJTwkOUmQT
gZqzQsCeAlftbaN1W3yUqAo4AdCjVlpbupuLboGSFjD9KbdWhHamuuT4AIhUEFddupwMu01sykOZ
gVRyId2VN8YbZ7j6o4EcAXsSA7dBRbgincxBjcYOlADhT/ypfGAF1Wmgvpte+QzDB8XDGtok90DH
bCpMb9JgR4kT84SCLdd2W618DwKuQ7mkhVwbLuN3hMj+BK1jMdxROEpRBUWbqdrE+pVQ7KfYpT0v
Vwll2+LAgPkbdRNJUXlZtb+cEP5hTiDP/D8fGkX11ymgZJWkEkzR1emI2AL3SvmZnDkUKO/ew/AW
X1VnZKWKHdAZ4wWk8su4DQ/m3rrOZvg7XsLpOtkNT/GrR5MZ9VOsGdcLIJYT7IlXNHzIacqHocLo
vQiepw0Q1PQjwpsozNTLjH0/tEvUB+RXeA8wJ84gdm970GjSA/EGQmhotg/1dfkMZ+MeDAysDAwg
7yqu8ify+BJH0sCuYDGAqecSoPLkhX6XvQ0nyLTiU3nn7+q7HtzwC/Xn6qU7GIBiqnuJrlEtp69b
PiHfiInX4IA8Sde/zKM/yajLFWZ2sWmiqmL9uDwhjrWXZXnoyagVofHfSrfK0bsPH3jVOH4lMEjw
rq7qpXCLHeGFdhzvIvSr+f/QtcELfjFuw1fpKdtA1WQL4uiwqF/1T/4xPuybu/Y1P1WsQwD1zFmK
inYlvFLv1dcEJCwrz8l81SCi74VH9aN+ER6tN94xwD1EFuYsdSD1F95D99lEn+3zH2pw/TyeVY7u
9FI7gcR9H26mVUPJFWkUySWkFf69fE4oDrvFYXjNr6dXyELPPhwPZCX1xn+uXruH0anv0mYJRAUR
nvxOyP2pvyORGD7VJ1JOIE+WpJvUJ1QpNHU/1xtzLd5llQ2CJn2G2XPIz94VNUtwlxWK7Ru06WuN
FtfyIbgnaRPd+8dozyoExrlFQW7spOdyba2NO/HqLJ9+60z23erEFME+zDl/dnpxbPw6RbxA6Kld
dPKBMH1gVH2SCAm0uS9Tpy0F9GkBPn0STYupozv3Ip2Wgr8aZAzjc/LDhF5Kn3uIE4ELCXiklToa
WQxRkICNpd8vsSiYZ7S3Oisg9pN3anghqLsGeunGMmywgeEzTbxllH9oEigicwyIV6wMFGWraZkg
pk9WADVBUwzDCncDpt4ydGKiRXZX/gIory/xb0Wbf5whiQD+FAAt3s23w4E4RkHlaxJZt3Q118MB
nVlLOV7V6BwzmMAO8AMQ5y2g4mKT0ZBzgARk60hakFrk7kDfvt8E2sRrfIqL6TaXAAzTnDUT39s9
kmER+p5Ppa7KcTmUGxog9a+pd0sDmTGgHcdCshZxtKnKPbwJCbq1fEeeWPws0p3VLAtoWB04sQ2s
g3LbAkgRT+ImwRCPophs3zpiewf/+2SxlocQIgXgaurRhFhGZ6vuYzJeBo3gYV2nB+0WtCLdHRSP
989GLTU3KJw0uiEtJnUFUhamY8FKqBBSumw44nNyxXjglmhSqSwpv0fiCqgwQqYJu1Lq0L9NRm+1
JmsioVUJtjjpUkwasW1xo9EZ2U5z1OSVTtbFko5i+1+cnddy42i2pZ8IEfDmViQIWkiURLkbhJQp
wnuPpz8f8sxFidKIMRPR0VVR3ZUkiN/svfYyO1AyZXRCw5mSTXw7u30fFHEVVw9172hg3+mjP5Ff
vfOxJSL0pYERs2Bq0qYHL1/D8qgLCn6b5CDYeQ3i0tI+kGIG4xUZNI6zn78flv+Xl0dUoSoyBRXV
C7BkMlo/KIdSdo1bnM0Z0cEVTKG2YanGqklsRbYBZQ3Ie43dz9XDgpsZX6s+XbXAGBOZGiC4N7m2
kXXHw9fqGvv5p9OcalvUuSYxSKCR/HoS5OpYCaNVcw4Zm2Z0iz9TxSzLiUDpmSn7O2ZNmWbj9yAZ
R8M8pjGiQ6epH7XsDUVkizo3FF+GZtcGz6WyAjqeS8rPGitGY7YLUWiYsw84KBT0GwM6s7Jv2w1c
lAiPqEF2VDLs8p2R2Z7w6tU7Td8X3UbPNnpSLnRvpxSrUSFUZqukHzC4VPNP3zqRtKanlnTMzAGP
N/m0NxTXv0bO/qle/PLLXJyRrVB5yDMq2YWgA0smdsGOZdRGsj3GdiPbBcFK/zhwQeMG4hK3wI2v
zotfKGcDPh1EEt4JHmNr5X3EqYUNZyDAX+KwMeIfDmGtw+NsiaNWpS6LCGejxLAzEiS0xe+rUPmh
8uVJ4HsAEqCiu2xuUkvoy17Lie7UbrpyOZVLUlKiZKUREosF1Jz1QvDAPIBpI3IYbDY1Nu84ivex
LUCmw7tZWvgdLki2nC7o8kv87RWbebaMTbZAhse1wfZ3cGkWvgDS0MQw4r4s4WRl8lspSmRoJ8fK
O8gUYDgXSCvPu8c2HV5+f2NpO5y86vHJxwHWegKvK9MrzdQPPxwbgv4Z3RWjBPCir5vDGks/CCJT
opG+wZtGNRfBY0tSGQ5aBMC9QPwyJ5shYtavFIyKtQNWq8o4+/Liqcc79xI8QA6SAN9iJrCC6NeU
bKOTY0SOI9Y1iFH+/rPN3xfEB2gcSOgfMPAfMLhmXBlrnSG5Ft67mDfwyujcSsQci+wVWEbB3Ku4
YfRBT8D13WPDN+IOutTitRwsc9zTOImGBVwoHLlnVw28IIQrP6o8l99fL7SvX/KiD8sMqaqkZv5R
K0ZqCyjPHXRqrltiOCAusk2oXnHXq5YcExKuf+9iYyN/T01Q9IWpOL/vjn8o2eX30WT0TyoqEBP4
4etLNrMiSkKf3WFhWllDHuReY23v+oPa3+h/4fPiN9yex87OntN929i+52TbDBtwKldjm0VOfW3h
/VCfwY7UJbAIi/7mG1Myn9SkkWJdcglZ8+03CmW6janZSEwvlRXGQPWhJOY92xgY7RAcGBFElv2t
tWVAP4c3L6Ev7OePYWucKWn3lGc5Ie+HHkN6qtSVDFV8b2xV6jB1YTaOYSyGe+8vAu5yH2tPOI9q
nyW+MPDldsDi/Y5eTxztZN+9Fh22cpDkVt6CMVX8LA2uOv6/b38emYdn0oPPifxvCPSfdSxOeRib
qgboI6ws3GQD7SlITn35JEdbcgdGnqt2q/G2a/Zi+Zqne93krYVr/5qVxj+1xOXiwB1C5CSCoAWu
9nVxqELmKYleia4OaE+yD7nbNwHVaMRxOJnoUbnDJw7Q8RSahwiqZIBBQxl+eCWErv+Pn0Uy5zB4
mUqCsfDFXZ2qft80kS+5g+F09drLqN+gpTrgOuAUKjb2DMjHCD+ftyh8kOonyXxpkWpe28E/HDMy
7mmSORumYLlwcTNaUT62o5WLpO3CLcedbpg0fISzhZaSEnESWn2l19VON89CHi4njkOr7JYjA4rC
x/S0scPxT5qlIC/oWEkBE72T37mxfPLjo2XY5STfttfe5A/FPfUNTli6pelcLZelmFEXaawN/eRO
cJXAQ5+F9KY81G8FnbStnIytD1/hD6mIjqZRVUJdx3cx9K7cxT8tqC9f4+K0EWmex0Lla8RugBf1
RkT00TLfXZTInzAzbpuFvEN8bkpYDQirK2fdT2/uvz/CxdmbxNWg6z6f7r0Jt8XfkfA/DXuvN9nf
lJi46z4ac0Job6D5Hsp18y8d7q7zVwbJYx0mrjfqOqOS3vrPV77Y9y6Ht2PBL5pd9zQsOL7us0YR
Mq0328mlkdn0bwolFMibtyJDKTCBP6ozfQz0aYzU+GrsOOXRxy920ZIytuI3qyjMWP6vv3+tH4ad
X7/W/Hv+5yBKK3NUrbia3EBYjZh51nazIaKpVZ/HdhMji7CTfplbNx5hw7jarOD9B4atLcVrnk8/
TA+/fpOLdTNNhdGkMT+QvFXPhCKzhGnKlLVQOX28G/ozJKg0tkd5VSVHok/60anGPbSGGeD49NaM
AGZClOb2+brrNw3pLfl+lOBgHBPSWquDFN8hzpABl9a//4g/vVoTixDgaBVF2j9VwH9/wyAv9KHJ
R7euYfaLtKYxuckeiu726fdP+s7i1VQm4TqFLp4FMAQuDqbKF9va66PRnWY1U7evWkAjfZFhq1Iz
7h+CF7N3M628wbj39482Zl7ExUWBgQNDRR5Q0wDfv64ULSpH1SvooJI74RZiPVZSM3kXPArfqoW0
w3V/gGa/9o+yTYrXCiB4CpFLG+PM+8bKXiFJCDtG0a4IqYDX/ncgPLDZgwWiN0IFL5OpYTo1yXZL
GvquPZNgoANh44ZxgyWxbuEFcsukQbMO4NrReIdOF1tT0HnUJRkT+Vk+jLSMunBKqFtxOB1ILjFs
zE4RkgAED7jLM6IX1jJeCshvkoN25Vf6rjafX9B/fqWL8yfMA9nE02skjBjsQu2XQrWM8D1EFF0X
T0QOP8XrmNSHkNBL1SaVRn0EhmjIrvDIOl93o62D0ONTvafBp1KFeQM0DaKMJWyabvBI+f21aj8U
q9iSzW6hkkGNKF58YUEp1TRti5EMK3s8gaFAOElat1fcsjvo4R+8OBuMNr1t62/HFFbPnQmDDKFl
AjLjyP69Md62jFwgloSLuF7nzdZItla/rvo1A5Ew2pjEGdf7pll2w0oB3KzWvnREMDjHB3drwA0f
2/YBEl9z4GjRiadi+IBKu7N/f9Sf6mB5FoxCANI19NAXR7A0GEUjB8bgVlibq2uVZSeQVUmYHsaj
xVIpb5NmMXZrZMqe8eQDCqhc/NvAW4+MMCpHSf4EmsZaBACors21fpgOImi1KMQUFZIL/kxf91dr
1KaIqmFwW5G8lic/PEek4xXpUQ7ciIiw+iBXW894y/J3Ub4yUFXmzXuxuWHXAA6qePFQ8lycK2OR
Zb0mV4MrbrUXdVZlLiNt308OSKiyC15gPf2zjJjTmSRwusjuoAhSadM/ARcrDFafBzgbqiMWz0hh
h2hn4bCfY2JgS7NtEOrA1cD2VBfgmqiyNr+/23+V4eUDwBTnUBQ1hl+XD+AHQ5Xlajy65Vmn7ro1
39qjfOrQbLdYsPRv42fR7LRiy8gPGE9RnRqGsZPv57MIM1LkeIU93YOZN2cB/xQ6bVx91WpXMih+
aWEbcQsShmeu/jkNcLZP5F/gm2QsqA5rLBnGRY2Bhn/LYdNcuaR/oKyBXkloKEA45rbpYt4jtqZf
FoPWuv6IKm/RolV/gliK8VFWH+pD/E+cmXyI9dbDiPhdfLQQ941O6THrGxusI3//sTnyL5eLrqOq
gaUGh44uzrqoGqQ0l/JS9ohxkiG5zuJgiXTEPXBp0q7H7BkbnXEiQPDUR3eet24+zDsyygZ9o3WO
n9s1wuF0J7UPsgKKemsk+x60gTAtf2N6T2b/mjQPasicqn0uK1eKUgS1t1KJaSdNMtiY76bq66DZ
RD/fViryGcidae6fJCu+lWE7jbm8rRLtNEJ/FbDNKhjLhC1wrrBtGQdYm5ic42SdK8davJXGB0vG
HXfPdDQYH6LyMZ+NLg4GBurBocZzmlefIpddagqyyEVqLkpjKSG1xMPWLhMiATdpuk7NHVTNG6N6
7HDxJiyG659/fXqLWiSWxAXuCY4fvBsMlBXpRnwL2RtzEM5K5Hu9SvqmImKoczqCRzEubnexuO2V
na65BLBVwxPSzwLbZg0Uk8g//VZoHogUFZlPoyatSKJM+5sx/KuZj6ng5H0HKcdJfcIOCcQb92W7
AQCw9XqrDw+9v6uk23DcKcQv+24kZxRFH5MMbgKV2jS2FUB4eDbivwFxSAO9KZLFk1HicjDcDXif
1YGbIRcOWYeDuPGFAxoiQ98VsuPziNJtl9ticRuQbmE5XrRXxI3sA1/upe4D4Vdk7DR4ewXxus9s
HLlep/g0B+8CdtDeg9y8zJESnhsH2FHjVbYv1JsziNyp14iMXETKrvWOKrYdpLgJSxOPfZKj/U3a
HNR2GxV3wrSxPqtxyz4dCsr6jWYR+rBT5SXm9J22M1q0x2Q77qNiR+KCTPC2RPDpqP1R0k8pXgvj
bdMTm4yNgMmUQVCIhy0/yuKYCTh1ah9Z5sqVDTMfQa1jaMcev9lhLebrPrpN4qfaW475JgVYCJqV
ALd+RISnvCO11fpNRoCLB23g0CR3JiR4fVmVKzVwTGszDcsqW8blskgciWQk81D2TknUg3EbDEDN
+NpidUd9qU/P0JG71JXAKcJ9kd42yn2oHw0DZfqsFPkQuJ/D/KXoDwMJhySASDyUDQsI1zcQoL47
JdFbUG0i6zau93C6fPFUM9Zrx/sOI+D+psDYiVy+aTY+V5WNR5YDtHXbuCJ3+af++nJmz1aEEoc1
lmAcbpcYqBVhTqQ2g8dq8xYtqkpVJDmaAPaOpcjrl8+p7FT6oei2Xt0+GmK0MkaikknfW2QoqGld
GN+dFWzTKovScxKXanrfecTJ9dtYImU4Mpdmv+KnLnV9YYmoXj3/vRILqGMDPM2DpTLH9rwrReD/
Mq4un4wqg4EWz6Yxhfx6l2sZbyrDPcJF+ofEdV2ETw2C7buYvNrBTeTVutecMXjGniBHJTbBw5DM
N4RjBqHkgqw6fW06gVocsmBaTbii+d2bRHWrMbKAYbnNTGWrf4oC0TkYXlvpMdDOpVEvpI55pcHY
nLRGKBhp4kr6PfVEJz/pyEq1fpeOewqDG8FU7oT2Ofb9/ZAQ5E6mNfhZZb5jZk3omYfPYXoyA+Wx
NROnwUU3HNr3rC03QfzRsuPMQliIQJb8wcgOV8FrBeZgvFTRsFZ0+aM3cMw7JjMvB1u14qARfpgi
8x8tO1ZWXLUFU5W0tBsDTgDGSVlB9nWPbuNDy6WdijuSiq5Y3Y+pgeDeWOnZrfhHxoawwUVUqAkK
wsEWfb/ilAKHi12MN6p3qJpTpcJjqOE0h1LoJINGNm31LAziws9RZujIa/KVkqMhyPc5OnihtuYJ
RVuUC1nvaW7jRaPrN5PCQZ5NSyZ5lgCldtNJuLcKB1kCPcWluUNubuXvHgSLKgPg7acd3tgAOzJu
EL22o3tPIwgwuGkUz2H1YE4fCs7V+XsfKltlOKTGW0xGcp67+ThB/TrK8jEP1ndi+yj5PZ6wwSIu
zlVMtmlHJCBLuJSMe5EFEMBEScqXIDsp9Rxgs+1QSDYx4cmnNpsIITikGFZWPEMoOr15rMJ7OXjI
lA+VBiQew1UsRluYCkt8J32aMeFTAiWKRGkxvQghwUzKRBMGCK1Hi4Gg2zF8NgUKpFbPXkURiRa/
kik1fyRZ+hCYilTiUxBkblrdq0xQOpkcPqVb80/B9/aZ8a5ndqEMNF+KeZsX0wPjM8Mfj6GGznVQ
uYJHHdbiS2kItiZZcO8XmmaP3UGkwdNjOv1XzTrNu5RP4DDAx+gmi9NjI+OdEX2Omf+GTVzQtHhf
HXLZsjN9nkAEi7R/j6VtKR1S+U3I04++q3cKOeiSdghba6nRaglT4BBGgvVup1GP9AVv7nkcZfI/
E/BuT+OulyOFwNRsnyXWVo/lR+x/YsQ1ySj+6czeycgrLgZ9FUjZNheZCEr+euK9pPk9GWjYVgjt
OVPZASSFCC8W66EY29cKR2EOKPxP+/QtnPSjXG612njNYRNj8oECwXdLa1jieqcShgX5eBSXISai
xtboDlbk4ryFH0Pin9PqWdTwrC67x3bn8yLZS3i00BGraxhRcKnHEBKvzxHRASeR8V51D1ZCYIkR
o30f++ccD2xMyItJX5n5uwbQXZTYFJcGSPxko47npiQCNWEipiLeTu6HzHQSyv/APNVaawuKia0x
a5g/YEgIgx8Jp5tIK7R2Q7XLKsOJy8YJpG4p4OGZaJTLVNJ6jNRDTlbsJdgHf8ymdDLyWpgV3Gjq
KRe1hQaGOc6y9pGsCCiFnXk05TP+XCBi3vyrB8dpskgPmJDxx9wY56hga0AyZy7lVUf+n0Zx8gBA
VcwPZCI4M92NVOrGTXUYrRWnxQBDvoXVLAnxnYjrhj6WGynYtu2T0RerlFhq3U82eR/shujJV6K7
mlpIBxn3QMm1cGbXzDkXTZGuFWHvdco2oq5lGoaRZ88MpQrsmrfYDyU8OJR51hz4aHINDdAKPcXJ
sEHLzqKC5GSIRLcoMX+Y3tKe5yPnEOAqQjdt6fmTkkHAyEZqqbDdzN9a5Vwt7jWqzchkTGzaYU+X
VozrpH5HqfshQTWKp3SZAJZ3OIqpRfEyv6Q4FVZswn/HnaT5rHnsaHHCShx9JDChOsEvCMFGtXjX
1cHBMnkJFt2ydfBQCsZcIKLlLVNRXA49ZmK4WvisbC1ubkMrWRv4ucwHqUFqqLGQwGV+7zq+U7Ip
F9A9z37WzE6+tXiTH46CIEKblcaQcHgONJngShXKB24/LHGOrHJoGKqfKZUs+U5rImfSo4dI0V/q
ZFw2XfneQctT64PGHKUl2zaU1bXJbUPBfG0m/R2qg26LtSi0bOoAnM8vWuqq6aXK1wUo8xS9Rqcx
4NoOqUgHDT1yevVa0bbiboktXZJfNZ3/BtbNH05zJnMQW/DmLxo0qxesEPWi6UYCmGh7o83GMIJ3
MLu1ZpE7O/y18r9ljIdEo/D2VSfCN6KwG328Ng5Qv7eKimjJ+A5YOAHo+vy//wccbeJealOzM12Y
p2m2TNM7lXNc/jOisPN0Fve5MWAVwi3u8QNiYmpE8pV67N+45qIcU5ixGwBcpoTI92LKrXSB7Fc9
mghNudeGB3HYoO2mN/jL6kHmVWHqHA1Ol6Fx0t9aahOFiKcEVVrg1Q6NJWO3Y2IVG7V9p0UzaOEM
z3dqNVjU1rmMnybgaG6WYKSiYWpZiOXWwJm6H7Yq2wBv9IX+MhUuJ8yNwlUGMCpuaqk8yNAVYkGx
Q56cpOgy3KjWxhTdQXBlARccTfikrRYYmLSzqs9tAMf9gy6+huaxSf5UXX/llwL2+/a6+IWYTpAT
IKqAzBc/lUFNk3lFb7q00ZNO+vNEVDFsokE7eT5iS3GXSpiHwLANUA9SNpDg6qU4hPd0Q5RMWS5i
qNHQb8sHgmN0QmGq4W8V39bh1svfrelgJdtQ+ESbt+B6bknVzINzleF4E6Be6mcEg7SUrnQlWiyS
Kr2ei4V8BMxYqDAiDiG/IrpKmhbtSFoalvz8eyWzFN0cdmJizwaDKX+iiLtObm1VQuZ8MdlPUIZ7
tFthpa+lOlob1soLGG/nwi5GyCcVzJuTe7XzSH55EhLsvKJ3DRgjQI2deGtPGfYJZp2FmuwTM7lt
U/2jbTjMcTUzhXEjJwclcjWcjVliQouFOxZeGA0WN5luFzBHc3pKQflT1ao9JkD3+HEp3GvsXlo0
fpmML54iG6mcon2rTAhp6oMCETcWQnsCt6aI93X/mJakMybFcwb8pleUKRPnXxsda+l9xAM7Ef7U
4nFs9wLe3qsWxysa4hJFgWguQqZLg1hAfMFwVPpDi5Cg7m/Xgn4NBP8u7EfhgKMy8xwZqwqskL7u
+d6qVSssNcONypesdXLP3JTU4LGl2pbwYiRU+7PpTlBNLz4Ce8amkRcvYrw3dZ8vKOw85Qo5/jvM
jc8++jykn7oiw3C8wH5lsSo7wRwgn86thwyXnFMn75uViSkWW7iIxTmTZWJOMRb7oG4dXLIl9qhK
HKjZb3qyeWOInCHxz5P3EgqoI2smG2gdyNbRhPoYU0SPWCwJYuGWYb0VgqPh6/tEEl5L5RRXmFj5
/XHuTdJ8RAh+6KGR56zjQmwPlJlz+U5IUkyFUcuT7VPPhKwOyXz3jenKXTq/gC8HoikhqsLjQZIh
x5qXc3ZlkBs1nTTLtZIVAgFQOQjGcCh0YriDPcXl71f3tY+7uApjJgyhTwqCm6bUg7RaKyQEoWGn
1VEX5zi23z9O+Xb7zY9nMahS+G9DuyS8RHpZRFZGwoEinYfa3McwcHSCJ6hYApVo3GzH0RP0W/yA
2wSym8NJTSNZqAeveeRIlzjIomzdYSpgPhSY3eXsYKG6I4yK8ijlLo+bbUVqoIbsKemMG71bzOb5
sDx/fxJJ/MZs41FwxSfH6d/A799W+8/1GQ9WJA50Nu5Q2TilJwOoXbjRaRvl6snyS0cCrfdEVFCU
7ZwvquEM3nuf37XFXQ83Kqc1TuAUR/qHl7phjsK+XHfCyjAJZuapwCV77y7xHIZWi1J4GI2dXvzV
8tvG4BwX8VlBxR6ecnrAXiWEWt0qOkeGQwxXQOHEOAWSjum2kSO5PXlS3rlqh2VJpRxbm9Ejctl4
yhFFln69mP/qeyNkYizaSGr1tA09cQS9PcT1XUKEEJOJhoYtOSlUd1J2ztIzGuxlbJAl2OVLoWsc
QX80Sxx2BMKbFcdQXyJNWXW8h3EiqWF4Y021zaGnUQy5L6gpxMggBHxbwhCu2jeKQCemv9ahuXhA
w2E1u+D//tb+DRsutpcszseNabLDOAi/nn9+IE+qxcJzMTTQE/HB0OMNI07wi6FFh70o4V3B9aur
dTFtEvXFDJFS3cbawxihNsKKmW8eVzDOg7sxXhG2CVqljg9mc4zb4aZgBhUJGd0N4YOMQ6cTT/n7
E/ywYWHgqLj2GpBmmQt9fQBxSDSxj00OcDybIiIoIFCu1PAjJdMmfZnCj98/Dsv17wcSgi5FwxlE
1KmVL4fLShnr0yQYLrpJAaHVOL4N8XtfcDuSbsreClghpmgSF5M7A96gFXtaG7WbtLT+kXMk70Nk
GFGbdwV+Gb2yLkTVobZT4nZNSF2ZhkvPC+4rK1sJCuxGrNDDYQlqEA4HpWY+y7kuBuZSANjKAonj
2C0sf2EOUB54G5oCN+TNM42/gVFs1VUTqg79H7Zs+mqcq7/cuyFZBREVYPlfctMG7ZXFK2X53wAV
HCnUxlrV7yVsB3thMZFMqn/UnX5z9kxG22n3xCucAIANsd4L/ZEZ32DxpSiHLY9AHS3DpOx9rD96
iQRddnpXYwuJzNsK/8DfBKJ/yBCj1Z9T8yYDJkbja6+/RTxTxXguZlhJlN7gn6+9tu9vDf2lYlIq
zslW4sW5rst1O0xijUiWdls+T+2Wkg+fN3C5BCnjhJASFPrKh85r72JzffnQi81VyHEhycH/fqjQ
WViDbSXtCG5AxZnNwVr6iVqc1jCO3LlcLAbI+CmnuUCVdM1f+ruPCT5z//0J5qvoP+dzUWWdXskj
zkEGLssh3gQerHGg3XRsnEbwUFd++K28kxXQmAknSi+xQCFBtEREcwBljXDIzMrBEE/plmqOtbtq
rKyGERQ87KQ9B3G2mXJ7kDwsTDpqFLYigTi1spdxkpnPYAy0pxrAFPfDjyIg/7AfbnBTQo9SqRs/
dmdIvcJXt8/eq0bYapW/yqpPi+jmDKVwTG2W3PcmY6lsemxVAL2EwFzJ3DVPY+9Oh/YB5Y9Ac+Mo
/XGk3K8NyZ78RwtdlxGGa1E78LgyPaQIUK0YnpNU5bKk/k4ora68/Pnlfnv5nErGzMvTjEsyf4Rp
TOCbGDX1jGHS7RSPKOnxzKlPgwE1LyofPOXTR5Xpy6uMxiAtUVvSmlz5Gj8UGDSU/7yrWPloLb++
9bqSxThUTd2VST/VsMuBYWyd8HzRaxYg064mP3fo5brmrCPuDcDQU+n+WkrZd/EFiw/dDBUC9QHF
3GVRGzVgYb6nu75nmwDfZv13ZCjtB1tNb9YdR9nI8L2cjjnVt2je5b2Nl683exdP0FJSfEOCB3VO
dUTXxIE2u/MJRyP41FHfyf01rsn35hL3J5W3BtNAMQzG9V9/NkXOjTCTgeFC6dhzdamTsO2TubuD
I5i6ffdeMLUtOxzLmXRrmr9KIxG0/Txx3A3lqWmDx75xxDp6ErzXgdhqdZsxgp9PUo/LoJjqRegX
64puzeDQA0WW8mg796gdDrhBoZ80En5pZ6OI5IKnK6vih0uMahq7Agbikkq8x9fHC7I2VsJKVebj
cKDLEvP6pjUZYqw7lYR5oNnkieZ1deVjv7XseNvDVpXRKhomjfvFKoizRDJbI9HdxL8HYyrMT7F5
E0Csq2IjYfHi69oNJ3KtfUKQWAI2F9g9R2W2DOc6CDfW/njlG83n/tddyjdS8GsRZ+P/b+VDGw5K
qWVA+5x3oWBz2BEby5Rq0N9oBdCHr7qeRHvOD9yUkche+fjv74GPnyXubE2db3CxO3PLrwTfA/Bl
BMBkRUy3QWnDQaM0rOstkyNVe/v9I60f38F/PvLiHVR9BHlxaHWXsUvdl+sRh1r/HDJynuduDfOi
YsBEZsTGVqBqYEynIMiKJWWjV8YjdyfHR0EOOjLzzMR4jiXalyY+6OOKXrXBoUNl8iIAaPdGvxL1
Zh8Dw8qiv5zkcsfG+vcy6wZ7nAzT3NAWZHJx1XzRDQTcmuPCCs1FXN4p+r2pCXYJklyG2Trqoh1x
bUPyyIHvhhxe/sBQtDgU4ycjCql/8mA/VFgGDOW8BUcLDMxa9gZCyE70Vml5aGos1gX8yUZ5uk1m
q3AorLpCur1ymitwo8M6WqtWZdRkTFbgC6aFbXb5iol9oFgvMvdbh6FWUZGNANbGkDJe6NPRlLZd
zBQdrDsEZfZlJtw4RGMHDcV3KTaYTjNQvLp2v1e+X9fOReUbDmWqN0Ouu41Ba/WZ4IzXLUCtGCxP
ZDhhqvH7yvlOGJx375x0y3/QQ+gXizWWi0wnUEB3xfxJ0lCkVVu93Am0qmCT5rBsfBCvcFE0JvZc
GoSH84QCeKQyVjvcoYDzZ85csOy9k0f1I2B1bJYPgYXN7h8KQd7ApOUf8dS6QY8JeDXcc/aJKhSJ
K7v+O/98fhIYZOCGsoXS5KIwq7lTskHhSZhrBvVBrKy7284qd4wy503AP23NZR7bFiJ8NUP7fzLi
Tzzf5vJssNMw2YjZkbL19x/456+FfxQCRTRDyuWl07H4tAKpiZukxUPcAUNBG6hCeGD1SdUzWjB+
tcrN6epTCpa8dSYM3C2AGYyIPPgoJdRryuf5kqo7aCRAb79/Re6HHw5Mhey72cpEQo91sQj0MZUE
rcEesYjDJ6ELn+c6fzIGnNlPA2Z88/RmYJRX9mdlHv4ormHSHvTTDXi02eAiX6EkVUyoUdVr7SnP
TdAd5VkEIMn7As7buRXJDhylpa5pO0+OV5aEA1hzmG9JWTwPTbmWUZGy5wWdCDSVjyzmYFpxkylP
McAWrm7c0HNllwjWNksmqgxNBfxYdGlB/gUTqvTYtU8zKEYtLgYFL5kQ9Xbo1vV0nIJ7lRkNw/pi
ERLoJ4SHNCbwkuLJ4OLu2uqu0cQTk4ibXEGpgMOEkH1WykSzX+CZ36zETWFCSqGKrhiX6A06zKra
jmW1XfgDXIfS8h6Q+8Q16l0xxwo4R4w+z97I1Jr/GiuJzXobAVH+kUWyiRKdwQOHiFc/UHMszJhA
LmxFPIuQo+S21zM8HfRNr0ib1M92PrTUeZH2tbcLx4E46tk7ui48BMKM5H9fErrx7RIDv8LF2jR0
1G6zP+rXYiIcGqzGpKqgDT3MZ8AUlZvYVBaJMtkm6LKiZcDdlRNW4UoqjD+F/14w/bKMYdnW1t0E
CK1U6Es9HHJJ6Wikc5e9K+hsfRP3kaJf8TonM1gZzTbO9GXWVXd+V7O2ktcxBjOCaKMW06LC42Os
iQLnRgqYigTkB4KIvc9Fmpx7dm8SBADI34BrmiMQEiB6lr3WMFuUoblXEXqIk3kbMT3W4W5bTMu7
lPhw5s94lq7CoN8bamT3IhIwR1IETASPmRbQ0h0G8RjWwcokQF6B0202w8JMIGcK4TrkXYRzVytL
EMsUm4eg1zfqAQuPbpnWb9AlVx59tHBqmNLMd66HCKXnnkkVgrdC/9yrKD6GbicAgg09Cp82fpgf
Ws7OrUoZWT6JCMc7aM7dSLAfRfaAPCtRwLCKdDgYiGnSjlYzfzOy7k5o/MMkg8QF5FWVhIsZ1lGT
Sqg53kaKiAclOzPHnqTr0/XUR/NTzn2rZIHz+yArB0WFIzgcdOEz072lH0DtZE6innR8weUps9sm
u4ctHgzSKjARHhNIYbCih3UosFxHbCfHU4tXlV6Vew2P/EmBB+uWnLtTs80rZqXyccjVlVVPzpAT
+VXasP2YMRcbbmAEsYjkc/kAaD3WAfwaDJ1jmbRNkw+Ahz8HBuiW/GEF3NCGzldm8KCTKDJloh2k
48KMlI1kJWzuZZxRfkzSJqbF5FDwqs/Wm+7MUdpWInYtwbDEunaj52A7IFlJ0q9qTCGnOlhIHMVz
v2t89EzFS3R+2UDxDKkFAZUQDC+R1z8AXN9ozZMRQGjxqn3CKTT//fyzSUAfhsesAd9P/4179bbS
HF8pl1nbnuZU3YmcNh6xUcjZRiFc5dNWqfmTc6dQ2p2okHoICaNrtfckY3I3mxmp4z7MDEeRjxZu
JA2xUdQ8czwZcklt7I8VDuPYIY7hu4kvRJbgtA3LG7swEw1ShanQcBS4WvrqTSk61P2LlGMmPery
SaAA1mZvDyNyGlV/FLW1aA37uW/0UFF7g8wPA5Ul1Lc1Y59E1Q5s4boplgYbTS8g5s8MoRTncWwq
meKYcrarG3E3wT+an9Qo/O1MPzDHbBHPsTkS0nIVy7z/s1/roVrIJh0sNh81P7YBR6oUELzF+l8m
uuTKvoIZzK2Y5D9lxtssa8kjzZn32TxCkXrGI/KhnZ+jeUqxGqCnixjg4fYvBacK9525/K4/mfCN
CXsFqnQXDLs0eMj/h7Mz220bidLwExFgceet9sWSLduSY90QTixz33c+/XzlvpiJE8TAXATd6I5N
iSxWnfOffyFGKJIvcDMRJlMuDRghlaLejd3JhM6Xd+w+sC8iY1cKeBS8wwM20W25SkTygPfXYRAu
EzO0yTzVLppWBsyXCmJYEvBLknY3jdfCvXPChu3HnZfNm+kPewhJTZEtAgM9GmBdwE4YN08Tfg2E
7BYdNrwg/D60NnazHxYfj8Js1gzRTxOjkxSzImqWAC37NKXLGkJHmD66WbGeyFIA7QlVcQxDdREM
xjYwfGwh8MdEaRJqpFznp4S6O6J4jhh31SZFfPdRO+9J9I5vwzBNC3nOO+MV9sMsx4VoapeNoaxa
aDi+/iZxXzrlhajP2QANrjlPFOVjg81SnqI0IRWK3CYQdJPhKEAflVQCcI5Wc0HiAkC7YSebQckX
AbCywwC7ch768jktrBe3uoGvegVMDl7YMu8eBx+rqsyd67G/gc9iwIR3OFadaqkOKFbJF22AnbET
1TqZTPKrQUgBQY0Qn0e3DVZwHheyEynddD8Cvocjg/Q2e0rCaA/M6QLmV5m7NEZ8Vk1xp9ZvBpSl
sG6hM/NSeJ84kqy0TfoR2aMW2bjUA5O7w/65Uidi2UztHv+3p7K9+rW56xi6q1q7591v9ZOXiSWQ
r88+4dDlpvHNZ5pgxQw9mNqAG1deeepzvDqoXLRS0vAmcecw6DBKZMX5o4A7nJbeQ5v1jOFQJnfa
Us7vsvjSZeNiYKqh+WeU1rsevks/grDaHhGegpyTEJNc9ir/TVc/fM5PCWjIc1O+sq3yQ0keU9vG
hessahWuFXlaSNBtlVESIgPXMpcpO28VFKdQ9NsJNZPfEXoV7mLrhu00C/AUhZeY0ZNTt6jyTzbf
0GSVggvg94lfhd0t04TPTBCUP0FFq9NNxBy7a5tFJeX9+qOucSp0gq5i604aajHggRxqElYOsA9h
M+69EUZwDlwa73hlbHoHI4eD6JlLYIh5W8brJL6JrFu4rEV5Z+TVoQzOepVwJx0SXENerGLfxbDW
+N85c3m507lxvsxq9npcUDQ7JYYGbVOhPVbjGUpkPWS7kflrCYZJu8fGFo1U3vhuRfz9kOnwkCh7
vh+U93USZu9qWD3L/wxReGz1u4IwD6PuV32EaIo8dbcDhVTWJgADVCYoH1gQK4u63ME8XTmBu1LH
eJHJ/jY23mBVHrtk34fNVknyOZOmWSDu4wLKNMtWgZ4S+9nJZYOD/bYWQCqBNewNuF9pvTF7G+q5
tvQbAB/KXEaPS5XoqNJkUseu6PqsuZsYnJ9yq+MA7QLlmx7ijw6CctGUpm+wjY0/jftVcyqZU0zZ
UXaO5XSlHMK1GIKh3EphElrfpcaJP6BYeUWNcFlhk8OHJfrvBWqcN36tm2hGmUz2KeA2M5UStwXf
qHdMB+VhocNYnZJkxZHZUW7JpTBCj/ymVNa+Nk/yg2CrKAiUVZ0//IPywojsyq8z5Jfp1rRidDkM
2sSAp4tzXznhYexzXK/5OAG7Tlof2jie+2xQMW7YHQrtk5m+9dHWgw9RNSeqRwryB/Tp6+jnaJaL
EQ9qwSHS8WOtYaDMTe3HIUKkZp+TAc+74QVO1QJ8TccCx4aUPdHGFJO6DsOVxmzJovizcYDqq0Pn
E3SH1/jozYacWB74wvIgzyGGg7yMWXSXiZ5DUp2P1XDFghRtR4F9p32SXbv5zSzlD9RK3jkcbgkd
Mojj/So5q/Q2rwoyWY7yjsXGiaLbrD8g6OjIfL+92p+MOC5HD85YUYABw8T4fcWkZah5Vc3lBGoP
aqKAWbAsvynUQec6L7xPsysnRPjdWv3b97Q0Vdr28yUxOfj9wtVECFRB9MGRPUVCEQ4Wlnrt3ec1
OxnsH/1bsuJf3w4LG17kdAgBdOcL1J0rjoecrsqOcMYSeCMJeBtaA0zou0NBzlP4UPjBtqwOlAGc
5qXxDewh/vqdHexEAYQRIHzVjPV1VzWtFWdHWaE3tbsSgElGeDPyYTlxKsseUrLTWpLuYFDO7fCA
2cG8UJpVbBkHtuQMsbX9nTZC/NnXskGptlSygXOoX0Hysmh1dwRCOgRsmNhsc9gdAzG3YqJCrece
p1bkXt7t33vEH5MH/BAwtwCKVnFAYZP4gk2BN3rZpCjdoXOtk1VZ697vNy7xRz51ZIIfvnDg9wjw
irjbTz6ecNjtiXRjlfVay55r3JCqZOujdMjxHru45tOA+WDoXkewyVgpVg7eskpD/PAYPLWZtjJ0
nLmoGrWawnZCixVtmgaHWSJnqaej77StX5+2/H7oAl1p7crT/jo//wyVmZq8P5SZf9KJx2tENfcQ
Ibj6yjOqder2x3/fUvHf9vAV5kepCqiGEhCA+AtWOpW+OmmDaR0d5ylW6rk5ejqiKUx3UrVcTq2+
l7Vu6i1KCEyTHfwKAP8tzOapuGSP1gzjXCdF0wefMFh71JB4tVDDaMFjjjKlEOYmAkkW3UcXuOQM
YhNpSBAunLvgQANOooH+rpEWZ5bWizoljy6JzWHUz7HqeLDT6l2+7Dqiwaxqd4MCGRv/X32VcUR6
ji8REN076OXrWOyDlNkY7T8cr5njltsRchbTWSHbCjps2SPL2sSDCZ+pWNRFEIj1GJOEc+oeMRPs
Ig8yADbCIUYtRPbs6woAPj3RISbOSQoyEos86mmcJyBvk3Vvusm7WT73tr5uK7jvCuPUIs0OVj4t
K0xW0+4+S+216cf4bwPH2Yda71hm+qaJ3Ts+d9p+9A37CUI1H+dOg3ZFglnwKw463oJxsVSaeh1z
wzIMhW0zIEoU7/rwRNorH4YQUcVDejfc0xw5BooeAEHAuxxHbfnDrjYutenGKAv8dsgwSW0JoaTL
YLfyQDiMOF+YklqYv0n4Hr+AeQ2LM4FZXVEFZCYG6L4cvwjnIOhRszcmcEDr1E/TnQK2kT6OUbn0
2rVhnBMD1x7T38bYZevJSxn05zrJlpx5n31NA6HoV655K0dXnqvKOBh6uKgn/VAiTeuf1QBC7C4N
HqZwl+V3fbXK/LXrv/XaIScZPQETuLd2jXr0g9OAkSUqfExitf7aIu6LdFpsUuoSnRIGbY9co5oe
r6L21Lv2M0qbxgL9f6OP595JLUKbWExarz/12Hn0aafkMUYz9smAZQW52E0muXInx+5hd8UGegmw
Y5iYhkavoHIJfkLmVf5QZN2U7lheE16JpEOsQSunNOG8704hI5sBLU7CMMVketT4xixklu2hna6d
l7j86SMEqLxrHL0o0z4c7nT9qauuvQEZzcTBJytme4MfSIkOrZs3pgqD/qSHj9P0pIz4Nvj2RgHb
zgA0w7F4AIzSeHJpsKtpLQ1MMKOCQXG48pPxuTUGEu1/UTVLjZHSpu/IzSBYtGgdSni4n0zKk2Q+
15isqZaCDIeJBXCtiwfeSNuWadVae1cHDGjbfpbIDrAG7k+3ahRussj9YafRJaZN4XNEkB49CfOW
Lz7iZSZplAwLxD9NcFHrR6y0OEUd7Kj5ckhaKsPDVg4PzviSkPFXIqqk+gRGD/pwFdCByepLNKhk
dDJE06XDeU/sZPiJAOT+m22+Gi45zjr6fvo0Bl+1au+GetE59yInZAZYvHY4OIjd8deyXNHC5mSC
wsstrLS6XUwBR7TUTIOA23fFIkn0uRzcJUjplDZadfB1GpIKGMH9TNx6bUv4xQb0Js6TDlc2v3I6
XZGFwovbpTs93AUpI6/xpvQbD7aFyw7UZmLR19OCJM95yQRIo4CtE2seR5gdN8cSQNUfzJVVFPgQ
OTPb/eUmHpAPRinZuifThbzEldXqs4pInBi/kF7GSc4a/UzMSyceWnJvY/pN12RndbdKt0uVS1X8
QG89JpgXwl5/Vf0PwLgGvypYWWV1lvy+zNl13bEjMGZCZIrrabRHehQWJtN3YoHRmZbiItYTZRA+
mZp2t8TzF/R5wESiw02QaV8AdhDhnWpiHJA68T533YUf0UVkSLehkmf1i90E26QYjtZ0lg+EbWVi
g/akWNEoNoOtr0ItX2pzT+22wkfywOslUfORROgE8rOGNKfRjkLqfcJjRVJByXY2Ig6K8meteRzM
xwzTjsnIHlNjBFhrF5ZFF0HeTwr3q8NFAE5WCvZuvCQd7iHKR2ifStan6XS/Bl+bFxoeDTj2pa8G
xfqEI4AFw8Z98nodE6uU7cpf2pkEteEl+cOphpgliW3yU0aIOFnUY7aPnK2qHsRYEs0Icb2EU8lN
TIGw0YVRNtPqAlDXgBwYsTYQVHkREjYzfmfdHxztalq3mE4bXaWaejMPeK0DbvbgURrwH5VdMiK+
dPDrsBl4lPvawF6Ik2pICYBK7quhvWtIV9T7FBtSwbgZKuOc6K6FgTsaOKiEZzejo+0TyFU5zge2
NkNmmMX1UiBZbct+3/vuoomV527SVrmNWzTa78Jddh25VhhbNiVsew58t4teBUOFXEUIad8icjH6
hMlP2GMAh78Coo1f2C145FXI2+to9bZ3n+VbAMlkLRDDk5wc6auq0RY9rEHs/crEXJfmzbJuTLdW
lvqrxLjYrK8TvmE+rnd9T263ehmYNaFSevR7RA5nFZ0rEnoxdIjzMFHGGi5mXSoleBP2fAaCXNP/
SBoyS9qXcHjQpSdy9xhMz5Z/5awfCRvurFfTepi8j4z1pVakI5HRg80UBrHJAdGlGj+r1Ieq9hBY
UPoDNKezDCdsg+MO1ngL4hhzalTRzUZdOOq8Yu1DTcBNGgQntYfjFWhUl+VqtPJD3BuLDupX2dgE
fEBZr+FApVgJpO48k7ippswS971UXvJW42QFr0Wx2HNamCEr7exo6zq5ON6REnhn2Wg+0XnabMnu
VKxtNl5LPAfevWLHW1V5cTBBCOYqfGOV8UXQbPpk3SbrwVlr1AE+qWU1N6gZl7l4TmqXDuexd/yX
qnJm09jdjc3D6CiIcz3oRuVSMZ5CKFtej7+PBGHZv+VUutHELqVRFn21MQZ1QcWFukPdDvgDiOmp
cT8scVb0YzYIMuTHfYZJsA9MXBgfxnSeTGYF8aV3sGvOe34Z45c+mxEkQ0j8gG+vX579WTd0TDDx
ToAZPBAg75XMzf13sov98GqDUUybBO0rEFRU7GgKAffNmUNh0Jcffn3uoA5G5Eu75sYRDDzRUxkC
d29/ryVi1eEgaozZU9Ce+Lt9JAiA5qXEEYdwKUNGhnf3CUae47OKjsD09hXQ01ANM5w+KSxasEAl
lU+dCa8hx1Gzwl1lnOW+8wFvpDEOCVntts6eaBazkj7FKB7xsq7AtKPhJXNugtxoh5+dmqeqHxbs
8dEq5pt4WNcknKhx9wxfFGeqlv032uZ+svNS59HDFamb+Zl7V0oTp6jBnzX9SGtiIvigmmxVEM7o
CenREa80khbBOxVP+XYsSIinSCgxZQiBWjX2YT1QDk2rXQ1GqGnRPAfMkGPtGiaXjE1BY8RCigIv
QqN1Lz2qTKA+2T3dXINl7pIk0LSLhozjWhGLtW8x+5tQuHcXPffI4Goe8sxFfYzkUemgPSPbi9CO
8uq94ss1t0yFjMNkTirWc8kJoimYgJFKYOjKMugwUwxnKWF95UO9rfJjqh8dbxM1M5AHGB6heTPG
l6S8C7SN3TyGVCkVlPcAuEbApXQsD1d8hlPjMFdNBBrutolufhnP9fBWe3j9Qeqp/VUUtKuhdAAD
nR35yDiQFViJzLSpfPU1sJyxeIuacKXgg1Va3gPzyI0V8MBRXxCPiGZ/U1bbttrq03YgC9KMdyol
qa9wREiKTcBgW4NLrrh3rvVg4EMx1XhY7SzSKLRLZ+JSRO6SWpPxDMpYkT+UDePKhrjiAEFMPS2X
q1yMJ+wX4fJsk0pfir6ArIFYTfOjs6WjBKjvKh3SWOgvOiz+O4RKchppB6jnmkun50fhuEuXaDnd
MU662e0K2grqnmWL+rs2k9UAOh1dVI2MeTx0A6fBdBTU2FAWk0keBSkRpe+e1fd6EWvvXjhtDaU6
O2xAA6yQpuv2SfdWYckBIQCS7Ab2Le6P7Kade5/ZnY1CoF5aYoIkG+Ofoi5mPmyEzxxxJ0DRma8U
sizhpyz8rsPd4dZUNITJyIsMRl8RcW60a1bCyI33Ojy4emPZaeUy63CyR9pLUKNj9PgEKvGLA4Ku
oQueWmWXo6LA2IGecoBoOuxzoe9CRznUbXRUJ53p4btnQHEgP7DTHbrUp2G4Bu3PCnvr0aA+al3A
UFx7+nM4vcAusdhbnPZOFYFMq2hBB9IS7QIf0NtiBE41H+CwNHrPLkw29SXw43norcLEXZZkOg6v
HGHRACWKgYFl3EJkg/jRBFACMHMwPnQ1va8S+CLuRBYQSpAgCtZB6xMWjhj9xQkwdT14xsGJcLUM
ArCM9y4FMdcJQbd/YAu27H1Qi+7U2r9SYmfBPGHUNVhd5y8VVbpy8zJYCN5tsgjDiu85A90yoEOs
5xnuIQbaismjb6Uw7jAUhBEbrD3bwsU0WxcCdqRd4M5g0w/hNtH2AY4LpnIeRLRjLogmWX/mxjM/
q1a+4ixTj1EY4SQDEkTiClX2PL6KLrCOMOMVtIxFSHmfkwwRNzieDBrzs4aS7Sn3FzGnvTUPkvfU
0SG7cAhGt6yiIZj2aXKO84Mirp2cOVgWrnPeXeQOWz93tqNDEC2GPebF64a1Uy2a9ifzQWxBFy4l
vAtC1P9kHjpzKTHSjW0+TTpTcxsfWoecqAqyhJYQkFXzbt8An5YahbE67XXF4Y1nquEIbPq6ZV4J
eALm0iubea9jLa/cfFT9TYoAcacz3/QrXhtIPMmrcwG9OrhPnUvy66wggAUpKZEQL4UFR2hO4gBc
nSFa2g9EaE74UQSrwPw5mPBiOnQSP/zHatvc5aS+/KiJGMjjD824OixKY9ya2iXmfcXZCQbzyal+
BWAEYPseWE6H/wWo9HZKMCwntILzt8aLn+B0m3lxXj2RDJD5/jIO9PlQe2COJIQZxwqnm+Fghpca
WUTQGy9N+lKRTN2kG8PU3vUoXwuijmsNEwE4KCHogj+wMuqrK/AQqOuzxHvgjOCpxXfQ8BOdqFt7
un87GYgo/WnQNnsUFyaRBQnE+YQ8A+jhBLCEC2E/DMGThyG1Z3+MFv/gOMpi9JRc0/faeR28jtkl
VkCF6J4aTMzy7KbSKXjEO44YZYRvOi9tanTQiphQGikGd2yNMI51Sp0cP4e+/qjzS0TaX4IvlFPI
cIJ0VhCkq7TcHuwsuD8gZIN5rPxbYz+UmFdAhBxYPGX+Y9KfFPemA1w1z54Co6S/jBOtYPKolD2B
HlTiGOZ5b573VIPJYp8aAydd8hwPIB7TcURrUkFo+g4v/ZOQhm5OCn9cTUhSsfGFymylZW66eYtm
OUX/j2Srw+bWaD5ZNEU9fSjZNcPbohovobi4ts4E6BqMxom5qN9j0YOx3lGiSd9gjn8b9ag4vBu6
ZeguHn6/A/lhKSDUTCihWZeGve+J0aAyGdedsTGjnV9T9+yDcGeNv7658B8yPEYX//fCX+B8O06q
NK/d/OhkR6bIEjyHZd+kW4m+Bcve2yojxHv1m9nWX1H8/73uHzbxvYn+j1y+4shC7QWGI2cwUZdu
O8XStM1X2Ihj0sp8zU1IJtkMms9Qft2jIWWG3Sff2ev+aVIo7wOZODowonQS//IAijIG4NbK/Ijq
cgeXUyPfq49yHCjgBO5i/4qFhUuFg3J9UOxZUX9nE/vXIRJYtIWTLsMDDA5+XwJO3nptYNWUIcji
tVOFbhe6c4HokErORhrTkxpOoV59Kzz62+LjiiCZvBL8+TK+YnRX6uOgIzzRTk0YLfSi38MzMG0g
Tqxa6oNCBx7Cd6DcTkf3mwHvXydKGHRqSKsNlHJ/uGWpCRi1n31+cYVGKAPtAlDIingLQM4DgJgB
0SOt4nkhfkxeA9fr/zNUwrwYKaqKexVK6t9vfhr4I80H2huY9YpdrCnmVlJa5GJdBd+964O1iddj
dmyx2JQSMMyOPObuiRstmrM9UtB1H/9+Nf82+IbU66DDQQCBMuj3j+Srpt+7FkPFGsZKnJLC2X9U
mPzyPApb3TQk9GT+7t/X/OtrQFoCkyymHzKL8PeLRpEZ9J1h/jdNnLBISDmv8JOIMqm0cHp8y83y
lbG7ja3EFOOL9c3G8CdtnIVgGKaB6M6WfrxfvvY0hGgnNAYpMThWkKoz81czucfCFDjBIDXvQdiB
5FNIkwmTgXo8ScKdFVbrVj9I8a50VyATqlUJhM8uHPIYhxVsK+lGs9978wzaKmFxD3Bp8gH8qmgz
heF9AO8rOBlx/90X+jQF+G2axDeyHFd3sb1Hme58uadFXzZoQBXJSsUKo2RA0hAygbBN37kN+d1t
uFcx8ilyFUdRjxLQXVfOeQQG15OV04SLVkuXcuATVP1zAxSUAysWkFtGfViH5rW2PYYWFnFkyVra
yKkF8UKYkPgMRCvEwTFtPfUkBHuYQy+tnq99tV1aeX2OsrXkR0ofpVq+9xnarnXaG7u0hLPaTZcE
H8hyXChTjT9atqzSs1yMkrSnpoiS1WD+I6vgDxrQAC81XAE1DE9gvYQxrWB0iaFfGFBHKkfbwByq
AastuZFNzqLB0hNipJymQPYJnBhCQ8WATLrl7hw9pRVQN0DxA/EqfZitLCPcAGFLwpNGCnkOodIq
cY4IXhAPbIMUIpk1Qwkph1A12aVWzCAJklwx2aAjBTD/LURJWobOQiThg++peyRECBpjfUva46zB
ChwGqSitBwFbUt5yxEaeQfFWAz5DG9ABswYoUeqY7zX4O6N70epp52n1ncJOULXWPPEaCMAUaaA1
8kpj6cBTug6Yoylksrj+nSTsskiHwltg/uFWJ/nEDZas1QXP8lBBLoMFyOcEEcUVTpoa6GCF4SKW
lB5nJE+r2qBHLTR/Q4ezccFrFOOAUe084HmjQF4XNo032FbmPmEvF6fqmuIlscaFgM4Xk3QNY6TT
3zDTXhXuaRjfR0A2TCIYSAKC87GUayDW8LKUhOrDfIVnZw/50g+XajpC/2kXnkvBNqDwjm+fW1GD
KFMjlJA75E76q58rSyZ3y74ZyQHLKSF146EO/IWh3YhrWDtw7iTnb8hxq8ARQpbIg8EMuTo3ZvXk
ucQTss1atPqdZezJTJmnKTeLvUDHoWC8tyvQQNNmvuQ8TOTP5rq3dWL/NR9SmFFsWilFNkZWY7Mr
MnMX2dprX/9Ix7SbldCcsTp74+tFuFgi5gJ8uAoLQ2r9tZRzkshZah7/yvCCKOGw+gnjU4P64xAO
NDbAJlCkJlXsJSlN6vfzWtuGGGmItllDzpTKdQ3TG5HukAg3+LdItlxMn6qRouXG6gIfwVMM4B4U
waH1Fpp2hmhLjksFWViSrEqGzQa3UIGxMKSCmVM2a1WefwwOStugloiKWP8DJXtOGI0e5ig7hiU6
wgInG78bFqZI1q6g1TbbT4ZjsFSt4huOjfhb2WATY+yS80HVYH4pWLKk6SqzGjFfYIVB+7arFckn
u8E54eo8qQdECUWeriWJMmeu+u+T6isvQLpgSK4FntLwXnBj+f2ggomgWswSOaggg4sDTBsKBfYz
jiaINv++1l8rFJvUPUy20eZqX0kWbdf5E2g1V7KkgW5W7tL42Ll7Gn1MYn2MvstFh5Rf7BXzLlPW
31z+79fHjxgncwSmcCF+/7JukhhR1wzpsW4EFqg+WYZy+N/XYqVF8YvaDvOszTeYbSyomOrkTSJk
nK73VlJwrrA5GVcpiGFsL3/OhKUec2hqYPameWOk4/WLbnyh9mH2XrP3ioNU9EktFskPdIDZ0lE2
TqItBv0Qjdp8sBTsfLq9V0knkXSpqcF9Crad0sTWabUtXPUNgiBYBeJUJsuKgIge2OtClRR1GFn0
8SE0X5h1YlJ/SMYlLgQJFq06XNMxuDYYwkpJTJYVRxR6e6Q8SEQCB8cIQHEv4FyB9gxzZYepQIPG
xeTXQX+FMcyMPFyhEpBKKJ1dyM7hWjKozCto+pcSU/qyZDS/ruGtlpcqTxY5JMhayc+cIm6hr92h
uS9za5eAhWCrg1e9KRgeMMdLgwx4NF5pnbtVQe0M5noiIQRNd0Ap7kwR7P/96D+zB77WDhSkumFa
rD/D/lKXVqDfal/1KXVnczbLgbk5evbpJs/7UJqPAx1GdwIlAPoyCQPpINZ4RH6qW3h8knCnc6c4
GSUhFCGtFkd30pZWFlOuyO7TeK345d7o9E06VTTCpgaq3OxC3T/+SgAkckdfhEOOhc44F56yL8cY
yzdGpUnSPPSTuVHYaTlhZEVSird+pFfYUDrOi8oHXNKXGmRJJ05WumJuJdW3s/UtW/23WtW/MLBw
7rYg/CFRpoNzvvT2oWVqfgLV5GhoJ8a8mQmGiMHLm6R63xU13hqId/79gP50hHK5JtQ7LKHYAqmb
f381UeM6Y1/iQCM54gZqbW4Gp2jAUSjFH1KRIG+vBQOdwyFDL4qCMdcGvECR1neMCfEu/PdnAgzk
ol9WDTsV2aAyJ1SqL3//UIiqx9yKsC+VNKUM4RR3Q1LjBuaqssFrg+QhxT9HJtg0K8mKmEithS7x
qNjGUmeZWaytKgs2k0kZiQ2t3+2o2MY4x20L0ETsTGk6rZzkGpRnGSyYoeO4AuovxdIkowbpCX9t
4JB0vey5sSOO3mlWMYS3yU3+ZInEPZRzf+/xSUpJTWaCO7Y/NXqK3AZLFwdZ6ZEss2uA3LvRvo/C
9mCZr+xCYms59TGB/yOJKxzNnw5VS0ev0ePCg6AYrKXtGD7VSnOkq5mPHLWSIpE54oSzyK9iAgkH
AOv06VP3I3JnaRaAteCeGeBb3W91c52Ob8GIG6aqti+6nWK6rM2RY255mZ5h3L1KKWIYMoDDpCCH
4aIgaM6QHoNdGbgQ9DpLMD9UZQMGyDjVwbjRSXdWEW2oehHAyfsjy2lTGY+Yz78wqV1GabcyxvRH
q8ZvJh7BRb2V/PYxIkmatE2ACS3qMdjqd3htqQxlYOAMYFNyjcWet4W9CeMvWUt2FBXmpNtrRnEU
ZBdZwvbSLyB6HB1nXeLeGU5nl+c3RWhTIEbVuAhVlNnaNaL5I9lnCyFClrfGoN3VASyT5KdhYu8G
gQRgKpmshaBfsfkVTmVdDBdPfP3cOONWes64VCuJ0a/jc9XCPUgx0h3KnZQ/UQMjQk06ax3o2rPT
RXDXii0n15Btc12fj0F+Kppg3mJDaMFXRtzjAFDIQ2wgjjl15z3Ek9BrN0UD6+JHhX2qxj3osPKl
XKKTacPqnDQy6A1zPH/o1oA32KkQftEG4dYnzcAfVzELgzIlbTEnDe+HYrqTbH6bwjCMuYH9mYgK
MW/aR88w4f/z6UzUq+KiAke46RqJ5M5VmLs6zc4cU0nrymL+iGofo/0TGXcmXew0cxtnJylmUqry
TW6XYlxGYYovhbOGN4FhrqcQ0IujOmRBT5zl0eX5zEzgr8zAYNaOuWenb5OA3Hn9QQIPbQxHgTkH
7nusJJfq3kSYZhmbeGVZFaZdt4L63+iURZMTxVswzKp3KDtXEVg0GqPXmKF+sks0970Nhp9Zmmx8
zOl6x31Ox/ye8nhAWNH6GrOkobuXCrIp1jhPUNREqJWk5ofNRda2/bzFSQyDSQevSck6/vd29rfq
h92MwosoF2rjr5Bt7cRqncFRPDLjZ2uFf48e4VLhc9jNg+LWiatm3IxwmZZyvE3z/52p3J+5h2zy
eAHZACKk0KvOl/3U9hFOa2mDkUe8QzgPjU2SsnzsyPMlGN1o5usWuajEI6hCy9IjxJbpSXUz4QKA
GGakH0Yt+nXw5G9ujgQPft/q0QaoVGEcbsLSvqJEKvFs+CNHqaRj87KX/cFC6px+5NUZEoGNumoc
ED9xT7p4x62qwDYrd/imQv6zGpeWGJITTlwUx8sX9NS0O33k+SVHV7/hhYFWtuvO/5XiwvkGF/vL
kcvRBnaMOgPfXJKVfz/drA7X1dyYkqM8OCSWADmhLsRSbg6S0lnsfIhSPjuUIk5SIW2iWhAkJKP8
UVwbRuzjvx/CJyr29SEIIaSmGewK4Or3TxRoXZ01ipUcMyqAKXI2UsAut+5Iynk5MNFvaWAhOVJd
2bl5WLPHtLIqbpxABJEZv2poUf3pIUUPH/hn+TOdCuQnMD3SFhL8GctzCMsjRRZFi16IQwUNU0e9
ZJIFwn5no7gYpvzS9vGjFB9KRGBQo61sU5N0Yrh89YWYdSdVkAscSJ01/XT+PpXcRNimOWqtkBJW
HCLOET2EKCrhhW54lvBEhpuSQnZR58QLU4WujFKyGePNv28k79JfljMaCvKCQIRxW/giaFA1jnlD
ECchmJsGgXlX6sNZ4jiI11fYLcL3UU6Dzet+01USTAzzXoiSeOJ8l93ZQbBx6n5Tj5w7CnnE8Ina
Dnq1shVh/To4NerZR6u8cOjJCgGLASzqRw1T2spjQA9xzKfWjctZbjmMUUEJ1Q+cpbaVpZza1J4D
TYVlcJQgGwqDT6xJAnlprLzHUJ017OTwaeujS9GtwC7qZh1pb3JZVqEvCYHQhYpPi6xGNKTEMOeA
bfqLjRY7bFQK0y0rwq3DvNNGYNVbr/2gzmus+sNsP4KVwL7GhBOxLy2QVBgbMh+Wvz2pL4avrKAa
HyTTs6lrgkPWIbbRKeHnOghfFGv0Xhjesq4+ZRPA2wN0IivZIQySygn2jn68B4SRShJO28jeFvqj
iCDa96d0+tW3vxzfWRTdzs8+hO3vp7RmHLzt9E/xh9DOQn3Tgp0zQXWHGWxHb0ikZbqkPHBC2OaY
kIa2tWHSE1Ou4Zsjq4siypaS1heJ9IGEHat1qVX6hWQiK+VOw29bglzy1snNFXfIRarbq7Zft7wd
ebRHPYmOFZN6aXbKkEBhTDzynFuP1hV3pBZfoVmr9/S5TC9d9S71YVBT0El5bVuTBYB4pcYKoOAA
RFtad/ZhhIRagrRDmQeV7MdnEWH+IlBiV80vJUuIvYdwofjGXVNqsybA+JleqUP5KoXnFA1KcFIg
EiVdyxjpvW/5iEl01xX6nUS+/MlaRow7KynULfpNCO6GsFVyhzHWXlcoDKPsrYVXpHfWpgGbzN3w
h4+jcusMu94fD4k2/YT1s0HE7B9yp8c801qPzJ7diuw6+cJHeNN45YDiG8NAeJ/EWQULqVDrYBw3
ULcy5nxpQrEBUiaQtasaAudoh2afkuMqyxAF3btFQ0l5pMAh6KwU26XSI/YdFJecG0PZ2drO1Xb8
u9/uFHBdXSXsh5pybLt5BQjpDx8WHbIjzi65vL4Egr0N8oBZwZSnEkynM1hCr3m1Lpu9N1DIdcRA
pBTfID9L3fngTKPHMFVlmdvNw/9wdh47jmvblv2XahcB+k02qiNSNmTCKpTRIeKEofeeX/8Gs1OZ
ykAEqnDxgHPvO5mSaPZee605x/x+rVG+2jnZQxTGnyoeqmvTVhAnwu/TLj7KvQVogFalNG5ixLZZ
GDkQcqwi2aQhdnx538f9OW3HfWYM8K+aFQrZ77/M79yUv3cQXeXMqmH2o58mX9tcfH1IKr1MfZjq
yzY9CrQW1YREI0JiTjk3wUsMBPwLlDq89/pRU//DnMN6FXAblYPg4LEyhoqIlaOJdLhHc0kpZPl7
iRejg87VHrW8XSJj/aEP98W8hm/OGZOkXV2GP3y193lNp6t2RnJVAiZQI7GwxUXd0gng8B/cWulj
bmWOz3+LFLrPeF7HhomudCe12iqdHvwyxXixp5OjT6yeDek+CM7g+sm3NutDNWDRhtKAesSQoI5T
9EUFZ7ZP3ziNcvBDqflFocePYfQqE5Gra8bvg/Xb632Y+fX/+V/K/1Y88gKa3kb7xKE3ogdtj0ct
vZPq26YmL4WwOAR3tkxAc/isE15oIvWTtWgl5ee+W8XerRLJbg0SJCdg+P/jEeFSYme0GCZp1wnh
AURaOiqGhGdjIptNxkaRoZ7+T9Z9dyZnVCVbQLNPNBsTwI1l7exX7E0OspdVBOgw+pUYv1LEuL16
G+L4r9ge6kuNDyGINhFOh5R6zTAAhOo/vWnqP5s6UENo/RZsBZv/XD0iURDpxqQ2/nHE1mME+UKO
mMQQtGoUQNQ9fOBqtYlsJOEZXtSOJ17a/nDx5rrh+v1ivCubCqgpyDPzV/zjxnqcRIdYLvwjKI/F
WCnrnMDJ3M9Wqe29maxoOVxDDuye91F1YhtLkpuPYsVy6YRPiXFABp4ZEYMUirjmYiWc31rKuvZH
XcRcvF5/UTLxZHPOSvy31ctB1VLzUJYOqUAXlWULehYvqZRDVaBZG00gpTadInZTggww/OXhKRSW
xGg0++Fd+KLM5mnTYNyxQAqs0FeXrIfYZHl14tFiOJeAEyrDOiCJ4x2nj4vdwhxhnbTMPZissUSF
vMRiaQcI0zl0G8lZET+ddb64NmS9m2B0MYMzEr86hvWVHky2N3oHrzhr0lMF2S3ToeEjNx42afvY
b9vZGeHT4KravS+/NdVPV+WLFWJOBeQcSHnJhPz3VfvjQUqKOlWTNvIOEUYZLcafJqphQ9SeD+4r
R2eody+cQOg0xJ2xmWJiOGinZZxUNP2xpeNVZuxmKG2NlnZZ/NNR9d9NzdRpFNPbN5ngg679+zm3
sS0YcEHMg4KIoS7VnZy+2SGr7vfv0xcyKj6HgHtYl0xi/jl25h3RQl3gmYc8OycqEK5tRD3IFTv3
UQKmkiNnvOYs3NHHN4xxU0g9KsNm73MqyaYDnQc7/uHx+PcMOn8lIlQEzm/en/lo8cediSsjRvjN
T9eCV48qlApTKdfkd7hAYbH8/nAF5kXr7xfVRJwA1oxjirAIlfj742QqG08fGoPUijUuSMSJnlNS
9MT1K+GPjfFRyFjXWFga637mR82iEQrMgdYPFIzd3BT//ht98fuJR1dNwkDmB+B6f0jaMBd2IbNW
cVoMk/VsPheWi3hG8ndK3fzQZeZW/3sFICOhTWHTxyN7PZXqNKXudF5CvHL+ap4r8Sxg36zs3Jn/
W0Uj3oqHu4KjY47YYo7VmbNtAkab2nS0Z5VP9KSj5g1iAzEJ7i/B2zSyHWDKDDS8VsaL7kM963cF
wc9zEA6oO5A87Z2NpzGAwDVDFAXombre1/X9UBzUItz4dI31+pOOzTpNDioQd5lMylnZ2hDfZRxy
Zuk6Ny19kgQxVU8oGAzlLFXoFzcKhKncEngeOR7Y8kbL4QdgXA053OdjQYoQnrv8JQ+oZ6mzgjni
JF8nSsQRb3RnsYw6wl7xo+2sIsAl2eHI6EUIuonwqbrdqml4Cok3EQNNVCrc2age269K793VhliN
BH5nq0Q7DZHieE1ySvNsHVrtTs/U5dyqnjyBhJ0p2lM/VhvSHxYmQY/mWDxQ0GybnNyd+bA5qfWO
DKWNJlwfdUZWx8xx/JVfQ1HGLMUllJRuZVtzpFrA4OfzKS2seQCfMb4OEm01j8G78kMW/EHOCKSk
z31LSSo/LcrjeV3z+cM+vKkZEWG20h1CydKL9+mAgJQ/Ab50ldXdjcZHBkJ9ghuEtvTUTpg+iTna
zKeRmXAWcRgU5H4XbMwhItC5bAXpOfvcpNmz038oXNF5NNgRayLL7NFAv+abjgjjh2f6i1cIfQ57
DIU4GtF/4j36obEIMzMPc+8FR958wAZRTezWxIgVydP3b6z+xRrC5wldQ/dmmvQW/15D+imTur6T
jEPBr/XjZKaXuaxigP4+i0Zr8ID2kLGxN7WDsvHUl4GBBjg2+E14VgNPe6qS9KD7Z6MhDzKudlZu
r3odz69ApUyi1XymLGTHNLs7gWd/CEkhMn6BB3hKIdS0cJ276r0FvwYW2VTuq4ZpkI2NSbaW5CNu
ZD1dqy2TK1quqPb9duKQmP3U9JlXyquV1LY4hjGvQnr2D+ZEy+O48KeCvSR8lhg3K7D7pqVmuqIg
hLffEsIzvpvhJwkrPGo99FWiQ4NPuVjr8aXN32O7/WEp/eJQYxEDTD9PnpVoTNH+vjGG1mdyIPXW
QSsecQULs1kSeqBmDScyAhm0JwrYBI8HgT6pKEEbpUz5ODqP9yMM6tlIlLeLiisHedodx7uS7lqQ
92uZlS5+KwN9VTcPwngUfbiMEjclmJAHOrV2SvQDzcD+d5X++6dcddQstU7EoA4WsXD35kBka38s
lFu1eqUDYARPWZOs8gy2UNMwKQHMy4F/pbcwHzyS0/hNBab6qtecLNt7uOGhA4b+Yzu/FSPGTdzY
SFbZ/N6U9H5IHmOSyPTioEiIxjCqZCjLMt6jpOYAgnxob5gE/YneReC3CPgGiayt4szaSNQJQjt0
Qt/YPujMiagcO7pBoODFZHZG41mnyosFennbflNb3Ltvvl0BWeKoGcoP86KrjK68MRVHg91ksxt7
Sog3z1Gb/RgeqHN/OwBAbrmYMhyB6iEhFElSkG3FxeKxCiTEYBspp++ilYuSfksIQhCv3JR/skCW
9g+LjWH+89xzZ7SZba1RsnCm+/shi0Oz5Ks31mGUlJ0mk58kaU6UvmvQBmLuFPNjl7Bpefw1ea81
7cK014jLO1pq6JrDmWDdjq1n2HZFv5SgiDXzncIOPWlu34dgjNmRi+nYf4ip4axwZBH2ehY009zU
HrPJpKbDhSmBsM/YaCAbnjKGGH3QL3fYBj78AU8LHcu3dBgoo55T/cmWfbJGCyaW6b7061VbAA6q
kI/UPxwZvyizLRXxq0lp8RXkxaxTvW3tTBzAvCp5fyIl8JjZzRJNHAgrmOO5o3qBqxr+IZEuKisk
VgjfIs9iCiFdwn0kD1srvZU0ygur+DGI59+dgu9H04O5iwaD5B/NctnleV1S/wqQZGF84fQj6o2f
vencI7MLlx1yR2W86bWd1YidTrMLaxiNmEEwkVn73ZGsY6rkxuS+oZEy1iaN3FoONkb2HiN8I1Yz
gPGVyY1bt7u6eFQFOaBvxHysfaGQdsgyFE4/LMXKby3q32sxEgbLRuoEAgs5w5XSyGj8NrRDid+F
GYlcYYa81ZtaMr1vffnYRDaGorWeUdo0qzkXwvSWVXxUqThy7RThPIl41Kg/+7RdJUR+GxwWWWEd
I7nIyrtZAatArKtpGytrERlUmBo0Wo0GgAWqlIzc1RKvX0NycCzezPItYa9rLHln4ilm5YVlvJL+
I/EbJODgptVtlb1YNRMR1G2qn9GVD5c8E4TwtPzfUW4U/H9U3H30MWW9C6MGZoJnYFNKSjpJKKJG
clyJWKsgnGr6qSGztM2WpUeGeWgw3vZgMeITRFFbMFPoA6LGocnlxtZKJlerdQxpeJilgVZm4LJ4
p+OnmHwnoAJLVder65WuHIexck0vPtH+nkc/p6h465FMElSzqnTDqZjWTCUxbBhSZ+juNBNcwsuo
XErp0FKlZjeJ3G8MEkNVdNiTflcY4Lcueq0sdMQdRhu7EbbCnkRLIrXhjZOkAbavwZQuQCqcY7rw
Jdc4ad1Mw1KwyBQzWEyCiNTqSOd9AW9yZ+h35mKTd5gP4Lm0Zv0iJmJyk/FOGtbx7DG2xtNEL6/u
eCR1Bs392a6Lk9p2j6WVhZgc51N/klQoN4alL6cHKWEBrgBQHka5AcUlFgOtfmZlBIXhCMvWdDq5
v7TIsc6OG7/PN1Qdr4iOFqQb8C+E2LeACc4u+SBb4r5z+jxaMeUJu9usTH4ox8wvFmTVQGo19zEp
RLT5///HCdIr5SrmaCkOcWzsYBIwZyImKO0/wri+AVAoh2xc6lNshiclnNlq8vDBQWImfsGM8Mn4
RjTayIxayIASSG0sA2/fa5HeEdaLJrIu0SemdyWN/xyaav/Etqrgxqq8HgPlnUoQPeMiJlnJjoZd
yRCFP2PdMuaek1Eq5NJysrWbTUFbPqVsDqXY9ZuLdyrpBKYmkofOKYB+hnAtagDKVEtdv0ZUKvBC
T49D9vp9/fpb93i9WpgGp24cS6ZgAP33BYuqwOxTfNIHu2qPEj96hiZ77WHWYYJRzrUP3Sf1HDFM
G+6qUP1P7Q7zODrm1COVs8JvWHTokVCPKh4sHDY8r+dARJABMnO7/2DezqES7/rsLp8KBNjFDi3T
jD5uUtZP5CycRlqoCgkn/hmRPTLTkUC/epdWP9PjdMPkhVKyi/xVTmKDFwJMlgia/RWXoG55KbSe
C8mVwprWhbnzOfWPgtWgJos3nHonRDKj2T+pV41/zR2W+ueVuyowBULOQW5CcSgRWMQKrOh4P/p3
cbBppQdei2II8O0ecwXpbxW4Ff223r+PiFbNUBkbDyWWvQJpvFAg4OKEt+o3I3gc9YfGKJwSkxB+
30FdFvztfbhRxFsyMXzqF6P5IdtPZXicpgCa04D/bQsqwQXEslGtl8ZUmKq9DhZdtegmD1rOYuB9
uM5VtQ/bzxCreEVQDyypkNKBDOElGdWLuohWDOrd7x8v/d9m1nyR2GhptMiGLV+9jwiYfXNS2YzM
idMX3b34YgSJK5s1BB99PZkfHh/OKXnhU48HwY3ZLUus2yzJlOGOGVxaaa3mGHamfevfl7LpaJS5
nNAX/fikp6cO6j0b8lZV/2uATYSUM+b0oPtPPTuwne3bNCOjgZiHbC8b8FHhFlMPat7DRD+08z57
bKrf/+bfeo1/X6n/+5vnI+Mfa5BuFZ6ce4k4JGzAVSpBZ4OzRv5xjsldRq/m++a6pmduV0AVwvtk
VJfZdJZDdE3dS6kaS5tHXKseMyoErzHu46B1g9DeqfRbKrGChzpWON3RAb118mNLYyXyi2UWzRa7
XTNVAK9qXhqfJIaj4n9mWJ1NaB7G6G8n5QXWmaaeDSIz4uE8V5F+i6rJAPpoQQj1D0VrsF6TXH+D
ZnpmTq/UAR5phatLFs6868UKlJtyq9pPjUayKsgzJupK0DsYmqfkF/JeCCqPlbovTZLNxmHZlPel
JIHN2P9wqb9a7k3sOBy/58HE9SEPBbQdiYQaTsHfi7Pff2/KAjGG4sb0jaUUJRnegeRcSZmD8tAV
/ppCt0w88Ey8NdGNMT6I6DHMlrqytnEmDtoTIVFqdLQQLU/7NNs34kV0bj482v0bncmwOQ8jihDa
hPRCp3QvSRJeZdICJadh2sTLKMBh+NMNRxTG/A+oVbrsmLA9JoCw0veKVnz4n8LROLmEsGFqewMI
sVeJXk2ZWZ5GpodIFfj3s/JI0VjmoHBZUJEADJheWBv7/C2nxiA+Y0Xg3Q9XlGfzn2dXGLrCJbUF
tfHfz64CNDXXweYdMvZO+SExd1YEXz9Cleh8/0lf3ro/PumqzY2HqRRByidNHZJxXnzrlFKsAsr7
/nO+UNKyBP3xQfMS9cfrmIxAf4PO4taRRFk3iDzZQwh41O9KzVHpWXZVjinjp5VvvlLfXcmrlS+0
rabLEj620TJ8+R3N1JdG+7SD+155tIPXEs7iwBMHTswpbJA58rORrumamGJnBHfxTHka96Z/Pxrv
vauMrPHBMjL2RkQu7Q2TmUjdSfqdHtwo8XsWbIvmVdLogj508qUSWwtORpGsqS36Zlv8OMf5t+Ez
X1QLrO885AJa+fdF9aqyHoRsmodefhz8W95133R9+zOPWLh1DqKyk1g/vO1fOBtnLfQ8f2QOiZTw
amEVozq0eqqbyJueUq16qPp1Pu56cF69ihKLrdCAF4YOcoGMJKQN/CNYWPvqd//5FeZD5R8Pk6Y1
ntKWfIUQrR4NioTbBGygbomdSzHu0xA3EVdPbKgtss6iWSapDrrufhZglOm9FL9aAYZcb+0FvyZs
2cPgAzDbxeUmb58r2FPRAIzYOw0wteqfuJjaVzULrzUSP07lOlfy768POMVs1U7m9QYqHjx7GQgo
dbwPxSXrmG7R7CKEHdYDGZScjRpowTq2P02lC087z3rJmmyXtKYb2O2prbsj4godcLJEjQI1wBG6
gYQJt6nBkRiTrya/zPyJ+kMEyZ3pyxs4xLb/PIshnga9PwnE89+/7V8VHOgYFeJ+bEOfH9G/f6Gp
YEQG3W0eyqrfG8z2RyYStrFUu/sZyRmduqQ6VfaLBPkLWpbptfSKYJ7XEDcpRaH9tbTEeFulN3k6
SHS6Q86YrIMJvAFvVb715cUHcUHLXctzciD2GqGobBVobWoIVyJ+pMoTvJjZC5YDx++yvS/QMsrV
rrTvvv+1vy1SV4sM/RVV5rSjUMCrV2ubr7dhK8xEo4Fsr336/qG8UyaCFW9Df3JbW8GZCSjvPFFv
gWBdTkykO+CwVHqbqfhpnqR90ag0VWL0kFCSbibMq9aDZqSil5kUHCzaJ2KKUEf+ioGIGG95/zgo
gWtNkdNpc9DcIosee94EU33IU9BVCDIaXL9YliSynn1bRuyymg+VVn4p7Nc5cdRaotlK+JdrplD2
49D+hHD4PX2+vpyqYbOiKfh8jd8l/x9vtxKMZTBZnXqQxlvPfPDjZ1qimco5nskPk52O2q3am6Al
8fEJ8VRp9VqrL4b1HnEy7oxDCk4xhsU39IDVGatAFR3vaCDpBQ4kG945IZTyzkt+JRyO/OBcgZMJ
K3Wr4Wu1MfcMKZ7VHHip1608yyMU6PzDE/NvQW4bmsp/0PkAx/19C//4iWEjMXxMdfnQ9i+WeJCR
vOOAbcn2rTFMaLhOVSyaDQRwTvDFA5ZPJ4r/M4A8fv9F7H+XIl5QrPEm3hua9L+r6D++SEE+StUk
08S1RMmCBHoBpHQZDOkq8jc+in0ungS1yeshJg6B61nBxtYREbKue8M2mM99htjbmB1m9kgAPjCu
N1UYQtnqYKcPOJzA+gw8QnEhNlpDF0pMTubxSVkeuPHM+hO2Ew3ZgZnrRqzi/rXx7wv/dlSfC2Z+
uLDoPYPsdVm/dVSZduZv4q5cpRTKPm0UFepSXUbLYba5nGyjXvp03EPlI6d+V4DaCLxz5vjwyu7d
oY0xG1Ig2q2RP3jo7oKgclsLazgkSQWrDxAvjmwAQyrGzEPdLmglDfFH1iLfx7fo5T4x6EW6TIvI
8enZy6MD5ddRg1+zM9XWKRYJfmmRl+49Xd1pbcTATt148I8aRKG9/oN5dF5J/35ZSC+kSERmZenQ
y68KuExvq6EW3MBpOuYq1LfhNdYeGmUXDNwCYjy+f2C++jiTtqLNmZvpuHG1+XtmNDXwmccDgx0n
50jTR/9V0Ukl6iQo5tSSn3QYX6gLEaoAhJ9zBFCEXye1t6mSTpPcTQeq9BAPshmou0NYfCC/N0NC
SQ5GRwZI8kIGdlN+JEaKZOT//UczUwRIb9HTFYT5/r2bEX3RKFpfTQcriwgHAlN8bwx7L9yTM7uO
48v3l1j9orzhJ6PuMlTBpoIE4e/Pm/IhTDqpnYAX3wL9pMdTwjiaidQOxUFlncqzfdM+ASNM/HWe
Ablxy+WwR/MKa7B47/JfkvaZ7aMI7zZhw4uuPETiSSo3lf0qMwVnfkmlC/sORsETeiejADl+DFIM
L844vGrpyoexZVKfH5L8V/5ppZuc1gBc7fIG73wx3qB4Hie8RZXrvQ/iZAXbPNlmv9QPqz90AV3T
22A6l9pNW6xy41l0K1rDUJb76lap3eohy7fpi1UdWRU079EbfsX5Y6rdKvovI3WR5rbbPiVmb5kd
s5H+L+HViyF6iPKPjr/xjqio2Nyk5q1qH9vX2HCD/ANQwRid83XsLaRfY/8gVfejua81h35vkbtC
deOn4B6fbb3kHU+rOWWwVBcc6UPpUHZODZYwuZGlU0SAuMfit+O3deNFP4T37He4ERgpNeqDbrCL
LNX/Bvllkk9l7Tak2PV3VnSXk+RACxOsAPUMaL1LTvu7ZmLsknlVtXdoKUwUpHTNi2VQAxW7G61D
l5DEiV72ya8fdb6GIEToSSc/Yolly8oW/cmyF92Dxb8cHofsaFNVjLeDg/VRB5JYv43lowBWkW/M
X2wVZYp4/AW1vdmtknWpH4JsP1j7nOlPuCnNpTU9B+VNgJNQercjZBA3AS3/eJkTngLv7y3qFsEW
GrtymsECnM7ogqLHeLc33z/iX6wizOiplqCj4PO4rlD0ZAjlYqp/v9NeDwpjJ2Iifndt6sjAP7//
sHlJuloh+TC6ExZuVsQIV29vWQop9XXeXiTdHn1SgEiAGJjC5z+txV9spnO5Nev85tJXvy68pFLN
/CycDjajjcbYEzriIEpfaP5dqehOVZH1Lf1wKY15gb/6eYh2NZZ/aj6QS1c/Tx7LJtJhJRz6JGTc
m93jOr3BQ+u1gMpeC+GfLKjZIxHnZLKZGej45qFQlZVtAE5oYFkKxjHKQzDSQPFSV6FByqCNt3Va
t4yHYGpOQEpimOlMLHwZJumM++XETAoJW7vLO8BxuSjOTJ2ZBriKlG81nfVIxjHBX2oabIvDVhZ3
g/ZWVC/FHDmgv00Z0GwPPBRjDjvQKJZ/uO2/r/bVhbHnDgpNdUgDhn21Vam9H5WpHgwHrTHcxC7f
qw4dgZD9DxNq8FSih5oV+GpNiF/Zts8M0VaETx8jRjqUnZz5axnjPUVnBOzdV2gnh5QE1BftpCym
4him3ppCxG00TPHZRyZz/EJ/kOMGaBQJTaNOGuH8z9v52g1Q4yRdJveP2Gfvw+7SZT+iyZ7kHVlf
jm6+GbsSpkcTKkuz+wRitfz+Pfg9RLi+IOgwFFSoYt5Qr46dSSRbaZuZ/SHTWTf6lR/aiIouHdPF
MEHL4JBo4JRy7Vpd4o7idU7BLrSXXv3I8OO8mv6NCW40FKD1grfvv5sxb2nX381C/TirhhgMXW95
Q1mF/hgAqB44uONRdFOw3GoMcL9VX1tH026hnDELvs/LHvmIvpHEWw1bsQHPgIPeIiWkbexNGELo
ZGQ/NhO7ZbAZjEM9NNuZy9MTHxJw4mG0VhT0E+nLuCZBWdElDD8jFcO/pkNMZkQH7HjiBytScS93
PRJm/IDlpqmCWz+AcR5RwaKFYPgX9A9pv1IJLG1MdWWUP5HMCGL56rIYCugqSiC06vNl+6M8B8WT
4nhp+8NEy71V0E3Pr2mMtEPc+VAx0y64nbUojBtcrynOQ+A5AiYFhZlgipQQ95na7U3LDj/L2Qui
sBqDlCzpFMtPPWVqEutgUD5HpYY22q0UBl9q8JAl6loGstLD9JMADfRZuvPV8dBm3U6n8S2yxA0i
G/8jOcMjmz3DU50q26gIhrRIcuVGP/o9bXVGD2yI2R1yZ1UsJ14RAmMWSfRYKAaFjSPQVqTaBzM+
E96hpNTrmr8HVIk7pb/sU2pyUqbjVhafaQqYtMpWbVzep6GEiKxeZ8xeWh7aIOkX5nAR5UTYRY2e
7WZAQGzLF5Xmb3/i7d7lUuf6tBmb1HTqOHNZvuB20rNHGZ4FozP6O794FFiaenzilku87oJklKzH
RCQ0xyPhbmrGp66U76rBYKjzOaVgsgQi+6S5y5DwlOEeEzcdCY/DcRsxPZJZOs2N0T8Z1WubZc7o
1bR36M5P8HKsnvSScBOZlwmGUUfUscKryFkz33vAYdsRd7mJO93/T2ImQwm6nYNpZ5lDjqMPQMNt
K4UA3h9VDod6ygKjXGREK7hBBmXZheBNSDUB6OzTrqyjY6O88b8LG2RAzFC1FceSoYI56+Xk59q7
47NzDktKXF6o8R2NKFZd8xYCMrrce8uGa8Vca0o2JG9Y6I9m7SDGx65K3al7k4jeKEsZbqtKz6k7
MMGXyss4vGUxQ5MEAgrGqxfG7XpwHGyMmDW5Z1SoZ089FY2+sNM9DsQi+DTLlYbaITpLhivVK59a
M8CsKNNAheqtrkSFtCoYlwEo48Z7IAMPFxlFn+GaxqHVjFU3YDrKHr9fn653doy4iOo0jYVJZ4s3
r97DcojTtmPcfCx5ZzDwa+klIpn2TWWtKKonrCHO9x9oztv2HwuimPEbumFg0mZ+jkX3aiJsVpxF
WBPCu6EGMbNs47U87ALZDQ9esMuKHXGQebTUsS2uE+QW+U7Vlm3/LJFP0zp+y8ZEWM0yOeUNC4Oj
j8dqtvm9JMWeJnuDrmIjd6Spu2RB3FjPdbQRb/5zy3uwNrplq5BksgpKAKbHTj4Gu7RcJ/v6P1SP
76hrwA+UIJzukHvUN6l5SNPt97/e+OnXXxU1rTdOBtGV4R2+ymg/tYDWcP4vBdV7s6lfkn0bb7Pk
sZKcgpTCYkU3QjLWY+8wKhsWrAqFxBjsIZFJkFnK7N4QvYU7ZWslc1V2vn4VjWsIQMBVovqJwzMv
xKt/mxEBtLH7R22bc0ggJ+WGp7ytD6G2kQnouP3+V8J2+vsmo/hHIUuyO9p5LNg8Y38v72E1ou2L
E+hW6qcJ8w2KZ6NmW7Xv90o87j0aumbYbJASb5BUOCmbtmcd/TEWxGQUu5Ge5xjBpZWyJWTck976
O5xrHLE8jh1JYy3oEK/g7pxj07rl41elae4t0W5Fg98tznVnGM+zgdcO0+dJuQ980m76i2rLW70t
buVcPDX6cLBboMm0aA2snkTg3WZQb2SMvjo3o6SHxbkmpqQiHlM1h/uW0WelRfehMq5Ljq/zxK9i
uJkDb9a8J3VdhqwJ+p5YkMZmuyk3swwpkioOXvMaGd0oCZWqRyJfC6kIY0jPXN3wLzIhk8UAloCs
yuQmncW2heaCCFsgY6yytz6H5lYfgzlsIlnOdHq5w6RJvQISTrHLxdAMS9HH5EYarPOWK1uB2xXx
uuv3bX035grZLojc8sssVtR1xVVlmoZdtgzyinYWnJaavyvdydUa9kfIWJUJupN+dlKDIQ9UyFLa
G2xl/jBTVd7n4b7KDsTa5OOG9WOCKwFGp8gFQ/pVSvsBGAbE2V7kiaPDcoEh4SgA0FNk7WlyY3gn
AeM/xfKQS87IvLMy/SU6L8BmT8Le+zbWX5XjBd+wNXZVp99k2mWKGUyX+WoYSYVFDhMRmF1fYvEO
tPrGK5FAwHnzR51D474LN0Zz366ycmB3a9ZyYLqy9JlPndNwPzr6YkWZuzlTpXTtgYFRUsIKQqrG
vWXWC6n7z6ehN6Au1rh1Amqxn2K0Vt/G6nkMRzQ5JaZZtov8RqbsjaGvoOJcWN6LMitO4PlDpTKL
Diml7Oi6uuoMbcE9LYtzrCJu8k+2xeC7PPtUggyJZfXC2oyWCk99QTLMyGsPCUKXC+QXkJjqB+p6
TIRw7ibF35h6viJ5Go0Cnl0NiUj6MpvNxraCZmfyi/NtzgUBi4d2k04WEsi0IDIEQztvlYwzsGc+
nwh7M98oqX71ohdZ0LSM0YuAP+DhSo/xKSHOKGd/6zTUss/DtLEaSntmHulBqNhwE52MWGrQwbWq
O4EWKxfVRmlBNwpnIowq9GiY/MhTQvd9tbrQO5KFDoWWFQZV/DVWTgxDY5tS0h46GC0I0Ksq2UnF
sJEYwaj24FhOZQHZIeIuYUgeGc3CLDQqMgFgyFp0fuTAi1v741wHautxeurL9xCZncKkZlvytpic
OKldD2KICTKLnJBh21DNzXh1HSO4mS3sjHmt5j5HqVz20nrgSfDGjjf9Lh2YopYcvRqUxWKLtGqj
h0h4DJyNJQpiRhGz8b6DkG135U2lmMuS+qRRz+0Uv9L/N2AKh0RaJDham4HleRkJ0GpwITjBAPv0
689JmW6ItnekjABS9O3l20T81JjR2V7n8Q76GJMhy03H8EbnT4QYBsx6ssCID26AXoAl0+mpuA2z
XWvNxZSJd+tH7v1Hq8+5PHyQtovz97Dmc3iEhwTILGcMdcQqUNFyQd1i5re4yqk59Y1IKSIVeRd4
yGvyjxA3vMbRL0wyRw5pTPAArQYjod6y0MEhJh4EwRr8s1TSfDbocEfHKWyhsQYuSYwbSzbdIrkv
pEPefmAM4OJlG1l6rlX0iiLekUXh1lLp1gNU+7B/IbxUaDee1NxXReoA8ixzLE2wqRTJ6TimQ2dZ
1opHXJm6MXlOScJG1wnCJzMdM7oMKHsavUL4/jCoVM+fVR+4cndqffKdVx2LVyTdVaa8k81uXaMV
o9MwDwi8GYwWrHivo75cSQSEoU+sBxt52avBu2d4hC6rrEL92SDJpDwn9aqp9mk17WuZSUwXbSf5
VmcjCEheaBEe9ZmyLr1kbbG9ZKPP1LNYFIJ9nSOMGWAlSryVDqAoXjcZjpPdsO8inaec/cvgH5SB
gJD0dYjSZUCpS79vHILVPPxQo/rG6/qDxrKdTBmTSoSK9bnxCLbxKlfU5ICY0prYNR3MT0T5FERu
rURMPrZ9fDanpVCalyghQ57w69jH/Brh4mk6AvtebetgVb9UQBsVdIgM/XXoH1Q7degnl0nmyj2t
BUtaC8k+NxLcWkeMhHE2Lgp/AU2fYaEqcTiBFOhx7iFZxedh6UMiugjTaD8SiW1UO4fQDRED4Ejl
Ho34sdJgmcTsdLzQbWmvNXPOCqH9WXdz9ejLl4Xu64t6SJ2E01g4/KfzPlQurrOBt6XPj2F97k2S
Mcob0B3ywI9242nTABMfbpRLPC5b2Ac0LTlO2oS5rcKYWORNeiruJsPt7P1IQMlz3rsjJU5JNICr
o+6Ef8GNa5YmSATSHEgFSJwscvXRbTCuo2JiPwR3fxbSShn+h7AzWW4bi5LoFyHiYQa2JEhwliiJ
FKXNC1kD5nnG1/dBLbsXvaiKCttlyxTwhryZJ3lqVtQ8QM1CkmgPsea5NY8X4XZvwGGNpMxrYps0
RWwH4lYlB6AVUmmOHW9b7RYnGr47RsxrbojkxzB+GMMpk1j7QmrODJ1MyRsGJUVD0OVzFwAvFLoU
OSkN82eMvbwYQATG+TnpvxywWGo6HlsYzkP2aMq9dJUVchd7G++DydI5v8KytccQiy/DRJq4XQ4y
3Lut/hSpwF6bNXHhYyqfTLklJrByu30nNE8fxaZXKQjI+71RWiRBk5NEkDYN7MQFF+FgpVufXKXb
nklAdG+HByyB9ZyebO1XtxV6mtD1yz/bWCz7e1YMOoDGGrhTmu6VZesfR6976YN7VrF70mZS12Ta
3Z+ZOVvg6ic1++RQgeNlafXLA86CnK7to9b/SxJJ6oQJTEwWcKghBTVPYLg44V5d5Z8z96jTiGKT
RqUjz6Pg2846TqLBYLyP37bkhdLt8TCHGjM0GtgY0oxwaKX4TGCQ2Vm4jfiVcZFRkXDsauBe6T5E
8XY4Idg0hVR16NfjAL822BhVwh6Po/s+T7ZnlUSE+B8/rMS4tB0eChUF83ssi21TXTpquoHSrCJk
y3rfL7yxAejzYGCMH55wJNEt51JnwfWVjY82wg02z9RGF+w/0Xh0VHO7v6dwuXp5zAES2ES0GyjG
y0S0DUY/xGefIhZUcgeQAk0BHjUfhVNy6huQTtzbPC7bIPuO/AknrmPRqe1OveF4xfxOyeJpPwJ2
UcUIx9bBVzsei0Yn+PnKA4PM/C7yDyv6NyWfJtQYTjoYK1vlblc7G6GyK6g8uk/979g0G6ejc4/K
FeTWSAkIVLKMx4pnjzfF2Noh5EkOcgPvdFU/ZM3tZ3z6T55O98txJWDAZgMylLgtgnGtFBYHLMoA
Ua4RaRFraJaJ73P+GKqdVp5MsamMO2cfnt6RpsKSVOJpMfGDK2XuxO4VXyx+SwgVBgVqhuZr5V7h
6XLbdK2qn2nxq083VFkE58qlteojEIhYPw6DK4bgWfbgQj9bM/HI0hMGNyFhbhdVxiSELRN3W6sn
2BWLTmLK8KmYdvAzdhr5WAU9oZKDbzeal1MYWzewIqn+cuKPIX0MtGjx8xHjL/iIVkc7RG28CFxE
hmw3Wcj2yoZgxvnBbMzDuEnAn1v67LnqcNVIaLAW2mBfXruBH77ofNz1KFeqoLvOcbZjf1c+VQ5J
qOFcutaxa7EFMJm28Zrm63mGeBGOK9hLU3IKk4vUP2uFwAOBuBmGoFNvOBqV1S+fVTV8N8g6liOu
cnoqcy5Z+dJwabBSVNS4JoIJz9Mo6rMTfHaMY0H+9DztCJxc3vDUHKVOknr6VsO/hAMeB5clm9Z3
+wpLNgV79GBRM6I9UleQ8YjeiSRB0BFDhP+tP9bt72CQv1O3xp5MFZ7wJ5UFoAaKHOD1igA7TO5y
idTeenfrUvVifAiOdrn1Ouk0g+YnvWlZxb9DIpVTty9Ic9iWfha6h3C6Xc53JnzFXn1NqMegN2zV
c4y0uj+VjcPYiPI31l8G7gMGdSc9KlTLfqapRJTbx1xzDtqPqcpWBK47/OPD1MuXbN4K+8Zc6cS5
nCsFHG1Ycg3zio7z2NB7MxioBA07Nw1PNOdEd06d89Ry8qVurkTZH0yVhChOcB22H1sDNtW4QELD
LgxUkppcLET1q0sToQPXyu5DJn8aisEu1I8Ky1oa/5a9ue6Ng4LkXGv2Xeb6dTGPq/QtDva/tqu9
QLi0VZ0ylvMlYmLgJKgB688JyneanSZmb4nrvulAw5eIsAmyxdb2vTJ9t02wccf5Kya70NBPlEWU
e3TT2TD0dVZmh84JvC65G5kCn+hbta76rKzq+R+NR3uah7xBfsqRSaxBmRxnR9CHfpANq8b2a3KG
OXiBPGt3ivWACOO1HM7xgm5IAi0colxOyD3dRR2dVxEP+zxX1w2CkWJebVogRRQcRPGvEhFtwF8q
8MP2AZLKMDGsDacgdrBRpCyc1mZkklrY5VmvJr9BQM6WSibugGU/n1TWt4nOp6e0EJdBUS+Gm4Nt
74m+yPJkIzQZ4q8dfjknWlwSavvKHcri1GKz5Vh2u1ZCoONmdUz6/NlSEi4c1Ho1Tf0TUfAjWYOn
d1VvLk0mgCNnHxou65wBqJbR5hrtAIUy7rwMIxtKiTM/q45K948A8Uq65Wuo+R0HiYp8Y2QSv89Q
ibk8tZ2+MUm5F/lbGT+T+FbdfqVldL3o7X/a5MRsqDxZ9k/J6Fno77n4rKJx6zS7BEO0qR5Kt1jx
FfH24kpF9qUbSIMU7Ub9hvGy2bF62CzWAqF7Ln5SKklNlB+l+01Y9G1xnthnoqiEH3xolkctvtgO
xS9XtUWAcMKTWuWvsZO868y9Y7kBonhUlZugOixpOOfqNzma1IGb26KJn2c8eCbCEE9/aX9VvO6G
PClFQhxaHCMyOW7+wAfh8cen862ZTjTMZtpLOgKTDC4NJ+WqrH+wP+GQJ8r3rZC6Ec7vKjfPAiAZ
ObM8f0jnN9F/J7mzxDM5yA0FxszIPzOu4VCS2Q9mbxirbazS2quN59nsmXoQ9Op9BXMmt8l9v3yP
godOT143vy5LR0bdDMp4V+rPoiXnL58Wtp/u7sK+9mO68jLl0wbb5OoDvR+GFyirrqKhUKeXl9Bn
zFy4jf4s7ZYZNXlI1DQkdIfBP0MLEoQcCBty36S6toUWnhY1B/ma9PEEudcI3xrrk1TnarDQsRTC
c+yEpk7/Fhp+a/yrwLmEOenc5wgTWp1cp3neVSjbcywX83nKVGpMLsVQ3fqbgDNWudyt1W5tq/gz
70n/UKkcxRiO74LiSRvdjD+Az8irGTCL8GImCHn7fgIZ/60ZS3iIDjSO3+wgjDHJiuknMhwJL00Q
sgdjwk+27QTnk0lwzw8mYmeW3zq653LWiahICwZY7JAJ+sKjUYmkJUl+7abhJxm6P2nIda1zhMg/
DI1LGNJPzSFBONsWB660xSnWOA/a4XZcDHVV8f8oxBqm1f8rb6gaA32g+SokUed/afJJMtSxMoGY
0oyHSdJXsQmsIodpEw8Kw6SmPOqCK4J6Mcm5JulRMzaOtlliKIG9KaN4o2kANLqWFw2TmTX5tlmf
loT6HEJHd34GLhsTYN08Nv1Q6/xa+9HGZKVCdazr28QRZLSegeTs2FKXSEN2TMa/KFGBpQMZo7wX
5lVKUKMkWpxxaVgYGy0bzKQ8ZsZD8wDurd8QnVinDUUS0y3Xt3N8GWqNAg0FtvC96SVt6/TKotYA
ksS3oq7VFLyDk3zo3KMz961pCI1yZQjXM9ANzIxD82110UaNjswmA/V9DL6mamH7dCeyEzVRqOh7
ca1Z2u/k5NfY6HdIR1zu5Hpmw2YkOpUnN8dPIx4VRu4K5TWZdT66a4/1vaHbArRm/puJr/zHWM6L
3Y37t7ecgxsKqpUx3kKkGviYCwz1tWb6I6uKAseZjSzq/xzF8fo+9bPkoA4XEb8Porxa2Hut8VpL
DgnyMQpgGd0Tc6U+e5TZ7JnmIbEbTzHR375MPmIz5LSk2keVqyTszlVvANQGnT2fcoZsjVb5VpQR
nbkn0O4hToJlhDwQ3nUXBe5TcK7lbLuNbcVYZ452TnWcn+a305gMGBzIai+xPW+xW69V5eziKhcf
aaqu7eAD4ORKk+O2zatrxyxkomlVDD3gL5WxuI3s8JiUcLPEUXPA0sb4GEoCzDRG1uDlCaq2hUn1
2bfe37GpYuRxqEDO/VnfR+VXUfyTPF0KpsgS+ZSaz7n/qLVDQwerxU1e/crikWS77gXmdG50bZ0q
H7AihXlNkazbJr86g/PBDaCm/G9gSV4eMknUtYBme1dz1kwyoYX5GVdfdXidFBzy43P0yLN70XMX
5d6LXlV1/6ZUW0Usyks0OWc5UocaPiFGrPGs0ChsslFq4R/zWKxRjTdTAZDGEA0cNYQBZ6x77c/O
zsHIaRfbc0wneWRuM/jTWVu89/VRsJizhwfxfKnkLxTaFV/l2qp2JXJIlSB5sQMYFQ0DGXQNcns9
jzRVwrP1xpmlBNmlwjmIOKlhdfC0kLlEMu5tpAUa6VfC4LbVGQMJ/nC7OFhT/UdQdBDJ86Aw7zZx
elV8DEG7GbN2HTQPlfe6MLu/AkQpvzG8PSrCj+QYYHdGHudKGzYDlBkuPS7WgJwXepAr6g+auN41
9qfgCCl48Cyl3aAPvGVvUr9j4fNkVRIK3mU04rSzgYwwrHWLxTtel/lLrmde6pi+MRU7va63arB1
pP1jz5xOMwSG4pip49lClyYb+IaLKHMQ42fGblrwEyP5R/WbwuklAwnBOGSTN2TGzeG96myv0dp1
mbyHCSuyE8AzIBvtmkHgNUynrXaJZkdfQqHbUbMPdQ5CDrKG2e4H0X41cbQpyMFxyd+K8eoUL0NN
K2nkbufxR63fS5fXp0vOORd4vH16Z7/UCvUEJS67plilACZSiuVAKx3TvNnGlfHWR+h/5dngtmD1
2RprIVsfxCuACnrH35yP2CkwOlo0j69sQnRRL88VC436ORXnJyGGjVZ88eMax8qSjnXzb+SA73Ld
C5v4GOO9zXDT9ME5olqJv8p/ef8x8FuKZgSbr7HYCMHwzu9K8OH23zUaoA1TM6geYkJ20Q4EcD3N
/owBA7Sdw+ry0refzdDQBJKuL1NBb4f8N+Vg5bmIRIiFruXyjt2XKjmRfwap2I3tqSwDJB3WvNKl
q6Bdqc2f2Z4EZ4kqBl2ChMVVhgHAWur9PuKxsQPKiRC3Ox1ZwvASdzgkyIxTh9vmrKpPGkPOVH2k
UYu0QhW3fNF0ohvJM1zRrdNFBAubteiQLpEJFY4x7YK+CBBz4j22uBVXfxSEmCbKuko5A1mw0yme
tunVTq+z+6r3NNM3ktpMwTgUq01n7LnkIw/YETXhlbXOU2ZMFsOrybcY2chgfAkIAiT4O8OCKjkk
u8KdTjbNlABzywg6Cy/soG9mJfUH5LQBzn1kAn13P4qElBIHvDr6yEzTZ0B0UKvXpKI0OfidMEvH
Qf3C9TBKbEZi6xL6Y5UhDoyfMSfLdBqh7YqbWkf+ICkfAZXHabwFnStVYkDBvQCJH9fMxguk8+7h
tJKparpL6SMIEl9V813PoAAE1zOsXt+W0Uan2Isy8A/Rjx+t9eTUw3PTBh4T0o9Ut97pULs2lI92
B7qcV418tTjcFXR95gkelfKMMyGo7+QRh7xlA93ZxYMjnPpvsaYMywRWXidCRHh9uZHPp1lfCALs
V5QtWNlDLn2lM87Q1Bfd82zAsOn9XKY7hZ+YaBAFo2jo37WxTbPQKzMu2rH1oawk/S0NxHo3etEU
Ek9EQhWQpo4bnpkt1eGdyC5nXczK2BVaG80XxhZ1DiJoufE912a8DUTrGxXD8uI8dTwCmsXs0ToK
a9joenCW3Y9ObyQq2nMS9LTEwUAjhN83T0xam+5uIIM5OdWftEjqeEPykMcYkzwc4VNt9GteDpIv
SMpL73l2SPT2HXMFQNXFK5fwGAfUHbMWd/3BNcetmYw/hsVBu0+OptXfAijQeY3XBZKlwZ0IPTVY
Bt2Y+KNbqfwbB+o1kVYapJyGwQNQUTH8Azu/CYb2FteVJyTCbzlQQ1F6Ze1uSjbWQWFkmyhnE2+j
hSGfY0DW4i6KdU9wPlCW2prY4+65Ipeomfze6qEzMQHUuzaMfL0QbzXuyrBU9pELvWWMtvqSQqqC
zTKhrLiVlbFBrUzDDIsO4O7DUNJPWb6iGw6ZukgwXXeyEeeD52yRairpuxmV7Pzmy1BilDWBc0Bp
xNFchghLFjawta3mcrkzN4oKxby+SOfEliCRCajhfnJeE86YU68yMPAdpPkZBTpqJEmXjvn/Ky6h
Fdjebe/oFzWZoQ0ZW7V2jh2vcB0XXmMSym+B7w/DRzxEz7qGopyh43c5e0W+K3PR8IU1DzlqZwhP
H4F0jiiNtybk+qYNf06eb6dE3Qc6Ea/KvMXMxHrudD0sBQYLfh8sJjwmUpXCj7nceFGqy1H6aalE
GFGs0Yst4yyF+UTuFWgcvjz6yA3x5kI3lrGxJgwjK6yTs5Zfwq7ySVo8Ue5QVuV6uPZC2+WjdYhb
Dp1QWZX4WKqZF6MtDSaRzZm26oEstTT8MQ+geXFhj29TbZ/D8kpvz14xwyM2IjQqFmbaUdv20bq4
rwXDwJRT62CwL847IDGeWynPpp1n9Ilb7OXpRQ+MJy0zn+OpO8RoyULOCyG72lPBPmnp25gMaGsM
sQhO34YBiB6NFSwFle4cw7nDSpOLkzp2F5yoe9Vttv3c7Qqt+hMZuI9cP7W1/WSa1jZvx7cRsVtD
aLCK/txXDceFe4MPgBP4jP+B+iWt/SwH6ysjhl0AXIOj0TGzn1SOVPVN67BEEoNulbW+i2Xzmvf9
UxAUvsWfVCg57hntkiYFvTbtcU4HGADYPkz32rOItbyM9cpw/lTeW6wfIKHo+xbOyemuYimcw/Qe
W/C3KFu3WqDu4YVZ3QUvWxYcqvBWvIXl0ZLwV3WP/P+yfdQWtwO+S9uBWrOBJmaBjN+Q7ZoMkAsL
ooIa9JLlfKiupXEWxi8yZySSQ6fLHcDiciHYlUV0Nu32PqeUMUwMBGdlG7e3ukTlsNIXbQSzYATz
X5LM/In0VMri2Eo+KQ39BGNApuwVI0HXbgFVaSSAVACEYcXNkRLLkfVIH76yFEwKZZGNTRjczXH4
Bf7c1J9DBh6Ab4fE3ItxDXtSRncc7GtPy9Ndl7p+ie/AaYNtAsEPFfu9P9kSaUphotqquzHMYeEz
GHMtpgEuLAA43imzpp5joc0H2WFRMSlfcCGo61q5CsgEFN3fUg7YdSE/BFvAzWkLzIcNZ9oNYYKy
L/c8Phy14zNnohNm9Le5bFYY8T1ZpgdNvI4XyB4bfax2FjYei+RsIUCoEfTovKDOjyPlO+F9c6I2
cOWfvo3V6tt/91erXz9afz+f+LFo759Wz6d29Z6u3t9X7/7pvdny79Oz//58en4/+cu/8pXfr8c1
P8zkdbXxN8Yq2gMmXz+fvv/7CZ+f6tfv/nPl8cuyctXh9PBAnGivPGvS9uM/8Zrv1BftmQHyi+P9
Albz0P6fxFb9U/zurdnPawZ2q/oYGKvMH4+xxzTWb1+Zw6DuHpgdrIpz5rvraM3X2m5sf95U29bn
Xr9iuV2S6E/jL1hFUl7xUTnoa2eV7buOrWlNqY32iubrnL5BrM0vHLEid9V9gyEwKm/6UT8ZLUDP
RD91v2BVuV/GTwPGwcAOjymVfM0KhxLaLuxFg5faOpGN0nHywV085Udzwy9GaIc/syrzXcNZUqJS
i0Ewy+r8RSOLg/3SfsXDr8fZvioD3+amXM2cuOthHYNTEmy8dmxsQ5pzrEXR2hv6cx6z7laUQpbJ
QeZAovNpPhoy3EqeI1P8hIK/vH4uZ5SloDl24EcEcnPECLYX09EAeqKm7yqjdaPTllTd4tUxu1s2
iF0ncWb3HwWV5cwSthB59xaFupo5IN8yTYH5JoZg70DpdTIOZcStbYbuMfLEiNeu5pqdYM0eWV9V
Sz9AluXIhWCQb7Wlh208UyW6tdrkxcl1Xx/nD/qENyn0mBQPoCGzAw0lJq/BhDu1KjmPDJvU04kN
d0CTgpJF2QIsj+6rTRLnMkiqmDEVSVEMHUtPF31aRLgGWIIuTSFR5rUkmRoWBEMxV8742aEwV9xj
h/lnOXXQx9j39L4uxFnlUpTaMZgYZmD+atEbwsHw9VDFzQwiyPnrHF5d0R4sXQEheVsaCmxRb8dZ
eGH93bXn5ZPt6IBnVunV9XHBEC0bDXDfiJ8ZVCQcuKRt8dcpH0vzgXvBW2tPcsshaRXQ0pRz3oxo
NXAFHUKdODtjck7zVe8MPnhgvxrsjalk/pBb+y565VDryVp7cnC4qLToZIwrTbhiLKx9dmpHeQpR
bJQeSZq0EOf8kA7YjgqDZjavmpLwmaJlp2zak+ab6p9Eh7FBTgFR5XfaOfrNVLdIOgUliimwkWiQ
p6KFb0nhlw2kyxowbFucpIf40sHblqz3o0IrWnJpg59G+CTT7WFdR3eXO3sVvaODrHA4rKsU60/w
lpTdyoASC4Rua6ybiS4mRtkSZodsX1AW8U4pO4Zgi9MoUMWaimPIRjg+DXujB0AgkVeW41yLMmJj
VDSCQ7MYDRG3m2Vl10N85nvaj6KOGGN2XwzyYALYelTkB9ChTrI2FFbGBmn6wjwFVYA/x19QIxWS
n9G/NNPNElQ11HyV5GdVnNjD/ACagGUHjEjpaykIiNdx5uzeXHLrbOKYkrFvAkkgm7kqjKu073nw
bcRHMjhKciKw0FqPtty3+TP/EajfRGa9BZySOdCg0IWzT9fCVjPQj2F4Iw4rh0MiBkhTmGto36uc
3HRfbZIZvobiS7So1uLzZGbvmuVel1DImLfk/kjLDeOttrvnHCFEgEnh30BHau9108tovi6uOCf4
ChKNh1+qgKeaj7BSvaZathP9mKi3mJ2+b/c4Hu30LUMLSkHa8RHTVHYqtY80eZ9QWMzXdu4gocYv
TOVEjEylL5NPVQhiN8Uptt6w8GwTlgZhsX4GF4mQUhe/E26wCIdRoFpY6cnwMZ9rB3VHydaoMKrm
WIyhNyJNzFdeWHc28e1UzMR1usgLNfoYS8YwZ+CgKhe0el+4Swsd4wLtaBNNwtHHU4lVYd0VX4nN
blC3b0ZNvQqkX9uf0Plm7eGYGdgEaIiuQNUmqzzKTVJQGwtPMuf7XE/WXqOr08ZDomb+PH5iw6TC
60cZs4MzMvqoMhZ3DJIz/XcM8EPkc6xWKdZ5XVK/zLW8tzxH5Uq02PKjXUBIyWpvlv3BuGSdksDI
eV3REaeqw120eBRmUPpx+5dV8lISgwzTpyEnawH0d1Y+etCAxr1ndBvKm8uFYsTE4ViEKXN9vYBX
liEXNDaFBuTOBnDFFiVotynybL+8LsoS4YIs7CAHFBHX0kuGjpVam2jX1+8t/11OT6OOQUJp13w6
Y/JK2ttbSifm8rWyQuyiHDaM94WJleCCjIstltGEdUdBiQwQ4szCXIa9Rzi8RN6lDSQs0ugiZUY4
D7TDLTOIo87sR0PIiads1blPfABhd3HjLx5Y4L27ECuuwjZNsqGWr0yVTFg+1jFkwSkLagOvaaBx
MkqJDiABfuvVm8M1Imu/Z2XYLt9uLYV01TIUPLs9PXfs4CnGkJ5qSclErp6PYICfdehgplncMGyI
+Q8bHtCXqNL2jiD6Nd5z1NiywNRKJaqVkNmKD4OYDzNoBHW2LtNMHfjCVWT4X5s3fpVfU56ZcF+a
q+VmR4Ju4Fg9vdbli4yAio2/XfWfvlSj+IJA7BemYMJZwdBbT2HsDhgbHC639+h9FOUuLt2H4DAc
0iJXZYRo5h43lXM1tNajSIJGXWQHxXmx8nPN4zUxbqXoTYnjU+u+0l911NnasCcSf2cfmZn7fgA/
xVHFAIP+75Ja2ZhlOKO9oScJE6bdpgatKVNr20QWhgRmwPBIUBa6gsNODtoqIXJk/TqMmTWgW1O7
c4Kjy1OxMGLrltMmrVBWrnsO/+847mvyMPVUbVT8WQYM5YLfq6Rmo1YxYqD4akH7BKCJnWR+toP0
t5iiPb3saynzw2A7cHqmqyAYE0p8V1q3dkyXf6At0/iV450iQYNGNTDPWLzjdsdVmZt+mX3H0aNN
VRzx/aZJ+GvV/bHHzDLbNaxa9c10P1x9Z/MXbzlCDY7wDIbrNnuE1u+r+WHj0CjskTyPuXaqt7K3
YQiRQymCw4AbNcNgbWZogwj3YBM0pOwZoGoSk7MSfwt9knwD92uBrv88pumlG0HzbYyf1jwsHBdI
wk8qpiQzVf67HMWTMq+cnv3ebi9GXgIRF1tFo+7ppww/iYcb0TmjV2O01fWs6EcifOd+lMc5Sjc5
2D+mFK1Rcuf8pw4nHUhM0L+zrgATZtpBm3fBiZXv/DYgc9OACe2C/KjA3oxmXzGFPzb3mLdjnroN
NJk8UA4KLvwuTTcqN6DSnUgX/0zG3azzVyziRRTtLeLMk8hfwiZ8HtHLMnxHC5OlhaotW8UTeXJU
ktc+QTNVHjXYVwLiwPFiht8xKIOS0o5zzpePJbO2eTOzZquXrEqBQnkjYBwXH6+Jgjtw6Aydlmwr
X1wdoF7tF2Wp0J2Dbhp+MLNyK+iSE27NAlAyyZWk3ubGGUsVzHBqvadT5TgbzHR4BfTFkdGcZdFs
udhjBiEiJt+HTvfC5ZPj+ttQLi/JoCjxrlrCMJSQwvSEK1ny6C6yg0jNA24NelMZFmpfc/9L2fQ/
O7AOVaqdA4OQbWk+zYLq+fG6tMtpTn3ixGhPT3LgpE4qnoK6f05HhUwAMxxXLkh4N9HBj12XIvB6
srEzR3uZf8rZSywM1wkOSg4f/BmaG14lbixLUf2l0FxFttU5OCjJsc2PGQ/jbMFAjE9h2p+D9mSh
vTq1+6RXt1g7MsCd1W0gobRiAwQ+BPCx+iyT56AP95DuGRuCJSoVxu0BjGX6AKvE9hwBkiMzd4uN
SfSJ33EjLSrmwtKw1gGZ+GHgCqsrpMkQ4of9MMo/q8MESzfBWCVeFA74W92Tu7gjC/s05pB8HbFf
Wq/zDKtqwmtkVpS8mxcYlVxD+Adp02UOxfAUaBznIOphbdMD16mQQVuSeMlyPw8/g4+sAInraAsW
v38xW3mRffGqLRmRKdyHfEtITy6b6sgYJbti/vssumKrVDhOnXYPQfVgmLIjJ5mQ1pcoBs1djB1c
vX2YkgapjO0C+5fqyJJ+s6gj4USkDLcxYL9IIDfR4CtSQoAmXmSE7rgHXiwoukx3QwE0JZ1fsiS7
htqxifnusGclxIZL7nYOsspSQjH356GeThPKmpi3bSf/Qd/eFWQv+ji2MZpw1HGmZtk+N+OsHuJE
4XzWL0afzzjHTluHbxVYpJKMR0Ev3k0LbkuhSEYcnutHGNS+ySag8KklScaZ7p8Y803hJgBewDk4
lCLIkaGHO+3bl7w6Nsa4kfzpQ3ql5JwaV/j31JBMSNDjeGu03yZXnq0qPfARKOQ7cel357a9Tv05
5P3K4uhrYGDu+LRPos4O2IqZWH6EwUCzr3o0QzxMOY++EgZMriFdZVq4rvpYevmEirNUzuW4eIzx
NYLpPIMXV1JK4/q68Ur6UeRAYJK7fZW96/2nQZstz4Y78jiYb629EGswSzjln1vFB0G81YzHjWAb
s/Unk9ICqqexHxvu3lRAKTihEnhmCku/UhyQ9CzOYYVFDgtM5oY8WBrfoGggRO70t2mY3gILnQC3
Gctg3J5UYjtl19/KNn6xGvPBqRRsPYu5qeXneA6/gxxrrGZ+VhyH5xdWZjWdLyp266qRz0Ws+a2i
ruzyH0F2TPKvaaH+d1RQrAwdLXnMYbKFXXoJKv1ledj6ZD5FZfNIA/wHpbvJjlmtn0bL3QbuRTfd
gz3s2t6bkhkCgEPN0Bfw5/CvLz6DMfpGJd1PzbQvTfFkVOKcE/F/CItZhAiOTKFglf51hQ1vuCXr
Um0ceWSE46fdm2OjeXfMcPvoOEgTNQ7XiYSQM87uZmTyu8vi+R6R9f8FfzoDunTcAbWMYSTJsnZ8
VBq+DHB5VukzlbZog3Sl3IT2vYgfFR4jUmpLIe0Xc8zB0NZ0HbCk45tiGenn68BzKJDfTTP9l5rz
ddHPJm3w8RxvxhwHdBVgH+YcZiyexuo9YTOMqnk31MqJuxExhwAUPEoU73fGhUon+hD0l7SGBXIQ
ab53JjxRQr7abkHDIN9bnMrL+cIAdVrJa+fwZU0nhy+d2qBltGNwpZoUjg4cveuU4o1ofrYiJpcE
jMPwXhbxczkON8W8FFmOlzHYcIWMoT1xw14ordmpp71NMHvDWKJiHSnUz7Gx1jGDF/a0VVU0GxX5
wCxDij1a7KLRtp/eu4nDnBxpH5g4kFFylmdwwd0C0ID2FHT3LLC2hvUw8PwUFb58t9lkmMESsNey
Ss9xa4B8j7DoFvJ9ni4Jl1YD94nF+sjQGjPKlm9Oo+40+b5kYc1YwzHKZ10bBLn8IGVP2Mn4VtXX
wPqSKm6/0LNHLhDaXSShHyYaqO7pauqIqoiz1bIitcFG7XVvNJStGeHZbdyXhN2+xEmZDaUvcD31
5BriV0nsQFPK59Sqr+Hc/AtC18MsvLEaa0PgjspTOmBSr5eXgfYIB/Br0gtMneUGhGdvNMeiPbj2
QzUaL0wab4hZYk3t6CYTTYRUcoiFmCOAUn0XOvdCnsHK0khJ9d4wb85IHNFhOWWMablNyXUEwnka
aZ134YDmabjJXHcfcGETfHylaj8FzrCRCdmZVMXfgL2HVlFOh2BgWSza57jNtpgqY97UzmXa9wKp
wFUeI6NW+1+D7dLG9WXN24oxhjN8R2m8m41rbAPdlT5RaIuaNbrBTSLWbQ9k/JHw+tRywnhCb5j2
6hYWQb9fN32JEhKX/ZUfR9XYDGWHpQHNk/PJcoK3Kny3+BvMwVlnMVKcJE4HECCz9B2DzUx8mt1C
ducC13EBNj+sHCJ80/oKxhUTZrIGdXXsXxAr/oe082pSW2vb9C+iSlnodClLCCEynFB0ACGiRJL4
9XPJ38F4Y4+7Zqb2+3p7292NwlrPesIdjheYkDTOSlRWb2dyZhpFepMZNMI1UrBqWVOE7w+lfb9S
7iNwo99RA75T2zwAuZ6+WkTfaUSHCNxKfX71mtfCVIGmKNh00+Bt3c3hRungjhXanicsPc2zv2P0
saX1Uud1SK/nVOEWhlO3cvHRxDqClAaGd2zhznJyyekE5PajujMxQ+XBq2ikkGZ35PrjrDFUOqX/
5viafyHh4Yopwe/FiFdSfqlp/qbg0Oh35awbpYGI4Roj1sezgValhJb1spOcmSs0Me94p4lwl72L
oxt6WBLhOpXlyBTQuBSwqU+zCjFrvoIbondDAsNIyYbQuNIxVroQIfTafuwYwyi1e6DDcj6aM6vU
IKGeHUVlW4Lc2tF1uJ4zJgNxKyl+uOwdANqgWY/iKvX1Lf20w+aZT0/otlz3S1musXlGNbmgE6ks
Li9UJ2W/QF7r1KTmoRxfu1/1WfWvNfgqA8rWsiI6G3jlUATrW5SOClx06obDFEeA8iePrl/2cL/x
4w3IjbLaOnxilt06LbTowN+eq2Z2coP5PBQBHdCDdPAeD4Qf8s1WGtcte6N77R2DWzMs0JRru9Fb
uJ6U44hubelTePv6B1lU5W8vWgVtpAD1V1EJe9NipaA3NfNl6onaHAP9UHv4tpUaUnofUidqQNFz
yBIHlLPidJstIorOlSqQUlmzlpzZBlaxOFtk2k9i/H/otbZPSpMxR0FWBTam/HZhu5e8OxNW9eRC
75UMraLofEpdh87ntQwlqA2tip7Wsj8eiECBQr9R8v97G/Bq/kBrkrMYiEOjyYN+7C9N1N/e171T
GcfLq3gmx3zVqyi6m07h6Ex9MAFwQTx4De7bN56IdNuDac7jGwbZz2fevzYWSaHl3bCSON/Ufok4
Za1+t9OFphOtrmWACxOpKaygkCivwP48KKAqhzrTZfAKNifY2RwxQBXyDobacc4IHmF4CfxGgz4a
AI2nNFbKKXIerYzMFQ5YjYBXA0MeFAU6CwW9fs360s99+TTKARrJYEo+LB3GyO6zy9n0wLwYvQ2Y
VuDLs92+r+343V1zGUSncNebcx5vK5x2mLsZ8xXVyAOWKxpDSot9k0C5fJrEQ5gs+UtBUSOP7o/l
dg/Q8DR+zjvUthXtKTrCcJsNzikT6MA+7dQY73QZ0Up0LoqxeiKC0+oAKUfSButyBfs4eakYOylg
tz8hJEErSEG5H7CfPj6PrRUZOubSAXdrREI7x08Q4ICgq/qzfi0hrT9KhFPrAU6RkYUHxw4Po6o7
a/G9Rsup16/+vxfJm1AXOsYajvdyt2sYSCLAr//vlq469Sqvd2qRokWvGDG1nraDgt/Xzj9oZr3J
j/3xQW/qEtviLEudh1ykHByEOH3b3ylxI3m0qJvr6N831e6u3+LUH5/1jlJ+ri5asdWLdKV6ufl5
e7TW5JxeP50zP3xMqxL22/ZScniizY0fe2C6cU+ZS5oNzFkvl+N/389PL+kt7sqN2pFylIhSqVky
IrzdUfpLV2XUld3/vw96C1vq5WHdOg/u6EGZiMAYJu9GUAGlvPyg7vjTHbV//9ujazpAeVZdrUiL
S/ZEH+mJiOBGsT6q+//nO2qX5W8fVDxoR50lHt3+ReK8c191T0FQoFwcHtn//bPTEXTV1K5ktTbM
75+kFafb6lJgCNmr5CFLGzJ0t4yan049/S2sYxPKnjXIwJF2x3rr19//dk+H6ohIjb4/pPsiUlBt
2h2/Tq3awOEWsLPa2e+jeY6pHkOUU739pUsZCgjqyAwpv6CH5vJVlK1kDH0oKy8pu5sB7MeuleJ5
8lgN2t8rG8CL/OZejp/luFiNFDSE1OBWtk3B0e02kcF2rgxzXdcvqiQGjstrHbdyDFe6XTLduAN6
f8dRs8rO+x+Egd7l9349AI591Bc43jTVfNvf25t1MbDz4wFA19qqgPPlK+VcfXDN7cflqTo7gzal
pHin7iRHhiJCkDm5Ps/05k7JdQXb96J0huoROqzyCknDvBx3LhnsI57FyZYxIg4moqCXtqu6wQ7O
2HZbz/bQZ8/qGWUYMzh0QT77LwwrHtTgykXvK2z/5gZE8pxcq4OHA5tzf+k9k4mjUpXhGa4zeNm8
vC129B7uV05h+YLIaL1KZWwSc6P66fh/S45+PSVN1hC5UY2u8UcOIq1UY3c9Pw7pbQ/g2NfPgfng
GiVvpbm3JiHqFrvpv/fAr7zm98jL0lQlHUlEZKgUtGrf1BjPzauLH0xTpMc8sbSv05WOMgyx5nqh
VRyfgIijtYMsHzd+X/m7fa845j4oSq+Cv8UE89+X8x5l3q7ml1jHbxtlC9S0c+xwNRxu5u5o741x
vk9eR80+GD84Ff5ac7/duY4+LxRTkl+koyTooO3b+O2zDpdcKZ5N9zXZi5fXCeZFEn+18//lNlB7
pcBZXhQJKHefcYcYbEUyXdlO4uGIWXlzK0bjO4RjLmpgM+CpE1/03VsyEUD6tmLgQ0oTLnvYoZch
FgvkxYPCzfJk4xwFBA8mLv9+cm/aW7/uRlcVlC0lpcsmewtmKDdah8s9lyet57hfRhDQaeHghPbd
/JAXvGsN//FRb4nB8/mSMQ7dypNWcncfaFJw6QaAcr3dpGsGC4xvtRu6CYEizB/4TPLbDvnjo9/i
SHHWlfJs8NE4PDJ+hf53CcwiMun/R8h1+f9+psobeeqPj3vPF55qU3YehTzZ9RUX/LhdhF3/EUqJ
5oLXBVSTe484D7CR69PV8nRb6lVD+vg/ZBM/3vZbOrHvPvdS3vByX6NL+EifQDb6jJeRFmbM+dNB
/3ZY/XHTbymFhA1VUZ/5MNUEtuTuMX4f4r0Lv09bq3Pm4UYXtCA9E1FB0Y+kNbCcFS9gsd2gjGue
qatFozvKpPPqn8xh5+ghR3/50ib6UK5stJn0ImKLMMdbSQ7aSe2wDyp+8pCzExOByQ3CTFbtbL3T
P1gAFJ3OAvQ62I7L8lX7Vu1vz5h8+ojaAOlfDZHOQmdaVEhcgvYIzqMSk6gfsizlLS79zzNhe6Fa
a8oGRpH/jRWAG+83Q7lLEwoMp3bQWw/qIPcQUPJOPbi3Q/r/Vt9MtFBKu+k5PcPNSaW4iS/J1vup
Vn1LzP+4mLdU7HVbFVb14GIMX77b1eDJipsbK6H+tNva3fQeIfVWzA+90daf8e1sUF5NWZ7PN+7a
EqcQRMspxF0o8vd2sda2fh7/dGfm3zacAWQctraiKHQJ/vucGZE+XzxrabLaBZCM0XRhbLDCXXgs
RXONVEgdxstyvQQYNx6/REi3C5M/0ZkOro77AI45H8h9xgbfCpKbDxcZyOPZM0ktCntIi7EWw26v
5z+dvmxH6C3iW5c+JrmIzoPJc8RvLvbOCbapBB/CSDbwMkThP7fibv8QWNQ2crw/WqP1NtAVw7Lo
PPz3Rg/lqS7UVylNntmUbAcMoF3jYc3xc+o19vS096BRVCKZc/BKNn8+VOz0fnZJB765b+pPCeyB
XdF/ZFTmohETA9pyduIYLJeqh7XLJ/Ivp/C6wdza3AJbd+bYy9p1b6n30nJJSZfQzLN1LWxZTBGt
2s800TZnYeLB6uLA4eVjUDTzcnhTHShbzJOGpzFavdNVtGw4BlO0ViGRJcvVpqLJfw2hvhAhFAp9
0bi6142WWu2U4qOBnnQSH+NdBE1WWMMhPOyXL3rXntWIVpJMEMhXCS3tBQ3Qy3qNqnkZWozgXnZ+
8s+93uEQHY92NX3Ze0Us0A+2mx14WUM03mIlJg8fGULA8rYSXEcMEhH+FntnFDzjL2aVKrsDJW+x
2Y9OTDrtABkL6OmB1NCfEBsmB6WCqagAUSpwBrKv4YXJe9QV+0GfIQA/HzLOWptrc5gsL0x8wWUL
QAoAa2FFDpDwWKA+nqOBbHdTg3vpTy7R6Mb8i881F09x/Pj69+r51ST7Y/GYKoh2XA2YP70dB5ae
3zqHWwepsejqTsE7iSRNymgJzHW+lEUqLFcZ7UKMwUSvmaPcKhaNs57Ym6fI0BGc/ftyIBL/bTH/
dj1v0dGom5NyMrfSRJp4y8RRRVzOzPZf82PfnCNPBClKxEry1cRxgMADQHtB+1Uwbl2XQlonsod4
dpt74UQsvq6BdhRflTMFVuwnaboTIJa7JGEHZzjcJiZJ1743+DYGe/tXAEgV17DHWzFc9UKRJvJ8
SXzwhnXmh2N5Fg6PN9DP5affYWomLkH73Zi+C8qlGb+3oK84N1RCHEbBpn2/g6WenRi62/Wmm8qN
WBTBfj7R4jKN+izNflQIVhJCTgPLiadTHj4zjqAUTJa95TQOgtHNH2WSnzmRbE/y2I6Ckx9kr8Vd
bGfTh3cUiff00wRvTZ7BMtV7H97cFFPTyez7xyY23NdIymKi2ugo5rtKxFln8BRfxjAblWkusP2F
ec5M6YcMEoXrv73HrqQpXQsLCdqP/w1KeQOQVGKWgtKBQNLu6VxdPT0hYhsgE2yJZIl1swVVE9+Y
2iElYNY30vbO2FhL5EO4coaIu4HaYj+XQI0Ekag3FsoYqPDBFBj82t8AFYHY8S5NVormN409T7xx
KL5P8asPDA1sQDADnWtAZziIhWzE5/AO0xt+MSSTxrsigsUM8xMUvuUrd0K5uoEIcBG0+klDYmL4
qEoCa5HRGLwLWKfAtp1mqPxQPci/Hsb7JjQVXcLjg66z9P6wVsBHq9fqIE0QtkbTwlM/4PxbVYYf
E+7MDRWuIvZrLcJllUex2keXhw0N+/K1j/YaKjgUkyhpuNYM9rjBswQZc/AOHfBMQGLT7hQMYnWL
qxI6HqpYttR2ciHJcgS6x5f93NngqA4DICYH4ilDkN0JsCK1h69k3f4ZEDLlaspbQwb7aqPxxZSS
s1JfXkq/uA+62+CJ74F9TgDBAJSpYA2ABgKyPbgrPsAuPdw346IbPUuxy4NjZ9o8A9rExQ5KXFxA
/EEnxQx2L293QnlMnCCqeXA6eLsuLWEm/uUtbg100T3kKP44ZVCeUIJcmhgtpNIYUUDjE+FS8IjV
HsikALDctRLmiIjtGxgNg1lM6dNCboST51D/A2KjlYyRZON3fLj84LU78FcUn9NB6/olkjZ4YOEK
tvJQOwE3Wer+454yJtQhwjuQKpmj7WFcuowWe6ggw2RD0uThcelPkF4A45CHEqtZhcobHfCMPnTe
ROSqpCJgnLXgqU6eEH1eUSurlHS9/GUfJodHkDGsfM7QwTtUS8DZP0RX82+5p8lQABlVZBxQOv7v
rmzM60Wqd8prQoQsN5De7y5mihzGMMIW2vTF+bm4fFkexDLp++nz3/vhdjhvbJRvKDUp5p/89hA2
NjFFR+rBYeY6PZJ2GP785sTLp7u89BzvKpKzoDpNEuwIbEbmsWE/QhbyjQA87m62Ww9BaT5VmzZT
ksFnIgdoWuVzcCQyU4C13DOi05jDMex8pF1f9Xb9imolZ/66aNzbCBA/UzSgKj1Y90mTbCNsNYJd
fO6jjuVd7QOILvGKhx23pusQvPr60gRmloJ7x5j6LNSoyd3XtHaL/i7kwO0gEAMRxe23Feen2yOc
R/7L7vXk/ilQBoPezMy6xJB114P50e8bn2amHOyyp1mik6m+6Z/W55XYjpFUI7GgXr5tdmEjA4lx
alhaB/sRsTLR2fbhG0E8qOC33TlN9w+mGBBxjr0XM7N0T6LyODrdeSUmVXb0bq101nmEgpCff3ec
IttcYx2tEfDzH9YAbnl8mGD07ewdMool1kxHkYHucu6xNYCSlz1g3hyyPGKfYFDMrIWM9OB3YvT3
wuk14AiJ6wVIiqkKbHO2/1AHoGJMhlP9Ml69RO4zl7l+6KE5gAIl7jPw0z/UQ3gN/OWoQH2bRpVs
ypIhvTVP4K8epOP1SgpiqykW9G7l6LRR5Pl9o4C3Ar/vP3qdT+uODC2nODCaEZHYLgVFhCc7nTmQ
JaQUlfaYwDtC/3yCfTRgsSEQj6gaQyhB9zNfLBsX2CZfMD/ubNVbdVxlevpSvUtIDV6FiI72aiof
p4zuw/uyXOaKTSHoLU+hPD9OJb7lg4jWtwQnbOVw1nihwJ5ZDMdq3DzdnYtIY1aMaHOVGRjNawZR
xdtmONLYYJjF3u3MCMSoZR9GV7+ZoCp+TQ5t3eeU/WP/6aL/eQAJC1jGvm4wy3i6dxebCh8PNm51
XDhwvPlAQHr+CSEjcYkt+wUWbbKfIFqSyPFtxvQ4WPVwWnBb0QrHStSsclHu/LxaAuoAq99MELVy
Je+xKfqSZ0bHgexCgfW7M1ovFDFwUem4mBsDlgqyMnCZhoaHeXBPOwvJqcTi6XQySbUhxtf2sXf3
UBP192PU7Ay+lsUyntiPCRO4UOrtv6ohLPywEvDjnHJRJ0VsxKWH7qJdjsuQdJ3UfCy7Uo+qm2+W
erjfrOZgwDoRFYd7T5+hbl8Mp07qiRJEJzpiJjojAtNsFn0nbIKLf0kek5NPnRE/Z6ckkt2LnUeF
e/3apegM0TlCYDjK3U4YPIPVEJ8V/4ut9JUn+gCYHNlP0AytoLDJZnlzgKZ+KtD+Vp/9srGyCLkm
bfv/Bt1ip90eHeX0msTkd0cQJQRE8Bh7d+u27xOAJohakshyUE8Kt4k7OLwAnxLOv6O/8dfrUGWD
ybTOsO+98XDZXU7mdXt5TeSUgZhVwOR3qrttlc6TAxN7bmuIto2s9K+thZyrLfdr9W4XMMs5+YHl
tSI8TotTWtOVgQDyraEuqYXQOqC+XrYxwubdxe0c5JdRrS7RrzrI0a7xXpAmOYXvVUgefDMgo4xP
rxRdVcwoXg1y4PaKn7lFzc3Olwy1rrMTOgEIJHEMbQMZSv193Hn88FLUv3X/6EMoiknVozH8/O9L
ua6QOD7uO82EU7Zy4jkKYLWT7F2Pur50/J5s99eulc0+V4rd60ej7Ov4Q63zywbpPev7/RLeSq9t
edaBJ+evCcAmDflzmmCoi1hCHzWI5m3kTwrlaqHPysl9+13xyJePDb0sxLI5eQojM5cWmCyEiARU
PN2wrW2EUJm1eP60guW/JfO/X+lbUfbYqcq5htk6aSLwbME+0mhmzCD30OCnhF78e6Gqf+vcwBqA
A6lr9NWNt497KWejuqE0Nbl8Al0V8tZxJFv2kvQjhGQpVos2ENKp+tYc0cFKU/TO47579iL8EbJr
8PXTvFL768757YLaE+y39v5W2l9eGqzpiS6cttCijNwJ9WMrVg7nzjZYOeo56i4eMu5P4tVXfei3
8sa9DOUEusEsONkBtTvKI06OStw2QF/qA0CtEVw+74BjcML5IdP7P6yt//0I3yafZvnAJ6m7ahhI
6G3tvG5TOHU0T5KrPSZ081DF93PxsIW7EvQ4CKUiqoaBnf2/vEvD0iQTMQnmI2+LvCDilJpatIc7
mjBARzvxzctDVEWcJW7lcWmHeF2GOG13XGMB4bimraY5lQt10b30u3MM5YDIuJvC//r3pf21I9+l
HWnRjtRV/Vdf7be3mmO2mCsdJFGfGfC2IxVWkl5FGFbxtzZuo/K+B45p1rftLGPCuv/hHf21Qfn7
5789msdRQT2s1ptJTtHPsa/QptRLjAWRS06p5qmWYs79XYTOujOkSy6OybUT7PAdts2Lq8ned9up
w2Pv+4HDl7uXY3B9r+HlGB4aW5JnGGhSPh3DwcPu3R3X7nojMskNej9ZI0YFEcPJcv8aP7bB4xFC
NsV0ZIcLiU8hAgzupttP06u8fz/27t/Svd9v+213X80norglm+nmPW3KBJ55Wn+MoYAK8rtSpB8q
LPIjfXHh3dL9kna4HLwQA24TfBjCWKyUJVV/mtvJsqSxU3unMGExUfuHQ+2LY2VgGg5S49CWByVd
dlpsoZ703KBipdtZ/m3KXgfbKeTFal8fHBGHfsLhEdYg2Ht0assZh86DLYtW8w+L7hfq6o+g/9ui
ewslqnQtV6qlNXT/yb3ny3C4+67i2hyvJK9ruOijwAjo+NdPLh7JG7G27VG2GuLbBC3T/gI4heIr
+vt3VzsG0844Xq3//X4U5S/p+O/v5y10lPtOtwvFHXG8uV650yQdo8xKiNsh7R6Bvhf9QkRbB2qW
o3/99Hj+FvotBZ9uS5KtbvcdvPl8lmdVKXOJ0H/rHWvnRk6Nur/u7eWkkekCi+6ddZDjtxSfJ6jo
n5MS/fbsCk/5U+UEvYo7ePKdv/P2ROVOIM1uw70VNqAaPnjR/35W7xi7X+MT4HU6DS6ZZMJ8W8u7
qtqtLg/mvjdyWhXXcNo3BYaRQAyEIYWngTzW9vH5GzaVMlBqT+2D9O2Ot2M9uq58dB+Qe3xtDJjL
MBpU96pgfIK2509T1r8lO4zDsb7p0o4z1LdXer2j3rx90lS9MAU5FAIucULa02cYOfr3E2HY/z/Y
grc1zuQYBK6kyi0wsz1OfwusaPcj4lVYr0knruaHnlG0jdoIDixqWGQ3YCKi5YqavhT3YZJM9fAu
ntm8cmrZocNr+EtvH6cM/wDMC+dO9LXCg51NX6OplgEyz5AVbpud3fWyI7pRMncqL2Ycjir4POYG
9yhYddz5XBXZZjNSRDDa5H7c+HRAn8iO8UPnpFtIVkb5IJl3ES+MYnPkHNeS3cC9p1oUahqf2txj
ptNhRkX3iOYh5IIITqGXLA1bjWUhO9XYy7HPFB/gRyqyepUrTuLKy+5BZgWUq9EJUX+hJbG6sMZf
T7FNg6+zO8WU2CW63/vk+POLEzSCwuRkF0kwuizpB2emUyFq4Xx9TSV/rkSSzU6QbK4bYgoqblwC
44IgtYSysUSaXm0P2Q3kGKgxSz9nctMZot4xPNvdBelsnoah7CSmmBdQg3i+yTZmvIKTCw/hvDYZ
E/FacjGdFwxeWLxP2+TPkeDoLUlKdSpm+MQ2vZ3EoaOcwZoFMwoIYTvaoNNlY9v0FPypEgdZUKcg
nXsOT9rLFytDfJQ+18b/yTuW9KudogfwIbfDVzCms85L/uQz+zSVMEKB0AH1yX449ODEtb/EvYba
35nH8ZSfP238eG4JS8g9ha9V5/xNg5eHeOE1YsNyd6r23dEXiqZbWIoxUOh4felP7HZa8UCYGja2
yKbtrXbdr82O/q7djUdZkYw4D+0+9gy2IkZOnPNAdv2GnymP4iwYKc5ku3PW9TKSgmDLCYqmiP11
Dyxn+mXQWvAD++zZk9q1o40VrtzL0waRf6Gxv5+xtsXJHt0ySWy2owyVUFjWCU15ZzNqwtEoMMNY
ZwVfXUUX7frqAiO0r24yv7s3Z6qZXMX80qt5VXQuaoUVj1KpnY6v0CP2zApYDCarA08I3lFl+e2U
BEoVS73xkPmiUQkiZdrxVsPdCC+HaJITvTfterScuyg/siBy3Z6VuMy/UGkJgvPsHJNPsGmnMu8R
T21Uvtm57TPuTu42lZsomU3YPWsCT0U8nYUdacGI0cTX9DKP51LDS3jmfAvfTr48lNapLM7LknXM
qd75wJSPFj+dwHaec7P4BT4nTqEIyfvVWcTdyWPxxZZHgyEdxeyktiNELco80Z/GTpCLZiQJm2z/
S0l0Wln0dVmo4ubFljOS4s0hMZ2pMSkhGQeQVdrkF3YyQfk4vVVBLI+mZj6I8+SJIIULgEYSF3/0
QJDG2aflSImZDjtZBjefSyjcyN0O+hM6b8DD+OPKm+Y9lKs2ckiIsaN6Gk3sk71hRHh3L0xe0Et2
JuzjL/ZxIaZBww6nYLJZV3OGslCr3Vgm6OEdzjxYSMsj/UCVBFMPs8BuxXEQWox402exzsWE8oGR
zd2+OPRZFV9N0f62yaKDIFrnw7Ui7CrZMBY6OtFt6k7uo7W5WStORNXx6vDBAWvTVf1FV/SjSxb1
zcilHomDSYWAi1hHm44zyrImHp29R3+C7VotuIRNe8Crg7NLKhk505HtLnS/6K/760fGJsl5Mm0X
kgXEbmCfVE5SjJHdYIXivcFNXjf0hLEPpXcl7xzdA+WyWS73RE413mWM2JTxYHi0x176QWzin7uY
S/aS5i2Wp0KaABdpnLSg5YzWHcWfRvStHMfq3cWZAattuPPkRQBh6Mpy2olTukMDXnghUTXp8u5p
0KUNc5SP8T6gq3cVj8HHyRsXBEyB6iCN6fDMPFt8v2bhR4q6FLXd8tpX7N1VLLVJR6LIa+dwgMyJ
t68QbTG7beZ9VF8fZfaRJA8nIRqn8zktSZQNAsUu13eJwRWKE2u0Q/h3nbtMHcPuoBZjOQjDhzjO
v60+IxbhnZyPK3wngT5OobrYWNL3y3YsZdSMMnO2Wx68j2f/yIZhJfirKZoPULZ6FpNZ4LlGwzOj
nU5mce2dygThG1TPFHj4TXq4+50q0NNrERp+XY9uOoJyHl4/Do9Nj4J7sLmnAbE6ZoMmBDHC4QVD
TxeCN5Rwj0HhFPPX0qUyHbPGi2Q1pGQ4fGcsaYYnTHlstXSKdmPe2+uAisWruzKxx0dqyRwPk8bF
tgJZgYBWNh5Dc9iKDzmPjbWFdwonPx3ZM35cl/TQSSR719+v2ft7mOgX2ywdGO5OwCKMmnEUcEnZ
1wm9oyMrX/GpsL1l+uAlHpehYRNHOKQ4G68urEXnuQuf3MEdLhpbKyPGb050b7YO91Vgc+Z+ZRdm
/FEejzYMsF9YC+Hp5jUECPwqJI6z0p0ekSki4lwONq3eF71eHbcLwWteSm568MLh1hchp3Bz+aLX
rG0TFjD9YRVlzlwgmmKgnOQ+nPKFr8LXqY7rq3tqvKJEHx5y+2Us1fROCfMR3wLr7epVDN0kugP4
siEJ7/GhHe9WewX62Rxy5oijjld96kR73UOTzhTXDQBchpf74BTSGGfwzLo9cmbXVSBVHIXzTjq/
sXDxK+CIsMQq4+ic02JeIX5N3+9Klz0PWwGUkU4g5uhFxoidbviXV78LWNXw9c9G4b/5anIlsz1r
OZoZZMw7o2rrczErZH7ErUeHvZdMa1r3PCG85hpkXHgcZzHdTufz4kjYbiAp8ldw1NcEQF5WW+Cm
yoRfH44U0TkOz1Rymr08YEMvqnBZLT5Oo7bNotk89Q1/UkbjncuQfigtwuGZww+59h62Cw7HDeGh
8wE+pE0nvPTofrCzx7kzVGc7dyfGKLDyFJZtTmONjiyW5ZIv2onSlwCreGeEzJgUWTTwlcXR7lBr
71wvfY3T8RiJFOAx35rRQxWsc3bR8xTgR2b777ONRO84n0ObFbcQ49oBiioN2g4OHmA0s3f7ANOz
m3NSBCKJltgFqZRQ73K59IEldwnAYoshxcNPkRdFKlqMYdWJx8wbp8tbj9Cy39Cv8T7a1rp3pmWM
cs2CqZZ4YZcc4LdZYUb5DQKZOQ2GCJY3VqnSIjroKM8JqMy2OUuRdvkg9CHoTTdj39NQLVnnA2Mf
sHRW0O0ZrhOTBCpJcHORsL5ukIthMLh7MUb2UELCUxCri2k5RQ9MoYsvpGnD/NhnqmKJw+I+9F4d
e7wjYMEpDQ4pU7wULBBnBaxw2yttHMTAGJJQTb5hbW4579kJrhpfvwnsr5j28Z7dQBQnWlLnK0WM
H+NzAWj4jhIua4Ac+zh4keKAB1JYKYeB3EnQ5gdLO14qL3BMqTkD4PxiRTBmHGPDSLOEx+SYXPKL
9UQeyXI7uvqMTVSIMTmpy1GxcqqA/l04UJP7J+N0RLcNB3uTm/AtF4PXIelzsMuoyNCoEvKM+PEM
2+897p3wAWpXC1e950BfAv3o0PPTM4qq0sYJhmOQZeD224bD5jm72KNu0D8OGEHT2xVBmd5T+4lg
n5kxdtSu0azo99f4XomjYk/49ROuZJ8xiLnpigPQG9ztlU+DAkrsLglevJ1dgK8Q08WTh2JLPnsw
BmrXKZvdviesB9wjSfr76ByaduX2OPtP/f7Zibic1ZDUBKmhb3pDCAqMGZCIZ2+tT55jEg7FczFu
0CsU78RisAs73xalIrNw14r60T0t3GpZJZ1wQ3AFYSIFUenZHR9NEzYxT0DN6sMGr5XX2a2fPXj1
L+Er6c3Vs/P8s7j269od4AEo6g/fcGa9heSJV4bQGvn8VYAFsJazHolKX510PxBscvtW117X/eiY
nmjIncQIixYPRwjj8ySQcmISda9nGiy0rg8FTG+QQB4guADKY30RGlbhTPyPYxA/G64B/Yutgz+Q
prrnQlhIGblM48ky7d03XRiib3/A08JHkXvpfq4LMs1y1IzWN5QexGndFUbKbJEaGtTZ8yK2mD/R
pfBRiMOgUjoxw3VAC7Yub25n+J2nt/h75d29nuT1dXty9CLX8nuAuOvMYgpruZ3JZ/UE2M0UuNVv
hFj9Yr9wNniqNeNtg2HBpkUBQbYbsKwIAAh/+jjc94EXkDDzFwoigi5qqbVtJa8t45Ua0rk92NnD
ITlH6i2JvQq58eNTRQ7X5iQj/IA8D/2TxJrlQ7oj2b+e0qaQEKUBH+LNbl37JHqLBRB9xlIKkBhE
t3dM/7YoWIX99vnyj4Z3k8MoouF/n+6ZI0E8PUTVB4d4ADoKSZ7J+OrntjE1phaRF4UIV+sM2l70
jZBC5KaoMdvAnNtMN4eXmGRkXnvxa7T/4EwLpt2kQefLjRsUWwA2gvL6wk4O4AqKkL4mRwYoBqx7
aEQJmst17V2PfrNy9aZPLTAHwnuygUIhcvrxZX7F1CZtkqBFS9VJL54salLF5fK4TlB8/eTAWp/x
HrkGbYc/b08tzZctNEy9Lkej7OcNslt2hy8k/im2Pt+TtGxxn4S+kFBkoSSCkhsISVHPb5+6Yk8J
ntH07Ma5v9meaSfK2Btqzpd69vBe+tVd7PYLhijuoxPefg0IVMT9YgjSdeXe22x3fiCbfLqpRuzP
vSE02/rs7P1dHW2tae4UXndx3UbAlVyuV3a3EYU/XYCyrbgRLvDy0WuG0DggFEeOd6gLoWXmjJXv
9ix5wUrGlxn856/ctPRTbSILuq2wElLOh6v4kNw2TSNX83hX3rPioKjT1yIDI3D8yPT2sffi+a5P
2LDBddopCCOiq1i2ILw5rJP/RdKZLauKbUH0i4yQRsBXerBXbF8I3XYgAiIC+vU11qm496HiVJ29
FVYzZ2bOTLLn+RbDVeMi56aCmRxmnNX0f+4Bc2nepUbbikJUtJZfj6AIS5uCoozw1/N2B/cG8O3W
K3wtlmg90xnlHv4BIeuFS/3yuHDjmJjScOSuomZ1OkwUscxmX8rD5yLqFfZrElA/3OdgHLIorUwF
Or8xd5PBrLGl3ffhy6Hi8m2BgH1OdZCT2owK/Fj+vySCIWqIEZyt+TqktnSq+yZehwN9AfiuBUZr
YqeD0Il5z8J7rTGSwM0Nc47SFsALZoAmbyOIuINnOJE2LurCAa2Cen0es4AYPSsurY1CWDaZeoeh
rzmjYcvCWMSiMxcQAz3YPPdAWmbVRZiOgbxwhXzwR1wvOMVXxIQ+ZqsbCSfcHA7WRFf8xgbzc7L9
eg9RjskPX6INonKKgidgAeItociZsT6cgOaBP3oBQyXLw0QURBGGXYgFp1ylTiS0NW8rSF0VBIPH
A4jjij9bBvPf1Azek5d1eoxOX0JgRBVOmfq1DqehyyM0jkyLuO8NdTEmp59HmIGo0DcrdL2Zl67v
TrnGmcQ+43RWAGcDkdGJHGa6f6JCAs8QMsjTm8bgRu/FBxPsB5+Nwnvu7d/j/bZFxYAZ7swF8E2s
w31OUSnHjvxFwdqRZe2IVuFj5a+AQC8FXh9+l5sSNyoL6KC2HEySHa6I1PxN1seeF9LTrlpa7QLE
Rp5sqBIlCuJebe0qKlz+h/DD8MQBstFpQc+tf324zHLNwvHPmneLLaKK8dSC7G5nGRqE+jJM7XN5
Czkd2Tbzlv4dgVg+IzIdfPjGt5ZwhSr492hsNJ3XJjS+19IKc+eIYHgd0l235gh0EjRFQCqU/PhH
IPkE0Ht4EdKR2XM5a6encqWPgPaWGMqbbmkA+dmxfek9zaWokgVIdONUIyEEWAlhL2FZFh5gHC2j
7m+I3cZO0oNdHhxkJ3o4UVJYotpkxbJWCEXqmMDRTOyvO/vh00ETqesvn95FDngBj2Db/9AjcVXN
S7+xPMWbI52qRsvOjyigln+kUaHzwDTTNOx5O/fGn92Qi5jkEvPvNr7R3I41u6NvUHjDHfbBlDDr
5LDkY6h7NZjPVe7cOQX96ZDNXTfSp6gmxvPO2n7scX/2trk4CwQhm/6s4ODeqJG0vOhTXDGp3VOb
8vP1QH6TOP9q4YAOYv6de4/x1sC3/+nsP4mJhH/fwDiq1CrRBS18lk0uMSeyhUUAQccM7DOgg6d5
cg/q+zg6DOhg9T/W/OBN80Jf2IPGWkfPC2+SmkJUsqmL8ozc9a94lvhhEEHOj1i6JMiwVgExP9Zh
5jJ4IL60ESVWgpJYX3CBD9zxuNUDY4VBIEVluJ+XFc7PG2WBPafVziVsIy287OCKyOIyxg+QzdHf
e1dBCRIMQySk+Idtfmxt6zhFmVOa4RF0DsRZsr6MjjUeddUeQ/V4RkSnbr8MT1rgFInYfs/SidhT
oO+T6ONFy4t6nkuH39fKiimuQdc94rmqOb5Q4w12b3tIoOVw9hxr3KYD4pcCClLDAsut7VTePNEj
DGZsSOoaDP0/8Il23QsbOwsGJPLJY90k9rbW1l/vmwk4QWeNv455BEI9ix6hePjq/tJtMSoyZ9za
NB1fMqgpUsAbuLV77hPN+v1NECg97/ef7Js+mHLnQw+B5rjFiHDT3nEdMQvwDMoJcyexJ7A9uJmK
L4Dpx4WMD8ZwNDYmwBODWNZBAOSfxj7RkDIDesj39WomcKBsTvjkPoryVXCazO7R4UBNtRaHE0rJ
xlGW9FKQ6/WJvKYZrh5mfdaf2LrQyVsN8Ub9GTBBxkbCv4iGA5tJjaVQR58pRvlkBSGsuVv5+YS9
OK3WS9QgwBAJf27T1Tc2rAHQrzLiRgfuZzwjme7u6FcJrD3Te4vCSNRUChCWC1MyeTmZHmyoS2oX
KK4HXgMESovKyTakZnjRFqXzQx2cPpwUkTQKiOz4jXq4lHehEo/qE/SBeDo32aWpQNZKxcATkswT
4A7XuHiUxYELc5mfuOB107s025sJNh19uVba43s5OSAgLTmdyVozD11wIqSMzmupTOu+dbng4GYS
99RDdWb3aMCTh4PVUurqNbTKiDxqLtbp13l+TrmYQUEXrnTcM+S3EqhVuYM/XN8x8casyaSjFd+I
gOZr1WePyUSr4VuK90LTnyo4+wd9pxafuOqRUmwh+J6kdoSVLJFUVd9FBi20gL2h2c9WeD1TZta2
zt2ddatKOWMjDZvDFfMU4upBO0qOjMmbnJklZtqY+wh/UTNZ0FdyfvKT3xZBLIrNLYtA+70O3gsE
1v21WnIpzz+e1LPx8vv3cdAJ4nCOGS8Fqyk/mCK2hjU8uOocjDBhRMyU+lNJQGytYe36obwoYgfT
Wp5YPhvMNo/rhsQReZpaoNEmnn7+cI2AIjPH1Wb/isJQ8ykWWrIYzdW7zw14xqSWAsNMa+ipneEd
XjSq1mG0Gy3sxF2BOb9Q9jgrHxB4aBtTaX5u9przuM9wf95wCRXgHLwAEKjbg2vEGLi4IMiI6k0K
YOVDyHCoaL7MEN6kdtXS4nfsYPYTB4/fwosuHM499gkrKvm3AG6mysTMXrlhC2Y/iCFy5WROkEEz
lsOUa/S6ypl8sM7fof0jOJCp2v2vNd8Amcr8VUPWBz/kkRMCIxjEuiT2F+EfYYb/OltHQTd4ww4J
MwMnMyxni9+wg42NuvsNzO3XRXRo7YmjjM32jSiXNmZMpygmQmfFcEKbJwd/8VlJrQsXT6Rx57+C
WzB3NFP08yXe0q7fnu6OwmAQz65eZA4Vhoq7iBVW4TTvbFilxqs9ZT3VkXSZQr0IJ4lclz4gIeyd
T+u/2P228IYNn6v+KbFRwH3NK/WeB34JH9Of0g6Jpuk5PYxIK/ntStFEqThezg3LyJyHuXmPFtf8
sogdWiiRck+1jidvvuF6HtOf/4AmHvN9vNqTlCDmjo6Jak0Z68VIco211fGG9hYDRfdZW2GzOMZm
fdx/3ftxwEgm7SU98cfap0f6bpSYx309PUoTLOwWqSO+romhm+SkrJTpWV4aFvPwdDXSwJJ1Mf1s
LK73CWJ+vlP3DfEShp6/pA/ia6308MXunakroZ8fVcw7EXnvxFsNjScze7hOusrXZKrrETBN8zgo
rS1QkXJ697/gF6mjP+gsIaHuptHDjcNc90LU+/gM4oc5Zk7/348YehKnTDhcGPSp+oHLvus7RT42
NF5nttHwiHEdfYLqwqeooBxQGAIRv2az1VYvINTc/IvHNVIIzL7IsaIjg0O15rH/Es+WmS3+xs1a
E9wzEYrTB2AL9fzHp63hip58t1dmKc6F5GSWP+D9uM0lrHQWRzVlmMjsQDqqf2SOGBbkXZbg4C3E
F0GuLsKpZvRy4C4J+sK2x8w/k9uppSRUPCI+0JUJorFAIqJNF/B90MZlMIS/UMaUHKJ3BsTOdxu1
cNCewd4qQlp59aG+fP8bHMfpNDe3SUHbPwinZRj2R8RVQo/y0dSdhnI9N51pPQXWYrBjzckqgl04
HJYfNIe0K3wUeO9VRTgaYJA4aprOYoDpa1brK+NzsXXGLXyxQVKuwrvxn4KLMdF6ji8FTMRGkMLu
5elFJxAK0aqJ+4tck1BMYAmoliwS8wEYB/QLeiiZGAXeSd7CHp3j8wMeHG9Og4EzBGXu4uO/gvlD
mFBxbnoHQgioNSClWuDPKjp1q+EpY+bDxkXCeR8+9Bh3qyW1YkiD+VmIHrVkst7sGI8a2lHUCnKm
Y2TlzuX1DKGwSJRzuANV55ZCYT3gsxBn1bah2EuCDZ9mBK4poEslcQCmh+Y39yiiZavvnN6LZj5j
/OHuJTXvpnzS4RM7Z3FzG9nqloXaAuw3v/RWDdj0BijjN6c2IgH6SmWDdZqLYvBxwsiuOOmQ8X3U
e0gGcBR6bHVa9U29eY0HC2OmhPhvIcCOzaM8nr6D8GatsIo3q8vrjtya+VQZ0pCETgEIMhmEVLGy
ZLsXHvfAl5JVH4F6/t/4Q5gk8zkmIJOeCts+/riklvuSImCycHpPJ79PjKHZCJCtYBsg/GDSArsC
Yp5J/mC60TDXe+aInOlazU0WEDM0nJDd9NiXzSndV7reaE7tcq/tDKzRnqB/TeqUqkYnHEAOvQEU
R50oJX7tKsOFo4y0p6djuU1K+QDtwpulViOOk/ik8Vyrj2WPxq+bDfDpNKb9xUMwik7j/toRwvor
AXxAFzxpmOOVkGAqwXlItotkvU6xQ+s1uq4ypOPcaaeb+9reizEk7GgiKM2+o4Ug2humAXEYYVDN
mPxWo0EgpHWJS/PH94N+1T7uY+ChEkjRA0Debs5+Fq78keBLkRVki/955pEy2xjrkRC3PMzFYsWT
Wd1cfyVkX1xztMcYAfrJ3aIrFTcAWDbJdmwTbtVdOl74T3dqYbEVHC224EZoZqFcrqwq/umN8EbQ
/AwZ0tf+MmvzDum6T6kHwFbbkwmDdYeffQCd0RbiydOJYsw+2lAyC5qbhlc3pR216gDOkl/9Cs1Z
1WNLivqEPn0pdApaPoUxyyzj6YCnCDpWULxxQEIgciwq5JcHwPSdxiFsFKWvBo0HqldQ40+BhkSD
DY31VCP5KiFqpNs+oDjf8GlG9z9cj8oa5YTNXp1EdFdR1weOv1E9fW7MaKRa8LYonRVS8di/BVTj
2+OOejGTAStsYjA0e1lDlT1ca7Q1nYVj5QpMMfNUbapv6wcNb7p6ahbIDQVoYb09Znacjo7jJEMr
Yfx6UlWzJOPsMqONe/3C5wEhIuE3HbVqd5J8MhjcxGzOJ0JHrPJtVzFY82IIFQYZ5GRVhKM6rqh9
fafQGIpTirzPzPC/Gj4Hn5etZatnu373Jx+oI/H+NO81cHmmw9md0p9H9rUmgyp4oIbOuBSzm0cS
Cyc8b4carupGT2GdCy8EPN3e8F9xGPd+IRZ/qUJTdStGSjt61kueOjnK4jipXLXvGGuU56XV7TSC
Um2VUY3j+0jOtmwZ7O/xz73lzo6a+nVFSaL53R/bmyUIvXLA3Ic/32Auf0Uj1MHFybkt8TdRCmH6
zq/ZaJQrJutVaL3a6SFBtQlNhWxPvVSzaCDAM0epwf3hgMQR70TFwUD/+7EVH/79A3oMCCFWB9LQ
Pll5Bjpw6e1jzMbUJ0dv6/W2qnj2/JTfiRNaMO3lyBMTy+/xlKTn6IMoAwKM9HEHW8V9DyfyTcFg
DkZFvwnuQd3XSY8DjustmLZ+UuHKVXnMiVa9Nh2BRU+GDpl2yTcdAVaH980r+JtfTrqGQa8qJnC4
NrVd+QiUaxOvHk8XP+SkP02VsC8TgTOLyYSzno2VLetsmzC4Sc8FP9fa96XUrmV2VYwhnFEFKRls
FZE9H8a31LuYipB3vV8Av1Hj/ezhh62Vk48eVNyK3N9o4I3ojtueP9/vXwFHKCoW6yvERkeYCsej
J2fgDgMZtcSrYE+p6bC0vKflAcnQ9TiX24cfUvnewBn/QnObjy5aAHpPblPjJBF1cAyiM59rZ9Jw
hMb4SwaqK3nOHrcA87h6gn9l/rTpURtIYbHgSIASZAQVGJ1XHhNvPj3MHiOmq1awpFzwO2Jngf/h
P+kGgqAz/1TwFjvgUCmWJMSEW91iFNtAE35zluCpzJCwy1Gsl9XqIvrD2yF4MPzfrMAmiU0yEVFU
DZbz5oGFxb9GM3yK4yUUqO1FasM3Tl12Z8hE4gRkIaBFwUzec/tc+OKYai9PcYpVY+nv40xoaYPf
KJrNDj93sPrHOPAe+Db10DtMWg/wK+VaPw1PM84xgSs30AzG4UuAKSa9GJeccwsbgP4Wkne+Gfps
zTy4z9sjOJpi+Mx2E13emSdUrPfK6XF2gDo9vMwlFCfFOaHFj0CzSLGke5ycdNlEMBPRmC9RMcMi
jafFHJ/7IqI0NafvuYyiwVRIWvqj/5zVVn1Y506K9CwoXIOgLstx4hm80g7uLLOGiMQvvSXgAfYV
o44p6hfpuz6rj1wijwqecE1ygOCnKgc1mTn+MAv9T6OTonloUDe4A+dPDZaARIHgqGeTyDXz0fa9
q805TT3o4c+MlgyUazb5D4nlLZ+T+0zwEMhs5g/gRPq/BbhBVEcHjfYZ25/2NyFLRUdwB4U+wZRC
0BGiuqbGJBDF5qUaTj1SsWm1mS5eplsBssiNT7eovmfl6Vc6ly610tLBeHWYLu68Zdzz8QabvmgB
UTxG8txLA2VW/m2Alw+th3klHl+tjs2reegfywjbsqI+3WQ+ElcqJ9xu13Bs6pxdnHsrRXG+dLH1
cJa8UJ0H0PGX2yQ98fN1+lgBjXMI2QB9tnvgR9ifcCTtR7b78GuiS8zwehb9NjZD3Zz3EDClwh08
kmbxYdiOWkPMwcOA/nGDpncHCSRLj3xAovPGEqE7jutyqC0BVhqus9fkvoqit3UCO9uIszGu2Xfy
BtEsC+fk6m9fiOFlKwi4VNazKN0BUGBpMF/mBi0LzMQ8ApVw35M37+I9ZZd20eE5zdHR6ZQV8peC
Vciqqj1cTtWf/uwYkF8c6gg4MsQiOyR0I7QJgkFTM/7rwcdiS5ccywXOGtM0yse2EM4IgIEnxzZ4
THdUGcy2j54PE25hpgA3Qt0z5MT9UNnJlKKsmMIHbsQvF9hSicaHtFabmu4Pbcvm0XMeqDI7CLrM
3B1O+kjxT/L6BEkA9nDtPhQVmocKqhNVZNw5yowDp6Hamg8TW9rTh55JAOLsLqzVivaMoYu+nYfr
pOc1HvNnr1XZmeHwZVorn9QhouUQTZ0hvFTsS4LrzV0QNYQOigZ1chYySL4X4O9Ed0+GgHmNL2XH
TAfw7jE4akDY56gU8JgW1xfY9AAA8isYCoqtbrh+MyZpfal3v/mIB7XhXF/ogqQdNqOcwVbUBO6t
m5Ui4857jTQUELALqIhBGZjF4pOgwG2p7erOWzD8CBixYFBNTLThr2wy9SOA5jtEi/nZCLEl+SfO
B+RngXR3RRU62fWvnMU8UOixSix1IFSGC5gH+iDq+y7KnX6zdxgOYGfBl62RLxJm5i9Yw/TvoBdf
c3HGdiaeSH/UjfhcvH2gx87Oida1NFwnWLN0aVBCyDmmZAu/kUuLu+CEro3R6Q9W3ViPYvTAgKtk
Bnf7wmTSEDXUjGgQwoyGE9LEaTTZZQElA6SCQoVRjw2vtCRnwItCbO0Lr48CItZ+PUdAIb8VnK8/
8i2lg9URTXjsMNxpOEbi6x/GbPI/6CieOD6IaWUr6HSBRElrUB26rKMom29fEzUMeTKShwDyynx8
AzyYacsYgZSbLJFXDT+CVCfEDjGiILY2Db5S9pAYSUs7IH3Cp/lrPTYfS+q7/FiKdzlERyXU5cA8
sZ9IzhdIL7U2MNM6geHogs8atlbwMphD3yHCMmdR9fAN+owkAu9T0p+t8wKhGhDe+w2oMOCeviME
4y08RykUkJ0zy7tKiqC7X7J2UrEfaWEZCL87YsGTo8cKZqFcfy3ahu5jJwyVHzAi5uSmuqaTs9Pk
amxlHCPMYSis/L2YqBtTaCgYW0DxhU8GYetAHZ0nSo5iFa4LglKCdGiFMtpch4apBuXxQ2Obhjid
86MW1jSZOwgUQnmmePvxc0BXWE674/GhOQX7ZdFANKMoBLFBurSbhvpRc8OPbB+xoLOOZL9BGf6c
dNn1D7cznwAojqlSu6YWASPboM6Y9pCiPO118xKSm8RG59KaqsJGBnSSyG8B7q9ZCKRfmQaqJwf0
s3Ce4Ou7F1IKPdBvTgVFXY5R7jF5RumHjRI2yUgy2DuA6mITcP7LFUE1zu9Pw1q+tWWKc7hF3IbE
JD+5bFZDp+p29yNz3NiddAanaieqBHQnqstfMthjkH4YY0gY54eVumx67svJey5c3MiwUuu3koKS
zFWmgr4kTKGGTDGohB18swfBp7laGR2huB06ytNtGf6PLUwZnoIfmAmA3nU5oQMxoV5YySEauu4k
9g6n6IbGeBtx6kLvxBMUrNRlEXEvlRHeaCeYl+55FYUixwSnZmyBaRfxuFM46eRZ2jt9b7sHTQcR
U/QmbHBmrKjYtVtYy+unaiepk/Svvc2zZ3IhP5qJkc6rZird4L3j4PEjU9FCDpngOFePGXVLo+8j
yACY6Lwal8n4TnOGYit8LgBsNXnP5kA3QWBLY9XryNU1s9Nw+UmnA3nWQu3lPmy8rDikIbXKPB+E
LyRacmvWfUpyzLoK//Ney4ZD3C/gelX4Tc+CzHtyw5pkpqf2bZHdx7QRfAb293MBZTochFLpxB/C
EsYvvoiuuwnG2K87pypwa7PotOjHmKJJZYqZ8/NjqYqFfVk5hob/RFLulf3gnbmE3Ja9cV/3ijb8
fnw+6xvNAKceWYvGeXnnIqZFXWGdZeqU5RZpToyE8XpHc8oBgEVRUrzJqsA9wOmYkyzJxMvF9B+/
/d/d7d1LX63WPdn5QvCaCXRZ3rM/UEQvp2SSSFjjIFI0RNFF8DG0bbWKcDttNzmQOQiLSaBpW2Mf
z+9NhqbXuuM3pljIjHKaavP39MvKOtJWPuYaHip4HIHF/FXAG8D2XobmDE+12/LnpUlQ8f80TDmz
QUdqzxss9kPUXB4D3rK3j/9U8w8pWum0tbfdD6FdsWOFP74hTcJ7B+iU3BWQ+g9xs0rM4HURQFw2
jomZwWWOEQEEHUAfpUuAWGsNbmQq933AF3kpdGB8gcZnYS3u9hA27iLPe9qCtoccMkrYyvmjp0Cd
j9+0yb8vSAaj9Ke6OBw4a//pWnb/5lHh7AQBWsXUt/wHkw81j8h2RuWKwpSCJBACzcKi5SPnHnJM
X3IQ2bRMY2xkCiGB208VS3HCFeTT3ekm4XSIan677RYYhZvllhcLOKhLVrAcWjwAZTL2pvFfEYwR
Y73d+RAbf1ouc/wKnC1+DbCyjuOptrfEEfM8QJzhdFsqeI86wTuoVh0IJv8eQfEBM4kBK4TvcvhE
rYBhUvTEGsIVcz6gn4IuYKrFUVAniqbaZSRHUJcyULRYQAHCzdYJPO/nAUZiwM4Rm27M2BX1Nnnr
TBctg7/vbHBwhBqNxmPj0ChyZ2T2Axccfe0Fl2jWLsUUkviNHID/xLb9n3VgBsrUKYLlw6iFV3si
rrjqf5+XdWiC91JJ7AiFjUBXo2Q0Iz9H3wFsgFYhMYLgE7MhCa0CWi+e3zhLbSUgRPy25Sfqe+qg
u5li2SSqo9h6nvDuFQMqqbO6WSFs/lRT4DlkM1wlWLFQvTAJaJQOt2rh4j2w3bSLe8Ctn3u0hz8a
8lCz2iWaHb0eJZlHNsj6f36YpyRQB0HYATh08LAav9EmHlxTWaHPyYfcrgULFX4GeiC1mxeirKDe
GgEbD70WMEO8aZBcrICMDwiNtsv5MvliPRiUo99SXXk8TGbaa4q+O8Yrv0n8ClICluA97C/iZDmF
+rUT3TF6nsatl8xAnQkdGi4H6ocLaHy/qpUzJ34sYaDOSnoEy3k4XsXzeIi+oJtps3aH01WIroBw
XGE7Vx8xvYFSqYZT7tQ/yJJyeuwI/kFcuBuTVbbqB9AdE+J/OLps9JIE3czlSFpgUcdLsffHgbXW
XyZcCb/3O7uN6f9SeoXC3GKmA7iQmTAbElf7i6mWmawHDv+gVvZe+8vAVbr3WD+8ikjWvTv6ynGB
pIPuGPYDVFbG0SRGX5XZwxHlZL5H+Xs7CUFL/6otHuDTAjAEhxXGRNovuFd2D12AzhgtwCRJwx9n
BzV8j7LGfG/QkODiQs4bkMU2ZjCDnOuz2gsQP/aZCraq77LgruZ1DdGo5TaiGepzsf5yiE75Sr/1
NlnQxK/1Z3U0gwp/T5CZg1Xhow1SYFy/oHuoO6BF32M2ZZ+BoZ4r7c8sUkqjvnl+gHTF9rlykUdR
Fb/CelW2br+wHgvpxPnD0mHtGfoYun0pZKmedNjypNFX2tPH/uj8rpyc48QaFg5n4zKlu9MxRTwg
JMEVQahQYnFmCsXolOQbCTe0NrP+hkcRlz3hyP8BOAUPSFgWPTJ2F3Ms/87Ipf1t/H7NCf7m1uhb
N+Y0CCnhGqcYdnXmshdd4RP4x3J4gLXUAmHlCOn8WxI+wfr6zhtdajY+iWkZ0Wl8F5OdVMzAjSca
uEXudHbXmK8lbT7SCSr+qnV7Dcjp88bYD+NhmPZYw8TFvymVmfQW8gLYmlkTIfy74U82lYG1QyYe
2yO1TubionJ4r3v1qISXXTeapxnOywJGUVAruOCcTCyoiMyD6hdKrWMUQYkTtIcacyHUIrj4YBfF
fbfQR2CpMOjXFbjjZxS307Be+6ilaQQW7NrSjgG9Y7f8RrFkKd+w46J13kUg94lWtUJQjJt5lDL/
CMuIRoYoNtK730HVRy0rzkuku+Fa39woTyz9sjbqEeN4eIv1t/F9vxInGESW9dqm3ktyDEfWn2Tf
jWAi6Nwei2c2UYGF7WIb9y1Vjz5c2G/cd9YjAbRO3KcTAH/RVpqPdYf6GQ7Kb4A+4GiWRnBz+JJq
WI05VHHjw6Mq9RW+PoMkmwkN9tT9olj4YfJs/vyXR1wg1yv/XgxnCKD4vKB/+K7CnFbBH87PkBKs
JPs58HKLUXD3+tnSZ2l58B1ll+ujZ+WXAkSL77SoCkverh6I39qohddewR+qo0Jn5rJvK2BdNLL3
EIIwndAC9cxF5jGAp6jmCvo7419iUxcVI3lKS4Q6BjSfJlYOHxqX2uHAchuaT5QlDZNIDNTIX0vc
czA9nH9mUa5qYajAGniAlOhDkFcwDCUxf7GgCYQyju68mjC5taQt7W1/KGYI46FbVX+eOnRUjlDm
jFDDYeTRY49k6ax8bROsFV7jN8lPRI/dSybeNnX0MsafgV1my5ivXFiUYEOGg3PZwSMvoQ4aujmD
IOVgXdxWT9nLPz5BjB3+6Ddy7yw9ZRJwXRRWv7MK2SM53riFaXs2goKSTwu4sJ8kIH+84j3miupW
wCgUuPci0B5T7QjYQvv5beZJczX6Vtd6gwRzvtnTiD5zqrpbjJgBfTysiPlOovjjgnc85j9ga46B
c/EUnVAjJEjMk3xD5RYOwFrU2ZBMnXdt5W1p3ZiM++AzaBq5nfe8B/z6j2abv9CsDfQNTLIpbqOG
A+LmB268+1TkE1qY8WcIGyXKMKshpzyda9/xpwOUtuk46VEf37FKaYvnR+Nwvaup/xySMeD1+rY8
Im7sOevVdiLoc5Iy79Z7TJmJYSulnZ+cEEJU792dwDXQTvpfUjIp/dMJopG8Id9t0pccEpJUafmW
yEoai8DEgjECitm8v6dvwKkthozRnOdMrVY03B8fUvlrvRmkRWPEJoAVqKdanblkqyUxZ250J2cG
U91T7kmdmUKZIqeo3Z++SxGR95hl8UgpTbNpSZQqo7JcmmzZf6KZIlsN1GU1WD6eKNi1zJbTkEiU
IVceQP1PncOiy5CyDSW6LQ3D+uvW+HahmYOS6RMDadjvik5ynpd+jhUh1QByplkrBZoUEE7bMz/5
6lXePXLzEADIGEMSMBdW8SwDZKOtkO1bNXowcsA9DfURB7ostoM8YAI/a5z74YmF3m/IzIFtqG4D
tlgByNrcsjJavkw7lS/MoRS3lYEvOI7BXW4SuOuhG7A+1k27iAeedt/XrZOWVnEuUZpL828WESbP
KHNeLZAsqZkNxHR/HWToJNVu/ayLOEJfip3TDg4oHezfLSiZwVkTIsXbN752grKf5oxeSkYTObA4
KT79MOGbPO0fANOK3lm4c2o2VFkR5u4bScjbbUE8+tVVxtBFW35/sy+lFK/89j41lGgkGb1gVOxH
sWk750npiMKs2feo6Ug/L5Y3PUSxgTcKuAuUOXoOIMCFMt/I7XgQ4aCXj3dYSwMSBqPX6ewz+z/Z
yZLHVdeN1UsBY0ST7nAiDeYlwoLTd3mvQwpkxR02czziYu/3l3KAMT8iHyXE4/tHCtUsHyqqAMry
1q4BmTjMEcXrTp+baXsfQ9J98bKrXGOJaOflt2EDxjQ2RujC2alINFhsn1OPzfRm7qs0BzkjDOZr
//WVzrov8PUHASG5MaWwFo6BcNzj5mviVsyzF1ZelrHU6cr5+6f+ks+X2EWg8N5n8picVBGtGBaM
qreWJibB74jQt5++Nzx/gzYRGyLeFtjI+fmk8z7jx1ij1nuju+mO35F0/mzLg7q8B78dCjsjxPXd
B1/Q519vKAmBM8V7Pc5jSxqBRdOMB73czf+eSA1KBGbEWQoH4DuxU5aCrmv9Rl9mViPuAPztoGpW
kl9B4U9YxF+vDY0wpV2edWOczowFk6defcI95Gm9Fkb4vNb03LuHT8pg0A901uVUkfHp+zHD+TZv
G0ohYi4zMX4uL7JxMaWplsb964vR6Fm8aIKWCmnTnz4b+n0TQRbYznDXzJs3Y1gt1d4GQJURegdx
qTJihs5W9xm0KsEjt2UJF8gUMocAqs2PD05d5jPs6X+qrU55ECzEzjMcytYnnmp27vbDn+JAG78y
fzBWtj3DLSXzt2v+asF0JRewqiuTIlwX0C7cYIZ4Qu314/XR2yzuip/xwIBWL6lqPWisMAKRLAPy
XjXTh/WTnQYGcSa5xdXwQGwYhb2Z+jQZPw79czLhP+lt+wleMC8VceOHoEV8it4eBaZK/Dxp7u5w
1l9AIriJ8PyUdpLdDcmmD+Uyt+F3u4Y4VE/FBzFG62IPwRg+7qAf3pABPh9uotoiM1si5xgTf1Mv
fc7q3u9UYd1KJnedMlsUyuQt0rPIYUZiRjnBNOCb+enTrVBzVm4Zkd7SL8eyQ6PALIggDG6TUl8b
i2rOoORrqdAWB8CTaG82DXoCCuDeqZi+e06xiSHggl+Ez8BDcBTYFAifXEeiXaSqGCsj3p0rosT9
IdO5+4aCaZZFTEFxpSzKANXO6HuSyMgwVO8+7q36xxQ4JkcvymNfUoP8SrMu3Oc2uQ6gMDT75XU0
yot48Q4H53wnwldhdceMDyGM2lbSSMPNY02yYry8nehBcEnVzfvq2UGprBNyrZ0EiUQafXDvwulp
UNg/PayBZFNb+/hGRKjwYBsXY1aJccWh5rX8eMjTf4+oEkYzAWthyEiCJNwyC6wj97fhmCI7T+xX
Z6M3HSgbuaT8leZayxAPzdZm+HCb2gMcH+br/qHeEU9L2K6VVNy6eGHyOGMciviowJgoQstR1YBk
OcnPNwzG9ITGaUDoskc59Z5Sw/0IwXihOXxboLLgodw7EKU+NvQ0yZKdfZwMb1xbS+1n6/A9dFKV
kMiX9ivM5n3W7R4Rj6ORVomvN37YlxJ3jcL6HpTakTnumWO60wQ76td6IWliXAhdBlIDLBcn/5F0
Zl2KYksU/kWuJQKCr8yjA86+sJwSEGecf31/UX37VnVXZaYKnBMnYsfeO4BtDZic/UMjeO998lX9
F8WM23afUZcoTUvnMcTUEDL713uX9oPmnL5phWfDbg3recHrqXY3LffdB00TkcEIWE/caW2PDVzl
90gfPjydBQK3zCXeu6y+J419UKw229olQ0Vpy/Gby+hnClAsg8sAak++bzT0hb4J74Xup32n5Yf/
w2FaHQPu9g3q8yhnRCmbDFwG6cCPMaJh/cyQ1J/U5YvoZnhYovKlB/O6TR7XCddhBiXZvAFq1m4F
ZcIgvu+1v99Cf4+NLxSmF46/fEKsGqhe/RpSFLNq9cVPMlDuNhpUwG8o80rwpTI0IaG0BjimPjpu
p/AAWE19UiDYpaygWPpFFBHYxsDS8o2BguTcUXdPl7GCLbu1UTyd7jvI+vC1Yz13NAfSABNpL3DD
r/3jpOz0W28Pur/achQKLIrppR4jGLsPoQxh2zwnlWnQKEO2R0E7pYf+/ABGI8Au7luyQvL+z9lu
NvfCPt2j9qab9QZwcV4U4pVj5lblvUeo3RFAJueVKtwxZcBRyWiQ4+KCi/TR/sCamtcm+JIS9jhA
Slica6a2Dx5vNiT5CrmdBuIUUVN01y3KHajMqbLCVf7qdP9kdV3kSPhMroP66x+6Uddwr4NfyXFQ
7UlbbhAR/qhbRM8oe5Rhymr8Ci9RPe09/oCxKbthIx03d55zpqjTU4oDVzvPPuiBgH7+uu/xiSYR
HtQOYr62VdexcUw7jWY9GA2thp1W+NNxTqPpq6dn2lU9LXzNT58Iu7FuGZvs1m93eqFLcraRfank
t5c1wTk/kDm7xbR1GpZmv8yZSehfKv/63naUOYfkec0M8JvCrN8d82+1u5/PixANmj40W1YbZPw2
OHd3tIyvbYexYOmB7mn/DKXDYKWyZX8QD0G1kSNy1iouYESLYbss1rbqXgFent67iHJu72OD4dvB
WL02JfnYCrJOb1qvHuMqIzP9UWTvGA4DI+ORqEyITNGR3+eg6KCkB6+FdqCGPqhSJg/aoHOc1CsU
e28kIVq/GqEDh6oKL6L2e7ndBkS7+k8xi7si/Kk1qIJezQ7qhdXy03O/D7fQ7F47VApP0hnccehN
M0kN/BVLitdGYXzQ+ilAiZKe22HX9OlcdIbmWAd7AX/ydFZLeL1wQy4jrA4x3GnjeER5b66rxvn8
vS7De+4aR1e52+fNnShOKXhJDo/41YyRZbQ+u6qMEAhwRadz1smDcnNJdNQ7Fc1SE9g8K6j8P/Ns
T/Lkt8OhBv3nqbmfCO7YDrAIb+C9Ocy44wDX77e1h73ga4o17DzseXeQ0G6BUmQx6oF8xeqOfQjB
HwwQmbf8stFxg7HLtJCBl5K2iO8K8Bc4z9EBRYalhEsf8Rml1SXl03Pr/MvZTtyfW2Ay8xyu1QjW
NjKtKvneXQAkzblefbAtmB6DD7ADceEDZkrKwXoAK8+TrfgvPtzHyTnOuL7WMHm4+8wLJ5fojvbd
WqVV9ihdxoZUQLKcKzacFNgXR2hrMO+cXsdBfNRCpwNUYASww0iAMCTo+verA8InAv79dzCcn/+G
Q8MdInXMSNQA/4sR85t5iw+uAQHjmoRWmKan9cIYfLZOukrZkQHN6oyG0/5j3X9Mk7jDLGiFn3qB
3gQYRsDhSW+O3pLmCkcazS83Y/9hrj/dMlRjKVysggjMaTDEb+AY32pvm5EC7St/TzPARQZvR+gJ
9sAoVnTKLff1Ny++3p0YN5n3/SuHCaIF5kSBKNWLVw1C4fSjeohH8hl8wpEn/zo6w7n5tIasEKTn
CSJheVF7NKo2CAVuTKYlvadLS1kfRK2/vlY6qr0mI49gz/XeUyCDExoCBqXUQv2dm0cbodrVtfYh
6Ce9eBC90l0hgAtv9sQPdRcBIOgzlvjQCRYI/PU/VsChsVCm4QZMvTrpRjUAtMkMGTE2E1p0fh1e
6LZytpHsdruiB2dX/mABspcdvY2citniv9Ka/OLX5vmGEADg6xOsXh23duEMlQyQeBf2hqgAUEsz
9n/661la+q14h2wk/vptv4P0iX7sA0bDHct0T/vi1pJzc/HyTz6O0WNYdlCjTeaRZyzws6xuujKJ
XyPnXvTSoWFvNWyaSZ7FwagL2G9CJWKxvKPc8xlF5fvH2Md/7SPNS36r09pmS5JbGI2Fszz05NL1
3e0wC48ePB7tBtelZfIbnDaw2woNVsP6utO5d0Or9vX+tvfwmGqv9mlaWvvKnvsJEwOwCzhwWNtt
UE73vq4X9PG/flcPeV7utM3aqGGJPe+OpiF64UKRgjwGvRjHfutLzI1JIFpb+K1ez4NJp4sFfzOF
xISGwuI4BSRbPVpI1lpGIFigN6AgQIuOiHol/InzYoGQDftN1RYVKQAcrW9G2Deu8fHavg7mc+TY
P/3B70I7hdjvCHb8gb6OhdBL2Ka2aevGoIUvkOHRVhkLIrm6hkKRubnGZFQ8++WUczjWJw8aldYO
qLF4WlG77RQqvuUoox3omYh+GInN+Zbcb5RqWBNd3uArZdjoOMYNKMfbtnP3SNLgDFfD3Qj1lvOG
Osmqr+TgRVuC+uTIAc7gA9KN/asI7zVwfVlbfyePoWzWZbdmgxCP0vYP7ktviW4FsfVXJNuBlttA
AyVzlPFm+0CwOMOE5l/tS9CCLey8rfEFtPfdTSNdd/IHrwxWgekYky/i3e4WXOJb049HzRyRjIsJ
G5T4/jFz+yXCoVfKp/q7wRh7iUmYQTrjt2DiUpgsVO2fptGErsyXMA+VW4rXGxZe8eyfVxLmeRQ0
cKDhn83UBw01UO+2Tb8E8qLHLywIO4lecN9+jxS/b7uF+9SkgFHwtEkH8ymzALSws/mOaSDBCzni
pkNxy+VBOvuFJHEaXR+y2MNAO8SkmF+EkMS7C4J6C1/8ty9a4k+8eYQkRNATUFm6L2vbONs9/gTw
Ac8Q5/LwI94DRMmVQmcteInbCrQKC5rkYatNmZg37ZlWHb/GmnuLPrzE8Js+ho8hlcDyApmf7ssv
+YQFKzUkB+11YAjzF5OiwGZS/lRhwVPEVMxW6axWrbHpY8HkwsGYHCrX8HK/oa2Hyl8KhAxVD5LO
9INENOxlZdd/XhNk6bsnRxv6ltq+TpvxqInNjOOY4WX4saHCclsyUt4SPv2HngfuazweOBte8Yep
AaJ8HXE6GMEDUJqfkzr0zddJiy2SaEKpvsCLl6EaMqdLFa8/ULrW4jwx/XzUZlLANdQwtOlTNN2g
2ZH8kfPeJz8shvh/Arx8GD46WCNWWREcJxWMmckxVLxXBRRRZBVmfX/l8CvaLJhy+IK8/47hjTbZ
E2YdHfAiYCah89sew593nEjdYGkzKKuP8OkW/StMFkjlH4I+nACwaDwwf/9I4kcYD9Y1HEwMvFQG
q9nsjeILUIsg8fGgzACUq1ttJPOaPnSlXJOuAbCffWGONrSsniPsNTrJ/PWTe5LjdstuDkFZ4Ffh
yAUSs3zSNjYG76iNtyYqeVLWSS9oZ7fAwAAWIBXriGpjJFqqIGykJDWpYa4LHSrNdwQUpmNc1tpp
feT4JP9HBgbwPi6uYhj8Lcs+Ex+FR/UN2gEVr/VN2uzRAzIoZ2wHf0ebqQGFI/sV5SU7bfYGAPl5
TzTFQPx0/dy/616kkr2w5TxSYHZUiG0WCrEJPhhLw37GM2g1/AA9GMXjAdP1eqbGhl2CNjzu7mVI
Cv0rkD0InJ54XtB1n0hX8V9HUQ62R9hxzw4D1/yagxKQGUMBa0IlE5SjVkg4ajnf4J5efShBXMX6
FsI+z4ohc6fWY6wMIaTdvUU5/MAZgJHP0WeOAJTqftEng8ZSnocrcg59rPnQ1z5QHDX/mjR/9Rq5
+wC5SA66idgf7uZXCnvWEUAQ6qp21I5gOC0opN66RYDCmLjTZyqaxpbG+RxxPx0jhV6OSvNoeZk3
qB1bFo9fHZLDxiL9qf/OcOORtaTNH6qE9I1tBF4OPs1Uk2IN2O+11UnAKIGfd+/Twkf8Gb343OmL
RpgsHMwpg7f9wzbl5X26gblqIYrHDJCwxsuuqpnmY7dRMoog/XUDGH+H5Aknz+bbKmRAEKhvgDpo
0dvt6LigI3LpOfjDXWQWilSHkx6aTZ7lhfMpOBDnIEEwdm6Oj8v0Oq0H4D2xMRRU/MQVgd2hsWIo
SywjWUwVqqIB/RfxnsEy+ve0/sjznXHlNQ9OC+mg+O+gCW6xid9UEbSxEbkkJjksBjFFBG7VAY6+
QkgC3bJvvREdTX16nFF5kNnqEU1eqgEjunXdzs0t9y+TTerk9ehrTEpICYz7wGydVGT/sKvdb3qs
h9rFKW5RcU4rT4esGsJ6M8FylE1OpsECLrBkaUUanYT9kYlH0EJy+1HP2ht+UHvS0X6RKxkjTqgr
XmZ+b6nFIA5czqN2+bzvx7QDJN+2IZgiYyNKEKsO90kRdFj20PAAiYhkZP84ONm9WKIt2uT0OMTp
LvfxTi5sbd3MVKha1KYNhm22iufCdVZf+sSvU8xbHRIcG5XCz382YM152cA74RyMwEyKwOgr3Ukb
TKUZlCg3adiYEcZkXSORzI1wH9NRee8rKtgAddLPZiL5u9/g9eZonZgYx+eDHnZhnOPP/wXGJ1HI
5BBffp17iBYIOPJyt4uuh1DtpI4ezejX8yECmo135yhvvOsnVjqz6wUiUjVn6DYKyu0NaxoObAND
CbvFtLgFTQ1Otx71AO2jWQMwNFO1Wefj3JfwAvKaWCLDa6BZ69ANzmLjA3xb2veT3fsBlcSCI2yb
rIMa9BpUK3yBUg7Bc+nXOIbSEb2wDLCsQApF/x21ww73IszW8BVQfCPOcUMHDORsI9m7p0e6oxEQ
HVf/Bho8u+9ujDXy8eVzjuYz5Dnl9rzjY4Cp/jga/8iwfiFcFw2yqhY0CKxktCveCxTJyPZfaB98
UowOQBgmlxnp7f3l0RsBqeKSCoQ2vyElvaKgbu5QXnrt57Q599W7qyvQIlujChnxl0zrfszMDr0I
+xTzek+GwT6ZvmUVegjux8kIngMSwAOFQN/AP9v9dkBkeMLtmwyRCPowkKhW6ZQTGgpXovHbrQM6
RrhUISyCs6hZz07cUsPP3CA35ABjMwCcbcwhbnuGHr4ZuBHduZQIPOkZmeAlFq3ZN8KJ9a0dfjRX
vQWt8XmHq+Fcb9yaudfOa2Mm968NvEBRU7+tD0TKEJAcNlCF36Xu3/MJC4wyRwUaD+n+Ut0cOtMn
PkpkB29M6+zmFZ4vgc7MtKtn7qiw9KPfLK608iGWlzZ0IPM+aJ48XDxIsBRCvUAKgKgaA0MFWAJq
TdnHA4JeGV4dRNARXylvzntNat74nWpb0Oc6B8XDL7FdpjTT7UdMRfWLjUwlYWzbLxLuZ0gfob1D
CgIkAwEJmiLjQPamJkUaxRqYk3L1+bCXV2C8k+5lCu2ut/5gHdl1lvW0IIIA9kEyrGkIeO/blNbF
memLUOqOud3So7NiP5/O4RI+Tild8NPZefY/xfTg5ces/kS0NxQFKQvkImXVHerz7vo2osdjICgE
0EnPrRiUhT8ROeqPi4/EVQsOuK5cnZbCzUc7/PxB2rFB1mjmWIetHiCzTVkWdr7rhBRgmLc4cEzg
/yEfwNbrHKpCD2xZ9/GRQqlD1khzyd18SauHX4w+i76GPPW+IDD9nf4+C3pNRXbqp9hHwgrz4P+3
BisPvCGHqtUY7pcnyt17BvnkEZtLM6S97+Yoj+gUUPXJpCd05fOP7Q/3dZpD32AgEGQ9WkxjpiCD
UACrQWNE9Rh9xp9JR+RF4F0gbjm5hekbWzScyc2Flz+AHA6N7i1mBW+qgnY/Tp00RKwTegxO+EYQ
AUF1RA1EWxpEgj88/Wb0oaKrnKZfBRsF2hu8R8jTUESgQ7gIQbMcavGEO9l2vzPmaRHAQO93z2wQ
PveikIaaOBGr6nf/NTh7NxH29DeNXxP2IR64mPfHh3HNf+xZjhboZXeIuqcHIcmvRkcYTVBiwzN/
vRTQ5Do/0PfD9jL0h5Z9tZIEPE3x5xyE0XHd2QofCp6bfRgcBq1rFE6qvYmUoN94J8TI4XfQLLUJ
7Kf2rgsXvrSvAfNjvvQ4dwY6BK68RSXQf0Tw7F6RMnpvtfGHohqGtwO7A2ZsOWutLgmavK6loi58
RPs9HkVZ5lPzh7yVmSDuS69zA2Yv2+Cy/wVnD3NRQjUqR7+nUtGwdM8As1C6TswTdmBv9daMqRAJ
Hsw64Fc+M8XjYaCYXrZnBscB2xtMlEAq/X2tOQXT68VRTAwIbtdkwt37WHtVOFzbK47d9v4679DZ
4Bb7wHD2ZQqajhtuzmq6tcS34OurOiu99jMsC7Wh6WSnKUN7b0hq4YuFmX/YXOGbXTfZUJv4808E
kIQBQtdauo3TbnmCw2F7OOx3sErHDXGbJBgI1smziW6mf8I7AFUts5RC9vSMWDwjp9dJxD0ZHNsd
418k3okEr/k8DxT0Y0KpP4QsVhGfGBxMqfccbaD2HWX+CUiv9d5PjBgMBj53iXQ0YEO/TVf4r127
QwPJIQ5Qaqlk1XTahOMqnFNNfNZOmTilYz4m3Ue2dNq+ePvHpqY76eSfKLuIrecVO1LnsXnFLY31
U5kubDjd0Yr9REVSynKHAvRipiOHAQ27ugyk50uVC9rFZBYSgYnUkyFit0SJ9NHw5hxpesorG1rA
Hgn3NSgnJFpbG2NE4e1LAUdh7cEOwHy17TQ4ySIhS/cQOXmfNAtDFVQOlz9pU7EzNzRDaVQGsLhf
MUxmFitMLTGt1Ng5B9xp62mGJdHN1mk84CZmbySGGaDAezUj/pEHAMUNhij3oMKgPuR6biN6QbPB
qoNtiwjJb2cG663yiDMTXjBdvZ9Fk/AG75XATGkeCPE6FM/5ybMtLmLQO7GUGC9kLNMka2UnJKUC
TcPO3pvvqGULsKnbmd5/n+19ZrC6kVm/bfSnxdQ8J3vI55xOG1ySfECwAxwh76b6nVt8crGMRuMi
/PWPyW9h2B0i9ttfg6s79F/B3jfspIsdRRSRXzPVpe+aA23xcZmuPBMr++SJzrR0ErBKv3FYnNvO
5JMZrlb5nSXOWeA8dAgYcS2RTHE2OFfTLxdrsHBPkMAQqnAFnFXmhWXBfR3Cgt220T2SAP4YTmMO
91l3B6ZHhUaA+jCMyuUpZvUKtx/uP7xrwfGswXW4mUwmVmbdHHHwSmhYkim1KZMN91FYW+7LgYfP
Y+LHLz4RJYQ5m9uVPdRHyfLGq5hDQHnHcLfuKbGGOgD4xYdpXONZDDuytakALUhsfDbyefOg02IT
xYzB1r+9iA75UiLpCJx+wzSHt8sTA/7BSGq1emZnR6cti2tvU7JHaMwfvQMCeJdsGHGzHYbV1Pfl
YI9A/7sO6kp+S/25YTBlFpA794aVf+GTK2DdFKS4KX37A5TvGPX2/Ipghhf8Py+PFI9pDg5sj+0U
27qbHZbj7L5pkbbwKF6gwyznjuIVo+cbpPwTgJQToF80ZsDSmj5b6gRf5xsUkPBjcgyeJGyiuLe+
OYSdzgJ9AqRMe43RzqiP8vuf280c/RgdB7OPofiTFgcYdnX0INKWfYUMG6efWTIHaYcwzQief70H
spIJWXinZYU+D0H1SerDm6BxufyGJLpFEytcLvv6eq3aDENspyZPt7EoQUhAzchEDHSiodfqkcUV
cIVtY/vGTZirRxDfQ2UCIwhqOzGrt7j00+ty06w2VBM8IsXk6DXXagJd2YYvBE3fGmAxDUOMewR3
3XSuZgBHjiby1b5DhfZJTypmR15D3goWY8UciHcDeABTDNWmDs5AKNTqOUSWBiPMNrkLU6Xgn0OC
smjB0WU6a2Bvl0tCV+oybUH0wojrq+A/niBFgBFNVgwld9R18qS9JEKJVqD8l4HsOY8oE+v0STOb
c6WsJzpqpdJ5VSQ7Wc/N/CdDTk9+lzPePhpO4xz/nhpAwHXEIoJESRS3fodwjoymcXSfMT3ztuIY
JoxlDNMbbwlVz5lT1+KkbTFSkCMpSZAmL1X7N8O2T8UZKPpFVWJM8WadPZeIhKv0lAqNGAYwjZc5
BQftcOy+5IoPA3IcWqtMt1Stdk78RkRHwXngPCa1UGjWnOMnNa/TXrbsoyxL+pm9CTIq5O0i3rEv
K+YAFJYO7VH+fUsn2ME4NGn9QQlULGbfMEtqHhPgSPrqODpaa2d13nVQB5t73nJKWhh6lBpk+/uM
Xi1VKUnXv/s6ZhKaWAwRpZ6GbGAKXwJRrMZQncWwU7F6MariK+EynDw54aFHI4l0m8KjQWki/X33
OZKkr/SZ0zq495yMUEZIg6BDh4b4j93ZDpKQQ3oGi4ZJOvQd8PmEkGnVIw5Lt1zoAbGxJvb1lrXp
/jt9J4gER1hLkjlz8IrV8ZFeLY267AwgbhtZlUoHrxiJEKnVfwh++vH3+yIqnRv6Ig5q2QTUto3m
ddoj9oOIYqVBBzu8yWi1fKfoKuJmSm7r46AHtDX5TX4JenokmCLKPmlAPM0p/lG3IJa9gKq5VL7U
kCvCDks/72sRjeGnawAL+RSeaffkbOqA4xEzWX7dbJpWQBYEJvo/7BjT+ZdtPFEjOhqzm7JHcscD
Hkd0p4g7YMocQ4iHLT1AMkDzkB/WCPsIOq1QWOqOEuBrMqjR9dsgM7jHcrc9nEPyvw0q5xv3/UBT
kyFtj5guszwHBK7kADXLycRz8MnN6+hstMO8C6OaG2qKu/hkssGB906PrGRe68XDOBtjtyMyiv5w
/xhsDNQMfZbbvSNmxRzIqmY//zBqhyjnHvBvkV4KUN0/5xDaBAh6BbodHLGRmjHo5++HXbI4+jYu
8prFZU3nhVnM1jsj77DRiU0KJKKcBjyMqAoky8KoBTT7wPRnWdnovleY/q4l+/p48ndTsG2G3yS3
WYuQt2rzapS3MMrIwsjmGGrZvycItIlRUKto+vk6SB30EEgsfcpp4hP5COOMMAURYDnE5Zw8yz+I
Q39QehXShpMkU1jE0ckvIs4cPuG09DhGKJSlYsid0vvxuUsvD2Gs0UjgB8vBi1NlwBbmiKtXfA17
CMm6EC5Y5AGH8Y368jMvvcs0XxIVwVXHv0AJKDrIxuPj+DA4+WL2Re7l0otHg3VLX5x6Cn44VpXJ
xTGdMuNbGCPA8ul3l/I5FDnxerRGw4wS5e35PfZJTroJs+FGUrUdcio1bD/n7eXezdljBpMVe5VR
uMtHcI0LX86546a9fFEXsU6GqKP3XSwytFAjMfn1mXvmoW8jyRy2xySHpLDTXsadcMC8DPtCA4cU
3K3YtPBu3Jewf064pHC7alxaT9T4Em5OjI0qIul2YHPviY5OSlBtyYiOzX0utQFR+2lwjAyOzr8S
MMDJqmuf3Dd79oQHP60kM+34omL/eepCSD/QGh2OJW4OX+ff5JRiVi0PydqkKuDImjUIgP4mBSUP
WznBNIquTMOadulE7QBKpeH1byH7XAikxIbqUyIUZGkKHCls9jSSNOd8dY/zwr8H5zlVUvbdFeE2
9/hS45B4OwanS+MhsHO2LyzmT4nim2NM3uYfuux39+21t+bgBOay5gzyXu53cSctwGK4uy1RNWGk
CrfewuJtKWa/aBmNdE56ZXdxtsdmMZH/ViKSZgSMDxfSxC/CE+44e7hlv8KzDt0OU4mpVdnE/rqP
xgslpfPtwW7gyON1cA+x8ifMFVcWxB3Zkv10LjmWe6yO9vbHK375lmVOH69NtWOCBzEgs89kKrWv
wOt7DAyCDqxbdEeg823ovLM3MbNtdyM2fm9Q0zR6JVXGv0etQefvnjQz2Xy9Mf2ZYwhfe3JNYHsb
C+ip9n0iCkIqKRBz2GapaPbeNo7ePNSS2XawR5Ecmkzq6R9hVXE0MmuqNaa36+Wje1Kt1S2tBlKc
wdOV+u7FNKuij7XDgHEiIPrYJjSzKqNHv/6wSl7JjyOMXJZw6eZLji+7aw8AWWhXvjzcQRLKWGf2
jkD86bLptM+MMQ1na0cD+Dr9G8UgNfiQUhBhvIs6MMCk5Y1hpsyb03y+1rJSJhSl2Z57kfZWhWT1
bBNmTDLzUgaHPKDXikcz/TgI5iw8IDIb+p5kawMiJKIT+ldK2M6ugmfHLU96VDP47/1ZzBxp2rn1
WPwyJ2gocDCdtoZ4A4Hx7Q+w56bP+THV0e7NlZebuwcfvxK/mx18Y0dfQTTfl4BpVXTLtVFvLP4f
XfA8bjIM29k1XIn79GHSYy8N3pgicWIa1gwvvQOfOEahRniV7iUtztENLgwt0n/bBluyAV1vyA4f
xyPtx1j9iVeBsix9rY9LOc9VpUfXg2pLe1gNtT6ldayGXbeam8xjsHdQ4TMZmFM7+G8yecZh0hQk
KotXmuEtMcTeidrSPyTmtIlUuiK8HWf0ge+9zE0Xa34H4C1+QA9edIiXu07/iyzJbWjT0hMalpAc
6QyB/NFf+ysZIkfjLYQCPh2LsOjo88s+pHrYBJ3sfOADKKHuXOJdmdI70netRMvUYUNrhR7sbHRy
Ls6Jn+s5vAUmS8MD4AVdCj7xbvcZQkYg5WBUUY1wiO4rwZNq9i1N7zMzS2wFt46Xy1ig8Q7PMba8
MAu6/cum9I2JGgLYBOb0uHhG2urmNlGXugY6yYAhEPh6EjhQtOvbmhwkZ9dImg/yR1/WjMjimblw
9l47hQim4kR2HhixEWiu2LE/OCIhXHtI+jdvbGkf4weZOnUSSdBQSaCZ98Wr6IyDknx7BeR6HwvE
duubf/AwOYKoE/JlFeHyLzZPOCSJH/8vuWStRe4fhlqEvB8CFz/ax7eIHi/Hq+7pHqUaCRB0E44y
3s0B4HTwj3YvEQ11NiGxAf8kBYY8pFIsbn5sUcI9NDzS0SgPJ1zPSI9JgOUV1BhwpBqRuXAjJ+xn
Rtfi4i9yRpjOPoImnHOAFDZUsH45lq/B9OMwJg915fCzGcPR64um+h50hnvBujiYxIT4Q7pFrnXj
M/G+GHKH/zLh2NEiDTgWwCgVheZGCAYr4hE2ziAbyJ1RbUbHsBN9oU10V3KYXBONHcE/nFlHetpv
F3RS6mjN3mwoEBmzRXISyZaaUDSQhZvkbTJQpxybDJ9W4skRkIQulVfxRYlWJIO0aymj0ttUPjBZ
JYlAdkkz4JDtEE8m3OUd5h1wBL3s4T1gdAwV9N4EVdFwu+K0xXT/hvkySQknM+jPlBNX6gJSzIqT
GRgE1n4ARVfuBlTC+Xle+yffdO6bnpsn16BIuYOm03WaFykITkmvoCJVgUBodUNtSa1mhuf5fQOy
QQ5TOr8NKRJp0u8fO+3iU+RwAfxq0tMIY8zo6D19DPBw/ulCr7h60oi+EoSwP+de0wK1Nj/v5eE2
sMC7j43VYgkAf1QuJTxPDkzNLahDIMJtBgI0fUjlzYjRRz9H9bCcCDCKCUGfwKDr/iNBbT+DIMFR
cQwBKkgpQdafLkMwH95u13P+/mhXITusBke6sG9YF5ySNPYRc/ZCp/Sb4A6oS3xWoAnA+gquPcxq
1HHD6/0jXSzK8KDaIBFleMEFBmcnZl+2R8hGHl4v2ClDjFx2KrAWFRwZiVTPJLyCTA4gMNBgDts+
U3upORz5+zPyXmw37Dff9fE0/8GagjjvqWTEeMSsKf3/BYD7BBg9Bih34SIOSYdmuY8JfL/LWKtu
dJzIQtu0rPNEmBXOKXthVC2hXtyP2qma9Dxa0CyRF+kaExCwKfW5qwBDcTXNRJd94WkizAYnl/Li
hpPzjvCcYp9qiPseyZeNlwEn6NdOHwksD+x5AF7RLu1gJTBegImRFhhry2W5kA2y7CiUNjRG4B9x
SbnPWdzz4EDKxeqDxjWJfLRYrG4k70H0gx2SMF1M5zQRohVDLqFtBeJgq4/Fef0SPFgoOcMfErDe
l4f3CnG4/YUfI3NCPh60XPu+haLX/+26rvj30IQbCnGCuWhTI6QB+I96QShGj+B+sx5Q9L9V8vHg
LvOgsfGwC05lOVzJj7icoLtief69FiJegL/DTGFxk6KBsyY2sfhb7gQMlqCqYumjeFpERkYQkWsT
7gPx/R95gwOCx/xbKIxri3DnOobMPGlgfzA2CwezD4Gf2+TNJJzIZ+HibaB21otBSiQDFMmlGI73
STDHpLyJkGZDX5QmH5jykT4B1SNHNiQ06nHEJiG6AAZiHNhkcBn5RITrnZ5AwwtwWXQ3Jw4O5LCR
PgcdMMnqpeARGTgKJmom3aN0pfdNUPz/k8HoQPdLApfSK4eGIr5Q1E7SIQikRJJ2Eml1LK/6TW9A
HVStAOYMZndegcQQjGxg5rO+ZK0Rp1hlFwZNSW+KPwlS/gQrPhDGDt5pJdxWFq28DB4HDCmvWD4A
rXLtcsEbcXYkJFA1MU/kNSdr4z/oWRB0VwAob8hQXXJZyQ3FMZefPwhVUgXfFom9nIJ4TVobiFJY
4Xx4qCrwRxUrhH385n5MmmEX/+O6SZySLoGAD/JgXzCWyIr9wwSSmMWYN2IV8d0PvdUMh2K+Aj2u
y8xTg2/m6crP/6vvPmHTJ3bJveOAOTJckvt4RNaxgI8P2ejfPpL9/1yr3kazGXYFG5kUF2lN2LI2
k0GTTjY9GU32RgfP3BtSH4BqLM16g0O42KhOPnv2UfvxWYk3TCxAwWab7NwHW8q0R0jDYwNiH9sQ
qhjgFk0OWSFlWM0+3jH84LwlUVjOsiMFbD6ktqXbg4MJdxARfduliLL1RI47/kKl4hYqEsppAtjL
+0Y5IwMWyrhL31BnBmTINTGgQcYy45QCiQoZXJVJp4UioB1ht9/+0nopAPFAIpLD5DCk+fhvNxv0
db7UdT1uPlNgBxeqjdlMfEf5Z0sYwv3skRx0IZ6BY+NWoiSKUwA12Y/xe3p2ykXPxNMf4IXjmPlb
yyquYGiQrvXZLfTp0wsnP7uA02ljENPts8f/NjRm5ahqu8Ko6/zJharBgJFEHx671ARkZDxJOFWo
XGheYTzVlRbSM/tehzWceK71Pbu/7NXH+ZXO40rFmKftTqR4ZNkV5rKbt3vW3RWW910Y5+EKndLy
lyBLc83ZcXldNqMBU62dmPcU7ze6UVQghDvCPrNqegvOgW2501jr0FP4Ftb47Dzk3ZwrL8Jx3CEl
6y3gxsAjJA9EjfRKaNX+UZ51bPNP9ThjqKAWOzEVFFxZnPla2+uLY0cIf6Bk5J5vfpWTr02S3r+H
9/AaKpQXkYngjAeORuvf8jWj7p/inWnfZAYvM+NFLiJzYTv92H2osDxgNA2qSsaancG3fySPpLXV
F92oyqQx3kYuyF9DgcBDUBaUSlZZ93HTgLHWg40pJELCFlKgj0M+NlMoIKMNZRo5k0s/iEYyoBq2
DhUHk+J9XdIzNMlEB27trS/bKfcpEllH8n4tOdCILMXIqxkyoSRgwAQ8xUFgPwSVKpev5CSLKh/J
R23WBrTydWvQ9R+QJEk1sMW7MrBReMbcZQ5k+rIgCBbPvMUpC8uOvGRCRxvl5l8P+SSeJFxOyUkh
9SlAJTJ0TKus466KjXhD945j10sltwTKXMEHOQ67TBf/fzjtiiQyTFOmY+9iG7xh2ccEu7ScUaou
MMvd4NFG/KitmJoYg/IFhGBxQLYWThBHEcPdgBiKMFlqnmkVtgsYYQeOQ1s/CNZfpgyuXZgaNp2x
jESLEEObCkkDDdeI8QT9WxhNA4oxJpuOaH1HMhq5Te0Hu1c4LLfLPk8FGWC82b1O1ILRpX0EpkSJ
3xwC+O0UqSTfwCdmfGE86lJbl2V8Ju89eUXh0ZQ4PoJ2O1B0FxZAiUb24rMZn12hg1LyYKXKI/m0
Utbue3bqI7rtD8jRSVUfyC864TbzOL9j0i7AXGr7q6PiS0i9fpMhk47QUhExL54zvfCv2EOzSYDU
80HutwZ1Vpfp+eFSKRuLml1cOqxCmErS0STPZ9HztkDwF+YUqBFCv5K6noe7hPTjbzgo5126uuhY
59fxOy3pQeKDCJRBxx+mGiWSzHxavRLOIxLKti8s+CtbRUCPr01GMZZc0JAx1woBXd+COYc5b80h
wzdITISWYkuhIaRP+VCAqN3R07RZ4Rd8bGH0Mt37OIFNSn0uYCFJxGXQHfF9FbkMmv5xRzLUjv+C
W/S0fkYoL51i/J2vyD+KGWdUD1brGz9Dc6Qg2cfSDmYcpMURO5eIF6EwxT5Z8Y/HFbLBUx2WO5PK
XE3KHQwwfoTNQgeJlsXL+Y+l81pWVcvC8BNRhSigtzDJiCDmG8uwTBgBFXz6/uY+3efU7u61V1Jm
GOMffwCwBINdrdi43CUmapDFc7Img1P1i1uoocaxVVb+sguz8RkUjd8mPGwmH7DhxuyU1e3OLmX+
JZ3sj9W/8+g0aXao3F4HSKNG9kNQCYCjW5he/nj2txlvAA7OSMTzI3gTrz3orxBcSsIwmRcY3/Q9
6nbNg2Bq5gjAj9il1zszv8bHWSlo5zrhp03+Q7PWQ/QGFYzhZod3pbQzfQY3HEwhkf/JUZCk9kho
V/q1PuyfTvF8DsGPi+FtCjPp/McfGjgDrG2fLowT/4+654NunLmntd6jsjXQ5dGf4Qk9L+d9GtSu
nK/Itq2e40WmUaEsG+bdfz/Ot09UzhmQFFOdamLaY8bc3z+GtX/8W6fYKjMEwkeHMu7MQJesm381
Ibl2UvF9zsZ9wST85D4RuUzJLIX38JjW85eUrKGa/lC2NVtYAuS+OoiuKNQI9vzXQkqcnG7h5Hbk
30no1XXFMIoIXADSoRJKAdDFjCZBsn/YMeD0F2KBYdA0c7pyyhbMSSJQcWs3+DcFo8AcfVTrBewa
4I8EXAz/oJRcfTSYPmTk9dFf35kFF3S1ujalyoUYQ2nYS5s537iayjzMOlKShrzUELRiqCSyGKSh
/VAOy57+mH22qPjWTJ4bHycNnhaujdKmSH/48DFe03WqPei6HxmG8tOuZAVBooOq+CN6Fl4iAu0/
CJKFvWbCw0Br8h1DNEXi/Mga5DQAJK8QklWFzcDTZQQj+/VO6THMe2BlQJmnueT4oYbibKBloW9Z
oanunXxYPBo9mG4XTFR51OP1z/mOmbnUGJbdU52tgiczTYaRdXcnuKgZItobSaosbG4OeFp+f9ml
lgRxG3dXt3d2NIMjE2Tmo/5li4xyZK5OCj5YaOmhMg3AvRdqV5gv941g8Opgu9dtnO8rgEo3wCzL
OgcQGzDaKjnh0L6BR6oexo11J8RUrybEm8ZvQejvbwhFp5HWfPo5qDq4a8gE0wqctba7T/u1qM/B
E7AE9AbjS4Zj7tO5zC+l9SytRg3N6eNJvCVEUF9BOF1h2VS6Nw34+l6E/LASrwseyjPregzVMWhh
lKtdkXLaGn3G1cVv/XhyXuSLaNjjbdajNzfwye90bGY/x0QpA+Dpj1jM+A9QFac9fdVjhob8fBPl
CaJlkch2W+LPvaGWSbRxJiueC6XC71/xygFo8HHcfuUwoaaVhNHoDPKig5AKjrs8lD/CoIBDhk0n
VDm9rF50R+TejVQ0YWYM4A63bmBBBica4CiKQ7kAJmh2zYC7yy0XePF+wYe6Hh0t2j94sSd7MbvY
MwOyFe0rWOVjdkc0/Jig176UPjb9dI8c3dc24Tu9f4H5BohtwwoObPi9OT30Rnzac8hPLrEYuENo
deoFyUoDBhL/zr7nAlL6i8c9CBX4mLwjyJAuIb+AhuHlLSLu/NjCYpOKciLX0NHDee8Na2kkAUG2
zd4I7kc0wsUlV1W7A3YuoZRTjERWQM3X9/+Q13c0CI5CJQqEhNPFN2g8fBe8AV4LzC2wdGPLW/eb
0MHA40eAtpBQueAUKR7BIp/Z9e6sdz8IDp7hctGK92gdPZb41qlWM+zwODwT4zi7zK7ZPSw9En1S
JZCWDqfw0bd622KE5NpTJpe+A91QhgC1IM1IKbB6Y+qiWtPGC09W6d09Jc3W9sNhfXkDwzdHGu4P
Ns2XhJsvIEKXYfaGWg84hIQqZ/XAvAdJtuGwbo42s06XDC2y/FxFSOj9B/SN+uRfo3XhUv2qgY7J
Kxjx5tgX7ayOz9hR87O4kqUo4hRoGekjcGd/A1qYYqOvQ/7PUN7k0H/F0+uWMk93fp8NfkENrxpW
sdUlJosHctC9r3hMeq17TVrRc2UAQG8HP5Xd2I2/zP7g93m9ydM5encfgqjEdW5D5WLrHRp9E22I
SVfz9jBhgznLKBKA0dYddAPWg2E82VUO7HPHsCTZrkHl+cDC4UQI6bJAkbIq/x4YaGCO5T6+7pF8
CxNBon37unfNvejiqkkJwvNFFgTGH846Mb/WleNwLYyXp1NwbNfjF7RboQRGb6RjTfEQhzMsXd70
6/COd0tqNgSX+dc/te+ec9VH3iMHHvyl5t7RzRyxosouw7tnQnOrrezcdzWf9dl61cv5Rtg3vhDk
rQaokHE2RlExAMhpUaUCWx5xAgOu+Lv84Y1irO07mSoXwL/Hx8WHTP7vo6jmOPgGDFTSCmCQVvnq
dWGf8v4JQjh/ut2txZOQ5keo7F/b5uHqpnPp4XCDfc07em0VLnmUdvLDKAqrea+K7nieQA7yHu49
60X1kAtx+M7x3FHjk49kVAVmtvVQya6Q5FFInOxjKdTdFZeEUUHsqYuDAUNBTltl2PUaJnoylOJ3
QKjB2WKKUh22xFYHeHdAfuFUZbAHUQripIIWCFirBpOnbO6RSlUtaEKC3ug+Q4vtQZwIbJ647nXD
df6zT8lSDhQ/jjJ81vF19nGuieYqXjV5iH7fKtBKMvnJ8ZZ2WfF+lWrWQY1uottYJcj0Pvfh0qCB
DTa+7fcd3w7/JUz3ejHMcWY/4Ub61xluifCe0yG8OjdR7bG7sRLGmsxFf3w1nj+X6KZM1Z7dp/Mx
9yfTLZbVxORgiW0Ka8LFf86gCNC79z4ks7s6lum1c8dfQfNOndF1YPO1xRmyI5UIrnqimemVe9yr
VAe7DiPNk6OUVn+Hv0+w/Jl4WQ3bo0fexgMO7Wy90MNzSnq5enKOlIakhF/83+zC1MlpYyWsghPM
i7AGVnWwh7dewRSTW0cVF3z6RBdHtnEHhXOS06jJIokJHXhwV1rdlciR8ZLkSMJTDc9sUnfvXl64
JOQBQv+BanIAzeovMrESIaucfn0oU2BqJ+huWFqQU6AdS/o/JVJXMh8ltI8BsTUu7J1hIQAve97f
mBKIsu1jpV6S+Jx2V/sQJvO/MS0m4/8/pi20uVGpQBmyAeYYNID9IbmEUgVTvBj20p7Y3a1NzyU0
ji4S3+mIUEBixb/CA6TzvOSelOfhdzKtPY4DBHdmipDCZ5t9IwymyTsOYKcz+uKYRB3nnd1C5LzY
cCqftmrh4uY9iIHH3O844ggIk5hm0wu2UGUA+/iVgPKcEuLEQooEmQX4ZECUHhUgRAxMUGVZJ9Fs
mUSyS9M4GYTPcbHEGg4XkyUGihVeC5xebMI1RJkRibomzw6rUlyWx9/JZXzyL2MMWzgNEZlT/RhW
j7w3UkiYqlkM78VyyhmbyGB7E+Maj636fCZFavYx/rWrno2d2PKZdLqhieK963B1BvfxsRJF+jhG
5+Vjol7GvEnqzX7z7yRR46SHaeo3xmJktlEFywTR0s3uYmoF9BUiPAnY1KUoJoMMxrdXxTADPQOS
GiCCUBeM7CGtkTFJu36HfvgWiXPxEyiduicDspZ9ThLTa09CRzqY6DdszewTI7yF4pHRd963gtuY
o0beufcEq1uL3+Fsn1OFAiBOYoiJywbn1pommNyuf59+YV4j9PBIVJnLZ29ukyrWDzckN9RpB6qx
/m7gvSaaO/BMLifzCVZw3CNemhnuU0bnBK8AY76DNPpdfsVSt7/xcXlLNQwCGri0FvQ5jW5QPJNq
Uo6RGN6TnquKArVUqvJunXwM3nUem/xebUy56VR7eXa+0pP/hgn5tH6basLnn9mIGzVWYyzukZFB
TJ0NZmu4eI4Wt4E+NfpgGTqEcO9ENW2FR+qTxla/cm36PjkYw447HArhY2WAfgIvQ7+1ymFeD4Hz
RGemiqneWBv5WiD3RLz+Ta83S66Mogs1edROsgGTcSCCGJbpXfw7M4nCLzevQVDd3Oc1qPtyPZkb
+FQnD2XYyZIq8Ty0bUfJEqfjlNcAyZMf5syiRBaZMTWqPloA48oxsJlLbMgdwuIDCAZCXgxnPsrA
p4emkdcgmJQoLveWv7/YjNjZfmGSfIVD/eNzp7PwHDu8uSFb8OrYbOefHYaDJZwUzbcTMi0VA0rJ
1VpSoTmhHd7tzI/asc/a+tnnAg2hH5+DOFme/OQKjeURz9NOhslE7cypXah8eeW460CIhWHZG1BV
SF4/nvPTdGC/dTtVZrt5h7xMGcF4YaeWWa/J4cZA70/alkcM4/eN2XLdTI0qqAFZ7mJTdK2wpztX
VnKP58qL6hZW3kxbTlA4NY6dvCbLx8Bb9h5W0pklCVGcT1YtRllYstgvxiT+eU0CQd8fkJSLEwY2
gnEoN6yuU0MlU+1jXz5En733DwidxGL4cGKaMyYfrGFgoZ+9eTYsWLkMQyLUNatF70oerH3F4fj8
ya9l/JN8PriTgqu9OHtvNT9pfni5QrgLOYVygvE+9ulmJfqBnNDgnHZY9Ocz2+1EnSjOMLWg5Aqj
8mnJudJ482gXFJcVKosB/KqYshxeNBngtYIgZeU8L51/WZYsDg9bBui3VmxAcWK4GRCiLSlHuKbQ
g2WsqVtquIZ75Id2HHYELxPdmKi9vI3ULZ2An005FSDMQjAaeC0LId5xoZjM0TvJGb4VuhrbTGTB
aNo/iLTfBQ8wUN1yxkwaRlIHsMvZPPbvySPF62AsDUVIbp6iDw9o1djtt6BCCbG7bFT3EdwCGV71
Ct5xK6rJz+mz6QezNsCedHybFOkaO06OQBIF/ZOvsQGv/kP8i+RUrRznMha+ng7SNVSTgWCjnkV+
8cAmebiU6jMuboqO8BJeoXMY28J9uK+REWFoIV86lW709ZERk7jBRmmGJc+2tKk0/U92ocbHtAEZ
NHJNGDmDLwYNLRpv9pgi8iv38tsKw8Sw5hw/cRPqTulweHIFcNKF903jdDjluPD5lugfHf70Hzln
sq3QV4CZ0SkhL+dezo6jVjr4vrkLQUVInrg6God+nYSQlr9igy0eZhIUT1ylfB5dzp8SYAdB90Pu
JNXrBbzzG0YZm0bWhO8YQQ00aUjqthbMvfkxbZwqNmCmvaGxDVZPR6H4o5e3sSPjJ/0Or6AVl/GS
0mvymZWbAWqd9Uh1sXoN+hbvZcnrfk41H004bZB895APutL8Ars9lOJc/tR3UGStTFJmzvwDyude
Q0JnHQ5cHuA9WS+eHOtfxgG8N6ZXBM8bheZX0DFwLKmi5DrCFYLPv/oKEZOK1z1IWh1790ewo5D9
lxRoYIKHIcmE1mTJyUbPSD38Q2PVOHp4TQB0WYMDikvqsUhWndiK2jJo5Mu6gpnDwTDeaG5Rcfua
oeou58BnO8D0MPvSzs5YRxQlYpDK56/hUuwXxDhCZlqqGFjxhmNNPL1PvyBgBhCr941aXuo7pTYg
gmBuWGcyM2H7x2w/ac8jPXxu9rYjZfjwSG3S7c+2PuQTsamd9K0N72uxuIbP7OHWdjmW61yTNjrS
UIA5g/ehHNpXqb6B6+v2fNnCUjA+hzXX2JQ0E6/0riG7zF5zydeoidJ6podF7fz6Nrbom9bteqU8
+3mOFNxhGPb8/IWSi/NovebrCPClJvd7UX5oo0v2tMM2oDCgozT67NDBEfag5m4+mex972gXTtg/
CM72N0ylOjbIynUL5NbuW/TzuU5DaBvoJC3vLWg5WIhV/F48nRcd/PDGeBoW5QCRMNUpnH9JJh2X
fmF3Vu11s7tQpdUnm19X+fk0vSfkFjxheqrZZvNJetI55dJY+ETTqfmD/azzDQ3nJWlfV2SJ74jH
p87zHqp1i5xcNsvwKBqyrx4s/fhG0IuljVDhsEdUl+WYoDafosyr3NCcSXn6Zs2iadn4eTbQbbrX
e8/Ke9v8O8KW+2JNsRK2OtNCIG4PP15CablJjhBhefrJ3Qkz+k95ToQSBJmy4TUMKc6F7YdE4fIy
OocBlEfYO4zCaKFY7xmgxEM44QtEhOBg7ksjAutiZ6BOaMV6EX7G7Iv6jxp7lIVH4WMcYHLW+YY/
pRLhcO+7U04mvF16W8SNLnQ/n+jaxP4kWE6Q48QkhNLmi/ck04XFTBvOSrRLKRBUM7rfcbyBAfFG
+EwcwhmWtF09Guu8vb9WN3QzY/geL7gYvwZFNeqYFIbb2fUfIySVEgkgHOFwwAV9dmthTkC1fSNh
sY/PEDMO2cHITsY0HN1wjm9MTT6celUow074uEIFa79JIYZ0I6OgjhyudTNp2Vs2icD+7Clt79XW
/7j9ZrQ4Jmfoi/c19PNTKqD3kBvzeyzhfHCwAjLdnMacItPGauKVmXk9sGY/04MtgmqjBWLDPdQq
oRx+rQ9cbJyyGX31iBgCYntwZAESgI32HTWSMBMy6jfG0T1O3lGhOYdXn8O8ApQKnSXlzfEksM9P
lmXCCK4liBb0ijOETQT9cI+h8b7vQOdUhO/TIHl5zk/b98ZEmg/s+gtaJJerCbPK9eUtkVATJNOH
O80xf1gq3GH31dM+fP0a8y27m3aCeokvD9jqvyDWl09jidUtzvks1W8tTc4/heVjSHQA+dhLRFFr
HNKcamuQ+mqUY5xGM10FSc7dCSrkZpF8nACEhlBXe21MMLnTXSKQSd9WJKGx59uW7GtTClBYNYoa
+8rFOhw0H+rmafWcthbAG+XrMJdk6+/H2oS+vKUGS9aDyfbE8wB6zwUPPLyNb4zrBc7K+3fHIYac
5w8rVHpc5Pdh3puTE67jUgAozBXcNexQXhpJHytasfltqCoujVh2KEN7HyvsTHN1e/cObML8YpHe
jdUydY7DjmQnhJRfU6AQBpfPEJ2DM/2twqS6yXMtpLEJ+z6/e30EIgSXARxkhyupX3FPe/tBQFwm
UKB1h0jEq8BM+Uj6ptPjbstOGSWndVCCw75Z0tNbAKPfrIV6usfX5YsM3jqQfbjq9Kx/+VUHgDBl
md2zQmxqm24KfIHDrE/RVEP3tpPQ9nkZDC0VPGoyo+Psu2k2m2GNSrzwUeCMVKDSYpK/x9T96ewz
QOmQjLvZTEdywujrYwbs7Oxi3+YXLEsA3QLMWVoh1xdwAV0AiDut9jJ6zDPwL3ADe4YnE4znE8Jp
/vtFnefo+/M9YLeT/XzxvhaeHCzgEyyR7IKjTPWHeyKCDSD5PxWlFvF3786meghuRH6Cqjq8E1Zn
+dr2Wr7QMK38Y9hPwORV/uKcqFgIoENYlls9X1XEj+NlMeWhti4WcD/smJE0tI8R01IqwTrpGtSM
HPRcc1FGpWVrjM+ukLZjAGp+vuTM9T6cak36+VqzNcCdferO38ArEZSWt50NoAlj2S6fb/33HIIx
qNE10+aXFdEsRgigd/KeOq8ep8T0Pl07RtJL3j4vIYKZC+vrSp2F+YGrp2CMWBA5LOkCoJHkWs+I
SHthckAlbSxQE4cFGEMzI8m0EEVOBj11Jb/LoiauAy+SvRnARybPgcgIAgEpLchLD3/O9OyqFrVW
S4H7cZLcmJ9gF2dygv92YEJ8cN2WcvjXBoLJd4bWxYKXhIHdy1sz1YYdeXe/Z/uyLFP1H4OUSUzK
xI+Bd8ctY4xSCNJgAY+G0CrJB1Q9Jp4tzf1fDcsthqQ9Zo0E8oUKcme25YqkKa/dDmAQepcMn3Jt
22dPZEbUq8RvZXzTV64SpsFiCNu+VT3R6Vn36Tv6AVGJ6/RqR4ZXzeTIWs6foRDNCHFcZ7B7tNIS
Ss4clvD4bn6eHTeLl2TMS2Yw2YY1RTQCoqRMu/Er02Ps4d48OWzoIuw1v1OYzOzn1XvasObR7x0J
VjZRH8LzgQ6pL7ZQOcCCiCCR0ht78sRayX9nmCoMP1j9Yeu6kbyaLSJuhNqQ7phz/xbdXZffUg54
WtRGWMsx4mUcJLcX0xM5HJeSZuQoK8mNkhJwGR6jQ5n7J8js7kqGZ8D+MLszfcTgRVNJsLKYpsdt
CIe8n+hiAdmxwiFc4TtA6oBd9eaMY0mft5J7+vRuo8N+D2+hn71Ie9MtJg8zqJEMJJQRI32m8MPX
oWHifw9gynhI12Z97wnlGhlVanh9DxO9c4JdmS9DlnH7Db+6xc/gX0knlGQZGAVZmQIWmPBP5RMi
TOYd4igHGQy8NH3zg1voOZf0DRvRem+0g3yxr4y3ES3Y5rtZh4Qk+8eBDb2nhbdTTphVwNwdoQjY
HTen4IT4K8OzG9Egk8CLNDbBzKoHfVsqBThGL56WwLpn2U1qt+b31LBeg9bz4yeXwlgx/vrs+vzB
0K6fYYKGG5QHXXEBgfGJUTqffMfSGY7VBokFREbpi3FaSqJwATVcqrSgfsuQGrQ843qOjhzNO7PP
oTLmw2wq+xm9IfonWHxIurM5hlVsd5EXDpx+yqC+8PrAq8ExwzHjCAu69MFP0TEVw7On0SJgeF3Q
Ub1EN/tAnMVmc8fVjPCGRsahomWOknoveua3+6PexjazEtquXfRGDXM9epTa0Yc46joPzrxrVKDy
9jxvSbOI/0QXa0ep0nwyp1iulzjHvmS0rpzx631kZy/Gy5oWFU0gGSbqVNIO4My7Q1nauQvJZBoQ
agH9DfsJyPpQA+8TGefVCO4PWGOfuIy1UAXkhGZlwsmAm6iFBqeNnOGhiUgU94F11od/CKtM1ixH
JZcLEe4JpHfoTjIvRaHEU+I3RkI8WUAIrNf6zj8KtU2h9sMjZAUxYQtwH5qLFbp/fh7EMQh8cLxR
9/MSEakNzQhOoQC+xqYVZ7KoTGVI68l1P1tm5x1eDeNjjjj2eoABXgPhE5Q7IFCsppc6WnCBMkmp
HmAiiwSWfz1vvsZpYw7AzRG4fUwnNxBw3mJGzUx8XMDKBK67f4LSC6X+LxghdxERsT1M7u0JHcjf
OMLhEK4kNoynDMvniEsNvi7E7xFsw4kS45w018b9xFwSJ+OfR6VnzJlOeUynmAlVa3GfKqTAXhzZ
JVJG+TQdIHHHEUNI+3ioeYPVRCHxFtQIUqOkqBAMB+sEeUig5ObucYMxEjyxBQ6h5qGG6/hoCKWL
Cb48M52oohaWo0ywVfIKXPIfRYfT9V75kgLESBDCH4y/nSTrwjWOiVoghhLTadhvvZkKfbR7hkgJ
YptpLZYeQqbwSscMLVsja8JhKzrSveyMKcbblD90+fy3PpH4AkTwyuePxWo4qefSj2Zb5whVfewC
xWCHXyAyyzLll+5jo0QEDZnk3IfZBRkgXvCja37E2hdzHkFws/eG+fvbdiPIIm4RXpCt/DFLdMdo
hRXYMenNW6N0YdLRAFLBHTmyD292ysDK+0+AiI5TunFcEcZKPh2hwuM67Wiwee+j2xerxd6yjlCG
jLrzrm/Oq2xyg/vORNAjoTTC/BWMD+2lSXVC4Jb0ubiIZ44ocKcW0PLeMqsYZthrY8gpuRS8fMR6
KFVp9+ASXCd4iqGtZyQO6w+iqZQ7GIJQbEl4J1hMKmblcczpF8oz7Bor1ACQOvqZJPNJkY60afyh
dYOb2OMqPyLjhKXCDd8EeGLFt3E76x0QpdiYlZyRAdqXvjzO/kFvJmeRktyGHR+I212Ht7GU5A8k
FTN58au/cDEuwnY6QF0y1abwvKvx2T9jiSGF2eD5CSNHecDRhj923eHTX/uGGBDmdfQ0orz/ij80
nMQRQE9k63LfRdCEH+PtzeHteZ6lWfZPQNRjW59cjtjxzXv9QSP6k/cvZjzeWjKfUBENpcJy2wcx
wCYCJGN4FSzVVPoYv6aTkXEwQlh3WEyOdZQckoX7WqlT5Ewa1c4nwNAcEqVU0cgXB/sXugbe7OTj
bHgqDNHFllNlPIIz2Rtyb3MCYhkFYR5KGEfcCEovjIfkE0Nid4zN0zVdhqUNDx3HJgE3yMGGwEib
p2OkOJMMMSdijf6i17BYVV7VUG4hD/pHrC9zKU+SWqej31J03JKue021mQnDdY13qDz0BpBZJTsE
fo4DG8RlJsChWgo5WKnEkZtC3e+6HujD+gEs691cOVwa0KVc/Tr5eNQG4AIGY5ZlTSKtLTEx8LCQ
PHZcG8QHP8bWfxObOQJ96lC7vuYz3VpwPHIBSIohLPTJcCH7F3nrmoKeenTMr3ho7nUcCf/5RXCK
fKEQayETXnb/4h+reGOikI2YC+ihdhJkTy1uzF5opErv6Ukehckh9gJ7UOiU6XEpnCdQVpyZf3Sl
RlxSolvnhc1TV7TyHb457/F3/At65EHgNMC26M5RBke4YsgBY8MFcFxxJEw4gP+qvxIEBWSFnYEt
FIFto0EMXwboMKTVHBb5Fc4HkVP34dcfBAw8bGWJr+eSHmeN8l/kD9CUvJ234GM175IaAco98pxZ
EW/gxSJmCNkNqIl0VpQjf14sxRUqra3k89OKyvOOhQUAmWPTCXBk04BwpJ9dicsyQ3D78+e/rjQc
gLTi6o57R58pGW4hVMkA/AwywUS/oKQMxAE0q1FBN8TH/GJELBtYkiIODFjt0NhqPt/P7QwvETg5
eAows/ul0XiT2MzgZ+10oSBI2SJjOT/TA8x4I1rB0u2tKO8O+KOhkZY6Ibw3WXFSFGsi7DRadgRJ
mMeodW6J1ARpsK8Z9Up6+nC4GArifDHCo6clC0TQVI5xmZv0khd4yOFDZg/vwpFnjcdf16l3kh8l
eU7d/BIjh5IKUzmOusSSk9rASS3FJfjaey4TCglcg4b33dseYJ56iT/uLEK4ia5SSkQHPpIepBQD
/7OLshyDEqEP1YB9sdR8hhGMHfIl+YwfrN4TOCO2GaztPN8kIKbYYgHnnQVAqbCT+S/xlrzXIAl0
cXu6bp5ZRt28tlEZyN/4nhLPjRc1ZFN4WgaHsKy170OGBIaT5cx2EbIhsKfv9Jab/pZw2iqoAvrz
JOSVU6M7D/jDutCo4OXsPE5JXEBqB3DLF3Sch5CzbPA4Qjzs01DZ9201obLgXgdYc+VW4sqky1tW
bPW4+qfBr+gcUyXhlPHWKTWHPPKJo7G0fI5DDiNvL41Jz7A2GyAa1Q+tGIG+zIQlhdaEn+Mt+ZbA
ELgFpYrI8iUDt3+fIa8ESlJKUG2yGziMxOw5I6u+xjsD2sVKN5B/qIbANnKr4CdaRTPFxReX568g
p+rDczKZonTka3lF3Yma9BuWGr2r+OXlQstQMLm3xRojZrfFqgejE0P0hTnGJAWd/LSSfmgF+pwB
2ZANMnantKaycmAxoKiTAi4zIPsQCopsuMV7nuWlNTfBlcHMbU08x82sO2Ma5jLdxnmU4Df7Dibc
45M8B8y1jc4juR0f7ncCfxwj7a5dbp4VX80on6aE8QWd7ahT4qpmZjc6bShubuOpUEYavnOJj9i6
TU7Jc/YVHxzFks9BdRVTNIwnJ88NE22vZv7+irHrQYYvCWtJCIGDeWrMYsB8dRC9IAEtu1YPMdhx
Ixe4FnYXd8iHX4nF8Hrhwhljgz8wUUO1/SG3CoSdqaOleOuRMqyAn2trPGGFuLjEMGzXGV4y/Hyx
+NwihbokHukJnGgpZxiGHAh4rW/ysuf3v5qZX9j6hx50J2hN+5ZsKyAqEEGChGC+lXQ5qiU/FCip
Gmn+bwjCb3cnzdf+QeTrOBqkaPh7S2WCkyOIOQc7+ElfevnW7BNpKiyLalnrYMleWKIgug4uWlyF
pOgh7J50cm2IIzsIhdSU1eJCSaN6VxiBIC6gCTTS3DlfEEcwEH8Q78FRQTvHd/sxIvmPM+6NOTKg
W/1XgmqDjx3ZSBfncB1C2LMA3YV/CQ+skqWe9pK6B1oCraqaS1NyOuRUDx7Rgz5EMug57a7BY1Yk
/PbyI0/U/RGnAlOyQ99mVgWGAT6FayEobOh4CUj/z07ybM/ZlLUWsNmeA9nnS2bolEa8O+CV17g6
IBjdSDmhFCX2vWLTg7HPCSOlj7owplJjoLj7gmvghnWAgzuNFqz3z3nplxzNk/8HH++6/1QXuEfp
3mXD/GXZG3lvbDYeu50Bpxn7K4FhFLY8SQ9yDwG5XU8fVq4xMe0UmohrjUnRGgXSr+Po/KUeHI/5
JyQTiNXNhJwpifcveloKbNC9oZijovtwpqA3CDAnKWxsCsjjuNEfIWmCwu8sIMi+reNctnY4SXIl
H52+4GyADcbQJetCQelCf2LoyqQHqN0x+Vk0qd+4t+DoA/Q2TDob680uAcS8JnGacg+aHoNPb+3L
nzebS9/Dl7hHhGYKbdScmAYZdNh/utNdrf1z3L06n/CJCnysBmqu5T/cSSjykXnLYdmfCSHxxM2X
dujg/rDCM+01Q8ULp2DX2z2dflyHeHEF/REzLsifbusO/ppV7UFdp+W6AMiWCIVg/GGH0GbGkMxo
MBf0b7j5E+TnXRdmzFLb16C43LYsEKwFTO+4fXBlnYZd7h7O/sn+1nfB/zjXYQD63zk0RobOjPze
SIWRdEp+1sUGc+SaidCk4esszOXZLTE6AF6GXBdysYWYedhUFGsnm50C6UTy78Rdfrfc+95zeF+9
cwBfENNp+A2k70Cxe7mDUJ/BYWk2p6hMlPAFc8A/p0vwQOr0s7f7jQ2xK2Jt1I443BjbM7WFjdCF
UfcZ/gPv7qsHt2rEDCNqViiefUo5ho3/fgCNnRJIUhblRsUgnz35XJlU/HmHgA6U0Ue2sRmwvM/b
Jh3EH4R1AIVbSlrKDn3Uz1q7T2cUnjf0hG/bcPDeriSGTqXZSyTg0w0WIrMdZ+nkt9GXJctb8IUL
yU7s856oUTMsFm+GshcW2tttKVjtH3tWsFaYL05vguQCOau/iRByzAsGwWP/46+Czkw6pj2C16Qx
uJkuEUG4hl0BSeZ3AmaZ1M+5MEBD0tNf1bGhfJ4FY5w+89J6aPiwObgAxpAVaKgCIpiD0wHzW6iT
cCiZWQpM3Ptb1eISaIN/1CsTDi4prnIcWTukXsUmXyS5tmfyjrEDhOveZdrJvfLcwMByCgpOqxrd
XFI5C445Jkt3LsQrdNPK1zlYF6PRxB1EUNEYnGzo6a0u6ub15nRxXqB0Ey4SZgpH97A3IKqMO+m+
t+rm2uq5OAHE8IuMaldLjnPjZzF7BbMn55c7niOROLMCEcDBXCB+Q7Yi534X+zzXgFStaCiPM9oD
WbZJeMMkPZpiGD383aZQ0AH03vZsv8b8UQ4z1txq1Rw3bupYMhi8lo96TU+coEvy7b4kUkfZmXLS
7rs5uAmFav5vfZ2cs/uGHjC9JkT7yuE6Vym4MHVHl+IFpFglVaN0BWQCv5ccIAH/0jsFMnQM5sjc
D5BruCwyFHeM6xjF8w3vwzWka/7B5X1c1oL7i9UrTURkb9J3ePRdOoTVM+s4NUMXiPF29EZv9Ywj
32aR6dkrZtqqiD13lk9fwFdOTt5tK3XhzPh9wr3kLUchKxXtTEAMvsWbR/G2FqVAKSmVujVs9biz
oGmDRCj5n5ArYnU3x91ZOrJyjj3wm8CrLvgzQJxw7fTL+ech7lvUGPgYSIPD/PbPPArPM4kIfqAb
Lp1ryIQZ8oJNrmjpKNO1e7Y95iHL7lfI01WBZciUloOf+bX8KwaPCoVok7STPrAzdW9yTUzvKamC
7DVYRPjDKLEuuqksYpXgJLGphXaCKQ6loKSZka7+kkVeZtMOibg6LpdzY8KNpAUaQwJKSsnsoiwT
Jghx1oFSXv9z6vOoyStX2zPFj0543JX+Rdr7lVsp+sfa0hmnzAySfvxdEn6cfubwzDFJ+VDYVa4p
PxPPgQcWF2rjKfY49eDVMgupn1A62oWkICMYUTadBBtZlivr7vBevBfnoMEpHXdfIrbsdqFnMPcA
yhaPxe/hMOUFd2FPSgS241VuJ6tc3XlG0kkLubn74WVxQ0fYo33J/uP2xdOpg7kLmUYdr4g/AGF5
8bUAbL/fvGBIPdKzU6IDpTtm2J1VKeQAXxI9nvgCnkTDFbX7wi6R+VLYQfZGBjLa+DQ7zT74Qi4a
u6/F6xH0TQUFOXHlMacIoN2OaSU8r5PhvuMnXJQBx76kCB13g79+RCYqY3JAF4Bq8RsSEJzLHhTi
OKxrEudgWBd7iKsshGMK64Djhbqp7/SodGgXmRzzsLuysl92GWaSzkOnB4Ilpzz3sPkLqYIamH/K
yvwfUee1pDjSbeEnIgKPuEXeISSEvSEK771/+v9b9Jw4UzE9Pd0FhaTMndsskx7764yI50DYdKsz
gOeCWoDusVKW/47MjzKMPCns05YjyFZIvN50Q6kbomo7PAE0rKF1AQDDRg+U3BuLe5O+qeZLbB/l
bKWE+ftY9VBqMedYb0SFvw/p97+g6emtsLtqFaddLvKQPF1KCdCKZpA2+cE7p2cP9OkK42r3vJRz
PfQf5+ZrOKwSskTH/atEuoR4YxVSI0QA82wLSdxMdWG3IRXm3W4BqSoanMkl8C9euvx3cFc6RgYW
G4kl7o94K8xo+faaHcltCgqP00xfw+Myss2UKS+0nEb0Tc7WiTLSghU5fNLa+dIfQgs9LBEPA82E
uR5PcZ7SJ1JweoX0L0C2bZ5MOSvpBGkT1SlXqJjDVQfGhZBAAP992wO9OSdqlsO7ezd5TNhkDVDi
nN2pr7vVLkusOAQTUgM6bTgqKzRtiEbAknrIIj9gZz3NQWSaXSUZFe5uKfmkIsp/AiM+QkNh7iIO
aP3ifFzZozCYNEe0miKaHivK7eW8X7tL8uKJKpAekZoMO96sRjpQplAWAA+tbOYIHOJA36HqtMk+
UMbGP2qk9tUekNUDu5CRPXDdhr1wR5EN7OjvA4iQOq1iA/vuVgHZgJxs3/9YicsP8eVigYeP7L/A
VJQ6gv+a8HwfVpUssNMpBQ22Og/4HnC4keLWo0ExGbAAgldUdMAIyJYE9Dk4IAg5o4LT162nL84u
AN8HWma5JhY2MUiqrTnETkw8jhRfdzU1tE1SUPjrH3pN5/RrAH8FDCXFCPvycrFUSYLB/kN+jZNs
YqaFQgtMfo8pAY0aKNF390NsBtsLTPNNuhu1e6riezf/CFeDef+HR3UbzrABsOo0Gg+9Tap+6c6t
ZPW81AaU71cQuJA4cDRglRZbwchIbpYdkQmd3V5QpCStmACAdjeS02o24QPy/M7BX6l/fVuF4NwG
D84C87hnHKGt0TsG7UkLggQeai98MWv/97LqSNEJiEmdPXAr4Drhqc6rfqMt7XBS8F6D0yuuw4ex
Df+NhQ6tDwSn6YBZ1RxhvGkVjM/TqyLjhcgLvYkfe6gIuPBBFkThzo8+AfhGIEfdQ077Htl0dggP
U6BFJM5H02wXnQuZ322uRI5OECO1d3CKVvjL+5vfWiK8scIEp3zaDQ4edvSNc4FVRn4WdJdEGehd
O4fikfz/EX3pOfwNUMAjBWu4zVQo7ICN8WjhxFP16mHlza0iA6bRRkIIgcjsHW0GFIIvUhEe0cRg
tRh2PaManNdGpdFuUHCsOeKVTIMIFJgMIRzD724EPqya8TAKSmIR09l/AhrZIEvBWavdZh74LdRI
AArhkW1mmKRrriIn7Mq8YalrSc2BWNuVb3+idg2SsEDL5TqDpcxUtn0L8HqirUpTlwnAhVaeQyuV
drv0ksDmzEiWDAmrIfiXGdm213y7UEhWrGEODErtc+/OxaG6QAs7bSLbMSzmJ6diH1FGLbtVxxhi
tvaDDKt1hBokXJEBp5amm59Opf2AsxGW2hNOyLzof57hdvlNm3FtzHl7mh09XuWXkT7EmQ/sgrTc
0I0lfQKLdHSNNlZkW9cKw3qs/tLWnR/dE2u1VyHfcZ9g2ZS0HUjtAKZhnexUsd55J2zNb/d3Wafp
Nia56Z5+DLB1ACyhM+HOV9v1rHIGt4XqHVYkZnqynw4nSj8ElUPaips5GifJ5WWhsddtRu+OajlK
mQ6FW0z64+x7aqwW8M/ZUgpqsv+0LITg+hf7QarIQxH7Cz+YoBkR+ZbbqNLVaP4aIW/2928GsfKw
+g63oxdqqO/ZUOpM+44mnUhYAazbDArROlZPsJnXrPe5FR6aFk/5KcOey5R2WogmSJEpwdPqn4fD
GL5qc2YETFckVbNBc0dyMgjKwNBG/5iW1Dmsj5iNvUknNV85eGdCPEVCUCLzkx4FCWly6D8Z32KV
1UE7mSEIFi7ENu5npfWFpLqOWG6HcBuVXYo35lhFc9xEXeeKiNPTAhIhtns1lTcWcJGfZkb6lgXa
NN8AK6kiB9Rk/YEgsCGg1mjH3J09bWEV1pWkXx6Lt5rsS/xRMUNDi15PwNIOuZ887lUCpAhQh7Vj
SoPMjgXRAlzD+MFrNtTt3LEVaOszhAOdohIvQmqWXUJifzb5p0TnhiTizsOyQ2Yc7XVe6NZTFfRs
uzloQq+cVpAE/LI+dtZyzvdZWFag8hULkoOjFhg3HLZOXkjP2/jAlDihaHFjqEFxr3oeul4NWGTK
lMBiJ38CK6buZWB1WVx2tkJie1UlLtbaKGdhnISiLBABaJWQ67dXl2EtrDYx9acoPhtcOyofbxSQ
j04drApCZSE2digBzQqw+oo+hr8Mfft1+DooR/uPD3YDrRepJL11kCmEDC7nnZwQWtt6xR9G4uHV
Jk4VJBA5aWdCzps/GnDwb968Cab8hBZ/+4OHCe3e6dXdzAKqni1c6Uog/DSgd0D+67iB5TlQWYr1
X2m8BaZ9NQvgdeAlKn1s+kvNVwpMJqi9lw/trS0dbzq4vA+y7M4frsPzHkehxECIwXtzTvOROrTg
LAH7UxsyfAvnR/Pq3ntH2oxGhozNWNpUqFDZY6qpOqAxmhDcU/8WnmlHUahWAWvWERhh3WqAVXRX
/eFcJgp8J5MVYKFrYKVYXkXNvBnRZIirbRBaarabQ4ztghv778mU4mSz6/bcheyTCW16rFrV9nNU
pUH/gblMOnsJS3PqX2pA5Udfdo1cI55gHE799RpF2SsbCAmcG/FFApkg41g81ezJeHEA8zOkKh/d
qTeaVhE0LmNk70Pf/04JS+1sMCWpWgX2HUberxb4wfPMcW4sDhTa7n4FLA5URPcavdfWA6IhEiDr
zhWRmR0ckw2qNqusTiyeQWmX+gvYKBJUNFIRrtEElF9QnHJygA/TJh9TsB6+/x6B7GB91VBNhuyy
LCPWRBDxONClLbi1Jv7iDYEIlT9Uom/0CTuD+3LALPnJBDzXs5mkcYJ+A4/VCyg0asHBDzxaFtyq
n8DUg6d88QyQOdBraLMBvYubHYMr5s5zOMZo/ONgExURJqEF8nfIvtZ1bvQx1H3ATyFx44uZo1j4
k7FBb4OX0buooH3kD53h8PGHXAizLESgflOcUvRqo9HVuedOub+dHzsFkGMlmkLt5vCak7NRfZ8z
8KEamj58uGoQf2kVbT3zkx9mCNCQ9b+iXceYNQNQ1+us4Q4Q2bQh1NyG7jdYQ+KouJV0226dM7HP
6LlTH5kH5+KcWe6FANEGdx0WLVHkUK6OLvkfRdcWGtVfIWV0a7/pBrntDX2BLzbFT76uVKv1pBl/
gx1GVwnlItTea5/EJGbG4E+SnY/DySbf/n3Nx6SFIRG7CmUnqEgrmCAVm+T/hm3jrAgE5Q+L1kqt
hVQwAFh1ZFf5adMilQMsPioEB3gbX+qhkdGkDMJRgHwRYmVwJMEgi6SsJJWuBJdo0t3B1eG54QEg
IlT/axdcQIn97R9/OWNkcmu98lvn5esW3PIaScMxeM0h1T1TEVg+00lb3NXFjmkcAtEJrHuqBeZp
C24DHRuLdHfrlWBwxuf0xUz22aPx9+6twcZnkGXNN2gJ8CAqLmj6P3saqMKSZK5zp+mGYj1wF6dr
Br1anc9466qYOPJMmI6nSJu7r5yCYZOvs20G0YWE+NI5dCp/BK4xT5nHDkc8O81XZjM4+du26J1F
6wlpH+5EAu8u6JHNO+f0yo1hpkz+R2tOygEEPUUiziBnyQejfwvXnJSTNniKSSsxx0DSlpWOyi9g
x2KrsgAmAlYIuCtbbKs8pplUg/JSSsgSMWYz4J3OLGbbQ5bA36ZXkjALeZtgB6MFVRhzb1PVD4Co
AjVHz5KSCJKKdYlWOdK+s5vPJMg7G8TbEiuF9fOk9YjhR48GP+k7ia6NMr676wGOvQ72TxRazPug
STZlv2jXMRIs0QVZufpvPYHmS+mExB2T64Yr7QC4hlxFKQZogZQB42Bnk6ztood77dElhjVGL+8Y
A2va4iAxBW/Q/o5o+73gPkOKKabGuIYeAaJk6Z0DndKULj9IsS96WBqZSPdQkO83PYBONRMnoOKd
pkCPw0LNJDpyb7WYehu6sBgbu0cm59PH02mOzpi6W/uYn8v3gDfoso69N6z3cXlaGK265SlNDRr3
L86dvUvzz+YBcArQqCs4aT+mFU9uBQkeMUa430R2fGmImMTnP2CQG4/pNJpYStY5C/rqnKIEfdCB
8Vg7TECZ79jVomls09p8glseYszf0cW7lpzd1ACN3Vm/g0rn+UwPgxLfi00cTIeVpnD1rDbiuCrk
J1Ka+bMA+kvEsSuuIAF+lYz4e1wTCOByidX0mqIXAEmAs2rxQUmzasHE81Y4CY9XFqNe7sbzbTYW
e7qfq7MFRYilysDbRfLF+QyAR0DY+1jdA0cw/AKGuMw7hGCroZ/zMtO50ZPkZBFvZQH2hgeE4spL
XD6iVfs9/ILWlAjnkrzX6CGD+RwdZxsmbRh7ORbao2GM9sfW3yyfCIqdhx8EKzH45UC8blqMBRt8
Hf6u1hqDMOCzSLy06vDJZgCkOpXh4e/QJi9d58g01eh5pC8bx2Nz9TUBi8HIhf3DqHE/K00AGO7a
bBk03fa5YIsb4IeIT6FDOCsGJPfl9LCsj0vd/gQmAYlGPJRii1DglUTNCSglqDSo5BKMVccl0ntl
jAPARvC8V2SKfLQUkStpVtKRojkHvvWATMoxWiNBY/OBsJ/mqugWU7NoyvloQYfZ0utG4ZpJEse9
8Bn1jOWhJFJ6EDoWH2aIcnN37fO0AiA2zEq2W9rR4BKaPulRIzJMtkwFselQnxBIrtvoAj1xEqZ1
iVMYjpukHw2a1P+Ja4K0K49faclf03cX1qVv9ZH0kr7iODH6VRunAOw6Z4XkcKCNjxQf302W6J2J
RfZuiqbpw5kTlRgdAMIFGk+GDCFFtaIoF4BgR7fp1u0bNnDHUICAQnTxVtOvlCKLbdjnreKvaYSp
hUCWpMX0/TiITGoietWUbhu7DhTXq7IC50+CIOEMyuTZZh805mRXBVKGkPtAXsQfbXAuG+BFSnlG
Os8Mle+gEPJoUjqFHFBhGFIKDIeVVv8QnsBR4HhKteSAs0NR50TCvnVhFQ0ArCMtBcYVwI5LC07d
wzBNoUR5aTq/kcvrndeRvFtDSBU+oBYPFbwq4NY09Dx1SX+sDW5JjWXLVMCE9Q3qk/Zsi+cz51J5
F/S9HbgRtP2lio78qgsAJxN2wbBh1sCtEYJojhW46XXnlHOajfD+YI/4JDdAsWtSIyhommWYMDKI
UVS6jK0pkXHops8g/MVy6657GjjQKhUbSH3Tl9nn4whTexJJpq3GvT6JRhDcLi6GoUjKpJ8leSDE
0K29uISQOrPOrAQcGuR2ryL5hTqVMp2KAYStvAl6tZKf6N1e2CMZoI4ZQkTH4RasbHeyp327Qj7m
SsK9jUCwV5KCd52B5C7hJ88Q+K88LoRGfKbUhKdKJgqQ40OvyN5HRrzqb2mK1qi3KTnpAtPFIKIO
9xGYMHfDHJ5cktF5CpDCo6Hxdkj9yLE5MEBWVj/2urOCEDosgubrGzEipQGqy1wtN4UXgEP4Adfv
FlMv9F3ST9qfL+lNU1fSLZDhtIzlDSAIMaqacZOtXyLsN2cV8OygxvG9PrRJo4tLAfABIPX7abqk
vPtpkeLgZiZxDIwlOke1JESNCYZNuhlMFnRvWPJcBcYGCEuB5bwP3zOu+7EEx4kWFOJyoDlJ4YdV
5Lom/L4c7MBhXvPtqN43+u98guBmGQ30iWsEktJtDredfac55IKfzBsZnlMEQA54cmBWA+uaX/4Q
vvv0MZYNUAcLUB3k59yjypAiMT30hbc/RwWsEJ7OMdLuMGivINVFC0XFuB4fLI8yIZ8NaVWzmvUc
XcmaUooqakl2N9tGrSg6FlT5x6EavNDomBY+0FTc509QILKg5Bi3Nt4ulCbm1b+0ERP9RhNQybqJ
jWQC/lqcAXTqI9UFYwAgaE1JLesIIORIPMebgVdy98H4W5hzefXgxBZjoYt8BGrdisfOhpG/RHM3
btbynWmSoUciFAA1dyNErxVxxUuAP1Kyg+xB9JYcvXtMzngXHFRJ6dXJtMRLZPPYaqG5wiyE/NGg
+WkjZcNU1vnMBd2qd5ptnJLW1MNI2VaQCIJUvfjEr+yBWszGPACK7d/9L4hYyiDEIeYcXg8g6CwC
zE2YP24o074octLGX97ZCmRPKI/pvCrbCMWm1UVz+iUjxfQFZzUE0/E8abmd0sek3ri3Zi69X1ca
7fURQzLkkmmzUhBuHcSx95jDYJ8GHwb6DjjoPRBkuTDIu154XYk2PcApV6w3XcAmRyfA200rL8HT
uCbgej2k/zFNe3efSf0PaCvYN0Sl/DV6st9o3+GyroCWERRENlNcojvKpps213Tr1zEZuCIwHK+B
LSdUV9KSlKM9Y3Mm1Of5DsYLjlPLpz8J6DlVJI7HmpN4t/CkH5s8CxR4hee9z2vDyhBfcB65oO0U
tlA8NliF6EDhoARKLIwuOx8R6w80J0KWdbTOmFIliUWC0p+zRJYfnrQ6Tk3isiIGe2WSrrJNVg2U
0AH/5Y0kPF3h5sDq0TscWC3C/DGCovA3Y61gBFFt4XEnNFH5jLzwiEMJcpOsT/1XGnGsXLvZWoW7
DDt64oFacOw7pHJxsV/esmMH/tXErZqozeu2fZH3F1lmk+nO0TjDcAi572jX5kMFim6U4FQC6GZX
nCe3YMMbSyO3wTyl0dKtyb8ozgrzT719Ra6+SN/vn5RyzuhYArCom0eyFFAiG8djMOKArbmOlIbB
rzdQm5WJDwp3/IB2TMcI0DdeVXxKvwTiE3Eanov+fVA/gw8mEyYagQY1MGiEofVRDD/037QLyT54
kkRv8MH6gDQ0T33iPKkRDSnSpg+8ffTv6HASL17kXcMxsOh/P0Ty8kpI9rm85p1CiwRszBSQkxOf
PvDrwTmn+O8Xko3i8DpftYkvVwJQoWsQOI1Uj0ACfCWnTtj72GODqLnLHu3N0Sr3nyy9v1d2dlak
8f1S/u6+0AhHlxk5DDXEy+SU6FGQ9SHFLM3ro38lGp/+aKJ4LBgCdr8ylCnNPlr7a5+zmmWI8jo3
5Ptv9eCDtlrhg9Z0qkTrnYcTxn5eXWJwXaKD5919bLfzB9ytt1oaoiKhiUmBo+axqoyK87XqoEnc
JqtSC6E541ZoxZVaj3H9ZH7od3r3lwMePiXunJNDAPoTqDct1XK/zlrHKuLrF9AH6NaiYlwYTKex
Hrss1RIOqCtNs50k21mbN24lzkgzS+L3HKP80r/y/B2wTcLwgd8jThyJHKiOQBbE7/AcXBYIa6ox
uQUV1kOo/RdmERTOs9ai40OugWWws3cIg4pZiK8Q8fbevcKIgMkRH+ymQ8QVmB5GK+Go5oz3nZVX
Aw1fZvlyB6IbO2Pf0XKgfkEr9IgfpjRg6Upwivxbk2g2s0ynX6KkWD5Fm1PFlYWAQlo1KMBUOWHW
ls2Y5HyZog1cgHUb9xgCeceromFnfp7QOBaAta4sMReuGEQhaxIkHgtTb0SJ19ZBRcbwizUNj0+P
4wcnCH+CBQGbgK1A9YGcY6ySVfGUvzMd3lnVA91XPgjTFuLJc47motfwTsG5q/+XVrj8kUjDFSiQ
1v79H+G4hPr8mzoX04sL06akwh3lntWx2/iM8UImlJc8LDEche01YtV0js9OLuerWyshsX+4ub/w
4XWJxcD5671zjAQrHAZieGE/SMuZc4Ox25fhh2V0OGriSwxdwb3EiKzyZ7ICwH7TEscFaX13ncAT
wznF4gQIUfpCwLWJzznHpQwaOGuD0/jaReX0DEm3dwj4Yg8Q+ImZTCiGFVrXCrT/VPSlwV1mi04b
PHhttjKRVr+COid46zGQsD0x5M3zfyc5d0UPNEOalVYG4JAM/9RMy68UQvD5gRSFWL4zdn9znMMm
+dlxSTaDPhLPBMIYbiw5iGkGGZyJZGxkeswkWjnrNoddgqIMO4hjgEVg1zGe1a9TtLVNvUoa2yII
6Rp+itum2DCcozYRxtt4Cl+6hPF0iqUf/83jsZb5GF1+fiW00ntjTaw7XOFwTOk2RKdZq4xmlm6A
PcYQtWgO+etwOP752Sousyy0GUhfv1bC86XOG0/xuBWbi8/9uz9cAAJgMNVWbBmAQ8wLtk6OkzLb
XsxGrViunW+XZwEXyuXmCbMh/p635OX//5XnqGTnfpLnosBy5Tv79zPY27sgz3K4ciwt4gE/28/+
s621s3+PCTtD4gQfBmcFu+aRWCgmODmL/PcE+clT50s+om938jzX2pE/wirgYbprEhr9Db/Xo815
V9xo6YOwYeUH9PsgSrzk2/P71Njw+Mn/ffiFXvTfHzfaeuvMx4WaV7NeFrOMDhsfOk9iLuCDdfDv
tpR+n4wHPeWm6N6JTLi22AiwerBBx+YEzhRhkEGNHONYWphc/KhJb7TlchbQlPD4ey/iMRFTV7q3
7smOgY3ISvTXT7ySa+c2JHsnP3gHUj1cNhycAG7EAKJ2NIUpFnz6PGmtIq0lHOjGY6UTiPGXfytE
Ti4kjFoW2jVPX7Lkd37VCzhf2EMsmGFC892JnXj4a3MYFLEW2ntFMmeaJ2PwZ/E4TghMMqZscli/
ODfHDRLwGqeAPMbA8E16AFSos0XZF5CO8rTPfITGnblCj/8MdaPJCXEJqM5hwq2CU9zMQC4PJtEF
yi68CIYBcZEOVWfV+9I3YcoeG8xq3Btk0XYl20+LnQqbWIjhV6dh1zIjr61aV68Sb2Fc+N+0ap3x
+UBokPBP79irv1AV5IcwncoLdmvVW/XKnRdMmN41nDxT+pagw+DjVpj8kO8Rl2DzdnYLuKFO8U9h
bxUYowY/+woSoTQGUhfep7Q966NSyZZ44Rt1u9ZzKufFiqdnekAMf6E03Bj5OTaHi+NAHst51f60
RQVDANqa5JMIM1rnGdyDWgyW1p1BN5UHB/RoGGTDkDwYyPAj0GgDzaYzU8pCtKedokkl/QCTdgNF
AXkLm1FxquFc8w9G9iiextpJZC3asij+2sqWRAyUEQI1KlkqtBrmzVTOPDgiix6mkSov1TqCxokX
Q5FUvUYuwfpj2yvOfEyqJu0yvCAhRJqjCAgU4yX7HhT+jt4hMrqY2EInlqbO3TM67ARft2Gd8HvY
JwWMyfHMSla9/UB+jMZox0QZ/iIa3bjec07wLRlOljA0D+YBZYEL5i6nGAP4fXJIbxmSPv6j3SAb
gZeYrrnmg/fFsoOLgrJ6x/nObYav9iW7ZDvMnhrh2XlixFGDLqnDhFzLmywvNw7PbUc3Y/yAlyrG
qu71PKQh4n3gEvTlTaLTXMtcB4wG9QIjofZO0k1IrqbM7GVSMYmV91TdN3n4m+/BGMgYn8mrP3h3
QI91dumxCw90cOwiPm7trTPWCyoV9LYVzv0d9kmUqhR6m3ZteGbPBq+lWtjFQMOpDbDtl/j0jaRK
tkryKkl7eg3FPyHvcXlBUrl96peGmzYOqZs/yFjJc0jboNmtJDo91OCDMvWhJXJ16LQKJSK4Lm9F
8QBuDZxHSjtPi0JMLljarAAWCytIp4xWVIHDTXkVAcm+QbEkriF+iXwSGsjTBuKk7RubjTzWvq+d
MwRz5sBwnK7s5jIEpFXvn9vXC5wJ7pb7KbLpYguw5Y35U/7FpTbWsjvO4pp9QccZsiKEA76h0Tas
UvuKjWijvXKb7QJwykpGzF68p3DUkV3IDMiTLCEPbOtzMOkwhKC0Db4hOCfgr5zyo93L33LELDLX
tRm+wNDoqtBbSmcNETHnzIgmCOy/KHJ9qFFCP+hQIZFpwYkllTnY04TDVfdkFY6VlMiDukrcnZJo
XZCdl5jEFYYH+4OM8p9jgnYWreWfp02ZOCr95WKg1sltCUk5lZwij8ZmJkv5OobmK1453dmjj0ww
11Yy4yNCYUxYKAeQhoQkXhWvwKNhyLc5bPCC7dQ7oqX7voOhWRQ7lp/7vuu7yAJbbscl+/E5gP+d
W/J6U+Wvk3BBfGVWcx0U2H4r+7Hw8+nNHJcZl3bkDCfZU8IKZCFOIsKZWgh4aKPBp+RN1rNK8m7u
k2YeYWH6YsJetB9oJj7NHTeGEfE3ZPGTcP5aLRjNYv9GZrQJSWtU+O7iI/ra/OnROVGTHOzcJ0Pb
wLRGLst18Rtx5NlJhILnINhnqsYNmFlbV+5kST7mePy2niHcf9WORUAMBxCfBzrtd3rdpe7q67+C
E5uOIFrrFt1vFxhKPZ6M67XWmuXn0lQszbBgptYssBWQFEDcFAQkETOtp01QHc3ufXadgbBEd+B+
d7/Jfdi/0V9MsYuMScGjT68IFhDoUffTO3dvMWxp7o2HVgpC/6dYAhHNDHpzhLeZuePficM2Ce+D
5wCdCE4QuOA4IhgdjCHsF6UJ5JKdf3NeI4gmUC3YXo9RqV33r3oAgNzwFvA+86t39+4hVHTnYi4W
MzYCt2LTAsMHbNPN4NxQVyus7drAHlz4kTbuc0wcrS1DGqDlv7UmWylo7BuYr8pvUXZg0atSYSU/
kS25tV7uVJEQBw/aPQ/iBsxVYKctOobtkgUpWr6ruKVmH5vqnU4l6/+kQ4OGTin/Uue+mBDPIVIv
z/nPJ0loA4Yeq3orlp4AHV25Z6AI4cp8dQVQtOqu/hqJer5jSCvdb3Kcof4QHSNJfVydM/1+cHDN
vBEBKfphpgrQr7YRGvfdMtUN50f4DCcd5C0x/5JPxXVAfuZcpwcKltNiR5d/BKRmAiiLuNbwEH2p
3UBFXYjJDhwGrn6DCjnh4U9oAUipfek1OOSWWGyJb9xIHkt5/PHpN3+b/qa/3QhdfB2ulswpKvna
R0OpmnIcrJjFdkvJG0GTuOSXs2/nBKcV0w9sDLjjS1YRfcgeQkrRfUhTl+ZWNWXE9cUJYIJIw69j
ktJvJasiJ8CtEI+plwshPHyQ+0O3Z8CMQjeiHR650BMCAmG3eQ0r2Xb6oa3PwvqM6vNJfg5rWblT
JV5oWZ6TC1PSQXGBJziC7OKDhlgqsvXBDy1UJKojJdWCOnbrtDzJbAJsoYgI2Yw40Fpl8zQM1dHY
5lhF0KbhUOHoMOjVrudP2npvunns8zYCDfRqlWde/VWGkgEd2mFpiJkuMuHdRqJp29YXOIztufYL
3s2GPMG4I5zDNUaUCp9xCLfRA7dSDXgYtPjChUMw7JxLIRzD2mhiz+dgvE5Ymq4j0I22uv8/ySlg
ivZ3fiG763y7gKWxQNW4FmDoitHafB7S+aPy1lmJHRhBmzQs2OILyHyBc3QfTWL1pbUQ4K5E+iof
O4rdskArk1mcEBA4z2WlpdtGG5UTQw0Nau6QAhhbSh2ch5RSmRuK37Sr71Q7lZ5m3cSOekqV0mkC
c70HN4dRe/wESn6DjgSaF5eKFm3cfYsITGVSZOvXLXyvXVcSMMiA8udoVKCRuvtZZb5bepBbTo4M
WG2Ruok8f7D44WrLLxIrOt32SSjb6ugaNibYmN6nu3htldjnZOpkP8VYF4HJKUfs2krcCUIVAPyv
5Hr0Rj4YSDM1D1FEwV/bN6KdzmESIKaEzEEorRbZDCQuo+XND/9RAjdd5QJEWpISpTjQ2Is4M6GV
YQO0SSMAIEDGbZVnODVgcj3b+HqFtOkR//ULwFlWNL+WN/gVD+p0FDhMXm78AM+YWe+UYTvTce64
LRcacFQbV8ZfTsFvALWQn8h3HOIVDQxwOL8jnl4RrQ8kPKwtGH6kbXBwG5Attj9tKQe82irUx7FF
a4H5xeUnJBc7JNsIkLu2LT/yQh+uIGEzKafqLsvbNGaBklBTISOSrMYahwLHG899xSfs2EF9sIev
v+v0aMHxwToZpaYbRe2/avT3AI6C5iqyI+DrIeNEiDU67+AMymdPL04TJxakaKKSueIHzLawNxHS
RyPlg6OT3OoRnkKSSb0RJW91eqDKbtl97DMkmoBJ4f5JBgntO1fluuUkP/H8DKt2aClZoxHIGuEg
RgZlwX3D/MZ6HOHJLAh+yZT4gDEfuaDMcLfWZ3EIptN/HQ7pm2hWIg11vSXHEwkKoh4H3hLoDfnw
t7W4jYrdN3XawcyBYqHP4z4wrVbjnGHmQDqnL49JYzgM4zghe+BEVMeLrkBCb8EBOgHyAkLjEoCg
cDBgjq0PgpvSgWfY91kRAwA7hx/SXU2dAdyTPWAR2peJN0M4LDMkh+OuGfCWQf3BJP79hehqa1yb
NMoHQmggXVQmHsj67k6nXdZMBazDEXmzi8zqFQ+IE5HMSMgHsnoPDDVYvknvy3zran2o1WAKOwQn
Qlcd/vAW+5KCg+gBlRzITwDBr9YLKrxhS0EUOBsWEBL1AUvdlbguMgNQivE7+bi6pFO4G5zCRj4B
yb51b6G+BMaQCi4QlvjhTTLOdXDkb0p8JIYac0PASKLWLy5ydtaxRtQnEhRxv3OMpok0IqPs4NEg
YlZo/avDLgTu9+dgC8RmH1VT8NFOHfEUrT4oNSRCAF7X0XFYdIHQglpVzKW48EKBHO40oyrJE3wu
atYuxQZAaQmS6K6jVd6q06JXwnZjIG4x/7bmoAAcdQ2IxLxWZGr9vf4vHBbb+6jPHN6u99A7E2+a
WnieIs+pMgbJMZMnTfjmhcQtkyzuVyD98g9UJ7Y+olK8pRUiPAaAo4UvwsnuDy3U1tUdG8ei1vFI
r2Ke81I0vtgdYG81HdKoR7026kscfxiyNEE8qzjWOTdVi40uHSjIjoq/5i9Hh4ck7qOAGZJxY2Ww
kjRgUMfeYLazngOaZmI1cYlGYbVPL5M+3Xioab9lOUhNNUyXrPvXfFRqppydII5V9Z7OkVwGp/mD
TpTa5FNa5+cuCS7Ri19/U81SSO45vu2wWUf1CLsV5K1+E62iiTQf9dMQeOSrT/0bPRPycxR+iKw0
q/gYOgRp8WnDNgnV8Oas92CrnKCVk6oW6OpyyNCVwce3x7zSvg/uYYkYxqFCj4utr2LkRIh4M4A4
2KirdlG3sch/ycMklFZrl31hx8ggetLh3bkT0HUUkuW8QqEnTV5uwKz8gLHEuXcGeLYgdRHVdU4n
koalQi7mYw17xREB4LaFVjUJyYw4GHX2KiULHGnq93aUbEvfjFLSW6XICrnIWvH62cY8DcvzO6Nq
IhTnH4ZfnAMJU14X7TlSajVHaRyE6ryDtCZFRzbIO3Yl/aeqHU5a68zUBlvrcE1/7sE7VygCHKaC
mLFtu6fxtostbVhHtKITBT0ELlo2h0/TpsdR93EbI0lv29KvtsQylThL1zD7CH4YfHSMZheIuRNH
OTqQZWqE5cUGO+669c8vZzQizee3dg9hUWUIHzjx0IO5y3LSpXB6keP0ESfoFgNOAt6mEr3ZCg9C
gmaUL+pOwvaIPISnRsc2pAnJLTI6m7gzU6Qu2A34OTWUMiEKz8COqj9DL5pPtTFXJCAbvHW/np4J
8x3q+qf5giOD/gZKcghUtqg6eRezIz+CCDCyc+F84kxk0C9hNrEc7gQNMCZ0yQGJPFAcwRDHfo/K
8X1U7xE0AEdAc7DiCfPC7K1GDazvVRtQ2LKp89BEBdAR40znBqQN59BFRxLsjdA2qMWpydUF0AEu
5jEwslrnAX/+CAEHWgbQyiqQqnW85WvjTNq8CsupL8ekjogvWwdM33cEtTwkVaz44PA4fYRLUlZ+
tcLeaYT+8RIdi/4/MkdDQmVCA5HIgNvCBnrSo2IB64CIGTt6KaVCwSZQeQHVIGjGyy1iAkvTl77Q
Ja1QhBAs6NDJx1aH1zaudRojoy06LaQBjrIJCJ1fk1bRBXtYs9wvEPsIusS5Rms6PTqPHjN9EnZm
Cv3mUMl3FdwFHTzenJolqHVryZGSizShn0J5M+eicp+JbJD1BP6/Q9Kj7vafNLuQYTlCR8GJDj7l
MH4SePuQbVrX3qcF0x2GA6rlXehOPEnOJ46xt861lFS+hdBBE7Y/ykccS2IFG5xGV56j1IOEliPv
Rm0Z0eGxkPwgFr31uPTi+KoBiF0K34/KbCzkRgGOf5XqiUex5qwDwQi4EZUjvFaQQuenSGhhRU9z
/qt22+AyEVpFXKGOwkytY9gbmlIW9RCHzuANyhbBPMCxB5h21ABesbWUXA2o6xX4az4y4FmJ7BR8
yaAU/I+Hnj6/k8TDlsW2Hq+DB7ZEznVRBw2J5q7uyT749v5QfbfRg+BFFCTCzkmfRE+NhMQTJxZO
guhol1DAtFsAOK198VjznBdNXJSfzqYPywVQPf2ilw2401kPJVHnf30iTY/Swjt3as4mvKAuhlUy
7c2NdwUssQsbDK/8woaJMugLfGBP2cvVYfUGkVCKdphvNxXN3QpiorVoFYKuYXys0uWRPjvv7k7z
yoDmD9gXZXU3PBAbYbFXixgeUSpjT/voN2djzSo065NUW4mzEvA/gDW28g/tA4IODbTPssoKaVNG
gx7CB4JGdvd1cPcRZV9FyMNjfmqXwUcRW1pfdEU/DPobEIibwvS+h4WSTkYZ5tINK+rNDBf3VVby
T8qU5OSBxixlZR+Kwq6/pjtBA0Lx4mMfwVeUP/yMc7S7cO5RKXMjEXl1zuA8gSs4NE7pU6y8Czq2
QKPQ0QBlxBTChjmUV+NKFxiarOChzkGI+yFZZw2SaCDWDY/ZCqidySUrnzt4MmP0ZNVrzhupRxKi
RwDiq2HeUSGp2veGV0MelDVfRQfJaawRDkDF3C6cOLQrD9eAndYyXlZzbVV7H8gDRKudewVIdbFv
yCCszCdMR5QmuoVn/059bFjlTedZixnm1+7t0vHXATpwJFcLsvs0653jlOa61aRlVJ9/aRjmk7w4
erP/30iPGv7TI9N/DtbdQvaGCQ8TdKwp7i6thK+45j3iBmRMjjqQA8culaJ5p5nnO61Bx51EM6oA
uXLOqKc25AJq0tLW4jy4M3eRB2YVNCHTOqY3cBMp3W4O68tXTaEZ3sXMNVqkgVv1v2unmtML21Ip
FNqcydXuJ5EGx9XmcNuHm2J4p6dMh0+Qcs62I4c+av3tiSON1AbH0M2SEFp7MJOCoHRMa3sXXquO
wcWeYwhXYZ2HwF31sQ1fI96mJtD1F1kKGqej6ta93+kEIbxX8vIJk5XR+2sxg+jdYu7/luO8ObiC
ySdSfxZUS4AaUK/+5WNkRFTRtbbmfyqX19YZ3kqbT4HH/Z86dPpYaJocCCqoeVDFlVKkmKJHtMac
CGuClQ+JPHu2yD4mVnXeAClfiUtXHHdaGK/eWgsebI/uIb1B0511qPBXMYqydHiqXA3jasR5sHWd
YGdfXrx6OrZXlFGkaNwf+zHamJVYbhsHfzAbDP7H0nktKY4FQfSLiMCbV3mDEBLCtF4IROO9h/76
PclsTOzubBtA0r11qzKzsugFwWBv06fDY1YJ+ndjDNKKR89PnfJMSSYf5G3AmhJbGkZl/a3kqE9R
+uOJdSSgLzcYkaGPcCscN7jbgqH2N8NzcR/DaP3IJ1NwGkKED0dSX7j91Nkux0ReM/1XECIdIL1R
jgjiL6KIWXW83jv5AxBoWrzuomX/pXXMx9CsgW6MVQXj57Bz5yRSL2d89t7pqluj8mVu2uzyMkq4
j81pB3UO3Zsl0KS0WLnbccs+sGoA/bvzqs+4h2nWzFjBfz3DDuBDXdv1Y7A8GK4V62v6qxy1jSkS
r2o/EfzQK33mEVZJX5XjfvqMh56UZo3oimtGLZ06exqaDZv7d0KsVGEQyDQmGcUiaXS3mTF0tde9
J+5fe8EY9JTgj0HP/PzPA+kXGva22h9mCDD8lapjmxGmYGMeNh14R1/NX8hKP/BxqkRYh3hsFoVT
SPrgQ1dD6uE2G4O/yiYXLYD9RG2AQ7ZVte9xRqVcxOSxpC1MC+LUX2mYNWKTgEYEqiUFtscSEJIK
GIyyTlMuck7SiQ8FDjwHOY4MtmiqwKa3qWYxgNEPeUYTBUMN18no4Ems9kTB9UdwpO/Kwl+BFrph
LaZvzWqQTLlAwl1EDTLKopuA2DyiStNwudGaq/IOyN0xub16D04IriK3dK3SeEjP0IzgjgFdM5bk
jkcjhEfrOyV6ZF8UQkR/0xe09m4bEDfk7u4tOtLrxvYMdsnaqYxbU6tSVMJTdGQ1YxfCd3iVPeaw
t2gfHyEHTwn+r3wN70dKKC3fTlgd0gYCt4tkqMIhKgVMK5QoEnWAAskbP3qT/wFDMfzFhpF1okaI
aD18V6aW+ClMljEPcPE1cccYBGMAQjvtZsiG/iIqr/6YWuUIPIU0K+gCVNGdzEhm5gNbdNC79fh5
xRLrzXy2m6wI5i0MuCpyyLBmeGOAEVW9+874+qiYbU92KhdMAADd8NMxmC6CNWRQ4zcO/hG956PH
muGjL3gDAgHOgD98j9mjg4776OIP0hw0SD6k7y+TSd7VkICV+LJN7VAdvrtH2ByiZlohVpUHT1P+
cXwYG5oOjokp6RHCQZX0+y4YwSRMpjYoLYD3ICSXpSj/MLr3CyywsTjERReoRP824/LRkFpwN0GP
qM/EYbgYezHchb6jUxezAO4TQOALf6Q/LOucq9GDfMb8C1ObtuWm/YfjwwgzoD4CRWB5s8h7wPUA
Tyga2SP5FoVgzZG8to1v+R87DpVW222A87Rw9zbIIjaoIqPpV4zIAjzxYd8gJc+51M6rGRjxailn
Rtk0C9oRuycCmH9DBAnkKdH+opkHMBJklImKOkwjBwKlGvSbS6pf6oYldpnMSzuDLXrABn8P+YFb
qGIFpsAq9/5ZRkrKT2+Yu1zb57fJJNiDg8B45fA3TD4w7VoK8DrdDQtb/yWBw0i++X/8dv5dxN0H
4lCyhFKaOyNSvwE/CDohNSU6tVSBJqraZPR7vzH/F0WkoLtCZ0L7FIC51WWZWpEnF5S/SJmAuj1x
RCQxt/XPkqAhJ0uTrvvA6yHAghH/p2JDl/TVw3KPKEBAIkUsy1NAWlGH0jkrvm8ixIUNPwHRp7RQ
TcDtjzGfE4gI5wuyXe1jPMZRccRQB5qYPAZwwp5/NxW4Q8DxSSAQWPhI0DCS0ALtnH0hNwWgiB9H
/LVpcEUIZC4Gks0XYmm1/1QcxDEfcC1EmxBYEahTSFszz2VNl+/uboyasmDELoC2C7WtqBKiDppc
Rt9PTenHkwNgVHeUZe2zQ1o19VIR2bETnX30ao/0Zsb+M5Tu558WA6RGaGghUhT5D4dvBjZyclP4
WDt160S7ep+dAPcXZcxQT4XHcJhB7fmpfgmCil+k9g47YQcdpOImhQL/LtBr6LsSJrWtErQ3+jbs
LpvGe/mmoOd21owNJ/U6/iMyHpJdsMtPSYu/31Aa0zvdooMJyLWNsE7yShLnkHuGe59UPS3mDjf8
X5ns1FNyJ45fZ0RLu/mCqCZ+o40EZ2M1euGI6/fJSXWsun4uBTisMHxyByCjY3+eqfJwSfSlMl+b
+RtFQz5FO1ueXXrn/ip0stRt9Th4DVveJ7wqJqw4xnC+E1o1TzBJMF7hDXG5e8+M7h3qYbdAUtJG
mLLyZXh4tQWPNA0SMLs37vYJw8r8asydP0Xg0laMylVlMYzWDVLrw5LP7z5regJRjC0ZSz7PIzT6
ETPbOYTeXifVfzMHXA19BFpubYYVEeUN4cWkhMaE60CUA6mT3kMi29oScp6/aK94d3lAUAZ+th0g
dnVg3Q0W564X3/tizJBz+x2pCvPs5IICOsiWfPQiFwGNotOesACyHri1MMP+1vWNDgUW7Q/0ddBh
RhNJ8Kan58uch2VMW7yBRncRLxhIpbJ3XafLUh3tzLEKwwRAnFID2BZzXU7xKof62dfGWKWqohrz
K41QYJxlYA/B3yLDVgKCVUtTzztsWcYMIGfXIf4FJOixZGXC6GelHvdhbRJRmB/ILV8sOPYwOurh
EmssEGJBEfRKKUk3xwu367W4Dy55icW4SQQn7tHGtTykFZuwwHECK4wKZWMHyhG4lfv7B5I9nY32
XVqcqvjg7uBBiKNozsoE6efKvq9ITc5WNbqCcLC3OSMiQkulQKV4pKLdGG3huGQ0ChYttP7/9EB7
uFYV4nXGbnyRFQUxsQFYq3PncQYniODHVrY3HvX28eeRbsIMGJClTOcC1cJ2ItnnnaHav6QR1OkM
APnr3v0bDRrGGeCNHA4PdTFtHK4czieVLl8No/RcVIOITrsMlvJfveeAoxGh9q3MTt//aLrBIVWY
owGDlZGjoiePfSTfF1vZCAtgduKjCLqNK5mMZFuEBfG4RS4IWsffWqIjSVSmeRWQn1nMXKOE/zQx
GdSrYmzLTFG5di9kFb4uur3kpEx1o8R+P2u0Xm6rHPhhEv7ijzdgUTl7M/lFD/iw6TNcqbRiO7Lr
uUJ0lHxULZYVzT3sMM6QlYdmt6jwJOmReXt/OIgu3IbtrhaNND2G5FJMy7CvMJE790gfma7MokRV
3gcWCWONrNNnF/EaCma010CPV4dof1ekyDD7HvIfBBqo0BAaFaC1G6dCg9uP4lLHVMa1xoE4aQ01
KDSvJPN5ymdNDXq2q5Ntb5Mpr+/JLnjWGLa9MwZREC4fY9Aw62DUGjPaR+Cs/yhR+TjNCT315C/g
0tgyQhRSvDFhlznat+4PBB+GYFQNdMNjqAAu625HK6oFhvfZtahztNpMmvLrdPBU3FLysjDqMiuM
V3yOfv7MVgN7p4dvzwC9T3g7fToGadB5XDLnlODBHOu/pnX2qB9JSak/5aR3Opp9aa0kiAzbCLPs
Pkzs1JPIlfvY49fewVx5nFN8bJ2N5/Cv+0JQY7dvdNCsaD/ALDckf5JyJ2wA62VEDXgX8py1LUMb
edhgoiPm3K9y4J/sSr8NIqQ9x4YjxROTvEobkxMe1p5UDtV/aYhRH0r+2uyTxRlHSsIpDzUraOZx
Kla0zjTfaUnbq7Hzlf8+XXn5chSdbDrqSBWqo9BKgsHWA3YGnouWwa3/JrqsveHGwcRRvRhqttjZ
n2jnFecsp00eFREth+aBjwWAucKP8ca4wfK8lOxHFGlYHz7B+pg6Gdb6Wxsa+xHvBufhdsgp96YV
jqZhn6Lj3DZK6c52kBySSiA87/RiHOtIvD5stJj8kzM7zbLIg84Apfz9ZUqJTCiSIV7vyWQaKPf5
TXABbyKSN4605SuPoKmC4Ixyk4aBCYpcxCcMBxZe+ues+9xRdts/xUKUFxveYtpNn1aB0otKnZT3
O2CkYVjS9J7MlogbtP2c4Wg1iGscxdK3a/cgCKD5iYYZxJ1xgdgStqGYcGfL7iRiU6HKbPubBTHa
dN2bM2+RhDWtPgWEalpGYnBQkV9RcK4MAEp0nuRpp5fhNvTEibM6tqRTJcuiBxIJm8zuEXLVvqSS
xl7EkfVJvrQfQjgSJdIe/IbH2xm0vuom6a85M/NJZ1BnydAlViFl0MF7Y5QAh8FEic8/MFmGK6+g
nd+d5pBjaTeaUC+TC1k+nsciqDJKPSYKbb/h94EOo8IqL9FIQ3a4z9ruNCERmEuqJ2qRT5xTRkjC
gRbQ00mmiFzUzRYvCn7PEr1x/buGUktdaDWg0oE1zWAsVl7RYmzDVwvFfATVH6X4yhFeD6YJkOaD
cUowchT75eB4o4nxBcjNFkKJiSZKTmB+MgpX9Iu9JxM0t747Zq8vFn6BIJtH9GIPlJNJlPtxCpiD
CsQvDft9w01jn7tOs5Ca1ugbm3F4wx2j85zEVZuPscPNRbesQfZ12pjtA2nH4+bcaYv73smZmjJF
jh5mNU2q+qeo+5gWJMV3GQqkRuNqVpRolN3pcIvAjpKJ3WExfYfUh67KbikCHxS9ivEzrMjUTG6M
N+QA+YuqUT062atlxxsduxT6kj4fYZ/X/pQxah94d/EZJVrEaU2mHb32A3EMfUzc6AxwP3fXiIms
BgR/Fz76CTcFIVPl1KkN9FLAzdK5YrfUoTHbikjfAKTsKPZRIffaWwOVnsp3uM6VzSItcFoYXwes
Dqe53KQVOsKxgfDKXWpkmYOvgxLesQ+CPXMZ8IVop/sF6ajQ+98dg253Ztfo3bIp7nMBJpdUaHhG
x7iOYflxz9fGJavhhbL70aSGV4gp8dUc/nycXtD0XnHD5FdcxnyuTCxGys5Ts7HtKyfODTmwoxGz
Pdz9ajizUPL9jihRVKwJI7GTW/goatw7GAhjiMPsFcMpWVmJT5ytmUvhke51/I2zczTwe98wsGxA
X+JMeUWmIsvLE2tEIuvPwdfwbVkYgY41XPtnONO1Mx+w/7ob3uARn5w2DqC8Kh40xvIJpzJ4M8/W
Yi7boNPH552xE4OB7DOvDUYmMNL0B5ESiXoQ8KXFqyTHFo/2PxrJzcE10NtiScOLXRO7bfRbEUqY
it3kR/jjlX6mqax9Ry+TyEWG8yHOdlhR2p+Sa3xAqZgsKlNctD8wXvYFYlxomRpgHgnwgvMkl1VL
JEwHtV+U0zZOL8IbYoDkI7+ZFsIBWFhGWeJXc2YWOfmKdTfPV5Op6wvy5Z91wIg5V+7JJby8BgGY
RPcHF5OTv8nesBbWR8ZUFjf/Y2ziO+4sdw4pzAdxFdtjwafSUaCAhGg3jBqgO68Qs041BQmDydtj
ofwhRnfXboJizaak0gxjq+nMuCkf5w2IeMW9vDp4MNJLtPjJr++dn94sOCKt+LNXTNdde5hsZW3n
1j+wbzD6AkYXgoLJD766Rh+EfE4VVc6qXYxo+KBc7wWWYEstALlqcRzC887aYdP5fp8Z1xhxaxYG
TworrsFsFgyZZs3TlkHNa1zyN4NlwgDPEQUjRclXONGgBAlfCGdfJjhQjT7/M4QphgeYEmBhwAw8
KDoNLr4yOi2QdIcl5fSYvmgxb7PsvCjVAHGFjDHo/ScIZlXmm0gQdYeVY3Uzi6aEZUx7xb3WOBh4
W5rlyXP5snTcZe+I0yp+nk33DG7ocKFkDkcDMzZRtxyguDlwayjhhdVQ08u58MPOYLaQZni2nb/R
I8NO86YqBc/Wacim7LjATgNenjdIMHyQFpNiosr4hbrbzm9BzcfA2T9QaIYXJ7jdeDG56tTYyDxD
ILtreujXHYw0nTvZxj6oMvb4qFHoODk0w51VqTNUy9w4WoeNHyrdj1vxP+kDimGI2QesL9N3xmcs
SpejkepNWtpJoFm9lsnASgsoTgWxt1xzs8psfh6sDampnQq5OWDLHRnqivca7oomoBK0BEdU3Kbh
N9/yMCoLSLS2wWRIZsacTQjdtY0sSbTtI2TasSy35JiL9SjDoGu2wkcVcNl6jv5GV279kLnWa6+G
HVSTmekswQDvVZBxVjJjbDwiqYl4lzGx24RL8cp6aANPC2rj3JmdfoUyLfNpL9ynGaGLQ8kiqH3X
Gx8WPKzk7138nlihuF28vOWHHiPSsgjndS72O4bn6A6Yu+7x6T8h146LHKuGyaI4cOAHjz3t3gyI
eXawxsIUZSnW2knIxEAubURSCa4LJdu2w3LK+cFtD+GprW/nBDPYWMs0fsqAA9M+j8d1NtEb5Dei
+aNfiR6DchubOgQQg2GFme5vmlt4utgvNZgObx9oNDjxo4xpDRA1BkQIVeUuPnTVMV7titvBVZFS
Nni/h3GbSPCqea3+ejjtXYrTzWxgOQr3favoO/jrE4kP8w+eWTx0DKWeLhPnP0zdPULN390mWh9z
jVsVDvbdLceJbc9MxnZfTZBEhFQQ46jCv0ClKHxkxGwEpdCsEqPxW+7h3/H7GK/aBsbTQTB4jNlx
jscmwcs0YlAnhmqELQw+HiZjE6HxHEqDcMkZcDdXCLGGg4tzNS9x0HYCzKODAwfIO8J5ayUFpK0Z
1fJDXRCBwgMmuDzWNh+BiuKlOSZs8gvmT7jq6+DChZpN4x13nGZ8yMU6aPUlnnk3CLC/Kz7dBou+
Ov6KPspA1jsiucYPGfxxwRrnGERvx8ELpsqzxhbFxx0GoRwIKgvUg/ez8U2ackuw21u7a4ZG4itT
jTrdE5ZTJUdONupvW3clIEYOOhrhv/oghmCpD1RukpAAoyD8+8LnXcbXmqS5dGlYI8SC85F4jxWz
0q1GFcykHr3ojrt4yT9hhHQBXB03+TVu+TX2/6gUbsbWhVnjeFMZSRVYeLd8ihMn7rBwTLTXmqFJ
MvA3gTQvB9cN+uV2Ath+MJw8J1G26T0HzKED/kkbQAt3JBUNcpZB0UdAVL1GBiM4+oAQm7wLUCJp
CviQxSZ0ELOA71A8lsz17tL6M6fUn+DUb9+Wb6eeUPvzcUYVn420mn3wKiBTdz7LaAQF0AuBTiQo
rAd7HNp6iL+ZXhYBJDI+N8b2VO60bfPvp3bmgWi1Exi0kkv9pXrclkkiyd8F8R/imz6+hz3gPk5Z
bymtBYsHfQziwtGFrbIqwnJioTfZmtht0r5YD5q4NU1GdweJTwcP1gTTH/rUGaLjsutJcKkpYtqD
+9KYXW0DipemCTRFoNZyYyUc8IRsMlREfIFSUubz2mEtpiBjjvkEdapB117cpLiNopGkJ5Q3EZl+
xMhqL8QFYkLxAMAFGmngVG1Qh8A/izKPHSpjy4GXVpcRNQl5M0YLrAx/39dsPopvkyEX5y5cCo6i
RImf3+WIX4qizJj7qcN9xtphVF3yszxRFMGfgOhKnwzBTLoZZEMW5xR4PwNKnYKsX/3DaiKb6L1Z
MRgk8afFjCEcu+PJGaKD5B503FHnMfgOdiNYWCAUtPg8eDOifqZpGlAOAbVBbmFz5bwu5MvGTF0q
RJ3bdcMm4Hbna0pHMJitE9e6uRoJpy6d3nRP0KOIiQE8TNIyWM4vpqNHI49PDX6ekNRyz/qpQ8fh
fcOH2PqYumDswk9Oc8sBjnJXqTqeRyMEQQLkpYaVJRbotFBPC5W3ikH8ikJhWqxggXYT7k/le1sp
Rz6BNL2SUZ/x09GD+rBiwqT0w0O82G3A3/pXo8Yd4VodhzKKpRNxe71RRNeLm2HPbE1YYTsjT+cG
PgnWLw/fiQ0+O2/zGtGDrVT16ee3UYUXoIN2NKr5IhC2uJZ9TPbOW8OPHAdGEIQodayIjfqeg1BS
A7vu0WDmAW+OrbA8u2SN4Lvkg3fDiBGNSkNG2dbDyMuGGDAgCG06v3gg6vXceFU79nfgx3VbDldq
C1XfmtCytgi7hx3RoeXkZBGIg0If9UOhGulBUX0lN2aVs/A7UAqsfEUNkuQVR1i49idoZvkEDufj
xbOiMCpOaFPpGqOiAqXs4hfg/nnGmJWPFr+CSoPRuD48OuoRevzTfuqrLRWCZG1lcc3KjvgGQJii
Se/oOuO2K+U3XBwQu3VBdegSeDIxwWtHb4QYHDzRNXr2bE4FF2xsH2oTa3OySgsQVm3tUlS8PTAJ
VIuF+Aw18yJBiR2H1maoCVrYbUdISQl/2AgoeO8YgHKGy8dAwj5U55bPRLjBAJZzS19d08z4zxNG
A94Jc2r2QGbgFN9N1xa7JFKNQoGsAbnPYu0wpmKxMcm774HfobktptWKsUNg+kfrOoCDiPzbghZX
lxeGss/ywhdcKpx0jUTCyYAeeAsukruYIl3hSvnjcDF5RD5rJQjkN0GadnvU/oZZ9xiVNDbgChzh
p4uUAZP52/sS5IDL4Ds5Z1PIeW+FTuEs0j98yskcTHtv2J5tcDt4aOlYTvLucdy2VsOOfdtaTaZE
2k/koG2rDrxTor/o6W2G9B26PJApAY4Ixt3KHIhD8G8ZCXXCDOUFm55AqziZjkm6jApNgDSaYa6k
ZrMMywMHiopwwvMEa3r7+59TKuaV6T3NHtiH4wAQ0R8fH3pU8GBDFtkrzTJ/noOLFuMKSBhJZr9j
tBLhk3FcK9R8IJJfY1pTptRhf2S4Ek7/WYU8TaJrd5VWA6HeVJBB2GJMSZiortOZiuJgjwUh4Nmo
0mda4BpATtXot5ReDQATANoVEjgVH6aE4r4P6+S7ds8wkOe9gRjZrlZIDrKEBHPykpHJZAP4xu2a
DEc92OCCCFzY9DbagNTPCthZAt/DHL3nEiGGESDhcxzVE/Y9nBSiWVYGwA/9KJz3/DRfr9u+b3eB
NbgxYj4RNxC3rRHrGm2NzfOUQBwXDrhElD5Nw3VZCitODeiPbJVg/jRgV4LO8Ip4FlmhN/Cgd95s
D3T2nMBWEuob4YiVt+jYEF5oUCAuWcj89FoMvw4xCm7CIeSdurAVAv7CDYF+A7X2iI4DGlND5fHe
93SMoF3cLsPFiBr0grPhQ3Y03iYSSOiMZDltwGp3dCQSnh4gmODRHMSs9YL9W/AcJY2X/L1Q2+LO
RpJATDMMe4Z5xT4GQvQJAhnabB4UPao1JMqiPxZAY35ROPTVOYXP0l1cPeJsfoO3QixvTX4TYj9X
ZOHAsLMBISEB+py1AHhOwRnKneDu03lgtQwhYWLmCFEnQC4ebZcMAq0Hn6XD2xFXpbG5s0o9lmrO
qZ3Wjb4PJeKmXeoPk3Ik9bmi0KdTUp0tyDUtXCYMXgMNlsfmqbsgaRtjMQcQYok53IpWHHFdooy5
rRFCZ/JcupcJBwS1CBZLzzEh8dBNUvMtJMiUlfdjcAdcPF4NH0QSeh2myOBneQoc0RjCvD1cLrYW
LmEGAVQfo4uZcA1nsxdd0Wuuh24NSHswFoiWdGF0jS5SF3gKnz42CSDRCLYJymMtPZ5EhjSkn/55
cFsouugPB9+fI9onAuObArJcN1nUoEwG98EBPs1uLg9X1FcmRQGxg/NmGVrcRIrcGIsK+oPnNLYy
UpxV2zAmDikJax5jk7UZvS3W9T3EdxbCi0WHdzrbhAywiRmildPAAFBPnsbjbRIfOJgMNk7MXSyn
AIQSi8jfh2NRon6CvJPfhb2PIifnhqEM4i6xXtK+z9PZD4gB5NgJCDN62QBdD1kRk4U5YQb4hiA5
24co5uiS4+poc8KWchBSroS7niBlowtm6ILO+DmNThMh8JDfah0xeGhOxBoVFp7LZ4XzyCFNXRHV
+y4HAueicuJwoisRwB+TrvFjdVh2Mliy3Mjp+0cn9Rdpv9s1HDECJc8CaMfEfoRLTpTx6C1cQGkU
Z+Okrm0MCc+crg4QPR9IjW7g3sHKiBFpOLQsrB2d2rEPY+RuIn6ry6HEsrf7oErm+IevPHkppqQi
iWMjpGDt6HhSuHv+tguOgx19jyx4dibWbmL+lb5wZjZYO1HIQAVgYJwsccfVpvHMocb5IFaJfkOH
45Hp0Vp9rH2+G6iEHVDZ20zUSQjbWz93Cp4uHhxw6oKpLRK0UGImQjQXA0OxIYhAGCmje+qnVnbB
5yFKED5YRmSe2hVoczNsUJjaws51uGfKFBT1Ch7FwucJsGRhPGi+UZ5wi5S/F0SDzF3YY76BEQ4P
CWDHvLrY9FrgghSYgWlrZ9s/JhIsbtvM7qLmpOudU5/bxNcIDVFEcOFDSLvB+lDrXX8BhUTeY6HS
5c2Yqn1F+OttJ0WZLiSRtzqwWJhEVR/uBOHbEEp0SJyVjYY6wl17podDiCJLfHPcIhzMQ242HoJR
RuKFloLo5abPMdnisMhB4Dljcp9QxYrK2BOcwBhKkX+yXmyTOUYcdsQsv0DZwOJiMbEoubPfJ0QA
9vkw+knITsIiC3iTsCbIjackbu+xIj0HE001khqLMudIuRG8KJ5i7jWr72uqFCwI7htzwRSkq2kj
BuWmqHw6SLpb4lAy05KJFGhhpGj8cBTBbYTT74FFA5t/eIhS3YGbe0iyS/By4yqkhhrEsRDQzqnw
J8fyik0XYaLNMWWimmMJEnDAk7kR6IFYFxeCQO4vEKJWzP6NLNZlX2C3QET2Ddb/2Rj7nBkREzOR
ymA+6HNHBrxIzLPk2GB7co/IUzgJHOK81ppEBdQPOrzlDKWAa6QOWHVMbozjZxRTQJBjszjaykmR
cPGkCCUCHnk9hDREIE5qnICUY7BQNTOIB2FxcjDjL+PWuax6Uj0WEwki5PvVxzClqGGgxZWxAIih
XDr7AXsz3kAlfyEKlvxEewLXixprUlMrw1GCFzCIOYcQCQT/JhBPSO4cA4nP9xRlyUgZ8GLLQTW5
5UAZAYfMGmkltk9vsjkOUkTL+ES1uL3KOWrcGCVlHBIZRD+Zc+oTtVDLbDz0q1C10Qi6kFRQhSGD
C+k/JWmYMJKBKMENV20QOxPH39KWjpfnSvVSBG53C39L3G7Sk2A/UL4CArhEmWARNakg2DVsA6dE
I2yG0GZtQTnagZ22VWLZ5sALDGaFI+VMbw6vu3HVK40cwf1ISAxz3uaBHb2Uz9rpierkHnJ2Trvk
L9m07zfGhSRNnGcrI79nEuaifVj/0idBSY3lC+0GEuTWAxaf1ps0TOS8VKFqS2zwAXmggmyXXCnH
EKXlY1iwmCxrKaALdgQMZBRVod5DizyhxOw0ojTFw4D4039iwq4rMSEvAk5xl0tDDsmXzmT8VYv9
zqdOZfqVUjUiQJ23LdZy2THobb5YtK0t3G7/zYtQyHQxZGEGrFvmkCECSvTAmUHUanb7hBQ2OJWR
yypb3L35Yj52SznGtXDFZeSnHFsSx6Lchx6k8+DND5MGMAcCeoIjk04G5D5UkBLgYvsX1IisZ6fW
xgabOICapl8UlE54sRVx1A64Zt3ZVsj6jHL5n4nCpVn7r5u3vOLCovtgXnSnAUYmgVS1+WVWY/Hl
eBRo0AYbBrtVym85rrJWA82kL83leftBtHLg7LV+OQVZ7tEKhRF6mF1KC0eN38fCwlIb8BU7Tt57
m0W4gExdpNridamveFxTEzAAds7VArSSJQLNJLr09F4kEkSCq2laGAwnZcOifsbCAUW1NJcZO3dC
VgHmQ2Nwf/kL2cdpTaYUTdiBZHYDwlNC7KZKkCBJ/ajHvhwhmrThFSAIJH9SC1iF7FhivE0vJvk6
Th1UR3p7DsC6OGNWN04xcZGTuCvzFOhHa1SEdK3DFdOEZlGEkOphJ5Om5M7weMzSfPgMSUeuywhB
0h2CAFElUr0TgaF61DvsK05ZPjZLdgLglEugIOQI4zfWG+ZdKYtAhSzahHjCsQG5jSyQGvFupEQ4
l0ZGFyceUsgdpiQth5OWzVXBbRcLMsIArPMAyhcOmP9hEh5JrMUFVN2IF5P8DBMc5ujw1jWu28fd
1eHp8LkoC6hVwzQuYkwOoQ2x8aBA9awDbWdHnggB5aCeJ2ErCqLZIWBkFUXrJVKwdYoii31kezn5
JlnzKqeqNDEGetngRxF5U6IxXUZCCFbOQdoWK/IkHjLjHOArJyaoOn6vjTs1z87uFJKESsVW6qGP
8/x0wSZjr6UU/Gml8CNuriNbPl6QFIZQx//r+MOWTGcQZ+/kkxCGv3JDIgzxtih2/zcHsJbQCrot
HjokHWtSisxmIOWcCg6efBSn6y+UQ/bsAGZKZOJwqp2GQER8jdKdbU2a97BAFIAdWU1oUngOE3SG
yPMp7mkMJ/q9x0ivsORSKxhobzW4tKxGjH/KhjY20GGpA9oYMzPIifJQzYklo5Dob3FC6CdVF4KU
wZ9H19GFAv6Nf5PKuwJcFGL3kG9jYpstIRueBN/STI4uak/6yvA5Xr5rCgggO6AZVVcaAvw/053y
2Dnxe/Rzc1ayEdSt0/TnbRYx2C3SHtpenuEbpydBDI2QBx9RhaOsqVCr4Bu16I5JY2x6dDRQ6RHJ
TFDDlZ5jZqoicGKgKL6BtlPDdIaDZGfW2sxmSkny4H+G1Hn9/hzYV56XctCiflV9MyFxZzg3TkcL
pFr9EpesPifaqgibawv7KlKdSo/IiWxrzPsITt0lZ0B/u9k0phh1t4/29GK2lzLb/Yxeo03borX7
QX/DFA1X77OsgQyv8ev/o0lj13sCB8yOfm3yRtb3MepoJOZrjHh6524nXmeXUWnQYZCXph9gvPt2
Kuhg5Kr9QdMl4yomLvdoZ8ShMKNRqGk9mXbKhEy/bvwBh9US6dy4AFq7pdfbufX+3aOpxt9PLez1
7sWNWQHGhmd7tsvr3+2TzqHS7DXfzj7kh3ClFA+Ccz5fSEckJtyZDWMTSUuxQlioSXjQAvCwQ0i+
n65Ro+e7Ye8ZLNn26uCY9GxbkjMcMs0ZQS4nMYUaB9p0EjysVnIlifzXjnOzxqTX/NEAzKecV0i2
jxgJ0km+cpkYbnLmg+wQlaSi5AF2bI59hTCl5ICN6Nm+mSi9doiehjQ/uQcsUgHw5AHJ82Slal2T
EAAIYrvVRoOEBS6iY771tcGVCbfMtDiFCU36G5y1u+F99OcZHuiwY4Pex+k34MIn0nL9de4WYEp8
FMRDm0/w559o2rxg64PJic1eCJ7FCc2eTR58iYB21fMi+xmkLvrrxq6NxTxMqWnSJjmLtqDEkqo8
UilxOdIzNgB4LMeyjMCAmL6KSj6mfBr5MY6POJx4CIkh4Jq0T4tOWA5mZwP6UUWZTDLE30gbtBsJ
r2Z5vvGdr3AYkd6iC66M95qalZyZMXn67VaW0/mxV56IRmgkD+dB8+D4B20KExaHwdJb/q5dSOkt
FOXHWEIDeRRWHscWhJdC/7egDNm9aC16iWdyksy/HiZAnF17OJzNxDCLUl7W75qjFCMR8JRNyUMD
CocJWyscNZASFkf46LO5ca7u3T3ae/uOlgcmGfr0yjQd6RA2zPZbL6a9W6GBmPUD7RkPjeiQ7dBK
aVoZuFLqjykg4lJ81WPMjEf4KaYSesxg4ErcDR1KWxpAxGWqW7qDQqIDPSNfEI0vVKfw+2ftSm2E
d4hMNMJ1F7+NeRkh7cpdPwJSk/Ofczja6yYBoV/JGt4FEJKISi0EIvvPlpemJ7JQcU1lWmSptHgC
CohwBUQ+mSNj2E1jezUAXxBCAzlKijH6wKm86fi48+BAR3ISLH396XCbf0ct5hMxIgOd1QtNieat
iSZYMTF7xxaCL14nGqFThn9lEjnk68rZ80OQxHCuHetSrOnu3ka6Yfp/GJbvLXCOLt9f8eJTm9tm
cPeo+Flnkg4xh4F5HdxDfuPngTxhi9JGM1iXkNMSt6ysNstRbv/6o6DBbwoyUp8aA4RcjSt4wl8K
oUNeRxX9pG0GfxxMxtWgzmQTXMieztpv4gdzhy8Fvam6jcGdH7wwkqQB66ksTL0gTCCOGzGC0ts3
XDYZx/CgV1m/B8nkvx318jcwCcLK0ZSpFx3Q/wv1UaF0R/wAH036WfqNOFVrcqvJc7KqBn94Gy2D
Pe3xYrj02Z5o3dQsLgWeECMErWwryExOF45+ZN44Y2oznOn8p9OeB8g/vLKmlvx63Mgl7fqid+QF
AaFF+gBkCe+kqj/yLdOzRuxejoKRBOFtV66GooMBj3Ag8Hga/xa2boDeglrOtFSpYNDH0pLXO5sb
OC9T0ImVAyrP0XlP4xsyxkUKKlTDsURKTgFBuhL9aZGV1b87eeXlqow7oea2vX1eQrQOHTEu5rhN
+JCLKSdQ3SfdKYcZKmhmuXMdzDHJgdD3WwXKe95ZGSg2KkRvGRei2yc73P8AOzHqQHwKOvoboMoN
NTEeqGssQWswjZOR5b1dldQVK2k1zYFsHqqYPO3sN3bclLEVQy3BZCr4WdKp7EUOUxMxK4ulAmjx
sSQ8xmLKBNjACg8ufUQdGtCsNyWetaAvvD2R48rTnZpY/UDn8UhHVlXNXMiqMGnnxpA9drj78uyg
Xm059AW83DcZMc3TKegjuenbqPHTP1gkkXXXoEQ1XlSUX/EYfoYE+Tr5NBv6yyGRG3nkplPJtJn3
o5WkRJ28P1yimhGhwuQ4FrcMdb5XQClIqsMDpAAn1QWjJGDwGpoLSza5nhriqpXpUaaEy3t0jm7x
YeApjYLkpb6h8lerAzeJXF+mJjBekRcCXFw4G9X9oND0cGtH/kVVX57VMUxDyQ+8hmEsampoLdlL
tWltICE8BY/oSU0IWAeF7NKL7z6/7V7Q91BFVCO4bDG8mLYhKy9e5P0e/OskzjZ2Z/xGdcwVyMnK
B3XKWSxaaRWO0opRE+yi3kTmCvh3B8JbzBHYrHYL9iE8iYpjgeshJ7hR8n2gWcna+1RokrGiCAbd
DKIX1dgaOIx03nh1zRTT7KTg8VworWCGkIFogfQo7dLFwkAZ/cszILfXo6L8vDpATiXpv0NHW8IK
l0wLotGLLJxWljxH5g/8BABNvcEvak4JbZq/kPXcKZorsk2qqUZfwUTbDFFIIdYDRy+bpAtgxCpP
IJ7Ysksv4EkBgavO+n4R5AEkDPoHojDyqU/VJx2pAufXnl0KaUbdh4AokO1VFMMOFWpeUsEgYdoO
0fEq3GaqBP6sGqwQm1wpPw7NdmdCxrr/2VEDALwW3FjS3OzG/ISDclqVFmVx+B2jODuFuMAIPJWF
BwlD3a8T69JjIEFKr1aJ6jffzLRlqMRfTNxqs3vZJktWI49LAxcoyHE31utIX6xerqu1wRaHAOo0
o7Vfjy6ag0xcxcYLx4ek5NEPvZ+sSZGRCHCkzwBp0AKEo79BjZ9kAC3rf9990ZjDoaDWzzX+mkRu
Kl5JRPjbvIr+lokPm2XDWI0YgTbnNTUl50Nuzd8w9nda2PNi9Mzee2G5d0Wsc7IldsbpK7joPMAQ
EXaJvd9giBlGNxRZHNVamHjI8xyAnE/0+8C8EtLUvp+pnxm7qOCrba7Qr3xIqhdWeaFmowdKfead
HdIV3iFKvQ72wdvOP70nD6rIKF9uFBZqIHwz74t7+vmG9c4kb46ejIB4MxSAib29F5p5Ztac2oQL
4c80IpGF4r2LeF/jgzBExWZm3a+2uU01TREFXAnyNp5Xar7FVpHlqlZQppxYnyX1Jr12LwDpQuwk
OW8TKZZ1ishgSbsX8w0de0qz11apJ5/oPcjjZdi5GxSKhAZyDDtTPFQ/OkNSxEX1iurozUeu4ANy
oe2R2yYf0grfZb11BRbd+zpUYJxiJ6czoU1LMgP2Ui0whBPmKnzCysn7S2IKFrFzbZAzHRESH76W
K3yJ4aB/WVWdY1tGHTvtZQNtVFYhNQJk6a1/d6mmzOBEkn1GAFb9isMYFQ1FuWY1Dudm0PwYpGxl
87NcpZRm1zUHhGbjcZprzJIyNJApECa8MsmX1RtPFFXQylYBtQJIeiob/BsGX7TX+R9K3HumOyDw
gdEOuMW3PHWwo8kAdWaaK02VOb4vTJRgrgQMWdFRrgCTge6LZ/hnlUcr7qOwd5aY2SDEF7D0zcX3
BzhrN97xV5//P5LObElRdQvCT2SEioLeMoqiIs7eGKVlIU444fT0/aUdfc7uqbpU+FlDrlyZ17Ap
Mc9dbLb52OxWz/BOgfBD2CNhmOgOilWyAEsM7T4XRGJq+xaHsbcyIsDfFSJFjLj7z8RADfuZPBOJ
jq5WhBZdc4ANMCfhU0S6fnP67qYWBzZvy49gq4hZjZnfbsApvjrNHVU+/Kh3UAFo1zbPpOnvdrx3
gf9aCLu03yTxDwdCK5qqlpDudR9RBiGNzyLLvtXRKwaMptDtZqJNXaARLCuCzSlAZEEqKrNS9t0A
9dTA7R00Vejw7nBteUvgKSq+8oFyVGmadfr3odb/LF+bf9I0yDkPdSIhSuWtz+gOdK14K9+MvaoH
8AQ1ZDv4IATGemRwajGm/VXq1NZ0o72Lbz9QP7jeD9x6Z18FPOB7en9t6ark4uotLJ13lQGCZkLC
QpKO066kWUroeKgjvUqXJCxDd2enTmDKeu3BtrbaPc+eP32rG1zJxvY6DaG30D8BInul8e5vTac9
TYHCmzS36mabwG/EHuBb3Kjd18VDY6HYHNzS6tHgwwF2Vcnbgnse2PDq9OoYmn/VvyYfTRYFUsHb
/WZJxqajjx4ZDx9zmZHRekIcOJTwvk5pYZoMeQBEgrz7KNvIwISb5VxoSiO+rkoeTJS5+Cl39o9b
1fD0dm8Xt+Z+Bsbi7O2JtusD277de9usoqm6gxiL7Mn8E2RoewXN8ZKWvxwaBqJzRveTlCZp0Iiq
4XYK8DIizQWlGwB4gxZ/392P6b5R7wf9SMC602jpb2gv8SMI7i3wdS5mnK9fiTkqs3AHXoBKHQBO
0zMYIejSb0AOYrg1CtgMLFaMukc6TDpIaddK4hJnK0f3nqdC7Xa4OWMoQbkUoDI3VJn3ldV3Cnap
cRDYc9WREYK7Pt4Qj71kk3e5KFNEMShU48OUYcUVkVx09bJuI0RyulMHMwaZZg4PalPxsg11I3cy
QZ4/ZskJyRzC75OQMCJEmjYi8Viq4eFWeIYBfveEOk8+RPKcYmu1Et+CurKPsthf/rNgsH/QCNIW
QGJ0Dx1723v6R4pM7AsQx4svDW976N6gmVXs+9urjPdQ/GjiBlcLzn+YXJyQmd6T6sSv9Laraliw
dcmGg32tOKPHnqA0AoBBgiI+cgZeGNpkbHCRqv9AX9iJ9d97Nn6aNlebk12DHVWnRmE2MJXqFaG5
dwdXAUQD1HHzs7fdBkeaV+c5qB4p8GojPoEwEtw+oDYslkGdnufq01dk/gHmNLbIfmuglgjhX9Je
nd5khdUeqC63gkcmoB1AOIv71L/w2qREKg59i4ZTQfWLBsxytzS7sIphmmidjYkEfdDtGwCkPnPh
+iNuc2ql371dRSDyfQ8XtfpWHkcmjxGlMTEq9RgWsLfNUanTAyE11jfx6ixsqoxGtzlsLF78MSFw
IZOhNw1gZYgqJ9Gu6qwQG0MUpgXNUzsQZCY0CCBEAhKxNwPesJMdOjvBOS0AFe5mC/x63DRig+zI
djhmVLTlTa7tegk2CBoD7RxcoUzXcOTvHjN1qrXgszYHT8hTuI41WBuXQ1TTpnQT8i6tLe3u8ey7
zx7JCpc0ynGB/vBvBrgDdYG+gOViC3bykREyt3Oa/dSonvg0cIZZgKe0Q1oTkY5akE0eDLSlyPyJ
HhiRlT1SAPoIRz5b+WLfgTNedr1K8fa7YKhRPjnV4XV/8Jfojth5qUp9Sm0zocwFfLc5sP4t+aDH
M+cLggQUD+ZMGhiIFS+j3ZSBrbKTOLjX8AQkTA+eoGZQd1QHTLOk/FkU+xz0f+Z230eAdz88OCiP
7N9RhTX7eqtWA41gvdLJpne/lt4jKMX4bvXrGeuA6qJvVdI6VvTqeVK7+gSgzGcIQU8OaXfbNg94
P3jbP/x1U7Bj1txXmJZAxHQ/rYP7hLqc2csHRngc9ibxE+En4Nc6sXsLSa0C6MiXUBaGDPZYL1pC
3kE1cw5qaDBKhzXAyvJ0w3yzYAzKrP7bWBjRnUfkg570fkwzHeF4Y8cfxjY0WOrguv/X31/kPPBC
wnht3KA2HD5i+dYcB3WQJrUn1kytD3J0vGM6ZyaM/8lldPYZd51cyJz3UHKP7SYOaXU0zz/Ma96S
6bhHTZRjCa/8HpRli7hbmsjp8R7uZnlbSNZC+ib92oZGueqdf18RTiE7eiezvYMaom6kdRg1eSMf
3ERumLJghfPzAUZgtmfMalCnKFWePYOh2pPyOlugIIf1g7ffvED6RRzrEOynW0pRJDtIsRQk67UI
PXF43Gy3jDP5QwV1+GOfwIyItS+0sz+9Zeswfcp/Jt/Zr+RxcOPpGfrlMZqeEMmE2NG+hB8Etl7A
JJYjJw2Y0i4hkSYBnSFuEVerWUG+u95Zcfc25p6RApDGWBNY0cJ0d8SEQFtt/i0rVp8pGZq8PBS+
e0HhTbXHZbFfCJo50kLs3Ccq0sNrw36sthDUj7LO+UrIofB1vwTLXyu5lgGwBRP/D/B8eFBp89G6
r94IOQWMwg7MdPdjDWNujJWlaIb2CLOQZCMonLcEX/Sx0ps7DPd7O10gO9vWoSEziLYrU4r/uZDR
wnozhc/ydO9w0KaolMWXA2wYOK1SQkEriGx986GT4K6zOZLaLE0oTy1oR5vwxffjNUnSLLqTiKDf
yzuhEWbd1xItGYit/AtNkugrs8GZ/X1AFHHldusm1ZYqaBbDBUI9IoO07Z4wsfcNSnToGfgDJKV1
UzbQBD/o6Fct2haTUr/On1mF8zkw1FcnLNOYh1ufQeoCR5N2EGQNSVTYlRB1e0yIs9XAHJ/WWvy9
0U3SrgMPLZ0/dPVB57RtMmmOGtoR3P9JblkIxLFza1d774RqS1qpOfInJf9JmzuBpIHXKiwqG5Bc
cOGE3Tz+jXAoDMYwgcObm87gfqcuRV/Ce/BBQWNEgbrpF5S7UKm5I0VwhUEleRkwt8XImlrgAHBi
wSfNrhApNOJZdGHsKGxgq/GkxprnoeTtV4xXKTuhDsXTwo/TEC0/aVsh6j5bg/TgvQXYpgvN+jQS
yK0ly5mPCNcFoiRLG+RE4cyAHg6GCvUh670kNOU5yPgzCCnMYVU5X5yR6iTkQZDkvdADEeO/7q0r
/N1s624/8DNCUQh6kX5osvb4LlLe1leP+mJQXyz9GyfMCirOmJ3N7jVosXbv9F6MilDKIVbWePSg
KbjSCaujjmh1xM3inDsxxCXT3f0V/nZy9upd4+w0wdwsp95F39gxkKjaMce6jh/dxvTSr37HTGfP
2LXri+nB/tmyDnb02TB1Hqi7G0G5f/ZQr7EcdrwRWWTkOq0NrW6NP4k58CGkoP5t8aC/P8LcJd5M
L+6r/e5fr/by7liLYm11L7PD3/OAhGCNapVA6hUsOPJUwlaKM7b160Hz6tdRD/sx2uX1w2sOPpLU
kjzOabLrkS+8u0SU+dZELqQiiTYHlkQYliNyWE/qqf0GCrdjFg3nefzxmm0nj59HHxmM+sc5JW+3
2d71TIPPVNm3zHv74b3d+/QcAhCW+jUQgTWjcqMItGFtksl+7+Ebi4A/UCXO4nZ+HxGLqeO6GlN3
GY7rDp+RvuOcpDx+whBoUrt3tIF4HoEQoqpntZYTqQpTBvEDcB4J3x1FzUQkKwHc8ou9efmbWk4u
qPIaseylqAT6ijt4Prju0YZByroGjyykwd5/DScSjvS+v7s5L4j7kOBab/ICnsDoPT/6snDIErWR
Ve9I8rhNyhNySkAOhnmNUCSWGYj78iDBRu48cRRGQMDHExf47N07ss0sr1oMMqIzUJOGLCBAhfN7
62jxCwnaLgOpTo3phrwsqMKZADV6RVkqTMSTZxtTF1TWMdJgT+ZOqWsiYMDz/lOZ5T8IVOGiQoKU
cgsQvv/+u0waA03fysSb26T4Qw38xEUt9Y8/Vy4teDuAAU8R0XjIKf+ioupd4Sv9qbASKCBTrnRw
HF8CfH/oTVakUB6KVwd+LVw+iJVPGhhryr8e0j37t566wP/WvtBnfgDbPFmEqA/GVcp/wa+AzEME
+aau8QOrLBjksLb2qHHTUj7pfxiGM9noZN6TCkM5BHFq79Rqend2R1kPPtnqyyjtuaIpZIqjXXkS
vTiUZkaZwxiyIi6cvgQJi4vb7Jos0mjtq4lKCtYnX+FxdC7He/JF06NH/jpYmQSuJmPtRoT7FBwm
REYDcb/UTCnH3pEThz7tphup1PAF+jJkuWn+LJ7rO5GkgsIfzMV6cHON4BJpGiCKw4GEB+KjaSqE
cWUjsTa4uFxgEiG0KDkw5Wq0eZK3Svz8V9wFNWpH/pzC6fva6KCBgpEeH181zWZy5E3q2a3ZzDud
ouYRrOjaGWgjtmrLGKpgYT1KIR5qSkIbxWeGxS6Cwlj5sYpuqEz2Pih+XNybf/PZdnE/WO49+LOl
L6FOxDD5DFQe/A0BnkB55lpSulGv3O3CR8O9AU9CU+3pkznuy8nCwn2uGcRe3Is770W7Kk5GziU8
9GCXGFyeq1dn4I+8QlhjzjO3wqV3XKXuUIPWd+s5ZcTImHHb3bIrqOfBRdLqFLAA7BBLXdgMzrkt
yP/AiHarBWf/7NzH+fAaHL+DW61vDx3Ggyyojt9+naVzg7lug53UelC4F/Rl8rA8M9oGgSv9baAD
oG9laOIbHAbX4NquslaLukLAFPLWavKu0H926nzLc7BjFfrg6X3gpRZV/bdfcZpBHjYQriHh8Onk
cdKAQgrOssmATdl6QqfyIWtU7//xgkBISnog+Wj293Du9uid6mex6Kp4iVs9KVhWIvm7aq/j1cmD
eus8R1KGaMPJv4CbGp1dv3oh5ZV57vSsYAjgg/l6Czpl4i5QH0MYyGHwYigXKzbgLPMlbwFLut6i
X9wHoQGjDLfJfj5YouJa75XDLCrWpe4R/vVfY1hapFfXCsxZhau3bZXZ3M+jl2MF7ETprNmVJASh
qPfMkp2qrIMwgwdKHdRvib074ZVFVSTUsUHIJ1vCYZ1BHh5oYQxdgy3C1F5p5jiCfmi0ydDea8AZ
ogCbYOfSv0HnuHFlCgixaffcObWyoJLUeygZA9AwTu/VMSmTHQ5XZfCRXSnLRRHBmdnBvocgn6hw
9T6bsqo3xFHQBCDHSOIoF1+6dnDbF97GbAcOmv03eNWeCUWGEC3kEchuoCtBdfFOLPcJIWDPwJvF
bAo7KTDKUprpsDv5aw04guVV5nNsw0YvHTYSWJvhs/MnRsCE5aOORRarL/tL9/yzc6drbiC1mSoM
KBk8wkEB8KNthCvEIkDeFabWNFBgR9A8BqVkh7Gihkzya80DqDVq81SE1TZlgeKnCtM0FuboCwAX
V0QMXEj5VYveD5YUqFQgIPU/oCfgZuvvqclXDFs0/ziCjB+CWncLCo4Y/c65dIoOT+PW3vdZAQ/O
G9TQu0Vni8icBsqVGK2AnXOqucdpJc4hIQTn9fOM/9UDf6ft6DtHZwTFJZd6/yHc/xzQe0EcCIYO
BtIv8G/Nxs/rgvkJSEadJNi6o0V/2JHuPr9lCHYMFDUHFQd0lcvS+tPaw4WrtCqrnCowa/NwTM94
kgQ7qF5QwuWvNMq7Wbs53Q8IV2hCr/Ybc07UthFK09O37wI0AqZDsAno5mh/D/4DdNRHTuvcgRH0
YHDpfdjsBvsh0pbDd9+ilZDuVjWuGqx5nDoAh+5pCpwFf1pbVx4mD7tVAuaWJBc0XVDidusJ7S0+
sWIcK/LLB5PHtuHWRrsVcXsMnhlcng7Sxutgeocmn4dvf+oV0dPdTZAdgQtzspfDWv88efry3jQG
CCIfQdTOvG7aNWOASjTRmHcPtKqbkrEvbSikXPNU2+dsOnGj01bpRCVXjU0XYH2mlHhzLZSN06o2
leeHybJvrhUVJVD78EoLSsW7lz5ktvFioZMY5dPDTj9BGu6jWn83uXqgFIyA7TUVov1op5SzrD+i
R7WBdxxf3PUzJvpnpKqYMtfOos+ALy5N4tL40DERWplUYRevzwTygERTDadKVXzbvgSnz6QNxKf4
1xk3hYBJYFOzyZRQy9OsH7ENxEXPAYrsUaVTpKQmSY0XREYtZLycqd402HABmc9xxggi/GCecV20
qfjP39j8ci4RV7jX23XKbsVDtYNgnqJc8VN1X8EzNKqB0774vf1vpeH0frwDchcfRBWqkIpyTCPs
nx6PwrBn9kWX5W55vbvTnnp89IPNfLMPkyl3xV2j1UeU4aGF6ZdzssFBs1Hh17uPdhYuYVLNrLdD
QV4YDgpx/Bc14Nvb3/b2AB9B1YdjlaLc4y15TKMX+df/ePzUcxAZD5yE2w6TfkP6ZmmHBQd4tmwI
aEIy4sx/q4cUcDoFxEZzz4kgWREGQqHzgILE7BbT9juiz6y+0CSrHbHnXvvk9XLwCMau/SeiN7UZ
+kSRN4dVTsbwS4hEUtBDaE2OXQYH6isKN2AnOdksS0zx2Ru1N1EafgIaQ2ZELMnM5wjlzVmsmE7f
/kdXw1Svcm6BGF9bFXVaZ6J7IbwbKW5qA/p6cAToZ6yrhcSpkZq70bErRdENEHKijDZiH5OzBdEk
SgIuhubHfWb4uFCDHoMJkKx4+Ysb8LLRWu1pACWlwSobcsKKpyLFrpgLaSR1D1fyQdcsSduEox2J
F/R/cdgyfWUxyAALltXWAs41/bCmR7gMBokecGIL5d16HUtk4OEcuCJLuGlc9jif1XgE1Zci+EcY
4Gu5uHN8bcVqsFbqvrVNu1p9hR4Vki16bzU5EIwh6WofuhEKnUHdPOHOKtPqG+lnMWUU4bjl/T5D
FSAuW+smMIS1l2FC/wIGlp83IyeHoTGDm4MLsYKqEo0sggiXvoPU20ahkTPEqKbfX/FrwG2C4PoO
6zOw8R3tshMCnIIwWcLqERUfJ4AlKEbKWNxskqkd2c6Q9Seq0FdijYkIp5ac2QpfaCYqOzp+KUTc
Bw83FQ+KhnrMQWzca2qfW7WYiAKK5IGASkohJUSHwE0ULlpz4Xzq0+pFrRa3jDeTDhD3JQQK8NLP
Oe0DDQSZjYsEf1JXSVRMhiZKsvggUKVurDL3ifuywdLOvbb0N7IOoNcg0BBLXtztK7MuFmPYEqD0
x/yGWh3BycfwZTKEUwsKw0IrNez24F2lXY4ZhdL3vs1mqhCEZIiPoIZzF06wr2S9hXbMXrHCcVlk
1OOwdMngwFzqJBoghBkcYYAFpm8KnjefR44gJdWsnx7KQuyXDb/i0PC6HPaVW2iLSVjr49kvz2gj
7l1i2ahdD+Qn98U1ussWXXfEcAVvgLbBsESuCycE9xUP4lighxnGm7q3gxyBV+byBD7Egk2igSF3
Pb7S3ASHDlNCHl3c9tgyTMGRCTY8/YynyWm65ESahPvD/xJdRq0MVKZLmkvBN6s+8nPMOctYjADm
qFfg9sjMveT4zCdAnHhNbhZgfWNy5pxV22wTsBYE36Atmk0dhJ7ZJ/NtEkBU/qO4bS+kqCenq1L/
XLUtJvs2MJIYc0XbYtEkLvkWTEsjRH1ErCuVNSBmg9RHNicQ/1htQu62mc5LPwgOMtozR5/tGgSR
ICl2ZM32W4klhSzSFhMUOKkSdvhFrQ77c6AFuCfRBZEjB89K5iBFW/s9DQcSZwrEN2N3YSBIQrbR
mpZIwl/228WkRvjlcc+Yz69Uu+HKhOP7I17dAqEIFgqzIL36kS8KCDu023pqWz5+x+0KzuqwIi4L
pveBWFGnEstVogOsuLBqzQgHEH/r08+0xg2/IHnZM5ze0314lvS/eBSRf6NJMZzSm1FJe0mo9w1S
POu7Z6N/Z5hi+8UkH8wYP6Uw0939h9lzA+7VYfQaiVLwgXihHf/nnqLeTDHu3rIkF+JH7ayJADG4
sLYZUYWtTEeEkzBhnzTstTnI42KYx0VM82Zf5k/uVfdD7oPu+EcRwswLHgxiCm+XkSYH8gG1TR1P
6hxf9urLLiTocsA6jWd3B1ZhOXkTEDarBLPB74AaHzUcBD9mpxjAtr42LTc9tI31cXLgDrjW75t7
VGcmV3yFb45sb5d8zeu40ZLkOjYgm4IllBipyKx0MnE7XbAiLtEfB5FChM4JJYqTv2p2GpMHAQfF
42bvZaCKWQTbIe0I/a1/53C4xbjm7Wb3eH9sF5N6Gux7zQOb98wV/QJTCErpmkd7wkCOQQpq/wED
NQts64BqpPfmK3Vo3oE5lsGeJNnRHwphikoF5cnBRBeFRFEOAL1oabrZd+M271k+u0DqB/owTGiL
2GdqsKM8upXg/dKHMS8EzDrR+yhC8ThdUTCBxeUbb383qq/VBeHswzZB1tPPzwrLJegxkk8Yc0JH
himNoArbLkwd960VDvJTZd+N0vZaY40pFeMST43DarvaMTOEaB++f/mpsbUjjFPo9TbrDYmYtAOy
D7BzAJ08cW53nKfH8ABdpMYEEqVNEhqEOqIM5cmGVLj17SRi4wMZXvCMhntYNZ1KAneA1eQ5OabU
NQaRnXEUlbqwD82oltlHkkdLCTxF6bpB5tuuTq1YgW5PJwYk41Y3kOVaWSfDIo1YxOyfhRjU6eRA
gAKqaWNBU3cafsXrUVPOFY//s8PPAYzzEz0/5Z7W4UQZ0KKB5PwWMLtggImLKhySeRW71WSaIMGI
BkQ7ByqEN6pOdeazpftihS9efxV3fDgyrF6ymg6EyaCV9ScyDzeCvS2cDgyg9b6dBFPeDmJk3jwi
YWrBEY8UojYFkTXQAp+pxMsjOWXdktdhTIHkJpViv6+Z0q4/olHYfIsDPV6LwsTzWfvUoih/lR9Y
bIVrWwJneE8WsIf7FjDDlUhgzPJJhtzTA9ul9985ynqAjmsUpNwU6zY6be+xQzlGvGzJ0EnrSZx3
oTwIMCL1N8T7IEAFCjnEfJXe7Xyat96wTaB4CwbN0Wirx8gx+sdOqWWy7omSVHKRF3Rshcgu+vs+
tPPBWQ4KxHisfpMc49+7YX8am7y1U9j+vfAzon0js1fCnlNkcVSgY8b0CukWA10rrCC2DWEdx032
SZujCsGRv8WhCkmUX3zOIFxBa2kJkHqTuggTIQNgI6xTnlccNgE+NXc33m0Om4LNsDqWYigyXf1S
C7I3nPMd1/M8Ks2qhGiRt1lRB/OjzqR209FbfQmj3Nkl6VBczveXQQ/mAEdcD/iTSMBMHW/S++xG
xOaJT8EVaH7huYtg+rTcavv5912yJ9WIKb3gnkmfOGcfcUEB/X9tQv+1ODifjO00TpPoW09unZrt
twPJkYkMLXu3vAAMQHNVf+I0W6gioZfOVhcRAPYl+Dlree8gm6KIOMLaj0hZ/CFNhqGnga9eja1g
QGpkTH8051FskbrUJ/wvg36hcgVggmaqjG62q+1y2xzgWzt4tw3sm+Unelrf5yXklBvE7BJ3XCdi
iz9qE0NSSYK+fDzAA59rAxmhgMJ7CBFAI2rNSIMUxO0j+1sf8HvVdJqlpIj4Yv2EdQwkJhpm79gt
gW3SgoSELUpPVehgwD2aVOBd9Z/VWOiohdFTRllWo6c13VfSiNiOHR06Gszsw0b/4R1DhTzV/TeX
umoZnTubLUInNN6hdorXqnib/J/s2DX7GdZWZ+5adx+hx21G+WxLxfdl+vkyX4NRTwHW1FcP3j4I
YyTzlhcGjWpUkWB0cxRoMbDvlQIrOE+2vZvrDFnIqbAHta8y/zmGMlQ5RtW+1S33bzN6bSzmaRON
4MM28ysxuq8E6tMP06Tl1v4MZD58pfOWDfGpdWcqCs1Iu0lYZrWwpQ+Ear7jG5Awzjelb/+hMoPJ
iOKzgG5QRrDojAbNjJs9redrdRGmkVDtlJqcgTCrc5R/rawNxi03D0bVmAszXhfiLR4oxTioPD5P
4ZrQrG8IHq7nhUpIT4tgUWgcDCH16myZkQES3sbqyFuG6PpgsZOTzXe6TvVdxLTJxo34waq79ryq
c3hQaRfjtSne6T3hMCWv/LQPYBhICOGrFlBrXKcUo+o3aZEw3gLjGePX0dOv9EYzbEi0zwU3gO1F
fJ5aCZ0geUkTg/8eXheXpTngS/w63WNMpeUjookq6DVB+rt1d67JK7g7Y2ZzQQOrHyl4gnwFuX9q
D19d1iptFnAFSlRt6lSt1KhWNb5flmGHfHekKCpd+gpIAPIiKMa3S+2q36u6dyDqnkZ9lSCLbgw/
XoxDBeufWre54Cs8R+Y67mf6dCbx3A5IkIwk1PbK7GkBX5trreEWXByYajAcAMl0DdNxQidJmc9k
MhwpMavl1twZneLCo+kUYqf2EWqYsO6lrw5viZYZ+vgheBJj/poNgqZrpfuN/fQvzTNQ1v9YqHuc
eSUSGU+jR949/9XoCknj4FVaFwvmPS/+MEiVhbrGzTicrRm1HsDf96FweIa9vCLkC+gITE/ocXmd
NRhzFgZomqj6QEqCA0TbKPrDvo3QFHHYVR+uQkPIScIRg/vWUJHD2DLmb1F0gsEFCUv8Uqo3+pEq
5OMqoz7ZC4kTrwi/h21FffU1viTek8MVoERZh57ensE2QwwO0cGGU0vJM0o82pXS2k+dTmPbrfVk
PqTa7+VLFO//N3sRKvUS6igfxPgvZ7xJ7hD99ARFmEdDPzS728NXE5ChzyeAQA+fHheeFKoqClh1
0zrMX8CkS6Py/W6QKCku9HLUoN+Ekdv0OBQf3FjdYbY+JJmJ74Y9yPxseOqytcWQRAthz1aKqG2m
/7Oj9X+NSYreE1UvSjMft+jJ2wKQQu8s/4IX/ScdjH5LWgTP2Q9YNu/+f+L1YbCdZddRg0PMLPlB
LSuetnpwYTH/ycwUrtiPYVJ9dqHGMfsdQVThn7y91Udsj68bvYYgTf5Q3Fh4Tl8SSrBOdHUEE4j2
JBZRMZA1Dq09tZdWQNTT8/Yh7ZPluGXqKLOVwTqUVOO1JrRsn0bikMhoQyPkimv595GmqY22AB1d
SH141bPC2464Qb8RG+hZrbP/7tXYgtIPSEo8gl+6g4hy2lIRRLD6sP+DIA4bfRUy5tG7BQYEYv1O
uBE/iHeiM/L48h1GmxEXEiUschzkm+YKz/vsZRfjHVoYK8VNynQPmun0duEAKMQKQMRuifC40Sqq
CNYcFRCP/Ua/kmEyzWSLt9KZXTxZCuvTiL9XXHhV7hKj2y500seZt4Ulj56ikSQ+wLs5Zpy+L5tC
66yCcdnlGdz3cM5P4PeVKd5EvFbxbXthVEPWslpVyk7ogrgvazF1ZUwfwC6TYwIXffvgtJcZokIn
KaGrUnTfOMEdFx/eYE6SwQxlKLsfTAihPwvzF0a/AWla+jXXBFTC7BhA8IVh2p2UN8U6ulXGnTEN
Lq7RZWLM8y8Bom/Ua+GiyWXSUU1Q1BDOWXFeE5X6yvbgsSGc6w6TrGhJaj55FuBbyyTYz5+uV9B3
H8O5Ae5b+He2w6+tWrhRbBLeQw/AVJylXR198mOrDCa7eEEzZyQOQwcemhyeQ2jZcFU+lBZ3Cgol
STPcHLm/eG/vnVz74peuseJ+poRqfW695UT8HgTlsBZmys714s1CNCOf17tmlDIgpBvf4Q5ZRPfJ
m3xSphyveFWfsoKOgfzVVsoXLwVRw6Vb3rkmtgXecQM3+0MVlYOQwpX/sA1XZ1GOXHDpPT/Bnae5
9Yl4IBh77obHxdY/jhnuIwE3LlPQDo/EYrlJgvkK/+X9klruGEi+CIZRY/RJyjHxeQxStRIhmIH9
NvOBBPEJQgIOkLg8x0R8vv8uYW99OF/TPW+MGPE93cobZINHZxlfxmJMrk4c/fr04pTRv2VlLG09
PZzgWHm3DVIrs8Um+ZHMpDgweEMkWRxhrH1ZfTA5nMbm8ZsnWcNFttA9bi6SjVw9k0ok+oRQQQDD
lBWuJsWkzjwPccciugKDA4FwgtI2ixiMlDo8DOmAjZYsdfLuNUNX4tjlmlCt9MDKuFuQ9lYZfuIp
qYrtwk6lbBcL6APspqmxrqEwaTmlq0Nu3U2vLTOmqhXsK9gn2UR3ZqpeBFJL7Poiv0HYiAQ1a5v8
qzI1zNd1T0D7i6gWIIaghTw6dlmHwqYLoPrFjfCy6+iqVpErEByJYgycea4WFsLu6e3k/PbikthZ
/N9DVeRs29u8tT27sEoBPngzDDLv9o0NPqkyIJx3G5g/ykin+Ufl65unqOw3F1ev4lC0wsOiQ122
KgEOBpxROdfc+LAtg2XIOSjtqA4MMKc2BCSEl8lRZYtkXqdR/OWNikrN3+J3S4m2h/Ymbvup5GRc
XnPHQ0QsWjQYl/JBqRokkfWyz6vdXw0DHZTsNpvnnOEfL8qgj0UDqJ0YR0jFBLwebjKPP9LzAZO2
9hICYo2QsJ6fEjgn3+8knUwTXBzWdl/2VuKMVHiSPy1kb/KXw3EBilb5Cd66d4qd+wb4W9xJgjz4
MGAwZd1ypS7dN9Uokz13s6M4DqCXgad49xVlNEdLc2K5IAK+Y8ELUB5vqviWcj1VZu2Dz4pDp3e6
YoOLqlpLG+HnRi0jr6lXh6u2jJtTrcmQG1les83RtXXCXzJm6rKMrDE1EfDf+0STc2BE5e0gbVDG
ftoaAxC6mEh20ppb/qWCJE4vnYdlF+BzvJBoI3foaE3CAQzjl7OdGDokNShrOjUcOX7HM+bc5rzd
vR1vV8vorndfDfOZsbjldswEgNnhDDE9fenHqYFjQJDgxY3ug08pj9vXGfPgOy32As8kInl/OSRc
HfBiwqQB8hlHjCT2B++N+Ncr3B2F8M2FkeIzpkztZ4F3SuFnYXVdWnybpPD6s+vJeckI3uvDX7mw
eYn37xYN753HewMYWOmTVzx2LPIH25iWl0afgHHGyS4xN336z1lNb6DydLNRFj/JQ2FzABeGWd/T
z+gB6eCDfVgfNBesqQCGsShRGsMJPrLvc3cu63qtQztYv/jVPvTAq12sawX/1BpwfqITZMl1wfrW
jLGZuW4O9uGtIBk8WX/p5hAhKRwgmw2u/Dt0st/ebV1i/LA44MMzTqMs2lIYM649everzXSx1BXp
0RxeoceQ39FpQDQFHYacbUjKm7ptVtxndVKq+fo1vgCQ2fOYmSS36AWQh57x0X2BIgPMs3GGF23q
GTV47R4Dnb0yy5Ei7+IbL+9hulxH1nFegPcvb8sy+cUtjd+/mvJKneNkj49INPyksQehhgliCYm6
hxcl4UpVmDYqVPHyuKhsQV7SgR6cs4/ww8VqkIWpsn4BFJ9wUpsuB6e++LAKyRuzL7Pt5IAzBXTN
bqPAzqV9MZy34TAbwYfWcFKIQ0CFUFyrHJLaDGoLhjTUF71Ke19qPxp0VHDJ3oXDBT5PKm/7Buxb
xaSLG/z5y28NPL5uaB5H+hgWOv/bZJtcqoDt6bzq19u36DFpUCdQLXy8OsQhW1N+NgidZ9gzZ5ew
FGTzZ3SJH+Btpr1N9jEeKVFac5Yzq40lTHTqXT9ONbd/dq2XV/mr+ii9uPdJjZ3tGTTM5ezcM/0U
0Ni1/pb4kuRuWQvdx5gHCLbSHdyeEVHVxaHh2d92mge7wYmMKkyzTziT9D6TPMZPwuSo2V4++ngm
Fh2mj6UsIv6p0+ick8PJLSGwAoI4ZdgfE5+f/g1lgoO9/WFqffjRM8ZRh5YXnpju0WDR8fqfv2y0
D7n8bx+OTzh9uvl3Sjy1ujd+icFXYPYxcfZN/t0dasNhcnPTiO+Q0YlyOF5OacG5vc041Rw0fvn8
j1Rwhov15+3wCN1mjWHhE8WHfFHp2IGmy7OT8aTYFcv59IxFs+kdOJ9D4mQH9hDTl5Nzp3liISb4
0OU3EYDdOex9nTspq3kwfRWr6kR4o1cm3ZgRi2Zz0+XfW2xrb8k7DGZ3NuXyucMUkVjQZMb5pKmu
H7wHVjL2EjTErfVr/S08ifRB7CmNpxiNgX7X+tYiLehBdz9NnsFln/M7LHXVnIujyNlDtuaPsXga
BbhK70qeAdIXvNr1Af/9w+ok5MTWBzyW5dkRcgkI2vcEEwS2vbxqp1zzC49feJ5wVnPGGl2+Bh4w
J3bZ51807Ohx4vl6YdoAml2pDsw1Lix+bPsXB1lRWmgvukSlXXg+m86T/pRvjTj8/odJJ6LWJ7wi
Wbr3mEswN5Ccrgyuau3S+u1kPy/3HuU/+5+CW96rcZ/oFXbgioiQJqqN+vSY8nqqJvLzYfdTFmQs
gcuQU+2dVhpP0Rko+TZh0HAE0WgS0uzSGhJZYCFF3gi09qM2WrYDqc9EFTszmutJtX3XqAfL28GZ
saBaZZndwg71Mdli/nZmcGIOynD4Z8XfITpOjpoVIvPhVvTmYd5//9CuQfpjRocczET8VbDV/AoH
bImbUJlwmIWPNXosi/oWYwNGNrudi5tP1wjPwmp3mEjUEiOu9TBF6pqe6VXmlykYcrr6tRCcqcfn
nWeY0c55PINaYsrqAccB5obAvCYFLGoOE/eKav0uAu6GZo4HwsDoq+uqUQ8S5UCHza6B+D+QazbZ
UefVGUHWulI1aQzwJkbNQ5/7DMQgKtByjKPvoByA3s7YSD9FdbzVxHWT79ntDwWMGeM+9/aHqgle
WlbqZg0sJmAMI5vylsGaW/wJfy4PGEpFn/XD3+HehfojamsIRHZpCXkaQQyQncKw9OYZ3OJfyGKM
1cSRk2GBgWkp6mRrWRdwKxDmkzsBOFwys4BHjlhTEk6PP3uY0joPZ3483NIQ3EQqA1c8na11rW3N
3pMs+WAgxKuLOz7a2NOTXcUOw5dJHfDmNHqRVyCjMxV3tsQm9myinE2bwj3TtRlEp4a9XBOm86i5
mIIBrVacHwIVeHJ1oNGKDKNlfwExhtValiwOAXdFxwzxEEiHyOTyvg7hju9hgwyxfHdFKeFCZ1uS
lj7zjQGSfUwLURuEav2JXtHlhnz/TeRncBStOPGRaeDVimMowIAR3p3zpOHlOQCqUY9C0kGt+R4+
SUNwODM8l2Otmtw8nOro8yF2OisSY4ftSppVys95BRAEInulyqCmBjlwsu+x68wKBnenLgXF1bG9
0kzgmLAU7VfWmp8L8rnRsyDT6WkuoDuLChioxRvRsWAb12fHXqN9jg/xPcIudL2NX1W+pZ8l2kRm
F5A3pedtGZh/b9b+RKtnPCWig0B/wWLNviigp1Cv9+KfYB2tmUCFB5p3D/9IED5fNsOpNN4jlTLa
xkvgMlHV67Pm+sw6/gdUqurK565SaBOUe7b/2VPTf3/5j6Qza1IUC6LwLyJCURFf2XdFCrcXw6Vw
X8AF8df3l9XRMz3T1VWKcG/ezHNOnqw4E1Ntb/Lfj9NeBk/EF+ZpcvQ7m0dxOButpf190pcojZIQ
oVX0nRFqRBsKQU/dziKk1k2Pla+mCsk4X9pce+YHyT2HUStsucyAacz+y7gfrapnvhH819Zn07q7
S2g4qujHeEnba986XN0zVT1aRTpSy7hURh/8JMk7auukm9dPqF6ARGgBWgalFjJaxa3ETQQLhY7Z
2ex6zAEzPwMCZbciXg7u8bePeQQvPCOkqoHIKLUzDrAM/pINy2c4o9s19Aenpb1HkWgoJ0ePbxcX
vpjJhnEIqWLqskcp3zmnMXLH8BdcYYyMlPqPunOhMFtGkHqw1+zCBSWg2jSAQccezTPivIeZpf0a
2kxGrtBesT6ghGWoGFOZGMjEfCNB+7rown1rO/C4tlpPFPaFdagcpJ27iYr7zeS9qWWOIK226bsd
PQdG+O3Yk152K/SjdyvYM+VMTRtYbiLMsWM+u/ZttSSgw+CL28Swlplv4tAotPFG/Xlix3E23Vqy
upvuzlXumz89r94Y9Yn4XjYtkGwxkFjxM0bRUpNjnVfIbGiSSagrAEvhx5eYUI4FI0YTz2xmiDXQ
2f5P6d08whXRueVqcTXr4IRwMLCYBFojg+gOjHr2SQdYEDK7a2TAFT/trO8iPnTjH+x3qcIZGoJq
JOoZW3FleiLKbAI6xFqYVol/WOPK9hOXXVqlkLBS3Wlbcquk/JPd83TEEQPCBZ+6g+JvatZjDJn0
Nqfa8F08ZsdH1BzoOtw88VzJjkVlq0NJ7/WhzUBB8WUt2VIoaaH2moCI2hmK3gG3wBlu3A5L/Sqz
DdD87CDLBam/zR5OPdpsIE/MQ6F+7HIQfoGhKRLwFmGhQwnffBCpDAwYT3oEMSrGwQJJI4LaTR6F
xilNn62Bm8jH6URAnEOGms5m0iyH5yrfiCvL7A0ojECCU3v4JZrgBl1amHRT56EzAaX5EfKFWOjC
cccx9mqKv4PtFCS5w6mtMepEmozZuHw2YvGSaTBfykogzS+gHxWvd3+ALTFtldrzMgOGgb0B7YfP
+UFq0FsrYHhIBOji2cVwIB6ealcQX4FO6UutpvroO10iVqNJcAzq+DjIHHmMPPB+fg41uqvoqWHq
JU+QLvm9dad+h7ChRuuhlGCdvyj0JgowbdEfdjbSrrMbX1bLr09DK9nKYFgXIrVQiTV7q/MSL0fs
X4hgZFz3t9HZqJR1A2MHJwObquO12h/eI6aENuZztkNgWBm7ol16bYLS7HKxl32Zhok502WyS24S
HwZZSVQoJNWZHfm6RMIjAaSsJM8R1xl5GiQ6FxQG7SGjPZ/wChVziU0Vvl6+LKom2YqsXvqPOdpP
pB59TlHzxRSi53wQgb0A/EN33/Hbuc++8/YI6ps85WWoyd6FCzfbI6z8th1Dz/vRd850XDynWsbg
Z4vpm3lbD6xlIoTBMqGGY6JmlouBHF3qrDAhQsgnQvIn4ohDgRsw2vweK/7dLLIj897uRobqh0Fh
NILJbhJj6rDohnmmhvr47u5tJuld+YHBKGf8Gnp21dsbObc5ON5MmZhuD1DSMOYS0AjAADRuJHQM
GV0XfIPPxisvTQYMi7JLPCpxqMvPwWm4THr+QCa3Tsrw6tLJ2fYZT+VUOaPMAiabXYYH6+4eMs2D
sPWrhFrRTnpmzsg7iZrIkixl7hVpjRPeNb9y/RMNsls30zRLm2mXYYEMiBNmhY12mj7YBKCgTN3k
Sm9rxusFd2YXMxC0Mb6aef/tJlsUDeFpSKi+M2LtbjJ5cFH9NoguMMpbmtUvP3mPa+6LNDQUWQVr
XLzW+xtz7gajk24oODQeu8Z+sdVNzBBAQsJ7fsbHQKQSmFRzp+S5vFgGpYwkXdriVNjxU51WcUXE
FKYSTRDAV/+XeGNeaeZgvc+QEaBzORDySi/c7obebXqM06OrjWX5yXBMs2DwXzTwOqPe6OWFe9id
segf0pe8tJqoi5Dm6NUNv/v/EmcGWAENYMeVcgfw/ZvQVD+T0WeTLVOjQwkWVBZ4u3mI+7KQiFfz
cqJp2XLPi5DrZLqUBDQUJXBarErEFhj9eXibqWmbSxLlSpa2/UsoxwCfwTBXtcOJCOTZwfkaFOgO
Wk6/iINgm81GvfsWnnL8tvfje7BCY67OVGwmz3Gnw2l6Z+5UPzqsi30qt7FyaEZhhP0O3Rk+kEgt
RHXC38hwQrbYZ0RrsIhJb2TWEyViRNy0ZnDfl4Q8ZM6g29xtpgMGnFeP8LioPZYIp9WMLaOBWbZZ
r09o97jxgsAO8v8rYYAsskfPlXhZQtYRC7vWK+QsHx6GDW9PU7HLGg9uzpJdCqWmYqL43Txn/ezD
7n2S6rrn2mfZgvXRoCVqOnER1OnCJPRQgEXdJQn/ZaJ/vbpHr8cfn/jF1u7jtKgAtKUteo9qxpLo
DFvpDu53iFaoZoORcJjtmifSptJJlgmGiDCjPWtAbdSj7aT0mMCJpcbAYi2eU0lEaBVj2KSOIM5j
Rz+mSxsNz2hH8oJcB7oy2p7WJSkMO4abJZHltSaph7pxtn1rAKFkL3Pxvm8t2EDbFzIfhEPsGQqG
o8Wwz/VDGjGl1zo9/koUIJTZ/TlLgx0x0kjNb9FtKtNdZQCq8oOIaM0U5J1xoRHD7/yFE2XLcjr0
XEbYjY/ul+G7ttw3mT+nMWuyDPvb7QC2FAMwCFZicDxgDi2SpkSMSVVGbV5pHHVpQcs+SSffh43/
TJfTi3VdXLI9kYDKcmf2f/Xw7PUm3wXMBgLPwkyilYzlvKOw2pNIivbpGCvWnVbTkjZyttVYoqyY
isinWtqFtDMfUDMRUt27GTRO6bcs+qYVQl38pjI6GUQiYu9ezAsZCx/Mv0EU4HpiK34TQgs7Kh6r
5MEE3YJP7RFGWJiVuQxFykCgwxFlDGRq3IiE6Pm40Itz9rrOlfaMNpUcLdVs0IOlhowTpNluZxb1
Op1sieUebsFMPlasI84NLESyqCNYhcwY1ccHXF73zE+Fih7WxBemN7sHdskha3ClYd3+0qj0d12q
Ve9h6i7DP6kvB8LTBCkcFXQBmvPAS7tMTfgv46ZkcWTCjxThokvqDAfsUfKWkgq6tPvZiwrcP+MC
N8BVGSOy1RJOaI/nxfsHetKlvRVyCJWLc9+T0ugcpEhXgW7ZlzSywNVldHQFNxyFj5DVfzoavjGg
hckthWCF2nMxIX/D+mJPATMIw0JHLtWjUGnYeX6xydHoQULpjlcQvasJqhf8J5YjeAhYGQi707rX
McoJpNIbN1R4j+0rL38ruLnkROxMkHkVx00HDOloqrCYXeK2tQQDdM8/dx9RH3lW8gDpROVVgen0
Z2KQ8IzKqz0AS00Gm49M0qOgwjXyZZeTNyQw9givAiVpQbLEC4g/+dX/zgB20BFTMrf/ysM+jD3V
YrkTIel5KyPkNbdMSmxDDt6SNTKuRtzVMQ3jE5TgOL6guL2NxVmgZZ+3bavyy6QDBkDeeIFL33m0
caBVJNvGxQzV3kQgoxbCsIYG7AvC1mYlFKCI6ZTBH1hy4ULIJykYbK5buvruzOkhzwV3FhtQzM4p
TbEiIc+8RmRS6G0JLDKonPomK7HvJctHDie5irSssn3N74jd5R6KV1Cnj4A+deQJyArEsbiHdgDH
Hfu5eTr7qLOjkAQO2eAzAWcL482bimIOeyxo/4xHvz7ELU7XMQ7hPSbX5hp6pi7F1M1S354+Z3Gx
kegz/orKKRYhkjCR2JiUNDHvnfb6kssa669pm1rcFnvK8qmCITO8PrrzOh/gH3ec4dgO5LDoBgNg
hcWZyh+9BCtZJCdnpHXiEUrxAw6gbF4rUAcE4OMBp/cFn0jQkQH4DFpQFCce6sITy9LGZ9PCc0g1
nz/XO+ZqdHUjeiCDDSBiSKSWa4jn6Btr1DTj0/y7qhKNScLQ3JrxXelY9YQyNh3MnFbbr136L3Tr
neJykVHmQZcW3pZzBDkHYTc/CwIFWvqTWaJoo4/DuQy7a9KdB9rBgyMB0SPN41xs6Oi9xwN/YPEH
baySBW9oxh/ceYiIuG09EYEoYXJLouSTCR2Yzcox5O535vJIcBS/aJIVhWTq/Xtzup6YReuO7sES
RZcfxW2bOiJd1HYHX7rBWpvHDMg768UgTr4xf8pwDno06P/toc/rJEDEoibgQwenSEe1jCeEKfTN
sbjN7ih5WIqV118Y5+JjPgjBgvbCKz0xdvE/unlfPXx9Q3C0DtuvXS8N84JKubFy4ExjEFTjfO8h
OWO29RMnB0ZsW4BE1sMXG4yrrRS6V9Fu1rJqH44han9lovzV7SO99cxI4soIizDnbqgkjR7MCGqB
G3+MTub8FYmfDTIt2LAVFAsxINhtG0tJ5wAW1sc+jKQ7XjfqvdVSrc7D0QfuU3X3eEK/wnbtk6lK
MtwKARam+BX3OBBv9lZkwpq0afTnGSfN0eQ82CHWXSZ9/8HTuBKwGU0ciwG05C7n34PD+c6yktNU
ZoVqyXdeMhNWNtxyVVl9cB9MGMilQHvdw/pIco179yWTe5FnMkeV0Wc1abOt/Eguht8zMUB2LOed
eIHvnOsvjeDoPDi8KHyMbOdgP4tkw5K0SeojXlE3vRxL+o8dqGCRe4R9rEdcxTVWjWQfLCn7FfaO
FBfL5Ox+jsSMirnDarytWaQcrCnvBi125/BrM52+Q/P8avoRGdvPwa1ZPh/zuFLStvlMGp+rl2no
5IukYhzC8LJocWoa6/fMpO/NyZ62SJoxpbJmCynTxOvsNKkiPQWIByPuDw8TwTk6JFVInjmd5WMT
EnHNsDBKRRYthVmLcdd4vZOOkhvtjfxugLXCO3EeBx3U3W+3JZcsa0Fauq7eBjJXBKx23oYJQ4f0
RxWDSrDIB1B1FTw031JatxppaWf8Bbb2EO8HUIUACFYn/zKKecrY8E2fUggOOngNP3BevU6gqiw3
SLnWMdc2YC72Hr+F8SDoRjoZAj9Cyk0iQy+/6mEcwOj3cn1+p535MlF8WTpMQucXAZQ1j5YWQlWI
K8ndn6IFMdspnalb+qd8dXZfdYqGo0D3XhFX1msg+XrB4adr0J51JGNh9EALpwVknfzhJVKg4MWq
XvAbpvM42OtUmYpVZq1wlzEG/OqqpPF0IYWSGHFr/wII2Q+rg+kHdgfNuhLdwl7HuoXlum+154rF
LvjG5tETCLueCbUoI9gx63PeLuYz5FZZYzRT3mR6X7RzKj/mzz/J5GWEN93dfdYVCRSa0m+sejeL
BU2E5ODgI5yIqqzQT9yO1ZP5pgDH1F7GlucETS6RW8nTJUqkTaZDCDGLvPfbjkU1VMV5s6dzqvf7
jjN8GPg+1onklGkDaEMqYxV3M3/inrDjl9yh/yC8TkRRHYUp77ojie0yrDNY3VD3WNVRE71IO3cm
kdTpsbpq2JEO+f8Zl3zKcXYKe6SKmdxtaOxIsjbRwM5XGpQnd4LawPQy+RhsSJgi78B4CZ58zP8B
N+wcyUkVkvuaqQay7EWHKUpGWgDIuwee2K60MHES/wnR4LPqSUkVfOoH/ourYLQ4/7JV/DaFgGSi
MlqAAoyJ9wOLifT4MEt7Tp9+MYSDrHCDu8MXKfPG+5h8n7oC03+CLCks8YMHldPFQVNJ2vepZ3gP
6TtT2Gy7TLomekxBl51IACGN71mN27OkC010iIJ00uLjCsI+AAQR/aG08wgF9J9BV9jSYlwtqE5j
QlCEYZ8vyQAUKTn5lypfCi3xr8JhxpFyVxqVmIFN4gaDQFQQgEgiiNTKA4tzU+6cJN5H7tzZvOfy
OW7MW4j55UptqJMLleRBL4Kq6EapdMtQiXrYPVqf4YULgtqiR66fnSNQRhdsi+8Xxk4gJLIrbrjc
BvHSEsmlQPjAs2wRLmbCYggFMCGN8mWAd3vY8HPYMHa49CcdEW+HoOZJ7xSWBDAPsB9/ysUeDoSi
s0cviOxKBKh/NiukO2ucV2tGSgkpcUh2CfaHfp9UUVjJL5CjvP0LRA44nYnkT0ezGyLkjQAueEO8
xosddlPoB9ihGTMFpDtDHkGPHiz5JZP8ZPoCDY4CXlYYQ2PrDRWEKAmHTRFQSyffHV/i+0jFtFb0
9WsuEQ8Ykag+6O7dha/k5H3/mrdkuLt0aVS4J1C9pgq1/NmlPJZajyVUvN1v/MGeakWrPlDAYHTP
m3VrTe31GOrex70N2fhJO367XWrHcn4NTrio6E7+IfquL0dHC/XwmbcQa7fNY3B1H+GXoOfzWEh8
gTP80uv5j/ACQnWmxjLzJco4I2iFT/zvCSBVrlgpAaAozr/UhEiEObeZwSGbuQFfe02ZyJEd3dt0
j2JsykqiI2c5fv2N/WYH8E4vjnNYiN6cey2tmYPRPhb/mBcw0ms6YANx7MTAQPkXOy8CgAQ6grwx
mOjO60clEcEwhtrvGHTBzaq84iZm6pQVS1wA+Lrn98WV7SkN/thY2vf4gvFvKF5h10Dz0FOQjx75
rz7lRYsXwo+PfVqiynkWG+xL4drPBfQ8pAAKEev003f3CTYqEfYzwX31tk+jdtBYqnNOlptqUq2q
EimCtUOCykmnI9fgPvHuAvkJoXJwQMOKlhEkhouJAWAR494ZhlLs7XcOAoP1ID9JuKhKwwwQOa3w
lPd9yuBc1AYa6dgSzwX7iZ2fNFTYXX8MnSDOeqSg1BFi9YjBLZI5RGzur7QDqBipbJB5MCPSLExb
cRvU+sRfDAslf/sv2EEKQsOZWBdWuNbg3SDGEJUtKR6WClPk/ZgfWfTjN4hCqPRIc0eYPIiV2CrB
N2Ee8UL8IQA6O5ibKYnlFxuxK9Ov3chNAtNj+NlyfEzpcDDaaZdDlu59GBsGkWLEkGzeAb4BiBmD
DaQNH2XUGj0QhGpU0l+3j5bTxXUA46Ma2xj0uQZyEGxqcGz80E8j4q8d3cLpPFmdnFWekaK9/N3o
AkU8cPlYJe0Dkli1HGS7S+4iS2N8ZG8CSQS0Y+dJ+7cCK/LknHsDupzJIuQYFJDlyTmFAdyiHbPT
WPoyTkb1Lhagc6p6wBCcRMsx8RFoiEcMsrsHNjmDsZALABkT2hmAwrg/zpCi1Jkyg3UppcuJfrlW
eBiyAiQaYhm4PWPRMohk3Iwg0kyaCDJ1SVLKlhy/OPaY/LFVIonCzzYAtiDNnCBzeQNBsujJA3Ri
166zLDO3e4QLW45Y2Bz+egBIyq9GMFnsa/ZRK9VjNSUxZ4xkYwIuyovcyKyXNn0AAvlo2LTzkdh/
R4PkQbLwnZXqNthtepq2fVQfyY3jYIm+3etvJUM/uyqdpyDZeGgRQ/6fI9wTTJcGPuY5MI1g9vwr
ue0y+TvR5dAl/5QSG05etwekRSfr5JyIUZLtsINYdR8m0zbRChcL7Q8/QkBHEnbLZJZPQ6vCOVdG
BwtwW9ItKkB6CjmbtDHB7EeweI/xbmFKWPG1PxdHQfx4O27Mj5QTd+CTT9AavxghF3k9kpMqO7SM
SXtndX7OH7fVR4sxowJWew5jRjjxFM3XaHy7muW0f7TaxMgAN2dxUFoyqZXtkAdAi9aksiYpJ71P
+s5DJSjy/CmICAS6/Rk1rsYc89ai5SpeTZuc3FNaJs9g+CREAul2RneXSKGN5Q+nNti8Bq754Lzd
k+p6dfqc96OSE7/ilO9s7xTD9mXdSg7r5xyVijfRBRou0akskxo8ExiVWHvKYCLQ2Hkq2KwLgEro
Bnd723TIE4iw3kkAzl6SRl4sPAKhVjrmYSSxjBgGREivNSQuGPHL9CYqJx1JApwVs5Irh+sm9z0N
a9JXKsj4zu9SD7JOz74kHORgbvFnvcQhQAVuXz9Ga03iz6+r3Ztc5qrVYBQdvZOlEVxGHQQQk5b1
8hPyZUnnzuYE5L8xxf39xMMOmJ4x33kdZ4dcNiml7aeZdCfS1YimCXRtCVKFiSFdHZzkwd7f+5eu
M7vZXVzQUDWZk7Yv7jpbq5vcpsCq5IfobMwDIuj4TDNrA5Hq7IbHX9L2kRJ1UX7X7FaFXEbLtRi8
bceeEpy3xxH4mApvxKvYHSYcyR1PBX4Av2aVGc9fVsvJ6sNLsURYxZniwlRx/0hbtxIZKioPud10
x89bWJvRAPiDEPaNpgzPIKwgwG8R3D2Z93n5QQh2Tr6oY9/wP47o+6dlhOkqtCjcMx3CBv1oKt0L
lK3AN6TfEg8HLgY6n1Wv0BCaIWwPg/ONBnWjyW6SGzx57O9F/1cBw0hfDyu4zPcgfbb55exn4Xgq
NnEcH2bK8OZLX0YsYR5MDS5oc81nYk4pJQY3AGFAeygMDI1QfokxIk4Mxie/sFjMy/CvjMF0l/R6
n8vm4DzvslRYFLkg/Y9gAgXaTfWzxUhadF/7H8zMNxp+Uzg+0nWF1kxWFJIeaVQSyEZzqF+do2YE
HVsjuUXYapuDoNx+3L1BeUR0GTZhWq7JOYy+/7maFDYyCuwIrwleMHqEHbIfUHuqiiMw9Q5cqoeJ
HM/YGcz7o3KqRNjPZ1p8mKgLloBPuFOQk5RkuF+HGXxZRaZN1Je0iSP7Y+OT0yOU4fmBwMROVjv+
Vxb7mUArIQvIgQmP0iTGBiUt+m9QIRDF3gY291dfE9Ew6YH8mDJnIpdxypr1aahOm/V5Z+7TCmEo
0MFva3pMu+Hz9+mq61P2oET/wPztA9WTDOke3xtqGkgmwuVyvP/ViEEvEG9paF4ymgYZATQOWiFg
zzO6vRIQQSU2ieoLABj1VxNcihYNT6x9lntwRxMVA57zz+3qfmefzWlyuSDTO8qUqyN5jzSJ66FU
1MBIXVpROkEdPTm2YfEnn8llpG8OMphWiZGQ4kJXO+1g/sLksYPTSTtFyYys9xYt1Ukb/a1Ch6UW
an+vJ4LbPlF3OX1jEij/ntOu94n51JerAUe6vtKfjkwTQs+tfnesD7kZkiGqQrTmLIR1hcdgi7hY
TwFvHuErOEdPR2Z4IK0IB/jwpR9OzBWaO/zQP7Pl4lWobnehLbQYhREo+fCBPAAPiPrkKUMEc1QF
HbNV4Pa+Ep3T1adnjOW6jNsz4cl0ZH1SfwyGGOWiWuzG3fg7rINTsZvwgsg0oeQehYLPEONsHsEy
r9MvTdSH1bJBTCQSTc6UO+3TBH8CONr24aNvTCYHdLKF8K64SomYqgPEC4SD4pJgLbUS/d2oOaWu
lKf5dmZceG9TFzNG88xQYjF52T4inP7Rgm5xSxY/penjBsz4IgvA0UyyixOYD79XPCcqL09G/XBa
dD8yKIu0TgMMmqPMg4P/osyrit1PDc6GngK96zxJqOwt05Ixq4zvEXJYVvfVNO9pntgwqtTI5yBI
yKeT3DNTGsMvU2zZrSKgm8EIVvhtFc9iT1ZMd1eEdsYF1EGAm2HOqWVtN1IRDr/J6FMVpe/DEU0/
zt0oYsgXkXuf/N1Ps9lP3rRDKcVp/knK+Tc+28ii+TS7i9maAf+MmDkJ5pacEzz9BOVFdEvmPexw
3g21oZ4dVAP1Px8R8e4B1WGD+V8dnb29d/t5+S+/yd7jxxAFQ3IdX0ZnbwAU0g/2FGGCwxxoX3Wr
hbbWD4zWIysUaQQpokNW5gnHKEW7/GJzgVvjHpvI/z044lbsOCm31eQ8EwRj8MPsA4Yg5P0RNdtr
DWu/LqfLlyNQBTXXPhY7hceadyDSVmS1hFw9xAhtSHUyz7tUG/TV4NjAmYruoqDaYkpV6nmpRKSL
lWXUK8sxWafE8WWf/3B1pge97KXb7Xd0C1tjzf5PanPJmF9zrEvxyLgEABKesHkqrrNO9hlOFJje
mzfpglXuOBw/Q5CCeYsSmudMoCTj3LLgbY7cviVkbwn8mhWgL2t8fM6gXl1wVkGThfur8KrL9hxL
kHt/xDqIxIQRTDIP/WMhuWkmjwEySxl0OyMz6lnbVBAasrEJSw+AJO4xAx2VQc2ZggPCTGd9rAQ6
aU1UKvc/GZPYC6M5mHSMcIshJH7ZYtNR0bgrXA7l+8/VQj1KlR5jZS/dtkNl/iqYxSRzkQcZWj/Y
JclSpLFXDWacECKYkrNrkAl6gEQrtmaxsGjxGm/sAwkM045+yj6mVMdZTSFki4+QWG6jO5M5WLJx
kAYvxIYD8fCoTTOTR+btkcB2EzV5zl9EjEsD8yvDrZCxnEWWU3otdFlSamJCEbxB9WA73Cp+Q3WQ
bqQICebzj0m7iLSP+FC/m6sXTee6QZsAon8k7x8KOlrwDsjJcHt1+au51LZYZSdRd/MtujPZuYNf
Dl3nCo1JclMt3jx1S42kcNqPqcbS+X58+MHJ6oGDEbWuDcD3LEppEmgcaqNR42jDHsivAM7TzYY0
el5GSdL6EZgYdvfplnS1OHRkOLtZnfUn+Te+Wc9xzebrrJ6ki4Kh0joQ4OnitfNgdRmdRkvaTZD5
8LdfqBUq+o77mAk3cwAipnycPQZ0pN9rS6aVLo1ELO0Sej5Gq1UioJ8ZzLFeUKn06+iO5EdaeN52
wgdI+O/cbhPAkCDrLiiyAjj+ofFo6U25gba0agTH8d5b5WJG9UQvvKqgsUBhmyiR2IaKo2XxtY79
txEVX1DDFo65kOFSffHVm+UBCUjhVnjPXF1fcyl62Bi2WIWB2PcCWx9ihjctLewcp1M6AmlvZ8Kv
WPXhesYH4m/shLsiD+xtr1YXS5sKZ8Z2iu87KqQjBW/Fix4DSlxmVlK9oiXp+d3k0nXbpPXbK/oC
tpOgbmBnopfd+437GbVHyP+wDkFtzaxMFapR5qKR83HoZ+hHkrAzbAIB2ihwfCVqRHgr2i/qNLRY
wxPYuZjH7Pgw7WC5uZKlHiEYYLFa+BSKxBubnqnYlunGiuHAExZPMm+zIvdjfUhuy6pmwZCrre5G
kNL+OnAbRwADfg7qy5aiXrEIM6i4gJMQlDlPF3jb7E1WhLrPbysEE7KlyDmNGuucrG5k12I/0PU3
UVKTobxoW7vbF+Qs3E8LtRC6NAKc36ktzg/BTiKaMiy7eI9bEZTY7ysb/Ary1LZX9fZsE98p6cER
flVPyiiEZMO7q/K+Xq5afHpQuJgZylPxhVAtE7SmAvwP9/aZQbdwoHea8/dwRAumPNIAuXiPb04m
6HMLR8yemyToKUi68UimAwvcoYUqhmNl50hQFoWKKLuWnCA3m6cJEJuGxKkFIwEIVBEu/W+HGabG
BD0XHFmbx4xy7ZvVxByEhxoaiRvCXqYIUKzHFpp3hdb1YUwdNpn0rBA5Pxh1X0aEg1G3KtKXt2Mh
KsHfKIaGJ8zRkRAyCZExo13mPM4Y7ohFpfTXS8xlbCGFgSffzeSxMRaJ2CZhLFtFzF45mXxBbAzo
yCeb0gPGMFrZ3ys7BiirTzHwRA/PwoQ5C5rgIJX7K9ghWQLwpFdebkUIeLyk1UVM/MQZfoEG1bLC
zLN4WxT4+CTFjUm9IVZHaEA/zL7icsI0tuiVqQOSJHT141I8l/XKIH0Cfh4ekvpiHfCPn8mkQQGK
/9fiGlH5gAAYUF0EfbJ7EWcNe/M6rKm3pYiVsw8QAgMgZCd7n9PKKdMnxbLZ5yiyxW1ZbAZQVXBb
v1xEGCMMcRirxnCwAaJ+wGnsggLm05TgzLQH8FAWtBCBgis4IV9HiDIAlJlrMRrwfZVI7sBqXl7f
AqWnImN5crqPhZboUgW6erL/RWl4/uUiKci7U7zzmNwEpozVHICg7DmqSXglejssTukmrU/BfSP0
gpQ8QEOS1e1tRgRneZ7QSEdIrQzfZ1orlpUMt6OhWyTQ2MUCBT5Ez2wCPpJe5pxCX/vhC5+U0Ekc
YHAngqQu3d/oR3AamrDRb3vry52MTrp9R8GVI4e5w4nD7/VwSdQNEpoA7x4bJq34yz45XcgUe+k3
SParntsLXtY+mX6ZTy2AKgJ9u7c6ClL5ZShSAet5DAV2EGts5FgmeWnlZsSmb0whCBOZcCgGecsL
pJ67WLmQX0c8ygzbYmY1BR9qfycx3+6DwA0OwJVcqODbfCpYw+kVVSc6DrIccDB8RSTg3n+PGF4R
cLl025TZylLhnQMplY+ostILoBEQInmYZz5jzzYj1g4quBQJQ674ot3PCuGpRAh6QjrmmRIPmZ8q
j8TyAGcNr3iskYGeyQv3ZGFwCTcSLVmriBU/wyM6ODuleYHG1i2mD1GHschqgIyCw3P4QcbSJyRI
jsT6FzmJuKKA6Vjx1Vqwj5Y2K0ostFmTLNDZ06GljdiBo5RUF6Qww6HM02rMmCTnijskmyUILTKz
NCTJEkqFZgx+mMZlVwtIsGLyN/ljx9KDkye+GOOxjFelHwd5O7wJOhac0B1a8BlbEpP9idkafTTD
NZ2mq+qnHMvUCVRMTRC/aTLFzV9mMt1nVK06sqk2gi9vv7P7PKlLqMZnfF/iI6wlrA37m1PRk++x
OgxvoHvmYuxeTp3SQwLy17oGPQjpCmGje1h/wLjgC2vuXQmOuRYjMlo3d0YtGe2A9mv2Ojmt03hV
/HSfLGzAT+J1JoP7orlpZhCKFMsprd9mHmHpEI1kKZwwDis5tGAuLsBPHMDWggGvJOvMbM8BX8dn
N2E5iTg2fXmU6Mi7tlJycgZT2O/gqYlA519xMBN8UUZONHBdTTDwZh+0PzLaj/BLGLcgOzN8EW/G
2sE0D5dKTBHELYf+Eso2wjhjoIRXwwBn8J//MvSFmur5TOfnO8YkLdj3iPGAhXgawgL24CQx++dH
D9iuWrMJeX7P305i646tGDUn+l7VdlhAE53WOeTntLjh++gx0baoU/xZeP6k4QiA4xn9Tgh/jwZi
6pqGm5GWdLb8D+sXzPQ7BzuOetvej/6gdcb43o3WmN8uPIGfEJnxKwipr5Y2eTK2/z9Ky+kg2PkS
EoH5lJenjrtjJWJ62tuePI4mr0q87CYPr9k7muqVwIEtA2HH52j/6VgfbRtamQiKWtEd8EYkhp+o
rXg3QKboDDGSZ8JroRbg6FYf1C9VrIZ3PKgPV0FU2dx2y2PSepPVGaDGVA930PLhy98jOqrpNabO
fDY0YH/TLqLAsb8Y8KgOC3SF+DptIqLryVfu5ofmYET90DXkecRPcm6g8x25DLGUYLwDtFzaDaAR
yJfIIh/DKibyALhdWYSMD0YYYpk1SL9dBVLKas6N7ARvP3gAUcIIF8wnNVc5RB9AHS4CYPkHhPdd
XjArvE9tdKDzoQtbMMg/X8LFlQ3H6C6+Dpp8hafDTx8ej/EK1JsCOHe2fO+fVrpGffj37R2eaYO3
IgItUfzWoTK6oflH+wG/eIVsUdAXAGXRQlWKZhSmUR/vHAHq6NMQLmAqF9yOOZyy3st6f4zzIPqe
aF6HsbervLWuft9kEie7+nD7n4R/paj9d1pyr8ipYbyeRpsqTEGZXIei5gGvv4IbikLsSIcAtAiF
O7gdFwCOezXge0iVeZAOf+3cSeK0aeVC9cgACxlkkZ+R6lK6wp7ef0/DY8BH8l6ktTdT8r/94iQS
1wVJ8FQS/ku2g/VAWfSJRSrV8tR1E0qxe6RRQHofeIqczD0NYI2fZPbR06XQav/qa+FLRATyjmvw
FhWwd/Mcf5F0BP3Va4uqgtoogPjl7Ob9UeHCp+zoP6J9/fXTpy6iAf3lR5pzQuz1xcHj8iMedTSl
SGZ9pSY6jm++hj0hrmS94vbTLnDFmLccfTNwP/bN726wNjiuLv4e4JjhTAJSX3yQEiz0ObsjhWEd
fQap4Bvatau+9UHd4rzbriirmKoOHycP+QS5A4ZIPt9YkHYALj13mX0uzBOjzKLqzFUUIbUvGft9
rDrVauDux48IcOiF0T0KPdr5mdymWRqi2cqj8UmnoWoqapLSB75C/lxbjwjKkAqT9g2xddc8HlyY
FSlnZmljMKyPWQRHk2HaSyPzOoYH3E6NlCT7RGRjNARAV6d7t2/JU6GloAhJw4T/xxaY1gsJ9upa
BDeQWRmmllAIf8+XeSfv9O1WsGK3rLgMz2mWBTY+9hiQQrQhy5ak/uR48Ou4xIcAZFiev003qia1
lScXS9ST3BqRAp6GXMSE8Pgnb5e0H/jGJX9AnXST1cGlJUcPFYoA44wzx4Tj5uNgRAUoOcae9nBa
z3jrP80Zi0JqioZ1eaFGomCEKG1T04ui6k1+eeb7mgf++qrVJUVKmG1gUsYCMvFhCEULBEXcJdBY
i+yHktK8QIQTcGBle1TDXxvL4iswnMxwOfmfoCs+G+DUBt8AhPkjpZSdUNRcDTxQaL9jdcnKkIIX
qSw1IoHdyUjR2giJjmNJL78UwvI7wPprJKtC9EVPqY087MyooWFw2QU1o7wIBfk3/7gsot0MoAIZ
QXSzypGOWL0aC9vyYZnRSoibgUDSPSrJaW21ZlgqWPOdOQebPvnaAPC65pt5YgLmv2O2nvuMOb/T
l/rHWoL5K6nsHYE2y+zBhjyfYCrRsnNz+zdAtqeLYANLBz6cj4BMbmPI6ifgCa1J5RbD1ZHAdZMy
5AzUbcYGixRGVCkYkIIhP5BAv+xlyugNemQetuKBQ4Ghm9VGoRPgsIYaQV6zWdKcC9bLPOr6bwjK
1xEf5DdT1CnFPzR39bFA6yZa8ggbkgpyhfQiNGRxzqkqpU7pWX+EBgMSWoTjAO8qiH9BgMxAlrXw
f5Q1hNCzTcpBl47F2S/Dwi+rCaCBtL4AWOL5SaSCOilt+i+hqydf6Gm0NzENGL6aQHpSqEBkv7zO
XLuQraLxIlr9Y+m8tlTFtjD8RI4hgoC35CQqmG8chlIxK2B6+v6mu88+vbuq2jIQ1ppz/kmuIeBg
LhEhXoIh83LcWVGwacssPFB7D/5+eAtsn8BBXxGWqq6YlkKVigzrMJQuitRuIrnNB98eUx3lIlru
4fMJQ3zhq6gNfQLNCDWVBwmlR/5eUbbOdf/WotmCeUXfKcJtg15UaOmaPZc4rnNaj//Fj3fEpQlR
OenokvrdxreC4YygkrtALBgpqF7d1Ur00kSnpit6NpxLT9CXeru4ham05ITTI+F6VlL2SpLlB7aQ
KNGLgMoWKQFNsNDpj6lJmYRjD/8oqK5Fq31jiE0FLbL3Rbchxs5i9Gxw2s9pgTxcbJclJF2ml/ex
4i1I8UFMeEF/+IHgDw8KBSMvSCCaNKDGHgU4lKltk3GiJ44tqiOB1u9kEfVYYKFZwW1qCbWK108Q
d8PlR1jpQrh60moz5qTilzf5Jq9c4ts5Ivy+hqS8FSERDxe+wlF+E83+i1vEzIKunP/ILxEtPSzS
W4ivOuGBoMrwxP6xroQMRx9rX4n+/Nmj1/4c4T0JB/V4TrtMTvfvIImhAL6BLmF0b/oW01eR+HOo
JEaJjNFTKMYGFwizcg/hf4GNxI/DBbMrQl8wFeNZBKhjcJ6pKCY/wGDAibPabv3sMug20KzJqRLv
THEW67hPzJqGqOSlaz8NP1uEa0uRvMvFUHLJwASTkyd91GGIoF6Iazpde4lJIRFzc7xz0ftzNXpX
NA1Y8vFRzOg3a7lJXK0WoanlYsK7TXTeJ69TcUG9RgoaA4OrqR10cN3b29rICGpM6OS5OTgNvlgZ
EmFnvYdE17loAzj8KCbG0AuBxLuHIeO58WeLB8PyizFD065Zh5Hmf0jvIwIOb2MyoLhSpfiXjPXh
P3tXwoj46KajZhUJamc4PDCQ2E9tSQlos78494EkzZW8KYPTpS9lyK16h9mXEYC7i8mnx+dSVAtY
Fqo7Cah4c2kpkzcpIcbOupE4IL6OyorpBo+88A4IpzARjBNJFYu54tUm3xjLUuo5ngb7eIdA3cF1
dHCkV5Eb5MGxvg0btf3EKC00pqj7EZC82cjkIuGzjuk44t689u/+EG0jRuWFy0T/6YHqzyEbqLS+
B3Eb4Wok8Ojj4lgAcPD10M64QJ+arzL14hwDqxn5nfLMvwjfscDBGVgYEOADn/HbIyRYDDdFeqSx
BLYNv8V8xj2Q1+VUmIt7L7oys4OsBP8AskLvuLL3PtliiV0zelPSES8X+3Gwvpt3v5oxX1Xpgq4x
qx7LIBW6vfgjtgCt2QGioUMDi9MIK7f8+WTPmcaBDY+TJkbFNkQHUhj9N66XTCEmpWHpqKLQ/gqP
p1g1s4MGp6iNeu1OZ0R/dQUJPoMkNJJWJpI4edw1fh5cLdt3EfwOa6tYIfEjfdqACdqH37miK4CZ
NCrBsZQZkjtawUZSYpfAf3+TR5qamZ7eV9JNbH6aXKHOMhVGVQcURJ/I5gM2JBx8pHYQDOX5vrOS
+RU9233C2OyAIB2/EtkQRYy08GVpUX+Ldyu6hLtMHCm4dWQedgvLpSzYssa2GSywGcAdYo0sxwqs
FNbOJ2cACBY3E1k2OSaAvi1fJZI0R6xNR2t2jRywlrIVXBwWCEvWFN7tAu0I/ewpaeF2jSmA9/Dk
wDegktYktjMKRBQNb/jFrzCD/+c7fkdevODmj1rdTzYWW51LIt7ftykI2cxkgs7e3RpMxRxH7DsE
O7rBqH0wAdEhowqku8u6RVpgtqL5JJKwy7qMZy/kltzdO8MduWT3QMpKr8lA4JLIUGAxP4RKr1qT
QtC7bw8hvom79IyvBusdEZxj3DQGby9GxMTZ5pAzjgJxlm+E2HsIW5GA49LaM0nwmxmBthB0VT4L
eiuKCuCBZ6JHmAWMPwOuQQi/HDj0w2z9+1CGRK0MU9dwnzTiV9QAz+/WbWqABwdLqMFylQj9t47U
nqFYnR0TAbwsfp+wptN1IU0xxqbbl6rDVmeQbGKDf2DgveJFKiORRt+h88S9fcT09adPBCikmtrm
8OgG/7TF/7BRejt5FtGlU3xstuJ5ewIpg/fDjwqqerhKMtFsxj/allRD6q8i4hqgOxZSHOp3aOc8
i7B8RAPAdA14g64AQyMqJiiqcwY4h+gpVNqSlpEMWVQEHwpa3cuF1wrIJP3MgfKpspfCYJGSGNGC
WwzPYQJOxkYtqWHbyiXAbyh9DmxIh1HjVgdXKcacBGELcwW0EYYw5tlcgw62RIDKfCRbCOFw4IfC
Z5Lb69dQ2/Q6KD/PHvC9S7t1pl2o6D8e9ifEdoDWamGNUunvrNnBYooNpYWjQJuNoF/qVur5bgsJ
w8uh9G7iK6YA2aTwD4XtCmOXclsakBvFmlSHrRjkkZ/SjZBOh422vk5lDrLdcCsgmvX6usMsOAK+
EP7bYBuN4FI4H/4QnNZjlMzEdqxC5/nQgVRwRvtN55R1tosp6N707UKGujA7NhjznkPVJxtnapAW
KgQFOAaICrIzNOj4MtAmj6NgidUfuTv2cSZ0z1ZA4oMRLUejevNGhZDedGs5Knu0yowgUJUWeYPZ
+IjWr4FSitqM86cF2gQprg3dBs0YrRszAKF+1ggBqNnFDUqQZOjgT9jfuDWFjLEMikgqQ4UlC9hC
lhUWO4pwTPBVpvB7v4nL1YEimNkda2moZ//oSmpfXr9cwdFDB97pH1reLu8w2sJLtN9h+/MaLwro
Fy4uI+Y7/Aw3IXDV3r6Ak8HHkF6LkF/aZMXHd7sDr/KITecF5RmtOFs+7R2Vn2/RLsPJSZRImsPm
mvg2HDBuvydJjG5FmW8lmXjX4iQsRqYY2+OdLzJ6ToqPmWZlZXpYkD7/J8Ih4r/YqrIHGzq+mmLk
3v+bGIjt25Eo7Z8ig+JB2OA6gL4Ljyd4Q3LGMnPwZOvpvuNqVWDEEO297K8PHNif/J3tc1ehJujd
eve3RdBOTu4f0Kz9XSFCIuDWYGZcdwmzHWDLSDbTMaJcunh3X50MH73r3FhJodHgQK7E8vgY6ab7
GbVXOPA2VsN7F0Pjs0ukYlDC4KbQOM/L7ruFevOMofV5/vmrGKFRrILPEGejxLAmOZOUG01Lm+H5
GdY0dZMG9iRGRt4sJGRcNTHsyYz0zmmyORrN3meD+guuuy9+mJ1la0MqejlbeEZ3ssYgxoex5GWW
OxnRReZor4kkaQ+YbxQfSQXAJfKz1nMTjohDpCd/Q9CGseHVV5Ejuq6ZG4MTsIeYrMNvn0CeEaVO
oyuS7CXRJ4Dt3PszwWCSWXN9Yo3ReYCy3W1ejBNP42Tm/m5X8FZiBTGOjD7r28O7fCyuArzoalph
9zzFtQ93PJn38FptrBOZxUxJ/+x+IK8y5NF7vAFkkB+Hl6o455DOZx0/SdDAkYrFaAP0JjfzTlcB
O8dTU8ycmQ2drLSzFZXoC4Vwvx4yIJEV4+ixXirdi3ucHuI9tCcnp81nRfpB63n+W6pYzuyUK363
gTfbRzIJSbdkxbjO3gRxws3Zw9tpwk1Apq6B7Xdw229sxbk/AkeGCOlFj+5+QDvu0b0/fHu5je6z
KmWCKzxKvBTifbwP5KtrTh/t67GsbqIKHC1nsyVCshQbUmYAy6Jv+KoNGZ3VDQTpIdrKZYszMG1A
hztkTQ817PRtT1wYgh8Qbw7dHJuqjFCdks6iTZORtOcQnMye2dMwRJHRg9JVXUYZIMhwLJ6irb2l
xAcch9wG6DXGfe6lpD85J+tdSA6UM3mMm2waDFhOUO9NjjHJFnDpfSV6ExbhfyNsBEMAM3cyS3Ax
HZ6Hix7fHoduspaT53UG+D7SZ/J2Jz46AYU1diLLB5k6gBp6IHyHEUQHXwDA4ywaPeaffFSxSyyw
6PVT/huH8g9EA2TFbiUybYZ2TB44+5vq155IEly/GSYPF0fWnwhBX4PrRTKrYjIkY243ifQY/+zx
KxzBdce1U7ziEtglKZmNMDPSCsN09xKxl42QYgQB7PCciRpjrnvopsEv89SADzQ9hEwnALDxvKcQ
+MQQW6FMmtzCLEbo1kaoZKyICW5ksCSKuak30njXUd3XYxU5AEW4a/y16ezYDSPeI2QE5m9C32fW
JdwqmYdd8yf+MmeYkKpb5/sYysUDkTJiTxH7nYdLlYF/laazt8ssC1aZlbIWkwMxNkQJIh+ujRJg
fciYnDkNWrjBkzuQg/WxJpzB5MWuyEttD+N39B2wqCOESpl7Op3sSOSaL7kdwDk07lg5XyUPQayT
8YlcN2e48LKQ/0kINj9DMsIS3jfszHQWYb9j73zMiTOox320JxbCD6L3OnBnAMp/2ATSkDcXzuwK
f5M0DO5FPifTI6lkFFcWrhbIEjeNxjTOz4m7o1VhdmoHphdRKUCtRR+iuwEsiNwUGcUNBorwzJmE
5biDULBRUtALqH2pPOoAgvED7l6OcgbGTRhEJE/P2Z+dAXWleIlshPPfYGzkBFtKRbbh3VhYkDcq
4N1YxP3HyWYDRYCJu7ZwnpQ8EFt8ZvvPLueZCTpAXJmbXM4C24p9xt46UR2jbbw63O7cfExDP+FR
xUPWOVWeBkZ7cXS4gRenholKXT8U3fYXzc0jfY81flMT3RA3vhRK5w3UrWEJXxijjOED81smm9ip
MFxksWQhN9VsF768F2PSCkPdln9juW50RX6jTbEeGhsEQVERHTKJG0km6qCkGuRaEIPvhv13xjA/
zNQUoVBqbnTcJPCXnshcU9QzmFD30e/IUvZvbUTfBWB1i0yviXRBI87k7lWDq6e0HbjFB0xZ+Jj+
w0xq6Eedfr0yIBDj0qGImYsQGaHVcoyY4YJQVCNzkj8YvC74IQV2D8GLCDNlPiiT8h+nMGW45+R6
ANI0KNZaANzNmkA9yWAZ40pwLEB3dwQeNmw6T8SkDK/h2NxhVepeOXymB/zMnN0MifohqEPTS+Xm
f4Wtp4UV7nMJdb5O2qyAa8LxcAPmlLWS5bJMir587E+yWJ90S21Fe+6pxRruDiwq1pmGj3qVLfCe
wDwTE98zTDAq7Z+l8D1ZXiiL98EhUDhZyPphWbnsjXCzA5mhy1nFbVfG5s8BKC/XetCEp9txNjEK
TVSRFv3/zYk7OaAX87Y50wS7TMtU9fDoc1cNfgbu6LY91ZnXyyLb90W1qA8qx9HnwNZjwuJacyW8
StN0xc+OtAB7gMKbOpALXYpIYdjyZ4wfmduFlyKvpJARBrVxvxFNhEG7LA4PhsPUZ3zhEkwLJo60
fv4uaHKbJ+01tmhCGWZyAbPmyO0j6VRUMBBcxsIB+zLU0rYEf/c+TKjmkHJcbdnG5MyR9ABmL+5q
Dh3lNxEVZF90kZQ9EDo+3cUfEtS0jBpPkNgbfIesld1jIFY0UBNDXILOq3bY8JopY2PUu2ZGDJiM
gw3p+CRNKnzP7jTMGGZQOFekclXeJztSDjEtcGLQkNr65urwjtcAe832I9FVfAQMGmBSLjENEEdb
Pgs4NSDkC8F8iznhfdmCVICWhMy9lt2+Mmecd5gEyCQT7an4OuIjSt2Pp2SlwJJ48vvQP4WZGbd5
xYenbJil4CF7D46oR3AdEkAJ04KgvDo6qeerBxSaG55eLYjZECYqiy+wfGrwqRntaTgYieBLvzq4
ZRnK/65HV6p9bqWrffrbbjDtQv2OWbAH/3t1uFuXER3B6eiCJe9yWH2zRv80whvnhIbxZT10bjsc
xpqTz9PjBoz2yHxu3c9KuoOG/Zrs55VmNUnz+eOhfPmFo3J0FoV3ejOucA4DIckfG45w14BcBZnw
t1s7AjrCazjif60V1PoWHd5pcJgDHBOdRRfwJh47/O5sFarPH2gQ/y/zQ9TgRWgD239fSr9cGY0a
EdJzu8N00j+1QrbuCk6V98YUAMe7bTtKNS8lTfIeFv0nu7+I/vw/dI2S4Gd0v9F+SfXbhaQWyprm
Bif6x0VmIxlbE2PaJ0koSQAY3YS9qxWWXofi+29dRU+r/zckgp1g8YVjhgfCYC01I9JEnPlZRkkI
gyUatikvQ5HZsCQI2/sQpIds128Mvlg2si2KN4LIHhNqJZwiYa5+oxrLa4HjUaJk9J7LNrL+fSC1
NsVucIUsEyziO1WlsUQIBcFjAcsThjaGUE22+5U6es6/f2//CGpbcMm7ddjCChu7BClqBbEEEpmf
WIbuM8xWjuElW75d6oHa0YhxWOMlz8ZxGwN5Rs+oYmGjZmxOqTvP4XVIDQew1ZEevA5PrI0CrIp1
/gV7XU0eAj7KgnpbVswiCMOLbqk6But5uodMo4P8uppXLdXx9WmfAmFGtcEqaVjz9xt98QOov4L6
C4UA7Yl1GJyizhU253u0d2m8bYqfk4vDFVeFOlrETyRJvTPHohWfqTGxMTjP2HykI48rYFLZy9mw
pbK699Q3G1PJtiGcgE7/iaXVmaKAuUQdD4S3LuDZxT/2RHIpikrsxVbchGhYtiJFwgI0htSayXRn
e4KjLE/Kaw35e173at4GDhWQpIV9u5/juQcshwCSvXz8AHSEy0uxfgfZouv1mXY8oZ6RtA794otp
FqglJ/iyVKOCDmhJQcsDjn3ZRL7sXdTQKRa8QIm7oRrRZsGmOw7vgKhndg0x2ihBvDkxbYxwhIus
QlK90LicPQXZMlwQdlrI/kB0jYv9Al0GJfewSXtoVJ0y+1JZplKmWIygHKxOWTeRlUm/VK9wzhrV
yLp/0tH+CwFUa8KTWMbQSEz4ZVuICvf+O20muxnmESbDcxpkuzW9cBlR3LlfoBqq04PoMrs1Ujxi
zXKEazuvZvFAObpzWD0KxN8GAgAZPoFNNy0uV3G1bz6tEg96KnAKI6zpcfAFziM3z7SfMCikI9yF
oKucYGeSMPFJy5DaG+prAccB9ZWjzvAukdEngsgXF0rhVaMSbDfnrqG7kEpcZ6jvqNtzG8VCwDN/
ND77k4wFGsnLsoPd9xpSjbY2NRdH1qRzdltr8gD09ZmcsTNNCr4+zenuaSkft9rq+GI/QmxIKMpK
V+/thrRVsMimzy2dsCr0hpeD/1ti5mDCvQ4+uy9nkdOV37YqTdXz7H6mBYlcsoYcCcNFekG6w+Ay
PlGmi4/8yXpsCbwIyFDoyqWzX0o+T8Vl0Cae7+s3RphaHxmn0DrCStfyc2LQ0S48LiwsYgm57tN+
9deErHQf7iUg22euysSLZ28NjRGTldDoNjcGK9ndYS3gWU7pMUEuQGh3YScyJJOYwHNSTxeBlpee
cPMXCVIZ3tO4SGpvbbjkvNkFh4kLd9Im4nBNtGGSvUlUFYG5jreKpM1MSPgNdv4l1hB0mU6bEJUW
4RoY9bvJcgK0Q3Scs0gO5HDwoEWg843hkn8DnpUpzt1uHbipWjNtplAZZdpMzZqMjVLUxK7uwL1+
nC21i6XMZaJkSqaFekGcB6ZK9lrFIxmSh7nZdW8wz25ElphDNW3NeOYry/rZz3QOWNvdr3SHX06b
G1Hq7lcSFfkI/lCVkyoooSjaUMY2ca1aTwh/fj1bND1yU1a/Hx0g9d346cMgYoVOSay4MA6m4gye
DMOywqXKLnwllWSTjACZW1zwUc3hIyi6uBOnJBi6j6A5E/P8ovvHPlSQm6fxfdGtJGKok8nmAwrl
kfArRrckJ6US6ndZkTKzL+0PA6bgEb8UDMFMkigfMST1zi97iozGnZiJVStxxtXgqvcJwvtFAt1J
tceQjqduQ7uLsUQG0pNNLgQmC4o5fyJsMwhBxFSMCCsw3B3oszf0Dr16UATY+K7Ih07uKfB0yiiT
GhIzjL3d8YRtzBgup7vk2iYWTLPv2T+ApbTqAegeACChRpFkvp1A8HQ8mp8b4XOSwc6rn/LrSNDk
e5epXe+Wt1dn14hVAqiAF913sAhVuHeYrAcqdBiHQHi/g5s1Ngh3X4LeFuGCPCZ1ssORjxBpUPJj
zLODy4q3htjGiSaBCayafEMIjSDoeMd93JMmwuDFgxr1GK/anhTiuuCxNoh8l6PglL90NvHmALnn
Gz4rmm/nmvEEwKPA8EugaiJYIIDTyS2/Ndj7CQgEFeW2SJtbMbjnkQDAX0dKeoJAAGEZGHIQ5m+n
9+nKswmmK8F9e+cPKxUMTBqgnZKqWhLI1maKebdPcEhshaBNhQ+lueeAgEZgVol2OzhcLXT03W9M
B89KGO4Ge1a9P/KBVrsBYXE7l0SyFZAsI0p4sxAJ3vGe37/7HCaugn/BeZwksQ3fESkkyWVcFZy1
BnasdDJYJ8tlKUlQd2zEicomXvLo7qdiWliPan7GeCFSYpUFG39qORUS9MfD8awTxiKRUZJ+9g7k
8y36HE6Mv2kvgOHC0A9xl+7JQ7godLuwuIvgZEoVhoXi3wPz58dKRhY7QiVleGGSvvScMJ9wzFkn
JQQw42ogRQromGm0mx08tM8ClGdkhrGmZMOrHYb8B4Yf+/zv6nOXSZ7g2c6+8mIZXAdOAR3z3c7k
dQl38glu4+DurCMpbLTSjE3kc3XlXEEQdmmw4z3Jd5CSFYv77eBARMa6cXi2Qac9ljvJyRtK0p5k
XCGnJG2Ks8cLku8HJH63CUrkjV0c7PNoO+arBd2XmPzcsNX/uDrx4tBOnEXUcpUh8b7OLoANsLeh
NxfQReQn+xkCXP82NKawGmpIHYz0nXciRIpdADzdneNJT8wABM8mrBRRkfU0GB4IHebm2GCR4TLg
QhK/c7kUBHaXFDr2fnvVE6ieYGi0aYL6i2kioyTrsUEGwR+N+/ge9VpL7h6JNexxVb4Ikg4UZyUs
lTkOgqtLf1VmJBqku7gkF7vk99+c7I7XA/TeIGtIIF3bz5C7gdeayn0KlA7zZK7AM9Ht5xCKCdyd
Jch//OE96/ZQovxe/vEXYHhieSGHnaMylCzJi8OMXzQGEGt4g3u7yvmaN1ezJH0hAcE8/yUZ1AOO
Ip8m8mBxvMPmUrgk5+Dl17gr2F/TanKfIp/1S+y77f36TIaeg5d4Y9UaaaObV8uSlctyp2OhCJED
oZ4SgzlcI35EndLlnXHxyAVUdkm5L4ASWO0Yi/POVyxZ3Ia1PyThDNci3joLF5cM8zdBXh4B+8cd
v7UH1SVxwVOpBtRumx2+ZAyWqdkTJIXcQNY4YgX67ezG8E5SAtmsF96O/R3nQeewkg2RUFz7NLnw
NbnFGMc84i9bZMM6raqgTSkudxpbSlCSJ4smJP17sH807BPKismOJhJec8iuQ0PEhjjCZ4b7TrWU
m7uA1x5C04Ceze3SSasJ0MfC2bGEUrWwhXNnPmM2SAYm3pm7qE3E7g7aacNWcHrgb2jbVkmH6TxM
6/Wnsh3celX+3OP4aPV0u43m/bfuGsE5qLPW8p7dSwhI1bAzFbsHQv/aIuYZPFHs4EotPlO1/VPR
wpsLxuOndwJSZ2ZyR6d6d19oEgYn6DwSrdJCV40T8xR7aQI4MJNItD3dveh3RMqySEU7IcKEj610
UEyj4R7shzDniKJhsAGfJzq2WcmbLv01ZJu7QE6TC5GCbeA9FVLWLbxbi/FhyoVzRyv6dc4ldyXZ
ody6KjsCmRahys1/kfxMVk3x9+xkBbO5d7CLCFhkuWEtktjNwm3D32kn2ICFRfDW7MfmMGu5txmb
LfoMYttrjFyrwjJZN/ziipBDP7uvz48n+FhfgzcFPXpQh/P1Ojg6BQcXhr8YmjfW2EcMmkbB1b9h
L0DU8zNYzBb98x/Je2VXohYV2kN4QKJHIuqEVQzymMw89hw6LHx94fDJhEQoZiqLCouH7OxnbLjt
3qqBxYwr9q7szFEoBrrMuTR7VfUIBOAOOduPlZFJVHcz3FeUNx16bz1BadfsrTXnhQ8iqU1q1gpr
CLtglxS3lLc9qUpLCPlnq98M8QkiJBJhHuUr6nD+ssjsQlEIdrRg5IqHAsMfymB+zmTRjI9MT8zs
Y2GWLexuoXHjF3BglqzFpOCiRvTzogeDdVD24JxD17Rv2RLwBkozyVeQUsGu0STipTmZnMMWNfqL
zBrIzkvVXjbw3CgB0SOM5nH0QbtnDZy4cqYbcdDfANIGmw1yqQ5t7Hb0YAIi884yFA2rcK95h7AH
ISrfeOMf58XUsumgOcIDAYVqSfx0BzAFlSvzW4kp/QEghTjmCWh/ydr28sasAHlJCYAjXSVrAjRi
gDn0nw1AuiLkmRiwBlwXaH/gJAjfWvN0ctMElm37qk/O9ODTU/w3zSxABHIsF+oxli/Y2fPks5tN
lw4sM3J52+7IhNmaiuQd6eLFzhmVal7Lqy5uyWB0LAZaBU0gU7X1R5LoWusnQ5kEXLIDDPmZNrrv
6IV6tl5LQ/SlYqc677dwEk2pn33DlUhbqZ8fQRVL4jUjGbKkmPw8XMWwd8kOtJoIESs7YqebETsZ
rw8PiyHQgsseEeEajXMy8RdOf41w1yfAkavmHTXXCtoxGdow+nfv2DPwYL132xIAyAgaHDWhFZ/x
C8izAiTyZy6LS4TFEzqrWww93aW/sqjns8b4m6EPrTh+6IDdXR/NMAv4041EB8pp7Bx9ZmsaZJSw
TfggGlyAS/hMmy3STWAs8D+MrYTsbdvYoAhfGKdHGUbsfqkBA3WI2hLTJiYQdozVPVwUyZeWpt4O
oGhsTH7chPokhe40hjkFAAv7Rmyd5Jw0kIoqjN/yHE9EZsNPj4Gp3Mts2N3pWNyKZEiPoiIfwCUy
evF4kGOIqthMb2Rwj5sQbA18jXSIyNM5U8ze02tCZEApL26r8Q7uFlaOW6YQwjWRbwB8GO0WuLmK
N6IhhlcEFuz/MNwQT6Lg3WBAbszEnPfym/HyVpEzNdr8lrhAlJP2jDnnjlgeu0Ry4GFkGy5S5j4Y
QOKMN4P8IMSbPdBCpw8xf8TcUyCLnXh/FN4H6wBu8hytRf6ZIH0XIg7HdgAFZD+4CRNE9ClXB1uI
vpYUaxH34T+U4eLGqcfXAbx3MZWvgXQYgwHj5oMNDl4INKCzEAABtOhO3Jy76R4wam041fyUXbhl
mpa5Ynj1AIsEGsTQnhNp37roOFhsCgQjwvYHb0TYJJR8pj2R5MgfLCZ7AE5R+vMda0L3R0nOkKMh
GsVgZkRVurylTYgwIpwWpIlrLcEzeDp7CX7IGxIPTcESQfIZ7TNdulmzzocYQgjtCPmS2/jAYrBP
z6FY273w2RKp+DXZDWnnIz0HC37a9PpgSHSzO8s3UkBc2ly/41J6rLkbKaRhXFh/zADOKA59n3b2
Vwez7XfxSKdYp6CW3zp2M5rd7OgDTvmaw+2ZFTbfhBUFD54CzDGY0Y5QQgDjMJoULVo8ZUvhXxhi
icKgyAM81+x8hLgKW7kcmG/AIPDJIZTp4D/fNoSqrOECukLPgGWfc6BU+zl2IxvAF0WymCJsmdlb
MVfZhwAB4Go773BWmgDYW8zCoOVjP+xgGVbji29jG0Em3WnEtQM0yD2Wn+ZnT4vNyRc4WAfGFNkN
ioIK3CmLavYbhYEtcJ3PAU8vxEsoEaLTfza6yuClWJNq+7Yx1aPYE3Uqk6Q9WJPASShmSYbkX6BW
nK+lnGBGkEBdZ8cmLFKem7EYbgKDEev/K4z4iAB5aGdmkTbBbkoCXeLNeAxhz9pcgVW3rRg/I3Ya
IFEZpqphkFf+j1uJOhSJHksEH01w2xZbh0x8Bf6aJUtxdWCW4huR2Oe1ufBF/jpJuHpmCj7dT5fN
Rewa0HTwMC48Jpz+H8ofCDoLhzUQRE2ccAMIkIwCuXQjZKpBBIiNCwHGgA64mJNHYoeHYwQIoig7
cIbglMk4NBqh/5DzydaXJqlQleCjjHBtYWlwoZmgQVhehxLcKhQXEY9cLAtOCSIOQB3ERh2fZ/PZ
6kT9smScm4PLi3QkkjP8O78Dx4bvVPP3zuJpuOGiCJoH/DwOuLVlYG1z0+asiLeuRLsA6QW8O7Rs
zkiW3agDCwALL9suhkhEsFAx8AIb2KQo2KBzbYTqhjVmZeByEktTSeSBk2uBUrF+l6yaTG6ZleI3
DYbN5QUjELcwLDM5XZCoucHZUFHHyyK+jdp2TbEgFDo4eUEwZtV3myxvW8oJprhbKcZYxWPSUqa8
On9geL+oObtfjwJOWPC/9kzoaF+v17A8MEn5Rkz1sStxyiXBjDgCJYwuIMSyC0iFR6XHYmxDYdVd
caWBloajOvsPq3kD28INtqEOLi4ZmTUYfx3YKPS0Br9CeHqw2Ja42zYyj9/jSy35LGOeuBFwuWIf
BqAIwVPYr2ROxcL7ZWsIkL0EAH54Bboa+0zfhBbHoSWKw5jt/2B8uiiaS6gG/iJDcNXD2v1lAaQd
RpCF7xIi0QlN9p+VAQVecdkBqPlKrEkb/bpEmwiS9RHDu3/WhIsMaiNFN0g/0YJdKCOeUH+YsXdv
CDAwbGiuhB4KxIZSB6OGfcQXzdXeZUc/sIscBk1uTLThgGFf0wXMQCvjvR7+m5u8e5qL18bx4F2i
0+ACLdBj1xEJlkitHlSmjN9PaAMf0IiAR7wmnmlu2dMnz+7ZAz/ZTVtBWXHVk2EM0MwaIFotE0ol
sPnFfeXQoL7dO8k6gErF9BScXNR91BjOgnkBw/HxHvIJg/2SGT8x9sMWK4viIvurwR7A//ex4l69
aJS2KHuOffHKbDomg77I2AJpQw2EjUAJfU7ag4NpM9euvTuFuLCIFF/cYq6seRUlMWYjeMlcEW+B
gKlU3D/lvd/2wTb8MoS1wOjdx5TPQ7l37Isb6cthYxI9lZRLbVzA4GayL3A73qiHRYEmq+wJ2Vkx
u28Qxr1Rv1knCkyCr7wWR4Rye7lcTGWjTNPd8DEWyzTDB/KiJDd7DWb/vDlAGnGTrKdQZwilfRDx
2umWXjO/O8eET+Ptt4bsbZII/rpZfSBK4B0p9nHax3ZM5P5FvwzL4X0oR+mW7pkxYqva8Zf4zNyp
FD7OUhzDO74+lSP5HOMzzk/xLntTS0pIAJN6C7rMizVQfEWIlQZ7my3rIUAaf0Z7a/RiX2NzYYka
jGX5wLOLO40GDpr6b0oi6ha5t1+2SARUOL9aaiJuVvs7aqSgxSQYvTei6CM2CSHyWnV2nWiwaxJ5
oju746iR7MRsgPoJ0BlNKlwaeFB6hi/vSnjYYuwr5GHaFxaiATc8vvwdbosCho44/AoBmvapuWBr
waGAo8N9Asen6B3mXLt5sLEbuNuYbBGQmIGo2A1FgsdWTVE4uAq3B7dTcK0cSh0lUA2as4QSBKb4
4cuRYs9G7A1UT9aBCBzRPV6HbxfPsXsCTIPRq9NcJ0zt+xPDnyTPqMPUhcsGyTQUMqEnSV7eZHIM
TSKIILm1Bcjgen1Gd0cfgh9LP2nmSvTbhWdPDPheAZXsIJZtQjbsRTATZSQMIzwr7evDCvLZiXUY
V8dcW42SHcHHybLy33CI/IqICkgwK3sgq+mTfEwZJ7DxDQYQBD4rIg7+Pjh++ChO4v3IhLFRbxUi
4Aj7vKYLBPBrpXdJsAP1hG4vDnuVp7u71QPVAEU2GgKq77ZzjtvDq2EVk73iVewRtYdsryWwIAkY
/RerEgvPZWDjsQuXh+2LGh87jt84ofEb9WUmol4A50X8gR+B+SvIYmROVNElNpwx0cAy3y5dZ3t2
1GXENRC0YEjRAoinC3sAnPwxSXFuC6u7K4QWPhDjkrATXEIia5M7fq7irHoYUa//4EGxmYYib0OQ
iA+jNsoSmoHZ4e/QLSlUJPQX3SKHLXz2Wu5UGzByL1zyda72H4iMyXT8ahsLy2g58/lmy9zmzKkI
IKIQXmfNvTdaoSHvC1MbmWpaam8M52bMvdJFUFDTuXAm6LwXI2ggqeQMEp0KCy+4AbOJY5NEe/h/
MpZbefMpaUDFkmTOAUhPhA3zmuqtoCxu9movq11FMv4OYPMpl2JqAC00pqf+SrfP0fycsttTep3o
qaVYqLl5WXz8ExBln0/1nZRduMgMiQj6xJQBX++Q/R5XhF9ejX3dvj2F942VDqKs0wZ6SHSjRSOF
dVu78ZiktQ2GNdIAPkIvPPUMKNKMPF/gFyI/junAAj0edJyYgS+gg+uxLzsO8IfTnqps9cNb7x2L
/qXbQR0D/wVIAp+xaY+ZvjdHK4q/hsyymdj+5k9/Q5ALmXC9K2vIOEec0ET8UmxJrY80nMYqiJQI
pggUW8xFOIVz4p0kYnPOccTQAUXpDsf43bJ0K5UHi7KmDYuGB0/xj8yZ06ERn+oDIyfCMC+3i7lw
jhAmMsF1SD+tpnc4PKfkQeicqLDExUe0nR8mHzjGu3sGUadQ4wr6Z25xCgsRsvESn4hYWLGaqJgF
ygMwrGD6Lc3r25N5HkMyflPz0JaINeNz/cbD8hQyTvyu270DTldNn5S0NTQqki5PSbsnelps9Htv
r1hi5YYj/VT36aTRnJrc5ySgPT0yOIlY48A+rONLiEIkLx8ZVNC78akPYVvhvf3+EKbMaxFERRvN
UYBssn2ueTOvSFWsD8aDJ6KVESahGpsez0h8zdGLEOcaL5Wokx+4TunmyCF6OEZeedVa0teIhca2
8rw1AM1BHO4hpk89vVshUQOCPrtNDjQ0psVcweXlODa7+pzc0BboHPmsW/XoLebEaW8xpLxuuV3I
4Qj53dsOU9B9eA1qLJZ4Iv7Px6vWxRgeE5lC5IkyEEXiQ3xBfucVb29Pm+NUSVxkWMNKDJoD57RD
wINtEN4ejUCpIGx9N0/WoVEbSw7nmxvJbW0kWPPO0VtGGkYe/R2bvHeG7gbYNroyLSdDDyFcyczi
7j0paKLFsvrZJDbnrIoHzOIRW0/vHZHVeWXUhKnqGUxYXV7o2zPflk5dvLe+wN5o9brn7T4xR7wU
xgY5AuvuY/0Z8Gk4xAinBhwOJFdQjTi8BAME5d4+oC7O9YE5X8zVfM/oldnz2uziLrV9Yobynmof
m9RODhzksD2+YmSFqoT+uJ01cOExfVOR+Mq0HF8IIeB+E3WVeAPsPCMUXRm2A6MkGsA2o/B+8unb
Vhd0dd/rUdHLIEjMBEq3e7XnpNpydwtDBlsk1mBq/mA6flEfJssBC7WgKdT5JD5r0fQ9BMqc75iV
xN0pE2ieEzMRqxkyHwM7ACueiNaMGIlCXBA/Nk/LjUZ5PpdVorR+kssg3MVgI0dWCAb2oLr0E3NK
JrYXwdpDr4eHzJimEgJIIrF+L0wL/2PpvLoVVbYo/IsYQ4zwSkYkiBhfHNuEGDGDv/58yz63b/dx
bxGhqKqV5pyrQlV1hjFpEGf2RzsUD4ytMfhDBYxAyANfiksQ/OH09alb86jEmPWA68q9EbhQRkb/
wtP+pHOs1xZAMXuryZUC0Tt7SBBJStLZ8YuGeUkeQ7qDSY/ui9WbvsnmmWpGOaZPFQbz96Vsg56U
1e2jqcpzRNEbClujD0ARnKA0y2ZqawtNJF7PoohG9L+32GvotY6ogcnQ0HYPV5A26/sMvmcDeMeE
B87x+eS7fjt0QhTj/V73uH605gb6aO8fd72b1dyDn6xomD1r0XLHVwDqsPDPO/YP8nVQ61g9MrOY
VU23M7rQN1mFpfWxFJLlOK3sQTOmW2/EzhDCU2YZv7GWk7uD3o7LtXYXjWFbPs5mJ0xFoUayXe9E
aVyqIXgZ77UgUZtDXl50QtL8671nDbYcwNHSnL6c7QcXCLCinNZvujrxfb+FjVbuthZyr0/nRgjY
poQic0R80OVWAkRYkuPD4MrGz/dy8s7oGyveEsM1bA7ZOVlgL0xZSaDIN7OVzyo04oSoqC2kTEOz
IEs6Z9d9OafiNUPhtkHBBnrab7gF6DWsCdZVIK/sGVh0gX92DBG7VAJgqadBdyhM8ftaFGZ/YNnW
iEuDY7m/wnQTJSNyk6ZJdswEsUYi4a8/8ryAAtDJn0mjAhBgOy8ymbTkKaI+ATbplJkVEGrzMRtl
jx3+BKkLkhUeLuFGui/946YX6SJ+DFcLrANfzSKkXQ2eE6xXfmaZk39amjMrlKLNx6by+E6YmCwq
CoGHkV86n7BEBpTyKH9kaxDgbttl76EbYcHNv04WI1vsGuwRIutPHxq8dugNgw3S1cgBEBTnzk5Y
Bx/i5f12NCKroG9oiJbSUJf0/Qi3YDfSoUtydQS7VutDo2BR6pqIQ8aaolEBenghd8yhkriVUQvD
mAbKoUNbaKFCzybDSY/82Avbdya2tyFRvPqb4XCIRIMk3gTufLdmnHix8iVB6DgY/Z4RTvASOThA
EonAO5jgxgQhek7E10Po0dTR4qsRtu2YVRYExy9XoJkA+SwUw/jfLAzQcjI8CINmaIUrMCgkBozZ
YnFP3rRVEWgzdGBrI5KKok009FCq5ksknbHgnKhzV1zX3uc4Rx10aShAedjLPak7i/c0s4Y7ywxg
+/7aqserT5gt4nAxI1Xlie6PiV4S2xEY2dJwkDEU95oMzzkCUC3QksWqMf5EHd664aKgYJaBe/LR
kUDsqumGN7MHR//kZGEIoptyPNT1r5de4pvrF2MqgeADDCJUNtf0itItP0GXkopwcrddOBlHF7Sp
lC6mvAVER8r3Z9df+65NbGrzWbxBhzmJaxikIHliVGYdHgLtNszIIEUL3oEG5T5MOoMAfTAwUrAL
6fpIQpILnQq1T8P/cfQIJn0/dsJyMCEVG/JlYDU+CQWnAeCJtBw9hp+oYKQQWlv2deOU6LPbH8Cg
Q4JFEMGIlrVif166SGJQNmWR9UZYtwzzMOxJepdn/aAZeDDbkJvcDfGgsAZktBhTmjAzfGStrJA5
yJhjaFKocJHrIvHm8OjZhkVdjAnF3DqLxORM0olEAHRFkqJGwBNjkpNJRonSZt8BAx/8Np+rPSGl
twkCnTKuyEZgKUNsq0fY3SAlfEZoDLFqUmkG7F/pO8WPMocYS2Ip1CkBd8U823BBXwnkzMJQpOkC
qjQBphWBRj999lMeucwjIhUui7VA5XRKZo3LRO5vSEQt88Ohz6e/dzDAPudAhduiWC3jHTqdoGuS
iPCNzFmxUVMrFSxDuBBg/zlCNwOy+YzJzyKiz4QAw0VHzqOUJFMyXGS48cBRVijpDTcjVIB4fzhk
cevMu5vLtwUlY8M3oVohKcDrn850oYozkV2Zu2LcLYeuldS1yRMGcC1NXzHefizin+QVHSfLWoO2
Tb1XASH2cbuTp4+Jngx5ZKGzcqxQljXCfCj0saWgOoq2Z053eD1mO2BK8VqGBP81CFfhnctmdaE5
gWfCXshDPfn8XhQG5ZYcX4lklHBpfmRaXAC2BcNw5UQZMoCcKrA0e+g5Vo5qaMg6CP2M1VYDgTFl
zYm6CDNOMxl8vC+LXdQKsFGgRXBkeGCyQUtQ+7LDsCVb3sxCZZBFhfslOwnzrrVukEht2OAHQjTs
HP82znjYhBo8Dqm8XXzVEdWBPRFhxgSDph/GT5UlIU9Ltimml0DpmTO/qctIMCz+VjREoH6IexI/
2OMopv2CPRX9EMAVcWHchq0gQ0P1aznMIwRKuQIn85klSCb5ThZjgBZftkqObYGECyUkBuVCZ1qA
RxThcUz5I8WZ2F8w9qCPHsYJTdGQm1mpBs4gsEkeepbtRzeTE64ygcOdRj6h+cW69kHN59LXaqFy
CaR+5MmsQm5k5jDdbiYPhGIGT0UermqFbAMsG05Pthnol4tsth2yBR0YWLk8a+EADzNS0+YfUIKO
zw7ExSFEg4NRgyrIrmMGD3QS8HSp2uK1cqvM6wmmiZidzL0jj5hHIVimD3Obx8TMAObKsmJGzpBJ
ZecV8ZQHIK40dQck49xBmma+QzW5Y1M23irmF+jx9EiReMlWfLBa0xczNvdWIaguAfcwSzBCMrn5
WvBMfFtKyinl7bOdMa4ReDyeR8qjFHAiX4rcrWNsezZPRzBBqW5vuUt5MvhBnGiZAPjgLNOUp1RZ
jg9OBzQIIB+uL3H91I8dGSHDPXJfvO+7Boj9Add+ADwDfiIwWGhcp7MEk5sa7lQ+JOgK4KBrxxAL
KGMMBI7nkw6MiAUj4xT3gvg2lh7EzBRbNFYe7inOjPSEd+4XoNbYdWpAV0zEi7sh7bWh+IzVZXfP
mDQAxTKQXHH2Gmcxlpt4i+sArwX6q+Z8zCMXxXCZb8I+fFtgwnSHk+1EMy0gDMGxwDto2gtWro6B
oVBortcGxSHuXD7HaGYp/3GYQTxByUtcXVlsKnfgAvSYSmmSgUeMB8Aa60Y0VmbCASJqcmL+hKHC
nm0Fiyyl8kgzLJfHD2CtNSBq7TOcPrQRpqufAXW7RrPQwt5JjgLzxAMCbsatOU6q2H5McijEZf1/
zc7YX0QxMxRtp4fLcC1Ec7SzLokX6Il8YBthwxCZeabjmzhuBki00Rf4zNO67vI/FENwvu74rZJe
oMAhDj6JD/OnasILogtqPYVRYT2lycjNxv2vEPCqd2L1MKdIf3GuiThCEjLcdqREKkeDMVZM6NyO
lejiL4oWa4fNVDQHKtKMkq6RfIjkMp7i/ZNr0UKVMAxXm7wJEZFoLyneF5mxPDpOrrsHZEhfC2E7
alGXWJdwRyNMzyeSPBiSC/gFTm1XI8FBTHWytDFdRGZvQFKl+QaDT3wB7EqX5MRdN9C9+ZIGGRS1
RFwM1xhdkZBuzEQpkgbZD2pCsju+M6kh1EqKiNLld3MnlVOtHzC2YRyyHZIiWndBgJG+Jgbqjeph
N+QOBtI5sIsV4wKnygX56b70if300chAbkHCKyKfKd1poFuMSKETRZRWDpiZtlyUTFV7JOCFHZQH
cA/L6B3mzvhGU7zhE/KqjCdFLPZx0UvbUfehev03ZoHsenv41TaCvhTzhK+xYfHFF4eJg88fZ9jR
ygJzG88mpPYujmKgMWJDJIYo+3dC1QS6R4Nit0aXeKl8NeEP7nEXcNVJJja90YbefBYJNskLkEeW
5B3mMWBSVrPjn4QOt0jrL/va5AhGjr2dPuWFIVk7ySCAA2evuRERH9gsgIIlPovABHkMUJEZyyqT
VroCPSETnBRHkY8lgLmSxNYQsZHmN8gSzeBNZh38e5iFFkRAkJ3E08Q1bfuJYagckdl5DOMnMlrY
ujfBaUqKmuXS6NNmgKWK70vsCI7v3L/EAjJrgQ1Yt8X6AJs9g+q/uqsKXTOyfWbJSiWAEnC27PUd
YXtZW+XXd4HbAqTrCrjxBukgYdus2C5Y9h9i6Yr4CovNXlQZ2wdSUhhFY/JbMXxPjuYWx6MDBVnr
C7qBBHAGviGNudLDgH17b/Wi0l4XYVL16Y7ASxmns0kRJ6mMsAY0u06OPiQNCt6AHobn8YNNE7w9
1kCuNU0h2TOKHEgyy/pNgvMw9V1K5byNbVqEYJZoAGyoC44zyxVGKDguPuOPe87pSdE2a7rykBSk
q5sReZsP+UUUima+kVBMOvuU4PmWGLirJUYP/V5GBKkMElrIBrGSAkkgzYAir/EQEPL6wXjFRGH5
yKcQSkl26QZjOH2bfvYEG64gtkGsYaZO6dSom2tuZQHDATKHgrhkWdE+9b7I+ho/pDV5+oJBeQi4
A+MsAJLcdgkU5gk0FUGYSkvzq/kZF3gkMSmKN51mWgXg5VOm9cmfd7x3hnYcFFhWoElOnV6YIOTx
NoYiPJZV3mO8dzh5F+xsfbS2WMSF7xvZy46PzJA7+TxPNU4xw723MrDL4Ynkk3jwtIsmTGiRuHzQ
UQfPCN0qtr66zxZP1CINj9jOFytk4cjguqJIxupidpTYfQFnCoug9EXb7n9DJkn1d3YUKsWt3wPT
3rVSYJmiuY7TAJ7ehRXBa8oPWLcX7kYPx+aC8ZJMb5g528rDOyvI2KMs4meaL+b3QIi9dySZL/0d
t3m/6VcmSbmLyty9LWRkjij5UXkAZzlZIHxF4AJmhyf+y+CzKc3eIxa99XI5McjUHzEAmv6VE6jo
Or2dFpsah3Wc06blPIHccxXBNSVjxjc4uMckLv27v59XGfhWjzm8tH549SrQIxXAu2al0pZE1lzX
P4cHJ14mOCFOL/X9eLHKlj52GE8W4C/+BVBPcz96AGwNSX2gIzW7jBR8n7QLorO0e+D1pTNMww1x
HEuw+hC3rNXBYU393AsiSpoKkJnzV+DniUF0O5WzMUHNG1UUEcI7wFlBMC5ARmW7EodsiQv4c8vo
gol6qcGWm9RzxVQQROj6UhdsJ4pdsg1+ocjgiI3bEGUMWDRo3UO6Qd6AI8vgOV0mMGmMIxR68NYs
4AK6D0QWizB8L+QDf2892jiJ1KZILV6sN0B7lS2rQXmJyl90RaZRFLRpXIZaJ1EAu1Jaen4nyA1U
FAAmcv1HadUJjJr5gi8HJwNKxDE8bxlHqCCQqCRheXUFNy7Tj7UOjt49h7cwH1/xU38Mn2mxWOJ4
MzbGecyukmFXJjj9+KPmMaSdC/hJZs28kYD5te4ouVmQRO+73lAz5m9YmiMKsgdXqsOoHGJyBeeI
AILQSw9BblZ/5Ps31wSeHa1lyRYPkajOTl49us2/dKpvWK9Nbr7oNa+7V18JDxOUBsB3Fm1o8sDU
nI67v5ntGOTumpfR01ZCQVtWwNFmpb0tbT185ba6OOyUcRPZLwaEGexf7kaOZzVTh/o499tkX2N9
/HAUQDGD86ysBWo5eFIJSHQbLvNH8PCK3fiYz+k7gHrSgR8gk/wjDQhsBUuJUxiG3+w1JBsscdFM
apdkfu6mXhgnGhaSM74NxWhetwfNOBDxyhh30p7dAeudPac1gq+Q0Ng9sua8y5RFXQnNBpqHz56T
L5teAzRAjTosxR5yYXu7CysnzRUQxUjANoM2JBmqiSMaATwxlVezu/piMvaGNqWRt/2OmpbWtHUB
tnUhM+fQU6kONFftFbX0X+cyYIOok7xiyNUltPDS7GzxwIIzRMk9JV3YomNwHV0QE2jMWk/zjIwF
ZfXaQ27Payy+8OeVTBrNCBqRpqLSGwgAJAfkMRnEWHrvdTIcVZfCG/Ua1ALZOZ/OZaDH58mJbqui
OIamMB4l4mPTzqYlMB+/B7Fdo3R9DXqbGlm/p9HBC3gaLVDcT6ob+zGghF7H7JFnhKf78i4hHSDD
YlSvmqzKBjAZhSvhfoHaDFFhucaQuX2GpgrvfRU8AggXlLjuuF60s3IQckd5oQU6pDdRToZOj1ZK
xUhYnHTzxX79sK4JfGVgeZOSusPLh9G6nOUb6MxACToAW2pLu1sPv6aUm1wiBRd41p3RbFEZdnaI
boAdX9MSWHSuu+vn5PknDxW9jsl3p/Z5DU23u9bdAp0cFeWdnBZpvwQbyjXSpuE00SmGh2q/zX4A
E5Tmd7e7dTrD9uQ379ouSAUifQvUukcJgUKDU/gsyREcd+SUroMGNNMhuOgaGArK1sPT5LID5bCo
SML3QXPDN28tuuiZw0DshOrw2X84l92SyTBa0v0HWAulpfUJjLLsNdBaoxZsEOrpLSpDEUZ+3LUu
8DPdZaIAO8Z08ReWhmqlid2PfDZbopoEScoYSkiXd87uMdw7vQjiCP4j2xLUpb3hXygdQ6R3j2MI
RNgx2YFbHrbQegZLv3hZ4PoblL6JGPuH+MHM1wx9+tleczP74nzUlamSZOpMX9tjvx4/0CQPb245
ahLvD/WgyfrgmS86HqJbpXNiYkNJGCpXv4cI6IsKEKnIRXFzWoGqmJ1pm/QsWCQS0c4H04dv4H9R
njC/g5alT8+LG6qpFHi9Mj6NsF/OyYHyEuXbPGSfBHj+9jo2zMu0l+LSmU/s3gGjKmS2FWCDLr4t
OU14gdCOWt7B0iC0Hd29BeGhsS36r/FpdIkpM2IfvrgFrroovTOn0VPG/QuT7GPc2ER6prrI3Q8o
fvgbjl5bxVi7mG0hbio9Q5tXLIC2cd3uR4cj5u6zPTPCQugj1OzhR93GrZU6vYygF4EBeIx11VQe
ZlV6n8o8qMYdtkayX2vbmjoObj2bfloN6IwKL3GfHC/2Bc83AwDwV1F9J5YbXs/WBcM2JBoEMVFE
Un1SXjjCTWr3dU3RnSCPIhbxGfEjhVB+JCgk/KuHT0cdUTH9xr2BSkUAqOMUajg8/ANVmus/hjq4
Oe8wlKX+a+zmnsaFg3AOytnSBe8V3KTvN1gljfJF7rB3m4dBAzaooa9V55i2Zlzo628PkHVvtScV
DzP3hH3TNoGN+O/NI5IH3PE60yN4EGhErjLFbkJXrMiIDAbK8Ng0zvTIQrUh+KZ4DMtBJzfg0RLJ
5YYOo8XBWyNJAsMpH4t13sdL/A7CjtVx8Rh/xlcCSq6f44P76ADwF/OqZZcg2RIzBDWtso4rXBrM
yMu9DpdXru4Vwmh6jLtHmw8/uLCj+YG85z0AZ9lw6PAtmyj70iEC8gzBMUy4R4QtIl13YM1qvm6S
BNnPQ5IaG6S5JRkOKdV4r/A2Lf1uXbLbH4zWCc70pud0BkBYKEgHzgwxAMpaUhoUBRO23hidE4qd
laOMzruDT2Wp1NnBH8gJUOovJiASBvR7nAIootsf11KbxYDNpvDp4UixAGDtHzHu3VLXbGzepya4
Ak5BvU4l4gfmsEZolPwBmA/BZqAy8w9lAG6jjzoLXybSnyeeK9Xkfu0i4NKlvqyOKD3+KV5JuiFf
fYbNSN9QQbsAo33Pu9K2atzzFWnfkeoWYl3pBFQGwPCh4kx2H69rl9Y32YOXfQgQlv7xpFaPI2RR
BCKpIN9Fw0+j9SeyTbfNrQSCBraTFniIqggXQMDjSzMftcDEADz99du54UmuHqszLin2qofMwrWk
5IzhzmM00MGNjgVdvtMi+k84DZqqIrfo77eH8YfEU9I52N0oZ9OjtfwgnwJ3GLSvNliG1ZL2JEDZ
VycwqQ3zRXk2EX1hxFrJTIip7WxQjkH5cQ4sj4ZFyScQQZfDsCZch99Pf/KxDnvPfUzRG8VX22Bg
e5TuoMknF7ob5dI/HI1KKHuIjhLMD/eVUQNdPWDlUdV6mWDaJTfUDnU87w7oG3X9pHhNyprABh+y
N2XmEbJxheT6b/iY+ba64JQufT1qonvn55r9pv/OCOK18GEPMVQx1btCDGXjD0+ioDzsiO2QLeoz
PlFsuIILNdmRL5KHZu9Xpp3gzqTvbqvRCXGYHqFQD1IPexnEbDCHWJj55+/pA90wFKJ2dq7voGmj
JD7QDWWde6j42GdaB5p5ejkjjyu5ARqKoeosmffKp7HMB1nzD9XaXvaYEvQTK2Y3oiu+3+7OSeoR
7VBxPoCyIKfJIoOraxYEDQsKtICt0Kp1wcaRxBkGkvHpAaLJI9zFtCJrcltw58R5S6tcwcAfQJ9l
LF4ovCuzJ9XbokDsWxvebBJALaoBj4k+kz2rsF/uG3rj0mWZHhz8dVje5GS2MHAxJgpUwM9WJZgV
zmt6prpHpl6IpghEYSPFy2+ELzclH0l00wuOtuo9tsK5LldEmhgl4giilMo70VCMLcTLjkEdtshI
fNKL1YKJu5y8oncCXix9+vtkv2SvF3n8+4B8jfTRJBaJyVRo/Q7EYop7bk2bPEsdnNOO80waFJ+4
IWK6A3nemESzg6iVczayI15Gln0twBb0zgXgxgW9v4SHZ9tnisDwBNMkdaw9WWOy+sLwVyIZxu8U
srhst1JiqrwXvOjRcXHdnkaS3BEW9TWEk14Z+VCD8zflrO9VtWIXxVMXcc0UG0m8BAt2i0yScxsX
fSKk/turIMl3VpcYH6IkJ0JSxesE5eg4BITTb9IlvMUdtojoG6wKbUinp/Eq1o0u3SgInJUU2FvA
nEY4tIyL/j2u4RmQgm6tyhFfYt/jO858n0gMIm+D4+DqF/0WDbK31yMRq9ArlwTapzgfqtP3aplA
ocXe7J2KZQZpn3XktOewaElsj8/h8gM9n1hhxarr5wuYmJv7tCTlREj4RZtgBE1++IYgit7T8Ny/
CUzvzFUcF41tl5l9cI79Du5QCx9M4fzEPm6HmSDsemxcTat7xCgu5NSQkYBrGRHY1B9DqL9Flo91
BvDbMz5vW8J0ILTmZfqZt8JmdpshErlD8lNFUOg6+PYPk9zvPs2Lhx19GudZ04ey+SCvewL7rcWN
GawQuKBpi+O/fdUtAdB4BQzjVqRZN8Wo2UARvjJPzMdM1RwdYRCSN6Onys5yhjv7Mc+sg2rKIx4B
PSxpXDJUgx5exPa6aNygLpu91ctlQjGrwhpa9vNpKtMzO4HQuVE8MqVqgkoG/+AY+XrwHoG5+LsU
bvPp7AGQJwWVz9V1gVCsd0OediOiCMzNVUmpSx1c067ZZEOdv/1rJKoN+LnDPUsQt46hy8ctClWv
jwSDFa1OEIom69EyH7Npy32TbeeOC//i7bGTbJDu0mnA+XkZ9fpDBtzm7cdaY7NqOWt1eIeu5RZ3
8PR618L8Ps/uAwUjq+o3RwXb854SFfq4jRhxlUFhPvuHJdBVya0JPyuHH3n3juYJCq+5PYfdpAhF
U0S3pQ98F++9Pa9VB/8T3xbn0hflhKV1/mUtv4TKouhPQkPmCVmO9xTXdYUcwJREJsPHu+hHfEls
ijAEYhOrxxgfSxQ90PWYtvDCD/i86uoRqtPm1XyBKGVmwh7GE9HwV5+jevtFlJ4eKPZjKxT+lRCC
6b+1lf+KnETpLCe0GiDfQiCgsViJxrYvJu/FaVIDSHqeHhzohw5e7m3e5ycyy/hBbNVUi9Nb2p50
9i5Wg/y2V3jqQDHygK6JJELIbkVSFhLhjcJ7Zg37npXsYjBcbIL+JjjaxqQLNXYDurg50dgJRXSg
Ye/nNTmDxl/TFOkF6S3RJM2NRB5U6A8aOH0V4gFH6rPD5gPXgURtm1zyHx2I/66V9UDdiMRRdkjK
7I521KaTu8/l+KWGbaTa0T1qGhUNs5/2sbKQIjmdzU7t3EG1g/MCRAFn6UMHjjwo2LlP+KJXlCtE
fHjv3Lbnvtrx6/CASS+55Xt2Tp9Zh8U+qV+DtmI//u7+Z3KNjuRlUzqzHqPHBIEI1gQA+X6LTsS0
M+nN2rtlnx4IuyJtUHI/WTE736+UxfLaUxGXPnrn9D0Ay75pT67p6enVE9L339bghjmX1hazLu56
SbOOmkgWtfpw4ZOtzRYL6ue08Wt5+OzIxuiGtEBnsDognyuLEcA+tl4mMEjFvvjAafFjQUU6i1UY
85hX4YKmpNQWrqkgc4qoGiyEhz9b0CvF7PaP6dsvaCAhr2uu7IuBelvSbEOjwkBCZ3cBdEi1643i
oLGwUKcLQJmDryOe4Exts3RiqnXUEReoT+jr9+AaifoGdbT1bXLKLhl8fXWg7XikNx4uUdMFro9P
xpgpcspAkDft5a67o7HlCS38iChkIG086pCY8wK66IUXr7VZM2Twpp1Vq4nhB8i4xmRgIyiB1KhI
MFYilJLbvlSRKegeRSknOIf6xS8+ZDqxK1fvHdwDlBqWFlE0K5NPc07+1nSWCa5hRrZWgEAHS+8R
MHaZFXD+UXlBi8VI8/GTRaxDb51+2R4oN3IS3Ba2WvwvvLx5Ly3GBEIl7jP7bnId30KidIId+6QZ
Esy2SAU/4/xgtjWrB2PROST4WdIepAP/2WnQSofY7MEf6WFBOv0YKWvqn9kpC8k7U61QYnVWoH93
w+e18DiUu1+1Jsvhy75SlSbJRn4ZLQ9mLiSro0dsekEyFToQXZrawLyXYbeZ7c9m9XKX6HI/HFzW
3p1ypk6pb/3SzC/YxuGbQCk78Nm9fbwGl2+05/F//TtnpoEQjiSiC6yBs11RYHDKJm7e7ejlZVJq
fvMa0eoWFYjWYbDP3UMVLGtTQXlAx5P2io5TPvtabc6aaEHVxuEaVy2zV2ZXzdyThQR0yNNW55xb
ewzUT9CCz9fEGDqPHZPuEgB96llaqPf8t/4HTr6mG+2TvrUUPlGpJATY363lSXClh7tFCZfmNKX5
XVNkbaGpAyR+GX5gIFPWWC6KyYMrQAhsAdoUiO+aNglPYqwv0PTl4km2iRZIgvYECQ5scrngLHzV
acB/+VXdzydA7AWq/py9Z5yWj3xA6d84pDOiIHtpmbwJtJzXfAHIU3qY8G+H1D/0eDzJjgHGlHcp
7eYTXvIm/96BdxNpApMAyn5DO9beUz3+fYID+fSnzy+KWk7Bh++wwtkwf+f6/V5Od0L03+Un6sYf
sugcSKtdlZhfoO6ngVwU5aXftchRXN2EE/N/vpN+EvIvER2gTDhdtbx+zo47/vP/2z4X1SSVJR9q
jbgCPsNxcim1oTfN464ieQHyGAkU4tH3zeL/YGDp1cILwYY32kFdh6dZY1ElJUKc0Ot1+3M3HyR9
iefiqjT0t9mIln9vbrhh5it185xX8RsuW8Mk8KviRlq7HPbJjWaobpAzhRkGN7dlPelAguIq5PSn
dZcOG3LG5IvzS9MXANFuy2+TgnhTz6qSRtogM0tdmMDxp/HB+a4SQVMFxCNJquREt8rNd1TFHauY
FlOd7i3N9DylqUtUXegLjFJIUs07GY1QXfqVdvxepg9qILiUt1X6gPU2nzZVgVvQQ1Dw4NJyE55Z
G45nN1I23aiDLjsxpfQ2fgSafZ0qWaNnfKlTp+SC5XhCYZ8/yXW6DxXaTxwoxt2m8ocDuykwfk/J
9E3P78yXHKzZ+3AfPqCJ0ixs3JnfVofx92ChNgzBNDmMpcWG1PM+aCe0UzJl0WvKp9JWcqALDSBY
v5e8aFtym7bmt2lFB79QS2/TLy1X6MjQmctN6D4KhcmN9rd0tqQfrgbrS4t0S/GFigZe1qIPMjIE
/86l0eYTVhj5KKg8AfTqRG5ig0yr2UELzoJ4gM4iOq5E7QVp4kgZtGvrDqN1riaKg1vtd4DRf5Nm
z9m7Cn8h0eKKD6qX34jqdI8jDCGihhVLwn3xXDfRZBBwnPSFflGPlDZZ4iKhCXZki9+DPRSkiXnC
tYKkgOwQMQcBHxEKkl4qeafCRolrqk5v4ZUoSEKVg+Mjtgbe1z7FxEmn+BqiZgWjh1qje0bmg1KX
2IUvpoVgPSTnhc5aKCphSqQlvKJYRSlPIjnz7T3xfc+/etxxfB4jNTY9jxV7mfBTiCQA2WTK5pCx
Ei05hqiS2cfwyYeO4Jf4OgIdQjT+QVoop8Cyt5ToHYgziVMoOB4C3OMCnxCXR75TiuKomg46thrd
A42EdSulDuO90QXDtaVLwp3sqoiSdy2omxoRNN0koHCSzQ01f4m7jpdqxSmxKSOZUUG2zogTPKdn
V+SuhLYgdUKfJlYU+ZC6E1k5eSn12kLACDmiPMSokpMjJuTjoCdk6AitTyOAX9RYFQJZ+YWcWcZJ
AnhxOKEacLZKDHqqpGeE5dCroqLd4aHgCiOiJRlkHAAqiOTMAwIevkLE63I+J9kVytlE7TRfIzfD
IGH28QqyVZbKF5FqR/UOgTfccsJJT1x5TCwSO23R8QNpTNDNF0n1/RduEz6hwkRYirKedeaB8Ydq
omI3oWk4/DCugiPQdOpnb4ZY4oj7VAPuKnJnDBUPV0ueU5JD7+BJ2EewwdgvBwrDknJlkFIYhkDy
6VLWzHnyGiGnYia9SOGpKzzTlC4XqQx7sSV76jN1uMk3sSbYL1StOEqGmLPya0kO8ACoezaT7ZY5
G24rg58EFd1MenaSu1TgAPBJNFvy98l3vT3OQOWTGXGXHzn1r1BHkHRa1fMCGFj3N68aBId04E0S
Su7RtusjPMTFXoJ36SJyUSf3e9BAcLpnUD0tpz1yxNwEDUL484VJn7Z9gl+pENwDxoka+WXa9e9B
deByuuzpU/lt239SWAHKKA1B7gT3cm1FCBXF/SLu+AFd4JXEbkeiflAwvC0HyZ8ctS7OxTTOpOAs
v0IzK2IFk1rkM72HsV468tkilCg8KD1yh5kKdgEoWYTSZUr2wWmF1IGQe3JETLP1BZAuX/ZvhLgG
ruLLm0SwS+esWq2FLJ6l83DquI75PlzN6LZWXcywKQVZn8C1jQwxNQVus06+bnd02N0hHTDl10mh
G0tgCXgwEMTWRz38usTHsKlRx3HlAhsvKeqeZxwOwt2XKHd9nrULi5OeccBZ7hDD4tuaU/L/C2wQ
kmGg3YBiQ4jYPI3Djtd1gtSZy511EXohxX2x+A4eXs94zDkHg8DR+xVdKhZcDz8yWkdq4DKKwDtc
eiS0QlIWJSKbpaeCSfi6h10jltc8eY8Les2/kTKpEx4eM2hQx60FV34jCL+tkSIVKQ+Z2jKSbfom
tEJGpuovId+C7fH3E5X4XMvw253cpwlHBfFcq5wzheGPRZpkf5JkibI4TF6zLkU/0u3dUZuj+XtE
Qpr3T7vKrLEx6/PgPIDBzq137PboO0SVqc+ToIb+cvaTh3McqK4KfWDIcKoLdfgdHnZdjm6PeAxt
g49EHLDg0DXXD3uGS5Kz8JwasbpABik+7HKfy/667ZHKnDjsTrs6Ju/wNOqYTq1Pk2Fk0L5DRSfz
UHpcJ64TeLPcerRAL51nypZBY2Aifpb3eQy8yWMAcXCU/AhPS5mwMJakJMjXRXXSZt/+sgaZZySa
Ea8trH+P9DXncbZJXEjBUXYN5D5ZFoKQuXsvNPKTV4UijW5ngkECGOIqZi9NMTigbXo2GVl/yaph
t2HzxlaYKbAFz9f8TI4JunOf6idCqJgYsXgJWRHhwbF3oYGJUQBFElNso64ZEMZK2F9ZgricbGjC
R6eLcWn2/0SkGfWYWf2jnjAUmGQg0/iiEHswH7bBDTidqM0+I/K4oPnfXrnykbSaAuxPU/JHYMzE
fh8FyIQyGpEje7zvN+c+xlGyl2Q45SXWGqVM9tiUdNbe8pdA9+K9A/QV60FWSuJBiTRpRcSR2Ayc
z6NBgfLBr09UOr/T9BBzOIBX0jUghcUWEYeSVBZ747+AUq+wwVK4BdglcqyCl0vBY/NKLCMhIuaO
LH6W+S+0EU/OdejL4eSnM0pnYi5PTszl30dl/Pn9XIcX64nUKUlJjF3WRi8PFLzIRMbxIz0GggUk
Ie+sVFIdDdp/ogppHb0FnSufZN2WLtE58Toox9reJyEcjC9wNPBdDvuM2+0DULZnodTNIDaEYbsP
2JvY5oEUYG2COoJtVJH8QYySzPLejFdSvhWH6tovQcvLrbKkeVwXnANynuR7DTf7knDiIgDsyVcz
2+CI1FzczAkfk2Dx+6qwC5qO2iD7UM8WwJiogJ4Yil97SvTvbEmYCX5MXBmQRJK6/7gAe6g9G6lv
ADSUoFlqywds9ZbrQypRtn1S+6gl6HYbbKL5B1eSKITFP2jQxsyYFuYW5Bv4Q1DemERwgOMxzZCN
pgH/6okEXAmxLUki0+vz+cRGh054IWOAxGZBVyPDppGaKSpwZpGgkWeaSHL4+xRpBfTKULiiBVCe
DBroFg0G1wFCCPYUqQptxCuCzhcdpgDjxKddabcRsEBfjiujqKqPGz7QKvoVgS1w3OzHtMxAZf3G
BpkoQF1uYtNpox137Gnhuy/nDebqYd3QfPtG/6Sm0CZ0sSK/XZoVw10iJptKkb4goSd5qpsJGvOJ
ANUf+oBb6fV5DHEpeZapk7Lg7rgcaTn18RREyEO2GvYGsqQsQWzYGkPfRSifQlE8R20cKOf0bYoS
k43eZs+kOZktrTwwGibIcHsaTUVHu//HIPOj/TcgwENxacSA9qO/FiJxr4EIFtE8ZBDZDHfErz6+
9DpCNdCs3D900zUnN0XXikcEBXZ8sNGDcdlEFB+o1Q4zZwP0oZETXZXRMNFoP5UjCSivsSnu6GKP
rtaeAqYzlm9GWYzqdfBXg17JTbTSEVNpgT1iO+ItDumCVnaik/TbRgpJpFMMm1PBWpQe1AaM237L
lmtx0Ew36EGOriC3GxncAO3a/yPpvJYVR5ot/EREAMJIt/IeGfwNsfEII7wQT99f0vGfM9PdsxuE
KFVlrlzGIEEPnzD+aghrZRaSZPUycQuz5Ldva3b5m322Kn7qjfSA/xIL5z4+eywSC3GBFXLfZvIr
DMN5UXEAYXp8GPKKfaeRYvkXWgTRrSz+4BZahyGvrKXW6a+RzlTuu+Ljn+LEtXjh38e/64lJIgtx
lrJYlrvhzMI1a/Z7VQLZD8NHyJu3p+KgJ0l3M64onOFRddVDKxSr/XCmx/zS4lpwLLEtfpI3KT2+
TvGYUXyLrKnLuO8YGLU4fw53AQkLdldYeIFfhx9rJgFHOE71HV5UXheS0NeQW1LEE5WwNS6QN+Bz
W7w5f3/CjeB3BcZVv//E+3NZuoGzFn/Ox5CLJFOPSzh6lTnT0uKPu9Dy5TJj522pA3xTYkfVnfiM
mY18GnVwGn9BT7Cr3/8xY1kxj+F5VAfPyoTYwIhCMt32xmJn9tODp6QtdMKD9oC8NjUPJwv3bVjK
/Js9J/vSO1FlP00FAkRpP1HLT/qABtAiDmie7cfHKQk+usRK39hP8Eh/Gwt3taGBS3g2+6M+UlCA
D7YlmSVIpyLEaJqSLGu5WYbuhpMXS2uvm7UvFMjUzvCLOWc4LehiTVxmC/3Q0cEqe9D2QSzYd28O
ozzswF0ER4dUXMkZHlx5rqUnghMebxaeR+HvDT0P83g6DPoGt4y+E3iPBm8hnQLHLgbWiGrYZl83
zqP74MUWsZufzPtFX+I8yunJiWi2R/W89BVXzjRGHW4jhnHD2JAt+z7gHJehcCTKEobT6CjnZ2R2
SG5/gqsDu/YX5i9MbWpYWq5lbcmwyYZoEUXvN06vcsaQgMyeTkcsPUzEXcy4SPYeTOfZ4kLH4yQp
wgBSQzBGD4fIZJOxvd/M67Y9mMyM3NCpSics1IZTEFfkt8Ws0v8r1/zefSUvrztuDsmsK50T23cT
B1JmRBbZRTu2oFM8kZp9laBeQdj2tqf3sL3FnZbzcJfBQfFEu/JgTouwLls1czHyp2gk3r0HQ5RN
Sw/RlEHsnSIHBxKz9kOUJcCWdBf27WDMETQgS0okhSCctax45lhe1lqe7KVYwIP7MmIX+5Ojvg62
FyJYYa8zXwai5zSMn3SV2MxU2zcNa/wEWhdwHm4lR3cN9+dtI6qXZF1oSPY6lXhXNeuwXg2G+Yzj
+fEWIkEY4xwwX+baF6bPGWog9GWaPqAqGg5gxDdsJvgoKrnBKOZgrwT4+0B4dXkVEejCnOVDwuGG
OUyNmW24a2SusptaLHjdMXAGZH8gBiFk/xcDUeHIAZ0zrmIhOquDO43mg/1UVjaUek2HpS253UOQ
+QFU9AHvYd49E6kgwj2h9gj6gkqBuieoGBw0YF9htDOdUzFxs5XVT29kizZOjE2YBGQN6ArzBgtS
fqHYaBk7Dp8IFT2SSsQOX35anIXBfg3UlYy9ZAoCfTOIAMUpUFFBUedAdOdDI8NwsGyZjgOko9ge
4PLw5SXvocSB02Kh1lfnhxbym5oVE30TFQQC+T78JViF+4E27K8/WFQWBDr3cXWrwCmc79PsdH3V
UlEAxcVmYexHLV45aAyJ7oT8x9ge3idfvtGBAyNl0R6qEw4Qu/iNxQQPgJfe3PtFEDOvgYncHqjF
WAdTc47AUCTBSF+OHUQ9VVqjJqEUn2KFlPt/+POhlRmZLvq/eoSkAWJCEIlQDrb0MsuSVQYjGuXe
xrNRwpp5G35zinRLlMakibiUVYb+skPjuCoCDAECEeaeRDGIwrA9H6PoRWUIxuffRl0Z20+ug2Kg
PBGNJVbGvR4IW6vL1vadHPwMxpZsWOKSj5gb2TXqMq5gsKRs3rxhOghiU9KEHCr3uQQzYleFZDyS
noXYVId9M3OSzb1ldKlff7NcgK6EqXUCd/PF1ID7YMoKUghLZht9AdcxSrLtudk7uhJvXoAZ6y8o
YTvGZ6K6Y2HsE4ZwDDz7e0uYNEw8JQP+4L6Ye6FOtqtYdAT6ikLuRp6kQskQi+GjNRpx3o2eBsfe
Z/xXBDjbGiOpNcThF39ixo4cPKf4u+3DHNw5n21P0yfXo9tPewu/n94pQicrgUl2TntYTn/GW1iv
xl+McuGwhpXdjyCD85ftq/VkUq5FJSGXtoXZMNppWEo87tT4yK+DniUuaGJZAE0de27naeObgWug
SV72ndDtPRsG65qfngalFeCcwLzgaZeWmfLMc7o+t2L2+/Fh2EJIs86Az9H3yvGWJIIMHOhwE0zr
uLryF5DSIBES4pKb0I/zf/TTSnrt2BMtmvTpXVH3rJwuFqYnDtm7daAR569ZK9rUDr3/SuiGD/tg
CFLENNnToDiJcbUSHxyGbgpCfCyDdXC04yjbQIHyxO86STqDVQKbRQ01i6n+0UiStwFQsbpzdpHz
AmxDS5lk0pd5joebaNI3lHgDUJRsElSXfJi74JI9rwMuEhz5aJLj0I01HCbot69Wc1Ct+ODtQfdq
nE7QD1pXQ2PTBti6uhsxap2EGZcFLoS8KlL6MDlZdkINEAAXXYVs/AgnCSsZUKj3kkYszF9PzwDr
4Lk8OualZQktam/SnoP9KqqAiOyBAl+q3nMJl2DCMSqAo75Z7cI2X4Yjn4pnREzx0SAhlproHO06
64ZH7oAfeMdsJp+sWH5RcrmIXDn1IcWoMw6jp57wN3hR54n1jdENYMRgC0odwTHPfAQesdOCdiDW
Gx9Vv/mfvGnR6C6VUMbsODHgZwhpRgORCJD/DGwJuFv4TZ4qNlQEciKebA3YftFNeR7ikXAXKbTy
0mVDHo00TijO+97wNGmgmHvobU/lWEIC5CQOt/U0AYkIfg4LwKcel0vDx5gHJ0vwhlQJYOve0rN7
TwQKZ/5FScRgkGXjKm4zupJPd0e8AV+v50Qe3v97ondAQvtGlw0o5h8PGtL9hO8Z8PI6ESnyBlge
zBeIV002/IMBCkhtd1n6tL3GEjt9Jvwwoc7Gl9oFrGyqbu/e1bOH2RV+YbxvWQlAH8+vlxGP4ThJ
yImphyTJOixDPenkC1fQqORhT4iendBCiJswshmI6kKWj/FMrt2XgsvsjHNf9wSyhuZFpMjNQAVs
/nS0w1ZARgPwxRLYxQeeIDWhZuAl9g70kQNUgHZFgrYQCt7mNcS1ZS77Lw25zTbX+bEYWoGXJYnj
4AqYdLgEatSr/qT1A/umKJRjQQXqPWJW3EzIR4iFH7PikRG9cmIZMUmllF4Yw9DUWcbe8kc0AaJq
I/XoBw4t0dYcfGHa2TaEXZPqKgJp51Y+KEs0dqsTFiNSP+6NOXyDBZwEKsPawL2P1gsfhGa6GHWi
94soZ0ixXXMMyxZaKyU1Tau8HL9yqNmwW+k5+6GUUVecSxBx8xGifiysI55pgjypzDfQfMJ7wPJC
mpTxQYQc6Gw6+qaNUW1M+BCYlrd7CaVMNFTCVtuhniIblNK9gAxH3MA1F4eArzwSX68qLXSccBz2
BsKlOyDVwzxmkAHbAGFXIQ0Oi+Gi5SjTy7CNLx5SthNEep5BxBqZwl2AjlRMaLqxKlbctldekcFL
tXgAcoKsgVtLz2Gajvsu5/d0Gj0RK9LcZ9DzGJ3woDJHaJOojeV1H3rfmRYeYj7Z2iJjWNg3s01o
PDIuJT6x/O8BvLKMA3TYGza9lQSRa2x4Agz2jXoGBOD0vFUihxBjI9oVmIGwaYzFWkYDsjceRm9X
I5y7N5M3uk9EVi7TniHjJZlkSEvxBhiMjvPzzitTxuMstmPAKM6zyYvctALqucH8mrwyxb6Bai22
xezIwxhXcYtSQhocMSHdnqkAuT7BAx3eN5I60Cs3bAM8otQJoveH400d2zNkrVKAKyGuCZSyaJeA
jwQglAnekCfFkkMQeSfLDwYM+AjoFhjZYJhx/jyZ8WB+vwQ/YZ5ScFeFKAI6eB7dRK3+MZfsfHhF
fH62JJBc37Z4I06pF2mUaE4CzEigLSB4ZxUzcVzO5SpgE1CvYZaEP/L2xcx0TGVojceMoukMvLOY
xucyTU3H3TVPER2tGCbTSwvGkm9P8poGjwL+SgUcXMHobHFtkbGqGFgL9adPMbIEfqW5Wsx2Ppcr
rBc12ecodOV8ABaFMsvBsEo6M0GJoZ0CMqkU5yCbjoxHaR0xeQwI9uGbgYIrYKdd+lAGGZ1+YdjW
GNA84uf6vu5YioovSW0M+m8dJvQJTeTgJ0el3B6Q7VFTnA8ZpaF3OVPFsYfrHKwiraGCY7VlwsDh
aXrFOOdQtznHTadjvoMmSkAphJcdHkKxq/n53sxtEEh2rCorYUWlzeiZK2RetXSOFBwcElEGK1Tr
g2V/WSDoh9xD1YVB/LwD2bzDNZjfeWlLEiKONdDHA807dEj320e9uMcof7bAgE0cbuZz6Keyd3q3
yGOFYkXEF2tOEfjlL2CFEbqxzR2vf1Q586vfRjm0xkDYOqVPVL4qArZzzjuGd4yL9361vEPQw1m5
GOHwj4dZmlNB0wxwCJunERak4cMtyDe4LQkdTVknrKrdkqJ/fsfxoOk3U/6NhvhmddJzJZZrNixr
v4FKGUrCBx4/o/sliS3cNJ2p/eYFdQCrlMFlI9P2LSmmVxLFLw6CeWNr+EbeYV5FGuDZrHU4FElO
MGBUIzVpJJhh/XA2mO99XM9LW1bl9m6wbMlcwNklGNAW9O3qr1dLCUMqOnIuC2MNYN/u9Ill5jOZ
Nw1qaREH82AM6r8H1pJwgpo4OcJeKjxRuJtQ3d7mgjL1D+KwmKLRU7N6BjxX+wTfC8xjIDFTnMmC
3CQh/QYFkexFDHup0tjtaT5FHFWq1sGHXWk9nzz9GxBlYoWaEW3in/JblNI0LiM23XtYbfuQk+Id
Bky3sVDTOG1g/MT19kw+g8axKXw2eEo/P1pTlcuaKjZsI7KDiceRI0pgDpoy2qFT2Jak3soSvWoT
GgJWauZ/3jvOd/i98q2hqIdNKP5xcuI5VKQsVF4Hb4uT0ZG/2JljyfAZSN4mvmtIQRSxnpxJUDFq
wZ/BJ0x8lstntndqB/vWEHYNHH3IfR+2SZvSwIN8jqMMZ+D0xWuV7uIP/7dx25G94QY75DbB46ea
9PhLEzHuRhMYYc510w2AUgwbjVHTbJNFSit35yMIiZ+WgJaTdS9XEkyZm0Q08gO2VBPhI2u4DNYp
1kmAdAYLZE+thDd3bzIafUGsXXQTd1Nai/VYQZOyxheKMR9+yGmTZpI1buLPPh7ztS/nACTUJLxZ
dEMzZaYGGe7W3o3LcIa9fayvVovhwYGyv8kS/ku8d8E5Y0mPxy6CnuW/r9t1To/lb/ve+Dm7wAq1
lIGWRyevNYUgeiZejmbd0tpwFDV4sIp7QxZ8c5SgLjFnxK2n1dS9A7mzR1FygLQ9SVT9+O9l6+Ip
aMppLS/asCDhszBr5t7epQ+BNL1jqfhxdscYEZIddNdAELYKBxM3s6t5uk/ud+fDfKabq6fkvvCq
P7U12GFNnB7hSZfuvu93SAS4+YeT9bmxuBdv/rGEAaoIGRbEp8WEkIiOPhz0yRmA7249QOG+cHEP
LhjaVwcpJjY9vej4A8FiZ1/H5TiEHbtwYOyOVciqmuq8xqj+7Gdb35Ng+Tb2Q7h7u7/rlANIyQMA
mxuT7T/jsW3dvT75Y6dpY04k6x7Ivrad6mbW07JtHhswv+K6bRxeegvsfWf0Jtf0MqqDXtzOLg6k
JgxjrfVh0J58InWpHYxDwzlBZSvQzMH6ecLvPwZdcIOuuW150VT9WvNm1MSsmHlwE7OfDFDwkD3i
ZfFiDMqT2IYstezoM956zxnHGdr4OPeCTdxqBnnzafSwE+Hcmyr8ceVWD2P9xkkKk3n9zdmPdF3/
xF+Wp96AuzSusy6hsDA66OfmlR/hMIpFQKdcTcUTpuzZXTwVxwM0J+R+Au/9VVZQXS2SmrWKXfPS
NavlS7P3BENTK1duSZ1M7lVS6XhZ71rGqWeM+9QWJC4UQX3GKakZKMOyCnvzjl8TwYSp519DV1Gz
EWQn/Gx30x+Rp2M9VVjS+hn7g/LrZ7DR2+BQfgeiPHHn+jUs9cVNZ7pHmJs/ZyPjYfah0V3RzvnV
ItjeMJFlCXipgowu97UZMFMK3fBlkGr0R13Z0Y1bct9Hd/3kKle7VPVi06YAGqY7Vcc8kB/2b289
fsNUyHvL5lDk60DW5CWjZbP2TVerRpe/D58APDcu4Z5grsBeeTZJPTZmfadp3/+6tf6hQ90SVnu6
oMt2Lw97MWijTbNA33khn/GP5pz+uhhJd8WaRO9ylh39rw+8PVAHrbv9BWzAftxhiHD2WHl994P2
ZahFT4Yf7RWeMe9tcQHzr8y2LXO3pt22Qycbvj3RBmVYGSSkTlkH72GiY2RKgfERrYlOBsaXNAvL
znSmDX98XX+nOPQtl3Wt41LpTiGYdpzA9A39cmJS5+g2G/d8bjMgZnJu/TGuePsOTU+81338ErFg
c2OLCc11vBjwEUs+DygQQxkgjnowYdhHF+nom3B1mxLdwrDCGN0Nn5EGuGmXEKdFrs1lnkYCLQNM
hpWCqiiA9dKAEvOJa8SHCd1+uVFBTwVEw43Loo/cCLbgrTY/fF4MDz8pWua7RR8Zznx3j6P2qGcb
eZDunfQl9uJRC4k9zH6MD+xGZaB7Ixqdfsm60GVJaFIDWt9WPD0LZ5v3oOjlCONO0bYNqUGgJVwm
sSWyc3ePxbzhal6NCH2Lki9NMWgHO6YnGhwHkvSzXVc/BJMjByl7tN02ARGvZtoYLixhFCJSnK3X
ZYAjEKnLlf4syTu6oU4soBSWMBkSV+saxWhnH5DFPlDkcV5x7nQ9TGDhNhZRDzyVt3tNKkZyO+Tk
jTVmvTpif3jcmAm13QM1ztsprHrZrSi7KWL4iIxpeHIdngw+8Pbn5F9zkmhepe/nO1JL9tTenFIN
SsI1fs7jMfbkCB7FvJ8Dp5ltU3x+XoH4A1JyNUmLZ4NGgxuADFOU95MulVQD3QM/TnwLloquIneR
zI8Ht+9BjAU6zrTvqZZo5VJePyXnJeX9HUyJ+2FAIMl6jPcCqR/sK5My4F+8ccNuuHdbpUfym03K
VYpjlitNR+k2bEXvzMdrjluUptfVu6UfcJbdewqesuK5ilOvQdmI3cB4V+M/xflsN4n4biBvpGEc
iIfserywiPEBqPnhU2cjyQAs6I/1Cc9TKJN1GnrdC0EKMMsHjQFukmFJ7Zdsy27Fq6rWN+dltHVK
ojwmbrDfgXMFlxyPwYDGKhpMTP77JnWty90ISDV4wG/V8IraDarldXOJsGT1P1bD37u3YcdukGZz
sv7HFn3aJIxcbsTM0C1pFd96nkuZjQ0rf26Ug20VbLnvJHyh32RVrQHRH1cLF3gJ2nq+rU7WqiDu
drJvsg5OznnyTW7WWjWImR9zdBX/ucE4uTovYHIN/8uFdTJqly8nYvlSTKVbEhguBqZXDfM6vw2u
OFXUxFrp7xHBIjxSzLApsHiUibFjjYjeFbtObroLI8vhgBCT25QFa8LNpQxKafzETJa1sC6MtAsN
d3PZYCTFatju8hPpV2JF+4K6zGxGfvrmsrBdfljQkcJyof9WJHi5i3hbTjQz3csL8ntKNHPLhebp
eh3U1FxjuQ4t6cELDsagvSl/Yy9Ho3mJWK/brUmbeo3ydYr9v8eXVUSYefJtme7IlWkeO0T+cJss
V5y/WaDdIUwJufUB3pjjdEt/WqUKpyGIkL8gQiWX0o99Urj7OIbrY6Y6TAsH5lwcF5nCBIpHORj8
7OP4D6xbawCGInK0Rs5K9H5effRjmM39WgVI+ccxrrhmAMRNF2xIIWpweRStlF8CBqGleZpgXzhr
4qWO7aescGamlMMELVhdnNOpY3lWKeMFJQjgVa9pcG4g4qBKT0wIkVDhzC//WWyRzvpddABoJuYN
tKUpZvYYilYcXv4566Cfu6LZfNBDyzBP5phdxmtdGtRHpBFpxqp9glGCB4giqibvUiHhuPTxI2Kw
E8E0FSQYFahLASBIkiRH9nwVJ1jEHBo7F/AdcOaO3kkINtKPs4yY3gjR9QOKgYPelUaxjM81zcbL
ek9LPKyBJ3C/QkRA3EDT4VinpyC7U76GPd70YjFfsEMgGsBYSMUefoXyvTLLv8Zgl/WIwOVTY8LP
9Ok7LaCU/TU5HPsyT7MKMBy6VJ+chpN3HNeIdw8xnH/aB4xoxUO96Xd4dfQjj62yYoYmb42Vaus3
GW0a3em7rXd/NoZLuNhAXUvmcoQo0RM8QTPIH8CUGPu9w98FN9wOel7KH1wrSWlAF8FbRD2DWtKl
mqfRm2srxFVtAy2ufAcPx+5zldzo6YMZRIi8HsjYZnlcEpybXmOYT1wOQ7HaMVnIAIUwaT2moA2d
wFTuMp0hNnmxKVkLpslQUIUrqL+2NIhmA4d66kSAo5fFa3NJEZ8EuhVBpXbHl86M0IKfFUT6qg1u
7uNM2oGANExgM9RToC14cUk0A11jLraBfDcgh7I3cshh52tP7feC0S/oUa/iAky0Of3B3hOslJqL
udTd7G2fqI2n4pI2X/b+mlZlEVs8rgk0rK1bfMZSibUhW38R3leY7o/24TdfaJz81HJoLin+gr5X
uQtABzGybWAY3c1/D4UYv2IgbTbn8AAMZpfddfG2+mvmlvwaJp+lspVyBp2XbE18VrLxNoKmYJKj
YjygmU3c9itdpUp5mVqD8ptqwizmTff60WkZn1E7UN2Gb8Rd/z6+j/WvLzwrSidht8ygXVmTj7E7
6LSYFOlhoVOvwVip7BvpOH0j1CH/1EgWXN+YMf2CULSYdKl44OGQJoYTJAlPZMEtaG9SLaHfdbZd
etdtRYPryglPQo3Vs/hSyoyFh9nQvHZcdjosWtdsb+x38EIk9IewRKoFnG9VY838hLpBQgU6E/J3
yH8SlpdVACl1Mux5CHxR8DYwiCNaHfnJn1OQl/N2nCfGwdxKsKkJsC3bTRc3Cxpq2Za4T4TmmSeL
sxJfUHpmjbOBaov8gUPunnPjModJGetQduDSUComlHnWiMmBYUki3YgiVkDEPYYNiH45DyQrUVhQ
bs5xSyZNOuaz1O5dbJUkFO+PRvtT6zNGkcYvE0/S61okWXUhYvlNKFMjStmuEzNXBD0K44b/8Ii9
Mn2IVH++ZJrWpu/LYfizxDo55K7lW5edNN3m/kicIuSM3m4BxQCcOAy3OScL1nzbrRg2teUKpUhj
WB0wKlqvoTzwr6Oep5wmHCtyrIF/rnFXlxrMrJeN2TE/mjhA8gG63Cv5oJROvPODRIzoLyZPdsac
bTKhSJ9ZIAYzvusCfx5STGP8jVwIYZzgXN2VVSilX62/luuuvnY5RdP8bN7sPz/H+oH9kuOQL9rt
jj4MV0c1J2zD4y2BHixu3oybJC4tZ5OjfWf67/TkFsHioDe2O6MPq/CYSJxpZaOJNFeQqEJhm1mw
RJhOb5jPMeyehZCGSCMc5XyKA/fobD/TnANfkTX1K1QrlhUFq5OTUpZvOfZfBASKZT9ux+I6z+3l
B1lbHP2UjO42L9hFUkrBis0eHSffPB9EEJMtfzym2uSirxEFBvXQfiQwqxwOlDcB/0kW0VowG41v
BuwPNJDEValmgERMoc3NKvNrVPY+3rXN5lQYYQavnUsqzxiLkxRJHhEQbYSzU7ZY9FHstSz2AU6m
fehXUQ/nambPwQXG/s4cr9P9RtxDAc9f4NnIp7hybOzX2Kvp2pAynh/Qhl0exjVbjdvwBCWV058a
RuDwLn8OLv7EzuouciF2I2c85q0/nOHq6fczgrtj17p8/QDlklPqTkC0nKZQXMXsrMnUH4XtKfmE
S6DroaDTAkAK53Qp5QiMj5PdwMuQopsXZozeyGsiUZwWGRZiEnt5+KWFaSqVhliyMmUQeFC01B0D
/wiLWO6UaCAGYC3zP2EKfFHAwZqJvYQiRGLF8Ybnu+T0+flthPxhzakvR+fgse1UOnPirz9h/LZi
VKritynEhm/w2mCWDHaEUIj5u6kx/6E+B/c3jqkIVETDyjzjZ3aDOzZzQpxLlkqAgwguEwDrsYrh
5BFHUgT+3BZxeZN/C+Ip9toIvLkBmNsf/tpyqZzkTWv4YKTH/p4fesZhjrEgE9ces5wfaQ1tLIp/
hqfeeQPaJT6PQvHoB4p5ml2SV6yYDBN+DDTQ+lwm4V3o24f0xrybySwfi+HEG2a8pJBgZkgOJe4d
J+xPsZpGRn9zXpGQmLDt40c7JjTaL2wx+BiM6wUtxsCPQQcumGI6B07D7AFUOVKJez/QY2vxCRdW
77i5L9sFnPeFt2B6FjP8w1jE1jeYvYqZSMbv9siEvRauk1fGDtoEbwo45QY1H8XHKzu4NsYIArDx
3cJFAt2uYYnh+dG1y7sBkQivZvwEa+4mp79MCTEBWQLTIWi/DjVUpsnCx4Hti50klccSY67SF4OK
lnnLjsi25+jQZR7D8KzAc6DeyGxlb+xYPDpfqwxxIF7plni6uRIfyibHPj7D9fpAyDNqFmEGCLaE
OWIE5waEZGETZWADHvCqmF4jp2ZcJxyCnrfZD7yDj73BGb0RN+ETbKBq8Y0w7eSmD4fYWOvqH1A/
A12IY9x/annmt6wKTKEjUXHtsH/G/bnni1sqXHHVx9kkeXqDKbnzJmNorlzQfRpKsZ8VhgprHbY6
R/ElpPppmZRrNjlNbf+XNPNBj0aRKPWQYx7jr/3hf7CdIko2rM95E2ovR8p53v9o9ZmXc4/5LngZ
cPExudEaYzglN0vaPPhWvouXmGhrhLvKHiZ2eNw9OfOFIMWmTuSpgT2yQS0Z/QzT6SHZm/aRa/jh
yyZB1foT6GFvqU9OuhTfZQ+bPlLx1Ey2VLYALkGoH/AZU2QELBqZOdpjtj8iMiTAxo4Gfb7KYZbA
nevp/RRStZPsMPfGV2Phz9GMyyeetsmzo/lD2kVkpyEG/+TTEiEuRyzuU5RhlQ5dmTOxY89Idd2F
ujXDYC83OXExBnOociEJGZEq1wXOLorJM9ABZ+cRp0TKBjs1xgG0IDTWzmXY6hJDryK4IZHJbNCX
0L5Qpxe5LZ71rFHGuLQ1OBUJm2oxKwYt9zY/ph8Ox6exhA7G54MDYjOCZYntmEory0PKogLXYtUx
XBMPvIxtarPCz4iKEI+jGoZEO1cwoyXRBuutpg8Iet4qedshZ3XhyJTjKRurfLHPBArBATP7X1oG
MUgbmlBmvnBnyoo/zvB4f5K/1DKxJoGjiaUbBfVjjNttwqN3cG/ZdY0WQz4A64e2UywOZLIFlElV
pYx1vjtaikPQdwc2XWltnb/uGGIeRzVyK+fZ0ZvLipDsEaHGLJmrc4n2/i3vNAzjTioq9efJ6gXl
4DHouKUtx+TFyRcTCoe7c5/fo+YEpEqhGHnkxivBsNKi3hMQi7/ZJqyz8owrVOHkbtzIUd+TIQ+m
1OR7P9hUCluDZ51ZjBsQDMuTgQOz0QHdGnjc9GVjRZdzZQhDbAXPBUCxw7PCYwJoKU/ACeQCOydC
eQEnmOPArueC3SqPYa0bI6oII/6zqAVJhKYIpy7XNafr+0x8fKidkMipQ/UqPA4X03j2CI9Jm84E
wD2uwjpU3XY4MhSAzSXICFfN6+U5A9hnVJBp5fYTY3u2XfEGqwPgL2N7MIk/BN2pqLCOPFRkWfqk
Y6YVCIOAOQb8w+35YWhDc4sY2QKF6Jty3NMnkjHGoS91ASyf3xCLGDXhZjLIUukiK79D/hiNmI+x
G4UpFC4avGnBAXsNd3/NLR0yhiRCINkDtd9+iULMwFoYfrXTazgNphWlDavvqIPBkbfEEBmGymF7
Dj685LpKW4ngicZMT8CHje2vzxi73zW5bfwAZQqNsaK7WogWmiTDp41gPdsDNk+ZqrNVRoKD8J2Y
3TXsT7zQOjE+bqZLPBvPt3w0/DzYNoJWIpDMcXleqtl3R+8l2BWbWx3wnoJ87QguGtJ6xZSUgJ3M
u4/2yc25ZwZri1Rn1mZOoXung6Ii/UQfpzvWxnurHQJNN1l9aDMwC4VrAqwJmRhDehqedJuuBXGt
pODdO2KJioOQmT7Ioz8i+ac8bYcf59qXnissScguLFbseXA32hD4mZyzlI+rpj7q/y0myhjBmr0g
tZ38V0gtOUCRkb8dwk3DLyKGkcuXnF8deVJGhQhI/tqmYWgO2cTJrFwrxhN9rOyCOiCQipa87x0Q
D3JFrGm7RofemgGyQnYze/B4TKzmlFmfQGjCWCVIFTz5Q8T11Wh1dPozP24RtM3A64RHKkNvt0LG
r3gHgGWMdOVgYQMaR+OHL4XozQWHpUPTDIAv1WgJtPdy16YWNjPVAOylyaIGFZB2zcN38SIu8srr
vWn4EzA9guXIXSbkExfMjJkZaKCPaz1XDMR2o53hyZCrpDOke68dgaQC4ZuwieNe+KMrY77CcpT/
f8+u5p4/s7AmGFFiU/KCkLD5UnuOsD1k7C2aPBCccde++TXsQ8oNXVtwoM7BysDZUPBxUp+BoDC4
Z6oM9wFf0HWB/TX2ZcYUNxyZLH5CDb+2udkHoREEo2S+fyWWEVNDiaGaS3IKwoQBGSi2d8UA0Dpi
2cbBPReuuoyEpTAWkdjcnEoI6i248QyauDw4z1kHzgmeCrunHjCrAEc2G7MLKzq4MHZ10PxjfuEJ
ktQTKxSQmShSHcCQqY1hD1ejEh2j8k6CkSFgQ3E3b29uTMwuFJhfqMPQiibvZSODkz5qxHeEjrAt
kfe10DW8HC2gtvwG8lv0UxS+CoU6iJwUKvyPjzHkuJDS9LNkHA5uJeIMLRatt1TCCjwXTmiXegj/
8aWGY+j/AM7dz4Ojn798IidoDmp/bMLzYcgFXHzXGRNN2tg9S7Y9cqER+yXNdIrzIQiCmjGpyHlu
HVq/39FjM4D4nRJUGizcvwW1C95KNP74hbJ5uuXVvEedyS/mHEuGYL8xUxawSC6ouCgBFxW/EL3d
xTwjo3xllOKga7CU8tHboS8nwJ0lKAfRmidH8AT5Axoo4mq7CeMe2m90nS7aKbpKxkE60cPSgxIP
zl8q0j5rEHoB6/9FF01CEikhEmAsL5UbccOBZmF+R6oLL5pCKmTUf3KfbEgk1L88yYv+curAIfQS
bzB0HH4qmSQW2g7GMNtv2ly3FV1lACOzfMp0mLuAUuEOsboU+hBFnXB21WvvMH1gzV2yF1EsQfsh
B91YC0EQnuov9ECuUPbNJqgDtdK4n/OcUmPh0EwWnJqpQG5OH1eN5hn35hfLuIMVp15h4trNFdBh
WlZ3/PLvNJOctRUJwfalb11Jpya/enQBz++SnLg4B29m2l0ILGar0oHcNIRxhVUuGZ7HMDoAGrDk
C+5TvGQkj6S0zsvjwf607NfNucHayb4ANPgsGS+q14hSUBv2spPTmPGo9AudCHXOzyPOGMsGI2nI
xEXyebttTECHYIuEjrbu1nWlhVDO8DYpSUAnsRVX07bTnj/tAhtWfKs/STu79q2CpzjQ1v3ht5OU
eEc3sseeSXrBMcyLs5+6bcIj6X0rf/HgBmLXOejnKEywLP72/AYu/MHp7CnkA33R4u92fr8waANP
hX2HXEwmDPLdDb5LbSIbmzpF42tckXZx3sByqnnwj/ZurO1DRTJealqDh0VMJJmgO6fsSssE+P4q
4y97cgs1HfaVO2anXXjxGgEFAIRHBnbZnhpW7IiekD5ghSt3/Pmu6rANw0O1Pk39jO4HQ4P4illE
enuZ9LFNxvZd86T5hx3eZIQ1oydRkdd4UBhaeVn4lW9eIP2evFqzHviwVfaLfXLQ+WtDU7xYjSov
2RayM/TL4bWt83fh+nxpEQhMEdMYs+fcvefbOIBdn1NYH/e93mK+2ku+b2NHfBMubsjUCvpy690b
9jAIv7PMKSHi3cd4OBTSQOGF08gg/7LAY3gsbHFn0lMYJ+TQo3r4f+AkLTw7RGvVa1ZQofXCcxEc
4JIHC+ycrMIpORYwd8WwlP2RPPGaGHMVrhMT6fhytDrdQb08HZM+QZhGq4j5ulUcbC6As+FlBZKD
idTub1G7LTbxmxgE7UW08uq42tvaDZoTGBIftov3Tc+lVi4wTmMUgmOgnZ/8EsLR1X3lPbeDrerT
bYb4sldX84L3rLV7MbUdXR/sLDKIW2Qyk71HUO1OV6eDncMcM/gbZhIt6/yMNUw4Sb5cH8/eExRn
x5Pce9mgtDU6VBqbNjYn1sVSbcpptjQ1KG+W6p7cPUy6YqSUyflkh0/r/URd2bafFPvPaQPxv4HU
1+p+2Mxq0L0HGnx8bt6gL5RGQ0qzrkG10cYmesK9mLAdU1ZUePZ3GNutH0QcNOF2pkyzw2pvT5vx
dYqJIgBa6V2txcHSeNZLa1H5hzJ8dxyYRY+Gq7HVlC52FVXymu57+ju+DQ42I+v9Bj8f47BUS6vZ
Z0UP1Obqc0zOg/5pJWLVssQRMe5vrj2z4BMs9B7KJqInju6DZCLNmd1hHYPjbL/j9lS9mRirnxdR
90NPsHrZhwbCYk6iLr5blXnKSmbuj+DysR9UGBhM86STdnOzvt/hGYzNbcBpvNkdwkkNv313XjhT
UMQfzGfX7FLeQl+q0BG3jPprCougVCwgfyai546n7DmfONF3xq4fteloKvcNOFR7sErAF8v8/TJf
3/DYWuHLX/sqnowkKgCL4KR0IPS8Y79fxq0btKN/NJ3XktrcEoWfiCoBIuhWOQAipxuKNCJnEPD0
51v4P+Xy2B4zBIW9u1fq58W7Ml8yj2u9T5x/0sK2Mas5lyVqnSKYK7rHffAhSbxsn+/hzJoXmsfo
VfEbxz5H6Dwje3/xppKk4+BCu7G9HQvOB+VGyd+715NNR18aGSHqorOPGAv0N+7BXwgzJhsNnIVc
Ni5QsG9QUQgK3M514PMjihVMxLn7wnK7R3+C3orMCaQt2KNn8BucK5zMj0Bm5wp18XcumFfYLXA/
2wIbJpQ0PPOhyTijGsUrVDQJzUxAGGRpTUKCWStLoRV83jLvR9edYplm/LTeEVww7RRRzUEpQVPB
zneinN27evyPQ5m3dAaeSQW9IwgHWw7dBayyPge1g/AP9imYKOkA6y2TjYoEaH1UKSZ2Xml0QT14
GhRIhto1yxOiS9j3hdVDDFHhotFoszw1SISili1EJEXxeAvshEyp9n0EglKL+MNlP72G91ChV+Vo
5lyTQkPl4KY5g5hZqdagA2QJ4Af1oxP9B++MUnPPdxlOqrf4w4gZjlDjGcxWHULn6m0aRmfTIPra
q7lOvbsbHNZZ77R+EjO7sAp21ttNUWt9RnQAN/J1oaQKHP9CZPyOc9bLiMKPEMpUKdybn1FhwgP5
xMGJgAEyanVL0pCSx56is6WU/yQg8jSg1KcWTIkKMfEaHO+YgohFKTSTUshZH3B9Ny+dS/xs3y9w
WpvwOOEicJHWtY9twmKcb7M4MMPqwkxirL4LUSgbnubUQc+SPMAJ/v6Aa1TNHAEOqMFqTj0hc3tO
a0UnN2Wrjq/+QQtXeXDjdT4R/7NJrhf7bPjXVVz0GODgzsZ549L6ND6M0LiUgu8BCMzwZf3muo2N
8YbghHKQ+8vfrCWugB8Yjnac4Bf3YY9MWwEHBK6w6b4RLx2GFLjRFp1VBfh1CahDugPVZpUkHVBp
1clAjhi3rV+1R2pr88lNwjpFSjoqfxuq7wmpQCSuOzpG2Og0hQOHm2q4zJnzucGp6uEXDLTNQvf1
ske0X5WxYTm31r5NA+Z9PRNdWvcalfxjvxJfSKH0obaob1CHzdiySNetEtmwlWit9sHBXk0rQdY/
kgtDYASfo9GYmNB5b+fYWGKe8kbSvYw8qong5zJ82e2lcm/waczXoFh9OgIGe5NYXDLBTgldcGEL
HHOtDkFOCQYwcbQMPG9b9Mt13AkYPE4jxiZ4sz5urIxcmLqLT6jcfaMxCGvY+QjwYsKEj73pd3Bk
oPeIs6HsZQlCvIRol56BNrmExPHk7bwHWiY8mpf4hE5ElTgNNrpZHIiQSVwkrC6+Ab73a+zF+0Hk
uPdGa07TCx+U4OtFCaErrYcg3C2spHA5dQQt8ucAhiOhyqf/FmIkTukMbc30bEyv8OcCkkA7R8Jt
pLzhbiC2gxVom9JbXxqXJmowBAsdtJAowxYQWc0PlE51we3hiWS8tnd1lwEjDq/CCnvsDUoNs+Fw
F4zuPW6UdJCvivNnX3JOr/BXIRck4sRbgQPXt8fU/XENP3fl5z7RPHCuuZg/nMdrRALC0/0wTucY
VQKuZ9yFs3AL+UOgj3KwTHxNnAZzVW7Own1jD0Vn4zchywcdXaH58t70IBz/lsGlSqym1+IO5DiR
YzEIV5LTKxqBvP8JBxwquzGaeHPOwwBamI3Fzse6rCeYuYCu0AmebLGGX8JEdmELFo1/xzqbrI97
v8dmynEgV8IEt2+1RBj35iA0nLqO22lynvBvYe7VaG1QfhClIX/3Jq3JALcYCzfL+QoCjuDWZOiw
z+p0otvTSvo33IGp1sAOKiDv/XeSFsHFAcgCi1b84i8Wiz7rBCGvNPHj4ZCZRpnPxQEn6NITskXD
7LILMepX24Poa/Gzf5h/JayRYEedvQ9KxSWhdD4NR+c70siLSJIdsAaKNQNjTsa/IY/uUI0XkClw
DFItkJJOyCYLoMXVqlbsCR/Ipwb9RpewEl4O+sW1yovkHu+CBBtgcZ4cLu4Hd/x8N3dUOUq1HZ8g
U/gD7gzzAaISzatHLu6UWvuRXplNzcPZoPEbQzaVLw58fGeAcdMmxAtPyw8PCyhnxrh5RIPlwQLY
YhZIXoEiBxD/E5exN9LPE0q4p9YzgAafoAFJebU9x2CTqMQZoghYsnOHF17+lhxy4g3LKyrJG2+J
gvvhhkUK8VNofAD1hu6dT+zRJybut0w05H6xLae7V+eTL6/h55EhRmQ0UtEvdXkhq/HKCWilN2RX
xQXi3QhIrPXLtGqMs3j6X6TQwbfinLlJCSwrjF81j8KUKv48ojutICnrzwy6SR5eBnR4ebQCM/A6
M6DJvDJ0LPoAGoIotZCoJYQoIxK52PfEojFDJkAe4Igu4lRM5NkJaQ35lwYiPsNNszIpEyF5VdBk
G1gOuPPsnovOFpcV/aPLBmtFFa5RKgRKGtea0GkXACbc4b9LTJ01FwDnuNzDlEybypHn4r7BIElu
ZjZng7G4DDNQ9DHcUwkeswkO/uJSobcHaSpoWP2bKAe/1Ppp+bjabs3L4A/Ra3Bo8plvNFfUSBRD
YBLUYkWPHkJcURk97ll1AZCnJdEH5A+dMyrVs4tw8RkWJxx80xLvzLdmX8qScp/SBKROcjdxxow6
VX7Rs8POQGYVfR4RHSBtbA+Mzrkl0HLEgzjodotThtL4u1EJZBgq8g44OfrCk2RTi27fvUJRwM2R
nNq2yPojRSRSegfD0LFlMvpWJJPiFEhZFlWbWOFQFK5lp5g84UgYWg7o9nZRm3AH7VjJ4eIjgUIy
/m9cSGO+3gOYwW7wdjDWQYSwFLAruTefCIgOOCtLSk8iQ4aqSCVaclDYsRj1VE/COf6YdTf5rU6u
/OVjfgqTCNuTzqqAFxVww2QF1oG0lRNJ/K6riauSRnH+kL4tDD4pGOIZQ6Nil8XZYm0AjQQi/80e
0zIyZukoK5mBG5+YEZ4V9V/5B5IDonPfsmKEQ162l7OyCguW2OGNQVL0PKsbUCozeTxSfjGMCkfl
dkEhp0sOFs/dj1jFhM1y8ROlIYRrT1N07MUIPePwERhsYTB+naGcWPopHSheWvLx2fTCk0kKp0ug
yFwNYa9lZOQwkYrn0ERciykuvH1YCoWZcvOCCopYzzl/rDJwvprCzaqGFADW4aOFcHgO5QNEM52z
EZfApFn4JEf40cYlJj9zFHsWcajVzt1LOAE6YNPplCgF4BF+cXSZRMm70e2iF9OAWw4APwIGfJwf
W9WgCpmi90IHxYRirmWKDvTIM3TZxMVyoDNponqqDzp/zDfl+oATYQG1aMQODNC9Dl+uyXiM75YL
7hS9mBMh8ZvFdRdpJT4wKOnhS/SgQ/abosjg3U3b4HOAEvAhiOHB7crpFsWig8jyCwzt3iWPRHmI
OZZB57DNOtMcPDk6tQkBTEs0+RwqfIy2zlnUkkUqNcNmQkC9jPQpSTkxEK4IFzSgaHqZ+IlCTpeS
KBYnG8HsBPsZq7Su1xVxtsk/gbf4kx3S4q2PFqnYxrfJGFlksvz0Pc5G9/gCn2Qx8e9pPzJPMQxo
5SChhNiPOYeaoWt2dJLRrkh5kurzFIEw91OpTMh4E2avQ/IvPoRVqM8BjjZcmWdUIt9U511y1gdB
MPXg3/E5kNz+8mfNIv8rNiB5ufnfQ2On4JhQjLvsw2UIp08g8kvCFN1riufjcuR6REtb8Lkbf3OE
h/qupDBF/9jlymOMMhnwY7PDHsg/3yTI6z3W7EKPj20EyfjFmR9z76Hf0bPrSGJwc5VNo+kv0hG+
Grn3aEDDcZq1JmWhwv+lWyXKXhn7Kg5Euuly5ZgqA+fNCUpJ2MN/Sfx8rLx7zR/lhGNZshOYTRfF
GAI6njvnbGsMFPeXnkV0BVQuFmnELNKSEOKXEVhXCVOF1yMjlUBDrAhTBzACQmwwuOXR0KaONkNQ
OOHAjOYphhU7/PvAttJYU6uqd384LSR31G4MunM+Cvn6ADG2Wy1nfggH7wAeC0W/w53HS1BiATZz
sxxP9p+7GieHqFLGyf1fMVLoGTFqKYZBmcEXnru04cbG2ygafjxdLDjmKqqGCV16Z6izz+lAhVxO
t8Nq8+Xr1in3WMNJyuFcarXS8sKOpypOC6FXfpKfjf4zwvCFFBS6E0mvC5DCaeI0L0EoT3eCZTgs
XjHKZ9Bom9zpbBDkcSnkzpDFL6dn6M1AmsFRvBKr2gw8AKcoMondr3AAlnYLVW+DrGk7OPJaEIMT
WEHsTRR2J0qlB6t/hRIKkejUQMFZcHq9ImrV4Nkuzk3/Bov8yYKMXo+oOMszwkMFSTrDqn7lxgPQ
AUa8xUjlUekaVIjpZhS384XiLCAH7ltbReYc8rAEldM8phtmavmclhrqBQyrX+cQxsbF3V7c1xqS
G5XPylw8F7tXVH4069Mrme9GJ5tfh4yQyL0jcRRcuBUWyGXunUpuhXCxi1fiFi2R6GJCN5OSdXU+
R/9mhNdGhUDXZ8E3y7R7V0r6WoWmBuc8FzPKHpybG6aXPFjxWYVePukz31nCSCi8WrQhF9+6J8DQ
xrp2dwvXCXqh89bZLWdtUMADxQcdfucMIUUw+mCNL9GoeSfSw4kIqVAtwajhMLRLZ/+C4om2h1th
vy72v6im9nZkLdBNEXIA6k2KEjglGe1v+w7qN3l3Cditdctd060NFLlBH6Q/kFIViIVmvivZFdVV
+UJ9UdOkV+flPHCmb4ZMq7kMW9i9rsSs3fnAsDeV4Dkua75i52AHV3fbaBhRqW/22wX6fl4BEKww
sOYZMcFvui+8YfRvkxxxZNbetnet+TO6EzMCrAG4KwmTNcE4kaWP5j1FuYrg1gFIPuLj9p/0unnv
AKRb+GMyKjYtGr/i35zuN6z9lfwrAV+KqDs33n8ft+gRNncAfwDbcvEsIW6NcYZBlZBKDd+EDiDY
rCFQ6uDaxfYTgijr/YEFXZxH88GwzR4dNHz3e/rp423d25g8nAkWsnM7c8oed703B0zMXqB/X8dY
loNtI29vcydYPuKl0ebT22fLbhvtGnXekn7SeXx4dzzFF6QFxvk7PIQl/41Jb7N1DJ9MINM3z7Z3
9nEYMnI0uNOpsXyFxeDuCmtpLEvMZXQCI+XAestuAMliXPDtU7vx9TRiNG+TA50NulfXTHO/4SFy
MlJePtgsTPfmlZbQD06lu1/vB1wFxZ0TERVHtRUR5ABqQ/wTXup1u924u8cIXfaQGbWMJWiQDGPX
4kMLMKmdu7xVrgX65dKqxvPly8rUTPeNWrNqP8eEIMYluzV/04PnvuALGyCY6+BABvIhmTUMeoUM
pq4rUdprEZ0HiIHICyFkdk/kJP93S7Imb68snAQ262a3c2CRZXsftInpC5bBAW/wlnSVUcDAPYGw
c0QpIAfLb2w1306ZZWV83toXwKnHXyXQpNBKx1gWmpUA/SrhijBHxYArCKLCrwVWR+BXfXyOnluu
Fqmd3wgR5q15yY6RU635XXR0dU1wHt6Ghv+af+nvlTTHMMmgOLxGDw5TxAUp4ODQbUHPUg5P7ACX
Nnq7hj2ZoFIGairy2vgT5XDsO96XYal1qqWgGg6cR7cMjHOh40YwzmDU4Obx+SbFIXmHxEHu29d+
dVyu+F7JV6Yj+xFAg9uKWy2cDkAfnKJgwoXEVN094JYwabRPcM0f/2CPvjGpzgR4f0eb9ME6spQ0
krgkRX22RwS38OmYBLtj7CZJzQR6SKKnu5jw0GWFu5eJOr/MeErzQRbjO1ls0npkanLaPpDoUsH1
yMFQARzjWlghTkN592a0W9wn7e6aPJ31OuDF9lT2JLi6axK/E/HmjCZLscRmiAO8AnJFJ9JUpotB
/A+Tpbn9IXm7Csdnth4Z8Iw2h+Jq7nhzI2UZ1d31I7yMgkdillnEvLpLFnfVved2jUZq52z+CGYi
B7uYEdq1A5kjX6nLqldrHZtYywk7IayGP9vwMf6WfeXkPsv2NvitV3ffSEfPsRK4G/RHI2+WQid4
Vb8QvOcERkFfe8joT2B22zaznG9cU/V0B8/NzTIB9dEFdhpuuqijgK34Jmp0Ak5xOQSjZYOMT1T2
qtQ6LqI9KgzgTFZIB/An83EyoEnBWI+pU5eTZ7jI7jP3CCpvhifeBVmXdou1iloscTt/cY9l6tke
hC8EXN6oTXAKzlOl8zhC3Bosy91GoxbUuXAyGA30ogH6qnt0BUirU9h4saRZYDOyrWFzICW3zNpJ
J+AMcsZbcpEJGKvbzoSpyiSbtVC7OyW7hyAIEBlQtnsGA9/Yr24NLVVcXVymzgu1zRUyUMY3jA4s
g+0DjVR1dEC1YICvs4eHzjWiw2JopMgGOg1mOp/dSzfvg7z1ECThjfyLWWxJsiCKrke6GDqCNwSh
0ByFvL4ClE0XhHadQiN0Jk9ftwhIOTK0NRObByXeVSfEdQbcEWP5Q9tLk49IHNUOojqwjp2HpKlz
w/SAUBFWRTp4CEzPqU1EEPhSYRiLmcPZUq2rMAPuc4yGqJtG1H+K1sj8FcWSxDsWSjGpv9TI6ME+
AB5mYykOCv7Np+XwkPXYSUZH9PaRFBGU/PQ0UYlSBKPWAKRohzRGiSH4CBFJbX74bg/CaEBfDkiI
L71DfcZHYFoHxXzYoecFEMab+0wKbTFEN4bH0rKFVSohDgC2xDREswWD4eI3qkUATzdEt0z4xrvF
X+hA6IDRKMFgYASg9/8zoTZ06oYMUum8lneq8cUipZVBJjfmp9Uww9o4HGFu4p/ghEal0Ty29qHK
e/oM9Y/KrthFN5eoC3tFoCC7K2XiiUgOSWO/PiZApKT0qigYsXC9XSxmcjZdGlWMprS8Kc3SbxYH
+IcmWslLtxmT+WN/G2Acv/yRu2fEXz4NgaaT6YuBw18MeYui/4oMzZTwpuTdvf2kDvq5pTPftI/2
rq+kDuR/kcmJha1HNLw6MNmkjORIzra3r+neT8xZofsX9rDG4LLeEqG3Uk/mNtEbSbfPOePD09gi
TaDOp2FZCGIls4tPRPgr6xx9rDm8d8nsajG8I17X230154QLSUbEirgm14i2/fxvjNeMI10ibpJ6
L+XcjMdZ9xJND23zT2bCD1NPZCOjX67Y1SmqM/4FLFltMrZIMlrAlm968021tQwhulEwMxHnaThc
WKWu2S214ODcF5gDDFZYbneOo2rLZMRLsWBXW0+yHSy32kVhTJJ4i2aG+TVYM9D8WS7ekRaODEDd
QwCJh7OKb2c8zqOQ6mduBQrwPPqJ8DD4LorvwHJNNBC5DdKGFEdDz58MoLUi6+HWJrMus2TW1S6v
R3QpPxGW3/FhfQaSbFUmyD2BCLskFZSJeaETL6DZpzBieN5oq/v/8BuMzL9FkXZ+mlFc3FZbikUC
ITL/EuibuoPiPNn2DHj9TVxCKw9z1jp5APdHX/8QEWe4hWBCaRraMevm5BhhYgswpTEIurs9OneC
A8eVIeZI5tC4hkumQXxtD+ZPSlRWyT1RJMp7MhQL8VorYweCuOrvupuwxGLEIpgCIiUO7OAlcE+d
XigOpz66pxXHWs+fR7YSdg3YAivIVgQuEFELCybKD5rkX+9JlUsAg8+F+GVBhNRiFGT3i0IS6gNa
AisUDZYMRVsc8/cRstN2DQjj16afaDo3qHXTT/fsASph5f113+r5BDIUEu7vMI8/QIQvXwaUmn0d
orsLSFL954ah49Q0Y7X2WtkA1EA70C5lrXoTrOe9tNj1Op8gGz78Y/Jt/xVhqWv9Gi4hNK9F/ALY
C7GE/QxfiWZs3ZbPGBkf94zAqUtU6eFtT0oZ6/XODt1VhetT5shzeAVd0BBo0AESeV1svkDeGkak
6w4/o8cFytWY4EN7YQLs/aG2v7nyColPz8N7wv8RAeXT3q5qkYSWgHy9c4qMzmXvg3xiCDKbZ/zi
LCEbYZVldxPrLj4aHPTgYXwL/ngVrlUPcWeHxF0IEcFj2kz/aC3oYPgXIVMsdR9a7txhQQD06DeR
YoJOEfB/JiOVgTboW3rI551X7wtqAWM8JKwG4Tl+F6J3kN6n1XjbPbZANlBY9glORG0fEVSKB0VT
CLYei08enPwbSDLPLKgXqbuQrzOu9AN+nRQcBfX8XEkiQiVBCdBOTnEjVtJtS75egTVMAAaBw/qJ
KBRw8cM/rn93qMggQRDkmJ3aDzn64CvmvHKmJIpm/hqilHk55SFxtXPApMqV0uT6mq25fAAm2JUa
nL4EHdff03uAQbCa3b0rU6uT2aAC3x4+GZaekgrV3EV5DN8DuipT2onjcbYz5BOZh3OVFMe67Foj
wztwP+I+3vFxn50X9x03h4w6VbwbQXHxbFbP5FG+2oBsJD7dgNQdooAy0IBtd/cMyss9CqaseUX2
tAuv32Z2776vkWEEGZP6HnPmUlVPsTUL66WwuvGhvYoTKY5O0S7YDKoQJEzz87gOqOJ4g+Otf4RY
2Xm1SeGM/Mj7TvbIw7GFZ8zBjk6PtO5dn/61hqAcK29G2iTz8lCGGS7CuqxLinOVnY/5ypFWcwuE
cPyhS+5Zd+/E2Im9f0ctbVEFJ/sFIq0bhOXFqw5mu9hAhEPVDPKc8yeSPhzTeLYPaM5Mv/Sxr/On
RVjgk8A7oB5iRB/e9e7nQyIqqnZ9Fx1MkhEI8Jp1zhzurMWAvlmnND/OX8uDZZ+WZcL5nF1hWfo0
93/vR3Dfjd68W/BN5Kws1UfyNspQNQjgqpVpfsaazkwUAoLgeXuHuvfYe/kMOzDDtNCoF3HFIzOQ
+ZPlNJuUWEAFS3iNA6zrcI5IC/r62shNb0e20R2fAy24RQmUO9mGCOUDiaPICZp7huDYz/YtOBec
Ilv9ZMfWf2XRKzrXIxpJEvT5oCpGdh1qS4asf6O3eyMtO67gy2UI+s0tpA9GOzA+1mU+4Js0XIDP
sv3tnedmUIqf4Kf4uq1g0/5llJfH316Fu7uGpBPsk0S2uclkrMah8XP9yZ5677FVRS8WI9o5LPEV
HI08xaGxYTI7mjsHvWWFRMJvwclxg7df3Bk3r1iI3qy1hEmB6pFNhgRntzbZVju7jOoQoPVDngdE
HeLP0in8MqDt7EJk3CEWz1r1LN5/wLff1YYx3VH9TL+TjNQq5DMbh5NotuC1HB4wg+luIROotmfc
weRZoPHzSFMJQP04tMFeXo86+5/yjCUZug2uJc+g35rm6bF9RGeArgKh4sXeQXnEn2QHhxIU11IU
rU7jfBce88bNx/BeRX6zp74tp5tL8wpMcCMM7YaWp96qVprUAlfuF4LbdhAIpendm94+Pm+9ht27
YJfBqM5xDams6W5IKi0kmeGiLCyzjlZSq5g8trA1wF6gBUS9vZozkAVkJcwzAM8psKrRvnaY40oX
CDBnMbH62bpFFHy4HYkTWVq9r5V+geduG6+SBa9oNz751i6tsW5dXQauMP6h1jwscTnVxuf5hvHY
rSoTJTkzhEOydhfwheTfZmXvmzWM87dnWEXPx3rLtFs0AsWHuyqvzo+NPbu3uKYYN48T4+xcCPVJ
X636xntRUhLXZ7C5VjtH8S2/rY8hsViTuFcr3hV5R//pFavhZtviEfxK85ax13Sz+J7spiVkr9jP
EQZcI6TJ9sl0r8XBl6mucIa5Z70QY8+8vz1Xzb5J/lbOsPSXf7z2VsVXv7BFRupQFhbCx/LuvS37
wVQ8gziOqr3ZD3BbMb784b2RU4ckVRQt/7lP9kj8FkfwEm7y3gPMmNzfgnMlFfAB+RpsWffXxuDR
MwixUCpfWmm8+0wqJvPbP/VI7D2Tc0HSBbXws/VtVBBlsg3eyQctOaf2sZsPT31ZthZFO10Ipr9w
zt6g+ldaA+2ZeAvJ1TgRCFHCplb6q8NXVVGsO8c6e9Ku7HxT9GUQJCowwLVBvBXRZzDE82LZ3z1c
lUi3e1ydirR7oUSo2MN3WozO4a7aKPdXlLgdY6T4/WqrOHlI8c6tVmUbosPJyQfkLq0O7jRuGfcV
FHC15kMin8/uHQFcvyQWv9Tl0D4JGBhtBiuYO8XpKwd2jwGtGu/6N0JN8dURdDtkmivdxdaGs8HG
0tm2dhuXnYBHANlfcRoRqHq2Te4ntlrsDwT1NU+QCED/6a7Brglzg7XvZp8ZnHoj5OfTeXKhFG02
1rzzfZILZDbLEC6dLYO1yZrIO0ZQBdKlhKKms5tRSoamxnytMwyi3b5SGPNisIveS9ZJVom5FA4m
6Xw4PAJmMTvUWnDk8nqbwX5Im9rarT6oVfvvqNx4EZ72ABS28+ZzWkHknMNMc9AH9+Bul7xXRLDd
hwBcDMB+7Unap5UWKECenohBUkuQSV8By8NiG7w6POAi7lHvz4jGR61wJbRBDLtoDGupgY9PtrFZ
TAjpaVKav1YlS/OkVDHxKag/2NIoZzqKI1HTWUVMIE7x6W1b3Hc0fKKc5Eax/N/UKvawJxXCwyPS
Obg1stavtepWSeoZchCVhijqHLs6EgayHggZln8TQqDM00pAAuGacyzIUP00c6Y5VRon7Hhpczom
jj2hLq3XaJMoOjyL3KF/KRCwhNhCvmniWuENDULGxMuz92DhN4M6B/5GZf2mJCsF1SnrU4ShPt40
csjLL8YzHDF7UkFl4EeRwtvY0h++XdiNEu+jyGKmuqiZeV9Si08+ObnccUjSCXRFD+5RKZGXzXwL
XM/7znWgEcuauYA+PptWtsxm3HsvJr16pcEC5kz0mDE/IN2LxTerZWeR+nv7G1qKWdXlisv+xDLK
wP7GbchywvgLOtg8KNg1/0j04ivdJ6/2o3dyKXU9Ctc8KA3z1q39j12EM26YxM+o7cAC6ljUhcAM
5ALfIOtEDwt3MTGv1CiIfwKmqEx5y1nkzYFfEy1kOlcEFzLlpLCqHBYuBA/GmMqYyeT3LpZbHPP4
nr1fBXlnYdGyhPHHLS52fnH0HNRGRYZNfhdXIAMOSCzX/sejGRJprkYfkk0XIqIhuUc1cLKrSGt/
nyguXVdVQYahxaXXX1Brv24uZZ2Bv4EiTyIWAIYfPYg6wQnHPAnefyANkcM8GsChktan2bA+yP42
kLwPVC2i/FSh1wOtagRdMvMXup3yu/tGMqDjp9taGTGGJ6pfnsav/6HC0RiLK8awF/7PBzolq1F3
xH0/WQpkrFKSDdsmji6gAYaGCawCzMAunBBsmnxZOn5BJbSLEk3NGGS7YZGk9kfdA9aFuFd+Nuwm
EEtRRqN0h2RDJkFbpLQrRbSRgfv7eqITpzr0T81Ls/Dz2G19/oWSWGFS/L3Hz5PPdWD+rL6jyA11
5nmE6KiFYBYutkR3bYavAHySNhvqiLLGK/DCqH15KmmhN8ggbyDamYPAm0cZdhXOZ842biO77vX+
yAsl3QvsgPwUCXelOQXu1COByQDUbsHl96bUxqH/4aser+FhGgYlwxOvyW/ke0Ls9Rxk//IsrRlZ
hk9k4NSVYgv41kDOSqrbVmsyS2nv9fDXmsyXWPjiv1cUZKAnkTjccPEN8esGGfFB31jyK0yzkbTc
6uR+oBQDy7lAkuwlLoUq3ML6wOcB7riQcVAXdV41Ax/du+R38BGAX3awuFR7QRW+q45uoUyuRp2P
BpTjCb8hbhNMRjQYKKZ+7WKwTxuPGej2UAphhT1mzgDZ4k/2bVFx6Wj/k4ej82rUEdDUvYJf9baj
I50xMriCX/fK0Rm7eQXA7IPiRVeiEdyW+ptMfUBUvyuTbQn5BLIc3VdIYRYaCtQ/+BUAPAMPMygf
DP6b6xrIYcstWGOu3bFlsctfGi9kV/QzONuVJyYYQTe8vmopkSaijjm41pPYQ+oM9cKyEGmci3BM
AYbSR2L14TcUhnPo7XzcVwETlvgeyR3oeyUsUeAXd/adO3whoUHFz8IbibCUHLPgEtV4Uj2lWmqp
IXTrzpCAaLnwSQRACOwxF9gTpfFvIqbFnwxDhUMRc2F198F2oOmM9BcJPAmOHhmoBgVSGqoTejiG
3EschffQVZj3WwzKL/9DX89NRMk/6RRGx9vd4aeYG7vxmSg8ODKGT5QbERrhP7gx897MwWVcoqie
s1gZl3mHSLAY78NQY8YZ/6bZglMw+tf7Ju/fTBaN4VUCMzJvNhae08u8Ar0uY3bBMBm1eKQNV4AG
keoMwz06v9HGg42LrktyszZTkQNiaunf3e7GZz7uSFqvI49YwwqabaQEZJi8Q9LsA+s385j/RTlX
4CPDGzFS5jzgXV7RXUNSESKhwkWH+KI/TDQVYLAPgFud5SY5ETg6JaL7QjRpqAy1DjO24Kp4Vj2v
CCgdGD2if3U07JGn5dpl4K6Oi3QkIM9a2cFpf2ON2GkYn4MiS/IjqksVG1o2x67/07KxLXSJ+Wlr
aAU/rTmS+nkYUwe4laTefAhivVhsGBvg1bjwFgyCD/nCqCTFEYx3falk3mwJ7DVUsSzvfBZkckgd
N23twLNAFy0aJyUj8Mq62lSGvOkmlHIzlvpIKbdcjcDI6GJpHu0pL0DkWFNBekT9YbPTjroKFQUA
kjVcaXqRfLZ3r6S7c0zCPm/P5wgPwbrHSOz0atqIsXY+UIphqhpUXLBysC5tE/Bt2PGRGyKBBKgz
m8lqdfOHiHyVaoVVehUOJUSRcIy/MPO7J3mSNEWl4MYALd3J+i1pE9sQqsWfEA/BsetSGFWTN+up
WKQd6jyPvEEZI2Iz7BkEXsUxqC2U6AYqCQQ2Zx3TCi7mRh8YfDMkEo1ySS//ccZInICcwEYx41MQ
o4LIOjrnJFTA3ys3hX+cm5QTCr3RdQT0EPQ5ESlnq/wbJ03ADiZErhJuBK4hQnA0hVET3PRjSFT4
/fMV44zYUpmQF8jjDj7iL1A+lhrddVQfwIBMOGVwSnj6YYIUJv9dubw0dtdE05N4BBPaLr9JSjyQ
7oq3FWOFxa58Ajg8uHAovDWtV5WkRnDO3qskaruO6OBKUCC39jd6tYsNarLwGWyIK8z5yuDPxUJS
uSZ1mQYzIHfWBbYQy8LLU55ogURZR8HobhFyaTnWJSXNFenEQIYIOWkr/q27Fr7O6TT9oGrU2r2b
VJhdokVWtZpUehA2/B+UQaC/q1CcGmiz9GxImT1evrA8RVzuagXNWAXnm9ENui1U9iAN5MWAvlEw
kVnC4jsLPsw5u0SlvyY/JY3Xm17wwvwXvRxMD2UkbAr1ue4lFZYXZmls+v/V7tRO3HMiXBbSI25b
hVR83Ov3ejQjoW7FLbmACB0PQHV3Mu1pnn1pufRLzNObpvKAJ159xnts3LgNDbTn7GqNUwMYanyI
XmOyIPTT0qEiFgXIgHsCApAEjPcAPIopkGdWPa+KF9CK+1Cx88pvuSBkB3pTbEBPWgE26lGB/T3n
Ms98SrC2dnoVN7tAvkWi+Fzk2Y2V1UBELoF5HW9Una80mH0s+EmJnqtPV0IpcA+LcOb8fKWtEq+U
gXjjvYLTofoJlGFLfeDeR5l7hVQgy2ANkgP5M+N9EyqG1UolFeWD5Dqym8TzueyUdXs+HzwgMpDJ
wRBigIMpifm3hZ+CEqPsDFrxCR+5Cel7iGU4P5Gyq+LoF7nGi2tdQaEL5q8ql5PP0nmimXk2nwHy
aor3nPQfHCK/bZrFNPlgp10Qte1UGoqxYZgTp1ZXRA3QtZCWoAkzWkHVBzoVahD/IbCl4ECM/42a
AWpEZ0otBAFOrOPaEW4MC0E/Eb2SI2qEwr9BRsi1O/+ENLMJWx4tF2Z7nLraQ7OOdmZtfey6yB7Y
s0MlD2hxYPfs7Ngyf6YpoPxtRwUIiaKaZwBswlfWigRFYqIMLRaAzl5/knPJ3GHux7J7ojlRv6O1
Aj8yQTBqZ4STVDka3FBYswHy+EVDSKBRhYClH/RCW/bk18H/HUECwGr+LM7nG+Yb6T79NZD+PhSC
Znrv3jvCBcGSR25AyVtohlDZ5at+wVkw+on7WPsOO89UaI0Sj77cnGISpNTUTaUd6l9hdmtY6cO1
enRzxJ0Ky3lp9AC9ojod2nNcxwRHgV/xMuoVeRleBHkjAr3xvzrw6176+VCiz3yehSZTi7W21Ohn
FNSqbseAIN3/aWu5+e9UJj3s6it1y9gLoJ/IimuS8bCh4ln/FnqqATb+N34YRFGQgwlVQUJ/zOhr
nbCiAQF9DypMn753/nWO1+AAWUNDGuogf91UvV8WPjCm6zjrd4GeVP0ppO/b1SplxoSCsa4VOD1a
8XRyXtFnqINVZJksc5LeqFIllX3RcLDXM99Zdao0t1oWJLP9f41ritTWsojw2gfY4r/+q0C5Vwzg
egnFlcSnCRxSAP8ri5kywaar+lS6bygEDO45XbfADD1W6JqOtsE69IDVhs9GRXv6bc2nBsWB+lEB
MVoh9RDmE7o/mGBrd5dtmRUK8uaTOKecOe1Dr5R2nx1ITbLJfclGdfAXKpDODg3wgvkJHJF/B0xN
PuFyRDiZHKkiRbUKLR0/lTey7Oi753/SXw7mn3aQGQOvX416/Ip05O9scFuvu+WVWRaYmKQdSpoD
aWDFx4FpcLNoOI7KeZBX9xI9GkViTzQ+udLQGabKZEMlNY95TzVaET0SFp/dVvls5Mg5xuAa/8Z4
MqtpAUTCpVrxn6SOdr4p7hXSgNdssr38y0/506//8KEyP4hawm3dttb3Eajv6oHkopgSaGKAAKJU
2ep+PTq3laCzdLPckOPQqa8J9COlo5bcXhherui5at6L1JIrPV1y3DoPbsoxwcReAcexj+Z6SFGA
eKFZj287DprFRe0WR/cm3D5IMU3wBoG5/xreWRxpQOEUKmvsoZSOjc3Ze1GzVuzRx289CCHFVnoc
1VFP2vvxq1MEsBicpsaDXKtD59a9zuxH57D+9qqdWoORN2/8kSTcLGDSsHwTDHRgVccvQgzAheB5
EaqHwYmv+GNpeSs8xkC0eXbLDHg+onDCaOEXIqtdmzyT2qSm5PcBgoIuYwjbmzVGJPa1Z3InxlaB
3UhkojyxkLxkKV+JviSGAFgA8Q4ZpO7NOfty25r+Jjy1anGtjtzoy9zgMiME3hBHJb8WkxAU5dEr
uMTFwaNz6VxTM7nE5XUdR2d46+j3bfrs3dNqSNhRfO+dH85s9NwQ4VUf6cGvZpU/771vRmjXwWM3
qzml5DS9ykRCFBihOBgw6wSTk/lDOFOhTWzL6L7n4G4gVDJX7LQ+ByN50lmLXyxmACVnJANQFwFS
5kfTCG8Egz+a3+YutAINSnh4ZUYsoy/k0AVkFmCz1MfHqM3TfIhEbJ/QsxbaHO+BsUCHjbE5X4C+
9AqRtBeYNpkOkyflNp7/f4ezgFN/8Ayvya7J5r8GXIGpnRBhXptkPVOqDyCekTLK+TXAOJ1yyrmi
eFiGjxXovE1dElkYVeW+rk1IY9qs+QNpUe8w4PxQtfyPpDNbTlXbwvATWaWIgLf0YIN9d2MFY1AR
RRAQn35/Y+1KnbOyE2NDM+cY//ibiwwK/yE2UMrhN4kYUCAZOe/wNRAc4RqRRFdk14IuSQBBFeMP
iiweiggSdFgFMAsgsJR4WyBSgQOlTmkX2Lcx36Dcpy2S7QbXD76eLO4SjyYN32qV+n20RfFCVn90
aezO/DSim7M3vxCjAJOEGgABufkHcPxhRosLqbzF+c0ToINdhB1GX3GA84+l8/YHlpZbw6XUjDcq
0s8vADiTk4rdGduejn9B7kM+oVVWvF5Gsqn02PTigDg1QmQ1gA/pk5i1vc5le//yvVI7BQ4MSBYR
pVM6YSewH067qM/26fp6VpkXZ6Z4+iAgj3PFyWE64LVCPmJCuo2ZHvgBO9akFw9qqoaGMZRBffHk
McsmHb28lrkZF/C6Tb0qsao1gH3xMNnguFlVft5QzQMLwf+N8HTqorEYvcCb+e3L1N/yOwZd7bok
dTEexM8D31TrfNlyROKXWDDNu5OBr28xGe2e2/Vwy8ObdTV5RMVSfvBkUsDQYLh9IOJZNkCvzwMm
VZ1tM3nO23XOw55zHr7EWzSoKHlom2hHpBSi2+ELHhU7SubA72omOkmUzxCIJhwQj/cMB7RM1IYR
lZRbkqghmT9hT0rDdUaiI/NBiiGdf9vJhSlgc35EWdium0lJMZGMxP1viCMnQZOCQtE6RWz1IOkl
wFA5qc6l1/dlkxCPxAcdPgA7jch99s+AnP2opgoYYAfKlnd+L9mApkNaMiac3jMUOJz2zM8cjo//
Rq7XnQxHuWRqdifttLPVeWhG+aX7dcRD+fyXXT1rJww0PeZxI/m38eTnGZXjO+JPdb+Z6qRgkX4J
Fp3BJMHty9FHDQZXzSF3m0XuVgdYFAgToZIDZfVtYmV8fuMdNymPu58yP+P9pLi1UvUFGb/r2Txb
5n+By+5rrZjd4HB1Uj52wkuMWprCu1Xs78zK08WlQy8ZHdV51OJlQU8Mh3Lavk954z0X+dVWN8rV
+rxJCQ4KxqF1+HrB96bGZWx2KKfH7iEZHT4v7ody09z9K0xiGm7DbukwDTuvwx7y7dLM2d+MU6qD
u7ALdv2bOj6mwRB8m/TWrztoR3UyMuBjoul8W2/8cCjBOpMCr6mroyQrQrWDdGgNWFPT4ApBD6N5
df/SqCAmatd/MiBh8PWmOQXct7LzkIpMT7zqNdVA+FCv0rQlI41+wBuqWMHifx5mr9kzCzN4i90p
0qaO7t9rr18ghKPF2zCDw4qwNWmvq+kzLJZ34E+K1go4FOsL/CuQYYAUWQZU+DVT3g20DWguOtd4
Jt33OyAbqv2rAy4+C7+iJJTAT0adF+f181bsl8Qz4SJmjyg6HtCVrG/PrIudptkP8DXIDeQ8hnjS
Cm+Q8q3o0FNT4lEK4ZOHrE5KwxS/1tKFl1LBwBiXFJZwVXxGngVV5f1X3ykyEPEePdoU7iViToe6
tdUB/O5u7n7HOTZ+LA5VPrvh7UihJrPa5uFlXdSWUIxCmH8+djd4nbjUV6hh/SKAnyiGIApjwEtQ
UjrAWYJo8bB64/JHtbqJVf+mACzMo+FGf5ZpPtPei9fmthrSynWVMCXD/X64HM1nPnsAKZUMNI4I
lPCqnShzvYCswjS3gvFgi7tLDw7JjRkKbS4J2ghCaatnulkxFmKySS/PzU/ReEZ/8OaTQzX/UtpR
4rKXbPKZ6KgkvPE2TobLHWhbwTG1akDiJUPZBNLKlFsVpW5v+r7bQ0AjuEvzPgcsG93H2s/RM+Bv
pj7jp6ZmFfuiUPv6xEVUB3owiDhN2IUux/VwWxuwPWLm9y1AwUO1UpA3V98dWeLKBd3RBoAgSjbl
J+p0bXhLzxH/3hrrBaR0s7XjWNfwRUlilOEXAFGXQfP7VOs/WjYiBIsma9xb9jGThY/8QpJOgM4o
A7+juklsJYOqq77dAdVvwFwax2ssrsrO+Nuzu7rN1P3VB9ulynxtBFRvYH0sb6QX4c09kAwAwMWd
vkOhGunR4OPulKPzVUlDgONcY3MF5qHq/L1uFgFXZ7L4Istlgt8H44BiwyWlwnVDkSUhqgD+CkEr
fevDHYnsVYGi5XSYDt6C649+d1+QP2ZZvahwaK6t5xCW6yGh5FVAXyqgGYgEXQbYk9tYyBY4VpCR
QI/F1PRloVZNcSMpcExiwJ/E+r+xE75q/QBPtDkQau12XFhd2BuodnKkm6QLA0j9jKj2LWNdsPyx
UtRLths6ebbjzqIL4bjdZRAi8r22kYhgeK7AGghNbBXyJHNEf7AncowUUg0iK2Osx/zuDp3cP7qd
FKGUYOKN96ZQKT2tb35olQwMikDTLzgrTYbN7PHZHGdDLqU5MEKob4fZiqWfrugxRlo4qcIPIytU
RWHrsLC7j+jaOB84UiTUgExe8iADs+GCwxvT6eCwxpKHVcoMfgMxRXdGNTTotPGyzCzqZ3iJwCYx
cHudkXy8l6WnY+l3CSkBXtj5yqSBecnhvq82vR3ko2oDf/Dv8vb6zAS3j6eLZSY85SPc9iLxyIC8
/HbD9mKVmyPZ0nd8qOjXUx/WSe9oZg/6H33ETR809G7z1/yg0NPT4zdmvVyduhUlU8wiZYQK5UDF
nJKTCs/G7WD+jju5q0EtF080IuNpiFBJaeEXd7B+UIrFqtWSZ/GzfQ6sI158IEIQW9DnoXA5Y0lz
QdCBjsN7EjtM4lOUrljlEJJp3+ln2rErH+5sy9pqX4LnzW8rF+Ds4wlTQeb1Yn2El2jvp8D7iuvD
zcb0eagwkdkHj4V2t3j6IbDceDhR/0FhcAFmqhF/kBYS1YTixC13VzrYwtROhT466v7lp8up2LAQ
0FeXJlyyJ9wnAV9/uhlkNs60tMe6ycWstQ6b3MvMMSGEG2i1SHSh0Zaz/EAu23zcn/fCkuj1blQX
SNMuXfMdpsw37AGLP34U514Hgr3ubJPZHSzEuWMJpJnDiQSodVDBY1hmn8RnvgMmB/GFkdo/cxFw
DgE0EHcCz6rE10AfkjG0IVQRmvwIup5QvwczmDpvKmZXo0Fk/EBYaMLhHg1hgF3ykAThmgJMd9kB
Bn6fi+zQhefMIHWMH6r1WemnTwAiDkIzuzE7B41mChWzqcU0WoM9zJHuQjBTSK3eZXnbDtnC33bH
Pz7sSd9OIITPP4uv303NYfzCPwpfuPuE4aceqAgLcrjRAAwBxctrkSwwkC7MDou7YA03w2/nNLsN
axQoLfvPd6wALsNAYMeSu+rLusdYSdKbn/Mr0pKHq645hXviJSnsuHr9pLJLtrR7dDTs29tS173x
tednupuCo3SWia/rJ0Gqu/dQevhvkZsdmAg/7DZ3kdHT2CAkMwIN5xJopKn7yuDpzbqtcKWaTd0u
u5s6eoDbET3eDfSPc/TpPBFGXZYdYarCUh/3jybVTj3OFuXmNssDdjdWYshJjGyMkJp01CzwDLhC
sRGyR2cpiJwARyJmUP/5SjAXoRKB4rmAmMaSThQRpjK06JNnteYUr8rc+aPnzT1UljSGA9RSZxwt
SWGS8Uvv94ItZ8kUWbGL1XD0kcaC/myKrmtQuc9J5hVv9Kg9wLYPNdyKleG6gNH8BZHVWXH11tVp
+ZIJPM3a1lL/tj/O23kBYK056ZR9S44QtzC2vGwccD5XXG9cjsmUbQqchSfAKQG5B/1pJRlQmKU3
ZpflH4OdGoSPQiBgxleEBi/XA397Qi/MRn8QV0PNgUbqElNxdJ8cyF8892JYtSlojLDeElIBlEOy
6LvGj+JQ7Da4ABxZ4elC/euhN7oZ5gMqRD0upwB9Btb33cOEMMQxfCLla1bs9HD7EVUijvpLrgEE
w87okMxfjCleAmZXod9F0ETmJKgu1uhSc6wO4lc8NFfpmfglgOvM74B3lb7A2N25zkcg9FZjmJSc
NetQOcqhR2BUwl44HCmbbAGqNX8enpCQFLd7c3K8H+BxXt0vHaVXo3W6BJXhoDqmTwyeYTKiKINH
CdbpGnPotHmQkMOUgc6JlcGbgQ+YH0QxLAaWGGpyJV8caoojtaMffcZwZUt2Oq62y1JhCt23ledo
iP3GJhk9mE3eLEqLGkiSOofGiqhcZ9chxILhE9Y+6KXbv2NiZYsbqkW2Lka3cJCbofOIHoZ5R7Ba
s6MOu85jEGqVzNTxdaOLpV8+vKziC1PavMBacmiwazwfMIQZ2D3QVeJUn8jVndecxhmS8Yh79tH8
vrtmiUMEuzP0dPRH22tlvwj0VM2qc+4fLVw2MQNb5kCn2nRQU7/2wWaY9vZdWpDy53HxdCN4ZO7z
hzsZYBe0A+fm6X1mtGZ1XA4G7FSzDMAEqlyf3uDjDLbXkBh6xp44fkIryUEjEObBenP0i9/AIEZB
3fE07Ctgp0YlnPFv0Jko7uuXPXIAGQTnM4gzDEvV0dUGtcPdEqFssiptJNkj+nwy3hEZJwGTmunA
Qg15iUoGuewYVmo4zQVBObm1NHxfvO0cNv0rRM/EedXB8OoPOdjIMtvZW3UHk2YPXpiMH3HlDuc5
EeAQ72G3c8TDBB53jmNzdBx/p/lj1ruFafAM+g72o4vO72/Hfi6HUz13oLdgKe4KZifmW68AnPUI
p5BXH06Jx7Q65+HkNq2DfDzpvKE9/i8yeDoSR3b9qcGLU6foWbzggwaHHLFzf5p4Beol1yi9e4Hb
zifUohJyJ9DfSzETUmt+8tUjoKZlkn+bVT/vFXPu6fAEUhw1t5CLblFD0LMuS3VW3WylofsZcKtf
5TZBVHsxzA6EOUxXz32OKNeDrz7dlgjPQd+/MyT7IiaFThz2coeDiuvtC+diKC7QaJOQy/LFuA7q
Khs4jmWwfSjj/gYbwz1u79AqU8l4ybfZ2rANm+16Jjvy9m3OksCZhmvKnoj5v0yr/h8PyBQG36/Y
1Wrnmrt3BkkJFcz8OGvqyXMw0/Y6fB3I/6ygQjThzTWsTDxHxF04YAkhXSYxhbrGLECS0e2EsO3X
KCUYPt2Q65XXgd5z75gqUfmAFqblMudEqdNPIzbIpWazItESZnzMacbpipMs+ATp4cZWCr/QST6r
yy36IpBCtDTJl1qxLmp0WQwBDTGu795cAn84lm7NGOBr42zdbB+iLzu29m+G4gmFnobZCueY9ewT
dxhuACXAokJOV4C7xN1z40XVS+hUPwVKUwPXN2B+ZMmplQNfifb/xnwBXiUeaX8ly3xvf8OSTR0V
L/eTRGKr/UemR2LiqIXpFjxUffV4YEJTMwF/XgLwIHC2UbMp9m1ql+cvNrAMBH6eIH6z45Quy8qB
zt1s/lwT+wv2xcmYdEurwDzn/DgMVLMYOl/apfeyl0N+AzD97l/oAx64UCsAEDEvMPCV9YEWFnPS
NK7weAJEjfQGA7GILTa/OSXHjXOQd3Dtw50ef64hkzBKOQyQdJiiONe8HA06wuHL3c++cvXRUtyR
qmA2bL3XUFpbxmq4hVEhQ6GqbYXYOVIsNKeEQ5YFKjynjlfXK2or2OwKBrDrdvRmleCaeyDAYfIA
GQOa9gRzLmXe4oACnu1e4B1SO7U3uNxYJFc/t90VVO9i9ycFfFtc75xXxHIXUp8o5haV+egCCxDC
Euk+6RxEbpEuKKEphMEEzTv2AxWRHoA0dKNdb+hnW7jvazKXF93KS6CTmj1R31SjH4WQWkJlG+yT
vhZtRvKlPf1d1pAjoxsTup6F0I2GcMXohhpFnxQQ3Lbdc/cO/3Vo9snKRk7UB18zEnyggfsuRMW/
GDxBR0v8lM2wGszyUiP0BE6TUvtGBc3vc7o1v1eu24rdU1/djiNN4ZjdVn2GBdx89571HoHqDh7J
qBjuKXUMVjvdeSXh8LXt3Xct8Ou7mia86HBzY3ajzZTB9tJZZbmFR0iHfTzz+hXtCB1vqbkDnBzu
JgWNwbleHr/BAyY2/bUmhCUoIOP7jBsRpxOaaDyIzckVnlzfUhnAPlYjVYZ8kg+jtfwfOa1qODTd
fM+8y+sL6aQSXPwji9Q/yNV+RJHxQxUDABqzJTzD1bEJ4hf0c1IuEQS03zAGd7nXYYbR7YpxnAJc
oi8v0urKhPC1ye4hMgqAq6t5eNcMP4tAQ0zI4pO1NIdDE4QTzG9gx71VOYV5IV22olNcjl4C6++K
MXRX9BDximOFQu5/wgiN7Ay0+GquLjgSnDNSKc0F9TwaejNdYyyxWKm4GvAjHRsW80isEes3rwSL
+0G5DaRIMGohE0Iseawyc9r54OEim5WBYc3bA/XQQpqLHxqs1QEKLjUH9IHwAc0suVoTxtIajRky
GSsBlYVnPRg/CUDgXjQ5R0dINl6WgR3Qvrm41AEr8BAcc0A/SE9GeomOAWiYj3tszV7B2TokCSqu
Ay3zbrLDzNzMM/dx9DTpg2PCoULAXLqfIVAwNOR8D5jrrF7nxHzHhs70NTqwocE8/JDqoJeW++b4
PCIQRnvx0YUGF6yABViOP+YM34fze5tautMrrLOKrlz8IW5xt3Jois/qXrOVlW69Tgk5dvgzycA1
gDClBrML1g7ee/voWYvj0cfVmkPP+HyVHl5rZErQToJBYWlXuw4/rTXDZAIpwM08E7FVb/VFbX44
K1ZnaJ2HTvD0IENRyYUxsJvjthvFukE1/+XC/AarIFOh/MWPvWatGNWfX3gB2RiZ1NhYePcNsmEy
tGX4fIf4ag5RYkDfOs444TmflxPP7vOcULI9GHcaIMW2MAFhKn7N7LDiUvuaE9rnR99O33xAVIQ0
Oz1fSAH8BdYUECyir2IbmHmakfz4PWL/B8Vjgl0id1l9se9jdnI1oYhoBH+DPZhrh9juQGgabjAe
TMwFO+oqjmHV7Y6HCUqQpxnFovlsJ4gy9OnHRA2fzxL/s5TxVfJ/13U/ka4B6QNAPjdjjDCCfLtg
AevSgkbHTQxuG8XxYhHczfExmnqwDwPmNF+zONrnjjUrMvN0a82tRwuvMWatvWZ5JF+gKzzPJZiT
jhPuh5KwqzI2JofBm9263kLdIxIcTBaL1tgYNnUu2AoWGomZs9lCZ0HE+lLcJ3eqU/F/X6if7Fqc
J8R6fV+7xzJ3Uytkob6KWhBLqHFOcYi7g68ywO5hbqgFnB7+YwovdJxanR8dk1bd0eyj+xhdvZTX
q/2Oc53oi8F0iEORZp+H0/eoiClW0nUGETYNsRv2Pn5yEDRM+BoQXh0q9eeTudYLSIjRN0oH/JNY
urkqKOMZ2og3HLFhTINIxPBVRiYAL4x74qHbH7M0WCtOi80cpOGukwcKPUGzIlFicX9CkMvAwaEF
wgFhBWS1hAJolhNWMJghCJW7DqwH4QmncOYkERDpyqRcM0fjmiVp5YkcBjsyM2aGE+KBI9xB4BtY
p5D5mNCwRDm9LVcKzAOus4URfHjDQqqQiyImGdfpmQtsmfF4oSLEfx234Zlhs75R1g0tT/67nZ2d
7ZhfAuuQNYZQvHG326vVnw6mZ3WFIz8tupePFLCi1f9He3GLMj6FEBXvS3IDmUOA+vuIQoCrJh8/
XRsBY80Pn+nKatedsFY6zVli/CBjodVZAxc+caPmaDN66436o8GIQeJzns0BGSSDZMCw7+WBSfSY
rt25haA2uv0RMQhQNl5kK1AV8eQyglHQNAyhZahOOsJvgcBkYpSFJsVBkALLgQ9GJzzKQjhg//Qh
wgBhXCfcEkZ04wvvUzgkK0IfAcWgNlLAC0sJBJLjaOx5QmsltGWYlpzJZi2MD2CJX3lA/CW6UYcJ
JVM+OfKMjjEQxwRiJ6xGGJLcpULiiZuprKfyiH/cTiBRLjC5xGIZu8kL91gzcK9hFZavf5Rrec8s
HZB3YQPJG2eNyZdMxXjzjKUvVsBJTyivyFDjwPEmEy4Gua2KkZyt91aiZ0hlB37nx0KmFnju6r19
hhg9NlXrjUH3qdiaRe7Q/w7k74UQTn1+3MvNIlfkP8bNv4vr5fVibiUOCUxvbnEY3txtKt4NcLdZ
2ZMD9diCbSMWErWx6qGZY9TxskH0LRZ53KrEw+BrabhZk0vm6Fa77y10GO4S0rKAf+3N/l2tZ76F
zJ3QdC/k2BNUKeeEpEHk7qCSwnCGyuyamElh+4R50Alitdhpyf+60Qtbq724HyFUEE+YHl/iezQg
gV7DgAefZagFrYl5QmY7zgdpRG7uRRUSiiU2rtQi5YD7Irb+8FMmMA6Rf2QoTaAn4AVRjcvxkb+R
J4d4rI7oXkCHFXpHUVr0Q2XXC5PVZeo8xwmuX7jgzzNMl1SQp3E3kmSSb5iQ/aDa2pjFzBpwMHTM
0pWZKl5vXwifQX+qc8gKnu8YoULju5fdOzCAd3O/aO06MRsO+gTg/wRO4rETz2anLYGBQSCb4HGl
Bl8KICpRiNhHZk+Dpw1loI4vLkkgGjX1GgMnM+ZgDljTYvEp5/CPVfMfUevicjWgKRlQM+mEGqEq
CRZyfkSwsBCX9JmIA4TFyMMQL7Df6w7xnGs5m97pfM48A8Pzu7kH5DN5Wt3qBre42WvgN0CHfJzK
bTDHal1QO4+Dhn/SfSGaY7HMatyavYfVfmyMcY/Dja4lLkfKhpTDwooFjEHHe8KritLGPCWBipWT
n4807HA13SnielTHHaoA2ZFqgmcCoey91v1tTmwI3BVKmZCF5skkodjDgYdGAD1iDr8kNPAVw7qe
5VMuo44D0AWFTIjKdVREEf07O8d92YuFOJWFxcU0KpuiXlccMmTAj+4Md6Lji4wT87ZLAUBQItB8
MdsHqMOWF1kJkrErjK331VY2DzI/hbSYTaF7UcF/MqvLWBFdS0lOV7aYFDhbCltTVnmY4GazYPUD
mpMdTV9csdBq3V6Y/1RXszMBFsLJCQf06ddZv4IWxzUm2kAob6czz1Zi3tReTSZD7ttpdtSmfev+
o7gGZnM/Bp/XMC/YjYivCNp8DMVKe5yjyDfhRDWgTdsZvnUc+trJN7hD/WhuISnA7z9xHhlYH2/A
vUCmBm6Afe64BrVSOrssjNPjpyawei93/6zcd4P+QV0CO3t9Lx0rPbNgUho0O/ArzNyGXHrXCWvS
B0EzL5abKLVgXvHe8Th5OwQMWDfuP1DF8M3a6lWV2Q2+C4wjJ0MpRLjAuVqUGSuM1dk0tIksfWGC
JA7mxt3pT/rsHBSI2j97+Gos4QMpHnfijaehn4KSG39ML6WRHHHjeaxj6++it1CDwaIbXLZUIT5z
I6O2hg/7y1OXp4ffBwg3EyRRfeu5e+GS1uMmPrpK1A2y3WPU7I8ua210xdmBj8gy0Edq95fRCHHa
oXLixzO/THusH1kga0hJLsvFev/hhpCNm7enRg+GTNYVdWD4ndMm8km63PxqwMjmEf9b2rm3dedI
yfylHERpy0A9hKmz/H/z1Bgs0hC8e2a1uOzbDekUI9KCQo1skD5iOyKk7A95Icj9SaR8r3OvgEE8
uc9JuojEm/u2vkxAANQpHp/jD3E7SFJv2DEVtjJXD8bhH8G2dOiDwNQT7436Ep6pzHTV8D3OpmC1
GP9J685sn7miI5XuBgG06FhrlxT2ic6eJ8Jw2cpkiWJQA89cn22Q8XvdRWPt2EA9Y/9B4VCFhpN1
8aAf2P3ow2xE5UYi49M0DhcqN78K+2yfTLZ0KysgIVhDTFFeNm8cDoBaMkXvjJTph/lT2VrXv2dr
D/Qo39WJ3T8NT+DLId7E6Ai7W42rbImj7xDvAfANhBOanVBhVGZNEMnLNpicxsrh30FBjQ07AvAZ
2oUg2so/+xIxzkJ9N/8VRK4+wTNu17GYAauaXaBOYksTBnvEt7l9/GCYA8/C6cE6Qz/AsxQAkJv+
jnnHEN4yq/YBixSslikSDkInFi4snlDGXBi5CBMASsDbUMPmwe2XGRzzJ3Nwuqy+JwVnFqKnxpi5
MHQ/defGZICmca5HtLBiCJMt3gEWFUJaYdiNy8EAkwQNO2UKDityd3NE2Jt8N1gCozQM+pE5VBi1
2BPp4jH9ucAaBuGZvHB/3ZVM8nh2eijzfcIUxnvTJ4Ms0I7bv+J7J46QIm1M0YTCPIvghlIp9Nne
rzMM5hEwvlk4urbhGjBDlw0I1XP026Ap8EOwhC9EVRSb9hzqtvaXTR+o/tQ5nxM2f8a0gOn3jMTC
bJoMGQwALvwyIC/N498TncjsgwW7QRcvY8tdH3JCs7nIwzU8aIgXonRlSIAIt+Q8KDZHA2C+wDbS
iDvv8DZwmj9quOO2u1AmQGmffboFVqt01P9o/lUYG14Wa07Hz7FbGuwhV4LNGZCvRXmESRqsStzn
UWLCUIwudoTRNWoQPMcp0gBacQqxNk1I8BkghAgZichiXAY/BsnFUPjxO24is/T18cXDkN7iXcz6
ELnwer5uBlE/qkL5AyURmb42ffkwkaYwNmYG53mvTfFCX8Cv1Lw7fnw5olBj8fAqkxQcpB0887z2
Wuy5kJBYvxI6UaLw0pznqPUgT2D41UFjUj4CbcHN9IlKUUm8ceRW7PZPDUWDo4biKHRjw9l0kB1k
Ts63mHCWzn3cza3ufOhzwIb+EW42QncVQsaDlyZZ5OIB6AZfYHDQTdoT//N09f0L7qH/wb0EOJSM
ApHND7CP2SkTbBvE4/gbSVzwkWT5Kmzmn5mkvWNPdmh8ESPPOkEayRUEcvvFVuDFyAf7npd/B0wE
/vxlmQCDgeTCcLBiYUGodkPfw61CzglKVLZwnClksP4/nbR1JKwVcf+h2hgYCrCYU9XX4+pHC+8r
6F0YCT+C47z6u9Ewcd1j64AMPsOB5DFjxCC0bN09MC8/oYnY9ClwWST7Np2GGeMiiLEmgBWjUMVl
Tzv+kuLXgF8Q1AYb4v2Lc4aNcwZLARYmsKT0E4j9ecy2wQ7NPt1x6u0QqAOKtsqTAVgcx9IIAMGv
b8vEKeEFGj9IDRwudVEioFokCrC/VPH0SX9EJgCyzdDytlec55zbBu27lCHSxjQegCAdl7QqJChP
H6vr4j3u/umnykAK0KNgggsopMJqAvJI+SUPlCtbTSzdp5s9Ffveqpqqm56djoa0G0K+58HE2fEN
NZpwK3v+Gx9JmIUtxZbI5r7+9WM+1+DaPhDWfUmuvUP3PGGKP2KWKjpTFKE0LBBUhRsXw/yf9hmg
uZd9H14cx6yPGQPUW086s5kHsSkNHjorTeP2PHbayr1sSGLoTyi3ne7vwKHYoNTUGZobQRF3jsxs
jx05prVf+9czsYYM5Z5MAoVK4L+hF/Bw+RcWighuGRTmJapeLSgRdTntjNMANOBJTOXVGywGCxoy
dETU2ftswl/GNHc0VsFl+TozG3YTYUEER4BMdVb4atDdq0HHUtD/Dpj1El5Kr4cMaUuNX8jEAx4E
4sJVrFo3CkmkybiElfhyxNLA3zBf8RiffbdJiPQIDzE8zg8rhiZcIwhwvzYw3Cid5LG0iVfrn9sv
3nIbaZYGHqX21QKTcWhV3f5WmtbZlSbv9ALAeYfQSMJr0D1tT3gSX2mOxbVCVgaxcBDpVDptmaMr
GDGJfRvktvmO/uN8ToB1DDJUDcCKq3ffgv155NA5VDqVO6bov9N8aDgdq1RtrZsG2OGS683sReOu
EiSYnTdoGM0TVZPbSYsROOtB19u5gXSuUEigAz9cfduJM+dJNIhHQdR/CLMQZx5q/GKVLeQe4L7N
pnmQskXtNthssVjLCowECbMFscdiNcYQH/BczCY0POlFpSJqyoF7n11+NdY+fXdfsVkfM+aQqvc5
ManGqU54HEYIc0ELRbXLVMQ5HMBMAVRPubNYwfLARkOYFaAGrx9hrGOVBgtdjPERv276+w0ZLGKN
JmYNfImNPWdV1F40c0PkPuzv3nODOd8fZK8cXdUjgOzwgBjXWr1TiU4W0SGuVpQb4+qvD3svZFV+
CuC0Ogh+LYKaGCEp70swA9pzrhAPEZsZYTxlju4TyO/q4vd/R4bCEz9QIiASNiZZkCshmt53ZVhS
P7qIened6LIqxk/cyGjfGSSGoJa48YT38XBJwIEr8T4FLhfYQoV8yBuGqjeZ9bMrSgZCTloAbwwf
TDBUgTpEnv2/UzAFphOsngJ5+GCoLkBC6knZ2B/FEw03ix2E/5KjIyhJ4vRGTE/XAuABSH1xehr4
jF5ZPvxqfV++JjLGAF0D8lDWQIE7Ec32Y1bbiSCKgLWkqstxtxrklfjM4oiQ2L9UasRwy8bJG0aY
SQEm6bGYXmIhywERuAKsTLAMgSJZo0wIEWQAWAabqvU7OrDUCwbEAUZFzn7CCZXDxM1J617Q1Ra+
8csygk7wEnUWHWfoAHErDAURLb1tlY4VLIbRAAYl3ckniO7kDQbRcNR5m6s2H8N6sgs2+g/L5eqI
O/OynRIs0oEuR6FH6HlJ6iLUkjtb09Gsf/oWFpgUBCgyego0gRZNg2V87VtKGKS5rJavfYhNdTez
UAKFyxYXRM7ZXreVhQK1winwEp+pFV4PzEqNaWclh0LCUQamu5K9AwMaePvI62//gzqK5WrAhAcu
MJR6Mug4xKinOGCMJmbnLYw5Z+zNgNsXjHDIqrYbagAkexzdnWJNNr/Eg5J8SBzPbhKLBkAgUwgw
wWHCo8SuQzCdULEREyE4unt/vwhfAyQc4iIkJ40LWx74BDASBzSJLWz8N9NfrNZET8LglA+YuGmU
r/E5Y6wNUY67EErMSv+tGDuDzmEn/MKtBEANajDCUUjUwpZnng/TZNUnCVZS6IlLxdtX74tilVNu
ePjRjo9MrqVXYqHkSrp51x/KAmNO5QxVWvM6UTb90uIIg3WwPB6YqbjpprOUlSX9ewFA4XMg2/ZG
mdArySc6TJhkAk/i0iAo7MAvIng7mFkv3isd7pBP7Qqs0BUVt0x9ADVl1vSEn0Ojhiov7ruTAAz0
YrvouBkLOrDz+BpC0X0y9ZKwDcEmH3a9hGezEA2f+GHkS+Ba9CpYKzCNYl2EAPW18f8dooSECIuA
u8tthC/DBlcl6Lg0wsGudLI/NjPIgkoI54YmRiSA8Gr7LK9SFvXsOuqwUH0gOBIrE8D7l3UXneWk
R66vKmEX8kVRfOF0QiS+sBhK+FcscDr2BwKmws5fD6GD/ANLFzHWumgId/OGJUzdXm28Y2ElIS1e
KAtpLBGGVsgEYVvuhanPygYiHcW7nRSATy6ZjU3RY2G1OIZQ3WLuqTLkrvddeKczw4sFjXMXAYMk
VlVIXNg7QRbnU3D38UtmXalVwKliJQCdT8zy3EcWovzghEhbDDn8MkNnAdrcOmLJmPJ2LzNjrs8u
03T1XA2BBDZDA72aClS3UUcG4q0XDcmDORjtQwWfsUMwbsdeOj/iHoMhTWZPy5r7icmYJ6CpGvXn
FYkCcAecf3bsjEtPJY9FosBd1pgh7tlgP2voSdiYEojFxVbx8f98mm+r59z8gdWukOsBxBKVBTi0
F1iHUTj93RDENCdsQXPX4od9FRsgL18vM1v/yf/lGHZdUvMM93/BHzjH6BU97TWGN8RKOukyxbzm
zGZ+SBWaJQFotS2ABwZBiSsJXhi0YR9uwBwAcBwBOAP85LFhp9Z2MDnBX5qRbMv+qk+BQ8ffxdXy
hqFY8Qw8KFZesTlG743m1hj/EjOKfdE1/uKP2xJAPqPt9K+72whb99P9x2DpHxfTZvWZIqwDgPm5
zozoTSqjdvr8JSuMfIGFAZDd6ZWp3uVHPVEHteBWbCjYxD+v5pCuLqpcpm79yTusrb449DdjA4ap
09rqTjsZLFU/HH1aCTyIH07PeUyTGXECUFxGH1A9BXlBcPM/lhKJlT9FGTGfBcSoH9p3e4gz0P45
fhX+7ARWm3qLsiQYsYN+DYOA8CcX7M/W3OGmRnAPgmQ+Du/JJVwuX64yVlgN/pkNTdkN+IJV4bIp
NDYIueglDVdlv3TRwS1FgEdcOZfIX+uLmwaO5bRacEvs5ZrkW2cp0sPjgrT6l//ev/wBiety7jt0
YUmUs2CIa/MfEKj/+Vi3kGhPeD5/d3zkvW58dVP2V96y/24CZH70o1i1s8xeYP0KxWukLfCvHuEd
voSS/UZh2Y6W4sTU+oR2rPPJowmodcJiki3VWImPjCQKBpDUKLxLzAmQhcZYv+Nz8PLB5HiBhi8c
oX1xNHqvNf/lpjcMmC6sSHjBww47vz1thARD9hKcMS04btaPJLwSHLsnKTbl4qbfDJIntx0k8D19
ZunX+LVNP/sj1D4OAjG0vBTqc26tEj0hqXLufa7FMBe5S/MJ75h2XBuJ3VSChnEY/NWkveCAkBHg
+3LL36et0NlA/kEr+3TxZYdpCF8BT0LHz2+n1iRumWybKk7+o+nMlhTFtjD8RESIKOgt8yiKON4Y
6YwjgvPT97es6FNRp7uzMi2Fzd5r/esf3G27xUnZ2bs1jC6zu14foB6UWCN+8IS4eH4Yzh64TUNg
RLzinQMVtwBTGzTxfD74L/tl7xDeYodEwAsopKirbDXUV8w1XqhBOMum4nnNoiJiE7BYsmLPsQI1
fHv15cRvy9/eY4mEQwceKzBzPOOdt0tzP0JICl1s2+FSitX+eSXJBu0QsXE3rNOnx6vWQa8VYwjR
DqvCuj7R6OrTc//xNNm/rqQu1PDrIxbM42pXUH3WsLceOvBOjBxgVhD5YrjXEshl8XDVpwPBSz1E
ijZkbZUku8cN3MIIKnh7f7d85hT5rI0KyDwzwyBY4w8vYIDnGoew0ckfnuZDpLe6pM+U1uNrb7d6
A+CptKwORtFPL9zC1eJxiRayNx3mg6aGhdZWQapp851hBVOeFBqLqxnH8YlgQ0xId3bsEEfbE/t4
cpG7gggV9mjRMT+azboC1pb4bGUGCkNXPCKANbxnCKdHDT/8fk2emWYEykb0L1TUjolZGppYH45l
LyKHEmACzOK0Fr8ULAAANLCopDTA7bHtvqzoTZYAaMhIsX1BOhL9RQGQaORJIMEzv1TODoaChqnV
Dq3EVQ2LMV3DF9EQtlUyq3ZhwgqRAvu8fM6+X9lYPQTBkarhZC+XHHh/cqJ3KB6hnnvF9kL2OSz/
b2MMxLmbRGcwsu+svUake0pkmdCVEq3Dhe++7fbVe+HDPbwc5YM9ovUNE3C4MZPvsNm1lYJz6GLE
jasNyKO6Rc3jIkzEh90ir0TyxsVAbpfuXOL+uA2/7Nu7d5mzKxydLVQ+wmopC8t5wUNILiao6QU7
os8S/e52a/TXg6sfvazTFW515J9Gg0gN7HcdtrFYmlM+C88/WsyjNzQA88ZlIq40j5ToOkEXM1XT
Kd7mDQs1qZvXtBd5kthSZ+xs7sw0QbF6sNPlfDoFF5riB7hIcB+CHiV6sg/dqcXNOCzINoWGNBDn
lqNpH1CbJRG5A81oOBjv4zHZpvNEzV0aVdz4ZnwKR2yccNhOjr15beZyN3SNhj9gWk1oKX9XEhVL
iuKnO9W9hI4MojgTZKbt4phJK7nCEYpJGP6fHW96HGPv7rbGUMVN3AIrt1NZ6zt7pYV5DVWMS6PI
Ggg2lRYUHtSCI3AIA0iBBXjJwfJN0ye113Ray4Vj3m0DNQjxHYmrS79DpULVCvAPYMSEN8v2y4yG
aYkFAVxNC4CNKgsl3YL1PBWvDyEDZgs7yDuh6wawRYjUWYQ5aFeGaWlC2gI6MVw3t+TGgZJsPFme
j8w1YYlkgbsjemNz8ZkzneM+tEf4JA04kDBqN0GbQhfa+jzJaytQMJB0A2zWH+MkJW9QjJYgL/ao
k0H4xuc/ngulHLxp7SGIgnHgFDpPXVfQp/m8AsU0mYAQzauQrg5nbIFbjUYzWAXushBfER1ROBP9
75Lh9vzcSzHgZJGIN12SwPcJgkDpZZ01cZ58u7hoRg0x/NiTeIgQBfB3m4AYJ/CGIHcEuLYKKyDE
NK2zzrrUnyaMNq4ovKR5/dcV7E3cmaozb2xZ9l2oXsKGgLGFCAXqFiwWxLWtsbi1yB3ia3d/Q4iV
1Qf/XvgKIBPioQ2tdvZeglNNxHpuYfNXSaOGdkUMPcSsCd87at1r+xcEilDVxPkRnRSntiQTThPI
l3OsUTIGwahKxmypwBd5vndJG9MDIpKYMkzLrrwG0w2HBp/3Iq2SSIlqR7+5zE94f8RjcMNYW1rl
7NpR5xNM3aVQliuQTpvLnCQ8wPU/ISfzAZnzpnMQ28WGh0v4c0s+NHQeLl+AO4/leftJvwj6jWDl
ZcWonYF+cPHTO+6p8rrwbTYoAzh9Xiaeby7zG1ovntvEzcXnjveZ5aRJ7raCzzChGej4OSP/Ryz0
yvL8OoJN4ueZcHCYF/YDMeIiTBHaKJ/DS8tUIAzCqOHfZBlvqLYQjYCcTe8rnh6uhlypIACEdLiz
N65OyHswZGufgrcsKJ4hK8CFRcMqqXs4Hmg0yOeMdjtf2MKiEIzo5bSY0kynxhBwS0e8ih/3neMx
gC4ANPdz/zTvrMEWcBQc0OFbtZMrpZg5+A4ZLnxxAL06wrZVkO+2GK45n3BKYrIm1zJNeUiRxlzZ
i26+zRplr5xz02XzksKA5SCFjs+DHSWMr1JZcDkMsR2QLyhIehVT3q09PRC+STyODEuggPOh2LKY
kGgm+6ikdmwP3vg1GCMsoaBmrAe4WGTzJ5WCeW3KM4Tz04R7Aj+BDKi+G+Tsyq/SYljEs1r25fJJ
TmuHizill6ULBvfar6AUndKvz+1ZPs/0r2/0nEVvwTnmCeXzKYwgLcqbowKZE+9aiIRHDwkEcR01
YCx/PUyZrMM8nK4NVccPnQWGcfNcnIEeV69Vu6/CKsroqYP2ZO2TuxBC6B3On6UPcPpnuob6eLBf
+HBC+fwf4mKPEHk5nZHM7umPOZgciGAM3FA7LTzpEmueJ94kHfDJfWvW0eCBeW3fIgacc1OES8hj
kYKxoB9SodZCb1ljn8T2wmb/BqN8wb+lT4aqA4opaKSOnYJ5Zwh2csgYuOKqZDCU/yS6UrmMTHXM
3LTeF3U2+zgVdETE5f1oa5R+lKj2ffNRJaie0MyjFUKosU70kYuMxCaoNZDHKfGJsmoRuESyy5BK
SbMs7uzAujMObMDTsDUaG6SyJNMbm53V5mnR7EMbxo5TZjuLwtenjNwyy6KUx12UVTxNoFIce5gH
UmsM39gT5C9TR4YxoR6jleSlRoeIxvVLopUBEYyRF/gZYy4NjeFse063lBFbWp3VUFxjzjdniGWM
HQowyZfRFR5CKluNN8pYhi6myf5nfddgszyNAaASRcGASKbPhASa72wNprR98S0n8Gynu6Z8YShF
fNBjKaAVU7v8sTO7NW315ZduwF4ZESAAzUhaq8qNODcacAa/3HTXrYbs9OXdFFPhtMiEnwLEAaUN
fC9IE0KBBABDkSzRqNthYT8mRlBydPwMxsWQj0kM4e+YG8qMQB5LEd0He8p8DAjR/bOfPCcZu+48
4cdwimUneCEiPYPB3kIO4CpYpmk9Wi4NdmBGqcF0ur8CVttjHLZdt/by3/kZYIqN5TVkjAayz+lc
s+dzzZ0KfZoDDXY02znbJ36SFCD52d/D/wZtWV368zlH2/QU3wTKNjVwXB5OToJ3JBQnpVc24O/6
AbsgW7lB04xX6h23a4wHfyjP2XmiImCKQsQd47pMn5EfnZ4xcobPJKQeSLeURGLCim+qff/a2YZC
aYGL6tE7qFh/c4Di1sbZxt6ExjaC4iMGBvDPAea85k9/zlj7QLV1p/Yz1mKri10eegDuNEUpF5+A
mYFke8EgB0IDSbRcdvFTMBaQr/nhTLwtEXHIcmmbDNPFklYexbdNBVQOZSJ8HbO3j7v+CbCBILEt
649WmSTupjflj1tbbt9jS/zt9jzeS5Dy0WwBS7EOV5zzbp4pHCkchVI6GFAjKnv6xsVT6ovKN/N0
LvnS8lP2WIkjsEPxHYR/zE2TmTMFDSQTKrLUwKSBu8ydFkt9SQV+Kf0bxBt33xcDPZUjilk/+LX4
jS1CxpJTvlayt45ZG4BfvIBL9caBOp8mzNUxZwTk+7mKMJMQ7oG0KuC/XytpjMHqwgRQTUZH8y5Y
H3NXMNOAOBpeC1ti7BdBDVm6dRgNjGBAkVrgT4KzOU6xLG7Uqznrc04y9xo8Z7BeS7YZY3Nict/5
HMp9iYslN5DsYkzugMTFSQyNDps7640a3/CXbJvdqcJRm5esZKouYiwYhJfxm/dzhYo1Nxit4eHJ
PA2zP1vvX0pojfBXvjYqg/fDrUqvgHW/6iYa6mmTdNRvBlMJpuN5JJXNkYqtdZHp24a3TFnzW+SU
c/xnJrgsc+OQEOT8POBz5WlXbG7vE+ISs/zEcZkRrBrfIC380LbZXyPu9b7bl23CaDqZHT3oowZZ
d4KNlnkkyTJtJHaGKr3VokRKdzspPAJq44XtpW0/DzoiXYYcSFDa/NZjZoWHGEsW5HdFkV6bgSfU
HNiifBv1e9TOI0oqQlDMoifqAojvgcvzlgfMttPmm2yrC+XbBtUiFRQ0Yitnk0qafCY3wJCN05J3
tEFCfndXmcQPUIh1mQSczf6iHS/i6uE2CHVhGtUguJ1Leycq14JjyMS0JxvHI1l2xkDDGZLzaZHB
c4FnFBz68OSc/L1k/b9VaEdnT3Y0qMpSdWfYBw/zgLxdH+nrtdfqsF3Cb+GbMyh19Wqy87hXUUa3
IpUfmweIOHtwAlv5RySWY7/rHK5QWNHiMbqlUIcNeIP54zRPvdfXq09OjeXXuYcg5n7zO+9gdwjP
rUjbjWH9EqXBbqRGwtVtQmStH/kCOAWeaDA7CZ/uKDQ8YkazPeuC3mP09JSjs8CaEgEqrmFgUG8y
fSurhtABOAR3X8dh9+Y0/VZ0dnGgsRdq74VFHqGUl6aH0cmVM9Xtbj/MQZoAGUfwshIjvlHhjl5D
cnSfavK+eDcUWXvCiiGq9bt/qzLasLcWblaeBtx0xnc658vXUyoMmBojfee6pD7QDtPlvP6Kr+j/
7+EXXJWMHujVO7+cUbYy0JeCtojK/vPuVHtv3jzb3Wv6jJk4F06FMSh0cNxUFyyy5cdZlKh96h5D
DGWiRTyTcBL72S5p9JuBSihOvFGAYzz97W3uQGBMbdLndHya7m6ezJ7w14Oetqdw+xCtExKbQvVk
Ddb+CTT54GAGAh5K++8N4WYJpe05U4dG5TDDwyL441K5G+RGfN15FdS9WiRn3V2vaLK8DX37JJEY
9lFUdtZdqSx2eVk47S897JVpQJumCz8WljTwC0ZDyrTtPnBPm7W0cAH/Zc8n+/zVF8a3DImvMCO2
HRn+fCy4czj1PMzxx0LYhO2z2xp0BuJ120aeUNg33YVswSMb5FrEY6R+MC3nKKWJuqvmoXJOlDEr
BUiPLGLwBaRBnDznk/8pLIVNjQ2MWnk6fe5FZd6mN2BnA/VzqSggC3NSqJQHgkHQNiHok1nFWGx1
xQV0/zJpUmlQ8DBju4KfjSJAZvBtocQkEMCgo1EFPKecd9QqbKS/AALrcHfYQ4ox+y/VWMkh1SKQ
45DrIb6inT/xF21uCeWSnZ0J9RjAwjDZ+lGgua6+UTH6HC+pOhocze7tbbnkpaGaXCP8Ig+bdBwN
J4h25XdVrsL40Nxx1oi95SEvTn4Jhyud6oM2dCgSW5wuMtEbFJ+xb/xkkY+F9Wbg46hDxlFUzn1A
is54bkzpB/KccFtOkpq9mL2gBQG5C4lXJBS/3czOsa6y8scoy7Fta8wyhmVH3QrSNxOxawb8SAvy
GAXvpRgkFWbxtPPH5uA2oWLu0HZcPRr3doY8A+b2UgHd4AYl3xXdFrdhgbpkmkCubDMTE/ukeZfH
wC5ny67ZUijH9ug3m5xN8Bie4Cmsix1P2GMAioGxZLBEBGRgLmihvFVtlA7jnX/tgfpgfuASQiYV
Cuf5y5mDbwjrPuw8A8gqXk4xhpUZjh1ULXrY2KJ1K842+fEPGrHX22my2yfYX9zMgg5Olkuyy4AN
7SR59dy5e/vjlJX2E0bVKxS3cdVNlkd8xHID9aCZQ87mkgp9mRqNyXeNi0xwJ1Aechy08BdWuDq7
OdBChJKoUY4Ug8UJecUtO/wDoaE0d49MjeFkmS8G1zBKGgGOV1yltIV/F3JHW6VWoir+IOXA6VKO
ClcVjaCGvEudiMxC21N2olU0eBWUg9RCYQOMdMhypdgDd+UC2+m1g7kng06XCwOqNS8lIYWXMEu4
tDwDPDv9dna03tBnOGbueO9gVXG29DVTuWbwLSk320dTjwtFRlENjZMN+UJNjvBK+5pMqKDKrPq1
AlH+AUka8tYZ4ftCYPfj1ZysOoXdrw5+CTYhgWizU9udvMOJ96kgKK2aDNhYQ/uvbRCJ/Jmqd4RD
how4Oy+WnXG1uZYLbJwafGkBL2rxyFdt9i+4NLOWC5XasRxUfBkfb4m3HHif1ABFuDlCqNbtVQvf
KEYsd9rZXot7ym1yIeT8PcfG9pK1xGSNyVfjDoJfrA+smyqZ4Tewh6Prai237E5W9cX9qObr5ZWk
b244YO34ueUI5GOWUcZu8tOH0e+hw0Jd9EryLmx6ysMzihOOWrP5MjcgRKrZGAnIN9XnU5ejmIDy
D1IjeFRXi1ADCylA3EH3Eb6YFN/GvZ5yIbn7OT5gWyN/HRigmVawrwk9CLzadkhhVv/Ut20BpvtM
sgaAdT4GpL1Z+dclaslsfdxZ5Xzu3vtk6yR1MLE9tnB1o1fYUV9gs9cR4JK6LaHqRIewQ/DQYVSE
3RLWAuQunnJqYH1wYJ82eH60kmHM4LV8I17umNutv+0GMEhqHxeu5ifYsxqHMGNWny34b5eH+04h
YFcQSWX4/bYPlVTYGJHxkO38OftiAPEL8MmhMKSwV5npfr05Z4uP9cbRLuBPgqBQMoTniETjA6o8
ez/6ZX79tryKJ0m4xuQ4ke9u4Z5UOrTzlNjYeQpZspXhL76Giul315ChonGl2hqWdmmT9fqzNWcf
7kCCYV+0rh2yJj0q8+4OkS4i3wceXZykykNOugMG6/zbKQZXL6da+YJuqYBVmDdhUjTUUft+Nde3
516U+QtonlY7WMPt5NsA0KnKX9nyfeTZPxngsTfs8aG4YDJiu5enuPPV5vzbNAV1V03qNpycu+B1
q5rH7SnTLe883ZwmClhdpx+gS2Th7oVBpcWp5s75AIRF/eYV7Qq2K/d/gak71wY/M6ysIQbDjvj2
9BD7tfSVIQfRutQ2Ok0wq4DXEzAc4WtpDLoXvxMsuEzWRtg9GdY9Hhy+tzDgRSAqyjFsQ1Tzuebd
ym5yeogDspsHu0G2QRArZfhRqGq1dZ2zPx/sDibUeH7qMxwtICEGomRFGUhf+6CkwCb4ASkiEPEJ
cJTFk35EAHex3+uWtfhy1J/yXQa5guO5Yd2bci5KRKckNVzRv49pyxHT48QnTz+1HhDrprUGZkWi
YOp/YIdvSkNXLI+NWtAyLVLZYZ/9XdSFwcPB2Rx/ekAECeCCTAKojPZs1baCjhdWSg9pLy+K/+mZ
ky5hu3l4qnk25DEfIN6Tbdm81J4CsdNefr7wgOT9CgKwy6QFTBHE/mS72aYFDaG/qXiLtPhSm5k/
iVLc9tjJ+sFCkdsflDhQzQxUkqDWBttMyUhoALJPHQtIY96X3YyryNzX9rQeQ/a5R2p9uWRDn202
BprJ3xveU8SaQf/xMgNeA06Mk+bIeUEQ7v00B9Uzs9UbZoEy8jw24myFVsrc/11MtGm1Jpnr+nRm
TnZB/9VHx0oRYbUB0ZnqOZT2bEsTtrUjxuFcHSfYlJNALioqP4D5a5jyKO8p97UHxfQFqA5YhCM3
nrvwFjm50JVygu7CHGSvAm3X7PwFN5Wmi7EPp9BDMbP7kh6r8tsNiywW+fgsqB1nVPD15cfS25+b
CqpZleRUYIK7NwPV4Kos+jlWhCJ4DrzGjP/X0MyyBMGnhYm1M9OORyWMa3q+6EMY5BM8fTBgEKDL
MO+MU+oIuVJMDJmveYu13KsboYFtD/NpPr0c6g0gVSTLDWzn7PKOWfoHMX9+tnhqeWbRoGdL4K0F
9hJO4wmnaEfS4Nsua3uPjGnfO/t3mJOF7ja/VrNjd/feATum89yoB9VueVJGRpnWWkgvQujJZ3ht
pB0SX4ukhkxxcUoIl3tn558+UXdv37IfJ7Q2UYd1UY5KtVAzxzbKXw46uH4xZoPiGYL+CnK7KPvf
Kmlt1Q7WPiA31GnnJoTxsHXdKF2Mal5/jeZgfsPKtgq+74nBZgzAMda/wROZ6NlpQZNQdUF4n7TX
UPHzrz0XIJ07i9ZeHjKpJXmiP4S9IKfBPdH8CGJzVlkEp+xYRYsNXwqhmGFXTrFEPU3jhCNQoy94
GDPI5OEoQ3nXux50QcH3AZPhiJHjwGEzZQuVJcFFxmezz1SB2RtLDRoB5w1bLiOj1M3TJQxNTGlw
x9WwW7ORAoOwDaARo8Cf4zR483gR2bMIabpu3v6mgj6coA6k8hJnMHEKayKKvQfPwE0gfWe7LNnn
JPClGFYoH5cJlVb6OgwMTLFRz0EIvw4uRBr8ogUIJMACsjN25XXSsqReg3AraQZ1r/Bff/fA7UKz
6oR4SAnNln+I4uPjYPMqQR+dsBN2p10K04rR4e1P6GtlkDQx/uTGhS/vSRVMPSfMvX0f8zXndbbZ
JDEihKgPZoSfrNhOYd8ZciJ/nH3/TtIUZDRG8HEVH3svfMYkUkLjO/j3TAjxYtv/cOZPsJLm9tjj
nnHG1GNJISGdF5lNGZxQz+O0QdZsWMZg+1gZibObePS/XaH5oidCEiFzj72n0LmQ0UrStbAfZdRD
7g6BgJ1BgvEXtHrtd7Xgj7EIGpaNsccSDAndhbNUkB/KhiuWyV+GnWeoaFSZ3qG/70Po2+J4Zh2w
2uzdYzHYuMe4dUom7hg4WqaYpNMZ8WDKpIWJgCvEyry0FfQGAl5WJg7BKf0vJct0/BmAukX2Z+ty
xkz3MXnO9Bnitn/j/1uDJhvcFDRHt1mbhjBnZQID7ZqHH8/oxG2zJWZs2sws6DHzIpLAmM9Y/PiF
93yfUk19b7Y+Z/6UNHrVzraLbYU8pR0cLFptCXmwSZTgZXeY1zLvaMFsxlS0Y5U0i4ZqM8AGGOZX
xLQguaxrLtg/36QXNFLpkvp18iTuQYQLnPHU0gba27OcLkQD3aN2coHMcTFXMaR4ZdzS7NO2oZqx
MVC9uD0vrO9g5zE+7cSGs7nAlJe8EIDBu6lVltnFqp/dD3EGhSinwJ66N3je0DIQ1jFC07VqQRA3
UvxjE3YWqJbmDSvtEig3GZOKCUEg6ZoJOYoBKnSCFFp/cwkUnMrWIZ9FIqiUYcKCjfG/tDmKNjnP
9vQTwg1IZCXgeYAlJvYMhADNWUQVPTwtiI9YXVipDLXo59eD/ea5suVJeKC6/WNgOZ3a/vYMQ0uP
KJnXa1xL3cdWxFYYvPQfCEPmBp2/fcrbKzdp/IGhgpq3tpxXifsh5mgRUBCx81NuuA/3ETfiP8eB
osBYWoehWUH5S/EXHexdiIiL9GUfyGGHAQxwSdn0GeGg9GBqrKJZJ02Bsab8FEYVxw1HJv2cgjj2
S9QCH1BtmBgWNKF9YiBb9avhsW0z8r0vy6dbjEQS3wootWBg0tQfls0Dh96m2Nww3xPsBINqatYD
AC9bJJdPdZcMA35YNHNfi/wdkxFJgwaXA4wxOJMT1crdqW37j+XAjuAgXHGdxBu2STYbYwu4KZi8
a9GRVEo8vh2Ovhg9At12wlFdgqwydHDgvY5uYAlPMjj5pOI/jlMEW0TR0yTijsn1Z9RA1CP6Y6lz
6GS84JccBVyFJOA0a4zJD26NcUHAk7xgZoM0qWM2N+VwcezjxALPDvSLzROLOujh0s6AwlK5sBUz
rpS6Uo4heU3eeLZPi8ElbbXMNtLSnIq2a1HR4lUMjgnNSnCLlwWLY46Pbs5GY6VcDlp3QHMCT/1B
MWQABiEAYANQilGOTF2Og2LgJtAjJvDgYQYIfZethIV7wX9NhiA5cG3IpYfMgAyE6orKhbYdDxTg
CWo/SvsnVywvuJi8sffyNnps1CX1eJOTYL9mfglTmm4cht8+kUJ3PLfJC2ibbJA2swPaGQ455lBc
YGancuohVrIOKQ+mtqzwgmKeSYWGWwWzMZK1NL+5udjLuXxkgx+WGXc0nTPDRl2CmIYTxNMmxgS7
i93gyDF43ewGNUD/nEe8TrRoKTFXrzH7f1/UOYyUB212VFBKvPBDIs9W3x0b/gklI9QB3Oc0SgDi
uR5Zg3SjFzNnhcnJIvyyJXnqtCScFkfVcI/u8T0Fjx+8osJlMq4FA2iTnDIfzDKYprHL7tz1Wh8w
SmtRmKHb+SCsyWm1mY1vWtx+8mnl6McbWeRby9dGnDYab1Y/EByiFlchKoimgmtPTEqk0H0HKdMT
0El3KXdGsVDrYzchmUgFT/gVV0QJ6nEJQfL6pbMBs/f68cOWZnxWBx2/N8Nq0HshJo5L/00PmO3m
z6gYdWZ6f9M3vbZnch2zzIy/luF9bCYotdu/O63VhwPA6kDhPfQg0bUr/us0LgKgBfe60pJv72YX
wTmGDBtf/roIN03F+7htb8aAGWoeYoD6aVE/9YVKeAyQTGALFmDSgFP3k42eedfH3rM/4gtltew2
9jPYVfChDecwaa0ZT5ygYcjAEPvQoAXhmNK/TQWEfUB9Qe4lvghS7h6WbPqTYqPPWv2O3cn5aaxt
6OLoBu9LjgP0eIniXJbIPOIquuLCNqFeHmlJBQMAHuW8y3gWhhFGN22nBKLcHrZacpg0hi18FD6o
cYbQic0+f1l0w2oIvpRufSfvr832jkfh0zkULuDI6H31gdQ+eMruTBQjiz5CML8Ny/4sOQ2XIUWX
TFV0ft3s+O4YHlzKJgCH9YpvvPq4BcsPUIdqAluB/m36HjzD+JxXvT3CPoJJL70r1k4ItGilvPfg
09/FAOausunEQCeckoZ12XZLnCg/7u9VdrnhqeEZxEQdwHqedtIOZFJte6Lotu4ErTRNtbAefQn4
K73L6OOf0xYSN1iyt7RNQzsoXMkAMWYn2lgpn9GjUhLpCDa0GQzTpODvXRZ2hUlDVNx/wS8yV8Ga
ACr2E5K497KNkJwChIa2sn3E+CQEb+xEDAuTFLyjcETil4S4tsMHq1B+gAa/94nf26eDXsS5sYCY
2LS65qGHdSRm/8nNXuE94KDAJPUxnvX+KgvCA4R5lE2+Zs34gXE8G72TnYWDAh8fN1vPYP1hx5Ps
gga/WvRKNCTYQZlQY85smvNcDvCPw856cNn6uKRtrDTE80Q8GxzQB0ycPjCDd1QTKe7K2W3ywjNx
P98N64kx2yPg7/TqiERWhs5dbPuOyA+S+wCeKQwN4KJq0Ixxz3NvQcO+uY384O9WWC7zvbXP/0yn
jV2JTj/fN0PoHIve3vzD4eNivkOODpb4Do6shGSxZ5SuJr48QC1HIJg9oy4xXgKnGums5UZa+v2+
GorPCfrLvy+89xZNczcxkpZ5RXVY27u4gltUO0XQTboj/A8K5hJ8Wgwt/Iv/Huwe8NJ0u0lUSido
MUBat5u+IJZi6zkDPj3srdJvBPfQSG7gfAMmWkUAJre3WX27/O0Af+6s20zno0NBDz/+w9eJkekG
4gITjkitc1roONODcx/tqeD6pA8FB++Gl6DU35HBNHj3Z6THv2a4YP99hQqhYsTqkZzTtXdpmRTM
BVi0tBJWMdv7qlXHb8jQPWUw09G398UERXKBDywOfsHnbXIDy1EBSx1cItmPjD6yI/szkehjFV8b
FSuuL9m+XixYJCeMeLWIaecO5MU2EHqyXvGmwEMmVeZ3p0D1Ck/hbEsMcR3vM/Wfk4Yy2GcyKBYO
NynIBfHAo96MpdRN3lbZNld6ikXHHECVC9k7FFZ9d8qeNr73cDCDn77ZO5WEKH9s8Q3RgShPZnOl
ha+9PVNZ1viln90CAi6Pp41VJ2XiQdxARSkFnXUJneyOUwepC91YDQ4wBz2VgQamdQurcu+zyqXA
XzCbB6dG4K2tjbUCyQIe98mDVXQmcmfTKtxmhKg7OroVhCGUCRzXTcaaHKeIeVAqYmoJpyYq7c5I
B4btDKJp1x+cF8gMhs5kUjovYEoCyChFL20eQhV2CXLC7jVczN5LzQcI4hlGeC6OKbAGcSPgkYMj
g0KDGRZ7gaeATnP8+7uDzVrjpa5MOxnNWca8nbxxF9dwqm3NIJ345w3IXbfXzTabfkw8BxA4NkbU
MPjpoeyC9gZR1JaDU3LkAFae8ea0LKOfQPSdyeH2DbvJg4Ll4SE6wVucU9QkxMqbEWjCRu3WvIlm
uvBrtwgurKztsWmKQYsiMiGDbfTvRkoUZP/w7nSTY/wNOUQH4oH7ccXAqMfNe9mnHnKepqtieiS/
YWQjLEAUxFPEPiNCugZykWJ2181jrgwarpzpzbQ1vCEDlpOywyOJk44jpmPyT2ZcpCMyv0fIGGGs
5cl/SeruHkYOPsk/BBRYF1067nugTAWGXmcssqk0wEtJVwxEPsmf2IKcCpWVEEBqQZT1dDxSckrx
JighRoQH28DmSob8vLb4iUkcKtUcIs8RNKfFTGptbH6wY+GO4je08L+ePEMYiofoGNB+0+zA9OJT
ifT4On24l7EY3/AcqCGqpuCPfsMWyv8hbEYnzChOPoMEB1fNtcE3oOuxDe8YiBCKcbfDbhZ8VuLk
JH+NGGLtkcm8f3/9Gxt9ZOdnDHHayDDkjNnl3cGBZIDWdGHu1n/f0dV9kvrVtupAYgOq3iVTsE3S
3a9TIRPSfZgF7FKVd0YWAmWew9KD2k9iWhcMHSWmA4hlwzYjxYqgbqxeyBZDQrUPG34zujXs56AV
V6HmtOK6/wj2Pm/JecVdLKMV783vGl/pGxbNH0yw+C4C0ozwO65677G8I/lzle/SWBYtVwlfQdM+
i5tM+CGqvWF/YvmOskcdkTdRPEnyWh2ECPH4Q1lT8kty3659lU2GQA/3FcjXNTQvr6BixUGmRN6O
ZgmlF1EKHhz/JecpSXIfRhWSEb/DMvdCKUB6eU+HIzRT8prIst8fuF0kFhJ2KsLcjlUjgrgjs2Ra
jv2GbOjXJfTBnmSIvUhL486yaTejFhKbk9NZVpSLunvtnyTZrsYTJRRXscb0YaOju5se1SxeV9Zw
4CNRiAbD4fDq3i3HOcj384HZeXUz9pCjKQ4rkzkNcT5xQZACHZIMj6TFKSkFsxsWlTULHFIRjTly
Qzz2xHSK3F4xiCZHlLExprioK0Pc2PAGAIlMcY2GpDIU/JiaIzJ6xIdRxS3yAoMgHUG94mjwovmD
ewT9LZHHcAeV+0nQOKPGkRSy8oyKklqHyc8IyaZywyxhb81/JAJpirCBBZQTbNc9I7DV/CMoQo0b
hcSJXOcYYTGKGNAuoaim07ngwohx7ERiurSI76N9uqR1QltOUCum4Vja8QWs8UCwEVrzKEsg8pdO
C+cGT2JcGbMSS3aeM/b3jgO5Eqr/YJzCiFDMHXQulTTHC0/Qty4uQIKgYS8SCNses+/xdStx76f4
henAHflJwcQLg29QXb4NbYMQfuRXDhMOOz7xB8VT7x8uLdswd4YB5L83JMpxQc+uFPXSp3Py0uPI
L24F7BJ2HX7cggzmnMkDxfKB32CYuEneGDQhQedbz9RCYnsnCkXZGaXwe3JkU703Zp14xZWnLHiG
N/tpFRSElSPF6MPm9KGqpshiCfESnEhYIRDGQEX2zb44XTVzeneKpiP7xxVXHXHbE03WrIMss+Eu
0icBh/I6coRN2NDpppquFBId8WkDXjdHuFOzgR0QEooeUbZ/nkFc2ZiCTqsxGirq9g+eYg9bzhll
hLsfdTLTDJSjtUtonb3Sed+cVlQ91LA//z+mbhOIaLwZEqvsV6Ag+6SyQs9Gf+vIc3KIJOzxjtBL
9swHhcqbH1qh9v9nnPjlrov9oaTZc1wAkIiARJ4D6HOcqqsJbq9ZBg4CwV3aa8TA0sjK8HQOSgF2
LaNkgfLlSZOmTEhb+FSzESPA+thURLgJmRCDh9uP6YsEsMJ8/O7dE+keFPT9Ek4oaj3kicitjjac
LvEq6jGJcx4BU1AoVRo7GKYunJ/8+l1bWDAmOjKU9JbGgStngfiqqZgifql9VczF5KbJ6SkEPvkO
uVb8KesABazZHDKe6g5f4LCEOyEdX0j4Rw+cmBBpZVjwb29XknQFvRW4HmCBGQLwNMuPj312gN+a
oNkdGOJYElsHcZIEV/r6sFo4T1msXA/5LVaKHY4lNdxTT3DP+v3+y+3Ll7mFUnSKAcjMW2C0E0oL
V9uYl1GwDzBp+/D+NXq4xqrNISalppj5XYNFKsuQEQHoar4EoSdQluAh4TqZ2kqA7kZI5ksoplGN
sAVNGHX8QL5mpG/QDeG24nJNyDY+U1vyvIS7Lp9UMCBhtTA75LkUxjPLBZNKIpfgMh6GhCHRkAMQ
fT0krFNhVci1buF1KuuLByVW5hrQLYgCX38wq5en7euVqGltdmrDgSFbHmgn8E72vlmHNo1XCGkM
Q3pSzGIqnqSaFfvmwsiDdPshGzwc3E+5ly+7OX1updXoH3oNt8AWEu97niJ9NXu5cdwZvqZnqmtq
8F+1cHcuY3k6sSjHBlHeJd18wBpIJ33eEFuFtcJvWaoVyFJsB/LGgVVk/1jEtO35ftLiIRSrXNld
xOxHbGXEUU/+W6C9DnDh2ePrPBf0C5w0/w4f2kkODNlewE3kCW5CdhIDEPJIJ3dfzpF2bz+huPut
FnnpLq68iqPPxKoGCxy2OhIP+S0xisXv3jQdWEd/Lf6/gNvNPA3ZmzDVVfwpZNok/C2RCBIeLHED
TRYt+yZHCv4NHBfiIKD0RJvVzWCBCKmdHxLmz41jRSx8mU5RA7LmZSYtrwxuAMws0cvqbwojXO1T
/wPz6R0vwh2jQjFULfMPqNTX1rcVgfAdT+mO2jtyp2WExz/mp7vDuPBtP/5a6MSwa8JDkjHJoS+R
wv+/sFirfF2JRpbfZYzFHcTlEsI5XTkzqr3uYCgzLiAjbaE0ywxiyijFL2mcjm7LH8LNONrdkn9t
fz0igA/hLS2toUqZg5Rccs+tfxvN1bXo++jwnZK9HDOMCkfTkH+q216Pr5RUgIinL5v/SDrPJlWx
LQz/IqskCXwlI2Zt0xfKiGAiCeKvn2efqXtr5sz0dGvLDmu96w1UdZsMfwpqPPTVqBN4IDNhhJLZ
WHa5lEDOmbPMDgLQWEgN0FCYAmMUgB2GcLkwFggfOzSzIiheg8tujkQSPN8WZOSstsIPAH0pVdO4
2HwZ9mzekuvwM/oT5Z/NBsilJRwIfrNz6SicWgJydXjx1sKUR8VZ9wfVTl/B9yA2q4f3CwPJkPY1
MClc4PSKI/0LrkbVEuZHWL/YlQTA/OPeAslZ9Bb24bRR/GNvchGdEtQb4bWriXx0iqXnUFgtw0zY
iNrk5eVLcXX86yuGQjhlUiZNkz0UBEscfcKOFxbcGU8igHlG2FREIBa+MeMggT1CycN/8RmHtA1c
PAjqAJRxooKCsiJ8QIwwEgugPqPyYUoO+pvDA+G7/rQNGRBUR19o6BQ/NmETdkjWqT/FL+jFUAKi
uirKJ7YLUSEMTVlYzCwhQ3ITITgD9u1cMcScGEN53dsSFIgNiCbYmSx2u/5gNZF65E+hcgHUw0LP
WjOhWw5tdxMHtbVpPdcU4NJzNHLf4a5aaTwG3CTc4kZ3AsrGhTUX5kzmFM+f9XhrT9LcSmO+0K66
ZT5874wAbrEXE+31j128iaNv6+YcSsuP5pNGiKw6cdbRmI5eQDvuE92ZV0IH4XeoGfTqAiVX0Mew
OLZ70GQet7hnQcOGamw1dCsv93fIYNt5j2G2f07zS7rsjvdlSTbtpb8p/z7k07CZ4YXRgALTSPYf
BpVDeXNfBl30EKU6sCCSMkizgJCesPkQ2iiOk7VYk/T/WLUkwttuLNoIJPq0Cj0ma+zZFHZrQy99
lU4oXYHElv3hbwsJNz2Q0XAi3gHKlZeDep7Kk7xHgyr85YrrDZgxD2+zeK6cPvSATOo+a5KNSIqR
DzCB5fWPCu/6hmO3gmagb2Gk90vO25ujTbhfyJsB1Ae1vsZbNbXkbcqnwhgZGGh9w+MREpwpUmJM
Ih4A+0B6fwt19Zv84N6riFpjATTfxxrm6zXtczJksPhxUsKazKNGs9Db/EKMAJGnhTrUO2DReF6y
IU+QYMHBA3UuTe9XYRA4gM8JI8c3Q31nzgT6heSo1yBmekegMWzXJ6IwRBEvIsESflVM2orjd6fs
tFl6lBddAmxzUx0aqpRio7NIkxDijA4bKIcZLayGJVQvPDMfnLQl9ICeR+ABWs1n9PX6zF/hmUNt
HsXUkZiuMfviY9mm0ZtwYw6YMZhIGb241hL8ilbyDLJjMkadU0cfwqzImb9IG8Q+XFz7W8/+btRd
SS5ea8kY/iEcmFWZo57xXg1ILNqSD9P3kprIPxyUXKx93kqgcr7lxL9M2txFx0YsnM7UBxu/r68u
npKttfYd6jkNI3Ynuw90pK8L0djYI3ZhFN5sk3V5qoZFZ8s+kRX8suSwVWzHEpZb5SZrzB7gyiy1
wkGf06PTJClaRG6ImI6C7K1Jde1PtJkUxhcWKy+grJD7jNAA8grFtUGHAu2QxuNK/geGLyMFIyAU
43fUJ82sGHJSjZPRF6P0agFL5rnGz1Obwg5c5zeXqA8oHQfI3iUgE4SaUcwgEBEoHg7o+Pwvtqvx
4k3vJIKBCBnG/zMPf+zaZXrQR8pUedhfxGfCy4vJZxyaC0JLAKQHGS3k4JybzoBkQeRzYI6FD7r1
QHi24CnxbIxQwqoR/Ojul6gXSRc8PVY8X+ju807IEnvTlDbBsAeSr+FNy8gcSFOkH+OjE0JurVHA
QMMe3z5DcpUWDDZbMYj9bhatjh8WZDsYK4x6IS5Nj9+BqzjdhT19WWBD/YhmxlJWbHO7x8QU+coy
wuzUlhd8qESXERRzXy6N482KI/yrIlLc/CcDc4Q0hs3Zq4yUEVNraOwpbIaGPIL5gBkTmayndojj
5iiBm3uoDuUIK//2j6y2yNjR2jOJcR8RqWmTcsRyTylIcGyllIUJktsZ7WnJwYhMDe8tyTG9O8XK
fSgtoF2dVIJe6x1qNgaC5jLjTODimlWH7yZxawLSPng9da7pFQPoX/c1X5WHOXEpr9l9gfiaSf7d
YZSjRTEqCn6espRC1GgtrHpcMDlRgBVy4QTB/8XPOFcT7sPMaWEMjfkoGaFrkb5NDwMcUIhUYyHV
plXd7M/VPJkek4iOBHK2GvUc5Dm8tGFyyvaN2EIlwnpkPGC7sSiEWSWwK27d3GYj+fCeMwmOZzAo
IJYNwseGqdkfM/uJdpbJUQL14Z6/WabCprMqmpWAd91fVENlhbry11qUGpnAfB7DuHCJut+XPnaw
PjdRxtDxbNiPLedavU0nP1OcQJxDHW7Z2LaeOLDYeV8uu31vmTPG+ETZXwEQDN7Ce9RsihJ9dT/G
9IYIaHgM069pfQyAVaHlMC4VdLjTb5Wig/xZDQAFv8VWxSjo5sZc3ry+7NW+RLrFxzHb4J153FfV
8bfjyPwpi6ZwcA7OKZquEgIVDkYD1j2/T89roV7Wvp64Gg57VPmgriRS5yjSsKaA9kulffmNtfWA
Y5ShEpPx7QsCag5ZxK6xYT+/Lh+CXSyZfXDphu2VJ6XLdky2CpkxBxyPNWBpHGlIS4RgmNtEQ2Y3
hypVxcHpcP8y8nQJVPlj+q9wvhWQn6B08jhRbTXLbg9ZvmImvi5ZX9VaBev2kggtAf6QGnsFyerR
SDAy/1VOzf/roH8YUOjSjlCtYsCGNw1XKaROwlKZCHIAPVHvzsunDbO5PTTnEk4w80x0rme+9ObI
qiJMdIV3H/dbyVkGNwenPXyDNGeA4ghNCrdZSAg6YRHV/LEjE2IDyVW4t4vosLl5/MbCXpF+9vQZ
/pY/hUzkat3huMJrz5twcC3WL5qAdoEx8r98Hmh/XNSQwDgmShkVG8YOFAHMS3T8PuAMQVNBu0gf
AbsScxoCCVhhePkiM0HZa2kMlDaotXOstW2F4MCzAeZ0Uf8qHBFX6lRm9HiFcUaeAhNQoJR1h+kY
zXTlaTeXR85K6352v7B1JNv3sFfMMVnBk2+Aq3Z6pfklPXVq0Ezikj7Rl9XwDnTJcTVAK5kcDAyM
2B83H7df1qibLNoDpIwWnuUce8PvCquluzBtvdQYNe7bcQdTLF99CoTi0scWKtyDSNJg8z+m7yEk
PGMtyWQ5Nejn2LYvW93BaJYzrDhRTLotcFjs9LmNzy3IxOK7SV0sxsdscvLsHF76duqPmzNRjBWs
YZCvN9IfCdFkEqjrZqTa+obqfIix6fLlZOcHMqCaUecZU7ebI4hyVUGt8W866QWKhUYJydO6CCAp
d1y7vOWhwWZnyGwTQGZiD5kEr9H3RM7xTCFBGxHMcYCdGxp+1c1nUtChECElJZDw0OrZ1SWNHmdY
eDoU9anGL87AjQ9jTLlDbuL6NcJgEz7POGGM1AacoHMeABy84Oa+hsZExs43OSBTemAXTQ7yEoa1
h8YNWp+lwwghafjY44/250SbjhCKE3HEaO5Lfcf0JchwUzwaDmN+dckX5h/BqYE9jjZIBfbCcorc
Rquc1eeW/uXfyaDzIyY/ipQCKiKOBZ2v7Z5HGQ0lqex/1D4gqnKFhzHNL5U35FhuruTtdzg4pahS
HE6XgX87y5hPswvEBawi8Pv41IQDmgwG1WginIZhM1/Gmo1DtAr4c0H9jH8Zk7gSjR73nTTl3Px0
zl0dm2eImna+v/OoqgB+BXGRavRgqe0B35+b2qtHOspQc1QNG2I1iTwecuEtzOX90J/X2/f6G6k7
031FBeUfBROFgTFvRjwvNGIR7cQkWRj+DZwPj4EwwaD29CHwXgrK6BHFqz4RVZYJfz+ojzAdppys
GBicYIA60qLA3HBWkxVLuEJAym/QrtWrCUG0pmEvJiAUwOA/4geEE1xvUuPyyV3FwYYDUYQWhWoK
XY8CqIZVs5OOpUUZvDbUOFKkB904jdp9huFun6cVDXZf4VU84CKwsl1vK7qznFIK+q8epIiLcjju
f1yb8Q4Z0A8zBaedmfvXodve1m8kyK56Nl1MaCis7pdsMBTUdsyNNn2UUwQrHlcpWk4rBRZI6cWs
lCn/c65tGmw1CdhpeeEj0OY43XOXQpAjkJJQJcaN8ajaEXlVHpM/kygCBod+chJTqmr0DM39l49q
VDGdwb4PTkvslHQRAxuNAe9VKBT04L2nqd3f9w1XPRW0iBq6EUzuDGhtgTQtDhYTxnjs8eHlCm7P
MVUSbCCo9iOopSwsCayGfrWrrLqxE1oJPKGNQOpPPhKurhCvH4HyjRomLN+IekZCRgWPp5x3uC6v
qHFB451X7eK93oruNcAiQ5TR8bjBy0kwsHAXqc/5TAi1LG4emeOM4qhxoMZiYA3Zs28/YIFhXCXc
Lfc/LA1MmF8fAv84XOgqhyxRQefeTxcXVO7o3YlDg+qfjvENToXPyrTgMTSr11lks+7Z6Mp9/89A
n0pN9cXh8JtJy0hzYMJ+qCyjaODja9A4+9eZi56DiAEg7nyYQQUcSYJFmLItsbWYIX3lPYPTbpuV
+jeV1zxkuBE6WBEl8vBTjTBLL354CJuEzp+SNZf6YP9EJMgNiiXTFuuwK/BNtNX0gL2+9+6sACtd
cJWAuPbHUw5UOJhjXFF4DMcXEpPjcwFhcsqpiPGzVS2ItgqOGszxDwh0Ye/hKO+zEJIoXhPtAr4J
9FcCmNGGEbokePhCvIomgQ/CpN1noCP0c8cHv6sqhe0Tdlj/gFsC1altElDxcg0IJIqdy7xjbjNy
1UNKrCykZIvoPxWuh87eIgXFiyAy/tY4P9QhbllcsBHcMpN1BftsO4ZtGX3QKFGqrDlYflMh5oeX
iuUE5GIK9/XngMdVMZxqR3iR6BkizHWAAoTFVneVfRh22F6BGWYUWbPnQd+yNoWAksfgPCewmvH1
fGIsAOvkX24FRyVGKVNqA4NAFouFhzb3C7aVQf8Ax3pxL/BG+C407muda3r7wpJArDReRUwckI6Y
gvI3uO55PIz6kAmzW8WHlAb7MbahokzjAERjtOalYeUTjVGtBY26DtX11ww8UBTG2t7zMOa1CH+A
+BwYeyw11vooswkHZQFIYedjzlKeWCkfYTwFz30qvBaYHqzAAlTD6XDYB18aMMMyN0RsCCkOJ9cb
sAs3bxzkdmKAJD0ckch3em04k5BwinwndDp/AlaTeg4ZN5IVr6nl0iKSXV1zb/C2ZJ9JFB2U/QBr
YaOxV7/FuM7RV5mHn8hpx8SAgx679kOr4bFQHKDQC/PsbaRXfl8XylJ9qSLb66ZlH6JNPh7EWHk8
bgukc6Wn6MHHTQtb7rCKJuR8ML5hV0kNpjMPeJkHjGRbp7jK4Fm4PWhnZrmLQYy9YwZHd83q4XGo
68e5GZmnPUntyC2cHsfy6599xBu8kjYdEcZnOCeenG/BggtlL01XeCTElIGlHWGntwfZhn0lHVfH
vSdOn1iLgH40/vwaARN9xJHDQ3IU9hAOHWvn3hfCEaoYjgMUWjZMVQ+d9HgrLH7oSjEX+8eHJd+L
RwZC3NmRd4TKChtakOnZC6lhbymN2U0DHHaPZLH7yEFwtv9BjaemQ3oNpfPJauJgKDoLTdePN7Tf
UxIcy3AvzsMbh+O2vQfg0A2UOm9cbsXeGOPYJVStXDH7lRbAemYwogpMlQ19vD+GvMv4j6tbkGQ9
OK6/TfG36v4U4sAQlkquIF+LJLj9F6XD7UzZ8cXvEDFtEk3lu3WkGuyPQegne/yFtmJ74ZJG0Rbh
c1FcSHsD48ywmhPhay/4+XW4/1IL2lOGpUKcJ5JrVkd+88Jm7YqVwzIzOcma5VT4Fd8qvISfkz1d
0960OGSLAyn1iiOt8PhwnC2LIXbPaz4SeigitvGX6WFyZufCsJBj9HsSFkHQkChxBAoKYFagpHvs
4Lpy0TKRKHepbvfpLxSh5uaS4V6DWY1+jdgghzNNMXkC/GzOmOZEmy/Uj9CCD2LQla14b3CDQU76
7mCoW++KX+G91vF/gO2crcRO+P6zN8bnjMsGMadHnMo8diMlhLY0mKNix7FNEAX4bG6Y0wmIJGU/
ieuRrQYAPYEmqnrMtMV1F1ej+30Y56e2gWegNv8y7zeg8sE86hbRPMWucsxkAexfSDHG1IRUfBGN
FSbeS+xOGUNcz+fciTgcp7BwhGPNWFvy13/jVMRCNPEilQB/LW9Poc1q2pYneu8tXn3OGLOSpLTH
xLHT/FVvV1q9PO2IHUMDkQdTLVCjsOWoqb/HGCn+uaFmRoyJR1dx+ac7J2EQeTUHuBZ1LKH3XqcE
4DgnRWH5mBZfmwQDE+kGd7/uphfE3RB3ywVXmqm5j8eo0dDctPEE+Q7PhB7PFDJZTmE0XazgkNI4
IteT9h5xEXtkWkyQ9vAaM1TSa25hJDALwbCfHAFGWIN/q8Iup6UBUsJhSNXXippJm+jV7PY5U6ot
jB1JohvUjr9h79h/uKjFFbFIdQ58ZbO6//mX/vKkzCFLhTHHntXSmUAF4qCFJqrss6MGjqYxoHsc
n1uVQSoWvs7d9EsxPzaHh7Tv8YfdaINI28P6ADEw9gBiTTsqPlohTBKyYoWehdIbo/8zNiKF37zs
M/ZD2AeQY405eMGFC5yaYt3Oo39fn0R3CQeKPY31V6XN8vjAgXUgM2AYvqFy3e0zQt5hfd84u24n
GtjvmQJP92hhU8aK3eZ3H325zdkYeeXswc44syBqanTNan88VgkAepNgA7gOYqC4eAiEW2zROZCF
K7e/yslfg4J+j0DM9vFcHHTjDr8NGCGMAsnSZOm0fysuqhviQOsG+Gj3FpessuPUf/ZJiODqQo4g
1AgQmmGV/IIn0VZ3rrnc62nMIb+rx1khLbK/3nP5o8IWSuokMK5pAK0eFA7LLNkWJggi4oR9D3/F
hJbj0jofxRyosGHLM+PkJs09PHLefwCMEBCWT1wAGFKKZDaPWp9G7j18BhrpoGIe/SP2lhryvs+n
wmtx0bBCgDVcvj4pZ6AewCW0RPvBENEEYmveGk/P2kbRXNC1orM0ExUqmxSnnBCbn8G5h+pi6mFK
CddhYVaQDmNYoJh3hOA2DGCreeVPMdI0N2IcSudc4cNAQT0jXg7TSrQhhJ65+UpMSY7l8rh1okDw
okR+ExZR6eQ2y0fbAVKpb+fRBv68PPEdYejIZP4gDkhRHK7w6shHpHfxBfHf8JDLEX96ha3kU3uI
JIf3mriMa2/5z6qOuv+q+j8vPdTA4x5/AVGho0M4A+EOl1FZzAe4bB443Isk1WgcOIwMI4RhHvyF
gk8e1yDPcxhg4qsW4GuH8Yj4x9gOvEgcURRi/I1rSjiexIY9pWzlqXIEjKnpQZIFPQS1CbZwYxw+
PewQ+a6och2vZwsXE6orYTC5n2JytlqEC92+8MgHiBwul3C1GmPzKLih8CHA+iiVuKR5vBS6CRNJ
sBHB7DmhssXXgoyXnA22hRHDjH4whT7BhEeff5+u4t/WCiVmiNYgVJeS/wrqJ4N9imnk0QTZ6gso
WhyI+JmqDL3RDQmttxgxNiJ25lawepmFk7dpXYyViW87uXXQo29X8/BsYQLwEwD0WJZ76P+vpTC7
EAj5UYnKpSBK5EuRlcrNTCUD4Pei/MfokJPqZ9ABvwW1ypYvgFfA+YCAgmfpqZbvh1SHaNUYx/NT
c68aS0f0sQ+09NjybURHWs1vcHrPgKP0kFAtbFzAnIjlKlIHhPeZc43W8FgslD3J3MqOCz53SFmR
56X2RXgX/FiGHh0LKzfC6cajDlpYLvF6BF6K1Ju7T2dWHiEvROlehwNVuOql3JFpAKgOpkazxbGU
gEwy2GQhOv3DE1Fk9yfmyunfI7PVvgcVou8+VQd9x0kFo6Rr83C0uMFIshg0eWKHCevk8uHVJUt/
76GDf24bG85vZsDL0DkLQX1wWQlM//t0ftB4uwpaD07Yo/RpjxTNyp9+1aO1sftIsFxyCQUz3XwG
kNXPCyGpd8WomqxVrwEO5wY8M0tmaJF3//Otd4eC0Ws9meTQhA9Qpuq5TL9tY7pkd1EF623fWcty
aD9nYKmOgmU9mxN9Aul7nRd/J7dOJB3i3iEP3OwZXtJmnr2C1B7EAbQYCLZwhyl+LJ2j4qZRc7Vj
KVikQJRw5k9fu4DRyh25OvT6gQr31MTSzJWN4OfGvWF5SGaIJ4oPn4ICyXi960ZtaKIXga5WsA3t
Hto7Xxnfq+Ezn49MvBSAGOx4VfPKGKP1d6+o8jaELjE9ckB8GNk1sd1XZ0IqQFRPC5BBMbJsYR18
onPerAx7XbjGuOTXVPeZnQlygbjr8Ho+tHMzYMSGYWZ1TUjKoMgSnqpHGpE32Z1lSGY4nRMiHmhq
osJLniKvVwTTL2gcQZqFJcWWh2tpM+ArDSr3kc/3T4Hfthkd7KGExQMghw3PorWycRXVcXCHs3pm
WNpbvSPShh6DoGcA8zTcqm8wwg9+vwVdYQO/ZSBaIMM3MViYQqj8x/mMd2pLRb3KYi4PtNYwfYNP
P6BVkVEcUebWaLv+DTYwoqgYLYGqfVGG2W9UhAj2cGKunVd2RPjycB+1XzCJe19/AKEpvbsoLGlB
j0Rch77mvl/T3sM94VlA85GsjQbRsKx62lRHiS0Pe+nfrR52n8MtxDUrpU+OC4xbOOZyq0H5ukMi
AhcJMhte/Wrw9X8kht89vPZtw1Ng5b5FdkbwXBfAh8Lo+Otktdunf24PqjxUGAXCCNcdGfHYy6+V
kcgJ5EEzlDJCs5in8RK3pgkzL6CYpD5y/SQ/+47LETmKsJswWbzvtVMJ9QohGJGQKmQDgYjTFL5C
aGGtyeNPCKeze8sWgoX5lL2y2vZjt88rVcSNQDLKNo8ao8JndexXo4wYk+dVqoZJdSyuager5S27
vUpiZBGkzKDhqyaN1ytMp+ZoebxoSKAe1LhFvlc6e9soUvv+XrPmZHJPEU/d69rPlIfX788lEwsA
lgoli1QCyMTo0L+TV7yv7947DTUQNWkpvpp1s2+du0/86t8YfMlF4xglYrzbrOJe0OPT4K+SMDtP
/spPqMUn7aa73x69hzxR25GUnH76l9QyEOMnUrEUqloFQ64Hv56JTOprg1AioKLpgC1krR5pr77H
TwAIlqfaY/HmCT1uaxDdorcd9P9+XE0t3HHt5iEOp7nstb5RWfOoZjKNSUgD3v8J+Ae9HX4oHG6r
pt49bqc0R9CN361aRs9i+aDHSnNcK5RJg36yBN3oMRtfxPL01gRtzeDky1FJPsnHa5GSWfdsSOxm
oXpmwTXe8mZxjKIAYb5Je8VYYwDpzmlo44jDASkWJT0nq40wH8t5ZYQpmHD2C/3UBtQdVqNJzKjO
NrY7EUVLkDLX4oLmop5RlOMTM7BujIqLCerGtfaENKb+gRUTksZAjiqfEpvaqXcaXPlFoDFsNRwn
OK0p7+wCi/WOmfuNMnnfW4ACi/IThgzsAIgKhR93iFheos0hS5OUppHULT4JN0eyM1Jf4U6WSb/s
jj/KDQlWIqOfmxLkFMjt1++aoEdPOubvZcJYDBacPmox6OaoZqpaNIE5QI1/WzNn7SQc3ORAv/9g
OfZn916oouNHA/AM4xt2UXC/5FAuOUa+i7y/Kl5/v2dYasPfh7OFiVVsZ9XkVkYlZC/T4a+/2+YV
seh6b7cVvchHd3VGo7YM+W/gJmAcpbXRH9dHi2KGhDWmAp7y9EmNMEE94vFHP/6G3fYXu08T3gDP
86TQtSX6n+oU8Dsz3Izt4rHI60Nzv6Z2i9qmmtwl7/46xNA6VOtHNPgreLyDluhrXKuCGo7ed2iQ
dQzCbBqeDhncNyd0A3cbMxN90mNQGKcz5tKX59tT4YNAEYu57D9o8yRXrac9mykWP+BP0nzIWfch
FQteOpknuI8MBzYhY7s486llqK3o+KTNG1WVsD5MCHhH0u4gmVeHvdNeGLKBv2BD+/QxgKpRMdkm
c2QqTue7YBbB84ZYINm/2EZHhMw/jyrE/6xMTMjpIL68bfKPNz0kbk8TNd2cOe7GHBf5XOEIh4o6
Sma7A2nkoj/vUNFD6Prbje4jZDSFtzEka1YoVJn2jaN0EPi9AwqaGuWdSPMp+Vk+bvgFPtnDLUdp
OtnTC4T+l1khw2M4RxB1qUscRGdofym9H84XJjLSBBM4lu5zscPT4KtZo0dhbwYW1avkbP4FSurP
C6XsjL27wIH8zX7DM+cVjcQbHtZ2ACmQBAdubBuN2T+vLSE38jciWnnDO2upIfshTjwE+124JIPZ
bf1iLCW458PCg9oYzL5WeoGzewKldEZ9PCz2u9vk0Q/4dubIgF2qVwOQksAevDhDdVvquyfotKOR
xZQm9HWAf6DYfUVjbNi7TccEzkAV1IeevpElJwal1O1ZP6RzkplyI5SwhVubi/Bijc5NGo42ytj3
vzBMCg0y/zdaXChQfIzQLm8G6S8yyWeS/7N3EzzTRjuouG3hNKRtT2Z8F8CEgpnO1qHooaKQ+Ws7
JyAudCJlOfjDH/e0Tm64SyAb5DRByE9vk3MSctrIV2bvWGESJQoKCJbIdguFWTLZyc5WIXI5Rfeq
/zHmElxv2jBulWgq/IzpGAI4T6wN0V+unpxOlFlCIJATKmTJYOaWvOKuYr8AYLzteiOxtAxPCJeT
nkXJlW+++FYilrOZnGGEAMSAQx9N70zYImR2TQaeZivxyFS2re6/Blyw9le3W4TbyxELq9G8xwux
UOf1oI9TA6Dgg0Y6updh/p4VxK++y23LUTF4r+IgY4kUobHMGVCqGEuAu/Vmqh7kmpcPIg2qDLFm
D+8prwfVUMoC1ikBBL9dloZpdoQSV0EQUmZyP7pgfovt3Mi18MMGmXW8hV5fTkJ88IBNStkMDsfA
Zpzoo+R+zKqIwzYdQ3egs+oyXzXXKiJ7BBx/DMB+7FLmsc+xCU3UKfpbvbk22A0keLDB1HVNstxv
O9lc0/ZRrcJBDdPOhwvTkXFPd5/RUlWt+/2NMLz52goRl1BUiOOxcX/AHIJLQ0xruZQ+k54r9yw+
cA4I3mCJ4KYEX5w3jLZd6B6mkEIgCkC8Zf2uD2zyoAmKVCbZM7nijOWGRpPpHaxuGNRv+N53n6cK
+4csLZ4cg7/bkiTVr+Y/GC6jq3k4fQT9JU/MbiCTDviwaNI+tWck3gfMDq9gQXG5fb0PdAi4aZA/
hvy725Z+OBnm8Loskywe2kKuPD5uqLg0fzYdGb5Ws6SblNJQUpGBEHzpXeTZLAPwhKJv9U/iAEML
vnoF/Omar4nM+iA0zq3n+Y8eBrBmICSbkPOnWTC5n7pVFcbWbXGb0DxfB1OxNpgpdCBjNBaJAkFd
2AX3yaNAAIIsBIBmxTRU5OUy1cAYIrNnTWmf7oYf46wG2fbNCBHPFOysLWWx8I7eGMJsejQD7mEB
nlJiw4XG1UgEDlzbAEFD7DC42r3gQj+wbQEiTclxRoTspa1jjHvIUBK/t6S0x5NaRAMALi3SQBs1
qzv7n65aB0MT+FDFiOyz/0xeM+qtL+Ofg4QjKQkMUCGlO9U9ws8rfCvrxgUGOx+9MELHUS+4I6aL
EBOvmDRyQUMs/uduq2SESWU2aSE09uHzT/T39O8reMKY6ttTEfhK+MTwQ8cGCvoItoWygh0hEHCo
Z2jjXZHGBrpCPgQzNIGiMzEEze4k/655kIsblfGLxFztVYV0JGC908/4PscUiw1yByJ51DZMCyP3
bsaQ1xcKqOYII5UlfQGEO2aOpga8rTTQI5zeblOu+GazeifI2rKPpUdAoGcCJsLeY2WYo/c+fF64
yVJU90in9VkyPUfaTPk4iWRJ49r+cNZOIc1fnpLgxReth1AH643OxpgCEAPM5A5boNvT2sXDOpQR
rM2EuACnV2wE/ibZgooK/P70pOFB4POFsehnxA/kPCK7Ww0heFCqJz34Z7rKx/OA5m0NNnevQgfh
qT1IxreBnTP+tFT1T+JCko/aRwjF8ZIIJ6iDc+uLxtGRSSUqaXscBbMEwis1CDywQQ3nR/Ns7ZB7
8Pm65pzveMqO0XmH+/mg0WDPb9BG6PHx/LcNNNVQmTxEWQ8SOoxFevdSpMdoX6FHxT6RbMiv+i4h
eQSQdVayXH6bMZ+c02QuXk3aDM6TJS9eJ9hwtUMdnTDf9Zm2M5wUM4sPE01Wc29WlowaZFJRv1Mm
mjfqSCpyrHB4uO71Xbi5byhBUDI16Bnu62sHn2Pi8OXE+XDtbEjg+kHCvjuGCiHkOmefYKoULI3g
b0APrWK041T5sAd5zCnfo8F7+MkZ6NPHxpOHvbwDm7Da+FBftnzMgPdRn6MBQxuqD5XMb3pBX9vf
f4uqXKaNJ1eRDlUim6imI8tBBTBE107/Q3vBbBq5wjMwxKi5mtT/cqZgFasPx0wWtQP5TXuDxxm5
RWcZo3cA4fiZlprbSW+k7mF563C2Gkglv9m3DFKdEDKJE4e7WA/0bP9G7K2HBhf5eyoyeBLM6wiZ
lRsnEvuRJVswoW44cCg2tB5Ufrv2yMnAvqc+3OKhTkOtJzQy4J0DHy7/Q3Yw2BViFDJBnpPx1hh3
tsArqUZDizttsyuobnws1Y97UkNFIKdLgcfiFjO2o+o2U0wozX+GPX1rVWqUIRdDsTiUL+Xm8l34
J2NJqlm4YwWOUDDpY/IYG3c0mlG5jvQxOiTsEKhBNxMX11PXsEYn/Y8Zk22shBBeyOr44DlVM8MK
j0dJuK5Ow0X6d2H82GCR7OuTBdY405Uo7rA8jP4XrvUe3AM59pn2COribpec0cRtd3eZjkwFEX30
feA4pHtaJCxgPrm1ydZt5UpwqK0kHPl5cGkiy+czgLCN7dai3nwtXxRr75M/EiGWueVuhD8uaYV9
2EkzvMvh3GBC2EMSs5OGCL0HQenOVjJOah/EqA+WPVFLxhUKokm19kPEqcKKYy7dD2nRgQpov/m7
/TvFBEnA6ouHXzHj72sig+OJypQ+VKQcEL01IBAWOF0Mpf+xJWgOxnuhPXCM/ZP6jFFGPJeB4RT+
HTO7f/OzF4kiqg3WXDtRfyFNI45YEHsGlhkRo2hDPsTlUO0u+C7Ju53FEBH2Cu1uUyIuAsUii4VJ
D0xkwx9jinaExikErfxEhrU5M+XqHtAkg1OwQGn07YwhEfIfv8JcRNBxjA5IaizSXtR7IJgyCfRr
1BPZ8qwuDDs/kWK4ZhGvbz7WTPMoOVbB2URS//aeqbfsszO97DIvInMFwjFv7fRhMT6PzoOJ81Ap
IKyssOZCUwBCZp1Fyg+0jDz09jiD1SMc2vmU5Y4Kt+IjwjZ6y0d77ISv39eBeWh9YI7x7xlXwdx4
WmtyVez5vDvOCYr737Jpu1VIXwowBceCl6p3iFeZcElkvk9awnZbMtcIhvaEZTEZPr35egujBgY8
CIJiBWg3GUv5XW3/TQ67Dwq82nXdJQdXZC4Z16+vvRAE3ZlgwT9yRycfLwNmlzBK3sNw4c9cvt01
EX0Ppu4hGEJDAyux1AWQ5PuInXxOriEguZ3Nl+W+XUJUtuef4KzMrom3zNwls1hphhyKUCNcR7iy
W7tWrLYBAoDW+Y/LghyoHmHeOEQhwd2HnToJLm010+RJQQLhsJ+G8jOCYqBmwfMKW4y4yDiC4cHV
gew5mah4Qtq/ZKHupdteg84vTpZSzIs/7o3gWA/+Edwa0xJjD5MIuume/vZI5YfXPgzQ0bRVhlMc
FAURjzlzYYC39KaseQl/hveU7cFSfqULKZ6iM6BJZskR3zrvbNYh649MKCou7pgc7Qv/kwk3EvtG
cBNgGjFZhWVwejQWzA1ITlq+yphCegbUc+e3HSTjW7f5Zn96gbv1e8qzI1pCaZgZ4pxW/S0oQFGA
ae9hHfxewU2fpwj5CCOjX1n4PrUxx0SPnlOTOcuY1roLIXNnevNrHJ/TS18MWgpaKhecZx+OinzR
o7KheERWwJCZIUjKSE0IsCCyPZc3IFS4rN7r5lRX2jO8tWCd17iIgcXPyTXyydfsQUsSYVIMWWkf
RFpPJ8wH7yWTkOfiqczfcC5gE4H5qBgBlBAT9Q8GqniXugN1XpR2wd0zWL+78E14BOS68D1vx8Ib
dkjhhDAdpe4F5/3Xm4nQpTZWxkxtsEwc6jGVuHkj20ZtAi1G6E/mRaU6r2QHnv/Y9lww9n+oDsqJ
BRhU69+QXHcOFZfftlbCkf+p/2PpzJYUVbYw/ERGqKjobSaTgCjifGM4lIADqIiAT7+/7HNix+mu
011lK5CZa/3rH5hDZGy2uaGGPPr87+mYYks6U4UNgFK/0/PPgVmgkhXildEw9ukHGCp0owFaOmim
cv0ADEYT/E/lfFscKj+gNayM7XCzF4/ZwW2LKI5Y+1GbeF9mHLEkfYLpvhnQUoZDRhmsra0Srz+o
mY2MIeNrtU3m6dkcWC51lWxG1qW9LtfNHq9pyD46BDnj8r6ZiVnhdu+q1E0nokjZy24sVrnT2Gxx
fAT/eWKFavQuzEoMoMoKFywSnLI/hncIEzBmpFsTL8sNVCJoVlioofmg44P+k4FeG5/QHRzfO5VE
xYCLoJ2j+2UN7y1GQMtnCHYd1kPcdLLcXmbsX2film9f+IdC7qmuxf5t9LBtMfG8yJnaNNDjreBx
PvRysSX6VyW2+B0ke5XxuO+uBQrhAVwus6B9waDw73rjRNPDR1flCCM2wERDjay0gQfGeXOHMU4m
1C8M3mLDbq1su8+Yev8xaj3cK+volLaQ1YFyZ660jfMFHWlK7c4j15KLaRnqFvs0I2N8WZFKeZds
WbHzQu61GTHsNncYJ3BjNKPKGR///OcCRuGb6twggFsBFmzWP065CeW4krr9yxVkAsHklNCyB/3E
ho1EzdqVmSccguD42jGWMxeJVYt5arfHtrl10b1G2Z/zm7jEysKPsJGFqnH7fQphOIc4lLLbM3d3
wdRMe+irydy1wSQLl5V7y++EDzYYrgs92nBcpmJdWs307iXHO7RrSBa0rQg1HQacOGyMjBRVoKk7
C2WivB+L+8suaPVkp/aHRtVC/mb+dEaGLeXoRitHQw8n7pyqRHSlqcUQCp+xNvMomXuPkfGbVSAy
Rtj/mufbdwU7r/DCZq3ciViAmhFhUeIwzsPOAXeVQPmXwO7+iEuojFqaf/FR/cV3m20SHACR96/u
M5jbckOVob3G/drKsuln5CIq0bCwZehBD6kyOiY9E7AadAekQczzr8Pqx2lH8Xk5IFG6FsuHiSDg
TvZYhz9KhRKxavA+PwuVO0FAH12ouUsdQADcIzEGLlZ0pF0IRhsVsjGr4e6jAnKOfNcbTt9Hk/XH
1jBPKqihwI9EZwbA22FJJbvqxTnHYRhCZOhOVrcVNdSljecuNIEzAPwupVBhgUr1pvdQyYt1p2t2
b8jYEDIh2SUth7cif293Wi8QT5uYkXbUM6by4SnaGQ2oOQA1U8QLIL5X26OKjACaXBShxlVgAg5T
KRVoyHbwTRgPn3eaX4Q9HFOpsHBFJv5qsFK9s2LvAP8oywmo54pkZBQqxh7+Juc+YbwcU8xsr/wz
eHsICGFH/s2nhRLK21FQqfAbkwqyUYV5ql4/1+xpw2Vst1F79U+bQbn8Rwzd7eAdsuqUW8tfatuz
j2uLP8gJiyP8hcwnXRaDUmuB4hV9+3GqMXQgvYIqh9SL8X47nlYB9uPwOn9iSuUIzWH8AIqScyzA
MQ7/MOTPjO9sSsVFTCbrhbW1AB8dAUbQlP+M1Gy9MDl58MkKjhL8IG7mFKajZjE35eRWI38TyspL
sZ/ycPrcghRhlKq8H1OwFGiYy6k12kDKVpjHLtt+zvlPEcDbJuiYqrOS82TaW4JvGbCdGiboyiV/
8VuTtIlGyWmhZjKLOe6qkoEs4GfGFMF8q5knFtoUz7luVGgPNpBG6FsV/7A7Yep036y6FBj9Eyao
K2UJr9Rd/CWlQRlMP9jLG70BFKc9ZzBKIUKh4QjfAh4WdRbDTlQED2yHyZLleUwDyp9ad9ATfey2
q9h47y4aJ0SZz8KpmKQhUoJAgtqEXoDBGAIopkEoR9T0CbAnACudvbDly2GuWTiPTEljsJj6qCU4
/X4hVpFO8McCYUgwBQu4wcW4wQtKzfbTwi4HPxl1SZWrLhTJXQppTQmCwC0ePEZ7m0kxFO6cfppr
8C+QqC/2D/vXWOBEh3/DMobNyrb5/P+3qUF5VSkMzMz+EbGgRhMtC3rDAzbl9x0vigQNB1y6BooU
DeJ7yhLJDLDmn8WiNvb7GeX5zdlsWjdlb0BE2phyXJXqVEJctwG34L53v1aCNXZKB6wwJAW75HPO
iH+se6jj3svMG/m4QMspWAYj0BIUkyX7jeJX1krfrrJfcXyFCTn5dAzaaj1awVbjCNNEvP53W/F4
GM/7GJAd6xlc8S6lrPrzCcx0NFyHJ/E1DfdjH1qTyqZMFgDrfHBkkjtmuXypWKCQGS/nsCRM5421
NuZYJ48awGvaZtVgcvB5UfmPFmc11/cy+F9twczz5Z1LlbzsjaB2O0z33RDDLKOvfLjRD46e4tL2
HG+14SyjpP1ZV/NJsuQlnSrxsSzVj8TOfn55LiN4G3eTUiFz743xi2WGQ5p1CJ6pDF4Eug8dd/A0
9t5y5GbBlvN9SGuL4dp21LFBf+FYDEvGRAPmNqqXhqWS92iS26ctkxFznVONWn5vsw3aPsgY/17R
FmfFOq5xKJFvdFKgyKw00QYeUukj+8CJ9k8znSZs0lM3PQdVYh4yk50bPX+Cy5k9ANw1skkeudeR
4QZUYLRJ90asITat8XwT2MeeZ6W1xVsA56vMdF2uDh2I58EEvfurwh2YYZSEzopZ71VG+BJUhsRo
MDzXFFkf9h5g1SuWnrDyJ9HVa/yA8VHjuEu4hAJ3PHWEF4kZQDogqVNbAicpf8RMjlSi9zVszS57
XSB/eFHqZbWN7NrLJpfYOPdoVfAakeeoNXPIrc42q9/WuyIS64vOCWU6BA2aZLuSTccFzXkKYJu0
p+woMgttrHMmXDabVIwlROGMxhc6HXphFFYGT8nwSjeKTjw3s54RH9GlHenokKwWa4zHIWoAvdv7
AAz5PQGIC2mp+2DILxQnyhPycjMuXGfrrJ/PZ8pY/AsT2D3LxKEjUEpPjAECsy0kn+9h8XEq3oMG
vsULw0q6OTzbsMRL1wnrP3zZacklDekS6G4eHKKWgRJF5XvjwA2ATFNmDALa0RB7S+XwRBiOdJ1L
f0wpsHwun7IL7llmAow038bygFybpjl4WRF3atVpWzT/l/BqYnckP4fArXdBibtbhB/STeJhAnDH
1v0HQVTEJ3g83EEFFXYmYDDJfNtZfQ7vQ/Izy8QIpPmxoxT852dEiRh6ge66ubXEqYTmeNU8oN7T
iuarUQQvv+Uk9vk+cbhcPM84OJilwsdv65CFGT0nIQzXUV+WTIUXia1rs76xB6pEPE3n6YUDyjk2
aqOs/fZt026MdzrTlOaXorfjgi2MBs5+8mLMIuCY7O4zUDWK1cc8Oe+mqYfZ8vKBbTYn/Ts6apQ+
O84XMhXgHPTupAKxc0HrCa/jj4VSdV8ID/qL6O1nr5tD04tEVNCp0y6TZsvtQCz1T2FOu78a7gYo
52JTJb7xXStAdiAq0HnORcQuhej4/07RCYT2r7JIQQsBWKMoRK0pKI6ycars9hIg7hW8C4cmmtg9
yqOP2wJrCnbfcRcOMpvuZjOF3c0uyDyNnop8VUlaZwvKi+LZkESB1bM+xgQD+csbuut+II4dpthk
b3KKc5Yqs5Evr3QkowYXg7UamS80miWJYEkmMIOg6ZEih/kT7/tO5Sd3JT1QZkK2otPtaguUvbwr
OFjQR3UDzvGEwpIuI8MiEGBCYPgEFHXDrxIG+dsAt3HlsJQBlAoe6yriSblUgt5aQ4tAY8J4A43W
eG6NIbdSXEzuY0/vCGDt1rQ7JL1dQzb0mMJ3b1kPwSe4MfymAxn+QyZwNrB2KYUiRBDRUUT+O9l/
03dUewwJsQmiCYAZR6UH+wXqd7WsSnB8s4RBaHbWrz8GeA+7oYd6MOb4N26CKW2OYSsDKGJfIZmO
4U/xdGzmzqer+u6P5sxpvY6MnoplR3wHVDUWCYq4+d3EtEZBj9VBoqzGr1AVgaTHU8oObWMA2TTu
Sos+uM6QSXGnPqdMR3FiTm43Rzt1hjZQNyEksdOl+vYefYq7EozyZf4t4Nrvx39dTFAqf7ggBMdo
fwlPcdCkizyTp+EZjxKyCebzBwx3Hmc0mxxtcCGhiStIjm4PHlmF9tS5vCcESRkpVMk1XfOceG9N
nL1OJUO9HPcaA1S/j/kKp2aL59A48iR8o3ZNdY8O+FixsAaZ2VFaty/lkZHMGA1SppTq8J4ozJQH
/4NaF/8JE4lBNX8eYQncvbhlJSpxncggLHpimNbW/GGP/6BXkIHYho86h/UGKmJbi+PRojpp+WeO
X+V/BNTGKnXYgjnMLuqNn2uo6AZeiuP5jbaSjm8BKRVtj9otOCa5BGRvg8ueB/N+X57PveDcaGO4
FnTM0y+sPcWKf2+hXxdU0NUN74kftR7eBtjkw+B9SBgrqstutifILpD7ee/pBC5LJRdzJJw1fQS/
KCo4xT8ORsmYKMLOlqup1BlsVxzgPc44Fb11Bu+sQhWmMTGmUxzlFyPrWPu8DSgoIJL1cfxwn1QI
/1LoUM/1DWoUZ4i4YpKYfAlPzjhjXSeW3UylXao50eUDhRGlk6P1jEtElYKzCyxgSKVR22mLhxGT
poxzb8P2RQEAvfGb0ewVtPx0j6pXYkFgXfRSCX8e5w/7/910tQPqV+HmLSN6oqoDb5BKejPIxneb
z6HYD5WLTYPI6EE+Rvj+GPerje4KxJKZywS3kJubHjqx6eGTAU7Yc3lXi5Hoa1KjgG94dEZd4z0e
EYy2KSGx+8g6+R5Cg1jDTH4UiZPtvNzPgOcKvkD6ICb7cCTSElgYXnDvkt7X5W8KC1Nt34ARQBLX
lEEbxs/UzDheB7D9SmaYYp9Y95ZTOCVTUqPBMgjXDOfVSAKuX5ZGBPkbLUSzaZMfX1ov7Es/BjLt
d20/+hNy08LEhIAVW3wX9U0TuWGmaoGWv2o5NChff7LhC6e1bYT7mTM1G/kjI3rXnKJtjzPfyYYm
WVWGE7KboTmYblRd7O3nYVHx8OlutEcMAVa1xBJ2ATlvhvDuL7XAsTD9GmGtVsho+LbLb6BC4Ag8
5/pPa94QOg1xGDqZUgM/pMkOO17yQzunwWkptRgd2OopqHfYRp/Lr52Cv6byR+PyxP5D/vB7/eHD
IUYXfKK+to5TLmFA9/XPTGLrlRoDVb2BqWvudqRjFht0zMxcUrphYM0XIIJM3xJz+1kFNHQPgfc6
5ioo75mMKjfkOwt7Tt8PcWlm89B6b5esCkoJrYZOgxOxJpfuJwzM/RQGUye0/S2xAMvfBBrI1vT3
tcXENbvhiqyc3P8Rs/X8/G0EFG9lrvirDPhJUKjgLJCJfKrD03pbJIY/fIafBwcDsNLbWL9xks3/
INQugkNfHnr7ZX0bV0aLkRC+u0HTky2oGI8Hxo4d5ikXiEwjrBeFlkjfdO8mLrtqFjtSOfLqg0tz
u/Ztm1CuyfwU2/a2W0rft9d/f0MlNbD5aHiDL0b29o6Dq/mvCtuLw9WBhCqXZiv8SZ8E4IhSqcMI
mG2MzQLTbsafjrulZHtpvn9Itwp4bBtBV/PboIb8B39WpIttbf5eMrjqm4BCTllnRW4XS9tlOWNf
YIqNw7BxeAvMLM31Ew56IJ370uk5993yQf3/k+/VYb/RL4cI/UXkukE8w9axF/mmguwcGXpUQV4Y
LjuU7yZTP+Z0CdNfw6RvoHIEEJm6DyMw/deGCImxP9gEy4PTmkVLl0vKgyhhnPkmr7r94VAMGPzj
2prBUkb7IFI/6vsqCNOH6bYtMM+XD0Ohaj0f03K7J2awymfaxDaDsmts111GjDV398E+OxlsIfTQ
dtf80vemNO3Kn6Q+HxclhjPyulGADfLMmTqJiK/VUeBauz5uLDNi0RaFMh0CTe3Mb3BdlFck5PrS
6jJf6Bi9Exj5ldE6Ps1Bqolg1N7lif2cN35xRqrfTPAEZX7K6jHge9J+MSox2HM2AMVzPEcfIhhu
2pyaYN7xF5EX9f9TLBNuBg+qD4wpkvZUuxAGra0015yNluv1Nl1Aq0skaZdMuNiXp9fwsiIUaNN1
cRmUne2Z2xdxK4TdxjliaYvtY4yaYO7WtjoFDDVsWm3+IWrex1JVVwbDiJGqJnmspEelbES1Lbcj
22x8NReGGhjParNBS2o+h8a/5+iFw+0kuhldQY/oIxv2OPu49C3CkX4wPEUgOU0cTgD6InonR0pX
PRysYY6e87eS59gynpJtzN/OlJfs/Ug4qiLt+OCjBx5lYZbMe/FMhZGD/6ivDPTZflz6whd/DMPw
NPxKv3Z989p26DGXbiZbY7bd/GUc3GdwYOdSTST/q4MlS+vVNdBMYMaAyu3y0cLgiRuLYNTQQCSO
Zu2WpXVcDZrfgFxVuNug8whDxP032TunwQIUmLmxIophvwwbieO+H/De4cf7kB/33L0PnDHJgI3A
OpHPgu2aBfWYDTd9kEIeHRw+RxPusllB2htNoOfPVOA7r+GLIJYcqswX5DAVMvBJVRgDEgr+xuQz
dSFY+oJ/EjjNYxhJPqP6YtbMTqSZKuZoSC9Fg6/6NaaaEK9gjMLGiidzwgXLJSk6M2HKHncCg1eq
mB9Cn8X8tuwhQRCnP8kKkm70nkT0itxyk2gWysWyNW6o7ofWCBwM3hfBicZjkt7MB/9fdmcne+/Y
RGGQMbTR85mthWsyEecDNI5cq8FsDs/tXv4Nn2KuSmEgXlB8zIjkOCXu/SZm9mD2IDIa9Oyvdx76
f9hBdmkBmXI5P9Bqu10pBV0bigsBBMcbhmEMu6io/smuBsQig2nFkFddNDAZ2Yt89e1hUTuk+BBX
8iV+BJQyPhlNuvkCj9PCXfdgzNsm9/60rbAH0VUmbe5/YcLdLL+GL5GggOYx/rErBp/ggFRlg6+r
2lG/8QSF5vDq31cDzJj7kMzXZP7wPA4YwLxgdgibbZzzCrkCtQt7Xv+NqWuePCU0Xmxj/RZjewG9
QxHUM2EOWrzZ+n38ytQf+Pgo3/cSMsX6vgL62+myHcWA2/NGY6dLl9S/PFn/gMZGydS4aipeszeG
RPhjfXSZwmnweJNuyLIugXWNEfLprhFvH7H3AzxqotbDOCzlknekElUaL9mlNH7wveneAcQYf4yZ
wI+km26eITgRGMPhtwIp2pb8BQ+4G3eE+3aDjICKxD7khptatwhyQE/szdaZ6ArjW4k3WI28oxWx
Gl2c0cW2jP6CKp2inBPy66RWxVERtujMUYt7cImABtpG/9Dh4C0WNUfPj2l7O8ElF3HV6OZCZ/lc
/JfRjmzoPyOZKW1VtiYw2OgBzxj9+en0C3iuPlD1xr1psaFQCKBGI74HT2Q8Ms8csb6NhRo69rll
yc1RVQPGu0Dw4sUACaaUXSD50DEjm85gySr+bHc2hwmsm7PCQCgxiApAzFr2G7neNozytNaMBY5l
YO6B5NwWHZecF6TLaWyvO30xYvKsqAaKPswo9PYyGAS2LowHh4XhXnP7iZoPm1cUX3lDiMavsBBf
4a3f/0mNs0F+cwxBDZ1Grm2keBoi9CAqTdaBm80DkoPFoz9+Uu3H6jpG0QFSmkswACkdQf5l+zj8
AGYur6PahH8m5ZfO8Cd04SYMgvtf5FJJ6BfOqOvPrBmqWtuBJk2Oc0xGblMXbhr1KYU+QSk5/wLs
INu5O4eMPBBX9vyhGs9G7Q+9hHPD0Dufv2usp6TCnWIrxAkwkx3EdipIWKN/rBa3p4KBEpfL3BDq
QZfPkUB/AF5lYskHtW/jnRWT7dydr5it3a7hDZ798451Y6ywuQoNg+yA3n1q69bQ43cn+GAJXcMO
a9W2oV9pGE7agDDb8AYiZtcVJqkbSCBkmdWmB6Sy79ElKCV8Z7zqzc+Fy+SAcERRujpWHaI+rfZ/
uQeSjVyaGRneNMYkI3dGl0BVBY7JGvGg9N7na4xn8Pz5durYhA2jjc9otOIpFnqxi91EBSYYcv/c
z+nq40uw6kBXkje6DqIJ+WhrxskEsyuLBOQh9DlqtAKTgAGfTr3EEgorEUeX6LOERRLizksXB7DD
uwfwz5Gv9aP4wTvmFUFviJbEa8XzfmeV8U6HPaiAri+FDmtq3INxUcrhD/IPQhFy16l9HroHK6GN
5xPGSMoiApTRiOegRHTrtHHsT+YuQbNsTq+nkddvyYRIcOibuE51VLCnAtDezy2ySfUjNGRMWhTf
6rHCaAMqSj4tKYcjzE3QhwDYFysmqIjkLnziH8hcegGFYs7C8HtVkjBPvwJuBvUHjwQnO3lfqy++
cFXhK5F19oBpUTMFkquWRawMl5W/ZhihKKxQoLxPthymDi6mJJCf9dTmsYi3VefQRhsCBsuWxHPS
2B5tJrMieixHH7eMM+E9bQ5t3VKjBEhV3avL8CCxK6G1hLYdBI8jHfn3RB71tuWXAOk5HoAG73H1
QeEOle1yBg2h2jkiFwCDf709hhnPkQu7quXoZCO9zQQRPNSuSsYwK1A+3Q9PcDTCM0SBDstrgFKu
Zq2bYXmM2l0wDLDivQxjls5VNm/1wA8CQPz5JVELZ6gCmrJllLOWoCJ9zTaMdaP+I/4vE+X5Ch6L
QdicdaqC0lTB5K77BfXE1jws1e4rsDxJgLessHeEzFrO+jLo9gEMrVfhgMNXG4pQwQTDidq9cfdr
KXSiwvwZFEF9Vlj0m/YdggjNEzRlk5BDVW0zYYSShSrOXOSTvz9VhcI8Wc85H20VjrxFOcvr0iLY
s3GvJeYFy/HeQpsC0VgOZnfikPDKbwvyg8eC3+ERfYFsUMxSskeojn/47a2Z1SJuVvYnELqpMAHq
w9UKuxVrSv4EIOvxL8EP/rVmSMoMdQlr8T1dFNAnxXD2XucY1XOaKwVNYSHlbNvQT5XIlzP+YSTz
PVSQwQkWz5vas75S36QEsaEZxa8KIx48Fa2neCz+tbBUqOrnoCG+xlw9iL8dCInFuGe5FVJSJop4
lkOnvbvRc8l4AKMaZgOZrCsbjKsSyXI/b41LL43YCZ3zoIGdCFGOSxz22Rm7c0ImPhYaZu7+CCEd
DwZCoytZz35vXgwtfoBtoe/i+5Ckpypz8k9w00i7A8a4hd3caGsEXO2/jLtbZ+C62NDKbQ+jkSsr
qbfLvcE1xNY3nRbevXZRta6vufVrAG14H4++/Wk5VcqiBaOAzj/gpBmNwz7dvnOfcHZDqL5w9W9t
oWMrgVU4sU3gSumUBxZ5rF4uHr/jN0aTofu6wYsVXPc46uT+5QrN29oHZ4CXoXku2Y2hdLIgzsAj
SwYJGo85J2M+ozEa/eX4cKBiFB+ICj1/X7qAGozvRcMZXhoQSHEpffBhV1qbGCZzbd78YW2hGvgi
dgIG6E3X2YqCrPApvLYImIKBdciacVlAQx2jo7x9PYTOBNym0d2sJ8WVAK5Ol8RT94nX9DnkdHmZ
ENqMkkuAyzmt71OdBENJR8MiRO5ySS3of+S1o5TVbcrBdYdQFlJfc6OE1Cz2C7uZ2uvS2JoSD2un
NQY0YmCYpauR0erDTw8RIeuzB2iyfF6NkqbT1hjpVaKp/U/tvr7wsWGzGNU6pmFrRP1H3o7ImB7Q
BgBlCUjVP0RXosUpz5+u9Ls4gA50apnUJqXbhZygGLoycj8ggbur9pHeEdQJd2MebhrTt9CWA0Zu
V47wC0+O1Co3ftnnBNkSLTSPYWerI5B4oD75+VnixCOLXC6VixQVPCVUF7G8f/3Eg4EHSGsMBnY6
gv2i92CbyQGQUMp4659NiZJW5L9xvHp+7CZkw1uhd6aF4zj74VtBNAt0hzvQhyI/K4xZU44liiTJ
0aZz0HAv2LE5mLWOrydiVM9K5NzDN7+EWs42RxjYkBcdMdn+WZAXQNeBi8knZrIQ4nE/MHGDaAH4
DSaKcdrjoLE5yVeMv6dvjpaWy1yHc5nxz4jZ/pQ3xuAXBTWEqaH98R8F02YVWE+hoPgLErPpIZzL
JcfwtGcPbKQFDGLnJcx6ec5O347POWLEQbcx9zsm+38rlVgU45Tfj9AxU8ioamVVb1ngXJ4Uh35I
b2Emo0tMtSpDLjX4PO9N+RZnqgzYYXBEKpk4At4zsdfBf3CLBjWFitEw1Bb7Sz7/GeXXmH4YJjI+
AYgnwoiK939zdIy6Lv9eg6Me075lMWWhLREdsRJlanhK4EExkl/DHIjAQDCDa69usyQch1Ix856c
8DVq/znswGBglNs2hNNPEE9Oj81r83NRMy6CYnEoU+OxRUMyjWBEh4DIvDezP2ak+sZCs5IDkzqh
9gvv9Qnu2ACzrYwec5xRfvsL9VJzusd/CWlcn2sQk/8XIz5kLXCWGcl+RKwT8LZSGJScUqMx1wpX
JkqISv7uHIL4tAp9hvcD4JIJtTlxXynHWmwVw5DwplJpFroQmdiyp23n8/fEdyGftgHRuRKITLAT
poA67SHuEZFpaNT1bavvjtiJwG2W1ZB4xD327s958RW4zrtwgYdrNouWiK48/5DOl6Of7C+XmONA
LjP2avG9OZQUtgbjkDk596PFM9vyr8r+E6XER7r3gQgQz3IrMAV5KWhFAYIvzKLOrTZ0QrPFw81N
pSiEkkDd1UjoYfhCKaNPSb2In220avkai05VQBGIAnMZIt1cWMlQiti7xmiVoeBuAWYa79GmRDfB
bUKyDeFQWyl2naXdxltBMyBzq4UHSVuFskDpwB6txnkLjwLmjas+axTX1wOQNyczDOmrfHgrSE7a
BgkDQ4yHEuYS9iEwriMMHRoJwNHLwN7xjlEQPGgEHZR5JyL7xD+/Q0a1ZsEYD/UVjy2FMnz525Lz
TMftGhQLteUHaRQ7dy+dIjjhhJxmMq8uob6tKKL/7SjC+mRiwVqIKWZ3sJApU9MDqKntGWHkfBQU
BLcCrABg+lCOYzlacXxzdXiefiIcBtrXpCUqU4tXztkNElNFAg0/XldbIt/5KSpqyu3AHrRzD2KN
CQdzUxNmUs1vnRV5HQFPDRABrfoLLTlQpfRTwF+GKG8Fv8URpd2Vffzgc2aBuZXiDdvqZlFRgxU/
lnOxtlshwNz29gFbePjrznxvrSGbrpQil5Uoaah5M4psjnnuhigdHQ8A0s/UftteazKdbUHbOTH+
/Re4Szr3kXFf4uI69JY92llUhvTHtkKVUgNPMupRUFqQX7/9sVVWUCscbmSQiO/NcGGAmPsTJrDD
XARdlRB5m0YS6FwhKL3T6PD3PkLNS6I5epEH37aHR3wldnSBKuV5AagRGaJ58doURvIA0IXGWTem
X92t6wFBcWPmBcd3DSKz7cglJStOs3xO4F4O/UKRhd8m70tpj6nPfL9dCj/ler7kgblFUIwBQIFp
mUABwWo6kwRadzLGR3N9rqsZ4zyHZTr8QnLGth4oTJfx2GxN+mFrUkHvY/gHuQHk8KDuIP/X1EII
MWT2JPBZ5TUY8reAfpLNJjeZU++y2Y7ppoc0QomlHKxT+J69JcyDCcnHd13HubfEaxoxuqKyeY11
SkoQYwEEtUbneMVX6S0Qs86UJxCnCpgfqOZucY0otQM9OBXbWXa5oYzmwkGwaLUnRWkPY/N9GcRG
diFeCgSc9Mgemh8x6MsuPQY2AmBINSKwNVjV5YmBhiD1iDKYUxyfWOZafeoVpKqIbmJmLINpDkdN
5JX3hsh9B0YNmBq8VwoYW3+Zd6CzGaEpAuZQ4xsoyIq7s30yZ2JoYSaXnrpIKh5yrbJqHltGBrMX
3bPhc6PMb3C41ob5vo8DlabFC62TFV0SEqmFsAfw7HQFzmwrH4QJDi2IAjOPQ2Mw1YgT6m207NxL
8AwvgDrNYfa2tiTxMg5qG4kDv0k9sdXHrjafS3Yxt9z7G7NmCvNYpiyxPogHyHAxNrf1Rd/PSgPU
xmw1fAM6KTVSQOAeDY5YnxB76jYRYTzg9Xd65dge/MPWgFd80dnZZl8HpXpnZgDHgrG++B34dt4K
JHrEksxXX5m4PPIx3JnYvpIFCm2WkKUhuBCXeN13TSYdg+OQRmzv8XAr3B1XhtlfQsoH1oz72d+f
LpVvjlGo0cCGqQEXozq/mTzb6PMYijCc+a1ufX4Ujrmf46wAIB2yIBvxzPkFwg9laX/1Smy6mdkW
C6oT/nN/T5N/f+RumdzNuOuL+du0t72NeuQ75gDyKFUlp1JsXM660Uusy2gMXMsGy75xDp0fmK6B
jT/nlAz2JyYJ7An0pK0Zw1YYbUvFZBrEysB9SYn9EaFq4pUiJMXhzEv8sDcHkP3I/pmYV96jfGwj
GdFtxBFHHEyg7xJ2U8tQQAhKbc0BU7oRm0nl1MZe3ysf9gYqDM7marD7T8s1+eBLiXOERdsybUOR
UdKpzEdUI1ZALlMqYNVeO7rxzxQldMhfAgW7XDzwhycyopFzLhFXiwYsYgRxV3hQAxt7yCmWAHgo
tpCO+ZmBfYIEp+mMs/3814eeFqcW1Tknhg7RZFL3ANicCFEj0lJwQieMamgd+aE4xrSVdEDU+6im
Guf1dKEqpNEXxfXNbG6L/nebj6wknxcKlK3Czg21j01wc5NaDW2iyrzkdy+6tMgeJn/7wSFqjGjK
76Fe7FoMV95/6kO+Rla78dvrFOmPl7it62yAuwb6D+upInZIHEinWWPDGojZrfRexL2GmIbB2WCm
yB+/rvdp3M/Ne0+GfeJ5UCc5irz3TNy0e4R08La/94DiJC/BKm9bmj78o9gJVHV0DwIOiF9l8hSC
G02rMxR4tZWwv3TZqBlwQvgR0LqiUcoX3aexpG/JjYbYqxYYNnniqHT4Tr9zOQTVGDhji/PDOkX3
TFEmc2MZ0Ta/jijT+DQkYdGiGs/Jh2UIY/hjJW0CmEGlYDzBf7UqY3Ba79kkOQ7QJD6VFUX/qRD3
WUyqEWeSOiY4FVWLwmtdIhoqe3l1Dt2Uoo+SO4S+n0FM3KMqvSg1GIWhX1nf30R9YFQv+2n1moDo
Aiv33iD++48sNl/Ob/8DG5NtCto6/+oPtGEwfxM0UozTn6W5SDvg/VhEijNe3pqMwtg71QBhNzup
lPkZ83Ys2BTdPZ8A/O8XsxPFrqhAHNh8eMX2+Gv6xUj426c6DnGuXLEzmonXJnphDv9uQzoUvPMn
sVsUKWrf/8pTsZ+wz7453BqfMoXzh0nyM3DpRV02ZsnBltnn/IhHFpo1qZDeSeOVCKWMS6cl9PFN
DQNJXY6YGDPfP50+T3L2dB4v8SMC+U9NiFC/BLWCniE5cjqsOS18k7KH7Ykyins2vfRoCx+nYgRu
1VNkAuZv10CNeJvpXx0zKTI/EGdvC55z5NKbAceNOlfMavGco/C2BnfOg8Nj1rNuQ4e/CQ7B0KOD
pSgzIn2Mf5GOeRSnHuNVcstzGAPslfIwcBi3cahrk/n8fsN0D/6UsGf+10TAHcCU2HsZu3NtB8Di
++lotw6Yli/vXKBll3n6e77/ioOa5ehyNtdz5l7ZkdO7hwSF5+yxCBhE4lhFjAIolqrcqc0cGh62
O6pTaMDFgtmTwyOn6BLsmpRvl1FulV2Wjc7RJ9CSjK6KAVG/rB6T1o/ZTyZZK+haXYryz+a7is8P
BEDMSkoGDroR/AbUsDOcT3ti2V+CmHAaMc8spXZpuV97gOlvZhxTr4Yi83xIqyJm8wvBvyPGcWiP
+9ABXmQG9rsiaZlb+B+y159DEH4YT/g6/oMwPbMcUXzlTJdfsyxIsCztENBtFNm0XeMGwc+0F9nI
OO0Xc04xMY0ZB0GyxdmyhglfY7czhI13hyVld+bqcovgM4GB4x3UwveLzfrDKH9kckvEbXlVVhoo
GjBVHVczvF8oo5JQRld0W5QSFNSMOmixottQRPBjAg7f7mb7xUQdnbtV/GZfqPwzlYW4H2eNj3VQ
S3ZK66cLZjsJtZC41XB8BXwu3u7kA0mOulq9LGKiLZKrGBs5RlDV22H9Mg/kUkB4+Te5wX1DMn9U
G4row3vs2A+w8Ydc0vBBVVinbDeS7f8/ls5sWVUsCKJfRIQz+sqMgCCiIi+GHBUR5wn163uVt6Oj
u+9wVIS9a1dlZWZtKwYoCkfq7jWu9mRP/Xs7mHhwS7Qhei+Ixg6mE/akqxPdepymIzo8ha5zOpPq
KLY+fcA2h988iCZHi+TFpzaU5vM9KcXm4DZkTtpjerEr1HUPffViHUBOCk+sVm2hlcRdczE9Xg0s
7vD2W6HLk/VYhgxXzzkWKVDR5BHi5oUfMclT17f3OdPlTpgiA+x8Kr2efNxhsTalcAi35FFtfTRh
7r1kCOPhw57u6EEtj5oDsCRK2tH0BAkYJpIzWrTa+gIw+kErjHA1ZmmUug95mWsQUJ3b0f/SBuSM
WIinYScdDYdQm4T8jYkgtT43k5NH3x6m4+/efDZNSv4pqCqFfM9+9fQHuNVBlRNFMCoa1u5WH323
wgKA/PTOxOiYKp0jw9m2SCSgFvGVh8PXzJzqzt0DZaPWdyjFfvS54c7hy1YW77armJf4ZSYulUO0
5Qndw8mEy6CxgDcGt+iQvbuMpj+83ZL/8YWwsWjtLHzD5ljGl9DR+XnboZQaYpdDqk8+DOYA/I4s
xRCBBdMJHKY00qXjiCNwlFpHYyLraEVuVIKYDLmsySHwmif/hScx9iC0w7AD3DYcCN6X+G0z1Ruw
gVtyzq+YLejCZb9twE3O8O4fVPM8ohaumhokwQ6RBnhvLP0MxePj0/S4ggFDl4bfAsaQAPFQ6j/c
JFAxvJmhXIHcQ4TSbuh1xBv9BqYrWMUdXZGgQ981rwIwRwSMcgzT8YEW4IUNteY5rMdkUCC8qCxE
OM3aL588STrtAiNyCmgdgjFY3pUz9zIELnG2nDmeo0/+hU2noK5fg03rTdcL0n2U9XHbibEMHdHJ
mVQaPDuBLngLSPVdbdjwH6QHE33rKUjprRZQRQQdOHsYjaF0yzrIUYVc5/TkTnBT7s5MJUe8fvjT
pguDKxsC2Q8Yn76zDTK/pnUicrK9cRDUXu4zPkTUP4UdMF7iE+RZT0Rg+amtZUG1khmBHfsmfPAu
mvreMeqdzefN6yvp/eS8gSuudt2c7gazvRKXHx93C6Gqbg962eebLB+jzsmVZoEzhlc4oV07WACz
d6DV6cUg2Y4nW1AtmJzP+eR05oxWTvGWIBJtaQV1nqMqhE+67LgyQGsKN3A33Jm9XnB+eLfKvkDN
yG+wybosWbqBXkUnum9NOnkD8HZKGH2jBVoSQj5k8HonVxiguMNlZDv5BvpK/fxrcVAcrMyX/dCL
hy7C+UtM2NpyUoFoMVuqo02Qu4DNQwcyB7Mh7wV+MPCPYv0BUZFKixQFxj8DtAiL2xkk+avzy4dJ
cBuetKWo+a5mCRfw6ha1doEe4ZSkmMSyI1Va58o0aoA9KEOLY/SrYShjhxR2ODpIgXrnX5g1VCRo
/4Mh6gTmYPv0py3MI4isH4ODiyO++huOHqQm4HgNpArWaepMh1Qz4vc14gQfTnaEXYwDKBpH8PFA
5wlWpNQ9YJMesB/YzQlY7Q4zAo4/Zq1E+9IYRMLjNDJk9QG0WWf8bGjj83y85UrOIAPshLWzPY15
sA60dRj72QcbFWzLtXQ2G8OyItIRISC0ImgKPI+6igBImLdpNIyxAxSU+1GPx8x3k0Th6iBDFQET
wI0jBhbiFQTzASuqnYHWLzNmfaoTYgGgKxeJBZZ0YTEO0Qrpz76ZS8OwnAeSHqw8A7zJDJl4wBAs
9+R/C0Z6OGh6zQYbhsENyGmYXqVh5XsxBsyz3umMHcO3aIwdxEEn+vp9c9/VZ5j7PPZUU2deDDG/
M8RgnnPWjS9USfT3XOYqMN+o+xeImM79OpslpH8GrdO0y/nmXj94YZe0y25/L+sso7H0O2hugqgN
iSI5BaxeL3iRoNI4740FOue28+Uz3o7qbQhNEmXazuXDCUmQ+60MOyY6C83kZsxeCxoiSKdQEKn0
zbkRaFIkMlQjI70CUhodu/33GtCAftA9jgeOkVYjRrokGNsBgzt4VD8m2Be7xyCGZR629FOEPlQE
FIgcaEkCOA60ahR4TKLkx0KXOdV7DevyI0bAbn+x+dTaJj5jF4XuBHMnJsmk9bjLxVQNG/CxG4kK
5mbsS22G3IqltoZJMwUxBniaOAd73ButOwH0fQrhs4aVuDd2Gs4uo1Wbq67q0pDb2WezhxnYwWiH
NEL4rHtmGV4lfQsYF1m+o0zXLfeFPfNvJMsZd0gYcdpM5fYGDTNJBuCt2j3YTdwEOmWQUrz/RqI8
Ftg7d2z81LN3gp8mlbgAvUcnjAtt93MVkMFCcCrxtcPMxgX/sy0LsQMD23gKOT7nJ0aMoVmAu1a7
AOUeA4Dnb/wtkasPi2FMEulailZ5B/y7cVYkXZVBobeH3MVyjPIcXpk6inbbP+xoSJEvmssYacva
RdiPhHsrju94lwJ9Ntmfe+dqRBuobIl7+HNFFh3HjPxux+7OStzaTgOxGMVVDjoy8hAYVzIxmCk6
av5BXHyfHtDqPsI65qHHdPeaqnVou1Dt3GtwN1nUBTyMAhWyRTPtz8tO4jOeQchIM9XJaR6BbKOS
dTOIF6JNbYyDgGkDBV8qsd5uiKUZLEUTcUki9m0odLJM5IwAFVcNERo9NXY2fvCUKklWxmGQnJrc
cbcfcVug1s3nVIL2htufD6wXpGWoodaJQXc4CNIyMzu24UzewWQrqYD1c24KXqWWVTFPlQ9QAQ4Y
lUqfGmI8BHgTdxGJqjA1ZMaNepYNZVWbA35Fb8YzI1JAQ62gNq2ZGAS780vD7R7u3wizPm9eXXMO
ZjeeNJDJeT/E7exsrtsQGzh25ydKSaHBU1NRZQkLSanJpCFxSvHZoVtDejUd47upqU3ylNocgOFX
JwPf8JuP74jcw2KVWlYS4xL60+TWNrsTDqWoPUQMfuef34hgchyhkxxcsgbwKNpgRpmTGAHFXETs
16T9vAepIrfySCbwOLErY4KM1EOLxeCap74GzWJSBiwhZrSiAEX12sRJ3QiqeUoIf9KA6/49t4H1
tC0jVX1GvGIlAFkllbVxuLt0Z1Y8vKYTIvKtTboJmkyggm181uPNbam7bvBCMZvgkPDZa3H7q0Us
rWn88jZv1dq3nL9OxJp1md6KuxQuLmBsHy2VccOQgNirNCo/o2sGTbNruB2Eg2ZAOwbOBudFj5RR
8Q0eJWuUj+SGfugJwamakn9sqU6QnS0w5UbKMTtzKHiI4SVaGt8/4kZWOF+2TOush7gPr/Pj8H9W
xeKIOSMX5X5dC8OQi1NjoenGXxE/g2OewCVxaelgsNqhDiG79amva4MS4ejiS7Vx4ejV/0ZQfBkz
g+lTz4jmR79EEGDHbw0Zc/jeAeu9SL+kyxk2uUe3nRiqLMcsAHgbO5NbEchVIj1KSiGdfih/eDMq
vIJ/aPq09EzJ8yxrpy1E7w//BKBXj5KDxTCcysRfSDuT8K3pI9FjwxRQWXfk8R3huUsOONAsTEfP
dmLfCdouv8mtrINZH6zWgZ7fFvnbqOEUm4+k63MAsW9n1/x3xHJ67EkwibZL5PCk2ume3VtoWW2m
7DsPVK1Mp3QHApyXLT5NwSBHI+hLA1rmqalOxne7PJEgyk6+JJxJ2HPyN92WwZAAfBqAZejL8B9q
bVb9prpYbE+7z3Q8CQd7g7gMzylWLQR/zYSeP14Gv9bxUyZD8YTsPx/eJe2v4QjlAm0RmmZ3JjTo
HZmpcnEHKYp9Of2aXsJ5fYkqx0pOk1yZnyZ7qwZC4KOT8Bi4D81+Gr46XJhK5keuy6GBwm1EC316
EfkS49ircQhAmx0wvSDD5mZicWC0OIn2ZlyDjugdA9Y7iZjYgSQuxwtPcfjWmMW005n1sxwj+xyM
PmTNeq+U2WJZ385kM+G0z9ZP8gH3uzM+uUFPZwxMpZN3EouIPmqE1Ipf8Ux5AWNASvn+nHF4jgA+
M4RO/zpXu6kpOf6Zi5xn2cWlC58UelQIVfgKuLIxuAe3HvBhUS+9kKhjHUSTcXjX2kj0bEiHxSxN
rezosLiq8XWKn2jy01Fln66FFd/k4AfM3ei7vz1GBqw9Ih4ch0GZcb4QWbL+EL901JOZpd55zA2B
tsUUg1m9D2utO8Pvnf6ySTpJCkMndM1eTwMMmzICRHINzjpbB1phj3lRiMakLgsPf9auNJfDWk0x
gEKh1jbCPoLYapSmord0XXwlEqwgoDwU8Uw0attWg0IcrZo28xA7YX4B+4HDiwh0wkUCcJDGJ9dH
cSThQo468iQa0kY4AI8OiW/vuRuJVsB2c7e3ycvsOGUwp9b2f2TEXHI1VtUbKqqFNQAzq5f69gKM
va3z9XexPdhg93qXnpMB2w0ylVAiIX3MEEZz67ultnvhNVI4r4jVRFv5o89uFqJl8Dfhwv7UcNym
8fg5nKVBm6fDVApSpVxZjGdyRgV9O8CMqWV22MstGSyRMQfj5zb2xtayQQ0LHE8znAbOKEsBTCR+
Qk6BH2ngRWYxle5805oT0HDo1dTX285oreDqyTtfe4zuo1AdPwKnhnponJkGlA8WLUpzx6vlO0i7
FgqrSt/1x7b7nTNEgB3sSotBvu3Kqku3XTD5kmK6ayDxb/SMy59QVlNGUH1TyDB4H/JWbXFNCUoQ
76MJy6Or9VW+YFrGR21cTMazI2JrPIZZgjTSCAEJy8vCyfbrWQnGi7wYWx/muODrz8tTCKKcNIAD
TjOCIPNR9YdFToyH11NmqX703SF70obChoESwgjqbXZK+M0MiScK6lIrb7OuwpQlBY/Z+Pe8OyYr
iBqTnjdhiRZxMT3X+A/H5hx7ePBf+4jwBtU1Dgaaf8WSpkOX3jZx4VhtBBaUqT+xe0+75oaUEjeO
r5MwwyS4MiuIodiNjhHfezrjtYLnSn2KXJmAmaQ7Ih5pZUhswEmiNQxksA4KXpLJpHliw/EMnlQw
TstxkPujqM8qB/klR654Ej3wT7ZFU8SRxquwj7Hwrxm98bhlucAv6FqopCEWntiohWPV5NoJKuGr
zogRyb/SAV5I/J/UmysiF8RCUHb6d34Km/wK4Gcqv8cBhi3N6KmlTKACQj0VRhMa4zH75qwH7Rok
PZrosrHOXBBSEmkRULL9pu2QivwGQuDWiCfMmWxCMV03Z3Qj2cBny8QVqJALRtwQRmlrSuFwHtVv
NnATQqT29ilgmCmn0Du3EGyJe9EUl9MVpT5pIwCRKNEOZ327fqIoyvBACak0+4Yr8/JShaXRMvpb
nDs1omQQND6krFYJDqztLLS8dw1Tkj2iCa24cSKHvzTu9mJwmS12gNc4I+6AQhBdCjxdmVOrMJpo
SBF6x1KqzeSxmICMw0yCiVuSN8zf9AxSlYotVMTYk8i5mVIVssR5X+K6UFYofdoWY8E+UwoYJqvP
2LxitBQglCdF53KW5O7e3m0xjvqM4HqU7pjhg1yfrA5h+6yjd8EVWFQ7jbwct2SRmYNGAab/ntmU
tCN/cLZ+SRV4BXnKKf1wnLADGWRAP95mRCh3K6nGTNFblNpnE1IW3bfYt5NcQLC56jGnJ48pSxAu
NPGXqc0gpOZKArm4tP1HdL2wuYLOmIeUscM8EVqzz/ob5YFMGEo8A7wzbImgcd9dGQoSVk6eXKeM
shLHRZ6zlPXEA5mXrkqL8+ZfV/9MYfhQUieIJVRIWkj5lN0eJnM9uEstM/mcdUyusSa6cmxYZSw0
oPOMbJokVFLKOGga4oKMQCVe+psdIcV9NTkw71MXa7kYb5yD+XlrD9k9bIuEmCCeYklhtsghC/jE
YlNFQcMZToGRiNOKDNgk788o5kguN/Yc1/beBBUniTHDYrWawpuZuw22WkFFPjBLBieBIZABVMOk
GLtaN7gbG3Yt1elD0H5aEFpnsaRgSpB0yaLcHHK8THksJaCTRj22eeS8+j2hnwnHDzsIrzFdVl4p
4wJ2NUk/LqyU+LZYzcBG/4xBGBh7SFIlkAvMihItieSeeCcdrOUsfxMf2GpJmr4tb0A+3ms5JR57
jEIV01BalXgbpIbqU1dwUzWYJDkeZaVZoLfC64+QQxjqMLZbuHpy44OfhiG6DwGRsb6RDYg5ibQy
kuTGQKOvIZX4gVdJqvK1CODS0/7oJ3YJvhVZkLIwuCjpkCuFcd27S4hcx50OW102UDX6mHnlhd+L
AUqDpZWGEBnOFBsev4I06OswvHZTgkEfOBlrEWB0vJyjn4ZdIc5NVBTj5uVhwlFkXCWnkzq8M3SC
+CbTEXo1N+jlPOZSRcT4OzCoFGna39OiMTuETwH6qzAGEv4NzUi/PUaIyXga4gzQgX3WZSQhXzoS
eU4Xw3+47z7it1IRrW9PPPDpisI/MpS4SxMRgAFBpaHbz78u58gbPg0bmYyOe8ubbEq9me1O695O
m9/MdxyJhgxmOMQcaWkrHa7KHJBMDFdVOjIpXF5DxJordbZ6rUYHU4epsAXn3JJxzHyIFOIIgQBp
eMykuI+/sf3zGottn+bKa7XynwXdbERb2Z8/6qULXsAqZEm78dxEBemvnv7obV9P1moI92hkNu9E
4SKqjaVi3ZhlrZrFdNMrGK8Ekqfd+pwyUobzzP96+lvR8Y/cGwVOJNppHsXicsmgxR078kesX0Ti
8s9fxuU03hT235xNhVgH3rI/oldr2vbOcE+TJgYZx4CWM4rSebcLY8WM3qqG3Arv9j9atNj4Pv8K
13ZlQFnUHP1RuvJRpPNHnabbNcUaHiFiYoVvVsJlndcZzx98pRzvdhoTJSJBdI7jQutw9CACf47Z
5xigxX2DaRe8KWErJIq57jJSdLCbRaEhUbTjKoDtFB1Ozu/wO1fGucc5mwcFmechCUhCZeLHk2OG
8bLs+Q0wU4yJgoMxrRyL6f2mMSuO8RSdhx7ZLnPH9fw+Egc1aljbXI2g3cBgWq2mJblvNKTTi4vy
KN7NbZP2nw6orLPiYi57NyH4PzO0w82S75a3pglTVvngve6i5net+BORQCRJ5TVBjl65m3fIWq42
Xcl6MTDjr9xn7JePUywc/fisa8oqYshh1A5kkt3BIoKaXRsEXC9rJKFRxEiEipzp5XwWbiwt0gip
IA34OElymWAc5B9gXCkrJIk1491dxy8VdyhD7dGjHQy4lxJuJQm/A82VdrW3HywTNJnM7BAJnN/G
ByJFO4lAsYmGpyvTDOQ1SelQVVCJB2Ge7EM7vlsRPAXKPmmVayydODyz8GPuCmsOuK1ij0MJbrjz
OygSOAfPVdHClLFQJEZpcDQJu4Svjcu57sbKDKhOZJJ3f+67McZ4pGg8uTY/om/gL9VWq2+/mfQE
16BuapBRnA3NEIN0Qy9G5BsnC+U9uUbAYWoBR44pZgPp3wCWbbrmHzq/mkIZf+nO4s0VkkLmHCG4
oyC99f3u0OcgLEj6R+fgvhHD4aVLnlXiIKVFDNXqD7PwaX+5X7c5y3yPXjDa7ed3AyoJSx/pbVI5
z1XTqO0zUyORohMFCAORXfkwopmfNrrA1GFjU2p/53Hc0TQWFRZhmKSS7PoHZq1gDiU8mnto8ifz
g2fDzpR2TQ9qD8QBBYL/6CCi3avByn7kBFStkwh28j9D0ic7rKZi9rrLTw4tEl2cC6DBtDrIEnES
Re5Cb/bbGrcsk36oIBCwhfGdDfs6nRh6royrPhr+YkC8R697GZXJZXb0IUM8UET2pr2lpbyphsrw
tfTqErjE3jSb5hLeW11ejL7bbQIgu6AwGBxedhQZZXd0fY/RH8HFbCA5JVTZMANg+gfPDdPtXy3z
ZA0gfH3GL46WV1gcmLKF7+qU/Cvc0+xmyVChnFx6AcwFA50b98iOeNBo0yhofRb9V78uYQt/7laW
74UYy3NvkiBhmF7wQWp+x8qv6X/xPpr1h6EUWm08T1SKt2FXqzjQlk73Nrwo0sDo69+o2JYzgECF
sotpmZ/hoa33P0xld/oDXOXQOoYMavmbtQJOSRoTUEgQjMjZirIP6izzWBm75I5hFqECDJdxge84
BTWawEs9RBWkmusG5+9bsWi1iJ9hhmKBbgAOt/5hb2L/JQf+mzLiBfCFuIaZBBamPQqJSFZK2hcE
s34PjB/eNzZHkgDieHRdsR/w3cdNZykjkynHckGv1Tnldh5mjS01UNJkGVPD0ovpU0W3mOTrkvOQ
smcZI6bIXyvVYPDaB95qXyeXxu+cicXpRWDhJTKsptsz29ge6B6+1G0X3t/9a/Dt0Epi78X+ZrcA
DsYHprkCzlOqkA709Oc430+QwX7ZfewueOZhyP7FYN/e9RzV/yK12TMeHbSMi7CuPUvBOLzrJydQ
BUuZdzClCr9fii6cRM2LxXJpanvy+q7VunLdb5gLOonSzfhI+4p4TxK0baPo9GbjInR4sKm3HPeD
FKdg/QB6jR/reqaepIeUYdDOOSGjebCozHhTX0qw3uZbR7dBViNexI0cnJ2AUkkeyTn1ig5G+Okz
jmcCRt3SQ4rc5LjZwKDROF9AvPTsRUeAYeOCMkGg1EJF+gVXXDUNNwTE3kjBhxEp3ZqreSVPNsLk
vb5Yez6cpmlfi0PAGZaU5Ifvq0kPY2AeiIZ+u7Rw9hzT9+LdcLWkHtxJxrv7+0nm9k8ZACqHEkM7
9vwo+SRVTEYlCiQtbrg9Unv8kbKUdB5neM8LyHQpMY+ED1KowYidygkL9AeKSeR3NRcKqZrNS92O
5fhvgviqMfKGWSME6m3r1d2sybwoRAQdf7VY1FQ60lR8yvTbNznq7UL+ymGCrooNZFicoWFabCnd
KHyuGzltMCdFjk25sW+BosT3Ude/azIhmBxfiEsUN3sLVNDyvjJOjpJtJcde189p+BUE35d3m0tt
AdQHSIj8dBCoE+oeOHc+GglR6a5h9qj0URHdjTsBQ6WoHsHA1wNj3U5ov2x7DXrXNd2R9dWBnDDp
zRFxjR2v2rI+Lz7T1/FUrTdcRhh4Nys1qDZhuTJq9ySdUQ8UiEx/GBjr9Yd3gk9zsz/OR1vvNmPk
QuwTNQSUqUZ0YsJG2wan3ieg2Xo3R0tgBEATRxpyKDp+6Q3zWzQYry1SeoZk6jM007WjYAOE1meO
htoDHBMro2i9btOnpaQIP9yVAW9APxo7JhuuxWEsDFWUpTotphSxR/gZ9QiurHr4smdntoVcyY0A
U6Ld4WdsJk86BustkiSoPadMCDo1gAlNEs7cyntNQE3pZZu8xunFTPzTPy9jtubiRBa+bDG85BGI
XYeMDaF0oUvd9VjK1Ecnl40fVEI+wfIRo6SfDkVJQGSew694yfMpTJ0c0x0NAolL6QxMrYAJwTsx
4ADT3yXPPcgMFO4OdDDFle+GGpGPx6nyRbdaXsHQTbRwXRg3sBu4+C5ULh2i/BA3OkChLHu4YDn5
FZiPOHwX8jBBgEiMVHGwN+GaaIPoRvhiVsLAoWYCBf0azVJLFWtGJ+USGA4X5El4DqnhaPfkBGfI
HZAoGmL04QHa7jPYS6YSFRB6PjT60+xNV+PCdQzM5Eai/nak2Lk4fd+GuDjHAodxh7F93DB5joDZ
vJpsbja7TV5EAibGBuhKhhdSGFCXk58ZMADYsHbrRhHJTqI8Ffz4wuhhMmrXSs42ZhuSmCSCDSgs
LdH6sOOpEeLigam4yavCIOugKKbXRRKOgRmCQe3tWWF9NPiCBz9FUy2k644JiKJLKxyoI/ms/2Kp
rfD/DQYAJTTvkNrTE+eeWMkDHkLE9agOkPnopyvqIK/sZfeDMZMfBMV9+Rlc352Wf/4hskvtS9MM
/Rf9cKpmHC8WRBXwh4v/BnDBHmLHo6Bb05d0RJulB1dmtoBXky7Qc2nZxc3aX11gVK/35szEUR1A
iabKsqt5zAA9PYZdoRKcKLqhLhGSmAb8J2aNFxiSetmys3uf1mNn2+rrLLfD+kqxBSL01Q4TkAjM
AzOQ8ANZXLQbON3vpLUCQ9CvY6yjVXV4HR/NB5xgsG5C1jGwW4rN+Gb3Dua3T49DF3tz96+1jnpt
+idPiiNgupdDbm9KHX+yHpP3GpLAA60+4BO9C/ozuluOjx0t/tf6xkUF2KRNO0nbT15zrSnF5zKC
80uRRHWY1ASW8svhhox9ziJiakKPp9SQAwzsAKU1ABDJ2puJAXqFT6CdhC0z78sCCL+/IgdYqnCI
o8rNCcTme+bpDnwmbZ/B1BrPzqDLRLPaZL2UWk2V06d/0eGZkp2kwXcZHun2toygmcoxqLmUkDeW
OlJ5csf44W1IRwB0DhxQTY2qAmtkW+ggTVCM4MMa4+FbuUAICbUbzSHgCfCNruxUOMy0d2n9Z4xy
54yjgOrgGTbvGNSOcVzC3KhjHOwpl0jHWy6NAg5bo7T5qA5ch63KgbgaaL1ta9ZYSYZCs8qo7D9g
BdmNAr4+N7u+ZiWgrScUunxHd8D8QtjdnHRxTNXMLHg2A605C7jty+xfh2Lorj/o6IDRXaeCvm6u
0AAY4cIUAioYjIQGkM+RSYKzaljLXJyeIeUHNIOg4lFnlYcDLxMXOibTEm31Vwa9EWyY5j6equAZ
q8VrJvRZNVNmEWUSMAntn3KouXN7gQlAAXyawphqWAM06lQO0/bApHGKdRqobhManhBHO/4QyVIn
JeCowXvMEauaS/jjGrRFOLBPZklK1d8H0+4Yiq5ezDPmRtTUgnOpXwPgmuznjaPqTUIxTRMba0gO
ax5v3B79VQXDIB1SPeLrxbIYGsxEMCO7IIbiu7bnsBtr0IxEOUJpYO0PRme7AhEtY9q2fJC4clIn
c9+iI7EHcdWG5yr9vjpw39LEBJzYLBmKeVqEFM1xCy15oQH/kVYJdg6pF6dKlrgRu23GfNE6pQm8
ynorRetBPJUserbUjWH1h40VbCi8GIlF9OuH+xZwQoUBuaPe7ARsRdtB6sV+E9PHAc9KYsDuoeNT
wDemULZghL8ceuNGhGXadDI0id8DvWegeouqqRBjAE1oP5MzSPRt9LTe7Oi0+xopPc25Uggj7BrO
IJIL+prUoD1XuQNiOMA8BYRF4VMfjIx0dtmCPgy78ojVxZj8DTt2vbe51XQUmx7oGpcRxdGF9bJ6
odFWKQ9MH0M8dlyndpNlx2izBhS9KvSLwk68ByFRJDzHcmKk3jtqEwBomMiV0GemELNEwuMR0OGJ
DQWJvQIXt62GjssGpI41OVAQtHeMvOQ9gFXv9qCJZwS+uPGTuZr82ZO9w61Svvyf4oPGQUM/RLn4
+9PXYFfwDw7rbipi6eCA0HS35z7RvdzVGs32wCMBEzKLYG9rpg6IkRvnP3j3h9kH6HYI7w9CCeQI
1cpLaZg050dwgh5DUl7SYMJyzoSswF2qR5XTMmH02p2uIRZx3Z69nJHLkGpnL3rYsWKyaGgXOyDp
AjXHXVMq9p03glstWErTd7HYMA8aXIg7GqRcstDDHz1dOxbPP0H+WI6zlQ8AaQN1wSC4RJQzbtN7
E4yTxuZg3Kdn/UiIgOADIZ3FAz/eL3XCd9L2Di0dmIQ/F1bfvaMloIY2Yl4T3dpAF6IE95kU7uvy
w4Q42BSDuLPoqsB82Iit8M7TeAm31z2OOf4rweAIhJsOStk9A3PYJ4sva5ZGLZz3xbBOHjoWfjbt
rzg5j2lj69ReFseWDxVTHWLYxxSPSLhYCe2C0iHsAg8BFONSkeQ8xg1IXvzHPDBfiyi9D5MEMBFK
V9gbWu4+jB+geVABuUMMOtNsQQv5SwgmyeBmQPRILMKeb7Z8ZrVuNFhRTC6QsYYZVYGEETY3HcCY
vW+F8BHJHBRGt+GsosFKe7hUQ/wYwOiZU65kaBmYNw1BEqCTcbI0ngqnLGKguRZbVh6QG2UW9B2B
5jBfZTEFJUpIiEXcdzl/yFcpUf6y7AaJmZ1Aa6233rjwYh4RrShJlPETDEJOJKkZAfukC8/pnRuB
0UZJNqMQIK9htLe+NOJInW4kWnPHMXfbq1pUp7Q9CVPHF/XEPevOd0bFqU5XljCYBS2bbKpj5tYd
oLhvxKIZJbVzIXARUPEATuTUrEd8QjGO78xBBopKXKgENmc+PRGA1p0VQ8Fn0OYMXTuHFrfIwoaH
zSvlwYlazbJk1sombo42zAdSSOjizt4WaOya2rbVCAB0YJdAEaBJxAG//5WJwwO12I/c8csa4au7
Tq15nQDxicAAFL8sz5hFik8u0+wknzzr9tf+WJrLjDCgPwDLNATmST7iLlOywiUXOAPZaFbanxop
X+PtklOzA9qqRt3NIAYLTlda694a837on1JX0s/LCNtZfqWn08wpDyF++szZi/vr2FUZ9ES1osH6
JydHVbFdO+T+BiNV8NRFmoLiXJSKNN/IsOQauMWxys6GW2yfVr52cuIN95r5Zp0hp8N5SCEL9nyE
rwi6eONEUPQHy99WdQ25/WJxNxaKjbaGhYomnAHUkoLsjTZ3VBcL6J1OsGf1TOjn0ymhqNezRpAO
kpkBdxsgCKYBlabMcERvfyDVJgZx32nJmS9J9+SdCl1RPAZeW/mP9gHy81u7qCEFcffaSwQq+qND
Rkn7w7z8LoaT+zaB3HgeJy5GPsC8cTPzB4EyXjQQ1qBlQ33Ct/viWJea88IuXvArySl5JrY0n+mF
42xMe2BhDhXQyxG0adKHpxVVNaDozekr7qZHAnpO43g/4U7uQuvBRJO3Q57LgWYeUJXqN+9eA1/b
tCo4fuiwkTgTJ4gutfXWF3ec0ZHr6octs6ySBrD43H/MzNsIL02RlnXSJ8WCfodkPAEMZsIkpBT9
/AyaN2/wYRc0al0l3/JYMvTP9VdeDLsyFUXIHa56cpOia3B0s+jMbr5/MGEIsjVJUUbuUnS4MnPQ
dj/kqifkhO7LeeVAOh8FpJ4+/V0/B7cXhN6auMzS5FZeOK0x3OK7lIUOGe/+sbsg8GR9UDrkQ3A7
gkPQgqg3OuEhcGYk/PA2sFQU8qguX5iEDHstq3uzl5VdvQMyoyds1rt9CFsVz71imAhtn86Up9/9
4oNy1p88f9yBOpW9hPKEMhFrg9psP70TvyANvg550g3QImVcMzGmT7tWbUUnZdzTT23j/bXw9cpL
Vds/J/wUMyzpIVnfl94v9Otu/qIZuR/2wHy1klp6XeDez8HftjqVkasNeODYq+v3+NZzH8z76MeH
Y/io00t//b0t6qu3ryw+pXe2r0iXb2Znk39QmZoPBk92KGPa74gfOn5gLMPJxiEy/oBYLhnwUgbH
gQeGe0JK08MfatKfFQ2T332LiF+cB3qfkcPKqCqsxituQHgrvGvfu9O8xfnfzS49s4Xj3wU6Etb0
xOeb0a2962Fyb40H2j6SaUFQtNPPGB4pu33jSj8YLAyy28PPCAEMfAk4rEM2IkNSHCFRK1QAR8oS
TgSFRicxIOe8Bn1fR8S0GJ4X5TCSc2K1Oq/ZvTdXiosA8PSC8QzA7x56ZSZR5hcWE9dViQ0/vI86
QfgFpENb9U8F8+VfkAkoTcJp8B7+y6D8A1yaefj04XAnXM0A2v4lCfsrDl/Kd/KqmMbfZx01APvJ
E3DWlCNQCMbnnlF6cC94ljDwhSObYwUH3Sk/WZ8rzLmOyfp49wNs3DtvHqw9eA4/yPuv9/VpXRaW
+pAmdB/07oLwZGBT7PIGA635tJW/rHVbn5SwYsiu0y7yy85uDFgWy6/+fBvHBz1Ie7eAjRb0r7P9
/YJZN4o7NVXgcmI4FVzbi34P07q7y+N/UE0Q8vDY2/v3c/S55alKOqoQHqwLjDO0xsyxcCDrjCnh
A8Jd2p2UqDpkCkYL2vADEAzFNIJ11URT88nhGy/QCtOnXsO2opIUICF/hSerPwMMfc7AR1raffv6
o+GQMcEFteYMEZMeMP+TIvhrkqYyAlRonC1Ua3bjZtFTR2LDnI6t8IvPH3IAjikIKjQgaYhQhuTP
MeUgvWVQkmkOkT6McTtjpcIyxNyKwl8SDiayySCH/h3eAzkOdREEpoS8c0PY+VuSFAzOPMTmyyok
6riH0MKTVT/lZGfELWZMPaBNHa8+D7RrhQE9knpm4WMHXDogv/zO3dOLUNt3W+dpC3qxALu7kCox
2xsdxORE8wE9BilLCNOE+KdxwbKAOKo3OcyolxjFeLEOvbD70D61SRnQmOZQ/J7Zu0/5bShzZlqN
CtYM3zTcnZhXAXfcbulh5Z0gl3whcdA7DGGlZ0F/dbKOGQBVU6XYI6+nokrek+5cyKV7mDm8KLxM
Hqg1tQep7f3qXUmIWbRMFIbuIcPXaVqEvW0XyD+QkR0BzCMQUvDSaryf8HZnjv/PKACbo3Gwo9yj
53+9Ev+fU27SDrcd7VKQcF0hO3zBJF5Pm2YkjUnA4y6CKeJ6s0FZGeXnEW0ndG9Le7dE9+7fCk+t
/FqckZ3P0Sghf4oKzKOk7cX1JXq04SbiJIV8ZUDrRkZ03mBeoFwREnWixAwt0/9j6cyaVMWWKPyL
iBBFgVfmQcRZyxdCLQ/iCAoq/vr7ZfWNE9F9utpShL13Zq5ca2XqYT8mvRy9Ijnsbug+iDT4Hn87
3onZM7mDSfs/MNf1WkVJMP/gvLHUlq/wOoXvdHRO5I0yRwlCYNqb3ZlkytKMhGD8ttUZ4PW/d/yb
2XeI3zi3gdUgQvkD/akpWdv7TmlXaEP8k+B4rZ2wuRoFkY1uyYSNNRgXDSGMWOCbrNsIRutKWmCQ
UOyOoGp9TzHDgU3NSjIjtfUbq1prt7uNG8CC0avrbNYZrlukXpL9JTmXl0hPGsb3XIUQvVZSnYsf
JCDsdTL5F/+aAalict/C0MJ1k6kUW5xswHOt3+USpm/nQXpdI0zAYGjSiqJw8vsnn5KGPgkTTX8o
LeqFMnSTUi3isMDYXPK4tQymEgVSPUQlBDJOJmmit/GQJbNR+SWojJtkF3ofihF2Eo0bzktWPUsM
ab/AEzLZHWdthjjkVIwUfSGA2i6tpn0PtOO51crx40p/GB6pXX8ojWkvQIRBAAD6+RIpEvMTGe3L
nuNtd6hMzkJ42+yE99suTtAW4Q/P4d+GOy9pqPaZkgC07MkQL9iMl/T+X8RhSjnICm+sz9bMJSas
dFyS6YJpsMwx6bPVVXA96sSOzO4kg7/CCujF8yvOI1R7OyQSc7Q8nhk3i90bgr2UiqRiIMnT3o5e
XOuH5wBA5B9bBQjHmxo/0zlDCQT0mPqDX97FmzNyjq8C6JFCPp+edVY/9HxZF1221Y5nPAWsOLAe
zL3JpmTVS6EjsEemevf7sAC2EXjtuYGfQFsKUOZgPq3b7gC8IYM3eBAdtnkW+vuxCx0GJ2vBq2GA
uMVGhZiVUv5NjSGZWM9BfpkK/IDeakuL58L0L3BAhtn90QTpzkj3k8WGiGwia7J1qQ2pvDNHK0Eh
RZQkyGJyJiK7RTVqUN4WyXNEV89IvmFPI5p4pe7fNYhhHCQpIVawVQ5KQME+Dlze0WvxMVN8Et++
y3TrCy7DP4vWQ8C9qGhoXL3XgdkcuA4MfexunkXc/q6UhZbiYHMzGJnjARyhXxTXYZ4XsLIhTTlW
pD2VFSLF1ZG717fDkIIGCObjJQzuKyxGlITTRxxSRvEybMLLAM9vht27w4M59eH6HABiSWGEikN2
wVBsSiRK9QI5KksFAIbAH0Iq4vtMC9c61NH4/1/vj7PebHk97CSANs0SvErkEp0NBHfv7adY0P2m
sMJuaT9zIB7RLORteq1DDg4aRxU0xDjaGoEbhALEkaCTvFKX29c1SQ8yKPYr+qHQf0AnHAF5YBE6
vTD6hQTF2yT9NCEzA4MByQBg9XhM68qFVEqSXcdTBpj7bMVGmKib7r8LraEk7s9Iisjt52efm0dt
DATGhuXdUOP8ZV18ZWowoCxACx0N1N+hiAYwhl2HwopkHtYscpKvwwTGTTHi9E4I7Q8qMIg+EoKY
opeU8w03rka5rjDJ9oOsfdSlcAJe0+CqTAmbQR5Rn0FlROrgvcZ0KSJ4YQvq5je76TsaD6nDYZ11
aZqeYDPQxBlUAfXcydof8RRGi80juk/+MjU9CBkCTPxnx1DroxlDvm39NZe0VeD8MigiMf7RreDi
pEQjoIfhc5MCmfrQugxLJkC4/gqEh/WVNh+7F+wQpNFTjlD6DBL457TmOB4537tWKp0wBgFTpkG7
cf1hMQYI1lJ/rAG25gf0PcYdKIAZnj2oTdRgc/bZX7ugbzF/isP9SdhjuPkJR4n5i4HhBxXrHAsp
u8lu/BN0wmDAdYbIdPolV6TNuKYlb/gJG5Tq6zvF6QSIKUwfv1xNm1CWVfaumu4kW+3t2ISK5ftf
isWUE0AItvNiQKfsRisBmAR2ljM9fCYAPIxe36Wgz9ahD4zKs4HgzzFzmEuiJYsbZDX1pE8tScZ8
OjXZi8dVFtwCheNUoBW6Gg8HhZ5TJZgdOk/vyQmJjqOhZ09odXVO3I+M0+JI0u1zVIcwiGg+dn3s
iQN8zlANkgp5mi/zqwHRR5+gDrC3jd4+DNPAiKptPm3/melg4pkX+z5gfuplnP07T8+j7/o0xKh6
rgyV4XV3F6MBNoR/SargOPz+aJOHw2xaX4vywEw7DMi7hnjJBX00mkieTICRruStG4bY+BePyD3C
YdYuh1ShjMS9URzpjI8c+A3kkYszwOUZ6bV9lBnj+FPOetx32iUo37r8G4NJN6Gr4On+i9/+xjoz
bkX/BGsA0w4H0hYErpyhI1+Xp5ETmk7OA2SUYs/5MHcTq+N/DaLkfKo6b5Qdhbh94a4MbOv+Wzy4
/K7L1F9rLBOyVk24NRkKlbs38R0caosmuRLCe8RHlabcyVNjPc4npl3b3fjHcHpknJ/gExAQAXZ7
sIQJ9XTKIFIv9bTTkl/XSI9c3Qk+VDO4t4yLf72w6yv0rUZM7fQuoIkPRw2LZQel7UUKxFNgAjaX
/sDvusVEcSmTmdtuRCXR8TL7xHe/dT8eHpR0yaXMwH01vm4+s5ovm8DAoGOLaJSis0epEKK5JunO
w4PgP7i04HyBaJb9JSQZFfAWqQtfrh7WLCZEROxY4K6CfOwdnZcZ1wDmTgM9QM8DW3/8Ch6xyveX
KdFfH0MwJ49Yt7ECjAwowMorJgB7vNyC6McUWPgCECOxiCDMq5QWcjTBV6ZtQYTFf+XMRCsY+T6b
3KmJnh0A8v2H6G5yutAHYlSTLS0lKGUOnNSgD4VSohUwNj/HI0+6n75fu8SZLitDIbgZ/FbOO6t4
Lt9550/MYejn/s/AwdAofFJjnKMnzLobYDzXYvhf5xWrwEJ3H7pwDP06eoNUNi7SON6nY0uCR0bP
FV7dc6BNuhC0rv5eVooaXDwmDtgm+xPcUYbf2gCrzLR1dF7T8x6iPruP6mE1Mv6Z9nnIlMyw8Qq4
kk8qDTU2bX1xHN3Dathi1cQVpvew4e+rcmmdx/jweD0EpLweEvToxurNsVkmS7VN/840JO6QW/on
H2cA6+zDW22devGAiNxPvpE4reEGZvc5mTlpRjOYDraevrxlH/ftW1T6eniFdcBcLrwWKmfguD2E
dYBqLmbfMZ/l4N3kiAMDzXG747XOEU8D07+GcIxdffKNzERLi/DDdBPRU+b8Uf0ajDFqPLG/3s93
tCgceb5gYkxVYO3Ro2qcLZMrvR9uCH8iPFsWP3B9+fPmOT+9PMR/gVvU8NnkrI5pn9Ij5wkPj9RA
ZOUnnobgbCdn3wsYzcniymUy0IpKlh4z24YaH9uwDvxqWoc0XMCCsO1mSeQEUflVak1Q1Kez2G81
IPHp3abpRtemgkMG1EKC5WR8CvfVHivWvCYA2/gNuLyY2/+1D0hiAV6wFudAXm2j1ms9epvWqvKf
DG9e9jnPL7zhyz6AgFM4c7o/KeBpR7ExFJZ07a6efCfMrakyuUEVEAHpmD3mCOSBPdxpRWkMRfz6
d5/GcDWwsCGHg7pa4ZNk8p35MB/JGLdEhD9Pd8A3pY2IQqxnLT8ekkR73k8vocx4hBjtrBsIOE+Y
FxqfIBsX0JlflKoWEhRvAxjsSIX25qfruOvNKNZILem5A67zfyv/5mCh6WXjsz9gy3dRhZeuMWOg
BNxGUX88iXlnbtWbg+TEcxQweF8kNJnGT+eyPC3f2FtSQ2Ak/PVylwY8AJ0zTznXaciHPpRfZzc3
YHvTSni4W55Ih2MCRSn0kDPrmSmxbzyn/paI2CQtOqwFhbfMnD10GGvMM7APBkuWhIcAM9wySO9Q
W/szOSCcRY7mv9fSnWNfrc6kZ3yyjEgu/vuuX2cnwQRPPAu+9M9MJGGydhnNsj9wTJH9SMXxEcYj
/Bj+QvUGJCzbVEUpIG+msMrfrN+rMwb9wNAKZr21hYXPXz/cHcHL+DWm0FFDoh7j0zNOdwZtgikx
YpClJUUnUtIvmAZvqfFLYpE5ABemQgak43nwST6VXuG+ArFyJTMAG9HYABK7pIRjQCIPgY0CV4lm
oiuzYrGz5exhHUbXROUgFYFvRQ8FVgpcEGqvowcQYr39PMrCmsVmcs4QWbiAEiNrwG97LzyjBw7J
9OFYYnKD9pi2bv8xyOXvi1+9N9tPte9h7X6iOsqH3dCY90e9qdajBMvmjzj77SgoZcwRFeSJbRCc
k2vyjdXYum7UgLJjUvk8hKgEpXkuegxNj56L99ttFiWEh0faJveoTUpYd5wJHOo3rx8/fRwb4jzG
jHp6Dl7hY36d5kE5JxMZ9SESvYavUA2kH5qN69WAGvTnnOijfNGHPn5bZcNH3BlrY4VkohuJJREl
jD3Gxc5anH3CCOGr8Staa/IYmRwQmyMZE3NxCDO0yq3dH8+JYHfloDJZbIQzgREMVsSVVFg0h+wU
qBCt/cvaZPUWtiQ2tMHo2jL8DrLI2af4hA1K0HZ6zq5w9z8iDobmy8k/U9jhXVf0Wq27hNvCY3ty
BwQIeAD9AJPzCfLGyA0EFGD6xa7yialcwMA+oBbebzHf4fq3DwbCcWkAmhy1KMucIkDuRlyDYML1
k7C2CYQ7ws+bBw0xil87kbdRqnWcoSzZ+UGKHPHCIcwLtHEWror/sycfoLAE8lxivoFxiWw8MEY8
ulhZC1Yiv8SQAy51+CTi6LwAbIk/6J4mm/3L2skCp3LkiKIQ5tq7rDFSavSZcgIL6MCWPhzmglG+
WGnR0Rry3DxZDhreKmLJIkcadYxY0u4ZjvTHNKF61CI2U0g6zY2mSqHB9HckiISOm/1mx5IF0QgP
PvgmShRtSJtordMRlZ1UkRocf/kc1O86r/i6qs2cudY545cmBzn8KQILpQ8lcidlntWVXLJNu7Pj
qo4LkpEBJxmCsUnjk1cG0F78PutK1tPN01cDZGv4s+M3zyR2fFpJ6NhpBk9E0hxhL6QomalYVedX
Cc9cX8HghlwmOfC9Uc86FYwGToHoTysWXSD+yWmVRUWiu1htWluMFNeoJEngPBx6PPJ67jY9Q5f1
x8M+ukC3EARjCYWafwIwkZP8h5QRySubg2qPA947sqKqRGP1PHhGFe8Ci8EzfjIeMEH35Rk2U3qt
h6eNKFBc+nicIVgzO2dm0lCfs+Q/tuHpIyMsgwvJ0H73dHug7wpcyorDbMBAWUQUBDoOOFbeK+78
1Kvj2e4hned8PkbmUygxLVE+7e2eC53MMOUf9LwaTlCWo31hzrrVcgRrVpd6TIBsmorUdmyWjvNe
CA/kw+wx9/mxz/S+tHfQX3VY5XDpBiMa0JULKFG4bZ/IWpS2QnBT+GsXWzhwhtdo0HdaU8WM/edy
m/TOyEQyhBAiqjXzYfv1B83Z+4bXa5xD/Dffo14zK1gsxfoFcKxntNO8+yVUMpJe3lgrDrcyzM5O
+R69q+nJpJ/VzNoENO3rIzQw8lDZPTpO/p1or9TT9ST7Ru9seKUUu8Q37BQ+gfGdv0dNSULA7Awm
s9oP6kdytOO8l3mdJ+28t3SyTIj8+fwyWA5wBH38ZpfgkYWnV9QMvOtreCqc9zUaqKFS/Vx+1a5l
MpSjGlXKSD26/cZ/39w8uIBWt7E28GrSiC4T3WMwa1Viabt5br5zpFUXzVZzwhEtpxiCWptQdvRo
ajpfNm6f2Kf33cZYG5RXavp1npfgPOXdvPc5HHTCe8mQt9GDvmpzc+8qUJCS0sxBzEV9Rb+kDB9a
Tr8yzBCpf2d979RhzgylBPf2WKZv92qsT/pUbWO9iUoo/UoKw+dCDmb6lzowcB+z6jM75Hjz1KdP
j7LFMvXNQXVZPHvR13k855vMsLsVTsf6ulbHvf5BRfBQgdZf0P6fP5x0j8m5T71y67jvbmRWk8F9
1FH9Z3fee4TfLgjFJYtUxbuYaa14de42Nazez7oDI+kVlsyvRfL87ws5ioVrdaEWH/F2xviMY/Xu
i3MtfvFwkfwFNCynh68fdheCN67j0nECjhnsjRm2Sq/WfuKiaEez2a8y/63cJcr7gCIufcz7JG+W
RzcUagu5FwZS3gTK8GIWAH4jwCXFQE8dQ299rJVBIJMkJKt80vqCq5qumR0BHQskK8EKJu5Zsfgx
86FwsKeA0AHYUMxJLzAtkLGaroGMCRDjCz1R0BBmjizCsx8iBYtT8UNCIC7eQEnqCSR92nMWBwWD
W6xzhAsIQpyEqU8mUNvD+XUoDfA3uLtr53N0IFEc8QyzJ/ig0Z10vNLjKaIgA2SlD9Bwa+Br0q54
kwmLoQ659/qG0uPhTXo9frY0FnGC1VJoZYEvmT94I5rYt989tBthjUx9zfIxxHbJGmHCzIHHMUAa
AyYmOBHhfiFtjttcnJIANXmltyIYTeFFObuuXYpzyhne+er+IYMHe8Y8iP8JSog2TLGnWBJ8H/Ye
6A20qILoyREk7VJytu3mPSKtvI6WPFk8+2eTzoZaAvo8TeAqEpCJm08RTod28/i5/IDwyw3/6+LA
OnFh993mIlADX9Iwo4IeBI8E4IrN2POA+iXb1yYAobMEGu1aGNbQtVPU+pLlt5MlImKwT1ckF3tY
EyT6dAEzB32a2XEPAF45LB/oiiltwA1imnhDLPLCrkbE/9Ie5kYRmq9rPpxmHwArJXBlr2k4Iscz
+fTbGGeuE2SpmP4MuEe8huMnZCiUDYnjgb178PMER8v9+1rGWk/HfThoymQ1sJTF6mLJmEOQG2Wp
zfe+lg5/utjgZ0F5tZCmDfsjhk4imiW3VSc4umIVThYmNDZjBjluDEnR7+5whbbwDHaJ4uhTSSDe
M3t0urnZzF+14zHMDq2PvAByO5O1b1douCqDQuzqDmoA7AkM8fIeQi4Mz7JqyTM6J4TDuOeDrVIY
0nqc80Ptbb8aENXshzUgwRv6M6anb6vecYgwcYQO4Ovr4KcDrK1TmAp9ppjA8CTqomKuVRsCGDfd
Eh7qQyUNAhl1FV4qKShKH/fxoHFDFGwW9z4zhHxA54v3/5Bmweanl9q2HRsuBDw6Iv0bxoJdXWkJ
fpLrRKnj2+xy8pTvsExBkOa6Yj8UhywQwrOLsw1148N9tJyylUfbnh+jPdLAFSr3A38e0BS2BEq2
YtdRw74Z0rDT7FsFofkaZciGrd7L3pwuw8KILz+D7evhNtPTz7NINg0aUoQ2tyM1jP6yqyJQKKG3
fcyDd7xHmflaPukqM5WBm04PooAZPnOvW5Lh39RRh96ipR/d2+BXadYwAt7Uy1ZPDygX/5n4UZVS
ZBbwrfUeVbaOFEOGvN2PMFHRbDTe7yl5w5C2IOLmXvyLn47aszUxUkImlnwhIBTxnbOTAT/siS/d
nx6UUQgbwKzhDh4ozW0e0tOSsR9KC2pUSdcoQVcHF9p+y7CUcpjQwthBLwfy/1sQG6OFOQb91QOK
fl7R3uwo4zYesiMybmP8/LDfzl2qsHBckAC7w6ZrrY7/xgcZCP/NwNtYdkCNEOrZparkP5A65ZyZ
zxkc3wC85uE5OqXdz9x4w8BqLuNr5ZGcdL8RtJ5zWmAOXG0bH8GAapXoDS/I2zoY/pvBFa0fHmHH
uZohgIU1u4ey03X7mGuezfheL09NeBwszcdPaVDnN/v24ygFmIyamlVKImGyanHmfU3r76x8OoMy
JlZ/ca93uziQ6wQhdPjdpaHNc9LbKn0Ne96rV7pqE934L3ZbNXr2JjXlkhHkZXx5+Rmh1z728aJV
mS5Tr4uKgth7FVOaVOFpzulYTPvXp61VSw1yx1qZZcmJnsjstb8vRcGIxoC6B60InlBJyRGcJX18
uS6Bwiiv1nou1wa+e45G/S09BbqrJ0FFBpMmQ92XPJfQjpcQJ+DzzGmzvPa1E9c/nVH9oyV1mZRm
8uzHjJpBgUIrovmHrplBKKoDWfDV+ANE+wAwOixBdQek2nNasmr389sffvh5HZJeVM1UBDJigKVT
wg84RqB2TWRxvUe7M3Qf8QL6G4N4R3NZQxWCYMiYLxE60TYiKtJ9PK3aaG2KBGdDuZSRQ7mwSISF
Qq+DooGurHCKCKqIPCa9GRxE2/l6rE36xgLVBnA+0RbvSNtOtLlMgR7o3fZHRGg6sWx1SM6YCFBY
rKZzqZ5QRSvxXBJklr4nPWghwIrq87XiYJj1DMhtPAAOfsNfNzQeXs5pXg9LgMB1nwqC44QRxkiD
QI4qXvUcpdfS3tFnnUrDVJQWvaDPaUhzrkPnU7oodAfodjyYzHJoR3RmNXYCaQPF3oQIzFMgrwD8
ipZ618aP6Tyi5/OOEprZ6yRbLDvRf1BAVwylGpdcAWbvewh+j3rtgnVJH/nrBCoCS4eGibBQRami
B1Bwv47J8Fh3h2ljmmST1mY+Aqwc1uNml1JUgEUE8l36e51z5K0CFt/74HC9lJRlSWIkbJK0gyXM
T8VLiY11l2gPg+tnJ7ossSvoZWCQ4ZwqhfELElgYrsUiEhOX/275B3oM2x24BJkuZQNQCCgAJV+7
fMCXQu0mn3GBGwZ8T6EOH+qk2UeRGSn4COzIOkRQtDPjdFfPYfamvRWxCvNE+3wAgrH0nRixdQG1
0vTMygTFFbYDiQVIF0qiDbEK3hnZzua5pYsfdcBaE7pWVrtlIzdf5ndy9uL9M7CSfLtcZwcMPjid
dVFaQp0f8WVpX37iihEUdD2dPbTL2d5gpquEVsk9CtYaBSUBgbpWjEQ0xuTBUsPXDENQDOHp9dcW
I6NzKjriH8lrs4Rt55FoEUKz8R9FhwvrHjThsYIfi3daijwAmmRNDWAJU0OEfUXQjnpPvs6lQNQ6
+KL7xC/3xM0uATtRhZDJou8ndZIluUMrwb7Aid3mOOva3hsiMIZUWObhRoYhwTE1IRtk7Jijyu/R
CedY23GzONOxTV4d5h2oxyhRSabT6gGeUgRXKnRMbkblG8Oujs2t26DA4ri4zAqXsg+3GWlt029S
qd7cgagbTNLQgo7mDg+Z1s1Jwo6iFsvx0YRfTfijnyUeEUgS/sKDGnusYZqaHvwa4V6gkaE/0Y1g
kDxlr8HRQyzHOmNhSJOT00JhycFPPFesmOvkCV3UuUDMOB94VHRnMQ9i0XMczzsDmtDGdqd9ba6n
55Ad3Dw2Jiiax6K7BCS1lJnkzZ+QkCL7Fagg7PZZ6wqJ4mkGkkDoctnrgs3zAL6FCDlUMNb5a0fS
jKmb/KfGLrNfv6Jw4t3E8UPeFZdsPN5tY8vaf7zYZ957yl+JHc2y7/XRaWyp6SFLITWVBcTtl1tF
+gHTQhxzw33nz8GD27cjixU8q4A/lukcjJJ+VX4IIw1sf4qqgm2ADiyBQROzr9n/0GiU9eDmb/re
7vLx4Kqjp3De5XBu/DTAmAndvOnRy8BQ6J2znl4zDaRKnoIYDjw5GtaDDeDSw3vbHwotmYC2kTQe
rZxk1pxAu90jpBsPz6pLlNIBiBO+zVy4nHAjN6YHmMSV78I5Cg2yzQ92MPlLJrQyh0RaLb0r5hmX
ZAqzm+HVMMTIR6ETvw/1jCYoMdbe6DDp+0iFoYzFJC18gGjQAJjFObALEz/k7g+46mvQtYlUIE04
uK55HXggX40sUVxtnznWOJDVLzUJmQe6CTioo4fru1PgVt+yBzFzfeiydNN9AW9DuKnw2VfDM2Jw
mlmqMsyHOOn4ipaQVncV1nL5Wl5l3GegfyD3DN5MwuHbQlf8kNcaUP4t7btGJ4MOiEKETLo9Bh86
kHoUlh2ny/GVeZQtXNxZFi2NQBdbZN1TMzFrcHTvPfBgBPcVJ0VRiYuASl4Fdzt3TWPC8NliA1Pi
0owUmrlfp9SCHhjY2a8Wl/aXYzt+ss0O9W7a+TmYWxz4aDDTu7abfSPw+ctVO1j9fP8homOWRnLR
S8sELYRnmnODTPu2QgBIfzVQRq8A/YPfX+2Mgymo7XVAOq4qdknGDWXHuuwGzh1325PTpuOVmQyP
2xPticbOr14z1E+h+52MD2fSyRtxmFiMs824TffXJyKDwt4fGbKBjBQwDAWsrR2WTzdr7e9+/aA/
VH68KwOnf6+7gcxHhBrMktjAV8J07QoKR07JNdBN+zKm1c8NF+fJPzL66iU+JyfFhld0Z4FQ0UTq
Kof9qcNpg4PaDsa458nDYdNhbQUYytc5j97HoDHY5vYNifupH3bzsC6hPRb2zescTsehmnkFbam+
kH9KbiVjLwADs2X5K6G2Q83EDiSWK7OP91nfn5ANSW3+/edVSC8NXV2kRafChax9QqDof4cca+8D
RRQ0gl2b9Fcgi/K12LXwWTmLw37AJ+XsVvczhwhJCsuPdWi3z+T0Gusj9eX0Rqf0LJGOh2+6OsfJ
gjqZEwWrOUDnI3kDRF7v8vsKPyGDc2mW7M7MMvE+K+kc5xXv1m6LgAANTXDXwOF4EVVIlAGm38mc
O/XcDA69odx8/JbI1b1zcM09guLLsPq9ANzz218Y0F9nxOpVyVhJPxuXWognQxWdns5rnB9D4zLu
JBpH7H2iKPP6PeJs5gg2MEh4Qq0C6KvnH3WsKykoX39/b63vzOx4d9dYdPx8qWJKYr+GQGrD2+x8
uD1iDu0uHVWQ37YKzY+FxzVFNCYr7PZdFWkfx1jW8AZeTjMh5KpHC5mToOKvFSkeeDoyA3QLx1kv
BoN265gDKRsXiWSghESd3ZsF40NJ6Vsschoiwqu1zRiTR9Jl6jcOGvq5PyfPHA1+eEgf2kZn1/RK
nsUccgHHNAwKk3WB1+BWpQ/PceotTeeJfFi6bRB7yc4IG/wh9RVO5o2O3FV6XIDgZEKJMh3AepAL
y5wBLaE+2/LKJXISYEk9+gZnBA/PCd9w+B128MEWxyJ6mqQVcIXlcEf2x6HDl9+oK9BozhxgZWgi
fXRsxz1vHsEY+mPIb5aiLbuFFEOIDFmVeDlTFNq+wCA5rJ0BUtDDqvFoEhQ0aPCA+hAhxItKsec4
b4OzU31yYSaoAwiBPeD83SHZHy7xHHjTceaoDIQZSuXwHyRGjU3RwFeWbmaPmy5nbC2TsaKDIAxs
SOvya9I0ruCJHG1xRZZJaG/KaH1IW4l2mnObX+ZfWgNzgFmHxyfdIpoUJZzwpw+/1+9KOU0CaU+l
QSkBW8x0SIoIiakYG5C52Qd6/n4P/WoWAgRxQRjwAmlwUhO0ANekv0h2UNtw3JWDVnDZyh3CCj4m
HsqiKVqoqMDW+RbfgpyTwDZ1G38Q1Mpvb0BDVXU6ac9v19nsNHoPDe817TpHVKjzJmzSHkTWYQfY
Bm5p2AMy+mekfaJaWK2VxXX4RfHfWO26CNG4+Mry7bRDuvB+tTp7XboeqOeQSMK0gHbygRSxgnHz
sqdC93tRD9FW4K7JaAGiKfWpPYedYPvltnb3A7TYPLNlASfqBXep51Ea8nqaZXY2UxmiyLQn5+s/
qM749AqUqXFr5+WdhukHZwiDDouwUbGxgWruHYf0fvbVv+u2wcuyYZwfyCfPqRh9ekwzKdnb6/76
PnrxcAAapA3DcqkgiTE8kCFETr4A1yLGVYtejNZi9/RNacPA6ZkcU7RGbLL7gUY7vxwa4MMTVh7Z
KA04IcvfpR3GQzGGX//O5WLy9YqEUmOwseSxv/ETWSJR3OGph6rzwGNKBnsC/hH3MCbpVBlzybT0
uC2XHe8ZIg3wu55QWGgS9l01OkPCoBFP2rPDZRX1hA4UfmeA0pSu2DAP3v/aqEvZBlCD8Z33CjtL
06P00Zbf4eDjfELRMq3wMzhoMLL8U4rhM2nRm0m7599y+3WN4BR1YxypaJE9MEUQx0aBZcGaaYuR
QUYZvvAABhrrUQakvRj3ZbfQ8i7hALYPbVZddpmHMiu4xYVdx2X8ij8ndiOnyFtUx/CRgV2eIL+F
S85ClFhTrr/9w5d8Lu6EWXCZaw9rjf0SIy4QaUHky28OiQr8rgz2z90111gVvf02G15uaHHbT9hZ
5LptGlF+ce9cWSp6a32eF/G3dVo+UfUAWMAdqwN9sG+NI22oIwIM3qgS+OwLTJcqOXrSHpTRSXhd
hMJf+quqfQPk85zQ6D7QVCvwUQYZJJifvP7qkj5mBYxIZCif1Y0zAiWHoxD2xqA+LgJgerWEa6G2
+/2kk0J9iL6TF8uNNm4dqaM6GISPQFrrB3ldyklvDSH19P09F5EKDWhf474IOcDHWBEqEC1D2Gb2
Fx5IC6eCKWqwIj4Qlu5wEW8Mz90KE4mMS5+8InrHccPRR5bMG+AFKRYCJpQIRdq7sFSufpWwvDju
SAfFzVzak/sxORcd33EpPnyNx0xMToM8HMM+cl5ohR/2D8qyMeGTu0AmT9vdcBiByti7GOsAodac
IK1Kz/WQlA5uXuF1SSwEDaRFNhyIWxcj3phFgpCC1GV6mQsxsU/zgrTJWqoUTArnL6gCJ6Xk1Ewl
sWC3XkFbbY4NoFUeyvhJnAL/nUgBJUPE/B03mvUDfRAG0pU2CAfsnjoXtdKkjahKhrfhJSzhIrY+
KdKIgx36iwGFRxWSWefnpUMj46yFzXecUc/iHwSDhVFFdhsbo9fb6kxrr5/m//qOOQdhGRWbT6y5
xfSNY67qdB8eVl6PvWEDb/uTjycDYAi6hB+hsjBZl+2L/MvvQPTAQSQmOfR2wvc+SEHFJpb2BbMg
4NMxSIkQqBIqUfVDHqWhTMNb+D094G3nGkHK+rIW4d8RqI52vdNdOgU4weqsrzIoVYgSciqRPvl6
jPUQPD3qqsp9OShcgtu4Hvb2xQgeK8kEIzD/XYb0Zzsbw82mhn1dlYk8IIguFiJJ+/eTvBluZgWn
GBzVqei7n2DACHXzFNFTgkeHry+GTLcFY9iiyYNbMMCUrWXM41lltOEzVpzuyBya+FxrI33eEudD
aDIBlmfJw1eiGWI1bjRNi1ty95gP4R39q8N8NnoXJR9wsgae8O5yplqQpdtZbND2WygMdLsOFwbd
jG3X6TFWgloHMsLFNdgbanIMHvaidU7B1WmdSF10nA8kvoEHawon62HXew4rSDr5/DjtceJyBvNp
zDaCatRxgNz9p7eHbMgctsU9fPmFdwYsp5XJ9Ar56pekxNfMLsNb2Ile+w8gOd1Xe2nAR6GQ+Ffj
WvR0y7UaHpP6RJvwDpEnVZz++MTg1uxqFbPO7hS1wTllqHbMUBnu5DE5+mYoTuXHySO5HB6Hkg/+
HArv4vbcE/OxFWR28FC5gJpBj5nLvQ3Qe7IDF0ynmfTAI/f8JjYQJ0aet+joaAn36PbDD9iTBu+a
jbaox3ncD9RhO8qi2/gVyoF4Hw0iI9LX+hojfIBKtrenD+nhgKW2bvmrbUHIv2ER4MmNmATq4dEm
rgwqTHuLWFte9vWMM3kElgum/hgLw5Y8yO5uG86DeYfm6SnEcy/U151lw6Ay9xidIi2A9msfo4f9
TepR5cH5VKJHpB+0I6Yp7fw2KaPu8Foic2B23Hn9GT2ienoJaBA3syzuM47BOgWal4+/SyUy/514
tkfrNTq524HFSvBoK7/8RxKxRAazfcWB28CEpLSfcHpHveAzucWSLWXWZYuNy31YczaMukMaJ9hY
VaGaPCa3yWtTbwZBebe7BNbzjwrFl/PwtjZoQFGxMOw5eEyONImJmazCnZ6HFyppBMCMODowQZyR
UgNMacD0dovCeVIfMY+UKTLOIynzsLurF7fJF9NH5gi3jvKPgn/cc43dLbcHVMbIG+EOTO7pLcl6
wRuE5o6o2FHHDdDEtDOtgpP/pFHO1axNeuaKX9qGew9MbPLzKaNm6EruFK9ys02xRLosCFo/Bm+C
MELZ+qwkX38vKC+7B7wk1d1jbK7ojKGSvm+UzGlw5wFOhMjMIFPMazZXkLRPaGqLb726tz8G4sXj
sHtCK814SQjTR6D3Be3AzuLCMl2f9m+4E9ZxXUUYTw0OLRjDENk0ATnVAFrYz0Q4WltWTptm3kzm
xtm56kwotAe5DfhubFm+jEpgTWdWC5uUweFkTqWlwN7qoHR6+1y8djjuj3vetdkMKAUYt3ambOTX
eTkm+QNQcYvFaGwz7EZH1JJdyO7c25xxLE4neQ3CpvIAlM9x52mROPHvBQuaOppUDe4zsV+G8Tp0
fbowTdfZsjfkrevfz5xS+Y3Z1GvGb7Yjk49Fqbw1ljrGOCYoZ29IQ/D2i3SuPvoUn69Q+7q8M///
CWFOEqFz8PRBD/Ck4OQ5gmjphiX0mcknHjgXMiQGrI/0hdJCHQJV6l/hFw5Bm3YhfCAwoRjtvRSE
plvG+uIcWnvIhRCwknNCvkUGRmvUgo9C+kh28kB5cV7AlwwQQcC/3M2pff5H0nktJ65sYfiJqFIO
t8qBDAbDjQpsgwRIgAJCPP3+enadNGf2jAEhdff6o+ZA/RfzLRElYw5oQtAJ1wi9sMwitkvnUCHz
EkJmIXIC5X1ByXFy1nriCc9/HLg4pXyRwIfMMfMY1IK55fyQKMp5AJOtX0fFRCGV1/T1JWfwcC5O
lzrDNAMQUJjlIRJAgOnNpVhhm88CBFCme2MFo6vLH5E3LgSz8zm4PMdsshCQ1Ykh+a+OpIrdXCMN
ARUhhxEO5FOea9/2OesYvOQIseKV/Fybc57KXv/FPh9cQxEllN5JEqm3hPdG7KGkLIqZi0MvuUhb
AVu8aAsQkq0r0WIMx2IGEHODsQOwQp1lxfW2Pr45/DIyk1+Q/hleFlBW4G3frvLTeTnUXfKEw683
+VKiIXGtJuV64HCyqQ8MAYxfvbdTnKT3uljsRIQk+EBdfhvWYU0aMrIWnS0pI7T3criPRxPyojTk
zHQ3RFRkvvgL9oczRhsC+aZntLfIZfVUBs3w714ZUOlKpmGQT04FX5d3w8Xtvr/aCcvJvmV0DauE
TAZniG1iu9Z5BOCSDjFxFuGdCqk7xZm8xhADfXg6ihsFYwptWKiInJ1FhTNHxS+FNt8yuDI7bQbO
MR6fyZoZszMlA7wnT5vJtGVwDBuNP0uji/qLQ1E6LkbLA3m6TjSVxGAQ0+JrpMYSbSPtlCCPMmSM
OI7Afb/+IWd2EagpyrXagn6l9FXE9ZyRxm15WJ6hBenNd4PElU7s2VVMdAD5GLO7c1TrexBg+xlC
MGl4WLT4LO5VNC3ERL25Gthzo/dWUAxVE15aln4gGw7mfSBdf29I9B4ecQMTeTz6ti9fj7XxONkc
T2u3YdYBerS80SeA5i+fU4QCnbK/2ZFlBMpoqivzWqVcxbkJkuCaao8UHKtEAdON+W87hWCQRjH5
H+POFveCFEwfU3m0IrG4H9scRVXoSA6p8SDTXP3SAmCnC2EdF++PaKF+FF05ZmM0UtJMn9/q8FME
ecnYqowiLmuGMQSx7l4je4UWDUzIY4a8PccuOegpaTEoZb9HZMxa0zP7JpazR0JzJo30OQLy5y/w
gJ6MqpT7VuEITyqP6mbUjHBemmXoMzdN7T1O+oM5fXvtnRx1c9R43O8QXOM7cNT3Z1F2C/ugw8PT
ZLq3Jy+E12EFSHAG3o1pgkb9CmTy1VTOJT3/3t4e4ShD5wKMdkhDrLAaJd3GOnEJUQlfTLAWrpuw
dnc0fWGdqaFMPALEMmRGckTSFlBmdI1kFtXD88lAMNSYxZ2OdWRx7tCiOcozsPYaFY844FFpEpH0
4SF/o5ZU5/K0v/hvm2M305M9fcv+RQ+1+YvOV9P/SG636wjgfc8qOblYrmHG1tl7IXhHum7GWecA
vwy/je7qg2fSPcahb0gkJegmCNCwLAlH1UxN0VI+Vt2ELfIOiQq/lUhDkH1faTfYNJxeNx9fYal4
zHQjLdYma/3gkA8dN+T3f3wiKcdXXBaZfxtcouR6609CLZrPRtPMeyBslgmfIfFgEDnOXRV2cvi0
3EsTUWFUP9c25h3AoiZ6VuFtXTxR9vkmUgLQsCYe0el+kMds14rQokEKNItr8trWUb8zCu+2Ncv4
tr2ibagSBA3SKjPiuxkD1fCMP2tvuyuH4M4+wvt/jv32PMF2shSC4uvaphITbLoQyak2NbgM+eVy
UizrsbagRxEFSoHtDZwDo6P8bVvheQrLzBeXx/JMuayKIia9mKWip9UkupFCo3qv3Zkzebas/i7I
YZ1y1szoRefh35VkCpTJB35A8UTLfe+9zLS5jl/39MIJcoOYIsd8Mj63fpVNlZpkjBUX9z01JJYW
j4pfe30RJUz4v52hTPX3FBEj98wnyFuf1IrnLWlo6Y51SgobnNc5KUwmmn70tYrbzmE2FehGcjd7
MPxprnlZ5ZWc9CXQvZE3RO2fEj1nH4Y4P7KqmIrWSGd8zZ3MSG7h++KAbin7jW3NqvH7+6okyuBe
q1CXPQNTV70sGR70pGL3JZhGY0Iwwx5PzPEpu4+/wiJNFV0WZAe0DdtnzurictXf3yXl64TmmpQk
Uzklcp0KJKZTVLFvuP5mUizQRERmiQ+1fm3Y1qX89/7FfhmV+AvxVZhLQsQQfBRQTejwkTEk12Yq
x6idS4dIBLrW70VAjsANGLcO+7Q55tSmvYIHyTsjR9/dSMV4JF1Ugr9EPdTVPKtd3esXm+dJASUC
xpI97tELZCxoMd8yx5qnJ7NL8dZunoXqfC4sCErPuVBE3snS2D5iQ1OCYqAXas6ZFtYrAKCgsOKP
jHPEHsSaUsV3DijDPHvsfGQN6/Hl6kNI5ZN7Ki3q7zz+kKrF7KNi3YSJNUabrkhqmlsI/oEZAbhX
2eyz+X2CAUaL4Ty4WroHQQWVQaiWr28F0P0MFSUIg+KP5f2c5F7zJ0dlYqPfgibuNtniFl83vZ5q
+w82k8iUnRrw14pbCocQdjE93STvGbZHdbl80uj8/QmVlba6q66xyk/yXl7mraNBRXDGAMCBklSS
FndF5X++tC0dwO9L+KncdteyHdMKiJBo0ScvMITZA1s7kF5IHn3vlHrchoeEIm9OqbsWnhqK4mD8
qFjN/nnSPIVl+OftGj8jU2zrMHrEWyrpcOxp1+kZybWtShjL/qz4Zo8/PToTWcLQBqAOiImYl5Hh
yewsGoM/Ex6u6LniAauAkPY8MGsylI7aWIv4jYzR+YEpjKctxO3p4vVcj7CvelrKSxicdzhNr1r4
cfl7kBDrW9NfZZLH5uxqOPeR344hvblreERNeYye1xxrHK7X3JAM4CNXfQSf/dBGNxQftMs0dE8H
Awilo3jTVl/U/bH/fefxqJ7n6dsIHtOBc9G07EC+1MMZgwZEm5q0RvDMwr51ZaaI8fW3fIW9Nu6I
2nqk3Tm9ZxCADjtaVSRXc1K8clYlRXJGKBr1qd3OXgQC6mHL8/g2x4jlyK/39NZjnmMs1O+4XD/a
VGcFrPo487vM5bdvj7Gq85yTgzWxjIWKWD9DHf+CY/YV6N/le64Vi+6f/Oox/tx3RHo/RhPSgyRC
/F1Y4Is5E3Heo38+hLdvJyV0hRVd5w3gT1qQr9G5Hyr7VPpa8HZIqb5UL+jOfAvJeorau94Xk1s3
b6CW8U5xuo9Zj+7+M2fBloU2w3vdJh151F7LeblHkOc0f4gosftLr2gkudnvRwtz4qtBchYtIR6r
J1Wde4s15BpxU2oLvRiLm5Mvvj5+4GGRsBXLNm6xMJvYQh7M57ZHi6rt2arTf5aVOe7Spn47C/ce
tOA2XaDhw3wSmcqNart3rMLzN7IrDp988EdQWo6VeRKyR3ZOzPA32DE0ZeOz4cjoMmiTAmoeEn18
RYWzrGK5jlHuEny7ZrU/f1B6+hit8WdYLn3s7bhe1zuFwGuvnhfwaGSCZI5WU+wOC+EjSULLwult
9JP/ykFz6H1zBmrPUURLlERscT/aRNwGEI6IkC+YGCcoIchcJhBGX9P4Wm7VuYEyxtVjNdZ3Ao55
89Pz+LwpjrfwMam+niR5/A2RevHAfCqMrZnpcKfYTKMQ997tawAryxe3yWgu0Mzqr0vNHQOBOZcx
oXG8Wl5CHQAOhAAOU3c/O4PY9uo7H2d//aJhdg4UbNltsGo83Ie924tNGzhL2C4BZn2oNqqQsYqQ
995Fm1RLUFN7NxfP/OaXHSB8AvF0qLRN/N3gVcHtiwGElEA62V1QkfCZqmx9hOwHvKeXn0MsRF10
wd7bR1WY/xnTC2pY534UCEfP0qDz5PdRgzgfuwhUXBuD/HKoXF0PSMoAm8GumoPkn6f67EO81yfA
eX8CkztkIerQ1bqNRz/YEtDTYcgOlXk2BvbT3S++GzdfbskhfS4thLecz4lej99jOr/m0AbpGcd7
lqB0WxaRssFTN7uQ3PVhKlAOIlivgbd2sXBgRI2ssAVXyzl+Cnc3vU3B4Kv8pGv0Hhsg3XAdCDdZ
tlVaAks4xTsiyCKSPfqFcQooFEaAUgFygNEj7BUVgHJMPimIP6sSNb46tboAnVI0iJaoL47gGBDf
/iUCFBBQ6cU5UJdIbX04pIZ/2lWRmmBjTJ+zG36JW9TE9RIY7XOQTyBoYzvp8b97z4DjtPeaPgA4
EiOVxtd5sR5NpEDyqsQKanpK+vVlyVyPcjXRE9ldciCC3RFk6A97bWDgmSL0uPSuc6jexvnZvfFe
DXxCYdPDiMJE0W4G/KhzJb3SR08F4i+3oMA1USqv79sB2wK3E1ursOeheBcuvCsQKHv8yQBrG8UE
gwVlLNPo9J5aab5QxHXweqZ2gEX5FZlzwLdmBplGA4u21VJ50y4uiUmNxi+nOQhCaaO+nNrwbQxr
mN7YnOJsg9gPFcTyveKr18ft/I5Sl/CEJcOehoU7qudn7u5GGIgAlrgL+HPotVVwmsuu2qGRpFMx
4k8z7VU7hNzzbqoH3AgS0mRSznAAgATdoJcvv+eUN9CujQ0/8snu+4GHNjYZV4lYBUSLu2puJQRX
YJ3E/FpBLgv6WNrcfrVNf7izMKLVgD1Yyp5Qn+qBsuFX03M6HBRf2jyXo+9rpAYdAbzQClNeED8o
xBuYL6Fc40Hc4Evx3sWdCSSFVEC0oH0TXuBekU+iHSC7YPoZd2ibeYEW+63QbNUgcD5leYV74aFg
nvndi1fPQoz+/N+9ceLHQ+oSC+gK9z/ZayAcPHsEK7j1Pz/jeMDHSfAPypjNdZmFuIHWEEAH4e99
HsCf+Yl1zNOKvCkpp1aSQTLKQbGkeYa/2Wzy+QUWg/dJvhjPPEvmtxoIlV2Sz4ul+VOPMXh0PlkY
CZkcC2K2WsInLjEyoPGQ5DTx0BpAfcSvuhMmmT3KPyGwE6j2jUQImJkHEhXlC8pmapIxMfrm5IvA
1kdyDmZUUYoGG/B2ZS0CG+Woh33gsUKqUiaUb6Iunz/LyHhOub+YoXrbtUc8T/XsA9WCO7eQqI2J
2WR0LGSIfepZqcwsy8OI9lrXL7dXwpvK+nCLiQB888DuzOxLg/lpfWT/AyY0V2Gwtby+DWwr6pSQ
i4BwXBfCXuHxqni5x12MWjD413jUJtdbVH3YOIvDFczxIs8HWISS/L4fwrJesIhKiBqbxVPmYjLC
nr9HIKn+9Qq/0fkvzbdnxdSelQd8Zzy6RIJuPtK0Jk6PV4YdEZ/KdKwiuVupDERao5gmhrQhW3VJ
BvTgQV6hMSvSq7mq9XH9ounHuZ09HULRWhJaS34eaZLozKSAPmUVtpBlKk9Ho1l1PZTaglMAKAra
buPjG0ArN3RSyf0eVrx4G4xyL3+z7XHrPDDXIyz7BNy3Ja/aaev/kVvmse4ai4S1A/8I/JVAxZ0l
+h3faU/J34UEruqI5vAFaoaeCCOLsLODJzoMsEOUbwA07PMku++U56QcVm9faqJPhi2+41SImcXP
fkogTIJWYP2q0LIFn3AacUuNoZujt8pKdwOZ77krKRjBY5GWR453TSr/qhz2MHuxEY7QMTn5/s3s
dA1GpwsPwS2wq5DVTQlYN2nyAEQnwIhVPDkTfhJifpAQAwONsDNjBy/Tn3kVDXNDSgE1yizC222M
W5l1GH3uO63sQK7QsiOmZqzqnWKC3eeueflWImCSDwJiFigw2njyVkpcbY3epWcHXZiamlsgb249
7uHbbwHw9d1Mb/PhNJT+v4GN4Qm422MIkrfvLTTrhOiqr+dEiMqKRAeawar5FAz7/+bUPVbripTn
f1rgaYli9YdqbLj54KyIjnM1vaZQYqYDbiks/CTrLNpM7PEs4hxz32Pmxa96ZQcjvv+Lh++DA0WZ
inMUx7xLHz/b1N7lX5C48sORcJXuKBS+nyp+ghy+AimElRpxmuEIiOhAFFHhOSOEQw8M00MeCE36
zPwHqhcapLRU4sRRhCpaH/pZMH4zPYpUQFU/XktfgsN1PzcC/Bz7Bz16v3msIQlmJgz164hJ2AqM
GLkjMPM9yukCePrdObaGsMTh7+jsvd1CmT+sYGB4Q6S7vHDmhcyhFYtj44xqAiodyi+6Eogq6EnN
TdsUeZ31EpoKvFU4lElStVx1fmKiLlOKcUep+QuN90N71QTqFZEWa91jp5M0QI0h+dMoltikcHZy
JOkREn+ZnlktT5lP6K0eN8eRdyUVCM0sFxBlxtmhnWzCUIlWSwqZsppE/rWmt4lVBC8UqWgO/kA1
+P05ZJ7HAbXfFo+IexbUMWbMYa83SR/1JBP2MKyvXr/izFDylCW6/4ga00ejyVm/agKDxzrqZ1Bo
MbjBkKUf3pIHG28FLVIBpHocQ884f0h2nLMG0hDM7mHcU0ot8sN72KLuBv4CpwcsfOJyKX3O+pzg
782PdGIVkMf3xOQdTrr9HaEYm9bbs2esc8Q9NPwtEjWtZKDvHNUXtnlkLqhjfNnjVFbhZAFSGIl9
Y4VCUqTFsYOfcO+o34jhuLMWXB+6PC5WLKZTPqCK++zfHUuQE2X0wjGdVCiNeIMOHnlIexgZv5D8
fMdOyTT79kTN8oZ1VkvUjiAvzhZQdcndl5ZvmEeq7jyTHUxLekQNKG1K5P53OZZzTxqc++Y1SgbG
Ty2gnSXbZ4s67qbG5hEcseMhXeKyLw2muZx2eUa0f+rh5Hx2AHmqc8qHAOdpcT9/7PBFDTCejXNa
6361ljAB8x5FtNit4fBce4oheffnn1T/Su/D+QYyEuM1eDYXx6xoSWtIG2YQPJZoO0slHDasxlih
5cKrCqD5T0Aya/Vyi9qlOF15HW/tmgoLfDkasmH1SWyng0UZgWWzJDjXfIXsq2wPUpnUnN7IrkJh
t3y/wjesDOfjFyHqocHm1UadHIPPv16OVNEzOxUbx8GWSUWetjyf9eaVAUVjwY4KbZ2fUzyspuK9
aD/jQbtF5SNVrvFjSFtsWkhhDzYoKgsFMpp/mzH3EF+4pQcPKxIgoBJqVci6wYjIx7x1yRuVZMPe
G7RNzHcpd25LjAwGBXRolmuZHuY99nMNM4LEwOmV1/jZBJihmpEPRNfm/pmYiOxQq+NrPunvaUMB
XxPhe2LeVL8zhLbcF5lzLdz7gWk1ZwSqQm500KQPMVuskDklpz63UHfiR4GtKe0SF5j5XNyp8zuo
qGU4stvh6OzX0O55ExUcmzhloDp5QCkw2DNQu+/as0eB1mPu95sNkwq+Yh4Rgsj22Z2J97wFlgVl
Bm2GO3FP3mOR+4tzwPwXPIlxBOboOeRTLIG/3mG2FLUyv8XsmYIbJwrrpsB8CBf2uqPlk+ydoPeL
Kcilf0BG5yL+hHAyi4QHG+8k+gOFdXxgP+DZQ1+KCAvQHTREY0OHbeWsaDGYvmc5s+cvqw2hBYgS
nq7JiLyE0As/BNYrfneAu52US7CAU87l5g+s6CkT1wU0LrjFBRj8Rtk/L27LhjmWY7F/Sy5VB2xi
C8T0/pXvcEa/UjV9//QnA8D698nJ+cMEeBYJznBMNo1gIe1pWEaQcN+I0LoEt0dSLtBo+o9xrqDd
3h+ZECKIDYKymMy2CKNRDZkBro130CJ+If8MQaN1yo1YNv5p0aB8eXhxN+Lhmfd+l7tgi4b/WnUW
0TBXzHZktByZi8a0txTEIvvZmKKIfFUko6nta2v6xVEj7IRBVzC7SLU2b/fhE3Shkz5LmhS1FS1e
SjpBPaE5jEpq8UTDJO8QmZIXo8Ci8PbiKnCy+qSgaggdje6+mfA54CY6wVn7z5Qj8PKREhO3esZ5
pG7ucymoObCTGxT+SD00rbzkC9k2IelUSKLewYw8FwRaWA2855wTAu9FKICpCycRC0IWEhvtP0Wl
tD47hyxFwcFP4bJxN/G5oaaVeEAqVtTeoV2wSX/3Hic0EMRDgcxt5C8JVVvhlyK0jAHl+7Ehc8zV
xrJPviZi6JEPN5qzJGeobl/8RdZ19w7bSR9njBg24CI9XAUzAzo93mAFgzvTxQyefELkkc2f+NnN
2SODmMSAS3KeKVUMT51K2YTcqFUWyFPD+0OFxjoMgB96IrZFEJNPiG44MO+1fE1r9+yVW3POpABa
99hwsLZIGKrDJx/QQWwSGD/Sj5AW0nLLqUl8kaRmwuYmxk91+iBipW6dq/9yxrsbb6MMzm6FDnnZ
cNLTHfXhdt/Er+4Mp4ck9OEOEhI5MM8GbWKN5WV1BGp+o1tek3CHwg+9X0ldsohNIyEMwfXs+c2X
3Hg9KSHxD81bcPjOZXpFh+lpTfTy4erHN2fc+gTfIKzpOMfe3Kr0+87pOx9Bc9/iDA3t5ef23dzH
IIfMWMpl87R5EUyEeCcqksSRS7BVNHAo0O5NcI1ffFOw4PrHzyl/Y4DgDiGsBwXa7ErYko+cpkFM
bk2k1lXRplTiFyPE3Dzc4pTymmqBfOo8PcyX1/mtcbJsNuq/ZNRs35Ab+ANcM7SEuYSgfrouA5ta
TvL9yD2y3EFbav9+reEhySZF66sWCKpXLVWeoWWL0toAS5GB3c7BlVqwylWWD4+tz4d3gqlDVo+K
j+Hc7ad1zNS/0FfdKUOzfp6+gg85kwNRn/viBJTIiYNiWU/9ITLdz3+RNrOKL/Cyhn0i+vM4Coh1
iY3UiUt3ORNeqcX0lEbczM5jAjPVTnoWUAiCh9su2mm/kr+4DZzV469Gw12gNk4uy2J9n2vfjeJk
NpoL8nDagxTwwcJrDPXIIjLwDfDAudDBJSjQxwcwi4bxHcC8nr4pF6+ndsJhI7ZSoES/8lEjQfwm
1VeejGKBSSHIo1riferHoNupFPSkx9mJneju3bOTYi4hyjvPzST7sb5vFHhnsy7QUfTBls+V4DrP
boE+OMxXheLZCwNj8oH7qQWQJXHuNDRCCmutYGM5NV8hqcDmfWOmzfofoG0TCYkaqgsFm+vZq1Hv
6cRcKLtHOsBnIv0nD4Dxn7AluGjgMnoxcA2pU86iBCa8E3s/VU/a94H0DwMN0BToN0S/pjmnG6ik
UFB+OAFOQadB6LEpBRfnizRCERnI23kl3PDk0Xa7y1ElZeqWYihh+eC+C+r0sZXmSizNdFaTD8sL
eo8DtHLAf7yefCUz6YD1mjk7/fx2MMPbVHDwu/P8hsBmoy6IxaO5/OpuoYiCbl3+ajii9ET5RmvC
Na2WveKZJ744jYgoqHEWsIG0G6c60C1tsPKJq5vfQxmdpTx57alLfkx114g4DB0QRE6VwHISdHug
vRD9ILCre4AcO27ifvWadDMk2MF9Vy+bMcthjrFWV3xUcOzcAxoiZlPvJRKauM4ImpEDsbKTpzY2
QwnxHUdMEb8UWek1EJLI0Xy0uyAA3TYEqTduVofKI9I1585hm6imitftXi51a597ODrpGwl5F2LA
ebW8LJHTZ98yMj7MQ7V3Ydq6RS2Zd0oit2P0C8Z7ZS/EbSAvoM+lGXdDzVmZtW2h9l4Zc3+f53py
nl+mJk+eNGGUrwFGzpMyLhVnxAFE86HCBtUd8z9ndIeD2zHxH9rTA+GPFXedW5ue8nM5gKkCAfgQ
lzD830+S6YaAke6yeSEf6MEFPgtp1e+kWHpSJ6G0rrkvOpKWnKrm6jwyX1nxGQ1P3+tUPPY0tHPa
/UEpolbT2mfTwllYC6zhbIe82RdjO42M+L6Qepch/5RfPM2IX8DOI+/7bk89WZhQp2fuHhPr4jvN
6rhYixvtrmPZ9vVEfW6e8QcTCry5IATN2uGaICueUjIYt4OoxCzH6B5a9LQzUqWRMcohBJLxU+b+
kz09af2auEmSMtF8EJt5awJ5+Pcl2wtIargW2q6l79thtGBNeRB0eKb/pzo8DOc8V5Omia5CepsN
ATesAJn5YoBVmtzn87xO6JtMjz/B419tOu/f7/Hr9tRCMmwQYcB7/eQWu7WMCxfo3Jf6VGRzPr3m
58zndy9SKMHS4aCf9+YYjRH/vvJFO/oRcI9+YFHagBSdp1z4vEqET1RO6yhHYm4XNeRqntfyqZjn
UTkfNORZQ9zPWNK+UamKwLh+zNuf6aE9ObOnnyj7i58GkYJyyAoN9yAKo0akC4gZTBzzUO7xeiJN
pVrJqTjvUi9/JVbWcHtGcPxFhMiN0tvdu1y3JqAUTBfL/ZJvEoYZu40wZ6GKjz5HIsE4ISQiYa0g
F05O0RYiPbeDbgFdE7WzWnE/KPnQQIpXAanhj3m3lbxVo3sCV3EgZeRXiNOHL0JTrt4HB8wLXUNg
Zi7xG4yKvjktvjhG18cC2wuq/xYo09OniEPRIW5hvzsPUY464hRO7AkYZ5bcl6C6YtgFgeKEgp2B
68iDZ09wSDAg83sVOSWLG7q9OjL95YSy3NZTQXYxkqPHcIsJCq8z1rCfnUp+8R87/nx5pjZxd6fH
DbdJTc6gNctm3HkUH82f3L6X6RtU0x19sdpXmf9WYsN74ziLlu8jb0Mi9T6foX5F3TAhgCbCtSYf
OXBg5iUV9Yg8jWKix1Ejw6TF4zAmGSuxfgo7zs1Uw9YfZqsRCBIeL4I+hShxKxY30WnHhE2vpYZb
vPzKdjawyUhUimlFqpYxK3XYXtfyUUOni+mAXjeZ7tb4jNkLU4pQJ8pRS4nf8bNm5B82oBAG6Drj
JgP2pCYS/skhC5PCl83XIJEnWWCban02w3rzxDombFstAZQVVhyqg7bCRI/BnDvlD1gugBI4AKN9
VCxrWK+/0WN5gEAYBzg5L8UHfqQfLf3UywuiC9UBXBxRGtmRgoqe/Ee+Bm3Qg9Zjy3p0LiybvWo4
/2QzZkl46CGRCRLV0AfQQ8zMcE9zYymhKCC4d5UdFAgsTRxr4+cWoXpPmXOFrA1XpP/6JF8XQkmG
SQbK55bBhbSrZjsaY8y0CKBzDNOxK7fZGlPk+PO7mZyqxVNxu1W91MYXGzn56XfDLKVsJiWA3osM
bH5xdaLbF32G+d9l0gD4OKjwXSjQPOwgLj+zdHK0vNsR9AB35t3lGI38alNu6IyCpUVnvahcJFHO
iom2i9Q55Cygy4aU7eAxuc7aUBVNUGCzdcK7oLi1dRl/ENGFwrSAngH8k7Aj9KInBmxyWD4swAnF
SeRT3Ml5ZhHX/ZuxfHCsue7vTcAYl/sgZIkFRsmWkD44IgHlyb/yrqXKGYK0cjsM1VjzfWNw759I
TK4aDAcYA5MrnrsEAijC3YgRNAu7Q7OBuGQ6iG+/ZwCrn+fmunn6CLeJRF6yW4LCdbEtRTKML2gB
7rbo2aH+REU9e/8vzxDmFA6sziYVSQbYUBAC1yQDIa9zBrT3L3Tso7h2XwtER9xrGB74iBGPmS/h
AemSm3tZqF//AjUdTGxkEhgHodeDsjq8x4SQkJgFWvHhAOq2RMLL30bYsAXaYLtjY4AWynEzbNCe
wIYJqggOOHzF+GI4q7ERNC+HfebnEX1g6Oq1BoTGer/SqGjyVVLTsR0ARdyhox7j+wY9BeokkbF2
j6wpKIU6HxGf7L32p95lSuOTXpI7hyN98XFraFfypsN+qxM2OZxArO4HE07HZctNnk8mOO53Zv9Q
iFjslUGKrHCjouUhZBKtqpDRRkrmInkC03ujcBLJTEoCVP15OECbjAm8vD0XDOcbzNOY8vtYM5Y0
BPMzwod9VEWMG2KYRcFX95k9salHyYMxeH4Ot9PBMXw+BdEi8RtmazZyhzn4/nJ5/KZumzR9hE7k
adK7hECNTCAhECcvRCwjohS2DNcADuAVwHHACYLxU5IzL4QaiPtydom1RfqGVBsSMgW/hwxDAQJK
SnJm+bjxETq6G9PbiL/NqoINS7iOBu5fpIBsJ+/gFeiiKtwKCW6gNDG8k7vAg0TzO09stoDLDOrx
9XBERAKwjU2RxxEtOzwMDl52tFmwT9PfFZaZOfzdFeC9JgbogpKgWHXA/r+IBpzNZEA06EtJeajH
j5hsD5Y18iEM0l/2xEdQVQU5EbzGwwY5JxjR/l9KD3AaHDaJCGRAu2gb0Ej5x5ksOWuiYLhuNtyn
4qa/oM/U2AqtFV8e4+usnOJfxpqqhDW+X8J6+Ki0Th2pe+cRYS+4hrbP0erHvDrqRJ3oaNpP4AKv
S0IPLzvHqsHNt1dCafH5pbqBwm7UYWjVeMaIK0xVZrvPqtj+cx4LEYlAggxfpPZs8lAnU2spklE9
QrmOhCNdQtXZVFi8pNPjhYiTpB2xSs+OxWINpro2dm+aFfmMN2xGAC88hmJuPBaOKLME1zyesZmJ
kJfzEnMPMv88KF2TXe0dzQ1KYQQCDbBGyThNZODll1jkd9grkbqZo+h/uW9AycVoL+E7Rij58yB/
fym7Oude/gc/a5xvzujx4xGwDDCuU3MHj+c0YhADNfdv0+v8vZkmtvdlzPrAnGBDVr7zA6eusFRd
zAAvbha0wJYIeQby+QKB4VKlt8y9bOEO7giYcfVdyYRETzt4SBWwTS5xAqCzhhCD4XPVReFKEtIL
5GI0uSFpmxYnToLopdGdZejkTY+DHpfpEzBN6wSN+AauOmDO6icfPzzUgsE9IpATBcM+j1WKoj7g
GQvIfDCcvToKMoalWwB7VI3zF+a+l3fcA8FDUTZTvpTNyoiSqEcLc4aZfv98foRBnH9NK0I5ZOzS
Rx4KseCyjnIfiXqHgdg60nK3ZzylGvUMYERMb/g/WfPMPQGzTlJ4q+n4SuwFZB2HJMSR3/fYhiPD
lSBYt4q1KAaZWp+/yBWfcyYYIYpHSX4JSeN7bw3sJJjJ324dPMboT54bAohASdFBcU0B+CArbBxq
vODxFtSVc188CdUn2xzlln+H1DwHDXPhQVHFR6UQg783wlwGBdJLMayaxjYuzXVpLjU/F3n6sn4v
o/DyLSMFcol6fa+gFutdW+M7sY0ZubW56muEQ0VYfB8iiivv4h5VF37tt/9pFx9oBEHHYMFVIxEd
dsXj+OZpNpYQFsPWxjFB7G75RCqZtEDMOfT7cz2wehY8/+cDtV7MZ0KR8/28IuRQx/WseE9yAMir
p0srDcju5iPjxw9wlXzdEth31H9Vq5ceEt/zD7IU2iAO01/oz0W6zSu+zCUfvfEERXAjylcua/Yu
lvMDIVHs8sW0nHaQTaTfoP0WUDPsEAJf3KQQa6m+GAKktYymSDG+ZD45xOUCmI1udJQXy+f8jsRG
SW/X8GZs2zy5LdpQo/yS7GHykNXYWN5qzRmNkDIoCJK7yKyCs1o67W7gfaF93Mur93cL6vxiucY9
O9YfCx1EF8ns20kvyNJNtrL+7ulrIjJ2eEN9HXZgzGYRywnJAeNHwk4+vUDkTJvfHWP3C6fIoVyP
TtWUsY6APu+2r/F4krK3tILiRxqjjryvb76yzfeYXEAp5UP5i+CZL5WNuQIasugo5MxBMwM8F742
adun9y2yMfg/3oKqecV2FNHyC6Xw9c42Z+jJmRIBN/e/50ocuupp84JP8VolJOtAZlAHcMy9+vD8
BAyY+bKVIsbK16bdKMigVaJx6WB9bc7gYHA0NcYcssSWt8MTEm9wRLWDQFJGCzl54F3CoNHNBUwM
2Pc5PXCXMvpvcDUoLAr/C1tZmgFZi91rWgQWUsKARNvJxW9mZQDqVjsquiXsAcnbb8BDWdK83QFR
Ioo4X6BGqOYwANXuF1jpC4nX2dUiI8gjJZD9fydiB0DmMpVESQZYp5m00/9IOrNlVbUtXT8REVRS
3Cq1inU1bgyLKYUiAqLg0++vrx158kTmzrXmHA6h99b+0tImKSMkcU6Jk475DfKtgI73TF/FbPAd
tgHY1OHec7qZoXCT5u4dezNzABeIzTyi+s+JilM6n3wXj71sjtpICmpvC814aIf5VI8N+jKMqbqQ
AmWlE3NrobxtI2VFru8hhXfn+4B2IlSbKDHKjrhmw9uRv08aG1Pdh09zBIeRhsaUMcKHYCm3NQPe
kcOzuyizJuLp+l1TtEQODD6fH2a+uHEPch2JUxIzdaD/kQKwvkrOlbOFVUBQK/S41OxZEcloKGok
rrJH2BT0s/LvCG6/9o7/kCYOm/HA+a20maDHB9febyODAiwkl1Mxvu07JlOWIedeD7eIVm7mLIk5
EagGwlRMvAKI64M8Y2shIwWNLb8j5MRV9lkMI0YjpIoKD2gUYae0gnxT9ujI+d9u+ZqX+3urERss
SLciqyKdVKRUpOvsJJM/9rtSjEzzThFLtFXIUXUTTvUv8c6y+1mLesf7Aktmj7jTKcEja5/1dIFk
hNBTkUtB99Hfc/XEX/JCyEU8FkFFqfc+039EvCoM82qA3xkc4Yt3jj8EK38ysskO+8yElG3Sl66B
EswEkPOUiU2kG8bQXYk6hcgcYog+s/rA+7hA/BTwH6h4YsB+uY0Q0xjeY96FhibYZHIpmCn4qODR
QhjanoDb9vWExUaawdMlRBEil4sxBU+OPHNvx5oyQUbin/15MICMKCQ4okaDR1OJF7vHipeu9wiC
X/D6VAs9uBqJDchijQKh+B1mywKmFXzHDPggHJqMrNRq3Bc609sjPC6eMN4Fk4omrtbFa5Kc+CrL
rcjjGEAaIpYG0gBai+9Tbcy+vSPFjt8hgT8Equn/eLwiHS0XCAopUA/R44XIFGxwmcUoXR6hyKHG
7tAPx6Km4+eRe8jXRnjIgyCIOhQZF13Q0O/GliPkZU69RurGE6HyXDPHEa1anUi48Xm8UEqMU+zR
70NF/wxxJiF4DsNH7+txN6cHdmGuXkhKL9xXSyJTOJTRxOox3oli/PoOVT5UOuUNOm54QybmhP+x
wnA/CNkpPhrUZ8bbRkguxwreCQ/kxQLRQ8SBpBrfPtMyvxxibULkE4I31finMdszQA48LXVQ+xk3
Fj82gZR/hG9Vvkmrx8SaFjCOG7LIuGG/CAOQCjttNMaahWBxQB6QXCGwlm9M11zA7GtMjiQaXUAb
/lP5E6gbmTOJe2fWzSzXnJRuyaMggGJWVH7L4s8hOA/zFyUUYo/CvYfJCTDrwylPQgKJgPK/+7hb
q1sRsHiq0HbxGhZbXn2yTQmOmUBkL+9L/vLnRIEboQaBt5WXrSBGqL31o+1to3qRyL40KPnqcJ0x
8/E5t9Tp1rhkDB5Ycn4gMBLnhxOORCYRoyFISQCnoTyHdpinorcRhwCfsHSpCBMTderM4InLKQTa
aGLAWUoxESIkNg28YvkjAPbIvgAVRQig+GT/OL8DpCseIRpLLIFDQbFqznFebEQUy5IMY3l6LpeY
mBEhOaDOzIZrIkvET6EPeWTzOYxz8EEaqTLfoltBcMweJhjVceY5oqlTwSSLrI3hSqye4YvnGBEN
a5RYRdfZaFeA8eg3HdGlRVhGHrKOIJk2iIQfXITkcgBbGaEFMT39JIKf0v90qnRUcR4LobJYTBq/
39jAmC02e4mNaL/lJSXVElCTTG2snQ0Ky/NatIZ07BrEkwz3t5HiooEabrmbnWk2xrID52tDRvsD
7NTijz6S2uiR8izqKu+bc38rEICei2DN3+ye/7Ytv3aRSCVugXqN9WVk/EEguCbZH5Ur9lg8ReFM
5BqKPUbIoeRI1K4Rpnbb3npeBxFfDFxC1RtoAMcUJ9F/xpT9x7mKbIvn6NqiTPj/CiTyhIRXKnP/
zuaQTHq89vxO0IoOH9OEe0SavRgERW7jWXB8fyyVRES47DZvegvXSBVjbfb3ownxF/4CZXnZgTuv
C6owG58CSO18JhfkNbH8qcjx5GHkhN3JFFOIFhRq3Eby3FeiHUJ1d12OQvLmZyKa0XYQVRhs2VnA
G8jTxvs1JhVsOOMMccxVR6gDOKTXg7GUu4/zOtje01lS575ideiwKvGKwbFKMXHwvUf8Flq04YUi
tY+7JBW8hLyZQIUPfLpFyFjsAgR+HrXeIGCcRYSHgsroDPD8nolbEU8XKlswtdGchQ3cdoL1nWz9
n7PnrTqpo33tdE++BdL+yB37h+gZYxIPRurQ5uxxpe8fvrGEQPRBcwCBWEvDFljbCr9zARfDb4wU
36ILh0uRN6nwWTLgTCk5pvWGzFS3Guv+Z69yYHCVTZ/nCoKNkB4m2pkaZiHC9c/oTqRPeyL8gEKS
I/lkCU+ZMIFmrnijcOFDm1kQJQSuuw2PAie+RnD1gzdxINI7kI/9gha4moIP9AOvAK1ZaEaDQw5F
Yt8ZJTt8kCUDZTK5h+Z011BmSTYjP2gSmaC3n9FgSe7LsvVZaIaQtwgBpNFnTSnFAUkVYKpXThEV
YBgYeBlqEhZbQteRZuRrBBokwCh46dOZwleJMQdXbiqaeNMZ0rJ9z7xojv5RGMRJTQK4K/E655TP
YgV2adngYybTBAWage+SUzsQPWH0in3Cp/hbNfZ/UGxUsUDu3c6OxV/GH4/xntBSrlOxIbJdq1dC
Zxdfof+0l+oX2OW1a4G7P6Oq4SPmcXWF4xk1qyIEUA0+vg3zrI/bWQ1ojrfXFV72PsDwDhTPMD6O
1TFeIijQGtN6HljB4bt/p7BRr1PjNNNf0CyOdNx17jvueS2gkW3SGUP1MphCuzzHkC64O4yxtBC/
ff5sRFV8umwCYeKKpZa/pcVgZ4qUgBX62gmJfMX0Hbw5H/hKLJ6tD12MrAHAFYG6wm3Ixi1MD+X+
67UkdjzGOxXCB+1seqr2+clevMlrOl6h4HgKrJBUrC0jP6A82xOpImwWxqyB0s7WYJZSiNsw1BZ4
9LfkzZAHJKKe1sWaxCWoLCQO0oK87swdsM5Q9WSEA5+8jGXxj8wtOpmwELNGR/z9aHqp2ZmKCCNO
D/LZRZEFDh6h+Hda6B7Tq6ZCZPP344zknlM5Ml4ylM7RGRxJEy1Hsz/wPo5gYjl4F8sR7YNjLOqg
oQx02HbEDCZgifOXyin4wyGCuTdOgWS5T7wxQn3yxlh2QwhfFoqniPUQvQEj6MYdb9hoTborgwST
O7cBnPorWBZu68/2Y2B1DgW8saK3kItv9o/esTUNtgoYmohoxqI9vHyRDKBA4WdlOxsOpcWc7Y0/
6RjUNDsieQcJM/i/QlRpAgTm17Ekh14c8D9ntry4+v4HPQQrTKAgmRvD0ORhgCHhq82gsjIOYHGL
4wtnXmJVoPaI/HtRC0ARF4FwfPOiLHktJDod2hYB8v6buxGSRP4TnY8KacTAcu4cJh1p9eH9qoaz
GTIihD2CrBd8KtOAf5x0BFlQJvPhDubJHbU9WNJUVHaIRtEnH3duLlCTuOQtQGZz/vDJw4Z/l9IN
UVo91SMYSm5pBHvIVGtGB3ECbxPnij0qidWbGJr3DCxMFKDoPOwiWzD14MZAVDA7kOjIx3+dl7lH
jIY+PJzaOVg0IB71htCY6IvakEXZSwCUHsOTBVlPKo67uT1GkSV6B2PaBzuGymQ0mXAI2TxV/y6T
E4GlrLL9cKOMfjeRplP7qfvwuWMfLpq90WrFHjx6BD+XAeqyE9otUtYq8kL4Y+uhyGoS6YcZwY9v
INk3pcz8VkhhfPJVcCCR+6FTmqhFBWIsojNQuA4joqDI+uaUnWzEnMuRwVfUrrutvThgXhpNxNej
rqWtHP5G0W2Ro8+t3HEHIExgpLIqweOeI2opWxGMaEYfaGz4RpPnrUFynXrEnaGMI88iRkDwX9nG
AakeZ645RWxKReRxqG1VR59EXygPWK3RRkhbeGGfMBGj/KReOJJOA7/mYMlv+a2FN7mi9FbD31Io
gLlXDY5+0qmoGmvmP05DHrORvvrilZgSifMcyleBZA6WT7a7HVkvrs45hGnkoiy66MuaPBUPprQw
F9nc2A9Gx70KlNReX8suTgNx+2jxe8zJnG0e/NKjjB1bpMPwRlEQ2rDWCqEGC20Gfl4jcaQOR4yQ
vC5oZCJkJlPucIQbxr6aoHvQRZQhjDtJkwjSY31fhXn8ufGdYNedQJI21O6xeYXQSYef+4lTqGKR
sRWj8nIs/nFOwvVxxnPgoSAI37cHRNbiiOYJ1YSBoG2S+BWWf5Y5TlJecmw2YkzgZhyzoKzfZOu9
sP4jtLD/0N/xZSA6mFBuhEyIiK9dvy8mB/QA5NoB03DfV04G0eG8BYtME85v0V/oWY0GD5+r4eOi
ahL2xFi42IR45r7mw6AEJz8zVA8dAagl6o2hfWYX37wD233SZFxxBxEqjGxtfwxQKQCbizOKBA/C
Jo5/yem4KGK0xByisTKDzevmR47TWyns8xKUInFdy2dYbT+TIkZB7oGOsBjrwPlqxCJGGeuWvdOI
+hvxAHPGBM5l65YFnFQTmfgFahh4saZinO1jc4zpln9HUO7dOMVViDSQodsiT1SKZbzE6L7eDl7e
Z4XLR2SL95uOJvKPy/U0kf4QA4K+g7ux6s1yXk+QMY+lEWkV8pPqIq9MgL9UCEHVg6qJfoJyozAz
mHvmn5gzZVzzhYEPc5/56c3mTMZRizQFy5aXsnzQ3yxjLe1dfHGWr6zqS7Y9shVG4EpUW9jsJfjq
+PwHm/npiJSuHH+ZaXap/0SHBzhZnkBentQInEAOLrQ6WwtwJTouVv1ycD2ivIL8lIcKr3lsX82r
TdbDcPzFXphjkB9mzAVrHBIp5z0VsTd9gZsh0dHe1YrzBFoSW2lOLzyvAMQO5BkJCfsk/hN5iCQq
TO/qMJu0B2hjsnPn77FxMDGlsnCfpUS04dQkbC1hrhY5urJs/DrooE6khv11M/EjJbOjy3puhsqB
nwa/r7EcoH08aLn/3NyqlUyYj7H8cX6cf5/guCRHTMKPYYKEBvnfhyF88/p7LhpCR1pkdsUBWaeO
WCB8/6ca5abmbnnN6yZkaW3IwRB7L0BzqfjlTfWzdCQjYWvGOq2cC/tQ7RAr4pdi1w3UqKYdmSds
c5/WQXuwSzfn8zCRslF30efl9p9A1klaxVw+/H5cPnXy76h43H32Us7Z8B4cchgiY5W7FD6aaYno
VGQkhB8yDCtuQXzTHe571KGTIzGrG5X/sq/bSWP+L6TYEGrToOpmOwbAGjjJgLy2H8AKoaNkjsI7
CfeFBgwJGDTJWPq5VW/J+L+dFTFbTYjjDwG5mCrEzmBzM3YeQSIw1rQ+cwTQT1q7E8MRSheL/91e
5Ci4JOhCVRiLNHAug4YK2c33ovOdKA8muC89SzXvNEd+F5QbQiRgxLi9b7yvYBXwTW7qEjOxEVMX
9PA+Z9AoJgyEDPKN2DMjmEXm7vm6dQ7p6YNUyv7jaj110bLa4pBcQ4IfWcHJmx01E/LUpglmYhKp
kPwwzQRo/QeeSWvzO0IBx6OpoA8Hf/X0A5nr2fCiH5agNasMU16LtIRZZ/I6y7RY310VlDzOYRx+
nCcsJyejH6o3oEpoEc4PsI4bySBgrTuN7I3P/riAzIwNNp5eDITMjPDZXNMjEuqxJM10ZDwZmXop
Xmk2LQZ/Bt4W2Y32dLl4nQEDMIQ44BmhbF56+sGE6gRm6TnvmYj3v6O2vI8fNPXy5vQEXLy8/u5+
iOlOVzluLDOqMG29CfTrtyCYCGYe0shAbEg4E6IXPE9zlf1TnZWTivxGSnarC3QhBz/3yA8/ACRY
yaKIvi25HnGtRx3L8E3m43OBaX6x77hTEWLjZ/okoGAfwKKamCyPStCtxdwZ01SUFRiBho9UePdB
I433BDyQBE1wADswyAXAlC+ATAyfV1gLgHJRY2mvDcjvJ0Vhxyknn4f8A+02Xt4R8i83RY9FTAdK
rYfzegUyeyapiVSew0IE5ph6IzLtJv9hpy9YxLA6YUhJryQwDiXOFMiphLkX+TWw1VXojcB7E1xq
I3553cvpN0Q9/hAmwa/SmcwREaQHQBtZDv/76Q0fZFXrY5mSbkCJGx4dC10tFmJCs9AeiYBSm78g
C3Fi1UyfCSup5JJKku4Bi3XMBc1UI3rLclQeej7Qc16SekwM12+schFU/De/eM5aUr5aB9WkmP4J
RPafNKpMyVUOMr/JqJ1liOEAoqRhjBkp4tcqIGMB/+onLjrcp4/JN5L/yqAKUNZyXEFFsHYbTsXK
u8/XvBAmzHv0JAhEec54yUnrBSEnwgFCmj0S5OoRDlbmBFtK7cH4o1PgYp2CNxdu2YPXkl1yec3N
YBDQ5h4/EJyKsIoOEHAnr+QZwwUzRlyT6ZzxjGNyyEZslREa5A/YG0V/UPvKIqeLJOT3i9WFUePr
dCduV0AGKGqXhPrkr9v1elz/J/T9RM3emMl0qJZIegH2xxpD7pjCIR+Z2i9fyVXYX/NdLZp2YZRn
z5WBbYQxnrR43QeL2BaWGHLCnDwKDiBt291McHQAru0DwOW1lvdPdKHrClqRjLe55fO7BNbrXrM2
xe7SrfkifuqoWWjBm/JixLWbUvV4re7/jLm5fGBVpCv4sytYKXwSuhAaiZR9gKEjaczD5y/UZP+Y
4HeQUcdZLKRc+DSYLFTs5cUyLzwaMB/sz1uCHxcK+9mAos+aLkyv4v2f0g4iH/q5XLvG2o4/hPE4
/L+SKWxSLiFYUItsm8jEIYYKB+QN1g58rkNg6mxEI3wTwclIY/3hPy/2qlOvthHcb8+LBV+x676E
x6T/CBjSaaSgXZMFl+8KoR9sGkrDv35AiABzBBhqzbXw8WAYxPVurrTV401QyX97lbbPN48N+hTQ
9jQfG8mwIRYqlOZWGai80DN1THLZDO/XXONEXlZeNcvh4I9EuWovpLdDE3kz2K5vCAFQRdEfaDm1
ajWAEgzPnDoluuR66AEC9/QA5eYTrr0MCfbR21mi7NEmfntGY8gmkv1B6UffbmhVEwurJdQERlJq
F15L0joxqyAXTIdtjrMWWQcFzYTZ9bcqDWvkPu+RSMS0o3sf1oe2dD9kChiMQG/cQvJKtRxK7CzY
L1pr6H9K4q8WGadHFbxXxzk5bTst7g/qeiexm+nreqm5KN0QmzN0I7UYWQc9ZD0sVkQ+ZbMncbRd
/CWxRx3y/+fMmqTkrUk202Tqq1Y9sAtYl4WDy0GRDQDDKIVcX2ycl0+kAUPRgRuSbocu1x5j97IB
Kf5+4wLFB3p8xLxf8h8avOdyANWpe/xFGRZP3DkkBqGkOogkw25rXfLYmDGCIlyYGGtOR97w7vw+
s/58vyM8jxmq9S+QtMhsPKW2015tpN/6rLGHac+9fKNsMLZatoJ+/7pJG342pKqEAqzaS8kjPX2O
MewCh30CUFCWk+n7nE2T6fegGq4fH5maQJ8UJsb7RNdc3nsWFCTTKdyvvXigjhsQ2y7EayP9GurR
4PKcDCRP8FR4CC1rdPyxQbD3QqX+DoTdcyCSmsD5BQjDhQ3fDbr5II0nIRhudgc9IYHddHDv3aW5
DH8FDaKt9bjZmY6I5sfRnK7rSdt4KhIXZPLtnoZUJFMpBD5Lr+Vb6YiBUUL11gQkAT+8ynQocdXL
bQF4iMAUO/rsdynIFkfufmswwxA+ZR9DnTrrlQFWxOIDE/5xGWu7uZkORcY0l+BkQPkygPYn/Mxl
guqxaBbRF8nplTbGZUXCA8GkBOLg+ibzByrAivPpsye/l8Vm+ZLCYmcs0dBz1Q7ANXoCiWc6HqwF
XpWFfSU8CTezq/vKHnPmT5oaBJiU4xI78IAiXJL//E7YZWu+TU+ZSR7EuDaXfaR0UF79SKSiqZiJ
1mY/ry+DNW97vpAZqtJhkKDF5dJx7XSYPMd7bbgqSUplTVT4UQRfhSJRlMbhQmSegTG/YthFxjNZ
z3LPggvEw8TgGZCAQopGs2xOCQQcyEy7VGxYR2Vv3r12S4IyKerwJyRtwHWC2r1DplDR6YT9h87S
ylVjTfGsDSHeSOBdENlCSPfufxSyIB6AD7NQGv0lYETtaJBPFIj1lm88g6bmFzrCVjR6h7owKQ5W
Bidgs2JaYM6GBGQf7XkANdR3id9eEh/jE9wLfqvJm3A2gD9+IGGSRnfHgoreZnw8zLmIL0cwCZAb
eCgH4A3jIUggt+vWpn/3E6LZaaZcMBYaI1GpCNT2CsCaiY5+XqULxGACAdvPWCO4MhkVBD6yO0Kr
JHwF9eKnOqQ8wmNgnqQxFVQIoILYEt9iw4yb6DX5ThEywZPL02Qszb6UpY0IQauh8dBpOhITDpHD
UJD0DM+KjbX+mv4n9b7zcpLt02W6JWMN8XmIWwg8j1W2+mdQWFWP28zvSdk5KMG3I2wu/BESKi0z
ZiLaUGRj1Grj6u7fCSU6ju3SqTZr6hXp5t49EWq4PNqfkMqBeqoamBbNHR8U0Tnj4ct5ic71bxIa
1USecsG/hnclxINu/ifSfo9LLVa0sMkdAz+84uUoXji+CUCuRw89zBFoEzOJkep9sgLkNChj3gg6
8n/FiuUrNGYHi6WhJSww2n0AByLecVzaLEmvCY85xHzUrZdMFyOpmJcQpGgyhdElIzHH5mQpLYjZ
o0+uBuwc0P+su9wLbu/QIKQxtoTDVfQnNPTC3P/BCfyCl+qSKyHnl5+9VmE4B8Hn5QgbBUrBPeNc
NiT4xoAYinJaPnymTX6Y4sblfhSJizq5u4+47Lln7YnRxm84CvjoiPCuYqUg3W3peTdQFjPdc6gx
jF6o+vbZFUt8vCAYBd9dEhU8HLgZ+A5+Di9WDQkmHUyJ1+hJs+cUX24Ew1Di7eT2PnGqYash2ekx
k+kx4cW8+5IloBIio5bwK3sJOJlCASzlIJyumjDTYkGad7zxzYnfxk/Yue29IKKtr4DSeSGRen+J
5+ld7J6AE9ScfNbPVdeMBtgekM1JFFpyDmx4Mobl2J5r88/FnonIKr5/6s35uUsUG8pxkVt/Lyu6
f5y0jgpEbhl5uGgSqPbgohQihq+f3F1mAhNfR+0eGcKwwSrktL+Zw1GUHCTqYqt4kIJh/xGzSarc
RMIOcdH/5ZYYjqUdLyfPqZKeHyUJMslcOZ6PjUfAd7+R3Yd5fWLT/6b7zgDb0pzyBQLErE+NfeEY
MMTlKb9SNS4dC8yeXnMPG65qnQ6+jAQ9fozDS5t8ZRH+gQ6AhjpkGr+3CO1pTUzwhMPIgUiryUw2
9wdyzpM6GANhIW1ELkr2Ei7FxNHwtirBQHUoWUc+aO9JHNnqJBFCwoC/81qhKeWpwh3xpv+pWpD0
hwWJpHUilWzJKTFOY7Tm0WucnAZEWwQtshPM3tgqHyMN+fpN0OEkRZTmuPvF+OObbCSkizji3iAd
wLQJ8sRmeH/TWPYhW87lEzdPylbqqz1wuzbS+hXXtSIDsODrND0+H8iWVq8l3Pv14nM8delSRw6C
bo/7WRjBfzBBgfzwG6ZaZIu8IK+PTwFv2o9tdJCkk/ZiKgWKuCdevudJ4+niIUIm3RGkHOpU3Cgu
IzUUuPbfLLO867FOU3MS6Lo4ZnJWVNdcviiruWOyRd0LYkq9bu2CRPMQCd+j1c6odivS4FkGxTdQ
yuCNRIly3Swg+7gafdhK5S0K9KILWDDhQJxsc8zGLRYUgzDs+/SOuYoIvnMJIQjKmL8CaBLlGQyW
qDzh9dBdMkKQtgL8CrCKHTWPvheLb4Tt0EAQbgRS5T17p2I4IFJraTiEiIcZijIaXbjQLe8d1Gc5
n0tUAaukkBRLTXFTr2UWI2YeSk76a71umd7YVjlZMH1mE0zM5k273a+HA/ADhGCHBplmFJX97wdt
Xw6n+79zM1XXiL69cokcVCA+ECjQ0YYb3Yd7Jia41SedCczhSaRiZiYzDnQe3gR1ytlEHZ2PZGDS
wk2BazEng3PlfCXl5VMImxiz7WNJUwEpjIQ+41f4jR7fjTAdU7HkH6TNJ8r5RziIf9gLPwvyexQ8
39n8RTIJZ96Z0F09RctF0i9GvT7Wq0DDjphlkwcBjSIXXjkN3nOO2SlpX0L5zhMtdXH/3N6fY4WD
Zgq0w64MOnxHllUIPT5XuhkajUlo8YoK399Kth0qfS8p+a9M5TfSOV7zDzJpZL4gZ/Rfs2hkXmqJ
Wk1u8mIxCBL2dP6riVW3itnzpq1BefBeIqji5971tSJFyVKURw8u/Lalo3dlV6RWaIm3edSbdI6S
/Ub0QW/Hz9T9ER6+YmrhzbvH5HeZKCnsxrVwXSLmec3z1n9pSPLxg8u1h8gBEpJCbnza7+X9uHPI
rFB/02KLUyRXJyq6MMqtz/d8JNSNjwmqM2QNy6dNPKRAm1vyxn6h2v0d89Wg8+g77owgZ6JJGG7u
mKeQM/Pv+bn/0ql3GetLDS5YHZc/sdtRSsKVjSD2oNBK4PQ+MwcD+8cj3mpYPQOJG0Bo3u42OVkV
EgfFvwvXhPXwkbF9b8XPLY7xxwwyhPOXth4i0EBKwDDuldKKU+gpsj0KrKdSxB2F4Mog6O3+JF8I
eRY/fxFP74Zng+sDbnLvTHm5d0oSiTG1J0z7cJxx/g3NEx0YZ+1kzfr5IM5AJVKAUqymWFM/SGVW
dQF39kunR9B+IPDM/2GKhjfLUbC+/LadP8mYZDaaEtfbsyuKdg2Q5q+PLBnRNvppzNkWddUzdLYq
CNyDirkn1OvpUexsnp6+H39sIgwPljRV5bjB5AS3Zp+LNiqakGCE0++BM7YmzoxEE8thgzOwGiJI
yLbSFahbPRs79es9n9FAJwHIYxfGE6xbXkE2Qzsu73RpnyjS+GhUYgxlM0qbjW7+gaH3yYTyDMbA
lHz3c/ZzDMV99b7BrfwNS2thwlwgdc2+w7e0BB/QSwIycTiOhatEvekbTJEIt8bfl/e9x5K6GWCX
eS1/gAl8FPKQ0EnQUfYKe2hm2aWWigi3u4VlmGbramk30/69vYMx2mNNRNdwuJO2eaAzvn2u8mKT
vS81XbkoxEFHy2WhHwxkfK+baS6/pzdKCTbrCg8UxrlkMdAm/e9vkC3zOdesfERqIdxSbGj8hXKk
zVCzB3yDQQWBvlOn8qIgeCP4oj+46D7tvbE8RQlK0M0jKg3vPWEeFHhuAy2TuNWUVt4kQJIIufqe
k+JHhhXvEJXfvGBgz/XFiFhSoFS3whnymDfclEPzMfp8x5I6UYitDH5EgoiIVXuOmYo0arhssLbb
F34f4PvvOTOSYKCIkCL18G/6W/aH7F/170PH83uCYBQhiRh/9RTwGMXke69LrqUuVDZj+tOZeJaE
a5mQQnvGBN6iARGZK1sl6U/xBhMFfO3hAjdyiGdL/l4Yuy07H1D86Lh0GiFk+6xpMflQd/EAt3MQ
kaMymCNQDo7MdAUCJpRuzCW+8aUG08ZjxT70WEMJeepZ+HGE3JM8g4X1FTZYuOqfk8TGZj9lwxB6
Cuwwe74KDBmTF2A6OD05fcbY5j8AiF8YGd/IfXIkRvsV01ubqo586xWfPU36jmv9+iWCBKj9+a9r
abzUJoQJGb/Zk3WEyR1BZvUSqX066P/FxJyG+ZHtht7ror5gkbMK37xwgEocbRw2CV8xw1a1wNx0
f5/BkEmBb6HKyQAAFRdyjkaecgDjYGvI1Cb2TGvc+6m9/SjwYREGS6wZgkIZPv0YVK/REeI+opFv
aFxxFgccxJ/XokX7OoiOqZdDvLL5TkmirUioE+v5kn/pd5FjuuTJM29IIln1NO+FLeq3f6mf7AbC
YdMOkVQRIj5SZtxeGjq0I3e0fiEoDL2w7qbABwHXyLbcMpB7FMIgBV0I89Fn8riCYWbdUO5EznD3
DPhSyFFDb7LrAvVAge5dY+aUMaHCoXqMRBBRXXhmNyBpKVbY1l5otui6Cgwy9cjdP0CwJ0O0Ze0m
b8h4oqfB6WMezJaY+c6TYBPjjGtvgw5lUl2ZBwjJ/IxSoHHmloiI6NfWIs279vT3aBCjh0IvYOAT
hlPdtl9RmXJWiHHFB/1dYrhpEbqfmcd+IpFg+uqX37m2gP/+tkOlF9xpze+wcx83ci1avPypo4wi
w8vVMO1RKZg+LNq2dl+4O5Vtehs0JyY266Y/ll+yTpdaL3zRDExFSq45YCfh01OszDy5+eXZTxKK
fuFLkj7CHwzZxy/7+Vj80DcihUOFV8airp0up0BUQt8JQYMWFZ3gwlv+ujJG7CA5H7anqahySzZC
/jXLGezQJo2L1yYh91cL+CM1e520s4Y1VdtURK4j6UdfB0GhnYnNvL/xWGGV431RifqsQ+YPdTvA
iY8p+4dSqLL5iHTeeAp+OxaWZQk+yI/FdMupvf6cqTHqdpiuN4QcWZ3f48B5hUnEYWPNyRVCpKIe
UbMcpI9zVyaMbRcaSCqsdSduPPC3jIx21PhoaJClPNyB7GZTqfUUpOWBMnt7C2eROSYE7CR7uaVN
t9OZFVnROFYGq9oMweHenAD98LP/xo1oH+lL7wMio9wXbXnCKE+PJb9splumujaJWt2BNk25RkrH
fBEsepMbjtcXEN0g1L+BqQc1gM2xXzfFtprCxGDL2iGOIRxofzxbFEuA3aMGIWAHBPhf+UdL+R8W
gQ/34h9UBoQOyhWL36sPpkReKeVCjepV+P4BOdJAZjMnpA+2Th6+z++Pl91RGvdcCRpUDU8eGQsV
2U+cKNmQPESdULNFfQEhVuYyJyeApEIHVpjNSmVEvD9MYqAjjtrogJ3PYUZkBxe56snnuhqu7t4L
FdmYfwitvhoTCo6aLDEJWDaISoK4sPvr/TFWLMpNdp2GEhfdIDnuz4VFETLnQsfL31D2NX+u2b1s
yCt12dDKOABUIBMHQ5rH85peDSBJTJx4xWijd1XcvHQ8SWSs4I1A4ce68xswI4wqopwqn33qQZhL
iS5e3eTFVC1PRPnfO1drEKoJmBHs2boi/YFf842J6eY7OOzyHw00Onqu/zAtrY0pSwcWooZEVGu7
7cKKSDicrBhUuKO9I2imj35IsOD7xqfafAytPlbssXogg5HUrW52z11pEP1KR3m5ufF3B7lx3yRE
o57+HPjq7ohHz/ZS4oTliZ/DlLyL/et4MHgvdKJArcExkr/hk/6QQZwW0wroLOkWr/c4r1z+h4Z2
Vvi3PpLstcmKhjX4PoZvZ5hPokbZF6RGuwpCSnoQydxKxQYH5gG4ssvzQ626PcMQaQV3sgPAvcx5
Qc5Ffj8k2e2tnXvu3mbOMUmCMqK6tzfIlxIxEtLmiWYzmbNp/Ag/+tIgMeIJ5LX8r1QphhrkA6q7
jJQK3TEBf4hE7SOWTB+JrWOwLFLHS8BQT/ZXjJ2r9wZ++/apTJHUsEFvgF6P1Mwr5CLANIMEasDG
LZF32f5dHzGmPo9gfBJnDJ4ENnlmB4M/ETUEiea2S9JAyLANqMAGgx/vjm4M1cXoUbtN5b1pR4mB
PAsscuXpGXb7hiezDiuS3baPfQ5E+46zM5oRIFsYZIdyO9GtjquhH0o1Lmg84SQuQaQTYszfC6vK
EZtKoxqPeIFej+iAV5A/ZqA3/NZeNANukeeoK34VaEh4nX/j/wDJ9zh9EdM4IIMuAJGkTKsX4ov8
nNDUMpBR8fg2eUrIs5jS0yEcUc2rP+XTDkffK3snZDh5qdwjYE4IH4R3lpOiQfiFnvKMcgPJPvIu
N8FJyRYgvpdWj0mGnVcX1Tq1JsEvSJaZxE/ab+SiQ2wRuiPXeYMZNqTUbWx61RBJoIpNgrSb2MSo
EZ2xk3qnJgX281vyyoFnPo/jZMqzZKCs31ifMM28V8lOLSJGao03vRkf53Y75236nUkz9rSdNedP
JUgWXTfJOKtnsxsUe6xMySPmp7fP9YyAUjjr8T1Iv0PKqbk1MLdOTOTkS/1qfy8FOA06ZgbTg0ER
A3qA16njLs/AiaiTGJXprbmTq7giUNikZ8W/083KN2WQwVGlUcEVEmCK0gFxv8bwfr8mA/grdAIW
u/buaE8eGJJHElJhRDo04n1WCSp9UEs1rOr5izML43l9eAH5sgeUajt8a+jQLSC9x+7xgYzS1j2+
GAj6U773vv+oCf1AR46tA982wAgTGOlsRBDkO5JGQBE3jRDSrE3hgZXxOAI6ZhXRjR296+bC4glS
NtJxjPom++35ZXQEUy5/NPuSR1N1vjxPz9C1NkxNTnKQk30X2XP5YNBs863SItdj2yqX+epdUjL2
l3xD6yDco9VKfzvNe6ZZXvMkihPIfTC/k1fsPWDZ9VD9LnJ9Vuezj33I0v+RdGZLqipZGH4iIlBQ
8JYZFAfEcrghylIZFAVRAZ/+fLlP7O4+3burHIDMXOtf/xBwDlJ9tQ/numEPxY5lgdoYrxVQ45VE
tNKaX+V0MWlNEsJqAGg4h3AjAJwkS5j52FohbWL9IJOsdeKhLVRgAqDJ4XZxEcD16a+8jI7kr/Qm
xzHcPcLFnlVwVdeaKna88dgo/vR9umFFJRiykBC1+npYHjzgrXy92hVZ2kyymK1yFnuYvqBm4A+I
C/EAUEyBcOb8ifQZpseuZnYrBEfcPwj7XBCEBjil4CkTUCkTqAylez/4uUdqYlQr4Ziv2F04qWZY
lohN2vv+tKc8ruaZZrZxynBkPB23UxleSWIr7v6DVP4F6/B+6IAaiV5D7A7hiIkkDmubRmaqa9/C
fDtSbJ1ruK1Jp+3vnpov6PxrBKhwZ0POXXnbXxef8TyhGrzHWY7/2GWAVRZ2VYql8djh7iFLwXUp
CXcnaKvIUHuj0nYjzKxsPJRg+aEtnTBppk3aCKxg+Z0rgdbB92Hs7Ok1rhJwP5Yazyy8yRomRgOv
MChxCuXkcakiCvlXwyKGSo9qlQJpfHeYs+j5USXwDP6iy7n4ga/N0+0npyHzng1jVKhaJiy/kNU3
QWO1LXeNBV8eWPXKYM6+zko0hJcv+pY/bEaKmz2GBCOGJiI6gqE+sg8OBKTsA+S85gmHjL9x+GbX
u2H88IB9G4LhXI8ymWjMtMA95jf3cSRBFQ8j+19eCc/KpqtMBZgdggA82eCfLF5ibKVWBs4Nt2MX
PTZkDsKAG8g2ueD0HQDxSC4ohnF3dioZTccbcRIyynI+av/u0q4beuPxbOzjul2rVk/pUdD5XJFq
ZizL6xy7oMWL+vCD2VA+fUH2p/tXPn8lDuBX6AwTU4+p5NnZUbJ0M+aD7Wf/RZKMp/N0SKJaW1jF
A6x6/qmCVooSyXvTL8PMasfmK3cY6hG7dDfbXGgJFOHNpRFKiL74g58FzMPbapJ5+d0s+g1e5kSq
0novKYVo9RsfpEgL+xN3s8Eeg16nmT6Z4mFdY+Q7cn5qbAMgikA6uC1LGLvvaUqMOubO0KxA6fcw
EurxHBdG6gdlOkms51p6TYWqD2mI8d4PRtOuiwha20rsBv9Y6bRLxVHjopY+MParm7HequOQ/XCr
t5QAbjUw+/ssDQuIIbKR5XGtLnVCFIcLBv1UK3zQrfCmmTCs1J/ClLvCFzKBkwutEHEQHLcOoc1S
yPXREoNvIqD0+z2Sf3xvcuOD4culi/CDbxF0CZdBIHMt4mgm5gO3VT0AfvZpQXEv2LKpkGX0K2XR
c6ls5d/yV7mZ119Q+asH8wbuvj85xmBhzZmhleIxiJqSioHrh+S1kJcq/7Z8R2lvyRtOOUjZn+Nd
4Mv6iSeBS4iDZ+3mK7BjaNGImp7bCQSAqXg+aXE9Piv/uj8sWjoADBBjat+vZpwx8ABABNOGgbVT
kX/15PDG3x1MYSgOqBuGoXb6fOzrFx0z00ZjKHCwHjctrEjRq3i4M7m9+EexaY3HFirZZfqpwif8
s400TbU9Izk1LBN7HNJkqjjTXDXcMjEvEkYwQv0mDFljp/N8xx+rCA9ISHkQCODRkCJR/sIYowpG
vxYXFkWoMBzhDAj9hc8aOWMty0Gl8mfG+OCOLy3Du2QPa8DojvQw9UFdMio4xO8w5i89rBKwkgSm
wE2LsyWmXcRWRAhPxdGB2ccH30MjwwWRZA3oArWN69gCk+h/hH0QR1C0aUkJzMNmqVfIsJxhu4av
85wd7vD7jp91zJixNrmNQiuiVdaH2X83zfmSuVcbjNZLdPaM56A+Qzst9uoPj6Hzdoc00KTeGJcs
WGMYdTtwo1TDCyb7y0qlhKTyKmzCfk6PtzM9WTSvhQjxCfEjId0UpJOflbC4hxNlXkFNaKeGm8AD
cJVErmdl1usX6wxaENZZ2dgi6cypNuub20MbN1agNcZqBOYShsfRdBGG2MWgFYEVB8bLvRAA3kWy
RCTzyx11BFd4dEbmg+6Ntb2mer8bl9K52wGOQwynoPOY9meVg3eYv3iRIKJlwGgHv+3kiMl7bRbG
G47E+CgbJlnONoc8vRPDPael+LGCF37E5v3ANdd8CN7wOUZEtCPyRwSfkjah3jwwzl1TiBK9lReP
m1fL/ggLR7ftDUth1wKD3L+cN8yG8LvkCrmry91csXnDJAmf5M5sK1NVvcp80AjpZDmSJ0YmNNNl
vgs5ZY9F2hpkNT87vJ0kS6ELIzntQwuGv/+x+2Dft8dqgq/PBkoeHlPpDQ8H1BAMzEb8dPZXwOYZ
r24f75tDmvI5XbC0Tjz4XgM7394796bZ+RNSyKrG8WfGLLs84pw0n6A1ceXEHJVRVWC9aXZUpq1Z
3WcFthcswvkb3her7s6uCAO+AEa0H9dw9DJTxJ9o8Kn7JrNXEuV3AFe3G5zHLc7F0t9jsCmwKBmg
4uLbK+6wWV51rJd4wsiKQ04It6YmAmdVDBEo+LB4oLficH+zCvhWRPmlJSwRnACX181wA0hVWgPw
6CVW8qCMFdDlY/GFK99hCQXbmRnOS/OkBVNJvwUsvsPrNHkP5vyDm9P/vBL0iokErkuaAye1z5NS
OhK9Hw+QZhEsp2uYW5TyUgfaLfGsY68lBNB5vaGVQjgaQtK6Pr1haj3vy6FMAhL+EBTcRU7Un/dp
mCf2fpN4o2QnFWHHsyGqwK7962DeYH0HVyvTxJ6jogPs3AePII+cegCIq5iH3vR9RtmZei/FYyD6
mnb5olMwTGGOQ1btvLxHDa1weTuq3JjBlNqXA1D7nJEgffxSQrhKNcNyVn2tZNu51ptxtXneQkHc
JH8HXpKOIoZ8LUTBlMAlUtE1u+CWOsnQRuFtzFYjTR/nhaGnHl0OXRjGkMmShkB3Yvaxg/qYpQH3
BqL37RrHb+ki/AlpZfjR1mOnZAoq6maOJrywMB5jE13nh2zhOH7yPLAZLrFIhDvsgymA+FMr/JDo
gdWy4/tcJBTvcbKPRSYAN0psZjT+vGKydFDehWKzhXAsGKJU7wjaHar1mBYhxb0Q/JWWPu68AW44
i/wAzxX80ITR+/ws31S9fGfMAG/AECS0Ftg582p4SrJ9f6ecc+hzp3eyIfrZgPQ42rjghYhs9cTL
vLAGRwoEHCtuq8F29PBuwLcchkxgbmvaiBWNQW36ileukOtyYJPHA85GMsasWMAVR4EjxNnfaR3y
v8WbMb8uBA4j/BlT+7Zm9nHmh6asPtnw+dRODIrJZ7YHU4jZAgzmmsQx3gX8V95IXAj+Qzty2KCG
PQBPhLzew5zwpV14zyxdPjfFGzg1389YFNhBfAGvOJKEi2Wl88OYFPGbV7go4seakK2SbyNOwtpU
Pk4LznKoVC/PLrnNQoIMJ17y9i/7OMBpDgjlYX6EY1IlCA+lPXHUny9WxObiOj3iQwQNDTiWEpjD
t58Xfw1vSd6xr2Nj6Pix+GCjIyrJMJpwnIo7rFg4mQlXL96HceQxrISwwdE8DmZo+2ClKBi4aEF8
xISAhyOA9+OwXjInWnTx8WYNN4uUqPAZpf+yxIwUCss01nPzGKMr8s96G6SheIlyAyowj66BMn1z
yJw5Sdw08DmuxeNUCxIWtUBjHEa7h7Hg/iJSLVtjifIYEijKyjd3pPvHBU3ddvlH/OyyP/31+741
tDlKFAkyJoY/uRMRpzHmblwPMQRayD38p2Aw8Pp+swGPZeU8wtI8+p9jzIqkjG3FeIfShk6yss+J
xd8xD6B2Wfjlhhvk8cuQmghb9lkw/B4vErP4eRZUIxo+ULbzDAl8P4WUj2QFofCHhxiv/7yN+SLn
CJYYCPj2mPwcc+/AwOqoIUop1kJ+6/Mq/gLMWrziAqbBv/f1eZAz1lB6GBDbQqoic/MBszsYKWdR
6LDKVazrjPtxAEHE66J+gfnpE0IEwLoyse7HO/vuWQgq2cJysRnz+IrnnitP6RUnquUjE8uMiA8R
UgnDP2bp4Wel8Nn5Ifj+4t7zOHGmIsvpA/xStqAjOM5yQ9FAAJN5L4Rvf0xQ3JkN8Gqio+Hj5Kb8
RBJC9fwW04vEeOx/x8xJjIlm0Xy2UMnTsB9AitkAvuvSw6RuNesr3r8rEobf2TJ5QDrrUJg87Ayn
DO2nKqepPNXq6Xtf8vfDt3fHAIrm8qbF5ai2BnkMbMK1+IJX7EuY/566bySP1mtENDB5aabMghod
Mov5z6DefrwxBle+TIFESCc49zWU3/EEFLlHLPmaP54HJq5GP1oCuvWPmZYvwGefCbMqgj3MmE2D
uy6qwQyFNU8vzyqeNNS8iPOnxjFh9XZb+IxCFl84EgJus8HGEVyXtRqxL/scSeBJ9lL2t1tgfWdu
Y+9vVEQKLt7rHKNRqkHYSwahpWLUxAbAJWQypE1/K3w7P5FMoO0aKJV6zvM4c4BoB9DksUJHfUHR
qSyVE1kJGyis0wz309UlXXtszwylRH4Ude9JUFwT87L+fsLmFn6hX59wu/gHuBCVcXjNQmimLEIz
agcgAlHjvK0lxoCiRYZSy5eFHIfNXW3sdsXsB4NPyiASTh9HGoyTplpr7Om01IezixbxULkV5e1k
v1rlRxAVUh8xJuaTtoZpmjbteCMZ6kl52H9vh3wtu57N50E3fx56xMNgGY8Sltq0aawX8XUPV4wC
lNk9+h17D2IPywUa5dUUyxBhvCPh0WIHGolOsMU3ZAlSPPfTNUnn1kVrjdNo+Ugsai1OH/pzr6BD
V3wUg1om2EB3KNYoRpH0QsXClyfNffEPNLLW6jSmL/2Z5Mi+au9y8ea2Ozy1yy9jPxH2Jb1JW32h
HxwFcDdp4qvDkscaP4TORDFqVug3GNjOBiugMHMpTaZgIonk38nsJPXz7jHXjYrEGmJTD1RC9BQw
3BFpOD0pwPV+ghiLQU+49X1nYoTUqhQC7Nxsne188d7wKH74cd/HWIStsbbj27pw8PPwxI5bcqJX
xA3UNOGYEEtm7I+oS6hhjBs994C9kpaMTV/M4eCXsH+xcmTsmyp+lwqTVOiBsWjcNyWASM/jLOSY
BdgLsKEAToONie/gIrqefaqJlKwuSNBcfLpCQSSCsclPO805hbXZwOSUBSBYB0x0rzaE3vrcENrJ
tyjZdJlmQrkMd8LPQBEeNyIiaaxZXTfF/TuuDZGsHCZhBS/hL4eoFCg8iBlz8gNMSK4JvkWwPRFu
wZG3ILkysu8bYxHKxIPqsqsQvUKSymJHI8LRg+JtaCwclRM4xdAj5kwQ9UQstrzcaF0Hy6tdDQ8C
65sYXxuYYcwvQGXCgbaiQmTPfeKtuP8co27KbRAF0+BYs1MA8vBg82+u+NxfkK1R4rzgRxwYXC5q
MCt+XG1uD8RM8GmvSGckzEwcEHr1/EbU7othF8ZIFnMGGEcYONMa0OKm3vHqHdGtcroPvDipDf8M
DiCWKGdWywHDlo8Ki3Jsna5in+rFjcQWxEPIgAjbaKLBmJ/B0q2BLpAjAy1z0XoDkgOjeWWbZnxL
XKnj1IiFmSblc40WP7Uj6jGOVIdnQ23ZIvQ4GtmzPYfAxbzbv695iRRoJzEdwjimIa4E/gA0yNIe
Yx4Bkbd3SGrJqG1ebq3apRrJV2fw5k50tn7bj9Mfdvxn5kjKASIWlq+nTneuyGosl8vJcwkCxwRb
8K+hv/J0UcvkmM7gdMGU0Uh+dyE0a6pdUUXfHY6/h3lGt1sNTDeiaIZxz0R7Ib6/sJVL3JDkrnzu
3Oj4FQsTRq4bqkMGfJFkg719UEalmKFZMRU23qXYcJMWKMPIy7b4E6He5NitcG1qB44sCSkwZRbW
LLUZCylq+jUkY6FNWVzuBHcMcYdE84CPMQy7zKmIq95y+IVCdrXCOPQ1g/2/2xEFRIQRR39M0AdF
bDgo/afHr4VnMSJukLUKkARF/uztDBfaRoK3MArERspjoPjqku4H2ljEroKFIW9I+W3AzUEUCyUu
gkX7iBrhXVU40Wd75hn1swSBD2CThPBTCT8BajXICJb6Nu3u5zfnoP3htF9inu++nV5y5HyGWFWB
gml95zeS6u5BTaA0REFIaOpS/ayUZIr66/1aSBOLfVGJZA4e2Wn2+eD8xmkmnY0my0HtfOiPmqUm
bwa4erUwtDcpHZiGJjazkg812b9Dl2qLmlUXZesUCYYRkwd/1H8XyI9uxuGKydcXAY20xjD4u8ZL
NnqD7MiupbvN1zwssNz6ty6izsAC42qS3qMPjBljxWF8xwRpCENlPZu9fnQMJqzgn7xLM9aE0BKH
wQkd/D7njBpHgU7epa0IcTBakx+4yJBAYKESQkju8RnNEMsFA/+0PkxGwXi4vg9/v/DYTPYVUYLH
gy1ZTT5gXUsuF55zq2Mcd1uGchtg9PMHXjrqachcODihr++2NCUgin5D8V6eb+v4OLRx8iExbBwc
MH9RWKgQu6q16FxiyTxrZuO0uyfulnvtZsxba/tdkcszMI3A7MKANhb7Q6snp69c90a6oAsCLQGb
Gm7XQb3/RV/UU3MQa4Mlqe78fn9+YQBig0l990TSNzZseXclL2Il7xoMofAiujmzjjofQ3gkTiI0
qHnhfaRhz8nHYQlQG3NWgZRY6lravOwk34wFsNBaAz7eyG1JZGoCrAudIXuztkE0TF5WY48I8L56
2qoj5wxKUj9vC8hQJ9nPsJZsjMi9j4J+DwVGKn39HT63TKdofUYMS8wzp++ysnO836Dr+S2Ru5N5
Y5UPSOj+zfgMSS1xwA949FnXqY0TbxsOGcd4w1+hFaeX+1pOz/6CrAfTwQRzFxrbKFlWCAups122
pyuaaNc18PGs10++kIuFEYl+Qg13mz9/QBNm47XwnyJvnYWrWuz9vti7HNXsfxaj2QJjDptNDdjX
+xzp2Hycmoj4Y4QF3mktUxQC/+54h7kdexc+cxNBFD84okITvlmuEGovGc1hxamZWmfncNpgqjER
8M4RcATlPWUo7ad5XPBVOB+JSzScId+YWkHCt3aT2/2ZWQEeUwB1sDnPhOMqlIwuCCgcEZNToNwA
6yZLsiEk8hg4CTbi6yNWV9DlESNE1kJOuij+SZGxnP9SAXrrm273xtreG38u0wTh4VFbf41lKybO
GzisrXrNeBve2rZdtBrLb7AV9fAdrZsxL+O5sD/FRyl/mWsUrlYKJzc6rW8rSo/d2lzfTC8LvSnp
4eCj1gbHVmGAgpPKrLrM9tcY/HCaGep2Ld4L8aVRwSk7eO8tHiO4qVBBmXeX2vSwvkg+pErdHuJo
ZDJcBZH9bAjzUsw54djATueiM4KbTZCUcrHpZGZPe3T4+xbhcky+uElQymjFyIkJ28C0mdlNN8zc
r+a63V6GpUEyOgitdWm3XjowiUJojNUFRaBBhtJsz6B3e+NJEeflvMF9YvqrbFhs4KnEet8xwSBN
j6A9oErhHYuTxGCv4363hEXFyQFV6cTVASVuYBhZk4fjlU5Q4F6+Z71+7Wr+xpuN2YUxn1xI+qm4
uhjNmpfXZry9yAZAMJvlxFqZAVgkP8bVte50f8DM8jTPDC7fw9qAAH8v843pnX5ed+fF1M98CNvX
D65NT1vDNs0WZrCr23mN+pZ5W2X99AH6VyLv7ydRs+AOqIfT+x+t0XI1BJL72GDSK7YgOHCKcQEm
DTwcf4mZwBZEJEUDncQUk0JuJ+jQE6GeOkBMo6QTvHDIkjAJKIJHRugsFjTvcRwuWhgqFMjFEgXt
F1PJygfgCJmd4cfxcm67Z2GgW1TKKGVlUG4LWhaHkvnEboNAPhmPxDHbgYNcBI7UtD/eN9ISdvF6
VEWDlMvy2qwrhIrVga6Aq/4+rhii/DQaePv9r7JKhLhwHF+O1rjpwzp9xZFHzuEYqXAWMm89Cjxf
soYv/jGQfngld+g1dKpc8MwmP6ozX+EIpfAGTiNMKxG4lGyBsjD3edvlvook94vN2ISI0Z9WZPdk
d3zKpPC9247xNBO+YYVJ/3oF2C22S9V67+A3Jj55TYr7ukD5ciFX02PdvPk6JYPGJlbe9V6mOadJ
2QeFF/BupDzczckeFq9mNKJjEwLPwQIvUAQiHKy15/FQsjLtzbz2Z/sPxQEDkb8U3uJ1VgALFDYK
7P5lgMDfz5khlq1zgYy74qIh6IZ0hZ0H40xTzANOtIMDk1F4ZZYig35T0/XC8U3nMNPogV8gRirm
cGPni3ST9mrX2YFwekAigb70CfHEHGjTfdDq3nhoSXBfYbj/AiJ/7zY/hD+CJ78xqMpWpf73uds3
ZlZfu4V+m9kjGDoQifnzQs5vNi2d+XZ/F55M7CV1QIdDFZmeIR+KAhB4D1Q0NTFPQAooIK0Yh/X/
S8MOYAHaD6wdBJxU2Nq63AFea2Kqi0uhhnJS3t8m1pK4nPXfElwNry7SymZ4QRFoxVJjmMJ01Uh3
MG6Y7hjvoQ2hls1qslyRDDRjDELnjAm2cXmwy0LVZ+Zzd5MosaG2r9dM8Dy2LBd2gcj4sjtwg+sS
RUdm3tmrcDWxkQwEXkF1CoGXPIrPXmPzj3+4Ma2x5lfmSMTm75h43vkQ1rI7Dzaioxc5AlI8WV5k
HkdOOzaM1NzM4QUviEddzWhqzb90tpzNZwFPE5p5dz6nFR//cR23iXNOTmfZp4AcmHPd2cieWAkp
s1iE7PwJfvciKcAmBRYh7mLFDAdf6J/Le8q3Sh2iLg2GX0N8L+CsYLyZhcWZoQ6DQDcLPuHTfMRK
sIVWCyRJiLIw6koWMMCeP+YcnY3Ic+jX66D3Wm9VmJdLZswZkvNhNr//5zyAUDQAQ/saZ27yXC6X
loAOXtzWCsqllhVxdTwOpXkz4wFJ8JomATp8+JobYEnGNo0L4vw9vaw5KTg6CDY3uHG3M4Mkfc7c
tQj5FbFLIs/l0w69YXRiwIdFGhpWE40K0z0ki9RaeIuVsZ0RajRrdltZjOOlH9H9f4NZylfJvJuH
OGWVL9hK/HFlX67OxXwspNoIut9fjqFq/vzt6tO3cTTZv8mL7m6/2PqG182ARMXmTxHjGVkYmRGI
+BmEcO504/cWqU6+5JdIiGOXGTFdE3/XeCq19/uYPFfo+dPS0bAXmKpSmOyev5nHZOeJEhDT99fv
+M5WMQjngQQOiBh5QKK1O7m75XKUhRrnhWSPgooljKsUDpBOFqWnxm/iZ2ME0OEx93FADCmun0Ye
j9wti7C1nkyEi6izy4+rpu5jjBLIUPha6NuuRImdxqA18nwOm63iEvyw6POSYoC3GX/nVCQU7fkS
nTtO7NzwCUsdRwEJQpVfYcHSwjgZpu4EloeucYkaT3odpcf0+g6ad/BS9smI9GOj4Nyx+CdJ1Qhg
qvmEWmMsGFc8r9r0ruEaQcOBFRqbMS0CAocHorAJl59yevxmzx1+jHm9J2JwD+Nmqy86vTJ7/Zjk
NF6xNlw9mRPis4aVVfd6EiG3bvJISdbJY4FhfmIEk595JWJvtJu1JbES8Ov7plOdpWi5XphwvBBm
vV6zh37klSoF1Seu/7b0eZv7m2Ert/XIfbUb5m9fvGEyWwfBxISl7R04ZSXeBUPi9jLDFPsJXga2
nfs9ZOwVmqTXThnuJSp8lQE912gOV0UxMyYdxida161zuV/x0/lpj6urYe0qDu/JVES4HjUdaB9f
Sc4MPFmosdhkIJPFBHzjf4Tm0Zxk4e/ka5N4QAw4XYYO5ep1VKQlWZukH8qh7NSNz3adGN8fiUkI
N/xK3nODq1y/vmIeXDtjNk5UZy+Ek6ZsPFgV1bl01qCP3dWWdJvKj45H5yQ2GgxvJjMG2T2PPjW+
GQRZQG3VPRypsMkyxtnibnJmrfmeqy9J6xK4Ag0lfgQy4XpY/wLm9U7WTd8NYIABz4jcByXofyag
U4jxF+11DTh3A1BhYI2+ovfQGY4tZCbFJEKNJLujz3RwjzGq3w8j2EvEcmgrpQsS8wn5P8MCbEgl
6IzRl+IbxHtwbLjOALQI4wmTyFxrIgyKrq8ZHg6E2zBkNu4TD+ozsyC4hl6mGAiIMfkBLYXHi+uI
OeFqfaDWoA8Ge6DBnMFShAn7jIsnMjtsgqjQKU+IBDAojVaqZpwoxSxGtTxA7wvvhNwGdWJ9bDTn
yQkkxSsq6M0aFLZ0yDW40GxPNaCYgUWVRuyFfbh6IFjWi0R1symsjozP9Y801bm8XvZwRn6p8TjI
MO39L5a3bHCwKSxGJ0Dwjm0C3yLWY69nL/5sNu2CLXY1iS/eY/kUJUrgrdLGXElWYNqzYXwztjPy
RGn3Cmi+BvwxwgmDxwwPKRg9xnvHGP2XYVcEQVEAWnoMWiqa5lBbhCAjMWARJBKUqBgDLX1MGiHp
M2txAcGxm1zYe5UUGVxFt2NzgXKZEZVfns9MGpiCMZ8pHD/609RgCzXdGhs5sNg1c7F2PWzq9UbC
sNfwcETDyKOUZnIfoonB2cJlbo3m0sPWT3LG67sxI0XxyZk9khcpQjQje9iKPiWCEdNG7B9PrJXr
bvNFjIQOe+J/oCvCnCvNPnV1Aiu/jClNPTtMcJg3B0PsaWnLcX8FTTYU4W38nTMf0vbddy9D1MN1
cBJ00XKiIfejFpl1qvNkB2PrysbTOnVZe4iV2K8ImkQqADewN/Y1DxcQyG7++fkQj2GS8WhImsCL
YB76Caw44Qa2TNH1tRjufjNH4V2xXni83D/4S9m22p7Zb58Pa4mRD90hXYT591EOaF/gRhzzc85Q
LmGgSJMrMRIb4UhqnQvh/uBEzPeVCENIQ33EbwtNBzLypzWbYWKIdAIjFTCaXGVdGAF1Rr4XuM2E
/V6yf+s4rxaoI1HypDljrSND4AxESd/s+gtSt7cL2MoJSXBY5h6br9FSn9EWIwbBodYRbQxB5EZF
2Fvh7eSBO/z6mtHygPk01wsJUYPFYHY4wrse8gE2fVSX1vsxRfj0R4/wBo1+fkAeBWtD9ofYLqK4
WhPrDkH+BzeBu+CrVeDRDG9p7ymkjTjcCZNxVP0qiLjznSU/yQ/rdcMAvTOw4iv0GGIAU8WBDhT0
XH+nzsBwrGm3gEeSuRc1ocebwgtif8IaZqcGYbgowbvFmHP0sB4bwq+E1Xk4dEfGjxKfyiOE5yVF
z3S9Xr23p3GEwnaWnFGDHJi06D0A+z80Ak4BSq7aDFVi5ogCVrlaioXlWX4AuWSqJTHQLYwlZSf+
nKPCuzWkwwQVlQESUiMtZuqip6czb+NdyoFEPdZEg/evm1c61CZUUdfgRiDUiJPQllX7ofsjKC1I
apsdkq0nRV5amm8LJ+j9AOUb9p24naGIuwYazlVPZwgUNGFUncl+3+yqN8iPPfzj/3j2B62Z5erp
3djKiCuDlvXcjSsEWV4X1ENKXBkbNJVhxGClq5TlBPktum5oVRzAQ4iU1WD/wIJzstzKA0sbQNw4
t+36mgTjB74IqI8Zb6boN8iDPMORF+gnaVbqMVHwLrKqCYvxpe6WbC+pZnOR9Jc5+aVfwqh7nwF3
0fNimZCMPSRc5vmu+CwKxjvANLEgPL5XNMam71beFp9KbIOwbDJlAQmzEqdotNHQjyXjm5jyxx6/
wVIZgjKvqKaksBNmbzI4VQv7fOcHZAfE8lwdIVQCKsVvTBS982g+PP1FD5hxgvZyPv9p5hbob4tZ
2h+rfYtQBnUVxgCbcxpOzFcwXCwTB3MHbFLM6JzOBL9n9u2xKnuB/SwheuIoydvVH6/oo4Qw2v03
20LJ9VRaAQpsU3vYLgAecD/DRwa02d2f2P2y8j7BE5NwW26Cgha890dkCj2j72tTDmZpglXZJEHu
dItwyUnblVRt71tu/HMCDdLi6Blb/Xj2lHhoP3GHwn2YXY0z5L/lB+LmcN22oJN14Y5ABGEu0j5b
Wjt7QlGD98B+Lm2YOaIr+4WF13urC+PLVRKBnqzBRdiywb7APUtXpdUy3+/98ONpt934ve/u4GPT
RFDMmPfETet3ZYggHjmfw0SMuQ8jJu3jxFgqH/SRc1jUAWCb0Lgld7PCIAfZXnZb4amJ3EKrtpoM
OMzIdGbbLxOEDXcwlyKw+2P++7KkWIEb0QKpXRBqtgLguLmeGSxHBxeQnZGiOnAk+6zj7XLKnmtB
W2pXV+Qk0NiMJoxVmItpCro4mfIx0kOUWAxPXowoypFVo/LLHURKLGvVyoBKZJNrdUfEgcEOsoOP
IFIYPjvSS3d6za7TgFH8C9ddQhILm/dRyGgTO5au4v25ePHMDbpI+XK+jg5MmCNB5WTc9mF0YSwY
jRFGADIGjaZhoVcXYOXsB3cLvGXhK6NODjEhbox55zJg/oSm/Z4xb9rjrbQR5wj+mLMtUhYDl+f9
RrFNsELvVL2s02UlezSTOudJsHneLQDHZJe+A3LfwWw/xp7jI0nBWVhTuRfIlDepM1R8Kp4LPEFR
w65SjNosdXDssc+nzjSCz5yX0R8GWtbwNk+Mnu3/m2JJ/cfAaIyKhwhGF4OTPnVUREJPs4CM14kZ
Y2t/dOAn66566H/A82ETu2jfmNlMOEZqWjSqRzwTJglMRSb0PraHBHiZ7QZ+iEgWKU0IIX8zPIDI
SGDsrIFCFDlCVu4rDJPjBwecg3ABrA1IsnlnhVSAeOIuUwIJNSvs/oCvdj9oeuHCdoR3pRjAX3/Q
UzceYGPqIkYmTAUbcvZvDBiMPjN396HVAbDg9zLRDWKMvwalKRNEAJ2n9x1YDFcPiztlK80Vs2Yx
8o1D67YDcwDzg/UFkwPawuV5vp0vlVkEZjLdMD8EWFjniwukfivknDw8Xs5BAlTvmP303Uq9KUb8
XKNPTU1l5OfX0wLdDWfDCyMgrKtQlb7v9j/cXiymZBktR3ZxZb4wgm7NDM8sdOdBuY2tWlCa7vjt
DXGRTXDJsJGrc1hI57/Z8GZu651mTtRg/Ay+ub+UfvsRMb+1/5Jmihws/XwlWDlkkp8ImnbbSUjN
qUP9R7JRG0Ykn5bbdqfycHMMgC3ORui3wQJ4HiuDBUDgfN1OZ71zxc3MIHWgFCD5u7BZBtwzCOcw
1dBTLJn5QU83DsMgXIymfqTMo9kWMaUueJUgO64d3IN1e7zUA3uVWuvvZoOb8MnMcnNfa0dWzmjX
T8L5y04RfeN90xu1/vstvKp0R7Lb9PPP12/aqTKaPpuoMxPpkOG7cFUjsJRisJLkIEOs9bHqAUlP
9isHS3wR91qx2aQTo5YQ37C3PF/nN5n3sB/kzYg52Ztbjph29cVPRyOFDKNq7jnjyMTEzoZd4PyN
mj9RdMPFyqyzAwVybPqU3hyWi39bUhz3n1B+OHAX0AY8Ry67InRILK15KQxYOuFgyophFiKGHA9X
2UaCXRUMRMAAPsJits7GK3iAUAktR5DLBOcRgaUY1f8j7rwMDE+45MzkHyajf1hnQiAkNj3Xx0fs
fypYN3X86xmJbmEJsibsCxQy3XSBfo9xM2bHI5Kolk0x7YXWgSfr9vCYvcIWRXNdbmK9FXEBPtv/
gQSPKkhT3kvQIbpjbfJJB9N3G4oIU2UqM6INfJIQKAXXTPER8RUOf5nafsysiMOR7yoYSIXgIk5Z
XM/C6UPm9th4VZ/ggO2nlQCUUKOJITJFlZejvKJEjCaZAwsKbLaYS/RZY2XtR1SZPpw+LjszHjgk
HTVAGsDh/3pMsiEy3NHrOhSi7P3sNkPsS9wWjiu/g3IPliZNDdo8/s85dTP18Lg3d2k0Ma5RClEe
T4O7joyfMCzaYSptfAfe+O89ZxBZ8DgWdeLwVDUsMJpXtynmTI1L4TjNwwJfRfIiP/FLFyMpWyr5
JHyUoTqvOZFQt1op+Xo4Xiw0EZNE+FCcWNFYtGLY3C3OOfMxvRR1ATrgHDnTmQmeeOYYww8pObTZ
fySd2ZaiyBaGn8i1ZMZbZhBRcfbGpaYCzgIK+PT9RfXqPqerKitThSBi7/1P0G8GmdW/gb4RCMN1
glW724ghL8tqi535ZZyza8AILsHK1MRA7PnYDzKGAW9EtEmfblvaibfLGZdrvrm52/8WLyNhxq/Q
B77sfmxE5GmKF+ZrxYkJU3LqpSlXUMgLALiv0NYdsf4yjgROycIStDsTU2wimCSHPqTBN5okOufp
3oWNAl6mVh+qtkBGEO9POCWyYYPds9XB9WPhH+bwREfbNvMVcZ5KxE16B5zDWCOTbUcirbX+CQLR
Dyw6ax0AFwg+iHioEEznKOqeau0/gMo13mYm9jSxSnZtJC7QhFG4C7hAcbStb1Zfsd83Ty9DgHH0
i1eJL1yWnbcbPymYQclJKb3NCi3FtrZxXiRcZpiZoisabH82NSsOoZjpwD9PCTd3jJ0rG2Frb9j0
YzERLB9s4KEkTxkeJt89Js80eDHt744XJSAS7c2+d3fVzkPA9LASNtUf+aC0oxMZDCnkySMZwxOk
G4vdlDkZGiZvp4efo0hzx6MTSYPIYSh1765QDrxgozP+/gCh2dI5idV1vUT459MyCFhARVAw+T18
tUh3eI9w5sdIyaRpfVkVHRat9oBhD45RgpPTZz30XCPJSfPoKxN1gvEwQldCgo+U9/zLmMLemOvi
73YLwCzwkvPAXg9iKA3ylgd7cPyZiYcF8+xNTfu9YSr7s6IystE44JcbzBaRpDPTnxrOeUY6hnZ3
Nrf9hnnLqHkTZfPP5f8NIMpnxSPQt2xGLvRNnQffbreKSbRh1Aej5Aw5h1pEjEsc2BGDqQqRAq8k
Jvj6US+djUXfAOeS0p8T6zEetONKD34ve/Utvatir2LyeqwHr3JGXJEIWKA5NtKSZAHNJ6jyRjH2
xvTX7o1wLaZbY5D+ukYrQu7RPdjNsQe2zfRkhgIrrkTmph//yrTXQtO1Y/EjNoIF2SbmEOeibW1H
P3dTzHm73hEKjEybVooOh6AclANm25KQmVbr8tzamew8Y5hPyMmdlTnjDcDLZFChM1FN4sd5xTd2
rJaVTo+MqxOFzc79eEoX5GcZXBBLCeYblaP5P4IOGM2/zjLGJqTANhaDjsFjObhhaX4wBIMQP7uG
oiM/aO796uHp0B1orApPerOLtYgvFiyMpicaBmG//Xl4yqjyVjZHuqhV5fXK2CIlo/myJgPKHmv1
pABObu6ez2/4qy9Y4fJXepJ/ERWfu2HVRLlb2vYmT+NYonaombbwAjg0BBjI7zOIOPA8zL2EBQm9
jCz8Sr7wTVC6TXiO3ciOpkPNAbYXCGAzxEE5c+wSCHxjrYwFzRw/OqGb26xcuwlmAIYsOD25HjCG
Tfvbvv+JljsbXKLcRrcAYucvncjj91GESrgWZNXlizbXsIZB6UcJhA2L1wymhQLHsoVnOpjssP+4
2csgqACdWfxAXKhDJ7fRIGQUQbP1tCMoKTyunbe6Y/42jiN7KnMkEA1vV0MKdb7Lg72zBzRYbhgs
8CjG99C1oxKov/T3LgtxC8uHK2rONj8IqNH0MywcoQpKVvV5kwRnY/6HvHxUeH9VYEymQVSPcnDJ
85+c8qQByzzDBODTDpbtRGM+RzHrlMS4LhVuAHXYcApXAA23dZ/U+3oPMvmtvHcIHW7ej7M/ft8x
F3KMu8Pdx6+VUaQVT5iOkXTIYtwkrwTHFwNygbM6HpV7cJR8Kzwg0UjT44TNwgXHh3kdtxGbkQ3Q
elucuyF+jENn+gwchtjgb0AFysh393ZwlgdOdZjOkj1o2CSLv6i+HR9sduzu6RTPn9U5Smx3wtPg
pK+DODH5umu5s9nngG+jP31jOQB3Fujc7QGFRS4TFwhtFalhhi1eAyDxJYp6OBmwenNrkdySOO7G
XHt17CaBTU+KssmZ2cCF8BxgNMDaWBhvy06S+B7H7h7khXvOZe24HYjQoileiPafDGh2s2d3h30F
par83BR6ulNp01yoHpw2v+gzYAslqMQldWCDXyDYN3w8hg0AQpCoUgg5nPjphJp7haD4y7eos5xM
E0p3cw7DdaBgb6hiq+tDaJvzImMxwL0kdkKRC149DNhUE25SzelBkRpBw4Pp0lpwwk9wwZ3007NS
w4bP3IwTksQsEojYJzXbIANbsP7SEEA/9kLrcg/pRai/nZVOMLXFwIs97Tp3o5J2/sIT4RZzGzbK
b6bNemyWLvYzL4uVeA6gpcHNAkhaxeh72RQgz855Lrs/SE6+CzdBmw/t6B0ugoDZ38vZMYBypRlX
3d4QTQTJ5GXZf9xKmtnpUgX9CKGQ86SyyzM1ikjqWQQD53m4Q2+FF9APos7ZR4vgp3NPa1Bbi96a
fKKbC/U/D6z4sordr2szi4hmF3varOD7fMBOXj67CHfIHD8s7uxidh/jFE2fXIDKWK7t+/pf2v19
vJVpJTxMjRUtXB7qgU+ilM0SvtnlA571AAyahB4AqX3kbibtlO/dz+zg5mshJHfXHABXFG//YzAe
RXpvDytysBjkMu4+rh9zKL46zapeCna3RvjPjLsJ2AzMKw/vjfddFE7tn3nYocAxoSAyucoFdQdk
zhK4rA6Iy69k/nOH0POv99/1aVurYWXAFbksEPRr9vmxgO7u0gpiPk6W5X04uUCn8TjeEqwg+2jp
sFoE39eoyefGw99j0QMAlb41FxTW6AeDs/G2H8l1cpN96bcdwP92gEwFKveQVMAvcOEmVp7DosSa
fKzUBw27N8Fyl1xwtMGZDCn4hAzrVY7pvpNtir/6k4Jjas2ifZ6rcv6iM6fU718XKoRqHo4YQFX2
wD7LfnjFBRIjcnyhonpJFUIOtbUAQwPggZrD9BjwztZ2yAs/GaLZsGWehhXxPBewFVwCM73WYKTR
HUUdt6Y4sIfCBHrYDjvCLvkXGt2ofu4z1m3s6fNFeOqHU0TsY+zJCBws39f8TaLyLL5uDrzpC91w
e51iWzExY41R/GaH6lvALTRGSIaz0YQzWyUIcM+QlWO4+/OvbHFccyPaqxxiVmCmMztiF/q6Llb1
iftZQ7MqmM14sI+vOHECc2CaUsEwwSlNI7MQLjzjVPbq+yTZjV02l2vISXl3SvxQEhkZy341YODT
UOFyunbJAJHAh9JqlZXioQZ8KgCIDceikIU9l0PLGMv4st229XvZYU6OV8vmpmyq1yYrucGsjO+e
8g/xOppI4GIfyq2EDp/AxKqfmD3myVhaj7sqrPc9v+HjY1MkYfdpd7FsBjuFR1cvWF44bTyc5Ip0
942olAG1iVfHHNhDqmPeODVz7mugb/MdjI2nAOyfHcZM1sa4Bvoa5AxQX09BuQTcnQ6iJ1tVQTcf
1sZQeyKIBIsnyjB8xuaYGdebGsuyBTGYm9j3gECp7rJu1TcPlBcycT8MR3+Y2x8e0ujzwMvZT6oJ
0BZXoHW7D/Zdc3OAw4kl5/sHSL7yBBqWdbuYdOBPYmW/N9Ej6WkWNBTleQJy3+nHm7HW15dbUGJx
SLAYn7unDxODTkgA1dhOKjHv7Kqed8d2TzXFr17KJofMQAELcK+RJM5vTNi777/BC98Y56MCM92C
+jWp+NVjl8SYELnJnsqKSU0JiwG0WiERk9wfkmWeQMMv4ZIoIRO0eSs4OtUxnwNLLE4Xt4lfOnuq
f9tTgYhC01ToH6lOKeuBgjEugRv6evhwGxSaCVgB17t9ydZwFvv81M6LV+BZxFFS2zNCRCvsKw2p
RG/Z2lVuhmEk1sl0VrzgbRZnRRpvQOh2JQlrl4f7Yc6u6EO58zqM/YQJUuVS7/S9Pm+7hDJAhuoZ
DoZ964fcHg7Sy8/2S81TFdvwWZI8CdAG8FutAvavXoU0gb913Y1Lg25I6azdsTfFkY7tJjauq142
ei1jQYuERJUnH0j+RYoQjBLLRfEL+8dwalfSh/fMXzWOPrBuWL2GfDyXe/fD+5G/ZH14pzfvW6d8
f56sWi7EfTfWKN9oC5/EMVXo6o/lNfhCsHPgHSsXXJUxhAhLyM0lWhECUHYjDIj7a/Af/k7MUGcO
j+QJMFoGUuPwkBc40PLh+FWzG/WrdWGGF3lKtoqKDeD7ur3pQ+Zqtcs8++M/wOXE7cLUdpLjq6lx
4EIMi4l/4wkn06GlgVJEMC/9Dm2vQQjJPGN2jzgGMGYw2jC818n0GGKBfO285sO3x4/HsKJZ/sCo
djMt7RFqMeZw5n2bfglvIMvTDd+CRS4Byvg/yjIbmjbNcvfdedgQvi8xTVoH+sUV6VgODGgvsVxz
YF9X9Kt8VrlaN+QQ45PGcCJ9UJl1RH3ju7MaVLHA4MDVBqh4lhKvp7Tb9jG8ZDxwFHgXQmuz/ep7
pjBhjE7kJhtLNqqx8nPaH1FoMRUUUEwlwwMdlhCCITaQr9XUo+ObWScji/OTdaivYVV6s9kACsMz
UGa8sUxztVRIm+wasPwyM+Rx/08hsEO9eu3dv5JIMYjgfxvq+lNFQN2oEYEa8d2tol+DH7yTY+DT
YTG/UnwQu+ZY45BDxlrpDbqA6WS/ZUII74IH2B2gwcfWU/XwU+JP6FA7bAS+4r0yA+3hlwtNt8Re
y0aEiJTxI8Vd5lDYVFfvecTelpOld/P5g/wSdOO7klZy8pPDfuPrigPRrdkU6MMa+4d8hvsUyA9E
skTl2CTu4YmlFsOmdoDHwDhQMvzwymQUBlZz8XffKQC2BGpcC0b47QBG+mx9Ski9Fw4w9Z/gpYVG
8J+nYx3sNPAxJfeoT7NThubgm6K+weNtfJlm5A7t7AxfrcK78liHbMrET7R+q1gKIdsbY154n+Fl
VDa2grjG+m2yVedLEz3pp/lr27DtUcdyvu+G3c6+jToYb7RDsxezMx6f9TdVTi31TAopu+AHFoJK
jAeNcaq39chEhThw8lGfYxY74o0xYdgwulrGWJubi4rwOW1WrDrdMWIIb9mBpHkaBRqRPoJCV/do
uKx40VlnzZlmlFyMk5378B1g3OBMZ5loSEUW6HpcuIb38MAs8d7Z/TF47EMaXV787HA9wFjR5jWf
tJnyDPBBe6R1EVff33ZYG9PD9pE3ytt+Wjr1EVDW+0QY1AwvPeZrXktU6+z316VQoOfK3+viNtPv
Jo+NOdYNJPG5vT+zhQ18hYd5qJ/UbNxru96UN9uA+e01Z7zgDaZO/UlzrvEBMcJ8fl2qIyWsmMLJ
ufeEVI/SWwmKcTkavk6Q9WoiKBfPSTH5MC1RfKDx/vo9/0CxpJVVqwkFOrTkJ1RQGDyq1woHXk+l
2ogwtcEMon9+L3GwJXZjhs9fkJ0/0aDgwukENsDDBsCpN72wQT4864YX/z40BB1H8tqYltm+/vyG
SS1kL6wWmUj8hJbv4zMvH2bDZ1IByic4/o9+2DIWODHAnBD2FayrAVparAeZdGOBOzHwd5QoYIec
KkYPvyXe9neN/wLMshLRWvezsItmULj7uyhhyZR3kBQI2jf5eM4wvvE+2AIXJiN84/igFPyD/Evk
EnV4Jdkl5bFp8ZMho60yZypt7gTL+bsEe5otQ6/mj7hkvYIJtChCH+grXyEv6fwL8SnpvUiAHxT0
VcIzD+Qf2zOXV0JOA7z18K49y6SdOf+Wl+A3um2vxeayfYla9TLVD3TT0RWbfAvHyxwjLquLBxqF
jTbtPDYZjN/lCy0H8WwIIeCtYLu/m2vEZFcXBE3IpqAc5Uk2wbQuNbhpMuctfEWOw1uSJzSs+tgY
mUUsz7oxmwyYNYj4CxfIwMQMj+v16NnvEc7rK0kwKVICgJa99S4C52bbnX6EkxmPZjN9vVz5rz/W
hX3mUIl+yCgp2AR1iDoCeY/oDx/LmtOLQYnISS1oyIWsC6tPiKSYnzMig2xq4Beuzmp8ga3ftFoz
eSNiIhjQxoDmrmidwSc4nLFBRjaXuamBBPB9Ik/AKUZGqiWUG7Q9DAO6jT5XCTND9zMn6Gz08Tj/
aH6IQv84CbwcIRZn81C9LlaWP3iZLWJd/shKoQChhzGjciJBZsJVwXqmGEE5rJSTSgF+SRgRws/k
HyBbZpC5558opNyjCVIgT0Q0PAqnWEA1aFV477qDX1t4XZBROmz5U4Dsoerc15wra84YOvOBW1zc
LK48eGFuTerI/LbS6TdRXjgYaXrdkdYm4KowmlT/Ml+6UwsJsy71z4wRZlnjrelvKyucYJGoRNdw
deTlF2Stfg87dtWhzr4ObwMziTkg5hzqmUosBhjFLzBIZ67t61TM2ovRY2Uwr6RMidU5dtmwN9TZ
A9etkuw8IRWc7ALDJYIBpwES3LDeBC274mdQYNgAd+JFSjS8wCvhJNgXghu/UBXxrK5IC4remE5U
FjbQg9maYlRI/jC8YEcVZh3fw3Mk5EYiIjpzd04vEYAYP2b4BIr6LPghgXDqEgOhXYBRAlkXiEr5
C/RffnpM03HnhqhMsfmSAukf1CQwI7Y9+3Bo54YHNYhNQDgKCIeudd9ft95SuCaBGWUAxtjb2PX4
s31P8zVzd/imMfmp9m8uxfUc+xum+XNwrO2PeO3W+XnbHJMnQBJQrOHOyU7qBCuIg1iGFd5Wfj00
uUQYvuC+24flGKjCURJjwm+gsT0FCHwRN/eQPPIEoyZ00KcjjALeIHLbJtqVizsSBAX+Ni4H5JuK
t46nhAtaZJPYCFjCW2HtU8LghNBLbmOUd8BuQmb89bYelDXF+Tly1AjJLqgLYD5uoF5BnCDiUDgJ
GrYVF9hsIMdBxhW9ntoDlwvtKYJRanjr8CAERPxWAIOYN1zGGGaMmDvhcHLj1orQQ7hmBLezmNAm
V4Q+8EoIIQWfBO0vPAo/9LZrltqBj+biWananlD/Mn8HPKNpRpIFnvdCP1hjPQEo5aanwwHlmI8Z
CPgONjKsLyzU8PPxdn4+gQhji8v1jiQ++WeBGSPuITyhQuYslMgiAVlCVWZ4yGDjBympH1dES3Pn
bZgHXw7yLR+ImLiQhTgOJ413ZBJpMxEn5kk9dQviV0XWxGNicIwY1nLaMcbBWdBqEfbrXN8lw2HD
GuvLLNiScOi8U4xMrLXuwo3gApCnkw6sfKJC5WRnvrrdXoqx2sT9i9LdkfnjlEVgnYRCkqEcdYRH
FYaQSPyF/9OveWUZDvN5wbwDOq5zF3SJPCR6nfcBE/hfICZPLTuM2KXAkCcnEd0O6MnkiSkEPAiu
LJ/TvbsHjlOg1x4fg4Xt8LEr/sEeIoJUaxmsOAqambRCSyIeWKx8sPQxPBqgWc8tD19rEmsRnRSQ
NM8YL+ouILOKrWsBlK04+NRExFdhgjJ/I2UWpGscr3deKtBDhsfsnATVUVovAG5RN4t1ztIds4r/
vwwmDwday7VuHVu+hm0LZYBL8LbPVBRzJwKl2M2J/cbVTjzyYg1ifUjSs4omGe9U/8sPjUDh3QfL
T/Nw6EelLHTKbHkK1/QgnhPxZP2CD9eFVp+hKyEjLjboUnqC6gp1Sp2hd7RVTOskD4RRbOEwBigC
ycpwS6cfjVjnwv8gNJKVFPm3VbmCKKFw3h5TwUvG9J9pEtQPXs076SGpvelnzeEHw2JewZIGIMdE
TwWoffkU5X3cur5/L0rnCva/kBq/vkt1gwiroUq5g2Gt+t8AeLgY1dUQzSPMEJBnlW/T/D5/Xqpj
jkEUZL5OXvrNzu8AC216zGFXNEzYBLE3623vaLal+PUL4QWSjkMXAkV1Z4z7xr40ZjWuxFyRFkuH
yWBfIBGtAHRWL9Ne0dO4qxcD24sYFV81cRjHlx27G9w+yxfGIYxR/FlGBB2hoNYTXEoaDUDDcL14
e3ixroKn6V1OzNNnv9b+wNrY5jiHwLLJoFGfp/qTQf5rxHC/N4ePUQyZMn8bH3XNEWA5HsT6wPlj
8I779/Sy+DHDcxVecpPDSWD6GfRiXC/SG7BJMZ5dorunBlf9AHdbZfpALm4ygPgK0ZuToz9miPa9
u/f4ObAmOBPnuBjbr3xs/p0qUo+JzF7BpsimKWUGgHtBxW1Ra1yOnsFx1fi4NWOuJGyeIFuwNhbh
+DtBHMdDmUHmcPiiR/bqlQ2O3eZqjc39CH0tfm2so5zHXkSjE/2TjEnMYpDL0f2efuDh3YMtUVFQ
lKrtgSvAFoGmus+AY4TLE/R9mogLyzeHqzcFAiwb63WUp40UQaIllZzmxNVkoGxaExVGBgdX6+Ce
wvDZ+zv3D7Om/ldUZuyOTJFLHlL4tpvBBBJLZZ9hPi0/9ojIrpwdXYN60DKGFh/gQF6oIDhBZoDy
j6EDPuSw1oUB1ZZyL6hRN37Z0geNlzElDV+b8Xs7F7sEIshews6EvdAO5y+Q750DuwYKVjElVtb/
nKCa3Lfj70wUdB8kODakUO8wFzJyYH3OJHOT4kJRW95nOvBkYVYMJ3BonjCywtbDJEiTEybLI2EV
xM7DdsZpLPD1guROYp05MZ/CMrU48ciw8UCrR2Q8YKZe26qgtWHvzZ7OeokE2aVavIT/ODxsWhFI
MRyXzpW5GjVG18CDIDGcg9o78KtfhHWZsJYSJknzG/g0HB3uIpLSA15L1DWS1WB2zz3nZn9lR/Hu
HIlwK1v4ae8XZ5Gwfqj/dtGAbkroKr4eYOwOrlu2fxUoASoXcWn83uM54mdDuC6om0+f7WBYT15/
2dDI3eZKMqI4TThq6qAUi/DHZLVzboqLxYJiCYcSr2ZNPjCtLrwWQYotCEZRPuPSXDGB8X4rCSMt
7L0+24wUgqt9aK5OtfhXoWAv5aN4hNldDmGJpFzgi4fH1or6HgMUqv+cZ6ANgLUweij4pt1EGh7u
LjP4SGbD49NzE2B3lz8ME9CLeK9JO6tsTnmenR5zc1zHxEsBlgtg7BfAI0fB+KGIxN1uDJ0I9wpM
IZA7XpA9UkSMSV4WVKIHy9OoLWqUV44HgyuqhIXw8tI7MoM5JeDA4N9FRcWNSM0lJvg8PtOLs9u8
+fKbgs/oi6rLv0HIFY7P/ntUiOwP5QCLf4X2/DLGuxs4HW4S0cQn0hCP0EyPu4DdIy4A7C4xQ9PX
D7YI07CTrh4Z5pljOAvEGiLExiqgxophuRvnaeM8Ellzs27YftIPQik91WnAwAdAtHGtjXJ5ugFL
HNxmXxk+Jw4HhAYtGO2rpGSqjDQ36hGSwptpHvTuX2i+8EXAsFI79hikYRNk2iTS9cP+kZHcizll
5zGxdEFvX5rXUgCCwZOJ/BgyR/xF/TIwe14nmsgaMpd8fqvH+jp7SfMWluPr8ZcPVt/PwiCNbt4r
0yuJaXdz/7gETLK63vRH0hcz5oHiV71QrUcl3Sqp7M+F2idWTBuQKl1+Ofd7fvGd7nBhWygGh+TK
SMmo0OARfkNY6AZ/xficP1+3uZBB7ZgTzpSdDTFB0iMwg++w3zupPSIqLA15E2zs9Hug5Od/EJOI
gGxZlffTO6eGhVbHnsyWgx4WuznvgodeXXKjb17DusGoT1SL7BvTjiyxbd2zcTznyYbs+rnBlLWL
zq5n7R8brwtUL1PMMuwgC0le3hhx2q23ftRR7dw+9vpCrUh1/HWgEvtfNOEKG8pjNL+zR1SCMH49
yZtKGr4hdOFKIszPCYIQXeyz8KExrjB+yOaI8NagCNkferICEtFzjqzP3IHC3K5he2amTfvyPCFG
qHh+aNkh2HYg/t3a6OzrJf5+Xg7uXASwWNnTq5nqb04GnhG2jpoHLSeFTo7qyiMFosDq0obLTs9K
aeekZQC5hOdLMGus3hTccxG9cDFY/CEyk57xFNlotEeBn2YfhIpVJXKPWzvfM9wkeW7Vuqa1W2+g
xECa8i+mwKMwhT9jDHN+dQi6vH7mUkr6z3hVIGlgQB/jv6Nbz7jET5tjynma/BZND1PDMQYbxXta
S9PKgbaEBMiMb4dTsSCM+XugHDOtFKM367hiNg1aAyIIcmhd0A2PdJjAb2vWH84W5jBKunjDuIF5
sdTZlQOfaaLHA1vu+SWp8D7zZIZXMyC+e/CUYOksKZSi2vUZIkObuTI2caXkjWfI6nVeuXjb33NX
hJ1bYkAhwSxqXtZE6qDwC8WP5LdMMPhoGikv9l5xUePbFzaQ25ToIoII+HmeSiWAHY7VkfWQ+5cg
pxxT5y884RmTGTIhlW6P4idRC9KLmSfw3hzA0ed1UfBXYW7v1vcd0a/pA0KYpZtBE7fu7rLQibpT
MW5EXDZH+onJHf+HBGh9lR11LXPp1eVDYwj+E5Q4AIkXBckHZpnK1xkOEqXivPgCSgnuosxwLx6w
DjeM+M1y+uoHMrAXybg53nMCzUJwWji9mvVGVOWUFfna64MFLLCLNLrP2dvI4QKm/WpkX73gLugK
Il+GO7txwz6gIL21CC5Q/MteXj/yUdubSGeUs7agT9X+5+0edwRqIKZiqmxkfFsu+xjg4MefaIYD
2oRW5sVzcXd8+DQPF5i4A0ABmuHNawsweiQHcW/UMvDhDqE1C7RtVTrRZp9zdS+xJkdmtTbHtz16
U1/1MI8Z7tynEv5QOyl0QG+8gaf1c5IJDoxUeuA6QEbZJAMmtWMwG+VHaS+grVvPBe4xMxfk5F65
5ZlvYQ0MOhtIDbQM6uETENsSmSDqOtuo8W8EM9Kl4O51gYEzLZJ4GdwXIxgDhwYc85agOIbwR3+S
H3h/j27Qhkvve5bwxwD3gvmJEan904aPZenCYDPfjgxDzPAL1e3XfimUSdHH9NV3qABDNI7WAc0u
rvHtjFfl+zVH63TZo5WTkZ+dmgCLvb08lRTHHNXImNbPh59/oXCjQyjCH0oQWhlqEpqU/lBO1dR0
1YSpPo9byQ7Bo1uEypbyuUVOxzbKk9t4l+Q6vwRo8LBgR+Bg4EpDNhb2Cg/otfh2hh24LkMNR19t
sPnVXAAxghvwB9AWig94w6r6aDlkl8t9hnYCybAxkrZAi/CriBEDFRmq681eJV0lu41laMD38RWK
n+l8t82B4DmZ0T+FsRLShbjkNjyOJrOSUUVygdPGjJMvtH83sAnmsXCXF8BVdyuDzzYYaezPV58T
6CMQOXnd9zZQyb+Z/YTookXMKqdmLPqusLyHpKFWTwQQ9n3KmOCH95ZqF6371p2HGeXrxgeBm381
yBB+L/Nz5LE6ht+o5Eds2+uG5K5Qj5iEV2cyvI/GURN56DtftM0KzFDydkHxPhi+ExUsZu2CS311
qVApRHVbfpLqHbYzhapVPqknw6Nep20/ZQSi0F/eITFBZY1eLm4o06/ks15ZofkDUOufQg1DJI42
63lkjMhBqgyvyvB9Ymsk2Pfl1AfKnUMJd6mJvv2oG/exdgPJheUqFEwcbT8MLe1q8/NRIs2aMnho
XqTeCHlyv/1RdyzCNiJwij6Ll4beGYtAQt/N4FQlcGRr8u9Q0bGNPNiuYD2834BQKSDojZyXkP0b
gA6AGYPhuGZOj+MHCTu13wL5V4htOuV0z9OKWoYxyXXW27LdvwFRwdDZDCtXmvJhkaENRoCUm5Zp
JrVHviJM+zdhgHHuk00uReaMiaoHpmgXi6IXPo+gepclwlhe/u00E9A7izy1Aizb69iVKwtSHPOJ
ceUx9RCTCsYoAIa7oJlgKz/iZGA8iwExDsOEwaFAM4RVfnh3mc3LcyOl62GoqiXZtkJcjLfPBUGO
IGsjsiCDohzKn426Q1po1wcmwBxYfcY+Y3QVNsdeoE7wr7NW5d1lk/h1bM08zHjXSTDHoGm1rn58
ISsFx91IkGcfNN/tw4GjwnC7CcnwWxm4G+JGjJsEbbqjBvTrHQGio+dY+Tj3cR5ls8tJwK4LM4Uv
M3qv8hFNoyDzYak+LNMmvOL4gj9C0u4H3ETYMwxi/l7JI9ExXwDF51+J4heUiy4So1waZhrHPZ+C
mwPzdC+d+Y8Gq6cl4WF+n/cdk40UptMFNdOSWRDjyjejmo8VXde4cQAhaZZg8RvQxDBT48mkxdxF
DwIj67BlosYc7hFVkzYhL9uuFy98QbCuj5d6YjjaXJn3t8XhQqLo7VQdTJcIM5u5+m7e1Q6R7A+b
z/f3S7px5qPHEUdGf3wUObksSynKk2I+8PW1TMXFrgTldywRjS3oEx6BeENhXtTS40SvBZGlvAjq
eiw6rrjWzcrF1WPmgBoB1yTB6HwscjAQfnNxibH2nhNcMPBAU4OASaJw6C9HdxLc8QuYDkLMxpsh
diSPxWVrEhIxhSU22IDXVSszBeEy4T2t+geDIBwYHZKN1wBsD8km0bSgQs+M43cJsyUuUEVdQsUf
TBvOdcZLFPeXecl9YQV9gLacgX68sz20DoqIY8tMlqeUiL8Rg498TEIlV+wZy3jB413Bqlxd/7Hw
08KtMPV92tn0O3zMmKEk7HN0wvepQkUOIBPm+D22Ac6CNGPD14xkB1Y7lq4P5w2QUA4ZNuFcLTQj
vwNzZZQbb0QsjMIzfH6fo3qVTfPxF8Z/s3kEZMzBsoTv56/6mCsJJ+5aSCDAHLB6CwwqWzp7ojOL
VI9e8Rud/rkfwa88dsxmuV6RWFdPk2b5Eb9dkkvFRJhNmWq/waibZ9RY4LE/JmgHfA0ZQJxRPFOl
F3Map91MPgoW1T0UpXg2wo3XN4/qcTf+uYrNMMYfOJAX+x6dnP9z33/FpkSAV9v7KjRhH+hWjA+K
SwhOm/TCmz/9A8209xCsYTa+x0ACPmzhGxmzIkkBNuP1b08QiP+KHksoYQ9fO2UkcN2dqxlk2ZDo
nOu8Nta1y57ISv3gTG2Gb7ws94bP7+VjazjXkN0e9otuBNIvqH5Je0YaTxD4sS29wdRshpjYuu/B
ePcO9e8M4VX9XCITVoTHAHQNAjXyVL96RBNe1QlejFDtkZsUMDH69gBHSjQ5SDA/UFQ16zfiqNeY
l3NEAKgWQ/k6kkII1L8uwbnAu7xHMk81ogix/LAueMNe2ML/qfVDg+48WpvTwXhwbB2DcZ5C7eFo
7xEprDdYM86wWQ4Hx6X2Swo8//j2PgM8y5AzXAsczAfJUVN2XAUKrLGsc9DZVbqLduduL6DKx0Z1
29kDPQkjAbE5M0VGFfUe5UfSB5zKe08LEgqw8fWY1syrJUENyW1+maAhV7x6RoJGlCV5SGWirNlz
Z8+TIsYS92kRKQey0JD0MrrgAtkEcIVq9Fma58bVfRF4QsD0/rfG5RxIcg+WwtxkVQCEMbAJ37QC
Y/LLEMyG12WW9Mb5pMNltu+WIeLFZ6QEA2qZC6a/vrktTFtcuDGlFLYcAnu/TbhY7Ic8zcs3tXuq
iJzae0LwLnwgp08UzMfNkur8il85k+sdPrVV5z47iyaW6igP8bvHQotXT2hpTXALwB02Jz7Fbyz7
LzxBEAynbDGFx44z2Ji8syuMADq3pEglzZWoYpdfXKNNO0tkEgjp2/0sEdShRBgEfJj31wGkFJbi
ugDmhLnjPBhaNQvgS8xM2M/c53AQt+BCT/+6ZSaFb8iw2ErD+/ThMdDb1oEemn+7WI8//6SKmGSG
ZgxnmiMXxuqMU5hunANnIMhAOUt3iUb6nJlETLk0bSpc8sxBOQL9hiMV7JbwUiJJRlhfabSmTMkY
SMwVZMiczqPdn4kvOYOtwRCCgquswIMtydE8eXkns+sfOyEqiJcRCin2NDwLgJ2YzlHZinfGUV8e
TLLLiikqt9+Q9lvHAA08A/0xaV6AFmBtxKekGvpHWEW1u1/tnCNPzriIyVZCg2FgDH6SkmbDI/b2
3k7/j8BRas9J7x/ibcatKEQHKRyGH5vygRfoJUUrAhQZZ37Hv3788ZkuA/iRyIZHIpwffIHfZDWz
rsrQ2F6wcfkEPOnPnmcgyVBDLVWh+2SuGRLIyYgfwGFKRh9sIKOeFN85luZgDnJ+3M3lT/hYCeML
GFWQy1HJ+b3/aDqzJkWxIAr/IiIUcXsFLqugiOLyYriUIO4r6q+fL+2Yqeie6ZpqRbg3b+bJc04y
SfbkvRi0h3cYj8l/MJqzrTDEWt087cKEQvUVwIcUSe4c8r7DpBBdDntYmKnTjr0bAwJyLhcN7/4S
GdzCRx1P59htja4aFgIultEI5/BwZfYl8NExYvTOilGSFQ2hMyA+qLZi1AMw9J03ntWPVuPOGKSg
olyEufYJ+f0JwzJ72y+/Ave7jn/DEWkwaX+Lt3P6+p8F3nXvAFzsW1MVaDBdg/b8tVBANlRtpF+7
YjjpQjAxzBIqhvSfiIA54p0cStxnABPtfRpMMJhAsoN8p1p/6n/5jWzLKrGkSvUpHbfwvWLZvOBG
8PuZcSQsCXx9adOXirt3WnVw+LZR6uow9CGlpah8Psx/I/p9BuXK8I0N0RhvVjw/0X3urUPWdO9I
Ji64AL88HGACsHP0nV+6wprSYuZOOAy+4nm08OM1ZrvxI+wq4Gv8OMVHnngeHyNIH2ORc4KGcpzW
vT6bil05pLkGmASgRJUMsIfDQd29Qn8oAFfpuamF3wXIXOKgBzyObDGS1rdhEx6S3AfqgaKrJW8F
d4fR73rv4z8Yo8bvMaaawwVEjJzRmfGNgxTCfWdK/mo4TbirjW1ji23tFN9I/9O7Uk3jsAKuIy9I
KgZdlSo0gfgM2LW3Fs43mTxtkjUmH1NeUxZ0Ur3/nCIeayTNhCcIV5rSKCqyzxrk0t75nZTQsO9R
s1AUZPVk52unGO60YEVFVhLA1ki0iCxHXGFTg0KoZV+nV1rp7nnKpFEgEjf3aSWhtsbu9CVmF9JX
u3ys65oiixmP0Fq0LKdOYAKaPur0eIYPcP5fF+1kRIcVlBt98PC6SEZyd7HBIQK6XcenYsD8m2og
3Lt0RisGC7hwIlYg94DYDQju9gnjlDqdd2nO0LxIrgHA6wv1J23vx+a2aTqPUY2faPQYVfuJd2Hb
O9HRvaTXN1bPpG/MWTmO36vjmMKWqmOCsBUGADwiHiEsQgvy34OGGBfgQkWhU8mqv/GUYOugg1yx
0phFWNatx3NArANbBMcV3HbCaFvJ/DQPF3oQ3z2sfr6LMFlqH13dYXqQYC58Js9WENvuUuu0ipD7
80q1JWSKpk37E4+QsussNJMsFN+H0rrsMKKCpsIbw/14CC5iHNkeE/BtrIXO9wD0kdwHrAyCa6dh
AVsu6jYbFxVd0ULsSohpNsnln0fLWHcjDVMXS69vv5zoJU+eo7SLVgxsL67XmHZiU/sKRg5Bnf47
6OaOU6VmP7qMIbxIINeyRsL7wLwF86rHtAn2V0TM8CPptN+Vhtvx25rUX3YBdEsWPEFiyygGJteE
l8rBsOGvqJvi6c2YMjwuTjTAMPSGN4kF5875vNRigxkJ6DcqaDpe+IVDPbnGb8xkx/tkzwDQuClT
vOxHDV4+Yxp69UOC+htrb8zvaKMlvc60lUK6mjJdWu1y//CwTjoqN806wpOUW0haVEfbY8BOtjAJ
WdTCGtoJdJHqG0MnxrcIxSFMeMzfMYOfNFAiUjLtQuOprjBhBA7VYIxW5IdHCUpa9uYWswlI3+iJ
jc4jdBBEhJaNgcbXovPmXeaH6Ghb8eQQCghds1909jHpQQHLoDpGgYkdNJ/IngnlgIa3Eh/wp4Yf
VBfsrkGd7rWwg7xk+XUEOHgr/cUlyk8zmhvwkNFAdOdoe2HSvruTDrl19zFGp6S1nXxMq3z/Ri0b
DxlDTRO3zrnkMG+3kwG9tABs5JsavC7M6UCROF+Zj4DI+awweRKNrGQTgBuYyR9tqNDdSNBhHKua
CsNoe5G+Hr32YpIP3gDzFLt8YtVK20x2TigAAZ8h9LIqkJxqywtI6PaU9UrW7PINqsal1qP7xax8
43i0qt43279c5ACGkdU19ezxWStKlCOG424zuJ2319qgtWZSJcT2FwkYfnPkXI0MMr6BlVTTucFt
Q/tkvjOqhtajMiHVo5fQ32kXy2OKihOafVBs8noK9UcAe52tI65VL1QWkJx92lE6ky9m6oRVn91Z
ly3wUTRccPk630FxCBAtXO7OZe/tdkNDz4D9waD19QvLoK8P2M8mg2f49VGjXLGMRMi7hr3/+Ch+
okNTX+jr3FBuiqH3MMOCL1+bHnu37SeHFE3bM0Afc6ZlgmwqKb7oddtuMWzj8B5/GmDEKDBAHAiF
23KR8pd3XZffn9wTruCj3lteE9BHL4a1T0ykOEI/xCYNSezdPNT944juBUMCqJc/MFlHpQhL+ZAs
XyQJaBGkzYHJ3pB9Dsq76O9Ht+ywZCKY9Tw4NOioCXVGfYiy4CMdQIxbuexd70qnEAtKwyYNePAI
LnxRv+HGXcYcTtAgudFzzgP2KRrmPpLCJghxUFuRcR/mB+scVuiA3Ua/TleKVVPYOrVS07x/zNac
cgQywLtiHttZNVNK3lOvuJEvgr86naQKPokRfZLOGGuCEOLw6WS9ZnVcP4MbVFb3q8dFZR2AQZDe
PcRnuJF7TKXLaSp1EkYK7/EtQ6J8sUs67OP9+EhyjAat3SvSux5+2TqM/eIgIBWsLbxz9w/coZLe
yQ6v4hl4me53xzIOQALC5ePlfiOAZo3oAtrQZP23XoMQPp09BxvmcGfVQqjgft33h0NdXx++Vhl3
+mBdZfalJ4R+Mo8a0immvQZjLtjPz8ktPXPntjpGclP9AuDsaF7X47MKLa7uvWkf0hTDT+X4DsAs
CU0oMc8awb1thBziHBacHmzlDxayHiaq/2OJGGi1+lUd/0cXrB1pBfn/Bd2NfdsCqUadFiR34fG/
5LzRybJz1Z3fiFGtXh0gBM4m8fosTIc1uRnV9EOdyNAqAUVlafjfj4WSAD2DwPTUPrBY4EPLBTDQ
DJWlS6eiG4C5gjIicsDNpe1V01afVV4w4+VEW9XEhGwBUE8npkCfgM+Zg74Tn6DCoXxoIOvm04Ns
4CmPifhTXUIDaip5f2O+OEdNmMay4/5td96/aThYth++WBEFFw5L9vQWypD+dr7wMdGQ3mAQWrtI
+IJXd/QIyVPwXQ8fTGC6CG+KyN51hV17XyPAaJ7VF568J7B6cwihBjJUYekQ0eCRCIVw73KutYdc
I2WRLg8JBwuZJ8E14W5oDoSPR2uVXm/ZhxrgHccdzaQZzLYOyX4q3hCCKenK5LBzSAfIOakHP3YT
nyhteJnknCeqIH/B7M8zzAm2uIGGZ4OohWGtCWEV8uPeFYE+S/cQVjMaKj5ZRW3QJhOrD3dsi984
hptCq4xUBLjp4uUMmrV4jjCpamuQ5rZLkgHMeWVc4ZDIgfqGGIB+6Egx3rhQtGd6vVfozCxm+mEz
xAqgR14B7WbUobAmttxUsYX9jE2qh3wpFICZbpDRryfsidOE5GD/t8BfPISB67wCmvdT9BhQlkXg
+YbqRHVZmzHhmOGt8YuEvmR8D5nVpePcJu8WyrTw/gfXoQT4wnhxYZ+ZKV6jE97khJ2f58arTxLy
3LPGAwAKeCIypDz8MpQB77ymeFBCdRmeme+L+0OC/aF0uc/O7j2ipmNoOpwkV66OPI5MjRKuO+zQ
96G+uOBPVTeNV8hmGbw+2Lg+D1ZFN2eqr+moPRR1O6g9lpYjuBFSew8oVpnOVw+byIVh6h3h0ZKG
Ms0q3Ee7KHdr/RpCXiDl6X5w70GUoE8J6gXHqtHDCvb1GmrBY7jAs+VkF3kfqDp40E1BqnCYF8NL
RksXCWKDwHJb03DYo80JHuz+HEeloZEvtde43Hs5+JrNwdVwOeG5cPp9lBTvr9ekQ8GD0dFx3tvM
KqWhWetipkpTlAnWkD6A4XY+g9DQRh0yAzkV3Yt20m2GDfcVHEJ43jeKkif5g9meV2si3G6EUQgo
I+lEI0AVdqetz4ZuR/q6iDmIsEz+2GXMmcYPc2yiQXxtjWkzOI+aWw4fkgc6uSy9AlcTQB7NOXXj
gz5CG4bmGSWY5kAGIe+kqnuN23vAzO6cPJfrvt1X5M24DtKrvXPBJGMfUrsxwUGvZ9/uBHjg0/Kw
8by8+zfmTE8aQ6JwZ1AwkbH6YzoN0+GcXRM6VtVRGlRLlyPBrP99yRTD99/LZQhowJlrrNEgfreH
JW4VX0+HWozVFGM36NpwG7Ubdi2evubkhszCgPLduc8m4smSrN+ys09vDT0TQMKgMtCbuI2tASFu
yu1HjFjfvtG1mqf4m73pwne8h3vuv/7ecIjS/ZoFotrITjndd/TwBwWmmtCjVbvu7u/2frDA0sxH
e4oDO+rnQ0xesJg+xP3kEOcLs801gJkxu3eHCAtm46jTr+89ugB0ktZYOrRrbgW9U0vyLx3Qxrd/
JiPtFbQ5iOI6ZpDeSxs0QKy1SRkTLGgfwHqpj6p32k7Ih0aLlCPhM+XzapFoMCEkUKTioM7xKH+s
HLpbZXZTUuRL/pggZWi4tfWxV9RdMiK+RbMHscfOb6WvoB2xXp7mRM4dvf8gESF00b7UYLheqN2B
nRhiB8eWADTCoh9xAmQYMB8kcd0hTo3UdGLHBEeK6v4OS1rI1CdfD7DYs8VrE453wlQpcPM3rByq
Q3i/7P3PBprWC9IJCD7MXPhTcMWYuksOE9+FouxiNREDgvY1ToWJRNXTEqM5UyxRnva1V1tf1AdF
Cn70ZP25qw8G6Pq8xrD7Nam3wAGhBSscbGJ8yPLkOgYtFByWxgGnrZDaAIQmRxoRR6vNJ+jM9uOX
h88fCT2pEl2FEoZzydQ4YSNy7daQBDc4OHteAovTPvV1qKFchiFHjbmLBCLpALrBoOHcqlyUBfRf
aXOiI0C7I7oFBgDJC6KCRqfA2Czm7x0jwKsHJ+PNO7eR5HSfVB2I5+yHVNKQZzVLA1NBPgIG0yU/
xDBm/TKBSoWK/YfZL4gGCmULopRmDQybteYJ/nley9Oc/MF1PgoLmZ84mtKSaQ3kPNvBxr4RPTBx
0B2YHL9e+83VEfUxPuODeYY2KBKSgdXOwSPAOUR0x08WLhdiJ88EZoPpYe4l2qd7m9rTrLw8FQ3U
HlsCw2N+UioNL9pa2JfQz6JlJcPmmmivrt7d68R48nun6Nj/jqsN7Yo3W2CpBW18G17uI84rs/Da
RLPhhEExHfaXKDTHmk1bl0IP9KNFq7MMGB+AhACWEK9+Bmug6Ip3/IaDUdtsbhqbgmFwQ0ZYsJiG
MGI7w/JsMUXH1cPTWF9pg4t7+quFlXn3vjNSXKxaPXiimyve+PgvkmBjGQntCdm0a2DHgFxhcIvu
nKRvq+McB2e/uaW0bOBdccseS4x7KX4w3YtQTNfHZfiNyiC3zyFzx90OhF8ymvSMvG5c39lvGe7e
caV/2YmPJCkQ9SEcMuYIDPm+fNCqycSVjF+wH9BVgCArQYhK59J/obWa6+rrkO8/3IcD9H40i6TG
Ie10syfoF2BxGzIS4D+0isVfA/3iFqY0v3AEGF+w7/+OMdKjpM3QNTmddEK4qOxxhTvFa41gBQ6e
teHk46OjrYRy2l+Qqp6w9Oq4J8qIp8lU7g2GdphK7OyMvk5uUy2cw7ZfJhV/ub6ugs4ccAsJH420
bZ5dtzwIbIby5TW7jIjCvu6epvmkgepzcF8VkIVVDsnMZm7JqWnvoRHhEXpTFUI/DMVSxmiaD1qv
YeHFM6ksJRSI6zMf1z9louxGTGoFN5MPeGGxUvbYZxarjITR7JyZ1RuedUgfHVOIDr9fw82WbvLN
pZNamNhRxV2Mum7/vD/4nig7S1fmiIAwIbfAcLz3sqGy2PN8WMG5rRSwN0IbMGCnZjWnlarUFHag
zVlkP5yr+risD6bONH0ZO9P0kfNtRIT4RHuKxNc9MCGoYoS9fIlHjXR95dJxdfldOOWlki7wzToE
pXpFe7tmGl5KJ0mN5TcZsyKmQ0dISgaEmuLGiHMsOmkOguMHV0dYKYsQKAvkFEkuv842xx7/hsjl
UKZaWiDff1gNJT8jP8U8Th9Wqd0EOtG2urN8K5yJ8F+ASnAxx2MAF27kRjrRlcfml4kcqFWvXoc5
7QzzYcN3ud2VidSVefBIoQkohSoUkzW9ghX1wY6WXJAe+8MFZ/dzZk9hBEJW3A5m7eCbyTd4/DNM
bpg2tKxbsajuZsJBnMwwxIfad/WhXlmV3WNKwKA3i7knW+4fd49EOiJn5Z6B9oCr1FXNbmOrcB7h
9KxOPPAWpzSETQQzshpO6svsn4yZktgcoyklm+i3c7veP3vHiUwtYbwpUS53Km/BQ8v5r9zuDrSZ
PCbgO8YbtQd8xz658mF3olBwZS4OeTT7jzYkF4Lprh4WSu4WoZA1wfpDqKN5WGsrRsPLeuTXhQ1V
4tm/wc6e27hzbuNzKhN29nYgz5tFrYitcvNYBqXyAv4v/18spzbbA6tnwZd4D50nRuzxCHggbTtD
3WzzQHC4kR++uawnFYyXy3GK86YsMo+ZSggnGmaUwV/dm1OOC5u6EznMzaEFxo7OuEwX9jAdbGyQ
wp1DfvpbOcg3iLA2rgjWrID7oE/f1uCBI1TAQ7ECvJKWmCexbtJNmB3NKNzszSeOPSeXi0+94Dtm
foLXgSghE4I+7OPvljKKh8oIF74+ZsqYJQJNSzEh1TpwEpRBa/LC6EUWuI7NzH7QtJalCUui5ek2
WLtaYOWBoH0qM33HdZAtmachbNRn72Mr3ekJR2aiPO5RSJgxj6bNWcJ5QoaK+ArnWUc+tIEHDF/j
g1tE97DpF25j8D5ZuH+t4GhGCKfnN3exuhamzgSre/rsd5zr4GwfbZzeeH5F0+b5yP4D0UESKiQd
8RQ6WBvgQuctdkCFe16xlfju0WE6LFu5VI8IRT/OR+4Bi6VqdLTHNY/X6zMHJmQRBJy6HrjLx9M5
ruswvTht5S5qpLIOQ3kfkEdOc5YMG+s4KKAcgDEWIWPMVTt4Z4JnMRCGXe2XJFaMQBM2VTF8ZR8c
XNrb1o79p/ewOnTYZL0XWCp4Fp9CVjKx1EFX43d7V7YP1+2y8ySk4BNmjSEqJGxsPNigrbjMA1Y7
NP+nuR4SYr5RHMvIsQmcJhKYvxHUDYdckEwQWdvXRjhDtjVQMyaSqQGV/c5a48gxm8XLsy2vSVxz
uM8gTixnSD9DjVDEG7QsuS9yj2RVBkscrnszNBi8DGOA2PNAIFZ31FLvwQazOAb9eMlCJrRJ1JU4
9Exh2NJJYmLDpgzfbtW/JG/3igHUA/yZuOuVwb5/YeaUvtq+mduDW5qsPfJuJfeMewnB1JzgRyai
2BtME0AUVHZcvjhYLUtP54iRwM6W6ygCaJpyVvFJUd2yLm+S05hjfMoYyYNv1rIZLFNs2URdDrmK
REyipzJCanQILlCKJMIc2B2EYzuMYIHRt8+yJPHStGYGR+aMPNxTIuuwBtuoTMSaUfzKcH0LFLfX
JWV0uT88MRMYr+t3B9WKE7g7SLfyPaT8SjI4Yh/h/DnBMcmtl2bIwrXZx5WFk6eFRlj4DHf1CZr9
JyVq5gW57MWaiaGXHYZ25ETYwoeaWGQjVLzZB+iMOABoXtmDns7Oew/AawszK3zmbHR7YrhAxAKX
DBq8i8RGzI1DLcRDhIXmFP6Dw/ipakHbhHsPneHi152v0+0f/NI/9MQAGoKt6riHkUEpAj8j1oFb
psWIu8QrN/0v3VOr+JNPdA8lHvHdjFym15mTobT7iG7ikw9IHRSD2vbifxT2O/7cQSrwPjniASiB
l5EQiojqMiNP83Nnx50u53yTMxIrKxYGGaH7sTmGD5DmQfNIlRHTBZ3JmykhsqCFEDR+uRha8fwX
RIg61DfE70c8yLoJ0AM1Hqi/eNY8ydbfSBs7qOKPuEzSVebVOOB8GEh+O7psgf+kywl2+A7qTbFm
PoUyI1S2gUz34aHEini89byNl2wSu+o3zNcg46BJU/E9s2yLhVQpbsZG0qdgVndx3TRxw7IZArfV
WRSlCgyTf9hAts0wlDTQyQHq6LKQtpUeLUs+FEFg73CDJPPf4gKnw8EZ3L2EwMApyBLEMbtGPEE4
8Job/CXZYRxq5mNOkGNgle498Od4jy/z2/yaEtpgyL1cSAX2skZmkluwDM2XOyZNoUksqxklI3Vi
28IsE/t+/AjlE6NZ+tGBJVFYYKZOt4SoABHr6Y8B8O2DotmvDh6cddze5AFxonO2FRy0cqI/qVbu
XuGS2qiQu3JVF7thZhyUCTvkAeuKzz5OAyzm2i7n3dLgDcuhrA/xOIPhZWEAKJEfKBtjrUUqjMGf
M9e2neB17zx5OpbyUrIIQtGO0MSFLZcXztOYcMABKtmpzr6N49kloyN09DFZhKNKKfiAuJv7Dx7I
Uxx9eOQOPp/YmXL6mnjtj8eWmpE1fa1FX1hxvUGdgSa7iBqcihBHLruDr4UI0/uik2J8L46qVouq
BFmy+cbomKnVJLcaziV0R2ztJ/YurFXT4zBBZC0y6x21CbF75A/dgVTqvJNU6vwnHcGCaC8fXxLH
eHxSaWtVYpo3kyQOBh1FRzdpug8m3uxlScOxRc6xbipX6tsCAQpIrtTxR+tPBobCd1Hr9ZvGvqzp
F1GTI9BeLmGFsjSBQBGJfjgD/oV02WI43Ev2TEqsXmQ93FvkY5xtGPZVPp4TmOcajhyPOguX4Ege
JMfzlmpBtYZF9PRI1eMy6sRkf9Stmg0rLzoZkCoLgAS7E3clryL9EhInR6j6Vc+S9jpSc+yondt+
nWbCShsVbntU90nHqCzkcrHuw8JTVryE/K7Pm1qbzWaLnpJyWj4M20eyM/lkknUeiFZtuzVsSB7C
L1F7yzql/Mv7p0hSOUpywpCkjlKOs6S4DGZ2kHA0/fOqFUvVIamlRCJo5r8KguWljrLH3D3J7SF6
hrxVVPxJZn+KtJk2yPe/96Fnr74zihmiZ86LUztxIFJGk/meooPbxYanExdR0y9dfF1IbBsoyK/q
4eguNDLdpRBOTsihfhw0Zz9sOJhexQw+sbtUw9oa0unCLUeP3m5I06/3gqGIUpGhOHGB3cMDzRX0
ea+9Y3ni1cKSrBQi+6BSlGEf9YFUdvGrrOHc4zzcebpq8l8GC3UlZODb6Bw3GUSTe/KjGDdRX7Pm
cZCus7QX0D9FwN/kQAplSqdcetOu+8+gIkevxbgAUQdW1stpwtWVE4o01mwOpNaRx3NAWrIgM5Tj
6588HxtPc7qj6wK9CjEtclnmA2f0vxWdJJRiX6eFsw924hH6EjnHx7idXsyrr7l3//YrXnQquWvd
DLDJ+0VxTGBBQ26gMd5nAD3R6kZiHUib9c5ylhxC4qNk0ReTIvmhhO1z7DUTJm3+CuQl8K1/i8+b
ysdw1IH8IsUlJebVYU8Y5NPydVJ3Mh8KDUdWE/52oZTQggWwwcJThNcS43PxaHdqocwaJDMySFbl
x+WrFrKg+odkgYpUuM1OzSRneY1PFLGL1XhMiT5+RyhymFZLvGPq5u/D3obMZyJLlJpNvv59lJuJ
lpB4ehoajoCwd78d6A7w65Gz8oit3zdouFc79xnMDU+uETMmlwaH+AIAOdKGkm4AtCr3OJUA01Y7
N4/amMUw8JkILHi3RBGZZMkLU85DPepgU2vBugBS3cNLItpiwoqpgfyxmRDYLpkE1JidGZLIy9fC
atp4hpmah6cwxdwx1KOzd/aadtf7uJonngD4yFsP5+EIKAC0gB1ncyA5CAOjiRLNAbNcBh20KVJ1
sJRm94ksrwXImYaF5c3WAXuKHh07KhMcuG2GC/BdWaxndQ/kXV+8Nuxef79tYrX+WrcYjlQFBu2J
/g0z0UWEK0Sg4TCUNp6UOXBVWfBvKjzDfU0Nt76WNUtO13DmwP74X7zsnJloHwibF7K1u0JdySZh
XX8s2hKQN0+9GnTdt8O37CzLSMfJtoldPkXbjjr5FCEfr1bPSc7hluLVypEWbfmdqENKzOogCkmJ
K/Hq9svHJbAUpJ6p5A9Sv3btNgBK2276TcLngYpMxPwdKwlT3i9rmJtMUDzBWA6SpEJGNYZt++6B
8Gy2olT4VcVSZGnE2FYsvzpqI3/5ySa+I2AoIiNmKvG/W4vCQ16J1+v25HUIZa7UwpKP0h7mrkHM
4i8y5obvAzjygGsucmMesnw9HIkWTZtXl/Mht7fb1OrFQZx6YRgyYeRmT+W1Gn2JFPIMHjxMufck
twSH9WNa9moJum634qbLrzxrRajyYJREtTifLJaUp2ZtyPg19cDH2P4OjmFHPWaN0RPX4xIQgLpS
tXuPGeIGc9Pg/mheY4NMgjtwXt0xwwKLAIHSSHPydDEEKrRxP6D99RmQ90FOd8LFdXXR5tfjjrSb
XDFiyeW2iKZYaaytzlzn4z+cFmPhOvx6OZks/pcjubssQ+a/XFW9LzenCgoferdfBbID5Ca9HFmA
Ze8B076F3UktMFxqmOTSw/n2SYKPqgt/EllvtGFsptG4YG/ODd4Ey/Lgk8xjvRGRsF56yKSSlgsf
GdsPR+t3+/VpDglQ1afgPBQW5EY4kElLYk6reOTgj/J1nqraHvyDT1vd3cVSPGCT5CLWdQ/+NMu8
8OQ7zlR+Am5aYCQn3ua5rR0V49OaYPu96IT05Kxgdu+54mP4Ivl1DZRxn+jBR9W881YwwzclS6Nf
O7p43lTtIAcrrXt0pk8Yz4ixgDiRXJx/Jx3taZK3HFE+ijjVYD9+16wRdijBo8l+K324FWDesgwr
Vfbq692y2ccGgK3IOZp7b/sIJdEvu+YxpGGeMNSZBQA1HBIQHhFNIIfkyHWB0FqcbS3726efx1Mo
RnL6iSXexX5DhSZ0MPOi62WP6Xv9DHBmZgx4QQiCjB1qPXAmwVKxjaEfMG+YSFl3jkjqFuqJm67B
gamF+IwD5eLEy8kB8o4dBRUk0mHJES7MhOjMK7aJoAnNwRPw+DhpCqbcw0Iyedn7Ibi582HkEDvl
qo5hadjnCdq4CCMQjLYDAgww3A9kI0X2oPN7z7CB493EWFi29i94jjqIYVr4rUcvosSKcHAYd434
hLiRxIn/wbwtWilgtQRrNqyf93NH4s8zfYO4npAKgWNxZgm+KNBNV3gynPIQdQWrA8s58HcPLo0N
IsY/FHQThlGE31GXjPrtIP3kLsiOPbNJr55EDvkzLGQzIxCF02iKk6578rlfbKMbN0HyC4lbFKoR
HWbut7wz2QbeiCRaHrCU9U03G5IxZpJrRE99BWT0BhTHH3rHEPbFkBmUMJskCSyZaUNl/ww5abA8
lMqGAa6/S8K2mkOGaydaCXAt54vEcQFYFoqGiSWZpuRyckHykWG2sdvlz/IlLkQv5+28UTE8bNlM
3VROhG6/GOVxFyviZTHS0vq0RsYzBVmUl9kxwpwFJV+SZgnEzsRBTjBgRkFCz0quhrUuS5froeya
TqP5qu1BrDZXd3EGwh0DTvFTPLH60Rlg0U7IrLdyfABnbnOH3DmhT4TRtathYCJJuWCkkv2Cs4Cs
xWP07PIH7lFfPvEGAEWyeOi/5EZSEiyXy5kUlGJzj6rKuTts3NCwBz0VM0tgkyQMY41nPbj3feEo
TpRkBbonKEu63WYZnp8WgjR55AJ/MgfQEmcgUljwEA7M64QxZqy7DmXgNpVagAsA7RWwpqGUafo5
NvBrqFCUdPF42Q4OQ2i/oK2VLeAdABmb1R6IpkB415LW0Njr0ET7YMcrtT+9NK7/YNI7FP7zgCkq
zK0gjaFKlnEjlM8yGB0EiPJpRx1OOSxpGbCVYLjblHGz1KJUxQKYyUaWAoMiYQz5wD+uFqouW+9f
P2O73XPSbwSEZisoSYql/OCp/FFh82yAQUga/+HjUh1TOMudYr1SaPEI2FIbOfUTD3QYlAITnwqn
binE7oBPIOZe3Zd0SA4cRLhUqC331kNfxGhZjgg5NgSakm7Ml0YYmLac11LZojDi6JCfb7lS09ao
LX68559RiFS9H3LzuuCQnBTR1E7wtx9jHvrLR0nJrTEtT3JiQLF/0D+L1E424Itce5vk5AqanGPG
F4MH/QCeHVMBritJJerpr3zgzOoETJqBeWaoewwv0T+NOq6cYt8pH4bDk9j9HnwSjtV+RadiKmGC
IoJ+DEKwHozkpQgCa2FrVZjL1nS8va+kk8GZTkS580Ja/0nEQQdEzldQSUMSIpH49lsK7w/CpUtA
Lln0uuAwzMUeGQ1R74tjgs7j51mR6lOSwh63rxOJhzTlaiuQXsIq/4WGR7ISSXEWN3nA6PlWciZ9
gjtAFjMC+20qf5qf+rBpb7TBc9X2SaOowCmqqzZ2qmpijAz/TIKHYBZZLI0+p/XEZaGZ1DFvgNOH
XlNaedLEQDJMvTrusnADyK8fG4YGfF88LhrQuNELiBH4nfa4iGnhNQafKbyfPkwIoYft3TdO+wO9
Mg3CN8wBPrp1w8IPB8OHtxtDRmbmEa14ARrgNxR3aAr6DAxXMfis33YX6xokEkeQI+bPIUP90kHg
wVitsLM6qMdQYHF6O6tDpJ+xxXDag/YMErnG2JNZd0ZdDrUR93e6Dy8iUAOHQmaH/bXBWzUbh36M
VcoL66WkqyOQAMatvwj1oZXBgJQLLZdOfEbYyb2nlYPf3W4pLck61QLHz8V6zLlN95AQJ8amRDnu
WGPznZG1ImdkjiV/54jDFUkgO1USw9O6AiZYf/CkDSV17Pa8Temy5VSP0geSEL8kcHwQOWJqIDN3
IOhKDTnrySB5jAXMXm/gDtxeL57FDCUh3aIbN6sBj159ysxAMU6R0dwpVrlbSbz3xGO+PKAJPJaD
sZVupXFGwZDyzxY7VWm5buWHiQIEkNCjv7VNrDRILX5ULIF/kIQrYZxTlw8vP0p8h9tqg1oQkiAq
8C+n68u3ZP4h/z3YFtDTiDy5XYJo8XOJx4AAyclp+nKD+ZfyrCSRA5q3PnAzJZWRA/DXy+R1d7wU
2QYb4xCBtVgXhi9IPqCBrUjSo/U6ijyDFtGdllJu31cCGNGUwKxMTmfO6H/g4u/Jck+k4KHiF5id
Bwhi5W23GA6UOAgSrkAXSFg4+AR8XFjcF26T/bDDjDNS2q/yhJNNJhmeS1qYXVWLYTayPEjFlSTo
8lVzj1uYvBlnaUEjmxb076wFY+cFNlJaErWtH5SRTZ+k2vz2r+p7KopNWmIylIIjm3Yg7WxpBkrL
kiqDtwl1l3Pt44ZZGGbJlqfVQO3OCQgRNmCqNeOTIbV2LTROBiTFRgIqeGDRCBwobbnlOGY8BstJ
CvCLOalbM4ICL8CJJvxORqBhi6mxTTvQdAZ/f79BnQNwRigw68Er6E0QU8grDph9oDjVZMnS1Wvh
V85kkEj+l2JOA2idQ0hRtBRVYFlpgomZnCp8euA0zhpitqQ5ByvkOAfO48hjSQkcJ19SUkqHTsA5
Ho2c2ZKycltZoyyWhH9J03XLMZBIUiOL/cABt/m/IS2UmZx9TdLhxcwfkvZPwoKXoBaky/gHVsuY
K0XPNGX9JOFG+pAUkvY0zKKI507GTaJGCt3fshb5KiPJBJmiznGMs00VSp+a89bdsL7hA8eUn4lH
MS7vRRpIGxWPGjnPg9+4EnpMnhVY4wapLaMD6JPFDDWxPI5cLyJ5nfJBJcH/ZYEE4ei+KscliKjs
o194ShUjqMB4W6DfAsYypyUIPAH8AQJYNHLivmxBDO5K6pcn/ZyMG9YmzxDoNJHQYLPPExa0gJ0J
K8mmokMBQZQjPZpOSZdc1mfGNpO7XXK3u76cbE5GNznjyckz2265NxtemlSZ5o4pL7il+2RnobfN
HQkmvAjbSvAA7kXi0bzoOw4lpC6V54+mkf0SYVBbef60MErayPRyhLUwHl/IgPDbIbGEmeFKe2zM
8iUBDLbbNsitbCg+gOzTTizbSu5cxhYT7EIeF1kPe16+JMJLmifRCe1+/7niAcKI0mzeOAUfpx0j
gZCdSZrOY33+XkzWpyAW8kBKS/JKEg8er0RQQiC3kgAuMAhoA68lHzNNiS/Si5HHtc3JcA/8xO8m
NvyOBBJZM+QCXMmOlyGpcbccIHJ10jJ9eixEO7vz3LAX5TbzdpIbg3/zW/QJK/4qRk8siR9dJiF0
cSd+8UpAUWLwr/NKboSru81TOIb7FaURYWbK00kSlmTNtNlgn8+68mR9FVELD5lrCJNrj26KMzu+
hjxS7NFYewXap98Lw9ta2BccIPgziagg9qz+Yeky/pNw6QlEzedLthUJLYN9iPatYXfEmewQDMm2
eZMNoRYcC/EVgJhJbi7J4ny+cnZwsXz8Fc2Vv0LUaxWws5jwBueVdVz4RDtGRtnJ0VyM4TQJPUIC
L6mp3FCbnjOtkCshCUnAZ/0gCdGiHmQG6RaxTUmeKTfAHFlESBkimlgkljeXEoSH4RloF0CZOQ51
7xzSM/gXhsCs2PMUYR+329MhBaDDGLDipDcheBgZNjepbe7wWQbO/VGgqAPreCBTHpJNMwwnaNHA
OofkDZJS4Z8203qcOB11A29kOg5F4qZgLjWuhXcQvDIBxC18caqose7TnWa/xvyXvloA4ufeF5GT
jT2O2E+4h/ELV/er6lYznSeD/hZ3dWQTjBr1HyzDzwokEDNqWazX/iKsY32OwAxeG8owAz0gxpxf
zjv8dNdtfBhPJg39483d7pAbqFtUJouY68D7nHahAY3pEC2Gz8nbMF/wxSytd6T9ydQ2MPAUK5wT
PlZ0ciXteaatOt5lDO62x43xUShUNM1uMEIQOhVLhEgMPIEIzeiGCpcCy2CqwgadAs4aZ8sgbVP4
UNDYbJv1o4cm7BXmiXtKF7kjQ+sXb3fHWA+opuhzdxA+D8CNaKhlZiweOTnmuEjbArRLpPy60P+6
rOy5zFD1tRhxMhNiWmI40GpajAnGLRGJCHWKicFFBw9NBsla+Zwxlsc8aDa8BfbcYwQVisbdFVGA
xVDqBdET49nV9aWubXXnT5yaSIch2GJViHpZLuArqrm/wYDGIGOFJhP3ov5j6byWVMeWLfpFRAgP
r/IOkBD+hYDCg/D+63tMdt+6+3RZjMxamdMlhZ7KO6a+8K+IIEb4eJO/xfHgwLWhEq3FJdYXXvyG
XLhCG7e3uxlshq+qRR79OZrGMqPWsBRA070JaSS6psb2TOCfAn8t8jv0BZYI+tdE7jf8h4g6mlB5
ytoLyxGeEbPXDX6a1K6HKLU5qbeqFBJ1q7tcEgpNd39rKfux203UBFM/7NpI7B+A9wwuGoj9ZED7
x9rMD3NM0Ljxit2jX4IO8YvtY0Q1cfjFsqkbeEntSFlws/Vd9cVvYpWfXA03t25921d0DUkdS981
Kjh3TB/3obQpPVn7j+Nn4AbdZE22n/kX1xmlypyap4PJLmCcoyYyMWgGAvZBKBGMzCMorqSxuQ9I
VqTmgdqwxMuQyg/lKTej9NuVTg0vFNTEGgiB656yZ28h7WVUh3X2MXDLKEW3Xk5F52jEJSqTcdyG
+xbdgyUR9CLNg48rJuQEu4xi3SvhUkbMrScRA/TjiP6+5AOZxL4rLsszRsSkmQwJqB/o9MWFV6LP
07Vixr6dyFdBp0zyptnl8NVbECUjksNqlMcHvEzXq5nfPb665t4X46qMl3cTw3fkATFQiJHMb15G
Ux+nUzz8u/J8fd6Ng8+ZnEgC16jWKA292JQGv51nyAL70hGU6HE4r//WxnMfWRU4hNQE9rk1jfLE
6DEPE3pL/Rf/bOYpmSgE/2m7yBW0yNdrf2x087UR47Ls2Vmm1A16HpgoKC7peg7+2+uzx/62NxXS
VHV+SjFEYeSDhECTEy7J+yHcb0hw8w02WyLTPJhCWT+5e47US8wwRF9EmcmTItYvcmaR0wEX1dwZ
nL8GJ5LGlhLjDPMvQgkEiT+kxNtbccw4LzQD6BbUOMWm53VNh2vJERTC7L6MvoEdhX6QqgMspn9n
vduYl86zX0O8eefd/COFsweLJPssJSPRttm+I8XgDi5x47Dt0XVqV1R7hf5wk2Zbd7VSr0EVQnWD
vIB1ecWwClQZF34F/UWKSAnxEIA27RpBTzZomNAxLLOujpWqYHG7U4eSSz9au5m0nDCUgDVswgJ8
DAxg1D1+RBVDZZKhBFlRQIZUJDklzoGOC8mJSqI1L4iZFW5KTUvdjWAJhGVj+hlz+PRC/ZUKvsVa
lREHt11iX8tSFdx7MwJubNF5ULvbEQUK3SMKEwQsUWvUAiWfMXFkBdXy70MtzCfU/zK2nJ27zt/T
vRjtgiuZo025a1jUrFUzIkWZbfLGZvnurOeEygg1WnN7Y6gGI3H1x/zmQL8sREcPugsUn6yanRGI
lJmbQIA7aTUSKFHG8vs80M1pUeHyeesBkRb9ag41eqCei7O9sDMbxYZDR/QNHS4cfeh2J3wHE5GW
C/XdAHdJxaTvofPmArL6/Z+6YtaekWoJ4McV5XBnE5kwy5OzqSuw2eLvJYJpnJA86Hu0SEyeOBDG
qCue/wu6QcdV0srFbE0ezsl03U7QW3ZZkuE+EVhzB4xRc/DoNHG6I/j7M9cQ4+loAnR9o9bk0kGq
W7QYtqXvaKUCnGmjQRkPdRsg7iSzCCX6ACkOAUBEOFZB1S6sR9Ii1nEqMyuMHL8PAUnr3pullNwV
m3WMZy9aM47N3akI6bF3g81MLRP24pRJNPFmVvWEIWlSMLY3lDACL0AqKlhgeLU0J20mQ/pUq5TY
qAO9mCYSu1+V0bLSrOjObiLX+ifYQWjFvY3oht6MISojHkiiFRNbqtKQyHUj0pqWokVaJ+N5FRLX
yFgoR3gVsH6+4aSfoWZ93JpE34HJukywIWPUCPBy+40egzFIEcSxhosmb7FRtwipJbkdYIqdp2Dh
OvF7vU4HeUKHVOYiNYXSqkluIf0e36Lzb5O9EqKL6YP0UlI2JJFZkrqnFA45W0j2SDY2ky6mVBrL
AJg3nIXURcylZNmcahX7HZh4HA+T3+fjGEnW1TwgJd/96tNV5tMSWlbYxtr2t1w+/S41BId2fDbH
Q9HhzL1m9VM/zwxCtKKK6kQP/OW8I36L/216D75t8HnB44dkoqHP1PMwetbUbGABBILTVRGrOMZg
KL23tuhE7/N/r4ukD2+2Ql19EoQT49QGkwtrf+XVvnfi8tFl9ELqhXgVdE4yg6t3R9vDmtiX9P0g
vQurFXLIcBc+l2rGSv5vrRXhs0GfIO2qKGkJ0lDx4mhBkYsInz+hrJbuEqsvPdC/Xk5KI0ptsFhJ
+AGNaInWbqO9tmnG6iyCLJk0Ywy6osFSI0LXr25LrTv9Fq2MmnlqcacKALHQt9Xf8AG+pAVXhAuc
hHhwhhb9YIdiwtAqpKwKp1ykD5/VsMyy8xKO40dsY77aRzluxNoIRKLdUv89EJQKnY3aBJEPjyjQ
WB0rCfGWgKgfWAfaDom25rVT1NOrMKGSDlI7DjcPHn17hdCH19hwWHKFCH30xILOLnSsWvixDPGm
Pv6hr+6Ut0crQIfrs2GwUbFkfyyEoJqCoQXVtqPFv61FL4Q94tcpm/1w1mcXaJetPvsp+zVgCof4
wQXCW1xlTJZlBqyHqQwMcjikMnQcBiv/2BwBJXysgK15A1NrBVTAqsusBVe6G4lVRT8LZBBRMFHm
J6QACiADUkCjQ2phGUL2xSot/lEwhtZ64d0NjmiDTe6CLWRwtUEQ2O34QGTEUBaz5IjH/brngEV0
oMeXOWTdJRqEhR4MFgkINnMejJRtEBKDj39P+YYYqOOKOTOGpNCpXNlpHqsqV0AgOSv0Gh93Xr3o
NukF/n0OMERHP0VYsBJfprONVvGfTmEX1KVqFZnIW4YNF7mtDyWD3eNzcI1fDl0t25ne3fmHLoOp
cHIk/mhChogmF1UFfs7zhsgSgjJXK/lgZWQTrBSM3YRVh2z499fgMfSkWbZYADaidHuAgdDkwyNp
KaUyTKSRFpNlcSlQLgBuYIqx/xGiORrjH/9XzL5cTuAyElXALXIUYimGP+EuZmwGrE8jfTgboqq9
OqosxFzHAD8RRx4fP5rkQ5DPRB2Lhny70JIjiQ/K2YZIP90JOp5bYsh0PTTNeYX+nnO/Ogab5Mjh
PgTN7DQQf4RUjaEJpjvpoJPsddy5DkZnzpoKBSnZWNM8JNdgl3DxlBgFikKS8Q7+IUEVzd+O3qNK
StJbusP6BMleSv+pPOpw+w1PZ/7l7Ns60ITYmjcsg7mjuPqdYgkIrsfHznsqWXn7JbHbqvE7gV8y
8Mp/B+5FPP9u8a+O3oGoNLcUSkbxdnVtiUwt+OK9YEb1EMI29OXF4aoU1EEgOXef3Ep3mDT9iOsA
1quETg1hJ35M+TnvQd7lRpi97QZrHe+JQwpZNrnGWJ5WEyg052LKBaVTsOsRMffecqMhoKBCioTM
ga8uqLRKFF1cWBJq67DqNeiWNFMGpbM+UiCCX6Az4+b+1XqU7pgrexBeqL6OLAEEUfMdNmmV4nfG
4H5xuFEWOGGbb2lfeLiqTG52nDAGXN+0nJCal+IU8EWUinhhnwBzk4WFMlOwrBA99gOWca1w+Q8G
Y4nTuo4c8ufiEDqTZYJ01y7ApYtIvoMIjpHf5+WR8M6jR1BKiFIezpi5CEBFsirQVP2eog/D0I49
07Nk2ZLc6YANiT2FnYSi+b6saDkD5RDvekjvrb4gMRgSyv/fr/P62H4weGD6yV15wKC1f0/Hcfo5
tyyOFWUKAy3Zz9sz0sUhadlt9JbZnlI2MescqnPgEiXjtRBu/BsiwwJzlC8EUFdDZa3kQR7saSPL
Hu5iyqhiKFQXChjJrKrxjHfMHdu0P3OBfsIKN2+kFJ9hDgjMFGp2jy3giloL2c4a9Fl6NgnhC14z
hLOUplFtmf4rxW6fF264RJf/EwHSzJF0qdaJpzT4LdUVTyZs47f8scTCy/WmKODY22GNfSo0Bs/i
MKIMHQLvU4x6rC64jXRQ6SquAJ5qW7i+2H452dQY7BESv1IMcFX8Tj4lA8/wcoc80PjpjIWJ8xpo
XERXv8zLXAuVlLOiRjO9yd+PsIVIrq6T92xVIh5fm/2vckB5LFUjGerY7OQSUeH1S8/PEVny+qs/
1aNggZqU4pRCVT3rjPzPXzHVppoK3pQv1F+slbuWn2Fsoci2wrznwBsUbJgxpAaxjBpnJOn8Eju2
1t8Sgxszij1+TL/E+ktJABy84us+T2LYGAHi2MMT0O9v/7gZ9MTYN90+xzdbu4S87FD8Lx5DAcSC
CoXqVoOLRrTfxyf2PrFvIP0pGGrZPNuRgN9BilmSF7AAbBw0EX01rAibDV1klVFQS4kHVBFwK0k4
wInhgC6IzUM2XA9WgMkg5ciqG91qUg2AUhllOtYu8Zhz8JcH9AO4TFEcUyNgZcOwDGTwa5B/Snmd
VcP/AEnjkznU2PWpjE5RwV2I36F8SgfTJSk1NPw7i2+hcko2eFlhWIpZrVWZvMJHyL5DLHsq2qE0
AVJEdWSWwkGJ2Tr0ePjc2RZYw90rgsybXx8jR7I2LaJx6oFQcV6U2nH8kCC5G+ofLhCQQpM7hRvG
KtPL8C4a6Hqcx9khl7S++CI+R8yFtKLJ0FUSSzn0lG4UG9cRA0r8cu97ZjamyEXI5B3WOSrL4Ij9
+jgRr5gb0I81x5gUsw9k+8YrjxuG8NBIoZyXOVVo/CD3llz2ZhlaqBiUWhuE3I02glN4lPWglE4n
NRRrUjlS+eFyOi4PLewsSib2KIAzGSTO6I5b7+V3eXErriG1MGNmeVeF8emsYm95PvHOm0Gtyytn
05ZW9I2macr1xpa49Zlw3T0m1QIzkTQdZmM3nSOpvXuv0G1UCdeWHf9ivVplm+TQiqU6iByS5Iyq
UhWbETKIPHcK2ZHk1C9b4yncWE8qGAopyEpQfDgYaoB7YFCgvEd1eqag5k2qrsGG/rE4k/hpFsWs
mF2cUlrPPoTKpw2CTq3n2lFtcSPdh7lBaTNTxuyOiODDwqA+a50G6zY/QdrU4vrAcE01JRF3wWSc
DJElhFqcXQbZoSspMcXWej8sZRAyfaV1nqmTVLOD1j49g8jLgICDfZiUW+RaWtX0QdPOMuCUndmb
Tn/aaXr06fSiZVZgBbRvBglzsN1LfIm3vfzXbRdZWGlyXC2UUOq7JUqCpKnY+BaUy7rTaB+9ffaY
rzhrK5ySLKbsEQYQICs6Zy4nX0qdC5tECmgv1c+dObqnzhFfW8luMsX9hQcdjbjRq/JmamQlVunI
7zTx6vq1dlaGmBOBoho4H4U53U/Wk+z0uV7QlgUS9L/Yx6DmH/uFABFCsYBanhm1rMbU8IJ7WAXp
EYNXBigfaXuWeaCYFNxm7zSvIgaUkJCbBB6JC138SsGVkgorH5Wj1geRuD8qtjWiU+515lQiI1V4
CLHdwcDwKE3/dKvjJ6M0/nBliteWGu9lpXC2P/bbaP9jxF8mC8rHxAKOxxzpEyuI+gitYP/+KzpY
+wkkqyy1ekVNvA5qXNQmaTWS9mvHDgNcpc3uynYnw9KZsBkmRoDWsNpqJ9XW/KtIfLaq2f9qCFoV
NpertWItBxjTVqrHhK9G3/DjtNRR1smoNSU4kJ1D66NIwTXqaAQe6teA0VTOcMlFsmzxHtVg0hC2
2clYEbSag14Ju4KUpR3BoP6jVNXTqGyvs4pIDy0vHoyd7PJODUJNcsTbUKs2r0/101V7GMWRnv63
UHNsxKT/NJCx2KpCJA6Lh0d3XId42rCtXIaMuuYd4UxJdHQXalekCP5HE+v0/XtttVS6cr6i5px6
MiQxo5Ki+cptLluHxhvq5wNOEwTnr4ZDVw6Gqd2ZI8dVqbLp13rzdYkXy9HWNqIWfNrlMuLqYtH6
ie44ZliAbD5MKgedUtw4emvUfLCqqv/qibpwhFa4b/S2WEy/XF3SVZEkGBfc7Zw0S4e/AmnFw0tl
COObUxEgWB2pEOsDI6lyFYjxomA9M/xD4No/lx7etXafq+RX0IlTb+sy+meY4g8QI3KFoj2h5BCI
qjdGl6sbCuiA+4JFf/FO6KagbP+JQXQS4CWz3M3+ye84ULqyKLn0ces8Pdng5JGST0O1ntZ12RhV
aep6klBUXSupDgGMKvWqgG5eomZI/sWqMngZ7LL8HhcM957wAEEPohl/Pb2udn3oiibqhkK0FHP3
6/7oh+QWALromzhHydyn7lOp1J6NXyyNqvopa/ssdXDtKo4FIwsm4N27ZyxZAl6kslHBIkH/AviD
yx7cmvO6/ZUci388OnSnbl+dLL0h7l8+/rXkO6uYnIZljp0wEm50LlHJfnSxgGvrC91DukF0JO7I
9C7OBRGcAOB/fb7Agkq47e6SAhcqWACdlAbWGT9MQFiH0AaBCS1aLVz2ejAdJC0wOocsmuZpRPEN
jrbxiRmyy5TOh+7UrK8ETW66OIXdg19Gm18GBlO78whui0L4AWAj8zEoYa3k+nVR9LlilinDIT2K
rYxxBz7GbP+8PHhXTCQbj4kB6alz6mj+wCbEB5CcW9c+ytO35KekqwjJ4tqK6gUGzTvcKJosjcuT
MhfGd/+Nd2ToDkvRa/GKDzVcdG9C+fqVOTXKpl/5ICn+MhOY374uecC9yfdvMDXjB1HGz+DAdAZS
wBijCFSEldfeD1faTc4mc9vB6iki9v7ukrydzdc502y3jGGTISd0lxCHZ+e7uKF3YpMtgIrkqzc1
El5hb9MvPp01jvLweGGUjFGSad2uaToFNWi5e5wzD+dphrd7aNjN5SlDEfYkeLF7pVuG/2QU9yle
2yXWSG5kxHzXDqsimVrYI+aEnUGVRk+Ypqb1enLJ1vDdF3qMZOCqrabrIiweQyuZD33oP7CfxBWU
BvE9qoM+5u5dKg2OIxGHNpbSvvYSla+7aLZNdkzvYSQRyDaqsVJ0xdXZ/EHgENxkBCF5+sih5GFv
b2od7d9g3fDDrN6eEhD62vyPXuWG0zF3Z+M6HcXOHK8DRnCh7Bz3a9EMpBSouBJwC804SBb70GtO
lgCXtoR4Z6/IqDtGMvMqyK6jGSReznruLMKWKgcGHVzsd/cekuFq7ZfMkOoym5T47e676NSSxmLv
MYeR11puH6DdgZ810rFm9d7Q0VCr4R65fN0mhbCSFQZP4eOrKoGl5mUalkD1AM0b2f1q3kaHVWFy
JAgMCWPuFXZ+I7sRaFgD3qL7G5QZbmndkV64G7LGcL1n5EWm1cmTYgvxWFTof9NKh5Arbtzka615
ExfIOhG8hIij5C14zGZiarvTIEuWKE8W4RVjTQJYByDlwSs23C3DHLa9++oSF8MmytStpjkQvvpg
VAyf27widHHxw9V4dQOq4qipTFhfPyZRarzRLQh4A5cgWzA0BWk85KXpLZlE+ATboA7ExAyR9a/b
3kLD5/wjC44EM+ZBBy/7ydAEhuu1G27Dvz7to/OzEc8u40evaMnp51hIj55dAlxCXDvnGdG6XD1j
qBntKcMcm3PuEVYNHGORWA06ClkOaxYz5hwp+MMVM3snfnMLCwtDNOYFgOrrZ++0Yntxgj4iJc8c
ry2W6n8muNefmGRtXYR8UEp+1ZaT28ItaxJJSqUjXlYMylR+iffNvHZPi0N7rLXrza8Rfkiww4wX
79tohqIUk8QIUIgkFnB4HH7nrYKYCWsrtKCcVoVWkYyz28joFL1SB4swKoIXU1fWvSrxWI1gzxsj
Vz3cdB/xe0CS1MbX0neC6zqRjmQdf2zNCwocRtyt/ZHq5NcnJRzi9dbljzRFgkOfTo6lDxsyZcYP
mIDNXZMX+IhLLvPTKFBf8blNTq7VxHbY9KY8SdkqISa5BccuymMX17tfgFfhzZs1rIp8ttr29Lt4
fbBSVn737dupYmush1OgVwvKTvLhT3zwH7gxG6T1sH6zFb+9d/tLonrrrmFw5GXIWAvV7nJUcFKe
w0r8yspEBpxs5ERr14exYIRD6+g80yc5AlR+/s5RPkVlvoNKLvKaqNKXz8mdosGIKkNpz85LZEgt
siWSSiR7NKVEnyX9hcKeIQuyG8YYcgJifXHt36LNkuSVuACqXEbnevG/ST3+Zmf6yg39dDmR105+
ujo/pfujnKqPsT/3au0HelgK1bZkV+i+o7wjBOrdhmbxd5NC0Byvmol2mSM/fAzhsaMPDSj4mqw5
axqYDy9SPyyMD55Kr32ngBWw1n1jIxq/oBgKwWeu5gfaBM263hWt8RKXGsV+mb2eR6c8A5am48CU
ZYElUAQ/rNLkQxNcTTAzrWEuTn6tnUfl3smR1VJAeplIhyYqOaNdDlgeM3yF4B+/3pyakWhD6z0u
BrfwhcOKPCFh7NUO7jY8yYINmC4waLQ2VFhn771t37dR+dYpHN3rSHK+mvNKKYrbEuynBXAUpHYI
vMUZVRMRNIVeFQnz2bsMG4TQyAaq+r04LicXnxC1UOen2eM1dO5/ObIyOp4Hg3qkSIs3Me6B7peq
fOPpLDRwHKmrqsFOLwpRDXWdPKcMbyIZSjKS/mL0tjuMKkPCXADauI/ZTmutQ9CYMBGEj20b751M
ZjJwG7Ti51igMyNByk26bKADSyEelRQjafcBXVFBIWLu4uNoT0mlsUYU0TNA8ONfPqw5VxfSQOaQ
R7DiT/ZdsmZBnQZA+39q0jMclZjNDPrFclJMSt2f4q3yBb3YD9WSFINKCzMdGE16iM8jmm73BazC
Kwefzw7x8w8PwgOy4IPrUFV69WyC0mDgX7vvhpNnyh9CWBltWmgFfRj+iExTeqqTb7RvodFm/JW9
iUvtpp9jEWRKCSxDugnk4zvEilr5/gEIbCEEeQm4wbpF+Nn5p2Y+Y6LBrDoTqZDvjnCKf9C48ZpK
ZNrq1TY5BP+ywcTzPVugqrptBHNcccnXO69doAaIClrzBilovFfKa1WSHOUzijtuTQEsd3uaQsi4
ZbXJtByHuIbN7TfvmreF6O1OkMWhXx8/mMrFw3FOwmYHTgnIp4aRpjouxAbAVL+aFBaN7qZPE8SZ
ojzhdvM3rB1XhimQIEPfVA2K3CfHEfo6Awbjxujy/eD993SLnXenGKC52w7ziKy9m/lSX1mb7OIm
PcTf1cWa7EuqyK1z82vd4vgS7YfPcc4lPrUq2O/ap6EevojzpFvGDV1Y0Ol7OH2xLxCxZHElNgzn
m/1+gVli0YcLLB9+yFK4+Pt5RedRbptbtMUgs5y2a918COYFlIiZGqGKsteo24lvImcPDeiC1pMe
xyKFDJYT6K2aXMAXgeuWTSZDHmnu1ywy6Cj3uG+8C2PL5yAY4wP4yMfnTzmsQOrfWX/xdCurN0TI
xpmRGqr5FJfgg8jhAyf+RkhEfL+F8ICpkm7RkTpoa7fNmNydJuir9nAfHGIEASa3oGiaoqt+wW2N
Ip8IbAHgQs+Ljh5SIBF0h3rF+0qCdxwZFJu1rNkqewjrzL8KyjpVZ8nyjMBvnDge3ChJuejHGIjl
JBT2ypqWz+Vt/iEOCjyHOBRFYDCrzSzPlInCRixugyZTjIbYcO1bOc2SeQ7PoXp+IE2tphxUlmRB
q4X4/PMVHKx8Li2qmiVhtv/Xus1A7anQ3zXpElDk7GlrFz2y4tBW4pIl/q4nLNzA8mqYgUeoD64t
pcWIexCuKqidrYvfKPKv5D8aNKi49CLZxit+BTyLLNlzSISj+8hORGmppURJcKK0KAG7qcHscyx7
Zaf/bJ/4CR8DanUgeH31yTaRuH8JrMrs1kLkgAjjkv0K+jTlH3u/4DQeutKfKdBLm/isxO9/SGv4
6eiBy/Rkv7360gF8d0IJoxAddASU/HAA92ydXEJvKOSV4QQeQVlLLy/4WkdCR2nB2oTw+RTR0Gqz
IIWCb+z4jG2ti6U6ABn+YcTqQBUucIaALfj/XOc4bodgKmpTH/yJmvKXdR8dYnanUT17j6oMgzbB
UjVN6sTSDUnZzPaDSlr8m7aaGT9kxdsFjHTEkv0JMXlDEoOusujvgstKnKrc2Q8SEWW2Y/JheOF/
RROLXxesBCgDza9+V9f1ZC5eVqkXr9W0ahYAWJ9QydOWHlCe0WP8PLGqNjsyltU7RzzTD6eJi20X
rNtia/V8yGTdXCJsLUEvi5dnHQMeEOe3YZX/nnaDz0rsTf+ocb0I7BpPlkrRlizjscH2jL08rTBy
a4fv+waM0LC+f+eHNZ1MJ5+Q9pJn+NLtDBRoVfL4Y+0icOiKTbge2HAf0ARHwhLgvJvQBAW/gjF/
u5r2C/5xJLRaS3khEkOgmAeOr6JEOGHcK6o9BBbVe0/YGkQEny7lRz4stf0PIAIz+Mw70zHs4qIY
NDmtu7hCxd76eCRmAfhdIgNbR6l7fZn85sbLGZpsRR8hFjmPq7hJoBo2bgMVQ9Fd+2eECBVc9UfU
nrf4zZ3+6FxYWE69I3Xjh3vYoL4jS6pPpZTVxwdMaSB8rUPfmL+GGEJ30H07mJtdWkK4i1cBExvE
35qm/lqzUBg2qVL6T77ubyb7DAPyGt0jiySwBxryxKDzRjGOnvX3/8a8IQfFOqtNbaPqgU4TLYNo
cfkaXpnIerLwGZLAhESbv8clKsxIOZXcX5v0ujwzxgSrIc8Alsz4G/tF7msGtkC1CMJcLlDm/Zbs
2vz6NouY6VuXDq66CM4VAvTiNiIK6M66aW5Hpbg5QLACjptBLtD7bQlsLofqr9TGHFGe4IVkinLJ
ra/WC9ppXwKxN/+eA/LBkZ6R/Hpsq8xHfAuLKinUjTETx9mOj2Y67RhM3ss1pABF0WwfTDPjD3Hw
6EMM9GZW+hMxwNA8m/wwxaqwnh64GwYrcbknkvTlf9qGBWKYuUZaG3eKeBqtXYd5ghkNdQBRS9Yi
/AGatwsjjRmDQEPIa7aXqL9MZnM0sefUvR0vcpvk9CR6X9vFKTHsQlhiDzuHUMNdIngnBx+s2OHM
ZRxd684re06eKaQx6v+VgAOrEe1HjI8sSSZ6DrMPl+nLugw2SeFvM94k0zRH2N2p/p3j/YW1oUZp
RmVK6AT5AhtKyXI27U+XxoQSFU/4kA39BPiFfZF9cbimLCQ9lkWVSgOjamskF6smd37jImNcmD9A
gtt2VsgeK4q8Y3BbXf9eKRj1gk1eHn5hjpsYVOzhvq3+aw7u5HER45UHGvUZlIFTAby5fxte5sQM
JOw4wNMxrjjKS4q/N4OkYFMY/w1J0exhPqkxlSBZD0teIWs+mHJiYqV92wvYI4+vyxyiWqc52TM3
gfGFVvVjjcM19Vh5XKmDPo5z773TLMSjvywx6Z0UmmnvXTcvL6vBlDbGTYyr3fO8cYZ0sivc9G1j
vG0xY3b5jKbjaXKtauBWwzy9rX1aoaZs1xalgAkYpIgzqmjTNkbnQR1epw0g8IXTrYbn2bpX6pQn
yQc2omo9mXHwZTKxuQUDC15l850WsQKwaHUuzKS6/H06j78nlTq6/JtStUdCnJgWMAIxmo7ezp7r
5O2U8NaWPYOxKr1PUCEc7erdOhX/wH+LrdqwFlV4kexo735j/l2eU5InPZ68RfZgtrfLy5Jf8s+k
Q1BLkGZaGd7BxAleAYdnmGwFPFsmJkxWIqEIoWKfBMuC0N444QGH0FgQWY6OowCBIJcbSqWY/D82
GaSiDtL9MrWLheZbaoU7WPBjCP8bHsNreKSWKHmpwR5edu7pKdt2WIzYaIWZy1Otu4Cy2jHmO6cx
nA4b4JlXS+11ZQgGq+5oUmHs+C5t+OUlawqpkP1n/3kxa8MbO/ebuHurWFHsFuJssdMMZ4VAZUky
5rXhJqSm7sOntrag/UOUbZrVem6dWWAZAjtc0/VQ8pKNASbYqY8/4LXWI2Rtf8l6CtQS1Ra7Ic8C
fQjBx69xjwaHPktyi2iugA6OoglKsa3gCWzClAnifCi0lo8hxSqEeqpnWWeEl8m4T5gpHGEiDFJ9
9VY8/KYPnIi8YevSDPTUZqubxuutoE/dL/UxPTxB4Hx0aB2o0V5IBzltnJICMkJFSmB+fGDPhyNh
C3y6nxfb+gdc95QQXhizjHI4iUuD6z8jtDzSjXEH9cX8NyWz4QKhQuS6pT9XQgwiAcc/ew1eId/0
ySPjADaD0xCUlwgkOhz0pDkvEy1Mn/CGCBzzRfbbHlKJdFok9ISZoYcnjypD58HkXeKl3cscE1X4
BHGRwB1YWBdnKUIJSuwmtKL/dsvoyndxyjXNE2yTUrweH3lxJV72LlXoJzgQmMpr+IFdo0PCfM38
i+wBOlxAUcHML2iZY6oArbxDQYio6c4J1+Q6ArZ8rah5hlMR5QvlIxTsSEKjK5fao1Nkyu85NPgV
zENtORWOTg3cuAjAw6UYvrIXXLwCC8u/5LaTy4PB3O5xfNPtxyS2EAizCU6EyjKuDHEu9T1Tn3OK
12aoWc6V+S/FCzRl2r5x/UmDT43SrXVlQhR/vFkSSgWpqvAN1XKrBoQPp6v7mDdpkbmGOItV3aOt
E7PlsBWfT7Eg9FNYp+FqlIP3O+SSIKQTMzp+1CJnbHmbc3QTGgJ+XemdzDM/9nIz4xCMZw6jr3BQ
uMi72rMshO5NbJYDVobHXH0GVbAqYvkJiG5JBA11Vgh68GEjG+sVYol74PxE7alxoDQARLIzCVgZ
RwrEjw4N/o7Pq0j2qBuiy5BAUyL+JIFVw8nbG3LT8Hg8mTiZSyTYZdNCLiLnKOpaRssCw1wUEoNW
Ep0iuhb1QA3Lf1B+RDef40HnaVPJifi6U3h0H+aAmpG+Vka+pl3Sj+CiaJJU8WciT3nBWxJr0HFw
MIeLg1cDOuFe1ElQXdZcKKWU1iCQkRMXp1/jURRNyLPp6XXuWfOWOhpschxsgmFZYdbcELzlFR0F
9xALBtXWESUUCYd9pLgLbnBiK5ZsQPRGfSqpX2g/t5Arngg1wN6CKuTee9NpIfjau3wJQ0Pkk3eY
yNahfGLts9+Tlf3aRdoa+0KFCLcVvpc5k+xLQ25s4BQtlPRq3Hfoo9zavIFJkMEK9C3cLgVuSm7a
BupiOkv/MeeUQcEiE4iiuyv5s6JYxBOKOOcq4PiJvT14Ehbh9+QiEWFXHde6qIn4jYtyfpQCgBxq
tfCV8YqLmF9lCaPB+impqf44z3MWImrpJdAe7A+PjA5nzbUL+gIoAu3Oekim0csHrVBsTqW14ACa
fQ4JLtAXXCiHXzmPROhAorEGkt3GgRK7ffv5Y9GggYmKo0QdhLbmM0QwzmYg8cUmRUEXoeVhj3hM
kU4XxusOgmnulNqORBYhOKzdy0adU7zusAMAohrDc/+DCpFL9QNEsmqTe1e3cDm0s9+31AWk2ao/
06vAvEODKxq5QSAqWwNlPyYN35f6Mts4NcT+nHG2vX6ZLxrRjTVPEang6Z/4A/hNMDeNQ4E6VzHQ
0kqi1xRPTnwxw0/w+jGQgZ8JBC8xce5jw7yEuxmjcOBNGIY4aKb1UFA0fwBFAQmozpkBQpzhFHnM
2zLwuTHXJ4CwwGfFdg7OAbYBC9VkhvYbGudL8m1zcsEPYvxtZh8Ka5SBxFFcnSn2v7tT9ki99UQv
kfRFUQmPouiOD9YrDXEgLhagAx+3hmnDejRw9e3cfVhxSs68p2q5htcGAhNi6uEWJq/Ri8lyhdbT
ufJIctExFqclB9gFC4oiDD5uofWBBjhCyulvy6h1yuEpMAD+1zQRzJb7mQNL0Lml2IKqALBI6ivC
F5Oaq/DFRkRDQkYGceFow7iRUA55Nely0juV9yG8ZGUYmda9T2J7/7o8UAdU2CALnC9EDSwQdUi7
UrRLaR5qcmWz+LWga897lt0HMMmeO5TKg8uZ5k0x0gVAMfJL+0iGqlzlUuazaGiWxpGlHzQmZ8t8
AA3ZpwuCMW6szxCdzozxttz+O6bIhlTSpadbYKoTtD/gGHNdYYP5hE6PImadYV7AEYH/l2KLxmYL
t/Z02v4JJR3Y/CZFJ2b4Id9qoxGnsWZcNA8COT2HesbChoE5DbEaxbOMdZ1CTbJdGnVogYNj4OCn
V9pMeHy2cmBs9j3g/sXGYan7hQ2yHP5ufmqDzxDCVTgzCH+zB0vh3MumAfKvPDpydVbrNlj21S4x
cKpN+OjnYz7Jd6Evnpr34MJ025vZ6pRHR9KfK2EtXHffQRmJkaIyCJYD49CUFFwXKTlz6/aeGI6r
e/2D+UXRhyObQzVZA+wgHTg5lQmY8DtpoJ+7Eat2cfCOSyIHNgOF3TQnYAoj4O9ikd3mahvwEVT9
2S+58Y8B3M8/gAW7gZh9SjQbCW9AIy/04ni6sHDOREAQsxpXwVBeDBUHyiDHlPw4XhpsZW4/Vs3s
SIjjpnfoIUUAv5cxgYlVTAKfoFoONYcbgY1TZ1DNwf70H63Hcu/05Draocw79dHbQ/Ge/eBLbeOt
JzvcSvbEpSPvYzJCOuJevNw/Jltza3ZZ3KGPA+bmONWIw2inVyJW9uZk6knqXjRP6S1lmGJu3doE
2FsGA0+uwTH5zPLu/mu2SoNGuPWPiyaAoEXk69feJV8EIwFNIb9W4ewkJYeBJOEDljpY+9dgfrG6
oJwdCebRGQGAoUHEzXFq34Oq+w64R9w8vZly8yK9X6FnZ4Z6czQlfanovvCmJbuEs192bzXzJDNH
FUAWNeKtfe9NvdvgTnjsa/aMpezo7b2gNaraEWNcmPsSGy+SBots9sBrjcmJwMY8qseE5A/XZOb3
6ogtB3OjhSPFexO23Moz9BR5pzFsROsLRePJff76quoSpi98MupaM6XNK7syQArzSr0pmWloMaIb
+LZKdAVWFjV05YQ9o13uba+UgHcX5P08gpGqZs+mqVA2mnIgunTPJPZrbp0Y+37vlUCPmdL0tE5r
8519JmV7CnyMkPGeHf5qS+Nm3hN0K861t47OHJV9O58V8REx9RodVVh0DYs2oU4UJI6KDnIa5S1Q
LYq9KJu1pl3v5Qi/DC7wnV3lHgcT++no4Blg0sZspkbRgeJpJqwj7FIJ4XRzwKACehrin5hwcMQY
oKhObn1UKAQl0REQQ5uUKKm/EIGSxFPaUMI+tfI9iKOlQJhGDZdZ4Z+peUrQLzLyig1qRawADe2M
YakxKy5tPANkqg5jDtagEIkMwu/+cUKdT6X+YkXLFMvBnDwqJloLgdfA1jeLRYcJDIwz0UCTa19y
ffrFfp6V5s/lE9yVvRVqMRVneHenE/B8rpmXs53JTHLhviQOb901YMhexHFdAUuxcdS8x+AKy2aE
GF2ojhlQCcuKzZYLj+fmXRGyzvHAEz9GouptzJSvrAxEhiSr0LBvzLBr75M8geQmpyJ4BM2w4K0X
U1RWs1d8RNVeHTT8Y4gKhQgHGteSgqvS2pzSKzGGz2Vp/qZ8vBM+q+CHZoFDroZn47ABwVtMow/j
0vAs3OmvztZnuLd5bkBrGkBSSyX4aagEzvlrhMfogVM4ub8bEC5pgNy6DL32Gc36NV+za7AlgLkB
lgvwZgEVkdJGILRix1FdT46M+czK0IjU4kQ9Mnhj8piTBNFRZNydEn/fqQwf2XHCPjUHukl2S6pg
yvBiUtu41O7kpjZaL2uLMBuvbc3xVym0KoUg3eTHVPL+JipSzzBoxsmJ2MOPbqJ23Zpt5FPQtUEx
d/b9fTfv3ntPjJRJfVRF+xuTc742937RPGf3Tm0Q/MfSeTUnjgVR+BdRRQ6vygGQyDYvlMFYCCFE
FOHX73eYLe/szHgMSFf3djh9+jTtsbnrG9tDqJmk04vGQu7RGksGmn/etTpgdtBXzMOEoWEDpCSS
4GzWn6Y0C9OMUehd676HKAOpQvgdmOBP1SkZYSedNxC5IRjKuHRhGl1gRkhL/uGcrY55bhipWwPx
slvIaZiHRd1PGePYRaTb5jPbSFn7SXCIkuBGSB/sI+jWowbX/fbvTGJoP43XtuFdt/dBpcpQtOxp
Phc1ZE4Ok3x5pAVl0lg3vMZCw9Ia3oOOS1oyRq/t1Swn3Tm2MPWScBW0ETUxnj59U+jXAc/xCP0S
tK6Wm/W52rA6yHu/7DUz3dZvJDS6PhAXM0fHkE6sxkjzj+8WA7hPc3XnVqiOwro5MEuDzhNxnh9f
CcoqdkYr9Gb3d0NrIkVnozfcMUjt6jbW+eBspjYz3Z7GCnd+Z8R5GqQjNDEuBCe58V6XITiaxq4t
9pNV3OW8hQx/exrnQc24sgiDHqAv+QydGZQe5oe4h0refBWUuIrXvGrnXs3KUSjvOQzkpr/r8MuN
9hm7ZTX/8ABtqr/G8/e+vMHkjNLlftKB87flevbMfNs7zNDkYt4LP6F75YGER3fvogrCf/WHebzC
bTKa37WOUWc4DLaQBw59kO500hxOgHvfND8QLwPIQU8uw3xTLneEi+sOEeES0jUzBa4WIXoB++8J
CeWNlcviJwOMwe4iIDGBxBCS6ExuGae/+wZpvIPtFqlbBVEqGcTBwOG4N27erCpD4L2KvbJ2EEMj
QEeKbpBU2YeodwDbO6UxjmhYC9aZnaGkxkjdC5BgWG0aj23Le7jXzJheAEKiXrjfrObVAQ+9FbKh
tjlyIJyKV8wpGUF8Gj3p80bbJE5/oUilTAnF/L7t+7Tyhw7ErwpsR4Zh/yJxebOhylyGP4KzXqRy
HlKFb6JuOF0A85rw87BgahMuC7mRemZCXjGDikRjsLFIkQ8BmbW+c/rd4crTOOE3nUf/NoTRY9V5
S9J3srf+IVwoA76ZzJkqodsC4UxPdM+r+KfPaQJLNJ00RnzgAP/yRJpMRHwCvTwB9qgmy4v+Zi04
mAr81Z0667nk7RdnwtUM46a10LiyYMSy2pzsDmUDetkLIv+gSr8uUGdGsYOwHwILMS5p8gSgEqsq
OAJuoatul9eCZiYi50XVwO9BzJU0LZwf3uc5m/zlDtkbt/ppvT5zp4WPMyAVKSlHNILmRlw2hmWL
x6b2OVrnKBqTl9kLyG/sfEBejSdqT+qTh3O5gKLDWdNYuBQiIGPtJWXEvFHaw+7Ofk50UkjNDQ2V
yWPTcPU7lQ243TDEgEP9LuqWsPqM2qg76S1fm86yyo+V5vFlVW5O/pW4ndmK2fRWpWfeCEHGu78n
pCWGQdrNb6Tdz+vHa9LrVc39mZXsoLjCLGTAfaBe+I2ZNfmjgpxalObdvEK3NAsUNtnB4K6L14Iq
0uts30nNENHxUjag/5i+JjPsvW2frdqwnzwM/nKNvFGl//NCo4VZqdA1WZUDkPpfk35+0mke85Fh
Rda1Z7jDGYm3gdbhYjeH9mxsdxEWHlMvpRzUbarRBTrFXPbtZgAEamfcrSYEs86It4YJQE6rJWUv
3MwPEQ/LCj2Aqr2aQFhlH/6I/SSbRmQBe3/izcxZMlV2LYYgkwCxlWqAXBkMeVxIUIQ2vW8yWriZ
sPiUqtZYRAmMzBF6wdmgVsAL3QIBiEbAmSEDt3luak4RA/2bV9k//zbt0LD7PLv46qCKwFvAmuRi
X05Swvd7EtigHDMgLcMBJeSYOcpNZC9NV3N3xAqC1EwkY9MRTQESzkvUdZeDGiEOQAO/6PeE+Iy2
/GAX8wcKyxSJVvy0JDkkOxjRuKGRI86y8fUZxxWN10umhYl+/kUDLjSfjqYNDWjquZO1fM1/u+a8
HkAjnEstjv6PKaYdaXp+Tv3A9PHsqBAf0eaQ6DDn/W52jEokepY0PVqf/CCD26ReJbXzDBQ3q4hN
U3CUii7BpR/cOfVobp58ScMroPh4eLx2IB3ZOoLlXbfOQAlqj2RBB+c8WkcdozvSBT2nYoE3g7zH
CAvCCTzDecQ0XFKm1XcaFJld3pD/3jspI20gLYPO2C1A1QmiEDNscJKY0wwKyKIW4o+pmzFtmY4j
CjDbHRNGW47ecNAIk+V5+/Te3jG6zmreSR4pT8x8eXBObDaYelfz1Tbv29fZaCzwVqO9dZxQpHNv
ePtiWWOWt34a7x8doSF7eEkzD86Jedfw7PNM2hQ53BK/lZnMWl6T1I2Y5xsdIl0kw7PHPZSP3K2f
GkueesOKklFJdEH4DKGwjRIFE0yHvTGqF1eiorcXkUS/oAYM1oxUUnxQW4y3WJHFdixlLKWb/C4R
Iq9ck2oGCF84xSAJ8q6djBJKN1Y2W30zz5XoKiWwOlgZOA6jn+Hzza6zo/OvyaxAUIMVNqbrKg+I
2ay0nu3MvfU03LggFNs7R+eOQtbKzwcJ4QSCGzT/ehTuLRQQX+w1s817n92r2zZ7pJCH76NzDhrW
yel4ZZzbT6JZkAKmjLSZULJuUHN/W4yL8tUOpr5yRUJspekYMSVEroZkMxZEFHrA+ooSb0a8YcXR
LsB8giZJ1Uq0Ic1IR8wIWAlVE85pxzV/0K6E7buItwi/fCOhIQ0VaTpJ2Ywx768vOp4lMfWwJMLa
QO9F4lQaeEcPEt+5+wjEPFGHarkEWYBayJpw3uF7+804nZVhRsJHEIMkcjYuhsqKX3+96DrPSRmr
5MKatCIhfvXg0BqOgsCt3/xTw52epSZi3mGbvOjKf1sXZqsIhlC7/NtYh7QRYRje5NPTnQWxQwDK
aqTzzpFWnz6K/xI2/Z2X9Pa9yMclvE/7nb0EwyDdFMNk8DKt5VKiKE/IHk3Qjqq7GqCWEDwdjQ+4
wUzB9sxXIzGpVtiBL3qbsC+leouil7kmI7YgjSBsUMIEUaUE49ID4H8hkLy8Gsue8Zjrs+GQ8HZw
ZkBnStoYKUI7aou/8gYEflyu8FNBxeDU0Bt3tFUgLQSIItmB9qhjRDla/Oo7lGxEi1q5Jj3I0LG3
pcPN9GRkBAq6l1YiaDJPT4AFySL5ocbCSHpVmg31gHUIqHjPm0EdAsuXbBVw0VTAC1QywANj7PJe
Bxauw/Kr0wRdANbsyxLPWtKQlsmGMYHiwWBQzTQh56htRcOaK5O934tWI8rt/QZD0up8VjMg4R9W
opXbZKQOc2hhssfpuA1C1CB7BjWpzjswneaNfgeLlNjMf0av4KZkw0YZx6FTllnLaZAH98ExOk1e
hdlYXwcaE93y8oDZzvwIU7K9q5tgAOA5wDTHL2llxly5umYa/Qbj3YtBPtthEKWMcyOi35mFiXvl
PB2jNyJ37W9mUY/pkPB6w9OCiJrf1i0aBGBA0eboZy6ZwCIfrHy+rA1gNUI5wCCYtBT0+OMFZ0Hf
xVSnHsOtALkQd/9WUxTzcT7VvJ1NDiyiHHRZisUShimsyZl/bQLkkv3S2k8DfJMMG26LQ9EA1JEO
reA5KMe7jtOZwx6j7b7r1WzmG0MSuwCqU8JD/Kz2swsf/i4Uh/xtH8d3WOVth/ATdrh+qkbDArmn
Gl4lQdcMyn7qgU1BjGCJGGZvJ16Tbrg0vI6FgiWkLXWbfTpe0R/bckjA6nYTnKxh1Qi/vhv9Vr9m
ZeHDLcwxuj9HTBFsEJf6D+ObmXmoVpaX9f0tcbymUfcRxhvBcxlf6NM/Ge4UtzECNyH/JHXp0QSy
j65udea6TM9tzKv9XqBJW4qbxZJ7+A0ql7pFRsnmKkR41X6TDmKVMAk7nef8iFW6E6HDoLuySFQZ
gDSgJPo7xk9efY2hrdmk5byn9IOYIskmutECKKWNZ19G9jZ99l8/Z8xUwzkz5Cnn5otxq4U6xT4u
wf2EPvTADuWma6ARNRRfMnqSmQYVyotaevR3xNgfwwevFxMz8TKv4zRhraESHwBi+G/CAhJoJlDx
KYYcCsvMJi7cg9PgA85Bz9nhBao/9BwzmOo1Z6HtzE6Dq1uMZDrW2D48Nt3NV/MSXT8ToD+iHMa6
hu4jre/kH/EukoBjhZrE9mZs9CdpJdrjjrkd++v12kkMPCn54nbaRhnq7OKwww6rIxVKTUwbJsZ2
4xLe9aeyWYicYGXXGW6yMGnBCPF71pRc/ywPiDrk9UwUoanojBrAV0VNfCRJNj9X8+Se94Qd58Lc
Td4LnL2DFiSnERarzeXRjvxdM28/175B5LZkhFzLUdAjH8G+tLl1BszpjHcfiiwQsGJIemHmM5+z
OXjinEkRRW8R2wnYxG5bp7Br1RKS0macuU3mEyOJdVpwpk+LAzUMRi0Pm/EpPK7lQdv+xZNgZeoe
F3e4x9Y2NQ9hyvVJESszN/ZG5Zk6J/VO+4EqmACkolyC4v3BOQVPg91JW+bL+W6hzHi1xKZVb6M0
C6/fVZ+mKWvTMU8hFze9cGHGbv1gzLyuNXERxew3/Qv/ePFa5K0WGpi0QJrJrAEOWTHafjpoDVPX
3WyYORsn7s3YNsFsUjdxEafnEscE3GqrOTHGi0Y+24me1vLmr5dgTAq8enaPzcDLaHgxauO2tV8T
b40T3iA1FyV1r86Aa1SjmOE24QjRxQMv5mydvI3gqNTs8EU3l9+MVCk8ebv1yTuGb5cTEhWAYMPD
IuW6Tl7lTYNYSSUVWyqaklb6uOZSZ6dFOmt+p7OVv3Mq7AIeZ7kovTLsjSuJUa75TkwN4Ak0wy6E
rkIc7ZUeoA13iDqkreaiNtw1cK6vDqqRqHnq5tWItXLa/YvX9m9ez0ZEtGePtVWf8KBKL3f5gHHX
J/qzkQhw8lmvY+wcbZxdtOKwwIqTKpoL560z7A3LkEjRHNNBFVfGxeDtgfez02veld3YoFwgi7nW
uZ1qX46x9nHDXU2aEWRGlknTB0ryYyVNb9q/3u4ragySfn1i7P+OHklrZyAAK+mD0tBKRLWQsg4t
VZn/JE3TyLWcCZ3/BOVyikjNYD/tRJ2oHoi1uhrQRnFFiZ1OgH4vUhVJuu03ZKbq5CEI6HoSpWjU
+HaTgUtSp4Y0xvnR0euh3ONyK26OTU9CYDPzMq0xjzzcfSM/QH3jbWzZLKR3oCDChqVrQgXuPWqh
ttCcwPNilBk5YglMmG8J0vkNHbonEq/GCgHbJmrHB6LnM1F6amfL6wB5gwAjxprvJinDei+okiYD
6kBSqS3ZnrnJruEh+qvvfHbjDLBp/BYpQQvHnA9yV5S2Czhlh0yBJ8f7ttbvRcHn1LzzEz9OAoSN
xCIR8u+wEjxxAhv6DBGF0PWt/FtIFmCPd46EdCG1cTVTLQivqa13fHZhniIAwUFqa6VaCzAFbNfd
vfKdfHZmM7VIz63zoHDZ4vbdrTIKgKA+9eos5JWVe1AAIZc4wNTihwo3tXtsNvRpQwKYqIyOBFi5
i0Qra8ETGR42120j3NWMnFxoRe34ynCYQ/iIn1gIRCFe6ij23ky/Sv+Q0zeRc8LHohRBNmEWARnL
qMSE7NcVYqeuuaOvRDnoJeJjqMGdlyentdANM4wtH5WTt1/jUVMptTp0VhLneHTa2G+OYwGp5MUn
HE5Go1+M6/idEievG6vhAK7j65BPNRHgTc14Cif67VxpSCR1qTnLltewSv88Lvu7k3EfKsy4+dF1
cCQLg89Cxq+20x6Ndk/CJeoYjH5wKxRZEYPCEpMUzJleiJs88oHXYc55a5rl9Dq8Gp9Iwz6A7ufe
OXj+vqcnJGed7vz4XWOzqvTkEwHig9jZHERlagdnukK3rAvdB1UZ6aiXONPXkNgGFs6y1d99dbwq
WZ5xDro/5+AxrHkFssRlUJ28XdTTIGZ/USSlrEoGnlBnfIwL+kyIKNOwOniTmEHeQ0CEpTSgwFtv
b+UTtfLRGYtZ9untgFYGq4NUAR71Mb5MWSe87NtbA1KU7L9oTkGZQB5BZzvz7uMbPR7OfgMcHpST
lkfubB/IzJuznFy2pNUCR5lsy0W33/Z3lGRr/q6vqfHKTUgHhlezsziPzrBkJnlwHdTCHnj82ztF
WRCjyc1fipmCj7Wc9fpJqZY9PmqErxn1UxLwIHcbw8psZWwLDg1Oh9In5WW/Q2L07oOzBncX1el8
9Lzg1YnB3QvSxU/jFOVBh6yvxv0pTAceUFh8XETtoAiOUWvN6mF6wohSB8ejQHkSSgHn6kb0yZrQ
ixEmQfZE/Vng1DBO7KYFvIEmdIyJwNvLOBfmoGXMOyTVgClU41ESAo7JNelHenUUjjix2ISw4eVL
6hVRIZD5vD1w1LJRFryZVzuVHDvfMKjygZtg0DnsHFIq9AN4HNjt1AR2eRCUrR9uOREAcOQc5QFo
AolSjbRTxOYxK+dRP7aKoFhi2XCoO975Zat40bD4FEKzEy/N2JcPl4cZdPh1pH5FZRvdbUKfof/1
VXgdAwOkcyh6WGGsKVKvXMWUh+9LfIyFA3ScWl/QABuOSKvhAVspcTxM39bNL4bdoFzROqHmCdrv
eLgYOW7jaW6eeKIuaAvvTQnf0cLxKdAX5lJrUycFKTeYk9Lkp6UK47IYShujSe5dB+QCXcGSS1t7
BYQCmoSjXaqHBMhMTVlXqAI6vjXSRNTbyO7rZjZOx4jI8cZo4dndwyeI631R3qZYWftiOit52YkZ
cyuXghh/sblnSeND0GJ0hlT16O+QZB5f9zmv+2ttmtwciZXtfD1IXa/c/36qzo4L7G46MejhI6fV
rCYS7w6XpUQ85Dn+qcdQGGGefSYJpn9o97WM+uAdnTYPWlLqLj0qp/6l34XYxCTXbqAFbTmrQFyB
PoKO1KNq/Yf79LPw7feczM7t9rYILlHLO0ADyIJ8BF6GNy1GGWHqkRiePj83D1phMcrJXAXT7R0e
slds91FGAIyYPTIGaKuDlcwotnXj7nc3Rqm99JItgQRD3xVhQ2JiuDLfAwmfZds2eVJiXKqKh0hh
eZGPfitP5fMr7MrB4VkK/l56rYJQJhtkA7YCcquUCfnxhBSHo7SyFDIThHG0NNcUkXnwTJu4KUwH
TfjCBFAXD0b58aaKUpsSI24YxWnFwsc1MA//tKYeQ0Bp413dLi0GPQTTW0MS78awY3enhEC4pA3u
PdRfagSu0iR//TaBudsWUdpvPa7GbYvyOcG6hLJRd0cWASVghGtQ2ZrMbJDupwk3jCYCFkNRCskO
XnkoJglLykGUwK08dGLLLVOqycwjIfTJq6MsUBurk61NbeYVt/s5jCIwrOjqtAZvpkMp1K0Re10Z
n313BHG/UeluR4/P385fid+eXIjLpJ1cfuaSrL72bMLf0/A2RE8AIby991OnGUJNXpK6RbJHKf5H
fkTKsrc5xPdPJlxxpT5Ie7mNVMCew0lY9bS7MOU1D6rn6vfTz9N+wJ8eqpdc5Q8hGeRFN33foiCF
iF1llMRU5vbDAsG93mj/I2cKs5/iCr3sEKTKP82yBeCHrrDM+s+gZLo3sahXrRlSYygDGPtg+QCD
FAuUpeirM9KfdLN0yE9YnNGVBXmOSt6d2fEvg7e7/K0mXZiCztO88ZF3p343oJTrquKzZfPHG2VX
/ROy9jyItrXyqFb8/CCmJwgAdg15UI3ijUoT6lmR+Lra3yqQ4rBg/J22OrL6nQePdHYxbdhbn+Lc
EOKYMM1VhIfk64VACQR/XsKge8SnpXmndGxvsGfa6FRf0WSQbrQKfTQioEsdCbFTQXnNXuHL3Ug9
/dvuxzFYTslOUt6oJKJDlvQvLdXpG7NNmMhH5ke5g9SADf3JQCiFOsrwNpANuTGN9SMt4SM/asMb
puM1yaKyftni+yzxlyQG2FksvUrWC8X4aCzM25LgBjt1tfXv4Ksavf7vXVCcJh2rAdzi+O3L/AiV
nN/FI+SjL1wG7TX86e5occfRcs0h7SrD1Ks2nPeYyiXAsILrCqVzlCoMrkxC+1xvpJ2hV2owwIYy
edanXPUREFrAIGDLPSzGI09bQYtuJm1nTTeWSv4LVRkBxEDHwx89BzoVEZfgFJi3YapypkqelMVg
xNCGPX/1775GDIAZUwmrwX0H8jMqTQpjQ4HOD6syAlYmZdXn3Ox4C6aGCcVwcsbpMd1wDljfD19S
MjYiGiewOIbfC/+JyqkATOIunB7Ftn885B9pzdE2BI4Grw8sDb4vvQrS+pFegBpGaamA2scP5bR6
QgYSfoXMv65VOo50af3tvJ2XxsUU2Duigud2gAcwdqwk4ADhbAH6zXmjW3cIi9GpxBpejlIz/UGI
CsAAlqjXQczkWJqFk3ZYBaNCbsOsMDby7FB3Z60k5abVBMskdKfD2lRQ+XBPTgYOJ0IEOApfZDUO
aZLSmAU0iBTrLou+puJAYeFKaAr7jOHlgqYl5NqkqPR0CkQX1GFL0zPBLEwBkOWH8ohY6FXLwUNX
7SuUlEbfIVDTau4isFJ+nQnmCIqVGDs4CpfgE+QUioi9n0CCICUTDoOrwu/pdQ3vHzhE2vNJ/h4z
UFyIe7QtUUNK7aPzGYLz+TfyxJoqVjZEAScHZfd5V6LoT9JIKE9khsePzpJ3lXIxjn0NXmjnYD17
h9ESoMLpCL8b3uGgHPh0IjXnQb4hmfM0iNaKH5bROOMGhNOCVfE6/o1MC3XcI0imYC8W7oO73ehO
iA6Tt7fH6cBcJNhxRWd4YizSEe4FV7uzVH3652h132/ixwNJhwKjivJXEkvUa3DF8ol4xo8h0Tv9
qzwRQUYwTwj/5KxWIH5Pr3AJBkAf/JIPA6b6BhYxk63k27MBYMkAD8w/mQWPnRViwbQ2R/Brgkmn
/SMKpFZ1x7aB/fjJplQOiTgZHbB5cqBvAo7xKiZ5VuygcSSraeJevFNY/WZiLV/MOsTOaW4L1u/j
itt9IdzkUsQXSp+pKjqnwiN94Z61wmUsXJONyecfLHYk+cSnJLGL3l4jTI0P+slTyyiSLMel58sy
JgZ7z8GOjtEhwrXh2A9gB6wI10eFlmW7eTf0JD2QJPMV9xgio7gBnASgC5bTIVSs3Rtq82dsM2k9
UkpjsxQs0RMhfCX6stOZ+XY3OWlMSpkvOrc5PtpqO4zKih18NqfTt69jdeWyhUQzoUXQiGLdMhTe
8AQtOcoCkYqx2dip+wk4GvFVh64NdgQftFXApfSQwICVAS8C9yKYSonFejwqoRbJtqJtGxIAAj7s
2I2V8XZHDkbqw0pSx/nsL2Vl6q1XqC1O0tWcMmsHTJINLKSM0x4kZDFpwGrxM2+PgqvzFhZKTTMf
HQBM22bG3tY76QP5BdLKyB4SIA7f3X0A+DgMEtKNgsVy201qtFx77gmOBBikMMJTF6qjbKzCiwWY
KbnVaujh0/wSgj9/MDeeTCwD3CI5AzHabBeL/q3L4AjbGNeMLwp/MDnfzL6mwk2En7JTmubF70EV
pvjtiK+IuCbwFOV4Kg6A5fuYOmcx7FDkRzqbBLRqfq6+w42wE3mAFfNNtDosZunoTgFOhVqeMFso
uDM0YdJaQDoD6CAZDY9UXFP7iVXiBI9KjhRxMDgvN+nsd0BgUKsOkw5ZtX1Sxfpf9M4fzuB9Wdvs
xpdFE/Hs72zQA0AgtQJFYcMt5BckcUz3LBSgzdO8foHe1Za15Q2W1I7RNGVw/Dv9T5vCt6681uBJ
LwPdDFf7uoEIww+uCFH64LB+8xsbAMcOsjTpAmjkbdFQz6dVpSt6vT8MSIMBacd36v3Tk1eNWvZu
AcVrt3iOEnCAIUN7j5RfV/3OLAF5+e7QldlYMlji3DOu6BWhCEaY2ggeTmfZWSb8IIH3cKtqesa5
SgeQyfJZxq7ARJCQnBYXiW/xEY1hQV8RARxdGNn0bu3m76BKCYR4kHlECDptmtP3MMGiMIOKDIXs
+O09Bp2wwfCj6J4ZxZL1fFM4A8Vu+9wWZ+cJ7xuVT4BSUV8qdm/MF95bDRhUov9WEdNJQMgglHGM
lcPKgFNAsO6zAxmYTuw/AA/mgDUVcgPg4FXG5FOcTgZXKBP6aMHyZCm0UzKBnm7Maah3JNr5MgdT
dgy9tHAeweeFazPniLu9QBBsxsqwshlVlJXPPR25XAyN/M4BDyKPmPGyYiPLBK+SfXUL69+38BIS
Hip1ssZUJsCfwTiGAjd1iDuft5iesdQiqj7s9Zl4E5u+Izdk54EyNPm6D2uKUeF5jkjgZnIzumE5
uDfGQQ5Yx19WW2FnbXjy/tnEFhtJdw1+ymPgZbpWAlilV4fQvQUZBp3rHWJLOOR8gA6UZobofrgP
fhE+PrlcdHP5gK0cfvcTYMFoUP4lf0njG2dS11811xSJCKuhxzwQ06QcxiZ+ggHL6qIQwqpjw3B5
OD2VfDC/wElEDpDB4WsIbq3AxAS0GRH6cIuqgT1ZeFYduUgcqPAG9s0pbLCMzLNiT3kq1vwzPnKl
qhGBelCeAnwSw5Kwx5XndzTZ/g1sKTF8+KkgQ2whiswt9hS2Uie5aSPBj4EX0q8roKgFxvD0xiBp
woV7FDnK4I4ymxD6A+nIDR/WB7til2RwQjJ8DgbcAJGhKm9J4EElK2jKQD9UnXF+GtAMhkfZUCW0
HoAHjCL+T+PAh65EgCO4QogTrAn/7mpNe8aJGmNp0XNRIhjN6ICHzfZVqV3COFLMEDJJ/f0Meou0
NG5YEhkKAtKQoiLGdlkSDorxQIuEqwLdYaK4g1M0gbwiqBv3CfOFOOqNL4FOg33GYhJJfzDMj9ub
NsDKWBj7Dt2VqraKcrz9gG1MGKPlYrOwYUX5nyoEU6uLZCthyXilvxw8wRvP+ndAOQqH5O9scrCh
ZsBaCCTuAbtcaCfRFI0q4SnEBBEdNJVE0k7hAESLR7QkDAxhbnANaIrgIxXGyC4oakyh4VILBTB+
U6LEgUSMl6EGCT7OcbgR5mTkQwwv5yCCoirp6bJ32KCCAxNPm0TgGe/OEI+L34V/lv8IjmOGqJA5
OGmQOhowf3cUCpuxHIlYrUykO38QDJ0rbISTIX0oO3WYHCfwCj7+vMkR8v0pPI61duHOcuMOfUuM
nWUbQ2wF9FQZPJm1MMbJgBszKWCBj0KYoxZIjc+UjB554i3oKwOBCnq2yBlV2A21CWUIlDOSJxEi
UctEi5QlYpagaGGcaE/VlWSwVeyREfnpkCt4l8/R5fpj8GQwJZgOT6P6gGiVCzpSWItJUGLV4w1y
cwqRLnzCgcWUWjxbCr2EWkC/d3TOoGih06b2VOmJS7GkQJ6s5gPZnr3m+I1S1Ed0zCvRmgHUAUZk
mrl/YcaN2YjV7ngNJahFL+p476K1gIbGIl8j+IsmldRVd/2LUx0/8CN2g+5MaULR+40mk3pYK87L
Hc2LhRrYUViz520XQU81kTDXkt4qDWwUb0WSdWq3lUYaci3bexDSPQFD6MSxlBpw057K/GIl4TAf
NMOdaOcfqMbu0YooQiKi+xyUJBCWnLPXZYfIqrA5N97pjf1pIabTpOqGQXIGawV8bX5GfKQXOKzE
X3eME2EIi/PVDSRALHAWwg+MDPDMt7NiOMkVw0I1mnuhZwtRzppGAEAdoVMU+XbpviIY7PFuhlp4
eSpzlptONa9j/RZIyHCL9FhLq7by0Y0Jr4GkfJGS4bw9mfUBR8YR9quBLqc+CSO4LFo7XI8uQdNk
qNXYu6nmzyht7GE3s5DKSTlpf46c6BMN53kF6lYWUv9JQ/wE+QmG7KuCkpnVDuoUeFrOGqUXDr7e
s7GpTN6s3FAqzNytuRqd/A5SaFfjPhcwXfuqOQoUu+6NNqmO8xpCiwOZ/8rIp6UMfECeB2zFIlCs
8d6iSqhutMbKWg2qVoqr+QKPTXH+OBeZYaUresI1PKxi4inmyqVZKa4TKvF1AG/HQE+z4WEKMg2R
CFgbeprfITRVWv3mbxfWquas1dWVePDZ+juGfdJ99rYec9m0t38E+xgri+/x4bKUKjIo0ag/uboK
HwTL004IH4ZHGGLUZs3zjz7/OSXhBXwP9t+CAoiYWVMxRJRlNbyWR53yYB1xXv9SyCkMlsneeYZn
SgxwKUm74F9GFWrUM8Jg+BcCTbWv6T8LGh6Vw5Z3H9B6kplP4oG6c152vMqiTptCCmY+uEXP3+4W
OiceLHr3867V/Lu24bKxRbDxVB++kCWO8DQnFpNSaZDPLmuFCafFrmrU2PTD1pjw8vf6DOotc0Wr
kHuK7g//1MW0rGJ5Ybgldeahbh+0RivAK5pW70J8BEwsT2bfkBGEaES2BC3Lp0rcr/5Wwf3o4UJG
6Wo+V+Z7RbzaG14W8Duq+MthPvgwVjJs+4hC0mlHuQk2bKby1qDR320ocJoNGFte7+28/WphHrtG
Dps3YA7roLbOYTl1nNx+FObj83LwAMi5D/s8K6P6T5PSb07T7oCaV/xYVgjqfhOoY021FOb2JS7G
z+kl3v/ephdfTT/UD76YacMWfKPs1qPvoWzZV9SSUnPfpK9whyTo5j5/QEgfH+JDDDVocy/CEtyL
qbvAmzurwZAzsqfzoN0bdinSvGh1c8uddfKP0+6favx3u7Jp0VlCqR1nLLeaDbOfZHzxH/PKV3V+
m+ZQk54QLFXEUdpJTO/E2awGb0vl3GJY2XBFHN/+/pdXQGmoGfGJ3oIeEkS0IgdXP49bAbKsoKzD
5JvWELv5BcBMl3KL0XQaWAfYPF9ByOhGq0kDrSx8OdRoZFP/VhzCrxpapxdadas09q4Rh6KnKirQ
Mm0sDyGxHMT6ChQJ0ADgcWRrhQGwSxLvPr+/bUqmFiO0AkFXGJqgQc88m+7mta16BKX/FTfh7aUz
+rDdzlUiNe3f7m9njCO7LVbxc7GbHFTZvMH/S0fHCVX5I8XRc1AYMEkf9AS/Pn3rdFFgU0iWFJ7M
Hho4u1Cym4uwEOXQl9ckS8x4BYSAAChQSI53DC+oT9+HgH24/4DzGZoxP+0Nt/PzcnqjbAref/hZ
RWLOP2iqI1SBVfkyOtCHh7sheRTfpXHifjdpq0CciCMLaYWMcUJfxYAKRUDmtZ/3Rfd7MSL2DJf8
q6EVa6DMg1p0+ceb1mi0V884f7zRYgGKnPoN9/tb3H6eigvJf3ECOwbCRzCkjRpEy6AjYJL3URru
8lsyXUVJ3PgTllmjiMFoIREXJfKF2Beg/KyQnAF1dJwogptX/4wuYcNlAqQaY2AMBKc5V5pMS0bp
QcBzj9Qozv029TgYyEZlXgcAEvKvvLk+KdgXQOdM0AXK5qlRP+rYMXntn0oyzYhxxB66STY8pKb1
HmpAYs98wlU6LshYZ+1v2GwUo0LyAa/7C6WTbCjx69OWvV+ol2K3qDaM7WUBhmFCT8L2YH1EqSKa
2YofJAyTXAXaUbptE8rVMTNCqLiggg4IhVSqYVD2cmGCJbHJVNA/jTD8/jagXPdp5+i7wGLxwu1v
ALQghxPcktn15SdouZ6DMWfOZMSouoxpdck4mv5DmagY2stu16wT0PmYe7vjnSZndzeh0M2uUnWC
6jTWRwzwJux6LB4BiaDLqwFBBSSSjIgGPOjAJBIcD7vWR/3aflMlvsRYF9LJBL2vZEB9MMxVNCZA
wTCtXM63daN0AJF0lgE1wJmhEW4AARYQRIBHD6JWi0ay79W06x/fVjq7YKIp6AN0g8qPrrPCzZY0
GTRAnQiiI2WvguByjzHWmnbunt1kRPZp3fGs1NQlOBbD8ndODqfZIZKoE+jjkXR6oJyBW7R4rm+K
F8ngGO7XNxQ9YzCzYTprnew911gyfvPTol23n5PnjlzjyrvCVkDzPgbDwS1ZDbFXlSeD3eDdO3Qe
XhGBw40A6YL6VcbMnR6upqKo89zpXDxNGupxgJOg6A5AnYcYviEiFIPDZJeZ+6gYnTITCgtON6oj
SbEU7LoziQ9XJNWwdOC1dGa3AKBR8XFKbQtv9kl+IYLgcJIQWN1Kybr+VbSJp5SjiBdKUASNTAQC
IeMg5GyDGpzPU4y/sh6zTojtsc8jSCGHb3gvMGqy3KhQ+6Mo5xMn9cgXU0+AL9V9Ov8BybGaVNzV
7h6z1IDgKvxScoZKDflh+A8lATrhLlZB/i9fevd5IxwS89bENTjQopgNFRCu3Bu8ULXwH5xk2QiL
4Hw19rhh6gYCYGBYXV/uAWBAAHrOmvVqkLOJRui/Zr+WmNzjpBipneVdNS6Tx7LXNUq4IjXW5IXz
YiYi9h63iF20NiCmN6v7nY2AL4R+Ue6JL+sDKh/AQgtInD7Er8rPs2Nevw+LNlIHe07J3jkBhVT5
vNS+TO7gg8pv2nH9+0gnbTrgbUDBwXHZmB2KLWu21bJJ9AHS2jUK2l0qLD70mpAwYkctEsPQAFa9
MT2rcHYRTbcz7pRQQvEirTGTA+vJNPQJPHRWoSZq+SdgSEY377Cu/0J2Ap8R9tMxWwOwv5LYc/km
KEoGq/7JewAorZtxGzdMxV9INoyemPnvcMtFtPiU6ciqsFHA8WOgv0FjzJWxeWPRa4sB8PAsHVD9
H2YDQE3+D47GAgRiue+BDwmGmAubQtTMP0aaieAQRXvUKBklS9fYwaNDz9hCYGO3yq6UDB88zw9T
bU/oj6D1HFyPWXz9y9cKICEdA0zRDUPUHLzh3ydL+oJkP5onJwe6ONnYjzfgCEv6AfawJb0hQR5x
Xc+EltuM6w2j+Xshp4WYScNyawiuc1kwXH6y8tORCBFjVWHpa/V3qEYN1Cu4aAaHUpJ9Ilo1+usW
NuYDPFAa6Yxh/cps5cQL1CcocABjKRAFrcPw8RtY2e9tIVQQmAmgECIsUXQYwXQOtUUHd3ARFYYw
gWYv7IHXiJ4IZE8SDvhExQUQCCjh7a70NFh8PC28ZsrsYMh72RSWS5gyEQeQ8qe8sq4zXI9nSrWA
z+R0zKgovT/9B6TbE8wpHosiJZl72zos5GRS8/5N/yK0HUFaDU89QBofqrj/zOkU6gPP6Rd73zIG
y6mKonBT3XgzViSyVOqw5IyTyasmIkiElq8EGBtfE2QBvFq+xoQxzwXlEUKsHQnsZz68KvMMDoBv
IHjEYP2Up9J/Re6MPtaYLp1gHy9vflkqHTG2coYUq2XnpiLAs4UdEh1Ql0+REjisF5I9wClNwVWU
tyibpsV9WoVltBZVDnfExW05KJhLjKaMrp0udeE754ArVNlFvBnsevgfTee1pTiyBdEvYi28eZVF
AgkQAgEvLDyi8B6+fnaI6Vu3e6opCkQq89iIOBjfG53wAmetllRanReV0tdAhp5qFUxIziMuZ7Dr
0LFh+DHoENKQRFH/w60166saxoYo3ak0GyTmT3CNOAqQAVzytqtklvLYhFzgDF6yBETrr7Uf78ca
4YoiBYpmzFBjjq0GF2nxT8akDK4LWiJlCnTB/p9A2xSqf8pC3b1D2OgIbFu1G0s0IxGYS3JjtCnO
VfO8asDZPpGPI0UDcmF1RI140/nro4bG/JliEzGK5Mokx0unmtx7j0545QsF0XXOTccP7wzUAf1V
T0r7aERZaQcCCdJtRQnioyOH0FYmurCrIqgwNWuoWOURDkAuKlVRBYHfAklwp4BgRCnerNEA9rdA
ip+jq/Rivsvi1XxQMdFMXslso4VJW/zpVjKmtMgdObAs9eaXmwrnApECS5KDSPdRVT+0EOhGiBhe
suRx22U4XvlhiVx6wnzT5Gh9gltE+ZzYhr72yX9FtwjUJvCqa0zVhD/PNmo5YkSoenBVp0qBeNW8
L0H/s4lWDVLHjF9A7RIEd5+o5G914Qh/vQ9J2r1bYqsQ/FTo+1RapNuuN6Gqgjw+E3dWPznwBsJg
GrXZQGKuig7+E2Oco7SELpxEoaFQVaz3mLJKG7LmFe32Gto76PJWOlLxfQH9AlydDqGsUsTxS51S
H/yqdNGfIwR0NIBKpSSdWekFo8yD2i8AW78aoHTu3LeWmFcoD1sqVE6HRZglRbL0vP0KJ1X/NkxD
Jse9LADdJ6OKDHFhdEBu5RhTDmbC6plSEE01LZHaaRqoWjaFLn2CW2IZCu2GMx0qCjvjCg/UC2pz
WrG2qvL0PCl5HHrFQcN5kNqE8ImIKioknLPXsI5WUUwyWmUCwZqKvruBtZVGG+CJNWOpessdlqpq
oyl8FjyChr7Snv9aE/G99oi8pDD4zw4kUgr7QpnFMb7UyNOR9ME8X4kTLoHK7jUOomyADC8elTsr
p/dM4vhGpc0hzUKK69MRA7zi5gJSEy/Te1D2peEuN1A3kInoUpeiv7Kl0J8iwGdcj0thRgwthcdE
lIofRWvRsAkK9qAjGHCYxAg+QHQ9sxOJd3iNC1A08g88pIHG4S68MZ0KmdqnyWLRVDVf4DcK9mvc
vX4s9cdXzuhvLfmkzRCFms6N+SSLai8bGkyXhjAzpMcLrX2AU20XfYYOOwhCMWrX5X6t7wdm5gG1
56/tcptaFYzm15tPEVxuZIJ2qVOg9Nmq0o1lzMxAQjYIcnCUK5SjGFizs280IsdlZqI4x9EWjYbB
HuCIB6cZY3ylNlX+GLslkdp5eULue1giVxh/RBr2kDbCDTglintnzNv8ivCfQ707h6FFLLcuOQvq
QldodgTcn8knJL3oXlqF8c3/9KAR9OpSC4u2AY8tczg1BAIm50WVi1ns25thTZLfRZSnFo91CSA3
ux2zAvmxTqEOqOfD3ETnJ2TE7+jarvo5IFn0BSj0FYiDCzESxfgDUOzuXyuFjEbSEeXXB+pqmGiW
FqA9FWXG/1D/Q6kFvTthbZjaZdVWV4aqUVNGyJrQFgA0lQEKnEzsY2LzZsgMY+e64wLQO3/51d5t
zTRs+PlX6wIaT0RPaq+zxoJTUKXp4OaHr3BDFTM33y+u41xCyvEmWVC7nTX6lr2/yYOA8M0OVmJz
EYRDNIdTr4iyT1C2n52zcwPygkcm9QDBGZTy9Am/O7O4s9OA6AjgzhchzS5pR5WkK1d2hRGAeOwT
cTJsh17JJ+BF3ANqbWiWsmmvIFQ4sxmq2KZtzX5uPYKDr+cdCFrpitDFpUeeG+45ROUxRZDNQPiJ
H0IsFSwCAkWdNiEiwkuBPCt2kexLzKdpXCILowinlkNch4p0G1eXKcF02VLl4LgWlrAwmTZvzqvL
2KQkBR+jPFyxkpohf+49qXqkwrQzFBcpEdLhxqsSYqZ2idMm3t/XIIECyIClAP7CjT1Q5zJW+pU6
YQkiRGTtm8GVBk95nJF5aK0Q59A6pKJD6ha5SZeRBOT/vzBNzSx1NI7JtUX/YwFqZOosEvohoN9o
IxOwqJ2ieJooSHWACPKpEUUk5HGsIaJKwEAHYSEhDsgkkRRCuYnjmHybU9H0GiTdvA8oA4WselAt
Q4IVcpATTR/Vl6FicNviTkyvSIHPFmdEuEgiz8WD/YGHHhExujSDwJHzfuonE0XT0RZOIQNDsaVK
c6ghNkGewrwoUnoNciRrf/PDFhfMb6s+gNky0963FUXeYuVFEU2L6MAOIHWm8cOe/FuJRMUFA1lT
IKyPru4s2C3u2Bbyk25B1ur2qt07WjebnvecCx9M7wfkCusKeaoOfUpdj5KoWOLB1rkNOfrI+teU
jJB1V5eIuBCje54LS7lxxWtbLG4OKq4OeopXGxUI1BVBlN6s5LwGOtFGgxqTXgseo1oARY5O2t1f
yCanCFEI3Ch8EFiUNqVlXhI4FAhlyr4UdR4Z6OqwAm9wGhAJQAYsU6mrv4TqQIi+r5iSxWB3AhdC
+lwLQzGEG0fzbgnIiUtWUUgJ0CVQMxMcNsBnjg+YL9KURdkCGgoqGkgRbT9VA3Wz9TzVPASjJsHR
U9U2P7eE+3kbK/pyAlimoI921M74GLQJeTm9In+iyai1HC5boxYE9E6HfcuhNKjUcGFcDPigQqIu
o5KKgwkQUjy58ou9lzPZiyQUtOx0HSTd9MspM/AJolVUbUdcCngOIXMEZMWWwgxX+UuHaAOEBMfD
jaLpWINdobp7gQNPH5tONjAQ0sVq+9js0vcX7pUv9kCOfPi3JADQTD4D5NGpUwoeiCv7gqTQjgxY
IYpk2iL8ZomzSv1I66w2WS1kw5OfmasVHYesEckDObsG3uMHVhfMSm8oAqBowLVQd6zGcdPztPIg
uhNBktT0p1YU5jnf+l5fGA1+n4/OsleIG/gQVGaqHvxOXZB24j7R33+DHHko76T30t9lD4rngupt
O0EK4drk+vjs3S6niDOe3ZXMSGx01uaxVtd4Qx3FVFaxBukAfhzV3wXFCUMQWz59103QQWlnaOcb
SOoyudXid++7tGbBSvsYJeqKvn5CsGUk4wzdnpHrdiGAcAM8LbPDd0wUQ1FlDEAWQMzdFgQ9+9Xu
uD2u+W+GMBQdVHr4w5BH6y8G6Ixwu2q7Ny4BeH6IjDsz0J+zc4ayhb9HVAniW28o6Rj9V08smCeP
b4FCf23gtNSX+f2XNa4bR7i4Gk1w8Wb59gxYreaJTw0fgPvV5DLxtt2cq16BsKtTNGDajWCs1/UR
R2NaPeqwvKzGq1M3te2TJ5FTAcZtG5UkwgTEuuqGH/KED+Dtvu/z/Fk4ONoMM9FM9Q8aF/rJIKOM
l+h8hoy7WbhtJrSj4Ia0NyN7qK+io5RhxQnhRH8Fia7it+6mPUarFdUjDSz3beiUsIztkjkb841q
0SjGOm39TsOtG4ukZroMvAnDQb/fR9d/h9bLmstizvmWy+itkZBumrTuH5Y5nnEjEGoV75+1gtbP
Zx0nLqjFFRdo2yjj0nU29ZkkZ3vxBPPPbo20e5Iudk6Jv8DaoOQBorNwYOWvBsvJ+jM2IuezDj6r
+LbHRWfcNlyAhq5r6PMzvx0F+ubAD2e6B2m3DtadmxbO9oyRYwUZ69ZnyilXP6v58AnUCBiP2zj4
boImj2/3mRHT75s+y8L1hObAZ6nt9ZpMSGpRrMDR7vfWqE0hUcycVg3PYD4kcrss/brZ1A32Tb+v
WTPISyOyyNQns4LkPF89fn2GQhBOutttJyEidIgU0Dg42tTgMqx+H1KBuYFL1dXsWQuZRG4nSs39
/mA283WDtPHVGBL3QZoBRXSJ0bRE3FbXekaP4mMse8uHafUsLbQ91vhbYewZ3mAJsK2v5MtAjUu7
nSyeLDYnlhgDu9qM1WoN1IlVVYhGFdadfiDEuM7EgZjFAO+iW0cpBKos0BCha6SkAQyF/0MpbI2C
oNNxYi/GQ58T/tuhmE8pRqIacKGMEZpEiIJYI5r/gRNHVPIw8c0VwZGNNZGFlC9R2iOQTQeHv808
UgQlvIspFboFSx5hxgC1CrMlLwXW1vNc18VwVQX44P+J6OZC7vNtZESQkVcYJ3U65HDuxEv0f3yA
S7kgYf/ULdfdoxtjsh3cpGrAstFw3A+6ZDrVn8xW/MXajhWdUzRgGFmIaZoNqq13sBPEXoD12YD9
CaCCKQFrqDXcD25C2LZdjChJl+vabdsMOQep1ez7g1lomn2NTWBOtRDvmdHh/qjyJCqOAjVaQKso
WoAf5bmwwXrNJq/IdSaRi2HGvWJk+SDtEAOz7gv00OO1sZttt+1GfFyOB9pc/T6MfDIqBhsOkNpi
ggnWRrpf2lWi1pyRul50CZw63DgvMlxOYcQ02PAmBmgGVb7a/78RrBI+MeCv8Zihkxwilf3byTjB
EmvhRADghxgpOzx4jIgciYI/o5gBc/pHj8iEqr/oZtl+31yzWs1m32Qy8UymY8dLy1a3kZt7yswn
kvgao7j5W6TQBs/HSMgqMp0DJtgMfDEb0Es3s/nFfMozbSkuUR+SC2WdsaZIdBabzOtFZYSBkIA/
I3zitfkgr/ZKBfubTMkXqC0fW8ZvM+LdxWTB/xsegNlsH7HNbFYU901ox8LLayH0tgt34Y+l8tZv
+Mqe0R0jnhOfvRYUCPMedCtzvbQroy8qTjm7yd8ItosekCWU++KTsic5D7SVFMroFlNKpmW3wL8T
gIhjJp9NtEoQzNFddGEhKCz8MzO842ZAEArOug6CXlELYLeByq0n2jxErWQX6qpdiQYiAExE3h8o
xQqfJUwBROwVAWRwCltOocAhdX+7vCA2BPEBDnhTUZkgVLoq7dCfxX4aijq6UPUUoVkqJvOAQoRF
N+l2iXd4V0BXbsTxZEVZW8LyFXCxs61puBW6A+pFqkihvd9lUZmsmi3Tw8kAxGVCyYiIj6VRZI09
INDXh26Y3UhXRHvK5JhDjgcSdmZFSPR4/9RdCcu66ArlVqR5CsoEU3Kme02wZKJP5SukUliaJwSq
wNZT/CpQGVlSkdhKERS/SMeA0I+iKqkaq9WZC/d5A+EiFhXlFN0scodGGAEYVq1848tedfVxc6w5
bDypMGDiFDpD8ORLtAoSEuhYR2uOcsIkSMOJA9QScyiSoW40vQwQ69wiaJQyyzKLRyHgDyZhliLr
SpjjeYqPBbWtE6tSbye9YzFs7kc62AwU/AkkoOVSbKYgW/Vm5YDUvwMuGdgxv6GVuFiLHD+fko4L
j0csCiOT3qcAhmqb6BYLAqYyNogU4HHkJvAOuSB2RberAEKTJ2Cw8aVBc4yRyGs0OqNo+YliHvrk
P3we5iLhjCt4FS9Lry2PdAXxp0vTjlX4q52m0JI7ufi9+jHajOX4NK6d+Qc4wp2h8Un69+4ti5DJ
CUttl8E0lgZY0KrHKlMLjoiSADgw4Y4BCtmDHwMrMkD6kIeZfq6peNL41xT0KQNONMi+2MJQbTQr
BxXK5bBuDokNprj7/YCnIE70AICHrN6LaVKUXxgyEFReRulF1HZ0mRrDiI/ML0hmMnP2xAnMUYKR
tacorTkZKS6/YdVB803N5dkqGUDUptR3qL/C8AYCjLgK7fOPu2SchYrkPbjewrqhlGvXwQ/yQig7
amwXYyeztxlcHESUWHpFCooRzkx8Eblrm90W3nHCVAv76R79C9VtLYfmJiBKD+LhHUDad5jkwk1U
1ZtRGkyLKGLIm0y60GcAdNcVSpHZmIMdHoYef87KM2SED8U/5QYVKip2RReGtUJfs6/K8j9i6M5I
R3ub2/ZpfbRDsOd+f62hE8hc1230EAy0iqlwzjdMmIAypissGjNNF5QwqcInQRm5adz3s6s5Fyyr
IrbMI/Cjs24Rb973aaQSNF8gnB0A9fy+pDeqmcuaPkCoeyXLaOc7CXYYnUYxJuXQJCOZhHY4mPU1
QkkC2Zr+UWE6jxh0moWlaYwgkthUzBDgZxuHd+QDZTxMhhDgqX4SUG8if+YO0XZMjyiujkOiDlkG
8Lg6OAXeMI+IU4nIsJjtQkh5qJnqtfnQ4tNmmQADZtgqDJh5MF74ljAVMmIYJ22KeqipAxtrH6yL
rKkGnEhW+zxB2JTbAWglG8t5o46pDdNgoPyeaRe35oWpAoQYhe6y1tUurENpP6nnIxwqY+vYUM0b
SGYLNW/m0jEcgTvM9uURzjczV/Slj6/jli0Hg0AZJkAJULnJpK9EabBeI/nNLnwZdabp0E0ywGdy
lykfP5i7KhB3BmLlZCFtwJRZ/Zh7z6AlBhl5eZS7tRMYn8Je58xxkcyS0XHmI/MrOidKkgBG2dp4
7MeNQ1kUoGum7t3PErGQOd8vDolWhOPJBWdvw8fRpuUjuIrKpUsmYmc2VUMvxoY3lxWO+t782QLO
njYpv+Sue+B2l0seRxiux0BgjbuRLsNyuHOHXGGPW9js5xBTZ9JR/8gv1bLl0/tlR8PMzM+WkUna
UBqLynsyauuP48GvaFZLP7v3nGzfHoTkXbZpmwOTXIYUiBCQXyCFOXOG/DUmjoSLa8Fm8Fk15adJ
CEk5navnnPbXvNidoVwIVmGdtVqyDzwoU/EzERrswUPACZxbp9rEQnL/1lpequrGZaw1wfI1t8EB
1hqdQQ100aVL/Yndb/n2GLIxDUlKduhKqKOJcecLbIs6vVeYDJmZp79PqIJz+7m4FKcMPYIIn9+j
yvNtxjhDZQg7+qGozajXTTAPaEYgbjdarSKKyx1RKNUlBRCK15QbXS0UTeF8F93u0+zKxxAaqDio
el/UpSb6cDiBSs28OEZrixF5VtCgwQNOERc/QRhQGQ6zWGlnCUMtLPPHrBmBsMKoAd6tAKfdIQ9x
nIn0FgKQTxlgiTdTdzmL1lpid6Cph3geDEZCMa4tJUpS75fLIlYXaEHgHKiNLJKg7FAs+7/yGxfI
B1QFVJyPlN7PxuuicwXEpksAOUaLPmxjSSJWQ4UpxTMkYhvVoFJ8uvRzxYtPFgupDdRQLSI40rtT
UaX6rPKnll/4XMUZWXWrarn8UKVWZVuRPDSXqUo2K6fASCmZrla6n5n9QgJphNVUVUfTcX/ddJQ3
RCpXdV3wfWpXBHsKVHgpZMrUvMyKr/psinVVi+PquRxIhr8gWDsGmgFPV31SlUyCNl6DvGqqlyl6
K5iHv6iI+mKXyoJJG1nS9B86zlkq//MAJO67SMxqLLwkfD/csF7ubL5GfxDQnwQZpBu4AaUOClNe
ToruwQ75gGDj1ZCt0nTg67oRSHZZK/svZtWLSaGAsEZBbLYcEhF943C2mQoh+FW0o6sIVBfh96M/
SwUkD/LzRWpw5hZSwpABZfIMh5vrzMNQa8ALPbXriEcni2QsheGKclS9UZULR71eRSRKVcqY5DuU
QSGDTToqlYQ62dQHTjw1veSOmVD6SfvnhE4J//lNlK2hL6ztrP+if3mSjhEABxF30BUe3olDGECB
VaYtLOGUbBgqD0iP8ZJcMMT4ECITmt+4AhlmPI7pd9mtEdtLe0w04ANpkxJ6Uhb2zm8vKeYnfl9I
FVopkiS1am4ai/QvizawKfchqQRI8shdNVzy2hoPXKwCslAqkdcCgIcUuCjDdlVHzPfL9CWfmQoE
d0IHwUgSlByssR1iRNEgYjYnyWjR8cMBdTBMtaI4RW/rtQwubvqwkK31B9hdTT/jWxLbNxWtmX7h
aC6ZQ8XN0sytrX11iwxt1PwGDKMsK8WewR46+6BEeQcD21OskhWL5PTvmFbcZ3BwDs6lU2bMsuZv
lZM98ecBwy4nI3+54QUx/vybLFdvS+OV4A97juw23k1jXOXdtbV1IZoJhArp0EJ6W/54S+1rfCYL
viKuzV6vZyUGqn9mOOODDMyB9CQPVn/QVxy887OqoKoRW7vYYvyG2/fXV7cpTQIVC/cGIpWx0Cal
Fg1SSm/CbyI0Btc8q7zTllFqgnVGY0nCZhAUUno+FIHYU3eLUtAcBhzFpfjhyszImMkYKw0jfaOj
oLrTxAmsVlZnw1+1rMBBDjw1iqsHsHkBetRApOIPTwu6Dt6kCnIM5JtU0uoo013ndApQyUO0RU0D
2QQEE8gglGPy9aTonO2Lskfh9Mi08F5PArmsnHwwN1YLjsMvcPxmY06cELocHIacMNfanIXk/2Bb
UTYD9YcwLIy6nPr+wvaQFf6aZVn/j8RPtjuispYCp8GN8VFQ1rNiIXqAXIHf0IGQx+ugx0GcRFFt
gldRKyTG/skgK9dk2YSzFPg6mOBeTmCuBsCH6H8Kqyfamp6KGnOg2RHSuJ10qmKGgQzlFrwAS75J
IfWVopkceXElmfOWYpZo0rrIi0pkhcJAEmTCm0yky9uAdycXp5ofCsHCNwloAdyHP3MoERPxHYvI
hlbXH/sM1OPDK32dqiu0lORy83hMWRD5zhHmQ+dsKN6eCoiS44U3IqoaPLY4Vgate6rUEt/Ph5PL
IwXsbIUTIxMG1uRC4Uc0aEMw4NMbgrfNQg7UWZZbki9RU0giVroXah2SU47pJLHMe15SCnRqwCoL
1zPAIav7GMdb8xPOPYIQL0YgnZpHBokgXlFvzKPyQkquWEXsUDnVLmmrSuYfChV8q1IRlp/2l7nQ
PpMn0N8o+gs+vfEE08B5kAeQzZYtw6OYumPclOQLr9bJzpYFRg9ETQaxarrUnZDjCK9H9lnfM4bI
avRFfULaHYNcY0D8zT62NYN7C29cmqdglXuy7Lm+GFR65ZHGc0NEMarBDWX4F3qJArC0qCWiGEKZ
HHOgPAVFEII5pihSu5ZJnBK96qtX560UNC6XuoFY/uXNH46IdASclcQfgAfajll/X/WNXxCnw0r3
TtsX+N5f8wCuh6ezEdFTtCQEJcopqCZ23RQojUiH+aAG2K8MGlcDQzbNZxu4T1j2y+sXqgktq9W0
WgHdZBiWkIPaQHagOeWR+Kj6l9k9Q+5eeNGticLyJmJzHoATiT90R9Hq2obFiAz2G7BRBarSBy1Z
wbL+wicIdXG90nATiYn64dS8PUGsRYArZqVuVMvvVhrWwEfcQOpqZxchinwgskpgSwggEcN0hsDQ
oWBX4i2ALC6kFEe9hxZp1q7s7XIyBOxesD6KtOboVAw3zSKkr1ErwCsfDCLOETZDPXStnwKeXMTu
FziX+dORbKZkqmQ9u6sEmVO11Tg5v179DTAgkALFSphotBh16DE9xHCyus5cuggdlK3/75xiH3gC
R01HjzOBOh0GWi+ga07tOZdBLfCnhTL1JH+hEyoS2QUbJRumK1FtadF12yGDO5SQM728SJRDvZoy
qAgXdzthr21wgXhgmjPFUbm/UM+SwM+vNPVRuT5b9h4SUSYMJ2WSbfYB3nidLIdYQXJmAwGCywpo
en9F2dcWSHbWRPY+A3zqmoRiBzLM4VU7VHU/AY2pKmXHVH0p+XkC5zbXIQjV4qf8sfgp4KpR2qBL
UqYTX7PzY2qAIIllYnQruXUgvhpKA262TDdI1Cjq1sy2axM8qnGp3qIiG+kvVex3VH8yhQvoBfWy
+AoKRtTy38el+TJxYgTHJcMUIikf2sRsmutDJI8VScYHz7Zdj+djz3RrccDSPPHiFQYJSJeEWBpR
FsUT9oMrSQF5xxkQhMwinmd7IINs8MtaaV5LN40ffmHBSWayBMttP3aQntMsvlEj69m8EJupYclF
9sO+Q0y+YD/o+IygpTGKK+AydK6lcAqh92ayKpMgm1WBD6EjpCq1xDWFsvmjfCggg+SCpP+kFEH/
dumyjumZEgbP7DZoB6FwIVLpEeId79FFWkylJ4VGNNZsEABssiv1n8EPfDnDmX8c2EBYV08awylv
hMGmaFsBGWzzBnkEsxWJ6a4owlRMp8JPCd7OhTtU4zcodUqshhb+neEKpB1wG+I9ya2lO+VUWfat
E7WNdsgL2aHBOHklLYvFleACHIGOAnRnjovaaQFEaRHTyj2xGrV2JditsHbRwN966Ux+94rHWICJ
k9/GdrTZCAxOwh038NZZJw5HxtAmgFUyoeLUoOGOgnahLVL5PRPfznw7Tm2ONRFGOo1EOt9m1AYR
L7GKMDXPnrCTIi+CnoN6e/WClqWeHAM68NbogfIF+Q0DKQffANSp65IrjAXdpnFn0VwkKEMrBrMO
c5KAZ96ZqwAeTEY3ci1sYw52nxT3a0DZRO7UNqWvELDp+JqL+59GElZV5VzbJlMowlGLmCFaqAJL
SPVgh7ToqEtmPlnPfwyJGEAI4nxkuIPJXGV0nXetkZ4dkXLE87kCsmzxALNA1Ml+0l0YkcPi0qfk
pcVF/f2KjJcHvElsdFm9A1h9oYwyZUwe+bUh8WqEtSghQEGV5UcbkUkOdVImfaVNqQww/xE/q/AG
WLSIprqTapOyjAzvLvs49/toz0BpiubOLwxidSkduJx80jRy3wQuOx1tmtCwfOh9HQ26ldlujkh0
V0K0wJEXWUhmj1R/xeogXGN3AlZl253M5wVeUu88ChzPU6alMEocKuIdqfcSsnNWsxtLlBGMRk/H
chwvcpFJ4z2U4GvDaXW8FWCazs94aGV+1gpJHcBhGFKC20kRcUwtwUSeXpwstq117la494r+5T5/
ocifDgTRqAuxavbXKmReGNwf2w18oy1V+CKD4eRYf9TzTfMWTtiain3E0Vb42LJGZBITPqNCO80n
UfZBhwQbxz1EsYq7qpD51EvtDoUYlXLaVcbrsuIaG6GboV2tVSKwxiwCxsLbdiYTYiPujxW0yHUp
k1s7++9g57b+BlZ2gRbvEaLS3jpXw9pkD3SFEszeLmM5jDoMuAV34leeEHpu10ecCO+pKBNpngl2
2S1yXqlZUBEyFxU7N5Rtl3OhqdEw9wn5AjAs1A7UphG0hwKZqBTKquTrVUVi2THuZD8sf338q808
kJKGPgC0jadImFIJlUBakiQDOEdDneiWmhghWK0lOwK6lMTld7sIMuj76ag8WQT54ALRgXDjxD/y
GsIk82P2jQ4nYTKXog8hnypjnkdSwBJZeYrWOMDOUK01jhBPUI2rChcEzgpIM3kBsVsOAcbDY7c6
DlyShVumfYyDU7/vbbLbiazbxgZRvwTUonqASl7VrB5/LJrMiiLo71LR5X9yrgTYVXCNegWKBBCI
zY3U8XxAL70SJZntULZZLqHIYSh6XfWwVHkAUakbYawcrKG2BMLwGBC1LevSk5g6ZWs/X3mnwY8w
AsqzweeCiulIYqhmA7jOPqeiDpB1aGnrdzN/cLanTeH14OOwDJKkEthO7VswmgRxwPewNMhvEZRp
fo6CqV96q7RHj2jnaMWVHmpPy9D9voOKTUOaLqTngYjlUGubsYvlLnS/tP9lzZSfymHgBgzmWPA3
8iX14duD742G9aal6ToNXkHMREBdVdlbTBEjoNWOHgMMYvo0rFmWPil3Cj2pC7JCvM5vQdq0aX83
TR17nrWJ23kmydUNgZsE/EoI8/DsFEsoj6yzKviaqhH8EeURTDdFtViNKxoFDAT90CrbUQfJZ3WS
KnM/jjallcXevrt67MR4TPooiivf7sU52uoXMbrCpM9CX0RFG3VHJH9J9HVxGJmR9RxOVFighSgk
E5grzxQ3tXxeliBXYxr0LqiPF+qO4xkjsvVJ6sQScAiAOMz49FfQJNqIKgVIsVI03z8vN/k9pnbm
C+4jYAXBB3W6F13t5oTIvBQIgleUFBX1UNW4Ps643EGlki9WLKsXPtlqKfuJKZToWJZgkv/QK2Xe
+ffeNab83cAds8vVL10gFFscq19+ti+j1+IJ5CA7IbN6k9pWnZZVhmMhlBKYCuEQel4qND4Ig2Da
8AkTJhf+Ok58VsqRdfatIkHBdrXRROPX5pFlL5o4VNI5BZ1Ptm2kJ/5cs8gJwFTZz7C4ukBzsD4A
qrtyufIf2pUUimwUiQowuFReUP1g1Gotud3Mo6VWtbGaZ+pYTNAZORM2IYUPyjts6Y7TGpIQDZfD
lxlYSBPtLE5n7DnWaLisUX5Ui0VOYdlr+uYPaJi0YSYP5SuohlHa6vd6zY9hMSGZy/DjDkky1SJo
7riSDqWZThC0Gs1hEHgCFpkCeqMGGAACbyE4z2n3zq1iV3XrqZMnsKSUuHhA4RlcRjdQo4tGZgUK
mF1BKlRxUs0xhcl7Q0n3TEu96J3pvFc9pSHcZcTQAGXrAewQgE69q4CdNAcO9OppfvOAbL0MLShM
ifcupHCjrcIGYl9uhypwarA7lH+gJm3RwWUnxTV/Um/WTS5QX96YiBQw4EX/LUK+cWdAmK7Gvkl9
GLXSiMk4TInhqN+8MXPpwrENiCrBhhJ5UxU4G0JNXo0GvWFNcCwzCiuD1CjBy0CI2kuyANqlMt5P
MD0MhWyWHYQ925A0e/rpO6Oq6Of6F0eDee9Sd1VtN1OKZe+BYsY/xMEcf68gif8EjisTqiYC+DVj
z9BKrloNOQGufnF8wqlT0YWaHpP9eDgrbqq0SSe5jHQujwDL4p/wIrakDQ2vAU2LIq56WHtBK9f9
X0vV6inGeNKCHFH9URvoRfVEYuolY2maNjUesJzaqSkdLrCBg8EsjwnhryKDi26drGBL91NtMiET
1r1Ha7nuqwPMDeCUya6QHk8NWuDqqE6Jyu60J47ByWFsDyajy9EbQIpsnTVXoQrUHPA2yKQvzUiN
c7C/UmLEvaoEUPd4DhwD5NnYM8QFDY5nC7qwOmk6oNRgm5QCOnOCXouaTgbSQ/UE/6MEDHlA/Crg
yksGRd3Em7jBABHZM0kn/3HU1zV3G2EzgV6ROUVlVPNOXnmhTWGSjeI7lLZ8TMq0jucmKoaVfG63
VQlKQeXPqE3+UuPT2RDBBbkgjZHMexpVdG0Q4Ihq6/fsa7+Ih+CJ35slXPfyg8Hgjr6s4sk4z2rs
1Vm1sxuWEN3dwtI9eI0gN7muUYa4243ednYDKl98GOV+IXyNv9HXffvfq/Fkz05S4oJ+tf+BoBbX
epv4lfI5KlKZ9c/Bh8K7dGeFQs235VruMAhrzBtjmCFbg454xbu09gBEQop30D5omCHtsQNIXPGf
w8r6r3ti9iPdGSaClrl9FVQeCgAp8s0jvfGdfWEUcoXm8tRG5ymhR9+6JLsAemPnDKxyVWe7+7ug
HDba67t9IOWtt5Hbm1Ox2OWRWKzUpLMH29nds6t1edfBfbWnATPY+c+L8QxAwDmH5WnJpYxpMxGK
iY6x71wGiFWhE3FsTZs6l1+UNP5Y+ZqLHsULsZLG2awSfH/AUlbHhYaxKzLNWxOz+f8fQpQvd3e2
cgwZKYVFJtNAnNhChppIUoG6PxIKBDSwrpgqADW//Umh3VVplKXE7mmY62+9XJ9ZcFWjiJdsPfuM
/eid/BvzcSgbOBUI4inqpnd4AXSFymfYJFDYR+w2xhUf4i35iUW77QDg92yeMG3VeANSWf4PlQEK
EQx6yTU/0dWB5NW5HazX+gw32tvFdw5GeAbHheUlcIgLoxIJUbyL4aAupuh6kIgWGaCZRmdmT0CE
hQJyblYIEqsxg87onu2MU13sbYhJjfAb3aw0rrJmuPziWFKjxdW1O12jAzDbLUrtv2gEEbv9jUk1
NiYCvo/BK6j7t2g3/oPUB9nTezsVqzS+NBvNerCnTltCP0lJ/xD1mpsmK5ytKeX8gkFXNMqGWjyc
BTujA+gfPNW3RaOBnIjTrBaGYstfOpri7UJFMiKMaH9KTWTjcdgeo0qA1aSapnF/VM+AT6HLyU+z
9Fp1loLPcTKrzVl9dPJyQbX//ZhvTq04Jghwol5ZM7cnolzqyuRGL2OT7EdMBJy8kVihlcFQgAvX
QgWQu1FbFNfneL+UKtMX/ViI8oNpVxIIK1WuSAQwEWhyokj1ClHURDV8AV8cHgp6v4TDKJi06u0P
qPDoOEeOABdKxonAQrmzIwQ/G7kZIjqXEacZilph0XgYW6/QuTSrUUYnTjvArHCP80tSeRkHIhGA
K8Mt9YHeVRXyU6vkVaOKlWe0wd1iNhDaIyZAccb2AZRutSSLKD3lCp1NVNL+jGXdvjU5/dah1WpR
TmpPPPo2YqKoIeN0RkMNOBbupdLNoCbAwltD3NWEZHulih4yf2TUFXTOWkNik4bFaEDJFB6yk8Zi
VHsfs2VZoD+4AH60ha94bxjk4BQQqTJhrj9Um5XCv/l7NGLcohAbioxBpF+AloAneRH4iGrLqRpd
6QlIwQzxNIAKd2dYD4o9KanJoZWR75NcmVq8SqT/EIwbnvmNpyM5tZu9M9OO8Ci9CzJpf0ZvA5z7
7pz5toT3GzKDYgSCRDg14G4O8ToRO9TgLRJ16pzKQZYD9YeFP5JUHWRprx7WPGGDuHDJisMfwLwu
dcmfSDdl616aW7caVrxcewtzHFIyUDu1HsQT7+SAnL0MTW4WBk64Fb0VwFK+VONH1IWxOtKsFkZ1
3z1AzlVdX0UsDd9AtdA/dy/S1bV2Y6kH7Lr6e4u0FMxdFqXRn06O7c1s502DY7vS2eMuOzuOrGpY
0mCjxTXXrWdsUabbDdNINXZhzlXgowZtFqlaqKemRpIqZDp1lFaIjXHHqc3RHg1P9t25sM4aOXKn
9Lf1aKeYpxZSlayKPuMZxV48BdjBYRNyCDsj6MRzeoCEgAi76JVKrcNEmsswHimEH/nYNzI9aRhT
WyNAv8Yq6otJLhIULRJidoKYoDXMtSU+eGlK77wWV+1bSymX5AnrPL4HW6W9POXUwMIi8JFm5l3i
pUixSMpALT/GoaRIz9VQyNt5TBTFguXpqryRLVG77zCUMl4FPRtlC2J6v+H51vjuZm9mkvvT2dIG
KQnnVePI1WQVPMqjOnvo7nE2X/4fFwwAXT05ljLOB2jK0Q+ig9Eqk7b+NZ/IHTCbx5v60lxhxpEy
UR0YbeyrheO+0unSTv9Qky+69QkqxN6np12nNJMAiBrZZ/ZFNIzOp3WaHVEfZDoLGi+baBNphOmO
R97M9tMmelswdL1cpw6jWRcKTdb/+BdUCPXn4essoaaNuEGafNyHf7J37ekAOQFo9ic0HvWBVfH9
uDoheffTu3BVVwszU2BGqs5YodPStw84yIh69fajN+AbdCLf3RyM5k/v2ylPMGW85HRG4Xjy4c3q
tnQlHygS1MHuPebKnR9NYtr1FeDfmn2EZkEI+8RqIBG5bTeYfaaSM7NiiG4FLOVENzpHPlnVLbtf
5rBeM4WCqn9EFkktMFke3feCc6ky8bVOg07igwxqbp/xp8UDKoaHMBNLTI1dXEdGpS31PrjUSD8U
LMnLfemJ/cQBdUx+o4PULrxuyS1h4zu7JRU+zgzHhIopZb2yJHTfnCveca2xMxwCdsOW4qT0BZtQ
EyIKKiC/wFqxt7GDfwQDalHAaW4Vg6qNARcmj4m3Asfy/XIDnA5IhAO+lDTAfA+K1I5SZ2vnSTu3
9gZInqCD9RDAAbmBtQThtzMPrUI305+0cviQv7l0L2pdEG4PB1PEaZEx3LkEic26XQ4R+2weuIDp
DOUH+42khGxvzgGfiGH+VXpfdMifmdoBeBov7xY6efc8Oi9yrRSZgTN7Rb3yu7UJJa5QRFnhvXhU
sBVnTo9eDhnYroymDq3aIPlWcZ52BFnY29VWgXl57h2/frI2RLmCEh0sMhzKJFYV9bKS3feBZ+JD
1O39s6iYUExRdqRHhEJRSoQx2BrTGmi+XCxkD6bB3KIOWgITug1+++7WLHQRpQqvCNmECJuyGrU2
K81Sq2H8IGzmi/OmVaqxmDLctLcPNHvQZcIovonk5OR0UOXmciN0+7CdDfoUKc1Xa4IEpqtWhDoV
FZ7/oQGsgUag7W52NRgOQVXyFvglXOiIHjehliH3XQULXcpgSltPgumQ9d1dm03i1wOZYdK733sz
UhN7dm7f1kxOYgNqu2eSUdg2ysM3Supe7HqgpgwXEKNXAMpxIqCh0Eyxba5a22RCp4y6Mc5czCs8
oUpZ9bBh4btezd+u2xpc5L9meiMGIM5ztLRaG4phybI3ZHFaIzV9OAREqVS1af9Cp/5mEru/WgAA
fWrXIO7hcdARYcoWT6JKmAFucFAoSv/wVbWooBmCKZUo+m1IeJNLpBf8k0qKTGOCan5afZHf/ybf
5D3f9pnuyPO7VISmjppgDNWE/VkHnZl/SZ0HbgFjf3PQIohvpowFA4OIuLcoyMh8N6+JElANVBKV
vkYiTxFD5V+ex8u6VGPzDKYDI0jZA86HumzKXxEIF72Y46ymqihdOFu6Z8j0SJCa1PXmOo9s9KBS
X9SCwB2laJ3t0PNA9hDLcbDzzBJH7JmBcfLEwiQhDa5muxvpA2T64LgIrVfMiLnORF0SWraaVK19
ECjXzzFFUv4AORzjHKtEpbqV3Dx3Ge8ropl6xlkJnpBAyfW/hpOgSxTnmVClGj9/eCd+xr3RDpmD
ghKyAV0JgQV0i9VYk2GVAcWtyrDKkqpNoTFg+sqbTIrLN7GEH6Ps113U8Q6hRGSqPp3CsydNsjN2
Wt0VmhgPl+HP9rN7dvJopSGGYh/Hu/94Oq8mxbUkCP8iIgRIIF5lQXhvXojGCY+wEvr1+yVzY3di
7mzT3SAdHVOVlZl1hMKQ06RLbjHpQmiw8Dhd2b195wYZzX/xTAakoBxvuA8ubeYJKALAPUbov8I8
T1FotWrOimp0dxkjI4z5VzohylhxCzNRhxhZBWdckcpAZHMUxRROsJT4+1sz+GxSQfvVXTTEooBU
eXKQjgQkKImgTfAPeNSjvBNLc5MaMR0OuOeOrnP5KJkU4GJqnzmNRzWAhq8Cuj7+g8WwSRM2rWeO
jYYcD9bChxyKfwPHn4oU2fq4UH5/qwXkjQMF2pEqvA3xsKiHUQPSjVBn5UZx2af3npgTMfYDIRV6
6vpgZr77hxos/A0L2hslZzUXmhE+A1i6iZSF8Uyb61qp3aw+jEoaHqn41WowtHbBa6irDLRgJN9B
hd3Twcb/zo3LhHznvSsMb5P3rtLPZhc2CbZR7RVVBmSxWF1VXAcRRVQqKBeFtNA5Wgd59Kd64lq8
voHniY677q0pTmkZYFjYjvtHenzjj8Zt/6bsD26FXUXJCIkXu8PhFOJQvyiujkPy2jsGAqir4v4o
YFwuJCTtbltUKlaiIl5F4GXyXa0mAbaXpiyq8cUmR+/Ikb3YqOC9rKbwm03dhc2IkrGvzXLjwXnJ
leNctHnnPYXFlleRdbZ3mBaCfWhxAAnnfTMtA+J/crOmIF0R3OGSEbPOZirYsdWjVmiYfOBtWtiQ
CVoN5RPaZ4fQIe3mHc1syxovm0Ov7k2aR46HIzYtNKAgor1NTghenSZd3JvPZkoCk7BIgoez3x7b
518Cs/tyQooeqBJDieZIz4Y1qQQgqICeiPvMWTVMJjdycBqIlbA4RTw9B2PaO8Ndn5xNPRl1VHGy
5ax/THB3Ns9VuSceLRa0GxrwYW7d1hGnvclkVL8sidVKJicwkfw0fPfp6jPIMUHDG4W2EtisvNBr
Lz181dge2X/w/jrxrPFWgwZyw/Di8uuph7jtFPaofFFeQ1BaxymGIdU5dGxXG28kHlIMHYJK7l0I
BKan7rEPiad9Knj3IB+PO8z6DjGD6KOqn6CthcsoUjvIyWHL2WSTQ+JCd2qfl+rUYffgTZiWawvi
Kbj07THnh7DYqeLC5dijygZnu1Vx8IQQgzWhPUoEuGfYrQ6M3hOhEYd3pzyoPUEGVF5UzS4OPxhy
gUupFa4OmQtQCRsXAOtCzWCAp0BpYAKOOeSmvPzPyULagX/8f6FhFeezE8K570gn/NjtO7V+J4pA
djmvbQTY+/4pQdBBPapZaJCZ7ZHFP914iITs5n5XSFCG31WBoJMfuI75onltF+by/kK8HRBVtg0n
W8SzS3DyzPo4/uHSKjbV2u/12Wn5kLkFawuBNX/FAmnucqDX9ZYixNb2sNnwfoKAf0cJXUspxHP2
Sq0gv4TEL/bxEd7zhUqwtBsJBNroYIWDtRa9GjGf/2gSCFCm7GAIpd1F278qOzoIVMtpyJ1DTh1J
c7vWDqagYd1jz/jSnT7j7PldIzSp+dyZbnVy914+iOmt8SvumU46VyW0xhE+gIPAXgcMTJEw1BRD
Qk/1gPZoVASn/0oEIjeZGCdL+iui+jxzGQn4TU2xugU9XxpA0ipfZL8apBS/EJhpraxyGmUQOtL6
EuQga2NNM+EamB4hoiMwJxikruN4Hb+HmAOYuYev7QD1RRlWKI6HKqiwGgYfB5lGe9FuBIPGes1Q
bBH3UkRFpCLhCCeOOLiKTQXZQMVbtNHGg/1QttbojUSPZa8DHhDXgd2cw42k/wnLVqeS2Av/qLWc
/HChFvRfQKci9EgQAXhiWFsK/dNxQjCpPXRED1QeDsVV6lsqv9F4gu7QfIBsXHUs6gRc4cm34IQS
pWLR5XTj2rcD/kvMxBauiKO7WomCSMvSiJBDh/Kda1gpWEHcAsfhv7TNowe6YpqfQIT2LtJMaD6i
XaybkAp1jB2DBtp/eJdszl7Q2DKvaAxDsQ/LhI7/B/2KukY0ztqRL68BteZWrYfRh3KN+NadTm3c
NlSUvZCSjCmuqnSD9J0aJQ3p2Ej0fIv+H6XZnzhP3hDZ5N3I6YyHvbMnCcNrQtNvuHB6pPJeUWN6
e1PzVWYLt4hUj4QrL8BSiuuDxxTNKldJW3QWkHgI4ur9zt4LQhlE8fgZA3OKUKOKmuaVbhsVNjdM
9Y7f0BtLhsItbHvEBkSnv7Nzq2XVQyXPKmkDbiLJplBGQV/10JgjFv08vCIizKoDqEdFkeqdyn8C
brl4vTdwqM//xS0ScPbtlOnqwXF2gR2kPK/iK7tvovoEAYKPM1CS+/NMaM84HYHdAONAA2nrCsIj
KjjzAMgELsUCGg48dMVbuhhkFr7+1aLsQu5pcvzU0S7qBEMcgFvF2B3+YWbwR3rI+VTv0x3hV1Ld
9PvgmVya09ykDrngbtPnAstOKVTfdFRQwIJKRxGGcJzpjQXtzFKc/jKMIiZGSD4mLYmuTnEuiPdE
dV9NR7Fp7YhADebW6gI/B6hT71L9IaHtICDOZ142nDCc9kQbOf2TPY3wlCfg19toTu+hLQgX2rtd
ZrmSNwpcRAJLiEgMx0EsBoQfLZwEtM2oponLFGgeVoFRwPevLBYBZ6tFzlWppQIhyFN4XQCMywUI
fgOO7bKe7oS8ABEihnfbXYIN1F+I6Jp9Sng/AA+40iOR4wgn7cRsjUFSeVoogqKSHDAgjQr1CXJI
1CHNXwqqtJdAisI24ZxQ2/1IO84vCmrS+btZVy47+UkcFeawBIVxKQJ8AkC9gbcMQCWQRKfQAgHm
c/Xp+nw9OYn0Sk60pBL5cw7BGJQ/qkvrlCiMT5DNymEvHBBs2swj4h+n/du5Q6fYhx0whbyh5SES
xJqvFdJgR8+r8hu8U45eBsu6yuEQ1VquCwSuaaG7FxwshEkkKsVYEsuJw7WntYkwvqxLQxtQG8uB
afWEjyXE7OHFk30D201SdKK8iSBTtfoBJ2E7FQjwI+ggQRA5Ce9nkgD90f6mScX0F/b7y/+YQxcM
G8gvIJTvUVNoscmgUTCT4JUXXUEml2a8knqU08FptoN2wwnC9bJl0lCMw0jGaaJzoWWRdADO8XjE
WvpX72SsXh6GVQtNSbdICPZuE+KTRbCHi0xLrjkopXSMQodfoJoNnYp95GdoHO2RHSqfRC9PVzX5
vol1yAEgTyW54GKwLiUcJIBR5cpXsIrotAhBgN1euwh6CLED4ESxpaPIUTKh5FOUr5jRkMc58khd
+r+aBd+EJzUlqoc19NzSXQpecHfFwaPAAn82jg48cf9F//fxuSuZxD92Nzgdx9CH4jselRf/275i
HIvF3vg1HGksgGkMl9NSqei/RyFqprwKV2qPpRbRLzwllOjJt100MxFH//3RV2KFVqccTvohho6A
NhnqyTGqfP1PpjFq8LF01fn1LuF41HfgbugfvqCupRbT+lNk7DUcGMixaJW6kWNFxIYQ0X40Oshn
eg6Ex77SIZWgiAqImhnSrkro+qNzmsRKj/I6/I3K74OU9PIamZ2o+79PB5Rg6IkL8tV/LCx9rV9V
8Z0bJ+fV29BU0BWsjSUiPK8ThQRdmabXDRREHDD5DBOkwpcTxvIvtJXRh1CSVxMHCYzFqFFiKogy
kltgFgy2r/pW4tIXPdAqvepATtUF1WWZbfG42lHWDjIhDnTzU4+h7dueDAqxqSO7p7rP5+BwP/jn
FEzVkfy/RC4H+RnPB4RU8lqriWhI/DT4N5fAZMZwy/rcDw9N0tznWJjCP3qQysNUKxh3jb+esh7h
PzqRfor7ZmoRn/8STo2UpFBl2osK6tK46zUdX7Rq97esA42NFqCoddw3u3gg4HdzBkWjnDThyGjw
rPQIuG9SgaEOe/0eI4sriMaCHIWR3OLlzArS8xsQeTHsgQZHq0mN5XRiqkUG64hXAHp4Ax6QyzVw
RWQV8PT4r3Cdn7qCe3+iktDdsRC403//TzNS0giNw4gPRyvAR+NVrmfB6DD6sj/Rg1OkIoI6phq/
xuMYl3M9/2d6cgUaxAHlABGi//tY8D9+X4G+5kiN91OMgUdkk3ZWIsIceFEU0h+iV+X/4s6p0Ii/
WN+B4vEz8pTjnnlBd00883tDvg2BS1NF047JQjTE93lzDemNf5kG7Ed8MP52dq/y0xb8Ji3f4lfI
0YAICXEGcOi5lc9UT01R24UP1Y1pSIEeVmBQPPd7KOopVTeibs0RrWKG9d9U4un8xo5tEH6LGM8y
BlEIpvjsWleX5sQX01OGYRDt+pVhEQKzlLEH+Eg/20S4mlX3hJcxx55Jd4zLrNymA+Hv5Qo6UTRl
vKGGRIP2Gzx3LQz0GWT9J/TPfz8qZ7/4RxrFSJSx5QTlZgWDMtru/sfxdBE38NfmAcowRXfMvVPk
zusDmDGElHj1SrkqpQHVeJqw92R1I+IW8Uk1rMItqZJZfYOiW46KtA9R/3D1JLfCeKTM6Mah/abe
/5CETDww/REvQgpYdQSvhimMhQtv8fGLkTg8UgfDBFRK9faeUHECyDyB3vJOA5Z/7dEVs8+/tFKp
hiJ+xqPznxFYuKgpoE/R5IozKVu9Ii1a1N780lBYBZnQuzWW3eKXbE0v27C/7rDI5AcnmTIhA0zG
ZVdvrNtSU/acG4OA0r9OzBoUyjT4zqzQ7hba4mP+oyY+CVjEa1CEP7DQnX6I1NE0hxe6t1fbNtAi
/V7U/u03AEQhcaPcJh6hs0tQGJe6Et/pd/T0IO3w6MuLbADbsZn2an955yqD4/3UQgJf5QGuqzzR
Ck1D4V/C1jN6xxVsBJMXkmZy1PdAGi48a554aGGpLI7ncqRHfKP5xz8MTd6iICDq9au9TwfqMSji
6CqiNbmh9FMch+Ch5SD3jjSVgAkye/vLPo2OyO1KJHxghrjFC9OWVjNuZnAVDh07bD/ZwX5qMfYU
7aIi0J+Jf4vQ5kuTnGob5yt/ReVVtndHWafytOjxOotEFpcpPEfliHkJfefDmSKMQX+rnSPr9F8A
wT7ZlsFa1vxMaQvCKXlYaL9Wa+l3m3xUPQvV8PfEwobuyYjQA058dVJI0R/xB0JRJG2aNijavrpy
NWW1MLYJHMpSI0dqQxcfmtrIElJ8QFiMHr6oV1wNau5xqj2t4KqK8GGZw328TsnEDg2LyQR0Qz5l
8AvQu3mw+ix+/wD5Bf4Ue2m1QxNTjkhtSAq0BnpQia+P0bN+MiX3nTTIQzjrgmDkqJexHE2yOQW8
mrXqYyLSbsx1U9bwsDCU9xnoDFOFnJANmFfiHx9Hs+PVtDh2S8wS0jr2LHZ8PFMx7YX7rh7ZlDV+
J8qFQ4+GKgyqgDpOoV8g9uR5K4CFsUAWsjhFHEncPymIog02RNHxDV/ixm5tqi2SZmaTcp3Cv3pq
tszxlYYkv2AvWs7zKWR1OhzkTmEl0aEcXCucaXeCr4orEQDnpE4y+i7iw6xTFsbKnbhT48b+yp3c
EdXf2eM/FJpkI1XRltZAUKLue0xJ9rWKZ3SvdQOFgswcajwtRTEfeg9VfbzKcEkwRyA19PuoYpCc
x06p94odva5t9NMUZREwkKYVdKPgd8SVL/V4JEBjlm90e1d8Qb50qbQGJeADntT0w5sUYDvGzC66
OGPze+uf8F4/oCOp0oZETVRocIMCelSbYlyo+rIVfCiNgo1wqKB4Se+Em5d6QnOPV+Pas3CHfzWe
A6v1dBp0kVOxDZQbvcUL3LJndYpwgFENA5gfu7bAJNYFoConCJ1LoPOWKOqTgYyPBbfIcXMDonap
rOy9Ap2aOoghWnn/+fQT3JiEfmZFd0/AieH6LVqO6Lo9yuvr6Rvm38W9DjPcp2VEWw5xOtPp0aoE
/jpuAx6A6n/Y2Xvv9QVShrGr3vwzaLJbHmSGf8WDH+aZl0zeZzbdmuXYj/ptVgjtOj3GShgQtJ5B
6o33/eXP4wVnGAyVYDk+0brEvaVzrO/7td7Sp1XBOczGNkxfegIAsVn4lo4xEf9h3hhsxliRwxwP
H1t6hA3V/Cqtm3XcogZQcalIlwYbtRIo9r7TJbX1K77sGP3gFFSb8+HIWdrjDADiPU3GBkPSKK3O
49LFicwZ55l7DZ+ro2/zyVbvGOFgBabaSvrf5iP8jOViswWDxVamHFTAqFf3l5M2L03+OW/pJpHy
bxKkzT10UnyCTt3r4gPTuNs64YGQTbKy+o6VDNz3Mn8f97O8W5pVnH2nsr5x6o+ecXirkbsuOyZd
npZDKy84DzI7mmeamzNcwtveyQu999L2DVijSIDheuIUS4c2vAfMV2Sv9/niajSK8vLIrrsXL7v5
1yl/8dA3189C9FIbMjU2u/dDfmp6KeME/io7tWK/AEfjD5gCVSK81a97urchZx5P9eurlcGaigkd
G1ei7lv33nLue4/3KOwrjvGov1LvARD8aFTssPjtGjADKFVRKbfWR4JQy7+jLG/lebvWvpDCWcC6
JtZqeJ5NHlZw2+tqcUQo94ksoDjkvSL0tzgwmsV20ll2S5S0U6/wrZeKU/oqN2LbFfnOuAeVqhsv
/cPZKa+h7JPm3CgJYxQJS+bW31PX1jDV+X1ED1/3dd4lOws5+jobHLQW7Kp/ubUSdIYXp5S66XtO
Qy2SMLlWn+3R1Q7eNKPDlhHTynaauq8pbbITQ5TYe+qCarNzAfqEt+2VUcOark/LktuYDknNUyoP
UHQREJZ3BSz7w2zQs0cxfTiOncHeq3xnqFg+NoFRb61DJqs66xsi07eT9Ysd9pkvlnWwpGntVkJ3
XQTLwqgrdR6kcySW3JAi1lXjk3sx4Znh1O6h+WlQ/Xg0zwQfHB4HwlIG2Vjj0eJauZNwJzBmp6c+
FNPH9Hrofnv4/hb9o+G68bz49yiFGaYAhBk97EXdWqR+ePhqjnnX+BjmmLgUxk9yt3hcgXTBRljf
Vihnjc5ff08P8WT4JEj2QGogokKypVGVH9Um2JwZ9dOjb3bzwQemoxGyV1g+mxPFvU8T/3DKpBzJ
RQxNq+XotvmjpUpe9RKeswIvo1tu12pIZJ+tS8+8BHbBe9NPq3t2vfe1Xuls7Krj4lOVTt3zze2n
0/fq24ytxjm6PnvF8c1oWZb32r7Nxo2OBLbzrT9M5wuJNaN/jvcIM9RbJtE0JTW/BEjSPVMsaZ+z
xvDr1JNFuRQUv1HpEzxO4TsN4tg7XVEzjG/wCqO09Xx4hf4ftPCSk3TcK8GB7eb2cBl7F/hShMMc
dRjsEgBUHLvk+TfLvy2732Orhi3A2y1xlMJ7ecwSP8VKY/pZ7SknY3eIMagxjBvokf8O63erGl7e
LtPFmBub+O3SSa+Xwtyb7QdYgkR60lfP4DFtpetGJBGkSJATJg3otkHiRnKGARv0VzKL5cam9nwa
wTUOztEy8U/UEjGQefX/0i6lMvCkF+qmJZsvu4fT8R0uvwy5unuOzOnBK6TOCW2W6eRoKFfJG6+9
jCEDyd+dn87xMSF3yBefy/BVHh0h2UTFvyvzsHmF/hHde4+/rNKMG6OSv7j/HUvIvUe1To1uS9cp
5kbHeoZg40n9tpXclCu8KRTR8LLklWanytr4BvvOW61OO+w29yOGe/TdYVuqrJNXKy+Gp6xZva+f
9/b30bgt25VS61pp2l2zuoJu/nkNjHXx4scXmneXXZueNrWO8SELeEXmtcunsuc9rXVlGT2fgIe1
YanW/dx6V474ksMvkqYU+1a4L/Ssvnl27y1tMZfwsUuOUwvI8nLvf1+0rC2GVrK+Vr0YVjsylLVR
U9+UBcoZyK7XL4P3cYrPKiXXIC16R2qd5bxdRBVU7Nt3ZFNf++9MIxy33H+VWcuH8dNc57WpdUkC
c3hF0VprH415GR5nsk6eUnXF5rp2PXgkIbiUX0cGiF/aO3GDlJ/HRuMJiXbpGm//S/pxpkxFEn7o
3yAxNPKBPUIqBH7WIYuEWUOz3RW862kVShTtyHpm70lBGPNRGrYoo9+yYRFpKcfM0GSqVYJQFinw
H/OypwZ6Vp0gB/iz0RgAgGMtjFdixAkqutcQWHg4hiPGIV/2KZyEJVQQES5vFHMwVvxX4B6iWInO
vkzgIjQ0KPDrqmGqRxrHzYSynexrpfKQ5giZIHmr7XtIsIZ9jHdxRk5wDOJQdzAW71BeiAMPdzKK
JXOxzVS2G+7qwOiTZp8i/pciNKQpX6xfefDA+h/KRFB6HXyNVLEIXphYqrOJLpB7kHpHpLWlqon6
OMk4zBlJbquGdEmnvLLRy+e/zJXDtxzlOxYVrj68+pgcKfoCivr7gUGybHPsOpXZkyG++hlIxNlR
oymDtTc51zufznvzGiQgVZM30paDe8HmfZIX6zVYKcfAgt9E56JakKd1gpQjCcXJI2L4Osd+4mZ3
J4alX3GTcQwMzwwlRCRN4wnGnMSOZbkGIecxfBaxhWI3NHkWQFi86eoL0tEusuanBDD4b7ReLJ67
m3yco+VfqBLCecVAsZu0zjRC5Hv0m2lbe+f25TO9x3qJ4wu/l9ScmBwH3Toy6IdTPQVvI+QVGjch
skSNc2wgoaiE7133+HG8ay20ZpgNoSmqtMoYJWC5w/2wAqf3K4rz5hdmRNMS7Tf2X7SqnB0owkC+
OTtv280gHO3ocLN8DYqnVs0a7HsY2OTQiB/OafBgY7zTsxY4qZ1XnbKJ0u6zooXSt+BDbbLbdEjv
7clt56epNVqOCWu876J2IEc+DO48mRn2NmySzqbQelVDozl+DSoBZupEmV8ScIxvgtrIIisAYy+6
1UN4fwNH15dFv3lsn+gRs7FGt/qNrODQYIxMyFEXiig7xDjOnfnUYkN4LVCrxsN9+5qFla93I9as
Y2pmQAf4iNRiU7A4IcuxcOqBQYJBWevJvWN+F4HAu5e/yqluhiVoFUh90lVxfp4dqMewq62zNVSP
/Sssv2mRtX/WK5aDpAIvAnJnC/B4TL0CDiig2Ct6IaYa1Vpn07G/P1Ih+76NCyjKhFq3wgKBH+Qc
hlnFJVwuEEqWneJ86WecRbTQQmhYdXkkSN/NXdJLB+8x/imU7CnM3S/eaxnls1NniZjWXZWDB6dU
UK4/TYA+AumwMPvir3BlA5wkoA6B6Wdm3Uq8vOl0T1tMgTefqlOARmo6AW2IYXWK40M4UO5lIFnM
JnhZZdZARygFiRcVw815zOGVrpbl+tdw3OoxdGOxKxyc+sgfIIr4O2ilg31YPXhZ4qQUR7fVxv7o
VU2vMsiPfrnQyKr+sV1rVHubJ5EXfkj0PEJSJdrrmz0Mns/qGLuvtkXltZnRvW7rvmmNRVIzrX9X
l7tvNCH6oqAOLkTcoIch3FkYfKn/mV65moBaCQ0RIYsd6Imd+ARsFYAuNT01T96zTYnn5QSf1YpY
sHjzrrA63EdCxhkUs25hXCFgQGpbckzkVBd2kQ9PIPbuBBpPL0V9dJ6eS+Fl88j94s760gyTc5a2
wN3i0i8t2/kNETBi4y6tkBGaPteITzeVVi3z8Y2xFY/HvTuQFi0v9h1O0jz8FtmLS+/wCOUfPHud
TMy7B82i0qzgb+6+MeKAJHJ3SyUPv0HbjTefJ2Tg6Otcunu/fHKgvODuWWTcWBxfdvk3sG9oTq8I
0sdsbRnQkMNDiiEaH1Fi1qtQm9X5Lx99Wktoh0FxWAiWFIJunnlxzK93hOTbN5n5Wh9wwAvdYvCh
DUrrAcEGSc1x9I0SeiQW6byVs5I6S9LHAbx8+oY/w2xVHFklJ8eBYm0vUlQ4+1ZlXINZ85LvbgUa
sunw7Mzpt95k4jerL2+JwrudlaX4ZPh9NuFmVLGDiLTQBp0NLnS+6tuUn6loQykzFo8aRfr9C+Sl
MsnU2rVVLbu3QQpz+3THL/UzHn76acNsmU3zQxyENTPGjEDN8FWrTjerY0MK5pogU6RJrs3ZdqN8
v65ybtA7A6WhVRy9ZwmCpf6pEAK7H+7OtgSggX042LeRgQGUMuedOQbTiGrDEPQfJdS13jo1DiOh
Jan8J+kiHb3GZuvvTN+LJR4ZX2J9t3ZlUhYBr8rR8u3OC/3vo17uF2Gzo1tz7bIasxQfbkod9tk7
oTfGdQlGR/iZFqdW0U847lA60Hi+d0ckltI3OKr9QRN+BxxKZAQEBlWpS7zHxpgsw2fuPBr7ebaR
557RPVachNOS57XO8M1EifUKK1lQW1g5Gs5f3AXkGoIvlyMD6mbI5KUhyyOn572b4WVt1I9GI4wo
GwMRn4eVmRmHSeeKqAXSDpPvXD9wKL9bVoUDvpOVwjOCiGc/LXtZOx3uCd1YWzX3mvtJx9rmaCEH
nz96nuHzxorbVu4ED9nCdSXdaxkIzBgNenQPl4Ny4tR692ER7QxmEoVT/Ti4eVUwnKuzv7mUlAwc
IPnxWxdHcY/Y/NBly9++N8dBQjzx+BI5PMF9G6dnneAX/w/2vchsHRevdnlM1EC+ceyUqvXvMtpf
QzDuqnrOssgtEErLL2IsnrQ54JmYosmPzRU7HijAARkwxmukOnuycCY04rZ9VCa2pHMi3CCvON+P
ubthuvrgfFZwzuNLd/OkhXw9BQFFY4Wg6+XdJ/EgG+XIjEqDa1i6EjkV5wfPnHKNnThxmD/S1voQ
d44YpKZOKeYIIdNuc6/Dm+HlTyf6mz/+crc021MCLlAAwA+h0zGDYwxn5w2TB3dIMhGwDfpNemQX
D4dv2TenY6V/yZ9BJf/Uur3xLbWXBB1Mk6DwODlLMcABLXBp4rGwFz0b43Rz8YhMD/g5H6Yo9F/B
sg2NsM/9L+JTZC7iR3CHlhfcASuPrKHwffNyrB+KfhFWiXNHIHuDU4FgAZKBU+c0uXCUVqOX7R9L
QR8nTG5Rcv9jhmZjOdhgU3x0DUACHaOMNwPoAGoBYm1h8gWE6bwwPATp6koN0SlQn2mbObtApeBF
JeAlmlVsFYTeu18m59gCmRsOjemJYI5tclfw6s0NVA/oZSvxSATYwxebVeHt6nKOPuqM6nb8Zk/e
vhtLyNzsGLAeUDU6rwy4zIRzmhHg3vEuOC74kAGCOA0N1YImb/OT5yn+jQnjoWoG1S2PLmnHAf15
pO1CBhMi5BWrpHlvFjYQMS9OH6Dt7dRui5fl5hiYLskYeYR38uz8G+5qvcmzjo/LeN8gHAQXpO3m
CXU+WA/WHfeAzWfOJC5c8MvKQMNLXXH2yjlA8HdOeyvykV7upKYaVlJjpSPVFTieuvWo+8E7aiAv
m9cTkjK0wX2bNF3uF8lORZwH9NdF+evubZdT7hNVHFLP+bJ7/SPo5MTalTzmagEBvXtg9q2LNlr7
V5X8ufOVKr08yidwy+ymEgVjVU+bO1mvE2FXOpcp1vhH95oFqXugESpeXMS5OfgozUQLINrXEVFr
EVgLcn5KL1Nk6nyGE08nhORotMiR3MvN2xQ2/SNRq3u1OIGI4vvDQzdj19cKwO+eTefUxYQ1AHqR
17rNM4Zn0t0NKyuMvo9tGubSuf3kId9O3NL0BGFXLOLhcXvGf7TAcQqjCoIKcpgzagTn8XFRuq0a
gFunvqyYDMg1zmu0MHfXHjIFCB/8rBla6jkpBvPHgzPOfxAk35D2b+65U6Kk6hg1tU4WcSqFUYyk
vPUk3Wo1yxXRbHZ7XD6k+ubdhqge0fbiZPBXc5JRm4+v0UlUJnNi5tvhcVREIjErlt3F11/lL+LU
BlcLb+pWDJPWC35H0iELmGUz7/RwJvuwftzCijIcIm7cXg78oNS0aaf7bpenBFrEEx4ysSK8buRr
VuONLrXUnpDKEBDwFCa1D+Y+Huym8fBOiLfD2p/639iwsYM/eA/kXOnLHR/9Y6SeBVqWQ2KuyGwO
6/touH+TktZrBXZWdFpQomgUg0NQC6CPifia/Bbfx08maMvn+Q64h7Co3iwEYM+NWtdCbpT/lkGh
W0Wa5b8IuZRbFsLOc3MHwskvHgVPUatQTkdQKGkJ+IRWQKmaJvWG+ArB6CsFAEW8FzxvaSITmSY0
BnFIvr+X8Xe8xYXEOMNb+9HWtoeXx2opdCoF+CI0lINwSSag875XGqXzpzyRvm+X7K2xf1BjSZM2
bH/1+lrPoyzz0hdGxfvBg24marR1oslO7OL8Hrp1/HF8/zHp4AkSAZqrj1XJ67DY1sUOkRIlG2du
7Q6j1hJWWdui5nAaXcAknyxEQDZcP0Y0hABzulM0J08nYEQZT5MCwf/snv7n41vV1rcJxTC3/QQa
k5eBlm6vZ7pJ5ItCVKh6NWi+/t+7IXdl0lSPfY4NT6uHxJmz+OxmlFBxxvJsFMkpdMUby9XxzVlW
iuacsX8PjO4xd9nY7q1ejKYxDWxqBFqFBfHF72dvAIIiHpe8EzHSLn1H59yfH+Y4k9wYjHwS/VWY
GrjVS8T3odSUtWgQsGK5gi2MAXJDjpTmA8a7PZuDguGtc3aMdcZhTwDQIm0krrl47wYp7TpSMWRY
4Zjxi8RlHfLJB7KpgtMs2YEtij3B8U8UOKPt7ezuFFuGv0h3rJVTp8yiQO+nXacKjw/olE4guwQa
V49ENLH9fZSXgpfdAk94Q9ZmM3Nv9Lk+zMZ/hZ1Rcu69skxMht/VY7uE8FYv9Ao9qalpTlv0LTUh
YxECER/CUudWr9HCeUSeqB4L/WWH/DkLx3NqtIBKnFe0AfaPXfgyDSpMUBPAPtFKQvotWhEw1e3o
hxfwe++V+NDRBt0RJUfKlFTWHns2C1L7pBpWkG7Q4R33HBYxVAkTAvoFLzOVgI/AD+4BHwEXZ471
Y1ehZ50iK6IVWtWX8IHC4MF55f4eJAueyT5MG1TVMKN5jzoSNdYZgnBT7i0fyEB2w78DIWIZQIuw
MHqdHHN1h7vvAiazJYQnGIlXmvg2CaOGqVovWDREIa6MD96HDMx/kwwQ4KS10H/2xkwJxVGkLWX4
lWxH8hZ6O+j4rhOrHxLtftcWqXWNKKY0o1cbv0yI39bh86Kz1D56HoK7ZzTgxnwA4Lj5TqMHRXJe
jso2aKV3G70+gzmroFwihbshP7C9zrs3LNU//Zfb2detnZzhY/xIeKYI53cwEL4ewSmBW2O3X9y6
NGNg3XZiSA4T5iAJwO3RLoBrOtXXymbHDzHlgb8CDvFx5vdCW77wie3hePAZDK/9oflkJwVYCo8V
3jVVs5buLmU+bDbNZdwtv/0Jws7aaPO1g9vK0kgfqU6bEu9P8s3sS2AhAiwTsqd1CJJxaCL2eUP8
1AyukNpcG5gA0N/X79tuBSWqkwkWkDB3COB9Is+npYLa3UEeoU+pXzIGrxjB6pcDb2Zdog8GZS7p
AJF60s/H5ZMflQpsPXvnMty9V5XB0j9Nsx5wl9X8BEZ0mdQw00jZFMkjs3kW/gm3fE0IWqonmDAZ
bgzOAQ8qlI7XFfXam6rsmp7vLecrqETsphz4WHiIHImmxUlTh6QXnRzNbF+wKA7RhRxqtGykHx7s
B9a3XNpOcCJvMcoce/e++otb7rSPs7KX4zfbQgHdivHHLPmBiJY3mJyifls3n1oMPTxRDhCcjR6o
FqiIeSbCHssNr/VpOmudOUv7+w47me3sUQEEHRNc4e6FFhwVmW3B1wxELjnO4VqOnuEI0pWWplMp
hAVaBot6BYWAfhaE1FUY4mkIg/mb4mRSSaNM9WPsNy5Oo8iJNXoJUb7HEUU1OoqujV6lhWMqLQMB
f7tHL0jHIvUd+tSwR9ch/b1y57IgNMDxw7l+4OOmk+QdLSB9Nkb3Nod68GqBBX487AAIKa5+mtMW
vbzn6/cBabmI2jZA1Oy+E7H51Fl0vx3kBlwxIFgFcmF0A5rggZS97uIOWV+4VRP3g1V5mgzPwzMI
YjLkKmhqIXZlXoA+hnB4yGF7atQAGXqpX/4GNeeB7xnW2TgOnFFfC5ZCUDggvHr3wSAQAZe85OnV
KAxWnIWlUKnWDG6xu8IjmUiEe/QAsZxuA2kToJDT/jUzFJ1YLqnMT8n5jDFPALKgzXYIZcBNx8wm
3J24GjSbVEt4258vtYgf8Ey3g6w5WGl+FR1+ciRdK7fym4pnLxhQLdxCI0T7+mMEgWu5SZe5trjQ
W7m4oqqkBuWYyoeXfkKPgQoy+bIBN+hDG1vnCmHqxb+fjbSg+MdQKXRvGA+gl0wv0XJHLHnwMbHB
MKVu5DjrM3W+RzgfduoGjSCjmnsOEp5+97k1bm6aOabGVfSkOsXodrISl09MTaxvmjWHB7uglnQe
suMNNDPP3ofZAWz72eRoag0cQNwXskqEBJIWlEeW98D8QG4NRnT4O+/9veUTbS32c4Pd+QG3yf6j
uPIcAFN+uPpl5t0GBQpBn3CJ+czL75ZZX8d1AUjS8AAi4UfC1SWmJAEBvTjzOkG2m8CdcF5gQAB3
XM1K8wbqhXc/cpDdKKlDHYURStKSDeiowhZRBjgtuQfL3ZoNcw6NqKs2JOl2dVyvbgvxtunjnrqU
qDHWwbkY8pwoclGG1+BnW5pyDrbHVA46v1aqvcsMJKbqZ++AiyiwfD+qYKtIfCPvbh5Xg3hbezSJ
FatLF1o2gKo87d90A6CIwNHHo8crFfIG6Z1bonAgqSAvN+7RCm/TuH6KHQbJSwv+ojB7NIChk1pY
I84waV/FpzlVPHbRbyC6ilYlKDLjdx+XknnB6d6jEnuLT2rTu/FkQnHtF+xlf2QOJCKLUfeyEJfM
YPn/VMOxCLmYeBVQDAFXS7H9vDHTMrDUIfVUUpUq1hjcC6MNr9e7bJ/Yk55q6I3+R9OZLSuqLGH4
iYxwRm8p5kHAWW8MXc6CIg6IT7+/tGNHnz67u9ekUFRl/vkPQ+g08elg1kdwKLfIcqnC4SfC5iqM
4BA/p2YVnPX+FB+D2k2tNqdUtaA9GjerPIG9NWFNsaSTnlUPLjHOdXo+ZbweBvp6xEHSF/CRFhg1
IWJNmulkkG0bKfGPPWf0wJOzq7qbi+GteoyzLnP6f8BICter/Sbdi6P70rV/+Usn6xIxMD2AGShw
IaR8Np2BcZlPNCq+NoOw1r4ijYICk9LhIUkRn5o5wABj0Keufrk96tscQzasqr1r3Xwnj6jtvNCh
qDYsSgCo/fa7AKhHu1ZzswtnMPEb5uQbetpXnR4G9ukHcelrwCNo8cYBISp3XZElvS4GncO8j0K6
xaD3qtMhc+BX1iE+xL0/iSmDTllRUGkZLpJaIu6Rb4aQIXPi+bXGJRPfPc7bkircmOWPIVsOaYIU
Mw3VnVdfi2Fa5XrO3Umcpw1GTCNt4pxh/KO7fPcZqklwoQacXBMiCkVNK2OCSE1/kzGhzOMAyr7q
OMRvDJQH9goKABGSaN5hsfq7uYBDoi+8QCdrC6uOn9EbIMXyq/hwNttkSfACG7CPGvYppv5mXVIO
XXJuxGE+qiMP2ZFvJsMy8T+58FDNWswz0P7ipoKfgH7B7qapHjlFrltzGm5n3Nk2rmr68ABGaLD3
p/XbmFuNICJt/oSUaBkWQR4wfN53RviIdueDxnT9VJ3JqLBpOaUyugOONJc50qury0GFZQDKncRP
RhlD1TOZwFScPmM3i+Zira1FF/eQOu5ujSjavRsTYL0PO5EpPPJ6NbkyXtUOEWNEhom3hdffN0Do
TzoF4MTYlpXx0nQytTa3Ge0ztbvRdyrwsWZydwfntTkgP+zGxJuQPomMwUOTVuG3tZBQT7kCAwmX
TIjWKNNAndtxujmTLvM24zJ+WEFtGVQ3uA/G4vhAmwkfhmn6jGXNKLfmrYnFvQWDBVpm7iYY6vpB
l/FwOj2WPoME0pVJVACzGuTDFVQ5p6TMrNgJOuYLVhlWbDrMlXeumMqTbw/coL/IViLEUwjVWalL
0BVSR0nYkoY4DBu4azCiGSIsPGBu2ABzgScOyY8dZHzK9PHFHNq18xxRMDRqLwhEPnqiBmbo+8C7
HwqcWP+2NCOAXHpSrxqK2BK0aWGa3g9Z2x9yY596jfCpWtMnhGvLey8vc68B2mS8E3OSDl/QRGgy
tq1p1iKnkjclYbXn1Kho8lCst7rqC7cG76xNZhQinUtpcLwFPAQ2shZvF13qgmXTB5u7WIL0gNlw
k6gtZUyxb5zNNHToTjIYlHWeanLJWNN6yazdunhUWAm7e8ShB7vH/QCXHNYvPPLN67gyl9AZCfWD
3Lfr9lX10CvkFfrlZlbI8m722y3Gb/fRtWq6VQ1QC1ySlgPxHCX1TEhIAPvWLua0xrn9pEEWZn9v
jdOeU/s74WE4rd9VrcB3Iq1GZd1tl0YTjyz0cL3CSguj2fBwSmFuYb7YLhAs5iVVv0/vIIZkb2AY
Kvy5hktW3/nYoMr7h7M95CZYHCCrjRnAFIHgd17wkFUMob15hy1DpzR+t/nv52B3KKbeQEltT5z8
KrVEI8hViFnBH8ftD8ZyeKcMsi2Y1JSC63mI0K3vhBEOF2YniMLrmGuHPRDu0em+TQObp8IurasW
gnLNamYY9feC+3nzxRNEf730675R6LVk4T1QpDbUAM1yRhbaayKySQ4nU1+LMrLSeVSJDGx5i8KE
SYZ4YjikbB7iCGsUjF131PIQ/y/QNgJ9kHiZIdHDwhXH1WERN7cvliZRQmT30W8nIzWAQx+I3+/H
ofpAhJwhzxG06GBiP5Ein2BMvvm4LceSd2OatQQ1XpEan2TG3AWm8vJusDkKuxhzPB1BDMo2+hy+
rDY/DdHrPnLFSglrHJfWnWfROGlsEao5yDYa6UgKgWKGmf97SwGsa/PHVNDEgjpNZFzLOkRvbP8K
qj0hIJfDqKaD5FMq0+EgLh5TiN6AqOGasd0xyx/zKVIL9+fnbQjOaCROZji4m00pktO2Osd1SozN
RuRQDf9yEcdxcFMi6QgbbgAWqjfPs6PVg7v+ZUVQWnDc43hyzCzYDsslLXcYdXyJjXrHmwzZ5smP
ygnVqP+k4GsFkTY/fEXid8VZ4Q0jwdKiBjLDRkG2juz6GqFkLJ9A02vRp4CAv6pYbpXC+9UHw+8Z
65VPrnvpbLuDOmrym0cKaw2Huvqgl9rN1Cg5kfiKN9zfHg9K2dXhPKTjFj41YHHjntd7DVsVpTBI
lFVXGuCP7Xcn24TMbTnaHWBMP/zIhdZQUuFRdof4HV2R0UHMFlnA5sK2j98wNvViX9gZvY6qE73M
NvZpR8rzvVyKYlwNNkAtmHK4UTq6YGj8jqMmYdOD1/Q1Xabc0veW67qDyizWcTqcPR3ABlbbJZGK
DeMro79C0pMB/wnaY9FujVdkH54wICViF2nA7e224TunCD5a4pH+Ku16DCbEvu3c1eoFYfkQQh3k
qIkyp3c1tYezLAJqedsnAM7xenBmThKANnKcpDNiu6gcACw8ExzS17xmUx8w0NwvBs4oQReqgccQ
WVQYv/nJRcd1TVbie0ueIwj1HZ1jBzeVL2qhi3d/G1FIkkIn6tnLOx6AEiZE73X6yB5haLPLksZ2
RTQB4wkqW4skH9VmRfNgYx8CEcsoOhHXkIshCLToCI9zdhqm/v4XKeIvBALBif5cWUvcgKDQGGxI
vNOTftVCjcrrTJtHqjY/sA0mqGfMEnFI/TWEl56xbNF28jVE+jBgll+axV/Y0T7bzYYV+9vO4Mzy
sM0NMZvBCx9bGO5HHm1e2Ag09Crc8P0CaxO5kOddCzPkcNpkKfDLMOYsJgMPA5SPhqyfqIVNnuSy
dfyxKKnovTbDTDoJnjfumycB2ajn+iqmfbOJ/hEl1u46E3UpMyreGdcZuQivDEMN4AWRLbC+LnRV
SEBG8lV8QZ+vgpFK38oQG9cCK1p5PNmS3UPzx8/d9NYb+V4iCsTwDU1LYyNr7HetsXcuQ5xBARTu
MIhAT+Sm3CuwEbYYZKjWmFaaz0UTYIUvZYQGspUcCyhR96FoVTukAKITEFnXG+sIs5rXQhiYceq7
Yd1DGD//WCGr4sFFj+QyM4bF2Ygh3PFPXIM+AUwlgH3RAfNIV4wZludxwa6OLYucPbSgyyVnCnsM
TTJFCqiS2fRCcjUicBymHZVCMx3hL4nRHU609FdIcZZhOg7ZdfjW9GQMlVDuiN44jeXPGr/nGcJt
ieeah7hHEHWB8bgEqy0jbKm+XPXaQMqioSuqT2R3QzmHBB540F1zRTnbkOKF8dB+ekOQHBFJym1i
zTrumKwGBvYYTVRmGL1scRBlXd32/0wDfj+Wq4J/r85JCc3KFrisP3rtr8EqNZ7M/DghegrHIShl
X5jTJ/025TL9HeOGdYLC9c8Qo1LGHDNTg+QyGF6SK6aNjljdQf9JXb6L+Dq2GHZ+rBrTxtHbOiCx
saZb6oBpawQnLMwDEbtzlUNeIjU3+3NveXRfEJ71xugc3I+q5nyi054RUkuvGCwTLgZZEd9IpPeA
ADSt8t59efc9o7cFhi42v5x3RilIVU+hmKO1NlwPT4rhln/zRB2D5EWP4KwNYc2xBb5n95rTrjmr
t5kSfLTp11mzV9x2pCgtAvQhGJAdjWLz3Byjz+w+uS/f4xog2OK51SAQ5iAnms9D8CT4rOE8QlQk
aJbvLNd6+HU5zfw6Qi0RYJFVu1ktzmzaaF8/fgmjbcNeM8uSLCnYVThd0YDJKsF08o/szQ3hMcQc
ju7hGCrWkLi0eLnEhhKvHp33dVfhBfeB6ZxnZYgRIhw/aX4YJFSDvu6LGeLXin58L2CPY1R67K/4
EQNtIOFOGU89rM4gp/nqUG1LnmLDf2A6TtCHTyItFNPhfTJGhoWDzE7wj9ZBzx25qPTz8O7Jxjl5
VxovwkAYCKMFe9n94YpSBxkQlXd9JDzdxv7rocoEH3Mwog4ygrN4eBv2eXOnSd/XkroPXkL/OPxy
4cBvMAunKQORIFOnPihVTgBbF2Vfw1gtMu/gNzbfzW3SB7Fl+9DM46baFpsSCU6HUXS+/ybf4cd7
oHhCFxUVzBgxRsLqEiePTZPJFYjma1Ex4w4Yp81kP0zvI5je/UGT3QQkeAK/mxBVo5W8veP64PKX
rlsv9ceOF3jHgJ5GEH0UPkwK1318wCtV/j1To9kycngD2xambRBRN9muqZn1mouRgPmFobfgUqEp
Ot/cU2Ufllhr39ADY1Dy151rPB4oqCCULi5zSBLfdfsPk24t6fMikC2zgU0YOQ373pOPZMEBgur+
MH4E7/2b6dk8neaQUy/xc38AEPROY6Z2Znf7IRcWlsWLNE8eEYZnHxr3jxl0bJPRX66ru1sD1Phg
Of8x2/iUk3whSlFxRSrRlf4FjPDTTRwHdRz/B4OuBdVaNXXmYh+i4dPle3cfZUZvxkCRrHL1IK6M
EnedEzVKniAMd5yv6hbdLBR6Ol5Y6GwpfJBanGZevOQZ2AsT+Gjm4YiaWfLijrCNJ4+YbkuspqCw
MeXssU1V+PmWxEmxWw4YuOMWB3bL6QMZlAWJJS42fUKAxoenrQpXaqkWsLfsFOz4klcp5zFBZTDk
zDYncsRe/zZ6tjAdICE/sdsrzaVBmZk5HDjUspxpwFfQqzm/KBEanKx3mzkCVUTGv2zwEZbvuxFb
ntOAUwe/57vZiJ6WuMyKCYZk5j7x+gRaQI2IFzqni9gi5DRzdXWMKRlJj3pNxctvxSvBQLU1zzl+
gG9wW4UHb4tlNAoHp+aLw2lHrzypZecgdJyWwINUkeSrXUC9xXFI3gOHD9NFWAACh0xT8gvEZeMB
8UHesDRIpMogAo3Eyx0UHkmhXJN/5Qr7B3h8Qe4vf+IrIEPA0Pvnhixja14nX1QO8MGUE552nspH
jljTxfA65Nj7d9AB9NJdQPvhsIl+hT85oUDA6jLIBvLtxaNPDlsYg9gcSsColI6V3JLkY5wG57Gk
MgpbAbIbp6/4pcnnQ29WP6MZimssUtRUrEW+1jx0/L6x9eVehuyc8xBWeUVjmhh458DEkeRz8TGl
HxH/Gh/nagEIgbgcNSIr5KUTi34w+iApMLZ/xHNARGC5Pdys2waMDXeTOfeSOwiM/cLBF7YhfAKo
Pj4zMabUfNzfOiPSKbGmG6l9gr3dyBl5jAUJrqGqzW0GZbSsRgmcYzhqrYhJd0ZM7dQehOklocnW
i5/zzzXVf6ntNz7a9M0Pb9uFhSJOwzf+ucPbOM2mvLMXUzUf6ocYrzCMY7gmLsNY6qX29jbLNqWu
ua2Yv8F5quHOiiMuxuE23ZlovPZcIrkGx1DyCUqcs4haqTgp+P7irbAHveSCFFwGZIR62ymI1OhP
wcfgGomPEKigI342W4xUzti88sk1F/ctBkt6OxH785cu1n8wmJ2mDavoYzUlhAu12NegPl3itQOd
6Rxs90lLtx7Df48qyH3AR36eIZofUUVrc6mjm1RkYFZTYe3IwvlFjpEvJ4u4LdlzeAFzE6SwcCN6
B34exFLJCl2GZ8DtEIIiNfRQt22kLgzvxuK4AicyRmXO1ImhidHHefLB0haHDjYQCo1obhj+bZPk
CkckqKE4HwJYzX1nNBlgKsigeT8qFPvex1x4irGqPjIXQfzUA93E8082A7lNFPhi44Wr0ZB2nfov
DMebkFaZ1xVhAzZ+6Kvphr2FGkW6GQpjLELKHWYbzICk0otj7FN30mx/mVSIv5p39QAZXZhZL+PO
ZrlYLxoQE+/Bx/yYcB+gbCx6YNRmYDPckUkT3U5m7/5mYH0rh28ixeWdj+xSHcbIgX0+GLrDIGD4
7CK+8MwgRiqIW2D7d4U2lPqDn//OwRGT9ej9q47Dlktp97Q+fzTYTe/Fg8ueup3DVQtZS1sHBD9X
I0852ynKot/Nq6bZrzqWreI9v01lmFbjlkUb2WFlX0FV7wFX8epuMmZC+C5+HGMGnv5GyuWMqayY
iEggCkUYrQHHM8m/I8Z4JXL5NzMdNOhSH1NUt9izacDYFmW6L3NsHjm/v2ACYLE54Pt81LGjTJi3
QwmBSCTmyrz238defgnCCmFd5gVXlSJ10bBLP0M+ES+u6XTuOOAdEokDPbCG26S4qUtCpTwRmOZD
J24hcYRtIlaUOJCPx9QyM2nQJQQaYjk9OHWaWJfU1HVz2EEqz+zugjfgr1wg3YxZlciPGzKwlpBX
6RzZrGWUGSGp4t9qKKlzqWaYMTsf3r3QMmgFbdw+vY8uF6bGDjkZMuVbUUBLZCITGw+DRBxr+Q70
9JKc/HX+zVZlKHaiyaMn4eLKR460bbTKkhUmpyGdlfXh5UkMjYTWidua2JLIn8S4q2fEdReS7kzG
1Qj/Fz3jMOlh4IEXJDdTpmji/dGlNW+aDeM1eG55Alx9bTJUW+EFIMUi0jAqMvE2FbsLCtYlMVvy
T//8HTpmL0BIyih7OIZuqeumZwf0cnxtH7fINr1U4ZxwjPsiPifWohnz/8Tk9dG01+SrLGtjWboN
K8q0/+IdC/2NKqtv/qTw2E8ecDMAx6MK/j/O7vLvyxc1U8NCpg9SfaYBB4mTX7QVzPF5kz+XCAJE
easAhX011AansJXRsoBJYimANQKfpA1P4WFytLBf9qW9PmDwJ1w7eOr8hiO0jNrKIlL2zyQ1aCYA
pVgsQ5ay21JVEpmE63IxY2kM+sM+XbMY2JG9tRF3oaHY5pz0MUdzxoEpCT3WWK6RafOTTriq/xLU
JSvoYA6lEfg60jpJs34eZRNWKKtBHC2O4vHji0MPKyJkSZVogyQWkC20wdZN/04Dy/NJHy+Dbu4j
RApEaJIq2wnaZsavr0tiA5sg4ch0q1IKgYhsqEjm4MxnCpvOrxrjPJehgPySqkZKsQffTWyDZb8C
02GaaObgBAiKzA5mGnICIN6g5vhYYpz64+xgpUdwhVh7UTfREM1bUTN59zlcVjRPczk9pzy8UlxQ
NP0MZH1QmH9lBvwtvk+TAuhjHQYv+hEpWUJ/a1BekYA6Z81wyEjpwRV17ZgDxLwt6S/xjBviVn82
iG+Q8Oi6iY2cUArGgmSL94NUXOJYdlSh5Jl+CCLoUt3wMMNlgfiMH5zQIF9yxwSPBePiKpFR9lLz
JQloY/CgtmEHtj2EetGbPmNZMbDQLYrCOaVjIlXRPLI4vYDMBELAMgqDKLYIczi2wC2odeXQAWbp
ggYdWSoCZMkps8NRUXw2ZzHrSHaFy/I4urCMUmv4+zggoXhUyp0Wk5PfTrykDmd/BahQD7vli222
mGFKy8lmj5c1Tzcrgm/nsV8sxEaKr2YXkeRO9hHqa5bgTqxHZFOQzUZslujQ2ILY4ZdiOCVHshiC
b9rsdhzbsq+P/5EjZCcTLybx/PqXiyE2YbLEAO2kKBWCSWFU2L/L7cYVmVVYl1k4RYbckTH3itJY
fFL4IYJLcUkEq77K6xYMS/zkUFjzHqXwFl9oGnE+Rs/Fb75SfECZVwAKgMO8hlJUC/OCEASqMDYk
q8FlEBRSwMA+eQpLSVdIxy8TSVtpFvwYUie4b9x8cZFfqe7wZlLS3sQQHoqN5Hlzw2RCgb+kFKF1
D0gGZFJQLfmuy40sBHc8pBjnbOjzMjcSzDseuyYcokDX4ckQDgU6KFdHViXP7a+O59yVO4JvusG7
4bEU5ExEpkOxQeQmKZf8Ju7Uv9zt7klVbIc6gAKSPJQC625mdJhvM15mdNAY1+bAuef4E8gTX7z0
zgpUtru+xpX5RUMTtJNuko47wPDuZcq6P+xbbnV1nguaoG/wfPO+0hWaOFxNPhtoQDcbwgY6LAYm
3nt2CLRlSdT3bXf+YxQQlYMGHTkxbUZ392QOBoX5DRvTPHRVgbT8ytlEnNG0Nq3h0jpj7t2C+QxU
1WcWyc7dAxJYABdDe8lgMsBTvFnX2ZEw0e++7vawKAXPR3V+Vm6DMRrYrP8iawsHH41bbWrOfXeM
LA2PmSfbOh4IoFZ164RnX27lfNbHqParsMrs+7Tvj9lpSXaq6+Oamc4KphFqyKGxhX0WZRrA1C2E
wQUU0jYWMlasYgbtNfUBZGpw7OeLg3NG48scdJQtUa3xTzUDCOrUVU9BORoaadXXVvQu1IG0l/A8
ZdDbyIy+1xFKyhU9LX7GIPFvG50/OnRMIh6G3nwqUtSg3GgTyPf6qYmTSnD+qhUtV9NomIP+7gS5
E+vtr41kokm5NEoBlHeQK2Gp9nHgiU4Gk+6zj8bkEfxpk/yK/Ulwd/Mks6Cs5rBavx1VEldRK1k5
4+eFUJSbj+J3eRl1Zy+MSPK1tn9qihGsas+fJvZVpIDFV5amm5K4K4mLh3jxchnY4ZWQvW2IjZhG
9V2U/1ANVLpe5eP7/NII0OvHixJWaJTDPGNo2TbfmvEhYyCClfFUeInAmVHp5LnrwBJmDJi5Wd/m
czr4RdTifArLEzX7GfLJ00OsxDfGLuN73WlkZ/UH6RQL5JNeW5ldJkw5kThGw3vdw+dXDDkuFAHN
fePrNr9xFzI74qzTEYl3Y3GvWEhfCITc84bdu4oXwT1Y5ckb26h0tCrmrzNEXwS4g87Vv5+DBk10
S11edolmganuOTiCEl0Bf6Ibp9kTq86eOt4GH8ZPeootyXVRPthyGuMexIFOxydCrUEvn+Lxwdc/
Cz1oR5VFMq7dsD+AU/OP9yQv/WV9vBSKaz/sRv3waeIIgpGauH8+TWov/h8iCbwSsYUuoJZ0o14k
QY6M1whz/MKR8zKUwvm+k3SS1UiSdxt2UQFJyQ864VxWCx8GjURpieMZs0/VhPgbtZKPV2IMJt+R
YD/WqxZ+PYAst5yf3II1ADMvbJFfdlwHmpYa3ca0+fDq8E06xaZWQ+SBtXVNU3mF2D9Td+Y8VCtG
mu1fxglUJWrWrO/Zgd48hTnPazxdjEM5Oq/MjB3yFKTFpv9Y11fLgr0W7iSThRscdn4x0yXUuV3F
53pybTrfQcZ217CaK6cUsiaMzYqorYYSph6Ri3eUfKQfSlfSJb8bb5MB5IIW1FMRBo6ua6xi9tim
gS/a979b12EE3SqhLT2t29M+92eP+/wvhwnTCFANdlt/6TU+wHf7vLa9wzRt1Qk1vhZ61g9THC6O
k5xNzG1xnxsGji+dr7sacRueV/8x/74mfP9VnWK08N3DZGV1cawiE+AQYG9ItQrSTirDw9FKYxV1
YWjuxdqhmWhots7r22f2KtC12ikPgmZk9Vi7bbvtIWvxk5nP/qjN7omaq66578LqI8MWO7r8Nuj1
dZSA979unpxBDtL97Gt/On7z/IG7IIkEb1Ju/lq2uM+gZ9BnEKiXH0jzSfNgamFhomi4yKOkBpM9
Fvw0VPTUprmKHgFG4cVRnUh/fBg8qy8F7UOc5mIhEKDjCQAYEEhdpgU2sVwmoKKzO39L6bUci1UZ
hdeJk/+LyQL+fstmlIqjl/3646JiCOeIeddJzR6goJgX3CHyDNZgmZIvzWK0sKBYYVLBI8FT04V1
VpuIO0srfKF7xOfK1CaH4A4UgSIXijsSk5NqVC4qL/byk0GtzuGLRuEQzGTtze0dq43/lXEMu3H8
TRq/gN8ZqQGwKcM/OPIdWIPdsWvTDomfXb4P4vpIAvpag3TT2yJ2FEiaOt1/7NwvsDMNBA+X07xZ
nw1Gk3i83NtGi7qNQwG6v4G1Djh3fyCejj3ORwbQdpPyYXGY/JxGTVQrmIFOmkAPpf7FOu+F8tVu
5zoDZLwosHBkVD7j7+Rep+rZ8ft3n0Bt9lPuHFKdmp07ZGRXkYaRqwnT583bYBqmis1frMdZsIp6
ugbvvePxX/sJbaaKzj1VzhuA0MtsTg6yc56iJiJUGLU0vxqKvkgSWDIM1mYfT9zkcNSxZTsSp8uV
MCnc3gimdIBCh5kE2zLQT89u8yfuNg+BhmDtQVRi22qYTVp5whwcSH5WoZ4w+JhFa94D24h+chrn
KDjXLbY4UW3eSFJsjmqTttEetUf5vjYBZL//VVGLYxdJ6aC/PjAAw0BgIX0gytccnsI9Ke0i+tQM
fG8TuOHec1QPT/7JJ4QS96d182palP4XuMoM9UGASjPtu8+OWTJvWyKoyh7wB8gfo7VnyUJe1Qyh
V3FMcTnuChpW1XOQBFyNNzbqhwf/YbGu6LlUOc6sm9XElesVFck3PMx7/tX7TvIE3tOuCWkr6fqP
UbHs7F6jxu4TTm6WfF7Xf9roOvU1gJH9piBzL2iiXlY7OgU4KjZwqySPfd4eHYK6W1uLt+fQnvU4
mDH0Mk6xuG5cxpVVWR3vRghqz/rYPat0b/FzWPNe4+IBOVL+2gzWVXD0m8HLbaKeweJ9fPS7Tmpm
1hOaZI3QRavtvz9SYpgiXemBntUxHn+q9GMW30SLm7g/+6RmdshvhdsPwp2fHPTdTwYMiwXUwmB1
QK8MuCmiJFSg/bOekooGkaeD91mCQp3GTprEPfUSrppr5A1euizCc1KfFRPcFMiHtdPkEmWj47Iu
VgUShVGEyEmiym/6GfTQy6jYnZD+Aeg48L04lLE+U6gXxEeFo2Hc2SHKaToHDLBmTYcPJk0fKyYE
DDLqyKwWE5QJ78pZf8yB55R6IqDUyJlMgBETEFf42+hTUidbaCK7/TC44Tl7oJusWyukp/IOBbDG
dQWgLq6D1WloxWpKx81J/DlzXQQuv5RmGQHJP62p25K+CwhF+Ni2TF7AIoZGIDJJH0abeRzbLVbp
PMWic4PcxzVFOQZErVQws0FCgD8Gb2e4A4SpSJI9rtMpVUClY2I3e1MufLDxhH/MVIjo+IZCc5IO
YcqZzhoTISP3ela2eI2/pijTWG0SE8+rZB4l9jKLAUOj0gDSlI33n/e4+KUWZsNmZz64WAD9rkFb
x3Pya/MibAZNGKH9BKo9fUYNwmZsP7EqWXiDC1EQQW80C7yVejgvLrJa6+YiBiKS+Km+AgwZPHm1
MLKgSlPCcITywyiFnib9DBsDW3nQY/q10omBn2GAIjo70N41OwnMTMioUAOhR1oTIXkJu5ZD5c9e
LAYTbtg/KxxBZ7lT/oQjhTf5s6P/eFjzQPYEGRWYdpabs4AHagGO+zXZZW2kMA5KZBlIVDpobO0n
DMMih2WWK6iFsr5JTy+BJVNbgMUuqWPglnZuF+HRu07SXS3en+3eoIU6w+kT3ya4JDl3avvwRKx2
n6U2ejuiAxGiEyE4Ww1KIP0HcD6e/s43/sSS3FOzgFEQ/AhX/xz0wnbid/RuiAscjNRp8o15RjfA
4/Oac1gfBk3vPhVgGy8W/N47Okb4q8ELMpjAGomg4YXlX9FuafLaXQYIK0XYDonJO6Y4HZfvlKDe
BkRNsAkCZ0cIYw/4zW3yuDw9i1XJJRglsAwfzC0Qd/NmeMBn/zJHcYeABl7O+gvhCSPLI2bNJQ0I
Fa7DBw48wyeL2Qa6pzP90NV2SHDRX5ymPasWFxBT2Cvk2aZZwYHoM3mH0HUTWh2enhur+ABJ9p1A
wc3VVsY1RGmqh1+7YninrwaVX25KfsIxyaImFoySfVqoq/ceVK4E83UdHB2g1cDcfdo3IhkKRY74
OkfEhtR6zz0iU2/F1sVrCenUCJRB2Xe1e4zCOLZOSMhPqAUj+jg8hTAwuU6aM0kcxxPBlD0mt2ny
7qYoYgu7538GSDatW4SenS3uAN+dUReeKRW98SJntazoQqmr2fXO5iPKLDirsvvS5zE2i3vDk6y4
pYbJCK6PWfSoKa7RFUnzGavUWadtiO8HFOlNjVlTP0eDvj1OMLZBopXaHaqY+OVgTkOS9uQyyhnG
LtqcDZt0B7/+aPLTLtE7LBKo/i+gaOTS2xb8+DTs1+y05OZR6G5SsKaaXuCTeuAqlDj5gJDARsVJ
ZX/GY4670Ig7LncCtox7Es50zXovJIGhUTLPwl8A24KMq7caSGIM4jRWu3jNrL76c1FY7WWOA5W8
4i7op31uG4fNu+R7Nch+v5v+caJtcaKZ9EzyF8M+D9IRF6cJat9Q0iCR6MNkcEHvQG1YxowHD5as
ojMfPtowp2UgLOcQFgPbpDfUcr02bsXkVyJZ9SsxpliZ8NRjaIcIQb9xk1zF7rA9TNZX3eRQsROh
H34MZp9TmVigDHw89f3J4oIdrHw3WXt7nFkO0YEjZgKTGQPAOgxx2HY84JABpFXnTuIPwLVg2G7u
uR9WPqkc/obNlt/Y3YwOukPZowK8wQZSiYuPVvfvMJ5lQfNPtreWXZP+kK3+gXfkgkkXG/ZTPe2L
5RHZIpHUPb1DZrp5dnoWDxbjH1iVU38qOxeBFExIeHB/2erqzlgDPQIzhOFHBxyvMRwAaAToouiz
ZY8mC6EzgDfSdXf4m2MVRcD98KLKRWvQBfovnL8ZgVTMuIa7oyUIOrzYHy4P6i5SVaJbuji1lh1F
IZzx7XDKZw+gSxNXXolfcIH7fzApOAPQo4i3xtVkI7SczeYuUB1BBh74LMNqcGCrHMAssPB3Yiq9
7MA06HptQB4+oTYqK5R2D7MCgb2Bc31JEpbA3E4Uwo3ClYMAcAwfGIH3KVIlw+LrbiJBMW+emDNf
lr/RX4KFL2gWbcttt2II1Isz9TeELQ6SCz0HG/sdJpoAJXQyrVAqHtJrdhxXsakch/wYx1DYK8n+
mCTGSLEsGHbx0G9bC/TzcJAdv6U7HAdnNljZSw3Q5YfJDBULAd9n8sdpC1kEewUzKC2sXLBB51iT
4Y5cZSBai2wg7pQM1yyLvOKE20o8lqoQdMuG3IXX1WG46bqofj86IBcjhwSiOrytzjAH9rWZCm2b
+MQLH7sLa//q63+t8OCurJdFtQm2QOi7eAZAsIv0P/F51yZPGD5sechNaP9shqk9uL7A8EMJJpIV
IVlWTbQ5JIQdwcXsNhMnbPA8nAM4Tur6aM3i5fgONFrIlRQdHptdrgYjR7FMOSsWjKMTx6RRZFTC
JNzxdFoYWlyqo5aL2xo8VjgZQmPDGYibfYcYzxCcMbxMvdnv519PTnJccbFxpErGRMDFI0yfkZ4F
svcn8ItuS44Bg5mP1QuPLt0u+TXC0zBCAfBfpmSSynvfsDgZ+ObOgzbwiYQHxrdgdCpQLTSyTHNs
VxSaR6VbOrYG/Bz2ZWNBnYHXAdXIcAgLTt8wJP8YkVUyfodLaKONUKaHofwCkQOxeEQ0WZM6e8eR
wTVifsw59yN8+5jMGj++wui6A7uLSw60H4go9fCe4pETa5QZ+z2nXMgk08Q4xzpzyIc1g8NtJCdW
0yFrPggw65bpUhodQOqZTzGJN+uG+QvtSjH6PVgcoPspF3Ob7Kmeqdd+bIa+AW8hPE+QtFMWRNCw
Bh0otRwr7KWHyFEeFt5UcYu18i7WqGDR2sRl6G8eLloXXayX9Fj38JSw6NCoxTDyYDWUenf4j27R
M6EYfuEnCm6QMs/mBztPJS8eG6CmnJ/GxDRxX9Nn7CAMUtALIuFEAhwO/zRyG9iY/mzotAprcCZ8
OJ/0BUI/Qh3i08bDO+MU4b2iUbXPUeZlS2bYahg/lWmPZZDCtHXScztD3aTa7v18CZz9iCyto8VG
KKtHZGXcJrybklqSrq/TO1ZRqArNGWqFmIoaJrJNc8yW8FEs7xOPrsAZDUVn3ME9v8s9X8Ouaqi1
tGgEQO1Pxl5Kxy2VJi9EkkJkh4TdLZeNqUODX3VGGUyXmHTtNIWwfcebZwzU2sg1kLAtmvU2GVdP
oJICO/UWzTkrL3hjlED3ZfeRWdCsDIup5mFGsVjLaYZ0i9F7crY5ydiALhYvRWDlClXJxaDbYNXr
umeOnh9dHebirQOZIOEJ9HB6lVd/42wp7BHIrSRZSq8vRpgyrxnLSGS5gcnhHxWuJAQmXkxksqM+
0nkGKMMfoMK+FbJxWGOZdHHc8Ovryq7cVNqvKR9/jBarH24ru/91vCpgn8C9ehNIdBp8CRzGSgZm
lswX2/bd7DtXtr9CveqqSo44VoTgUJJfBBP2Mz9j2gwXrGcTbI31P1wWbMMOHeigsiZyLHIwlWNM
KPEo4xfGYOF1lDN6vTDcymCz7MRf52qRxzI+MUa7h98NclcUGN7QNoEzRseLrialweIH87AXE/Zi
tHsJjRu0Onpf3SQT95KQzzuW+VwTPt3XGsbQGnWZEuIPz5jvzYRSBpeEzzF6tMaNGbQAuJ0In3fs
hXwfCs1CjQ6GohQHp/vpY5owAKEPvoIBT6ykG3seVUPMnsll9UTzDokER2bdw2wEOJmdnD1YFGRX
NnBAQ6afXCToH1dGpoyeqEzDzI11JqwMmBj3wTdFM4XcCXX5Msp5jtgRYe6Ys0y5wIKSOfNzln/6
suP/AU6bwWy34x2rLqenOO4fTACseEGRa5pcaiXGqWEPtlhkyXSfgA8pCiIiEYNqXs7zqcRl/dkI
ezPjakqVBflD1irLV19DriGTULbzX2uNI5GqxqWbWd6ka+UersO8VTPWpdHV11jLkcCNuA5URDlQ
kbY+p5bvKWyVch4WqZnkPi1mWKvR23etnsUXLY56d1MoxRnShEypGwmnYV/fhDQoTby87Jk9lv3e
5BPeJhnVlnVfNyw4cDKmdBn2B/KV/36D2vHj/mPpvJYUx5Yo+kVECA+v8h4hPC8EUHjvzdfP2vRE
3zvT011VgHR0TubObfbpIYBcuctov4vO2k+nnbAjUMRGxEjzn3lE+xU80kGbtnZAkv3mDkGOiom7
uPz3nmVw9jphb4tRWOrBY19bLRgDASx0sc7HAdu7JuFf2z1ATWwlBaUt2618EcfEoarPpx/Wv0pu
oV1y+RgqGmOhNw98Wy8xKkSHz9MwP3a8nWLaQuRklf3diE9/73TrA6XjvIVhDFvIkdZ3m7QxWBzU
s+Yfh0R+i+oj5Y83s5o8ryjiZYeSkuep1oj9HFgZBw2OuSUNHcCLrP1kHsZJxT+gdHH+sSciEJ/d
fP2NrERpi/1TZPtbHUu4j+AhWc2g9kga+CvBYQax9DkGcSY6Jsufkc3W4+hE+kOeXzvi1ZZ6Pi5R
m7Y4goPH6aaqAX9Os9JitXnBJqmJUGNz8xi6BhS9/C7ncPltujA/WKW7nvYOVOkM0nn8peugYJ5n
XDBRetkBcHxrdovgFPvBqrdxZp++LAuQNXT5CWyUsFUaJJ7k0AlE54aA7ENAsfgbSERK9TCgt1Au
e8HazuGHt7YtuGPYETCOh3gLQ0hnA3vRBGkeoQ9Rk5K7ljVJpGrYuSgCEOwnTJOpv7PFFoWbBYUl
tDq6BzE2hOaVUl8F+No99Hj78IHIVYBQsmclwRh3Z5gGpJNQyQ6QHDAMip9Q8s/Bo3/In7HIrGWo
nAGGkcE6OxCFLUpanYF0Y+lu/BXFuTg0OrvEboVEeINvxvAG/UeJyfTH2f4hLwouqb6rwgS+1dpF
dXfD/2ffNWfIvgP7l392+WY4LQGHHSEaHC/j3zyeabxHpxHwiq0giwHZ9n4N6ApDmYc1WlmcwNhJ
OVmBAQU3lt3POVKsKUkeso41GEjCe/fu3vIRUZQiue0PhNgJagydpyOD8AlP6bVfM7Oby6Vt/AhL
2Y5T/A35fDAHYCdT54H6dBRCQSTKwJzDdWdfrbjYzTDEOHodxxnU7AG7TA//ZAEkdJOwqcDUcmx8
depxXKKkoASPf87JJp2W2HZb94j8gD3SIyXRKkYEahwxmxAVYtWGkgdVAxcFPMzYV3UbIQ+ZMwzB
AK27pFH/Uop+MUDHvqoC5N9t+pTd74qp/RFX4R83Q1zjPgZ1QCIKwhzuAyPk/E27+eIc3X1cKXOq
+r+zb3QA/YDDfUXF7xCxq1qx+ANs+9na8aQV/imumAc55upnXHrOCH+uf6sGzvNFTnr30RwNTNo/
ShcUIyEPFw+AOs4VFwMeE3Q45vkmB1OCzIp3BMlnMT9GBSo0spTJDQfgyyll37AyHS9liuBYI0BM
tcr8qlDC+Vb74/0teyU2G0pq7AOuAOzy9IFXaaXhiAikWLbbvthYBJiF3IUsYyI2iLOzk2F82Yq9
2BRQmXOSklQVkiXi0uXwpqXComqBgicF1QvC+u/RZSDCBOuLg96kpXXAPq90D2fkQXZl5epMZ57M
QfuP+A54Qr/B/jxuwmtVxCdYxxZ8MKLwXe4BRzCn61DEh/CbOSHeNscPLCr3A+j+gozOvC0VfUd6
MbpCLEzYF1x2FXg6ELMwdR6PK4zZMgV1MhllSKIQViYo3LN/KnBRzAh02STN9ISchHdSaKF/gbbb
pSzmABcd6G3C+jAD+GRQEXk5dq2chijPv6jhGm0+w+x3CdQoEfEaA8BbDhNDhZ+PUgSHjhNzwXDe
Z/GLSxeyR1u0dawUOiAaZ7yc3axuvXMV2sz4eFbPpkc22oIw23LIqorR57JRLeiB9zAH2RpZ8RQU
FAi/MaHhjt6waKecy05GcN6B+4TVD0TDhVbWbgwtjKQ+c45ojbelVCqqaTZuwQ6/Ds9Jpxd3mo6E
Mo9iKwwtziGM1Mi/MUEGP+glQkmLR/F8zlF7JKcY4MBrBdxYd3Yh0U9kLq7TeKwZh9jVBBW7Yxhk
HyhY0JNcgCxbRzoHKrCQ2b74Ww928hCNjTSo4y+L/hfGPoa4Rl3F/tAiOpYzTSBlye51EH8gimY9
JEPSdTjvIalV+fUKh8nDOcYfJGFPONIcN61AXc3vjjD6deJYjnexnisKr2HCikTS9jvgiiLnJpc+
GIpv3ahZUI30pB/G34stRvWrT1N+t6mQYWSTgArJD9K9lBZQdNtRRK0KRw4cQ/0qpzR3l6GYH4py
z+aidV7DcUifDlgHEl9iX35E5bF6hbPYhD5Ua8udsaED73D6ciyoqaDXyfKKvQjywIU5fAJ0TGBk
P32KZuiIOidhdL9Q3eW/i9+CbPkC7qOHVKgpTwyJ2GoFCz9CHUNCc+GxUKifqKVTrgp7F0Yy6rjI
18JYwmaXUHPaHtqYFCGH40YKR6fZhWUP5x+6MTW4zz1IvjZf3j57vipuqDegfeA2hmulvs87gPco
WcgwaUf+crlEAAHm7qMQ8+2lfsB+qEjhK+q9D96E5xgVC/uAASWSNeRAOqTWQbcAlRvVo2h0YwJ6
qR7yAk41ydAGx9/zK+pHH2vbZSnw1xCGcR6AXMzvUOxxbliqs0BexJ5u/+luSCZZJHcXLmg8o1zI
7+ziKw/mMtNaRlgHArCQHfNCQSI7tmjinFgOW++EHhuLMbEx1YehzOSN6Mkup3QCEALFUasiE2bk
T+eymF/sjMQu/dx5HG+6dAWcDbkeFh0cvwIHl2x/kbc4usY/9U4ET93Hx1VVGlLHNm+dy2D3H84q
/XCxNKBoctX5aHe7j69i+++vQPmMwoN5AesSUwL0tHAaiWOFJL3qXdkdu62SRa4qTwxbVTfjWdBZ
IfSmqyKC5iZZyPEiNz1npC4JTwzKjxuwUFti+rbNreS7+2Kju8t2wf37wSPtPwYlXNSk1X1Dz50p
SIwNAWMkhA/Dqs39RMigwFMOQ0XmzVlvOYtWSxs2Wgaqi3AgdiCxwmItopGw7Y76uggTTI5AJQ7D
MUpekeY+XBLCiX2W3mxGyX+xDmGL2nKHBsrFxV80UG302omgTVMN8mHzhs1+tUrF8tfJr1D0s3tp
i33J3tf+UTMYu/AEElzmlwf7FpxzqlwC8UAaFT4mMQC6JcouRLiwL4clZyY7rS4PLXriTfvrk2kC
F1dBWPJsPAVNr9DGHMelSyXlwpXzJyk4pBiODoHh8gBikWu/aSN6gNJvZ59SxH2dFNxJMxgo/sCF
9FXEl3O6iwMFFQGGHjftV/AzQjE7FuPjiRnPs0lMiwvudDU7/SYPFjYPDloPohNq+F+DPtpRIqBA
KhXpAnoTumd+6ugZ8iCJv/t27WTcZafwxLmaczIEXTrT9LeBwBkU6so+qZqpjFls1T5FfXjIN4+o
dW4qJ5LJ0SWMUWoWmgi3C6cKHOY3bkw5Ep3QjHkYKE1xYMlGDisXqVJ6Cqa0JctlJ0xHPB08KANc
TFJHZ1OWm12gboToHLh6XFovpxHSkfPQQjSlO+CAqPM08i75U/5QJ5l6CrEu3m3QyHmZXMV3uwJj
X1NZJUFyIziHWYy88QElz9fa5sxA48rwKzP8lw3dB18WgKQRpCkKqyf14we7xQ+Db0IbnxSUzYSn
BMyWi/B0ma1oW2Tcl9A55rRFwAEeEOu2T0M9clLY0nyaVsJRiN4G8JOrgiUaS+LhehnsfqC4BTNv
nJcofZju4H5YBxc7Jh9G98sz441z+937NMxv7zg+ty+tezLyuEKAenY1wg+jaAI1SjuEZ3oH2ivy
RJ5qPR5lXw63M/VO3CpG0zcUOiOd8lxRfFvtqgP2jVUhV19po9JQEKWYqr4QGgOXGuo4ebXmPgLQ
thR2+eRyyHQW5jmjkzmc7XQzlH6H6fcxukJnUqUMmARPQ9whKLOMShZMu8/51sfEFiaevuIscDLg
VNVJx+reWRgoxvUeSVS8NQrlXRd4yJpjYX0OjGWTrbvk3ZTdvY6VM47kbc8Muk0TC5KNHAWlFuxh
+OpA2dro+yu7zqH8A8s1ED6B7XKkJKjgkNFIy1blwBvPPuijdAgl/Trf0NYBamMpbAtYk+tM/8p5
/bIMz2CWpkcIvgLTLVvFCGwy/qCB2wxHG4oc+8tQ4Ikm/eYgueebH8ju3xStVyIUOS+6DZGiJn8H
DmTyoqMd2BKKfgTUw6dNPVBg04NggifKEO5zyx3bHOk8uvqhtbExloiJCkfVhGj0FL80UjfWfwnJ
cgMuf5ESZ5xgu+xiSEMmuBz78C3hrC0GqgoQRmn+U3LQm4Y1NKcM5zi4lCGs8mBCAc2CYa+nuhL5
m3NViso7+sAq5z/WnC2i03FUd/44CX+W6TvSsgCQdCPu7g3LECnyXyKQw65itPOmjeUQj+72kMNB
NQ+zRFdaOj7LcMgJgSktYeKQSOh17YiZK24lw/GQXQsjue4JzwOOYRwLmEpICHliLlH0Z0jZpC7/
oVK03wMjYQNpOneTsY9J9/RPCaqwF6tJIOLiruEdcxzClQiQNAfT3tTRsz7PamyIJVC0lEx6nR88
vtovBnVQRKYEvREIY0rDxJiJapjg2bKnbknpQiU/dQpYnA3ObNZU/nFGuDLiG/Zs9hI2nnfb+Js3
CdJWXdGltiPStPMekCVpqsg9JbwhTaHIX6JqZzeA6HKPGiDDaxshPR8ZTjxFdZVtRsUh2/F1wOFO
63OxuHSslI8zBHzwDnhYytrv7NCLr7ybuxDViHFC+DC/3DV+ZzUliuR3RMif+vvE8S0b/K0foTkJ
DcpxKp0Qfo7hYRcRPUIcx31d33GfVWOAZlyD98R81VhwAisZNwSUq1gIrFk99O7rH/aiPZDStTVE
KHoa7C1UakkNCofUqgyakjuhAIDAlysOnnj13alhcdMNGSl9OpUYE+1SXIrxlUyL0y2Yl3pYZgUR
lSCr91d175n0qPBgkR7Y4mZAS+z+3RoX9OJ1WVSazlMt4YQP4kwbMH+42e9YY2WrRn5YOLfy04i3
rVjSBQeDapKxUXdnihpF9lLgh9e55jgDoM7VdZQguOjWsBuXlY+WYZU6vdsl0ZTJBRnYyOF+z/zV
VZWpauOYuS0AqLrjyXhb5Xh3M6ajpPyTa/b71zVTEHGU6RFmD0N8LHE3BuhVtxWAPv+raJp53q1S
8WztXC/EwIZv0OLgx9472qMJz+CcpkVUn0mZteiyOCYesNPqANoE2ILfTu7NNbJhNv2L8ob92bm5
FybrSmJkjo04G+lTiHvHDjbNk93s10AwAt6bZhG29hkudtEjeoIXmXSAg0hv3K/imzOctA/TUoif
Pjr0smmk/0p7Hm88HJmDJBfhNshIB+YljhcL5KTS3+Gz+et0JBzkZKQ9HXgLngI+SZBlUKS5SuSx
Fr+mASMbEms4gM0tgpgaNc14GuaeGssA4hbBqwTQLILXOnonB7syA1V9mWsqHHGsQLVegRhfJUqw
aefQOVOZAIRwNDkv26Qm1cOvMhLkCWzpGUHdBaoT+pJcI+QaVB135BA4eggJQNdEoSm/r3tU194J
7EjjIQmRalDlb9/9BrgqlpM2EhMab9JviqbRUgox3BMwtAZYtAEzZ//jWfRIQOTkA7EDGXjZ0FIh
cw80XZQnI2enIoOREN/w85z/Y9xpz1D/hp0S+AfAFQe6v49KHdisHwjBRY8sr9Zj+HDxazg4F/sF
3V6s4peLzuDG4wDbVNy2Qk/prxCLrdIf0cdwXG92nfgUtkhdPZIuvRdr5evVfxwMyXsv3U8MpdLH
jK7oPOH69EQK1NS1AZhoX61yD8tM8ttSbhGKCIjNFDliNgoCycjLxBkDNx3JKKu0oBa2FeTZcMvv
EK/rXhOfiEtXFwfWGQMliJDeqcU4dAXCRCKEdegxNrTmsZMasQFn8AOGjwfEG3UAnhNLrKfBL7C+
ozd9BY+ACzkB5JKG8wr035hT8zWkP04hs1K2YzNOvadq/U6iGg9FmdIfmv+VB0kqPNR47VKoAd2E
OZqkVGfoA+Freg3KKkKvXbBfZkKvtAQ4fNhYp5p5m+7/zt3mECxKh1+jP7tZ9cGF1KoL+0eTn/UA
DPiEhgZ2tfaB54ozt84Xs3241YHGUhOqhN/JsbYFxTao1FWfqYdRJ6X9FkahYVWB09W8Uv5yx26x
WqvBgl1NGl6uE5FDiUiSzGE1SjIwMWRc/Tt1egWnBvAurW2rjNLNEviN5wLCMR6HNk8vv55+A8lK
gS1mZz3uvNRvy9Og4wnHxbyxs/LOsioyZ1hGGYQ3mHWh8n0rK5P/qXySLH8d390neskK5miANQSJ
sIKjJ8HIjfAabIlILmJygRcs1wq3KKbCQPyBiY80VRAGFYcUtLfskp8MtWBxIHy5GAtpvzngDlD+
fml9pejIchGLTj6AABgYelg33gf1YlQan3y1MZW0gBTom3Hu8a5edELrJxs9E9Tww22pefhXQKop
Xakmdv0KhWW/1i50tDcqWurJR7hTj13jCoo47fjl+JxdM7lZ6ZJ98VgEMapxoTSUwEIfnsgT8szL
1Q56cwNQi5s6K73Sr+iSRYVO+waFHwshkUWFuhyOT3SmrDzvg/59dh7J9E5Ym46lSliYb7Mig/EN
FJ+V3+DdH3IDPnfKPLmxLLu4WL+ml3Tlzxixfu0rJkGUm4zPKLxYQ063Onh4L++VYKcT4Xo1vlmP
HLsZRPFSNr6gtJ/pxmpW053dxpoa77HGYmLcQvRLlPsXV8LC9ByBVnHyt5AHxVUUrqiItTmxYpqU
9wP0/fC19xgaAj94NGFVhz5MEP21rzGiosfO/QHqK+cUYNlu4w/pnvivj417i7ONJtHeuWR3DG9f
DPLg/LNZTp+A/W+r0YHrsmFLLfLDi15zTKdhuCVaOu0L8CiylfWIkeNgAnMLgBxocNbWM6jGR5B3
Fjdvcj0QmlOCUEBD8vUmvpQhCnivQMER+b/Mm35CdXiG2ippV3jW4D77ICIHOpN9fMEOSeycY1zx
yvPN9GV9aUduBJVdnEavT/ifc6adUNNYNR9QEwL8mAExeHScx/JJ40HtTDNSo4oudOQe+ILXRSbI
6weeb/ynTElr1jlbsZR5+8/gNd34RZtLzjKStbnGTDvf4E/LAI4u+M3VCmGsigooyknTfuHJUUkf
v0qoH+H00fSvHNogqdZ7LrDtQyuFNABZKEu+SstfxkO/1pM7B8a3AeQtOqgHz3M5AAjde6uWTESo
9BoQKEfY8ZdWBK/YGB5EdLJRVOMH4MVJS/D814H8+gCKRFTfB9p8LfRx9wI7pTGiFgJpgm0DWzLT
iPXlPwYQXIFFAgi3sFPIX4Um/NyqNqOLpl8jcpBpuhpBWcYUWgiRHW0jlMQqxAgQoP3SXFqDuBq9
lFLhiiWuIyQ4jYMYTlj/mpdz3MQv7D3qR3raJJillwYsFk/sM+LMTecL/EwFiXTHz/g2vTMSrFMz
Xh9WocPuoS1dw0IVy0X3DhiBU0gVJd4epOqOBdwp5dQwGGBUKcqvboGtB1RUYKjBUASwU7e7TkFf
xNwsfhEdHu7SOiJd/MroJh8fE/LHFf7XDxQ9pY/pIa1h9G5Ytz57BRsBDkSUk2BVaH+7TSaLG0yU
+ewCV5U6pM5IQveJ91P7M9+EBOHfwj5b2XiDo3+L/fVt/4zXHJkBiI7YLTJ1o1TVYQ0ksHLeaFd1
PNKHwWH9t11xMX9dLCbcv0WEtyDBjlewZOpzwFJyD9guTskuaZB04M7GtHkIVPEMo/3FH+CNCdRo
PvDY2dejlY8lp/2O791zxnyUbpSkQfvSKw+AG99F6FzFGZlPzJRh8tUpbTaCECwKo2qKMq/uqLoo
8GYBJxFwM8+BpTTAQBreC7Qn99JjgOTu2gznxN2r2AAS2GPoZE3kfoLxV93eVuBnbJFvkZPYmLiV
vb9KCOOFl7SK0NRc8mN2yU/8Kvzagbpbd6W/LgIQUjmgRef81GEg44qfOF1Xk+pdkAy9u96Jmm9Y
ODJh5JwXWipfBNHVjp3q4NR+9VAYH3DfX+Mi2jm0sdir/ZoW3OmA61t4To5viH0qkp1vs0O+zapY
Ou7o8bX7h1fiNbtFd5dWh/vuvjvxOKyWFxbuxKsPV0iI+h+C9nDjzXf5PrsHmn+/n1Qu/B1nCqvE
ZSc/5QY/n+LGW0N4VvovzvTYnelCjU9txOdUKnug9zPv7k5LtYmunUcP8GmmZoXSp8EfAyoEddfo
Y5sqRrEk8XUKB4qhc9bAjErvpISp5BlIC0+a34T8kX6mJWt/sxvLj1NmnNl9TbfZ4yCwpV1jG/2w
mos0ymRA6O6t7QBDjRP9mbfqouhkFodwrrGntitUWWJlpudiNTBtZRR76NVTrHp5ohvB5O842A68
PNvie43lsjnPq+ittiLbZEYwr8t97Xm2arHxV7F3oKnZOSqnky7CZ6RBzp3kCza0xqgOAAWfGOma
jAHFXsBSl2rNZ5a97tAodxjYLFB+44eCuJxXlg3cs4jv3SGZ0GZsKa7I4iODhGXAIrk4ewChm3Wn
Un7QKAJ7VoV+xk88vXQNSwy/JmPwKp+TpYX9lrOpmav8Co6uvnnS5rZbZUitHPdgfDlnjrxoYIDY
Vfasrz0JGWThkn/wqvlsx0QU8gAdF6V9vHEMxk470OEPdcuawuOzHM/mKrOzOj3sNX7asxMBvUCb
F0Zog2xGBeURMAQzVFNtmicQv7xVHmKPWoBY+HAbcTEtWLMqXaoCXRlsQ6zJKn/8OZrdu/NwhWmI
w4zlKvsNAI624CPUAgv4PNslOy/LspuN3/e5ahKjzlsDWcyoclG2JjTBCB8dD4ITzVYtAPKl0SOJ
sZvi4N3SBAyEvdZ6Yued9hQsyJTxFlDH0lvgRwcDvZCMhD4QzUQcIzybrQf801lRPsNzobqYA97e
QQK1mDL1l7RovZA4HTockEmiwQgAwAtJUnAEGwzhYUCKBnUJgJs/5qB8cGATiyn5ogzCVDn+0Lk3
GD2Hlx7ba1DCxKaYsw4bILU3vm6+Q58ObgtaxNI1ekDe0bxszXeYrDZYUecBDPMCcb4GqORf7a/p
rGdIhmvBQBUMLI35gi04lw3MxZ5fUVNfYF/bpVZ2BLZFprkopFznDIT4ZWdz9ij6QTVJp+6FUJbB
MyQkFCbVlCYMDy+nfYZdhilXJeJyrumjaJWUsVgagn0XwzX+/Oi6oS+/5oAGbIm87OdC/1qqkcf0
KHgHlAJlPh5vEsr0cUD74pETs+vxPMGz2PBm+KQ3dTc8obvkklQHn97evbFwcb1lw3n9dnEN63cW
Vqwbi8dSWm8kB10y/foV940DnltdklG/yaQpKNaR8e5Re+9uLHDKUnnOIwitDIs/8dfD/obvsNJ5
hje72Abro0OkhYVCJE4aEZvUlJpswDVFlIvKmrRcIPF4Ez9chO7rFKIZ7oZ1mBbfX8VY9arUsgbp
vgSeHXEm3GQ3mlFc4na/Gh9jhezl1NoARByTSWvM4AtUTkWi2MDQvsHO9qLMuugAbYRhRS1St+iN
MOguhrDDO+2/37R5uI9X0/4DfHbl7uBGh2F1QUqYD9Y5Ndx9yr35dbwxw/wLZLcqWYa4/7HqrY8L
N4DpQOow6g8vrmGnFqzl3pRpUWqRq7D5A7PoTsx1RModWg1q9BQZR8kU4ygGKE35AYXeM3zQmVDP
zN+hN4qrIdDS0YQvGA826DQb5qa7yiTiQIf2Rlo86bzBRdhgcRd3Kvb5939yqwYOKa43Hl4vg/8/
Z4OICXSvUr6Ha4fEk17vkb15cw60U8/kIHLvf2DZTrAIWLQyRCo4T38Bk+eMXbpGEfKF5I6zuH+z
qfN0nYtJihaOBmHYmN/7UAC7V7piJkIm7CYxnE/cqW3Oy4gV1QzfU7iRYL7YgtOZfGisTHwOQGU2
XdJHURTyQG8Q76XTMmpEtgmenRjX/eNUPTkjJfUj2Gwwra25VruKX3mFOQ8Bx057AkWCbblNge7z
NDGzroE5M8Hm8yKERk3BIN4/cAXdM7sAErqCjYJq09n3ENi5OESgzvFfRWvXgMtVvMDKZdh3447d
aK4e8Sm4N4ADoZhcAnGivxaWE9ouB1eqp4n7yrj8XLH54GXHYOFbW0D4nI0TYhe/IJ1hlD8EYG5a
cDVBXRh4ptzcQTnBJr7kZmbuukV3qKHi+Gej5wo11oCiaa5xwtMY9p9qnlITLyT+ioJnscia0FUK
/SeeildrQ9Wtfefr1ci9xjl/fnPPThXogqeLV3svuSe/3LXeJNr6zQUaWOCMyhrNKAxt3aGqwn9v
7KUUGc7XUZhHYfmx7+jgypiOOmkq71HulnASlhiRnjJcoI1EfCKwC51r3RfK2ATaBgH7wp8959VF
2aszSMQDqrag8qFAAYJQtafq7591FnB908RJ/0iinP79lUn7lu6SBp5RiHu11SFqRDVp17wJ/FQD
LyaIKWkVfY/hHP++Nk1KaBxsohfgf8FrSBidFNaU4o8pyi/6ccx+mVc/8OBGCjNHDqABuhks5vSn
qPotzzVt6nJ1Q5pEwaJgB2lgoEwLhjBGP5LBAcM30ADOamaT/OevpSB2lc5geFt+6S+Y4b+s6DuH
pWHQt97A0lt3NiQlZNK72OU3ba1A77u9DwqEbPGaDONs37EYLDysyhgnqeQ3er/irw9ZauwynHow
lKLUZXRpykOYhu/HiHa7TI7d1jBJKPbXAAzr1i1hQ6TAB0KA7jZnVAoizbzM5pJATkAjgjEWLgdY
v3f8khkyh/KZd/OKQzAsqZwWeReAhSoDAG3ywsYHKMZ9ziR4YF85oqtBruQglmVBFaVhgieyVPIM
ZKqYF1w5xRlvALdxF2+jJ6OtMe9OYCUYL72HcNdui2v4Q8qh5vAJMMBa0VWoyjwO8lz9Eq8Llght
sEd1GpwI4lqZjxUEkpbbWGjud8iTlX9Ib2AX8omeNrxC5+EkzdZ+bddbn7DG9WZJO5OkSEilS3i5
+1rKqv6OrGs8ZAg+GW9SLS+a7g/ehupKxxcM6okuoqBmUfIdIELTL05dN5pIrF6C84ZuVeUjGQ7E
VczrtM6bdDettzZprV1vrdJzjNgANZmWb8XTAq60jVBv4By/lgUoUX1cOJk50r7JhXwzlSzpaa+7
xB4Uh+Wy9Vo22tf4iibG7kNdIbOFE+3bEb3RCIWjvd0j49ZrLIZgS8NqvP0CT25xD9sJdPPLPpWS
fSZsYWz0T9BpNRZ9IFdyoeOxgrjmYz4goQ0jCLtf+0sYHdEltZCG5k9jw1YRa2va/1xtaYXAqkvI
SiwxV+wzXdU4FUYZfndoxqjnKEaY9IskSPpL69qpz14KSHVpPw0bAYC4aZAlcg5La9qhLLDOlIZL
aEaWOABazsSveKfexevCpBBag9TOvPyy6bhTReZ1CB1cqv4f4KolfTA3e+n8QHF5I4E5hyCo1THe
/k0ALLjsHlhfeGpYlTbUroJ/kFk59i5wV1847n6LjEhnzJZ8VDKwt3+YUmP8xRbEe85VSKyDW3i1
SfOByvUiil5ilxJHEWMFA2udJ9adMFMkycN6FtRG33MlIGE1VQOx2xAo2JxtaF3ubHTOeUB9yUgN
80cgzs24kGN2//a/RWs9Vzu7qYMZkM4gULTOLbl3J+Ej1bBtk3+WEwCal3PM7nS9PF7ACsxc4Qoj
bmeXta7pPgfh/1rwgj82PhloS+IsF8GD+SfPL91bwGirRNKAEl1HXpydrOugYdfiw9Zu/t9GqZ0X
bFDVM4lR5AIbQPFWGavJePLJ5YJxnDQlqbqZ4qeLSQP5ssbvFy2sMPAgHkBCt8+4eyRnuhjK2HqP
kLZYeMFcRYWO9TeFbdVZvKqwOJtTYo9T8CKIzcyBukXmPoNFzkxWU1lNVsA7gQ+9zBitPFHRcUXx
gR4ASFZOGWmNyxxH4zG2+DaYmIgU+ttCvu3wGw2T+VEk8+IAuaEzZVItisnCyzaUSwbjHakXdFGI
JaLu1O1ddTk6T3FpGN+XKl0/LvUuR+SIOfZkZZfmdC9YmwGB0LJy/kMjhh9oyr3V5EihmJ9gwI2c
BHWtk5G3gJk7boM5XrBfKioZVOZvdGdwSDh9mD8AKXOaskvCbdGZDVMVP4SL7fRIxWpTxSCIUF6Z
FVKhXAhd8RotWT9pZP6Rgc2d7yWZjrlFcoBBrRv5G43DmsFohofvwKdmVkZxikjDuno9neXYy8Lp
YbjxYAbK+w1WHu8poPv04ehx0jAi9gEJZOlXji40WmTIMt8rpxi06fgn4AqO0tkv5ysGkcKu2dpf
HHcMzFXFcDOMjA7tzd3h5jI8qVMyIHRzXgGodIoceY+wf+XySeYsR5uXlYNgV9sZSvwwrXti+nQs
7IUoW9lGPC5OM9E8DYsY5CAO4tD6OGPqQQoG+1sWO51QUkNYXYvAo/I3B3pjdyASV7ohTPSbDs3c
Bj/7Ovz+D6j3EZg6xdi+hUMHw59FRim47ExSBqKMPffhlQ0LUiTuQPg1WNxYajkx07YpBe17iTSr
aO/7qDgYIdaPzOgeowrwiOgmYodR5HAxmyxHr0Lt9k3vdEz0ywg7e7iouAQ3P511fslQHZnA+1+M
gtfTB5XW1am2KSoHNQQSTdzEUN67ChUqLL7efYUnkWxPB+agZjKeLDX5+vqYFv/B7k6dcrHXfRl9
ECL3DOFXnla0xQAQRJpuYR/hhV/BTfjkQi6iFIoqHco56rk1JhsbJN1jQT+au+tV33smD8etf7Gf
8B1co/UOi1UmCLxOqVNOqD/zcm788bC7u3jCV4WY8hBLUHcemLekb853szyWUvhDecrVPw2PH/v0
dumpfVYF3n5rc4JpCqjx98zwYIU5UDu72IyAP0VWGwv03X5+ENcaL97XWi14AU8EwwW0ZJyAyc4x
LKHG3Zr1FyZTdnPb3g+oKp7zM34rrFiDbijZG/TPjOOu/qRs17qT+DioBOCfDfDqcwRG0QhMIGuT
dRjgHPY6YjxYCzaLyqiU6dE4YI1XZskDcyFgHhwH1byZsg3gELtYoY/jJ2WrkNCfY+fmgUTi4Ei5
uoLS1jVdhvbFEIqbyU5WeZmoMpp1rZBWHU/DbwTE+7apNl12B7cLFs0sMsEb1pGjsAcpXrcO5heM
1NGmd/6t6xbGswpszL2vZ7InX0ECEkStdeAmSdQcSjP0l6hXWMIaYEqdjihhjNgnUBQ6mzesDH4G
u1dOvnkLCdjQtpaf6NDx0YsPE85gcOsWpARYu5BUkkbGsD/IAU8O0IUa3QrHQjbn/t3cWufB7eXe
lcdYSsFliwocL9JOfhKNznhpOAFXA/8xLJO5BpUqdIEKgYJcklUy6Zb+ClNG6hH3q9y0z2dnDaEe
vq6XrScWF/26tar5qge9oGoZfLvCj7ilf8aovDIJjZCHcdOpEnPGXsZ/i4hXoWspe/clU6l2g2Dp
i1uF+CTnYb6ghEHlAXho3UEaBURFh8jyWuFspWHWE+3Oyz51GanFH7s233TpbfBW6zOWa1hYNjI3
XtLFVkB+4cLgaxc0w8LF+oDP7fOydZG4/JBdG5jn1EOS7PfWOr1dbZ5Vo2zxm2JYmeMrRPbCvm3g
C9Jwq70qfl9Yjhh4PT3bPQCMFVmFH4pP3oIgt7Jzzw940uNdT8cAG1UevVR0ACF9CK37tsxltnhf
4J8VITmle5ZLEV6RwXdaTF4Euu9kM4WrCUw4ohycJl2c8xzfYR1ULyBzGJav8POgQdgBWFk1iD8R
mVum9UxKEQ082rw71ECaG+vbivrtdiNFp838+KPI6wh2w6gJ9uk/pzcy+VbWxUUbcAXTK3E5is4H
QmODSuUVXDbOPTUmJv5TaZOjuH7lir7sV0ySxdHB9yvBz8XFDgVSwjUMd3yw/QLWhH1sN2Z3KhKo
E9BN/W24DpsV+/ZFY1gegRSXzSJPL7Y16zFH593a+lfzgkbhFZA4P65gbYWNJQKsKY4Yiyu4XNmZ
yJeFU4C9nRScT2QAIJNiATT5XFnP8Wr+xLrULC/O404pIpVcoMKhxZUU3+L8Jv4atqnV8Hej4rS8
5AdfWoI/L1h/PblraZnwQv9ME2RWsZSi+9aotTY8A7RtU8qL0vBwd7Z5fbnLHoTBdjmtObIvQWlj
XtPbwf3E1a9lxC/uNrjSdAToknO6MBAxDYYb2BV/7UZ47zIH4tunkMLnu/wd0yZsck0mllW30d//
ieh06yOZdq/Zxr/HhVatTU8KpZJeChC6YNZBacxdJMYEFT67lTOymqDQV+RO8JWfoNdfvoKB/nDP
+eduGcNSwGJtgEH0cAYHUXUk01TCgMG1T/0GLIAvaU/wyb0fOQLSn2oNGnG1ipq1QRspu/QMqjaI
32brYDtiRO+OX846u5gtaSJ1/IMOATTCzuWgXGGSyF0EP6VNAHG7T+EH8Y76TmNYwWsQi3KePwvP
IOATzEUpjOmw7GYbmT0ufuC9kjvZ279ZmaySinX+E4UimLnumE1P/RY91PjmNFDByEDapNPwgH9N
tuwKAAN0T+iXCkc+xluGRgXz0/uxDOm5t4QjYujNg0m3QuN2pce8BqcbIqu3vcubLupFqqipaKUH
pwJ9lMAtXPNp6djGkTs9wd4QPH29OZP5USO6evfeReANYBWalFB0lMBr8fOhGlT9XfuWkIHinzv4
8NLOM0Ndqs+W5HcGpeFfy60NeC6O/HFaweJvpYXfO0OI4rmtuA0BQGfga8iF9t4/Ot9xkUevx2vR
9ABJeh7nJj5tbXAxsE88w/xXRyAjTzW5fKW4gRZyhMzc+eLoF11c4jsLy2Ne7gN+QWku2WBQZoGD
KZ+wyDz5nq2v4Krno23E1ZpZkzEjd/aFUh3tMUyogncLNn9rH1YpiOCIV2LrYiyw9lfUsgzPN/Zl
VIt4Nsuwz5LjmA2KEPvevj3BRKCFgUGnB+7G/Btlnzhs+/DU2hATD0X1hR0i87NZ77uzz+2l4X+T
vcO3GdE1MaIGHRbflBxanwEWc60r0MngUfNwiisNjoiRSWlwt+EN86iGa5jY972hn5N7e2pteY1t
WOyV6pT7i+MxfPwx/Tyba8wIGUQb9jVrTnBDhVFZOkCAqSwaNev0xhGSWR5E9cG2hIum+Xg5n95p
3By8vCbgH78QUegRgp7YLvrliK+RFrLq41bBKYff1V3hWNDZiW+zLgly0PDYIeI8EdOdJrtdpZ4/
ON1HQkFPpY3dgn8KZcNND9W+QF0qR28gU1o+uvKiT++CfAP3qrv1aN9gP5/agheqg5s1gVN5I2WL
TWd5737YUQxGlhWLT8Poc7LUc1UDQsmhcy1r4RqHZREKKjxVwwhbm747RLzGV1yYVP8LViRaIFhv
YTfdaw7e1Y/8xX4EU4znX/sSpqAkicvJ/mbOIEIxQ3WScdEmdLu7M5xNtIoO/vvOBJroy4NzCr8c
KP69Bf3moS3ymfFNL7XmX/vcPU/4gULWGBzRdyzyO4j6ImPytrEMHvX/aDqvJcXVZQk/EREg/K28
wQjfcENghRVCeJ5+fcnsfeasmdndPd0g/SqTlZkF6sfyQoQ1hQmrDD1qMXwIBLKhmtRQkrqTIRLq
hRiovYWJyyXgQIYU9H7RJBFCcL62RmlvF5JBuU/urn2eMBSh77E8h06g3KE6teiBajwT4Jewdzuw
qJ3FB98UpmgNsG4mb/aVKUDDHDWDnTmqfnB7whQd5iBuBRB6nmiQiX4jBhrCLsfjd7fhAINjGEVW
Oqc/Ql+4cKDnea2VKN94ooCj0AYhIJHvLdleBeL2QeobYPJW6/Rek8cSKLffj+vO5o0CnIDP8o63
z4SAl1K1brwleP3YgLAEYoOPb1sVIYidRx3spRGFH/Ozz917U3w1EjoZpo8buvrVpOV1UAwmAyB7
DQ4q+AXZq8dqj9hEwjiZJdJqHSqkbniP/uInCf0NITR81CzoxukixhNAcnkxVCbpyA9HjAkZwuAY
AX1YjOqzlc/JIuonruQL6JlsumeYymCV8I5Qz+C01hbiCcOr6Z+BDugS/Vork8Mst/s74WFkp7hO
AtSSQ2xsD5xhqDDwb7QUinV7DMn6le0TYUh/R8E3hz+AgtMtrEoG0+ZjP0Ui/cpljdSGKkKNzb7L
TiDXdyItrP40sM/ARg8kuuXunEzzdDN6CX61Z4aVrnm+eO5Bn19bF6Vt98JiqxRTGuCJGf7w7TN6
XNCr9rM1DxuLZwBNYPYtYHJ1Lfq1EHfN5oMUbFiFFR8aoz7l/7T/Ccmnydjfgdepmd67X+yuKMA5
zKUed0kkR9oC8RPgUHMMmGaGIzrqH7rIsjth7AXQcTEvP7N6pNVblSnMX2uTtIvTL88S2R3FE8Kj
p0KeeoU2v0l/XvYfr76WLnYZBuCRD+XrD+DbJZSRrboUtAj3MPgO1lt/oMJVJhSLRYgnKK54L//k
DQYckWOX0ypfmoj9wcGeIR9aU0hArng/IgHq4RURv8TiUAHPkmL/lJ+AFBCHAOTZS/zjyWOaM5u9
+mDWbURKcI24PdiAUU39JAMn+GR/X7tdQqjDijvAle5MeP+4SmFhkwg0b0Tx2ZNqxB7/o2q2sY79
XfAkvFiULVxQJECIxqZqSIzuSqgNjeeK1nMPLDFfGy8TcoWV8U6C/aiunnRT7selPmGGxUOApLjW
uCgeW5LjEEB7696gYH95TZhmsrT65Tc6Rf7ZT4JZhNJvG94YecgBW73Jg2sT8dqkCSlaywIm8fDl
BKEm/ukJAnyKHwvZgPVNUjDiJ5tiK2ji0095g58k5rusuD2w+kCiCKPvX/xvdz9+AZ7Tw/Kww8T7
axNgRZSsEKWbPxcGQifRQ1J9HiR2nGeTvfd6sTY+khlT4pU7jTUlJdjfz1UCOTrX1pZyduQPYOMV
ESN5Bw/QXES7t2045cglgVRtzgltusg/4AHwzk/duUBJxW10TDDt6vH8N3mZgSbTXHOsbP+0YWy4
XjMZTGglds55cBzoGP1sRyN/HGlL1xydrBZUUbtRSLEnVRwec7l7mcYGpRDeNoHnTCjS6Nqrrczt
UunxxuEvoUT2yy2WSrAQSpScZddYvPpF/MbwpOSqoOQYf5mKsMGL7UJIecjoNw9YlzN18QrAlh1+
4w8IfYxVEMa+l5cNqwgHYAV7CFAD7TwoAd7mUbnfJE+xudADlsGUmDFBRsxj9FfE4vm22rcSLktY
whyDAtitoSxY3VaFo8n/Y0i3M7/Y9erflDLSUE4JGhAm7x6fyeAg6zPpjjP6rdnV2bF12hrdUk86
QJjy54rzoJOFVT56VzADG+xurVM1uof8SP79PaRA//AWTDzYE/uRaT5ZHNJ771sYnvNnAqgRlp72
jVa8Zt+mByzYINE/IdY3BodxeQc86blLVmW038skrL3M/gnOEKwFbQaaDxsBLJkYctkShMG6lSL8
TWoxEMAbUGtaqpsBADvkoiRkCcSIvYDmJbH2oXh4mnQbmAS1a8M7uBF1j2fEXzB7eHb9eBNXeCVH
8hIf76NmcFi7i3K2De+O+ceasSCOQAaEU90/cJOSibxK1irsTKI5OrKLViyXHHITC8Eczja5Dz29
y0kHo8RmabQ7kk4vFpXEAOnxVF/MAw9g4fRrwfUFaO0ceUgEJoGeWDwuj5eFu2IlKMaXKgjbmbOx
fVq7r240Rnh8qDJMo92SksKbt3K/yBXnur77WJ2T9e6yc/9WzdIHhgX7GqBXd0vhm+UEprheaPsy
ID6gxd6Rwe6FO4sSknYF9h5kr71Xd5rw26Hy0vaxL906TMo3szbc8ykYXX32KmH6jQdph/fXxsjb
P8FyJhAFci7hBFsPCPpWfQkJbsYt8DnjkPPhz0bsVm1/J7ALe01gUJpYClhCR5RNob/oCgEJv02A
OOm9sLAU1+YCaQoDfEQRvbX0c2wnseo2tnR4pFphpQVhubSth/MuIGatC93E3bfe/d1ks/fYDUJK
L6AZU19rtqgoBMfxxFEGirith/Rr0wAf4ix4ojB6M3rXyrPlUBVQSijRArAGBK0Gs3ZqSZ6hl/vc
HgMcifXT3j3wRqbjP//NBImZYX5WzdmVfmbbnGVbAyYxNwXOxc56QyZjImWWUcuN5n5zdGUHgjc3
LBYi4AdYnZ15TEyemBXAX4KeuM0Pi4/64GfdYDsOx4ripv/pXv/m/ruXZ3BDWK/qfTv86RmDE+DT
36dbZaqDGglUDZ4FvvRJS1JWYw0MQ7gwhp/uL1Q8PzwagvT2Xh4dltAb6iabV76dzH8yVuzcMNWC
IUwLe+G9A7QK9+cZypCxptEm8T7QdOSAM4SE9QBHcKowdzGkt+lK3Lu5YcOZQxJMRtmSBbSRMb1B
9u0byBA+MrI3pgCpR6/cN2Lgv5p9mlt8g3fdbAw14ECTqFTJ4rXJfF2zi2WgPdbEWE9ek4PzaLnP
DpgTcG7Nvrys3bIyfCMzsIqDf3LcfYvKBoLEDnNKWE9zN/XPf6kfw6pPfe6iUEIs/Ic6cGX/yYN9
KPEXWi/kIm6GpK3ddC+8nmFt8eKsdCrjd5DF7+EVxkYnWzcNO42z9W5ahEucxbLhwxrARCxTWoD6
QJUxH0HNvcSv4W2IBVHwGN475UXDPfjvTmPnXV9eFr47aXjvzWveISyzjP6J4ft8Uh7hIoH8/dIt
SkQ7MswL/ebdM8w7nW47U8+Bg8kV+KqE//p8mYaH6I5+uEq7C9xlLqBjFWw6D0F/mITvcY18mYMR
zhKigX8sKpmjucbZD0G9JZ/BrQFeLNhQDml3DLJzAALrdnfqpR4F/pWR/mSPOxmFPwQ6n9FXm77C
i5lKQh5hMwi+cMjCaXD/xBJJwV7h7UEHDZk/gKsarHW3kqA2QHEliL9ulXrMk+h8/BfsujtnqgZ9
5ozbDHguEe4Kzw8SI3OsrqjpS0Z4/wdxM9oNI2hAXm4iGXmwOwSiFMmEiQNIuS0lmnKq1qCpMWBG
9GWr5yvyF+cgfKKGG52cQYLTu0iL8w7N05Yw3/RZSyaPvPNEMmY5ymHOF3aYXzyxlMNIgNgXeOWi
lbG3CLdXCjojoJmRWnEy2QTDEq8T+4slnB3N9QD5WCTMS2pgzS9520/DYdLxPc2J/B4+biwqHdwi
v7mo8FhreAcwSzFW7GL0/xPAQabr59xUbrHjf9j2OaILZGgzudJkaVSJwzqQsbej/wTKkTQMRtlT
7vLwNnkTMDYybj52v6Ptyy/E9H66z4uKyzjm/DN1qeJL3yIJkvzFRIXrO5WVJlAUjjpsy6Cru0Pw
gsM2h/zJtIoA2Tv0b618fA5kbwVuBRDnZh1M7PDHqlrCRUBp99iy4Fuul53Sw15kiYxhh8QUUj4T
amFWI8koQaFWWSn2j6QTUvhrOaPsJ2muBwsGpAveDSBqdawpoOH7nwl0Lpm2+aqNYWr9UfqWgybK
CmmxpWwoIq6l7MNvuYLUa+IwciThVvvKzscmd4QlHJ07s0/qCFyjmHp7X1qbI7QloAaEZbu4QOsn
7e4qhtBLsIcHOP+NYnXfMBU1Ak6CQiiuQ+jI2lg8MAftcOZwCkAjecTT5E5DvdG6i4edj3knAshB
zX25/jW43bRkDHV13Y8jb+XBrCuzL5oxXgfO36w8q2hEDGvX2/VvMKXgyGlI/cyZ1GGYm0LWOg6L
rnD2e18Q81teDXwL5sYhG+PgZWscz8wQdDnEpK9zHIqeirhzqh9f9hoDo7sPqu2KfVllTmFU40zX
+xJ3wvPgmK9qMG1PPHVMsp0nC+KYvpZTBPTviJLrHV0xWyhY19GX6q2E1Qm1M7poelOl0gpwdRnE
SqovMXtQWVoJJJAd2nM9MfoqwbUvbOBZhhQTmtQPL4F8ytwMkiw6HsbSTJOY1GKOov5idQEq9tjf
87Um4h0y1owZmCRxbZXEh9Qx6KBhADOyFR1ZQfSD/XEP9RtSmAL6GMQ+HsbIGXGXIlVh0KEBle8s
IEL8iHCsEHzsSR6ZEwxLbEaBCv0Amv3xBlxqYcnXeUR4QsCQ0HqIzI1zHnrgI2l5N56cxpBlLWB9
IGu74OEwD/ADOCm/DNlcNMNjLBtieMEc8sEOj/MX3Zxe3QVNEH/2Oc3Y2Ghz7xgTJ5qxMcDPH1Qx
xfNSgO+RVG70z9hIK5y9eDNQvRjrWCPkoLa/LrDjF79nhNVivUBes/HEWffgiUqMqrxQjsvrV3SN
rktKS35cg/6uy55UjBQhQlmVCXMjbOorkeE/2cslX4ktq708uEoYNBcCMNNR3kbcKsM8Lcd4Ly4x
vxMC5pOiiS4V0IBvxMokrwrrE5oodRilgzvli8uWKZfvw6B7A9rjUGxAfXGRZd1zT8TpFHnrAOwo
xNARwMzCIImN5iGRZIBlXsscwea0iU6YctkNGGplYHJnMchGIXsdgHa5INtec4hhmtXiIYNnQAT8
+IO7R4o8M+PPLX+cwlTKPfvUy0eD7RplJqFWUfID4nUG99UJ2Z7CQSHguMwj5lsjrQ45DmCXggRg
bkkcKgc3n99jo18NDl4NrlJQmtKfV1FmNadYI9PvB/WM/bYN+hB0YglhDjbHhFEBExmU/SHd+vuv
vDqOmwO529ZwkWBhzsvJh7upkNFvIOUrcxuzvJKNRkYpfPPXZYAWD2Pv3h0uU2Y/JDollRF6tUZA
O6LvzOI4FAu2RJfgdlbcDhPMZI2/gJ+ikTjFhuWeplCO1gwqgjtlryBh9hGRFYgBxeD6p6qKYq8S
F6n8Sb019OdYlko0oP0JUKZvWO6UQ7jcOBfdGaTuFlLOV+g+qwIGV6oQbqD6K1rYqGJu0kktOKKd
EN0ooaO/T/YjKvZkk09EbM+XKBqWlSDHlxHqOqUaEcip9htBig+tQ/c/OQxum5xtIDQROMBMLlcy
vpwQNbBSmPnZ5urdnNzS8joSJfHBmtR9SKT3rxvcQykSHp6BOYesYvxrWwoMvRp9D/p5BIRkAyQm
0FmJSL81jEMQaDiuWbccEYX4Fiymd6mcyWltaWx+5iWyFlMNIl9g6AwgGbIQWqEtCIIl1lPmqw2w
QNNDSAQMw4CKjexpwCfiVWuy2uTREC2egIbbL1zOYbuwY5RyBocDYVubKef8DiX9GrRiBvpDiFAi
Eu9lmPhEtY9tKz1FwHy/ZLZBKQmf3pBPS865obWy+NdzN4DEt2cJmUWTlZsypWT8M1pApDiZWCdt
wAnIGpRL253ZmeYOLqYtZ7XiBRQsOTfCasLXjpLHnFKyAyIOA1hVjPwpknZdEEKHjYt18jE3TjYM
E2HpV8bNlNfl1rVofWasVzyXYRtcPVpoQJArvjCnFohc/xuciJYxDQFt33XHxw3cYA5BxauucI1D
aZwZ5g7NHjNFCABJ+2yBOSL0XuMP+CWvaoOetiKAhU9iCG50mNyNvT/EWAFQdUnzjhYrR+FX6d0x
pnmFFe8BI7Nd+staj62xBUgF3oHVCHcIupac/FDGipGcoxXovf9q8D2/WCoMb+M7ryVOAYpBc+Ei
ktlQXf1uMcw/LnzmJr292HRiyXymTaoG7tllBKUCCgN9DRklIVP/+GLw8ZhLVJ3yDBAd3QlULyte
rZIg3X4pPWQz8OST5R6ZEFpY2OxVmCyjv2NON/cfqUXHngSsztEKtJ9sBkMBWdWzNaAN+sLCM7Zx
49g0H7yAPlGmgE/PAIe3757KyjMFITVBT1sFT+MJfk/Gn7rbYNp5BBPYn+Gu2yTXMWzET3gP/Yw1
VwxXvri1TGQtOgENvnjLGYA5D2MSwuWjHVt/Ykbs4wdwHHDlvfUMcoYzJffZklaOWHABJ+G6Cf6D
N3sz/14Wk1iOe9yXFlBbrRk3UGD1ARhc/kXvhBnFwwM0Be11yxE3GW93Xxu89705lJ1MlpaNqWCg
zW8J9/JtZhOpHo8h0DqIA5EFWOiWild0WVUGNVZr3dzCmNYdLc7AGHAhvLr3HD8XKTPQ/fqBUQaI
CxVBtkjWpe0LuKxm7tfVsIIHEZYRDRZz7IelbYNCjeVn1I2lsN77UvA9AvwgDA0n2fDVubXCwQv7
yAqr3R9BYlUYoCo1CvBo/OJzvihQ3VAA74edKo0Gt4//rfVTcxIoVhW24R4iHjw92ADVJdTrGaLL
c5GnzM2GOCvkc7NbbC8Np74kdIQ4GTlsGz+3D91uY5NOl3tomMQqVS7oiqT6g7QDQPv28RfHzZO5
V7xDZSa2oarlGtwZGoWmxRc4qPaEKsAGXlFhJrGMLGgsgkOnsbqSDxbf2ZThinjqV8pGYpBX6VYG
k+ni5FAUtEdUR4vz8GUXetWwbD26RkvlGpCay9j3t9yJV45Ml4iMcsRlCrlEQMHQRcYCMK9xH2aq
Tyy+WPUIQDZDm8tjzER+jw8BNG2O5fIJWaLAaGCWut0cc+IiQf0xciGwMsDErAKSs4w2bxilEmZ5
f5u6Aw99hmr66jM0QPTcZnhv4Y9JzmYUsLNkBlmwRyOrHo4KAaxBa41Uy/vDrMIrsFq+QXJO2cUH
j/zcoZqVQFiF8uDCXsCMkqIHvRJ9JZ6MdzLgc7lhs40zn/ZJiWoRj70d+Xfn8j4Br13NPc4TP21T
/1EH8GixboXq+8IcS2YrF/j6u84kjoNuW+sq2N1tLunS0U9y2DFbofHpNB2j5G4oUFmUmndLQcZU
oPOko/CzDSuM7Hl/zhpCSkC27ziPaFugrgiN6DWhasEvjEVXjX6vjoUFuwnKccGlQVv3Ls4lN9vD
ZucIocGdrY+UTU025BidyyQ/UInIy3Tn7ZfrF7sn7B2F3NUvDRA/wqdAzMZXUJc742LY1Npew9Ni
bzVwkT+CF7Tw/cz2CW0aHz5aVHjjdIVe19wWYhHdcXzceQU04kB9tI8scus9/2R+hBNHt8p+AZAs
Aoztj7bs6TNBSLBkoaz7+OOcduBFQ1r+fXUWzyL/2fMRAblr5qp0gMYIqw/TPrFwALvHB6WVBYDB
Zr1W2HM6LMal8e41KLtlamDbI9SlR8ByXnsevIMhsQvHqKb94BTM9mzQLkBxgRm8N9sRngNROtS3
j+B4GQgDwxTlfjMAZ24XtHmkNbuEPxZ31Kv5tAB3lyPIGpiXFTEmZoYhZce+c6IcKXIVqxSU2sln
9HAqcM4dlCRItMNDt143N7gY8VDDQrdZFhnlF7s4lacDOa0FIHlBiGt5jFsRdIkGVwMNr3vsEsW7
UM7KG3rnBV/SMGNJNdo712yt1PBQAtm18T1ACt38ewelId4tFgT4YYoGvIzZG5hqi/CDCHdRC6+k
AWB/VyZniu6oSXpoua4qU21/cR1aND5RNPtCpHbz9fI6Qw/8IlIOaha2DohwnpDOMe3g3457YZPw
e4Vg3fDznuHf28fB1h7/SdLLtz5ZN8wMj+j3dkCTUC/o/6y7dbafm9yrQJLT8raU5YNVu4SRxHVr
hGlQ8EsfoP7LeN5+bd+tWvhvrGU4M+j+jIyaU0kHD7z4GvoOkRt4KzhSiZ8AK7P9xK5AFz/xoV81
IMVDvS6EQJ2QW66x1tIlLisnulpHw1imNWLuwFUu91rpt/vYmxNysdu5YtbzdCAaN9sQSDSj91+o
wLlOxpmNNTa/VxgUlOlVEeC33y8zuXrN9YMzzW7Wo/vCTKLS+aB/8+1yl+ci0CyzbF6jbTVg5zPD
9lB9R43VOJzUm7Mbcl7owBtoXEwITEw+7ASDG8rNt43UCgsODGiZWJuXqBSMX2a0a0W9UGuq75Qt
FOZ2Hjm7DpS91Bt97CLPMwAHJLtYOsxHq1VZVb3aSlafWYf3SZ/QBZ/aCpvB/6aP+TwhISrLl64c
V9GXQDZ4mbdlPVijY0H2Rmw+xOMtMBcnRr2nHC8q/fKawFQOSnE5IAL0MlboPe3qgEHDX7raBbug
tCp04cOJ3UY9Rm/G7Q6afrEXfVETPMwXmWaWw2LbDWFzsqh6+AcWsZQjTpPliwyaWUv25rYz9/yg
62kwIyN9nPsfp4Ie/y9CfQHj4t/GA/XSTQ7Uu3t1it7TBWPV0luqSnCoEwjEnqaV3hufjs4rYs+b
X2EZHW34sQvIS3ktdpTcXIRaAAHTXCfd2zIdEY8aDq+gGBItLg4KrnGvwf1hZdgaVlKYMgdvM9Tz
4Iq5RUyFWDXHD2LjGLu/99wPdokCCYA9EPY4Hb0HcFzmRTiQkLL6N5DP+eLjZchZ5CDJYmzCCBV3
+YRpR7OLDEqJ9Gk3u3AHedNlfnRiN9mCDB0j9W406e0XMGjF7BWmL78+JYvcoCN9WtrsaK/B+WCn
oSyaV+V1vhzS+Qgzi1VT8L/xxaVaMQMbc4jdtASD8eMYW4MdrMykWjlGbMxoGuG+X4BMV+QmffAv
aep74odQCU/BIXgiwZJ7ymXLUElKys+HB1F+j7ReCFtA95f5zixH5xlrfmyKRFqpvTkDasIoIG/R
kA/e7se6MfGuYelQwTJEtihdmjZ2ePKlbX4CL4tqQZQkil3/6lUpIkH9qL6qTnGq/QEUxDQhWEpM
WCZv3mlw80jWRswyKFk1l1TNQZN4BWrEmL8MJiOLKwmBhsGlPeQVvZGRqXe4B90dPSjz3C7ELPlZ
QwuYYeb9/mPHjf4VTie8cm4UNiODqNJ7g6Pi9KQzJ6Ubc3wcywiHMrgtMbXGH2o3/MOxMzf3H4xr
buEjIQ6sSRzJ5LuujW7cuMQ8C4HKU+s5bfpHhghWr8DyshrUS3u/3TErC+YznhmBE5BMxh/SG+4r
GLQYHpEZ0qz15NBTWjDIZNnjvLM7sq8Qy/RuccmiVj9JzS3nMkWgK2fY/eC4U6Bj2x2gCmRcoB+r
SFVcBDY7IR0RWwrer8tzomV24DaDkA0sZP7EXsuW5dDCxjFMtueKm/69uzVMrwK54MjUildeH4q2
nIGNULlpjKu6odHm6eTK/TD/7bpARAaB8U4tllWfrxzWHPuaxN/7jSwClHDfg8Z4dzBtOpZh1X3A
BIquIvqMvwHRP5Dfx+Ni4TcCHHBYPZk6+e/BgWHE0Yb5aWw+7cNq94cRiNCEwQGgqwl26lOhBU8/
J1nARJU79atNg8nh/GfRLMd+avrq05zVQg1CNCblTDITx3ECuZVKXvANQBSbIvPdei2amFzVaY9P
PMw4g44bvz2cPLGuH/28Vz9WO/oMQTSZAZAd87COzyebtK7dXUjWLEL4PpEntm3EvVATxWv4+q/R
Psxh1rExGfAJ7iw5+eIc8ThjVo5LTd28jtO9eVwcySovzmYe5HilZEOJBi9DduTAJj1F4D5BY72n
0Tt7jeDsZctGcOUqt5mfIzWj9O0f4ZbxGI24PLUpMi59ab3/pGv7tbHsyj6O8FqL7yXrQnECWOOw
BYUhNfv6hG3IIOTKheqeuj/5D7qDcrQbsFFwxvfCd5CqmJEnK+8ebTi4FP1cOLUHCjgYvzAGhjxL
9b+fPehVIQEiboS1RGHAA9ckGe3oAwQdqSeHLPFbdS2nvhabvLra51Vo7wP0Ml5loBZ+or9MmHLV
2/HcL7dT2Bupv4esZgSlfuanfgUKEsWRJD58N3dVd+LcWbGiHKY3X1LXoMvfFBaJqOm0XsWgEhyW
r+kBsJrPMITSwAzQrNS5c7JbzDX65c4Xz+GHW+pp1iTTL4ZKLb4Hagd5hazmwwv85apVWSdeXOql
Ww1ti7h7JR4bTEjBLITAtNjf1OykDRUBSoYAo6YVi8bNLkYaiYJV13yXu1ZjlOKB7nmeRrfFII3m
+maddwLJKV4VB2mU+rslIsByYlYy8/XC4zj3M3/vycGDXYTiO9z9owdmxIRBp0Dtorwvj14D/07Y
Bm6D5qgRw7sQS8PhKDCh8MEJY8aG3PZfR8V5UN+0D9F4uG+qbpn8ppCT6Jrg1zC0AACkeKU/EmAv
6p96Z9gCCHwwWBTNE7cPVlLgjcAEmrDOKp0C3BB6LQzNbz95coGz1mcb05Z1wejDNKARzboC6LK3
PIDpmJ0Zrteikx1sxUiWD9sdaqLwGH7R44lZAeUHCh3WGPrvCm6m+SU3p+qcoipfLaBV+E0Tv5wV
PJE8MnACruPYK9O/I6ahRA3wDXoLnW39OmKRoxQkUp+abmAYsDEIGvwgLoDqfi2kZuQKlYjZkL0q
djXx0VHlKOJ0kEHWZ3039wEtP4f1w44XQa+0j1ULrAAsYBPrnCCUArPjpjGppc1AjMhzAaoJ7wWo
NRISK/smkFjQVBamMWAT1vt7ubyx/LdFJvmBCgIdNjqXGYvr9fIxl+fbQLyYqNPQGHcjpvw/G13R
FmjT+Tc8g78EjG1Lh4gxD1hiyJvW4j7xneE9M3mSzRS49lAuAg1ITJUWDcbw88WH8rGYh7fEfQLU
PXjy3+5+gsyNqAiT04BnePFfUOvLbuYGpyhxctajvpxjWAV4uOJXhhzEnG8qvdIfoHBmXd8wvV+g
0Efeyb4lYimEbCwFS3YmhzIteQWgDF49YAL6iMS/r9+Yh04KdJNdeeZBzpiWkPdPai/rujn6T3Qi
sJZvkIXQ+SFcxaSpMtC1S7ShpPseIAR4O83cuy9hj1ToMclCWGE5B0x3eOw/Zs0wp/C4aOByZZwv
lciUES0noGFfRlQzMUoSLiTyvXajm8NSXlHS+P3DShOAer9BaISywYgDlsWgvnyvaxZvsDqB1P6g
t6NqgxG15GHG/gU7HMbdN9tpoF/8iDxCZKiD/11gZT1zOFLVybFpV9724WYnewt7rU7zTlqDu0l0
Bcng9BfJjsbUGCY8+H1IAQXob0+LofO9Zua4xjgo/+xjjIo0Xn1RN/rMu62sX6GJRitT7QFdeoV+
c+cCt+Pvw1MJWof3s2UkzJMYUj/N71dmpn832zy2boTyP97ct4NJYml2mkfEqCfeYvsMrjAG2Q6u
vsPcSbx8su8VOsYPeAM1ddh59uykxGD+3uiemyZ8ui98kNSlp0YZ+r043JTXNGPey9odJO4NcPPM
KcE4RWnYNE9phMYxaXgoI/eVuDH3qzyk1rvkZDQ9BTi5A3zQ+RDmo/MyVHXqhwJbdjsGIO0MaR7K
deYCMA6vo37iZNMZUDXHZAxWwpgYGyNeSJPcgqUuawKeZoKK1cf4q8cAnPfRWKdc8XXd+lBkMGsd
gAH4p+UT8LKvtk6RwiAnyO6RvNUGeSZqVOxvn6sKYeNIeIFe5fPbkUdWfuQofMSEZc+cCZUYG6qf
PlqsXm0+nbSO4uXwSjaMDgqc42LKb9UOdTJMEismCBAGWlqGYUxrgNYaAVFMM04nshDGpWdAQc84
k/jL1EJemEq4vETXIIJvwOmBejewfPZEKPIdgR2SkgyK3UJHyaTOWcdNhyyKI3+UUqsX1MiSLZ/h
sZX8vhVrBxG/KBQKrufzcGKFJhF5NOrnp8hi+AQVjT9I3UBsSjx96H973kXT8mKnxey3CLwDwFnF
q1OeRBn5XaGzQujM8T9W6KSa+WU+vUAorVByVwYGz1yiO3xEY8oboMpQyObibMSx00zf3gf7oBSi
SQZOptx4s4BXe6i4XRSkQyPAqKHaSaMTvxAVJQG/WhAH0TA86+S2pJ2zsEv3jelPvIp5SRRVflaE
v0COjXnDuK1NEwrbGx0PDEE6nnJUwyctB3I9MUu7WOCP7HbRzEt5BaTdEv/kgfjg6/E4vOJ3v9R5
QjmaVjsb5W2WJgdUu1C7gkKHO97s/LaIENf5FvDbcdnCTVpgfqHzjJS8xarEkJtE/vbJH2QWRpP6
OLMl/YfAzmawMkM4O2MqAdcUxiHkfky/tAwNzgF6T9IGt0ffRr9DrlUOUvLUh5nq9Up0Y3Rl1Hps
HvB/ahosDgkBOtIq9jaqP4kbfoFyQfWDigadRhWOBvM9LQaGbs3o/uIk20d4BQDWjoQbxTC7F2bf
VsE8+9K78ZOwyKad47wo1YlduLrip6QSQANTGQ5V+EXNxJNR5cwmIxVa+YR8wgZdzIgpcymPxCP/
5X+lXQ09/3mfz0PkZaj55bOoZQZlBpbKiDu+inqjSUGhHE1YgHy5pBvV++FtEkmUYZV4GYr8+w/5
bYOkgvUd/7Rg/ZTAPH0QmKUrltc+eLLqBSlsf6sp0LYuIAV5K36QCHyabhmxumT9fC72D2NnkIZX
hcas0OypwIUKInShw/53OfWR/zlE0jZHFJwAR9wcyjZd9Z211EoLLRzUegrJC2hB+AVLku/y44zR
F2EtkYjZQvJjq5xomqqVM2BOLPR4Vrp0E5a30ScmsjrK4ZGhY2aN+eXF+2nypJJrUYiovq/Yp+iD
4boCykpMqZSHqGY3hlRpToJppxHzkPpVOEUsHIZTWe/AwenP10i3KXJkkg6Thgk6jugdehs+ki1r
QWXKtw9qMQGaDECxDS9yCtvb4QGui11C9N2Ny+3L35eafs9H6taKV8EnREJB6dJ+/Cm2IMb+e4an
rT4mFl6NORKblWqwYmUyUPfO6JtfNjsKYXtjUWW4TJagMmB2BqNMB08kul9Yo3qfQ9Uudj/dLzEL
ZtBf1fn2mEe2by5a534fHINfKs6JG8PNhm20/9bB8zZU95AgThNdM07BvyWJv6/lDaKHIIvEUAtG
1bO5H8khOZsUCyahR6TsO9UQyycnTEYJCJTdnGuBNr8CsS8q8d45hw+K+AL8MeBeRGNLcesfHoiK
5HJQ7Pc8a1dmXRQdEzoFfmW05tkgG6Cj4ylUUck3jrARdV+eGkBwDUIaHRg+zghXeTL0BulHOMTa
WrGn2Abw4u81hMRU+aJn46HRbqR0KU3SZdNJUTscqWwxrITHWO6omifSIgJREX+alDqEbTIg9PzB
D/uFPF/2Xn/MX9+wianYgFQBVdmZwe66F+VeQ2S/CgfxMS1iSHBa9nNfxod1Spw6nWcT2vceupHq
9sOyzmslkfGZnOSnFMX+519qo4s7TWj4ivFn2hhCsKaXAMoHIWckUCPTV+JKrCXTasAwj+Q9Q/aq
ELZrceFfjGIQqL8p+2mg9GOr4xQVF/rzoPGysgu7SvGhi83gxd0qdLD2R7+uLPKcpAMDhjStYViC
agG9Ws22DFPrLqos7JpwW2pdxntWGRBKcUfzuswPbG/itBaXtROwuSbvDmWUSoI1hhR41qTQg1Pb
QsWKiJXdCGUnFKEH4pM8XUo4D3KVuRpn7jM8DJpTYjvm/sw3CK1Q8jvkyTP3w8saLtCDVSTjFohS
tE0Eu6NFIU7zSnz7eTIc3BL1vy52bG7c/gUABHYnDpXv8BnuPpCM5y6dM++agJLiPoOf+fI80mm4
lnmwapBlVJApRZ8mtL+/7yyHIybefLPD+uwHgcfc1IV0ykshS74hZRLwFakfHrgVOCG2VymUBYZR
dhsbCFeUj0rYDoYbbwIpEBH+uEo5woNnqh/F6J9AACW6SJ1IciCV86jMcCgF2XQg77Mq7AAP3hiD
55iBshKozD2iKorKs1LvgQh8k4zEiGHA+4/mRm1M0ETggO4FMTt1kow/KFz4ql5tKhWA6bEDZsF+
hc68dUlbiVdkqE4n24H4jXrgfe8Y6FtGDKQGF1rmisnv5cjASRQxaQMU8enWWKuCOQatLPwCFRdc
Tx9EAWh6iB2db0wfiU+NUr5Zz3gfEm6qTonASIcLZoOQ4NKeJyFNaMTLHFdb59HrQC8PkrrLwtqU
kgDU4QsapMSptqY0aTIQpjtFhg8vEqccvwH+pJKDFtY8wbHZh0PDYXuZfHhEcaGcwahrVPYfqCY1
HG+Aer7M/cvh/RyxHD76EPtb+V+FvSj1Fe9GljcU7Hbt6bgzNkV+LFfeN5OEYtEz+8FhcPUAf0ls
YXdDNco5wKWCMgyhrn3gahOghJmT+3AawDR7ceZ6/UbTyNxLPLu4b4ivkvsVRj8DeE8UOVTjQ3Re
k8k0W7DEjEu5KXE7c4zoGMDBjpEj3Xr0hLMtD/dqe6X+vyNzOOB5TPT44HR6hEf9+EVvgku7sebO
UBEuZ/iaua0Jw0GVAzBD5+R4FTo4eiXQtBl7c7SobFsraNACmOqOFCTEaf1Xth8dIjO9ffQG1Hj7
2c1CFsDDyBEWJ0nASs5UUsoLfGppIZrkc8S7bRhpYTGQoAhhUPQsWg3WrkNYQNdwmICevHicZfpT
GyoGKsmShtn3TZ6WwwqVIJEOV34EwU9qEVhZQBSNWMWlqpSbxXjzdyIIv6rADWJHYYRHj3eEnf3g
QT5yOLBwll85GjuVRLKDauA6IBo+G+8oJ5QqRGVXf3B0qr6gKIGf8zVFHa8rRU1xxw1LfpwX7+Sq
bDvZEMH62qOk4AbRhymigXGRNnDoJ8OkpzQojGVoQ4vCyROueQcxm/NoNClAhJAWOiqCC/3alMyK
+/LoHYkW8+TusUya5ErnocMoeIRyy9FepjLifpTGWAJ9XJaXwZVM7AJgvdZzXwiub+c9zphUyRst
hwKK4pjf8O4Qm7mEdRB+mkzosMF3t4Nz993eu8kgcU9tln8zE5izuW0OAFg3d2243rAm2Isik4MX
4BiuQwSctM5f8R849MvWhx42/0C8bhV6TMWYxvkE09vKGKB54VDebOxDf+ScuiemzVlIGvUeKKq/
21Zn9RGNHiol3Vr2ZJgxhFzstOML5q4NFF9WQLl7G73BeOEQ1SiWsYVw2jWQo6W2278JbxviGw2j
d2U1w5wUjfkLOQMhzl+tJe1NGf9apWgObN1ZXUabp76AHgid1ZnEjiAoGR7Gn79HjvsH8E2GWwgO
bn/HtVFo1wuT5hnSvhMO5pbl87cTYOIN9QMFDMEPniUpo+S93PfHwaVbG9abHuNsUJ1dVMcf2j+F
lSw8bD7QZnKzEJbwBsG0tRAWvAqTPBazH/+MwjDl6VwCQzBbSfESvY6u5/7lTScyb7QARIFwaHac
++ABxQwuFhBPhGWBJl08vCTqo8/mk9/4onsapN0b06DyfzSdWXPqWBKEfxER7IJX7QIhQAgwvBBI
lhH7vv76+ZI7HZ7unutrg5DOqVOVlZllAjTxf5rL67CCU1qwZ9Z34wczvMXeXsUL7wCp3VVzqNjh
x3ijPwdVzmib54PzrA4P8OhEaAVSd9XNgqnjMiC8c7sxypBeBjNpk8SVFR5TZf92ofFzKpwFo7yZ
DwmQFTZwlJ2cO6shzpWrnJpfNbeyX8IbnTK4fXQSRQdiY56B7sU5eFrNIY1iG0+rDqF7avzWYbzM
HnRQxxemVvTavwuwMBiHUA9o8m8n64iRB7e7ZfSLhM5iE/b+x6qeoGOwfp0zoEiNT2XuXh3mLLx2
Vo0jXj2zIuAVrB9a2r8Vl5H1J0bUCV+sZDyU6IVNOKE1IT5PxTrC5oGKmvHKNLtHDIQIjJCWlBFq
sFaZeE+8/PJQ1yxjZdwor5o2/Es4hUSx/8PhJLmazVTHYb+gCpKGQUxFfXI9hKanKSxX8mfmyAdN
NGGCiFXwkhHoEIF8CSDU/EVu+Utc6VJ/NO1KVKSVuBHVIv74T4xZpTXoc4BT2kCqU9xClAnAohhH
kdWt0JbAXAlQH9GXvlqBQAx+o46MRszQRgQCwiAsCpyI5hopWq81a8LRo98TNQPaCUF5BhImxIDB
97MXxutC4HmXQWE/UoxCR+qdkYdSBoMM0U2lYcNIx7Xz7qHxRzev/F7NWWVPJDkAAgw0HQKTbzms
4RHS8o0ECChD+4DLRosZ2RAFgUZ34y5BeU+yz57munNOWq7yH9KunhwG/9TVFSpU2X1BJ9WoNDWH
YQpNNBpMWADIZFgafXXMEFckTpcmRUaeKltlbIuygYwDJzuiytctGRfC7NCiCHiR8eSyxheADyzG
yYeuR7WoLHmUs8C4U7WKmMCuUN1p0gscRBa/IB0aU8gOBbBlCkV8EUl5TX4QV1dNrtJxoiHkeJNw
XLW9WqfSwfvK3QLeMk01RQJCNH8iomiRvTY4gDlok/LgylP8rUVvyoVVD2MuvOa/hmpGhKSVao0H
091srYTHwyGnMgJL4KEqGHoFrBvABSwjxTBs8ndYABw1RJgJtgHzKOGcwWPxIGZAzNItShWJkA8Q
BD7uh7vIpkmBo1wFq5TdYrBB1OQXyEEVlwMSWFcKUK1LKpVvyU+69hXNGERROckLijhbwBoqo1r/
ACnYgyw8pbXMJ2QVAcHjNlJHtCKIRcuSZhIcRMYMEBDpytNg+jAFVyuekjyYcnzxNhDdO/RVoHu+
OnfguHsmJz7dS6GJ/95RiKQQxwWpkdJR6kYwQHOA9R6HsKrbCnYnb7rqVVgkkqVrklUMxTosGA6k
87/OxgVOoUKiY4S6lIgnEFI4JxgnS0fSaoEaA00UEexSgSMNLVBENUUUTbAxiAvo1eZmDNj6vUrN
/lK9oCRGhpEa0/hwTlhhU7+M1jjX9wWd6CPuQRqUhalxDX5FvqHsSgAVCSh7USkUKijo4jLUOjLE
7YKPCPoA/nsfHToXsgysTMkiqnbFuQfn4BxSoNWzxd0szhbi2idKwgpnvIRR+x7bFtiDMQV/yNlR
xf7s/sr9cr+a1JOFf80YfgftHMUdO6DO8L0V3XfG3oya/TtKHAb5zVQKIi+gs9PF0y8DSonOJS7/
41FZg6JjYB7yU7izEA9tVjkgKVrWdU91SqSs+p8Kqjwq98HO0dg/K/a+Zu2vTqkn9dsdM3cDmvCW
3Kw03+KmeYeo5ZSznWFXF512rzRHsFTOasMFICDCR5y8j1v3fvev0NA4GrjCpTA//ogxYg1c4NZr
hfuf0/XvcvKeNTSSZSSYTLkwb5vhFbyEOOuUyg74KoRvXPMaF4tvH58WsDQ2EsmLI48Tz+a/z1KQ
XzhhaXZaZEFkERBDh58e2cIO4tbCaqK7+0X1gr3FyobDyThPmEQXD0bAC82y0/Svo0qvamPedk8+
GL83eLQJZpGMEGl728GG/uEFCmoTp8hPpza/ZsaYZhbl/ooLh7lcIsTg5eldcUZiIeu3Pg72TP6r
DVvsHewzA07wo3cd1VO98Z6B9ldUOZC+5v8YCXuSDEZc6SrOg/3sEe2cvdtM96MbHm319IbiqTm9
F5hB8W2/ioanZN+n93QFWfXqV6PCu/4nFoQIsUle34Gxv+UuLjhrTOeqfMRWd4zZJ5Z14W25/t2w
36YFTvDetJw1/m5LEq9abwUQYMCdqDrrSKWqplU1GG/5pqOH2dHbqjKv7N2peviIKekoMSTth3lf
F4I9B4COgZq7GxDK5v25PEcwDCXlSgKMXKm+A437GLAB0SohWbIGoB3qmZQmIHGPTkaHPRAPU56V
amWT69Dl2nauZ3M/bKR3bz8sIeQtzNKDCWTKL4xufYxXM57tXgLSgIUTbjN0OJ15/wF7xQVTTTiJ
mDIOg1w6lbif4HXB7kC+2O9DCUwhV+DdBuoKNJMw8Bu0zEY68q+VrrNy7fRdmF0fWGR0C1zqF8gp
lWTvG2hH4WF9edlYtmOEA0HpaK6i9gjmTvBye4AYXMTb+XE19w+7GpzhgIhkZFMmmOun35gxyGEN
FgaWWpAXezJfFseuW/UWYwhA/ED3gJBDlLEVHFEoax3RgMWt0j0HgP/dRz8HDMExxcHYDVe3HhbX
+pmW1esFbu66WNy0TWi2/IAXm/OAK01KmmwuXQ9pAd7DQrCkHYHR7l8ZU68xOX10xpwGQAnflgCI
A9P45gbSlwfZ2rv0Df17rz5bUXECI15gNqn18PFpfQIrdfa9Rq3/Bs60yYbW+eIXZTsmEdWNs86/
DcHFPqYniSVG4xVeRKSvk5vNYM/Yh3QLIVeZgkDM9ENrewWqin4HU8BJwQlYhbICFP5Kt0PAMycE
IXv1sDXVBN4ODbQWQCokxES6UXLFQDAwHdm0tNxM6wOyH9Wl63EZF3+ODIRT7aPm8VSJNJSrhYsf
VDFKkGP565xPVieqovwjvKiDUKqjWqe0goL290H/U05JvNbzE2BZVKXj0LaqOLm6hNIXxjTHiXhL
IvQBb1SyOx1zhInV6bFK2bKGmP6rSR4iq3Z/u1f/cHQxgoCcP+xdHR5b0o8Dz/TMAfBFfHyAxcex
UsAvkYQDk4KOHoUmR4GGQqtbdYJzXrhSiQUwsvItZhOe0YobKQwu6kPzcjGDx6nmXkkYSgj8d+AB
iMVqHPwff2e3loyihUnwZDwJzog/Q40RmHBxoubBDltFrZ4BCfLgGceS3VxZ5R6UIsj6lscDBjyT
tEIXyPhJWDXQwzlQO2o7bHvNoLY3c/Jzr/w08/ogz7HTkeU6hq8vMGviJ2305Lors8SYtzFhSBQ5
yWJAMr3u3w8ONilU2kfw3fvTf7V87scmgdTQgd1W0vS1/T3fXs03NKs/kGvj7lWM8LN5BZ8WXFUM
U+zrfQDBzrAfNMkK9Jp/N4MMeFuMP3+LK/JOo9IThar+ZIbq4e/9u6OzDI62CcJWH53K8NY5b8xz
tibl2JirF94/8Xljs475oA15aWMUJUyZPiQpC1tp1blMJcBrkccAilAGS3JNK4nOp0tqnWrbKUeT
C4n4OSXnwIIb5JL4YEHOrSFbzqu4B0/Jlx5pa0N2lx/MjgnvBTo9XYEVOee364QyFZNa6HNSaf1U
7gTEG2oQzkPqppePwon3opTCjiY4jXD4hYNCL4IdvAIvhB2DV4HeTs0NeT/jbaF+OEgr9RFrDnws
pnFB8FHA00DKVkeh/xKC5MqlEan3QKJsTHvFEtqgASDVxqJrO5gJflMeryYP9gjM2zn9nf6ao/Ko
gXJlQ9ZSGr7Dy7LRAhHYxc2fYgJ3oZWdljtsCejsIOrCdqTEZAi6CBZ3MUObd/IhT9CIZxC3N6VC
UyHB4iFNpuWatEjY8F55knEJdVCKvrcwsaLAXHVi1ad75xN8mNV1HIuP8+mC+9u8ZlQbilcmdTjg
BxjZvCJTE0MZKM5JWK5T9HGq0NcGasRWgDYC/3iN4cPKNCDsASgXrL2dYeJKbXs508f6cneQO80V
OhJZIAPLUI1yg5C8Zxk47+bvTJ66/5HDuIYfq32lgc2hR/qtP4L7CfEbZ+tgQPeDmogkezWG04BE
TQGbT80HVFp/gCmoGpqrjJH7r8ePlPaFCmMCPQpNdqgKGaF4yC8ps/s0l3iwDSqUW8AQBeB0l0Te
C48kf03zC4VxdIq13nfRUlyZdWRmjIex+v0Xk+sxKR+YLpFZD6g0HLgIBxf4lT/XJkkUHgHsGxd5
M+I+eZV/TY0BnSj9oj0dGsB4WU0we3JSQt/5CoVTisIjllaZzdNwoEbQDumMo7ZXIdSfJrKVEEyF
FAQ0jwBJmO9kAWQ6GhHoQmZbz8umUywcXi00bNTeHvScT2i44KB7AiVrRY3yb5TUw/9MP6ZRNp85
8C7dZZBrC9cr9gkUHzSr6PJo4pQtyhHqD85IpuJ96Vi8nAHSwezWefH7ZB5lox9gYgTSbi0oV+IA
QR8vLBAYGii4lCptpr/glSeUdR+9QADopesTBzw8kW7PBH8lEXgZk6iIY6bR09kUAaxY0yvxTWgE
ZzF+NDFCKYrAK+yErNpvj/E+WvhTo4fvwtsu/Ipz6VzMR1yg1X+h2X+HBkiag/3FtCnrCt/qLMca
8oSagUGsIeHp3+RpUtybjD3QpGAE6YDmCw+OTw4BD0EXZbDljJ3ZNmgxcebsdP8YgdZtuh8mS6jK
rt6pzHFLhFoHb3PKfGYceOUJdKNm65RHVNA7jwLBRGM3FM/y48dZBf/LuMaUcxOrJlxtdtMTGdDv
qcvZcifFJTjOtNxZ9Clhmr1uf+B+TOvB4MZK2IcUk/ZVM4qqAfPLvg5Fxi6/vWXNAnNoFeJCRD3l
r8MDAJ0gdWoJph+iqIBlA9azZnEOvo3qVcB1C/tU1ELATPxe+B9Pw+YyPLwo0D5Dbk/dfg5OF+5I
tggriEXoZebXJ+ZkVpZRdYlD5YLyLwgbbXxldhSATvsT0GiDTgZXy17fLTRLa0yNqME2f7UeBWFl
ri7Ae7BYO3Waj+jVqLG//Xfq1SmI0wt+ortImAAXcGtaJTYRrkJ3EDC+MEQ9YAtCz/M5g9IPC5mu
Z3B+0QcTy3KxpmGw8j70SE+qp1pJxrn2GZbmYLokUSAjDBbA1Qkiwo8xr3TArPna26+oTocdDQw/
xMwAUPXbsPNxCv/OeF515D9swqcbzpwOBwB+7Zb8ZuSwUuFJMOxzGs6Q1cOnUNkz8v8mjQCZ4aj0
RJbHPhuVff2azDxxTgr+sE8cdXgDBi5YPNOQY5NZFUu8b/O9e+ksS97+5pS8But5n2x/j5Tc9Z8a
Dzq4hteQqVcHlrlcNdHISVHCNLULDg1Nd1m29wNi08FkwZfQsdY6DvbWL49Wa+iFNJFD0VWvrixV
NaaMVQs6RcOYxgYrJZO/WoU2IUSR7PhTUpuE5s6ICTazJVoXckUPi44pihWcLM0jHlg3+g5t25hd
uwurQjT08VTobRBsoVyxNG/wmY6whVBdqn8qvWt/54z/YQxvO5zxhtV+xeMNjUhPD361LhO+l99g
4b5nm5RLLKZgAU2WUjW5krBsJruJrswYVxiz2Box34H5bJulpmJS0OubNejdTLXjLAQWXz4MGSv/
FGuriefB04ZYqPl4FSpg/aYepUZXnMzxESWDhK0Hy6DmzTVDBnWN++mjEa0A4JiHnyK4MG675Oqz
nqctdGvI/vjMBXtecgmyMmSxDK3D/4JVUbUpc1/j+nQzvOUSS2BrhGGGX00xOsavHH8Jbue1e8Ud
5DH7DASqNZhzs8WimLhMnYRUjoqBQ/3Lhdj22vQcyDwLigVIzl+X4IOLO/DeeQUNVyNzKVQ1pOzG
0UM99lUdvgH19XzWqTwncLmYoZuySskVRxKAjEhPDMnZ8PSyyj6FOj2jsq8BG1jV82lI83u6+BcO
Rhjcb7xfFjELS3cKI3iToXSb6Mjy3DBzUudXBknH90Jm583wCV1by4rD+hkDTGCxUncvMc7FuEC/
/YuF7UVv/B7tqB3wQeqVgk2u24ilSfcBVlBgqVTW7jphlHNESc2e8SAeYu6rOZ3tqIQB5sumhO+i
Jel2EYaA0tg9RrcdYIqk0JB8RtD3DyAOdN5uqeD0BGrcOzrMsPkGxkNtRAtl798GcGSxC8OclD/r
rJJVOhKjQBOHq1h0zkGL/xtp2AgQnH27B08deB8SSJd+vYEHxOieIwqq8TAEQx7cK6cvzFBqyY29
xSJ6P2+kO+qb1VxY+mpcYpwFzpIxO0DUYD1euoQJpyFzJRiewl0kwlScZaWHNhLra1mu3MDmRqOh
nqWenxbfBeHNkQZgqYO/mRa1jj4RENtjHsnKK6Zbi3pFfEbKG4DrT9cgljSte+/AEOHj/Na/jfas
oEuAYAT8AByOYUi0RCkAZG7AZV180CnFjxcelR5taAIKDpTMl7i6WZtzRj+mLxV08Pz0Jh+fp7F3
anaZJ2VkIoOtJwf86SkdnTaO9S+I10y6QlK8ivR9Ojhvbj5d1jJ3vU2dhgMsKABHMIzsujVHySKl
3enIVjm+TQbbvzv6+rRB84nwnVUEQZz3YB9R891QxckKlQaSW6GmizEL75W9m1uEd7PkbvCFuQAQ
aVyUEVbjkvuq8W02vvZMyb3w3uoSXQK6a9ThkqMcXCi/DA/GpaRX8NB0RlUibrJaECXuAU+PAx/b
JkbBcp6Kh69vb/OiT1U6Wne+N50Vsver6Oq48KSdob4bMr67L18ZY1QEZa/sPblZ7w546rw+/35K
mHQ3m49+CC9os7ER/dNnJlnhNrFGQWQmWNlj31szu3xDHEO9C2z434bLgAE8CZwTnbeVXwPBaVDW
V3Ew0b5Rb0Qjq0tcDOrZYN5PNpiP9G+BdL3k0ZLnVx38Pio2dlHdN4AVjTG8dHUT/t0GiDVxonpN
mFCvOwEQ6ui56tdR3Cqe0VJBB7iCDTj/okq02odA9r3reNciky9ONjoFGhOzdQ6YQo14rFBEsiE0
ZoT4B8hh4CIB+p/SzSoFNKxwZ3OQrRRXi+LmhTcc3CaQhUeN4odkaFWHUPC+B+/ZdQb/4A1CXmt+
0xpEFXST7T0qOCjOxFVQkYQ3kFplxT06m+uzuWnIPwyWVPko7i9If8Wq3Uywhia8IGxlVTCU/9pm
Si6ZNU11oIW609ahCSDbyCs9xfn9yZCeT1ShKHBqH64CaVH0XPh45R06j0YHShiIO3Jbxn7HpHIi
COzBjdb8AxkDOg1zlgfwjd7kvAixRBFFoTZ9wK7x19sIYssKR1J2oPUuBXv09yR5JzjJp67SPKoj
b4WjKX1D+iXi9B6l38I7jhNn8qa7i+EJlAQbnw3yrzb37zI1IqzY+B5QiH6XVGumAjSHU0NyyWr3
KNs8M4yi5T2YhSY4JMzyqpUSPPK8EZNrftndVZidCKRSPhNwgsi0oCbWQH/Nx6a3AmOPPqJ4EYA9
UCQGGwzzxfIgfhKKNQuQAetHOkt0SU4zrPdZ1f9IgAriYtWKKgz9u4P5r35FK7wN+VCbi9mCHj7F
0JSY6w6CKbK05ouLe6hKRKtXvBhhHGK213prkpMnbitf/iY3iXYQ+TC6L4oHWMCrYJDJr1OhkB+l
xUMSi7hiTddWFbV4rIdpdVB726xSqlzuVLabLkLD0XvsBT4QNtRXilWnU/0EJgcaFTKvnukFM5Fh
uO/cG5ob+xw5x3msz0exuzUTrUPSHVAuoZRiUUMHDlozPdImVdojpSTGKgnkYEwU5ufUWlV/lJ6p
e4QvB5YDnRKmNRAgr0LHjy/dDPDCWA7ZPELVZfhwa6qv0GxN/aPv1ocFBKlUX+2NlaMAKANAXlJR
4aFZ0iyGtAaQ6OtL7bIVJ/Ue+/j4JcqTOlEUtLdunX4yD72rTrRqf9YHuTy8O9Rc3KMcFDal0Idi
jssJn1BKQuQFwoloChMi7FgcZ/+Vtq+IYc03pTPUHPYKr/aG7LqmSsAF9dD1YqIxfrO08FiG3Qy8
os6w0aadm3nJ0v+gAItYiGNmnMeC9HL4sZjR5Dc/D/KcLWDnQHz1QUCIOZFH8Bf6cSKDYL+2tskA
lhwtQGzWb7gu8V15rPNiyO/MmIdAVPtS8OgJgNRcAQM5Tw7E0lStURFaQaXZQfybtgN6aC1s9TH1
GGASqIZfO6Da/DHWfwTqsyG03L9DT/EAAFP3OGIdWX67eoXN7AyyVcbrof0jqsE/SjYWmSH+K2Vc
nCTFV1uEEZK8d/OrnC7YXUAr39Wy6TOXamUOYk409Ssz+qX/Opdy+5RaDvQPKh4VNcXHC5aRlHQz
EBLqJBWuVN3CNAZa0ggJqfNRiXJPuTOgB9yxNTyejrz+iS2+Qn8AQieI8TH9BwwrddLF/JOM6XMD
CUEARSpCpsEq5ZAAAtpxpdxbGpFqkFTMAA56lupAuyQf0oyK+yrIQehTEwsUokBVeB2RM/g1bsDK
f3OfjtHavwRz2hu0WvRmKQ8GEsa+8wF4BFuCsfWAogWK+yX3cwVaOnTMu6JqgYd0RddP9WQN98SR
1+Ag3gzmdHQ+4Tlmjliy6x9GW9BL9abFMNM2EIr3T0L+TyrADnRIA/kme1DzO7V3/4UoDz3IjmwM
0ht8RThIMZtF6h7qphWellrEA2Kueq7FRIQoXCZZmJnhoJVBXUK9n5FEo7mCZ3CapgmtciIG/Snk
eMTqtNwkaDymJc5cDtjfVb4eiwxfMTgI4AxgY8r2bdAJYauziw0tdePk3Db9C4O2ZjucDbddvhE8
Wfjd8qqzrbprrvFl7bDv9MuTJvN/Ydt5RQpotnEMhk3hK0+Kml7h9Axpy9xI+v33ONFRoYbHGYbP
/FZYl71DAxhkgbO1NqwyMrbRPRLkKRv2JvPI1t6x4h4RK/wCxF4PYbPcbWMQebSfJdF1cce8wH/n
MMVOpc7oyhtyL2nCe+f5PQeo8qr8nA4UdVE+6b33OTsFk8M5czdTUoXn7D1DEUWu0MbVxdrVuC88
iFJQBs6B59FyxXxBGxvipfv3VM0Z4CFyRAAAE49kWCqdG5tpSrCEWH0zOcIBfwZNNFvFlMYwCBGN
4K/stjoAISJaQqyRlxDYXcWMneYPesLhk3Tituk0oMHjzwzwg5SPdGczRcoTM8INKcPDB8AH0UeO
2i3TQgeMuDGeAIaXTXIjDc9lCi8eY7Vu4yiD8OZs1/AO1+46N1ouNP8FwZzUp1KROmtQjETuQa1T
5bggCKErya72+4c++jEULR5kuVdDzlw3PfY2SXVOWUDpPdpiHPXleNzhAxpe6+dNy/f0xPAlf40G
hr9dHm5ev27gc0ssuY1bftYZw6Kwm+Fjb2YVDK/Fe4IGz5EqJcJiRsKzJcGijGPhf9L9EBax9WCc
WVD6edMPR5F5xkyke+4xeRQy0HW47/D/oTaCn/PMoAHzAOnJg6xzXH2HIdP3Abr0aY2JBvNB8S6h
qrIDHcd0E8CskSHnGeKy/EHaSfJCasYtlHtZ9KDLQUeDf/Gg4H4w1DVh6hJjZl+ju4dZ+UhcMNbX
9zbm3O91Ds7Nvr4VtNxeDD8ydyNjmsTsaWnpuXsYhhc4voUY+w0glOIbjl+43foF+0PGRpPDox+g
/wzyqSJzxjpag2ybAYcjZ4nGSNNGpjy4fDEBjKfmtDdegXIkRnlt8MWrEfq/8S5FjAHdSsnOmqbs
aIHa+DWs9q9gIUjYoPkWmKYXe1uw9+Ty1+ovsDP7K8BfHoyB+oO7DwQYnC/2hckFYGgFxSqgises
Jq9EvPlXIBEn+9sORltkH3QRAAbpB3UOfyizwwN9yP71hz0P7sh2K00EmTdi1vcAwLn+i4U4e/3g
r4LSGNGNN+UmcaZYdAIPTES4uwSD+9k+Z9AMSeVWoSTTpeV9hmLLhKnLcF6eR1TFHexkteAEiIPA
HKEVLsQ7xAvdwDjSneKJEs13brvbXN5jeZBR43++TEWOIjICthUZbpdg8pjWZ4qPm4WNtIYUhxXG
E+5vGDHBau5uh6c+mpXlnifNQ7la77H4aUdy3SZsLVszOPBP6NaOtn6Tca1ketcctIBzhylC+QWE
Z1jO32Md/WI04elXAFWotjvh1P8cIzEm43V2qNwLzknOqGklVS9UXwxGSx5Biab9wlswJOfJvAH8
Jin0GIP7T51OFsXZoqZSaQKc/W9K6dO+0//AZzyoWJvoIpKRs07emJYEqF6O4YE5jNAlRuLGKTEu
UsNaBdXkAk+YRKEKg7F64ztynbxavL7o4O0lGkcEMiIpyW6UXAIeFu4GZLPrjgFNowhQiQ8bOGm5
qtrxOqkEb0zMmBh9wXPFvWOlioUqhiGv/juePODcX5gbs/57ouhrfadCUBi3+9slhheQCaqgchD2
wnqLgd5NZoCXEWh7mLhSZzJ5utStJdWoFDajcmwET5ynRp29DWh1+DCN8Bw0Ok+o1FdmPT4meDN/
kVcQqpN3u9t4xPZP46d/GJdsbHWwpaUtu+kchqdhy7+SQoHWtMo471v+UdvgMi4cMLYxjkC9FeNs
i7wxu04LTIxwoa1GF3BkCdCBpOP24OnDrdkimMEMjBHS8u0VelqiP50Cy3nb/qFp4QMM7I+jFCbx
eKU7jQFzd47TVqPzoAOQbtNzt3mxagmwZRfG7L1Tjhi7DfPlCRIHt/vvlr1x5wcOB+l4DWDIPqvy
X4prSZ3f4zBFLHn6wYymOvzwJqMDFuB41vTbFaiy1U6RFEkVbRQEkE51uMUjjsME6xlGoh/N9RIB
xPVp15k8Mr/TNuvVgCDn68nthJ1uq/fEia8cwRdoOc24GW08XI82zgpWtrubA2f1t3hhcWdNmfU1
49XN/K1hQT6RXw74Qo+eUsrgo1+MU3CPk0Pzwvq7AVRbd7Md0njFzneD7VwjYRlNQXOSTQ/gTj50
JygN4ib+zGk5x5cUegaNKAA5QrDb6/ktx0D+HYOdNqNfnFUPnZMH2m3/YcJncEpAmtt1qlMYD+Ik
L2KZUTF2yP/OPfpgOAUQnDZm5+kD3VfcoE0PzOqVW+6aypv4yku1w6tfR4oxxqGgFtxBk7nowqtz
hPfafObxAViZkXP0zEftACts4NYmi6cMXCwn6fUIJlUDtS/BmwqOs/Fu37v46iC4wmS4zQRe81ID
8DqC82EYFJUpfMevGcOHDJkpWMe31ax5qGDp3ALxVO33ZB/dKx4uMTynO+5YiJWe3Xsp3DJgjqu7
OPu/Iw8C9yyr4dcxTNn87YDQmT+KkHVCMwmRz6rlrKDnL+wrxETACRSUkI+j5zEsRitGIm5G+7kK
uTX9MojDLaa97lIOtTd4wIONZtXL3cWv0qjvSD0YIRSbTSDqvDWDZYgYoOZvu69gQW/ZJ5syj8Or
lejggmmAeOS6cb6zfB9+DX8hYmG+GTHkfaWh9iSqG/Zh1TmM1lAHUgCvYiDTSMRi7D3oQRq8t+3e
RoYPlW2G5w2lGgV3P4XmyVnhkYMF/ZT6QiNQsLGxWvodlWArvwxub9oLb5PUJ/f4GBsoF89ef54C
RB/sBojm0aNco9h7gj/vv/m+Dpn9cNvhsvbjW6qymdpxEZJkgAtAWeIAWJtPeq5AFXwYUA8536hQ
CBJYqI+w32xayZZafzu/jMgUaQLSbwP5ERpGkgb8rOFS4rWJ6s++cfuAz8yhY5gYeUG/5r970DYg
ZDOvkmoyrVotL63wu0wrAz5a9+C3cGu0QSQgYsDZ82VBYGtXLB5n//VhBJfa3mhV7OYAIfcXvJEK
PuFuYlY9uMMkuv2uqR4I5szVJLKilesa3Wf8jqBly07MYl7bI3x9i1eqHaZ8LpWVqC4GhwMalCxb
ainSGqq6fzVvm4eyC6RNmINdIgrheOWLBKcJ8Eh6x1ePt2MW/Vfac4eIw80QoGQQjr5eU2m7S60C
Gqoa8AU4+XEfeHqrZCyZD/IkIUcUb28Aa5SPMpd6BB+7mDGma7ACWoU58vN25EFZZyBBHVGC/itS
HLS6rOVBQcAAgGYFHXIcLqH5i9pLXRjWOYS52xx7nEVROzsF4p0/cCStk/Ylx8lXltaX36b4dXX8
u6AUODdC17NzhcD+ouP+sNfL/aSJ1fHLlfpwhzHKLoCK3VFUBmdnShdcrtYQ26xlvVP5+TDnrsHp
98H/sRgIG39/78cJypG47yDCfJxBhb8WbFamYH7B1buFZW6E1NtSQz5ZYyyd/VBuD+qZKNNIufEi
Lre8FsibvLCwxSABFZwgtoaoO1B75rcRrB1yKru5pLZtdn76AB6iDlWmCsDJtqs7zxpUCqMcVoay
NS5NtxTLp+4JDYW+r+wW8s5SD+xl6y3bruGrgcM28/cwAdl7cB14aSU49S8zX+BZSgrMYgMpdyny
EUQe5OOVpj3yYCRvMiWAIa1f5wPtOXSuvDcmAYAzqsKBjIDGdPx8223zFEQO026XKHHnmQIuPEBw
gyC9MqmGxQvkw4zDni5Q3HSNht2y6+89+RdgXdWg+4Bg1OYjcAv148dxot+gqySSwj8yuZI/5oFj
xkdzUHCoNimocwyzmho/9LiKf6gp99JJMDZnoUzuZo+7CD6BsRJj3QDycszLXRZ5Ay6pgL54R5yT
SuOSgmLBreT6hakKn2GYIVvDpZ0mvAbBLEjd1/xBtYeVExMIcF+ISkpw5B8CUmExyO/sn1xbrBHl
+Sppctw/cE4iWZQ4TCosKg3yTonpZRMkMUjCaECwAVpQksPKPkKgc6ESDC5TM4E0RL1KvYWsRTlr
Pihx8f9+l/cAGFJBoNoM3eBAgDiQddFXDUeL5lvbAC7p3VTOwd5lPEqYPWcMxAyj0R/GpF16+JCW
JK2dNekOi2lPSZsBqFMdIRun3gZahKQh9xWmk6MWAFSBsmJT40jtIUCMX8dM1SE/wHIKpxGo1ONx
hIq0yuyYq12aq/nMeAyGhKCKoi2Nqsqc0RrHKQV+TwOvrlcHxmd2RDOndlKT20baTCk2hcwgITGM
TLQGguXqI8RsU5GxKp6UmBUExurpV/u14TYwhqcJBBYXL+ofebxs0UlK+TjA2Jg7B1QEfL03p7NI
k0f98Yw5Wgyicq4zkUVirRFtXdk75UFowqNv4agVVbjMstvGcP5AixGWgRhYMTdWvLQTLEkgHSiD
YHtwIokTdJfezoJ4uI+kH5NgimOtX9hsS8FL0p9wAurkAZYDbJPEmoaIVE66kbMnis4GJbe6GBSO
LBfGDQIoA5O3vhW8AhExA18RD9u8aQxsyqWzk7UhG85A9PamacaQuaWkjinjtWXkHMbp7y1mXA2L
GRNsrcuBtxjNoo0TQdTAZkYLeE/z7+k1JPyDgmLTNaHT/8Jb9eGMG6qP+BmG1l6m2MbBnMUKDBeF
HtsO2RILk1JXkAGvxPe9DDiaiou7Cn2XdIC7i+0Cj3cbUD9xfKvSg1DqxpkMyxjHMaNeQgvLoQcN
TzPhgCTiNYWk9CPatHE4pQ3vHXyHrvFY85GQqGZMJfRxqaNngo/AV9kCl5PwkM4PCdxperxQ9tS/
4G5UzKcnsBEIaU2eseYQjrHJwJUKRAOJBthAZegB8D6hBqysmhWNYA/AWJxmbAE1sSfHLNNMsBiA
MyD6JYP4hUHf05onMOfJ7UDmdSQrKsPoQ/iblOFT8u4xOA3R0ecRsFG9GcyYmjVj+zAOiJsm5oOs
AR1rrFnPEDKXy5MJ6YUhgTo3eMxodvCS54HGytfw+e/jOkejCWMQoAzT7Z8Clx4NUHVAMhED6wsk
nQE88U6SszYsDL4Vvkh3aGdwZvxijEO8/7pK3Lr5rTOI5b2CfZGJLoNuO2eWPgzyxlhQ+DGAv1l0
21DTUOHCdGmyIhRs2gArtV6jx1IGTeI7Yz0xwvFg8LIG2AFwd7/II5EEeyFUeXaLpDhzkKvwupWO
eIJMbtHkr2q4DAcN4DaFg4xdsAF/ZprbHNR7XpbWP76ZVRzF6XnQWUInaobg8MKEp1jUN7nKshuy
8afncAZka84qHcr5IATg2/TTH6kiOOwEfq2Q9OWDgxktqyaTZZaMneD3Lj5BOUHK4CRBxqAR+mKy
Gtj2RHn/QBvmI0vppN6tTPPYTxB9WKk4M3FpH8aODWIdcV2ST1abOlZ8Bl4UupqoRzvwBiJVEoYx
a1AGQYQqMHjdIQ5g9hi90yJlL7CFLlaJN4sN/kA8uKXtGFhe8agZsuT9N0eEbB+gnLHvQO65tDwf
YNyx4yYp4LgikgbEBnw94GatOEChPHK5yj0+HOvcDHm9FnyQacgdbWCvrDUzC52BLkm2SdA7I/ko
QeeDWcUBR1ck4Po5woufK0xkJi+IjEiQbwJeI+RGWz3T74PtQ1sNcPUwx00GQD2+FNma+qtiEyje
iwpMqA4BAW44CUeLH4dIzsGUPaHj7UOjJ131x2tCyc04VDTPQH/Dq2uZKQji9YW2UIKv0xhqVtGt
QpBE/cz4CBB2ol7Nj78GhR7p/BiDLk808Sf8jlfMrWnBw1m2XJ1vIdYEGcxgmuc/dHP29G+53aCP
FY/3g7fvYIEFPLzwBUO2XY1p3LEaWG/wbIlrDKYTr5rJMBZHNCfzc7AxTLxzcPmYxSUCkmDIAbPd
XhhnygoMyEgOU3yUE2xX5T0SL4Jzm1NAmdEG8lbTJSgAC9uQhmB18WoavJjnUvIJZ1VeFQfId8zw
OyaKJzT1vCSOCTdxDJvZihMKnYCkB+JDEDc4rBlWxFFuE+H32JixNthIqx4HZ8YHwDiNs3k2ncaM
5Q6/zl7UXQu3FXocLRJ6ilynjcBbBN9qK5fNv9K5OoWveloprHAPS8SYxyy3oIsjDWQRrZL2sNZh
ch4ufEQsgitdH45DGpjSKeoWEc7IV68mIHPsxVNnJr8gPtMgu3T5eZ3GTcgsqhX77kRbWjYumDm7
AVzt6t3koWov4xXp0NMGOVbuhIA1Ya8yyivQ+GrD1MRNBuDgYMLGVFLkMIeVl4XlZUY3hxnVU4/H
qihDqLpBlq0QSKtuC6Iiq8x8mgRqjYowSBvg3PEKe7Dkk8ky5xyRsRHrdaYE6OnWvBfGBpDDexBJ
Q69cs+EZNIEMy30RyhHtjzALpPUoEaT8Ba52hmkFzqn0d7HZqXhnsso1i6b4q9vgwGQOjNoEA5aF
JqT5YTXIbnD7pcvMadwoaonkoJNZjkoHPEzoNvGLGHGgolNP4kbyoe/hE+E1k3rALxnMasBWNVph
bCEnOt4TUxm0fqxadtz2u+nuY+oeUthjj+3NPBaiH2uiPChLHI6OhBPqayNapHLFgKSrAoXuA8ot
NYzFcagitdczpp/I2UherLMHcXR8m67z9V0Nya9rGr+lZvnWI87xebZMf6w+STjiHEu0CANGq5Q/
LiS8ioLe+zdmwyudgYU2VeGu8KruBPUBs5eEfIM30OaJPSeCxdsp8FC/mKR8BB2ltOwWApqsKWp2
Eg+YP0C2IYhqa1v4I5AswzMTKsARQNQKl6M/PwphB2vSAY2LZQbNRAWAOBaKw2wpbqsU6iBklAFE
jw+tpNkMx0ote6VKmsjbjqow4SkzCLdECVaHvPyqWC/RSUSQxZNRZUAd0FPiWVPLUkyA3VSTSDWk
ylzDZQOgd8/8BBkFYMHme8BI568zSFyIf0UIQnWPFpJGeHDZ//o96rGKPPIKgphtzGVAXqEFqyMl
m/IxtPNUsrGxOKaUnbP8sDdyIms8ghiLN/YMfQdpNdBjEDP5yCGJGjHtbjSyqu7LgZzewAoM4m7O
CVlYeh8TsrnHXlUsT6n9Hq5k1WXkCkFM5kTGevIHswc7K1oS29cuuR9m8jwz8Sex618ucQxBaoFT
JvaJ8kohTSLTgAquxU8Tmq9vugwkgfS9IyhETkYfqkdp1yiTTS9C+BCxBB4cnD8tM1SgpGbtixfB
1FH+xomwkkbZubL/Rlu7KinLlYD4jUcPTB/4BIQyIr7jRCPfnwyHEVFjwPeIgbHuFpXMkwZCK/wf
S+fWpSi2BOFf5FoqqPjKHURBRFFfXGopijfwhvjr50t7pqZ7TvepUoS9c2dGRkSKu16ryTghqEn8
EG2iRC5U/G9xsAho8tJjSOoIWrktPs3FgP6n9NNZJcaW6A5t/mml6oSBu0vZ0eKOhrsjLfB/ebj8
LjZxkokKfsFHdCJHjlgD2rSzJc0ZSCnJOcM6/tfzl/KWR44VFx3EI4Oo0bjT4BeqIog7A8d+eSjH
025HbmkJe3NqrfOLycrgAOQYRqb942JSXsM8EBijhgRI/k4izppxUtkUEnAkMgpjvyBf0uFOYLS5
YEJNE34brech8o0vNRnH9oj+FcDKxaFUwpY0q50T9iG708l87ND04Zb0mPY3h7nAgG2kGpp/IJvY
HVIuE0HRDllIF7rNRDnon78yhpKylIuCvJbQiMckse1Ir6UwVcKWSfVhcJosG3xUighxhi1QfspR
8dI7tCFuTONgpAUoBS8BwSS87ZvocHuYdmOIK4NfjqMK44+VI8RAEise6tuXZGUrpsv4y5LQSBdN
4EY58RXzGXlx1B9LoJBav1o0pqTT4pWHNY0cxCgW2tsLXSG/46PZhpdSM+/OVOf4u4DLM7sRlaVV
em07M9bTs4/NtTS1LnBUzjEWCvgMYsqNY9EqYBHBQpJjEyATsQtU6/EV3hiz5KEkHIwE6Q2XJfmE
7EDYf3wGQWnoC++iNv2uIxlNF5JESosXjgkf8MzvOD4xdFRwCPIZ3QExEPc91sgvRZMZdOBNQgIR
ZIUSkaqwYSU2PTF8/Q8OLF+7G3Pj53ANYaKyljJRKZJwuPiAzbuhQpUwWVxIa4V/DtDNiEldnZdB
2tUp72DsM/lclFdC5ZE9Uppk7lgtCQuF+oO9C8P77+8vN/5wTKGZwlGEAqbNLNT2EXXEAqWJDT1B
TUgTBgLZxNF2MVr7+7E60qC/++sPmwfKQ1vvnU10F0NpIUshS/LqVBlhWY0kHYMRR9ETbKWF3XxS
bp0FdHq6xAGUPpLovHVoQPgvisE3AD22SAwlhlb9BrQ7GAQdwX4ZlMwN0cbLDRrXDNs0oM4bfyPu
FAJqhjjgymkAIY00k9d+QlXO1y9z622AcKMwzpy4wQmE+26tH+TepIg9MoMcpweCQz1gs11/KbtU
vCPSyw5DPXPDNRaVyfy+wDD2loUhoGQjKSIYyeHkgCRdFvUItmnLbLoyy2nLpNIgxROIgEu9IWNm
Csn8ASbYAcRmrDuLCOuvAG8CbwuwRr/AuJLt8wxDpUNJdApkxA9505SO1B/zReHX6/lI0ALe1e9Y
EiXFZj1Z3tZLL9K1UFIeDhqZ2HYaqWON0l62lGh/ZIicTCfmsI8cMZ/EGsrexRIJyUl7iAG9TV/g
yNjZyhsUZGdb/m5jo9By+PR9KUqdAPDHQRtqEDtBsyQPgrWyaS6qJ+e1VFzaH1Q/HizogbX66xOq
OFQJAgU9abAgRirEoskgDYl5BdHGyO+q3l/31zKOYIU9nRixU0m08OkOpRgV50UBPQmOGyhXrIgT
rhYCb/Zwj7xYT/QQ/bmgrZK0UruEiv8IHBo3DznGXmaP4yH2hkvGHFqMXpUtJ2b84kPyRTdgpBzQ
iVicVmvNF8xf5eAizxlpOiMbIcn/ip4tLTekYcjxIc9JdSXceyfe7AD5BGdK3rq+3CASsyJGApg0
c2jyw12egPre1jSMHusKTxhJ/sVkMEniANbECnESU6FJj7mzSVuA0B5HcziU5B2ATcXyU5SXPSj+
ipMligMbCOXiUtk28Tns8/Cy+BS/g03mbwCL6ZdOBB2nqNVjLMQnv/m2sx6o8w8o5OynXhPjFOE5
gPLzK0TfSVFzTxnxCZqXeCEvBAkXFgyPTV6J+AexVuEEIggw7JDPTZvFiMNN7OGIAPOYmCIOg4w2
ZgO98L9ssEuEO/oBKA6R2zqbeCcQLHAjFpXhbW3D/iXgSd+/aVEUPXWesFQh4XBYGbOmhihDOjG0
sIi3xSAOEaKzz2uDI1hwO6kbebJiKMMoP1glH6Gkw+EHFOE24y8D4ZgGb48Vk0QpCQkcGDuR2BBJ
box3Z7QTvqKUF1vvxBMIiHrUspKOUyEJF+U+QOz9dh0nQk6F+y9ASEeaDbRJpHe0Gop8p6NnMwlB
m7g0RZckIT2GHs3WgjD+MfHfiVmZJuDAg6ci9sVCH8fcjl4jTavCNFlUiRd5PX0wHsgTEXxN4ExA
wV8rAW6X1dfxtQg3NMUu7oYb1WFe1LLHo1ENsdSSY7ngMBt0zIk5x+yK2Va59/Ibbk9fvm3u2jJ5
uztksVLoA5H5Km/jrNFzo++gywCTEe26AQLyseebDVepAakcNgj52FhBusDDaIuNOK4UgHsS6SG+
vsEhUa4QJ7Zv4zCTWRo8xpO1OxKPdU8MCz0ewtzkY/BsqcI1KEDkzOxzzqLp8xdFORzA1yUD4knW
OBhiu7HdAXDhysPHoyuBThcYj4LX4460bFsUgpQ8MTkDTSB7OZcJO+yGN4OLuB1t5N1AiywThOPg
PeGw60hHFCONOBLIDByIuCx/tXI4Sx606SS5fRjcExmzmwGs8gHio+5FsZc4kZSjkdANxoYsYpWF
F4ws1HjAoRSCVFdv9lhgGf4KfMIgPz8RJFS9t0Q2+bKhA+I9xOE3wE2Rc4z2KZgdxyrp5fTEqQEb
Vmy+qetOZHcx8RRcHjH3Mjvbvdo4aJID9fW8ZxZs/OEN5zLSq5rF9vFxh/KbKMvIMZgXl1Bs0q8g
nT0ToyVzau156HezxNBKJPx4VQnhC/d4Nmzbg2nWN3po0MCLwSBXrpyRD7OaC0RGoW12JyLq5hkB
d/c4eW7e2pLMI2xMmZHKwHKRk17mOVJd43I2Dvs7c8NRAh74tEA9zC/h0d6Ny7x66XeEx5XzibMA
Zd918NRrjLsOiFsPNQmHgg86vRUbp+ORXIc4yJVzmivNEEFsa6xwajTnX6Mx7jsFkEyXd+wAaHBw
i5PmgfqlRjUjhA9t3IMG9RiJDEBa/Xh3pbeu8WwZYIyQt/pxNlWx6YElqOgV6jPSS6KfVEqiAKlI
6WB5wRdM6IyvaFpQbSPrYQACOQ061pt5TdHMrhLI/+pQOdjgL23xSSPijVC16ivgqWl/1IdW+6Xr
y9s1amb9vZGHIrMn1Ul54KN/ozqG+rtJjkm5IaJ2KCy8C+ICp01q9teOzhteOe5RTrkFbiAN4F9A
gOZ7eJoeYaLDYINKlpGn+gWwr61wjqhacLSqIn6T8jC1T47N1SwbbGrrY2acF+UIhjLn8hutzpF9
U7yMo2YcWCQow5AjrYaXWbu2OppzZViesQzhsSGl4Az4X2iEPAEncNsV9eT45pKg7Ze30aaMQ5IQ
wAS7mAC3yRpn6/SmjGF/UtTBI5cpCGwYceTa9UFof8ZuSGyDDh4METUfJTm0f9CU4oo3Q20NGew7
JyheZAyodJx0b94dov2zdyoESwr9Hf2RqFv5jT5n+2v7RSbaZzzCjxi5VDiAL5TxCdA5wV8c7poM
0Iu7f1s1SdtwBS/h66XvQCFTL1EGJKecapc53IyIeiTlrjc5souG8dp1KeQBJDnZSTQrvcxQJhu3
cUnDGt9c41S5J7rNPyN9yi1quYHS4/sPk99fVyfrvdlBA9RIYGWKq7RGagCwo52c20ZyKTgOqBjf
pipF4sVd1lerphcoYya6u2uOpYz5DYSfiKcMTi49xGGDDHliDzYRLKbx7ObeTeg88wsR02sq9PBs
2AGDhjtH+0fvGwehpQlt8WzN3jI8VQIg7fBYQl4zYrAR8dYe4uiIfI9GfSLoLhaCKw8G6ssm/ytm
Oujn42o43RAsUbcRy8F09+gGsU3VECLSjI6mX+hfOgUJuEF6UcDRmwRavbcnp8JfM+oMkYobtxsg
GUuhDtMnylcSXliIq/moMb4FKW7cNG/wUwWFM4N6C99xnVqoiDUxZPY8hdxR38VM6aBJqIjV78FU
LpKsWK000QgCmw5eDVAvEsL9VfEwPvZasPmAbck1vOvEg1HfkOOPQ7akOY+FM8IyhkCfCw4oKPaA
fjfSS57oUb8QjhOhOVAiTG5jryhwuGGnxhejDiMEyPiBprhbPBbSJBbnNQAp9TdrGqHbri8BMNr1
RtxRycwMppHQauIIpdYPeRHBwIF2ICBTiGFigJxKVzYKZ1sHA2RQdS/TAvIwQRXCj0fWUZ+hEwAr
/2tiXhqkPLYgNO8Luixm0ZC73zlPdCRcMYGvhzdWx1TwTh2Wu389uQM1POEQNEAQkfsC1Y+EAkLC
qjaUhv18WKgqEUWOD7n5N8QrA0Nkc660GHEn0+5GECTykLyOBy5tIO7jdZJ0OX5h0QhTo7XNvbbT
HrcUM5vhCXWbwd4ngu9hCbLIWqFGwRzUzozhmY47HC7xjNQvO8B7cVQ4gu/i41oYnt08GPNlwifd
7R4dI99gOKtOOM2+ewb2XKyUI5HMrTfdra52VP/dDyQStAExr4Sj229ZwOZHvfmPm3KiENhc3PuE
dXHEjBxj4fOiOWvTu48rCG3cgQdsFiHKqX4THiZm9v7huGSXlSasUrIY7EyjygmHTRiHf7D2zqWO
NdLshXxzXs7mDG2UVKQRwr8CBmncTE+Btc6docR6zfAnOdHdos9iRvgD6KOuPdLZf8QxID/ugNIw
GKKum9dguOnbLITda5EqDmUq4Y8ob8EYuU9qyfJJpCSyhcuferY9nlMIYfzFxFOWMAEImE1GryAE
4Chh4YmyBFOFgXz7EFvvvzL945IF8/e8GrhMZ6nwhjSfyfJpldyGcdwA3yIbJCwbxMeLi5QVOAQg
bBaeBpuurzlMOCYl50u8e3Jv0DsI97KjRswkAktqFkbe5/HrS/Wsh6RrQB+s+TbRvvscNqpAEiM4
3WmAVQ59hYIn3xgGSg+jzFR7iiAE05zmBBxlJ7F3I1kfI1E3jDM38wi1MZl2tf9u5ZjYcGtJsgv3
zs1t2jeP7AstJeXzhuTCiTlgMY16RsthFs+14aM2BqxUG1IWz+xr467GPbqQkcnGQaBzIthg4Efp
yzqEIGULrslZHGN+z5RVF33YDl0HxGcobAZMRJ4iE82Bl1tsf9KLBe2VnqvitzYoa+NungNgJNLx
kLFcCXm8WY2HzPdLoMGs8JUSMLOmOEhpEtwxdwSMTIhk/a9Jv/M4jbNlQjOWRccAU0rWvs5OminR
SZ/1MPgzJc8n6UZfuvOqkqBGbmdsf/yULVeMCAKUCT+jxgUyLK550tFE/k38LFoGEnq7a1QxbYjR
kgJzCCTNrkMcghlryHlM9rZUsM8ywoKy6U3JcWBJ4v2b/92OxuEPtFpCyOwMZLOHz3jXB+ykhn1z
VygyGZB59gacV3/tDCteT8FDfz6/oBC+J8u+wELyafMWeT0LEXkXlE+fWb5YyTWw8+LF5jdGzf4x
7BCeVof5vfZcsYdey43PV0/Lycw+wPhiGssJWiDJunoMAb+bs+qC7Jtz8Xwx5sOG+8TAIUZpTt82
hB3oDJ+qQY1yh3GuPM2/Qc2KhgBYWy2m9U5mN6sZ12z13LjO86M+Y6qsUNVnCOtgtIgcKGOstvm9
UlkQ6SG4ngfCo/TCL9uK9l/HgKqjjFu+43QXIvknBwKC4sFwRqMof6NP9OxNvhgu7xm8fcWGKQeD
1Zup1E4slQcHLYnIoEGWvvuObvNWbcDHBcVqUijkqWwIBAxLwgaQ2J3fypm4Siw3Hmoe4TSI1IkC
tL95/csthETC/BTOHNigv3jDNNO2P7QxHN7CH9lKWXygI0MNsQMBkSMDQtrtaw1n30llDLh5clNf
PWLl4DJaXh/msuPSo6CK4UAmXoR2SI01KHDUqJEdukRHeNyU4JLdtQbbPAX9xR+r4awNpoRmpnvA
fivFZ6D0oBhQNOjVcQSc+ZgTipKNYvLqOChQhCdi9/sP6lqa76fznvMQ29giEh51B2Iwnxf/0QAa
0dlMoxhS3jBPmNLQm5ZIfnRcxH7fas+v2EMa9kZajyIPbyIrwQbmRarTAcuho0zN36G1hkvdwGNr
wwDmna9mmHwYQMaUjdciEtHX1qEYATfDtz9q/tFOFzsTOF0ttKvnRYgZQ/wbDImdzMtMnTra4fQ/
vRvYYfxdNnsGSzO/0LfEnWo0uhtwv092rkME6TsVlZugGUideAv0LL6L0MGdPkJfmxf64lpiislF
t8Z0eLpJTEZ9skjpuoEVtAzmovkMTrVErjC52b6lzRnYKg4omXmePh7GftLkjyP8O5TZz+TjYzl1
yFAOAIhFUOytEY8H23iI6AP1xCh4LGP9ceWyHc5nw3SP9nVa8jLuefl0nlP425DonVqfvsfMRVCN
ztXRyuSMy2jnDguoZmktpFoTHh95MQ2ilR1RTV913zhYkzEm3uMrBiV7v7RHFRSbGwCHp4Gy4st0
oarFapUmwpnWkdYSH5L5I6jbuiKmIZDumOy5zZYiGJuKGZK8Ty0aeZpmD9OyVnqlGtZzRv26TTuW
Fx8IcDCjWFyYyzFjj3lPKawPsq6jYbXn5YFDqM0o8KjX8j5rEtg+swXNDMvuL/SPg8DXl7kVGNPp
yZ629SLuO2qd3r5pz2l+Bov3HtZfh44FGApBHYSsmgtchurKAS+4z0rP8qfqBiR6DfFAhpBjVJ9q
+iH+dc165s0esa5aK2pwYGZYWMDCbd0wZMVo7tQq3/riUBq4s1g+A0vK0GJNpGUG1mspewCaA6mu
cwUpZUs5HFBH7AJhO6xhALr+neWWURJtlZb/gqKNsaRxV5mWWX5scZWWdim0Aw/evUcdizcv67iH
H6pl3GhvHiOYWz4qLcfFqcTnAfiF33YzmT3wMQ9gxBg1GP3xefaaA4R0zmZ9hvgAabF2A7SCamk2
tRCCwvMavaFDQj3MrHYXkyvlgpozeFN3Ynlf6y3YPTlD4b1mm16UNlKW5bYOr0evhwo67DDV+MNA
CxCGV2Y2S/fJ2FBoIk+jiQL17p9K79v0+bc3VbvWNfcfH1vBbJeWIzTrzKQAPEHqe0SnhoMuE9nZ
edD6WJ9xjR8Q/O2zxTsUwGMtE1NkFWOJh/2yeVAN7HBZifN6Tp/0khzc77AetMZcbX/Khu0sX1io
AvrPVmHBrw/fC7UFX9DkoRiPOewjPmG5LXHq10vo/6ZiVUGDbXR3CgYSIA/qcvhBIgD5xLxo2EzP
L4YRhq1xBgr1xSr6g+sgNAoW9nn03ovJ8sm7zjq+uAqLnugYNRyWCIGF94avMRJOkfTSmoMmzKQm
xnRN9+A3kUP1mWHf8bT4GGII5D7czCRxww6o676dp4OP7fQ4qdwCt56mS+1m40g1PJlvqAK4rfy+
cmvKtdJAoPMk1ttQkGhNQ+cMDnGOV5JMXaU1S14UtJx83XFuXh/rYZlgUfwzBop60XmqZQypPpMl
Etv0BqUdAtNJwZE+JeYwSlqGRSOAH3edpr8aqmMiY0ACdDaoO6URjkJ4eh1ije+8wqdztjAnnlyd
LKTOMBizzsD6PuZDoqRaGWvuo4yMVWRml93cZgmGyDLBD4RUepRAYiDabGZbo8OIRzasozsNMDre
sI/+FPjcwF386piatbKuQzFVOvs3G1/kvwfk8K6eY3j1xqhL2yq1fqfmn3fEEBshpaIyWOYBV/dj
pVKXAptDM2wh3kbCPcRhcskq8xmnSAyayNyTZguKAa0idukL+667lX4Yk4jN8/ixBUq7Iy7zkEaT
Vny4h7S8IcE5gIpTgK8VExy/o9fiDmL/ZhPC8TLkFKh1IyUdF14lOUIIlCuujULjlmAoYxczME6c
I5VhvkcKyIIvOiTWC06fWXEbNBn2hVzweab2f8/6Y7qzODgxgMQ6Jd356gwPKMB4G+eujk6BTNZf
bEjDOcYFmGvvWq4eNz1M2xyGofrr9dk9Xo3RI0ErHozW6/cY1wnkdP3TCNMU1Feoxga4d5/3ZDnk
vk0st/WXWFzZ113tMsCcE4kHlPvTsjRH7y6rHO6AVY5oRNFHW5AF0YA5TJTnL8/fKZyVOLY4wKud
mvyDTQCZRswy+I4jLUB663deVa9QsFRrNiXCadT+0Pdv1qakrfQOWnbnZQA8zrvTv1ZUDA9WBc8D
P9zcQZBFndgAIivx2pvIuHhsXx+l0Zt3fUnG0Gf7n0AcSbFUqUU24osiQ1QtKqjouKZN00LR2Zk3
whsgxlxB92q1+qA0as+4IbtAWTJsTZD6+dVYHZZMg//Yx313yRvifeT3AlGSPO1WeCDKsHT12d8M
EyS+xD6sYj+ptCgZUvRrpor7FWZIZhNJYIOsbSYpkhiWyZfgqzL3ShJN6cqe1m3/tJY/3c3PlkG5
4g1JSogykBoUIJYcneRdNoj8aBss16et7Einm0TczoP2uNzXCDpr4xrIh+2OOa7jHkDL39frAl92
jYI6BH1OXETf4PyHbQ+zyuimkrqeKcdyjHmWv5tHv6hvUwBiwAWUSv0gYnroc0J+ElmTyBR2IH0c
SyS14spA1k5BTOudeTWpY+PHIc9VlEXV8GwmG/xFRZfycuTrCBeIX2i7//9BmoZ3L0/y5B5wR2an
dWv+RDxyMKTJ+wRgxaQNCRMNiM8ko0Vk83r/qFerBRLyy5SjlfndfNspzq4mtfuGLQHLi2KwrYLt
YGfNx8SKBYKFSJDK0WHxDgpESYXdAN/UA0snaSG7pH8gZj4UUOLCIXSDPhtYOLnnAywa+g5Meyrw
G8MtZfd5O3UsT0/YLMyJwWWnQ+EHA9Z+/x15X1BIX4ZFC16QoTC0SRsElqV16ZyseyjJt/TlK7gd
wuxYfgESwUXEU/xrixaLMhQnEiRmuGeJRZvUmbzuDLIQARJvPDGRPtkcPUwdUKASyFnB5F7iaxNQ
GTknKszVCHksVtN9r3Y5kviS4FqIbx3p8QEzuQa7vkqJ7UT2LlM+xYy8tMC9TNVp+8fRaa2y6aS3
jQaByhACPOY08Cmoz5k0irnMbXqbMm5kkU+AFP95iyB1Ki1Ea6lqoQ/yq7gTiHHLcfDi9rMwQQrY
uuQdRj+8zap9tu5MVOekP7cKiuWBrPP5UKzUky/0vOJhoPoeyTzJvvWkqtsQmt+/OQEKbgdE62+c
MWwA3KljtO7Gjd4BeqmXi8uDhHLILR0ica3Q1ZFJAqugzbRcIBP+RjQyn44PCZmyhIFT1dW49awc
k6KUiek39CtqUuYWCkaY8Ufn9TRJiY/OB+8lmJ9awsy9kjX8jOCwFAihU4x5THLaV0Vz2eTH4FtD
8b4PzhtGwRCPrsaDJhN9k9UAN4JOJv82Kxx5cJ7gv60rH1ih54ZabvQkz/3NmO+DEVqgnUL6+4Al
EHhihRuAwTJYDJCtsL6Z14iL8zNVG9hbrajgaCNAsWeS7BV88mL1QZ5wKNMcHmhjIqo65Jbiw+3A
q8tnVIiIoFT/ynaSlZw0eqzcFj31lsnQ5syFWCnIENU2lshkQkIRwLIIcQlICAqE2j4l+YgmRCAU
d5WpVhg00cpnO8FddCLvNI13kFG3oFCxyEUh6W4j7GFlPBfChPZkG0W7+wYGhYOJiqiYyKSlUVbA
voV+9uPCQU/xPEbfjGRnJUpAaxJ8GQCL1eQP5gD15tweJsAGPw6agXqDviyzAm7wDlujpudQGqzC
5nwBwo4JzyqkbqIGojTsT5UhohI6WBgofVLWOU2vcnq0wJE398mdQd4iuoE2D/+JEhyNBfQMUhNL
YTJfa9NJX0thXcA0IyosBQMmVcJwbsimbkr7+Z/CwhM2Pf94KO88gg/nJ4N5IC6fYLGIow1Qq7V8
GIDEM6THxAkBFE/CyLATvPhVZEEfwsVwuRFRmtDnRKjw3ZNAQB9ImZw3hZzzEBNg20pTWg94CIki
TgG6wwqcSQeXj151TKAMvAeJfPjuwfVlWjENTB7gCooX9AR01lMJUwAb3F+7RU/jkLQA8ZqWhPh/
OkQ4NJhF74SVSyvNuJFLU6k9IGaLw3UQyAflewWL8hh3iG9qynTa1HmTeoPf7CLhRQ6Xqv/mYwN9
C8icgC0AQQqqT1HNUFJer4qgwyLH0mifSrJu+cbk5VbMZzPEa9YKAoC/bYxMBaayGYO8EnDBXbv0
zKBbVjCUA6tpCjErgrDSrkjQaHdByYY4fvSu0qvlRVoQabucCpqOc7KxQEYkhlJJzP6WhYdON4SD
PuRpxTDFCdYYSdEzh9aJYseLWg6KH+Gewg8WxEcklZKg9OzvE1kmbIoQPEfh5KA75OFeIvf7ZUew
dblrPD1wLn4frbEZoETEKuYOftA0V2yCIBVGlLRb5NCFHvqTfbmldJ80kz2iO/rPrAwCjqw02L0j
zQT1jh8VSgIL8RXyLBgfcMapt42xZmjWeOKK0C6NGrPFOqeSrhKx+e2GjyO9KhVqjtDYaTZCUSv2
Qm3C+3YIObkFgMDlPqAiLqCmrxWR8FAw9dVfxdIz//Zj18eYXles94iau0aTVZlWl9a4uMkWegV0
dfO+e8WY5ngY7Cdj98913YlxdqcrftA/4y5xN9wJF9oz5dUY02VYsIcbHNKtETcMZHqvOJArFivG
AqcBuqxvXC0QzGxTCLaw/N88yd44AwnDCZLl6LDXFGgPaY7MkcTG2AlXgZWDA8laFCc/YaHItTLj
DOg2ow6U5cYpa/sGWA3uxq67guK9N/ymSpne2I/aYmDsH+frL8SGgMuX2S/d9Dw+6FWYGYtHW79H
G22nnZhMdjXr0SdpreBlJA+nxodNv96Z7rvZ0DkYqDC0mF6AHxZg9IQZHSgSYqzfZRWKJ1/fhto0
P/FYZkvcPrtkuQ2mfOsyNeRm3XFiGF3Svxc8i0uqWVjQDmZzWJDlb0obrFOSyhMJ7L4LSYifIDvF
gYaD+G1LNksi8hpB4nRuSGmImDmUJd4VNWKHdEm03HfvGNNjcHCOZaNyWVKMCI1Y6HPbu5thoWTJ
oUfGTmgCqLQ82MJeIUSWzOlj4CMUCUBX4SczGEKojJxiovwQnETSeQLgJsSgE9vLn/qPPf2PKi7i
T8K1QbZjEVek8UomoAfkPpYeiSqFti6jpZ4wmdkMwJSJvRnSehdJLpIe/llNkORYjohEkbNRtRVp
DocGX8INMyjawq8UBYzwSWV9YLDngvRrXrdicMA7veFyyUqxDyVZcT7hyz43jBKhNSV0yPTFttVJ
650keXQH1anov9vInLvGcdAyaQvEGAO62ILa1ezuIe50TiNRmiA9lwzeV8e1v1peKbhwCMk9KAXa
8PzCqZXeImEEb6Kn3bW61h5CtY2tCloDO/exGoYmxQOi94JnFnQvqIHUh5CvoWOTy7JtKZYZxWwf
emYN/XrJBjcVB8Lkdf/14YGkJRtcqJkKYyur7b/yHb4dwtgX3yg8rx53F5YRVnKwbThRSMogWchx
uIVdyyl6IP5fGWXFOeAjTvFBpQpAN40VjSG1EMV4ADHtnoigKywRSORxtkNVwNOR/Ja1EpLw/vqf
npjfi/TUgnWAmovXkxOSg4FuhaibTsD2MO7SmOX0sBvTfM8Uao+wNDuMKnsFD6ZjpbC1AuH08tP/
xlP8LL9v9NUFsLhbN6LcnlsD2VWhzM7aMrBLpndm3jaio6xGRAj6IxdozVJssxFp5xikMFEagXjA
n4m3xHBUOYBZtLF5JGsYQ9PM8H/Wfl0SC6GmOwU5NVVyyvolc7KplIR2xgnueTthx4k8WWVzQKu2
OUDIC6RBl3hX5KgU9wNW/gLBgC/Y9QSwc2odYiGi9iBqSPjCvV5Ob8Hv+bIIa0LS40KJbxwYYNHD
cvjGjcUSN1Ahbwlz9TTD2GWA4dXcpj1tczExZH7UaaKn7nH2opaKb9CpjF36YcRFtIPC42SQVxDb
Sk7fXNsy9Lcmnmd4lK0GEvI5RmQeGuikvYbhJQfKgiNDcK3DPuV8E6xV/A4hMjzMDrDFyDLG+78/
1xhxvqCMCIianMbBlsv/p3eA1gzra6cm31EBXgSELDtYfco9xVmNrJERryAyMIzlOCMhYV2KHoak
iKRkzgw7szMGyBNqGWsCNR14tqhCI3xnXGbBL1oyydFTGEUToVwBVfA4JszW5heQxIhCCrXBwxK4
ik6pTSNxp9Nq/Y4jRyQhZMERsj7ZLRYxCjD+ziqw2EXGJ34oXEt7glSBiU+TfNYO5eK2EZUCDpsM
zrWYSucp2EUzhxV2LXSRwmLrEPIwNlOGqQOonjrGmMGqCwsdmQMwTbJ4sgYzzZgNzHk2Gtq2LupC
zreNeJDINtH+dl8WkGqKoz0M+sBauxMXDBnvXlCyI0kQPBtuJU+Dhw0FnGRYZ/n803WJ2v5jHW2c
gkjlIlR+OpnzywOzPCb0mAN4vQRb0ZXJ8An7sOlYxHVYYLyEI6pMIDTj1THIQToj7U/rBifnvlmZ
nRW6jKdbpJRRf8+BAjn06SKAxTG1TQH306gnZwpfEQvJK+ZpHzUw9yILItlEbYYNBB9syi6YAIhZ
Hizt7ZVugdy8ltMM8UDkQ5FnbjvDewdpF2PNmUAzoMR6mvf+QDtaIMzMh2y78FSOmHxG255F9fhE
ywrHDu1CcKQuqwJxL8Bwhw8ZAQkyhV5BQuNkUHBel1g8axsG/+f1NSpS6GmNctJQh9R1Zyg2DKM7
RsqLYvPNUKp5R1vA1S+xC8rba+Xqns9zmit3pmCVy7dmf9+z+5WhRSIfr+Nry6AV7mY6NmsoR4da
yz7AySBu4qMU0Yf3ba91WMTJCrXK7n4eYqh3oEqBfwPm0HE0FQdClBUAaHl0aWVGVzXr1mBFf/Q5
umRS05ZPk3bQVusEET6RAe2IBeX+2QX063+tN9ohaUOo8ytaZiDIak6ql/1N1QADr8J9dD1Bcm/A
v0YOusx8uwe0ox6+stjhY+d1DJ+aRbx6LouPoTUSbIc+Xg2jUZ8cn+yPgt75tAkpi1IFE/0LnNZJ
rX924NXFbtKiPNE/CCnedhbCBnzg+FVRiRwH7Z79bGANpbzc083MwH2Dx80cz/jjw6j0x5eXWxFX
4qxtH3cNo90xXjT78QNXncb6UEzQttU58jnUK5e3y4O6qaPrTaRwhvbG45Db24GtWAiJcNUQh6ED
k15V6H5wL14ccFAMSShygkvNKDo7n5FwJCEwidjEfDGR6ToAjAAnYX/Q3zDArsixQj8YcO7NB4D5
0zocHA5i2ufVwZifRks0DFDd8JRmuFSfNaUFj5cbMbOE1PQS5Ov0RORZvi+DzlCOsvXFrO9OzuC4
E9JRwHgssMxbUx9XTX1f9e27o8BEONCn4JEc9D2TNbDIokVqQPB5sEVo3+Vo1DCVZ4svCjZOMcte
xrlNwuPCLHzSoo+7CU2zs9lrBM+K+G19m0OOui6ahJOc97BVG7Mt5GftOBAbZxCXQ6qBS70nOZ8V
dgdjc90TJQtNRDSbIEyWCu3ACLot4n75cE8rfZQzNS2mGSsdjAZ9hZXRBtwYTCR/ZrPYq/kiHwWQ
WA6VeWKSsPHmDf+gTfEYcB6FetF7kO3cB01m1BJUyGTvVAg0p8ozcDQNKiTVRFGbpuOJijfcAkJ0
xo1hwT1Ejeaox7jT9O4y9Md5zqqgGWSscw4tDrzPeLfr9XSGfIkg6LBG5303yYroxSGCvbsxXlor
s9ZGNVfN7LSTZrxq6wVz3IJhCMv4sT0ymYYfTS6z+8N6kavToRt2cKkD1v2M3pTVr/1tf+QVsc2C
1eERQ/46Ubky/pSu1VOsk8jFet5lxRgRNe79yWg2lfy7NBnkQMr2c6M/dgBosGsD6lWCx2h4wUv+
+/RbYsbTm8AeA1n/OwFN4SF3G1wvISSjBgVK7l5WFtpn7GHvbmX8BniUhXMFprcaSXm0X64WNxKa
PUHpPjLYbMrk3h9mnxCqZG0Mc68Xzj93s4dbZivZPEb1jHVNXcQXmMdXhkhMH9Mv9qIi21H6bofZ
jZKEKDC+g4cgJXyEJaR8wKklDAfGMr6GPU2vpq+zdRUdWT3K6MZQ8zT3bZ/huf+sCo3LDDxuZfUm
X5uOQJ85jA/NYNudg+74te+zt5AK4RDRG+RF2IIb2TNPDx3iHw9dtaq9Npzl8KoGvK2IPsQk6dPk
/vWyoEctAYSd23WbMuMcnjKv0qyX0AcbKC95Tt/t7TQj2OLQmYl6MJ9klVVOM1YYZvk+7ZEu+7ks
AsTMhYlr2Zf8tfJaQGAEJbT6mMNCRH7sPsgOVXFS5UfzyRlv/+kNz6N7abXIpThWmegAdXfa2gj8
TgUC5tMJ+S9Ad9vG1pX+yoFT4qYFufminkxbCFG18VfYiVXlMuSwGZfT3tdUbu6jYqRUUfHdU64k
t1/l9A7rikvDoGQDvRH6cxMnQqvlEubq02ilTpowXHhX5qMScC7jn1Vr/zMr2IB8jsx6lta9b9en
qKW6mGpm/aCuhveb97zOK3oPHaasfQqXSrdG4oVBJhNNNDoBr8z4EJpeWFmVOPi5XA94E92s17Ar
Pjod2lYAmCegjiltl8yAnN0+Wc82qOioqVk0oXg3lJtf1eVjP+TZNDGhQiEF1dC6dczb8jh+4SBU
O1+8ervYBWr6RxvjV0W9V/iY3+W0Ngoo4eaJxF18I7ri43HCoxd7PE6Ym/UgV4B2heNP0wZkn9GW
4mDbg5jLqdcqpg+4I4M3LKnCXmH6tTInLbRsNL7M6gbVw7m/zOMkpxZHl9C2DuOCM4K4xSzbx+D0
ju6adT0Ayt9YcADvMIRhR9YO/1tRR9kkx4T7RRu5uurZlpH3XErNlKCnFp3pqb/oADxUjBaPGl3i
TwkPpS9K4lUWfb5OyThFhiM1zEvDPJlXAI1xbnE0v06L/2g6s2VFlW0NP5ERAipwS9/YINjfEDZT
EUQUVMSn31/WOifWbmrVrLIBMnOMf/zNhW7yZRbkzLBfEBMRdMxZOcp/f69lyyls8TlNPXe/XEzu
+7RgTn4xa7diVT4CUnoQNOGVGMpc0MKYDs1p9XOeC2b5lrLisB3ZYCN77eUrsNru1oMpiPngFfH0
lU0VhHl928mVxyy+JHZNODdCNliXxCuz87hvdv27r0fC1hObejZMo4nuffPtl1drgLyyiZYvd+DV
HMsKMvrO42i7m+ZyOsXjYC2A4kisJ+ZYZCRedwx1P7bv7H5vFxnNZzErWRyji4fDREEjIYiOTF1v
gKVQ7UEPkTZdwz5Zy5EIcIhjQiP+Un+oGiSaIlMA8mAeFNE2ts6a8azQ2FX15Hf+ngERz9mI1Hhe
cpxzYO7JGH6QozZey7WtIG4auh8cMoQjVPchFXke3H5AfUPzN6FceoEw1a4+NB8ff36dtaH0NNNN
BotaN5ea8dhDkf65DyrsOqR/VgUZn2nAS7JxgwRyEalfTLGFjhTB6evqxEyrXCl+A6G3LFSG2y4E
yFsidrFQTATwhoTMKzZmNh7WhIS3ERYAAjwXTaM/sJ8M+LwiLuMbHSTUSmiol7vN8UK8BLM9Rgve
rt2XCABhFTgZkxfNquIhg2kG9bZS0zQpz4lUe99uer0lG6uHlx8CtiE6KYaCvWhE4zwFA0B1toAO
KGSQqFaefo8H/GPRo8QCs8ZpP57xqjUROB+STzwGhL9pv0TjOnQKD+SINpUy3Tzqu5f9rQ2qGoFZ
3EkOomWPL4Ss/+cTwdOHyyS9H3AaQkn/e4ghD6PT0SB08YuaXftl/WW4PQpyYZmHsIGFOiWSuZP/
iAGgwb3Sl6qgcAdb7VSYHyochjp0szUMBRvK/qAH9ogIFYMlfga/MHxCWuKZ7HNKUOqxuwHUlIWl
rG+Q/uHu/7XamGBBvPeN2eJHHcs1cWFiVk6cU6DS6GDGdh/42aw+cBqyGSAB/EFM+1lgMY8wglLE
KjMDAehCvcNIw3juQN7JL0l5UHh447Rlj3tRHaJrXL6YWTmD/UEbkUJnpkMrhQqpGMw65D96OckD
oYgpMxZSBuplOk8cls3P7EslDNrHZFnCURTEif0zofnhHKPtEHP++m3rKcqBjiQ1KLKkKPKN58JJ
9O32n8xsGgK0lmiNxITPP+x2+tvExZLad0UJsNl0LklpxcfRozM2sSfrHZQG2UfY+AlhubrmCvFX
2e35ugnvSHrnlisCmk9QTPRjdPCn+RVvemiF3JTpvouky938CCc3NleYyoj2+dFMxaMTeWV4mOSR
eKSeqAlb8yycuId8RCOhtUneGIAaMhvP+Mt+Y3wyr1vnAHrOdYTpMMD17W9OEx/nmA1crSqEq3ld
66ebyx6K9+38NRkAEbJJZBDjjcweHSi8cLVlL5mEiLCRAlDPQIt445cHYd9TmZ3UgaoFHZuXwbmJ
jc/XHjCmMN6U8/NX1IMvMMX60hUxW2Sd31wiwovNGxuJ1wQrYPgbXqjBOLhB/b3Gux10k5ZbqeMU
Ez4bo5D88uUcGhlxxocYIsVSMaChSafdNusHesf0IMuT57TEIG7K2n6VgFVSMX7vy+dpoG6yqLVv
Ktymxm4A6aHs2qlm7vTjXXc/jf9GggZ7CWA9enzc6uVUhEPKxoVoCeiAeSwXWM+n7/jDxDx8zEBO
TWnc7KlVX2OFRfLPIJZ4pya8T4RJwvOMHNujM94UBPYJk2lL+jmv0ultdBkrf7OMHz8nu1o1N+nn
DM4ald7VLJB//MZlrANdU2Tmp9G5W2kErSC1PBWwIeBcs2vdTsrmFvEHRphSgwROB0FFzDhW0H3/
iplO9MHPEwxdwK/CmXInrD+1oMKZQQtSOWhXDx9LVujOGK4zvudyjFz9OOgYSqYudTgjeYBcHETx
E59WsE2POXACpIdy/4LagO4UUhSfZiU1drHnUc1MbZ6TE+n0oJDV/mBenTvKUsn4HJ+1kS5hkYbz
c0IzAMRqPRCHxzx3ca/vgDQw1+OZmHMumfMUTRN1EJDVm4w74fTMc+dirJJUVpCwrDnm6QFEseJd
8F3b3s0zwYuaw8VAHbV8H/gN+jnhTmQH3rQjsg8TO4Y0sJ8wjto9JQN+YQUZpu+b3nwOb8c4FULg
8rXyLddUc2VKffSrc55S/JT9uZcs7/aSmMcggaslO9tgiv8KgQvGOZxPQsHXZvSvWLjtecCUENyN
FWqItzeKVdhtp7n4KrBqCJvAQxSHap70CtWuKoxBT7DjKa12guFWeVhYc51aQiWvsyx4mbaYQEHG
Ze0Nrcu6CuV4MD3NE7Ny2pk00ZwHn2QJPja3wnCyczhYMgyJvyfEk5x0QrOCvNraaEspITxzKUxm
YW8zkrEmFi/KfbnxP1x/KEFzqBWhB5MBVGDH3+pYrRb8/U3o5abnmcnShDv6MpP0ZVC6mFgQgMUL
8LwYD3f67gPFB22mmEeKiWSQMO1czTe8vH1ZCaKQNsmJSyEtPtlAGRHx89f9dXqFTHFnQ4GuR3Vr
3MiTwOw8bG2uY89TDJgZxqZlHI0u0ObTVcgHRBBaue8IBvTm8EN4HAngZHKkv3zL0r0whOaaMJKM
ly8IjYDk4VLskecwtCgHcNYqMBOQxaw4ZZ1CHbchij3j0kMxWQXSYsQYRAjBclaAhrM+GWfOG3/L
nRg6Ud1YcBJa4QktYRFcTRXYW+LOk+ZGqn1zBppj+6G9tARlnU8uVhnCiVFAE0R4lc4W2p6VjYyU
Jo+IHhCy+yoQrpni06SBTiP47yuDcZfLBexzNroEvylhD/I0UI7OizkFEA0X54HwtrmK8fdhoViU
JALxXzDEpsZYCLY1GpCDCC6OyXmXZUZ0cJKuVJQZ8UtIPVA47jCzRmXoOMwuBhGHfoxvtZjlwSUE
LYCcKKPKA2HU7SuTJtLDxBwLu0lCRumqRkMcSzjtTx9BPRKWIwLEF9B+YYvXKP/+mVohchVA628u
ufqyxr0FH3meHIBcMV0DvLGAvoTtU4XJB2Z7owiXzYFLcQPfhZgSYC8aoBE2NabwDXHvtXtH/6qR
rEGtoqyFGc4f4koqCNAeYgPLifKv53q2NuVLitN85tE96kzYIe7CtjoSEY5jtTlY6ai/GB22E6F6
md2Y3e+5FcTdHgfnr1Xue0kXvCANU7w6A1VMuRo73Q2F/J4VJZa/4KUJaQW3XIQCwfE4cnzgosV4
DXcLHp0HRK4dNwsfAHhiZMr4n82mz1Evc1IC3PkYJ9z9655HiYn4ghsqKFcq/vtMMM8IZn54NTMW
9ul2nTwSuneeMrEehK3DAcLCxYiqKnwgltY8dIEcQY7EUYV7BuA6e/2LYZ6gB1zjd0l01Ot0QwQ4
ueJzYx8GNiN6TH+KCTwduC7utsgYSJGxJYyCdxfUQ/AGRNWL0gUPQAba0TdF/tCIORBIIAMj78K0
+3O4cOuFkRZkZIbA2gqXaejCVViDqkHGoIB/UNFj3M5jd3eyzaLislDqUf3Taeb00iJDA4XLTNsL
PkK1WxyynCrzzr292HWIWF8MVp8+Cmtn66p4F0Hdf61Ul59gxbA8LODUxX9ggkKAgpsS0j9wiH9N
FgKuuEeJQMtQLn8GsIGY1ajQbQjTgrkUw5rZXmyRsS0Z/b/XA5V5Peso+akqgIq46JhbQ+pZEIQX
px54p9qZDxDcDIr/NEaaI3zQYZmI2W4gTaZmJ1A72XmXzvQaIY3FtYRpq3HDKV4xYcaX9eZptV/n
wetIAeA/ctmVyKGrq0AXTLBmiz7nbfXz5ZUVelRTGyhXTlg4KmCkWIy6tP+xJ1ydklE+COM/BgiM
Lpf1In/8KzNV8GiiT8olZj3MiItlm7sIR0at2aMTa+cpbdhLiAgzIB1If8qepYUiOttCpSzCmxoA
Ufzw3qCyOqi4wwnwpRlajfuiIWDl2s9J2/rKugIi+P9RAIGOwDbCkr4Udvc5Cjr2qz54u9cfGDOK
2jv+dfyC5XbgFdxSY8u4gWFROHs7DW6WQU92ewcyRdMub42Koh3P+Vl5Dw4X1TyM9t3XGq2+vjAq
b5cfgIjaBYyC0EK+wiRdkCHNbkKQFouAxY1jo0tIt89D25nRA/Ir6riv5tCcQnpMVVIJvl7bEelz
vxt44UsHrODyUHoEH1xBaSiEFI+8KfTxjfgwqpNvv1eLT8a0kscz6JM284OU9fo4yMX50oJBIVby
e797C1ZU3PaEAxL/+fKPaAWEiSYQJMXzxTx8T4fn/OdB3GSqh2HSd/4yRAQyA9v2bb7OJEd3jpqZ
oxkTjlpyK0QoKwJd49deOvdfwbbPHLHZkOUaQ/qDYwctVGUMzT5zOvbh488FHn//me3FrYbwTSRs
npuNRMeNiGF9ocILxISKUGrvNaepJTExo5i2ktsFyOVmEnShVk5Sf03Ii07dp4srKGXVEM7RY9aX
RbIMIh2+DQZVcNfwFU2Ny8OATR+mgD3G9LV/ypZm5DevGTDZu3JGU7FJfxRVB1iGfnhZo6X4Oijx
EHpY7SH5FW7f4JM8Z695hU3zhTLwZr8fVnJnEIBoILf64cCjt5oEeyCKtDdJjZrawLhsFbMHvf2L
AXD/Y+w/eAAxil0hFLsZffbX+aNnbweVse/GtdElpUXmxn2e9JjJkMFiZhOUUFDjaoY1kFRO2YD+
xezHo+WI6YGr2dnyTaqdVR3CUDR+ZLYyija+R1I2oFVf8X9AKUhRQ49IPshbsiWWJ/xxYnbMx99g
jTvVl9lSQ31IWillSv10mncILrZ+qgHFVsIlLrk+SVIK2Ogym9eV43mDQ0EDx3UYPe3B+jWpJANl
R+Ho2wwBHgyf4V8BA3PDhBvurIExbKoa59suWQ7o87kPYVKb52x+cegOk/NteXVA+c7FrEOtZySP
iRwmLFcIJnTIRu8W/KAtnGHr50+nOGZMPx5mSeabBYoKiBxckn74pVQmr9VLN+24s1CeLK+zfNmE
vTFqCWKNarPObeUkk/kDOkUOnGJ1cTv/vu1nBzrv87ttbebjVcPIt4ufgrnk1OTwjJaN/VyR8OM2
XrbTt+xYUyKlk9uu87I5Qdxs71ycHRfwsauc7+SZlLJ5D65YkMwr4sNuYQnHiFk2HevF5IoWd+dz
p0mWxyoJWFucVRTjrotH5Aqx2mU3JZ4HEkqwv5zY9PzSKpMfKjPuT9DMRl5WG+/MUDg5/lof0Umw
VFa58dRowmlo5UMHY1kkOveIfOcNEbgRfG3qK8XumPfue09zb3xGDuuC9ytO9bQbqzyaq+vVAoMb
lI4e6EETaQwd9g8gPIibqZsxIKBSPd3vlv40Zeu9YOWl4v9HmV1++FP2lVd/mgPZ+vDrxqrwaDk9
qEAIhL1b7eIdlVsdIsLPYVGUkTSC19ZBvhD/ggLuHvPMZEB8U/VO+jyNkjyW9k+g+4dRKpbC3CHq
xvq5WbDIsrAEtTTfYLuo1gZh2+OtjZFsl+TY2+2sB1q05BGV9hdQyNVXN9vFzdOcVFgkS/YDXihH
nFHkxm8/ct5X60aemKVh7MJM1buTGM6wNrk6GoNrtinUdi+TiK+cbQd3QIBeRrMJAop1cxhGrZhD
vdfFTIfC1xrfVsj0Ab1v+vgxT4vZRbFZIQOMvHBw2XOnry+vjxhpz4Z1/1Ea2s/eXsay12g/T6Nt
PFnzldFGVsx0gLDlgs9hPb9NNTo444UNIJI8/d/t62DVcaTXeP5/zziCz9nzevMWn7wzLz18mqPM
gm8S66vpjwYS0gfw6n9i9b2E5YDx2SkQsqymdXncKCMNdcVtgZESQ3pwsnBfnloA0m3mtacldD4U
L/2QazF/cZ/uVg/Pf7F/st84RFX5GrnhXTjk1MA2jk3ff9BNI9g61V40guwMiUpBscBUs9kcyS3m
H0Z5E1II3kZDb38eoP8CVhECxE9ryZJ1yezhz8tGxu8303uRXv2VrEI5YB9935xtiivjJX479mM1
RJxSO+OmDXVYbBgE2XJBGkK/ZriAmnE0a9lMiav+Te6qdc0sBqX8wF1f8AzpMScuFHPcDex7EegT
sgXHQo70Cl9hTFmCgQA5z98YTWBvxSrFSoncSgZ8gvdIx/EW9C64DX/VZo3o94KY6Q3v9T4MX0bd
WYDnjD7//svawUQB6ghdE0Qr2Lrj62mqACEYMt7PHHGQL6BqVRZ0/AugNxDxWZE9bJ2pyS+AgtC1
j6PxWnE1XEo4Yk5bJdhi3HaEU1K20POiC4y01OOyCzablkiB4JHKMwgccLFlYZvfe9ijLQVlB98E
8hTxlPinf77jv/wAov9w89QUXxIIT5CRQ0zFvgaQOWV2euJjkCQHoPoWzgrXScTI54g+HIldqrnd
htvY3+BGNcMc0oPHaC90IAq18an8OJZpDYfrBcMlOkXheMlHfo48F6Idii65c+CXiynB72xXPK+C
Oq/Cb6e/ZPipBcPNp7busiWU6yI7RUMWj2/R8vIGy7i01lcyVtaEbhKoBcsDaJkjq8GeoCQo5RJW
05okdNRCvaff/vzeiGO69phHv2qvqA83bmit+vzWT11eBgLjnyMwopcHQqTknd8ldok5xkXihy+r
lzxb6KCPi6sI0PTOizzNfmpzJLptH7jjc8T1hoaqs5+SO3AlxYSPwtn8/E3EWd27/YPAwPSBzBJ5
3hJb4eOD4k+GjS2zHpMGgyQQfFAeDWHqQiaxapr5rKvMfJ4HJehED2SYEbotdQSvOSBksClS5E3F
HdQiP5VTpRdguysBJHwo1DEr61MnaAzbe5vvQoAISMD48EzUS2MDmEdTFwtS4c8J35k5ea7YL4d2
xz8/R9m8z1gYkAXCPL9DmDI4AwPW9Xw3Oj/7nkZim5WW9q7f99PXuEqT+hr3MKR/x1qxvkDvQxPT
oJI3+1DwCm+IJ4yR1uNnZq6IiNPH18NFc3SeW0bVjICt7GPf8WgwnyrqN+sXDWWzyT39ZYYYFuw+
Y+eghoJYmyWfw4NqmV0YHmoBGy1CMEI+60D/e7bUKEJdOFro1/lLx4Ss3NxxDaWBk86P1K5TQZex
5a/zy70Bh2nuP57Hx89vSNOi3yjz8X317pxbt9PvJzaIUh6zgWS5LyFztvMVgJOiJd97+ORW117e
XOxPJ/zTfhjP8ZdJIWRLKSjYfigr2/ArIZP6ibnHvcd8swiGnfdp4qt8zjpbRombB882ycFNUoiF
ulDif4dMSV0oHdK8aoJP7rXDg9S+2WeWRZtce7seAmYNzzFuys3+pUA9ilmNCshql56TfVHI8gof
QuFr83qJq6ev1mOthGguGdm5HB40dfYrT33FqvuL4j2v++6IZNIy+sp+B5Phtv997dsH5xtt0i9B
6yUKhadX9tzq7feTQfNPxlxCBOhj7PCaDAeyWcuzH1lloxEqa2rCaNiApeeHxwepsADDpzKGKT3f
/cl+n6jTZlvp8b23Ofb6y3ScDdwOouE9eA3o2MQm20wrnS6ZyoxCCtsOLVtJLLc7UohniRfT9VgU
h1qZ5d9j/4uM6eNJg90Hl/a38y0mCIxeVfAdTC4TDQlWdhx2cfVZ1DkOL2Jq1Xxd6cWoLJtd9fOH
SMK89G/FZGS1wEvm8+oOH8ml5yuQyk0d/Po43K2Zm4FpgUIDOEV53PiUO8shRXFnBgyAz4Ujv6AY
eWT/VOthayg9r4PU9bbOTEJe5oiRSYb5wA1y6I7K7l2YyVd2GuJarfrvRx/wNYPcPqeis2AM/F0u
NZQWIoiQaaeR2vjdzPudSc52U3ijjtRRHrrk0SEV97J8PILc4/fnAwSFAUSV1rxTSxf5PIWX0meo
Lw/x8XOeVdBXjZ+QY446qwCpIijY/vZ8GVjlRr18H6sLURZLTsNmtiXX76jyW7fWmM/17dzS2NMa
sNP+FEVyTKQiNwgCF7LOU/ZHB+MKuJ3n49LHUsEZpqdvj58wfTc1+nN4TrESKX5/OrKH/ttoJbvx
PqQuwA0x05hREa9OmqHLco4Y1SxrqCeHDIMJcGl3rhirwbw1m4A9Ikyngu5LdoqwKcbOwpvr/ly1
bhMOxa/pkXmZ5NAoAK5wni7nr4e41lRwyIFgbwjp+GD9MIeFpcn2exYkL0aOFuKKZeXskQveCBZw
4VAIKgNNF28l/Z2Tmzs/MYJr7M1AtUqVIT+2lldvBojQ/M2AccvKlvDCMXXC3IBt1ePL0iUGBuaF
s55cx4zJk95F7dUvjC/OOi3tXGb/mzFY+in/oDNsglUHGkM4G1QvdHFTYj1PfXSLYNaNmefhkFOX
bMmUg1tdvVVa1wGUC3+gW/hbFLBI1PGIo+1DeaZA0uSZm1wgWkiAOmFC58IOiiQ+aUP8NPD5thQc
lfMpLeP68rBDnlH1Yczf6+ScIIj2Pq0pnmp4rqLV0/2U7MaCEklC5P5qTbQs8rrPRbo6KlfehIl1
Y4pyLnknPjDFMz3Qm/5+4ATtYq8Js7ZAsU1q7bOU83r0pMDmA0cxg6Fu5jbdMPOVNmRZmENzT1Fc
+j13CcwOs4R2ll2MEQVZmPdJSf94F/G7hJbS+jYBOL6QjF5jQM/MZwbCTJP0s/duYF9Ralzj67QL
vs6umfYcuj688kva1aFJAEskImhx8cAhYfp0ludeRLNKe1jdrFUDG5WrQ+nSmNfkVbHg3WBaRJQs
3Tj3PlOYdmHSP3DlxKObT+h+8z8exjIM0Wvu0HcaiwbTnoE9223u/kSZbbhTmRlSbcDatHYwu67w
oj4eceiRipIYYT0D/8WDrKGFegTlpQxgXa5eFpZSj/F9gQXYy7JkZvucmMy0elvhF8qMPk5PPICL
I0zCy0neXPy+nx+GWNPdACT2dsLIB5+Oh32aQ1rJ7J7/fBnCeYFdih4U0opd+MIiTycAz1pDIg6C
m30G98DjhdXGce3CVi+peP9lg+E9egRd/1HbqkQ77BNmrNb7kP3dJmdAB/PrToOxQHqEJooFaAUC
f+kM+Wf1Wh7DEbnn1JicvFBRUKcJNj7pqY9o1p9gboUZxgART98VThi9yQc8f1egURhd3H3QX3RG
U4ih1c09jcT+Yo+4GIf7ROBHPFYPL+mv+emfB8TCL8Qu9p2xApPhEf9cBeVOHw4vdZkYoas8iZVT
bMTzWtIlb9OjkG5iavsxW+Gw9zUKCILLJiNzbwSCaIL0itDuf0wTkeThioeIXgQtWuw7A9unfWCs
8c91+jeeYQxAfQ2OZ7vleIAzDPA7NTQaFsbvVF4g/uPd1cvx6WsB0aF4gegBPmmGDspj/A2n0auz
xPiDh0yU1FiOxTIaki2kXYYkgO9UQzBzUzKfhJXKejj/iVGZsTAYiBCg95cDFNPWOlT5Mx3pF3pQ
DD7/QaY/UGpaVVQDWrIFOZ5ezPYU4OpxWQA6C6PvL/IN2dkHl83SVmmIo5qgobBi0MojcgETeuIr
dDSEsHQnUFXtiXe6IgZH7ZJ5COXbFcm17sGAKG2+HVGcAseMI208sOQEWJCrPdANuEa0Rmskmhdz
KTrQDLkbcgE7+gQEP1Vu8xfrgEWEqMS4sXzZAECTaVAR3GBBZ0shBL81wL47DGEJkUYlHJ0xcYdz
jzxOkIFwq2Z60lnZKJC3Ol4tONhM6BkReAwsjTgIsOnzRTg9tQ7gs8Fl1GYQlFYyjz1i3oFTLRrU
lsI4ndIkyDGhETx7IWrBfhc2vrHGQz8Za7NfcET4Qw4Nx85R6HmZ6/6Q7z43+qR1NN247T/2OuKu
neihYfJHhCDSjt3DgoYOGO+owqoql6Nt7gi9BVBz6KMscXuTwSwSHnER68q5RMEym/eih9lEw+Xe
xovjn2jiubniOAM/B4mIiBEQgWGShxaNoTeNaQnNASNtZF5CSaDRejGiwOpepS0d2lF3PP6J50WY
7avmeHuJdIxPSAFZr0W4BG42QwJeuaA9Bjr5TDpAOLHivyOEYAVY4BenYxRMixm6GpSrSEOjYyRy
nq52TFIO0gHh6F6YXRQN3e9Z+LigkEEJHjahuoA7gggzmBIFI15OYMk5En6m1amYyWBkL3RIW9Qs
6HFwqHp5tKxg3YDvXKmalTMbgPHGfx1CFvx9LxFOSDjLwMwEq7uYJQ4u2EEZeIL0x18QzR7pCEA/
VTTiQa4p2Awvka0fYBvunksx3kVGwzN5C96zBDpR0PrtrEnqCYgdpzwP4bIXgdoBlwVt+HAr58HR
2/e+S4BO5+Jkwd190Cwa978iydHAVNZ0yhZLYtGQ6vIhJCVbLLq8no89jr3cYzn1YeMWdp5od9kC
NWxQRSrDldhwJerISgAXwAvMKX0AJVatKtzv9/fpEIqFPXS3IEjmsrDyXWYE05xhOZjMjScLVGDq
xmK1s5sb6g+oSTIx6zty/kkTviQdBfssJe/MtpeaZzZjYbxCI2zbtz3isHz1OFPS81TfvWi95tGf
fWzIlfaQe8XCFd/CenJowstZtAsskCbiAta8W9/haxHVIb7KHvAJUiU8EJj23GQ0yEhNGCUjc1lI
DDsbxo3MEoXjA8sU73rk7DZpoe4R+1pfCWjVjBe8gNuqc5oxV4MzTHbS2YvoNxH7RUelYNUvIcIV
HhAgQyxpMC8gT8VmHb//aaZRNA/CByjfuTNOnCHmCD+gtxHCzGBUYVGHcg358DyK9V5ciX9JI5FI
wIlwHyP2LorWYzN47QJGwzC/gjUt9g0bpYz4w0WFb23pIw/gfIA3KqZ0zamzwDtEch79Ku5C6KyR
3F3Jf3zjCYQU34D8ypsKIlVn7JcdcxmTphO5CNfts7+y7NH9fiYCkiONDRDAqLEIktflS8gbbmSF
Ul/7ZAEESyY3I9ynRocRY8VJmsDsf5vp8ar7typk08rXZbvu3axParsy1laEERUfu8qJvVJ1nsBi
jPpPKKIKIaV5/j3IOrCZZ6Yi6uiP3SMC2WmIPYXd8G1izsAR1kxXtOiYqopZw30+4uMOHBbznuA3
EVva7xwVixhnOG+agCYRYEW3WsLHUlNJzUvrvQ69f3TL9PREY8p6gRVQCNnX49yBOWW3oI9Z6Bv8
SC+CrZaskV6wY0J/bHESVvrBAMsuQXj8IM+mJZZ219wWO/+0+rp3UDD2VX3vCrGi+KxQwsE+2VR+
NrdkW/Hf0teMPvPQHpHkFX6FpLZBoR0Q++QX88ViYE9yQP5N2cBVmxWez/g4J5ywMj/rErYYVqHS
9NhsbG4pmCaTKOBbWgtQf/zPFunLzWXguheNfyTFEYLK52QxDA/yXnXSleIdLp0FnGYW2MeFIpdc
Qm74jb+ExI3sV+Dmq/X2g8pcLxm8Gjc67sXjyfeL7/dwzKMymt33Nuc41J3kbraGtF0R3K5/ox9z
AE4WZjTLpvLTB3R5hLOwpRnmoN+1itbR3SdKy3IJjz/5sm7C6w5Sh1SRavx5hSlWGuzdGMteYZRg
jEyANEuTQLoSGqUQ64DgjVYQv96rH5nS11VTOzd5/GnsjwVJFuHFBvJPD53VP6dRdaPqApVCLKEH
Zd/NMIBhXoqD4SU515PE7JKlRkVBjEzdt79uQpvAbCz8JRBRST5Wa+9tF33/jSMgIm4N0e9LprLG
M7c63/H2bFTjVjmjabbUW5oGgO3cxmxwyXVTTBCjloeBBtBMLtacRlPwwr7HzV02NBjMxqDw075P
rViClpXTn5CI5n5rrmqnsqknkGs5zVpS7UxZDy0ArFX6B89qNlSX35cbwuQxMs6VMz2101E1wISi
1dVMHR9ZkMOhsFf9bn6ar+bjjwXel9eEUTcr/Jgh6sDrFJntuyFsL7CKvxQvARhsdMp07kPQj9T8
R2WjtVBwfbOYanqB8hXLrifYa0zzZhenZ83Lw+q13cjsc0GmehradizwwFVFitLu8JktFld8im1i
QP6RVRuzRqQiHIsgFYAWdjT/HU7Ekq+PT9pUX/C++LC2mNKos95MfkRCro0tK22J7IKhdiYwYN+k
U3meV/S+gwlQwRMofYuXf2H/pPA6nGSTmpJrGKhWR/ERPnDhBKbyqVsbWyEOo7HvF3f4lpCt0bfz
0UU+ebHPFqjJ4DV9rHIq6IPgnUX8HUNnUcawPtAkE7cU3mboTnZV6z8RjZO/Vpo+hecFvj3P6qSN
qyN063Hh1VeriUl/Yf/4BGQv4qFPbQr+dJ3fn16O0IjuD1sJicoVNwJhA9OHpaXD6hoFCqTH9F9a
uQg2H5g8+vxZIY5xoC1MvsxdJLj2KuIlQSppcOJfMIUHJkDC4ABGurXF8Hn8Nhjw4mwCcfE0b8ML
TFggj9r5x97iqcM/Bb+ZgV0hMhbVTfJefmBHT5S1MJD6HQirQ6IBLcYYMY2AsAGYxRe+2Mz8BZv1
id8w21KIDjbFY/AFMeWPijomM6fvC1MRhgOct4JJw72y/b8vhiBvB3E8NqE6IXCsFJ9DSgQ2p7M0
+XWcc8waOFJ2D/r46UejTFBljrrG6pP6yXCg9IsFwAO9w/Wk8+fN6b6H4R1QLwfcRRRK+z2TouhN
ZecT6IeGLk3WL6rCL5dKyHpyi+8a66a75lxFhj50lWAdreML2LXRgcodN2+bFfkZWyqoNma653zX
GRdnHvIoCqETReEVkVkf9kdmwqkgGvw1y0iCQnXIja/9j+b9xj1SlEbmgTqDvQfzqdrHlIC5AnCm
vxD2t2wDrrwDN0cPLrJyC3sAtwqmFea1hIpwvXcc4lsGbmsoIHQiyKG4IRwV5BGK3iqKVNzpOcJS
RPhP2mt9J6TE5UYYPrD/sCcxgLnPGvzBlHFMkvaeE4LTnWkuyFUI05QKKqUE2xKWlZoNRoreco+d
R+HLtBZTqNDOc8xYEC8aFiJzCZxV6HMZgRgLUeHzD8+4mCwROYfjOHNr670UXYXi3fhCrTsw74s8
QlCC5UJrquMK0zXBqZWxUwL5y2Wc14bHmz9yb76YLlzIZONqjaVjsbr5/LhhEx+nvI5s10kjfMnZ
4RH1LlLeTbKqgKMt6B1vkQhfubNIlFAWNJ/cgRLEldoqpFxfC4O09eZPuOz0RDYBFnabewrtkEHa
WCQA/XtE9JiFit0B1z6CmOX9EWInIkEuhG9KOyHcpiDcblGEY/Ir3NgYpPBxxHb8tr//t/KeNm4f
IXgMyGnt6F7mSg/D+rdnX5FSwFnyVMAzCOZGEzysZziKpa1msvN7Izs172j7++Pl8j4XGp2OTqE1
vBNcPdY2pDzdEbZHgkYHM5BQhWr1GIso4B5H5Gj7OAwZjMFVVM1Y2IrgxiH822Em4hKuTzXABYyr
kN7ioRgo04KYLWmtQPpaHODUkZpXYiNWJ4Lo9DtwE62MP9eLF0XwNWKcQQS0IlmH2c+DiclY8/jG
AebnHi8gB1yOC28mzheRT0ym9UE6oEYUwQM6DhGiR4Dbjv3bQkUvIWidjjiycTeS+Ltil4Akinkr
OwelFIoYYTCHIIWYhwkDm4kIFGKaP7mQnQbBzXsl+EE97XuieCrpLH81bncabjwcMxCt/8SGCX+Q
BK9/mbcHscDK3TXw/44/Ls6//LelOiXlPODzQDk3kTugjoKo9yef4moAM8eM60NcTvzF0FPDGfNN
II+ny+LPDfzZ/D8ZahANqhbh7ETIOP3jWA8iSjphqU0ggnd4xw1fhajMGzmVwssXrb74dwBVKk4I
oxN/oBjXv5gIqKNhJwngMItTOxSb5XR4pisFy+iEqb6x7bnbNa7QjOGEfQhDRv/2So0IeAOnV8IF
HpeJUlJ8amTXsHOM2w2WIIYSwLj6Yc4Mt6KQrRfGl2JXKRaQA25xuaC5AXYUnqzlAjDU+tl4IUd9
egaG/eY0gEsT1PF3Wlr3OVbH9NC4oq8ENpvNb3iX5gMkdgaoaW9hwln/rVDuff7H0pktqYouUfiJ
jBAQxVtmUBERy+HGUMsBZ1AQfPr+snbH6RNd3V27ShH+zFy5Bosp1BgLB9wERPFMckY3iAn8h/0Y
ywyrnG09fvn51qAHt6+rKsmnT296d5CazVS/Pb+ze066kRbf5q3ME49H9Ln4VXaTlzCr8YWBlYZM
GW0f6vTSL+fZuO0Xo8Z/W4jEGBhwU+DoEF09PrVaiGMIjrP2ObOoFyCTqq+a5TiHDlOviHnxLou3
Z/gM3m5OoTZxRZ2q8+fM/4xn5fyMb/BrwLj2tZgqkaXYmoV/rJhvvCNoRTjPquam40LzXTgR4jga
YJthNARmvjJUXRaqjzEU5wa2F7BKLI6dGBgIC23MmhRrZybcFY89gZnEs9a+3IvbrTgBvaIuZyp3
Ez5bR2+P/QFCzT0NMkRUvBBBgMXH7MEDjWLphYtiN5bAAmQiZ/O6xSXIJMRs/UugIaZ8v8fRWah7
4rxTc98+2wTAAFXV+F8ErQg1rQ96xZNNZp15AlAjOZShWcT20i5Ql67j55TH9RlvxRBNFuR/KbU0
DThsCWAomWRH3NwQ69qcCTEfPSFrYxmSwcDUNI4/btu9QsZJv87mA/8D0Izt12mwZowByMLJDI8c
/FcaQH6sePFEdRxQQph6tua0XeZUxmN6WKDENfjNmSKGyieeNv/+AVaAbwxmIVkGaXtWopqCV45J
37lyC8muWjPr+vUWTZ6l/VF//6X7sq2DaMJIPice94YyTlzUcTuYdcanDZgcL7HrsnC9OipTcJ6+
Uvy1l/PrD75a4AIVRxx+hZLULD4jx70at+SQhVRJLqEg1cPhHgYHm2fZ3X9o2NGWH6e/vZS/95YD
BBIjevSRpI1Ia3D61Zkg8W5P+RxqtGpXThO6QLx6nnz9WClwf9Lyp3O4JOj7WldxdT0mlf36uW1Q
dI6P0RmiDblvbRA8SoV4oMqq/s0vEdvPYeXKdkN+Vy1TE7pwlXq9ZRD9q98nc0tsz7YEPZc45W8q
qiax3szDLr3qSpYfos6ph6tuKO3+X21e3dNn2kIEhBIsXIcAtr0Bjp3s2VUUPO0fLuCy5271AQje
K6GbF2ZcJ8xE0EAvRQVg4CUFNvG8TDB+NIlUCqGZdM64xBRz4G+HBcPV6kzxgbj7a1fMJLF3oYSz
ihPrYnAjWEqAdj7RjrBZgTlhFsgiB1ePJatlWrGaEoqCQZWG71nYFdkLbfxOIjGZFVPZ7uwHu7n2
gYv62LAalRJPezje4tDglknpfUafkXwyYGlfjjDrDmnCej5CrCtPcyLQ2pjOdEQaC3p7N2dFGCpO
hMed7oCE8F7t/ecDNxbmZ3r0KqI4tKi7LHhCOshvKRKdjt3mL/QarQC2F/hq6XbPTg5ZtOXxEMsW
4IY+XEo1fYi9f6JVTXpJBVadw+HubccJ1hqyHkBfOg6w+ivmEL+ZkjhdYGLTB0r0wTFMe22UmfO9
1iGiW/3tdh0JfQBExW9CMLX3zS6HGHeaFYust6BrXEILQplz282g/EG90270hO7l60ZdpGew6toU
sPDAsvqJxpPNCa7rbA3XUf61+eR6UjDuVj69Oq/Yn82ipSMgDDuJhL+LCue0OUUgWbUDLxeU7LKg
lQ2nM07zV8DELhrlzC/A3jJJ5tQ+OFxIMPppc/4BmRJMDhtqtiwdrH7wPVd6UIKj0AHZ/GDJJ9LT
p9+e6oChGShaaTOM3EhTY2GA3Q/nlA7kumzOOGoU/nWuws16m/P5LSAzGaYq5w3o6ziD5qoOZCU5
k1Psa3lD8Gs1NsDuYKFhhYGzxa674P98dflfXtSMX4sO/LDOGNAT+dGE1UTHBgfCEmWfdTlT+0k+
0ON+IAjLY3ubSyrFOTgzwX53zyEM+zERRUeoQz2FzdOXQVpxSQvRx5g7Em/DNv2ngKFmsXFf/HDg
wP9xiUzEUwspPyOys91KF4wu4vIjXsltyutngqoLdrbNbv1sTZga1yPDK4jastaTf8INA2Edng8u
P7DrYVqLAmgMN9zdov0gc+pKk883S/AyZlvvOBu80CWbefh03/fR6o3CFR7oACtGI67ivDNtyVBz
Q8LgBUhPvDY7y7P93Yp0QRFLCLY5mHNBKEfihIvvhVV+Mvq83M8NwPYRrWhqUpS0qUIzKSUPHhq2
mwzJTwqiStUEZJrL0U8+HnOyrHDqeSleDITSEP8Bq5+puWtV8SOhCX2ji6ByGeSFrUseAfxLWwy8
rFPMC5QtNpvfgE9szlbyLAkUOK0Pn07sPRVHAhOGEW3Vhtosp9YFo/adlNj34OjgcjEe1ZnJVHlM
9IUMzhefTtZM1z9Q50jWuVPIEXaJq3KxXBkHHR76brVloJyzjEvGRljRQu9Wo3cs40YOSaQiZVtz
teE2IAoCsjxXCkNg6NaIBBA+zOHN6YP0NpK+Wvp4YkDonr8D4dL3gPxYhl3xobkEXTO7Wfcf5PIx
9p94wDET83yZxVQxz3Du+TT4tDC4plMv7DETAiUGEZpoSa5xa8e/8LeBCKApnjQNNifMWxJLTu4e
/sxfHEuqD4UIiCqFWR8npQSnOHG2csw9zoI7OfXZ1wJtWMj+cja3TlBCZZil2UV+HJuQ/bjkTDuG
MH3savxmr2pdWCVwmEE4kOGBl41GmtdusoDKnHxUspma0IiseDfqvumYX9ix6Hod9odI3E/cD3gN
ZFD7VHWawUkprFwC2hBd2K0oVWicpNliIYSxVDV46axMkAhNCUiVOw5ulJ+y7UQEETTUO475X1iX
7AR5fEG0geCjlhPHTItWlJdm5BQ/JZS6wwu9ui05nak7unTN0RPxnbAI5CF1A29PhlRvtaOL4Fvc
KnA50pNjeB23OaYS+jDOXpXatVD6DJiseeVoeJZWtaCW1S4Z5/3KuuByQBVbHBPNLaMy4gHt4Tzp
IAOK5RJ9WVHJFb+Ex4mbPkIImkl7yVuJaVuwu0/gNbWhRhSIOG694YcpuGUyWO7ruXyMsvXDoBlt
nr/nvSsnt5WlLxaolfmct/F07gTPOyiRUWEDoMxJgeqTsmCyOvsnGUlT9TxA08JnqSIZDNpMU627
341J9WLxR5opXtf1gD2yplDAy5ZZrPF63tcJvq0aqxGIzCS1wHzunbmTHjgPIfaSQ7/cdUx4uZHi
vJPZkhv7EsvSou+EbTZFXyoJxeLwpI3fFKR8QhwwXhZJMNYJWAe+NioASjP2WK34AYF/Fz3iIonu
VJO/9Qrd6fx9srxvsusIDxYCL91RepyAJlUEETMLMjmWdzfpqFPeHZcsB4q0eTTFmKlF3hZqsUt4
dQ2EFaa2ZWt5Azxr2FmxqaWluRQBo9x1I8ux/sVnWWB/8U6+O8XL3Cx1sr47fICWwTpReF2Qqoto
Uw77PYzDluvFESeQPC2HzHikMHtcmaFTkLeyuTG1MPaU+Mow+imHNbnpBba+ohNef7FZnXbn/gH6
eS8YFBoVACpLYc3Yq8fwg9no4a/Q0zzOOWfIpVRdLaRLP/1QT+O9x00gU/B7sH+06M/2xDAiDxrk
HtBoym3Bgy/e0IXIQI/kSZ854fHKec9vI7YBtuYbB3Timf9Nb/jPcwoDNctwcXaxUSMhTm6c2qRJ
8rjKu6/3Pvu0W5ALL2cHEVkXI7RQXssfZQSM2qs3fNhGy2YLNqQxpP1JL7WJMRFV3sbzFTOgIFgv
O8sS10uTwwCHdSoVz5ZwrTjz1ubqFrWtkzZEQ/uxyzL55D/KH2anZebq8qbZASDUFlhNmQPg9vuH
nAcC/E5DDB7pHEEr7u44CZJmyRFY/1WfdEv54/BejevfcT38Sh5cZn56drcxR+M8qcbGDzCX9eJ+
u/ifHziybEU4aS+D3sD44eG/qF5+lX8BoTmfNJHxsKiMD8XviVvDDaiEcQ/IecidUjk8DwAASKOO
WAfkASS+FmabzMGAWM8NyGlhTVvwpRhiwyyOwn5uzpzlEi54XJduwrXWCdWA7DpvreZCysbVuAWP
LcLp09vtkoAo2ymaSirOlsOhR18ex60ZfhjUdRy7XyPK6YfJFhbkmTQUkx8Fhh+/7IvPng0XJUxs
3JqGAg7zmpqOxfMfyH8e6uQXEhC+a6OiB17LoQnT77TGWEw9mZGfIvRf9TKQVaFOLz6gY5BuJOoB
/rHsgvK7l9/sK9wguaKthVaFcHNAzRCMHl43e9RYHVEGsbH4ulnyAvRARBshTWOxgYz5GvfNzgGE
V15oGwYdS5Vpg/X78G0rvLSndEY52jiVfHIHFSE3UohRnYonxu7I6bqoWkfE+laHde/Vrhun8xm0
buwZhwpvpAlYcMH0p8m+BTsdWNhUx3MihFDKmJt+OYzIcTo+eWrZMhPuVHPcRdkNpGZ9opXlEFij
rUG1kyDrXxBB6hOI+h54O9K3qme81G+gD9JU71hHcfIA7kHt9c6N+UVlj4ojAjuP+hNpkjmvgJT6
twEDF/53KGcB2zmETHEC5sH11i5fH5avIcfhEomi2dWsU+Q5ZKomkjFLAWHikBUE497ay7vE+pmB
LCFBoHhTZgIA65AZC1ZOsZ4E2+OA9pNPXLzVT0s43nQSZhON+Qy2bFqIt5Jpl36lbVL/Qd6k7emI
79gdCQpXi44EhzGdpswUsXvOQcuHBkrRNY+PAw9Ol14Q5H1dbVof/nZ7gfSnTT9S74P1N6g7DHRZ
BIzMj2XyyOyxRMxDBhaKHxkfHbc/xWWOBxDWj9kcwB8fzd8QSFh31wL/ZPGh48Z/3+6e/k4HcB/d
4bIOCXhmr1uSiMBehOR2+odPi7hUDDaWOzr9NcxJFlCSW82HAS0OE0Bx/P0aUWu1vPW996ZmLaJs
ZgUhbywzItpML2O3M5aENMHnTgNqVyj6LEiFh/6wU0As6Nu+X1iyFx46sxCLqT1cjruz2bB1Bs5P
eXit4rAe87MRizndxdLZ40/kBCIFbR85nV/AmrRfKzyv1QkaW1Znr8GgK14Guen2fDdpJcl9vv7d
q2hT0M+fpnyumi+ZI3c6WBNkKBGlx9sHAD0q9p5jr/YxTSPIwtJp0L1uZlfWGUxwWf207cdvgzEy
/HTHIEHKKroWRNqyBcePtbFiTVUKXJPygs95zAbdLnEUjZZZhxuYJ+eUYB5onwcbdq1fq+dFxaE3
aRNSiLcisVMwJRB4E4GlMHjBO9ztaEi4Q9PLoPSSxx5dsDXuu60xoScukwCpe5o9WkCHfPj4efTi
ZnCd/Q5aNFS0ZwQ4cXxow7udMlUA3UrXeZ9y9o5R9tY2cok1tsNWNTz6fbxz8NqztoDqyGIaKV5J
cJvg4p354BxECSDVF9wb6uoEifzfgEUCCaTSMd4FOOCd8BkZSP/Ka6x/iViEU8hu10TJzcAAeWpJ
Y7QH2yeu8ybmjPS8p7+IAbueAwLSqTLlX+3P/jWCu0eFc6lDaGmtTHbp1NZL+ACwW+PrunTow0l0
QsH0Ql/jOghmxIiY7+MNPJH48T9s3FgjMR/Jmp5W+zJYrc6x7IQWdcvVdj3ziDsU13ynYxPG+Igl
DvJXVtW93JeME3Slsthhhf5gtWR1scJiYVoFp+VfWpBmfTAAN1d9ts2M4eKAw1RrTICVauT2OF8n
cS4OUUn77LVxkzqaXSBndmE5r3MdQ3Qg8eOC2TkfLAMfM9FxFBuMPRA+Hy73qq33zDscoDH3wNil
zDM+snJj3j6yFNDnN+e8WB+tL62ghkE1IEqHPL8O1EJWtI/aV3S/2afZit0rlw+XQYiyuGivHiN+
RLbnBcGDgyuJLR3TAAmkXx9Y5YiDH3bljJxYyDbMk/QBbOW2zEMaT0zKQk+hdJ5cFcYxERbBqY0D
odXvW8wkXHaOEuQBsKaccghWCnufVLwoO0fN8g6xl5NFrABAYXG9OnGh4JDwzM0VmXdl4oUaSiI2
7ANeaStKvI5NbAjcn/7hr6d1+qx30vPP/WdeLqCkIFlzCprav7kepSCGMGSInsCSLbwvv+6Hgjgm
bpVg5L65UL1qt2CVDCwmKRUnOpCmBsL7ciAzwW65Ltz6AUuTJMlWScAs1YXooivgy5hftLn06OrB
Z3PoysZPk1nj6w4XWx4sZftg5KS3yHFtqOjILE2cyJMERAwYZY61OO2nMb2SL8IXXCoMv6zWBtdC
5qavz+gL+syv2Z63TLtAgnP4qwktoGLFskACDBg0zP/KQLaVHWfbcH6hrOOMAIdh9pPNjPVq+Z8z
UMA38ub9SXdMyAHLBFYxmLoiTkwkcPOFQQgsRT7zpIuZuDgfOKDUy4ZQOdm+DMtFv3bm35CQRSo1
gCeRXGZrQhJZ8XJDxhPrxlFHvp0TIl7t4FbkP2sbViRt9suZLwtWEsFn8T6o+MiTGHjtsdyWm7+e
32izqY9/1mVEK59YcfcgVZFmZzlKbc6WClweBaWIdrD0n9mfEFt49N0BgPrflhcr+Z3A6IRRTMPo
xhcPG4bsHXZfj2nRYuNxeftL3sb9QI4b3Zs0N3O1j9ruySByv5ksiR3voti3rh8XDek0tJKF8MUe
tmSH5CzjaUP639mOoMTJkD9KJXJatewC4Ged5wAo3wj2J7uQtqvBAVw6+MxDJd2zosPKztKFLaxM
ss/g8vb0e6y+QgjEbxhe+cvptlz1Obne9op3oQPv+scGU4/SQDRrZbxMGONX+8TT+B2BF7d+Xh9L
xeOdXDru9FfpJ/u1bFcqMkKAU4FZQPBP8AcIW2Re73MWCn7Tc3GP7zus7ZsDfXh7hElHYNLNziuk
pph4xL18sLvw8aoL5fCxi7tjRf0MdqhhawaAJdMUw9ahGyGEeGOjKBeaNVAH7b4y0jC+B05gWrq6
uChyg5qAEIVFH92ix8DIH993xRpqnsEOaX+c/c0sJCsJv+3Mu4DXziaScVN2vhxRTAHHEby1om9r
oA/+Doi6Hcwra9ibDL+0vmZ1teOGwx2n8Ouc/NXMjrOgcNSScBPEWdC5+Kb3lW04TGXhg8ZDeAY1
vYR2DtoLWGFAXQ/ToWO9/yw/3MzQYfvc2d3pnONrB1gNMEBlvkIfpcmMhfbLoBXw9ZDdI91pe8gG
5RaUa+bLYVkP/r6tiT2iBc4yy5Eu2//Z8ErSJVQ+3tN3zgEQnLcGY/sQRNbn59VmjuVLXD0t7rPe
ZM6fhIbS5k6NPzuwYQIdUYUjrFAs5P/A5iN1nrln3X6O0AyYKI9VnjxK4JVpyUYOPH/ybhGJmt3F
NxcWV5+e/JeeF/+F3uFEL+2psOzxtM1MRnX0phC4K3OpIbMjv42OWqQL/Y8NnkyjjYHDyJheTnZx
k/5to9oWHDn4wYMptndo0BsIyDgY7D9m87A7a+vA0tFqttas/IVcXMaGas7K+LjArtM6T1r2bXzo
0yub0wrjbrwP8ADDDw/2gD592nTtFWSwVziCwTaWjQ/wEOOi+QJDJ4rw07bwMRDFwodpy60D/psS
nCyBhR7htqY0r3rYupgLfWxADxNtODuiEwcxsCG5ldryV2NBHxDSe5rQrl05Uq/xyekgz8Jh3av3
Z6c9OOCxAVGsg6NDWEw272hNWkJmHWV+6YoIXeOmQNORwM3Mra9hLevNetdv4PDQBANyIC380rwa
7nT6e94fzuFnjjirt7wE+HoingZrOlJqoLUEX1hIj+i8hD+3ZhzUZYDHs7oA/dpwbojudKQIsIo4
4e4cX0ztX/v1ZbDzikA/erXdOtlioNzFvCh5JcDmBHPTVTwuzuOI34ZYplCnwRcpsGCiCr1it2tp
W3HMJ2PlYlHeH/i+04LR+gp5+TZkWFpefsWste8tTxF3JYAOG3QkLJNw5rCo4GaIMCYozEc67E+q
guifdm5r8MKpIESrgV2NEl6zAsXaQRDEteEhBK3UrX2BXg14jrJqaVQeIRQEfJh4LJFGBKIJSskr
K0hjcZF7sA8SIsgF2yzQUY8A3Y9JM0xfRxdX/8mhqdjbbRfFE40wrR4r5pOB0YfzqRx65TQlMqdM
epW17bnV9DsIaj/Y06rs92SemThH7VN11tsKg+ObSjDC7uV6DhBvZM06gxAGs+PEz8LcRc9rOAQb
b+KEjii5rDJE9vZJMbcteHZARUwLKWFPLC1+MEg7DPAt+cun6zFo0LhV6c1Pc4+47nTMSLYwRnxn
a6yBocos3qenci9h+pjhg3SW6u7imPpMhemddcERemNZd1bD1eodjwMmUeFnwc0IPnHsrHMGk9Pd
iajbJXZP9vLjciT0R0zsrKbrv+SN+8tEVU7sKqGerH3NmBTSuz1yq5NDXcCCykn2WtuKC2epNex8
WTaJCF3VEEzF65RDkMQboGw6Fnh/BxeivmP3cIRDq9O4p7QHoKGXHkOXjkdOsEAk/iNWh5pgHexe
GjauFxAOZmZ9sXoHbhFv10R5oeHA3nHJKBzhPMVHYt4hhLF4hYJJYLFJmDHGYk9u2arwGCvesDxp
qqTNx3KVNeEjlA+UgoMRHuic3CltEA2reiB2wYeN2YEeNW1XKeKO9eDOQ/3L5GXgb8qI8Ub5CW8H
nayeKMclnVa9PYYZkeQM/EAEt1lNx0JcButIHpjjkvVjmTEnQqB+XkYfTDb2uvg+gOjFioKLU/93
h40vhPDTYMfRLh2fVC6aENwWJPbuc3G/Gc2g0JLNLlYrjteUTnfYtemOEGp3JROQ34hjmrsTb7+O
ZvdVyCiqBkx/nXv03qtseO+4mdXJKHSdX+jpFVum7rDH/tQqekRxN0vKSZ1cLH4ohIFI7f18e8s3
tOu+BT6Oy5uffaycEb/U+iZPJTYs4vLWTy6qG6gfEwTgPWgqHzQYPJRuHbMwphe28KwTnpReBheQ
Xxx6LIz2d1VhxUaKGabFAnPnPbe0/ylJz3Vy6zlwkj9sw1m00NMfDUe4mCN0WicXsXr8xQujNaMM
TYDDl2epu570bHRfX5JmtIgWR06slwdjBkSGwwwyovlV6HR5vzczRke2vKRD9Bzx/j5HADUH4kD/
wl0r/ES9zZ/+O/5QHl3Y3NgJnNbTFLuwC7AvK68a0hyHO73x+enQnCgJ/ejaX1dC9f+SQXO3d31L
P0/wLX64e/BCry7cf32CWZCQBH3qiu00P4UOIL7xe6UIrb5pf54/YfF5V0PwxpSdAjNvK3qLTqs6
px2mW4btgN6H9xi8xcNrr2kkE3Za7GL+9g/QAYMkMyRVk8n5wUF41/z98WF5Ze11ukO4jPeQeN2M
EsMynuTYAQ19grxrz8K+NnWxgK7ZXT+5dVpYVQJAoIaRuwQ5AZ8TuQn+eu16vZ4FoMaH4Hxgu9XT
kgTgEl7LQ0Y52iJliY9IA2G2UwrRpX/Aoboc3gK8qn/m+LU4y+jyC/5nNWlELz88/RAR0ljzEn4I
E6ZV0HYKrE/qIC2q1Boe5oB6sqwPZP/gtxWvJVYiuc0S09s9WuB3Tg8qkiC8KkcZhi9PFLIdFycv
B7BI3YqN7ZX8EHSbPXWA3vnP5/xw36O8RXwKSTw3JxbMNJNYiZ1jhigACv7jh5WdqcSAux9rDSrl
C+50n1QjbY8kPY76YZTrwKPOM4HPo4xOiKSnPn/ONwgQcHNQyQ9MgNPqyQ9/ISl6hpgbnRCM+6gP
omXeTJlhVDdPeeKOAl0d8WgyH2Mgf3DzTTUFVWFL67ToYa2TtTr6wMCkTNtf6hvW20RnTE6I55nX
mWSnEO0o1HsKK0Ptb+wFJIlgODpsIijKOpkLPAn4BDrjNQysAaSm40Q2fO870oW13GMiK4X7zWNw
ZCiXFRD8RgRjvEnzdWQWwFvwLeQpck0YK9IxXNOSoY89M1kLeLil5JQxjsPRgC81D0AP4zUQaTHg
WXCy2KHli6A1AdoISZ9Gfn4kKQR3F1H6ReWwzdkV6eHzGakg8je4JSgMIWRtYeMwlCNo2rEaYSS3
cGxkVl8Ac9Pq6VTCMmH3jL+uslhoRJMjnHggYe6bjwTSsoaF0c74OCkei1jdYd5ncMVIfm6b7hi6
D/7iC04q1tfISf/K6NWaIm+a5H5pVst6/DMYPUtP4k5PQBImhZmviEYEPFj1zUb1BGF96s4IdGC4
UglsZMdCV6lycd5x2uzH4LXQrqH361Ls2FkifbVx/MWinH/b6O7XhfELtr4BPjthyRJAD+XBVMyx
cSDbGqacjm0k5R/SlLW6GcCAZqsMiZpgmT0+Z972rVpHqAsEy1wgvtLnqKAtCeAMp2J6xzLMVqAZ
+myrswkdRAaf9e5+RpRXspU+bkOqNvCzIBucnCmbgvoXHMn12KqTRPmPypDdzO24wQqYICY0vcX0
Of6wqk3H7CEw34b9JCHDnFLUQGGjp9cd5N3h/eRh4mijaH2ZN+0PkxSCQmV/vD66bmQAFQRvuEdX
bJMg4HdxzcaNwkrPOd7Lvbn0d+cW9+9rlJzGe2wBdVbwJ7uaU3IBWpwj7X2dNrN8T071e9xG7wWR
7WPV8MK6Tq3MqG5pRfSO+1AEQC1376eXYY6Vat56rK/Or6gzRvPFtkIbtavB8yNTEuRxbCCwilAO
Wp/VTjm8vHzh63Owr49konanYDM65ensHwMdrnobHehjIUJYeuATaeYUKkrV19N4luXkZMr82Dil
tFbNZ8p4yMriZcxe+OeTjPO4uifdzaBsWU8cORHWGUGm2v1v0LiYrMNcbYWb5SlBu04T6tFvxOIm
ZUyRZNnRxvB9dpsHI5owUDA+epw1heJrVnTk+dvJ2h6tfCHTZB3O+SNAEnCOGFk2nSEmEFOxjji6
+pImvnGtaPYehfoGHghD+oAUMwRsPLQ0GXRMzh5yJCwtL+kG2F16ogrj4EU+Beb/Ng9HLAd+X9tJ
HxxyjCEd46rXN9wGDzjOnKND255NACXOUI3RHrM8ZS8KkYFb8oF75BPml6CdNuQLp1AduMvBPieQ
3BLKAEtPcNpwrHcsOkCYaqwKFVl4IaFg1MU/EAxPaCVmCWnOzROK7VZFLPEj7L4TlxIrA6qAf10H
xi3Ea5ZDBri1pBmgiVyTFxhA7t6+Vu1j0JVkDVZHIRO5tuWmJDBEU6ybMXRFu51NBE6bvFavGfxU
DbaOnrmthy+Ay9nDcZIA5c/FMVo+BZpAZ/EChYrGh3mWzo5Cmd7g9msBt97L7gB8oEMZgX6qpx0M
G0/veF9i2uEbgfaT6NC3aYmeAzqXNmGEy7ZuAao2cVcEJpCVN0Di4X26RiNi61H7TvDMtP3L6p2t
F5sWJeHDy1u/QkTooNGSh1t/x6UWPdfysHCbdjXHWAe4ebXHGabPnFvoWyBZsrWaYGvZuzmNYhNe
BAH77lz6wbsdvHsLo5l+gQjI+fy6V3QS4/vVUXS7WtUrLHb0Gc5/y86wZNBLq751RrltYOr4il8p
7THnvani9I/2DgISItg2wR0gAISaNMAB1E5YyzyPL0gNN/c96qJLmcxU1YJjB/j0XEHX2E8gl4vT
HN8yPvuRQZXiGnJPnh/eGyjDBZ+4O+Gn6z37BGHweE0xwoNr8A5U7oVdyXIaVvNb8Xni9pXXGRQX
rNtqwwGcZkI1WkxMJSC+U4kktMLbUyuHX+fxm8ezftu3YF/rj8ElS5xHXiHdKSBPI94z+Y233dnf
HGlOEJ/ecIux4Fh1i8mxz8difXucNUe8/miDYuUcwgJziwaVew0tWnQekiHfd8xdbnvD72FJh7Ms
ECq209xFUJZGvRDE8xQt5xUGn38OY7lNMCHG9dK5QY1eUsW9tR+zjLuP14jDBNsx+gA7IXPs5Xdz
5aAwBVA9R/M5yhsodD98N+gQNfi60cOz/+r7CLsW8NMMc/pSeV/dObQSzdwUXQ6nGg4QpCWoxaR0
SqgVTTMp40yEnNAriZPDnTT3NCSI7YdDx/jAvQUXQ28A4W6Eywjg+t1toQLxC5zfLI1mlbJwK2KK
92emzQtjQjpPs/+yeGyjg2lmQPnw6rAdQIVDY1SZbLj08RFFtdkniN3ut93cxyrruLYnDecWIOKf
T4wOJ5nK2vqBfitJIVQ6CqwzGrANXQEsDRYKpNpzyna9tldtEl/4Jhy/Ga5tZcdGXpyeWztcq9jo
UvHPTKYZ6r3v5Nv1dKATsoRI/LYAVtIHX1onRC97huLZlgOrY7EMoBu4pm88WJm0+eV0rnTBBibx
ZQIp7shb37ZH45UhW2E2UT9Cptq6J5wyDy/2n/B9pWHBILr/x6F4uo8ngLC9vTlcnkZGHsoK2+OL
TyQDtEFO0KNMyinpSxlm2LiEiF/GODkKmPKH+QAeTXVWQzXUDbR4mHH3ucEffqobLnIRttXgFx1a
UBAKhX/Q+bb7tBwVLfiN8pIRoPJbmcWhW/tndHlus3pPb1eokhy/7QMkMA7loXulz0X1aJVaSAf7
Ywgn4ZkWsMvTR/QMkC6lSkEEXQB/hJwILVRoaIfkVPDsPOGekhBW5vHRGGT5oEza8MHeQbvlPJft
n1Pfu6a67ny+VvV7jyG3dGZ4jhs/NYcLQhDDvnNv5E4dnISnUb88pfWXJiXZKXj88qb0l/VkEHkE
aJGGVXxXsYIe4Dh8QbkFje9puzC/mHB5LjPwx9c01TD7t3s6Ub1X5FR+vsoxVO9HvcYmlfF6mWCe
veU2oILhkg7ioGh+R6P7s76TZmeoQ/ZUX/DiPADi/4aXo/fF41DmKYVP8WZnhd/eKSFu/tnwtQTH
aE/7EOHu9hF/M9+oGehOiGp/jd5QrXwj6PeICKmCgtQCUpFq2UadKVyQMNeEyQgWcq6HVA1WqQjH
1SzuVhPm4/tcQfuHFntgYG6AiwXQCIk7IxDjx2KdOYyMDLgA5x+hhHeHmj6gldm8VDPrWN/Ng4AS
dY49E5a5tGKMuEd6iWzb58U0owY2EyrFoxn2SC0KsUa9mYXHiBQYg8uY2ew2LcLu8DkwhhhIy1r5
jRN51Jl+YuiqiOWb3+I8rUF3T+76F3+yluoTdvn+YpHoPwvvNoPhhzjfzDY5sv+209TCh2Tbd2Gz
bvPcPFjJzPIJ8FprQLZmj5V3EngKvifZgKcPwPDrr7HzTNm1zKv51jjbzT2pKuyAw5v3nZe4I3y9
O3bCxayVOwwRPCRYNgj5klg6ZMgAjJpL1NzDUtLuRqebbx+am6MsXhsjrH9hdBJ/oy16V0tZhyeV
5/+RdEKuKrBQSDWlPT6uGlEvFCfHaAJA6X6q4+bK3B0RcNUBiMJogmEd/qpp7GrElIRDu7dhC5oq
Ciew6VZwJc/hlNZjtbFxOO5GCt5mD7d7NK8km+UY/c6/wLvAkistPpPStywyPH8/PyU8UFxPcBOD
xQ5Sbwzu3hrs0uh4fj4IT7MrvUXaGgy45Kzx++7aI4JFZ310k76I50LJGS2//gVlmUViFLlt7RKQ
DsP51cVw3OOER+ReRR0c/k2gWGTTHBrrj9M8nKu41tFZfmYX6AD88acfwJJu63bnYvNDW2yzueB5
eCoHStdr2gDyNEugwCySwx7HVOWqR59f8fTBWnnZ8GI5fXlsjxNQHKZSdpkr2VnzjDO3kHHJJWDd
g2E2ZxausdMsBZSB2NJKkBDIAXxd8hCpdpbgoTxS6kGJr++hP8iJ/0VH14EjotxDOqYOxk1t8/nZ
P05+h+FpAmj+yWcwUFU6QMx4Vs8pvW1hsHSfaPdgrNB/brl1K3PMAoyXtz6G46ptjm8wjLh8TIxQ
WFGwq+eYrT5W8C5Jfxr4FOFudv0Imm5czurXVF6mPl+X45P7Ljzudyzxvz47Xw94/9O1isJzi4uF
rCnncUAxBvF8wsXptaxi2VrcIr20VMNWWOYGd6Tf8kfyEPZmjSWGcwYQ4PON8aJkkslZJF8GajXu
8AJD4YVtipedb9rqhJGwhCHPgkKziuAB1diwOxssnDkQy0Gf64S4d659bXL38tmNQgj4fiafY08l
Wp0W7Bv4eSAaoFDgDFbfvabAHeProGdEeF8ol/Cz3rwW7aPNupkcLtU+b7p8xgwGDa4mT6JqIEdp
5rvr1l/nQwbOy7+kLfYOaOXQS427U8RyzU66GHR/pYUPUXpN8pPDXkvRXWPB+ZU5NT4nCPCHb919
VWb52/zlNbFbo/emW0KG9LHVYXeOIzI4YaDi+uVluvMMaSdfmt1xz2RCFnb9g8Fy/Bk0ZjV5Pjxj
cRS4vccnMGSr1hqB4z6CCC3g9jF+/a5hoY8YJn4RKjOVkPnV8+5Jr8sj/v55I83pT2uCF9nvYguB
muNS4vzDb0Ej3KOZX7sIM0cPWIPvMDviMNtm98Fajt0bR/cc1ryLAszn9oZB+eFQDxksbkD0tAm5
V2/BbBHDzC4QR4n1vuyv89NWguxoc8//kXRmTa4iSxL+RTLTvrySyY4QiAKEXmRaCrTv+68/X9SZ
njs2fbtPlQSZsbh7eGTr/PECFWT9+a7y92YbtMO5etVq69cKRM1cMbBpZu8Wq+SV0/PVKKa/JTV6
Tvo9mbhkByfmrxjkxWAzOuzMBccfoQTg72cJN7YjCA7COpvdOv8ZSoDsgabzPlwdhJwMGW7czwjh
yxN7gzkTOSOROKPMLc/Z2+zN4ZdbPV2DwqVFoJTkO/dQx6Bfuvr1FZTM52bCZYa26iLCc65EpmhP
NYB/ME5cG+SRAgXibMHF764gduvYT21+tuO1sw1rv9ey+WWo9T0Lt41h0zpTT3XpPnbsYvwykd9G
QYACErN4nGLM++TM9HeZNtmYY5RrDFOAkjRLEKFLs92q+lqfvXXdus32mAVxfbv3Mc8YD83I8tl1
ThCEoG2PLofRYAgCirQSNIA9H4BrLBUHTZ/OgMHZY6n3H/3uq8vTuLE8uWkfm/b9otINgwz2IZoh
6GPb2Ux9V7Np7WZOUbrrT9m2T9iXq9akKT4ddza3hi+DHH2h4ccv8XJWtWAQnYdve7c6mvKIMCCE
KOJBDSu6QobuqVjqI07yQ1YHLLs357GG9GEFKP4XeBmEOL0bkMkQzXzP08+GCQhoYbDVI46QOKAy
HVKnZsYL0y5nV5uTs48HxRvYn1nbtpF0ii+4W9uruMyT+7KbUi/U82Zd15d9eqdH1CYhneSMHay/
GahEbMXaIECo6yBmou9vY9i2uGFV0MKi63mGj7CqqfV0Pqt2wqCXOghtS6GDzCZ/JG/7ZVR5q7ha
lw8eHasH9gPqE5/36hV3w1rUxqmwPnOb+ZaaqGFV7LXA+Y/m+4U0QHcgd4ftRZkhnJuQshujFpej
owEBf54blLhMH170HfxBvXLmeM9v+wGvBSX6Mrrj2W9vVeuZz5qzxr0IxRfTrChdvsv92rkhJ1x7
TxSfWAnc88fZ3UweI6zYa0f0CM6H5eaIMAZD8fhe1crNlsiu7N0PlkUL/rHFYNa3n1T8fWWdFk1k
QjNnwPw+tlUaj/IeTvkMcDy9y4xtHwHChi2xTfzFO/YBM4WTcb8Hd6Dep0hLPqMauN90FrWLXtoq
L9EWO96MlrVNBShsAZERQQWbmAm1N7NH+7lBJJKjXpEZfGheJooVTh5YLt3tB/M4WAIHLnit51Jr
V57YzGFFGAYbJEx3GLuBWfDJ8RHrj9qjjkd72ajISjztEvNNVjjELZo8xrTfbZDzhsdSVFmaeArI
Am2nT5IcXn6ae6thf8Nrz3gVRwftxqT6WY8veKQb6d55e2/zhnvIFP8ClECa4qge4udcR41lbXI2
suqm02cBlSxZwPbxGe/4MlhfGxtw9Qm6CmOz7KgNcCCnrYnP2HtMvQtn4EBo74ZEuDd8Oqw5Q7bA
O6w8LZtJ82ez8WHdgWruV27MZ9Swb6B6qM3Y/I67R0sV7Gjgcb3cb3lXtZexNq/Tjz+Iaj+vzQ8O
+rJTyXztYuiK47CdH5nibmSDbLPsL85YAuubtCukR7OOyoKFBk2bFv/c05V7hJoDJxvNfrqHgC9S
0V+1ycHDC25hapdSQlHJsJp0AYh/YiiA1EIYOjvrUSuHHEUmwLLRa9ni0VGR9jwmztGJGKwi8HGl
jh8n40oliHR2UZkL+p8ZIXh5eCiWLLCtQaYPsybHeI94ap8eFu+oiTTXe8WDH5YBsLIWhOdQt5pr
E+OnDU9lfleQNS/WbzAHkiAdO0UPfFAyfhJwluY6nGN4FNJpK34FoEjRHT9445HgmdUn6xfow0/Y
E94mj6UZhOe+xs7N8QjaGyve2nESe0hP5vtxyKAMSP/LqLnIzsz4W/hcSPx6wP1lgzjIwQIwFb/d
JElKefJ2+cQmz322jNhPzql2smzob3FKxoaHMee+Wl3eQcwMaN3fx9jerXsQP3yRcsMOyK2Xpg1z
jhqMAdD544dv9qBC4VEiUiyOSAm8QZZ6xOVYogdu6cMVy+j4223cPDlr8Ki+480/2rTzFpqv1922
EU/d5/O3nWD2d2E7Reg9ktQTF4CgZ5O7g2gZoexBIWko81DMIeuY8cvyhhJ9ni+7wQnuD0wIWIHn
Dw9zxq4ePTXRTEFPJnQmqj5exf0e9oL1BRqP203FO4ugjT4mobgGcf44sd9XGRpYNLJMai8yHz+7
j5NUFjbFOPIOHKquAK2mn5WfBfAdMjz+M6PZVkhmPGBjlEK8E4oKuwI8O0nuw7aQY1YEMvM0Pxui
1BtMu+DpfZnWkIexNuWpHiHs6j5bGJTS2NCxHu8cAOP4mU7uOz6jx2UCHM3Td4j+L52Jl054noeg
3nPOQAtnQTGBDM3+gx+OawF7IVClsBMqRNym18MYlxL2IuJD4W4JD7gpO3VwSnRw57AgdwcHtBCX
qxOYas46iSJgt655V97taKh7T6UJL1THHfysfI1vWJLev0b6nxOkeje+FAtGhznb5sbwPuxEhJ16
2DmKAJGKiU/fKwg7GY60iG4ECwVdJ4HTMBk3WQK4OXnIk4m5X816GNIZLcRUYue8rgPUHPn9g6y0
4+F2POagvG1+tzw9TMxY4Sh+gp81EzJewdzDGZq8KHjgFZZ7/Lo5S4HC+dFkaI5JqpnJ7kCOCXL8
D/awXPBg5SRI+Xk73SW9CJ+30/URwJEIvlmbXH31EKalXrrFI9rEcYM5NJBiB2aUT6r4gzDnN4Ol
s3POwscp+fAoUoakFeM9TGEOeHa3huLsO1XfKNWMxTvpZeUo3XJjpgAc5W+VTi48x4+xSUqv5smF
fbh8s4QxAuduJ3gXBqHJce876c5yJg1QUuzR4CLN4o2eVOGEYexYWNmap09O9eGsFYCocPYHN8Rc
ss4uTd6Rcm654+2WqrwguzYlHiBRe8V+7OGGhhTobwMlO1ThiakvHobDr5Zbq5O4XNXZPhuXjmpB
GCueZRiXJ0yZE1hiHmb36GKcXPI3zD0+LXp+dbnYzaNT3Xz57ypMLGVLEMbOieYO8o/zVYmD8FUd
EaqBRXm8z5hahajzoVAlcroh0ZBSky0hcmXOBt6UprpnfC3uFnGSeONwBpDWgdbEpzO/42hn9xq1
UHwkTPYX3qkIa0gf83zXt3MilJd68cZycCZ21KrhcjWOv382yasMyKLm1I/h5GvBdUKTduP1Dx7s
TZuhsb9ho65dq1n/Bdf845s5GH2ghbDTwVspYlwlG1lCNI7vC1xAIJiHU7/+UZNhtVH44nVGQ82C
psn0MB5OnstMLNn4sZiaGU9+am/0Rw7Dq4o7MMNW6I2+DsDs0Wb4ZTI9gaLzq5BW1b0T5Bcx+mqd
dTfFKqAFHYMr9gWhgmxVYCvSkT2cp5OXcMeAQjUuRk0H4Ei3YGbE4hqs72kOou3wdeLdzOBzUcuq
/Yn4f1MOJXXN2OhVhzQhpyElmacHi2n9FwM6xvfMzXhPOYziFw4dyVmRulz53XClnHkPBF15XOY9
sUPNP5DmV9XFstKjyDkzO8PlvsPn4hKadBdeXJZxhZgP6UHiPW1VFcQS4x3KFfok1ZLeYJRcueg9
j7j6DJ+MGeJhLae0jE+OdlK0n4BKrCXS5jlUDPRy9TcTr8E4gKF68/na6XG8hfUR4XOHiPkGh6Go
a3dcjkJThxcXixgPH1M+EmnvaEJOCFJ1uWhvNqE3CGVjCR4E8ITFLoKvDJCaEwG4pkmPhh++8jWq
FLbJgUFJtyTsmUqh4OAV/L0E5jgX27bf70/xTt5B+RiNruFRzq4NVtTjQgE8ls3xaqi6ZgNjZj4U
s6NUKV/UrexVRJ4khJB4LiDYFEcWVk0cGRhACts0sAQP06OXdg/YJBQFzgYG6vTifbMImyc7nC1R
I5ibmxOahxPDsszksvoB0cSQxfbNnzsUdHI1Gx8lhC91NWnhVNl517DXByyOTeZWiyCw8e2EjDl+
9J9W2AwJHM4+rUY4R4AwEwgSHNbDu1kATSDBnlkoMGDwLfiHNz6NowUMZUO57OZkPgL5JIyVStam
479r/HH562yrFJVuEdSmJlJ4vqjiILAdjFTGkJvHVJKab8c8ZzuHUXLHDND8MCUE2UQtDecTNLxg
yS+22dCouI+/v9HeJzNkph2sFzDJ5jML175H84zgJe1kIcyKV+A+jq+sSbwzvYLSGGZpiwsbS3A5
20Wm6x4G86u+KeWGT0AYTlvBaDjRPs59Jf43ysF7SQwbfJ+ah6iEoLx0DsSonp1jrhxFLWRcXxbw
mGwVRYK5Dzkejm4P+REezyw7U+AkjtOlu5XRT9FX+j3Df1T8Pv2g1HEcz8NW1aN/yD42Tm2xo5Sc
Nw4iSlTFDU1i50E/6KNoJ3GVL1/PTL8ZZg4jaIZnYkcl24lQrQLQ8J/XiNrjbhOU4467kouOHmdr
lGflZK1VHH8c7EQcTjCJ8rNYxWvbH9KOs4BXr15Ggh0amYCwnU1m8deyepY19PeTlebrUwnyZU6+
k5jUQrwW7pkS94q+SfbDC5BuFAtO0piEcI0Rk9nxCM/JZlSuTvlKyjkZBJzo1TaN+f67jzpP2LN7
/NETfXJWLaqaxFMqEFdgBomzPGSvADdYs5OiQxWoKQZPxtDvrY1VK8JisUrw1HPwLydCHH7eZZ5D
M0ashd2urSgnmVAjx7H/jVbylTqauT2qw3LGC8FD1Ek9Dh2lbm+aY4vcN57oIzjAfPKQPJawlyJ8
zyn9X+TypFz1KHLQbDn6aukhW4a9of+xM7/0MefMWhTcf4mED/jhZPFPUD9cOXViUgXVmxJWBy1D
DkNlcSZZ/0YiY9EXtabj7ykQW0ZHc9Sc0oFs9i5FhTDraUb5O7ZxrQq71pwBD5hpRwGBN6jHPOaE
VKEYqucJmANbKgNKbRMorI+5NG/ylq8UBYbyWWbgJLx2h3OmeWd+JqYFQwan8ZpgT4WHUoEKleqU
296chJ6+Of4Zfx7uyMOc9Co9yQ7MmUnBQAQ2e9xl4mF4D+dv3MrDLuMJKvYfXgYPyH4TJPH8wIGT
JRDy/AboFXGPohTFPoiZQGVEMExcEHy9pFCqRmV2g3bg1wHlTyc6ezhcWIRofBdCHGdJjBpsfiWd
GHcQHqjlnX6our1jWnq9zEPrr9jRSP0DRYFeak191eYWfSxE0O84oskJ1WbpmUHHpjxu1O2oG9i/
XOKdigLbpJyX9VsS5jl0sX8vHKaLmki23IKTVB7TClfKZsgj+Dg8BO5DWIBKFbThDMNPGThlaaZZ
y0DMBxxqhJPYsVe46EevgmA2RoWl4HfHxm9XEy4odeKe6zD7b8sai7A9CUwbIxTcRaCpPbTV1phg
h6DEdW2sdaiQwnDuERDiTc5FOY4pcgPbHsMGR5HBrSm4PA73PqYTTZ9zJP0eh4nlw44f86kVCzgL
Sia6MEljGzkHcmxF/ixCNQhcGiyKab5bRRcEFmCmD7eineNSnAowpueYIVdrgBrK2E/7uaxWkQU3
A83JBo0L7COghfdlink8dhejFrj1GOhWtF6fIalCJNDPnEEqVNHi2scMu+RXlAV7rp3vFYR6c7ku
bSMgM3LWZdNJ7AOT+Wy8UB6TOTHuLx4OcVebtxPx0J+i3r0bpt2nVyMydfh6/EFKkCwTfx7/w8T/
23qp7PmQw6y1XLNvzXBib8diHmPTJzTrE7FE0cwWNGKqrBWO36xTDAGjsbKxHXjQtRqBKIYOU7y7
yWeKOJEm1yF2S7+ct3rDXLE2nDwyxI7ImNaVxQW69Yi0D8B3oJsHPG589lglifijCVCjgUrBHDWa
XIB+oDliIZkEiBYvb8XWX1TyeKMzvLVBfMx8L7TZHeDEcBleRPOIKk7I8htjfZZhGMXfbUlZtxmq
XYQEYqNCw2b8wEBhZ/w8o+k5etnW+KIjM4DPBZRg5py76EZ2fi7xy6bKQDmK0MTjfBClfB/L3x2Y
FIFT4jlXw96XQVC3QtPxMA9MPF4ZWY+bxndcx/Q7Z4aSWYdCj0FcFn98Cnu7GyzHd+dvguHAp61o
PUc39dPI5ajzT1lihx8j/cr87MFznP+WuOiS8kEyAsM8CNIbJRIBl4p/LteTgWOWugNyyWROfZHc
KT33jscjoGv3WPZJk5eSFtieavB5CxXuHib/Ag7rvHEGn1PQV7ABfyjGyzx46vCecdwYl9LPPuNb
PT3N1OqAZ59unOhMYe8w0t1YtDLlp8H/3Y3OU9owRqs1w0Imp0Ax8592onjVCzJf0AVpxFhUs9pz
RhyZQRMQ5Gimz2EnFTO+nh0EvadmZ0tArEqT3YiLKzOjNPv8DatRVq2zscLGnrJga8whdOYXojmD
aMYpj5n4oZ2bd9lpTfMI32pQunLsm1K4VaP6YqO9YwyuJGwOgQp/jk4cbEMGu+/ydyaIveHQ4vqr
2S+lB9BFSX7XcXJIus73i5QHFmiOv2PJSkf1vaKkYZUahFvNQooIniNu+NesAAtg+xVOZczrRtip
PmNOC0y/DYpc05yS7oL9v+oZ32/GBX81GURvUiWfp4msh+jZFJcfsdufJdjtiwtZzZZg9VpdOO4W
lQEbqno1+4NMBgkbhSM9eIyn5AI11o5SLe3M7+MK1TtP+GmTu4lt5ar2s8L1lpnEh9lXmwUrM1a3
HFTtpGkzKOQqUl3B0WBSl2gcyg/lJgMMmEE/ATpJeKVxo6AKfF3piFoRCdwdaMqd+KwBl2oPjDBw
J8+IEuXft9no7lj2LXHZ63Cmo9sneIh1THdBYYUsirhBvviWfcqbc8mYdkD4swqG5ZhKTShJyooc
TRYmiAwX28laDVH5DClAEcTSTnXDd1TbEL+aB4d2MO7C16pm296xWgqjco4cJkUUD+DOJSD1m329
rbbhfeWOnAlqelZxNJw4gV3gi4y3do9irGdySqmQBrpMmosXzs9dG5CqslZ9RsDVw9/bH7p5sgJr
HhgNAQNDBG+GjwjcyL5dwJ5Yt3yBYeGdNoYcHCI1UGSN7p2a8jp9hhsawAvKCf0dEgIFIOCE8ePu
UEnqOabpuCTkwdOoATOt0JzLbleuBDtT+S17usS6z3/Xd8SPbrei2oBU5KKfP663haLBV0qht1+z
iFEkdPc3n2R2dy6tCDyVwPDRV+/ILrweP5RfyD5W7APZDhi+h3C1suiY1bVzjiUjVGlz4FTM81xN
dTtYW8F65y1TYNOaB8GGGK8E8YVxBCGeQXOwVUukah/NTtwN8j4IMRwKaPmZe9vQfdGXXTKatxrZ
o7aja71dmbhTzclXNej8evqtoDkerBg0ZoxnNnRrrdbzt3pYt8kWAROAJfTqulwf8DO8Fcu2uzyx
+RO9cePA4cfFijUODGzNIuZk8YkB6HchucF/GfmAh6xOht0ewYFWEWuvtg6Or2sjplYH+NumigmB
tDxZJ8HMOpxMwnVvePlEqLll4qdi5IUg3pFCWfSIYMf4wzBwAMAk6Djjz5SXvR/UnNx+I2PZHLNP
U5as3cqegXU3FnrGianHHRJp/oUXA0/Fg5V4N3rAtVErCA736d6jVH+diaR/u8Op7EcxC6dnZgeH
q+Huy34C9Tjp3TvIGsRZBeOy/aVfGAB6MsCJThiXvIdm1gHwecf0ZsJhTJrBvAGyLavDX3fUgt+7
BYj2xDiQ9397SoThVR+txvAetpsGr7rJtvvg1oZI/axtCFuMEa3wT7TJ1gc2MffZNYBvNA8bKZS3
H9DMngZE8sbeufPv2aTceb82P7Vho/yex7JgBB53d36ht0cR0+dDcARgL5jDhDMF/nC2ADvMtpt1
3YTOAfGxDjWYIfPNNETTfmHBKL+tHswBbrlHLdWfeHcKHCBmcuOcE4RhDU24olw7/Jza6txwG+p6
NHuEoRjb1OveO7m1ryPmjXQGOEg+tuNBX32ph5kGb9pnHMeG9bffw+TFe2KZ8Hqwi5pXTf0IOI9W
4Tq/iQ0O5jhdpgU4KKddgCahRiPViKr2XfVvjvpmRRcLpwf7yUbnQ3IOAY3mHB1+9ZfnhI9sUzeI
i9Grs6K4PEe1rVsbhGtGuopmm+TPZyWzN8xmkl+p4778uc+IeVDEM0il7zZVZyVMYJv2cLBxe2xQ
anBgvkPmmoxZUu2o8GUG0DgM0LbPsA2IOsx0rBkwkKpzxgot/v570r32kLlNvR29jdZizLzZbw/i
ENofuIE/yey8AB3Mvgb9IwtDVn39eSEzR/sy7CJeQg3mDzpezaTyRh9zUr/cx96f0/eAKo3yx9q0
jTEDUkb1lmIeI9UNZX09+Ssc6Slo3A0z54cL0mxfzfyNiU7y90v5CMiL8NgQiaq4Lb7Y76XeThea
kG1IHBGYSS4niYTLicJM2cyj/ba26hcdGYuvZky4bSnPTzBpjBr0Ka4hRiHJzLexwSXll5pxzMdG
cKr2LUcm3wGiqCYZG4ZfE30sUzojiNcA2w5s3C/Iv0XgtlwvTpPqrhm3vOPsK6Xpgwl2LMhkMPVr
ILJm8sHoZkzvauqoE+ZjrElDX5qxY+BvjkPcvC+0RBbuD28oWZl7ozy9DN0xAt0gKEI6mI/hpSFV
2xVYxb4gNbabBYp+GUPkPYNV2rigubKN7Zd5Hp5eEdChMQto01FAjjPPqJBCEnmwfGMakqG9Y/5L
K4UtK6bKSGhHB9Y6u62xPZbRn5+DyQkRn3beF39d+3yZMTaPv+Mv9iUIg4COnxZyUSBieSTuWLTy
PZVTXWrcJsaRJcsBXWP8xXiHzRVj+wEh6EcMz1F5439xSjkkv90zXxnV8ZZ33BvvF7jK5hFtIJFK
NIivvEw8U9m/sqvu7yBVw18UH3xvrA64vPTNMjBxdugIWIGF7y5ZmBiaxI2t7Npi/5YR4NrHdJam
+mqop/NrBHbBeVOUMhU8sRrXBvqXR4EYmvYJFgQCpa/Ahf4wrkqXWCcQtDCOxRx/SFXj4aPLG19G
43H/xYORvdhj+OWINwRa+EclUvt4Cphna5cKRlZ2ezrw2OwhANBGsy4K6JoPpkzlAUdmYH7Hnpbs
zQrN/pTmdMX+RfyVdKxCdma9LNCsNXHd8XvaoZRMaeGlAQeEk/UlcezML1HYYFwKqINgJAgCNYWq
IPdofiEDQRRcyBQ0Uhh8URDCJfT0bgHA1kqyZxFjwZeSiGejwpuD6JSMqCSOdDdPNmaxhJbDFhTg
KVfKBS+55eDo3MIcp52sOcQ1+qV8XwOEm6wYZKUWiKaCsMEY6sfHLbGpdji6ymbDkp4SFRB7KWME
/6RWGUynq01oH0CmQPZmA1AalSrWobEiD3BdmLSV32f4hDw5WK1iylKTLWogvIWN7kVKL+GOweIp
txOwug+7SDPoFigFv80UnqVp+nnlDtCXIJsUkBSrjn/LYW6/GBc4Du+NYtdZAVs9TOh8TBgF8fSe
MQzd3nls9Hy3KmYtwT8YcYAhKweFZOsoScDTa0j38MDQ3h3bwi+mG4x7z1M0Nh/+4JlCnATb6lrY
cQxomzE/e92B1dhvxgjYkplMmxHVOzVNy87XG4CG4xiuIHyXd5M6ZcnYUlfExAB5y0hmiuTIP8E4
c3RqJki/F+aUTJMIkAH/9vGb68Uaq+OCYijlMnKjFJ1jLYj5xEoBDQh6b3NYFWDUQMP/lpzEmGcV
O6Ypaq0cCZyaJxBIgi3GQL8hXgKhB/RtGuwK+N1BARmRAbCcJgB0ieOpsBYLHYBLRKw8L3xCKGwN
nciu37Wt+dUdVCksc9FLdsWDYdOLcpg4JqyhJX2zkKWJI9Rfy48uVTPhfsD8U+VMGCJmYWX9gW2g
EZOUxA/GmHshfjuuBFo08V0Za46IeIr/4d09FoJ5OULvz81cKNOrUdwFYvKc/W9CvUA8EoJwdWEi
xfiM6fEc5UHFBsuz316JAW8O7gCKyLmIgfkEsU5OowS81FkdFqwkwmcfuVmQ4x8NR6ezKo9h3EJV
zPbKpNXn53tUc3fbM0MMKxED22MBF/BYIdiSpmjBIalN6nNQxpMFWPR7SBkgxhjVwN5FhexlLZEU
0zhN6JWKQtblsWIJZDFiA+DGrlHYEqJjl4mk370PlZE3J6Ydsbo6ImG+czIb8wJ+TYkFPxWUAZy2
3LiBMWap19gwjQKdY2PosdEZ4ACuFZfpSRTBgDAay2PPqcdhRIJz3cZCcbAd3pCIf8c19Sa7MpF8
z2VIDEkrXhg/cEk8SUIFKcR1o6NvjAWgach+j4f9gw0p/insgWSyjOIskI8i8yfkUrJWzjs2ggsx
dP8xOQUI7LHDBuAzQbwlXB18WrsHu5nolIds1HKbcXa1MgKoR767iNMf8ULe7+pCjCxViC0ho8qI
KLxSlx0tL8e0baYC7G0OzikjgHss3tG7i3lrb7gj5OzX6ljm2xtLAjD9D4Hu/459WneOQDpxNXLg
282IEb2xLcAlmQX4tgpMKi2e1NVhij1/YAkLUoj+At1iP1gOzK6bF8SyLSASJwqDM3oScZNpMQuf
ksq7P3/50xi+9kDQaLZdMje8O0vRXPeBJ8aehPyLPe6AsUNNMQYmC8p0NVLHoeJ3UoF1+O8w5uNL
UmmJtZ7184txmWmbFxevWniVu2IJMrtlVwRHRl93FpyqmcnTYrQ6FFyoVaemZHwRD072uEQREBqR
0RFBTuwlpknvA07MvcDvFfTCpBiGLMBS503Ib2VQ/duhw9IJosRD85XlYnSiD4DBmp9Aup0gLyI5
sV8BpUjK7nnuBpsWAMMFzC/siAF9F2eOmWbs3wXALOYhTMF9mKBW4cainfnoOdEjgF4jZxvjPqAf
e5UcXEI2Umoi0vXPTn6ZMI02QjvA/1LWE2nMvxeyBE+2d64oVcB+uIGKnHNe7owKn1XVaHG8SD+q
MI4MLp94gx/4e+AP3huhHWYCIRxNHqdzezVgvaB2svfZQAAAUoLbmTqL4c22g+IURdKaCHuxGNOH
+QLCIiXXCrCR2g+IkmUqDPkRugccdJO8TNvIOWeCCCALNoRjvYWBPXcI1RemQHXUmi5ZeAnJZ1/9
p+EybUYXPOc2AdXPvZkJJBnyLjgdpHovBnzjrwSOkoEsv+3+x/uVYrTDcRCqOQQW01wicB3/dojq
YJMADBQZqKwoCFJeIlxyjjA5J0vL4j32Zo+S/1ESiEhWe9jjbxhdBkaE0Jh2JaRMQT6jhCLlWJGx
70qyq8JfgLfgQYMJh/ge+ZjzcQrpjRHhUhftcgh+pr7OBpMyqh4O9GORNFHtk4TZkUUohOkJuFgB
baGUFvCEJkAq/qE1i/cktZfn0AcD37BMDmbLv5jfyIfbQkfiqD9US8yZEJ32QnyqjoqPzJwuNCm1
EeDgn0iGpMv32GBWy7IT9kMoNh/8DqhOn/ziD/2eHKenJ/V1SMo6oU2uA/O+UL9c7YtFbsdMIQhy
aChbzD7G2K2gwWUqHKSfcX9eAoE7zxGm45OZ4KApNlBAnBx0OQsYZVAQE869C9PXP2P2cEV44kLY
I20jngwhWppO1TDAX6jOZiO70TFy8v6GnRVU1l5vUTHF44hH9hYTL8ThfBKyDtbrbbeyo51r5xwd
d8EGLRgJbriNupEwWf3QTq0p8zChGdPpIsjBWM02LLelcUxfMnm9RNLO2eIoQIZQxnmCWB0YeA5D
wW2lWVuO6wCtxk+Lj0HfkI8Hpr1eq0gSjQNOqOW1IaQmkggxLNqkyiqPrGJ31CfoqLSDwBTUCspf
/OneAETI7jj6GHqKgtNCAh5t7L6mkXAxu1knFgnwKZZjP6epGOv13THuyqNNRYPFDP9kumBUH0B/
tEAFHQ0Je8wPThv/zcCW4ODEEho9oYxY9iH4kJayV2Ro4NosGUJjw0n7O2rtxChQI4QHq4xveYkS
ICVYysmfJbJZFkXuOPrtRy16bF67vgyZqaRz7bqsfOqYdOJ2ATf4558932F5nPZz2KtBxGPU6eMH
giIjMJm3texUpaenCGoYOWg9B5xrjGsd3nI0A5ITU+oKpkPNqHLh/GnX5Vuww+Hb45QzcCxJh76G
YUCNo62Bod0Y/bCKnp4dHDO8hciYAzunvqRnUqXjn7bKd/S8wE5MkAdY3iQRJHzNzoem/Z50jOE6
wF26txxg0GX0Evije9HRryayaspLMmNKxLc/RYQNSItd6Jzp7uQQcDdf7LsmUPpbd9NXDPzbwu3u
J8C6SqVCs1CLdrml6PmQJMy9fRiGiA19qtGGYm8cbVBOSIcTWmKbY+fQREKjDKai+JASQVH0x3Hn
B/GeFSMP8ofQ6siX0Da9rWF2Mp3Vn/yxzW/ucwoOPgntCc0IdbCiOWFRzXvZgf04L9m4B7kPqQ3F
vjay1WAF9gYOB5MDhQKpQiqR8mSJu033PGyyTQpEz25drYBHV9z0sQzygmQLF+Io8Gth5Em7L8ED
Y2RIaJRAgfmhGytBSycH7QyC/xx6afHgYVFUbmQVES5dzcnJpX1UOLAzH0GurKLAyO2PrK0vom+c
86RpR5EaJO0FcUiUHC8AaqIolAsFrafsN8f3Stlfxis/u6LEmvRtxmg74OjraAIbyO0jORNvr3Q3
EFno8D0ea/CiRaB66lspXwEBafwlyalecaTwQMEEV1C30Ao0yKcXdwkdZOR9kXwTAGHnDMFN8OgZ
/1G7nLGtWDI2lKdOI/km+DkLrn0fIlhFefmzKo9D0UD4evIq/6S6IsxyEmlvSgc2HHibmAHXgXTr
wwfZqz4KvLjhfsY4zCFLmaIIlp6zF9SnF/MKARmjpcBzAJtQXnuXvhvs9YbyTvbrSCF51jMlmjjI
iw30f+9oZFSZbB5h1Q7jmwBZsx8aDCELZQT4D/ZgE45RzS/lszKzGnv5RpOa5cclxMOqQle+Ndvj
7AS6rt/CJbNg7+rfazYdw+rlJ8e3UR5/Yw95aGW1nkCtRok4ts8alxf4jnpfpG//032pBDi4uUgI
9mvILGDacI/5OoKnSx8RRDUz3tB/9TaFVk9ETOxivJGoC/HGgSU0LosY/uDv/ycPo5QDKriC4fMQ
rlafrEwkJvaBnLDGZeP+pXjaMTJ/VuNffVpHJg7kydDZEfVuWpBFxnh0ABasOGIohj5n5W9k+ysi
BQadP9nLHPIHkjM1Y6VRZo8n/psjdkIni1sRDvX1EIWNkXqEt3YCvEVXQ+6AHb/A1Hg5lG8fyLfw
TIQ1Ir4Y9mOG19DD83rY5ItbB4EAMphbZlBSUaywenb6UvfJ2s2QE8fQmQQVaEK+p/wDfiWGEpx1
RA3GRjZTbNHZlFe9dUFh7jrrp/7N5CgszxrPvnWAqAVUoBfoWBQ+ALk+ElcEcEho2+icqY3ZRwBa
wZ6DF5vFbhqGnqQg80vhGXwEcAX9Zyz6EuQeaCUM/VH35V2zauOOVDtDaW0MVjN0hmoQveBe+zNN
IwqKQIv86DNUUCfVTaGP9vF1iGzU6/rNvlFv0lBupxtdSiiJ/eyBALxhTXGm+Pq3scznMT44uhaN
QGblr0RxW6yRd/PhgElMBuV7S5ZOkeLZ7EkbcqV1f9aIDKxwaAcpZCQlA48a0hRtyhuIo1qe2z5E
EHhN1t8Yc1mp3mQIomldLJVsY+aqSEecUsAtmpBKD+665zZ6LAqlVq+s7U47VdI6WUeOIV+P1ZJQ
Ygm1KVg88P6Bg7TnpjPqxq+8YLXJoKa33Zu1vnlPT8nzZa4py63371VtLsx8apwa6rrBTBhWIh/b
60AlWEiz35fgkniPlfRqggr9rYmw6GzBlZqiNEidFRYDD1kd+MTiwVyjn3noop3YUhcymrsVldMc
p0uWvLX5Q/iV4//U3CAXTqkE4IWEh35zYQzgGEQC4yY+Tli4hUvgVpNhQ/W2RUxfIp+DNxap1AG9
oiKqX4lgj2h98dNHS29P4EfvsA2iejNSUKCLtI4I1n5/gX1/wGyxTKMxBYgDy7PbyR+quB7jVaHS
l7PquC0QMEm2d2UeUYORFSifGCugoPqavFt4GBzPDLAn1PH4Ew+mJIlAUUO+VldRQHf/cBLkEtie
/FKqwAwCG9VRDYo6OiU0rYc7HMy0BvckQfJgiPXikCV2nw9gpHa4Wj3oeLgVV+GtT6hLr4y7ZYT/
q8ZIk+rlobAsZhgHApq2ir9uLrscA8DJHtldBIMY8Bx+yArrAX/4E6Rv+xzT55UPuC3m/y4EAkg5
l4RZbt8KhcH1pOBvzzbXw9l699/tmpGEA1OspBEpIY0zHz5hcgQPIx8WOGyHZ3SwZ/AnkC0eHWSu
0TmZ0cPiAvdsfAv4cnwAn8kV9KrLD6oc824fHj5Nh25BGFYv+3Z3cUvhzHbpbshFh5HoHeqgQS1G
Dunozm2j3aBN6bAvEDUvYCCqWrjS3humlVM9P455J+eBetzNebgmHOkm27XghI3qYe6gjhhGPOq6
nnVXNLtNuvpvF5B2/I+k89pSlOvW8BU5hqIYTllkREXMJwwjihkBw9X3M6u/2t27/27LElhrrhne
EJcPcwpiZH7pmJcuZkmPWUYPBzgkEYjSaYqhQ2ERM435C6MMd6QP6C8Oxjr1TXGVopDMCQVUql9k
oGnNUTYd7jTGDpz0/uBrAn8A7Zs/HHJL0l4KKFp3cusaKfQJOsKdWUMobfwwKe6eAtCRbIRtFWNS
Y0YBxa5Usj5Hvobj3BnGpl8HfEc9tqY8QRhF/bDC6Fu6TKxq4Qkn2we4TEMyUdTtxl42nNCEJ6Gn
iB+PEYKf0xB+gtUpZkZ//yWMQ2+V6c7VqiGNZJQtaNmUq3M2ueQgcGoO1ZT2OZ87jGlk+ISWn9Id
pz7syOLuvml2cUOk4Sn9fTpqbUUmJw4G1PM0R2i1vmziBpnSfPvdUWKI/jAedCNd8n4d97au+8HT
RisVPQOKu5u7l9JK6g66bXMwxTKom0aPMP6FAznR0PC0K1VcAwSBKgNLWdVdepPfptyfIFB/VxMK
JMxomqIUSFdu/7K38tY8DsZ5CBhq3pF+G+w8adShJ09LCIAlgqMhEvL+vsWAm2kVuX5PUbfXqc7b
IJFyy6HlOqDRISUW2wJawyGmawIujojSp1D83uwt08C55m29sYx3cGQzPjdj8zNuXc4QiKGqRjQW
2Sdj/JjLaMoFmESMYPiCzMSosxqR7HG8eF0eBfaHfGaQG7RIKBt1mnVRJ5PsgkKvT+d6S05iKdoK
oCnItMnCIP1A/zCWLL9y2x8sB1pfUKEoD/o+DIrDcw7xFPiHjxYduYD0BKUTCEhv8AJ4AOCMbAeh
WschZKaWzOnyQC7Fa7geHwrVxz7JKOuIll18YioxXf9mA8MZeZ54SzYmwwmVrQPKHfjgdAowg8R+
xYc6RIsgNymgmGt1w5nJOBnkvL0sMJ+lSc9luEyGgtnbX0CsoJ8IhsVKhuCv3FsI5JW6o0l5iV6O
vUJRRXyIJZekPBDRG1IVbeDuBK0z5RsRN6fgpVkStVN2UeGQkwX1QSDvqmiFWxaf6GuYEd0SMsd9
7L4C6G5hNsESRC2Cl0+qskuQ2qIx8+UQJHXEugKQkcAEkvGBM5ph1XXCoyD3RxuJHOjrz4KeGzyD
3csnBQZUcx1r6m+QlwPSJhWnqNd+Qa441NFdnAbRHbcvJJsvDRMpIKC+DoCcGrwJD8zsIhTI++ol
LhT/EWNkVJlc8cu/u58lJZS3A0VziusbQD8Bk6vLWtrltA9WcQSP1wQh19MwlNIYlMjx0fTZPIDb
HbaRJQfjWPTxHA+BUcDv/glTgg8tXZotKOKCD+0eWUbMDfKZGkynbs1z3daA2Ttxip8CajW4LRi2
2U8OrNeGW+r7/dFcR1JD3VzqdbhFbvSRg+24v6gZqGtaEuwZ5jtnXk2qVZvImhUZXKwzNvhEmBDY
uswwUeTckOQ2WBO8990/XDnmfjyC9/ymzpwT1bRyOpye91Hv8EFlaNwfXQQzxjX6nHdql1hmejel
FpVtC3a1HtMEspSUpKWvhSR5jOkAQcmWabvr0qMz3h/BYp07yoK+x4SAwoxS9czai1TbxcuLrjU1
AKuZNGHWOZH3dK2AAxwAkGCrT0s/X7e3S0cbktcvSWyYtIKaytRv1OuDopdlc3TXGY0xtMFhVx+O
PsCSkdyMSwjkS2iXfEIGQ7P62CThBvJ4WE5fQ8Z/ffD3fYfZDvAVHjxkJ4pv7MNZsecBICU7NN/R
rpD7naOjB8yfXj2ARs41vAsBbMCI2u0yNHEpZXVzR/UhEAZpwNLZ7yXMdOQRK8aZhCsAtpCdqAKv
Lac0QMOV1FcODWiLdb+Gfkujc8pdpvjPsNfrAPzVHDQHUerGpdJm/Hk45A7VPl2rhtox6TmDbH8O
oUyQJAIM4eHxnChRecQpbVNhBNCmoU0GLQGVcJqV0QtOM+cgU6f2nL0BUasBLI70OKatEzMFjuO2
zbfxxUYEGbSDdPDXU3eLyA/KjsHySeEO84XFNJctXehdbxIdeRMI6OxuzthUUTMv+2+EqejdG2Dy
VBzd5zMgteC9oCiaMI6WAcf3gbO7jogaP5BtJ3IBRShEI/JsjSPhS3URI9DC2BAlT9DBfRwQ+hRj
jJRBkbLmZsIShdjtzXp96PADUvvRf7kghmEuPRDrPZTeZ+6A+XQOaVcIRXE6JCBxWEJ08ajICR/d
sZi6ncx8fzgAUIqBq93t357CKtuTt0shWA2oQ/qUfrALXRZ7lNstFr8b3cI4Rn8BujDJSvyWA+W2
loStgK2BM5L32Ne5rvj0luILvZAlMHZLHzMhVaRW9KphubB2jFFOFLLKZQsWyYd47bvMEtxox3We
rg5XuZsBYCy5yW/DV8QVzb573GMRiXyJhp5xB4lLovoHp5efjGYc9+13YNBO4ipjObrSHGTzk8ed
4I1gBITQzvgQoC+FwEhRoiFG7/vtuQAaGHzPOYDkkEZWj4E6C6B1tKG0cA3RX7smPrxIcwX/aCYv
YycDUky5FBGe5Q6dks6GThcnnOU31RSvRepMhIqMu3We744A8+kwcJ09gstMW+nE6pLFyzqzv8aO
CpTme9u6M5yHAiOTT7J74ojMxjsEe3bHjDpj9rdxbzAxONroLAGRvDg1TgkGlkefuSUlqUxSGd3y
FEk3/ancRQJPDE5CDnX+mnQMh4M/OBv/xnNcDxg8C6cOTo00Gr5cwKxk65bsHbEE3PEfa2AW2uEG
xMzQHqL/ypG8CMDkHoAJQHa2eE0Usa+jHehlM/Z9ATn/MdG4Tg7pgE7Xikn/nVMKXDQJryJ3ZR7F
dQKgBwhPv4CSkFeGiwUvw1oLYVf5MSH/axUGJsB/0AQH7oNOoyjCQc3c8enkRuwOfJApFm/g16YJ
3W1oHDAPDIE4CUlhPJbWyhxO61pNp6wWUHgzJiCy/FREa4PmAJfjmgfSbG4WmBXQCQcA+P7FnZIa
gN8S8zW+BoMpa19yOXkZE5rpgAW/loqV4Rj3klYJJY8gCPlQ05iSYbqmyCa48xH6Dl1hur9kocwZ
maVvHYeoz+OgutpxJ2acPgy8CNeclbvdHa4u0T2iFDgcWGquSeLk9Okfsu0YT7FvGH0zw0S9+Aw+
qFWY+xH0M+S7Q6a1JOQmi3m3YxXwiwRlJzylXUZ4ZsMRcFkCLGtQ2YTll0sfBMcrXsnnwOuKmyK5
SMOmzUwvbicPlzojogkEYiPkH79Wz2j7knUwNBp81Wl9oz8tbU1pb8kMaTe7EJqF8MKToj1tzA4S
RjkQbxS1KTfqP5vzDsst57PlZiHdOltALPIurLydNkABkV13ONGmlbjMJc12P9pCsFEtWQ078xD5
vCuPjQ+/C1iwOvoClY20elRaAp0XHgnPWNZmzDZmvYM+4SpI4gUFzzI+OjSb6cByXT0D0WhTeDIs
WnEfDNihAadmuLJtUdGHagvRjScmS+cNfhNSkWyS/0+PhaYoiqM44O4T+lgpsmYEl0CS91c9QEDj
72NqYEU4lVjA4+auEknCFaYHock1wVcGC7MWeI28Iy8TMBI7wsajeDVchSGMNncwXcuVkzCG8pnl
VzjsGCb/sb1JH+jYurIB5TEu6g6/8YdgwYfVvUS93KMDKsikI89+ijgTzYC9bm+wJ3ty4+RuyO3j
LsAiKwkPR+fp6l4XWtaga3X5Vvlm2byy9+VEk+UG31p2NLeUP5IOSUB5+RxiLANJVrlUHUYXQHhG
N1/8VnNQ3Ix4eBB0bVifs5lOy1mWJnueGMbt4gU3dsNsJktTSB+EGmBKPzplctCznAiJrA75kjeV
M1fa01QUjOzYL4ITByoCcnQt0ZyUSKBWMccTS0q+C6QC3uxMW6TRREEqh9na5890HYnVbzYMDXfW
EMBkiE67GquaD8clxCwibt8OhgmQl1heAmKBSMMo2Y/lsqIISVCWM1dMjJH7BAJKEkWwXUxqAHYC
PgLob9FYZ7c/g8zZ8bmAullwPiQ2yx0j0sIx4HbLj7txz/jRcmfk43Fu8EnkPlyUsODlgOEHy61/
Bl11nwO+NF8u70tuwOclj/j7C7r0pu4dw1fQHSRWjw0FqJ77+WfP3mGN/N1Wlh8/vInsndVA5f3o
NEZt68qh1Qrv1hONUqHsfdXLunil1dh+bIhbbIzzgfb/X0SQyCCnWYLhZgca+puNmVCRiRGnhoTa
wzuO8n42qUz514bN7hOpUXFs+duKdTZZeXZvXo6m+3lwm3wtCT5v6+adB81FO5d49VWZ1w2faNO8
LEl0O/wqzFv/6NHtZYsiT692QmyV/RgfuCJyNsYcmsKoVdb4bMF/uVlapVWYml8bar4sfznO2Z/y
JZ9YO3Qd+ZzM3kq/7jwt5Fm4AXW/5dT94EPgaUWQuTi66orpzkpaz3JVN43fINo7GJmxVYdoiGPI
zpCDi7U38PdhuPGeXKiFPGt55Hay1ld2S9mEIrkD8k9yXwviaw5plTGCNeOg5J9/yK9ywf8/pdxp
Lfp7LrHkj20iqsTUoydxtrBLJZkqe1c3041u9vpHltUxlBsic5eCXGUnAwuW4I6Nj9/P3+MkGSEW
i8nkiySGRegkVodYqDHqtvRRaWgkJ0ECRlMHhOr1vEso2zK1b6yilGwF7WBTjrMAhrXP0gWFYe7k
IODpMIEhXrHT2awsXn7xQxjR6Z4s0OaoNTg6/BRTQrU2kJy4iZA6SzDnNlAGcokvS+L+07r0v/6L
J1j3IVIDXptVf0dBEmn+zdMQkrx5FbqwKF9vUXObfS0eURN7RU1tVii9bsg6eHyztvOzu5EAhD9N
s0vjnmk2GK8as/SedXYEpw3oilE3WNzNkNsvqrdiqITQ7WbDSfHX5Ejph0g3h9esWNOmbRIOCAMc
WQw14DiglsMfp4QMCThIuNDB4rhw2W/ceYTNV5oTorO7Cpst9f5Nv8/gi0Ec/atPz8YfL4vxghSl
RfCvw18gc+aPWxNIrGiOdxl7O/vEHu0L8BYysQd/RsuMUQfukDIcP+FDLc7pAqBNfXFBS62M35s4
R54t3dX2DxvF29FRPUAJux0OoDcS+5vSQduPeT43bzXkzoBhXiEooV1Z43mfe6+6DocI6pcmmrKd
I7u6IbplecnuORf9i8fxiRSSkfOIqOEXrbqF1PG7DvscaYfUrKrw5fZgmYEhITvY8qDRfuFbiWm9
zCIQkj6zkInqVN+xS4F8Mi8SXMGAMM1pqO7JZpFFyVwyZKFePfaytGJ0HuosPl4N9syIHlKSs/Au
UxIluHGEzht1r03Gn3GkHPTR7NcUwWwoJ3YLYxzYQzSPWLvdwa5NCrJDpBeO/GyGUknHBKN1eDix
LzYXEp6Z2HbMomHvPnBZsMcxf9xBIxnLB7hS5GoWOv4i/f7o111mc+dhhvQLbEPKavRDJMknMGdh
YnWxirJuxAZRwKivCvuaS3hqYF7L8rTvMkcLv4e6KgDWEDivP2P1xnogdcJazI02ZS0h1CrNv2T6
G6JGxhSd5tLu3vJem6w0kcSibIqShM/WrEJGhGb8f7J0yDSbTxfdL+CZmi1TS9Rx2rVyNJeNGlLB
Izem5vyN7m4FbnuQqSfDy+RmgsDiw2IoJSO/nODn/M52BwduoxZfvOpC1XHUjJRNjpWHl84+HG+L
anl03h3jwzmWkEHQhehESWlfVP6OOliFwiQJ3rifOwj1jgk6eJkxSw6/yYhjBVnYfq902v7f6I0l
JzlamwKJhbnAwluY+kQ5PW4hGfU3Nb1JSy1p8xuQqBFsrr9GDNHtPmzP0499xjIbIiVIVTBkKsPB
4m0LbxylpAYsQP7xoSpuXnvIGYxkE2OSE1hSq6arqrI4x+985Oy7SHBwMGqvpX4MZp0C/dnFdYbv
dcNYZJMF0s6VetMyxCWlcPMJiSiKwYNsIo6pLxIQdT3yLXe+shrIePCybAWewj5Rfw2XjvmGflna
2Wm0a/VMMeSgP7bQZM7eYvJHSx4nGRCG8oSbI3ZWm7t6c6NWg5X1bkCIRGqPcTidhtL+e0tB1HWJ
zfahCmlHOTJZf2kc6QFKffQV6a4Z2WuYJAu9bbVDrFkfUS23MgQek7WWq10K6OuLSm6Qf3zOgPfs
mNLcI2sjl3gxNWcXirISTrHNYkj2kS57HUuaXWdLFhvDSmzkDodrDT6UzSSKf2HLMkqsGAa7tJh4
OcmYSI09eS+SSLAdbFnWsaRP9ZLNC6yQ2uOWmXX0780d+r286meS9N0aQOxuWOU5oGlFGpG5JCRG
pCyEZPCWzU/6RC+Rl+k4NuCEht6vlanvGPZxgNfNavaWGq2Ykp3+P7FOd5SdmR0Du9m0CwIAyDrm
pz6IA2kJs5lqpoaConXa3iL2eNVWH4KaLWTXJ3D+jo9CNH8vgeogQv10njkb4/fGjd3e8tAEcmDH
fFfNpFV1k5WW2n9xiwuqeaTFiBQF+vLUoInzPdp3l+eg0Y0w3hcQHSrT+i0IaarlfDOXdEPvGb/t
iySuHX4alHr3OXRxnWG2evMpPwKDiJigTesy3asiKI1Mqk/qPoHEAWlSYUytdVwGL0cmH++UkUdb
U4UYQAHcRGB1/seAWn5021piLPAeMqYcAqS26YZRLNNbiU8Q0JjfBVRl5c1HgdrdETXeJJdNLH5n
rLmuem2uWHMxrO9Yrw082S/G39yaXiNgKMmH7Y0OCHXM2E7oqHICmtVvjnlMzqmDBPoV5sAaocin
ahSe3i+jo/pOS0Tm+5xs3rNrhhzuCPoBGQWthHGXYRY8YAyLv/RrfKmcW2PaaCnrQQNgcszMDPpY
v9ckFleyG5GEkx4k8ZSUBQhFRl70zdQBwUpaSigGEsRqfVTvcqAHYQkBeWKvNjegss35ZIOE8W1S
QxDV6s42759/XOAr5eEW9AQzkWCkLp2Quo8ZsqZCkfLf3P+sG0uwsUY3ImeVBE9GHrigkVZjRH1f
S6J5FeX9j9cwV2E67hlhE0zCKsHt8CeooztcKlIMY1csr8bpACLiTElDSPn4mdRUNijlKVVhc0fP
L0LvoGeexTnil/qlqxccZW22BBVE/pZ9R+/uliJ8RhDMhDXECuYgh5GNdB9f1ZQ4yhLlxH022bPq
IAoF76DjZXs0LPb0CQkFCDaYHYjWqrmjX/4h7GV3g/UpWv5YS5dfQ9/m/cvkudYUYsqbcnAOjhjQ
ca/Q32SodDLxNLuZz1VPZnrDM74G0aZZcUYaK8AZweb7UZsCIlkTKioUK7IQUfml8UsCdLKQh43r
TIwjHdP5vFB5zIuyISO6L0gD7xlOhuWY2cJ69X7h5tNA2RvfPY6UXstqXa22U+o2YDfopeHborRY
5aNVWNsCuPiSqjbaU+lOoPkghxJ3LXMRwUBxldMQwVWvfsCwSlPDZp8VCj0ByWH/At3uw1WQez5D
jWPG8GqDrphfkqpFmd1wG5g8spCgXxzJJ+D1MajBWOgTwGFIMawiA43IQM8djJGuK+SE8SEyGobX
7J9gJTAwEvzZjKZ9lxIirBZ4Kub9dFBjedgFyxCT70AWLk+FpJRCtlhQ2NkcDkz7y8TYcVBHOtdD
E+CLXy6ZFvEAEJjb8wh0BV069NgI2L3lEYbFw+luWpt8mnHyEb2QTmcSa+RHTxdtK0AMwKz8xiw3
MhH8uEQ/QDAur3kozSUMfaZ+AQ5BICXTvI52nf1gbPAOdrrMQ6AGkHxllp7iJo3+tpQVNQAGrZoP
q/ltvsCSrE8emLo+9BBac6Wpo5TYdJARKAS9DKEzNUFkaqTzfIfqnD0hVTcsPD20QUo80tWzaTHh
WQMQmAk/6GGcJoLMglF9QPzr5V3qwyaWLKAV3rSL/aLpPN9O52OgaElv7j5Zr9+7KeiENVTdAX9u
a3QZNQwluGQainknaNwsoD6nItJMVDPasL8SEdara4qzQVBKI06ZB9jx9oZEcz0or2r5QAO556H7
vIBwu0QT+d4vf6MP+EUZLtyMElY6+h4P+CG4Isynjyhh9D69735M8BiLtSkjn+rVb3XBiCOE9zbL
GhMlWKsjtFXMp41gw9nMQ3ovgrfgjEMD45DWVCxDB/Sguq0hlrpfQj/EcuIeE7tZOg8KylR05Ggm
df3hNVepS1X8tY6jyiTvQYsO4bmLMevBZrhbOtU3uuuO3hx0eBtV6qFGpvMbd6n7OIjdFlL1FmjG
mpt4vQGWGg37sUn376oyHueoa+YFgIYrZpZRCuUwm4GAYMItiLC8bvkWF5mB3szWtfAXbWG5iu1a
fVnPwIhDgZFNdaUp9jA5IPGSo1ymbzd8GUR8Ciam3OYZfDIUXrQa+YKaw93VAiQ4zjHuBMy/mYBT
WP3c57S+P3/cc0oYujv8PbyphDrCnCSPPy9F9uWL0JMPG8Ynfg/eXZwvTI6gMbZfH7Pl95oqHdPa
QCTiFrQdze+xUXvI6FuJT7AjKzSKuGmuridlVzt8yzsbT65gkgPXMv5+roSF/leF57U0Q5JfiB1H
x7113I5x1EyE6z8m1ihF6cs7VqONRLvGfFLrYk3W3AyJQzUDY1y6FT+kyAfFqKVqC1xLOLtqifgK
pJzh4izDR1u21Dl4it3eqoP12zhNjfYhh5b+MfNfvHoPNDFOuaCBsGteVUO3uJSZltrD1OWg+phf
a5gtjxl1S/vQMxpXxZn3obbPEc/XVPfJW2Yj7VBViopcx4da6Wf1UtWu3g1aCqeIZY3451xGra7q
dijv30TiWozhRD0srSaumdb1qS71kcZ0jGamnbrdGTVsRED0f1DG6aKfHZha+gbTF8itVK8N9d57
EMsf5kVT2jkoHzYmVxNsGDYZgCXAZbi8tRG/QF5C9/B9Yu2DkYjLqcbLMlMY3lAO/tzAYB3nld1s
upkpOnWv/TPk5Rf76ZxXtwfPwfhtrnvCOsGe59dDRgGTBfGiLB9YOYKUwYuMIINOR8Evve41fdbe
OjkZ1TgLRNr1REVIfcU8sACFEIKIilPywWc2pJIjP2m6BxFmMOMmDZjs4aQKi+XkTjxghjth6CuI
DgyU8U2nljwqChK73jOeVGl2m03c9ZavyhjUXjZ25TB073HceoAV0eZIWn3ca/2PkvllU2a2/mEK
TkRDmAAN8/OCe8U5hzRDD37b4DNwj89x4fx0LshJAuDmAP2YuYA3YZAlaqoMdwcg6caDOQrAFBUX
xpPqhU/3YVkdGFSKwSUy5zdz3oj4twJiVuGOOfKac7l/6PNtuib/m3tN34YNzBm+13Z7zM5ok0HE
ps3BTU+tmsUi5Sz+LRijjCBtgofKA3bj1djXShgciTeG8tjNnBo/AzsbG5Vr44qpXioc+HNYUz1a
b+rB+Z3hxG7uGz1z+91xxAALQ56iCQqiixXVZz1tg3EMpjUHrL2BAqKQ5YBkgweYNhmpgoKDg7Zt
L5ZM0VrM/QETLq098p41NrvtGR5X7PA6QoBRrXEEU58VICEOBlIn4JWgV6a/Ji7sfGftwOypbudP
3hgldH4vhbEmYtVcDrClK2+HorbSHkCYqGGFvbHNgTtZe7jYgHncC7Azo9Ex9s4Frzq8dAVpVH36
yZsYmIMGASK5he+2tVKlw7MFbHd2ELTkZyEwMXjAl8P0xG3l4alSHHIpioYKBQl0fqi6oI/Nu08z
m+kJx+JtZgnsAnDR2wO/gHRZTagLtUgOYQnf3YqjPO04fjW+8EgvTDz9ztmSyQN4Xfr80lVPyKLU
I1WH18lGnlo66BUV5e9OjURyKm1LnRxVBOYp7Z7xE385h1a8dnOp8CA3tkJKOhoFPZIfLJYM/WgR
a9MIbQ7kUio6uS8rCUEkslMorHscVhQN4bAXDPM+yGKqh1rDuL+R1mL2rL44tA3+ZkH1Dcru5JjG
b/UVQAfd+ricU7ECsiL7YdDwHH7jz+CEyaDgCl+TrwmMlGcTJS1r3vARu3j1cbbAhB4MFhToy8c8
anj7mlndxRR2Xgv1DEwOXhgtAwOFk1fvAPO7HOrx9lEHAcmM/UhSY+sph5t+W94uti6wqNLiLKB1
970YeB8kTVoPJYESl7CKAlHkUYzP9kuTPNdwDPQlmU0Lsl76gdAmga3J2eilou5C25HWopx3qXGL
GXcR7jfDRzwRt919d9ctXdQsEG9523NQfCAon5M3eVPvas0HbO/0Kjs8MZJPIKkK+RM0eSBYyXBu
VH7HGjkAAp+rHxrfI412Az3O5t1MTPwOaxbuv855SoC9VBBu+DxsdXCHlfXZpEbTfdF1B5+qiOsp
xF6EHs50srFjsavS2jzsW0ZpRPMsOc8b9mt92W26s+FjyLmzJ1C01biV7q7OQy5vdIzH53DfIuEU
z2tgjWAFS/ElBNzQarDH8K38CG+3XG4bX/ZYs2OAB2UrjYUnPZm8w2p35NkaH8zHm8GmQ49V8vAm
Etv8gezpROnAgmJg0GKkoN1GmvM8MBflJL9g3o5wonQBZfLQYSugreS8LZAI8r233aq3xatPdeyq
ab3Uc8XtWI3x7d7jNzDSSoM433qGRcecP0ux2XwhfS/i0thDj34kYZrXNn898wTBse21CN3wp+Qs
uwyT0bhrvgvueeESIuEVw6qjkCbTePLQ8XnU7MRsV673P52i950+7CyuTvYk46xrGEXNvIjE3mTc
rRFrOy882Eg2RfGfIuc5FSuWe/TjNDNQfGGnrziaAaXyDC9h19s/5hABISOQdav+E8rje+TgOT5u
dYjjJa3r0yitXJ1ztGu3wSGWYQ9rA+iMpn6FCthadm9qDGP1iDO4SF7c7/3zlG4+Uf2b7rGo/H8C
w2+HnRs+9zhUUmiRPXIOZHZBHwplFeRC0ujWmzwqe9/8mkL6O1JqcGWTn9jEsvDay1NrwJPKnPtl
s0fZpXLbmSVQzhArme2l83eob3t5x9CGowfKzIxVJ1U5+9x8p430nt1oEmBAgUJcQymkY9RH49Hz
bvO33RH2oF8wh7DJ6PT3cA5Q99+i0XRPT+P8jq7ZgBsgMiadOnzBTGH31LR1q22WmeVk6HJhVSCw
GlGJv3vQhq8TpHsfxrtFWOUL+IfLEfwEK/EhDdDrk08BYpbsVDXuHArZPBGD7JQcCjwXF2mNoaF/
3OLuJstqM/401D2kGs1IZSlJfw+T1OnRQ6Kjl5gAbtmMQFsbFOqNl/OmjERR+g1RSQYa5oTrOZr1
O0/kIghXjPp2SGLGnPgkyJiMqd5R6X77E7zIOwa1nPSkxG8EJD1bL6fPfJ8DRmW5lzX3QkOwxe35
3vvjPUn4ZD+5TwkOlZufo8LtjVGYMdnJLYSQMGkn5eR6WwgUY8qQi879ufBRP2ilVruGsVAn7G9h
UmqpicwM1T8AHNZjj2dk3k64BBpeW8RUitPwNH1jO1q59cq9OrXnvDag2HZxvzj5eKyxI/3m/Ghi
oXre5yc78fINmYnSxyMceZBKOHDfxTJmef7Gb5MAmQyT0/Sj9Eh/QEK+HF40C1FY4ue6t575cL9L
UNr3jvWYaze1T/iVcg2cRtY1vKew/p+MQUzki/XKvkDUZr3+DJy0ULlRTXE6qrWJE6zwxLxURKmm
W+DcAk2XQDNvUtBlLS/JeEZ8x4duhME74xJ9xH+Wd7k7k/PZac5vKB+Js/KxzUCoDMWdthTxGzIk
EbKp6T5l8YkSLeva3du0q/dra71CEaj6qsdhnncA1Wdy/gEbpcUpo0R9yWwaUK7kLrhHgETtZsY5
LFyHZIjMYSmKFUf4rVHDalgfKaDJaDNEF5vWc1RHx02WtAC8Wm6daTl2xnY9OIPKIma63wA4CkBd
xpVOOb84dKEt3cO2x+VHf1oD7ealNug5AZydzLvMdMiec3XrqPPJ8dFBPoEwzWD45YN6HyscoztP
aur4kjK7w7S6abZtDLeWrZf70pBc+ilL25IYys76qC1jDUDS/7/Yf6ZwPik7zOVyPtoC8B5B98WF
WFCZx7XocfDsoRoXBhTXNukYwZDKgPK+kCTKIFHnd/kW+qWSIJd2Z/XxT94Lsyreje+pAWcXSDsK
DADyEBvzGtHfi/dyjnUpcGEsE0tvhbGnlW0ecfWUDhkRkS/5/3fiMQu5scnsSYN6RmaGvIrXfXgH
2Mxt8/97jSSxPPJup6moRxUBqbLks94QpSNvwkIighVuERRBaylMWW2ZhjpzSiaV/Xb/OO9Wqu4l
5J5wbn94RWAPHVb+g08Nds+YL/vwWYFr05OK0FvosyK46CUQygFoLrj7UPuRqUOS6EOvR8gTbW4l
8hwNH0VmB7Um9iFfY0dUSpeYu0AplScgN5FX/H8scIX/f6s8si9cy9OEhESIr13xcq7EBIxmCXlM
iWSe7nDyg0SEhCnfJSk4mS5qkm+T7fzjc8zl3QfI5SxRSpLPKni0JTgxLmC+HTWcBmAzsD0wSmlh
UNvwfyxzUPJQSIG3sTDkAf//ePJjZSHJ35Q2n/jFGwueVC5DPv9PITRCo4t3g2vFT0HW5s+tVn7/
UIIgKOmjAqogLhT+CJoA//F6gZIBzS6Q+xDdSYMLBnwG0+9gjFhcfW6zCA3wYqiAAl6hAGUMQiOI
gTYj7Q9YV4bbYDzPMFfvZtP6ALTH3XcA1Upo1KOBRYEHwO5uoJrAbmlYoEyXgz4/XfJY7u98/jIr
bH5bnJfC/SdF5EeBmhOcHMwGdKqpgCkOkALgvz8W8gBcn0hHDMQWnKuQZ2ygd0KPrxcCkCPUcEXw
y1kGc0jsPcvZiqo5WDrkx9R4u4VKIlwJAN2gRVhVKKEhX+gBKRzvR2DH533DMTwbPBjhnkwCKWfU
ORCTZR0B4rWY6gPqcgHquQe0MCPARTLHBXMUzXbAGjtkaQvwTz5iPgkgLWaItAkH6OHhtUTVAueH
7un0J4ozOhGDruh5+LsrgEW0shCdvxjsc6kcl9zzQjBKKWCyCECSKAkzrQIvyHOoWrQK8UVwsykg
1jhi9mdZc/jrNMWASoqQBI8HC6Nlx3xkYDkiJmmIX+IvMPWXT28JiVrKUxh88ZQel2IeF/NQEZc6
sksg8VDFgBGpd4z0R9hE0L1l7qLGkNy0DbSTwT0PApJisljDtJBZVuafsRAF263DH5bpeEnHJIxp
69LWXMWuRgOY2Srd3ZTcTP4/2o07OPYgKyNmLgyfo3jacr9e56NyvmKmhCaYJmbi+DAwslJnmcgz
/3en91ETfDqGTIAA+NEf9YBPBjLw6D47fn6mIzvhA4BnI1m5sWSrs9UW0huaHKCqiKXBgVtIM/mh
GApz4Z326Eq/GQFcWeHVw24++LAfqerOi9cIGYb4SH+2nCP3lbp0XkB3BxoPsAevQNiIOGUx6re/
eLmyScRZonHGiBjDvqPVQMWXtMymQ3PD3gVgwR8Iq2hxCiYD4Oc11lGLgoW9Tk+R+fHwxd15gDn7
GzEJWFJQZg0wP8kqodUHMMp5eLUmvS7K2B71LNAA2oGL82yWAH1RuQ2irMq4eQzt4d7SfLNqMK04
Lw8Xo/2xtxWbpVyO26/haJxT+FRo4dJ8qkX0/lsKV+6PBD/rlxvzX8vuhCfCNY3YeWvJ0YFOJPNU
WoltUnsyi3Huihg4evBU3xOgdudF2814OO1qMD0vePaYBjaMY9OmhVT/9Vtul1auVM2Fk8PeQJ5m
z4wgV6/ELpza0b8cvROwF+v7tjsPsB4ZHbh9/eHmH5I7ZqzQFA+/PUJhvcCH1n+ozxka+I2Xgamk
WytRGYU6gPEl7twYq9Dp9J7cCqd+C49Ah5gEvO10e3rxmJCuzc9mK/g9DZ5OvGNSDJoRk2nAihGP
skRNOSw5ChAnWSYLZDGvGOI6v86g3iA80f5v62Du+cBpiRMHkVIWicuUvTtOTRfS0IF+OVAGwJHg
cbmlHHYdjmikZSnD6jUJTT2CvBwdXaPsfwuelEN1jB/nNOlsf7OCloxRIgwkZOKftc7Ig/3Bq3Jo
vFBGX5ep+sai+QtT4Ag7VvCDEmi6G5AB8H/rlfoegy5SoS9Wr12oXsP7Nbwc9cQJep+PAY2Xzo/m
XPOkSgAw+2+5QPNTt1gF0uEitrMP2CV/vShQ9zJKBAsyZjN4TY93QueoOcT+EVAuHVZDEEDaQwXE
w+d6NaxGtKCZNkk7uVmBHQIaJ3CqYAHDXbDeyZiB7xLlFUij6Acj3bATyTiUxZY/iH/HsWajHMrC
XBIOjxiL06ydHdVQUzYDYE2d3I+3eYdku3OSF/Ld8djpqO2cI9xSYiqlq96BoTVEhgECZDQ8+/1e
3REDIJiT7OA1lu/nJpVTR43PzjgR8p/zZueofRsJz+sU8Upq5KO01khRDX2A+AyKLGeNh1b5o8u7
/5RT54+U2Z/TzqApUrgfMFy8Eb0DccsgXhJV6xt0ZruDJ/4L3EieFfsEQgQs6fKCIpZVfYSmle5+
aA9AHoUjgepJM0SxlA7EqWVhnRmTfTDcVzqzcuQgyh+KEHcvG2Tr+Q2tCOSE2N23wGGrLcdXVW0A
h3U4BEGhIVLBeLYH35QHyIIBtI+ZgpCChHjt/MaOJ5khBS926qi6iMyNM972YeN8BhhHAK+M6LTV
JpyDJx4R33weQcmP8L6hy7d1xoxS0H0XZ3UPy/S7OhMqpO9qzOVgorPHRpOWdU28gQ7sfNAgIlZe
Gu1cARQAF0k7YeiFtPZNGERBVfN0cwaQ8CRQz9pEUKrpJuBWxoXiIwkZi4rCQzEGMaJ/LJ3ZtqpM
soWfyDEQUfEWSEDABlFsbhzupaAodqioT19f+Nc5Z+yqs5ulQJIZMWM25xncf6Gmkn3EG8fYG3Y4
eXIcQuhaqCvY1JZiJ0sNcozm+D9FtGVzKXhwkpIzU6ghBGRyzjP+5nu6iJuJwoOSktB2DG0liQ2t
+MuNpmGZ0CHtdsDRVR38ERBjydXw/rMMkddw1NioNIZYcQ0iOIFQnsUxgloKRchGqbFGHQ+SR70o
ko3EJwOAggqhAIxpElholLjbRClA9Fm9x5qG78IatRjnFnO5WM8tjs2E3UGxxuBxaNaOLyHu+Mzd
PbjQOaQ1nDorOXJ6DOjlFdMhynIhxNUUGx7Jp6+Gp3RJpYj0AxcNqLQ11dE6lIoQb8uL+oAvAi2K
9IU+FCqBlouh950bsl3DR5pn+9oXVgkz4IyM0DupZjUJTWZQjZ4E1m54+c7gw3fqkgs9HQyrFcpT
Iu3woojmFUiPmKEHs/OK4mCLU8lW5CQ81+E7HaJO4mTmD6ScQS/AnnwO6iQgB+TzsuroAWjgVXjM
L8kAxvWXekGdM1J9DItJFIzI678X3aRX44TDbREyD7kUMzWvXI/9NEgOTm+ZJ9yf7fYWkhieGhOq
DF/Sw7oIp7sTDcTBqnveGssksCdn+F1B3IcsyKuUu59/PGXjNb6SnMrpDlbNj8OUvfA6Rfx8pW2m
iDClYJmESF38pIkcFvvPrdAgSlEY3J39E56ATkIwe46jN+Ne02JuKnb+HNw6/Niu02oL6ye3jM5U
W7WdhfB8Hj+yR8353z1QePY4YMSIJ0YTwjkXJ5SGfIy1XRToi4ShORDO63O453CESHMyfYZ6/m3S
s8rhYNAeQUVvUWbB9LS28rAhyzRGqxVUEx1pJQxfq814z7nkVleLSpptLgvwQbPPN+jc+6fCUZka
1GpDRj7YtNLTjr3mSJYp9JCAeLsNZZFeoA1XdFLuwzMBtSfVvIXMTj46/bxJXNXw0peOS8yZ/t4x
R6Panf0/LAXohlom6X2kA4j9+Yf//yUNNo1OhYTs5nxfDmY9xw8wnoJ0j3UTxFszD1uKuqBkVOmV
KL2YbnfIq4Zz8GajUwlpZUeW1NGhUr3a98G6J88dywtQcSaMsF1edpcWDAcu0GwUOASAfW3hRLHS
DHEnkUJaRygbtWJSI1hknLrMbOynENaSJKc0xzgRjdF/jC6/jRlskOBAz1opZj9DNRTAC5H5NqOe
lU9WA139m2rAvc7eXsHnMQKZSAgrndWCWqKwUfqkDCwYhuLsYIfSHKQwn283mwHr31MNBjxobv14
sNK6uA/fVmBEz0EbTL/r6xvGvB+WHMRJCVkbothHMv2aFRxHbQA0D4l/igu3iSfbPqetfKs2JIve
14+O7JcYWM7xxKv/uPW9OJrTV4G1eZNO9IdJDr22grfrUwoleG5ugiVurCY2QcGxAq4KyTOuplQl
p66N4UiBiIFhxJexl84E0C6bY8PdHwbUI5vgu5qhpYE0y8YiJSQ+T3OKm38ZW57N95au8AxIz7Hd
VTmT+P5tJhElkwMSLN+DASLLSCHLwsWYnRbXgE00R+fMo6RFFeakZBh5HesP+Pwb53TNMqvTnE+C
32Of3xeHS5PfCpozFByQDIHl2wkKLY4VtKfIueFqHq9KdGWcJQQeo/tAZ3lDAsKMz4dRTzlDNW+j
WHTYIWiNGAi5nKZNhCjlSyy5UJ1y2L+Du/owdbLxzsQGPNLG6ynFCG5rF08MxgT27VE4Pqz5JZob
1s8fuY/rXBShCgPu+vUuyGBuHObL+o+fObTPKDQttUOaBk5j9D3mM23vZyObUHzkFmd4wrHIx4/b
X+odThK+NRpIimDo7CXSN7/yt/FhdOYIYWcR5umg5Qwg2cvmAcsohM0X2nBYZpv3hmUuJY1hZZxS
/GA8BMTzXBwaeCJUGnALDxzaOhUlffjdgVL3xzEdOhSZtoru1HutABwgsBsOc2bOxMAmpWdv/TiX
nB/yGpF3gnvQXknm2XJJQEwI2CHiTX/7maTSSkIasjRq+bgYxCb8CAyOQULUUs3/TPxED16ToE9l
y7fNeI9za2s7mCi+7F+EF1kvcJr60GnTPKMGKehGf98NYzjyxYiqQqP0lkLYoqmDrgmFTqQ1RHHY
CeacgtOAFyI7xdgzdZB3aWoAmS9MsZ7MccLVWM9MxlnBG2m1eaN9Z2YLFYkLFi30lowPAtsykY2I
TAWKOmYJHH3qlsyyA4RZaVQPf/QbdWUnfChlBhQY4iLkFNpz4btte/s5U6jByMuT7JIc/go6Zn1O
JzoqAHWYb9KlOna5pB7SXOVFRQb41rZ4IbpM3pkcLTGQ4UDHTXrzp4/JMH66f108MNi9kCibYK70
10AgQBGzzTIfY/fvfeFTIw/+9fpUURyozxzQRA+p9HpAeusNbzPKnVAS2uDCfuZ83RZWlTxkOmic
yERICFNdikLWXtiallaTDU7Kjz06J7Jns2NyZcvK5V/kbleqNh4Za7NGz/c8Iaqh+ENI4xCcBTjM
Lkz5sP4AZTQbyDjhbSIRZ1ar48KHAp39KklisGCqA7/I8eg6e1fm3XwjmntybbjXNT1lOz1UcHin
tGOGjalTIieGfIDhowECQFUlnCuqa6jev33kshWN7vI37t37F0QF1kxVuqPKMVmzbdPGf0OORAEY
OFCdGc3AR/ZBPqHlMGL+UanZNn4mmKyMkw351Ge8zLozwAg8MccmeIZbDN1zT+kZytRZhzvQ8epE
hLEIqU0eCy6vGzgYwDBLsG220ZDr5TBh/0I2th5uW33OlVRS4RYPkhmQKaNT+qiHeyFJc0BEcglH
WsjTOoNKG/Y3KujveQK13E/aDb7bvWODc5SSdM5ztIjjloXY+ceUURrIpkksCio8UJeBqNYpcplz
Ib3L6rkg7b2aNc6aiBtQzhV7E5ez3+0lCzfG4zpGswFUz8XxBtD/sokElIaYniRd4eJ3Lij/6OAL
eBPSpTwtQou/SVobLsO2qBvPLwx7AAlrbLkshkKTSR5MLwFUxUDyDnqcGzsLHpgB6g0rBMtkBr5z
Cnd26E0rbXK2aj4HZsXj77zgYVRyLOywJGIy5xZB6xO0GIjAcKysaosv0vZxsPc+3funz/W/1QwT
6DVGRiTOTA/MSlwCpIDGTWmuSSX/pXbU24tzCkCiXDJSfOwubnOUWJrdOqAi7r7F14PCX8iTQbl8
xTMK2oqjhS6qeKz2cf2PF4GHw/9+4tAocIRsuFTlJO+4Cnk7ImmceO7WPuS8m9W1qB5WPCrY2pqF
dF5nsMHxt/fhC26GZ019mzh5kXUgpJwlmDegLLoPAQSUHM+iUASAorFgL6Efm70xVgIKw4kMNhJu
PTxTceAz/OuGokz/w+XllLAeIQOcmoNn1GtDW/zbP+/2Mio2EM2dzskFTecsFdT0lNKiw59UncVt
2gs2BrG9QixFlnFhh7m2qAkghVRXR/9G0FwWzQHclOF3QMNXrIBAdFVAmmIDHJGJyXaNxfg5vkF5
XbTlzXzTLPGUNj/kCLjJCnpPSCdkizE473FNlRQJQJo0I5AioB2o+3NSHyQ6zST0w2ugubGY4DCd
LNXfG0mpfb+7iCncxqbRA2WngnjbZDuJlyxN5gaGywZcfGhytBHsCNYnG/HmTq267DFX4mOCK9NF
HsXex61yiH+VfFM2DTChqxSXGiVFPReNkoC6jyEGUPCLxO8M62Z0s+2onqJiTy4QOE8zAv+qeT5q
ONqcmndnEyyHU7sBX0SGcaQJbbhQTpNKV/g5+PVoQ7x9XjliC71Z3nGE2HRckkVNsCSi6mZr2Et7
oNneOHd09iLwC1tdN6AotuQ5U6G6oMQoJDHAbcxHv/L1kuKDQ9HEfol3H4/mx1ojZq9C+6wP+Ptw
qgcr4SrmEyE0Nkg6ti4pFG5bODmdwXonkrktnSe8moK+5cLBVs9zER6SNXpJYLxykOYOVP44Yd/h
pOPlAmjuBxWmEWvBfKBtnMNx8c9AWC81lhxx+LNChfuLFGQu8Y/9bHEvi3qQk+oFm68riZG0sGAH
jJ0Ee5/hvO0e+VnjaxvvJYC70bxlMJwDqrzjosRU6ink43vbfROoNP/7DklQwCyAWRE2jBFG4RyU
XnTd86fRcoMrB4zfjMNGMReOosaM87XElNjbSVDJnZ8IT7ycTcbryLLsDiteXnfB5/3EDMVvhMMJ
Z1JzKCcn8Vt0tZhUceShkdlyVMLsRY+O3Rx+1A7Li8eo03twlxJ+AEcc4Emy/sfm6pxR7QgbvMaQ
jF86PMiz3+1veX0yJqHULqgCfko6p7GE5g/cjxUVJynpzoExR2CTxcYQ/ekUrJ6tm7cHp6Og/IMs
Nuzyrm9eSrAmmVne/rBZsQ/IgR2v7lk4BePZQ+wWs5CCPMSA5UTdxfds9DH65jJALTruzM9+Cr7c
ERHplhUVHADqOJX74AQjqcrZ6BYYkZXkM2Mb5WX8NRpvLMdlE1ORIPbJ76xHNpgI/oiM+kJRRsfC
p+H+uJWlJVrqLbgP50sWAMooEn9ZBYT5ZWaXfySGEIDrmdj2cC6LPZ7cHYpJrr/6UKPusfJxCrvZ
x9/WpTxhirPeiThgUavVfttyGyNCItPmww71+NkMRGt9J9yNaQ0yoI/PUONBCPxhdHQNmpEmnRCv
ztUlCcP4p5NuqsRHp2dzk3kEv4+gkr5d7VQOdVFmrDcXLDDYg2XNyKGfHNyMOjWtciullGqPBaqe
J0K9lzE4ZopZ5siJ0QCS579gURi0oenp7hLiOmiJOPr+HLlkYOijgxGvCb+LCx4NGTVy1PSYZxJb
JqnhMUsF5cF069QQGHeU2hSxW3DPLRDM1cM1TLbFJFq+fxTQtkfzdOZM5RXh9c2wTO4o8dilf6bK
3LKogwRbLCZBVhXE9IBJXMz4kWWSkFeInJT1mQnhTqeDoR+i+DYJsIMgiAMR0tveWNaM3Ji7C7uK
0JYIFYp9MDx2Gsqei7XKfeiB0ttIvy3iKswOpJSucez0GtH5FXPTXmjDNNP9XJV8IIdbwn+Ci72W
aQu8peFuUXBmOGHD7Le14NWy203sUHXPXPGAXjg0OimwU74H0Z0Ol9Rm7SCaC2zlLatoA0VCo+ze
wDpgufFe8jbaNew3L+n84+IcFj3dSdwab98jeq/BYCVGaKuutZINU9PQ5q9nOqI/ZxNU8FzEGFh0
XjyqDxK7/VGx//ZYrGykT0r2cbI+LM3n8PMIT3k/qRiJXf26lsFeCzdEstkqD0jkTGXG1GbdoDCl
5pHK9+jkd8UFep8EBcMZ02kFx1GqPWk1kiNHL8OWu9eT0/rm3hheu9/Nq4HBipr9Ejxae1/+6qe/
Ob5+x5iEFaCD6EpFyT9mPiOua1gX/46W9GM3/xa8VfrdLnFoY6Xq9he46rtEwZVzq1osd9dsUpT6
QJJgc/yYmUhys7Kk1nMwspThHWSgMp1dNVtnfg02RZExLJ2XODkBbLJQHR8IE7mY07WeXefU/wjS
AqziupM3yD78LBeGe7j6usY/PsJ+AkusQ2zVZQpf9qNjv8gH4CPMjcVyq3YuU7KXb27Jdk3lngWz
FlABiSmUpN+7WBZFFFgU60AhuPC1CQ1mmH0KDcfQXEzq220LsIVeGEbBmRDwmNNMI7/3j/hy2DrC
w+wOGXswQm55cy4bbPyrFB2FD5B74yoAeOXMEOc5elC2PRzDsR/9+f8xAiEj1Abl4lUT5ooiqQJw
i1IHAJuGDiNY3heKdjqMENxS5EJhTE+N9+Xc3P8cphimiBcPqDV7biUvRJtCdOvjWQKLAJyGa5QY
AV7c3/GF84mkK0lIBkf+zZFG9+OFtCdMafCkzKBCcI+AMECme9GlgHJLE/igI64Dpp23EokTaD9W
JXT3VN6EDQ5hrZPe2Q8TsXxTwImkBRSlGotvrcC9GSRh3gnrDkFZZEVAwVAJuvZXowFu2mx3Ijkf
ELiJXQJMSebfdo/wHiraAEPi+YuJKPhKwFEAASDeA7ti8FQ6Q/ay6J4BMczYGTlILQAFTvGasx74
D4nkhfeG0p63maGguPuKm7gdcg3r+LZBVIYU62eU9I7AUVerR4SvNpbdWSZvCJNU3npsqcjT5tpJ
kIXgOcVT6eh35yPkcIzDBi9nQRMMnEKSIQ6j7PqzBrEBUMol8LNQPh7rPQd/ObCchpWEIdZxGi2z
BrpH6KdDPy5L5KSkY87aS3JkAdsgtic98qwiWMMHmavIYwIoFj/GAXOBOMxRhrHf48mM1YYIFRvW
a7qSLpxtFWm063CHoIJcD+K9wokuBk3tpLTe7tfg4f++NLiNnxh0Jm+vZUus4ebn3XX2sPH5ydMY
2VnOaY8vBHszrASEJPQudj4UhwwwzfrLjPHplS23aXU2DBsB/ylRaFWe2z0Jw7NOz30NwBSr8Sd6
pbCxmMfiEfb3lvDjysFJn1eLwMLlJ7Il9habN06Z4bJErEWdLwu4OYTi5n3XEpiH+uNmT3ZCrrHg
/dvkuUIL6WBBaQP+2awrkpuJtXBa2OufyUO5M2jnhwO1kLA+j4TMI00sexPOB1uIJTTsCo9lfDrF
QiOO8RWEaL41QYQgGbAzKK9JFW978kMCNi022dzFQZ8DiteEFuvINMUj5mfOQJ8E45nNoxbgDt09
G6mYeAkXh93Xxw4LdN6ndMANc8l4G+wO19kk4Q8gSIjmDvshfL1xFSRWOuTEzpp4D7h037a8oF57
4IGHMfobDk98m5jhCief7JjITxmmonsMw9TPIIoMz9JtgIjS/jL6Y98hrAW+kHxf+D1X2gzZ+DrM
8gBVY9/hgQtln43KZos+Dyn+GM85cXPLiyPeQhzzTayfDwh9XNrZkJqW0tdemn9rnJup2fkABmos
5xm6BaW17O7enud99gJYd/GB7D6IC0CeyrvlOKTvJv3Km07Wy7fVGU9+DETeZdY+vZEeghQFrA3l
9exJv0ha/xhEJ9iRSTENgyGhfWOc97BAad8QXZEcAydAGoJMc51gGMZ3pxr57bevIZfIicRg70PT
Qo7d8IRzs4DEdP28RSkWpNFi4HbdEbcfIxuE6L5NZ2tVfQxcJehL9tMmv+C/yEZDQSc+NAtuGTaW
fTG/p0sK8Z3hxMLCo8s09hhPRz2XPaXcDChCHIdNmtciSG7AJRkbOxU6LPx8IEFFNAlSKW6P/7a/
DBsbrh1p8MsLzZDusIdJpYyKGG8BJouDBNRRRVC5MA6WwCkmvrs++VoYBW+6aZKU2GAAvg4RBqiN
6c4KcDV2Pw5Bcy4/6Qxei9slq6Zzskb3xP03cB5u6GesRuAVb9PZE4mCvY8Cjw7qfiLpPWC3y+7H
2jTZG4n+S+9CFWRwWQISkklMvYHd2oBSG2pMf/VArJuGCYfEbMhIY7gOsbbmmTgYL4ivS4Ei3e3q
OJ6UyiVbi+N4PKb9knE2SQU8icZocaBMvCly7f2ZRrng24zaiKEFu8Vyj5MSt7i7JYiUD2Jcdqkd
abkYznb+YBzCrIbWziCdJ63jgUCfIafkP/D5eSeZM0SyHbj/PRBx407TAFkfU683304MPijjfXo/
O2CHFu+tm/QV6U01R7+8W0lawPuLYg7gPgzdgQjQy/gHb32O6mZPDUXp8kbyGDrpVscTiTnpkhI5
8Zn0ZiRei6MtXn2NELf+xeKae6yajRacogUpzzEG+lAu6U8rx2sHbJu893j1Ov4gXMeQH7GGYlNO
8VdgdgoqKU1k92oxJhGL0LANwmuhm8kyXfKcFVI9cjajvQlpMh8DQ6Bas5KA9gk6GwW/2BE/oTs+
MASfdVjw9A5JzE9/LTmJ7xYbXDcWHqTQie+ctzERKfFgYKBGxYAM2wXpiQVAPhIJ4mNmywJlS5Qc
efkozm6IMpx+n1hqCS2g0fU4Wrc+NwHnXkahAoSe+4vVY7pyF10r7dLrkmTLj/+OU4mUCT+4ihT9
xX5aqfCbQLjKRB792hER6ZHxQZ3HlYstU7hYy7hNHtJWQ+BgUVr4tAzCp/z8Q116BPMDjFXAQxMu
ugF6DKOSjgWn8DZKJyxR6CrSQYiYHP6vdCdr1GvQpfjD6p8Afg/ZBkLeWoFYuO4uRAGqEA4wQhU2
5mIGJA8zwh2EFzTt/PuVjBbEo+o2HKBp2TaQp+/H2pPHJZUDBnXk6TCN2cD/mcGqAFHlPBB3vdGr
v6JksJ2FdGKCxwslQThHs9dkCBUFvqUHp3J6VNZkDIly2aKexO6WCRrALFYpUuaAED1V13JSYFtq
qyRZDwG3fhSyakw0oWrwgAVvtNnKHCetPjaWVTKuksNnSS9OR4+hauZv0xztm8NMVB6qPHbxf1zg
Atgf4YZLkcIEPdImQl1IP8Fjwd9kTL7lYPRoPqhvZ0uvwcZn4x5LTxsyMMem2o2BAKSyazgUSrhA
pFAvuDezoaLSg5Z9p9CXaac0Y10sc8WDcmO49kllaB0DC/qsrDjplHm58BcRB7Kjz3vIto7XJhuW
ZHFJ6jRTBmnR2dookwgpB/yIydnCQyAcnHWHY1jxzjaXeE24DddseVAVcFLA6618ueTj8AeINMZp
dbccLq05blOOabSMdnucaWtwnW3etDNwFPz8Yd5aJi7lWECTVSSk9DXTWUDdD6PgdyqsDOHFtAdz
4MujB/thfP+HxmvMBM9oUsxS5nAKAbAIh7Y78xRv6kYhIvcPI0qA3jRL+Xi2waNDsaXUVfxEDm10
g2K8X609zYG91jA58hl2QDQsJh9CpwGm8ZiK3yjbwNdaHNPQQjZsTo70LftA6nkm6XSk7rNObpDI
eiOolVBH3h4Fl/SI1PNpGVKmnujs21aODxznQthcsmfiKUSeN7k9tXejwC9mGQYjjB0E9LKqpjp5
lVB3ctyI7OwI/mB3QuYvxK3PYdPYW+fmMwFh8igROVLw/jxamF6x8kXlaQ+NBe8tPYZN8QYyhG8/
xz5fPT7/iREpMIv34VYR0X6dtD9c3Zx5Lz3Rm54rXw5tb/zXgFPUs0m/fYI+LhV3MN5iYC0TkRj0
0U8IB9/UzuNmr0f74XxPielJlQK5VlJRQvzVnx/2qLtLdC0Ff0JkCmrRE6UWJc2aotAbC8G3PWMO
4wj2Kgu6+YGHoyLtT8LV8zE3/Y65sV8jV6DJoabHZGSFqvtEj6BNwoUBUI0RHf5xU07bwVZWQ4vy
7ZvyMkkRSWotsMS9vzoOkVyG4DgYrCsivTcE1/CcMOqpWJJuwjbJ6zSiyaNt7EuBystNBg3ILKWW
N2lPyIlTnrYQMqqk/ArNK84gBIE1+/Qb2MPhvVtzEuF+D09KmC6DUSvEP2SF7Sxj1HbLEfO7Rbkx
Pf72Ant2jBi3T+ag2QXCMusWKn/UYncXXh3K1EFH+jtJTbq7dBxdaz+VKez1j4rq7ayD/19VqsEL
Y0VAA7pCKznFeEhnMLg4Xuj0qVcNqpsHy4LgRRhyTP14qsI0Y0u2udHkbY3bZ+fvrqQrbnicUgkZ
u7GTphLKwwQTLBCe2FthLGEy/VX0ACcBvz5gjykYn9YFY4vSH+ENierhl/uFQfxNHe9WPtcI6GAC
je4eugW91ezNSETSUqAqMIiJf7G1PyISluzcve+YB2P7ajg2kvl8A4SSxQ5wPkYPoldEg7WGZVRu
sFd9/9VSgBgTO8ZTaP/x4Eefd8zNr2Kqj+kLHDLUizqrdcZTI5mJioByygWI5og60wFzbtvRmsBV
dg5KSv4SLknOYc6zOre4ytNCUsJ++A/mb5msRKlbB6vPpsfXOIsVWjig+uK0sjdthr5O4T8mVHbU
0NDW0pIXAZhiGm9xncIrmrP5bRG5EVCfQaJecDaHDrg7Zwj/lSMxHmA76NBvU8LI1pA7oTGkE+IM
wargYqVVAMSYkBnFEQPciMXk8Ws/1QsfjPCx5LP6lzko7wk3DaZ7b+Hq95a4mDOhYKFjj2hT29eo
5lxncXcJTV5f8dM5gWE+ORppNT5w/Ui7ooUmQJmDkmov7hk/gJ8RPq/0TQ4KKgcZ+9Uh6SwYyjkY
gycwjJm19+gEKE8zOwBqk+6QjiKr5qgHcJuD2AeTEHCqcJPs/XRa6IFuypz0oqLrV6l5VtUAH4pE
H3aXV8zZlRGWKbzl72KNV34vAtvE8Yrp03zf5AzqX3O8X4sIo/5nZZuXYK+7JvBe4VFzra8eZPMy
vX/dbludWk579Axao87gRcQUvJfhd2EOjAHNbdpkb5WUBXDsgyGGuEBGvTKiGMsfTLOd+Z9Ws3fd
FgdIrYjal6hR1+zTzEXe/Fp6Op5MCNjbE7QG4GLf4PBQnZEOo3RU3fv5+LZd65COfAODspPT0lSj
65rj78Gt9v57/oWQdgnywdfwmme0c/1XwOAOEWTnDEEpeM3N6IqMO6366NuPLWgKjeWJHufoNXW3
lfvHBIsQ0Fn95n1ebjFrFN6dxXNwu69+dfF7L7/gDNVdQiSaDf8AFkrEWwRP+vj1G6E+KWa4N5QM
E3XcAnC9MwbNfmN8H1wMv2b7WF1nvegZvEEzxuXebYwrrujZN91H126daYxbsTauITW8vTLvn+9e
vtKw/i7cp+4+CEerVevmmTAJw4qtelNH0MV1u3Nwjz23W3ioGfD/O+vui/LEVC90Tk/ne/RyEgR1
haai2D2w7tXVBQNBoFHDYm7NDOJm+M3abxUe0wnd1uY9et4BN6TXsU0NMvfRtL5Xt/vx2rr7mT9p
VGYVmGStMJBidri8fjzD7+gKk8Q78ma+K3ff+WLH9raPVx8j/YpY8DdyUv6K3UO/gdxAhB22btiP
lfFygSKQBoCk1rj4JHxTfmQ5ujwZjR8bjtHDHkzdVx1MNjRGKE6r3xkUOFTqTG3xm3GbT3vNrh29
R0aFz4LdiYvp4+B8F/xW0+m57YdVmNi47Kc8KoOTri8ucw2/oxrhy+0lt7Q9+jAReM7hKW3UX4fc
x2v6+JCY3Zqgmn3NWVLgUthdR3tgCL40LjLpvovsSZtC8u+MTN1mDNsYt6a8eexm934Lup3dTVu1
utXuFy9dZns+ZVk3RYMekM0xO8QGysar+2RNzT+ozGPo3sbojNDkPGMwfmk4rzasHuvK8kDXcFN1
w8FiqYDx2OMh5H/Xk/q2ne/e77UdDOraR3UAoDsgIahH5xXP7X6kE6nRegQoKdv2M+q4VwaQy/ug
nMtcaY7lAkIrYd+a7q3hFC+ngzGIbj+5HmSBvA0YDsKkY5vHnLHL3XYYDuAhUev2FSdV7F3FeNHJ
bw7/ZI1s6K7OPbU/qQOzyxcsRucCnb5yLi0RWbbezhkkMXf2N7cogpMWrA27CbP3qb5fmTR8HAL+
VL754kB3sB9TwNODprCTMdJyAqJwmBz8YlxMWye3rFwgQ73wX7jGHIMCY+OmY5xUgaksPq/+rey3
QNvebfZK6wKxansy6DnEzIGCdvxC6OF1wESLlT9bs1qs5r+L/UBbbNUMNr0Gpo7oLB9XZfZP/8oa
Yxanx4BuXsI8YFPA+3StChwc8OkpfDPRFqehtrh9XdQdhQ8toPl2NLitBiBB0bNzRDo3u1GqZnbG
YsfEX1BVJCbozh1JSMctHu61477OSkMArjslAxQTxoLH77Q0v9PzjgRf5YtLz3syERrdqe2+7hlt
4LHfpPJ2LqZPMNOzrbSTu07uZ++CNjQ1oP845Cl/VD49MpSq3M6f9nG7XzYevetf2+TO+YfKf337
PS65GXzwmvi4DcM9PD2z4eZdf310m4VP6OHz4V1L73yY16zWt3s13LcGFKf0jiJrtq37x6Z7fHvH
POhdArPp1rV/xXZTlZPVv/Lj5Fgb2/vaeiTTsyBqYu/QFKU12dv4uY1EoYyzp3UcmLW1O3iMZGjV
sVkeuH0Xz4OKwTvzZFuK7C/pMEpRPgtwxvCJGTA9m/jWgCKpzXPMnYxJzbbGkFnJXiLE9wuEd+XI
ASv8BuDEIPC/KiYGvknaAH6HKYT/IWjWrN4CoTIDACPWknHU9SLr77kcLyW2+6uGrFyrB2WdDoCE
zZkMzq6MP+/DWS8dQvyARYu8ZY9GdUgwDBwLKrTll9jDJURC6sdX3CaL6xPxNXkh6YIaA0zO5nMh
mpA7YCz5hTh4WCiqxztn9Wa7HUFl+ph4Yky1Rm0f+yO5e1O3VP9yRN2TdmlNkA0z/6GhGMlolel5
gq5oyljotMsy498V2kwGfdJUmL8ifg/pOcmSOVGzQPUhnHTY9pZkX9lXGDa49NJ6i3tudooTIsUF
z30+uRGNGYArkxM23TKcQ8v35sQ/M2Yd3aABiPbiRpdIebyB7hIMpRj3qoX3nni7N+JypA1jHJJA
imDSNfl7w/9yAvn9yWe5q6/WH/nF0ohDGqX4BFc74O42xiyzG/UwsWTQdZzzPq8notyjH+OPBSMA
DHeYy+UPxboXl6RfLiwtEF6vFgSPxsxAhO3BuyhR73cAhj+YVbtwcs2tSJ4neZxb/9ohU0VrioS0
PTnjaOk8YUNd4RrPoz0YCowtac8CqK+BnYUSyCyUGcCVaLeDZpYPjvbaR3JL6jo6FR9UlGsQLN+b
7BqT/m7Ov+R/jiNipyj9XMF5qP7pahcOwOXRZ0jPkN3pLuOtNgG/AI/AbT/MksuImwln5G+8e/tQ
XnoK/gloO/MFlINAJlJyJSgufYCdNOS1QfIGEggUwO8gORngTH+aOalp01HTQX1kSIQJI3DiesnM
sWkxLE+31bz26Zf9GQcJ2Md9ZyL9tA+jbF3Srolq8/fWiBN5HKf7KFy8XcCcJzU+M22ouuRSyJF6
RZ4QbvXjIN2ud7Ty/+F+e14vDeLL1x6qGZRrYOfL3FQ0XyUSCci1MHxFIEKadgvi6tKmzhepy/ZB
ZFAMTMxUjiEr2JrN7KuWjdyAtpQxe+l5hJPBLvRvVJ2JRPjAH/QJTVl0jj7mlAzh9BN0ZypyrkAx
VE5eO+mJrgSeJEzEhd1IBqdjIrGFsJgyaBlnP39oQYAXgzrFDcM6hCvu05HvC9vjGWzjbZDnMg0T
cODyD8EQKRwT2r1FwxpMsauc4q/jDragjBBzRLmEb/sAMd2oYTXZEG/eCHM4SnUhTqWfCVeDhDfj
3uDyTl/+sb6uFhT9QUppw723gaNk5fTGPdymxQFXjN9pElMOHDGWQQnghsBh3TFdHD0LQcRAsrYg
lCxaxh4iOVu+ZMUoZoGieomP/+DGZKD6Cv5OBGAJXKONuM82TBIf9qVZsVAPGp6Sy0V4IkLk6nwT
cNUuYJo+SONneJlC9c5f8EUgqQ4JVhDOTgIBhTaJuSRtnc+s6j4ceqK2UxYbOeuFcIyoxUhV1FqS
pQzVQ+g5jLkzGiR9AvHcatzAojKhgkFTrQSE/SBUE5SA5yD+TouiDzpUKrMcPsHpH06uWeU/Fs2N
tsoCKmuPsU8+uBCaDq6BF7STUGkytHI/CeuR5s47YYeFqeMbO8sHZoMMG53lC85XE11g9+SIE5KJ
A8tywzh7dsEGDhwRka8fbARHl3DOORIosjygA4R79SMqPDXuGabYDFuF8F3s9AtLhAZepkW3+Rr3
FAbXhlViW7fTJ1xU/fFfR3d9c88N9/Tw9Jt7Mbwbls8IObuqe3b32MqsfbPs31/+N/dpWKjnKwMQ
xlzb5cWvOphuBlqrb05uLZ8OJE/4pfH2io93r/vdiy2fZ2LM7j2Y7Xw87tD6EvRoN14ubCAcg+G+
noYFBO9G1Oq3Rg1kch0MJabrKB9XLxw5ev4lfUedWA/pWs/quzsmj5eSjrAzrPrnFF+f5BkU0+ME
8XJrnJPlSsl7SKp5GVKuaVi6jh8fAOF93OIfHRJ8qFMjpiovdhBR9jG9F53pG4mL4b+8LplX5vy1
M/490DDeYKTYfG/+D3rucbSmdcLm9uVyx18zimAK4ubgPLuFkKLW8BEWh57dzb1OTMvg3rByP6CG
2QgJQgPM0RyhwR6ZvVtMLWXe81OY0/PsuBGABvcjPs6Iw1xGOUC0OH9YT8AvdiUMsQdiG8xmU4WP
wtnCXOTFPPzRh8RZF4V91hYKOsSzhgXqCcUbQOwNWx5CzF6B6lOQHkWXvtq82LkkPAeQAsiVI08S
1lpjTmAv9stRgF0c/nxYpbBnuvD/KJMtqdiHaPIwZnZ+3G8cTcLEpoLfQVbITYuktgSxpFC3ih2c
qbArw9YYO0DXRIqKgQNKH8tciroWWB/IEyo67BIponYEbqGwIauXHLWETbbxm1quw1ncXmZM45Sw
G4n+XO7aFWUH+qnRUo55hoQiwbWFeRCm0CngE3QdHeCKucDsgbQlruYyhQTHRHwEhMkYTWRXElum
+9nhDMGFH8AEdsPAQ3g+srfSUKno7wgKPkKYWNgeSCk2FxnfjJ2NIIEEaUqXg4GPlmmkH2vDeMsM
C7iPoU8fFNFZsMKgyaX7hgUEln5HOIP/dKXsnuD23CXSubG5gESSoEVdQjvseczWmZ/OmKD4QFbd
K+kBMigSXBKDYwcRK9FaFVCXDz6sW7fpZvbFeZVNd5u2p0y+Z03SLsnsOZEswEZAROYVlS51IFUE
S8dB+vf96SB4AZ/ooc4z8CodHued5w3X6z6R2bfkg4cpF7AFkAKfJZGO7a38BxMyCMa3s/2HWGlJ
bPGdn+tjYRF/GQdSvAHGUcniizKnY4HpcuwvBd4HJUvkQOeivW34ALPJkmffzljQjGB84K+Qk0Mc
+5o5OO4vc4H0SSoDl83hRjoxXMZkPQHI6MSvfiFdWj5pJPu1dRrjV/qi4dx2kLek5iDP1l33uXfX
E3YgOAp8Bmfvi9cmkDf/vL1ir7RneDR4ubWtdxwUf9T3bLfUcViF9WlbGCXUBgU6Qo3/sXRmzYpi
SxT+RUQoKsMrMwgqzvpiaKmgoiKC06+/X56+0dF1+1ZZR4a9c2euXGvlGcOeeSusF9dZ0fPPL0/F
uYslzURdSjDM6uK7ByehDZIMnlH5F81XLkhxODPb0Cv+zSYVeRkZZOm2X+Gn7RFfZW7ZN0A2R2eA
c4ZDFtYMrhy8CDuqx1GdSHIJKYQuKXgoMrC90rjSASXbIM8Wqu6k4CuA6bzzYOGeYbr/6dWFIX1M
e05nuu9Dp21JOgY4jEpFXDZBmo+ODgvI/baQwwR94QLyVfih0LK5A+sirWIxS15Vs+lhX6V/3yTi
Y0keWQ57GnnZFkrH5pAzcJSPcoUGULIklmqLX1jRsD2i6CPsFEkeUpMOCrCepKcnRwDQdf0JKxQr
SPb/eMKm80ZPVJPP1B9/A5a2MmMGByCfbsP+s7SeZyh4l3+Wm/UJSQm1wDIDXWdQan5oghZQkfPA
Yz0wEz3Vo5paF3sN5G5Qeq6eia4XcI8MArsrFfOsEAsxbOK6Nq+Xivhxct9IrM1ZsajxuVVAC0JK
SRXs6R00YANpNtswohl06D4krKr987oEyjQFU6pSEJassW6IN2j3iCE1E9oloyWO2tWYRNFYbpZQ
j+2M1S+941Rz92w65NILqF7+hLQFMj/rBTt9T9L9qwMutQeaRrwUYAvl8fIIlkLe4pH3OB1gaDki
6IKdTc/kcsJoE6rehD3EseEyloTX5ZjgDcGMynC0va/oAsEUZ8n8KakkycWGeWO3cogapHxdCzoQ
6j9kZZDAaUNAuoN+1ngjddowVZqeExthZtBjkB+d097uv0jfl1wTUf4Pjndddjvjp9nFpMUkhDG4
LE3K35DkSbfaoJ8KdT+lrMoJx3vSn2RCdw7+bs/tPL3ThDGJ/TJ5R51/j55Xg7GNTTjLgRog37th
WWN4z5Dze/pbgsjEWW31dPeFW2CfeSNkLkyviN5f6PWtpR4pIy19xxrMkKjY5gFpAAK3W3SFstEn
XYgfeDP2nztNl7EnZ/ILwgOucPabmR7BM1TSZ2MrKTBqTFB4+fKJBqp3cM/8jO/BMCFth9dtZ3if
35H0g4GMSWe6J5Av8l99kj3sV2wkKmsS9hBISQEIrg8bvwAKt4uZAvMXafX8HCsTruAyJyxdxVyd
DhYSZEi8PVJEMU7Rk3ywyka0NGHZvKJv4eEBrvaLWXSJm/A2qwG9Bz8oqRHHVh6AlLIXiqFGx/U2
L4JsCQB2C7JxPilBAkmoVuQvWmpEAmwZ3gtEM8hT3G+AWGeQSyjY0YI/FLe1Pc/yMdnYZf/y1f6x
ZqgDhO/e6A6Hk1u2Gz8bd0DKB7eBntICy392nXxzqOZ6lKdN/PBI4QHClMl5xhfiyRrcPyS8dk43
EU+GIF+exs+oN7q5bUy1MTCJ2svvRBmV8yIyxtIfuJ/DB+8LB9IufKWup/a1gZZu+Du8TvIrpuYo
Mdjm9BQXZGEN1OSxGr4XEEO3GMUkxrwO8YAZ9VgwJbO15udZyegSRg5jK8IQsaQbPEgxNQDZx75M
jMSMKfDMuDf8NbaJcW4xaMLTVPOamAwyAH5nbTytLGae4iCb6EACT5tf7wFja2LGiqCs4hzq0wgh
6pPAdYbFtDcswGEKuejUDIqIv9IJv9AQ+6xwfGVH2gALIBhuqJQDBjwH+ttutIiAot+9D+cLlyNw
cbfrlxDJMaeKITRo6Q9DGdNumE7/c83M32Cg3i68sxGwlkyPFKBNcswbfoX8wJvNWIYmUiabynoA
V9z8DsCf7t2CLpfHkjpjSLetkaKoPJbvHp9jrWNlOAEt6ABYheGpYVvnvIICoHbsdts/jYAODU9g
R+iPe9wZoHYbDonuaVhETYhcTY8eySULLzON9bjBtWx4jeqW0+5fzmArLkaR58bbBD2iwQnqEggI
exyrtK/Puu457NZCBWP0sYei+DihvLkzTSKkuwA7vF16NU6hb5e1RrLPLtokwABPmdlCjhQ99+AU
vxx0hv/tzO7D92Lz8FsPH8WX9nDFqm+IDw0d2hlVQPCdmNEr5RouZ+m3fA3vvaBTQTOAdcH8jrZH
xUM9QwOjgMGa2SAVWQf3cCQy/H3K4xk1FqEKgBq54u9QlB45wWXY4kjxzinqQ8wrNPtEiTnK0xcT
mWvCfpWUfquPfp4cPRtSYs+o5zxIXFhpE0gRyMm4m5Yo7ETELjw/ieLUcuUMxRgC2wNTo2S8OAls
5jAsCpvYgLRio4MR8LFvwPFMost/Xobm23rvSHMZEav8d/yWs+IAU3mI1sZntzpaX8WHqrXDKPwg
ZWdr0d0RFGHgT8r163D1yvQpGqJW0FpwaDkchhyJX+iuEJFS/O8PZ1ftI4e5wKp4BjIEhc6m+/I+
//CFgGyXefzFiE8jubPPH6cciD0i/RG7RAckklw6ztQyxhhJEdXrrD5Auy+iK4HBFFUoilb5h4tI
eXgzbu3m89pucC93xTpHssdT4QQW9YtQi6iU1MVlwiEnGI1kHWIhacKI7NNcZTyJz9fwU76BPgIl
4wMk/RH/Jd8OlaE8iGKq1RdDbb6C+FFTHmq4m2sLAs5zyMiE3evASPF+lfx9Lz+gTHjPOLiBg6LQ
wtpjd8Oo5nZQHPl9jsh+C3TAdNqjbPGMMJ2ZN656/MRPF9fOhB6ImEpuFpt+QxCSN4MR1XHG/ItB
jrEoZRL6XlkcjjH4IKtiygqjZdCme91FhfNBHy/k/sk5QwUu1ifvlYXcjo+8dcd38zhV9HxXuBa0
WXx+n9UwKtaVjRKJN8cAJ6fVz3mU/EFrJ2+24gnRZS+RbbC+WErsvMrPIZ/Jq+DXAyuG/5K/yk+g
l4bohqEt+Rqqy6H0y7XwONWF2ue2ursLWBFeqM5tJpTFPKydb9RdU23j3gQtjbISlu6wc8BaeorE
GRGRsRS3NHrjXWqTzGHuj8Y4sTxRYvl05pQUQpQv1NSoDYaAzx66fPlkEWl9tE8B5UdBysm4LnSi
bTsnsyYN4QOy4kxH2Qv7jb/H7wHhgrI+QkRTVpcHxafkEzHOa4s6ffDT6bv7PDGsQZnQRhgRcSQ+
qjCLuUbVMZbfuEdGVaYF66/Liz6VfFOzQNVGoo9tiBnyxZPCvx2ozNkOkidjAg9Q2AlZcx/ZYLvC
PycZA7DYhDxcAXsI3dPrnnvgQct1FTL/DTkF1C1mOOC4woP01UFN6IAU/XSapfjFiocViyX68Nu/
OWR2dlOVKCPCA2vjMjGY8wNMsOaXDtZMFGLG7oWhTjZk7wK9kYnZ2PHbsgJETVDZ7/DuNJPNgsi3
5jYIRHjVjkUbcd+Z3KmyP89OBLHn6DW47t8hbAIX1bKt7xkhtKNWmghzEqs5ik4OcHl9fwXovpky
nwdIb/NPiGVSi5L1uDf/CSvAZo3z4AhhZ/B1MLHujlDpMOch5m2RDudundQz8kjeFq1lEtHS3tBx
vGDpeidYkxtvmGcmsyhFragCd5fkz2i8YfgTcHjV3wX8LIqSzOOd7DSAPSaiE2USzOqHmQdS7rTp
l4+zidywmnHxhp0tRAxCNg1hB+097v30CAY5VTUOg8zv6oyUqTkqE4ncvFciuLqgSuCfcs3gPILb
OodRzCsmRHv1TGyQDgREPGf4Y/K+LqGf6NMmtHYp2gvS/834zrd2wg/iXHl0PIN+iwVEksXNAcoE
HCvypobvYcFTogHgMcOJ9WKGBERZPqw2iEQb67PdtqznBDsC0EnmXTjltI7FCFDGG+aJMWDAkzwu
GLMKPHIEIf5zAqQVsDeJwsTLvjKSQb/sCp6CPtoM+AaAR1N0vsPHor0iM7OEkNi41ZQOrhh8hcME
OESWgagUDMapwTf8b1oQZPcuwLTYCDX2wxX041d4YCsQZopphQAfxq1HBtKh2+rSBifcv/hFHWYn
Wj66DZdcTOAxUZ7hRZbkjhaS1mNxi0cd1Yzpo6yfP1Hs/hOfXJIlRP5jA6Kizihuwqv9QiYBKitv
dMbkxbTb7+LpxIHi5JgH7lkCnRXFuOh9XPUuvGw2J2+I/onoBazR4RWMRmLcFrBLg63t+/74Cv5F
LxFOJ7UwqzgKZq7F7+fe2BrhtwoqDUMLjmrkjv4dYEre6PcNoChj0omNI94pPyYPwOfezHIaz0kD
kCNMSc40lA8oTcTF1m+FOIr9Nb6QCcMC5KLSCR6hCMlWC5p/uEbQ7mjgSEtL0t7P7wHKu8nbhme3
/yO5Tyj9PvbvKyglnmc0gvgs3kz2OMcF2B+/cFu9h4MI/E9QqoBFS5Bo079pEy7aNEbRLsWwcJUL
MNplGtMIQ9wAuA/zHi+YGeCXsLHQ3SFNtAU6Rfj4DECaqFnhPkKkApmJ5oweE+pwZCzY0vzxlJVN
r+UcvchquC0iOLF7r4cwtSH+PISHXRU2kaAbn1boXTBroFVmJgscvlzqb+j0OMKaqME9odKhYzky
9fvm0dIYCc5V0ZaFlaqYGHw5Qq2kpcgKhywV9EZpfuc607ScCQjL1WDTQ67+Zz8iZyYwIHX5DtAM
/d9kMIgX7TXisAGPHFTFpu1fJrMetnYrsebcC7LL+ckQP4ICyhoGQA0+uuPm49UA0Qm/C1GosgNZ
YjK8vpbpQN0zs0tkCUV3zHeOiuzQHz8MjzX+6Zcn+kBmDHlO0IGSn+mIzylKJJzbhZgA8AhyEAyw
jyssfNEZRbIiDojsoEjEjQ3vRPpCRuHwJD1O48aaOJy77kBbYvxOCUZL6b1gApyoYlj4fA1o6MwW
VnM+X7FoJcQFYN30WTHExQhjc/Pqq+WP4JrAv8WqTWayCq5k47QgQRqpLiRtBLTJsO1g8Miccmon
GcfO8PPTYClsvsaGSwZjkNg/49/IbqZCCL46JtR06O6ziSieaGE6XICIbX6RrFHwrMfKBrbsz6GN
f10vX62hg2zpRzr3/jceXK90BkEt6wQtDZkD+higD2yg7v7ZYdBAOKYF+teh4oDiDCXpJhv4e91U
sgkLYd9H42B5RcfaKRbiGxtSrDQSHivZzXKSSMc/Uxz6U677RbXPwsTQJBlA2eA/fojMZiiPcJ77
a+MepE/J1idRZ5GkkOYpFPmHWb+5fbky9e/voSTPLbYINAphwAewqGihorvq62x3mzCM3510A1jU
x9eMtXIapiCB8vUfGyEir0GJtkbubIUb2iINxF6OjJhUssKSBSIqfTgtgN4+dz9RPPoiLCAYgDMR
o0iP6PR4BEExc2Qh04PkAZbChTyisULGwQkqG1owQ1nBLJ9/K5e2v5AaJZbRvCXOuZabfwl90nun
TylqsgDdFdEMDgNwMjqJgJQF82eOJjIFyJXgVlBZbZGNie8O09sDlKi2Ld5H5OiogqQ/eCTJoiEA
AA/MyxhF/O1IOCBF7o/KCP4vfgQyiQyDQmgc2FypNw/lKyxmGgZPXsf35CBIp7cwghY4PtnSvJTH
+f+n+h/g5drGEPY0DGDpe9/EjhNAEl3/zQPVYWf2Z/YFoxlo8f6kwhbNxR/ZptHwFfmZ2KFKUEtx
rgSph6o7c12KbxRtAyLlxdF27AyipQ8UH1TwaBWNQE10xbdS7LliY7KAgLClv0Ij/g8yx/eJWHz1
33ZmEEH1Yf+bPkHgr5X0nVAEm0wGEKNeWNqR2C1sbAag3txo60I+8Wn1v/rj8XknFvBUzP7Nuqsc
qwPKs4gVCVhBVxwOO9MxwEzmSyYvihxsryMlsLn+ReVWX+zXxRRuL41TVmOfKyZok1TzdkVLTqTA
5d4XxzB6MYsOehxh1ExuNgmAgdRBjxtG3PGs9ZVUaxwWTKfjMlyrdMc+s5QgVIghm4XMEpq52G2l
RzY9UJc9UANpc0hFy/KUNOlOEULuR6P3TdSdg52KNucZ7TXxYOATMJDpizD0fTnngmOontApQwM6
jApJZqX7OORmNkxfqotoRvrT2NsCw4LtJLoMj8VBWuyUhKJELmKG5rwsjJSXHF3wxh0X4bB4rf9w
Is9wNse0CThxFftw77nFtjwCsRvk+JYzpQ/3mqSHM8aHIsS2QXUYo12jkuYAYvHy9rmY7UDc3N/O
j+aXhg/HPFWCblo5n6XOOL+IqRM+QiHmnnO76GXMkVpzXpqhTQae3pJjULi4mSGSWqJZRs2G2NGG
IRzs35kVgN1DSUTLjafwUXyFabV9tmIcX2hyZPbsggaG9OiZObyZvTxnbfiifGN6c7AmeYZAIE4C
n4fDgbznCUuDiRXUtK3Z8Yg1iHxDZATRZTQzOD5FcYgRBvxazKjQ4CEeQqjBk9HdN+X5Cht5AmOJ
LyIbnR+HH/JDF/c0JAp45MHDXi49XOVkQjtnRO47qU2i0XHPQYV4ifbNF/bVHz9+QpQDjYBIYKBg
aj+heXOkswxStl8kB4qNR64wQT5Hkl2f85OXi40GRQHTiGFUfPHbikjw0dcfRXL/QCWMAQ+yBfAO
qY4AqTl33w728CSRmQWha4FCY8MpRbbUf+wQXkFR0BLYBB3el+NwaKUnhwDBvLPrCAkq+07XbWhg
nKHJzIVZhLXcaNNy/omflOzH7YR6LJ3r035wRD4iySfph0NSRXdmWcTzu1Bu+uoXyQVMc8IdQw9a
U47GFHnPU1RkfZP2LEcp+IVB8oLxNJ3WyeQ5JP84veiw+noi3ohdyNEjTBDRt38ZOxL7mLmt4ieu
gSSxsi6leym0uBUp1laF2xVxCKAmqzx6lwgmxEcN/YBULTA9BbqqDhPaUjhUUIbjKDUoGHkJA+sB
zgqUY5nrR9sp3U/69A66i/3fglqhi1zbEm1h4jXw83LPCD/MPLS7oQyC2XiL1r/Hib/Mm6EDEYFO
IaJmCnFMNUDmVO7G//wXB2AxWJ2D2YRGm+SZIgqYz3kTvAsPM4ZEemPSeibPIb3Cq4DhuEuYTXu8
V+mT8SLjHxQNeF+IBrgZsIgNFiE6o6ZcUnFKd9Aa6aRo3mdrz2gZMXdkS4MKRhdNcNOS0W442bJ+
sH726dnFBJqMpDrMIlhWIaIvnBPQDpPS4K6H/X/3H+RFeyC2i1so/hP8tie01WdCP8QGAgbey6Cq
uTPHneqC2cosl9NI1HfwLqShPOMiyQjUMY0abGGo12QW23bl3ubx6jw2rM6XEPz+F4+Uw0hkupzW
CGVZFFLNFXbZg+rh9JyaxjWtZXYs73gL56aa22iwS7d0DyNGKlnjDzU2PpMooLshCL8n4pQYAVE0
c/CIo9XI3DpxQr2ECEBJ2niAZ45+IQnF2OwyXWYxDbFSY1BOACud39pAvxIZNEkjSRyZsLTx/+GK
RL1Eo1kQE2IZqzsgfqWEyAmFqYu5MkLi8Ui3R9fY56gwXSzX4OIFWCrxDiFKUtZIddzL+ctgc+xs
hANfP3ES1R6GHWh54/MQxuNuneCkAOEMDWGAnkAgjsb6Ded7bbzfS7ZPi3SRIrAkgy3DJc+pn8/I
x+fJEkoxuaHItuv0NQYMEYecCacOcsMEm9ahQ5Odc3ECKWM2YUHuU9ppF0SSiHEgEnRT0lSdtZlo
WzhgxbQbwe0Kp8UEb1ygfnQgqBYpPPx0j2C7Twb9qhzacmcVNGiD7I8iK21RuyBRBgIQPBejVk5a
MJABSjupyVvrzWyZdCt8+0g1pZSDQkGRJasL6xkRxiC+nFECGkMMLv56e/IYnnKU2MjUgHGPAbpB
CA8ReqeH209JIfd47kErISTSVtssJTUU7sRXgBLD7j6lABTjtxtcBT6ax9lxnlwG5dVec9P34MRp
+yTrUtJqrpEaa5bG5jnFo3+GkyXIVx1M0kf+gnOQniVoXcuwdLZkyxnoW5otEE6vGA8JtUusIXuw
IrhvEp4/I7eGVOCW0IC/42UJ94MJL7gzvOzvkJk5dLk8EZrTLHSKgDR51TkKGOCiMzpyF6TJ+qrw
BWiRoJZbzQivabIqUusCgx5+Oc+7pPaDFb5SDC6kkoRzhjkKhdaEjE8d71M8jUAKBkAv3CguVPB5
pjx2pxb18zEAz8V506ceka2PJVePvPtNxAUeIi0Y1O5CaGzIzWi0Q60YTybCKaZVHCGZFutwbpax
IrWHcRpHRWmLvw7eJPhLo4uHLUKd10/UIzo7R7Skuc/JCjp59p+BEvN/zeBHQR8X2PLLEOhN+rUv
nJbCxKNYFyUyKP0Ray8YaoQkjRrqlkGFbuNJOzWg5MWrheb4B2MUooT3oRiLDTOU1nbC3ZL8QsgI
+v0ct3+RG57tF/kaMvWX/xrX8AY4L/F7dSnE8aR4ODgnAKm8LGYAcSiRMVFVo9/NJXkg0wdWfMMF
5ZzhqBPjDxRsGLYYHt6BQLpFcj7YJE+Vz1l5c/EClGSuS71/HX75FR8aOkW+v+JNTCZk9IiDZc6N
b4GdCqanR5JpkSBcpyuJniQMc/CY/svhcCAG6E6PrIJsl/pF+LpY+DzxD4bsJTWPcDKECC1Iar9b
OJyJVEeURtchRu8C4x+5jb/sQiWikfwQs0bEU2tcLOAeuS7LlySJFjpfzPogGz3uj/LU/px0cG7R
xcoGnb8y2vM4uLa3zdgK9z9T7jO0QCFoInJ8EWVgCR4m2D3yk6idOJwb3Or3+H6RPbSH8xqSR4ep
lzzNI4VNkRpAjqxqWmLWbS3en/kbHMd5JRhp4sz2V1loEw5fljp5YhDJpiAsJfv9nxv6CRNHDAMU
wTwE6RV7zWufSt0GJwKgEaEzW3aw6CEqBHF1bOwTTPsPPougyMCVMFdp+iCjTlRiDOs16INd/1HN
ZqT+Z1fDmYpKQNpN2W5/Rbbf51OEo+WbLUlgA2kSS621uaTwG+zWmBkseVzpBOGcsCRIn3gcwmHh
MCUnhBx8C5H5LJdsISgz4vYqK5LUSEnJglkDVFCAb+xZGhhCPAPCxF4AhTGRJNLt0lWn8NUbzF8I
Y/6KCLpoeZzhE4k+VOccpZNoAkKGUxOjIAejEXAhHmnoomG7/xuJGcbV1mWI39VujUbXmz2Ss1Qu
tQ8NEw9VYgbrO2IaLOzsACVJ9O+g7f2e61Nl4RQCD4PoyqtXgH8cjlsB5thBo9bNY22LbpbTQ5Ji
gGGM5BI4atiMscH7TR8+8N0yKs4wsuo5q4bTYwLaBaBkc+LahpfZPWBkMHPuiWXMpj4C2kjq+fHI
QtFfxCwgyP5sY5m3JeMKSGwp5bgU6RwBuTmgaDx4P00V7/ZvDsI3IbXBMSiYk6RSSESQTJgD3irI
9Es8N5AnRlRV7rZin/GjfFRSeH3yHLlhogqr9/zHA+QxUbNhB+HEsbj5P4Eh22M8HBt47PYq4j4m
UoVDEEOW4G5vg+32C2TkLsAtF6S4BBJ3cgZ/3L5pMAA7UAVglDgPxF0Di4DhMPwFlvdAko9bMDJE
l3qLNde4a0CHIenDdUYKAdbddXE9wKQy6WdzTvTzqGVz3BJAlBt3NoD6LWYBBRYGD43MjzhdUPb3
QiLxPjvyVTLh+8PcT8N3MDCi/MLfqNxy9vFREJV5C5IgDlAxajesSDq5tVt7EhTmaiJ0bdVHziaX
lkCk4HXylm3hFYqxBOaZKNIDdL62toXZoNtUpT3rFyrWbZ+sFX4gyuB227nJUbAtw+Rp7ZrZdJig
ebKWD3dJ+ffn2JQgoDKt3TUYrl/OWp9wi/TWrzZeCnOU5ezJPZfw8x4bxm9DogadEKEy4JnH45qK
yUyCVgBEuDXez2UOhxh5fkz6gx08KVgylgMwwBID6K343HLeDvEyAHK7o+Zmn7/EBx9PSMab7zqe
141qOqSP5J2T1V1MpgowUFy11+2uzQwD7PI/oARRHRtfVwbO2+cpBPgjT7mwdu8Bvq3RF4ddu8Wn
zeV9gIC5ZZ+e3iZ9Q1yzfqZ1o+D/NHxAo7y2mu1z3o3yTtwlGAEZhW9ITY+BajOsPIOhAXW1W3nP
X3Du4CLl9rTgbZu1XcTYYsF14+cxnmnDvLYbhFFDB8EpHSa3kAY5TT6868CgGRMurdsSrJ1jk3TP
UQpeQleNMo5FaY/8lu+3c9Wdz2lWqocbPZzT7FxAXJ/zYM/B126g54Sdzv737neG+W31/qybynst
v1FP8ZaN24pKCEZpo4wgDehLfr4a6W1HHo4yPMOGfuj95seXPh8YgNzfs7d7biLk/W+nB2PG+rrq
zX1lPD0Fl9vjl0KIiSPPgBSCtuMe/SztG/sVYq/FtIGTTK1d80puI+KySwVGDvrm27Ie/R2GSbgk
tUv1HH42w48RkoNcHUWNb0Z45sfwMJmpa7+W7WFnSCNMcfBt/zL2toQFhq8uQCmImlu/eG+AEg8o
M5/luQo/Hssnz8dLEuWlkfNnhjS8TNPSfoHmc2fm3638XNV+jrVr1I5r2mSQTMOXyWjl4PeDdYdu
xio3kVrtetZDiS90YnEkJc6lr2Xzdvjz03eYh0VYGCH/x5xwjfqMzyI0fzLPIG759Sk+IeXrRmBH
Z/e0o9168z7G8QNLK65X6jlh9em0J95qeFJiWrx62GNeXkbmT32XNq7ZOWDx0bKL2tUrR4esVWjw
SxCDaWyDM6Hoy/ZuYT9GOmy3PZZmj/FnOKS7kISSdRFuvixhn7X9cfRncL+5hn/Cd8Hg6hx9+CKQ
/waP+6BNd4588JQjrzgycISCgbNhvX4MTFH2M0aosWWG08c7GTbr/e10hjpjfQGl2JcVr7Rj+MSb
Aoovr6mzWd8LRy3cKh91GwVLkah3Ioo2nyHuA786eT4H53ekdZaPz/AtXDvjSqmhw8FxpNvTwUTu
p/vdXlo6rXf8U3KObYiPKCTtxyUpafbFG7wd6BoUCsiviZOLHlZO2R237vMic9+Rce1fcvt6jpS8
r1SREtD3QG+KJOtfr+0IjrdJVVb22z2NW3aZu5u0/Vnkp/H9AY/sofXNzH2206ths0x7FVPUTDa1
Eeq9scnOZG5zTjscRZinslT+8bCTTMO6hf0kqgSwXLkRmptYImHkTlXW33w4PbkIsuyTOIrqsL5v
PfdRDsqeWxsBUYyB0GPVrtEfea08/J2RMn72/Hv2frQ3rXpErEK0aoqSh+varF//eiJBBo4xpwYg
hUpLnZR4Ql5FYkorJqAVc3kfSNFIS25jY4xQtfO2tU4oxZp0gVTgxB/nCYOkcfzBF9vftTo+umCA
Wiu8GVZ4eVgMza36mw3ItjpRseFj6PPPolRtzcrVE6kltHMGBbgdI6DBvPFV+43Gzz/TTXa69fhJ
h3573aLY+7tri4BfOsxL78YlU3pQJmaVE1+R+5SQRpWFYWnsUP+NSiHQNXJm8zCLnhvSFWclFuv6
iTRcSlPcXSlSUo0W46quDSvbOM4398jUnru3dfmzNX3NCogYGQWNyIKjr2MyZxUn7y2tko03QpCN
sxS2NzqGym13fLjI4Gfj7mXWjZlJLxSRyCOtFzwSaxryh68+UyENkGJHWxln6xCaG3ts6e4oVpcq
8+OtFUbnN+wmmZQlxHMxofp8yKnaHa/uoJ2xt9CS86BU/dUfWtwlt8ZaEEsjDODF6JRqUy0YiimI
1iWMO6X9cEiDrstOx+/lUxI8cfgsj4BN6EJBMlNmxEMLFBXWtsndJoOrjVW6o1VhrTu46NILVD/4
mPg9H38u+H2rmOQqg2ixapNT126HGsC6KNGdthodrD/7fHNVMdqueVp5Fj0W+XvaIb2gkul0Bzhu
MGDsSr5v6q5aD+C14AlY+rjRX+pBu2ebxsdqfjum6upuDu8BAcrqV5NO7xkyN4NFBTuTeoNGJvw3
8MQ2A4uYOhwal0QdyxVZBEstnF83LkmrligkGO0R+ALsk4dINE9DYaZVkHtfgLisA3rH8EUmph6z
9oV9Q9tL5DG9A0bvMnVwW4PM8QIwdK1Ne9u0PFojUvxA4AK8AMz+vKEpsCt+JPuVt9lyALmyvz5e
++vBHcaqCIGj9UWmhMJg2YF4oDs/Sj33e3w5CSe22mUigve47eePr/2u7B8iqw5OMM9OWFA/fM6+
jsHh8azZJZWDba6uFfm5QieEJH1SAvBlcZFWJVyly7Dyjy+1/ygdPguF3DjDqOq8wwsdtBwdBUdw
CKtDRC4t7kKIV4ypVxhZBAFpUs4Ed2/R67nYz89chRLl1h+SfOUdtLoBzWcoXBj8H5WzC6m/go4h
xs9PyESWI7ZtHN/O7mT1+g8a09UGPXsO2F46OdQc63OTFKprt+Ycql8LBO1D3vmgJDf5aQ+aNuNj
Hn3FVIWXdKDKw4COCuxHlWhOO9OGV1p7tLEMfAQy8kidmTLotSdlmebKugMDzDKHHFM+HQfvab0/
1pDcxNII2KBnoBMp+RAyOyPcpORf6C7gfjwt+LI7vX9zqtLa3UYc6bXqvEDb9OBFHld5OqB8ixTw
vV1rH2unHtSeYyq2Zje/WW0G5eoCqvZ19GCYBesqXtZLqZexz1r1ZC7ec5cNhZtD/4ZxoXQajyeo
k7sAV/xfcGeattF1wumUMRFgpQRNQsqhZg77oqZ+EYPEwXUF0e9j3yox6ADYb7n13a1wGrZqNozq
fgDEB+ZxdVZ9jtgIbf6nskwxpI5OowFzF9tMt76/AaGJIZd9BSDTZP7tPWNbZ1P6eRtRDf0u1D5i
zguIy44HAEfuUgVfE6sU9XAnpcTGorSbMiE1TdRpZ2w4Gnm3zTXTG0/kVh54kuywvISVMHpZv7GM
d1o9VWuFUuBML84IZlRY5cc+fts2FCGOHRwh0AcCIUCUo29RjwcVnu6I/XDJIKgx3D3594sgqmAz
RDzsdJFtoof6aTC/y0HXCC4/TyEQXcipnDtca/Kd9pU5UAz4Rr4Ohcpym2q6wbE/vGQjRr/S5IXK
wqROZp5CTnYViI1KyIauoCeNLiUM01lFPDcIBMfiMjhO2BTokoD23mAK7EA9/lB0nDuTwu6sFOzk
mVWuLB/Bh7LfL079VzPVmHRhvUk8WeYap+3XxepPSy5fu2r11Xz4yIWM/SjdzSU5Q0CenP3rk5Kv
k0VH2Lm/MS5B1QwVUfOZ/yjDHi6/KlnIdixhGaCNh8v3I7DpI30k9uxgqD+rNai8yrtf/bIKSDML
/GTcN3MdB017lYeqISnbTw+xePuFt9P6ZSbkjWYbbW1stFOSspO1/v7ctZnjSGs9NXZRx2FaQGZl
idG4oE8vgGloP18mrwSvPuO/5aQ7Md69evKpazT9hMP1bZqQTpK3w+g3CnrP2vrp6mzNn4SI19W7
3gRUv2gWeRMF3ZAC5hndYDKBn34dFbWP7p5uJBua27RsfsS8WprUe9Z1M1FbSYvFYpU4nFgV1dam
cJRTTI5OM9v6VWmLzTz9ZX5LQ4KugN5gYABJNWqbVoscfDPhvJFpa1Ak51cpWx4bZ4NU/O3gtd0K
6ccWKjYzkY4Sb3jCU71lJnBlmQ13iT7HF+Tr8Gn6nSOzx67Q5f8ter7Z9bqGX/2GUE96V6cr7hgU
XlQ3X7dyFXRsXRd2aqw3e8LLpm80IfbQD+fZdrQJO9vCfCEjVUE62D/9i9AWM76MA/djP2iwQZu9
gnvWxxZ9Hzg2sMSI03SpfY6Ic4I883dgNInHpocE3MCppQNZ2tv8J/Ic8c1K++0JxbD3M7gxypoW
RDfFI5EngVYm87yxL+eoVsLm62jURWcy5jMFzmr+u9m98MGlf/7dn309LF8hUjo1s87wkUkSZ48V
0Iw++nOhBzPuwaqgDkhE6QhyWFo4Bxw5voQKadB7uLH+RkYXymGlhvcmUNzNqpich/DgWm9mnZgt
e6NhjK74h2pBYGHo6aEVxr2coXzwMT7jf9q+TUURGBAasPxge1jhZ0ffL2Siqf8qGQbIXEWur3S7
TfhsM8vHUTPnYz+77o0Gu9v7JS2q9B4GKVlyVqcvls2dXaKH9SnkkwYZvJM9XWa9qQe4jb/AvB7u
T/fJladtv37snjfvoQAc9TLrosda+GWawD0Ynw4fq3Cm7QW/7SpP5hj/+u3g+rGbd/DsISm0Ptf0
YeMZs2667C27Jjl/uzgfhBxOUBG7nADIlyzjlf7Qm5AIoHDe1+qwt26eUeP11gWDW6htMVZEoeQZ
2NL6dcvuYhhmOte2p9XO7UUXdKy07IwYitAA433ry59zuU/0Hr3ke+7jjNJFd5qUZTS9Suz2svQ6
0/FnWJ1QHDps9vTPB4VLzr2HHZ4Yu9izodKfmWT0wBDqbj9L7xfkZdAk0838iTlsUK12aM7wBCGO
9usd4nCUHZ1g2okV5qtqU9VloOMXXYh7GdO6Ndm8SWZCKZycmAfJAGXHrCP9079fRY1y6omoYrjx
S/3fe47GvHYZG/loh5sfWnD7m5j4ONkt1Tt778Nl/bAR5V0/1uPL11/I4CasgCHpN0dSQh4ufTup
PR6zeyJOE0/kmDUSt1C77jJGXBzkrllN1C9O9rG5y4vzW9wzG52pj2rr7DEvGnIu3SFe0eLEyT3t
7aYnqPDf6G7/j6QzW1aVS7bwExFhg4K3THoURRSbG0NlYd83iE+/v3RHRZ069dfeaynMJnPkaBaa
hAQzCTHp1F0OSYiqjKGvlV2nceN4mr8WeAA298FLC++ovhbppj7ABPx58IVOweX6Vq/1wDzjMVPB
SV1QV0NR1eBUOWyBIYbgBKhl3Rd7oMSf5K17uIVfCcLdpsebs4FocU9H5k7dGVhJl/8JNOhmX8pO
u9OgKFvQ1LeowU7z1kNdbnzc7UFh4WJATcBrjTQcbXhqUghbf/u6ujJ/OAdXfB2Y6flHhrnVx3vL
ntv38SjfWDvNb+yizhe7GMTcdbdaMIdpzMzg+YhaN++FzdkLkp+i1SFmerXB4aNRjsx3cIZRx3Nk
EtHqmfaRa+sVGM6r3b2eAq2kXWn7C/9BYNOo+hD9Vc9a4HenqGrEn5q60SK08UmNzqiIhk1eKCT1
3t+bn2KzGY+rzyPenIZm2zm9kka7ZR/AoqG/bNf1mnO5cRpQPHXwiqmePZDz7crs5K2T3zTSVyO+
PgatfapvhlWdfrHJ+PyI4pd4Ru9okoU1bMKSlmwm4wkgaPj1Tnr+9hlBHtUMRs4l0I8uQqnGPVlM
0SWghbtxUaNFc1rFBnsbk8H0CSemlqPr2R2/pJb7drB36Nzdyr3Tb5Up0jDV6IT1o61vGBnAXRCI
xmHYQ+dmXzvR+RGfNO90C8TqyNm2gTI4ihifOK3aqI5hVrlx2m2/bYzPBOLcnnUCTmOz/mcyD6vb
99MfZc/C2WFAammdeMs63KNnID3xfnaMJi3y6TAua4PObf3eEExKFNX+ZN+P6bsEkwVAbhB4Vl1H
XGtfhf+O2enDmO0kZmdZuY3WcB+/CfMgQKU+OLaBFw2W22122g9Jn9NH+sPfGxHXmvsgBfzrcDkd
DQIAawHtK9fmp9iftwTdeabu6M+wvI1oSmu0THeLSKVneN0SXtfnmObXvxqos+l7Xuqtu1Vzhzht
e/Y4aU1vUUaPh1M1uVMbG2fLK7ThqEgSuoSVaQUU1Ga4jZGAdVrR6R50O/RcEJ/PRD/g0fAdNA1O
TPeOlO0Zfqv+B5Fop3cHmykjbZ8+wZTOfbPe3da9dh0X2lpraEJNKXfucRnzPM0+rIvP3d1xlJ6C
F6ZE/HboF+ej/zEi+u7LWz5N35mcpTQgssWgOmwqatX4kDOthiKIVxvaHiA7ptxguGHZsHSAU24t
S5vTiMLCpl4GX63bZn9zUohPsa71vsWs0h042pzyOee9DkfnaQ+08ct92N/wie+PqGZeo73fZFi1
g5zlUopLD1EVZyPeX70G1GP9Jo56nL9IfZIzAi6QNZ0aCbMt1AsPmfZjuMpIRaPJBov2SvrYI1jt
e3Dj3sAj8OhWGxWcZ32OSwsUdcd/VKoK23MA++8gZ5g2M0/Cvzujo+Cl/yURXsM4aNaUTEkeHNkY
DJ3dndWbAx+rKXPMz6yk6Hh9bYhryFX9C1bxDkNAKnU0Kp0BI9DLpDO67+kpRGcAhwsuelFjBiU6
n0LrJhpTLCoU0Q58hBdG91mq45QMsBww6FR1IYIW5w0pMfIdxylKy6ugYRWQBTXMxj1IhZ4/6PpT
hsQAALTm0O8a/rjzUWkb7QZyPUkJglBl0MSrN1Ut8x+sYSYPw9o8FCxZ+OzIfqKH/2AkSSFf+fsS
uwbsOq6qM9iSgCNwxQqTBxnFoHBnPM2wr7gM9sPFy4uvGaEDMLXVPTopescLJcUB0z2O5bbm/66x
EzjB1hou7Ke/wEbur9MMmiRF3MC/No4OaQOngRCn2Dv2LdZQJlK4E47qpqVjsu0O20znv1YzCoZl
kzmkNzyMdf6q4vyvW8HpIqUN50b4hqDlcS2+XtyeHehZlvnENZMKNxx0UV8422wA8oyPGmUG1+PW
rvNrDn/wNf92b6eh8TP5x3z8/9Hww0WufYXzc+ptnMP8M+HTcItD69QDyTwBv8OhJPn8hW3XIeC+
1qcmjyB7eSBsfOAJ8o7BcAC0HwjLiIRAcTobLq52iC7NST/CLH+qffSEcvtelhtP5mWnQUxLGMab
vO0u6+PwkoICgQZpmDZjYIhqJXJmkrV3Gi2FVQeaiSiIeE44d/hCCA21co3kAj90+chjh5Tjzwl+
h6G84MJKNoEJQaaoKvV+g/mS2hJ7rK9ht5H/qWABp2OG5LPXWqrT4/Jh74KbpIe4VxQZJw4OTlse
JhIVaEx4FywAAPrwW+hOQPFA7+IXlM3fsQKg5911d6NZf62YMgSrOdOGwzvp0t/MJsfKmuB6FY5T
n7IccgfZ4VBWUviV0nswFNXmctUcEMD8nXoX5Z7Co723t/zLtA0ode26dd6qN41GwqmKXr7EzNtq
gLteFRfkgadiMNzGUoWS32cQA0HnvDStJ18Bo37+ApcNK/HPDJg9XNEuSP7JRLsqPMRVVbdaPSr1
lyKMhHEwg9jbCnd+FXZnnORacgUf4J/jBCbvMZzdoPKf1GcJgfrtiVpU+NPIFjA13y98DZa9OMFz
6MLQ+1TqAoJklWZACVFcutgpoVPn4dJ4ta1t1ubpdlUssvafNEKUVDlUrKLau6So8HQgkL+EMj07
/3gosRr7sEfhngrLyiYOXc6WSphXv5SXBeghIoRyJdQHh9OOJQjtHlB98Scw+ivC2I5bFfoo9CE4
cNrctPbx+G4RnIQoZT3Y/cFr4eOzLEVnAFVzoU6TAptrwnDTu0JvSpoFIkD/EnzbkSmXDSNwJdbV
2e6EP/wuM6z7jiOUMQfDcug7cF4AAHW/RZSr2ggpSIwmEHlFEhN7yvVqciZEdtxA5/OGAsNOAo6O
TegOKLhAb3gFNKiwZcZYZudn5pUjot1JnLvBd7VOd2FKBEAe5y794TsBbDp+1aMrEbTVCGYdAbwc
5wYOx6VCLZMenRJG1GbUZcq9WSvAljRjPgOho6hFMDbVTKxMMD5Z7n35xQ2Y7TBJW9aWWHirnpKT
wNl/H9MS5+8Zz174ZZZkjIqNyQ74mLsAPsMO6N/IsMJnNgZLyf6UPIxSqHhVMCCM5O2EsbBXhiHm
LBYzJGyj4SsAG5LQwSIcz7DMwZHe5HJA/ArXAcibIF4mEFrvFIjAD4oYLP3013jDaYILfOpOtkO4
ueiaXcayEURSnv54CZ2sAfcKmkMHjgDtHPobkFLZ67xuKAoKZ4X0lqIV9tIzis8HdiWwy6BKp+hS
hEmD8BEgG7bPxeGmqTx0PPCff6mpcXxr2DCctxEe9/x0xINnvkGdm14+PdwigSRhQBEwjfPB6sCo
2kfVucfOreA4uLmhYUInGPtwNH+xV6aFhY249zCpYBdieishgj5WJlW3aaprHJJELKpMRm6i1AKs
eWOlw4eD2PMzhBGRY4MDr7LLBRmuavwBCgS3Q525RT0oX99g9OM84IjbO8i3yeyexXEHlRr0NQ0o
XHiWmP9Bbkj5ALKrPyFmTKzigAIL67YZH3yJsSnxwjaMIQKJ30QLnBN8a68cG0W5IlE71lwZod8c
psJ3+Bb496P+LFfpg83JQhI/dMGVddiIbaQHCY456R6KCwsZX819jK4EJdXl59KDpxsX7hhrKgQq
7AunxUmu2PZ8pTHssGWDATETGgykxQWFCLk92nfAboeZdibcysaXoQVQITO+nrzK7AEFaUzlN+Zi
WUI6v3O/QBs8D/m3Nfkw3cG5hzUuVC0obqRegbYwcu3ByCFiTl3nhAv0iKoBQsaUhQwoVDLAni1U
M+aF9AspiLIm1rpDLOEqMm5Y7Gmb/Dof4J8XwtlA/MHyFDjeE1/U/nAILqEmWOpZtwGL9t6D2uOL
RkU0ZQxRNm7+Uj242O6KzoQypH8LSXHhfW3cIrwnjCHg8ms5a52ZxWVF7CCfgd2ak0iOOgCkft70
V7rD5WjL18hy4d/AwZMgI6H5kthF3QZNhBL4pOSPQJDZpByeaRMFDk9i109vWCcQ0fn3oaK8KqRC
HMxXzZI00dD4kzRZZA7nN4a3SqrXD4d/D08kePZyAI4lDk1OhBMeDwvIcRdHIDPyUajdcjRTPEbo
XinZ7Mg9BazeQhckfDdWvJ26B4+LiNFzT8yVuCqgmA87VEJr3W70cfwegJZOuFXxHXzYpdvGX8rD
Xdu/RpiQc/eaogbACAg6H2podixkkI97h5RMpdA88uH9LL+77TnPhhgPVCkpnu4yhAVRi3B7T37i
x59PU8efypOibmzDjMMeEa86nmeJjvjjxZpXc5djVgEUOhh7pK62mTUl/KXfkMPeBpB4evNdBIcJ
SlKpMvQaqfg6sLl+gYMwzn2ojaxW2DAPq2LgT6YXf7YHg5TVBJ8YNmfG3cOC7/zFxyFHg+D+5GXm
wiWWeXeHoJYc1cf2d1jPGmtYu0jJROLVkqSwF7WDneMZz9+Vu09SByR9nvpZ46Mn5QQ7UgHkuU7z
xxX2u4fmDWovPM5hPG6N1QtzOs6JlJM8m57YbNCOYFC359IG5NwJyWd2ocOcNGBfMshuiinpnSzs
Ht6zCVlVVuTWbdjfpoLkvdWFsHiHdwGI4wBeu6XX3zfUqgPTa0/hobGthfE9Ott9czmHf1kpPDUV
XfiqZ6JD45cfyLtgm8yr+QNGNwZFPITML77Sa5EgkvDBRMtLAhC6RNJsoilKKajQm5V9SNmmCPlt
u79Vq73d56c4XFGaNBIRrzjDz5M2a/lYuv2jzdwZr9f+at6c9sjkHN5INmhtsV7ycqhqQH3Cz+qD
H7Eih+3BBQr5Z2sFI6CdP0bWtb8RPcAdXHUkOgsEmIg2GGq++Ku4pCqGdbwGth5opQSD10K4EWxL
TrPp9JG57+ABFopxIajbaETTcOvJc+kA0EuNFOU2uiVJOO31H6qP+b3ViUd9d9pcXzD8gd4z77iN
sVAyUWiyiAkjPa57rh1xF6PGRJmSozZ7OFr6FSBRUppcMDi7bvf3brDxAkuzGMUdljcCYDhp4aP1
Sw8c6mPtL75ZczZY19xc3lgXo7lsD7Oi7cFdQRr4nvagHC28/iqgB3Wh7G8cUVuWpjpl0zfDMm/e
AXHgl0Lb48FHYOTXFnmqcz1eYGmEm6Wjn4H+teC8hjDNLTiiA8wIvmpTFQnT5pJdCQTq+GQx8BDc
sPVhhSP3f1pnvMtMfV4fmJ1I0yhsiEFYsIbc17FX1UGgmFLDMGe9YaTF8wc69O97WQP18YFKi1Aa
B58bbORwlSkntBdjJr/iIdBw9LrCVb9oTLjl+IsrhlWGU59J1mK/EJ8L8+bIf9yJj+CsJuf84zGF
npRfmyxvJmQW73wHE4L9R5IyhygD+n3cblFHfDZEBESPFY6grFdsZmorvEk/TI5uTHTRoo41AAIo
J0zpGSozy++UI0qbjp0e2nMOeGr9x4I0Pgb7VOljydqgQX/JSGdRWfP6yzMsGZiXQvIjhoA10a3P
MH3VRvC8DSk7iDPS+/uWW5uWFL5V1DRsOCG6czF8ULqF7iCteQQojHYKWa/YF0BOJQkSp8Fpp9/q
N9ccAB0/b2oBlNEJYxS5D8sDU0e+C9Hte1wjCIfnyVa4XXVtlF+8C+w7NsQs4bnQqFkLOVf3c31F
yU9ACppT2pGPlX42CrNQiriNazCQM8hG45dLWVPyZBlhK4rrDsOcdlwNueum08PD1UHkYEtFB+Ze
1oWJuaS3QTtasByPI4EwTjZTxVvFVJQxH6u4gYGr2kMK22DZU/lXXMNaFP/aU8mjZNjV6S+2drWz
mCy1U+zjH1OwxhcOkFaTAm1db1ndBuTIF90IOeaCb/HHL1J3fCiSwMl+6k8DMiGZym0mTtcaTPl2
x6vZrHh/zGtcxE/qPwbDFxso7WVxXX4FlHlhvdAvWm/cTF8WdOztGDI5xcRdacDY8tg+UuDqIlD+
eQPySk84fRk5lcOx59cArVQprwQayJ3K6WkV2xfkYPz19J3LoW06xuDxtHIW0UMixztBBdKvLmJ7
mpKYQPyDxvV0/KNo+JFPtJEpusEPFhS3YAtkWansBJPt+3A4V17y+E+0u1RndgPJ6EoOPV46TiMH
6Pgs8oCFtwYsblti6JYB5dFT8pSZllq7HH2i3jX+SN3+WMWnDPZOsaNyg6nRRFASvS4MnSklWEHX
axffMnwoMHqqX5QYtbaoWQmEalXhdl5Gafuz4Os6fAD8eW16xt4rWO6mY8zVYBqyOu/zL1gFvQFe
vvWD9z1Q9/NtgbMqkLC8Pru7MEVfimiKaWfdayz75Uc1OeEvnutRzcKz+E2u6haeXGYGdEdMJ0I3
+DdQ2eQYw2SwCQ2Pe06vMS/j1cpl/oCYln3U3dmi7XhpFjj9nXn+AL75don+paCEi+9DSj4Kpt65
B3Uk+el+5wzvKKyPTa+eSXFZ2pJof8wmxrxW75bTKzQZxdqbxR2AhBE3udyTFOIbBXV+G9OIP2zj
45zYDBnsb/TrmNPW25Q2rBfvAo+I9tbn3ynmRlR41K6Pn7sj3Xuz7vGGBt3LACV2iVxATJHGBXB3
QoDhMMleG5E8gTMI6PmhTIEr9BRdaMt6ykz9Kl6Y2P/8JSkb+eLG4QFfXKyG9C5ceJoNVBd+xrn/
onrgPFXZ0+UCxhQV3IW0s3JFA6a+KGeVfvN0MmOCWk3hp4oQoKLYSl8D/g+/lP4pYiyeIXsXdSy6
X6QTuTQRUxgv8LW9KG/HbJgVfRGobRryB/josGZo78ouk/wSfilj3IOYQUsPtMVg6Mxjao6lW5Kc
wFRShWhlxOsacT3Zqep4k3wDehg2ksikKbMMasATFHGjSd+ERwvmTD1iA+xnh9VBR24/tq5kWlH4
kJDZFFDkyUNTLaRCune889/McwzZuQpvTodWiDQpKn1K1/QNJYRrNLKGzNRu6kSywJZWwjnAYtth
vxq24C4soJ9hSxrHdWe5G6CTMjlc6EcNZI6iYR/cKXcvzv5u7e/uegdyfLObCZDXlRzYIzgtOA7H
E6sTSfE7DusFthoXoT0mOJ40rc8t4KitM7SGl8EJpl8kJQp1lMUFysl+IN8kLswnjki+frUfZ4sz
/T1fTMhXWJKtEd+JwrZp02DJdfHQC4yzjfUMjh+NDoNbANiXf69wSqlcPBNQAO1VVaPVoHlUDO5V
V1h7zSqANBNzDeVvYCGmAKS6ekDVWjq1kcjkXKfulvkvwEMEVr9Zl3mteyFGJlxysLfXjKgYVrZn
iFxUFyCheElAgMMS+vTrKWRdjIds+FwAHw1rV1piYsGDtBriQoHyUxrOp1WfD3aeVnM6fCpaH1Xo
lG3G6HAK2ni0pBF0O/uxIjansr7zK9S40zpdPOFXhtuIoHDiGli7HNFwVEDSpVsyluH2FF6QzuOD
6MP/wZ8NZgbz2umY/KHp7MPrWHJaye590ckW5AOJLxs7oJU/WSe+TwfW8VDQKVJAeatKoeQ/svSi
PTTj9ladu08B/WjXAd5SYrmOMGrQCrS9A3kEdPZbSiqDF4pgSe4QypCbqDhkU5GEJ2gomqsov8JU
puijQEVcz6LDXN0BOOV2w9cY1QsRBPS+YkPFF0a4O2jnegvUVFPrOgj2ZBbHKQaE/4GDOP4v9iMW
muRDrzYzpIlHgsuz21CzAUKlxV63aKraNVUX8kVzxP1GcyeBcDCNcDajg0PTooHyaCOsEwLM7HEc
dgnimzmDG64Ek218CCYz1pGEfbSnV/Qq3n4r0hoEZz6XAKXJxOd/l7wGQDB2uXgaNNF1YEQpzReW
vsxK8PJdHYClEiyCNO+F+uVT7Bg44CLkvQ1r/cXCiD8b4mFMIsYgQy6aPeCvf9yLg4yzhsxbHHt4
omfV5Hz/I0UC08iMKIbPDFsnFKaIZBELUhLgYw4nBHPni0pArk51Tp83hyiAEgOzJqESwNySGT+B
eQGhja1UC9atjk0g0l89JqpQFJXop/gZ5sulK5SauBUAsT7dNz+r5Nc9NlzsAq3gCiQHnOmfBgK9
AxvDaPUYIe6POFSYawHwRy1WTvXgfEyixjwS58Q8x72VhcYCQYc1GJoM6IkQaXpgkkiVfSABhsmi
1+VYx0AweRExInp6Gke8WYjUiLCfn1xadoDvSL8RTqfmx6nUtsGx2erzYKifQd80jzx6g8+PUaOU
MKR5Cb0eDa1L5rIjY5r+qj+nceAW5MeDFUjcbszwGSQMWBoA8siuFtOXvGEg2Pr0F398DHEEZNyG
k4rwZnGd5vYwkIHhyd7buam5GksWNDkxaBOhBGI10IqeqPC+hYlcnBmKiRH97mVhhI29xAVGVIml
JoC9bu/Utq7WHqmu1B5eKMcfMPnfEajVmWAQL0ZBaG2B3tKxmtTj4XMytI6RB1jqNABeARDFtiXh
u9KhM87nRsLxj1SAqChSBeRwjSnbdWvCqd4VCdtMfF1Aj4S33mzSEWe01O1wfn05/U8XH0KdRhuw
W2wzhIW7YDjPD5a2k3xBdjDt44HzkTYHvWONahFhfzkBiXCaQqHd9b9QlVO/BHklBo/ika0zaZYg
ydSPAFcHQm0AeV7da8aC4fSko+Hq+iskl+E5VGfTXl6AmNNjjyo3F+QZp887vD0FDov5Tpb/ROW9
Ku799FJRlqsbYHXEU6IGBitLmoO8aZ3XAvPcTHXBXgUk+psmOL3TjRXcTXkPD0mvXnIgsA4atPs/
M1e+ny8G/pk5tgHGN27WiKeuruajm9oR9dE3vYoFiCRd0HXsDMjFuHfhScOAZO36+78EEGfaQdVF
WXWB6aCkLGHx+1zR/HS2EL71vQhqAw/7604/fTY3YjzdY6H+Um4BKl4cp/zHl+0PmlLwX7ndN6ZF
38e564G00ivsZlgBYgOm3gnokNgkqiPeZrNmxSCseXe3B5+b7GV7nwI7oDt/U3K+fbFyMIp4U7Jb
gzejgc3IYwMfupcHPrLEQ4G9QUZpwjy50+VzWNbUeqjDwTBI+PEwJD6LlnYdBHsIMbsfcSbAWgTv
AAKDRzLjeHNH7c78Pwfb8QbbFEIy4Mhwi/mE8kCkZuNXPgaEjTCAw1MvwTaAapYaacWUZ+/UDioU
OXVwsRbhwtPWBssvoUYsuwiFhYHA3YWAAM8GO5qiT+N232TS2q1IwmT/X1nblxVHGT+cKlAcUcje
AbzrYPfszEQCrdcxaMDNqgqo34BIsXfF+5JD4Uq5OABIktWPjO5sj2D6BKfw2u9/RHDYppvWdlhG
TXN8kuQa6fOF+fjiYMlGKMTPVLS6iQj4sboAjTlYbBmYhIw+V8ACHDr0YXCaKVrzKJu71ReMi9+Z
UMmkFUU3JyHvP4+ujMihivzK5m23R2XIZgV6dh48+Evigi1hxEQq9pQsBDIrkhahFVwNBlQx2nrk
gdztSPgMYIDTELwRt30Z2yMD7MMJ3/5xm2/8wqAaPqNxBpDmfL/PsVy5USOJc5dz5lIvcfXIIsK8
V+gU5wgOIxzbimMvB2KQPG6wS7guyM7ZHcS3i0KaWv/nntCb17v96VZD2K17lcB4UBJw3rJh9/Zu
6jIfrSR/OasNKcUTDJag42hMPjh4+Ko1NXe/XQED7ZZV6m6GFQTnLpi3EHZrctjnYhfUWPGTqccB
MBmhsEtAA4C0eeCIssXvyjG7HrAxTdKsqQBEUz+reScKSIYUiFGwfqFZAeu58Yqscdhhu5Clwgou
Ci2PSHQogBd/7A2OKg+teNzCZCNMOWbkqIQo27F6Lw/+7haqXJ2Z/EoXoxZuP94xtg3Si4qdWicn
NFTubcJpx1XDIioZ2oNUUgbICP8S/T31U3R9sPxtqbkY2chJzkDDMbzJy2UsRrA9vRpGfrxrxB0y
s+P+AO9/0aQxFE+x2aXs4/wgtYOfyJCvxxmXY8ghvk5tqre0mlCJj48nC+eW8LQmoQQfBRoT3imh
uly72P9AiqtHJJT1iFxCv0x18GRR0Shd52DIMkCjz4t86uCZ5P7g/PeCcyG973ME5thgjkFAKzD2
mwHspy1OCnjSzMaicaauRm0dZd+1yKKBEmI6N94uOCHvvUIzN88aYtcxdw++UBzZclmdspJOiq+M
9KKQVYAUmzxMyvtRBNVZwjx8DJv9Isd+UIaNjKEEkHeruH8IRw9rzoY8yXiSx1pORAn/BT8A3wjy
74BlzCDaw4W/0duteGsKOXbMw8pz5jUAKuHTrQHqMSvsMFFj4Idj7kWRVECvsxN2S5G2qTdB1iHn
YLj9wxmJ2YKInvP1DCvZhj7z22mE99wtxN1mzOCMgzJNqWK28PgAORheG7eofHpdru5uiHcC/syA
ig8SwzljyGj8XQO9tP4nmEAhDSteivj7dXJgTsukZ1BUVbhqMNEsSPmJAF0msJDY02cLnk1NGFJ8
QirIki/P+uO7llFtdf573AgMfoojZFpnRc5p22gksdrFJ/4HIJD9i7O6qF/4p58GVI+zCGzgCNWu
UExg2dv59o/crRPtLriUaY0ZeTcV82umuFR4R5Xdrsqnx5Z1wS9+oUE6fkJCxl4KS5jEGEjbkkJO
InnnSZtEBw7n2T/2mG3rbN7itJKdWyJb5k18L67YdTKPkT/wqjsMtGUqedcYQGJ43+KPNlPZSVgn
4LsavKnqpc/AJa8Z8smWEu2HX4mDgV+NxuuNRuJGAt/1Y+GAvLwO4yMn/VPNrjc1o6B/JmKIBiJl
iU3mgy3Iu0UFiPuYPdHGXUL2oNwxkGEeQzWSCm0GnyoJjgHcIu3wbjHhWTSpKHnvewxFOwQdthmA
OV6w6O6UByGFvJMQb2SKTpnPMczzcZejOrn5MpqLnuuEBsoRrIbpnUuVhAmEPNuvhtSf5MD3HISx
O2w5ux4MFmcWp4AUMFVuORcvUSlYjNS6cbNwsL1ksjyBEUJ3MNmuvDXkQEIa4ZWplIZkmBT+m5kg
I39qJNnl+AL91P3MofnEFwXDd2jO4KaMSAkZiRfB8kTZCiotJdHdnW6IWsvo0zsB3CC8Bxnpq/iw
llKmwN2QaK+PB+cSypHDrRwTynjH7g6AvDaMOGU4xonPGDdpgK3r38EF3+Qn09EJpsMljm+LzACd
1MZACOsfAl1g/oUgVByZ6c/T2SNAEZiEzoDnHfOI/w49A2NS3XXwVpkRli4VFOnyMu4vTIAFucEZ
zt6pr/CjXTvLy8vC1oYje3l0SOGSP8AMwc9bI3wgwhinXH5hzLksgM+EWUTBZSyWWcrar/4ofgKZ
53wmo2bkymQTXyjgzTFvszCAgyzhViWYnk1SxULYYF47i2UMW3RA6CkicXMIYATH/rILdPeGc+ZQ
CMX8toJznm9mU7tkx0A4IZiyfB/gUmNGhluOVFgjLCDp7PBziMX0Z8IoFos6q+5Z6uBG4gLKTYHx
EwSrwaA+HAhbjGUepbqPNwZ7x5PZUVj2Q2/QHP7B+A7kVQmawjiDuyV6CqCJBUqSg0vxt+n1MIiq
aGW9LnNzZv38Y6o4pr1gTQOxHIKbFgzFx/aMDR6XA9YzrhySDJXhSIK7TTBEIkuQbcmDTRUXhlwa
uLLAdox2kwgFcH8UwNlHRgVXbOX2qMjhRw4MjWLmQv/QdjJkggwSezZnBTX0Z7wPrx57gXuEGsCy
ERkjn6e2h76B/oD5IkMz5nz+gjruKHd3Am6EASmT+pf/8L9pJjuShyVZFRAWK45VHsKGks3mYikV
47J2eBxdIshXxEQN+YMwFnmV7B+77VDL2AeX1CFm+JsCY1vC1Uhrw4gzv++tXLiZzKsVpCtntpQ8
MCV+S/nhQtvG3BZbux9AIwQ4eYt4J3PPy1iYLwqwZDMV4MDRApAWWJBZiZSIiZeXAIMkNLKlRdUA
xgPqbvQ2mstCROEmxj8ahtNUPlfotlBqsAi7s8VQvzxdvcewboqWHM6EJ0LDnY2UUZhUOkAsBlDc
S7i9ii9PxPktpAkUGHw8zFKWzXQb/GhU3MNTPGroEkKiHjHvSw4rqEp4M0IN419wTJNQQlZpR2C+
ib8TX5VaIZGTB+Uf/Te/n9xTmf5Oo01RhseeyGJrE9aFzlXvjj5Wv850uJGIxwZoCkSn3k9qyiWy
JWKbAQgl2INeS+tTmUtqIgcqg2vMg9SY1E/INB+SBHGRW7FNBe0Z69hKIyT8fRZxRsMKRxAzCmrR
6vxn6WgMtMAJxwcBM2pw08Y5XAgemE+TECrONnEdgjTGjIFvtWxmssE43ykS+WpYOEc6rCg2GTN9
+bPwIfCYBdb0qsEx4mzmeBHtkrArmXlwabaYeXGhbh4qyuqp2P3Om2hGRy4yEZVlRpBKYNu4xJYy
1XFNo9uni5/K0BX8zTT4YcBLUnCVjo4VlyQ7nFjFrEu7SnCuaGCIQw8lPZ0DJV3OQqx6+0AgFEx4
OzPPo0qtMa5n3A+8GKVgJnyiJMVzZ/yBjo0oFld/zHV49ShW+rrT61jAOu359LwlF7iCdnDtpWSs
QRqkNm7yfheUOQj8iKBD1ceNBnRXdxj10lVRvYbY5Fgz7xNKcVTDzIvfwMQh4h5ODmwHmnvEVaOM
DcE4WiQ0opYRqrJwtPJcskgj/ctRyRgSflJ9B6ssxTlXYBIU35+N1RiJzzdh0xy7GXfmZoBZjVgy
Ui6ojHlWUp+9Zwlk8G+Ga2HKoV1k0FxQ2OG52Ri2nd50P5oyuiBMi2tMw4QUAR+E8SJDrAssAdeH
+YDqU6LwSrLbb3CaJ4Y8e9yHymDccM8ciVKlEYXg4UQJ2+e7RhLIHATMFr2bm2KNbk0aqedgha0S
bpGX38pBJbj8eWW8TA5RsvuusDDuQUPBrySihQ/IrxTTp+xF8N7Jjit5jK4v8wmKd0503K4oIiiK
qT1AkdXXeQQImDwZM3WZF7E0OT07sN2S3Qp6UY/nwS1RBUCaE3Ez5H5Mse7FQ4aKuiHYURaplM67
4KCPY5gmdNk8DkvcZh7QutgQGFmb+LA1nRhAdm9hUdrEIYymxvdhl7N51WdAZytUr3NL4ZRr9XQO
dcA86Bgcfx2fvZOKCpdihl7tzhmkYfO0CffwuNdo8EDmZiEUQ0XwAMM8jhIJSwCnxa83Bd7lolEw
o639xBNLSa5PYAxbjnVONFDua0JtQO4FZR/mzla5wrdXYy2/7XMwJwLdMlZ1S654rpET8qO633dp
qHLOYV7sCcGpoMNG91L0prezJ6OfAzDRtENxupswYgIeorRJAAsSrHpA2ZkJ72AynaWnnrYhgEJ+
AD6itYesjmPd+kAT4qyZ5lG5EFoRnrot7/oNqOAwZPw6VLMX7EOv4Uf6+fTag3B7ZjNfYegI+xQ0
3Df6PjSprwqV7bOC90oO75BoJifkpKOgtvxtjyR2h6A/WBcv5pgQ7BPQ4Qqwlt7LyqkjbtMd1ueg
ejM60FcaX4dPONa/0EPNlQVw5gpY/EXA1M8xEVACW0OiJA5VVhlTtztFtdRThT68nOHYZEZ/g0Uf
ei/aBlAWmqT9hj0Jw2xhEwv8kh6IKwOwjyMY2RHmbNzaOfc0FNniGvLqkrzO/U9g1pMfNIoeZMII
vsAjZ8ovhZ6NgydlbQ+S+Kxy96CzDmxpGh6aqAtEkZRzmwhNnRLGYC5h0YuFlBD8D86S+4BbuUZB
TJQQcB3kBcSMncomlOBjYSr/d/ZxNS2p5ZvcabemWqQ3mRHpwJweOBdnfcuuJd+D+5CpYEmFpGJS
t4C1XX0aw5UVjqmdd7qRliL09UMhsoFVcdZug018Djr97dfFwAeYdmrYjxTqM6biJ5uPJrDCk3/X
ovakIYuXcQlMt5yBzhZRlhix9KBgQVJDcW8Oa965y0h6J6Z20GVZ3Y+wdmXcnTOQaNmbgs5MjpwG
N9AW1LbpaW1JWI4EMA2V85S77WTDX+hxMiQX5+ZAqfMF36NdaLZ+3pac8/BOWbaD9fDgtbHxOCjU
qUgTOBKg4PF0QQI9nLoY6jXmfH3k43SCneDh50BhEe6Z8Q1amgJqS3KTD+F2XiOGFeq+5ARhPsv9
SvMCMg587C22DLPyDhgR49wWY0Jbn+4a8OuxpmAdvfmSG6kF/HCMmXoXvf3fnrAla6BlG9lCSPnV
3QN5ScoIFCdjZt38uObYlJkjFxGMH180w6Qmf4qbTaLllUwKDmNolL2n5LYJDrXpP5mRCXbyocdm
M2FkQelloigwwhhjej/DoKyfJX4R4gracDc68KYD0r/rDZyYdY+0/rmVWAUAeA4DCo9OB7P9yKYC
hTjXLfwlZUtDBsGdoME1SGcCa9iaaBm1NY1RaHM2FqW1ZWfCnq7xEqxuhSFgjLZB+LXLVJrK04oL
jNMJJMIGo6TaoQ6K9+ix+zWXQR3Ceh7ZZN9wnwybOCAtfO/+zjdPUx7mnBKzwCMj3EIb8LI2E2jf
SnFPc5bys4AFHmE97dlQy2y4ENRkQ0ZCVKpXldeb+Nd/EGS644IDJWfwz6EAWdp54xspRHQP+ueD
IXvAi2KAIb3ljYYbgE9wSrnqCmQgZKjiu2srui4ghoLYdWYF09MSzDPz8aM+Ej4hf1XSUKjsLe8Y
fT02DdKdPuPoYnm3xPDOj/gAD/RF+ONx5+o4dQo6W9hL0AULG1OSQTxq5EknadFAjf0WxJardwFV
OXsYHnNY93ruN+r3IcABkU2xpu1hGxfpscF4nJMo670osZPbKO7ul5gGFiya2GsElkUdxt157BUh
ERAOMhh0SAveHf0WTwKCS8olS8PGfSeeTTZ7Kkza8WcAo6FngrjV4g2fnHMNJAqYrZww349NJR3g
YaV1wfrZcFCUgebFBvEPj0RIonQAYoNIyHLC5ZmKq+HdsXihPDC11ygKTAarYq7EINtn0sDhJ33h
vkvTx8Rs72W/krGXyZMCxBTUuuZlDEGwEkeivXFQWqWBO+/zMvg7SLgme+ZU+GvSmnOOiBFdkXdm
qbQvIKNLwExqXzxArM7SI0ggFo5DMWbt1tK7IzAo7xlg4rVKMM2h4MPqV2ob5v6tlPloMO2jecZy
hK7wO0iSFmZMpQQtyEfbfbq4DEutDtXdqXsGNHgBK7As8RZJBFxBgcW8HJEpszpsOJA1yP69YQUQ
8aVKngWcE3BXh0kw+3lreeKpzH0pZdYC2iv8cIgJqrvjbwt2kR7HzQFOSeZDMhnQMHJQAW3YPyD1
uhboFTCM80km8zjQyjgiff8j6cyWVEW2MPxERAACwi2zOM+lN4aWJSAqowg+fX+5O3af093VVRZD
5so1/APbgZF81MwoIqHKGMHOwtzjI3J3ikTsESxxltCgCtemuLVrvueA6AAAr4iMXqhdbsw2EBg4
oG+HtiDpsSMVtnyC80TjDInEFi1VujCiAsuYfaXYlixutFF6W4iN8oQIjzbLJkCXFFaEwOGLtFLw
FCr3c2tA6jL0Etf5ufAqQU2FDjEGyYV9OnD2xFsG/Xx9saZTLMKGJ6/3MG48JLrsMA91e1yCruOR
ohnvcFpmCN3SXL8tn2RF8lHAygBKOM8ZQmF8X+1ByRkK7Cio5eXy9Yeg6jqkacMbo4fg6REzVJHD
S4Hw1GGdirYjw8QbOfwkmPxJTnNZpc4EPbtJ5IQ4qTNNEl3lJFpy6ycAku7PY0PFO96xYOgGDUE+
nLjLXxrBCClyEnDKLTOfUsSwK9I0wh+i9a47RH3SIcwgTS8aByD1oOkIXR3a4QPXTz1krFzfnv9L
pK7CeGW3Q/AGxhPFEkMLRgQKOhI82prOtjQReEDBONHGogL1iDkTzlnaCExCGh8TbBZPMh3/f0GA
UkI8fcKdDtpFQKdwd1kSMGbAwf4ZIoxpmtGkoFj3DtQMa+qtkTSe+qp3dKkOGK9os6tI/N+MNImt
wh0RWV5RNvLIW9F3WTIuYNBkev2qYcnyZ3N3yK9c8W49c67Nh8fBv50wXpYoWEvrf5WPud2ZJ9DP
IEPs+9CzJjvR43FYNemFLG6Eyin9+i5ArFmcRPsrD1JM93/yJ8vrx4S0QIWruwCN8jEZHb19iZWJ
kuvB2JJUipJ7DRLXZbzxnpNKwUplnjdmEu1N9OOBzsL3QKvM8WB/lu7ecVDrE94NawFQEQKzr3Dv
uc6VzcmrfUz5uqdxmAAA6smd2L3hwOuFV8AvaBVax9pEjJHYMkAjZJLQnXKIG3vMxqQpSZOXt0kY
hxQF+uXtimMj/NQOhbG2rmJaXiTZxGaW1+x9WYfNVqQs02SLSJtw7KJLa46358PjTOeW01bgm7hM
9g5gG5fov7iJtoICoMP3OMqFMRNpkU9zgOON3VnuhXu8i+w1Hbk14yoPMyFbpIEWVmZc3BtTBjih
opUNInHFcGNP6SwqYZY0DHYbNSUS2dMhcf8GqyF4RIox+gMEXJiKtrEVKK/rDSQzBytNxAYrHnJ5
+mCiJUG5xTjQ6Vd8OuknEMDz8LaFoaEvyrGxeo/BBqw5/gfC35f2JEWqKIvfnhhQTne06niQp5+3
q0STs3CWzzccRUK35foUc9qbIJ6JI4pyESdogcZ6XzCyE8YkNdollivcQ6bFKP2COI9XP8JLhsxV
ogDke29cCIYV5EruTcw3uOSWx4Y7GO/Je5213wkwKGdMQuwuI6Eii+ruFetzzlX/BsWBrhXRd2bn
9NZZQfy5KqN0L07HeNbjdstCOCOvkTpn+o5TWk0/KtostNM5soEMiD7lXWgjXxXCHhSm+ZVTlGHU
HwencsgvScAOQEqHteA8fXoP4lapu/8FaiIP0UU0vKiDf46EGFFN8FzI7KkYAc9QNeMgLU4SAiwt
PDGEw02IBJr3LVYrm+r43rGtzOkuO4OXtsf0kKnqw46wQoNgep8QY6wNc9kV/G9ullAZFujQQz9k
Y/YrnXNHIQBcy5AOoDgsWZ/P/6cHnCgYqATMn6+iW8j+if5VUtAURbYBdS80WEXMeMWvvoreBdkW
gf4+4kpEJ3lw4BgjDXROQwKo3nBzLIt/fMkrbBJkqUEoC9NKSgPnyon27xWaHhMg5zrcDF0WfuqO
AUnDckzpXidBSIXdgWMWUFXqFsHBa5lzCGpXa02+W+PuC0eq8Cp61YC6a5tUeMmYZbiElPsMuLUh
g2Ev17mHeuQBXnHuQk6bZ88QajCT9UhZJLDarz0oydyN+9++3bGt8EQSY3QsEkEaBwxeH/BbaC4L
ohbRjBYR/yrgx6L0ZHaQiPmmTMo28OiMhe5gs+N2yFv/ASll4MveF8UDdsYOZzOHuM+qEeOGKkBN
iLEUg6PubytvQBThOzPRcNTl99m/q87uxqPAmOCJtBWk35S6+o9BONFfiJAiuozHqXiRyBR6IY7Y
wi2t3ZF0o9UElsQJzNZZePY5ohVCyoDDUDf0eNrJ5PUDWAFcb+vRdP8hAYaywhYT2R4MIDLahKCH
rSLvn+Kcy/m7T/M9ucoczkt/Q7fy4/FY6E+VuCrrNGiaxl0yVUTgDCgHbVLgxIwmpRGnMj1MSIil
10cPCEV3dEiFkheGmnMx8IFNJHgZfhXwvGkFcUAchbEdnfKTt3vzk8hmQRL6eG+PTSOSl3pPJ4AG
eMGPyJjvShTUKvMgYh5Uhouwlu0v5Das5WVeUcAjd0Z36OcBokbYGVUOobEP6cyW+G360mjAUNRL
pmS1oBRrOMU0XHkM2LPSe3qJOSnAJoNvZfHXYQP0W7A/YcMARQYTcCdusK4gpEgjfASWvPqic9q/
HO0bhEvwLn4c29wB4YLCoJ9sxXnW+PfR1zcCv3XBzdgWpjOO6vX8+frCS7MKZFCMAnvC1XDj6GxN
QRbzM5VqW8OwI/F4umZzeX69FkYSY/fheIDok1+WaDUH1eb5WgNqtTMkfNdf944E8MvrXMTbkIDn
suinc/9guOwHxIEOcHxVBfX04X46W7G/m5I5/ntnBrCBuh9Ukb/6KlFdFdUvmE30soZhMUFyGcty
p6m9p7LU55oOqq2PQM7w2NF/RivQ7xyUZVSApCpnYjZST9HwO+pxt21W3/uoFONT7+UJ+09BbNAl
9CEa1cd+WXdbsPaOERakB/bwK0zidMCNoisgBdIjigu4D4TNgZNiTZl6L+bEqrLgkNIl7zUcMyLG
wQgusOnsPz8vW/8AakafNwQ7DGETpLSggQ/hjM2zH8AVjQPwfksFH6+xJafBpYNMREREFhM7C/g6
79dcMTxHHw/9/Y6JMIOVwqnXwspZAbNKuvf0sd8NWFtitbBhVW5HvHkhWJl4H5O48fC+xxdZGjcH
A8mh9BPe85AX6DeAu+OD+f/UhVFk1BCIcNQZlzgTsTMUflvGuufrKTP+f3ydjNLl97TXxMQfcMB3
pUpBcZFkonLrv3W3f+yadqEx0Hxd6uY4UD0dADiM5WStc22Xug9aeWWAjEBDx/IbICdoUO3TLJD7
INdolUBTTspgiETnXPu7rz8gf6oAFQ21CzP4lhfKtvgTKmVwnyOIZADFW+Zv9w7gmPY8rjPDaJAi
HJLLboeQTRUg49irOIW5LWKH85gesL5tp4AFjJBxftEH1RbVEyTb0VqJAEhgYjG9S38kYIxdUf7f
a2gDjT/mMpvTQFSArePSnu34CUtbDwsc2TGFDMtm3EEsaef6x5NbX339vFu/VL0CQePh9GP5cUti
PEynxgm/2Wz8GUaxti3vfjONmZSUkfZ18y9M2K+rZ7/9cGgPW9J+hMHSE31E1pDULdXvpMsCFVkA
6pRu1Bcul/DRRw1RpkI1x4tzJOXGReG3hV9rodxPUBr9qn5KomlGH9nVuxFLhux4TtBgFn1CPS18
DResLLpJJDPIFEMTMEVflbfSIIMSclaSuknC0AqAx50xbLQmJ+3ernZREP97u2k7kzi85BquVUAO
tZQGa152xui8Fs1YfBfTUH6PjXFxrNj6BADVexyFRAtNMEEZovdBru+GAzRiogEhA+LNHDhKxRvq
BDryxjVxSGRjJGQ+hftPStXAKRjE+7Y8YD024LhmYYuKiGcoQChv7iIf5Z9F+5e1s1vKjTrPuVZ6
iEtbm0Ip+GZtn5vEPl6gHo+kJGrxP+dxCwlNFWkRmH4yUxeCskNM/zTjmA53wbzxLTm6Ohb3BnqL
fcB/qtvF9zN9fvx7vZWKSYI6tZeta8vv37N/SrFWNv4+FrkZJd9A3IXkgKjhZ1mF1ZZ3UKAi52YS
ykugnVr01pIoKsrJKw1fnWcVPm7cl0L1Wbkdywz+WzyiRcEGurCv4xHKsv+g6AnoUocFgsm8DgCR
V4pU/URTvfWj81STl2HcD7R9wcORq5MVpNCdMUeFfjFGzEXadfEI9sXdkx6LwpqU34kc8juZupnw
zEQ28jLAiJIPMYaAJD0bdBtRwp9ykc1nc372w65/z7W9HEqIfXmfgfdp6GINMvdtBA9kZgbKT6bD
0RqxjNDJK0JWMNHoK4wJ10OUGKrtI4myYaRni8cA+T2hx5reD6blf5PQQhVRdgcqS3ybNuvsflA+
8MzstzFNtW2urKp2rln+qUOpY6PKDI+157j7MV7BE00/y2uQtnuMX6+lXq+bx6amlEmiioJ8MJZU
zzpxbs5OmZdnwSs9FLTWs2z3LT01CU+7lxFYNazN0dt0i9R7v9yk8vqPV6BqTAelu57kH6MPCG0n
Qv3gM2v1iVK7hjqNUWBHHh8Ncdrow1lWrN5fFNCill2JJbLGCS676eu3Qjn+tNStMIE2yngrnaoF
4LT3yxv4aKOXjm4FTC3La6OjX9R4pRoY6MY2noakyBNGMQKMitBFi/oa4q4ZL2N0RGtKqA96jND2
IgYiSGWpNjYGKtLnnOtfhGEcdPzN599LY2DiTsuKInlALadc1Y5ClhOM02Erm2Bs4PmnPnw5BI7Z
v2tpkXgAsmISaM8QtBXS7Dr1ryQ7RXW03nC03eEVotQdwq5QIj+oQ79Ifrv3yAqfiB71sgdbh+Gp
RZWDpD+I+T0EH1lJ7N+XNc5NNB6loBuyylFtcGrrD0nGFidFBngcTOgwOYZQa+pCVCFZcACXbWDF
lhbiLSCNY7v9uhUM4NqxAHlByIsGK6FRekidnm74ra38z8CxjgTmckeCQFINqVvSPMZM1Esu42s3
+nrV062R1kd4S/K+Mp4Ka8IEUmzf8/DlKc+on3RqkBi+6qNdgnSHhKgdMxP8ASB9gca3RvfOTYu5
HlkkUfcaPXL7XLSTdyxM+ZL3hO75+bViqrVpcKJxitbltH29j5U1qQ1Q9HG/K4S8rkGu2uc/zcDv
BmNxQD8RwCH1wE+kGalEtztxEFmYWeOUGUwnc/L9eByG9+O98MVhLrsaaA8jH605iU6cVpxTloAu
Nfifo36so2rk62ht4sr7CYl5UvJXFee+3jec85zkAuY/S9WVrKy0sfKYxcoKiL8kDsOpeVqm8QI9
rfJx7KVzY/gZ9dzPIxvp8e+X+I4iwMeredidXRN8/2f+EhoKkWg0UwWSpEBKP2VCR0bcEME2iWoU
6ucoqxVLOjtuzl1zvblb0wkFimeCjAFq0/KRdIeIodN2qcdO3TgfmLXrVHWQqHrD7sAXZ4oFbeaU
giBDUxOwxACCIHJJnvWgoknCckEC0Xzt8tAdhTfWoLOrJTTj75/OS1mC+5qSWN27kbnndFOIX8x2
Fbue87aaKXf4jwTB7zXG7VQmpoq/Uz+II5YG4ErnM5+u6uY8rX+mWd32QctL5fR0H9BuaRyRRuKY
5dMHZUpNR730yfegQQVw0X2u4h/OjPwMVagp8Za/uBlIYtoliUjk7ktOMIoaZvd0opgabhTn9EPS
yIcpSANDY+UXP13d+azfnKBkkj75HH4jxvhLPoirCNpcJSUHuOmnWIXlnEcL+j6HT0h9wdHKL1T3
r4ByKkwAIQgVHNU1EWX5QiltAMcaocIS58znzfAJYgSXq5wCnO+gKXB8L8Q7w4HsqOEqwBsjkTL2
IklNvCQiR3jOSRBeQYJuG6cZZPHAxFfnC4J2C3NGTEsHtxY1WTblkM1n4kQ2ScGXO4kgTA8ARotn
zO94r7kpeHosHrDMUBC6qU5fbzwUi0Hm6BvSPqw9LdACAaHQSbdRTfTKUXw1CZiIW9xMsc0TMBAM
sbvpPzZV7otV5Hck2A9BLdb2GRr5rKtT7agX/Ekv/eWzP62o+SGcHvKJQQf0NH+gEyLgL/mCFB/F
B/Fs3nPOipyVPFW2XJRsii9SSXClZEtYKJDUiIQVawZAqbjjOdQSXYqksZBOSX8lZELednckEQJG
ZyJ5MgbtwHTOFCskYJk9/Rftre7YBCKwLO//NvsRYAOUAc5UjSXXBAXNo3Ie053HemvTu9lCdhtk
SEamr/N6uSaVl3in7KjQg+HqUpfkjBz5SZmL+pA7DCCUIZfoaU/89k4MW13Fe4SiKmKxxnQnaR4Q
EGESq44uFv+d5u3UYMvK/j9YoqXZhikwcwQGrnpedc7wTeFNhRPkWOCqESNWBCdfs+EyXhTM9Too
c6XmpIfPpt/ojkLPT/PrRX4AE4CG28t7Qj/92gVyseJ5Y+gg/uk7hW1xpARzWaTf48Bj5SrTcq6G
/GaiBdnOvxqaLoy5GtLuYtEJ7qUUlBPogJu6pZvmpJqj31o6h6p7GldLVplq8yZ5+kwauSOYo0gy
KWcDxfaUYJUyJF10KH9bTn19hFRlqs1fCtOegVdiNog9OQWvwx7qZhhk6Gdr98CQxG44IUcSPBWu
1gJYVGCnxytdEuzIJPv9aYZXQ2pTJcTX8mQ/sVzaDUqHv7Ir2vA4M7JEUJEQq4p1xgvykRX48jTQ
CCi5gE8Tfr031+q1gfh29s6Eo0NGOm7D34GKzEyfZ5TE0LB5jOwzGWyMuIMJSyR2gPVynerE9LlE
daKcq5W1Q7nK8PuRkQSyy1Jy+hHL9mvfQxnOC98nHoXTzvi2j7j8R/hZt1MdzCOXlh3Eo2N6Ftbi
c1s+lc0S0+gK2em5CDXgSCp2IF/jw78sTb5zIK5JfLXfFJDkEovomYRo+n1tovp9bIZ4j3xGD76k
nijs5Yl48hqVs0sDGAivWEIqzhKOhq0sBEZAThaqrpGE1NpCm7TgV5B8Yhu2Mz6wWrHKE7HMn2ju
TZ4H68UC/PdseVSGz5sf7JRzazn8fH+yIdyzb9Wn86mFWoZ4kr/EdM57qiiZZlLzV0TvkTo3rtJf
RXqNRDJ+NnR7Tbdug/zp3/Pgbro6TuX1UmU/JsseNWeLVNVpH+GzCWUEETcWURtbdRI+XCFgHNLy
eDpagsKz/eDeY581lY1yaW6+g8qwre9RrVw+V+ZoekcqQzQgPCO5mH8fkep3O8zrM2v0XBR29zkb
D1+hFyTMVd7ZJO7HOgvurRLDgYhZGXEfJdR4WX3OXXF9xsy42nPNI+ZmFLKbEgVcphVtFmr1T3s7
xE8Hxdx7SaG6yd7BG0csHEiQyADV9HZqLGqCYPYodwnYL73ktHt6A4tZ4QeQpf0COjPKsbl5QOf1
+qJ15OzJhey4n0G2V+/gR6HfG5WrUrj+qvJM1cQpYdHwRgwb2YXjw+NwF2NIuaKw9+Q8lOLomW1o
+l1zpFYkO9ZGQrtIm8GbEAiULz+/ERNVA477OvYBH3A0nNxrobmwQVT4YnnPWb6RV5o6ytSw62Y0
LkXLWkHxXokaxU0z5NQkhKjefZg+bgPQRzUm4nJAL6hBf3m+2yGf1Px2lKzPRQu6xHIsddZiGJ8G
9zspap7d0nqW5u6p+cOrics60EDIvu7wsPxKggjFP3NV4DlfoU5jPxsKrD2eKttyX3EpmOY4BDaG
5K/cv4KgRTjEKWunyiexr8f0pdEXezJBpQmlsWGh/IIb+BMkSVq7+YR5BK1rqBrAWdI1uSVxel9t
UR75QDkjjwEjHlK4ipbL26Vehtt0q5IIp9rbEGn36ZUJZUV+BqcVLjnq8S5zFIQYy+CluZa5s5gk
5+OYSwRisKSRT/cTyN0BNCTszOee2YwFrBIlSeZGdlvPaZHGhQfOiGEKcWQh+GD7F0gVZ2CgVmMn
yP1A/Si4GOeNekvKPzKEvX2cbi6DhNDTICZI52PGDGg8yAKcdM29HzWQI8Euxk6UnnWCVrPT1QdB
z4yBs6B4IeB3neKOE4OZNRzk8sELUubmkWFKRZk2qr37wMmGLmztfjEspsjg314PmrJP+Neu2c/1
2Kse/hDcEtrDgKaaakRDKg4kyR8A7aFM42SwE2t7T+hQp4Zdl1DgXm4xsOdmlBOXnRNi7TDFz98P
LhRQL5AbtmvbzGDUKeGXQRVy1LRguwvRNcqDIa3kwk29u1uCunM2uMuREGXOY85Wfvei51aTrnMe
eqdioqDqHhbrerui25YeyfLoui9xOkHB2EmGU6kKioEnT7MiIGU4a8i9uTEsvbcQTR9wlvm6RnF6
knGkemJ51grOoQXO32vp/T4WupBvwpIPK6+jeUPVQXWPpygLLyXK8aAlsSOH6HUxNJRr3Ttas9yV
dAGU31g+3WJb51bsSy4799+5Bcu1Fe3tc8L0KOU9277qtEIdaVqgMwUzEoEf3NJ+cZr6Z6/TWtg3
4FfGFc6xmzHegKUzkmX7SWvNjpEoSsKMFgT0Pb/cbqp1OX1vUbHnGzNPMVDW3Xxi571KnCca/Ocn
XoFoE9r9lJEbm8dJmOCcIK+ByqMUe2NLspMpdn8A730KNLPdz8ubZkqIzU/iIcKzmeuT0tmIVjmf
nZLS+yMehL/p4ap3e6oCqGn7UhhlVZwhZKluEk/RVa9rDzl8ASMrH37HsmE49XhdsVrLl6jVRhDn
93CkFD/DBIQOM31n1jtdD8ZN7/Cpg2V4GlG9vz7zCMNTNjxAteoPhMS6hG7A6b19rNJrfEAeNm9J
f0CXOWv2GeMPtyIQkMFRiJiSc3+MaVAa6HV4LYczwiMOR68gY8N8IgdhLCVGe0JK6LlmejtcQFL6
o/9TBRQIW+gRmHZ1Xqr96TpS+r7Z++j6i0IGvfHbc6T+9r97zgCdMtv+J+ELrPRszvfWEOTrcEsX
7feO7s0CzV+ynN1rbJ1Z0W4FFUshRXR11CIm1e6wT51fiyWOZnL6iVC2Z7yRLlLGNEVQNYviDhSq
ORG54fqvnprbQxujRXlCB9cb8jZIt2g4PMEjwjX0ytbLgkEZZFMe0FbZd/Qf4j6wVibP2Sn/0re7
4T3yMyu99ROTL6YRNdfnD+3nS4z+l8cX44/3II2nFESSSFrhadGF0ukfq/oB/iI4IYjvHY+0f4xb
BSd7SCcY9CBSuWITDRFD2709xRLYDCn2ihjFa+wY75M7XRYFA6KXR5cJOWcvy4PpV4qOGCwNbWFF
2PopIJGf/AzPc9jal1PwGUQabC8lOLbZFju5EZ0R2Wlci5JDON4IwCgMaNTo0KBO7ZcfV/b8mK1K
O3H8Tbycj54hXlEP4kB+/nlNvr7g+aq745zoVbqXGiiW3e9OzQS+jeZVXOwHvyFwP7uf2HQQ4eIW
ME0g6xM2lxY9cudxOLYTYkfv6eCAn84RWVvgg+y2iHx+RErrHtnlMmIqtfix+ZBhYw+cKJ0xR8Sr
znl73x/DGJ+WmG7ik4j1gPBgVIMhx2Ui7van83sdooD+i2uGABcJvJrslLsX8crYHXmMKiaMNNXA
AiGl1c2xg//n20h+iKKLHeM/+HHGSIcG6w7nafSJgbHBXeRwuQhxAXdnHD9kCp61Hp/OAObAwxAT
xFy0+f0Z/D53BoTTNyyltkKiM7fLc47V5+sKYB+1zs4VbhT5qqV68A06qfw7i0AwjOMe6fLyeMFi
6CddHeuVUBOA0ISbJuH1yavphf7bEfNZ/myIj3QUefnM1vw6Eojjwfwf7EIANtbX5Q6wPi9nLQQB
O4G6wRqYwTXtYlCNgLr0xWCkznZSWHzWuw/yoAx7YbHHtkCMDjY0ylM+KVTZLRRUnkANfZCU+Sl+
h/Z98/Z+xror6MCgtnbM1t8oXn7d4xhQZLL9MKcC2ALM32PsD2u9Ei9jB4ri+vgZomw7YfDH0W3L
y0YQnfAlAimCxCPD/RHfdVPp1wPeSn1+AbyENbPzuyhDmhWIjpcDtnhAX0R0yoGiFIghU3PQqZEC
un4ICh3Q0TgLnSrj8lmL9gTTWZfpLJVIYGwrVysAI8nR1B9M5kIKQvMuR1PhaGNL9dPv6IJiU0YC
4YjdhYo7M+83OeQOOD9ElHj12KhOajkq94yXlS4kH3qOXy/j26vEfZ/WeuIO4qDC48KTLDqgnFxa
QkUwkoxLsmmQHHidoPY6JQJhNBMGU3ygjPOAbpd71FNbvhWTXeXKsve2WPu2PLTp4DJZMZmYV07E
wDOiUHUB1BouznIELMtJ0Q2f7PsJ+Nx26bSwV45Ami7G7IofX49toeHkD/dbcIC7sBi0AdR1ss9h
GgygHgH9WGT7PJQDztephci52EJDu/t15WPrH4f+sPSUbN6h9XS8NAtFtTGOAtB1Wnbc7NPh+P6w
DLebFCogJNSP873IzHZpTeFESCd6/rWTl715Hvs/JZSoTxm4Ko7Kt/xZNX3nIPuTGKcjvfbyN+36
dfiqdk3HhCM9cU5RMdL9OkAR67mlMAxLoaOfTx/zbqwemkhDlN1cSN4AcUBHCZM1KgyPBX6f9OSp
eNmUlzgqozxiom3TdoerwyfHYRa+UpQydf++uV81glOGXysqKUu8AonOHNz4XF00dCUuPZmq/VoP
6cZG0gwKwWtsQHwsnWpU2+2iIITV9jMwBXHAS3xet6/suXpfCzqXgBmxy4Uoy91tL3nQ7ZH69cSF
Pbjwu99ejAXHSVhvsbUTQcr7ujhrLIxI8A/j8+DttFhbP360AIfR2ymw5hJ/EBaPiFshaCuc3T/g
KUMKm/tffpFcY5/OE2IU6MM73T6ZNgX5Y+7ciqnO3qJ75JiX1B2C3xY5+T+gYTL6gHrBO4/T5j0z
o5d73zQj63KfGx+8jOIgDcyRSUNpWm656LUS1o7iymdi6rG2eT+EcfwkR9VE9Uweduap4kbsdq8t
qgumi95rnE7QuC9dFege9rReQ5hfyCApM/JaQA4TfQnic1SME8wzTot0qsR24lZjyWM6yW6VvBW8
zhPZsrUazvCt2ovHbV02z7+7340HYbtoMJvtfqTfhsctnv0Ap6XXtToAijBtVs70G75x9XNKR+JE
MJzUa8Mq/AaW9wxS02O28zi5JkT0aRO+LsV+SEJI5UQhs2KK6FXhM0jWTah7Q+fktoy6aMtNq/A1
xtlmwVPatixDCAaBPq0hLn3tX3nUIUEC89ZOUxT4HcbcS9MmtyEXz/wCsPDl4d59YfPx3cyNG0Ig
NAhGQGmHMV1u1vAuvnQLgUaeJhg0l7t4NdV96WSnheOX08EYaV2VPJQEInEbcfCO+39qP8hWcvLf
K5fEQouwqO18SXHLW4vD+J3iFTZbxOHB+skhUpLlLXKPYUoIg1iIJy0ppt4gIff3qUDknejp4hzs
iOiOcINgDMG5Sjg6xJgxjGYOBb6djTyiM+ThMSH934eBRLw5EdgxJFGBn+EnD7uyIoxHWzBalKVL
IN/LMd/AIbFkKSKpB60x9mswSQyvIfDbZzKvEeSICOjgP9Kcm0SpC3/zJq4AHR2wrlDQx5AphpBH
L8cjxNLWVRMH01z16aWzB+JnWKufZrF7EIwHgZ4/zJgX05ZQIhOqLC9o33rJbBCpAEJoxoqOhWkf
rEBob4d89s8Pj1DEyI/z83NkHwq53KFNDkAJioIq1Bo4G4jZjFEC3o35IpBNkIhcIZnyugm29IgC
UmuhPk4pLoPqg4L6TwtmOh0vx8tI4NYyX4aCyay4+6t4luBW+c6oHiF8CNSWo4+jvMUVkWYPpy34
K4eDks/RBX9IwKpp9wXqVKaQFiRMXqEctL4BETQycA7t5mh6z9UpdfdsN951/hgFG/RrKgRQ5MBg
NLEFVsV6e0fdwgVfdCVVgGFTeo0/WAvg7670dipcMkTtY96xFFrhd74jUeWPOEfRjlFci/U4nvLg
cI6FrCf4RjQe5oJNE7vKgRaopywkX5oIaXwGe4AqATjW/E8AvgTIkwN/AGfROQMWKFgrqFUw2heL
7cFdZ4DC0Bxa3gpG28Iv9RUAEgpE4saKQraNfrdzu11RToUQYHrkpvwi+gbgpcQvrHxlrcPizr1+
KTM6BJeOouroydwZl2+MHLFH9XpgR3Htc6wRHrIzk5PPGO3GqhX26jLuUN0Y7jglf/8N42U/cJ7b
T7NKP1vls0azSR23PwOhG3R3rsiWSyGm8yMIBc6O7TM4oDMFZi33rsoCjBho9cZ/R2XFk/4hSwIT
aiwToiJnCGq3o+f5X8pHC4SOwrma0Klby1HrDn4KlG41JFYK97vYAdAg4r94zOs1NB4dTxMmE8GA
tjXrB7ztEvVoZSGIioiUwZcAZYtkA9YfwFIFivgewNbFjJNkjL11R6bjFrKiT6x6QlHoUce5HWp/
M545z/q6vAoAsMU6Z5WDwXJvZFvhejYTKhls3S4wcAsGL8j39Ow3kFlEQbjZwjKGuZvgYwPuF8uC
nBLc99aguW7iBNG7rWfyIc2t2CnRk/g/7f1khj6ss9enxhqfGPvtDwKUMRGLfE5qn+k/MRZc0WKy
f7vPiTZnTIUApLo2eOc+2J5f4QGVzDRAlHpA9cewreIX0a1qmdXQPU8POV6wTEcwrcKDOt6c5sJT
irmwtMw3yq06az+neT5JzvozwJwsiRMe73lGWxxHqexwH8vuGfqRuf8yosh8dBVAYp5y9B+lRSwU
fdD/+Lv/9aE1eofx2gAzdvjAYPmESNCgwIZCDFzVC4iyGfBD9qYA2OeQAh0xfDD9we5cOex9WvRi
RzzXIdYOuaOa9iOqkAd0FVronkYSwCQzdxN6XRrCC4xdMjomVzErIRPAzYEJa7u6h93sefW84lzG
wYGZRHql+fwZDXYfMedSAFGGTJyMrwC7UCOwO41y3+ST7u7qvOGDkIi1oL8MMbAOUt235iJ3pAYC
UQiW4XEAfTi13o5ENVP9doPJfTH0TzTj1zIJGRzoeWoPJsaXTrHzIpvX7BoIJjOVyi3wewI8GMah
KU6v12jwC5U2p/cbVL9DJhQPnB2SEVRsaAkvUJdOeiFpJv+BRYnEjxrEMxEN9YW2KhGOWwwKmmqC
5fDGWHKTbBuYL8jnXR+ANqkyXrRbASILNq28NLanbZz42c3casfvQkIMB/gC8CqAnD72Lt81AXBf
7t/jZKtQRC5Kui9sAAX15Qffuv5fC42YQyMQyRTGzYBWqUiYysMgQqxKmlguxhGPpTrWzQmPl6Ez
oM5C2N0ik9xfAPEMwqe5BCKEZghzWNDqV2uhK/4D0SxEMDYw+Okc082hV9Lj5IvftbsE1+rP3onr
bHlZkF7oG1zCK64AVeS9YXcIqVcIWy4wDkQq0ORjOHyROPqMhbToGf0exXBWujF9gamwFR7FVee8
13ILGxzm+ZJ5oPGanlDxRpq9GTERfD2C4j6Vmey1UV0dIEAqf4ClBAYMnWB6nR62IkwvJ0n4kkPj
x2OounXo37+W26hezJh9peAqwWYmK+MXOGhmBpgX5rA7IR0jMfjcaH50GjNPv88+9w3WuM9mpuqR
BC/4OZK/hwYUkEqpdvcyOm0cS2+sE5mM9jjb9mDf9UjWgor/+nWLDACQD8/IVM/GYKRBU36BfaIN
P/pq7oNVSRkM3ONUjs36byjzGqCG9NMTPZj+tagJZOXIInVqt615MdEO/r6DbNVuBv5rJBboy8vO
xaSiQaDYd1QZB0GDhRMuF2wZIjVFCYsEe3hzmSTRow9OyCIgFgrgvMK69JdS7VRN0sT5RDWtamv/
TjC+Vp0vrlO/3+vwE1V39zGcICcOPP0Ljk5njPYqtrW5eeDV1i4lZS2jQXH6+ebTYRkW+BvT6mYA
hdst8NxU8j6w3+dv1L/XehV932GT0ZRNkNunNO97GpaUHE3iqpxy9Kh9CWudkzmp+j8KPTpGqHBT
K0nzrvFM4GRknlzhnNIFFW60iE0lQg9h9/VZ+i1YmtlJmrQWHMOGQptWERBxWcMYfqFNOYSTWXdg
Z47v04+6HbZh8glV/Fsptubc27P0gMrqzDza/0g6sy1FkS0MPxFrich0yzw4z3rDStMUEAeQQfTp
+4vqVaerq+tkpgpBxN7//gcpKODDXm5AOmobkaPavP3BLSi9k8y494sxQmtDjmqYQ2XA91B9/eep
0CJFd0fksLjvyuexS4bBgrkD/CbC6bTuWIz87gr+Ufqj6wJdhLbEOjKAaZg7xOyVG7TL/QTmg69u
o05DTOvj3Pt17u1UkVkJx8rwqAHuT2zIggaT9xL/DfovHtFqVtWToRl2S20Hu5uK7vs3aBjOd3/g
tJBNm9ZhWpND/ESBgbg6YBKybn6J5MF6XX2FKT0qJA3VBV8DZBg+pwRZV3KEFfkT4hh/9fwGNwUj
93hEuVrVY8ZVw6M+RHZNojVImUEwnBGSMmW2FdiCaiZQQW191o1cvfdqlZtuYaKRkQcDIVX1eby6
NPo3TkpAAN6T59szBssXvas6zdXwxWAOY3BtSp3I2wSYl1+OcSnPOWfo+fPzGcxawau3pZNsEV0K
zQ6UcUYezpMOkAUPX+APn/vOa8Af+yZ+f4DMgQSU1yos6BiC16xbfRCeW88vVeRjNO5VGlLGAVC5
6NzQKxaROmuSyEDQCfpySQ2HWNz8FgzgyHw87E4AIcXMpxdO79rXOnfs8d2iaOeffnxXGemx+evn
h2Sx9rdKwVynwrABYwjtt5ZBu9JmXDIBvW91603bCV+vtZ6kYhiTvPXEHgLzPoH3LDbkf64HsHge
x7TXCDgggRBDjxHRiIvrBoyF4V+6k1fZWGfvkp1+P2yWHzEqBqT1ocgDb/JBhoQwmVb7Ap7U/OrH
60b2jUNf8UKuXq3EFfwXyf5KNuOUDAbsaR1Kp+/6dMudYz90io5JNcPJN6vYxo4iL6LHKxguOJfv
1/195A0VRtu4FdwdXXZuHY6lFV0HlQHqmMCIH1utxy0ukqh4m6gnc3XTG9Mb4egvnObslAjrp0ty
HzFxktvCkF+NCk/HfIyxF2sQuEuimruCAsyN0wYOt1p69++2z0KzOLet+2BzuVjtL83uSHF21Ght
UzkET6fPWQ9LiNOUdfyd8Yfr21EmN92qUM9JUPx8ye0tAoDXaTQYekUffstA0+w1/4EAZk37nVrF
5iqEFjb0w6Hifu+xrttckKijpgTXr7nUxAiVWxQGONQxkJ6gfVFrROjyaNKU7mfk6M1UF2inYj1k
V/laoxVfWr3jFyas+JYD7H69PI3R9DNPH4Fql4tx8w2e4+HvVHk7nUSqBjN7yKYdx9RnJVy9baXc
XN9uOgrMkcMfBKLcfn7B8lqJk3SXInEhiUTQ+q2gz6M2wcm6XNbf3bXxbjRp29stlHwN1BL5Ldfm
rlDIgiqkE731yJxn0y9sJdYh2xVxxoP6XLYC2ZCf4YupqWx35lrSLRmy3COQEYg8nZZqCDFCZg9n
6mKs3laP54XZ/tdcyYMJy6/9eLcthse/pAwy6iF1RAtv8HewU8QXZQRPNqyTSYU3ihZX1URK5kNE
XEa5Hr3jYe02LgGM04oK0J6/92YRyZmtgviYAgAZksZaIF1HkqhHUgktk4DqrrarSQb5E+74g5bK
hrWbY5EYFgmnreJ/jqPKEsMKUydkw7ppkckjbfZj7nzI1qGXSHHD6i+8LzqCVl8j+3W4RzJf6ay7
c6jEzwnQjmpaNyXMTjfsToqEsQcGGTuF+ENj216d98h5X2Od+3Z167dAbIarMaXPT3ouRUvAXvC6
uSWgMGgpAbY5nvN2TQFu2Jysk8Qbhl8UIY9gIHsqI2fugW8U7vpZWQ3Y7a5+YtTaIo3Y9Iu5xhBU
XjD2+mJP/0IicFGOcinCJFuQ7WpNV6EvpJEIQ9ZfHo4mqR7we0/jAWuklmbtyMa9LQUaFaR1NBCf
60EbLFNCFjMgYep+L0oh8WQESbwdFBsis13LObAmcDK+mnNtN6Zpp9BFlZlSW/4XseG2ufTdD2sM
jwic5OuxnO/ka9RhkEPVcd3D521F8Rx85hqF9zyFKJcespqzPp9LI7/MPbb14g8pRMcT+aeBEyqr
nii5t02G9guByNMBF1OPw+vVrpIJ3ZwilpNf/z5/XynflYEcg7tdpzVdH4EJQBbh4wTvDIk+lCWm
3eTGVsfyVN4mchI/DK8mdne96zEuBC+cwrIZlTOtGOfzhBl8l7t565fmtKdPsAs8iFljCK9n+uQF
rC87o3WN4i+FXDmAwwL6pUmM35kKjiJzSFMGSUMJ1Gc07EJubRL28VpkcYNoP8KOdm40qRIwwRdQ
zsipadqIBJEYL04Ldf5GH8GrKgRRDtdDmNlm1JS/FTXQe3ghNNTwwQS5uNyW0Vld5pNlNSnh90Jl
i1L3unpS8evA2Ql0OPx20Vt08Zjgh9HvwAhVbv4cWrMMhvedI+mvvU8d5J3/LeM28ZNqpmy/2xLv
RHjPBuRYm8qv7WDQQC4ifDtvI+njip1xfAeoptqr3cGsqCPMLnl8jT0PiP6aa3dPuiPIYju02YPY
BuHytF9qRCtb3pYMIrRAyhi+NH/vxnKq4KN7hN0kIIWtZ1KRKvO4tfuXS2Yx/A6OS0puIl3uQ6bG
8NtgMrm9H0H0hOCKTBIV+XNXR3Gz51Tab+PV6y9ZChIprSSPnQ0hZH58Y2n7dvfdfqLCv8AbotND
qiVuMEwzTLohxnOkyYuEcOg6AAT8FGHGYbou6dktfd/Rpi/X68eKXWg01whnRcH1tkN+WM356nz0
aQXB9kPDjrjNmTTj2xDJpcfM6t6MjZtjQra1O4nIVnZtaV6sIPheKFMZpgWXDVP3ARY43wNllS6M
sYDQx9CcGEru9xRbTnfo5whhM4luVJ5/H+NkYN8kmGBTAwdfyTGGLsIXIc9FOF2oPqWGoYs6ptxL
lUM9WCaTF21OaJYLJsZUu5k0kWt39MVFbkzz0XnFlFgasLobBUXklCD+KDPVNTb3q+bPiD9jbib9
1m1K0fC+ee9XyFZTPWcGIxoYoUOv8uzbn1TPFrc/sp9tkj+Az/rDSPFfnhmkl4Fu02CDOmLY/HLN
TS55Qw2PEdBUGx46LVH8CV+Go2VOFtivLT45BEYuc9KDx2zozJ/yMUdJCWdv9dhiy1SFieLW+zFi
wPvHeyE8ojspIUDjwGpzmfHaJeMqHjFQhHJxfiD7EYHWWDj3Ii8KHWg5FmbVwXuGPBPcWUJPEMRK
SNIBXho0lloZ3bUJGjt8Znob9QNzSo5ddwhZWyjXNyUIVDFDmPcoYEnD7iaSe0N/Ojo9P38FXvjw
npxrH1yzsNtgvjsogSFr41ghkfn6TbnUs+B1xHhUUzf69XJV9hmi5sMXTYhxp5YjPciDH4lhO2aI
aBEViEfmTDennLwDwzf0MO/jgfkzAiZgZxhE1wuXSjD3xtctGa7u/eAms9dOZBl3tu/iZvh0bO10
C1xpMS5alAujvcEHGkJAdnbG7E2+5yXFzFWxLf/5tirGDajIH3jR4TGSfUWqekS3Pf5iIobtRT53
le1owCkRQJd4z3gF67nfQWvA3wCNI7NESEY43U9OXsh+5REONwFJRH/3jpUHLkyLu2R3aQjDOCu9
UR3nM0KsWFk637sYBsSV4MtF8Ti2f0AZ+RbTqXfsHJ/P/6FPJOGx2h0bun7BrAC8Bi7fKlhhPjgd
4tARoFhBxkbMyuaFlSHKVh+rTX48mPsK1jWaAbtBMgnJRkd1+qdr3lfzzC97flg+ogEDF9hEGVDf
Fw7UbacmKy7OSMddmrj6CrarrS3lkGeNZoyxwHKwg3++YI8G04zK44Yv+IyvJvuoAFNL7HU+p/sp
z7zBVEZY0GDVwiMumpK9FkEYNLbf0jn1q1m5vmNZzv75iwB+hSnpwlzzpr+YP76teD/xXmdzz9CV
7xz6MQJlzY3v20k8XLLkGaxw3SBiw3rdpV6ME/LYmTCAxS6eg5u8LZhLES8bPXd4EjjQOJodFGq4
HkAnVrob0qtNnO+KKfSQJ5gewZreM+ZvOGz92Ax+jElG7wN0/3ZInEthD0nwFZGPIcEZP37llYGI
E6CxBhWJYRxeVaxuAZoGi9FEOJePrkzHdBetpWQxdERxSX8zIScCU9y33byD9oSwufAbxr5SQZ7Q
6cXms0FDeYFcyPeSZFnbKzbRKDnhTGxYKzLmMcieByXR0mZ4sVMdq7/bH3YmMZiFalf488fFgGeQ
xvJNrkSD0hLbBfwAZ4yBAHD4seEiGJ4yQl0RlCKOzRY04BdiqBO3Z3uNq8wbLjmjD+cn9ndESDDq
BxMCRXxDHMEj6STmXAFTHRzCMLmjHC5sNIp8OG49FjQHfFUjm+3+nGFDhZcFsLufHQ1k/1apeGhL
9MK9Q35Dw5iuLjCSlngkrYBIVnmFXxg+7bHOIlpipeKf9QPOmAxloM0vWrcHQhd8ydXq0sLKwFFV
uEaL+NFHztv5mN7LvkTIePDLUAOdYDZnc6BMYHX/89c4oxFb3lg5ZHCIExqlKD1p3/1zWcV4qvRz
UDvbDEHsA7w/EqoW31heJyBKjIxOvMsVYDXK5WkCex1maIgzNkSQfxJQYI4eMzRkDChPZ4XDoxlC
dJS24h5gognafbkuWtPDNO6cbSrmfCsWPK9zMZYL4RUwEB7vOIGLG0gpy48gfJGhCN4XKcNAYT8M
iH3hX8IXHt9QeFQU1sIYoVwwRoMEhxgmgnRG7otjI/8UqpY3KQCYtYoJIbCoGYrhl44jPL4vREH+
OzIkHQsZOKx8DVOt2NSYaKoI84Hhi88Yy2Pp4enO3VibfF/2JywfuURmyIU/ovks/NRcDE/PmSnS
bzOw+cuTDsAFUxi9sCE9a3wC3gyqyNEJPYh2QjE1YRB12zDoZMj1stW1NpxhfnJtJ2BOBqo0q+/I
plnoI4fMdOoANOSYFLO4/6XXra6bRQ2MDJUDB7/MQ5UHZGXYxWBDy8vebbwQ81n6P34vQ33cIYUE
BY0894JfYvzPys+dzw71b7NBIDZiZFukY56xu8GyZUgI2OMs5D76vglOYeiFuIu+3wmaq3OmBsXs
c4C/y8vaFCpPpLrWtxuuSISoBJoODCtgZiaa5Gmv+E7YNyzUjmwZ4G7WlwRPm1usUgHyBFmpupFf
P4lhDWC+R6ppv3m/Fk6W6ezMmsdY7d+nudAY8x5mC+WQYbYgqEsA5CtapZ5PtdLfGGx6XwSJDGvV
QKMjm0UMh9/A/YEw9RsFqBxad5DwRDQLE2r5iukHSjoaNxwp6aEEIwoLdQwwRGL2GxGeiuoAun3q
kZ2NdoMJl7h+It2a679ciZ2P9Yr41LkJef5QsssjuZaCL0V8HRzsz+kikvIojjdC9IG7IFzNsiWB
AygJqcM1GlYuoiZQNyALxnR4L0O9JgsKntkzYg6aw/p+8ZgVk1pf11S+movjzGL7UDGac5U1jiY6
x+qzgerx5roFrepf6vishNSl2Rzfs+UHTP8qiD7XyU18TSQghkjsZsIXVHWoPsUG724HR2RMClOJ
Mye8mBWLob7y4MsY9LsGzJLcY6PNXKHOZnP9xG+sRHKM7Fjom+0zgTCwrZ74xxBotXDwng4iNvRg
M7VpLw6IfdyAgW1wTsA2IY2L120BmKUx+NxXhvDIOn48xs9mbrjPBBM0ZYAlHs+d2oXvHY8+G4kQ
GTP4wAdQpU/nzS5UdZ46Q7FRvdKzOpeBd0e+GlYxCL74BOTENjLUACBNvDkTziW/Mg9KmGv/dhjM
QpmYAL6sMEmAHcaIguuDoJ0bRDfYwLsIhwGZcoMyVFDOGd9Y+VHBTKDQ0rQMOEDxWhPq5wW+t/8o
YkADfJt/+3kQbDPNDz8YOiWQbmw28YWKRPbJNSUFYS7sJicBKYsE0hcvuJ6ISh/8QNKSvtRgFIc7
dw40hZmmbNsI+i6qxObJmuRZkKHhi7SAly9Qx/p0YVZBncQFerBSb/yzkBwaE3x5EVfawqrGclga
kDlwq2QwWHH+osbkkSuHIXq7JFR+bt8fEwXse4ko6NGNryRF2pvGXjEltBe3jdizmumiYJ8IjB0a
f6A1CBxmFuSttZEVP1OZEevQBJl7CC0oE3oc/Qk1/yxfmDi7g2P8jLNu0RCdYVSrgbxhcoin+661
ti9saW0VvcDkHyfwjavuEHtnQqaSubCdMlRYd/JcjM6cMuGwBminv6T56LDgrbkIKTsC89GUU/mp
huXxWRzYHoBgyyPGAyq6e22ayQM7ZeoBx99w7nNEjRMGr8AHhD1xcBBCWq9q2Rp1aIe8CqEaMBX0
6PtuhBxnzNxU+jB4LSMtfhyrCmzfiPlZHQVHPuOYwQnkQ+DuJD/p4cO364EQbNbAoWhzx+wqpk8r
jnsQiYDIDzErvG2MpXrgoxSGx243nJIdxTUAsYZAMQiL6W2NQh5eABt76nT43J/JSp42oeELU6gi
yn+wgVkYC5JuMziHdxeSC6l/z+39J1/el/W0O1ca/NJPjiid/dHtwgc0jRyJiQViw/SlYqiOF+6+
qq2yca8NVgP4G5DsTN8M1x9M/13ZKQY+UNwwQN7rI7eQ3BzVj2I/XuE1mcDaZNFbzUmdZidtbYwH
UGBar+Bo+QFsMVYt6msoYdE34v8ZiUZvq3MJkpimBQY1mrvHFrPO+HqSX8A4KrJ38j6c6ynbmfbn
bILBolhC8gPzRMi/Ux905fEPB8xmN69EKUo6dho8f4ofhWYaohTVj6MtS1i6Ab5Ds/Zy5z1rcGVr
PX7i74e0A3YURfbd5XLdUDKt68voi3WyPhuRUKU45UwOutgkkhPCO2R7VjYEv2LSXt033sN84k2K
avkPRJ6zbZUfw8HIWY7mvy1cry3ctdlOOj62yqLc6ovK0QT8hd7d+sIwKmDA5f7vM8SDImipw29L
cFqXxiyEMjiDzeakR4DL1BVyAT5ab1UbMN4QJ/hBGsG8Q8HPkMjY/i0JlLZyBCNIJR4HzHiU6Nu4
j7nivWmLSCGGXwz/GbY3vJ0zRwunRWLrzkP2YPUqDU/QcErNOFE7WEP/nMYqiMsklY7RcswZbDD6
I0jZecPCIitob2xPNWRmon4vgvSchVCe0hNuUeIMqjGMgapFWc7pO7AWlInUVBKbD8cNmTI+Pk03
h1EmQMTvY/yoFoLfDSK7Bkaxje2MfHMAkuMx2dKi2OXIfsyPXr1YQ0fnWZ6Ec932W6+7kJdh4NtH
TuP8c/4zkdwCNXKxEifswJI9liygKyKPBZSE05qhU259JlBzV3tH8NdPkyM5voKWxoEE6Qwm034y
60Jv8i+hKAZIOItUpNuR1owK2aFAvZwJoo6LrSAIGUUEK4+RrBD3DBcPju3183TmnKQ2Fr9RBonj
Fr9FXDRWnM2PCfu/NDa+1oIG+p1aJEVwQFJA7GJeCV5Nc+Dd0GmdqfKh11QXfsMTKyBZgjwO+7x9
fnC5muxluGcom0hLj8/4O1BlMlHekmEvgsCZNLNReLf3CjEAmBVKHhipS8gYXOYiR3o0ctcZfJGB
sxYuTvmC2UmYOQnp9hjxNLFkf0iS5UR12uv032QBiOLE9qIG/Sjg33suyPqLXg73SMBbrHThNDb2
8x5vC6YKFoiYtqxuk4QeOsZQms09veyBwBgz1dsjN7SbFzEs97C3rFBYjy3/uhPRc9UENJ82FTQO
qwfJHrxtJj5czEOHO4B3iwEknSXjBDaVm6U5v7lPKvROsqXlMkzmKTh/Pal7a/3lZxhXZCFa+Ar+
PucvRAn32nqNNTYE+IHGxNFt014yYIZqDNN6IoJcQhUoV6yM2/p4vLtsLKu13nlrxgdFUFlH6NBU
ZtYNwRdjRp/ra86Mt4OxFasASA6YE7GXvfX2XPR6eZSRDCVwsT4Rg24mrYx7nRcRD9Z7sVXOmLrC
PKG8pq6JkSvXJ6bShGQpQvHFmeevAeG4KYDNfLKBtewDqv7dc5Ix7+lL3m/PzORp69dZL9vsDMxO
EzsMb+1U3rEbQ7LmW5k7pK43exzgJuJYyCOO7R7WNR5SkxBYeXqUnWe0VmT41QB+rqCOoktAsQUB
ldtRs7uIX6Z4QbLQXvPHmeQ3w+fGJ0cGrBOPnzDj+bS4i7r1Bx+buTR3Un3wnmBPiwfveGLCyNQW
sqmzzcYBUIlsbwdTaJRsQDCg2QHmR4Nn/pRhL8WY32oXMxbunlgtCetma3LSY+RpbDwS7zABS7J4
WNcetptATRZT2NT9ZZlI1g1uR9Ak9hKkgtdWAkPjX/Xf15rdg9lE3wsbYRi0Hx7cjD8MjosqWOCO
5dQIQSkyYqd1j5Mkmq3vi3Cto4kIYHzTlTg3Z7A5ZW/SSDg+MLVE+MkVQNfXOULRt64mYOnTK7hE
ayGW7H28IvN9BPtFFIgLNJJn/Qwr6PoHjYd2EWsPmsHLGeY9E2K2Cyonyiaq0cdfhh+KjY2Y3bDZ
2yKf5UIEFBWFCqOMgFDt133vGRONB97PhhaHxtQBVI8u7S6HEYv9g4dKO7Wn06b2fsxog6OCRw4g
fxUxyUpw7cXJFEkEvRu9pEf9GJxB5wwhkmVtwqYVpg4qCjJk9XRllJRpYa/sWqb8vPpIPEtRUp/P
ycM5U9FVsgup9yKFyEpLSLr/Ml9qR0ELi6t25wrWHJg1yOMU11EqNQQZwrqWmukM2MKTxfMg8pgH
n1DJx/CF/wlKrrieWPmJHMEBT5w64yBz7pTkN65xHcQ0AUvgXZhg+EwydSEAFXkJeKLU+4tzDYBV
Y0LiXkyRKJZwKpWCMYUzPeOJf1/qP3MPXp1XgMrM2aHvFKNJuaLObNf/CK704EiJHnAsqW7x7wVl
idQ1JrtjkseQGfOzaHtayKqr7Ejpjd646der54zJhvuYCpdo3sXlUp3Y5d8kB3QTs/dR5c1W5WRh
OjJ5DSS9CVVycBExFh/QHY4QuJf/n6PXv3/UXqAR0YLSorA+ygU/8+aL0Kz26VDq47LMy/X24bDB
ZVkkPEYvyx7XeATTnkIYXN1nuN1C72xuDjTPz/z9uztcIWYKw5nDM7R2NEdUu6r9m9s7ogAINw7/
jPDuM31aAqQGv5y9zP7YRF0uzabEsJMGnMOANC9NpEyuSJ65Y1WCTSeLeEIDboqGEqeRL9AAxTpY
YsrkD4O7B3pBLDEAjl7CHwsd/T9vkx/552cDloMfJF6oqLgbjszDheHC0AUDsGio+R2NTzv7adcG
iBcSRi46dgrp3tximsARCD6DVRaTNSsrl0AdDFGAYURbS7641s2hMsJxg4AHS7ZFDZXQw+AlQKf+
5n21Ow1oC92HyIwb7jQ+D+Q2gBf16nCma/hiUPyQPCPHb4ARPj7U63wFqPQhl4HLURX2MO6nAwoG
mCFAMdkCw4oNUDshF6kAo7pJyyKaDz0GvUwFX9w2SMLWgAnXZ6ccPrGxfO6YAkABuE2zqTEDKU9x
bmqD0VRe6SF+RMeaQJTrglwILu+TZhlQ+B1CJ6jPUJUwx2YL55I85+/ZME73jd1jof0J9aiYl8tB
Zz3XevRafsK8szHb6uxSwdwMhru0NSHIHRIvkS23CKv5VccWyfST34H3+NpF5g5+mUAbrX37aS7J
TF9Q2+vo/aktqKc5QWZoWrVVdylBYBk1ehkz7ZraAyIbuB1bN578bOTIapv5F24HO4luoefJEFJb
DzxTGqc8aRyLuf+la+LMZIvWguIVdFSExA1oTt0wC/M/XUw4Q2M6JfY5I04dSE2Hx45xLH8ymHJA
EUlD+cThmH98neMKDwTgkmd0k20Vu5F5w9zuhOrV+nidnV36oDnp02fjvA/oU2Dy8kShdmG7yGC5
mKhV991XNICYRsf3mYFF/K7keW24v68emiLPOearwj4I7udJleN06LJSwPI+p3TGDqHiRAC1d6ER
Z1djlDKC7TSG9sFer+AsChlQi/S5+qb1Y2Gganb6qwsVhepywOl7Qs4zRgfWxuj1Y4W5speNzTGT
CmqnINsA8wHv0f4qB1oWfgpGAkxpvt6ACAC47MIypZ92DISbJUdPsktQcTHrWmEXRQFyP1GU8h4f
vxSSzWeqXYPugXOT/3nENJYZYDiMot6VYX880L3aPVRXml9evPL73m8r/6XOh8z5De9Lk5TEaQPJ
vpGwvqBEzj5eORyrqxeyZLRpiMCDAn6HxcTyzbGHAXXFzNalLUOqweS2oot1y/098zAIfrodnwMd
RwjxkvFIsexpYX/QsvIcL5nDW7IHRQmIF90uFmIvbgYKMIYf8N8Qe9yD9zIP2q9db7O5sq+guNP5
/kh7lTewrqhIn6YNtaF2rp1d/Xx0p2OSmDl3jE9zS1jRotcbJwsmN03Yh4O/wURmzxlEr1XPdrO/
5f7jcMOX4evKd/s1N7afn+qn3lZFoKB/SJ3HWMbelFl3hzKjZc7yQTI4k1Y6/mWmBQvzuy9grF9e
ptX8QqhD4TWtT8OUXUGKu19plc3RrWpwQV4OguDZjUn4RVsM30461Rb3n1sifAWeP51ic3nuUxMR
UTuy1JPCQTvvMHXtHd5Z/nCw+RgnKM6m0uou8iqSozlDu0dzLPQxDBz5MKIzfo2vZzSq54d392sg
VDfNx0MtpKiiVAfq8JMg26lTCA8wNLqdHOvBZ4o+mBtz3wL3cBa/7RM8Ctdc1+CgN8BGt9sKZ2TI
rG4bYIY2nNbRcAGxruX+DrHaGPkaJtPpqTmgoh45ZZxQ0oO+Icij3cLWASIE8Jjfv6zHNl0rC8hZ
YRNrhyudgNdOu/Ewuk+HTLNdfdUgflny/FkzDMf8Z1QTGYiHGYhp03sZzcUYZwy17XhKsnltSYCQ
ThsxZ+P7UvEAte0cUnBvbqFiK9h5HZn2llG17lEYugQOouZi+y3+4YXsbBgrihHvtNaQTVJoxA91
XsOCmKLPoeN+0R2wC00LqI9IrP+6LsCGm1MKPt7He277fbOn5ClO7O/RYIc+E78nDeSw21CkVTMZ
WyL/HsLaaSil4Iu9PPOYwIzRcVOFIdhOasJTV99Lei72nDRDxBWtd71kmUdG1lKZV0K6owKUVw6C
X2YBlPVriHISw3Tu8b68oA9BaQshCr61qI8c+nflAD85YmZ3R7tYuM2Rz3uLFPs6VVSUWCg4N1Ko
jQDc8Ip7+oPULy0TvA7f36/NWfHEnkdndI4JwFhKdl+sC1Y9LjiyQ5GhwztE4S5YaJ1boa9IKsf0
i/lroZ3wYH77Pw/sbDC02ozli8TiHK4ZZDOofZRzKFcscF9ZQPHAcLBHKqCJFVooOA1a6cdTFkl4
i/8we5wi3exZs7vCfW9zeKWlYbWb9/QFcjRVvBtoSedU08r+y8Pr9ElU2Ft1OSa1vR4xI8CRCmI7
rtCwdns6PWGg+0BxZHLaHyqEY9AMCtd8w8TdSE/C27taODBVFJEsWOcac05PmGmCipaw2pZcTInb
Ss38HmPJ6XzianYXToD8s8JP6el8UQj+MuJoUfv39miwwhEI1yaSi/DP0hG8G3YOvI/wicEyOOst
qIdQremD/si9urrnN4MICg5MB79fyILOwIC4a2fbdIzROaGud3Rt3EecXFzpfB4un7HuGBTIhgvH
mRoTW6PX5soBVRLUeosKJhckwEjhleJJp9XQh3SK/9jnonR9yi5TUtkgtcJ/r8y5tvxAMfS7P30k
3LnWlScdKHrpb8YfQADAUdZmwmhI3ebM04Z+Qk2O0vlpKTfrCg0aEj0+Zj8DjnkdRQ8mQT+lC/00
ozXumdqPJqnhDtMzmNqIpzWPFZwjYe3wJlrvPqkfy3QjEzTCCRq/ZrdZ14ES2ilmb73fQf1+I9tt
Mq+J8Fyij048dXIPi/n9d4TrxQCHeTlsUY0AyfLyDudNCE09ALv92Net7puRuS0c/DP/0IAFiXWd
Ql3BqjA6CKgGDhmzlAVQA2vQfW1VphQ8KVVo7NsxyC/t96KsrQyLvcbnSPJKwiVErZH80O5NEBm8
wy8yh+FePF7pbIOh9VFkV+UeRzr1AqXsnaAXWuAR2adIMHCkMqN8/aJLu7rYFEJvWnBFhnMwbehU
3STfKwXitn5f7DDkU/6AX394ZAHWc2Zbj0X+O/J0X+GXGmWBhBMc7qsU0vWYnW8pTc2lwoN+Stj4
ezYWM8xnpPpIiw02eZYalf4AzsmTjKw3uQE3qqb/DS3wANDnYi89cEgfBlCpXGpjv3GrsQk3lnLC
bVPMaoASMMuaU5QzhOQpAbfn4ekfDgwO+RbI295V/PqQw8TkXnhvZpGQ8EdsV7mL4zeOa0/otmbI
Q/DiQeF/3AW0xPjLxPeJFo4cZXF9+E9OJ0bufC7RCw58Gah9Q/uK0lDE16V7yByeBnfDGzir66Tj
iHCM+L1Wo87Ox/c9da3bhsLTn/eIB/1Pf/lGeEnbDeJjCHaTIdRBhG3cQM6QNuIgPXOE45QSDAN8
JYtfeTLCYq1ZZqlVYCRWe0oybUg3libNLaqTmXQHfg+zdjl6zobPmf5xZdVDy0JMdfOd5RjIUhVB
7fl48IDNL67WjjyYwI0qcNO4WV8ZL2cXJtd9yJzX7bQ4xwAtcb90jnqQMpdnnj3mMih0btCOHjh8
OeJTDdZKb5k0ZQzYd2Sq1qd81ft6hKOgrx7f3o8xbQMKfDI0OXgOGq3/lGqRshJy579BPdXNBzdg
5/keD5Z6yPCJORX7xFhii2PStalPmptuS0FsYJdgjx6jJRJKN8xsBpyLS9yKuUzpjFQf1ITVoRRG
dFR7nQXRJj3fQ3Y8TGbpLpDaPX6KzjJRn2w/Ie5/sB1QSzFIKLnckRzRekA1G3iDnAkZdTbzWee+
7tCFDh2u1vVnsH+x3RnQ4G0ddT5KHUgvghgqq9bod7Qvp/1WBiLK7PHtB1uzPHMkeIRAvr8cNuaE
2DkEgDV7NVJtRMXjPIQwx3+nQytfazMuUJgvoGj5qlvSSeE8GH7WryX7uOL2m25JQ7Z4hnheRu0p
i/C8it6IDKfNTxW+vcopJj2sG8LYhN4JqhFYVXxbPmAc/TymT7YVHW6+ad99OfjDI5yaa+goF8V9
esXsAw+YfRIklaIId2XGkQeFPJGn/W1mycd5nqj2adGTJXondGrAT0UdAx51V79InBG83adI1aV3
dV7cA5Rw1xnN+E5G+n2NuJzlX4KimJBM58r8ZQQHkYQt5vOPPwO1+s5Yln+8qrHMRQXLJgrro61X
Cdf1Pm7pTTlgjFMpyqnCo09dc80e4uVg6NWndwB7rD7VJ3ru3oc/IloZ2X6j+QO9gr130ucySlJd
aKdA05hy0obQJNx1K71kiDXpgNFv4QZ4hwMkjJLigXXAVojDwhkzVVlJjzEjCigXSPyAlzqaHghm
iV3F+ek2Jo0T+196VlAB3B0mCoG1+8Qv14+5xhYrfAXc9Ac9ISA0igW8VS4N3o0Pp1mXcwmeHYU8
rKv1ZzvQrHoKwPq17znEw3n+dfs+xkS3nIIf3lVQsgZePC6eW+Yo/MjbzctuXpcL152rMq4ll1dU
XngtBK99SnHywjDPfqqel60B4OZ40CSv5bcK6+uqpAenqdB9KLDdzWvZoH6vjZ8Z/lcLEHLxM/i7
m+xkdCQJEwJh+gFuJsGOfOkul62jA6j7cc2V1T3qT/o64xW3+gK5ItyDvhEnD/SfKF2xXUpzIcCZ
VKBJkIbuVvTe5R6kT9LYYunwOvK1w6mZu8N+CWAHfUEb2Bqrj/AP06FNZOXdR2FkQpGOlSvhFDhS
Ng7oo6pMNVZ0VfaiEZackpwPWqZFDSWFmpw9/p8NcXL14NjK7n8cneeSomoXha+IKpT8VzIGzLb+
odpuG5AoCKJXPw9T9X3nzJmZTvCGvddeQXGF78h/I4hXXWWu4EQxZrH8DSWO+MuupVxM1idYHuXS
eoK1YbCXLyuyDTodp58RsSMuTIUf0SlL4DxlwFcleNN1d9Q1ItgCpby6IBCrct7pPv+iL33i7gwa
FGN9B7lXiQ8FaV2Y6TuQQ5rOe5AJpNEg7x+lTwNfXQvZjWvU86hNC5Bn2Xn29HQocKaIo7z+Gczr
hfo2p3fvIbpS2H/Rj2X4ZhZBjr9van2sIXqjlvOGwkTZYL5cpmVB0Tj6Ums8JE5FOddoq2QnhpkG
dwwmUHFtHxTZlI/uRFtAqgM4EydjyjQJIwJW15hUK167SzEofKIcxhM8ocW5qZLHRuSwh/0uWcji
nggcNT6HrwmX9uMl1Xkg53M+0V3GwUbYPzaiWS7olUtxrfbfYjWfTmNLSmfNerTZwEOuIqJ1xrao
D+A8b3mFUiV3JMrx7fQ3WzJi0Hu7hsNCqcFEcR4NIO4iJiATM0xQi97aKYbxs8HrXsuYaasbdiSt
QKyi7xIph5zs4Yi4bb38yccqQ1zE82LZYKJD08QE479yMcXgO1vQHIeW6j478wsnDKGx7+liouFP
2wZ3xUSYmfG+E2yQOkutPJo+0AUUr9p9Xd/iXQAxqoDqCDmOKvXJpg2llwd4DjULFuA0hT8fpLU1
KmUzt9HWRb8qdo/3ormjVds8nqvHFf6EkNNj3cdgcAGfNTM90q9rRtCPdoPR3/03W8kvZHQyJ/6+
YImtDenmzHG3yiZuK/cwwmCsAZpDQKdjNQTnpc610Jk7OE0NjhKyEGrsRZ+sNuqqP2b6ebbQxeVQ
hfNiGkjxN/iKzDB+eivEJcuuj4JOehO6YWs/BheS+3yvu9Qfx1UkoE69hmr1J+H1O0BAyNhiHeC9
/JLvY6scgdHQQT/To1B8Cx+EGqtc2CrwsQEFQK6M7WTU3DEfGB6X0eJygg3UQkFhPDCBd8Qre/kO
DTuzTbyNAuujLaTmwkWk+EW+HLuMGjNnzG9lN5HXr2E7AbVTYbkV2xzqSbFoMA9j7biM0bj07jY2
hfHISIRwh/PuBzb8/JkGPeZz2Hh48M763C3z0WG5KjdZsoBiLBqbXNl53f3cpEQ3LbKe0WYlISPF
jO/lGthBipYBYf8mMF6y7/SssQmiC18Z7hblCfHVGzq2jX7qsIJ92Nisf3I7bYIMlNv4KreJYWK7
Jxp+jIbxY8e9+2qWurga+u2j/4rKi5gg0IcaGvKjJUvY0CFG4q9ROzdZ9t/401rIrqkglTiEtvZo
rWj0GOjWz2YdUfyk3PWQbOUNVPvRMPd7mFzafGHQ8Wkj6RwKymM6WtU+SscY6BvNB1tzBx7Y7iCf
3an6diXUxM8tUjy+75J5khaizogwdt9EXKR40n7sh4ETGOoE07hhIp3EJ/nUravRZbjHaLHyX9cd
gy2eSxcRLavJq4PGoYnZ/lWHNOMCvIsOMNOxv6inCttHRn14z76WFCnIJjucTahYUvirmDNvHztI
3hop9sMfVCw1M4flAx1p4eUM8DBnTVafCYQnpghHQfReGG0X1G+6iwqxj+y8uUruRJ2Dk9CerGC4
R++5uNfyY9wECG8xII6NWcU1mybMJvULQy7jtdQVt758LsjtPI9Aprc09v7xuZ4sn4MlR2GsbqV8
pwGWSYxC5Ozwgn5DNdqYBgIyT65hc24/1VyWFjRh1GQoqErBNi53eKFvB13gQPKcpTsctwyCYMWP
ZQ1U3NqG0RboD7dSLhIyNARQ6NrRVmPX2oB5KW5s5RfQ2noz1Gh8CNVkOdS5bYLnTBmE4DMUY66e
WOKiWmOsz2ikkWnxdzmMZ+Y758460XufIQbTeTfwlbHToFHC60OdjTJMLIi0A6Gpy5xcoS12RBni
ilGYVBvU1pNtvOjN0xi4nk0tthKVggIeRS4rxhgmK2nMKcpIWxtmjUtkIfFcMNRiR3z/GFD0Xl6W
Ov8haYKvXp73uGZMsCDB9Z31F/Okxx845JZslpjH75BloP+CMwynawTdOJkJDvjjtz2Ebl6D2T/H
fL6OcY+AX417N64Eo63+DoY1joCEumMKJ/zRzuPxjp098MD7u1hX0eyb9/XBjaSlMLY/4LX2tzIw
yLNEK77PRvuBb0jlqt3JZgAxFeyfq2bAQUV3Do9ROYXTQb+K0clP/Yr0jJFJ9q3RxG8h5PwmmvNY
1wwu6EKpHh1CBy7J7A8mbDp6I1Fdj4Y22A7QgWq02HSevxQ5PBl8OwaOF8GHwJil4DenO6oddNVI
ShF7bqKbtrc0DNr2PRfF6o5zO68ns5hsvvJNSyD8vTOj96Kst9ETjxPyjonWMt93FPAsvDGkjXSz
LJh2MpEGvyXOMeLsUXkq17FYeo3gPT4WnF9OICx0FcJRxE0yuWVgkU94IfyxttGzjXR3mVXEIcG3
APnwXD6kr5tG7xmxF0U4zjJUqbYVqMybSq3UbRlvlWrLFHb0i3hxAn5PXue3sXmoyxILCCwlx2gM
jmspm5M6k4Bep3Z8RlGIDdzTVLFpI1KmfS9EapdOaszyPzWZr/hJf7hXxRLbBn+Ck+HTitLwM3Em
v3z3GXtyaIP27ks47WCvszaGHSVU1207lNkvoKEmW3waq/17GniuAi5r7FjcBTGxcxBp4GXJ6RBt
SpnDBM0O7GFcOTwJW5jWlLs/9it3Tk4CT71AHC8WS+3NDMRW4V8kniwdmnfw6FZjYlF7qWSfWleN
5h2k7SaU9gKdJmit7H80u2ctS+LmdQdEc7eF2yORsOKDWzIeS10qUFYq/4Ks5ru0qysgyC1NjTzb
b/kpLnCd/P3IUXAYcqkg0uYWEf2Hww2LOohPY2ms4VdbHQAdLvHlbnUwgvACxmcuUXxOr6ndJZ6k
uC8uCDPp5ogPseorozNlG6BavpQrZ5vBpsko1CLzByJc8SXk7vp0PxKi1fDZEB21zFKALV7KLzEy
8pETGZ44ruIVpQioNwflT5uNx7FRup9kSUeXQoS22kU7zMfNPOuDh1W/zZ9mPvMdxQmd7Ta+k9ET
vPGtntM4LnB83c76+e0mW2PE/PcOh06o3TgQ6WHBTLbwVGu6voEMpOGtpqfFFpHbijIc/hzDrfeC
7eoxQXYKkzKqPnE1CjdCKg63aeU8kepQqB8ez5DnGq194eFG1q0bAqlbj1SbxnAqGULO1YjMYZa3
5h5seSOpLu5r/U6BNOpMrBaKjATjxJjagvyNfBJPtkxyKEgxMZjfeTGCzASlu2UBpWoa7D8IJ1xc
aCvM9NLAALSFzWIbEBeRT4054bRB7BsbRyCYRIFYfQ8w3Cz1Becm021ILnbEe8n2ONS+tYX8DLt+
qQqz7MBH4+EA3+9usyh02eIDkt8XlYb1lNj4ixvUyn6m2MbA8YhE/LT+ecQ/bxyxsJycdV8QRAHg
T7yYJWSx9rCP1vo6spixkupR2zf3pS22hq2i5q7bFV6YjMG8z4qmWjIbW6PMmk0N7O0+mICgqFmU
VLbwjBaV/FPbQE8acXTuuhDcH4Vy2ESdfYNuBRdqpnj7Pd4Q4Xaq2QJsxyZ1htnztN2i0Kxu0ZrG
AMxjswe72Rd2a4qDyULeDQ+7umDynAYt7c7dJRoT00EeKWLb+QANgRfDQwDXtj+1XYG3zN+a/dHP
GW2J5HXC7PbEpMXK2eswT7G+5UcALDtlQNaRbD/cFE7WPHzxbx5/4owsNVhpeuezU2u7E2CUCTpb
3sQvCKUgNyNZRVa3jA27OxS1sw9rcOHLkKwYlh8eF3bhHpHdaLZdwzTGxWTJqyNDhP6SNI01o54H
bhyzFubA4YonZgE8Dm57NHonDC8EJLHA4U7GEPHMbLq89K2PWTUwPYQz+7PoviH9Nv7wPhnItkZ7
RlFySxp37BAlC1bz92WMuWJ6pqku/cTDFki46602Az2ly6IPB08m/tBuFJ/4v32UHffQXRk3sqCF
CTEiHJVk4Tl7fzQc6E9ov0HUz9u92tvbLeLaeLbXzwNEH1PRWLh65Qi2/OJX0WRuZBu+/8qCK8bb
VKnUh3VWWoNqMx3RrSkRObMPPsnm3fCVzqXwUl04Y4TQEmyMhz+kBpjxlvffN+4LmjdcXevrq2OA
aykhxhHmJ7nTjBAQozEe4bQvFEclDp5pqsiDE0u+EMYec1h+d0skX3b2ytic2IaTd5GFVXaMX8vP
ePVwN8TwDAT9rE+c5mNxSL+psOjHoeReh9Pr1jyxYGDqKh6mBrJDi11PCga1huEC5gxPzkzTeQdl
woawDJzi6lUKlpl2V4wpm71IFi0l56arOHdZpy2qDXSzUytp/ZeIaey2xU6IXWZPFv1vwVCF0r2A
e4oXhjdowYOWh7Ic/cmhZ9jEPhDixZRqMSbVihvGilNPH0Av6JvMz/6F2oYUAvsD1Irflt+SzgQm
uoxPCSfFH2cNPkY8Jjk6Jen2VXJPujq+YqSRMolUUDmvRMm5o7f5uNXHLXJuv0XOxq0J2iMhbTJr
8ZCsPTzf4TG/Xady81BECXR32gPEPKxYscfmBDOUZRIOp48Hw5mTlqvnRdZNCRuCwI0fBtjPxK2k
IGPWVZh4XfYl7rzluv4dJOuzeKyUObP+R6CyNugwgEhDQCBFcSdz7O85WLWpLePztEs30lXBmJ0B
ZmeQrWDfgfIl64k3D15HGBdCp+sFAYzmPC1Pg2hVkERPCkboToX6MXLqsDVsRUW3DKg1a6kYPsyc
p0eBkSVZHDuwOryct+INlTP2UG56AvBTNSvb4rVTJu4b9ne8hpfd9Oadc1202Iti7krcA++l1vKD
UnBbz1+ZDADRFLmO6VcZhPdhMjgTPQDSmALSqNjnLN/DUsKZdYr9UhYa10hbS8Xm3roxjoh9qJFl
BOI5UhVKPdBQSwJ72OV5ot7q3gWX1Ar0DSgNHN7Ia7x4orW26s5orV/rRPIhUH62xdcrJTTmN5/r
gHmPNjTaFT7q+ViETUwc9qO1gTGfp9OD2x+i5Mbr8U601omlCI/1hUDNzne87gjAmSkD8RzLCIyP
wcNLw0C1Nywx8qRVF3MwNOzW8m3FQ/AAEuEyfrEz9bNYOv0bLbJv4LiCF1imEeYK3SHBXD7fIdiV
Zfv5vvT4ujAQyV/fOfsGLF0AuiUVg4OK/m56NC6TS8oZO689puYEFEDIfeNnsh6CklGRbEtMQhkw
fwi+Y8A5+jIosFEA0pizPl0xHJ1cRXvA0qCeFUvO9vRSuCJ6VQXf8TnVh5Q4jOGBsO6Vhz9Fxgbi
doboeV/HnXV7Tri4ptP5BMRwwZ5oHnahmvv+ei2WWI4USzdlhtytXq8l3vEaNVS2mlzH4oAvteEf
zjgRyNwIbQD2x7gw0ZrcZ/vx/0ltkaCHOYoee7wZysh3xX0J3Undw7aqWNdYO6wFN/feoxJfBh1j
y4xZnShC2ZIurLVGNYmUg9YXUxQ69ZIEUmLCfJop4VzfMMESzq0SFsxFlFOeYGSzY6Y4EP6KbQLp
RnCXiaOQdvDk8OkKIM5BqWsOdNFgFUzoiMorSJPArsB1p7BuUth66lf+IRdgeNu6MZt2rvb3GaxW
sh49nvy2eTLV4dQwA+Ldrmg1u2FHpZyYszPNoq2Vtwok8hNEjGMyJwZyzPCbNyx133dOJZ06+EI4
4sH3vmInNRDCxX/1Xjqd46Y1S3HhIjtPcYs+nCyywaJ8xbdtkTywtq6hjDiUXq/KkeGincERAXVB
A1+jCOWOk8uc0gnueoGPE/zvn4f6M42JD+B8IjB4siZOKMfBTp1lFLdHoAiY9rGdj4uRubDorJC5
xubijTHEIZ8/YT/5CkM6PBxQ+Fa2NlIYOmztGSgqM+EmbQc6SJabm91dmX488z+rAg+5LewkKFUU
P3eHeTat6gRtDmxNODIBJkIwISNvmBsQiXhUdPKFH0OTBdXi2BlCLXenlCMvsNzwI3yJCIM06Izw
QkfGC9HcwKrj2LyhUTll2QpKOkVxeovxqagWHVMYrJV408/wUS3umGnpeDYE0vDzuK+UYSGC3wlv
ayJhPnKWSs9QgMQg0mK/2f8K6HwEba8nzKfohTRIWUJ3fCKdZQ1OyuBe+KqyaDmr0kYj2Ml/ttu0
DI3UT44V40bet9Ru321A66BGQaV5+eQ8unymPZ6TdE1qiOUQqUSDbqoQpft6XVLGlTZMR3HBZHdr
IK6mT4WDu37PVrwcPFs4ymRUcRaCgRUmO08KM3BU6CAomHTIBMc4mlX96JZRM+aBs+BI5tvSQxiQ
VLclPv+0m4WLywsD1o6jAlEMtr9weQHcJfN1fjFChVNMqB5UBIZo7219rSqHjkPCBwkyMjoZSLOY
EQqw5GyVQfLLfPQe5SmSJ2x0dCZ0Nvu7v07AhyaVJeOKQ62MyPQm8tucGG+35nTBvAvDG3Tn//mQ
fFJu1hZLb8pRTiUK4xYKHzluzDYY1llVwigfZgHd0B0dUjq2k8C3WPTIFkdxjf9W58S42unjN8sC
gRic3epTF3vFIVuyOncq3VZxYL1wCIlAAomTKzgNuQnlsDj7wI4U/PcvNj/oExhF/QnHV+pOoByI
s5DHa2ELZqdLwZ5xHJOGbH3YaLXFFS5hH6faABgRjF3om5FFc5QSMJgE9DKgKvDIKwxZPCkyJxDs
6VqRUuNFROZk5RC38j73tftkpoENKUsb8yIA/xMt8cZY0c4KWDQI47fJI04PiVPhWmRVt9jmDIhA
CpBgzZ47zSNYQ9ctrmEq5OR/yAwnsoL1d0l4hcoPQBlQwF4cK6wJv6B2CcsdCEtx4GnqZ556vsM2
nKZ+LWyLA983uxUfH3sI3j/5X+3pv0WP6znb38htcTITfx9cMOAgEA3JrbOTNwD0DFsyZSnvPqvo
V7HxT2L2z7rUUJCDxX84dxw8n8SWDYeO1WMPwIyAS8Y/MwR+bJ4vSLsKUAtejVCvFIdziRQv/tO+
f2MT1X0l30Ju4d7VP34GLMK/tY062kEZ5frDyPD5LU9pDku3k22FNo+B9XugGHWFQ6G7cP7h6DaJ
CVMJprl24XDD9/Iv1aPZc7oHk33/1JNAI7sJFIq/CVPgAD1YDqXRl+phvRyRreJA74Irg++u4Vaj
L8eC++GbtFZ7+kV+yi56ePw5BeZJWk195QIg4xPJMs+WsQu5IqjWneEy7eeZYHUkw0lkgkJ9P/Ku
2a4NszKOkGYWhd2i3vaXbk/KG45RYX6EVhiKXwUMMNyX93BVZg/Y2MzoOXo/+K7w4W/YOZ2PAvcA
GougWxOIK4eXg1/SjM83WE3rvBa4ovrkV19k2Ee79mrse1CfFkIM00M+LjlUVyyR9p9wunn8CWHk
ina7wdSOCChP/qMLuI/zS+oeEGufgXO2wrfQi1x9I29EaNAcmZ6x0LRjRsG2hopR/6g6TmrYjn6o
m+Zvfkj42hs0itGZCVu25N5f1qEOYRpx+XpYZKu7j3Zsrq5KNwun1I3MlwKCmcuDck6WAArL6QaB
0+cHfDEmfelrEhYos7HIFbcfkrI+Tn3fPkpbvmAYAV+sd4XgwdpXHUxX+SUYaOwwTuzPhejGJ70M
osKb7KTw8/WAk/wzbRyor+pFPeBCO61dJG15d+ap/Krb+yHZdNfHtcDUtsQSk8ESo9U4JGN8zrb4
aYB8Oe9s3OHhXfNyNPe0zUB0TqvRVLk2v99O65QMaOBXpZfFBPrynQB3+/WD45svO4JLAbBofz5o
GzBc3326A+d2vMCN64FJItxl2Skyhw+f7jRbWalkPQDaQ4ovbcjfjBhbagCS15wXynemaDA5RsOY
Dn4+zKt6I2FhHZ/TMxGK84YMmBvECqjbzIW1fXbCGodQEv6WMg547pdRT0APMy8fC3QN4LPvRbaj
59p0vk7l8CXCjrbQ1ywFUIcx5oGZPHR/GFHCOt1lRNszGcZP4gY3DcYI05/PcmTV4D6OHEl10tYS
cphys2ydeF1YX8bHW12RPwO8l9jRQ3qEozS/E1k/EltVWCKgzBJGUBObSEK+OGfqtedvwNtalwGC
lVDjG6rGb/7ShQOVIBdpxEYDVbKKPgCC35ACakJcx2NjjQcGXDi+EKpKHkXtwibDv9OOFDvBf/3p
T5blpjlQa56Aw9/4IHhN7N2FrQ4aKsyZGeab12/x21AWYOaN82nkAm4z1erWAlHlk2W7J0Nxh1AD
mxOy6nFA9vB7CSe3JqiA4r6eK9VwH9h6Q67SzeeRwEDdg0pEZYBGgrHwjErsY//FH0s5V1fwcEjx
Q76NmzmeuJ3svN4gcYgKRhL7HSl7fxZ+GVRESHg85gYKyb1Ie6eQ8epls2kC0lFMfcW6Bb2/u5Ml
3LTV7xhek2/IjwSAICAMB8rGGr4LPFtWgHlYaeG+9zUaG7Edp6z1xyLzoeKvEbp+tqmf7vs/lBb4
IX+zJkQngzUkOvkWNqJ9h6c7w9lmXc2FfYPg251ecwZ0O5YDL+dVmBEGqrplJMCEywkpsHiCQEzF
CAtzDXLTnnaNeo2HiaqsIiU42lahZPd/yarhHmi+q3W7TuGUpjZuVqTtrkUHZoPT4MsHlJWZXYbd
DRGzGE3O8D6nmQdBtuABKb+sM5PG2m8gRANvzKjN5PCMx9dILUJ+0lpv/+kWp18SP9GaCqsnAR8b
mWdF2Hm1ivEqBWuGtKFZxmYAt3bfiJweC3g5dnKBMQsXt99GX1rmjRdi5o0A9F46MqVatWv8rQ7v
02hA0uJXwxT1K6HuL2G5WDSXk7/sd7rge7Hgo2Fx9PrP45CxzHyNPKrmht4jeC2yPWsGchuUHx/E
oDz2RwJzveoK18lUNtOvxtZVHzIZLabkrtRt7lLip/A/IX91DN+K3XB4w6GFSNteG7x0depXxvvm
XfBUaiq8E/g1xgF0Ywf6LhlRNeffCfIn6mCG6KkCmwGBBaFx7AA2RFdb8QRHYSa2I8OQcTNXUX9M
KBWhFD+959aITUwNZIhWv9QH5IEiHPp7Pe0khm3Ernf5RfTV7iVQEay1X0iKuBJg6Y+u9eKJaddZ
sUZN0uNcivipwNN8ewIs/4lPwEj6rYTJ4uHJHApX8UpfWEPIAHapLZpA7hRmXfcbDDNFQCsFU2dz
v6gcvE6zJID5uWTcNeQ4Js+Mv+e2JXaS7lTS8VlgxvlMUcs0N14AEjbh5d8N+7l8yjN53gTasV89
iRv6rRLCF2zaysce8184hTDCIH415g4u5rV2H+fB/ok3pVcshs1gKtxIB+xhzerLsMdgebOGdEhj
HUCvXKlma/bz4katq23lfWOzwPba9505hJnGbk5gpzvmDTBn0Bcv1FGdRUt2qr0hgCoFsxgTRoct
VsM+mBm2YYo+nHJs8rfZgURCetLm1OCEA0U19mlX1pXfOjTbxFp8tg9pLlCGIpo7ZPNsPuyA8vgN
qvUrrQAwQIVYGhPM7kYIESbN0NmyeXGpLkmYhPq6OVFLpy8zpX5k6EFktTGvgMwnDv1feutZM8wR
cDKf1SGgIHgmSEN6eZ5U2lb/M29dbC/x6p9MZ458zH+ExG23PfRX3uyKtKoKDwTIWESHQPsDyhDH
T5WP1pfW6/Y4dIfBj7BXCKvBrLDmHgk5BpaAyHOIqSXOSFo8f/W/5y/4WXMe/V4jmpfbhwHeSbhK
NdmrWDw4xomIpq3kiAHyJcQ76h8omh5k8xSo/w5CNxocLDQ43SM+HUBpQzC89BN4DW67pONH1c4W
0kcfWYPH/Vvv4221yrxmRykPJI203CjGICrUJXgwTO3+mofV5rV67p98ScpCnC8otEitBc99I/f5
/yKSr+cOcIAKHuDhMSFzip4txnwBjOo/fAu4gqrlYwJZE2BAQKbqTGC1AUKThnL3Pz/RJfenZguh
JeDVwYeCB8U8kBGJRQhRASAfB7QLKSN1rxrdeZEd4/K169fit45WhGuLLAYrX7QPMwLs5oiRkP08
/Qar2/Si+8Y23mA8PSecbpbvxQDVLIRP9sJjruxhOy8/TnJGLPUlQh12oiPe9vsJFbMN2lh49bqg
wBThxI/5eGm3eC6E3RP1K1NVK991zInOZC7p5uNYbO/Y4ZK5hBsF8AJ76CGD8MyioPiWNwyuIdcO
lrQwruL4PnjWpGHmIZ9i2Oe/KIEdUPbBRHkOGMN8YP4ikosdN1eP1TaXERxN5nSYQJPGAvimq8dp
hEzI+U46PT3hu/rCTbi2B47qA+ij/9jy5aZ2Nlfmj5tEIBnCLSRlyhexe7ATfhnK0aJ8rO6I6Qnz
XSBE/S+RZvimhSMmmTp8Kw3nzVpLZ4qjLHTOoNOd3/BKjzdiq7dm97opp0dgJDbpikf0Ue1M/dOc
wStQXi6r4I07sqksDPoA77+ZsUV21Hw4pRuizcYXtKkO4KATpKGXdqnMP37vZ1vGzFlO1mKxGcb+
laUVB/ewYDCBeiro/QQX3h3MkFt1a5e18/RxQC/3AGDz7lCOQhZlns7zPpgsXi5jL52O1HCkR8B4
gHa/3vFjV731omX0Yps5zBiOdncKErnI5KJ39KtVspbxA0xYK9DHbUKOAwMGu05inInGZQnCoJ5b
Jv/bnMPtBPGD0XL2Zu7pYN487rnaUVC2LQr967GF00MxbsZzAsG+4xa5fUFyBuLtXWfLJmSBlWDv
4RkBBqvrbPk5tW63IiByarcuVaMJyuCS5nYCL6Ot+o/ggTVXBx2oObXfHDHtill9Q9SNtHsTbEW1
yWDLJMiVw0zyosHKgjE91e/nwnbiwVImZ6RdMuTaZx7aoVH+k+zwjQAOAQIHeECPyhwQoON5SnZM
CUiE4xAcaG3W97P+hzjIfiM+i9Zj3Fe8qL5EPJzmBv4UAvlA4mHiRaO/S38aTtKJyUe5q3eyjYGJ
b4TYKY4pbfmaOeVycsWEmknpmA/Xz3MrHvFgJITSXPtYoObVMl1Kq+rnfsqv8jlbjvxqzraGGLZq
xXCBqJqvhJ+xcgV8u2FTOyo0cQLjIIL38w9DK6BVK1kTxpmse9+ALklq2qk4TBCPHHpPw0Yi3ZRW
tSVM+L5jIDfMJx6+D2Z8ENeGfXeqDcosoNDfdqMwonl6zPzurP6juNROVea2AEovzJC9N53k4E0z
N8tXhLfISPxxddkCGOocOUBQO9YDabzbly3sPowYyzCzFaiosypIA+CQu2M4z333LX21R0BD3jUB
BwuR8vjvzRmg4jhoMuFh+meY8gEDZzWMB18G6mqwTpvVAjTSOrX1wWN5gxCBbpGrCX8ZZIKbirmb
YiMU9RWvkIJ4pexyv/affrcaGlzBLZGSbgeTlAc8+nHGW3oPLFA9pjS1Q9ryKBiGmzIrCDpmfvNi
PK8DBI8p57Ok49K5f33gh/0kP5lhx6rVnDGY4QEW3BkDcOaGY1Th+IASyBWy5GLodBMO+Lw8N3wj
9eIeBSq+z8sEz2UXIrF6qf4mP7i7fMfeI9CPHOKEFSOEzB3x9l4919BBSSJ29aX0A9aP+Xax6h0U
hNMA4jaCVajoVC/HEjt8JLT7GkskEATanNk9nHL9B/AvQTIomNwieNyEFUwgH4WeifuJN+y70ZiF
Az3mkgXTgz0KM5WM5sKNbckq/dKf2tAYnjv5lu8+c21bucAIn0VPQGHOe2RP3qnfQdMYalvCDyT4
6UG05fHqTtlj3FLSkwxsJjurPsTy0O89gRu72mDGTXLBhtO4XGffmTo3iHno3GqL8bYFmgsEhJ+U
Sx3591xXJmCsg6Nw3PvPtWTFVHAQdSRzBDFL64ak3aS5tYSbuJ5iGkVwJrHvq8plPmOlC0B7Gidh
2TkfztoZ+gGH23fTniHw2IBq/vRF5YbymuKPFRedGx1T92ghZlej8OV0XVQwbCUvfXngKyPzw0Nq
Agt0rF2Eq3bSrozU4k164T6giIdC8kP4MXMoi8TAQ3uLxkDokCuzvrLft88ddIOCwy8LDFjanFsj
VM+sgXqQHMkK+IFm7WcC5gAc/Stc8akfLJ0WhdNxepzMblJwY3M58EeWFHd8kv+m4dWBzQ3CuNaJ
2IpQuTNwQTICz411n5nJjrNyOE2oNUEKOm7oN2uKOzi9UBG1l3wXnbWVtNIOOskRC0RT20kAzfyi
W/Hyp8eib0Zyd8Un9Sbzwq3hPcBYtyuSU2bFRf2jTNoP4w92/33zE/0Zu0J18vMHYdjHmUIUyFxc
1x34lsR/xT4nHvZkoAQ8wyOjFaB4MGceUiWN/twwllRQT2Knco63crpObbC5UHTI/uYHaxjbUzWy
a/Xz5JSplkjta9ZXYct9wrjQEVbx5sXIdpMF6hrBOq1B+HChvqB308xR79X6z+PTnlLtv1DClVvq
d7r+w9QzguaIYpVai3aTO3GfLseD+4P58pqwdE5OZlszUsYJshxjWJlxolc2Zsled2VuNInXaK4l
1zDV9fiBTPmVMW40cVImOZKruerPaJgg4e38ckCwt4KdW+rNSCFRPJjcBa+v6kv+/YwdNH8if0z+
SP4mBIgWw6dqhCWE0f5CtQROn8yOjvEwY/PA0eNWI6BgTDEdXXkYzAUvl3l5D3MjskTf4HT7UDNV
5o++S1bxL0hpuwaGeS0oDgMYPBx3bIUrVLInDsL7yYEpSJzOuP3ukMgR2dCuHugWZn1YO/T5J4au
63ijePcvY17uYlzOlFVsX0UT4wrKGcAyiEE63ylkAIdB3+rxLR7kftGEZXjf9ScSK+C2NDs4M6xA
/+nhp29V0xkTwXahhtliuh9AQNAx8wpB+eOZtkJdQDEPvamTVzpfPbe0ucyiGImSxKoU1P1F8DSc
z7U/QSlZD6KJipHmB2SyWcZOjG0C8/nZ6J2dMJOQVumBuh7VqJcuo0UCZEmrFi3ktbGtDtVIXB8L
RQrH83jPrGSzl7l8U14xskBXxrWj/O5JlTBWxS1diuvalrADeVC+/gLhON9jciHBY2wq3QFLYfKx
K/zWH+yKlDpoeGxYFAj421A5LJ/jrjNFou0ZPbj19gUR7hng1IfH+tQ7vAgQd6Inyk1QEf43SX2i
smj/Gnji8BuCiYtxhsqQ76c8Ms4maeGNX/yztu6NIzycjiwaAkmLxbt0aqzo0OaX+P9dpk8rvVWH
yOJB5/1NP//nqMFYYyLNxcFSfpjLmJjc0hmDdovDfXff0QxYhg1vEfqE93Brh1CE2A5RxuIUFrmU
GZsyLNn+MkG+WPGrRyQkNmZcy2EzXev+x2PwyqgWB3NubkMys61kIaiGjyawUTBisbmqSNle91gs
TPbJT7Ghh8rcyVZaTsPWen0JA/EuZpKYeoqtDFlCJkIg5lX3K9EwFsmqczR7y8zVqEtBNvkpmh3t
tORR6swxMvzVViQtcOTQsIh2VNgvtntqYh8VMwbcUnmZaxIgfx8LnExK1LT4Tw0mMwOWyMjroyMl
FjfHpIv1Mh6/U1/aNid1nXxFrP8lTQypsnSq7MUV3KBuA9gP2QyWK66HFSWMjk4VJw1aGib8+pGU
ndf4fb5d5nXZ/094vzKUxotxlq8hosGP4+ZDJv+PpPNaUh3ZtugXEQEIELxmKuU9AgEvBFB4L4yA
r++Ru6NP3NunT/UukNKsNdc0pGpY8LHGu4WZ/5ZP12SEAvdSlZ2/bcSAThHuwt2Dtoh1SgoDd+TL
vgVMvMAhWGTxJegkc7eezs2xScV54Dczdsu4ukRNgvmD2vLhUMWKvVsjlmc6xsvhw5NTQQdAo/9M
mU6B7N0O5PIdx9cxnhn+yeKDH7Cd61IkQxa0mJNHb/nzSVVkBs8fo3/BJUVtwNRWwoGmfKfXZZVw
JzJIcOF/DhaaaLXk0LNfmEE0N7g84A1ILFBKMPGkHlNn8KrwUrGeS3gNPE9owlJvlo//8fmOqCXB
YtTjYLWnVHa6CaFbp9jhjMO0bsfXQo/ANXaWqzd0xTnkszafhkg3sdPkTdNeUkihzNxZmLBRdujl
1B51wz1/BzVDo0L6XFnh8eqCff9kP6k5vVC3CP37m1OmNTx9ffszqtfvG5M9BFBcZXuc/HvJw3uP
z2klWhJNMwMHZuvoPK8FuCp/MAFhvGbTb8nbYos3Iz9CW0rnftTuh/wtP/ECCD0ExvjNktBb7+hf
ZY+Zq42EGeYr6Ba/kjYc2n8CcbELGwDWx1c9KORlPWb4zSFdj0EoeBg/NgeVnAdTfkTddwPYnXXd
5xD/R3BG0aLxws0LAxZ9Jejfx3yJGxpym9yuadb0t9IUFc2SxBTJ01+dm53XSnsxhM/A7JbHH3TL
Fj3m2TnzU0cJ25mv8eP/YwXUagQATuDneFLIPmw+xh3qxifazdnRB8RWVp3TGuVsGzR0VCL8yn7o
COQOxJKaYyb+LecUcMCAFfRC0ALQoxkoF6carFC8D7EZcQDvk1AM5BpedYFonBxgOLle7jzstC/e
GycUaSu/uKEzcGpGf3BdDB5/b9gRK0gWDRceZIMI+8czvEIPF7Pj0z43PLhtpxW2q1DyTkhxDatb
8qIoQ17J3ofjd7O8YpA3ZCfVlOSdXdwdD9W6k/KR1Fuh1fgsYAugmBEhOuL1W6xbeelUqoTfBGVa
pK8OX6K1PDALggBEK9ZmUM1RJarfP+ozVT/Wpi1WWL6+Ss9m/hEkHre/l68pjBlWyq0TVkr7Zqvd
vwkmx15lheGtHw8Wa6QBIPs0/2xhzSkU0XERRRSK7BuvwcP/+JwRFR4iEOddfpXF+J+XyTFzQsbc
RVXm6Q/Eh7yzS+CCst3O+kMWnxIgslaaCgjgxeLoTdcHWgwE5fK91AhFq70E3YvyuZdC+C5F+Cap
mW8Niv7ib6hRYp+DRmwQD39FFfltEb8o+B72e4TSAsi7ijDeQ2yGnhw8namBT8mMXGlxLxbksRFn
cYUPOHRHTEYeFAhfvxUxk4JlIBcwWTRmHqOdOuTklZSKxsFUW1U0SgPLzPXRYYGvyh7S4gntIb0r
g62bKFfOyqMAg4lp5ZioOT9f/a7O6E3iQnx8y1gfBg63HSwn0JgWcCpB6dNPRy7ZatDv2SGFQSHE
BqGdvXXW3baya1BwSaeW97wexpxizev8vGLTBZ4RFNgzm85uyWPFAFXk3ySlJyHlYojx5Xp9Kdem
Wr3s1yRsDhD7QIgb/L0uYRXc9kkX+2sMjWsFVYecVWxLBH6MhoRTRTVhHRpOH9cyuFcaWZhPcYC5
s1KsPV3lxXprfjJ1igPfAa6OBmHxBwIN1FxzepE5nolmCWeEOvVnzfDtbFsD0fMxD7Ftg91ArlLv
MW2+3F7T3s/Xup6UOaeyyNmG6C8lX2nvw8WAa7jtxBUWFPq/XBJeAIwUmE+7fWH0yIYkqLntzotd
396jqeX4hvvU1GHycL6vck3VBtL6otfp+TovqQCHDB47v/mbDJrCmNv7fbZkkgE/g+0B68NU71N0
hkn/9s5yzZYC4YT6HqyPaOyd3c9ao84P5fTg/tQxyouHU2zFh0C2HeNe53Av8z1WdFh1Yt/pJTMb
1vIkSWBJt7m0l7NLcc/x/KJ/1kad/GOC6/XG/dG4oFc6cALVGF5T3SczxOORYb05+kWXoq9L6ZYk
RgD7URRv7sAtw/1tRtQPvO6BPLsA+/BkDJdDvFjOqmJ20Rxxw54hxg272DTNWi+fIzxctgilhsoj
ky1Iq7jHfKK+7O5zIkw8GHmMEbtWYwnD+VMMyqRl0YahGXvjoS6XNFEkut1VArYmBkhV5AzTNN6E
+gLGEdo4kLMEWg9XR0vYUGLty58BhZMle+SRnYLumyQefGlfusxiNKk/YcsC933gCRe1KSXBecXs
o8/U+CoC1OtnMbkv8MtqJYDPeukPtFvpv693zn9zwIgBxg84CyXJJeV/p1fiQus01OTgaQPHitgV
yxQ3jJ4UnAasWwFI6PRwxLCfxLwsoh2cvvh+cf59niu/YXZ5snhvZ/vtQfvH+6xkOHPh+4B18zxp
z72rmBEG+LHo6vZPe4aFWAvLZgvlEnbGpCw+CESfLbHeUoWeMRWaeUWlt9a2zVQc5NzRdvNYDjvn
YzUafsfn85juSxlLx4Rdimf23kQAXtEuhqYTK5StugO3GAggYH8jdRBP+c79X08sRixx1GVAzDqg
AGRRjZAkDuI+BPye2GJBPq5OQ1yZzJowwTHMOE2p8sO+FuZZJdyYj5zOBzhq9F9OPP+UqAZLE9l6
n2uyg4iAfKzKvp5sUDYYRchwBr5vYBrE70KvxWQ4PXt1y6r5K47baOMcBWBaluEFJobAfyjteCsj
StGhImrmjPMdwqIlfzpGoeGqGliDKoSQBTcIVrk8O7ooa+J4Jp6Enumwb9phukTKo0G09YDTN2em
Xz3vMUWp479gdTzV3KZZmA3idnrH6pceBhM++5j2Js3EzJ8Y9ZVGzs/Lq3dMP3pMJ5/LWzkPb6UZ
4yLUs2BJ6CLM5PYD3Kfj8SDwve+ATNuZbvhfmEShBnSfS2Q3h/JAZOo7+v4NsEz9R71mWEKpXMfH
ptRoavpMbsk2q/jXs9eoJThvrw6GOl63hAg/66Wg8j30Kk12OMwcqKAYA8U3rz5bUHhusLcKTG/x
cYM9bjJ0LpC2dxZUMb1FZ8QFgf6lc7T6mp2HmM356ja1plYh1U4CLzMKMJCz721aCsqzB7MeGG6i
aSo6NR4OzT8kv+kTv0ZMJ/Hvy9vpoezgIUWTA1MP26MN9iskor6HSNmij0uzWzFApfEkPqwzeW4G
I2hcwGTQckCLC+aJHOY8eO5yPRxpLDkaAPNcmFo5jWkHRVVDpUgeKH3JPl2dt853cny4DMqtVgnn
TrXkkBBSyA1VPHAuY3PWHG6JdofuSbM3hGd5iNsrAuSxTLmTJrYN4YvBeSUT175PdmWdvpjDggKr
SjUnvaQ7a4z71Ntr8sV90D9noID9u8rIWN0mJjQ4l4Mu+du/1viYvtBlnOnRr+k736O2f1gmBR+0
MjTTxMoODaoX5geJud6hvAGif+Cu+Ry3V7vF/Wsf+tpfp+uQLW2bAzx3WOqsWRJNka93M2S0eGCi
QFntMNr7yiPT4UE2t/81YUDlXismSQZLlIHkGkK/dCnbBfTJx4redvC094OdZpXCR79CWT1YBmGr
L82mv1I9aS1YdmiB69JYD7COCOBwGp+QtTdPIZXiEn2rnO9631eNs8DAHvIAgQO8aJzh1Js+pq2+
X+fXwD9xD0pHZfD1UbqYy8Pdqoa0AQwrqNMHUk/PbsRRCyDzfjvT2PPW7fidDG6Xdt9ruJgUvFfG
NWolXYA9lj3lQnKNmbN6zBfnzse7MEf+2efxZ4Xz38760IbkyJ/oL9uT76y5+Hk6w5b5yHt4w/s/
H4C0PjOtjhhxAd12AbKGztgAQ7k4+DSQR4BjPYg9hLfvYov51x3nOsblo92EKUr9sd5/FSmday6a
zXlBTOl0ELbjTnQct/1f2B+/GcnBS9Y81G4MCRgyk83hUD4D3LSK35Us5uBDd38TrZ1dGW7nFe26
zqWDdIX/zFFdILrjvABf2C15R6cllF0yjlELcq7g492vxdZAImqzCfqhGff/fr0CT5SW9h/6dxxe
AUXeFjTx3aa3i0EwAENbtxIydvPjdKbvkrJokFfutiGMDIzIzCBC/T1s4GHcd0ZnqDc0RgMb3i+N
655BBufbXrRpicMuU3Pwd4RtsYFvGVohNs2Sn2zBnaOeetsMzjkQOM2xa3IPhno5jKUMPj3l083i
xbeoz8Njx2cFjxim4XZWxV+K2z+IrJv2htkyLhSk5Cpy2+MZLMOOnPuzLxMVK/mh6sNoi26HLtha
wrzXH4Ahh67SZkdQSuCTAxOvb0RLiU7nI3Bvq4aasMwaQBazJuUVqyrW9T/+skupDEuYOT85CFuP
salGfpt3sfzS108pr2jj+0eXU7jyug88yG/4kA5Qc3gvZVIcUEDs1PkVflW9YJori+uaKryxvCXF
Ffmgs5uril6xXDPXQgNAB0Mp+dT3d4uPA5rDL4Tu6tQzrSzUf1Fyh7+HlrMa36gJtvDLQzH9bKZt
2/CnZWPE4OY+OYl4cbVHH85QTAsJgXi1wqa56OC5CIVyLp1VY7xiL6OEQAa5Plha80t3HvcQJ0n2
+ZsbB8E6Hd7uleawVZinecn7Lzn7lM8nzNs7vFWOXKC7HjVOcs+TgWAIqtFjinXgkn9z4e+6YMR0
lQnlpleguOzTvVCgmIFRLnsyuu1Uh5fa3anZpXa2wQWzFUCRBvciXR34AKAZOIHbxLFoivX//4CQ
7jDzB90655PMaZpA55k7Q4GTNxit/pXi93qj0qXAeo17+JYxxd2BisOr0P1ME8/mEETIYUkEth72
ztrOuAJ/V3/bYQbxBIunjU73Gt+soMsY+GltwXpZxNR3fM+ot/hZTfnhGM+7W4fSrdjZ7FWkfh1w
jjPVJc5cekxI5JbojKm4C9gFL6fAPpYFerPQgpzV2V1CRZAeI3l6KFPtZTcyIhzmqahz4AueL777
SLJpxwLe0Iv3gGd2XgUp4bHnfVAxdcL0UKux7GV/D25Co5DMdMbfbPYuULQtO4vLH1Md7DUNkTRK
zHjJWQBGHUI9Ad++eKdG8LqG3w5Qr8Mh0sCciR3EmBFwS6/Fmx4xNCST7JrutdRN+Poc0Yc7NNs0
Dd9YN1RO23trdRfqaFpsqBAw8kWer1Aav8GKmAYjqt3y46Cqqn2Bj8KwhcBCaBlgYxB8sNe9QESX
T/zjP+r+gXjusoYOPe+VAysMBKuPxgHfEYpy2ryfzlltK8ppanCtm/XB852372wLakDwIdYFqnXC
PnTWB6/GsBC46hcBDqIBWqxN4x+c2vxln4J03eCnNW4i6rSE8hcqTRwHw2WH5PScZ5//kztzoLUw
RpKBdnkaf0EJpozUTHDaRe68AMboTeQjKpYfr6VbVbgNTE9GdG4+E9MCUTu2GFOU5nw+HYpx50HS
3PKKz47H6OMhlgMAq8+wVWxNbKrdHn4/B5EMlkkLehKE8IutjYgfFlZNTXn7pKePjUB5/R7W5zQx
l/iv68l19+o1a4YMQJy4NAetQPeq9ai4XDjAYIC3XFsAdVAXKB8lgGgv2++0i0U47mvtikSSm2z3
InjaLqkVdNkfD7eZo6H6zRCv2vMpbwxCn0xQ6mMKIuyeB/71WjQpq7pZrQ2251zMKOes9vDtYy5j
f/C2BhjGGlm77N2wZQ1NyVto//VbzqzyEk4zfaJotAbP7gvYJZ0cjg0MkKKDNnSCpgO2yKS/anHc
CPgxyFM0aISubh9Wlk40oSacRDP7Nm0x119QGYM3ReiK30Ocw6C9/yzupY6cDSbNDYviyGQP/4KK
uPvexzuB+VrHGRcsp+5br98WlC4dbK7vB4g/YIoFYLV+Uf+OYgq813QLqtZUZAXbNovlgf39Wzjw
IA42CgfJ0J4u05y07MklnMweQuNj637heaz8G73d+EbTow9QLJX/pVmMzqrYdkTevLEwzPhUrl6r
lGs69d4l7Tv9CucmnT7zimornDD2+66MOedN6XClcDpwaK8Pdm7knDxMm8uP8LyzSgAanDvY22XB
xpbkY+MgRh3pn8q+Ie61BjHgfWiUgTPX24bpmn++40NRCHFd4V47yjlnHyxr5a31T7BtCDnBxKBR
/QM3l6bLF8tx96fwytlkSNBsBxSTeQRHgqYH1VR0sj19TX/Z3gt/GyVKypiwmTxFCtzCriDnwgMZ
JbMZVzV/KsBAC33sgYrlTivbhuHZK49yrYlxbEhHTcOUZ+p5wKikkINXe0x6mLjwbfRVjwoe3CPw
HKGE9GFs3vGzOQ5Z9UrSmMaG9LEWDVqlxxGce96BKQB/2mrvlQSjLVAMS/WeDcZYxkAtla/lSW6k
O1JqkMVbGaPjEluPT5//w4KEl3eEUNeCzNOHBca6eKTMOQmys3KvGkKSEHtuHFkA7AvOcdaB6S6h
wqh83Y3XBeuLo+67QXqfFI045/7g+XPN8K+h1uXwWxbcfUC45WkBGLhe7/l6QEhtrzks1SlWKR9h
aVh8dbwTdrbH2KCEnmwof/oK4xDPfbESzUn5sh9hetI/xE2zs4riTiYJR1yvoIl5TEEeOaVYE0WS
nywvT0Plb7TRZTzgjIjjKctKbwvOrKgQXtsrHxZotUM9DAMC2kLuUdXrK+Cy1GuKMV03XNZrL199
fDpfJ15gN6yEk3IK6posIbUH/JpjSs+WnHvotJwVRehZdqawDMrapieexp8FDaM72k77IvRAig8I
RcbQTML7WfIn+i2llLPWZ7WeubayVPEO/oUDbjQmq0R+jfK1gnV7WcRgutJyDW88lGcrDhuR8eVc
75J18dz0xbRt+e7GQjl0FH/daTcKr/g0DI5sOgRo1uhsufpftogNvofqp2LXtT5JFtfsydbI/5LZ
UI0wJwoumG81S7ySfmvsmSSREXDTWbd7r7l6nWSYs1SxO409akOP1cJSjU8/AajCKnI+WSmmA1+K
nHpbU4aofshUYmNS1/pM//ivPDCld0z8ShQL8olXqVL+xfenITSAnsH8yMzTI2BVumJX3kSYMoDQ
sTXXrIAIwJYzpZoegqcctoPNdihZ4Pti6vdcjpZt4UBs1s4nNINwEHgnt4DlDPxGYVJ6QJXlR4Zh
zGJvrUO+S8GknZkRhSLTN2rXgy3WlyBlxg5CUyljRk0ZcT61/1YChj3z1ynfmnB0juyENcv6Nhzh
FJy071TTcF93eEo5d69Qi9qbhuxQzFcTBg0CZNxnWSrHYbV6dlt5wqknFKUee3vKKvFahe3lex6R
fOa8WygSjuHHyrVIZBmPq0lfBpnCA5i5hJiOiB7mhNgw9BiSSClGOHSjpiBusSWVSEVRdGQCFsmq
LhxugLlVvHeC8xGPjpwP5T2XebrjhMpLliiPlfIgi/3uQoXzUIn5pI88N0UMw7RAWkcxDgidceUP
ZG24HQ6HiJrIzq607IRcLxcxNllKkWHTzCTAcWdrkwUkRFmBNbxacXsv4ifnkKG2E/ylnuyOdjhy
s/4VlcomG08uxZ7ez9p5V3voVlTJwQzvC/FYPOKvYNXr3/FHNHT0gI4Z7+Q9ppg+s7H2YkYH/Raz
Oifey17C3HNfa1KOoq+MziCmIM7BJz04r0AOm6Ln+s8RcembXk6aULV+r/l4/t6qUCVJvu1Cf9c6
y6Br5UTn4eufX0ZkYoK2Y17V1CZi8Ui61n3purGPhHmhH4+2ULawBt7KW7z4OHKzCc4m5lUGadZN
yd0fdfmZeUzJfrR9g3c1YtmSWR5Xme+isBbGHyIOaNSW5M3rECekmXp+y7OSw+F3eXLmtM7qb3AQ
cjOPUY1kG7ZN+fNZ1atbSXylHcsnucw2sP1DZH+nyB32y8oh1Hi68zdn23/HL7x23zN/b7v9GFHD
AXKnALnkeMlI0w2iqO/MZvUCzvrkZwdWMOwHo3oufEzp3OAlJsELByUyiSLMRkZxM/QtK2jPSGoz
LfOvFi5BMyRq0G4f5SboxOebGpPPNplHkzZJzv9CnFz3hBbI18m4/itx0acNOWQGmYxbI3lOMvfv
zsufYP8lvs4YU1q84+SwYjYIuruVx1SZDtUZJPEEqKA0sxArYu3IBta/WUi9J3QaOm9lyuxZnMYl
VFW0jxFDIz1ZbYwBYWNMmcC2+qJEm0ODbYeKR8dnyqBZg64zXvM+k6+P8k1me1JLuFJYtnokjQMA
Y1TcFcq3Wvgyq8W1PDmbyvGfMXbOU+aI780A/7hp6ysUm+fvTk0oPmlGSo8r0UZdVrj0AuaDnONo
s5OTqLsC37cT/Dpc+5AgMnAYwkS1asqgnX1WiFBc1z1bkoI+5jRH6hbsS1Ar9dXDhY9btKyZ1bX+
CB0Kgi9of0TrHwUvmfGPsoOcBBFpf7PIalzE2OThSZRbi5eqf0ljyx9CX3mNaTYVXt3nBbxAe4xP
NquypwIk1DrpbNLkPnvJ8b7pkMTnf4vhMAPuweX2y5siD6rLjjXsCGOa8WVleKR086I3KPSG1Wz4
xSaUCMYjJlVIPDhoQkXTST5u4yBOjjt+SSu46vEIyE1hR9E8M+FO/GWDlIDaF1FtPXbzPIMxx3Bj
pk0c5XfM9H+nJuMBJHXZBvVjgWabHZnp2BwJfI+lO7D+egqYXhFa5X1B2H56IlEVTDLSLbCcHlzE
xsQUDICwe8LlXjz88UH+DbyMjnpC2o0Dp2rWFYRgsXw29824YVvZJcrICWChTOrN08Imxr0HGdGI
TZft2YR9sm5YNQlk7WXrLny/O/6paSOb0k/sJHcLMwcGRGH5BvTNnT5FS8di+Nx7kRBMiajzBx0R
X1Nf7jJeu+KJEVDPTxxDEB5vesEHQYwke+Lmj85Dv+E/c2Kb/wAX3XEEEFvBE1TzuXpaH121k1jD
nmrG3V7YV9dlLXYIaGCUixeqFWLZPus774+GhVFvMDwcmCfvcMEfD7YZQSpIXSWaLcLSvpYE5sV5
2PcVU4+ymTiOjkoEQ0dNV1yCsuUoEgzAfqA9jJgtEgKu/7f1KWCwweagmJqOPmseQpiqgROPjJF2
ZtT8M+mSDhwLSqjVk8qFRYKCmFm2lO649ZRknA2HOI5C74rcAxm39rCzlFjQNLn2mtbiisu1vP+h
22PuxCbd8fmwi3wRLXBZnAgQwbTcu6g+VlWgJvfhyByDp4d3i5hsQzil2uXxPFigfbOwF/r/OngF
GcCqGOOydRJRU28TlBMxf3fmqbLq7cDlSrlPyRpbZxlRiLPvuAVOY43/ODFmvaYYPRIS68et4cs3
RPZdNt0Hp+NKJ21zSeJ1p1Pl2uVwhINNjLpSSuIl3MwQnaiyzGELEGEFMa2pbrXMGl3ZqtH9Irjd
EEPcBYGAzpG/lhlD/a5VH+VwnzTSM9vtsPU2gPPuBktq9sSPMRMnIlrcTSN1R79Rp0R3M6nEovJH
D0YSwhz7LxCA6Q92ijr+1WFf29JNv1ZnMuUxk6135bq4pnO04fFBjDY3x/V7NtFp7/E9LMNjeBLs
7ZjsPa7Wb4CuNt65X2s67SeX8VOZ0UUI7icUY1SmD8o+yb1n4h9gZ8SqS1+l134S+lVMXZzTUaRG
VIZYwhMNfYnIhsPlytebBHcnBerxtXzO1i+u5sBfziEaou/VhfpPli16FxmqqaLy9VVcrtZmvtaz
rJIjn3LzQCmRtXf//15WWNd3FASBnKm2SVuiRj0coakTDu7TpAJmNexmPLn+kstQxg1WMvw/n7qc
tokqjMFkSQ0xugm+W2NUUuPXlmY/cW9+ZosYvgY+o+4maxTchxxpNYdh0x21ubIMTKFpHm/jWLVS
l6XACh/eWb2oZy0Vhx8+P/90n9QYdP9q8XcbbYZ9ujqEh1dul99RLOJ9ighUliWZds502rS4yoZE
z49kuLopL+fmtFOMAk+8K//GQ9vbnLoExiOFFeThUfRw7oROPc3DaUty18NykpScfySrE+yduTzn
8tDRGd+4pIbqEmA9R+fSEjl9+4cO9nGnzhWrUFVkPGb8CqawJ+oaAstNK6uDr8heOMCV5MDyDAlA
wTadKgWj7aw1DWruVnk8RYYhXuVmMzyS0MidD8B5pYnl7NdxQH8DgoP41zZYRb6eYoPrOuc0aSxU
EK4VNGWtNFR6FRNuqQPSI/6iMnlwcUpCHEbxAfalgOEyAKHlBHsVBiWr1X7LoTv8+7urCQ6afkSC
MjP7GMugGgR1cvJqGi8ApAXUWOVz8f4NCoRaA/7p19VvHWfAHly3xSf2z8kmo07n+hyISe1zrTxg
h8K1snEECDOet9+xe5MRO3woWSB5zLfsI4hOt8nfHwDu5HCWybOY9Z3owa1bUXxQ/7zIg6R+0E+i
WjXsvuL8RiVP3tBwS91J1UkaR5fSPwayixdna6TPyOHXw/EXJTUEWUXy4c3ZcMlyNzDTr1pW8J4G
bCk2CGpmBtTiN8KPgo7v7+T01TigQuHIm328ZXQoYMr4sDC8bDPk6NWkd9h5TAcfBRU9qZ2bjHcw
ptA9EBn75MdPBTyPp30N/nSliq3P8s75TUUBQYnFdvUYeVICTLd/i2YoqVz+vS0/6nC/9/mAROi0
uHyjm5VhoPv8CBff9kGKI4A0u+lt3ZiydN+OVB/Fwn0CL+mjxW/yS/62JZVIdF2YYtznDXfFfslZ
iZzWalqxuajkhfXZdKvoaDX1RrvJDfE1W7FRh4yOZkj2BpGZ3Dl3a9xX1maE6yViZdCrtlj8xjCm
hkRP1gGnXD/vzLT0ev93OfkEEOUgNMeV35Jgh1y11l6a2Vw8syc5oXX5/jhdZJ53ZWAyzOBMfbiS
7NumnUBKZCoZmtifXFzUCc4hYPxtb3nXLa+yATlZi7yErIc1ALkrbRiG6SD9Bl3/6X8h3NOpIgPv
os/GhYcqGRJipNPGBtkZpTVZdC7KpKhJqEeGFrls2Kb3CvqKb62Rkiu+JMxevV1TfkNm4B73gAJh
pLH4gR/g4RQhrg8xUXJ5UorGpuF2nC7lsQmpxdN+Bj2Sy7ZxRYYohhPrU3yiIumhDuedUbX3OTA1
F0lHgWAsSZfEMNA/jU6z3fpe4hM9w63aQyzDuOwQ6l6tLqsXaZlsYf9tN+xHUAfX5J117DtcOCQB
k4fXyPCEHmMZlvyivvtbV6Pb+owlhv8m8mSALYJAoi4P/nHIxXATTWijaKIvIwIXXsEeFfXNP06+
4NPOKYMWd8gQoONsbtKMwTCGGjprl9eG9WzbLxToyJSpHyoBMLWFNXsLwru9f4lesPOJbhrBvcOk
Q9xTIOnhAS/9JjyDdMcUzjagoWztO/6AMFK2qZm1J9hauPXc3q6q2X7VJ1ISu4M+CnP8K8IG/dSX
eQf4o3Wfs7WPoJxW5ZNDNTM6lmb53UBkodaBWzQsKs70+OA5vzxkC5iEvZJmQL+n6oTwQTHG5x/I
+Y+IO3tbmA5ozXlKjiRJXMSAMmjKTv6HSpM/P2poZbu1gAjTH9K6bNMOJ5lzwhX6z1wQ6HX6Ofum
xX+OCZYVnTmBsrQEC9x0Tnv5gMFMOUtjBtfHxzsTlfb04ZVzANJ3Dh41PkLg7f2dJx+/vXqPB36d
wBzoOp1V+WSmCpQG3Zg1d3V+wcftpJ3ijY2ttuZGrW/DbspPdJfddK7IcBxOWabyRsgqcs0Q1ACy
sM6OrqLFkcuXnpHXftnK6h9R6OTsmAErzBbkpbws4ec+7B/7tZKb63KQjrbQIFUjihmM64OgF98k
vg8oG/GulJjUM62m2tOxTl5faHkVZW0r+IAU8XovWd9eQB11+9CoYfHThtbA1j8tGpKY/WHYfcN0
5KRqF4s4PgqOJ3o7g94WQI24tnRTLMbXW8sojps+YCWHGCe8+kXGorEZcIi/GEa5B/fk1ok20nmT
qvoNOc4wT2hxPz1IRj6Q3tqxf6qBsTxDEaZjNhFYowZ/xxf5M/EChfaJWUtOw4/GAkO/lE3v4SfJ
KV6z2jEIYY4KhePE6kCYgQS26f8xnCdtS23B9fCvu2SYYzgvNM07zFJ/jLLJQuElcN9kczUId3yK
95GQvpqzkjAhsmlvkgQrYuW4Ba0XS/KPPJXFx6a3x1+h8n+qPzm4rQgCamPaLjsAW7iiyfmLNseQ
oztnYGtq/r2CNi5cEIGZPk9xcenhXTDXVI4dtgDxNkIsRYsTdrBVffkXUg6fmKapQ457B0lBe3ku
jkhuXz6VEp3oD44lrf8pbk8O8QMni1dYQ8AyyS4RLCw4Zk3nvPlSVH6JJgNYH89X/TWKUQcSzaaC
q4ILBzQCyFHIqyCA5UcqwZtwQG164X3SnTGR25NekxgVMUjfCSSGJ+FZrAr8eRZwF8n96q92Otao
07JgO1QQQqIHsGVOsdhb0flwyHWdw9naD0RTh8l+k3oKvx3P4W+qGUfkKG2tt7p7LdW3WaVMNBme
W5f49UeywpPI5c+iN8GirUFrEDeRY4pGRhvUm+DYBEjKVmAvz3bWzYX6IE1UwRRa7sEnSJeYIn4N
XjmP4hDPh4bPNRns04oItw5H3lPqnEKas8lRe7/CKjKyNiZc0NtHRo7OZ/kL4F3ZV0yoeuncrRRG
JwTx1S4H19u59lm3TbFo+Ub0RS0x9/ZRi7rEK1kzuj0A1ueIgoPkUOWwsXt2z+6z4s8W9ztQ0yEE
SVPcfB/dG+ioLqobaaQ7H+/KoQk43+WPoxJsAJLouhkrb3s/PoQ4LAE0dPKBh5n+aJBt0ytzFxtP
JNHJz+VVtUnkbNh8uqC5RPTp9BL6V6pfTnKYbnWy2XIJEGP48Hj91XjPodtE7z3eTtEn2t/iNyYh
kM1ERqIRHvhUCy3NO7PwO4QRm5YBUksJhMGdNKjqMeRTsKKG7Efube9Ew4CZpbrDNKICItcG2OJn
P6keKVecLZc2RmqzC+gdX3TDbt7bBDFw9/qrHgxHaFZEZLkVIPOFNLErMaI/hnlzMD3DNkW2Bc45
4cXSHZtPLEtQ/M3RhbSxi9LGbFpfOn3K/XDAHeh9c5NdfQSdxpKMyIO30sftAxUBxYnLb+YPIOxO
VByX4r0gjd1BBeHMY7LaFUXPCiOsECaga+igVxXsEzC6FSvO2tOi4iTlQNocDXgqOxXX9i97K85v
Ik/ngKzYKs2uFvsKsH5fPKz1NYO9AzlEP59tcnM4b028JxlOqwtZX1q51vV4dMPRvGx4fWkU/odN
TL+6qaw5srEZEfR37whubTSojS9HBsqqP50XbS6lilKrMf3CszuZsD5PLucKbTXH1wcTKq+hjX+s
Lv5YLe6MZkGAw7LBY/swH/hybCiyUBwzbGfEf0kjJNHqOj4UA0RropWeHAj5UDY37YkhmyE5CQdm
R/bJGRRfMULNC87xSLXTzBzzsUv4g8KBiptPRAFxW5/8d66ZqVtn/reCoOpw1zpt3GFtrCxAcL6m
qIkd4dTtYhKsy5eaqGIMK1n1dfZQcNosfZfoKu+LRxE307gFMkYDxC2B05m1sQKAN8bbkEzgidhj
7BpVBQ7GCIeAjp9aHAKyvYO6xDUTlzTcafn82yGpCq5pTRrAfr+UlsTFdM/Hlg2Rylz1NPBkD9yH
++DuZMOYaWuqFwyXucc+xgfnD6o0/y54+OFoZY+AvQC9LWUByTeGJ8RfgU0r/xEQQ8mC7iVcq38M
8Z0V1BEQpU/eTOZDKm2+HZ+QencQArHj+9TLzWKIh/7bf1n8+1+Sg3uqy+rQMYZAgzYMxDfJtTps
HbOyvIvpZi32w/9IOq9lVbUsDD+RVUoQvSUnQcS4biwzJgQBQZ/+fHOfqu7q7tN7r6Uwwxj/+EOz
ws4IR9E+iBCHD0+MHWqxYdE5860azD4q4Pm7mZI+EXd86S/x5awBKkgudfNtSv7I+f+Z07PwnPBy
cG+YssGrTPN1KcKk7nu82yRMuRb4rxnZbOzUEUEzTuPiMBWq8ZXs3ot7XfUuLngNBebFRnFKOGvD
wYQ33eELf3t6Gek3PycgB3kYqwT72oTjip6MX0tAOt40mAkgQSPIjmupXvKb8DBSTcgMsPuaJENC
dH1T0YLpIbi1xx6woJUwb5fsj/NZ5Ba6DKZPPkTnx7JiLDaTKZGyP3VTrqi5jG3wZjJ3s3/M9Opg
ayPbOmjgJfgvWg+08j+IQQpzQTFrucalDcj4cF77gacivYmCb3CsLC2uLEIm8RjrOfxE1mrf/1It
aMCpSW7JbBsWh0PDu8D3lHPcQaTOyQ9PQ0vGzls/1AE2RLypfzHzjuxVSLMkS5rdYzZJRHYp94ks
YD9gHMmUgt7NHLcU+p+OPDD9m2YMCM3bX2krNkNisurSRwzPekajYpXQm4UumR2euSRYiX7FeBNg
zUcOlEDlz3fgPhdOsiJ5aDzgwmfbHb9+iyUUf4jiCNVxFw44mV2x1H9x46vsR2CHBw2p/O+PJIPT
D8fFnLVEEUf7OLBkMW0Cn4eomHtswX7YkF4v7W9JaSPPZhVrZL2C/FYh1gf2Nc0XJCSQ84KIfLkT
L5o9IKzSkNV+dSAVq9ptzzDKmtk1ePYN5NCNI6+QnwUognnC5arswRsbOcNJ0mExrj9tnNBGq2IC
FIBpGTCL+C/wc6mncEgfpwlkzGPJT2/w9JBI61qL2EO8xHyaBcSwMtgo7nBWL755JFryikgfmgG+
aX7v/PvDr52TRnDSYOdxw0CEU7n38gQwtDvdKT206RiXJIZ6ou6meQMj/nvaeObSVQZ3jjR8rbjW
6mN+rLCmteoEI+UuetrElZot/wTrLzAlmuW+K59ERnUvVD2xcrOgmBXiBmULFKF0VvUjznZuPxy6
+Uxddo60aoI73bd5s0J1MnC28YBe6odDFLWI16xAgotCryiWBM3OpNUChZ/8MOn7hmQEU7/beURo
p9k7ghaRSU8IGKcUQ3YwW441nT+aIhxnpTd7LvDgi9xRhSouLllyco2Wbgiy2apf0Xkj6bkfakdh
EV0pYK08Jz1HZ+G+Z7RyLV7pmD1g2474lZ82ldZSZVF0juLu3A8LYFNZJUFLv+yHXyKtG05kPpgJ
DIXwcaNatT9eSAQCwK1RiDMVllnl1uV/yHoNpQwyLNQPzSjNHsJT9MF3h8QEIWQkDsJYaEhHlWWG
kBMmF/pHjIicpwn/fGAsxOVbT756cAMu63nCVBELAQFAD8E2hmQNr3Y9s0fhxOgVPgxEUf0L5vzz
qdah4kAqsrdA1DY4n+HWlppkEZ73AFlb47OhVKesek7bkP2tvhFGi7ZM4X6BO0GFRKld2Yxhkn6w
eVvIIEQv6XCTp094IAdOtM8Xg1VsN05bs+SokyF6/ubkjSAXu0xlC/wz4OnTvPLBqLBbjin6BRzO
sLDMjeRucyvisYd5lOJ84dN2TB/oeQW2oYBDsy9tDH9Jfy78lye2IZFc4VqUOy1WPQOba26RH7gd
mSZqDoR6MPbCGRIIx8J4eKqoSYPc4Ro3FGeMceR7QiqoZR/xoaMPljkOxXkuNlLNKHbs8HJMYBKq
h+GZfdWLn1xXX2ecDtL+bKxZcmsMpiOYprSXC7xxdeBApBwmNxQKWB3KeEgBE5ECiA2LoKhtI1n/
e0/RUvB7Kmtgt8vc6/uPKQeIZqMHNt84KHA8zhVqlsofE5sBpRc/MZwlmN5SwfX5rU4vzHoz8Gau
U9rroE6EX57kEmVWsQWm4DIaiev4ozq3pKCZHizb+LMoFrTdW4srU4oy6LVrsoYfToU/q3KhBmRn
azzIVXeSgJYm5Max+R++KLL5JOYzZguB3RiP2V1GBQoRqA27qCJIwwKv8LdGycOlkeQaIIj21KTX
A4HPxPvtsuvkeuTShGYhakgsIeRCJN6OJ9f5c3rfPOHJbHP3MbklinvTUNNglQkAu5PW2Ouif9Tg
DTJZXhe7cfIDRMZv9H6QF3XEBKrYZfVsm2JDEONp3lCTfRK8NQA9kc89JYQbJXm6A+vh8iOgfP4N
Fky86O+G7hDmu94yySZvABo62bliHneZIsfE2wjuVBYoNBsCaLtYJdKU8LkpfC7TVeWeh0iOOiHV
xe1haDdsjfZ4roIXVed3365uhgRkJc7vX1wftFhejw8tH51mz0GC3tl953ZxKZRqhLY9qgZzxPrQ
dBJqP4tPMkZiLlqlhyvSVIGtucy5NTiWzZuD3zT0UGZkzy2297rKpQrMx1fB5QX/1mTIGydpqNsS
4qj34anvL1B1gyYAAatWGHYSC1WmvP38b0gilIoMwujvcwy8GHiB3nIekQWBMDLKHIk6cI6p2ScU
xnh4CtBvApcV7pVsjk5vQfYxZOQfUu36bLJYovafDUx1z/Guj/mjIXYttQsHfjlK+liJ2JULykQF
jnCaFvaekqbu4yyEExyBeWOX48il0+8miO4MDPhNbTbc5Ha1LPXTL5Ji6YB5HBVemSIutYFYeWs8
j5tRY2t+o7o73mhtViQWz+9TTvaSxirzxkuKix5xgNgDkhyOWirF15NbvWP6NIoJFh3/fTRTqSw8
C0LpgO0p6uTTaXioSOnmtnWeHtaXwwNrxWj961KNkfmhPcm8y/K4+BnkRYwTkA8vB/nPJ8OnLtKo
KbiijF1GuPicXfKas2KH6238Xlb2O+inX864L1V/GWwj0GeOOm4neBQmqWQsPOEsQNOiX9eiwVGn
V9P64kMPCgdEJGN5i45ph82s0fMGBmn24NXiKKAyp9V4JDtoZjI5fmOq+LsJdjXFmHWGMefph0GT
+Z0r4YPDCvRPwJ0Zc6mruY0oLuD2DtOBz5PBRqRO7vHWwAvaU6eah3TV/k0uG/wwAT6xWq18Oqug
cTmXJ7SsDCZuC3LUuZxa4zuicuPMeiyKyedEBUo+TwgW5pV7ljQxbRY8AQZaKcgQJ9GbC47iPA/7
yWM9/OP4Y1h733HEmKOr2Ak/Vvs0S1ikJFm6/b9B+hmYMhQGFt2yhhge8/cQys0Hab3+jWG7dA6w
z8Xrk8YCI/v4wqwK5GewVPGwKE2ZY8wdz+pMaNEuJNSABTZh36YnX4zCq/PeKzh6Jq8JA3nUflDL
8Uu5eJ1/g1+G0T74zJoMTcbNYgKeM1pFAocV1MvrnHpC5QIJgHIkHA24EAHNuK+jwgEQVWlQ8cUV
XiyyX2JDAqOP50gfAvEsf/E+mZdD1cRFfaqyJi7eTiD/GKFOeilchJ9sCESSnhnG4aaCF5sBrX44
Ndi5ADjuiBtNM19WCfWkwYxqyoB7cDdfKb3sY6FAdCE8d86BUK6+YAM0NKTZy9GF8WhGLpNs9FR+
vThXH6vHqp+H+eodyHjGlEizsGDUaWsMxatM1Ud6hjhZVApvLojtjGp6WrBCKVGcRW+JkRwFHCGi
E5ojVnHFCUmYm8texQZQNFyAb4BNf9pEDFrwZ4Y0OVqh9gMM+Vl4+zpgw1YfGnke6JrbYcfdcLmD
GbFX4hyeYu5vOmCL90IKoMMl2aoIUHr7GrZeFCTCNJXmhpYQn1g0JzSBVIZX57q4OBdv4K+EF8/H
LUEaLkkPRHvgAAtinG9QnWDMaqrExYCyvVHwUzVZF2qLLfUzP49ZUrPS5tnpZQ0nGkSSFWgqIdm2
LCLF1Wn5Es+Djn7ajz4HaaJ6WIdTxHsKKAMHNiZrMDaZmu0zvClWXBsvg5B1sn4fhejwRojSWSYB
uAQ4WX/2Xjw9gA8cGuk37auH0UluDTbbE9cApenpspaXHReUAcBv8s++qxFOjGfc9u9TBLABtyQ3
Hz47NEVv+3PYLl4gXotRvGv10kXnRs9zMWqrIfMZTRG3tAMaEN2W8l/He+7+x8EDCvbuAK9Jocf4
w03X+JAsY5Tub8oZrMwegCB9l3kY8+xpFw97oQINOiomZUzEqoRxCYfofst8IbnXwSt9pUwWhOej
SeGPqXP995lAxOkT03DCexvC5jUzc9XeYZKAgBE/rPDnS/ad/WuM1p8du42tWbv3xRiNkcK5iZqN
6F4dXvzTeU3q+OXcxTs2Fk8744K5gkqQYWEanCIkijduP6KRjDFQnfTCas8NK3xfh5Y8vZ0oi75M
aMe7gVNQHfx8OUHM+bFg95auRnTECfygAi7Zsl/4rBS4KVLiuGOTMqskYGDaOSTEruoJjaeNgpRP
ekmeCyrlychULc4j2kx6mbGnncQgrZgIxA9kjXObpgy157QQbsYXW55ekYWtuo8nb7KbM0Qg1Bog
LYNNCR1TI8z9H2nwEktX+3HiUAfVeHOwrqp/+dzUq7fFc8XKLGv9taeGZUjhXe/ejRkX+wk084Z4
21Be/uDjPk6Epj4RdwtbRJ32C4MpQAlz672cj34AhqVQBVquMQe6UEtY+Mg/vasx8hB/iqKfFsCq
/6jtdVjBAlSAYkwoqsQ0KdyawlEF0ZIzou0RhezYI/udHVWbOfPZHGHiBrIXVeZC5J7rxSInpZeu
72GBReAk4QprLdD58w92J8MV7zdV/voghjdDWJWXbhMMpuoUS4Mw4/9jAjiTZgBKDpHcDmbhYK6a
z1lPg9Ssv8y3LuYFwRNi92r6Zd704peTKW8OAypRDqyvF8HHIaFBeHc9gobyT5hzc6zezajEfui+
GHEQjoDYcHWl3tjSYrG5+Yz3qUSCK2aArdnMO+dNNyUDViFHN3+bylccyd9O6hBWHJgFqmoEtgJu
Nl5MgNFoS05+wGfepBlPXxvRqqvmfUkECX+/+Wem/yFsUSRKFUvO4jNKJBY2T7LRj0nhiOckD5yr
V1jCkgl183ctKqbOAjh3e3MN4jqES5tG0SF9Za8hXsBWMDhT5YMvsoDBDOY3N4XD6ycjV/UKYzP+
oxv1KVypWn+T3vkbvo6PZXnEI4MIGw6eaYWNOuOYz4TkAf4lX/yiIY/gm77iS8wNyNmCdF6Niv0I
IjWwGl/cRQqpYoz9XCvClYzNPhMe2aoBvCRxIiENMetAtapDn0BPt49juF7scTyZd8k1VLHL/hg4
3E8K6+l0TA8ru7dAEx0qdmelkAuxdCWgTecqpXCZ1P90xBNQI30HCtYc7tPfEkSFOVwoxaP4PicB
ivX2SC5rUqaBuxFTK+vMveDjEqNigL28b9xvcGEwiMvkfBvXu/uUwZbNXgLfFHAZazikjbVrh4Xl
oYw6f/C1YsrBT18OlgoXNTUCb4kRr7qASieFUsjLcKlct6QP+/nbGCy76D2hM+j+toc+A/hAPhdj
o5z3WVMXarzLvF1ns2I3ssWtlJ20TQGU4MDai37MvdG6DODsNUckZFC22fzVvmd+xjTxGBPPSu9z
vofy5LG/IzjBUPgT33jQK0zGQ3XBZ2Rzni7gTbTVVEgflyBZ2h7VuB40bDswYoyynYpFgRqRITVs
vO6N8ZDQ1AEekrgiaBvlonapF+LvtCaTmHNmL3M6oKiD34ZSddmEDxR1T4AUUSYgj4YawaphRAOf
p3UZxjUFWhYL/ytfJoodcg2z2AdVGONitzJ34gB57Sl+4K3aBXLJNAsGP745pMuI0F6yBBhCZozN
h6jjmcxYor2qo5Ylg5cBQIcoZCobPywmRSA+/tjfdVRogD0UddAL9HMZqOAO1DJzGIBNKoKeyiAV
TYrsIxf3V30QlBvQ4ReQ5SemKLAs3nZryB4Ox+Sc5OElagyavsG0d3zn8Gug/BxZnVGWFCe6skvK
ywFQhUzKYdczSWzfYKNnIIWGLfKFoUk5PRuBZ2wXD0olOBWgXjifCvkqRbeR4YwafpwzRhNOY62Z
Ij/1DjMNVBsRjvbJ54Q924ysDy4E3NQZTYLhxXQg3nAB+8AfRd8VI21k1wLIplmhjYAkRZ/TA+RI
aexZiz3WP9P2n/nwS0Kp6+ibFnho3c9vu+T73hkYoSrURVnMRJpkMRbe7a+KB8ty+vAVSPLAqZFm
ckBB6FLNsfc44QYTXMx8oXmyx0DRxy18jck3kr8M5AarSO+P7wRvWUzehA78ygApHhIt/wQOvHNI
Ppf3XRGS8dIG9xTOsIr+Pl8/z+91Lhu/FIyjXXdnDrOXx2S7kQWzhyC+MmzWUIjvFECHH3hhQaUp
JiBtXHp4haVUK9b1+Ig+yW3Ji2gEqITqXTVklSlwnkjYAQQ14BKtLIxfSC3hDdu+u6Ga8hpcmnlr
w+KhmKsd7hQTTi3coxszREYoDGf4kJxKW0MLbwgb/8385aGFrUE8WFeMIGLtIPmtT/xzkksCN0hy
iGDv8Do2rrOH13d67sODW2ddVmA7e9A973dkMEMQxk8AM3j7TBi1Apd9sYFlqZBIQXX25QYQm5PG
FPZSY4zTvpN7WxA1GvZwiFMMmnbksxWTpzbDmP/GweirnjYF2/0HrWfefflNiEudNkFvylAGExyH
mZneC38yjvMQD0k5jQcLIajWUF5gLzeRAqZsnP6Z/4qh8pYAXHfrtWGWyBxP2FOqfwN/RF/J4BNT
A3fVJXfGhWKYUbo3YOc2fh5Jo3pSJrgIPM16UizG09eqN1c3uWwPCcz05OTlPWYtfw+fPBszM3xa
ZqOwvxFem4JPshvByhsytC5jxgO7j3O3dyOWuvDS5Hlc0BxQoc5EfcUMFISH3Cy8m/lYfHrNTGtS
VBgd+ilnWZBNYNNaPbNa0WSdizCff0yudJ4MNAsPD6w/+hSaulO10kwtvL912csmsocfJiBmXODs
o8spsP/mN1Xx5AfIhrxkjD1I72+mGww+5nxLjjTajrG7eIXYMlgMcMQAzspYVxCiP8TImlSobh+S
01IMYIFb3QE0bhQRNI0FaGzYm1erUWGNIjGaYkvDze+RgcbcCgdso0a5txjdjTZlklO19pcCpyBr
xRBwCtt932xoktWE/qMxLjC0mtmYE3OrdyS8XS05N6UtmYYA3oghcHsi8dJ59jE1iblAbjA5qfr5
tJf4w7wYX8vyTRScAe6uAV3rt5fFGFf6R3zi5HnMJFgAWBuGmYYUWJfYWoRhBDyd8Ynjkhr+aikk
/DxNsotMMQTWu8VY0cFwcHxpCJ7bIQYv+XnLbJmtvhy2GvMoBO4e1tqUawXrQNCRcPQ5KHbjcXLS
JMLnrQE/Kq/EZYa4ItlaYfs3hY1KZcPVn83ekcadouhX534aWwLoHiw/CILYzSZzjwpTN4bX4/C2
gDOL1QSUA1oxmtm7RzoAI2DaLEZfLhaSuD+/3S3gH97Q3UyJXyHMEorSuZBm3XAv3oIG/31OlMUz
ZaZE1f6SAi3HJcMtMQr9rYcOMfPulXpDxvtf4FsjoDZ9vXV6iLTQEHO6/jYF6/G1w0brlVtllE+/
VO0Ya60Zhz3m3x2GQNdIcTLcSlr3ZrwPmpmfnrYSKJxLkebliHeZAUyYJtcyA1Do4ZhRzj6KOZ5q
x16LRwlDpOfhGd/+mmDMaOkEoEA5N/n9jXS421/BtcNMNe0dn3vuK1bm2OM87nmkv9AosCSxx9/a
U+46YDmiewFJtUNlrfsRzRVdj80EiMpGnVK8ey/ObYge4801FrPMLdcTl9SVB/116rUUlUzOGEsB
+QJlaaY0y50yfcN/pDix8vDD9IOmjrOX0+RnXtbvCEUJF8ZoBv43+TpHbt1wfFRb/Y03zfTH9aLh
fam8Ha4vQPohkE13xnPDKKlCo255nUu2tpTsp7dNr7XgUR3qiPVL7pOyHvvNFEojjG2QcdHM0zAc
qCHw9KPaQav3SYrZdd2w28w+gPoTxoi4+L94yOniK8PJhuNOAtqCgjkGheS7Pax6drczfJlY+FA1
u4hPW7d6BcYVwR+f9F1Rm4jHgCFrgi8wvl1RdDupmy+EjLi2W65S0DSOWQsP1HRoVS5uJYSzgqPa
n4E+gkG1UE8S7RHisC9zsxqQt+TOYExgfYJPIBFDwuX2TBFPcGTye0h8AiuHQFzFQn3ytAXlabxB
G8jkXubLPGFuFiKnykuEfugdLq/0V9TX/6az5fINuH2PezD9t+tv+PbrP3j73eJl447xcq5/Nyw2
naF3oJV06aMml5TBojmYCNiNDsFs0wLeQG9CpiON2og9OwzkU/cyXgAqNFRQkWRj7CYqV6PMjPwz
e9pMNd5/xand/0uoGIHt4jF7HroveHac15TxqIRgJGhLAZuw+o1eiq1ibWqIAGs4yK+0W0oMN8s9
TOOWJ1FPPsxdbtY3kDfyJneiFtjdpERkiEXvBuPoAVMTdjPFMxfIz6Q7/+qbq3DgEHCvOLsFlzS8
hJubZSnwNCjs4GkQQbEgCZXbkOM6dzeCXFnSszrPA+z/OZJjxsug+bG24ed6UM+SMbUGfsvBdsn4
mIHHF5w5m3BgpJshxMAskEAmmMR+Frxeim8LHpGhxuoa17iktdQDVuCjJKPeT97rmkeiLlwSbmfD
c99Q08I8v5NXmp+KvzZA3cnkDF+DiNSANQq21W2xJkzbKyBAhhwe6tyvzEzAfRq8g4dV7TkO63V/
VllV8CDeUedRMpEkypXOlnOEkQbAB+8nudFlWocLBqVvURuwoDpLhGopdv8FmWAAZQnQium3B23b
h7ahJqXJ3HjBRMzukVgGLvTZX/9wjQzuhOk6LF4OX/ApwhJjfIup6FhjLa7xOFFxUTj1uQQHBk73
et7D37R0SiP7w595BwflsKVKkIIyzSe30+1fIiznUw9qkhJx53KWvFaFZj33Hy3cbgNppuA1C//y
reeHbsO2Q3KUnZgjj6eMXi4s5xNqEOjw1byh2fYadUZQLgXHLZBs4ABgPmpXayAzb4UBCS9MsI3E
BEqIMPEMTsESAZfYXX9DLoOHsyvD1kO3SaXWA77oouumjSGB0eBx9dLy0Htpq45EXL0ndrNYoEbn
dNb4zMOHiDPwFKEuFQNYjVCyFtUHQB/sUeRBdNNDIrq2EC5yXjd0AY0C88ykfXZzz1ide/Icil2i
YPP50ofn0V8Hk5/Z6vq6ecbZQuL4jiRsBGtUKtaFg5tOoP+HxzpFTjCc1ViW8F0E2iiA07d92Q3W
t6nMXOTp/+Y/KVRTnDgBM5l+34xWIzTV7g9h78Eu6xx47AzI2qDZ5ydY6B9nCAzjUH/AnXss3o5k
UreDIhU+fc8GHnO+AKkH4+GahqRdhRKH9s2lj2W0a2d+gxaVAhkQ2c0mEtgCoxag3rR3JZqQbdNn
NpTSxDOeNhq/PF925Zsj9U502S3U4N4ju+hD2Iolp85M6Sz5KnkFW+cdNtYgfS3xCvouMSZMa/s3
/Xzt1n+pJArtvzMG1mE1p7QgmGNd7b5Ww6mtheNQqB8A5yDUthBuAjm2XACIY99kyDxGwyqU0XRZ
9CCDlGMPBZIBQdIyjMQN6DtzJjOg1coMuQoCWHTk/0QaKanmq1Y/Mx07a5tWR/xJpwJfqfWXfU1o
y5LcSdPBCS0cyYusAGp2fUTD5o43SONCUlzprfREPiI+ghlJELSd9Wx5/sKoXjaPqMOfaPc6J4oY
7KKi+aedgthLp5whcTiNjdmsq4zZXLEUhkcmFhDufH618L24YsXubPsmOXhtAL3RgKNQjlyuCv39
YMoFVX+kV+8JJV+4kpOpo3hY0nvI1tD2y5CECyRjVyB8jCKuZurf4OEZfvGXor4xgLzCf0o7hbn/
MguiTb0UkrTxRICVhl/F97WfIPRYN5aJ+koXSjaSHuGQC4F2GiSTXxyYpoGYDR+BEPAXFuJ9/pyj
7QP3QxFnvFGBpRL8ai5+1x14ppkOV4ssaDK4gyM3pSoyEzwBJrcpakdzfTw2W90Ilj0XqfEHOsRU
kGiCHjfPtNc5CXdAJgkWxWmAhkJoOnm5QTDRdHO9dFGyS+T88UyYV15BohGaB4nh73abln0DyQXY
XkHPAgtscf7qH6HG2C1eAiUZ6ZfN5cDFWuoLxh54aCCYiHau+HSYSTomjOHANTiFLfQMCPHQ6bsB
0t0afJWITeuDwHarL9TdThTUbeV+VLuFahkthIgcICs5Ai4eBM/9zGAygf3BX+8LYvuQ8oXGMXXH
IxYtWgQTGACNPMwQl1vfgDKGNK0wl5JD/w1ZGsrQzVgK3fT1Fz4Bx5iLI79HQ6Y5hBg9H8ZhFW7T
XF9hKKK9LC4Co4Unb61gxLPVMZuaF7jDQDP20XvdtCBCdEShjPfeQmj1BZliBO4AoyYcxUOd5uIy
ckJs1NebQucp00u7sM9efIXk4SQpU1nSTGf4h4yn8ENcRlVeFv2YnBmgD3w2kLNGf/Jg2HhWih+Z
fuZjM2SORpIAtUOpB/A4Pss+w8ZF7u7S1HVJ+pyd+f7F7gXP81gvR/isCbdTZxDoJy1iXNnTV5Rr
kWu4ioQck4/F9AxvjJY5KrYIwnWiY9HApYakjUMKtQbGHI/9De4h/6kjRbQt/UPzFm9XiFijPIow
ZoANl/oRBR5y1PFkxT7ZsPp3UTazqFvSJOnPzERAU/pC7EK8Guj4UxJ3ySSa8AZxSvExTzVMXnrm
Uc/rS1TlDXgS9FR9uaZT8SZ4WhyPuYHwm1zLUTLg/AJ8wPa38cbHBwslX5wR45YSnBwXzRQadvhz
kHBBc/XBiNezgxOQFn+c60a7p2aPU8wkwhpKcY6qk0Xqu0B2/FYhcqxWnF3Xke6ey1S506qceVmc
b5jAtQmLXEszmIlkH9nrt50EST2JIgSi1/lKIcnY//Uh0ndGiJYXViBls794pUgCWA8v07DCAqsC
Cy+HCAcVoa/FtfO2DKPRweLjvGHgGRQgHTZgZA69XpjwzPDewc9nQaDL0NQdCxMYN9KdUSjOEQuV
KB9eVLDyNBl7riGxccERLNjT7EBhWbYSfK3ptNZPREVg4PHPbYpZqVe2uMcQZMWwhVXexoYlLNKY
yOBdibXSTL+GQPblmJIp9DEOxMFWYZMiG4hCHTedHonjRKEQCM7geJ8HW8Iou9aEik6gokuFq2Ob
IFtlOx2i87TfUNxDkVwKQeU9qznj+5XLQidpRU2EnUxfJhYgesBAxor44f9UG9+I8dv+QjqOELpn
T8xovSGUZFtANm9i0T5Ghi0gequx+DFEiwJgX0wVlPk43jU20yPKw0rX6GOPz3n7hpIKi+f2M7Lo
fWa4E//wqdiiJ8DpwCWrhuCHd8DkCT78xfjA/2hCzFR3LZe6kDGKmxQxnQXm2UMoNwLm0AkqpalI
PrNuR599gS8Y1V9duZhTwW8dzO4iyYpYFgnyEHNwOP/Y68JweZwBCRoOPyRr+P/wVV9mCf3xLojX
yRVXMWb9qOmz4McR8DY+v/iL9uOA+x7HsEoK6Y4AFVMFLSD33efySzFyfATy7D75oAMMCMGpsXXt
4dr5CMS0g5qZMa8YBoElTO5wImYtcNxmC2L51Imth+KLUfCIYf8DD0HjlwzNL8LhqYoNETYJK8I+
N1cm7+4HNnK3IgnNztIOM+m+8M8kKLNnMCALRWCKytD8BNsezkQWXb3nOsf8uLfsw0hmm0nHDC16
9FnmM1DoHtYbMGmuc26rbw9DWqZEA/xcIMMFDxsrxPPXkklt0MAuwayh8UGitggNYYZimCPC1BM6
JYMMtJs9wnOKkA1gWuIFNuNIjWpIRN4dy+afNX0ad8b4j0BJUegwwomZvbQeywr7MQp95ndOY28Y
ugyNGzoAO3osYWZgtX4/jaYD4c9aBEzC+4HiOjnUA52QVLd2UfUwFCLl+J8qiCweOgiGyOGicilx
UnxK7X80DzHMRJjlwVKkb6NEN6KhO4IaeeE6EoxOVGtBi4VASGJWCpJCkUfpuCgDeU6FuP5+DeWv
MdLojkKU7QhQwmfFPpi+8B/rFobstGbczG7yILfU1EFhu+Gds34ER0E0iGIYcodvm4NMTZ+5sRI4
fsVMVPa2O8wYZ9ATD2hnFi+hoWqnd+H4IkQ0TFCsh79zandIR/oxesnu7kE6AN74WNwTE4Z3uQsj
4moS8vYGt+bv09f4kRJCaTcAuRkqn8o5SoC/F5JQBqQKY2nPv8/JjNV/e6bHMC5Eoqgm7KCIEIoP
NF9eA+FFCirUV6Lxlr7mmC/E/Butp2BPRdPfrDJXrAND9YBKjoLQivxhopn3m+Gi9RK1nnicEtEo
qv+aChuBGi4ptLvt3/IWXZ5EqLz1oxwvuQj/RitI5e4TTK3ROSkGPp33CimwdQXswk4BicPXEXqf
kdPjOP3iQMvP8pEH8ovfNGWQQBjCvKzt5LUsl5LxBHxZ/oibZtSzHhln1bgxaWkDJIqIcpgBwaYo
JmK19PtGzQI7V+fKOsLLsTZMNuERCuOWC6JV1KTTPp+AP3SbnEPub23yZKYCtzl67nnyhUUsBnoz
oLUHHDaGjVYPzeYtGUZIzbr1ddlaQ6NdqLaGUSbwnvCTr5YNaxbplAUxQxC7gNRYEzsBdgsyQ4kT
Tm9CWi/AOtikzeR+QnfEZxBTXu2viCiyYO28mdfWtoGL3Ie6EUdJC3i0ZnTeuFdeCC2dunk4z6BD
LIBSHZnmAwYeh6bB0Qx7IrgiZZkNnNuyj93MEnkeODDVPOI80ZekPfhedxuMG68RTDchnsBy57+w
g+ajAQAT8h16l/PAeIVicqkl9MXJm0dFZvJIfF6cobopRW1v3lFk7F+Z7YfIub7Hetd3m8PvyY8A
GaMaDSs4PZy0j53gc5FL5CqRuqHFAm+Ot5QDA1joLrfDYpAIfhMDulXGKkBQZGpUM/2E1FtsJf34
uZOcG2mdEAQvwEbXFYSdzIEz52UWjocNknBGmpSLUMccjRB2NUFCAbsJVuzT47ZsYA6+4EexwplI
M1dwPjQ31m8DictSEsUBQqHgJRUMH4O+mENkgOpjfgG7hOWmBPAOUecoMPIdQtewG4HXXC8y+A6I
9phTa7Aheq7kl7saUzCAIvSDcLHc4eS8y3eS+Tt/zgK+zikXAZdYyAi/mj3/RnlxJ/kRMVZK2T5R
GBNdyJDuw/FkGIdCgQ3yiIVyqT/7TYcL5U8m99cZLiTnGsmY7HoYyst29zZ764Fi5MfH23xklrx+
7mpImJQyDxuQaZz+xv7g2Asfp5epEPoi4Cir59/8NuBFDGllgxc6+WxOgE9Ml/w73vfyhnG3Q68i
GAJQBvzL4bdJVZjx9J/TMhjNIFa5ClcHVhk3NxOSySdXcLkfnJkA8WgLOGiC6c1gAu4cXJWXoXbA
3C9wuxC5drD6goYjQklYZURqe0ObNgQEwn6Hb+w1nz4JL9h8opJgrncCLB/hLaRXc2lFsh1oqMAN
R51O324/vF7cR053eHgKCpAHVMlgVOrLJVdh8KQaGHOqC93zzX6CXfVjCCcBWcFUa62DkTObxaCI
IY1P2d3W16BI78knzY+XoEnwjFa5/guzdX7ha/eGkr/uDg1tPDap4dCR/mAkQ7OGoxYvH06t6LSj
11SbdpvLXvOeUA+FIAeoDy59bzqaicGBRJpH4zyTFn3CfhAQZY0rXJf+5s9osO7WdajAziydyx93
8YB00Z5I6yWI0enMggpx9vYu+O0iQ+ozqxjAGbMaESFQk0IC9RU8KvhgfYj3szXGnZxktPEBfqNg
JI2jCko/AFICgvg7XEFjr2GxpilQ/gDUYFr3AUO6OPNq/GrWnzVNR2v2kQkxywUq6Y7VLGc9T6uB
82pNKEUSI+To2feuS+VtvyCMF6QH1hsA30H6kA0JrRTdz7i/zBQL+r30x+FVfd2udNmKuTzQzeIw
oBUZg+OpfVWvgYBJPF3RUdBx/aC1MkOEU8Z9N8f7LYf1gzhECe6FK+0xrqJiWsBkrCzwpgwi0oPm
Yj3EkFfbApJgUYDtACfuNf0p+mhfgVmckNUE6tjITx+yIrzK/cXbDijguWfA+v54Xw0DdwLm6ScM
DZoiwM/WBJO6xNr0NjQeSTFhyrKqIf9XKBd5r7CDOUcWlxh6GKdIMzbVqwk+BypZ7mFR4eExsn5x
FhY36z+WzmtZVWwLw09klQEMt+QsQQG9sXQpgphRUZ6+v7mrq6tO73POXkGYYYx//KGixTpCNSAc
nI/IT+RCGoRXmBuCZyzD/Nq/TF6L/QMb4gMxQnhCUkFinQCBIvu76jDPoV7D22BQFyScbDmKAuIo
5hN7Yj+1T07OOB+LmfF+DNLHxOwXtVnj3Kiuz86Z+ZysD1gWDkR68jmJsHsaHSUhJQc/cqJLGCET
m/MxYND3JjrHmXv/+zmPi0awMuYKygCwH9Sda2l5NW+YBDGtEsTcF04GIPQtZwEEMywiuNvY4gyd
/eeypmNmjQZfLhkxHRb0Z9A5dCE4fzlTdtGVUfY7+QRjTp3FFxYlFLADgqLJVLu/CF4yB9upS0vD
RK7BRJSsNLRGdjmyBwSKhBPeFpYffdKaRwFWu2PIWR3ysh/Q5TGcXfTpvORe/hnQ24hqm+LSOlMH
W7Id7k63RVsF74OlOR8x+Jj5M6jy7GROrtuc618a7u58Z54k26boz+yGOBwGLRCzABeIuIUQje5n
SlzExiJFy/w6mwQyxDB/TrR+Xm5/MySBw7wKUUzcRfKP1SFVPpwOo9UH1Uv4dsi40btKuyFVdmZz
yZTOGuC2BObXKC9uTKaIcLsAe3yxF3foQqw2OVnCmICnLqg62QzmPxMKa/Rges7wCiH5CAkfkrfx
ToIXqzUhBMNNfrYYAGn4sZ3jBv8BiKSQd3zoFLRrdX4lrsHrFS1EgzuX7cOiaPzF3ar0pwFXKdi6
wl66moMVzNPjUBPNG7Qu8A8iP21Rtw4zoE7mpIAMUO00hrnwYihmel4bfY/am5MelF/HMIImd/WA
Oegwl97kPE65UrkdOvFAESJAcWZNMTBoXEwfcnwNiwnc5HPEaMkGd0JcR6jtphAKI94SJADv52zM
ifGO7kgK0fn2jG/IuWmQkk5Kj4KpxpeI8X9aIb7InppN0E+/+Ix+iFsn7Q7oawAbmzWJ0oKRN/Ht
hAh94TjeNVgbljBNaTGan7jwJTmB5yIYASBRIx8yus8HiMaIJKqDpjGEvONpQxSvrtrA+yYjbwj2
QpOYv+FXljqm2SnqS2esS1fr/WOIJodnn+ETzOQeJ9wr+i7B6/fohhHediGwPGEg6DhPLsmDHB/e
F9mKAK0HRDVr710/k1w4DTRLHb5HHYyHSNrxxoyvMRXWo9O+BWdeGa/md34JXHSK7q/7azmTL+Jb
c7uGs/Q2P0OyK0m8bvXjVRtvRwbDqjfcJ0xKvxqRFFlrfnr+5aGeaKZKldSQ+qJzcqPDGZ6sOkCC
81FlgykzzQCTTdqmNwcrEnsS3skiexuyJgDzif5q1Rb85UVdIpxkbjC7gfW+oHo2f34AcFfBfRT8
ZEdmAt6zWFM/yZdhgTIIepgQYMYBZ0zF6+TVoucabCkUOniuVTgBGGsXG9LLCdcTo9zRSb90wjXi
dGCeBFWfgxefycnTunpAY2IwA9EFfcvmYgBMnMcqnOALi1fiOU/dDp+drzmGDNRBU4YV/Fsg7NDH
1I2UGYTPGOMFsidEjXRQiKlX9E0NCtgEmqA+FPwg0Lt4iaYPyMIKsrM7WFc2JDQkeLxW7bjFIQYz
R2dDInx83YpSC95FfDKBJJ5wfXvE8zYkJb6C2+oaiVn8bTE2fkzhp+hAceJjqmgNonY+xikBlvaG
dl5wCnsMh6F998ShMdI75xvjHR99IDbW1NS4UUKWvW1x+ARzpU8FjekvXuvu8F1L1lmoYE4OGjs0
Hkyz6Cj4h6ak5xXQWB1BFvz6l6QbslMFf3BMM4jogi4KJkNA84+VsmD8iTXM/HHPML1BinCBv3sM
2/yjU/4j+JroCEbw1hGUVIZpifghmxhOrAwbBOoSfAYuWapzj0VGmYHcgVcIiPOez8RRawxinP+d
GTRhCH+r0m3nyGBsukIw7ueB/pqTC0ncQpLUZi8XP+Z3cHPOjjiClj3SKzk/hxNl2RqzqAofq9EI
xbRsn9XtOUDPXem3JPohSqZtfixIEIRkebYY2DGmQRyUDpZw8qBZoqr0pF3nM1tFw//ya+PNgSCG
waVO08IfWxibWM3oz+AS3uzNHKsWaN4U0Q7VLc5Ngpy5ZU7nf5blR+MLX2LW3t+dItj7qI3MMUuK
cHJOWaT5cwhXQsA62VarGiaAUwaYNag2ErILgx/8gwAfWKZ4QTmzSuViPMMXB+C0akrUdie54EcY
KqM4FfFHwnGJudN+Yp8OkN0A5CaYTxGmxjuCFIBRYx9DyKgGEoYbo4oRKlTcHij7yKTq/Sqn5OkO
EwRB0NIfysY96U+4iXdhpLUCKaAP1to/grsh9T9W3yXWR/3ffqNzPJBPRTkoirjn4ZLgfDHcQdT6
wXmsDEird/82f5JeZQJQ1evbTR1lv6n+OHwh3UMKBE3a1Qca8BbhA/KPJ9IUyf01TCzLg/hyeE6N
+kbqBz8vYwF7HxTaDwB2AR0MozfpORfiMdRJNsRzdE3ZxPGOFSB9I6NNdLRn+O3wtsYfQ2AaSkUr
gQ7gEPXZe0MUnhPEvg8L+9V8oE2sy0H4wkoxuuopAsOPVnMutsWQQ3KAJLxO+5HbM247lvFAu2TC
Lur+VyUIeXaw5ZCVHnAjy6nBECxQmDGTPGqVUJaOmIefI6EGmlAJ6OPOQHSiVpRgjGRdaQclx8YP
QZwqfw1DALDyiRpI1uUPq6n50MJxlQi3LqAXAq/ZSSAP1pkjC1YHtyr0QL4nf0lman1EP2vWFxV4
+AGtAT7csp5znoN4ZfeD0Nwoo6deleqQxFAkKrs3NyXSAIdCDyAg4PFABxUkTXn5BRxoF02CWQRl
D8P5yYoyLUCSEtOwQBwUGkNIsRqqbDQfIFAARn12OcWy8HCAYwA3eoz/e8lkiho5uDH939c6k2KI
SxX4b5VPueFoi6H57t7OdH2PJnvofBB6foxniGKv6GVpRYRyGuqJ890CZjNrnHCvz7zoAfAIkYGp
Jzs2cGp4kyheGGMQO8eiH8M3R2JpAnaSh0z/rW4w4tgifrduh2ZZMkMVLlqDZbt4GB9Myt4WQ7u/
nh4KRuVHPS5rM2sWEmwbCAB/xR4LucUar0gXJzpuh6Mm7BiqYOxQ2jove6jDGMUXA84LRQLuS4hN
h1bU3zBg3Lj0GS+/9HvuBytCpv2z4qwPSXsdsLr0jkYe/uvFWLHZKSv8UdT/kxYQDXsokIFFIcW/
4O1V6pAaGsnaivuF1LX9xcPBSBBe/NLkaDnyIsqdOJLhRfCO+pnQz53SmY9dPw1VD7tuOAHGcHG1
RiYynAWTjgzNvtsk3VrsOlhTeILNcJZEzE2wKx8QNSqSNFSmFPIkqy8uWQXHdgSYelKyrVCHn3z8
IjClEQnNOqthhOHh1BXWPTXctJuxwXJqnH3n7JwTnASswdDXCX4PBi9LpusqFJz0y5n0CSSsTjEo
gw+RoF35B/kSxo6rhnqNjsYYGi5Sz8kSyp51xqnHhAuZzNL37kFPh4YkPu6mT3Ua9PYzD1YoyHFj
nESerTrmCBZGwQPgLTTijDcIbL3zq/YzqMxgOw+9waSpo2pp1esfOjalsoZo6mHqmGdndFUHTL3x
veaMjW90eOxBaGiVd0SYjYqGBD2cCrjb+jC2Sn0Ii5Mm0KADVxhx2sB/tIbLLR2uT7kBikyWIjt/
DzE+Ogt2URWLcM2v1uAS8sn6+kQYmczmVfxZSE7NGbDYsLgoCWBpoua2Hwiqvv6wp1LZ3yPYY3D/
sYoBlLIleuNKP4fHoE4vgBnVfPRV6r87JhyX+QbkVMZCc2a9U5kKmyNHS2+MeMdcPTD/9d9iBqlm
4DPtbrwRkoIWSK3xGLaqn8PNAJhDgwhHvENXJxi8JRAOVkh1+tAt1AMGz0H4PqKDCcdYfINXUqal
F74jX/IGSRLG/FVWJYCloFXlmm7BaeyJWRFvUbp9l8oDHn3PutoQO7i99dJrCv5AwQqnGK+As3e1
x0XPTbidGA1g0K3/M3COXjyjL/wTnAOiC4aSIN+QP0CAjjtWhdIbayQF4nvyMrnA5yXIOKeVefvp
T/hTyAGcR0wGjdv4zPA69eV9MPje82AH4RO8mHwcg5RcJmbzl1dZU7PaUnC7GGjS1rz1F0l6v5C2
L8ZYck7aHXmkBGJpBBo9LGwOvBHuL8Bq2kWHLRTciRTYRH1nMieSR+tc/NExOJGiD+Ag7Vx0/ZN8
aY3GEELAMAKKAfF4vu0RcXzonK64d11ScLAmfiWbFLMTPGEkefUm9wuwm1qIC5KhIAJaYDf8GL5D
opCVlnqohrg0VWYwuRGqCJSVV9oRYvQ1N4D08LP4nhtY8McYbjxUTMoFk+8D09bC3C4/qlNOJGDK
Fl9t+PDcemjZlLRcTMHBDbcjUn2aI6sYbe9gtgtouixe7tQzsCN+k8zJBE+QY5yoKN7Fs4OTyWBP
e8VQacxnmDP/M6EWPeajGXqNV/qhJNpzF3Tqj1E0oQ2y1tKESvgMXphBmB/4jZdwYNWUCOCjM74T
cClRrQMbQCsntwJaMQXcb9FzKmgPZHk5r0ZJbthVp+0CzPFzcQAFWN9mcaS+boRl5sm/QRrfsgQw
wjwaEPp7dOrDjLggTOAgDkxQSVHk0lYIZZxGWQ8aRGtjzZT8eKZ3ziVgyqsBVsKmfVIRYrdG3lso
8LoKJ2J5SS3bYnTTpl8DHv1733OmxrAR4OvPAc32J3+tig8lM5E3fc39UPr/CGn8HFwkVMrPTSzv
PytONxlfDlC+ig9uaL9sFjJtEkgIUyjkTg6l7RAsDcdBqKu/+UgmdwQlOFccEcRvzbisj9H5xShP
xppVzI2+5sQUzg40L3EBkLCGtU1hgUrkG8u6jCVfiXcVLuNLRpeb1cUk32cxAWlYlgkDZianImKC
BRT2X6g7YX3jINAzJyl0WbPOX/hPrL4q+jj2A70EcSwbTdJnxmf+5MmyGmqdOGzjuTqtauuTTDB6
h69eM6GSAeZ/FCZCH7oamVxC0oFqkugqUq5qsn6JxFQwE8dU1oBrhE0CixhFSwgDe8v4D6tadQSj
3OUQ0+2HeTi2fEpAOmtLCw+E4G3ggYFww2EVipE+Mhz2yQslO7MYptdeF3x3FTqyuzPAuzj9ppCF
uvS6/WP4jkfgdCEbktPXZQFcHN7aKaa5gfjKK5zffdIKXJrmfIwtSZ9u0GwIarzvPm7tX/GdC6gt
cN6E4Cop2UbhEmx0xP+K8B3c/yx+4Inr8BJyhlGFQWR8Y/dtZ9/ge5DgeUNz6+G6NtCGICMPE4QW
ajjjJgCz0pHs1t7oUnDUwGlWxEfsEe3Ybqs/Q8joKj4BYjRHCYjIFHMbrq3FST0Gpc3ojOmVIhsz
6jZ4LR8kW6Kmk4ovTqMocqAkSeKWx29WaBD6+r6bf+m6EaVo/aBv3r0vjJdC6FdkEMkOBxtsVeaz
kAYOKYbQ4TGmtDrQTrsfNpSm+6c7DWfka8BhIHsWN8p4VXNdGK8ASjOhHMbAQiW4+MBfbuxWe3iV
/gp/8NLx40F4xMs/Gs9YPMYpYumNhRuUM8zFsqz0kni4ct65MxgihG1iASQuElQ4A4R9TQ3GTdA6
JgjGc/sCaTMulpjuHJn8Q0bITgmiB/vxQbHLkyD8DcL6rXS/0CSJE6dV7lF6uw80pUIB3sV3d2OP
Fxtu10/QHfp4rdJ0GwDZo6NB7UxQ7m3BMKUEb9Fk610TlCVg0Earme8fI6I3T6wEnCrUOyP/8YKp
/QM/FjpgO+VG9OnGQFRwJ4xBnl16vJwt4g4C5up7UWatKGWVaUoqvcRY6G4J49wG38kRp9qF4n8a
iNONJ8vTFm2q5E4DoX+XTQ/vVNKWvhYAsyI+H15/84HZ5H8T9bQdUFlmNVGNdx1lMuJ62cR9VwiE
AOoN5jxQ0THgUB9Rw+lQC6sblGT8yDcgpWT10YCMzV+6R28NS2QHE/xw2wmacTt/V4q0qOyThVwv
xnWlD1bTeKXLiUdUHw2kOGO55lmhR+2LVWdMVwRIK/4+mMvUPnM02neL6+Fm02eHg+3PrgyBDowt
Xeadzsdz3iVA5f1wPWC9gR5Suxnhy7r4ZcF82EBwytnOqYlIAvK+Cq9jxSiCxjL5EGk0phbo+zTt
AMMdgYI94aQQbrAGxQAXu+WNL7A5VKEfn686zokUpVJp0DIw1e+MWzDFu5ECC9ttfUZaLDNKcoTU
aUQkddpsj3xALL22stPsX/5+ZAMW4gjbGZNK3Qtl5c/GRI0Jhp6Rf4nRFEJGRhQUTnB1tAZKgHVn
rvsLsQSgCcLsUOmEi9/lX+knRZU74z5/co+SDgwcibERO6uCO/La8m9UXKV/wWMf6AxuByZ0KrIo
tSvVPw4+vjvZDA4y4xQJEE6XwtsC0adBg4uOAT40bGQLf9s5Skoq6EvK7Otsp0+zh3N35BzziyYs
edw+8gUk+hTfbXG0ancEoHt0f9uBgZugwVncswSV/mrvLwm4al8jd0cEin+2mHNdVhchUWwsWRub
KWqcA7VkdhZ9EXcVA1PgOGBRdDGSeV3McZoQkQp0RA996h6z/hbjclrTIwf5DIe7F4INRIkgbBSH
gHt78audIFn88JOph0DZG1YMqrgEs0QT5SuNckt1BagebuJy3X/AC7kelay+qc/dzWuxXndgJjJI
KUmLmOwvMieQ7BwpQBZvCgHwVbW40iy/rSlTQRHnixEeOCRSEmZJTGl4orRkKEoBUFj4fIktQzvi
BMOMlboufC6/Pq6pSH3wUeRC+ceuEaZNglIiwc73+mE8MyAL8OolPP6Q0m3puWGJeHCR0OAAS2gX
nKr7rriN+GmXAR4DM+FZIRA7RJEj4HxCHQRtZog84eRDteaccd4uigVazCd5c5w0bIc/XNMx9Yww
boqFNTW0eK9DZ5SC7hypogb7qIFsgbYGGob9ZQp/s6hDsCILO3ymFp1d4w0v/5ukQ6gvTjYZ7sij
6E+EehhvZeunvwBjowcF6NPga9UjTYgA99PW2VwRHQtGegU8u9wk54BiIxI+O29rokjFg+paDFGI
MfllkUxxMdwyS9AFY2kCMQ2wDeF1Pi2O7I0Ig68IuQzGVNrI4+EwLsPXbf41m0TKhu4LFyWbyQ6T
tYfV4nDaEAcmekXEBUz2MEffIJG5zKcZzjgWGxVA7WWyRQfpD1D2E98xhxREXzFbluFTfOkKN2j3
ec9mueTGxjWRaCFATDSNZ7OPKTkvT0De1JM4EWLhGF6Nat1gai4eGQM77OFwTw2HwZRunZ/ovzCZ
6cG9neGrdP1LshvnC3cPWqslc7LZSkbIe1T8tw/NDAMMPja9LhgAgoO0vDJYSVtoQTU+Rw9wKO61
/SUbLAYYRkUwhv4tHkqq+z7FEtxpM5SV2hCKT3qJSSyNaoqu+T3ZrKhxBbY5UK6LSX4sWHggryEP
FAoTz6y4+pu4BqEzWmdsvoOWSZiJ/xpCnFWLqG/7UrKHMO2DDeUOaQsEWbvELfOJf/M9xodVZXiO
t4oqSzhD4gmobXbs7EdC/UEazv6DOEM23qaUfhZkF3EGsiA5qhgbGZ9K61+Zt9+wS67/ptkjGe4u
4POIkwAEZsnQuVmj+dk7qctSGDMj1ococ1RKLRNyPqGPujDR4zQWdkaYk7sAboz7Z1RiwK8AQACR
k5C+HYNUwtXutJFPekSQZwziGqXMZUgNoJu0B0vk3QaZSSDDebd+zC+wkYTiCTGB5rcmb+QBG0XZ
oxb4YP4Hisnf3phjuNjWjdGQzhHLFQPZ7AWYJc71Np2a2O+F0W3OaJ4+B+W4LucvuyYddKT1i+sf
6jijYX6EoEJLYIPg4fA1GeaKnYnRNWjXLjD/DiscJkzaI5bsjqVln/aS2iv180oUXAD0qQSLKpRI
Nes7U2cYv3qkFmDVQ7XKCA5tfrniwqEsQjhuo7Szh3GTwTANL5pEwbvhzaGqF2POHrjZl/uRNY48
et8UA+SdnMPIFa/2i1Dx0hMtjEYLyv2NIUE6pSoNZVpaxPr/JKZol5TPuiF6YJq/dIxw3JJq6RiW
7gxDqkpzRDExE7UIYkUtwksOi9XOv5vnZa1M+CcCaB6w4p5K9rS+1pkR2lepfOEe+TPktLQKoEKT
r8JFkWULD7uFXcIvTnbGgjvaYJxFUGQfB6SPcYyndKjwyqwbANnqqNHdp4wHQTFxrWVh8NGEd6bx
M882Y86jewpP9jDqzZtO3Aeco+cPWmLaEEF9UsdYUodH0Wr/Jqo7s1B7MhVbsJmBrsFppRhWJfvp
yCj8StDITD29tB8oY2P++oZk1yftdtI36K/U6+4y0cECi47jECpky8UB//XqdlyIQ8HD06c7GZvA
Lvrl9L0KriTM0gW1GBOq2p5EcgShMOw53iQ+wt9ilIkPhFotJcYM+JWoL6ziaSNFQgffBuhML5eg
pvNgoq8QkgGAgebagsOFT/8LNxgOH6oG9jzkZCGhXDS4iHF1iQOgMl4qcQYGLm5YIbTm3fjpWBH7
/0TxKOkHvhhvDRUOP7wHECY+XgqExGoNaHvbvQwQPQXTDvdhSqzCSdLNobxgNES30LqjsIQRsRTK
xo82QW0By0jFWIESaQgir8gJRGiMLcb8Gk3WdztwJViB6hXrak4g6gbMppIT9JTOPI21aYiOjnXY
Ws2udV/rF4pMwf4guAg5CcNkmGuEgTfU1QrVJQNAbIkqjpR/QK3xyO4qDk8jEz5mAAB13/aIbnkY
mPkh3BDdNriQUamjAMdh6mAs3Bc0dsbyqZ8y4Nq89p7WyxWS8s6H3600UG2owTtq8g/ZZHQEHGB3
54W5lj7VsQ4wtpjFuNmUTvFlnqLLEFuqKSO7LyAaczXMfnGiQVj6jxAKEU7Il5kemIy1WMu/gqpK
p37gFzdxbUTVlgp2xL7G5kZAfxgtaPiEQk2oKHUxpdZ7ouDdMd9B+HYkSUUYRRGHqp2BBsTGegFc
fQBMIc70xCxWuGmxoLjwK+boM/MVlG7PKamquCkgZ+NI+TRgwEkUlm9+UTiXiKOZIVIhzIwpBGub
6oI3xuOseKI4qMJzR6XOW3ROsEj1Fwcfk92YYqtlimWdXH4SnBtoGTgA1nMxhoJ0glVWf/HzsHUf
rU7rnlezZ3GzYPaNv6pJbKk2/RM+9qJkYd1gbdCbS4Gr5YP8oqQzFu/TdFjbgf6Jtp8tGc8oMsKC
66pAUUWyqesbpMGtfRKntPRahxQbJEIdtSgV9sdUEoyX15sLFqSNPTNXVRUj0mHcLHwJEKeL+Mkr
b+1pLlvUH8K77IUmGdEqFCjQOb2CcS/s+WfaaKQgictGPiFeugOwsHkpTgHMAPgU9y1MyODCwRgx
KHaYQAufGMU7yPFHOWwItiQ+tGitPSmVAmvil2clnrGmYSyo6NkRwavisYBWREhzXZ2YQAo5M7Wt
naOMFSKyPHULUHoFJs9TpZos4ABElkqAL4GiM33BrW3TWxgrFciBwXZCDbQNEJdwYrrWy+ihguII
UF33peUM7hDFnJ2Ni7VmZUR3LJIhg0UDwR5ivLvaWKtgmRDLRPmhMmok/Hv5XCbLqcEnoaqkzsWx
j4yZqzMLydVC/C5+qZO+FF5syP2+CvggCOGuKODJ6mrmxQsRghuiItIxk0f0VI2FiwRjly/Pu/Qg
Nel8xAf5DFYSCc5CrbidkRPfqkV3MyEVsdiTo7nHVgY9C8bOiYtkmNuYhWpcKsYwYqQGHahjftCF
aCEB9mKuARnb3vJmQMKAJnGnBu2UPTjAy2lhwvH+9ld8/xbnbKyRTT7T4w2jkC4wY1IxnMuBPBP7
C/jB/4dFtwI3PozjB1JsbMvsCo8zydC9mYpA5uaTIhk2BmocAbR4XjPQMu8Yohz5g3fvZZNa+Qtr
8/DnmSjBAiHa6hCxDOewyfVtw60/J41lyR94LTzCxNnqujn2FIKMPyANzZwB46A2P0L7pokWg5E6
PgBXhjPvbA9396dcDywTkZMlqwksd5Ky+HM7RzpJSBsSQjT6zA31BEUU/2ZBTciZtgTWllDSwd93
vqo3MHlNK4ZjFCVu54sx4cnAXoQBioT23HyvnwTnYQFAjoOa0Lb/0ODBcLVFZm9kFRdWO4FzmjVS
/Py8aPUWqdwzBgZx8UBhmNCWSoLcbM8G/mprIAqX18yHZtIxEsJCmvPIScjsYBdsCmYY7FJy/LaX
xU97hANc4dq5RuXW19e+n1M2KREZvs6wIiKU6saxtBRwT3LynDjuyCJL8OlswRyY0XDsOfDwBttZ
ys6pqbCdvpm6QqM5Uva+70u6MTDWrjAmUvhfk+TK4W6VUXLREgiRoj1+PMxoErIEn37R9JVoo1oF
d2nRkh4bVAcJPsBGK5OYcQpDcf3rcnfJ8WGiViGEMnExDeIXjQVgEVoDwhkYcbFtf2SBcM1FFPwY
vYpQu8v+iE7dTmYrzCXMxNHp6gdEgzPMwQVYP66uulxZCWl2PNC7w6SghVICOBUe7T8dfn4zfyG3
qMFo22Q6s6BAAfgGVb1EMKCBQ75tp00cNizH4YFjXcyBYG+8F3ogQ5kh5aNHSW488pF53objhZll
JPBukXkS1Uvm3L5n0AFHbtHTRBQyZ2rdU0KdpePw7PYtNAkuvrOLi9IHxg78DLTrF/zj3hN4oo1L
q8IdBSkJ22zm2x8l91NcoaCHFpbzRUQngy//k+M+bE7dKTUIVKekoK6Mon0fgjLSZ6AyLLD9vo43
PuUITV4uA2NMI0KPb0CYTw1mAp0tNxwKwsUbsZa5n1E2F9dlf8e0lOt5VbBqyYr/Y/qr3UUP2x24
FR4h45EZGiIiZgCjqY176xNFAQaZCw/gTrFvamy+2C7UC8kY8wQaYv0otPifHhH0A9+x3k+zEB6r
zBG0n2lBHufxQCHoCs9ZorucqihVuV4i6Ep8GkFhvmwnyvwdrFs9/xjpW02PybSvFIkWzby9yzRX
jTQ37XOas0ZVRzRb8oVfjxwxjbEVW4v38Vlio7EJiprLRxwWcJL5yAnkSKZTJRmcbsKofyZrSYHv
o5AQRG7fdJFz+mybOxsi4qBYEkxNGGrYJMXPlOc3kS5H9ZLU4UQtjYvzQCj4TKd/A6cC/jrtCKTX
l8skQSnQ2kvm0BTrAoCEaRX3NNaL+3OQHVtg4Un9Uq07/m0/ZUkfymvhDmKbIRPVViSo0/6ngUoZ
kMI4cXyQJI1KCyGxyJkX2ZzEWypues3fHB4cbeCjjlOUTiLONT2YmCs1IJ7IAsQiDJbkOeAhbTni
695ecP6ni7UDi22s7aeq62/Wrqh6NBZEYp113hAHYaYE3N5cnmmDCRKS6ML60hC5CTJuOlMQ1YGe
UJQOARWDCJsSFNX5GdDZMRqmCzwpZX1C/reCSKOKRERcMbjYcO4Al8Rh23MtVno7R2uL0jl5HuDj
Wsh3qY9h4gWoeEEJYZa5PoGOCJtdTdyPVqFZovwB/RGziLVVsMKgLXN9cnXuuQKhpz4xeOUCqDSV
cFR2HA+LIo25KltQBIrig2aB68pLB4G7ZRGWEEFaEoyVsx+Vprwn+9kGff4cEpEcih9Pa0V7rhfO
7zmlH8dHi2Buqkp/nv5k2i0UYUQCrQcnlUuUAGG8YByHD4PLObTtkBjQp+r8Czo9msOwI0ZAsfmL
Ol+uIKFW2ZLuiCuAgcuG9ywuILgS/6e9cqOCLGQr9OMWe4WMDELQSbqWtSgCkBphkm7W4RNWLzPW
wV3ZF/zuS5V7tw1NHaW9FT0oHwjFTsimMajQqgUaZS4BodT1zO6p/sWvDMfpxYgddRJK5oJS8gJZ
ANSIN69SUzkYwCGeZTbGzE9Mh03Y7fDZnCZ7k632QfpMqgmPiFW0T9sIHsRZZWEj8p58+Z8td8hL
5WxsWWqRm+dVQLHLsokitixHbnReYrYdJRgVItOnoMvMbAyEFFU5iDlXI5UT8X+UVwUvnBSj0EKo
QsZdPsUrd/eeM6qCvHUa0ZWKu5TyNsb4D8rR4muMf+KAHSmfFR4RnA6kHdoTwRPFgwC1oRAr8oiv
CuUJfnekI82d4mpaKVYF/shgXGaIFVgUcNjQwuz7pcGiETCiRU/IqcNERJH+JJ4mhY4anyCqQMIK
TUqiLbm0Vsl5l7B/N8JqYKXyoBjNOdxbD4K2XcQ6tUoWkeQuA45OihkWNLa7IwQh9tE5rm0lPmy8
P3Hakn/soFZQuXtxiYhIUaIInHONlebzjx2j08NufyoJzrjQaGeOiBLLcAjnOmdbPuQ55ENfhJtX
nMcljebaoSKpNAz1EpY4vEBo/F2Iw3w/kDDd63E2kC6Uw2LlbJzoKdozah1OsX5mWdqe/Y8OgfU7
xPP3xD2Tavljy6sdQ94ZGhNTPvQ1pvKBbobmcMTc1Qgz72op8cWMH+BrlAof5jX0m/USSqM+e7oE
uWGI2lf/yvTsztAAslAIN/s7u4fnLmbAEP5Tjl/pXXUqcep1NfAq9XDPDofQUy7sfTY84axKbDd8
0412GAUwJXWCzbUlwB/L0TotLbSjOincmacH70Ww6hvEosNmRAbuTuIxucViH/8WILhzmiA9NLn0
bPNPV7C4CRTPoydSucloOniXU4uOyVbuF+WafR2mP5p96G3x1Ag47IfMMbagCM1iu9IBiWLGygZF
MTzeGQu7T9FY3HnTHE1YXCuqvoI0Z9pmveyphwNN7yK049oh51jnGODMxJ8cS4hBgtsD71EYZnD2
z4zRQaI/Q1j/R0ZydeS3jT3uJWqHV23+KBbfyjDeC8cDlPJkZOOYQOO42bEUdLzrSmyBuYm3HYZx
yvyzWF8Xj4BCM4ekG/FzgHQJFE2w3VI2IMKcUmjOOQyupBQTS9fHhaef/PFyKAPAApdWwfCGWk/Z
p+x01G+tvt446zo2alcUsJxkHKSGDyBm+G4aPbIuETyaCWecaNV4V/Sw3GW6Q69jcfblfqvPTydl
TXYYpk0c12++fY92j6MrgEfCjOUSiuzGbrXHD0SoOv1U/O5sZh+KoZLLVA7YMXQ1jWzr7ikkfPBd
32/iNeQL1x3idOuemEYjA/OmyVgcCoFD1WfJ+EW2PAHuEMbigUfwOHTl1RAgCwsOKpNWzdsC44Yp
7euRainjjAwCSt8nRy1sSU0IfLYUTNzNErcmC9cCcdD89ZraLU01qwArbhZcwUyPsQhc3BmUjERR
KIwqqAg0VLbM+cQvyn/RKIFPZNeTe47nyMPai0h4IpXHeaCLHKHv/JtDU6Ku4p+f6cJRA0GgAHGG
1AmbfMtAjKeQLLdvz+GeED+Bd/ITqGEE2gvWDEV7D6WOFcZsDIzpSy5DkpktO9krrTE8brClpIA4
i2kQ1fzYk2Pok3gRn2RGPLTtrEj4e3AdlUQaUgczLpXhf8CccHHPUHkXy43LR8DchE7kyWKJONmo
ySDyuzQxFP+r7JFDy7qAqxH+oF/0+U1xgT60qODkY0kSKfN9syoRl/mWVoj37ucpu0mLJl7EQkmo
uCMroa38xp4Z0LeMCSelChNuPadlYdFpu/tpQ6Wgqdj0rti1dI6izsyxTKUCc1Xrxkkpfk1EUrTb
ug9O6zMASq1//SCUZ5daS3UYzeMAMllmSAROM5r5lRQU0TuL9oMVkvSieElKsUeFxsIVpenpUNDj
cGqpwcOmh8m4/LbBz16qxY+dyWlVMEpkvVL+a7LNzSM+71tBjDEl093mZkHCFiUDgjTVBsqTprJk
PT3kLIsVA77OYH3C5t0ShDrIdgJTvBKxyXnwtiz4ot2hKwKdxSAucH22KAlNUEm8P6eQK5zgOG+s
M0k/zj3gIOERoPssQEXeWHo2WZScuAxw2yXMTxeuOuznRlmLvX5TduuT3dNa1HWnaJC8ufoxuVDe
O4pVkqESS82CFQuPB1pi1ENhN1Rzv0pTv1xwOFCcEl3PW8KcakAdJ3MefJeg21vqfuQOzqQg/UWB
vOPdU/3xp6w4hALWtrjRDD7Mv99WeMZAwtDpZhPagyThGv7rmTotfvKqdawNyNwQKz1iXNfftQkm
wNOfcWcKBAmERJ2herKOJ43bpHdU4rDyYEKo+E5rRSLmVPwHPzIgehKEhx+7dPTrlgqcv0N3CJ0o
xNOQCof3SHIeYWXYpwibYPhyUOrCtFvRMtCezIVXkg6pRpraK8mgZafzUDT+HlJLFvyabckgUHuh
gPeQK4OHiTjxhBVZ3GiSfoCRKuU7zfSXWpPZlwUNLHJRou+P/JsWJ5/wfe54oUHhO3syzKUPrbAO
hRCdklYbVgCuhjicFdhq+Kipn6uoX/BPSX5uBInSzT8Q2L4GZktuSrJTNFv8e6mO6wNxV2qeTzh1
jCHtME6z1OVKBbHhyRkm8eebBkVkC8LXUWNhb6Isx+KIF+JQUZMp7zv6DuHPSMwVjlOcEHNeOIFk
KGbHqDDQ4WBjI0ygcCfj2bzdPSWvvJ8sRhBBT2fGkSQWKu8ifxS9gScJzyM5QbkMI1YtBS+e6gu7
2XD63oupNnjwgD4dvxi9vjsbLB/4TYg/64WUr6mc0D3fTtkbHobR+wYc7r35054yMmu5oc5eDjeC
e/0/ks5rSXGsCcJPRAROmFt5b5HjhsA0RngkAeLp9zuzv9mY2e6mQToqk5WVCZ71kOnRFZRxIome
7ySmsIQbNOePEN1NNhKiyjAd/KnYfjjwxbl47HEY+ofumbSqGJMm4gzSw62c9FEjwiNOi/nJO9ke
Ak4YgJ/Y7cEmAStajrhqR+3NrrrcUst00Ef2U3V3AALu+BtCW2jIEnfPfZXK8vL3+qs5KOQitqFs
WsV9RDlHw8uNJzGjK2XsMZqgjoc8CYcKRifwzylJ6JnF7flsEip8/1jTEQv3VF6ZoD2DHH2MbT8x
pyHMxq9hm87VEf2imAWImplky+Rdlv6pGRFDuWLoFHGHVI7R8glHC4BNTXESLhWRQverWP1SSrZK
PctHR59w/GPo/IDgSx9mi0wf8fGYd+97qEPupTvgZ4VuKIwg0NIpuzh8GEC9qKYihcsemQyO/gDJ
ehCJvi4jx+Js6kDuW887mEtPIrjbU3kJl5oChAZQIMYZuQNkzlMBXaUFgPwoKEDm7zwzbCZoOgpM
JoG2cwa791z+Ib+o8Ey8C8HNeGz5+J7Xkzdeodaa0xn9pcOCMBTQ6B/AgD5wxwsJ27aRHug39Zu/
Ns+UjXTcI5krfWxppI3Z3I5G0JHnxgfp6Wo/8mi8MNiFGgHFXUzyRfeQfCz/tQaucn/IYsKphkqy
365e9mh5Z+CI5WqBp8JiUlOhUYhQtSQ45vxg+HqQWsYAnI94BgivXkyG3Syxfe3mQuygPEeG7bC1
lRueqsX6qTd/wGcFn9SFpjtgjkwxXh+gnw0UJU33SEgxcFB8H7cVAh8PvYiIVKEGL0ao9p8MsNaj
rHJYRgEphQde4C+5DGqK/4PGdaDD7wHfsnHPJYscKeTBPiCxTJ1aiSKAkjP5ol7LCttv+RlqgBkg
xz8IT3L5JQlcMuRz4c2Ef7QVR9XCOsBeAF/HDBiodOiZROQnMSpuc6EgJru+lLSF/wWs35pgwpwN
UCUhuwVj01LflCEY4AkCe/T2vj/WabT8Z+QG8Vk7k+8EdOBkRzcTLTuvTQuY7B9/CKahU0Y1wwoX
oAE1j/laQhpU1tMnAa/7Ous1Cz7I45YlC4ZcSfhRtJ5uyVLXQ7ksWQGRsZP019KeHH5Y5L2HwoBT
ZK8vOYs2s1Vcoy1pPsYX3cVeUDYYO/dk+a8RelggP0OoP6xvi8dWUbgLcgi4z5cSsC9+i42uaxjB
cSEiZBdvrH+g/zDqJv5US/HIU3eYTo/AXtuC9cnJh2qm99gvoED+QryLnmSL+iUXAyuLqDkVbgfX
0ZGoyCgAcOa97ObycE/t4921LDpSVTvjpcgxAACg5ZUGdk7dqKz9X7a2RTnuk7iMY6fRhPd1X+GL
Ks/03aQK8BiHUPrzOuygI6PmZJyeOQK1LBazDtEHucBnJxFV7thzlitDPKpCvAF3SThAV4e6C0AQ
EVF4hNRBxo4CX6J1QrGM37Ihh4C9tvQvLHOydEOJLIYHIA0DaxZ5SzqGIbMxuXjBgWAFADEWSVu+
GWKocyj5E37fUOSdJ75AEg/2xRWlyx2VQja/SMETFbUrNnO2DLvc0q9MNvBmch/1/m1ergL/iZSO
WOBjzpdSkE6Y7CYHgq855SFQCb1DGSs+to8tDvzURvuEjyKkBYup7GUZnbsJtMFfRkXB9eYUp7v9
nh9iBwQNKYsbHoFeADO7XjE3xVpD2UL25yUXL/k757hBIDevOuWKydX1JobnsYjDDrPycuHmeomC
wvWKgiNhw9DMposZ4ygzEu4sssKziYIJ1MST3u7gt0HoFgs+YhaTNMBC6/JulWAycMVmzJEaXote
KsuWU91bit7SMZPGSwaM39FRutP1apjdMLZUCCLgSVRHUdb3I6p5EDqDhuDrpZwjx5QQxXu4Uzk7
7Lk7YGL/dPLQv4e+6mo2aot75yEpO559gXXM8oSlcxs1ft5BtMsaMXvhY0ziQYqYS6uifwo97Ce8
dpCzUhCkRF2OqMmjzoI7WKPIyNSv55yB3B86DCCK3iAKL4hL+A/zA5+Bknvb2FvwU+Z9a+ZSIMlX
auj7VfEZcX0pamilUJsyIvWHwhL97x3nsauM5zpY5F3lu8CfqIk/jmm+kCI9L4jeJGSGFTSxTFFp
PqxfpJEabPrHfWVE4i4IFbqVafz1/C9kPpjAJjZObinZ6zHGZ5NtKepdClzkSFEHJgZy+6G6CG8N
3s5+d9gA3VQWmw6ozG3n8nQoLxEbfHAiPlzGGc4QgNcUXSYbe8oanXfmEy1QImizP9b9EUaaiFEL
SvxL8Rlea8xEYutsB91PDmQLrOQ20auJ7q9vd40IieiyqAgVH7FsHxosXJ+iRulTjLElKzJJUQl9
u+EIPQCIgvAAVKZUm6PyPMsBBOzgq3pC4DICka5sPgTZwjlQ9BC3nppwzOZ8zBS6M7Yy1r81haMo
Y2l47SHvVyPGsAMIXinURNn4Fo/4FyrCY83qx3Xh23RcCkaExOHrGyBI9Oo7QISOBWue8aznZARZ
MDyKqleWf/QS7N7GPcTu4BhadVHTU4vBDUvJ0/DqeA6Vhn42AzpTMIjWiWh8mBzSGRvZZWYcBgi/
vNQnZCJgvOK8JpLSXaq8zyPtBYU5hocuDxPIMEMLV0nF8ygmHeQqfooESsG7JlqJYESNYqcay74k
Da4kp5wtSaae1iAgoNMDUJwNoDUzH7osYGb/i1pTdIqnov8HnkWzAXm69bxYbjr/JB9Z+lOC5Qqz
dDwv+GFAVaRrpsUdwSDnIbiNFSg6TOEdgC6FGpy/E9s/iJLbJl4pCvvKPGsYlA2u2jFgrXP3h6jy
33GlhENr+9BufRpVeNXB6QSpSuDMHFKm8Zz8oWMrdcha0VF7Xtku1sHetbw5KhzAHho8MjtGnYpA
hguVIITkQEK90oIf3NACZTRq6lr5bwpNgQdj5PNn+rhthfgGtPLg+mf0sli25hsL0CwOHyY/zvE+
hCTZYeC6azhGll/KLhqQ8i1pAMB/5FUM2GXAdE3e/sMFt6RfGlHeMp0beInyYwTmNDqlLtotDpwF
7od/XUAVUNIbcSC9thp1/I//J2rEHesry3HmDahPPZAkJjsUmbKiMPxFnEc8KtGuqrSRxqzTxcwo
h+JSpjBG1x8AN9El0L6qmgYspfBJZaGI6WvpJ+FcgMDQeeqCfXp38QcyLNmqZdliD8Zl3AQM+qZW
shaWGIC/M5cXGS0NdFWGhWWEY4QUIZj15VDSKBVGkesj0Nip6w4405UBpmMrqPuKbsXAldufYUwS
QeV3j9CLthqdMCNZAoIRWxY8a7OWLesHvEmAQk2Y5UvEfz/ykAQjWrtxTjPFGHFN52mLiQf53mOP
7X/MC/Y43bND0wuqKiZ632yNcbmmAL1comQFNomLifqwgi9DfUxNKROezNkbAEOsuXT7ScMq3xt0
AuicxOT+kFPpHYGAksZfc99Ex4OKDzJM7vLpPwX2T/2fCFYemiBD9WUhs0Nn6RQRc+VE5d1w60A0
Pf0Ui++BjCdKJuSq+X7AecofVeUU8FzzpGOywxwM9wTiqpgLacw6bAL+K+Ue8Z407SoklgmR0wU2
nRqCe0woMK503XGCmi6QDCaOZeqPQEJuxFDYOMBIppmKUk/Q4gzDzXOqfzgEjVc5kO6I9+JxKj8q
uOwn4NS6OV7bjCuo322R3Z65uUcD6EmoIc8w2qeuZ+BtrxNQsNrZ7yklNaPPm+CtKSYtX5QNyckU
SaCJnEjO+p2PyYRSqN8uGaWw/CKcU/UJ+6Mcd3g3yvymEBaA1KZBow458yROLm4xaGXap17yL96J
gEcBGFMQodOeTi365if+EOYRcGJghDCYLgD8CpkanubrpaMei6AuCJ5CyyS7YShbtAB/6LiG7IvO
ZHudMus0d/UUPj47JiUZ1oaDwR4zOc9kdnC2SJYNrwbi/2Ol0R9vS4I3pbBAkhKOcW1Vxo0l5YXY
SyR3pRiA/J6y7dMy0f53KMNa7B6UXwCoB/gSGKzuly50hJyL49vpZwbBZzEFAiH0DK2YfoUHVdJK
LnFi7kHYlKyLSQm2VpJNyrpwCd35iWpoqGtao5EA0Cx+0gyznRu5PPxC0jtVzkVysfeAz4XaI3BA
GmJIBrpAl0rC8y/+WjWHPn3XxdiRbhy0eih22R/UNahO1Hs9PaOmQbxLDM9btoOClAtE53aCWMV7
8WnxKUT1hGfDN5Da/VNykv6ag4G4XEacshnacMtEJWgyJynzWg8JSdoboJWpIfqe65nQLqQGSSDj
EAor2T8wBlOjE2XsHPIp+qdIsuzH+tklmOjWkWBiTMWoJHdfjILZoaIGUjiS5WHhDqIcRN4EVZn4
0ACIeYbRXOW/fJjgRPJQ0KHzwSoAOPtwuEvRyZxlylocloHuWGlSThNZiH9fmXiDDDvcal6OEQHx
2sNZ/aKT37Bb0LIjJf6QkZ1iw4YTpcZeBTKhWBgk/YKjPkkMsDbxw05/eZmTd4F/NbfPG9H4Cudh
LWoTU1N+wnQWqxmjyXiwJC6XI7h8rHaDtjOFiLhrplM8YWAEdx5YkizY3y6iDpzzjilGTLz7zvI8
ohVHEq9vNC7WYtaYvo1i8C3EP8u1OUg7C8a2TUouiERTioJhVLPcd3d416PFVScNlSAGP3jjtT1B
lwIfz+0vxI2Y+TMiHZ5DDUESCi56AI4L/0DsuwschyHJGqDvt/0Wx8V9PzF6W2Z+YyZ0uH1Q9Ggv
lnYOXO0DsznU5+Y7hm24bAxNuyQZsRL0YuaNQjqtsRBkwkwTY4vWZl0kkqiWVWJbDzZqKC2F3GqF
jAODavrRuRUl6DsoN1gqPNN2J3g/gEBHrzI4nOn8zy9XrYx8+uGoogzdU4SfzmsvRLh9uhue4psc
/QMleIFcigwy4HLp6WPFCmKLQ50fKTc4tNwXKq1RlJe0aokCTs9dh5tLN0/eYSh0UZluw0Ux+zxd
d8uvHL+2JNuVNchwAA/xj7x6Uhoi7jgQnBDo8gqFGBfA1kR4d90X+A6/CBoAaQ49rwKReBZ/+I84
Yln2CyDwTAlOQkbhnBBnSNGs7jbInbUXlqgsjhW6seDbPPnOdBHBG6ZH0H1KPXGlZwlVn8LDxlUJ
NJ4zwYwwd0mFRL12zHIOLHglB/WGcsb2rRikfl1k5TgUlB6XcR4lI3r3FDECOJk4OHGTnFuiI6ql
8lDgo2iGsGY3IrDz2CdKebVkziAZHegbz0eOP+P7kCsJvRvFsAK9pEDUqhSiLEDA4vEpzckrECNm
rNtp/EGAnYIhJEovcVLofJXdCWKoAj4DEvctstrOWEeyYGXotFILuwSWsflOWG3+KkDgQ5N4/NwT
RUlPi0mGrru6iJzkjtWx1XlbhuqMVq+WEAvXMAws6Z40VjwZIIfIX8db8b0u00tCfy8kO9idDiEm
4gZDnVcHjtA0As2mSBwsDfwQ3AkWdehcyQwfy+vC1VBNNv6lWtI6nn2MWNi7swnwO7id0LpYSJ2n
Luo4wAzRkMflZjL9SEyMlPPJAjb+S96K9MD8L+QfLct7TzyBVS6IaKz9MqfOvPMcidc0yZaaQrgm
eYF0/XvN0b+IRwltrJaYKpLj9glD4atFemRkSWlR42eDuByYvpJqCGznnHyftPpH4fj0Fkb8PUBj
yUu+NaXl3QNKkEITzYYvIW5M4xPxuzFHDKyZMgzmKvfTgRJBJBPzMhgDtSbacRhyViR4t4V3XXtk
+QwEeGicoQsedSL9xvOozU57EEABGAOkAgbODH0z4DheJR4pfSkVS24/G6zy8hAXsILHlA4Es5bg
Zl9KdEX4SXZXotlV6zBJhyIjWj/NSY7Lg0qBhgKqo3pi0KxftYNcBV+2HzQruAkO5vuosn1InKP5
6m/2F4OPAChezLEcUpgeAz0xPamFSM5uYAkcBfGHBSVGHAQ6ycKDsQ1SvCPF8siYu7E/i3vOLOor
7TqYKAvWc1mZw6uiQ07aQ1ltVEj64pbovGkxxWUxZA7Pyvu6dTZRWA8/RAs9GGrB8gXLiegLOJU9
mYfS/6rI1esnbTGG/wkf47rpuc6NaM1yFrIJrNPrREQq0EXt11mBxy8ZDNMq3B/Jn9xKMo1T/PRl
8FQ2AUNSSb7va2285JFE8fIoO+S+l9VhAIW6dmX9IMMIzOunrzpxZeXzlCJ2siQ4XUBKKwvQqX5S
8jriZk/xHMAQoOPvlM4XKhW5gTloztEaEa/fa4z+1fiQ0CKgeVIanycIgsXAtAKBBc2M/7mKgIyq
tzmwouMeWEYT96bbS3hT0hmtlugePM3vfdEz606VYABO9UpSnj2I1PAMH3PCJvjCTc92N4Sa+lDu
6y/bWRlpbcj+5FBCk3TFtmnFKHWKnOcYZAeUjVUCFtsUCIOiZthNxHrAYWJfugJI4ZTP0RiFrw9c
w8VGEwXc0L5eDcSSIJC2vCTGYC1sqZF8QJ5awRetRYnmC2TOfz8PLRstfhfEV2sWgT54W0FWY6RJ
BYqCHqNyRWLHs688RRHhFPB3gy/9WXdQAskF8ODozGnNJ8ZbFYkBDQcsp+SaSbjMTRzobS1LTDJW
D+WLrMS2YlkTvxMGb7pgBLUvveN/rKsh7NQzM6YWknzeXxHklQ9+gZTolEu8EiWE+mNAZrFWdP3h
biXAgQfdzgfBOXl2UpbL8ZX9o1Wm9/KzAwD6hWK97x0Yf9SdsjoxPGFxrplpbLAwkQZteuNzeWDO
znyyM47MdTqFJqhDv2BKye9c1zQAOi3WVXnT2ONZSl0GCAGASpH1EOT8dsxiaOaglEnF4z+gA+uT
NGPjS4C8iIEgmIKoAm9zbFwKftdd4/Mc4iunZn1lEz3r34zrxcaigpehz2PbhVlAuHPmb1rLf9QB
4dITnQIxLNqJ5wPAWWiZEDeol09qRFayP9bXR7TH3M9Wyp4NfRaBaESPbH2yOhllk7l2GcWn/SH+
ZE0Y9DbCi2fVk4PFt9IXVfJll105sfHFn3+wB5Wnspg60LuUgP3dPXQIZ4NewQnRiZ98aZTNZlbr
L+Q0ZD6AchmzyYadDlUVGKjXoMePyNWSepFJulTOEE4gDEOVJXjnOJgyg8z6PNPZbCmiIgal86A7
8viefMYbLEbL6lsETOIudWb0G/O0yxBuHbRJM69o96+D0WdlFQx/XRvEsKV3iAlFLJTxjm7W8ibg
fVzM2GPXpts+nZt4uOCg9Xj6qNZDTGFGUO3QnQV/nUJvGmh07DA4aa611O+JdkH0lYwMCiijvJZ4
P5zfVpJHGAlwMq+ocSifsV6Mo+Iy5D13EuPvCc5rAqBC4PvmEtxu2ztsE2H4A8WOThi0HOwFRm90
Jyg/1GJaVIsJbvWHhADNC1zcIaZTiFZRErIJ/mFGKrOr3bPuM8HlH6s9lwLlbpK+uEDYUGA9Wh+D
q9MgO7cYba89IbMrbfsflcHwNABDm0ypxS9Fw9l8I+LESsh+39/cDy5UCbEOwPwD36cEdOK43NsM
bHvh46OJnQL8e2rztFJ2d+zeMcWSd7zITGOQ+Qt6oy0kPBJJeno517P3oLBePTYf5B0kGwHNG5Ka
jC6kHokZjg4/PQpmGgQauFqjQg8+vuS+iME2h0qu00U8w2pa4roqnEvIYTYOyHel+wLr3UrpzqKy
2UfVn94E/AqAnAFWNGt1ls72/AZB8AGfWN6iE6ugdHPyq6+lL+62+UPN22m8O2F028+Zb3/MFl1V
jHFs4VgtShKUFEflh3OiszghS4RgOeetWVTmVxUd/lZMOWab1wQUmM7W+ypl6U+ghgmBmGQvSAGA
YclaQ4al0KhdbWxrIMsB+RJfEauOLyybMd0R2I0gWAjaebbrsLCUZDgBjX6HSXBZci/I46J2PKk3
b08naCPY4otecq5Szp42O1jJzLYrByghF3irmMsgkc6LT0s2frlX0dd7eNMdTtX2PEVexmF/iqFM
ZaC8w+I/6hXMpv+p8SARzS6iQ/2K2nKPX8HSv35Khj7Uks03xEExPeXj5QAhpZvbj5mOdDCn+BDI
nsAPP3r8VDgN527H+H8a4WHg9UyhQja3KnwP2Wm1Z2KXcxSe9XN4Z0zYtw7ez3+zS/XZ1PlIP3ts
tbG3gRrhzTpHR+sILuUJh+CLJuEEcaMNp7lxMODEs+2k8ubtRp/EKx8HjOS1HQTT4JlNzEc25uog
30v37D58NOKMl+h9q/V82fNXKC39/OlSKKdNd6fg5wFkoRE5RXxt5k+i6e6+QeIgXCXHuFoOwm6D
8COj6wbozx37R/eCItTHpalZBSPvYr68odlDs7+licKxBh3BzRS1z89myKCA91+lB//kSDkju28h
EfASnubDflLL35IUID3k6e6c34qZ/S2v+dH65T0+BRbC7ij42Oe4v54HCCgTAdY3qNbAdbyQUIS+
oAYwYSbMevRyajz+iKz9GOseZq9BDf0xG4QPD21UC8p3lV3WnTph+Qgz4sffEDTysHjgsgxDfGY2
8XlXxS/8fU746aGJgIpri3yqN0u6EmesL58rOuFXjFCJ9cOK8xOil+EiA5KewpGNeCeoOOPZqGLr
bOSi2MaiOjKwcNDGm4nWuFxRG4djG/FQ1pDcGkG/9RQueoLpeivP8Jl50Bj97K6oF/hQW5gfk4Py
MX6CQ/ZSphyTQYSslud/zTOjUOeLb3drYXSJi82DC89iGMtbp7ChWPth1yp/t5NoFLDX6t2xMj8h
C31GJu2Ojk3r3PUJPGkxLG+dYd7oN/rzm//U5+7QBlPp28fFUTuFk0Las0COB3M+KMlKzhUE9vvH
2HwzYg/vj+uEqGFb9Lyx+stvbAqlNTPwJu7gV8OKQajHPTm/zdS/cWlgYGRD58WIY8qcltoHK4J5
UMdjDTl8Y5w3HlpMTxbsO1I4rkyT5AGG1C6GznE5CmHPIeTkfTwqrfhA+vpY92CUvhBgnaVITkdP
DR1b64OlxRWvdQypWWBqbITr8J9GENm54AIuJaymUt/zr6ZBhy9PZUCl+MKm2K/2l91lV08QZKEQ
rsp79MsrF1nm/eci7B4lrBK3VPkYabMSCYA44hCuX8vG+Ay5dl+tXwwxrcGLFlm8uCNSEpanuLXD
iGi2+0kwKbCuZSc2JOSKuohOj+DHmrB1zQkK7HyT3Z7OOHiwRbJ7UcyhOX6Qj0dlzpUEE9leF0e7
cx7O2HobjGfQgnBf3NgJK0RwTEAdygO30VOnC8Tst130Kwc9ebSjqj2m3/S6eELK/sgDFgT/Xtkr
nRojMWr5xb/4jFyQ89yctqdA1IIwjXsRxig2QHXn3CLeMfF7N9HPG57xc9CP22RcjIvveuVX8RvB
kmrder/NI0MXcTmyPsCKzGNRccN7EhHYkzXGJgTnUuvjHbwXegd954PK58oU6n0PTsbbaxeTo4qa
R37Pye9djgA3Krd4e67WCJSM4571ybEE0Zm4ocVzszDfRAnjW7Y23RiyDI5Y86ycqYUHvNU547xi
EWLi8xzqx+Us7qJ3+HUHyBH3+J5/trD4ALOeTQU8sB6L/rrzbiEi3pCTWk5WY3TmyZ8pyGw5bPGx
4DwUYkWSJWTHa4f95vyZ37bfEPqZ1QmwjvW8l4cvhv9huCaKkmGMPA+PpMv2sH1bftHU/f4dGSPM
eYoOAdeWo3F1fuEXfL0XNFtpsUqH8TNg24F9EtSk4ddbI5sAXXIJ2MdGmVRCVQBvjmgeIMUNAXtI
hdAnYXwWlxTmVT9mB9g7W92mYnF9B25cWQMh/iKF3MH8VbTEg3GOWkJKND8HoxInbAMc6Jt9UybN
xpOo+kcApXqZeL+tlOBiQc0/i65rqs2eQ4klkTtxKY4H3iA9oWnLfFWfnVDM5Uye9IdTxZBi0lEw
dwgxNnpn/sOtJ7xcUw6Xh4x27IfqyfYT8dxNfJQY/3rmryCkAJCxvYu6aNC6JGhMe/oqq88jVs09
3o+o7jJsZlnb7rlYScHZTXqLd0o0DW5el9z1FoOFPkX9JRxtJH22lAilM6eG6Mwsnd3/0Xa6va/J
7A+WhO5iN+iWCkFbts5Q/hhZj/CLntrKqZnjsCBtteg9XMOxe0SfAnOcpwXr0GdJBZBng8OqIZnX
qGO8CrvYZJVlAuzSIbCCuqDZRgeiZR3NyAPQpr3ZhtNMU5q2wqGPjM7o6ETlIB5ZrKDsiq2ME+jM
PHxuxn67YU+lzccxx+ic4BsJDcY+ejNbcgSZXFJRfUfylH1ExDk+SB4PDf4L/xzSmSmFY58VY5LU
kIUFXn8ezpN5AGxr9yMK1t5iursUvV0/PufSiGA4d1uzYTGDfQCvs3vmY8E2ijdAbmZadjFczXha
PuGGoGWwvkTUVbCeaBa/4QwFKrW/HqKM8JJpBSmy54zvruqLVUaaN5L1UeWf7b7d/wJoEB1eFGoP
FIOvTGRKkrb4EFfPtoSwAmEUoGqwxhbpvUYsHOYShf7iG/yCa1hl0/QbE76OLJ9sj+ueN3ck55HP
yiq5baq8SZ5I/3/+ZuVxA47ZbbFfggbwyyDmj/ZTjhCT/hmUwAUD1rN6xmgSK1zWbb8eDxs2JDgV
i+ezDj70D1z0OjiXOOny7afi68GGSR95s+/YXuXEqQ/nHA3yQfT22xBhXNyTMVYO+apPh5a8spU2
COfl0H/Dx0HEdxyPijcP4sE/+DfvEvU3QwcbeW8eSltkQdZz87IQNiGsdMZP/QqP6rN5Bu9ssD+S
MVIhAZPOVCm/JJJ2Kl7pZINOVAgz/5YOSIe3ZGrekYRGjiZqsArG/a1o+PORUcMf/8D4I6k3ddC5
XI0Vv3nmz9GjOgR0JHbj8h09MnUlLK/ReRjmx3TmXOLJFgm4Mw2VB5ZcrXkMcf4Rr3CJpQwOkjkp
Jkg6ZnhXIDsctHmyCiSNi14vpIzTg8IRhGH0sMGVUmaU96xHZPR/7iefbU4FSsLheN8sxjAB3Q4X
ECi7CR1KinO9PcvvzmVx8H+0VEU7U0f6QTyuvcWL7MxbniDWS+afu2PvkPw8BBXaZLLhO7Amkefx
I6+DanlZMiS7RNJCWkyifvoZy2dUuUbbEwpA8+0z7rzn/rr/0b8is4yYP/5mtA3ouYW3+F5WjvT3
SeacDOI+FJz4vTyXKCftjvFquyoQ5K4X9/JUPEN0tqKRPQnu4Tw80lGOwkMy9isWJz8B/tQ79LP+
Tus2ril4kxMoQjxI6HPteiel523z90uhrlxgs7DCnLyXqxy5Ph6/U9JH4GjGOSb5cSHNjz0HNWqT
btGAOiMs1yw+/sd8Bk3a2q/FrZxv8LfIak+Eec4Bj77ocVg3W7a5xEd+FYJoO9OIQLOY2/JkExJs
+UMhUf3distOKiDyFm12jI4EqaCidL/T3CbAM230o1COrnFVVuE56rzWP2WHuLe9eHXAIpBVo0H3
jPr7a3YpruBirf0ObmGvmKTfoIvngLwI6DcxzAHEsSzg4WF2j1/lK+zSZ9xHhW9u9eNqV5VvlFm3
9Rqy4K3sXvKteEKjwzJlP2Mskf2wbRU0Law6+uJAvXZtdDrIRPsZzBys468yjOIfyW7KUMs/J+O4
Xp+poGyufMMnfG8/DwVcf3U1Z/6T4YtZAXzTPdcbCdgsbhZ19BBG1i/5aH+XDc1ws7wtDy0NaSti
g1DTJNrbK6+yjuXFmjmYxRPFN2csm/oGN+we3wPomU9tepeJ0Jtv+qRXIsnuhtDUKf4oqPp5s6Tz
kcpzMnRv8CpRovfPWKZH3JhR2SXIpoS1vdoiCW329bndIyrFY/v31wvHWNOCxVmHrcTu9+2Pz3xd
z/az/YidjdbE2wUdKaf5Q7KyhMIrqon0t+7ZTKaI50ToA7+hzuv9Y3Ffr5x2wUo+DNNHyozfH6O7
CC8uwiB9h/IUeyBE4qnbWu/ssgSJeRW4r3nPfJDc/l5Rl/+86/6UD0GWIUVTiiSzzQQbFFE6GqjU
E8wtqRgh3ECwaBdkFKuGq85rntfMO18sMN6WtGVZu+A56y0QYvaPpE2w3GjoULYVLapu47zLm0Iy
p8G0eLvMYJu5/NqCCFE+eDN9bk34oyuy8d2kTqjCw0tpgiYkuIwhcO+pXVbr74hq2JT+bR8w1Xht
bx9mn2PvvB8eFW7PyqjKq1ntq+QNfQa48m9Frcw4LDzXSn85Qout8XhIb8idvzaI4g4ajCDuBRPs
H1sXe2l9TViNeVUqQeTwU1GIh0GBe9Pox1qXii5qDwkI5GElFXjmPQaJVoeN/L4rGCOcZ+KvYAqQ
OiS0GTmTd6WmV5zJHUpKhAZkQ5/64O/eE1sPsMqlv3FrcFh4VFfwGXZ8A9mClY0PxHp+8KTxT6yV
EC4cTfg69j4zagRoCCyLIhQC7wON1BL5Nr78nejSTxnBDwNw2h7jBtNZlnaOyuin1Ls7qDzFy1eG
FoFcDR2hJCn87z1W0XeRbu7sJzD23lOltGtp7ZAZmyqA+zNG2AMVXcwLmmJXDG2V11GdHBX+zQti
z3YiRc8SSvvtpNRDddLKcDdwMIdq/aQbQLH7qbyeyoQqo8VxEWenC1z2uYxuJRyEH1njoh7Bg5Gn
pKTkrwzVyx5XB0HQeBr1Ea7cvNAR+7uwG4OjzxS7XVVi6tFXqocqUeuypwQYj9opjwSX7aB82YAb
y1X77+Z+5QmumNxbNIN5rQaDSKXlS/kBQj6LLazF8H42vxSAgb83CZLL4620f69fa46ElL0idDFH
2b2YjOTjhvdzeMrvvTZASmM9EQ17nwEIahCdzGd/M6kl3wG37QczhUQ7a5UKjwUg+N19Szv42M+P
CuURJLLrQz6U3ZblIjyi2AhtPLqmallFv78PivBdMcHqvQdL/q81H8uXPV9Ccv1mWo1VVvBMXtEj
PXpD/+LhgWN8FghfIllEX2bWSR1e6QqOi4N5D1A8zYUwZOWN/YstmqprghO1R6YdhSMLEUF/pX/c
iz9fToIfhrUo8ya39Q9H3zH6cXevLsUT0i9uPuWF84k6o9GRid5K3nP7CYcJFqwGYoY4EswBqRoN
a1/v4KIPhpMhVsLOLanTQSQ0w+4YQY2waZ4EveiRfQ0c3FNMD5npz4qPNXRxV0FtsvZF1X0HVPiZ
h/Borsz74hbjsWJiMtCgSt8r8XfapJTG/i+aBZyYYa19Cm4FlcsjJkV5SOHYX/w852BaX9TQAEFC
cNMUBuxygBTWPbhF7z8AC7ZpsfzwXx4XlHD1Y3HnkVJE/U380eISPuOTT0cLhUXAg2N/jCLd1ZXs
8hxQyBT0PuUTSFk4fba4a2HxTPfcd+uQx5x9CZuQBl0Il98UlCn77I/lWDusie8LBArzq3OFpolw
bXhwUaii6qoBwm42XeONVvPlNRFhVRnmj7TLT/7Z7OF/0nNutqh5a/SeI0oD1gcqFGSOi5N/wf9s
Fo8jZgvndb0fx5c/oh1GED0dOY391UEtMkBznM0JCovqjwbYqmK6k80A7U/Ea+OZ/orey0o7oq10
i6broYuDGMzDG6KXUji1WiyCxFOzGAegXtt39ly8szPW1nSPdw4dC03xYXEoZ5wXDqF7W9/8Zv2w
W5LHwxvYN3OsfjzJ+Tr4p5otxk0H+2Tc3Vt0S6G1thZacbTpuClEcw84zTmlnO1wEn7jg3f9G4er
cqVLPlRTh39H7zYkonjfqC2a7JJVwkLtAptu20DX3R6YYobnv4ND++rM6Dgm7umv8+abS3BDpDad
feTvpjUe5qxsnFN5DZvssDjG7zUYFAvt6ZFVW8GYFSJVX2o5qTzpI+ORr3YVrNKVfo9a70FFFQp/
ybxhyRYv8l7UIem1CnBHsZ46JmJB67VGE1w9LOLwCxIKPA3aOhW2uEf60Te2S8Ng+h9J59WkKtaF
4V9klYIi3gqSJAfTjWVoBRUUA4i/fp59puoLM3N6uluFzVpvnDHyzVHgORX45HYzYh57eoSbUcBQ
uD0ug2r2XYjdte9M0pdzj6/zF4/K8z+ksrOaTRONaYwo1uRZbzDQu9ewTl72DeBajRE2wzbMmdXA
N5AQBX1zspqsbiQSlEFtnWMFNLhMwQNu4jSsYY2qDf9lcw0UM+dxzdSYjO232+2e4a0wx0t531II
PbJ5oDQewHMV1UkVSXug7nlvBblxh5dTvTOkYPxMW0JeSS1DJH5znqIJak6hekoLYfQ2Lsc8LHdV
CkZ3CX+GaskLql+AuleXWJ31TUTuBxEWTY9NQrtMViaNdydr+zeXaZb/ea24ZczcvMZfV4SJ9njC
kwVnXZlE1VMxv8Y3igk4b+vZ3SAijqynyaLxxrbIy+0ZeSjw+SGysGcIeGDcZg0zf4tbv02Z6wiR
VUmVPBsQpf4HgkfljGNF8/rWEce7oewkRzVpiHMHf7wDCIiSWzZOi7iwSueKt4QBXcTT8g4fXot2
MXBbsz+X/7bEzw9XeM0TtqLdN8sjRifIBgAUoFOtsb77HxfaBwAA/3DGlSGalgKOPoAOqjxd4uZT
wmXp5ius4wP5ELmqlAvXSBOpGwllF7lYXC9u69r5ZIpWEEB62fTnX7cKVL5CYckC2p59DcLTGL6e
/i2rlzXXMNh/wkjSwFcUlIKNfcnGqNaLPqzwLzIBz9woIhe8XVaeM4nhO9yfg+aUj4QqE0KW+H+P
uDcROwOpG/xAd+QdSzn7+O9PFNN+du9UXTz5LD8BI4wIieTMJgRDoZWNoRxPWH7ccpI1Zo1erllN
Dk0xfUrTJu0zkm+u8EYDFzLir81uPf2+GRkPT3mzJwLPlMntr3G/x8+mw8OcDNItrwWHk9fPmpDq
Flpq2OqAhzaA11ZLDfk5pkLYeoSczmbn0BHSTAmidrfOj9dbUMHZpFLWmY9sQJ/6RVwMieD5SWyN
nsn7+A6vsaRNgKerYx1fVuMl4P49zlNRIdkjNZvoQwYSeiYrgm6f79nI7a76YLklVZOIs8boBUxW
ckAWOSNgQezpjYjmt1vhsryGTIZVRJYvfPJn8XDffhV/AC/R4mps1fHLR83gMQoQ6VrMh4vWr1KJ
QktWNEreg8phgZ3CuBql2cPqngOlzknUDobRZ1HMKuNiF3TOP13jGhfzV9xmjf11lXVjny0OtTwY
LF+etBBtDwN3TL2y4nWwVl/3Din2oM3nmz0jLm8+Mek0wkAxNMljXpTrJvqwDLLsLZGQzIv59/hN
8zUJ4t7XLw7n1fkARbEYGxRdY54TtegVW8xj03fexP5j3iziJ2SzCJsfusT8wWhwGp0PIH4C7AXz
t2laDusNj49a4+hgu0Rhsu784d83vSAC8SXznnA2mDcXUQvMA6hnMX2kN3u0GC16GKlUn7axNdtN
u6sjKZNY4EHEks4rfaYl5x2hAWBVeKFT4ZD7YyFjpxOYMG0egPzx0G8N9djxsw4AsfBGm/seWBI8
jt0Qm7DRzZm58CnBPN1d4KqMYe615OHewtHV+o2MR2U1Ebiyh1ayH99hgmq7v6+X5yUxtCGRIBHd
RBoJtkcl5sZ8kecso+JEaXJEOsSg3uLVH5jSYMpTj2l1uHoSftlLzjwmjgxDRVrTbTfGeKjoCk0N
68v+tiDnbt4uH844ffD7THS0VBT2QdDu5eOZ7W/POjd/7JUQSA74HYnostDZDPSbefEyxd1yYSxG
zmeZ//Vs+k7Jd839Ph4EqO5qqaZ9WEdCfUOczBmU/YqPb98zJiElk+bAmgQTATELoq/eQ1+BcTB/
EPFpPXk/fuIxWi3l+GMzoaixEp953J9tgrHXyASCdg7iTK02pxvQ0ZrUKuMhgs8pjuvmJfptyQKr
+zhD5Dqga8uE5Nl5GxJAB9nCz6bUlNonzii8UBW1sedkyykztFh8L95HvyzHnoidJR8aliPncU18
dIzAC9lyLxyFv5DinROkSlgv2LDlQ+vf/e50XgDuC4wQBv4JtNB3+4duCe0WD92HU+rZJP5iOSYY
9rQNGkbZBzmwxOxm8NLz5+G+qBejUJ3dg1EAwe42O14mM5dbL5mpwlcwhqVf3tzWonF2Bk4xDnuW
qm39yVrAqwQG8QYGCgMWvIzXg/cj3pyqYMnKF0p4FYEpX01Gos1rgW8i0/x2+sC6csrDBeUbRut5
5CCvcbbaLeROAox5psW8T+fK+DQhYWFIY0mrA/byN6tn/Do+eBygiHaURRXm4Yf/fQQKJGDv0Plf
oqw7h9OUaHEE/F38cfDo4iwY61fApp5OSLj5XfEK60WPNmfe5nQMeH9xOuokGn+yUOF+7slNrCgl
qCeED8QyP+Iouy+fMg70fZ/sld0C8B8ConlySku+9jP/8LTvdlvUAV+/Pt5DcNfwvJLmRCLQUVtl
UMXBhw4qVNCzr/7WuSWNev5wVY1ZWrWUZUPzxJ3k8mfIe2M+gv7faK6AskKILe4TbULXUVA6XwIX
aMVNlB3v1OM4lsTRcmMt26G+A8Nb8o9fcek/0QUCr66Gs34EawSmTRwkg/CfukJNWonXTHaXQHNL
jurObmJwULOjEU/sIsBLJlP4bEgYvqj7UlD3P4QN6I4Qh2LjpRgKe8zJX5N8e6aia4IBxHBClSVr
BLl6i5/Ox4LINWpXBDuTQcmn/iZHurWhwecSA0pXo5mkgX3xJhf+7gw1FEBsWjfrSrz/16U4AhNp
Qf8Cy7v5MCE97eFsbFUBlUpJj0tEYugQzY5byMIRTQGqKRsP/vTM2Dc8gceYhfUM5GKqnFpkm5I5
dvk2Cd0saJbrWbvorc4xFwGfDPVmRt/vYcm8sPWQgEwnFeDoix4/Nhtv5Pfo7mrj3rL1L+t3WoV9
7r7WnOzrPzKnNm+brI2YMHy35WHW7j5ek1DfltCHtpa4xJX4ylNf2VOXCJf6/6QtOaBMVdguCLMg
T2q8ICV5dQFOK3lB91k+K5NWY30Iq7Az1RmoFpE4dwZJ0Y62nXfUDvasMh4bL596MlS2pFFEKhWD
cqhYaEJ+GUOx1QF6XWNQRdkduE/Rbph8N1+28Qsx+Hj7EXE+wqFiUG7MIyd5B9+EbHgKbn7ulwG1
CsfQi2VcWpP4aec8cE6/1ZcGYTW8BfdFHl4oRcujm1P4Q7ilHUPSze2F8FHcNNd5ORtZSKXp/xvp
W+eefbhvoTrRECBaJGSemgSvQpgLV0rxHj3dAar7GCjOuqxf/jNkeG90qoHWF+dmUj20/tn9Re20
UPiTeZM29pO2tNxp9EvY7vrZPboEzZI/9yR+PL/zfItOhwccXAd8mH+3Gq/xCr+xf/YDG2ljng3Z
mDCZCmTw644OyB78MRu0YtXz0m9S2a3AxPPVJ/tsaqr33sd7/EtrsdZMx6vhqTry1o4kvcCNvngy
kIEps3W89M+uI4EZ+jFpaUXqe4zF8PtCrNgH2TnwJ59Ti1CiYs6ZYFtZElntfvbVH9QdzN4zewH+
Dw/d6g0oB4y9a3xqDJaMtU1UAYSPAfZTVpVxBEl8WQBASO4jHuwGGZgDe+MKWCN4CH9x3MAAfaBY
Hn/P7J2dWaa2dOk+4tykZgWkRpyGMftS0pgklrsoMtNSIYtjOoBTA+7ceozAlEYE9fy+eKd3Cpwo
FxMw6QbnfwA4/VuVp2+YZ9XqfZgc5eMVQBSYjEAVju0JX6hEcCN0NvfkKQJ/nlhCi3vRBy10H2Kv
FU6SbQw7xxOZsRTAmZQYkMG3wAf5NwFSv5UmpEG0WKnGlwAZDFkgZqTlIwrrTwlf4S8m6E8po6Yu
itQaFL/U9Vy0AUoJSuD45piVI57F5HpleXoJKc0cTqvN9QBUNmJ7/wDPwQMxcEF+UJR2HjD0UdkL
yI8EbrtvNoCp6n7MTL8RX7ThUGWmzMrgCZpBVD0Cswa8RuJDHL5EMTXiS5mCg/Ud4RzW6yXtJNCc
P9Y91a4kva0FkCmVOu5bVJugyEqnYeRRAfLMFUIDRzp88A8i9lG1EloDN8GaqRCWi6CtZnf/h/99
oy1GjQV6mfNaIl9vjWkWJZ14YD40UIkciJGJHPCRNOt9kV52bQ853xQAWiGN9k9mfFgPKf5EDMSQ
Cvv+9OuDRD3LXS+gQMW3r+LLHOiUv2VUPvBXSvB2BqayYhMEiacGmksU4cJlUa6epNTuB+Ch1oCr
f3523vOxX9pSAHZTeAXVmIXdrYkCjgdObnW68K8ABXF/kh9mtMaErRuYa/aYDRD00AuNmF1G+JRn
fR8j4UqKACisC2qsUYQNg74Hfr8F+w1R19yHBrm6hO8X7JV3uiQKQ11R5ENnD2I174dzqq8jKjXU
+GF2es9+a+eMX+xl8Hg2mMUM8EhrQPM27iOfJgIGH2mO0vZFcltaUD6BlkeKJsnrhBpghU81B2nh
fauRdVEz6tIjqaM4jfouC3LM3JBKXi/suQRWxqO/jtq70j2b3WrMIajSpJLPO32wZwD1W7tz0Sr9
W9wKnU+wOH5SVjAuzR8fSZOVhGpsM16Y2R56Wb4obX4oNDThx5TzyTN4ILCC0hg5RI/URmGMk62n
RvKKyYp8BlqGUeN35osBqaOZ60YOQqPxLbyHQ6DpkqpKVmdmFKuAvGQT3BAomY6Sm4vaJv33QQNk
tMEnuR6efDI8J8FRKH1wxqgEKUMKqt09vFlF+qLj8eVeTkr63H/+Su+JloCeCIfnVVgwOV+saiEA
X8jhbzQSBo06es9FS/fYKWbD2Q205WwSDHJHAQccN2vXW9ywZbZF73jxJ+ZgtrU/JmuA3tnVDNWB
0GotKJSnzoPyYh1kjzaJOmCNibaO7H7d4emSVi4wNd0UgwVaBd5qmbxtIj88XiC6NtxRWE6RyPlf
556+NXYSuwhpZjcwJfA4pLLOfdh0GoCMvSyO0ADF4rxYvF1RSFTxAJFOT2wKkHuYpgZktNJF4uET
cM/20JIT1BMmNLv5TPuAJZKlRoozCZQTZ228jRQfLWF8DvnYH7snfMru5/FGh+LKSq8Ga7VIq2Ke
oonaHeg9g94+XtjVuoRwvGhoJuCymMzH+pZ8j489oFcP4tHvo0K6hfn6wU+hUYrL7H580OX52bFX
G7XPY9NEQseEFYkEBd4/aDY+wzX3CLocUfN+sSeq3esMZWSMVszWSwA3v6o1wHH/zXA4cfuO0N/P
yGBl+iA2BOmkXjlns0UhVgBq8hya5dTJQvfhWB4t7xmtkscLUqI2GYID1RHK5R9X7icczgcBxaik
l139gSse32MdOCLk95zX60d0sYC1UV7A4ZcGj8A31juNwKyM/jiLWyR5uAOr0V97mmEyNBbsjwgh
P/uW/rJxIBvVqlxA/v9c6VTDgPYQWl7cdk9uQ5aoxiW6pHn4LKab+dW/AM7A/9XOdY6sR3ubW4pb
mFJBLCqUPAzTyecoVC4vPvfW/4CpwiPyKU8SiMkKNsAmKcGWDV7RRzPo7rxSyopqandF8CJo+cbg
gb0A5IaoAf0c9GbF8blrUak1IAzXXREbz/RJCfAVew92n0up5UcexXyfeqdGLyzY1R+YKUfwd/dd
PBcljIWGB43e8tkIVLEXchVheL3R31vbdKfe4gpFFRUyQbljq6bvmiR8TOI3SqDwHjK6PalVKtFM
1gE4G2KeSyq2msa+hCoqnN4cy2445BKJqUzdqaunryC8RLbmAVowVG5XjaliF8QMwxInu+UGLtwT
T0d6Qvyxi6zsF5anu18uUBMgdvg5Rbor/0mdH2bPAjChuUMG+SW7xXowQf+MZ3CnO5caYOKMQaE1
xjKXpkRLpMNLJkSvLVYSyaGMd6ag/nouOvLfYqHWQVzTcMQy2jvIxo0fQxS5ch6tRGyIuS2vCgHc
uhN0MyUVkYfWVVfXkI5Zmppldp0PNMnvyKDPxSgtVIf3Qft6iClYFhEuO+TnGuNDHr52pf+w+/gx
6dBlT/9Aab1YYMbBGQgX2Jwd8uGiLANXgqE2WK0ZreLWxdA0u7lYJ0JctbRco6xBu8yM6IA47mhe
Ap8v04mT802EH4OrGCj3w706tIb4d6gcytMRuGZDmzAPKA6mm/fm1n/NMStwA71idkxHguL5nPJZ
HncUXtNaq4syuS7pG++5ygErg3YBfmsXo+CBLQWiLLMm1JN5yiCCKEDYZ/W5s0VmPf063gUx5NAp
E54yayEtuVDhUdFVi8w7Ytmx1PmA2bqPXfQCtVNFI03VX6hNgSXEqgnoUUX3VJ6xfK4Hngx6zQVE
4R2zffwOug3MO+Doz5NBabdzOduykqPT/kM7uld81GKDwxYO9wTrzo0Sk0WK/eoSYhZalSnFRBYo
bnoGFd7ydhMxa7dIdScWLWxRj1dJ1ZxqXcVhW/Jhd/aNQu8nwRtl+kmLsIEdlDj3qau21CXBEe7D
5Qx1z37p9w4Vd3nlF+vHrn+QDkjSnj7P9mjIk3PMadLtUA/SIoV+KmapB+QnNYv0LQJ+yFLDwdzS
FFWa52jgD0hNDodp6QrBM4KXsAxwBHdzgKTpa099oJPbmAbEa9Be9jlpZ6w5SJHuFlez17M/zi/g
McDKesN0bGVcehhXJAfW4HTf3ey70SzK4wR9lN8sepuv891f0++MmmVfnX/cy+4J5TTEscKeTuD8
CJoUra5+/ZPsn/Pi9D9z/vPpmRSeMktRKUh+KFJpB5WTPjQmEdcUzyPk5xp5SehZUO05Ax7Kvmr0
GMAo9QGGJNbcG4e08bg1BpoEsJae9M98R/cosR9nCOSrPfIhMTWZHwqHa1RcHkCn04YxAWcAARIy
z+GR9uEE6RnDWTNHVmA3xtZp8FC23gAmAqmKO4zuOrcw5yNTCMkncxyiJiUXQ6f2/91+czZQwVoR
J66h20ZhptNArE84DJnq6h3LrAluITL2zumLUTqtdhN80FQGDy1iNmcsZzyp0YrP89mHIwArn1cS
7vG14We4TURZEHbCLn4cxq6yqVb9qDv96Or8GqNDu7m44IrUL/EUhtsCVX9ZP/f+T6xSgGIDKrKU
gT8JmwwlbzTHj2wQCYO9xVdX2z2N0LQNNX8k6jsXs2QquGwATJC69q1tLAHOj2x62UD4mHURI6PP
TCfHnnuzecNQPgN7ngN2PP3iTfRx+EJT2rGrXDJWJ3HXot3OvVtGvLNHnLAgGWEraOCYKVxhT0iX
kSD2szsZaGMX++YYWot4CbfSr0yU7RITEOqi13xLUgNUFCIiMieDXAgI+RuaQDO2MCBeQ3UGsIO9
ywxZrjyesbO11H08pm/g65iqaq669tAnM1llLHoFfZeD8jRc1QxdiExNDksu+maWwy7/og+T7i17
GRCnep8t9+KUNoreTR4NkcQ+CJihodV7bASFNTZ75psUe+rMA24n5oUqG6MoA78jagBaGhnTEEjw
sdiuSEycsWG9nef8g0VJNgdzRS/t8exmfLKawu2bDpoRDvyzKaMiKN2fWWSoSpdbGwupRkydzlJ0
FgvS90TFCD3FP7undTSoUxJoD4BhL8ndfSEAo82K20kGzL7FSc9U5wqhx5VN0b0tOgUBKHnQiibv
nJu6PHxSnj8WFdq4I77p1mEYRkz420xERxs3381nvNU5s1FaICjTuOMg0enYA/1osT0iNlc9MLTl
yLpGUFnR2Op7W6cXIPfbk9oY1+H28AbSe3pi8iCDNv53RlKdyTcnTourh3i21vieWvtB9aBq0Xic
AGLFQ8CVckHBnZvDZwJcR2V6iXkBRge5cA6QzJNHQg4T9XdM3ysVYfiXARKXkJlMop430ibHoah/
HEAEiF7SZkF5kEkzKNqHewr7iDqeDhBkzPkM9oadB4PW5h4k7Ohl8OL6pp2MpE38wd4QYpKFUO88
abbF5Yx5F/70a4pHdz4XAyhc6r4Tk1r8M/IZ3T0OVIMrcqUFdgYaggcXXQGH3BP/xx29E/Vk9ISz
d5gSUFtp/iwkWFDb14BEDC/XR4hfeU+0gvAxoeTAuOwMgptHdLE7ASd7ePSwoh/BY4UOroS/IuEP
C8M7I2vVEhsMZJ1Dpysg1mheGc1MRpKLzryKyHVNtks8FuhywdMkpNsjGmcL7Qc2Ky7vf62F0QtF
D8wvvET4prpVsZQEej+5Z5QZO2duaPHNX8QM9PVwAO1zpqGv9vLgpvMzDfH7CPz7TdDth3dfYkyU
bMkYad9ZbkBQWT0C4GRN4HawzFERfTIVnpiRgs4jDGOpMi/5DXAyocH5zfr8jmSc4v7EwQRB3BJX
SV82gXsUHft3IhUGnIjqHL7SIUaQcaMDnb5yNuZ0TpO15nPkeTfzS2f8wJ/4RUars0VhALmYb2to
8z3Ykee3YEhnnbTkTJyLD0AiHo88K4phM6Ro/AWnKvlvSKi7OVq0d1ZcOOz6y1uGq3fWd6sN0wgT
x3BebS6b6m8bn7Wzt12feSNo9BQpoatJ8LDvVpVBlLP7Idlavv9Qi9GM5uNwChE3dqcBallCmJLx
Wk6uxGZvY7zIkHFzQrF/fIrgzMFwT5EvDkbJYZgfhP090mXsLKy9x637O3H7Q+fAJOGsKuPWvwEL
gl1BlzyG04f4iZDATCTXOSxzP4Mzqdmr1lc4Fs5Nh5Pt74MWACnEZDl5s8DQU/6HgBop9aa+auxD
ZK1y2I3CYvElFYLTP//ypy2YPyIuLCryfPhHY/ZkqXj17hFSB29tUaH2l0/eyBvtyd2u/qGsVvGo
vcILvo2Dsi+S09NgEMbRfJSE/LaDaldmD7gNttjeSeF26pwv4xPmjOzGUgcvjgk/aEk+gKdG8N6Z
YKTYxDIJL/lc9Zq1vILTSXvIdx2mMhX50cObBNVa+WuS118zL5ikmuWA8aNJL+tH2KAZk/fNUvaf
SYNK5R2W0QCJGvIljvJU4jDbIu7GL4S9ovbH1tB5p5P51QIqMOmL99pM0GrCNnhLFJbj63zr5sit
Wb9yGzzI3kIO9zOsaRYk3DVugG978cvr7/Ijy92tBMObdgivv+7HgRrjmfLVnhuhfRSE0jUZ/IHU
oM142+9wbH1dJsI5oGQt/CsPeOHK/SJcFzPTGFqtTLjYuqWw6lK6u122DPQ/aHLOZsGCMbbhLBTi
YgU0QCABpNz1cR01mTp7gljwoDMVIjVVs57OMXpR/yrPAeiNF/wNIQTR2x2tmNFD3MMG5XccREwU
EDHDZR9eD2DAv7IhY6j03+HILlbbeRNRf56J1k3yTjPZzkPF1FtWolc4QYYGMe6QATmyGv65umQT
gF2pbJKYso4UemJUORI+jDtY94HF66jN+l7Qn8GceF0GCiAGBkK4HLIJ8f7hWHHy9d0Z486ZpKXI
tMztbfSK4cBWo1rPRSZB200RjiNL2jpgzIw5/7wvmcqmIh8qoGSOZuE+2mZqvM0GyW2FV06Kt5sC
yfP277fuHbl5gcElpj2+cPVN95B2qF4ewryI/wHxrLjtYRJga2UAad6jjwEazbh3JUntHzINmg0m
je9nyl9918PNdcHN/1uBBaDko0XtCzbPuYGFsMlQ+zETiOGENZLBjR02kqmJIy1kslJECIS23eAG
XzIjgY4/kQcAUG++sGAZVxW38HCM5U8T4wvqvbeQ9ML9y8hi3fGiWKMDfkSPu/ZhQR6KP28JkqSB
BlV7XHZTIIp2hKj5xRC3vyYZDIPV5yBYdhi+EWx3qEhppSEOE9mtMlUnVOzogBSf3JR62ids2V8X
yFVlduM8n6FL/YEjVxp3rhpeDAEqrzAbZ/jw+DyoEGiyUSbteaNwnBBKy6/yPmvwyT2n592CfPXK
Sh7PS/5FNJdwkJeMJZH4suk4rlcIXCkmw3NVpyOsrK3J5KXTNGL8Aa/o0nrsNYsWD4uoyLvbt0WP
hygu6AQZJe7CSYgvRevoGr/bk4ihbBvcFpVVkDEJWqpRibgexZfdG4N35SvWz2zO03zx0hWDlAUe
to9IUzjB65Dnqni20kW4fPBoP8O9PVICSdCy9QBj3zu+KLgxY2KGDt+orZ66QghJDUHWOWI7eiPx
FoZn2an24MXGG1aPDQxB3sTBGIXS8pJxDnD+i8k4GawI+JgEsFIrhaN+A6VQ7DhffpADQuWAHFMb
JncyoohKOPxOjwWtAMboWALVcGBx/W8miZp1pCwkBCxIztfuJQ+EN0SnnE+qN9SAEkOI6+UDyg+S
X9xJKDiWY4p1jaut1DoBejdytzn9aq05SSv+nqq8u4u+cbJpV3J0B/oVaGeOw/vlwhWgYoDx/eEy
kDyl0c+LIv6YoBonGOmWzgPhfx/oCifPZ3GzOYOJxLrPubO2cbdEdu2O3WZ9XrxXb2Heqf17XMST
RKjnMT2aLzePJbeBnL7NhBRplGG31JUg3xVuuxpHP6iGj9tne+rxLk+ikTdMGmeCSJhFJpKjFpSb
kVHjA8enfyYK7DbLnbPd86vlyO9CkoBRYJBMsardavGY9SnRQ0njKTd9/JninMBWMbFz86WdI4gt
yPPJmtv3MNKLfbUig3q76W+wO2BAQsYUkJsj/AN5+FupTOXYLGOsRdn7oHgt9mo1++E1QVQAVjBK
f/T5sVGvBfCVz/4BEyAnBbRbqZfuNxpESjDJUFBQ2NBfCnwlj3rI1Kplvrz4cHoew9pG9lWeJHMQ
A0ZpzHoP4QIVPuVy3p4mCXlBXVwg8OQu9GEAl9+wPnUn2o9hQRy4vCLm/wAO8RLgc8d3Be6CBGBM
XAKGBzXDPXHecVCW/n1fbbAeFUcebUwQ8l+bqkucB/BTTQxau4GraiIOIm5zFGHUaguXZQ5wyV7s
TA7fBLb4supJGGseuIwPlwEF6NWRtBLcKrmtr+5w43gD3owDmC9SfndQVHwGKRQhQmYq/F7IKSUa
9DBBLDkQIRDxOnDAYqXAyXW8eEddw+TKAc6UF/DO5C/tSxLljxN0OiCrgTGH5A+85wTwHMfZa4IL
HeLsfWLzr4inwaZNoTo2rO2Sx6ycUTFWH+mEw6TdALvej9cjX/MK1T0RGkx9zvBIAepwpSIKC3un
S1ysqd7MZ9A4H3a0JoNXITpFCPtzeo0bHl0JlgJuKokzFmT1hbUf7BLr4bFN6+P4hEFuezYBXXM4
ZtAN+kqQMQFPlBqLHf9bYpH8aPVqgkad+/K+gvLj1Y0REZ1nEuhKQf4c56o8/diA1m7H9YGb4Tft
87Ta4MCOpf17Q10M/iXYGGogeXbwRoqEJBYJoUrvxxXLRx9vKYkLYrS/o8CS9sC5HOSc7ty+PLbZ
o9X5HQy7OLDUYlDelUfxenzYIqxKbfQ8/NZfoaBPXssvkr5t/I5eYeO9/4DokROFPCteSz4vHNl7
NX4xPvA9JRdqm129SxiNV93qxznLL6p6hOEAdMrJ7zCA0iv8S7odTbmEv8hqsX8SKcOhx7MuxSnF
FcAM3N8TmLj8BsO4TCHf0tEK+yvE1Jsd9Lr/Bnkjylf2cNTfoX7JxIRDpgPMdo+hgex4ZmcmujMT
3fthoP1B+Wxfd1CS4SNS+Pa4S68aej2WsJ8HIfKOc4jR5C6a6eSM90JeFAeUukPG5eG+gvGpYJKz
yRqTG2sMdtp/NPkWMQS1i++IBlePnBr4vcumYJ0nigUJFjQc+vZR9DvVx0cMgXDbEdixTdAWrulQ
dT8rmbAb/9dNyTRBnQfR9hQukAtuUPYKnHu49JkhNs3+vcz341heDmI56jMDxTJT4pqrJWeqYfLg
P0sehz//nF5DzpTVcLmlOmS7h0uio2VM5EUTi/fkK+5yZQ9fznSSK5pQIxLUBe181zl82Lm+i/ao
9DTR0QflgTeUtwfZis4JV+45k7gkGR4ICGAoGGnVUHxe+Vf7/t15USACWKsJyx1yUIDPNVhxtAKR
DhJKJAJLaTAt/9lNcVPxcke/KXf5gxTLf/8ps57/XkBQSyvlMEJ/sRmi6966fE0v4syQ16QcFPhK
rwm/cReDRaH1y//eUTvUlFVD0zWPZdxkZFsSZ7VE3+w3wXhfxu/VzRsv5AVOX2uUXBftvEgVQ/be
LLP3Pf/GQQ5GZN2NQdNh7bRtIgXvE79C647W/5ycrhTfLZW0BNJgli3aOpkHNfLTCRI1KvnSMVfZ
ZXoFqao2IOzOEIID/0fLecizBuQFB8JBwl6IR5DEwRRHLVqm5vTYNawMqIZgunHZa99lj3OQThN7
HNXoSsC2HuZ2NwmJQcHioCYvtgrUudzf3tnu0ASXPWp0pj9CVT5LAWtGZ0gq+33osI8MY96xckkS
yzbiLqtCaTGw270cSr460bql5PGcQJ7FkeH1DpfkgYv2uiwp1zl8yKWOmFNxtW2q4B1AUTNZdeAk
eORP9wVevLMvE6zHuFOtuBVVn7HxG3b7sftlMmB6Z01vCAO3BzikaMnJkY8zlGNEZxtKiBF7cChx
mm7aTkOQAhZynvLrShseYLyXvKPf8JcMiF9C39rzPocPByrhW+uKIOhjNeZIblnmD6hYn+Sk5WL+
uTY4swcoM1ZQ+3wthp9jseZWxi3DsWcxJ17p3J3e+TpRY1LS33774z7HqM9L2PQO/bi/5DhFTYkw
d81xqfAPCmLhNq9w3OrivAQJgbp3exvlACUDZIffPs/QU8LDALAEKsq1Ya4/yfJHQMmLjF9kFEj7
L4WK/yKJyCdJbph/INNzTb1pCIS42QaL+2P6JAmTnA40Gbirmtlz1yE0bY1zOHGauAHmGkyHVEHZ
FAGbmG/w3FkYU43HdHDCS+Xd9do+czFyOyA1aXzpYrQ23PR7hkgYRI3H8JKngEKCRJ8/7kg/UhNC
lnlQG1BhscJ76bcvq05Vg2CpmXCNPs+ajCaJJl+7RvSBS4qRjKDDcUC8PLTuzWpTKiaGYA6syAgm
Q0KSuENEBBZsyqEHO4DowhYrfUWxE0GjM3RoJpsQ3N8NCunmwZyZPWoGZcYgLCL0izKnHIWC9LU8
B2hvuLR2dD/cIc0m+khXZjcknEI/Xw61LX2u/wYA9hG+29gmXcQvoKLAPMkgwA2B5RAuBbENuJeQ
iUNKGnLUQbcqBs951QCalRCYcxDX/+t4SCatlhI5aRpcP09YDsebEPkGnKIfSwKav+pCMlhbnIn6
J+x4Uw3J6Ix+8AU1u+sDcrGGwRvC0OHMBr7rWw9F+1gy4BToGlcYahSeuLNn1gKyjpE5PCmuuc1u
swnKATwyHG2b+kGM0Zi3kWhubTPQF4XBGS1xAjEUamjAwPoKUcREhF8/BrXldrvxxVjqMWAyJSE5
1LlJLMLaUqQyC3xhprL8ZQLkfRtv43RNR6goENhNySZ1eiuZ1Am+2QvGaeKIyCqAp27+ROcBkhx9
uYpQXehn3L3Uf8EoaZIpkAqSCZwLemesBPyCT2oQ7qkoz0HUTUdER/PyJR2LP+YqITRQ6xbK4obn
INdfsI9vZFOoRV+wrJg47ruXMkV1+SWQA/Z5puzqqfh38fDM6D1iz7U4E2eyPUraqBxNB8KzQZwY
khmSe/kyfqzJPcBHKRnZEfrDpwYNPaHBZGwlZ/2Hh/+Cr+IftFcjvVgtiuTMN6DMltYsIp/WCkm2
W+2p4x0YrNCALkQJZ5+4y/7s6oz3bzTqC3J9kLABsnuV9yI1jyBLgJ4R78lXpxqN5qje/P9nlGi4
+eONRDaHh21LYQ3dTIAWD/17nQEVIkUTSvrpaDa0ZR/HYWvsCp18xYR656Q1kLrM+uyDdBqPnJK4
9ysSaR7dswMjk4EDZblziWFmqIEFwp+rCX3IdBiGKvQ42SQERf2xLxEsJK6EDlqkoSoBgB/gsU90
iLQUF0Cr4Ql4BRRyJxzDwn7/4dY9VprwJmtL1f5xZgCkP7jlacu+OR1cE8NlA6HxnT6ZLxl8mCx6
Are8cBXyyEE0B2sHttJwYpxhqCT9RvrclQ4+VIHTIwiWdRSJEd2MPI1SmuFw4ozk09GBDLImgaYl
SQX3on1DpQGK/KOLlG5yEoK8EYn+n5isiRme2/9Iuq/lxK4oCKBfRBU5vN5AFBJIAiReKCEQOWe+
3uuOyy6PrfEIdDlnh97dvaNFmk4pMS2sBCXPO/IJjWKbkEPkIZPvRPkFcmZoM1W+eKW8WXnt0dhY
S5usRJ63DRVisQ4/YB6L/gaoQT5eFaNSq4AQ08K8vTZunN422DudWYKSzKrH2vYYzgmgDxoq5ndk
3/Z5LYDY0HC6b5QUduCMWr1FW7B1WR+FGUe9wSwG88cDqRY12sDNjLZYYw/xcjqGM55A1UMbIfFB
f+7Y9a0G/rjZieAQTozVqvoWn16r0knZmXUyf5LiyvVbNO/zqPKJK3CquVgzhQIur71f8jV2hqlI
KQaTf4DAHlE++k66U3VIxGyu6Uj6+8k/4xhnLfEL552M/S/YfJk3LjAx9PpdanqYFO06FxwWccPR
L0RXCqbFM8AjnE+2k8v7/DfFoZEHWZypzpYhY4e5ZaW9u4JW2Six470irU23Gh+/TmC+pSqacvKH
/JEnOLTczTZ3r7rNR4w50EdRvXUX/X1kWkxB0qaqXw5HBvUIXR+0OD/p/typRaecpDGl4Tj/Doxi
OxSbWmQCjt8mzobPaNf8OtSHhWs4bJ1rRRaJ+bEd8Bch9N5iS3CmFmhkgiGD1pgBaHMG0szjQpvx
d1MvVBV26Zi20AMmqpjd4BCnibHA+Y1EAHERkCXE509l6+MeTVMvN3QMC9ffc5hJjksnW73jxbGl
ed9Ff//CdN5sO1n4c+3PJnOI8z7a9Au5cC6WMPaMS7aGpUQUKoFrVKqOMEzS3e3L8WX5Xa494uvH
Ncp2b938e0KcJnkaXqy2Ue093ec1o6XEG+nY3t9DF3OfLGR5xOe/e1wQup8f4NV/NzEZuBxdkfVL
srj1xlr8x0I5ZEE8DY6PuT+548T/ZVVNokk6yr+kmuhvFQr2aCGqyTB3t3JCBfAuLY6i5VQip7By
BblgWe4ITuL9jNBIELmpe6VGLok87kswNyVeJOzw2uNlY1Flbau2Ltc2QRcLxZiKbI/zyy0Vuq/l
U7g1rCnHWVy4JfYRWM5J1wSJiwWCl2N0a5zI1tGQKYvOwRGwCYJsAl95VSwi1VtYeNWaFW2zFq0g
ySghDEWi41/xI9MEpbWu9Vk3xV0mHw2SD5qXQwlIJOpBqOJrPRVjRI9nccKnpKdygxfhMf5RVTEt
TXw0n7UisEdL47VVf2YZLDUPLyA5/Jp88JNIs48WePWK9mZqrG/R9Nna1ZaMCoJv+a2LAWRtLUzU
PUSn+h5Z0B1dg0GvmHQeCVDqsQ1m7czrqYoQ+X6PB8Gqeekewt9RXcS3fGcfJ8NkPkWcFgKwSzJc
/oXa4rCvkDYs5+OXdXvLhYMUOtGu9gtHvfhTeokoN9i0y9E+VjxX7E9UCY0amUy4ubHXPtY37UN7
Fss0Hl+mTYr3cq6vq6dhaXwPXpYtvHA/ZfF7WT3vg1N3072Pt6fwOKDZSmiAcOQu14R+uprR7FzR
wFWQjAHeNzXdLHRnr2z6v25INRRu0aGqDrLDSJwMRg0j2e/lYNtKv+FsN5MAVAEAcOubMzi9Ba9G
+u0KBGn3u7KRYDM5UA362HBXiDHU/+pWH2R8qSIbR/Cn0yk8Dc7LeF2KbTp728X9vwra77b/i/vY
SUzeBz8L1nKnxEQx8fRaTpORH+1JOpjsZZhb3LdprY6zT7AtuBKxw5iph9CUSR74xJt3y3VmAynj
A+JsH8SGsXv+/1v9cgm4KVKBeZjsazjB650tmDep/eIkSeW7jNZvy2rH4LH5eu9WAJp48HCxxFrj
VoPJVythMukJO+VOCf/B29B+Yo+okH6uqtfERnSjLPyDQX8d66MIM6K9/2BjUe1QYQKrw9mU0B1k
cZhu2o7hKeWQlDAmrBVi9+82TsqdymshLgxh19Xp/m1Xq8TP16LyquyPo0hp0Q8WRfRmkRb07/vW
SQrFIqur8itBZOESA6S0WxnUJ0ERhrKI7D8JSjWGlJFp93chxpz01/dvZRb8Ems0O6mw2JjVns27
m4ncFG4j00w2IS7YsZX62dYTMjAMLfQ0bchEHgM+lL2mxDzv/uSjRSM5S6byGpRcvEBHWDa6Vvj8
bWOwDeDxIW6AtfRpeFDq33nnEf6V64CLqvf46GrfCznB7ePxshM6GK/bDYTqHL4ubiEDsn3JYbpb
qcPIAlrUSgzZbgq/SiBzo3DolJN6kFOe6/h4c9//FXUVqpVCNOOYV6jKmttOntL22lpKUfeoX5Lj
T+gWZnm0PUDVtYUPOf1bqWm71btOKP9ClR+cG6NmSZEihuFh0aacxLe+aA1zxO6NEXjUE5Md4g1x
RXmnZoeuzfQSOZK6U2x7pETxl4nWrEVDA0d3QYR++EPjTMthbI6641RM8tHNhtvqnOBW7RtX73VQ
78vh72Kll8lMSrNie4LODMGQmnuQH8/j4usJpSPV+MrGqWJtU+/LcKugQEgwZlYfqavC7HTLiO/2
WlIpzqr/MjqYJ1hXE6GRGRMh0pcMMIv6dLmGy6qDi//ad4V3lkFoR4yuURfXDc/aB4Z/Fn2ZgUbW
LzVH8fMjX1MU+lgV2zHjl+tHajwiFcsHu+lVechy5NSe9Yq34M2yDlSeYPeaDy81E/XtKuTnAmIs
Nk2mm9x6q09nbxVuQqupqwslKGkQ6hikO9mwiGdvi+bcVHcfnfrJTryKxiyZXN81tFsNL1+u4BCi
viK2fYGRP82YnbfxsvpGfZKpwkKqheqifn3JxslRGDU0B+FcYQvB2lQzRI1Z3PhjY/VO6tTo561c
N1LEsg02dY44H6Ok7FDvrZuT5OHmqld2r/fPfXUWu9BvBc8OyyuoxFMTEvTRz1OYCrOf5/q9fptu
6vYBJFIhjtmhUEp75HyNn3XdsJO8Y6547iVtGyVAowCtrkiDb2685eJJCX5KzAjqt9ou5F0dLyV3
LDYfaraO7YOr0N5DCcc8Z970WGNu6e6ep9LC0DtG4+qB8Hy4thiBmyBfMSioengOKj6MU5N5o/Ix
oROmmUi884wu6+uhiF8ma794dcTcqeGAomTf7A2SjPhtLFQHJV9Lcf7duORDL2kfiDix7nLLNgvK
9OhfmXvvoo9XfWFtRX1bsdPtGtJfWTzOuE967aXCgYikdKwV8gTJcyvv9uw4LlhbBz3wNvHUVptb
R/ZeCSbYR1hCiL531+L8iyyH5+FP70hjeNYECbmOSfys+mWRYXcboZMt9vUdfds9yKABTLV07zkS
X9ULna1fnoQT+YaafLmqzW/1pyKkd2ntp+t2jgH1TRKCdkwNUB4ojmoo9KVtKKMJf4XJ/W3kNLZ3
4afzwNhNO0bXVR+VwuxrsU3Sh1BVTmrl8Nbb6HZCQx1tK5sNVAFml1KYOYpFl6XuDf+SeXIXaPwY
K3NYFRuIXlpkO2+QR28msSRd1tR94LKCq/Od6ay/kqUav0t1nseBs95Lqpkt4ta8p8uu7lQ7bZAc
Yy/Z4BsH/maml0O9BeFyo8S1GCXasestMHLY2G3x9ahV6NKiUQtuEhjjjLb1wvcRBSP/vlMrpxg+
kWAF93Hq3UlMNkLs4ichONZ590ajbm/INcpb1UBoPc5J9/doHjIQujP4n3UV/0jsgKXRqzGBP66h
s7chelZPye/H94bIsOlVXjcka/yZl9EuyLeTS3VNB3bQj8/R1TPs7aOvJIxTP7VyedeA4oJm9lI7
NMXQKhdFhhqG9yqVMrVeUumeCURW8Rr0fg5Km+DzWaXdaxLDOXNvo08GYcHqJM4do9HT3XhWK9XV
cLkKy0Iz/9jvSjwWXf6SZRtfrvjrKLIWWABIVUuffJi+fNjYtCWR4tI+TGdNYMqbXryK93kL/lyP
H+2uYGO7AIAsXnWFx8r7EB+e3Zbv4gM5tDIf5whjZ9QxlDiy/b07LnKQS5maZN8ftZTxNNWLJ7qI
D2EOyPG95MMgatu/4aPxoWrjR+T6dgAHq/iEmCYJeDSn2jxcvY5tiagVO1z1NcxvAPBkgwmd9S18
flsdAgzg5sUT9Ryx4ogPbf8H6JTDf7omiiroVfqZwXWc5R6UVwGE6hyfECxadfC6jpc9WzYbmz8I
B+YP0IZW2nOyBfT9TjT7WQlGPbZLHosly6gpbsBYyO8eVNVJUVypbpo8uN8y9VVtnKnigQyf1asl
u6n63VFKUM6HsLv6uWjZEtoYyE4I3vSzvrpGEF6+nET6Aey6SHnDsng0XL2Oumv6AxAoMIQCk80r
HJM27tQSaPIG3KP31SjCzjBx71AX9r2m8Krjfi18kh0Hs+Y4OWsQDxRqAKqdiInfVDFRwsiS9dMY
4l5oQKGkRNXZajz6YdIaV6rlP2sYbz8IC0gKZtetG+vYI6+pm8LReKxoG4/je69a0MHyNCTgbD4/
DO60eukjFIJxi6FdaGNyE9QWroYs3MJrS6ue1NKfvp09Ih8c6pEV2Y8EtPF6A9t7kliqobMsGRAr
5py9TAmKcLGAXJ8SAsmSVFNAd31YQMPHBNNQDW0N0aQ1q7a2xMXXqN9bkDnbTWwFXPF1F5/+cJ3f
UKLCB/uXyZG1bpB8//IlyjkIMkr3tko0/K9CEPbko67+5y4U7gHGKnvEnHOkYWHqe+ltJXJ88Vmd
T1bCnQdBv12HyNB2nwwqjVUW6G/Tj/xeaaFDWZ+QCo8fuQgtK5sJ10OT1UGqw4W3Pgq9jDTA9o+1
khntbYyjBFdOcRjUx4X52vgQLoZHyuPB1ndJ+MfDW6DZNUo6mClDjHwca/tFesmNfQKZemfNoKEb
kJYL0YykAcVC8bStPlvraNvI1Z/CXRIQIJyNFgtYRwk2FiOkBOUpsd3Xop7v7T8ONXyRSL05MBfx
eZ9rSe6ZN8se6EQbSoKyYAd2wA3lsuEKWliQVFsKNE/b3qY1jqIcSOkruhr2dopSZlR4ebZWPY5Z
NZrxUjD99lHtA8yvvZJv/TFrzrqb9lNs6D+/ef6Hf0lnJY0Bd8T11Ccj+JpVM23ZBXYNC3laT3qv
kpuNFenhrJlWk9mb65abKqKpLqMDUHb+UXnNdkza40x9Gx3VkV/lEE7jPc9eIRu9bqWzG3iFdc22
4mIxZLEDe9UG9tTew4dIm8QdoEUuRw2fnKVcfRPzoYye39ZxJvZLxrtTb3P0OnERVIRt8jXNMJop
k4Oq0Pu6aFaqeCfNVfPZYAWlfTCPrvg8sAVaZ1H+QxXQTU/FsK75//xDzHarnkpfSINbhmWNWLaN
Du3Ke7mzGF4Hu+apPXc8/X+1GRBiZRNBKn58p2KDnpoDygHCUnNV7Ckeor37EXaKn0PsTp5CCtEv
j1Atv4F/R7taRuVU4bMwXAFrJYay6CiTVovxYVByHZPA6LfmH2zNli3/lhlgfWUYv9hAvnjfvnB6
MPeCMtYTYC0flqDipToIreocFkIX/9IiIA2/3A7mvG+7NuRacj45LNJHlScNvRz122Bb9bQrFsGk
3Zd9b08d2p9Xqnhv8+p2vAvHz+ri798JaHn9k1NOnyYfccuC+0eroSd4BcbwqlS9DpfRNuqfWgst
eQIPGl9aM8B9y3Xw4IwxB8V9sBVOozEKQ1PlHB10v23L/ZifSVHrkFMRFRztWXcuaoS3mHXkls+f
yKtyn9HKLDKhfJgLUlXwPR76hcZg04aaXDQJboEqnqgiVPTaOeVzXL/ZMPocj/lSvqhgxOaRec26
OnygeyaCsVPtLMjXPPRAZYtWxlBmSrWqaU+SViEYsllyW9Bt8s3+PilHrXwhAeY50gQRcpNjehVk
6ptpabzrzYrhpkYlcKymVXWrZm58styVvHD3lkZNnYNsnYuGjTOfielDMp2B1SE77nGojtX1y1mB
ksTF3UclSrxtKqRXBWF90Tq+FdRt6qB8kMaMicYSS147WPWz0cirJ0fKxuH8Kxu2jgezvIyx1g3/
DR5qYsf9IxhmgtRrtX/VRqGVe0DpWtJe3VD4EyH+x/Y3ZRq1bJvuNMo+77fFMKWxMsdSW0aAmLxv
mxQ2lzgdj2pfNoIlLPqHdVnKJ0RdHJVW0pl8cWj1RdFDzLNLIBMpwD58VHW+YnZx4iqk4bVK23QL
jQFDRKjJBFuooHqkkIAk2+DNfpKjwZD0yO2bTAwlT/UwybYtzANG+iQuRDrb3hG6Ocbf/Dd/GDyj
yej1ofDvjIieEEUfOjkhFgTduozLGt0XyMCyljYGSibkJZiRsF0tvGya64/Ua3KgSbHqbMRm6prG
LOolSNbHrb70crdkVl1qmGH1YL6ftmSEcjRB1caw0Df3efV4kwRHn+/k6mNfvZXfFWHiVt6MUFbz
Id1sSEhGVu6nChfqoHOgQN0mv/Zt5zETO08f45uNNLYzHGJVqeqzU6hfpuhK9ybPndInJkP0B2zV
bulDCqzYzhHT59IoaDnlimN2fkosXEnvap/4SjxzbGnR6ZNeP6czhQrbzTTHc3u8+y4axIjULdgr
JLMhF0N3fnUPh5PR+2UUnTXvKLRxwXnLMMAX8aTH8W4MWxPJGCXk6bDuWC3xlmZFPIf4ezsNb868
Wj1wNVLQ6efqJZbzBWZPCwbTuyaPxsIgxbWinc9Wc4PCOAl69eVbjt9Hrqrm7Bxa0nbniXXVleF3
H7Mvt8WEoJpB46Cha81rUBatV7ESra+NUmejQPIZnGrjhcO0jTII81u0z80/V4ceKi5UVcy0rCti
IJznbkvJCmqwTLZTsrI9qelyLTbnH4sm5tumh4OQpGojkt37rO4BRibz4PImfDfZBDX8czL9fO+O
zC5OkIG0Ty059uuEUrc78D+Dvm3sHVJKev7r6DzgwSt7wv4khdD+PQ/UAg4FEzrFPNj15HNvNcm/
zlNUERswE9nC5YADD3Nci6reKNzjRfOfU0XSwDxBAQeNkjg7a27avjJb1oZXkV4pjTBrlPtaeJ9L
MkyD31ACtSvpxIN3aVJLvHQLz+Xquf7oFCcXNKIo+bmtkoNTjyhdv8s5ypxNb9GjMDSRqxfeFRpm
yIyikre0ZwbzLAfHj+WblGlRH+fxu5KAtVDA2TMt7ZgxRfCP10M4dClq169bnI1ZHmpK7mL7IdjU
9q31QE3Y3Knf743HtMSJo3nlBCsxmSMmcubF31bHqLWbZpMZdftI23s7JI+1UdFGHbdJV5gZ79qb
HmhbC/+2Gnr5B4zsWSv3C6bPbEYy2WTG2BSiL30jj/p1CuPy2V8JmZQAteL3vIqmFaRfz9FQgcG6
aRGW4O+z7lJMdKZREFyqHDjaB0wzpBfa1PyjbGQwa+e/VSLx5fVQTOynNpaLLP3C3iQiuYg4Y1zY
jSq2E3JmcHhK4T5hs39+Fdbam9uAOKvKm0OxoxppFD89FSCPtWFWX+aBBznCiln35LYm9eBpByJT
Wc1p/gYrw9RW5vNsaJosXkyadMgiImfqfSHl7OLsu7jUuL9lpQCT31+VVNoUlJjNNjm6OrKIpaTB
ZkptlXdm5+3HuxJHzm4uRa1R7fqxrJZNJfatjWSyeGVXB62UhsBHKBoB2yCvM3pPkLInzxyZhEeV
crx6lvuaT2YRV9rfM/+yW5yJ9lXosgqoaCtX8qrQEQxLP30t9S7hearzZ5JVDlPWUZ2l6cffrhhc
8T4xsmWiZ3gwlmWZyKu3a1Vngvzlm6efw/sj3qFYj/hpbdSH5DeXvtF4nkaOcZBU+AzTf8nCN2qY
Vb1i7eC9NWPDYkrcvX8wU1WzOFkfmzj9k5S3M4OFxum7HG2QpAeZz1Qhvgxdh0SUvZ7kjMH0VVuk
8BpLm+XybU2Kd4hOxBj3OGucbmANxMlXU73jI9xsw50Ynk4ot1iEj7f56fW2D3Z6b14LAu4tfCy5
zDR2nMBtn/MBzqu5fO1pBTZCjiUatl3ev3ZKwnztcI6Wq3ZuF5ezIbZWoZubh4h0q1GQN9XU1Ttm
UQmZfm5fYFi0/9d5rt2qPAOvFqp5MKWYf/c6ExbvzRXgrXmobdrF6P5+JRnVXMXomxcJeaOSQfMp
1Cz4sxPvkX+bpcIdTyyLHBOGK4uPYNOAuLPQp3Fcdxd6/puBHpUbQm51b78NVa6B56M1vxo0ecWP
Vy4e/yY035SmFnKUOvva0RBt9CnTm+QsGfsljFfCRItTg/WrHWmNlEqneU8mEXOWgjgzFuLl2a9X
L2zfHsGiw44HAwkAjPZOoYr12CzEWz36JsgNc91ESr5gr1iuc0gvhGxwaRwLFvWxGWsU/nLxwUUD
iH7OPjN/ZB+F7sxghO3wqWol10g4wFHifKZeJWyc14km6/f+NZ41kplkqYGzmU2qgnR99VWkO024
SGsbcBQwZv5mnMCGHHAisakyB4wKllAfSSMNOALkTfAQthAhu4GGPWxUz0/DnROWCeP8zorFDJsa
jjodVDV0IoulfKIAlkM7K5ufp+VqxtJnNwtIY7qHCLs9VT2uxP8dPev1UT1VK+3H16Lji08C5D47
rdib4OeDahoV1PeVGDm6WX5bv5bf7n+lZ+OWfcEhnT/rd9g2k3FQai3fyH9nKVYG5byhBmf1yDGt
z7gP/GoY3Y5VWGgfHfCqLVXdlCB6+NoOrlh79gaNZwYZk2s3W00oNe4vXXU6OhiB2RA/8ab5MvJf
OOhkXx3my+pldo79HeRoYO2ffARX0MU/mveOrDGTeCGmS/XLoX1YV2+58L7r5C72q4SzUn3x7Dy5
PhEulErVHX7V2x3B6q0cLd/O9cv3doDq2dKXrrPhbcXGeBRtx7OeLqIoJ+6M0YTOSTFKISrPq2l2
n2ONL4YcH58Dpn98pr1bVMJcNBWZGo/Oqbr8u9yrqVzt8X1D2h1I6bPpUUd4VSpIUESiOmZrW3vF
z7mWaNRkCwLTX8SeG1UEj6RGUkr4eXq76VpNhibCxW1fbM7y7LuiYirJdiouoN+hhnT9Pvo7q/S/
ZGXK+pQ3tXxTCdxbALRW0pApIcxCvyX/wru573osr1eW4RYJAEniGcFDd4/mvlLNjT0DU9CPcgdp
Jf29BTN/FJ6Rr7e3WMrTHRDj0fP9qmVapTD3noqfZiAPyMa9URpnykHhxVDs8Yznk3/jttPCljcF
gwppFM2m3v5dmj7cg8M/BOBUy3yyhrNy96fERZf3kBShN797JNuPZ92JjLNvBQIiNM8qJwM7C044
Tn+VXsEPIgxsuR8VeiyxqtzMG5/uJRXKdTKr50SFJmLrpUCdcV1XZ++Pvg29nCf3SCT5dqEx76mW
1fCMWGwXUtW+ngCVe+g0KKrcnjcefywBZU5ZrZ1j44o2NASPa4uTlYg39TBqoCE1Tl/Ck3Ra1i+j
7s0a46SjYpfC94q5Vm03vhjFMDlh9jFT2BnQJj0erPW7ImAiCIc4NuiU5zZh7uA2xp9Q437cqxgk
REElvz6rhY8jXNcMvz1RYxcBbnH2dRtayCuo9vLwsKSdfa1M0q8JQsS6X5EC1Zk+ek7+j+GjVMdL
+F0qV79AI14Rt9ZVktt084FgDVH+BAkklk61ZIUobDTeV0/2lK9q011YeDnVnpRhi1qiOCt/nlsz
OIzAJWc3M3WnwELDAxHjImYpYnlv+s+sI/8v5z7+bmWnZNXPN4u14tD2BwjWbCo2cHLYxwc2AkIq
374ClqnNs/nqzkDE4FSirZbhnB2+s90Nh4JWtlMsAImfrb0OcAIEpe3EUDd77T0Jz0fRcaBeAZdA
Z3R4xjSvJ5rhTPXRT0qQ3SJM6nQowo7KDuSJyNNGLQp3rzZt516yet6Bvuq2CB8sAuTRSxOlLvOr
sagmlpz8J6vLt2Nrr3Bulb+zHexVEjucmL9i8D6+Y/V+Do/f++8TlUrtXmVbAr58WBvMxW5UO396
zC8Hk4niIxCC0PZD5N5bM3kml9dcNYtZdozu+t+PsjH8tmpZN3L09GE/GQJ0R/thbNJA3AZJ1G9Y
hRbnGf7T3ttJWb12EeuiymcymEXco3PFWjKIWdV3TaLJl9nPqO2b51VdGw2FOfs/W1TrzlM8YQ1k
yf0+Rj+zQvOJ+nSN8zpLBuynur7Mqk6vdxvDZJOh/j3Ikjvmk61HJnTIloXvfQIsbL+yNRVu7hSn
wEYon/tvU+/lFxEsby0dDlrhioVEpXVsWNb1ZwxZytiqnoarIiV9FdCRECcZ2rnsFNWVoGLlaIqd
uYURLKBtorffOxwZ6SwjXoha3W3t+r5Ph9mWvnFZewo3JCIpm/AUMEu0T7sga+tkf7SJdmWaiaGE
tkRiSTxqADQEMuiLKiZBO2b2dd1aF/+PCk01VgpmqHqJStPzSiuSdfcVbGyAQoK+Wb/8nKTqaT10
8yjdZjERLi5T2WYssFmn7FA1DAZAIJdS8Ew0D4i30cy8G0IYWh9EyZdu3n9NoJupD3B/ZRYlYBoC
BeGOQ7J6X/DoNQmQNWbwsfsxQvMc/WF8lozGR7XcS3q6VP6+7I0S0/HtNZ2wukwVn4KyDq1i7FVI
NLczG+WaxbaFpWDWvO6hNBj1YW72m89hHuI2ieRf+qf8k6+E+Wf44Kfj+StX6ERA0fjyJBU8arFR
9DjfDHiTVaG77uh7012euqPc954LbHo4yjYrhUnJG3WjafjW7OZ8A/0P4y/v/+x3jo3lMXL4dr5u
N3clmKvMeBZnAmexkgkqTGdNbn5O1NbFdtHO3YWVFMAIDXwlOi8jiJJmfs2Gpnf4vlrf9kyW3+aU
aoaEQJJkEyDL3XHhzc+d+/VkNQTv3JEb0O3s++1v2xn1T6/YjBfT2UNII+X1ZxZijQB9sPHv7FjX
1DMWpbvYJGpN7zI99EkClK5f/ucV/0mt0NjvZxFmJhnkgt+DbRe4bnyQCN4eifqqDEeniDsGxlLu
rTNs5go5QFUuDikzzt8ZrL4OvMXgOKctMsn7EllH2/DQu/yY1S/+CgLt5yOfyNiOpxC9bDedIbws
At5nHq1s96BwQvOZZLQT41t395cix/wCRSxUIG5p27fN/l38x9DihORfIPKggNSUNkLrWU66L+3n
+hKkxjmvXtu8PzYRo8BJ7vf5mxuc3yw0E6WHpx8F02HogVCy/uApvLCYtZGPnYBBR+oLRZzlW0db
XmrJLlZTetaHbvq78gy24+Wbx5P6uLSXH8vP5YdGj/LKT2ba1gF2os2dB9yPf85sG8x7cZREerVL
qXV5Pw8O+Lu9bO/+mRhvZHu3Nrh80fXnzuPKux82P51P9Nysr3tJP5l4U1+Ua1TT9DrE9abunTvn
xH1n/Xn9fA4w4raFt+NHvue1cuMEiDGnawtTx/HpG7nujasCMLh/6c6tYkr4LOdxZrB45wPxcv0o
jL3EqZfvV762myTZJYNcZ5kktJ8dZhK/gH5l/GivrYVSCRk84t8vXvdv88H/7wmEBgXxBDbTozgD
qRxfUsHj+5QKbuaAyj1IOQRFlZEMUaA3eR4lzxdbFC4gaL/sJ/pYON9nhsnepMzctJ+yxrH4fRve
IbHpnysuDWB95NPH77EfIfbApt6ADn1M3ocUNEyVElLanIae7XAvtw2en9mf8+Rmp0Gxf+zk2f1A
fPrnQalXFKuN6eQoAyKX11ySOOxdF1vp5T/TH3m6a8Ky/SEs/y61G4lCSHLPHQP91OxzobFS7vMu
slikTRAXLdoqgcSX81fdZRzxtKmK4RfbUP+EP2C95RJme05E+wefZFlhffpQlr/njyxfgOlmuLsH
tsjcknLHxSnAfgA2493wXA5ysjuKDwA2n+Dpxum7aQogPfVVR/Q0tSHiMUz3ij+rmW47yv/YkYRN
OYsDM74UJMSDsVaCZApv55oNpHhxjWli3vQnkRO2NovQ3xl/1rzZqBdbTsNl1riNj0ie4MVZJLcu
CNVpioyS/9a3AC3DfGKl+dXc3sLtvZrFspcMTxabwMMPXVU7GdNMhxdk6bRKQarvtgBHkgE8Cucz
EbHmxKK/ipHbwFct5Zle3wovt2nhnDyQhT6Z6+4UCz3tO4zXg7mYs1dPncdiyLx/+7p11uPFFB9i
9PmwvLj1qTaqHzDGg8L4+bnMWMJ119tOL7MwNXAFHr27Rcw/D7kkntXtG/xYOJjjtda9s4D2QFA8
2FvvmOC8m6FIAVElR1QD6LvcxeI3xNeB9w4fvRFjEOc220/DHVa91RS0ubKU+jLMXENM9+Q39FnJ
wDFTf/wsJ9bldMnfW5fhcwDo+WOtVV387CBwnUpy/t39BYAH3VCkcml+ZoP+MiyZX/uSkRinSFKF
fTdZdTLJ/DxBSgnPjxyMl/7QkEA1wddLoP7hIEXAnX25cXqxY4Ad5t7sLvVy+gNFvS+/jkwREeSm
2Z5oeenKmQqdiQcjKiszi39Z6QxlyzZu5DXR+TdPPox7pqdfh5Ao5+38dul59nvggCilQFB5mrnd
gg14zb/IBxjTl9h/HnUq/vOZfO6P78PXsRAs/7aa2Y/HJDXMf/hYfZtj8rn6RunOo8flqX95Le3+
Hdd5yHp6J83RAf/J3JLiwfozW0Q9PpoeX3lnZh1Fu9fTT+Iu+vjc8G7Bu6XymIc5GsWPDKvRfold
xBdR3/WPGvAgwUPuEptkpdVxqlby970QysPXdaikO+ZCGTFLhCq8KZ3wIv9M1+aVRIC4ljCxjugq
jNqMEo23/2X4Qik27zmUgxuR8ufqe0ZIAXh+Jsru5SL06gSIWUq84ehrwUvHGGmyGwUnqigdNdhr
UvpBEz0OywOzseKr0rtMUIgUvQ53CjXqN9uyySrdRW5I9mH+pqTKUJGgYCtw8Pv3e/Nr6MzM6sXm
6kd5srtFioQ5xvFDZg8rnJGN/RqXTUCSf4RvP6Krjw0fbaeAZ1+KhxvtYF32lGjXtG7TLBppOihw
Q8E7oFeY5ogIB15WtCgTDZDYzyNYdcp013oDTNzJcxPuJ+W+dSiC/fXtotoqDNwfU/nreDE0q91N
l5jO0wWCWrjo6vJOquThPBdXxvePkZnLbXjpLrG4+g6ooayDMmFXpMXBQlo9gz28Vxt/CJV3akEW
3Go+/5xVQpCrAqniRy613J2F2UTRXARAcU6mtcUfGPAtlmlt7Rqf2t5WZdsQM8UEcxB/y9446f8G
0k541ij3GDrkeWQAMz39w7butGYnNKaPSWa4uyUzEPjE4xt4PZs+/+WlT+OKNZa9syN0gB73MEjf
WiARYUwgnCcqcKosMLTHq2oY7Lzy9+0UZPk1gSSoZQB+0CLl2CEUvP0ox1FyVRMVXrycbL/PCKgr
ll4Ag+rXqn5nc7qxX438B4LXr4ApOuUftQNszRzm/nF6L7QoAeiebQX4VAU3d13ksmRA3bKFNV7U
C3yURt2v50va9L9V7F/ZDFd+M0kVnP7zD4Ub104zASHBORSirIur5b6o+4puWTv3tWk6iY8/FhRt
ZqAD5nVJo8GB2N0qhwpqCdLRSZcikSapOTdhKRc+c8n3KpI4AcpdlKEKW2Dc/e1/Ee2SfjSpJ7HI
1MR/+dfr9+KvNNmJPpMT1pEprnJEc/i7cloZ+C2iNctQ38L8IhvceF0i8F21PnGuEJ8bWXRKhmZP
eHN8Ji3ZRufPtO4l22SKsS7Xyubix/qh/1C282XK1VyY3bK+TlWvZ2zwWWf9bonVX/kz8052lxm6
0IBseOXxjwx5k1zwEu8f6V0w/c1mkgWSd2ACsojuaB7NRvS8nLhLf/nfGfZVq9CfVQJfsOCjmyOo
55dQVkp87s1ifgCfW/qfC6+qzuht37/QQw5Jbi6f9PDfRwjmj5eALw0vVkwO4OpgiQsdld5YFCHF
n1Uf5qs/IrG3azBA5f+x+LRAruadVn680bMjpFTIVzOGZD6UR1DYY0clxjFnxjGLcG6goqYxhIdh
4cIyzuj7MfxXQfcAFjSqyoUnyIxDwskCwCpelu30DHJlk9fgwdpwHt0US8+wxJHmn5T5NpLTzs/g
8H0f5t2VrwXSbPJrCSk4FT17GYqqe1BK/Pp9afG7+NoRbg2yPm4p8PtB2AVik6xGQTrx8rgrYSaW
xfQPnUJflpy5wTjLXyybVmJkIt6+54Oi+oVZRyakxmPioSNblIO8qTiSADqPQtZICAkTOlNIqLH4
HHpf/Q+O5Y7N8r5W1kqPQo1W5fPxzjago2ubPDv8qazPLr7lzK2DyiSzjJZejW3KP/smYiFaeq1B
2jyWEPbaswx5QYmy++YM2L7yfhy9rP4Zwt9eVpjE++YJ0Hzyb8u6hS92G5qofM5/5pwQ+LZ3dnYo
lrqrjgRXYcrLWeTe9zwKP9RY3376Qn9UqVuU8nquYRvkW6nmtsu2tF4c75I1xtc2w5Wxl/1aBzWW
SXHzg1Othb7rfNLyEVYVB+oL79nwW1WkVykF0kSx5UFx58SHQvt542lJn7Wnr9x1jt0Z+g/5Z+3e
QQlcgJZsTJDU+6VKcOTp8Vs2PJdpJRu8ZA/kpQzO6Zr/38g6KQEAk5/Z92yU7szft+/nRAJp+cUA
prT+yk34Apqn1IpJ5acjiGhiEAJ/L18KDYusrCPSCy1DnSt/Ps7fdBzGKGqVzuhr7sJZ0DIapHEv
kIU1pf5JeeVs8FxjcDFPNoBn/n3SaTMx03gkUBGlFFjnW9Z1fLon3hL0/vxOT/76gJ0l6951GK5M
briqBDONhGgBIFO+jkJpozx5puPtn4ux/FH2FkqmDSHfFvWtPmk52PcpyznWDBPZFazf1i2Z+8ud
zn5ouXbT/1g6syVFtSwMP5ERoiJ6KzMyiKioN4ZDioooCjI9/fl2dUf36ThdVVlpKnvttf71Dwco
HKBCWGnEILafLTYRHO8WSt+J24VRLagXNiMT1oI0MzgTQBzkvH9VfnbG5Q7GkgJOqT6x4IaYI6k0
Yz3x7duXOr7ULCovD36Rdo7RQVKZ5h7x4jlHe2N2fn5TR0A18iwTEMjsBWkMkzVtGknIATY9eJRc
wS4tF6WC96JeddDaV9iXMMBxc02pO8X5gxJi17viR9bSAtISvVcP1tsbDHrwAGED2A7wwKvJNX8S
Z0vTu2vRie8np5Zl3an5m3Cz0sNDrcPd4VTBjIo5sc36vuOAY0oWQ4YEZQtxNYViuK/YdAhqJR3Z
Y39lk8Whwxn3gD0JPKqTtLtHbwj4OEybz7W84PIAWMMBVG2IBKP3wUGWgBTZvmCXd5JXh+MXETfK
fLoIKOAeOQJn2qMeSO2FAkh4qNmQz0K5+PXVimeK1+53a4xf2hmfJ7WwH2e8CBpFdqQ8UnSJ9BHM
oCLgClS+PP8TfZxhOlJ8eheeS04WxQnhLk1YKlybGOZAbAqeYa6VkFMApF7QpXj/XBio0ddp+Now
ZMF/+KsNygl+ohNjYrAzs3LyN/N9ZWaLFIeZ0u+gEO6JDeaiWSnQDK/CZ+L4oW8OZYoSN5HkTUZi
Hds/T0HTPATzXCo5+sVk9oP4JzobJvz7nibnsOsdGYISChejc//CoWN6KyV1eBqsR3/MYEG6lsC+
Kcfh4VKdkj0TgxROosMZvj6WiMmiug4i7qZB1DM5SB3bjDlPBdEnryvOSt8Tl9Ajvl2fm46CwFwO
1s4tyAYkY/+G7/ujoIvlLhlxIMEvj0QI4r0DfalRQX1rXl6fDyBuaK3j4gQhB0eNLX3iZ6N5QBwM
6vTZj5ve0GRjEID+NcG5tzrnTMIDFcQLR5IU+SISbWAMqJ0RnwetB3ganw1TAGZv4Hw8ZBOeAoAH
buCYz/IDzSVVp4ypa4mcRV8ltHRfnYGlI6RnIZ7ktP5Mm5j8sggRget1CBJk8tfxSGJbvmr334h1
V/GXmQZ9Gns0PfVrj8NeeLKITHSaxf1arZ6rPh3GsTvTNlWLGuCILotUXoLr4TOsJsePP43BKsD4
mjO33wdzW6K7gteiow+DfkaVF3Acrc74q0LbgqPUciVSdcAo4OLVrGrYGc2lkAaBe5wfMRVpNY3P
1JVe+JVmne9Rc1T7ccyXQVoi9GSPYhXfZuoqUCc/6eOPc9rbcYEMd9yRg/mVAC0HM/PTbd0B7VEu
5+Wy88DnpTW5RyFiak7DCfIpJxs+0Imxljk8yhE+0A1fK6+3u5KWF5GDiH/I6zy8cC1jP+CSNir8
zzhU9alYjU/doh/KJLu+sZti0ZUiIMr/muNzyROeXqpl81d5FI0hLUN4n/82dahcpgs5krfMyF5n
j0Oy8f44mH0MPBKnZTsaYz0MhewytYEZ5u2yH7Lp6DEZ09/CR6EicG9BgySNnHeAT1SR1R+9/r/b
J42/25FHadk/E7UbGHhSZYBj/5y4CGqljAozj3sg/0lecia1WXSC0uaOrcucSN9tzyv1IhLM2JcD
iXwIE4iSPqHYvCPc/9HD0zRfqh0QNNcrdaS/BKplgMW1aD7CB4xDANg5Dit7fKw3dTsDxOaBpgC+
9tQwfpvyxKg5XiO1Goj/AyYgBRVtIXA+LG+O2I6nhivyy3KHK5zNHu+2InYHfEtlhxMIu7bTO5a3
Q+u9VmLl/CAV4dzh6pbT8gwXpQjgmW7xEQTr9Z4Q2ADrSNCezCfL2lG29w3lkBMGY62AIcJkQL3M
vWdYru8Re4FwgEqAFvfU9dRDSF4ZeLlcmsnXAMYm0HMDltVhJzEy7gRagbk9Vf7bgF7jNz//sUfE
A4tMJyi53KeQzcg5wJkG4lEFpZNxWzSFX2kOyIIkjNfAh88+BcOOHSmiLFGzzRTYlxOqxPCbAKjr
db2/O0NLtph3pY/JVMgCfACDDR5dnK1ZTi8+3LIIwt8aFXzMx1PC21QZs6lPksfHXvOz/vv8MQ2m
phRTQ7D9lRn3ICdkcJLAqyK8abgGvm9BJk4ndLRagcoSrSvzZG/WvVRK1BjCYNT/h4uCNAHxkGSP
5wWNDp/s8uGR2XBXX0fOcpGphCDs5eNhoE1iZoznBgSlYh7a5Ovyr+/iXmu3mG/SrIwsznQh5i4a
LSa21ypd8jcX4WdJ0eEpAlBuPkLy1COeiLv7oBY8VDUwIMQj0WrxyNxPoyWeOFjGi0rKL6pARiX+
PahL71oB5wi6D88tadewsWBqLbDsy3a0DAOcVxhvMCFJZlPGfYZzxs9MfTBAcQnA24TRyShEDf2o
3bEFxwYcoVwh0Nji5DlXrt/NYJv78vU2p9t4LmlfJH90eZ6wb7eaa3oR4rO19FdHWFIUq3ZbGM7B
AkA4iUdQ0ukFBbs3UVMaP4jf58lkpvwxyjV3lREEy6bpB+09bjR90NGbVl2HnBw2lvD7puJNba4A
zLzJUAN4Yc3ywW/viy1hDlvBi2JsOzdX5ivuaJzvP4uSFpjviBl1zPQw4c0MpT8ekSFKDgbIvnDv
Y+UHSDu0/3ld/6+Q0Wm/T+Ih+UOfV2Fem+AtC5G5EVPW6K6nDFTMTVykpZ9ii7CZbr6+iM+4Xwhz
J5Tr2l4GNsFRc75XCTBHWgLSRByuYUwFPk4EEQxp6wAvkRdQ/iXnOhpgA3oaNrRvfeg+L6u3hpgZ
F0SsYviJgukKzo6hFZ8oBgJMiANwcu55dsb06wfmXaJowsNZZH3d8FkdkeZSbG8kppfL92LMoqlT
6QAGuy7srQ+XEUQeKUSLQix2b9d48nG8ba50nBiO7LGrmdPe0Wq7v1W1FDvGIfkQxLby9oxoNzwC
YldkiBAoCUrpJZd8k60YTflkmiW9Nz3xBBvzN6EQN7rM25+yw7jr2kOboXJ7URFBIQfL6b8578sT
sa+uoxOnj1uBml+HDBN8+yRuQTaQ5EK0QqH9b0p5nw5E1gtwCoNhTip3Aoepi8od9RPQDant6IQZ
uqQifoRMTG2vWWfTxnzNNKARoQDQi4mE5/uuXX2xczm/twADerFSaq0ykT6esHnkYwl/l2zXbUbn
iveWTqk8MrcctsmF4zE5pxUQKWlxQXFOhKHHdyNdieMNaeMOhZaLZEPcSoPEvW0yWyE2oCBQTcR5
TDi3sQI+dikIB8J214fO8V1nl/woOrNKwBBsXHp7MIDP4qaovwsmMW53FBbURE+hHPqsiJPBK389
gVc3nPe935K0sbB/5J0Ba/7wYysCdhvz5uAbcF9AAQRwU7CFuhmf8yiotXE0Jd5c2nwCrhr6bPd1
6u8+5x7KJxLI3RwP/P65PjN1uOyHtwxg0hI3pORvuOc5hl+Wut+4M4cqSx1hAva9Vk7ltEGlMHm1
/iv4xuDUUzR50GAcGFV2Pp8EP21MCs8LJ4f+GcbUX/eyHjHxvywR1CTksbnFY24lLzdLh3/hjDMi
vq6ih2bB6jprfLYJu2icAeplApSQGScmGR3G49Qt+dNT4QL62Eig0WBELQ8ZT3WN0e0Pd6vOwamX
pIE+ya6SyiBFsp4DFRE/siQcaYU9CQh/2GDTFkCLA56YWtAcYO7CiZzl1tR7o1gTmV8HjzQSl7AA
+I65ieU/oTtIhZwMWwAuQW9AvGyBW++LDMrMTVdvBqYEM3uCkPdvCxYvVloYapk9TVexEsRrauyP
RGwo7MoRHKX3Md3QldI1gO9h5/nTGRp5GXu8/qJkgyuml0RTwI8PZsOspH/yjA6lhrSH6R/ygRn6
BY4MukNuXAoQ1dMGc7pih7Ngt7Hsbx/LFlYUyEwXJVdYU7xR5oblA7feW+wKOIdQLpi2oH/wfPzo
PS80J5RKrtIPMXh5SG+eCBEyRM07KPc+O+fM9lOMVeQ9RECcDbOgOwKrcM9QVQADIS81e4o9lVPC
QoU9Okg9yb0MwFeWheuYnbCPnQYz80DYcPMJQe3D3JXFCNdJPbsLltyTCe/fagsoYGyTLImHJYhD
TIzeHFki+gvFPEBmRcuBuHwQUwCwV9aezijm/XbYrntsL6LnWswK8HgxnWARQH+L4QNGKpkIXl3A
v1lLoXD6yDcDt7WpdwEZhTGN13pqSUwapOXwMB32iU/54a+i7nwJWKndvpuoxRafbafZELREBteT
eKgCAVOOVckU4+Oa9A1S2o/JvFwpEZWgv6foMZfS9H5i1HvRbQUuz3JivEaRyjVNRZ0x0+b7AV30
nEPrftfvuEeTatXhGK90/lCzK//NTbQ+3z/AulHMxOQDPdS2gq/yAXLdYfkgAQsQ18TDCYVmRUTf
BI5bS+Tc2Afj6zxcWTFU7gtoCjUaykt/aPPtH1bq5nEF6bvP4YO0BpG2j1PfU8eXbD/1yau0+vED
KgxqGquGnJoG5ODsEy0iAyV8XO9ehYR8vLp7zTIl1AZoFb+jZ9gzEM5bHzwMsd93EuvAgSxxReDf
g8GSsZ2mR0LJ/gr78cvJAlLWNg+ajfG8MSsCLAYknHFE9Q9WhBVhQG/rHbRmssSm44KzlP3yIKRD
R4dajrp4GCTYdEjnm17YEILIuHyLl2tDN7bJwMMgqI4R/hP8yjBLOgGuTEaf/A5YViGxuORivdbM
Ybe1jBMG6i6zPgkTpil7geacGtmqsHEttfFudj7xwyNfD7t2+hqC8KZWNDUrMyUTbuwJ8bTM0Se/
xWxnYaJd6pn1m12ErdnDU2zhhMpZhJlRuRlRTuxp952NzJ4A9rv/WimBRK4U05sI6baoEP1ri2hg
GnF0xVeMN2imwQOiymUnK3h7my5oT2L//Pda9/fNggjP8+eYWIP9d4tAuWAUQWLKrFXp7LFoj4aY
I3YCNOGM8Ig2PJ30YefpFrl5hicrzCg6cBmNJ1NlTPLSCeAO8IpWjV0d0OCFUZTrNm9Uagi+Peht
S5mFAg8mMEpG+iiItKTyRDeNCqsHDRZzwERMYq8Gmo6O5V33d9+O55yvFWVjEnyvDx/v1mKFitd6
nAhaw0RLWnbOiBD66X60uMWKw86g2IL9YurQnpLdG07jYYHfX0DD95RVic5IuiY0vgFCDv7pLwYa
IUMk7IGSQORinENvv3qfiYa93IGBbj4dAu3odoffgYXulwpdc/0p6qKcxR3ZKQPB2MNVqtQxMF1M
lnJQusQXokCDcYjDO9zPoFQ/RN6RXaVN8JbCuzJI7QdFqsZZZV3znA3915wlProzYtPmxAQlxs+4
kaXHrpGL7meMDBYMFJk0gFutm7WGARFW8FlELTCGdnIaYp4lYpzak7yrdje+yZMTwyVFzlVvhRjU
Hc2F9JBgKfdh9WGIp3giiWvwq06M4YIqRh3BkdaQPYj0j40cAux74nCI0J+H20UcGhhSUO7oJLdP
P/cPZIXCRzfvgWijzR9o+wgzXUrGaNmbY5nOrHxmOE5OA5+GGzdPwhbsqUdgqiYt/u/SjhssgUFE
6CAjkNHN3+a5L8rmc53Gg6WwKczJ2hLKElnDapeWmOutmINI8mbjpDKHh0duLdRUwvpGDoaRy8cK
KYUG9Yja8MOrEt9D9LwPj1ABq9iURhHT9y4mfuLflwMzjfsW9cgUDoMsGfXJGVWpS6jgRibzp0Lb
l25kEhPliFYNSAXf+O92IBhdEsAyqQtEsYao7Xgzfi4HkycAZq2DHYLo9tK43L5JIulbCdntwOaJ
JQfZtdrSwcrn2sxdYJXXdrKmXpA7CRUx/ADiAedeWWdzjhOI/8hvjtzw8CCOXAwNDZErB/dTeuJD
AUMLgAPqdXdidqb7o/MC8bqdaPjbBZy9v89ajvMgWY7XyQYPU9aOdBZ8h9ufzPFeTRlvSOqYkw1J
I3sWke3kDmCM89mXK3IecOVw+vM2eoXK7jPnAlzUscBGloQEA9Tif6xgCZicAFi3AGWog9fEVu3I
5DmBqhg5aQTDa49nhpg93hAitN1bWJlgT9xmi/KMEyj8QLj9SJH3vCuAD9NzFSmnoQsbCWokDQok
NG5aWKfJkQaBfeAJSIkGR/QmjBQmyxf8mAC6mTEeqSbDi4Tsz8R2ui3ZdJXH/Iof+HuLBfW6R6sK
G24DMNRzeEE3QsWAct8aMXdr6ZKcxsvSI95n30Y34jHIDsVesz0NZjusbdzSwXCuxmsM2QzxZbhy
HbluDXNiHy5fSzjVjlzhYCzvYDlhAM/nDio0Q+FIN/k7DfllCc3Ge/HqZreX1nfJnwuzrwkk74y1
KR5wAh7UX9hOErK6H4I76AOR0aUyhLw2d9eFh64mC8kZ+uAAndkCVzfrymvddqDpzGXt03i7JWIg
1s5DPQXXcVOAklzwTfgKuqkRpE2RWKKwsUNeZt7Ng1VokxkOcl4/OgzU6Z5VbEdDNDYeqLcPy+GO
dpH8h31iQEx/x8Dyd4IBUT5ASRKbBnD34lQIkmz1z0bwyWHEsILFzLHDhfbrigf7aQ8cFop6Gz5c
yKqzjwW+OfZ78xo7YCggIbWTLXB0WI/Cz6a4jsBKCO1wD87XHmOI8p5TWvDS+Pd2oGnoERbxIyav
WLxh5XX+p7CzikToRJ1QJmHgEdQYCRc5rJIlHTET2T1obmTKI2gCdbzYAcA7bAsxZ37oPfsnwpHX
1bllOR40bmmnfglvgMfun1uCc1tUZF1i6rVUVv0lvF7aAxmt28MeXUn0mCtQTwGMWPWT1wCkPuBJ
RhuRLvPD7MuNb2d668ss9OTo8grBnIjh+iObh7rCdBVxVWhMmwVTUt+VrpNt77Pwv0tyqgEDhNH1
1OIEhyMGhVZQBzD3QB2XE/fZ6sBTCuGKOSIluhYcC7fVUoKthlkdDBN038iqxgwm2MNhI3XQyaED
dT5nmT4KUz89MpbDQK3VEDxXuIKuD7wPoo0A6I+k6OkiukW1klI+8VcxAUJrNTshhQqmyCsxoWGh
hYktI1Cu0fBEX4zqbrxgVuM2uNnTHoXdbwYDFjIwoSZDLYv5svAyobPjQboByTAYYaIrhACJi3z8
enxx07yOIt4P3xaEFIe9qIQqsjOLYbw6SgQivBy6int0WLI4YHApd2/YdVi7YRvQwrY9HOda4QhG
lt4tDn9QepJ4uGpNipaml8iyUEeTq4dofVni44yNsnm7ITXcvGhLHqS29VwixjhMeEPjEEy9vLDb
fm2h3S/AVzF3x46/nfXDkclOrzsncNDVJ7ITfpMMuiXXtGAL5TgBE6j9sEYIsQbQ1LCZxAlE+xB3
wElJYjaO3m7q3W3J6Tn4mZryH8Iy698wxl3ODHXHyJAt4ou9NAEoe+yfeM2fuGTCOT4Tcv76DJf4
MhLvnq2GDtY0UeoiqOLtQuqxfv6LJOK1PTRoTGS1lCrkEA7ed8vgSG/slxiaR9IU/MbOkexheNqh
0cEiUoeUhHJi06GWhYyHM42fr3pnqHckM+PWCmWLr3KEhwU+YA3/KFo/fLoN+mdynGtmTNZFvYgM
exmBRHHkTP1w2uCLubeOiqwnyey5uC/vB3+I1xOuskG2oeMwSrfSSrQVNPTic8OXire129F2Q09n
owWTxnkv0XHIbh8OXKq/EYOM1m+1RIfEC+97ONUsE2izxFbmZBkmFq4aiJfD4elnYkaifWk4gz2W
A2xrZBvDWVWAxv61U4/jGGYaEB5uEGzwOb27g86RpdVhWlPq2Yf9DkUVN7GxijEVl0++Bk5wBhCL
4K5TqvDdGS//LW+SqKT7Bx5o+DmKt7b5UXrJVF6M9iIh6YV8cTdcsN2xuUk3wpT4N5vuwPD5W25e
EwzpHf7hkmQ0/DO4Y53gZrgdVVsuz74DojYMJkLgA/N5NcRbMP1T6M9yfYx7emKWFhZebL9M9F2E
Id206VmEKaNE4C3EzYssWL9zW53JE0TfGGqwEDj5Er4hiHYLZoXXAnqYhMqb7bkwg0GxzFjqPokt
ep+EZPqwvAfCKOTLHYEfOQwnheQ0IoGuORwXp2TSZS9PuUxwh73NRwSZp9hsQ43AQIghD8wRFLa2
slPfP/yNyDCTtpjjsCpWsVPSidDThu4ETrCLfbhJxDjaLGRGGcYXuGBolFzySVNU56SV+439MXGd
xThLYVlsdi4LD2vqo/Bbw2quF4JmZDQbzGmtPJ5wKb4NZqWODQOLg5CMUAMpcnH8HYWM2Hm5vC+Q
krkFuJ+myDEUlj6sSuyPoqFMHjishAq/731XGXaG6CYJMX4fOUUMC84Up+vUGrBt5jVAj32bMkaG
JV2aVYSt8KS+hx9cC+7zF74uvaW8lHUEqKzB7D5W9ClSmvnnb7wg9XGGKd+sUd/wy7Fl9r5xikln
jMO5eQDrd5OhmlAFF4eLwoJNmeE6a6fM3s387b3Xk0Xx0ABMmvjFj4cY/AVbkr87298A4lkQnRjV
oJ7Ss5oDm0lquB8SP/lcDmCGQVFmioaMXarDk2INjtVIfe6gqSA1IZlZvrCuIMsFk6981Vwqd0/7
6EszpGcqLXVNTGbD3zUORlHLpsNB68n1TLDl85T8YTk0FMRyMidZeMPbAIuA7g3nG07wCOs3ADB6
wLFJKwqLuHSpJsIAbOAPTCXq74dE1sm44j+QxT+1AksdyQDlx5Ok0eDv7e97WM3Zfsw++8dv384/
shEfAQYKeKuA8mHCpH32FdneqT9wZEMbhSTd7xQjseh98Ye+iy6A+ncehCV+YOxEsU9BMu48NapK
XcxuvI8l0n3WkKa0VHxoJL0l3OpX9IigkXzYNcH+jzASElK1BkwUbSKbYyyeS3fo3q3nSjnXx4lZ
iPOX6DkchTl6XUxhSR1dsJPGR3BoFD4Go1A3G5tyzGMHESTy8NzA5cbmdJagoXSqXHGZlnIsRh4e
dqyEg9LoAsCBLujNh4w9Tw8zEPqYdFn8CSeEn16RSdQF91gAh3YWvHRiwvGM4cbTCAvcTMIGvvyE
9wGpID1Vgk9PH1/TH3YxLwLfCOxDJLCgOrC4PeCJ0F4R4CwIqh5h5pjQHWKAmPgP93umARiuuEEV
RnpgNVww8fPjg2I3KmODQRMCPl9ZFRGqp1qs699v9YnAqQIqxMAdO6wd2HrmJR46YtMczu/7G2rK
xhktxot6AV2CZhbxc22MtT9EuBikERJE8uotSrEjQOviy5ZE2Hv6h8ZmvJusXhbLuUH0Ibz+Z5OP
wc6HtmNIUmzzD85f4Rk8f69xERNm39CZcPcNoUQzO4+EazwbmO9mfCZQ4K4WC9Bd8sS748fObEgZ
6JCpS4V/wGE3uDs3tOC5XrUzMmA9yGkzdvt41Lb+4ceISscoGNuW7L4dHEHEk06EzIgG6nlp2Xr4
Qmr1T1k1RMxMADK6ZxzvH1qLf3QVJ+E3+gaUU9pDuG2zLyzCRJ8z6yWQ/UuDa5DCP8GBjm0yN/Am
5TIEKzemOLdgz36F6MCUDChBgyD8bO/H4RZXCx3N0F2X57LBpVB0+IGQaWG8ZF3ioj9TFr92dkyP
zRmKT2ISqqmJywCKIPtAfAHwDrLuLMj3XANoDbkbXus6HuCMvQMAEf08F509Ahu/zY4jFoyPebUU
4XbPkBU/w1MBbgE59U1/ScIglMo/Xuxm/FEHnSq49VCdexowl5h+10pl5D1VwaZmnuyHVn/d/7vj
rMz8f8e8ShsXUVnrE9n89FRiQMisYHm+hQvvDyjDitqlKvUYVYk0x+H2tz7YMpucgD4C6s7Uylqt
jO7Y2O05z9OJ8TMV68AyasHNQMkgiOnY97/ayITFi6ULb1zm9D2I4yophz+MOj/WB7AAhG8HwsCy
as8tMmDUYsyD+7rmvVGZGa5tJHmF2DplhQbvs1gwPc9SFrxwYI9dh58pGZet/YM99NLRveN/BRMH
sPfltLkFy3NkwAkDVtpgks8PFoBKCxKp3m3S3RSPi4VyzZ1yTTJ9KLN2WrFT2hU4Yi0ym8Isw25m
eztlNGS96C6a0zfG5xqMrHT6l0oI7VObyZvFIL1FQY4Jx8UdY5+/Zf/5cTtyovm57NyqnCGomsM3
AJAXwa2AfoSZGQD86WXotFspHETtosLRxn3Bn9UnWjPPkHlxPUPuYHuc2O8zsCJgHfgqCB5KonbR
XlKXsDrhOY7fK+4+cPK4BXijgYYsxMk2hVTe4rMM0TdTEWLG5Jj4CcJw4mO20wHmnCifBe9WQH4S
5rDaaFvYyl+jj7ak39SoDTilqLlp8dr5YYCdLK28Q9eCJ1QaPCy6PA3wHG36d/PcCAwP/3NcocBj
4MFJOorSf8JTYVhITDtALIwggVATAjtdEOHOTQuyCpF2Wxq566UWWnhtiuowxOWflnpRXzujcvEW
nnL4Mmty/Np3zJ1xb6FIs9duWWZQrTpypQ3c48wpNJkTVFzA2VdtsfPkCLI8vTmZtq4v8l+574ZG
B/aMZoouJ3ro7LPTc09QhMFq2/mlb2bXl/1aFceOTl8dhG0IOY+soeXtD+Ypp9QDfqLf520D+uJn
GfuYg69b7cu2471AVWgie0YRwpWkRARtml3E1t986lDVITsbTInqvDTgeEBJY4ZFRkerigkJ6EjA
BoxAJXowQCRNQiTPBvcecGo5rE8cdgl2gJeCGpUHZXtbIblWD34WA1vSNWrpGQQHm4CPW5BeROTI
J+h06vIdkl3vL5+PXxgUdaeJBjUF9rhCdNBklq8BjIBI4fiSEG9DahlB8GjF+p/SJUGhXkMzs9p5
jgcB89bdeP69TxF7rtZgAeyCaDqswSaSMABBAgejGk7BWvmTUDqys3He8ALACK1/r85huQyDAJN3
5l1Q6AzLJrPyWaIxacbYMxufFU4l7IfgBOFy8jZwtcYMu7qrwyMDvd6H9H8dYo+OeT0rK6H+RpjL
NM+G/P3hNAzV1kDGJdB01lF4sGOLjhCXpjXCMFWtTzksPB6K1xqG32FE/vjIfU1VJdPKzWCky6HA
usXb/2ZuJaKZfS7G2OB0Xu96v3Brrcf85lPnuRNp4yjbCgBxWYPpM/ZJcWnNL8Ip6fx0+4KOR97O
cPeb4xakzEYwAfHrsogHC79OCXjdN+CI4rWJm4WNrN2giomoOFzeMFZHF4HHOmVtdPpnM+MwmGOP
2J4EuwefT4iFPRKj+sjym1BmFV0EAM0rwGU6eqJmNOgsZCcDv1EmBgbfbV6IoK4DZgp9rQfj+gRJ
ZlVzkxvlH6EUCMOfeBxhHMfMDw/vzsoCY6aYp8JngPY4xNiao4SGMAfWCMOItHWr81phzejiwUy0
lnIU4J/wWIKsRfHg0SD5/o85ssRwnj0apjVY3GJRvS85dvCPmOK/WuUCN+DhDIeuN28WxRzq+4BS
gewMrvOfkP4Dak5tGHMWrhN4kGIktCCPQH1b4quZvk2Wv2SYCJfNnvsFmg5qp9Nyd9DSmGE8jDPH
O2ysMbkXkjXkPD2M2/mJ0cmlWvTXwNCrzp7mOJn31Qv5d3iCh0Us3MThzFqocOjEH4jYWk9J1dTJ
U8xZlfmUiSX7yxGgn7hxC9KbmRBf9oBPCjEefhFfbs6E/Rya/fVjS6YtNEt7sBmrMAQCROnSnqYE
Z5AProbP2QlHsq9+2wocLfmKu71icRJ+1h8PhTFQCNx69EDgZ4UJW9OsUf4GnTs1DpvHDiiBJnL9
XoEM0UHwWfYI5hLKEyzyDJFDAL/vvcpnPhtt+hw6Vky0SAXo84zxEysaBp8mct/VBM8uDWoi+++x
Wv59HXBU2l6sHBwqTwN/BxZ2JTBdr++mhVZtQJgZzJglbmauMak8VDYukI6BlT7BcA2LA4nGDSZk
ceI5zFSIWx7wC0hBPZ/ANC794V8RDFwskPbv4LVWFhEGuB5MRm36VoWMII1Ym8FuhNAtEZvrPZ2v
R0PR0DaCzBd8HLQsTD9s5BeM3drYY1ewVujVc6iS4IvrxRcPHMkvhd+61plxX6te2gF3HTZgfP1k
3jUzYHMo+7QT0e4L7PbZffAC4Q1QnO44nOrjOIM/IFifMgdsLiKcJzHXD89p3QMLZe3uVh8oEIVk
khhsAvPe8QV7YO5HStSOdfsMEkXUF1xWYVz5xSRjwI02AvGBpa7eWMNBwfcqHfiJzHRB1/jEIDCF
9eNxUgw+sH/1ZqKSPnPw8VVkFbkY+0hnNunsMppD8yL6zYezGeEzHk1dDAXEGeYVUo3HBVbnkHVR
8sAwjoY7wTxmOMH42kFGoN8DtBXUxfqUwTfkDC2Exwq2AS0A8FStN2+YPGdWHAxLpCAIf7/74j6x
P+h4dQhQpXppDB6r2YCddgVb5RPjPrFLTqzApMxtmaWns3xbbZ82SksLE064PppIKkj0zkK8nMz6
/gvn4S4Yr19byJ1vPcRSy/p0gKnKKjsBCLEWw/S/zum90JNpeY9ZaS7hNcuV22w/rI7wfmFvki9Q
6bOr30kcAIBwlhDOw6PzDPgz72vBWgVeBoq5XeUCr1E/dTApupKJnpsipexahlRKjnJK3zM53beN
h4jZLsiZKQwFPDxsnP52EmDf8aD/kfQMJ1cKX8QGG3oVuS0P7/AlFempj43D9rsBw4SR/qVs3kTm
C4Tp+6m/VMh04UUfB6wxiM6a7ZqlSBaA1Cs2x4hOdiOUIYgge4JknJ3upwdSdAU16byVHX6DwOmb
kYDPRFMADaY3yFVcgUQ3SaC/COFKjBUUrb3i9Oh8dCZaMjkKTPF++st9Xx8wPwTJRrjvDLEH7KlD
LI9xCQ5/5m+JdQmzD40x0SEjEDyY1kRxyBcq7MSn07QKHZM3+8dRMhmvrJrKQ6je38tsvFKEFfRg
2lTAeP5wVYjouu7CeOAMsDrHFdCCt4v4YVHho0b2EoyF7PQVpX1gykFn/LD44FzoYkf1N1yAsIA9
JiCQly/GsWx96cy81IezK8Bpbijn4HN9ClsSYdgmulH2o/zEZHFQilJY6V5486QFVNAjjufEIhax
g1pOhZNJ83rzkomRzUXdaGOQziSSbTzh3OrgSF9LKfHkUzNFG4709juroGQanyMPDqrGTMbLl9eB
AV/20lnZfY7DM1wF4sRwQOH4ygbIBCZ6ufvjkwJbzIR3Ed0SG3EoGqnziA5oPKBKaq9gGo9Gs/e+
9u5zZKs33g1h1JzqIE72FEhgqCGaxWPGFMEpcPr0PnvzUzfDwhKQ6GEP9vcY8sgDstbElLTOKuO3
B5NsId1mgGK8JcIcEe1tThW/4KMAsc8E4QTYNcoFkJUPxDBxZFey4Bsle7bYbrfCppCpmOsW0z/t
uXoA4pSsFqSgFxUzxWpYsXarEvt0PjUuI0kD7WEryDYWkpzzw4+AZiBqYmHsSF+La2FmPuOCNsV8
r3vgdUv+qDAgxDRMhwxHQBWiPkKB6t0UEr+wnOgFknYQiA07UIBUBHQqi1H238wUiI6BTUW8+MDp
aLUdNqr/DB/V7FzRsvCfPZg1z/3B/Pk/syKLpbelMxTpKgPiDdWKTRt4jcnU6aekMRxsgU0MgAmK
sN6PdMwWkTWBj0FIobdgrW7gPU56zVt4TKocF0yAcOLGWm5iPwxZGKElHsLNGQkaFgYJy7FNmcMA
6Ysz0hCnZSWo3F50CHmpYnEvY9H4MBhaQsxSXZHx16xeu6cBnZE9BCZLIGDM9cKECkAeBzGkt5UA
eBVDMSY8A2+Li4K1utvS/eNueg9XRLZm6h4kajG0jAq+ZJyFObVFo/GYbiviIWlnxvzt2gMjMMTR
uQ1+ciM8aTXaHDBFGeD99naQ/7pjyewFzbbXGJMQphy5LNR/FLnkH0HwvFEfWoy0av6XzchYkBJ2
6BT13H7Y6Ua8V5l1RyGFGzj8ExONrxiMMOMckJCjC0osyQeFJWIVesKSi1Aq4M6bRrdBrIHIf/UP
SwgzWBPxFCvbbFkDiotQx8LEmgQd8msln4srMLkGdnHbcZcFwL2p12G5Xto8sgeeoGk0cjIfiTIV
7XOk6+Ib/TZcGOmyxyMxoR1F5GGxgNUByuObh5pTrDshADIG6ukWug0sdbFFxPMf3VAdYeHI+gMS
2fByUF/0TGu40gAtaKfeRgFKIW4G7haDVQd3Dv1ya73MsQ+RREXJyqjDjGg3Li+mdBFI9wqBiuKi
aNfHclV/DGkFLtbZwKBxN5fnVcTVJsFYaPWvnePeAZKn4IrBI/RatB5QUB5UgfCkZt28aWxG620P
t3k+McCVCFoTLIOvkcW9OeguGOYTx1TqF700m1ArR7TyUzH1BSQFZbde0oz/uMpZzJ3UIb/2MRDD
ValP9fHxgJ3iewzSxsZM2J2StwGXxwM3Gtn96EdD0wmlO1BJbrUB4+4BK947EAelBZQ6Hv2NUOgQ
Z4k91LbSOo0jueboy+5zMd2OaGvdQwIUjYsq2eN27vbBLRjTm23KLhicg1DpID+3bBDIWzLLKUfj
67Y4vmahfKrmw2WxqwBh/BG7AOqR9hFGisjW4O+X3NuAyJn+sW+WYsrhT9CZSYi9aTniMW6Na09R
D/z44WH1Ot09bNPnvLZXiYhB/Yy1biKAb5ntNiQSujhnxK4Ofkq2HDfER7WYyhxw8AVV4yqVXQWP
BS4ASau9KQSXQ5guZWrVVWQcsW82mO+f7KYi3uYSRGaigtfCG3iDhJAkqTHAcsOOfRK1OIiMNpB5
KBWL+iiaKNwwwoMnGCicLPgAuBUOA1LtjwezXtKNq18oTjw23JoljY4zKZDZEx33/o+kM1tSFcvC
8BMZoYAgtzIjg/N0Y0g6oKgoKNPT17dPXXRHdPWpk6ni3mv9I3ECWTIincJ/m0N0SsfPwxx9bKaI
rrGzC8QaLdFs2j9DncG3g6vm8Kw6b7y2yGDRiHrziquTr6Ekqyt8OiRqdnwsxauXuS8oMpmnYDfD
LYHfGQsPWLbXUlPNTkEaxHDxsdbXBOCIHH+fdPSAFzu0S83oJeS58T3NjlqsLTgl5VgKRTmKYMdK
dIbq6kYpAmZiJMmbIT3IoFwvQUQz0vQvuW6QkoTN0OBPEyjwdFTNGIXfQGCTEPDzN/dzduGqlPl1
+lbJk/2NIVEdbZ4m0ik1w9ZIdaELu6PxUifXvzJORVZcnVBJjd4WC86OVqgn6k0uoj5Fk3eWgp4p
7zIzw0aBvtlcqyuakKc/TCrgQ3zZYdwn8g5V0wqZGfKRffaHVPdgwgfex4Lol5cXyDGn8ZHJ/C/e
iFJ6opvwh/Y92zJbkxL5xtCNFwKZG5jNFnDp5ynBpzKASbDfr/HQlk+7XKIH+emOwv5weca4pfny
6/FdMrUrnSoEfNHvIjLT1KHd4MfH1c/tXM9zRpeONAx1zGTDIo1hF+YE4oMECjChmtDENDiJDpdF
EYq5LUfQ87DyuF6wCelnxQXrJjvtQwwJIQb8gj3IKweLqMR7MKNR2gFAwxCjIRcIb2hY8S2778z6
hnRpkytEQMniEZVe1gABSWwrozGYAMBNO0EG5SF3ZJ7h7LbkuWL+bJGbV/iHDUK+Cxp2xALAsoHu
dxzPFFHhC7Dxb6d+B8TARoi2lR+SB31bCUijhZ5T4wFK+sLlETPy3fAiY+f5eMQFezlCxXbBUg3s
zPmzIlWEeZPbiibacUWz5nWBKQt89oNiJXWxKlBwSRRxyxBja1Sz1gvwsxuQX4n8HGmwiVj65aCq
CSoeqnrzXtF8LDKFXV+y+yiD9QuA2RGrDxD2c0kgoFf/sWJFha9gV0vkMwXqlMX+y/Ab4zIIU1ZW
rC6CM+gnr39lInyXwsbJaapXbFIYxM+iO42r6I6tV19/IaA7dazheJ+SCDHDQib6rw9HRLKtU6E5
ZMl4Zzb5+xucWiGsNgs7WcJ9nlLATOs9x2PNc8/u44PG+TiW5Et/yxFKhRieftrrel4WD8L6n4b5
dINAJbCRXVaipixlS7oS6syzjwgEHPywUBaaU6AWoeaIKtbsWNMuQ1uryx8zwMfIjtROzHyiANPL
baxFXOzmG+gXiUKIqtOhFNX4/rEToFLpXWoeitpGsr0lFGPymzYD7+PlwRBG9wAs+rGHGTDVz82S
X1Im3O3onkJobs4AEUI6Am0litqvWXHp8PK4hcgb39c+0jA7n4mjtbJZZlGOwCyKpFNRHEvBPUnI
qYUoGAGIOIaUmQ4mwnN+5y+UKUhHr5ei33r7Ga8UfPxrEiuD0l80wqSc8K31mF4nDVcAx44zAuDx
bu7PGRAUW0A+L7rkbjKjQbwMNlAwD9qjni6dS+4wAQbifRuQap7adxLeaYjmd0dmH4ixsXG1aDTN
nfe/wt/GLHZV3Hm9reYO4P29dq1BdZXz9+67TAkcAt/dX138nZy8eJvf2+ea+jaX/Ejnd0FQbnS3
dUayDXJtAcThFwGTryhQfK0AcOhe6E5fe3+P6YI1swn1JSKb6Ebu0j2QT1g1RRetg7EqvgcD75ZI
e1qVF7+1MlP8YvkwD1N0AhIM2vlxsyv3NSFQS5oWYqIGiJM39ermw90X1IZlFoF4iolDwtCjp2CZ
X3HNtMr6WAgXQWHDuIIp4KUwvpPUZvfiZZdwzaMQTd0fHnCi17PJ1xswNjBbfFDvCNEThHGD3Dnd
swnq3GEv8PN/PSLAvqgC34jAxIebW8jFbZAGNoI5H/nAhrx4fa0CJBE7MIVOzCQ2HsZu8ZmQC2+y
Jor03Au3hIeG4/azG9LSN2o2wzR6sCCGh/SYT4nCcHnI64TrRvcKB6EhlXk0ivMVcmQAZkpEJpAz
+Qh64gas9INn7OO0QXOINABKwm7s9oKMD7lGFRTo0UJUKHg8SdGox8PKrdGfb6pQdckY93IOciJE
wamxjNxTt8kN1X1HWPpcwKIRq7P/gHnhXxEpHu/9EN9fc8EpxPsJkT8DvrNJ/QS451IhdPgMTgNc
giVz/HBfVupz0sNSAWfl9gNIhzJTiNYZwjVqFyV/BDLD86RPOeg5H0edieCU6oIyfu+BQn7iXZDm
oKShFtNkB+wgNM00Bc2kEA6Vi43XVLp18uLgqVEtEW9aZFYrfu+r/Tp34SeG8fjSWd8TgvsB/x9g
nJIZhwnMDdLUQyQBtPf4uT1KR6So4204s7ML2iO62S2SaZpagBJ080c0CPwHqB/oXunPUD7QxSuj
66Xygfadj8sti0lX6H+G1NWMrJQOQGlOTy3wtfiaYzgmKQCl3oB/17gd78teTCaSL0/l8X2JrOvg
JITc2+h/iJagArRu0dYxK+mESVZBTR34XudmhRGI+meyGeHPqxMoDAoJQpc6o5z3H46MppWHjQtz
jkyjeaJG0w8+mORhnwJS31hg++tGALakFq1VxlEYK/F2KmFGXNp9WgTb0pKwqLzP5WZEAyq4Am/+
MyGch3YDcapIYFLhg+Pm4EA0kmaIUxg5w5SFXeKQHFA6o85VHaFf7b6Mw6Y1X2tgKwxsQiipxTKG
lX/zFTlmr/2rMCp1PLL52AlwCJFUEWGPGJRFUBRPK7wI5D3qorhgQMwKj8iKi8TM/KGuxONPKXFr
C4nQFya1F+KtuvHZvrjf2Y7QgLFLoAekP1xQbHc0CsBJ9pBqMCRO3lCgYG+OZSStJiy13yC8I8/g
udFRpd+xnXB8iwpeA9yWiiYZLkQP3oifWB5Ffx9nzPjUOqP989L8UUs+TQONBMn1D/XqHgVA77HD
xA5XASWxvM17jGwi1nPACbdJF5iOzZGjDCGfeXMF8YNV2cVhOrKVBOPNJHdff4iE3yTgABmHJXW7
b7Yh0L4A5J6NjacRvP91llzYixBV7RzTB385WyZ9dEa9EVXzRDWuDmye7BE5roTqDedSwqQG6emx
PIRsT+hpZu3lMf3ChDt6ayPdJfOChw7BwQVsAGAIBu/CnvGlRHbd4tDGBt7reyDAQ+4mkT5HiFB3
vIK6Mjatf0wh+prJx3vXJqx1jUFFoKCQoMxgqF0V9iF9fIV3RwLz9yKQm9ln3c2g4W9IFtlKg/fD
zK7WEL04yz8iVYbHAGUeMuESwp3mJEpVVtW858i+bFhY8rrwBX1Cyht4vQw0+7DED+OJGPg8MthY
f9AQiOmiN7cbswZR0whSi2NxbIN+iYDeVAUzJspwmIuMH3m9PCsc9g2wAA+EKJGv6fRD3zHiDPab
/ccGztv+vAaCjasDbbjE9IKqA0D0iUDj/Il/XwPjN17nurDwjdzDGvYYNcIJlw1dMXDrh8ngXK3S
/Si6+3irZVGmyM7uXHfPnVrOmNneDcF5ln4RqwKf/OTOO2cjgtgjf60tzk7JlTF4MaGSyW4proTs
lgsMVg9BOj5QyZQZQGqz/0elBA8H+SNOb5kfjIIDz7nvIecWv4VUGde/4fm5G3ZGqto9GAeRm9Vd
7S6UkrYzuaPgUH3omaepcUzf+No1wlBOfXpxhvfDhAfR0UB1OZj1+LwIC9o8475u848xny2JyTGv
2yGRZnbF3gzIuGYevZauNnBaet9dBeV96hd+z9GRf3C7PHw48hXrL+ymtOj/sRMwSXMo+hBQAw5Z
CH8AccTt/mHbT5EBg7cPDPIH5+9zd2cijf44JiA2omvwM3Wn5xfzx/xAHNaAf0P2kUTOtfnhlG7I
j1FiErOOjUOCGYNvs857YSmN0Yd4zfzDVUfbx7y3yoFZWjibIVOf2dCSzW22TDfMVFQlqaaE2O9y
3N0Az1hb8NYEcmsqU2lo1ENjqNnqsptpezh6lpvlg6scX8lpiDhKC+s/EgT+RaM1eBps2UEF0reH
DocZDuJPwhaWJUSXixaOesL9KJgGWNKp5Co8BfZ1OcLp3Sf7CxOC+Qi5kN4rBmd/ZN2S64arg3bx
K5bSM8ktRse/yvONt7Qw+iwtCezDj68M6+LuxeWJiHquzAkjR2GSLeDaGe8JmCAraYXu4rHCb0u8
yedGhlC76NAucMGf810FR08jDa59Efkm3z2WtpdmqjjHGyQzyEwEb4JQ6g2j5gLv47ZTuB3CMmG2
ecYPyiOfhM4AdTCFROXAIrfUx66Trx/B5w3iyaqxyC14j37EIv9xG5x8TFWLToV/pmPrTkFvYUJV
JNmmZ9PcKNwoB+71Ow+XEC/zWrXdzcYG6DOUWk9E+lDm0L4r0mKuJ53wUeP1FmZfpDY3UwpIvFgR
hEawx/J5atYPt2/eIyClDkaTNIk7x9MCD+6NPCe23TLuu0wUXxGYKbOtBZ/JJ2EH2D1t3AseEBOg
/1m7C3epy0ntHJn1Qkj+DKKZ3yWsnA9fVxwMREJwfkn40jWrT5LBY4JsqEdddG9cJNXmvgCJdojM
NbRjvWDY0XlLSe00NjBz4AJn7SMSLK/WFF71YQ+HdKtQCnN8z79HIAP+6h46FYQfh/liczgB2a8Q
3fgqOYyncv6kb4x4jyVoKagpcjYnXdLhAd6dmufSrJGeEESHfUOZDKw84ARHVTjctzats/hTmrWy
fRI+VwtcTedcN/h60QnOlLDordNNR3vQ+N/mziOfQqH8ZbqjYSJOJwT3MAFCUorR8F8k/5fVlrO7
DZq9qBhkn5AXX0roJBzEABfa4obT+M0sR7IFRBWZba/K+g7sWuYaxMAztmBz5nJ0c76bb/JK3giL
f94Y4tO52wrDOGcbOiNQsWAU95wvB/qa3ZCNkIuSpIs0Aj0km80ra4EuA8hztiSH9QC15fQXiixy
wvgxE/JULTTIAoIJGkT+hNuvn1ZqSh7FIE4dDiaZ06fukMviPgHRGavmdTUyCbx3eDfH1blxBsaf
4l1X0vL3p8bfNQIU+IWfQ5XTuXNIpXTJh2n4xKMaMIJfpN13y8FSI0sVfyl1OtTjer+wS36r74mm
hl9j1tEdbj+jrKtikmfjWKoeclvSDfIKooiqtdVwomEG2JBfY0lItCbER6dwFiVMYOcyd/sDm7BR
87P6haUjFM41E5f7RGKKaPvVmUTJSYTyJfAWFULeTeOmizykK9HQ3Ewz3rHQsRI6dvCusx8P6apF
omcN+Qd4OTz014f3+E6R20BINiaPGGiZN5p+LkLJeQMO5m3Pr0jnPAMoNNFvVcNtH+mwthCwy7wW
u5hmLqYbmejyD8rvctV5qKnRbYCcV8uXgNNfhK8eWdvqfRfcSYn6Qax9JWuwaemRHgafeTmXJ+ii
S1S5hcdfyORJMsuxXPfi4YIS0XnuU/Un8mvRTP9RHP1zk+skP9a1OVxk8JEygvDP5KFZAy+l6+Y5
7yAA8N1w/UOAwQj1/gX9fU2VNAGsUAtCTTG6clXW7LkD8eqCbN73Od/IKYfNmWA3yeZPV5u8Fk9n
GA0iOWRq0pB8fdEaxSVqoOpSXPLt/VLbv5OAk4KbhxwYgi76bqpJ49bhwdQoJxhX6OcHuNhCHgM+
fyLaJM9pZuVWyH0ZRnmcRstBNNzXWxAtZhtk96Ro84PSpJTRlD09NJEKLVqKdzDZoo3MoCQiekyI
RPHakz6cFULJKNrl7hfNakFwov60oUQRNF3y6DqpTH1VXLQQLA/hJE1MKIhH27sgZFEXe7wtiOFp
o+q9LebkkuCoKRPOmskTTSrOi5/VBFTd8Y3SjdKUtmr8tupdZaRrYQL6kCxB1r2x0S2eNc3SkKMR
qDJPuQcn4pJ9W/oMr6ujg7Tmf9yvzoiIU/JWQcqTYkIxHahpbqFID7EaC1rDJqCG7zqJVDzLV7DH
XJgsSOs4LPAmM/UBGRq/XeV3fscRudAa0VmmqtaP0t7dKOB2P7BjTHpnIhkV7wtpWiVaJEfDSDMY
BAz6pbBAfCd9rwCIjUcLZTzvGQjpv/GVTmydZ0C2sYViuAMACAi+p8mpcpWa1kL6DxTvyfeRtQhm
+GohHIfTJ5CPvrOKq0GFvDeV+OpJ/GRR68xfYyKy9gv3top5FMbzW8C3b8T80pAW8jF14LJRgAp/
hubb0efKciPMPUI4ah8WHXXG8QdJty6gWHUxpOCmM2qANuwiNg/mlz+3UANtXuBQQ+XY33JLtn8H
jqzZewJas6IxUTGV0zUg02Hd/8MFJJpwbnSs5373nfJd4Czh01PMyvoDt7Eem28xUWRTXWaYOU9p
AoORMn9phnI135ch7emNVeRrfc9j9iJhw6ERS8FLri4Y06cIl8gsRY87ReP6OBIRdGwuB5BEIAme
EcBD1sU5aT7kWzTUx06/EQVdAQ48pu2Hc9uIK0D3kcaOQBF/HrmqEZm3/ZhR0LruR167qyZ4UqaV
ezi9GJ9Wma/hwoATX0sWAJQ7tGSHMTKNiBoI+ChOP1v647voIEIM35YyvZ4RaupXjl0aaqNyrfoE
9sHzj8zKIPTT493jO9jNB3gFUTlzZ/A9UbwCqzbOpGyVpuPlsxmni4P3xmf7XFZrCFSj4jgvKa18
UG4oM9eEVWtmB/eGMG6reL2oZ7HAjVeY7FcH2R3kNmlCncKOYmLdQ7ch7VviKghCeG7K1GaQuaI2
f7lAnegmZiBCPqlWJQ7LUdJEw+Nnqr8woj4XJNChWnysENgyWkDfotQUW8JOjXSvCUWPLFNfmfR2
5B6o5Fm0oo+XfUH3kGowvaGkB3I33j6DmquID6mmJwIxLhbPOXA1cXnykhPW+SWvzMreyObBDvKC
vYAX45dIxFUwKMxovAioRWa29xxZjRBx9/Z9Oye0iixCGreeSxSZQn3VWdWMWFH0XL2ljr+rnWNb
Hyywhj/MGnPBTF09JyiXc4Sftcuc9oxHLqnEXagmxHQyyhIqdXeGXFqcyCx6Ip1twFbyIjMAJqEN
PozHgBumyniUkUTyJrs2W/SIizQjdfFePzEufjxIRlT9GJYY/F3EXp8E+I63nqQUHHFxLcDnEkh2
j8MeP+80QydggRS9kAoDPwrbDsOUV+mQvliIACNkLG0IMwo0Ez/m+M0d+eUBjx7SGqyFzK5OveHz
xK5jNg9OTBN3qXsF+QdC/r90vvbuq2433JEg4wp7AhwQs66ZsYV6WDrBG3jZ6RhbVmmyZNnIcYlm
s9Ehol+ckDMV3Jay85hcCWNJRWSGumSlP9gNBkenSFKkElGuC+38pMeCNO40woducCkvm7izm4B4
mC2HA4c58gdYsVeDR27+6vFtRcDoYVdMbppVf80+miN+kRgvVTs0rzO+UQVICtPWsocUhavllFIJ
x542vwbavmI/wYLrqLxh9KZHh1h7c7q1RFAH+A5e86HDcO9ytvBjg+uO9d7RNM60CIZuq8+UWOML
DDQ9q6xKhG33t2xtmvNYl1tulpT+r5sHgnELQFD5jgFMfmieFG809pQpi+8vgDoKm/OVkuqkP3my
cUnJ12m924n1t7/9sDaqvKk5j4sSs2sYDVGR4DmNhYbaIX/D6SyJ9Ocr2TMZxNbLh2eI2uBLS6rJ
ItwL9T0ow43Ae8ZwFLkAyCilYkLIB7PiYQ4jFaMDbzljW/f2U9Suj7jbFMnV6Xs5Uhgnr+lXR/+K
qiPEpbCnB5exg6o/Dp5beFNMwveg0A5mdzc414dWvv3tCM76iik5KRmLG0S078XVL14ew5+V+y+T
KMaqcHSyCw0BwCM3oGPx42QPS1fch2zRZrOqz7hT/lUPo1v6OcJYFv8rptDcloALcDb+38xvmxl2
GAIQCJnyiP8H9Dz4lLOpl+LULOu5lohpGYeBkyG85J3fUICIN3ECdgk7QJu9Q9EAST3N5lsaGLFa
6nisK8u514n0TjAnKea5Gy1uijXATNlHtcxcS4QAgTlMDN4Nxy1ehT2P3odYkjlfi3qnUv8YUgQI
LyEchNfZm4anq6hzUxVT3LfB6AS/8dw+NiSVYdBcwnyH7/V9jjgbCzRSftIQ/MFentOmCBjGmgW3
lRp00ryFyiKNmdWofRhnisVnzFNmFJu3y08OsPoijgpqj7yDOWM5bez1RYs/rbBvoihfvSBD9VOf
BCWmWqwkJiHII46aBWnkPolsTGM86eEz6G+BYH/wrJ3xuHx55h4uWNbgZxa41KC8GWCj65TFSLCv
NGqgAo7UwmXHJ84BFPqvOZZTQF522or7liOaFZoinhJQ/rYQqgbdhDpyWN4zc/WI5FnHIpvDRkN6
HvA3ufyqIkkTbJOAsRGdOVb/nzp8AqVwdyBPnx5RaQcyKEb/jkzSnPsmSZd1Avg8EcNZP8AONON8
fhA6UJOxgtiVo/nl6MsrCCFkoZkR3HvlwrOVIjNSGTjjgLKbnCewhDf7cbPqFNzsUN0p8h+aYXGT
EC2/QS0tnBQG2zQt93SsYXtJ9/ewn/tgLCUEB2Mr6G7PHbFHfhBO0pZ+ad2nLVvHiEHlX6wjc9Qt
SKnLqYme+V5ex9caQ0Jrdxc29BtWPriaK2bfHiyCDIkOZoMhQvOzncpMwQTqftfEcr6jhoC1G4JQ
Awm3oG5RK22qc75ok35C4hC/d3F+zMTl3Io+RTjKPT0LE3RYhiT042ry8rk28QiE8EElpiVExt1W
nd25Ve8uny5gwNUoZsCn2voJrvJkROv/cbQQ2SNteXZQgPITgJ4F9M+UxiJlK/GLxGnKT4PniTwA
Xw7RcFvaupprvgKKiVGAJyMjbu4Xl3gssQcie+QKuDvIsLSfhYYY/gKUHpXAAqaricU9BuiBVBcJ
IROu9bG45OzKRhF9X10XijA9KKK09mdUROdK0dVGHHqLud0n2LfsgtLNb2F8Z7WXol69Q+cgkh8t
CDKxK8pdSRrmmrbxwogeYPs2BZqBUbojdYdebBCJCfIAvCMqLym4Jirmbqov0VZXqqFucJhkhtyI
CYR3VrVhMUxIE6KDgjyokU0A80pug4EhKd1Sw92HllcBkuYDX6cEOfAztocQMc6H5ZspRTMHxD9o
BtQRamXGASIveH8ICYa803a9pbxECJxduOXRpAwA8CWzSoUHRmilOPkzUViR0oiFRKTzur+315gH
skkqahQcDJAsWRgGlqTxEC4kuILnG9E+NINYWyu8EW9h7MtncvA43U+q3wQ3xtUD2xk1HtMP8tRP
1LGWbu/TbLzojMGak6OzOIMchPhFWOABNrWPIRPpGYxc6gI2A2DkeDKhT++vIxPtsNdjbav4+D9x
WqJ6R9I7TOmFHvNaMJv/KTwkSHPYqrCzoR6ZVMiUk49FcC3y5oE3wMSP/6m/wRcWps7HqsigOzDL
Q0i6F159hMeGbyuK4lM9boD9sBAtYUXR03B+8b1DvNKh2JAQ6uUbnjEhuUoB0cEnV4JEYizDVWgz
HhIKgyTRw2WxUEHa0QMv0dgnyCAMoi/DNpYW9V8KOkaE7PG7B8vclDCN3f62xXLwHBA5SryEwPQ8
cgHHGUvrTvIqI5ImB2air4XXibpkHBEsYSHBDkTVZJAXLUbDgmXyzoYUwQuAZGK9AU3ivNxlIdg7
gVw8Hegz3hbbW3TdH3aqRxUwY86SGEt/4LdwZUQRPpeR//C/zOciDk6gsgfCKhngPOS5bwZE/nCg
9MbhI2jhsSbyqYHc4gZBrEX3Gnk7KzkBbnHRwrFgeMVG8gYzhrvntraH/pOonAhTJnY0yv54TbmT
+WXYi26hoxksJ7dQGJGZ8yCTOTgISUS88duKiLOvKKbH/6dtED6EiNJ5BD/WsD+2M3obB8YTJEsE
nN8TJkSAu+rl3s4dOABRsPw40j/s+xlqpAUVNgChFh+QdsQKVmW8+DYytBtPY0T3UW3gowZNhV36
4CTF5ie2yW+LTc96EbjXuaD0KXrBGRMk61jQMmBsQDUYlyiU+7+rhwqxx2BcTb9LZMgg3UssObf5
d9ruh5ueJaSHyl8NpYqp32fvYmUuScLbvDZ9QqSTkafPH7G26SP81407QlEe8wnlhgSv+zJClw/u
WyUTuuh7LA8slmTGrHbXX4AWEHmc4SVv7MovGGYdMFTOmhQgA2DgwcITkXdAOhaRtf969gq2U5W9
UyM3jfZiwAxp9wn1RNtc999NwYBuwrIxyFxHwQckuIhzEAAd6BR+JGY6PHdLTErado8umPCSCUjZ
yKcHFSld4WWT/rmOaM+pgrv3syTO5O6vRgKC7JSAOewXRvOHCBh9cLnv2Ac3NPI1boaRmy01QnCJ
XsoRgslhks8o3EUs/tr0WGPBVcEEeM9gc/Gfj0vAn8b9nXmvnrPbvproxBm4P3NHWbJZkiBq9aed
UJcfINqbcbkqCKTx6vUTaViUDcc6ByHtGxzN4i2mfTTzb8Ld3E1422lIjMDOoWr5TIYbeVIsfrP3
tFy/yMYforkWeWaRhuj6+Oks0Tk8WpezIbB5MX1RMJ037nCDvHIEMDNwD+sPbujXSQ6wud6EA19Y
AWhKsxDC1kyR/Dco5QwAGfx4Uzp5ePPZqiNm7l8IaLpTpgVZlNUYOSyhBbawBRCBDFh62/Pbfsnw
fohyqjfOO4hrDP8Jn/gXr9D6E709LX555Mgh0fcPuw6oV6QDgPuXnoy3Sdg2mCmgy4hKwkgQ37Bn
cRYS97tQNQcwB90dW1D9gxEEDQSIePMZCLI+244279n9YRGIyWT+NfrIm0JlpXKKnvI5SnAzJ/aW
libubr5RtSkjy7H3XEJ9lnSIcxwwENjs5Dra7hj06jzgxoG4oDCcxBoaqq6A+1wYCPQgnpGnn5Tj
w05NoKVs/4415vVJPj6RuUSWuSuTLox+DFWK8FmWS0jp6+43pZd6IYxEFJ/Gdw/7Ubze9zYHioq2
uP+uzgGVRQAmXGBt2hOTU020iEyzCbVD/ufYtyT4ZA6nBvBWRKukf7mfA+UTlZ3xDLZoCCmpAZfh
sUuxTAUK+WiAV1O9NUd43tB+xcM530UgSJAvvPPU6ZG8sypDVhKg7JrA/fFbdpdbBnWTFme2tgXV
DBhFiiV6aLtJAJV4Z2AQZukayIvClRpU6cMWIh3bFT1cFCEz5JA+VPwc6in0v69XxfW8IwBoyfsN
NfLXt9oOtkOziKLlC4qHQGComQOH8JhkAcnHIk/8uX2B0VVJt/mFzULYBWyyBGbVBPKEkBc9acRN
0zc5Sl262PAmGvqkXA0mCoWJnzW9GN3fEHI/HMRka8l/XzTjZQh3YaJ/IVCKR9fCKUJX9oMEMSYf
Qi+P+DMs8B46s4RqaxSNIinszxiyHlsiFU2ocGKBLRCmVeX0PJyz6suVEZfjzP5ZPC4EDqAkB5Dn
smY0kpfZ5Xq5X60e89alP2eIHAL5a0YLOgSi96D5z2IJxiWT+dhnuHJ3wujPlUSO4NUHGAfCfghZ
nvDloy6zMwTLLnB0l2SkL8vz1C5XYPMrgkDtr685DNcG8eYwYn9I4O9Jf5fVLujqYNrx36QPmoIy
yveyyRONF5bslRfEFm5Yv12p5zasVzwHIHgflXvJv8Hf95PbLF/p0KIxX+urOJuaRPzPdDxMRDtA
xoi0olTlifqQLRq0YSFoC1AQ/Cpf4GAd6wjhMRIiqzSkq/P7oE2y2+br1BPuGUq9yFOU6Zz8bFTr
u+3ieiaiXFuM3weLSgtz/XBaiHXNlEKJcSojQ0z+54Tn41oK2XYGpSzNPshXFqqDlS+UrNoSKkbF
+MYNYaaJouBjd+88+n2mlm4mCDQuUj21wWaeMCObfKZ9xwmUCmJv3hxKRmy0Mp9jSdyWbAunjYTQ
qm8A5KikEmhkw1wzC9BoQdmuI51/SNhhgrCwlKSzjdm1ieqxK+Tq5CFxyajrHHwgJimSNPzG4WZc
NfRHsRsYtX3jpkARnBO5bh7cOTg+PscFOaOegg/RI3vMPsc1wQA8XsfidHDaSxYpVLgYIOueYqbr
GwQHoEFPeBmd3wqB9eTtSqfhfCSqAgGiqgl4E1NOgDjJ+pwP3i2EEeArX8DJPGElpN3BK0OKad0O
yozHTTBvC8D6KF2rOC4dStSG/nUpz1Tzf2y8PxUdUAo7tUXkApGoaSSU0Cy1lFADT6FNYIxzADIE
VrFiWvqE30SZgpHZD6giXi/ok3E4lZoFC+vIzk4jKpzYLDBhSGJ6tzFrwvkiV5MclRYAvsddQMEF
Q5ytACfrERPlUlnI4Wh5JWqxmUknDS09fb4AatjY3QEKZt2nvzlup3JYT8E6oKzfVhqV5n0zjGD7
NKs004hMi2zs4FJ4W7sPJ2nYEPKwyfGi7uTdbeigThhSfM7xL5pOPyLzg6OCWFDadtmfBR7eLvpm
GSAO+18VRo+aWWyuM2SzNmcv6LFmD6OCe5Kd106wkV36M8otQdv5WsFTGkxtPJ52Hj5M6fjxdQy1
gLyEPzHvz6BLJo8B0E83o0IMsQorRD0hJtcVLC4AEJiwwxjsjdYc6OTwFCDKkhn9FQnBPHzQ2ryd
MnkLhdTLYpcH9jPhme+X3xZU8CxUhcA7jHewMc7B47tjD7FwMEVqdkx2x4VWe5v1lh/TbDJrSKYH
OjCskoC6zhN8nHEUKT4IhW4zQWWzp/8L+VK1EcbxArGoGBMkGCx65zdgR/0pz91oqSzptf2yOHWh
9oruI+PwG+fYA7mV1w31ftEAkFR+mC80k4jaw1GApQ9vJ6AYWUKjKfssk1uY2jnWCKQ/HlnvqJPi
W8TIx/V+jaTLB08m7ZIWWjL8Bi+vBljali9GQMIZLHVZ+RKIICQb34/XBSiVDHx+YZh1cvsBtonr
lR2ZeE6J7GDJ1h2YnNnv5vTj3p4p/QfyzS0jslwk8h4t0ltCXaALxzsmhwh45AAhNXuQB3Id66jW
6N8YrutYV4neEKVxrdfCnoZyzundEPlGzMlKKo2Ix7EEb9tBEXAUb+jEZii3IJGJVk43r4T/iE+f
7KQP16nfOd0cK8eK81uYGm97ORHdwAlnnHKf3EKyvlKTiY34qWL5DsDz3TL1c35Rkl0cnKBWGjPB
IensxOD4oZ/lXBojRxblmkrmqLiJksx/xN/JEzeSMh0pUKWpOeRfD4fkGgDGotw3Rj+zPuu6KBBl
WacguUr4qD9nvg3hIOpDLTLWWvCOGxEFVbkMJ8q0tImydhmgTCVg5YGan7ycI20s5hHJLA0AEufX
Skeig8MfLcuUbRhNDXGU0gReJxtRBjkmMWAFMC0yOF8+VUyUB6L0fxDpqDIA8Vp7xv9/kPgRWCEN
+yeCnMl1IAKxnyjkeJ0TskQAA62CAFk+svyk2pun8zlTDzodsZgKmpGaVoPp6t0EmFSzVbcpQ4mR
hL0Xj2VOxW5DRQ4oIXIS+EHxjb+BeuUucnHajKKWV5sVQnj4M8dQztaVMAiQHgxdjk5Ls26oYPIN
+qVVGqVPznc5/Pq5YoFZMbs6UGpMOw0aNPtgytg8uQaG7FFv0FeaPRYsIropbrbVw6RCc8pEHyE6
nb7tGMkEkmXWEecZKDFDg9VM+OaqsOrOzaME0/OGnMYMf8QPjTyAZ6gE/xdMyWzaEGnqI6CLNJJC
cza3wfy++ZE/BL7Gk30FzVjDAjhsLGir1uTf2k/zt8RVIx/7S/ILRHa99xw5L1LrF3jNvSej6yc8
7KrNQ8bKmpBPjPU1hVYu4aMg+MfwlngPYpYiCWU6Epp98e+RkmoSNRpPntyIqDk/KTC6ceB6DIQb
UjGStLIRgyiUAhYTqgv413mw6Tyi2BdXd6BRiMNfrROf9REM9YR1k7meV8rXaVsX7AhjjVSPp/V6
WtcCcZhfM5fvpCnfq455X3ZH/IJn/l5uSqzTVPIKozP/UD6YfOLXPf/8u+m1LLKmNscAOJWmIKsc
HEZB0n7PPPb2TwxWZK8skB0y7hB6ahNKR/r402yx/oioF2S6sY5IQHYgs72cU45fFZVfrFuH6XU1
tOopk378OH6tA2G7D7dcHBUBK0wJo8LEahQql0RDKsL840I2C8FbZu5QesRD8BqGFFhuojUfM64l
HwXhWCWfhjcr/Fa4CFqBGQONLw6GiLJpzMGyRUjU4aBW/MHfPWgdFICJgtBmZPW+6Ezve+lf4PxT
skYihgyRnvta6dOS9q56NlxocSGNu23/cpv/k36z+5JkBmJHI73wm+/63BGkDlZbFcdAyfnni2DO
4fQQMWAdyOY2Gog8SvR22vp7zCpDJXjvr8OtuBwRA63jXePNsnv+YUK725lqUCSHXGorqtgQwn34
7Hi4AP65UyFWr+61DYhyaHO/hLJOuqEI19d2lI9dFxBltBws/iPpzJaVxZYt/EREIKjALX0ngr3r
hrAXO1BBkaevb/4V+5wTp2qvxkUzM3PkaO40t7a6AEOE52rYWIcO9viW/z2jL8EQ5Viytb06+4EU
28WiCQFGUf5rM0wSrjjpEQQTtmPdgWA3tC5493bTwV6KxDZ1zblFyDBdDgJScw5E+04/UJUbmz21
Lc2wXuMB5ePw+S0olEYqKI2Au+rFFjcOm3udk4XTN5Ki4mXy4TjdjJR/01wsXE/gGurCz4FNMRuB
EZIOYfYpxbfRffvw9n0YjTS1FwfEl27CsFmxf1kAdPaQM5FdNiMzlMacSZPgk9sILwVjf+4jetJS
YiSwjlDDOqF8/MCziCSZn9nFIUZuv7CDu6mQ1QwRJVQxaj+eIEhPmS4w0azZcku4uhIyny1XP08k
0VtJLipGwEwcpdjPsI+R9gX6tg7bLez8ZVzPZc5StvuogWCOwpkDJIaAx3UAOUeHlTuS/Z6+Wb1t
y3UZaJxExZTVpnNn8cgllv96ay7qTEcm1o/Uw/xkQQ13WZ6w3WnYPEHymuM6lIKRY4NinpfSnEFX
3t3pkI6C9HvzLxlxG7RN9N7TZnwXHH+CN/n0JzJoVEfzdgbonzOkNbNS5N1zlUkIAQz2KdRAKJCQ
NUYPKgo66aBE8nx1GOKfeGFx3A4m8vQTEgcVlzOxb7khLavxB2AIqHWUlepicFTgBLOk59in3FCf
OMhWcKqgPF6O8piVTX93jdnkLJV1XXL2XOdPZKVDDLhyAXMGQqXAy4GSj8xBTh5lAlP8hHXsmUPA
Kxgo4WAUTNn53kgubuX+DvJc3wCNWbk/GFW+prFpre8mvXS9hNHM2anBOMe3fUoJeE2UuCL/RbL7
CTRrnEXqxddlrf5xbj77GxQaX+iW9s+T4jwJycUaQBUZhIMQXubsRH/zTXDwC4UPOd4c1LMXwa4o
El/HnyF20THbceOPHTJYC4kMmA1jdfB3c2GixmdYRz+HNUXH0MmC+MVrBF83/HJIe3XUJQomqJ9w
OJVG1xnRQlibnQbYFIlrQToLmQ/XoAiKVBqVoNPAew6D0rx9+L91l6gaYDSQx6O0u8l9JafFqM+Z
t1T2HRsi4Ivfeijqwwn6EB3+MNCc3dB+RML/kuKkcXQIHIZW3HB+tBLfw29oKRAHfYo37rQEvAQ0
YdkDW45belk1SDCx1KM64YkCnsBhSNZ9n+6ZvhCqGAV896GZ39BurdQs1eHWBnrQgV5awwV8HMuw
ChOB8YRu+86SovXY8bYZrKgEbwvWYthJXtISfwR0e3YeU7nMmUrVCeqoYNeNZV/cquTh2QAqPyQ6
xCLc0M3IBH0gs9hJuyH+oPwCDEqhNCrCphpdiDHtsFbJuh0W8i0Ge0+iJURpex+pqymaKVxr+xBE
LrOhJ7AmoYnWmBT94Q+pPw0A23vCvdyTMENGPqZg0qxgOKhagx0BTRBQCpMQdgk4J36kmltNBTev
Zhg54Wb6Cozoi7mygCJOztXDkXeGPg+Whhz0SQiOB0pgtKQOg18Z89x/0U465WjCxLN+LDt6m1cp
BlzQDvoiSjmTxk2y7o0tTUDKwUvDTwTZG8HOK8ZvXuFNwdnLfWLBjViQarQHzFfFO/JY5tRMqJTo
eKfFXE3yPYxCIGML0gZBRX0zkHYfBtrT3+PjnghhIUeoL5CUK6j1J25djKfHXGoMJ3zMivlWfdpC
h0UoCO4kWzwVedAcJHbzHAbKDE4XVBsc5QSmYyQFEU5ifnotNVh+bxtmnzgJhf+dx9h0Hqt4I+ch
KZRBh7Lz7L6iOmSfk57CEtDEcOoQ5vCBzDqM3nhrTMaZS2SEA9TMLyv+7fo9wa2zIFmw4AAfwboF
XuGkxaKVsRYyIMEdrhp1y4plKtUW5rbCEwPBYYBMVErk2u6LbF6V53POX36e6pCXrM8/3t0XASxC
QQnYzRryisF14+VMbwl0BHbdN5tViZLWPXhrFeAWA//HZnXyS19bEqnorGMRATH0W9oZ06MRB3MO
mwneyDhqY0sN4XgmYo9YkvssKFFQQJHl/1Hh8rY+/Vqwq8MixlBlXW0NmtWHD+XQFkeuJSRnjIa8
0MCRX1uZseNpAVpF6zpusWHDrGdRJLlXpWhrDm2Eg8OyXF0RjXFub3V2xWnDX8Z4uBUuuO0kj/sz
9U9wk2yu/+ECmdlvdjhWnHCNYOi/kUUDWdQiETOlfWdrg+ghkSgQeJ58BF15hEcEg6m0qCsYLBYM
ye+K24mUzztZ5M+Ya7AW/w4v6uVwbDS29wAJ4/DGVZTVr9uaD3uGsVP6CRm4wZ7/OVjDSiGvM2Lt
wXzw5dFFbGq9V1LGmUyigQT1QcgqNgOSU1gxkdJBgcthcXYZqBEMn7BeIDjiabPLjM84vjt6qMYY
8kbtDKs58C/t5vwaYQ0xfDnPHZu706i/5pHI7TpSAqE8Edl2DY2Uu2x0BqSr5Fb+Ex4KzKIzDJPL
BlqWChySMjV02a6/1/e/9YuyQi+1/q6Vabl6r6GTQzQexkqbVL6+B4EOZdUyYNLgnUrJFIovmJAy
J8/d2nJR2cyQM3sP2T1xKvSn/J2a9Uby/w8qf0V5LKwC4uF+CKuZ8vtychsq+yBp1uoI+wf7jK1P
H3QUhHz8ZIGlTf5/sq+IQTs4TZ3HJbocRb/6jaEmgDBnAmf4YUTEjSfPopuV/Bzd/o07L4/5+LkL
t7QCBap9jLfCVwS9ejA5QNNngusAGHhq1pB34WMz4XmM/w0qCV7svq39wUSdaS+mNsHyUUl2QJlg
PpYfi20LoR24ktAqqeIjiMAE8ZZRaGTmDKpXOdIwQCnReOPqb/VBwRx5/GUyjhmxIDPjFwB57bUA
9DNG/GGMcXCDBTT1s4t0EFYLLSviywLhCEeq1fnVmFWAkGuy/aLIn+2+LfMUeFU0ADwhMhOzzIvD
DWEjdfc08YgMA+hgY270Hb9tWmMfb2hPWwqAGcV1KHtANUzB9fLsnlesNOyXBK7Bl0QNLQVO/wHP
ltMDNkfRHgx27QpCPSf63WOzxWw2aSedJ++KGRgebJ5rPORjCVtFYcUscC/glydb3ZvzEZT8lijd
FTQHkkCKjfa0r0f2SArbBWyhYGrSETDeMWNioYVHyAANNPLK+5GQARq3VJ1ia/IDWECWAhDKkK9A
HelbpxAct+m5uWozAH/XnHIyS8yKdSqlG5YXcRN7obigw2Ay3gJUXcGTya6e8C18/oDAmduSf9En
jmDJDxNQFsRSahYGCZXzirrGzUFk8Y3qcDfAF/pm6fMe7xfAZNwiiETgfA3LEYc6VbA4sPd3n7YE
UlBHfYKrTrMdt8Vrt5yLmB/M1ckdOhJLmjc16M0I9kdryPEtADJK+cPihZw+oA7spAmnfLtkIIY5
C2yo6zHEvhpine6U+CRnZYYOHGZeQ0voF37NNeE9WhurNyyDlCRxD1HbP6esuweh3KTRGl8tmMg+
igco7GSZ21r4c7G7B9O+s5LQjxoZdOKj95KWR3AIXfn+NTXELizX4I8BfP1zvukwC2CjVmQSe2Ze
VqdvrjurMUCReaZkMwDcUvGlhJpF63Q27xZqYHOefCjL1XLHNv8wjORYWDxSdDmq30H8tFGNfBzB
Sd0aa7RcG8cYmBqbX9l774w/mKc5veUH/2FGe15srNNXDYVamfU4FRhPqHkg7PoUDMCBw5Koqdh2
dOMXtDNiBmE2z2v+ciitkuq21vphzfFtZveN+vBuFzNAdtZWwq3kskB6zL3rHUlSFaYfqOpIP3Ex
+0zve3CbJIcqkk9PWEc/AbIV+z4GFIaI0YZSBpFGRLLAcYH3SSRmtWvMOaBPBfGuPrIdYICEzDWw
4v9hvM2VpInB4YfSV13LtQmWzSkp4SIFfMS4SEwTivaS1G9hYXsU/s4DNlgwmOksOblVXPFEypOU
fY4crJAJoZPM52BSpDJ4AuO4skzjCSBFWXiQ2mnrFPvrnqArpyAnSXLPHvAGl+Z8VBN5T//t7UhR
IP1l4GHu8hPBdld8O16ujHPTI2BL4lXWBw4t9GxoUqwpGDQQF2UwGtKnf4nZtwvjMPa0CBCHzL/o
k1BKE7uAJmcsT5h2ptUc71PB6IcB83Ee/oCtLMpo7iNLHWQ+TBVKBMYwhqrrPFfsFYKXebzgyYYC
Fr6vDGkbH2EMfZHFOMUMKx3OZYLzrOkZuSwEmKxLSnoFFK5uTTjHIGBhx09FUjpHucl9ACdgJAU+
R0TRcKgSQyvj3F9Q7tXsxzNVjpFxB7+dRD62iMAqbHSUs2+2EAEqMlmIeKydMUiQ8IHGtGYtFKss
R0ALuR+syb0jt0JkBQEAQEX6RTIEoMLKZ13Cegm0qrTxP93j8rvrePQh4YGYzJowv+GngvDaAR28
bX6rzXHo9BMeY9hK1TV4bD7HDaxv4uigqNtCk8Mes1k3SDhBMbx04qT0sK5Ohi40ORw8bpDhIMKg
m+67F/hZk8uEzCLrtMRjkaSnxpwiBwwY3ANhFHtPn+uL0+BwAelS58EfOlq8OaU4YIfVRAcXu1ns
EAmDQzY8BEuRYKTi3E/QRen40855LYyQXw/rAMMDBF2f6GNOBD1Jygyy7llrhEZKngpK7Z8ZhmD7
iK8Bre2h93Wi5+Iywz/7IgQs/GjstJwFcBAOA2iyiCKDtbA8+8KWuDUxhniZTjPDTeYfq/CO3eMn
/ll7/DJYmeKAvB/g+aFYCNLt6RDZpYy/Od4BwdvZczc8pCKe1MNtqR9iPPc7sque4wQBqAxKhCVe
Imh2LS+fxPdgpIhFDrWJ5peS9dyIuA9huUnkEwx9DGQCAArr/GFXBfkoxOnMYhZh5X2b4T0Ai/mL
hwlz2TkF49hglLjSEU1DBoCZKB+1ly3dRJZNTiKqGBsb9oKYKBM4gYStdnspfxwLH1sIgJ0vG1Rt
hRWU7F23P99ISe/zBtPemFyD5FiTByz2Lz9zwdhG+WNnA1PEWrD7OWJH1lvVOJt8YYvmnjFerXC2
4Jdaq+ixa9dAD1/Tit5Cpqu8Iz/L6dN5AyvsNxs/s+As+VIfHItNdmYQt1f6ao/tY2RHcuKb339R
zDwgyDJvPs4Gozu3jYg2cyiJSM3iMTrhgyLbBReeau/7ZyjMtCmcvpx3ppCmDHjAnwAlge7zmuAx
jh4eB/mLV0bHN/nBWHoBHOFRxMe5hSXXuzO/Z087gniqVg2edSdPeAgdmfjS4C1KDR+7QtrhwBcQ
OuGL/1l0C5S1WX8JQ5cZ6m0/U2CrUMFXYokCWfYBNC9zCVr2ku3n5s6vxz9HuDA1Ud8fvnm3CoT6
PFLR75/2nRcUV41uuj+HEvMfTMTHDhKVfBNqjgcy2595gmnF4eTvh3g2desOuw0orIL5amCbBOxP
9C1A8bZ05RyUXfXQqH3tDbopu0Bbpo8aDNypC/AheJfBgjffBaSuT4qYa2RsKlAeYo82n+AnNmBX
uCCI+0EVMEtM2hQiQIoHJ4boBOWtiUZ9o2IwbLJi8EKGpe+tKhHjDOOI/WaL10Ij8rxcZS/sP2nF
P1CiSutEVYGUCcNlBvAurV8jbkDLQZw7jx27G6zTflNs0ogPTGCV0+myw8lblxVBVwQQ1XWTDh4B
glnivc/EM8czjOTz0dPVoeKtT2ukHHPjcKGNp2tkknOhOZ+jl253mFUB1cxkHohHiLqFmRX3gTJV
MNgUBwYmEifEG5/FN35NmrG+bNkVFu6rb/Z0jBbIro5QPO2/wefvEoGKDyDg9rwH1UqoVsSEIfiG
yRIeIW4AkPQ+2ItJ2Q1XLRdxO2utfFwtIMpbdSjcTpiqqZNyIJbNRiZ5eY2zbNT/eHLh1H+InPC6
AVnneud974aezFcgqQ5guIKqN1vSWmGDDohi5gEGqH26/Y9JryCvKjIdm1RjOYKecY5hJYg8UpQf
BvXcUXTzZ7PPUJJZvoU0KxhgmS0XIAZsz+0nBFy8jNuj4fXdV4Lx2miQUSG5dNwRD445EN7FJ3Ca
lAvoCi9YEWHJNgrHl+cSO27vYprIy5GFgIOWWLHAOeXflsQLwyp/EvD+Ye/1dLGKALDISi7aZVLM
GrxGMRM5QiWuJqRQUM5HFGfxtfCgib+CR36n8vUQxnzBGUa/WRPn4x/7OtR+VPslhwqQn5Cqs2Oc
Yx5GW/jbq5ngKEwbiII8TrpVBMyRMFVsuKh9Cv/qnHx3aC1I6SBnxUdSqEzvA+tDqxJdFo2rOZBN
FUk4XMofIjAZEh5bvC7psaDqhF0EkweSC+jMspzDV/0OrUGxZh+bp/cRi3rkKDqCcCR47G9/Ixx6
ZYS2SE8csBAl1JBXsooSHrSsM3P7NLBb1o3UFxqrytYP/dq9d3P1bj0nr9nfSGdV9hYvr56B5HHs
l5s3D4BL/DodbNbSy+M3yUIvN3FHJN3AHBKg1KLeShqodW4BiZMshNk7e4YfoCOU/hRMasiJdf3L
1hgsVkB/1JAndq1YgkHTeds9kuQe5musClSF+c7H25gwMmy1/Aq1dTc740Tk8X3VrB9iFO08TXdg
rvgDj5hwY5r1WYlkj9WKEwxKmYUHRU1x8tQpn5rYKxdrnEyBOEj2hXf169ll3zXeFWwtQVevHPlk
hf8FUAXGizCgPTxDxku0GSxEYdACm8OeVIGeXtN7RrqULwNBi3WdPH2TqsRqDq+JD7gt3+TVACKj
vtXFjff1TsyBCeKgEIgYb97btLcd+Ge4LXsNcTpeZDDZuYZo2r/ek7mIxKw3snM4rQFlmp94GeNz
nL2CGjPh0wGwCRrTHm3Sa9xkUFDVmpnLLLMbfswQTwY+QCYosB60kb4BsegLzO7OkAgbtO8gckrK
jc5xeiUTm1UqEQY2T94VByYVpw4cjP7ObFFX3027H0R8AffxoPNueUSoeY89v+uZwX/CgX5SQWBr
GbjAOSXB8wWN7PdcwbByrhCxEvrWAeJU+rbaNFvW3FxNQIVYXtdbcHD+iYHsZywqBouBdffef/CS
pWWP053zHZcHh4NsoYU3aOnn6D7rwnwMw2IO42mq4E5QW/nHArN71nbZetgu8IMgxTqwcVv7D0O8
gFEa594rTwxPABhBEd0nV3+4eaDnQ8gGPgt1hDbo5nJ/haIe83OhuePsXDJyW2Ocmmcs183hAYMo
S5l1kxervdpqppWwMzSlBdpNds8pLUD6dB8jdXN131uu+Iw//k9k/JS48bJiYTOkWPgyE6XcMycH
7DSuJFgii3Ff7GtgVEgHhl3Kt+yzsqJaPZcEYq8xR8RXv2ctscY6DGPiX4dWD+nBvw9KtBe2EFBs
YJWzPOqPe0hSkVB71WKgWdVRLGvwe0JYbqQb5g27hqUObtMIeiIesgiKmaWWG8XfUEjB13PCefOA
hdO4tmeGw5+ANF1osnEgpnDirh5JMcAiKC5z7YpYBULlbWOdoL3ltzAuw0caX7KQBDc1gf1hC4WA
YmPelmbsQs8hwQtOOXtstIw5h2+IXIAcrAWhMrQ+oBS60hVQ5VKQJzr6fsmzQiu8u8VUppt+xzFl
lruUSujzl7W/RBMwr/5Q/UB75aHRMpF61IjajpMVTTg1WBe7V4sdZOn3EDShZyV1MOkRW1E6UnRj
rynFZH78s76v1x9K/gETzJBEm5G0H0DIAvv/CrLY8G1GjMxnaH1/0hQsNxI48ylBvvN2EDZ4X9P2
GT9QIn4djCqbl2gvx3SVRNpgMfXpzDNcVeJf76HWGz1hAgLZNd4L5QS4DHWps040VqySwDIk54dc
QbHVaoG9VRmXeG8C/nLWFPC3ZAcI+7EUhozCNhBNP7UNnJFiiRXRBR+rKlFWbDyNkTR/rxDR4gHV
Z7uYfMIaR+CXA8DcMdxDF/ii6rV7GruG+4EX+za+ZzMwnhEwigc3KZ+9VH+oOYYGhYO35J7dnZns
GOBlrGnYY6bn/dXR2ELg4R5zRpN95bMBdsvwCtmX9hfNJYwA/ospsNTo66kR5tL7QQwT9gvv5W0f
Tn/ArzwJv6Qzq+V5fIfhSoEieT44uzi7Yu/cAhNh5ALbFcGjrSPDhVPGOkUsPUorhRTGq3xyviDd
PDwwwSDuIMiEeDen4MFPgpaE9xKTKGxli2aR8K0kZ0+l73N/OD0f+e4RrB5me2A6Ug45OkAljETn
G1I2vhaMsGTAviYtrT+MHvmtB2OkjHcMDn/G5O4A3x8+2/vhQbIhqJRXZKdQbIMxQUmvI8YVgKyL
G0A3uR6UNffvFnEus2zRZ+wBGKos2mt2jhedhZBAroi4f6Ap7LP2BpRC2bLBoc16TL6g9tBtSCoa
ZNcA7Xl3vExgm97XqUGlalGK4NBBaviPmCno+JAHWIbXWQHTqmDB/fZfPPPKhZ/6/ueTx286O+36
WMOcgZOg0YKEPQht1QGSFqO7i8Ka4u7sri0+bRYbg7XqDSYGhq0MDuPSLemzb3OOCoS1HJ7zk9tE
09r09Ym65v17eOsiIAyN3n2ts2fGJ+AymrYOsJpFjRtYB/JXHB1KI92CdZA5bQ0htsEWBKyAsCmi
OecobdFlXuN7YG7Bw9z335P7MuNkFM0Ouyhb4zhvPNxd/qVXd857iiHbBAYWY1BMZQBn4ogiFY1Z
+2LSIrNVnlfT0kuXhAJj+Xrzm1m7QIKTYC+H6EcKGjrZGP4Iz6ANuhtC9kC6To7F2UFsdzencKMC
6BoZpKu0oHJsZD+hD+RZxFgVxHsYL8/mMwrLmfCIJNhohLuHQXgJhNGQSFKu18+MueP88U2A3QoY
kJBA2W8aof8HQ7Q4OyrUH+IRMEsAT1Qs3HtGyC0OveMrXlGiB8Sk2j6QM8QPEdKkJtB+YFEXE/L1
lZVuO+4Dgqjsq4Co4KZAeBFDa/gN7unJ7q2xaODsK7f4EXY4gV0cfXvf3XyFRoYhB7EmJsAKs/J9
6iQnM71a/yCtq2KfrrHWBbTXbXgKBLAnmefKEW0K6ywF4J0m5+710+vhUbinw3WEpIWNxFrZv2l+
JTBorp39ru2aKRMm2jdeguyvEa94BYGjQPqUkL3hNEXEivCxVDUXUPfuUjuJIULo89efCdMq3aQ0
AWA2kRVLGyZAInstkuDMwUxwNgqoZiUoOOFlPt0H67dBUgHusbPDvJknwZMg3ik7yiWWfevcXxuq
ORXKH/yTNFh5knPIidNrHcIEw3K88c42d9FcI2MGTbpQtneP6XnKfsauneAE/n0Bs2Z5HH1gcXy2
ZK1Hg8kQKKH9gwRlLIAVRMY6J/BWUETYUDub5UYMLX/D5RpF2Ij+q6c499aSR/LQCsZn6+vdfYRK
NJI2PvlwCClb0cV/gFc+XUgY2OWYT8LVckyqlVjy+K94czmhQkj0JuGaUDzAtJYccF5BFy3OVnp3
wPIn8RKUICLxNi9nyqPwNR1tzpVmjRhibBJr+8bK1g/eS1ZnfKHIXhARgLGo1WefuGyhKm+heD1G
82Wd3IRpqQO8ukLE2XN04L8VmJ0zmE05BmBfuUS78OTm+9ZKKmsOKQx3aA0d9jK8B//QsChpXDDV
F5Hs2wvuOP+gcdJ0AN402/AvIyp3Ahy4DUmxcJCyVdHDx4qNM+y9VfcVcCwSHS4N0XDYOzstbG+G
t164JsRPDM3Hp72rGLN4X9nisqhsXNKtoJNK6SXb0IWwQuB1jqePw7RnhbCElwLCSvQzL2d4stX9
BWvr2+gBq97IiIVC1gN6gQTx577thlFPMDggN/J3WTnfo40gDdXRUljGgPE7R147sFSBTmAPoycl
UmfDVyZnYSyZzDM6NxvqF/F36TsWLbFYVOx4+umuhsFniWsPLPEDbxDl43bgrmE6crVhenK9eKoT
CDHA9ufK5YGSwCzWV2/3YW3TmWlj3xIp/HjiDAIqQHLycDgwLZrBGSIhr+Ic55BAbehzDHaHGN4n
O013Qo0iRoQ5DemygPzI+pScHWcfkbRQZa4e0dliJ5x8tzyFJvAnp73qPf/5lq1kMeWwPI0456CD
mSEcsjB9REss4EKIaJR50O9EYjvaMfnW0QdbRdl+zn6pBhtiwFrxYm7Q7q3ZmruM3UzVZ/cAKb42
lwo7hg2nKUfE5mXuevwSmQccxrR/5QOIqn8gIY1P0pnU0R3Xj3vM2wA2imGOn3Mid9basvoVD8rA
SgcoFUawgMUS0YOkyLvO2gN4yyzGydVaYrUjvPkQ0nAdQajNCV/WWeI9vAbptp1W+DHhkcQ/V5YD
sxIiM5iymT4pVLueFR/uiFNPmCkVqGsPaqhg1Z5g7exgme7Js9cci0retjSYHKCBI+BXKZs9zrkf
HxDCAnNFVEGwZkaANg6xYHviIDKTYzlG/mqmujmh2eHVVtya/fd73XkOcP8bVtcaRSnMqDUDffTb
9qMPvuxYtluYLHxG9GbQCxWwL1pr6xt/Z8biHH59kRNdnVBz3Bc4YBPW9S+gEIcTUHhUZlyzz4TV
s6kvP3M4fpGOioixGx2CLcjghn1k05riIs90sMRtzREl6Cw0yiEh1bt3qHGO8CC6qFR45ffF4rp5
Py2RsQVZFWExqYUg+N0RNBLxfbk8h0mXwMYBF8L2EHQNrJwn8/hIoLg44sR5sqP+Ld4SGS6w4uDy
9GzwJpQ3fKoK5MXRgR5vBzIKaCQMSCSAySyV/oUrGIGR/rbCSB6W5iCobCJGsOplleyCPPyE2zeu
kkQ4Kl5vqltD8qNgnjtawPs8yp3SqdcnF8p0R2zJuEi/3CG8bHC9R9PwLwcUD0PWEXgssbvQUuiU
Xh/RNWcOU1qA+UX8m12cDlE2n6jv2R1RrP5zAQkreMNOPFM4VEtayxFU+b/+8h0PECxDlyQIFK9O
zPCZiXFzUXhoJZuaBzf5MrQWiCh69hBHsCeTf+EPF4WPl3N4WkAMYze2g8PMkpRAtxuxkuc5JwiL
mps17cjSnT1xMKjpx7jMfKTs5rdEdeX8XnlJSRhhAmtJ07P1NwyNMSlA3svGz3vUcFPg4vp59J72
Mfvgq2rXHuUeEBFuiwAc6CN/ZJk8AgIXuVfMRxYRpS2hHWeYqNjr77pdbzwcfdCcs1n87j+MXEOH
wM2jsE6mZ+Oy4hCfNovTpP4/ZjsUDgH4bljMYw7pIT8GeTNj5DGLSbN5LogSukIkEmpM4pASOdNM
DGM8QSsnB26hw09FAgcrDjYfmckh+U4Qux6zFwM0+4l6RnrZmEACYoW/M/zVD/88QW7WgpUz/yuC
P9jtgcyc920sjQHIIjWCxwRojZnWx14QYDgBcHUJ9uA/NPjej69/zHpAUhMGP8ilXIgNz384PLKN
mdYkpRURXBrcTZvpMSomrfuZ6aHskMrO2n9/FOnjJHzyJ3fuA6tphLA24ljnxHcBojqnTbkQsBnU
xEUVDwdumTSTGkEKQAWiDjSe/s9iDQVlD3acuZcxcbh4vUCQx+sUph46IqJOFtg5+E+Qdu+10keP
4IRVPdI9/EU6kUPLddawO6zWp0iZk8TGsooArOzDyk4OF19/wSCBgTgWZSi7cEIUeujcY/8B2E2Q
E5P6aUvBVvdiD9rsS5ywdyd7oXh76PUWhCFfGHoNWNYBLW82ewSi9peDuEdpf4DpnqFlvx3+4rXu
DT0h72wgvgyzHlhkh4P5Kj/eRdyPm2+u2wsvywf/I3pjEdxO/O3Zv0QkGtIIY1Tr4rJKZIpGyqhg
c5eTzl7s91+HG4WQRGeNjDkh2gwNq/y+SNshC5A35ah4HVl7jrY6Q5Dxik29U/6Ze+e8E4r32Bmz
q4bZx30JQgFuINPIqRxsc9YvUzm8mhyvnF0ZFrjMGJCqBb8Ndlz0NRcYEwWImfUjIUGOUIVqzoGe
DtrkIxZGPF9ypfo+rrzsE06GqeNKL3I8m4UE58HaaybpoPxwAME+j4YwDD8i7jA3Z5p/1q7sWEVD
tzqnpIVae7K1wy1qspirjJHNaydOsC//zNfipjAbzsE3GItONkwvWE89yIOu4NG7+XwA0jy7buUk
I3OvoD1CAc2qDyTRv/ast2ZiymbE7Fqa6Ls9sX/43fCnWQzsfRQRJYwBLtkArHp1q4eVCReriTA6
e4xaGI6gOsvnlmxwpOpEmCzvvL7ej8Xkg2cF+7Mp+b860vjgRZzwL/zl9oURCTKd4UqQBPpJUcHc
4ZkPiuFIls26sR+0TIzoZaD3HH7PqQxKxTldXCiIWBvVv5Bwg/5bmPzknf262gPFZZVyH/dA5ipX
hWnBsEGh/hBTZtPj61einhx5ZqDGlB2VDglVF1gAHMzyg9Le+pANzNqNsxj+LsfArkAxghS4Ne9/
WJbSoXTIk7DKRJq2EZSPMx0mDjvu+cGDrwrz6BfWEMZEdNBPRjBmQAjWoyEOw2+QMlgkwpLkmLvN
+h/NG/LLFCsJi5Qsv4KIsYPhB8GQza34D0Ya3KNMwH5UfhyCfiaQq+Qsw4q5/umIJ4umipAG7j2K
I/v8NOHPSHDT6ejMmgZatY5oqqk0PGmd/cdadapSZs/ZacySJSCuxeRZowAQiQGDBSO/hgC+hnTg
4URLG4oDjDnnQZsjNBQGSTVZD1hiVuGxMe+l5XYgHjOHkCcoypiz2eJ0yhEVd6DLVHWAAFRUxE3C
Qd0zzlas3Id+bjgX5hxSLFlJ01/9hPdOh75gdMl93GA6zLH//Y9WjxoQsYDTRyvsT+5f6nWJSK1e
vLVpAV65ftT2axhfWPMQIATdpG/3kIQhy1qTePyVzQsSCQbrfqCKaJMzx1kfhmcbvIbOkPw+5wbd
XV/ntQ2eRhYLuyfUs4cTj3mdVZNvrB6fKYgh7u3PcYUhPUDeif2vEr+Sn2JThAeY2Bz7u5iW+zd7
Bz2kCmdkFexkhSCIK89q+D0VHJIrvlRaCK1POG4OvDN+7nf6Cl6BmJ0KRbOZUrIc2jGXfHqTcepB
qYYAz16fi0zp6Pvvq4jQxduSTlPdvPdXgoj4YN6Lno6bLGK/mN35nEC95p625hFUsO/MrLRBW4hP
ADJdXTD/RgKBypjRstrBHGKhHrJ74/hn46ob1p68FRJslwL3eLq0FNv7+Pe2iourRDFAAU0QjTXT
1KxzcEno07ZW4T09+/c3o4xst4fPYYNzJrQ078SD/532YA45kOj+KvuIJyyMqgXmOjSG6A5MtOxH
4h5JqPhRgeE9PdGqQ8P5+8JdeQjdIVIzBFQKt05xVF8DLrFXNITf7ORK+H3X2QuPLEHpEvQAkBn+
L50eo5O8UtweNIcz2CSupQobYTDwNQ4ZTuPLk3JriPdYMMNaq53ceNtPvMVQIgh8km3+rBEH3tfM
VzhrCL/bEycCXy6iiVGQ4HJHd8PFo7aE7e66uRDgcBGcn9dKIH71UYDFNEj09JcMcIcdO7GeaeuK
P4a00UeciZpliOxru7/4dRZGKxo3XJrWVNEGYPcyuy7kUJRzDSuM63aQfrf3VD2SJuUS9G5nAIow
yKu5xkaB5K7XCMvN6w57tBH+Mtx4w55iK5Uwudp7JfSnbM/7K1GzJVsXcimm2qhxaDqtPW57i2L/
mbCapfe1Wk8n3xChUWgAp3d/bH45/SkSYrHy+euFUu4Ajlp3FgZLZDVc6uQTpYC7HKeIe84+TxkD
Er9f0Xy8inBGy3my0p2Cn7GRTbRoRjbf5LSuJ3KsUt+BZABJeBbhqWC6ZZLcgI4rF8S5Aj0xrr7+
M1DsHic4eyxMQVh3yOayiuL7rnTP4ZAGTzNvzDvMpRVA5kC0o8K9aXNBM0Ywuf3CbaIxRQd1ToXj
FYwbl4jRCVxnrA97S9plnlNoOkQuIeeYnPDjI8apdfv4szDiCvVfvbJ9h78E3+6yBxEPqTC0JRXB
eSwYILlFWIK0RtRElOSkWVYjhieNzo9mgCf7Rct73CM2YFvOGYEOTA2w0QAFdjF+IheImDDA1V4m
iANMDPj+33GREthR8VdTEoB50OSxZ1opK3SN6HYuHmboEeGUQAj9f2wCrhB8TmZygGJcpJ4/D1ny
R+DvApMUbMQ7r2+fcTqk1Qk18XALv9QGpuLr31mP9sF+OhXt9Rgqqzqm3UG+nOwbqLLsllkDuMQS
shQAHuR6Yk7oN9srjkSRnDGXuQtiFYFABcEGpJvxU3h30fc4VTxYMWqcBdl9gxQJJdgYe3j/N0U5
5+4F2UWGtqPZLxRsoshuBPcFaV9yifU5A0bIWGNvKuz3vBPxfMTVz8mXKK0fp9Bn8jDV0QfgSmJm
NjJgAqiyXDSwhjerLeHdBFAtyOY4cCJqwHqLR+g0vhB7fw5pto4s3LOXffzZvWMxY/Bj+YaTPyo1
xk8T1e4J2XAHdidH0GAcDN70kWoIcbwxxiFqL2aNPZSqR4Cs5grUu8D5AlgSQBSfFFhhFxTsWM4N
J2+arm0x5Ubh00gG1f6fLQp8cUikNm5ZoLPsPK0hNj2JzsaVjhATcEBYWEficjRhsRgSbNgQyk2k
rnuEzrXj3EJ01UNYDnZeoJQrMWN5lSRVNYsIRzyKmQkQaPemfa8KBOmNx3COey/3T0hnactO09uI
zGvad86BoFpCnHb7bj9eK+iU+6vOuTHNq1/zSBQSevGTi9sRHTjh1KLiIX/2pN0XEnTrioYYYXGE
07kN4t0s1XU/odGL4dFdJx8Y5IxUnsaimRMo/THoI8lUnSdm92jUP9j1yxciKV6Heo5YNCBTltck
n8CDhWAreO2AWqgZCfkibXn+8k7/cXRmy4qiSxR+IiIcQPBWZhDEEfWGcNqoOCOgPn19WXFO9OnT
1VVb4R8yV65hdx4fqQIGnfRiP5P2PEuVHsQXzFwC7M2JcxmxAMDvNAIJJGnvBEZhnTCNB165PsS5
d3WyGm5Zg8MUDe5Yn2EylFZbXInDHyAjPZD5Aq3LdkzAIR+Z1cM6MiQ/INP8UiaNueapgb5uj/cd
5GlDW6YTxHAk8YSrmS7nt+OOcKFY2egG3cdccTrRk0QfTJeqEZwzhUIUwtJYLh9SGkm9B+juysbE
VTsf5pEQVPYfIERWoUAs/Es82693GmHVx76Ks7Z4M8GG6VmnOVETTnt4hLmKmAjoo++mP6wKciaC
JypNjBCRJ8E1CeptArOm4zEWgSWP3DF42XJ5Y6pA3Loyq7b0IVSnwiTAFo6JILjnQBk0i4+PsRMU
Gbyn40q0gTpl6BsjEEzTYQHmnANPp3BQhWLqxMWMbRKoA/Vh34fT1YHagY44AX0kvIwWggg0tgsB
fDgi2N2jiEHOf2gnej5GKy/IIH2q1oA5fhEUjF86jisZoD/vYAw+QI7p3fxMD2/RjpKFwQkLFksa
REYagxhBGoA8mBgOWpCg4CIo8M4LtwaDfkwo2enPdgSKsCdyfDbpDoolnIf1ze4H36HhdDyortCN
zAshQZ/4Eh83J9KLSBEe5AcOXjB3nUrZuXPsNTsCMORhMbnoDdVpkzNu4x9DjbL69nWu2x3KwHP8
sRvgx/e4sLixsacsEnw/T4w2Hpy6vPYGtUDfToc9Yn4MmAXaQkUq9IqZVzm0RHgLPx1UZAFdjAwV
yXe8uOqEGxBn8THFJUXqZs4swO7zNQFV4eujyNoJl0ACT1QP14JXeIxfDDWW0LC04DaRmDeSYPCE
SDqAj6h9h8/9xX5ETNOhBrInzeATrBgMM0DyvrNWSNHRYWRNXiAW2hOaUuD4HhxZzniTo6LLnGsm
Q4jawqQLzbXzQwXSMStTE4F3wxWhxob918C7vYZq9PxTxw25XUzYEVYC7Swll4BQ5+BFcLniaaOG
GWMtydQPmkW4w2egcFL6ADk7k0/yxlDNylOFdkfqGISz+AE8iUZsNhf2OpPKFnDA6e/tcCQ2Q6q6
IZz6LaArlboc7GgcbQWjFjpg+PLM9Ac4BHGBd5OSbL7TApU52bQzfL0QqFEizXMIGwiI7DbfLWtg
MQkbiCJlSpTzrAIgafAofaBe/swqChsXVnjSxvf/mBQY1A+YjtFPDKtxg+fVmg427dhQfIUmA7wP
LAA+do01fHzKOQZEtyk3L2bJ4J69eb55MUp+4rze2fatN0IuYnIfSw6ubT9pbS/R01O80yKHYQsk
CqMFsLQfFrD1oVPoA+Nu47t70+0bwFvbxpO8BFIEDuH0ZcqO3hppdZqBKM90xi3woiTg7zxfjkRO
xTswVr9BO12XWx3HfTbv14MVDhbPq+WT8KjheGORcJt08wA/eojC99YENIA2P3+QFTvIX0GLzbu+
Tzl368PrgIfv/AqhoG2jZ79S7nec10FE1ow9SfzZfHlgY4LFuOTgUkBWdJ+0UvhvM1uqVzouChjD
tqPTjSwxyvfS7/MoeYncR5tcbGVOtL2xgewV9iPkj2Ocz+4ztTPo/nWsz/zKC7XYvRrdT398A8hG
3G0JMRInkRmkVcD+Om7oYjY5NJWQpq7YwyaFL0q4Y2b2efLixTvubasRriftCJH46E24Ot7oSZEN
8pUCFZPP8cKHboHVrt+dqyE6fdUzxLfAbDMBdfiBpf+avHpWF8oEBm8TjVJihkUw9JwER1tG6lCZ
lSC4roDvbXYfQnFEBvXh4ZK0U89xaoE0c9BobsdXyAHK32XSjFQC0Ufvyd8xqCOg+Qn0T6p0TIzb
OJ69bEa/rwvEqcbKVwZGwhXU7Sp4dU2D50uF6pGpEBicOawSiAX5VJndIqQLJQdrBEW/QvKPS/O4
8dDS2J+/YyxBgTIDYOLN1SbTSjjGI2V0tz+kuLc5CQqBGd9WdKGVabE9R+cILQYiqOEPlIHPkJSJ
ykjuzBcetIiPfIYtLhacXYWKpviSYHYJWumXKZh19jCph/iAfxFIMigczfHXw4SCx8zBxuIscOE4
Wdw8vfh/uCaUvbdV9qx61d/XAAgU53GG78j+mnwgglXwoo84iFvvOfNi+7UVwR9QDpbiEfU1SWyn
0TftbV8u1KLaVXGQ5lCp3d72m2YMJRRPcTKOgE4omVSw2dOMR4rzCnbO1D65CRIFioRdvdfyOunb
bfZYDRN7dyxZ5+QBgykKDwWIxJKahvHe6O6Ly/Fpj8TAYmKXm4cr5zuTTlhXvHgAqBX10PSZGgzd
PX14G+ojcGII52eAfN7ih5gUrlguZkpbTCPN0iNXa/ZysjUG0h5227fDxaVTxmY1x72L51GKf66G
HL22AA4fFlMgjR23eSy+FKcFJMIBD8hYQnfh6VSwKVSnM+w4l80Hth6aoljFh0fESP1VNqFbX7Pk
Cbq7jmrmUQxtIsTxc4PD9+GvYajeZl8wDZlC6UGePGII06G8Wm0liOclqZMeNtueJqXniJ2nYG3C
wBwoWjAE/g5LX1s7yMQG7BM/DxZHH6DiHFK3pp/De6w6YBHCaHwHnT0XOGcJ+DaEk9UcDywhLqUa
HxcqNfT996D+k3iQ+/zTx7CSW5vNCRp9d95zmMpwUy5jIfeUoDMSQ9ZNcvgQHBA8Rc4MgrMg7EAW
31QoDzr/k6rb6/ZYszEVnYvKGsM2pp8LVNbs3Jy7COMWW9kD2A31KZ1YB3C4T9ge0A1YN2q22W3S
DyoONvux+JGFXCQKJsEoAjZ9RqSYt78W9OJSP+Csh5VUwrV/AaJSHVhK2him+IjUkf8Dm4f7nLa2
2RaPcRr9TKogW1kZFNxsrSysx88ZyF3a/TCkp6iDo4OKCKFsoloo+bDW7pRYSGhYmd/Q4TDCZgRN
zZWeXNRSlfXY7mqbUnvJakdR49NhY6zZA6q5Ljt4TCUX6BZolGlP//e2ryftMAN5q+e95w/vQFIA
BdabodG+shKUuB0gc/QkeLZDaFIiEsbc7vxpwUJ1fotH8DWAZcheBPhkVsIgMUNop4avQIEBtOEi
8Z7To73h+B18BjOSauY63Q5Akf06/HeFKT0a86d9Yfp18qBXi817UqASu/qIqbDOxCqQyenNZgnT
BjzmOKo5YvMEy1Qq3y7T+is+8h1HnqGrDxkzDB8WEg4oYCw6JnnjfFqMxAxz3kiHxZcvXCFOiK6N
lxAyH3wdODP7K0r8C8rEr4WQEzYoXfukH73tc7z6OhuExYARaP7En31Lk2q3Fz1QAkyZlIl8xp7T
Og5eEUD5+8MWfbhHHO0Y0B0a9Ep5Sm+eM1siTlxNqe9AffXVI+I6gtJDhCUnO3cJyLDZGV/x4NQF
aj4P0M8XMwBRhye5krAXu+0KmaKQH1bPOVXAE77LvtgXp/Iqn+gCrs4LHoLG2PhtntcEm0c07h8m
8ZQxfOJf+EOFrE9uHtS1C8ZO3F9MfAJ8HOmdHXWl46cDv+iL0m4DI7JgXMjv4AfxuxHUlvPHyBD6
MO8TVaPkfGAcjUdLOftFR/orxGEoKVDOcFhIwGaIuoDW9EN0rY4YD60ggjgOfwLAmWlxlXEwiYDu
jCYEcpetR0LDFOVBx8H4gX9gnqesS9pucPobcv8fE3eZ1tMthGpI84k8wQ2gbzP0/+HsWIAeMw5O
L3NQV54/LiI+LZxJIkjhdvwDpvKcJ+hBXvNLVKXMZzHkh/rws6otA6q7h7ENuj+POfLk7rzmHc6s
HJJinxALjAE5Aqvta94+KH5fDJGoybPMnMOFGkI7YdaERISJPhqSQwZeKN4c1ot5l2oZ5O4dvjBE
YEgwsZxrXH+HCv8zw1HxVDCsd2b14wz/BAiNnCRKTCQSyx0etolfIuvPyJiXUSuRROpy6TA9hc9u
ydL9CDUi4nmySKX9nPFJ8uBDhjf631NwdPC8OH2wbkxwo3d4S72QLsbDjJGno88AeHEW4ilR2ovA
EdoGGio9oR0BZxQ39cI9lJgCcgDpNHykwcfgNLww9g+Q+c0FZnE2ElPZo0HSVozsPS4wrI8w1RK7
pic6sJLn1zcnfZv1BDNbs2tIZXI2CjqkJC26m0M2uUWdSc8mjvBKzkW1BXsyH9F5fYKU2ON4zzk1
hW5wGTNc665IFi3osMRXknU3azigQU/iV5DvhFlxnqAhtymDeXg7IqBskoq2vbim8F4zTg+JatjC
awSXpaFgTozKJps+7C9mOiwnDZYdnE/InBjH9Ew+4BugCiZdJ6lDjMzLg5Zeo1cq46SWZWx1dERL
TivBP40Jmwu0F5Ia+CVWhtgsUdPAVg54Wt4THc/bLRNRv/aTQiGIFzm4zpnBcdK1mRhFWFud50cb
I4xyeQW4xTuaKYZQKrG7iUAAJNBwV1plSZ2Gx9BK8mzaNBkuaFWAcgrbNHorCCw7nBewinlsVTne
uJ8I/D7QtGxfTCJBZs4xEehcwh9bXpCM4b6OMka9ROQC6BhcM5lTSE1EG83L5sJaXw6ojm9bTlPu
xtagy9UeNR5gWrnCAmRENoCzwks/6k52q5Joq6JjFyN7h319g7lqPibOhKUFEzBAvMhIOTlGn9V9
++bTuPBlr/47IMqeTCTD67qY2biyw09uDssdeLEAoUUVXA3GHUhMmLCyqcmrLej582EGs1Rx6TY9
OL0l+MMDlS5wHgs585TNyedOsmH1QkcXvi3qOpp3bkxWNquW3akPGGzp2Gkm7zloAzNXzkoelfUZ
33ngoIOhArgATB+WAQLcYZ/3SdiWp26hlprI4Xf9qGvGpx0BzyaGlgDCLwoWwPMsnuNlglsFT3zA
M/MIQh40KVcCYDt0+jnMoUNhpYS0ka8anaIkRo/gfWq7SYupDSiVg1SrHGWvLWRVzjXFP897E1pJ
AkWfO1EfCy0RNQBEJRM+2SVsM3cGYlVcfXOiVbManNHF54LvfgfikCumk3KimDSfe6hMdjtouy/o
dtfhd1lzpPaIc9ctbmvMkPi4wPDCXXuwWAOI3f8pvaLkfo4QsqWlL+Alg+shtWobwgs3zBeF3APd
hEuFB7DMx8YP9IODloFJIGz0oXhm8R4xAzIonZFJu+CKcB9Bf93qb6wyylPvzC3OMsbg0sH3g+tO
5+vJpY4YkpgEKc1hApwHO8P6bOXOkg0P8Jszenp4WCDU3oEl5zzmMB5PFCMrbEHYddRtQpZd9YOf
nfK9IyGok2IC6sSuLKJ6m8+htZoxGTAfcy+sBKbx++cU8060IjX8RIbtzAEyp+3ywAfJFeMBc6LZ
K8adB9XjqOWufAz2UF9Ht4hqk/MSpYU+hMEozz/5RN1E88/RJ0G9cZxDdGZwRB/wRa3fxte2iGUC
jIsvIWQVXA+4UW3n42sMuy4+MjM03LBYmCTp4IXfeYnsqT9CLNYbfxz6RiR2FbYiWqoy3sO3KWGm
wHShDEgDAUK+Ye7Sn/zSi/Xiy8lE4hT/rNa871x5OVx5owZ6Q/NFM+w+z75wJnRsPbQBMfYfZjiP
2YsXmhg62SinTUF7YWtLrW3hwGsRjT6BIAK1KHoMH7MsOC9/jurmyMvFHRtsxwLRfI7LScP84sX0
oocGHHLME1wdo8O4tekyBqm+A0MKzWaiEpwAGWvyhGWTucXLXH4nwDR2e4iom7ea1P5l12xQo71n
+jJnmuBVhA2oFEDmc3zZfQloQGcHo43VdQdMF4UYgu+pHjZrQesx60NTHyqwmrCRo56LwDJ5Wea2
iNsDY6XEZ+sZZGj+mjj7E5HG7Dc4oD5d/gIdvIYswoER4aryA1vbKd43JxCPBJ3ESHm6Zg5RaqUN
m0mH93hh+xY0yoa5/zvbBfOZLDaw32uZeIK75WELU2qCUxjwKzzSYS94xpdVswDc43df4x4eJGTI
EJq4wMx+3zGXtFYgVKBgbmtCKedQggvkDmJhXfZ8sojC4Mc0UdgKnTFYedL83U9m83ed8M7f1qWm
kz3i2YMdvkiIQJhoo9ucYCUWhxQdF0woJj/V6u+foQajEBaa4V4n2MhQAY+UhrgFMSm92iHEp8ua
kgSaEdDeKTzCMeC2clGrYJwykeyyXvJLMQu0C7o4dNADymTd+o57kTCwar5y1ytCfVnFF2a1nXV3
ljNn2j9ulPtcX9AoqlQo7Gcoed3BjZDTN5yh/gpKwlxGa7L2b873QwkpDmU9nlsrOPvGHB/QB8gH
xBwOcYBxD7rLDZdIwt1t3OJYeuFxrkDSFZdJff+HxnLTc2i6BHvBqgMT/g64RmX32YyDx/TKOu6R
I/BLtOkLfttzSo+KSzDcn/REvVGR7nu2WrFuIYuGc12Msrg/e4pFpFgItMyT1yVGSA1uiXCJ0oUy
xeSJ7esiJrJqMH38TJh75lPdP+GcFuM9wN+J+Yb7+NNcsvbIr66j96GVtpgitHeGyx7k3yGUZw64
cKRFF9fv03DTKCAUpHDwZK5rYlqhSj5lLnW2JOnrdWaG/nZueMyUBMZgDFvOVRiC2mDPH4OmDSJV
qq/KLbRJTqauhfvbNZABL+6qsOgMKQ9Y/zGBUTjh9RCiwoiArUiXV21UdwG1wvkSuEe3BGHjD1NS
wJ8LJ4PYc3/HQq6Q64afvOiNdaIJ+BMPyiy3WgMB26COChCOYTLHrpZ0QTngiOGreYdh+CayQ29b
Z+hf3QTn0n3X58qFZYUc6ecZK7zKQLgbyEP+sYKNgmSDXUpooflclH/FE+9ociBB1QFg9X0fegDH
WxH/GL/xGc3yrxOw8/wsaCbEGJC+dxpj6u5Ubo3B+CnsEPWBn2hA4MmXNL13AtMvwDHPx7uwmlwR
ucLDYK8hJ2Dkzg7smlXhqbrVMC5BwNyf5jEm/pfZDybH6jPFhr8u3WoNnt6ZP4Mc+jCZEPWsA0d4
9vOvF7KNBhcsPn4IL2UWKisGyzjeFjvV7hxNFaaQbvXOHicdTKIOxyqfJQ+zxQhCIkNlmhv6HP+1
y7e/KRsIodBQ/HIpMzyJ6WoFanSE7ANtno3F1zg6FZsmhs329H4j7BKXZUDtcQUHR4XOEbDGT1/m
lciP/3DGDPrIdxiTxh3a4uHRPyF7AvZwmkAdG+OzamcRVFSoBDVUyKe9D3UFyPCBsAZ7dbMTw1hk
OvGxQZeUIYCjk+9oK3vpl8bEvc2NmC0BFkqo6lxPFiIQrBY13r9AkSwLVuKFCotEWtkEMErYEwr/
yeNi83H2D7ecFtMzNaSUbQyJGdvzExyZpDNsTjqQM86koDFHBylWxiqgSHj7bx3MoUZ9ss53f/U8
X9bz47pvNcEeQhELGpUYqWdQK1GlQpRdS/lyh4dEpjubtgIJfZLdwekgfSzG2Yvr7D+tCeoXNRtT
oPgJP4qjk2cJr5lBSc14BWNj5+hlXVMXeagWqDvobtIgY7cXKBExqN11bV+TCmI0TqHcInBodyrl
hsKYyQfvQs52nJzj4+QR3xNtzkt1CdxygO6hKzg04sArbYAedKYa1ZT4+l6tlcAlH1pCAH8eh/ty
mjHRwdMbtSOM82wiU+3f1IjKP5b12/rr8eDhCl6otL6cG8fkJjQQZ9weKajy1G3GTIp0ubGoSFGM
1p/B8BaWyOxK7IS+XIYQEFxqcVoksztvWXnSde+7Br4QH2oqsDjrjOMM1DWV9og0ivQ9SMF8ppxF
TCmwRBBvEm0ljTrAIS2YwQbuDu44KX7XuqNzIZ/9nvuaMadw8pFhksWxNFyOqq/9XVfxC1ZMIC42
Z/8aw39++KSvBEj7YbP4bBJYSU4XJh8+JVD9Ssie9c4Yk4inYnjzOeTLVngMpu35H/WrNoBeRA3F
N12+MYIbqov+oKCpkJ/agb95MVWS0wgNGeMVbKEapBml1GuwaioGf1g0DIlbjA3e/RRCpXnECp+P
wO4FmlUZI8AQz8ZZRGTK9LdEIz2sdy+oJcPfCr4w1DX6debwzz20NjvtMqv7RL/NLYCqM9BHj+F1
0YH0/RugeaeQwFmHLqA8mrcllxWWMT+bTlDGpbdYuCvA7p4IuHAwLIeMbP3kbI2wwfoP/EOSzyIg
CdhulHTbkoVxDd8rDYJvuWgvP4nikV8zhJOA3vYV5hSelS1Ch7UB6JHIzP7O8LhxfmQr5s4zhJI1
YCxHXI2NMANRQkFA8GkE7AITQG8GlNXCe/mmGnwANYJu7RHCuMJ+9AhJWR/mtE5v/CtkyUkpegrf
w/cQzq74GuNwO7husGk1omY8BoUACQXItrnEeJz6TndK9ywgq8ji21YrOPp375f0GND6L0qxa9yt
zC0o7/+DksM2gHCxbDRKLZXcG34C3AyCsXnduP3GBF4T6bGZp8Dhvst4D1X1g/TyihwvVJKgaeKL
rwwuRFmULr/Hpywf94BXz5BI0FRgsQAdnXXYBAYeEjiBGRFuFC1+Rol/RTXoZKT/XRcZE87LDkfe
pEvc3DuVKLWrXw3v1pDL+o70zGzLeNMqN1T6Z76U4uFvbK8fEO9b0XOskckiqe0HGIh39Kg9JFQa
RrnKiFbBARmmLsDDwNodnQcHFK96jdIraXt9RrUNZxWxktaSb+K0RcZMvUdAPZqiKvpS0W/vi60C
i60P/n+Z4qb6gKDJfTHPw9foF4J68YBHLcpvzmkyD/DEYliLjppAMATHT1fzuilYFtwE741PJeEv
AfpS32gCyQExKGeIqw3xPsT2go8kwTroCDvADTil8o/VeYm/noofz5uuVkzgZKJrvdGKcZVX8yJ8
MDf+ccyVmdmGbGN3Ihjtk8cMvQAFQ9t6jNoYCjAs+Iw6sHjptZ8nR1etE1pULAqpPnwuU8bZhL7O
yOwd8pOBQz2VMxmYEWEjLhgSN9H16K/8iXGo5vxrkDwQkGJ8ollkVBEwZxNdR9N2GWFawVhTVGXA
9wxJwjYOfO0t/+pxWkiQ0SupcIit+bpFrDsZBnvoGpiGu481dBlz2V9+FxWZLHBbGBlbvcMJfQg3
ChsISqPJ7F96g9/2CFGlCwQFK5zE0il/e7n7T5VX2bJfSBixL35upKSiGoAiooq1rCD/uTFYYI47
J11NFO7+DuzaJMe3HdJHmoTobhDHugaQClo6aqfghk+JEP7lcZATwO7kf10jQUfPd84Woon9Dbb9
KTPMibpQ56T5cXpfY37Zyu3PkFXgcZWPMJkY/jqW/rI0YX1B/hzmaTtBlUR87ZfU7j/U5KuK4HXk
OjSVtdXGrPQHP5TSE2IDZCz4RZCLOLzWjUv80o2N2WNpMJIAmI+66CocLD8TZO+hdpfn36VH5/JE
YAXZIuqsKZBDdgLbguTD4EKehQGtQae27qPGWWgEEQ7UGIZGSUOLrw3gkvVlWIGAwfnv0vyGcPGy
jhTd2EWGWKNeXSksG86i07blssHh/PSoX9kj1Lgc1FRxC0z+oq97GVZ/VFjHWbY+4r6f2xWYy5SS
8mPhXeNdoB/MaF8xgcanGQgYt3wgWRHr3qhhyw15py2KTmpmYLcjBktcLA42FCPAszbHPrswfSzv
30F1tfWpgkEe797rxWV6m19JOGU5Qm8qzExzhZ8CEr09P5wmVfYARlMSzM27Q7jtASJSi+e2ptX6
Qv9ojRnZ0IcY45p29eJW4G7SvtnLLqXjIWcp01lyCzyQM/CS0IPTVnCOt8xlLxCTWKIEDkfF7Kai
uak29w12yJRuHpVeAxpXry5Rk57dJ/F/8LthmPLngWorPoUVOxUaXpn2fRFxoGUIj3REUrVqbJy+
VAgj2hF6cLaC5t0nD/84k7SEh8YUt08zArXAcN5jmCwAMoTt8qoyRt8dYmUQDJz4oeAZhOHh7gNJ
5cYq1cLbVBxqgg5O3MXGiNg4XNCopuivSEC8De6Nj9TZqxYfdseN24DTkfkbfqP8EUfMqzUMxxnL
zsr4CyEEhv3ikhwT1DFAMl/zssxg0JI22p9qo7YYMHKhQjHKJjz4i2bxkpijyV85jDo2rSgPFn0H
g2gVeJCiY7LvUx2L1OcTFdMbShfNYhlIMXJDs6Zz7pBniRs23yct8mnZEy9wq8K0BwUcdkJGYLgo
kcC1aDvbGISHVGA8dQ4D7G3dOqJ45/9wdfeZ/QHN8Vo/gyrDuWnAFlTgKgpp8rzXwED+qgVKETcj
AMOEyAQd6fiflPSWg6/Lg3ozc+9FHO9j7JOYuDDnomUCSwjJM7uvK/eNU9T/wysy/u6TK0P2xbMn
934f302Mg5wb2xdvJkn/7X15CoPvEZJpubklyPqQmAn103mV9skwIZUeZ/2daLZ42kez25ZcXWQd
GjnQD7P9simchPBecn5ujxQUTK9tfAKQrT+nPYp5DO5hVcwxYpO0FGjpDMkJL2FjaElnAtCQdBuG
OmevLdkQiKy4+5+LBqp2k9LUUGc0+E1ZCzQ7IhFCfAAE4bH+/hu9GAHhl0AXrFHov6iwyJy9LD+j
3lofqpNz9Dh00pLoACK3ZTmwpaa8jLMt0b9V2ubh76vtbQ46QdREwVQGtDzMZzCcERiLRh2hOB0S
wyZoKogRmTdlk8Z7CH7PBP4pYqcsbm3hn9TIuT4DFcDVfgVtmfoONfKlRA7MWQB3roAkeAPmrbwr
MC95SfNeqvjgfdP+TPOFIbqRmcQnxiqOw5LdPtAOBcKNkZA/RY4F5sQWU6MfgsCPL3exjJ8hN0To
5FBgUu1/gEgjEtnsu4PWEOkMMjx2EOH1eIPfWVE8scl72kRX5AAtOnvos3YGgjeEUbDWnGp9d9mv
v/Tj5RG5YUhdZzUH1DZnnga8Ht8XT7A6ogLHisN9E8lgn0hutjTCheOMjveK4OMvC/AO58/h3PsM
EFlzqWJ0VhG2zi07bujJW8GSQMhRf/CaPqmKTgdunS2/ep4acAc+dKbvsCBHHXU2vGuTaukK44Zh
87QDA2eo0kTowxo44zVqo5Pn2E9KF6L9037XTjGGeI9FaoeatMZ7GH4M9emJJnnaDrOEgSRJM4ym
Qmpd7GqYgbONUIGuc/R/WEMihevaRs9U51kg9pkcSO3tDTGDoLtSL4l5DnrsQHdq4GCf8bDR2GVh
tfgCmXMblWPSpjjFpgVFPn6OMD2o3mqrn7ZRGiPB5ieaGZKvr88v92Fcjq/r39Nu64F6DN64Okyd
39bAdbgYkzbBBbTlI/LRmvjMfgHNwbdaQgeAMrq7BrCBmpY1Rwbb8Gz4JzzmP85p8dvRhV0IjQNv
ochXnPb0zRnTAhyi2OaC5KAk0VZnFu990WZSmO50EKLXqKgIO7BOrc2X3mupM3gfgu5yI3IZgonU
gAdQ6nF3Y9w2PKXZ/Ponbc4rqUdaSBIerOdx65CHbQe8BRb7SZdPNsRO6e/iXWI0cBcmDg/zuLlB
xL8x/GMiCNApE9ETM3TOA+h4cNEgeRV+b/o6mt/RMa252dEXIsCgMmSnDbTKYrcIy5cqC7kgLVIt
t+GD6iXItsWI7giHQRWZ8FFChk7TK4yB7EiVwtAxH7Zdg3kSBDmMSUAKNpD/8Li9+peYQNSwNe1H
DIZM6FBwDKhr0jL9bluQsrp2iXCQ3/qOblSNc5FClVS6fyqSCbLRAGGC/uLp98lhPS6+NLIfF/ym
bEEBkFlosX1uvwgMow8ICaQ9hAu3w/uAsAsvnjtYr1JaX4oa78iQThhGP8y/tOBNYi7ZI57218w+
wr0ImFcxuG7D5+ZWD9pLQEQ0Tu91fVhcY/Yi2fOUEBe56oiWqwfImRdspP9XeBNk1CUch44+Jrh3
pqMpXJ3HFRL4SMJ+Fa/Lzhm98L3CCxVOHLKUSJ2xcunXT6NmC612y7ybhqGEnlfpgxaevvjz0cyR
7Bq8kq4IjCHeceGd5487eehN0N1xigPU/ZaNXDxtC0Fn8MFhtuf2xnTG18X3Pzyomtt88+AZQ32Z
GG7ODUyxSLhcfByKl6Ux1na/pZSPn7AH/Xb+SddZ9GbdU1rjVcRVgZdvYjypfFF3DH8jAuS7y2eM
ZzksO6f2H37TkLxLHTEAA2iR4dv7Qz8rxrsd97Lsjq7krvDTiX/VmDf1YeuArwVHknwc5MH46WE3
CFj9nH69kgIcGJzkaLLpRyXwUsBxg/rJYp/WPj3RB2X32Yd0NVIbvvN7BQY5vJAxBViBq3wzzMHG
oZPhdcNlAfMIiB4hqkvo7ATgJycZKwSOspCusojghbW2vFSDykOQbEkFayHWQRL6p9LTczlluNqQ
eTRF/bytSNVD2aUBjj9adrr7hUgNjpDQoQX654mghX/izvQOYK1hcnIauF27e+gfsOcDmkKoj2S8
O2uC/EkTfoemANyhrG7zD4t1zAJCcgX+c5szKHZoO0OYzyDKrR35nhPiiM0VWS0pc0igK4oVnLW7
4zcwSz94Twqf383n4LfSsBMQ5ZQ2rsbrl6MPNb+9UmYlFKT/Q48xZwOzYg6g6DVmzN0L3xMC6jt4
MQ5fQTV6DVLcf+DQlfvvNBH2GwXJy+yIpLphpPRF9Fh5ZKCNYVTgyATHieoJ40KzNcSbmgGkOn4M
O2MZBXGv4tkCKizI2+XAmAr45xWoOPZ9Dj0PlihuHTxVShtEs4vnRbBBs3iggmofcAz08UgEmTuH
JKn7yBcjoLKUzK+ghxvMS0QWjgYyBXcoC68jGJQmhzVYPDRHZCvKrOu3xn0ewMW9MmgFSZdpK+l5
TKF5gBA2LLDZ+tACe0Z9CeHEukNIvY1v6zeyQ4BDZJMhwvLFR1zhw7HO9BPUetrVLEgwQ4Z7mBuV
ozYEHzMjDlsEvyiYuRGt9dEVpnEkBtti24+gBebAC8D4Job7eNJ0XZEyytNIRYjMiJcOHiqNB1FY
OJMAbV9TWTaSYSyL5zS6G1Bd4M7EkhqhhjdWlUx6fxaTWg+rRu+JVVJUxN0R46Gt4pxnZ79Fq35y
6hRgJCLYBCeryxp7LsocpE3O1cvX9WAnJPqPr2B1dI9vPuhlqE6Oc4JhwWkgAhEeAPcOiywpK0+W
mqrhxt1xXjhZOFSJSqgw0ke/sRWtK+607p9hrgR3PdtfFt0dp1k4pbBrsFxmFMUHG9INFhvcOHHz
I6L7JlIQDXuYeTX+xoTUxUQUC7uNF5fuj/ZjfcOtQcMFo9wAXDkn3C1owhQQlA4688GFuA8Ck8Cx
j16zP2ONT6glf/3E50BZwU1w4fqGYGyckTQQaZswawSDZK61k+7sYpqn4Qe5WHtQLttjKG3qEg5A
jHBcWIvQo31l/528dnrPuzMPZvxKTz4sZsxAxhjQsArhYY0gVLIJiFXxsTq1vikuD8k5+u2VIaV9
ucURLWzN4K1AFEvPoWxx9C0QCFiU7o9K9rw+AzZUHijEMOcsGLanv702a4lT64D/GohiZvoKrzZw
uS+fYYGeKKfhH/MPUJigZYogYfd1NmBtXScfJqzY5iRvBHYbLFQxkjWAKzl5F91pa92ZPHCNojTE
5+mLQ3rNMK6I0bc6d+B6YSG1HC7u8cn/mUdUP5VVo5xyTj6udJjrwwSS/G7AVcVjYOc+GSUiq/pS
IOuevn0yl7ntun7IGPvBWGZ4WvTbDJiYGCP/5XT6rEDr6Rop9NAFkZUBv41Kk/vg7xRq4Xf+mtY+
o78g37yXvTnDXsTwS65y7Ado1GmaXVn9+UbfMZTn92XYXjJihfcMVR3W61BCKmSII3La2tHgtvOK
GRaA8aq2vnuR23dBwXdCWdjAs1/y+R4vfwmIzZWd6xZzePq1EmMHAlJmz6eZUwqQl/Lz738Kov5Z
LwD9IkiuTeQKFX7AJBCcT9n9hk9+xeCi7E97MVMt2KrCrsdma7uuKF0VVCRn5Npsm4Pm/WbvYX9E
wbDDrRdI6OUzR2BGypinPlTpviVAHbmkzn2wENRNh5FAY28sLpTZ6Ia2TPszU1+Fp7D64Sj5GD0Q
VUWA6rHY9bySDuE5hdk66IwnH4jKMh9G436Hc8L0MYXot74M5TwA2R0o2y+qFjzu928Q/mze96DB
7un/QKGe4cuiVLAufr4p4vM+Y36I5Gcp/k/0Flg84gSXXLbJjuLSwN+tTfAtHAhgFPxV8FPsYsHB
SGnfizsxYwocVo+WzpJCiMInZFziULXfIyXu+YLTYsGQnIDFFLJsau8yUraP1Zftf/b7uxZNmeJx
LsbQHfAd7juGe6eBAWC8oD3fE/WFuTQGlCodHNMqA1SE1+sUAU0w1xhHpoh3QFlK0F6cVzD4hVXg
Sd7ZiYJmTTVhn4IXZyTaNLx3cacETkayd1oTCODrI2a+DIXwsfSMBALM6ERQwmmOKScvvvWnmkXw
o6iG5eu2Z01jV1wNJbFKoMudzXXC04W/cHavbVMREHlYj97TLpmucJIw9wS2saBaOYzrJyxrau7g
ONpeGESQLLW+IxGsvXUed/j8P684ADgiuFrwkh9P76oL9ybrof6GzFInN7TAVwq2ElfSHh8tY95B
mUj4hlsDNWZBn5Cyt6fFZxxbZSnfF8Aj5nXcZbpeLZ62GE6BPUp3eqHeA6PC6rgghBkF4/QZ3QNC
aQVb5LihESJU5z0U/MXgnj3Z9fRoMnDSQ0kRUwiRI6rX6o+qP4EZS8KL4DIPVPvhA4pi8DwrBIeE
4QMNtYZqUHisMzAF1K/mCZsEuAOo4SjG8Ve9x7XPXFz9Uif+H8vhqEoeKyYobCN8YCw6SlefFlc8
enCb+TOifJFvmHIzos49PLe/VJVHBOSfZYY5TxVnCygtzLCfGz4zhwTkE1j/JFB0eU6sBOyA87Dm
p2jL9X2TQSEOdF5IOdc5usSNtR/+I+m8llRFoyj8RFYpQfBWMSA5ozeU2gqYEUXk6efjTNWZqQl9
+rTwh73XXqFIzwNtAkSqoEdZVMD0vIJyLk0Y2U8blU49A5p0s8G87qfv8w/U7YdBJf/DzRoMjDni
bZk/3DcbDUEwXHJMqK5ae8VhNxhUGt0jx1QGzkSUJQwwij7YQIBe5DfDw11xRSAH8wU8cPFDKRI1
fCakktVYIi2+VI7oAabtmlkh81zMz3qtNXxao0Bt8Jpfd5/DMOj8e4LtWP2EKv2hNYayjhRBxxb9
Eg2wz2Xwy8S3L116VvYIM10cAMg7QSlDh0XPvypd7gqym+EhMg7uJfKiTcJyR0znTN5WjAABQYFy
DyKJy5BWERYr61cMTXSJcy+hbplMXhJqcTpL6OXp9G6M/9BcFxqpURA18yWRhXBz2JOQUVaiAdJC
IBw1qPLThshM5ihT5QTmHicSoYY1aCSkJhTXH60gPvi1lPeAN/WU0cQF+7t6OmYDLYmaXpVHEurT
D86VE7zORWMYnWHp4IrGIX/bFe4EaZSMW2JNIEV/qClhu2kdmbENVJB5R3wHbeGcjqU3BsESaYmc
Aq4ThSHYwYy25EDisn7bX9MeixIXMfUmA9u7OZgCSuQrQGxGf72Wb17aN/sd0vxztS0ZkEHly1lY
dVQaDC9QrN8MwQZRx3sDPkfWj9Z70gvyFMkH59tDM1fmI2q6fNqiJee8rdZE06BJ5hRvuV7OS/7z
fJACNIFJAfuR5LcdengI9DXSvu9Cb3NwJ0gAgAM0Qz80PleqMCnuNUYD0nwUtA2vNWAs6ePYaDCg
hwnGzY9LNJvmO8v3wq/P8AVNKAmXDEaP2ZBNYOWLlq5qkcEVAjtYoDiu6NJLHOV20A7+KcWoCEGR
v2uWu9JCOQTv3g/+JBtB+WvAIL459ORC1RpH1DwPJrUr6N4X0A+KLbp/qhqSajVgKfhLtBXmO364
vZ7ut3qR58sIHO3NE6NAZPPQVlufJSNBnFxQiNMfrYtjD23qfe0AXQ2hOd0jIAu372v+TEHNm0q/
/KYFRn7L/Dan2ZGVpQrCls3ZuBWPsVrUV03GwanUK4ZqI/PrVT/9To2ixG9Ku8J9wqpVpjnagyam
Oy0iNHp0oc8INyeUCM8lkAu8XSQXPdwBlKz/PSGxwqPFY6LW8d+C1tobBUFjudD9MXdfyJyVYiqm
KuAipmn0p/27H7i9C2/PCH7O3pRQ/zwrAUT7h/EI+3AXCIBrYW0Q0EFgSgZL5zcrfVhXLzjzREtr
Be4d8z4kqkCYAVwE/x3TvGwmbLFkm8e9Iw4ma2TsoMeh9yefgMO6g+ilrHJCQt3aGxnlWsVceCYy
ouJifAfng8SkjEvi2Ez3V1IqGaEG7FcB38qLSIBfBa8cCoYvUXup2t0V4gcJd791w5D8M72j7d4p
FJVIVj79sJDx9kgrY0p75tIeZAY5oFz/8KEn0x8VMcUcMlt5+k5/tBIr0GZ98jehsgeQ+/n5noWK
flbWOkemsloNAHTnIkQKBkO0GLSDfyzU82gx/mm3h5aTT0jQZGtOICW8NdhMBEAx9uoQu4lTfkHU
EXi99awhQ11d5OBq+JONFgDeFRdGqAQkvi2oFyycW+iQJ4RbKP3fc8jMUR10RwmcLIcDOkzK4LNX
QtC9yx4bMHBDsGbUJ/y4PfZPnAv0XfBtfiT2BjuEUQaEqInG12STXjOMXBfeoPDQ+HrgJqb+ozlg
HxrC3tcHDiULULA5qwYhnu50x3/FkvGCkad18PKKdgYF+4r1F7/wUGcPk+lLTYAcRpr247zh9EVU
ClShZw8mMiASqTOBXpgI8B8ZcDMfYLjyd2YkSVHOzPWA4P5GdBwb0c9QXLRxdzrH41DYUM5MaDeU
5cdsDCBiEh67GCcdDTsRt9Hwtrj7tCFUHRXZXmJMb2KKxsN6QLXEA9aGl7D46dOLS4uPIckYndDY
476HBuEzNZESdY9NgIMrPirLR0AcmVOhWamd/C8zJJPNdd599cxAHUnZJS/VxZAetz1BX4GTfbeG
NmcqRx7vCSNirr6Ij3bblJshK/LvgVL/hHU8kby4JqPW+BmlTn4k+vvSgQ3qFMbA+prjNAuuhrCp
0s5DJuEJznADLqv4pKI6IuA8tR7Rl8RHLRuuRtUs56p3IaNs5KGv0kkvxVYRoi1Bac1aCAYRPZx2
ja+xsBp4g+1ke6FjDAqL6TuBc2BCoCWCJWICBs8U+lwWdc4A5eAT/Agfc7b5Z/Uwzj3hTfIRxfmM
et7H0REzyj9mu9K/cBiyQQtUKxtBr1JpwyBfl+1LRHZumJl5SIa887YxEALDehjwaf2zpx4K0rTL
I6nEAaZh+o0I5/NpuAHh3tb9299c1vlWRkFa+MpzPt60SMnvq3z9NmhNkyuSFXk+sZChIhAEntIz
lyu0oiCB9b8bGiN9bCOpIliDufJ4fyGiTrKhiK3llCG6YsL25dAAD8W9OBJMXn8RjlwcoU225xuS
Hl39HxsB0Zdq8HkPt/i7x63Tf0e5P0mltbqvnLvH7Iw9MvQH0P5eHlSZ9evY+FX4TeHnENWL+XD4
QQg7NMnRIf7im9SOeEJwtW2WIjOewRqDpOS1Fk+/Q35UtnguGeJm5AgJtuchRKnc7RefYKjWxSmw
li12H3JxCh98Dd8uRDZXG+h6TU1CrHUftEsNdXPf9t2DHhUMYIKND+phHJCz6EDsi5U1BhbL67qC
UzeJSPRdiFGDH8vZkzcQitPOLGk5K/sWfLCtrVkoj2CC1bG6KK06eoObPL3aFcxvotpNqrBwm1hy
7kYfN6KEExwv+XARuHpYRm+GDj7Bm29KQL5JZrOOPKaXxsPpIsQ2aKP91jj3JiQoRuvF4zjxKdbw
1ONSSTK239BsrLP+45G0GwBxNF5PZky9CuiJcwe+OzZQ4lx0qFAY5d+XZYgcmDH6x0VYpOhwf603
1KUtTI/FGk6N+1lgloKhBwYSA51tN7/ak3m7v596lw+daECWDcNmSw7wQsX45romr3R3xr0Ax7Ce
kHj+u/nZGi4OHnrPPeRga0J6Q5PQ79hVD3hs84QsViYgHqF/hrBkgDQEMyt8VOl6sxO0zeSER+cB
sSudCunQOk9lXTPrRdE9RLeurFg4i4+DcCazR6mEQBSzn+TsjfSBMcZx5Kt18dtSIOF87XqnQhwH
F4fubL8sRJNw3dHVU0vdnI5Iem5/D2TNGDi0KIdz+PDpbiCyO+/FxKHrwQEJbbD5tiWvtKVTu4D3
vSvpZLLZm82X+5z8OOAAz0AZIlCTafNPiz0xeJEud4NY/mIy49yB1D/8cNWJgavb7BgiBU8tbdLM
Vzkonx5jXUMKoMM64uYN1X6ILg/js9PPkVY/dGRldHNRnIH9Cqgwi/hlj508xKMOqnqgODRB0L0z
7xrJsYqRwN0XVh4SM+6+sc3tV544eVH0PHfwKGoYfhsFD9WoTogQJHGr2+K+4mdMMLnPJV/2voeP
/tsXx4dBkXiPmrTVb+QNj3BiBQpTAmGLvMIbn6Do/buiCk9OsT49b267Z/TyHgY3852QvMyhrE97
0sSHUhkycnH8cDdDbsXkAvNIA3WOR8qo/7Gr0yXoFeXqahRk6y7Ai3j1dWQX0JPCS5z/FmRTU9Ib
wFjFluEapQVedoqLoM+sbGndmPw7s97gfiyoGa99iqeHUYEL6FnarQMe/CbIfLDqUoxv4aqXmhLc
D6M/5iDojBP4EBQHkCnLkCOBEwurbHdsf80zSD4OwJDGqeK8dv7cX0KkkSuMrk0huMcNinkC2PAX
ZHzONyLKJryErdVP32UQyM0oYH75M8bpc10HLWojRgeMAXiPTAT2YwPDO4u6EK+4TbWnxOFdqeS1
PRBXZv7DKHefRNh3a9RjeJpxgSyyYzG/BYp5O1G0D/dQg7yRr/RhYVCo03Jz7WcEtksERmDOC4Yc
9eESPiPhcJ1LWwXqrLwYbPDEU1esiQejx8efYJzh5uOyx5nKeOGbQFIq4wH2ESWcVyZU3lNbof/D
dAPWMb681H6j4MkqqBKR742xw+oSFJQM3eYeYr1L57KHvDE5VBzVMqVB9KHGhlNxgk87X3zjGgoR
pegVPkHuqbjHX/CSwgQHPkW2673AUEooDkcKnjcLAv3WzP1N5R/I/tWeu55VfcYp7oUrNAwWl3ZP
DFqnWMKSIDTgt8LwOQf45feYqpfTH2HchhSa2afxXTNVgwTVa0FlRsctKM7Nkv1iMfQlGyUdPL+G
2JlsCfkmJKBnSOAlXwg2V2O/gXlIb/dlW71siBjr9dCHysHU1zqJJHq3+mXOPccIGU7mjL6EJKMz
QkPJO7vDmHmcCbkNwUKOwvDywltA3NySx1zgIIQfGV+MzLsVC0rU+2QqeWNs49xz8DvhKOs8rQHx
L6Q/e7JxW48Mxcm2uO2Yw2VBNt7ivbiRZviAslmuZeNlim57Nv4ZZmD2QLda7+AV9u7ckB+Y091i
GDb4lZ/A/KoYCLb0a/zXXpQU39Vtr7jvjQoxl78YHNbYeeP8A2CbRfcUTzz7ksDAad3LHkA6FY1q
DR50vCUVvpXYZ1PucOTkyIr5YLfdv/sBmkAR3vV2hS6KPv3Mg5fm5DXuuCvAotNXyp/OyWA+4lss
neCF4RX0WwPrc5C1rgBRmQ1yKnejPhlmxZdW/exLXVeUFjgeQ1cptdL5rDseMQdVB/BX+fdQmXKM
17Hg5RAUBxoMn9ook7NZQnGcYFmAD8TcKnffkwQFzctPr7Q79EtTp0e7Ti8nGVybzvc5E+hMexvz
fHeLxy6YHRTrC0KSr0d4ePRMzuTaD7a5/qbVtIex6r3wdM+TankN6PD231k8nndfMOPSE4B3rgsJ
57FnzwtknINWTxcAojBpOpuXuNnDxSJgrFgomHurOzlVaA9LX1034WX3iTt9iIG9nL6cIqRiNBuz
8qD+86kPQIEDQ94MzCziWD11NP0qErDOHB0En54MudYGACVhmsrmNh6nOua3KAErxiBgO2I4D8NX
Iey4mVGkUhOQ7mQIoaQrNvZfXmmW5nFCrEF9FJPKa80Ot9/zH5L9kA8Kz92AmwkPBcT3jxE0YpP6
JDpXlzTxIPdgIbvAKRhUQNy79OxOaGT8hm90XTy2PasTpkoV87vGp5oJHwMqtm4sw4RgTF7FYjll
wX5ArUuYs/3oQFD79Fj+CwP1otCYvWeo2PkaDOfT5+ESvCzVEqyfLzqtA6brf4b9rELaks1VxRiZ
b0BucLzZF1H3B4H8wEvePvXayq0f+REZ851ylRNxD10wgizkS26nq6c2VA7003IAC8ec+Je16E9s
KG+2CJAb3rC+wIkNhL/dd/uJ/9wD99uwVQwa2d7KhVAyLkSOW2YfK0K7SRmYXRyGS9+E0OupwQny
jYcnZEoJ1QrgynaMiXUW8fVD+7mm1rDHED+H/jj6eZDkWLFdMPqrTgidukMGB9vjoyVjHAUSmI1Z
yGMWTfVEgcOzKUya+TJuuFRQbglbFD95/BSmdVyeLjBQL/HtVJ1YlfxYQbapvbYPJe1P8A6rpZF1
3UJ15KI38UAMmQNNzGzbpeqWrccwIpLI0gurY+11YbVjE1EiFuYzre23Kx9GUK+Yq3HhuQCzw/it
E6aY79j8GqQipBZ8kwfW3nglgutI+7MhnqrFFygp4d8nG6mXr8Ys2kheYI62YRczLVsw87XB6mDP
oCfBmArhyHWWnzoSTQlm4jGk8B3G/sCESPhcNjtYJhhI2/Lf2xJPV7RPvAx+qLsD6ekZTpKLBz/8
7UjR/W/AJ9dw17s6MmnVGKFhCiDfpr1gwCKxLEUhQqNcX6c94YNAqwNDsN9a44OySB/2eYNDe4SO
pvDU+QxT6TPd7T16wkjjTSTVQWAiyVSUMaj7Hc0AGkDmxt30htaE5Q/8wcw677lGfALgFggQd2pH
WjEgDdARZUB5XIX8TxYW4vZhQsF8ZRCdpQrvhSqkDGC+8Pnq/vCSQ949nBGLF3qFDvXXkfWklqDb
LfdqZn8CrvPXDhfKkgtcWhfCNE3LMczj6e82h1KVC0u+12v9I7UoHvr9me1SVfPi4BncPSwPA56C
wB0/3o5PYsC49JuM4ict58cEN/A4tTPmD7s7JQSDiFHKAvgaYAt8Jx4Y5sYxYYs5S/sVqcaHkmNH
OJIHmPLYSwpumPeoCJEQfHf/tMWT9LoZpCK1BhwfmkIaaEpgE+3M7v7H9fnHgTEJfj6KtbvGu/xY
PTw9olqQqR7/t1eCJALiOyCF6w8IU/6r1cUIcQ3d9HcGwMj/6Rc8/4BEoVgUR/xZYWjQAp+PgEf8
Xli2xZHy7XwEHQKXAhHg5x0DpkTfZIb7G000LjWTBiYmZux7Sk3edbcp+M5/qo0vpofj1jHbfx12
+xMiLavvyLe4OJDr16cXZkrTcYKLTbeVj/SHMuRv+qI7QC9ax+nkSLxKAePyM1WOeLqRrlXTRELg
owlnMJhOxtMvRjMTwgCf0xxjReiSqGPw5P5rCFoCTN5gAgc6Bk+faQCINy8Fe4zPTPwtEO6UyL2x
7SVoBDomOiuUibi7lLPFC14cJp9caGTc/ZvXICq5QBuhpOlmUAbHuxfzE8LN929WOakw2B6xrom8
oETDBPk4vGhIRBlPwI8kCEpMqEuwupTV6YBAWdBcLAe4N5nLHhVSSa4zpkZCxDRXOKIEAO9keIvf
2l400EOzAHYQBa8ROrQ3vsHIQh4zZNUSNCZ8vmEHwcuEms+QcQB5AUfAKbbLlaw3UPZ5eFBFg47/
vy1FHgnPp/xHgpF3Z8AQZm8wuHhcNO1NP+3B1QzK21a40VJLJpnQP47Z/nHzCiZUD9Ksd7e7zRAU
U+hvRxXBkrwUED5gP8yNz/hvA9aOeqSQhuBMaGi/oJgcdhIcG2V32dD3qLQPzensi9YwrUzwCLaf
Ca1iMdBgb4VQeCw8vNEbvuJsjh4dd6Yqho27uRi/mDrQHoS3xRsNAwfvr78C5IN4kGZPSkjs6rks
PifyXwoozjkuLUwZ3gcCWyiJwL5c5Jz2m8O15Uq2xJQD+rtkIhxL/iepkslKDmgwT0oy8LnXm4TE
2d6kTbVlkJo6npjKBtEfwDpb7QBhzoVpxKApVTFahfmG8udK5sYwnaxVf+y905tDQ78QA+wEYMBR
+XMqXF1uOaPBjwGWBMDSRB+lCN49Js59BTu0gNKW9Gvr3L/soZ7dvUvagOT8zCL67FGbACNy30PN
FsPBBsECJHfO921/DrTJ8PQ2R3+NRZ68pdrFakLtxHB1wSrq3Of6k/RDK7MKG66hi8Pb4QT4esw2
Rht46WQBp9dA2IDpgcuTtHWhgHkGksutAJEyx2FpgCNdwN9Ih8XcjdcpTzmnJoePDzhidiml/tfr
v9XhFQoWBQLv97ETA6wvaK5UOu/OeNjU2x27ddelHDewPe0+MVb8QyKsRpf47Gbbakd90L8elbCF
SyQsqR6821F1oaYNdUQ8KbT2Lh1vKWknf+IfBN5kjBcU2r/9jyq4jhlLw6yk/Fo06cMaHaTthA3G
xvtnnLYaM6aD7Y3xLcFGmFL/UliukexeThf76Zx1fjDZze0HeIkSFtYZ/9Sa71vCNy9d7Gq+Gspo
F1YTKUJXvTX7iJx7H62APyIoZekw0bT64MexLwZqNNL7MzYZrKroBhXEpV7lWhfsczw8QKuNPlQI
LLIWPSKzp/mMFpVkBofLKWdiTG1Li7dpNmJQ/aCFFLEaMGRNr3HhX2EAfs0HVjloX69LZdvNuWHx
A96S/U0Ty1vUZeu3QTyD8+5k08IaVLYNmSX8CH9EwUAnjFkfzwOdMMKF96F16j41PaoPnxR807mB
X16xbPvCcd7//MmhPuXJzYFlC6jKjTj5K47cGSrZ2hdfwprpdMHD1WiB3LRniEexh9Aa0QSaCdQY
eSAlYN9oG67bG44eUjQxRJOjWUcxz2N8ucQbN+ETer8Sj43xHiFmQOyc/owg0Qx77KR0cQI4gvvS
/H4BKiiogBo46inCIUyhHJ0JTg7GEgiU6K9ktByCJQrOyLv69zXK/32WsE+RUkAm9HjTHayCJeM+
bOB4CN0f/+l8VP7gqN1OnSNOjc9aImvqu5Bx4MOcYoi0pdo3Sz712Efuktz2ontJxOC94beWewU+
oqcYj7UcfNYD4n6bLde/fTW/MRR77xy8E4V3ZH2jCao1iBL9nuDaQtz+telrxlB8RCQSJ8S2zmX3
CoY8cYKRDeSw+s2/GZQBiiEcx2uE0iRLnrB02Rdm7V0iBGZKWp/SIQr8+DJdLPeEGFqEuNlwnkAT
sHlLwBRmd0dcfa2+uR6YLE0Kr/5wpHLVu1W3KkFWhsvMpkrNg8dq7GGGANZQ6FChF8TfrjrjFUjz
j3WzLiQ2E32+wpkcct/V4pIi17KK7niCcQ30Y0wFALHc1SclfezObulkh1vYYo6Ru1izonwuY2TR
wehQxs8UMprDTKPPuWgs4MYIlbQOfurevYq/nhHKF+KgENUK65femGwkVEy5UdmTRS9AZZauqZty
TQ6Pntm/NVttxQQLZvbLolAZuHiz+7IDc4ShOyTrIypQELp617lYgyzu5AJ3lkqy0dsmwAJuGzkL
BBd+HS7XNxqYPpJ1/n9YAUM4LI5wM+59dXHG72mR5zXU0xVWJBEsI/ACOJNP/bngzVnt/hZdna+l
urznZefkpJzxfBEY4p/xCK7LB/QcnqzW6BX2eYAicxklcL6+WH0yOjJPBxQFV/I7tWm1eFs8cdbg
i/mCAJ8TzrtO16gb70Wf7gBuCE8eN7qP8QSGGHBv9QuAPE6Dw2r3Mp/u+dDqQFeQuhVtBV9hVUxh
7EoWTIDW4SzunI5oRWCUzL8khFf5oktV+NnjFCxuIHKfzuZTfxzLatomJLZTfkJ4h/HIFbWi8V1O
ECmCbKDk5wQ+vVNAczI2b2t4GefgcVTst9HDZdB4+kLnmXIlfNY/LANOtx8XwQ+ldBlTs8IrvIZF
KENhFjmKH4HsPeNaFziawS00SKbwJue4Mlq4am2zbXkaLCRvwH038GrqCXVL+geAR5jBV3gkQFvW
K+W0EFA4sd0zjPoZHq9rq9ze5pMQJj4XLS7u4JBML1G2YTmuBk3Rqwe8G1JzpjMWOncK0vC2l4h5
pB6O2gMcQ1gZxO1MmUCbGTjfz0f1LWwBDDnIvzO2FJpxOisVViggjFOGQ+wTVCxoW6f/geyhTXea
+3zs9WvfUtNcErpkvpn90FTmQBOmfQIjFnk9Pjz7vXNs3YkJMbTd4FFuFr/pd9N5nY8WYTbasH+h
pXBID0KOyNEfJxqGZ/79kEWwQCUPQTuY9ncJLCoGYPwHnI5QvzMJ5uvG95XMCkfujkFUQV7nEJtN
6vkzlyS8UuR73YabiakYjUTfsB1K/xbRZT+iL95CV1dMihAYkuuW+nQ/CZuDuIH6V+6NhyH/NXDv
7ZpTI19E9B4g1uJf/ze321xOV2AJRvC88f39OPQx6/eQp4Vv95E89tjjunSSecJ9rgSTQwcJBxjc
GfhofZKXw3GxPi8WaNURC3QBdQElXET5Yyrgdfm2RJQFs+xs8nabjdryk4shHzgudBgaq9fyw6SG
/wf4jkDqqfdEPbgUiWDfPGXBgnmngxU3z3P5mTL3Kb2nLvefnYrtFjXoEZMJ1EEYEhi00fayM0Na
6mE0PoFptcymRKc78FKK3hYiwx1vw/BlS8vd4afCtuNjcQNTFxG1J8U5HjUy9jx1Usc/Js8iAU+Q
42gCuCN80i+AInc0rI+FcnpQyQBW3rG1tGjzCkCzs0m9whxAJBSMm/6LByn0lmKN/7BTbt5xe6oY
2ub6xYQfZnIzryBLg7rjp8BcIs5dpt3bjMNsgHPIJRx479NXl0ievDlksluYWOw9SmRO1vuRO2Tw
R59J2zXaBC/A07HP+oGU8zwCo442LEJ+QdHMduUpO4KLYM30XmbB78BAYHPFm/QVDxNIE/SpHQSp
nhPD0cPsAQkh7GW/H9gCImDiXtkUpQqyKTkQvJdJR9+kd8w0pZDcUiyRPBnIgr0UE5klhio/Q0qR
09/uqbBkgQcP73H8WRDlXn0xRngiEnV0+7wPIANYU0h5edQRk2VSq3iq331zFEzGotEzAuhmtzTh
wGGidHgCOO8Upz1k3EjdQQHnGmKmBA0Zm2bIG3s4t7D1i+3NYCi9EM0fM0Qc1A6WRBPAhu8c2Olo
aaTo5XaaBDYPoSi44VwPvzKCzXP4qERi4RwUwn/hDP1YuGbJxgWeNErjpQiGXh2fDngzqsGzCxrC
CNkaM+79GYTJHu7hIP0h8Jfmk6S2gGMtmeamC7+YYgdnnNwwSkJCB5aqLof9sWt8/Lv5SAZooRF5
uENruMsNKZJNwAy8Q0ZgLZvhLsPQD/Ch7QFacCvzZoNhovjZQR6IJP/pVQ6tf+E9t+ee2kQ1cAtv
VC4wcOyClpp78nuSsXcRwdPEQ74TN8PkzA3cG9t9KKl+/oNAAQk9duW8vBEqjO6ylDdZ7xRjCxzz
hBN41bpxlUBdSsYDfJTR/+rsYm9Hncc02HjrdVz5KOfWQxqCTr8SxJkHqDLXAuMW8mQwcC7tl3PV
Gbu68ma8fniVh7c/1s7Um2hjqT9QfcEob7HeZbzkScvx6buTzfaApCDJD/SrGyFlYB9ikDrZwDfj
ZMC9AHkEKVUzaNXev7oeC+onndl1q2Iqphj7Dn07Q84EYXh6DylA9+JG8L5UVGfzjvz0NMCprAoI
mkUigpDcxebEQRVg4gJn19CcMLW2oG77JBZYSHqpDTkZ4zZultftPeI0ZYZpd7hEk5jKoduYksFo
a9t7vIkB8yqHE6EFiG0ZE960R4gvPC+8Nmh2TwKh6MNUWfe4XiwdOlCbn4/ZFecXHcKBGC3UeM1X
UzjTTiV37Y0MSAEzfeyzCcH7YF0Ep56RseJMUIFhLAT17LW8aRezZkzdmPip2VUs2Iyt14wlLyEk
Hac4IWmcbFsAghqpBKXHAdLBqQwrPT98zD6JA+MnvhCxmP5JcTEGefZrLDSHHoYJMxHt4Gelbtn5
bTqGxYshDQyAnknbnwa99qGa0cqeXWk5+8Pq3xi5XHfkekgLKvecqTVVGxgvfS3bheB7GnwsUSCp
jJ1sdXfIlIQYUG9JjojBqSlyg9ajXl4N49IHLeUowPH4wB8KZjTWJ/6Zsi2nOVZIIX2BpUNKIJjE
FLVmRXzlrvQb52JcndzSJ/Y1uBjozBkBtOE7fKclJnj4mF9XjxhR8NUVIppevrWEOyMyRCzJVt1x
FE/iDI5KnWBVCPmQCxUGJ8pCr4rr6Atb9BnUy+qoUBg+fPR27xBUG433RjTh2JA7wCdjcrwd7AkH
WubWOySK44+qzIQ5c+LW21PSgELBYXlT9uQ+TH1h/U3O1tmtt7XdT89Ra9rQWu3r39dqQyFunDuT
uQxsk/J2DRVgqQaEysHwaCyqEpfW/nOiT2f2/4rPeAqx3IKS2RJSD5wXwOvdq6lx8DEsckZ4KICv
PfwqguzOeZdxzxczhAlQG5CE+3J68QeHxw48h6mKo/4AhRqOKLcICPTmVxk1yT2BEsXD71UaIHe4
Ur6hrijJ6FAthxucCP9aXfSbBAlChRSgMTAs8fLjcF7FE7gDTq85eJCMBMoLxst1zdU60PqGn92u
uHk6NlQksIJFqZdtybUMeR9YKqUgIEzuKLQ4moy7yVBm81rf2HbQknaqz5wdZ5CQyZguBgi3EBPc
sTx6AVoM4s+mwLjpvcdjpUfKvnuIEaCJYXuAPeoCCYfnDcD373TBnqDXhH7Ztjz4Lam0fk/ebc2R
1jpgNcwRoEryDyBXDHORsfijULFhh+PmxPAC2hNOa46SfONnyMrulX7nEEfbPpaXyS2nfe+NBCpL
f1hjrMQl3QcFp6P3srcuEtPhjK4SWYOUgQVgiTH/tvNaSj/r1IIvrxLQAXt88WOTfacrdQ7AL4lW
s2FEDEf43hCqAvvw+tZEXfvsT+RvD2awrqCBP8we9uqdVvBeRBOHq+csTa8h7lM33DcovajhmYnA
/aXVG6EI11ogNRDJdhrMhnsJaTjWjIPZif4MoR03j0YGpI8V8G920+1g4AbBazrbzJPvIZl/Nftn
2iDBCwKEWrTna3REsJDYbStIdLPZqlmSxekFpOHZ4KE7DoyVzaR0zk5d22fyf0i2AkueXadLLBiD
+2x1Xs3IqOW3vaenP2q/L0OC098Vi2mEMFr1j099zwB9/hQ9gCc+x29WX6+D39RDJ7c3kJfHSJ9W
JDvohsJoNQVLmFv7PmSePn5pWW+NRapbyLwsWnA6qanHH5KcAEGJ28hP0FG9W2yksZfZuIeasbQ1
2tT4zrBOFF2eLWHavDM4svJYpzQ1LKsJF1ZK/UpHT2d3isv93x+OCtleSgauBruWFozEvAIjLPDk
ErEic4U5LidkfRO/DZT0mKZKUOFUSbYptkKrv+/Ko9Kmp8aOUVvx4zB6onPVVl5J9gamowEgNRHZ
5xlyNLLQkIau6IyRi/IU/24G+lws4WihPlNUEdAbQqYsKJ0073z0iL39MZLqPx/jAtvzgiDqH7wB
QwnCupmWwJizc6GhH2EjYKnqg12O4GqkhhhoaWv+5gQO9rCmpTBXmG2FubN4RHpIdBaI+5yHnDLk
uEwRMlv8VoVUOWQemDfRN6FqwU8AS5ZG0L74v2qT9G1abMY42ypTkRuA4TEj9zGO5bMCo5z7/N8g
kvtmoFJHMmhr0RMg8qDjYMYzowQgrmi83iJyXPNzTjGMhWs5dXgr9J79RB6x+I8f7RJTa0xBXcsY
Y2nv7/ecf1ozp5T81BjBMBJQQLKweZmVACQgZYx98Quc3d/OA6/tDtfD6rH+QbGbXc/LsnREnFKt
Fqk5hFcgNsplUXt9p0Pq8SXj3TcAQN+qDcbmU9LGhaNCOGEJwHOhxbivWsRr2aqwxHb5x5Txi9ON
8iecZx62F5gz+qTz0SKQKJtp9Ars6SpQZ7WRkWLerCqAF4SEaKUqSO/tm5GCUYMQyBQZFW0SA8Sq
18NNFvfz8p3/CaOoo4+HOcsDoDvE7OhBWt4Lk/hGn0gus9eKEmsgJs2d5fObzKRLKjBxyX4olt9g
lKD69CQPyuI5TQ8fPZ/lA9o7/G1ONbq+f9KH3t0bJs6wb3VIWSDDdjp8aJ76Mjz6SzjYUxY+PbNC
TKsm2Er4173mCABe2njLNGjWpOwHhoKagPKp0xzZDLlpwupilPMfq2eKP5rYacB33Fc58DseTENm
orhHYLBbOHnmI9F5ztts9twP5t98rbpjGi70SS95iXmNHuq4Gl0ZMXk5Lhez24zPvoH8wdqYIInB
kO6YT29RN9W5AIe9Gu13WdbFqpzqo/1ZnfJHA0Hii5bPw/E3pO5zsAbDZG3qgEhCXnvOMSzWb1Zn
jBGOTnnQ+IzORgjRIUh/6Zi476YNgw+w7Dle68h+Z5NiobpDqJqrQns1C59oeLpXxs66riO9mvq6
Pjy7BU5xYkUv6w3PGtob/43emwSxji+9E52GUjYSzpqqkUXCr4ndsWzHfPSln2kSD0xiZLmAk+2c
tVDZA10l+Pp8qGebxVF/DqfHYuEzFDX85Y1QLB4VWrSZyoCgdJGlgMor8zMu6sxI0R1vvyyaqYwJ
E5M6VvYXrcjFHOqNqJ/h3WGDp2zOaJAvPIQ3ULA24LQg7YScy4sdLlCLDGfSbGtp4jQmGRaRx0rG
gpIj2TCsy8rSrMGKNpjWYPHwwnq6ACBa4CYVvnWcZ0hh55jrOAgrA3tnDm9O16Y/TjnEuFcNK1WX
Dgao+I7ClZqK+4Yym7MYFg//wEritT6HGnUrOMftyBPhtXr7XmTLq3w5ocgDqjGTQIDXPbUvXkxk
dfQPm6eOEdlMHs3vfM5Za0DEp37qeQL90jny9t97XyArbvrNVsp86StgS7wGpLu8eaN/wlcn0/Vl
/ySnjGra6RFa/oyVrvvdT5vMJvMHFrxT92COp8l0qv9H2JksKa8s2fpVjp1xYQWiL6u6g2gkoQ6E
kABNMJFK0fc9T19f5B7dyb22zc7Z//4zQU2Eh/vy5WsNYCaQn7EQWMfLnRxzmT7vtT5yAGamv+ge
/IrJRg94uWrcHFPcT245f5oAQi8nYI/bOt+yZ0oAcf9x/yZG5lu3Nj/CX453eswsqTUfoIq45A3t
JDke3/h2x2J024rf8X0KBgPHzf/9aWvHmWy88XiDHh0LZNwDAVCfLesUsZp44/EkD78dVOyAPKGZ
5Ej9pA0fRX19xHkwOYWtojZ9TtZMmmLuY8S2Tk3ngGQAOuIr+wpXqK0ap8ER41euj7WzCd+ihhKn
/TY3OSZPb/ECJ0/IqPH94iILvG+qDnwgFHrRIlsy6OoP+XMNZzYBQQl9X8Qz0Ma4FQh7o0WDRA8l
OmP8qOJT1MCVW/cGbZBfjrv9DY3FD42r+/jT8JAW6DlnSx0nNLitPsvP9Mf7vNkR9EkOSVrDBPmF
IDqth406DA2k63aIsCBkzPCHnsAuYX4evx+bt/BE0tJfdpeTPQtMUU/AoLZZbd8BbJOtGgxq8ilo
3Y1aZqLvhzk/nHZG3zcYnKiDAvcUr2slhL3wulO8Ppyj70yvOiANew1gHX/EWlSAMa6b0otBG5JX
4Uwuzk6zEPo2dB0GX1hPi2AXdHb2CKoxX9iEPMpzliOUpMbwMv3XU/dGeLpzduJVy4gfAUmfuhKN
uoum877R9ZRJzyPzn/mn4EmCGDNbx6buFKABPVXXy0VmbhADQILTTeWsQzbVLVwnbDc8Kl4t7JXA
uCeT1m/rbm+A/o7oz6M1leUHPGbkFYQA/b8uPSLk6vkSaoyoD+lJbctlUw3s95SZcmjOcnLekeCx
Bce/v4vgZ710CJUc5+nFoT2fbsQyh99jCkajv9ZFAQcjSWQcer9c8DcA/iINgRaT32shsgl/eQ3y
HUW9bZ8oU01JxaA7g6onj7fLd6PDMGm4E3BcvmZNZNNMoxKtL0hEMSXJEtuXJEDseiTR6hfZNRQn
LLf4gfpLt/0GCdAS/cZ3G3XSJopSJ2Y0n6OW4U4gZN2p6U8t6d71s2QcqccM9vcp+5Yil9rDQdsU
NdSZ5OXNTBmt8i7VHOpVkMeYyo4uAr4lEainxm9/AJT1VfkFPcjlRZDBtUArqEbatM74v689Gw43
JFwibzxFfuYLD0hG1ivSZuqUQ0E6DTKfHahCuZe7xAWagW7WJA/vEa2BGF6uH9ed2Ww9ChFDm/kE
3dmsvNACLs9KzcKVvwRfjlbDSvmzrghRyUdk9SMzVP0I+AR9BBuRpEb8pyzxk4r9z9iPIcYdRRUz
mFKWL8OtOcqqRMFWMrN+45k/XUazGrKkQnNoCftZHawSABplv4fOc44kFGPu/oOuVQslE8vmtV2H
y3OTBqg80PT0HwCNd7VmBLlL7bFH6gT+/EFBo1r9IIBt6dsq2KjzL6VMBzJ5Fu7JbvNP9HD6PmNX
1K4ZqoYXhLVYiOHwGSyY8ZzB7+oTfez8HqjFWZrKD/RVIDI0e0maxhm5ugvgXeEq8uamaIxW6xDf
CgahYAvBQG+plfFTxugX7siBfD2NuaSH8Krjr9nbq5nnVqRf1IZbumoJ2Jsp+NB2fIs/P5Yl/m0H
O9n+VgtIj6iRMt/JNmXG3ojkUGOhiyGeX6+9Q+vFXufo+qCJxyE53ofUUV7PLc5RevZcyhBku1Cz
WfM6QIZGJS1FZb5sNeVNEWZQ6hC6aDNbLduFB09pcVZJ3TUCxmT5o4R3mDzTFJkWZJx5nTFqJOKA
7BCYPa8OEY+4uv9WPOJsP8PPgKD1dMAmE5bFHjEPGccuzbZbkiSxG/utm/BdN0LPh4o0Jgsb6SjB
lwfIrZJlfDSXf/S4AOTCBaGwQIxZnxiREdpLrCkfanVF7CbSw50GVZJ5Qx7Hn0FydqrHdKFjhGwk
PxQ3B7HrIZB3FtISPC9m+gRzI4up5/LXL5fmDJ366p4mfVWb8Jx6/gE1mrq4XJ26SCzhaS+yNqLA
Y0yuddzBF3ZR1w9R8eHnv1Ktr+K4BH7yqSqrPeLqvfd4wZShKcVXinXP0+bB53wdx7NTtZhZFNVh
2Pyt85b5ZQg7FKhlzO4sfWQujSymRXKlWcJGVSW9h6+h9y6KNUrdjEwiR0M77nR2j0c9j7wCNlmd
DiyCLRBTy7ja88hcM57HBBXLAfRAXJ30GXu3dlnjFwfzlewshG5IHVz13HvydC4lvZUXT8jztNbB
tJMEQd2OJI9p/xtTnksNk4Iq/yGmbSfo5+3cQaqoQMhMstucmmWbW76cBaACuuQs5aS5U4nbOms6
+sAG2C3O5p4XV1h7JmfJKB/jGRGM0ZTtUfchU6FHnUSB2Ivxd0k6tPd/uIqekJAIU8bInVEjCvRb
a3TXAh31hMa3CdJBHzEZVMYEV5LgWLmyE88SEb6PmPZ8e6p4ZtxeEExHG3TsOF+roOtor6ri7N0g
We2zDRLZcdPishAF43Y7ZYk0wpdPJrQzzJZ9lWlyZgMjqH5He8Fe3DV2T4rHTB9f3R0vZRV/q3nU
zKJ5pynnDY0TkccKDj+iknUR7UZR+hgdx6zkpFrZLBUmG/ZYVU1r+Z6b2F7QDrqCpkQeRT+RhNDZ
s8v+35qhzxTGMbzGqj+oeFied0aeah7Uwmkt5t15hIi1hicgF4xhxtP5uWhfpP4ijIHyQRR9Blwo
yAg+GsiUx835w2cLAUopmpBADTr98kzTw5D3Z6fncWQ2E0LoX/lGmQxLLZ72hSjEYGl9ij1Fzus7
YqYNfW78UtbKeSmmL0/8vGVHFBHS28cVza/q6OAAu08rmh4Ib/HbzGavCCZgMeYkQDR1pwjNdf/G
PMrv+iO9201dJhFzl/sOo1ib0fwcmU8s0npPvFlSL1H2rvIJF+mfkHHUzTQlxhVFAlYveMZbkbgs
+Wf6dHZd50D4ZCJ3q/v4nO44E0DK1kxFI86E0JLFDHj7JJu/nWmFphlKeiZomyPEDCRqvLAsrry+
pMNM6Nw6J+YnzC5B41W8n2HFy+VVEauOeWqx3dpfHmVfMmalIgAy+J5sG0Y2QfRxq/9qdgEzswn8
txKEi17wrmpggc6J6Fx8/KF4Pf7X2TRlEPDeKEhEMX8EZvWCtB3FlD6BufE+hkXxaiS153F53lGz
HjajAk/fGguCKnikmR5ltMJM9g+OnOwjHFy8AkFFhufuofvxK3NDBjJifBsixF5y/8lKwTWuXAsE
XvQY0LfjFUMjBBvTzUTiiojiHZLqhWrPmWPoMY2JwVUb/wZZmYe01s8XxmUJavQ4pJJXqtPJVdwt
FjhY6cJFxNa59CseGC2yj+HcGiISm+zE2P5f9lByyKFzFHGGNaDacvLMeef1a1LFJ/ITnv21w7nH
xK4218qhxMpKm2TrGGzuhnw0P7Nky8a7R1RxQNZxL4WEiiOmORfkvaVKqwe8cdvKlEP36iUmSPXM
GwW7fPNxFTHbnBwoIhOOb15GKYrSMqYpKn65leSzMOGFjoqL2NAEjwvjE7Q8X1Bppr2je1oC9DBB
/0BtD3GEGc50zhF9dPd21rjPtclt+nOEhZ/t0e0wqz9X4kHiqKyGTIzUXUJbB1Zra3A6Df6uCKbr
82yfkTc6a6sHbxFbIs33lEdye/Hh6aCn9flBD/mOWeumbDSW41FLaBz9PI6PlCDbwtpZnEEIOoLF
9EmimrcQmxYxFT4YZxsq6l60e0rIRpw5HHPsDQDiI6QDWjBp4pLXGVMXDqVubQB0/+iCPVaI4oJT
vsxk2RkOOyyA58C9gGESz2iBagN6N+cgZJclv9NAH4TteREVlss4MQ73YcnrYBEShJ4PHuTLL/mG
i39zK+PFgEm58CEEgE4Yg9bYslw3xgiH9cXPdoHHs8wPPxlCUuKGkR+Ig6kC+zhjcKOFRnyuhgi/
MM1VAmZWvI+KeUlSjiBAC68tpqObWtFSMqfnjgpKbCz+0IB/x1zdx76tsRAMoBpknaumXYEUBGfT
Fs8vffmZBs+rCE4DKT0D8aK4IuKYtIWlh92rqCr2sqx3RYnmcOJJXOxhs3zz4kPJPjLxUgc/r9GP
g0TM3f9tj4EHvmPtvKXQUIpH23FPpPUJkV2yuTVnnbOvboprRDw00COGxZ1OML2B6ZNBPeR8iiCq
2EadmRVwMpqTmqYbhxJKCOKtX03gfN33Im9P8rbWJGJoasiz4GyILJt4iys29O9ZxIEuXXVxXSJV
FHx+CCJfSTBbkT4dvbuTEP3JrX/QcYY1wl6hZDCRLHs2SAUzkOJGiaa/2LNxVtMMiNHvYuZGPmxS
0+qYozox4Ozi0taEubOA2kiN7V0eaOyAAEB0nNDs8aLmVczJLwjsPF86OGZ+BZFdBdkWYVKD0VPN
A/HOALa7Yna/uuhON4dZUyDiUIIZZfGhLnC5zxo4Td/0P3Vn6IMi0y6jhzPbY+QimNpy1Am5J/os
k9PUL+sOgBXFvT2wa3Jg24BTEGKOfMYXqTJQ/aH57V3RpUQBNKfDhEAftdCT53xHnpyGAjC7438x
R4OQDVVxLzNqDvMUdk+7hFYrv8lV3WdMWXmEFKOvTk5/89crmRzU4YeMPk05jzVDtqS9RSP0kPX8
DK4koTSUhUe+l0Yw3YKA1Bcd2z6vaLsdQG3doLR4+mkpENCTGn2GTGr3WQXoDgVTrPaAjsXPVX/3
ahPg2zsftYZTFkoQRER3l9qCrGPFgzO9ISy/JSeCWxqqHxdIMvwaIjS6TBoh+RoHD+hvepXFXCP5
GTnEG7SR+PeuHvcG5CEamrozpX5vOME1u0xg/MZEuMjp59OXOvQH7TbsG/bFJ+HA1cmBrPFEIgmN
uLpRVVULvaVK2u0kJQs68cxqOBiLQleZx2cGZVhQGGBpHmAPCduzuv5kLdNXoQtzEvZwAwBj56G/
Dq4ooyHth24ihZoRIcdEDE2gjUDEDeBwq+/LBbAg8DPEgFcfltNJo44nW7H/aPMfKUUxtcmbKrfp
7WQxSUzyzikI0a6kqDnpmcpBS1rpdzD8Bvl29NJdVsUs6+LCLYDAZyE4CKWjJULkj2azmwYHuQab
rw5zIAGWsA45XrImaQEO4xmXhqUCDS+WlmGah8OdO5xsbYrWUPmw9FjU+xk/SkeST++t5exS0DFZ
GlbMELeNMY1/CzbGGy0CM+3+EfnxySXBfwb0d2PeBA3dAXOtImMQmRbKbBU9dPud1HtY/DVZ/u3A
nizr4bIDeA/yZgbNEKGbsOUQKjPPpK0UtWHl0sFi2Jgsz/hcvKSPRJOYWWRMJ/+OZhbABJxGWrQl
pQ+lrdzTMCnR12c4kOHYl2xAX8LEmld48yAnwmnJjffM8oJdGBNPKbAluDj+FjaWHx0Z36ZV3dS/
1WO5UtQsfzVzkhxjr3FUkKk+7mtZnWVy1BEVxjtKJUnBUfpM3PBe0TLK4MMby12oyYwfGgM6v6uy
M48ChSq8VUkrkp5JgZLHtA+hCe78HoOsqrWsYh9atOEqzhgX0+tBL5/x2ui5HezUQxETgRfB2ILZ
N3F5MsE/1dP9h4B9jKL7TRTR4ieK2AiCepPG2VqYEkK7bLIsRGjNuollPQXgm4B1h6DiMiur1ZA6
8pm2Lygi5RXZEBdR8/3ymKq4LWYh4yDnwRDl8CVSRJDCeTu8I282O7nkeH1TxK8PwrvKxLz1xdLz
bi3pPeP0m73Q6Si+uSVcBlouPTIgk8ZV2HIJ/w6JjfYlA51Dmq8dhxB3D+wcsgYjcUvwz7wmaLqW
CpbXayiT1pLjujmnwbalpN2nbtJMJbr0lGwO2r2LAHlHh9Nk8YNcmVrQlOYJv6YJX5vENVXGRJ6S
j3C9VOppN/3RzpPaNLIUVBCq3j2nakIRuhlMOdM1iawBkmLs6PuqbJhWA1N3JWnmbxzzlmZh3rfv
w2FoImyCocNfxsvoDZz7A/OZsw0GAEwjvOTpY36XW75uo8TlGz7Q8ihtBKVncFP6XLCQiH5Xwt66
Kz1kgSEZkSQdkdlBMpn6lYzE+N9Q6qv4+JORUPMf+iW9WFAD6EbYUN/HxXzu0BzXOKT1uHZUxUl5
Hn4JKBYTs/yM72799MQ8ohglkF6U0BTwfAmdYC23UVRcOZTROectjpMn9TJA3DZF25b+r3QNvhE0
PO2MRn1N64Kv0sXCd9medO5BaDIUhsX+T4PxIVSyxjBrEVX0WvyQBvpwONzRcZ3kduMkcGnJQ6JS
aBDDFZBhDAR4tfFaQdabn86HgL/OEF6fyq3KbIa24Pg/+P7fGzRpJ/1uVlH5iTM6voM8N7ArsKbu
i6yRkMTX5m7SWXqXURE9LFHs2RSGOvbx+yMa5hhmwpUAS3OTpGhqcjbOqdmUQQ59pf7darfa/u7l
hrxUwGC88iSlxX45AG0yn0FsgR5BICJKmRKMuo+OlzdHQziRysTa2dM4uUC08ZHx3rr7nrMePI5Q
A+ARyLUTcxilvOfHRBLu47J55mHpCuknphNAyhqpx9QZmh9R0PrRPHnKJ9bt3GklgTP/qI/SF+hQ
4AkGvfd9JhncknVRJSzc4mJ0fBzt3Lij1iwIvl5QN4Nx6mU/ONW7nk4vthfIUQtGKXqNNNDF4qJM
Dbhak73SURj3x3RzA6bzgm3VAENgX8xNaSgQA2noA5OmksuwA+zgmc0TAWAPYItMgBAgyEewv6hH
r3WZXhKy7apOWsFbS5H6ITJF82MRaS6dUg0wRC5m9LgVRenDnkbvPzQAH/mriDZPUltSSo4CSLGG
NuHnnbYNTm4GDr/2JvrINg1ozFY5FDs0S9X5KTgPWUSQijhP0fQw1I3NtMRfnXky15QT/vknjj8G
L6QcQV4Z1TLWGJAzDKeQviDtA0gwNpOb6ZDPOg+gs39nwI59tx80zZkb5reiflD0CbzjExg87+1c
WD9oWgijgkvix5QABkfM2THxputYEAT7hSEtMWIHxgOnYcMxuliFT4X/ntE2/DhMTEc+kF1i9hSd
Tt/vmAShdtXZ4YO8edkeoLQRbjIA8f2sp1+g8o+wPGnQaVxEW07nMGgBmS7bj8EDRjSjJEv25h+0
8B0z/bJSyNlQOHBknXkVPFgGPX97SIpxBsXfkUkP2viWmIDcR72M+7tPiP3wYqGB0XYY18b0wLd6
oWhbb2IkAemBbu1dfpEt5j7FAzSavuT5EaFVQPZDP/eNtxz2WIK27CPK1yPeGyO8XfOANlHHvCNL
1rMWrD8e45t/1OyOPcgTxlYzeZGt0D6Ta8YwTtmMYRekjL9qg1aX49UVZddBRV0vmt8xR5xuM16F
cyV1mpl/WWcBGBVQVoG41bzREdc3v3E6gPRycANRYRUNiemKCxstgvPvEXyYkL8NDYKykCCLz5PN
dEZVoYxMrYWG5vgsK5CH5ETk7f/iwXcDogRa3rqUE+eCL+pnIENNoohlXwZrGkLOF2TyyY5QbJ4X
BYaIisM8jb41Xazd01N2TsKLviGjpG0AZNTPyGJficGRDVRgFieTC2AEBKBslc0g8y0+5IQP6QK0
GEy4SpPC052fr3Q2wY/A7mrMiSiCRQJ8sdKBvmZzaQmQcYM4ZC0z19JVHIoVxSR/8YyLQq8mczbk
24BFKFZ5ESTQBQTOxawlHBTKnmZEZzWC5jXhrAIOZJND1dotqPi3d/v51UUHk3l00UZfzxpOf17z
nxF1JbVjcRpFL5ODe6yynSIVSNJuVmPI++cWTPv8R/EZIoYw2r3EqBtSraAlSWyxBI73xZkvONe0
jq4xMgVMFAseMqAcxx6EDSeqPwVRO5iu4BiJKSGk6c3N27gDKSfEe96VDQBQxW4JBWCmDogdkjNK
shzSFZ6ATNuFm5gg6s9O2VOFCy83LoKzENdvVud2wvwW+a0kA27PZhAG+JyOvrimyYFlNHkIeo9l
QaULeAsQRoj8Ug9RvxNuUX0Csi4ebd2UND88BeLjx5zlMe0u2FBNe5bzkZzPrqTY2RAj65YsWnb0
GgI5VgD7aUWVwpmATCW17WOjwcx91ErKskf3qxUiu5gwMcoC8RHll/sQ0U6WUJpGzeositT666j8
YU8QgURMm4WACrOGq+DyqQnZSU2dgsh8xIXK/TWEAOwjqR0yPuPzqh9wvsR2JYBKe+C6t50ETQV/
vD1Y50yMR9Q+HDy+KcBNV+QBqY1IzWYlnwv7xESYFhnBEy5eY575zcmV6GY4PChqUNzHbpfT2qVN
ROBrXQhL1XGnQT1iv32FexXzbIT3hzXMwc1Tj5yLQJhx10MSAzav15ZRF6kAyWGebIbJCaw5fkxZ
8gULpABZ3AoWkLZ8NnBMfcA7bIsQGS5MG3UfyiMDDvI76dCh1nmX63VMfc3o/QpJBYe4qaB+v5jb
MRS9ssavI62GzeSswT4AIHqqHB4qWUGMvxkEMTqe+Y6UhN6gMNq3p3yyc/OczCHMV+5weImJqq0M
qXYbAsQpnDTEkL85kr/Ual5/gb0jM3kZg9xDOsEsSWAhmD/i0rEfu8FHt7/TywYjPGhy9VfRsLv4
0zr/VA0X9genRidmuR+Y6ucjaSlDX4AoRRMX1t7P3c5af3n8Ivd92HQxmbEfc6rwypB0NPw7mA78
D9UjjsdmKgLbDgdNBXvVdLg/YrKG2gA5GMLNc2hPIA+Q3MGWKC1uqi9oD/eqJWbuzJHT6Iw4iRFV
Jo/rc2lwb4DUmETvYUOlL1dG0k+U2BuntjMyHmu+50zC0rCS3XYCtMcwFJqbXaCX4zNenKcGWN4/
TbHdjEDtIIECib4EPHwsY9IPZNSejYAuXSynQjANJTnjkwND9aXuF7O5DNihibs9P6HXwGw90H4f
Ewjo0gSqKxGqmdZx21qZAmo3dF1qzxkNakSObhjXQxDCOPUyXjaDyYNiKsxDksGTpi5xoFTSnh4p
k6hCqygOoxuC+aCg1GW9m0LvUB0WYg5eOjaRH0psQBad0mIxaemHoUMwJDGDRyAWFV3k117kfXrF
Byx2RV6HpFs2BiWzM3T2mnjEs99Nw+BGwUYVSbAD0kkRE1iLdyg9NAe5SZcConxyanN0y4p22T5+
p+6GUE+F3h2UxxctUdpmREOCBdAuBF56Va+NuU7DvzUNSnn1sIuIjVwreTP5K+0X5Imb3Ge1G4LO
d8BwTehhsAJRUobBuMVnIS/QJHkj8IGKBR/vyWovKUlQFW4Y+GI/K1d1Qau+Ai73vvmDovXMVAPl
lnNBPUCmjTTh0B2CcJf+N0GQiAFCG7kO2uB1UkkPJEJ4tBz4xahRGYTxTUWFTlnxGlI7/bX9CdgN
rkjGJENrzDu6VFdnCq7kRkNH72+AuKt5sdXyNY0lOWGkyYsvP6ZHOS/ok2iaVEhIaEYLtel2QFGm
XOKrwRIr4EtLeW5ydCrVZlWeFYmL3BoMDposVEkyUAqp+K+bsPW+LawY1ecmiVJJC3uXR8nT5rOk
99dkMrB2yawblxqvNd3WlRmVcpM3aQXPz43JhLdvHqOX3oGDKxAiKqg2kRBwitIC/MUQobdOtoV4
AXpVPZDitCsCGHFzD1ixI8ymr6TYjWg7o5QI+w9qEbmgxZM8qFfJHsiPZ9lvDHZHGbV4wmo3/0w2
yPFysrB+aGpcErPM0M3NqcPNSRPxR+yqJVnmC0qHgbEOP2nxzbaiACQwIN9jyWkTaYDBxIykOCQI
Z5Bidso/6D8XbjIg7oTYxrHluSs2qGMqWTCMvjtTHScEv8nBVr92g3j1R5l4QGjpVcNeAbf4MB7e
y5qwmVgUFAUQuHtFk/FzsBXoOw2fV7/ocguAHlwSO2/tpocfosWNZGWZpPUg/X65Jo9TlxfQGsdM
kOYoB/Bg9zqS2zH5Rw/YnAl8+vvsPJfKlfY8AwuKV8MQe0Ozq7pIwrapapjtrNyr9GgYY/HBImHD
1gwG9AzpBVNw84pXNoVop4UOOOvcBYqVAS0DsHiT0xyvwglMZmnqIMpAHpfWLxtXsDloUAeKAnnr
S1bXlNY65C6T8F55LxSXnOXsw6ts+eCdnyXa0rcjPcyL612GIDQgHvi2SxM+MrTHmslNI+cPboHS
0w75F4lyPxYBsKUJO3DWDVA5y/MLGp41kX/XiqKbKqHq8wcFODjcYPnA5KUhw8LxZi4TIJsx0YNB
xGeXjA+6j4aMgsn+xkZPbzKAp2kOJCCg/gQrQ4g9cT0iweLHZ90fM8tpyeWa6Hdm/OAOf+wVMcp9
sPGxkni4BQ2smmDkSRozTIf85WatG9+5lW/2UF89/IoYKDfzzlF4nbNLPkPj2SBDsXrFoQJ2bWXo
Ypjrmhy85pQsAJ9Il2Glr70e5WeYVOJ45yjezy2ZkysQfz9OR/sfjnpJeUBl8MY21HRmSkSv2XWM
NwIEmoKFihIZ7ctVZODJkPrPukfOnmjdGwKdeM+xm1Quvtp+2OIb/sCLIdJalKFAq8pu21RLhlZ1
5UhWFskoA42+a+I3oj0Hm/mSHnvKTPvG6/TOeCU4SmcrWVOEB9yzzRlh2o8MGiuZPBJKPgJBg9ab
qs2rZO/RRXO7sM6gb9C3hT/D9os7uFZS7j4/mFIhOq/a1CUId2+WWbYN/gh2YfgOciaESYGymp/t
cIUGgNgtOZSRMzETpn+J9d4zmfc95Q9d2NroTlX7sDdGlhHSiNj6pM1c6vWXkGApeoUR1RJRxKJT
gOC+KtlYR4cBNyCndTYNwAcABK5jukxABlTJKibj9Xc9OQN1lqU1Ri19CJO3D9h0g2G30jCiWYnD
mljO3qyOmem21gJKphgHDh/S2uUL5kxSJQ4rsTS1O5U9b80A7NeBzfAqaEAQtvCsoItkD/ag/q8I
5RuUZ0T9ImBJGh+LLrU35L2mQndi0tL5BkFqdEhwDKGi/WT4ZgSQl5ECMqAC4lwjhg943YvYYPdg
V8P2keU74KsAQbeDEKJosw8u1qNYqWP4NvpktQcrYnug40cEbDJuZOP4w4qBIigRNMOUnUZqcKzZ
V9UY+CDNaKOEJHOEyCNzWaSAb7icx/lFfG52jrwS/VSJKGv37QPJ72r8AHI6huZ4JK0X9BvwggOz
mxykEKbA0kBBlJb22R4CjDSu8K3Zd1/DADYJHh6NICcE2wHBIGzCkoQsSyDBw5fq/Qooh7uwBr+o
cJw1NbYs6WoYBISOS0aaLIczxr/W3KH06Vw9VwAiN7QeKtBTLm5jYbzcuYrwbWdr5pVuZ8ZZdtOY
jnnivt/0dxawkHeKOfadonGI+xuBjWIH7YUV4cAcwRDUrurF9MCszWnZpcv2qQ6Ci+A1t/Qn7/pL
Bu/qrnmTJL3Lj67L/g+5GOPsiG0BbjLUYpuXtVxc5LIdAI3ckdH46MfNhiQEgly0vpIUtsY/1lfm
2wnBbYPsBqg5Sg2hvdww/cEy64urpcIufGb+9bFnMdCIWXOfh0v52QHs0SSBkGa3zERNOwE81+8R
y5sK+MtB4xoZU4ZABlRPNfcBAmaxYW3EBEfoK6qyOvOeBSQ/qEX8Q2TVZd/18Qjlfdg5eMvfY76q
DC/Nm9dA699AnDfPQFtXwfNnyCIjR++inpTn4dBmKbGvZmbcm6riC04/vhV9sexIZhoMOfzu/g4Y
bTJ9IDtfrIj/HBr80j7gYTP2HyuACkPXI1j5TYZ/u8JuE2UZ62HCmmjLcwbrQg6ufUrbzEfLLzHC
eYma+ffGnPmuL1QY7JdY6E59uuMENs1KAMKas5KfARzEB0FWAfxtxvmKNko+uwZ3FbLpzQA9NZtq
C6aVGARihBm1qYEZsifVOUMjpClNwm5YGj0G5lbL0o+rqnqi0EJngym2e6ah7TzTJAEmMJoUM+bb
O2C6nbOE4Z00RaPMIJqExMCu9uGBslrcF6rUa49MiUQTq2uRZSzpG0RAbA8gh3/lY7BjhGH02o6/
TOJPd0i3TymeH1SXlBFTwz+h95P0XA++dgKtkYQZ8ZO+w0CD9dca/rGMCil271sXd54ZM+2nIh92
ffrKasu0pyFafy2xnvM6eO+oiPI8aKvwRLIYDi4Srl/MN1kYO7OIkZmB7f5Xa6xc8ys9iL3osw8W
mwEd6Zreo5NtW57JEqhlWUfoKAb7PqUnwObKz2H0/lV3CEMkHGRIwtIrRsxyjF3tXW9Ozm5sNMaQ
oGyjnYrixMNu0u1No65DvoNiFaBMWW5hdNo4w/pN9t95ra+LYn+Qa0vxkeYgpK3HI0ewgs3Voye4
kAa7vFN4XRgOOqF420dfCBtppe6bLD61HRf+JX1EYAHEzLcHgPPNjNMHvWhzMJlMrg3plrwQQJKk
1DF0wX1aX8ZVSduHLi8DGjO2IzRgzgBsZizy2cHZUEPYB8PnBMwonOFYsgifHNf10XOtaW02Y6ID
QjGz04sDiG6leWa1LefB9cmup2juU+YyGW1vxgw5h7OW08sBJpr0lw637BaZihoefB1b9CXzJZOD
i4kolQiaI7pmCbbQdqOGj/HEILQHWDGWHHwHgAlNd7hhFSCNBwx7n9GxjOOsF9I8uvRsyALfuRWx
FC/oHkG9qfuLo3dpDi8Lv1xt7NU+7GPBuyJ4bGDRkSuTR6SWguSCqSy9PlwdLent6B64LeK/zS0s
8ZpdGVSU7gm0t54+kl9CgrzbPgD6srFRea7oKu+oQqaxC4UB6DsHCEEqYZZZY5+WCWxsnGHk6eDe
BO5AUEJYbHLj5m/a7RMzf35Vn44y7SADxwPhxQ/XJBFyxfS2oCYiYtxcGN4+yVpoFb273cm2Lwpn
MqzjhBdQzFpdyWeg+Hp2Dv0R6u7t4HqUT7x7EF7s0r33HxCuUOJ6MCnOdB6ZXHNimrRUuCZ8kdXj
P9R0+sGtxSlE2IC0Df3XBW6kpt50nAcGYc71oZhMhV7A/wLn79MvMwSkdmSBXSM0clie76pBVF/B
4j6dVbUNY+I2Cd1vXyHUgauvWC3P6N2Jx21M2zurm1B6op9EsPZAGbj4EYXRzT1TbcIkpcT0rzZg
igm4GVR3JJiuwQfzO8TnMSkRi99FSg8FdSemBzfTi/ugToNERsXa7mhrT6vTiCeFDXxAnzFaN6Yk
galXa0OLKE9TM3G1BEKAcnwfokP6xberPaKMqiBwkVUemThFVCLsTJFJtGqAHS3/SQKKYt7fanqg
gdkecOEu57s5VZf98g+2gM8Jxw8lu5bqnSDS8xCc9stw0Gm/l92jZJT5+dTw/CjJ+oMkLqtmCyMo
v4ohfK3fgvOeLpOBQnr0psyJ0UBeHVQD4X8CEk/BI3aSAXS4X8JCjMROhah88iL+ywVOyga85CsZ
eaCWps1MCf1oOxTEhlIEee7Lyz/CGYs7Y8M0Qiuyt8SNClP7rd2bshP7+rKwQUQ/0MN+O1tG2WT1
6AloJWIFimG56RqlBKZ57S9kJyqyo0nNTTXir00USrBWPxkcxbxvTITq5M4OSDxO04Z5bC03ioKO
G5pTeK4S6ptaUJYJ5gwH2tcVLw4Ky5qzU318di5A6vcPokGniK9I2hs27ol6gK8ApIVf91rIFUcZ
KZ88JKALUf3AqKNa+4ZfehY1HMQgu+7oSMImXOcUrDyrjqI1AGKM/fGPWyyaAN4d24JZ9QUh7ZnO
yqkE7hL9Gyw+ulQv5RwsMZ1eQeQ1lDF6EUdKyxlM7+FDdeCrfAfr6NGUaOCgWRh0D2sRvE7Dl12v
2Z2r2/C6ZP0vJk3glUOWg8OKNzZ9nYPBCAcdCuQ6lPG3jFYj2qGvScuGwg01jwbknp8awOHeF5HR
szfa/exxMa3PnNG5K0bNUE+/HJjYaGAEAE7PlQFHfCwiSt035UtKhf1R36IP6Rt/dMIh5F9BH11Y
w0AzGE1RTvN0SZHyzU+2a7BqFtWCQszADZ1xvcF6w0EUe13573/95//575/3f61+T6jjfFan47+O
D6SvNsf77X/+bbX+/a/zP/95UP7PvzvtTrNpNTq9ZrPb6PVanXqbv/8pxpvjip9u/Mdld6sdraf1
SesG95VbdcffwGlEGNlI7Ayw/7miv3uXR0D+7ijeTJlsQ974/30Vzfr/5yo6//dVrNq17qr74Cqs
kLAD+Y2GPsp26EzV/pez82pOnNvS8C9SlXK4VUQgkUy+ocDGEjkIIcGvn2d7pmbcHMpUTX3n9EW7
u5X2XnuFNwgXuZ6cQdiFyWRGNtErtLwCecjBurVN52HdPH2rnxaqarcIRKjZ/vveVOvVvVm2qRuK
7DjWz89/vaG5UZaOs+beWuHsMlXcnX/EjW5Vu44XXQV8AaqH2G8+aBmRJY/eXP/lF/p1ffvfd3O9
SubcOHH9be5lQkz72M6/4BbiUppt/RvEZJCUHDCFl6VgPtE+vjRvtbfDJVl4rYltBxjr75vS3t2U
8+9NKdYhu+u2cqcrMwkHt5aYO5C1tsgVCqh+cT9aAw6ZM953ml6TUA+lL/z7HtSXi+b/XszPovr1
Ye7q5nq7Gz/3oJHRobcDDhIyaxScQIkqDO78xt+X1MRjPe8WQzdVR9cU2ZAN7d/HzqpD/ajroh4K
sNwtVoNHUvTrREMMnJY+uvZYNp59A8ddLLIW398WRAJ2+zc0ErJE1JeHQCdDeoKN3t93Zlqvlunv
WxNf7NfbuJ72lTE/XephxZhb7+EH+7HD/ye00aVXOCdN7NcOHGB5LPAPYPNAuGFa+X31w/6qf4xA
sZFKkunPlgJfI1MwY9FJ4XjxBWBLCInY5OVMX0TxY7gjT2A+YJQEJ3eaDcrPmuA63SZXyD7gZqdw
cj5AFZV+m5KHpFGjPUvreNSC7ZrM9dCcdw2SoaJR7H3t2KHwZwwEqEfOU2lSjnTvkhSkhRRS2wa6
DdYulKyG+q1avrptaNBMvbxr2bBrNcYfj7AqE1sK5tG6IJp24eEW+jTD8zQLLRJOBwGc0gwNDsli
IEkpVbLN0UZbtFuObER9II86E1GqXxDvePhYT963sf6Nrx0dE5vax+cetItPIxMdLkgCYdavt4n5
jZZM7uHrFy4LbynR72Hqh/s34hg9pnsCGnnGl/cuNCdIsZl53W2MzYPLGufKTZe/BjecmeEtloM1
3d8aM0khQqDoHsk5cj4FovNoEuSibWgSonUPAzJaJTUztXVjPtqgH966dcrZAEhFtzsel77WPLjT
a1CogHrdKvdLml4H3ERNALjovgyyL+Tl2gXfxmmYmIyiAfh1XPvyQPWZRHi4RzdrLSIJZ7oVJP0u
PTCmcvYos8IqWgdZU/IERAwuNr+9RQfTXpy+dK8mXR+TeNMH2XQ39I17ePfGle2rNYJNSGPxHBXV
TBWIHkY6WEU6PBFcd4VTD1pWeqf8fEB9RtPk7uE+d2mUIVwEf3wPxwiVt3b1rDp0TBKAK049AIpd
KwWMUfmVcE5lxXHGThm3AECCYe3pOtWEHe2qIfkCYLl7iNckYHnN8gtQRSRha+ymNC/7spp14ESL
K+OTIlZorx8CPJAal9ltiPXQTQvn6LDNqV3dCt3/tp0H0t01DoDXf/IBvL9GZH6TkhXswf3byhC7
/S0qOaeO7IMTWX9ZlIPdnFnf4EL7fe3dUc8IzrHB/ngENQxe6jkWkxOdaipNL78PuY01WjN0ZgNT
BZMbUd5n7Qs6UXJIS6d9NAO4cQfG7dTzX2IWyuiW/xAvQOQGcpx4I+N+t7/ihPLAaRfd7T6pFTgk
YipyDplkes1vOj/wAdiSzG6/RHYhMznUSetRkMYGpw7ZogVgWyFJqXyW7I+bL1qHTKoBmVOdEwgo
c5BFWbcnmH7i2DsSXSi6bNTXNn1fPQKBO2Ri0aAD6A5iF1wGcwckhxijnhjSuQYmrvyOFl0ZGPLA
vEXx/apwjoceqRRhBrghWQgp0mfdFF/XFhiCaRTFdBE7cf+z8BH1Ce4aww5SA+xydf6iyZNHq5v7
2a1B8gcMPKbtITw0JnCFP7VdMOVTvoEnBn9kvl+tvyOypqpvDoun1MrZKpfdpb7WnJGCAy740rQv
5pCeE7pghwGQ2JKmJSNy5JXxte3WftbAa7PPD6hUK2GXQ5gDmHij3F/3KeRH+B+jqB7vkRgG70Ik
ZjKPbBqEjy64sLsUFIsCh4eFcUHNRPxw5NgxjcW8bJ5PbajYgKO/NYDYkh0zH4eUvuseBtdE/94y
j7ERd+HGKoTd6eVozcKe6NIHKgnqvjknpVBJwXRkELA/RIsCUYnV1rM8emepEVUCt9Nut2v2bj6C
KGF/KGyRBVoFCwEQ3CdF9ZHtws2eFP1EYFkESe1+sif9o7oyorviy3SOmhmaWSEbg2XM8F/09kGv
fPntMSk37Yow4DJTCavEQ2R3cr67FNhIu4YP75wAgrU5k24cSUIkyv5cXwNRTuz9+adDzwwtCTbc
fLJxMK6bTyrghjDXSoxaF4ARGbEj0O0/gi3yc/WCbctrbTyCMgY+tMHuz2nmDxfDLOZp/Zp7m+Om
4ZbQNwFOi795TzZ9LMlRKub3991df/uVo2UNFBFZ98Whr4eMiJUA8BFYJvit2EUB5/HQtKH7iN4y
6u+YrnCkcqguDO/GIgeLcALsG/dzn+0TSNHdV7hS0/PR6To2aPHtW6WXjdGZlcIMDSwO8UZ1Iuy5
JUyq7rlFt1dI+WhTo6t1mY3BW5oHDgCjRKDZ/17z5qu00NAdS5NVW9d0RWyJX0nIsSx3t7n0qIc0
XTYS6BO59otjoAtFgwp6hXs3wy0m8jgd0RFoqCOGb5gV7pMNPVi348LHcGYFyGa4RZirsaJjFQSC
3qqhYH5ce8zK53zDbZE6j2D/pevfc/oW7fatfwX3ROnbVFLIS+HOBJwxBFcAVN5/84wi3/6PHNDQ
FNNUDVux5acc0F4fi+vRqGtyKzHMhCZB4D2uxPam2akMlljNEIkFByEH1ePTmGfaydSEfd7kLG1G
fT1WcMVjUiJUN3Zu8vjG4nKieJBa7zfYbgtr77NKPDHdoshndrXpQ+Gi8xh+MNz8+4E0W1RXfz3R
U+p419Xr7qTf62HZvPgT5VPTAyK5TjoSMPGyH7PbZUDPtVp7+2yw3BqIL/t0w9iwTHYZYHwpEm0D
5OX2bUP3Nqzlm6drTTGVIA6l9Pb7gmVTXZtG5DLaUr1i7dnHFlOp+SG6PsLCamHicUNxTYWLkeHY
+IAM1qPjrDF3uQeAnBwak5gprBxSqvZh/IDyOn1Yrg1GyUNiif02HByEoocYSm0KSChiXKaJicPt
0rAIsUJvg7lLgyxzLNHoQkHjMq5w7elnV797pbMABYLv8Glw0DiuLqUquEVwwxcoj43vHe0kmip4
5bY+wM/FMiZaxBIkU8O29D2dblV4eHpYddoB3n0I3P/QxOAoL/BPBV7hM84VoEsgKW6LLhp1gSA4
Ay+XfGWo2pDmIWSgjOr/gNlGk9T5TMs2A/B5r1TIxDum10HnRvE76ba9Abkwqf8bqY61/NwNSYMn
k9FPK2jeWtwxwn2EVz7avaWis6JPb7bPbx7BO9D+QN2DFqy1KDlwtwN4hlH/Mc6RuulaHsfl2AbB
F/AyTt/jKVFT8QQ2G1Yek18BvWhOYWNxoHq7GfCgoIZj2D6fiIc/0EWgLDfgH0kV6yDBvZPSQG+T
aRoIjFACEWu3wRr7aK/hWYKEI1Zz0dH2ZyyVBwkMaWKo8NTVAu1bDXB2aqDx0RDiCkT1hYiJoHgs
wmb4fVbcIY0zzJMBkwQ3PLKWueEOHySZTuPq1fMEk3FjZKD3v/e0ZiIVENE4LQ5FOBXMSEQGHyTL
mpxCXcTmAo7Ldw904d8bzHqZCPyKGE+JQHE8z7NbeRP7a5IeBsAcChxePGRqrx5+8QlSNWkG9Ys5
FlvjjGk31vKs4PqDBgiSS5uQboPc7c5DG0JjR5oJcGtVRsGCTzvcTugKMpDIRZfYBBqjuejKyu7Q
ApZDOzLvHTuelHm02xpwP4qG9ibqW/bL2vPXAz61b+7K4VhLMg9IB5KwZ1GdnAZCjdVuIlXZ3bdv
5LATMhaNLj3GkJN5xOijqXUwdWhUXpjbjZmoLSg03Ih0P7K81R5A+AG6Wh3fBo+EbcMevoCJB0o7
hcQPFtK1ZVS5sI4iRpxPXbnETp2pO3MAcD2avbwM7kGOm2jzcOpQyn1BPVvfKaWmy+VtHjpwm5lt
yAHIBfSD5kZITYfZwIYslxHqPbjvfeb3WVTvwguQdBshvtbNVxlszvIvYiHUE/7EOQXjAn2NQqKt
R3DzsH1kh6/bDF9lr/pm0rQPgCMW4R0OeocXISpCfVSShKPus0TiTSj5xGtYd02G6Ay+nRBfO3dm
slhaYDW+GigTCAyOPxRoNKB/RXTt47yUeXbL+wb50Bya4QK2bgUll/Q59662Z0BFdS/XZd6/O5Eh
BTIab33N06Um4jcEBNu/OTDaQd5OL3vKw7x9GrUVygTCAl4SQXN+b7VxExvmGiMRttGH5m0OcCeb
x2neylvHK4qqIELIzXo4rkMACxsEH5Vm5t1XKRdd3Y7J4mAUsfYIoqQ6QWAFXTS/cOTLXGs8uCpu
uG0O+n3H4zy48cu1EfWRPHMFiRDdNYHy3I4EqwEd0V2EpHuqN5lxh0tLUCfnfuZGontbherngR7u
w3DHZJ7jYEpxh8rDmqp2Hy6a8gF04QEEXE9vo2VKkpQd4Gs4A6bDPcYSMDR51bYH7APAwlwal2W/
QnYOrnrrtE0OF0hlzn18R+uf87B5yiPVu8sdzkSaCtU6rRaqd1G6+reRsSwBlh1dn/H3MWjRZgfC
3KJbZKhMRzfdU6yVkVRG2rwjl30RwKsz8/hIy/g35ybtlzpenni4HcoE7pnvGB9kZjH+Of9Q7t8l
LrnB7hM7xPgwVdcew//TlOOW9WhRaTbui/sCRTJpcin8R4KuEtttj3GLirMaR8caLkWjOhBz9gc/
F52SAz2Ic9sI65gkrd4z3bWbmynYXXkBMlgOivb8+zSgOYF8XXIbpDOR55zYWTamI5143cuC2EGQ
bYeSH6JUHj0Yfp37Cl9ssI0kDz/xNuoB9+kcJ0pBuLWCU8M6ji2MoVbng6fHayZaiQXTAHB7xSEK
TuRBdo1HBtXanSIRhrEaFok90WxRGpLdbwQjAsVyVthxcH14lxEnVkwnvb3ukkbxx6GYh8cB5w8+
DvwzELew3pAiNSxVf/11o2KXIk42LEWgXbgLKVJgvM9hAyie9U2GLyHVkrdk/4pyrCACnGPYwDFY
OWoF5Dw8/ojqn9C3LuJ912gqIzU5BDg7BAajBN9CCE0L8gbG4ZP5pB5JkXimfbf8b0fx2wLmlaT2
9tfAmgMAu3xmdB7uQOJLHuFKjXgS8OK9QJ2Blm35FzBwu/gkWnG6OlA2w23bsHEIQTHh0VbN1oHR
+YMPI8ASTMT5ryfQl4JlxS3rdass5RYsi5sM/GOnunSBDO+ssZ3lrLWgneBXH1s8DL06kq/ew6FB
4Bw9hSUMYpOKxeDetaCaR8b1U2quNV+RO8quaWWTXb1wQFUY+4/iFpGcLzYtFXwuD0j25IrPSXHv
14EeCnY+E1aPXgLvRvyKalCMOAvGQeg8fFlnD7td5lxkJgJ7aNPo2PHpZL/4yqZmeO4CMOEWH8Pv
N+fzy+PL1HRLVyzHdJSnjP6k3+osO1KoH5kIg7GZwNTKvcHZG9C2Smf4Eo7uno8AZLijwex2+2o3
FsNxEv+TP58xkMc99TSYYUkvfbDVi5+di/PHmPPMYsladDHdohBWyLs+fTfqvpFAYnoMDghKra93
R7L6shD79UhPKf1OraWHMi/r4QgbIWDlwRJZRSewPN0/QxblLQMmgXcLnIRxavT3C3179aeE53zd
nfWduHor17zJzBIQhU4Zhex+eIM0epjIs0s98LIN/+9rv85Ffj35Uy4iPzL1bp9p0WuUZvSvMYk3
m+XImgD5TPIuQe1OegXQCjfv02DzBUOiDXsdh1Ifv+QGgN/+vo/kd1MO5nviJyp1yxTaBNFT8dUR
lOLIvTXL8Oxz1upoF2jNvH+MVdoWiZzsCyIG69vjLK1Z5EqweAhgOLqIKJS66+mGqgrFj+Z2ip8R
4E1ADwkV+t8vQRcv+D8qOpOlLCuGZqg/P/9Vh5vz4vi4qWfx+QFfBYyTIXkQHM60kbI+bRYO4C0B
2AkYIrm7D0Q+V7RiyBhcLM6GIsbRZpuiu0LEZm7MwS6YCG9aZMarjWc6uqwrim3otvE02iqu1/n+
7nCbgmkigHHOpyTSRM4WvhDAlx9A6w2QNiuoPY8kdmYY9mkrUaGcFhJJRbP0x22yXaD2URJAn1IC
DUGyWKTI0ynqOb2vv9+t+moGZGu6o5iKolL+P20t0yyM/eVkP0h2uWUaooJ6WLi06HNvGff7n1f3
c0w3KlaazKPRJmeHbbxj8PdtOK/aEL9v42mP8Ykvl3LnPIYXYKsCb8pnbjstfXHozpuYWJBlb2js
aXTdjwC3ju3rYBkL5+51c+Ofh2vkNavIap29HVnUOlih4Nsy0rpfhllckhDisEs7TCaMQ3kJa8+Z
bUb7ODE/6YHDkQ84V6qOSuvM4ehUfVyvoj3pPKZOvcbHIxXSGOCCWsUYABXmTpkPXGANWYy2lIbx
l/Fmyb8ssn6/j6d9fyr07Ljb8VlG4qtceegUOdRvhjOhJWp+dyAgTFlzAHgsRQU0fDR4ZtG9LP0b
ksx1K4qyCGxAQD9PFY03ITRNnzESGVwKmkccq4Dzh+YnBl4+qKLmEPqbRjCNQIXBXX+z0vRXA05H
Y5Vpmi2rqiV+/msXa+Zdtwr98Bge6fygDI2pQil8cnIMHekKT6XCo4qR1mguhccViriZ5a0Dq11U
7jZy5igGIya9wd8U7pOrDk7BESkgA5WK2jXRHjIY1Mz0IroATXH8uvv3AlWVFzHIMRRLc1RVUw1F
/PzX3eu5czlqVfYY1jiLZ5mHQ3fYjRBx8eAtVC4qPcClQhMZrb8vrLwcDP++8lMXcidv7NwwcpZC
EZRCSvTuCXmcGZXViekUDkXA+rwRoDsW/6PBhItQaCJBjEZ1Z4Y0c+SOI9gBdJVCdJnPkdtdDUjJ
oR/XLjLH22AX8qcFT2HndwNmGMMxjIzctRuMz7wPyqK13/MA/d3p6oixECKadJyvQigHXm9TyFxc
vQSAWwNBBbhja4YkMJMEbvTvl6GKZf98Ejim7SiO7Ki0ZJ9CrL63bWN35StgnQaRXBSfJDaZG7px
9Llm9dO3R85vG/JJ3sNLXgQpPr2uyLqjyjb//3cN1Kqaq+uzcR+WNDUMkCU6rW9E3KvG34+p2C9W
2z9Xel5t5V151CVXElE5pZYW5gElQTHHt2m2FN9y0I/d6EKb5OyxJloCvVzTIzQc0ublnqNGxlOA
ADHgTxdwSjqbzlIQUFIoJnQk+nz8DeuhH92RJ2PKmJhfUrBN9ZP7uZ9E/DSKdRe+ehR1s1iOt17c
X8YxAw6i5z0UCoFeEq3isXsaXQOzA8XmDuKJ2Nmc1l4gMmOPpYC0ZXtDpY4iHygon0S6vWCSGbJm
RPtsNwQSBcFP6LVJfg4qRxhZgcTU+0Zse0hcoYHRAgTdAqMp2GywZVGh+x/9gr/fuvEizfjnpT9t
NOd+z/P9jZe+d8N7u/AGS8R4OnugEIfwEW+DJbTUna+wz7QGRWerQ0EmEI4/kLVdEx2FG9i0jyHt
BpQkaFCBLON/F0/INgmG2N/3qygvdoPGbIK1aICVkPWnTP+a78j0y9Md/EY8wJOutU73Qym4LRnM
Iv02OPflU3d9TebrcSH3oGyEJzs8MmO2tfbBSDeyW/dyGUV0hNZoPg+6+Ty4MpChSlm3qn3/85Ih
d5Eh2xZtcjfcTMO+Gd/Uhq711/MUUbY9WoeXhmZ5+3t7ysRYhrgPP3t39GCUbbXGXEuxFjLs3EeE
8ICDTmr31KajungVXA+efxr26jW0bcxTGHOyBr1d0PtCK3Pcy5alkKgj7T1/HM3mJjoJDcLdMcmB
AQnKUgN7nzhfocXSeXNSKa8Wwu/3qv+7z83jzrnU98N9yLHL9gtv3cF6xSROT5itBm8hWa/CiqY4
Gog1VbNIHf+93OF8VM1LfQS0hohOhaKBIALQy0X2YTmI54jZ4zQTXwIbIFknWfAa0Not37Q9lZd3
oao2YdWxGAY9h5xC3RZ1xkNLDRjgLPhduF2tNuMuuoaJDWjf2fhvVvArMBqAvf+75tOOO1XZ7ark
LGBkpSOtk9K0GqWkxPMwiuuW5Jn+rTkPP6copUFOjKQ3Gbv24pkpk2n1WoYJWNB5wn1tatm87A6A
KoAGg7RGgs6LKSXSvj14XLw+0PJtL96j5q52IxHaAMYF+Bki0By2mFHiafK+1hXP/HTE/bonU346
ZHK9Osu3Dff06Nworr20o/lhbDzcU2MedoOEXsvQB4o1+juaGC8KgX+u+/T9z5bh7G7OtuJbyL39
NxA0+VuokBH1zqSaOXn1OR1cPgZ9GMBtDZgg/o4fzDOFkka0jm/eofG591Z65UZqHJUcBlnXiRJY
JGCHcDfWaSK/u2vWypvX9bSE9F2u1rq+r4YQHfBRnZVBKpqpjxYzNM/ecL4Jv4yjFWC1htS8aMcC
bUJgXGztw88vDDhpAbk3213m3rHfEYnRFmzAdhucz7iMDmp3pU/Nbg0B1OuvdsubOwiLGeJwcX8d
IQmJgJTpuOMgYr26twYwAr7UNTiM1km8wj4EN4h0G91IT+RPmhb90ziSVqTmTMuHGxAzohveLGiK
/4hkdk3/XHkCiJssmg1pyvECtTY5lqRYJzA91YBTdBp8XpvR6jTWfjqTNJsVUEwPz4maTGm9W4pW
6la0RLo9FY5d+wCKG80NmMkQvoDDXyYT++a3rmjxQKbqgGNroApA1tbM1y4ERg1E+nkJfpqRSwZj
8hutVVeZAlQnPoH972AsIEYCcBdGhqAxbWY4YXlfZ8uldDjLlBZm+/3meHHi6QQnZvK6aATITxu2
mB/Oa8dmkarw6lihXnoKBzlvfR1VXZtCOgH21ED7onJ9DSFZ8O1/bxPtxdnAHRiOpnF1RbaeCtWz
pDnmrdxUQ0GqSpliOmOMKDK3TMGPHBogyZB+RCqtWUK0a4KUlKLFB7cj8tFs+ffNKCIW/Ees+HUz
4nX9KkrMSr9Xpx03cw4OiR0BVkvnDbOzad3fREpVpBJ/XUn0Pn5dSbna8qPaciXYcJcEVUdMEkhC
tUZIEe1HCbq3qGznTfKzv5/x1RnxzwsXAeDXlTNtd9POOVfGnZNpXEkXbDZjeIxDw6p/aowB2Ymt
JCS8kXiG4P/m+i8DzK93/LTk9vb8dLo4XB9yDobRTMPCWSfcfWSuHfdXay5uf4ydqK0gb96Dmpe8
u4E3r95+OhDW8vyx2eis+XNQQj6G7i8qf/fmOosuvSNkKYIG1ZkByfXNo79Z6z9Vyq9Xvwb8Umji
o0sNFGWQtm2C4ZqF+Jh4K6MdJUiKrmmuEbzoHKDp8ObyL/ppv7+8/RTa55K1P9y3PPhh0oKRBweP
IpbzWUz23TvoUDCWovtLdvBxWpER9d7cwOto87973X7Kr/P9Ud8cM25ghDpURwxCFejnXoeX31id
WqBdEpB37eYj/YCY/ea7a+8e/yktrIpzedmqvH3MxHZglpm37dkAh0Rtig70lhPu1kJhNBh3gcly
H0HbAroAPnS8ATiG7J5Q33gHzdZfdUL++SxPEVDR7kf5ZHFfSJKdvydpyvQSJ1n/TFsiYwaYMceh
R+fNCL4nYXwxakjd3k/b6bgQggHhcjmTkJBDpQA+pmAs452HUUG7WXYEbadscArFrTqUxJFeNHEW
/DE1+fpAYMJtjwVFRYRYVMDHaERQZLLtGkD318ilzuhOB4CvZrXqQ5yL+/bUZDIIf5l/CbGaKhoU
q0dj50MDdP35Km1VIzjwMFgRMuS+JTBWtNqFSIOg5clojAlTaAPsFS+zOQSE3Oa4zgMUKXjLB9fd
fQtIJ01bkZj3LWYQdiD3S9EnHcIwttPWuj0XCNQ0ZMrCkd2nfTQ4bLxVHC+ZAAshA4sR+yxUg3iz
7OM6QzfGRV4UG8DUOMORZNnpwaAveV2jANzC0DRe7Tf+1jNoNOOlxIyyP7h9cBKu1lEfjepomveD
5hDrB+hYnR/inB3ew4g55dZzLl4kfyXuFKQJY5uMt4reG9pYeaM9TZLEThhbM/Q55S4H27xb4B11
jPYek1FbiORT6gsJMu278ncFad41oM9I6xFA7Cw8xRWNGUGFdT7xuh88GrA5yKnJzbDVavMPZ81+
tMJnYoxk0xruE8sU227UTgSJaCyZ9CICFrInrDeQGsYgpNFuB2ORYZqYJYCUFhzhsmsiB8bfb1PF
FhCUwHqXjS984PtfDW/BsBBRQ7E23u1Lzvi/z8IfANqvsHhz6uLoiI3ZYog2gVKrTL/SS9LpHMiR
hW2S3l3lPhgI8LzFKC1Y5XU4Qbbz4fazVXxEhkEQ5mNmzas5+v/9DZobIVA7gRjpkjtjrcL02jPS
ALQzwQ1RIbRpACOQ2ax6m2iTkpHpY3gXqL92BWphA62xRLOZ9cgH4gW2vQ/UWpCueJ+DvUk6fkZW
vx5/Zztl7YiwfGa+iF4p2/8n40/ESQQMu8edvAnEItT9kX3YTzmAtb7rx+uNN44LUNBBboFhJisp
6rpoESHz63H+kH0eG2+uK2qev677dPYrj1OpGOIAFMVhR/SBqAmj3TjRvJ/mlohrxpui2BHH2h8X
dZ7Oe+N8Ot5qSTwsxn2i/ndDdBU6HHyAVLoDo4GCR//R7sKQgOOJ1OQZ4zu7cuNPsXUSXEEYxrIG
ui5L8D5kQjDA1xBYDuCEMcjfBTqnHx+72V2kyS2YeLiE791r+AXe0bV750BwWRsN1QWySmhtYUYE
bdHtqRQHI8qHd1/3FQ3p94HiPFWedZHfz+rP1wVnCoocEcRInPb11z5QsHPsH8bCts2OV1aQuAlY
AvqHjasuhr5MfltAeTDYOA2F+Neb7FMx36z2n6/1a7XPS7myLkfKcc3VIcWmctMSEl15xgBlIoRK
EClBg6zF79IqmrHbB+eUOD+xhySjwsIrRXyATj1kAaAxQN+QAhLyhDlUMyCcpNHXBoYEW6/uR2bX
jKsutacVyF+0XU0GshSCOgQBIrM1TECGLyS0X0ShKRQmRMseXA15ycT5EMcXCiS0C5yge8S4ylV6
0wrh54V+8dH0P3j0IsWY/uMDRfwDer69b4SzoZZyxLkAg4Qqvdf+0ZbiXEVgg3kQnhzeaejDrF5f
3rzcn8bWXyv9Kb+6SNdbttdZ6etvo/PAShUjbtRIQH4ANXY6tc/Mi6frca4BPTC/kMaQAwCdpDjH
JMnbURs4PiIJm1HeHue2F2FlDKqTqOic3B68NKQiKiYmb6vAd0WJ85SbGcXpVJYnYqCfpkZo0jXq
cToDv81W3SxiLHRhSJI3sXvFGJl2JfZsb2KiJl7OXy/vKQ2TjepwXItCFNkeMW4mR0CFCm1a8PjA
7bwBwrQcJsk65sNC5KFhD9wVmRkhB/AmZikiEP51MyKT/rVLrpfimO9P3AwGvAiCCpWF/ieuiiIN
YWhMu+zNFd9+gaeCVHfK8/F44AsggDaBXwIKESmskHB5bREy+lhs4r0BpwHZ2A9mt713FfGb4uhn
ov3rkef69Xrbi6g1QqlLHP8IVoVYzfbxFBkHeI2I9j8uve8KYu3NofTctDxK90wzj1wY7nDpCsXw
cKkOScGRu4jDxBA7BDbQUcgVQpp7gDAmQ2i9O6de7V5DNnXb1BRNtWGu/vvNi7I8lOVVug3REti2
UTID9wxsVAJXUvkY9833wQmRlYHyKd+BaYVn9KnLa2JgqBiSHboIZMZRtE00w92MZPiAsOGku5c/
IAILqbcTg72ubTVQwCpz/7RATHu30EuP0/7NYtJfLF9TM0yLmZ5jGIrxVGmeDvedeb6APjgGaWs3
APSELqkdEVM5+EOJWdul4f6wSjefVH/bYXTvYtg+3sO5D9oHxGCZVQj7HZCYgOMPPQGEQiXizZ43
X3x6UzMtGd62Ysmq+bTns4tkFNXlzih4/S2GBPMeRJTRbKDgu6FgheKCqK/Am7kFRMTUwDJYJ+kU
R0Q6U/yBK0ITqIcMADD9SoSQectgAYWm8dA8/DDHmN3Ic98SAgj4iSGRmPmyBQ/8gujZm9euvaiv
/3mcpxXkXCpLP9f1g24e6jEp7DwtQ9Ljh2SCJcUMbw+6LGiJTLepvOGInOOg0mW9CFwhhRjERCzf
Nu5DKDs5U0L93/mf+SIVMzXL0mVD0WxDs57WRS5pxv1gK48hJbjworz5u2SHeY1GErQ+AD2f10Re
IUfuVKCpWe6I56lgsKky7ytFFiXUlvmhunU7O3+AN/TVzQDz6JNaCqZX1JI6iY6mnH+iafiZjA8C
YbiTqNwAK1JO/r/gPv880dORW5eZXJU1T8RZW4Dt9Pb4nRpMuJa7EFFy3jEajW53Sl4NUwxrw9WQ
xvTHO6yU/qKG+uc+9H+Dx1UpbvOqlh8/RQQyiALque4LRhWtxYvmS+hlnBNMWocD1jINl+Vgmwqe
LoBaNDuaBmj3bWgArCwf4NMWN0Q/C+bNQtOxhQfq3wvhFUrK1BjPWZZsm6oiP61UNT+Z873OStVT
f0YTbJLmtGPYVhNhEa1Od2MqWvqAaHjgNQJ2XMJb4u97MF5kov/cw9OJ52xl5bY7sflxYyIzQl1/
gU4CiB4bUnuadi6ITeJlOgJr7h6Wl3G0IghMYAczF2hDmkaMHHtcCHfw0IT/GD1q5I/m3npZ7N9k
dq/axaA0HNOCWAZmRn4q2K7rrNpbOsPEER0VzeuQEeOYHKroTQjqMiITCKL2mEggXfMmqqgvDuZ/
rv1UtF3zx3FuXLi2wL+izahc/Bk1aniOYpztwbLRNTCa6OMzp+cu/j9L5dej//Tsf+UFx7V6lWx1
z/BYjs4o9XE0AvHnsOvfGtHVZS40BqmSuM0yHt5Seh5vnl95dZrZsqVbDEoUzfmP08yp5L0hPSxk
HXzIZtgYAbYi+HhQQmaTEWn8SMg3CWLzTC3cfQNMfRtsyDEKgYlg34zqXAUr8RKasxFagai2DFrC
zARJTm9wa6zTmKxcpQ3jakvitXcYqwN4rwnkU2CLqEh1V10jHU9BSXuQsVb9uhHpYkYAi5a2nR22
BTktAsneNkMvqKC+CExeMLXD4Q+OF/JFM8es5poKL1XUpXp5PILPADu8XGJNgbpOA03Nd7v8Fc6U
F2eriqrYlmUoz0FJqw/qXjMA+sroIkB/rAJ/cptij/wh3I18mBsYBHUGp84Gr/H+pbXar46e+4ig
uE7lcA2IEAFZelbvylD1VQCyZVsh3WJDGfZzL3z/uN3nmaMCgYWjKSQrKpQc8E1I0tyBTQd6A912
pLq8LX8Ad7a7t2frUQjwyfDkohNVQdwUkM69F3akThlkaPlAjkcjce0KTQaQYKghYIzn0mWHqvIj
ZGe26DkT7pBIJ9tEdUutAzP1jU9LRD+qNHH6zXfBpIAICCsS3tBifvcUiIrUttSlooO4jVaW7Ckb
LyZZRWjL74hocHUr8HN0fRcBsuO+1tfXPiRSudNFb+MWoG0wpZtBNrh3op9SFntFDZMWOprrkNxa
wL7lxvj6UxcWoWHSGHRSpzcud8xkDLwoo9K/IIzgmxPEqNtnFEGzKKOzNjW4WSeaisEFHXI7+BBM
HxYXIWmkpj1hvSflZEb7LqGCTlqrxcMiu01pSsRNWigABBA44BAKyVW0Nb/eNJ4ADP9nQWUriqPr
mm1plvOsBpPtDfV4qXd8bxVTBOA9eRh3whSZ3Yc7SnVcdPSe0MAsTR+gJOonhdCh4MvxvqPVFRT0
9+eWVjaOMG6SdQF8rR7uASBBvMLjV5lFAtxASmLzrwrL82oxo2lBM4LMttuX2tFnlOT9bjcKlVb/
000MZtN7zbsE4zbydnu/BgRG0gVTVnCSe/RhPg6pgxFAidYzZKQsf5P72s6LgheCso5kkWYBBv9B
AvwKrKdyfTjebsCrcXv52QT6IVINeigzmuNYAcAeSSyBfkM6gH5IixMa69h9tEUl69SemL0Lae/o
IAwIRcNdOLgJO4DHh5RICC2ffDO4NzE8nLTM4AsJOG9EXnL1J3QPiIKjImOpQ7ZEu1NG4a7hD+Fk
ExOYnwslk0cWiekUGEuaOwSJTRjOlMm+zTbQfIBzkhcu8WjBKs6TPuEPCJs3JV3zobrndsdpAWM8
pjEV7KGLwqzj1Q0EXMOYzSNAC0cvvEzxz/MHy8OU0adAAHPOb9vpLRRtH3ilZ2RJJJRHwA3dQDRA
2n7ADUDH8r8Ie6/dxpGubfuIBDCHXWZSonLeESxZIpWoLJE8+u8qv/+Px6M2bAxmetDtlopkcdUK
dxD0bXM1f7XnZyH/vYNziAIlw5tH8snx2xynC5h++gqp3Sm/l05hbiX69DrEjZFdN9w36VTXUczr
DMePFhMjHmQpoYczueDDICGjhTqdCs1maiY8LHwPnD4iNoxq0b2kPGzeIDO5SLPxulBUCG4aIeXa
Iky8XJyhhF+9sLOQqJj1+BP3LUHZo58Pbvng0/5+0f5uDuhzh3JsLmCqn5DBdW4VjQ2IdawBxPqa
CHPEeEA03V/gHw13Tmij8KF800Cy0ygNUQA9fsjBEvVi3hTmRLzXQGPTzqu95GpAsEEZy2cigaex
ekr7wi2zTaNZvC4cj6gterwsdINRAwaBy2/s8DUi8T8MWcU+Qu31EONAEC9C8g4Ugxus5FjzEPg7
Y+FkgGJ62DstH8jqXEeYlrAV0Qt3U29Mp7XH7Xh6jQ6aj4TIhs+/3Odl5xAg0zg1kVNHJxSJZsHK
U3M4O2KAhvjfrTl+Mm/icvka2D5QAp0h6Je4I/R1OMcE91BDNpg7dnEbEELd+4oHcxmXAYGdXqQR
zq0EOMMSQWfwtFyadu/filDC0gOzTyQ+uL7C6/Q12EI3t9Pwc48A0nfWdBqzh7uSTj354GkXj+oS
HfsPCZraTjQiKuD3sBmAL3nrB1fQLvlelReGpqOqhl2MdLBa8/IRQGpGGhlDIBnfm7i14iPOPsNM
R0MfvLf38CHz/XpjODek8hadCbENrzhCNVCjmHiMzMIHdHCHFU1Qpy2wZFUpGBqh5OV9nLvRU6l8
bVoIh249PHxYjuwyJsU6xnJ7Iqh//YmMyJe/By4ErQfiXsGVwh8xVlkXBgyFhkAX9xDKLUZw2fQ4
iuivodiHps/T3bdmRfvj2UeXlgcjHB5THOB6G3eEnA80v/bHvZ/4BxQx6ExFM9Q8bo9QuyeI0mEK
1LYt98mxHC86OJjYTksTUoIfyEZ8nIZiEIRaeGJFBoeS8CQqyZZKOMoNqLRHfB5u8Af5DiXjmo2V
SVxy1Mp5fBmNjjCYeGBD5TY/UVvHk0AIT6CgK1iu0P+cRBHO6gPsv5hj0j1eGcwQbq38A4ITjRdm
bdcxq1bnVwZ4oICtQWs7tB6OMFCvplwQZyqYUwZVwWuKR/0V8Va4i9a+lc1QlhVWFxBZFo4BWw8p
k4FPo5bTVkoEv88bjNq+Mn1NlVXt3gTC/Ppxi/Oo8mhKJBqXaxpOZiN0DhXShn0x4/zHmgePuN9r
LO2HGos6X5epXCRL0sy32sE8GAfFaFzBF/UWc2YhY9XLekp48qvo3LoTsQihYd18ThjzkcxyqzDM
xkizSHGGCuQEoy3/NjV7p9a5fWpxJTEEkd/XqIos9K3X+n2N1tt86HTelq+7whrPsRHuullbuDfZ
nTzYjk4uID0XYhyz7ka0tCDbOgreU2ccHCVsyY/wO6XmuVdNXstirca/r+yr/fTPygzFsDTNtkzA
rP8t6qtdXWTHKx3BxRldL71pNl+jrL1L87nRN/xtcAbbvUvl+JCAJOvcNnak9MzolBYDOygGi7gO
74Nr99ZbhzUcF8PNA90/b+p2tq46erJtGZ38Y3J3m6PdHC5XrIf2+NK1MVWWWkb0iirEKU9/lHNf
GOrfrumtJniWr8elKLbgC1sNjM2522NZ9JtFmnNqF3GBRQJgw+axt+3dsIIV/KOdZ7uPAIWnY2vb
pQDfD632JdamgK+7cnptV02z82xdkHp5/JU4AlP+YXuAkNNVRVJMiDZv07S7mTfup8VNYFq3/X3b
mm/bHOatC4LLcitPz6v9RO/aw2qySxad0+Q5NVvZuKYG6xOBr6S3KO5scuT19SbH56Vtttj9ENw/
s+Wez6BJM3+MVdE8On4s5k9yC0wZsLlwJEyflX6J1jAVSO8C/xdpJnIuukueukUxwQqrPorRM5Ov
R3jr4h+QlxPpivcaH7qLnbNd8x9zcg5uo0NHguVHblsGdRe1rhmL8BurU//eLTqPtd3ncMs7uArG
e2SSdzFp4GlSkHqJAWICZSysO1ek7hCiDq5N8pkIRwBceZPdp4ZqEmAerXfbWEndbrjltDE4tS/t
6+D0cRvX0yqx5kfwBFOspkGIqgNjbs3zoUIgsDt6rGEBevL341PzMQHVmuBHQRamUedADIj1uDFU
MrxNz3Ed6StY0e099LRjWq/qKaNNLTVbl/a9VXel/mVitm6p2WwM9O5idBpLfYskc1h28u5zZXew
k7A/lb46yIfn+DxstJSevjJMN28FHl/Yyzpasxjl2Go1r+EuOgXX9IZQf9E5JgWgYbrA6e5zG52S
x0hLUDkfGe3Npal3QdDr3QbJIjNh/5RmvXpJD807EjbQSWbkWsQ8qCYOW+kzzpgoInmEsDP2bnQ2
+wFXyX43kbPIBzqKE3aw6FlJtRF3ZNGntx8h9oyUtQ1F88BPo1rdfNBW2CfnAdIV/iWUkWWvYB1V
IxEjOls8ntN9r/CO41dosH/SU+8wWDScclm1A2t27ZSTE8eOcwuP81pybr3dgF9stDgea6vhnCeW
6lwH9sRsqpNtU+9cg8AaMXXbtVB0bwzyDuyFbJ2N8if6C2d25ACPCUsnh0a9gzt1CBaB2d/3uK5p
3pKpRaE5tE7E8m2odWX0Gc/BvXVvWV3EL9qX5JTa7VdYJUrPCJ9NCzgMKWC0G1ybBVvOy2N1cJ5m
2BV4+5H0cvQMcaFXL4u266xZr9CDPXtaamHogIFJlpTJPiR1PUvO4e4o0GjIjfpc0eLzMSvGr2Ye
6T2UfwNtul0ZQ8tb33GCoOrN706+pNLD+qt5wfzU6OOPZPUPfbtndOgtF+1b9zFVQ7DIWUuLQUGh
MxhbLbVfBXnKOa4NG+MFugwU8ptXt8C1brTDbBwxCN6tCeKSk91kMXiheFA0r5H1eVk1Rvxw3a7H
j5WC9gqJXg+fsEPCYFtHaW8g906xgGRcPHpCgd2TAmnAvYGX1zd7xQRiiTY8+Gb6gmEysEfnUMGH
pmUMtcGra94cY/jqyv18qcRgtS8tLdJmyuwVLmbbZD9S3WOwdRX8xPNoN5ITo8WvvhTv0Ex5hWwf
OOzX5Ylm8ahCTVeZqRmatrZPvz1UujwkacazqMPS5SJVBrRyv+yBTXo0nAXChWidcMhnoQ4qnJvw
yS1W0QHsKcg5fN5mD7pRGBioQpj2iWXYpznatfPeeX3wDfDVwTO5No2dd0sfs/uEB15M7L49N0Mz
tdm3NKr3aywcxNFgpI02pJuD5DDSYGIsNZXmYX7tnzr7wSLCKDRDLFjYhHFnHzxaLuPYA4euxNn8
3DQJM26mQdUu1o+JNbguldltbbTMPius2+yEadXdjvY09fnel5DlukyvyQ3iCvUPz2r06nJdKtjp
rjJApzKLTc6BXe/SOXatgaDSW221W7VKmi2vySVADekcFU29nw0ZeMy1YcULOpL7ev8VbwshLNHV
Qa9RbhWu3r7xuvIDbFOUqPATPY/QgbeCHELFfXLPnXrJsq7pS4KVeoxtuIw084YPkkOAZky0+I0Z
94SZzyPg+u2Xs6U3Q6sozoakhgG7w3OQz+RFwawF2N/VvU64J3ynnZ7pBb0ARZwnRgvQGySsfE1Y
lnbugoc5a3yWOG881/jAAINPd349KxILqeXbdCGI7zyr60ZHIeu05EutSOm8kH+F7hYeIrt9jvZd
tV/igs5IzdWiF0ZlcN7dx4jbj5aGMUNZo3RAfYO9n2kzblYPRznC8QgUPWtANAYhxJ71qeGD0tVm
XHzpTIwBip8eimk9ZQlDdy1UPT4a6Z0MUm/fo214aF/9U5CPGp+XIOt+CAISIA6m3XQOUiTsA64N
C9JJuB1VLSjLWy9z+4tuvbyNVErYpxNb3ceIdSvxaaShMtpWmrve3VeCHLc5zoDPxhmPb5XbhoD3
8jw6rPedgbI8tQiadr8eVUvgmxljKVxsE7tN1OGuSM6uWY42tH+QvgU9eZnYEUw+hOm5dTe8lnpX
UEaXwY0PPKfKslw3QoQ34ntT9k3StNdAar26Z1Yh+z6XO35y/Y8JG3Q/uAR8UomOoz20sI1hQHkD
VymtarzJ0Tl5OdUSLfFizntn666683T2AUyZ1sXbunn/MijWXNpteWtBUKFI6z3DGRIcyEpJ7YNQ
LZnYyQUlIpT6fGWldMvlfXkfL5r6RmkZk+s67z/DXXxGgssMeTUjKZZa1STr56E9IHNNb4UIaHc+
ejshQ3hMyKbpSQ6sPk65XC1rsTtSmwy8BxxCHWaD6/o1eaaof6xHk8YMlX2ZfT1AUjVWmmr30KpG
zxhFy+Y+gJBxS3ZIPEikEOjNlstTYkcyZ7jWPk7gKM2MZN/OH+4j4WijNE/UodS/RXoXLro8U3qX
yO7an7vUnOW921LqmUPbO6xfTal132hNkcd1i8TsSu1Lxx5eU434h6T+mgtgQ+XzxyRjA8+s0aKd
h3h7g5qljlAnsndsnrucfOubABuxo6/BNiKHJZc0/Bsv77wxkFdPcuQFNjgoq9AUmOzoQx0ndxor
w8uEa8ZeIzI/dYJossfoeFiO94PG0AqfwTZQe1Kz7hbTRVp3DqjE0YZK6RXXmv/KXcqEpBifvHL8
iuveFTQUnqDD36uXr8T4PdNnwKZAdFJUmRrwv9VLsT/RfVft58jo3ePr8JFqKBkNeU1ReGRnSYEe
lrl7b5tDuXtasvvYrfXs90VoX5OxX1ahvFV394O1q8oFq7hfvF130dt+nHp1hK8nNqznzqn9SB/Q
+En9Qrn5JP+6pBY52o2itJzs/Vf70NVXpLY+TB18Io3BIxAyBVm7Yh8pkfAvuEV2hA1joOLMhWyq
90oebVTbZnl31wKy1D0nUoSsdLybH3lH8tSO6BIN61j8VDbWUrST8tG2U4ZWQP5ZOpfBlWd3bJYr
qgg+YmjQCD6OrbYd7dv4vATVBHJ8gvITejGpFd3iU9SILv5tbK+oAfg/e5V/bttc28exT4OxGucz
ipYOaWW8DXP3mOTBrvMKKa8i8hDSrBqx6aJz9qXpLtJWaCxfacriMkQvggnjkoNVjaSR3DIJwidc
UsZG675spByRSpf/LLpm2+5fB4tk26wjURhnidWBQARDKrZiIBI3lKHlHoazAXDpwEDO+k4cRdir
K/sP7uMzNBOR3DTadUgyow04dJNTn4eEWMUpNDpt+lNyaPcavhoZscnkzOxgd96skzopm4veYYhC
G7iMkKhK50gOH60dNSKerFun5EAuk2es+UaMDFRrH7xiFU7dM7KSva+n+1gORaZ1bd7Jgs4Rvacd
BcfC5xhN0UAKMOgGSH/riAd0SJjhwD3eDrDXaJ4xuqwQruCxHXq7RGmKtsUrsLhQraOHqDQFxxgh
WX+XIHWUtJlWikQAod1WJiQxaOqc4nN4D3P4Lh8YOXcase5uO0IFp+HVXVq8D9MtZ+aQ9NYabZf7
Sdl50ORh9CSTb7/W58EL6+hL2w6q8Lm+rs8jfZaHh6GK2RKDQjtANzzv4q40vH08xnnXqISk8BkP
NLZL+nDr9NJ9Kc5teJwtphU+3e1Td/uptUri+6Itd0H+nTq3jhZd/iit1R8La42pIIqBEmHirbC2
dfVWb0vpCRtmN9D7ZVB2tpM8xoQosKfMIZoquihAOGU6P1uKTcZPQvkZSWio8BpuzruEEw4Ntd9D
xk8omi87h/9/XWLd3+YiyuulycZWfkIfzsDEtOipBZlv9rcgE/fpNjXiLGQK0O6vtqBoxYRv0TJa
VefROvAuahO7S3CO9aHdvU3+xHj+ubq3ntBTKqvF4sLq1MEilT2sVBDg5H+v9EYL1lkvFfcZGfzB
WoigWzEKa+liQM8qRHSXAXHBrjtQTFYB0ll/dHd+eKa6BI8PTQ/FQvzmiwn+7d4VD2tvX7KFgMNo
yc0RCJgTSo2XMPOfSKf01+sSSp/t1wmSZMjBRD5iZbi+ebTcJ1X4+5P8YXD/39W8oUy0zLqUFxUY
WhV+TQXScxf/4F5HXw7zQb//akD22I9I6foZjAyXgd4AAYc+3hStW4wBpGgK7+ow908Dsost0C07
tulD44+Hk+kffUhTrOa/JxWrlVVVtxSDefkXofjbvXssnlv1/EKixgAeZQ6+xlBotnG7HHShvXi4
Ld0MOwCcuYBBxXabWmTLNOu68CQ5qGW/xFpOR6tG2vlZet2Rq2YUCKhanH3Qi377FTOHLXl5wHft
nFFy/Fw0EyZCTAls7xPDok9ci9H7Si8YMbFFXrBM3I3dzVNaxNvh8Y/NYv6LWfrPBX9Bxb9d8PZk
nx/2mc0iD5i2SwiXI4TOiB0F3FPURJFxA8kJU0933jn2GLU/h2XcidVmvD+B1Jd2Hl7l7noRTCYI
bAV4AYRA+CkP0amtwwnaumbSCsNiGXIkYOzpjgy688nZzbOYxH5j75xP7U8csfZvO/m/V/UW1nZ3
Y1+bBVf15X6OkvsCSXfs0y5MkE64ep/SL/Q19TAxrd9dPSHZWozjnMcg8RXFQ9Xjy+V+e/ZyWDhm
FwroX/JQfy7yLcZV9eHaeNxZJEPdl2t3pgLOiNimcFU/oK651EbWR2PvMhdtQthfr8o+bsBfuOez
YybMcY7u8RMVPs7CDTWOuxGqTfYfxj/av0eEuJeGadP71gFovi3zYuVo8p1ySaA0mAELmEPDRwJ0
yBKD+xNW2nAYx2F88cLFQMi11+NkhO81dRN6ZDDl/rpxP4RfVqRi7WLJeLxo70D1+nrTTydVr0fT
vY8IcwrSDyqCeKpxaMMF6yLDomGz7nX1kAFsE9r/AWnjF/bkh/Qv8vQPqD9WY8qmYVvgV+0vJsi3
N2h/2lpb6/6sR7CIJXAois+0FmzJ8tHbR1rCeLk5HB5FN6x0FjGl+wiKvSnCW+tQ+5iwnJMRBSYt
AczA4D9R65Dc/gWzVX58Jf63zK8p0bdl7vCZsjKVZQo7iEogE5Hrfp7BUHkglls+TuofclrPz8K2
Xfd+PwV4Kj8EVpDVssAiCw+cN5SvciwKSM8KsNh5E+Pd6eljOh6jiuOhGAtx5OAeHUU4oCJOLAa5
D5QKbgE4O2GHK2bXMgag3r55ac/5IwULk4awRuwgYwBZtNuqgomedm1fHCFg4pzXrLujqeWYCDjQ
8cTmDNwNE8AQpcu6QVLJ1e7wAPAvsAUdAxu5ysG1vj06J3i1Y+VZrvEBMx0smHeJgSiVuCsb8Fq/
35cfCA9YFH27LW+n4003d+f7VSVQ1Z2xmFeX2AzTT+6ArSgdvQ2qjpSrhQtG+0NAMLdBJEBrv6/i
hwkhq5AZb6mazojQEMCdb3vjJFflwSpu9egAWpkxAixVZjnKWMjD1yoCTHMsj6kn4q7uTxht26kE
xc90EfIF1ISlwse1jdIxfRzhhQpV9BZdzD+O5h8XiZ6JCVZGYDDfi0jjUFzs4/5aQY4YVwlACYvJ
vw8sv6oY+WvY3dIsjfuHZXg9h7dgpcJsunDrMhgDwQfdHfLq0S46rkbiuEWc6a9n+e+clSf5bYFv
h05lli/lUrDAsQWWp7hCLhdEmk4cnqPVum4Kwy1xCGKOoWFszUwaEZHfn+QPkLr/ruEtWBvlLi/M
K0BNwZ/xBHqO8DgfgoGKu0arawxmsxmKteDCMD50/qgmfjzRTImNJMGhkHVTBIFv++hyMR4N2crw
YRs3U11MFDud5XArLBWcrvbZR5J1Egu86OzLJiN5dfDZ9HoyjMPBoMAxQ1hh/n5HftC20CVTQuDM
kMCc2V+T529rqgpFXyhyoxxpPSi8UYPzgR6s86TcwhFsZVDmod/lnNEPJsu5OP3uWgOqJx5T7aP2
7++dWge2/ldI/EGnh4XJ5OimbRF7/0nT5d0JiuCiJCAr7mY6fzC42fso1pGcL9C8Wx9g/w5QjKY5
fkpv3pmqCzRR0z3jGOw0X6APPj9yX/lDm++LivmeAn9f11tIuryyfQM+bDkShHWAVf492LZVeNwa
oqxPPKKQp07NiR7tfc3VUFRnuuZlyRHdStk7D/FKDiWk3Rahwa0+hjnEPXrcoe6r4Cj0hBEKysuZ
y57wJ8OjzyUnQvO2TKqAxgANqWqlhw3sai44HzABCu7uq3Oia3MKjoHSPIdV87NXhIcQP9P2jqkc
Hs/RNfh923yxY367C2/A9Jt1Ns/FDdgsM1gnvYgkDPrLQICVsHpnglu56HbStufBOABL8NrOUdbG
7BnYJS0bZy1SY8y9xAXRjSjZSzZY2wqDVUBgAEQ4XHiOvy9bVn7K578/vbdQfpcPZmE82FXn1g2X
V4M2E8a0fuFdO0d29wVFAGZ8oUZ9WiU4lQEbFBKLJQxv8FU+Tp3OY8ST62FZUyIJcWOdCld/YuRZ
RvOTLyUZjuC7wRn4VTWqlxhzBs8lzx45ARSv3OPIGg7tfpYyhAGhefV1kDuVh32xfyf/AanuIakd
HsDKIFmPgTZWN7R37C6sHPI2esRALSn3jEDcPi3CYQsZtWPw8M7JDYFwebQdLHzFY1wg2rS+8JPC
WEGPXxjjytzl65/ShfqPN1UzDODn6PP8X3/zWwx5nl/ywzQRM8NIfZoqm5MzrnpNMIN0gJDPA1vW
zwNLF+JagCVjkeUNKZGOrhOi4jK6yA72JFuqne4GMkfbBU4lgEmEvt4fz1/9a6lvDd9Ka5wW5eUi
DoBpkyfkP0AZYU0lRx2FtiZG7hvS9qEMEjPHwjipnY4d4K3A2xrHXQQP3Ekfq4NkKGDzd4CjnblE
d5aMZIfWE6xg8BNC3CFN77GEYOMtRYuzb/qG10f3N2uWLXKF4RDthlY4a8tpI/mwmOIXPaQlEhSX
J/eN304GoCWjHsOsXfRB+guhF7KQgJLVPhqDhD1jIc6o13ITaZxk3raADq2ewss9Ri0DV+Dfb9uX
ivE/b/v/HrD81qDWjpdTfb2j2YabPL26OaDH4aHhZQfQlEdQksyclv3h8DnpAydeCjzSZa4WgI1J
5bvdtu/K6XN+QlDqnGxweD7jxTpQ9w517g7l1tedp56grtv848A1fmpXmP8ftks25fczpJL3r8tB
OYinvafQEqHqK3kUUH7QKx3gr/POcCg3hwLQSh8ojYNG/+n0634IRTrQbGeLohi+u0BCz7WTRMnB
hS0/TgG+g45HCAtU8M4gV2Bw5f6xW3/erN+W/3bUGHIhZ3lBtkK6kMKvnRNS0WGKhfopAwCkEGYJ
kGyQdK9W0h592R9vPQRZf3/8QK1/qE5MVOWR4mYaQrH738TllWfW+VrARKDyRhmOmUPIO8FXw3cM
cbKk4gD2Svyc4s0M80XDFGbK2JSzAAVHUCOHQI72ydwESksDiDw495v0hsHVYg7M3xPSs9ugcJUl
ztvNBje2FBAhfr1jJXkdYMrIy/n0IhU0wF6MN/wLDk8wGrzRmXWUXgMusOL26SYFOUfNxV0LPgeH
EnZ7q9ZXgQQpT5CmDy68U3csQR3GCw68tJD4UdEeUAj00GaCHGkVGwjujYvdeQhLM3rnH2Hwh1EK
Am5Q+mWnIAAL+0e6/3wsV+ZMDh7UTP8G11VIt9YByqwBHxmiqpjwsYHhPbxZBTkf6x+gneidDJfY
fIKS2YKQOaDcKr66waFAisVLJETOJjb52BNMau2GYHpLTwifG04k7GFLt3tkK8w2ZydE8NVbQef0
/MlEdisPVgbS3RlrfYYqX4YAK3+DlhoYBM4axQuZZjpdoFxk4R7hDB08HSSbeLpPrrYAG2HRjK08
fNzgYfJ60oAD11o5YzepaVSBIS2Q/T2Qf22xLJxdnQmaodgbfNC+A1pKoOIJCkOK0QfTiABmJBeS
cf/u7p4YsPcA0249Qe0QE+4G5z+L81yWmYBv/gqjvF5YjkL3JMYFwoG7QXPT4uBGIrbh+XTHNmKy
wdLQu/5UHbTXMs/8ozr/OWn4tv3fkobTYX/ay5lEyuekFV0bsRdFVirElNH5A6nPVmCkz939SNjJ
CJMU7h8x+MfS5fs7+HZyqUel3l8vGNOJO/NyQOxLLhpV6IWWlE0x4O0Osq2U7iRU3iiC0Tn6Ywlf
zc73Y8Ci66vAQpZVTXur4E72iyBrlqQ1mQcJRUgC0orw74sPWAmvR7/y8SZQxnW8PASA7BvuDjGT
h6ByNjj6dwzy3fPCrfs3dDUcez7Jrj0ONeje26FaOYtVOwHTLNFkrNPE4K0cXyHyj4r5GTv7G6gH
F1GST8s/TH+Pbz+2qCzbtOiZmQpcz7dbu3tmFUxw4myzAoxvpYXQgvIA38uCXQVCLk7nJuEgpk7k
dFhnptDLFajzR9CCDt5O7r2kzYqZtAqPkOjvylXXfgjB39aovh3Bz8Vlpy2OYo1bQJFSSx9saTiW
gPPv0XoYzJmZcbo1xz3Of7gU5LFjmBbpEiZCcnIZJazrtunujr4Cn0cPJ089mGEpRv9vEP1x7H6t
5Z998r/7qb7tk6t+VMzbgbVud5FQTJmj7xoPY2BA21FY9/FZFkqh/1dEfoiDv7f763UxxIzptzW8
VfrHvXFFS5s1COMZWve0HA707plAfT3P5RIgW2eJTifTpmfIOb91teTaquGoCCGzrUNHgH16A27T
erplMnn6guqoLIKkrRdASmhTHJ/OjNB2de9kMS4IjL/6FV8iR+9XYcMBhIeMYbehvWUAh7JqnLWC
6vzqiaNLJJyAd3ns2z6czZsvbBnr+DmQRTTiyMBwrQOKIXbo5EFiQalsYn9MaF9Cy6R9/9EWTsHE
X7cH9WS6b0+FOfY98Fz6+i0SHvqcAO7xweNgJ3TPGpvL3f/4ILiS9/yR3vwAs9aR09QluqGaQp/6
LaxuX2gbmCcekRgmPYPHxnTwdXWQAGCWFA0ZkiAEBMeCxMyhIwzaEGSnGXShpsEngLGXNIQekNtT
qW32zuedibj/e2gwxFb95wF8W+NbaHje5Xt2UXcV1T4NKznZm8gBnMZ1MD/6gdO/qFBd485yPm+s
5jd2jZglEuuuEWHi0OyWUljuktYOXgqOZsL215jisZREaKv2vPLqq/Fn7zzKAnrKuJr/1T+V5Z/q
nf/dY116CxvmdltqkrQXr4EOLYtWctQIjNG4QlXSFLJ3CEzuohsYF+GYKWv+DbsZ7EBEViTtI3l6
pYc5JdvFPozXQnQ8BVn4EI/3mzEAX8qc+ZNQedvgew3PDaV6rAhPHI3qBNji6EjMt7btvl14r4ev
plInNAy+z0JI3y8x/yJ/KN0brFTnce5JKibaEAyj+oj980lhJ5YYeOA47QBQG10TFTdlxyLQwhXT
Jpts8Gl6L9CFF1oHWr+hIst2s707EDGwiUxBSzIXxoW/bwrzX7b5943LBv5vOqxk1eklG9zUMdQ5
08kFXTYl2i562BPbVyz9BPl8GICu8uK+UHnqas6Con7TmE/sBdeNEzGqdjTc19cIbmZ4gy9FmZEM
ziP0mgYbusRZQPrrbJfNO08NWBZdrcjbiBxIKN1q/T/3yo/H4Pe98hYy86zMlfuCy+KWXYODGVUy
rRA44VUyfYpEsV41sBaHBwE2ynIPeJ2dV2YZ3Hlq0xoXWXwEufBldfCHxx4XT04vNgCumeFKJZsW
CiQl6ezd8FqCuItkDkgfhXRWuBA9VmSk0QqO2OtFBYbWKCgZLJZNt/rstkJfT2Yjho3ZYEBa65Pf
1L0Jf2s6Cc/NlTTo2ikgPUKeRphY3emo1sJpuyKTFX7a+xawZ/QP5Y1FhoTiRErqPigwSnUmoAaR
sQPXGNVrTMMq50r7IUNwWwWryph5hPc3upZ/pJVfVdM/sQXauaWonOz/xwf+1jbZX+63RynawVK4
pZw8jTPE2MqvUU8yzpkwCxdIicqK8ezz6ApW/8GLIWaWTqW76y/lYcXizgmW2/kI8gS76cxjUotd
9Iz350SgZMTcxnhh4PXqz3FjWOUBY/PePvizty5/CTG/XY9qA6SzVMABsJjfqkQsC7ZF2ageiDBw
5OrIy12AHIc5NBG3GJoB2kAQz2ABVHUE60S9eEYv5eQVWAuOLkzFqW38JbOBVckhDJsSwlXGpCdH
/u8OWrIOFBBFtI0sNOI1b03txDu3AyBEkw46uYkg9qoWrr5Upl2oUFoM+dB2nxPTF6R9ka+RLI/P
RbhY2Rugnh2ikN3D6Hd46S5gCZM9jy0BdRSQ2tpVezRc3X3Q8EBRHuZZAEr6T26X8kOMRn4fVo8p
o0dkf/35t32wuOoviSr/MXq5+tfaIRKDR+e2iRLXNaEHAE5VRIIHXyKsKSRnsIKHKgUm20UJ70Hd
MTsqw0EpvBMzchy0+b0ApBt1JE5BWJdUOqhOk/Z55l1wy3y4V81FJH3plR1aYTVl5XOy8MBUF5My
EgQOJm0rxb13BYtUCo/OGHaou7yEQ81doDJH2dE8S84LmMOwDh7jCwXzvVs380CtoECoUb4T1VE6
pJm2QEr0Qp7kL67eSr2Ccm70bQk1WyzaHSN8uVLC2QB1EwPfx2zRLSKGaLuCOHkLGu59kq9OWfDs
KA/v0TcRhNOixtnb+4iwdKvOjJS78m5TOqdIkgIqim2ww91nJGRtLvTNi48iqmiQFbF68JEeck43
v8TNDPA0mN0vrSkTepCrTSV8Ru22fHWe1MJIzq3aF8yhXhhIJc/w0FPXu1QRFsAv+gOxAgfDNfFL
5KMBZVcQ5AHWrRAwFUZKMJ8DKbTmovH0qc9g3rCGdqn5Wu4ech8XpOPGoscYSu07e73yr5TiL/7a
S8h6lrJjlf7DPTWpdkIg91fTJU8tPUPnarfBx9V/BWSeGbWw1Rcy7fzsptGU+os1H+FoTPPYwBdw
etqkDH1tAPUTQPXWA9wc6p8FGiS4lV79u+mpiHifXUHqh37dUUO9h2pcT+qD/Ta9enBhegj6HGv4
4EPUvkwUXFwKVsgf8e8nDNMhBN6/DiPzh/Rdk7UvlJGiaMa74NnjaBfbvDTuTH/0zivRVwTA+fhz
YEyOXhaYHPdXQiN4HEwr5Ny5cLdCBJPDPVtmJ5RpDTJH2TFhC6P9X4NrbIwMrKfmMBBCO9ENvO6e
vk4Jmwh5HBJ6bwM5SEVToRnRnmJv0YoStmSXPl7MPBhKQQ4ubu5f3TVxrL6FzW+Xar6naE/ldVer
q3UXSfCn3SSHp/VVIXIEi1wgKEs2NS0gTL6qoOgfh2ZYfKgEJ86oMdZ4MMjHcvf3DEf/IcNhIkit
j+oCtnbmW2ouPxuSkpfqHa1Dg1acSeiZg6kN0ItgKBIsOwy0XCsepvjZLhfx+kZn6wliTrhe3mn+
oAHHNs06mee2RAPrLrr64ZbtemzSdk/JZX5f8U+9Uk2xFQp4U1HBUbxVSrdtlZu30/EOzOQQWyHy
BpZXfJZx4Yme1oJO2raVj8WcbZueozOTnH1X8YRraDbd+YVr+BRCnpJstKXoLv6FnPvBs0IHk4Nu
ngFwzjbegzz2HhIj+gUMjY7Rww29cpWNIPVrfs72vDbxWiqa2fClwOwQroyL1oOmMuOyV3yC99Zw
bn/Nwn/oKPxnRW/PWJGe6u5g27dRo4k4AAhvUyOPpSLA6zw8JYt4H0rQ3zdUueeKphzo37K9nz7I
skZ/PLwfqiw0BZUv6RNJV2Sx1G8nYLnIF7eycbzBndjFTGPGp6OPljcMutGWBxWWtleAl65xo7Tc
fAJNUGjw64kWSeCd/x9nb9qcKrrGe38iqkAE9C3zjHNM3liaRFBkEBTRT39+rP3Uc7rTq9aqOtW7
s9OJRriB676G/1B4A05ZssIUiNdfcv3Rb1ZJEUFSaVMRWA7Qx38fWvqQla6ctg3O5xVbIPmKZl8/
XsHOm5jPr/GyVnTtQ3amfH4TpfY9gPa2UtS/1KG/g4n+6zB+rJB8u42gKjyadXf1ttiJs8U70HLg
LAbpJR5bymf5pdnTt7ExBc43e1J/uVenWhfRjacPW53u/MufeuKAjZczJooPE+UBaSPCZvG6efNx
WpLuns/QcHontRv6dSqzRxgm3p8v9nBb/Qh3/zqTIfT841rn52JU3KZ9Q0Wq0vPWLIe81fnzZ/wO
N/SvD/kRDTRF6MQ8Zbku2wkV2ojnzFed9knH8hS0EbKOpcQW0eHm6+DlfXNv1O0XWAJhm4f5V+PX
EUy7+Mx84uv+Mv9G+fgVjf60CD9S5a47l/lTuDXrurcnF1N1cvdCpjM7e7hg1kbU0z8t/K5CLNx8
xY/PjAn7DT93434yH0kT/aUV8wsc9Kfj+RELqse1VS8ZxzOFr5daY9AesWyWifr+ijFj0j7uzCzg
cxi0DBHPEOw/X6/ftSlACU4IAmCXBr29f98UE0k89yOl4Sk7Qjh2S1uIBdFoRAiFb+DOKrNdpraK
psT5b8/3b3ZfetkIgA1IkzGb3b8/uZxgOVGL6pWiFxVsmd4GCYPOY+NqO+AZlBopk5J6/wxlK7fL
aLz422Yr/fYQBjj14DIoY0z170N4lsX5dn4+rmvVoQMW9hQ8dhmAfQ9HMHXR+0j+H1YbSbH//wN/
XO3npHsKrcYHPudoAPiDfLR2GyjYEAQPmqO6T9zQGXkhXGn+7U7728n+aKidVSEfNTvpur7ZT+u1
GlcGnfXoXMHy6RcqDJo6JqoLjH2m3iSmtwO9g6zzL2A0abihft7w/1iCXw/EP6KQdhZGZTcsgVAi
EFW4SW6JY1OifTBwN9ZjF/ai+bck5befCpQQOOwY6oH4s4l/fVZXsUxPVyq9p/HKTMR1EBb/UL0x
/Z/Xw9xXNtHmb8n07wDByv83tFE0so8fa37vd+mpFuR6TaloFvs0vjNH/OXzNQC8Pzvmd984NIwT
0Irm1Cn1NaD2+ZzFoHswdJx2VDN/uQd/k2H+45imP7PeXuvrZ3UZ1zx34q9NnwxHX3V0azQQnVA3
y79c8t8N0LQRjbuxKk0HOd0fT/pIrE48fF1Jno14cUFSS56hRys4VgJkhNklCHMvhlUxiArFPk4K
uqn9BS3+uzSVg9AQNaNDomm/4Hj/uO+uU3T+8tO95LTpqg2I9gEHRcOYcfADzxLImWnnic+tBPNR
iQqDXlhuiJ7zNijhGHNJCujSGThj62XnZdANzuzR0/BvMeJ3PU4NMLI6iOCqdCd+5D2NKEwVSa3K
NesEhwdcu4xFCdpg98rYeaMz9GMQr3SixmZmNp2tni0F6a9zUGH0AeE6+zoDBGOInvrnsaf1n53b
iLn+zeu/v2t3htACAnPvTKbXj0NqjiZ2XYVN9qX24WnsjV4HuXeKS6RifjPdtFewOYeLMa4o/s7C
N9ZaSGmNW8OdkMGjuPPnm1P5TUcGwTlpRC46zF60Hw3e7KrminzOy7W8BEgLSm1QHlNFv3h5WWOy
Qd7MZigXJIkhqDioKUpEsw9xf3hGqxdDgCdO08arMu+PYeIpvRi0w6TDpYfu9efTvEuzHff5Y+K9
PzqEnai4VQDNEb0D9zj1jkwF/nJGw839I95NSa+1MU660NmmQ1j+x30HRUF9pbharespmiV6gVzL
oODdhTIMj9zIdvRD3GduFdyXY70g7ELA55vGkMGJt4aGl8uXQlcItZWvYjdw908op4UXRLncKcIT
AvHTmNx0cWTRRWsi4Us9PFC/Uc5mVxkP4PtvHVSvCnkn9/7WQ0E9NKiM7P7ylKu/+Bb/PlNwaOPx
ZNBvViTl17X9x5k+elVpLjAy1pINC2mCEfjq/p3DyeDJ8Uq7t1voePzO1Wzk/xyVZGZ3ZoqtGjfv
teoyUCZlz/wASCCKYQeGIRNEIpgII0aTfedxs8rd2uMZBTzyPfIZm3hNgrBgj/xleFoqq4ffhWnl
dK15lVyJ7ubYqN/bKI3Uz8bd5aaaAwfNXeHz8gndXg64FmhFk9GzEcj69fvcOpeE3vlzEt6YHYSY
/UouRveVXsM6LS0xUlFqJQwM//1CZIBGm2jmvTWqbWQuqnkHFVvmbMaUSUHHVUHXC8rUznu8jDvW
E5LRgmJx84iJ/HlZfIiVIVFsIS2y0y89T9MukkNeSCKSpmiKV+tylX2Ozdv+dXh+kbIzOkW2QltI
Ux2xGT9d30/67Ugz7hsm2O69hziXe3hl+YNmUqOPVEOxdqa8pcY8fTTBlLO98qOKzgaiguvpQMid
NyvhE9tN/4JCtSebV1VHc1khFUDMYmxkDbTa87FJpnzUMl9n+IV2xAwXnRtGKdH96YvoNF6+m9yE
RB/evJ5QQl8IZYj7bHq8OWiZzWhY9lgtITjNtd1t0AHYM10Y+HaoSxRO46XBbt3ZlfN83yXKUfXa
NapD25MnfZT2xMkHxKc2V1e72RXxiIAMcfyVNnqz6mjRKc6Dglk+KHERsW5qrd+Szs9ACjHX+JJD
2eTjWYs+IKbfDtB/ZSMH5RDnH+J7bTV7CTkaPIeNhh6KxbAcavK41t/udv2WzosLYfdEx3Df2qMp
DF6CMM6xqUVtXrq4os1vXHvW2wZKuxLfZACko08lvryM0Ra2NJInd0d9lxFBosQYUTwDKkI1FbIq
QjY01aZOoVid89B0IKSzMQJxJ30iG/LTgCGA59PrQzrukhy+MbnpKERMVThe/BH8bmClCiJSoiHM
x8lp28TIttWNUYHLRv2yNCbgrlpDDFqEVNdnxi6MFkPN22VGSkFmPYJR1GBacDG6u56Sa28pQkT/
RG7C6ezld+1mVsc7XWhRb54OKpDafaAcynhcDZ1OaXb+oD+imXf6+yhQ+chFPN5uHNG+ZJAcaUjC
opX61Ieemi/Mzt8ciMimCQoLz8oS3VI93VLYwCzObapSDYGLlGNEVNLl8Rfsitj80e9zRznmn7vD
DQtwiAoI6Ylh66pzmriU4wwrY2nfRTLNZX3yAvwUaGFhqzYExfrptAfoySGRs23NtLDrxS3XURcB
REI68tnVtnBsIioccLuvnKYuTV+N8RUtQJ7Y0pAYCFKR7Z7uFH4lwjZng3Ouc12yRi7dypb88WTs
RnrjCH4zf3r3Ds8v/bbIvdN7Dwjk80msWeeodaVJ/SGsZauc97PzCp5/xOOLokiDdsfuG92r+euz
3NYeyzmKr/sagv+MLUPZChnXulsXgehSKACBMkbo1Lw9URBUD1yTNkmNLm4DkoGXeXPOcfetpWbr
1lGKzEmMdIloXmm2nlGZkFEPGps5fQn0hd+02eRstJovU6dfrUfIIrTeJRZ8jpyrOQqyYHQbgM/s
Qn/B89PE+c/W+Au4TPOQ9uHkP9Pca5p2lYrB3Xr3/bQoOJhmZp1efBTzPJbhtfrn6DLfxU9gF4PR
Xd7o7Gn5gRa++vEQIQEoHt/f3i/vUPwdERS3081a9xQTfxiWisHEPvvjeb16LPop0ZUOv8yNG/TH
iVtMyGQKGqX1J/vxiPHfewlDTmHz/SiJKaFgT9+VWheSZywlzdisw76j9TPe9AHSOqIDuWf4Yz6c
1IdL00Zwq33uNjALomey8wDndjMVyQPg7AJ49FvGQ48ipp2S19BTUO0O1503JZ6NZnUgCEaxeK1a
CErrh5MRiYL+ZN8j1LDGSe7LYWdzN5KiMlpC9iZmk5LIdT6zpWy2R5ChQDQtxqxF9IjThRxmiTTI
oW5qu6tczTqFU4vw3bmMeBXFqeJ+Bs1fsM9bBoDejb7i2GCYJzNXLkx131cJkxI0BXiRGMtw/DdV
VCwUzeUe3lKfSp8N3VzkTYIskaPUb7znXEsm+95NPVawbYl4sqinryF/68OS23dWh6f4VTKX713x
Hc5hW+LxoLNerWrQcyhNEVmtr+ZlVj0tM/vEPInNojPGVwOE1U4g8PuZ4I8lp0MnQkU87Jw6iKzK
CLiIDhQ95p7nzML6ZMrQal4SLg/p3SwICSNbfTrCyJqC2HaFDtmvhfQyy7EnLxQU1U7u7IGbOxNy
msEVuh8lUYcpS/T80sjC8PSbZYvx5yQDe2buDlnURc+x0UxMRXTHeThBP6KOJ31QIMK70+/E7GZz
kX0pnffF8qIFp9YrOLDclR9mRrupsUVPnZX2iDGSoBffCjvKlUEH7cLWaJbjh1EGk687ggaVCeHE
U212icfnM0y33ZzAM3rjXpDWJTZdS8kq3gRX/pS8gZ/QGtfceH1ox4c3Gem3q8HYRH0TZoNuCGiQ
8/yFvg8q5OCZHiSUuGrwx7imh/5hPA6vhyuMCEXC3axE8yTpz9aRbvYZfa2Tcf9qw6stHhBL3TxC
pjigB9iqrqVBH7MeNICuX/cv3Oo7PZsLCIqdzAGstdNvAEhpbjs343UcmdOnPkoyLE8ALMKP1LjX
rcxtwdAbT8WR9pmPXNBn7zuTT2LrY1mgH/eBZr0YiKva0d6vBOjbR749j5yOGRSHcTJ7kLNgVROS
YWU/edPeK7NQnOahaw/jEp2Op8qEs95UhuBy/py5CFtjx9gVmcy/JPv/LV9QrQFUII8ULIulX3oz
/0iBW6EeTa/lnYg2x1cTRRbNaxCzk5CJSF1x34eEE3/nrGR34qFkyoS4ijqj9VSztafRy0H/o4Sx
oHpK9PJJLjzRe6ASkrknunCa3zi1efZuiCNMrNpr3c6W0Adp3b+cxX8bxYP2DqMxcayMp9LoZ6NY
mhRi19wq5hOjDDEN+Fbh7oOcc2QqhL5YZfP7nPiP6OSjjTIoDJMBSbYEFgBxFDOzBagxqDog19fa
6eoaGpqBpkyxv9h3uyFuGmMkUN5br49QnTuU6J+MtsgJIxlVhtO/lJQS/L7/7jOKiMqQNBUlZTpW
fvQ400edqteJWK03dk0Mp6LcltutKQFqANjNf5HmAIfhN5V+SO4O+g8wx3ezHhSN6mWJB21EP3+u
2u9nLOjZewr4AbauLezQhrc0vSMzHySnK3zr2LYslT4y3cxNZ04a+wWMy+xbixyoedqtReV61czJ
GFSYkttZ45JzPZB9WVUazbZg6i1xC1wiJOFgMgmQayD57Yws+gJxnFy2d9D/mndKltMZvoGiZk+M
WrJbV/P4BwTqwz1CEtYyzDjheyyH7OQ739ZGEx3h8XUWk3NPtfq7FWgmEvxgns5uj1IXQJUUPQfY
p87XgCLZylvUqvBstRiKJ2oU0ReBRg4S5OPkDi71zoCrx1jgbQxG3IBjR4nB3Jf6QQcRfV4B4h3h
4WyxuwKWppVB4cbYmJP0NgIq71j4yrK1kSGV44fubAePFQFIZYLNJyrOA5MO4TF3ubwH4GaQ6wJA
NxCHIntsHaAByfTRigVD0deglS7ZuNnpwRew98X864V3Asg5TQ8CozCtbgOBGqILtsmKyWlpn9uh
vaD6U/3ylQB/QHl1PUxYt9R3uwHtMfSDyZm93XcPmXHA7wFLrj1kkZIBemc+FyUR7G7fjakLkmIg
LvWupA/OD+aW050Xb3NtNgwzyZ6/WOVIBCowRyUTia9gW4cDqImV4awi3kzdYzPfAkQM83wOmhLk
SbDFxgV6fkEusAB7ons5BJQDFqgP5uYe771bvOcw3XH4csDIyVjZyZThtaYnBxuVXKybEW2rrcvO
fJyBL8noqG+1T/C4LfBu6wMC8MKrawvRhMrxbFpucjnIxgNkIUiW6BeIVmTC5zSXCpHUmW+wMbKj
oQx86RigHUbMySHyQOy5mHdUQ8wBfTjFmR2BPCxW9STDImdkHAbiRMX7CqQZEC/z0vUCeJ6kDxAC
2CzQOF5TB4jFU+8aGgP3I5A2gESDH0CWWVpCkpfnEKuRUTfFM3JavTSs6xW0B9mhTvL11MfImplp
cmQbJGHHI6FxsNvZQ2OQzjr3V7r5ZU+TQD7yupsO0BXyOBNEUE36c5HrJ/T0jNQ2yvXS3S1SWBLF
kpjrztkmLwZC+qjRAbeAKjUHehhwiyNrjzGqsCBvdYHcJQv78BHJAGFHTJeR4TSuaJIjq8ZttB1Q
J4gFbbYDevW+HsC1A8T2W53RAOXm4dGKlJFxV3zxarPuBjYRhCZzOzeXhQ2s/MI9dQ+OQW1uJpRh
erBB9/84D37pwJjSarUoA8+7O8niexdySC98S+H8kSRCnQNvgaDVotfTubdCK1KwThNLQ2ptAX8M
YBt9xa9fPIYOrLPMsyPGT9oPBi6sXvHtJdEH8UDyNtpw10TIRCAG8AT8BiE/YEWWlem6Zs4ZRogz
UU+G1MRw1QCz+pxY5kl3Hej0NgNok70fiK/cqh7dCh0PPUkXuWfYOz7s4OFH0QF638KToPGxzMzi
Blgv7t+el2C3sMBpMcEUZ6DniDL+vhX8D2lwPEbKmHz4YXFd6/eEZypdgLBWksGwwW5WvQmDmYCV
kAIznUWS41brBzpw4NA9D2FJ+j+04yynAPr4OlrloCTV7N8Lr0RP+t1/fcR6eAEv0Jlvd+TwaZEM
8EYoqdvx1bxuGWciTwcrYGf0bHz6d2Z/s9BoG0VJhgm3PlAz8StApRgCWacDtAp1ubGzTXYUPWGP
YlQzKPNw5c7LKyno0Mp0OvAnoDGtm2UNdf5E3ysYsphiiGIsqn74SDMSFM1Y8akjASKCErJJqxp0
qeLcuzVI0RIaIqTyNX2x8xZY0dDqP3iLTm/RckEfp36aF21Fxn41p/uT07gyNfHg6zA8rGiWrGeV
bFgwpwbk+jstEUlB7L/11jdjKczI5QSDlh3FIc+eDS0ycJdzWXBd391pOmV6HR3rD+M+G6Eoop+n
Rr/pRHeKLeFlec32NEg+qd5lyW8190oXD2+QapO/ZsXdENbX7UADIAPPjRH3Cq0dvPWucwJJRBmT
kyQPPBBwvehUro3lI1jSTTDeGZ28MmPS283Z1YBcWQ/OS/HVr9xJ10DYrg4dVHzKFxOzxTqCxOXM
DmpcIHXxGS+GcStJZDi0AsM4m+5RsG3N8R0ZHrD5/P34EkP+vethSMiyYkNe+3E6e8+9AYSzE+zW
BMJ2bg4vp3oQCAN2x2+VFaYTqNe6D3TeR23oAoziFUMbeGATLPKIlridCLYcYabA0EExkNcAAUIC
TLVewQIbCGX3VYt+smC9LNno9srFF4Wo3qdoQDc6Vt45n/D4ZdGHi4cfh+U+DGGm9Q2Ajd6n4WG9
jTlsa9/ovkE8Oa57duFlsx4srQfBE8hTkwC2JbEQf4DnFoj/kQCCxeXgt6T5BthvFCoGl3vGUg8f
Npj31MUDwp90C8AHg48ucKA4lNEFNthyXr0pZXgnHs/vsIc0khPohqjvHFN7dCgN2i6IBb9xijF2
VFhpooSC4dx+rwaNcTzZX+5N0OcpLLS56+9EfV1ae9o2tOyxVM70o+bNL9vAPHYO1mrmhnlirgur
v+k0/GZ6pf4re/wxJL512alPFboUggu10uB5HszFcmeG+PCgw3viOR2eUtae/CtNWEyKrGjz56T8
14TyR3cdYIU8HqlTWSOH/cEnOE+k/JXK12r9Stj6njpbCQ1Oe8Xc4MxGftPfdGiD3MWbFwQUo3fW
bF9/o8X8D831p8P4MaB5Ps/V5HymwgEmCTpeCciMJk708VodLrV3uM1avdvpifYK0rNxYOfYiwal
OhSOF9axRfwxDRL57Zz0wclaTM+GsgvYjiGdyBBWr2zK5xWkJc/jtstgsVaWKlL+6p/K/CnY2Mkh
iLiPUwRogY3pk5O+VqD9YaLsZ4NtM9wm/ymhEEk3fFnqUyeu3tf1B0XLyhd85UjwNC8u5BXun9s3
9yOJTXqyj0dSzV08hl5hEEfwikHbberNKxlzJXp+u/1fLuZ/h0Lw+JBkUVCMmY7RJaFi+WedKMtq
3Uqvcj12cJb6FJIb1gYygDnVw8UAIbfOGOAPHa2SqfGwa4MgVA1gaLcNems6A0RL8Tcyhb/AD9Xf
tOT+dWA/Btb17TQZ7dRRuX6hk/FwGDJxs7kl0hlj6MTk4dBl0cNlx3D7d8kUrINm5/MCYN8ACb/Z
fdg612iAfedeGg7iw/TgKHZPc8SI4eDTK3obAwS9OekSBK8Dcti6xOmSNvU5ukXiYQBy/XmxfyEK
ft6y/3exR+KPJ2eialnW9ZwTTTu0Qp7fcItvLnKaTu8P+heCl5u5DXDSaczR4s8fLqm/Kz7B0Y4V
3BlpCvycik21Szsu1FsJj+nsCcvSfAUTdF5Vqx4ME4LHcTdX4Sg/rIcv24qLoOlH74JLDEsauBPr
GpfmnUL7HtV2jr7JNdq9nxHZH1pFAeLlY7Jd9xa84pNV2icrj144/6zuCIuiDu5p8cl54f13OV5R
Hq99hOoF4Py0gIIWPfenM/bPq5N9WUxoFFIZNs5uATzL43J6z6/er+Mreq0azeFA5caTEQo6uVgK
66rRIoPbkpBLrsYoGeS20fnnmNFFYWehnOyRrbYvVvX2CBE4u+mwToyaLVJD5Ic5CeI2ops5D7Bh
l+gcjefoOnnUlKTnBJSRD9HeEhidefIM9OqWHoR7wfdhSnvgepgwSfzzZRr/puWh/PMq/Xgg017O
b/cMdAAYzHRzC5F/wRXhNIcPQJnbMoc/JxUTpEMRafgV1NZ1NXXGtJeF2dTjSdTLaKjAi2CQ40UU
S/an8xeJG1kd2qhAK2mrZ778l96GKv8Scft5c4OfwoNTFEFT/WREjadannZqUa3PYG8RGXbTObNN
1VeCMrkQVqoAE13GdsKCH1+jbClQIDl35s9V3KClVcTPqAXr/AqFbbEQPscTY/rJAKKjGbJpL9iK
vD4VGA6v2Sgek+ctH29qhMrVZoqgX+YosyJowjQY5IzprmMacZmd4gnSsIJ72o/9mtK2pAN2Z02v
Dgbz8cPPN6d456SLLtQotK/H6XI8Z/ihITytRt0n3ZP+87TJOZBlvjkPBhJ8Gb6nmZxv8s0U6fFN
BTlgfqLjt0S3WoOSy/fUeMviOHzNTvpoLiXjD3GeoQxAybajmXWn6H76ndlajf3rzgsLrDbPVh1l
3s17+GJcBAIndYF0IKJvK3syBj7FMk9ElH3PzsO9WDSBncFs7UlD74T3xg0I5c6gt8yUcofsfI5Y
EtY4Lm331TU4O89DNke0nPdf0G0+R8Vy5JbRE3Ob0uF5dNQAvoD5CnfOxVCDyqRPwFiisM/ewx27
wP/dp9vb9Ux0ha+rdYINJfCUwqNgqqkFlV9iGYgtiztaT6GTNHaPkLHm3h2sioglU7uI6VlHzapw
8yB3c/cU5MORL9BAj3PMjPK4dMC7+yjJzSZ+4TdJE0I6cW+uFDB28NCbcDSnYGw+VOu52zqa1TpN
WPkQBT165ehLq1Ft3kLV2fl5cMZT+R7JdPl3YRXtfGHLZea2PLn4GARYezyjV0DnPcAJNVDe8nmV
4+Nw/X69Vese/avKPBFtZrvw8vZMxss8bLfZZrI8x/W+3xSrS1zumeZvzjEi8skomeC1IceTVRpd
3srDaDZ9muNZfajftLg5FGsCZP/2epn94fp9mkuHS8K/S2IpujwBdirrjIHm+urf0EmWJvrVb8jd
/HEPUJfxDcOb2ctDi3sxfFUBq4ERXJ1Yl34lhRd5gAwi1T28TAse0X0uh1CCecvw1lPQr8pZvTp/
PTf1itEWY6jN5FgtytnkmC+aFQCFx0Y9PnHjYcaBJQ+ycfv7/jy77kfH0fHEw3hdPOKc/kR8j9MA
N55Vg05zFWvbQft7hcdoD8tin/MnacSMBz7W5KM6pvtiIx7PK34pDtGsoX0O6euzxDeP8dqekW+x
p9NVUgYO3YRqzxdl6O/dN4AGlG3dQQfWBiP557Ha86Nqz4+qfbXnNdV++knxr2wfm/NXySmqR1KX
k16u6uGUwHxsZOADW4VkD2wOaK+Jx5+47hkcP/63EveNsuUglE/xOKbNs9e2vEPbKnRmc++KEHUF
73T20WWolvPW6SefrmyZoPHX+Javvw5Y2TKfmkxguJWr8fGxKRbZ+2XWbjhIeXuejSm5UbnccBrV
BprUot2c9sM8ajuMo4/9Vh5brMuIcTUUhT1fzvztp54P3/I/erb8mtf+7zfysB58O7ylsP73kmLD
/xMpwSTke7rALCpTXZR69q3fBkKgEdkm/jQBUBmNrDIBlOVfCTegvOEdt76SFBthGZlXS3WGTLCI
+1DZqj4J84rrv2W22GOAPvLbiO3dQ4LGmoYQ0vxdNPJVX3YlmthyknkZmcWY/GFkXUIpKcPBQegG
DaqzARUQftGjX2K05EwinJ34oNobgZ4Z9GHIPbzRXLBTsssRSI4cRpHgQXsj1bugzI4zZjDoqQHF
tqN8P4nkpDgO58U6nBlicK8xap3gI4DdIjgI9+6fDcTydhEb0lzBxE1iBPJ0lERgdFHFkju1gFDg
AnSxwWCGPYwQZd7aKlUCgxLgNjtvh+ZXGQy2GteojZS3OqmTdo4ePg5nVXxZIU5un7+0bbniUivb
63BHD3dn+rKqPXcUxlKCpX0OjbLP6Se3+fOofT74ibyN5G2GzRlecdtiz6UvcKDCVqJgW6k4LSgi
H1Iy+RjPp8v2eObYuTHY0BTGNg9/zD7xQGWMHXVFBMY8tI3p9sCIIAa8CJhKUNvZrFkp7sOplxQP
q0FFfzIfLqEWtIhVjedVXPlSuPOnbMxlOARdLcGOalh2ly3IOS2S3sP+LJG2RPFEwb/qsnoeuYLu
KGb5vfHiZheuyNB1SuEwmWtb4mckbsoZ5qaL3L3O8S+YKWHu72YDJKiKmmWBp8Ep6gLCWo7f08N5
hc/obnfBFV87nLPiW9AdGOLUNwj0zdvJO8GJqd0ivOzBBePgGJcxTM1wGvVz0XvOysABM6ksaKXU
bw2D9/fdOzPoy/KybL+rdbZUIROi2/52jzA2Sy6z80zcyEF/OM1fAa24dv0K7k6x5tduxTFP3rPl
JXlWmF09og8isCUFVwwJLlz3IZR2M1KH4DZLg1+8slfYrdr4sa9X+WIMmadH5dxuBhdQu2TK8LAU
G0F/gFg7v1j0YR9eFzu/4W/UrJF65A46Xje0l086l3Zbr3aYZcnu8OLOK4CnVTx7WJCsgMEUOCU0
Sc5j3MZtnONC96IVeg3E+ZS1T5Oz04dn2MFSyGOePDfliiInEKOpLWwhz/beM7rih6YFyN5tUCaz
QDBgfTWcZ0VvJeTc/ccmXSifRXyendyXp+D0cd+om8rX3NR9hfBkg+GGquZ87emVsie4DUtRxdPt
xE+DLnxuOIPZg226XqZc9hfX9fRxjaqoTobK6/UmvfVvU+BRd/ihWtCxkZ8CjR24Ww4GZorbMNoA
KMWht7Qeg2Z1Zc/pveviNaitxq/wcTKaVRWPWTyiLvf/JvtiTVcN4n0xyjNhyRUWVcxHyln23sbl
bERAFjcFbymHtxT7X5vOZVjUJ1510nZcQJ5hR8pWjyPTmmojD8KcPNTw3WZE+z4z+a20xWKDIIzw
HgTMfbUBFgP3lq/FBncxwtAVj0AeZUizkEm34IbY8NDqIBXErQ6092e+6TF44+pw1dvj7qPf8tgz
kXtafIez3pA5/kolTxtcM7QlOSiJ4yspt+NICH4lkCpx74Zz3WRe7K+bIbnSIPlCu/XucyUo5u33
kFa0CCsPNJeFFJ6CZ1wm1VrjESDzviwr/39ZwXNfcu3u6zzqA9z3kpc3ZoEvX5dZsVCPU1AYrAGB
ZbS5s4jPfbUoFr+yB77cMSoFasVNJvKeNDi/X+N8wTY8G7bi+7Dz1ati+AG5xjNGDZMUh+OJO/Kb
X8dxmg82cGWSf5y58lJuXP1uefWvfo2O+AC8mUOG/q4T7aAFw69enhy2C8xo4tOUHGVyLGdyYbTD
zbE6y6AcwRG+wuFCD8cMKJrnp5oLixOmgbc3gTHIktIEyB8BIgWFsKYWYXr8Vi4h/7ze6JGnURGO
g2xe+teZiIOj8HEKlUj7GCcVCIGncd6nMzVRV3nY+RNcsW7+aLljIn61T7PbUYkmIROnU4SGJ21x
iVlfEbKbhCNPiqcxESRIvWkkR2MPLnICdNHHCSnYvV/wY9HwmZrGMgfw8u/bnSsvUow7HyHYDQvv
Fv/q5SuZpmcWgEmc4+6Gu8fEpgG8z+IsVgeDEbBWwuwyV927R2KajJPHpxbd/B2HW4X37cs5eTjJ
eTvs2WTrtNq5d5RG18DNY2Geh08OBULi8IGOuuTDk5zvBR87KkvD3quhG79Nw0mCZ9gmc6vZDlwj
Dp1Yiz48xReix2zkjbyMmv2OeCX1+iadTefN8bLZLcefg00a/nEOnkozLOkAklB7zCe2MK+PYsLx
vxH2AzDSjCDWKYag1QyMgXW3q1DCQwZJZ2upBmXcoEjdeo3POWKde/Zv0Su6YwzXxRf3NHtwftOI
jlQ4IsF068XDq+P0S5ufQmnxYrLfQuA5mV8IhpTR1b6v6AjE8rFY3fb5TPB323ylzcXP0q1dYf7y
O1+cTWbtuncVa5Tc7UEADqmq7ciu6W4AGYkuUNOhEnupkTOeuTlPL4vwT1JIPh4H/LGozis6ZY3P
XMHOYsB8zAgdUDdnA6Sdi2NhOFo07KRZeA1oPQEhTMATTUzpZeQdnkPdfnc3Lj1Zpsk3AqFlYjwz
awwIDWcZssDFqDGbfYYkHGIcJaQts8b+m7C1kAqzWFUjU4Le/TAFhn3ELbiVpdVmVvdKREDNQF1I
tbPhNZPWEqbxSzNPmVVkpszrySYbUyLD3KdIs+FMphkXQAZUx0mpAfkWPtIwj3YrkUVvjjk40fk4
NQUUGC4m4tdX9IPwFEykj9dc+ngmr/j+js9f3KHvPmNlv6YLZmVsQG76cZoLcfl/CDuT5UbVdF3f
yx4fIkQPgz0RfSfUWrYnhOW06YSQALVXf54/z6RORcWqiL2zVmY6bQQ/X/s2B3wWd8NBWpvr4k+9
Yy1YGixcKmq0azbLcMWKJnoeMxT/LfIBYygiEYXZPdPTLsSQ9VAstWV5mVsfj/34Y2PQMuIyO6Hf
2WbTodnQQ0Jq1RfFH2PJy4qVUqKyr5xFRyC7s+WRvk1Zik3DotjyP6CyOPe7SyZ+mu1PB33d7s6b
LuPvtI96J4qU/bQfNXc4WHeiiPDfRO0wv+x61MLuhMYpoqjDs3N9x+TolD9/+lX5qcKqIh7auGB2
n5z8GOeiYnsWUar4GPZw3m6HCvW9/S28hbAToyLVXCHbbyy7n0smJ/1uSih3Em3Z/gALk/eAvuuf
+2V+ZpwtwHpNbn30LOL5UuxWwPCtylT8k3NSCo9N7r/GspVc6LCMWuF/kjVvGB2ttY2ST5VzY2OZ
YdSYyGG1UcSP35TpMYGdlSOaQrxgWukoG3n1Yp1rL6jXypQNn7bRPZlQ9gqKtEAqscQ1yODgY2HF
OhQcXX5JebcZT93DNjcwTjYz4M/1FjAiSaigGX8lBjFCAW70zM1MENGqRRHKizrDuYkXsySaKURG
HKdj7Kaigj95YFNpEzuPX5fokhqbVvD7IeNqsF7FeDU1WEdewZ2Kv+4iC+RKKCOIonE5aAGsykiG
RqwjusASP3numYUmw6Ig1t2JtDY24kQ1X15hYPlt5SpG3m8q94CQjOiuldIg4E519E4EOM0l6LLX
BaZLlKBUDVvgVEp0ydrYWoLxTsD9r6ylhY22ishztVIZomC8FTH6CSS/Zkr9TJ/pPS3/AA3+lVb2
6vYmLrGNepft1Ej9Mx/eeGmBhr5hnk2ifTsLvfmaOWsdTIlOJ8AoAhNO7l6OaXeynJvZI+YT4Dpq
4QSKhBUrRcXvGTYzAcJ68JLeI9Wj/8mQ++GByTF7WyY9/VakvIez/4HpTIpQNnU68Z24GP69icdQ
HxA1AvDpsHixoHEaVyG/CcfmLr2m/XaMmoW86lJSjAyKv0xn0XnPi46zZ5kJOj4y1vEsB+obHheo
1Wi5utIz7EITRiisw2tKQgqE8MX34Ho3WnhNlW+D70WvlxfhLK/T/h0FnDfp09pYG1J1sSk2+JXO
cvDyx8TczfJZrn9aaZlKnzrP4rgv+bXZm2u8aZwR3u152eJAJS06Rkw1SRveA7cMJRBqZGwUkB1S
Y1JpWGanpOUEtxlCoJjEclhTXYiBJnALgkdwC0TyNTkozyVfHXVbNbBybqOvfRcbdcU1FxsjP5Kf
65TLzKXPYkJtQ8sri6gKsQZBKBlJGnunZib/f0yafZ1ZSxSqA7DAaoobWlZ+UjcxEb4Q2hihxeba
EqIrG/w6Q/w2hfcZj+f5bfB+nn65natZfkqUk9NLNLMg98Xv+PxW9ERYnDie3d91ChN7V6aXd3Wl
5CaRXTwn0nX0Ws9wHBP90vgjJ/egjm+OHuiccphCceHK3DFITgmOrlDDEC4NkVZi3Y6FqIdH2WKg
exPfqYzM7BSKsoM6N72k4g2yiTp9qvmveOAquDtaPv2aXLD9yRu9eOz1dZHOOHNmdn3vOHklNmtt
PHKOyxURPVHdGy+btRQ/5MEMFNlZ3gK+DncDHC+9id6zDO5UBJQw3jWShfzPi08P0QOjz5ZKgz0d
1mwx8SN64g55xnmzd8/4Ksvoaxt4p6kBHsGZHKAehVuhBBwSgpsvKp6aq5HWIgo/eZ5GbqMjohL+
ZhEehzG8iz1hEE+BFs32m5c6+z2uRtRGfKqQg/9VvemBGjRrKoOVsRm59lne8ynPjCUN3lIVLoaO
j6+9qmLxnjaL2Xeb1uljJR4jNWKmL0R7Kz4KIZfbrETwrfJyS1p/vuur6u2YnBOerXi1RdmHbYe5
xBJOyKmtKeN8m40ArY0Rl/hMiofWrDFWX2uYw/AF8RVpGC0awhO7kiqEa5MB0Ce2Nqtn8nD09RlI
t7zi7hM5YAKGmAlXa+hJyeCRsAJ0K1Ipm71TI+fYe6aYqyanTNrWeZ3D804vUbfs/dm+3JSblrB9
i49vFG9ut1T5HoiZR1in51PWYwOPklfC4CBU2fogUcePM6I6RSYuY4oFHR7BEfeSK2ETHtcS66LH
W4VQivF+Ta1vXrRVp7jV+vxFnZibH9biuGPsOC+pRc+hQUHfpVQ1EJAZ+CJ6gUcOVPzQXOg8LnV1
5o9rbr+RQgcK6FUTSDnivpiZBM2JtzkyuRcUhoR03Wt3WsTlLqx5n1obUfXyCiS8CmHj95yZjpmC
5oLZizQs/sYIRRL6g0cirV/MxLu/S8zX+swrLQqUnnPOCjq/JQMx8UwxqmaFrywLfxCDHg9K0Eoj
tVmips7ue4WNGZYNHiOx4OcWFhFOTvyWHSNjthKQl7UE1bso4xfpFNRGQPfn0c2E1pJ1RvDirlP1
Yy95EpLFuCw8UFx+CLF590SSnIR4CriOGjgY27Zs4AdddjCR/L/yRxlKRKRQnALDksUUQ3Ss082P
YyYKfljdpAdR6hfCbJEEwUlcA+TILp7GZlf2aHcwBDKwW3uGCJ+R5qVEjzqXVMLa8Jn2/MxrcsXE
Hig911XtZ9BMhKchi40Vm60Q216Pap6f3y4bNBweHNkxnYEAlBbmWg+qFSSU/MoDKniJaYK8WX7m
s097DgIFgRrXSwXwDKAWohhiX8GFk6gHJX/ThEZyzO7JgzRJYU8mACqCte0tw1yXtUrl8aaBMGdN
EcGTojU6eZb/yO4cgzIoOa9a1KYYTBIinvQWbMiAfK66nxqdjT+X9BpdWPBwKLfTvtwd9yYoRrws
eU44kOrMSQ0SmsENtHCZabw6v4bX8LR7+vjA854qWHZrS2OrLvSFSlyygOGxJUT3bhAWNKgo3klm
gt6ts8XH+xzESCvCL27wgC/ZAU3ETeId+0SbA0P95aCqGO3pCXPWtg6hD8TPPZkF90R8ee+fF3Z8
il8/YyQU9kKQyjiTjiQHroZMpq/OvEAA6TnjdK7815Q9PFLGticBiI4Wwmto+FaCsWs85krygnDK
HqXOhgTzp7ijH6K6JsCh1Oa+Yo47p9f0xPHnUleaf/Jk2quBLlVzjwtOnX9bC23tybn4XX7Onsl5
d02KRbdBz4MVWJ0r/HrcIRUZDdmNMqdaA1oThZaGxaiewSeBgijx4fpcgR4wHIaww8y0zrFI5ric
9gZO26eQB5XP9hi1eQYJ8H4QE1klIe0FAy01Ul1fR9ZFtENXfDVrWnAq5/hxwPKOKc2Llt+EzhCe
35Djysztif79yKTZiJq3kTJVcHGg3eejT+cU8xqnS3QwFb+gIUcRbc1xCrTl6GLNuZHYczdB42mJ
QnQ748Cs4muKRSrxiDU4zyu8ZSMFnhGaSz0yMDqekYGpvGieTwwRrNzIZ98lYaolXgwJkdmv8Czt
o+MbdQ/BRniBM6BAwP2cNEw8bhlvPm9Btei217Ra0MSTDqtcQYWnzlvyC2GI9HnKOpp88TubUQYY
QWEXbadnNJlgobin6MgDElanZnRM20UTycsyP4KvurLtPGeED1oIGAkrnZW+vmoJT3fo+ZQfScke
cKI7KhgRkCtxD5TYYWIigTcp+/zE8KpAuCur0WWvhVB2mJH+3X9m0pLnmeBVHZCAtg2urqQnGpUL
7wkFPHABugH3OkfiHDsVOocjifjmvEh8EDrya3Jhk447ZdasZsDdbYyfl8/E5MYOfA4pNTB3Ep9L
Ymc7A3Sis88o16jGcsZpGQg94nThmod/+Bk19JbQCsEm0iBQiABXxcZCYUNSBGAwYgN5+nJxg/YF
IBkld0wOWVqrPkNiIDCHnHsZDewz+NtQYntbxDfgMUNGmGSHLAwgm0hIPdxyRLYJ+lOqsiG+gO9/
cldmIQAM6p5JdAKhgsfFi2T3k4HfBvvgweMDo8EC5++vVjb4LbAYA4iIITylpQg57iff6h4KMoAM
oL8K+rAi1Fg4eNb5hffx5YHpi7j59EISQvQ1q+8TyyQWcqBuWn+Gmzx/4xvZKdJda/HydZcNBCBc
hRhjR9W2ZOjMwikqFuBiyP2dp7rXoI1NUD5KcNxVwRmjZJGvTAAZBgJjI8t0BXtsZXWKxkT2dR+e
V3KKrsJ3C3n+G4vza3CLLGGyzs/F3GMxOQ3Zh8VVNHE7NET57l7FJ1b9CWkuFihAQTiB2PWQOX0l
lskNrLLgflbxccfqmn6AX70n7WOHxl4HE6j1m6xKy8UZ61sDBcdqqftKYEantIpgJCR33ETLxRDB
dUXVimUtw+/wlDPSCCRg6Wn3pruz5IKJr/RxZF8n8Rkslt4mizEsX+FkzfaEjw81Khesf2bshtix
OuVabGn0Dzt8rgSBsMr0zZ0L7nFgLlbPmCS7uiSXhDEQzWeXa/4sVD+kFH9wkAFX8LIWzDxj1aTm
VjzUMzooxxhHc59Xm1R7ga+rRuay3zeZhU5eUn/PeNfJy/wxYEvgChbAos6dsgvs2FnQe4h0Zsds
tpYjO+0P9tJcykte8A0kUTGpS8slnUpchc9oIMwJA2NqiKRieIZhezzE94juas8FLMT9JtBtDaxs
vWd6WvRbk+CiQApSCFzjtmU5f1ybdO6KP8yPa4NJFlGK3BwbTPAUehEpG0XMl1bFd7Uul9PX7OoY
39WCCoLivocmYcfH9cU/xthcU2EOO7q4TZ2z9Fo8gV9YPueSMlij3rwsr7g1y2+WPy3w+k1eTk23
3tECvESfRstt0+O2efgEkYR2E2gKym/KVApiOkA7M7MSO+dcDq23gWFwuap/Gn7XIjEmZPO7n2rD
0im+4fv8dx5LacikgdmzETGxYTrzANEmLSYcp6VsYmo6JZp/EWnddwjD6CyTWAdB/JWdajX8EPmy
pnWr1fmnzK3F9UDEzif+/nmAeWN/gERhFDFEGisdUB1uER858hY7WVD1LvjqSwjExMXEF/kuzj9n
UVhAm1tjYSz6g7VudnCJRVE/O3AsVmBL/PObCojQJGXo3FjkxoJbxiPOrq6N3TVTBEd4VxFoAT/H
a4NhjUHg7VGvRG4YgGUpCliPw0KRhX4wc9Uj+n2mw0MF7QJxHZ6E5tKOU47iWREfacahLkUDHk9H
R8Qc4CvPpN5M+PGJ3l5x64g7BJiRFgYsu+0U9KEco+RJCmAhiSoApMeOgq1whbETlQzqpxeKEI4O
IxRi4hMl9S46AsGZkWqe848CwU4A0rQvhs/w3BdIGz5B0uRNzmwzhITGlYo3Dj8O0V3ymBSwPHfO
LVg0vhXbbzQJQc3RsZZkO44dPh50ghzCc1asTcIGec1jveucU9xMqfyN9wJoEUTzjsRluMVyZEBD
4oSb1/ANeFuYvYna/oGKRe+O3DadKt9e8YMoYzoitQFRmH+1or/iLJnOmUqvZhDEzc8wuZV45GbK
JJuAfXGB2yEdJ7YSV7/wBfv8DKvozEuJczzo4ypkkl3F+vLI2hPqGQhsBYioqNdtbmrrQvgnNbb5
mKDal10QV21W90T5m7TKvKN0odugl+vyUwacDc8sE/cqQhO4P8ZOaHFyaxFhnfCDkDDmSnDgpho2
AxbFToXUAo0w8ApwifoCcDuf1aBwu9CIn3yNrmJknfKIUePY0nQD+mG5SdPU8C7TyjFcrsMuQCDF
k8OCjqlxy6wnPkGy553XFjyS6PyGMmLEiiPuKSbGlJ0R/czxreYn9Tm0NXSUZv5HsyqgUQ7UvdA5
9gU13Ykw0SQaAeTER+aOkqcV90E+Pu3s5ZC12y6il2OTQcUT1vT/3fbMcWXzsx4Q0W7hxNP6ECAt
kuzxb/F7YWoh+V2ig2kknsP+Byab9fue3Tw7Yt8dKAtkbA+ev7r/cEFMsDnY8ofONYK0yeZB8ikL
GQXrHGrMRsEYUI/tSDGgOXimmU7CEvjQYjXGoiGig15b62KBWw95AYm9DKQGTvSgyQL2m1Ce7MhY
cNg8DgGPEBSaJx7WH1H4GD54TGrCY/zI6pwKKyVbx6D5winDfnKF1EKxENJ7km+mkNl5be9oGesM
bsCZk7KHVBwWJT6SXGySoPiUBSP2ansFSnpa2BEKD2QrnT6/zHtQc+CUCduXUFsXQEdAgGy4NyG9
Bpkrt9YlPae5AX7CfOKZqF5DrjKIBke8qI90PMDpxTPTKKNv3o15JA005sc8s4xSx+9YVtlxlczg
0MoJwZdvAxSDQgCJYKC8WNUQEq97HaACIM0H+Z83IJ0Ci1Fu9tzrTJgRoDjtys3p50QGPUe6z6Uj
ZYywb7sAtBDZET8rrmIJjF1NhXDJpPUEKkUPr2Dn6i+4m+ryQlkrcVmqKKP9WXKlztKCesGaifhE
zeVZwFy7EQIQQCVqSPjxr5S9LvVUzWSgjzFZImp0jJBNxGHIYHHLAHZcsOsPBvbKYBMiwMOHanla
FoAj1FQUlTin2f6V4anMb0p6Pvo/rxA/uGaZLr8Db4C4/2bLQjJJ2rAs797+7sztjbS5/Fpn5/KL
9sfjG/jlqv/VVmp++7Y34vfmxvpUVhZozCpl9b2p0jF+5LAOk+e6T+TotbwkVYqw9QZ8VPf2JCYb
2RiKjo1Qd4xR6Rj3lD9L/UPclx7SvAR/ewjkqAwRpQFGyEWvjsx5a2pYHmeI1xDgyhrQPm9HCZ0H
oandM6l44sh9JGSav6hpxh35kxNgLEx6lvv+lJW4G/J+UgKMicozG9Jme3Y1f3qDUEz5YFHzn3bW
nJELpZ+xvnOS7eUU8A6tenwb9WXrM8JKpOX1YC6b7BmAbMTuSEIFT5R4j/d2ocTtV72QcgFjvUU6
UJ4OkLsVHLcUln/HYmQqwtyLD1WD5j7ljXvhsZ3yl2u6BcVT70Fu4j2nZA4k3itxFQpRAxCYUP15
L0M8HgR+k+HgSMg+eRSqoK6QIILeKiyykFmmDiA98ClMymuaSs74HYotBXZQRJVDN/EjLSv6GaSy
wiNB57Q7BzyLMy0fqkQOxgybyn9rgsKr94bXU5QbYGZAajlXB+4nOZKxOhPb2sfkK0XXBxr303ni
0mJFNUpCxbIODtDgAJ5p9AYvbDcncnyZ83CYHUqAxDBiZCJd5SNNjQ0i/Qg4DfyzZ6JycKaonYWD
rxHuBEBsANDWcBOANgXPwMyNQAnUjQmATZwVSoy16Gtsd4WkPffxGqo5NNFACE4zcE808LD1mu7J
G3n6rHJE0v27FDiupKW0RN5MjDyptRsi5SUEZABKW6aUN+e8b8qiAo8MQIjcaITMMFc4XC8v4qwu
xbSCqUU1Jx6mHcW+oONP8WPFVAIEuBWJUYLE5GZiCHWcMxMk+fBfjE4Q7UvK92k3BDdKXwjYHOLg
4lucbo4iB0EjVDLSjagS/rbbZV6tniF77FAcfPD5yYNejP/mrpYcdoSmNw1BiMo3lqIS0Zc7h0O0
qSaFIkcsRJ6TAyXeq45xlfx+AvBXLQeOBYUkF/xw6eCwQ515bAQ9AfCbhQaKYZSnd+7beSUK//NK
SbTkwlCXCnFnhAbjYxKsmMY4OMHEbaAiZjJzQSV7Jqv3ybN5RHXOuI1xw5lULDrbZ6Izyxf1oRRN
kNtaflQLK/3s2jBW+PgolqUPINggoeDfV4D/DY90zZc/92VeLCyKrSOprQ81knRBKkG3Jiu/i4X0
x1pcDjpJBaK7uTQWEqUvOZD82zNQIcGxQ6Td3FEygMuH7cEcAsR32OzGZMYQk8zwwYyCuulXyYBm
hxMqGMsXCkZbygE2YYw0PC4Ws5sQjX75gAea/0SFjFeQ2ujkIVemRzSfXC6XMO0UPLjx9XSlpd7w
SI5pAReRgoZBLWt/jzhswox44g8BfYeEyNYRFrnMkIOhP6NEeDRooK2RJfMHLIZ7UJi4B9DAUep7
CNAQGl8OTnChHcqU+1JSE9fE3yrU2pzqmJE++vZGtpPj5uvJ3JPHmFmesZoo6unYEP7WGdGwmokG
asqTUPzLtfUsOPIaTL6J+x49fqCHl8yIQZ/+UalZqoAwz2l6vFdpT9EhRhSXvc3G9Bnx8BcWtcSd
wmMINKbE/B30qpBtOU4xp8BygDvGYM699qAjdoxvpuNsds5uyqqVGH6wLgqPOR5+jFN0DkSzQp1E
+mCiRytE2bwqiXD0MOSS1hU3/8rz+lsXkSJOWSG6YnI89NedxEqbws+lLV1SsQGLEOsJM+BKaBSf
fK+CRsHydJcZk4NYVEJDRmQdk9rnlHvnHX8Szsghj6UMiASRjbxh0NzwaE5894YBFGPm4Pr3XykU
7DTTjFIM3+ZXCX6/zORpcNDciyjpxfCEqNz6xYKfy5a3Yeqr0nkwqCBmi023YJYV9FO8xi2uAIQk
JveCCIOSEQFKNCZHSpsLKZA3wyPJ8s+PrKEaJqdaPHomH9kGtmISQQj9ob4xU5vGVoCNGDbH10Ox
NlgqaQvaSYJS4ZVvYwxT40e0PxLP88nO78HsVgHjeSYfjwwsIL8b65KTy8CI1ZS9tGhqFMKOBU6G
HQ2L81fSBb3YtnEX72xQFPyOsWbAN4fIPVK4PhPGiUsg2xxLrvrLJMqf303gyPI3k5h3KemT5uey
l5cQ8inIWIj9M4fH+usG/+9cGFW20KA3DR2tj39jajavUq6uttbtiuzycm4+fJUrL5IAgANWJsuo
3xdo6hBlU3F3j4H83f0q6As50x8WLhEAw9c3iEEcO4qjB8HxJs9HJlhIRWTHSPm00wf0XGAiqC2t
WWqKlVsBXBI89gt8Y4MyBQhY2ZttgGYcL566N2iwB0en1QDQRd83zu/jvPo2Z/NL75Q/p6dr23DP
3Sf7Czp0WQg+tnBmqnhEG5uOukKg3sTNOZLDawZwRycCWfNTDmEBu4I/YjWMICkgcXI9oZ18Ta2C
G+Bj3iOK4Z5SC8K0vOXqve6z/RG7yilWTUf6Qm7I2Gqq2+uOZONoBrRGZ1f2JLTarlw4ZXaz/Iuc
zG4hQkUyIutchB5M7Iw8mASM9mDznnEHRMIQNuYcq5zq5XdvGpMJ1Gnix7JajnuUhpNyd6ICgKZj
BfwD9EXdJ+Lalx9Wta7xa8SMOj4aXx+dPpjC17uCdyfSMvRg7NyA9q22poNTxixn/ZkiiT+qzkye
V1cfyxSoJIGZGGBz0SmY9mimbYwY42401Nlidwz9n1f0nxzgIgeFdIxsCeuXGKYl41htZ1KrQjJF
niRog1usgjeZqZ49zqXKfzau2rv2erZ8xO0Vw6X5eHf4kyM0kdKp3tvAJIOCeYZ1vWB6u+Uu3b9o
DHqIktbvg2ph8IYEXPpnnd0/wBzTw1DH/fafGnqHRgPqDl2ysJBdGhIgLwsG1Fg1jY4KhkYCraUD
lFzraxjkxR0nacBsfaRdHdZSULjejfu8OYBDARf5xmLcl98g910jqt4vM5Dc28fE7Ht4p2H/ZimH
WykciqwBF225D/al2qH9M9M8PtkMfqvfKfMS60icwQy3I/dPDmCPKzRbFlnVulYd3XBvKBhu2Nni
zYFGYS4H9pcGkQEj0a3mo5vrTeghAA2j+rzDxc7vBxQBAdcltx87Jj9sAB31gIQsHxQccoiX79P2
uIFNuJi9l1sNRT+oFS77SnHsgZLcQfqcWvi54ot1XNixlpp+MYl5kX8fA1qB0+/wOYavZq7A122y
Yjea8+cZGQ/QNDjlYEzPYKwClxfgX7A6WU4xN7xjNr1R+djzbvX07M01nITkthp1v1XAD2I9kHMn
z1+Spx74YVJQ42QkzJ+RuFIZkt5DCO/M4W8Z68/9bG3i6LOxflF4opAm1tAR3e8O9Bm+qf9AW3NY
QlqpPh5bEPJTBK9txo2Ex4WfGFUtRi6zs6fc/GlNaMY7aIwVsvwMWUy2/7G6nL4RwKOM1HBCSfWo
wQ89GX5mTJqv2FMAgLw6WNtAftm16KR5l49JSI6MWBM0oGsZvD6dE2+KBHGM+Q64Wwc4NYy6l4oB
6BwFx7fhmre2j2JDieDTJ0PkT7Wl/0YuES3UgKHi7OVeDwqdwrh/RK8PqP90Djop6PIGovKtQx4s
0ahlKKf4SX/YT/iXxn9utD1ihdPO/rmKw8fZOCL3pAA38tEfMPAPvm+xvEAAqsropM644wKhGFG8
Afsj4vNlD8cJgk9MJQVKu1neM6Q5WcduH34TIL9HDwqUcg/0Em97H+5mEQwfp20r/KU8VvdoKXxo
P5dxfvl715+M1vUcEbBnMEUseH09R+VulJ1+dCSk0WASvstbpGw6RjwA+h82hCBnxKsmun12LcVf
IS4U3a4AJ7bTN0lc/tP+NsGZRqZbKJ+YllFTQmY+ZSN6/kvIzaxfRo87RATEmgh5QhiDmPlFr11p
Ud1YrHjMd7pLULgxkPOg/+jERJQRaIX044/JmPsOlcs5E7Q/sEe4zMFuhCyA6OdRzbcjs5qPIGBA
1e9nK3QcqUzrA+cCd0kaZ3cWfU9vAjrAxmAKoCcimeZY+1k6fCkJBSjD4D/Tp/yjIx3EXKz4NKOb
C6obGUpa0wnYMedJitTdC3D/Z/thhRXt+ONbxfPRLzcVSyBehvMn2jEIybFrSGZg5GrHRDksr0Fx
siFkRoDqXjICOvwBofUxQf64hSNiP/4L+QYK1W3rAzrZjBxOgJVCrWPbMx0zNyZjywe+Ztx6Vl/x
7Y1VA08K+Q+c/LJqx2XUm+GH/eY/VxPok8PB/6dq4t8owZUxVvWr0Lsd+Sw4IXLULchuXhuMO5Iz
hEBmF0zxUWvC3nTPFpH9DQx22Qnfr94thQcb3j85UnTgVOxU+LxQJ3T2373jWmZmR8QBNAx7ZYge
lJE20/Bu2UArkgB+uJx4PdepP5xb0u2aLzyjQlRsAczzbIaI2Y72y2sP2Wyc20nnFOHjMJ2xbekz
CVZl/aMm1i92YYg7vhLKkTbrfmQAo4YDpyi8f6kuiw/23mVgg2vRliY5THVZNcPvtFwEodhKc34U
JEUm1rP3nT4D1/mNRDCD8dEdd0yzneqTfX/0YJ7fxBRW0Lz4kAw4LAbqFNQeq0rIsKZrLAB4hWqg
zT2qhAXSWUCK6kha1WAgtXkbMND1OVhsJmyWhTfWdaKpaiuMAa/5FX0RCHaATttA3lsfQMpYOJQp
MIe1FEiIRrhQjvJ+W2BdR6Bwq092zeyw6SCYlEMaXQ+r8+L22f/dbd8pqosvnRj78l7IR9BpMdFV
l9pn7/WHYtVTnNEyir4U4DYmb0328u7/Xer8P2lAaAoa7yrGfYb1V7bg+wt52XL83/+R/0+Nlvar
U5E6HwtPL9fG7kR9geZyqJEaecaD234hv1es7qaLzmX/K3icKNvwRyy8B3ek2Mv87ucRioCFQjyK
hsgjgv8A0Kn8UVHZj2TJqwAQkSnBbqPBAfA4Su1XPpkCm47s7qn0H4gZ0WWizHtAb+Wf3yL7Pwgi
4r4k/g+Ouoqe/f8vdKFrslxKNz6keXGHq6O/Q7AkpD7ZdVDiYBb2dFpB1qoOqKQysRIo7KvuvPZq
An58UcxAodQa2tzW5Na6W5ge2PCr8BhNBzCFAMJRg8ka5uhvqLKq8Po4TS+n/FMLdenCVSEPoGrz
+iHryOiHNU77Ix16FIBJTJypa4q6cOUNFA0QilTnDOGlcmzLVX/k3YyVIeegPHSyczm78g/jkoOK
POdu4HqQF3cn7OZNX94UZwcxv0bCuxMRYrEBAiCMN+5/u5/IqP+HqIRSgYlrpW3I8l+3q385Nffh
cR3VU3na9b9qk56wzwrs0btdwQ1A/3y7sjrV/SNz6os7IVGtzMlhHVNLxkGI1eWQr6bRU1bN5E7X
uYrCAgvcfmExhf8doCW9QZ+8TbFx+R47ofF1/XrB6zUlt50fj+y1jFUNrAR15yd6QbhEtbHyyko5
vhAAcNwFA9LQ+PMKGZDib7/3mlaqSMzL56A7TzuBuCUtaDoeT7dBof6Rylpu99iqoqZuQz14TRvl
dDDt1VhtTq9xPjCHa9GF/ZmQCDu7PVgO9vm4zh/MLqtBSnI0TodBgUsEJU13a7Rj9cCUvd7p9b1m
pS2KEQbSa3rUs7djXA7Sovb1l6ur4UN2VLz5TgiBzyimb34vl1gEnueVrTj3Ht/c5s3uYw0RQGtr
F8kFeMTdqevv+vJpgCJFOItFJpzeAlYe8vWm7Cg7KFStx1n+f66LmysLz9FtEmpITlC9lSzHtFxk
Yo90NkxcAxXtEcA6v5RPDA/hMfQhODev3doIOEpz3N4gxyrvWsW6TmWG992PoW3My3eSqnlxMIku
3oH5CaHwuXKbDwbPaT7C1l4SNmeg5046EyMmuO7MDo4kG4oKwFQvdrsaih3HxYySe29wgufDQd/r
AwLfzous9UTLQQ6qdftn+kXG1UCi++NKRV/nFCNECwSUT7bDzGl1Wz8eIh1biNFRUBceA7QrTFzm
TR7Wnsb5o/547ruPM2Pw+ovJBIq1DXtT2gWDGuands+2c0lrHBqYgP6dfy7vo3PNewtV7fls8lot
vW75adNt3b42FfA8iAiVd+5pr+Es2jsNlwQIFEjMR+Xq/nCKlAn8pvsp1PnjYB+QQchMto3NAUOE
rAtudFhbyBru8DucPJWQBBM0RR/uzxMoH/wI6mmk5wJ4rKjGHgCeI4qG9UIslGxfUBkcUFydS7KZ
4eAgM3crPzAguDjopINbCo13WfcZECAZDCwymm35bOOeIYSSSZp3f1JcQVoP4EsNaw2BVygm1lw7
vH6QJIdecHh86ninZs/Rsdb61t5QRZ9/tFTdWI5GTKMhJOljlGB5JAydrnX4hEL3w7jiBGf0zdgx
8EHO5cbOgTCL9cNF9i64M7e+weP/KAqHil5e3n9PH1wJq7Kn37/d3q8a64eezSKhkDg4OSraFjfX
Vl1pe2y9O2ipZn5lIMLE7Pg5PcQshOKw9u3tiALiAwml60Zdvt7rvYYaqP+EGIxIL4OI0pmh6pIa
77egfoJEo9ge3h/5AMMzRfef78puFGcKfW6ADWXIQjuX1vtj5zBWsAUpdBajjwh7v/jiS7sLO4lz
48qNuDKaY6phaX1q3PGYXZkHVqDEqMtUviP7CySc+JI+VGW/1aLHzUNpVUhpy3Nj+C8mGNp/Sur/
Gp7/Ld+99MsoV9Wr21k7uqzjlS0pMe/xXq8hnF5pQCuHiIv+ZgmntkYrC3SJ+jljMshY8IAKXK25
0hOBSyRFui8NxKUMOgCutYHAbOkoeD+2Tv3NC6d/CSloKrpNoQX/nLVVIeL176Wvrun4r8xUG+c9
oRL1L0nmUbVNqTzu3U4vXXtjo5Wh7i87lZ8cA5+UDzhTBPYnCJud/skMnI2pf4dG72jW3N4+17OU
Z9LvLyZz9Obnn6+NuuE/XRymSrplUzbN/hr9/MvFnaRBLZ+zCWDHFsmRHW0jB4WV7gvCk83crZpj
onLFlPl7+hY57uTcBIEY6ipThR98JQ4qhNUnnVbnPr7l1r8hlW+4Ji4R6PqX8ZOV3RfD6P3zRpbw
mP5d9fgkzRX6b7RKIhsIu3dfDeBYZTpIlnQfs4W0uU7paUvBrYaG7pbrbjEtGdK95tK+eT9iG4Dx
9dkdVxQ71NQICEv0sZyJalkhEpuVums+6dVQxHqnbQospk/7BxPFV3D6MH5J28foldvfs0W5gNBr
z+v1tFQ8Pj5rAzD6F+oc4EtPdW5DTMbJPTfQwOSAfFD7Q0J5zHDYK1FuR1S6d4TIfMtA8ZEOoOWt
ZPgoPhHDNDeKN4QvCGePw3P32Jp7utIXQuIJLi4rO7v9FXoevHpgJcQS7BHfav9cf0Cgq1BFBlSk
fzK5agAv3rxhjwAiLo1huetaT1+D4/Sa/LxXF83b3X2ifYjyY79U0QlArM23tgiww6dr8THvdmeU
gaIKu0f4fcp5zuTpjigt6CY0DHpRC0Ldo5YzUjWTKwdpQ3VdbVgJAulqSV+r8//l7Lx2G9eyLfpF
BJjDK5MoKufwIliSxSBKoiIpfv0d2924p46vUQYu0F3lY7skimHvFeYa8zhRFbx7OefBcV2NoU7c
RR3wwsY4vQPeP3fuOqUqai+gj/oGJY6ZtqW+ak5NLqgFl75XouRpM+YHMInSHjZRMkM740b27CnI
SJrXyLpkPPuE94c8aMbSiKEnyh9cQYY28CUe6HujT5x51yE9u1LjGoTug/dOoY139glzxrnkMWNP
uXGScZqoX/aPPQzJ5kidrDUxkoNX6bKYP6nurZ9wy01PWagfl9553qwpqRQnX/ehjt6eBw75mPOW
Vom6XN9JtB/EsPBb2KS0tJ75tac/caSJXrPm3cKBom+1VBKrD3maj6RpLoEN9ZIPlmnpkNIKEDu6
+xwqPf0okI1WlzLDcQEQz2RYYJrBeVtQEMn24DyjTa9Z6Y3PttJQWZPTkN37TSOzeTB/Ih1sEEMN
EIhRuk6p7fHiTtcs/TJ+QsdIRDqv6uycb/wsDAmAv3t/MuWo+zoKJA4L8c5pyABiESqUoIDRrG5j
cytNtdI90wQrZicfsS/DjgygYpg6ykIgk95juZQPSb9AxdjPqc77G5ZhgKE0Im2SqeCINi6NlFXa
dSY2DAcbV43w9iLgTfcGL6NgeOraSe9kigiaQJlewUc1f1F/HRoMx1NEkRuveASPKQKYPuSF6YPS
z4Wx3LqDFcGbKBwcD+XXDVlda0N7OW/peusFOYDtrvGp4yFphrfbxoEj27K12V7G+Mun1M4WkGg2
I2qn53bG9PGzd0OQUzju+R0nzIgx7nXl8cFW1L3KLL8B5jrMvhHToblkyx6fdwbpEuo7+kRc0bzF
FS16iFXsE/z8ZiYNL8OmR2Zol760ukYvCr1ULM9DEsg30hNoxRCJEPUdzu068bk52GHf4K1a1CEd
mMEjZVV+YiOQdqUJKPQEJTUQ/u1JjxR8Q8Cpb191/KhGp3e3RurHxhxtPq3V37eCr37O922KxNlW
DcdRTeh6/96mck3KX7esPM0qr8amvlw5W1TKR5+4Lnj7r34ZJw+PCRVyl1/2efWnff7PtxY//2MT
eimFnhjl5URlarO+2JCGkwbSRLE/h2LAgJCDmlhHXTG2TXt5fPTQn6yMjxcyEP/1in45ET/R6/48
GpE0/nE0tn2/AfI/n2ZIKMbZh4kguxwwoefry9qz+sAkO1qc0Hu8/vbOIp75fgkIEnRdscnuoZP+
+51vRV4URVoQ79BrOzhMt+NvTtdJ841nmB7oT8iRvNZWuigr07vKW8ZK/8VIRhHX+W8H8e0+0ArN
sSr7SN8PCh64H5pAklvhcUZBYZ6F1KRR1Y1/Oec/JeJ/fvJvd8D9pGyUc8WbvojfWwpiGMbPQBRD
WGwVdJkR57D/MSC+4LmrfysEaOpvH/rbNX8mykU5KVzzygMTVaJlB1DUkGFQmUdhUPkZuDe080Vs
5m2CE3t0hRkMXnXTI8w+4m++p5vJ3A5+j2mXnk7EyiyUSjqr4WNIvAKY5kDIHCkRNUV09ozWo9mj
Im8wM66M76t8S4uFvtItSFoMPGJJBMbt1aGzeJxRaywGOQIPhqDGaRZUfSMq98fxc42/SwMO0ZPn
WacEEQTg7Hmlf2HTUN07odw7jsvwbKP9PQopKFtchVgYxQ2iMf6hQ5OyDPK5NCcyJo7uaki1aetC
pF3RLnwP6/Gxy0FdfX0qD+Q9ggDk3DOYU1M0tE8vnddjCkhWz568h4+gZHo9nZ/nUC9DqfbAfnAB
UebZHhPfbBh5X2eMT10J+XrDK199A3Q8pnZFaPsFbaU3E7jJjFiHmaP3/hETIGgOkUOz0OEoBHRG
7/OGECpH8QAnbgGPB9cf/cncttai0VR7Tp/8b/CkogdLBzR8QNmzX8QSeU7pFmv0B3swFHKouq91
HiG6QbXnF3OUDUtqHR6CwUUmZLF02Ciz2/Bv4jsacGV4P9yZ2xMNiEGJQVSPisEoHVdToBxCyUpo
A3kO3SpovbuLFrjNXDyJf9hgxpVjcCe8ukyLooxPF9zgR9zQY0pN2VaoP+0W5KY+HB4pwuJixe/S
B+E30EPkLs33FJ7jbYkGtUOjRqh5zABh5YLIQqV2Qzj3CPGRtFaKFRQ65gNX4TRWUjyDar4yZ+gh
ZciNaZecV2iq//74/rhu6bppaZiemxTT/r1u6YZdatXpUcwsq1U8g/RIJkpF6OXLZLPXj/cl/vv7
/bhhYI74v2/4baE0b41+Omv3YlaNii7nJh1SlPA+j126kvcl08ZBE8G/UjoJUm4xQycMqhbXhfWb
D+pPuZ2ty7jgWjBDHfsbDTcpavtxuT5ZsVvSspfqHjW/eXVkyh3iqe3uPkFTTN/DK7KAcRUWWKch
k95fp/y5UFnfGGUB++rdf9lJdP2nBdW2SJ5lQ8UP2v62oCmPvDDLq80lmUD2/FDj89TuIZl8iwBM
7lt7FlFuIMt7OaJ3eV4iJVPXVULPsaVMrijPdw09T0ExbEKtW+JECDBt5kxIDt9oFp/umRScFp8U
VkB33i6gUYR+oyMu6M+WBLs0PtG/srq3JBBM0Xe/wSYwFFxRICLmiG5NRniq+j1rdz+gFkJAgVUC
NqSH5z2E3siXas+5BZLsP+kaFj7mDw0VaJ95H+ZV5vq42Z9S77ItFF+7B5eOND1DorLfwXMO2Ykj
IgikNMCQz5QQTH75YLOBQ3edbhVb0zuWfgSvwWPX7NA99cudBBOAfm77sWyGbHI8gZcycF5tc1u1
ldV5ZtLOIRIX2bDL1lDQeL15LPrIcKBgPVL/ZIR306XMe+chO6gf6FKes3xJ6oi6pKr9Yk9rIYHH
9gBzSE4CWBQG8TEybu3k0XWewj4DAJcEbF91uZXeH+8+o/8jYDM5tBN0Wqt6y4sqWz2JzkaLBjiy
hQwgwlvY66KBADiDXPRwoX5Jen04vZmuUacppxo7Lqj8kmeccIDaMHOo9TFgKLZJLNG0ZEqbRVyk
jAAlGDkfCiNF8jrL07FXnr1X/DMctC6zGxrjvkXyx/SiPSUNrjsO7XckqxZkyZ7DKFI2lfH7jJhm
6m8mzDlO1O5GdSnZOSO7azN4d+vnUPchbrxmNwYPQEizq5QQvU7YlXbw8hR+BHyu0XWN+gPxwgmg
FlYQ9uQG1p/6g+Kh7FD617qllQFQpLHUV/p03G48Y1cMO3IqYa5t4gfH7rDNtxaTnQadz9QD2mwh
lCCtOzGqTh56J3kAiV/QyHkXDJQUWwX5SnyGjlqhDXsOGDJGOjB4Gf65xJbQJ/lx8Dw9RrUUKA2q
jRsFAeoOH5KBaUkllMYn0Ra6oPGlSrm6L8m3bv6TKe9x8w5eyJd3qETsQX1QAWlM36BYBIA86d53
DvSqFF/O5PPUM0CFt/gyuBYhYR/DUdPshTrFOSC5ZRwD0QS1Ong0g+c7ZD+jiqx4K9IwsmO6a6JM
ij2s3atQMFpdO3hvbzNWGrSljOthK3BHdE5GVS6NffEpb69VmCluzR6ceVcMe1KfyYMWmA3u6sFv
i6Yi/xRtObrmmLIs66r8vVmXvl+mZVwbkk3wqjlCPMO1ycyQLhW+dYskyiaM7lNCQZwE14htuHWF
rEwRAqe5e4ugyUl8pQMU+uY9e2hAgBL1TuRKtA6gh0GO2ZbbB7c6bQHmI/YNmL5tgwrrM2fXPlHE
dMHhU3ihaoG0dQqdaoO0ZlrSDy8oOswvQ8xCgZil7pPHgA4btoRIXilWpescc13fCQvsuzjJDFd+
1n0VGeNOGs7ebQ2C27D+NJdIAkihsQya6GtD9zcXn8bGbaeu826yzXt/3xD/4yL2PWoXLSzNsS1N
s81vAbSSyeX7JivMhPfUEWu0w+LNKjI1JslY8lFpj4gd6PsSIg1ImWvkPdkHiXFN3eYDC3eQqj3c
/lCyGMsLSlJUHefAWEqAVY1QTGW+WfAjY7cxyEyoblH5kz0IEldG8hW30n28NuqOBst8i1y5w7qR
fjCgwBYR5qabwdBR5ubujBUotWIIjCqcGzbrY1h83Oby8r0TWliAIiOM3FYOcIAcWlM+Nnrpll4i
HAq/jKqujhaarLyu/FdLHxf9BtBLtsdXM8ZUrxC+miXR4eejpbXvW4W5F2fIuN8AnWd8xlw04sTY
v6QumvVTCfXPU/9tqz3fLpvr0dQ59SOhIdhhmnReaju98ul1Txx8MPX1a3mmw8KEO3Or3RefgM5q
n8ziWvn4YeK5WoTa7sigzV5032BLUz0rQX3lQ3Q30JMnBQxSawFpT3Hz/Q3xO2NOB5Pedl+TPGlR
E6LfQyr8qbDcbb0Z4kD5bNLPazlWdM3bb6ZOqSwrLb7D5kOxXNtlDbocfKB5UBRP/lA6z1G2hrlV
BY7iVZ/pzp4XWUAaCkcR9uvysr5NdV6TisC0WNnz5O2ldE8SL1RnzWIDPHcBh7BsfEShNhSXGr0d
CLBLLUp+Mp1e1Pv4aLF0IWy4wD54UXDvUUiknGgyTCHQUkfII5QA7YENbcIZ86W5T9pphlVFMVfg
VVPAbAKZKhdKQuAE1IKXJl+yYTHl9QZkoeE0qS4vPhYys9cHKqrXE/k/k2rbDEW7GSUTZSUkvOZC
Z2Jx83T16Wb63EHM2MGd4z66LtWl9vZIIUoDwJ6+NBjNKVnZy3m1xMR5yqRiERmsCsfwvRfDcCzA
MJ/E/pLOr/ioHufa7Dw/4nAzzfY5OrTHkn0lGRrr8wd2zAOwNJ3Lk02ohPpX9tk24AotrIjcKu0D
4d7RzXLFmvMOyZuORJVdqfJvc8bocE6OcKRlmg5uy/oC7gj5l+3d+rjfUZD7EAnkwQYuw3zK/Eqb
43BrPDyM4H7d/HxE1cAh5TTx7D1N0QeZC8Z6wF/jNzGRIdcnnqniYnkW0JzaDqrGd1Zox+DB9TJY
RO+xMcwGzr5ccpO/zt7zOdzMGH1qbn46lZbouXo3jKsn1DSJXEJoSHdGV4MLo7JvBnc2qHc1qKJm
77F8M7l+K8IHUn2BJcU1LEL71yQ+kSErjEoZ97aklHbGilVrO0rnXcbVpX0dvgiwphg8g1BUF8mK
UzyAZT09Dn5ZUpWfshrHtk30zyYh/pdZwB91IL53zov8VsyuDMws0ykLN2hZZUfd1EeqR6o2QZLJ
wI0OdfTAT/BQXwIVQSStDB6rBGidPSzQdLLudJslgNlxHir8XSCnsymjAJeXQQ898CA6g3JmhstD
9ikEF8yyoSVuZd4xqLEFUcgdxDDYF/RscOqx7jKhx0i25AHn8mkMDsXEpRw+MAEBecfljnlOcbvE
uK5F/7VEX/BmIsnx1YGgnhVBA4uF5igTUM+2hIe2UOYzGj5EOxiVM7ywc/fv5/PHjOSP06l/S5Ue
alpU+fUKZYBWHhHhGNL1cQyRHOnd+2BXmGM3e2f6BDOBIHmqdDSMEh7tbLaJnPVxWCzUCaEJIMCI
D4SPFfy+9y4rQpYIhyGoHd0IKc6ReNLRlcK/H7z61Qf7tr8SrfB9xcD0Uv36dH/cDFljmK+jnJ1m
j2XObln5LNZsm9ldpFR8CNTuTAwtal+OH12DXRQA+pBEALZ8iW3r/t0jI2HhvwclQgXNJ3dIkWE/
w+oJXoHJO7pLDD6zANwHzsPbYF3aRRxCd7uiJbNjH6a6nWARfxC+wvMHEvedFRrMKhbUy6sIQZlw
r7vOkR44ixqp6QHue/Xyn5+ar85ZW7ai+8LzagxplJjebePqKE2ZVsffXKzQLWq950FVQ9etH27G
Klq/BUTxhgf8nqbUk8iYZh7Jz6AawCMiCOrJgBVZ25OWeo+Tp7cxabGyc11HmC6/e+QHKQGDJ6ON
xdaym9OQLdEeU23Z1568J6KVWa7i096hx+UmUFRSv/6K1N87FY3HDs2GgjSoDBBkIjSaPR4irJaB
5qCbvk5ZmFXCdijzjPLY7gMpRV8Tblyn1XGisfIRCYsau4k9ez07TUjrTnSjZtLh2kXvblLRffQZ
mF0nCmQNyvrGnGoPOxb6AZlC/5c+Y6akCOaNDzQlNjGKw6Cg3SMfiK97fcM/e8aXzgPbxf5lQWlF
CIKp5M+oN9Wt5tPeWewFeXTEp2VNk6L0Urdfs/wy2HaGNvL32/QnWyuTXq5FJcKwbRxa/12ISZ6p
Ulj6GW9Wi7EMtLBub624baa/Y3zykh6pWwtYSxxBo637E6xQ9/v7b8UZYQD7/VHBsVdxLFN3DMX5
VpyxX81deV907Jh6vUEPa0KhK/LqTgt55LC7gjo1kRcYQ0XOsEKz+8sp+KGXYP757t/L14kkvUpL
O8864TrM3Gm9JVf3S2yypi3MMG4d3AIJhNwVfCF3FnsHhuO2D6xcPxPKAYb/98P5WtX+djK+xeWy
Xt5l58HJmFsTknvsTqs+DAp/0D5CntxJeS/z3BV+89pc5HXxKKJI18nmc0nYr1JtxCOTwfO/H5X9
40liPTMdw7FU2RJb3x+r2cU+6pe3xkmag3BxLXctB+vUIxXoIYN0Bz097i3Tk7fu4Q57WbMoYaE4
Hp8XL7caYjwRdglOVrrb+hT8VSwoMcYcDrG5A+dbukHuRj5KtZ7h+gcaJUX03BazxH+6o80n86fM
xAb4iR8AXLFMoZPeq7+kQ5oIuf/PWf/n830vy6Xa5qiYGZ+vGs0RmfUdNOawwbfcD6k/JcMYD6FC
oqC9BQsed3ZEQAWziEEyBgeZqvrluTR+UD+b6h/H861AekyV28NMFAanZz5DJn3FR2x1dZlYh3ar
QKtIEm+KOkAsde1XGZw8dfjZtFjuux9STAW7U0k0dTeL0sMz0EPrTv9V99FBYxQ4mODZBibU+8XG
Sf3tLH57kC8vVdZSRzxK87dH1ZC0G300o1bup/QB5WQhlmJsGGep66wOjE7//S7VfygT/OusfXuU
6/qd5q+Ss9bcgvmyF07DU8tGyPCJVkrH0vPqodOdfJ48WLvDs9vt91OX8UbZ/SAWKN2+F0W4Jcp9
pXR/8zE0f0j6/nVs355rKVXV+y3DBo0Dq/3ea7Bd2/HVTb02R/WEK6M98LQNtmA5/CYN1rp3Ak6Q
xZw7MpiT99pOhbVpe7xrdft2hyoSk4sU+2OSdooG8/vTrRnhxHWQZQlKxQG12ZZpzmj0/7BC/Ncn
EXfBH2uBlpl2ll45y2pvSUyLGKaP4+sAJQeXuo3dJmjzYJEMOaGaN2NLZx4UjSnDuL/cb+YPxfR/
HYnYWP44Ev14NU+WwZGgd3LxtWBZeUFsQzIypfrYHljhFt3xxV1rftgejx+OT+I4tMafr0Xtfu42
4XDx9sG9aE8/3nSgcR54Kj73jOJEo0PywDrT8dOWxUg5SvS8t//77ar8ZHvG8WuGcCKk6GV8O5PH
pqllSdwTUodJUmwdyBP3a1AsSKkDnAyEzojHH/NeGuyor73luY30wH2Op+onIWNXeHCv73MHK+C8
TWsIaV0zmb9Cvwp6sHLaSHZiq/9pPhk704d1GcgYz/ZpjqebDppf84G+G9HF6smMVYNX7cLteqob
R5PK3d8qD/PQaBSd/DhIhLyh9qoEl9CVEfc/lB60G8xG0ZmwojAgP6GwfXK9VeWbA3oofZH+svas
uSGjA71Y4BIDfNBbozezmZzZB9HSYkS3iV2Lf058kfgHsg7gEX8/zerPq8I/Z/nbXVLKiXrcHFmV
HiHWznaM48a0ZndSxiSGfh0wP8F6eG5VWFrn3i9v/vNj/8+bi5//cYvWpVYXScqbXwEzZOOrm0UD
4OHjYTMeHmF0r3j/mzc7JAOywL1wWf/7ATg/r8n/HIAQL/xxANar2Dxv4hnpML7sXhrW5bUTYgnG
04qtudWZ3mc4QhPpSN4xb6E9E+bYSCaombNuPrSI4L90x0Vnx85XNF53wQynh56KAlpn+AzPX9a6
b/85jCfnUb4WFCRkSHjNIgVqlZ4z5Apf7JAW7dnbbzzc5TvLAgd1Ga9uuPnKVwdzVLQmRY+NCTrC
CPTS38+C/kNqTlqOWpHlwDb/T9tNshIt39Cv5x7oINLpUqIKt3SIz7BpgR4h4gJ1KPsQtsHy5xN2
i7YwaG61Aib/wsf6pLknCiT9yzDWqbQz988iIegDzhAHbnVRjMrWiMDk74etqGJX+B6XIAAlRJcZ
OjCdb7dP8qiz9JYYzBsEwqF+i/0nTu44KNNrx1GcfKXDKFIweAeUmSmK907uGnHT8OUPJDyUm44L
Tnx42Q1X/X5cxEF/Zfo7G6dBmZChXkzH+r79imqXleLVQaCIAork7EXXyjexmgYq4bNHvkW4EDly
J7t7cxwH/XrQgeyIPBrOkfeU3b2039MYwKV+ko8O/IlbsemyDZxdMBV9jwBvUrQOT5duGELj1+rv
5+nHwOPP0/TtJn+9lLclnVhIS+JI6sVhD2PxEE6IiEDl9rD2UCR5M8Kf0RF1/C8P+Zf579+u0rfo
+P2SmxMKKZ6xR4gLub++7QnZM5cQGaTdFLlGNC3DzXyLcCDELb1tt+84JA0xLUcd5PQWK2yeGH3t
xzgvMw7lReSX6PlRzE7ermy78D1Pk+iy8Q9pMDmMRn8/fT/uQ/+cPkv+lgU2SmVVmYjuG8yNadNW
o14HlAzByXY7TQL2yodQhLbyUEPCLzzunY9hl9ontcWVM6I7tDyxdbk6QVQdxDR2+QyUrtOBsf/l
kfgxEzFkGWEylAEKbd8i401zeZilfDvN2PbQdCCyiJ2pMsj6CRI4eil030ZGlMRGiMoEtCawkxnz
MkEWsMTBIZ4D5WXg7oGxGkMjxzgF0YIZFPqpp38CtFau6wDLpggBIYvkmaLzHcuU/+TpUF0fWLfI
4Rk7SnNk+cYcCQjN++AMYpyeQqwv4IPBon22GToBp0Lb+w0DGpvSX9Z1S9zS3+85Q9E1TeEcKIr8
7ZaXEu1p5zX1JWmgg+ikatqy9g0FxiOrPNqV+fsDeUvGwBHRBNPcyMOvXsU8LM1SHvbchRrVBEwz
VkWgA6e59pjeYWKX9q62PU9h2yyoqfmsCl2sKQLUwJTN1lnuOq3m4z21I5Q6Cj2xk0c9jbkVeIHt
99QQLr/UidxqwBRMTsitewqUG3Mk070kGMs8FDefDOOUPRQuf7+PFc38KcwmlFJsGxIFiar8LaRy
tHelXFL1Mqtiatm+2ocJCtcQ7jhOLgiLQJ0K7z2gDaGGuy3z1QJ1A6gnaSFsgqv2CCFHhShFu9iH
MVeMmk8Y/NqUZm8LYAyeiWeFPoaoCqTNxKS5HLyxUxM0leMo9alHLXBoQRbRVrpNN19V1JJIeedX
YY3HtTB2icmArotIlT/5n+GIP6sD37g8unxZv2ntwHioDtqOlpy2Y1BE/GXsaL9pu6TcX9TRgykx
KuY4UlVAcjE/RBrgwEGyorvlv5hQpQeW+tScm6UDRvKDcjLNvI83oMIpX2Uflvguf1CcxOk3+8BV
8fhBwSH7kMRP8LAUdl6nOb9M24kxhAlf1UtnwmuiuGSytlk2S96M3xOOXvzlADYT7wKQDHe9GuMv
5EnN7rVEWJF8bNb0kxJar4yJFn6G6c78grFnSftRxcAtwVA2pX07qrBhwQNM/jKQ/Y+N7M1xTYBo
5VJY1JbLe6zTzweNyDAT2N00iFddRllhoIDJa2P5ACcRXBVcs2d0jwF5RSfAyRhqA6fi8gY3LF/r
li6o6S3moCDtJ0JbC7+WAbr4OIkKIjX2kTAfIeBlKjtltlgJrKACNckvRneQJkEHHhYMzkD1KSf6
GrO2TrsA+5lDd2laDIZtTf5REQh8ZUHnQQV/c53oAvIE2RaM+fYC7TcZpziOHscZfhxW2IAiYpoJ
fDKdeR+mybBu4/ITa4tTfMcSo+EWPc6pE+OIcQ6vfSu04xzipAy+ELZBdByb8av7gr2rQKAXxCER
1t4RAwawNmFlgXWlvhJfJkzIL67EWfB0R9SJ++d2BYCGeU94MsJ07xLXYNaKoTSAx8vRCVag2atG
Di1VBQ0pVfOVAQTqur1DibJWAi0NU5O2AF1VSFsaez7oTs6OTZOBQXywCjcvZ4M7hhfQ7Q4jwggG
qGEJBymssRg0FwPDMFlb0gpeOWT7F5TctCO16vhMGxdCIcB0GYLOhWsmCPhQqScYfPGurx7sliDn
JzlYHEFIOg4Bvsc3WGLSMJncufKnqdS6iSUa8BwKO69uCe4hESvR6gs6UrpOBg9c5e445FpMMOUt
dcHxQsEtIWElfTGzweU9jzIC1WohAfO9AytLezDkoB8kYxX4pzPcjKUpeBvo1DAluk/uI8G/enKv
WpQL1ShjGl1u5d3NetNjbOWQMqiOm0GAvwe2Rdn4+XH9MnKrYEpm/Tt3H9iA8MllTaAiwtTGNvAY
nMG6nQGWXvjwYEsZC0zX2YT45zMDps8NPYCEvRV0zfuigHLPc8I0/56eaD8LzUDB/ga6ypDDBlwq
wZhWANfB6WB2HMotFV/u49aDjIgb7t7PMIqxCOB1eKdir6siWMgCagz7CixziOS+ZbeE2TTrGki5
FMiW3T7NoPR18JzCsLxsC+JeDgQP+xSYBYCs8XDgp56Ot/rZ1+MMwt8RgatJpUDcCGcItyLrraI7
QLYssqArMp9Jk5AOFI/HrXXuQgPEW5JjQ6uqBgnkT+T9UQ0fvobNyrisoMzCynh0BfJKZ6BLofIU
arhmMUpF0xxEBwt4eOwQSsTWg1nm06c0Rr6scMbVFkEwhW9ofOL1PXO0adGDx50qRd3NUA3W6xZg
7ASSxZPCZwaVUvAfH5DezVEVn7unDzDaod2zOHvYWjIcwJx9gFk2Z5QWIJ/nGEtA4d6UuLEVgN6V
9FF2YlDqbJkwwqZUATVZ4WYp9ixKjSCh6xbbJzYQd4Y76tZlAIYK+29gPx9NN+lUQCstdL1O+GyB
Vcap1BDnDaMwZGO4XToYQGPLFF3Gr7Z4rEs+9xMO8dXPfYZguPETPGhOQTlEjgnd6IbP9XHEf4d4
VlPpdegi6UABuZLwlZKY2aQZasr2Za7iz3rD6/PJ0mFEBeKO9m2A4YIPDToSnpk1poyQCyPg7i2+
A+z72TqNNu1T+9UX4iX2TvwqwDf6uEJbkUNFjkdja8B8v02vrhxUrQe+Y8WEWZYhs15IrHlYjmOG
E+lj44gpTJvzoXm4cB+pBzuGTYjRJRsSPsHTL3PKZtn72rdOc7ZZILFLhA0KjVpkiRecgNkzhaGu
jhQU3vw4T1p0x0Zfv1pVfkW4Z9O6jWrUwJV/P0ZfDqVfW95/eZ/XeS5eC5H3iOmXcTLmP+58D+mP
tPvf/77Oedt8mg5VHn7ENpjdTeXDfY5KiALBR8FP7h+vLklcRlsznWo7ayANsjHh2E5xUNNcaSCu
uasGr6UxyMWG0EVTrg2S+TMuaAdTiVMEc2szQyF5wyd7euImYV4apdIKAHnlKUPUkIga4FfvjaG1
F+u59PUno0RjncF/z+mettrwuHW6Vpfeo9XVpjYIiZ45A+2+wI2+j1Ypm+Aq8bkRGMAV3LGRADcL
OwK5Y3bA9bLS0iyDZl4KkPPMaT9mgm18ot4D/rJftHkJqY2+pAd+HHQrs9A8CfANYyS43OOMzCMn
q2CdQf1hKzHYptm06EHr/WtQBUrnhB0haHk/7eH8B86OuzC+gn7Fx7Ot4xQP6Z+6yqb1YsvXW3fv
CruSwVWiVYzZiAIfQIMc1B44qIPPYAFkhSmHJX7IWGANcoCZ1tDCqZCefbwhp1B8GUgmZLyogteK
f1C/Qo37gE39ZOE0wist1STi2Qoy+JhkDz2ATjjCs8ZEBa+r8Tye8MJp2ioa3kzQ8zoqTzyz/zwO
BrYnRuR0yvDVVnYNRgIw76KKp02KtFCiPMwTy9FmEw0UzqstXu+F5B8Mya1tCRpo+8ULFy1nKYWX
jkB1XmZHaINqUFPGIah/CiurBejHOAPPD59A5fG3goRDFAdwA05ywRuZJT3KJ4A+h8zABvTVwfMp
nAhBwjM4mHpA5NK3oesyIsXIIljd9qXTgH/VOKQsrsMzC4dwX0am1DnhPZDHAh3IhJ14H5Y//uZP
og5eA7Cre/Madh10TcAG75Hdu4Nchd8MoZeF1zvGmbCEAjSlsvjcuFjLl38MLuQtRYjiHyYmmMro
EQiaXIrfi4n39q0r6LBZBz+J1pXcToZx06djAqZNBR0IHYpfEH5eYok8stixpHGB9UAsg+IiaDgw
oCuFh58RmYmLqmNtDIwhbD7hHwFnPq8ebPRUUfFdFTxhSHDirdsQzjiDgHziMwxWwXiE+oCphc3K
R9zWIqdmub27W2r8ZKYqljdsUM9Ws8jBbjxnlxhMDB6NZ+DxT6IjC98GQNCAwxpPKD3y8AqQ5nRx
uwkEc31gMN3J3gVGnmuJWXnG+RJWKTesQnTM8O4hcZZX4dPHQGvnPeR3sIZsINUwr6uxpm5gRy2M
Dq07HNYA2tB2IC9mT+xcXZVJAnMkDRj45U49jTKM5OpxAl9X7gm72Rz/Rz2+sRdfxldcmtPVaXzv
2wisbN9aOktVOM9/mdKj3q7m1Vwh3SEfunG1ceXEiQmnMIpaSKEPF+EcjpBTWSKYIT0KR9A2iTQu
ncsWoQcrHYwsvBp4vkaXltTHptS/C0p7K5ubIJAttNqIioZkbdymxAT9TVyypyVEGtAp8Yq4A8YF
PBtJfdN/AnGFYduvwEebeLrjE7K40J3RxxrWGrj7hQaRgROeJwq+QjWvQRDI580nIuFrlsn4Lo6S
hTh8wRv/SpZIgoip0DpMLEFnPs6xNheJE1mRYDV/WR4L1vPl4Ez+uxkd59C1xC+iNjzOXzv09/PT
gSX9clBH0KHX2sCaMAuOQz0Dzniki+++dsZEHZ0OMr/MqKJVh1csLHdI359xR+GXmFeGAIt5Rrls
BkXBl2rvvFR7Kj+xuibdm3r4WJ3SUB03Q+pyJ9aisTLU9srwtKgfVOIplcFTXyhUbvdW+fW1RiH/
01mJev6omEk5IaHVgnLB822DCifFoKBegmYjdsdTgu94DBLhEChjp3YKk4GxUjvnWAEbmw1v4xzx
7XV4xnZSOdQs8qxcXWNI5cshxXA4EqTIs7wLxa9fd6Vlickyut/ThzMx1yb2HvcDRu07bs6JQTJ6
nR/H994lPn8Zrn9tqcKmGvuTwJpIuIBA3mGVh6zA4GSEbHLAbJiE3RalybwFFJfRBKDsIl0QnFLQ
QxSj37QpTbwgTgC/AThDjVbawkvi0QNcjk+8tVRZzR84GEDISoGzlyA6b58UgbaZGPFR2afxsx9I
kcNHx7JtC2S4eyPU1trFUI3VkdCDOBOOq10PQMeSxjkkc3ZMbgerd+CABZWGZ96QEBHwtojSLxM4
50yXviMYvT2G2tkuOXDcZEzURLcuQSQyFYR3rLDMArEBsq1NBXTq1WVNYvjFII04U5y8xFuWwIDg
pM8k7rryGEnt1Ct0XbNqq/7nksIoNjtPUofLlMUId8B7+wJ2Xe3k6zcpEmZV7QwVGDVKyQP6Os4/
cRJZSe295R+3NjpAigbdTU8nMMgZ7NeGysTkUyf4PTzDhMkp2I9AUS/s/k5bw8lIjaSpAOQyrgla
UUIh9+UbHApVXNqrB3aPnfdDZX9V4ZAbvB6Gfj6O7f1zx9wbrE0KdiHgl7t0F3IWB22gx5co/YSJ
3iZrpQkM3wF57RmkNka3kFxryj3MvQ0eXRXnFqWtEpFzVQTAWaSE2eg0ghnRzqgtvntM4DGcJ1DI
zY5NhB373oMXQMhWL5/xDZeDnKqSoLRr7SOqPvrzHLHAB4rShLik6ujVdkjgEU63n1vAXQw0IHwe
JPBCHyKvIsm+dEDfwQzqGtjwnodNV/kyg3/Ord2XQQDGBC983xmOblbA4tAxTfOhtDO4iaDbE4Rc
P+ou0ndmhHtkV8QfMgEnHxQ7cfEPGdAhBYaw385Y8MX/xYovMoLrJ3YY5AuEAgwEnsipZB4rsWGz
Ca6LQTG4fDYd0qggiXV8xzgplxEqQ4y1SdfvnEgjOl7Ytett2Sk7b2S62Btjv10snLGwOlZXifht
RvGE2XAyU1FXbKZ2W15pfXWI5TCi1gbHOKWltmGDPiFK4mg7RH/l533MXvw331G8j9MQSTd0ZRwr
cPZCSStAl4OUcODelUYqN1gaNcHKohzzAEG5idS2IXvysFrBLuhDMcDkC539FH2/vtJXJc2PWTJ7
P3xjzA+Tma37rwVmNC17ZYqfmhgV85fGcAlNPHP12L4Qea1eWwRw9RYtM67Oa74GCya8kU3dz3R+
0CyYNagXJMSz15YvNzgMUvvfZmsUzpSnZ2L73UKQE69Sbx1EaMegWTRbJnaY18SyvVnwZbb+71/K
4gpsaQ37NFvzz9GFLBR4ALwUr8dmteBbykITfx1Hx/Xz8zzhR3QT+O2vX/v6lyfxGtg3X4PrjLdg
5qjpUIg4TwxioYoFt/kfns5sSVFlC8NPRISACNwKDiCDIIp6QziUIoogOOHTny97R5zY3b2rqy0H
yFy5hn+gmCuncE5PeWJE6lrjQLyzgL6evr5gQXol03gjeMCymXKMTnWWhGqTNFBOqtNOmCFg4nYZ
9Vx06NiMA9LvAgXu+/iGGj2TEPeOK9bNGbhmCOaXykGzqYjEc3HsqrRdn4wgzlMhwM+SwqEWp1r+
7c3PvnEFenh4j7A88GizbxgFnOP7+L2XkJc8U94KKV7Uvj1cYNAZ+w0RvlWg0da40qh0Q7oJTVR6
F49InjGniAG6H1EkQPUWhwGEzMhicWck54PeBgiAaxU80De6TrctPtY/T/Vef3VSBd3qAwzrxsvB
OBG170zdlxGvQqchQA+DjPi+UEUIWZJyzOETYWG0UF3sjJB/+iHGUY56RBQpOMOSvZKIq7NrJGMn
ne/uWPv9MJGUxqrw7sDbXF5S83OhQH6iq6bjeNcdVGyuEbHB8Ffe9pM8lYOB99n0cB3P93KsxhAo
6vT+ZIWjqwvp67nXdVYosHoWJ383UdiAAhQr8wQhz0m7EufE468VWoWVUD3+7ktcpfcDweqCa2sV
KC+WwWv1JYSJlfdLWU/if2Y51OPenY1PHwOLL/3wZrHUNDEr97OswzLS04+v7+uwCR/bphg3IUT5
LX2Cbed//HZbRU2YVSBBe0v6FK6Uwl6QUog8y55P8bK9v4av7XXW+fnanPHfvgmltAmrqM7ZesBg
AuOIhO/t33mjLdTwd8gTuvixau+50bBzoget+UQVvYhEPNF7wfNG5gzG2MKcYbe+UD1zNlip3ODB
6ufcNq9A9b6LMkIP+sJOKZfMkWCM0U67Ib+AEmpyS5BuSC6zL79V7z03Z1ee/cNx8WLFXJDSo+hD
FGAvTgiE3W3Rt3qtqqBOutG+bz2dCkUa9+u8E5luG+nxgyT6hURRt7vPKTH5s0mMUz2v4h5fi+Sg
Tv7l0fnb6uN/kJRxdmqS6jxm1sCch+/VCdwLkXlfDFv8eNO3QBmLRyKz8dhxigD+3SHZLP5WJ8VG
9forQvzsjczrw31FSKO4EMRn5ZTFPi7mKIqB2OcA4LtiK5nstzKQPYQOgCZ+2USElwnhyOcR4Y8F
LRyJ9ABDVxqcCrXIYI4bKZbPA0cKBOVWHB9YeeBph6c0vBWckhfyBJ4lDPTXZDBHAYwCrm/RtoNw
CB/Tubpw4WM5+nid8wzUyYfX7b0AZwav8cXprR+ORJ+ZhukCC7DxFUF5PCXoTb+c7+mcwIu7zGkp
Ry8GeWcE0a7z58pA8kvvRrfd9Z+iC5z2fFWshKjSgqkmdNa1tIUoMVgUp8GiW2ekcAVo5aEOr4F2
Bg3lnaph7ukid53qwY2zS29A42lxsVeDz53TBtviQONcM47npS4m9+flv51ERMB2K+ZAqdMOw8+0
SVU0ftLBpgcjG9nzTbNHjbrZDz7DbPNN0RT/st1awjkpLiKKEeGeI0FE/cdSTsE9DebKvNugNbTk
59/pdcn25QQrh1euZZPe9pgze31hlhqLh91ncoTtKbN62b1gOn2fQbnkXfJG7tNX385/dt5aiO/w
xRuGDGQQuKUGUcMm40t7zh2PquD8p3wsZPVQi0F2kHeQp7eZ6hcnzUePwYSv8LKVQ0ps/efv3eNC
qPEdYZZYhCh8uTnYJ0X6w/mriO9MKtrEdLP1dX6ZI1qccdWRgxssBgummb9IjrTt79/vTLF6ocF0
ATQklrS3GTAm+JGEQnD/N0hinwOemW7aX+jYzT1vw/cKEAccsVM+6xzZ/05qt4mxrgilJfnH9IPO
TbvOgzfKIW9CK4RUyAP4tENDHWAxXa9e6ydOD/fVbcUH0yINRo1wcv1hc1t5ylpA8kqMnnQfn+4R
4qnkrejM0vM9L0hOhCvsRFwFbMksC5SFjvareCG8NxdP9+ppXAFjwaLLUVe4nSDs+LcdJlqzktaV
OFE/LlpFARkeA7QdLU3K5F0ZCMkIsTMo5Ik0JmQ5YZKJ4HmKv9lEmIdg44gUMINN0Hghy0QYLqrp
b5ZoQEmLkKOgXKKURPWJUKViQwujNBVNTsp00Upm1eKVLjQf0HiiKyn2hxxdPC1mNjPt4b1GFgAs
hY+E00ztmGEPZUzawXhY4BcZGz4ZxLYftHgZStN63ff7vgHqre/Li74Paq3FrIDeIp6w+rxG3xMv
CMG6oma7eTcPoscaeezAPNDFJpz+vGv8DplUS7Ilp6+/byqW+b5h4pJKwXVSPsNbZr8/qztKk8a4
ry5exUFXUEGd5Ob4Wo9/SObhzoa+gV2W+1wZtbCDcPu5HEsFCsw5n/LPtTJ696flBwLGusS5sZkM
sCowow6JG3WmZxOMpN5wbLfA63rvKIMhTa2lzTXNN02UPS2MwYVg/mfYfcjQaFH7H8w24y8nEObK
5foORPexNB7LWo5ftScRSTElOU/levSD7c8oS5sMpOn9sinu66/miPwSNXxmPtX0zK2i1c9akmcQ
MqAIXyGeLu87lC85hluuR269YBTj3oU1HKTlJ6MQYQiL+yaQvhs60qh877RIIeZCiuC2Qs1Qh+TH
BsAdUhR42kRei8YToQP7eOQ24Ifd4JXBrVjcWvyH8BgdDgLF70XfQ9YXhEFt8Qu7GJa7AfEBPTGc
g+iM+vhayTY1+6RjlECp9rIvfwTNwn52SDBaDymunuGLydVLCH9JenI9T1/vEdHvd3fMIvlIUw3P
4fcI4dA+6nAvftB7ZKvzZ1T0p5IRlXwcxEqy1QcYx3VSMZIzI/mWqFr46FAVG3Vfq6CZjxPi1XrK
sTGwBre58Q6f2I8gtKD7HV1X6HUVc6vbXo8e6ztjUxBvaJ5sc6wtDUe+LnDU2dX6/i2J0buJsXdm
lXskXZmRYcuIMabuf6/ALIL258Kz1B9uSytbnUj55HZQKImuq4E8+z0DsiSt7z/6tmwk/4wOfjip
otU9ukixSudaDeVL8ngnRN0MlqQy/r7Hau3ql3F7dp6P0Zm5hbzH5aLsJlcMwL8r/qyz5KOMK+bd
lESP5TtL+KS8DYUeMC7p+twgV23c68D+XNzKHN0wyNV9s0V6z+KfrjRH0zfELlTIYPKgidBAAbY6
qEPYU8u7/BXk/bCPKcF9Kt4m7UBUwjGnA1zAVf8mWT8glLC/ygr/0fHvPYbJ0f5pA//69Z8YsSHZ
m23qx+gir0useWlDSNbn4Q1U4dHOnOE95dabTH+/k3aj5eNscWfqVDkvlK0+/lOdgYXKHi7yJTrY
PSxDarvNxg99YjKaAo8IHrodImf6Q2MdyMSuudtnPWwJTeoQAAqUtu/N7g4aD13d2jFUm9P9OlUu
w/Lw2xXndXYeZd+gUabnhJS4QcuvN3+eh1UbZsdq9X3YYqCD+5VHC+142V2hoW5xEVDDYlyw5X0c
pN9TyhAaR/GVvv984Jd7RvLH8858YyEGarK3yHBfeoDWHUOUUsyYOAERqmTwyeHfQQFErwguKyJs
pO6Q3XZnw4E9UR3g6yEG94RqbUF/CktYvttSn1wOEn3WU6/w8LPiYzY4Ao3QLHDZ0QiaovpewIWe
aD8rD9jCBjMi3vahh34NyJ12Mziy/iiv/NY53y35r+5ZMnYmu0E5Vm+u6d9e8Q2pbqZfF6eUJh8Z
UD23CKWMZ2EfKwbXAEeRPYowEwbpMSuc0lfb4Bv9aLaasSE5b1pOSGtUeFa/lUmNzzUX/DK8oOOK
OUBY6szbJmAraGQEmcdVuPr3uEyMsO+9l69QJjkmST0+EU89NSecuanxSQ28XvKEAgEHEtojBEcE
ajF4wX0IplQ71FFPhifo6dtiRZaX0rFKflHjXo4NvXNyuZaAJ/jlWBjioPIWGgZkBwPmN28Lcd5M
tR4E99IKPtD3VItI3hP3xKqQjS1tJP365rDM7c4UYr3EX45t/rydPnOEBKp1f8Fzz00LjdQfMhls
otseHG23IaxQkRFWzn9Q04jVT1SqsHBHJo3W8RAt+N+wEcTtfMjUaPLa5GmesgxtjtR5fMX+DE0z
6HEVyu3U804P9NEzpV2BjjJhdw4n+D0zEgOveZJZ3pXiqFveEq97XbZ/5+iW/hhsiHNfd1tHWZuR
gsohPM916fXDfEV3f/bF5Pw8r3f/MrB+2IVG+D79Tsr6y+xxoUVnbgiXwhxOGuBeSLmyaGl/tlZS
/Zkx8Nn7ohdW+JbgeIDI87EBdQkg5PTrhvCgZZFR4z/gIQKC1JNcQjYd6gbC31ZpOkj79lFagCF8
sZTc1pGrhImMk4YKbVgca+Tx3C9+kCucIpSFVcqhOXE7PkJ7YcjPgDTj/r8f1p203lKUIVrNBTYU
gC0flsaQ6IKgCrw7S2VXUJohJWhaLQRHxZZRdSb9IVmDgsaD0W9HO3RrgMVHhvllVc8RpMNfaTft
mGUx+AXf0QAgEO0OtEAbu2MloJKQW91rWPwsrhfLpuN5mYe0Dj9R9LCRGUo4cCDWAUQLbp86fCPG
zOpC2ZN+HddCt1lmAxaYIF0OCWpdb4jY8Ff36q2B8Y3QQf+yDFhpzM4dNc6OuO7AnTcxFm6Z4RjO
64/TK9vIQbEv7sOCU29Rb3IOePR8FSR8LOrAL8LKuGEyBizt12BYoAsMQoNdBK6sQ3RTKMzAHYUv
jDtINzRuVokEFxHqASd1BTmwQELqJ9RBe7JdExFQBgDkf5IncL5gqctb/vrbyQxAeLqgd2TFK4sP
9Jo/h57bQ2eQhOy7crazpyWUvdglCBzDFQHZ3Imd8xFKrNgqVNbrD9+HQkYAcdgFGDUpa40cFcAJ
w0PAWmDMUZ2DyQts9sAjodbmwn5BT1WP7kAZCRXfeijTDLkjN/qJUYVtt58lcmnGUdo9NYykxG4h
8Jq7B3H0CACeEMoTf3UU8BueY0v1Q3ji9r1dui0xmzdL+ARzyacKrdYFwuvHdoOiOonUTx8iQoMP
gKkPkaB5/IGEYd+nfG694K/nr1DPp3+IVlsbM/OrrPJs/ZAVYWhvIOM41Hn1uAtIMwHuuRocOguR
RWxFuWVJvfke+6cawO1CS8nr6Tpq6Q/BhOCx5JO/95Rnr+HtlO8rV9pCef042CmjTw52Hzje23r+
sL6ykC3hcLmgMouu7r63LlkLqE08LP787wsoejdwtSzfDG1ZRJJsYJ8yWsoEPuwxdVsCAIL1EJYR
GjZaQ9yJ2JeYDakB1/sbsVqUYxc2HG6qiBP6luvHhZZWGU4x0upx0H7cgmbPbYcazA3ilnRzqj3e
wUIOWFMDqmkuKsHkMy/23I77/oPgElk1pcxHRLYzetsFXh2YXLaWaHMaEF3Is4H09IUmscYoa0lL
zkCGUbKLNaJ4a+4ov/T0hrpokq0aYBMJTREdobeFudczIWTMfhmsWClPBuHZylihGr3LotdSn+Hw
szrPjI02lSic7kkZ6CnNtCK8/n1jAzLxL6JcJmXvlhJwj1DZsIbSbs4nF9WdMudTFvv2gHv39pIU
W4KOSkFHgIP2Tepws5ts9EV46Ea0sskoMtWmZn7gYsV74tfmE6PWi6738hl+k3bbQykD2MeWXvJ5
yxpHMGQGkoYFpvwVALK5CDFMMhO48j+9JGlF++/zJ9rCZ6gAaoAUf+/Iw+s9cgEoQBCBCNPmjrtI
L7t5jKo1whEcdg2FACGLTsD+3g1VpLwA9vrIRHSE4fuqjiqacGguYG50uv89o01//Y5yRH45YKBw
1/5jbwrZaBhWCqsiynYtxxPEpvABifqvYHRmbrIAbfMuH6KD0aF39pm0MMFvzpuGND0VGkrZ5Hm3
Uc/h9OeLlhlSNZEZXKvDvEeZZn1ojcFtelvkg4Lu/R7+vraMnuxF6DJ12ZA///9X0oaMhLGetaRp
2cT8WZ++xdc8yYBp9Fe80IA0oW9d1i8cXbea+3WblWw9A+zDyEEkYD8MDZGz+fcoIjZfowHLodKz
L5seDmDC2cD6/cRxxBd6SYtHRP+v7JegRbGx2iEThbg9v0i4sAlpr55RheaLHos0v/RPEn3VBlkO
XxY2E3C5XAMdM3E3OS7pjELiIjddNSdI+F9atVs6MrDiZXghiDexY7s5gkftxxpIjigQ0U4EWIvp
JHFIAV3ViQMLM5KLOswY/CATgzl2Pr18xkY746h6VtNPu1WbSS4hX9Js0BSQ0ve8vTkNGNnSas0A
ZYtcG70eQucF4eVatojNyGXJsOUz+4UC1yzbIX3QzJv1z2FDomsD8ZHO1hPZplHDrmbTIQY85//a
ERTqvmWQjAyabpEhsc0LSvrCMu4IJdgkUQSBL9rQ7PaeRbPtAjyusVQWQGGh6M1xU/0x2OiW6l5r
LTpXpCYmTaqPkHqiW6zSbmOPyikttGtE5NW8D2Ntq09sySxOPcRjJxxyJC/EoU4WgYvTDrYD+6gg
e4E1h+pnIo6sbX7K0/JjaYGKvpjilOty/YvMbXO6Bbf4gt+DNHqvzmgXcGqVczRJbm6LyZ5hfX+Y
LewFjr7Fk2EEM+9RTL690TfmS3Yp7AvzbvORuKG0EDhmOtx/eJRJNWQ/8KK8jgkVlWwjTdkiVGyg
hUnGSZlBpMgIFjhfMtCUhnlK8uA45kicQuD/EHL4cWjB99/SQiEWmAwMuB+TOwTOM/bBRHKGk4wv
//rriyMtB4tm9DewASoE/kVE/WF7whOnoeGGaHI7fDGyWb625faxJOZKe64rqg5EY5IIujFYc6C3
6VPy52ztFHQfaDhPXr/AZpZbJiBEeinSJiRPhCME+W8cnv8OXRjlzEiZCkSPmEPyumV8JmRHvzRc
q8KGhcF1j6/A56lxFjqen48j5hmr+4m2LC1jxXmvwMl6yrGfdEeShveJB9N9W3D+Nat/hw1n+4AO
EIHqvhrSzCIjUCGz/BG0UN/JUBNDu5pRIVkKQPmPENHTM+sZEh5ZKjWcXKxlCd8AMW42WU6NDgzh
khidKIfegtjK5IWeL3kNb5nb8d2Ty780C0l1ld4q9mXgmBkCyjQK7O++CJFDf2c2khZ6iwKSmATe
FqzScovsRrE2/roAr0M+BkzQ1wpZxAS5rfyfWhQCUscfJS+H6Oq1q0iTEeIKbpsHyki7z67dfTb9
hRkP6PDplLPniE+gbbUV7do966AIe6t+SHx8bzOC81Ja8pEpmTAvJMW/JyaeBNL2G73QHD58Iy4l
y7dO63mOxdTxGpEMctXI1MmKjQNFAheyOP3+ndd4LsSXkfONqjXFNRuJYwbTJJxPXuh6KWuykXxH
QPvAHj8Ue77/mYurUghpEbbb/SS6r251OB8fi/v0G2dzwhn3naybBOQ7wXeegz9t/nVpkSxPioB6
s7yN6ZH9TtwS3i5RUVoWJ8o0XdzQl0Rp1j8W6RfANjT6A9uHZAXGArKNx2r7Iy3Z8yCNJQKivrJI
HZi1gFtqElJONDxXSJCH90VNu3lweKybE8UK/dJI9xWKKqR6hX5/KU5OlkXviGPD34USjwZJ2Ca9
Q5Nb5Gs/TBNFCmBxPaDWGAfe5vtEDc+ToTzVrH7QRk5kCYMD/nTNqtlB6Ijv9KJgaxiWYCd1c9Zy
JaToyNjvq0FIKoaEHe0vhkK4nJsiY+4nz5M44slMmBFhQblhZxL0Hh8+JplrkVLlTbIDrlXIVN0H
Mxl4GxINYJAZN5HwpYRA5fjcG3M1KgLT55nuwDwx21kwDIpem7NHl0LaijzwJ66umKLfxLCcZPwy
awAGaBFiuuL12eC0wyhp60V/BeZ5Vq4F0vNjWygsMqvZvmzQ/fdTu8nRnkw58IBhzCgKomzz8Dv/
tmAWHvLzzFDpHbSTOsFjbfIMLxEfTYNhoc4cwl0NlykHL/AeBSCePd5vIPmv8OGVjkQnHofXMSj8
SRFjEzc2fdE5OCew8+htOf0FssZeRWC4M0mS43bd4VQjB3xurDgWYvHvquScaP75yFCX6/qzmChR
CppRT1TNxJLCsN6suh1n8+Xv4WZe7/DxDJ4yjylbhV4XmfWTctcUK/n+Ee6o7WDKBhFxhXXJDjRF
TULnhDLlnnNAi9OopuoiMDAqRy5ow0c+SzgpzPtHSh5ei7OJpQe/+17ZrbBGEpMarJTEqU+CIIkx
8PXvHwpwQz6pD5CsRrBI9CX6dC9ovJ+tx8DiOKfMQPjtxXmKCP34hrshjFGiHs239HsnGRAlF2NU
aW2GzYIZ7yQ7SgFatwsD5+LK7nvPpXZi+VUHOda2RiIHDUtBjZ6rx5wOJgUYreUlpE38kc3lxRsc
3quvzxg8/qyl6OHQEgUtbowR8wPZgYI/SSTCJ8X0BUD1soCMvO/BGADBleoJZsug8KGopJJTL419
Nis37VzxKKiviRK2zHRUt/Ouizqg+idjPW862hrotz13583lSEbOQ/UT+Vq2Hhx+kC3YqOz5FYpi
bB7J/4zzFQAXELg4hsLnvDiMbZA0ewZfPA/CXtpDnfPtooiwuaVXp7W10RWA6ULa9jhSGXD+jVSf
witbXBJzK0ZxlzQf9UMlpCh+rr4nI5S29MjW7bp3KILKA2oyq50cpcMfTMRrYsywL58XK/Y8Tr9g
bOBBlV4T9WbFDONop06bqUDEZNjE31zk5Y79db06e6gkRI9ksB6McQxa3eLHvPOeK9EqXNH436p+
D3ZD5eHdtzP9y6afvtDJqxLU7wjPQhFMYLZMchspklBOwPF9kgWd80poXxhryoHWM/3zhFpiOuCr
61yxf7QsFRAKCI2OkYpDwqwPSagDydOB7bGA9BDxNphXvre/3d3NfUY0aRaTYU+bqRGC4IBxdqp3
vxObpL+mifcCZJkz9rDpzejY6eEJjmRZNnq9rEtua9lIpLz3kDYLQZTdpN1sA1s2gleHHdOQ5lV7
HpGemuTEZ1vFGbqwevRL4H3uvymJZU56iXDFvwwTVMG9ZcvYlFfsjd++mqipOWPCXtLBxQYVwFXq
3Dg1gbDoC9gSznlXz0HDghHM3HLHOD34Ovm8NzKiSwCHIZSsekGjZt5iyHnFefkSc6SucqbG7Rpc
UzbrjbGBRBC6npJ0kBEx/iSKaPSEuxFZCk2pBQfrN7786TBheYopri2JkTyWA4/IQFRaQj2eZOF9
Rv1fJu/VAKIx56vXev15F96nHOh0wHfcBVs+9dcKMZ0mFgUNWQuZ3/xN6qp4FwdbQ2L0ghSGELRG
wdeMPqJ3SkrUW3DMKAln12ChL4lDVIf8oj/K2yW4D8RDzPj8d9ujQBFfIqCzY4XRbhb2YW99T+zu
AK4oTdjnTjpdEmWhR/Upm3Zrpoo+JzXEU2a33x3D6oBGH4VWbKT5rpjupHk7R38RY5eyHdFB4tcF
vbQcEWCRHveOnKV8FCq7guO7tnB7UwxhGsZUQfZl/4f2592m/daxNakkkQCmKUIT8WGpaPej6ArV
oxry/CwoQjkNTUKsSBVvVvrtj7mq1w3iySRBNCcRMWeYMDj0x6NuziuTkXPTftBOP+KIpTqhiiAA
AwGLgF7+G9N+/q5bDa2E+/D1B3b7vWdtcVga84uHdKQwOxn9XHam11+Xx3xH6Ow2NFSIBjHikv49
5FI/Txw3VOFsIO7wlGvFDsnWdE9pgCvJk/1NXONzsL85uruNqH6mCCgfaL+SpPG+aaFmU++cGGtj
ep3zeVlnJBCMaxD9oPuMXMKp2A34NLOBR4qlNmO2Xg3yQSQmNAok2AhvtyFaSD6kjstcPSFrTCC4
Hj/K8Babp5dCHtZbkwFxqrE0PvN6Rfseh4gjNXIxpQOqTc6J7l75nY1U998EUmdo8XDK5IWVnuRX
XrMSX10Sjc51w798XTm6esrBjM7J91TgqlM5NL/GnYvJGlZ7DZdP/IdruRZxuIj1a9d0/weL+0mO
uvCx7oW3mZLcZkVKyxz8hg5CsYqglMFRuvrGCrAY3MQn8HGBeAOZOK9gVZRLFWIBCB//FqIMTYx9
zgb218VQlXB2G2kjDbQX3frg6nVjEhO/ntHDHOGA5n7GV7+Z9m3I1rjMSrMO8DzyAPPr5A5e/wt+
Dk30IXKNSC6yaBBGAdFmP/1yrNtU5zynHPxr1QfS5D7BcBW0L8K543p2mSCQyVxXc1nyowGUlD6I
apoqpH6W5sg4IhfTbMhsMuLcmppYq/bHIHlRtIKb5nzG9QoIJZA6nTyoRobzASYBjK4vlqEZqS5X
OLdMNHc1zhkcQOGOYBkQIrCKazLWVBbwAmiyrafCx1XsymZAz7VbusEXf/nrCFtqOC89+7tDfhor
AhsTHAvMGYRGCesFzRXg36ePDq+bgbs4EyWaFeaEc1ilAYWzfQu0SJ5gCuGSD3ikvqPe9D1qN0xu
pyS5Q4PSFJ+lCVkuJglviDzP2dlhGUwuGwXMUTYWxzZFDsQahH9cwbMtJqZT21eo4pXgoNiaC2LQ
ucxRZw2wVnNuU9wX4bEyCoCteoVUxJwlHIi9R7oHvaKeAptJmmmWDJwmLbFnu44I9ZTjUyhTiH7D
x4gHERjFseC7XFz0zLliutVwxwYoeovPcoGfyvaZQH4Cx/ryaot8x7l6jM3YEw+niIuAVJXdQe9p
NCqdPK74x2uCYWJkApG6ha+xzD92Y7IRkLISoQHhcBVALttzxPTE5f5wbzhAyDbB7Y6rKdbuzhl5
T8iEbj2V/ujQOfCXWT8dn5d2H2uZRgu8W0hXNn0A985wSJs8+ReMnkba9sam07nb/SF5CRSKiw9u
BLvMzhaGJmeA8abzmEpwnRUMcG6wS/HTgjipAJWBbzrWrFqQt1Drlfyfe/1nTczCdA1HxKlAYx2a
fuk8uTHFqJ6c5ypMHtKBUQ7US3UB5Ximm8+AbAAAa518+nGy0XX1GJm2NEFY3QEAMi6BgBqQYB58
r6BOgYr74vW5UGOYsNMzGJqBr4ZG1Hh50o9IHafG+O5D6E0egk1BWsfk3XvgNQkxbdRNML+G6wbD
OchA5L/cOzDNHs8xiHjpKWQAGHUX8lRKjEjG8EOBR3Qew1yPpOlKYOwBD4LyLvxmDJ9lpjl4acNY
qcj/MJn3wA1tjBj2QFpERdTtn8D/+/tbZKQ1iDPZr6FbvBk8FDEJaRFfjnXQW2fTzPtNJHFvuDQK
HLyP83HaeefkM+2ESH8gn8rkvDHWz9W/H8tj+VTN8/jMb2jYcOXg4c2L4LV+I0xckhIKdnHNDRbs
qodjRqDh/GaVhWfSdTSG/XZ9Bp40SPpzjD8DoCjpwFEcKcahAFV13e2NzUBG87aIWArhz61HyhB6
RZv2bPxQIwnYf+swIR4Z4YWkEqmdydPHCmbydIksY16SbhHam1CaG/ghWcDnsnOiXzYeXoGpNJOe
h+4E6CvQU1FOKqGEWJw7v0CPvzMpzsa/FFDiuErUEXLs8FUFlPA1NoZUm5YggKsQAjrAglxXuNz1
EmKF0+e7gBBgD7cu8qwOknt2CHT+IIdddN4r8QARl1hzInx8FBiR5cz0lEBDjFZPULV4pI8Uh/hH
ynjutizcr/+G+JsvEVTnZbIY4shImVF34NbeLDvgvdKC2AM5QgL8BLl33DnfyWBczgm/7mOOBT3n
f+UNvC8BmFYikekWb/DMcTqPgIGUQcna7rz7qJtJc815QZRHVN0Vnw90jCNYkNI/1Vj4LcscCmaX
5m4zuQUqYgWEVKs//ngKQOnOgVziXGmYtB4de6qCieDuX2xs59hWn6kR3yd6H2FT3h4/86UNbixy
ZqAFZy0nSlTNBRkIoqBwvEI7SR7lkPjFvuwc8eq92TnsUkU4lVV80tYryUbFIZ7RNpF8rEEIXq2j
si6eQWUzANVcFkRUEuskAhN9CO9HSXCZE8Kjq70kyTjPKxCDoLDQ56Y0hHpKoEa1gcXE5e/z6jzD
HMGOcbMEAkW1yCHNy0jIHTBkGZssKmx63AeUmjzCOY+PnE+42YDTJX5WcN4fjjqSd8r0hSa4til8
iVVSkKYgDIIIKPkzAZ2jePKyEKXmoAYCIv4GartwCx8CJaYKuq1zEWUoObWde8wSpuZCPPoxayaa
U87QBZhow1VmvZExunH2v3GE7bFQr7AOYXSOKGgCVCb8Cu9kp4BQOxifE1BI3OfX7GlVIkua8K4c
vH8IriUM0sK/TXo2nwFBHtVpeMIyAOlk9wIIon6PkPwNWxeXBzhp+sJYCirwlXpPHYGOneBi4muh
4ssOhvJLiUBZrgQiD3lr74v8g6B1tZCLf3DNlVFveQnUhRwaWzmUw3IHOwoGuuCpvvwrXBLjrwlp
EXyPV8goggkK6QQWKSL4HwNrrC85NJjxK4rqIDracRlfIc20ruKCcYy+c4nA2MBxLVfmQuks+Pjb
3CugSImw+zppYe6hkZIUQuCEt4ebhfh2joPvZZXzPI9UdfSwOxUJIstF8li9TtIi5//5vBLcO5SE
PIFVfKM3roWvE5IL8csVEjHPC4aAt+QNCQBqgQfDGIa/OVVhYMO8Cb+HwlP5AQmVlN9BMPbksDcR
YjwmV9dEhKQXSPB45fkL36Z7CD7DFdeG+SEUnorrNHDblRRqIaeB+5i20869BhXA6j4ppApVtgwe
u3NcQzGkiQj9tT8xMGRgDf2j84kYJM16wXPTiwlPGHhku9/8N9eO/fhB2yWG0AcsMJE3mqDx6f9x
+Zi9qZt/kUrdnDP7x6S9GDGYe3Am0yYSjfw2xckwixU0JJ6WKViY0yOUaB4DJ4wj0H3tTXDQ2LS7
p2OG+Gg3a2cqO61BgmT25mj7Ity6ufm9wPQ+nNEIJ01vwBAlFjF27Q6EZXR4Km6M7KgAtctxFrNP
ILyZjhH0Y5OviKIahVP6Sk0caxbShlGhtKku4ytUmst7rgOI/OuESUkvrZcXpnNLFJ3rpZI+/+pJ
PioXz+X7r1pUtHOR/7I6IN/br//1X4sqNGavReNihjn/ThgdisCLb+H6ai/yCbSzVbGRMZYFDVvt
QP4RanbvdSfkbMqTCnS14UiQpvZMIBz7FJvratfko6yd6dH3dJlfBeacogeNnpW5ZS5APzWPjQMj
888hf1jPwRD48cH0gXq5pPAeeCPjcJ4zZKdP0edYvbhOuxQ6CwNanehZzzRcBZrR6O+BmvaDBLl/
oP5xDJCJuLAxWBAFysUnrczxQkW5eMaTuyZp4cOhU0RgPocEPv+JRFY+TjhkQyGbco8q0rUzcHrA
z7TGfhCPVWYoFWmSCDlPfAxpLcFfMx2G3AGJkydEW/r8bG/6SfV57iMhANb5QheMoufv4tdTIMIk
sAwLcSmgWnbf7gt6qELSBehHJIU2qQV6N1QC1xGMZLLiHPkQLH94gD4XpP9ehILPTGUrGeRnN08Q
Ke9O66qCwEPy1JsIcn6OHApz34k41Fo4jjAqVrDVR4NZ4ZveG3l4XJya8QM+YzVWOInuoLM5Eb2c
TAsWJyBlw2/WBhEOpG04WA4Y3iJyIM8VsPz+c6MTZZ4bCYr7mW9fcXf7zS97JVBifLARa+Os1/HI
sIxAIyvm8KvSDxtZQfuH2i0QskmHVhvW6wstXRQqqgAQLbRqAlgfQqNg6/eIcRqhU2CjB0scXz31
KKPN0PLE+x6vxOvFSnzd92M4uSLLqNJSbNJ+iUdJmxZ/bJF9gTronl35gUKLjg6tgvS+RHDz39dd
+knZH5/0s/+3h6TN82U3S5CE5WKwBx7iZinCDTN5aXBmYz/LZNQvZj2PxpyXz+RV55E35oEeFTsc
idzXmi55BJ4yIo0j/bxSgIEoGn0gG+AyQYJMb9MWdK+a8u0WlHPBm/0Bk3w5dfzxbvQMO5gELWpb
JUBygaEvyOFyWLiICgnZilTcahNxiUFgBB3PM/Dq6dUXdJLf5AoL1fxTuc0cFn4vhGzF1ww6nbPf
whA0piJ/fceQG/5H2Jk1J66tafqvnDjXrWhNaKjo6gskAWISs7FvFICNJiQkBGj49f0s77qozjqx
T8QOZ+ZOnAZpaa1veL/nHb9JVJmqmshEJJHDXJMfTcPVg//7nNietCi9mrCjG2U+eOXf8f3SGwM7
M8fSmvnNKd3hBSpg0iYG+6ENlJjfdhPIE8QnT7im7GLua9INp7CxmEezpt806bdPqtI5oCdO3mMz
tdbRKTs00w7OC15lc8U3d+JzcTCtaPjCrJEm5jYk+eUnOG8Cefg1rFXSM9/ALJKUy2vHAwb5K65v
DMhKcfEoJvpj6HgkgkWMnvAWTElSBDmQCDMjd6OGx6MKh4nQqCTgIdD1KCjyD1bejfmih1+DqBGg
BAQSEBlSaEgdH5SUg386BBQR4SFcsI41BtQ0jCDFESSgGg05D/shqQPGRhDopHlMLo2hhQN4D4gP
cIsJ4wTcBs2xQHw0s2hL2AkNS+YAGTCpc+MyksixVHAZ5EOJVz8cQn9jdAdS1M0BdDE3AeAAAw9S
Mg98FkmNSEglNggL1wPE7F66YLJ7CnvIw+6YKav7yVrHO4yesqV9vO1Itnbh5o3ElahyXBEsAYbj
3dYfOM4RLHVTKBeMdz/myYYrwWx4jO0OkJupAekPYd704QNjIii055ga+ZBTJipguGLEgPCMeTmG
hdlE1i8HOKbpVluicOZHoaOoH/kIxw38IamjmKyUJ5FjPpLYWykjgAylBEI0mnBzBEQlgdxEEDIt
Gb7MwFLcpx2lkXpJNZkI4EHk9YIgxRbDCFix05lcvy3Q9rrhWp0yjd/jXaQRO/KTx7arY3Mkz26g
mRLyW9vPgtuiY3BQGuMf4rEOmCRH1+BUwXNhwWkhWdgwerwWarMXwShBzvS+wTbrmK7yjZhC443s
EGr47Iw+QS2DxdLltrrtrAX8r6m0ksc3AqEGIhiHAfkzXCkffc/CWlQHQfsg3PIJO1Lcd0ik3SuV
rSEqQW6byI5V8umUtP7BWDIiE6o9A1FCBEk264kwbJ94WvQa2Bue68ZPiBwSMG+DTyp+C8zox3wx
3WX0rZwSeC/SVVS7BO7qhpkMfSFKFE/2mOHqw+bU4bNPyVEudxqN3Yw6ECPbrylh1Pgxijksuike
RLyrO9ySB5PiAKt4RTNRZ7YPeMcRN5NcdApYCw8PsN1sS0+/BpAvTfIDPvGbChiN9dNDXgmhrAji
CVCiEwAHZl8E0sIAM2EtJRpVnG0XC6wFTauJqDjY1EskAng++jRlXUlzrGHXhPULotGlsUnnRGqg
uBDOzmHPeVGAN97Y8NIdFAoWikEagUJrz8bAvC3jhi73PxCTtemKdAMeXjeW1+ncwleHKHkRAdYg
SN0YS2lOMMg6IRf1ky3+i1THSFd4Lpg5HLV+6etr8R3aNp2Lq9VRPYGGOGtmWSBuaoJlzGsoLJ/R
67n9qGHig9h+WsFW4V1zK2VqmABzJgwHsIEi9/0MwZVX53UtPrpIhtlEDM+epGPJf4rVTTmDvXAc
wwIxmam/TzRGL3GrYFA/HWeBqFswZMHe8HAo+kpu6MWQ5+oJYCxeUItqnXOHopDyJ9FnRT82NdnB
xAQn98nF048f+2ZHA7QDaGkw4u9XL/YkFfAngshhTrmG8X+x001xkoTLQPDAfX5Rz+JBZC66WopV
/hBDTDdPROPSTHzl9nxYaIQ+DQJg7M4XdOGWNfC0eG9+IqzAm5uvWIQ4FGtYWNYoJp8afNK3XAuw
XnMu747N991n2YdBCSX+ysmZM+5h6GwpavtEii6auIlKEQq0HluyuLDSpIPVxOgxFJyHf8f7KfRh
ajFWTe7CwKp2fFKgTE74QkI/A39DsbufMSA2I+U5lNy2nLloBhaWJgM75U6fIoZMJqKx3s4GG3PJ
QT8u8BvLJsXKHAlaD17FS0JgBCjahejrF+HYB+i7EkYq53fGXWNkUuxUOqyrdJcs+xEecyAK7kuJ
rE05qnQSDtK2ITyqNiFkxOaaosS+irxUGNRtqaxddbCQFYlWdQV3YgkSCkBIKCeaF8/DvY5/2pOG
+JGf+X4ND/W0XdU8QdVgqGylmfjjawrcYUE2Nk0OaEVGJiGXWPzhHod3kQhnH+xtVAFJ9s7mHJPP
TnZK8qGz7TsRm3sIlOrucfdBzfCc/U7lDbYChifhl0Qn1OZniN26ZMnI624sfpLMAYJ+iaOl3EUb
0kkQA8xaA23n+Yvnytae2BMBjCDQW/OhvlqSbtK5pUjiRJhpfhP8QcvaWZv4p55ZxA8ix47RjJFw
Py7aVl5nVyXQv0S8rKxC7B0EovnN2mTA3FOgcYqrJ8AxCj5Jxpe4HN0m59wyNhXpvz1R8HgEgToF
4sacfXayWNHiElegajLURSJZLv/KhCtoc+E0o5oGWkAYc+0y8vwXkMSn/wKaJqhlvJjZ63Qlo5MV
JLsnG5HIz+GtXZWbE4LEMLdEG/xEY5zupC3+TiIEvl+pQ/Bjw0V/BCeFb6POTH6xsnhjAqN223H9
Uio2J0ZyLvaWPB4AXCgoqgKsQ4b2cO8H8VOkrRRAuaOIYHLwcKjRaKHwQKFfbK8lQ+/ctX5rcvsL
qKL9NiYhiLqh4HP04A45DcXCYEoxEMvHnCcfAj9k7eVlQ16irAaEqOK7Q+8+YQ5osMMZt4WrBjzt
QweRlp/1JRx9fXk/y4gKUS+tuNhPklkJ9fk53iehi1zuQ0uHeNUOgK609sF+A7/zB8WmJ0INHVN3
yXtve/sz2vKbYv9fv3RnRKHbOHOllUBXkjGvqI5zy5tz5GIWxutwiQLFwkwqmxhNII9Djny4I++K
Al4zI1nIt905GRX77hzB+UZ4fZY+mW6G/dK7xVi+T5KtfI7BuutiSoWfngSPnyzIAvmcBy2CdOyf
vtK1/nGbPhccOIA779s8yKjV6x9Z0CNqD4ovuKiL50+6vq31cwgeY0TMIUic2WuozkQ+YGDrSLGX
hks1J9UgTysB2NAQXNDTYDu39vxpalIeZAhpFy8RQ+xqWhZU/GkOQWgmJgTuyUjvHSSWNX/OcP0i
CzbHD+Qi+shavkkVc3I/Y8PBTwYorUDnLKmwU4J9j4GBCq9Z/3GwgtshQg8klA/mQt/2gMeoKNOW
I32ePA6iZGmgMFgZF4tJdpsGBRktgFLAo8KX221I5BmTIhWh3OgcXjzWIqiWQdfe6Uxz5gpA7tMe
5vRBKaYBszm8mS5hvwARtm7dCN7bY2SswdOgNreDbBmvmGyFMEpNnc8geJbVQQHCcD8J8iNr3U9B
r92g0WK9Ny4oK//Ws8Gw8vk4suAdgv2xQBC0v7+CJAAUd8ctNvLY4ak0Qao7PAF0tFBGmdbikRRE
R3V6h0cZLmqeL4BzEbv6XyUvib3iQfkGFvJPirP46woAdB2DqFTdh8ulhuIYAbYkQ/CeGNqJaMgE
gRdN+HeIPCXOChmkZc45MhgPxsjxRoJbJLowKo+5RuTQH8N1tIHAyD6RrgSqA5qZF17BfHoChKpz
4MlENSHxbcgZrLnaDITOSIHVhhfeImPEialp/l2M7CGJ9SPdoQCDr5Tl52v70s8ROA021eIZlJnj
My3whodmnqupeiiCbK/TEzY39U//0X48AWG8p+glF4OFymjV/YiQq7hqa2tbXnEUnatblPDVcQBf
7YYgFQQRHiPIm+97fWXs7E2+ZzaA+a5NyzgGoBAKlLuK97QFo7ihKM2CrwC3Fvv4hz18TQyCKCAe
1vvBGSrbVKMrnexFbzr8zCh67Y3VDZ2IspQOxjw/Uo9nkAHVx20Wf9zRq2z40n0a/SSGF9k5WgC9
mcMhnpdHja/M3G50tnVsRzhWdHGwDKgExnvaTivi0bOxsVdVYNEabiHokp6irZv/vk5dVpzPMKQ5
lvVl+wnz7JR+RzN4KQfcPX17C26MfVElSq3ZTqjIqecc7HG712Oo4J2ffHZzWvcrHksKokqgruFP
lw+3Yarkwm+zU3KSUVZftAuuf/W1PUKMZkRSUZjldDNy39zj6bkBahoE4gEiWAvUsTjZRVD6OD6O
0HX3D4q4Ysi8Zq/XdorfrghvmaPaEI6JtyfevPiaQLjMUIs1qSO4xpReyWSlUQ6LBq9ZWGba6v7b
7wPMD9cXLPBjNOB/qSw+dZnTDRCdOi4QjZV9ixCZItvTITt1EY/7nDMUgShOuTdqTCWxjmDYQpNc
kDDQDBbcLdGZ518D4BeypG/EuxBeUAlJom48xPJKAkb7nneeSZk4Waa+PEVvTFpYjTXCqXzJwZpz
nJZUGHpq8vFCIk/koJ9H04az2QyyE44Xy2IHXYwCGmHYgbQ4uB+ofPsPpjAnIn4R2RxH5U73YBvx
hCVLBX/OjrgAffD2rxNN84ldqVPxRM7JeGfwRUmfx+wSAgeuBGRH63Snehz63IwBgMxwXY4efjt/
MyIH41Ya6bSBiQz4LnkjrjxLAJR0/iEOTPs7P3Mf8NFmmwa8uROguygHEiSOXQ7rnTypP6AEEjBQ
mN/UXCEGUKckSSSlwnCToPBOjwqpg68vWDfodwj4S6idDKvPCpKX+prBBMxJ/0niR/KGWHCuEdgw
9IGxcciOJ12q5TOwR/WyoSafnx5Af0wnZNOgi4HhbY0GXYAyAS0AjOHjraLZbYUKO+XCguIEK4se
aBozfHKlE6EFkM8JVAaMrm3Zr3dA/KD8HXsUUjD/wjXRDDcImVEQsqINR5lEi46B6Dt0sGqZb0R/
gAJ0iKOsGLwHvp4Tytnb8Ku/RCfRBYkO4qkGpcAZ8+QJh8p8tCciNJG5gCItEe2PdnWHc9iuiIaC
/sgevxYhDQEK6zATU010UEw+r6DB3TmismWNDhC0uENWNkvn9Ke4YwZlAxrMVLDEdk5KtBZ3RpDa
NJ7AcGEfLU6aBvIzGJFJtH+yfWZQI/PpHcbYm5LCSxkrkpdTcCcooOVpUOmrZ9Kn4PHbfn3uPhJa
xNqqJfyF58i/b87FE9tCRKMmyLNKtxXUCQ+v/U2T/Jtsb2Myz/C7dVVnawmJjyAoSH9sH9ge6d2Z
rYipEnjYtH1/ou1vQZRoR/rMiKBgGVLwOtPI/8GjaE+NkrIIQRLFPJqdPv09Ohqar29oCVCz4/26
pHN0aawN0b2D48H0Jvh2Y2N83aowo501URilAuIxEDQEWEhBMwsr8HhN4PRBKPXcEzihc4E+LqIi
gqc9Y53Pfcub5E9vKm+EQNBzYbUTKd1dbUCtXS95hDqYBFi5PBfMl+LH2IJtLzxR6TRmfNtsy9wo
jHmOD69cv0G+PwnKHgu9JhCjGBUUa7C8FD8sL4dJbi3BCK6Q99P3FO3omE8szSW6nuGmISOVKAYQ
W34SXYKml3yyUWqKwePuXJMgQ8lNjEmT6FOw0F9nHJO3hJFcXcJV0bIxhLNlvKeDYy2T9whfMtE4
v+3xB+ZKA0lMAUFgEoWRJ6Vp0688zrEpWh+uB6FjuhYskHL/NHjzt69fUn8zSr/ygJ4ux5OJPuG9
CWclSjChSbWQPvu4GM+ZoWuB8FtzxmuIIKt5g3QjDLIdGifqw0wA7uKVPmY3YGehuOIQNuPQicIA
Rv1Gm6KNhcEvz1OGoClb01YtlyUKKzRPNNlz6lTYSlBaqkYProY8yXhDiKsJQgtiv8o/ARvEUIBn
hm26p69H+WElLhz3CAi9qAK+KXDFP2aA3pKDkFY4h0wzjz5tH7MxoHXIUw6/ZYa92M8VCgj9p9AZ
3IiE60l0gnNKe6IYa+JeLgfsomT8zODDKoeOjNiAJ/23pESHg0IsK5UjjS6NRDGU5HVHAqIDNKfG
SU2JI43qCH1lFzQlScKLjeJOF4YuKPVsWtvAlSm/0RVNli8K0ywXqmd0oj2JwrVwWKh5QGqw8Gzn
RIaVqOxQS66wFmmomjZoWTPfFgoOKkTUvzi14F2QFoqoEewLm4s0kdcDErb6UJ/oBTNqMgcFhblR
RedYIHkzryODSYJ+RZFskp+wO6AbzakfiKKaGcAEZ/eDuwoSFNYn03BEqTIgMty1jxQYLoTUjGsg
oj2ZAb9wElgOThfF2MqGQL1zwlto9wdD7JhcQwj6s9eEThcdMGjJnwB4JxW/g7W1rkiH8wOd34A8
UaPuKSLiYt6MW2jHkJhdGuwUAcKv11TdVCwG7VgQFfdHKaAZTvzElk4joBbFHl+8iuIPmYA17efA
8/EDFwd2wzwtfNGanjMaFvrGxTbdvqHDdQttnkwU+PLdlST62NORftOm1I44b9w9km++u2OwKjsp
F+rcs+eLxKNdEckTtlH0m4NcYX2IVdojbKE0yCgmVTzxPqni/OLboDfgL/Gg+shVpI9VinLcHAA+
qNLfCgPgyIYaokG/nJXEZ2ADR/bz9LWjQaJdUGay1hiZ892/1cV1NWMFkfFX3otbGo5z6jOhSDB4
dcchQww4zYaVJxhHNOR3vP+liqMHwQo0wBcFKg5L/t36oMJDJuYk4sClnhtmcjWVi0Xs0fuyR94A
vZBq56Y9tkcTzexUIZoc0PpHX3CUr7cdPmiDY7xqCIQQHJyECABo+EGnH/JAsC0F1J52DYUqicbF
WHYeoqRAVXdTU7BKNjZlCA7ro6h/3TEiz2YtgZUomCUb+QqamlsWr6hhARem2HE0UAMzhYNEIN6x
8uxLsmkInK11L4juxvpB1mTwTHSEAy3rFIInHedDzhuTLSzrqL+fouUAK/AnVM9u2pDSIXHleaQa
JaQXjuwQKMr0Q270tSq4xvaFCO+UrqqlfM2xf6muyUEJCi6ZsVCOgivfH2VI4jd6RvCpaPJQguGD
11feEY/RpDpLPJUajxNB0YHq1kRU8qmLYW8gOFTqNN2Z3Bc+8dhAmiAWoBRY0477BHJ5JqhuGce+
5r6AtGcTZPDr7ioeHZ5CYltijxQOs6jPILtDGkm0C0JbVI/EdTF+o3vS5S8RngolTrIhDhyRVlA+
NeH9HSysY9yCk1fkrhqsQVof1IrumwThyJ2SNrXkGdHvcnDhR0bLt7jjPHMakdgE15xwLEJi1t+a
se4JHtSEMdB0EFvUC2VyC97n+6I/1/tym02qaboF/Ucz8D2NxkjAB8tsf6fadQsyMHQqNDbq+zXF
1QRypAnSW9riyEaARjU0x8oFRCa1kDXDSRg7ar8P7OAIyuYLLlfrmERGv2BXyIW05OCU0s2jq6oD
UScQp3bxGl579mMCXtF0JM9KTgpjQPQTpYClNUr23aqHf9svS1MgJgPke1ODMZNqQUNTUN1hmwdU
50VXSJRpbHZu1hQplLiz7W+Fq1nLNJd1hk4B6AG2j2cNHFUNgWnDWZj7LbrkhBIM5M2TTv0jPaUn
1LhgzkjEYpcotbn+dX9xNnnhX2QRVfIAXKStcinnN1/U5IhiqytfqNxd79fwixDfBKFDRhnxi7Fm
maFsyUP4gHScfh3MCaGTw8PG0eBxbC8a9ct21QYiIG3QBYlQPp7zpJFYGQCvhS5AgeQbbciV2Lyl
Oc162vYCJN4G7QpLA4R6Mtjr18z+bJCwFD/SZ/chqusNYUy4sT8N9BBUvhIOw/RL/hAVsPiLFsf2
0Tr5Ng/Sr5Q/Ungj3PkhRoK8QQpIaEkgSpDDVxGZ0gSUKAumQLNRxd/20qcQoN0obnHtlnRm9zTn
EcdQo0Z41Y3NrTjYFfjcfSBKx/aOZB23KR0bGEzDeYjJI6h/AxlnL9ECzgmRbyRsSzbP9ZONeIAG
6X74zRR+bS7uB1yaRMH8QJ6BvkBomWyS7pL8WLmILbpiHxLpHJOGAKQ7LiGPBps7i2zSbaAgE4O/
REcyiH1xpMRIE3ouYsM2xaZ1Egh80FElViUl3PxfadMl5+zAZISazm92IvIuqv0b0XWA/bQ02ZuE
m4HCO76xjCuH5dNTC781NFvsOT4V6OHuH7ZIM3fkx6R0hCQfFqo1hTzAnjzxvpC22oUE+PSet9SH
W9JMhQM2X+KDMrZHDfBagU7G8+SQQhLcteMK2cp7nF1S1L3xTNQ3EEnSu0YyMas+7FUWKJ8WlQsq
tdaG9hzIEAQXop4r6r3NtD1ClHWpVqOXzhgNREvulwvqJgTR2qe2qj8Agtlu9YEmY/Bpf5oMCNN1
gvgbiUlPUb79kZjwoMCCUduQhhi2GqjEUI/iqzGmCUoJB6PpTYG6IUGzCp95/ViwusT6JFNh/e2F
Xf0Wd6Sf5/62RtR0JzQmhVgX1GGzLUF5xov08/sOVg3a2Zj/chIHKE3NqDcY3/NgaYUoCEGFZU6J
cFpyOi4S1gUf7wWx9fk3Jfm68zvC7rWB+pgE4vwuR3mQB+8f8RKegPXzB2nVoviNy42PHujPF0iN
sU6WQXy+NQC99wsLl5oYPaoweMI3g/CEBdiPCqKdx1HUzkUZBj8Sxv7JFLhUpByUPPi4XC1hacSf
yp8HGQAfACTBCgMrBt6H38rIok0ouR+SGDEg0RFiWhqLmcgVfi9GHnTUekm5WpE/iLd1p0/Kh6EL
+N4jWxoumAVCJ/0hXLnE3yAaxTq7mL73+kyUs8nJhIaD7vLHnXzQ4i8VUHKZg3qVYaJI4SPn7nvx
QHb5QsFgLu5IREoUBtQ5xzV8VJY4jQiUv2c6o1iIZUxFxJPberA3fXbgL4DwFMx12totlyqddhTN
xUaDDDcYMB4XT0uUF5C9EKF2fuQsl/D72ME18OjElTvRbRaSEYwU6FRz3JHxducC2YnoD5DSnbFV
+cDjakIWiOZe7P3yTP+IMFWnv0z3X8xgiD5syk9BeYuYngENIZOilqvP9TnLDdFGRQaHsM0zMEug
o0qyyK65FxJbAylwckSpG6g02d/od5EzBEhQUJ9EQbhhj/WLBeI2+rFCcYD+GXMqkaYLsTXIv+CN
FHgrbAHITWeoZkh4q6AdF1NGP6cGafBr+wtapVtAHRGvNv6nIzye+NGCgvzz4tXgQcpp5/ML+WCJ
hzzubgyuM65Nc7hfdH44aynzi69//f4GWpnXTBTaD+L/iXlq8up7ICQRvQfbguEEgTuKD+IjFXRX
UVsgpEuYvCBLQ/uKEdmSNH0Rf/ERCnocZOov5rmFhlCfG7yFOjDQPL74ROhkt8bksWZxjd9fkZOg
HBJzDC3jFd2ZRFJ0ZoRchideXAXx6dieMEHbO633RhrH8UtyWc9L7zFBRefSLfZeHNKh0yAQBiJA
DQYFpai1jhV4/Ai2sNQQA8a0S7ojQqdZjydastIQh7MTIloW+hyE2tsaWxl0r/PbrkR8IjqILjYv
O5R/9JZKihHZr1JKTG0+hiem+6iMEtTg1XZDXo0oZ1QhgMYUlzfyHj4R+dOu/33cLc9mvqTh2Wj4
nluL+Aw1xgTrMQIwVK/o8HI+uzCHYExkJsZ/VLIuPBdIm9glSSwpIYpEcimRpL5Y/KB9ucLqPJ0w
KEaNnPbMk3dDcdEfoKeA/CiMX2CKYzNGj66mR4/In+y1EY2sNZsq0jRRxs1nf8kNhNDAwMMIFQhr
tuBZVnGYe5JaZyvqAJQY5Em5R5mybFyu1zoJkLyKQz9ozuZKmIUwarLQaDbx7zNEoFAeBuHoZsNJ
KYKoRYeJTsiGk+FtEJIy4zdEVQ3xHh+YyGyALkNfP0b1pFighuFEkniKX+RDtt8NcTviBzErUjBB
zWaBZl3dYOzA1TMYnVJozIgZBiHfod48EnUARDaMfuGN46P95rW8wV3Mz7x/vDCM4Abz8dGaoaDB
PYF0U6YGiAybTn/DdngjGOkYncJWXQSJew5EUecm5SjwQ7rtu+jf+HYOlH9hz2wqii0bmjwwNEv/
w7WzjfpIM7XyRlWMfk2ou3LnmOq3CVcAGBxpMHACzFnRwJ1SZqhnHCEm4rcc72EHpePqtSsXFtsk
ujNQOPnYgACSjdLH5G2O83Q90FahNn4Vky50DCygeBTMeaTdhs94UvaC53WHSwaG6wwgq/iyegyO
cxQEQAF7qu5N7fSBFLvvJzPHyI1krMqmqe5qRxuMFcCeuRgTPkaIAW61i/63uCTbx0PUsCmLN5wP
3DBiVkn35GvoV0cm78kIUUnCI1vCO9d77x0GXej1yo/OTW69BsRStTTAXNRe1NG9759e3I7KbtQe
G9qQVH9qYtoO2kE7z7VJ9djeK7CMY0IWQpsDGuaOSzZ8Ri454qI5deXqRgZmuLbhICKLhOPOog8I
Z4eDC5RSuK/DEIARlgItgLFR+nQ1aaQeyqMF4Lcc9xgYcQdgwPVBEXkv9ES45G0l6SvsHBlrw3zc
ZEP6VtsSG7MYoKV7N10kr7ia0WjvH24G93GsIOc6GiHJEUoUYWSPpJrA6YhTwYBphpq35b4NL2FL
6Sbte/bA/ZFRRpadxvHrthEt6WVH3Z0iF1n5Uau9p+IW4Bqvr8jRMxcyBwSSJ6ryqQH7Qd1XtF2Q
QkkO9Yg3gDH/hhPglV4AcxVbBSoeJSFmestlGuTCK9iCBR5k0hRKiDxvuy+GZ5th+dxAs4uwWOqX
3RPUt840wRhoXvkBcqnbJeGEAWhokIPcDbdQz8EWIuO0BbBEASqfbbXyUKmjBjkmyw4KmDGOGidc
YevBkHlQoDBd5duaNcMgP+PVeDnggxcDPBwZ4Uh6ACQS9waVQ/Jwc2mSQHGZNuwhOwAb6fY28GIq
FPWwnfXMhv/cmAa6jQzT95jVLmhS0DXbg38AxGfpnnSqFnoljsoI5ymcj4+5Mgu3OVKXbqQUM0iM
GjanKvA2QO7I+l9Oa8yslXXgd09IilyUVz8CKkFEBPgqJ1TgLl/BXw4YKCWQN520dQGydmftUEhe
EzxujlQe5Nq9zbIVs/g6o7j751KhwdZ5tNNVHo17APYQjqC6ip4TNE6NA3QH7ooMUQZKHv1V0Cmh
YHPGvfOyh+DMt+1GsXikXRNZ9XvU0KaR6QPU0CGh660KZUgybFjjJndQ1sOQkb4iFPazmqck9vpN
krkGpI2dyd8UbsJKOpPJw7vQgFauUhbw500RpCm1cpmhbo42597bk5iQ+IhZqSxs4Ni1w3UF9Nct
GI59HLqIQHUYXkyiEOa6AUZ1I+3nNX89fBbL4/QA1LYEOSP7DJlTSXhAPNwDaWQYHdQsJl79kG+F
P2MjRJv3J+OjubkZSK8FU+hMUzc7prih3cgyeUATewBBOnB+9zGgs3sNGcAFZxEusxgtLAruAYaG
w1s0ZkOLSi9kGrtwAfpBEol/igzd6eO1aXaQ/fr9P//xv//v/7m0/xH93Fd/eVH/o3jlq3tSPOv/
/Kf+r3Z1daDJhiFrhqyqf1hUP6TkKRndINtbX1QGUnWuERVg+niqON6ZHdlk7bBU91g/UlvHeQjK
UenBYILkr1MVN7C82A1YPbxlaA/H+AwUGqiJIgCExnvIEMV7WVZDtjAFXSu9IHhQxK5fZjIv7KG8
HHw+fpp/d1ipxj//8afxtqkahiXbtqZopvyHAXnyVqPBW1WyfV450tHo6NNR1KFrwQw9J0pIzAn0
tY1HEK8eE+AWPhkXOVA0rPtRTF7IWAYIuk2cen9/vTVxSv5hCW6qJgepaQ1Uy5L/OEUHz/TdvfQa
6P+PaWMpCHirD2cxoKIJcEOdi0fN/7uWxmHNiHfOXDuPU3llh/Pht+Gak81o3Qx2LDdbGVJio+M1
VefFDzMNlflvDn1t8C/frmXq6sA0dQ0/dz7O5bRJiojFpPwvJcyk+6ArKaPhHG9xCDrxruvAXY+K
rzfhtzzr8f+DITIPsaFD9cBMhjELqfrYrvlt6y6TTBIljQJeQupkZ0QDce3xNeJSR8J4Gs01zb33
ARtCeAZvYXStQpmlB8gEAACXwnnCQD3KpUOheiXjCyWPhJkox4LNwL3qtpjnZFO1nxTdrELKzATt
SFXH0iWTnT4ad8yeg3Vjt5GmEsBOGe5+7ioKm7ePRCHB1BAaYD20FaeE3sgkk5c9HAt4jjZ8tUM1
2valC2cuzRfFbQ1URwYLt7e+lS9glgpJ4nmQOzbbC63kr9CiwDJg1wLGoLqK6oG4Z+THSBze+CNf
WN0Y7KnFBIA8oSpkUNDRnY6GUAQ9cQJTXA8nVXJhYVaIc9WdRk8v9Cr0naagVzT4RpIB3aYR/L7B
JRxsEvzaABbInCuAUxZvnL/Qf9ZAqc8N7ulYhC565iHWhT6O1BHPLQyKAduuBaYZkoh0AiQCnSjC
O21eHurSHexRibfs507Tw9+IEPavDWno433Rd05XOLruhokrfybT5rPcvPcG9p+ZA8jizjQ7lBbL
Z9eW3pP4S8EYh6mNapVf4syzP0uqcrCnoMFD8sEmYx8vuxViLjblOVwM/LQVR9JdJl3ouyL0Ylih
B3I4rFasBjjAHSUHy4lbt3mNgTVliP8ubJK3q76L5ikyTd6R+nSrnxz7KEnwCuUBnETBp9o1W/0M
FQc8R8JNNh1yQbtx6tXgUKsO+7nUeiCrVEQjhcCTvS2wk84DQKU9tFkbX+wGIK7Lm/fGOP41fKdj
cxdH4yh0RNb9QUFHL8c6czI1hD+HtqPkdYORwPhijnNhzeE2YBmucl/cEfmloJKd5KIyUkdwlPoo
EiVmtDAdUem5GsVUZl4CWhvgXjIm9xFR5IUUAJnapEINr8OYtYz9TwsAw5XLvKC+THFTZQwQXx2K
NEAUrl3kvgfTi7QfnMAPR9vCMfZN6WWm+K6/39RUsZ3+j03Nli1DMXVL1ZQ/tts6fD8N24qzPbXq
78YbcP7lLo9VSo3bJaobMsytckrmPrmg5omJp13zATPz79+H9i+3/f/2PtT/f7fSU1MyBlKa7SnU
AZjuvPjbYNqTNiW9p/TbnOFAAGMR7k0KxHEor8BP3q63U/Td7QoY3Nn+5bL7WxfBKaIQw4PQUkJA
TCD5f/9WVV3snH9eM41cSjEVm3NAFQfzf9tZB21iynWecPDS6Y+84ua0+iWnbYC3ETOlDHthpcW0
YAiz0G2a4B3UUHTuQoWlrmOqcAPnbY2VisdypEXjrJxVkkdeQ5CfF7NntVahBDxcFuKtnpDJ5OXS
kDzLEOhiwzW2KnDDBTZJQJzpF0STnEp26tzKic7MGG6ulMq+NEkADZtsVuBeBX2DYSAUEnRmele1
HZ2mFGgTysJMjsde3I2a1Gd0WG8WKWDAHpYa26sPf0ggaZl7v410uJe3IaB5SRsDzX179xXMUmAz
cNLijwoVruk93iO4lJierIGiQWfGXOJ5W9fC3VpFlUKUeHeUc4b/wbkgtC09yNlxOYmDrPGgnBnQ
vsgDymIM+Qcn3IApOkrJbCOXxyr+kPYxU45f6jdsUfBRD0BIE4Ej5l0s+0W8JBkgyg7g2tLO/y1v
8hDy/K3Vr0EzTC6ErSBeU/ogXMVsDrNgk/+AfoO8KH+DcIFqTnEP+20gcvNQmslMwLz9+D56Qw7i
8/Kj9MlzLe86hCHsfCkWCU5JpVqevyygcJ8NpAs4+xnyNEOj/PXeF+rIAM2+Qh/TLm8/FE/FzEys
D3NUM/4T985yTj3OdHjTFuAYY8hWUQ9h+wzWOoN97PgUN2iugfQ2J/FJQyK3xDZgkPqFceypwjxG
DyCSCWYo8/JBfOo29uhZ7Vv0GfnmKc/+fu0rlmaLJ/F/rH5LVmxTNkzbUv6IKwaxdbObrr/tB/Rm
FFyjKFtMHy6AXKY8SgTpNQbnMI++4YfN7jgIkOigWX1cRJPjiV1Z7xPCJ6WjnxDpDlE8evo02wwA
CI8eLp1ymYlwhio2iugEB/rNNQOySPUmIpTyTRfl7lHRR40xuDm4qYkODU1f5cGuMbSPGmHXm7Al
IdnBCJq9tV9JvBDaSuPatZf06HttGjXdGr0ip0BjfppIO99eJbbYdZrO2GtlDrEPpsac/kC1kJKU
SfNSx3IHOOX29d3uS6YEGGC+chHMrQQAnssAsJJQoixGtoT3LU2AA1Md+Oq5NmSnEZ2ZCw4uvNV4
JR0fb6fdZRuUqtnm+V1i4yx70qWgsiQzWtAhfmGYZny/8mhK8P9LR14/iLhE8aKlepGZ4MvdhOFz
2cnI3lAsMswiJq45MVC+rC1GGpKz4KCAD6Z704/YkFztJ0ZWMvCfnMpfaTI0MKF5DHkTFY5o9dI4
5ZvfGQT0+UFjjhjTHXyb3+m+YIAtA2mMxAY0w0RohsGpjZ4uu7XPp5MC/WomQ5nvbwD8U8ac1x6y
0z3nLfEQ0r3ukMzyCa8B6Vbj2Rmt8wX7F7ro5DbhRB+9QWq7bHalLwNtFhUH/ZqdWkZFKFF2TkY2
EHCDCT4f9IQKatFgrwhG2VSoF8k+9C0dEDJkH33EU19/Cwtc/QJmlI3BNSnEy16d82a9KJzdS8/8
juAOzxLM0tulEiEZktx6sj3JwgvDPvAU8+Qak8EhHV47p8brAGbPlV285Xhat0c+NVGvqQhhLX/F
x5bImcmlQpDZQxV52NvB9c414ZpBlqB1S8tObLqtWwG75iptYDu2mNQiJCC/BZ2D29hr+MyEOBYt
YSJmcylhJqjMLXRHJAwcNvdO1FNYRJQoWG+vw4uFDY+MloufHrFQnLcjdawuKAqVro1ZerMg8GAs
psvdFh0E7/RAh3KZT1PVsbB+PGFJEGMsdcMvZWxQgUWQBMaVzcgNr8mG5aF3HoNC8be8UEbGuPJo
/G+fsSttI84MVFeQNSNP/5JNp3iO+RCUxkinC0gZ0rCkFOfxnLFGC9MjTFLo1zJY+nSyT3VIodah
TzQTjCoqYCiK14/jr7CHnBNZV/v/SDrPJkWxKAz/IqqQzFeSYM7pi9V2KwqSJfnr92G2and2tqdH
bbjce8573qDDgGQkfYIkwSylwWTOihQiK/Wp6im6wzWIyR5U7NY10PvwptBgR7OMkMjSlTbNeaBU
9Phzd7BYC6QOf3weqr8IbGkQeE8dPmvBjj8V18gFmJRyV9Vf8cG8NcZs+dAQoCrb9CwgTmBr9SHZ
1At5KoNnQG4HS+1ORm53p9Gpc0YnVoL8O0BHP+ovuMdn0CoA/L7c51bAsFqnokfg8Av0hZt//6vV
lo55qbw+Xn3sQxViDXBgQhdCBHtLGgODMPdrellot6ojFpAQWH2IpWiJZjF0+i2Bi9fO4bd9ZdEq
J06BKWrnPDkEOEiuFtAed/ONOeSJVi85MFz16N/KICGLYgeBlpDs5ZWsbyzeh00CXVZ4YHWJD+mh
euZRZ7bLCY3ZPe7RsD7KXesiuCimH4BsVhz7oSNbA0eObs7JKz9h+A4ISEHw9urehbLjIa8jRzjy
CDCE8UtOItyo2kY8eANLH/i1mhMuPjxag4uypT3aH+XHe545NIRfdEfYd+ChPKS8535J5N5gz0tj
GA3+4gnJqOwaNIYK/ubbXXGXHZ3TgKDBc695o9nIH00/25a0dA6PFluW4l7vi31J0TRBiTdppvU9
XA+BLowWQdtakl2KOVd65CdzGK0YaweRR2g7IO5Rune7Eab1CAHfEz7eKBzzqFO+sTWQCs3WLz2o
2L6fiUkJExT2mEHStIOn09vvu+HGVuO8h4suJW5U+di4AxH36CXw9ab2YOmEYwQnqiug2EKb0HW4
QTosJa8T7Y5nC8OvaolP5JVJ3Igq2O5lK6MR2r+ryasiVPoDE4vEcnYIKNBM72W3GTkg6v06RNs4
zF/e7vfAhV1pJG4cNRd5etBCY4PrP06mnDd+tn0kkBmYU5Gv2e8ByLWfZin+tAcIgyHCLgxXzi3y
aIhPnZOv8r9Rg/pWGZSEV8yaWBOsL1jhPR+QmQx2DOWJbplu/Y2MhHvNj4qpAF0Ez+xAYr/uU+LD
Sxcrp0Cmq7XMW7n6NHSlbgNdjqIY8sqJGrVHvvi47qH7TaG9pgxmvsvyBJlKICyUbc6tHgh8UV7p
WFXULoN4Yn0jVnAz46LroSv/SjpAqo3q59H3hBc4XDBOUCAsVHxLplqWibwzuYU4ti8UWkZHp3LJ
JiIqP3EtXmo8/9G/AvPY6CW4zPDi2Yqdb+FkzOzAlEEkYXPrVnyL8Q/C8eRm0IacxcEJBpGabsl/
OU9OhQsxeT22uKmJ8WMZIGX8Edfho316g6Bb2GpjHrEeVrI9DY+j83eVHJvzE1ugHjsj7gKxxoyo
kxt0jvy34IkUfEB4p8dsiUlAaf3vgRDNgD+w7ejgUKKIDBewTqiS1rc5H/70PRFPtgKO35EtwM/J
DaCkQlvc2uyoc4LuXTpyC7Nq9M04ilkvZG/DLA8TZZtDsYZKqM84DiCYcsI6bAEwsrjfqCV37G+I
nU5c45N44SVRt3LaunDRJjgWIZeWtwyTgsjG2ZWSA5qKchnh84DGnoZ6huvHO3LMXXyrcxe+1HN/
3URzO50/yMmCHMtAHiYDo6lg4H9Dne0G9RwUSgcSR4o8Gp7jNgS+/8FOzvf96cc5CE5uT2hoFQtN
Mm4LHgQDW/QoELAr0yw3t/Z0u07vMYN9u3ZvrfG6tbalfaZi8Sz74er24GtW4jy1V8cLhrzQkSm1
1BUYvwvzNMFxajArkJ3T2+ZnF7h4hE0ENDD8blpvWBmsqj/SQuwpOSX2vLUvyG58vs2aX+apfcJq
17+drvt+w/SJLe7I1HmGhJGK4IGlY0ll+DiJdmFdEj4fjVQwOqf32KmnOTSNCa/sPpy5N1etP0K0
2Wf7Yzn+4OKWOP7pMvd9W/FIhofFvgAPxHyFV3haD3ZW549Tcf7Yrh3JPn085mLO33MN7Mu6nnAo
ny4VgomLae28AF2jRcadfZqTVGsLmeURnwB56TMTbTK+ho83r9jxhv/jgtCowtkNVE+3DkBOQ9Fv
J/7IMR7DoqvcZ6AuPx61cQ/MblGWIuzGuCvH/OkgzOppZMsI3mtrLVmPNQe0hWUDK520Q+QpxdRA
A9d4ziPD5qG2/g4kpPEAfJw/E5cwM5hOT2WAG9JAWKZCGP6QV5P5FPN/xL4NfBlsVQIMim3vRCAA
C9m7fC3vkgcXQB0EezXbE2oXShfLtCQ3hn7IyYZypeVjtHbyaLzDFR0+DvHeQAOtJmvR8g8HFV8d
CbolJiIclbQt2CnIvD0xlUyvo38Zx+9gjVEIZBlwI37G3PZ5CA+4I+NsA583wFCG+TSfFtd5NhuZ
JcSX8Xx6Qoy62n4KlA9OugBhg9pOBYPwlF3XfhwqF5uHde74E6zeQ8wmuZWMXLBufTk/hjXxpzJH
OEkQkD22WPs623NK/7mechsc1Bk+db2P1GL4qRoPQcwYsjhE6R1rIPIE90bFvWbMYWc2B6Sb2Dvy
0H/ygD3ce2JgzriMrbvG9YR7SVlKjVQMVw9VTzIprPngvtZitHa4jnVCK/m/+WdHlqCrYPFSWMtL
S8cF+Wb/DR2zcGJ2/zx0vu1EDZpzkrudYP0NtP3slt1GTLBZ8CFDHdvYYCJ3I6LAXOmM9TRbIEqC
cSRaGP4NIndvjllJSKT3PCaTH9fqLAvTGisIgtSf/Wwj3LhKFCYR2qYJ3dhBGw9r2WTN2+wtgUf1
bYUTfkqnsuZ/fxAD0BhzY3SLB/EAN92u3JHHTMBWJnMW/Zs6N3ZeToFRzdVekxAzkX9r19wyBwgP
+a+Ij0d8FP6AGJ57FZEbXnw4GmICQMpACC4IiKGigr2AEU/V1tWpd9a0J0j+GCsPNhrwIHD7gBdi
lwvR2YawXwbQMbUmW0jofgmna4sUwl1zRLkTcyxa28fk46qTn63/F9n+Y62zvAoLCwasqvCW9SZs
07Cwxz0A0Ey2Bms89hDnRFNxmQ8nLFgUrMHnZL0elhFUe/ey4TGCLTscQoPvHvJR0uEu+iy1J6l1
HAg1PF+UB+xtdrZ4s/6/ywSXgHM9BbIeqBHlwHKLugBMpWwcpozJr8CcE5fNBuL9lLGUNGNgaZiB
jg8iwijmQXj2/ilkWgBN01EeqhUkoVcNtNvdkfW8UTzHNlcsfNsxn3tVbpgAfpDHlvbooBc2UUW4
3TOQTIBls+17/NyXwtCw4FkBt9itsDN/QOfk6QWOsXGJfVlvbDcTt4YuMJFIh2MtspNiLXEUUKzH
itdArmimLQ8SxH7UuL0lEeoCYESfzj6TeXE3K8HLWkDuQKPjh7kGHl0tS6AjDkj8iiABYJVizuvv
PMQRLhmt8/bIML7lqmbrQrUY/g/FM4nezJHA53Ca/Ey+v0XraArcDKdyW0bIAoNojHspf8y5hpQK
R3dz2/QLEUIBXokkkI7G0J7jidZdFPxB+8XnOhEKh2YqwiSfowOqiPEz7GsUrgq1LPeXHYZrvZKu
blO5BeztR11t0I1CCrmiB9Gdxvwx+wUtnZGtqGe1eFJ+F0o4/3wmV9y5JJCgl3B8ZffsM+spQYpd
+9nE36UUT0b6zRitEbHl8QWug5aMhejSJw/yb2VkaQACL5po7cQMqMX7JJ0W+J/ID/j/sRgU760o
zj8DN4J2JJQnHYQRxJ6443eUl2sJR2XC19mu9El2j7Fkg27Y+joejO3cxAUpWsrNKu4YCXnE3H7x
+qidCHMVEWvrcQ16iY0A+GkMpG+qS6ZEOvwC1WkMEt2vjBOwwKFFjqfm6/y+7hKZUbfy02q2iNoP
bRdYrD6pVWfHUNuk6swnb/yaCrcl3YJGvV6EzwnhxRHJkdrqoy7JclU15tLbEh/Y3H91wYhQ485+
vfwG4AkT3pwm2DeZgIYzAT2PviIHloZNvoWdn+P5jI9E7eSS/RFncuR9EannDjnLhuRdMXdqPa1Z
NoR7YCZKflboNFfvdZ0p33Gz1T9H6uc8J3928hGdkPaldFMAHRAaeWo8J7o+0SSPN35rsO51Apjf
iy53yG/mDWRosIJdbq8RCEDsEq88qo6VvkryTa9yf1ZJF2TakSsoc46D17xXEmrrAR8eCWcpdprt
l4Dfz5S834+27PFJv3q9OVN5Xd7uQ3CbG5suaPWrmBnvX/Kga97YYAI/Dbs5d6FFU9vNeZs35uKv
iaLSC2Gmfze1OZ95JAETo1NXfN4rgpjZBaDj/JCp4KRYIJRuTDFXTHQSdPmknS8pWLZP+DTKXYDh
GjuiQgLmhLiu4RMC+BEu+J09P3b7usvcAxX6gavUjoAyUFv0uSfeo2qstG72mnAHY3Y37o0GApPe
Xm4Mtz1ZaNw+GURCIjCHf9V6+iwnSX9+vUKLduaj+hXVUWG65TIHUow8VnXFxOxLE+qlpRtxA1UA
81nfAYwddMl9NU4ku+JeCm3tnhTQT+ZfHTmF8wIC11lKFsEiV8V69Xa7yRl4cah09htePTzDwjd+
ZMPiJ+s1G2ea4PrIQpKmbLpurjTXNToJDPegG3R+xATEfjF/WwKcECp3ecqWhKChv3XZ8aofxuFM
gzUGfuPVyTInSgIVl8XL7cxT93QLDtklsfd2MxkxaH4NOkF8YgGMKlptGyowQ2Uo0tm2o9anevri
X0rpd90IZ6OyY4wJ4AyzSsCBIi/Nx/3LKdd8YaDhkMrJyGgGH6SR5i1N/B+Rc0N6HGmcZ1HDeFac
EVdwyAKSbaXG4jTpTDuBD/MFDKz+BvP8Q7NOQufniCHHMkH4nfg9b+iUO+PBGnai82f5/IVD1F6Y
SPOHexkrApxFN6UEMA1kw341OX0tAe96BezwoPwWBNjs0o1ERiQyQ0belzD2OPM4qaralekqKJ7n
+Rtuiavf1SHBr9mU63It8Liuy0s1XBQLhlGzbljNFaSbGebBqeYQ6QcGGoE44Q2pWgnkKTz2ua1G
uzKhIVI3aGMOx/I9DX/5vwyXMuzaCf7moLFEaknVGWbZQb3l70aaU31sBs8Zb7iG9a5hDgpcWzvX
G3+tIbdk+tQh6/aggg+TCT9e6iQsVb9Nzujc6non0/weGmBt48qZEfulevJDfxAVG56vL6sUFqU8
eUJA+Bf20LG5vh0RgazMMWMnMxXrf1KRsWwnlgdBDJcPyBOmqT6OmSHADoRqMCGYwmBh4llWwHMi
HAqnzVP/a2BCSGwDQx2I/ab1XTMMZ5apsvxIApACTQsi0Bde3LRG0TZXp2G6zLODQZiJOk1LL4QE
1/sVDuIXyLBbwgS97yYMNOQ5FcCVEzsD5ADaB+VhqwHTpyfGTRDKq4CgQa33op9uYu6N5XMDSyVf
kHYDAgYIu+ZihMHbOnc4xpG4Mvz0zPRlu+LJAHr3VNyOycilzi5s8XB5/oF+pyuN1AGAhxYEoLgd
cFUaA1ApdjmLkWyJ9g3PK48ft//NZtdlBzIIX8Mx16REHswHNGwRKX3FPepf1FGUEW4vDWb25XeY
psdfT9aBiSfV0/k8KHIIfRH5rnwXc5pvBc0hmDjhH4CXdlnTzUQWoXyiDLmIXIt8P/os3pxsdJSy
T/K1Ebnpd6OpttS4cetjA0JU4x5OFrUJ0S/5kNxMhE/olGD81RAuoorjHAISgSeaD6jPFTHhN+NT
zeyE6FwqP8xL+bjp2CSW3pFO2qnEGA1q9gd2ykBeEskN7hfM/3lZCVMeurbOgjNGEBYLhY8KGwoT
IGyz1H+3DgcPD94Ufkvy9Hu7ngeDhs4+f2ztxsKByxVAcLDvX6vZKT/1GOWa/yJDIvOQkxsACBAH
jyaEJINLZwmLN6Vs5EhUul8ir60erwc2S2wyMifCmX8D2qisoAYpQpB+GKHZvT77EMSjBEnuSfFC
6GfUG/GlQ8RpuMNUllyFbNyANqoulFhGDZI4782thhPhxjxhYuCKlKa/+jain2dCTvCXPIu/boQH
GFeKiRgJC5r1TGiyff2USsNaff6B879MWxMDBThNmOhEGFClYTOIYYfuJ2S1kBf0ESaquGIZNnQN
iDEqX++mAM2aYX+1jfYIDaeQxtAlvgolDat3/EIUwIaJVOGH8Z+Kk9TbrxGKoVHsPcoygyCd9E6R
l0sHWQ9eb0vKwYYuSy6wvxO2xpsxOdZg2FOwzPs1sRoDuZqsiyEsQwx08A/VJgJyqY73pkP7cUBX
tbGxtoAxCCu3g4o1cnUyzWqnid1YDfTYVanSOqpdi/0v8SJOqBsTwvFI31PhIvlidoTqEPD7oM5e
hRfikyGXllD5oOgoV+0rzyQFJLtaFXwP2suCaHpd6muySYnewAhupX1tbhAXleASP1wDh9pz9RQT
HreMHzp+YQr1dtB/fRPjb/IO96AQ5K/o6V3jyzXJmiQwNe4PnGJHRBPaOOrbaw0yrj2djKboKCDP
VE8iu/+7mMf9Rc53Mi5T3fFtsJIoFHB3kRVWtwPc+XluXhBoe6/Czr0MhNChQyilmUSIMR+gS5cm
FO7rhCo/H8H8dZ/A0KD4/IBRQNSo2U5rvlUYgFPzt0J433vGhwIHpAv8RZynM6A2G+x/pcP6rbxa
mEhvOp+JNOC/njpOCH4L/9IfkqUybOjTH9jfUb7IMCLEAIIzzuWiq+gnP5PytXniCYWs72PcToo2
HRmBANlMR6+qPYRyLpTO++PmkhO+bGD3MBsPQzTVewPLMKFJUE6Tq93htDcagx25IZrhns/3clOi
op9kVneEdZDPQV4n5xNIJCLCp1t/4cUtCdrkMmeq92SgB3NjYnL56Ki0E7wMpsYZYUa4wdInvn05
nCrM176uwZb8tSGoPIEfKSmQYPGVYmFi9fkjVday/+FZTShoujYYGdRCFjVb/Xbrxrkeot8QqLVx
is4dcT/oaN+BikcKGeiyl4kuT5KOIxLDkFoKaDjSZqoTmGk6JFJfXzYDZgKUs9yuOtfjNfgODd4j
fp9YOn93ME9i0/m+nFEFMZLAO1eAlEDNxMAICKYj6pmt2hZDW+cwuVekmptDe6CENgUi9SVVPwSS
nov01njzanyFhA1sqzrUg5KJtZND5V1KdoptJbXDe0oF/CHIFrpoOs/htK1zY1KOfmm1KHGrdbt/
/rbvFbVlVLqFtjXDGfWuOLzBc1Y0zjcP3jK7nM13SN9JB5CJjKb1uIcKjDL6HuDdq5cgkRGdmg9Y
uqM8yBgl8HnuBpDjpfkzj+GUVyw47xqHW9BICMthE1tG6KUkr+CMCmRcOWnqaT/D5YzoIpwnVJUQ
7rQlKDbfq/08a7+hfZ90mivzJR57aSVXYy5qVLvqx0+hDjdj5rqh7sH0h7VyTmvX6JxuJ/HMVxsV
7Q8kZBJgsG5sN3xPKju55n4quoG1kkyq0FM/EEo4im3Iuk0F4K5WOxOV2LmsHPE1ZwZOpiOO3Vht
E8OM0eiqglGX01gmrJvZN/HUrxeZvoze8uMlpg0ztgkX5XvGC3yqXQ2qTenQT3N4e5XD/lz/NCGW
dMvoxZxAZMsWF+HIl1DqS1bawARyvkRKFXaSTLCwfI5L5sIvF9mAIk8+OFm83BB3SK4GOVwwrVIY
6kwQDWepkwxTsJI2NdTNp1N/3VjzOtiHO3X6mnyOVAjX58qoXXbtZ0UYIHHb21EfcNZX+t5gig0x
/8nkuaDDtExzRUrnh6Tl0jpmut9hQQAXD+xhWf8aHxbo4hp7xshqCXsYzb6wmSma0wWcfhNXhHQh
oBAnGgjr69oaZ/yZui4oAt5kXeBu/TzW7diAio8kFNeoeJ4r8wwxBmDFomAqk9oJgwfde/YbvbQb
rHPwcmjJ/7QJdqz6kwTeilddxBx/LDJKwr4VSaq+g+30Fi25OXyBUzNP568/vV53lWzP15/a5PrH
fwmnzUYef55FYxQSI3abDP90l5JtnAcQZO0EqT8Tbus1ZxyJBobKkDgnW9q2Jwm4CYbLHBphjxXp
e8hgk/6kq8+gkpBbE/PB1zJp/DcSnPaPwFtBGV9Jq8DgTx1X2N61fxQbyscZPlaywc0Fwnd73fAT
9picNsGrCShjXtG0wvOPDEtK2o8D6a6vlvV188G9pLRxvmfsCFkmvulAzQJzZthktvEX0Yck2MdF
K1541BEkNyeQ2NBdAX+13G3TzYts06KZ88EUUnkR96mXEuq07H8gEA98yQmXROIJ/ayqbvL54lXl
kKysKuMmd4toIelgNXYCZTmqV20DOW54oYx6TPaTsb64Iu4V3OeymrNY3hYmq+mWOF/MGt4k5BE0
rTgbEqM8fHate+rhLjBNj6gEBoNibKsl0lOnkIzs9EZI6YFwM7/CVUVYVw7cjLW2bCaV1xMIkmCq
zuzE+tAKXpQZ0k+v25d3yGoYwfglUsUJwsehvDbXFLAqPXEUqCBm0TH/BvDr39dViA3YaHbN5hou
w91CplWRrRGmmleIt+RtB0iePsOFGvP0ZPgdVEuSqUUku/K2CP0Mw3xoxaCJqo0Toy0jqTNgne5o
SNTxd0x93dYEPI1Z0upcXhu/2lKdv6fX2eAaVXlvMoaqGZGbJx6F6vQldAwDvlegOBBdxzHH4OC0
h7pqXZ+Lkw4/jeqciJMDn1vaKU7/G44VFY621TaY5QxMsNnAehmcTdyro9va1ghdFb72iVLIh7wR
IoBAykVxySX2P8toyTLpcD6oa3aiuTwaS2hWHmrrQNNDvkJ11SaeAd2rwrKIprjsfDg579ipbil2
+LBsYKbmFtx0gq4VzQaIe+ZBf6f1Ro9x1orF+z1j28NBhNSsZA7xEc5hw6/9TE+DNJ98j2iMGHVg
XAny/ZqQ0H2F4XLWzhHSDxBZngtAmMqSFx2Mv5z0YLdhNhyNv7c3Eyy3El1obIBXJucJx6t8bF4e
9vU3sLuZelqzMYy89viAJlgQvMkYVLJptoUaOZedQ4CbigwphlkWADuOCJgEKmNVCAgTgWCbjrzr
16oIwMZysbXWGg2TCJcoSEFv4mVLEpJJ34mPzE9cDTs4/hhjqJT4UTxhAnRWAPTrINfGCEhmPIeQ
zcW/gwlY8fh437MsWCGqThLwGGlQp8B54bFcUI4YuafREELKTJhXbqGAVLXzPRqC5dHTOcpk8LTg
Bc5x5kOE5IeoaIEYYxkYZgAAgjp7CoMncJ8NMxfO/6MKooX8s3haPzAtUz/W/NYbVLZov+l1nlYN
dK6w4bJetVlKd+bLcKHCYezfePGxae0RyaAM0vnVHWbd9Q+cJqZp+qo/4roeWn+thQlspFjZTYYm
xJWH5zlXGb66Ei6DKEIu1fazIWOBgQzWmBTq1wc5hFjOmbr1urNJQiphh0yvzvXjCP1GW5mp/8Tu
8nuTSCNN/SSamnKQkkfRzAvC2OK1DJcsnGjpz1ud8wI9anHMxFiz7L2l9PNJgwzS3FwaTQ00tTCf
3reuXvF7MfuRpb2qkKu8MhHY48ki/yS1I8EBqQlIjhapEhAU3Ii3a1DRrpiRrWGniLyQNBXhYeiz
TFHpvn8F6Ucduaa+7tqDgnTNmMn16vvdqOQpAlHCU8KXL0UPwz7U/+aNF4LO4iiuLK5spR+a4hqA
rW7OUjMXm7kJC7JFdxG86qXMnngN74nGCBcvtRh8b9GZuwTWVAJ6GGFl8coBBJ92hN2HOkbZAah6
upL4V01DBn0vL9NW4Odflv1T3mt84pC18q1svtjxp/cChzIc5zlhsUdCxhtNa2X7xm0MD7+BcGuZ
LuGKFsFQ5bgxXOUGY/+UbyTyENW5uEK/xo6oLnSQAZ7Vjbl5LjknOFR6bjhWuBwQglWBx6BiARwq
fKAAY1bjiD9uz6ABTTbJM1JnSQtC1/B1aoz5YlcbTfF28JF0yChmrr6k2rWCCo6dGXjRNf7QrHEY
8u4S7uQwYakkvL60GeKkVBDHirwFsth6B5S2Dlj872j84cRqXJ5isRjTno7wBlcsjBci+zRyyq06
e1JXwptFqtNjV4tjFsIYmd1d8KoeDNQth24Jnke3kpk3DnKLAmqdnWAxB39UgcvqwXtgwIlnPMYX
DG4vFSwOdvQ/SBXfZcGI+oIMGjMN8VgsGYkNaTAARXYJ7RQQ2LyJsdsa0PQIt4F9rS65p50S5AWT
BdUpsk2trZL4t8pJc2dNtLT3ZcnGqBvw5Z73jvyf/Kdnt8/m7+t5JP8UgJblFagwn8BAjyUPRWDR
inZNz6ZDKfrgfFUvUjD2mq/Pe964h7yU6hMRTWFnwp74TJv2nrH/fJ03T3TM8knqZVMer1GN5TND
PUYZEWRIBGLPK1A5PSTgW71K5pKw0WScY2ejcmtEjkJuXnsv+5kUsW2izcugLqA7PGvt+lMv+FX/
UMTzTPSzF97b2iWmqks7Bnas3mTOVObVk1NclggCzy/xJKnIuJCJp1Tm31OsrZSWPYxVFq14eEK8
S6JlqGzz8qir8/K9FpVjn6AOyGa5jKC6mXfRsuRhT8STFt6v0UqoV091yUiorBevftwhqnHVcqs0
50/mN5xb4i28FmBqq5DrWF2+wrQRpjxuvAKTLE3hlnaHsKO58xps0AB0uVwf5DYZtCaXZ5iHUm3v
T+CirGLOegjdpDWsFjpxZczaYq8zCFCJVVJaq7i3w61I5nE8jYmch6gWCfAhYkQ8DmfDd9pKU4RR
goBnoPLzvZ41pqhflc1Z3ovXg4ZS8sVMnI2jiO0s/s25fQ17xbvDP4cdWqeVl/dFckv5nZkRx/v9
fSFyDbt1k5zYDELVMWVfU1cGHsL9LAvvz3rx4V42HDuuIm9l+NLl5Rnv2LeuuEEIaGQdiaoZxTay
TbbJiCus6pbJYIJt0Gh5en+v6aZHm2Z8KUBgjKA0V5tHWh65bTo6b8lrmAPXy1e3I4cWTLV7O98S
9ADCv8gVqXMe4fjXYKSSYiPS8TOBGjLBU2LIAbgFCsNWmLC42sM180rJ5XuYETEaUxlUdHYKb4rB
n37hOr6RwgFVIVzBzxGWEC0EI4R9jcWjwQE8NyE1RA6kRFgfAPHpqTHYYXlDlv/4e5Rv6k2+FXd2
0zfPbLNizkSO1VxDvYdP2DPy+PkhzCvWCK5xRqs0zfDTKoD4H6XBJIOdWPYr9g6yhRhJapPwvsuY
9TyNSUVaFadhM03uFXGKxFO0G9nHI58Oe58vlXvDdDC1VE5DnG6gKKSnjDIqY9/kEXJRFXPkkxrG
gODQwukhE2QIZXnvUVlVeP+9vD1y6yDGdqPwCrjpmV1BxiZYxIOoMx7C/TCSBFxVtoRtMZK1cbxZ
812DN8ZAZ0H1MoJflY6fF/hYxOjOyJzfAsIR2TOkVDD7nym6/Yb3MPi2eD9oWuzXvEalWKCiUde9
012YWJPnJ/Jbjo8dSS82kwXoYAUgungewWD6UwGDyXHi50F0vywvzYVCVGW8Aq5MOojsjYg6K0bY
uzOfQKHgtAjGrXJdw8HYx85iCHlO0X8AvkwRKmNgfFBwH+ZBg0DvMz+eAtna5hau8APibvQHwPv8
UxKn+kG5/yhl2wEjxbMYkNzWLHmuDIXzhbhlRNfvBbLCPah+8xMjJQcmt7HUgqZyveDW5UINKODF
4fKAS+eQhHM9QpCx7iMrcuiVwNmJxyUCd1y6i8jVD+1SxJMGkxR4QfkJZZOxN7UA219tHpeeDukK
Etxec9U/MUHyCsIOR63fYG+2LFxx07VQJ4ePKYyfG3WMZ4cL0M1J2VynIZ43gfkTPXgyC+RPOrMP
aSvh8cMBRCOxogdiAHD4EFmNABycCuDmKN1E0YoGe5zMxZzLIZkBs0S8jIg3yuCgjFYwxKAwyWQ9
QQgyyZijIb3aVWVrVIN3JQ1w+I9Nr1D8F8Y4+GwT80EdPZsZcATZwTqrJyqerM7YMVm8oGR3B7xY
CNGjOvqTgyvQ1WMrbvqPJSvHK58tIt+2cr3Bd3x0A7O/P0/oRCHlOAfmYs/7y4Pv8p6C5JALqTKC
m5gUpzeaAGRFJhVG5LEva+XYlDxe/sumRXXT2d/ci/pzR/IWiBtOT8ReIRXKfcylSBKrc0f5OoUB
Mghvjhn+onSYIhN6oXP4wNdnfj2RSdJd41s9EX6JPVSt7OvDyiAPQlyj35YuVUWKCOMRp2T/gHmo
OAonUNY+8JzVeJSvO+asMRgbF/8DLAqrYlbjf4i9TAemHFDI6R2TQgnhKJUFA9fO/yqWmDtVhNFM
B6sXMH6q6dY7o4Bhg6MCcgT4nPtRS2QGXoy6hV/UZDTFN95r7UH1sMRp50YbURLRfSmHcEEse0As
2ZEEiwUcczM3pUfTMct3ze56yIi5vz/J5B3jwgUpJGBiB+nBx1kkI5n6Oqk2LSHFFwbKl5c7yIzg
ctIgInIlbSjGrYtyY6EjkIM2oLklgreRr74AWBlwfnCyqW7mYBDARsUQf43R4Q6y5fPCJflcwt/s
GnwuX1iQ4OMBnn/NRgtoh/Ggj6otRxYlelNNKf6pH4CHcnb1aqpEY4UihOoRMSi/vgYMI4yAgHST
EStv3o+/A+U8vAubkP0eftlzqGWGs1ZyPzFgL6T/mnD75JKRqNUv6tQxDuIhWUiPKMBYgcs5Mkks
0WfvFkdSWMTBZ5WS0Rvf81sNnY1kSXPT/wHh0NwaO/4rKg5QTKiRhKiKaCGsF1GB6w9PBO+9VAVb
5vC3hI2xus5UpjmLodxjf7m/iBXkL5DPLt6lfc5QrbIybLx1BsEUz8KiuEs4ARlWzlhf4jZ6SiDP
xa0x+/jgOSaTf7hr8NcVC5ZLcW+uDm/ETB3IN/ajs/LIsAJ+YQ9qbj+efK6Oo7/3+DVw3NDiLELb
b06vRVtyu6u1fqz3g4FkyPQbR3JkRbobYiSBFYNuKTtpR/mv/PHRTfqFcYN6cTLIeJcdzFlwbgl8
3P12NksPUKfbawZ9kdMtDL9H2TXl9FkYp27RBrC7KyfbjQq72rXL7zy/jLAyE28pGdN4eGPAy6MK
IRmKfMY4c4vpDc+r0PrYanWgAMKuQZFKrftvcYeR18QEz/97zGEtMM8fzTk6KIfyTfwc60RDl1b3
eMe+dtJkkAO71K3ypqJe2tC7xPPiLiwAhdIbKnf8ELioIKs3yl7S0XBQgVtc2iLZWiUKY5fmoqpn
4C/mKTTtPKE3G6aCLUMWgLmhyK33KplJEHT3IyWAlkQHRrFS39u9iePooBBjfFDY4PDEPHBcz5W9
OS0WgG3maXixDYju2IAk2Vn1vLpAe7KHAHTzHLKe0JGDV4G3YDYBl0agmrSzbChvKJiYti0KGrWR
13GuoMi29AW3EanmV7f4UK/9gA1SI0WA4aCIrnF+LtOXF06EIeUJPwHri5WBYPPg8Gu7V+7yjIkp
zv1oLBjEpDtOVeZNw+d/saNgSXzTwESXlFw5JCqeN/Y6dLsgTRTEd2qkivPJcNt5h222BP7jMXrQ
fiiQ63X0C60JjdQIejlT/6ebK7Ye7ytmxagxVVDzsQYJF7AcTQsJtlcsEMbRajCf5zILCxUxAB3g
AN/xSQBYSK44amiBOOu8HHcpcFXQzXb9pBqsB6oRVicC5xknCHPlF4MQ5uSwvPgCDLV2/oYWPas2
VwqA9CwhoGvs6Ny/GbS6/5F0ZsuqYlkU/SIjVFTwlU3f2yK+GOpRQVEQ7L8+x74ZVVFRmXnzHIXd
rDXXbKjbq2mrGfUfowPmSvxTBT+TWoecRdVGuzQH1b9PERJ2UGKSTGRW3LOfCTXd8wDrTN1V6zGL
K4U/Arb2mFGBX6KGgQzAkLSw6cADqnHs/8zHkuXU0xUMIn/YNmDwlIfdY0GyHnTPBO71EoGoUXg4
PuEs+zZfc3ITyGH5mj/o4QNwUbz8CN/8Jd0JNkqEmrVAdCOGocP4tUd2ONJhiH9WOHGGmy0FIFPi
C0A3oVzkY7Bz7kbdOL39cNXMMSglFXiwPh2hRLIqSOz7YLHZmWFsSN5UiAHQDJyJ0k453ji60NfC
UIHyTLElaxlaaetp4l1ExqYy5VwGyTTH5iCpbCgyS6i6sJU+BHSPggHAKfOlOdnaLpgobBWvZ593
wPYW5xO2f4r9TTiadHwcTKxN8ZnrTBj3FnM8HBBZE25S4ArcFYwktJs1jE6hNgqkphqtT3p+SLVT
w/SAfTBp12WcG/w9EgC4BlhQVj8bA2y/owvwGA/3ldILcAKwXSQ8sqCHOC3G5ouk9ue6u3jR7Csp
9GWz6/JJedx8E9yEHTmmLePzbCzUBWwavLxImgdhL0Lg5If/2KlTDJRy/WJ336zhi8fszABr9mEx
cB9wS0CKRZVVeLsX0SslgoABVi0bo/83ytQpIyoTBa6H5YHez3B2OosvPj4Po59tgm8HNP4Ubpzn
quedp0+3ZxJjBzH7lVYLVDES3OcASLS/vltA/9M/TmcqBwDJzTnZyBntNjyZnB3K9OGzpS6AbtRw
aAUqE/0f4YVY+KLDwzMZ/3DVuYcf563KW6ggHFgJb35X0c+VgTRMjOIehoBwoHHZI9dT/66G8MVZ
Py7IJrG31K2bGRGIpPkZWMAsyV1JOQEIIh56vNjwa2BsaEVVwEhLx5GKpsiK9uz2l/h5nck9KFzI
xWbPYUDBKAJfYbzKSswWwNSNKuDIV6mch6Ya3ZxNcAPGgxBURqAOVBsFK4pftVcYSNBVDSfn430F
YUqagfDrCkQElMIUl5j1OG169+98ZpQvDM9Nfpw1nIz2VxfoPAAI+3l0k+QovaQ1KnIbIOXWAVTC
8Ht5sUAN/LwDzVDHPMDCwgWk/Dcbzu8pPFzZnDV6G9ypt/R6yklgvfeYiCg2XXVYUKfnJlEJesWk
X/+Jjve1XghravHWL0SRSIL6dy//MK6X09wMakcLWgMwkV6lz5iF/iugGHHL5QUnhEr/ybXVxyjk
Z+NsIKatcUrqLRXEtGNk11VBtOxn+VkyeQUfzpGycfO6PQ/PQL0koIsIwx1On7R1jfm1CMo2K1f1
aH9IC4SXb2n6/6wwSYknaNa9znHbRD5hAg7YPdE70JiihAwZEczyZbn9eXl6CofT2qHHYfgyPlws
jDr4beiJYrY2BztNqkz06JFucUNPwHMRG+e80wqOB8WDRf42JAEObn81e6OqonjYAcqDc+degKab
xRwx4mMGw/MYIFfCBjEY0shiagr1pGNfZuTkCuJATWpjkktvmCpekzON18PrTWXbesJvEOiSZT2e
ws2BvSZ34I8s3kIMjL5L7UArDCetmY4sgb9DZ11GT+4QzCZL0ayQevM9SMCYju2P2LOJ8VgtkD8w
daJTcFCaGkh5Yxq0jou9HUv8vMshS4uvde3rL5Tfej5R+UZm1o1H/BuKfULwGNfR2IMZNoHgtxwv
eL/vpDZrSElk6Z79a7zNnqvNS4wX1yCPChTXcZGcI9Y5nJxNfIUBklzdlxi4qErFzfjo+3GIC4RI
TmFv2iMtbGhfXDXs/uGto/cJa849nMu83xLY2OYMih7QxFYs3p6nHDvSyhRL0mVnMvRkkOloDz08
2fg9U1thgHaFjIFZ+DuRJ3KiyGEByKyzo4yIfkZnR7ojwndcLryNgf8HYHMI65F6+ao3/jVoOFjn
j2iEpp/RXoQNpc002e0GBJVzYDzMl+AMTRk6MnNx8+0H51icg+lXDW1KxhskJhi4uX7Pcn8QXHDq
C+DvvZG5fgx84LqcPdsM9t6Q4TkTgYE5mNHYK1wiKEpLUab9+OYrkRLBhZjAX/Q2wcbprF/exhm4
Q7Nw5XGTH/kzE+breVr7I/fmcK4uVAHHapI7Z4eBRTpm4vNLHoyLsCGVrsN9mFFBs2TZNF+9Nst0
8/dwyh3FXO0wdOeiRtduoyVIyHcTm/1gdZq/k3/H9yA5BZs553+e5nJxDogXoapldkgNxl8mA3fe
0mPnIKAD95t8k8zTpicjenkaewym1D++ZmN2E8hpVgpAayJeMkdB7T/8jcWUHJgD7N7JI45L/esg
irR6fIzWhW5r0VYL6KbOxfvwPWuff+JdAi3Oxv7J5FciBASTaA1vzDE/43QzYH+YyHEqg3BfORRs
uCNAmnhjGx0mF96wdim2ilcvf6I3lVd/8nL41vLI4yBheuhhnvK2SI6xpR0J4kO44gBcte2wpTk3
YIBClSr+2oDFmSOPDB80L0Z3P6bktD7Hx+2gDlHTJpevRdGgFPRTmFZNN3+UCer0bjdxB7NMLs1c
AJ6adKTyyf+Qf/UZ9UEuMXvJieRAwC7m+MNpqdPS/zuUUcrhDlGKRTreckj+nRG7gO6gE2M8I9JG
0FrquGyVOvaA1Ut+1AFC09atoedym+EcoEO6xIi22+KyaauU/VRjV5MhuNIxI/UIYQ4HqF7fhoT9
/ll4rXyIE8fM9WrAhsWr6t1ggOBjPXiTNk2AVghbbv4QTAfC6YkJTqdwnwPzR3ySEnTAOPG6rYEb
9Q8TjJ6u3Z3uCea+/bhFZTf71OjkrRd6SU6El4O9GZr9gdfqLRlTn7/CPODdy8k3FpQ/dOnFgnjW
xWvHL/6lshU9QetjCWVViJnKToapAB5TDHXf4hQmxCPMuBq4EVDCwnUk04shBwULpKDJaUILNXLx
gtTfbqART8cIxdSMYlE73RlK/98UzqSN2yUIDD5elFZd/bS+rJFqL2HDdOJPcPcq5pL8SrzirB5t
ysvpswkkV2Gj26jvUiwliXwq4zvhJTlxVh0d6wd3NGCIy1jUvadLCnpHs8nu4IdA5gWTVbkBFfGR
jEXxc+8h4YTw7bE1tFl6JABekMWr/vfwjL5bbDVnP7eTSs2qhlQcFzJHJnIj0HRRP+sgjmwVJmzB
iMRh1jwHLgxNdh3SCXFZFIuOKOOPhttHadHGPDhsfk7YxRJBtc6cMxbLyLzY5xm9V3/Rs0jyMYrJ
4WFe5hTbY5Fvwcz9DecFvTyYNDaOh6sNAAEJgpoNBpvZ4gIMxMQgZ+CqpsZUBGi64W0BbO++oNoe
/T5K+c7TwgZPwAoiehUmrSOLMencV8YIDBzCDHkeUooqrm+zI6SWsZogMwgGBvSW0Xz+MKSg8eHz
DjI1uhCdwI1TBd0V5G42TnNGOO79xN0YGNCtuAurHzUXe4LajRpTTjBb7v9F42E/HjFG1M8TtlaC
5ap4BzC/pO90pCyh7G5PGIvRt1JQ9SZvzJhWXQOjd0yvAHunmq4Td45xGBcHP9WBPr7sCfBwrNJ+
INdO4TLfdPdPAF883ES+7EKkDkrmuAYXpdVLNwmomlXGG2LXcrGx0XbT/Dz8uIXiWrBAsNxWBDcQ
6UMV2HztfUSXQ4BUDvoc3O3Cmoo+gynCUoKipZoPpwhvuJf5qAPkTI3nLMFlgGIOTmlqTnyELDAR
CojO5OSeo0vy8xK4ZUEruiaLmY0zojcagEWPPbhj1CYdcZncjPdSMaC3mwmXNpcmc3I+y0U6Y4uM
X9wTFCQF1THDWn8wf6BolINhCuqSxubha5TaL3Ns51s1fEKrhUrCi4OUZ0vIIEqoFzoRblhUE61x
FVeqmhsP5mS/PCBZDurTbItQlrmAC+Zs30TWGs/sBu0q0VySMXGisc5UlLiVSPsVvvTJfluVi+LA
OBDZaN8gFMG4UXVmoJiD27wWQ7W3R838zRiiUlpTJ3uLj0BSxi00mm/Aqk5htWpof5jcC2QThM7k
bjEjZgpN8E3kJpQfvUvedr7o8CF5z9GYC1xdvLxGHhKZEqprdXIjiv3qYl4C5gLPEYoSObEeGkWn
FNxjJb7T2OZzzuNRihG+rELGpiRTPfzn2fgmoyDdUMlfY6TKdqpxh55mmC/yUqnZ9T/GFRD3My1s
yPvG3lKnbibNXHV55/saJ/SRLkc58/TmjOZDCk5uuJB4s3wSsO9ZjhSGsz2VKuHludf5A7UfmTPm
jT6UXOvt/tYNFj8DnzRdt5p9cdSGH6BjtU585BE971fHNgK1LQG9LbD1Dvm/LDPRUpAOc2KSJrUg
D9MbTSl/FzeBWnRdMhgho3hBIWEB3WpOg2GAfDqOXFQ3e4S3BDnBDv9o3ma0NcyCKLt8BXYORk4u
9e2dM19WEykHf9imhRHcUg56h0vVBzUmPKMMqbMgkVF19v18vTEpxZhdQS4znhZFGluLNoL/UK1j
UuF04RoBCSUAOMiZae8o2qE2G5dFAu0BIu+/D3Zl9pBhn1MxK4IL4Y+NGXiCDxBgFbYNkmBRgg+x
WT/FBc0MZCD2gWr+26Oi4+LCeNVwglANIj6xm2BQiZk6OgpdsbqmysIi9T35wQgiHaEcYPPw4y0j
Me9z6lKfYeSDlX9uqu4vg9tD0iZSUvKCLkuix1WAIDKYNxHpxbNN1JfuHBjwsbSG8/HfnW+Os4/i
dv7eJKW1rCd8/gELEoYZT5CDGNQVa5LFJX4w88HE/QnIlfb91gVhXTSLfC3zPBROfT7bZjpMuvxg
bC0OI+x2aWSnUCowlyBwDS4STRopcM7L7oO69C1Z91RkHcKfksQhmVzIgmFfG+dwyO7S4LBiuKLT
eCEiwhr/9GQcpybNASr6GFNGcJfDc2Q3i+5OPmD+0E6Vno00WzYMRoaPWxpPk3rAkOZGZ8IpLnse
db0mFcEce4q9OMXjrOv8FrD8lu8Zc0OEXZfVHQqgGLTO+WYqNk1yvm3dJnoGv2OtCUyo4dwNw9ph
uOKwDnKGDzc60eRsXFWBJ7J10oNvsOH7/SFJoNwijZlEozG9zVtmNv+dGcWvEXLd/+DQvWefQzV7
zmqWPvqIyiGXPZP+Rx0H853gvUVXxG+AycWK1/DFNIZ/tKHMQsHpyIYDD5PTyi7qIhzajszcjKFM
KpSObwO7Z3VWXdJp30v/Mf1gEfaEpCIF8AymCAYGoyPwogxxN3BuDNRFveYhFLwRoNKPcYNyAdcP
hJZcaEoRwSLkmAZmB22/Wl4T3hZaxz/N5Ni4sLothR1iHnFj/A4supZTVtjewdOt5qjOAk4eo4c7
molYlQNUOTDEgel4CuhRihCKOt+zsIZZHfaNOiKBA8e26ITVfQB+wLZRYdxykUYlKX3U6pwh3L8m
M1rpGYUnwGTg3JP7vIxGmCYGSMnvc9pRZq+UsQ0qAhzAsM/GLEJqmfp/J3DGxwwfGvAXhI1TaiFL
Yo4fE1693vEwanhZ/D68Cb1sZMgtC0vaZHmCCDxd2L9AMjc233v+YCr90rXW/D4FoEi3FHBL6Le6
bmcBpQnGBoUBPQbKtq/l1SOxoOKjo4LEV4VjriZ5TWFd7dTOeIEY7mESEEKTTg+giIL5NeKHD5PD
1X2HBnYtzdtQdy/xIHOIWCLYEVTrFmIGa5dM9yGx4GQxZtY7Xr55zRzAEABN6H9eF80Rt0KHxEIC
FW1yl9caDhUdsktuDuC4jVcjIjqKA7ZNh61saj7ucsRMzqu/0Uqd0Li7pDyD+7Ffua0xweKGvAOj
jrmk0OXxgfEucbgmtsD3XCJjCpdTAO80pnKq9i/ucoo/QYs04T4hL5a25xbmnGz0PANFDPDY2/8A
3daSoTvp7ttgjITKps6B+frzulYTAXjAcbJRJVHHyStdmQKKwyd80w7CGQ4QykKcNQu6sBSMBHhq
iFUTH5lTDfbFz385Mqv6H/DLmsNbyFKNEcGfzeJuYVMwfyyHDKOIUaB+NnF3ZcBzuevVAeEz9SiG
1wYWy9YmPpx0jFSsH3dI/4++9ARewmSZ24lxmU4zLH42bvYqRfiToBDpEsNRdFvQerLQyEsP4dH6
BSAg4T5inDTYYJCLKIgTpZagkwagQgtCBf9aMssRDWAEYRDiPcudykWixGd8Wo9jGxwqcd4zZ3XG
lP6fI/1tUNh7zPcpbE5utBFAg1Br9B5yX37VMKPVJYaU38d1SKVCH01VWrmXBDLKim4obFRjPzZb
RqDLOyX1A0NEd+NwulifOccSIxP/EgI4n2iX7rbmQlRFnne3vwsECWFJ1yVjX1LGRJhV8Xpv5PnI
/KjNahBAm8uwDBRDTZRb1et4ZN0k9QSlBLvx4T3HMsmN7iV32gQOS3BfAcJQufuS+M0i4Z0ijPDR
o7Dg5QICnwQ/gq/vbLFxNtr5CH9cWtYIMuvky4k/CGBnYtoMZDSKafrmoFpHmlTAECWEUI06Lsi3
/ZWMpcGj4uZt04b9By/D13xmOrb6RQRGNSc6/DJcUEWfeFL5dkCn7DsVVusU2DpSjAKUtvOSs2pg
oXb2FziUIuhkNWBZL200AWpNrGZoPZhm8i42hAtJagYEWGyMADZ+Cc8HgKKk/AkkYec26WL9IVey
ZJR3reuc8xl77yWkvgACBwDkxfiFMgznZLT/yqIpdYIGWEgHwkyZm1XN4NNIN0zCrYkaOQ6Dd4j9
fjz0+0RNYgNDKqJKBLrES37J6mYwwZsi3jY0G6pvswqZAHHWNnYPz25DJdqLGJeEMLFdjh6aqBVJ
FSD8l8uJyMKIWkMa1zx4PjZgJ29fNSTIURMCdCP3dpjAmSW2p+YnnmZslzb9EoT7oppggGNGrNv5
LW2NQBG4Rxs1fRw+ARxdX1+bYucBqCmfnUop850qyRM/JdUl9MbrM9ET7OmZAtTD0q7c3ha1eptc
UPO2zM4PsL/nZViHlbVht6KyzbDhN/oA1Nni2BC0yNb4OkPZUwC90dj/azisESWvzEjjlAg1TLdi
FQREgkYyWAcoceih8TRkxgdktp/RYj5AS4NR7pUyzPihG2r0Hh+N1/kxnthjU9dix6JgTSy6mM4t
gW8g15/u8Qgd9g83Mgco8apOpToes/Ne0vDv/YgHQHHraaAyFI19WDCYo1ITjaMvpNxhvayH1ruC
z7C6E8nV9c8hNkErJHuQT5WkBTabjhPYktiRvsi9fcfjA1KOOV5l5peLjVWLWlBf3yNmz/hoYuXa
GMcGi5kK0wvuWaTuE5iauKoYN+uRwDRt7SoEX+XN4ayH/tQS31k3IEoIey5sjxadJTpzej5I9JRu
kEEAZicvn8sWRmIjPpMbJyCvAKNxotr08c24M/vkhBkG59zqPk3gpMHTzFliHbupvGvBimZ2gzdF
mPf0y+SXMoGtDlrypnPz34cvCIGnoZjYWG+ONim8FLeUtBp5yzLdutgPBzSTuBwXuNFlKHBFoQJ+
zki4B6cPTQJNcrkEfmWJnWG84faDL5G9wOqEw+cf3qaKOt1Y4LPT1lW2EIqNl+xyCz2fPrgJr6Kn
P9wzpSQITPDhByBT/XAAP4g4NlqagxN2Vc/J1cstzehicJT0aPcZ8UEhqLi3zR/Lxa59ENsQRtlz
dVvSaXMvD43RWhPHas7Jx2HRXW/ETLXL5ZlhqqtQ2L73RdDDbnVkvSbkBlsZToB6K+2XuTm7NNR5
hELa/tiIrxZy/MFvpO8DQe1L06oUJXZAgQrRaKZZCOO/G6qcf60XkD3CvoMyQF2t6YO43eOK7X+c
20x+CYDmJUNGaijaHkyVoLzZXbfxC1wqMYR0Et4q1QBIqn1Z/NI3WyMGnuuZgwycy8NdidoDdPJ2
vIJ8wzyFOmzQn1d7xGi8lnLms+IhRNxDoJsHJWCPScqFSaYUDn08YPUD/pFOk9wSUKFY1UOCZHTA
hKHwLi5UVxt0iQ57BlNyk/QeuoygAkVMmbq+TfJslvD7KNXKJbVHgheNc6UU1PTpK5EXnLx9BjFt
rE1RKbE62MXL0jrs8+i8bcxqj4IIQR9wU4pvmbdxccNUW8aI40YAPPLfxu+7D2Z9oz5APLgbVB8Y
a3I1IEmCovNL+Vv9rHEasJFGEOsnGArxFV9p49doqMoZ166BHoROlEHsoorRvrJWNDnZyp2+cZ91
jQwtwktPiXQgKuxDVVebgJy5dYs/AEJ4gfSBsLSAaeMmGTGrgcwM/F5zaXfjBqgTStr+IDHAUXzA
zHJ9tg7yNm+Ic5MQexGSVmCgfQzkS0Ayw2K4knKkj1KOIf7A129A0oC/JuRNOaeBfmCVHZAr72w+
qzOEakJhBX3Ur0CoPwCzlBf8Ewoe4H6V7amQXS7HrDwag0GUaZ4C+fHbQx4nEbGP5KmR+huA6gAG
fsQce0UIULScDIu0uKXvU5iOleuunikRUzQYeVRFypQaoPFVOfIAvLrasoZDGhJsgASY0XDHzsbu
8m0+5qq+5Ag7Q2PEQenfDXYHz3v4FLRNOObuUUTC+3yxBq9WfzfYnayns9B0sNCPkyAa5okw8SXb
kLxKZtXcBK9FY19YrDq4N4pgDhQ44x2xxf9ER33TSfIDTGAbLDtatLy+q7jbDz2QlwuuVDJtoIq1
SJsyMJ0RmYgbNz/DUwAZ4bRFKBwAPJlSdCaM36QtrmiuBv99HDvrmgl1z+jGRPfaBSZu1HBUjUNb
jjikdv/jDaV/fYOzqjVycWw2gOHxR7B63MQyuU0jNA/vfgNdNjQMDXitL4h40xhFkhxMjuQzpp1d
XRDjU/8PrfoOZcXrg0oPrdFYv/SR6d24KN8GjVi3Xd3v0CfKWXGyc97hx8eva/P2a8pMdTdg9dfL
PnZ+K5UmjAvHR3bFRUtsQwXi8Yf3NR5CJu6hfVri+45+vyNlXG9nEHWnGHkpCVILcgdrgQdY32QI
6agg/WcKctZ/teg5D+ZG0kyWW5KJ+5VcQ4a+6RuDSwHxB9bEyYQ1sXE3fxt2PPvlJyWoWsC9pKJd
P16JIllrd/ZORc//8bW/166X0tWYh61CEZ2UVmlxyMCFEDCqmDloRjnbZLI21xIVB4sQ4VBtZzQG
Hmi8BV2EJsVVYtyAefQxjP5Yjux5mv7/RSJP2pmBKoTkyI+N7KEnnAYxb0lO5sF/pqQJGVhymYmM
TPwwS1+8gSJ5LKvXUD/nond1oTZdEaGdfMmL/bmv2Xn1XUAp52bitFP8ZM8YR99L6kEA5BoPd1/y
oJ82gKlUOckT9+xj8OT2wZiB+XWoZxyYvekJs4VrIFvkDQaHeFYI/IWowPmD0dkiHARFK201flfR
lnBjAyoXhQLFKqAacLkJu8ElY45+FqKmM+BYkQ6eTDMpIjPZjisUzKcdk0TZM/H9mcdiuoGekisd
IQ7qExO/JrtwqsnJi+7WizMTvrnHblOnZ2NHmQTvtGvKpjH4GntoHtF1ofDVD+jwBLvzzHCBmkvP
SJrXz5Gka2ddUB2pN6KcYB7C9YJ7ft+9BnjLcK72GNf3OZ6gE8yWPnxzcMKuOD4muae6/QgHWW4Z
4b0t1czOfNgcRB4WlMOsJ0p46bS+xAzoaprzv8nPZKoycNPcTxjdmDRrnGVKiNiVoelI33a5gUs9
vS/6CfEs+v5n4pOIsvSIwShP8yMS6jEHbJeena35dIYZLiYsqt+UQwG2jUtWF8X4IhvS1twid4cH
CiOf3etKA4sG297z5zhHmUlTLJcEnKre2N7LCwJ+SCHUJYAO9e108QzIRsLQEtc8QlTz6VO2atzx
H5jVcMgYcjbJfXoVsJiwUUJ+AcFkyiBAnOZywJJhzyFZJQakAuxVLzuM9kyeZzKMAmoBBwdndARX
V+LaVYzFC0fQFaPNJ3aE4PIzeeM9b8wWuHGsOaRYOwVD1uVg+mPQpIuaoh1KghymcYL+CHwdGycr
Nx8ku9CBXCn7uXx4MLD/twE4kY4YYwxwV/uNSfjNeVoxI9owkwgexgzmYPabZh2vjTNKOZZgEStI
z3f1gvkt9T/PAJlkEUtJQet0bXoE5gIfq2eRRwykzCi11o89AYmQj9azo9qGSVCyojdkdmJ55DHf
03/ZHyk1JpQ58p/v5olxNC5/SOyI1KIZlmwJsg0tEumSZwpnGv7m8Z/gQmXaROmvR9xgis18HjQS
iYfZYjyLRd6yH8MlGTrPxcZIIkkPvbOR4QN9CUpHSeGi+pTsCi3uWh0P2xMT3auDhbIBFdGjafmC
VGYgqP6eiMgo5VrAvAJgXV5u+LrRkcKUEB+aCAyUp+DNPmGgzNUbNuSu4+K/NlMPnwinyKeO9dd7
3ufWnPZJcuIX2z0vX2rxz+67e8hWIAmnha2lotw1/l7ekdSjZt+pmWaJ/XgqTyACXDVWPQzWN7cR
7QqpSMEokGeluqThcwj1YiRBUDc9ccfbrOAymfvSHPlvJjzFnAKzvwJ4Uj0wu4sr3bCMIRicZjw8
5nuD2cOB4NOyawcu0m8qUjRARvfvM/lNyiXWBZ0D/5T0wQE2oj0d86Ec33s5d5SP5gaTTmL7AzkD
31+otijOaP2Z2sj31POAvyYXkVXEq9LNGxeOOmfoyrhU4DAwboUP0yL1/odlwbvyR6BZEP8hSiH+
4Lpo9AV9CzAUhAl1ge2OMUIqrMJoEupkCFFtlPTW40VtenCfoVyLgf2nwGq50fVuTA9ENzunLW0x
qhd6m+/ugRzAqJKnW28/R5QRGBogGD22K3XNw8H+AeCsCGRR3znU3CvA2ozSVucUu6QWd4Mtt6pe
TLESjs4p3AAOUfBucJ6gy1kJ+BEAfjO/FUo4DrHp9O5WaYP7zxoPHy7Z6EFVNG/MBMF4+QZgbhFU
UVuJUuzlZNZg63jpYM4xw2lwt4ieAuSjZgZDa7bPAGDmFslhm2RMdAxJ/aNnoBiiyKIgtsroDi1B
G0ALoXjVb4zccT2wQIUJouCxOX2mm8BcGg/6hTWYRI7qJaceL1axBsfdnvZLsrOoAz5eTdEFmoRn
sdA4GguKJcniGlHQAGwPIzXCF3uPgBpYaggoYL+Y0y9G7pCREOO7TdZPiJ9w+4EkpkF1AhW8ebhD
/HDSktw8WSN2Mil2ervMwY59GdxFDz9FXkqypA7Yw+xlAlWFo6yKTwCXXYbFI9KQMdqKJTqSY+Cb
6791x7jOh+xH1VhiXbMsnJaT1+vj0nsni/hloypOmXcRTF2lX7suxQ9gEzW36AQ8dp7eBRSP7M64
FLWR4yCtcga/ndoeZqfZBfsOhttAYhAHsc/hzhtnhFzv+gZsruMr2uw+Jvig8VqXDunkyQcGHDuO
q6cqsP6k5YaiA4w7p5TAggifNVHaqKIoZjC8o8p5gnpfnBcxKWe68MaeIE/xfgF2DULNztPbVLP6
cF6hYp3t2sD78rgEB2llmu2bajF5PTCvYfQGBib/+JbzbKing+wlIuA1IB5QyX+F2VGb8cy5QmuO
G24YwpGdy5JvB/Dz2TZsko2oD+fwThgFOiu7AsaDSo/IB79jK4cOhUc/c8PB02p3NB2+Rthhctoh
5aRVScodHClC0+I2rdIaD2sep83HlADUeQJ4Rm07SDkuiUMPqqyOqP5H8AhXkGAWanhdXaBMXbgO
MbGwvtCecblgNrLx75lm4VzGffWMCSp88I1o3BkvYqJ3c95vmB1vxgMrTg8rn2yianc3Nf4/TKm3
YFDXg9Ofdf4g/zPsBNT68onTbzZyixBKr6RGUHAt5G4iQDjrTVD6mdylWbVTsZEv3TzBZdVaPRk/
nj2ZNd0Pr7uxM0aVYZUJpvMBLClMx/0n1weqW+OBldcM1mVameWKQp2Hx0l9ZJcj40FYGHynsCV3
m6iBzjMdTEZMsMbW+u0Npp2/XlLsFFjYtMXgCLTJDEfDkdmtRQVb4vC88jvAuNKhiwx7dj+q8W2l
xANI/NxLW/iZ81+m1jL/bexSc/KBwRSpYB4LbvApEymbQRVOGSC5pAP6FUtIMrXF+E9+/L/fTNrU
oxfn8KdlMx42YXZdOGf0RDtsvsPSPDGBdgbUYB8GBho03F5yfLpdS+beco3Y17mc4hHTQ05Sfzpq
0DCR8iNQRdQyKSF6auJ9HMMfm11ILQh7fwxPoONMgOxMbA/A2VobulQ8jnN7NVg8zf6EwXFSOaPw
vmOaI50DoQCyVymMmCYwzi0Ii+/rXumUHEi8JmoXRlaTqjauBo0Sa5Bmn+2LlMP6uO81KdQcKHxT
jwUFGMSByfAi5d/nLxvryc/Ibap04YBhGdsj0j/rTRmH1LHGff/u8xqGyTgZB8VOdcsFqnhXTWSt
QxoDW2di9kSQs7JG+mIymrwx2EAQKcjRMV8rdoL/FH+N+PtZ3YnKhM/AuuQ8vy7JGgqJ8NoCRN9I
wDYID+dZDfUiveIScDb7ucWGPlHY1Utouyb5BebI4nxNb0BqiIsSYirIQmZ/43MBrdj5esM//vp7
FhRnmwUINr8NsaLet71xuMXNB8C5N1PjN0xHvrizuCfUPPQoRL8D/UN9jj4G5ma68/dFHxe2s1dE
Fiq3gApKd/aefnl4oavLlOREZK5ewelb1e6KE+LAu4F1zUwzwCe+O707/fXYyV3AcZFduDEZOns5
vF9SQbg9wVase8ISs1mqYblQjetsSOgVaRMEXYCG6eUVl159xdGJwzJ3QSGmH9Q0+LPyxtTsoq9R
EWD9XTl3pyVaxG/w5OA0ZzHSTf2Rlo7VyYhqqg5kCswdw2uguLHRw06RbYEO+U6jPmUgOOyR7oNf
g3OjjuuZCsKqXYlwlzlt2Dk5Bf9LEEVnmp/E5jdth3aH1XBynoxuQNjxC4mrGJY15OinMza2P1FD
Aj3WxiZkEbAm1aybglmIkyQY0Itwg/uYTIPrhF3/Q18JizQD95/Uh9LGaduUixQFOGeUnHJuzAVT
E/Ma403CFS8hzX/cLz3ivdOO5R46sfnTGH+Ysb55sqSKmveAKpvx4gT42uFWcmWV/2W7yy0FU9Bi
eEmd8gzu1pdJPLyfO47tfhXneKYxP1MTaCIIW5kK+IAwhJn6WvqGHHTmb8k4e+K54DW08GVagvVC
aj0wPcwEn34jhkt5Q+Ot4p522K+TqiD/QFfPF3cfqwidWYdDKFOoZNxpXiqJ3bK476BzHc9oFoDu
MZ0gqpIoFM0eGkN9RbaaNYw5Tp2cNQOeZOdzhYuq7wHPeGWCyyKS8Yfbidujth6s+5BxTXjzl6An
5zTiiiabAwrbqy4ynk048K4RhhMxqm1+L0MYCAQyz6TeK64MICPAC4oc3JiY9lJAToUxohcz6hJb
7nAMUoJR+AR2QhatDzMMkDw1VjnYl0pWkz8nIy6kHKUjpiMQ/bvYXc16/gvCD7EV5z4u3iiZZdRJ
z7g4ZXbjDRNugge+czN6qZbAeDW/Ib6LC8RLBD8UzPKp865TzHeuBMyTVFlap1/8eOIg5n5IAeHB
cePZpXvfymilMwOof3KM01KFKVfom8l9S14R/oaILvX1H5e1z0Fl9tlFA/s7KYj+lnSMDv1htXw6
D0YfdGZXffdKNSNsPdjremnNlfU1nPd8EicRVuk3CD2duJAafeuHPZqOL/eSpMfBVzxBgYrgzunN
9gRAgkoPrgkvERdX+L5hGeC3WQd1wLGHbeUA1Tc+/cdm/0/AoMOjgxikEZCBzR1PBv0Og8VHyIiK
k7jjECRs73DZ4tjN8hnWlfZ3Od6PZ/VKPoiO/9h/mVEwfoA3UBhLnPImPX2KhgouKRZHe9aBc0kV
t/K53ekI9J+rWIQpESlFhBwUl558Hld+Zrsc7jVcO/mr421f+ShKwlFpDHFbkYRX5Ymti94eFf3v
gSmqEj9WS0aiBoy7r10Q2wHLIZQ+9nssVT7xpA0Wk7bRGYbXIWPNeet97Rd81IF4xOoO5xZ4EtBe
VxgrUaSkKJDcgpJEekdJKlFlXpeozK3HDD4+EVt9EHvIhHAiKt3YuR8K3C4pO/9S2/CPYBYdkiVs
qvsP+4hwE54Kzfc3Y1GRhRDLMx+eMo/5FvypGTagd4FazcV1Es+pD3NTbgeg7pIKUeXRlTPECMYA
AvB4xo3leC+bgRzPGNt6ZrOMG19iWwueglHQQKrOOIbDbDD7NyCReA17lnyCjvX2736bvmH8qMxq
a8BFUCNzrlgj77ochD98G6/6Myfc14LvWmCExf9BxcmPTStqOmZglAXfqbb4eqw18xoRZgMxm0ts
EKHpy4Pr8hSd8H9GgTnFGgzfhbszCE9b1D0OCWHGFTXFjcwifBfjOrhGKm1UBuQ+LY3X/NQifTQw
pW2XWNwiqHwEMpPssrwzkmgYK4LGCjVuEVByoosiOv1H2HktKa+ka/pWOvp4FCNvJmbPAfIGhIfi
hMAUIAkhvBBXP0/WPtmzo6Mn1r9cWYyU+eVrN5SemY/M5hCbkyI7KUDNh8jTeT1Ruvok7mWP1qNf
8lj7CiOfFr6BRxFZYJhtWPmKLU+YNoarJ3Oxi4smucSnWCc4mj4GNNdsyDx/F/8N6aDYw1h7o817
Dtjo2eIREjbdQ83kyy47cxfeWS+xp5tkQ2RfyJGBNFn329EViH7AvX5dnjCq81IyciI1oihPBxIA
oZsJG30YWUPD49EHAYZWEec4f2b66JIpS66pU2YiEJZdjWH6k/D2PJFCKZRLsESxa2xPmoBLZhrS
ol/MyVf0p3Rh3E+J+Q4oCQDTrvtYTpp6VDwnhhqYn7mOTKcKjTJUEOMiemV7ZZv7O7m0GMmAzEu3
EPq5Ed3JHWco8v8axTf26AGJIZ/ICSu7r/vwHIAYmMfM1Rt5khRcYJYQG8kkeQc3VCVUUfZZJOLT
D3IPBWhFFESCBqcSCY29GpU9hEH+mD3zD8//EV3791mbUrSxZWK2MmeKDjZ+w+xPzpFQ0EFLyA1x
GOiIfVK2sw9JfaQeOSL/+wsJbMY1bqWxgVd6e4EGRI/w4BQPfoPC4rvhXOS2+XN170fQIRKHlzKV
EJdr0QuRIVYCNGgO+BDzMCOJPWq3nULQZ+LoNEhP5GrayGP1NWjeQ9Ue3YX59pk2j0kNjyMTj3Wr
CCJfHwcfNPVrOB8NdcqDoOvLUubZKnhpnoDaH/f+cTuHwF1cyNmnIforcvAlQQqb9EbTwOFLavpm
trMJvRV/NDWQ9ehbpZadqVt1e0cNAdgILsbm1/q6HpEmYUFz3BICHjRwZjBRzsWkswzA9kq/jR4A
dgwReu/b+vaiq9xOn30x/yQ3Tpom4vd6tGZdMUO0Yi1kIRrOd16tA37M+pacoLAR3dorB2P9Iyy1
gHgFg2DWkipAWPbKVSnYRDFJPC2QGsP/J+LRPyvviv6zImeJoIqwtvoIPk5v7746F4nyq3ESqbwT
p6gV/7avUUkfE+krn/4F6KcNbhzhL1jYOIDp1c/aDB1MWYTpWxjXgy+9l5zbuIhoqHmH0oF8oH0F
MItV5UWriTB2GSPSEBdFKM2LrJyDxg3tDGALTPfxiy8AbNMWnHWGWBR9HWw0XML4vQVnTqSZFuLV
gorgKC3cmaRVsav3xW4567InxBflHuiADAwZyQ05Y4ONDz+rPRT4qcqAH3DU5Yh4WxhDZcj+x11j
EFVR5MR2us85AHH4JpeFeYil8kWv0xFxpRw98moHdc6fhly9aeu9srXTI/smBOxLfk6cXTjHiHC/
3xr8upxrSZtRvAEofUpYip8X0IZyVP+9IXr2FcrEJjaDZ8jxHJBByFwecIE7mnQMcGEj4j+cIjlx
K9XR8RJoiOYffYcTPHl34edMD09cPyN7iSVVwRJ9zHDf4XbCkIqYC6kUzsOv+2t7C7S2OfQK/cZf
uHdiQfKm/0aBgAvb/cwAfROOgtS2s5iQgsgGy+wQPLJqWOBmO8ZPv54KewBsIrwxTzyedUER8yaE
OhqE25bJXN5itmIS10ncobOAeVPzv33mlKB0b/7kBOtCrgy4kLCeCki0CNjNqgAl7rx0XOOgJXeh
s1HmFQfxMWgSTCVSB0SkMc4yJH5I+4Qn9zQ4D4homFfLzy9rRUuYOxRPH839EvOjisuMPzu7TR80
8R1ayluXUHskexJT1/TpiqDPu5yIGmwnuP3aMVDm5AU+lrxxoQpFvx47A1wqBXcavIY1Esna+CiK
HNn/CQiYktOJNgJwBKR6h6TMkJ10pT0uFVeklNDbzfngP7ugUGoA/87NcM7bD877Y6A4OtjuKTsg
pceBNXxBi5DvivTkuHdG2NsSRJI4vv70ayZeNXSX3MeesL8LFck3rUfCm81cgSYyFCTkAx8SQxI+
iCa0xpjPcXwC5T7ihqEeDTzCixr/jZHSq7I9Q4Zg3AHHxpAH2ISDm1pg0kJxQLnaeFHmHKrhYMml
hRBDGpCgXgIaUUGwiCqKz+EEdUIIjQd3XexBnIdvXjniu8D21n7rmiFHld6+CUbIjUyYjr3licaG
O4TXFzCaDBZ0BXQA/sG5MGxDhqoROygwr57R8ZKS/8EJXVT4vT1rwmGeAecEp8KDWAKRVUPeC8Zg
tjBGD8HEUxSNTJwz4vA+cDAjc+2QWzbsvDZoIeMYfKjx9deJ6EwjeJVFKPzOLwwPVzQY6PsIXg1J
ZOLiFgh2B5EpOI4DouuBCFjSRxNbiL0RGbfZHTYezRXDuSyO3VOhCezXk/uI9Mn3xqY6Qu3x+99w
BaiGl/ynzMcQKbPNSQSc9Y7LMlXQ0fDy29EH/zaiFEpNmS7oqyNTCXgPBeuX3heDxrNbf4jPE8nB
Y4qYh2kHN6Ffjnk9v5ank+fU5ZR24EvUrZgihwtAYU3kHDXNJUYEOAqyBFAMo7+FMUPwx4+2sRMh
T+Kysafrn+mFAfgEuY1EwMcDifq1gWhqAIoZoxxvHSuLKrnNJAxvbNjUxcloVQOVqT1HtsGvgznN
1ZAWYaI26JBDEisEXPrwvGXHL1aEn0LKnybWAMEId1g9HRc9c34bKVy6eHT51ZDS7FAjObJT9owu
kxCjXDjNC/1Pkdw5/6jQ6MWI0Nu+OaUDA80ogsnPYKxgn/qxWWxF1hddK26G8DrMEqQqQxDqfQPc
tfaV+BVVEznaZIwfTR/uCZIXM0edrtkySHUaw/KxjlHshpaKcAWEg8kJrglIgDvW4v/RfMVOUg+f
m1PExeBOn/EFoYw2WIdF79fOlTHf586cmHvhm5gTznxsRJIHEELgNKrv8d2XuSVhF8hTQCgAe8FC
wStiuetp8atif8LlJUBAYMDvkkRcQR+7j+U6KLc4I0cwuSHNJZ8DNoG+WILpGcEppKfPERk61YQ+
Z7+tkZCRhsalxmnkGjLHXt2vX8fsoagd+M4Q6zDCG0QuRL8NwTwRqCo/3E7JeQaGAg8F/Annh+7t
PDhOlUva7boc7Qs0FdYAVP7CV6lOhUV8PRk/+mijp48d6AoknhEehzoItL6t88YjVZGt04gvOyB8
eCM7r/mZBtXTBOjG5yVEPw9yvWRsVBI9p2owRFUhNEwSuwvJygEWFYX19pOwLwlHqTM2yF0kXFcL
FdxlLfzPKRIg7Cu4pPSG4Su+TzhJTEkoDZ2+M7rgedMSBMCngxpzYfNohcwcPYgpHgyc8OKL0EVY
ktBQ9+mLYzkR0QTiuqH/EtSu8uBz+ZalUN4XQl85FbrbNv707+7GzjFQs4tzPT4Hl0TmMmMtu7Ed
nTAwCEIdWbRr5Dx+sEV6UnHkGNhDIgQE45Z1zgVq7iusqCiPH8F3wKuaCwIJ/Z5QI11mxg+7T2KO
yszmtDoWRxECZZreErNAn6w1uCBoLZm55xruO5Kgi7EDnADq1ybnWD18OfrffhkdfW2nMwQjtH34
9kgWp64mXQ+K/Dk7j7pUGKGwFA3f8ZcjenYEZCPLBUC2zGhK39w4Llo5R30JrA2Ib0fUlTNtyRVU
CX4b3ANl93kBXzfcbJ8hxyIerRJLGTnBCNfE9dYCEM3lpBiQfjWAVdk0A32+bCmy5dzCeaKlXyTl
RQExtukw5mEu1IE2vWQaR3trV2y+O4MfyWkPKHdJZgxYiElujhOQrkhj4ocZSBTa4kGky51sXBQU
BHU9ejIgkUPahUUANdHUw9ObNfk5gJE7g18+vQqZdBMY0uH12dtEnDckxE5OVfogDbMLy2pwI9Oz
CzVnrpz2T8h1i7GRWQjZxzHCTwV0+SCkcAKHFH2GKGp/aVdBCM7LCdjiA/6G4GYvwpTj0ynCfnUl
2MOG+MaG2LNpTOzNRIUuIqfr7xENGU+dyW7z2jzmFVIr6kzlFYfe4yXGrefsjR8KCeGT8ga/HisA
0QHCVI2gIgDjyExi0xggYC9uAR4/ttU/3jRmxQN8tlaYGGhxquKW2eDOyCnw6e+P2ifmkl1G+4Vx
H3HC4oEjDB0CNtIkz16QE+eCZofv6D3ZA8zDM3uRS3mG3ghoaxAoNU3UnIvzJlXHhAPVWynjOxPe
EU7beK+2a19dlDNzfJ09UqLdovsS5Tc2AhVuo+/wn2jOxojZmcFVaC2ol+j9U60ZrsjD6CsMAmBD
FMyKtEiGyl41tXM42j4tS9DKTE7Avcz+fXKN8cOATPD7z/F61CYEnaVA4jl3Ih9fj75705cmQufW
Af8LYO02Ii49XFMOwr7Nxx7gOrfROye4SZ6rh45YAIfB35XQ/VIbSzkvEUVV+vEE7L9OjDWIJIlc
vvy7wtzZW+V86fbRL0RTXpWeEPGg561dG7oBHA6iAzsRpRXCqiUsW29u13tWjBUvt9Jn3CLOHnYb
K/9S11L77107Usf6wEKiQyKW5XYGMbnReoZjDBzIWVNfbcUideYe0CadUEYR6DRrAt0g12KJyKQM
OkR6+RLdC6Sl8fpnIuyz2qoAc8qyw/0xljfK9B0jmk3RSSSgGxWSYyY4LiNQPfq45jZszsaW/RoT
wCeE/4CWIXVRHJZ7LPLud89l2ixM+g+uC9AKR06fTUAa6YndFsUStJGNWBNPIbhkbA9ukRLTnhB2
NAq/g79LN+flwZc++Ay/uWgVL/vfIUHiCTh1Gd+DUx/Xaa24LdsCJ2R28K3tA6+A0jeEM+ucWrbX
X2iZGKpKyg6CvRKRMOc+XbGAY1pgJ/T74LoDhf3m5uy+bGHp+tYUInBRcPbij2cNuV95CUddQl/Q
gBmI9JCvWNQMFC+Y6lyQzh0Kg71K2jQ6ycrHH/f8lQhyR3el+sqth1n249niih2BQOfX/npLYh0B
nxKPJ/9isNhyShVhqz9s0tKUlZmp6kopPKoU9xR+hhDHeA3k7aRhuxHFxTDk3GxcPvx6g6adCTsE
iwaRkHIqDXlh8FiaPA7DU4gjwCVqbKxTRAremzRIHZ0H+AbggEqVpQAA9mctaDk+mWHp+PItAQAw
9ZlW/N7Z2UQ8znqgQfYVABLbRwToQxjjuORYqpA27FnKslI5OjokoTIvVTmZmoLTwWwltf3rCK8T
XjR1e2T3AQ3BfshcraBpOo2OeAFn+EDalJ+N1RMaljOcCfaHPoG8cCwJRAfDnu65tGRBOZLlBPOE
onZyYu14AJUKgxN5oPL2nAA9fJivCBU5ZfrVA7vhRVkz7FKfYA/f9rCRs8IKG7I9JZcvtlHswCIR
UWQN3rRZHr0zjqlzegGs1QI+JSOckkiT/RDetZKQr1gD9cRhrVft1jBGOUDIB41L3zaiNq84R9OH
+ZzBZrUGYkVXu3j8k0MAWCxqc1yqpvemagcwBTEMtjZr8IGwVV3jFJ/PTBofoGaMeajvpZFsj+3a
Levoxv2Jzwkii2M6Z4MD5QwX21ufg/VOGr3A4+CpMxNPGz4vslviGjDjyO1DO0TcQNKvWsbwnb7t
FkCRpjBPOx4qk6AetGpYX7wL3Tcodxn35jXmRw7XnJ3JCJyb7BdQ+U5P2YH7G0fAaml3wb2yYwkE
6JeOvjVpk+OCCNH6QHHV++US/XYkSgSHi3sclIx6HVF4eH168gEO4ThWE0gDePqUeeKZqf5rIC2d
F9bVelOM2w3fAcL87YLrAzbSXePdFtGqMAbUBCJVvezvVLD1XhLCXY/FCvxZhiSg5YYgMM7g0Zso
aDS/7cw+ujYCwvFpWXI6/KG/SkMAmwE+j6XF2ZuSbLE3h8fkMiEk5ff+g1OGE+HLw6tTnkG53IJg
vcN5QxRMu05MEucY/DPtLwCpvnvXA9vnC0fW5hiqyA2Ak97Tt02adVqBuc1uq9dM4UZEOkKeBRnD
GAX13mOlTO8/1G9AeZnuJZcUVzc8dabPAZRF8dlz0iQtrwR7EIGy8WvwyUx2iribN5tqA+Dsf7N3
ZjJCchEUvTu+G1yoSN14UfvsCsQP+Z89uH07/7xCE91syDtxmhpLiC6iTYroNpBIOMV0fCO09J69
l7e5HqrJOjzVovy92pyHCnbNBJ++Z+wK8gJ5mY8DM2TNZOOXiL+SMnlcHwCao2Le+NqQ4zfZO1mX
wFrhkm/SxhfmrpAxUIm1H4XAhrClPu7HidZvNvFHeuQgx/2hwqBWOKExviYtcRcXmCguUYTJvxyU
kBOhJf8xoUYLkpU8rmXWFb5Aswlj9YxquH4HLaltlz4LkGqKu1qXPaKkKGi7ohss/Gb//WBNrgJn
iDYmfa/M4DvncCgQXrFW6BwX+5xChlbcjdU+PLNvTenBQNUrTSg/W413rTiTjFl2cigtqAP6ztSV
Nj0ip4B+olpwbI603MqoCjnSl/AlYJYavqjk1VB8tZ2/pBSzNGPaC8s0Jgjph1uw/EQ1aA1FOn2F
J6gNVWrUOXRdGKUjdfRIVPimExMHDmaavY1psz1eE9zya5xc7+BZIdgRUgkFegeq2aIZaQvnL7rk
GMxBW+yVwh4PcjUvFm3CTL7nAVtTRnHPiSCIOhf+s0vWvxYHvszIdai/9eyzW2/u3uoUbOWEMMcT
ssCsJlQBaT6G8K0NyEJeLAbL++L06dnvoLxsqYS1HxO0HmyuUFIsL8B6Xe/A+p/jmeBgI29lkiPY
t0hQQ3DK1M56L4i7yRERzpXV/3C4hC0Oc9TG/LYzlF6HBlKoMEbLQhcOmcSOUPihw/70Z1jUPAPU
kPqbVc3savyu03uiZ2VKqBzoMHYHF0cBmdfhJUGgyr/JNfeB62f6Qt+KB6Zur7ii+YtABHbxUcnX
kdqdlEnFMe+JY6rOK9KUiV7zryH4OPnrILenhG+L7n1hZhQ+D/FJOcUH8wu7icrvhBET6SvZDhay
NsQmRKSTZMnfd29uuwipmbthcNja/D2ALjHeHjftdfkMYENhtkIObRszhMxkj+8Si/GknDooAuHl
hgrnHyKPB6tpb8gAv1DcH2zje1L2CHv7QdX4RZeCdnwcinihXrgLOaOPi2y3DtTp6bAYiswe2/sd
cxX24jzo9+1wuTQ4qiExmSxpduotv4G1U908JpgSDNGdTldEQrgVHLEHtN+jRYxpKaDxmL9uvZXi
rVYkNsd81CbIhj0F7shvDnO27FcvFVJ57vi7JzhIc/XNBXlO0xUqIScaRZPk6CbMUCMWDKHMuaUn
9CGwBak1VeiwGn6EYMLh+McJ67aFT3tsmW05rYVMDpJQUjo/LaMEBu/wwkK1JZCA0Q3X0PUanFYQ
andmGMAy8T6XibooJO9J8aXL8oEvUpSlkyguVhV9e5tcVur2iWX7lDA58Onz6PMLepFPGNlIAySj
55fFB/JGauM36g3BTnG1cLXDmAJ/p+oCAQdk0Ix4HM68jasRt2IOoMawx/JLWhsZo5oqFHF4ZFpA
+TBjwqkHCF9KX1/ws0gepybDJeU+5IMQTXw8qskvJWlhpG/fM5gmHrS9gHpimMUDYENhIGhEaQVv
FDor/+eWn8OD3Dvs9+LFhmz2X/xV9/b7lgfMeWl1dc/cIJLt08Pp33KudyjzXweTJBWdPTM1o4Yz
Y/LDkdL3Iy+te2nKZc0FjmH6w7G3IRgCKzdnXfTMfR5jilyKR/o5/n3CMhHjg5gZYMMr/Lk4lFZr
tJuJ4MXNLSyHa7JuL+USzLPHwWCiRwglRw+Vu7bjubTD6u63wFQEn1/jCypWx7dhvM70bEdrjroV
bqplIXqtXujwULMpMEwDIwb2ciIm+vUv2IryI48RIsb1VqB5lKv6tUcQy7UvNH9umYsYD90dk3gz
KqiaQt2RSTMy+YRWuTMA4754HpAhx878u5FgSEgceYcKyVjUScNutXlBBuQrWh8hmY5DEhSqpUkk
Fi7xJZqulWknFYoIXlGmW/HofZqh2XIg4eDHJIJOGU/xwl+82kngMMCrIE+mTIbFyz8TRvumfNev
fuxndB9/V5RRY3CuLgEskLnuKVooKXHDMo9RBDEErGnh2eDdoPWw1/Dwsg+6zBBpfDzIZu0Y8MEX
RtoXbJJfdq712xD/QDwdu2clDgQU2HA9giFeVxxSqtyuRy/clzcsfw+7d5Sz0yl2aKjB1aFHbKIX
wmEIfXx5nTZ7V3O2pbMxKJqYtPkLiDoJGOxMLQFILOoUEzpS1DpAQwyyawLI3z8nHbfVG70W/n9t
I4HuHZNSXhYEgwLBghmvzaQs9tZ5+yDBrfLX9RLQhAYujguH+5XGM9is4kdH6UjtB/W970GLRcJh
zDoR3YD7rcq5WWFAv+LWPVNa9ed3vVKuDE8fc1dRPcCNWsCukLCEPJj4hkrcBACOfFbcoDxgNMJH
cVtyST/+ejJq1JvEB7JuVDCZKcy7rBLDoZFOjOPx2LN1YigCh7pT2XVg2+YnnOFW+sE1fReiaBa3
g8p8RVwJlY/nQH1E70dwkdGaeV2V1RAtTfq8Ub7t1zVxTKJvw/RVDp9S9vkRNzM6BVS/QESvBWdv
tNEuUpo3MjFB50SEruMpRiJ3ZSciF4eDFfH5zoWlUEIuEt7twHwScQPGek8Fm/beGlYPCB8fApQM
6ZpvQkrM4YmSPtwTBPGdttKvTOsP68wTEoABEzDyHn+54bQSO2tarPvmBMrC5rCBUIvgkHrZ/Uyx
N7ofCKR7RPzWCLuO3+30yTFuwQ/nytgavxfHVTsjzY30BvdXSa1tkVR9agd13tvf8+SKKdIjhAwM
nJ/ByfiIj9gkTV7q0WzJvMTzAgUWfd0y3GFE9rDwzmJamx2TCj7jsbmN6WotGAgHp2U7K4NnBInm
WuRbcEK4YooS/k49+0QdMI09fPWBZ0B4+RRNlK6MUQrOinQDIzFOaPqPP5ce0ZK7W6zN6VhmjwMn
hdBFzzDGM4V0ECUqXy7CrR4pLgILZYMg4Q5luBeRvRfHFZCx5n+wiD05CT9JJmqGZfQcX1D8m+MB
bUvYjwmmG+LbT7rpK7cXZSINn7M1ckNKIFj+1ik7GBH0ZFpwpIbJh8biTDl6hg/ctEjJf27BC98w
HCWr1iXh5l/r7itX2cs+QluIdlgw2wLY5roKZpe5qFKn42oP7IBBbm6ED+x5bIfjaoJpHIcFkg4M
BTqTGB2mIPIIjRl86oBWt1gMSGsGec1XOPHbLjjBnsTPkdTHpsveoGJnaqI7Lmp5h2fZqxCz46Ki
xQxAmPkh1zosh1IIBkiYZ9WbiOA4kwkSID38w8rfqFy9qNwQOYCDw86r6Reep4SyOZGYx+MhmwK+
MBT2HCxFA2zKvAFHlMuPKTR8SKgE2lOoM4/KQr5yzYA5u8NDHBjWeD5oKyLGcZ4T0iEAfwFaop2s
fbR4L74GIsCnU2oEGB/aS+fQZuLcLRMTi7zrKhRKAereAZuSPTrFAtLEZcJxwfBPqCV9YtqCCSQo
ZCLaZFGnLaJvElZDzbfTU9rC0uIlQIsd2MC4sCzYPuiM89R53RuxocLIlImQc3/AwdvQQdgeCpqH
RY5iNg4TPpwVQRqIDEYCgj4uRFMM4N/hCVWJNMy1EYaVCJtpiM2paEEYhUQsq7YCL6TlIXvGb2BH
UJUeKUunlRXTjKZiAIXlqqIjUg6G2ntmHgpYYgY+/EagOKcEZGHyAux9Ij7tOEyy70Uflk4CDMGo
tpzD+qddN0e8TBgms1UqhyRYRi1kRrUB/xzpnC6Fucohci+lkkmLgCMoeubhnrPzywV9vHHy5s0m
CI3lzkm1/UX3rhh7UTYQDGL5GkkHAKPUw5mJ/hpe2kgGX6fJiv2KZPMWhgvs6WHESjeibIICkg8p
CRiBSVrEvfLpGxwpDWwsLPWMIHY0CLv85dXDjtyux/A1raflxhkVQ21uMk0Kw0TnXefot1lvBZv9
Hl1D4fR7JC1QW49pqglInYRiNv6CoY7v3pMkbjSlQ5sL+D4vI5AisU8T1SZ8lsUckJYBSJQUcYde
RnhFKLUW0dkRQrgZY/7OQTQgVMy2CASIEFrAxxN/zYXZkT7NXOcDsBs7CsSncIqQmnK47h9E+IO6
pJx0itZEDHjnFXcth4uLSwEHivcUA9Wkyq0fG4iv/JUCqB5R7XT0EtYVIUFokYcwwgKz8dYBK5Ov
FRy4Q0eE3+BJovBuRBZg8p11kUXGHdoYFOk1ecvOtMyK1psTa7Gyc+Kdub25V4A7ULxAsjMKi2Nw
4z93fGIO80/aVhFwt6Jmpksn7zwS+YKaSb1H4zktBvfscVBXV3AQkCWbG3uqI4rlqUaAYNjw5e0n
5Hok+koIekC1odyp9jVSwkdZJJgDKRlwekDrn5erLQ2cTQdk+2UGCYzwZQ/3x6KBSgcMW4bDxspj
5TVIh5Rp9K3DuFFpT7u8IKw4qQ/Yf8mKcUlm7A3vfG+3MH6ahZDE1n+oFij+oEpJROzp43J28s0F
GPF6gEmlYMjCAVJsTtN6cBlObwlxLJvvsiQayiIiKQQq5eUkpoiASLpqYGpPIf0I83ouEfWynjkZ
zoaOuNXf1wIwHefS2MBVldtQubv6YI6evEo3bjHmPLJzxPsi7MWbxiYohKITGQQULR8lhNNX0iX3
DFrL20MZZecxll6yqAQHrg4hyyFkS+b9Ed3iHxEI9dOiW2ZxF0Fg1aTTIqOdKnQPt3P0jVoT2Bb4
qgDEj6Q/IHekso7tcHLjwEAlIWE6H5T7Qk4iJC8itgwbEV6MasLAhaArb6fN9D0/RSIaAOi3TVlM
hpcBNiX6rxB8jt4zIFyG6PcMa+RSiGsQXEXmrFiI7aumsBxxB/u+p/2c/OsI4IpnT+gVZ8VTeA9u
/r7gnbUT2fY6gq4lUA5rSPoQWBBAKvUDXdBlC8f/uJhfUfILs/AjUoZOPOlQ6hBQxt1qDNf+GaHK
mpXwi9heCXDwZIK2A4ALjotL/xFREgVlGzr+a9kG+NXBPXn/cAfNVYT3OokhcGWoqnN7pYHnzKxM
JnCeNCGsLgdqVOnQCI0dgvRQHT/SS589ILVocaG2bijp3omEA5abfS1U23vuGvitGOQflzEdXeA2
LLhGn3+uB2BIxIN1jncjhKnsU5MpVhzwVsIkvkJWg0fwxpVbgK+UvPIgNFibn5j2AF5IDmlxMYKl
wbrpYIvPp28nLSTZLWq2CvYX1OPC/6Lt3jTqeuCbwXN/n7YhmYk+i/oVYXwxsGtuyqc3X6+++2Jx
lXpIfT8/3HioUT9CbjZorxTPu68FZJH8xxhFcNKIa5iX6amyx3eyJXE38Ws/vPoiNBJDcISMsc+M
K02hCCrO0zMSO7uonkCNUzHQpni3z7/cIywto+vsOHGy7+TBMMUoFZQDcRVj6wpEkCfYQoXHgZgS
0vGtRM2+fTUCOn/xbkI2fDDVkUWLkwYVzAuJBiyhV8+5apF5IDYK9LRM331AJ8wqFOZhxZqpEaqW
uXGopw4hHogq5harzxlX2JeoXhG9exui7ucz90RNCXfpdQtOwnGTt6JZlyeDxvmMxbwLOWsCNvrO
sN4ae6TL1yVE0a69CMqygCRmdxhcpi8cgDScY9uwwZ6EAwKq+/yjEjW8ksCQPku7z8E4VcOKs4UJ
sIMFq9o0B7svTR4iBFsBtZfd4zHQstMO8IlVb8DqxMJ9xgY+2XabghMDVoNE/NYNG8KL4DEFxJHH
UXug/HLHpIrAnNZGEhIgC9G2vw4NVJT3GOBNQBk0ew6JvV46eRlDpmb3zfHnPr7wEsjbJi9TbX7c
g8S/D6jgniytADbEJYw4YqwZm+F2/fLQ7cstPYFE50k4okTjgYmiGjw3NFfyt68JNYN0i963eA2n
Q1jZ9gG6VAwMHvop6GiUboLbTeDT3FAKA/El+yoBrP7RmcIrkfw2+YttEUFmH/RTdzHYrmdNBDOo
9vGvkYq4E41nU6uXrzGFyEC5L+xhRBcs4ESpskTI3cYImfV2byip9kmaIiA71dEmLbEx1G/iLP5F
0At7w7mUpMbRkzGLC4W9bWQHTshxS6hDvzPiTrAIG7E8QGXYx0o4P+uMdXsI/JFwqjzoD2JbDHiX
GKi+gIfKTrDU68FX+qv1QamwN3nwiF0tUa+T6H2kH66GXUdCnQBYxQhLZUHf8t4d6gGTlCgjoCXF
Aw7mKiRPcApJOqnm5grWh9MmS/OCyzVb74ppFQulIaaQdILIAL2slH3z4/x4+AS4MvBoCHMB0gFO
tLRrdcLDdYQN+Oc//uf/+d+7z/86/jbD5twdm8s/Lq962BSX5+M//unI//zH9T8/HO//45+mYWqm
pSu6YZg2km1Dd/j8bjMuLke+Wvkfz+Jy766XZzlzEILlNtUcKCuIiJKo0IJJnoPj45BCULQzqPhl
N8Dlij/gOL7h6Ec/fI4MNHWsNxOix5SF3Fc39o4pHfk6wth19hYHPv/K9EfTNBAbvORYIhWd6gl5
KP1yoX6YVfEhUi4wfuwvWIsBKGKLeAaN5cVgiuJmmZ7HGJynrEgcW9zL73XAyCMASQ4kSQUDxyBU
riCSWc/U7XrMhmDEz36z+PevlqYZ/+rlMgzLtnVH1Rz5v71c1Vtq5c+3LWfcr+SYNUdgO9FF/uCO
wjXKEvNs8n5jewowkcFy9WqpHWsJ7q/d9ym8Ft7SQn+KNpG6+DkRtRhkPfOcUIhukcX68CzdN7jU
ysWHy/NGS55DJfCgvOStGpf8uCtRjGvHBUkoYTDQrDySM9owDFFw+68Bipzz+LVtwCJwIr5Rrqc6
BEC3vGOgJSmC/jwjceB9pOC75BGDVHGATO9SYH/7Zy1TjeD9iB8EdKG3s/2GDADfrEKkUe9MmX5T
p3SPDZKq8MZIydSKwb7g7fYNMn7XB6eOTXt+FJBC3UbaY6Lc/Ao5KUFbqE0UD5hRH52nR4YN5MWj
ImteIviaH6q2lGnj33Btqae9gtslU1sYZPSSohPPGtOYuKilsMneczOlm+MeiVwlpfeAZ8UCd/K0
DUcGeQ9UqU9vun9cc+RvEXYSV1Czifv1ks5MgnuoBAD6HVVLCQU8Vp4Cbfd6R//dNXkekDPTNrQH
SOpqV32gsO5O/h1aFYCSqpXrrIvXS9LdSETjLmZ57B9n1G8PPzeXMCFy5ScfWCQSNcHcIRs5GM/V
nf0ZVLzlbJoWB1hAuCJn91H7RDbdIiDI86gdgdbXHOM8hXkN8AbOYYjZ43yw1kwk/hmLEzI/MMHD
a3LB3MoAFcuwm6T5QMzTpmD0qmNKTjFZUCKp07WrwAR+s0NA09a7ks7qQ8bqe2NERCJSMUHzIIo0
WjHwfAa6yMt6FUJVBYIGxf+N1mf3Mn7P+IHHAYQFIZlwWC4sG3h8zhiPdFpwF0pF//Do5YjOV67J
blyXESsJ/iwQ5eSmZiW87JKju4y4nrPoErzP+RHChLZXc+RRhieyLFf4Y0kiaH0e7vuMYzZ4EQ4f
fAas5Wp0d4TD6I/q2bHtXJ/ev7+rDfVf3dSOJauyYtm6Ziv/7xroPK9lqUpnjhvxM9Oc8AVdEMGs
G+BkqRUoz7QQCDSddX/NZSQ7WgNrcd++kw9ZeqLSsK58bawk5xHHM3Zmrpg7MgPrt9rXRSDF1xWq
ivOqw384O82aS1RiXGD3uiPbYk65Rf/+CVn6v3hChmKxtssqa7spPv9fFnXp/nwrnV2WMyXnRIbH
fMbs+qYhy286NFSRszQCpw2u+QNL9Adlt9fBRZDm6ikjasYIt983MwgFjn7kiiGsJFqhwcyQ2WhQ
gY3gpPoS4Rj4S26BPmbzjokD0W9xQTpcxoWGvsKI9T64Q/9CE1RMF6qQX3akpYqRlBavqciNpisg
PAbqSh38+xdAVf7VtmZoimY5jsLOJot1/L+8Anfzrr3Nh1Xwlup3VGFGrk1lejhxD7C3EZFzMJBr
nt1iw5xzG7GigrfwFiPl6PpHEseh3w7XmGJC/Drfq6hyjZnW64SwuOQLq87VsATSOc5Fe31JPFP+
9s7sWCNyt85PWj9DMtUIMuFUD8ZONBoE+PSe1x88FHfOcUPnFd7lYfMcW4h2fQ34ZZ2e3oGKyfyn
vpLEgkmSt4ctrQx0cYYlb8u8okm9E3SNUjbRgcam5kQeni2vpJKQQ3XCLWuz4PnmhPZTrstyopEO
5zM/d4HuYfDO9SM1eWrMqvsi2giFk3QAZX+OmPhPeKpd4MalsmkmDz26ghlBSpAz2nk46870UNFd
8cvNTDkGdJ+Yk9An2qtz32RSOXsmFbxkXOI/idcmrXN6ABPdHEMDqGVg7y4+X6B6Zn5BCEdWu3sL
Kv7nl+OMvSJzYHYaceDC1PXUCTT6a/Z6/zrzYngj/hw6/dpvp8ANI4axN5HtkcjpLiQAPG0D0GRA
//ROIJbAx1mxW0+cA7/w/3Nh2Zr9L24tU5Zlx9EczdDM/3ZhOYrjNEpzq2Z3zZW6wVX34aTXhMMY
6VVh345uqAX08Uvu2xYyIe+MYAkAo4r+L2HnseQ2tqXrJ2IEvJkSjqD3JicIpiEMCZLw5un7Q907
qKNSSLPT0SUpkwT2Xuu30n2q5yiepsaCgmopn2X09LGnEOlYTPgf8h7egQHcxHFB+Nmqf7po7GRM
d+DEdIIRmPcRo5GpJw9hJj4H83N3Sy5is5buDNTZllLNnAjMW/D8xtj9JuuJQNBHpA8z0RvyJZih
uqjw7XeWhgl4tG5oZEBJg3SzI3MgtzPWUPGS4NGis8SkXnZecDuOrIhyFQy+mB9FzobZHRCKco/Y
FrNVRzoNmXSoWN/QAIETkJAsLFQMo5Nm5EIS5tjn98ZaIoy0sNvOTWhBOwiaFXEIEJqhuzqgCLMP
gXnROOl3Jg1fD2k8UkjbRz6hG4es3DaLQFnHHwq5gkSim678AoK88Q+T6YnbqIv8mj+muumxnhdo
eGwaJfN1QQX8Vesn2fApjEuqIf7Jn4rOwTE84mwN8ByTkn7qljD23cG4cVB0LF2DagD5s0z80Dj9
gcRR/NdSauzRSdZJu06/yklUcknC/zEl8Lg+tmbnUE+OUoXBigWO2RXQcvUmpmgtf/bL+BBnLkGK
JTlWmAD4N0oGubHxnYFzOTIy+87J9j27IYEr0BIwwYXfbvIejfWsaDalskiQziMjI9kr86XSU3Dv
HB8G8wWuBV64mjHnliI6Io+bT2k0NdkBU+IRqZ5DSbhO+UhbUMtHNDR4QH8QjhkP1VgSO84yK5x8
KWKcQDvWj5l7zM7XaVQCJeUxfrh1PyG1qT1ke4l8eCg+YFfSR1IvISAodyvJErN1vWChTI4CzU7w
zEhOyDSkw8ckavzNW9khhXGpBA0X3chvaEkKZtLlCR5d2sTo3DIyb2/Z10gnsofvBRs98TpQEq9p
BPnw2pK9E5EtSzAywWK9C2OTEXJYut191R4D2DTdx/HVcCwzKRGqR7huj1n2mhNbFfPB0ZUZjXWS
WSubmf0lnNuX/wJk4jx+EB7XM4bFniHvsnD3iF3yLtXHWXxOM5OjbRO9bBjS6MS9ztemG24MFYGQ
28CGG743auynsCbxrCimOcorcro0UHFLJEoMeD/bh8khpzK+nQbVIhRnULXYBEQIlBEAgzrjQaxR
bgLE2U95UsrOu9gF6IMG8tCC8C0iWygXFSsngH9hqb0tkHwNRktAH5aWeF3C3MjfuklYKErNNQ4n
fuX8FqVTqP8CMk5lhBw/yUlGvmFuOpGgx/5tP3lLXgR9aaDmfnlNCeqlkZHKYhS0uBAR+x4o1WXK
b+XJM77klEPdN/r5fW73d9V+C2MTtd83kq/kdl8nH8wX8pHgbWViMFd3jspqe2m+5WW5hQZ/6/OW
TIOI2KJiOty1cx7UR+ZC6UYqKJARuZRtqD8J1jeMHrh20Gu7Jb8KhXgzpsX6A35eB67ay4f4Bm3U
N4PQiDsuPEeIATrSNrirxEOb2uqSzzjXZhFxaCYZnrpu1ds3BAHAueS1UIPX6EQ8T+XWRyCOG35V
RJkl2cES197yfRMPwstBYIwaDCCtdTPeBqyyJbatdiuzfGib54F3BXQDtsqgxRSgCZrVzfMht/YJ
rgWzwEuAomHkajqiwlayG7ygELGUWPjy6b2+6/ajGT9/xLUOzmw4Gmzo6fUJNwXbXROoBcM+g4aR
QdHLOePTc/XCrscMoKPmsVIYoNh5iLPBIf3NBsFYFpHmI81rE6p9LAY/IMt3Mu1qX+kWJuY90d29
wx0qivxQJ2tOAqCTQUmseKiDBAyhj1mJOxHCkGAR3WZ/yEx+ZbrzSGTi2fLwgIuNLfBZ/3DbVueK
zghynDfZ/knaAgFKNWpmqwKl1Sx42s57skl+inSP1Ws4goJPZ3YUQasRLrI4rGsoPNhxCGBhWd4n
nYB3ilTeTHXISb7oCdKaCA0PDJPiSHPk1TDh/Bn+sT6Dwqg+aZB+sfxNq4K9YB6cQ47YRbUwl0U5
JVSe5yclH8Mf7Vn3QhNzkJOSU5Z5FXfatq2v2fp1UmgkzeyCvIDMjsu5qBE4wQ+IlDdRBw89NlmD
TBxiCnmPPuRLC+6cTMvwan4mwKZHheeAiG/CLEUwAWhQlAXvHd2/P099QOMxLyK46SvH1D9L9Gn8
75Gr5ny89LPPn/zHkESmp6Msojq9c8zoGhK2yCuKw95ia1eSBbrUVhliUGraXtHgQmXpR4WGc+A1
ECl5kHE9SW7QT5rIcv2TkTvO1Y/5pg15HovxnVgSvC/r0ZpnDsyMEmp6HlpbBLinu/g7kZ07iBQH
k/T67sxdCGtQ7wkNUJblWd2RMGY8/Rb7jnkTgkF4nkoWW0Fwn49Y5shnrzf8Pk/mxe/yjHaCG7QK
Zli3/zzZM2L9bgCTdcNURUEFuhr+//+a7IOiGb31TkoOioJEBx06Ld9WGXlls6z7+Qj/HMcrJpFu
WpobgTOGdleuWdEpPurYaQz8l/VMFhz51M/Lyku+uK5RK7cwfActnuHgVtBKEj8NkYsse9agk+zH
L0QAhGzN6ADlYsEZ111qVmM09CeJavmlfO7uUw6lANGWbguEeVj8BebcoLkdIfEmB9mYptKGTxw2
7XGp2c4JC6DWAs5610TWk5c/5h518ICy+puKq5Jot+6+adumfSzd3A075T+YxwfcMC1RpiQ8jw0K
uiLku2PjZXXXZI/PpvbTn2KYod2OizzksLBKv9P5QKyRdBSusFPthmpKYJCMt2TLScFNA4j19O6b
5lIcnsTj8a4zhswGqApZO8/hgG4hFsngG5ZMiD0hgH7zY3TUW3rVhmu7BatjsvhQyfGYRe77Zii3
jIMp8kwDGDDvHI0GSHSqBGFPKD081yp5mU2C/IqsTrIXUU2Sbh9Y9OiGqEmgUNEIS5zKdvGlEVAz
19GuczMdA7QG6wiU0o6J6ByNtS8NOpjV41MiKQGgdzQV0dEnfn/rH7j7kcbIC8RE4Tf+gnYBpbsz
O4LqxvEXVUit0+3SyhNKryTXR7G7Dfta8CGxPi1ZNFBr44ljso9El+c+6ycibHRmGZ8h6ZqECfME
EjP1RP3lJ5EtbZ4/SMq41MobV66A/oXoFFDnGVPN69LBK810dVbfQpxUFH4N+iv+hX1/IAYwfiwy
xe3XsUQAAHMnmvkOu+wPSRrtrlq9TjG4Ako73eV3aE4FmHQ+zSml/RjdEHaijFMJlzGtez2F6wqJ
FhIveknvNkO290a8w5PczdorErXH8Tl9JE7BX7hP3wN2+IYx/XwupLnOnIr8nkIueLLLELOyQg9n
fhOsMQBrI9R8i1C3uy1CUvlbAWxVvx9nwqhIQqRdEPx1/sBwUVm9ZvFzEtARvJw/HwLSgLL+Clpr
iqJruqDKivgrYJO+7r2hdlVyKKbv5wVUsQydKrOkH0aXIJm98S3Ue1mn8sO9/xCDGziKPqmP6W50
eVLa04zZa4U9pRMmFcGgkWXyF0hJ/N2aaMqaISmGZKqqNOAT/zqlns8yau9JEB3ACBSkoCSULXog
/FVyijJQWaLSdbyWGOFi5KU6gWS8POJfPidF/83n9O+f4hdgSwkiMVVqk5/C8CLSaNieDUv7iL5z
8v1uz25WrzTyOZhdKm/EqpXugmN6UKwQeQiSZaJ3nPKmEDP0WoweNrNN3a5ehUPDNU6aAJ/JjUFN
57A4ovSLELexjwkoSfv7ElU/pFFcu0ox/vO3b/wGrjME2TQFRVAUDZTnfz/b0LiLSRveH4decSrd
bker4dZ6TPhV3r3L1akhXAAkGRhDHTcBogx8+RMOPqaHMLe7lbztw4uApb8ZxvCUzOZZsoqRsKQk
EcyzH93pvgKiAefIliLnTuIwxweTf8e67vIStA8KMRiANEJJ+X0PCnPYy2GGRIj7ukDFlqEfkcXC
OejpfsnRMe0vj0MywZmX2DgFgMFO6Rq4cFw9bDl08BcQNAiLsf3zZyX+Dq8wBEXTddWEsJB+BcKy
PDXL3oxISORfhVshJkyKJpCVymOgISQdN9HDVekGoplwmq8k3ldvtOsv/ZmfE81IYMw1sF2MjCdh
Wmjj5ifjtisJGT0mHOcY7tQlEmDRsNqBUhwdeGyy3q3QYbQ2is782gqrmEL2a4I9t9gg63lxTkfj
tVDaNW/q5l05PapB9tb7zFSGluEGnXfi0G3VMtUS6CQ6RM6ZIA+kXW0LsjLQj0Zk2rDpZP2O3JM3
0bm8YqPpkOjCyf4t9EvSqFmHy6ejkl24uD8nj59HaFU7UoNx2CFui92ePa/1SqYXFJRA5E9LEw7v
kfdUHLNy2i9pS4wqz1Gyzti/GTN8cRDbPZLBiJCdIKkYhOJVC/r7A5NS7VC5JwddtToBM+afv0pF
+w2qC0eny6ZoMBYpyi+obti33VNVtPtB4CUeNiCWxu8Rclh3BIFIVigiHWmKj3iTHbvQTUhAMZCA
mqsOvGnTr6WTMREJSxKtO3kGuqs5SPfxBuK4AOhBWyh+BQeNKmeI0ks+Z1SNvpkrmFeevRuxhBxf
JNQiVglmFWrA+xm68prjSKICa65sA+5BPk80zAyku3iHvQurQhLOYMwxlDUj5z4h4C8qJlnia4uG
DZF92SWEKEG6DTab2jbMFCNj+slYG1L2QA4GKpQTBkeD1wyJFnQEB2UXWMCVxDy+TJeU2pf12oFE
xrBGYwRzwlLaUP2ukfXa7zQvnZGYO3+uKrSxP/iun6vsqqJYwdmMPx6yZc8uhr2vR+t9ZTZXFviI
KlK5Yuu5F7EmU51oRWT3gx5g8uc4v2PBHkzJyAF4sonGj20QJOWIHhCAay6fpaeDY14apAICnQF7
5WCWYGzjFBMxXk8I7NcEogqYOEQSwie4YgHUNnyjybn/BHxI2PtnQAaPp28ygxBXM6tJ0P4GJTun
7dAcASjISAp0NdUGIfhYoKbjPiZ+DFFxuBadTXW6mnRBINGwXgtRH29TZawQawbvj4/4wjoQeoAf
GP+Al/cRE+CVTZ+QqGlmv0xrpK5UY/wm6ErABWBlP/zsMiPerNwX1xrDF9fVUpy0kdufqo2Jzjwd
Syz8jqHYBmIXG1DvoXmPC0XliZ3sGFFL+hqp2eBR4gVGUwzsBX86bQs0fx7qahZdqEKYd2jFZfb1
JKcFIgtFwkJBSUofNvJ2qrTejlot32g+QT6sevdcNz+gJ4jW5y2uiOckfrtyvgNZe21M/F+h33Fq
+MOKSmFl+FhH5QzWsmgmJqHkOacDaUxDKTQ1r3Y+KUXvCZTX2lXt0ailFm7Ho4tEGF6UZqPINgRb
SN2e7PZv/fr+6D/KH4DcfMPflEEWoH7acBjdv82f3mnO78cw4AM4iLdqHZo+p1ZBKrjkJeiF5K3x
+aLYm9TOh4Wi4TGpNWJDk+1d3YpAGXlyMli/72jt8HwiHx3mG6/gRSRinN6Dn/sign/FPQ3gSENQ
bqOzap3EoHfIIqMsRgqMniRvFma9uL8Zl62CsGuqvlDwuizB1K1gf37/IOtna6x/4ov09gHfxXZi
HkcQ8pMmsPPDS4bG+Hq0EyhA/vuqcav2J9SnxaekLApOurlCY0zsAi2AJyBie0wThDSobP9yBIq/
vflNUVHA3SXusl/A90w2k77q8scBNQWBOhi37gtpjXEV/W8On/TnE/d3Y6Yh/Ouf0/530Kiqun49
R/xzqEIAKkAxfeINrNdWAoma6OyIXJb+kMYzzNTY7lw5o+kNTyWCQN9ctEjGgWr+8mPJv7sHRF2X
Fck0DZHP4X9/rDZKWs1gBj60LiRW6VfHgPqKfYD27pptQPVa4gjeQz+tYek9wxn2jND8f2qZ5XpI
vnKuYAIeZzhKweQvG7r236FTF0RTkVRTUwSZAfh/f7y+7+VYFKL4wAzW3CfVjcU5+EnlVaGCbA8p
tnvp7tRET1xkksGAMjkT1aU8KwQHGYSwKDASGqDjBMSAot65H5b3C6ar+PIEzRhzTFUAfHQvyJNG
WSpgH+BNypjhA4xq9KHNu7OITiuy9Vu66hOklIP5pCcpj6+LfRRdgY0tXDsB7HD960T+g71ippj/
+flRjP9iFbqgaYppGDyrpib9MqkmpdTkiV6GB8TYKllTC6Y/1o0cdTnmJMIoc+qbaf0pLnRS62Rq
jVyRVIxsr4wc8mwbGHScDobXhIQQuNmVOZfcb5SEgaOmK3NSk+6hQSV4jCP1+YWL5QsUdkTOt3Ro
q5VOe5/poqwbmCXZlg0vQe0eoE514FlSbG1neQ1odf9sYDnup4LdnAGaMCFKADyJCEESf1eP3h0p
TjByDFZ0xHvIBk9NalfXjKRmwvJeM7RTJlavt12QJCLPYc7fom1kMyy1Inu14aXlFg1B/1z1oF4A
XICt4lTrFkk8M797EtdD4MZDFDkI5wKcHYMJW0MI3jkwzfI3f4rdmqxGY1XdJwaLHhIO1B4LFHrV
Bkd+W3utSbg/L2ixiTdwCqGy65+THnhu+aReQPEf6UZBJIzNRFmxgT2CC3IN9KX7lnIDFZT9RQoE
hCctM9wXDSUI3ZtkNxXoG9kMWXOqh+mnQYGjAH4q2EOBHhLDfZfLUp22Gz2ddWv0I4I5ZvcF+K68
O5wGSti5/lE7iJhgQRsSKDCoqIR/+Lroaf26pH+LAgrc5wbRMiY1qdLY2AlQeVgmCR5eNE/XaAAX
3TfPqJsriwCbBcVMRe1EOO5IQv+JN6BDQ6AyVoRTcJQJfCctVeTa4ern4gzpEmiRKADo8IaRQ9vP
coRoQ5qfgkJzwteCKDzFcOvXfrgh88rGhu9GTFMkxiHAwoeLe0WeQBYhbqmrpXIhcW20eBU2+NGE
OOltcHq/EYyQVTUkQTr3bw4cEuJoFVmiIoAjgBPQjyARaPyQ+jcUDjDtPIeCSMZ1BPcu6ZblB7Id
pCv8dG9mMPKPXxgPdchK/PtbSBew4pR7cYGKV1Xd0SJLHGHVfyCFHrInm/lrXhEDstIZg0ybuVA8
i9BsgCXoK6n8QayFkAMxIdCGmszSaknuyBPVtGrjUaPn8WGL/KNDgcCg40L6bnGnZeE8xXrIV80O
wrjGsxdiaY0etmk4BZ75Q1lf81vanJTQyb7gqAqdiHhn5ClIW1RAHjcidNtnEFDMlcj3ig+yW7/f
O1iy7MsgOjwdK/tSd4V43gdOB9SNKYHHI7TlD6FwynJAVN7HYH7HhE61Gf60BqR5JXa2Tk4rleEA
/meoKQEJLh/rjc7hn44nLmaOo+mbONQxxyialJgYYa8v3RHUIVmStG7OISx5AuWfx5UmHg7I0JN7
q4XpIlL9gzy8RcpLxkJj84vTFDiMHqBzi8EbuMYGTNYLCahbFcXjBKToPUW7Kn9JAKQo+ypHl536
6WbhoqY9hXUpIQUsVoj/mGDOZ/16QGcm5z+fu6bx3xsSMY9kaKIJUKwZ5i/nrhSpufDs5eigkY1E
uXPic5pG3Y7tTZQdRhctOOeJE165n3p8SLojkqeUTjRCbgAan9gpJ5E+6W6V5IEr6d2yJGrj7ZJS
gUziS0i9Wt0+aQ0tP1kW4vu0fW1qiUgx0oWKa/CBTKoCbDOX98HZtWhFWw6GWWoQ5CHzT7yyWpSd
pz+OgjAn/J90Axr3GrvnJTRzkk6ZXy0N0kVR3XvpPtlFsWBsRjimQfwaSKFpUczZpNTIScFXMwZK
6poYIJHVxyxgSwGDJIc58L7dVlO2EOGos1ij5svZ9+SNDBeg2z0hH8FYxbTB0Uu7CsFlj4NpoqTH
+FGkO502GpLov7KlejKhkGO3oF0aTNMFT4mTZR9QRcou7QGEN6jo5y2moWgatn7K7LMSkDdp05xe
SbKc1MmDDQtasxg39aAerQwbbL1ir6jhFhwKCAM/JkSL1iTfeC27pdSTG2W1CMx90Hlg/cKY8Qsq
oh+iS1AcbrLS9KPefSg/JH6NmJDDRRq1OGiJiIf6gwMXSdCIaCWQbPamjqZO2FX+GKRj5dTGuFyT
C2sppGiCc3Ijh15wrEDkSL+sP2v4N1aK/Tuy7cjwu35lEO5Bbn0xZoOVqT/kzTgAkZSsCMMuUog+
MndYkMcH7NqhfV/4CweMVXMI2Vf5eKjeei2hLEhpAVQJh2gqrjw0nwWLSOg9Y8d8DIIhVsH4KMrs
dXAy/0RKvTQXa06K4R5p/mcIybZsqArA+EUF340nDPVCtjRIwB/CYoRbTPVU6AyKi/tcepxGOMTh
lHBkboLAKX3Ih3aukFC+RQ6WbYTMaorPCr1J45GyT4BN27qpaecR4W3HeOT0wrK6icRUHvpiljwW
QYU2imVeWaEFrZtbLdgpkDHnMz5c2R4RHXZ+cc7XTjn8IbB7E2z5NY+efuaNvjgc9IbOMq5c1lvn
gVegnLdvlHfTV4v8cPvANaJ+PHD119N4E8Voz90RaH014EScTuVV9tAEVM2+VK4iOndaZEYqWpnG
gqlgJKjoZZBs9T1hWYZ3DTdNY4lUeGEDRANrzOF0lClKGaCtqwFo3U0ZJJFSVhdZWYzwaS2LHUc5
1zkYPYncaB5kzTZEOzqyyGaH54Wt+427rSBihxNxWesWtymZkythb2IWQoDKnYKqZqBabB6WeU77
MJMf0Ktoc6AzGzypJyCTOPGB5qs10Dr9nwBnUkU4XYHkjskNjn4oZq9vUUMKOknpmC/FpyPgxp3k
D09izY75Niyzsfmr6oP4ne4khZgQRNwHMhwu/D2ZK1NUYWwJVhhS1omkzFYyDwCxw7NhHQQAp7zY
GHN3BIitBRvKdheCBuALnTIpB6uyn+jigr13HRgTLPQV6wQTdGQnQB0k+wNhvugAwackTLjsRwi0
2Sj7I8wMAHcE2kK4CCvSUsfr2IN8uPmV7b4Vvfxk5tZLI0KXMMvZkFMOHvCTQxunH8JemGH/15a5
J5BZTR4t+YcfMeGtloLmZFqbSO7hbPLaRiRGY8Hifgy6MXsu0HPvaF/Vvv3osGRzHCdz3EyTKPTQ
TSVefsCCSAYIvnVshZLpyblb9lbMnAEsujeP4br4Nk4xolTi99DO1cMMwxhQoH+2WpRdBmKUMQeH
Tpz6gUpKL74E85gUdeCXggXZejE/pLQe4XSWIExXL99ArkxY4G40ZMClO+B+pAJy4YqLYDuaUo+C
IXWtNnbMuT9/5Q7uvshmhrhX3oX5kX8vyJ0q9yl2Y4vxSXJWLNpViNFE4zUn/iOHKyuG7h5pY84f
G0QToHE8RIrLgDDMUNcHOhgGhKVC9N9W25LAGPA2TYNsoQNwIlEEn3jtofMScO69Qfj4uZ/mfGGp
rR9AIUbYgQtkBhgAXNDsfX2lxLAEqbUYVobXkvYp1hUeE9IVWpdzmGNbWsMRzvPD3Sc4m09/omwf
pIlzuNGJHD5cIyEvkzwW7dtcDBnnt/4qfAp7BkNYeFx6DFSfaEN06lQjm4IaaIX9e5v/GMA7ODFi
m9wSUDgKLIIp2qMMMebR7IikGtcsvrte99KV+l6T8PDcEBsB6j3a3wkIOBmdXVQOcI02M+cCRxJH
BXYv5t73WE6HhDTC2HpSD6YlXex8vjjlr8qtSulSEgYBeSN/P5bCLDijSxmiAjhewcBm9yUyOK4o
+zEV19xMjJvBR0mFoQocbXUE0gFgXirkLY/pi0wWuzyid7zq0/IYxPigcFYETjsiq8LWLtn8tYtw
WBo2Wgdlct/fv5p5Rp6AD4krY+Wc4BZT1jmc8VKj/f0n4rFFpGTnN+EMPUOiA2KglvJY7mbvbn3F
znsW70muv9S4jj/aacGPdwkmyIwUvhZ/VNvB3JgCgaao2rzMi+fxHkpxc4frwdLbnMDoSA1k06yJ
TJYJXpfQAvFVYcf4eSUuCh59IjpVyfaJjoxG75me7KJoFWDP48tk6k0hk4GKiZPPr4/b6Eoccyiu
i9xGbTWqrgEBP/kwDnnP1G7zoWuQNwfU4PVTXdRbt4sEv+59nW+zgm68n+oUVjtYB9wrOcTv+wu7
mChvJOWYIwRsXFWeZbonhPPwzAf5AAQPxiY0czLLsMsF/hDlF9g9NwPz3ROaw+GMNYgTw/yTDBky
99DDCqCozptCY/EvjJb0X7aQeRVQ31RMtKWmOEAq/2ILG0lS4lwZhYcXRNaU+QLwWT+9y53IDzLj
sqevF0XhtETnD5+mkwvGDcNl+/1ElzGA+BKt75gpzR8mSHXkNZ39l5n6tyP1v37EX1CdV6QITxQl
4WHAMbxwItKpRWQKmkscdD6T3QIdz1Ucw+LgFeP0Da2T8X2Sp7hWJ8pFuHDDXOTtyGrO2NBW5Soi
WUNcUm1CXDWctY+T2RLd78SL7RYvl+yYU1iNGXVU9IkhVbGSdeIbHn4H/Ln54puq1xFeazAsAInK
mmU0n+g7gtjmhGpTvLHjCVxn/tC8XMzUv3wc0t8+jl98QBICe6UsgvCQXh/V7tWilt0HbKOqVV3e
rynB+SgexM4JmMVmWjAbMhqpvyKRvpmrgmv6KGVGNGh8//lrksX/QqTDo6QLsmDKMEX6L5illla9
3KhGeGCo2JurlHYoguyHzkAURMiIV+KKSConIvt5K9EXHhx4Z6K17JZ7srOJrx8to09lTOPG9Elh
YXjFGkm8mnkSnH7yWsZLqMr+uz0TibeNOR8qbIZMpCfBf9wQbAo+Dg5yv4Wd2TqoVLs1BQIVgH9p
I2dF/cp98Jr2NrM57EjptzMYRZ4BXJG49DS+Xo54ZJGehtDBbZCGGDb1K86ddoF4iu5Yp2YrPQpW
7Zs7fa54pR/ZwpqLO14Qpl2w3ZOwX9HWCAh1GvFcyU43DnaqA2IBXMFlTE7B4BbXhH+qqhDh7LTl
wxtsdnhOhqA0yQ1m5gfwQ6MidCLeHa3xiuVuqEqVvvNT7IOD0AlhywA0JJVQpfIiUPuJfYmsDHwu
NgNhfjARj/mpW2+ezoUgbq5WchH5rJ3q88oWD/lwG8xMz8lowai1fs7CKflF2JH6RfF5d4HlDkTM
kDIFxJ5bQ88vN/1KWfNDYOtuNjdQBZg14inY2i8jqsSRByNqFDhF0Q+yNfjsl4M43r7vADTgzhp8
0fTTdgMFLX6rQ2os0/6gLePl7a3OyUlVG7y5zBcEXvcrVKVz8oWZWr2OVDP1nI5vmUu5JFWUiIZp
CWP2IBLQftshG5hJsBmPEzgjzUXtemQz4ISkl5XnnoHRIdjwRGUfV1aPeA9rML9ZK1FCHXl/eQ3U
v70Gv5yo9+Yh9FGihAdKrtYxXF/hfCLKmfDxWBlZ2/QLi+QVcF0HH9z84tlEkoejvnQTCpz5qOih
OZdI/Hc4MD3ab5z23NssPMOeZe6wH8yqIZxT2yDdhoUIcOejKbmZO5UDCW2iUwzcBHLMz8AdwfV9
Pmen2FEnLHcVwhjfPGtWtXh5hk2VzxXNk4PI2a4nwuX+Iwe2xovwpZNb1btg+UTe7pof2abH7UrK
GVPjhJHWxjAIa/agcZG/lRqFcvzDm+cjeNo33Bt0lnrhQaPR3PAY1tdk+fgQ9cC7lASL23gRrTRk
5ry+9UzdBhMMYVSxU2QUzDmsQQGoRTUH2SavSgMiS3AF2THqFLE5U9vg85e+htFDRMKw7GmC0M75
lYCPfb+h6MJm4cFezIu50qcvd96tCWW11VvJgzrHdbxudgTQ6esK3RQd6+G68UVrfZ9COaJ+J/ji
UK14gEg/ITbSRr6LxVe0RI+lnS5gJBbL5/ZN98Eh/P+hPjjaLe1wM3gjHzMGVl4C5huHpx52qPby
o+SqXkKj2V5d3H3ji/nzsD2h+sK/TuO4elEIU6wm53gmu6PdEF+Dxnb2snM2roAAIOMjvjIU0dcJ
d/eN3gFo2wLfmY4mhM5uOELcJ51yzbRfxQR/xKRPAN3M6fWwIqzP5Lds/ynIPQP/2OZKXVGh++ad
Q3Y2gcY5Z5NoUc0O2DQGias+Rd7ArkHgwwqA/EydVfQDjL/ixpuDIW3wAk/+/Nb89qWRFcPABKdJ
pm7+cnc8RV0t0ncYHfRi0DKCtYCPtW4t3R5MxAN2D80uYyxpzk9SE75ej2k3KDcwHWBnI1gNG1jo
3lGvDlLF4KiwqpaOVk/uKBWR5SPju0dI8vUxDExYslrOq4sSIZwgkOg+N4MTfr9IQGxu1Rw2IJRp
Oxs0UsuX5DxHyNf9P//G2gAE/q+QTBcUCRURFI0uG+Zwzf9r8CqfVfzK0iY8UHrr5746Fw7aFZPX
tMBxWmzyS7tT5/lFnKQUNUj+G9gcaIm9ymFt2/Ye8IBBRY8+NWK27Lelr8lDQM2F1pyynoVEirY0
oxArx+FI7yOziDDDyAz0QJgKR2O0oZT9MiLK8c+/mKj9jnpSFEOVxH9+Q+2XeU2r+goo7BkehkCM
9zzycJ04MCX0H79XHPfQcmvCa+cmVm269zTHhJmizKmhi+7pEzDisYmQnDAhG5IanOzjvUZBRK0Y
mTJPYtfJiYeAbZbwRUeAoJzIo55EdwKPQ/4I/Hy9qz+F9SCu/X7PcmQyXkRACa62Vb/p1owK1LJN
8FFauH88HiI/J/pLIOnp2rkpiZ0kMxHmQ/nDWpqIU9JE7C+sdcyS3ImhNYc+nLRW7eCznGGWsVQM
mPhgaLjtGOGnZAnZmHuwHF5orgD2ILNuBiI9ve8J5vvgLte2rxk08ovuBIyfd3vkM0IPf83yTkcK
nRSf2pKQH8JBhuSlmOuOJEBbhF5z//xd/UbXw1ekmZgVVUWXdPEXtDps73ezLF7hgfRTQqMMIu6J
fCCJIvwsh/iqzlk1y3IlT5Cx2MS0LfJPpAp+R1wbnWXO+xb4D6auAUgZMpmrIRsYcheUf0fL80D4
k2bPddG4HMQ+y5AT7Iq5OSXo6HBpXALRQqs7VczPf/7FRHHg4//zev3rNxtu6X+9Xm3yur+C7s0l
5IVbUhqpHcpdsuMJpTfYIR4ucYtn8EH6apRdzb6Zej2ZzDSeepi1TKt03sfc2X4St6GPI+/8kTow
oXy1CGEmP7FVzrKFsc5nwm50YNhTNyXPRGdzbS8abkcOdgPZUE398Z3ktmzCHOpBkk2oU6SERiHt
LljQC7gzlvoaGYRNiofXDpUrroAZe3hFCRZ0w+XbF+3nrnOOgUO168d9/yDlhbdly2O5f1Df9OcP
TvndsQR5jnSTjAFRFH55IspKexhhJoQHiixXLZcIodNcGgXVHYMAgdxyK58ZRIEuKgUdj/nBhUEB
WUM5IQImxKR+danOZA955Q9YlU/sEdegPn6LMzoRzQnKr7/8yPxQv+P9dU0UTVWWWD2k4WH415et
hY+qEZ+cOAYYsfMkf7Dy0kVAW0QOhHhrv95Dv2t0SS7FVf5iAs05AZfFyEEBRnQPsS/JARe5xnsW
0ZTshEcB6Dy3kdSDxZGX94K8bIfQ7doXJ7jVUL3jgssOvOUh4TqPefAx8iuGZIAZJjNHeLAQAppX
nd0Ti2khnx6t7o8J1DEe2ghzLmPee3zfNtQH8bcRU+lGNSFXUM+GsTT4sGUnv7u8hIrkmzLghPd6
TV9vEuqmr8wz6837NUf3nJ2QnT0GlpdYJHPSrqTYrRcpu8BEOOXLIfOsOmdfKBamYeDRzUeGF903
oQjDRpLdZ/pFfM2nciIoD2oAp4BljgjvS4by25fqQs7HN81j5Youd8dcklwLFB6tmzGNI9JSmN63
FUe8RicNpAG2YXNFs4SAkWF48x9L88BPNm8omK/Po1m4iWhz0DzKV2eksiQfOE+AL6s9XXsYH7ip
Uf6DQhDD9cMiNgMk0+fJHCJfA5T1zG8MK3dEswAQj39o+QX/mKn5huApqVd+8X81GEE7R56wKqI7
XJGVHi7LL+MwmhvL5w9hesv0E6yFHouVvEOATsrUgQHKL+G+yeqWtkhNwzE/XDflbwsoTAeIPxNo
5WGJuhM8U40BiCqq7UgU+Gj+j7DzWlIc2dbwExEhIUDSbcpbhIRwNwTeexDm6c+XtS9Od01FV8ze
0z1d1YUQqcy1/vUb5zLatzdJFQBvLWr81+kmrnDxof4h7glftLz7QBsQFeJSyZpso+j8XewXgCA1
99gmOBdsd6nNCVBoN8KNSa1bqQIcyb3H54HC7OzjgttNSbVIzt0GFvAkdDCRTV4ZzAzap3GoSlks
Jn/dZqTZQH7rUrlzfN5XxABss6qBcGNH0BNHage7mfpozcRWcTCXuqH4sU/TLa7Mi3vyItIT3wM0
F0xgUlgrj1hzjnhN5Tu3iXUS8Jp1n31wNFyFTMnvBNHibf8IVYBogrLCU74uCJ6AlEdsKX4O1i1a
x+dFK2+Fl0Tp1bPjdOM/emzAmsVc/A7vEX6Mg+lcvmHJJAgOJbTT7G8H5zmD6QIvaVQQqP0G6LC0
LiR29AyMvfI7tTUERPzMw1ayii5eFb2m6yfZmEykXFipuFe6Y087WErvlldtjYS8HcAA6Hlp4ETx
nJFeiZ1LinhOQYNETtkbQQi7mPaM96dwDHugwaQDaXSuGl3En2v0Y9a9vxmdozdgAXl8SOGYS4zG
cb3k6/dzuG4Eu1VAKGbQ9I0h+AHykva4t0umLVQuzmeq8CMpnqcoiOF0cMY02se+OuVHH+AAfsJ6
ZkbG8GjDWTTz98t6xUiHzegdau4K409v7HGrQPVhpZZrPLgTBHnnvhnt260ug7nV4hrI0Tyuronq
btvnto41zOAMu7yV1fIrEMY1Qtm/GkGYtNapCcp3S42hUmLdCoBrYSDiH4urCnHjTjdD6xVcNLGr
uRsuqKT2fMFfmCswT9q3BKUQqNiQxYbkC8HJ9RBce8/pvmMM1uAJS30EtKzMymOkl412PbuZyXVv
H5fNfL2EXKpwTthXTFkVlKjy98e3bRTQBhgAJE2wdik3PgWNNgpnFhtRAWTUM6O6fVLUnQ0mU6fr
4G6yVWuzrUJsQXF85ZtNap6cD8v7ADnOZB9uXgpUpg2s7Wiz2b3ZcgbXjdPofbwHup2AyQbDBdR4
tbDebgyZwmp02tqUySDD9k3HnGKmtxtxtZ8+7TR52+e4STCswEyh84n5ScPTwszhUlT99cCMZLb1
3t675wALtcEBMrq9wrubTbJltZ70KNYhWXe3Lp/MK4fgkWmFsqyKLWMS/MVgvICY4cfnwCPlsNFs
zpf07daWr1BjT5J5hsYAnzjvjPA6MdqXOfBVokYbrxmCzfjqlHFcgWLmmLwGDNCAf5Ktdym0fI0r
9q0dEp2C7bR9x32WZ9wj1IaD237OCO0movPJKBjPReKGaTuz5oJyhidixCRJ99B0Pwqa79fTXk9A
vPbkm6IBggUe6XkN33YsNSSHScH9qjZ8+7hnvpb4QGzIWJ4+vKuUGm5rkiWEfRevLGH/A/4SPkB4
DV+KfDtdBeS+wCPuoDrjBrFKbkS7CBlripK1Kc75OqfVYT7YslgpO5eInt7TviefoQGfhMyVuB5e
+jgKFPekFm+du8NcDkcVu55x52jv7p1Lv+W8kid2WYO3v5lydFZsCp6B1mt+najJeWLiPA60mx6j
R9J0lMFzCCcYso53KG/xJkaLzgkP6sswLTKTfbQrDFqRqbpAgWqgwodoE2kMKV5ik2G9s2PLCkin
Oc2Z9T1UEuS29YLtjDSDuAm3O2/5q2F92ppW4S4jkhKKy52dB2LseYTHu/R/VCAhwFK42DBszOSY
4p3Hs4nFhBEdR0qFZfB++WKu034HUsJ7R/ds6KSlSUXZwd51t5C/Qe1CLCzwEqFmy7YRaz7GCRpB
a6KPHpmCheKnBFJkMovHjyJucvPVA1rJW4HWZBtRw2n4bB6xjQF+qnfIqMfB/2yfR0/KXHJUFLHp
c8RnzClbKefbi3NfRlnd8VVsePzoK2Hnx+waIxXEt+y18079M5AFo176mj0xSRQATxLPPSXfmmKd
mAER8ySJzZ8d/N2CWtEMtuUW6An3fq2rjv2DQbq6MAiAP9kEc8O9b3RMDjmWkECFfJlywRUwt479
rdCypnfE94PwntjMbpHZ4d8r0Rz+u3r+KjS/dR1qXdENXTXrddWof6uez3r1eLSenzFqSND3Cgrh
ExADL/RqPTVqi92md5flMFGjDQqZJsfZEb38aVApndYNIswKDjW+eS8+YXVjN+7l5piazalx770/
039fq1pv/lA2w1NqmUoTwL7+n1pf2WsHs7E19uXJiajQ8eOArINNHSY1OrTd9Ar9+yiplOiaOoxe
mQcT9ytOoEpryJh2byeI5IxWS+64m/DhJFU8wpc44OTqthMTA80R2SPxxXkqoQbZtNj1529+ErDh
c2JiupZjHoHpZNPn6cwkLwQ3i9llouh28pY5elgodjqs+Pm8R8IJjCD7vkez8Dw4g4FOaZXsK2Bc
EpdFkzVeebK+DrYZC2hHzM0+vs9O22K1vKKY6hPEdh7oKm/gsSTKkGaP1M64DX0DBBOtbM1CcXKz
tHh6rTyMZm4igePCjSEEg7g5rEdREeAmhTajdhIJ5CxwSjK2A+JmdBvx9Dk2nva1znTKJIPNggc1
upC/ateIBuXCiEhg/KtkuDfboN9XCh/UmYQLTNpY+JZBa2tzngL0fkT7Ek5rNC6SEosg4uHdJlfa
1gfgNw6G/PibYb9sGhRKgAx2XUQ7EbSnutuuzTY5LN0jTNvZAxspjhHim0nVu9mPtK1AmBImYSR4
YWM05ozad4nM1HsYmhjhy953E9zarIE+GzwVfxzqFdoM4OA5U0uPktR+zbgdMU+XOM6Bb9q80bcY
HTXB5b57HxTz3BR8TisxhXEgvSZqqMkvYqpH7Y3IGTMITtSLYBjHf3Tbr8riYOXzwv2W728D3nwo
LF9Rt7srYbm0sryKgpPFrI5GawP+SyHWkAzuV3wNTHk1tkLyGo1DzU0q23VvCefzzXp0NqJ7oaV/
+fw/YkTLr5xH4QmXU3x4DUG53GXjomQUB7B5isp36o4q+xwjMUW+LBJcS8Qtn9J6LKb1ksv3zlG+
GnF5QOAUSEaAawrG1NCKXL3PVYLVAasjtLQPvDw23HsbQgMvuyV3dwuUBembd/6ieqbm2fbwUAud
MvTppmgnbv29ZQ6XnGWWhYd1aoi+xzm7Fw5qGPEgOBLiNp2d5RfPiL9jZj5QcYmbfEq2h+WcMVry
SAqfQmsPPpugH+OI8d4IB+P0EOvfAtOj0qx7ELkBKO4JU3M33WS8/sPvbFw/vIaqM/ksnThTRwgY
6XRE1opzjmpiaMS9haF1C1ti4A03XEcqnQ44tBItaSAu06NX+KnwdCtDCQSNLZqZI/m9mLvfVAJq
U9MbZvsoi500hfEKYkmKpuLGKuGuQ6fkUkyguPFDxENE2/BGDDcd9tc9vAVE3AzTl2cVb2Gk45Ro
IvFJymcwGZpXkYLPYQJ/TMKt7l7zNH0iKRYyY0PE/fdDZE8Xxz5pGTu0mpNHkG7l1I8xlI9i5SjE
c2B2hoS+XcXMedips/ctmYVkd9gDg0JmWF87ddtKmUtgPLBzZw+X29COV5khUmKMDi5f89SL29e8
IZOvp41bhGYxb/jo9rhN6IkTEjMLqbcs1iEISMBPVrM5fleTVF3i96427fULS2w+yeakgZJA/gwC
guD4iE3gaMtY3MPtNLsNZ5RBTsqow3GcUEKNfhlyzx9DSDOwZ9ybTdEDOcoROftDnjELt46TYc1b
DXdZykzb6sjd3LBsvyhOdlg5Q97Lxa7vrfhtj0WpHPn5sbPyFh9dLPgsmVkwTlFzj/vnTND2lI5q
xVemkbc4xe17Dc7ANTgrdt/ecfK0w7I4WsVjbC+Pi/mh/zkDFFhE2okGaTKoVlw2Jm/VfdqGGPIW
fGxrOf4THzaRpGQzh2EihVGCuDIuI9FvcsrGkfWWeFq7WBZ4wBV+aQ1jXUqEG13qw6UC15Cg40nd
ngzvFysOwwIBrFwlBJ+vCYqC/VVjxYerYXrtTCaxIUS8sTwGUsG6YGcQ3kIJMt6TE5JSXijCcta5
w7v0MAKqebgCLO6RNzv6/Y91I2ECn0PLf+ckPCz80BrKJ0bSshJKn9kwndTXHo30MMY5JPac+FC3
WdEHm/QBn4/e3Ni9Vj5/9ws+jpT6sMKeQLQG6eSevu1h5cQxrVPtGuMLEWIGuIZPLvr9O9QeAjVk
0I+k1eEwfrEscYbyEw83Xf4ESl98FzPEi6S0CE6bwOMKUHTFu/j8Sc5L5rWdVJe3dgg3nikcNujh
VZSk4gg/DVnECshUb0zOGy5dbWxh0vTMEAEq0lb4y3Hu93w+q47CaXyksrPYiW4xd00uyqpniMmK
fWZ5tDqI4n2fGLBivrfmqhLNTzjf7gTZYcXBXj79U7/DvShTK9Y8kZZlgXu9twmYmkvSYo2DlK3B
OrklnyA/be7binC8KoTCZfMYO+HBZiFQ1MsUtztOXY8uhl9khwt9jpl0weusrBCHqWechkYUyu2y
9+/iyfgBXkZT01CMpqHUG4ryzQrkvN08ttdWTZZOvYFi7bttxaMcroHZHwf3AQldcJlPyFiE+/S6
qIex9NDFeJ4TdyMOI3kiScCXiaZgqi+pB8R0g6FLOkE/Pvb6mEcISsPYco4Oj9Tyjod/0GH4zQwS
NbfFVgKmyI2QVDTMe+STGNaCpc/z9guYXv+pTqw31KYOTUiSO74xTrTD4Vq/XbaHcoeHtkqcsI3e
HkyQau+RduUTtBJZ04lhzQUPaOFd1UrL4peraPwwV2/9cRWNb9qzzeZw2D+fXMUAszGiJigroJng
dn2NXxqsQWYXJ8nlGLmUGuJg5WOX0Q9EhBu6JuxbFY6crQlnlXWGol5z2BLkNv/O/702vkRw35oA
LtRo4GzcUPRW49ss83zbambVMPflpvcJ1Ol+eBntRohuT5SBOV2cbI492oCxLs1F4Rg20i3RTb8p
Fn9cohT3LZT5aBH0b5/a0bxVzcuLy3h6ap+TKB5nKsrM0THi2HzMiczNn1MIQf9+98YPi0WX6sCm
FIobde3bXHN73p5rym53KHuVy+DKeTJZekOvetmHdCXjSELMWGQxTB3NHCZrQFjYZ1uefdoALKoC
koMIvBk8RqeO3t/aueexD6nOuysJMpo1uYpnoLCfTxRbUr2wmZOzarZllFI5B4cgba/lMtInzYYI
Z/hgH0ex+W4sKluQZYjzoMDg+BQP8e/33lB+uOe6hlC+3uStN5UvitQfgwilvquMW501KjMCsfi2
0aisieGAuQGU2SbGwDukh5SpJX8CfNoc0MBcJpfeee2scqylXIbfNDSnyRUXYKpT8t7gNBMsiMg+
eNnXeOVjfmTxVXqQZ+85OWb7ocac7pSqMc6FGH0gkgCa4ZN2ahbsJsJQx74R06XQFdeZJ5ptxXkm
68Euesr6OOqiXxe7DjUZ1wjRw3svIDudPEkZOY0OHYZ/1M5beOPYFB0lr4ECviYHH1jw+ZvRbrEu
amkTETYn+Yf4Lap2wzagwOqArcc+JpwjJA7Wx3/1u9Mg+8DLQ2QOz6sxNEAYPfVkK3Dnc6BTLjyt
SK2oIvWCRynuy+yNn/79TrF98HjddZtJLHryHXj7rjwkfGVMBuJwAu60XFFrZg0oClUOHx/uxGBO
MDlQy8nFuZqzjK3zScIQNCHxxvkIDIe5P0VMR/E6BVJsJr+v0RYDf5KgJJvKpSzfuPvI4CVSw38l
j6zy3qAgZWN6HeFCQz7lYjvao8QGT7J5xMVIp/Dg/KfJsvcJ3g4RPB9qBdga1juEy8L0BYYlFqSw
NhZK9FrIjJrnXVabeKSIAymGBMSUqzYz8XPZ8EkwTNYewkDngSv6bikJdaeWvQvBaaGqyIXhkkDJ
/BrNNaMr9+1DinPAm87Yw7nD7SStC7Em0OLpGtCNoahxL3SPOpofSjjzyn5Q3LaYSgJaxfBkrEuE
dokdtCHiVHEZdFhQKPGilVZz5/RlDXneYK29PKw2I3hWMFc37laEvIVGtLKKfbkekYoj+Wx+A+MR
XolktDNR9NVI3l+UoMIkIJt7l5gZ1kZ99r91ssJBGoDu5m/6yi+bYVPuOt/25L8ezG/n9a7S3q/H
eX0ogSps4PjgExz8M14fzjvVfWOicC8IIl4ooGVM7qUEyLmEOAu8BOZqoA5sI9haMbre+nBcAxwW
LIwrJxUDifkr2cy0FVoDqHMLdOjn0TvaU71IpTOz3F92mZ+G9n+9l2877L5prlfGY3MoH3JzUcJz
sPIhjcx3PppWd9y7Z0/vRKSa2teiJpj+mTXnjbNPtC0+0Sk5JLV8V8JYtnUqT2jV3Vqn4VYpbY+M
2qRexrOESCQ+rgNdmIy6qJLjiLVI7cGolM8SpUExdiTt9d8b6JeK/u+PyajXpVmM1pTA1PdK47Ve
7R7mC4tbHDKYOzOTVZB4EL8KBIUSzcUYBz7cG5BBRqyuM8Vpn6DwjqXluG4tXvToWR82kJgxrWhA
O4DaX2iMToXmHQJq1FKuPLqSm4/kpmx2f7n+/07POfGaekuRIkBZLP09iF59jPuq9tK2VEoYXnQY
OzMMuGLgPIZe+nUOEqW9tnaRjKzDxNSV3MmVB2k+lVsi9T3MK8kZKaEQ2GSROMhkfNRLBFGR2/aV
5na2iuevR9cPdCSuXBpbGdKNvKV/K1oO+33d3NTULUwQWd4hK0MBx5sAvoBsA5AOPDNl6iOwSGRc
wSZvTQOCBdgkKGesjPcw49da0t+L2CxpC2jcUevQ6GEnRrNQ+it7Wexsuj66YJu0JOvfNx9A8z8P
OaZXrQa+BHUIIbhz/X33t9dKae72tU2JVof5/nuphC8Xz+Me1KBxxyyYLwEP8n7CY3zpqQNGRO/l
anIfvDuEgXHeyrgTNdoXO4iVZvSgbjqVL+xf27sSSJOjroOZi7eeHXzd1UhYgMwRrLx7aDon7zTC
6oaq5uWaIocwKxk9XqsAh4AnA+1lm2KFiKKI44jRPlBLAyoiAw06frQ24/bD1UYS5qKRZyXc6HTw
vITXiCRnl8ka5tElcaLEcABlLBGDT05H+9VmXp2bsZ7pwzGkYoIprJq9/M1Y4atu+f5cUtHCU1Oa
sqz9tjqu26rWOmrKpiSjBTSr1t95Gc3n5G4hMKr/tln/V5Ng1HUefr3ZopD8z1qsb4ztrXreNqxF
WMPWiFNV3pWbBxBqoYAUo4Emon1Q2QO+dBFB18tmTEwpd2CFwofgQZKLEvct0BSitq0ynbwgIgFx
cKjSONGZnqDi/rIAld8uXNbGf5R/+vN+OTV3XDitoC0R43HS6IB+oxRA6yYiRDiuJMM9HFQFYrpB
stAFp8xJ1QS58xYLIAnwRjcZ9CTJ7Ww3ZabvgHEOOx6pHhZ/pbsm8XnNxkGNBdCW9eOYBEoeM9nS
DyXkY/DUgTtZ/dliZ2WV5eU5shzsXiWOQgwyG0hJlSwfUNUKmWcRsGj88jC2/tsGGBpdB4qSOkRA
+ra/b8W6qd13x9dxU9pJMgY7Hr2djS/3D/kQItAXgN5YmVEXoneNKpF5jtWx5oRNs/vxRvrMO9ld
+kdhWZ2i0/MB5QqJLckAyCNlVBGmoe//kknT+OGysXYzVLqmplJn8f192Sc+vP1ZxzzPZmUxBKaU
VrCLheVmvchkxoW/u3ICT3e8vlEcxRBXHR5s2MEpYzRhoXDnWCKjtETNuLImXDMRuOB+BNiKNdYB
Qe/fa64uC5dvTyZtSMOUt1o3de3bfX6qzZe6UVpk/ohkVMU6pXqQLz6pgNLogImVHfaD3m/11NdB
/K+Xlc36Hyt9d9Mbl1eTl32EESpiGhRExWMQCTFtkUYeoN7KG/aMw2D2OAsPVDetu2nYIiqnwSeJ
HxrM/l8+vB+0TAYNN3YnmgmD7T+n77V+uNzV+2fNvvEhyKh9nGt21W5Ob1ZAEjtMhfBRiQm0EuA4
mPauxAiXnV+u4gdoSF6FyerBv8fQ1G99d3VRdLV25SoaIxnVXg/XWXLBpYQHeJ8lcvkTlMkzjYY8
wZaGweVOdORUkBJ/vo17cjRkDmjKyOuL2rhUMS1BSjSmzjGP9q0mGPXP8CJnw3tbmYr5R62TIdls
w5mg9jk9RQwOkx6dknxARYTnTrFcj+7JEqDvSPwig0fSIzddDUyuPv7FeEZV5Cf/n5Xx/2//Cx35
Y2W8PuvV63J8rymBHuCO9RiPApgbezEADpOPPq64DZzE3dEImtBJDAZyEIfZhJgyhbt5aBanQTcw
hvhw55XkFt7cVc29OteDNzMnO2vB7NHDXJZBDqelnUvsVguf0vcTffPaXmvhqRtyNAFDyhj1Ap9u
CZiGjpSniGZHDgOIps7oGd8BeG6HE14sn9G85UQvd1BPov3JnbdM55dH9cc7gxUPDyor5H9+iX/c
Gb1qVcf98bEuTR+vXTG49EbtaYASrS/9moaTSWH9hlOq/+17jIbKs0BcBCcq096/n9P6u8WHoRyw
4bTJAOQAPZX1jCHRBJ4P7mo0J79tDV8z7u8L4I+X/L4AjtWnaX7WJxwwEgz2l7BvyTiooTXYu+Ds
mIGgc2apbrCKIwKJjFYbOsG/bzX85R9WoUr8Sr3ZqqNI+9Ib/HGvX2P9UdVP3GsZF8FD9uKBAwFh
KG9p5EknwCzHLsfRjZ3rJKAJGh7mdpItB7NL6W2UNrkQxwDRxQhKRwguAVkCVUfA9PgYne1eRXHs
VjP4sR2+iYq5WTS8yk7aF6t7ewOsGI82hg1m+tlactKgO1jlq2u31V2cNozJDswNYV1lm0DsxrjN
MLxbTwBXDpzKmFQOW7OjSFvt/gH9FlgBs8JX0x1egkMGQJSW/gX0ns47w2hl8mFPe7Yf4BIQq2nG
9x15RG47PP0oirH5eYANhFCt5msRmmTizCH+dD7FLze9/uNiq9M9qEhJDf3r63/c9Kd616vmey9v
OnzGo4h6b0sXg6St2u2PPQ5HpNrAHge/EO7JokRjTiGGEwK7wfXitwvaYIuYlHexizYiGNuByoFS
typQrzZniCEW3XbdCdpMe52DFSwqRqQ3W+xiug8AX3bK2cdynMkEHMU+uPV+0TGDpx89ZCwzw6u3
HRZzPGmcOd/1dp/sKk3HYSxWi6Uj2W+duvqDrIXHT1OoYzGN04zWt3Ji9VTfm8dqty6jZ6i2IVG7
44Sm9g41s9l+W5U9cle8F+AtuxU0gnyX1Ghb4/gsRN4FnWDP92TjxXdtC/LfAd3GNpxWEDvmPLaE
5WCPPRNYaR3M7+wtbeXLf/EXYTMwD8pYeq/oYIHQ06J4QYahwjB1+pwTQ6ZS6hduylAhUqY1jsSV
6xdlwQyHwWeYTlAKikkxB08KizBkeMpkJi3ZZEWd3jSFKM3MumQmBKEKhv04l5zSLZK1LUo+RGrV
8ISU4Le7qv0gMPn7rn4rs69PdVVrbFhnkduw3GjemScjRi4S2jG8Y7DuykMWADOs/JXI9/auzDdW
TuY15OIvMUodfgecA57ahzV/C/8hoNkSrU0GtJCratEd0cSxnLqux1SanQtjbS+IY6evcuPzHDsu
jnaGOzsHApsUr+Ae7nRw3/MgfQs41E8qfnlJyQWmA8rhYSs4R+fp4jLjrNatlMMpjaHAcZ7lL2ux
wApGpDIlWk7t+DcnnNtmwhEcA5f63ZpVIoe0uvP49CkJFt4bEyHQKSM7YlQDDeHu80yUFR8+dFjh
XqdGAHUEjBaniFXSCFrZKiHgycVvrNZrOsydIsYjlvdGjvtu31yWnZbL1SPf7JoFN3OsJbQuXBip
YuHgmJyjjN4kmK5a47bRHp5DthesUIuCYGHRiShzeGi7I3sn5oV/APOjvuIm07vAp6jAEu42wzJJ
vdFFNIgspwkMaQ9TiRKkMAX8wt5/PYcHHlmiH5j/ka3rogclVvUhGunFR0/gYTEGvZ50DNGzO0u/
R19l2x1TDnNqhGgiXJ9r8MVBGJdzuRjls30j85btiAtILMaQBRNNJCE1Xm/v3XyCZ8XBLZZ7TwXE
tp7TJy5hwVP8ci791BX9tR98k0bV1/vPWKm2slqXGIrpjgZc0ciFA3SyFqGTEQYDeSFD1UmR8wVn
ORVbnTvttgMhH7+Ux5ZfCu52xEC5MT0nG3e5vPk4kbHo3n7nt1buf57m/znR/9jFvhcR59Z7pVU8
b8oI2jYTNyYTnZPnrt6ey/ZjIIh4RI9y9SKz7hASO1tvWdsZrdMLtceJkPh9+5ScLK/ebULXI3Ua
8wu3vyXSC3uB0bjAfmV2gmIJDdEQ63R/gRdjdmhlAcSRCPXqM20t1UVorBRTvHGRwWejCUaCNRx8
S5kGTbAhU6abaPr47+DrAzli75lDkPTkWN4TpY/gDU3kHv49RE2Uk2r76pISBzH/7u76TaLloGmj
85BrizLRabJv3aIa+xxK8PaBcTyHdV9xw0mx5njlnu8tP4HVsxHtUY+7nkN3p1GVT7wYRPOnYNV2
fKuDOcli763jVY6EXRfbunXwB1eX9Dla2U+Cm7Be4QpnaUTKbx0z3m5/qTt/bEjkqFrXGyQMmsb3
j6823pu3m7kqo8FAduDyn3Y7oZHl9HBXYF2AEBwyNTEyPBq4dpf9JG+P7FE3CLDuyL0729SOXSYT
cF4oOywL4sgLjZSc2X9N6wnipiVfmgHPmg8zwtt6y7WzlCPqdYgtmM8p8e9yo67Kw/M/y/L/39dX
vuwf5cZFfezHtwZ+A3Qa7LWrCZ5v7DUjzb2Bom2AFwjPoMxauzxI8K4MTk4QlpUj37Jkg7VJq7NA
0B3FkSdsfhQehVsQuN1kOgpc1x25NNN50B3RtiX8vtt223wjz4DLwdoN8oyqI6Bb8TzP8UNKsjBE
zD+MvXixiDMOXFh57QAqBl+HbZOG7JOW5XDc19j3PYdJirx9uO8EJdBUqKMXu3K60reHdR+2C7cN
rAr/RP6Rby6Zdrvt6RRwQkLivaZ9wkVVrtU5/aGND/aTeVMBwrMWZeWl5S1IJ1axnG+tucGP+fdH
8NU9/OsT+AY+VKvn1jTGdSkfjJBs0MkpS8SYHJFjWFJUdApZehDO8+W/X7je/AFpazRVw9AazRbe
Jd9hD9Vcn5qPzWVVfop18AgB272DUCkXSU+sge1zDrBRMSpml4WZt0IqQcU9HAccoN4mOVjoJ7yP
v4ZjjxSQiDrGjEgaYOjDh/yIO/yMR/Ji/tgK8gvzsjdEO6+iFpBch50F4AYJh/p95cUlnOfz4oDw
guOEod2V+d2yldZzLdtaS51dfsifs/3UbChYTooJPdfD/l7WnC0WTsk4btmNIYTC04KRgCSIaLi+
OPsC90wMDEnHrDBo0HN2UXnSoxYZ2zurFZgwHMBYUA/AzFun7y6Ew4TjFpYGJynWBgKHLAwpbhka
YPxu9owPyMm0O+RGeqnECT9MG9ClxnpZgbXBztt8PeozM7/2W4gb5aBS80zLYLXvnHdydFV67ovF
ws9k9ejlAQbNqBm7gYihvA37sZeyPxTvqPRvPPNmIKdgCvbfMLge07f/9McMRsepmV36hnV1byEa
iI7Wrma4+DA0ZwzHxI09+hTpXRyvcNlHGo8GwNr1f8NrGcj/sIP8uYq+oVi68dpcX5/bqlTQX+Dq
Z01PmLTT2QUmNcq4M60gJZOKDHAJtoU61GuQQs1WQwnvAmmsu80ZkYEPp86o/2XLHmdtXfkBm3D3
QqcDIVR+esxBsJoR46w1PJAi9rIeixve51Ojdxud2y0cyKImOh6UpyXugHQ3aoS9NCM6OQ2AWlM5
DRTFOCowWR8HgLpIRLx7RCiaVc8QO/Ln80aGkFV8TPtOGK+A8XinZXUNYEt/l+DR5GtMg+2rLvLm
QaBflVtjfu6vbY9SFMcBcUYtUpxH1UXaj7KSnHO5TS4O07dE0uo1b3MVze7F/wxfWxsD/LHqEDlw
w9V+dKTfK/H2J4Co+441akSrhTodZ9Wq93E4GrZplcZbVoqUsVRvHFQpcyTBbYHqkXxSgWf9TMem
48bbvXO7nnYNu8H0AKXI7GDchVLnCkPO2d6ESWSIV3d32bO9J4B+194Ujxv5V1h+3/p6t2paavbK
dlPD45RtUoWzzqFAe8roGTY6RKtdrTpJeWjhQ6M9keUmoUnU/bR/TKjO3r93qsZvS0zit38cUqfN
6q5UTxTWCQgEuzhF7ZN1f6IcTRIXniZ1fTCFRLXIZ1c+ohgxFPg9zFp/b2293sPiMfplzPojUPrn
upeN/B8Xddg3P6emwUUN2l3KgG63K3ezBU1n4DmO5ZNDv7Kf0dL/980ghOanBw4hgtJqqqBRjW8v
bDwfNbWxOaxK+lRMYiUMMDISOSt5YvpgQzV0u2b/SdoTUSCSNg7/njsmD3a1LRm5czkXwRnV4lZC
l/YNDr+meFvR8n9jRXlWXhmL0Xbyd+AZOYAOdYu+Bjn+hmOd7gf5fiWC0WVZUSAceBLkK9CaMCTm
ZNcALJTkwdxpDoODyHM5icVOUvRerJM5G/zWGu1CU/TI4etg7wKjOmY988xgJY3gJOAza7Yp6Og5
erATRQvEhm1z4+CLGV1kmXzy8pWH2ACielsJE0hOLWoT/IC4JaMuPnr2tWi6U5LU8UBDI9m+4InE
ThQ2wjt68AP1i9pnIrm2TFSjOhZ8ksZP8GQEWZ2OFCpNt4vJpjWlRfR3Hp7l7D94QjJ7qmzJ0KfE
w6Tc0UvMU+I9pfS4uMSN2XCIaAaG+C7bk2mIUYLzxkzlFtfdY06ogK2GGmcg9vwor548Vf4JFE9y
SaiT5WDm6a9DmMVXLz32rmKp2+sgYtjOkz47lGPbq+PpdyPABos0WUJuUyg34LHk/MZfaEPNg3cS
ax3adXZim8mYn0N/36aIR1DXKzPVoy1HQe9CpNSxZJFFqCQSg2uv7JLkslB6TO7J6yiwW4Wk0rkK
jC4wJXDo+pYwV5d449HzUZwvaWy3oMQnSKmiFoyd5dkDI+f33V/W/Y+bQKOlgQE1W63/oJHqtXG/
3I+rVYmNoZ8Ykwd0GpCDsE3W5iE5K1CnUH6I7soz4r7kIUHbfwdsq/rTIphBb6RvXRiocH5pDX6a
6zLOZUbR0BT+Z3w7AHeG0bysT7VaF7sY9AkLZtVPmyeJB+y3GbL206SqyZuHGUE9h0rq703HuDwN
/fYa17r7AGXKKX/scSLaVtaGFF9Mo6grOgZbY3/Diny4pGYRBX8I9uivbXSh2G1YdRJuHtE5UZo+
hthG+mtB8FNH8eclfmvPPwwzdyedSzQLku4uLfxlHAKGSULDSi5WzlbCLGmBQre+8u++zsmCGSdp
levGsLoRCbovV/1/L53GT3etpZnSkIE7p33356utx+OreuKSCAVONfsEer2O94UK/wKF0mrdaVl5
1X+UB/+F6OYl9pHWUVXY0mPFfgw+VvrGPNmAH2+glEJWmRv+tUWQjHUtz95+8cZwpXKaaA5+ac++
Lux7b/DnhX+7l4/xR9c3N7PWxeBom31cvbiJ/AG6Apwd1u0wPIbP3/oR9QcGCAQQpn+QlVWdJ+7v
NbbSro1P7V3VupHNdp7AETrDEpDMISrXhLm6wm4ZuS9Xl6cvQh30P/nYG9i2T+eGStbx5wALvSQZ
jZCrBlCnHgnIi2mxXeK4lzBy90ynkWHFaMWONyQo0XWcuO/0HevIWVSEE9+3CkQ5Hskxa1wE2aWZ
P9Xhv0wwjLHvaVpYlm//gizhdfHD0UorpCs4OWrM3L89ypuN3nrvrw8WCgXGEYuWl42oKoU8ITvF
QdS7u0oHS3YQikEP4FP0qC8SGkjoCYMP9NxR2wX6o9ydXlKkuWy+uRxUsFWHLSzjbjb2b4A9X8Qe
CjyqNKpgMcM1NV28/Eu5G33EdMrdJmGQMcv0/wg7r+XGsSuKfhGrkMMrEZlz0guKlCgikAQRiMCv
90K7yu5Wq1ozHtsz3SOCAO69J+yz9uz8vDOU8k6tGbC5806t0cNtx6MRK3KsNpN4GLlEnhsgcTTi
QmfF/GxfGGcuMEN/9aSu+1Mp6xslO3wpHNwkVQZwogtf9FmIsoW2VtLeegbrukv55emSaRCt//5w
DpwgITrNkqhxa5ClUCH8YTF/F/7okqFIBuI2JNJf2gFiqdZpcxFBwzG7qHmQEY73gb0PNIAbAOBr
w2LG8s6LOxuhcEc8jv9q/zbBVwXW3jJlguaK9Rg8d3vKyPreEMftxVb2QZ/uprktqTOR/6cnvMN+
OijULjL7czmbQnfjZLrXGICZX1ZW9Wye5auna2tKVxWZGkRb1ZHtV2+Yr2Na2AQahf+Yt05LJ3bT
FtN2STr+mJiacxddY5pBOruNihMWsIDXLAkJugXrDtu/pT5WZ8zoPluEpxc85Clk9kYUnEkbp0+Q
JvFEHIDKjz9kyAoQ5VQq4NKxxFux31D75gB/M16W/i45+BqQEhGRMcGHUDZeJd4LcEdnqtHCvNvC
T+CIeRn9K5YatOwES3zLUeYsmPO/n7KJVltMDyr0nAbR+bqLkdPSSdqj2VdsPVml7wGjZRT5wb4P
KirEXaGgcLGG8R7bbG52rnpUlMkPsdhEKXWuHMONqdH79+N9+Bwo0OSo8ETMdCmPRSB/GiYGATj2
pDOsgbHFPFdemFrC6PYua1Y+DBe3n15BbAj+fpDdwIqpGiCf0Ep82ZdReN0EtZXVNRE3TNPCDT+a
2r2uenzTbY7SntD5U1ti0Usx1BgkwkD6hFsvm324zNv8EK4oWrzUblQvgokhA/C34eFSfRldkNn5
3NdHS9Xt0uHbqGb2qyd4QsYg7yOE3HScZpGDSgUQx6Kas1tsmIpttw0ppn8ZqguG1jvaQeTHtjHW
q37l93BSebvbJLQ8yZoa8wkgwOOo2MUbtsA78wVaoh+cnqNbTnqatrDN4pGKGM8WlvL7k1X9XAfv
DAZdzxiJAm+hHxI6G7xVMYsb8kQRyTN0uwU9KfiklJOnny+o2biQj61klu3ETcaMPtP3EKC1A0ba
o/B4Y6egCTS7T24D/Bj8gJl2D8MMJAUj3la5U3uPruhvwAy7wdtrE9MA2XM/mf51Qe3ITtcpykgV
wiEWFhv2wnvnCNQhuyUMg4A7FSME5mymp+vGwOieD9PQZbI2AOF1HOl/702S0h0QX1a4jmMoIqJO
oSDIX3KzWyyrgXhPpDVQdhx7Q/LwIYPP2A/gGrotQbq8NXgKl5i0vrddNRIW2z7gFl9nCZyhqy18
lnDVZxI7xPuNzpOPCIeu4Ea/WSJhPVJ+K2QYH8pbKP7yd0nsrAPg93oWDOUctR499tUNPOtb7env
cdRxOwBY5u/6vpYnV8VX9wLoVCqdQl9jDj201MwvTlzkqbzgeWPBvDEvx4wJH2Dez9cs2V22T3Oq
jxQMkIeKQR4YfkCjZQT6drfTIxsXJhQKREBxJpE63Z2GCkRm5TSSoAdm/Wdv3qVrWj8nqWSsTu3I
tDh5IA+nbvdWdzPK0ke2ka7LDPNtJx3Er4Gwwg8NsIVEPogEp/aqx7BmMGV+MkkG1ymtWJ4mVuY2
L0V5prdh7OAqq8ZUZVYAD5qXHzCr3hcp1COOz206eLyhxQE/Shngfr84sdJ6uBq1vr6Ai047GRqV
Hi166l67LOt1Ash4KFO9C0HVK1SR3sSXj4yb1+Z+7oj98QB9WhishDF1S5HaTkU5JZsLoZND0Blw
SagHTGhPtQxgj3nAdJLQR3a1d/1NVKFA+M3ivsvaVZAuovew9hORp2czHgFfQ5bcHJMmdn9StXPz
9CLBjiG+ZUsSm2Jg0qDGcd4vDMjdbA+6IxR2gSEieyzwi9JA8/PDwYsq6e+j10RRrqj0PzpK8Vco
4SOqK/0KdxK8kh3Q6X1Zb3IxaHmF3vN2hZs0LCW9WV3Do0bwZno4kzw/FeY06hGFhogegeGUH+FK
ZuPCwG9/53WdPyg40wb2Mp15dOnhKo0V45hkdJ4csmBnBv5aXvXB66q3Z4BFNwBMoH1C3UtGCfVm
zg6mHWjRVnZZzGKOKG2RQsRoqEXF45zJ/pWILxJdlPeUuu/qRVqGclllh3AlBPhUd+MB8QJ4sQj/
JjQt0qd+Wcb32R1RZ+Sb4ZwfF5IZyECCN4Y6eyRbMRoa1Fef0I6c3ieWL0Y/QoDAmMP0hYQWEiB1
D8ntwSK5O4Rib/e3YKp+XFY9qreYMkfTih3fpHkZzlmsj2RcrivjpIsYCnsVkiL269Sm7v1ipzjk
rgTTA0MVu8bq7zkNAE5mVC7h/xf4dtA5L5CoUNLkM+3r036sVWrF/uUoMPx6fkhTQvA89G7RItuo
Loox0dwU3be9RIzy9WscWVC0hLaxVer+o2c9SpqQ9ad0IIXuXFwzrwWl967AW2JSgHkOLLVOGVCY
be/YdEGLpTL1JDnPy0I4hiwGfsv6PigNjy8E3zZgyrhiuDIFQ2MrdA9u1HV1BmnQEDSbcB3RApPs
CHsDHhaLhXerHEgqi+t4l8ZCsANoGtLxBjaCxWsxEqn2bsCugB5S3Zjtn9NDA3nB1edMdjFQ7vBr
wTHXN+0niCegRPqJ0/VBjzigRRA7CqaK2jAaatsr45YXKzoTkmT8etK9h22+EWFVzQy8FmaGbLdx
if1X54TDsV3JM2jYZIY6xSEJsw5UDiYMMIUBPb3fYCKIvjqxK3hzL4ZrMR+Z5AQqV7uAQgubadV5
oQmewGg6ya+wznuUybKrXfPPluisWE6NekpvToHFq4CnzCjYRMyYMC1gTFHbi9L2+mFsngyatA8n
BnZUuA8msR5zXEpzxn+GwRYiRkirX5hoVtpi3+REm26oTR4/N4B7FN2raM283VFsmatkJOsW+5RO
wTBC2KacjTG+BNdt83DgoMuBk6hWW00yyQVUZSTT14jtueCw6kh8OMOyQiUVbyUA4ezzBbylB3Iv
Yu7U4t9v2Ol21SyetY9+WLmgyQIbz6rH6UHZcQLFi3+ebCLs0AoX7MJCHWvxL6s6P6GGxSH3Yl0B
n9Wt9OqKaN3212QgUXcDKs5Fv7Efc0wQobKsj8+DBE3jkF1sbCxkapr41N8gGjfXiQpbnAktkntK
Myi5OUfBdeNz7eU9Wy1gYytnTSM8su+zkkI4c9y7bhLvMhDXAbER5xjlPsrKplVD4hs8PgImNZYN
Dg7jgKkuv2REY2ycaRwk48oP3zGB1U+410QXzEFt+WUXi8vCKG0SQ9kSIF8wcXxs9nAJ69wC4w2X
xWDWeZNC6aIrRiTpNUthhi2sqI3qNcdaXpBG9ja4xwmRZ6ywJcVmLaajOS0/cbA+MGSf35xg1ky6
oy1yDTLQYy74xl6RsNWwX8MMj58RkWE9xiq+s2MLlyUICtzCzrjMLrNu5L06IpVDs+JcoDWsVQI2
dojDnQOWzpnpitD+Rrrh1uhxLo5ab2Tiloct8VkuWxdg50/x+F9w1vGB+UZkE8gbuVengwsobfoW
d8d8+U86iXhUaY4Apbgd9YRJaqt3bPxwKNQH7d29jxqmAK/LmJ5gerwMCyyviTFMSzBs48h7YRr9
VuEWZldHrl2zAh8CAD2eXcZ1aBdUcj96mld+FIuYWRA28OcIA1zlUDN3/6nlfu/mCIxXwgF2gj0K
dPPzvgUaoFCp4sQFQkpdt1kk+7zpgAvp4QG1p3VU0dN7Y5lMu3A1thjDk6gNXCYl9sduJfhx6ui0
Fydh6oRv5tZkj4ycAhg7bwitOmGgbome9XJ5v674UIZWtHcnI9dbGcGsIuPKJ5fCbg1fa1Cu5ROk
G2VkSfHG/OR1vlZ2erjMxH2xrD9Ds2NEQjmSpjXUcrukxnkQ1r1DL3FQyVNFj302jTvV0dg1DDcq
LQ4eAt/XRDuZaHipWM8eLw8DI9oDtKwSxcHajsgQGu3ND3q+jmEh0xYoEXrOHcJC4ajtAPXJgxVc
4OVs9zaXM2u9aDunG16kZJ6ury8LB9uLxI+0cmWUUbkeAcJK3aCwjOkT52/MxABaqe8Rm9SQFS3e
bczk6lk7ouF1s++0H9yK4jxBLebHqxRq7yRe8GyQHr8oqCN8Guiz1uhnpput8ABqGGdZxd5DtsIx
VkPNCDHofSlQDO3NYKTsO+CQJ2M2PysZiAv4jNe7Rot9rDLZKsOKJhmXPmXsKhLCO9cggBwm2Vb4
RNL6CjsWJlgnjUIqLadtQO8V8Btgf8KewlFuI0bQe65JogYWqfHSgw7bjmMEa8I3sBMVCR5Olf0r
ZCbyGzqDTDBAlHtOb7sIu4DBVbV0fIP3qU1Kkx0MYqbVbWXyao+7DtJj2ELzl9zMLaKlQbuApuPD
f85wRUklW1nlUx527qF5ZbUxYvlYYrkUs1thadEv68kDxc+iPhUrTFsUDBXQmmzvqYNnnXqxlJN8
iP3nSfG06QXVziIErw+9vmdrp2aG6Z6xeQwVGK70Z0tMMPq3mULZaygwBIM7jy2MLytlL255CLwB
qeDCAr2uEUng9sqk0P4K15DT4W4B6GDPBqMmoNlHPsK7SwHhOgg3RF7sFsHNzd+qRcBI6L582sn+
gV8OpbLW0+52VQ4l2JaZLSrOKyYO5D4+nTx1lRQXKFs9NoiAwiEYuvzhlpl7P7IGk9N1EHvtruZ6
Cc5mOn17BshXuuLotvy09Y9/536MRvyd+4mIxLumHEP7ovGlLqapDclfL9fW171odh6sMrYqBl7q
vD05pZnPrLUhzIteaMLM9/CIyV6OmU8y7Fdf8/QTCWRJixa/DcWNmQpER+TKsd0u+HvCh6Rwm4tT
vPwMgpU0zPMFjsZQ6IF0Ee5k2OTifIhPpt+7nnqVf72wHYg1Gi78vi4rUhT0PfzX6QYadZNBq2w8
FWqpFxB6f+ix81zBVEg0r0mXMmgqtBwIwExHB2/OikDste/OLbXPLD34AbVfPdZd2YjFlHYoLS4v
f7lgs9SgyxOfw5r5PZevjoDk8i4GE6ByCDq8ptzHH9dnXx1f2CaQRYhULYZZOU6nDabM6/SI+xsf
SM3EoEjczsRmlGluggVnvUkBbt1pmdt64JGWVa6y5Uc9M44ZbOv6SMPksYTtYLzROitbR1ZmhTRK
VbvdPJ59zkPjIwCKSzWJRvqpwZ6uxAthnmEfxLAX6LOnZ1xtle6ROUFDEbWnon5/zQjUESqIsyyz
nlS/8O0gJd2aJ4FldjY5BmKChQctuLmCbbS5uaRLVbTwJDRBVfTV3S3xhNip1Em84l95rQHv3xHe
sc22nnibXBpLOveivv60qtdUU10BMV1GJi7a2Fok8JoYkN5hWNoKpLaTaBfLVnCu8HrBooT9f6LP
nkRcS5k9ELYIvl34c+AwbIk0TEcc1F0veBlnvnDbFowe/gqArhB2gVxZIlN09AHNxZU5azRSXnom
rCM4DwimD+qk4Pw7SzBlabziQPgY30dQodVVVDuRRdHImD9MN0I8mCIPas9IacEa+gRceuXe2zFH
9DMZlOvyI7rDdeOssLVJcsymVLxy4j7mOYlpn5gu4q6OxUi80ZvRcxpF/gPdE5Qn0Lre2cGa1TiE
hGxeXruki426JViSeERn2iHSRt3pVkLQM2z0vTID+4R5763sUJ2UOWlbP4dsYcGeIEqCfIY559XK
ZGQ51wex011xe+xMxBipNZOo5m+SkTaH0nBly0HUQ+9hJcx4y25lR8QRh9FEBjVO/LuTZinkBnmZ
kYSshJVCWeTmyPhhdRYDb40vU6KN++bbo+dE40vliB6XAMAdKyUMrhlJaj9w8Wjsi0NMHKJ9qYFk
dsvKI+hGs5F3DC4C34r2N7TrTyz7Hje791btHlL/sbr7JdQ8MBBuXdj5EZ+vtydB3U4Yi4z8rGp0
ztbrgjdZVeJ5865C9g8oRBQ2vMIkX2RrzGrVxhHew89b5UQaRoI+iQMhMlUWGeNlAv5Bb2nuSgq1
gZUXI3yUsV0mzteXOf0w+wVsasWbXvkGHgSZdVEsubGJKDSKLa95sgbkNTQ3pIDUc3SUJ5PgTkhB
NORSzlTHr+tE+eDHvaYXJkN8MLsb7ApxVQFUNNDKYZhZCjU+CoefN2xWH0AIMf8if5a1McsALvB1
EDkVR+RMnCMQxXnqQ+Mc5XchBMEcB/HOjLobMpY5SSSzUExudQFJsw+mWAyXZymGT/Eg/fEBUBGk
ZLNe4917fiQ6RuZqSIITyJm9MaeIsHvRQqX5P9eKPtgFn+QZIzSRYKClW6Mhv6DKTTZ3s1NK1zKW
gNZlxTmLP4HRs5otPtrcVyIB0GJODMJuet/ILwyW9hly8AJaOCPXpt28Pf0bOzRJghvZtx0nebVQ
NRcHg2vfXCMoYMHKfRy2ZryP+vE+IWrG5HOFH7KwAzFA1SM58blSbFUHZuQ4BLMHQp+H6ZTTG75R
EyVyQ6RO217uUjAFmk8/AkdpnMXZy7rg5XYKS/spD54tIpbrkPdLk31+I6zYSQTGkC7TTnvm4NzG
2kdKtX9FOvFaBHMjckiXezxqZA7yoMd9Yfok7yyhie8Emq7Qe8jj3HiqO/dPnN4wJjTm3Py2xEwH
F0WiF3wIRxqY21HMQL864TCj4VoIdlL60YBYhwcWFINyQwweDcLQoj4RH1PGxhcKvi9+8K5bxaIc
vrDEweTF7WmjB1NKPKRknKyVlSDaZMDs8UgihrDZ3lKuDEkHAJnCrwSLlVB7NfbQlKD8mCe3prbe
+PhhHHEfoK5zAmEtk8X6hXpimQaFc+3EHHYNrH3JtHm7L9YshYhFqvVDujkfRT4QLnZvWeqsWxzO
b3XnpdUs4lU14GAyR2Jgh+/iyaTscwIgLE7TzrGcUA+DXKRt1O0LNyOPm6tLlU7WzsRWlN87ie84
QtvEi8p75hIiQ74Nf8WkY42pfb3bPniiCSnaq39t8Im1yEoEErxt7F1qr4efN8udJI6hMghKPhmC
euSkUSgnY1XOO3qdCGONdGTN2mPujH7QFBthLBt59Xl9Xl3pX1xq78kHtQbei3eB9BxkTYdIOiQD
nZ9tsiE7OkUH5h+2Uj7Q6WcDacgY7zcqGlm0dHH0qS3yK3JsdVEPirFMbr/SPmqW/3vQc8Ho3TYx
rGkQHTyVHO+xAsOiKLSp5N/JnDnI9vXTM5fZW02DDBEh03mbFw1jIhYfw7ZXNLwhsZFt4ZS5KG9u
h9CpQSedSKIyJ6co3RegDDAC07gB0MIaM4D75nJiPJ/ZjAWdA6r6HFUm6gmqCSyXpm+OadTiP756
ncWPzoikn+wIyJMjzPE9P0p+/1Xx20GmX2JEtXycs9l18+/QE2Psr6GnQjcRnYls0NPGMvtL6HmP
MilQezl9awqMj3HtULOEzRB31HeCJK9ycc0MiBMMgJwKgm3BwvTr6eNfC5D00VEM86NAoz3CMUqd
8z02r4O5vpxEfI7kd6gPvwzBg4XxlpEdcYCjxD8q1FRX2jBYpFNSxwl21QWsEOrd1H72VC6cbIHV
A6hZTLAsjWp65ecYnQwSpIpXzGbqCUw3uKFIc8VFD6uJJyLyelpP4hm4zOENju4eiwQYYC6KsfAs
zuV5C9EEnsGiskVXdh8zgpmAFi/4K4js2HENTNhHhRX5zSAdXobanFPdokNgU9IHhCBYgXfz0wVl
ZL+cpR4nfrHJFtHbZWgcYjffPU7RJtk8Jx0oINuKboD5VkzzhtKbz9qwDaf16sVtBCZi3cPyuJ/t
6iGlzkHks/UNGlAx+IwNIw+/HFsCD1uw/ufZtOJrCkjaIGo4L3p9pOGjDFEMG4rbSV2bUTTpTfWl
vsQCzK0cfYIXykn202GEyrHwaYYwMQIW3aW+qo7EnWnpk2YhMSuEyGZCfc/LxhhLTBvgq7UDXGPU
boACLyFEzanvDV6eMqA6hyTwF+zGCWGsB/AZX7Y2bIGCepfRfdYNthZ77DoZhHbxFFi228e8fvUx
U+qcKwj0/Juvjm5vCWBbTP5sfEHdy0SeRoOnW47CWTecCB/L6+3jQ9WFTFxaP1wFA31539XUskcn
kOzoaYPBa1T6d3ZzwTVGu8qnCVTxP4FdT3T/ur51Ji8DdUqPeIh3ALq8YvJYxVyh7ic+sVk8y0e8
aMkbQ19ztjWX7N9NJ2D1hyLiNo+DYppMdawWiCp5sy5+NaclyjWLXuAGNp6P8ijwFIa7THxrsk3G
WK86GlxwMu9kZWTLXTwyePjZ+6uzdWPV8Ga6nWQJD2mA8bXLLDbmNyKyFjTCYMAGEE/48+VJA/rg
VJUXPScYl7vbJHHubuGFLl+biLQ3LUcmvgEURkdwhDzVwdBsEKJQhIu7A5Q1f+xYSmDZ6Ek5T/Tt
K3muj2lmbgJcQih4OeWExTqT59SZvNxLGYJRN48FfrSzelT4vXHq91jdnHwelZGr1/p3JxukoEGV
seJekbW3UKczJCN3fhSEVizeEhqxj03HzoIL37H9Sk8a5Qz/PCYxrSaMGAeYYZGrIzx/eFh+DdpR
sMQUcHSbVUt8LpzWTwBHxsOLDWwcu+YccH476A01CK8Jw2hoViQXyilIK2Fs+PJR9570hyMGzOPh
3ZFGhp8cioG2L2ZIfwD8pR+3oE9VEjvHQ3tINuGsOyqXuGJtqbEd230yboihZ/rbZdxypjv3rfEu
fiaDjK2IaBsAJpXxgf4ZjxQ0NkjIOX9GiYuU/lh+gtbC0iVfECleF8pIgOKFsfW7PE9WAOfREjST
63BzZLiIySYmSlxjZno3qlGCXx6oijkU5/jnkIRiIBYTbSZ6okUiPfoohgWAvJZZUAaS+tUUGRNg
YhhiqGM8jHJ3oGcG1bYe4GMxxa8Y5+meh+Yhd7r50cx9jpN5vkyIvNCXLTRKrpPWN9zboOd1UKls
JE2o72mT6xj1v29MoxBa2XUZDW7jZHBb05MbEO5xeEUz3ODW+jg6ySupsy5JR+qKiyDvdpsJntGj
J3P0El2GfhFar5UyDSf6GDHJQOyeLv3n616mjvKa8OioIOhiP98zD5L3Q4pu88jtkGThEHtFTpnO
gg39ff+DVA4DsotrOLygfnSSpuaAIGJ0n1zx0kudJ1TxK1sg1updYosesfUaN2SbvY9xnHmnEhJM
tgECBQ0Fj4OkyctGrx8KNlrXi/+jVw9cUtCBOsqKbKroifj13wTcVVkA0cq1YI3zjVcyCTkLx8AG
GSjOPvOBhF7Lu3vYqmEilvlPqx6iHd2W9ODqQcl7cLEI5VqiGrZo6rKU8EixINDoXjhl4dIudJjT
V2HnXmH8gh5iKJU6xpwblx8fRyI13u5VOMkpjvoGminDwfDmdeqtf+zc/tW3BUlFPUrDIE/SNe3X
ROVv3/RRlpemfdyDNUEg2xVbGMOp8injuLz2p1KXi3RTJgHVyH9HJr8Ec1/u8R+f/OUep3oo3Xol
n6x4jCawAVL5B5t48UNX9ODosKg6SzOkBDMG3EbmIfV/uIJvnjIkSU0ywMyil/2qyAjS4lm3N66A
8SYGTLgKjjGCErbui8cU0sNnzYK2KLcoY7v91kNu8YPyq1Plfr0LXAD+ABrPACbTn2/a9dljwEt8
mhj6ljOOzNPrbP6k2/xLusgz/v0zvtzpXvrQxSip8HlAPNKPP9SpvhDICKSfRJLf3tDfvsyXSci0
vpjAffgy7bkA3og6lGO5mTJ6P1fJp9/IGySKZJefdKl/6b//+IKor/68iZd7/TJ7ZW1SPesD2z9T
10LqTVc47MNu+CGkFr/7NJkpXmy9ianlX7Nzvy0Z43Ix9UrLzLUyuX/oo96x9xYvcZxAaPfvF/Qv
uTRfS5YNxkpxCRdVU/3zaz2hEZWv253bOcw22oou3fzfH/Dd4v/9A77oJeV7XIXxnQ/QJuEAtcLy
OhJc5Ye3Qu0u8+srLivYdQgkICbKzD+/RnVtczUPY3Od7wnQRsVGnN2owOsnaZsNCfO7mQCm8dJz
9Kae+Pt0XnrNKTsbh8c6GxLP0QdyMto19JBmmn91elSnyiMDWhPNfQy1fTh6rkidFvq4t0o/G/51
0qxycvX+fbfEb1IpNon/fRH9y2tWJjkueG1orpNRlqEcsOjfhqfkQ+KIJa+jeiT8JKz5SzTGK6AB
u+3SN13kPfjz3hl6FqVXtTXW5fg1yA/aEHtIJ7Pp0i8F8p6fvEW/2400hgeAFCKJN5QvO8Wd9FLP
6tpgBu/OZDJU0wUI2k0+kid3DD7vfZ0BnLovH9Ldv+/td1vU7x/85R0p78lLv18bY50PYpuGOU65
V7/1fzp0fviYXwOLvy1drdEvzePCx5B2eomfbjIMlRCNHv79bcTvFhbAMLZdJPqGoHx5U9JKuca9
W2yso220hRSKVhOmkncf0ZsGXCgSP1Oa9lP3x/P8uy3490/+MjIcBUWo5HJkMAVikB/eph3l5Nw5
CmSDzFXgsPzwVb97ZX7/wC9vaBK3kRnd+EB8h+YUm8giTZf+qas7B7p1a6w2RjiMDf/9sfJ3mwpE
TabWAWGLyteyhiI1PSGtdH3NcChu28HcXJo805Qp9NcoeaPjCJ8k8+TdZXA0Rpi4MyhA0kLeEU6C
ZU6XuSX3wdQXUsC/L+3vIQnWLHA+FfNhlYhK+vIIjKw0nm0Q6OtwIA07pT+eJXY3iLgbg0hmyvni
/vsTv30Ev33gl0eQitJDSZqLsaZ0wewqnpKuPPj3R/z4pboO528r53YRleB+6elrCcZHa5EyU5Uo
dwLzaZUnz5mkH/30amnfPmMdFTWTjN0wwZfPNMSslS7XgqFTO4O6ghADxxfyFOxqesxNHEuS20P3
mIdXN5u0EwQuDG53bBXTo55hSQ5KFaYo4BB1hORZNylNuRz0at3fdEBpqo+MynXDdWgy8TipR/w/
MNM9v3CQtNO7l/s/3MfvzhBO9P99p279/nYfX3e1eoRGrq+5CIaikY2tzjupX00u9r8/Se6e+pdj
F9gvTCTGQPXO+fvPTzJet7ZKhFJby65yLgc1wxDXNd7Qe5NeFEDyx7paM5mvYYQ0RtLUfNIvuOxv
773hfVpOzSGuoLtyYx7iRbD896VJ3YP769JAZUAg1rphoi8r5PrUy0KTC21dfAL3Cjnniy0lGB9e
/YpUSTm0E7BcyT7FBfKNbsAo964DcNut/8OFfPM02ET+fyFfVs5VqR+V1HAhwQRXzQHlSq8DOMtT
SCiUcx7bdn+oKKtgufzeDl8/BebfrSqQuswLQNOVJUXuVvZvb0OaRmYiNKm2hq136DL1+V2w5Z08
fk2DfeyHo5JwCN73v7+28e3X/u1jv7waZSaYTRJm2treA8cBujFjUBazVKihDAVj7zBwB2e4G6yk
bmTZO78zxeM4U4djxLGm1hDuChYkPrY71kaF/tpNXC3urB2bySs2Avvjhyv+5uD+40Z1v/7bjVIe
mVLnEjdqP5rwB1c8W3OZszfXpnBg26PJfvLmYiI9ma1PM74B9JFBv995tMB7OmCKRLFgSC7LtYM1
9X1raDngVhzP6WxpLH+4qPv+YrT493X/9IC/BgLG81Ld5PShren8ea9BNjR3xUahGrAOR9nYnBRU
oEkxi59O5e9WGLYUZH1snKry9XNVOYuj1Lxqa3EVzqt1vMpP5bC3CIii2x1FwB9OoG83G0XEjEOA
TIev9ZfnA3M8L2+6oq5HMFR4h07gq3mXNOvtnQ3411M4TPmDN2YDtKrjTv3ELZO+SZcY/QJbgk81
saT6ZWuNb8W9F0ovlWymI4N1MAkJ4kEwyH0g0qOnG7jCHBty3xiE/m2mwV4gFWXaZGP+dFp+97p2
wZ/IAJAgC79SyN9eV46yWG6fqOEBycAkYqsHuLdsYProlrfDvOVz+8OL9k1SCj9aE1RRhdCNtfif
C0QOYz3Kn8yP3cfC9ua//MqqGfVDwvrDq/XN5g1tT5PwL+dZq+QJf36Sce1JiQEKfF09sXxF3Ptc
Gp946LVe2zq30hVv+942wngTHc7LiUqHgnEFnRLgh9UzcJtmTu3fX175ez9j3E/h9aKK093uL9t4
L08Ie0PjtS51r6DCwVjTu4TTAopp4PXM/edeAjMytaPUutFq6ogeB4PG1sMx6B3ioYvELkXUoSBX
cimqN8iGVtEHsrrkw/CviwtjmTAOVKs4xW+s2UBw/v0V/p6c5OHpYEQV3WTFKl8zryA3izC66NUa
AXJeWZcz3VS0Qy3GsM7z0xi+8L9VVuGs5XhccVKH2xc14h5jyP0YHc1JWlKNOP9wUX+vKF0zNbYQ
RdNFiZnfPx91rT3F6hXl1Tq3r4DymPUdG8P72oCSoIEPYLCCrjyzHEOZ0qbpJXN0GV0Rny3531fy
Nw+Z22NyEQrhjMEfX166sDWk5BpyJajgIydaYmOLVEnsN6v2HFJ4Jr1B18dcB0/wrGLKrHw0hIEb
bILX1bRcPN5EfoVRh/NtdkEKd6IbG9IaYtDp4fTmhb/5MdLrtps/gxwuGSgYXkVwYbnyP2/e83bV
6nsQVetStoDYMPDeQJ9ZSfBP0YzxanLmH9Vt7+Onqo74TaGCjzYZz2bjB4j7dft5ZK+bLmTGk7Ci
ch/49mq4PNT9D0aTc1AWRMC//upsE3C19pj8dC++6kr0sTQITQl/CsFKWWaqwTyaU6cLlbtrRV5i
SWAW+QrdfDaTHrTbNVuYA7pgY6MsYTFpRJWg+1OgeyOyB/GXrQ6Nvghf4jg9DjebIzVwuEgQ5+CP
z6HxqQuMgNGN+OiOr5PoMg3P2K8l9P2pqzMsvGVcuKPvdxj17q8fH9XfCVR3v4xu84B4JSpfTq/e
qzHL9pFVa4l2uDYRx/cDZafLkOGIczhlJTKYeGLuptn8VJD4lad+eUsM9lOFT1XxkPqVA/12UjTN
SxWbS9WsU+c+uOGPQFv48zHWvItv4u+EFYf79CQMs23dh1UyzMba6j56pxQ2CNa0RumCMmLa9tt5
fIx3dIsGFcT0y5qRuomMmKdr05nz3uGxMee5myFbEGfpSJqqjAj62Sj7IaL+FbH+/X1IN3QCWogc
X7aMOEmaQLxmfB/gH6C4MZ5FA4r2mJ5X29fNzt02XdyW9HSveAsxwf5O9L2+ftIl0RCbbJR1e7jt
5bxPBlDjHV4uwCDRNMFzlP9gFh25QvpTrvT3AUKvR2G5Aqbv+CFftpf80TyzSCmb9VW2RAQ7Jtpi
lGN0ZqtTffFzar3qHMv5HMoCLU/FvT/dJDmJi3hZr14MFeE4T7EHiPYmvU3Eiy/HzqPyb9G6fP5w
h9Vvr1UXmRUHzyYJvw7D394YPQ/qXq5zh403ZSEMez4zmqPSTny25AEW5oxncw47Vd+Y3ayGpa66
qOgRP1w2xprpduxZHw6zCjQoG6eynuAAGH6AG3afIFvxGKn1wc9i7VUy5v3vbVz8mytHKqr/dvFf
TuqrqZVq3ONGK295he7LueD5yCyEVd2sdmKwk++Mj/og0z57Mx59tJeIcoszrrCgEVAf0TJEL1L3
G5B+zGIcuhGDBdbCEfM7YT9CwPmZG4iZ7ScYI8LsM+GJRyMiB6q6NhksYrqQ8Tmr+vXuoTpioAG1
4KuvzPmE15ThYIy5HrPknO7LbY6HwxYFk/qpbqop3YTQwY5J3qjH2yE5qJ83rK57SE+nSYxfuyV+
Fh+08KpF+UZgicAuV/qgP2iMEpTc8btCnll2c5hNr3/r9hPjjdHXirhjhaI2Ufr1udmrjB+vk13D
d1zn/yHtvJpT14Jt/YuoUkTwqiwhMpjwQhkMQmREFL/+fs06dfcyy2WqztlsL2OCZtAMPbtHj9EC
CGkNtL5ONmmdFHGInK59dZaR7dOqNvcdtTn5rDQ0yO3RIx9NOgh9A81+1IFrW1RpduiTBUo64A5E
Q8tQHLa8/RTwvAqHH1RLcva4G/bvN7n88wA1IIKowERlaC+rab7TrZu13Nx7Ztel1YCgHqDyWxnQ
y/m5efkEL5ch4oTO+uDQBD5XK7uH2jo+d++DTctqbkPAkaBLkIzCALqQYDYjHX7bUnrZkCPyCdIa
Kz52KzUreHyY8/RrUjtFQFvXPbO/npGsQsfSI7puG6hDzyCDn/7eQHK2/93aaZuiYBpVWLdf403L
irEvHve70mN504FlmjPuY6lLpj25985e2M8nkdbN6uT0hshHLfIkrZHLeTw5t9wuo/QEsdTeMyGd
G2iLI8zhmKaALRHrmm+gTH34BWiwx9cKmJXR3gzRYiT0bJ5dbVyif/LkFEO4jpga6nt+Wjtxd119
aF6Io5hJpa3b94z0UdR0yE0BXfl1Wuw7hyb5KtACnJPso5iDz7p1Nl+Hpppk7ay/a+q+Vk8bl84D
EE6J1JQWbHoJZP+wvqLkFOwPDgbX/euaEHUHIHXqVyBW6O6OriEMfg+/hE4gcs62Jqx9NxoOUcQe
KQVoTb8U59JQa2Az2oaX9/TadUruECgYZ1JftsxwO4cjNDiSJAa/cqwCCr2Bg141TzbD/tQ2V+CU
QXZkTqmhD65TdXwux5VLW0XnFlenSw4QKru+Hh9C7OLr5+bzkgDdh3hlE9xQ3IJlq/4Y7tgNH47W
VYaAjMmBOw6V5OF08xocewwckmQnnWx2c6ufxkzwIQVL5b22mcKnlZTiA/zN4Y48NBX4rrurr8Ld
yYdzUAWKsmyTtRbcWgAZcTeiocpqsnc37UltlfopMHGAVUMyE8h9BVqxclbjomsMKuEpWYXAN6oo
4Q0e86JHYmmdgQ1UMdq1t9ERLO/E08aohLW0kGQOpN6Z5WeMxmoMWvYxzxvnjzMp8QxDjgGQ48Ag
+PtIr8hy/H03r6hMY6H6gVOubImH9q+95rrLDurxqF0IdV52bsrh51wOYVRGFwglJhAD0NmCTSb1
99pb14Hyr6cFZBLHarxFgKqgWkRgiyb47u6GnLLZtLqtbbWPquXM/ogICRUhvGM8Hl75KR6pe0eZ
CVBQzC8YzmHmW7dajivhVluSHYi9AAT8qkImAKS48dk9w3Tn3lOGZQL14JVVFiRB9HFrP07uFQxe
+vak/YwSvfQKETmOaWUTKweAyPde2VbzExpqD6O3bqxDqznprxfn4fpjv1BnKQLAGaT6hQepfnyL
80QP0zoQs8bW27kcoGq7waNTbZTbk75WJ18cnPzNOyeWDwCylgbkwOF7JlzQ0gDzpv3DAM7XdtE2
6hCwYp6jcZlgovbzpBIprXOsN9QUZpBtIx9mC2CErRVcyqUGga0YYbrmffb4OoZma9kj0Ts6dm71
TTNFF3KSmI3DYDKqjEqN9Tzz1OYBtHQNEleo7pettKG2tlOjo47WH9dE+dSbj+Eq0aFUTevV5q61
al2Cdf+ewNbUoLlZCEFJbddVO2k97W+iIq7UryS65jUkJPvoW4JJusWoAiLrdXDV0bYG/1erDPbu
nKiJGqbjCZn/lzanOKtzjc+1MoGTVUJCXf3RnIxhLi2CUu06rIzPUOCee2qoRZuaNiMk0DzOjVhv
7qJbBxyWb/m0Gga/akMDVmhEFzet31rb1i25DM142Th4ZqyEmg8AuZHGB9RfjIhQbuZVkQYAMljE
+/AEo8gjOTS3AkJtX2vn2gGAzj4g1ygit2IqcMXNdAeNc2/e6XSCDhhBx0arDaQzji/hhwU2eyDK
cPXFD0UsitxKBCmuONpZoOAaIiLXlJMNxB8ORHDCHPwxHo+n+FvlY5Ao+0dbaNxF+mfI/yWGFLSF
whqV2kKR+7B7K7fZHJJB7cKIzyUgW+9Z7mO0DJZBGUk/EhL52Q3pOvB+eP+Ry8J64ExRbiOU4EL0
wXKNacJl4XL2H/yb2ZBJwD+7J4hCBpYnUhHTKUmJvshEVKFZFJp5hb3o7H7goKd1wyqO1r0D+xQG
JU2DBjpaw/8rapcE4ZwUNCm8VejQCCkYiUCR8uTtl28rHdO10ODiRACl8G4GkIqN4OPJpzUeiye6
d7J7PdqawhOdOXMQkuOmRZPlDHiDdGtIB1j28QOQlQ05PoRT0tlpnR97eHYF3ywKuYKrJevXOcHo
qNLmozOXfibeQUcCbxNublnRhDt/jJsORlkuI/rGcreA0Xb5ceEDJu70Rzan9GzY0ie3tSavIQTG
2RXO1dyT36DOeRwQHcE3wuEXAkZ/tLMHQOa55ABaalQHAf8pbm4nqd07OT0OvJAOiBTsHrwo94U7
IXzEolsoJZAiCTqWO+POA/hlWT/Rfpp3YBedt1qz1gDeyGQw+oS7Xih0ILnPnoBTWOnszp9GilN8
Pp/N5ocQPbCkBS9l2T7j0qdmQjOuIR6/DNEvH7TmraTxucFdLhVEpIJEj+dDdT4n9ucnSElIO6Ec
cRLAzML8ndHlW3wBc7nrUlG6eCYcZkKDjPp5DIdkgfl8CEQ6BYKPiETdyITOXB0d4SAVnliou2P4
95HVkMeMrAWaKEJrInQoTOgjpOfjcAf0TgifF104uPduvy9yp5+fo4oNz7sjkojyHTMw7EEr6qk2
VJzSj3JX7YBxevBanZI9ZtxKVy8hBpWxMKPEgRw0Ren42KLl8MrtHMjBIUuATtqrupkLkaS9ClNH
4V15gG/0doSRU3ICVpyWrB4YcCZ2RF5zJDzt5FfxZgni6swXMrY/f8truyATJVk6BCJpoJ2btmhB
cEH7E+JOcyx3UH5I3kxIVgEnOwkfcRrtwkqzzND9KLXX0SVZtTfzR9tqV0H3cubQe1WMhRJUWbBZ
ah0F9zYA2P0M3VnAuRg+GSm++5ZR23WOPjlCvU3jluSft54CCNioQRpDfvFyLMBcrabWj911s9LA
EIqvHfbbTZuUQraT0b5Z+GlUJKvOsrOqVZrrFmnYMYyHHbiISQTOCTQsP/J419ew0s9ki3AwLsiI
U7pwNiVq/Tyvtugo0iZOA5C0IRh+EDSHeElG4ZRXqb06wk5uX4MVQhdcu76aH+aTDsAesIhQyLWW
KMVaAaOnq4UCSj0N9NF6ilRjMhlcauGjpXXOo9/NoWcE4beN/8Wldztbk3RXubHxs/J9DMEwsWjs
gcrIbxz8LB0y1wg6yyo9Y1TxI9zS5Oc91wU1wDyGx3/ntCfOgpATj3BRiNzBAo75twTyYom8Vriq
ArpSQLMSX3yp8Oa+3a8fm7sBu2Wlnn0iYi2A8/4WAlDSqf1SfGyVot87SXtX5osHyMxvJZQDKHO/
uA7VZta4D0kBidEdz71DTa8R2x1ve+UQBSF309Ch0jwmuGTfASuNf/2vFQNZIJ3sF2IiRAa+W2m7
TCll59PKAMu0tWtbu/7wMVtrhcNzeMEQhRv2eugzsAiwb3C7RHJhHd0dzgWjUfJcsrqLdvv37jF+
7J6/qvUSe72Zaroyb1RrOCaISWYAW74sQuznMmxkNaowXmYtVnMPQYN+ty1aKl8fqCqJhJKwVrfR
Yvm9Wvq/AcPvvfVyaF+llcP9rlGtD2GvREBqKuZA7/nvieVTBjSWCXI60FT2BUnRR8uYJSxDEvVN
Xf49Xn+ry6v7+rQ5pKv7lboI1aZYA9gCTcjjZeuWTWzpYna1RoOrd3FHhBWpTre7WIiWwzs8Vflf
Z8b3usj7f52ATrebctYO1AVCbB64Y3hAzsSjybDpyD2LekuHjWaDmBFWQD+WVVxUwpF4grG/1WJT
5HOYMT026YOIWMRht22OZG/5+r3v/mUaQEb2r1H/Ggpbn67ZcbeV+3jGSBNjTcSaUO14xsTZBkNI
aIJOZkNcOpY34b+X7bYlhoKMxS0YKm53nLYzeLkDqTf2qAxL2SbLDE20Nojk9pHaWNDriL1+MTA/
ZC1jhwRVA4uKA7/fjXM3/ho26j97daOPYCKk6/+rkUs80rQsnSiVJuvAX3dotXqsteq+oveGIlAl
5jfT/UbLevP5vDVjxe10EFmpoqYQL/ARgvfrtt90+8+LzV+VeD0SnjaqckQ+tNfEVpWOJJ/o+Xve
ImgSzDkkaOzrCfoNBMEb3T41+QqxoWti/n6J/XtvVd+4ip8hpn+W/79q9bL856fVbpOt6RpWPFhP
x82pyLLMkVNmt5KR22FKY9XOO1hLQaB1R59MJGSdmEs3VpoNqH9EM6GAd99G62VB+bduZYiXcQdL
4PP7bdPT/FBcJzq3zWJwNrHyqcw53DpJwpwWYbT2V7uGDjFSVe8Kl3a/lA1RHRsiUWxFMJrfy8Zl
eblM7pnZK5ZOaZbXFCg0/d8n4k9FsOuWrQryKbgJXrp+c7yurfK9ZBBSeiRKdEQm7/9WwMv2ZpYK
/a5cKMCIr9GEc0ap9XsBP0QRqftfTXjZqdK8rKeaIk3gOMNJTG/vo3Jzn2TkFb2jBv9hNHwr62X7
MbeTTZEeliZQv5tH+qa7TTh6OG8dWj/c+L+a9Ir/TfPj5lI8aFIRF4tVN+vNVvHDe9NvEix6HV1V
eNiJJeoaXNEvwaTz5n4376Zp9HDmu9ZwH+/nOblnlfCdqaX+YEsgxgvuA2550APPVemvpQ90rFo6
Mvh6nJlNe9qRhSfgFMNhq/vxplU/bMrfynpZ4TZ5cVQBmIg5NQZhxa4358T52V8s3oGm9J878L9m
vcydR3E3r+vVhGaJkwRZUdwOkJvzH0ffYBAknpwp+zEibe13G772g8vzWztf5pWSPy6l85HCcS6w
o8h2P57KTh8MRiNO15/9NxP5GQ/5d7z819yXeXZcV9fabkeJRjD8YksQ8wsMFRv2c89mg8bk8uCk
5n8a3u2+2UGfgOTfKvAy+R75fsJSwq0VQwFqLX5A/XUCRKU/OXIv/hdgJVaW/8bt6zQ8Iz5/Lq2r
Rm+TwCJRz/GLWA7HUVd7I3X/AxD/e0kv5luRrrfaDfc2uEGxg5q9DhME14x3sJG1fDNF3kxHU4bW
X9NRKV+v2u5GYZRVRxcLGckrglQx8R37TVk/nbK+deHLFlbd38CYFVIWLngmI+wlWBxYmvMEwaHu
ovZRG2EXv2vjj9uaAZyFyJcCsvhlrFaL/e56RyKAAyXsQLteqXAqw9+78cde/KuIl9FYTKzHaaNQ
hDHe4ahddX6//JsWvI499bw97I0tlz8tMuRP9nAd+r+XoIrp8s98+q8Fzwj+X+PgfC4sJa1QBOdN
OSz0OvM5IaIuVtXvJf24axrYTmUNBEn59YibbnRzvclUgwTGSQwJuKOT15w6i99L+XHl/6uUl3u+
Lefn5XaiGb2sYwL7h8ePPO7fi3jXkJd7viXryigBpOpln4R/SZUwx9bCapnu78W8acnrwTIzs/tx
VVLEZto2IAyILmSi/17Em5Y8jaq/7v1K3Uyu2xW3BAd3B+V1PMMwuQF7/b2Y5znu3zH2/2/96zlP
V6/mpFhTzq616xHywFkKMy+J9sJv+BYg9fOc/K+0l9VmfTqbynJLaezI4zGbPz5nvLGc/X5v1o83
CG0NFf0aTdX+8Vdl2d0ydoXRy7/WNdR0EZgihf3/VsbLBm9ah1R/6JRx8aBF37iltvn5Tgjjx1Hw
VztepsxutbvnDxMf2OVD58jprHsrMizwXMTF9PfW/KtLYsDpUinTZ6SkklbyYpflt5XyWFt7WQNy
1AJzIQAEBaIC7FnXTU+N1111tPFOET42fL6j34uXhrwMw2+ly2r713C/V1T9pD8O3LBE3J535+Hk
wbvj2k8L6rdSXm7Z5WqdVvr1aPRKTaumxevaDTBnH7KOJnHj+aqmgOZ5M0p+GPGcTcumxlYH0sp4
GfHKGWEgpXqiyBlRHvjk3lxf+2Ef+laAbCJ/9Zy53ReqlZ2ftruYmWPUyp7eLbZwcbVh84l06Scc
E8+Qif318fut++n08K0GLyNH5/Cdla40UXYpsY7Ei31HZbFEmAxPweHhVN+VKfbWP+Plr259GS/b
6/pyMaXV5YU+IAed+Cp43fqxJASUcNb+3sR3ffwybkjNLO6PghYqH/caENUY1qXfS/jJdv7WiS8z
XZ0sdzfFoggEDPwLAVu8lBK467QkfoUnWfOJe9ls/W+68t0AfdkyLUtZb0omBW8/y4gf2O8WljfX
/8dOOmjr+6nE9UszZXT4fMeJ+q7jXo2kyblkFfstIwFv3XiKq5k43ZoQ8tlOsFsBtGK7vg+IPOft
ywC0qroKakOV47H2Mu0OWnXHul2FDDkEJHXVnHIw6SO3uazvEoglu5NVsEcGUEPMtUGGtw7CoQhg
wjWARuZ+Dt/1h9pjhVWcDbw35KcRdGzByH6xnPI4P3ng02EzTafLuTXatUvxrVcJzQ+ldptWe8u+
NliOj9Nbm0+Vx+n0DIZqqOS2JnTPTo7Zs7dVUIYru/ypgB0koxwo1MopQyFEcH167+muiTgBA4zY
KgkChCozJyNYtrQPF1sjWYxgB69kjkEglDByBWpyZ0sgVbGPl+iuOCfTyUoiOXFCUfHmXuCsuwRL
y62y5qT2Dka04R7SOsLXU021D5BinkDdRCko/3xWQABpEXiGdvriwOpZGl98c+udAUijGH6yISsG
p3tSbGQKCOFtXY1khrJ9auXzvQoIMS7eUT/oTwjSPze0UtZVeExwuqgvK8p1s6ocVkqmimkiD1nI
gCwc7fEQL3BtOMYIJ8ftZDenmiNe8N5RpLmf2WPku40JBeOel3Az8tNNPnvxOCV25uANZq05R8YZ
bmTx5kqYSBwsOMnt9lbACb2lH+G3RLdbhm1AzmnKy8SYLhJvkqo0obhK7YDv8w5RjB4Qhd7W4WQ4
vfv0H5ftcEYUSADogM4zxMIn0f8Vd3WGw72DYvbGDUThGi/yHaf28ynu7Dl+29nFTVqcnvHOiWcX
jwEN7OD4ProZSxCfn8OxRcXP9pwl1kFIrPPHkQ+XuU14MgA6sCELLsFNDldoVLSM7pWmzILZ4A+I
AZ8HTgBOkii6ErPkeBHHJFFL7NuO+7rT573FAjHyrIm+401WujbxANP9+Fp84UvGmxzy2oUA38Vu
TzxmdRs8v46fXufBa1+p35YI16IrfqtuewE0wL3UrGjSqZoQrlRhXufb8KdGUoUvDtPEGz4EXXOz
uzgoRBv9ucQSiaD07sFZEGGtujfAopJp9rVov3Nh/BTGEy4L7C6RXFRfh90JxPj6JuvIYwbJcQnq
SsjPUfmF1GlYmukJVIWSjsKM3IMohxXVKUr2lhg3eFwQk+De0WUxhf+SiZjBmEWXxUUEKVZt1d4C
PgFreHMIihNyLwgfQ9g9V/HKCzE43UFk/81G9sNeWSGhSzHFnKzAVP3dHinSy3mtlmlQSspRXJAy
UsaOvAQnKPeyeqV3b1f7WVKqtxT/FG3iZSxcONVWFUKr32vyUyjyW01elmi1KFsTY0tNDsPT4vZR
NE5j6yyCRheyt1LnwInq5MCwWdycCSzHipNPoEm1lS+ke4xh3j4YNport5MD/6px8G5msFx7ECCT
t0WXQtH8pr4/7JSkWeKAJd9fJZnjpeceeVXdVybIdTzAoWWdZa80vDXMGsKw87QNPm00Odg7xdbr
JlToXxCgshiD2tuFdyCP6nzd3ewd2PgBBwut6VQDuYHXkaS5N7Y6sbB/rS/hOqqStYc4GcDO7/f4
bi6N0nGnqr1lrzpUk0v9FuS9baf4JLsrgBIbvIreu87QNkGOmz2qGpahogeSPa10HiOjkfdundMY
ij/UWuYqW8raNRjV/Xv4mKb1LCk3jdmkqQGKZpM4AZvPeuXmJCSkGEMYAEaQoZ/X1M5ptvxAerQD
/a9TrcGmAmHeKSFdqVWeIlGLzMYt0OEcrLgG0qRFwjZiLpZh7q18+SDA7+C+MMBZIvAxBBICdCwu
gsr4AhTw5FW8TYgcT70UwosYVBrW6DQ9fZTjVVRplKJiStfqvTdj4IcDH4RACvqh3H9Y3l/GbGbp
k/XxtFPF5SMP2YCm4MqmILt6vY7g14IWabCj0We/f2bp/PPAyJH/fq/MM7n3ZUukMmyVOvQThLle
t8T8kepXi8qAuqM+Qy0YCsfWtLd3bNb7gF2lI8ioNYrJ7DzIn/XJ+pCo/s55GxpVK9L2f6pDgAKq
LbLgoMX4Puo2xfJELCynb6brsGSrCeGD3rSuODWLTUAe6M+zYQCIJxa6cRZdSD0BeEl4vIYLHj/8
eFwXPKCKgs3aY4tjd+fvMby/Dkot0DwQdeWf/4HyTQWtmFIU2PSMYUQiCJzV6XiPLDC0rEDwmuDf
7wQW0EiEs5WCgLex7JFWmIPqQjojdzLVhWcbtl1kxsjxUAwnhDV5E6uMfbIQvtSPVdlWC+ewwPzB
DaovlKu9ZdZCqN48zEE0pe4EVKZFm9gFPHSzffOJZxA9bW5LXXztFkDP6hNbKRrpO8RUMYfb9AD8
Z8DbkEzwMnJTefIkr3ALiCy6iCwTYw8Yy9ywA5IYGVsdO59Ief8+lDTzx4GtG/h6zQp8QMrLIXF5
reaptj6pve0H7r/hEkUecv4wKY4OPXZrPKasx2sTIQZ0uvb1wzSrb+eXftaojDOyvmbZoBptmysI
uQZrEOACO3gQzmlqkF9wB3X/4U4nMXcMpGkTS+rotoDUMnWkX7jlz/+5saC8RbN63mm1MFjA6gQA
/hpJQFIeA7tAUHwKH8Dai7CsCW5j5j1IuebXpb5xdy5vNsX4wxPbeXAxIKsyJwl8Y+oEXhIkZ2/w
RG+BMT06DCexAVtzywls8aNjmHA7/pxLeBbn+PUTItV9cBBxV7CAGg+AHbnD27kT9/uN0YiIUSMG
LckX+90+TwUISdyqu/QW3U+BVArqUvOrASh+X8Rf4f2P0pagMTG7crt/bB3aUFML4TWHFNJ7Nhwu
cCWlzvVuQ1E5Pr1lh1C1H7xwAvuH6YoUPnJ4ZBv5yzWxtKzSJjXvsn6QTOQq3hLkrOCEEfOq5c01
5L3NpswxcRcwQRww4jwTB8KfBwTnABrEnSAo4yevBFOT2wJ9i0dSJT+rLtrr6AWuQAd3Ek7J0nbg
siBknrbwTFCvApfNnKBFSLNin2AoJQ2bdFIU7CL5+CeRDlmzmA+IUCImg8nI+jEh+eP2fFlmB71n
GyHEL24OmenahdsZ1ROkEVzuCoap4Fd+nzTmTwaBEBOh70VCPivw9/5TlvvjbVWeKGCpJKLGeYTx
lHo+R4M6y/Ge5ReM2SBoRYzuXpAMEonrJSDPPuMF8//s1rrt7qcXtmUZfFM78pN+WI8xW4UdAjfr
P1N6Y2r74rTBXnFN1l7Q5WOijUNsbxDT9cKpCx6DRB7uHWjvRPULT+BDrNk9Jszd5s4jG+FNmVKy
0+EMvtuDQZKoRGYJGsqBRY47AjHmVUCqLrdPGT6BWg0YTTegQf/AH8EOFXZXbngywkQXqFu721hH
jfaizdLPgU620Y82e8CYjps4bR2C6DYTLElmCVf1uos3vfOvjqFBp/zVOS9752Z53OSPiaXglpA7
V/ugd8Y0ndBzIAciIUEDwgX2qQ358u8DR1V+cI9VKJzollkWvu6XrTK9HS5H5bghVREBrMVqmA82
Z2cD30DZQZGEbNkVSPK1e0DKj1RsFg/O436ZSXq2lY+UhGruBUmfoRwkn5jmP1B0DpejJ6hmAsBZ
QN6fp4gk7JTDHAosDqT73qHx8D53ndxGxQ64twDWPyUtJ+7zb4JcABOIB1ScSgiQwXpCnAW5XWHX
ln9lr9PZaAG987SllmwTuvBMsdHEit700/Mw8s2kgJMVNw4q00SRNYzZ7zPsvAM6tOE+9qy1b2kJ
O5HevBA6t1yo6zWh0SEfEOKNjCXoUYMYbIyoE4J7VnidKk462H8o3h1VuBaE1ZBKNRHgNcr+CfSn
4ax0WwGliz4GiU19JFzuM3226ZFD2y5bTt7LUR79KAfLiFR6ZJGTzfw2OI+OCyqxLsI9JgfihPbZ
cMqkUMRwFORds7H7NGy9pnmWXYnUG0JWBLzPeF2oMikJkLuyUPQLLUFHrDoh4W0VQZyBMhhmxzpH
v9LWaAqupXN8q37mH9kNgUS3Gl/SoLgGRjV4HBuwxmJzb26hannbqYm42uD3bv/B1yJUuAp0dnQ8
XI6KGAt/bQx6WVFOS1PXeiT93C/2dtM9KdENTTjS9ZYkYQGAh0IJaR9UdK+eDlCeJK2Pe5M+hnu+
nX7AyLHl79vAeNgmvjZnN8ScWEGTN9nBdYtBhfiKGuHyoleqlEF/w8OuqHX10TjBA3lxTo1JfWV6
heXcyF891C0/L3wMPSS/k2vPXCUkEyO6V2xDRKuNvAV4CW0eblqlXDM+CVMsVqfQIgMmIWca8Ry0
HGD/t5emBytWenDSz5LipiXvgnLSBrlHWOjLKFjrJK0SYsPy+xRtg9ReobCHhGywbSPHrI0eew8B
lse+ljMZlvbWguE3WQNMnziYnftHgOrkug4LiYrdgxwakSDDzqreTffNgfZhnSNMUtKjmLcQhFc3
fo6YK8zApJQuNATJame6vKb1kNYklxkJ1Eth77HBchHlwnGO/3HZm3xqG1dbXGeTHaIxdnp3twpS
iO5Rq3FA3uC/PIha2x2zcmmXsSPQWiiTDsNuaHkruMJNlx64VZKSCo9z9zxYIzK8s/OJm7PnLpHL
cW8B374npOUafaOF6gzcufcAgUizUUmd9ZGTo38o7GMP6Kc68Q6fpW3tqJGv7RlVGxAUjqmeuFvN
xip1xIxZOuftYidiLpuHZ+JBSV0FVN4RvVLbhOx55aj1i+bqJJeSjor2t+buW5udZzFuSJCo54sT
75LauXVWhYOrRMUGXyhJMd0yvOrLsssM0XDQLS6ol9VyT++fRxWomplTqfvooP9LFvS5oyPghAbR
FyJrx5L/yP0qGvVLSMgeW/cMCrbwKq3rvgY/6XLAB9ONvzY9/diyRkiV1ZF7UAmXoJNWBNi9CO0e
V44R6iw5S0cHZr+aa4goINWDxBYm3BY5Rpes0psMKwdxDRTabpjGH7vLtALXNaqQLKQVxomzuQfp
CJ+yOUJS8KY7fOUwR172wb2rLe/umfysrZePtVlmRYrhiXgG9BpK3VSijd6+XlzzJgxTdKZaaZ7L
Cav0GRp1C3dl946g5oNS7Az5724Z55ThTEh1qdgrvGoPO18UVZt7oxZ2lWWLRJ81Q+3Nvvc0KF+W
c6i2IY6CXpQVpvyyrqxWlWv1AQipp8ToKPrCLaMiinCZr3w9FHb8jb/z4clHn2LLY+eeggOajoh+
1k7BzlfDDZ9Bq4znQvoof+1h+Rdump13q4D5Xfur8dpXQtSf50fysQISXsZbX4NNduXJb7IR/MlA
/oIt3YNiPj4El/D3BRR/wD+2F1yuwJTxvagaNFWv6vCVLK/cl5fi3jv7l1gLNsPDUAluOC+gZmZL
0XhegYt3FSmxEZBdXibvOuEZCZFZo9Q9kBSZNnJ4NfhIEe8ShKYJXJTbRpA2YH6KJ/VNRO5sgbMj
a1jNTQT1enLgCpX2hmvKD9QijUOCOmUsf0/aWQMSiYutxJXnVeQLCm+xxBex1EgJNsmE3PBVRBJy
tP1YUfSK65K8mtwWFgkelTbSX88vSb3l5+r/Ka3alTLkOSIniGWcZwathOE9WUbL6D5bPavMwVAL
8uFxIZeUS2cNqBLQcYy3H4eE+MiK5h+ghZcL7RKpyqReQBSvxOuP46LanNSlWVLrFTyHG7YAOoix
JM1Iqt1dUsSUIc1YRdDhoBOy4V9phhZI51Axf0WlxO+5lOe8A3OBgX7JpI7MpW+05StwJONgOvvy
oU1icV25DGn38quI+dizcbxE1aUdWiA1oxTy1BsFd1QqfZH2yLsQpiZqU3Izb7FKfg4iv4HWVgLm
utEuhcuIPwOE03nZ7Er1FFI5pQ5S1C2WOkkvypjRn5/ieXsZlcLymBGUVOpyUfnk2YfQMqcZMrQu
/KkE6DQSzqIpAR/sy7+HGTtYn/fG+zDnE2d8aquqLamkarT3qnDGUb6vRuV+yZ98lkKETsK9dx6V
wkucz8pjmPlZNNHVLrj62UekSgQoEJvge/L9Sj+nOMTrA65BaqoCY9ifNNVtjWRVzox+BX3UcM/1
JHX1Ep/iyae0OffThZWUPTNaBiXJZ45KXKUEm82+VvIRBiz5+5C86T/1ZdlPp3voXXkVkQJI3kgq
C6XR7H98UHjfriP55rYmrTsx+8qeyGKQLjsr+SVKIkudOuW+lMPnazo1ls+XaIG0ocR7Wv3BEk0p
Fi3e1k4x3RQuk23t7BPUa/ChkrsPpc+k3SsRprTlnspD7UIt2pO6yHWXgYWOwgmki0Q96O8VRrN0
HGpbvHAJJVOyimzGKVzysUsIB8b0BHeP3MESLUVKi99SkLT5yDMr2c2ko/e1vUfQbSWtCKUM7PMT
fDG8xq//eegoOkhh0koKQCRE8helv3WKzH2dXO2KB9lE2Ss60iQpp/wsR26F1BGByWg9kPpVOnKD
iE9QJT6U+0bjFBoNqdbN+SjR5VJP6exVUEKj4hhWGdgIxHGm2AzlPVRL6DBpF+XQFrmHjEdGJgMB
pTAucKthBSQ3X7RlUFLQ6V77jv7xwYPNi30tOnhppMija3obZDbiHYIyN+RYyL7PgvKX2slROriM
bgcEjEm7jwy39CG/d7ysfKV4mJXuwcs90V8BwBXpX8vA/ELkDqEa7q+MOBkacCiFueGiWRs9RtJi
aZjGFCITk2dS/bKHcoiM72p4GMpgvjG8ZbSmg/Pz40qwTGR4yryR4S4DRKa5/CsrBfpMLH+oJRnx
upF25Nk5Ee4uHZkjix/NO0emfwf9c/D1ZOsZ3q2/8UnhiR+I6cgDao51cA35tQ2szhZVJXgQa48Q
cSFMS2SDZPPcQ414D6/hOpD+I+DrITcTXaFLvIcw5awDi94lmMKeKfskLG+BDMobGbmHgI0V/ZNH
v4wWySmygnt8EV89nIuT8BDqJwj5tehBSr4R3Uamd/HlDk186W6uS2DacEnZ9+QmnMPHVuQyUH0q
o32Th+dQbpYFuYYRlXt5aMirNapJ8nEeoqbIxUzePYQoG3h6w/TyMKP6GVcuRxmfy6EUIPBicLFy
dK5duaQ8skDnmN9Am5pGn+Utfsu/RguusyCtW56Bys/Ez/nh6pQy8XnN3dUmPmOkI7WCEY3aSfmP
DiWF5a8DF9Zal5VN0u2hZpL1eN0+y2Zo8WF4wMPVYFdLk10Ir4j7oKpU3qskcqk0WKPMHEqLLOSH
pKqoAHXkRog+/R8jJzQQlsoaWJ6ME1kFZOpmA1lOZACeR2WEVHSmL5MYpIPMtz8LXymU3W+J7SAj
7uzLLsjWKNuVbFRyQT7Qvs4YiCxkLFnyXZmD1VBDXlSW7j3ZH2VPq8sSLNN6z4J6IceXvUE+LPuF
vMgSw/rLbP6zIrFO8BZRmr5Guex/YzF7xAxiw+rL1wziN1L7fYgoTJgOmCnshpuhtO+5MzEvcrYe
0fmS9p3962wZ7Rd/dm9Z66s89nCmYE34LgsJbcERAHUwFHgKXBzlGNGnpwEppiRsGv49wVscVxgk
GXclZeT/GUiBrAdZNAnVQA9OM7hDGQGmt+S2PVcIbtQDtQQVnomD0HZEMiIMV8bBrsZ6wOcN9zhL
WZ90LppC0pZF93hN4u1zvdoSfIjRBOI9koNm1UfbcE1Gh4z/nAmTh8tBzr/nmgzCDPrS51SoyUSQ
gSHzSN6XKSDDXAaoRitk4MvkkEkj00aGIkJV3G9MOMvlHuNHeFoeZMDwuHOjFUjv/owK6UklYKtH
ZZRVq8SuKYMHJXY6lBuPBhvnC/9R2wfCqirLgxRzZeaQ5RwZPasv80JmqswUeDP8BzJOWULuOgP8
4v95VOvSLxd/i88QlaZYD6y2ST9Lf8jrZlsWB+T2pNeZCfKYoCC/o09N7whowL8izZhyWdO7xvL2
haWGC8Qs1jHiW009OCykc2WDuEDocxpZnlRBa5WpNEtC/Ty9sg5MoivZrdClymrJC6IbxopH8IYW
HMLNtMyipLJCGM/OFXkcWSfSutymfFqWy7FWyPu8h9KJ3BIZB4BXk0Mt0qL9CjIjdSwtohrDK+ti
tV4M9WCfFH6prtPubVT4pLLHOYn//KGSEF2qq0GWCE/bdigduqtRlS+GVi9FogxfhTvheGMGFp+X
FGrD3YtmbbWee1v2RVLyoy0PNT7g1CA3gLTZeJuYQRateXCm2ybbhJL5QVeTrpNnJqu2XEMvAI/q
fPbKn1lUHcttSfnrQB9eY5pB/19jqy436yHDO5HGrRbyKblxctOl7vrB0dsnX+6xvCBvH7xzLPdU
viANOflpIpeTVzKawvyIHjm1zSKT45seK7MbekAH70650nn3OEsMmqcGCE3+P8LOq8ltZUnCvwgR
hAdfCUPP8faFoZnRgCQIEKADwF+/X4J3d8+Rbkgx0hg6NLqru7OyqrMm3s0ZUQRKWyF8ePp0btKx
ebcikkfzm4mLjJI9zMbnPTIIen3woBttPzG8CXGWxx39DOeH1XgnioVmlBtqP5mfg2xm39l3DRdY
jzfP3AhqU9SLZtQ0azWCaqnsN+fCwU1NcUP1nQVnRZt0UWNuzC88lM+6vqIPaZc6RbvVqRt57pdm
VGoMva+VxpRVcBW9ES1HC+VaCWlOqnH/roeN5OPdLOd6LhfwEYDIZvWrUFCfoVjT9Sva2sd0zImm
QjYunjXoMqpqZn36fLp9dx0iFjvAkdYsISNZu+aW+36hDevZ4XVJp1+H/Nrm9RiiKP3PhTQ6/p13
08Aedysc/dKCwtSBNIyfurFrIwTTXEwsG7t3zQr1DdkAd3635sUX2lk8a6rK0DRZeSFrZFejTReZ
UzDvoYfpCTKoZRaArmShlFF0MyoRxGtvUKKd129aJa57vg4rF1FA4bHtGPVTbXFO99WL3eRwF7Cd
7rU1A+9Y4CNmgzlRTxlzfW+pQOsOL9/X2am26WU19qtWqF9Oif9+oOpa87yNe2IRJsU79dTHFsAa
8AwOXnixz88DO9uKvXI1D9id5UJo3zTZm4WcvZiztfggYG6Qf0o5OYEquQE1OB9MLIVBivsKwAtr
U3oNl2r548/ERJfM+TsB8/+0xC8EjHk6t6lZuUj26ehlLMKlAhQ5cIhCT6PiQ3gIgVYBMxhsDoQP
05+ISCQmWLDAfyHFAm8iYMMXQMCVxJO4emzcbocSa+6QWoM8+ufGd6lWvzY+IJxFHRDL990u/+Af
rHRFMsJyVRrt444jSavl3MnjNKUsdrwkC2Q33lcv/d2LtV5Ym/d+MayO4409Xe3b6C/N+O3UItRO
4HcS1L6LLJion380Y19fjk7OwYJHpKjDzQplYQP4X9RTD1azIVITGMu5vf426nT4l0v/N1bpn5f+
JWhl9U6Wnbte++jkt4b1vc5eatKpAxNF7olhod93OkX1+slP59XhzkFMunraFH+xod9PpHD/fdtG
n9kj2cMNFNv6x/3XbuZvLQqqPaY+1Y97KnJNkqp9VzhFYhyySbEjVHT4WFqUinV+tO5f0sYoCcIF
frGDPrEJcnsDUWu/5mGde7W73R9PCKM+OcNybCdLvh9nzsSbQO37r2iV8QeU2MSaNMncGXoQTVd+
Cm1riCcBRfRILZCinC1rcum+S/pa7yvGIs70calCAuSdaKsHh7DkoK8KMNC2I9iDriOTxk4p0bxj
NQflsG74bNYEauILM6YGWYnmIsBxdRHl47eQkEwmXmAl2ZIaJoha2pPm25Tcn8BN73PH2qi9AqeB
HaJkw9W+eg5ZmqTpwnd2TXNiJUWcR1lSIjK0mhQ/65HcNK0o+NzJn43P+m+Lx7/6/ZdgnJNnTZOa
9PsGKm2Oeh09lSE3Z7HeekMiGILfJSykCDqxVyLGWthPuQdaK0Q/CbKL6bq6vIxDR2dCQorT1FvF
pJF3fRnlVYg+chvq03CN+zcejGW6EG95ZdWEa/FpzjgZRUcYdlRbN7piPfcM4RoR+AzUpgEDn4yt
LcovWub1gIAQaYMgDX/o3awoaH2FSA3IElDBYGqL8IcCWcIRgm499CcJQ33C4WuXZudV2ZkMaAMh
8Yw7B1jWApoPCc6O5G0TOWKdLVhtteJaAGuSp9mbejHHeBL9L4kwpqM81js6pMpP+a76pGwYfPWg
IkbCJBp2k0auwZGxxzZvYGgOCj9Wsnvs85fFQt1L0i/91G/2t5VUY4e8E6qhI99eja2kQRpvB9XB
84R97RgJyzjHgsrh5r03KlnEqfADqwMdtR2yU4m0EhUjX1AE4Z+t6vckBdfpo6/qk0KBgMVvJ8FW
TnE+O3tUjq9srCo7y2yuZOZV4U7sS4theeSEif5XL/UX24+0g1gCGTVF35Hv5P6ZTMluBuK2kna0
CZ//3Nrfs6R+ae0vGR/upZ+yIu6bRzzT4ZISx9W9BNU1mvWiR4Hhw4/9GNXSofx2nRIRMQ+337KU
UGBtaDzJ7IS0xDoJY+zG7oQkoIUb5lGeHMP9os+gNs/rr0tsxr2IDIA4SwzgwuEvUQqz9192sn/1
/S9pokcrPwfOHpHmK0krurIHT94klGBl4mocRPeLVhd/7n460FMipCggHdtIyTczKzYjF1/binv8
p471f2zcwtqLqABlyPJ3wM5T0jI6l2dBCSvR8ijr3Y2LHzbzz5wcv5c352/qiI3P8THW+uYCY7XK
acVTl/XfgZ8sBKytu4jIDcXZBZc6JBIfIC/+PNhXRZnfNpp/2OavaOmQlf2De5BtwtbDZ6QjKrx1
nvZxFNyiPzpdkzttRsFEm9Cy22iuS6B6jJ6TE24N/RsFG+yOExYlKPpPfvc20ZSnUjgKtCLlLiOT
gqzNNJ2QAa2A15Fy0PLuRW15qMB74x2rCeEvjgBq3yogPnQl0TrkcQ+p4D2qF+uRGWl1YZSe1Sqt
z86EcrbsXOKgZHha/8pYxihPWjvKpYPFnQvB4ZduecRHwzXVQLDcUa6WSYUa/afM02AQrEQrS3+Y
fvX4WaHWfJjtWJqab3/YY91pYp+VZruQc3bdHPXzzFFFpfbyysgYNnyKPsdCE7aJ9R6tSdTN44gz
enCUkxZBLRYIvmcoqmcLh1oTmLEf6onXxVLEbOiZ9owspuhaA5k44+uA7L1NMrOIqb/Zhun9DkIQ
/qCUB8V0yZ8zf62O4uS7tL/JjvWj2mJQKBsGRdRUS2PgUl4Vn7nGbc6f4lcEJzzie9cg1PqFKBvu
iWKeGmh7VGINguP2C7wLG4c5Ml+oAxDbVCJnEiHtLtZXYERL4Jb4p/mh19VPWXy+ofJwfLrTVGNz
mfPekQhEVJ0m2oiCsQFxJL9P6MQEMuxRI2ynBXW7tzC6Lcs+avuj1eTK7yLuF6N1H+3YIhzKh5+f
GXKI4h77z44vTeTDTFthv1tyZQQOpnFge7kwiHpPNd7/0OMWijVNrAE2hl6izYYi3yj5KkgrT0EM
4p/nrdkXDP73vP332PyCUM/11m/zZVVTiJRATBcx7OYKKxrJVh31qeCeonkaPX0F75qoRxhI8ZJd
uCtp3hThcGmiOE19d6Diz7cZZe+vO/t1KOqnEwNSJF3ImoEqkurOHv1fMJthJZOS6Z3j4sp9l9MJ
38GeXVHn/Lr6yeW0hxwOucY2xAq7RGJAmqVYwIhzhyPvUYST2ECIqY4B3ENciZCCN0R9OBvqtMGH
4hwiycS7wLqAfqoaQqJ61VSugRFwFQyi9v+AAdG2o3nGzv+GR/pxAj1KW3Y3Sj/sR+0M6hV9v4Y5
bHxd4lX0hnpGfq++UMUcOz4ih9cvg3MGxbAFQfSJeNGNj38e405i47chptCshx+C8NKv8XXnYC33
q6BE0JKprwZqrjldGDYY7mf9z17MwvefbYlMAoblMNwwFAivMjcywXa6wf4mI+7ejFM8N4zc+hQ9
KR6j22TIJtC9af35c/PNa8W3f9+AcI9jBi634AAr/u1FnSzntKtOHe6RDaKQ3q3lWsnR7sVKCURj
u452kS6wb03sT+HjK8AW9g7urnvNJTlwRPAuXcjLkfMiqAzR27ky8nv0si1hhKxCjp73j7cc15uh
GK+0AEv7CHVIehMyj1Zo0wg5Kx1pYdzoWSq6C0gvrj9Xt91eMiNPjhboUflMnIzag/0BPdR64O/0
njK2SJDy63JIEZ8FUOkzGOaLNVEt41Nv2s/4fgbVW6Cl/Wx5J1+i/Ra+4P0HpOhLgJQz6X3rknrQ
mRg3ux+63Oq2/WZDo1n6pHzhdIBLPiCdMswWAfnW/NI5FSl9sqFP6AXYQW5OzoIcQHkbuI9rHkQT
W06GOunaE4rG6S3pAkJJT6wX6ny9kbbM1PZeS+/teYeK7qiOi9VVFjfo+mvShZxO0jiqkHIock90
ZQVfcAZRO6Dl9P+apvOX3Kced5TRnaR13CjXQrkgXRrE2Lghqc3+1ODqM6/XY/Vix1erdYM+CRuy
k+Vd/a23KSFE9wL+IHdhzJlT2Ysar+5Td6rP5SRpIKzJiXephfK96A7eojvSqw2OOmEMNDIAX/A4
n6L3lXyexzvab33ifmZsKUoiCKLBL8YcuRUGzhfB8N3EwVkCTTQ21kR+ur70tJqht+uW1Mv6379R
Q7bj/3SSw6Dxt24diEPiigZFfuaWpqlBGgB1Ks4hv19DqLRfdyDLVi8xO/Qa3RqDrwHXs7pPXRAM
1T1JIs2WkO//hcnUw4TJbhWC3f3gYggkd/al++CqeayPpLE0XdcRsYD3Qp9pyp2+6UWucb3s8g47
I9mFlqtz1fZuAg8viboYU535N525ekN1gLJ+ClC3RkVZMFxu6N3J3yWlhueEzHsTzWWuhHYy7Qlc
7FGvROpOH6BLkzhEDmuX1qMb29LCFbYhH0s46oodV6T7aO0J3tXeJpGdKbtIn8VJqrlQFwk8/Kbr
4m/rlgPScuTDa+U9Cnp1DVPoLQBwUm8CQ9F8l3vbi9cj3IWoNz/dW5NUZ9CAoumEWEp0DelwANmJ
VlCPKTsrQWtcdp9wq2JdTnTFqgoX7PH05KOLkrceLv/x/uR5FwTpFJBV1MwhkNP9BO7spwoPa/8U
6r2GpvR6iGUocQWbRIiLDRDIzWBsdTsGu9ke4ILHrEfZl8V0y/nWI3K/FcBSyyCuofDd4elVrpyC
iP5cryMMY+LU9IfB52kGKKZYAe9RDKUhAIJw/9y74epEhbVJB8QiFUlx7+TYWJLLBYD10EOmmG3S
PFGOiPYU77sHB+ZoE5/x1WuKZmfs3itOwBkAMxv58RYItuYEHS5Ti7MFZhfBLbq7gvZWSKEiTd+c
BGj7KWigYFwLUDh+iw5v6eFLF0zQO+pktaAgDmy/WqtABREUqPMrb3LBW1st9P5svFq0ife5AuVX
s80PBaPc4ZafPlcVFUa9jh8+17l6dM33mauB/jknAoLcjdVH+ikenhYrnMF7+Nzrlw0XY7JQEtri
5EzHwZAPy0XOcXcPen2dqL95k4xDQ6ZYjuI0m4U4GmHV7aJYGMM2ujxXHYKlIBvY1UdNgVHmF/7r
Q/VdKj4debfQIwqrqA91J7o37qPj39pPWaFCMRr5/PUaCTOeFepSiAXa2SPiol8VwlOmAg9ipsuk
puQFQJzQEx4tAK3zjmzSRnBvZVxE8lb0H3e1jzhy9r8BPrU0B7VVwGwnccNdZwkG8EoOjzCZohHi
aBTC9cflkBJE6hDas31RM9aE4uRHq8UHwhqnT8SqvxWO0xwz6bj9t0eIS/elqByFSxbLG/1fMTgi
JnEL4ZDkt5NEz0+LEdGXBhCIT20PM16NvA7+C/BDwkQdn3GdtNzSDKNSX4qp4T9ScOQ+P/YiDx/Q
jB3ch9MMZ+JVZpExVPmYLpBxFRiRQLOMpzPqOurBcFHsfFzPrj6kfNILn7H+6lGbkOtqrGWW/nCz
aLaYTX+45WFRLtcx7yXrW5lHPpYxYiY/dKfi/bA6LOtqXZoZtGV2/r7OJiF2+cJXqzFQy7w6RRua
KRtSQz28ZLlHh5k7oagECu4qEdCKNXReKV7ZeU+9ZHmjD5M12xOX33YgUrpNtWeUeQODzDHDbeyG
FlxdsWioAqO5teuCWNf1qcdMPejTGZ8Djwu/ir2Ux/2/9snKQ/2sbpB7D1q6tHhq0aFSKhkOzf2F
xxStlbFcY/j9pxOLr5ZWsoH4rzyc41SuxjUXIOevhrPPcoQURBKulq9aUfunT7bSmTVetJgIomwk
OujquSrPBz6Wo7lDkqNxQnD8qdmF24/Tf3/ErFV5JyfLaPvufKCuPFnzu3wJuSg1obItQvynaY1v
gdsB5S2est9RlEozueYx2GP3SwE4RdzkzpARR6hNjAC5hLh3JKI9oZbrkun2F2QPtP/N+xSy9ynH
6KGex+mJfyP7frNeu6deIdZoNVPyJpienTe9B0FNAgAxqV38rR3Zm2wf05EDJyxWR94kAiPDdMrr
7pQorPfKUw2e9N2+UQoxOTLv8lS1f4sLUcZHO+k/bNjZr0gEpCJa/jg7shuDokFdwsDCrcLKdrL6
cskmE3F5nolIUlRkR1LuNbtUu7tLRZmNgD+oqvcN/jyCNNxPtu97IJZ2cPN1eWfj8p5HFfXYafyd
nxBx+xI+VgbtNe1WMFHJbwaOlBLilCgrUCPUFgypCkPRQ+WUrHGPodG4mqDlcZZhS/pywY5qc9m5
GnqfAJWAiLKluW1uWcyKTS65m1weRbIjnYKfZ3e54solP8GvZJMDXbubuB95XN9TPQai0oe2BYdw
Dd6TCKoKHpG2dCHbUzQO2U4QjNU1JgudtJn3v7bD/MPHSzbGUOP7n85Im7MslMqzkOhiVvJEjK2c
6tPYDc24jbTkaM5bLJrOTNt6O22x5A2Z59shKg/6ociNTFy56wU57PyGkR8+tnMOvm+HUPKKE29k
yhj0jkByH1ZcgKtPdhT4H8AntwG0u17gyuHweXxzSTzeJ6hPK4drN+LsTvEqikMlIeXa6mHiMlgJ
R2YWWMgllKXiHoJEFdsRSg5wLuXrdE5e5x/IxxDELGfYA14YL+9+tTnkPDEehNnVGDkYQssEOICV
skPZDjZBDqNo/IAMvyMBesEwpQWW7JIiO7XK7FltyO1XcE1LhmIrQnE5PIZ2MmUCkTjEMgY3SqRk
PdfLj2T6iPBa/zyPUG3JhuXHNQ0w+ErnymQKxjkQk0xJsoCwOazExM7yiWgbiJt3XOTE+qnzBcqd
PJJgVU77P84T1krWR31pq1duw4EtUylbykOg3GKS0+r1fC0AO1XaAQqKTGi7WyHNK6PHd/i+JxgI
TorPaQKnmslIEkeXwgHnc2Nx7N4bjKnZNDYokMEtSHqhY4UpnBY3X/CBLzo1Adku0vm7eDve2pFW
Wweeg4quzEf9ZkfHryNzCb+chUQzUjPnOgLytyzxMiTjYnxzayT7tUanBwWCMDulu2IZmhGdcTFb
FQzV7FIYq0hKPt9ipVebmFuEZnQiQ/vAmmxUfa0nW569wGZTe5Hbg3a5JjbOdetiMKlh9VMcpuqd
phPzZTnOfi6V8zkSSabtFZhzosiaBy64Rgu0oZ+/hb3IKh2RMjPcx6DWLvEomylpRsyNk5zGVnQM
Tw+7yIVJLuLD7ZXrqoiY7pigwthHQghbEZ3JLtnfNUORnUItAqP5eE3lVThtUJHyogQphZOURwQK
5JUNLRIpClYFEWorZeuc9cgE67L2iBbLQDLw4z5uvpVIJH9DHs2R6JWfE9OTRQGq+Yhz3IVy1TDW
EgpQqn3643invV/tEkvu8aWIXd6Rs3oNUCEpn3SIRWvHatKbdgm6yPbwRzvqsc6UQ+/D+mA/5eO6
D43OIAztsrr59TbcJcfhdSG7vgjyN8LTSMq7I0ZxvVp9Q3/xSiuqbt0fbljdKjSlFgmZ7ODs3VCb
93nB30h6C/tRgotWQwjfKm5ggemEjbbg6hbcdv2L/iWyan0KsViv1qdcF8UihFQ10S70vrhK+QTi
SJWWRZ++n4H3moS4jupmLQd6w6YFW+uPq3co/05MqXKimVJMSuI2HQDRiqJUvy7ZmLESe6plQeW/
CMVML1PR5yRPs0idUajcd2vLNTfzukDxSBejFffqPFpjC3a2xKO7NZ4P8DVYzCGxHjXeao9aLc/w
RN/kUN8HggNinJVKfg1giV8Vtyqm+cROYIwpuaFRvO4tPcZRu4oya7bz04giQP44vREM0jkBsbYn
yHxjvIrNTKBbWPzyLGSdvmm4dfhJH5Al56f98MiGpS99LKE0ZH7KeQGM2sLjArDm3SfPfTSJpshP
jIqfxZBa2uQ9GbcrcqB6U2t0ZKdDvAhjObPvbUfH8HgfQCqbmAITL7GmeaLVBfGzv2AsR5kGv5On
/w+xfiH4lxVajk1bNuhKl9AkYh9WY1g8LXFarsTuwIbNKcXpPrST9fcRfliQKVV+WLlH7I2s+shk
qHPKUx4BYpTyZV0zoyVDTvgd89AeJKNZs7Y5cZlQQobsNI9kdiWTYYyPJFy2MMbyF/CBlVqwWhjz
CjBePMth0MM+ZivXVy4E31kq+tTFwQn7VEIlqLvbxNj52APXw82L9ihdGdphsmXAOPf8H8JdhiEm
veBwwW6UvYh8Lz73mM+F0lo6OKIYjqb/BvxRABRE4v818vV7ifYuBv7/na/I2D/yf0qjLMplQQxc
BND1sNOVbNI2o9Nq50TUU3fiim1DtJweVRZ4j5MPl4f/pIIADOHgKOJH4OunDvJ1c43ZJjBwIhX7
mjZsPDG9X3usqtrpe3QZabasDFrzhQA0g4GPhNaVVqqdgaWA4esT7VTC75atSrQ/GzwBNG1XzGi+
1qzHYkyIexAS02Ko44Da/ph0cY8VWBBOc0QzR51a4oYos0b/FRfgKOU1DCJPQ7/pIMufTd3+Pcz4
b2fiF82pbWH4l2xNZ4tlo9LpbDMjzT6enzqOTmCemDQbcQbLhRcOJ9InG7X41urDWRkssouy/blV
wd9cnF8ygfqbfb+ucuZfO8y+tZDpTEDFSTHw5Gj7qgCtjAOyMP/uyEFIW0jeid0d7ASUA7UUzKx/
Xo92CiichifiZAJKgAZQnMeaSqb8TY9dV9xPA7MgOK0Kope4na046MafbPLj5odYHw29MnmveTI7
7lxoXPPgz3dvm1pefl1+TLvvo70pudpfq6X659Vm2Q92zIB3nJt4gxeGLwbIFfnpktMjqxcpe2X8
vaFx0/s+fIt+VhSgfBVbw1kqgmRyaxV21cTtlnacW4EvmZNOR8kH1MFMwTctYXJ7hMg115ZPCnld
GXt5kWhYAqOWnHvJ5n3O9MjKlfwkiN3Z/HQPx6qd73puwGOh0e/p0PoSchbg7p6fn0kUJtct2by4
7KbuBaxyZjLtmEZeKIOT/xhwqwUZDDmrld6ujfD6AQ7hSeUbi+I0uxNCpTuw368sEwshqdQp2dho
ITBqk25Q6Qa2MXwSrWoKJp4AMuoWdU75s5YrxPPXbFOFI1tcYeVQ6PfuVOLIfFCH2Y8Bp7iMcQbW
oRJw7MD3g5y63RAZtjbSGqHMB1KSu1WEnHP8imLU+zp0qEHI48oJ959IuQNbXn0MoQgdsRI+QPKN
EOJyvMWB7KEw0GN7KHFBr+6niSshpkhZEf7EYH3xJybXtuPzvfCocKdWGu2zm6GOkyl5ZYlSAsFm
kXiXN3xQRR2VuoA2WyxGT2cu/7aYB/8tA+iflqxI+j/W8i3yhtbOxpJlabLWdlJhp5rQuubVCeDk
0au6Wo9cN1K5E4payiavuXjlzIxgL/jSMaaGCPVxVH7I/pbjFRunnD2x+gpJkwlElv62jvax9SlK
V0SevivDQByYaE7gI8BXnjQj+ZcZbP6u/sIe9s/7/jWPa+VunCrIABA4ojpCp/8X0VckVFzzlrSq
6uBdQMxfwYwuQsZ9d8swS9zySU4znnJ3QO/Yhbjk9hJ3Yp6Sm0JKkjgDCgBufp4YRHUV/jiRaLy3
J6UHiPC58LtS2jj7BSnMOUTYQMFFrWKaMDo4Rs47pipuWzSf2EKB5+BVIJs0nKgjUhPxih7/5TfJ
MQle5dC4oRtuY4cT70IG2sDEnZH5wTz787pIsb1f18V+30GfNXCpmRwg7f5LTNvcl6vSX5bNw+b8
YORvpf1lbN6LYz0IWKy9y3tv/5n3RrZzjzTvoG/82KPR6FjzvvvzLB3C8hzujy6Sl/vBgWL3zc1m
PduCNCEmvFcEM3rGwrefWmMVp9WPvH00LjMkcdZV0vq3QfpwbL6a4LE4fbv7qVHP7NXNaf18oWZw
9YIqY95MiuNtYIzTdNRa1eBoPqXFfX157RkceUQD0c3v6ma+297uy8hrJ2kWnazk/FF473jpRzLd
lvc2CxrpS9S3h3k6TC/Vw8aZO8E8I368H5nt+2pHBdHPbf5wcRO/N0cixDXfdqfw7CRpOb8Ei615
5x7ua+u5RsRlt0IKtG5fyvQVEZjAmOzTO9t4yPPZ2qZsO+O0nwSUtV9NU9RG96G9nhTO9AAhVUxs
Z3KClHAmDhnJxBObkektsvq27t85l6hcTfrneT8dlfMNXGM2KPKP2oYB93LkHjeDwzkdkKzurG/O
y3tKipvGsHbmZn6/oXOARdVLuYlMc2qQjUTaQBub5mwJobx7Kq0Xx3v7i+F0Qln/2lBlOGRz2AF2
g3DlL5CyNnIztaqieeAcfB6Wj8UeLtB9NVi7CYobOIRI6B7Cy+idWRiiA8kKax0QgNuRNuAWiCHh
nZMA5YSnYTU/I4BBpT7k94YH+OdtVM0bTr4yoEPzI4tPP/Mn9yWbbil8zPYYVxNGvJ5TSPvGu91G
x9sq9G0ASBW6M8raF8kmgoRaRnk2IOkKxau+6jje9Tkb8VQ8+AkCSMfBCnG8eg7ONENUCPdGyC+I
NblTNJn3LjzSZULR+v7w7E0vUJBmZA7rty1CZ2YS2JxWDh4u38Qbvvs6W0spe3zEWW93Q7Rk88xx
sSbuIXDbH2wgeQaki5+fe2yeVWh9HuAYUTt333rkVAH3y0GPSOIm8u7PRChfDvZod6HcTkoxVWOw
pdTbvDdt6ji9OZVsL9MLLOVxkJvhKqXeZJrkN35EUqU/4FEUVp9OEOYZ/CZF50nvNFAkOXQitWkZ
ubddkftmDmsAnnFSfEV/E7kcQ/AH1nQ1Wcbu118s5TfkhaF4yPGi0+/4fWS9/71f9S1rtWw89/RA
KgsyNEsnMhGhQmLpx/EO6dxNENe98C/XDDq5o1/Mk/oAcPpoXvoB6q//vuo5zbb1pc7OD8sj2k1j
Lx9l6/Eq+OEehwVSLwVnJRHGKS/oDxzuzfJu5cTn+qGfvxVI/u4//OrV383b/Gt5sQeb4qkmOz6f
9r1xW4aXNArgbQmsutNl7y5N58V+XHvThsiQMTmt5lnJGN075/ul81ZDxOfnmZ8nTvltIQe/2Bg3
9boZtLvbYjm3jvfL8jmA6ya6YM3K1f2esO5ptoTpQ9mXwKAXl9QaIN0Uqdfyo8qfW//FvawGF+u+
xAOrEMeZrE4Pdv9u51eD03axJ2UKy6XYImAFOdMUpcB3u4r3BSpXxQ3T76bKBiYTA5kcwLthIGx4
vjnnNaY6Pg3djw0iS/6tl91mzduRZy/tV1PF5WUWMDvr2G9ne2dUnBeb5eMhfXCXUdt7bdybc3Zz
yp7Ter7133vrr83h5Xj53DW0YIYyT293f1m+Hakrbj9dlo9L7/ZCuIScnuXzqbnrrX4ee59WPT+f
F2bzfD48FNvHJru59O+C5i4jtQVQmc72nGa0p6fVyPYnjjWt6/nFii/+hH9NPt8uHzfe8OKMTBj0
7V2wu/fcxY7AN8J2RuTmc/c49Y9TE70NKx3vsxv+pdtp3YR2b3DIhnyWsxpV7WOfFOfNW7VlGb1b
FehbzWz/fbma0CXubpxun2kKH9ozX0tOkWwXvXKWwX81A9cZrVnWsxsvHW/r23S7WKZjnlpm08se
TcUL299q0kDh+pNNfcshKPcyc48IWXmLU392vl2eoh6+L3DMios62TN4mT1d0u/k5PZnfI6/H1pZ
1DtFLVkEO457zTJvQTPKanLkODzk0mm650gDIR0Ulor50R3nZDwztdPx6TLx01l5U9nTrfG4Xo3z
KuEj09W48hZpdc911g0vH2U4DtvbdntrOKOqmfe2i2B7uzlNg/PN1r8pgsmZoLM9Lan6GgycNPQ4
KOeF5TEMThEP+kQfjfBihM4p2iDjX8eOg8xy1KvjHUz/KXLZr7NouQttho8whBWekLHLIh/th02y
seOAKpjbOO3HfN/At0D4bJL+fsgb/TI6GtEhDS+Brk6ZgB7id5S9rxOuteJwZBnxxqUbrczBsRfV
bCJctx9zFS6RcyawCTFxBL5cI9xbYZ/9prsEfy4D3HLewUt4nllzqfSqtR+e64TOoLFBmaxLvY/X
FpukLMe8YMw95s3IquOKSuB0YD++KMdhQmMQBczPUZsNzkZIJ3BHhRXyz6Fb0F4lAzoLN/u4bQa2
EW6tkBZya7S2OA14Gc8al6g4hujj9poBCmNGFfPKLO6rBkF84Iw8ucQUlufz0B80Is981SPOwEK+
Axkvisu8A5+QKqTqRUApAq4V1gyZi5BXaO1QuA7pSbO+XW+H7dMhG3inaEXNgiZM/ZDPpEBO60Z8
FHfZIg1G0XfsmyXkHKGibmah7Q1pkZ+FXpk0Wcjooa3XYwSOMgoajnWw53N9eo+PBQNukTViN9iF
9B7N4TtPnWw0/+K0iY/khllAS7SyomUdWz89Z5Bu4yCLsYPdNl5VUW8X0kyGnEWO3tmkMgKPK2OF
biS75Gq8oGDUBzzOiHHjqFaCPD57KPdbIW1e+UMs5cwIgLzpPXPgZiH3deyedX4ejyEjxD9uhcth
CLzK3iSFO6Ix3b9hixZZYccOqQIVpFYZlbb6Dtvb7mPskwlC19gGVjXghg3szY5NuoMLW2G5j3sI
LQOiqbXdj+lQD0H67XBPhtUu/KhRkLTCpF+Cn+xR+xT8/KiQOkTYiCNGXsyN+AGiiLHBmVp7gJXV
ZB9gOG8UUALabl6DH/Y6pheadbSe7nBhEUKD0i/CtTvgY+xz6B6i/nJwAFOSb1uEJ2ZIP26LqKYo
Uj0w4aPREs8iYz+kG7kHdvEzzDH9zOJeRbsyXDbhqR9bzYjRZmHcfIL0Ulc3S29mvW43QnOIwgtl
aCBXtw8D5FWxkdzXh/DPP4dngi6o+NJ8dBnf9vvY781254iepH9O+3C5DunYah82X+UbF+BdG4p0
UOfDCc3loIJY+AqeWyjBNyMPzXW0LwdLc7ze62UHlIU3A/QjeX2VJqrLsRyws64YKioIrUPUJZEm
NB1aMuDGN/VgRRfxXjhn8O05XKGCgWokarqHyHbogbFTTksvnienH5c8RKi9HJyoxIrO58xOqiJq
UJo8jnmUa3g/DpTgyEP+Hb+Wz31rsPz2npuHFkR8iY+3h/vT/f7L+bF5O37560HSnAcnb1A+0MI+
Wu+fLcXKLoN8PWegmCYsjXg09HGL1N/SGxg8erjb7JDWfaO/WPgcb9BbvdIPDjOPXDH2yHJ8Wcf9
o4AAc8Fkr1892O7NrpboYEXCE5t0f7Bf5OagdlDnRbF3sR2JZeW4NfUcknLhjZxiYHwX2OjNcbqb
WWgXPKfm4PRIBtR5cX5CnhsOdznYTPbMRKRD2tFlzoFJVuiXzTx42T7tXs5UnMBhOQ52X8fvwysn
c1WIJH1L3/pw/z9AMcHH5adHnJXgexkdsrDJBi21sz62WXT0wiXHd6f95/ytQihxuiSP7Mf6NX0N
OALzuPwwf/LqirrE6BFTEITCNcEkP7KKRhmrGBOVqmLeAIXCAJ2/NPEuiVnEHhrrZB3kSf8Sb8wb
hzrv1uDsoU55s1GlWwtB1t5DnSeo7AH380OEpGGKk4w2KUXd9uGKyeMNbHO8PA97VPG4PT1WX+vX
5p0s9Q1hn+1gc2C6Do53zXxF1JWUMjs2zKFxuSmVP+XsI9+a8NiK3bacFPOTO0QI0Ssjy4p8NylJ
K4n8JmpRmmzjpR0aBHdQ/1uHfGhvOeDiqAMeyKFyE5PcnfNwjVwNiA+1z8fmxkijDfnj1Ahfhesq
bD79x/4bI5AFAw4jt4PNXfMT1/bCSRRndORg3CWxzSHN9SPDGvbbu0szrt5cpBDTMKyCAZ7HiaIx
p6haIZZS3WeoBxRVckY3c78bOshttOE6vbfvMjvcc8D2HJ6CCf5HA1tDWuPt8R71UZOV3vk49KmP
wmTeJP53yi+h7ahWDU/2TtNlnlSnOO0ljILBEu5F6Ve+HASUznnpk4iST2t3vgsG7ceDYehuSraa
DyiB7KY5zjz7uc/xTfL/7GdjG7kAazQgY2c/6u3HaFU2QeiQKHYKW1Mq8U2lIb3Y7NlTBmxPXKqY
nJxwC0a+jMlXREFC3z/d79b53FVjIWsOIbSh64c5M4d0uHyY9QfHHOueILbp9YkLxy2y1szP3bTd
R97q/rId+buhT9ICXsDh8Fr57ja0U06Oec145+FRHqvvbVNTMT0342q9UcyqDpYPRWEscrdJGpRt
t4O3qor6PzeIM7HgsDKi9X1mEwt369j1pohf1r2HY/1xCabnY2J6SeCEdhDt1tFpNcTu20OUp5HN
7o1HTgzUHTeMZj851/HyEu2ysEVKlKPQiKK2wxJUmU2RjV37E5f0GihgY9CeD4PV3FolGWFXd+7Y
o8Nu5JSTHbCzui/t6XH1kBnRBs3PLacpq/hghL0ysk/RhQ3d0KTua+WNT7SJ6DiraoUobOQdYkzc
L8PGHcSoWDikmSwH/s8dlGv+fH67ONG2GZQrqtlfUD6jagWanZtBaB2HjZ8gY8VWdgj7t5fiR31O
qG2UmSEa96gd+/ZDhng0QsDEIOrQJeaGEZdPK4v5BajT4uL0kxQ0yt5mxUsALHP5DAII18vBjjOf
fpJW0QXrR6/s/ExVBZaAyckb7dunknPdTsgjGNERAdR9mN2ub3szXP42Dw/ryASwewihRr1DxJL1
uAnCczaq1/eXclGu5of+cO+/NkXcBiMyHx3MkgTULOlvWeqDJ2OLPPRxEiTtOTSRS4E0Agktk1Uz
btitjdDFjSnAQNMVipn/Q9h5NTfKbd36F1FFEuGWoJwly+GGki1bgMgZfv330L3PqX7dXd17d/mV
ZYQWi8VcM4wxZrURdd9ShfcJKv4YmPBo9jp9Py6xYnm5GxlOls5a871QXx9UkI9tNc+9We9ZUTXN
AwfzKLON66xLO8RLweiGuzZzirQkEeIm6tZcKM1m0PYVIRsRhPCqPC4JaCiBfIKbi1aFtn9zqIuV
HC88f2qkS9FbmTgg1EKaBbqpKkzsciWzyz3KiLW/LWvMrVvI02jiqBW9rWwhXBmpM7aMEVU8Ad+W
hVVDgNFZrM/ibvf08fnIX5XONu/PKgk9HjRk/xCen1g5WR8kgsNpjiP35NHE+EIbLD6Jf13ZqLcq
yBLjfVc23zXuEgjudraMlL1hmelJunIa/dPAe6EXx0v+ql9NtFzvtkHDYMJJ09VpeFPZAg7/jvPo
qsWB7ISPym5wyOGAVrtQ+NQ/iw69aXRlmTs7Yb36t8ioN/VKQhIrdM1wW6V2dOdElkneV7B0Ogup
Fk9ffRo2dBTwCJhpJmanlaWETkc6p7Ur1TFApqK55E9liKDe2HYo+xj2YxciJEhQ5jcsoXJ0xbqT
SQrZLWzyQ2ZFgnA6cBY6NtD3yLC0YEo7HpHjE/Y4hMsd5AxfPbwY/Mt2HEtPmokHle+k25lsc5xP
GOI55K84YynZ9PKRJdvr1yoiU/WWrJPBUyegXWyPSrm1g/3oSIAR6JGbJY4zXDZ1vpsNZExOpXY/
OPeHbYaOWG1NQGOV0wMGoRtQ7yCl7ZMZc2ttOYEV0xyUej4pcGJmrecGFGbApL7e6a2LWi+3F53i
CmNPBneR6NM22gUvLRuUnDmpcFaBPuVWGH9o1Wk0P8TCqW2C1Sie0mQ6+dRWsmz12fh0h3k/bYjg
viaf+A0y4zOnkxx9lYW3y7bG3ChmPSYGe1g+x5PZXXQwnirq7ERdwbQEZQuvL5tiQgSK7cFUGw2j
w+Z2J6CEDIAEVeWErevf54nuMkKMPam+h+TWFEs9zKRbNtMCPfvaaVIb/wmtoYHWVJKtdFZijt7M
ZOL078JjW6pz9bl/5ykN/eWEl82UCU3AB7IqKXfLnt2nBMe2ClOkm0VI0xMyTsOa0G0zSewWsNBz
6dm5trwJBBClHVGNQ2MDNShCYW86PNGqYRM91fNRsg4BVEOcGRQrUAL+0k41LCO2xcbK8X6XWj86
GVDLyCwyFEKceIMVFTCHoyY4sZX7YKd5rFLSRRsNoTbaobIHPTGjIXgs0TINV2ldHusxErCTYFl1
C4ns13CtpF1WWolg8cxVHc7NIZU+smWXgWhJurkfuV5s+5A9H26KNjHz0S3QlqatlFQ5Fc5CvY8p
2D3IR7wXsDrq3V2b0fdV6OyOune9GoTL4M9LPNvHqsvWVbYu403Zr7FdnXGptHUsPmkQPjs3il9D
ZSsfJ+Iqz2zt+PfspTJWsr7nLieGrMsm4go05PxW6ZLah3D3+6Y++VDzEczRHfOO3+SoqF17FqLf
D+J4rHloF4Rw8QxAlVi4BnLVoA7ZfOjkgc46YtZA4ibofROBuJ4rH0Mbd1Ca2AWJedK99P8InPJf
WjuT34A+pjmhURk9NiamTvOtb0ADUW3uqqJl9an5INHaFpbpW51ilaYzOT2O9xUlmhQ7zDpm2He7
etCAzUKWpq+dGONB3zX+VU4ZOnBglTfVab509L07at7k2Bb3jxy838jGla64EGz++KTkkdkPMDk/
LWn4ZC6GcMatn0jToPxXdlkak8ffb5AmKgocUJo4Gco3LFMty6UqqF51IjlaYWJsg5DjCz5djf4J
W01tOcj3gcCmgflgI50/MeZRbOfQ0T6aD0iNEC2FFwI7EsLEIgQR2NTS8kbL4zwoggs2mSRSG1Xm
+IBZiL0z1zLzGb94r41kBzx82TLAuGZuCsRzNEbTup0/0ArxkG4f9cpFJG2pZhB29HZc8+VOg4Nb
OhUqNmiQU2aH4WI4Uuf4SO2fn1R/Rs0qUKyssOMPM7D9FSJBbKjtbSARQD75A2Dn4wPHoGZv7Owc
5Yu7nbNziBbmhC2I9mgox1NKQF9SfVhxb1XsXYS4OluJlb4XE8Jmsid0CMDPttrDPx6cP94XWQfm
IRs0n1C+Lb1Y1cpWLPQKRWYsER040+tkF1zyC00jJFoo0g/yREmoZVu5BW/pm3yeHEn9BoSzN3T3
oK3QpUF9rt7GkK2zxhTyvEyslA2f9Nnz30dr/oYT4kHRUFWf6KI8/u97IV8JdfSX8uqUwzalJ8Yl
0OnMOQOO/YidRnX72PXC+aC6BgkWz70TBfZTfh3F900rWw/9VHwsJxI5MGdQ7I5WIbUttk5VOC16
8EA9e1dunZ7WU5THTNxfOwYvgV/JbMyNNQtEeCL3zD+RRgM12VprEjnIXwpvyMo/fvC3altBMSsn
urNVxVZH35zupnZd29pJtQQyUb0V0F/Ct6GryJIz+HaPDj5iLoodyA59AQa6ePkYf+oG+GZjvy4Y
aqgmEQ1JyPizt9kaosF/n9wfdevfHtFfJvebDdW6Rh/UJq1OcTjPoJHojhdRvrXo5FDVrtFbtLsw
xKm2NmnzQcrpy6BNJCnP3ci6u++riwax7TqBXkokuI02uEx/H+Efrfyvt/+bkotCV7r4Psmq0xDZ
BgRQmwYale94vS0pdlO6WIvgi900XXprieqD5TN/8NCIiMiwI0hV2wSgyVfEGH0w1+TerbEFAdrw
YAUGSsWkJby5z85f/MMCyn980H6Z3W+ogaSrO00dGLsHhRXDhp2gvclJOPY0bXoVb/lH/Sp8oqjJ
BvCirnMcFP0VrYGSoFKwgufiX/hS/Tu8TRfpjKmh7GGgIyGZxjcGj1KXTV0pTXyCJbsI92N3TOUd
8eQM5225U21q718TxU4t7Yu2MdW52bXk28dGkKCC1IW4KzJbmj0ls0lrC6/FU3BySfWeC3p7+dAE
JsYUfkL2bBnr3PF2nrUUgWsno9uOiNdh2Xz2p+YIqHYXnGqaSawSwpPn+w4xk8dGvw37vy8eSfmO
Avp5vaamiupENHTx2+oRk3jojaSKT7VuI3NzuF/7ryaljmRFex1gngnPoFvDl5lHp4loTeaxXROG
7CZA9xGq2bQbMpy7lBqgf8o39aY8IIDx3OGrPad2CzmgBPIfnvInqkUgscvQql8Rlvp6BuSKZrcN
S1KwvD2mc0L8tIJwcSxog0y39NjqkG81kSkVNhFwvov8UjoZkDMK8zEYM83R7F5DkwNiBA2naEmy
DYFOyU5NIgP9EVw2oP8kF2ikk2R2vmup0mBqwlXCyJ7bgJZ6UTblF1YTcuyyTmHFUpIxeCKswAMI
fIt+IqFGAOmy9fC+/3DKd32frvTE+vud+K0h248bQbtZ1VB0GTDEt4VX6fkQ5kIas+fcVxMQL0/B
W4iLxs742T3fP8P36L0/9YvmIJE++wzejY0BBhKCw4Ey/Tux198H9BvW9/uAvjkndGZKI98vxidB
ACwxek7ZKX6j6S0l11W1iJce4PlRFs/bp7BXmvfqHRXJ52SZPdEZMX/H9W6INbaI0j/GFrf6vq1w
0Mbd/V/r+DfZl++DHffIX8BsStTKWpbl8Sk91lv10izambC9v5nvGTyT+EAJhbIY9SYWGb0MM/ps
vQq4seAWMkt6k09gj1AoRY1UW/d785AcJxdjFXyALFgmyxaKqL8FabXInopNsYkOxdOXCYms2dcz
cVMCtRHnBnen2YSf5crY9jC3JOyH+CQDtIg27Btucv5BcjvD0ZpY9+ljJ+wj2PrViFwX1gk8lWDX
r+pTuET6/nnyjwdd+47P+jFB6GeO3gwNjdVvy0tNqhw8cRCfyAB9xFt/YZ7wqod1d072/XVwIBM/
eYfm/ADjsqI5eftGCaYzrBE9Q7mKePud4vvjQL1U3wZPzTMVNhAt5N5Fp95LG31ZoKSfI2sTHfMb
DAAUD0zHX+Gpbftz/BrNM3y5d/yf6tCejPeE1oY0NHsW/gUo+u4Nfb/Qb8s2qmM9bU0utFlP4P7F
s5p8i2uskmW8k2ny8PenZPJ9Bxu/blRGFEXJMGUAKv9deMXjnky6UIxPhdOBF3yL59muJ+08SlfM
5E3l0PzZGuaCTWbhQ3jSrBGN2jpkq+xPgNvz3K5WiWcHNsXsZb2glRrgmnz1RKVpwSzOwYjY4Yj+
BqDTgPUvnyf/ciBGE/+ri/PtEr5bnlDD3TXSIT7heC2FDxpXuY8Vm1tGp9LS1U8NKcpXeUvnIhr7
GnvMtA2Afp6/GE4D936UH0L/kWaL3rO0IfWnXKim/cNT+OM+9cs8699u60MtxaYSGWTmkGGHiHZ/
WOWs30hOhWvD7D32wlJxt4v80G7rI82puq26rhcIIjqoBjw3/1hnv7ku32ftm8Upi75sqnYc0Lq8
UOmYqS6ZvNn9ABdw6TsKlCiwU0+udEzmV0oWhF8Ovf3+MS/an/ZvEwlFtJCQZNX1b+sv09UqVlPW
n7yZnIKruZu84JTinEsvhYxL7tBiTfbcBK982YG3sckcO965AjZGPHVTiN8J66HZsRmGNrG/uwaj
UKAzXpK9n+LVCm/FpSIFbqFIdRtMm9xPNybvtNBOn5VXSsQfhGlJ4+arflZboT12+f37Uyb/6aH+
5Sq/e2X0q3uogdnFJ1o8e/A1cSY+wW4K7igQAITEYb+PHfmdlNcWeuwq3Px9APqfzKepTmRFGjV4
9e+aU2llThLVHN0ke9Q2wemP9kA4NKogtkeJYawR927ltMvaVWmC+ljqc5WudMfYDR3ybIeB/I6D
T6Pb5lt1gcqPBD1FcHbFsetGtqL6BqHOvEDIeyrwOBamE70o8IIfpyWhvT3KOAyoWgS25/jOWoZ4
lbjFMjwKy3B1AZMKq9c7/v2qZX0MdL+ZBhM3WFIkWZZkUfy2yFsxyLooDONTfikpURyU0yio05Mm
spQPro++gKZpoYd019gpQEXY2A1qzuEt2d9X1B0Po6B1si4AmXuQJULPekvOpDaaZmw/3qyTfbvp
3oVjeuicHBVsBGOX8QZ8xRfB5UOzSvbP4QOBG/r7GQQBfDtxlGfFVNapB32oGlko4CQ2mN2CBr1j
Gc0xBwuQa6U5uUHy15XO1Ul8ak7EqhC6aKJIEZXxNefmVL89Ds0tfCWo10lAfgFTuFOhHsYCPJHI
gHhLYLdfXLH2JSPmSKg00LSz/YJfTRaNgXAgtXWQEYBDmgVwzlu5Dffsp88dSAu2gU/wJ+AoQIYM
5FuoPUqAWyhTQlacrJQVzxmI9xFketuXL91BeOtfCL2ybfXVv1RXMpX3F3lOJ7dLN2ZXNIr46Bxf
aYOnwUDD/ub0cqOz21gzopvd/VUFago4FJA1gwb15VkylvuruVbHiAJ5aYnnx4f09PgAacrZHq85
II45OjDYKYrv1Jpu93zxeJk8tbcsccR581mDZHnJLuLeGwv1zSZ6i/HvnWiWbbS5b7VQN4a94arv
uH5YZdJ0W4/YSBvHN1zjWzwOBvQAS8TWyqX4wRsisikNwURzKJZPjJPKG4UbUAHdm1/Ysk8p+fFh
AIC2AJ2quGpUNAQLB5KmozK6jvG7vxkbQo2aDn9f9dIfTOp/Fv0YIv7iS/Zam5W9gAcBaT6zES5y
xXZsGvhcHShy//3LftOSZBsxJeClpG3oB/tTp/XXLyvjIjCyO+4K/qGHVIV/bgILGYf8Qi6H7FNa
8kDZ4EwA5oCQKohM6E1J1QXwjGjxz4xxZrt3Vv/9ybwiRUSweimuCA9lFzIkAWE1OIrC1t7bhy2K
ZAdJSIWrfOe/RU/KItwkn9Vn/Zyu/LU599ziqX8nUeW/3Xf6P5xQrusP9kRCOlNF/U6U6Dj+36n1
xYlW+VkVnRQ6lxHcNSv1cdKap0GiToeU3QxgzkBzRgA09WzEdwSO6rtjOUmlbeicNBqFJ11xSJ83
+tz3diZSOnACgg0IFn9YgxWVzMNQnh4qeNJV5E+bDiz1uqv3JR13qLsI0yxBvl/7KARXHbaK9iLI
r+Iand4AD41EV7gwzZ0w7AtxHyNhICwB5eo1XSu3k3DloT5lrlSTJqAUrBwZ4fd6oapbodpqwsJo
xuJx9liqklMXzgPMzSfVOoOyWgWWWy/sSbU3R8wNPYloErrwqClC2AdBEM2BXWjGItGmXec0BP2o
QUXULB1Q3K0J6oISCnfvHxur9Cc3hiSHKsu0e1VVEPj/vSOlpEX3NIofJ6W2B31O1+EkPHb+7FHs
FWRnSsfzbQw62Lh6q3w0MZihhVIuFGo0hjP0q6ha3OO5l8zkwTY+QbPpyACyXqm5gYjFEAPDfOlg
0sZLgRC9dO7pVPenknkMYWObi6pcdMIub45yvX5IoCk2ZjPbBZoTGsuu+4zbRYHhC7VNB3hLU/eq
/Nwob6m/96qNX+0r/Ry+N5jsjAqflX9U6L9GAAMcSVx0by27D5ErCJ7BUvVdE8wbGJSBqwQjpyIQ
HAq2WeQG4toADYl2EaHCkwAdhUy3bPfqvLyvJ59l4abDxQw/J8qqMNdBPjcmC1lw/OBEoZaSMFYL
Boaczcf6HMgGqnGtm5hrmdvefCpPSj8rAP0eK7rde/9wAH+TnBkNiEEDcEWRKZSYP9KDvxiQTDW8
1q/N8JS9xBKMFFq7AkYM2WEW7NVjh8MvvJXctJt9/ylswUemgFGsCUXP0C5hpPVOoNj0T8M4U+sh
J0vX0mAfn++vMHc8fQlIi0Kw/EyyHuiM+Yl5rg4miDzjH4vRHH34797Gr5fyLRcVPwozzsT746Qj
ACwdPOkQ9dtYB9G09sxTPOwacR9VLoDNdFv3syQBg5rduGpTWVMZCRSmeTupzhJPZjZtkhfa87BP
U46nnkokdsMXzm4N1VRhFZYntT3L6bqM3sX6lb6/7cOVkbVG/+AmNU74TscmkIdkOATXgyKGz7H3
D12zGDvJgm2bynsRIRmYJjXg0kVbnJX7IZQ3NaoX4BGLWXkaUqddi+FU6uaBuSQJEiL/CkIwdqOj
CsxVfimGQzUccmNT6pssvAltDGZ030jTv+8yxhgF/DazExMPzpSoqWnfoqeY3SwTvSY8+eG6TfcT
bS5INNFmJ4Bw24OO+8Cb0eCnQWSmwlfpVvJ4Ux/zVJt6vVtKrkS5oIHLZceCmxRzFBCTseQLCWHJ
sy8BBVrr9yfjWULXB+Pd2mVox3hfj6V/A+AJmDgn8L27+kthTCfAcGSnOEVfQbHocIvBrMoOLkK1
k5Hr+PQqYC4/gBWIf2SufKKwBAfGJNaMlh5i1uYuwtUBpCYdZMoLxeNUpfvUeKonx6A4aAWw5Xn2
mPcP+qSHC4kVlH5m+SXrnMf732dW+kPwbBpUWEfbObZ7/VYfENK7n6hVGp4MILh3Ex2IFoaQGEyV
oQNo3tiKCYzMyHbmRAfVIi8eAA3NQXY0NTmGD9AjYRbsfBgV0mP7j7Fpo6fy223/ZXDfHqiuK0NF
TYrwBNahkda1OJuIU1W35WEh93bxUeHP0pEaBLW2ErtbMCzCu5us4V75HwEU7G6GO99e7/mebucx
KFUSaNMRRwrKUDsOcDYhqSiHobFJC+HnGjjh3nRsfT3YVDFN3yGdRP2yk6hj+i+PAxDT2Md8Qqhy
qNzmx7y0fRrt5FsNjOF9Co7MVK0c3U6A/WClZ4UJAnWFb06r7EDa3ME2opZXze5UEhu6bc5oO86O
Qy2bSKCjo7UHXp0C5ayh155g4S2Bx9a3DXUs/qGw9dKWbnDGE8bWewXNph1l27Zn4AeUlZr8ci/n
6QgAgyozo0qVGvOK0r4xGkXQQLi36StFPZa5L8/qt4otHrRrt/K83f0ViNwVzwxbivvNii4ZIbGf
aY/tnMHoZRSL6IptFW9gWVrPobaiD1OCi0wZ4yZvMg2uFNoGSOU1Tm9Cv3gw9DUI+rhc4OIntQJ1
cq+j7nU/JPI/Ytw/7yS/rJZvqQSpl7WhU/LwFN1AHROhyccHeJqzUNvyl4ZAhkxBkfkE6GqBtJdE
ptcxicFDK6B3CpDqJ1L6MeVivLNjADiT6Qpu9X0WvsdPypGKHwFFEuN+ilSBncdLclD+kZahoCH9
vo3gRqv8hUjdlMEP/NelaVJF6YjjoxNeZRXZmeS0vX0hVgdDkMcutCuRRuqqW91dkf4RIYg1t9Jx
Q6Y1SpHdNlThPFrKqUEv66OeAPYGuskmZN89V6DxRjetVJeHRoVc7rlE/4UxSx9zGhORdlEAxsxI
uCCEMbH8wvH0sck9gSjdjls2VkwQhtB328Au8exVe+xgTzdv0sTEkPEy1ACzLkGHayi4i67ezCYN
cHmcGKdOnAnwugTsuKtxHmMlGo4AQgGpoGqe3qdi/KwqtEVZ5JyH7qPpzDTmer1MUByol2riclhX
uTrEfsPRgAYOtjJMH7QnYG3B2a7mxVkb7LbjYp0Sd8ichdVcjuY4b3W9Hox5SuaNjujG3EdfT3Db
xK1JfVRunbi8c09nEZFZOvv5wVqbAoNXAyiwNq8DaV6PLANki7QpF2t0OMm2DvNGdB76CPA3Pvm/
NpIJoAUM7BrUJ3/8OULFEVmUVY8L+Jkvuwpui2OY6zijUz2YhnlvrtunyXt+t8calQhhwdbJLoNc
yt3+4UQotuj/o8rAKQEW4SFEgXtLEPuDVqRDcISgA28rm0qC3eJ/00Z1WUyuJR6i4KgTh79DHJEn
zvg5Rhy5vM8L3uGvZu7+5LT4EubAvudTWDQQjuDv8EGYQRwJj+XnSWA/4A3nIyeJv0O9gVQEMwQ+
By+gEPGiC0d6SzvMoDgP4RS6CKyOFMF+vNXO1T4hhIT5vIN101mt6cbBqQVs4Ny1kSoCOYLpUiZz
4CB55z7irfbZwn/6eGR2aYIWcxIE4OwB8SYIKpD0GmcfUMe5f2qwzT1gV0Mzi5rlLgY7DDhDW0wg
tUCy6RZGbsn5URKdUrf7LeeTfEtEcKlDxXA3WfkvJhaD9ijwvrqRmqK32yTdQE1hqClnN8Y7CrUC
Xi91QywHpw0/+PsdlYj6JCMXPPIujGgFK0OhVv3SiVPjk/NrZBxRHhDdOp5PAsBMli4601JeiPFc
C+bGZ0UMCfaeThLJEoKCDG9e2SShlfhbL3mu0HcKN+J9qiYOhIyWHOJkrd6nJq0epXnob5v7fqCL
RzqDKRkXYNJdxbM0Y9VLu5YDIGbLCzWdiUDQ4iehglz8iOdy50jVQiYSGlZKtG4ex0ba3ikMNbYZ
PcXoTUjbGvGh2i1NoNWne3oqpXkj7wXUn5nwmOdxLjUvAcF2PPWHlSwtDB48GdzpPEhdQV03OdHR
Os5XAw9vudkpzayp5v1ViW3InSJlJn13B9Mvd9NUywFFaO2HnErTNowdIXrq7umxe0xs0acpmPAW
Kh0Om2vyiSQnhz9mvUD+Vf6sMwo3kYqLUh7u6iGi3lu73bpOP3s1Is8QXqvS0QD+JE5+HMpD6jdu
lPvvD3OlQV0HTthm7YucrRhjoBzM0ljEUszyswvYKfEzQ5vFRxjRXfbKtfGQ6ajzRCBPOotoj8g7
Cq+47/CA/OJQyAnEEsnOqRcHHZQdEEromdczvVuZ6hpSFSWqOMKnRjsDkPw6F06Geu7KmTaSDeYT
cVtzaTLx3EqDDrDzvQVeSjT59Jp3WC9mcPTSWVM6EHN65SyzlO4NRIXh7hLsQuCvlqb2pUHyvQuk
GfsVTK3o5n31V4H8JoQPlkZuixo0mXwrTTHwlm4BlbLHn9I0t0i6u4L1/t4twE0t6MxyMS1w0S4s
Qf6WQ2nHMpIpFngN4n+BM4IkJqlUUskiGA7zBYKZRRrREjnPhDMCHNq+QWlZynzo58fGL8JH4Lf0
f/8ttyAb9+9voGL4qsBw/JsOp0dVX/FEZW4LwW2h3cLkDetNnoYwC+H2/kkwnySMRext2RbEXFxX
REkiwaNALRr8GVQiQZ9LMkyYYnLRILqQhqMRnvsIDv390Gd7737w88WkdHvIYnL8nKDllK5UcirR
TOxdg40vBSS96wZSPix5wseFqK8U1BPlg1iSPHgQbRNuzAZlXcB07kn3+Btv3MLkrt3KxbaVD2QL
0mHkp2U30sfyF3oQZKEnPubFSsEEYjGMyzButAVMnJtHl9ADm0ZDfwFyyCgmfNUBPE2HlsBIZQLj
4jkGxoZOuO+SRwpvOtDv+/QO04FlQBr2dl9Va27JF4fJgxuY0EcsHCGychzKR9hV+8TlzaoZ4Ssq
SyQ9erFTb/MjoJv46MPKBw8W2w+cXQvAgsokk7RNXG/ZXsiYh1DCArep3Ik5y7hXqP8Gzr2ws1d8
QlY9qT+g+Q4pQYBoVWynx8lawbIiXurN8otCNRfVhIDHsjvHbLNwYAz7oU3HlQEEixXDkr7Ph3W1
ePAz38LA3T9oxxAfxcsoo8EZ46O3TI/pMTubLwpe+7G/9Jf22l8Y/40zmi/Zub3W18exWzsckJ2L
c35EyuJa8IpZrK/Jvtwm+2yfUsoMbBqW24PTo5AzLtcBkdVRDH5wRNenZ5KEfCV0W3t1+TnIH88E
PbQwzXwqEXbSKKREql7nv+k23nbrbj04zYLoezqs02Mwv891lIaTPVOdnbMzC9R/xS/pr/DnbhGy
mOI1AGfyaggu9woXiZ8slf4a3igYcmsVwhicfpBcEdudldyIa3jbiMhyjLl/ygtw46J9tfi5FLjp
/I0j8W/4c0vfQ0Q1oK68isyV/1otdjuK24vqbHy118Fr0bJooUxaNbBNvo6I4MLn+I0VwWnIdPFe
i84b1QYKHYH9KMfKBqfkfYSXpgilsEQL7ng5vkvJgyticLzDJXCK8dAAZP4ISOQnZ+FNXnOM8OJ9
kU946S/CS3yM9pT+zo9jcU6393m6HV9nZxpoDmvhhcvo1iMeGHYQg3tlHjhBdGOYfD1/ZTgUXcYp
uWlf0W18LCB6cudAjd1XTN8DcSjYcwDnZYQD5pyLj/CPCxj/Ef8NcBs50PjiAsObeBH88QSkZlke
93m+HU2keIkYcLI3LRZudBNZO/RTo7XxPNlzKVjXCzPE2cRLdva+hJf2yjn4mvbKNfc/Lh5PN7px
XRzI3zg2+mjO+KTRSBwzF6Z6kYx5MWAeMeupsBWTU7cO5uMT4d8eR2NpoDqVjoT4EPg6imZKvgiO
xSI+clIaGrDNKZNPqaB5IDvAlxpz+6Q5SmFgXx1C1f7uyuAcZGo2GRRB2ZkQu6H8QgS8V4SdSSKV
AJyOEvVXzBNT3JLX4lZv2ytPIdtK4/0Y89k4VABYKlTFhJP0wgDOyWt/ZS6oNhFyUmqqeQSCo76j
zcMiOQN5+bEWJwAosSPcSMwTrB70c28xz2Nuj+Uz3y4v5AerYepjYFI3TqAk2Ek8lcUdN1/FFJUA
MJ2BEIFZHkB5jg8HRpTF2RLq+aCtIfPaXHsT22a5yMdkFiRsm8/yE9ce68Xjgm8i/rCLWB7MJM8o
xwvCJtnjMPWG45VTEz0U6oR7n4ultnbpr+bEJfgYLTIWKRhPyRCgzI632/yIr9GZtxgJARAM3PSI
7Sf4b7fZVETvRVhps55J9W+MqILIK4/gaFbHmLwmeWE4PCrlEfK4gC27l9bYR/ZG9MLSGI+qXC4g
g6TX2A/TVjAIAQleN2Tt7DmX8DKIW6x/asD3txkhtr6TnXvnsMhYzeP1+U4wJzriIVUv2Q0xIWwF
qq1f+bWlsQCPlEp9gn5xJP1ZS/Tu4Lx8r3iFU6xeyMq65ZewY5jxMaca2pH9J1Njcw5elx1UmXGw
LDSNONKEDe/w0HMvOIxf+dyEHELPFmR8ZTf8I0YmTcsLf+DhYX9h9q/DojgJzwa1JYcw73GUXkYB
7XzsrrjlK/xXDAR7je6UDNrmi5IzzucxdBBRPSPhW8kO8ALMASUafnILS5wBgyzXTGFbVe3wVqyV
D/OUYLffpTWDZDfgMPKLkk9QaTFUdrz7j58Jxzc2e1pNKybomOKCvYXxMtiqX43po3TGjI6zxgKT
Z0X8xppI8y2XzK7LAZyNCWHqS8MxmOVpscPlpxsjezsW9ytJSrsVdz+nixGK7OHEoICIC0f+kRg/
3oF3b0lbvowKfkQ8OZrjFLV1PsmX/Rwoo8yV5Rgvc8vOFHzJjxDUXqkOkxb1zzpWrdq323w7FE66
1ZZIabNkSueROBF8eUBVVGuhTZKtwpDhsgQQt/2bDGiBpxrS7aVZNwv1ysLjqvJ8z53mqxmAeOGb
WNDptrygcvI29p5kSrM9uZiSHbzASoQyPZhY7swnzwjrl+8sj9UufYtY0euK/kUGqAkY9foK08Dr
RUcabJucWcl8DU8VM8pFMk+sZJTceQO7NBpdKvyQQPA8QJPw0ENV5Rgok9i/jsWMqZqqb+pBm7WY
62bXLZjfhkzRkfOaL1xdf6mvbCxcGUoC9Va8jBfYoUJAFSJy3pRpa8tHYa6ipzZlpb1inJIbJHwe
boaD0aNUz5ddfxg5U0EuwxY+aBE0rssC9il8B/rgHlmW0Z6JZuL4AmaC9Uv9vrxwg6hhZefHPJ6j
HdNYTCZGAS2d2sY9nk7W7Ovp9rFNj48jHIseA/f/7AADYJPFFcAlY1ycO7yVV84x3FcJQeiKdea1
oxkAbJMtujUsfensLRkB46np41Ja8oXKLUY0InfDI2si2TTSbzA9qr7yUbFVx9vMJ3jWf95yXrfX
5qwWNFLi0eFTePJECWy2VPbJF+U/ApDBzo/qFSWVKcjMKbgFeRlf2HCQ9D/j7ou0n/nxuHF3STUl
zeiQMFNbjB8uEt1CoJ5jS28UXAUSkC+Y7KZfcX4yq/zERPTb5tRwNmH3uIZ7Bs3i8V/ZMbewyqbG
YZjqL9BWt0zoenTGHW+Jac6X8EH3rJSxDar2Vn/ll3DPNWFgqfCxmkgoMsl47eN8gun9MdtqtMRA
cBj3N+aKAf4SMgyWtPZfinN5Fd38h1QBkEWcnG16ATlpnlCm3zPn2dm/RTcumkeUT3JegxAA8QH0
FfoVDwTX8/P9//+TbYLXG+byjYnlQO4vR+HzjZ5f4ozxGVsFOn8qgas4gjWm3CesE2OMj8n4hP40
/DxjnIWTseh4oBk/+zC/ck6GwAv+cbDOHf5xGNfO+zxtfJwPcpM4HmdgX+1gcrOIt7SD0paJZ+F5
cwCH4TZxGMadwJZfM5gnRTzlvAYOmQbQA9m8q3jh9oxbKJVkYIV8BMs7MobHf8wHj+G1uDEqZp4l
jJ/XX3K8ZVRmVulSWRPgQhUAh3r0qwUf5GpxrKZ8mNNxAbzlRUvtK4vHMzAwfv7PJFyxZ0Q3HIcj
iHMaHyXaXLEGyTn+H0v3tdxIrgQB9IsYQW9e29FT3s0LgyON6L3n198D7o3QajVkNxpAwxSysrKW
cJyAHXswE/Y/uNMrNA7MUEvffzWeHFPLQ/7dwYG8rbibpglUKSYFM/W1Prq8OuezSD0k9ynE0R4V
W8ue2fvvtj1daqJ4tjdoqjFUheSrzN0X7QGeWjikzBJr2sd9icLh12/u8x7CwofNvEw0Nbw0HX9f
EzXAKLHk7w4tf/tKmfPlh+v/647tYPZjLTZKq++nh20sPplgI3oG0xaDvvQ5HoCH5wNrvhvc7Lei
vRoDwJYG5ykHs87H5pzvw7S7G97Omff+0UWWGN+oBcjY0AsjeW0vV3UjLXxz7HhTCrz0EMOdwIwm
twUbhbF0N6SCXc+Tjzw10iDVLxOxrkYnEdv3qe5mTfdSvFortpr5vHDsqNQR38kAMprvV1rPmI2g
IIMh982G0lmuVap6+cwdHum3v//73LpT/x2H/lOO5xojlWPnP8tR7S/3OuhE1xnZuoaJyGY0W4wc
nWDgupd5n+MinCQ+14Ov6kPBGQcUG/DR3WrCKSi/3H/2kMUHpGDLOiWsMIaaHlJBTWLAeep/3aLu
PrQmsRA2p2Zu13fZdemgdzc0wz46C5Isdm23+U6NZhaKfWJghpNJV8jdONgp+m0/qn2GXf2+NrM4
w2wDf5toejeQBUEExsOmzcxSAw9WiXBYt2+xgRg0IyNw9VN9h4pymzmAPdpUco2o5JQzCVaxnzAH
se3ue543YrWadmstxDNMLqSGYWTIV98nn6d29Xc5sFsa5NYngwUowLjSv1dwxug8cOGlLV9sksf5
vZY603w6y1GLnD3vc3LWf+Y2XwVBllWCClnhmw7nMx+C6ac/aoeUXVPvsMAtECyBsHQyA+1rjfZk
PPCir8uOBMRUP3ZhUvnSicI71EGXdqVLkRseAANAI5ShaplZb4MZUuognJxHB3Ko///TeYI9YT8A
jnipukm/X4tNi6N/Lha94/3F2EWsh0oJJyA643a2PGCv0/g0Xkqz5+Oo8ulQvMhmj4bqXEBT8MUh
+qWzcbeYS3kz9aAnhboU2teR3jK7/jvVslgY1otOJTNDhAT9etpiJ+x+5wSfLI242rURTBp41gwL
xTg6yJ0IAVDR4W9BiItBcV8PS/mBNzAttIvztrasln9Ql4wfk6L+66Swbs6mAUy67jgjG+35Cd8t
P6gX+lwma0tJjuyObs7vv4+j8O8z1G3cXaJF3v9btBb6WW/5wFgYBuuhIAH89qc66U9VdDd7rp9r
wZA7Dd9092SRD5ttrSLS5dgrbB52r1a5XG7kRmP41HNSy20egpgIxWYtAbEYv/nLmyatFr0/hUYY
z3eLM10uKZb1a8O38KLpXUAkpHDLDf6DYGzODaebu/m1JqN8QoDKysVmafx3C+U4tH2iddwOVsUi
OqzGTHE9mjUGdgk7JbjDZoI9YQAH2JeXaJZMxLy9n36u6UNwTZYi57tST+6T1+1gPQjpimwficWh
9i3UUT6azqUtUjyiCpocPod9furZJN3RIB/LHbp5DdjlW/7t+nYEhv6hHddfdYfZ7rfQLD6WE/oQ
v7KJ/ea/L3JOh1NqVLrGc4qP/Cpf43Jy/SqSYmgk11U8SQSNzUnG9XlBZmKovw8vsCDCXceE9PnL
adNZEImQeUI0lbjQhzzdu3pwXOX2tA0oU0Q8WIsDb1yfEllwNx2C7hqWQfnfNXxETIun6cQ/Q3yQ
ZlZQyeI6m3wGl9CfA9UOoDHvo7jaRuqLOh5nUIMjEXcusXr1+rKV521/OoKMCI/fKbxGTkHuufuB
zSaWbt+4miksrJPbX1Jvyzwe0Th6RGX92r8W4rpUPgJqtGDf3z1o5/EPB09llnENlUeXn4qWbOLD
oyFxfXeqmtoAOuURvBP7ed2hVfo47fw7J0JMYltt11Swf85EysHEnS+AS0irbSrMk9cjL3yPgbUc
vH7DzyJphMALWUF4Rf3R2/jjqVIF0b5LFl+Bd03LpK/QViObW3CmnVxqQ+yZKzGWQ2gKqlnFvvnK
iVUaZsfn8+2NXBl9sHk1qdjDSgnxtMLrLpymAOpcP1xs+Af5lxq182tSoZFHrHHTFnS9KSX1900h
jMDrGMWlyYw8j8rSHk3fC+3CV82YEA4SzsWlpCBkYcjMjM79ectyUkwfoIrNRprjH5gzbmx6P5BS
mQsk6YqPkoUXupe/039cMfW2TDtdYqsZWJD3IA5ZZsyRjOzsMeiQi7nSk/OOMK2o4DQKwM5mvdI9
XdbmdT+QfofM2jy9HJxd4uHXrvU9WGeO3w/b3pEJJWlIuUfB5Nqamb7x6Y2iRW/6dXlfMT1ep7tk
a9v/nVzT60MxTMws/xPhcGTz1/2ExNdu59vDNbpg9QgzHaa4eZV+aZEcq63917S3JDpF/IGf573S
z703yp31Z+NtR50Y5bEUzSSUoasf8jInx6+ZHWIfiUdYHhJ+oM01LrY3s/iMdfk6XVu0oty/oc65
k75rloQz115cI2JEBIUocrTlKpHJ5IuQ/eSjRAIe3e3S3B+S8kaUYXt9ai9PuNNJjWn6Ops+nMWn
VXuczbNmQ4ASeg+Ph5P26nlZqvMK3roiQcuzBMvkwC1WiA+m6z4Quw/3v0WV+efiONC1BH7HR5IR
cX0Wfk+2Rv2mEBjgiGZFYRiknVFWyKps0sBdmTlYE+hLl2h2hUBfqdUzz2kMw2Xzf0rJrZP6KZ0I
ymQC02EUgH6Ow/fTrF7rVU9SlOQG82OyuyVTUYOzXDwmnrhJGjO2qZVGyf4lcPNWCGoJayKCZDvW
woSpuPBE06QLf/tE9cO3Q2gLad0wUNzlFhfs17GCfT4dA6foc1F2CUoCmqAqrpkFKQb46Z2pbFDe
byQvYIA64CzHgbvsgnuB4feNL5rKS60j2HFBqK0ctZFLMPqRafZVsoJxqRAc+/M/G/Kx8/CZK4kV
zLFQ1PYSqrQVqsuvTgHyEDXESATvflhRfbitJMRll2bq/RYXu/eqjZRfieZsKa46bMaNm2ticqhH
AiiFeC/Wc56I5TqZlFpBMy4XU5KmpUDM8/hmqxDAgQcsNo7MFfmrP/V6etPlIA2eAFxtIqMU8e5c
BEs6adLyvIkFQETWhyICXKOAmsqIS7XI/kVIoA9JrtEmsJtE6z/uccXsQE9NWBZSAodqQysI2VGz
rsb6yrDwkqVA6z7szHQa9Z1DKal1BR1MOF/uDSmVW9V5Oix8evRpkyhdIarvj/9+42+5mOTm3ALJ
dXMXEC3OE6QGLIXJLsVr8E8dVa/GtpvK3/ObimmV30qhiHuheyU465gocf10/lMHTXFf9pHGpPcC
C9DqTEo9Pp5s2Pahtz7tkOAs/9u8LF4KwzAs12/j9IBHYDt8O7/Nsn950vfHrJqUHyUbFMg5IzTZ
kqLp7+rhjE/5cvznxVV5h2mCzZPprYkJtrTg75vOBosX3I/jn9NL7S8xX3spqgWtUnQNZLHcX2zn
H8K1lY/JJ61zrHnOw2q8JedKjeNn+QwmyY7/bh+1WjTvqpOYhCzfr30II6XU0QnKx3t65Bm6xbTr
wP3RqNF6DLsRLTEKcT87ue5OLxeuDEm4MxnPQmqOZPIw/WNEekVs4HVa4R0jJJRW49dFgjkXXbJb
WytW2YT2XFRndnQnYM2CbTVb/ZybKGGnbUijEsMqo8PDJpewKabpJX3k5I5Wr6/i8mS3sxmTB7Xb
kwfFgaXDq4dYDMRokUDmi4Rl4CvtxcdrdKet45NBRuQV34RllX9bdtrap5uLdMr6BNTBO/snb/Br
20ESe+DWOIoNtvV87pugmyrCRXbYNy+55DxpI3yQtx1f20VpQiiflmmJC/NPaKIS32XJUCkpTjv0
N122IROFt3JCK2wKmvGHgYHMYuD5jSB0ORNOClQZmq6+vbxwnDxepy30nxkv9Cko47JqPJTYrTaj
IZ7/TK+hFhRRD5Men8ka/4RGkj16yLVeIgnvRdvskZIQF2vUeRdNzIIyi+Zrs3gmtQpxKi4fb8W4
NiSt38RYYQBMLtn82r+u002tOcXM//Rxg9Fs0bvG+coTEoqmBWoMW6vWnFQCx6koFQ6Sis9x1Z/3
u/i8zQ7Vti/L44fl+gPBZl2LQdEGzrKa7M5NAWWXH3D07gvVRXqBS3YSWibh5fnhUulddh3f5epB
hMIpszpaEbzi0sozxYLdUubBnvSOxjLjxETx4S7d59NGEDRNj/wmzwRbN6tst34aFx/+ln1S7px+
WNrm7Zdy6lOn32j2ebp13bdfo7tE9VJWa7W2TznoKiZfPjuPM+hbbumYG98o05EDDQhH6AA304gk
MlofZ5NzkzYs53zxkAHCyykGMHaNR4DSqbkyQDUOUcH0cl3CtieRelUnc3AWPVC1OGSsq20LsQb7
wMT6aewhss0sU0hxxLXjJf6r3prBXHxsdC8/+GNKbghCK2QP6HSjSnf9dKQ/Hd3aRr6GgpxUBsJZ
QZ7D2I5X46Q6Cny1YwrkrvSMFHAmYiPCQR4YL3GMZqK5vu8et3frkQCtV3j5+XsOgwOAZQjMSo85
MbG10Koa3cJjOln2eF7cB0lrxOxOdbNEe1/Tiu4ujyqta+pfGEkXyV6+jEnv6fhc/1evdxuw7yqL
zv+vh0yZeHOO3EWBmFxVtMRYwKRDGZNopwDB0YzA1tSGF622wmbCfWsZXKZJHVsFZJ2P9Q+gJuC0
++Z54KSmFJW6Ox+2z8rT4vIbw/ZyL+YvJ9NGFFZ2eJ0c244e2BdbxBR9xx1ZqfSq/0ymbbHtAw1j
TaudYOUHi9OjUvyNFIZTvH2u9Aj8rpz9D21w7rPbpggvhY/rH11XHtESdvbzLszL1bGVZ6PvQv33
0IFa8GYaM5f29U+lR/f28nP64Tt1ZDcA0XxnDn7m9f45hO5hDL3zA2048IxhDqHRYdmDWjkaHZ8Z
5gZwQ7bFU9AC1gFoySx488Rilu9Pvqvv0PQwhr+AS6LAOp87U4ov6tDey/nI3wjy4isFCNYT/kjz
yQTZPm9+wqyVOwedS0l7e3/EV3KZdM3R66Ccbm1GmhVKB+cYDu9K8kKtH4HdCSFdJN7G9Y/lqgoe
WiSXdjjw7mnaUeMPL9jv68Aix83wvn/CVNRoS4doHO/w+Izepk8sMMZxo4sB2fiw/KATWpBsnvV/
auUM6SGFntG5+HbatRC/FV7JhSNXPtnMnR3nT8waxs4OzW3S2RO2nEQ2eyyoh3UfEy8p9RtvjX7x
+yorDbWY+iLO9Q8oKqX08rxiwlO7Zc5umnXYViNB8p8wQX/tz4MKEoSDOp0aq2ApOtXYZ/HSAiWX
uNUnCcpjwqzOzfWKWGGyqoFA4kU359XJB/o53adDw4N35dNUfgr5WRvIoNvk+l37U3kqF+kZAWTi
/Y60XSTz5CQuOUSICLpCmLkQeeOaquvLMb+MKb+I90ekvmTzKwSGbA/BIWmI5q9iHWeD/B5bN65V
oqPc1qIBOQarHlX8ngLaHqRZ2xeSiRD9OiskCqjNXcCo4Hqs6W+pYaZA/nHa2w0/lqCZSZIH6O0y
j/P0RqUrhIxE6dXQgG6dk/Nntd5cCF1o0KMYHgXDWdCby2uW+1N/EVa2qlNJTMac27vsQpqKOVRx
YM+meEu78Lm+OJepQxo7WcNpCb5Xb47pto2ZfwK2HuAWtWWTxk9xEQ8fKs0tKaZlqmLHUjxH4Vim
h9+a9B3DtDZ8JNikwGu9iR8PFxW4Jg7DU/aloM6kaav3LRI9fRBfolAN08050ZuNcqaRbio2QEHw
hniyaopIpP5UOCfrSXK9ZlOsrbMTHzVLQBgCRaaXhdxslsksl15qED1mApHDZBteqQ9qu2w5SY+c
vdxrewqAqfLWxWRaSa8gHKfTStqgarxPT8vkGlBTdTXZnB3660m6QljeJUq4FJ9oUC3u/zzx1pDy
3afKPPCR7MKPyy7g0nOyuD0Qn1Ij/zwLlTknPsztSLsmxhdR4DCcYIAEH4/xYtWcA5PwvBXCx4lJ
UQuP0+LbNdUZrtRbAhD0RLURFcsMF0OVoFWqA3JeZD0+LaLH9bi52GdKGVIeXUeEbHNLO3d6Xj8o
TqEqkSei9V1jh+7T/yrsjirxrrqFjVpkeh43D3pxmdTO+K7pGQyq5gSFd8kMpvd0+3XpZtX871Nd
lg9e3rZY4nloT/ipcwp6QbvEPXvrciWdUICdpD6syG6kGnXAP8tOuC4T1ASINWDHR6YZUP46NzS2
Sfh7Vfpy5Rpx8v5Pf7t4yJdLZ2oS5Ls8Zblkuz2riZK9nn3vnOtsFp31vr2rV+zNn6d8a0bzuB7T
Zx3/kNS68gjk2xSKX6nKma3rwmNZv9s60d5/S4tOidYhbgZfvHTffNKN9u4urisglsxrMVO5q+/z
relPXf2NcV+wWebtMX1KwUarW7oCj5rci2wNJN3u22fKQqPbutugXhROd5N0ja9al4ry2Kmdj/GO
W0f35zrj6nMYp8M+XctThanUPOTbEJLNcFA6vy2Gg8INaBkfkAHMdwlfps9nIdbSFt0GxrKfDUfF
7um0eTzmOl5mpXZNDqXXfW99/dBHPhTbux83vVXzZEID+XNd6l1yH9vSu1e+JchhrSk0/b2TOFbC
TAqOxWOYJYX5x2qf5QF96+54/qbAa/nfx9dXnHJoxM3BG2n36JHMYJQONlF8St/W7c4gpGHcjYTY
p82vwTn5Kn5yyMl4Sg/uJJ0VDQa5igKQpAxzZ7AnU1DpfA2+9r1t+5J+DJS1ir6+hL9H89ecdMBf
H9ckBoP2oB/N0ceKGuP6lRzqo5DNtBqdk3jQS2cDyGQ6fCjE5U8OjWhE+Tn+AigmvZ4KzpS2GlU6
t7hXV919r9JpNKevzr1KXQzsTdEIJueebXsTfdzSD2KzwP5HUjUDiuCEF76+jPMk90SYPuoMhfc5
dSd1XbCJBp3m4CuO4qb/90YfGvPRIagfOXLGH1+9+rdkPXGQPzGw007Tsy6pyZJuok6zs4m+3Pg1
GESD0Sk9+OqtEG+i5i6aRcfejlMuSpVI1yAZRh/HXs0dEOnnY68Uv93SwUgqM9e/9d5MlajRMSE7
k9Y1CU3OJ6MPknT6SakptCPydSHuzKKeh+STQWeg7erBhEpeBpQ+406zEMcf3mdvlEajQazgzmAW
PXaWSSd9+xhGbriku+hrFkWHuHdqNovRKO58vQ0GZf1UiAcKVX482Ll94LcX+lantYL/hoQfHUYc
d7/1DF8i6ikkxD+e2xZ/egab5w4QR8XWrs2/xs2ty+CuMesj+lp+D956hzgddPQ1oeoTTxRsWRyL
NO2EF8hay38q1na+ihuOzblkXWmdbiRL0yOAJlrLrVtNa5fHy6FZrg+Ww49dsVfN92+zt7o9r9Rr
7FqV2ptcb4Vtm+bvbf06QdMoPVcKHxRZF/OsXnkaHt735f6p+LGvdGbrt2VhVJr/nRySxbG/LbzN
Jsd4g3RQc3TYH39vDYu7cbQ58fZIdPNdyVHyKLwdZt3y+GuOZnUQpt4uFg7Raj0qrajDOiJuG4Bg
NvCZW9DxZFpmqO2oRldq0VhA7jctR+g5/eXXOkSyAsKviBjd7j4WRyBejRuqX5pxPpRzwjiuViqq
bRRrV/wg5QYDZIN5usNqhXYWIDEbEmlshMocZlV9LApmWexrFqduSTKky78xdafz/CF/yo70LRev
lc2okv/czB+vw6/5w3r5NJl03sStuj3/VxqB2YWhFlULLMOYpDT17LLserDAgPIn9FPzjcxX4Z9s
RXAXzO7B97tJi3b1hgA4gIGT+k3hm8QFSpjmYqoKFygdMxUCZDgBDtnekBDSbOY2hddLdKvGZQAr
uGuYBKleaWZAq1QBaMv/4+OUG+dF5gF96xllKGY5Ioi9FD5ELnsMzAt13gEdwYf1IPVKS7qO4dXI
1EQ6gXm1OSYuRxsM6HVLhpSp9zEdhHA9DFzAdJ0BFc/+EL/xHJ/pj4MsztSaPQqeU089SsEEx7VA
qTsxjnMx1fH0YffPd2Xy2JaVvQwPoT4kBDy3mCeNluQLMcHkw9a4T6tySBGM/ziq+1h2qXQrR8+L
G9yvy5bbILJRusTDj8WfA6cRL5XV4IBtBAoMcvvzXKzpazDPui2ATw0XYM2grur/+lSNlD3PDsz7
vnziH3Mwgu4FmoIVhXr7IVJy72036WrP0P/DU6Z5c0E5hHIJx4KNq7Ehof3bTWiq4l18OJLe1+Z9
qz7NxtJKWXyVBSyUaGcY5Mu1c3NOdYRPVJBO+0ynbgVbhvd3uzZ9rgtdfDuGcn1uEClXesMVxIqe
swGhY/goDl0XX4Cvwsf21EXC3/o69C9lakDTMDkW07pUH4iAG1rVqAKh6w1DL8pACRNTbnkBGNTH
vYZt+lKS5ApoDyLPJWIWiNMuFoOadyUETAAHxdSz3E5xBTQtXMyoVul5MrnrTtMNqMlyc+sJAm8Q
oCbjLqMS6Ar/3jx3O6mqIZEHmbUY1lFD9lhuH1mRhk8rwV3gusOHpBY0BaSyWDkc1fuX80Pt0jrv
ZaM+LFtkUq4w4mkqi0XnUGwPvf1pKsr0NKO+lV1AiodsCrRwapLGYTI4EKAsDIrDZgEytcxuvPNA
ltHhkJHnP1PYEEbAl+aYCfIBThRac/rcCPWcKuKb8I6QC75yeIo/FuBaPZFFcpLnCk422G8o85K3
iNpz8OT0copdtJQ/C3CKhYPDABE3yAEvp2kdXXQfwmLHInuIL4SryNlUcSOX2WLRtvDXabXhvTNU
QGqMSHttIyYOQ9Nm6IyDKKPUrzk6FS6VsnAr0Cofh5zsgAKHaTRFrsRTLCAcyHRLtw7pt2zzrDbX
Xo12DgIp8g1qyLpZpY3ytd9ES7GrQQUrnX+tf+RiCSG/8PZJr1YdXMDWfwTdtnO9/PORRqQcH9PJ
wLGSBTiV9UXAAALWZ6X6ORnd8CTR6YM9wOrc9xbsksuogllczWbr5qGaFZfyk7hnAggKxIFox0be
dKf4Nu8bmWVBacImq+j290wyXPb1bum9fEhvo9MlESwT5eZtPXeAmw4FEYf2lKpR4/eWpyZKdseN
xIf1UtkBtZXvwnM7hQ5LY+YO34nQ4nR3Vto/0Quab7/c4NU0fvec7xAL/GtW2z67VKPF26zrVMKi
Pbxf3svFaMFRv2hN4AuurQPd0zn3KQoSLszX7b3ueIjt7RiQbyl7V+pUHVRjWhKrZw0899L6Z6NT
lMSB1cJ4P1UtWmwOaX2QsGiIce4IdyGmi4zUWb07BhZ25gwjMz9uOtONkZglvXWWcYAgsAL45Ge/
hTRDlVvqRFC6vPV8sTykdmcJdjQliCLhPjmSsVGRAsXxcDI7K0Nk7oeFjVpUpFvLHBV85XqFKtoP
7Rnv6b+fS62byzmFJTvuWQc5sBzeJK4iaq5kTxjtTj04WcwRpqDUKgAF5LZPcdA6uxxyf7giVFmb
HEaMTvLZnklcwvN9t4JkOhkLXKonO+wxpJFo/nN+dTRMSlEhpP0keLNIZqPVaIvjD0itpIoRe65V
Glm/d4libli92CXh2Bd+tpV02HjbI9ORanBg1Vvh7Be+Kpd6TmsqrctygrdfnXV03WY0xWCiBeP8
U+v6Lu/crc6H9OxcSFTOmxE5fz9e6Qbd6ZFGhMPSzJLhBI9Zg7TjAudNHab7kbAmydfk/rUitNyJ
0qW6RLMrm8eCKLJFlsM9F6BcDDfkznBFvO6B4PcTvR537RIVd350o2/V4OaIi9qLJS6u+v5PvzXB
I9VMVql4Eb+sE12Jz/Je+dV67TbxSoAFIB1EBp9TyAMQJ//gNcijpDv1ijaHvFQY+Drs3m061cW+
8lBd48zobwXu7m/YvV665pgdN1PjMksPiE+/9c/6p2wkuL+Wp12o8yVd47YBQpbh+LvJt7bYTedw
AlaSeg2/V+Zr9/JGgbYEJfxevVNn5nkfv4JDnIIcv++Xa+TqWbInbqP6n01vA1eAv+C0ATTjYfyC
nIeAn+u7zh/X6rNen2NviTORAR0fBS1zhFhpbQxRG1LzNb2gxu2hvsiMEY2dHZ/1tiPjrTTtAkg2
GkbvPd8eDvtSy1gG4REQDssezOOwDQ3ytvw4BZHs/u94b+6GUnJ9x1VHfVea206kPjytmpfNo+Ot
azbO43e4wVMKxoHaIZBaLLd8u1aS2+/6de98SSo/wDTQn5mKcCcAemROw0ygUUJdLGiFC+MBt6WA
NmjL7tDLf3oAsOgsNMlyBZV10kJlQpZUbwTKnGyJMQhFIw+IlQ4mfCXnBCDjE/BRgMCsB4Mt7LmS
5XVQoalfnO6Li8wzwTRa5PMz1rwoAMAAMpqjPRG2YuJndUdbkCgcy+vlVPEEYCyetQR6dfgFD85Q
/WpOh7KvdFhUH8uQFmLbotMiTUquXW5d3lGwmsOXUjPfrpai0vOtOW6v3gFI3kVOEnMPMqYWGVjL
LiSvtFlhzphFjirnevsrL7t6rrNIubLia1xpBIYUcQ8iHbhQV4OrRttKNFmar3mnWY1MQo6bM87b
456W7z8jySC09VvFJ89ejWnpJS4bTb2vCwMsh1wGY4S5OiCJo8Ft30U6Ht7kn37rIhXWb3nQwU5W
WHooLb97AajQ+caEgFdwTujBFGhG/RlYCHYDVlW/vYSygMH+KfBM3LZ+tf9OnkuE/kiaewm51Kvw
A7oFye0qATS0iWwgfbsMbLfYPO6XdzSush7UxyOvozbv1HMZ7Q8/qv0fNgI00ZZGZ9suf14zo2T1
zPxNGo+e2YZ7PzX6BPOqLzNddm+GLHQQFbjUUdgwrZIAuc1w4QQIVAJKp+FQThUCBwJswZmhNsb2
rm2Kfp8JMfWOi6xaTov0gi1wu0x7ILJ1hLKDqOQzBckAVE4gVkae9gmL0Re7bDdvLSqZPvCAMCGu
4Ue7z3coDbmt0TRP4ZeGto9VSWF6yq3QRv/8r2L+aWJ6ZaAnb8MTQIRKUiXh0d6dFwIo9LnpOVsB
MsPQsnTdcIshnb9wspu41H1qkMBbdS1A1gOht9qkP8I8MExqLdXRVePX/z7zlmGn6uf3VnXvfedC
EzCM5sVL+X5HidTs/UPjRD/41jVK0C1A6O2xWX/QJZdC8/QbFkpY2h1nBgTvhCwdm0B5uL2BoZWK
0HSPNEiKtVa+1gJTE4qB4c2PFGASc9RAC6D0EGza9gBJ8YwikDX4WgkB9x43oeMQ8eK3ih1mbXpu
UNsZazM8grnJfjLkP0OiAwLQu5biFQNvNwIczbe11kpYLq7Xra3UMXwQbkq7q9aSao4nYFdoqsVw
35khfJXiGb6YNWXXOoVDr8TzUhU9+70y2WotHgTujIth986Ncfy8gLBs7y/z9ok6swNzuvidjHZ2
x9vjHv3xGK+hMw0BydZnsgdE0JJF46UEOptIvcpbEgB9KctPQynUMu4OWaIO4WMfTGrJlJPlGm9l
Bbn/rCEkkG6BkvLXySGx7+xz2dCDFw6J2fHQnFsL+VaWbcNQ7rGXcS83ynE0xqUO0/Rd8rwZlrWd
WBAKKx6JFPsaLoza7CAA8kOYLwZLdv7KUxCGMAUSx4JHxoJLGXRAazONq2MvQuiMQEga2ApcP3Ss
kH7o24Rsh5Yv49iPhVImCfMcouqilYMMvMUR4N0YtE/Zkmxq//2ENY93OFjzEWg7PFDJnuC3McGt
9O2pHCMsNesiX0Qw8NnHfpbHjl1XW/z4Q4HBRrl0lcOE0zqwdX7Kjm+wN6bJyVFs7zzDyI88xzP3
OgPTutic5svajMCCgJdZ5Bf2epbhldpUQLXNxIVAOCCQ9aDYgbwXfi1Ch3cLmKtXpVdLc23WVnV/
+G1brDUrDi44tfA1ZzEviSvXKgcyZzQznU6Rc4DfHB2Gtb+hzdxPE2buJPTfhngjq4pZdGUxmaFm
9k/p118sKD9A9cpvRYoJZMeI+X+qdQNAH93ystYPCuTTxE1KnMrPtQtWOlNeNs3TyK36jnmqa1aD
xbFX+d1M49rv9Mc37j/cUr89zfd2ASa+4bEl68bwJtknFkbn8PFXI6kBcOdErwlA5oC8m8/+YEQH
tVSlz38aqIAD3psXZ+RV99YinkIO5fB+t4uRXRctSWxC/povKcsR9FuVuJNPTs/HnzITcNeT1W1c
ife0KaSQOkSntx0fwjyk9II1bcqyyYHwpBCQhyVktpvlRIvGV1qSX7schW16gYPbwzFdi3qvdHcA
NOnN0OhycekuZXPrnrp0YotkSoj2NdjaWfHpLJRP9FnFdja4dqr9A5+plG8fjcdlNkvPXXqeZ9mR
oj1Cz/P1edKUyEj+DI+X/rAws0NFl5NcYggAUfm5fvqZr9q1n0JIANzfIorzxa7YK/H07+3xSjMj
XcxsG/z8X1UyFVgT5HYwEPXL27YQX2rpvhYV6VxyDPwlCV0atq6bZjkUVRE+pyr4VgW9IiM5cMdh
r7neRdSWKIRNf7e/M5x+xhEVsEk0/Dd9l/fdEnpo1vBqHyTgethfo/O4f/b792ifYcE81P9IcyOw
rVJvzt9FhImd4n29tSavK+z3BN8sqdO0zqVLyQqQRga15ryde6o9rWXrIKgha+mPsArhk3MH0Lbw
ioMIEMf7a7YWxOwwZPRzLzoaPlT/CChp5+PEuz++Xom1Qw44fTPSdoXv9aj2nXuYvRZ/D/jJF6t9
MMcr7uWXfdAFn8f32SOaTXaTqEa+ieFgP4QGJfP3WXyhHn+i0VASH9DNtkJ3RXl/UMlKKOSkUuA1
Hsngzvo42L+3T9If8fLfgp5Cmc78EwyM5By4dfww65eio/5JA/m4/LTqneOOZTPXRI59mAm5bFZx
zhAl/m2dGhqtwkueYOYiLnyXLaevwnnFpVR/54Nj/u8pLWek0g4D04Tl3T41pZsYTB8FhSDqpi+T
p0V/0tx8bpfRL9fB+7nnoPVn1qHyvyVght78NGsumjIoRKUfB0EO4Paq3W0k9XSd1r6JYsgHmI3f
V70D9yzDvnnLrs11a/LvXRr058OPYBEpdDvFzszx5Ft+09xYg29Jpbt/Qo9lwxq66486aifntp2P
4PJALo/a1+YtVIJ/7uMYH6Pxe4kkff1jFdefz918ayQWKCYX/XeFzfgyTgq30Q4H6SnvM/r27kTT
0O7j3VE4adEjLqTQj4248XtCkVM//8FzJHl4dO6BsEAYr+PHfVs+SqxpzOl+nXld9R7iY2v8cv4L
zh5/75q5pP7ceCy2Jp3co5n/uG7RdHo4dyfNXNfkiq/d5cvL/IHrUk7JOJ8dOpXm8MFRM0NOfIbV
dVdP10iEwfM4IbbQu7tdTgPQ7lsjWeqRCt2PXAYJVKX6t+rVpK9YpJBssp2DS7P0RiSjB7XbP2w6
408oJVh5ns0623JLNfqN9rUr32/xAzCrc8p/x8kuk4+T+kY/18aGBoUlzknN0+cm+bVIyVEzl6wm
KI6m12blodg8hb6ePaH99BqCO6Oh8PxipxI9Xd54KgZD211z1WTl9MbPC8yEftVoCBHj51Q2UAnQ
zJv6Ez54NJo/zlp5zJP+qj8zhCuxmNE+O/aBG1226wnhJKGAnyvesn/b7NKEneeSfUdijejcticc
e8OXYsaHFo8zwEYyiUCFxnKmHGNv07arRb+nPr5QBPV+kAkrY05kU/kwuIRal/6sM80KhIgPplbZ
K0fjDXbraNfk+cA1pYgoaUz79riQs2fTP8td05brBLB8QJox3TBEyyIxs+mZLbmLj18bvmpCUGA5
ITXTHqfOQazECxOQFcZqWvyGw8kkGT/Onh3G7dlOzOjwn8fHYlb+NiO5x/5U5kn97w6IHfwHkX2F
yyR4Zp1f4+VLI2n06n+eQGvGDioODPMS5eURGqaFB+vu0zYjN6UPrBW7yPLUujQvb6W7a2PRgaRu
syng+y0nFQWSUHp8nf6sng/MnhYbOc31nbcchc4fG2MUbc8bstNks7Y32s613t+KGTPzff64fQX4
fW7b+1e4W1e6yD713HT8IhPZt7T2qdePNGusTgZshNOgkBazfVLrz3sg8Ag/60GURbzMrt1ZZxzQ
hkoHdy7kjows+q9XjmVxjPFRpofCm8SQ6xc+DFLi/KbmRPNofyCnffydj+aDYUfwShCj74lusuLT
Ali8irP9Kca7f+XWPBPNMag8cb0/H9vT73Jrmgzjc+fpahgUu6umcfy6ak6libQMHAxFa1y1n6fb
8DRNDn0s0CSPqiM5meQLh55yfxEn41tr9jBs57/+fZ5/LbiPlcdGe5ossxx0UPzJm5l++cfDMttG
Jbk7xRx09yl5sFO0aMckBrVhmeYfQnyFsbD8WSfrh+LHLu5xEiUCF9NJtnhBAq98bJvT/vJf+av2
Vk0qXNn7Hjz4+nrqBwlfxsChPyp18Gcz/psIwPgEK2pf3tc/YpE6q3+1r9pP6ef63Gi1CmVBalFI
QiWHLCS1tbVOxfl2rd94Cg72EsNHYITQJSPp+rJ63j0X4uaN8ML5D+ulddxGKO2kvS7WjW6DJ7N/
XbD4Z//j7Lx6HceW7/5VLu6zBVMMImn47wcxSlSOR3oRFBkUSDFLn96/fQaGx4PBXMCYRk93n8Sw
d+2qtVatmkQ+IZXGl9pn+GTJwCDNodHm1r19rUHnBDk1w0Z5plOt9Ja601k8vd6Fzx1jHzlXPN3z
6lM8huWwcEYQ60eQYZo1Kn3kZi9fnlKOyGchLgA3ey1gGd67dKZgeNhv/MJ/CUhMHyt7MDCO/A2k
Bmz1EHHAjfa3DYXk/DAl30tn1CrLe9U/BMyIPJJPqi4MQdcxqYb5AWyATcmDY5Rzz8cO36ZYn3/n
1DATUleJpiOn3Mc/mOmj0dzBOuTDfK9ZxpmT4qI7yrD2GGpKi9bPC/jtfuYmmgvrm5/VOvqm5xo/
bDZAwMeEZg4f2nKA8GKRBMWyxV6t373VG+PMclDdepGieA7eM9kuxWSO+hrTdUODLXAFIhvV/e7b
O8MI02WDEyosHjuH0D4utpVfzZSb6uqQoV59rMftlTfKk+rRjAEe2Sdz2zYjzSI+Qhw7rwVmqKS0
6wpnJ1+DwcMlBoyMjz0Z02glQTNtpvef77iH3p4DRquA8GhaQKHcv0t2F8GNaNKAXto3tQvreMfo
sHPr7Br8dOb3KeOvJ6/ja/LdpHbiJHum+TY+FuEEeWCR9pdtiCCYsBvafN+z+DAw0E0u+e4dU/Fe
QXJTl6Jc1wEKcasugpyOmZdg8fJ9hyYRLgGt5BLWlbRL0VFTexpcPm12XB+awt/Jn3CDZuPziQmN
g+gVGd8LK4JT2g4f8CZ2quk9tLPM0vBBp62+9gz4b7Tuj2n2COrPqr2SQRD+ISRzqMW11iKrsxjY
Dd1eWjFNFm1/SaTS4KU5lxHpz9VfqlWw0YyyyGx2Xveq8KQSN9tzQGtcHXrPaxqyXRkWDg/jf0So
g6XlhGlOEdqApt8haUcrOQu3eDzjjeJUjO97cPqbsDGM6hhRTVKqQaugSAgal+QOFFVQbxZvsYaP
ulAqhTH6eqs9sqy6fdZoL3hjCg4DThsAbOW7X03DhhrX4bBQOxaLdxCvnI/98HtodmjZaQmNO9Am
h9W45z8Icb+02GEAMIOeS0K7LMfhD+wn5RFpCTBtL6jnHG8NUvFReP7uU/c9hWl+ukbAynqilRFG
60ziWug36ruHzy7g+zBXgxBsGSdkABz87VWzUCKt2g3KD78c8725+8vzAgOYL5jdzQwmRmujf4VA
huw2GT3PNLAr2R6W9Jv6CCkGxQb1qNLqzthgVgRNyutqVs1UnwOA9kqxQUIZK36c3GagIcgrmx8Q
AESdxpSaWOigCNY0e7Q21TpCDz/jCWVHHPM5ms15vqFEB/lFg0eJDkAgyCUO+Q0sJ8Eo/lGO3CWo
zaSdRHCxY3Wr+shJzq8FYXqBAc+VM+PIzqPSRJ3gchRJI4YUOM8ZrMsw99pxx4t8k/uR7O/1OX2b
ohBksFRGlmMQrB+kp9EcScSyGES+OPfKNUThiHs8wexTkc+gyLOxMZGYO6K6+GI6xQzpa8CgwiGp
opOTZ6Dbz4ZasekNDn48pucuo2KiIfmHuX4fMk+gALQ/qxDAudxI+PnMqZxTTEc2jwVCO2RoHOYQ
QNWgRW0FSUIDP4sGdtFPV/eLJH6sqK7xyD3CD4s1SfcmWI5drfL5w+8MeZAcbyzZnpsRryRuBddY
QSM8Z2+3WL4EIVhvwO/V8+PI4bmB4vlFKAnwhx+YyvL4GTVLZVNir/SkPc6qj2AP4YylAIqa9uFY
ebxRfw6vdvwhPwEaon2QtK2ITNxNHSRKkF6whGCfEKdftOWG/YGKjpzJF7dywCkQnBUo8Xukuh+U
UHwToC7wDC6eDJTaDi7KVr0LpdsuHXyH5hG+vQ8D7hY+ShTfvH5GEDM8HqCkZkRab6n70F5Kdn7k
QXeGzOQeHxY604IO6Kwg3GuqNUvZcNE9byMEVuURXZNNqxwpETmfh3pyVy+g/0rnswtHxQ9iY9Xw
AEZBjjlTgJbB4EGoOskA0EiwZb+yTl5p74d7gk+AWhS4LwgWTI5hI1FiNcOaCd7Tg/+IP0v4ht4Z
RBNAN9OAdVxIjg5AKsC5UE7aMEHAa8Z7DEMh4CPcvDTavcU4V2SmyCqF1PH3H4HS+BxgLrA48Dk+
ClvEvwiqFTCKcoT9RomERPMXMDTEGHFOi/BCxAOzexc+IDSMItFPwx+LTiYeKEbgPuwSG9Uof7gZ
uOXyMOHGuAy+LcpUPsSYaNJcjdrD3pJP+EdMzVe0s84B/LnB8uUxagXQCx/TD0DnAIT8j28FOAc8
LoB0mo6xOIAEwQyRqiVyap4d2R+mA+hwIVExskG+12P6yYi39yGbhj7L+oevy+KXRiktJ7iOXIqZ
ualm9wtgF2EDcAvI8HIgf+Y7TuRRyFXdxBKdcIZOaFoCI929XnY76R4r2HUntPVZ+RjQWB2AmFmv
CWTLmKKyr07R+91iW/In+pAzeVS5OkJBOMGC/Jp9YX9GsobK8IWy4UY65He8beg9RwCApPaoTIFc
oWogxPH1wSXgJhjGC9VXedQ9Ps4egF8DC1QE5Mc9IhupBt8xsbShNcxSMVG3WN1CO5DitGShzEJT
OUGwT5iAtOL7PiYCNz9yiLDQXhPtqBwB2ipedA48OQAML/vPATiHqNDQE2dHPtT7YYUJdnfAkkWq
AdbLGq4nIKs8Ltl9zjg9vuwMckHWPQwpT/qL3B7MASQS9BZPUhQv9N3ROiPWHhrH5yW8mDfuidq0
fzhzxZC+RCHB3nPH8Y4XItBKpk06+QJNG1oGXCZowbLRrcwAdu87mSKzsfMF2dvkqGFASoOPC3Kq
jpS1VP2UPi4Sz9WZaV+z+/m543kpN54Ot947F4cpf0wWVIGsEtRnE7JGHgnHuACSGSKL23wxTfY9
N7ywIbjjB0MqFLucU0qZKA4gHy2SWbzYCaxp7PA7OhlSBAQwXCiqG07YCzqfO4VbWondT1rHAxsR
OD+rD0OCeuuYGAoYArD5i9Yi6+EmzGGX2xOPtgsR1eeBgTybHiZ4oMJCasQZAGSQi3SWE5QOnG/f
hCI/hiaujNwMX/5aiGyStjLQfCJhPU4VZJXih4MknHY5PXX04nLSk3SRZd7ppcVUGhRpkEw+JIyq
H7VErv6aLJfxiWRmPS+/Tp49L2utHXmDyEhOCqIxhFhLNGZIvTIhcpQoEdh1Nm1sV8Plq0FRE7uY
HkrnLLCgFpaCev5uv4Zvma54Zq9SsaWM58Wb4aoGfPzjo+j6MgZD1I6JlwxgvQRt0Rnqm5h5v6eI
VtFun5VbhtbR2JJ6CCGdV3v8j/4YOvcnPeCByfh+A8rSlgB5MkMLIgaF3rftWcaMvhkI1b//vfLS
+Xya58gbBdwhMz+OiqHeQLKkI4SGdFztSDRZDuXCOBu+aXeXnYDR60cJ1QJPGuHGmifV2ZEQ5bUt
3TlhdY8cULh44U5NFZ5tsg07N5wx07uZ3UePLX24e8Y1oFqa4nCR05v6mdBshiC1Zv0TgOxw8R1E
0+jEl0BqsP7gvmDon6vcqveyT41yCJBdDYQcwn+vkkmJnRq9JQN28HeM4/ZAb634XD9YGNRXJGsn
MKrDhGw+FBvHbSoxYhvluS2PimW6fO8+y1EBmGOR6OWL9ijyPBL7S4eWaboBwHYWvDomE7zpl8Hx
t29s4+mXN6htkD9QlSqOavQN/zUBShsRDfQh0jDU9gvtiDLwfiblBf7XNs30++5LQVHAw/WRf5gA
IWJXFkyJQIJEN3r/uZPMQQPJg8Pi6n2pJ+mFt8LLUDbtpGSebDNAZTPsruXte8qMShdsNV8cTt0r
ST4Til6mJY+YSXDRjoctr69YKlftmu+raXzO5ofTd33YKmv4RX2jbNiNy2rF2RezVZJ5FRwmDJ3e
Z4v7jMAVX9iwkf89sqMkqvb8aPyIDc65tiJiEcMek3CHoptg+mKnsRZAIFhSkdpXAFEBlcb8Q0gD
k/h7b9L4yb5ZFqOXSD2IWCCb71E8TqavaTk1hpiRAq4IqzQx7uFBtrGtT3REq7sDtgSPk079bgxq
HDraATZnfjynp7r1Kd0wlyy87yD24ZlPjDocfKYFxaU4zqJAX79uJNYcLYdpe8vJbMMdj7TdRLws
qJYfOltHHZLH1iFNii/txhw2o9apRkfDLclZcVEYAUON3m645K344S+cxGr0PoN88nXQQ/hAuayn
56AdIqnwpod5Mvj+3LkeGdfiLobRH0dxTfowQ0bKqgMMIrwDRhyNd/cVnBsVt4Pj9wummpoehUhy
O/jStLdkgRzVaXp+n40lehsymOd9JIhDXpgpGpTYGBndhhYPlPoBxUi8gvyUf4jyUFoAoWdSFs4y
MiO+nsQEiQunILojgR0czhVzTpmxN6tvUI88M6AKIm84yzawkvDPjyOnIT+QM5RYjLYBvQByGmxy
yOI/uMjZGa5Sv8Q+mh3YyPBCiS2+gNwalJiFjPsWVT5GZMjoMPVbvGgyp7WVbhxgN4RBCDFrymFA
E4ozdtpR33A4sULrRXhGx4qslO+BxKoL6SlI94DEJnwJ2SLnAUGL78frBHdDjkonFYnDRhnGs3TF
QZ1f0btSwaUr2Lp0JTp3YsEgkvwJeRA/m2d345bvaFrJk2qPsIJm67Gglw0+54sIBiuigNXBAEvO
UKQpGMQh8KRKwQCSFmTsu4XWSIj/SCB4UPyBLCTfyD/dIRojmFAePT+5WFantBRb4QlY7ONiEtNP
QPf6jcvm3rvj+EV9zCuId+WCmMGA7CFGWOv78ItddYHbduoh4Jknbj7rjp6+HoRBgbEtJBeclXl+
z2tfHvSWjFy9kdKYrwBGnKSc/PhxpNBcZpt7IZQTcNNFOez+H0kGSRY1AvtZuXHm8pi5DzhPHjM7
X+MPkJ8vsBqUSk5FkUZ4gSve6xxFmLRsqx91ecClCHXIk7zu6/VG2qSg7Ma6fKpeivF9GEL5/tQz
Y/M7KxNLcqK/reylHxjhjOSLXwgYf0l1VBfIMVD4UIk15prUEFqeZ8LCRT9HnieSOB4pQBxSKJA1
/h2zWvp90AXTwhBaXfTtRLz8Kp141tCVAn3nINs2Aeck6JR0Rzrfh6H5YvKwF7U/zQLU9ac76vfT
HQF+2f9IfY5FKDP9AvvYI29oLH43yayfZJSuxhCIAwZzTvzyPzyllY7RP14WLwsKs3vRGqwQBbzP
wRGeWacCxNtEx96Zdcj1Nh3PpE0Pi8kLjcmYJDClp7q2OkvDxn4GHR08UtjXJsmpu6h2j23L+L4X
/XKI4fu0vZqmLbxqeML81UQyhJFNtDXXJNm45kS8fLps+8qkxd4nBK6m8MMjARgHAwOEa5TCdGGK
hPO5kkZFaWktX2HHD4QgmKPYH7rfYVjR6+a3D8wryDce4S8E+NQtNtJwmf5wGpFJCzHaFKZ9TgYJ
Qg5/t5Cw01+DZh38rjGYLSpSLVIe0hYwHk4pATgC/L8EHMS5ySGlk7JLfX2gDFLf2FdITj7CcFSl
/kGgTdDkUGOv2SZEJGnu0Qwwj6AdGQOUxNbR2htOKTrYcXSx/4C+ife3dKMv0xP8CiRKxo8C3Lj2
wNxPJF5fRrREYq7f/afep8vHHsRy9Ij7Os126P2QflPmImk3++mNQboXFhJLCByzBfxm5MQ0dBMA
GfwleKZaP751yJqRnwNVU4QJtrzCbrTqsw1CLiDvdzbyRcr6JZ5jtxd2m+cMVusClvY4ZdvDLnTu
c2WLw66yNZHrLdEo/AZF/dYeQYmT4WuvbqPR9xxumMyzLcf5njQzeIrJU+bY3BNJ8htiJvVsOtkO
+/1bhRyXiutHEmxYsYkDenrH38l3oSzk3fP63j/vfZqjcCQzPTTrpN05GFE6eyzyCXWWytEY7Sl9
/ZZkblqKS67c7rZZ0wkeUxiS5ZCUcJqgvyUy4S3TxW2O+yFin6r9B56Te93JR14VniNvIOrrs+0r
os1ETC3GMOsMXE3pApgZWl/G1UCOkbPTv0IYjMQvruuJnYGom3T0H4TpvIem+es0OCOKIzzx0xnq
C/pZ3YZoK50VDfi5//LVqQDH6GlEokSeqlikkkR2BNdEec6jLwkoyS4O+EfzStfVONnXc/QZXbLt
W+dGDCS6Eww5VwlRjyMJBOeqaPTGAT2yaNMuUHgexnSK/xG2CEyctER/WFOo/k8foSknE0cNuhcJ
NQmyrzvq2VUzTaf5GkEmS0qeyGP8SofdUStmE/TbdTb+BMaiOzt4d4I79g5j1WtdnFpo0Dmxjqk+
TLLSX3CY6qkElqaL5e2oJ0bdyidzB0OGkwjwTuPIvTE9U6KtBWmFKuiWkCdcij9A+Ect2i6H1hry
tGprkNetlN3z9JlXxAqvI+yGXkvz1DmVSxxrMDbpbNMhf+JFVq3YfAbmAOx2ZvysdAQzN5rGsCTA
x0JdS+wTEFAqLmaoAU3RUsU7n7SnYl0P3idC6q9FPHPP38faNW8wcQY6dNwx0bfYAOCsADLlw4kI
YV7pUKHNgMDLYruLncsYka+AyS+NlawO8/YHBvKxyhaUSnLoHc75hi0DCMnTQUjzxC2NvH3Nmbcs
53VLqwAKLRu+jGdRUPpI0KVid/MM/CJ4ntDLsnmpbSihzqzz1yxFTr3D2RSdTAvKwOnDicuZRY7M
CkLQS/FMnY4eQXTEULPgYyLcJiL8Bln6e3aKCR44K5f69nfidDL9Bt1tuD+Q2hZjrbA6DOLlzQDL
MwGZx0ushEjYYqfDYy72UGElsPtWX5hSn0l5X652U2163nfZnUoTdaLMzJHk3ft7FB2Ye6ubcozW
AuBWMKLURV53YVz0CYpNJ6Mjlg0D+wVQ7pZ7OrIqpBBjSSyhdt1eDWKkYDCyPa/hTf69pWAmAfhs
pROIbvC6NlwwFsKQNLS6oT0Zv6ccdTzFXLMoMt/QVBrPDjt98r+jiXwPYO6mn2N6JY69G158m84P
3p88V+J5jbOQuPXnmom1l6k0lvBQNLcYSkjXu+IygAWXH3XNilLXj0sBUILwCk6KUurXwBW6mRwF
6Jx8c9GFfz+29OeCLhDCyUVNELx+dC728q8bEUsYJxlKYuc5ObB+l58T775zwUqCJANNGZnyBv/N
FTKCjK3Lv7C6BkiJeOHYEXSxFLRTQA5gKfYzSy7vl+f7Td6H2xjqhpSCkLwMFyqdPT8AAvdZufne
iErVrmSzsNGOzx+O4sO0GmA/5L8RV3bmGJZuUIXStCGSaZFmi4CBxpvVdaRHxdT6FAckiixyii+a
lGgL6qECvg/4a338iM4Bc0/ZRiT/g/aAlNgTRB/zaqlvuscuIgcYlscw87BumNSrdvVexAEW0y5i
jWrLwcUOu/PQaLY6Z/vD9rNi2p4g5OgkWJqb+MI2hLy6wttfi5G5lpeP4/vyGupX6B2OU8pXAqx5
Iytbx6KCjCZ3MOmuB7NlCQA5cQhSLmFhYDotln9gxqoJz5xDA0Md7L6LGt33x1K5QCEstRgyzjyM
754zgJDKHRc9B3jagIqiZ+IwkHkSi/rhCX6HeNaKjAti8HOwoVs6qRszzIdNzmuhWXYrXkx0Lsc0
lU4bv2PjZ2l33IAh1k7idGx8RhCJHZyXF06jMXtCHwUR+YUtLxRod6rYaMzRnjKtXB8xoLS37l7i
g6WsqsR6n6I9WooSMoi8xumeuid28mFXnrwsOIB7fCdv5CenR0AG0M7lC6S2tKPGJScA36A9yTfs
0scIzla4lGQf7c0dhwTYMQI7fiH36pBVihCpJ151wNEFO1tBPVJtU09ImaOfwU9YddJRPlYLfCeX
3W0yVZ1kZ/50ps0QT/wgPelcFkhFd5xz1GRD8IDgudM2kN2XKCj39Zh2Wu6EX0nm5oYjbT/baH9f
SicpwAMGFo7UadVdpzt5lC/AEDlE3zta3g5BegHEK2aEav6Z4gsBJv3bNCQhzEEKAX1O1uQ8hhNE
SS45+YB6nk9KV72flHNRWgEkrMJLe1Og05m22vFYSXyryH8wkZyqjDMVlIQaDMACBFBnfMoOOlsX
CEU1k1bQeWSTwGIsA/I+AjqYWPrFnx70oUNPdP/b9PUZi6FOGPpJbn8/dUbdmQn6jQpmxm8Esc7s
ueR/+ircRuvHmnF36w6ukcxNRCsGvkamn6xThDMDELTQloJwyRcawBu0yw0fc+LjCS3UnJ5E6BVY
MbRbS3OGyKbZagNean7t7JhGDw/+uj7WnR0Lzg1tcu+BGAeSTr4/5kio7DrjZvS8VPA+xUwOqGc4
rGJXqR2+GM3f6B2gaPOw1lxL22iOCQP78rVugsaPp3CTvMgEpUAO4wl+L1tLAjtHYq3ZoJ6EdhpN
NQGmpVNKIFRnEUEUzTIFoEjjK0z7AGkbV1qBuPK0oRyIQ7yO564+ku5A7yS/HigwcaRHoofDHT42
WN/M+LzDD4yW8QMEgeL2NYEI04fZhh4ns3Cp4BBeg3ijwNawwpAZdkxTM5+6SWEKE0tCyKcOCyfc
6oysOKzFhiOZAVKY1DvaD6fo3qzHXrMbwvhhI2ZBUUGN9d3HZ/lPBc2HDaP9VvodCwgfw4gVIMJA
n6vTEMGPzMc053qSnaK/IrFC1IkAXT0L+w6yvsVzlg5MD7JcxGUEpLj0XN6oQBB1uHRLCWbj4RiB
dv2u6enVNorznsqBtpbxsuXD9Fg75Fv1OpnzFj5BF7kiGdQ6h25tfXqnP0v44UNQLfGGARCpVngV
D+Wg3kdMmXSKwTom6MQbPAys3FN9vhiNSEPXi1eRF1F9/DSXcv/mWiRIPjCK1G6v9RWkqrBYZdWW
FYcgcpI4sfslQAxJAyFe55tnfxO7vH/Sqmz+mIevH1qwK2wpGd9u096MJOvtlGtqX2RVKYAU3Aa+
drJDsgjUrdwd2qZpTac9mn7musEJbv7EczL2C1YP6wmBSL3mKmrSTUwxX/1m2eHMJ2mQEIK11D8M
sYSXRSy1S5dMIOUWg+emuKF7Anmy5KvqYFqFPS2/X7AYxkKaV2DdhPQLa1RXGva80saQ004GKPht
UjiCX+JkHvUzB/ToPgGyxwYqnB/sz+wKCIbCT/lRI+uwx3N7VAS4wDEjD9QK9BnSgG/5deNFbc/x
hxVKSC+xatvsN2vlgoKLmMfcu3HrpCOACtVGf2Np84izevcCjLe0GZ49aImq0WPD4glHmW8unnTi
+9R2cGyDbFF71ZRiADtIeV2MqUNGvZW6i70tXfI+8Dq7Tzr1ToLvqUaIA4H1aFwcAE5i6WNa3V7/
M4h3Ief0wYGj1ofULyKH996zTw3VnwQCsIQM8loPUxN1qtErS5OA4XePh4DC6n5eLkgkp7UTiney
e7rMXyfZOyAW+eECWBHRUGcAyWGIsbnhZVdg9iGnqTlEKwb8baXLdFqvTewXKa6G8pZ4GA6Jf20f
tsRMXdVwMQ/QEue9ZXh3WLtlQ7tBoI/yn8M+3hrI3Og2PpIk3xfPI8dU4RgITNCxzQSFDaphvY89
r+NrFIM4WtYD1MxuO+stAFLkRbyl2bxf9H9khyw5wyYQcsbR+6wfhEOEDi5k6BOD3fcgmmQ3T5qV
Qcy56IG6sDs+I2RQsBMSVYgTDsIZBlsZr8emiaQPVA93DpU1Ckca6bxXOtEC4BsBUOQYkArZifco
i7aP8NKRBuEFyB2yr3uLgNnhV4kPQCAcgxCpgjtrr1hKbFmZ0e+m5kAYoyGiLGOYmXV3i1PsklXX
Y9xhg/IKU5QMqyl1SbkmV9GRzONv8X7TfybkORWLI2C/kXHxwd2Uvz/x28AGeA1xxQe6aPyHaHwO
W13sahrd7MzSW0QpVIGP4e9RFnZI+BK0h48hJaD0dmTf3NlygJAYQaxpq6d4CVHxnBJCgnLN1SVz
BEjmLl8/p1yML6QbryF/zoTJg/g8VF8Z1QOjkixwGYqBcellw3otDhg4Xk7iLnYCgp4DM4I1gOTy
Pr4QkjcD5fopfYSlHuyGa8hOfe1ts3l3TOaaOB8feKZ7heGqx2iA4ZUTh2gv8M3v9Df9ChGqMJyJ
LYJ62K+2yfjlRR4TDJdsOtd0Yo/G7LHIMUGl3N4Gi18vJ+SLHqZoQjua0OoB+RE4zSGgMeXiCk40
JMZHiyNPRbhRlaDpM6xxMGNwH4v62L0JHSkD5R0GEKMudJMFLgoBCl+0/HB/kR8tiGvL0oMwpWdY
aKcM5r72M46TKKfTV4gdmgFNb5fEFLYFbWvTzX8A+kVlobhAYgCX2rVZfY8ts8uphYaa0HZyjLNp
ob4oDmccneXku69koG7rlcGAFVPjJAd3uiI81NbnDh1Ge52Niv6WwbpLzv1PhrlJIBAAMBjiwCmj
64+WP/F3tg/3s1PWCmjQGLRdudt1aOVzBCRBJA4UjgVpiwI4huGKXexNwJ76Rn/NkgA2eSFEJ/kh
0cFQlq5Zh+0GkZYMUQoPCBaAbRvVl/wqoMLvIlRo169hsaQphBfd24KmvdZUYejTKUvEC1cGL5LM
LucU3qBOy/pLhneRs1OCLpHY1USlzWv4YXeynOfAiSjVAjocyCvvVFN0FE5fHvHJalb5hIfgSQHP
QnGQpKwxFnSycWkdwbuWRG36DZCh2EXAg/CUy4sdamLUAMvszWlcHCCDRo83JbtmMT3HMeHkOdit
D47OVaoBSJ+bkwGy+gWcqV/R3Tupjbm4GwMPLyVaBTgXE78YPF2VE4rVPWCfplal+jkyRzxooDPp
fMHDpJ1ktFYC5HtYhw8oxo1+TiCgKeOLZ9M2r+xwSeL68YVOHCRI8ss9SaGKeNtGI8Ny5iYCfiMi
E3sE5nl38itz0Cga+I75+L5k2gLyafAPNjsgBkhbwIb29EE0l34rJWjnfjGIgjvS5YxD9rl8WBui
+aikWDIWOorhE/lnvIw80z8InDy7gmMdSImCj3e/Ic7sWk/UHwQTcpGVMWFJMxLth3RxYK6Qebji
+JeD0H1vO66GEPSxpomIqNeD8xkDx5DkZpmboH5nGf6WldSfCt1/VvdKqsJZJWJjjjOki7QwmeP3
QhpebCMPYfpnSPmO5s9l7seumhERYQ4QKHDSsf5CiF+ifmAQNRn1TcwEsbzyhvg5PBF6DpbJ+g0o
AudBzktNQ3HxJuGFseF3elY+IrChIJDhIFusWO2Um+lYuoq3AZYi/QQomFsJvrw5vvkHj1w4g65P
PAZrBkM/IDGKbcpWCh1UVKTyHrrcNdx0k9o8u0PmPCI/waH87SRM9mbKN3UqbR+4IC1ALNme4qJ5
ufsnT+Tu3bFMxeXGEEQDOF/CMYIKGjD9mMxJpcfdy4Hzj2LL6A/ZqAopcSmwL/Ab0jzhwrREEkzS
r8JsmjPjt+R8rb8IwnGp55gh0bgjc7IACxuEuwc7YyV2hN+QjwoSExzOBHS51KLq6YVycFAFBZUE
y4XCm7ON48IFYXAjH0DbgX23Ta8ZUXROZf/tUoT6/LeNhvDwbPXn9MaVSQKSobQ1d6gjKL4Ok/uS
q6VqOX22jX9YiDNOIqygNhw81sX2sEg8Y8HvKA+xJWqxlLdJxHl8CQQ27ELZNwBB6b1gYWa4AE24
KZLa2HRjBALZkJvCKoltyLKiJYiSD0smbGvhgtDiYi6O6dGBOSteyivu6QK8pSnDrP1v6kpdWhpx
/vE6OlMgPZM/K76a2vxVfXs8SZm/olCoXV4Ag491urEbCwKJspTeEL4ViGO6rfmIrcw++PlfmPfA
Dw808T/4KCD4TkYPlH7RLmnQ3cmLZ9BbtCyaLQ/qziCBFCdm99vpR7TFL2q68uh2+/1JrKmWUhMr
XTgcBufyUw9+5HU65xdcPTY8ACqY935wJIFVXuUlY/64MLvtDBLdeZSYfriPxNEbz5TcClcIJp+/
rApnOUV8lN6+ZzP697/++//6n+f2f4RXbHMenzB9/etVUUXFr7L4r39r5r//lf3xz4PLf/27p+lS
tyvJuqrIkiwppqrz8fNxEb9CPrv733pa1G2zzztZSvPQrxk5TFVcHZmmwwga5g6LkdhMpCtnmFM3
7LmQrl0XW+qXYveyQFFHmEsz1wQ//jeJreoDY+OjdTGW36OMiQlaR0SIct+ABRhDfSmhq3Out7Z5
60jj5KinwcO0Wrq1gJPY4VR8nJupr9VjwhR1MrMAardz+eebVpX/cNPGX25aTbpFVHHT7Zkp5co0
xmylcBoySr2YP8wzs99zadt8mZTyYfjFT+Y+GV0BCxdUoJK51Wa4L3m9KfAYCV4vxszc1e5OGKJ4
LVMPCyBKd4yayBvkhX6lzsiHkSoU0rJk//O9aN3/cC/iBf/pBTZxlHW6nSJZMuDqTUdC4+Lr3sH+
6juMDu777WLVfEDvhMqZMFuQUFm90Covh010/nZs0nSS9/qEuKGXTdssQNyVSi60IwKvXB2GiAd5
DrKV7QlbqvMi+Zkxo40wDFLNIcqb69bTJhOls9LxX80AKiv455uUpX++SU18/E83+fze08SIS1ap
JzkGqOy42CuBfNW33+2TkDOVbBT+nxENaERJrgqgHa7ln69CFcviH/bK76v401V8SiWO24pHfT/K
G+OXe3is9LN5rrxkmqEbGJNj4OYxxHHZiWaMAvdr0eryGFJfgECC/AtlvTxSAY90bL8GIPLtCG51
nM+JkM2pIunwmIH0WnVWPXqZwuU/34Km/d0tKJLR001TlWX9L6vl8Ijuup60rHxX+fmihiZz/vTv
yvCDIADnl/voLszFmORc9bB8cUH943kdwGfs0bLhpRGLJnMdBbE2Rgfnfj1tQsZPuWQpHv1gNN7l
pKrdMW0Jx3zRCxRCpTRFWQmz9GGW0P7+Q6ZdeiDg/3xr+t++nf97a8Zf1kivicIwrCTGHfy8YRZJ
F4UWvELcAMK9N6fpJm8s+hxHvbniQzUc9rmrLXvzOLKUZRi5xp7R0Wtlkp1Uuo2VMUQiSgoWNQsK
oogpJiciYDd4TZNpG6iDjuEyRMxmvg+41MEu1o/c6yVer8NUAEtt+kyaAokrkIV+viMsCaHFMQuk
WYQ8hhKinZDwoIQJQQFMoYShw2cD/kAS8M8Ppve3m+dPD0ZEkD8t2/Z96MnS88Pmaez2MC0Q3mMO
tSciANqSteQ2z0tCWvPA08wWs0QNRx3TMc6HGez0RSSPDkbpM+fhydwG4iD8ypXJIvmyGNf+c9Sb
VvDCwMdQ+R+hd9KJ+9CTv7+QuuR60AOx/NWQcgI86GgEMx6ggTXOFEU8h17hkb/hVId24Z/vXvmb
WC9JWrfX1VRN0hVZ7Ig/3X16D5tKDmWK7qV+Ug2YWgLdSOpRbI0qFSnpCO/0jLk7sRvhQbjTEksG
uvDK/bcZqCTd4UBjPNPdq5gkk3vdasobAqTnMdAdycCUwf/XBRuqoSumoUq9v7yuuLqnrfL9xMtP
Neo1x85JMjfdBoofHutZaVaKfZ+RXN6f1QO2AV9ABQoOVUY1zquJwYi1W6GtNSZZiu5VcswG6IKe
rBxoVks2Ld+hRvPYNvMIr3pK/8L/5xvoipThL2FS4rJNWVF0WVYl9f994vrrrSVGww0w/Xjxmt4/
3mP5bH0Jc4XtrPcD8vCeUuSGnwtJrvEf3ndXfPe//nRF7/LCpa6uad2/nO1pnb+fhazcl/g72ye0
l9aCxs6+AKdymtAj5z/c7d9lUJJpmD2lxx7r6r2/3G6UfsJX0RjJUkVLi2nEy2KcgcownmgQAeqZ
I5UB6Dm+NcxGJhbaVbjt4GGC2PWNS/mkZfCL5Jr6mOELhywwpa1WDsSkd9CLSa5tiMAyzby4DeCC
1+nTg4zcjwIBfQ8RCKK2BmVC/EBBTtWPg+lWweZetvXIZlaaBB6uTvTvQjvF9yBDvJAuchMDdgel
Er0QjB4oCve16o7Soe6nw2xqatNo+QWthOODw6AcmtXp4JX5inqUML7AhqHDYJaS/KaPBQ0+juDX
dJVizVEN0QlCTN45XIQzixd1/bZeNEtYTqSAwPtZ6sRtQ5U9lxGzv/aPZvF6DelZi8nWZ9FrGLUO
LdDCTNMw3RcTFZpZmA0AyR5KEL/GGQpg3Wpyj1YpJfSNdFDfCVDbOBwpjQUNRgL/1PsfUDkYp/uk
Gw0p2aUTiAHF0QMnFpznNLzqLX6mpI3fuQftlt6n8gf70R8ztONtWPynJWn+TQSWTFOR2A6GLHWV
v6zJz+uRNqGkJMsS150I00e/ovUM6dW7LzVi7gVvGE+FHB9NtC8/6Dz4B6XwldLv9v43Z+fV2zyW
ZdFfRIA5vEpiUk6Ww4vgSIpBYhLTr59FN2bKrTIsYLobhUKh6xNFkfeee87ea9sZyoaX5kGn5Ebk
Dm1Gg5WExHMOZOGcrfLQjUTAY/aF2X8G6HUYmmlPRThNz0+0uXS8Q+UC6R6T3Kby0fkkxjjcGORb
za7EUJNU7qJcV5cArtZdNtMkJgGowC6PTI0QdFwfJb/sPTYPOGMkUJrBJrfG0bvQOBkueBGd4CxQ
pnm27LNnDQPNRyLuTjgJxbkODVKZ1QF12Y6Ao8pYmS1dC4ocNNhiPSczRetQ73HGOzqcMLrQL5NZ
kazQrBMCHAazjn4rlARUugjiYttQ/QrULBgOzt5vKnLnjr7WJsMkZ3kXda71K4BkIWwn1QnRDdEZ
4nB9mYiBJ0az4rq+GPO6ILzHb7rBRUZvVEu8XnxB5EQ0A0/2JZ51sSNzGpDWuIqMYq2lSyldN9h4
aIcgWG1p3S3a0I+DhyRd5kdH6d3McOpgZYKVEJ36OC/DOYbR1rQ9i/dFDN2jtJaND7HyL8mqa9ZW
5waFe8kmSv9EL//4GGfeqSC5gZtzZ336Lntu10PL0jXRlDXN1GWd9fLH/leWeatIRyna1XtlLuAY
xISgb75FZKcHVRsLS+2t9S+28HHcWihPUZDGr+07qpuMrAbYpAv+lhWt8OK19SKdsRx0Q6gYdUDg
0e+Qp+IgjnCQTz5qwShDXAM2nHMByxJHaQN7Fz+V8HBhXr6LHpHYHJ9LtA8rOpbH99Oz8UrlQC91
nW06c4F8EVCv1vjdYzy0yZPYlbDFPkfjzL2zcMt88b9uzM3JVzq2at3IerTrXNQyHmDKzRDsCNuI
WcPqeucI832Q/uvjbtaASi81zTjJfNyy2jUP55X4adWDoAVmCrezi7mCfEOZWc3OyjTDbdsC44YN
TsHtCo8QNHYIuLvBMSXhFS13HNSqFw48jDS3Q7U1K6DE2tcM4T9j92wc4rOwped7d+2XEwRr2T/P
080JIpDaODydrWgXAZY40T53NdMLLU+2aII7Pe7FvYadtRq/1XQ2FBvNIll12TPnik5xztjIdyUv
kkvhpQqERDln1T9lc1lfX2KbAvtEn41JQu3DVCJaMY3WBQJDijJYCQ1SM8kucef7Cp2I6dkcZW8F
TptXzHqUk1pOwvgMyyD6HPQLHS3yrbhnzK5Dh84nPE901vXMVrHrbkqkN365Eum9MkeJaevajQC+
W3zLFhwfqwc6ey3iuuUwhEPoIj9eVsZrPuCAoNzobgkFBhfd+OQxwASiwgDpe07k4SjvPHQ7brLg
j23SBWPoWCPba5gD0joU2OxShI05Ita/f53fjnc/fxzl5gzUq2ohWwkPWfmSUFi/CMtsVT8J83Iq
OVdX9zMLSDeawnG0CleMbdcNI9C14PQT/ln+cFnECw5yC37cVY74ZQsSAb0MzUGXyQxdf/q4uLUZ
Jn0WOFl5Cik/+DEvfvIZfV5JlAzv7Z3f9dof741yUw6HXZ9ElyvrVwi5lgXFAau2lQ/nbGRA61Cf
YzeYnvfNNJ2Fe+zeB+1d3xS+5HFyO3ndlEncoZo3i4A4v6NPfNgrYsaArCYMwM86ZQjNwVE8PfOD
IwRQ3Wof7IzneItGvBDG0uzE6MaPxqDZ3rlzwIy2V7f8RIHJNNtYiRs0mOXLaVozOpilHiNd/SB+
ElUZSbAbXGJApI25AnM34N6IZi4dsLIwnPEDIasdbM+IZZNXHSDjQXktHpIt5kkJakJPQKyvatA8
oAj5xQv6Zs4d9BFofx6XpMpHd9bD73PFv280bQH6ApZuyTd1bJ+eEjmu6mgnMZHDskEIB5CNXToK
XkNszq/Np8iDQDxtur2koxbLUDIaBNeKMTohVHYQyqD/51yP9CB8pk5wEQkUz+WnJY23gTahNsVw
vsxm8XjQFA3n3qez7FpfuTrH0w1wW0ROeZ5cUE8w/mDgM432tLrzmfTx92vy6xnB4j//+1VvzoQn
S22voslXZY5C3hwTiFUojjRkm+32ytwURRW6lsfu5Nz5YHNY5f+6yTe7sSxlhXA98oIGr3Uw649O
ydy1wlrLcMppzUVVLSiainBJkFoGW/Ajxr2M+YYWPQg2TBiM1gpSZ90uWzbGzEQbybQE2J48uqhT
hUeb1VBwz4OCtnpiQBO+d9hvncR08mpeKKMgH6T+18ARQOmuBUR5/CyVk5OIzQCnpamHewtt/xDG
mnkqrX1SDlmPEYGcF0iP4sbOoeSD7b+M5Q/M0oOCgpQPbGu9q4jbsp9i20GdV7hkbEbJBjkhnHuk
lYOaoJj2b6G6agy7a+zirfuIw1e86OeEET7p8U5rd8qcdkGBWz/xYyxbGO0+1eUF8hLQtxYqyICY
veyPFrIHTzInp5emHZvPDQ7Rh8oYuhCYnNKh+2rXog38o9HA93t6hW0kQ6oK01LBAGOrOvnlq8xQ
xkoP628VBfOkWdfECzH96o4+g1K12jNISs7VqBEmV5TL9EHbyRlQseSLSIRMG/MjKmkxcnAvmhyZ
Mg+NUoxECYoNiQBoEsieiCBM2MAFG91loDV0EZBXWXMUPUdzU4eeAXpGd9t4yZCjk6Dh3tkUvhf9
v565m0JHaQVZCCr6P7xOMBTfAcFN9aW4yfkxzqtgdiG8cWkeDEd9uLCeAfcM9uBaSQ3nJDDMp6WH
bBNNs8mdl+GXSoLRg6jpIgcjQ9aGAu1HZaq0pqgJVfN9cI6CZZRuDI15IqJVNivB6zO7nta8i4bk
qeFziHkjfL9zCfpQrdzcm/+6BuW/r0FKhEYrWvqhOgel3g/oU4J5ZgSyEZ7Mt6qeKHvLo0vb6WMq
MVwvIQLLd/EQnrDcjFnuFRBYWMg5VJFeiHwxmOiSd4L+0G804DicBdL3K1L8dE7SeotkiVHzfhA2
vmeMTYwRw5O486rcuw5Bqi5VlJrPQh7exiHuVU0ObW6zNAhHKMAOVaG2FAmJOZLy7qF8CpCF4/O4
MDnyAmmW1KdR0iGOhw2zjHVPJ9K2G5Ax4u4/jGKIu3gPjw7uDlyKYHlrVFxQHJZAtokynQWGByEY
6yJ+PA1yMRCT1OM8zmvI4Jd/iwf6zE1BB8MOqg8VzgH1hEF6RjjnxA5mhjcgfWtfGY4z6RT3zGGx
+/IYcbKnNc9fmQlqyux8nEfADHm/jHVizZkKXzJPyAfGDJUapiZyRpieEkGCIoaQXjLV22kVeHBz
mIwp53GyT5dECcka4fJ1O5VqnxEpY1ydmlGfRqTAXBwpstv3QUCv3S1Lfh+7/PPw3uyWZRuLR0ll
IsEUUNkB1Mau0Dl6Z7f7I/7i9+Cts4sPTEYmxvduwiMUwjykMG4c9bOEcflIEjCWA+qL47pedUvj
OKngZ8sTrL3mF+UDP7I+dB1HIabrTybRyGjA/KHyFKYYbImgfbZoNCMqYZ/Ygu/ZDMQisD4PkEbG
pEHKnVviiB4TJT7QZgv8/WPFY9yN1xDwpXpQvPwhm1V0iAaPDsYftmX4qCyQxsNlDiegJc/jSRgy
26FYVFswO2QzY9EcsWgsT0uRefgCWQmGqNZGeberijH6j+5Rze6cYr9HK3+9pzc7dmgofVEq7Nii
a2EwAWpd+FTT5jJkYynJTB2dP8qXYgYbovTjaf1RPpzXxqrbYqEhxfxK9rnIyUrnMd8nb4YtPwmb
wq49Gtvb0sf2mj8T7IImJ5pRp1uAFNGlz3hHxB3erPbOkizdW3ZuyoAkqYWzFhbRrnjXoJc8KwPY
yR66Qyz/YbrAWlW8SYoHtgW+xjF+CGD3maPWZdz+9xIo33uQb3aHrqlEJe24FPXFCjDcf8XhIrq6
NVmY1rJDPcyZaFFS2z0nhAULDm6JungnYiNLH7VD+vj35fzWPP6vBfnmmHysVStXJd4rbdV9oT+d
D+0pcWdOalSy76CkAE4hSfLulb90h3/bCn6MSW62oyZreKeHbbKhcSQsxWAjxtMK1TcywgBx3Shj
TzpakwAwKn0lwLW43sAsZKsr8CCQN6FLALMWP5hkEmKihEFM/g2RnO2iF+chka5eWjlFMs9Kr/ti
6sIMqiLCBVP79SlN6LEBpEIXMBYP+DHJnRUX2jx4oG1/Yqm2RgygjZOP6VS2UJj4arax4p0AewM5
NWvQtz+dKATA8lWGi8qP2bixnuOgMkDB5VSbhyPr1LZRbIsD4AuHKXQRqGbss8e0y2F0TSA28iCi
Oh0Vw30wU7DIMA6MPbPbkXwTSR5H6L9/cGV4vv71ZiuqgvhAZ8M3bnbgU2XF4qnntp9ejRFGH+C+
OJlS/OdAzQonU+ZnHF9UrbAN+Zr54gqOB+X4x4UXB2AjRl90R+xXrG/YAzHKS5dlEE74G4Sk5JPE
6/aANbDbq97fly4Nl/bvSzeY01iqZInKzRPTJWoSn2WKh2ZrvOXojU8bRPqwJLCPbsRHtFZ/f6A5
bCp/feDNvQpPV6EKhiNa9Z75l+WRhfyhm8qHCt8/kmVO56ShDGfk/j1dBjxPMJpxBk2653zSLEiq
Z5jAloSby0C1hgvsQnk60hGVzTE8V4/qs7gWdwqUSgn9JtQGOLfFuPOve9npH4vd5QHFL6LYqb5W
vzMYm73xeVmdHHPTXcA3mjP0P2iBonHxkfghNrd0VzwwRlTBamyPsIRg4IOs0Q73+lLfg+u/bs3N
fhwmWt/JKrP5dnVqIPfqi5Zp5Dw30NqPccgdF2mMfjK3+7W8EKox/qTyEOP65mBAiDzGf1gzD9bM
eGS0cfawZhXLAMI3Cefzy6Zb0MYeA7EYzumcXOmMl87phYY97yk3mlYpUpnio+S4Y4Orfm6Bi0Gp
eu2eMoauqi9tEIFA57nu85UJR7ev7XQP/RJIkX/ehrPipXyL3/5+XKRfC2zln+fzZtNMlDTPo461
tHrCsoeM59qOZPY+f83LAZSqXFGl5W8T6d4sXvrthC2JPz76ZoO7mnUvVBZPaqFgIXT6o3vK3KMy
5bhNx0TArhI4YjuppFGJFSAn7I3soHFBSWzC0iKeBMPVOOwnPaFLJvXiuHgiPzEmDIXhkMYZbpbS
dVe9vp1nV+d4miWqm0oTRSJFZURKrGj6zLjO6r462hdrdGo9oBCaZcMxiLoh+s/com7lPIvmM5Ed
sR7ljUcwG/tamb7w+9EqrOk8AkuepURS0HQRR9KzuLHI90aNuCWEsBOgESkKBLURMyeEQBkx32sK
bSTI0uIyE79oZadooupFE41juGgQiwHo8dDIfhrb5x2tp6Pstsc3Dpih7MPcyxunk+3U8poKP62t
J3O8Qcg07zwZ0rA0/et1USUmpJakcfa6WUmyVM3CKOZ1gYDLRqCSOWcPC7BRYnGcn7WDLi86xdWC
dcV+KzphSlaOrdZbxpunTQMvA0IUjqLIY9VdczJmPzyTwrURiPbEe4aR/rOw/IAo9IuNqRrYmjHr
ZLcjya2hL1A/mfmajPshsr3bh7qfsyiFcCMlO//e6ojqKIkCxXXHTEEfIg7CKzy2L8wDwE/i02up
M1VFOo5gCcH3WFa/VGEqHHeSsk+z1bHYwEPBUqmwCqFAkMHt78rgUDcrXX4Lqp0ReK11iFVfo+9X
e0b2MDSFLadM12f0Gf1UybxCt83cFrI58whkoOFxXpAFiNdAccgUJIqwOE1RPfEI/f3zyPovbSIJ
0YJqKiYzdOW7jfTjaCwXaXZV+zOnCwnZ6yY/ro/mrjcfOpTyl0+5frg2E0XblsI6EBcV8U6Rd0Ry
BIOwW5b1g2zuOkzBO6lbx3QYka1pT2IJAebJOD9bLH0pFBedzlLsy7JbSEtlkBHTEEIB8iDh4qKG
AJP2ZC7ZbBNhylRPxdurqRPl7JyPL2fGRjrDnw/p+FoVC4QjV3kqmX533omEGIOAYZAtrRVhKrML
g0SL54y842iR4eBgN0eniy+GVLF2okOsQtdNz4bnQ92rCoKbbGUUi4JZgMxJtpM3pWDzv15cN3Rw
wm6G79JSDhyVIKf2wqtW7GmLZbyyVe1yGGf8oMPAbtY0rQzQQYjpwaqq8wvGV3bq+NWQtno4pQNl
ab4ZzxqYLnLoCcZLA8areAhav8TaBN8rci+XV/pVR4t+8NnRiS9MbJ3xEMF4EI/DvWYxzmLHNdtl
Yi578bmSpkH5ZEWPuvHGY9gS/HjkHC4dpEGUxiakv1vnL2g8DCx4as3usSKIiqhqzdaLjXl1G8uX
sk9CM7JVLK1jvk4nLnmmS45nAZt0LCwEbXY5bSMIiAALOetdVioZM1SL1RYFThL7ZgQHAMpMj8y2
Z8RX9QtB2gtQd7N1nK16KChX3tXgTeoeQA5Ky/ayQ7uI3wzYo6ZOm/g5q4csblFAdOoUD6dVYiAm
Dtax7reLwrK1fi8pDu2RE4Jsmm2VnV4hJ7pS6ONPoVugIz6WtipEexMzbc/Bf5DAoR4r2r0M0jCZ
5ENg505kRphpu7R4NCqOX15YDHGEkTEJLmQLph91iBX5WxRlEONM45Hg12COIDoXEfO+6Sk8jaWQ
OXm6IJzBSrZ/v4nqL5N7XkTVkiwTnaxh3UwfssiSj3oonHYycRwTCXwsbw1COHKWNs0Xmih52pM3
RN76s/CebnkTjPf8S5+2j6ZvpLPuqXEu0IaC79apTwRacmE/Ye8XNu1Bf8/IRBudXfnOZX8v3/9a
3n9c9rD8/1g/mlg+VRfjeNpVuV+pH6o+kZQxfXoAgMfFNVsnJpKIr2v1ZsrTsH88Ng9HeZrUYO0/
8DOTf3uBAToixZR9uMMhFydOAE/bhBdI/tkQc19+VIdE2fQMNDrHADFYmzhkDI+suXOPxsw5BraB
fPs9XnM6AiD0fKQjRIDIPVWmpA61xL+/rKkwPzVVSxFvvmxkpZKQyexl8XkWWMtjvzhybig9I59Q
l5Wac9IcXXWkcqoRMYWIOlqEbxGDSF/A3YXC/hOyiM6rB8qRt6dMfJMASQin17kc4s3i3vnMd/Se
DgxhKG6eeFJJ7I9Ns6/VXasAIDQO2jEDkpiMLSdvoVc5pwEXYoOc4k8tRe8CCINZNpVgZtPTOWHB
jyZxTZjiJNYeL6YtHGnC+GeMvogmJRcQGuN0lIfoVUZBPD+BQI09QDWYh7AX0ehCjAbRp8imJY6A
agbICdJehMAGaZpBj1zf9tWcHB5ZXMOWJK4xRTnR+Cjs0mahR4iBDu2wnqa7+Kl5k8lGCmYl+bKo
zxUHj2osbRmD0nn/z1xPuKyug7kKNpRMoMV7S3z1oRRmiO9DHXcxCF1HUSYGre/rQ1GukFUe8fdB
w+ZPpoNVuai99G6ip35+T8Vu/b5f/vMI3JQzsnENzo1wGSpdQbVFTEmk5ZleTfJaMtWTaWG8y0Ov
8XIZaSC888XpQdMnZ3JOgBEoQ7BMww4CAZc4dyCtqxMnJMMRcK4r0SaF53PyTYWRBISQCZlZJG6h
eERgjKUgBRbFl/yONUQmIbzpz7TLoH6RjZa8ZssC9smzsRE0woNpQpFXNLlCeYoWF6gGXzKRp4xj
1qFJ/mXJkOZdZPo2FQZKd8CNm3EDj+8DXAdoCwMEBDTY+9DwDNnM5AcUELZ8QrarFpNj+KJjLMDT
A8yaYXR0r2H/a4dE++cu35yxDCEQaiPjPCFZ02zOyQiDOdwraXvE37pi/v334vubdJPF95/Puzm/
xEYd1LlKa+r81Ad2WTj513Gjv8rtWJlxSyo7mPLTfIAYQWIkkGfDV6ecrwmIp6gdi+/al3EIVlUy
U9HDi4DjbKp0fv/T7u8r1Yfn668l6Oa4Y5WydlaGO8O47my63Ub5aFEdI+74onGbE5SVkAo2OWN/
ryE6IQ6XKaw+6A2LnxkUhO35EWl4dqDDbmGHJQwrhSIwoh4aE4eJYZehBCUHAi2VY5vbevJemvK6
MyzmXGmixRqyac+vhMyCVCHFSHIpzQNAxwQMMMEeQqui2qO5iBPl7+8u//rddYm90dBMQ/9u8PzY
a/pQ6M9ildCxu47Er+4QaE7ymU1qmi+v9b72rk/ShojIzk+5LpAj05bOguwZ/p3H89ee6o/ruOkc
inGeXgQljXaXaY+N7q36wkvSPeKQS+9oeX7vmf74qBsNzDmTWzNT+ajgYFjkRUVrCC/puL6O23m9
Txjw40Bi5xwBmyfBkLrpWX7LPvP/V7P0n+v4rl5+3Pom0lRsPVwHnbH8tSeZlgJrVT32mxhvNhhu
DOnZtjqoTrbQ/Du/+6/b7o8PvymNzC6QjmXCGSUxfQkJzPS0BEsFLOjoS1vkiGxuQ2RIA1xmiUNe
edB5jnekeX2BUiVVySCl7O9L0oYF6F+v4Y9LuqkEirDS0ljgkiqw/ftTBH9dIy4RauF5B6QI0zJ/
WVl+Modr9xSRP3don3gjBYyL+B8O7V7aK9gNd/3MfFafIbgVQ0qs8qLv5OtIfj9/tRu2c5Y7k2k8
1OrvOAHCxybXGZJ2GgKdvjrhliYRVhj//eV+P7LrGqYNVOy6qN6svgHK48AKh4cOMukX3v6Xeqe/
0tiYoAAFu9ku/v5A+dfO7I8PvFl+s6ITqkjJoh01b2u5J5rDmEKYKBHrpdtqT8joSAZw0R5wEDVP
MA1xoF+HdHivsVzY2oloV/mWZosVeEh4LxLSwDt35bfhtiT+uMiblbcJrkV4LVh9gEEZ1xEhuNrV
zfwMFniI8hO+VPxaKeOGdhOL37pbEu2pJaBba8LkMFHL0/8wGivgVBMoSIyA8PAlzZ3r/L1X/OM6
h5v941UtGrENQpNfr9/pX8mzkdsX8syQUUSTghYrZ1T6Co19vzxWfl8X/3lubtbFTCj1QIz5GQsJ
P4zwFKLiOc1Ry50flCvajIWBTayZUIlckVMYYyocavzeF4y3qNhnq+riS/281bwCiW02uyaP9KzM
cBMDj9BXUjIpsdowaPiQQufyeiWxEFLsVwPr3WuCEVAKcAIEOVOqPl83CEfUneQhPgkCoGHg20a9
gT3QRuTShI/pRhgjZQmSSSi412YV1BOOEeepCL3oslClgeJKoorqy89mNRHXpKn2X/FzxNwOcf+X
9gLNij4ALyvVdQWLxakfMFoRsMoRLKaHpb/jRsx3Ay3cGLKocR9SU/fhIv0gHeiLY3gZuTmz3HRy
XIWXGYm2lrUku7InJd3AITJujEWur44AA4QRBwvOuibT1BaLBs7O92NFHsR7ZI0QXocXKOTL/vwq
kQetuH+/ndq9t/NmD9KOQtCZKQ9UIk0K1S6biU6WLOMcacjSG8pFO/7izBUcTstw3U0HbhUqo4RB
ypgXRST/F2owOm74d027v8rOFa3VecxWUud2KE7SB8iLnCqYQQK2mzFG77QxJbD8hMiGNGFQWuWV
MsNXwy1zQfmpPij00C0nk51LNTrd64pJ1p2vfOsCzI2mDmSBr6xuetNtI3qjo6aDiZitRJIxHbkH
JJVC4gNAOzWLkQWjH8GQ2nsXD2/+18AxtkVAErrHVp0vU+9IU5YkKLebQz+rXDgcDMKlr/O2JwMm
n7BwEF1ZfEQgkug7Xm2hGdPtCd7q3LeOUxOu9sB3ZvqEyHssD30yJCHGBak9zys7xDj/SKahXzCC
AVVhYjub8godsyWRk8X+xFginXyHKyLXip4CEAPEmk/pEEMkrNZFOla/tVYFqmjyhlBZUNGQpjeL
wnH1VRTOCawsLG7k8a8MrtmZArdYkgmHyANjLiugeDA5RD4NO5bunaW9TDgxzTNiBFm71+i16b+I
zQxe3YxWGS8YVWdyXJclrjkYK+b+6JBtTKqwHhCfg+xgiBh5ixkqccIs/KoYyZx/ZtX0BDZtBZ2K
r20+Qs6sN/jyqWwvU3m9nRsvQ9ODChUURzO5MLBfwDFA+n7a8fpnHH2HEpGCRdKcNvYvQ3AOrAAE
BsXi1M0raaaqDCtwt47zN+awdTW5J0f6lhv9u3j4v3XyW4LwY4XOoi6J2pCdRNkl+VNHNObRS0o7
12fl0GReiqAGBPywE6qFph3R9kIYPzQxUVUEMzHxL4pTF272ZsFElrAuL1RoI9fuMSARL1vWwSKI
5nK3TpDSAhcjTUd1I0BPxzE6yAeDgILX4AlvYIFYVRijfcm+/erMmjHY/L14SL+2tXRTp1oXdfSe
N4VSqoRy0J1DauUvxmMyR2E6asJIMkAPkDBWpvc+8NcDOnYsRdM1VbS0202oMRNJkmlISatkf5rl
2xSs7XkkLIOF9lJNwy1NPpISHvTH5EX5+PvbGr+dW5lyIPgUZV0yv8v5H79sm2uJVuoNhjTCRxW7
M5dR4mQklVzHRmBXgPPOsxBGNmnZ/BPT1Te5PK2QRRHzRJf8LEzbSUS8vOkHTP0WQumJ6l7TDkm1
b8OlBBF4evbarysv49nm1xZ5h3r7gSQTdBvLFEC76Zd0A+iLabDZCOk03Qp8TbmNu6UluoBzK9CS
EOGv0yRwqEJOCv3sgWzblD6WStKuOw9cgLWvhBHYpjv357dKXtIxHIqWoZjatzLix/3pmlZRj8f6
tFMK+wIKDxmRNcoo6S9LduYLLMCBIDc5HzG3LsUD9uCGJJArPaVR7iK7jMZXJyPf9YLwkeHbBoeN
eHZMtE/MTDV24ZGiuOeOkWktorQeX6+efnyP2i3iNKY9VmrDtgeIz20yB1pdAcPGehCER9UZIDHE
ESsMBqEgsOpsjX149Ji3qakXhw44SJo0NZGSVzvWsU+MTPixypKtQJX9HHLF8u+b9ZseXZIsniaV
ezX8978LuT5UeuV0jRjNBK4UTAK4aPK0hiIHfttT3ozO1zBnEShGjg7m2UO3YxsIVv+vq8BiKRoS
r++t6bC1gmt2lazTTvCudvVefmFmLRnMXx+sJWcTiFywQc9DzAI2v8e/P1z+raKUrH8+/OZgoNJp
E82Glzmb4B/o56BWvhgaPtX0hC5kQ1zJAafGDdfxLNydkKBM9e5bclgAC4xmBIcM0auANv++rl9X
tZ/XdXMWSNusF/ucmwKBBpz6qn+UoL70L+KjcK/r8a3tuN0tOFvr/MfUka3cnMY6DLpFZn7/AJpF
lStO2W3ZyhwF+DBDgHpevjKk+UBxoc0FGxWXAlWbziC5vpySmM2MwgNDxHH/Wn50dxoUv07+ZV7p
oX0mqaIxVFI/3ug8Ns7dqeGNLuFLUyBsDPvotZhhXSbpi2amrCuoVffWkd86QTKTElXXNE1W5ZtX
o5Clo6y0fGrviIeYiL2DJiGONDfZDm/JOLWP02Jtzc4ficPgUbMtV/iiO7a4usHFzj6qD+0ROcqZ
DirHAgnQa2SbewEqH8marIAWeR2S/cp7NmZEP5ZcShTCb/HN7RCL0n7kzF28gNek/ZmPPtoVkdoW
cvAJf02eGg9o/vuQVwlp8M6T9ytQRFYUzRJVTdSs76P0j/sdVmJknMMrKygftcfUxRk9m6fgk+Gn
w+Rk7FnZKidOguuYvBHqscYqbD2iyjRpGA6q+zNBSUv1naGgtaC5nO+JumMqC2efJvSBSKoWpmzl
WwEJTzLm4ZMdO9rkzhtk/FYY/PwiNz9hfKkMPZYrvghCO6TghGZgtEomlLq9uqXD1weT+umI7xf4
2Jf4Fcyi9bAf2OWUKQD72LPgYeYifIpdq8DuNTJh729MvOljc9FbkP1GItvagTXBFTfxsvWjD520
rmlJBezHS50Q3hhV8zjzLWS18GgeoyfzNXgR4F617rUmfepNfJYhH06PGoraUeya5Cjj4Us9Ji8W
8J+R/mzuMPxMuwX/Fhm0K9MHsLnScefM21mjjvpHAYSijW+M8SOdYgWofTiLlvgbPq0tG5YEaJqu
xxfDF/o8CMwU0RVe0NmZ1sjGysjhkI8hfJuj0FrYaAuJ6Bqqm9dh1OW202BfTtLP2IWRyLFrhC8a
YTOjE+M7/I66FihdtjF6V54BuhEnRDe9qDOYX2QzNNSZAN19piYIabUJyXVY5wETjNR+FLl3XWPf
Fqp/rWVUgmwjsqoqt2IQMbKyvMp4es/oEAn1Zkyo8qsRd/PU7zQ8C7bIeGoS7hCat+iQpXHAAGmk
2RITqSPhATwhY5a2E4HHQJ+CAQdlre88mr8/mf9c5M2CG0bJWa5FnsyrjSQ+wlgxuU7Qxg7uDehp
dz7tt5JR/nFLbrY4ISkvvTi80P07dAVs9xPLJqyr+nrNHqw7DKZf99OfH3azb5VR1ARWzVfTXzKf
CcAbnG51FLxk5TgBmcuYacNgQHQgDw0Rpac1q55znfXZCEiH9aHbCqW7f25GzebObRhe9389GRAc
dBkWhazfrmuplKpS2HEb5GRSY6zrxm/tLPkiCPWttyaMhmF2OtEYAF67qu7JHb9PXP/69KGFrcuW
AsDj5pSiNEdVatKSImd2Wqpf1Dek+L5WOwaNFd2leCm63dh4yrct2eB4xBHUqpz+t4xeSSkbIuKB
I4dYSuDIE4UywYY55622FryISN05txOWyVRmab6dF9Z6yFqeBk42udqdS3fn73v5+x7x49sMu+eP
PSJocs2oSr4NPRhkxbxXIln3gE4pWN8vn/EGJ8cJrC8DXFoIE2XbGnitZb9xgjU55g/40jCh2K1L
S4CxivoBCoI5pTohW2oGDDhdMclEkQCnFbzdPYiBPDzxf/0YN++f2uWSker5aZdqo/Kr3QNEe0EF
QUBlO5P2CIcmbTKRpnAeyPUNyS5md0aI6fRDYB+cvHuC7V8rMGWovNh1wX2oNw2wS5soUXZpWRBe
0TiTzTT/uDySlmObrzGyIToNH5clFus4d8KdGY6wsgwuTJSt4M2oxuT5+eRJiyHPyu1m8Z0imSr8
lxv24/puu1VtUxjqyeD6ojm9Iq3wA0aWpacDnhORZXlt93hE6sIKC8+jgjM+BaxOuAKzemOCXlMG
vX5cDmKqpdrbxjCnoJro63G5LSq/kEbIqIahxva8huYF4Wup4Z+sx8k7coRsxu1XJ+U2WgsKlVfw
cn4uD7zAXzVCnY/zh+QUnOg+MB40y4CldMmfllRjJFOIEi2BV3pyokM7HzRP09AhaJWhNkF0eEko
ZOVNgGckWwrVm0aIL3uePKXnw+lXWJHWVXKUPzAGCIhV4ab3zhdI1kJx+9zRDh3QtHLS1a51cUk0
aiUvr2fkIJ0738TrqjDOmIWJzxE4EpE00EgZXdfW899v469TS0WiHYBmxGTEPGw3P95G9VQEpVQN
e17rGNXQAkkLllqvdJMjDMCxvM4u0ws5VMQbR5AKx5oxphhQvprHCwoO4qga1+zvrRG/wGRUg2tC
mKmK1NHfY4Qfl5Vc66N41LgsSikMj17mJ1c7QINBwjmVCEH0tAlODYvturc2OvJIQhJ5CESMAx49
wgZapWyj8+1hYxvTNJ9nyQpUU9AuoMGdCOhEbBtdXsKniPUHJTJlMcjkZILS84q2bcjcnPD6pDq+
hZESzJvPazjF+GuU4zOtXbqQz23qhxzgzGcrY+cZAqHASE2MN+qqimFrszEyRJM26pdr7CLTrciU
eTihs7kSYIfoNnI7w8bgh8e/psLlcq8T4EBisJNm1iPeKL5mluzL+D0HVUn7Ul+eTl5A6/2haA+X
60qLVl02BwcSnD5lgg41wCFeCUG32WTFY7gyQdVD8mg2eeCFtXM0aD2+FXyBRKIcHZsf7F0Ef+Wn
g1V/yLXP9Q7/59oOcWAWL6lp45viJVJVUna8fIjY5HR/XdAgbx5SBBjxGEYTJmbmvYAMAqJUnRKd
U4kdwz7p44w+ckueIS3Ls9+bzpEKj9QslKLx5PrJsOJ/SHvL3cbZNlx7iyyZ4a85zND8iZomjUOO
Icat/w73XdI3TzuaSmup004xphsuOOGF8ofMvfcMfnF5g/V6c89N+MQPy3nuAAOlKx5tG54RapKo
KOt1v7pOX1pAz6hogoe6uGM11m7lAjwLfDeSoUPClmidkttWzycZ9rHUXR62tQN9HlxngPIihHvY
Jc/9WncUYY0aaVGv94ciD7AeQDlVU/rI4rSmC+kjUohm6zVK20gZyj5m5lh6xH5hhdmMnUbc0AxA
aB4w0rtEmZmuPt6NQTGIHxP1uo2LkQhVqLPfRgTekPwrSnEYWbwG9YnDoqJZR0cciBASf9AxVXum
vCKBgwr7oCjNCJogEppOwNfqm4UYj1qGjgkBZ46jHB7AyY5aKb0YKhssNejFUtDXUKOkC2Ij8ks4
nW1JyQWK+zZswSruJXVfLCEDumh/AoKCYEezVspWagKk0K5fa+SLZ1E/HgmoTvQh6SY7lE3b2r7R
DsG9iRT+MxPJLV8npZggd7qHnIOgPKBuCYEZxyAP0QA4Q77u0/KSFNICVyoQUYUJz+M6WD1qufwz
UHRHdLEHqIricmNg5ToQ8+mjcZ5EU50wF9q23ZMyLqjm9LlTcIihorftFiVMuEfZdVBg4+JmSK+w
Rh0wWSs76yUgXwCFkMrkUs8MBERVY0c7wrw4X94keXC9uY98AUjyyoz0pbZ/luhxslp3AsLIbb5R
jSeMtvIdEnW0sfNiIA9r9qv3a2cVXEw7IYsDGUjC+hBaV4/7qWKrEieg8ccg0WAYcYfUENnXXAto
+T6kOQNNxnaja79rOOH2JfSsjc09xAROAAY2MhGrbnDoY7VKZuzF1zrMxQ/sDMwEgmMvuuMAoAWF
NmFwNFpgwgy40r4Ljd9Si5/1LLYA0VJFKDyWqXyHUdwSKbmJlhwt5BolbRBs1gTbxNR0q9xnY3Tk
3h4ta/yOHh7pDsBaXcYOu4z9f+9Jf+nwa4qhKBJaPYphGeK3CFE2bvu8bjR1nhvJsE3jkZrLbnXL
+/KF7gvRdnlXw/SMv7Ly8NNrFupQXv99Dn8RCwQAp1ECsHSVupb+rXKkSnGdnR/6ntI0AMj9UBFm
+n56w2srdbTSr5KV0JGME1io6m4vL4TX6ZUonxYA/fYZygAvhGcNpai1272K0yNCXlg3NeimQhyM
WGqaHFVF9Lja/TjPMRoFviR3E61AcThxZb3/3CO6MSuui+SmzTPdwfExroP4doieq+vjTQeHecOi
onjbvz5LXJPRHnUx69EtVxACTd4USE/pQ/3yWy70lwhY00TdMlRVB35hKt/SNP0uNzdTaM155t97
Se8xVz3LfniPmXxC54yVGwEn/0YgPnumkIpwaglJ4xrVbUPLv2H/BBr7AJHNo0RYvUvYI8BAtclQ
iNrsKzQ/rw4Tb/+mu+cecPfNDR2Gke6avXgDEGxKCOcmiyxxUWapRjcLlwNbXGmlk/WMMJ7GbuRH
G4pgPeFTHRr9aGCt9Q0pItWF6xgcGN1cHcMK8KtDWoErkoWX6p4XRqdQjZtmJ3kDcDWnFUFALIY4
CyAl4eE7MCJQnSOqXA0gU3V+JwDF0WVi+QaFaqGDHIVPyy+0oONg/1Ju/wu+g3KapGiyBfyaYuu3
OXEzzmctyXJpHgu+KQaKGcT7Capn1mWusGhbIVIWlwHBq4metOk9MBRHB1oNjPx0QUEgLyFSx1it
+nm7ucq9m4zumB/Hc1VcqfJEEH6ZPz+XEsrBMsmAphpovanfpk9CwC9d4ArOG7GnK7NKoFFoOWkL
xN4T0lVrrv89X/96PFYMhQmrUoD8Vqe4X/PL3tRMcf5MrvD5e8/zxc473fG5EPUaRDKE3r8PKHWj
/L95IFf4xxG/zYKLdKnrqOUKNaMnvOJBIpO7MKf3lYFbI4StYE/UhdaRMKfrc7Uqil4FiWk6Vq+/
dEH+dvEGd1sUWbol5asf8EewvI8uWYYwsDiXLxtNPernXiPC7Nr3RKuTZjvD2f3l4rvH9/3iDVM2
JF1WuQdfOf4fR7wriRzL9wuy3+Umoaqr0Ix7SE0oTPZr5JTOIQ8bPRMZ8bpXcqxFumT02qtttX/7
5Ux+Fqjo1tGCYp/QRR78t0Kt9TAz5VaZFDvEINOO9eWgUN/fX4NXfTA6cyU0hl4N1rCLfx9Y/VkH
MCSu3dRkWk/KD9WO6PKsJUHJyrnECnb2LNAnAK0En8Ju6cO3+kBMjWIVooq2JNrp6RkIREslLfvx
k0KdHF4k/wn2hg6e6tL1NXJE5vGQTOmwtmCQ9q4kQ6pBiEoIkquXYaeFZ8PoXvYeifeIwzgexvIm
ev0ycf/SPDK6HrGGlKeKkudXZfyPRysLSVykT6uYP/aoXonkpoi+XKZ6BBLeFPy9AArCqaLlv2/n
Xw+LVGkHO5DI+MRvC4Yk3rRIP5cIpZLRRwjwxJdAkgHQT6NmdwOgwYM0yl8m8V8wYayllkWzDN1S
SbG+Zb9ZJGiaDmp3SZzRswY6FpHNLp89EfUmtsYmqZe6JGMHjFFDaxyxh8ROO+/cmJohBjNXwJJW
5wT+mskHYmDsA5D2j3cKxm3AjK4OH/X4tyf0c/IZuinJgIzRODO0rzb/H09ItV5wQy5WvlS2xiLH
5Cgfnfv6G8z381B+q3woDSNzbiHY8u9n9IWs/O+s/++Bu0rPHwc2hUI4R9k+Xz49GBXura9gB06n
L6QoGu7DzLvadyz34IW5V/fhpYEARAddYTcdQkjrNYEcYBM3rfsPLPrUAZpXi/2omYnjJlQHe+ff
Z/sXSRvOFqFRSxPZiPTvOFE5MgSTn+bLCDtLwi5as50nSTPDs+P+cKIjpJj9CFRe4mM4bIGQLELh
TcfVQcA/BR0pWufvzXv8Bs0ufTdX1JilHjJfm3Kj9pppF4zkH+pSH96G4kJdPk7YPDmPHpiWxDPD
DiK0pICD1zAWn0tMBbHoTfABzlzMg6nHgslPASU/f215dpHAj6ekdD4GKJsbhvltJiVFZkUXrc6X
4uy1bYLLOBkKi7hH/5M+2d5hhwqqfmMjmACcA2Mip+ibu3Td1c/EvuI/AmW8929ESEhh4QR5BTKI
8oIDHRwZRnp05x30+Ik6eQ1uA5Rlt9Wa7gf12XYmzdpxvNljLozGnnufN73X6NnbAxAaNe/mZ/xW
jVgN6WqpGKR1LU5t0/aUAwR8mqFLY6IwKG6LdAP4kwxVnsfDfNwuzadjjKXSlZfyQpnlw3x4W8Zz
M0RSa3CfmYP9Jl7FKxT41E09SkbZKvJui6ivTbXpeRKf9pO6j5bq/I53mOl0HmD4yAzlAH4uReOD
7EueOpTD6vBavVbZKF3ILtSR1+q8yEPplwwLQMJfHg5lWkuWUUrQUPj47xSiIlLddaHMl+roSiv8
7kRTSLT0lda4vdsr5HwcGoY4Cyo2EBwXGAkmPhkgL8NNB7r39JqZgWXeHiy/OpImdNupptAQyLAD
36+ioRpEzkgOSlrwT69yAF64CK3bsFJ91Uv7L+JgXA7Q/GU1xwkHLR5dHsAIJsdHF9jVRNt8Y/+8
YfZI/QDR/s8a2Grptnf3SRGgtecNVUBemCoSapZfAMl7EiIb2FD1Iit+dfpQfGlZ/mOmUMdIUMf1
LCXMRLuoGDysDKCPDi12fgMyo5TEiPYwgGMdwwZ02bvuBcKrhaNtn3gf4ZCIDyv3I3EAZZYP+4kd
qFtNk7uL6BpESlSgmVwlCE4cekEevZsfe6lTvQD+AUDzeu+niBWg1T8rPsyPzjQShBOQXdNp8Ojp
nMfQaF3JEhVlD7BZRw4rPSTIkIelZnFG016w2fGaQwKelp7C4cvlhfwAJHenvIMRyqnE5VdEzNem
s43gBQEhBCiMxfiLTXO4HF7EpBu+etClRa4a1vgVRhvaUQ6voKO8cMp2KgUPdr1OFt8WaKjOhWW8
kgf303mSb/JNjZz+JuXPrr+sk5L5lzFJLkeQTrRuabryLXauM7WqWrksljd7u92l9m4iUccEmexJ
9gEzbDu1J08Hb1uEg24BnTjBozbvsoTCfDqdptPpx3RztzdUYLwXkI7CnZY2AypAXR3RDcGh+mIH
/At6G4xo+aJ7hyZizz+mqctfl3YAf3ZM7Ss8Td/e3iP7c++sTe94/Lz4KC3NjkfFPsKdD49YSQWz
z87XFefFgGFnH2fHvXf8TJzxePw5m623D3s9WHzi02YPtk8u6bP7rcg+avZsdpwhOWbjyWsfBPvw
tNdrLC/X2912u13j5mhX7GAIl/+ft73zyVEL+/jL1vSV/nxbow0VphAJtAwM8Au38udOehck9aJd
iyUpMAoMoLvm6nMguA1nintYZ5/JKZzd45GDd3ZWGrKcDeIm9Uc8vA81rgClBSZ2dy0G7lMa72gD
upipeqXLguKofRGL0geuh507VXfF+6D7bSQr/e5/rrhx+Fe63dfdm4YjovRReHpgBt1rjzCLc/YB
I4Iqor0bwfsdCvYE+wZ7spwc+DhZxu5yEjkTbqbmT3YCJuo9riZHZtrRAzABNhg6l73PU53Rjlc6
HFx/545G/nLid2PNH41G8no3wTnbnjwYcEtoi6PJgWO5LT3gQ+TA/LTTrzHEwBkQRnv0B0e1fYr8
2qbbZkc+nrv+/MnvLJHksi/2kn8sUC4UpMPFnugOH1HG8ruPiX+QOBh77yJeoPzl4N7gFCO6ClzX
gav6P0PesjmpA8VqMCi4e7Z8xBGGaUB2MYUCG3bDmMotw/gS4IZtT+fzue5+nIJNbE8vwXQ6ju3h
kCUs0O3a2WCYdfOorSPc0IEf36sZKiyNd696WHVDLU7s1nvjLzbTj+Fw2DrYR26mm4+PG/OuOxDV
HuTMzlw89AJOojuV7nPByzbZBrHg4BKcOBfn4kw3zEVKIASfQ6T2593ZUdLooSHCWzcjS/uE4sOc
F2eF5exQ8hhWPhgxR3JWCe6KkSdiMCfbOM/b6LKEqv+OTqndvbcOKvRfb7n/4pUND3wGx2oDlul2
9r8XBDBqb7JPAC38Bfafb/mw9rCAl+iUv3UednzolwkQBidPA0D6dh+6g/NyVvCD/e643fFxDnFu
LlE3n+N5hQ1oxES+2u+rLxMD+/2Ne/w2HvNHfckbj9+U/vjtXXHG7xys9fb2O0tJN/vRqbJx93M/
PxeR3f3rZng1OOMF1wwExHjoMiiO4Hbf/Lyje4ZTGS66n7PPIgRO0L3bR318/DxWzFIqLTgFnv0q
PBYDlRo2M/WMpx8zdbBeP7qphWwAb1++cOi3ouAc29un1/WlH/ZxkA+snundgz3vrE6Uke2L+yni
jNnYC8Ht1oHPBU6lrHxFOJt9Lj4re3bsLoP659caRQjLutQFC9iUEMt1gcPVMR1KHr7usZQdj1hs
AtN+Ytpoq4BSeS6/waf/h4j9vo7p2FvQO1R1Q7W+hTNqnMTG9aG8lqNu+eEKH/ZgN/jfgrMdrBV7
O2A15pvcl2PFusznD3tUeCzS2/W2u1/8AuuDM+pWJDdzt+62W7RH21Ha7Tu7bg3hPm75+dPebbsV
HWlTl8WHeXo4xO5ux++A0fV2B9aTyW63BUlr9yYsBUt8WxwWAvazyaS1e/Ne7+EsT/P5ct57Okzb
+dfUCHpTOzCcD+bs6XQKeiwtvYAhHQRBbc/nJ4HqJLV7ex4ETK+Av+md7NMJaodzmuq9+fThnPh7
1CC8D8vR3empm689y5lPg9N0fnM+UJyed69S29NuE+1c15e9MydE2uSeTmyDN2c+58BBMOWNf7zk
iaOfuq2TZe3J2sN/8/9tnU+H78+/frY8e+Sa/OzhcLrDwBuOh2/d7AxYRMZDe2iXzngz7Gbg29vX
VAQUyDT2nG67HDNDxn3P6a9Wq8WiG0efn2yh1ELZfsOj5hY2fZbjnmFoG9OvkYfNJbA1ZseiG3gr
zG/s1Zipt+qvIjvsf/0X2f3+OGMOr/pen1nprfrdq8fB583tM/tm3Xg+Mrn4C5Ya+3O2d46zdRTM
Zs7iczH7nLHtGe4nR63sr18F24MuqQfA2g5nxzu2lrM1ZzbovrFeMzn4nL19xu6+3iJC7uCu2W3s
SITiddLtot0XzuzqzNb/3stpR/8M6Q1DBuqpgzClafItfKqaIoqi5+W1zPwtUqg9iEDBvacH9Nt6
5bAeSsPzQBqiKuu1S8OXXBzAx7JHOBeqDnVjhnP3vrNsxnG3ledeN5PsDEtQ+mF842vkf/14223S
3W+IQfo1hbrZ1G3+a0TugU10kYIaoPTIZ0Ioj9b8JPVSb/DyhcH65SMu6jEDi+72gEN0UipS4/37
up6g7M26BIabGMjkXner2Gi760IJ3KrJTySXOl4PLSreiIy/PnZXwB55OBATgNTzdrWL77XfxQ7U
tjhvZF1dLqX7BrZ5Xr4WnV2368sOUabi01nxull+Cbsoga94tdTpQk9h/hq8BtkgwV8KY4zzKBkk
IXwtNrfUNdiuQFMvVLd0CB4/TidkRdgL50uJqTC9f02Nbgp2syUY1s4QCk+3H35shm+m7Yn+eDjs
AlYkmzrZMfYoUo7eBYRR5uUuyso2r/rxwRYJeTkEOeOcdPdkLrtlAEk+B68nPuKOdHoEzPXT1PJI
/pnn1LrdqeWcYNKx79PVcNDHcNRJ6oq8ZzCDukPgQ+Ibgeg/e4gNghl1O3vKhC0w+doB0WTzlBUk
Jn1QBy+2REQ1HI13EdQ4qY4QCDiMCUHrPTALbtyWLRUIVx+QES70UObZywF+EVKQtfAn0Pyn3Wt3
W+b/NlZ8Afzr7oZpToj7xiLBpJlNjd0G7t4ei+wrdrDdm/SWY9toHPM9gg22PqZ7iZlrhPGx4P97
Fklf7PjvO4kBJUZVLArYivltJ6lEo4jaQs+XKVA2NOPjcU4J4e7Izajo5/2cPXooLdRLT51BNbjR
Pprpt/5WgX2BMs6WD69eVBHjZW/y++Xs6xAXqdvYzVh0LAYcoSmRXBdBRot9r+3c3iftABTAoGWq
ou7P3AiEcfpyIzAt2dCkj/VBLadQXf0NASSRVeWATLkP/JqAIREASUBOmrO7FlRv93cn7QENQupl
H2qaLSrOfS1bdiO5ArbDOMx3X6kTY6ZOmm1RDfI7jGpHnnRkMM1HjoSgh+wQUPaF/b97HEZP6ym8
PcMu70c9bCItErZYIRR3+M9ulcV+pUwTNyk9fd7IkxTFNvQxp5HqItP2KztGMrpH8N9HRI6Itgx9
KAkYot6V4j/+sMjUb1mblRSWgD/XkBzMPty6dKxgX6YMgNEUFI/6EfDjBzYArvWyH0x5baxSZ8qC
7Avt8bxPHytlQ8fuvoiEpbqK9zPUkt9TlpgTaun8RSccg6JY6uUwY4sqPCO6XuEg57AOxGHzFhFW
ln0gJWhPI5/l5sM9fdXSlhBlDi8fqd8Mq2F6xJ5+ct+lXuKudbDD1hLhdsoq3UZwdwhFPo+f6Of2
gBhSWgH/43UxH/EVJS6qMKAfu80qc+hxhw/+R2GNaBhTevfFXKST2NdDeYM71QZZ3L4Men9CAv+Y
4LP82mXNSPcr9sfFNaRj/UXE/Pr//hhc21mb0si1by+CwArv2u49dqJ+F9qR8XVG3kRynu4J/svn
ccMOCwVWcH11zh2Tjt75JCBS+at+kPizDsDz1cFdqbiWURlV//t881ubReY+z9nIhBD3K9hbw8wt
+pXzcuNe1ruEr96rd5+m45R6nA3c/dXb97H98GE4B1VQBFIIo8FjRPuS3aVVCF34xSoNqlNM/BX7
XQoFYJJI5kSAQ8r0gXucfX/vVkMLPmRP9i3WtdYTodoyhnnrlj+a3f41VNbJvFi2Xs677EJzBsmK
1rit+4Qg3dNhWXN5VoGMRW/Ur8Kct2f461L1o9vG2O+4Rh1dUDMM8VvPIG6qRE1KuUUVyClzpZ/D
3xOT8UUkVxHmj6avG0pQnulA1+sHDX4pngnlh6GjgIume2WEalufUMz79wr6IwrhrECt62hzyQQh
5reHZ2pZ3F6razNXi/lLp/9UfZjABi4oTR5+7db87RZAa2GxNi2DNeHbYp23olW3glDPsz1GAAjs
FE/TV5WxqFZOkUgjRR6Z4uHfF/ij69FdIDwznOwks5Nr/O/oFIqraeQvo56fi/meSCL6iGJPylf7
dv7/dqBvF5cVUV3FTy5uX00yfO7v6+wFtEdxyv0vsaP8o3nJNRldFZgOaqcb8615eU/TojLktp7n
VKzx44mLZqi3KzPen+pscNtjyVandHEjDHjwA24o2tLYNzBGTXRkOJWAIRYJt0Ha5gvtIgTp5beb
If12it1Q+GPRl/Q6qvO7+L+7UV9ppENx3tEVds4iCD9pVBknCqwYV/77KfxtPP9xa364mBZypatX
uZ5zQLAdODfYTb3NhdFNfd8TBf37aHI3Pf6zt/33SZjfRldmlGpz1ytsT16HBqFTpf5sYhmTC9ui
01GdrneYqPT0L5Cq7jFBW9u6ApJDjbkzqqVZTO88mGt96V2lc3CtTLtCW+CJuHVW/V9M9D9vzLfh
mWSFkVbQy+YycpZQuUTB00zBTtFMp3DzEH9TP+le78edoZEmal0z2Py+sFyli/6SpWc9V/bvGhK/
Qtf/TGIknbL4VN5B/kgLZBjl9sRgFNqBjELAzYwQUe/P9rQaxuKzl6As8fHvJ/a3JcjsZg2rqaRa
38dHnFyr1Hjc63kpjDLhvdZWsd6/KWudU0SQTLN+m6s/dkdFZ0/E15LFh9hI/rbs324AxSIr4j7k
11F5ie1SRUGD5laVoXuJ0l5zx+Sd/Qz8UIIBugqu6IwIwnX7BCzUxTbC6mqYOGKmiA8iYWAIyPG/
bGl1SW+Aw4zexTB+qe3/hFF3Zpzwcw1NwanM+K6fGjWPMr9FZTVfmyODPMtqfAzW9OcY9xa8zZ+Q
bDZYkmpJWICCnEVYHdG5pKz3CO6HJ2L3ixIEzUwenqctRYFQ3l7DTyDt4c0v6HNSLytn5patV3ai
WQsEihaw+YFmNCEONQugD4isEEIgqgvti57JL93Ov83b/1zgt+XpbDyeZqTn1XxfDHE20PTg1k+f
bEJ2K9pBvFFGN6pr2yEAblffu9gPC09cycrRxU8BOaebf4/KnxSm/97w74CCylJvZvnihktbhVZY
4bQIbABOtyEktCT6bZhVU9INVA4pzV0Ani2T8YZO2oFs1iuR1c2CK4kPJe6kZ85/ObufSnJfp8eM
kRS2bulLb/eP1bw2K+vRec3MpUkC1g46JrTo0VPHyKJaWcgDjWnZqc7l3QyS5dNAIFD1irW5a96z
SbqiXfcIDdURV7A7P6rERwynes6vKiDcQUWojnnc4OwRtIvE7k98PaCxA2Al6L5hedp7Hc5nJ8ZH
4WxXJ+WCubp7m+GrcDE9WD4DquKL2i1mt91LmzwaVEjsaELg/xjiRuPiZFZ1ou3kYqhWwgmBh3eI
SmimClTX+0yuA9yaLCok3v5Kx1lUXfHt6ls+EPbuVSBEGs9+eVCnyiE5vCgh0kLaPoJpiQWsow5x
h3m4dH/hcuOmGgDUrkGBPEarRw9qQerFrO82gb6Cj4lpK6WXyH7sNei3VQvERTt0NCLitjA5LzLk
XySIEQ749wKgp1OOBbeeCD0sSdyjxJJB4WyOgAZE/kCYXhBahzh2Enry3Hor+pfEzZlcM/BAM2Fw
XpD79yQHLDC6oWTjggs8/I5fgmsOPgXkRkL+4HofXNDSbLKgrkKVfgjF74po+OwblOnKHeGZjb2R
mzhPk7h5agU49PYBkkewmLSJ1gQJtpZTzHN15w46H48qh0/BimP+JfzS/9L+spYya///Yfht1mai
ktwfF2Zt2nS9zjp2MgAady9dF+COkVOk2yF69JLjhXTQnfTsZG9PwNr9/XKPKNXg2ZviBGbSIpnu
315x+DJ8GekyqjNLWDK0ZM8Tg7WJi+2p9ikOU9C42HOVdrW49lm6uWstvK1qfcYc8PDbJOt2gm87
5p9X9x1BpQkxXttNVs3RREXzdJzjX925WTA7Lm4KPwvK84W4ubDTHVSKog3E1mY1bnFqHONXU9PN
SU8giBPqIClGEO6lvw+fI4qGk9K/LtFCPlgbdf1gfiKqGTCHaZgPacA/kfKxNuL6PDaD67ZmBYGd
fLZjKkjzctv65TKiU8GE8MWasRoB5LmuCkfGUqJAAQkgRjor6dm1TnmbF7v9xXnGDw818FIPHqcK
oa4mKEYyf7sCvdE+OhZJO8hCalmJLdxDSL8aaHE0dDS3OhhrptEJjSH8ZajZeUms2+Ua2JTW1x/Q
ZcLXfL/BJIfI7jCGFg5i3mGXycbpW+0pI7ADnQ2IjQfqALA80ub+K4A3UQdWUG42m+sYk8DJZYKL
iJ2gEzt92ddx/V7OC6YHkAgKbqcVBgV8g1oalb7ja/acxCtztqVi3CEFGBamb1BYGz7o6Mx0DwmN
vHO7vc6Zz7UnTGGBoeHsMRdokqUWUwqKIQ1Q3M1wgcsDDMvisU71yM8pHJydcze5IoAvyQlKG3rr
fgWi2cdIkcWW5g8c/UEp/rIJSj/Z6izrgNWRdUF3EkzitzxCSW+qZN4f1Vx07lNauB1OEPdkt4w8
sviM8Hx2jim10hse1hmIkGgB32COlAizxmn9mpqt4mLt4IrAye4IA6DT7ceKa1KA9UTTlS4woaFX
WIMETmNjbNBlAs6ovIACrupFSjdSOw/L1CsXiR7o2aq4r8UEsxcwyDcnW6TZqky+DLrS6+DSv6Im
7zWo9I7zsxfFgzK8D8p8aE5Ea2SZY1SWLyxl4Xl5O6KvJG6bIniLmDFa7ErvQDhiYrwHnyZrZf3w
aSfy2C5LrGfeO8y3LLpgLAlw0OQwB4XoIwRlQtDsrOhuNlrB4uG1Y33vHt5KBmjkrxhh0HkOxYGz
66A2uXPWR6D4ylV8C3I8xy6DPOk/rxWyTcjlTCDrxI4ESeaMTltPl1cJTfIhhJUK5BF6cvZ1ZZaf
9TWgLciuVTn5hjJq6+63D0qtiv3vJUf524ojaZYBpkACE/gVJf2xrcfqNQGMjIl4BIbDAqzjXObg
1k4yS46xg1x2f4wy6oiEow3OBXaHkLUbQtiWmTjLcMnSXLE+NnrfGNJz8Cy8Qf59itLPUzTg8sGc
BpnWWS1865LUegbr7K4X87PYI4/SinEuL66Aea66f7+taQI/rttfjvkzh+SYuOp14Tp6FF8ojD9u
i3U3mn2lKUBZL+nkruZBYQHrhzdfHW84Rl6ijCgWnGe1LvYFHvTwoShrJQ0g7UFpWtCHenml/hKT
Sz83PwPvcyo0zFSVOsa3VLMCqojjbfxCENKVa6snkjAVOvbhgk9pQ0gx3Yy3MnnmC/deJaambKGk
Wt29Jgp+hY7/NCjBV0G2AP4oEl6n4ne0oHRv09SSrq/5OVPYKerzR6uwERvlsMWJLZOLntWaUyWB
/2eVfD/x0ix1nuU+lJTit0HyM9ekkaYq8Nw1Ec7NV3T95wPLzP05v3UPjAaS+p70QEPBOmKaOy/Y
ub9MG3K2v4xKUJKmiUIMDwUU93+rG5V5Nov4LnPbKU9HrjVB6CM3HWyWdESNPHh7vRUEwr7Vi3rm
rrX6xrIFPfJGTAdA7ePlM89RNbH12QVlC4+Z34MVhLje4bbePVaYS7Bj+cLFM0c3/Bt0u/m8YULB
Fhugz234j9Zr4A2zudNNPt0nk/hIJ+Nx6720I+6LdeTSXydA84vX/PmZw1GhhwFyTRi+3gCDkVQh
10e6c3g55ZqkxrSxtIJvdkZzCsEqtwle1QAJkvvSmtTbNS8MBdF9YT3+nNUH9kavWjThCgdb5CX9
Zp0Ht9Gjb5Q+zOc9cdZjLGyFSTsRJpqvhUY9sMDaSDuwoBa9NY0+GDRPcUWMAdI/h+t08SLNYawC
nuVCcLbJ6avMcAgz/M7TaijHQUVMYpNyIJ7JrrhaEyO9FBttGoU7S7/z4brP9RVcFJKYR5QHG9Op
sE1inr48QBpZFu7BLMmohOJGiRWlDUr1+VGLjiCHt6onPMPcGqYPQqH7YwIhppTGpN3t1ddkD6Es
HE0sADSXWbaoSCfkCr/VWWPBoQ3x435En+h8QvB6Naez5UnIAiokLBwQxZw2gFzTVtMLivkHvoq1
sG2HZM4Aw3Hx/kCn7FIGSGnmQ5IJjwI5xHYzodtrBvc36ep3pGX1diT8BeU4vYMut1+T2yWsF9mE
hUg6tLBsi9n1homwc9cnnNy1IyxhucZdRqCS9CaCMyvaqPEbUEDRaIB/e+O6zncoCE4G36T+wuki
t1I5wlp4zww7O5Ci3ZHks3yIuUkLMMSGs6yr7pXM0yQEiPxyIW12hvD2kr0M3T9Pn+pLZfQYtp/Z
WFedQnaVxp7CcPCfa4LXfIbxtIZvsV1uE+iJdjEnRkwD9n09WiDCS7xDDGWOYPTm+GFscrukVfXC
HAAt2lVnRYgsMn0U9fDEdgRYcboTV8JBPPdeVx9/XHyRzoO71SdQvd5xpcXBFy9MrZfcHAjVCLCQ
3+UQXU28Yv2GBOKJSI9/uXlYp4oaKfaSiuF9796LsQwXtB9rbDBTgP23EUa3ct0psJKVwjmDYV2N
UnM4Z/Bo6uT5PPPCC3jNUL1Re8ks/2X50JSTJOTmpJA3bx18lmCnUm2FmgLTDHdOzeXmo8dBLU4D
Mz1mN2Gn5XTLQzJoJvd1Yri41JUPFAQ8ZPLlBYI7zcs1p6Bq6wG585nU6+JHkvOSvPM1KK5uCyp1
39k/XeGHozZzwocCdVk5dqCQMOhKUDczDAhWl0V4pZO+gb5qblIYQMGHMrzvbSwqHzNC9Ys0YMiT
0tZrw14jU5KLc4IcF7wCZBNbfE98KXdyNNexmrestyRf5E1QVp/izUDKGpmGcQMb3K7LKfZeJE1t
/6aPyT4Uuss7eqekZSjiwJiQDtwDxhQWrbT80topVji47FC+GmH0eVY4j5ctY8KxQrjWGl8CDdiM
EkztQwsQEWA6wGylV4Roc67P6NkoH7d5NiUD7GwIqXcDEcgJZKkjgOzq7jfEw9quAgHquZ2fEIBd
QX8zQoRbzcSXMQbVx1kx0FgBQhnTKi0e1cLSglg/yRYqsDq3wacN9F9yuLp1NKwF7KBvlgePMe1m
XmGhQ9Kw3MXJ9pYN5Trc4Z+j17bcvOX6m3z28eNS8Y59IioLdhLY2AiC50fTT+fUUiI3YohJSFpd
mN+0CWGXRJKtri53T8XVtO1T5Ugv/ZYOmvp+N/rZQRUHjNhsj42yD9U9ozoAhx6yyXsHcpbRI2aV
cs3ab+oxsgZYeDZDgvyTQcplQo2fXBTv2riyf35QjUS0FEbITASxpoZWvXyz3HgHR31ym/RbXIBy
gOeW0qd7ek0O9zocm5s4OJt9apLUywjPdkRFEemSuLk3b883uaT34Iv+/8fZeew4ji5Z+IkI0Jut
RFHepqQ0GyJd0XvPp5+PNZuurEQlZoCLvkCjqyTR/BFx4hjieq/QVpc3nswttkwp2aPzEYM38aTN
CRzArAdpPBRtfce7rc7rYr507WW7EHfGMmVaBwMjw/RSOcXOmDwSeC9W3ouBc/oULmOnIwPGQoLu
QqXBHjGbPapPFYCyuHLZtMYbpnwhXuPWEFwK/9VwF3q5LvWtQZ8PZ7vfjDxkluQkgVPLTr9HHNu2
to9ld3txnQR5x1rbKJijvDKmvvhwI6Bib2D+A8Xw212sg3lMvMcEVgjbRmIk+jnNPhfjWjiSikfj
DC6nHR2LI/DnGkrXm2+yv6akcu4tlIX6vqRwLBFqEVtCDfRmLDv5U+TmHd0tkYz4TnBavE85sfU8
uGrz6Igqsz3jOwFjpmDjfA1PPsQYmdcLmXEwe/FPYmfLS3kPkVx47pev0Vq4pbNb+ckrjSXOPl9W
U/5EuJDxwG0P7AGZS/NPzaYzMDNbONH0wwRMnrM1nu0GdPUtLgneXFAn8nnhJFfE5XiwzfmT2UMg
AeLNcoO8ZoLcynQik/DgV8i/iExcq6vovWO6+2yO2Trcaq8m6LB0ayHesMsu7f6XhvoW3cUJlmSC
02FSz6pVDzg/cbPjfe5trOfOdKDZK9AzAXSSWae8AkqJ2h7jgDk3Y0lnwEXXkec44SFx3Av0eOxZ
rtaAxeLwwWl7StYsxybl/0Re5Vm9ucduF0IZxVvsdiKcDXejQ+a45K/hVOsTPQ4RgKvczDznKXvl
VLOPyWu29a+KQ2geIwAsi8npcx5uuUTiU7RrF6XuaBsZIYbEShsaAMPlLV32jjz1J6THP0w5F4vA
7g+/yqfYt98YjYVZs8G9RN5jE9Edw+ShM3Ftw5dv+qq/9C2+tjPrXUuoLlC3p18KhJVvhFWW2uqG
9s4eqLy8xHv54H/C4VrjZ3BTPnDC5WpORPVbeedwf0AzzR8PDpr9CxbtSYbU0P2KgfiUX+k+P0RH
5AhrA2apf8G2bh/uJ7slsMAJBSxGnjfh5F+xcShW1aO/CTFR2bq10207DaiyQlf2C5JZ9pzgBuuY
BAnCaFk2EzFNe8eWbSGc0eQrF7l3XNaYOE3Zp2KH2lgw5ieXPG1aLkK179UHPsAi4AyHXrXsHkBH
k3IxPBZrABoVWHkmYwu4DOzyLNjjp+4I5xxCmIM6bKIsKpsW52AoMhCKF+lcdpfSL39xC55JNExk
m8qwDl/lB21ZYFNCWeMguLpHrEBeNV5uyAXeMbh/IDjDosMvsXWzA9DjQ7+Z/j7xMRov5WdNU8uJ
xukwbAcI2fK7dAc5QthAVV6K28ABol27I3KO8cTM7y/fRkfYeVAQSKqB84hSpITHMSFOjv6GJ8vc
uA/2LXwp1saCwZs3VMY15chUQfrJFOqXEtTMz7Je+kV2auQpSyFn/OHmjsESyEB+w0I9O9XzUdnm
3C9/sSGMCX7THNTNXZurDu9kvk8Gbx8CEP7+S8u+d7/YVdrdmi7qEbRZ2+CtP7unu/q9P1mYDDDc
Xgm2bh7cw91gjiFnFqQL0j5cD2k9EfHGlc7ZUyzc8wgvzbmPzgBWP9Nw1tI2EganK8vuT2a8FI71
EZyxd8aHAiY45EDog+kaFu4W4Susx9I+qhvCRtfWR4gMbSIoCtcayEm9S4/dL+zjDyyT8ALRlyrK
Qh7HN3NJxHxK4vlRuNDQ9Vug/WjRb2mZOEzp1lXey4XJ6fhu+DPvAfmgAaox72DoMD8fvHfPUfj7
wifJUexkJADDPcD8WUPZEGfH4dV4N19AWp/wlpzaNIS6c95FJBZIJ5YdJXc3LECv9tzebNssukNr
35s3cy4cgxeA3RJvU2uC10/klK/xd1x23PeBMS+80eYds8+RbdvoINLATgrVIALNuWjY45O+kZ5a
meGn28r7Y2+/eC/eK5DNQ7nzFnya9wYaS54tbPQjsulZbc2CS4yCEV73jekRu9TPe77DJWQXHOp3
ZW1QMxxvhUs7U0XHx3QL1grqVMcsFAwk2+65Eh6veNjNrXyGRcH4fk9h2QNGL/pduiPmnM3dOd3R
KaEscO76suH/gEEoVTosJeMh3ssc2Q3EeCxUFqq69vn1R69c6lv6gpXEEf37ETGugX2LeFjDM1WS
f6txsNvtkjjyTeDcAxxLV5JjXEs7ughb63QLD/979N/JfZ5BMuKqArAtE8JJqGPeu7C+52scXaCD
ITxeEQtq4EgD0o39y5u0YM9+Gh78C+fi3FpR3IqTWYMYp6+mA3oi7aMrsrCSXYtYL3q2SHBIlzeD
oRk8mkP8RMv5poLLXcSVwjMgRXNmQmzsvU39kFAF3KVW8SIwyxLfOOwN8lQeOkwMZu6hOHoKFyVP
VqZsQ9c02I7RQpjQwjnjVj4ADgk/e5j58PqNE98736srWcScniFwHnAaM3Ie+0N6fq6XjQobFwN1
BzRIS3nPA+yynXSDIVJ7MrOV+Ti8sZuqX6f+5Jj2TJfzIJ8xctJLJc/iNXpCzKgt43PY2CXmG6Ej
4i7juI8CVLX04iWO6VQVPFMLUOU0vga480yHCdZDkeuAiuI9Qnsib4VgXl1bfHKTJcq0zcBISbOX
c8m6t/JCyiVlhRg7f1YokON6KJYP3nG623QxTsGy8E57oG0CO0GHDIZK6xEv6gO1WeQrtAu+dSov
8wPn3wUUEnaj+PZBJAP24sqxnl6N8emNwUVy8FZVaXYPmiOjXhgRGmFE419zRGb3wpy3ROru+3di
76NLDEivL1Jc5GdNtpTZa4+Oj5YQ5kGKrgM8ZDI8ema9BvXZnW8LdkROuOBXzZgTS27K1SqWhjuP
aNPxTP7V3wcaEoygJlki9vZr9hbQTkChZWMl8lJeox3WLXrsaORw0/q+cPywts0ctCTZsQSuoCSo
aOWmlYD1TJ2kB95CFdXiFZkwIw0V63dZtke4zamdabscNec456OiY8t96glsnUf0AI9+u2l4+hZv
1WthzZPKkZfJM95UKZRPdS5Qpqj48BiXA2KvdecSNTfLPjSc/TQo9tIdzy4HMztv7m7zQ8KmZknS
HSrIZXjIPvCKMeajhlxynn2gtsd+tcFLFKNksIbI1o2Z19+LbThsMkCEc7yRH+mUk3ytdMd84427
znLoltmKQEmirqafG2OjHy2oy+ojUh2JB+SpEG3xWlYfMS4vxNU65rtoy8O96DCzFebKZ3WSHR2f
N/uZxrV7K8wZBk1cTZpu3vt8n575m/NL9FE4PFHFWyYtwrO6JVRwZSy1eCEdlvzN84pm7srjGzvj
BqfDkpjFpfyerafyiZd6NSeSl+OT/rMHldfm0hEO32BtC7bx9t0gAO8gohubU4743R2Micf+WT2I
EiNpf/RvzOK37BG+R/JWPbI5CPd3iilH1S09E/SAmyKrkn38woq2nvFZ8Kmb7fCWPaQbHP48kvMu
2QkPn34mYiBHOc/PFEvh+mPOAHa1fy0hDRkThwnWtBSN4M4/kc3Ak83RbePmUu4IrVjKc/PMWSrO
Pdi52UwdFh4sTv9YvLTH1Fw1L+X1KDyaS1aybGpWPuJvQQIEYse/9i78jDuUlRZdHcVSfoXNIjnt
ulgqNoidt5Lep+IJBWbu73RadnpLMkjndCLVwnpvINhStDf5lRkP2vOlWWwptUvtSVpjPdfMhPfy
JFCrQiyy3ZO3qs5YcDnxMYBHMI+POswinH6gUbxnGDr6lGz2VsWmXEeY9KPkHNMZObVLeQNkWpHI
ZxrzNxwjFB4JZGnIyIa5DNmXnvBCRM9MOKcryPGL8q4/vLcdhmOOQf82zUJrn59AMoiSPPgsKDg/
24WxnwY9ZHv6sdoFiHQqRxkWtJfeh3FGAEcYCn0/lAMyxzaQwOfJNUNXVhyrExMDsjPGFyKY6S+M
d/C6VfBIj3FGR/ZhcJB6TBOU32HV7wXbhPF87BHNraKTuYqOzIpPI3Wcrhf3+sRmue1filP5ynT1
3tmv4UuO72z7yp9mstZXr6Jza7YwSFbWclgXO+IR9wwcxjOOl8z8P2wytG/R8/88YxOc/x+4Pmr1
oZGqpGHtxFHNYEeD4bTZOloQvfZYfcoozJHbM4G6drXM9uSbiB/hAfj5mEW7VX1vqZQ4iTXrEmOI
6BESgFSu4cpeh9H23qnxnNFzkcVs4OiP4W1407eMC6sf1kTGNxsZ0lJVFbd2SFyYJvz5O3C2r+S+
UWrIu7MY5jINrf5JvS8OGbR7EfszSr9eO3UAMWMhPGXmFuTZeApoz67hk/yq/1IZFjmqiUxVHJoE
wsKtJ2100qt8r8iNuHSJbeGzfeounbkAmOqoVVQamljd31sQDVN8xScL3PwkA0oRHoaVrOJPFpdR
Py+pIdncojrB0qKSkCdjzVPXBmeLGiwrZ+2WCNvnEIsGrle45F+GuM9NhFInHRZWarexrV6NPbRN
YRN/Sms9OA7yKrz5sI0mHTosFCY/7wTyOK0OStSqDhkFM3Gb3m7pgflkTTO3aT64QhhJwPqf5vKF
9AojbNY9YvWDzGcrLdJXJpQzz9wEamRXc6UQNM8fZJCr/AVgBMwS+cBzWzg4wkahE0DygG9S2VG5
tO59t8i8nQHVJpqZwKnjxsJSBSNxdycXR6U8EF6adUsNM1lxUz1QK81VQuroTxtV9ZtNlCLiCCOj
SVHJufiyUVfbsZeyYqwv40RoR+Zc7PNHY+Ef3elsfK1uPNJ4bwvcsMf6UUS9AwlCB9acW8wQzTLd
YJmNmwD6Kum5NZYYmLO22Xo4ARGWg3PgLGE0938gzX7/teFk42RjWQqi/j+f5CRTUsEPivpSlUAc
+hYnH+KSgPlve3YwysrHleTejMdibwZL/yHFRhs7TP+9alYGO474l+QCEk8hZvUd/1f1yX8JydGe
VQ9MEN47kLHyMUiLqv1VbnAoyiSIFev46YcX8ru1HCIg7KywORdN7evPMGJJrBIJ6iFFY506WFqX
uA1MTrCKPfwqNumHdUwu1af/1F4n+7loI+06dOSkmV3MYdavJ9RleQeettG/YjLxGT8OJ3Wt0hfj
AfsZOldw3viBHYD0WEAw4r8MKAJz64ZO6lUjULU7WKi1Zwn29aCd9FRQRBQbS/oTEw4GEQ5vyHP9
SdtQ7sWrwOYfxA1PeLqddf1CQxQBCiHoeOB9Uh8r/iESEzeX2GeCIiJE4VJ+ym8/XDnlu6NMwpxP
Mi3dJGXoiwxALxXNNTKu3AjzDaeO1wJvPDKcyWfKHUQyZ5ApfUNnnN0Z/ZC/YHdHAT5WiwAs1I62
ITrFfhXMe3ZZzEuYwj4x/ky9d4qBD6AEIejlOyubqGK2z+54dgb3emdtsdvajm81bL6XZpmw2Xsa
FikaJwKxZxCLuotALV4ZUx60eWI396DtcEd7C6+l63gLFVoXw8fJ+4gX6aEZD8AppLZEu+JK+MVM
2QPrOOQSI/9j/dw44pN/CT4204jZAc9WM4BYym2zlgnnO3LI0L3nMI0iQg5n2XP7ojLmHBXgDdBR
lN2Fhq8mqYwzLPoBvjTAoX/fCkXhVfuTBQa/7T934stqGfcmPyIgp76AOQ7YJLnHamBFzAis7Fxy
e5lA35TxEobPLCBignv4LTH9hHWJrtLelRf1JXKiin5yYJXR3yvxw2/eG5dVMLmF9r+/7W/DiX99
2+m5+qOUd3If9WV9Ecmn5cgWd726kjCyJKYmXVmvbIYSDH2U13SaL5uflOTS7xr73y9Arjx2VohX
UJch8fjdz/7nC4xiZIZh7lHswV+8swXoYZJo/NZatywgRPsYeM8SlLlOXKbKZ12e+3ZTcAy3hxzF
2zwuV518DrNjG+9k5awQK9k+a+xvpPRJazAW0ViwF9u0vBrjqZOXkXaOOiQVGEGnOQO8YxkPZvBe
TRxBuZt19XMgfYqMKyEMvMpDBtB+dCNnI6PVYPaw4F8N/1gG19A9Wbrtdy/TKcprHg/3hOpkvqv5
r77D7Ra2XlPeBlDIfqdoZ73DC7c6FPK9Uy8j+J/EBlvy93Fyssp7DXbZqs8aE1ZnvJfmQ8e2G1AU
t4neicezEL1bWTJr+Yp9eBr1Q6TdInnB0NKkG8tY68ly4NSJo7ehPvmfLdTSrP8gi2ym6fTUsTGv
sszW9ZcSZhDDlSCw8ctvanXoBdbS4IjAC2G/l9RNSyfaPbf8EU9o5jpT+9AFPzAwpnL09aarnFR0
X3Av4PL/+dQ1rSDja1mNZ1k+G4hl00sj30dO6IJt0k8sua8lnSdsMrdF6AELydT0L0djAj2+yOVk
PGfDygdd0dzXIlgJj5NaigQ4new+a1WAzPDp/367vmoVpk/Gr03mQEacZYnTUfGfZ5t0pNo3JX88
h902aC6xdRalR9612sSnaKlYl39/3G/WypfLOlFasJkyUEfgfvbn54nhEMlVyY6bowdDJaG0a/n3
/+Cg0zGCRCr4os9lz5aI6LqyuGM6ZdWg6MS/z7ur99oS002iGG6yP1m7f3PLTaSF3AcNoqLyNRtp
VI02V4qq5/V7HZH2gepiFq38GvRl0N7/fSF+d2lfLoSFXer/9kMEhH255c2gR80o1TixE35EQuEq
e8Mpy8X0hk4iWAjQaIcXSpT6UuN2Jczyd6DZ4eYlv+OIhHkWL8RsTvUKn1gRy0Ac+L/R9D9SroQL
S2hWuRLiLEr/REXA6o0I0Tn0c/m5eWcTGQUz4YZBVf/qs5h/4v3hfFGbeRnP6nvygUecsod7IxCu
A7BYzbRXlm/ekwhxlPlCm3nP4Hv8l8BUL+FL+glVFhohoLpEHS4e8huNr7+nNQseGxyurlS45/aZ
/wCGevGAePlNuf77kkry16GPhxmHaAW7D51piWv758NV+Z7geS7u9jB2GLT90g592zaOeMgRHIDZ
L+4TJ4PGLNpoK5jKykogYtR6T0/NPbkkl+6ibN27eeciK0/1tT1mt/Favcqv/Atq4X14fcku47VA
ri2xLfAuxbm7j3QpL8HZ/Mi3MVsUjG2EGelDwMrDEwMkjXdJXSXIlaRP2cZ0WUpsn8gpbBihzSE+
sWH1uQiwp6XPnPU5QdyYg/JPEurQEScYGTC1sTJCz8SSw50jEAhZvoSkyc7BPOBxTE3MGugZwFRS
kTfbimob/QbDR652C+gHMgIuwtIPhwUYwwI86lmFsdJHxMoy/WH4/uY9wt5PRK7LuWKi1/3zNiid
6BaporWo4FdRuyY90ytX+av76NY/5SL+NVVYREVygNGJKzjXweL887MGwZRSt+WYVou7Cs28luOF
W2KTI7+bXbhV8wcLW9C2w4I55a4qF+TjiyFbRlFO+nHiOrUP5UpvHdgiowkeE0LxybGqkcmEx0Y8
sS41DGPfCiE4PXb5k1GCg0b3YGgfBxIUA9BUscp2A6lQzNGkMRabwSgutNY/nhnS34c10W26boiq
pErWX5RA3yjyuOu64RwBmPrioQ3boy496f1BLqbF3rApx2Hdi29ebs49NYH/I+/roJ+lIMRdl1zb
aFxDSmXh3kQ/tGl/33SZLyYh0RZNIta+8iPrwhNCLbb6syiu6aLYZJOe1d3kInNS6WnUfnrG/i6Z
so4R/OQLR90ERfzzxpueUMVDJ2FVpY3LMqMH70BF4BM2rFr61jh7yjpn91e2FYzvp7GsdgbbdZzb
JcPY9xKeVArZEayvwvbJKyUntpZRKV8GTFEVmG1JDT+6FffVAFNG8RAQsXcIPtxS/cwUaOIuCw/x
UlmyY9qRED8MQrZLWVhb1UXEmmy8UAKZqoA3/CdSWPJNDJvfcwEuW1Z7nsV94KwnVE6WlK3nN3u/
bRyvyral+D5G3cyCwTbqdltJK5HklcBbmZXrmCpLK2tcdxMdClyjc5UXVUxWPshKmse0c8VJUrA2
T0TbSywycY1NHtTLxJXZKxiXbkx+mOuVvw9d2ZhMMURY/hCZv+q2XNdVTAnvyHPdFnOrHeaJN9qa
yIHLE2Dq7rwbxFOaiI4sAsr2H2pYzeWEc6iyqOo6dK9NEG6EflzF5LfBY1GDYG0Jj4YYriu1xL0c
An0AFJq6l44ArYzzLleGH56nv6YMDhIkpLR7msT8o6tfZqJGCIRYMbP+bHTblkiP9CxxNLtTExoc
DWMm0cKPbCsJ9ai2sLiy14S6+0MFmwrUn02BbCC45hXnK0xyzj8fajHtrADTqu48VDvFx5vG5Lwx
8fCn7V7QQ6zovteSuPQRbug9hjbYkeQKWXTCotBx7GrXP3yhqR371xea3vr/tIdGXil60/KFimQp
c5An1Y3hBb2cmx67NOFgz8jexQJP+eGT/0ILpvuhEhw1wSx04F/PkxS9uJyrfns2KHGWaaxLcMXc
J6WTkVO76t1ZTQ5d82pYDN7jS6ET1/JeyeJRpBcy+Y6dQCoNPSSRBAN+mNFY2XhLsPoYbR8ez8CG
s8h2enmWxp4Ulljej562yEL5KSVkRwOR8fEIUX+MWf5r+uaXQbDXdVwKDB2T8i+d35CaYxsoQnt2
4dcJ2XOaFM7IAx6kbI5qwS6qdw0OsQGLddAD2gFHTU9lIC5CyBeKxTqMvYNxHofKrhRs4hZD6i5q
wXuurZV7H5p4KQXeQSuyrRg+N9AZ0osL6BT1xjwmKhwClJbD5dEYHJOLGf0q6UIMiJi1thh6zzG7
WxzuDHxteBfr+NliVRV7BIUZUNQmcpULFwaCLQNs4dYMRreAZJXUwvPH/wiNzi4SMiIg0JkosgT9
OfTxqZbLeRHyHBv45sBJY0/btmj/+ncBbKpo4BR5gS2xYY1wxhHQ0mRi4ZhHhfVJb2BG55gc5aq3
Tsd3IdA2BmyTdkRJDRGp8VdDg5+8DGf2pqSP0FyIp6gK7SG65oKJgg/F1mjM3ey5YwmDT3ivPFcw
zoichlB/NvibFQBneaDJNtYF7MfABPnNfyl6SzbRW883lVUWra0xawzI5/2pkJ4E8KWss5vmKQmE
hRyBupaztov2Vur/oD2wvql1oA7YS/x2QmVC+fMtbCo1GlEmwL8r34WhfmgTd6OIwSmwdmXr8y6m
dqxYp0LI0RpjqVyVR0uCdAGtu6HCNHW8HJiugp2p30o6SRUugQgREL1qhjEiNvIzclw1DpSSrj3K
LmoPrgUHKtIADs4pHPU8WaYCJFmtXCiEL6kEhoVQ28wBXNn3X1LFfC7E2lZ9cmYE1thKNVehdyca
bls48ZrLoH+pKVpFaNiWyFTXdk5aHGKzXXoWhNXGydJxkR1yK3RkbHmsjBWvJ9vcoCi9ZtpE81bh
JLNqjUvH67BsG+HKWdgLBsuh/JWL7yasOGNwiorbunjoAb51aKKSCONjPd1kOTO2Ha9DECMSyH+o
H8o3R7fJ1MEIMul6AIy+3KNYVsMu15pzkC0T2jNVdxAVcsycFTk6lvDUzVR9qMpdxEySUPA0GeH1
tqBQT+9ARXBgnSeHpgHoIIQidYtZJgxnMFNmgg8SyLXsnqopZ58Jd/I0qfwtO3CTdd095xMBAD1c
m8Yzufn4dw3QlL9rgGmYkxmsTIyB+PW8ctOgL30pb84eu2orX0bs02uzEmagFgjHO8ccGFxHzW5Z
PyEp6fRHxs/OnwzF499dSx0Ztq7EO7KfeemtgRjwlSpAOnG1z7hy0io+uMpuROTtJs25d+HeJzOX
oHVVp8nK52V/1uOBrO7rOGBTl9PK+b9kmZBX0i2xNeT5TXg4MSBZVIxOXs57rhrxysg0x5JciHtJ
/FPypTUd019KI5eFGDi0O4yaX80nKknL2D+mzbkL4F824nYE3vcz34lDbDYm6Uz3phf6spe2sZTM
dDBdMXxIOgR4amtT0kcPe9OyWQRsJwX1JDcHQdSnoL20jZf+BGOLDyK7Znk3jMlOURGliFB7TAi4
hmNxBPOirby6mmtjsenaI7xF5nLDVxlcUIbWUAaaXd6isqzUYa5mot24OUtfrVmq8HmEYYSmJ3X6
UnPHnZsDnbbNhvS/ZBFVi75HK7/0pK3WfFjWYfAOjXTrgQJqk0SWc4FcO5sN4mAbxlou3mLS3ThS
R7YHnL+F+G7QqBrGkbiThK1Ta+5FSoDkYmkLmbYDbQDgybNtpuFEWsNZ9gwT44cfQJapZ/vXLfrS
0yVhIkuF4DdnH59r/6ggGQp++Ihvxh5yqRg/CYhAPqh9mXVHvTKioTTqczW+WPkTfuJKe6tNVEQF
Mvif+sNpmv36gwCiNUYtuoe/nOiCwuyTKOyac4yQwMfiC48xJVhFI7nd94S9jTmlOuQ32iXLH9Hb
o+32wrnLAZOGP4GW35wLqPLomCVRwttJ/ALleXWQtZ4U1+cIMph7Vl1lTgq1UW5682JqB0PI8atT
4EmA1iXaS5lc/n0wfXPpLd0S0eqzChU180tVNOtWs2q3qc9efo9hBd9lAeJQewukx6nS/N8/jFAV
U6YIK1BXvnTmmjRK5I+F9bkUXgxz5RLfJ2pzFdKyd1NBl/79ab+72y83GvcqDSsMkVaTEZAH4T99
96gbaerJQX0WJk8QqJLaWdNQ8nDQFxXAeVbPS+MVwDbxYZzBFFJh7eQIE9pxJDQxcGJGlsaNYKUB
IjXVTAmrdd1KSw+MKa7GXS27uLnfLPFuJHhnWtd//4Df49JfP4CgBxFjXkX8ywNHH8NYTjWrOnMI
dBEM1Lpc+AZpJFpgi6FGKC1pdGqJTSGcWJy6xIKnxdokOLZI2d5EwaY3uTMaHmnm4y0rmnUNzSAM
jc86u7vxcDDU+qNzXwPhTa/HVVLLREcai1E9eKITSqwPznW81rSKDby8tbhuErt8Vz4VzOiupK5j
AgTpsD3zp0X3N40A1QBsgpB5ttzWl1vXgTCnsVlW57pai0wSzCBu9Zz4W1n8afb+bmjlc1ReP/Jw
OBO+fJZVsWbVO6U6x5I+GwekobhWoARvm9RhSPMqz060gxeq0FwiR+KyQEuQLcij4Q8hYL+lwV9v
+H+/ypeppte6sgJar84a9coaltQc6IZv9I1Frq3bDLVNzlgtb6Xm+d/PmjG96H99tETkGyfitJ/7
8m66ie65SiJVZ6sW7760a6vB7r3XCVwQdfNUe9UOJpc+prjIp+wcOtSHhjR36VRYrqtvIbJDV2LY
YEFevBfiVUvgwxhkYPjwVcb3MKmPcjWutO6x1WKIJ4VqF0LICiOg+2wWzaAgML3Gojq3Cm/R+qOD
wocJB1l7ScMXFbYHSRVqXVg1Cxlg1qzTpZEjdGgfPR2OGpsepEVAd/hFEmspxTAbUU3mHr4YYj+X
SlweAR/6FvZWvQ7JDdY98WiIsL/VQ5x1M1duaaDBmafAuRLmlUD9bhalj8a1G/y5a5mwhQD4hx8O
4e8fwf9c/C8IQWq4XqZLPY+7cQuEg0SDIbOXw1DIeustRzOfhU6YGd0t+63d3j+4kfXDaflNVbRM
AFFqsAF2Y34pRLUVJ6qSFdVZwu6iixZGslR91Ig/PWjSN1AXH2Qyv0sy/IXfc9p/TuVcUZq0UNqK
U/mFsGiluuYNrkAghCXpnR7xtVOltbA4/fcT/h3wS+YVhylvO8zJ35DCfz64NEzfjwejPEf1rmIy
EsubyKlYtmvR82ejRbvbSxgmHdzuTLdWoz7T4ncXJYIVPIjNAVyWp7ZZ/vtr/V2AFXgwwE6yrnH9
f1vp/OdbybUimq0qlWcXsaQl2mV2lrStha1UjyrG+ilN/C9rHuBePo8BCytJUOavbtZaJbltEYjl
eWr4axNHZzd1XGJPPV4lvUAby5Iwr1dDD+H5Qy5rZKvHMoE8bGhOH97ErniQUhS/SXGLvI+6gD4F
Xy0eYsJZwzkTysLCXEy+TdN+hXS+KyrbtCEFEJKJcgw2daVdYmDWne9NDiYjtCoW8nDhRGDuDqJh
p2PjI+KIFI5rU2vm7MJd2amyTy0xHEqhxRIijINFxFmh/4gt/X0QcoHALzWRhTXr3C/9rq62cRel
ZXnuBiKueAgslITmoUng2XmCg4/Ijy3p39Vu+khzymeBj8b27c9GpbIqYzDMtDyb1aWox11If5GV
1YKm4CF1g//PE6cTbGfSVqg8Xn9+muW1Qq8FSXlOooexh0J28zjux7VX72vlh4r2TQ/GTzM0YlAI
WsW/5Et/GTdBmg9qXk4MAJeb7sM9h9i0b/PyEErNqmOF7RkHA99kLAFa7Pa0nPQSOOC5uYy4yaZW
0OMw+unDDL8ztrjWUcJZY5rvOLBplbtFQiximG+SFvFBUz39+wX95tyYunP6LxFfUtIuvxTljO5Y
72O/PIs9LWG0i8GUmeP89gnYFJCG6e7QVB2518EM3WwhgSV68zxaW9CWhJDQ1h6QYv3vb/V7x/9n
vZ6+lc4UI5GeTmrvn3cRp5VaNBKjOJsWBlQ4JIA2yeYpMw5gbzoMHxoYaDPDthW2Yr8lIlOGhyU6
pZDPqtpDE0KuhXYgXvb//sU4zIjinB4viY3in1/MT1zgtCEqzjGyer+D2aqQrFs6EwgzIe8qcBMY
0A6AxhrWFeZx+ciblW4UCrRSo+tkHZRTDkZpK+Z4t/20ZPum2ioY6Sr0e8wERIl+eSblMkkTqWyL
s1jBDjL0B8sYnqJ6sIv+7KrjKR7dVQOpPcTisjpFEqzWNMYdqOv2qq/Z/75e33+b6d3nCNAV43dj
9p8CYElBI1uRx41MlnmGnjAVoS88C4CIIQlbCIFVZwJPtV+dgukZbGsXwUrU/PCmSt8UIlZPZCRy
6EGU/uoxlRiaX8ShkJ8trMlLlugAlpK/jAbP4SmSml8kRGKmUM9d9VOFw2xgP9BLq8Ey7XEgf8QQ
2Mr9tJr+5mSc9mG4ApvwXWlO/nyYGtevrdF18+nidKYyb7pn32QtitPkjx3Qt58F8AjiBi/V+MoS
b1VBimVRy8+sN2MrmG5CSNZDde1xjPj3Tf/2Wv/no74cwYGqeDKddX5m+PTpeHhHS+vAktNgxvLV
H27tN9w7QBX2xeq0YbQo+39exU7KZHw0ubVd/hFaeGe5gxMq7rLo6xWT87HRq5VYSxdf3Mu4oYwh
Al7ErxMyiFvPnH4KuC1YaPktbumEyLhJF01JEL2HHEbBGUJPFqmU3wK6hX9fqN80hy/HHF/dpBQb
Fpss/ctwloadGMeUhalpCwYQouJX3b1IvLiViNt4vEgSY5n/D2fntVs3tm3bLyLAHF4ZV5C0tJSl
F0LJzDnz60+jzgWuSzYs4MAowLu2SkwzjNlHD/l7W1G99D/UxF8Iwb+u/m3pt9RpqgSJq/cTzNjo
PrciXwZhLWTFK2SgYrh/enYS4eBvY7Kqpf3POIb0t7WeykBT8aXFApw167/fT8tCbcplqz6r7XtL
US4uBpXhC3w9ODGjMwmKt8JZzOYE1xVUT0l7NKBu00/Y5ZNl92vh1jCce+rrZMXcokCrHmOxQ4MG
8LxGf0Cfr9NqVyevCk8io6kOG0yZ9PJhQxC0ONkXpfQiLrpbkrdLUyNHYKeN9MyL0FFG/DD7+Jyv
73nSb2fmgs6GzqGuj85KGh+KEIlBPL+Y4z4SaYjMMUZT4iHWLE9JURYpx+0tqm6ljN4C9bGsFqA4
GskYRQxe3A3OCB+hapDfkOqNs2NCdz7Bu3JGNpcY1ZNufKbyUccdAYCyx3xueJN5CVsjHF8KXX/v
IQC1E3mDbD5q0lzGbf1g1G8xhf+GrczYyraIIeH0VKxhGwmgES231+sD+3gR4lw6AFSlSBlLmEQP
uVzcZ+bgiXrojwhPKV4j6xwrTVDG0YNuvWWjE9dHA2W1rp4moKN/T4s/D2uKrIOYgthttr/fq6ow
EfO0qob6nFv3W8OSMA9uv4Pc9u/r/AlIwEKBimIB2sFMMP/gJZgV4MjMvENXAysKX9bnGLdJDa+/
EFq5fNkmHz3aq6T8ob75Y4XkwjA5QV4MVn/ru50cCoF1ToS1O2eLN0PT1+5wrYnMe209l+MPJcu2
3/9nln+71rdNJtVb0ZpGkVjglTAdmD6G9SaI7wO2S4A9Y57vAHx+eLF/nIK3a8K0A5/k5cLw+u+U
lhJZ7vXtFJwi6bQGT2EgIY4rT2BcW49Uyr31p27Ln/vAt4tuL+K3UiPX1SEC9ezOZrbvRGAXL4z3
1nhlpu/zLl7ekxZ/SdpuiS74mkfNWqe0S+6l7kS5IRPmpl5lRM03QUi4pRpeKNez4XEg+ve7+WNw
//curW+7VSLJldSEQ3fGCI0bLXLsHuWnHsOhf19H3pbNP777//8G3yWUArzlQdlAxka4GIc5GCZ0
jZ3LqlpufSZBpBFm4GqKzJri2qL9XyS1o+D5qdTelL3wqbQOogDECLGUiILBBLjnlBL/ZPP9R2Xy
7Y3I//1uJMIn2MDz3UrVo05z0qcNDmKR+5ER9mcV+HUpXOBVuMx/usGD2WSjqtcdJTtN5Va5SAsR
cRNQWeMl9A3l4dkUtCCVrUDcRNfxFcS0JE09I8RooTguYR2IYND//lR/Ww30zVBxC3Rmzdte0G8D
d5SVln2hBBcNK0gF5jZYN+hPQdC3QnP+8dyq/e2V/37Fb/NTKdrMqrqiO48yriHRiC0KMpRU8Ib1
rmLXqIbenyFS6eDlcar6Aj7F43SsBnEf4u8NIBpqGVvhuaOHp2NOUGSojqDLIHU1VLYXjmyG/p4h
tptfBMO8zRZfaN8ynRxkcKZE2G277CJ/JNFbOE52kSp49SLvtc6DNr0Kq3meN5daKbnpjFsJkkJa
dXQBXxmUidzf5gsOPQQrYme6Rh8xQ1Iqm+DfX+WLF/p9AhmU5oRQw6j8w1syE+O0Khq5PefR1qfL
sHKIDiMixYa+Jx0VVwHBwq5hk1U40BnxAccUDI8PEV4F+b6FW9J7I4Ly1jhbZ1QyjngwvTNt5pjo
Ztht1J2bhSDMW+16Nb0yyG4nda/jeMdJ/6eg3K9d81+P8+2bl0mZTU3O4yye8p5cWTuZ/PDUVc9T
a4sgEA70FaqqffNL2Q034i8IQNWN9TZ9mo7xAaSNIPauew/JOoPsw4ltsDuiDFsbexq0w/J7eEte
cXUHuTC3jV9X+GZggVB77fR/WECBXFRLQSeo0/3672wJIzFp8mlowdb3IWYUIvcQWX4C3+PfA+Cv
5cHvV/p21q+F3BjLdm7PRnGa6dy3umC3UhGQr9W1Xi4f6+pChpAkThc/XPlva/fvV/62JMp6xKAc
eMbEdDTjC1RYGh+lf4JrnmOEowNjeXqsQ6bbT/XC31YjYDqkTIYET/77+4XpE5XzujJO5hPnUvpT
cXLKgDu5ZFr+8KR/vRgKZdrDugSv+tsRZI1LaVFXHjRctk5YzttMxQAsh9PYj4TBv616NIM36v/X
FvD9rcq1pCtJjIXdEGTJuVTuwQUT9c34Cb4yttv+PtcsVQNOAx+khv32WPEkxNOSZ9Q/lXjs47ek
6/1c00+r9qIiuxabi1HbNWl1X9MBbybDh1CVAEU0hWxr6/tqPEcZpB8q3tTSWSXuN87PRC+pWoxD
g5EAhMfMsGyoOM6MSjCP0itoHp4Jz5K+lGL61WeFHZvVNJhlF7rD2UQKYW0Q8tEDK2IrGSMpAN96
F0L5ccW+cTaTg0L7syw9g9Z4Ab9YbYsraZIO5VQ7s3VTp16mYJs16H48PwvmNYoku6Ob0W/w4Dy5
1opJOMyfJssu2hjrUhzRK4kfiBqgcaX9YSH4627++1v+hmU3XVxm0mAB9mf7pb2vaF4lGWkHCaIS
SLkwU7Espd8dSVcbN5DOrp6aN+IG+kfZSRjUY95kl3Xl/x9mL7a8FBjwU9U/BFP9LKLKlllp1RR/
xP2kHs1Y8zbqQZrt0H1U4xHdJvzc7XQPEfHfl//rKP/t6t/GXhiv1tCWkFZL9SbbzEnR00DKZE79
Xy7F2NbAQTV6a5T7/12KCwhqUWmA7Pd9sJD1ZvqKeSWzQ0g/PBP9kj9nFNfZArTAqfU/aqRIACHv
57w9Kx1+tPnoruC9Wv+Yxq+lltkKC3LYk/88NBupilZKMK13iRi61qK/07KNY7oqbM9lg0QGKcjc
3I4EP3HC1Ndzhg0IB+WvnwE62H5h0Q8bDE5w1W563HQhILV2THnCvhc+NAp2lhgvlZsXoHbUmdAb
TUujkG78dh19QSeQRK13/P6uvRpkEfTfpGNrLl66OQOMAAwbJ0NIVFtU74wp3sfkeAiTsa8s0Zuk
9mrjWRaL8qGny7GIGNYSRllAkSYtgRBf08H0+vFJJ7LEXPCb1Fwj7m4MqdjJcIBTqFSjqdsZVNo4
um/BujbdZ9RLGPhguCCr9jQbuF2Ye7FOD2oChz0mT6Ag48A8W5pwTA04H7THQdKcFipLv4BfwxAp
ZN1rrLdYvJspFypji+wAj+/u10E9bN1wZbztN0ZKclrTB/hGOTzfOIHokF6UffNra4KImXUjpd1V
Z+a7BCxSW18tXBNqifxWabk05yAREPhLLXZpeBOLH4J+u0HDazQex74NpPpqRXVmKf70aA7kGCW4
sI3toYA1B7GMpsoXqtcLuCeSska7vJ85DY6YvOlPRYVVz/YyJuG9aun3U6T0+miLyk3oiyy7fT96
6UjtXQU1rhYlkIkBMNzI13QUCqNG60nMxLBPoos6elKYYmuX2jlQT4KGa4ww6Rqfw4gGz4hRVBFk
chLIWuiV1cXQlBdc/7LXULnWL1IzQr46aeaN0Xt9Wx2sMNoNhFKJMuTGHjneZDilsZcG1ZdhEJlC
vq1iOZfUZOKQronNs8fM9LT85t+LiLLthd92sP/Mt2/VYpMooaK2FW006Tnu8kOu44MRHma/2zVE
yfLpR84IcSfZfY3KTJygdrrdfKt1bxt8ktijUnKSxCIqDRo6oPThODWsMBaAHOFJ4+iGflROl19a
c9Ok4caB/Pcj/G17AFK0JPBV1hPte2erryNrlgu5OS+qvpfHZqf32llIOdNb9wpVuG5m95JeemMR
7cCBThVeYTHsYAnesTmgDqJnnuHfShn6E+77l/pOQ4tmQu3Htx6njv8unFlUTFIxic05Sut9jSCm
BpDWhYIAK9M1OAzNuAfqK46fgI9bMziaYk/L3v/9hr5gpj8+8m+38a0gSiWxbNdkac7CQKPSCovH
AYs6pEEqPBSxOW6E0mgwETuZuxnhNvm3+8Z6bliZcmHFlYUkv4gcTSYrkq7ePPcCfO5o30kUBsPg
Ggr+h5Z82MoQrW0/TZaxDYUZu8SbMC6b6dL1oW9FJynE2Uv0ljAjWAbj4OpBMMAAOJHjmbyxiSHX
0GpLMXtB4gp5pzPonuPnTH9GWmo3EvG2Tl+U4SpE7KF0WN1UWIGXkZ0tkg2t2o4wtZw0PM2AUTOy
UqLEl5hHUqFcLuXkKtm7IJpvJGyN0M5MPkHzM974l2qX8pmzJHknZDp8xxsbvYMLKrXN2WDdQZEC
Tu1ZcutClQ+MBstm9hl1GQPItYXxOQ1PZcSwUPNdBMYqTeU+Wt4jbfqpXvkLQsgMgTchMyIROH0b
jbylse/DgmGQ3McY4DdmCdkJESmgf0nMr5jKd2s7e30dHzbmkBSNe8wOaLTWtsqbSssWaRyegNBc
7RW28b+HqfQXyIz7U1QDauXGWfgG7E3NUmZ9w/1Rt0OsFKnzFFbDeepc4UHSF7cdDQf6cWgCy1vE
H3gturI5fQfL+/et/HAn36kMVj1kjaJwJ7p+VPEzmE5LdP/zyvX1xr9PTPqBkCZMA+bq95aIXofD
2ocTXwQbOtU2+i06DKl2XaOJY/W0rbcod+mAq6gXoYaTaAzl2lUtV9McHWNJ06+jHZsxVhul4Ke5
36zOWtDcxA4di0Gn3Bwa7aZ0UdfnwyHFJxTPVH4ALICzfcFy7CpEuedOK7sFQRCb1QwbzZK6onTE
4Z0kDZT4FFQNzl1oYFaMEr2VtDOqWqzWVgylVRDWR1mwU+G4goBg/E7qGEbekdONl/y9lby+wt/b
HrCa25wk2EOdHio+vRcC3SXsimak6OI+fUhvuj0wSYsbP7/ANbBDrj2cfCSMQDmRoE3BlhW/e3zE
UneTN+N5RtYZ1+aWMaNtbH6+h86Aw+vqFhxkRxdGXjTsIlKNyGJDHMGMvyvIZjJc0rHRO9UsOPqW
wkMroI4h2F2oSRDiVFx/KbBhx6NdNG1D9oeaIAUcc2wVEO3cYZc+B0DHMdF97WbgyAkjsXywqqL+
aSP5G+hN7Dj9Y3nrIAJg/ncnyfuiWjOJkWL0wTgESu6nUAxjFkR031RBmEDaTM0KhUTiMnwS9Muk
XPDGN4WvO2lujP5g9FVeXY1mx22JBBJQDrvr6CTy5UB2twUVF86sQ142/7kSu1yoJm4k2gIt1IlW
G4xjG72m2rD6Y3bulLRr8I3jAFoCKxJAsaUDTBMhBO48+Up/nGSfTljEB3rIsTnFI6Q6Jj2mjTsL
WHzzt1kzdzNTDKEwOGzMFYZ55FZoLv6eUeLpvacg5XkIswvcOBtOV/iHrw5aeIVjrTPfs3TF9yXN
28mm1ZXgJcbfnyNsi8gWtmvVVQg1LB3tGT8a802gd7a4yuopszvRi8PAeXDj0c1uW3m/3EWhr0tE
8O3YU8LCzueflpW/9EugcFuQgUFBdOV7v4TpLsStXMGSWPCv2isLlbmdXrTCwTWlQ40LceRiFdji
PNTwttzG2GZPjW9lRG7cXpaORXaVRftohkOwM+sLlWgUfAA5twPW5UQH7KswqKnmywASXETkMf6p
d+FddNF7gJAZdDSgyx4VvKM2Acbzkbrv56A3vIUt9LQN9Ud1+SBWyrj795L6Zw8cyJv+mwpJZDtD
fl/r+mU2Yj1smnNtvcEO3oSZDW5eYtr6iC831qQg7pJ52VcdbghsQ/++/l+Oy1weoiZia8xGvtz1
fgPfpzjMtVbLm637MGNVESv7qTrJ4q1qPv/7Sn/qvzZwn4hyQq7ALdFD/HeuisWiTlJW1OfxXbml
Q5UtwYKnFq3HOKi2It7Fe/FkZB42JpAN+Vdd5saTX8yHvthn0xFNX9i5+ZEUA6UMmB6YdDLAKcDb
8kbATTt+NIxAEII+ux5+VKX+7Qj+++1/OxLE2SD2c1lCVnjQnqwnEoOj8RLXMXWw8wcOr/1nhUPi
4BOo/VNqufIXQI0zP6GfZMGy3EnfQN9VKjRxFab6TKLQfoEoVNuQdArLoQThBS5E38DUrNiz7O55
7q5ay2Wa5E2QCTtDdNpfCOFVcx+hOKocYzgNpx7pAIkcalAhQyWKWtml4g8nkL+14LjdDf9TLe7Z
/LY4J6siL/nAiRGJla8OLDrwFRIoagqFr8CuveIGtjXulaXES+e9RwFhNbmDKsOWRiJP8GJB27t5
FIQE16nd7BEeAZu1qn4iav1tcII44zKDRolt5HuYdxkWrVlaMl+38FTxshavo/Bqmd3E8pb8So33
uu535JbgkrFemdmtLLGSwA9xuslhPdFLgAlo7n6DQIyDk9l7MqZ3NSWH08UkhfhyciMRNXLBmTeR
Hb11DPff80v6yyAxtpRjpPE8CPDbf+dXW+fAHivzq1U+RDTQxlmhtzQg3Q6X0C/ji7QhWUEMlph4
J+FyVZ6kH5vQXw5A30o3EGYWE8o3RcZD7b83ocZWohrWCBupxToCUcV+7T3ejj4MQCzEIam/NBMz
qp20XFj1ru2OWXzo2nvod2j0luJhxM2t9usmSEPHgsz/GaL7RtOzBLN1TkYXQUI07ypcSqsdSS84
j2jrhTydtH6XJoHQnNT8GtrmGJJm9LhmFz3G0oIrS5dV/RkLpzy+qHRsZN418aJ+jlPfEG9qoja1
q0R4SPjSzT0eKWl2mgkMYqRGx5DAjv4hTC7F18I8TvETTmQW4aDVDmqoyoGp35Gx2MYBxuO4fQKV
dDf9db8eTegFW/KPpypen7t0MtfcLZFA00TtTgkBOvKuMjzLY6qK6dXUvaAzKsmqhUSrUJBtLk9Z
7LWWo+aQkljkoMfgaLInLTxUvfBR116q4TpT7ssBD3/8ozG0oGvKYLQXMrAwAh1dYfEmc792WHXu
wsJv9H2dH03qwDeZ+FAGbkfhcRyXIFR3KcNVhg25J52h0B5aCCAYCnQ+oqgJG2LVK9lKiYPuYUyd
QIqKzqmjW2RJ8HuS1J/jQ4WPkLaD/Rv2IGV48/kraQ/KnSbte5iYxJfhLsQr067G/KFqdmF+AX82
ykmr9fVun72TydK5semyE42c/artGuUnmGdYH3rjGvgfw7Q52k/DVXlJvau/5feQl1ypoUrVuSDc
NaIgyovFvGVHK9OgXYJWPlbtrZZeSdlDq91WxsFKf9hGzW+7A2QWGDvsb6x1LHiwaf477lcBbEfL
ypmwhOrF8NPnct/7WhrM15plyw/Vi/qwTPt5J90gxB/cIuh8lt9PGhPjbr1BilZ8LnRG6T0jjMY3
m4ROgpQ0B5SyzpH4nkfpIFs2WjXIvvBu8Rrvf7FGgoI+WXtzucBW2yMh4dnac0yg9M8/p1P4lHvU
Q15LHXMjc+b2hjN27MEWRejQSxt24m5WiXWhPbOXiaDQFBvTA35cBIQ9/3t9+t6B/X+vCArCRo7B
Rmx7hb+VGomeFathFvMpDJZ8h2Uu/xAX9Rxy2vEwc1L93Bt2KrW1pz6Mt91n+JxzzPrEzNpw5hv1
Vr1j9uCxxwRJIhqDNo/1tL7knzj388TCeIkVdz0H4SVI6uaGrQb8PxHkjd2/H0X6VjX98SjbQfm3
R4kNUcyFLptPEWcC6U7ublB4YrsxAKOYz7p8NdPyWQizEPTrFI5Antx2WpAM18tPZYmyDazfFtz/
vRXiQ9HbbI2BL/Tgt1upamseZiudT4yzeQiw1AG63QYD3l76i3gz+uWepILZk95K3/xFerl1JXJW
E3iTrnhrvZBmZnG++9W/Js9g9YU/3GkPMqclsrzwP7/596v7fmL7ut+tY6KREAmiYW3Y4G/3G8VR
Uw8JC7ZFFRg/T+fqRfei3XLfXa2wCcAlsZBxMdNo3UZ2tcIdrgvfehaD6Fe+rxjOP1Xg37es/70j
6GiIV/G3Ub/7GMbUx1ErrNMpeqBncsCK/EbbMw1UclAajxPJTiMHh9IJvvqnVB7QoaU34nAwhc37
2yShAmN1UsMC9Sdjze/GAl+3Bki6qed5X4b6DZqCzi0vqxCNJ0N+UIcbshMwhgiZ+sI5nJ4bZMzC
TbshFrmMJoBz6KWUX7ZNoOY3s3xfQP5UBcJ2WGAz7Rpb9FY7CtO9Xl6Gia8R7CMfzWo/6J41uIiR
ZAy/ovZRqV6pHSrlPlzel+kTN+mZbW09hNUuxFftUI/P+KCrpzC7DPvrceN8/LCaSl+cn++jWrd0
BDoAhrJqfisjUtOYykYKh1NLH6EAXCExCLMEh2O+GZQfqoeZHvFFj7PbP82n4a5353fttrhaXvXn
4mU+Ja+KPbziiklC3Hl6JacmcpXlURAusyW3k2VXvCRrsK6u0F8RxZh8doOrthjO7QYWjvUqfsWm
60l6QIafv4bv6vv0pN6Wr+O5fpnepGfxZjrPz8yyx/W5eNOeZQqVajOAb96KR4bR+3zKHoe36dTe
4Kn9sBDHuN6ABj3PbyTZU9aOb/Vb9sly377Jz/Vj+ajfmXeYHPPPcj1tf57iV+FlveLPWb5dTvXj
fOa2Hrqn9MF4ma7V2+maPt7t9ic/RhdhuLfup+vaix+W98GyB35ueOrMoP9lYT2fMHqPJg9a7ZMm
GJ8zQnJe8pexRBPsFJtJix+WBx3AOb3MsVjYZHEBhNl/T36s2P4CtpJyzZBW0MPhmPFtEwizJGzk
vKnPTe1I3UEKL+vcN8GUBC9bHbJB9Zv6chxcSNAZRvgGBptYqIB54+LkJpOHdVH+vHKMSAgIIzUG
ZwjSLnqIPJY7UGQl+9DyCqA1AJ0v+AOzhVpzq+P8PpKSfq1cNITI2cIto4p2ngY0iPFgYcs3BPcc
mMlsgfT7p4kZ7y7I2cSdhVTDF0tvJVEg25EOVkaYwKPXPmT5gVhT652AmU0voTjJL0jBnWgrH6Q4
18auEq4hFpbo6xYaWd46HzBKVyFVz8FU7uTsMq/8uSc+BBKNq5aBZu05ziWNTw431edIv4DIEPbi
fE+hC98gq5w1xn4Po3W81sD6AsR7lJiCejmqp1rZqd1pEYKaKB4DiZ2DCyKgVoxB2xdYEh0UPjz2
ExQO+CbSeoS+g8wcO5HIJbTQ2tKNDGKsPqXOXSwnjzAooHkVqFjRa6i0t312ZdEjqNoIGiLkb+jc
DKTHcAbnjlr6eYQ4YFSu3eYDXOqeRNeTqADs3GOvP+AJvXknlyUtRcdCbQLjMvcziRisC7N5NbTT
jO4cF2o+NNAlOHzhKq1LCBXeXTPB4py6yN/EeTOxracB713oyo074wPV29K1fJbeuwfscG+lxw6D
ftNGYCiu+1Ql8gz/qJagRz7pIQ46EiVwsZs8TXWjBdtO05eVnUCUw6MQOZS9VuYSjSKHGNH42XBs
spMFOFj5pIFjIaltFv020V6D7OCRR3ydbGyVE40eLL94gZxYltdJx4jKbu9eOpIoQrtrHaJ2UXFB
EYFOtHjFr8rHN5SGNGa+jNZacqdlp0QeaYEa9Et9c+SsOSFUPqwCI/IJmymhuKc3CfFpyWEi6t3a
z6DY0141DrlJ1Zv4+KbkI257GEM18XNoduAiqm9lJKBB/dikt/NK8Dtt1ozY1aQdEKKvyPTuQrrv
KIKz5VQ0xzk2wMkI0enMA5LMXZ0SOUWmZQoyI2REEdYMoSKQ5MnJnzDEShISQBO8bnhEKb0Q48ce
b4U6Y4+0CJqdWWcqJ0RvIqcWX01BhTyxmgu70gzhTL4J8QV8VFl4xLRBq17T6Fc9NN6mmBmEDK0k
uoj0FsomODmeycdNrNCNtR8S2zIM72EhBeMSQzckjVXSHQ1asUK3LRODLE0vzIoC0ZDcWf2l1vRm
29tpvBQV8rpiUmcnla4chfK8koebbyJFWT/VWO1aEmGrJoiuKZDCEIXwEwS/40UOALyaRcIx8w8V
0UKGTbnsQ2036XzCQXmy1pmuvoM1lkEpauGqaqznDjPSZABDvydvqVIvgL2MaP4YekLb2L7N0s+w
pyAZoXTr6/ZUFA+o6GI0yVZBBYm/WGdqDpYJUniGPqXG8/YuUAK24nXWyLicJnnAl5BqxO7I68w1
mGh1YI7MYnzKa2LkgfytGZ5Sc2q6XTfOgSpK9FMilpw6vRbF/oXtmDYEyR7G6DQh4bppvyuaK73q
jljFBJNgeEU3+XESmOUjBbC3cB4flKss7OEtxO6y1J7U4T98kSP2U6v4mGk6XKQxvklLolF6j1BR
PHQrQIFupxlu0u2ywZHumNNp7E0lXj8uQwiwiKg4IlkXUs1G26zf9JyARoaBBvDVFdK+xEFpvRPy
yZOW5DAYx4xjMeQxpdyPunU5Mr4NHNcE80yiwm7tFFfVyx1sMafXCY1Uk0NVeBiP8xcg0NMKwN+V
eMWpyW5Y7nqQqRV0IJ1vKgznEhHia0q8zFSkrkyPROvIT7CgZLStVxblDbo+mCOwR2php5e3hXSS
cx2cvbxLCH2SWtMJozuE98Av+nI1gEMvCrghLmMhEtiapiyckZjk8hjascV87RGNNcVZVxN/ynCT
wv/beNW1zsvzl7ziAMkm1K2vo9FDt6BhEV1goMDhOQ8apDMrxA0xN99KZfIlcqXKhfSKcdgJCKly
/HYjC+8w+hnKhqyEK4HFyBBh+BB106bGRbp8cV5iit4Vq4KNs5IoK92V4rB144XoPFfxi8QZYlk5
mvNVrci8E6jPlkFwWG7wbz9uJL01QmTWnbdfIkMjl5T8KutHv+nPq0hO1zAdNkZzTqYs8IQUQSKu
uINYu25riMZFFizYPcDuI8SSajuKjlW2uBv7QmYpW0PC+oZHA9u9baBHnbqLFtltmOz5cw+d2qKN
hbbruJn59Y3sE5KQ1neimtmYoBjZvBvI5o2XMwozZirGeJvUaykHQFZ939PT2mRfeA7Sj6PjD68n
I/CFCaKFuJYFGs3p0JCDJIZiwxIutz4W5rbixbvNyPhJvJ4wT5FtabFVxAXvxbN8K35kFCU0kWqM
Gh31Dh8vfkgx6LDZ6ZNOxheBKYfcn4lQjW5o6ogXKUFfpqtiJEkvkx4h/T58sWCaYdXi1rOrnVu6
dOTMeQzNIcMNI8jx9BL33XKcyH2xiBUHZ2FbsMdLHK7KmfUMAzCXwmjAGBLHdMnGAS6D0nKPPSoc
pNxhhI8MUazHiUdjtONjbTrlK6bYkMzAWNKGRpMnR4D2ALkeDPh6dYjsxTowJo+pwC3RIdzMYs3a
h+R0ajbhL69V8gVNka7+bMp0C6F+UWHY9zP7JEvQ7Nc43CfeQvqFQWPVHguIUL5FMwSqJ2b+E2lr
DtSBUQVr2iAw3KLpzGGP82gd9dfNZvqSVAqWWUam/lFeZU/NRfnWU/pA8AYpf4mZTHac0xY6zPhb
U2f5wnioRK8lIIRcNthStPc0gDMoZLY0BHPiCrG/jvcLcFTZLtARdCfaJh0bO+sZ334z7HJwrN4Y
WeSRYYqc+2PtQKJrC3shBQmfDW17f/iurbqdPIHeANxogGEvRrSnsya/Zc/GL1225SfjLLzSubom
xY7PWU1bI6SNHUOz9afpTg5tVhU49RxLhGyPclUizICmX2aPVBR8VgvyCiYoEOIgUbnZiH7FQTrA
UOEHUOdtScPBhJknA/qFlA0DU5xfKVhU514BC5MgTLlaeqSdD+/RJcHuOBYC3hsArSoNg1ucBS2K
OH23PMmErds9vglFwAhDgjeXQY+3pRkMU1BuxDfKOxrvwXBfvVhvULUY5JgeQsclq+xhM/Oz8V4p
iGEXESOypNpVi++3g+U6SsDkTu2Dmf2bEG7TTfgmhlvlTg97r3UQC+M7f0Kbg39hQz32Sf4hY8oo
PSaILhIP7Ak65ZtN0OIUv8CgiQY4oIx+2pe28qnvwuVYypcR3jSKaxz4wfvpbb0t72ACERBJldBD
HaT2zXddQsTMlu4kT26Fg3XkLZMbauwHWzbpiNxx5aFs/s1W1oCyEXiduyZpIW/lZ3/ffAgUfIBQ
VHTpNgJMMvEAPTNHmxzyHDSGiLk5sbM86fc9CBykStEhkbhge9T8rnDX2O1JjMWsh2gXFImw5fif
vxixHD+ExVfQTi8etvgt/oCAuLnL5pK8bq42i9O/FxoHEnQVBZOeDjRLDDPlTXyJqVPhNrT8qHJH
IxiaUHXL6mng+myyYhkPLFxra1fvMxLw1JEYi6kz4Zq/OBUjH3kH24zqEDlcUtuSdwiuRIgGnlUN
wT0OGOUCPJ8QcritBli9AyaXgkdkW8Ev3pxON2qBQGwzeX2UC7fRR5N46Qx3gqrEod2MsiEmc549
kenberXibAcleI1kvj9S6IgvYmBAwX6XL5UPQg94h0Jsj89sJeLVepu9Gp1HGyLutymtmDvcryHp
wBmZBy96EHYzfqp4eo5284tDRCVtZbjwEb8oOOQm29KNSX0x2JCTlh5XeSaely97nCoINmQGcwLQ
YbCXkEyhC9ni3fiKFywyVMIm1xemonT5xcR2JKIMOceUHsC2SRJjtB8eOSdqqQtFY0h88U18hNia
1LtGZgF0YXYo7+kHXwiNQwwZ5RmKak3KeO2RYQSlY3CbTfTh18lOJg2H89gzD+xXD9lxIVt0Bb1q
b8XPjA4qHEWKHsnWHyC5LKiTOqp9u7qZP9LEa0QEZ8unDRb4mQ92+SG+sltiEEotQss9/iC1EvdX
ols0JEDJq3ZHyPQSSCQRaoHEyZtA2MGbB4iyThwTXI2N1baGsnq2Lhu0yRiWgyF6mq7SGqcMZxyd
waJlBpXNz4gsTpwtACbhc+ZPW3BF4cLZLZ+qXzk5CqONMQjH/6HzV0LnOam/rM+WtkU8xp8LZSJO
/azmkdebAS4U5uR2jbPNidynQEjoIzBhkOV48QXnVJHaNnJ2Bl3FN+M2/MUvbj+MDEvA7X4ypvB9
9ghCy0EeaxuEqWEgPGVH6y1/1+jacbKFCwgIgC3+A8d68RUykqE6MTlVCKOfyVVs33jPjLeWR/gY
75obVbdJIQVL5CxHj/M2PzGJYlT4BKmpJL041YtMQhNw/VfQfPciPEo+/U4ld3jgkc2EE4HpIO7R
a6fDy5MPzcLQ2ROIM8WZ3X+ED1zogUg7yvbJI4gYJ/UetobD3pDiMoogq3J7ddsecGQfZ4cKZjBZ
Bj0TjYXmigzpysPNZNgWQRJjZHqcmBFDUyVDGtMmbFk4f8icdQ+mFCCQBz9hjIWUkuwiUBlXDwBE
PCv7xG9faD61n2phG6dtYbGcsPS6V2uA3OfxINSfE7UDUoDVbzU2Eqohd+AZQWNWH7/NnjyIxp7l
bXdQnepGIr3mJab6lSG3e/gH5XcipP5nzBxhRXj8LJ+OdnhPqTcEgrJ9RvIoRCw3P3B7YwKlI+t4
oJEdQbEkXGJHpXLEqB0+HvZfn+JdcqtzPos9hqX5unwOr9jI8u1bG7MkfpoowSKy43fagh0qNXg9
iVPf8rGbF4CDuYc64piklGluFO8Sygugha/DPvdm7muE5sW2ya3/Q9qZNbeptW36F1HFLDhlBs2T
ZftEZXkAgQAhkIT49X3ht79+YzkdVXVvEmdvJzugxRqe4R7g68Ev6YXn7SMSa2dwPsobZEfswjPs
9fp3hbHcFXRE+dY815G4gyO4b+zk4LDHgAGibSwY7rYiA/PLq7c1vWZ9eO3WZupwklwGI/aFclO8
128nctgmYKqqBouRaWIDH+W+JcP9vH1l1QhXtgEqS33Rgl4xR5nkmkyydxdDlPFL86ROy+cst1WA
71YTtMHt8zaRX5ovHAEL3AtpjKf9QVZ9GBhB11/GJF8SJeYf7NyEf2m+FHFAPCBa70g5tZiXfcEa
610Eb6p7xQoMxj4qwLRpKM+5pw1trjOiWLVHKHlovMwMGtFVkSs3A/qF2sXFry7hBBbAW/sqQk0o
IaujC4rfinc7+UoZ5AnRP2eBR1vDoBS1HZtZ0IlB2W3MQ3jZIxi/4ZkIY4jSSDyPVyBF9jl2S06I
xC1Pqxbl3XKWFp+6PDqJSGb7ihgqg2GTRw1y2xXclX7PxweOtuQH7ns1ZF1mN+bFnS9k2CuQE2B2
7CnmZCuNBiCX0F/eL9rbdMtBejws81CLyUxhV4QNnB3DlwdhwplQjyt1lAQcmcTiTR/SBgwyz88w
da+csBLLpnZa8iGM2zU82kEt+RgHAFCSFBc1GxlzVqcx1wgZtbfhWXSr3kcZPH/YJn7TLQdm2KwO
nXelmQyhsbF10023UUbP7eyfMDeljAp6jSBODIm/asIHJIY6GtUcvjZsAQ5OqnB0l+qjfaGieLZv
MKNuHqwJYh/Y7AfZAxsmMYO3IP7gpdppTOXM6gqne+tnL7HkonC3y7zzJB0fB+qgfqL48dYvjGEh
hUbuEUhrUUsNbYE0sRTPT1nYw9w0h43r2hCvefTzmDSsM98gayGlibEnCUkgKLyUZ1uWRiQoZ+p7
wOxUNhanyVAet9HtFtGJz14Ec3TW/W08Skq3x05fOc6xuQDUD8WWGIdamM+5rAMCiwOxJ7L0sUw5
OwtjExu9BpX1QM09Tv9LRXEgPGQPQDN6D4r5o/MBwheKHi6mEiLZskZPj9//oz+WVZhDyqYIgKJ1
D9uoPHmcpbfxcYUuY02cyEaOjBCUCqgE9SiXKGP41datSccqe4/MEdExzALOXHT3ZL+HsFBdBhh3
i0QSRE4XxclkUt1RRY0Izn/yeTQ9gAuUBIQ1EQ8BS/d01kYKEFJkh8XNeSZSyn2/iJYant5uwB22
KGS+1/UKT2SFwAcT0+YBmEX5C9R4gFCUYYIHxAb5e5j+HIZUoBKX0ScQX/cEwNQ9MCClRE/JF3Nt
yaLFUmJV1NdZ19RmFN7ZmciBJMTSNjRYit3tg9D1DLqcCgIQ1xYrCAe9kBvHQcyO7hCVi9jSPuhw
iHcNDl1CBBzmKPCXnnNB7+rn+5MFQT4XWYeJuLihZJlc5+lgC9sIPJB7vhhODcWhIxlJ2fgViIJH
vMxL1d4azxKeKmk11ePpocNTak/9kMRuAFVjD7U4zVaSNgbCT/OPQ69+bfJhJryVW5QKiOj1r6L6
FKqZeRzpRSQ04ZlC83GWFZMDx2w+7K4beJZn3OYMb3sILtVqIE/UwXsJ4q4gd0Ts7Aqf4XT8zHJi
n+pDlj9zKgsnt9UDySRmJknDHckI6sK+NGGZBNvKMS4RwsqUGfimgqjXYZRnmCW62nlR5BPzOKQU
OEDfnZ7jdni7OVr6pG5Xh8STcHvRx7GyNI2NcnpHLI5qPcXt0akh9h5q+gzVTFBUUSkNsfBhSZB9
UKZvp5ctDU31gd8jbkh3yw75OkzXel413EET3bWfr41GVmcchFu9gqbYlqGOlS386tK/gdrNcZ6Z
7bOZRE3uNtqGgktbwKf8Yy76fzUcrGRtIh1+TTxh0f9m5oPfOW0A+VIYpHrsGvwxyjgzEbi6bTja
BFF2x7TpYuE6S1RsqzCbW1u3XNGaL5cR/6jWp//Cr8vl8iv4enp6OlvDq/V1tZaJtYxiex0t+fEl
OF9fhb0MUsuVbPctmkTr/g/c+j95taCpB/SrfQJ4rtgzZ8x8PJFtqkn8RGp4WNiCQwLRf+PoI9CO
kXtjE1naNEIs3cPMwlpz2HMDfNitNRkU7sHFGt9gxBv33tfXx8cHJThrEHIDh7vG0/20/70DvuwH
eP/Ia4N249hxaO27oAp4qnwX7zg1OCn22pR0SG2wKvH+vRi/td7+3Ev7lzqQkd8UkWFRFPXupZ7N
GgVK/Vyvnqa73SuZnaV5glXMoOdYO9I7eFoxFzUUt7XQTnZIPh3A43wHCRzHsNzJJMKkNFpfwzVV
L4sYzooSF0+y79Er7Fs/rAEfdvgQYnJPkvp+eLZApPYQhgKX+HNGXuFAbVNVaFbSiBzwMspzJyaa
ese3aoi6l00VlHS/6YGGTvrRjg5LhTz/FS2IERFytjA9unfb/t8kRxtKm9sEyZsE2Q97G52/hoOV
8rx/OozESJmSD4O87p7LN3IxGlNS7VL00IbqqnzWiIvxxdjipNznU1guHrzDJsEU15ZXpyB1cAd/
E33x9TDqnrfzZIZR+64zVunAOgzJ66nM4hc724F4YsL57Yaw75M1rBJWzAQYD0Othz+ptK5vM/FD
n5kensE2/MT3wZwsA7qDbc6370gUqcNGeDqOi6hZ5x6m7ssGWaxnYgmCWfx9+zIjzbjyJQ0SJm6Q
RMKLEQg4Dwtg6qgGW2mAb6IFEucaVqEZ3ZYZuQ3WtGw1RXRiF53SKhaP/M3kb4w51SnJOsyLsUp3
D+T8bPtAvO0XSe/+Jd+dFu31Fqc3k5cs2kevjPbDS/+uAs1t8M2VrUNwjKj6BIOX+tH8+tuG15+w
/zO97hrxxeWoSOc4Pq/IGBeEusDCjiGlgat/GFbO2cO+YIFa7lAPDg/0Xn6ZEN5/6LsQ57JVD+y3
fOirK2wgSYwuXNso9aR5gykw9sZe7j2Jju6VsF3+vSfc449A0cCJNBFAAOTL5793pz53+XUriAM2
epq20IJRpKU+9AIKb9fs5Fk7FyblpxIzeU0Xx81If99/wIKRxuKuAp23O9MxeQTi+qW1cv9QdxSv
40GpbvtsW68otKj0Bpj0BQxRu31ORpqDGM0sGenjNIwn1y8Ta2bxKR4WL8VLM91HUIYSwxO3QUFa
QhW0gZnjCEc70ZnDlCGtA5ryT/WMdGktzAYzZSZTGRs8ULJQ7zkcdx9Bu0PsZMlAibNSr1dX27Qq
ayexoVZcbUD7jqOPk9Hdhu+5bb7RPOe0OfrX3dZV/ZMTyGyqFj7OzlPjoNJkL2mNPWDRKX97PlnW
FWJnVNAR5fq5nW4H21oT40u9OtGiBfJGrAWH6V1gfF7AHpeWSdnZvq5TyiSplX5ok5oSz9nuyAoN
+4WmWbpHktBqFltK5PhbIqD5SMVa/obE351Y0DAMnJRVVfwt37s/57J5qQomgnVy6HQ4gPoc2TYi
cn/qIWTALmqM7JCI0fXe9l7tU77ximX22us084NMa569lpmTvUo7SKjVZ0rO9CksjBn80RiwwhgW
+bDjUoZ5dBQdcd1ftzXWk//5gUI6P/ByXA822k75vrRd3dOaYePpkOiqUbM0N/3/RneMnhU92SM+
a6Tzb6eX/1zneaZZ5/ltkgddePnYD2UXfWf8yTO3nxb9aUvH0wEk/x0+8dhclUM3wD+51+erp80H
35cxjVfJJF7ppmXOtYTMtbdcldLQnBeFr75fvtT39kt/j2eHyWFyHpEzCz4AIM5mwhRiHKp8tmZ3
brU6LPJVtspX6aIKBV/16lD1zhwEQpQGh4Cm5FrKnG59irZDMgj3FBlDyAtztBLWzTqbZstkvl+a
s8PYmCRj+MHhOdLH2lSdq3NlClZDnVOXvkbp6BpRImWlJWtjcd5ch7ehyM/rkDQb4BqMe2r8oMVI
mCn5IDgl7tJXeSfvRJyfLSEsxtchWcA4npKLmjO63tsJt10f1vEyXu55jGyazk/jZoyGR6R8qsPc
uw2T6DY80t/hPU2LcTGm+fd5Dc6BGR78/tdzUAckuEECsDN/kLbKen9S/Wvm3m1h56Q+lrXBzC3d
s9t5hi950KiCONgH6pOCxfx/Lm1EYU8ci+MLEwitAHHdTFtEB6Y4T41PfK2i/kKYZtiGl3AbNWE7
MqJTeAz1SOdXI2o5K/rvlZNyks7ySTY5EcUcRyS40S26RknYRzWHUI3k6BieQrZLLgDsdu7WvhT0
VzXuhtW4v6Tg/CkF+ygfCxNhohOiyzOUKxfKoo/pTSL71sI2k6UnWTuBwJEWmwch2yb8t3Y7wkhk
Qv2D0wePfPX+97Us/e1L6pUEav9zSUHHfeKoCwSbA2YwOQ2Ry7Tpc1rxJ3lBzp3MSfu9W8ozw0kb
a7vaj/fjZtgM9+NTQFOaqghAGGQxR2QYK3qaGr4H2+FenRTzcoqFQTNGCqMZ9//Vx0LTZrylLN1a
xZy2Y//denmc19MT09os7f4/IAsu9U0s25d1347cXT4Pr80a0QhASajKLPNlubyM9aEx1IeX77/4
MKd+DHSUnJs/re4Or/3PQbuqe0VOEBpDOORU3pjXBGGUm5mSR6rdlC4q/zo8c9VDkrywfBTUyH1E
/2sWQi7HPxDhRf1e310FNmp0JrPw5BGT+kJAiyzU/f6i2maD1nYrP8b21+qG5TjnEuzDrs/IBFI0
wRVc5Tsz0yYG2Vmf2VHfIlbtmYaCGxrhaaO+xOvc9y+W9c7Ls2eQk63NZhStg6s1P1vk0TZxqAWP
k4u0x9XC1M4bTrT5R2HPl19kZ2R1k8nRehm1tnv2aqchdUO12+vH6xbsp8sr6hbbyXYyeNFelJdy
k2+UkAJkIIX/DocGf122fwzYXSyWxo14KToGDJM7nv3Gs4s23Uenz5boXHMVnhLgyYwdNHSOPl0K
YmuBTzQXdTeLvq4FmZavZ4f6MkksHsPW+zF4V50ZA/MymkzWe871mGDubH1wSJABsn8GiHAT/G1t
gD52nxNmj+Cm97U0mFDqgLQP9hlOkqiq/jzz90YnVDFuOavDCEjK5wWsrbA+h9sF9kuxZT4Igb65
TT8nX3874K0SyFbtl8tGfW3y/Fh1JYc3LaQ2xJZ+RBF4Qtvx0US/IyAQxf68Vf/J/yiPaSflGKe6
WK5u/mGEaEcKCfBN2Rxr+/YsDXqwQ/KGQ5zSWvrmAklt8+9p8zt5+Hn7u9z0cAFDdla5fekaulet
QUu1iPVOr48+5++o7eeN7vIjoxOPhtxxI2GowRs5TGM/Hu1nVJkfHGD3PIr/jCh0RaR34QEM7lkA
edmilXxLy5U2PCwNxq+gx5Y8o3BIa66ij7bIovfTk25JQBP2L80Yd6SIue4UrhAeouM4BZcG75ui
KUwQS/H0yXmnLxR0xOL/p3n9x7PeMWnrJsXPs39W4ArjeC1ZMdjw1E3msYfp4fnB0Mh9KvhrXpu9
or6uMTL3IvbC4GCk52NcsqkS4SyrL7AQ+4X62pmgovp28mUav8ZjdXoYnp7waadRQ5NDSWxgKqfo
Gibuv2ffL9OG79n/3we6Zwccz9tBE+c8UDE6gYR5T1fCMlmdPrQgWSLt7lYhdCJUGQ+TfHZdiQ8m
5V/WnoZWnwyRCS29XxZzpXnNzrFYV6vjihqgPG38+GE69fd7oLssihxkg/tsStWyAzXmslqJr4i8
kI3S85w/erF/WcUadTH6DSJSd/I9IUtT04vBhlWtuvfkRZkkmz0t93X38eBt/T6T8ZyCFSeRdlPO
v9ezlq7STR40ebVSpsC2pZU4HsyTxTUkmSrGj1iwf/9M/+dm9wNX3JS0OQiHapUR3zVWHFLdWZQP
VsRf385/P5F2V1cUu9JItwNuIvr5QgqUcTp8tMN/Ryp3i07HLAZFf0XhAPvOFP/Y4S/p1kiOx6Q/
mLM3YSpY10k2TJeXYUYYFUIaHUt+k9qfh2Hx9Na6dKvDQCUEodz8ok8kju7Z1iWEcMFHvPz7jSp/
eaO6SW0VuRwVBaf75sxFFm/XShBOq+farZ4OH8XHwNtHJKDVuN3ln8qROOo47BYvkCLcdgLdFIJR
Mk9deXcL4Er4GeHMo+BP+xXKGKxHZEBEDnoK+d+hzo8RGyQHFCDTFWiS1kHP7kPzmuX+FcsUwH4H
YQ4OY5BNxdhOnkl79U9EnlF6dgvRMSW70mm/k4yCudN8uXFV1DfoL9Kd9QAngpRyDuSvKrBF2sVY
/9rZMzJP4KQAVp6nOvBfbWOAaomA5pizAViXA0ytBzv/9yn0Y1bcfca7ql116Y5dcjmmq9zS8LWG
aV7t7dV5ASdsXzjS6OgNhj0wunMGi2Sat3T+ehQNNI+CltDCrB1zyHtqEIoaEOqiW5Pb2qT4uiT2
CfljYFe52/l0cuYtpV1FsCVtKkzkEBFfoBeTbeyD5QLpFRc2fdhifESuy6oC3Fj9QeOgNZN7LeQd
LTyuAbKhF/seU1Tp7HgSO+5tmA7BSjGy9fTgZsvt1oa+83HdfOzf5R1sXuO1fjr6wou0zpYPdqHv
WO9u5DgxIR1qKupTaMX8jJiqrZJKuiwlq8YTkUCw8w5AVGw9d5uDZNEOIWjdAbZU/IuL9pXFJCHj
QSonceXavm6Mh/Kdv05Vg74mkSK7IiGqfi9QPkikQdOalUBDHAKSmwcoSpgd7X/rhv8FyKeRoFvg
doxXcObtI6Z+n47/HI6fd78LIAXDvBZNehSWHS16kBeihfFt+w2ThXMJv+XfW4ak/dqY+bhYRKH7
xguAV3AXsyQIcBlGfjGXDD2RPpgYq/Vu9sDqr6vbpxyA7Nw+s/5P6rHbXX10Da3dqrNWYbj49Pln
NBrp1ktnvxTfOYfooetkn53NGcD1aDQZTdbLt6Pljjafn4vYWq1WpOx9FrObvr6a1il8LUlvxiXI
n760ZviU/ShW/ufavX6n89NV3xUKF4v32aawNicXyRErC/tkp3H7207WsT2RAXqDCLTpjFF0c1Ou
zKOo+d1T6+tOfQOsb4GxC5DcgEzcGfb5QVHzdyUdyxdmbS8PBnCAnODnpBZE4ZprhWYssTm0iTsD
LSj9gZ2F6eTm4I5I622FnKK9zLztoyDs1yHwfW/N1NDnIgj6Lgj9sd2mWYvfWSUby9wSfRw7IhaR
DQQZdMyjyfq7eHt3r/ttT70IW+XEvc7UeeIAUIar00dF/YfJAkmE6kzp7/0Llb+rs/ep2/DWZLqb
SYTW/05bPQozfi+ffuD/++HvMkvpoIi1KfJADDt1TJ3M923vPLqLbPbL8OcypX0JVR4Dbd4uQj0/
X3DRdY0Oi0ZbOsPxWLBeQXnwnqmEsmj60vDra2W97l5XKy+3F6kXu2FsMTCJ44d9hYJZ7Hm1tZpO
p6+76W519j2WUuwmThiupn1BDF1/m9+pbalfLWHYWkx+qlQ0QEFJ+DSzW2thhJ+L2WxkUama+dbM
Iucfja7OqHW/1+PVG7mTztXsyctE53dm/t72+0Iu5BO/dma1N+qLBfRSrFnf4t5k4ctGtTajs/My
enlhwa4nUd+zDr4O9hcdaHcuhN9dVQzcqRfMn1KW0JMzX66XEZ3uL2ce0Fim6U3v+Wv4MRwOc+v5
ubSeHYcIiG85w8wafjgfH/PYmZth3zxvnH7L6aszTx+G/XTz6efxHyfnP3uRaD+zLYxv7nhsWuPO
e3aGTuAs7cTiBxU0Ww0oqTtfwYfzIJj8Je6jG7KsiIQshHoE+9LdVoy0T0IwMyhWg2VGJ24/OY4O
L/E8dveVVa4bySbiK9fKWJlUdh7l671fj4ooea2mzUL4UjdLQP3gtEzkI8agV/ebB1t3n8zfzcFe
yAV1CzxpTLRlfs7BWO66uk6UgpPTiK5+F8Q+uG2rY7EX9pmy8//n/e5O6uaQHw+1qRerirKt6oK4
CxIcSxCpdA9EtA8j7V81hn78//h8/Vr/YyNTb4V0yjXudww5hOfwEwDXhybl2SbY07RQ3WoNksW7
euDPvP2yWJcblJ6G6ZrYx5jcdtuF9uC4/F2N+PlMg7tuWlqcO6MrmRPlVzcdjPJhv/G1+Aw8CZvz
p+KBR4nU0FxUn0wO8E9abglP6hLa/ooA4po41Sgj9Wl9BI3oJOIguANwDgTI6pYPXtdftkKZAx0d
1cEAN69vm60/hk80VakST21BMt6uzq/lOH7N11f/6puLBoS2c5mfXsGSTEF7gBR72EH/69sjnGNu
siWTkfx8exrLSksHVbGKn/YT2d2/HodX7zDRaaD8+4Pe60Ro/TrVac0RJSJrTxz5804mOA3zFIuH
VTVplgDoCRtWq77c3xdFPwlNNv5sRtyxfb7SnUHm6vaw8CP297hbiwpacf15i3Yu+Lifz5BL8q05
p0LK2khCzXqCoeVdvFvUeTCCiWiox0FNS/xkhFrqpKUN03pKuAWI07nsjCYBCiXYIgTVFArvnCTD
U2HVa3AYl2G7Safahp48TQkEL0I9VEN1ps+MsD9YlCCLkGGJ9qEw1qfVSPMFnzpLqPj7EGmTUJ7u
R4jnhvuZFt0ADRX01EiK/NLLkKmmo2UdxudAmVX0oA7ERmCQw4GTUAB4pJYm9Yfvr0HSMBhHWY+6
3nc08WNGGkV8FrNs1XrmtNoAmP4qF7GLHLmj+U0Ae8bqBckfYTke3fauKqAYeyOvbtxWj3BVm56m
tQNcniE7e2DtqXbDFZycPh/Myr8sP6VPXMh5v+vcd6GRvFXqGKYqbc2T1UPoC6cZ5ouqtZpwgNOU
pUwuAX4qpDXHJ2g8DSYKYfnRfRavR59EnFy1wnIVX8IHqary1+HQAdMZKnJkJOY/p+pAb2qllNV0
VbOJ52Miedpw9nl+ZkuVHHIwS4zQDgkrOtjxHPgPstNWHoLpB4ZovWEfE7WtRVNEYM78e9DY3P8y
RZCfMVF7QXcS+72fD2fkg+TaYmQKBCUOEG73rv4goBsxO46B9nolO8l5XI/3bmmXEdToCHrVUJzt
Z4cFdcXby2GqBPJLPh5s8jEsyF29JoO6TOuF8SauT0uYbkfDQjn9PEHSy8vGRaBM9Fmzi8dbbxCV
H8AyxFHj10N1js6lNwgvawj2GFBABwSLB+dCm0NN8oRwv1QDEkEzgl35fgtvtM6QbXKziDB4rGGt
bSn0dwcvxTiZnz6TyHxwFFHW/D1W4JAN7EvxoxtQyvs5VpKSG+rhWmUrqM2+EcU1IaPsluRVIIz5
FYFpp7MUyHAWlEy39T4g0/ep3AIFMFQeLeTTI3moBokLHjCUI2GKrDzIBfWzslW7cbZu5qiTi9c6
N9IlRA3sE1MTvRdia40esux24RHMgzaMXTUcuOjtckPasr7KNkUa4DfWwKf/j3RfOqw/xTXKDfjW
B6mHsBF/xT64+pzikbBTW8aucMCYvWijYgUAqAB6JVi7jm20shYtIIu+U5w4oMe9xsp8omFrhF6C
QxqIJr6NAKF9Ap51dE37Nr3RvLugH2wjJRJtQZY4SdA+lUttXUOxeZKAHUj291dXsXXvFqKtEchO
SqlOHhbzdC4OxQ0GjkAraeC7B/8WnF4vfuOf1ns2znZdJ+ABeugARiq+GuQejQc/mW8XtFjlIPag
V20M23S2i3T870Ui/22R0A8h4sMzVuohKT9fvHjQT9k5YwVf3uVI9SsXTZ3IpA3TjPp8U/UvzpVz
4Rohgeg1PlDQo5OGhk8u72WTq1+PuwC7IGsf3EhEewDCjTJa7DFrbdGHfENrfuvTwre2EQUrmo83
twkl652uq58ALESmjs47MGOHF494C0Qz1KwkL5/kbgmMBRAupRtUIEKkJgLdydxPSnUkg1B2mZ6d
lTiZb3KgQR7xTFC4rb0lUcrcDNAtEDcPmin5SP/divcLrZAUcm83LuXp0Z6EsqB+iVee1bmRRH4D
+9Br+Xkd5SOZ0/E4pNsGaDYmicAiwqXOBad1lbqFjQGHg5T4sD/q6MzwP6eRwSiQiINzovM5xguZ
0YDVx2jQ+3S++m9/LUXgtR+5c7ILn3mBvhtEIVSvDutHm6D2lz0Q4xLMY3vFXQK4u7gehfp9ed3W
NE/e0Vy1LqSVHWvPcJGIsAYeJSnGCOFAlrni7RZNAEqXyb/3UaIDwXV2kBJ7o90UgotFQS4Jyaes
LSBLAaxvj+BCnMkRQuNB0cN89Nx3MdA2F3IxpXi10sfsGR5cF/K4g83d3S8UE63jKLME4Iwi8zL1
+4cpQtHe+mVAXY0NKrFFF67u6MpsMuZ4mQJG2s62Qb+uK+fk9l8RPSTNgZMXQvPxmYHPOjiOFSJR
lIFqPjkoYRcdSfvqDfx0QlnVzcJspnpwX8MyBHzNVucrgJ37njfahCAB/r08tf713EU5UAxQmqPM
QNNZvksbs1bZp+LtkJKWcaRaWmgGF3LccqKzIvrvsKsVTtHXfyh25U+tQ9eOXbO1Nvhn+C2lTiSi
PLZTq1qfPWG8td6OEUcOq6BP1yl+oV8HWFwBBr5fisE1eNSg/91ZRNL+z8/Qp55/RGroeseYr+fp
agDXUmED6By84exdZ8nhmdXZ2uWI+h5nQo8OoE5wA8L+aEL9pTT88ynu9jl1e6KmvucpcCD1VIA9
Mhkg7Aunx/ZobuvOOuuT1AWwu2G9UQe3tSmsjQcvVPlLnv1jMO5iktPppA3iAS+0D+XZvRyOVtDo
OyY4JxR+P2hG6pbGToTHOgh0g40LArxX2B/ynL2T13TyP/49y75n0a9ZRpuHfidnPwrdP9/QNsvK
Y5rF/SzDBnnM24lya454YA+csWIfCAz7IyQgP/Nu3yf8vx9AMv4S4CKraWhK3z1UQPL/fIL6phdm
GafpSmOBwx1j9/9PBey7XDzBzo+AzJU8ZPcJR/ojiUKop3GJ7vYrDhrkD+Mh6HGA8RCpR7p9CWlX
BWjIuWj3TRMbFpMju7sdqNW9Ne1LYT1G8fOzjzF6lgCG7AEC7y7LyscpzPp8f99sXl469wXbF/fi
ih6a9+B3+nownAkbLDkg5taW/GJ4DDIfZARnUUYlo78Se8/fMJttJpO3NTtpY8Pk4qtiHxYxjaa+
dNzzJs6U+IiI2I0H1kdPpeg5BxmQaBnIgezQLfEgrQUtwDRXcSUXyXqXaINf+78N72wvZZLchjc2
H8m+eZAPfdNHOIGL7gt/ar1eIm/BgdxTNP792n7DrFnZ7En91mToOmv851szjvptf2iU/ercSyKU
T7FuJR+8jCU0WsabQa7tU213fsEetPcPb2vl64B5xewyhwOZuAb7V+H9+6H+VkamMUg9tY/6kVO8
qxUIyDO14En2q5t9eXn9ohfhHsmg2QB5PQO7au1mWa2B/+YV2iTOTHu9zRLoiG8YG4kr1HSxWrmA
sMTzYKe8/PvhzH4l/Vhp2AVzCON5gVw26N+7ESNVynTlakjLblo9xbgvCBPpjFsBqiIWVlmyjsit
o96CC9K/XSAfZzdglTW+mmDYjLkhDysQR+i1kfSiewzporOOnmV6HWHOPtojc8N5LVp5VLZBTkv0
GMQHX08CTXbVKylGtE+HjeorKvza4EQk9JbBVcK3gJANQgAqvzgcyfZ5dQZgq1vyHi9d55x68CNu
vnry13skBoDtZr3BhGaMsCyIB2P9sLpBkaZEMku/qnf1Hcma+BKZT6podWu0yy4LJQ6vlPq6nmku
PRjV31CRu1G9CxaQPcvPRqZJy6PWC/hh8C3D+25tmm2oKIlXOwMb+WKEzRPMZhq9ZosM1BilRPzp
/v2C1V+1fB6Fdh/QRFVWZDa0n0tifxDVY4GC6xLFwRppmC/sI47C2wmlZZa24iqg6K7uYHNby+5V
8QTZTd4NBCIw5GX9XtxE9U0ZgTzveiEGG4xu7G+iawx7gjh9F5heiYUV7GVdqoHegMba0onpfc9B
Ef77o/yusNx9lLtTId42iimlgrRMwmwClpd0tbapVVNbgZJkX14P8xOYz3XyICf5v4whxpIituG0
cfvD4o+AwSjObb1vJWk5QHsG3GFvpuLQzD/D35ofmZ1JIKEaUqGf5eBSq6c+pFeJ8J8oO3NZ0wac
rQ+T3XyWLwGwXhubKSyqQXfDNcCXgMqhkJL56GRmiXWCEnTyO5Sjrl4tu9Ij44u/rnlJ/D8f5ztE
/+Pj7JU2r1p6pksENBC910gkDBtBTOEU1sk4Np7TdLFFLWVyfmoRl8kmcudiKw7WmpWpo9So4Xjj
pjUKJt/CGiDWBB/QWtZrTiAmIfbGOQKz5+xA2MTnpLq8YKegi8MSQYRCGMnKuyTOa2OKZomSu7Hh
d8DiseAge0EPQ0UioGdRd41zLoKkRKnTTWVPSX3G5ZQNG/K/bKihUcnxBE5UiQQA+BUCVfPTZXEW
J001Q6ZSPU5VLWR7T9jhq5erEch7/kd80yxRj64luquWmqHi0pRzDcC6Zp8a5v2DM0n61bH8nrX/
He27SEKNk7QBbiUtMzArveHPajs6PGUzKjET6F7/XiPKX5e7SuasY3ih4ML2c6oWhpimcS1KSzR4
2pecWhxqHmgGosXJUkWXRXT2Q+PtVtoKTTaj516kpqenToG03Hv2USEyxe6LuBH9Rb5iBKJamLLs
Kwf0ifKox/o7Cu5H54/n7et5f8zFo5Kd1WvM855WKfo4iFWxV0KDhKGJjDzsjQplK7dFL4zKCyI3
CIFpvZ2Ealh7MASIjWi4nFpXkfUD294D8vzvEf0di34/IU1X6LsM6H2jDNijnNRJIy1rbJeRm6F2
xOze2qBd0UUtqRUQ2wFKT139Yz+Do3P5LGI0KJ1Wc+TOOcNCfcRT/2XMCQ6KUfvvM91t6nXZA/i0
WloawB0hGV5QwOxVV+tesiRALkl/VvMxsjN55ba820eT+ncKdfcAd1uxZmQH82ryABIFQqNHAZ3A
AiPr9Ca/oQ/TI38UK0XDrnRqs1c0imkGEadiEQecgcodGf7F1jgR8fMsHiy5/8uk+u/w3C2CMjkN
ukzk6QaVg5EDlCsEfnDivQruAQkQbozOJuk6jr1CINycG/6lkJpiP+ncA6CLmJoowjPuBXBRbWeV
K9+cf8+qwa88+m4A7+b9qb22mVbziBDDcFhDj9Y4RIPT/CJiCTGpjsPzeSSgVQkQCBUwgPB12Gro
qDrMPylxB3SQsxBtGRnMG9RgKmSnXrM279wCISI0WGRfoG2I383BOVEJ2Dto3Bwu9g0BRFY93umI
5byCuzoeJ7G+aI6T9jgxU1wCfOX0VNWhkAVCjvblSJHnW7zXtuPsOE2VeUdnUOfpfCiu6aRB8QHM
A3wqvNe7KDeiczcyr2O0YdmlW8IH89F6/FvE+ufcv4tYz6We64nJekQWRCT5BHNL2Q1ZGQpqyC9r
PsdveZ4Ckj0A8TnDWPYR4kDBtr26Kcobhovmbq4ECZq6j8rWv7Ppu9d6F/jFpay3hsDDNbGTUm+k
MguTnQWCEo5sybBqETMm4io94sCMxKs3VbO6LUKVzvWKZjTyuA6uG4SFKEHWaIggc1EiQ06MZUkI
osteXCKL6/57OvYBzH0W8OeY3gU4J/V4zOuaxy6/9rhaWQrF0VE6OYJHe9ShIXn+982+4UV/bvm6
milyzs3+F2HvtRs310TbPhEB5nDbzB3VSpZ1QyjYzDk2n/4M6gB7+/fnbQOGYBiW1M0m16o1a9aY
xI93jJytQSEfIxEgqs9VK2JiyzZOMTSwBfoWWPM1dpXYAcHccnlupIUEEtzJySPnQghWISDqrcAP
w6A/p9nJ7s8crIbUzVHF0HQL0n3cif1BAdLpzhATCDOj6TLtBw6szIR8yHhbmQvPXDx5emLD4ks+
daaiSIxhT6m9ht+Ja4xj/BYM74jot9J5QJrggZRCvQ9ja3tupJK0u30bM8CrtJ5Wu1F1VKpAXPx8
5jUG6RwQwFf0JEkFRutTGWqE6aXejXtACNIkkOO9oPqC7mQy/Q6OVddF2YMLbK1A14IbU2UUvkyg
GSc4Nt3CK96IbMyD6lug7i6FO6sAl9klmkPcMSGmAFKYNVee+0fyfjcoshBIZAUr/1jM/lyY/9/t
6Gs+6pdPdFnKTEvbUXrArfEIOAYGVxnETwaZng9rvGvO3X58l7+lL+L93+/brzb/f29cCylZ3ETJ
3/2Vt1WRljrrpIdyY0452sTzYwPBED95lBogmeBwO7vIHSh2f//VX2aIv/3q356ZLWm2KbrtmdE4
wbpZF0JnWz6Z2qKyIrKvGFyQ3Cu9cO5u+Gab39IvVPYSm6Jao3ORhZnl13CtIGqSL2N5Vupl9LhM
4hM9+DkUQcJXMA/T1TBkNJh8gJQAVzMnVcGpgjjl97KDVlCCGMezIrwO6HE9eDSyBO3pC9HZ0HeC
FPo9wpauOOa40wLzDkSit8KPZC/JnUxHyhP/cXmk/8dN8X8+mt/HJUQlk41UYofj7oQqw1y59BVs
SZzEtHra4La6M2pOTj/Nsreti8wey+/6QDAC7eYBHda6sNZ4yjzI5BMTLrTRZVvmzQDOEkM1D2Du
TZhO6IOt9pK4NKIH2YF0A/wYPB5AIgk6JMR56hL+D1xv6hEbvlza2+rNZlne/pnh6scaJCDJavCK
cmiPWw1KUUPKykQz/XH6hG6EtsHSTRmNPSojHpvaE2tQ5RsbeNZpVpdsRdkRiv2SnKoRktdF7E6y
sP09jQ9GdJ6RuqOTpgOqORvCnR5dejNg/xVZ8kDtDeRigkX01tarZz/V4XTtJ9qRggNSuDHISN6q
JRk4nczx/R976v+f0vWXm9n87ZBSxYraqWojP/S97pjFzzEPjPIkCq/ldBJaxg+nyplL6uyV8XWR
1BmitY0Ug1RU+kYDQ8Hy1PUpM/xycowoBNEnw7ydFNR/VtKh26t8P3ZJIg9i4Le7SfSUo0wCeXVN
D5UnLXe37o6jtZBDyPsxfBrQrkgp9ofknAZGAK4BucxAXR072xsgJDiEpgTwEZWAf+Ej4aP1/KXf
lvg4iOZ74hNIUXMaTwb26ywOi/541uT7aQLp+QhNN1CSncxkZvCeJcXuIQ2mSxoUH8zangnVHM/d
d1LBO3v053vAdyXvHOvjGsr2uvEqYPOV99y3C7+BPE2IN9fhM2XmfD4pw5Un8DukaYZb7xZn+578
AHZ9+8vEfyozzH7dd37SLoLMGyANpQf2u3tOP+SGDWHSOlL3XawflP4EO4V/S2Co46Ghw634Un8i
/KuChqV45CjX61sZX5oKRr5Xx544HeEAEqLQd2eF7kZ/unXniSHz6SVB6c1OencnDcGtf27V/ZTf
N/NLox0l6ZzEz6Z80qUwr0HQjkELP2Xaj+ZBlAJr8sv1TZHOuXZVjl1yWOU7pSNunU0xiOuHXN2b
/XORcCYPliic4OjxrdVDpT3zCtd04xdOy90M+hG0sQKrMTlw8fiQeTQAExo/4ulYJWcpCsk9WyNf
L/cxqLR0N4PooBZuD9DjSVkbFZ9sN/6dW1CbfHCDlkq43ENdE2e2X4dQNg9GcaTyrdW9AbdiOm4B
EOSJMSkAeL/c0to6bqvyWEuXZdqL6rWoXtX0JAhPfPvIIz7t5XLP5bVipsniszD5ohQufI8V8MrS
xh+nd60/9SnFWXthKROtFxMAtABAWqA/fcPtlvgTaGXrRVwYQulP0hCuYLZU+VT1pyU+Z8OVX6kY
96N6Naf3Xgr6/jmG5jkEPcN05I0OnlqQYRfyk3gzXKiRT2H1VivgDuBf4ls402JuySDxiJSRk0Ap
TwOy6wTOjhzTYGr20+RRUejTSTG9RgGI0ZmeJtoq4RW1o6bOatjRYLcCT6WHYtJlDHFfU/NUxq/j
fC6Xu74+ddwk6dWKX0bjYzIPkfacNjXPNhBy4dKVZ7Fu/JzwDEYSG0dYbCJ+B4IQKEkIBgY3DY9P
Y7G0W6/XLiP1FgM7ENB7x8DZiJ2h36AWzL1wHiRgti89ffVU1R7bgE0rHq7TD+Tgdgg0AYh90At7
WdgnRaBV/oRVRwQH6wqzUz5KP6Ep5uNejn3giFDEc85LcP9Um4hZROOmPbARsmvK00vfOyIbKuxg
PNypOzHGRE7V4KUjSPFApDUL3cgMRCSujjm/2NY3hLa3lvs3RfekIoj6oJ58XqwFahJUMlf01p3U
PoiU46TsZaQyg+3fa4qwEVELAPl7IANXMGyqnQ8htMlKJwIwqJY3wbo5yVA9wL+DVLy2NnjBjrCC
woO+ZuavMSOPqsvXZDyqlLc9Kp03j74+7GEaA5VYIFR6rbCvwLRrK+DJLauvysJC3pc8yHBxcWhV
P83cMxcPGTcmr4CpfsnY0WB4hg6utVulMJaQPh2xc7hqBa721Mmq7Q/EwgabBfzo7B6AZCTZAuLw
uru91K1jtODInWJyksIXm0AgkDAN2m5vrP7AX6IQ2uZQQLAEhbybJS/LWJa238D38nHAezVbMmUc
0OF8CjIFbvHFUKRYlXjE/fRDTJhLcVuFRBxvVqiR3KH1+G1J65FI15IJUbhq6hIdqCjEobtJcTaS
ALwn1+Cze1l4HonNVh2cykSqcPZDQSQ6cORJ4STVuSSX8DUxvGJLXydTYtesTlcCUXclhtjQC4Bl
cFtbrkzLCiA84/kUTVwaPDyLS0zy1nYgBiDeSu51i0P1KPBi6gGiFe0GLBm+eI3/vq/mICMScHXm
OgAwTcSC2OyTODR1anwPiqkaDDS7pR0A6lElweZYWox+fUtyv4dbd/PnlBgQbUf2BKZrhp6izX3N
vRugVHAxRPR7GkWNN53KTVrZ1YxlZFmgwScscAW0uwlLjOjIaKtsUY8RD8zndOZROESH9YmHs78j
UUCdYJAM97IHcLKl59LSINzAM5P9s4apj8uFZyC+op7eNUR771EIhFf9TnunllKa77CWu0vGO882
JpAYM8fkcj8PupcRxsPdBs6GsUEm3YBvTcF972Fz6V5HsnnEcL09rjXWlfUhvbkd80FdqIJzIVqe
amy0jetCGxwehGtdlZ/tI5FxyP4AuT70Q+6RwUiItMeXytXoGCc77ZmHfAtEsZzJV56Xs4x3nNgq
DSfmob2UyHiqYwhbE2PYK/eW/TQAoMFvApkdsY8OEbkSxau+XTBObPwoAjMcDuVVEtRc6hOiBwqk
9sTKQa4I6O7aPK0oR6lL3TZyC4/fpvleq/0MmhgzfekG4qaTDiEp/s4K2HaXlfkebFzM87C+8/Db
qsGaTBUgv/L03hPFPWBdegOIJ4AP3vpf4lFb33Lpm9J76ugTW8BUHOosLHSVZhO8Y5jCfFAsfowZ
YdICFhft8g+aNQgg7fqs5b4Rfd6kD614XhYG0Na9vACxLz7KnkaECPCTCcIcPLAo4Kzi4CRJ0j8K
zv/aNL90kv97OJDRCH45MY4rqayRxuFJgkNPpdTtQLpy7wCtRJ7TSydJyW910RUpZRTsPwYAYA+i
OGOEJNfXg0NSnyW4LSkDHYHqPDEbEF4pQoG4qov0oG5ZOfAtd/HsIcH+/ez35UH7W7ms/O/Lp1iW
5mZuv16+hXOPkCcIwhGnFLekE88kY8RSbbPqVUgWws46QaXnJaaKw30ww128H9/NmnDVf72y7Tf/
7ZX9JsyObTlqksYrEyN3xSdoAuG2b3jA6NZAwmdngyWAa2z7Y6eJ0zDR9HVMvpUepwvSGGa+wmD5
1yv7r/Fr+8iJKJUZlUVJ/5LOfvnIFyOdNCvllUHx1TBq4XF46d9Avz8Xj2a3IeKJEjB/WjKeh/HV
egcGpbzrOMREpkh3wzsXcyp5GmCY2tZJ2qsXZg6il/pzuM8/WDtPHZ44yHnLU3GVq92woRHE941u
lD6U3/5+A5h/FCF/eTO/XeZlrcxxEBrpIdV3M584qSKJDYR+2loDO7O10cXncyftVNPhZJonJ7E+
dMshg72aH+etPmGl8rvY5wAbi8GIPm2d1/VcRJe6OWvtqZevsrwpwjfZh1hP7a81gZm7RAaSZbPp
RFVQKYGOFxauuWjPCquU21sADy8c7YkVrGRy35x29Meb1zBmO/r83YiobXzhdhnEU7VeBOJQqThj
Ao5dDcG22oITaFywpw6LW9KBtwKyYArcQDA0MZytNtnY8/Xvl/Orh/Kfu/aXy/mbYD+L680Sk5qO
5AdxFyCkwX6ZZExlpDbt6s/8IxLs5p9K5B81ePwiOm42lXny3xQcXa/LrMtRKGCWF90J0CQnsIK4
mLep2bJeU/IL8dqBcMZZCckLVWCryf7xyEp/updkHg1V0URDw7T+v4uJaiWRVZncS2piM1fNSZco
3g6DMaQkYUcRZ7I6M5GLe2Xre/3DICB9WTx+v/i//v7fNGv4dELUamhoDbOkt019feHWVDEw0/aN
fZXoixsMTyf/WeCaxjeDMzreN/JhboLECKzWKRSiBl2MBcg4y7TjQGu+cZgn7I8D7vS1qlepw180
vI2Fo77x18SCNh5wMtJSV+T90oScwkQ/tfkZ7m08XorxTh1PTb1Xkss8XvsU28guSeyFDLaYdqWb
Fp6GAS3ZbkraugldaHrwJysNKXMNKl0jiId9lu9N8AVCSAhWUfo1QwAqvTvHqD3LwpdIerfozHJA
aPMoHBTTLcl+55S9orB+Ca6Ki2Ik4L6snSnzVQ5Y+fY1u/nW6FaSN5bh35+G/w4ts1L++oH8dl/W
w2rMt4X7MlK8dfEQvovjDP4LDyjmViQgkL6Vy64YTa6JuQDBA4gu0VUW1G1bVxA7HA56NLayiXYB
6QbIwK4JA6wOhtZd71s838SfLMSAOGAG18idVG8xqN+AkQf5zTN7dyT8Z3KK3DMQcdSNVj7r+6ii
pD9O+p1uPXIDyPW+Hc7ZvwwKkvGnXUzeute0hiGTG7/JUenSdFI/Z7RR8CKFdHl6sF6S1/QBziTt
ZXlhw4ClCGvtdQIIgE9bd6o+mDkQWqRcuORmKtBMV6+QnbGjjvUaeggkZpCYKrmjuOvfQRZiuWrg
7bBNEPPETYH3uHTyp3betmyNVR2mcvtUNt5NPgy3YyIgVpCDt1Wj2eqaaK6gjAtin5xc2UlA26j6
RxI3t5OE8hpVXkR0yt44s5SMGOeZ7xtBe0k14dvGO6Sf8TSs2EiA1QflifF7uAg1KA0wnFcCyeYQ
gXF1wdqQxnC/vhEDhFec2boTwkTRByrzF8qumm1SYIi/KC/C95Wwsw35p8c76GkuKjDb0fPKjHi8
kuTmUr1Wr/Nl2i/fOvh3TFDQNBvgewy79ge/On4C4WC5NENEENK1IxvkHYCMu8GjfWZ4iasKZmHY
wsBjLyjoleJKpWIXQoXT1EMmPDNIoT4lt++dsR0sBp5Kk+u+6/81k/ZlmvvPovXLHfJbAclkeq3e
pJwNmKAzAPXwMspN+rVKe4LHPmAisDUBR4fNsGK8n6egq0LtK1CoI96b4FAiaT4JIgFcx2rAIZSs
CJGlivN0ueOcjq/M4vTIzot2jxZFMAh2Zyyo4j9qYVXfnuf/vhe2P7yBMpHav/WCC4loTGll95tF
f9YOJmmyzBi89YZjdIG8Bhqhe1kIkF4tSaTnqO730j4tfZN8CDmY+guBDLHE5o2S5lbVseldlm5K
v6r0WLcN2Gc3O3kk6dBoT6Z1lsXTqpLxM9yvDBchl9CmAKlC9Cbs28oFTsvMp/ozQdqSry1yNTQB
zau60yidWumUGodUuUpoHd2pbs+VerRGX6NjnGARtCUY3pqLz6czg7T+Si7Rd7fm3NNvr3dkUpb3
86vIVWYLQAfpnX7rVBAt5fG4Nrprjkgdrhb58evwQLiMCLXTdHSmWKQQdjRNUfT9+zXaSVu1Y2vb
powRaGd8SDR/pKCxAu4HdvFZ91Az0YDjMqQDWGJfbjxldeTF7+tjop2i8ZRppz4754Q39ZpdUsjj
dcSMH9nrcXoBpcKOnJdb7wHmzZYcimaZ8LPtFjILNLA5JACHDPa0PSdEXWguuQcJdtnFmd8tPPur
h86D/L+c+hsBbxghiWLxlM6Na4egCBOGwX0HAabZlRznE0/6gJytYq5kkQZMzQwSPUKBFKsdV3W5
G3+qYGFJ9XsV7rWYNhN5O7wIQnMIGPHFiigku7V2MQciBZ+abzLiJkHLJ1KJnjfHgSBh8VI93uiQ
hrURznqQVYeBlmbiyG/1k/QqX9bSl61TSxIMO09ORNuev89taNzC1AiJumgdflAvc4ewpSeIXNgn
QqU6a2nYrKeBYZvIQQXpmD+h/Q+IUNjJsNhvzoq+trgzp7TIZQcvKO4UZ6gd3aDx6tbZTv6kuYI9
N5ODrRfecLpzibAiEGaOgPj7EVIO3V6mvOiXEyig782vxAxBOpChcatCWP9YXdioSU2tJlcfPXOk
VQHEnxmnOnKIvJpZ9QAFzZvjzoBZWbgxIkJNKLdbM6yBTCy4KeIeCT54h8+TgY/vmyU9Dp0nrCFS
HMkDbJ/x9xR/C9l7q03GKcs/Z6c28cU+iPnQiUXRsUuR2LbTiY2iQcDrwWYybul9CocD4Y5q/GaG
akeqlz/3qFp2/MIeNzDLgmFI3WRRi3sBiO4nSOWOxZ/ZPQ70t52hEXCJv9LG7GMw+HZzBOyXNzs/
tkflWUC03hh8KDl4WGJll3/qKV+gCuUUry/JK35NOC9qG8qPpAVi8sTItNy3xSYUto5IdndzbrUf
tJ5bEllZTrfcIlYEezTvRbKbkrC+JDRXEVrQ0CqErSuBc74AxDN+qF7HQH4fwdfBrnsf/IpUpR/R
WT7kOTWaa3xvAxiZLAK42xEZRFvjUIrARwdp2cmTT4rbdkl/JLvovdvfRJ7y7SOdZn8iMiDeZ80x
zS5Cekiy86ieov5siQfy4PmXOPlHZaxvp47/rsuw/BUmXYDI/HbIA4FxE9tbJD7Qf6cyetD9gq4t
e5l6r9eufu7EZ7VwlhdidI8GsdubcR6DDTMRMtwWH7OoNuzbtxmcBQWFUZ2jakPUTeW+D3sqARW5
kBwwJ/reSwcZdEv/vQeoreFm2ZWY7UhHZ1DgZ/Nc3KNZmwg4TyB7YUB5/bfc4yLjFK3wb+b47f9e
gv7R8WpIFrMXhqSYDNP+75lELBpr7nS2JKvaKcj2x/RZYXksXQLMF5UyYKfz2fFkcYNx64Lth2v+
TO4ZHTTWRqbq8FRMWx9bsTaxQaODyX1/I/nJzvSDdq1ae2BECpuLaSPdq8zHKSTh7TA09P+Sa/5o
l/v13fx2vFSlohjThhNWQ5IQVlfZQXMSSjt7sF455JnEJH5wzpJJaCc961+//sse/Pt9xE3EoDSD
/JBBf6tVNKUftEWlVhEBJ8u450/GAKA2LMxAEvZ6c6cox8IK9eaM+0uNPZwAsnnULG/KL5Oxt5Yj
TRxduF8gohb433fZQA5X2ENjT06TvE/ysLTCWjjd6osWk9s5PcntdSEABBm0dla+YvlCQB7O+XKc
hktfnPR6r87/QpEafzpRU8UoBj5zxi++jrq/aDyEpWhLK+biA2y/O5p+/eApJOEkIvvIjkw7M8i3
rbv7TjsdV1pivi5490H1XoyBPOJQmu7IC9vXP+rr3BxxxYw/OAnWzL/kT+OTcB7nwAwLL36lNBcY
OqGbT7G2odPr1yjbDFX5D7bMhslz/k++xT3wGWOMuB/jIL627CF3bDetPzAa8yFmPvX9jGns29r6
1Mry9zVo3pXWl8af5mN8HTO/JQF9V3NXONK7pQSFJ8Y/1uUoyYH1xiKfoVbAFhaY2X38GI/DT4uA
dRJtRiNofmosqKRM2x/1cog+LAKFeCVPtDSkN1TiWnAk0sL8kabo+jjdrmZQm68d8rG5lxov157Q
ZMrkuPzgRCquP6KecwCZbYfGb79Z3y0GNFTC86ZsZ3z2gLTiYH4HbQAW9anY7KemsW8felIkIUXZ
8TthyJ36oc+vZkdzisRerll5EAnRtAgvhGuz+MIhJqvwZdKP3ETsogPI99kWpn8IHrLyp4LXNLHS
ylDR4M/89kAMxtQn+lTStyVpns3lpj8mFKA3R8+CwQj6NRhwtogBZSj2zS3Pccuwo/baTr+0M9bU
U297NOHbHFbrsSC4rPeXJlTXfZ6EanPst51jd6PlsZ3wusirsSIxBnXb96+lYTeid6NP8sD905n7
nhogexG00ORIbz3qxHSsjzKpZ6c+9/GG4UmQ8YHpTGyZDMXWtkhvRYeBisRhEGlFsNIR0wgnT57Y
Aeuj1z2IRNcSl2J4xDWCliflGFnJstvztB6Gjg1sx9NRk82YOvLtuwgK7ASI/LOE/Sw73d3tqfte
xQfFuT1jpVB0H4QetjxqQaG6Gu9lQAM2oTvUPhiS25N98IZOJkQYXC+0PtKcDo2nWdhvLbfP74mB
qx2RY+ELuw7JlgY2RJoEwr7Hh/MWwUvSmPI5QmbAgbecRC7X7KnGKWnfqhUv5S6jLfdgLcyAo69S
RaoHvoP+hpr45ClcuMN0muFAr5XT7VisT32oD8H0pr0hKjO0U9HKJv3zu/YmlpS5TrdvpBBDcDJ8
VLhTU5u2Y6keDXmPkM+EDPFztPf97lyHS0Hul48kzQ+wZF9b8Z9ec+RK3SeAtKPnRzSlurWIzPGw
Mi3bAfJrv1U/aOT9EI5WfbQAs37bmjwcte0+v3YeZaF8jr2IETZqTtqlzm3Xfuvopnhl94+NFNzz
H4qIX+/1Ter4ZUnM20iU0moRH9KZz/bYN3dadGnja36ue6+xfGzJWnYcs7DMOPa56GSYkWRkLsAq
EvMP7mzaBPBSKtWYH2Snr9yYA1pEi5iQwqBKgCMs6lFAST5q3WlpLpzPVIFq/9D3XvLJQ4Nsomch
xqo7HFATHK4fLZT57nIbPYkxetUzDVL8go4uNaiF5TFfHovyqpTXobw2nd/AEHlqiAJf7CTyiL1X
mrDSL/kStgXYDLvQL9N8N+tnxdwzA/KevBTEO3jRd4MVDgMW0wc0c4AGQFIeAxXQEaWDFVqYt6od
QZHGoRkDBsgWga3K5b1i2Sw6l0mT4lMvGETDEecwKLegOxJ7W3O4dLPEryZiqndkdoq5vxh7JnKS
zrXWz7z1LPKEIOGbTvLSZYRo0MnyO/Kk76l2l8YpGcqnb7T6xQvFO/3QdQlmCGffoZ1XgVyGnF3S
oNrCv7xMcG60+DDdgUHA3NAErDwRozqFMz2+v8PZQA5BOTlxrLzhH4MY8TlT4yU7HOYU58dE95nw
KzLv0Zi8vmfNppz21sMtDrfTHUU0nRkO4NXmLLPeaRbwWaXN+Sbvx+cYhabaDDPiWX8fg0Z1b6Lv
4Jud870YYZh6XEw/5a7hcAD+fT4szalD84wupUR38qjWPvYrdtol2mwlo7JlqSIkgMcggnP9lE/k
R6x4a7PA7HdasSWicq7WJb+IfT3fE39XYnA4RQ+xm3Po4JhI817Gh+dUZsBqtUXkFp7M/cNamPij
vuOuTos9XQ3jQwPK0Gyp1DnHTnLWgeEMm1ZcdcFAmCYno3eN8ahh51ifpubTlNc4FL8OxC4wJBtR
FPKQ71CWly4oGWoVvM4II91BJJeq3WM+bid15LKbtrXcOtIayYWafcrN2/fVciSDdEVsvyFRz7gl
AoWLL9Lo3xUSR+otN5UpLTMKegnp2U3nEIVIXvbGcjS0fUHxrbuqQaicN+PPpKp6tRiNxY9AN5+R
L8j0YqgJe7RxTeV+chuslekl5gfT72NIHwsjuxuXK/Y1DrGIA5NtERcV2yqh1vS1TDo3xE47OjZi
6K2DQ7gip+OMzk1sM41Eo4Uu/3whyxIlgSUzQrL8RlRuKm9ZnJ29/JD0rT8AOpMeMA7kGbU+O1oQ
eEd7YsHchmjs4rkHO7SG2nqa+/1S3anlpSKkoAxMHGPLnsT3XnL6F8owZponTAWRXZLzqeyEU3xc
yJr+QBFVvpF0CBaF0Zwp1MbzyCOQBNSl7c1fvyGroC4nWwY15/jpBqlEXQ5J7U/35ScHbPyMMkFz
bLfTpWUE9CUzD1hZ2LRgj/LbkeqxIhGRKkf7ZHbyo9LZAyue5GSqn9Tc61vOEIVZPIc9Pn86wLRk
bB2HAeFu5NJITlO6i+hLt6AcbeWcPuV+gT6CsQf+D5uz6la3XX7kwpjwwzEDobPaNacykBMZTm0k
b1zdVBkOmzlt28jurf1gPnDhmiy8AdQY9rcva74w3BPPrZthLN213WMn+1VzaIgQ6cMmDyFxWHg3
iLxOHQm7CfKz31iuGnmMTAvQEESnxU/o8VmypXFKXxGLEsekM0ggfHm3vsoNzN/NrT1Y2N496Uf8
kfb+Cuoh93CaFoCADyMklM+kPWTZqaj2irpPiKw3T4t6EPUw645meZWnO7n7Zo6U4QjevmGdGuYR
Ok9ZvhXdVc+DKAtlDW/7ISY+VvJ5jOsZ3/KhNq5BVd335ctsXrXpFGcX0huHhEahPUaPy3QxrKPS
eHicksZLP9BKmbGLMGwidDE5A65GZqoPT6ydvxKqM9lD6dRmaEjXW3RaxdPcXePbwyrc9dEOp4re
XLiN6S0Ccu447Jxu0r3R3JuRD58GtifB0/TLmQmcdsxxE154vX3v+7253lXydZWv2nCvavdk/7pm
RMJx+TBKmEkf1fRe7q7deL8K5zUJ+2mfVA+FFPKo5dx2+VkHylxe+wGrwEPNjY5VTnTHNNyWQ4/D
atOhYdnKnvWJwNbGuBss2K1nRfImUnxg3zTIVp6IVm9eb923XLzvu2+34jpYz8t0XfVj1N+tw0ns
jvXote+5ZBuo8c0OJw/LwNyCe74z5v0aBQPTIPm1Vy7lv7IIZeVPzUUIBpoGa4VEP+23o+9aLu1N
WoT1ocbRNOw74aQxuoMskZwKy0cpvkUuJ3tkZbXzqLQRepGAWc7ow0o4vCpvWnzxFTMOo5KK4XIs
0Jljf6wGewanBgmCSjRsGY17KT7W80gCPQlNIH2rxtGO2pFydpHvyIJWSEYnIYw9HGkNE/GFq0lx
35ZOyghT7FuCV/GQVnbLYFKKJ1vz1he0BUpl6UjEOssiDcZ2ZmaZAmFnHbAe7bWakNr6hbQs46nD
Zv6ZwPG819+zAwbtHtbN5DUpTnccaw4j10wNo4NHd+WMFu02HANpoGd+w3CkwFGOyVZmsTYFcgET
Bp5lcOAFDObOGpACDX40vreS4syJCJQi0o/CAEoIxv7FnphQbOyZQwKPNMHeDF/kmzEMWYsBK3mH
loaNED1v/qT1JjBRQh46HhW6c7RgnmiiRMimDRPXNqt4O+yJFtYxDqN9fkQqG1pKtv29VvooKfVs
c2f2gzPBM+OBiPEuR4UT/awAT1HQKLTDXNZ3i/4YzVnkXYRtKnPpJwpiiceyorXh4mmbqx0+NsxD
Ceosi7W5TRRgr8QQyqSe2GNb26wFE2+797MymGqXvYeNkqF1MCFc9ecMmZtYmwed/Tamx+T3hUOB
gZOf+4nUumJyD9YUIOvcCK6Al6GdEGr/rlaBwP1Tkf3LXf5bB2UtgCi2ViI+lEjLmHE0tGffgOTC
zhncOo+04jRj+sa5cWasPqGYRjYPhAWKWeOu32kfK2u7GOaCi8TOUOXtbv2ZJ86Nzeyha3bdO6sP
ropNfgXnSvwv0CVttzTuKtodM5gK9bTXbZ746yzgtfOSKkglTK929m3MOF9SBO7RcuAcpMueQmM1
vdk4ihnE+o1/jZKGZeUdDSPDHkYytGKrjzraJ4ia1O0wHSMxh3VMHcTut5toTuIbxWO78ezGrw4V
iweT3NM7fQBTceKYZo/3bStdXgW8mDmt0MCoHPEzkbaftxqeHAWK4bVRMANRSY9VGraqW8Z+feQ8
xklNwosQb56DZuI/uhkxTfp+mMIKSFEVNtJBTTyyl0AWlMjwnVsJHg1rVT3p6kmrjqxtzFOv36M0
MJkG6g4zyLjp1GSHhlNZ5dG0MoBbzTtTpDSCybjxLWgcjEyvommnh7kK9PnYRMHf75YveMz/ynEI
cbqE1UKkzQ4E939PZEIpzNrNqIbNiLRaO7w7dJnr0pkKb0kcxmkZscSBRrFLY4wx6vg5fyscOUxP
5iPKu8FYWb8TuSmQd+DRQcvCw0bcIOgpDpIsXbSf6IOZtvKTkzeCPIMb6xNCrQ5+gT6S8Y8G4h+O
mNsbAsQIVFCHl/ubgcSs2rhNKhGKyM/+eX5bH8Uf2rfxR8XZYti0Mfmrn6s+Gq86bprH5W38nB/0
95rtiFmXj5lpLTjJrJZ+eRle5W/W49+vuP7fTeh/X+BvDhP11k9znEvss0AjNnfsphh39MNbm3kS
jXRGc5cp2zQEomyi7LwGH86jxjgVh6bdjEOcMX1QFSxXKCnmjhkr+XPojuNHxGgr1lk+J4jqyLc/
XZWPhAw+flRiYxDTR3wQCG4Dwyff2+/5y/xwg2xClDfB8xSBgNRabJs75cdIXwS7IHM+tWOkzt8v
gSz/0dUByJhsYEliePt3Ym1SjGZU6oL4UCHHFbuMZs5kS4OfkaPEg5573IVJ7CvZsUDjjF2zPw7Y
UruA3i+eUMkI1fq8kK1GmtpwFOtzbz2s6VNrnVvrgeZtgUMHx1dzNkgBV46kfDeTL2F1ACwDLHKi
4+hr+dWi+0XXMD8IqTdN2HO6b1mNPoPH+WrGYQ8/4RI150K6g3NKSin2ozomCDhj3D3/ecN6vXgM
s8yg13L2XDeVLg0qj4VhgvEnvKI7iT504opEm+V7y4CM4SyDG+UBnea48jPZwZhKlThR58tOjm+y
YSVxGYXiqaEUxs+5QGhM3KkgL9Pubgcmw2iBJxD1R1fREYTu5v64GGFmhA3zo/nDOj0s06HmPVAh
bGsICVUXhaPjQ4EyuMt4RBNHf6D5NtV+dzsV8kWOn3oaTMaPrmBf8HXjk6lvBrF4GfjdsbFrt0e2
4GFb512BZ5cmmrKLoXGRsfHWv3ATTViVZTe78sDwpsNoCKj5Hhh2vO9watDKeKAuSAkbeIj8GzPZ
W0+kIyiFTfENmRcrcBMs6FWab8KhTC/yeErUUBrOeJ4WSqXqQNWcR5f0/yPsvJZTx7Y1/ESqUg63
QiBEDgZj31AG24qghOLTn2+uc9N7967uqtW9orEQU3OO8aeRrnpIeGVtk50zoX2K250TJa42XuRh
Ferz/FsmeYekEAI27E1GyCRxifkuhxWX4k/z8WPax1fp1cbCMYMCkyD4SPncxfaxzL+N4g2Dnsq/
jZn4+5jggX0VgW3t5GwX9Ts72z3bpfTaK+MyZMyK+aaax2bct/m61pehs0uto9bvlPDcVb9qtTPz
Y6FuHGPeGjANeyxbIP7VwlB3yWutKlsMRaa+75UN/qFefs+vF5xFEWqU114Ld1b1MVQ/svGWMogy
WuJ4MSJcPoFuL/EVIQK4aovemV+ZTgjBj6FD3cXJGr/Ow16Cb4Bgac48eqxw/NRPbOkLLVvZmHvq
twhzUghjd8S6lHYHfD+dvWxwFylw2oGSrZJoKeNWeH6+zN/OeDPNEEocNxUagpqRzHYEoXLSjPP4
/LQh8DBJKfrqweLnwut9WO0y+2CRPYklCJ+SvWylU6wveqQ44wu7CJ/T4qXuqvSQgUGMS6v1wyU/
F+ouGpcSw7VV35Y2aYUncVrydl+BnTH1XghasDw+UUgQFYm+BVGG8DX63YMZvMxFmUGuFMBJDLjG
+sWUzWz+wMuSBT2OMwxRf4xSOX+STyVDpJYBKKlnGDp7RODk857Hx2zUV8Nj0dZrZteU22744vvh
KmPKGu4v21qm6jptV1G0eeA+MujpDk2EPHWtxuu2fouNtzp8ez4/K0jb+k0evvr4ATt+rofTGN6G
9nZtD3n5iwO+jNcNZnxwaPAQQOAs4MKdYUlcgcLkUEfcKVVbZKQK1utX61fcO3WNeLnHs5b7NtDT
Wy+mvSwi3FqhePP8KBly+ZghPmn1Va0E/KsI/5mC3MEHIkUUYpYbrVmgCkN4whrHbabqb3Xu05QM
5SZBXqdQ/OwLZWNLyJhOVwXT1Ny0lvxtxtJ15pLja+QsQAGM0ySeDnw2rDpGomKQ08QvHhQCA1Oc
la0pHW0QjuQrHU5Y6K7ytsfmJm8e8ToMxW0vMIHVe5VrGo9ZuHmWxCutrGptcQeIdY18MubQ1bAm
RnqmwLBI04j8klWnruVyI+lnW55fEQ0TOs49FB63uQFCaC1zJTAen89wYzYrrm/k+9o45LdDsSQn
V8Hjo3BjvSfLZ5yGDN9lSiuHBGtR8/mSrF535e61eqHh/MKALAyJ2YprlQbgmnXP5yRv2ZBLaRPr
e74ZL1r2sDOBQzZExhrfAzuDMubtgavhFcvwLXmJFfTg6sudBfFd7uRz/JpJ9pxPOcWxmM25Tl6s
eEFrbACyeS92s2qUQJfnurYwkQOjUwyXjep31TckYmlfUN2wo7JsLP2sc8Slyjbnp5FQmEf1XVxv
RfmRXG9Kc7kKMfj4Du917uTPR3TBldiUu7z65j10/emJ58u+DE+gnlkdr/OGiFsKCotNvx2PfKyu
TjZ0TvGRlj8cqeWIGRTgBrNlZ18M40eDdFHYkafXUPw2ji5teBvHd0DSFMFQsxiLbRRuVDRT19OY
noj1aKs3PoMHyESBzvUills9f+kru9g8r6eyxC2MlPAQswr48LL3Nv5q9TMrgtI0bVZqsRmrfWdd
hvCiENWWrppoHUnbUNrUXx25INrefBzN66bR9pV+hm2oqrcBfzW6DxqKwescr6xII84EyjQLkXF8
gx8b31ijOo3EpqmheRKimUlK32xxP9zOopTvkOz0Hgc94S4DQW+/+KExQ0NfSagdkNR6FQVG7Svx
0izg0sBkuU2TGFTwRDg1mqXo2JBMi+iyxew9S9UZDUwh4Z8nN/7BVfqlvbLqZad7uW8cab2p//44
hn08qFgxrXaBnTdhlDDAM3mVSCxuNmn/V2ScE0J5FGSt2OpvOhGsxVRljA5cGJg+mthu2T4Cccba
gBaYZzelNR3Axtqg7Gc01gV2eeDy8GtU8K5uUTqNOkXSvHMWZbxKHn6lzpvYt7pVFy+LdK12wJIH
ZuI+422QGJ92+SnZH1l3trILP8bsoimYFlPsfIe29MEFHEbexr7x9GyTIDxfbpfPZF6b85ZYYhqF
XYVeplsYZhDaMxK/PUfe49GUrE1ib6zXKY7OD+n+1NeydX5Zb6nzm7TfEgAtCO6LrgtVbIwaj972
20xuPSGI6pEelH9qOr9Rf4/Cj4wZzTEFxe1xpaYTUrLmQ2u/teEw7mNgkb2MrKkTXWsOngGvJv2q
48UuTpn5qeslalPKnu5Hij7y9B51v3q60YpFGB4L7STH3y/tpOvHSj5kRjAWCzn60cNfu/502tmr
8rt+r5enMPnuylPUUQXxX1EfdRhLA6R3kC8PG9YHPmltJ6kb0X1ZV8l9tjO7DRQgSIxyXPJYHMth
Y+uHHAe3QokfPX8JzLiiNJIWWLMBhcPGt4s3OflsmfvHGADlI1I+JBkbFtByWV1C9bd+fgx0Z2Ro
g+UU4f4hbyx5ntZeqGyAQpo3Z1xYjTf+Uqxi+YzHpaPMe1xsAAhvuAJKQhyp/2ixSNrMhOUr1ldY
sp7afogPT5l6Dwgd7dfaKHY9tZs75suQ46n1r8WHxujMxzFkY1WgW33rLexF1gBqymtzkP6kAD2b
S0wzyY4wZp9hGgA0vgjVOeBFgG8FL8rbGY7AR7uxbTDztdYHVKNIpJ7RoqGkZOYxWseErAUvbDA2
eA9C53ERoMB/zABcK4a2pcuntuQLmVtJ80QmDtPVXkjMD5n2pn0172GEPWWP4DeN/ZG0ZRNToMBk
E9wk4QomF84BZxnP+UFJp8MbdEWLXcv2KO9rNC2D19ezj6eMrQFFnAts/mRiiCkMv+jwKP3ZWNsf
CDg8svIwy+bmQfRfRLh0vqYEkr0ER8bipZZMpSFz0CJkiNkP9uRxxylLLMrzwDXFeLPZ26oJljDe
WENMdC1SCa+MYgL+giJ5otcmTIbeyk/QyLPV4Dzg8ITCqj1d9jTiKZWdki1yeL7SxYmc8bRSToBP
7khKpweal3N1paqu8xN/kM3SnlG/r0AAnAUpaRHV1Cy9BrxgRXwUQOlE3tXf2PMS2MydfGsJFyWJ
/Snm1jWdX9eCoRnI6j9n2AqtqeqGb2Q2ESj/E3L4rwZwzRe+SRe7LMT9c53iJ9tLX8CbMrvXVcRp
WTv11p4fBCYEGPtMoGpi7pDFogk7CAUjEfGGC8NfXoXUpAM9j0mhnL+QGDA1qZ71v6Bb1yPoOf4k
QIJymuLEgGP7DDHinjVQXpiWkkQOt0lXTB+ssTWGAEdLQ0XRgOvUw5Bsv2cmTm6BB+JDdpi6Ir1W
qgGrRys4rzawA80rKGyBJpq4lIFAVM/QZj2e984H/ozJbJA34bBMOX6ldZsvrZGoK5QnZLbgkESg
PQNVzr6sdHEdNghramYU1QtpXGsSVftEVlaQSGiFrglEIX5v1zDhcea9skCM41C6J1OV+B7w5Ycn
EbWhcHApWfCSg1xfod9PomCo/PyjyYMHmqBZSWOGPRsT1HUWDXPdmeNVhmPDW6UAGiAtf0zMdGWA
HNLDMxqIyrJZDPokvDe4dmjqv7q3UPKHNwTWHJeYsVQPJ2ZuIGgNSmQ+D1Sz8yeKShALhg84AqiI
Dg2MDu6bCQZvxfKMs7NvMBwjAk8CCMQnB54h/oI3xS+4Qw33BjIUasogeFHYt3kAQtx7lhC3tvAc
nO7dfCB1W50J7o13pE7RTLycSUaEzMM366mJiaZwZaKMmaLAkCWbyQhyMQ0t4hMWI8T1Gve+lf7J
TXwtFC7lOm3ALScmGQImygOPUNErwebRdGDdI6DHe3rRngLDexJtBtWLEDjxw3oJA1JJ8/55aJpd
m7PG5zoS35erZutrdWxsZiCtSXB9fLBPpN+pERC89sxnXDxsE23uQuFs6ANlXORMhKpZPL4swktn
GsMVo1VRzp6Z/8ymBGc9iS2g4NRXMtZa2gYHhGvGZvPAEcDQCNQR2PYkj2WJzRVmFcc/ipgrMnaK
0ZwXCfD8NMW8FFaC2ZOdP6U9dqNPnjF2/qhddeE5VKc2kxr5hBeUmGaBfGuhw1ptGsY6xPDwxK/N
nuzfpwfSYzNgyad0Meokd+Y46wh1wYn0IF9Ogn6Zw/Y2RRBSnLNieeQKTydMDQ+8GeTl/GH6j14k
FGBG5n3zHeo8UAaQg4AVTOQqPnib1tBCOraSGSDynFmvWRf5OHxwK8MeEmSHuJZHN8a3cvVbVHEi
VQrd8pO8dsIeUdTFaExcdcCkPlM5/9G/49xP3VJxYwkdEOFZQLkgMgAitKYcnotHLYIYIjRQdFua
bz0WJaIx7PQFiXDiYmM0IHzPuwggmiIbFuEiS8xV/UgQhNi4LOprke3jNS231lWViU7AGVwMOVYP
shUXoHS9PQEQh+1gYKgdHYbGR1GXkEueza6ti2MZMkWCh8426lw1tyZZrMY2arYPgva7RS778S8+
4xoBaiSMBkTlQf4KkjiL3F4RMhK6bPv82sUHkkmhq5k0tqt/Q3wh0EELXOSoVCFgOHhZQdqZweMk
V+gwWpqHwh/ECmiJpAQ21qgkK8JVaqZ2SWQiimmunFeOIQIGECohCYC75VxPsmmzIzGM5YDslPwm
TijuQAQLjIBY9qCP8XqXttt8jxoyiIADFiqG/IyaDy2kU+B+z17DPk1m+RE4CbT+S0R6E4MJRPVI
3JhpMIlv3igYBjz9FHPstMys4NcOXr0lhk5JW6DuhtLqx4m1CDu3NqfaDvxMpCtPs41+qaGtGobL
rjRkIGSD17P0m28mP6AT1qq8QfNOIBWn7siD88ktQD6PiIu6AMm6dEiXIvEH7vBPSlWmkQaNaGiG
op3zW8mXrE5kZMJy/mdA6zWjuGIVlviqSAHQ3RrVlJuRIILxuxBubuCU7E/ZhQt/7ODHJ7GorEhi
cYXUURIaA0JHBhGbO1Ee3uOkHwsIutblaOTJ4sucSoiwH/dQwhmDFkhwGKo0sW/tqVL/REQ8A5uW
QcGATvLNNC48/m/mpFOzMy4iZ/oqZgrywy2/64uVUUC3rzV1aXVrJV2aFV65Ka7zxPRQWg4SHyIx
Ogu12720ZWcRuuNrxmZAXRUtJHVm6nM7XLErR/1c0jd4EPP+nHRrvd3x50q64/V1Zy/jzw2DByH9
tqcSsRPtn/G6aA8aB3Fy6AGEG59gOnJSKIQipHiYiEdomGX9Bz2sSJySZhGJV/r09VwaY1CpZDou
pHX0WmnO8cpTNW5e9cz6wDzAMZetLLIbKq/ovGHdopOGiRS1KynB6oJ0EsqqxvHHqJsM/RKRBMbL
p+KzsImvi8nzrYCHgW5cBBV1Pe/z5YB0FkPmuEnzrVYfrOtOQwFQ7TmRKVUMZU5eN/sGktrW4/gS
8dwY6ItZjQTGWvT2qnzsjRQWFtMHANTCAD4B9pHIrVymzTyBmLH4VgFxj5QfKAaznoh6xSdSnMwK
WVw8IDA78nAkJkNaWJ/SerSFmrpECJ4FlvA70D+giPKpkURil7whTkH5EgkfCCTTaUPt+HKpuMgX
YTvlQsPap+h2iEAXzji08g8epEC4ATG0c8N4jq1FlfiWNeXJVlAqk7L7Wiq0TflBdvams9c7zAsL
h9OKNKJs1SpzahPajdiZx/Vak7fsqdjUhgiDw85AWYYNCvk3kJW+arOFTYYLJi55p6OHGLYJrDmZ
ysm86ZYOIHm+Se2Au68iClMC7BvmvDc2krmLnJXRzrucpTmr4Rvp0AhjbZZJyHa4C9O3KxI2LTlH
4dHO9hzLJoFC9sq290m6efV701xb6c5qtpG1y7p1qn/1OU0AcPCiNtccWghKswhPmFB0EOeDPPPK
Mi9npbGKm4A0CwJ+oiVHEr1BHC2HEcggyK/7LlzV2ZvSbKv88Ew3Y7evxwNsoGho9ODZL3qSW5Wf
XKJ55s7hRPVaC/bg0Gnb6yPQtaAYLlH7ZkbbpluNj63CECtz3p2SC+CqPNI9ITRCGywoP1LeMLcR
PQHrmy3Qo4QtVlORckLJmZST+MP4jd71N4I4ZORxLkk2VAK0OS9KrmaOAfifaSLF+TtVZqm24CXJ
SGDQ3p9xgH+Ri8b6VXk97EI+RqtLx8wq7dKcc0xm8aTG/gs3SYUVTbG6dUSHcWTQ3WC6YG9jbA5m
CrQVQC7YRYjPcTtINjKFsI61OJD+fDUpGdSpgKAV05ZJxRaZBUgwChRI1Uy4BCtme00GCmhmUrFc
STPW3Ar1LB4EYKPr5AWFb/HI0JkwkcBNQJQiEX9A/iIaEcZu81LoNOCyBNcDJSWBJQlGlYt1+CvO
GhT+wGIwR88juN6VTZqi6s8FAxDHYEQktK3qTcqsDEDttbWxDsj5V/p22ILJSecXdEXjxthtDDf5
NdaPlbXHzWmQ8Fq5QB7MfnAgriZZh1NtQrlzjdyc9DPyTzwLKEqbjGQrEvX550XqD+mn+m3uz7Pl
d3c6PLxw8E/o8pAdUdyhdegQS8NaoYkhc8QS8axshgQ2Adog8ac4GRjncEYWQvoU5kC+AgIdBxkF
OicNv6BeAAvAOpggdCL7kQaWmoUVhkwM4jh3aaXp9wh9JSGHohCdmE6f7ricS4OJJtvFGladwi2q
WWZ0/POa0/+neMJiYqaYnWHhUvlPPtx6SGppdIgnXggK0JY+bV/XCVaiqJ40g+tsjQsGYFF94ZKP
ZnHiGYVvRFuwJVQ0IG7IA3UAQZ7q56x6J54lKt6tib1FMcO2jOaFYpIzOiynlhdvpRdqRXJMZ9Iy
0b3rD2mGbbT7l/f0vzJm7b+8p/8ShGTZoPdJFMvHOlkYzno8agTDXmNgJD/Rp0rIKTknMLZDZEq3
tTVi8MmpvGhxBsFcbKn8CfYR5o360DGFYu0oi2uxfhb3AfMVUlZMxyRY/bQPv2smcM/NW4F58F8M
aM7ffRKCN7dNZoeYDtOy/utdRHmUmN0w4INliVAFsfbAN//EzPC888hFQl9ARjAr30NDhUwK4QJB
z89vjKSwLPAbeokqSUD/BclMWG8I9voWmx8QSY2YZUJWLgQ8HgcznaLwLiiHR08ppkV/H0nJZYUS
ewjsQH8fuuFdfrctF985uh+Ic0h06yf/VvBSt6jpScEFlvpT5OZuWM/ryGsuJLbkjossdCShSPOA
P1NtgqCy/y3APgZRLmNTpOp44M8vvfTODAeIeCLlatTgyoScvayhO5hJTDZTpoTemgrvXQRrXfGW
/Vuuq/p3DxM33VJlk3koGpE1Yof+yw7s1EbZ2Ro3XSL95Nwdqu2LzCHhMcBkJCRfN5xAIJeodhSx
jWikWX1Vh/b0+my5KURL0pSCxvwZJ/DPy9oyhVLiP7UrFoEICsNtNNVSjT8TfP96cZKdy8/SHo8s
ZIMRqSOBsSsETlfCWnJ6kUnCt2WJAmdXOEvIsEKOPEWtJMluf4Suv4KUDlPUYilG0c41PGflaBP4
GIVhrun8kQZIQw18ZNXeSlextiigbKQdqm4yO2zKsS5AzIcUX8O/ODVWxPVcz1cTgtKDU0RDp/xZ
qmRQYinvcEISTexXaN5v/RaVeiS6Dx90S/av+szck75qodC4iOjMQhG2UFgdJOsxXlFCGb6EmngJ
y6C800p8EXC/xwxNsj2bYsFgqKsIKnKx+sfZRtY97VPdleEiK/2rUCxD2aCCejdWGLLJjOSw197H
QBjPiRrEYmmBHFDMuwQGPLeEYHKonnB7lQzn4OMlA8e9bptsgpBEVjz93lSB1E+xUxsH1Fhw/O37
jzMBOv60Umzvd4apKPIKkhpWAh8EbvMc8d8Lt55Y/U8gnj+zLagyNMhJl/yI4vDKl5SKbJTAU3wf
kGTqi2KTRqK1JBCwXxvfPOEcp8lqGAJ84zQxpBqa9Xs/+nG5IMucJrGEJ59XCzqmJ2A2mvH+TFBE
OOEICTngGOx3ZpiQ8hXVbgeBR4iai3Lmqk4q6vTf6KztWx7EzRWFQzcxg3JNaDV6cIIgiKcIe78p
XIMP8lvBDH9lV2FG+w2wHhdKjL3g3Qm3SKbx1C31xCvDyVXg8OQgOdVa+WNcEqICCRJIszjgsbPs
CYrTke6v+UxUBIxi4QxghCVjFDwVjSz3ZENABU5JouTaXbnm7NwyQog+PYXkwlPkQXwhFarPr8v4
TagekUouVpnxLjGrNMJMvOmmVBLt7LEhDaL7YVnc+t9saW3gFPCCQSOF2oyLjL7z5kCYiLrI5xJW
VzuQy1lz5qG3z2oW5HS/pFkXmtu/3tFT3dMfogzsbktU1X32XIWIjcBRqQMu2TeJ4lw1S5TgcfJv
+aKxdQlxASkHe50hr7Nm2ElwEZRCm8GuNwNmFdCsK0P1LnBsHzAo+QTXTy/9jOATrCF88ojThGS2
HhhYZ4lUhPFe4Ox/oMylI+azt21AUu957y/GpQ3wmNQHXCdcGG5LQktlpHZzGLjoqDYYExVjRhG0
QF/6wBMOYHkIT+m0fbdu7bt0NsOphIwejX3vhwsEoUDy6ZJgajtQbj0Reuo0XfJRMc70FfROQF56
G5+wLJnygpqaqII23PD+SgcF0HRUJpjvogvZvI3fQrWS0cPC8tE4LTFuCAya6e7KlHXBVAYddJkk
WFc6ZI7HI/N6+tmZ/xm//fROsVXqU6quakrmMk/BsLqCfnDMpRx2rDaxqPNuwUeAyyjaknIJORlg
zLmRlQhiInnyoSF1+t2c9RO+eQnaNbNlV4XnWyQ50T/uMMt3ZrYFnNQgSw7pDYrlg3bTJjLn6cue
mBBx1i9cGgVo5zkLLkokl6runfRNKgZ19nKb1biQqk10pjaMd8kX0ZzAa9li/GmAt/7oyYEnIEJ6
/xF7/SckNJIsRoUI6XBPg4/YaFfOCl8VUky+NTsHXWzyVX1Bf0wodqFMDlKg3/iX+Da9F5M+7jzs
Gp1C7b2+gAHIL+nxvXA4/SZCBYfKCg+/ks6zMz5V3rfYAFzFp5pAi8VQPTZyKO7A8e9kP+LNLScA
N+1XcyVOlvpganxxp+XXHDWVuqTBGwkb/2h22VyE1AvyBfJA5KgoXym2DOQ2xSwBF55EoKfURu74
ydW1JYidD4zB3R7PvFpLnGroK+erMc94Kcqb0h2OVccdnRo/ZF0C5VynzJJ4It41goi7LYHSuvEA
6jCRPrlyOXhRqJJ0Bl0dsFbu2QYrrnw3fhl1e4J6IdJ6hKbtILGFvm8w13is8YS8AFqXZDopOFAx
inDDyvnr5eGuJXP2z2yriqr1CNgtjx+h11GikDrRbU0SuScm+IB7IsKDkBt8Btyitz6ZMobzBhqL
mcDRN2wAk1fi46x1grFlOMAUUF5nqA68Cv5UkCriZ0ZgS1JJSWxZkWNR9AuC4mmv/rlw0P4EeP+9
cLAtZrhbuvP/8w7/Ujh0cpQk19LBB3CdKuYJL9V458ElTgl3YPcV4zB0xBaFOog9UUZBcw14koWE
7MY2YktTsZND05UEqTfAOf3JVObDtJvmRAYirPkdkT7EEzF1F39WAbNxYQIR3U3nydNwI0+dLaRo
f2QZE9zCPhcTi6lxQF6xQHpAG477mmWtK9QjYoRMSAwYc4imRF7R2FLByF8hp5dIf9+gAjVGjyyO
GZEbsJx+SrPLkEoc8Ooac++V9sSvyWY9wCGjFKFIQb9FXDW2cnDX1MNtlz1BtxccBAzsCsNABuj7
xPyUorMiZG3aG8ANbn+raF0IHoQ3cWa5uiRzhan16R5xwNFgleCpJBxi0tnTa7TgXiLxVTH2sqk5
4rmCfku+rE26YF/9hBnK3x6Rj/GpJtbKrfasM/0GbsmzClpb4lRGpdkxpdk4kdOpzUTvCTg1eNn+
cTf8B747+BXxSVHRvHjg8A4xHHeO+YBKaIjmmJiz7evG95sbc7QC2YwPgu68Hqd6tMZOnU/xCNJI
aq5zr1DdyKD8U7wBaxW8mhnBzBoNYX5ogfgfRdRDmqNXRIdhGniVZzaJaG4/Hxc0sTmKrQmWBu/x
2X2KfOzCfW5fzpv6Fu6A+E9FDzfuFoyCx7WfLnvaWnJI4eS8gXSaG6jFRlm3P9Lu2s6uh/T4uPcn
8XLUHdLk9vhJivkDCuL5rlN/EHD0k7yTVDrLvwcyqUKIUu1Ad0lePlJ16hl6aaX8KTWPGZQEBeOt
lYnHPTk23iOCd9fwjzzTWH9KUofwKBQEXZ6bN2XN3il58R12VAHx5yMUSu5iwybIhnDoz/WOE4eI
FpPB2GylKItfDNlBXS88T2F6IF0WuzQOoqHZxOoEiOQEc874QwiSqfEh5TOcfhDPbneTGIozT7Dj
65xLmE4o5SzEy9OXcQQefMy6JdCyaeBpX8Rsu+giIHbDz2odWj5/8ELZXS4EY6Uvobqc0Uez/LTf
+1O3LcC2cehkj7OTfcPYK//SUau6yFz72w6CW183FcfUtf9GptQwsgejl8djvyXy5OEh74kCHtBx
1RA2RUcJSMVgEtB4l1Rv7UwIfmBDVF6su+pnxtT05cxjyyHTlV1lwEwG12H6Yc/zE38asPxE6cO/
34YNvpff5lxpfA3vicGFZDkNG0SM/eOEM1hPfaTiFFExhVjwcryOYz+QPolgQMmUudKeep0iknmW
MwsuEcFfcN2xXSAo2SItb3c8oFQ1HP8IMd/Nj/QznufT+ja8w0ZVM+s4DBBw5BC5TCHfYXKi0yFD
0/Y1oucIUlAZxdsDUE7K937LE0ZxiqZ8CU6nnnExC1XStqKbOGi3AkMg6SjwhRP7pyMigBQ1oKff
kioQx+OLLabAOmNgMHrOLXaXLywb3R26mCiEM9wxF5lQB51fv+rsjkJ6jNYQOQRy94d0Ec+1JQkY
5T1+I9CrWrQnSCdkgrx3kj0VaWqd+XNSPds9IBIeO1AN9SK8iAwfl0DN2LY87ED5NmyXUPWEfz62
xJ4l046yrWamLMKqu8p5nk3g+SB3uKVsatxSNj+E2gMPDf7lfEoOeM9bQuHckSFPuA+hvMw2mXW3
csnexnOXmZMen5Q5QbBMlQBho+1OJHvLN+Oj7d1oD9I/5AJh/+ezj1CJf1m5Amb5y9n3iqS6H1oT
MR+j4zRyxifkurMOaBiWAPdH9sXXG52IDiP/VZ4RKdMbo+/FUvBls/h+7UW6TCH8FnwpPQbH4JUe
ClI/nFbwp/aB8Foj/krI1I9pOLUbeyalZ5hYlFHMf6RjVQ79TZqMy8caSBWwvfSHj9A5h+mmWELe
P+dKMzO7iStyGzevKy7gYw4Fthg3YiNmLrPuq5JYtCi4dbQNE2oawq8pzUgI8J7z6p0s6mLB5pmu
EdO9ZUv7G6cyzxADWtm/ExudHXmPotNy3u1uQnPMGtSoHYVtlxO5v9G5hXsVh604I32ORrtY/Tkp
Xf2tuaB1xCiSu6XqFfRR+N+yTV9RaQfZ79BhMPWS7T0l9ucjXDsnji6gTevcMNOa0164ZSZX6cM0
t2Sb1NvMwWWLLT1lqnBpBMwhTpeRcYTOdj7ETsl/7+Lnx5YkD4j3fsKutybE0p5Z3vCObwUCxhZB
6Er8TQGjEIqEYMGe1jpcjNOiI2H3ZwNukC/g79W3SjQnuDSZ1tgeeB3uMKHpbNFuc2WsfDY5yczl
vNFI5LxucUKmgOQAlQ1WEyLDDjwM/7wsjf+5n6qOZjD70XL0P/vtX1al1EhjVg9ITJEL3hF3A+L3
Ww4NdcMYq+cOlJRiONDg4TFE1syS1y5EQcZUs3hlOEPJ1vKYC/Lq/MeeEmXYHR5vOpN44QU+wFwB
mRP3NSXC34zE4AMrDeDZBieA9xVnz0COoODCmM37/s/vTPsf70yTDcdRMbpoIg3oP5+3OjETuRrz
8Qh6zAVLoSd/0e7T5neVK6HTFZyETg+PbYJdGMT/Uh3NN/B4hfKeg1kk5OBThJXmVEacZpgubBGe
SmSB/3yt6v8wT1lQLTJ5RY5pWqbyX94kYwgr1bK5WPI5rs4kCQ92zLQuiglvvCvV9HWxQBpYq2Cw
Okkxr93wcKNTzKCyuU6DRSV0CcdtjybB8vIvDKf1XOKNXUJIjtZF+s0MD7TtBowdAqzxRPFKDffi
fgzzzJwi4q5ewdP55DjslySEKrbLYTjOW0bMQKSMc6daEVTbSUGEj/hJ/tn0oXs60a/wJDdr3uyB
wNhwiLXkOUeDS/tMvud7eSc+Ba3e17jBy+98cYo0TfD8Esqsr2HV/yKACCcRvLbYvPDSu93cfL8u
6ai0fR7YlBZIQuCAoO9RQaBImjoHOeCc2rDGALCQGj1Hl49mgdyPYLh9c2lWA9reJSGjiGt+6luV
uOE2P7Icc4qfnJehdLuLGbcLeuc/LDyCl4pGHlokO5CCV/yazTxEFuSFJ5wuQDUsaZATD/kFtKaN
ABDtxQT0blJyw26Yxxk3u+wPdLpcwZtGvAgl7zwnKtnLNs2Mk7l6B/c88r6cNYIUxs5McyaSEA2E
MIMFh+uYIHFaYcSg6YVmkCv1aoqwiUxPrKIBQUXmk7vULSD88gTJte/YP5T/GuUG0VAHDJ68bUaH
oxbyHsWRRGEZLKT+JZIzu5T/YmB0/k5uCITadjRTzKZ3rP86z8I+0yLcdK9j67gmGC8cHD75HybM
kEMF1FZ/kqqCpS4iQ4LG/E9rB/fGD5PwMwIzZaRKIkoprCYhHQBmUvBMqhI278ajUuEg4IfaeBZQ
to6hy5Va4buLCJ4gQhYpgjIlvhFmoP9FrOX8xt/Sb0R0X0bms4vVDlUOshCZ8/AzvENl0dfXLBgH
IQb8G02v+Gs0KilkJfofHcGaIAEwGuvtJGOrc8Az1JtFlj/gJquaMQW0imCNzLvHSlxDcYswkX/e
DPS/o+v/cWNtceP/siWbnd6ORljgDOX556SDXBWwkgd+x7EPUD18mr2ItVZ7Ie3HllKhj+G39ARE
FCG9uzMYkLQDOq5WzHOxzvGd9G7GXwiKT0EexKbATQIj56liYqeBUXgK1lwAY2xkNkhZPCL8iP4t
7dywRNLQfxXw7HRkzLJqdP3/IYK/vLuyM1W51aXhyPnSk9srz16X6x4u3OCM24RMyrvi5RYluvx1
QWtdTQmHoHU25gC+/TcFUJW7ZnYEzds1lrB44xOJN/pvtRp+qfSVC1VRec435N/QjFXecMaHhvt8
QaLKHVYKfqFEC7Zh9yeiyx14ikmRgXirpxFhQLOUKNoZEbXk0DRnzvugv1wJQmo4+40LtDsQNU1G
OQG62VCbkykAtjnahLhNVDwzvcZPyRvTVOkf7Hoi959E6Gqk3z5oFfKNVKzb7ghgUR8c69Rg1rZ8
eSExieq9y5DZTqrw8DJuzRBIs0GeoAMz2mBE1vGDvu11QB/RkAxAT0wAJ4EpZK3BYc/L8zBFurh5
rkqDChHIN/lo0Xh+wZ62d8ZVlu9RULwRCytDrGyh3CHs0bEyWNleJDPpncOAg7CJ3uL69DQDo1ww
RcycyES//4A7tEvtvX9nxCDzmz6atZWQfjDBzk4LC/mhuOmezthj3oTEpkXUajchDZUH76Z+m3fr
08qn2W92tikp5u07EPBreaelCH+yZcuYKW8giIYgyTkzIN6JxBvn+BTEYcIxMo9PCcnUZQB9Z32W
K2uS2GAPYtvMltJGu408q0c9YPd31jg2iiUVarG0sKSbYi5y+GPutM3r3fx2kom6A16oTwZKXZD0
d+29+qAo2LKb4+6l0KULy26vW/LOuyvEMYCUqA7YNxBMDai1mAy+ptMxDs7p9Zvqk3bP1BsUa9Xi
+RkenVgM1qF9854/fC69kMg7wq4iLUsUN1iOSdtOJi+/I5rWGzdEBOzDY5b4VNDTbJkBOZytvQzl
7xITE8dLULkpIxI34U9/gKjJECm8Mft2MzIZZgoisJQP/8fZee02jm3r+okIME6St7ZytCTLsn1D
2C6bOWc+/f7oc7Gr1IaFsxd6BTRWNSmSc84x/vEH6A7olyb2aN/KJIVSWAQbWG8wnqx99UTQAoCk
oZJohoUDE9TWPPv5ls6Tq5Ew1BQb752HHUpzLomgv2DxlKtQLIydoF0ddpxQzkz9Uy14SNU6WvuP
vIELLwxnnBKGeTm15wDO2BIAUOSPVOf2KnvCzQqjincVy+56Ftp/gKmdj2LKe6OmeqRnI/cD+AkM
+Mixx/lnEmP0xCa0LfCenHDqtaOT+Lkaqem4VtQb68T4324BnO5gTz2mSz6GpbUmuB6nX3UnULkc
yrW0FnOKqFlJmsKsZEb8UKxw8DqOjrAFHiFb96Q88A9u71V7Bq0cwyecEMG2eVW+cp/NxY7xJRPu
PZg2/wtz0XYNj5iynLy5cXjGhBtHLlTI9xzyEG/XSOzpK403LJU4MCRm8h/OTLzgv0QAQHSkr82e
sKJbc1z0bK34SCX3DNOih2gDxgIrCNLuBEaW/4HrNwVN9dnT9G9Hbi5cKKTJHEJQCqVH+UjrRMKj
tQC4gW67BpXj6UhYKUur4SAFC2hk9VJemxihE0IDbYIg+0Xy4WDQEUwYKzThFMdIHeXdRH13T9qy
7an2k5V4TqbW8fdjzP5hozcIWVENLMVlNvqrkraq63RI4qw/6fq66HcYxYcYOmb0EV50VsotQyjL
3ijd16DD+223jnEqow+33eM62g9IoC56A5I3OiudquCY/EHwKMfg9EvnKYZW52ZzZbRWX1uiG/FI
VexwrA68WW+NbGBJOnXFk6SOnmTHOnsR/hu09cJiEpbYdKw4ger3pry1EmIL5zLS0+4B0rVCwkm/
olSsG+i489gbiaRDvjNb5AwwB56IJTPOQFvRcwmAVOFNjQNo/YCBNhCe5x+C6Pu9NXgCTuCMOvoT
RoFUabo8LZQ1geV35gC+F707LV9RkN9oJcz/tj1UDxYdj2oJQ8XY8t/qoQmtynCluDpZc5BA927L
iWl/gInzQdD4gBFwBkLYYioZYKgM2Uybz2bBn+APfjcNPOYn/lBzYqKKExybROfeJV9MZr+cj+Yg
3vX39BSs76snrGGPVPT9g/2qftBP7+oX91GfVVv7oX9nqWln5Wx/pQ/mm3JmcQkZFs5989kc2n34
AU4YnH//3qyRhvJvYTH+cFvVdSw9bWwB/v3hDgVH3RlRddLyScu3Dy13yvHYqitCXJUaGfKqj3Fz
G13pXXLJ5Qfs+okiirHDgsJWjOaGmDyA8StABu947sT1Hiw+h51AJALJ9sgSwymCPiz1VJ0KdRFY
M0QfKX4DjKUfTQYUqBDSSQopoYTNMIa9QfSHEw1WBtFqdK/GaGCnoOLwpgUexnDDcD6cShE+cMBY
U6QQGsUC3tPMUz9JT4PEScmqg3wzQsju0JWKC7GSKiGto4tHpsxmNRTYGyXoD9aotgH/T/D56Dbr
94qM5Ta2Yw4mJajzWUOPwfwI/0aPA+g+xtICVg3uIypw9FiR85dKWUSRnI6UBWp392C8Rk/FW4Xl
BXJk+y7fUIu2tDHWwoBjcQZQtt4J8esE+8HIndayG8vgh+7/319wRVryzbwZTD+vTm48gfJKuN4C
W4tuZFVSFZFsQA6BBTd4GPuTfJw10iy0MIEmPSEM5cJ2tzgmQXMceRjA9fsEPIYxzZ+CQfuNx/0D
qP3vzV5BFU7QJpnoudl+pKIkzR1lsGbf+dTrxTdKkT2AkgGbuf6p/+zwq8wmKt5y+bn8REHxYX65
H/VDfVI36cOwxf7+AB8KsGvlMgV6ISgSECzC627ln35fdD+Amv/e+dUm39hR0Qwtdy4fOEtqul/I
8/FE3kJcImD0rn1h2PRYvBeXClnZMdh15+KVIxGB1jeq9fvtGOoPe4AlC1mYNnbpsNb+3QPayHWr
tkurE6nWQ7Eg2CpN17Aq8PKN6lUGtxkaBLKdZm/r+PSvrODBECsPOLRf9eTS0WAzJUGDZiBPu8O7
I4Rv5R2rY3FAIkmJQKkHIYh9/9gcmtfikB1QYuFw2CP0WwdEGBYHyzcQ6swF4cD6RNCOtvPff6X2
U+dtKUIzsVPTMYa/+pWKJA0iC0J+Jd78Bb7Q46pMqSNgOn4zYdGn8rnvS23W8pEckLs+stU0CrT9
+97HFHCc8KOw4a7dZ4tI7tNoCnSjAPjPJkISuqEpmk6clGqb/yERp30qlZbeF6dvKNs8xevwkq79
N/WrejDW7iKcAtqu7aO3j+eYap+dcay18u2R8myjdTvSITh7dLR870zNqVc/I3WGGJ8wzIXMiPNm
CBXA4H8+IAyZdGEZqhAgouKq95bCwHL0tutPXU5n9B503iyhaWA4boVUtjTaQPGpQiA1GTPlHzLu
lnZ5yOOLgVoqgoSnx8mstXkLOj61Onu5i81m+NK5TxrNyN6w8lUhf8YlvwDpnRK8mAivEnrRfCX8
L01FN0jrUo7pHuBvBcSZftwDiMfZ5+1LLjeIs6H9wdBtmpHSize0gIDMm2zBKSzLnNmhDcAKkEVi
c5eJVeYcNMwtZVeDPisVc1kb7ZjhEEOAFCSUkNhuwGrX6CpJ/ijeLE+ALGA7AUUqPcVQEYIAcmw5
L6FO2uafwfyKw88ewV1tlouwmwK9okUA/8I5U+fsTIyE+LDkkBdfUUxWkDMXsAlimCT4xTGdcDhu
PYeBEGdGB8BX8y6dYuf0b6V+SMaChB4JBMeUN3r+JZeAAYyas7Xo4GLLBdNWqdsGDpsjQmd/zgvx
nNfBweEDSRDtkVSAiTyq+qGSQaGqD7XZyM2xiuo7rTw4/Vki/6Lj0CxmUfGikxuNtAHBhb7uok1i
4qc4nPoSP4MUarR48oGWNBTMw+xBaln+YG+0g4zy2QVse67CH5BP3bBWoZB02B/NiYk2QG4LcC50
SslFIeYj958NC1+JtZUwN5xoDN3NoxqfLLhUMrK9woSIMNWqxwCGYOZjdFDNbAgofFAaywIvGZ/c
N52JRHjM/UPybRRjRzqo27P3gp2JJr6qbN9xX2q21iqCdY99uKyVkUJvUqUi58ZUAxUsGFbSzj1/
7lPHudj25ms53qn0uToYW4xMF/MImcmU1pN52hzLiirV38b6KiRJAocajfyzOlwm6aupPOhkSVdk
u56Dlw5fBYXpu8oUvABtwt2nqan4aiRz0SbuzypGKXrBm/TQ2DgDahb+ANkw1jps31V9pRszfEQy
4wtD8uDFRxTD0EB+JT/bx+uCxOxee4nVbYsWBWWjxU8+Bs5S7t5kZTnoOH/THuBzW8JXe+gQ7UGv
bJEYIOVv8pcyVuH/PmMBYkHTHCC5z9zu7PFswdaKRxbwEJ1L06Gem2XYaBC/rD1G5h87e4lgH5fR
hSU6FojwF4tpLK2Lci+DRxE+6yFPRkM7afGfoGCbDt7RRUO+9OE5fFr+BD6xNKXmhg4XnuUlUGeA
CAielX3CXdlQ8d2HmIUtP6MkyF6IDCHE/DGDPV4CgpmE/V4qiyDfqzZkMfzPN7EOkZnB4Fvxycph
WQ37qp+qyiUaR74k3FeYxNynH4EzcbuteDGyE5pjQh39GU0pOW2Ua7jFmHchCuoXCUdyH1Ey9SjT
mjv/lcS7vF50+p57jzksHvAXxBGwwkmznnUk1IHvTm33CNCIC73bPtLkY1wBPI4ODsOI/mLhvTXA
6QmyB6c0UFUyS+CZezpmgQGaeimf+wZz3AbWRvGckPfWBJTBNthNhRe/IxmLontX4j+VGmwGU57V
2UEC0iqMdZ5kdzkckAsz6GYXnjpprvqj8WcF2CxbJE0ps1i5V8RDM8wpv7120QRT8lrgJcbSRnKW
Sb8LpC1+0vhG+z1CEeYVC+3k80ox0BY4rtzD45GIK8KwmxLVmCBaVB4MEy8A0vcItBmpWPRtECMc
eYMaeDQ1nNW4AnuUsswZp+WwxwGSGfMoUGEAxkSbuX0/87aOuoEU132p5hLX52g9KHNAEg+O4ZJQ
H987lzDmhawupOHFzmjtCVFDf8g0iC/d37RmxK+Dicjm2GL6MHo/fqSYalXqSxiU93Vu3TvhTLjn
2jtqGWb//jktHod2ogKKZ9WbVGArgzezsVbtbSXWADgEMJG8F+UBj8+5U/2z2eNWRoL4I0oRBq2+
+tVlO1lDSL8iFCYiMSie12NIUII51qSZmNoXCG5OOpV3zIKzi061yR7LkjnKgQOQCiR5KVBTsetN
9B7FykQi3+jZSPY8bYhceBvmFy7dXtz+zlSIe6OaGkVBrAnYyxjT+SjF4ZFjkuFhbEozPen2in5v
M8LSxsGpfwlgj+7hoGK7NyAIHeXxCSgg8p/6KKIV2xLVEMJr4sGA/qRRdABTFHM4gShhzz8FFsXw
iRFk4U5tEtc30h/gOglKOlN6B1fnGYPqMHsqsBJiMPjJIqrhdvfLMnhVqjerXKHsblNIUcYTadR9
sk8Koqj5Nny8wZH5QZ2OvhqxQjqUWu8lELUTNbNc2tIFRtkuKzdMsEO6P3hx6iMg3IuyUb/UDA8V
ttK2mxX2WYBD6u051Q6a9gUtTavqlV8iCU+/CtwCVJiBacbHsQ9yWGZMKey91S/sas73lCV7gb8r
Akmi49aG/eAV61xjkgtCLXTsGfBKabE+1+jTe1TOWREBniKE0pn7o/g1IScza+9kdiJl2qNkLNIH
tQdE56kykvTOmgrVhLSAouJQwp3UB/JJA3agC4xUg7i3jJegvdjqI/IMqTbhom7dbt36Z6nHXgUt
i4YYEweTUlql+UuNqkH+aDGGr1B85BZO3NVrbbzVobLx+oMlwRquO1hlzyjYw2alRPMgn8XAcBFl
pMRIysPLGZp6029FviKsvZU3LqBayqyD6Vvq37v+e9ow9owhhcA5IHa02LeozDMG07rS31tw6HLx
pFK3CU+6Q2ufmp8hjG4+J7K6fGQnKSr1+OyDJWN6Win7drgUdL0uUKVDDdDy31p8KQ1j0aNhdjiV
GsuZWf6bYHGZrUYhsXXFwv0WKjbswCHS4N55bMSl7T4Te9MRhEH0CvJAh7JQ9J8DSpl0eGqiJ1Fj
wL0r9ykz3I+AHCwbyrppTSON4elHUWMQd2jhW+AdBJW7e6ndVxG8BPJKdaH3NgTzAkWKXdZRgv7R
cIDwBL4a2hqRv+UiQOywbElmXXJy6DF8VG56SeGxiOBbGgxv41PuPgxutkWgoA9w1xp1qRMqjOFH
tNCgzg8smYw6qh6J//7BFWdEZInALW+mtVuYapLyrLlwsARYO0oLV/5ocBGIgvCAhN6SqoWdSrC1
Hh3SD0i290JK7nwRVPKkeDVMHD9cIlhOKQs1YKan9C+pujMC6idUQorvYh3nzaIAUIZ+R0oQheds
CUh79YvjY4tjjlUW3ZMxwIm1HoruRTItWM3oSNpVj1CgqijM2mlVo35GLthxr95K7z6N/Gzq5qzI
3oLkXWKOgoF3hDF0zN7i4gGfk9NiI3/RivpuwCmierUoyU3uREuxO92imA/kBkQHP8f+M7VwtnIO
OmWVa2wK66K4F7gqtrk2wThr8CjkgpxH+w5iWvhRkU2HyQ32r034UNDXa8YJ+6ZNvS+DmfwOSlFC
Saug6rTbFodpFXMTEzUQA6Mc5uw2zFcxyhVOpoZ/M03KYpjiyXMJ7TpJ3rGcDIrPJqI8XMb5pWmX
StKTNbvGX0YdJhqc4egQ+ZCGlRrCO0KrYWOSkTQCX6QVEzq9KJh4w/KqLnX4Imds4QsLREBxMCA/
ZRJhM0RJuAf2FGg3oPawsjfFJV2qppiyXiclLmW4NpwKDk4mc7jyFiuU5OZOlba5g+/n1kxOMMnF
A/htUH5yCaxRbFzQl5LLRPEBWbOq72kSe4if2BAN+mVAsDacqMHwBB5cUjYIvSEX8Shs894VxAze
070l3DR02V2l75jCSfiOhFNkRvFUe7KzjdS93Aw9Nn+AKxBRKYawQVFMRRu70b9moUPkOaFv6/3J
2FtvYbj28xlkQmyjGmx+qU11lc3qDqh8G3covqfuWRkg1QXJlAmPfCJoYoykoo1KQa1nijxpoDda
U7Ia78ArpZ1AATA2+yCczB/52+YqOKsXW8L16B5syAhXPMRknFGEJ7EOIRNPCsyK5s6aKr7dw0R6
Z86YFEuQFJ/BS8ChMPdIPzSn9UXX9r8DGz+MDJB/2qYwGRzYMo3ov88jlf0uj2y1O7XxlImqHy6C
colImEZqzCEi7uOheUQBhsek2y8jcBYCeIZVxC5OsKQ8aeVpoMEJmNmwqUZS6l0Kk3qYeP5M80hY
gNY3yfMlLrTUtmFArOyEFA5LmUFiQdpbQQ6a+oRt8G2iEiymCga00woIgEKLwQ9auz/IPO7VhUN7
oY/PjETFGn+nqZutgk8aPUbV+L6Krfqu+0RUQyhDN4uB9VJCRM5fBAdic9vPhb4cWth2E4jj2dmC
DYZf1khJ3CCMtzt+0tIpb2CipBb/B91ATCgr/AsCvqUZVzijZcmmhA9/d8K9vkachy2Rh6VsoD/J
0QWtnf6VFY/xGAcBh919rvSnqDzo2sGjD2UH9DGaVPb4jmpYP4glxPUw3hls5PZBunTZItLP2HvF
QGnhbsQDHDxdT+1AhufWrNf8CdlfmcmW/+SPknYMw0+p18lMylemfVCjXeJtonbXdlvif0z7RTCl
JDzCRPIT4J+vEFyyV8Kt628sd4rOEzsJ4h0a9YDXdSddRspQ9mBJK/B1zXxu3rz8wZV3hBgP6deg
PcJsmOcG3Lwn7auWd+FwomThyOL/m3VnQ95bpC47Z/6+rD/h2mPgo+mQ7lTz3R9bZw85iFwL1Vrl
Mj4X69LcDu2LEr2bLd5HWy/4qINHoc8V1kbzKazHxtyofDLuS2jMFXell2uiQ2VjazEhiIEV8zMf
TJAeUSSH4aOMz0R+BmI2tRPfllzufl9c16wSm5crq7KqmLZBpPU3YP7XXiPqRuu7PjEPbrJSjK+g
f9K9dYLlI0YlVn4DF/5P2OD31aDfqexr5FbKVyu5MMk+ayRLHAJU1yl0rIBpRSMtHWb/jbS2Qh9b
GqIW9YwUmInvj35TxcoklixLNjKzFzIINTucNNVy6Ahypxkz7EcL8EcaNb9UrnmevDrqHghH8hBh
ppy3ufRWdOeG6tO2n4fkvUvzN1suqFDEyrCwcMkwYcpo3qSHJkO00K1F9ZiwrBNEcHXb0YDNfn/o
48/8eyZ19RiUKzix4Ip+HLnmwdQ4UWAgVsAWs6Sj1Qad4fQptBuLfFzCv11xHA/+9Zpbbxj6LLPF
wSo2SXkAyCNkNyo/LH3x+0/78Xv63zesjHvNXxfSII62RiuNb3gTpFtpOLrGB9EMznCMs+n//7UU
HOUthlGmAIj691plHaqFUUXmIcGsT5wITs7q+K6Q70ECgb9vfLw/vTSF63AsA2Cr16eQ3FeW0gy8
tKJcVvCeGfqpOl6oSI4PMT1BRWv5++9Troe243eiAJGbyKIsojmvxiih6VZF3PDWBEuFKGquJ9L3
oACw35H0Y4iTj6lddeO8/Z4FX38smm0pJs92zFe9GiS4jqv1WuGxfWM+4olP6HyPQwxw5WTVPi5f
S3Q9Hq2XHUH1lcYpRzwK76LywSY1tnbyYywX+zgCxHUC+8ZDGS9+fXNjZWRqvApTV65mkKmWx65a
WeahTekN1gQWR7yI+MZnfOsqV4/ALqKASxvk5yAyH45tvZKaaXrrA/7xSZuqbthsiJZm61cbQSa7
fmJUnYVRFrLp1qRHZphI/VE09Vwph7mmolyOhLrHtiguDsHQLMJiFQRfNLspmoSkDx+j0Pls8/TG
E/jx47M1nUoUsvR/iRqxY8ZyF+XmQdGUe9k4VPietc5TYF/saJWjP5DKJ0t/k6yn37/6n9aZrSuy
YfE8FMW4OiNElJmFYnXmIdRL/GY/fe2ikg7tCrqffrhTzdXt9/DT6/7rmtfzHdEWbSXFXLPJqyXD
gqpCDejd4y9JpqQBPSmmyyvyi9yLewWumGc/tHkx1TKZpPAbqYzfq/r6C7eFQqizaTEoE1flGDWw
YYSez7bmJVQ9yFJszC3Gm8DhozuHGTo82kJ5moUwZgm6KZEKxu9ls65tMastCSQknHlYcWQCJDKH
9Jd91ah1etudlQ5kcaPYxWa2bpyP31/dt/3Eb7d+tWEljRPHlh6YB0d+oZKUOdEiN5/HCTbPYByH
rMEpNY/xGWRenoI3MDex6Ml+v43vSed/b8NQFGaMNGva1R4hVGmIRcJW7Y5AMDbeGcwdPM891Vtq
pfkZFMWbB5Jgor+wmy/PCk65nSLwJXMDEm9XH53em6TRMcrySz4z1XRZxgfXgWao5sTdMwC2jVt1
uDq2db/d9dWe4xqO3muCo1OK92aDH2ZHRqOMVBLVFufSXdY+E04pu/QH1Tz6GloyJ7B18HtpmsKs
6eSty/ScJVnE6ovSESQRgOHfqBd/fsV0YuwLHLxsWv8eurarauogQhMz9V1bPJlswB7OcrUjrRza
UYNhVipPk1CZhX0PUpzPBiBqgznt7y9Z+fFx/e+NXO+dddOkuZXFLJNyGmvAQUvecCHndy3iPxPC
ZQgBmFtwHWAJnP5S5Ub58fMLMy3L0EdKlXodbaNUZhYHLdVsA+O4FS6xGEj74pQQbRhoBCbmo8/2
GLOe+cHdeD8u9PHB8nCbotMIFB4ZUZADM2G5oEcdNCK+6X+AfsD4ZOPWuvh5S//rhq+Wpy05ZaxZ
fGEhThrjYpAHfNMOXXmU4SUkCMg4S4NgVau3dG7KTwUo5wiuYYbOcO079+ivurDUTCXWSl0cDKCL
tIeW7h9swtxy4CYvzR+kApVUxEwSOnQNW9ICv7MZdzO9XQqdRBowS62Jlr9/RP+h2IwV1phLpOkG
ZjrUPP9+zWFpIL6T2LASkGWfNJi41paDAvyo9hMdv1Ds+dATKuwT1AA13WkrnFlG46ukzKe6ehv7
+jxm/pcwDFZMxh35wuuQjGFxjgiCZHVUOIjvMNjTZBwImIG1OGhZBJ9IUtmCuBbwweo1ndnK9gxs
GxcdQeEwFnvmE2+//9z/Z5d1tcdYsiyoJSHZy7i4/ft7nbjIK6Vw2GMghHclfXexysn3VVSWbu9+
WFn/FPRlh5GlQnTJJW76s6H1DHsRrEnDV2PiMwyfR3GHpSppy3znmuXODZulMMuNRCCEgLEtsK0I
MgntQDtJC1BsG6l02eFj2aDN633omPVaMOUlWkRv+2MLWmeyRfcRmRwkYzY5pvNpPq3gn6jw6wxP
/JHBgouI1M/RZrqy/yiEPgZsPlVTIK+u5xqHYVVfBkx8UMMP2FRGJK73WoqZf6ztZ0ItzyXhTiGk
GDRgr8oAF6pfFYiDbYlJSOV8tWQ4q2Om+mtRQMjzEoItUdOO2idTmVeC4SzzlgGhYWUnzFmciREa
B72pd00ZP/d6cl/mYq0Ef0gQ3+oalmu4+TDKjwhA1aWzxNg9TYuHhvU+rjUDh5raVXGH1KYZ26fv
vNnSsxUx0HMbBs3QA5n6psWhP5klBrxkaqtojiKbNAkvezbJPKW0PIkh2wpvnlpHVOQqZAOLp/J9
M/wWDX5VpMSb8TZ6NGBKFs7yLISPH92x1rMAU3udQCB90zEDSphjxowUmUNBqa5VIJ+4HIggYBY3
q9Rq05AjkpqYQsSbODlYFdiLYRIiIt6s2GB8nyyyjBF0imEF45mQGkMOKaAok6yLlloPbWYy6eoZ
0mGguatMFEjp0WTZD5UzY1xCvAVhXFMLr3rXrg9S2u7ORnKq8QlrMu0xZuZSkDrngZnpSTi3yU/1
oGNFhbage0IPFDJ6jzHf1X3jRvv303nDZkGvOYqbRorVv0tHklxvaCqDZgwCOSI6SA51M+1qnhEM
Ebm5KMGpZ9ZJkLc8miF4N+rCn5oFS7YUW9M4enX1urVWQsiXjimLA2ygZEPS1pBvpYIUpvDLpoby
HVyk6mlTsYHmPeviLfFwQCMQGhAxdvEwvitv3ZLKb77eThRZNXgoiqzr6lX/EktlVhUiEIdEYpHg
3dzkCzsnoeKoUaMMeMpLpM4iKu7nqVj9vpn9ULPDdqNE1lQgcp7Hv++jaBuwzJz+hOguo4FEv8iU
rRHcqHd+vIpNv6/IMrT16wOizIugTQOPzqBeuXzTnbqyzNfwluD2h6aHN2t9l6uEsF03PV2tlqYR
si9zXkBNFsm07+cVJwsZBsl9bB9+f3Y/nMZ/X+6637Hzzu1Ul8shAaqkFdfqjJVVz7vwxuPTxwPl
+gsZ4UXi/wwFwG/8gv469+0sGhJD40q9H8+biuCxuJ84Ps2HytxYmpXo+OBgsDWvbGedNtuy2foY
2rXti58TtTthtO3CCBBY7kp/ciJaLaKH3QiPfZRpXSOhS1mag4ydtLKsSmvlI3LnOGYmlJK9lMz8
blaRC4cnzrPKxJL9bKLgca/hxOlnN/aIsX76z4/Vx8MVFqZpXON6jWfqaSGTUYw5Koad6TQQK7Ek
RgMs9/cXqPxnSETlYuGxZ45KihE+uPr8A8+K7VY2WXqedshNuoXYvNdKxjdIyfyhn+lW+2DXMdGg
H5aTPY69WCahk9Tzdl6k0kLz6XZKvCXCGmOxQZziTJvaJgf4JCLrhew/a27h1Vu7F7/DWv/Zdpqp
bRM0LWYaHuI6fm9Ze3EihieOjuz7KasWqs9Ut0UEXD6JkUSdZ/e+hCeLoRAQ0m0CgTjSxIYMSrXp
XypuoceVSxpTwRvpbSj2gRIssrBeWR2u/sVKcj9cJtwdciHXPRv2k8gJIyOcXQILdiC5EPeD/5UK
/J82i05Gk6GfoEMSGIgYyZ7pVBVpXxyVWkcWa258c1gkpIqmeFgPb6VGdhf+fWgB5WQW65wd5KGq
2N67waZkphqNxB5qVUbjqvPmeZhDY8VDOk++LVJjn8xrEHspfIJ/GbqvulLdZSGGev1npJv3vJ2J
1BAhZASrLIAKYR4kQOu01eYRFW0Sd7uaRdD4xkOCoKjJUccRHNHZxTJQjD0k6jW6hrecUPjch6pn
9WjoSOUN8CMLlRUdlgMqAaFg6tj5d7uT5Pb9WGYaEdoTZZPk/sLUMFEjjaWPzhmiyDLxV92gTgar
ndrEc+sfg9ssLQhgCaQxYROOiyGalSxbrT77jf4YxfpDmWircPjjySTYpepExNuwYNRvH2980z8t
Hz5ni4GTbIN3Xp0mdqb1catV3w2wXx8lXNVLXNmtz7E5KD3kBs2sNt5JQtD4zCK0GXJ56Ag8lJiB
TwLtxt71U7vE6YKjjGFrEJavT3y/sN02d2NxGORkWaKs7/BEKvM31T7GanEM0SyR2+IW1tTr5jee
xfhbr7cSzWBGguBi5EtftdmlY5Uia1RxMKuLiStNYM8MIgygeDEpcAW5tyaa6Fvk7O8a4pfLXh/o
WQ1bSdiDAFWew0fUyZpACxk8JVJ759tn/LHtbuLr+8G71SH+dAJCzbfwm8CVQVhXqJfZSaFuR704
xMNUjdZ6mE2QimFqfU7T5xpKXkfNfeMh/3Q4/X3Nq37YjBR+a9OJgx0RXwmd1G5wmoLlr8EccfOX
Jj9rAFcA/FrRLnornASWcecXzOcy5UY581MrammCX45GS5X1b7Thr5NSoaHRzI6v3zD3flI9SJAR
FCgnTBeSlYrzTNBgG9TOgf/Ts1+gIYMO4EHMoNwHCLmvZbrl/A+mN7KyCe21AhEVrgumumiD8eGA
NGI3GKGLSdTAjUKhqhnhwrIRAJd/bEIThsBdsHfE+HrgJcbQ3HbtG/32T9XU37/xqoaOXKVRIZuL
Q5TvvXRVmRNGQ43Y3HivP12GdcNsiAEGzP2rooM32pve+BV3eKKy38DlfBdqjzMQ3hDo2Mb90gzo
7nEmHEhfc8hB6yFMWPivvsbs0b/fz0/7mmBYoH8jDHgm/1sDFbIRWmJwjINURdNK/gQQMIujDqCt
oB5o26ffL/fTSsIshDk+6L1imePT+etDiqOkTPu4Ng5puoMB2VRbSazafBE5OMhh659efr/ed1lz
vWkgrTHpTHjkqnkFKsQxNxO7Ka0wxWt4Mpy3NJtX+Wg3CrsK6iFd3a3C8tv65D8XtTRVtWnsYMtc
veO+i8I8bRNxqMORMO2LaO5GTwY+LTRhHBF28Tk21O7ejYgdCBaCuOJoLo/nd5WvtPDWsO6nkpop
naGopq1g1XJ1eGlS5yYiKoyDQxhg6lb3Bqn0MJoYljD7/P2Ji582Lk4GC8xR0VRhXm2WViPUwA+4
mIq0fZwZxVkOkRo6ht68RGYwzduPVNTQXoJnq8ch0l7YWEV07TP+FmDvRqzf5RVczuwDD3/UNzw5
NboXUoGPBW732lTHZTuRD7F3LlqIyvladeBvWHeO+1HiVUt1lu2U8hxFq9aAkz3p+1PV86Bf+4og
oWUMhNeSktTkWOuj5dcVuLQjibeZ+EtqtHfB4VkC3TgQ1eh3sWULR9Uf8RDkupYBUIrbYHR6Y5P9
8VM1ha2ggtUYr3xvwn+tDTstgrBpQG0qIvpQajSotsFZNXlOY9fZ+V2grp364ffX9WMh8fdVr75V
KWNQ4VSJcTC73SxH89AuMuuuHsiSw3Ag1b8iqsYRtvj9uv9RO449gol9k8buI1QGXP/uBOCLpdFH
kn5ggeiEKNakXg3Tog/WpVBnij7AnATgrHE/phJ2m9ewDpmCTGp/XShbBWPh3JqGzcmzCC4OqAGd
hVDKkweYL7p30af3aiHNbD7xCkNfQvu62vy/vDEm4FC/FLhfsrh6dnGapLEVZ8bBih+yYguHqAOU
4wPE60A3t8jWvTK5+/3BfQ+RrzcXyHe2jGKYc0S92tFsNK66xbs5ZIQukQcYtYu4JREuK6aDc2i0
t7aeds0RssnUJxQ4NEIkufa9igvL/+lORszHshRM9q/OjjQwQskLyK7NdBVLp0Mg1Wc4O/NmjK8Y
ziLAekHbuRDIDale53DYUqvdSil4oetNf78Z9YeThXcgwEIs2nlICf9+T2GjdYkcmci+RwjbZkYa
3GNIVekMiLH1yHv85HJ4zsRuKtCgJXi0zuCctR6qDt46xnHEDzUMN2QM2qlEKGQ5A+OVnuO0lR5G
kFKPm3mvY1/Dirh5Ut26/6vXGqmSEqSRDVNevQ+cN63B6DxYm/q2VHcRtQGn4+9P7NYFr47iquqU
vCwMgm5rMr9XnrkNag7gNzabWB9dN/xb34vGK7j6cnlFeGCCsSN1vS592trXen1QNBb7UTGiu8FE
Y0cnHhMzhyXaHWs1zlc5e3Ft0JoGc69qJ7//6J9GhDhx6nwpjAlBKq9OJ5kCN4I/DHnC3iX+0SbX
OxePbX723WI26DKjp0ObPZfRoWOUart4Zgfz3+/hhwPyn1u4Wjay33ZtbnILQb3M2lcKWvt/ODvP
JUexdF1fERF4xF+svFJKn3+ItDgBEh6ufj/UxJmdpcpIndgzHT3VU9m1YLHMZ14TXTvVp5Pnn6n+
9prTx/92l4itYnR1QLVHS15MpDz0W2M4yPGbhDkkmujBE+qqx8/e/Pz91X6IJr+/2h8a8LdhC03V
9L44MWxMNTy7z5Ndi5gD46nNVmqv7Pmfbsy/hru4Q+TTqNalTJlVFNE7XTTRIpNRJbJHrs2xvQ+b
/akQr62gH4Kpvwa9OPRPnHhCQVd1j2l0or/26CAlIWabAOQUX8KuL1ic5ccGSzEYikhXFzjw8uq9
jsyH+Pr7fP+4hzUuUrrdJrCoi6UUp8fZeG5BmXFanHF1fOD96+qGNNy4aeQrg0l/sAmXq0rSVei5
uqyL5Gp/r6oZDRQdOxwKpqX2VA6SI+XCIglq+EkIO5TdQgVMAVxSDxDaV5xzgk5sPjESXmpE4TGA
noH+bzG7SUAoSNI2nvg/1fCAKO45wnMMTbihfhjazpWBNQ+iZuvmVsNGYEzWuMzrEB9D5NXj8/FQ
lA8aUox8Azmhfwkxs1Rh0YTxwiyQFcwsoqYQwyTUVZvH+AiwXMWqE7lwJQX8iwJhkKB7hTe3Ztri
MLjVbIdtZJiQoiZfJX5fR37g1K0hJ8opFwPl9YKADNO3Pk/dI/UuvdXm4aIcTkuFLkKXAxZl5s07
MTqkIySaGZK26vNJqN/aGkIT8vImHjJ9Bl0a0foeBb5nA4NfoZnn8hmOk9Duuzqz87dWvGuxNs1k
6NndvVa9q/i798OXjlCckizVDDNf+kmJ9JyXaLu8xfJ9hwKfMtMWhTgsWjQ7zUbdp0bkC3qy1/v3
jomNItWZAKNhNYMsAHXyvg6RPWadxsFzSuRMkzlq74fJqHosDmqRX8l8f1qrkgGOm6SXSsJltHCi
+Uqtt6GGIEC7XIMXbDOXv8yHTPPH0/3vO+Onk0hGP4UODHZgYLX+XqqZhOTCGJCCMfcwAah3q9IZ
iypXjV0tOPw+2HRVXu6L74NdHAmzc9Q1SXim+1Wty+PGyFaYCZvC4soo0zP/Nsx0v347XaNCMLpz
xDsdy8WorRWcSXptHmgQJcBgisdVPpjQAI5ensCT0Q3n3N9TziGTeC6MmXNKMXjOnzsZhgsKKG22
bvGTKhRviL+CMxzQY/2ao5AqHPdphi2OqfmYp/fVOucUUxBoiCHHSVSfOhO3Xm7HvmBBIhITAgoZ
Spr0Sb/GgBxN5/lkXANseYaXhxxhZmBgF9L7MT6vPQpFVI1rCDkSmugiffoBr3BkARuo9fGVu/an
VBw5VUCCEvmoCpr87zkjFAnroxjr+058BmXsCbnmp7CtRPAbsryugrdEADaVf5Q94GMq6smmHGF+
cXJRVVOQ2dWvhEE/7QMV3Bc6U1OCrF0slrSCsJdq1Jni2TaVFsfYLyUUM+MX5bz6Uzg9XZmDn+IN
8GayCVx2KttOv/9t2eS91JZkgGR40E1raY9bZND/Hzb39zEugsleVlIpFhhDh2BKNbqmXAV/q4DE
H+CZt1WEyPp9N/z8VgCBRQrgrOLpmv72Vg3QpyQrKVzpmQ9kPI4OV+s414a4uF1nYpN3ev6flwLn
X6nvQJp/f4ufggm4Df99i2mxfHsLtFrqUWwZIjZXRBLUQqvQV9nYEA9+H+mnA/HbSJc1oCAIBxH0
ljaFChI4J14oiG6IdqvkYLZXBvvpQPw+2MXp25Td+Xxq+Tio++bwaKq1dt/Nrsyd9I8wJzUEcwop
YWzIOHP8oXR8nz2xS07A/bQ9XGFNHR0dSuu5o4AcCevGmHkRmAwDMx592IszwZkRjxAJAywmuZs5
xHHAcZ7ZgGoTuvXRvNd6b0AxpOtgeXfdPIhSZyj8oH0OjJsE6Y44g9aN8vBWRAFQD/rHoQ4+heOw
l437vlSsIyJwtVFxUPY7BYm2CYpPLGkHCl6tVMmN4jFTPyuq3SeaJdWkL42vZpLsjlUwr1TYjvGh
F5+TGBp7DiWcCEAHX5tMcNmSSiIKbV23DDNxr0MpDYLJI3g4+7kG1XgEXTJGGKk02KyeXsds01IR
MLDCwYwPqqee3emBArfueYJe9OfSU4KTfapw3a1Oli686Lg3MKGImbZYY+LaQ9NNxI7MKGDDELAo
sSsNkwID0g/8aFLeM7W2hnmLpX3ovTvx7baQ35rcV5qJeqeH63O1kZp1SPxyxFCADgUFJUtM/VZy
hc8ZkSHGRONWhrRGQDMgcAR6h77ks2EKy7o+LQTQ/BmadhE2CBLuEQmaGBFBowozdCxfDPHhaL7l
EvSKwjGDRQQwT06VBcGNzPWWoel0eh7NejNmr/kpdNRQckIp8tMyt9O0Izg9+/rpPS9K/MNLS65p
VzKd9xLeziLA1vQ98ns05adQCnbo7xvyx61Pf1wHcUg/8ZIhYiRtbdRiRSk884/Hwzm6YetHJfqq
Vy6cn44xZNE0ug5AUmTt4gqUsl7pRpmBombPKKZxg+Pr7+/y4zX7fYyLDW9ULSNnFH1FoYG709IV
Rm5e2WV0tLEk1DAyQNQzQCyHBS+xiDV9NSEjptV0DofbGWo0RBhXnmoa9TJg+v5UF1etqYZxWpg8
lTRbTKoZVJeT8N1oKKi4McYkiCWg4H/19Puj0345LuwUGjwyetP6H7jWt3OpE7K0BNip7tsZgsZR
vB1QIE9RJokJf1UFR3hUCEt65Ghmm8N5KWAoZoSnxUkxF0I8DzDbyDAUz5VVDspQlR5VpqkI3iMN
s0gF5iWk9ob6YvRxpqOu4GcpzCC8m3szBLUidsvqUev9iSZmBB9X5nSas3/eTaWXglwZMbR0edN3
QmhyJav7Eg1W+qFtseuzuzBCacw1X3Rz0+LsAKD/KF8BdP10p0ycmv838MWF3+pNlkUBA7ORWUiQ
mwL0aK9dKtpUJ/zn/RAApa8NIvgfXlOiHqMBW1d1XwBPTIeTPZr3kfKmjSkiPPez7uWsQloAMVHN
FnEdowYOrh1txYgk0szBeQrvHQ5OerU/ISOInllY4rXV3HRHeNDmXhoWYmUiy4XScBc4PVIIeYbu
kHh6zUbVTYONOJ7maRJtzK6Ddzk4BVo9KorZ0O9UNs9ImhcAS02xxgPVGQ/Ib9QmaJBD2+9b7LFE
JIlSROmvZjk/llsM9CpNWJmTXuXFQTJk4iBVSU9qifCuLj+HJ3kK8bLZgxJyhs1AWRpeFuru70vu
p8iFCx68kEx/FkPXv2OkzgBResyPfJHMDwvfzO6l8kAmp/V3JHO/j/VTdR2szX8HMy7eMRGTOO+G
lPVFmhQ2h6QCJdS+j9mwLwkHQpN9dgwXk18VIWePKxoZ/VxNh72qXuMz/KOaB+Z7kqmHPgjQY0pl
/35zM0hUc+hDZS/INeJqSPYGr7GMHoW+LPS32HwYTxiIKeW2ZcMJpeoldEGoFMy6PQ0SoR3mjzXA
pxS6kDSIGPapi3MO97Hjvut3qiYuAKYAUjnT7Bq0zZWp/Pf0leBzz6jzKiBS9cvilKoNGjcCAIUU
cWKkUhD2Ro6issfhT39ZrXxd84fTlWv1zwH09wZmWNOQ8Wqj80qV6u9JO4/BTO5TKNZsVw1Ena49
n3DmOaIYg30OzRkN1HOFDFQzs+rucCq4fAJ0iKn2Vtc8cX/8gmALTdEwgE38g4uVo5pUOujkfQHu
Tx5DEJMPYQ3KMB2sRFA3cfoVIHJ3xB1xVmig7Wc3Q368HQEbCyiODPMxNefa+SFKbmuoX0qEGmng
dFhcFNkqMlJfUlz42H0DE+s0Elpd69PJ/x678NxklVadTkRv/pH+/3aXydLQG0F45itmH8JJPaTp
vAw+hBkCYkSdQD5iVKDK15NhrrRjOR+QEJbMVZMaVls+FJ3hS9lNqisOTkIIV7QLeimo4Cyl+gD2
0KCTcmXV/fy8MxmJCplC0x+yx7fnFfVTUxtxRV7Tvg4FaBhYcqLxUM72cYvQ2BBgNwC//3g/zVcl
fsbgy5Pi5EiwvcVIuvY4/wZfTB/JPpkVkAeWwd+r8ZSHs7IVE3l/KucgZyOaGwLhejbD1jAjUj8X
N8ccfjXCaD2YUYBkCJigh4ie9Hh3ZWr+jTh5FnWCjEEoAa19UT+CWpFpArHGvixVNwJI36gCUbpC
v3xcpaOJ4tWbZGw7PeICB7xGZ4bmYYhwi0J3BslUNwRFeOWhpjPscrtChFMpiUzwqsszjs3Rx6YB
kshUkHRA1WupUjTqWeE1FjiNsAFwbsnQOrL+4brCwL+3PVMCBIQKEZf9Py1MLYyaUdZqed/AoFAy
2YuBqGfH20CPtm2AmL0yCbvd0q1BiA7ZQOyJQ8xpUk2FkbOcqFuUVLMudgs4KBTQHFN+73Q06cZX
WtdPnWbXmrxT68atzMk4aB5TP+vpLBbH5Slq1yrarPkpWrQ090v7iMsFzAY/0w7GDK167bONQBxg
JcEvZ8BlG/GmTBYRKrs94WLbyfakf08i1XWT5+NXhQR8csaclbNNni0a/UsS8QtFXqYHFrdMIBEl
o2FH476F3QhAsMqPy4oWaYcHcrpN0bUjF7YEcymeJV8x5XmJpm8GG4WlKhQ7FSAG5asrCcoPGAS+
AnxSsA+ARgCY/b1JlDCITpJxkvfq+aFHIkbBtEjv/QlM2b6AnNcr/zSKkFL8K4vv39ACwVQJJNJE
EoAoNy3Ob4eFUpyOIIcFaQIhyD0NUMFuh68zqpyR0gHEgUgcokKG6O6r1L40uQ6Xf+T/S/zeuImb
rSZceaIfLwzsRCC2m7ApqBD+/USjcAIanCgSPdIalHiNontr99Cbz7FnnO5DxMs6ZXMuFB+Zo9we
KlQu4ag0s7PTgkyh6+1HOEWG5ydNKxFsXBSlZAvjC46pyflQ5wdQA5Nba8SHrKUrZZ8pErvYyzKg
Jw4ZcE+qennAVK1mlKeh5eGxV55NeiEu2K5R3LDSNJ6SGfv9A/4Jx/4ZEUQ7aDK2MYHG39OFXlUu
qm0hgUP0hcrpRnfsnmplHYubs4aEGnILeJmf/JO+qODkxJ7GwWJUEFZPG7H21Bp7M5KtTRCx8B6S
5C4dgGttZ3CU8U4+uZ3wOZm6jcsCzCc/0WHcdArcTv+Qu1t5NtnbTJKgj2q5Ocuu3iE+Ocn8YSyl
Yw2lhApg/1uEtTLMJ3kHa6JLm/GHCfYR0+fTuDQ0p91I7TMaLSpKpadt0y6L/kul5dRiRO5UwJ2L
5soq+yGSp2T6bdouQmozU1tjrBKJcq1tmPeFhlrucY+GJoyuVnoJYfEo19gqP4TWkqyYok5cScGO
uu3f30qG1Rwc81ScUHFHIFZiUSGy6bJIctScqpwGav6uU5qEJiGWywoh6jwIrap5+H3R/Kn5Xy4a
jf8YEoLxpKoXuz4J084sEti55z63AkwmjvEhFPBzCuQHxFmJGwcpuC+jCZi3KxCODylcIUjhdF2+
rYqj057CRVr6SbqSIDj//nQ/lFKmxBNsNyQNTaJl8fc0tUOfjboB7TOe3SJLOj+JiEX2NHPoMk6b
SkGaZbyXBmiLLYaUCALFELIrpKCO4gx7SFw2z9EipGb4+4OpU+B8OW26KPINVV0merh4sJFeYa1l
MHQzS1DdtrF7eU1jNqIkh4c0jbw5Tm/6Xno/3rQ32Uuyq1c5O0hBWAmZT6fWLEF3cD3zy690Ed8R
iGMlyIXTeQiDqvMBfS/dvZ///tQ/HEkIQJIFTOw4haT179kMgr46QvckharcpPJlTGbMeB7JG2hf
Acy0Snn9fcAfYOroInwb8eIE186nJmmpkOwrcZkQO83Kz0A4SOoKvpTU0WXbZ/p9EoWuci1R/ilW
/2voiy+kCkmjns4MTSxVcWF2I/XvcVxQ+Ue67vkUUnALs2UqyNte2wSIdj0a/UtsEE7wExnV2ECI
3WOoeLmOoAYwgol7HQMWpXlscuuNzf8BQ8d0QdDj/DZEMLMXd/9QUk6aFbG6T+plYn4Egrhri3fM
vTAmMSBnZriGafTFr3ylKda9WMzKJGKhqWicEHleDItq21nLalmZcMHVGZXUMF+ZGmUVrC7mHQDM
+BDrLnZu+pW0+IeQ46+Bp4ThW8iRR3VsnkmZ9xr9htiFjhidHyZHN3N/vAaQuTbWlCt9H6vKzknC
UbOvhU2rf3F/gXoeIDBN4LdrnMcfsgta+1NdSKduQb/178GEvi+FpAPdRUQMkqykQkJwqfSbor9y
gP+0p6lDqYZIdfXfDmoZd2hmtkyhmMz5ZoCZ0+LAriZeJLs8Dldgnn/Ymv+sFQOI54QZk4jO/n4z
uSrPrSH3yr5Hag1JanpbCznOvbLYm/iHDuk8RQFgWje5yNeMiXuIA5QeBaT7ZNx3pYhUe+zEWecZ
YbJUrpGBfpqPGXVRRQED9G8noW8T00DsQd1X6WPcvuhkJdO1QNwK4bfTSycyr3yBf0w0+MLgSUhC
AHqzbS+n5ByIkIjHeioFRigw78cmnI9n2mx1d1PNgmU067/Ox+NKxJs9AxqTYi3WyBKlp9eqwIEM
AGUXrkOMCcUcXQrBPJhV8ioMtVd2opeSZvy+33+KqxWTwMOYLn2u1outUJj6UTnqpfIfuDECqAkV
eWoytaRtZYLqQtLc9Iz2a1/G9xHkj1qjqEqUchbi5QhfoKGafjYMb8CYt21fU/AXQbCUZisySJvi
HeZlWsXTx16aAl4u46XSGV4vIIn6+6v8FLxRSOCsBISl0j66vGAScEsI3Cp70POhvEGHsEtqAOsr
0Kpm+sCNll3b2z+sMIacDmhKWPBHL/Z2N7RaoGU5B4nhl/jgjOw41EqHLUWpfPSra1X4PzKiF1tO
pXeiTIIglHLEi7he04+JWAQzaR8Cvxwoj0HGzxFkxoq1C59as95O8gdRTENExiiqCXW8zBFjXWk0
Hk1o+oa4nKE/E/HBBq9XNbuqT0jRCF8g2oXmhfMf7AlaEg0WggFaANloPmOBHLYd+un5pjyfr8Xc
0xxdvBL3HF+NUpAo8V5/nyLdrOuaAKT0PjNSLxeqhValy3OY7oEf9yDCTK1chej4GjQUahZdp107
x6Y1/s8ToIpD18ZA18u8WDgNUUkmq5TG/mgfjV+RELp6TLs6O2ISEQDFa9yggbFOlUenzNhghTSS
L+XUNkjizoYPAdOTYsyJB6gBVXyXzx4KdK/qeFWfgq1K5eH/46r+Ie7EXfh/H/ti8Zm9opwLnepA
2a66FmEO9Ws64mCgy0APj91rjXTz1SX4U1FCR6OCLp4hKrouXnwvSgYFk6JL+7Q5HMOBfjNimsfJ
TKsI3ycxhbTxutmm4p67ssF/Wikyl+hUpxNJAi7um7ILkySgGLVvJv/N5oB/gUhB50Qwrb3xd5HO
2392XVn9XwIj6FkUH9AshC91iamQU5laknGW9rPuVY+fInk7nXoy1paqUuMpvajTbVdsRhp+Becc
MqK/v/0fMuXlKkU/bwqSwJKitPb3PknzYxmHmiDuEbYpu20WrBE9qVs/iOZm/0F1HGMXzLoPRfuq
5jfV4LbDwag/i+y1LIHOrOp8o6u3/HRf7cPzzax/kTsczWYLSXCy41vK7z1gppIlmy59UNEbjhdC
saSHmU5G5sMM2Vh08k8uNRjkdJJhrWnLLFn32a0QzWmzSf28qza5vsKMIMmWofaBE59CLtvqXlFT
hcNTdK1Jfhr5arCo8o2JZ2c3j9Ivqd7V1S6W3iZ5705bNDAjmtlmaLaUCovmU8oPeYXNNTZYXDYd
ao7mMo8fumtSAD+1SMjCoa1QBmZ1a1Nw/C0uPI9pFQiGAoWqbyxkfyi1Up/2idri8EgN6S2Rluf4
MAk+cc9F4kvNbdb7av7++7f+KVeCVWuiJ00FR6VD8veDyKmaUAvr+dbRa4afd3bfcJUZ7Xvoz0p4
vveBeZcJdjO+/T7wT5kSjoM01vAcpOZoTsHstxkQ+QKhGnfivk609Uwt/FN+mmNQoLYvYvqmYOVb
4c4BkxXuR+UeO8HSykfmx2gfAnpxqojRgxxZI8I0wST4L3yOsWGfUQ0Pp8vfFOYaBvK/P/RPlYGp
KggLXSOAQaT24qFPed8pJvDEEhtlg9gkTpbykS41yaSZvyTNdtZvyxL/4GBTxa+x2ltn8wWxJrVY
EpTrV6Oqn54IURdoyibCWSieXGRRQWmqRdjFIgSoVQusSUvW9WmTm1jG+HKL1cS6VT253pybfZ8u
cyLUmhaIWxSLc/vx++zIf6gb3w8OgzNaQQpFQTqK57k8OM5iH8dZJA53mBrYiOBQlIjsaPH0tNlU
lucdMqiP88BZeE/qy8rzdtL8bifd3d1herM5KFSfAvsTw5obwgmPBvfj+8KTbXyTXzc7fLatYk9Q
j6+OfYeGOY6BXHXWXe5JKwBau36e+uVKX2CoboXL0LpLV6oLyMRNPBxdvMyuH/v5gqEkJ7IxWnSL
TXQb3Jz9u9T1TM9D1Xx5F93Wb6hbPVo5NrqPBDFHC9r0DfS7wmutm3xVW4+Pio+peGRzHVj5Yfs8
2ggVP6yhY9uu5N7OHkXrXnRc23cP6XLtc5Hf+euT5bq3t3MUAqg7okZA89NBN93+6uYxMDg8YUPE
LvjvbW5TcaPqOMeCJnCJAY52qMy7yIt8TdkOppPYH/PIsl3XD7w15u/uMvaSl9gJZ9btrfp4KyzC
W0qiHRAt/hbN1vu9hi3079/6H+WWi099WdVJ+rNRJ2o/3EHqtVcb0X4BK997uZMaNk2jHjVw++hU
93iNqdEcxybr4LvbbWnbt+JbZFF8nSeEiTsOfNGhY4mi3eqWN9+v9r8/qT7tyV8W5WXMJSvHqBdm
LMpU9DUrfMisp3yxEd2zlc0rO3eMt0W4PxxmHwcWjsX6sKL3zQag0svubbTO/mFBS8ISXqHSvrRL
OfXc5/TuZNHvV+zyNUfByNpqtj0Pvc76igBbLh7SwJ7Zv7/Gn9reb69xcVArdTgqIWLcdw+q/7LJ
n2HUKU5EO/122Nx5/sH1n5WvLcVxxa5RWMRuxbpNd/P5an+6cgoq05ny26NcnIIQUMSTlEnD3epp
8/RSWG+zh+O7lziWdTha1uCt++X6uXOWbuHwEOIKzt9ub6Aw9fuUYF545UEuDr80GIdUT/i0+dPD
SfAAbXY2SByc2K3W2byk7iFY8FWH2umtw2Jx9KCaiS4ubY+cA4ZkJ865cRIqt9Zo9dasX2Y2rf34
5qZEanCK9gqq8qjZWYOAl9gus/nDCvu4qz6nny85Fjb9/DQ66M1DCPE++0eWubeQrLt4KWxD691w
rT8Hw3Z73/vzr2hJz8cy7gBzzveDNe/9pW1kzra0XrN3GY9UrJsTxbs/P6OhN9r3R3c5vxWcj71y
mrbyJyJ7iwjvHidA5cwKvXbTWRwpXx8f0k0EMsehxWEpd4mN+jzaqrZcONqN9JzYZb7+qFZH/6Oa
7yGjoixnYaaDPuy1pTGtwt+WxkXIfjTjZigGvshqtfO6w1vsLmY3mZ3cHnwIR4Y9HYT2HGGfbHf7
FRw+5vLh46G8cjj9E9RMhxPXD8UYqg20tS/Cd3mQTCPWcvwArHYNl9EPXdUqFvX2HpeKKxvznyzl
z2Cwb+G8aogd/wn1vgUymRwWmdhFw91gv6F07eAT7Q5O5nTzq3TfKT28nF2Miv871EXMlKJkhyoh
QymW5Cle4xd2baFr5+Xu15W99dPW+j7URfqviM2ACn483Jnz1tHteJW6JvesT6N68mu5ckjT6f3x
1XDQnIB/ZHYXn2xMz6WOSlh/p/tYV8p+t0T7d6lZ4y2ikX7HSm3c/KarrJemcDFJ84WJX4ZJh4PY
/13loyXBRTTzTQ9Z3Hk/f4G++iS9Vw8CRzrWzG7kGJ7ul4t0Hi9fSsyepSfRR1gSy+vJqthTfQ3o
udW4H1/yGpiZU3oYnru5l+4FS7VxdPHOPqxqbvvsJprn1mfiaI+4Wfg1Hx0lMbfaDpt0f8Y3Z2/a
eEatw5vuKXpUrdflbPeauEefyN7Pt+NS8MfX9Cl8hy63VVxhr3rvho3bs5Xbs0PqAPtoHNWS+ayn
+2jf+tGqWlPN4zWW1Y3AP/Y+rmP+wP/WEN9243277Vr0/ezqY1ikyB0ZTnWtdvHz4vvfLzT9/rd1
LjfFSa/ScLhrXAQf52hGWMFSdUOXKVnVj6kNAM4HDOfNrMxBt/bmyoq8rG7/Z5/97/gXFyC9SzHQ
YsYv3N7rHW1XWLvIqTNr2a22ujX6z1/mleMM8/MflyUFVpYk5B35IhUeZ+mQn8VyuOtEv0BaNHDD
eq2zGLBB7ZwksBTzfvjS3g2LXwuNDeU/Pc7PFXYuFnT/gm545Iaj288WR4zRzjaOfqMECMo2I+t4
tAGhiapXBK52e1TsmQHoAt8Az6iWabiBV3OEJQYGA5WuZCHSEn5vBoArVvOlPJ1fs4P6Wt/Kha1g
/GUbeKhRC+9QfHTGGt/D3ai/cL9h9HtfINSQrrLBP8OGVa2m2dHkPQ8+YkY4pIyBk6Y3uYwhhi0P
y/zsgnDOSfqQAUHUyeGmPAn26eS0pY+reSlgOrI0W4+E7YQfVY3uRwcA0+1US4g9/iq4c3W7SB15
5gbDsghtudtUoV2ndhlZiEHoqLXScdS2ercJae33uIH7QnvTy662KsAoope6DJb1+shb24lsAbXh
+i78dLNTdqKNpMl+nEceELht7Paren5yS3d2Ryo2dDae4phzY+TTnC1NtCA+zKdQL1xihwua6mQn
7+HqxG77aDF1OpQf3cPwOoMV+tRiTIed1xrvI7ufz25egk3nvmV2Od/lkRPdnRb1Aj76XF0U9tsE
D0JqU11WhA/t3LSfjF3jvnDczKGOYKVEEDK71zeV2zu5Ey9lW+KgeZJ9pfeKL4PXeBNc4EYONgre
sXDwaLNmLy+CG6zvznR3rSekhQ/xBp8MhqncF04ff9c/7cbVS+PuwpfjDmMsZ3yS961DZ9runfBh
A49mVZAstU7Av0c9uuCX6v7sysvRq1y0HL2xsFDl46lkVyIdC33hgB+PLc2bTUKaE1jJSvZuoncK
fTbWpcvW6h+PO7zN+IOPO5wNV2dHIwnSrTVFmq16Uz9OEou0IaCWTH/Eaicue49I62TjbOan/icG
b1a8P92Eq93xNvvEYvvJM8BhOTG+w5vWei/Wk4r/YobdabFpCwe5vrejI7oSXyLBQfTovFTubPME
9seOCLN6J31tnXIB8vKufG5vY5I+/pjeNZf8UUR2lY3bno0Yp11sKr/ZI3h311QWnhTbcldtop3g
Gpzl3UL0MMpdhHfxx0nnzNWf9PdsPQKLtcrAZmG9yZ2tqo5wiEo/oskkkhNoK20+zvtH1hhrepau
utBW79UHLMNmD91GZvEvDa95TW7SubgZneSm2WZLUORu5Yf7wq+dfA3F2j3yutgNH9rbfk22+hI4
sw/tEDnNfbgPPxFW5i/9hpXuxHb0qrnx52wNUtYDAu0cN8go2cOaSlZ8F71GR0qUVuvyEvHdJKSx
D+Ym/4LJSwLd23FVbAMTRJcNivC4PT08mna5am3Rkx119Zot+tLCwS/EztNrt+JdfKMqdnoHyD03
HJmJFS1p8Zocwmd6NSG3T7mhNQxPmp8/e8lSuMERTXBKri4I4qZGHpI6tulgjS5YwjrciY8ktCuM
tJYY/G4UG4f3LXKQfmgbnGlOfGsuEp/K28wNvejFUB3uPlAUTw06OAv1Cb8Rbhd5PsybOVyM6D7f
1JtkhaPXknrHfebNUtt8iBWHP/UGvbb3YCWuTvfq3HgVvtS1WPkznveZWmRq13hnWvjlAXoJ3+sD
daIZ3BTdOmNX9XzcwtLFRdvFLW3d3anz434QgZpb6Ni8qG8UhGtu3/Ghttv7woFOLz30G3wYZnPj
4UzN40VeZ7DMfaL54zzB+P1Qj3g5v5rYMvsVa0t+kj0QG25gG+tq1T1Gexjf9V5e52znVx4DtccN
/kqmLywB9G97v1yWh6r10b7cH2GjwDReG3S6dM+UNmVsVyoi+4sjSsiZVwrbKvJLBFiwAFWoja7z
0q5OlnpanAMPcdSSzpHEeshxGEt8YNlKvTOIVVKwUstzeWvArficqTsoakjq4YCbAuA+DKg62+lX
+Fh172n61Gp2LFrGcxV7cjHPcqv9PM7bAxomc9hjlCjO7oiFsxd8qn6AJt4WzhxGW3fxW99ZPQaf
t8NbGpH/25Vo9R3FkAonq2h5ohwCyot6GQ6jooVKTFi6cfOIL68UToVdleIwkACAQNmdwI1zmren
Q/85obK7uTinRp8v+Qw3TLoLu3oCuCzlYY09CyURXq3FjBtcxZXw9Q9T7J/AHJbzVDKnnDm7yIip
ws1CpTH6uxdzPiw7l022AoljZy/IAnnSXbHUHhNnU6wIaD2ZSPp0G7oCmWiwmPZn5sxWNFJeVQ6w
+RlpHFu8if2XZIGbJv9g2ONyXFqJ886Xt072M+Jb89gW7BvRiw66ddP4rbWW7BJX4e4WB0JMFw0y
QwdMtbdPvdDTPngi17xCOabx+FN49O29LxLwo5HmWd4QtStW9gD2yNgh6OaJh9PTsOxvWi/dal67
U18DPz7o3B09vdmXeD98Rp5gBx6Ge170/jllMI3ziawEx2q6wiiBFJ5FcaC0O3MB4p/QS1uP1ru0
NPATfMJvA4thW6Co1DiaG3mhdWPutX1deud3pNZvODWVg+BOJTmkn2+CD4T5t4X9XrrhTe/mK07x
h/FBeZCWxGcVjifW+QYp2PNtwoKBTp8+x+TRn+Pm6J78ZjVzlbuqcMCdSrf6phncWvDGHf+ov5CM
f8XoWDwT2i8bindXgt5L/MifoPfbBF/k02kxnqtWYoI7W/cHV3U/38/rdNNSfZSpFjaUWOeQKa4M
+0eq6bf1PH33b7F+e1KNQCsx1AO3vBftbK44qttba1ymcCLyAz+dN6+y23qmhbnHJlx+KkvMDeaP
rji334MFbmvgydamyx3svotesZY97lO3Z7W+otEC7Exb4lREooyVondeyNZXY8vkzMcNunNuvsxt
zSnmBrXM2sPz+AqT7U+h/rcXvMikm0Y/9pkS9HeiLVkJmfTRwQXaI2D6H9LObDl1ZFnDT0QEEvNt
aQbEbBv7hvAoCcQsQPD05yvW6TYuq6kd3cuxrhzhVFXlnH9mWk275WAHrGYfFM1oJXCDZDhHl7Ag
qnqjJEZKdlgeGQMdeuwXREJ9bSXoXq7zbLVdce0na4WnWesnvXp7NmRpYbfqVdv4Cy51dYd9T8Ey
wAcIznx0u+LQ4GsdvbJN+lHDf4VB3w3/KfEPs7bzdLVGsdXEW9AgAfDUFIzg0nLcr6lQytHV+L/a
5EnYPiIJ4fM7Z2L8z/fYHpztbFQWmuzGFRyjPj8ZInq7SBQx2Ep5/k0NQNEqIUG0sedBqX+xU5tC
/HPWaVgMF2dbJ5Jc9ROU0NzRpi2LYspb4sorN0+1czVjG86kMmZpGy44q4acvL0RM3/n9Fjw+bzW
sPt1It2v84K9Ia9i0mOmIh+2p0V5dqFZHHZfuURC/qbL4BvCjl0nIW4/kXrYiI3Ta39ELs2UeJdU
d30NLxUF8LWbj1CUSpbPSqsj2x8mGX67gepHgYeLsB5sOPczlRHKKuy46c412uzXagTJW1TrsMxN
utIYlvdTm6WzUxJtlmk+YY6kdRE1lOZLjraqObLZ3umyT6bH7Y/2/r9KmtySVuRns1sfl8YK0o+m
lbqzwbGz9Mg/k2ZiHYNdC3fO2TWs1Dn7jQEbm2uT+3d+neH46+G/j35FFN8o8riyIg9aTfJJSlhq
V3nzpmeIaAiY4CKm9R6bawRo6qeXnDw4KTLrqU7mO/OrYyY2iuV41jmGTA+3H1pBk5oGU1T7LVu3
fvLalfDrKxtVMLv0LLTK14LDzVdG892BvqTZCb1n4B5tXFbFIoYOqxS9hFzW/UupFHgtdZCEQBuM
MhniqmJUo71xMuIjj9JYidylSWK8J55khg8+Uqm/7Jhe0zNhFOmiZKL6TFaGoJjOdZ8BD8OzW3X3
9nmwRWjGez+b68oaBTn0H5+nyMmhHpnRZhXnk3P77LxJB3CUtwlGBGMddLSkg6bc/A9aiiK8bJqV
c8OEP/AOaR+f2Tv/PQrNYCV6kbtgcJHOZSxQAj8IKrJ4XuWNLYNqCNpdaob4ZBunaUs/sNRLrNx6
iFzm6291qkf+1XvHVMTQXDXL+2UryifgMkmVnLyyNV8hgKl4XlK/Y+2w8wqq9Kmlkb9rfvAOYRVI
VNnPm/VtlbckbLMOIVVnMbPSsORunZBcQZAbVmx/wlzWhnKPaIyQS4p3c+f0dvBrGsYvKlXcXn5N
SeEayZEmsAWMTx7Iemsi7rMuue4Z0cp9EZP3ee/YSq72ZNTZ2rXl2KzaRpCa9hN9fbhN96kYsihw
j0yF39/ojfmKUffzLWZ8Z5et/sWnLZDXXFm6eZFaQlKMbgjll1NCn9pCxjlrHnJNvEXfCnyjyzj/
A6UWq2TABclljj8prTZrs7bMS6fJ0T4DXijhjxhUBaP/oXpaeHnflBQ100opuJS2UMrd+US+Uuan
otmtjnHRCfx9Bvl0tBWsYt32TVTRN4v6Ki7PUogCkXG2FnNoMMAQjJ29vlwmn/83e3wTU3RNMotr
u1wSg9nJo5OSBQby1Evcg6916nS0FA3TWJ7O57iFCWsBMFnDg0d7i0ItOYPdK1lznSQXc/5fRwNy
85NNqpvlolJecrQl1fdg4XWpAjeChc483D/Vr3GTcZ5W4lodvZm5m+AttutB3Z51KXxgi+Lw30Qb
6KfvUylqI543SyXaQU+Tx5Ko+G9b6xMklzA7kXtfcRSpJwNPo8EoHkZ/qe5wa1/anQB5ydvD6j1U
7edxI9CepojXb6koApauZptFUmucCDKO06aH2+3g6VulkE3whJL3j1SoOG6pKZJlMMnz0qrUJbOH
M6/lDA7XeqLOma4WscQtHUWojNbBmLGEl7sDGyVAXYVzW0IJ4oVTCxqgZ5J2A7UordfZ2l9YrkmJ
ZeJFsT1/JbtOoichL7Api2NnsMDPoPCEY9mwWfNkr7SABO21KHK5YXLC+szO8avmDhZhw/HazJUK
NLevuRU1fC1lp8O+fIDMySq32XQmJgxo9MwA1Vb2tW+t4SwV0lS67I61g3wDMiVrYbbdrFMZMacr
mInM0uaginTNzYurS7pOEY2hNExJaSHxQyGdehB5srOYOZpbLDwXMy5YplMF/axOEGfSRhrHTeM0
KXtpwHa6XsvauycCpFimXjQFbaNQC9xQU0ytka32aaVRPgFhO3zl1JoWJBTjfhJWemZ/b2/Ir0V2
6rPGqWM83z9pXcq+aprY2kXIw4aKWllt51hkp5ZxOZxPE9Mz2xVwSbmoB1tLljznk9JYBosYD0K2
3ZQ6EXjFA8W8pscUGT/vLNqAH6wMR3butpx6txGe3dez2AK0orLgUvFsZ1aD/3Mn7ux6e7sypLw1
kY7l8XG87syJZVgwaScks+6f65o4+X0u+qBobka1VhUtVErzilGfZdzp17xrtte9jQvU8WHTSbqZ
0/K6FWs/TlwdOK7wJeWCkf+nquik1iVJ6+caVB+PXeLqgFz42tZy528ZN0D30MMKKL/BBjfF5jJ/
ymzkjUtl0gC9GC566fP5sxXug7VbPYjGEOy5xou+Dj/4eZuSIg0rDFKhXfyq3G7czjmTRGNze6pM
HqeMaRYhwDJv9J4Qlj6lwvJJj6aWrYsSCpJjP6kqUUJ5tyztKjuoVsR0SnhsCHdhDbwu+M258P0P
TfFEe0rF6uct43COM+jZ1EzWgkHMwiX+h2LXIek6PglfYyy1JOVT31wsJqzWOJyPkLSX4DwnQbCw
LO/JEe2xj2+oeceCvO7PG1XCB2O/WNKjeK5gHRZiarcgee71gfkKEXw25N0+l13rlY5bXnUYh7ob
/i0fP+krmi5JN7vq5ShvGCh2v9btA9pseu7Lm3CFR4H/mRDY7l3C9pf2puWfvsfCihOUz+rNdb0m
SWMUX85OP6RSL1zvs2p7zjPeXSz8LyCOmisvUO4/j6woorxZyarGDLodF2QykPFceJ5HO3EbhQ4q
9r7eu44MvndMRQOZq6yVRvQGTDo0YImwIV7ybr9iB5Q6Rd8Np5k95dWrjiGCYMSdO72z7Tw/JcGT
8/zstK3E3pBVpxRC6nljab7OLNRcJD9ptGCeHv0CP9m9NV+mdPrsKli6MHRfgiASnyPP6z45wLG/
/I5OH/9aLcPERXZLfRNUbj9h3GnLNLeVyaXfAUvt9Ovt0K1bQRAQhn1WRZdineN0rQeQ4I40s0Md
y0uR+vUgN1+gPMiubGat+VpKuBv2g4q/HAIy4tyjAUI+m0lB71RHc08XMv1qVVaPLmXxRrXUFnGz
kZncNeDoregHMdjj4OmZmwYLPfSHmre9dgrdOegvG8HW42zdhN5j54UtnKIJHKm/fUG7ZG+B13AG
AJBBbPTaNNPYbQukXDelGaHXRq8O/Y1th7NhaPvWFqz40O883heMggTYD064pqRurgPH8RgnGZ93
sB7DTkuUgVqFAbLYNdrgJITzDBzEH5/F13Boa4jr2FBtiM/MNfjwE2z4eKqJx86esRl+TSxxq+wQ
OSQjQCOJdRq8J3xIN3d6prCGQy1gXid/1/z3zSXk2+M5SRlPjB1viGpb2riQMswk8KpcwKHbatM/
0NFwRkFx/ufVK1Ynodu1uTscKpPz0J42GWgsmiGw+L0I3MHMTUW3+t7s1/t/INk6jah9eMXmsANh
lp4uCOBp2PIfpxd3Ldy+7AIKBvvno0XZJbeeu23HGvsfH5qHL6h3/Ty6ovBojt9n2ZqHr4lrbwoq
yA1SULoXqX89VEByEuO27Wu4vdDafWsdta6YsAKuVVtAtzOdTo/2i9uXKk8qvGdnJrA9tGPcJ1mQ
0/15VEXRmeX5yazs9ggYuBPDPQYtNxrOxgk4rk6s6QzVCpSi3Iy5sYhKtSsx6ZDWQWNYLy95sCQN
NUG5Bl4lFF32xBlW1W2nfutxTJxo+5r3LWiG+XHoqwt7I1DpIjql5hbWtjvGAYG2gWlOWQL6jnyF
byTeRCA2/uDJjJwnMB/PvYe27ht+DWBQFP3VENx8gxnXz+ftOeOtO9NF76WRiPrW6rsBrmvX6z0f
Ews4mSmwMzrB/h0m/zy94jCbW3NfTk+cHtSNmL0sRUhsMHHxmBmQHnSboteztKytI6q4zEcygZW9
AWtz23bfBXOztAJv4D31LOvrq/Ooy6iaknHvGDZ1LM18RVN8Lgl2SO7T/wrRUfA52ru5Nev3tsFr
7+hZ41NnCBrjUdvIopHkq4a5ed0Sox/KjXxTIXnH/XLaRYgdd4EK9PsJjH6NT8Sz1X5YuKnj+ysa
ez46H/eFW+dMXFX8zVds56dWZjR56Ueb+N91kTFvtLAcAWO1ydB37PsEf7WTqkytOG6nzbHFqFAE
fApPvTTcRUcEieVZzvYZR13X9lHQMPqTkxXldUnrpX1ewTBe+rIvrxOaqBOA3kHgvadizhpscAmO
Y33NPZ3jVFAF/klb0WW1Q3m+PlWl/M67qI362WH+7PhsrR/DF4NXHk2qJfGJSHXrYFDRaM+Xr0p7
RmGUyHtl2RpFrjOYatPSltFRjC+F3xe0pomG2HVpcAjcgA6yL5DM+5U7cJ6esSKEiEMafQkZdK9f
GCd+m6+r+r9ht110OqfpnudgJatbE2SSadL16OUcNYXzUIYBdKpM+iB3hPyq6G8ogjikTUsqUftk
PVZSfJQcvgvpZ3wCD35wu8/J5Blm/4+GWm3kPpn1uXFiWsak1Cn5SzEPppB1DdsdlR5nKzHoOqZL
750993xdhPBrCp8iYyraYb28HJPyERlbP7JVcNs7DgC5h40eG6SiwYopxACMT0/L/3rVikN2SmbH
uDTjcbdOB+Futl/eJpv+ZFSy8EFNt1d7ICb6z1yteGJx1EjZbiGlLKy953YY1q2YUi21uLwTjN67
pJJZBovj3abR8WvYtDSugk7FVBSNVt7la9KUHFsaSyYMXpywfxwEfcLwcuA53bQucM3oTbEuISrO
1siUzvdXwUety6GVGtJYL8XjNGQEtniRYWFABEQHzLRHYOjrYB06u1FRdFt1uYxa5wOHxnjZB7Ki
poVOJezqOovJcy/1LZ320rgHVSU5Gp9Xq0N5xTE7J4T4bGUylSf9fXJcLWsgNXl380qjtG/dN1k6
X/8KgbpRIeu4tK0cTohTJ3M7xBlhMjKtfi6Pu7C6Du0RdOr3eq+WNrelUV7q7IyTMY/2WUSIQ1Kv
1keDhP29FYiVP9g5PC7t7n67ZesMl85QXCt0Nwfe1tLFzizzuJ0cNCjg+mk/PL+4lQ7eETkdLnod
VA9WD0XSdnyblKPmxjWeWVXey80HVGblHeOgkemzB3tdpKtAo9U11iHHJrqt4eaxKZ7b2EldSF+c
nP42USp2q3WYZdH2JPM6cqpEn65zGEwI7GJ7PB5qhPe6Ee+Oeaoq2oudKrX5bi6vukzfdGc6j52D
U7boFau4eEf9t8140nxmEI5zZBIJCuV9uRZP5PZ6LLJ5uDjt9sJtt53nHolO3/K/7OHj3sFVtlOv
g9npECN2pn6HeQ6+zsL9rtoZrBpjTAnzgOmFVh3Y1ay0XR6aaYXSfUemwD5Hs+7TuxQDHyyJruW6
KNnwg5xyU0kUReVlC3KPR/dskWUm8+UGbIAURk9IrdND8juNSdPSNV8UJfN/kFY0/HyzS1MGyFTA
lJBsDEkvj7zPAb3mdJr7Q71TLo+iMMUPeorTWslW5/kyWv5hfxQOYX5JkG8Twc7PxGDZ7V4sB5fF
r/d0NtzQkFb0+mFX38yaVW5ZFhLCMBIyieV5T96zPOpQZzs1J1Vd0sOqUk7LwLJJZ7jhuTfhkKNg
sHEGzjPDTug3iYHtS3bS1RF1b6p6ovv1LDmXGBgITDB7n4YuFZpB2qnaF68retZ4ONSmjDRXq3qi
rO9Zrmc1KE4JNINR4n0CFagKzyKwS0EkHsTa0ehRHUklpG5W8spyf4ZkzEZHi1QVyeKlFdEOmXbe
nxx8bjwyXWWkyDe4ZV/V/dymUTTfV6DKUnBcoiVpOR41E0erS0zJv//ItBXF8czqx0OltJRcFLpk
4JdWTh72Ats6FD5I++6ZaJNONXcrhf6OkF6jvxsbtThkjfmiBVGSj0f3kYIMic/+ZGl90iZo1W3C
y2e2tQhKXlq5KSo+/bhiRSMdt39ppM707LwEfVBuA3SCIzlX7+wVuCE/qCn6aHkulVg0tZLJzjio
ETm6U7Ks4vP9aUcLVCp6PKtWNRTkR34QVTTR/JyUZtmfR7VfYsudMMHJO3/MfIJUGDcWbfur88E2
PM27amRG9TNPS+Bc+YZ3RdnLxAxTpQYt6z0T3aeu5c8tOftEQ7Lwflm5zAZTEBu1X5PKLqXDdr6Z
I6ZdO3TfMGx9MYqqjLtxrLY1no0Yts/cov9IVXnVXXUXYWRiKaaccuVOlt5o9L7qYEzJZqKUOrRS
6hR+gRdfoSHm76Mqr1o6barGYr+QohpueFNPerOYs5UAmS1NzELUHzQHLTQyf9OkB+CnN3lM5wbb
FqCJL3kCH534/Y0b0AIgyHpwWsOSY6OOBGdDwkMN8fsHZiznT+JZcohyI4P4AkUoC5XBaLQDR+xZ
Yu3iUH49DjUUCxn45rjyi24U03l72p7nLd51IxmY7b8S7rC1XI+BY2LbdXAUx1ppLdSGN0QVS1PZ
NJcHU77rlCr8zCMCJTKTrrMHoFNOJ2MEUSxAdQJD19coimLwG7aql5WAoVTL65XzAQmSt9wQ03OK
0XmTRnYQeU8GUelyYlgyzeN/POoY7Oor/DIFN4dX7M/mcDjGUZb8yQDInNaWIhBjD3AUKQeJ0caX
cfFc9PwdlchGMKR/WfPo91UIGNefj76obozqxeDRcaQkoGYSMBFpNILBu681q+f7sxHCXLM1ZHXc
rdih0nm1jOsLTo44G9djt5xPPCg0iB8TGmqVVmHQcXPVitLaLqpZvt5wTvIOVGJo5KUsMXr3hHW2
8WU0snRV9vdeVlFX6dE4m60EviKzQpcqaQeGAKFCXi5QDiZMiRADk0zLye3ia/gfMVO0fIYfvFoP
44728JpHVivxx9VlnVb2f26bvCkjQnByRoJkPX7cGdnSUbzmru6cXy2un47Mxz3UOT9Ig2yQiMnx
whSRi2Am+pbizMYnv0UsWnsYUyzAV6dvc0hXo9+5DD5A6Gqeo9iz/H59tdxuJH9pchy9Pt3cJPmA
q5G+l63K0pPVZiI0tkMtrK8OpaS+Y2M63sAf1XJyQoIxw5bApkpI3fVgOwAMLCtydZVX7XEVrVZb
XZqn5pXZOweHvBOgXxdsz9N14hu9YTqPQCrpe6+t6LFmNGdi7Bolbr80fGLrz8HK53J3VNBp4ZHt
axqKRbi1W72tjjZjkPvBjMqI86N0LWVtlQSXG2w6DAwi0ZWKAeOeHIZU+BZu9Me/SyqAkcUus/CE
voCfajNrritpq1U3iQKn9jQZUd0OSChKWEvXa4BHbLTx4H2ALJqT/4Nm+aasaJbaaVlKMrZv4VOX
Dhx7wkwxMfsgevEaDdRKQpDmURazxtZw/+YDn2EspPNaFta1INmafPy7aPH7MlTPt9m4ZLPYLJko
85Pj4nLLHDJDSpwK7G3jmWmMR7E6+/sK1LxqFNP83ShHjD5oYz7eyGwy/7A+IWne5eotwBNfjL0R
utz1PzDdN13FQVqkp7xCmo9zml4nbHpTXr1/8sgAGKNB9+zSmvjcbjI91PdLWDCtuy+Z6reYfdNX
fKVsEZVrxwv3LCebyiTjWwDtJETeUOUbprlRCPsa6pVZsfH8JqzokzowKRYRQtgOKZSAm5bldatr
gdzC89ZweFEiFdn+pqZok1ZzmUSrE8/bmfYXPpkdmS7nXevUvaRE6YxDsS/yTU9xgS75/FTP5Ok6
uGBAMoMJg4AHA0Gao2JR1eSEZ+8+CxfBRH6cUfF/lmm0PeZl9EeHaaD94zi1Kx0md/oeISN6mmlJ
1O+Zn3HqfM2Hp2vj4H++Z0WHscrn1GRjG9/wMiFuDEhMDqxXCaPWqkuplO5xrqK0VkZpncYLJOcx
pPlsy8yTSkKTgBAXRsaIc1cm7do1MJeUr/3x1du+f+E6plLbXTOWC8XJUh7Wtd/e8K7X1kAIi4D1
64uI9T61glYkUtzfLKy2sy4b6812xtRIiS1k1nGbCO6lwuJzRrAmeEG0qcjZrQvL/CDVFPu9i2W1
z8wlYQjxEBDwOLPwiyilz3RFx6IS748vU3RY63LeVcuJ1GHANuTMAVTnRpi2pKdV1MV+wd+SdUWI
3kSUUX4wGg2WcUxkhRNcoxxt0AyoupGfGFtfqfVFgpaf+7dvFvte32QVddU6xdm6mqBAiNvRV5yT
sAYbQVCTtTGN7XZ7Az4HTaJbclhUAWMPtVyjWgVGXFUzinW22G3LSRlNOa1MG+8tsQvcNyar/bHO
5PgiT3i9V9MuVcWYNSMyjv/QHL8ojr/9BkWf1aqrQ52oVn6DzAmNqOd6YJpRZP+LJiuyDbfUFE2W
1+bH2uJsmGQN7JfwrZSJUy4meEKQ7TbfMRJ+/DJeEmaUbH9oaySt0NW9Ja8oMbZKzWhWul74C9Fr
aovgXeJy8L5ih6KW5m6LbMUtOUWRbZvl7aK25rRxcCJeB9s2ykXJwd0R1NbA8mlBGUVV5FuWUr2r
PK8kK1ZPIbHT8OUtBpu7YOo3BJ3XNkm+sZ9a/wbH94OmZLEbwWWPQPlc3UHTvkLFxWQU2yMyXlys
P45crQkuUhQ316rWqxtxVJ+VKzn0AGKHDMp1RUCRoy6AQJDJJO/U0YnqVRRVm3RLU/GmjsluWa0e
4JxOWHkP46ADKlamn3pvLjAvElCAizwGtT1HH4wMZ5U26S8i5aE2BVOkrm4/RFFXUf1U285N5BVn
tuYuezOvzxoBiaer2gPHyV7bW9f/kp0IWgWtYWe1Zl25tCKzlkre6pCcZ0DoW+B6wRPOFrgXAghb
Iz66d1ZU02W9W8XmhqMerNAGy5bI6iSJzXcy1r25T9EFZtbQ1F2voqDKzUV9sZVntHHZIz+3kSGK
EKOa4zmoRTnifGe1V96HDoer5TBFN+3qZrTc5pz2UTZWhY9loobQpfeGgX+jevBJCXphyRyMP249
M3V90f/60ipI3RMrGqtcLzXK8UUen2I77ZwS4CS8d8eCocl7DUlPaC5c8usdwVJdrfIpOc8ODamS
O2EfnUy4MBqR2iOBLEXZpmCpo9nS0VQUlrmIKs2odDHpMe+niV1ma6W9LfumxchCcRzgAKT9uT3j
5keDcgC30VIRWeNYLGyyFO3esyDnWvP3oeHLeAO2WPG5r929DUJChjnDyF4/fQ3b2NHup1diFhsp
4kFXPPec9oqGVpM5B6zbfjE+mQlW+khDrexoDO210etGJ69WS1YNplxry5++MOtO9ix5A6e7e6R4
p88ZarwI1XebJwAuG4ZUj+xDweqQtsNvxerIVktMq05ailDVtzanpqjB0qXBjAU2gKMbpozTBS+x
svuTqD0ayZYQD/NasV6vrUr6rEphVf9GB9eUmHO7Xqfb2V5Kid0PmYcgIkdceVY+/pgI7EOnljRy
qS4dzM+zs5nG1/tdM+uhj3s8szE4JBEewK0jJP9R+dYURdjYX6qX01lSxDFsUeeAgeg9dMTzq/TG
tQyr4yBF/dWiZpo35typjHFBV/Yn4t3z2g5ozvGX7nDyge4pHUXN7Tf7XTmec7izNw0b0pS5YBYC
b+dLYWaWPaqHTKuv0XWaM9al0N4I5axBotu8XO80fJtcrgifluV4aIUrOmOorZxo1EBd0XTnY3mR
LdjeNcFig5B4kZAQ2nRlE4908DXn0xjsuuTim/NdmvXqvCKFkifci9h6izosnRkMnuiPGrcjO/Ni
Z6whWphnuxHG63KVG6IRhZNdZKLM7dC+FpiNshiNiJy6vd7YOj0xJlf4D2NOa3/oLMkVZHKHkdS1
VbHB6o5NA6MtY9bplFU7k1F9wJaW+Zj/T++eU2nTo/iwC79kZ4X/WO5pISIal+U6+//mApbrWitK
YnkBtA65BLBS3dM5hOEiy2eK1ysCh8SUjp11zKX4Z9tsEy9qMpra2NMOGNmArn7gBF1CZkrOjxrm
0lFTFFI1Wc5bDIU0idPD45gG5Hg8ITx2GJHgmyyrWqGUNCSldNx7XUUn1ZNK6VJiosHV4QUWK/38
4B1QPWEGACMdN+nsSl1RS9tmfkrzI0fEqEmEuSywBp9S527EAw4YPVj3T1jUJ3NrRtVZEJWskSxm
V3e3fyTZRCT+2QX0Z3O8yNVpXc11NuTvbxg1rbHEfH+NH+KARwQckfujtTX6HNRJYTr+6UmbtdTY
TXU+SWV1zmolGYF37JemF/Yvk2ByzQ+XvIeMYoc1tjVMo1MJDSVSzJuGeVlUJEmJ0w9dOJXehFFO
xjbwRI5/QuPyNVZ12g+W/9EISt2DqDLSX+NaF8K3bjSjOobGZHtsxuRlefg1n0Kh5bM68RyIkjfV
Zql1yZWG4hUdjps5i4s5+KPt9pfOH/M28J67NOeTzUkt3dy8gunHbHz/zp81FAU0PzT2+1UZirZs
e5ksnYYPgtVwX1ruBPM68Zj3gbCWvB7bDC1UxAtoAa0rqtG/DUUx7WZJ+VIvc83I7Mup9ybHEoyY
6y1diX2Af4YopZYucad9XUU5nWpxzspGadpDm0aByeRPg1tmtb+0GR6Nv9RQFFN+rFXzUkLG5ZEN
iFY/qM8F7tKgbg9EryzGX63gy/+ojjSipNOHTcVfatYP5XpFumkyEpbbFXG1CSu4WOloY0+HOL73
NWJRn8stTzUVJVVvlpe1zRGeAq9m97MAtKXERPOegBBfmRcla/Bah1Q+1h1L01Q8p+O2tSSvA9XM
JW9XseWGNw/k+QgWbsBJdGHIwQtmh/JDK9Bm1HTkFZ01P662tfrqetGyfyyW7sOc3E6t5z0x2YNI
fO74pWD4MWeouebCNbzVVCK55TKhrWktE1q2dMQPHpI7GyBC76LbNoFzLdzxKmTihE4/FlZ5WDnK
NvcqW5lxTH/ao/hQXi7jNENw2S/A+j9CHLG1n2RVWE4T0abuim/5m57yyLts1iyt9tB7bBKvytoh
610ewGB6Xs4bG057HVjsHhnOHF/bCfwPjN1sVoxqhR1QV31yY33NTe1cP5wP3PPU7ROgj3ZlQWGW
s7KCr79ixcmHPmVY7LT9TfT6BDdE65s9xY/oZE5C5n+5qEbk6EgW65X+jeGj9oalHvotRt/klBc9
Lurstrhww7YNfIb2PIb0tNnQzIDO0eopgzgja+jELbNsS2zfWkzLttZaP+46HuHeZygPne1qxu6w
PsJYJNFGTFl9qpIy6iUMBozsxiB+uC9C/2AHv4+tiG8Wp5dkV+HYmAI05ZvhY38naK2mPSIZIv1V
6+Fr5Y1jR6JPhx/36f+Dnv6mr4hwyYx3pTyHtU4WJQAcnmD0CZIZPe2DMdCuQv0H0/dNT6qUG64y
yvRiVhPu9/Hq2Mw8sA2c88IIeBK05Lc05ysW3G96ip9xrOanuGxAjwizvxlfx0UuBHV/b+PAUE7P
P2eCeUdf0ZgOb20uRntexcNo1meLzSaTioOCB537aA7weHXCu94DdlBndos18vdx5XXcXG9zVSvV
VqerpgCyPZGmHgR1gK6QxdBrae5Rh2DWnlFxMYxLvbmvZmiKs3W1A7Av2kK2H76SUGVEwP03vRaJ
7sio2hPUOGQVNjVAT679xX3cTeqpeGMjYxudMcyfqHU/yH0s1sAxvGsvYm/XaxupYL0UOLGVZy8Y
UGixwTSy/4cUo0ZxXsHAN29AES+uNlZ8nlz2GzJsjCJEkNFJDrvJJ/c1wdm1keTefSg6K9qYaSPd
wuM0gYZVKwC3MwL8SP3wc82gaNJGUonk1zAUrEHTGn4l7pfmVQqL8fXK36x31XQ3xz7UFkajdID1
6FKUnoicUZHDgOTQibu7TFqzWK3C+lcdYSlC946vqLBFaZnUzbW0HGy/C1ti//qCOzD4TDv58J3G
x9o1tZt6JzH3/qP6VGEA5aTEjKHW9ert/q4/ifsjT6rtXg9hixlR/NV0dJHxP6TNvm9a0WmN3W5x
aFZgsMcw8enKaKf226XrgqMnZIpHYF388tvS9aWXrbtsHXMr+syIZs28fJEKBiimi68rEysjRrCQ
PY9sHWv/Q2D6fVRFnzG4NNs3Uo4KS9FSJCd5OiMhnmAm6+TrZwVKL+MeLymqrDlbHGqbPfRkV5rs
i3hZsZUigH+PtE7hSY8//PvaTKc91bJ/FB3qRA+w0NmzyULOSfPOuowIzmjW1VcJC9+vapr1RpVV
YQzI+2kg0v2skc+lI0vgGboXP2BCsEd7Omls+i4eW11tZqwwxr6hqFxp+ZhEs0yK50I8yp2PHJPe
sNHn+yCxas47Y0Qdmc/WO7CFb/lNWB2InKaMLT1vpekFNkzBn37gESW/rvX8OhcPmmcsNko31BT/
tbFZGNvSEmoVgk93IjeC9cFjHxjpQue2zCeRhaTlBVR46fU0OBngDnrn7o7RVFtnaK/Cr/iBLsT7
zFUsPzdfpZiG7HRe7ctX9wN3y6UyugaZRObVsR4Sm/XfuhSalqDiz9Yv+XlVltdQE3vaIHhpnI/B
wKH3EMibNrMsv/+XvN6cT9H9u11rf94eIEcdEe/KdQm62bE2YNghEA5/rauTFEvrDUHFf12X/zI2
jFcLDRs/h/mG8jrHIFY1r3cdVXzvdKqizxuLyiHidGtn65xqovmws+15wvxWEqIuyALm4rBbViIr
aDgf5Nb8kdY8Ez/jfRVbdGRX3Z4c7Tl81AbghUb35h4UO7BtJWQnJWOdvRDd3H+ZyGGCOBvNCXtz
nrmSk93bkItmIWhNB27UcpmixZjysT7kG6gTLAKzCEarNyEHGWL5hv7MWj7ptFhxth34fxk8AyOB
VGVSKccnY5HVDVnCYNHHi9TSLuGZBRT7q2ZrxFZKya+Hv6GmKJPkjHe7mDcNQKyboP/S54GPLEXi
cXdorsim3/0+xUKcslx78Nf5FEWxMAl8420DihxvLTp7h8HLL0DuJyyZFZ+i5qQ0W8gJKoJk1uqF
Rh79pE4prfeOrSiP47xcuaR7LlmW5Bint4W9E4qRo/OAxLuQ2GEwCVSLOg2t4pIsc4+2oklaRnN3
iUxo476yGpvV3pHfd5lOBK7yfeCsA8YnTqloc/tap0r33IpSic9Zg8YtLp+5SNJkhC+mQ/nIq9pA
HGOf7qGxftiX7rIV5VLerBlgWOPApQ5Ej1f7QNWK7B1+pOdsmRcJOlnftl2oOW44TdEcZrqrZsAA
4TSZ+Z8Pwv7Sp96JGmUe6L5LQX1pPwwTu/OhE2JTd2RFbbDEcmGU5Bsz9yRkFPLbpEQHpAkMCN5C
kK2oL0vOTefjvnQVQ17Y9VE1W62aYZQVxt62ZkySMCpX5grrHiAxJrcg1e/loBJeu6nPgn2TQ/An
h3/VUV2/Ia5w9vk8Pxun00WeGpy0i+pyB3VmaNCaR5bHv8x1dqsYHH1DUeHnYxQ3jrOE43ambAnf
isOITkgnkNlS8VSBrAzEicqGY/Kl2nlbxWW8G/IKZ2/i6j43SlVjEnbiQfiy8GNrL1g5x0+AKvlM
Rd7uwmgXkHGM213Y45ZNZt7unEf33/0a6v9WKt/vrvD6ITNO5cqcL5G9qK4dW9vhZkx1C4h6w8L/
Q6ORBSp31i5AoLHkPeJzXchWmBO6uQ6F6+fxMas25PszwZFxRZPJaGQ+y4wQc1El0BUkJouVNQal
OLF4Q1Vx+48NJhakqxo8IGfbhUQ2fRdRq4qnbpdhqP5Qt7r0imG9c9lq8+usdm6wKLRsMMkRNEXG
hkV6QPtkIEbUQnKfGjmq3OgNBnu7S/+tNW4NfHq45DxFcLfW14cWGFWsb/5+frU5ds9WxHl2Rg6Y
FHGdZtkHRi57Yq8Zz+c2rRhbbU1T89xqC+zmUk7nyZHnxlcMMaEEPtJDFO+Zk5PA94A5tjFhOpi1
TujVRth8wWrN8gJe37nYkh2jI//0Y4zI74qn2jC3aiGTwUALYMv2kaBtTsPpxcn0b54zFE2XZgeT
ubSmdGKm1O9lsjViy+XhASOOVZNQ+rJrOA/jxCU9MqYp5UPX8PUPjuL3myu678y860qrzDXI6UgE
fDQtZkz2ZnYFgAXNgYv94JsDK5rOPCxO62aGkLEnw6b/9w13JRJ1WmMHDkt5x4n9r3i6YTSaNZIy
TaOiloVO0XZTXbdgL7lNwXXfgEaM6Nqj0nnFM1ICsxmAYt1XpFdMqCrbt1QVh7gZn7LSdoFsI0gv
fdOJtu7EYBcwqFGWU9LQ5iUscurOe71Suzd32sOPj+nJ2nTPVochF7LTrI2y7T2k1MxKAyqxe23p
qJD7br9RcaFNY9EsVyK+kalG45pYJZjbo11KybOsCIP/jINmMl00WYlWSKvB86uE2Oo9uyIP6/ZD
FG+jUa9fStsdH9KRGejpKmD42sp2qXrkQozKwP6Jxl+XrFDzD9qW9CJf9pa4IoOzfWSam6a0NtPp
W19OO2eQ6hM5Hodi5XXw233WKIxcbgkqAlctVZNLmnLaxymHnXlwZR70Gx082Tn7ZCVzooBoje4t
3ucdGgDINulsT+F4kduPUARxNmu19mZZXjm9B0h9PpnsQ/DwpFu8d6bX9HbthzzE2jJhVN8vLG3p
PelQ3IxVbdaM8qakbjPahEW6FKjn037yf6Sd13LjyNKtn4gRAAmQwC0MQS862RuG1KJoQIAeNE9/
vkTHvxtdg2Gd2Hs0E+MiVCiXlbly5cpwinrOSeAe4qbn/c7rUAT5oll/3WlT3IvKKjulp4UpBsGJ
0sSXhtJPm4D8A4s/ryNTTRiDIp0gqCSEuiGrcOz+LJrpMyXMmq8pTZUXN0JxO+6XzSbOZnIaqF8W
v2/anoO0SaAOC8/HwQ4ez78071EYUc1GbbLtvr6UEbsWZ6/fhzubdHhw8PFg7Xc6WQQnWbjlGuOf
K6g+2HU1z7S8XevJ6SZTrbRQF9v1kDy0wvYq9qbTp1rTeCEFE7L89LkZZkh/hZ+1lW9Mn2H93Fo/
35rP0V2B/J4W8j/mdTE7b2vyObR4eOsn4713G8j9H0PMkP4fO4+nF5wM66tt91Ia2hV3QbF55rVW
WdCPkl3o9q3O21f1U8pRgC1eQ85dghIocbtWraoUDiwOq1i7XbpznGM+bCCwENz3iJK9WtTrfHYY
TgsMlWHaTt2mm3iDcLGahz6FRd6a5/OJdWaRsyYQTRO+kSRgTh6MG0ck2av6HEzZBS+OqRjYRSOj
rWCDMRdL8q1BntAc/7LReNlSD7lCwViUGJZ94vW1v9IRQ0oVZorDK6a1Et+uSXq6io+Dl4NPJW0e
limH/AyhjX/2Tt0xDcOlZCW3cCT0kbr5mPzMQn2RWRlMVPwaxdRmx0YNpiRfI2IvQf+GlLNEluvJ
OqgNkAPxW/HTxE+anQk9ATSmpjTxVxxcMbXrW2XruPcju/9Gj/LpKmRYB8Y8emFswhr6hGT4z6YP
dwOtnf+P9J9u+op5rSTu7m7XDoTWwccdgt196X1twRXwsgnv5ZmNv03Ce6f5PPuarGM+R7cKOSle
tXuFVbAkxVW4A2m1NltnZ7aA5/6Nl64J361Jr0aSdf23bvZOFvytmYIKzzdISkJtXzdTUU8h8UEU
2F4bHlKTYdiI7hTWnnzM4WRUu5AsvXnO0QfYXAREBqOXb81DIf7fo+9WfNhK9Vp1aQIuDyUpxVoA
UN4OAX8o7kUAYqS3iWW5vuJCKQ7pKrk6abY4iVMiKPm2Pyf8hpBIvo1tob5V8wSUumLFARUjfFrv
Nql1YIa2VyVBQYO54zPQHvYBauuAJKPXW/SwyM8kx4NWd/GqWWGNdbQUa3yiIv+0r13yk9FHEhIM
1UOEF9ePUHsGcfrxeKXWvzhfxTIea5ftfXHnNtA1IoT5SSKCSsFzu9P6cbXdTzRm2FLs4CqZreuw
ACW+JrydRVKsR6tbL+4Q23P9b+3BwI0+QVZ0PpX85kcHV7V5i+Xi4CDxgM2r9xPP9k687+R8YFn8
mh+bFpT4cxC3ibpa2vYjsmWPxlZMnrk6JysqVTB5ohQb0LJKVJ2jxM9VHnpGU0ja38mXZmtzgv2j
cRVDt7iYFQiJGVubNZHIRkMVk/KEtsSCh+dr950GF3kIYSPMgenJPDU6SIxMROJsQlOYMLQ4ecNo
7AxRvW6iPicEiWq3ReOUWcscRdIhRxC/7uh6ia5Pjw9mKSOocDDVyty12VjWdi4mUorkQNlBQqbx
CE+hMmi7IazK/thzQwRoezyZA9SzBHIns2E2Qt0OlkqkFL9FMXvWcekazp3Tsw2NaEmD8Lddz/as
EW1OyEiLbEXs50lbiADvNGgNe8NGmCJjzWtKwWsLW/yteUhLffbiNymW0XUv2cG65JYR5fonA4BI
tIfgSSHijoOMaghh4mj0eFt09kIttc3SgxFnqH3CVGpyosh7DL13gkPcNsRqdUhgaVl6cZaKOdwt
l7dke5G7AwkfYlhzuo+wF6SWtgi5IopOu1Ef0mXcPFDdRwvM0ZFKOx0SXMqMKH6GYiUvFip19xWz
phxVUj5gEdPmskml3XXtXwWUnza6TeJ0TuMekXZUT38WT9/L/gyAGoBi1NUS18sC5uInKba0tr8t
FrU1D5V0a6B7GM0pvpJWs4lGjh0OeaWG0Iv5cZoTuPPdbx1lUnsAFZPqbKzq7JLKB0i9rP26e4JQ
3h438GGrASmBzeiGSiK6OVp8RuPB2YpBtbYn64DeLCMfgv7TpQ8npGZ4GDZov0B4IFKTyfLqTeIm
DRF19IlSjROH7LlFT+G6CwXpb9/NSG61o5vu5SmhF2Nz71HdTtEA2T8vOjB5N6I8b2QNdPnt0viw
OLByF+4z81SbmdvffrsVAZMgx+XN6ZjwK/NpfduhUploodJ8fOVLUfHiuMrhX+6raeNS3ZnT6kf3
bdeWWvcvWFfuLqS8dm6HPZKOfsfqHqBKSthCmBpo3u9SYLL4Dcpp3x1rjXUa53M/5o13+k9f6EO0
6BsxP3Rj/z4YIk8q4OkaAV6IQT/Bd/Ze8zYX7/FqlMdyDduV2i/kFNXcxBXCSFanGQ0WifUHKgEf
2PenB+j+oq8zHwNVvMIVGhDImX0BDCnYWT6/6IXKSl3FwpcoB3G9vx2qlSyVLwE2F3g2cn02w5em
pDpLXG74C6Mpp2+GLTrFN0Y7NYVWKDzGsTfE+PcGk47uipfvd2E05cztd8b1mBwS8RQJkcCknvqY
/H7bogNlJSRW5qpFuOPPFnrllPd9O6EWh5Mz9Q//qfANypnbuPdkdqjzDbQ2o0PgCLtP06V9JL4H
4pnUzAyO00+p4lxpEYtS3pRTGFyxrqttxbLsDcsd4LwZ/uyA3jMZzvu3MB1gJk8jM/EiyQdv/X10
SKGrCw3y3fFo4XJ67lzanTCZAVhd2gQNFY1vSY83zeIoNnhz31sweLkGNZqcofAIPRFtwCcM4WKE
dwt3MLx3N8F01foy/FOGakSt6j3t3p/co3+Jg7hjt06z0TH2NhMEx/qJj6ayOKEC61cDJIZjXs6O
O/evXCUbXaURcN/9+zsgzmw9V73n7TtKdM6vReK/0ykTkJKiQM+nzP2VKv/PJfom3jbwReAkgNZm
2/73LMGxRRtlNt74R0hdOpin/GUo7JnicBsXiBnrM3sGqf+DHnxusy3AyvgXsQ3Ve51rNCE07+p4
P+Xu6Z9x1XxWXNtv7Hol3wtkACAL9Osd+kQ3kzkJ47uoJeKY0CgayaLVU6vz/Nk7vUBlnPxIiKdX
4NTcmzzjVwA3tjvaqyQGyyApzB+oX809uqOZ0GMgxzgeDX1EBf/caukylzl2+ODK5hn9wtC3BfKf
9evanFoEechAfE338+llgfwMsVYMV1f6ODdgFYazLqQFyAqV4eTs1d7/O9qq49SrVdOGgVTLD0vh
U1ab9cXaOwtWAbEuCROmY1kB+Gf4ypCFX14eP0yl4HVxQMVcxXHqrJfJkgGlPbO08KLXZfuJfpuM
e/JeSdZRPSL1dhMdx73cTS9MVrFWV2eT1hJ7ZkxfpJkVh5AUEr20gqn9im+MfvisiWPGi2hQRDoJ
fTcacF85fJo1KD16he9QrNJxZ9Ru17RigN4ET7sdUtJwdrw7vX0IVkVBOwnQc3Fxk4A2H49dHrAW
xlZuv0VrQNSkGJtjDzuqGn6leavkZZDrEY3lxUq9d+mxtcXAEZ0hTteitlSbxihF6f58iZrOcVKU
UOyjY1BZSqdqHs72IhK8sIfAIQBHoG2KqFl2NY1jLk7bzWnHgKIcIR7iE7U7ecvT6J1zB5iK/Rag
4PGSl3vEhYkqMfDxeNnd7meO3Tbs0t2WxpM4JfUe/heFW0J0FGKQljdcGn4URlX8rnR/yk77oxz2
N1pt8BbTUDYUb6ge9OCn0CSPdjgzTtjM1wX94vb8w74VhlacMKvCq7tdc8b6fS4X2Un68LC3r6ww
amWpT2nSyzLS3SrdhBVnjAzdbR3PmLDA0jhj5OKn6A6jCEdhFGY1fH+nMAsoCEFnXVo6Vyd/NGXF
rK1OvKnOhrNVQclalDsQp+9n7QoNOEhS32ntGtWXHoT5HpsOt3iQAYuH4boLF1IIUdrtlzVWPsgy
HbNh2jUk1V0VxISrv1xsjw3uufTzekL2azR2pI2NqI0944xKp6uXxyc9/6WPBlUMrB3vDtRgsgrS
7O6tu+yBhtAW4u7FVu4CEgl53vbtdTxeTlDPJ1eM+/RTaf9AF5lMVnBCnYWnbfeVC5g8+izF3p4a
8dIxlqwFW4FqHfUiRr9N74TuOqgQkQPWNRAiolJ1DGPOfz50fDLKLoiJJyzs5wF1B0iudlbBZp7i
u026lR5gGWId9cEIySZCmWAECQY+s7YyoSzN/tc+KvZ6SUOi+kasZPflhQCDB1oUxuB3vg86Ugav
A5HcEpe5OKCKaFaOu10MRZoBqQKj5SEPQ7MZBPFrdwKNtEupR5fML2AeyrDTK8wgyqj3gLUz6k9u
a9y4Kzk6Qs0mxFuoCfRdeaU0sQ1G27O8Hm0MOIJE4iKV+LPuj1J/FUzM+WQN9fr6PJls+ht/yV/a
BgdlBed/TUwmXnB10OeYVapbVvJFIHXSaKD5eelsq2VrLGBZ+P3XWIrJT52Z49hiDsADaTUs7PpR
3pFVUEDv1qS0LhXJjF6nc/Co30ALitsYNzQwQBlt7a/vUB4Bc7ZxTimq2lPIqGRyl02nQhEh926y
RPHeW8/JXHKYH5uBsgjjr1EV+3+wHPdWzc0AZYvrJrUq8ajJu4OibwfvhsiH28NDq7PCZS8tA9sm
clMN14UE/vcWx42lMbPrd1n2HPFqHiMYmRTsRD7M0+dcYkcLu5YuMo03sbGMiQ+t2P7q4npYHSuG
PDxkAaTyHCfazSVJkFEgghn9Fx4FFUF/RlTs7L1xXpu7EyMe0UF/c6InhJpFSqjtEVxLx4awRuoR
HobmXFslb+xfAyuWlMrjY21l3wyhCJxpwbPdeG8v8U8CYaAr3eicqClcVNPbTUS0yku7r5L6QLQ6
NDZ+j8AKIxCRCoEKDBJPhUmgWZsyTOavT1QM5ja2K5SVsjbSWeGjediRucv1UpJ+DBIhdcOsjzQn
PsVB5zAChurSvU7zFOoOherd3iuH7WXm8BlnPxDYK+nzogiBQxIeKEPqxitJQTNtysKrbp22da5y
0+Ptbem6xp6jD94nOfno3EQwhdyX/63vT6IbTbnhC7cWX2yX0WCp1IKjjxwAhMco/BxsIP22tMS7
srDlr+kpzl3NOV6RKGPAmGpHzjwi9F8m1Dcx44nfPr9bAY/PEH4OWlpCQKNE+sf9/pHA5T58bN/K
2CF/fYxy4RuLZXq8rQ6sNfLs14kLgiQQ19jbtV4p0F5NezTWgBryOoIjQi38i6uzsGWPdHG3VQNQ
Oy6ue5inHHJyPOYrZYlD0aSDcIYUELhqV0cMLjXqxSGVq+/elrfboSGTJpth+VOzhWvgkXL1MDi4
QGSQvoLRWVvfYOZNAVX3rTiyeqMzx7ner+w9FYEOJT1Pdg8uyo7n010178JNltyWHEFnS2g1p51r
vRf14p7E8/MYJNTd9K/e7oTGzVwEEgbEAZ1TPw5Olvdz3NLRBxbzYe29fP90wnRA6FsNRJAMosqC
9i9UDC+Cc/dnshaNKaid1It/X1Pfwlc9e5Xm97E78/WkkpIoqnDKMBV/P2ZmXF2djjAtJFwlgsOI
TNvRKpr1yHFLHyQf1wFlPI2JL0PQ/xpWcZMOleV1vbPlaL19uN6XCA9EPdOn8RDLpInZyngsfw2m
Ptj1836xrDAYcxSZAxdfaUWhLSKZv2jyOWfvInIFbNaNVPHPph98P77LZTnTv75AsZuVeL3a2g1W
+UJPuesvKR9Ctf7Q/qisvErmfUnRLzhx5pExiY5AvyCDe3pkGs36U+qhFN35nMTQmL7OvLd2W/Oa
/csz8n9m3TEUQ5vusuV6e2WBeGD7H0BlEkjiSMExZUP0HFtZ8H+/a46h2NnVebM/JAj/itK4CEHk
dYqIm8Pt+fxvm2/9tf6KLb1vXHuzIF2PPuoewz77oJAto8cI2FTd3wRtaYVqvGdSFtt1pkM6+bwP
oF6uO1daQ6D60cDC6iv5Hr9v1Or+ffcgdMxmO3lNkWmU5qjENr8wHDwsrdHM15zB0hjvj4FzDMW0
1q1VvD2dZdH7H06dVj4HCU/wFyjuzl4Y1Lz61RY4kQ4lKL9/tTp5YsdpWI6jXPbtObmllWwrIBFt
48er/hhDOoLLB5Eb9DPaB3L7/Jzg6K40psYWw/2Pw1YYXbn9d3uVNfbZTtx1cdVgOV1b9xYKq5bf
z3pPuDHNabokahmPaV0RwkHqUCkrei8oJddbgwF5JLPzHuLY0+Vg48MlFLKdDdD22EqUBhbVwpcq
ViLNkgpEYb5UeqqK5j/BYwUyzazXI5GLh08nUW1Lz5xf+Wh9lMt/PNzv99Rkd/IKp1pQRzMeLtR+
JONXQjrfDI1JRPZsANt7BzIhha1+sOxLe6sLalt6P6zU8SgshGIf9jvXygyuhjBdKPyCFQ1sPN3u
PUgmFqQ86k+kSyD1zBBkpcxyE3UPTc1uyGo/WhfFZhyO27u7rG/k1H5Q34uvS5pTnHrJWfCW6zCR
ct+nMGvFHNSqlWXs0oYIMM3wqS+l3G16/RqPeZsG0tYAU8zSa8UQ67oLohgGZ7/fbd0zE40JsGCR
pIDWs84T2NUY34v+AZzGLa0fhLBd4+VC1y6XpcQTendq3nwGGENVCMRxx3uXsuvUv7U2e0DQTxTV
rScPwiYSLUvvhIuDu7OMXh5vVS4s/mirFN/ttHVnjWSdb5UVZb945Gejbh/W6gcJ4jfpNNic5vSM
hv+6eal7FvRyLwJx+qDGqI+CPyVFv14z/3XnLesi8XxuD9BSWfe6kMZ07ki5If6zz6r2xO6eLk9r
Q74W0aU3CeSJqceIqtBVDeCCNufaYrayinWrYFpyPK4AS51M27gtMzlbQcCNmnXqftKaRukXnJUh
Bo40DCzX1iwcVdZ6lSkxIQ/2x1VM8KV6t7OTmzJjeOYUtaR0ih6Ph7/Cnp3TLIUmM9r+V+FLYZ0V
c3pO6f9ZcTBs1f4bqZ8vFrk2kCYitEeeMFPNKcwbeTyapWJIbfu0s/crxgOS5lxJqxwgQDN4slvT
k/D6CQvknVtK8q1DGIc2fuyNM+8VgTEQHOcLpiIuKHeEjtk8M49vSVli0qpaiDDD1aLaxFbsi1Wr
z2r369LIK4mP3hdFtDtAcrPVHrsh4ones0iekhNMn0cki0Yv/52FK3yBYmmWl2Vi7hBwzOEKONbN
dXPxIbmiITV1RBrg9BiPC5i31tnKm4v+Y3cKYys2YrdJ7lcMrLiA2Dh4I4jMXltSWNim4QRdfepT
dEGwsVz5xjeIcafqVXu0+NloieblD/2fb1G7Tyxnh0VqztYGAiGUtdUgIgNs8LyEKHTjZnRGge5w
lgJWtLVzG41awzDMvL9gwQCsdulhc7ueuYIvUky994zPuIXpAdALIc3REqcHQrzzDFAFeeYRhYEx
+6Il7pX5vMXvUF7V+HZLzNjiklDNvqBVAXQEwgy6+ki0rG+ekjeAUbfdMQ3LBbClK6bak2J1iK9p
vba5TZc9Qk0TEYHbj+GfX+ijchjS13kJkPhhhOshlScITE/bQByIwj/1MiDFzZgk2pXWJ6Yjafrw
SlbLp48a6SROhRbNK4vFi9+qGJDkCmOjsVvf8NAdag+f6B8REpr4ed9tAIU9Ze7CKhTx58e2oYzX
aDlVwzHqSBKjRq/ezGwZO4dN5Uo+pl/rfXy40lX+NPyCXTwLIgAv8NXn5Bwuvee42WppQ4QyZ6s4
vnI7L42tQync8obvQy5j6bfx9+Juk9Y6c8gyAmnyQK2CSrAIJq0qCd6RTvCyNHNT+ARVb2Jjbs8x
xukGX6YbTL2s6xEOkksgItK8FKUBUXEoJSBKs7OZms7sKkISOLiu1DolsPlmFWnrOa4HCylxlV5W
KOWPfmhY8r3XayTlVIR/3I0/m67SN/f1o31K7N8z7lc7EnOIY5cLmoyRlH890xrZZu1Z/Alqn5Ee
wNbsu0ogTlKDzJHpshJNcYaaPAqN1lOEn10ZhQO0kvTGVyzMo1krt+y2oJ7YkSH7H4vuqU3nPMq6
EaFEghIBFS64SwFFRwcBlVGSijdMNcD342p7ttzFDS9bmsN8UPlC7cmsHaEnQQSOrlsStJCFbnXt
QHO55fI+mrFic52Dfa2fzswYLcOEfMrNT9tBkzqXyBMFQW9OVCO9ZD+DjoC6mtHFrXg0uuJ2XO7Z
aebuOOxQR7u45vUOCFOu5eEBMg17SVt4QDuPmBtpec3guvOl2LXz6bTYGBVWvYsLCD85L1Sgppfs
8IE3ThpU/q9DKqZsYeyqR+cq50tyZlhQOPHe+74H0ojMqZCcdDU5pamCgj2pKiCuOzsjTZOJ9Uy8
6g3OmTDi6xG+NjHkvdsGzoXx9B4KfxRte73QaimeW/wCxaI10spmezP4Ath2VMxTOQcVJoK18Byg
CqDZ1DL4sDiYEk5s6TN1Wc/Y1BppGglnGI9HAkE9Mu3+M8F5oBmyFCRxSPXyA9ndNJT53Y5OpTZb
sandU7N7f0O+ESBXql++PlYrv/92DPvkY1/R1Ivb7wl1oLtwSaB5/eFe09B2orvSpa5C4XuUJXBd
J9041foVqEgCcmnXGNljKq2kpdhBEjSt2hAyJ6ilZvHFPP7zOv9ZCblxBUeycakZ9/3JuWLHDIq+
1u2bnwXZyrNu8Jp/g1bDXdhbtV/f1zEiLo7uA3RTV+z3ysrOsXNiK5BJmI3e6PNFwYk36NU6vSgj
rBJCqe7F/pfz/WfWCiK1sqtm47i22f8+WUFyQxQLSp7m3PtMQzikmvNWJrfFa/FnPMVkZ7PKKb1a
7C95MICgJqyqIRpfRGnSDgrNEf9/3FbFSu9ny8Rw978HdJF6arans6F0jnyN3gEHJpRRXMCAdI6n
dmEVA705mTsruTdkYbsATwQEALRR5L27QuLQ2Wbd4VVscz29VoxzyuHFyzRCWvBhqJAwO1DETLZL
6sS/da8vPT0e3xjVsTzGeyu5ZmI7tt6amKMZkHyQ3pG1rVcjEXH8WTUopau43iJFY7d//jRX3hPE
JrOLBLlHRWrqXUnGjF2fOHGLYxwKFrpGepgnPBQSbU5pglAW0nr5uAh7EaWWhvftB+i2/kJIaRA6
zTA8BnQd9WqEmZcmmNzCH4TGFhL2arjwly0K1fB6zjSlvv96M8/+x733ASrz1Qr8QZoGQJBeFrd6
jb4wZ39Gy+hbV2VSSmgqnHpTsbKLmmG7yw23DNsaSCXnF/rZKQeCFGvUq3s9KF3A4K3uthWQT10j
toQ6leYmyCAPDJzqFZ+y6vl2PFpy9Zr07oCx184dBnoH+i24ZDpTXu4f/eeqqy7wIc7usTtjvJfu
x65N2HfaeduFV0PbQNhuYa8yeu9YRgBhuzkZuWSiHk9YdwVNxaBWks3SOdw4n5IAmEVEw6jhUvk+
OE87Ok2Bf3GD/8xWMaSb5e5Yucbcd+J/4Rlu/dlwTkFCD0wfxEVccBEZHlX7j2dZirkUz5ZiUY3t
Pb4bpljwhPIcMxBQGNyV/Beu0S34xOcnv/KtGbUM7iiOqpjVzSxbp4cV0/2YTrd9xOCh3pPa/4GO
qm/9K9br0clVbCmSOebxVsG6HamQynCMtnf/tAw/GFsSy8O4/UqJEMbEB+vZedfPzZj4SneexfV4
9BWKjV2czdi07vKSyMuFxUqeKU7vzbxnBkPPOXnVPZZyQB+MqLq/s3USrxsS3xyCmPzEcgrTH1pp
ZLR/ncD6adr4TPmTXhxdY9jztHrBFZrF6wq0PG5ugGVHOob4YupFaDKG7+AGHanF00y1TBSz6Beo
RT2neF+/OHd5S1BIr/UgDjzVt02UuaLawD748/k0/pjjB79XexS3bOAKguMdqfxCE9Qcrl673YmT
EOO1dMlL3SuXZz0Ki2GcGpfMTDnpvCBv8QA7BpyGREuX52r7AW/p6q2ebdg0Yd6AO9wANpJgbV26
aXTpXr5+aMx68ayF963PfmhMem4bCt9WmVnJmSQRJhbg9wvl0imN1MlWAbaCtGucjLrGQVWrnfan
63mW0UGUmHO3IgxDsO/DzrwPTOuWf5Wg4asJp2lqQGRGClv6QIL6B8PzjvgB+jLBeMcPNtHIzzhK
6wH/8UmYEf6oPp75I7q/rf1jw9OcrX/BAP9jmquKhXSr283FFMf698Xd9u9eig6Sd0b+HbFFXzpY
jIwFPiA6g7hKGsNRClEXbGX+dBR2KaPtXtbYABQE1AxRWXH9NnF8f90H3Cjr6VV6SpE9ITu29nck
qYI1OXptpFeahS1+hWJEd/V4eamv2L0Dtb1de/ImjZekkWTsz8kQViGZEsUHOgmBfwHj/qy+YjbN
dSNbbV2MyVtXaIdw37g9PFAJ+m+kvYeRd/BOg89Zl96zrW9a3/yvIYBKJk0q9dPhvGH/3ZYITOAc
n7oroDjJDMlF0RdnaV7HfE0KO351F/fq7CTOPwabh8K33ivEOPh5pIG+Gzu29/F7rPN1cmS2MOJ9
b8CvljliP7mNV8A/imUuAQ4AgP7jwUrppIWjlB/4wmCrfVI39mkepCNih3A2pBNmGTnDRCillbFo
aRK6fsbUf4BajJJXiJz9rjbr8i/Y9n8OV01e0MKX3N2VebgkOD9P9bn03aXoBCODWjWthQyNP6mL
XdUmSlltW98cJKSjVAUywTU4ft6BG68+csH3n1B6GuO3P17r/I1/4APke1GYYX1LUq2SyFHq96WF
JKBbu4dWIEa+g4aSZjTNg5IHMoXRtumsulg4rOeWvgrAL+35HFauVDywi1q8S/Og5GVhhdHsGVbZ
nnFoKwTJokhJUUw6wdU4rgHKfRJUk10faojj6+Ypxu7RqipGyb1ddocsy7fyEBCUgbSND90xqmtE
RUhx4Vk5TRrB0MGh93iJdfYwR+QKk77HddverZl0QLqSq0pbgaextz55KXj5phst2kS1E+Rf8Rps
aCmBRTmc96KzimVSxUWPK88rF77jWIlrB/vCEkiTAVs0P7qb3tvbagyCP+YWOwHP+PD83uudqbB5
btEl9anjd8L3V6oBh1kXHRbg9c5BihKPJ4/U3eLr8VKRu3+8TTn9tPCN1WXtfDssJLbpd28bD0at
vfIIJvtvKbrdb0md5xTZdnSa3g49aSp75GVZhSYlFG14h9Lc9lcUnqdV8IJw1e71tu0eTHvQkYYQ
5VDzOM8pLPLCW9BBbm4AZvDai8ZS0i9FAL884cx8Dj5F44M7MAhrNyhLnYnsTSMYkU6GFhRm6Jr1
3m9NHD/0c3MyE8HsMfF0xHWduct91cJ6bK7727kec3Z2BJl0ZG6zE3w9iIfOxuvcBUuxrNtt43I9
1nEX5HhYP9tBE8QAYkcUQQ4P12MpQJksJrpx/+VtadQbyHY3LEPV/dnjpdzNhXsHcJebiegJfQCu
1Jv70Zhy1A5qqWgd/JqT6RC+Wvy0DFPIi8nX2dPJk+WO4T+sRA1dDCgkZpXs/t+vy/Zgzuqrs3XH
vcYaQh5O/MZgDqU2qk9zxsvFm0FxH5maB7aUSUUX3f8MrHiszt1oJHvHvuM/wCzlMsbP4zjixkHx
IfxqC2Z51Is6lMZ9Ncu2jVqNVLkh/79wvOjlYy2ovZNhm/1kBHm4PTy0IO5ypvewQ7XEgNLAvjCg
csjOm4pV39sMWEOxTyjTzS8c0uWTDZm81eCfgmhML19gjIEEuovgnoV01dUFCKXvkG02akbVsKoN
dZ+TS3ZJ1rX0Dj8B6AaMUqgjU+lc/P7ZepbFlvShbpNL8bHCqMomU1gYG0Z25HSRIcYrxRsfU9ZL
mPQq8QCIgrbJuvzKfxzowpAKalM37+bJmSV3PBhhLJMfhpkfgUpjHqWHjiixvjw24uUOTGFMJe44
3rb19f3C4napdjIldAYG3wfvPByUr2nJcbq9VF72Peykk53s77AdmCTFCAtaT7bzDtir9ntk+u+I
9cGC0p2hUpf/zzTVZ33lns4VJ5MzBP3+A47zCsFfKRiHgO5PJt3g8bLmv+/BVqrP99JauqfU/H1m
RWs4Daj94NiCTOQ/Yi1Iv5MUnfwgE8ifvFmtF2px6Dv++FtyL/vRtwhyVrAbBzuNF6iDMHd8xioc
LKCAJ4rm5UBznnshHg3tDsBsDGH5aJG5UjNSWHvFbs3ut8bCXrHn8lahyUNeCZIveR44NhFABHo0
REHQzN9poEOEq0OaS+tM4GH9nwFRH8vqkXajd/QDsWN8QhOtPNI9REERIw/CbbOjW/JS3mtxROVp
EkV1Z3He3fEExFGPcWdwaMakUhhUOtecYAFAeQRy1ux2+eNUmKxit+qn+FDb7LFb1EqKtuq8MhjP
KTBAUxq/CI6jDkIoD7waVaTYDKtRdVUIztxss9oizc0Wi8uYCy+j2xuGKyQb1LpAH9dMspRT6hSG
VF4m+3LY2KZYSjhTvAnta3cbLYPEXwaoYbThu4rF5F6vhDM3AjSq9LS95svveOEjlE1OltVseXI3
v99jyemRUJiPp2OC7fxmRWEHs80ffEFALduLVm+o1JoWvkDZ60Xjli7omMwb9dYMvsgNX1uMnXlD
WifSrWK03HsuWhhrPDDNDpQ7X4WhlbfqUnMte23L5JHgaIKiUBJNm/D5HAdUEnU5t/pbR+Ut64tj
FTdeea4Wh9Umu8qakzSCKghjDzMegROGEMX0Uulyjv5hOguzVJ6rhiMlKrd8OCwHTiYXCu053wlc
fy4of7APSOSGwuKS91kkJ79f6s+PLXh5EunPZ6gQmZE0nNPt9z7zCTyYdOdpz1+Jh94HwHIjzpb2
VmvOlgqSHc9VO7s3ZIObKIt8EXpfaf2SeasILTU8oLTPW+UMRoGOlJmLcDxYdBUss5L1Kp0dGfnc
2YeidyOuFwLIc4jTQJKJX8fTZ/0zaALUL2BQuWgTepIIeNdutH9XS52hDeheklKs2IWGY5lovYkU
w99P6fbSyNzYnt1oDkZRyhO0MhHAyGFaqlczb9bcdF/hoGDhxfx8j9bR2neYxOMDUcrkLH6H8qTb
56rRaFS4+LaXe6fQJrA62RfLw5vKGwOvwN/xI8xV8Y+7Wv+4zFktfoLyqhtJVl3TReKek0mb9LB9
gjXbHmYeL3oIgVQCbZHhWUY6HczS97w4tGL9G3bjsD8tVlj/ABvQJpk7XhtYgQWym4tma2QHuqr4
Uje5OKRi629WVt9XN2tmK23JPpq85bRAQqeG9C3CdRr3sdS6FodTDPvGSpxGsmKG0qMXVUc0DKUi
LgLKxGfEd0DWF4dRWwJX6rgUB1bMOiFvdjG3zFOIi32EVcRJnNP75p1MDOq2I4rCNU9JKTheHFOx
6bvazHXMjMNMCfzv+jPq/6QolrnSD/n1fz66ilWP02Wyu2zz1YX30gBYREVFGGwQJTm4Ykf02kOl
1WKFaf6j+qJaOd3qa5a25tn8/O7lnTcUZ5UlLqj4Eh/Mo5UPgDLkWUPtoRFdggMpmOfWBGUiElRv
wKGoHo9aEx+ZsxDOGS+O1r6UBb/Fb1XsXO1yXZ63GXbObe3pLS7oCtDrfBxlBx/2bOxDz5/DDauv
gl/7oPLcgwZHLPP9PVquBpeD/9jc6W5fXTF3m7O1t5cnTgjtsj9wc/KuyTBLfz+6upyyzr6oxRun
ZaXqXg7MHtmXLRqWmPjmmGphrDqTDPTIjm65FYNWdyqbU3rgaHDnhFjYWuPSenMKEMBwYWg3wZsv
FAWePa1uYJmHU9xpxbBtrPpiacaY8UbKkaRGGxwt80D0rGkuJUMGbvS9jHSPfJ5VVR/54riKhTsw
5cUObgy4A63OkFnx2l5Nzn/yPB6vqHjtZB/PrdbxixKEF43F0Z4nxcptG6v6cVtj0rAZhCsSRmN6
H0XvaIxIPswYPD6/jTL0oThZxcJl9zsphZtYVQycNO4lryCydfhxcvH5G+oXY3Y8QZdtPJTsCnhP
yvGGWwckzhfeuwAzpEQHHSomqZJ63kU/P6NNfxZ2ddnK0oCu+LmKfbSX7i2unLCP8EtAvpD5B6eX
/ivY/+9v3WbI5X1wEvLFK8ITaXpqpHG+OIB7oraWRAibiBMDlj+6QCHZa6E2zbFvKAYOXm29khq5
RcGhRj3Sm9fOzTmVeFBDRKx4WFvTwTt6fBB0b0Au5leY62VJo02rxrAol7/JVWPTx22U3H+jQlkL
CWbCt6EZvc6jxkBk1XmXoGWM+CaSFt1jywntYBk5vg1SIh5uCz+TZRp9j14ef2xprFU4Bg3Fw7vf
qoes0ZCPRfeLXCN3JOoJHURrcHVHQLF/t9O2djP33EdL+mFx6mi2lEsOdc0BrqxQIFED1By8UupQ
cX6K6bPjmXvY3jjmONGw+aWFAr0OnQuVSGZ3+nX0DhlNCO8IOE9/V6K9Hz4HnSowHl1yELoWGaYu
IfY32XPdi6c7n4p5TOPUXprGUiwG54QnDzvRpUUbFZMCbaB27r5r5RF13l9DsYuzOL7Hlxkrcn0S
uP+DZh/nCKRsbiE0Fr1ehIRCE8I14qpnb3Eiwnp85HQvb0MxlBdDyjnkA5DskIzOMqDav+36u9bK
r3vPsDSTr0ZwaGqG1Z0/xeAdL5t9vKmKCZJEEqJT8LMRn+Dp7Yxo6S0FDZoRNS+CI/+/YAjumYuK
rMX+BgHlHBQmTQGERb2JOpKWfmPLgnnaJdgN6nBriPgpG3up3Vf28WjfYMkRUH/02VXSN80xHgbB
mk9rSZDnVvCtmaX82n+a9j/DKtt5cs6LeHNiWKATywegMlsmUGjyjNWTVr9SXvl8olUE6qPP/x8y
6LJv/xy/YZgUHzfMep5kL6zyzb45t9hyboI84zevBpRtcJOieeXTodxW1Puk0LJ17DbaL1pu4r8Y
0D/DKwYmSWx7s6wxPEI7zbY7mA9FJH9CqwTdCS5Nxbvmn6EUe2EkG8qTZgxFBzofEYCw+YHdWuFc
jFGgGN4NXx6ViHw5X4Cy0Nkzd97L6V2z4eXH+s9nKOcsORnVelbnM/ah1Nx9CBbchluYV/rRrj3Q
jFd6cckKWm6dCmYz92QKG7xaVuOqvahKSZaoIj/lrTNpix4i6iXx6kRL+JGF/MeRKoyoPIob0zrs
zo4pR1o6Z6JQJ8kMUJdNFzzg9f2d5ghQKEd2W9sERje08koi5VVfxaeGlHJClSQ43wRroDGpZrw9
4TKiS9MKDGSmtDJ1pfxftzBr5SSvjpf1fnv9vc7EQ6S8eY9a0sasBuI8HhrDX5WwvvPmr6+81iG5
tc5rSMGGyE+uo41/aUDIMNtrnyhDcwTKSCjFT1NO/jnd1Q5mVr9Rl9UP2H8Qi7nRHq56Q7QS/e+r
lA9phiw95YXVUE55/XRc7NcHhgR/isPcP6b0LMzrOm0mOdKMJ2fq0ZlTzeg5np3QZqVAH5k0mpW2
E6DG+bDafvXepenjt5V439onSne3lEexlqFfYJsWJ/0i+nWCekEfRquq58GqDyc/3db/Nk8V5t5Z
xux2dGVEEYQTYdGxA4eG/se9Z6pHf/QyhJo5qiD3oX7aXvcx55o2VjyMBsXoAmVK2cIrWJtDWZ9P
TKiZZ+lr/Of8qAD3rHo8HZcGF9n28HMCiFEw25rReNPwfoVwuVrfK6qodOB1KWeocFNycLtgLJ1t
ekbYlGP0cqNHgLi77WY0/0XVVhjawkkPdOyC0jxdcUjFZEnJANdT1jdrNrzFAKdOJjuNVn0SdajO
3aB+0RyCpn141dJGKAc1L5obpLNfKoVkU99YJ/PCyfp/pF1XU+tIt/1FqlIOr61k4YAxBgwvKuCA
cs769Xe1z/0GH43HXTXzOHUYtzqt3mHttbHJW7RDSVZJQITj/RGBFk98xZdk6BsAnlkIPs0+O7k7
wXxv9k+oYIjQ47R2ENOKTeH1+T+ehAV4FSkfG0mC76oRY5NOFZhxztcQQ+kYGEbFtEn0mNxTrgm7
pcB1FJOg1Q3DSJfPcsgXx0GZ9VITJh57Qx+yD5i8LrRgQJxC2mDF6u9+PeQi/oy2QJMhLIpQqem7
CdF8mAWIclaowqfFdfbqWfBYW/4PR++vAZdS74DMHH1c6fQAXtuKlPuPzPYg/XM4IDu6OdOBHwIH
3Yzu7qA9A+b3ip1Eu/44/XwE/ffLNS4a6Ezw+Ijn2nqmNCIcN+8wH3DcgWgGSx/6aqIQCfj/7elZ
K+pivBEZirAfMB6NLyOWSLs1ov0K3NeNq6HgAzKXluSxzPzr79PPqAubqIrDNK4kjIrw5RuHXCFS
4S6WGOAJ2AZriTXgddj+GXABK1lSFtMg0L2lAUvYIgfU/Z+pliAFxyZiYrfv6fUUxcW6LuwfPcgK
KSvpgHCesIdQQP8E2Q+cihVL55051gITuiSIxqDETXnGu4soISVkyVQVFYwRpofGAAFlYcrkmVCF
foWJcSi+uKdSzxAI27y80mAf/BSm6XT9qGgS4muirmrq4kJwqVrIXILxBsiBVJTjm95T0gbk4Bq0
bqGP7eMDzBk8A4xDc7XK1wB98H9D00N1cTd6KarkUcTQ6FRzyj1q0ajPH3D1v+Q9vNHPjfbQWC9G
AiUm9Jg2UfKK2OM3dA+F/Yhu4LdP1FWazuXXLO5MKtRCOnMz9VxAj4Zxhd56pufuZ5hX5jsqNX8x
9/r6rflZgMWt4apWNaSYHmLg0PCEa+O5wg4icFSqfliF9sMvls8i0MP6d9P1Z8zFxemGui1HOuYz
D12QD8+NX2jXANDnGdt7LWitQKZUR/8tSZa1JeOu1apM6PiagpDlUC6Md8jXlBsAhgSU+H81d4wd
vHJ1/hhwcZ54XRvbGVrpiOU6qDlEnjTYgpMKJgh6TTJj8lcuzh+jLc7L0BixmiQYDVKGkBBAkT4t
z0KQfEdV6c3pnB26PUPpyub9MebiwMRaHiuFjyVFwvGE0MlHt40tPYYWgFfeFyZaXxzA34dGLBIS
6bag2m25e9fcn6mq/wKCFZ52cQPNDOTrs4l3cX1VdN8JhrGdjqctappxVVzQX8wd3BA2Sl15tv8Y
awHBmi6UlSJhLOsEbwAv6MHVN8IOtem7xwchB0OxtG6v9TU8+GPIBRDLXFurTdidj+8H0gGq166+
KNsYmaDU/f71zIwZXTPJ/hhy4VZ2ZRCPGp0lUv0eeijhOGmwxm3kmh8eWEhwjbLyx2gLAzCOQ6Pz
p/Oaov86QlMI7nrBE+IIcCp31K9E/g00nodAAG8EfdnAmGNhBGNflzbhPLaywUc9EBCJLWT+EAQ9
gD+mmS+wx0xqj7Fec9a+LhlDpVFGVT5j2gNaZYDdACoHWvPs3c5SiWvuoCeh2qxpXkWmn6uytAKj
gA/COcM0S4sWT0HcxMHOulApon70w7/h42BrIV6G2igVKo8LkE+lLJw0saBICJsTCVXIZig2wo20
8Toqj5j5oqtgeDHg4n6mWjUbfFr+dufQYtKjLJVPdKO1feTDIOr678DnZ4aL2zmMqgjX+fy4QKOa
Mr4QrncJ7L8BTaNYo9FfWzyaf6zn4mL6eoDG3hVGw945cQhiCO0nZq7CBAjLzL9evxQ/c1tcTJxN
DQql2L0T7IJzBQBuhQqFF9A4I7RHZFnv55f4xvTOuHSB5EmYtGkn5pRcguP5hkAERViQ51auJ63Q
y9n7El8T19hl5rSnJBjegR4m7SxLqw1nzfbNzow+mAEv+pzd+q6FbdoFvF7JCr7rubIRH0GAFR0U
D/XKd9zXV/MdwYk1Gx+uvrE/R3kZwZ6FvpckHUcZrgy4H7SoBgkK2tyDwuEdVJkpw4fFSLhuLV0M
uzAnJE6rBj/AsMiMwGnDnb1HMcAn3hvIeN3hBv07TPrrlC21EMSsHzo+g/1yorWAiGKiTT16JlHu
v2g9Wkz1/2sEk8tLdI6GXZwytZf8WpGxm2uAIDYTPTgJKukpteCLMstMqE776A/JTN1eR9+fmS7A
qY3VNvKRWKbkknMzZnA8PhOTssseB2J4TNLetTzTH1NdoJMUSmUQ0INLDdHjgbMB9sjzmIaHm0Ke
b1sq1/zTP0ZboFPq64bUlRWuieN8HOEvrkFLofJ3vyghgTEY63oswKlu0ERFLrCYtG4nsgsUt6LF
JxXgz1081wzkvZZGu5zbMgLdG3UyFQKFgHNBIaWiwEtqTGghrA5fwbYsLOqf4ejkAbyK9GvF+oR/
sMr+Oj7LkDSPeFHS8ZjxWn963uK1QWUBCrL2NbQ6YQwyZnwt4/7HjBdejK+3fZfm9LSitxtaq5vI
9r8gf2auSlDO2G8bPR03QHYZhJ7zKprECqcnPynnanlUjkI+kGr40/zgw+3zw1xNivkXKDBroaZN
iBYhcGMJzm+yNiIctFGjjydlWGlMSY1rcfY/lnRhDinFFGstR8ekKYwZrdUpvwsP3D5Cuv29RohD
3WlexSrOZd3Msz93MVmuhTTj0J5xANreX+IeGW6UHz9aYCiz3N/rg0GyWdVRj6oqS3bQmDeCNBsw
MpF6BXsG+Hr8PUU4ZWhrgkLQf7OVFwMutlKa9VDoS3hIGLC1tkeEyj2wZKGos3uH1AID5q5fjIvh
FrsY+DCj0wLDldb6JDjwkM4RcvtlpM/yyro9u2u14wqvYS0Ru9AUkV8YH0qil70R4kGGWK4FKbRz
6+bNK0S7WDO7Fgj7Y6jFlW9zw885jZ7PCG69eO6yiIaZ5gx1YLDpv9T9J27ki/74wgdWb+4QDYNz
hDguihncX0zPlw73N0S4mPnCFJmjuJQk/3xFYXRhVxGDhPJeSnrYBytU9VBZfpZfdv3NvBh1cZp8
Xc11yad2F8qX4IxCtQv+GOp6ab74P89xcZgMyJzzg4jRnlU0hXi7d+B5ut6035P57hU5sNXD/Hj7
QF1HoYsJLsyQIY2FOIkwZEIZzM49+h/RAp4A4U30krn7vbDU/GG92f9wc36O8sIcKQZpKFP6gnV3
qFR3qKkHisLnBvEaKFSgSoppuV81uS7mujBJJHEY4JnS5X0+zVBhoU42rbWEws5uR0tRGM8K8wot
zJK4z+SKNzBFpHVO5WYyn6V7ys5HuD6ykf5AXPWz+3R7231RbNdE2gXyqcrrw+r2JrNO8VLjU1PR
9red6FKba5yqc0gQ+jO7d1iaLIS6+nL/LPJSJTNpld73s/OBOiGfhhfNA7HnfJRYRhALDZdimEM0
oMeuhrHgklI+Om5LBAsaYNgRFnfqGuvxEg+XSpiTEFRg1WCw5k6BsjNt/QQFTu8I8sHX1/RKfaL2
sLpDMZPLfmau+voXq7rAoa4U226mjtiZeAihRo03xxh9HpGJhYgQpVs+YtLCXoN5PYOz9R9P0AKZ
1EzKFD6EPVbZ2xFXZ3v8wq62IJlSQsDtwViYJCwxSZUbOaSgi4gjbgqVpQrp9iJ5h6Y8g4XposPF
GDML90T6yzcemfOBuzCNmiKYu6rFyMFz/wnF/zfaWhQCzmj/+Orf77gEnLEnE742Y8r/YCb9BYbn
G3wx8KBkYgL1UZxkxBwp4Vu1NFD67RWCnEhVsqCQOd4CmeqokrqwxnitA+/B+SAeDeVQHgvUrxjw
c926/jm853+/mFze8gNEDqgrSDUOKPqAI07bytMEz3fMclZYkzu/PBfjJWJrDLFMFxPHB4cHjTTP
pRJoyqsxNu5aKv0SFZaBmVgY+57v6Fint3sqN+R9foFZ6IJBedZ61+1/mXe4WM+FKaQq4lRNNPC3
RtUfTKGPw0GxI0Sn6aCPBipbWRovrBfkb3GZkQsMmTor6taytogUe6S08XDB1VyxLsP1qNPF/BZg
02uikIYpzssaBjyVaaXEepB/ftNw2eImDHA9o8LFeUkVKZp1FHDjeYQtghFp5DZwUWYDNTEw6V8R
wH2ErqVi/bqNdNezHRczXdhA/oyKlvEc1ssIIMdSSO5BTQz8j8pFeQu0SFtETUAy4q0724DWOaiS
zCoC5uYu7CKhFcNcKHGGkWLGjUHGF0ynVwh2Qy3u9oSZW7vAnVmGGlVFl5oORPuaopEL+b3AD6vQ
Re9kxoAMm28Zqkl89f/NkdaBcg2QVbdU69N+QcaMFsopDDxgYc/f4jJRMlcGvSjbE8JeCJFDZgIF
iKjMA4z/x7ktPDRZKfoAYS/gqmW9eWj7TGsBacwSaXM26ly9JQg4ybysgCm/TFFpIV9OaJNHPQXw
S+/Bx0C8Ao2QDlRgDfVmaAv3iCYxTCo1RbO/vckX4y5mqUkq1xQRZnn2UKCciFzg+os2dYTxs3kd
Nu8mAsPiTG6v7jkMcmvcBcpWpd4o8nCeL00Dnj1OWnN4gI6F7II84LjlClJ/kIxEMbAPCTG0tbB+
sZ7q6zbJxfzlP2NTY8GnQ83RcE37WXwXBMLZ5B4U23w1Q835ZVPh4YZADdKxj6yo31Vb/mLoBRBH
aRy3CbXlafUJLqzjlWsNyu+f4LBTMYuH6gWq7/C82WebBjJurf7CBpQrvZNRz3t2nbbh/u137zP3
tfBs6ibd3uvrt/ZiogscbqEkiSoQmrhrHUyVyocdDz6ifwIITvD1GQt7Dl/emt0CcY2w4f2a5rae
t7FnyWj9qzj3VEYX2V4VPKe9q72h6acKc8xacRtopoHny/TA6fbd+ooFGKfqoKoCDWNb6zfwNg6h
hWjZER2fkFaCNwNSnjYQZiLxaiDnZ62XBe4dhyKjnuIIDAnkss4dvc4FzE+0cJSBx8pVi/5itEXA
zG84UWsbnCNq6L7ROPl2u45ChDMUEnuNveZWc7sd9+joQIOTyCpmAwoU0g/DTGJUsM87tNuGJCT0
vxDJR+U6bvmDXiJuyVLmvv42XnzqAuhAPUZ/iXNWYUtjBJUpWQ7KjYfTC3RrUO5F/Tvv9sG/nsm4
GHMBcnydKJxIgzAJUXtLf0pIkELBprdktFnIICwXmdmJVsqM3xuZgPUGMjbsdrbPx0B5dYFyKjKc
vxMMnQmvD52wTLScO3y+tHaLDDPsL7REZdzC637JxeQX8KZDUpoToMaJycPoQ3SPdloDBxatpOEE
WczwHuO+qQtMC+RwFLkYi43Q9BrN3bMVrQkiAnoozyaiFo85+quufrGIF9ftu4t5LtAt1PwmBs+Z
+ig8mqtNtoNJglKtExpTZPESmMu6ALdM0QfByDFcZ/IulaRFCAj+npsjslejRoOdvmE8FuoCyPJZ
1LJaw4iQJqAyU+gKTfPGeJpN0DxQssgwY68H9n5WdFmMnkf8nA1ndx2v4j02kbM9YVMh1QADYT+i
iwXScLtH8H6Rxl2hbvGhe2FF9Vh4sSxO5wOj0yVqGKEFOPr2HEEHO7gyQdTg/R29ZyDHcBssrkds
L2a9AKhUStpAoSSl5+f1ZFKBGyQ7qLeLPj6WDY0nxngMTFjmjpTMaFSVZiCeuZUFLi6sTg+MIaRy
4OneYY2hPckYknGStAUM8RX3Fx1gez+AuYjwMIHBkdNaasYpuk76uljPBf4I0IjSSljVxzWtY6aa
zQSMVA/J6xf7tfFC1OxD7fH2DAU6gxuPvrYAobiQ+UausYmNXXoSHr17F31Y7Oi42UWM1WQBz7JQ
POMrOVFrmFWDCVJbeqwI6Zy9rcGRBf+VlcU9+3K3prYAnlThIkGhcaazIEUKIDjXUiD/19OBYdK8
IyX3Tesun2+v6nUaycVWLhCoapRQL2MMjUqDcYPbCJ7Ml3Q4wEqmNdPfqIaH0vLjr1+3x2Wt8LJA
fPJVGfIEQD44ZUiiICnG7WiwBBS+B/3AmOX1ePvPLHV6ey4CJaBzlHGD2BPYObDHZU8H1sALWCUf
jHldDwFfjLSAGlHg5AEFcPTkgJbzlkNVTu7tL86UdtBLfBwgQbr6jsFSfGZJu7Nupb4wiaYaDRyL
6Tz0h2jfh+hIhHgeKNtoTwnDAA9K84IIG8MYkRlmsU7v7cXa8nqsaxo9vFuYBie4BScq4Qd1jwBp
DQGiDui0rM0Eji+tmXmCdOLT96q0jA10AB5LF025GUeLHtkbt0lfoBPIzalfQ2gBUSHq/YK5zpl4
xpFHh9wBMryM4ejlvDXcApfKPhH4XsD8kaPSyAzSUHb3uWlpbxf7CUQe6/Z4rNdTXxhFmT+Lg3AO
vSEu1LlHyp/5pJX3PHmEighrOZnjLcApDkS+FQLcVIlAiJy+nfA1DrD9QEuAlBh0uxgTZLye+hKS
RFUpNO78uqCTOTk6VHY0gkbGxoU9DZPkQdgzxhRYwQqDhuMuTnFUR/k0UX8ChUK0NcJ9RTwA8dt6
RuJTdbcn9BV7eExgXaN295RH6Pf7nHxDGB47jpIp2BOoWe6R9IYsAaEC3hAwp2qlX0MLt7gHiwyd
OlSiqrSfxauEwjFQh9Fv8nlbbjLCgSlKS9paJ6HK/ar98AvSSO+vOpql01pzdOl5KU4gitq73jXJ
TgKDaYfG3Wf+quKxVoNxg4wFXI668j+GDw1jQz5OR1IHF+gRs2cuPWuwBWKmjQBGGn2BqKYCNcwO
6L+xR1nAd7PyWXbSOQV347YaC5DM5agJQ0qbBF/9TIxApblibyCD8ouFQwxgMBbAOLaKkTcqhppc
qlUMzR8k5AK8cOg/9fjNggV67W9NbIF6KT8mujTiAJ+jjaC6ReAcr1VgAxrx0ZC4gvTKIx4fljfK
esqNBQCOeh/HY4+R11t04N6m1hF8PkrtQe0K6yFnHZYF+IVaIJZiAsOMetsUib6Q5kAMEfNjXALW
c2oscE/u0d27ROc/4J5B7osHhG8PB4AQrGoTbAfExQfULzMjeqxTs0C/xM+GvKGMPlpFQmk0X7SV
Ii0pe0S4khlKo4fwn4+Nzi9wbyqFzOjGsx2GjiGPqBpB2Tyl0RjnGArNrKLbxhMqZljtRBhemb6k
hPlTinYPPc0Gii4eagiNJO7ZSJjNd2p0PjBJ0/8QLlUkTZVFRdCXIby5kyHGFtOnZWuhjPfrE9x3
rC2GspgEQnrs/76yP2MtQDQyhDaYOqwsxMVyh3JJ4Pw9rZhofT2Tq/8MtADQYfxf2ALqTggB0wYS
BB07XGW33yPEDXUSwlH1e5aby1zNBZamY5Fkc48ZgtsPZh0V5oaFh/irBfksZhCKrtet9VzA6TwZ
QwW96ukYG3AZaLcOKmPl+ivxEaUECK2zEPV61OtnXf+GqD0fcFqG6Z01iEEJAgPAQ2CRUnVoVenq
e+0ztY+Z27mA01qtM422fQfuIKW7dXrPE1YHFJC9EOEOhSIAn0cE1Vlwdx0Ifma7QFZRj2dR8els
sbRUJCyidZBI1CAgBCiH+AuSqgw411hLvMBYrfXDdKKpqtoaAySREZ2RPgtwNUvaWYl2qKLtLr1k
hG4i8dDniK77RGEXPZlJ4UL7qSUvr9rdxiYJ6r8mx97TzqTv5sMvw7Ie78zd5mVwNj0uOTv0yzqR
C6gueEWeq3McC54GYiCOB4GJTwFfiffIeijZgdirSeGfq74M33E5h14XBfALFav0BrwdHQA1+gGA
EcemM1w3Kf46EtoCwZS+yprhd7KH6vgix/Lh3yGDh+w+TX3v+gNyTAjuM5Vcrr+BPwMvEG3UeZiE
lLSPE4HTgO7dUDRxjrgGoJjvddLbcK1+N25eoT0bw/9gbOsyetcMc5Dq1J7BBcxQRY8CPGQtQeOA
FY6SXPCMmK8wa18X2AYatlz3BUXSE+ViU4W+TxBKRxxbHgWN/3GCC2Dj/TnUiwqjYSJ4MfrNlocM
KvJ38EzsO+OZ2S/kH9KGPxu6wLQwq6UwoFBq4YbTqgGkaI5HXG2at6LqODrR3E1jIfZ8B9vqYd0E
5PakZdYSL/DN0Ke2FWn2bk2LOGH628fZC80uwcOFiDtp7fhZJSiE2yE+8wWChQeK6SM0x+jFYp1w
5bqP+7MgC+CTkb0cDB5fk55Oo3MawN/BXqBfEFU0oQLFK/iRxgdsTnkg7QeB/0s1qF/2vRkOUGqG
kGLggEtoPhbWiodRr4dOB4INA6D/wfn/+c4FxJXq1Oe+T4/KtrhDGSNE+PEAbuz3ACmCbv0L1KLb
+/QPobq/RlwGBts+54MkwYhIwSCSBIA7wJ2wqcfMePK0JTNWFVHMq/ESer0psgaJvcVFiAK0+Gum
WdmGerAWAispm12knrpuI+afQf1cipu4Hj76ePCKVHdmzvcEDrKgjbBKJfVzHDnb0DZphwac+aue
HVXEBbjyKY9TolQcqQuorUokqWtitG4bFESqeNJG73HjRvpzaESm3vtmM7+HUmgHvUyCTLcao5SJ
NqmmJBvo61I0oak1LucnpDKmVc1XsOakddwHZtFyxE/vmnC0JCNCB8dwnUyRnaeKOWvCJla/ePkh
idWtHv/So5aks26O5X0/oZHh/KVqph+WZEYjYB85+vlpSp8LQTPlUSaj9GT4H7Xy5ochUeXR9IfC
jDTFlJvI5tMZXSElKyxyq5m+qn4iHf5Tag0ilqUd1gERu8FMR50IyZtWPcjdd6wcunIkZadYxRAe
jK6740dv7qGpoLlqZBvZSY94O45lh+tnV9b477yuV4nSWYnP2Xz1FfaEy19D7qkvxVU2ejpnbJLg
KEFIH9ndPCnNQniLJIGE+ZoPOiseWyuLcYvn0OzLiYxlQqJp3EbqR6j4lhEXFgoWrDw/TVy9k9bN
SFpfI9OYkkKvndGfHfToeJGSHEEbxREk1eS7apU23S5UQtL0/aMUimYytVbI5XY3jZ4xB6be4Xfy
zs7SujGrjDNLLjeBPSQzcuIf+s6rhsSWysoqE8ivxYdB2o7CRFK0GVd4NBaP0HulRi1g1plogxGS
LPni45Ho5ejlmWxrRWppEO5Vo8hS0qdS3PtZZE3FRk+TFYrxD0Gbumm+85vMabNfuZRbcZxYnBbY
fXFXIP7sCydffmh81E4md6pw11Uh6YqnurAEcXLDISB8gDPW7PXB80eelHVuyuKjHv4ShXutiC1Z
8Gr1TY4VZ+BDcwjmvd8YxPAzJ6lykg5YnES2cHgCzeN92YyNB1TkkNh4w5VSlfs+caNuE2T7Wf0K
S6/UUlN7MYK92L9nte9oQmLW0c4YK5zodWU8NbrdGYpZ9YrJC2/dsB1yWx2ekx4SN9WOE2Iil++C
/JY2tdnIs1WlB15sLCWRLC0TTD1CQ+LxeZS/JOxbGK6H5Fk1TF2urbb0EqXfCJxmJomVFjsyNDoZ
uLdkr+kmN2e2FLfWVHceX5Kh4J2CD0yhq+6GoLzTkv7YzdWrKPH3cRNZnB64ZXyXQC+OlLpvysmr
1DxxOtov6wlpq/BQQ5RNSlVTK3f95G/UKDZnRUe/2fwpEr+5qCFjnXmysdI6LxwUq4zcsOKdOfyc
4PPM6atRDSTkcBikp0a7z4W3OX82ZEdsToooWqoSkC6APFTOux0xgrs44dyqEayp6Z1mkg+hEuAw
DKYm+Y7QYa/Hwg6j14FzgiFb1UbzIBuuMXr9fEq67ymPSazsxO6xTgZI6M79ZuIiW60Hk8sPCaet
pEExO1F0s/Dd53xSBcCHlDc1ubGHJDY7NST+MJg5hyaZ4inBZS9wO/paJrnyIsb3fi6YaQGBoLkx
07ZdcZm4TvtoVTfGgzSJT2Eh2X2E/qoGuKNi5/XSbLezb4cV5MRlusLqTiieCy40K3kwC6Nxh3ay
5mGDdUoyxeFm2cyadzkbTENKSFzygJvcidTgQ8oEtyzdKRYtSTKNcVgFKjT8/MiSQjJ2goW3g8D2
dRT/Q5kmIib73GhAMklJE9YmXg6ijAdh2MQhPibtrcmobaWrzUlt18r8FkujydXoWqvaXRds2wGn
TWmfxi4mwxSSKOZIwlX4v9MDGveRNnvROJ5kA/ArTI9q7WZScjfnkSPyn7HWWLOfm34hmH2AgQvf
yUJSG3lIxDF1lKS2AlE2py59RGMfW038Ize9Tf49r38kSYbWfFz+LRiSF0m5KUaD1UcnNTCceii8
ojbWGf1hn9u3Eb6ySolcy0dpTD1VHtyxG49q19tCCSBMAycQaiuqQm/WtwbfroM5vuOy2JqGxgva
Em6c5CoZv055zhSmcsUL3FpMsfO16kziUVFkU5t914/w/XFs+yrRyvhhnlVSv2rhQPi6cub0W0kE
m/dVs8tmEkkKSZR0o+WSBeWcO06V1qFQ3Ot9S4p0NANISCgqgueqLed7bd4hE243iqm0kWVkqzE7
TZNMhJBoxkzycC/UjZNMgZPN0SYuEiDB55hiARKBxEnuCd2+1VWSB5njt5DGro+jqr1rxl3duvx6
mHtL1J00LoiO0zX7nMmHoTueOE+J17G+GpVfIq/cy1mzFhLdEwKO6LFIjEh7mEbO9Yd0rQBJshrg
oop2s4473plG3x6D72D+4jqdVEfc66lTSDoOjsLtJCk2qy4xuwAPsS6RWO4srNN+bIc3YaxNYzqG
ya5pscrDSOZWJlN+8puayB2gvb8bW6BvF7g+x5EiKaxewaIZuqVr24Cf7U6AKn0tkkpKyWisNW7V
xhKe8ruidnl51RbYJXfqzXi0Q0DuZGZw+XpTK8zBd5t97Ea+A9uFb0nwGmZ29hZB6wIv42cgWPlo
ySUOJ/DKqlYxitc4nHm7jj7Du07dDvf9l3DigBuDo31Lz/JLfNQ4mA0gdZFmU7TmXJFAtDUEAGpr
V0NU8VdgECEl+rqsyLw38Me9rcqeMKwa/rOKndKwE631anxtPSa20aVklgs37ZSHYJpM2RABSvoq
rXazkq8E/FkyjI4SnPiQJ0K8U8LKFKt2m7fGphgNhnN5rli7iGL9v8mpiZqsiILOqwtPjy+j0Ciq
StmiIsuu2gSG190wx1Ys3fnGXZl8ZvqvXHRuG9WLqPl5UF3kQYpUFV2GlC5CaxfJrW5OG7kKJXlb
ZdMh8ktTqlxj3kZ+6oh4bSUdu1e5t8c806qXM4VQI/rkCdDqEYyFcR0UmdhBzgzGteaNWWPycmwN
wWEaPCkKTL7exQhKCg+htJm7dZxvhcKWdW/IXwtOdCYhtjTgZCmgAV2kkaqBga3URFe0Na+H60hH
Xl3b8B2PZ/o97p6k/FsN3srKqcPCbDoBFrC2rsbQ46IvRIPXOSzbrrHlYV1weJm2FtdodxN9ygv/
nkLk1EtehgN3exWWhKvfS2+ooiLxuqhL/MKBautqiMRmVLatD1yFBGpp+4DDrvgW8ge0u4e5vc2V
1B6UZBdr25571ZS3fnjTlHmXzPt+rs1oOulq5GbbAqbkKAq23nYW+kXD9hfttsG7FsMHUF/H6qmd
U6+bcicNZKuphlVUJx+CwNmcXjEmdvUgG4aiGyoky3hjSccZ4M934lwqWxikWd5aSpdZfH9MGs+Q
AK27bHArLWKNSiM/i0OF2nFVEaByqAmI4P95kpHaV6qxK7CckeKFXi1UpItr0olIUxS/0hJ5WX6f
iaHJKQ+1frq9mcIiXEk3E7LGGlpxGxI+gl/EEBp0B+d0PGHbUN4UKGSc+d2s1S4sTLvHCxKNjxH8
sKTUicS95KNXc57K12buh/btL1n65b+/RBc0Q1E16sQu1qGIdDHh/VHe9oq46murqr6z+S2EVVHQ
BwQvpgzHZQSWIrBL1GTdpCCk9N7YfAqlO888/ibcRFqLJ+85zyRTwIVifOMi4nL+RkkB0Q0NElRc
gUUUT4lhws9TJ2/1hyKzxsxs+Jm04ncWOEm67qXCNNQt3mm5GN3GcOt64zf7gUeX7WPPNyacsSI5
3v4mYxHS/P1NGiIBhiwYaLu2QEIhqfWcnxp5qzVoxSveF51kT+NMlJYnxqya05wScQ6sMfxsRROW
JdazI1MFv74+QUzO1OFBFW1uzZIVDe8+dWd5khiIA4RmKbQkbOHsJ7qr8baYwuHPtpn0GRpOEp1a
5T4tA9goGWy8wEz9Dy0+ht1pcIP0lzB9BmO5ypRPXo0IHx+yvVLnDrXple6tMDj4P/tonEhZRKbg
i3aVvGbqlkv3ZfUVic8zd/LFt6TGexg6lf40pxW6xUNSkbSxQFIRnmWQmolfmKUMs6hHnfGwCcpj
pcUkhai+ITpBlpji+AUtdjIrL36SVmRQRlvr7qFMYaUlRw0fQ7MrOPc998bFuy7fl0Jvwqm9vU2y
fu2en8sTaaJO0877ePFitakqc3IlSNswsENjxeX3viav09ZWim3g21qTkz7GPKK9ih3r48aMQ83p
1YD4qk4CH5AwveJZK0LZSiLJRorM1vKTLPlmKH7IMMwj7rkxcE1C/zOcR2ueBaIJh6jeoUWMzSu5
5VdfcE1JGDmFv621t6D56kK4vqJqlwKH3deICFe+aHRLqPCzCCYMTW9WCPMY8MyS/Sg3Tscf5TR2
svgheukyw5T9XW+0pqymXu0/4WXk+/coiYhkqPZYegL6AsEdr/jIbGBSDRk6IAWHWaotZTcOoRlm
EHouZTvRT0P6nMu5WWQt4bV9Kj1F0XMqFERoWnsKJC+cRgtuutC819xLxEP+Qod9Q90GqTTrGCKP
8k6GAxcrW7GjAaeG9O1sQTPCU+t+NVSCk0Uj4bNVPkWkh+ukJQZpuINE41jSpivdCidIf0iqvd8f
6+55HDap8RZnOdFq1axhQ6d5bGbpi/ApdPFuaHy76fFT80nMT4FamDq8EWnEbRAHa6zRzBOxzlFs
SEzjKlXiTqFkcWFEFN+pSk+BC1UanSOE38rwVPgZyYeepNPe8B09VkkVyW4Q8DtttowmhRf/SedV
SO1mnuq7iDfuM74jPc/lJCoLs5PG+zDtbB5xmTh9VsXPOchsPT6WOW53psHznNZD9937MCTTYJsU
OxEWdhu/Cz1BZYbLF/xmmCPH9xOnGst9Dne3QPgsp2EFyXDK7GHsYILYgmonkqNpxOitlCddakqZ
Hchmodjts5o6ieGOk5lPplCbKkJ+GoAaLrYbto6vrdTWNXwbh0vIV3yUkB4F5iTi9XstPRmKRiCm
93+UXdlu47i2/SIBIimK0qsmD7GdwXGmF6GSciRRAzVSw9ffpdz7UJVudHC7cYAGTnXbljisvYa9
/are8+Jl0Ed5JrxjYaLUdbFV4FTF1lGuX1moXAH4jRiQ58Ot8g1NcE8RM0yptbGwEDriNQbf5p3p
y4KAFOwDYmJjUTBi1vPUDIexqQJdVLsxnW8MUR8lljXJpsht7DBp3C2J+9PcV1tGusd6OfTDE2vz
0qMoFlqe+SknYavGK1ZiMHGyyx3QrfM948biaTs+ok46ElGgzrhPkq12soDU7a/cGkH1KG9JjaCL
PzVqzwX72wIZVy5NROonOU1+BihHMqwV2nttd2ejipR3WfNG+s8eExwN1XpkyEM54zBspdcVh4rk
YczYrVmNeJZLWI/G6JXOGCyk+G2oZKOS8qSVPo28ea6rOVBzHmRTv1/S6anloxcrgDhj4j7Uy03X
qr3OehCkt2AH6yQ+1W5640yfuUSBB7DLcsO3Jyye2AxSMADzQkGDGHi05QaZywhAKjSVCtLUDnQ7
3i/FRrn2vpq6IycbWsyneQbJVvtLQjxLab+vQVK4YHNJ8qwX+uCAf7VVH5bziNqsxLDDwY/d1Jco
6NFve/ZkrGvPGa0wVsauSiZv7naDWwZNrfZ0rk5t04Vy4b7A/wVLsKckTtHk5DilNxm7FJTBuobM
7hcFfDbrdDe68tbIMOuoe2XZBKzehG04kWNbftgNSorhLa8rUEHJJi9cFJA6KIfGm/oPN/9ozRsx
YhAeMV+QXkZpuuxI8VaSx2bBoVBgtHabgtzGijS8xhFezfSpsgzf0tVe9GZQlSq05bQh5lYUz3b8
Ni+nTDRHrbMQphLwpm9yUaGaUGmTCINmoySDIUGcHfdd6NtkOC0yOWCG/aEvA533QV/gys3OBuB/
Qw85qtriMs+nATxrJ3TomuAHzcpv45eGMpAnW1c5HwlDwQvWZSr7qKyJT5YxsPt7l6tNHY+gd1Nv
xqrJe+vQrTwjzLD5pkcFbdMLM+sfkPGXwf87Muacu2hQipoLf/+NjLMYS7WbbXZcrLAtkZDpHric
wy4/q+VtTnI/xQpA/Xfj4FzrGfOcecGZsgStYYH7wyUGOqMGXVdWaJaUP8kytGgdyvwFw4HBpD1w
/cRt4EUQ9p3t98Z0R8kY1lr7WcGjdNmN8eIZ7D5Wie+CRCq0FQBSBc6S+w0j4EfxvR5UpUCVCazg
X4NyvcFy/cVw/MZID0Vjnnowx07ZBMXygsuxdIbQiDvPKqut7ncT3sFIHtuVZ8ziQ/1SpTycs2GL
OuqQUwka0Iy9Fm6BdnjrsKc4OKv/Rib/hh/xkHEdmxg0hr/+fso1o64ZxyZwSZf4NJ68Sm77BcwM
ljE7//dn/Wu5gddpUyFAzgnrG1eA9o5pXbeaHQeDe4PxXC4+Le4Wb5jaGyfvQlWtGlC5Nc3A4vt2
ve1SwIiW/7C2vlDx97UlGEGEWsA29b862h9orFpyUfeJoEeeqYj2hZdTEP3kjLYgmyxnHuq+qnsQ
DtsMstsW7uynrPnhyRNz/bnfvgVz1ifhQLJz8fffz96M8z6npUOPLsQTeq3KGSOZMp/R9xmlD8d5
gsGFzeJJ4kbVLAJrriOR1is87SV8tSCMTFp8wXyno8DT45mpbG9bw05kb5l1BObwDRPblv5aCvQu
aR2PurGf2AHNTqX8rBVGjQt9JlkTGbWMaCZwry3elNebHthgMh/y+ZiNhZeNhxVu45j2+zjUlEdC
d2cLR1BSTlBwy7uatxuwU7zwDFXigr4IUMiZuWn4EiXgGsVJSTdMbe3P2AAlbkxQjmEPcgMNQjzD
xJk2VyGuBavE65AhrS6WRQIZ2ztd3FRW0DsT9K9tIe9S4yrx70GFc2jQQjBL8ss5L5tTVSXhjA2Y
AfHOlQi63PSL6loXgR1HA3QGt3uwcYqve/aHpb3uk+/vEgP7iO1iRZnse2eV3uC1LahJj1PrALpf
BMpC4PkaxDdfAHqhmIglTNgU9gaAIT9L/UON8T2psZaCFgbDOBT/w3yY785HMXErke3CjuticJ3r
LMm9xeuVH/eT6tzT1luhrlWbvt0CfqGQHyzwROwjhs4nLXfnjsamS8FjlaFpr9XAyUWhCKkjHl2s
xPaHHfDV1/rbQ+OEoJg2UfVjsuf3I15V9lAMGT2C5mZZ0IOwdsEA6Ze8vsuMwwI8ST6sBL1DxVW1
pzlZfBsFT8zUpmIyksrxQEecm1oAiTiPucwjkuSB4CloBNNPhyoymbGztMQ//86ch6zIDxOKgRJX
AxbMjd2IjWhiz5xZQHhAujengQLzqiXQTuo5uLPBM/pa5RFGI26b7B0NR71U+DNv8THmDyzIV5us
bw8EYzaERcHg2RR98/8+EbqWLHJcYnJk+mWRh/FpBL1hPmfzHg2PWqv2O2PfO5gsi3v+vxcwWwmW
7x/NXHPtDwl20/7i/f44Eu24hvuxmckxo9iZInDTwmPptKlu7b6/VZm8gd4NxrEJTZAIEwjGHMTM
AJjVrZIT8HW6FL6DVljWEEIQbIHURPYiBidqQCGoOg2Y6kLmTNtGT0Fz01vGdp6dcB7uSnB/Dcn3
TsceRoDa//5p/3LaE+5QSjmaNaI383eORKN7wkJkOx1LMe+ttIss4+Cmv0R60OrIZugfBCgUAlih
y1BDhOH58ANh/d1Tjs1JbIZuHS43iYUdunJLfzzeWtdVllbZeHTI44iP0OYUjEXuURHOce9lRek7
XoFeUwDXPlSpGFehIx+6sveL4ajVT4ad7/mQ//tC1srgOo6JGRx/f6GZtdowMaHhaKV5gKFWXrlc
0FgtksaGcRll5clsXkhFAlVAAAOsssxPFyKGZW+MHBIEf+Z4w6Auvc5MtmWkT2U+eDiWbSciRfXD
8sSZ8I/1CYIUMGWFg8IxvwxIfzxABVqq6WKuj/2kgiJRkaP1zsRNVt5MoPxnKJa8hf6WH9s2j/Kq
8VMit4sZbxT+VCZj8FS/u/hcyMfFPHTdG1j3LW/LYACl1FUfjWe3T5pOACPJLs5sf8nZhpmfS4zj
AYaYWHThLMbABRmNvu6pkkD2j3V85VPn644e0qWHrwXqDgQa1r+01VtPid8TgmZlc9CzQ9VbYYa7
TZHNXH4Wy7l3p2BazrDSFPHtNELd18SrGxXF5c3qAWFDsyt0HVb86g76UMnaxy6C/6QQSek5udRe
aXc4E7BUzOLGTsEw8H1JhNfZL+YMX29zcTog9k75ut2NzeyRxrzpsxtWP2I6ZyDr5VPYsJJAdaga
y7PLzcSvc/EJk9BO0APDrTVKwM6W7ggIQimfSPXowBTkLqcBfRnaDBLHGDSWvaOptTHw37TAXpdx
g1VNblvc+IIJXNtHG4vFWB8ldHnUGdS5TBPYBn0ymfDVGMNa8iCttZqc7lvIwCAZ47mFYO3sTMhI
YBwMvdWu7SHSdJuPh9a0/EF+anAULg5viRKvx7dtM8iksFMsZDhBobHPOGxDNbshtnigoOnr6Y1/
9uy+xJvKBrw5sa9BRSao0aC8au5upwYWc7Jp0ymc/HwYtpZVRKaN3HHOo+qdQo2caJh3lwzKPMwX
9NzVWHfuDI582DH+UtJzA446Xh4sWJKYERXDC+TM2LDPOQ9QzMd38AfMBtDIybCDCYiv8eBeSVVU
qwjTSmD0KcAlV/22r08ZflWc3hWdXyZ7q9nFzrtytgnEVJ7eU+zP5jkrG38Z4A6yr3Pv+LF1VaWx
a17H9FTOv0d9p4AB7Q7cJt7l3A/7ODXCtX5zrTPI1goGiApVTwVOFW6LUtaBNaBtf+njJSwdi/BB
o0K1WEHLQ0BsmjZsbiPVdEF3qHEf9oCDZTmES95uCOOwEM3+sJzN1PA6WUF4BXcHojxLnl3W7ko7
DcXbsi7che3Xok2lAIZGFxhjCJnBWc6Gc3YVBe6tvMF+RwtCuIlMb7KPWfrYZngZl14bv2fteBhk
EVHwDokTUDZ69gyfo/bM+oB5DGCSHCB5tl3s8Zia8a6ysGZY5M53wmoPbtdtph7fBb/H7rOwtWUE
80awrqzSFADGjQe+keI/ROuDmTih2/mpqYPKlKDBf6slYulW4YnEaPTWYJdICHVjdcPNAaw6C/LK
2cRNd3D4eZxZaNkvLL0RbsDtF9wVYVGfGgiAHF4IMr7bM1wpJ5m0EDAnNCuHIwNEwcq/skzAMCJe
CblN5CuRYdM8t2Ppw5gQpcT0bOhU84IrGdcwzwNdn2w6PrQDqph4L5sPot+H6WyQai9pDG8ZVAh1
GJwAMxa30gaB6Cwo+7tgrO9o8TEYm8GcvKzv/Ex+WHrniuOAU73qYblJPm3nVurDylRXKotsELAF
gyp/5nBvZWAqTJicbBimaPWW4XQru68aZNUq9ZDhIzrsqzxQVhN4y3xb9B8kfsrwtRZYnWIiNtWc
hF2/t939bHaRmBa/tPiFLtbtkg7bor8vnRyMchtVKzwDB47vW7pOSHs4hnaEgxjvcB5B+1nMxdep
BSbsoy3OU3PKDRDAcLzIstuNeO+kudpLdqfzJGzEvej4ViaY44nptzGOn5R6gp4RhN0s/OTWYHuw
X0Y3PyT8No2rEGIBxXsq/FQ+NVjoONAS7S311QURiXWX4cZcS43ajjr5qvBl7PEqpiEw6pPL5psk
nU8wmeXtFp8IKoDpxrNm0NLB2OAqxoi1pNtl+UlwsM/6qW5R58ESgiNvXfZIOIFEzkMBfaCAuWAo
TxbodcGOFG4frkEXDT4kZ/jJbokFexK5d8z0xhR8gwFSu1EZXsV+aVv6xgxKDivdiqECKHc7wMAy
O/cpWGrcE0kXJeZO9/sIgxlxoR4m4ymzQaPimhRZ0OERlAvwkguzCGCpQBUXm04IRrzteOP1mm6k
NB8S/Jk5z/0SaMdNfknRhpTi67rY2J25n+l0VwoIZOkEexHfm82zlhsbv4uxLrCE7THi+OlUQeco
AwGUv/Rqh4bQPwHFf8UYwuTwz1K6IsW/MdFClqoSY6uPLYXjqkXBnPipBWtiszdUGkxzEN+mrvT7
5iHhBP40eH/gJYXtSedPP4DWf/suLupI+CpcCs2R/v1dyDARY6jy6Wgyy7P2FowOCiQfVKs712n9
AqS2k70VxXRnWe9T70QCJ2jd0JsWYsztf38Ze607/i4OiEBxy2yCJbJC2b+/jDRZnsxpNx5NC95D
482q5HkwgZMWX7JgMkHyS5D44bwwj2AF9bcS5qW4df2uw8sbtiOYTJUuIQCVWkXFsvUXvGIF0cBG
jV4MQVc0Bz7OB2H/nnmy4/kcjn0S1N3JjoeDaSTbfjh09KOCwcVgr4VGWMaBT3m2fjdWOAgR6OVY
D+9lx7Zt2nqdu63zjZ6Koy77jQAHONvXwVVvWWpG62LV8HYm+pTP0uMyILn0sg57n6LSgzWoo8FY
vqTpT6/1n4o7Qbt4aNwwdsHv7H57rROrsirOqT7OHJXT2HsdfIJZGYdZ10ZcX8hYw+Z6WmXSPMPi
h+BEuAn68JJUPxAG7N/eKpRIkH/4i7PvmiRTyYTvs+hjjtkc/FpC4o9/tZkBr9J6JkYG1BhW115K
PtoKtZ78bCd1iDWemwGbioJsZxleiWomhzOtchEdVy8MnAvukUVcddxvS5j88kPhkDfcBpKi3RdX
yVNcmhu0pgb1MO3NqgI7i6abP/08DKj8l1XrEGJjO7vgRL43I4JFscr1ABVppI82CD6r7UCmmj6a
xHpk9WG5le+ql3xkYQdtr7A8So7YY3ANt/o68DqgMCrPNA8zxBYSf5qNaJIP6S5DDTdf4JkArYzn
RNAAOQ7Khz6GSTy+XQ8oN1denzwJwKY6riMT9HHSJjjrO5TNh3w9K5NfNtsnCQSeOiSGvYGfjwLJ
28OBGx9NfWNA7lA0ilEyTLhIJuN2tOGx1Idxvu9j6ZUZWJr6inotgfvBnvYGXkBTwZELkieHIJzY
z0417OBaL/dpfMGVH0M4KpwiGkD/T0+rK3pIj2OTbR3Xx8As0NJ3UxaDv35PXRYaAvok5T7B5VU7
7rMmcQhdBpju1LQv6Evp02G7JKNXwSWa9s7eqJ8E0OwAeMzqh9Gqw4Q8A/mK5KEGIosz3yicoEeD
SLMmBxs3SkWlX7exh60NW2ihk6BAVl65+6G8MNfYtDhoWZD4Rpn5IygHIp7LedqAgrtZPYBL9mFD
88BvLaYLrz+WfGf1L2aFdrEV1JZkiuaO4UNeOjsYcYM4YUeeh7txgIFU78UMBe1YjgpqPKhoI1gL
x+JnY9FXiO3b6emAz4FnCikQCtr579OzKmGsLDtDHxUUhBJo2yKvbm56GMzm24ntLbj7oVuG0xzl
sInSZQkXuzotgBEuXB2T7T4ObN9VwLnDR8ONbewc09U9ea+TbFcXdNcHtCYoCq6lnH1Xe2kTZeBR
JoQxQHN7eqxD9Mm6tTIY583GU3oKndyIePkq7HQn4lvXWJ76/KGnMjSaNMjgwLGSR2ViFlw6v0vp
QoucDkLrBxRWszyQOt2McxHa/W6Ayd/ggQkQLyp7LbBEP4Wq5h6ukygBdWZlTzzeFChuh2U/zZhc
6iSRGvqoNbDCigcFWR4lnWuOWxe2QYFrNj5q2wxK50gn7KlqU5qfBJ43+zgA7VtOCHZ+GpE2cTqv
A6qXCcCIlij/zEDbDlwvKZDplpca/DD10SvLr+s8EvCFmEoEGaT8zu49gDMTSi29tQq9tYdtRiII
xV5ePGF7DwgwgH6DQAGzsT+MMBrX9GxoLFPhVUB+jYF6BOA9ToPa1FHjRsxlBxVvytYIS/c9h4vY
dVDp4T1aM4YPTW9F/jKhep5WDChRuMM+Wk1bWj+O9ZuQSMh0wjPwNGIQ1PVQw9VbgSvuI7H6XsFT
8BnktsufUszuHNFg3niNM+455hzMErPIubGDSzFoubj7AQD8y1Hqgr4yV2sWE+K7TMSWIhGJtfTH
Dt4LhFSQ4jrITh8G/Br0vY06MmLrTp54sGEh6vI4klAnnOEjM86tG6XV1mUXzQ+dt6ZEcNmMnblT
OcWJe9tl5Z64YzSnv9ruKqdLvz6Fsg1zmm7H6UXXHzp9UXKOIOASrn0HHsp0srxuGm/7I81ve7z+
qcgC3LxHWz7SKccxR79IIJJmIYcOXPAzWsgCblYINCV+XrwsgLhxgvhZon6Ql76coN82POQtkPDI
YGE8zHfC0ayGxKYZwdPiUKAXyMZNuUVfPK/SGCgG+ITCVtMuMnnEx5d0eq4OqIwYxuXpvfWU1z08
3q8OWY/zm1w+OsDGsj/Gaoig2noYNo2TFyDcuB9woU6gD/l4ytl+oGc67ahmHsP9wCBRqhQvof6V
DmboAk7P1TMyUUs3BbF9LrJHqx/CurF9Q5xpSWEBQ7sf7JyUWD4O+bwnHlOwpY57eyw2aQ73utn4
KJFXK6pFsT0E/BBNFSY4WkTva5BsyYS4TTFsE/fSN3DyMHNfqmLPKljME1iy4eM0M8fjlXlyq6ua
YckS74t1XwvtOe2msE+xjdY45byR8LgPY4pUyAuDW2RlG9WP/ssve/I/XhVMhzbEPExF+krU/UEr
wk+QGbM0+6OVF0e5zC811CkKG7PpqKPDY3/CsZUDp9pTEtW1sWXWhKoqD+I6Dpxm9HPBb+vkIZ1y
3+3Tgwu3joHyKCnuRljwkAnDYm+4uUWhiroR5T7cBmBWwOIkcDbE5DSnIL8AgBswUrFu/ElgK3DE
54QRGaBEsqK6G+o0QgavtDfuuHUE9QccELR8MebHpdE7Zg6PDMJebSuPdrt2dAJet745P6+cDS72
FD14BgsFDW43mv5QHXwPw65Usgsqy6GMwoxNv88IB6s9mJiK2B0bN/FbUnzM8CXB2jbXMZBie15U
5wtI3f2CXQCDR7oa08E1ZvpYtIOfZE8mrrg0q3dTzSIbzKdbhU4ynEuUEjY/DuYruV3UIePjVpH5
fnS3xYT0H5I2ev6plzf7Htj8+jnchJmdmdAM3C+l5I8lkdQxJKFFDsccQBDFjlHxnVu7gZXCd8jA
C6TdL6Fl2Ao7dPst0NKU/qL46XyUvlQUPNPHWly4PA1aNfmyMX1TPbWzDBHNuqlnO8p5DK9iBhtj
kGRYXwL3rPmWY8W35Gmi57ZEShwURMvxAAjdwwLtDfXoj9OhAO6heb6pdLNxHHAwkM9bhuBdBUYY
vhi4cxImonLYwL6RslsM8d1l2WdWkchGqCtVsM34TVUGCZ/BJQe9wpiSjByRnwpnivF5aOg2YNyv
JKGdAku4oIuADsFfO/dDrLcrEaZRmeSlPhKjReCz90b0hJqS7g4PC4ETnEbZHhPGNwviIg5og2VB
8oOcCQxBA6tx6GagS9JgbK0v92mMfVIYCG/Mm3yNnfUMfpkCGUc4OHuJ3Nd74dh7LXDjWvfD0kau
RRE8PdJiN44WGin0v+cMdhVYOyVW1oJmuXCXrjaLGA7B2ebhxJ8onkaRYFyMgZ19EdNFIffKymxb
OBKY28cAgDBubtMElvy89IsSkCqpvHXLGvY9/KeNe5XjLxx8JvKSCTQcA2mR96lOnp04ubHalylp
HlUSzPraJw9mwvwJ9NSE9bnq5gKr/DXvd1+OHGQDBEw6SMu8ys6+Jc64yWoauNYmNftgJGfAHyAq
905r5bUpfPH8Oq35IljjbfixDTzAsdFe642s2ZWViircpIYmW7uAncHI7qFtIG2Lr+DifJ1cCFsF
/m38/B4AYj1/+yL3MaEcqciraO5WAxjqM8tBcACry+phm1VBr0sPqU2QR1nk0hcFsA1mUMooVp8N
aN/YqAHcAfNgBlpZQAS6RP5JSRu6Cg13uBH1xvNYQ6RYI8Zu4lV1EUEf87MExyso6YLzB1aeWJMF
4Km6+rEvWrgeQ6q6oIXHNbFhePnoegt03IO1XGlfe7x4qutPBWMcl5+Ga984blgnwWgEnCIaDAu7
a3pj9TiDxGvBRTdJvUXiK8yLKC4e8ho5wtEJzRSBM+SWkEFu01PewLJ6SpUTFtNTJ57tzPCF85Ha
bw05qBLVxIMYC79l5V5UOgDQHd3AJsaa38X1vABTjKi9QFwvzdNcvxS5Cimy0N2oIsVtXyVvTd0+
onUOsMe1QkYoD1p3YpCaDs06Pmh4RORrK7OfgAj5J2yjDKqZxTnEZMt2vunJFnLnmLuQd0ezCEAy
doCNPcLU+PN+bEf2LLEhE2+Fw3nbQAX7/84AxFlKGWINsETAF2GLr9HCf5ylAo5WJTO3PdL5rare
RhS+sJGK5C1ZNrCUJhB7gBes321/iG+L/Mqy6/zcILIbizdWbDp2+W8g+y8+bMpt4iBtgbwSpM9v
tZhEbJxYTNbHYZ6j4bPIyxhpgs+59KAJ3LsKcz+kilrIPS5sXw6ztyvP1bbi3ajUfqJXM+23ox0H
c0q3Q9YHCTy9RayCRTkPkhuwMlyZbV2aHHxdSfcw5UTQGorpRs9GgCKTZ1Y0I8QiAISQt23YTWPD
eysk7pLldZrEjscxZMAu+cWbcw59dZBPWKstp3uFlYa08zLrs5Etzy7lOJOS/RhvGwfKEny+sSVu
VoFlqBxfzPw2LjExblkOkAR2vT1D+4hhEKT7emKvGdakNuGoi8cNDti1ME1qhGutOETjzU0B827E
kLylkCB+oMH+SW6uDgfHQYwCeRvrC5X9sSyGEW67hKj6iOipZ62nD4gMEaT923+/bvZPixV1TAGG
DKwbjCbf4d1cwSuyOJ06knHAczIDWIN8RJhvGl2CgVSB4bohAUPTTuIqigbUeOENpNlMdeNbogrB
0Q+suQeJpapHDTNWi6xEDtLHbRePcefdJcVOgfCoXMSHO9zQ7WYoXhr4fhQSNLjkQ5nRHwqM79Nq
sK1sFwwiRZsHPEPyfRXPucRScxp9QiMFUkYTXPQVeW/aC4UsSY8JOZr8ZrZuZH3fYwXTLSD45GwJ
vcjhijzFWF+y+q13n13jLsYJUJZvkr/m7C7vn+fpOiOPnLLnsbj/4XWshp6/0bYNmw9sJoQx02bf
004aRRPiSLAhM3nRgdHeI+Brs/u5e7MQAwaqtpJzDBNOfSkzO7DYsxFPvsPvShkia4x4s0EuIr+3
rRNSQpTckfQq28GzZOI3w9nAQhL8WUBOHcrZc9vbUe65uqA89IrkXE5XqX44T+x/ZoLwi+DoMLHZ
KMEo0L+5HUrrBcJ/pU89mjua+0ztjOalAsE0dAcTxT/C/xveQib00SFlx9gSZUMc4Eje4UkEmRsM
MHDjNsKME0DdOLKz7Zh9mimiLRkAD1KNEs0n4F3W2kNaHXaklZCbAUYvsXp8hsPNY84Z/nUwgM+j
9du9j612KwAomUCgXBTRkrUQe1DdWY9Zr/0YYWECX9Nc7yoT2uisvKKG5Q+ewfLWGPdxDUTr/fd7
/yp4/37vKIK5hY3+5fv8ahH2x37PJ6MulSUQkazvJQOvWew5SuGagF5F1Cw2PGYpXwyXhcnNwGHG
Atnx39/hn0eOcB0LIgYyBOvSW4n5P74C10ItZkbbUwmrudHflMvdkt5P/AemBLm5f6xxfMRqqcHV
6yDX9+2D4N8YphnTEI+mLg9xPwKKA+sI1/LTAn41S27UgoN5eHB0FgxZsR1UfVPMIJFS+3lCbwdZ
Odtmtbg5+7S4Z/HF4BcYH2cAbex6ZD1vaqCNmN2P5JIaT0b9hhYtLr3BwFKvKJ9KaIIuioTRelPx
jSrodmIfYnlhhEKYvO9ADyDPAToAzJLY1qCEM3AplR0686VaOTpRhvGyHdjGzdJfC4MnBNnwOZYo
97NgcdDaI75N2sOE7hAg+Qb8yxMNJGqfajqBcw06cK+mBc4LpHoCawD0cvDHRjAiHr3mUlnowsBd
PUK4QaSFQoumXjWbUcJuoSBMz5nYrGu2OAE1uzs93sMOM9KwQNOE0u09n0+XrtmBwF1RNQL7We1V
CnL5CdHosHFPejlnJTpHIHfEYZ7QDvltLTQocJVqG8eDYUUqNGbiUyhrFYh6lfLnlVtPJoTNFN85
DZwXJRrF1FK9SfOpgoIBgwHCAsZyR9EAB5QjGuSk8FK0yMidehtvJmXI/bmbRjpBoui+aBqE05yd
BkpI8THLAQE6MQovM+6RX5rRvaaxIRsMDriAfTFfLGczGvcFCTnq9Ca7yPqOgMmt+cuYbOf403Ve
hQU7ETbMgrjTr6EHBNZwjP+iEp3t+geT3w/yRVZzqEobwD0sWiyC8uqoTZZ+lvWJWTTK0O4mMy+y
e2RI7qBhgE/nncA25MB+1RJNiwS3dC6MxOv0yYVF5mHUEDh6tEqQEeIuSMaGUJqt7FUjYoOqcEHe
DlgrssngFw3sBMq6WXnnNLnJyk38vtQ9ntwO7S78tczInH6f49gjGagL9J3g8OBM8kPgFK+zxe/4
BheBY2KZ/qIcuf/ufwg7r+a2sS7K/iJUIYdXRGaKoqj0gpLVEjKInH79LHjm4Ru5q93VwdWWJZIA
7r1nn73X6f9ZIUS6MgeVvpz7UnVK5L+ooxT7Fd9Jbsmnrn8VxEOm47LhHSevVsOx9lJmwiZqxuDe
c2WVM3162bisl1lE1ZE4zIn3mJfVcf7hcjUdleBiz0VOyj4YiZs1ryPrEQE2BOWDQsRDm69drexq
1dWtc7u0B72MLzU1hqU2Xv40JpRM1dM86jjO3kNrrb4PS6ZtlRg+RRbu4qm71mFt573MzfBKly9b
pcFkw7FHxQhUNFxbxSshHcWi6pdd+jBNM2FyC4SHAE2m2M76tZ6hsVQ476bet6J4m0NGaE5jfVK1
LmhKMINqtimLJ2mGnyH5KT3+UTrWFPsqC1/bJLThGnvNTqSaGkjjVyxxn5AuLmn2kCVCjF3dNMhV
UFjGAU3HboA2ISQaxg7P1ioQptGrTv0pjrHXcX5PSspsTo2yLY2/KNDUfterBimvwhNUIO1x+bCU
9w0ihiMNuROmv+/sFMgHhgp4FP9MvIJSA5exmUfQFdMzNkrvLhxJwnS4HETza2E9qerDgnFrsDwz
POKcwRAzYK1WhGthBRqrYmhibB7RW/BvAPPIPiuWwVLEdQ20yKmUhZL8ORVeIMJQQO5q6VErf0mW
4NbRqTFou5ZOez8UtO/aO8ZyDvZtAy+vBtRiuR0WprGNvTx/nQoehftByLYLT7vYEzamimtj7EHD
V9u9EkvWabxZY+HKfPfZONwrelnFq54+3O+/KmgPK4Knh9MyWoOvriASbGFNf8K9NobwrC65+NrS
J+Xuq8t3hZtGxyYE1iFOFlfM30PxUNJDMK4Tzlmp2EbrQ9hApRHf44poNN4yp+tv6vBKD9Sp6XWu
JBRhIIByidvPt9kuumuoX0TlI7I+lUby7vptnL5LBKFkBMqhS17YfYzIMVL2INWki+m2iSMNiKtV
vLXTV68DL2pBTmyHKFhjKeR+tYYOHRGqOX3HduWUuCbl5lXHtiLVkUNmKAZOl/RX/ACF+ari+0Ou
GTDB9ljLFQ45y/j2PdZkksF4VbmH/XGigToOm0QUN3T5jQlFu/TYDKZsU4jlc4VjZFWtVyTKOLDg
npPIsDOMetn0tCpi8ed9AOAzuNyyUoGVj8XlUymvqTHQztU8UXFFxUtImoDSo1VtbehCTOp1YbMF
djSJR5EKQGSlror9XNFNzQx3FggfVbvWOuvcaLsWn0EbXjAwwthC2LyUisn23NhZFAjGGODZ7JkX
MNYPUVu6RfxtdgrFL6F7+bkWz+vCacqJP2XhVe+sTddG+86KsDS9V9ccalONV2LXfGUsa4p0ttIr
U94LcTWCglK4P8XR60Tsmq5WfLfp0TjYncD0ghGh4y4EufwtEs5qekT/VmOP/paLXbnsl4jCJy5d
kbC4Me+N+VAPJJlwgsbdlacfhsdpToYgk+ut2Aa6BqntbELLMnT8o+yUKT3/ijjlQS0GW2rQkYT9
krnc3Gp732UGWTz1hdV4rbAGq/aUBW4K0dEhfhonAi8dnu/iMa8/2cb7kbCuMf+OO+n0E3WCKa3M
QaUmnRt5Qtn4FQpMno+vJarabCB4RpPXzspOaqMtwhwnMbsv24CwpzthhtGxyPBslCOrZEwNR4gg
IvC+XNa24aRQGnmr84Md3l6yytWGdmNEn+Pyy1BOIu2Q8Tmv/rmrLqGNUUhcGUqORnDDiPPNUH6L
eA1rjt5zmzniKBFAdExIOwlu1NWIabCHDaY7Ty+57gOyKgQyA3xi53HNcSdsa/GnaXaEHR4jnHwt
EVLJ9OdawQIFrstanESlXR09WdlTaSZ7sXzTWk4zc+iV2Cbu6T8lZUE+c5BKnFUV7DHrzwQoHIXO
xRi9t8QDo/TGi58QPDO+uA1vrJ893sJQZayc7IZEcrt/eOzLPtxgvca2l676Xdxc5ZRkiMxEi8Fn
VhXsr8aRUnwE9CekQ5ugGqIkhgXNouEzUYnLccApODhIvBKzPaKXJvTU9B7IT7hbmxDmqRPfBB1A
j3wdKKzhlmigE9ZAHXEz9FNbx2JIRM1Ox3dNuoXkKD8iGHOVehMXyDxmtU/Hwh55y8t6tOueuJiN
1MMXm+12BUulgVXAHiGdnMm3cX5eN4GpDF1RbLyZE/GoHzBiANPo7E7crZKdVgpg+Zxw2hqzP1lf
QnrI831sVTyNXk0+L1PZJjezqTv6UKBNrP2z2J27hyx6jZYtoohievGCreRIm6Wm8Tpm0mHODYwE
hwUGlkbYSSquEsmVurIH0EHrZ1yLWHcX1oMCDzvu1992Cs2WgBDEpgWg6NQMhJWCtMeYbZgshkEh
BGZFqiL7R+g+uhLYmXTuVLLl03Yqv5L0udQVLvuHFRfne+GL6nMrrezC1uUd3Yt9tbr5jG1T3Qja
VFlIM+tQsVDjP5A5GRne2PDxW4SBedvS9b8LL3VNEvz/xZ8sitoac0MuI3Cw/v7/VF7WXIRVHsuI
kL2+FQnsC/onhWbSHdo+DhS5JLiL65R255Q84t2Ya5zloAV64boUhx7Oh5XFGK4ZjpT3HDYkH7PA
Mn2u0iVWF/ZfjOmd1zMlUBujbS7qQXPHO1tWTj/gLU1XT0om+gAmmqWiXQ2yTcQfX/z2AWAg+cv7
/VPkkEVVRtjSqAPpKK6V6P+8X8OU0krpZlqKy1qFia9G0hM0DPcqFhCD8GhPGTDfTwsRgrIn07xi
g5Dak2+F7QnoxepPakHbjYS0lEMjHTT0hIEqSSOeoCOhNtjLiRCkyVdEyE3gI9OuQ/a61Aq6M+id
yjpmjeGKYxIIGiePMg3q5JdeU2ebheg0lfIcV5jx6gchMVAxyXYLOD1N/78/id8zRn5eedVET9Vo
sIrmT9vgwGVnz6G5ihnXHcN+m2i4qVmmt3MnnEIppk+f2gZ2I44LClHXXMt2GtkDC1u3Cc+ERpQU
ebqgochObhVibuXhkzu2BLaARYpxh0ZuMwSTYdAhFDbQP3apVm7pu/gdH3lU/5LZwgCRSmwG6meP
am+O5JqTZ0F+XxPc9/QUDRxDVjurtnYeO6BgrqgvbsonnagHM47PfdTvc1V266k5VGm1z+jbFlPs
Fvngj+bWCu97yzCDfKl2Y658kXdjfVHgSdaYHcrvRaJ1VhxTabHDjoa6gv4YkvyPNhayTjm8rbpr
2zReIxCwmRYiD9KWg58op4/IJjT1EIfKhwzvS95Qs4jBf18odKp/eUbREUlD8KAC/Pkhi6M3LVE/
sHjP7aOyevbb0K0Jfd/10Cmjh7t2bTNKQYP1cSMoZGuU+2s6tmepEraVUm5VGtXG0NyGnvan0B+k
ufbLcXaS8H5RhTXe8JreP1oVEYvjWmoFaSjz5I6+rA1BFd0fNVrrC+VzlF8EzXyUrADZ5EuqjqKB
VX32dYJRa6uxvjcALKkGWnJGuvAQZcS0DX95aeL6omMYWe60vPQXHZZrjkdlqD7yoT2VUfwgKvgZ
UnLb6HBJ6Vmj6mjidCiq0C+VrVoOztKOfgh4kZjc69SmWwOt0dQ3UVw4YvZewEgRLm0DJqZ6xJ17
UwrCywOuLDr4sVAHC0hMsxXcfhDOzSDfqljdaKQWBkV8rWc5kJuQvLyjCu+yWR4GrBx5JV3aSiY8
A0mzTHUfzwRyzf0tAYrXWUGO0V6MCESnyYUG4r15NMvOaaANyeb7mBGp49Ra8Yrr3njs7qVdYyKC
IUPRfQ7vy8aKYbZHw3tblbtx6m2DI8ZcFUGVvd9lxvs8iaZ1NgPoEURBaxSDzcTOGC0jdkMR4Jbu
jRwoZarQJMWiCZZu+NuUL+Vfbz3ZoidDnhd+3I9kXIrYnOmd0R5D0K4Rdj+QuHF506aHIYX72939
32U9QdZ5PBvD9yoxVX1AK5wdm/qcJig5B0s9kTsmZvSo1bJrNsB1OWBm1hJYSvzakodpe94nNQc9
AOttMQ55nOyRdQFQfiWJguTyl9Xvt6L4c/XD57t2mTB+SfIPaTgTwhlrFG8MPhPU0fRXqTcglGsv
LSEwddRMIDF9CME2XWCMNMiiGqqZeInLc9fjYG54HsbWy7gnRmVExY1ld1ATjutTUOX45a4CckW7
1MFI47QbdvpwNPHUF70KB+VNmOeNWBDoQTST5zoIO9cK96V8G9TKTwn23sWTbASIBF1/UkqguFLh
CoLmCfmnsTMbV5ofKQnq/k2TdiZt59Y384rqCuc5AuTUzq4yPGnma74I732C2jKSqIsqT84imLWy
S1pJSxs4Fb27QBNZSvFgRUhN/YHa/M7+G0UmnXbyT4VMsiatsAW8y+IvJJ3/Xt8IP/+5vik0Irmd
NQK28s8pSYrKB5iNQ3tUdaDYFMxmv70zdVi8v5l66+VumHzllCxoFq42VV4+g+kjDJaTihNTKcCu
9isqI3/1QaPl0UvtazIUSdDrr9l92dWiglN3ogcM2k8BHULfTddsy8ABA3VXFOdAKRBuQpzHM5xS
SfUljJhjiYU9Ja0ijrSNpDX8Q7ih1dw6rp4bnPWUKFJkvYvWTMkeg6kC4qG9Zlrr0Pd1zYlw3/2T
BvBNUhovGrWzNNZHJZ/dmMa9GXoizqoWgbZ4ZlW4Uy3fm8wrFESITnNDDPlpmNg0AxGF+kC4v48x
DYpM2lQqpTZ8o0iEDpBn+0VQnVxp6aEHaYH/t+ZAmxYxsRB9p0MrKWkfq5jPMlW6pIiUYgPhybrM
RIWhDcxYXZTMuXMq6xGHyyI/l0bC7jqGx3sCLxN9JY25t/M3qvlAzLTXSrF2QLOeJK15i8dLFd89
sb3G8TfIrkgiHZVgrsBzBbdrTglzSxyYcy2YRpEoL2GxWn7SJvE5huFdgu5tzVCjp6pclhTxj9cy
fowhJ6oZcrBScxrvp/o8lMrDUuAf6ST0ZSIVZqftG0VzS0pqsRYP6h0SeCbvZ8quNdKVbJJ+ccYx
wbz1FXFiqyfZCSHvLPonTFT0WcMNLWv1Z23u4v/131Y4+vH9HwTVut0BcY1J70fxNLCM5Y8ylziF
oFTrynau4RstD/cuPMjSzuKmvIvo08pzZzYrY308xBLuPu7iRGz8WrtfVrbDgEFIcXQdIGrUOeRa
cdphDTFB9vRuaKKr9BsDbCy4Qedumqv/PRS1nXofaW0KVaCTYZzmU2TobpzgW9JfS7PxFpls3IAp
yYKwOXGEvWt7gaw2UVNpbmwQP+7dvFJQp3yQ8KIIb3R88qswXjaDF0J6UDTq3bsK6xfzV0xcSdq1
xXKNLRqlVHopXK8x2fSLsiGQjMccqBSu41Iz3jNiWfQujKH2Vm/cIv6un2c0w0Jf3tfmbScksITl
J7wbGHd/e1IMegrNy8RuyUpEDwxYU/1rlKkE73L92QD9WYriwdTXnjxVmnqWngTcI40IQGeatxYL
ts2yOoDMG6B0Ucy13VvRt/ic46sWNYG+CE7aH0AusIQNbmZ2zkRFOREnk0CYrY5ozve/QZzmLmt6
DCNICe3otKHkZQlu77i9VFUeLGnr6gPkVrP0FJQCMxpuSqqw1GTelBdebB7iJMPKg4SGZt8mzzO1
dh1+6cVZQa2I9Yj9Lr8q3ScKKIK4+C4q0VqPooTiBjMItaN4EvS8G+UTUBnoB6lPVKzCRBOhA0+1
006Wm031Mf1oRYn0Y+qDg/Gksd2Zy2uVDE4RGhDl1NVq7DUmF6HcIkQ7ITlFDqluUomuqR9U87Gr
b630uaajpulmAHdLvwsT/Ty9bywSyasthlkkzljm7jLnRwGPUWt4LR+VEM+PIUdPxgUA9h3cTkoD
EZl+ZuW2KVcAkQ0kSxBayfoSF8NFzfERznev0jiKCX725q6s22MV5vs+0gijJ5OHAcGT1pZX7QhR
xbz4/s6Z4qCT9sVvClVIFBC8mDcA6rnGjpRYQVk1VzDKQSq2xE+Vc12YcJUkHrHilhUkTMO4P8Z6
u+P78F5ATaQZSMwWyMZ7i/QtR0dDk/YRDiQMBlqnknP6WNrasbRqDyUGTxKYqUR2W1wZtlblD2qv
baSl2IHGG2PU52Lt6gt+UraATtlYyvuejfxWgUBUsUZaXNGun58MKyctyHkty/bjCHAaiqLFGSON
viQ1Z++tdxbevQTbpZDGl055mgbjVMvwGCMrWKZ0RVQuE/xHmGUr8DzmDJipVE8G21dc5Me+St/5
qd8GeVhLth5S3A2UCn7ZL29SexoQXhjmwG4DzyoDm8oGa7JuVhOxWtxQtAra5CTT+EYC0vT7vq8B
S84atGn6E72P6vMgFeIxw6wtUoTlPVVXv5er78KAbM7+x0I3Xmsy0VmLgjK/a51hIwxtrcK6rJZj
WTlgEYu5k7m/UzZQTuhGuaBGt84dC7kgdK6p3DKOjcK8bVSgaUWM58hPJBNMLVjtcriYkXZjrsBG
L5oHzeq3WjF5SdgH8Mbna48EW5bdg6h6dfKpKeGjjpbQTYqPDC1WVyQ1JOTpqFJY0zkDVJ0QZcJK
RKG7bWxwDl5jh3a7lZyK4IWt7LRde0DwQ5ywrZ21E3aQfhzZ7pzSu6Gt7UK+3OCrBKyIPZ+urb/y
kHqV/SE9y+7dLdzqEtsiUSZb3Zg+di4/gqCzGw9CwPpux4+jqziim9q3cI9K7y4ezRN+MLVosH7z
+h/dZ5XnO57SzfriqpMEdcLaKbwMmn8ePs0t/QuYg9txOwV8zHbh3kRbJVyYuVDD7fbMcdy2tmnQ
brAx242LgcrWA4N/p8RRNFsOtDMwaDs9ghxnpujrc8KIwW+NL3wW/N4ebXmfubQsgtn+Lnxc57bI
4BccarhVfDgUvMPhvcDoYM9b9aDwarnTtwzDAtnuckP4M38k8dfvwBABXmDnrO8mckDPuYC7f7+z
5hF21+4m7LAZ+TwZ9vqTKgdAmEO3zeUzXbzbrgxy3o244UfxHb/JWpzZ4Rf0SjqPPKsPTBV5JqT8
TCPp1JzCfs3L+REC8ECYKa0XZ+3kJZjuOb9z4s7l7reN+Z4wBdUaNj1ehzF/Cisg9TEzQfa5giCH
TaUOI6dakZ+YPBp9L4VfacpWE22W0Dpoaef0UhKEAy5zkwCxXKJEfmckP//7eIzV/Y/jsSnizoD+
YumahWDD7/+PZJWq8AmxzDWnxh9eU4c+kwPH4Nm4Ngq2R2eR6Dy4WbaZXtntOddKn8eh9Wg2KlvD
rT09GHzFnlwoxefoVHtxAOnxCGZoN1Hgk6exq9fmUz2qR+YzbBkgsE936ibeEciQ9+lG3hDSfE1x
L6DmQQd0rWvKAAAsq34cWG+t5AhP0lXcKZ954+Y0ll656fbxl5aSRbXHiwU2iKr4Vbl2r9ZZOcuX
cXd/rp/bU+HVx8wDjXUyfI4JW8UtGT/XFKROuSBEJBz9goXBhgVhE9TxFr87RItdtBgpnDz2pp45
RjTOzuZ3e1qZG1/aBobAhT6DP2yYf+pqvuVzXnOyI8eCfXNO9n3zXGRbitRlnfTVHOSAOKFvnREp
9tndqb9WIgdV0KY9dYs/aF6m2xD/AsEvD+IufsCm+QGGzu09xC8394drfyvPPTW7o73IODUXu8Lg
R1DgdbUO1eibTnhS3u57/VRv1JN8qn/NL8kv7Zpvw3eCh5plowYvfv4kHZozG9M79vHxNj2F39DD
cFb7BhqAvNN3hltxDc2HYQ8MkmMWb/SUv0mH8XH80ABBhURk1785cN8/BII7jvqd/hNz6AvqC+0B
bV8fa4a12PVlDHipKRt9zs1ifab/4OnZj8fuHwgh3BezozttUJ315yzyO8YOgCBtN/WJlquTnrsX
+SHiuEPEhyVEdArvfgvfqDlxLXPsG0/lNXaXXfksHLsdDejlsdkngXWULpxsAcD8Wn5NL/3XfBsf
KSyfgKcOBy5bMB5pgcfXO1dbtR9il1fKceHMS/O5MI7lSMH9KXoAX8vCywSHeQ0n2B3jjCN7vkl7
8a15ZlXETK1vuz1UIzR0i/EDJU4mu3yI8EvSTnpqH4t38dY/5k/Gedpqexzc5RtCZ8udFaiudEK4
ntNgtVX/6m/FewOKFtKgwdEfXdiWeay8/PJ2I0i1KY/qvvqqLoo3H4oH5bl5bJ+6k3iYKRgKkum2
eKge5cP8JPtvXwKTHL8m5yY5ov2GZ8xZ/2Gds9+C3qUnaa97BamC3+vg7E4OOgK7jhEw/Upx6HHY
DHym4XP8h/8GDCz+vl3Bxbk0utz6qfkIsVbYPU7d/lBv8ZHF4kabPQk7AQ/AYfZFd3azbW5vG0/3
Kyd7YL7B8IjmgFEHI/+3ECya37W/XlIKPM0eH6yP9g0a4Gf9KhyVXfqseUsgHPM9Nloeys8OusEL
n735ZJ2yW3QxHjW2gSlIziS2RYYyfCZP7SuXCzjjd04UCtcbQYAKbqfX7egLPsO3QNvpa9cgw6B7
kkge0lb/YSoKrpBec6bHGjkd40ZIcMXjJMPd85K+cNx+9O4HiVcLd+F98IBXfwtHFv+d8tFT0zON
x3SqD+WS76On5KF94H+yuXPpSPhWk5stACRt5M7az/zuazwTk6WZjme0am2aq3xQ+kb/hTO0fxjW
bKuD+EDKiNCMn3rpcYaolJ3ZBTe5ne7bq7UbStd4rs/LTS5g5Tjcg5Fsm+e7azyQqKsmu3+hjBpu
GaxA5G5Otr80+Cuhm1zVPaOQbul72xEG8yBnir+6YDgSwtsWD2yNnHj9BS4trbFbdjajleLU75k0
FF3FF3hBtyZQX8wX6TgdhxvgQayXL8WZw/SLvqER4TO847Ml1eh9T376FJ3EXboVGc9sMHEOt9j7
7u0t3Y1O4hO694k9X7JnNag9QhenmW+UX8pL8z7cuoDN0H7Qr+HmvmUwzlHcNEETLMf+enlVXNUT
PeZofkbfLHu4lcbLLG/V1rY2xV7ZIsDz80Dw+uI+u4Ky+wuA6k+VcmVOaVhWMd1C6v+BqsvjGZQj
HfdThGlsyS/jGHTKuxriH4n/sh1LfzoI+VmmopqWtXbNfnpKs1ZI+mqIm1OPfRXPIEEiyCKAtjoM
LwLLD0IeqZUpusbq7Pz3WUCW/zwKEPPU8bQauHSl33Lt/xwFllGr8UKnNTk8/KPyG3NUlOx9oi+9
TA9Sv58b5sCBs9VivzRowA5fau5wSCa3yuAPWHXFsU4wCriJ+M9k/Y3B/y+JBhMyFRB1WZcR8tQf
zTWxHMJ6LrP6NDUMCKSuNWMmzSTlmq3+jJLXCFLaWiQM4LFHNcHMbRoff/mI/rgX1o6WCqQPIUn9
E1sYawMuk1gZT910yuPHzHS61uvlnTB5sKOGamVZTcpWyRkR5U3ltmzAan3oH9FFzh3NwKjPnr0B
Ts/MCQc7lyTgD/4bzOTfXiTRMAu6A4039Sf8wBimdtIFaTzlqoE68b3eOSru5H5EMtz99yfyJ9iV
T0SXFYUgIF0UzfhxfmReXNYnUz+ewmECRcWZhA7lqF1Qor8spdrf2bU12u9CfNFG/PKCRJBxi/hG
gX3579ei/PH0rK/FAIApkVdGf/+RebnLaj7zeIwnnSh87NbDStSZSsgy8HG81XW0HBXpWehqmwFS
1d3V9VsdbRgiUCdBXV1mXALogI3fPE4cUrpTovKpuQCdBthRJGb+Nsnzz5ACr9iED6CKxGU09ac4
rYrFqOhxB0Gv3AtnsngdRj9fdZRNCRDNr+qAuWetX0dBPrrCh957w6YezsVw7uCf2PqGEBlDhBbU
gcTeaex0v2bryQQIftSLv0npP5eH9bVqokjqwND51Y/nz6oEXZ1A5JyK5Rji+pTfU4iQ9TGvGe3y
9N+XUvpzJeSnkTu3DAJMjJ3T1mv9P4tRMyhNkwotT9oh/1zRoJbP3EbtvinizYAvlTM7Y5fMg04L
Nd7d4020m4ZvbaGd6ImSn4xbfUvgFnMc3mEaSedmg1p2bzfM+lukQASF0WxKujLyhrsTw4eFWPqS
bGQ8QtCcTAZ22HjkwTn1wGwdVbWT2havSwjnYz0zICaXRWACDk5OqIrPsJMDNX1S1bNMRd18cD6D
kkIqFytrQ28S1NNWEZyOmaMEO+fNQvYT+VQ5FfddetT+yY9YZO8Q/8DRcQ4b9+G71KyneOthka5z
BK3fhU0qMslCijYCh/2JaQKqC7FJxc+cnqNzOV2qLxxN9yX5y74k/xGmWa+Grqg60XEFFMCPTl0i
yIUF6QUqLEPdHoYthrwXSoVf1onaBC1NTwEQOVpQMuvQGbd0kJAKmA8vD+70lvwtqPs7Vvz/9dcg
V5HexWW/JmAs8cetWJeCsoh13J+sa3RSfMmFl3AZj9o+2SEAiW59YeAfVJaDuesvhm+8QtHbYh9+
6p8z8KS2Zcd+5DV7DF/bJTCO98P9iVIfosQ6qmt8lc/pR/kh0rrw8lP9lHKQzWTnuzoyBBNWDC07
FdhKZVOp/+3G/8NCIoF/JRnFM7ZaZ36245OiyrI+zNsTAZa74OEQNCiwuP1U+VhzFyS+Vu4aGExJ
aTci7WNXmW9aeB2e9WYvFX9xtEh/yAO8HK68pMgGJB3tpzxQCPjWevLjJ0HL/SocPJI7JXqMdkim
4yTe4GKChT5hgTsiWovxXzqp8h/dO36+qpHfYHPByPdze5nne9LEMgRgOWTAXUWjwk9HbKRUcH3q
tfK7WDwuxlsK4iBMTnH9md73kezS9GceJULZvbVrDrTT11/Wp3/ZY9fJTRgmOKpxA/5YnvJEryw5
y5tTNWtvbW1dsg+xTzYCKHVkFk8J38b5ARIxLUfZn+LpoSdlLOqf8G73ivakIf/+5RX9yyOqa2Rt
2AA1aLM/n4mZ6SnzUqn1Cbs8Q+AY0dWb1wG+DDFnu6L7UcRPufRkRKVvlZnbdyD0W/e/X4T8Lzuw
TgabgKXOZ/PHx9JCVGzzsq1POWJNVSIhyd91+lIvmPBzkhGyV+iv7XirK+aiPs6N5fXarynpn5L0
vTDClzst8QZi4Bpz/utR5d+uGTeSjBFNlegI/zjIg7uqUKCj+hRRqYEBBKoxFt4yvsg1YwCoqqPv
0CydUryJ4oPaaCR3yOg/Qr0Ykr9N//oDwPX7kL1Kb9QWyG4/VrD2PjIUqLp38JSYwrm8KytBJbsI
xdeCU9oQ/na//stzBJWEHC5/MfXrJ1NuTsMxKiVmzMqNub/Lb6yPSjsAGbu1kQpPJHLG+3HtKv73
DSFZ6xv5sVQbIIbpu7OkGbr580EJdbUwFqHCOUP7xpYmv52hnroSM4o6EHse/qe4d9ZBnpYNprYD
EricZPlJTbfNtF+mPXqc8SmoXoThFRMRiuLvf5NGYqqLAWwLAQldB7TU86owIfztxqD0e5j0I4wA
2u+/rF/tF/OH6NLHtA6/zDdc3dFXdIuBfG+zIxa8hfbuG4ZZ9SF9MQ85Fb91yT+si35lbzgUh8oz
2C+SW+SFW8EDKe8PToSioyJGMUfVOMKfcj971wiSbe0yPjVg2O1uCZZg2iVb0LwHwjO7al9uaheW
yxYVwatdywlMdIfUjQ4VPf0z1FaODfzdO/yiJ1ZTMALWRTopP9KTENzKgKp7S5vlVD4CyvDnQ/TG
NsX9PK/mEOxiDi5s0Q8/W0asp4/9oToxQpaCxL4/6H6zq6/yXt53OhMwbSIzlCDlkbvcT4PymAf9
vgrGPc2eo/nYvlhPxa/6ReSTwURLl44xYeFfak7qhH+5P1hAWTN0laD4z9GKQpMzO97q65N+Izp/
7HcsFYdVNsW5LmzanXixNuYt3nYkt9IDVoBLu+v8zhd8jk9whvnf7c7aiO84gs7VZw1aLpCu8XYO
xNN0tjb3DUEwaWttohdhL+ytDZz+B+k6nbs39F1/eGt3LWbSFwEZmwfvQAwgUK7tbjpL3J6o0hfC
GJib35tX8dK8hkfrCkn8IlzNoDusRw8MN4Q1pz3MmAdcSDQCtmS/9s2L8SjS4zsZj9ExfMoC8S0J
5AftpG6ToNkop/CwKpf5S/gUwlX25bfEeYiO6lbdzm/a4/ygb5lyupG3yglFNNBO40OzV7fpi8j9
VW0sB3RcMOzMQ+0ugXmg3K424eaBW9Fp/WqjulEA13ejeeWm2oDr9btducH+vfl/v8t3gTHohpvo
gMnkulBlrH8yOywBf8KLX8pN2CHtoXOKW92Vgs5LDsNu/Sc7hBslSA7iWXufLknQ2b3fuvT4Pbvb
W97EL3BnfHy8kQdwkQHtz6/gE0nfe2C+mo0SdZgfgk/L+ZS3GbIlLnLHcMo9j/dGOyU8Vji3nOWk
H+TeLrYZ1BJAErRXUodRerJomxvrjcEg9SY+mh5eWagmwkEMtCfBtw6rCr4q6gzidgmU7jnwB3GQ
/dI9rqtdbypX2uKMcxvfOMSBsL97ha17jS9t19tueFu/DsvCk3EAysjXcjdt/7Im/ss+hDPWVAl+
ctaT5R/7UDPBLIsylsQMi1RfevfxKK+cMaP2h+zCBG242RZDnUYQZpCpx400XhjXJ8s3I97/5bX8
y4aNLZsjg0lhx779o2Q2KiFWihBRpcx9wwooc0PuCsqk/8PZme22jW1b9IsIsG9eRVK9ZMm23OiF
sGOZfd/z6+9gXm7iMmLgABWcOpWqSGaz99przTnm6CSDM6tM0p+2hG8/kvqdBgUnXgTif5/saKUZ
HWlCxJ0LCDLvfGM3b0aVLRsbowLb51r0dIcfFpr/ZnxyxRVM2lRfxCxQKP39qYGsC2KCzf+YtStZ
XNfJqvyVTW6SM293hlsX/W8/5v9/oPz3B45WLnlRmNFNYyKKpGA2jtkFYyO2P1TpTJAigrHXP9zP
b+p1k3rZwHZmSZryu+Hwx7E5i4KhjLupQMYTr+uGUIOGnOZLKtyUo17A6m85ehqQeLC+Vbyp4erf
X+Cb4ws9AjIXeJo0Wf2tC//j86sC1VaXVzjUmlXQr+IBnTPJ1Q4+cxkvTeH+++N+1y1fyovZaa0D
ymXzkH8XpH98nhgqeUmKHOVFHDCxmSAwMOOIRheVxW9ByUJQPqPkirQrVM8QHOyi3Cb1SogYsRBA
kx00Kq9CeJQ5dQ9i7BSCk8s+TtPYSeKzJFgn2Ark29J/mMGhgzaQU37xGL6FAEswnug6FJBoWw7q
LjUT10dAOOx1XG+ToKxzSmC1rW5DQH0wyyzSbQ12sVBilzykZc1hMqxbJ6zjFVZLwm/7KFrrGbwn
TQKv44Vbslk/CvElRbZs4uuE3gP+Jj+WwmMspbNebkFOKyIPcDamf/j31dXnZ/Tr1Z1rNw5eEDTo
vv79DMtCnINTwLBQVQkjGeoFhSLG02sH7a5dZk9WUy6bOEAfUCJGQ4TRCa+x9lr626K/TGHipg0S
BUrtcmuqHw3RkQ0JapCxEmyVzUWgJzdfUaWf6TTmkVFO/NAQ1Q0PItXzpQVXtBJUpyKJZRqVp6n3
QRXBYc923eRvI2ncBZG2q4tr2Car0NyUHjQi/kebKXgmMxIcTxVH94B8DQFnkqrGTj3zBoqLTnub
I8Gy9XIyvOsfHkyQSt9cO4OShn6kbhBXPf/+H09mV+emHEhBfhyYoidYvW0vcYAzkcjqne/q4/gZ
dGS+L6YP5Zd8lj5q4hTfzfOwj6/xulxzn8vnjCRvu0Cr+Mky3G7x9D5EG+TZ8RMGe3oCXCZw2ONb
ALuzdcdsDSgUmJf/HJ2Ed9CwtD/BSUxgMC03wa+ZbwxhV3mOh5KJLhb+YOTe2sqQ2WxcwDfocBk4
VKiD0KV2S+xC+E9rlOt7T17VDGUoxQNXNu3ZtEETBZrXk/pGP/Kg7aWNgRNikQg2sVA+Olb0Z+v8
ZvEhMNLZhKkJJmf+bcSvaFuv3SeJBQE5GJ/Kqtp5r/EqOPaIYWjAPRlP4QujBBci7H6ew26le6bX
aywYj4pTUiUBWDGJtgSK61rlCncE/jt207xxaOtCrm0zOxhR7mGTtNu5X4H1wukMkLwkisLmcltE
r/EWazp8cRVtwZvmudpVvpMtlHF2/zEyfNkGT8wMIQAzvqUvaKDtY16IAeHMSaK8mQ3SR5cocNNw
PdQ2HxjIYMyIvV3LS9TDtMaSB4w3rPvIxNSN/tC3ILgWVDTpL/9Xdcmf+f/P6vN0qB+Gi7mGTr8M
7XRVO9Y2XyZIK6oNqs49Rt9NdIlKpOMLlP7aJb/T36dbh8Rmi90PnQyK2vaxOytbTtd7c80lOOrr
fgmYm/o4/Uw/GVRcCuZ3z/WzcEIAV8QOCWHBlRwlg96nT+DDwuCQsG+p9zhfbcRHDNZgS8/CazYw
jLdxrwwEPtzAaQ+34goJALFmccDscQA4vw328j0wpbN4T2ssfY+frY/y2X/vXq2PNl0oH3SvEN9M
eHYX0SWhsiqZWLJqqXj7jEX4rEkL7wacJLqpz+lTteSBD5myvwsf9YO+Ru/Rg5F84chCMS7fy2iO
fhqbfFciWFRBHI5xecxjpr/fWIPQTFTuSXscsNO3W4Ep5WMQATi36Mq6kfbcZW//XmCJnfvvKkHk
okXLD6cUBdGXKgFRWWwFVdsch9rViUBeGjV2e4mD3ML/pM0FVB/8GIdlb5ZKmG8hcCcJ1u8dJghi
WMi0aItdN5NzajBSyaGqWTh3hrQccjt802Q70lweXZEKkvcusR45D0ftpoQ+XVjhIgDMAYnD2sr9
OZZflJAhR8WJymJZUO8H430U3KTOnT76wKPOZMmdWCAiebLNMZ5HEATQ+sJWV3hlyvjknSw8APK+
BuKL2lKivw7R6uBvPT92FdhLjZiulHi0Y4Yto+YYg0ggQ++ElbSNYD2M6bgn6/rcy92eKBgbPMly
rJCD6EjoZH1Vh5g7Ip9OSezWJBYRUOSvjICJ85Q4ikJl9SEkEJAE76h14y0GeQdrClXr+2iQuiug
yyS+tOJZJ9GU/SeiKWBN7caLL1NR3FcjIQWYKxOUAU/FxXjVfij9/8tdl5gamjKiSSrQ/zLI5Mgg
kjLx6qMqn/36MqRXTfzUwkulzDlZK8hUPHuNdivMGwIIvd7I4VmA0UHzN800AH/lckS+H5rKjQBU
5sjgOJJZKJeNoMpRtAiRM8qocoRXK6qWtc6Zjl8g59yCzNVADjdJfhl+DGn67ef7UilYugkKCUQw
ofJfZ44J2XQVXTJGZsWtQ7/VdTfNe8Uatcg3YbUWtJ38XIRMa660ic2BUQeRwsIPl/e7YSSkH1mV
6FTPlfeXo4WQdj6HK7rVTb2Fbx7llsvFVJkF4ntzdf+pK6KVihFLmla5vtFEH2LmJv+hCDe/OeBZ
9Lwg3MK7MqhP/15IZNqXUmeiqRuwYlbQW0V4KNGIczo8VMJj3ieOLILvVg8tQqcG+U8xW9eYV3ba
Day6E8POMWc/t3IAiBVPpIDyNkDAGsXWGWRc303syFCiUUzbAgWiefCJaIulGzVQgIDmjUg37jqJ
SBVtr15ww746Jry+rYgclG5QhJB7rBeGZz2odMkocJNA2UkDuITA7uN6BcreNvQasq1sa53M7BPR
H0tvpO+C8FYXmhMn+k6kk6SZREGOEDhN6ZCk4rmv3KIkKkthvcFE5KVo9bLBliiwKwgqLRuJRrui
J2mJMgzO35iVy/RXVvMuxBs5UdEJqT+dxr6pZAk7mz1ZnEx09au2oQ7NkeZ0VB/b8QyOI+ZQ3VbL
FCpCsliMj3jpKgOVS//DcUj7Znm3gIOpMyZXlL4WgaTJFn2tYAPXxVXTr7ziwKX99x7y3cNm0dMm
WV7i4f/qOZ4aL9f9aPr9EVl8CcE1K1cdVUT5w6j/v1sVw1/GUpzZya9Qvx4tE31qK6nnOTLQe+vz
ysmOUhobabiUGhYy75W4un//bP/tkv/9kfPl/aOGZsbltWnTVfNymY2cvihdi4Puk/l9CcsfSvb/
Xkg+jPgXlg0N1YTyZSu2LJyIYlShhC053HFgaCskJoitIFII5u2Hn+zbT8NyqxiiCJvsa8axUEsy
IESupgY2OFAqfBIJaxZIJlG560siOfLlwNZnkNAxbxbJuIkbojzhvqM1JA1NCcU7FbmWCC8EVlVL
IHsuHvoofoywYLHUZCsB24ZU8roxHaM+Bg9o6d4aXSYdEiciEcDIVn6cuGJyQYYArHR0CTRziHt1
MqxMGaNrpgIZy1VgTBum9QstpWUIRDyixheTzxAtfOZdc/VgoV9e8dTxOsO0jGfKJ6rHamXVV5FC
UiJcpTJPZZAQEt7OsN79VP5SlFeCE5wuOGTVTUQ7Mu8XojCs/YZhQUoyDBjVlhl+QhkisUyJYwIf
Hc02pZnU/TC8+v6OmBx0ObRZxm91yR8PWyf1Ux6aEeskh66+Hmwj3xKhzcUxxtd/3/1vxqo8a4zr
NLDZ0Cn1+bv88VleJOlBUs46r/QTIKZbVQdjtugjJbdueniBN8JVMct8gdvuR9GO/t9laf54KhG2
ZdGCrvH3xwedXwKs8atjVhysYBUFCK+l45C9TsOxCd40iFfGOvV2ZgdQLtqNEpCcVRs9itMvSUJ/
N6jOXJXk5OpK3F0/vBl5YFclmWaYTkXLjUDLj0ieKWb72eBxKFV5QcXtyvPwmIPGIN/n6auQEr9y
34hrQVbJCKWDM64zhUDK7F6dw6mcYTWMRK4qT2b1GMUYL2jecABTo63HYzGxpcY+qDmNrrFyHwTU
TNEhULdG/OuHG/btw/HHFfuypaeJb6VxGP5eZZWJtm3qtjoGg+ocqPVy8C5lewXhWF6rkqfdLOxw
rPZ9jx9QgQ5e/bSfaf/tLhA1DFmXu4ix1fh6VkkHUg5yf2KWqS49QgEQP6crLlWI4gtLE8Q1hAFg
6ia4+4AzHGiQGFJRXYX4OCw7L5cep+tibTBDilxVWlYcz1EUvKLlJtBGt30UpIkt+y4gw1UVr8Vm
TXpwRYqgudYV26yJMIfltNaACZO8gdTeWpbGVkcEbiLC/UEH8I0c6O+f9+sLk8gGnR6xPHL8kGRY
0Vb7RtBQYaENv6ltvIMdzzp5YpT7P9z5P6/01w65lCVx2UvlkQ4OTThDXni5rXgOKDmLUCG+igxv
FJ7/Yrqixe0J5Ing3dk/fI3/FjBcAFSZ4EXQ4WCW//uVHf081LQQFWrJsd8IRiQ/LtLBlW/gZhNi
x6KpVmHGTELeF/FtALT9wzf476SOb8C8msAEeU6O+vIKmDjIRmSL6GDzpwSXXuuzy8Su1t5aj76p
OBC0Yqf9Dxvlt0vlnx/7ZVvWEzQcWcTHzj84yXCuxVwyvhna1WzPWnGTIaNkvs5GecstHabO+d8/
93dlD4NzDYUjuif595njj6VaDJPSyBqDcUV1jpVDCGDfRr3RN4dmpJfx06QeYAx38u+jFFUB7WyE
b791FF/udM/52GoGNBRB/ijH2Jtg9YZXOX4QpbMWL9mgAw5U+hqKToP6rjrks31wCXnc59hOn1t0
B8Wtk52B0UZAi/YQSiRTutMI1Hox9psc2r61H7ql8FST1IyDGJCKh2bwRM+5lR0iQotoHXcPUGKx
Qzz6/g1eYEqrEDRn4YbaaVJXTXKelDcoVRBN0QGWhD66BiPIYKM0LqGtnbgvxS3Us8C4o1Gh9qAg
l7FEu32tqHYnHmHXZBUmPGdgJMfImykJRQmtnuAoNK+kQ5m7NrWpXAjI0NXVZB7aiN90KsGhiWuB
xNHcTncD6aiWtohPhEGaZadMk6pDMx0R/pCPQ9TyAGuQ3ZQmak1t4WqlI44AAM6qAlnJzV/lXe89
65/5JSDdz8SVsyo0RiSLarR9ww3KFccpIV0nyh1oS+JpAdRl1TmVXzHrhtmxNM5o/prizYDwM6yq
Ym8E2/RX+yw91NPa1Am94idYTESGSLtSfVD6z4xkAclP3OZdyR3Twpz7ZOHGjDaBeGjBImrMQnHD
Dt3bJIe7GAlPU/1Kw7cuOHvyKQ1OOZ0b3fyVM49IpWfPqxcBhFRDvnrKuGgpv6yrZxya9pqjG+wQ
QI6s7hVQ4XG+DC2BZ3nKzOO+jc9qcyJ89t9vzDeNNIRrCOZRzBuGTLfj77Uq1aCiewGvDD26ufsA
QEJGT+lo5DJA4UfTMP2wOP0+fHx9af78yC+LUzQosABEi/1w2sQZoq9aWvf0MgP4Mv15iHZCvc1x
oWpLAwhb31w6a4sK0w8P43yv59jLOx+Yi4zLLYg25MIQW/k+5vsExmzXnIg5thAPQ31tMSxH7S+F
E2v8g8L2xwv3Za2LRfIws9Lk1QfeHDiR4vKWGmgyysPQLCGkisYP98r8brXhaGrMMenYDn6Xin8s
b/4oZ0OcyISkLpggoNdaZJtRXGeP2suckFu7TeBINNlaWxAO41v9ButOXGN2ymon4JRfrq30cSx3
4A/oGIz9guZC3dkVw2OyG/cFiQkP/lI7BSud63xozhKTC7QtMgvPIjgOW+sgYHFqVsImfahs47N4
iu5R3T7qD9p1/NBcg8S6PbnZS/xRYr7AGlscNTvY9Q/ZuXxoH2iO0IUkCQlLYYQjtP2hm/Nd6YFY
Cz6NPmsRxa8HbLMh3o0cnPKITEsEVJvAMsW1OAw2JNHaXxFWMG++IXvyD+/RN0Unn8xeS2OND/7d
dPvj3siBIqd9NVJ6TAchvlJ+gojy4PAlzwWIMzn8TOlWjvKtzLPTbIEWSObzOCcTpbedVwS09//+
Sr9bV/95z0xOrdQBc8Phy6udKU1WTjFfqYtBIuq3AsFjGJKMgYArwF9ssBs3VU9rOKUzpQTAHQOS
z6BEp4wZrIvE748K1qyGgFAmDznEVEW9qV6zVIwPq7+FZImY2EZnQZzGobajni6geJFlARs63Vjl
tNayzyzPlnXJ+Eaebpi2iReUDwwSewNjn+F7ay0fzl4grhQzP6Y95Ln+TpV/dbJIZCIKF/+H3oj6
3WtEg2fWR6NX52j395IXBLmS56pXHANzcEpG+wXvhBWjFB4502clPtX+KNX1Z+lPB1OhHUYcqebb
kcjG6+fHvKexZ6Qrgclb/Ss2NqnnnXolcoN+OmSF7mTkbkdMmRofT3dEQw9nfJ1eAPV7pelC7jdz
mFsRLGXwCK26UKhRrJTxInEOJkf+ScWkycmsDKcfXpBvCiRplrHMpiV+duNLgax7iqc0pYrQbDxo
wVs4Ap3xHCmwFQl7KuQs9fLvh/CbZrPGlUZnyg5Da+0rXomQIktkbItn1LiAn9sqL6SLYLy7sFoO
jG+mV5kiQjzk2kfJ8E+AFypWWz3+oTL8/TlfX4Y/v8eXn1wTMmsUZL4HU5RqgTQe/SImbvPTeMEz
G71md8q9CpDXswUQmWS6/cItyV8aYUR3zL44K5SCzUICsbJ//+EifVOuS6D3UJgybVAV5csT2aMw
MitpVvY0HBZKw7ai0c6xviTCiYEBU3IU1MBq0//hwPTXB38Zo3lWYzZSyAenlbQu/eDMwX7dRYkT
B4eugEsQukOxhdZH6gkRfpAQo34V1eG6rKZzY/bMM7Uflq1v13BD4cUkWBOl02+hwx8raUhbM2EW
XxydLAw3anetAGp0iH6E/pIViBDKS9G9Oj/cgvn+f30+/vzU+RD/x6cqWi3kZFXDX6+2gXqLS2nZ
x5tY3ALsEqMV59lFwyHbpNQskARZG73Dg12tIv9TgdLw03hkvvD/+Tp0nCSeCgm70Zcb0wIPMcJS
JCUenql/Ro2BSbfqf+jZojT65nMYZ86HRLpoTDe//NhZnZeDhiYnhtyWh/VOMWHmbELiEWxR66mI
Azvrz1mn3EWttDc2Vn6hVagiUFcTgLDCvgpEVxK8Ux7K9/MOk5LfKjO17rzOMWO4S2gf5kW0qFGZ
80tXQOxK4paTAKmYW286gwA9Ac+zQD8JjwGnCCakUk8fNbwpqUZBf27QBEwZ6Sk5DdBuOiqA5DXA
+q2/y+srmpQw3s/jmTzxjnXJSjZYLnQdu6z982ThaWa97cT73N8IMYNbZ8p29DON6VLXvatBd5jq
Yql3kRNlq7h5jahj8qJY1LXrZ9kqz5uHThI3FZKXZVY4E6SDe44D+ItU6gsaWSQIIh/lbyaHgR7/
UP9AZ8NfMzeH36kxUSfjryYUidJxzemEDCgpmIuO0vsoCRRb7JzDHLMkQxgqedXp2KXexhc1J5rD
gw1XZ0/2ym2UWIyc0RUQS+Ir4GCNAgBAF+/IUHan5jpPcuYtJQrQVhuc7wa3g6Ral6PdwBVjeGoR
P6eTPIuASSmvQdxSCwq7sbET0iO7LgFc/hmprMSxzjzoXI2Jg29TZovXRVjO0+Aq+KClHPOOrywH
/5PBkM9No6Eg1sCWihqRr5enp86niqynn9KyvnszmGpIhom9lzbLl7q7TCulgF9WsA1f4vgzYmhW
5mfhpypB+m5BYFYzF5KoEOn//v1mFLE8KYXGG8j1mAuoniG5CuNonrsFnDZzzicTDdUql9Yt/e+O
Bn4BNZw5lZdTXVfJUmPwEv/YZPn97n9ZGxhTQcmDQoQK9Ks8spejIRMTOT8mcy+pdhEdKQ9op68+
HitCfBcEyDnyqr8Kv5Q9hyOd9B70TEKGkYrlOlb7Ux8Gj4Z4gmvGm+C7Ijp2AreThUAIHn51kDbX
mrMvSnW76GxNZkYMnBByTIwL/g3THVsnh+sSF1Zo68icoQOSK6DYs06K1F7Q2PAnUlvl/AjDSAbm
aNMGUFnDyjWT3pFBvwaXHBrpckLUJDFnXqHBk3beRjuae16q6jl5ENwMCQCM99JNz+ZGua9fvE32
bh2aRXpo3u+L90iC6UFHyeRCLEL7WV+Yi1f9A7kz4v/yhl2Qf4PpCabBiJPKNl3Fq2KtwX14RWDA
ptp9DsLowkDMtNpVFH8z+sBN1O5J9ZHyiAxRyU3k9TXoYkMTF6N1a64iTDn1GM8z0dx4jJgaU9vN
d1tksenilR+90gmYChrPnj22P1rPv6lgkWsyXbKAVqL1+1rZT55s9nGUHpv4WgfTSi9u1Pe+dYsp
r5m6SYQ0zh0vi8KF0RU3Y9VVP4R2fVdR/fUlvhzjSQAw5NKK06M2nXx5q4pIZju4wKNdS4dYooaA
8zqmATmP+B2UzcS6chR7Yz5MMqgZOsB6HAa6cd0bYIRIofbqAHTOdY4eMuNoHRqP/97k5W868UxE
VZnhqyYzeJuv6x+bfG9OZdUHQXoMof3m+VKzLkFLqAGLm1+pyJTUpRAljLyMFc97wIAjvTEi85tp
7Rc0cKZ7IfxlRdxW4RWJkFtcsiHf/PtLftdE/etLfikGq1JsceGoyRGmstCuomqO/Nt21Uqi5RTd
I7TCR9ld/Rrc0PLfn/3NIfavj/5SdeR+mJi1aSRHXQnpMTJeKA6zkmCWY1IF/PvD/kv7lNCUI67R
MCta/PryFCOcUGI1tNK59VTlmH+dUYdJU5SurDkTIW1sz6j4FoVqy2D6WedJaRUIJ1mCqQvYhOH/
fPYvkbHIJfi7roZgk0gdOHsEvclLFS4+Qhu4Rwo+bAZby0Bz2Emb/oezP/ba/1ZRNJsZRyPkVjBO
fXmuUj+ty0buKR5rQtDxM/oFrQ+vPQf5HXa0RHhTQmSP0yVFKCKAxwe9Rgc+2FRaAkqcblGyoh5K
QYEgm9Q+kBApHL61Gn7TsJ4PTMlYIOpEmVKcFf8p6k+TdQ5NEosEMmbhNfLKqTQVamHYlPJIceEf
KC1fCdjpR1qK5Z0M6iCt81nZQEWf36jsFehEU3nIh2uLmPpsDZ1dNjcSqq3idf4hOmPlMzuzbskw
xyFDP/tF/TDgRkrZ5JgeMzq2FHFFldAjH+5Ir6Qu5ryCaVLlyNuPn1k8wmezR29HWW3A2ZQD1E09
+mjOG8oc0cmZy9NPtEcouE7d+JyUtHaB2xnhTE+BuoBjmkG50yencbY3adFKS0ebDSTXW3JGPhHd
RGAwvYSkmDNdxYXImG2eec+lEKcMgmRbJ0ZOI2B8zti05/KoyySCfrjIPWHOArQ0HYIhmAfP8ADl
qAvsDmnqLzP9UqFA7ppDDpcA/Rq3kGwJ1+SPrkf+tkcpNy6oRPRoK9T4aYiNqg7ZADZN1B3whctA
tmYMCOmVgPGpndPPoD702NCqgsSCJic8CIiSvzQ6Hl03RPTVATYf/ea+DbcRdVpmpiuN5Dw/z49S
2u5j9HuBce1Eoi667h2F5FKqRIi5FgG0LJ/0mmRIvri5Q4Qs0UjDIYft+oQR1Z5aigPo4REmobhc
+iOj+4EWK5KfGtlmNh1KfojUJ9KC1k3CGqzRv/ckuvqZuBkmZ9CvQrkdywvLkT/2bqWmO5MMwL66
6ugCu65z/DQ/5ejZ2lQjgnawLV7cYfTWmcou2b+a7JJDjOZJ2FgwnPo7mdyxFhy2ICxS1N8pvOIG
abFB8Rhk55ZBp5GodxaJe2hBGIAC+5mLZW1caQZ2O6He15xRgil2szoAov8wkP0xegSflXuSISPd
38pCR97EItXuq97bw1RxaHWwIZbIdD2/IEenc9J8WHu5cgYea7e+cZZDeeMx6Ajam+ebPLfbzuSp
RgmLsjZOriL5z/N7UVXhmhKdP1AsVeJPDv14k9dzx0fhKyVR+54m+PESaESm9yAX6B6pwVIyIeYn
K+QPlLLb/O3JyX6MFIp8BcE1iYK81BlRRe0tB3FYRY5C5y7RXufIvRS3kd7Oo7RtwRog0bRvA5+T
S773+G85Id/UMt9nAXTq+GpwgmZjbccBqw7HZ+lq0InM+2DHv1fN2nXVWwn9Gee2PegmL+tj1AWr
VuEMFy9yb5ngsWg4D0fzegNRRwhuI2iZnKs38CD7Iby26DikqN0rkmvSnT6SblZAxT7EOANTXpb5
+J5wMwbpFI7psW/NozI/PiGuPA9LmMaNgMiu5/bow3rlOeDcEE1naUpWSrABy7/wT2qCn7xaEnpd
2LrU0yAZMQCjxOi4ZVMAqPYFu82i0Bl9oWiPfTCLo7GcNy9/uvnwYkU1XWXJuFahRU4F3R5ZeFBp
XEZJsOwkgklaYd+MhzbmdQPZoXWbuWAWvddWP4jEASCJ0SbxKhFPYLH6NOpr1+sIAU9BM7qJn26L
Ga5AB7CMdfyy9TI04e0KHF7rhGiq1lFEdUfcJD1g5tOoubXUMdRwE5U/FGfSN+pV7a8t6UsVISlt
UanqkB/jxgCiuwzaNQaYOUp4bgC7BWtntB7Klwxca62xKxZYOIizL06F5jKZE/VlBK3VelaJok7w
HLzm/rMYPIx3krg3L0W9SukAeSs/PXqD004LS3jvOQ9k6n093anNfdy9e8Or7G/rXN1Kuet5b8J8
s0Q4Hkq6sEbw/jXuj4+oePIlfAD41/ot/NRQv/f0tUxNWFoXasWoAPTmO/uSw3e7bzyXMzxpUDog
ORG6wnMgYYZe1UzsIpeqQcrJoCL9mYajM2g7o3kTPLdBwdkutWI7xXeJ77TRB3QS7D/Fc1y73Wc0
3VX5LQTqnzyZ0ZK8k9pcF4IL3VVXwI1nOwnciwgA1zGAGgROnjEZdaj9YyYJYgjaOIATe6V43Fm4
OHLvcdRgDPGukqZupjjH30Xy/ISN1J59fVsBELZ6mBTBqcZFTvGjYeCUgqd/V1gSyvTvKhODXprK
XIKV7UuRLtEeUOWcx6D55V39twTPhoygh0G1XQJ/AxlMPq6MRBBfEwfF+S8M2hi34ReqTzAsm4+2
XqjMgZ5kt7vDetJF+3Zr/FJvhGDw35CexjqgPXLwSz5obyzaMyeCu+EUXNMHea0/C3CgH2JHedXz
mS+CLyNySVWmbUEmDr3Uc/dLeTCP0oPywgnT2DPUE3DzbrKNDkz9TbvL9s0+PEJ/n6PtGSawedvG
o3clyhGfunJnwr5d8s7zU13NT75y8ishnIwVZZs9Vici99xhgzPghRwFd3TlLfxKzVq0T2YCDTBc
+2vZHm0cXIt2kazMIy/KIoLxON+V2VCwqD+LntnoAs4QvS2AawJ71wfWCemUvcwGZfOSfuqX8LPe
GvvCQT26ZI3eQTPG+zz8olN25qEX7ro9ozjrJTspAOeO1QavzMZbja65qjb9StmFbrIUXY3L71p3
bBgScCFrMdo7MHi7+pn5sHkI37gqEkb6DV8QUqtpi9vhRT73Z9zfR+0x5Jp9WrBeP9M34yXbCHfK
S3zP1jvz0jHc3w97yJobWnbymnl+X6zyhbkaluo224CiiR5jAmcg9Z1EF7XwWtkRsnSkZtrDoVzB
HM3hh4aLe+BzTrQUFgadhutjakPiQ35oAwB4GJ7jbX4Jt9ld1RwMkvGMZbbETic9eqZTvLbMQGim
uxm02WnX8U3gOjrzr9GdKZ39AZXBRsdY9Mh04EPb60/+OlyLb+U9jifonHuLrzDBgpQca1HA4YyP
ML2gaM49j+lFRZy/kO3k0dwOTrfnOj15W1CPa2PJz6VvVdvgspaLd9+d2TIW//YuXvBDRMvoLnqA
kLj2tmTgvVr5/Mw/kUZn+ztt3931lzvx4O8KyrUZX7DM+ellu14AC2zWkKCSV4CwDv/fAYX51Owl
J3NIG1m/Qzzcx7v0XsV/VZ3wa1DBVa8EOD61bzIGeXHFGsQPNP3+D/LVtFhi8lrl/Bnettym526X
LQsqJ7y+i4b4HVDA5OIhqYBKiid72KEkoccytXYZrytoyYNjTmsVfcGn9YtnjmtSPuWucRftZ889
IItiq2C60u1+Edd2+hw/Dydjk70EmyffIbjFljYK17MGAxvthyWqDL4PzNV7cUtS63ztFwSk2JLT
X96VZQiok3WXZxr8nw02ZJ05vIVAXDnOg2sFbOq0Zx0H6zNgT5gMx+QBb+UB8/2jce+fk7t+1d/8
c/Vc29PLtAnuUnCbynOzM0/ae7qOHjxu2wA28dk/14fgrltauNOIfmTHWFOv0Rpt3ktHR3wRUN/a
+YXJYhbbyGlLDBhnevf8bYev69aSx7KIflUnxBr32jo9KM8W2cy7YKmfzFN+K2/IRgz88c/1pe/d
8UatScU6vec3YmnW5VWAGAUIdK2sSZ99N+a93JaaBdY1yoyknv+Cb6l+aAf5rj9FbF/v/KNWnftT
ZIeNnPBq20Of8x7B8WwWw+z9o0NbXmhZgzJCdFEcw2u2w9wGyd97KHbl3iTiVbW9F41EAO4luN7G
tt74EycuUn8QjpHsQtmiZESYSjs5vZgf0jHZjS954Ogvw1t2DI7VU/zYP+LeFN8ZZpHFizuMpgaz
5whkJh8HRHP6VF+ke/EBZUv2iYZ4+kyeQGechq38gp4S9CQKUhA1bA4h35NJiICWFBxGu4DvKf8S
LfS/Cw6/OKeBelqIc9E2UuCNC8u0QWmD28SyNyLMewksW/Zmn5pyg8rOEYRxKruCiJoD4j3NOhN6
QHcvPdGAdI0DXS6nP4l3wDY6OpHNajIcKjxZsFGUVpbdT8veUSf4v8shozq49BghEEhB2chcfA0a
lDi4uTwHFBqoIRfic/yR5ay31MvzP2TwXD6XJxmuK/uQuOE7S0/Qrx/YpcqH4W36jN7gHGym43SE
62lRXHuUMQurtJmE0AFvH0VoBXiORSCMsPMX5gcUUMNwFSzlnC15bWDjNvzZ9AkX2ImJOtbJrOWV
yE4CtKaFt6dV1uDQRTuxoY/8nG66Feu+gI4JhHK6yI6wUQFMiwDWFsYn4GvuQ0Te+qKZFtpn8MYQ
n3Yj15PvU70JTzTy5SXd3XrjX8Cccbfi/fyuABx5JuUwOEV3hVvvw5X0HB8021zPtNBxl+JUXHM/
sBNGUCeM9+aZYGMasTveASCmV0jA0Ut7GezsHpEId7V6q7lwBURW6R5b46J11DsouJvsobhLXdA9
62YHnGLDiduwzcfwZj7qp9Aut/EWDzB0lfpWXjiXDOBf8mtdLoR7f+89QhNGD6VGC1jMJUc8MnJw
kY5UcEQYI0N2KClzTl+L+mK+Nu/qCc4wHp1hF6A+taVDulHOkuEQ6heGrti4cxKjZWPO5tLx9PAs
Rzv/g5Rcpk8ei9bn+H+Undd240qWbb8IY8CbVxKgFZ289IKRMgnvPb7+zsiHezN5dKXurq7qrjqn
kiRMxI6915pLWfT1gva9O+Ka7sm4hLVuP9GES19LpjcYUJTf5l2wBaWKyiV7MX73dNEX9YXLy82o
7jUO8qzQDAnPpF6tzL24iLv6ibEQpxN+Ik9B+2ayEOyRMwU0G+AplIsWPd9zcKNd+IPbR+jzLKvR
QtnNj8YjGGETX5QNpskbzQWvDaaCvEYjtpRATSvCadq8IZGzeEpEXxDV1CJF7QGL3Q1O2VN+mH+b
J9M9a/t+n21NjEV/PjokMZogkUMWuqgDifrRgYkuMs3lwSV1NEaMHCH9Q7GNv5QDErIN+hTYcGVU
y/LWRnLUrHoSM5AMMfBiRlR600TBLCyf2W8s091+fiDjwuyWRsVQbTH064ALQVfBZ3xK/O2CI6KP
a+41fdZeprfujUaEhev2Sb6NH7DuB6Vrr/IDaj+gNzT0ftef011zp7+htXgdTtpjdc/zneMZXqbI
y/0/BJL3iXeWm8IXYkBwVx5YUjaEDRAIarx0b2mxBOJB48F8dXgI6tX8DuqY0cVds3fuzIP17F+G
fbPLz+NK3k97WPnn6FY3Fv1z8du4CS79xr6B81KsyfBVtgwp5w/fszRkkYtAYv6Dcwr89oKAUQ4H
KXiCgDVCLAl1vcxO8QHDBZVwvNXecxVY4VKCzU8EzrtK6cnyBJte5wyLDHKZQh9AeiLO7mjoCWFD
VUIC7rIFO84DmqHYI4x4kb+iPi3eyFMlyLuOvdTy5NvvTxOamKz9Z+5kgVTFJwdn4A//7a/uudkO
lVKbtKE6dooIZoVsoivyT2WAJlSdT01AEERg4XHM513JtW+RvU5mskUW5RmD4SlJfmdzMhfTyEiN
N5pkn+EBBDT/OMqL4UteP1gkRydEZnSOcqHHOPhrmBKk2/2gAlK+6HUz1lNNvLxCrX39a+xUHpK8
omdbZS7leYh53actieTCNS2v1H7ZGPZn106XpXOU5jV9SK0EJ/jDCP6LcSbSGE1FR+xomqZe6VIk
xZfqAtoZ7hLR7S+lB2l8bYofeu1fNagR4Jg2HEZ4I380F3/dOq0GMqtWaCpok45ltmnZ7yZjOPWq
8AY9jAiObOvl++flK+mPUP383w+9mtRiUoxs4oCQAN6RoJY6D5H8KgF7yAKy7pN1Qn2BUrc2jOU0
7+WYM8B8T8jgOvjJF/BHP3P15Io7zPU1bBvaydUpOBjnqVKCBjaGc6DxSMdbhtwmd5j5STOSI9vr
dIQAYg+3UBk0sdtIg2uFMKQ74g+QYFQPODrp5oDfjsjoy5dFmm3sTtuFFXSFc2uO24EhMXMZ0Uea
enrkRnXjT/Of4ZFi8ExZP4wdvhhQC8CnCUEXbQSQZV7Xv+5pOtRW3TPF4snBJn5Bx2UrnziRhnJH
o/l/fy817EfcTOGS5bb++2G+k8ha0Ut8mH+ulANN4KzX97iuyJwCV/7gp8V+yl+05sEkXVoYGwaa
eSbdEaMdvO+/zJ9fdn07cf3JGkpY6MF/Rvd//XJTQ40Y8YkUpBy+qm1qY7MgypIZ6MR6WVrZXu0o
IMuOexluFfsl287U6Y4vogpE6jjHks72+mGtmDEbMn2aKRnXvm4iKh5/+rpfvOIk6jq6xVJjC9Dz
v9cuGBQiMRspP6Y+kZIDMniC4umkJHDSgpUelauTmnzwiFn5QVi06jgjyS71UlQiappsAkBliEFy
8xxkpPDoD0bxxp5fj+RPMOD9/uJ+pS7QIVHbpvCuIC+4eldqxK2TUXOnx4R1IpBvJQ4bZW48ooIc
yNCTrQ6RS7xT7FefokxuQZ1TObQEp3aXCNWimAeQVDmMSPtBbRfjQ6E6np7iCOPVsJiDzA7U3oLj
qfbBdFUoTJJUXhkNupdwxK7EOT+aTkIKmBbtTQ1dtSovJgHIfvBY+NWK51wC4DmXj/1oPOMkMkdU
eZgsX/NauwPktMli61nMf0xGBNgxFwiCnr6/Tl/J1GCL20izIDjJrKv/3lUpdKJJKis6azYLAyJO
Vo+cxjz3EVNgPx1mXN41iwWzte8/+ovFHCWlYQovGeb5a21Y7RAbFbd9fszJnoUeAepanmhe29h7
L0VMS+eH3/pnE7p64egfWkzMLeGOvt4rhyYrW9LxsqMsFXsNisHgIHbBD9njb2cmpnV8fNMyhPO9
Ps8BrSZ7RX3oMDYpZnCpZsPtos4LmgtzRdwq6gqJYR45p7mD2ceFm+lqlQMyt09x176/XF9NZ4k3
ltlksW9a1vXalatlm9VxlR1tLJBELiUbHS9jhFV+Of7JNMFlwe8A/VKXroVVzF9iAQkYnEkbiDHp
U/6bowEQ6YF/M7u9vIwncUbsOMiano0qdNgMhHoYW9M8BFT83bnu74Pih9v+VcUiYppVSMoCOvxH
1/zXstenYxIadfNHvZDP4RZ2A9z6lLIKTaKCcpnljbHjkoRWlHboLFiFNbK0OjT+Wkg3NngQc5vv
r+7/51tZlgwaXcPWcTXF7/Fhl9KUZ8d+ije9dJgL+u7KyCiEot6KXYUFNQHeIIYmFhEjk2STEq4K
AyBKTqeaNiCWz99/KUvsff95YBGJoXzXLHarq0Ws9Ks+C7okP8ryAQQYohIxAQ6tB6FGrJwYrNi8
/ePOy8lbrD9ZugoqoxuJuZ1MI1Md6Fqb50KhOws5qSPKT8xg9RoXhTxvkpl8k4LjEn+bWcU7uX21
yUwTo8FUStdCIja0h7L+NLtk3RX5ugwvTaivMvOhZ1JcMfnTrQ95GLakJxvxo06QTc8ojfF5jCQ7
H9HjgxzKkcKgW4I0hnLcH5doQediLUZe+Bj8MmMqe+gLWhv5b6GddpjThdWrkGyKt8ho8fQWFwLt
f7jlXxQe8Pl4/mz2M3DPV4WHgvPbLGsjO04pOi89dQ16KEyrM7bhuRp2UEO+v51/fHv/uZ0i81qs
d8Lg8e9aO7a62oUN60+Fc1GOAgD/jicByvIRM0oDBcfwGQYPlCMK4CSmswYTHrkEaab+JD/8avHl
2MBTpanUk3/UO3+9hEYiaZLiDJmo133m/tyuNt8xAWYYaA6fY/zDb/+ztv7nt3Pe4iHmBTOui500
U9twsnjra+5rPXOKJG2p4HcXjOVjRFdCvaQovFQ6IW1WsUqq18r8mE2dLHc2SWqbEtV0FIn8OXhF
5cP3Nwce8xcvmyMMJiDHQco44qT11yUZ5GwCBs6yL1ymjhitTvEhiw5B85Can1qvPQthi5PSHCI1
IcH8PPASqNWy1j6T3BPudBMNbhP3lNy/0LKpYXnMcI8KtFwV2x6VjljsODwf8tYRorcK0WVY0Fes
LxOFREgTmEq9ndEufiZAh3w0tEhnFr3yPhkOaAghx+m9oXq3LfNGykrMGVlwiBkvVsYz3hS6w7fp
hOvS2gcmoYm2sijk8FZl1Di5cewOIUNuEats9Hs7eM6mXy0Y4ob0qOqU01Ljv5pADNOXWCWl4UNB
1DFfYhjIY0kAQMp/xl/C6i07jyTLlp7ZP6XxxppXNLUsS+gSFnAUQESpObZRQFvZsHXqO+aqBZal
aqcMv5lY6kQcJcTdLTMA5bCFM4+et1R4YPimV079VFJyz6Z6Zt7Swl9lNncyplXWrpBRMO/D9zkL
quWdOm7LbMAhuoWh2EhkJ0Jvw3s3QFOkkM7QfBngZkhrgQDAJJ65+JheGiTWQa8j+jUuAa5H2kyp
gbn5VeLvF4WZao+bfkh2UQ3gxmjenACB8XJsyMEN0BZQloc7k34PRMHBQnignFnc1IQ/NYIJ2/wK
k3Ilh8WeE/GaJoObtOxojM4LXV0Ra7CnuQd2ga/c9Tq4vY8iKHe2gXDDMWH1XQxexho6QZOmd0HH
5pheZHPewHRZDVhxHX6JgwlcsQW9AUDTdGMY6AwG3K4h3qO8J4WTIMqaQrQp6g+dls/kYOrVP4Su
U1JKCtQpWofsAlM0eEIFFVgQHyO3BeGjlPlKiKPobHhOFC7bX6z6VoTlG+pkzpWsjMOkwTykHziO
kRv0656jpSV9AN7gtZyqixIQTVGvfQStaI5auh/tgRCuM3m+ezV9oOMGN+qPWISOMEAGZabxWR+E
2iSzgvcJMMiQz9hRwaCxCqbdw9yariP1GyWcXcIBtj6gQXCZFGrnDKCg+ORxLdiVCXoSDZOTEgbo
xJZUYpoFHtunoxicurL1oLCgJwW+271o0aOFzghXD634A7t4Xii7goTfLLtEbJNsc0q4E3zHGLE/
fqc5O+YyjTYi4ayz3vwqmv14aNq7sj9A8wlbVyT4Wa40MpCj+hdmsxApXx+Fn1kdCbn1co7YXKTU
y638GMu/J6P/ldrKvZ634OdtnlhpJZM0r5XpuhybNzWrzuDPNr2i7+Vq+NVHGeQElsKUZDf+GAxG
yDYsOHffr4ZfnU0NEploKin0GTj1/bsYhlVnJEOmZ0ftjnlqB0mSC/U6P6eMM1tkzBghlGUcreR8
Od9WKAmEKlo4JWX4yq3QEnDlf9pElC9ad4asEoulycDdwer++62GWG3nWR0p0uwH03iZyuzO5Ktg
K8FhFEYXEzyQaFxUlJE/V+BffrwAv+qkw7DAalc7RN5KlR31SIWtZo0CzkI3OHxm7bgM/RfkT3RN
muwwFgMzkp92p69+OZsn5xaIAKJl8O8vjxWpHEKnS4mA8uYP6Q4rrJOtbFYCxSvr9YC7L1pp9mrQ
XTNyCfibfzMKgMAjM4jDfd0sCg3NF7M1KFRuaXvQGHk/NE0EaJBvB5D8+yfIFgXz1YZvCEQU+6mJ
We+6vBr1IuFmSemxfo6AyTMquwwsJYv0rvns0Cu+SK3wxxM1yr8i6kLB0X5YnKgRUxDpdFc8MAXV
H0gyRI6TsRcyB5eWebRSLS9KPN1w+d9x36xgN3fnGTRMhz5pwayD7r5/S/9ZZwUB9YPK7lW/Se5B
iIiZBnoGZkzmAuRkd1ZyV3+i+aBbAGGXhew6AgyATiQm2N0LD4wKzdkNKi+/+CgMCMSTXrKfjqWG
uHn/uVRCPSxaYDCqr27umFOHtl2aHdXhtqmIgAl+GdZHJIFnTToS0FFpkraExTyqCZbkn2TC0qO3
l5nUo6Ggyd5LOz1DnMAe1IOLkIfwuQDPh8eoKz8G6hmMkprg4ForY6Dn8TlXKe0txk5He2aQpdHe
byGhUfMOjG7ah5lBqp1DbQGeOWIYbXD2p7tEjtATXRoxMI36dVpPntYWqyxWwgWvzSLrpkXelpsK
8U0cAdxkjAITdcT3ZGw6vdnMYX7fSCrGatMttc+K/abhb5BkdjyHgxVmtKpK9+2dJQ97dUj3it1t
dEC7Fc9uKGOL4BCCe0rYqyYoqT6zKw0JaE7JmuxqU1vFycVHC1kkYpuxY3UracEuJ9U1AMNgFS0o
1NiLTHMJ9DXP72AaEqaZEyHIRgs6bZnVJBKj7JXG6NQlBCD1n7N8ANxYoH6VBmgWH1P8yM5PFnVp
BJeY1kw/kOljv9RWcRxm6UzWyW7ufhsWD2TeINea10P84FuvXU3DTmxuTr8VRttYSn4NOAmmfDqw
z3UtExQsy42QAoe8F2G0pSjv8Ck1xW3WvMI47ug4jDFBb9UnK07Lno3d7460Bhnn8cipMN9QiwhL
I/syDi0jNZel+tJOD2LrLkvmPBgUUBKEAdoxJIS0OfHrOkXmCW+UUMkbWc5Y9pDbyok5q07XDqdc
NSUEk/S3oRVu9PzAX4d7+MBTFRG5WhJBPpI3BVQQ3S3Dj7B/lZsJdRwOuNJYgIqDHzN4ApgtBi5F
Kh8m+8XRMVaEawyiK1srV050EIc8cfRpK39T7/lrVbPUqTItiDfOWZIALWjDJsWUUQW9xd3/tNnv
hWUJUwHLrzzYQDleZefSJtx1tI0YuwrScgdMeQDjpv6Bw3NHynmXm0R7HCyyMmnc1yGuqNmicK+Y
68o26u9VUKQrISttqvCx79rVtEFx8v0a+dV7b3D+siFW8Opfd8AMszPbsq/Soz8f2EzE+RPRdOWI
Uf4PG8iXe5dBWwOEE+lGqmX8u4HMal4XHLnwRNCZDb0SkUWW7uSZJjs+P/yxwWUiyrORXuz4Jy/s
F51jwxA+dfCj7F22OIz+dbIqCwOzAa/t0Sgv/ryODJjMZ8n5ITjqi/P8359yzQmIjWzOGQ6lNEsu
SodTsj1E1WtJ9gq1mPxTHNOX9w4uEYJ0Q+zL193wbjAadLjpkSkMLWVqdA4QtKYa84fJ2lcfZMo0
DFQgSDKxW/9ePCdohrk3+CBeNpbgPHidzYtanXjNv38avwADc/3++qSrR0TpY0fB7MXjmOxAeA10
uWxOLpO0FVaLck3VE/drmehiyqwUhQjSVE19TYnr5UQeGdk+dn6M4PyqjPj7S131p7MZkmFolelx
RKxVnuJm7XcHrQZUeDP/sq2VaLt+fx1+uuDir//1tEqm02STyXNEVW2lr0T9SeWaYxmngu8/6Ise
zD/X++oRkgDYZYbG9QbQ64ah64cbFPNiwmOFB7+587vV9x/4VZOTT6S1AcRAVBtX9bOfBeMwxSkv
IqsAY9o6nThwrhUiWOZ9zrQPTTI3teuSpQLvTlWWPXIiDof4UnvbcH/4OuKBuq57gF6yJBFKAsP3
al2QWr8LdcdJjsJtF+MngYAomQFKg3tozRyrmZDYwbqSGXJCi4XOLw07BjXffw1ySr//HtcOrrCJ
pVq3Iopr9Ew3w2WSPaQfxspmESHoz3XO4Wf64NfLAtfabyEpxL2BVOMhubU49/yeHsPnUch7b4vH
7Jd+Gdk46UO4iEFIgqS0/Ch1N31Ot4bLqdgzvcbzd+nJPttCL/oYf2Q7dRntg3137B4Gk1H2MYzW
DbnXBEoEuVvc5iSK7mhuTNggwC0thPTyY8pdn84l4pbQG9Q14mfpObvFHDWHOEGXmFlDfRmlm9De
yNq9NO5j1OAdsRFuKB8LhD2zF6Qbm++NaDG5iefV2Gwc9HrNSlYvdZWvzTUn2t7alNOqR5WJO/bD
x1kUeOFiVJhILeRNWLvzsBehCpzhg0XxVD3N7KEvkkvBsJTdbpt6REKf9H27NJYF/6nj2rfSqvLo
1izRpKxRIBO6ZCymXUkcjnZKI2Gjm5+tU/Y47NLtRBSzSkfuXX9EOpt+MM67s/YYT07pqjlwHwjI
cq1VfWOujRXKKXIXp8FlxvGLUjq4198HAjHccZNcEg+B2bZAK4vzajmuaJKs7V2/PVHye7PbedD1
FwoyUAKHV86z9J7dhsvYfaW7sYg2zTHaG3stX7RP8Upzu2O+yjxrg15xHZ+UDUrMPRSvm3nbHLpD
fULfucFJ8YLsUtk0n4TI54uewE9r4RzzjX5C8+Q5S2KL4Ch6WFAW52h7hoO4JOVri+iEf9A6WIh/
jwrPVXa03+QtujuHCPoWperIU0hxdyp2FgJk1Koradm40iG4D2jeHRBeBR8FfxhhRjYluGtif+YY
KCIoYDG4Vb7EOoxcq+Ub5S5SftOtN9naJzCq31vH6uCvTT6k4gqMy/fzG1GXHnbKbXrXniK+972y
KE/zPjvMm3lD8ABTVFQREQpE9IBg/Yeb+tE+4f98NJ/993nHz/Wqm+QcHrULVCX1joK62BUXxKcY
Vbg6GKXB9gdITds3nzwrkpy2RPd6klc9NA81jZdN4o1uukwPRFIudPTmCLoXxhqs28pGjzve99v4
3lj123wlExAwr/ItkzF3/3gSuW0L+haL4hh5phut7a11xPPiya61NLfFGp/zRprcYlzXPmHXi+aF
Rmb4hFS1SOk6L8DPn2rJI/aWVMWR9Pr+F0w1JJw8ZM27c8sshOHl8Nm95Khw1bN8N7ynv7Vb+Uwc
iCeT3qZctEv3HP82GcJNC/tMYtb9lKwUvkb6mG+ST7KAnV/23fCsHPMnDO/K5BrUwixCYKwhbP6K
YctHbox63NpXzYbOWUK8jnIZEYuLBT3a2Gj49Q81ollDLFx8oweeoD+05FCsYg4a7xkxqZmrus5W
denW0BpIbhpEbeREt55priPzlKaPCiccjlzIQVHUxGg0Q14zq282SYZcvXVncjFUbIVHa15L/U1l
bs35Rh3O+vSIjy+Cxo1kLpseM80LugX07fgyqyt2leC5wp0AYQJ5zEtzhrtanfs1npngmRER3Tba
Ej0tSeh+uFF09HuL4UJ3EAmL8vL9sv+nuv7v7mOIKGQN0Nb1ZpiaNNsQpCRHC5FdvchvzB0Gi9V0
mB4aKNOcpGEOvJR766Bcohvn4p+KG+uA/It0NZsnyPLQpbrki3ntsl4aj4UbeiICDAmd6RWbaUee
w0ZeT7uB/xse7KPzkl+Q0kkfydv3P0URNeB3P0W7KlkGx+iNiZ8CXDdqVibC2SC6oMMQ52RhCTeF
nZ1eHe40oRKJ544w0x8K1a9QE1T5/++CXlequT2rRs63EKOdbuRIX89rBUJ0raFBw0qWYoBt07XM
fj74W3FaZVu3cKrNvDoBb5CsY8Ai5eWHy/NlDfnXF7sqbBMiOCvCq5KjqJ+dtdNux4hZMymM0ysm
XyRBTG1+KO6+rCI56shEA8C3MK8uxjxJQVDMXAzKLIRFnLBApvCA//hBf/LS/nPzaUlqNrnepNRf
1auKPmgTFLbkWLqVN+zMS3yPyfhXsi8uzr58UVy8MvfzvXajPbHovIV3NAeAtq/VrbGOj9G2eH4/
R2tzW246V+zQxao62Xt/r24gNZ+Jd14lK7r4a9a8nX+bnaK7/EF+Sw/NT8FwXx3g+A0CEU0XDInA
v08xOQGWUjoAj7V2nfu/NOO9lX4ZMifWbRE+lcWlsG+wyEU+QA/H5/h6YjKqec7wq0W1//0z85VW
xACXYpKjZCM2NK5mtcwx/T5sAEqGJejhHMu2aS8MDCtaFbtZ4nuaUFKMyFrjW4v+uBakNxU+CShH
EhE50W2duXlIj4h30UA6W5Bs1KsGCr3C7UtnSUvKqwAuqshQtP6nrNcvK30uI6IBsNv0GK7OFunc
KnOjknFZqCC0YWIdlHY5sAY5wKo/q+yJ7o09LCtrYyk7gQ4K0lcT/ejs/5ScTeTqF6sTgjHUWMTA
ktNxdYSbTacMKsF7xBAXa8sBuuIAI8FtfqswjMjWTCn+PRs5DgpA/p9oOxkLUsyQ5fpoMZ5BWzfs
s5QZPMs4yQhRKD6qItpYpJvntVtR7W35F0NaYaEb1Rv+qHhamcSaUa9Jq2xw+XMaQqqCA5TLCjFE
iYWUjE90WEiAMUuxJV6sbbKKD/Ix8+ITr0j9lr+lT/IHwzpECQrWAE6B8tIpcEMv1Y9GYFWW9APR
Czko3z80B3jmyeHvCwHUCyl8B8FleFlbDyrTMigzuOc/gLBQ4ZiuBTcW/x+s2ieYL8xQ2KOl3GVu
xx/Zy0sCLktUEp5SrWqhx3SzVKRL6e1yvFjH8km/Lz2COYdF9EnRZJ6HF4Po5e5XTx9PcYkbkVd6
sjIUnsSFdiSCyz+pzRLaUE9UKwzDJPRCmT6tKCIq/dOYT/a4N/I1hO0y3UCWtrOVlrtJ4OJMiaMd
XcuS3Cr+8GXEOlNsnGiPgVEmI6xao37vcGbjcfgxYlrsXNeLG4RQjQgeov1Y5f5dE4auGupGg3en
M6Er75XqoHY3arTp9VM53Xb+rp9PCSeI1riL0h+W8C+HYCgCEN/ArFdh1//74b4sW2EXkqc4k42q
YUI6Se09zLBF1N22ACJsTFZFg2tqPsUgs6RtQmIu5i/VK41dUj+XyR0DeIlQ3U77DQUKtXj106Du
i7MrgfSsVAKmSvji1Rma5aONWxN1chIc1NIip6gnb9CGqkpVAoEGzAstHBb97NTqHD/I7VXjt1on
a4w0FKeNvCqRvCIY3Bxlk0K6+fQ5tb9/WE2/aHVwwiclHE4KGLjrb9m0sZM7jY8ljOzpkMfErnhz
4B1gk9VSPLf495SIksv2FwTS5KQS2482iUShDchXpmARWN9t3nAQ84mS4e3rBRjZv5vnDmA07W5p
HU7nVrmblbsfvvwX1RVMYUXw6/gfUFr/PgYTKZ7ZFM5M1jtkChVoXze6DSSfHgmbVLZeKUh0EI6i
Fh1heqTzKpqZ52Oshvxgm7c9skojmve2SXEbY1gzz0IG9cO3/G+Rw5ANVwNrLFJO9TpWVckbTZ/b
CtVipyyMgYYcFsGUTp2qD0s9gKCPvSXzBnxHtb8V4T4oLQnIKMbRMwIgF/2ZdgyODWYeqvLDdqqL
Nf7f95h0dnLOwJTiuFC0q/c48CcNWgB6Iw3NnEXiOTOa0hIJPg/1lJARyPQGI7SRLamQadPDdZni
7SDJS8ueH6mh5rr2RFhm092HFXwd0Hi6hKAYmYeNJ4Xgof1s14zA8s8UX0w6pzxjKiclwL35b2kN
a9dT9ZEnnuITU36OJ6c0BK6brkp0Tz4WZKDZkvcxE42fbs1/nyCWEJYwJqHwdcxrVGvZSYbctVpy
bJzz1ONsQ8lXohdqk454pOVM+kevflqdQVzpsC4SQeEjlaldVMN7z4A7SkBCx9TwIFqceqciVgtG
aGB06v0YyR8o+gx5SjXQJMFPBHFbqZAqT5hvOP07GGuf6ODRQJYL8C3y2clsIhJVhtYaUyaUP55Z
ZzeRQkEOwlbdGcjvklcfgrpCZS4HMFpq+hqkPymB+ae8p824K0zSi7OHGFQgBYTSZZusCBdl8GbX
mlc/J9lnhmBJwfXWoopoik944Ls2x58ktqqWtD0wGFWc3yl0zmd1VzkvqYEcGIxJU0HaGEGYpRqe
R6s+JPXHMHttN5D4Q58BE1+wkWNaJJH+bBo4w5LDNIFLYxDe4zjym3Wk8aRL/k2nFL8l29gPTvYS
Bbc1p2pLOqstenlVWZdOQ3IYPNSyUbpF0NLTAHaYNXq3UAve2zQsH9QhhiSlnUiu8mRQT2Az82M2
NW96ni1U3I862cGlmNzl2irF9BgrFyPPKxiRxtrGfK9EeBhVk+mKqdzLaXMjA3JIyRv3nWWolbdP
eW49Bs68buu2ciUxmUw26hyvVFV+lHCRzZq9iA3zE6XoIkAaW2TStlYv4s1OUH7yYBj1TZUgpItH
D6zKZdIZXFn91soH+EUGKpvwQhItMvd9NSTrEW271Dk33fhuZvNjGxXH3lS9xLd37Qjew/+UNYJ0
bLj3hSduhQ6MyGBy3pO1ko2vpTFvffSKTRJvi4LOpHLTwAEa/dC9xPpRH98nfR8h6NYwpSVpshMP
8fcv1RfYrX/fqauqEjiLrIR4XY56Q9FVJsF73oyr0fDvLN9/0rvPeKhWzsT6h34GpeM6TTJg8E61
igym19KHjiQt7bDxzyMiaG5paHZEl1gLw+kYXfs30mtldTexWjzOucMzNUL7xE1pJ3APQP2EQ7/Q
eHtLm0F9lPjPjp7exYnsZhELsEJDK8Z/+v2v/kJGya922IUwsMmqZYpy4K/hRBNlcyyHXXJ0slPT
RhsTmBrmJ2ZdSFHwINCQBh1TA7FW7tMxWsGjn+7kQjwyl4Hx89wfSvXp+y9lfLG8IaanAGF1o0a7
3iD1UiodC/7uURWz84fa2qbwLYKq3M76G6iiWn/X3kPtNw1snuJFrmIWxBlh9oFXhT1uZ59YNMr/
edoIslhmV6gW51OnB4dC2A8J/218JgSVeW7pEhB5M2N7qcqDhP3bAfFV0I0p5o1QjjNZFGK1XsKO
laLOykNCqp6YengJ5lfR/OiQ0CQdSPAW43W10BikZbGzkgF7/IjfNP9b+GCZAVGmgft1bE5i/96v
3vJzyczn+BjYuFjNxrlY0yql+UEM/LDx0x3Ke7ZikW9mYNNTs44a4hUhtk7XZtvP/kaJS69/knyE
NLYPP0x20QSubSVRF4lGEKxyZ4y305ieYh3lkakGi5ypQz3L22Jmvp5D3orglhsLW59PaUdsismJ
M6AnFwzM7V+crj1N+XOg5ieZPcXQitsmmJY6eEGVUJeaHVkL1zOSTX9fN82b5vyuWFAGE1eEjmN5
ChnM0ZNO43Fr818MSfOyXrqiptNEKm8Vbr9/2r44mVPsUuJwLFBB1V1TI/U8rxM7b8OjPXB2IdfB
4mGLzXynzztnep8Hf8PIMkI6j1kfWapdEjw0XxgEK5zDB+t2BjQgJJa+6uWdufldzO+hWdwKoaAF
6DJSiZHujw3M2e+/ufJH83RVBVGsk9Ao6gDD1q8aUU1sDl2OAPqoWAh5KIG1/s7GZD+Vj5TNCyjW
i6F7ADG4tfXnWaNRTMWm8ST4snMuLOXWZozSODiUq60/G17Yk2o72re0+ZYBilFdQV1PPmPH+TXP
tyjVUBYHJEEiPkA2Yq3CitTUzDmbTfrUjPBaIogOYXa2JuVTa8xThRCS23132w/OutEjFjzsD63x
MrKTN9pNxL9Vsb52vJZRYiwrSCg2TWPSGVDEYqyO4LEuLfMl1vtFw2I5UdSb6at43qbas/C7h3J2
X+I4T+2Vaad7kqH0YZtKN5a+Ggj16YqHGo+LIr8hlt8zaX5r++yc5KYrx75L7+ch0en2GAn6rgeJ
HlXxCCELT8urOlA+tfrDlGjsdRp/y27KABZ1IdzE+JlbjgAXJKzy5EzjcizubKwdsXNfmS+qBCJz
DYUxflA6k3gYuK6KsjSnaqtrDjeFd1fKKlrjuL5mZ9OqsF1QiGGkjB3Hq2O7Q+9EQTabeyPmWMXR
ahFM8bG007Uk082ejY0fkJQNyCOZrS0ymo+paFaVqaxnP9uEesFmz32xSthw84umNbd4E/DKO6iM
H2gaGgMQV5mQgxEPNo4YpytuZ6yvjjzcTs1ZzQGkpNZAtm23bPMSLA2dFHRbPYqe3tRIPoU/VZcD
t/tYSwDmmhvDBoQcdKuwvDGmF8wZfQgg0ShXYZK7LYrhOv5h+/rCbUan3bFMmlKIQXB//bscEpOQ
lU1nBUe6UezPAha9jOZ1Nm6Z6nMewbIfIeuDS/rDq/fFFvXPB19VC13oR0rX2sFx8j25zO+mYp3Q
kyHRVYhfUFjRjXFk3Z11WBDQFXoSzO2f4h7/uCr+8/7/9fOvWrVjOMilNPDzkRaUPGv+wVTIbah2
Ghr46aWoL7gLUs2nC4vm6vtL8N/u6r+X/qqZYUehNE8U6sexunT1Uu69fHaF2S71EIB9/1nKF4fR
fy632Bb/KlOkOncC8U8xkDDbW1V60vw1n1ri6iNhUuDR8h/GD+LafXNtr819cmeqapVzbSlCcG0c
MBK39BN/Usn86Th99zlX3YChGwYYhiZPkrIDW+omTudJHGpMGgIATyuimOpX65IMBjOyEkQEnnR/
W+DJRQeI/l4Z7rFT4rd2PjOU/AXnhh8uvqgBv/uGVzWiNXZ1SBgwL1ngJYhBIVmHiPiGraWd9PwB
KUucM9D/H5hojJ8++qrcwRBTOWYpBUcEq7N/L8m39vRgY2nW7xBwRpQL5cDUMSZmXu5fMnO8rccJ
NjZui4XDIkscEepE2iXS0goQ3EbgMSs0oUm3DXqsqOolToK9WbQrWyruLKP7P6SdZ4+jyraGf5El
wNjAV3JwttsdvqCOGBswyQT/+vsw50qnx9NqS/dqS7P37AkFRdWqWmu9YVmf3IQSUHecj7j+AP6r
kERJaS0rFfJ8tP3cUo7BtpwNVdtN4Rkl1QtqN+LJ7XKcHj1BWEWFqF8ujy3ZtCzdu60MEe23jzEE
pu87YTQqxDphJ1BwH+h4+cWppLUgPY8PPcSHxFJI4ODtDRqjMIVHb72APENsgXsJrzPO84QWh4pG
kpQhqQb0cpJuCkTlTneKnT+Q0zAVokmGtqQEH0wZtvS3B4XvnhG2J9EfbFBTIRIifCrCcUBuD8xM
MFBNuIK2cgrTx7E6MYSph5FDMr0L8v83UOEeMpUF4P0ygn/CzRkRaUWOomuZLxK8jvqHuukxev8k
aiktEkVQRPKHi0TxJpngkxsZeYsjzYQzEaLiQw8iHp2jOxtq2NJ/f0OeSKWsNoF9i5PHzaqWUi06
HrmHL5R8PaGmClZzsGU4xy9hh+UNKQu+A63sJd2dOPpv1ezvgW8XTwNjJc1P+UKFAkM7+fQFOgth
hDvv92/oREoDBiTaEgpmj7fFOVm5JDCEjtliggbbxT/S7RsFMhh6+SUOXRx7j6B7CVUXRz7ajfwY
shZamiF3GoA/6FvAPx/sfBAZkKhg3gSuKhqH08kJYdWaapOIeShABjT0gPZ3L01HK118vgoSQtE0
RWJOEbh1wLMPpRocwC4Puwv0dyLtUBkQYa0PbPzL6QUI9cAxLEc7wIPq6LPH/LYKW2Pwohkwz9g5
FV0W9MrJ7CGz3Znbf09CIK8qXTiKx5KIgdXf2+p4jcZEt/FoDlfw3ACmF0sd8WoYUWVdo0CtDmvn
bt75A5ZTBec2KMNIGlnnbcFdFbtrDQVtNEdVQ0Rtp0PALC7bRZynzhUJJwyHSQBNiXy4Ex4Anxfk
RVfgN6zyc7mr1HanqDAvzd+n449J7N9baRCrQbuFjo44Vf+5AFIkrZQwJhzSgxuSfrUr7UntT2oy
8QsoLlA3lTg/T1fTC9x65ZkGANULTtAkNuj0CicBG5THcUFtGwG7JHMaxKyEYt7URyS27uw/afg6
fz0u+SUi+4Mhmohn8S3KN7x26uiSdDXCS2gk108HcZaAggEhg/BUiqCy1mMNU76I8cGs84NRKfia
ABzPaXNcJ1Q624PVT+nCoKvSz2gjxQci6nWRIZOIvoMMiHbSI0TGuSSp+b3J/ieSDk+vYSQKaYm6
zy0FJ9aaTG1pUM2vKRIACAOI6sGMzlBDzRBwi3z8Op32J1bGcTQIXC9lBI+V3pzSoTxFH8m5oCpK
mzOFXTmiooU6I91EAUms/nqxIwqneboZ7FaS+s6T/3No4msm0HEDo6qqKB3c3FWPZyEV2ngEa1D5
QO1dT/Ona7L5fSn+m4v8GWQ61nD2kqbSLfq+OsXXKAzDGnH6ddJ4uWQKmaK33VqCzCccXy/glspy
hqj8nfNk+k9MYGRxaIQTEIBs/Fl1347aQ4KJuTpN6nma0deUzDoLHSxrrK6qzBa/1ZgecMn15KhO
Ue5xKhi5TbkLzxEcTiQPWyQcYVTIV0cKPw85NR5Fz6A1Hrnw1MrLSN1WMlrQT4VMNQ6sB7n6pF9f
rtucDP0wbq0MaoYiRWaPkn1ZT70GbXMimJscaMAd1rkG+GtycS6NW4YPdUHj4GjLaPWDaj3QJDng
mdiwJ0dS0GntTOnmo4O8OqelVaavxfSOBvS/Jc9htmRMQgbRCAo+N4thlNftcYRNx1wjRtSDpN+I
xJG+RNldXA2dzvG7gCAajvRTzAfV7klsPwU6PAocqHCuCtuueCtG/pjF/fsKUv6wIL+FB7JDmauO
KMCTlKj23LLyKrG8aEUqx+uD6mT5LpATB4ODHqEW/GGv8ImsElFY+BUClCM2klHjIQsi7jDdXNUH
tVs28iaFnRUd5rjMcJeQT16I/Pquwl/1Aw3bHtmcqxGdXE3UQ6rclHiwA0XYtDaRPaVMkWt+yiJR
XU22jrVVXm0Idd35uRjU671T/3IMqe45BYDBzBGudE7nPVKQAtSIj5MSABaeKgGCWqfzovi6hr5S
rLNi1ydbqGNhvRG0RQ9cYxKcp0/jcg4SZxoutG7bAxrWFp0C53YO9pdCnBQu0hwr1GWEjmG4OhAl
p/ypYMz6HVkd1ikjPxW9unFKeV9ixQkCFXRMq1eo8Qp49Rjlk5bA70ObjAagCZOsLpEhwdnQ4zdW
k6COLHA28tHD74F3VrHUQh8ZjVfwgXFsZ6I57Yc/z0yOY7P/rOaINHLUEdEaRLNJPoMU9nTmVhcY
V3iFGlc2yMhqN6HPTxBGBjjxnMkW6JNQXWSIbk43TCjqWLHIHrH5BgqmobUjUZQr5lDRQnEe1rND
+BBKAMveoBefF8f3KvG1+IE8p+298HN0Xja1W06tVLFD0WNA+bStFa/A5gLl5mKJnvCwMiqzKA0U
nzER6jPjIkLssoSjBSHpHJGhu3Xu0OeoJYwXDZk+9OOwbtBwgR+ZuufDU0bbebzW4k2aOtLArpuV
fVC9ytCtAHeOnSJzOwU69bocbZQRD0bTUc5RiZnHI6t5ElG9CMEylCMfs1WxC2REiWOgSfoEXyZY
/yXdd4sGsQT3QtNlepFfh5RkzT5K+lXUxQ9poQlBg/cjIDfFF2Q3EmbpFE2o3SRenXMr6fzr+SGV
XLzZkt2ptw4SKqkertOK6sUoCI+cbrzNeLe6saKzl+be6BicM097Bj8oRraquRNtluX2CLWgoym8
jJ/EBkIZq8Hsq1dJgkHuTsq5kLhhN8/AuWSAXFYCpcjmhP5lGpwP9gld45C/FaFFF0r+COwrDbrE
oKJqquhJx4AE5+XFrCjvlSZM8gYOGHU1oXyMZA9XaIE5B+iL59NoI5x9oXuv6kWGuPPBrgD+lnQA
MexFZ8+7Vk6zyz76PJDPTjM283YlyqSdYG4w37NE0bqq9njscSeAeOcqEN2ODnJjk8dBHkQMosg/
NW41MUTZaemqjVzt7DbhsIqbeCkc32nui6NAwP85e5oe3AtP29cvYvUYS0+1ttaSnQIkPH2nCSYX
G23qoHfWHd6u0mocBRLKQaqbCAvNPsqv1yoAUlO0rog/3agO0JE7lFYyteqrzeOJLSYY1AV3GfTv
ZgXuCqEUxPPlsc1lnL9Kk0woB4fGbzdqzKckHRp8v6diMI3ctPd7+H3t10lDvMY5jkx7FNsiwrg4
lmAN1zrSQ3tF0ECfXEqd3yTWj3zTCqjolVYb3ltmkjrVe9ri0vFyENdy4Wbaij7eGYxTZ11TpwDj
3wYHiSYXIcoPS7cSMK12iutClmZTROxBE6iecH5W8r2QLXtpdiH2wu6IvbC0rpMAwgtU0Cj0y2zR
p89XEdHWj5NsRaojyjb/ccicw6adoS3K3yuUpoaww9gAPN1XlkjIiLGJN6HEnx6INQItQIp4p+B6
QonHSgoL2xGqXydNFypLujghnI0UyUt2Xf5c9NsEQffMqQEacg/VSzEy5TESzlGL0BNCu6gIp/y7
yd9RNtNrtuX0vI7Pu276nAmv6gTR3ZEjFlsWUQXQtrBOY5uJxBkWJ/RwiheIdz4tIvw5VLsX7P6D
9vM0seOKLo3PNUA5DBLI2uhRUZ6U9hWYO/RimV7T1El6X82w+QC+t0xPu3Q6v6BxKM07zThNrba1
m3KhRgE9xyyeh8cHDEKAonsn+N0lmMm4nIflOh5bY9yp3pWCd7HKw7qVjLAOxPTtrK3b0XORzS+I
nbb1oyRydBezQzmTR+ZhPC+oluKBJphFagu11dYW/5FlFruzQtN8ak2Qx61xWLOa3ipG9rg1VRdB
CuFM+mBlRwtit5bbeERPKP0SwhJbfW8S9xwPu1udOOPGjWRAZG4bPkvZk5quEx8g+0WYXRSIPNj/
rtQR6HoU+LAYqEfbePKpTDHWajV9ouac2S89wKAm35+lWV1tumrRsUmx0pMepGqpKq+qNo8E+igY
YSkmHRg+MuixWDAP6B9xYF0H0WYEoxXRzo8BFiDjdk4A1MZbMX9tw10ou9pkWzfLVJknxSZWnBpF
DlywsZuwKs1pwyVr6Zo5Ygx1zJVSuxfNmJOFlcIlvUdp19dk+xAuynienl7LhFKCjw1rVVMg9XLV
QG85/ojGOD9aSeqPJL+hA3AGmzJLoxc5tMXDelIsLt7k8KSkvgjnoaccoQSp9jau7PHJPWaWcnUh
MMNC57lQyA0fhdoYv14kPZf8MGhVfbCuSgLg/VxjLrnV0afL7pUyblIeiKQQadXJmJuZhMiQelOd
7QAqNNrx3O8KK5jPPQ+dbl2xnJnxsO314F7N7CY9/N/RGEXCwk4QpZtSVT4Zycq5SvodY3FjMzwP
aOfMWvh+bH4F+9+vm7cX4X9Gu+lhjHupyDFv7XcnfT6fHwx7p2/enZllvB5RBdbvVWN+nsr/vtxQ
NfqWpWjHJpWulGN2T2ZjBqW5P+vz5fLtqi+XV3OZmEvnXcekEGMzXbcK07Ietl9uqwf3AMR/ZE2/
3bL/ee+bBEDWjuo1qXnvJ3MJVWvnbT4T3eG1t1t3vf9/D3dTsTmh8nQVKXnuzPn8rTJYQt6GN7R8
gGL8sw3uJLu3MNPb9xvfVF7Hx+zQtuUw0U/lbP6y9Gxd8t5Xs6thWP52ZJru/h6O5LY+9M+YN/uk
V9JEo3DZ71LdnC/fPG/jZK5lIRlurkf2x52Ve1NA/We0m8IeXl/yqG8YLWBOK91mSr3VSrf8yPCN
dXAvwb63U24Lmv2kO7bNsFPmc3M5NZbexls51qI23F5313c2yp9d/sv6HMt/b5R2ciwSecJoY33+
NLdH+nK3OxvOZ607j4vIcGP7yzX/v1N6E3q0LpFyvHeHV5wvM/O/qxRphz+r1P39G4o3ReJ/vuFN
9JlETZZUKgPyCWVjebI8x+osw/Bj27wz1p8V//eMUvpXxghKa6CKUJ39e0bHOUoRhdoOO35ga15N
urSGBwcZown902EzPgMl0jPfiGHUfiUGQlz63e/67xv//RQ3U9zWh+aC7gir9mk+56uO3as+Rdof
VqY0MQgJR90H72h8fSXzyJwcrQ/z9zm/Ow83c45WSHZVJ8yDOYg3OlzKBqeNzcg42Ko52TARhi+8
bdW309P2aDETmkfpKrfuTQW9eWb83y8yVG0BsdKeudnBVRWdtfrIXGiuGe1TFvpoeVwp+mnx9JTq
wZCJTzgUCM+JmdsSZc3c9Lz4ZWYsEqv8IwmFFcM0qDeFkS0rAwTHrEIUJlnCtTu9YFmAX5q+696w
5NkOMzz9aHRl8/muGLqTJ/ojBpNwH4zjfqr3tnXYiEa9eO2cs4ko4AMUJZO6i/5VXc0vFObBF0PH
1KW37mEbgOQUjKnlBpnj5gYnFAR3/XynFvQH4/bbBN30iNJ2mmRtzwThwLSsTWao2Ct6M8N9yR7b
GAGRymjSZrcjFCnWOwYJj8/h2Hh+nBxdR8VlIHQTffX4PFpbkh2yuClykUboKAIfLbpuSxS1psaH
jDQ9gi16FVDDK1yofBPj90Wn/Rush2X/3099s/kuWX5FNK/pd2f62nrc661Pso4D+JeC+xP+KsAf
9WVLj8jYIdGULKdoq+EjgjjrEo+LFe0aI9LjF8xV6LaaO6qKm4ZFa8WfkU5Kzy/yzUkG/GhOjEwC
jvKFz6fJPxG6IxcPwjf+WiT8jAf4VDMA3IS0g7VtH7fuyQShaiVWsRx23jb7vLhV8BG/oaom2L9P
xG07ioj390Tc7P/i3ObYAAy7T9lSbCrdAxaG1InGTy+CZe9Yqfbnp7xbYaLy8kjRH10tnVrRKtRf
Lx8+fBn3TjwQh1322yK7iQexWEwPSVEOn0Zdo6g07/TYgT2xaLf4sd9ZCLdAu/+8PzpndA4UZaL+
mZ9vF8D40Mrh5Zr2uzyeUfql/ibJNglrVdn94rAlNSWxP4qG2qJKaUSijZVJ5NSKXZn5a++1RzvH
tggO0SwH+hzc082iZ/TDdHDphhUEDgpNi5tLzKU7d+o45UhqxA8EG5CNTPP3AjVJUBj4P1qU2ISe
EAXcDN84vOJ7G1lXxPkkzJzB1DnnajZFnihy8Jw6Xy3VpyR62vOKFEtxJ4tVlE0W0sjCJpyUNyg2
paRDRevMJwqGh5UqOREmXt5xi4H46wFql8sJ1e+bpfKGmgUQ4dy0gUnu0OxkN0Qui5/JihD0fs4f
U9GOO79xFbCTePxOfQQXsUGaUJAKctGKjgG+UqBD9fyrfRc8bIZ8aT3ejtzEU53cngSg16b+OLcc
oMZoGMqZDV38rDp4CdfwlQsY3pVd7jM2kXX5grr2JFviApdvLCy1Yj+TthQ8SvwhUwep74tsQWJB
Y80iYVTfyZdHiFvhfm2SLirsLx8TF2P8BV5FekL8Ct8i4peIBoS8B9yKDRqoavxIrOtL8wK4BAV7
riKSLah2IT3kIxfL2w51urHLj7kY1CP9quyL6o6m0vin8DWAbaecVcqY7s7fd4dIHJ+rZhx25GSi
vYQnWj5PAm4rXOJl03Een6tG51aWuL7kCvop07dtsA6t/e/B408P53arfn+Mm62ajkPhiNNAtzOf
zrrdectd94hizua91vWZ5U8Mdxtabu5sIwQx3KC/07n88eoApQz8AJJySG3fRHGtU+s0Ua4dF/zq
9bhrbHZwOauXzWPtniDWE1XjoaYnrELXOvo+9uWPLqeLKiMkoufz3Mhy4+NeTJn+m1RKQMVp6fGB
RGSTbo7JcTdprvlpwrQMt8gXDGAdNNPJLDsPG2xzp3ufTsRxcrJ2o40X6/au0zerqtUd5znRF0a1
LMj6Ps6P6y/i64O1QObiebjZG+SCHIfkLpzw2487X/OnRfX9sW9mc5LVQpulPPYTmT5qBcFb5exs
ktCFhSyD7rrrOwMOq/R2+Xwf8GYVl1mYn4Rc7nb7ic51iyU03xWG7ikWqW9pzRb+cJNZm/c+0A+J
4d8f6Gbdlqdj3J8T3pQG+yzVly+e/pkA7jWtdrvdKzNh89Hee9l7s3tTaTg3iliUKi8bIDtjPj0t
iz9J/qODp6nlG/fSix8KCn+/401BIW3yXp4Ok4tj4tPUMW3b3m0alphuVZ7vmneO7R8SfMaj40un
dwz/8bYPr6T18aodRawgjZP+FPAx7eVOJ8mfOY+WYS3c+9WbW5jin8P7+5g3C6iv8rrRDoy5nwd0
39IFF1Eu3fbSdvTZ2Qvf0ToJdd+4O7vyT2nT95FvVtAlT8X+UjIyube6fzv7MJCpGjXuptNX/Urf
eEd78+lY1sihvLGGC7q56FMrcNncW0zbvlCONr4SZ30nJP+UwqC1h4WCAtcKG9m/D4YyVUFDRHm3
6534NTM/KQ7r5f6ecu4t9PU/E/9tmJtM6dSexmUFmm9XmqNl5O4Ug8v97qjf2TT33uYmkIrn5Hi8
lMPbrIs9CElDMRRHfd/+HofujXIT9xqA7qdjzSi1DZxU90I39jA/ubNBbnHR/8zZzWItAIVH05Rh
JIfNUcxjJ3LG/gJalhuc7xQX7r3SzfJUYhXRh+H7SHPsyhTOGmErLZ+le+/0Y1D7tg5ugpo8PkdC
WPyZuso42mAnzdy1zltulqvfP9LP8ezbUDfxrOrOjZCovNIFlg9dnN5+u7o9ecnpozPSp4qb1mKG
3Z/bz4Aronbj3nOquDepw69/SxW6aylF5YQnQEjnYKBXaueWaCwy4/c3vRW6uVkoYIT+Hkc6hMf8
emJSJ7Dv58BesEXXTw4yEO5pl1h94N9TIJCkn5IuDBumKiAqEuM/V5pv74ZdidSM21O3qywBS11h
r9jKI37LG7R3wTPbXKyXUx8fu8fMhJSa6JIfvXbmUN0oNqqKW4AOEAT8x2F32pf22Z1siy94k9Y5
EJdHr9rTbbHPVu8Df5DXhWWObOWjcmm9okjWmZJVLmFnH4wMN8Yd16X1xZLJq88PEzePzTRDxOxi
5eZklZu08d/3WW0R6en42MXL0X5fFUa3zbcodjniBub5Klk2B/3qIXwmDbbQoSNb7bx9UOyCHQ63
1g5NEoouqIPIiWc0CI3zs6oXZrcpzFe2ZPBQ6zhfUp5wK2StyBYm69Q7uJh8DkA3vbVBrBjTN7IF
XON3Ek7Xr+WmNytzYmXB1QdAK9maX+/ld8jqAAFdkggyCQvKtoA9pJ/vpcg6vspP/axeQLJszfNM
MMdW/BFeDLpdkpltcj9dtgF+DLQOT8bRunjlQvGhHRuRfX1G89rp5u3uOIjYwAn0q5VsJ4vrl2iN
LSlog9FO3Wg77E9+X58/n7oQ/kQu3FhJ3BaeU7nJxgd11O6mfvhVbCSjXiGNHFsbfWU52VSvHbjf
LkaTs9Kv5607vvMAtyZB/9kg3x7gJmBfL0UsV2XMRXX0HrmoeB5wIm7otL92dMF1sTTLFfLXlvA+
3RUOAgzPmbmDvcdToq3moirvl4uJhqnQUqJnTR0PENxCtdHBtKfW77M1+TFEfnvYm7BfT6cpUvw8
LDonNmu5R2CwNHNsclEDx+C6+kQvOEDvevDT7uFa2YelukuCCyUweHpGMeseUOABsYD38CBnhir2
klMw6B+3yALACoQJoJ/thxR/Sb+Zn0fGyQxCRU/uZFs/x4gJEF8ZTJ+CjOrfcak4nzPKtHx3oFmD
Obo4a+entWZjP7bbqHqO7t5Knh2Dh8yAHz61e/3j97n8Md+Uvj3BzXFzFk4n6Qy5aIc5s1XoTxNv
f7EwC3cPyMscTZr8em2BA37QVS/0UOIzWY1G54xW6kK6Q8X502X9J3v59jA3B1J8Khu1nYTtbhTE
ezr0XgDGRq/mzRbHdA/Pe29kZ06a6WsoGv6J5WdXVmFhXQ+AKlnx1dfUVBziFN53aB3oj5WEUtxh
k+7G+/z18FpFluCdnPQh8id0kl1lcTALh/vllcBReEqiP0SmuNJmoZU5g6xP+gbPimoxccSPaUnT
IpkuKEFUbrf8/UvIP54X317+5iy8wP6smpIvoa7DtfCVzVqAWov9UX9trAeAlvNE0qPNFXt4QHGG
8sJlx0oNR/yirqnXbEEI+EbpoKjg9zYI9lmKh/LX5f90lP73Mf+AVL8da9I4vjajI98oaK3xrPAv
i4NNZdeDVmyW69y/c5P8+V78bbzb63d5broWP8odBdQZ7AHd0RzVTe3kzov9WAD6thNuWxVyeS4v
asGLQQfSL2tIviYSovu0ND6vRrlgL65Ur9Ff+QrbUp8pxvNDbMOXNVLESbfhnccZlvo/WwFmDShy
DEvR4vo7MnTS9SQLJU8DCMLRgvfny+78f7pqfhvjJvooEdJAXcPUlvbFf8EeYMWHNBW/Nu5EmZ/v
X99Guoky4hip3GzM24h2jdaKvhmgipnxHBKBj1iQUdp378HYh7/ztxm8CSZnJZK14jLMoIMMFBKi
PU7Kv+/ZW1rCf47Nb+91s2fDVNOaZFiccy0onNCj+Boh1LNsHzJ6RVB95txoX7GAAHKmQr8GtGUZ
WA7h440yHDqdmMnf+ao/Xqn/+0h/9tO3/TkustMkr3ltmFg73MENdEqs3D/defVbGPz/vjqlUlnW
BleVmyv1pEfWZZJE3U5cHlYIEM+z4JEogJU4bbLfp/nnGDD971g3MaA5K4Xa9IyVe6IJYNlM9PMO
W07nHgLg58n770BDjP42eUk8QhJLYCDIzxToI6sxCqKo4t15oR9vMN9eaPz3ONeRerlCRx+qrNEm
CiJuVhipJTp6eqZwp7L9hxvzz0agLzd4FMpIPMl/D9Y2/UiEpDhcMnqr8y4OVhcmB4Y+cs5294A6
490e0I8dJ+nbmDfhaxIlk9NJlocxI7faoNdrOFfjssv90lnfmcwfD85vY92GsamW5anEWKgyGbWH
hqn1fjHBs5lf98qcP294tB0xQ4BqwY9/z+UxHPdJwiVlh+8SXc4jvBb6xcZ1p9mVg7Bfh942mdBW
gCWBIrYHR8tT3wD2L/oNrobP9x7opwU7eBEK0oBfQ3no7+epz8ohPl2Tbjd+p4mk1xz9tIDs0b3d
/mOt4PtANzsjzgfKWMtApZmxCZVANBEo3U9xcrERYEX7sJ9Xc7SuF/26MU9W5L9hAFVsJk+S0S5w
+w0OS+1tpJ8Qp/aEOcntZXM2TrPDcvw4mGK/4EqGDDfIZBPB5SAdPuWuXB5twSocWT8ZYxPNFgAM
lRGuYze2UsrZoE/x+AT6C9WnQS5ZWqHmuO9eB0ld7bnYhugs0Y4adJQ5pvFw0TUsHcDX1oTdzKjn
p+diJgQRBGJTnPf4yC/k9+i514/u9SvU5UcuNDjOr8lFT8/Hz9M2ep4Gwtvv6/fHdIbdqSL1Jclw
ZW/WlHytiutxfOx2eHDbtPuRwHmdvAuWZsPiqPTjMwTe0Ede0izfoNrlVms+5Ea0PJCUhjr0X6+x
ZLuwZRJE6UnzZRBghZkHmR7qD5jkmMoqtkluaHK0VIx/f/ofY/P3p7/Z6X037TNN5emxSqEXczSn
XEMfSmAUvw/04/3s+0A327wuJ0IRyQxU2urL1Bnb8n4imbFbrihbkPQ5IytiTYz9fNG8Zpuzd/J6
OuuSfTaZF/20PQaD0PLvT/Xz6//xD0HuVUVZ5u8NOEq66ihEl5Yqz9U8gFHQEFO/WvTI7owkyz/2
5iC6wqaGkzeR1JtT44CO7yjOhxkwc6+zJ1vBSYPJ8uyK28NcfD5TzZkikQ9NHDVfGqfUaCBrTFCn
+oL7U3yh7WfVonGgsqAnKJxzzdVR4tRmE13TxwE+Snppa40xfRlYBbq8KBOj8oV178No8KSN4DR2
sUcwZKQXRjxHT2aFzj8x8Lo98JMZhpS53og2DIuViBYdckJm+3VlGSu6hI6WHX01lL3ADPv1W1YZ
UEstmt0rbavOw4fsSV58yXZpXB8SP7KPnLqqBYzdkBO980Sbctf71GGSTXFxIhBcg8Kf2NUrrjQQ
YqLX6UtY2yd9vEXSvF9TMpsdPJr28svRg432fn1XRHOyPM7wi6SPGRqHOZXcg24Wlmb2tHR7U7Y/
sNB7P8wwvSxCI+xNATsTQtERA4MsM9A1mT6oc4pZYz1kCUbuG0bJrDt8AL7U1hxXLhW7fJe6cGCw
DNhe4MyNkNpXXOTkQaThxuULFs1UL97wc/FdQztuL82jx9Mb4WmtpvrBPwHfXxGnTo/iauxVPkU/
oyYt5UczXZAIDg4Es901eEmeKkvTqRE4MPg6NPgRvU/eDgRmcXZelLP49fRVA1vA3pN+afGqUtvT
7BHn1dQ5JfROJquJOV5eyPsrxyalfhlsDFRTAGkU87suVry/LlkhvSM5HZ4TkjF+F22MJYxpZmC9
yjLE5cwfUAlZ0PibWD9RuyKQs47O1tWu9Ks+Qvo/pvLY7qdOaTbPE1BAzePL1AKINCHWZzaOYVb8
1jsdj1YY6Kc44ntjFrwWRBFj8tTYyqwIWE0HB78HE1F7EE64QVjhg2KKzyGVTHAUCP040avgSGvZ
SWNDAjlRBgN6iBqR5LeGupgueodygS4Gu/nBGX3grGqGD937VdNHW1Z1S27vKzafylYdUvzNiTv9
yU99xS29eME0TrbyXN5Iiq72qO7ORrNRwDyinDNZstID5K4+0rcDuwS3AdZpe8SzYRDIjiwYIsxO
ZNWIfXj522TDEvSoPfCcuadtZSf0BeOAXrXBNqp0zZWcMUh/HZYIM0KJDZ4JM04/wOwNbXu1pz7k
jJfRo2Q8yZt2HT7wR+a8y1LYIH4/yoyJV9uJ14YGAcGZsKTGHs87k+dDeJD9bMUFZvFGTXgNzIWb
E/8AF9OPHKVBwat0z6Hhw0UD9gZFGjoDwaPSBWrZHUWYGRyhJUJTF/5fQWcb4Th7DHi+slpLNKs5
2l5Gaw317JA48YbLKAfDKmEFZTMChuy8iC7gsFfJQSOiX5dP5VkvY72eqT6efdXraAmRr+LhxKWw
6J7ZgcPXYlW8huuWBsUrH615x1xy+KBnw5bXU6fnk9cBbGUOoTrYje3OFrc4tFH0jj53jYlG8lpw
8ouRovHJBf/psGM852JMFwfnhVrXXOOoCN7iTWdfYAhCLQlUQ3C07UXn487PvF3uIXW6TIn1E5bj
gCVrHw+frKaAAMsMaZvjUtHBsCG9BoyP7HZZAWxzpJbZjtehl9WQc/i/BVYh1R6DQzP24/VVZQEb
FNuWtUd5/dI+ULiHwYnknPh0RpU3HuSmOz4Uy9QY9v2ZlDa2JhvInXbtpdRehxXGBAAy/SphlSPr
hPVKqUtoQPPjeroeP8lf51fxiV8SemswqXmK9porby5vKourCir1uXnOsWmASUNXoLOV92gxctMg
fVOeNayVOUrVJ8GEyYicrn7djy18+3Ao4A+0xOtd9Kbt1MWRbXoZ9OS9bqWBOpIJ06qv/EkMFeoL
2/FT71dfnYkhAt7HeIVksyE1yeh9XCzJH72jzKeLzCMNKFSoz2xGPGbsNMj5hpLxlhrnd9EpZu/k
TcHlRXjAL9a8fkgO3xhDk4sTr6nu0bGwm1W7RxqK4wbJQP4SlFCImNECSWU+ShnEBswgbiywYGwQ
XRprWSQ+9X5nJzjCQGF+iNfnh8zktuGn++PsgFtMgNMQcL5k1S4kY636Qx+EtGo9CY72iRjsJ+5i
dXU1pIkFPX9LoHZh+lDjdnKt9QxHwYcWlTHJO4E/nnN9myePlEOum8n86isPp5nw3vkKLi/ngy/g
n94NGNc+WdXb6SDYaKDRJSVO83EujfpinfCXG6QpdS6OeF5244Gj2gl2/lwi4fpajJ0813EFAknK
n8qnVjbWD2NdeM0/+s6cJm5Se/2FfU+chIyFgDccNf24i9wztt56xIoq53XljYUVmpHYCaeUu05u
TRbOub+8PnfLg5fu0WOezpMnDkvMPZ7VxcTTZvJL5ZvyApptUQXHOeUeOF8Yp/C4TOB+yNU686R/
0FWyHj5qs9qvE2MCSo7mkoW/TMoBBGqN2nv5iaCDfyEuoSdKs/J/ODuzXeWVNE3fSx+3JTzg4aBP
PNtgMNNiwQlaIxhjMDbYwNX3E392ZVJs6kdqqVRK5c69AtsRX3zDO2h0gutfnZy4iijE6l/1bFuT
5r07pJoOjVAOjU9xLC6QPQGi7vv5W3eiBMTwnc8m8BgBDgmKLK4HmMK6SnAd4bYxEbczrhJuBVyP
f/4OJ5Bi0sSsY1wBLZXR3bC373jWo6dGNYFuSOMrzVQ5uaqIzvUAK+WRRqNy661l55ZKvTbGgggd
t7D47FTOMYTo3eOC5/+wiUSGlikyfoQdpzvtRufPzYzYfXZaRNFjNcJEIdksGTr1ScLwAxEk6cI9
/97eES4kgNERjpp+Bryw8LhZQq4bFY+fgdm3UH7UJBtL9hQVb0R3DgSnyr0sTj5691V/FRghR7Ka
gLEtfgwKLoLmqa8Fl9I+YS1VBPt3WKOihY65/N7mho2h8ol/z9/7gOpj8WVWH03X0cadQXaypV7j
btIbFWhKChBfHRE6Gx/rjMF5bORON8TbW+AnqIel6SFsR1h2wGZPK9+YwAS2JpvohBx8vEoq7gCV
rjzSHb7hNw0oRCDQGA1iESqCaIDum4P2GukXBYfXGbfskys3bEH6c00ZV9oqVO4+P95bJ7fxJTYn
JZ3yo6P6FROsm9dMEUt2OJB4wtm0QbzDrOmh7LidYEs+bHoXhPrhCbibL7l0s95OYDElBPRvQae1
cZgEGOkfIjmO5P6tv2e4ZIypPNMV9j0w+CrGnGz5mSaGUvtIesd9AGB66xNyMicPuyGSQzyZKFcE
L4FZtKeJf53haeXImJqhu8x6GCKhRWBXX43fuBIY0UNgjPMlrMOZqHMuTGX0noQVByLCHvrGyOvY
0pgRbInN1SkqI6651pv+SQ4pG5Gqg3Jos2G5DyPVv3J2touta2yd3WTvdv1sjPHvkogy3qUoKXta
gkOB6pRThQocC3jaRkc41uE+XPnb+eG96u16tDnMjW3NGuAQpHiQJO32DXezL5U6PVs2vXWyDjZv
1a9OJXF25gS3yYmEelFsB1tmsTqKxc7xwvbAuN7LlowTxp9QX8vJbkF2P9/72uy7mm2dihG58gFT
2M2S80L6INsrGSTjzoWp9RCFi/33Lt1Huwg1gMmprziHEYLrk9P3imPMVYp302X0Q+rLPhZ75daD
xe5B5ebWXSKkwsepUYDDKsoIrz/YxZeLG85sFv8CB/jyZbjFZ00xAEvBZQS8dZkEUyeRYfgZYX8z
ofL9JorSkYRkHjWkPae+Yb+t/YIZQeWaIz0WnmBmpLt6/xQCP8DKyJMcsw+JfZTHJWQcy998XaJd
aoR5vN1QkZm6Axs2Wx5y75zUR/vTspOzt+mv50Xp7d+tNjbZWgttjDW7khx6+mDbv32RV+EgJrvm
wFw5+2AfX+f1vPi0FlJfT/ZUBSLMUcDNVimnvObsiN9VhuQplDXkx2EWM/1Iy/TWZ9+lXZsPebGZ
44ryYOWWc7OfiXDH2xL5PWMR/Nb7l1/9fRNuQpO3KVEIU1+ihzg9B5cQxUAk5eJbeCDtW7n7njLV
JtpwHaxn9H72f2zZyGz2Uevgtko2IeH37h3wQyLrX7v6oKYCJQHAkDrqeLe+29rbWNAxlPhGpg03
Oj4MpHfENX/Nt3qE750LsFmYeb1Z38AbSCy6vdvnJ0LqgEzWCbZusUlrKPdJcF2+Az55/Epwx0MM
5h2ZWkgbiNITdEaPTxZthkf+ezFOhn8QSG+dheaiPj/KIpAOvPth3u961uD0mc0IOr1iYGIylodq
j5uIjDTHjK3znk9TRJXs9sZbaQM1pEayDyMZzzJoDzExBvdtt+MV3m5ySAoyPFj3/VO0bakkSRF7
8pyU/0129z45Jh0wyTtBJYA2MPtBmZciIyeedEfITCMp7uAr0LOY46KIFW5NpvQoVixOvcsnulh8
YY8dKBNPgfk2HipCCPc62Zi0IMJzOcV5wlOcIm5h4xPIzBHedr40RjzBO/VrT6JjcPU4sJ4emX1j
BnCfoqz2L+N10IRomHhmcHLfRlLA29dH+UBnxzHG8ldx7VieEq38DdZ74gVtfby4GfBeQnZ8NhNl
PaGP0S3TE9PdzvWo613ibLofNOML7fhV/7rIgrNf9CETA9J2cjAhTVD4dVTF2Pz1ukHd340VdxcX
/s2TYxUBgC3ZSVRRq/OgrX2jmMAGBQvolQ0Vusdf7aSbNwKKObUQDnBNQaOJzEG5dScCGlC860PU
B51dEC9KD4NlEgJEa+jW9zHkmWtu5W0HGqtBaq3Gem8XXwYKbIZ1H0FwBx5T0kFyKs6/mgFTfFNF
as5dpwhTaRTM0w6cApmXT069cQ/URsTSc8BlRiPpGOnsN23Spg2J0SpdN+jX2bWLntJ1SNLaswbl
/Jo2zoVOYOXgake1IXIBhY25GRyjg5ul2lcXdX67W9vatwHQJbEGt7CerRiE82cwbqbMFTkudLlg
yb2brmeZQ+OMOeeJ8Ydma3Ay3NX0MpZm0N4hF8Ht4ZnrxdrghlW+EaKGZAUjQIlO8YVeHLVUoAnQ
Xz+Pzn10R1w2GRuS8pHe8Ft3eCFKm/SJlfjyBbxpjAdBsl6SadSJOC/pjfUbezXFtlDGVbD5XP9I
lruKzjNuoHeTIKjHpc+hgS/QsVf94xdtZQ8HM6LpkeIhe2vZv8eA7Mfy1IBeYNoMqvgPhMcdlL8d
/wQFECu8718Y5/19eBsZiZro/SzqsJN+j/PBXE2MwAi4tgP0GfCZH1NZJNQEjhwmVyIDEjjp9P0I
w9mwPzfDai5wTaWnTfW+OrguDO82UBN6syQS9QBDoXk71pxisCOb+1etuLY/9TTjrdyEebzqbnlv
MEx8KZQXHbohy5biWg7p64d6xK0pB3J8jM7TYnqL15ERzEaVr9reekqvyO/GEzxDe7S17MWR3sLZ
JTXwygApk7B527CNEFZ2Vz7ykGkxM0+uMTgQWAxbTwl/fjM16JQj2tLQaxN3gxxiiUSqoQKv77W+
AHIpUzUg6Dn7nrWsPHYodGouXv8yvWzsekYokTFaFLlodyzmWcYAYxYHOc565xQc1kl345gkXKT3
duauXaSV7P0boCb8uGpyYl+xDxHbu/26ceV6ek8GC2gkyASBfpmaiiMvz1+dYf1+6F9GqHQIeGJ3
bZvijw3XnNDW/dLTir00M12zL06f4ndHR7iN3RQBJTF47d1EYw1IY+Yart67unhkyvbP8DJuUwU4
MWiTr6x/6uU/5RydvxV56NWDHxRoKfwy/1oS5bpBA/zXiuJF11v31eC/bpIzPbP3eSo+Yx6sgLhZ
wXbc7DjQvHpOBYadZGpMuzk/K2832nnlWPHlWOF/2sUYs3Zxfb++7z5aGiFvl7cNL8B8v/qXGHjV
4AgCRcYwsHlb8TrZdLhchSDtEpOdZvq8/WyZxbhtDJo+Sh5+llAMbCb7odzbDc8J4LwTB9mMyE35
R2MzymeGZwipIP79kQ5J6/vYOj94FMIJBoKYu9thMSLpoI4FVjPME4Ucs0X7uELUB+Oq8upasyyy
RjK8n3ediKw6twTnxlT1uj94EjsYcpEnbyAoZo6eQnEydslFdvIfnVNU0zPCkLaHWFiIFE9AG4RU
fG1LKjij8lMen2IjKSKVisf9EtmEGATlAXupRqR6tAMv+YXeD0Oc1fshxTeJk1ZwNs/JdpIRMsEC
IiL0zlFJpeDMIVvuRuXsxNcC2EcIu/Dq+LChjBMpL4GY+7HD7XXlTjtO/ransrq40uRfffGz1x2q
vgg48id7GNBmMVot6pmeGoNLWE7ozhnYj3bofI7X3Iq5p/bE7GqVlqRv9vuROVSwCqhqcCkI6dJQ
m6+5Z3uIbO/9W1QOaRhPzrNyYze92jEYN+EPu6IxgeMO6TbP5W7B3+XOmcaHlkLwcqgD4tW0XpQV
d/5XNsMp2P649vZOjF3HhAvC+gBzPc370tuRzv7ATNcJcQ4D0yMda7O/rZ3dvOLFRmjKDk6QZ5Kp
ZW996iiyldXabV3Yk3GscwXiaMoIjrmOAl12x0yJvoZtDsXdJkX1/MLf/6ZbTl/Es2LgmJiG8TsF
fky8XS3NMKJFsHJoJYBC3YL/fPZPcZYcEjWU3WJMObbcDq1BNafnS6+QVk3YZaxI1Ydv7dgisne+
uMj3PhY3clC/swvGMikIndYhujLe5yU0v6/pBcPNhs1WCRQzMSTeMCnIHSTUODh0jMfx+hsfW4Do
t8lqptphx9+9nd/FNZm7i4x3XfZumO3YaoBNqdOGITO0qTI5UcPTOlqsCUba8Mz+CzDK7Yu/KqVr
joN9S0zgQSl3tVv0N2/iKrESoSiDMAo0qRP407OroRxjW5CfZ7QAtVSJju4NTKtm70N9guRmX3ER
mLrOjUV5ILJ34m+cOBOdH4GOjIzldoD9r/exXdaTU6I66dE9WLD8bs6WjwM1jZpQVIVab0UgPUbl
2xXmRnAd7rekTRzrsE4uYfWJWlQ2O9Eg66/CI0ES0S2GhBAtYcoe59ZU+sanoepSAzvGInO9i9On
u8d8QnJnZ3Iom2SiYKsAC41XX1hbk6Dn8zpuR/qs8tcnMnY69MTzcmakxWc2N/rIoiXFpMYe3DFG
pq2ONIqAm+5ay/P7DbRw619hfK59ZOZHZ1+ZIGcHc3cX5J8IdR7tLg7Y8lAZST1jSrMEuaQeNjMR
bUkpMPrXsZwi/qMP0LjbS9Rg1xBVfLf723jIT+3/dZ8A4RLYvpWH2R8DB3K5MtnGVnQKmPN+34AR
nwJ6tH15Ys5oZEKgnq8n+WS/rJb5++3t4p392sfBb7X3z4sDmqEe0T0EbCeutP2HHGPoasAUbHmG
g6uFH5XHVFonpJNwlZ7yVXHmMmqhc7KZKNvAGphSBImO/zmKtEPQQeg5I0FcBcg404pG/tvgFkWE
yaUHGRcEZux9SEyroP20WmfbdfeBaERUogpwMSEGmnn1y4HuK6Dj8AkWxz3vrybqaM2hX5H7nymm
AMNWRFxrsI7Lye2zmJ1CYDsMg1x2iivF4kR03MNC4qrni1M1iNN39du+zEZonCu8v5uzYsMVPlzA
QefrtHO1oZTA2LSBM2XuR93fM/9UWzFbzD9N6Bgy1Y/ii116nq8GEzbO4OyTSIa72SZRuZE/LZFp
nwFtfn4x3ebuOdrnORBsuOvd9Pgpk3+OrcZjgUPuGIL7ow/O82xynaNnSIdx3Q2wLZK+rSmsQL8M
zr2uMrnRftaXKjujDTs8jOyvFY8Z24oNFBipNqCi18bmPlSYmvLx001y2TLMfKd8tLd9ZOPOKGHZ
NMWUhOUgzkkUntggafZxiC15jLXzL7B0QSxnEhFmn/rYitiEtkY7DS/FLyuQvU64T+jz8e5x2+LA
43KM46FXkBlbcRWf9/YmxwExpBC2dar+AJkt1ClQFXYxGKLuGJ2wtiAszPgUMr+YnIWswoohYfYs
uO+beB+oaYeKC5PlzzK9uK2zCTIXMatqZn42y3N6+O5yCX9LXDB1Z3CjX7LBCl2dqu3sXI3adWDk
YYMJ1+oK/Hlh7gC9o8m0PmEG5h83XlUD20N8FuITclmdaL1iuOt25UBBNBFCb+cwPJ+DgxRryDoe
hht0onCGysPMCi6HnhDRXCfANCTaujkuZN7KGlqHwYpLrYZfikBu38DHAG/vd1JEenL1+yo8LzpM
p4cVCmRHHWED/so6ymqvlt/yPeqA/tGYYVbd0Oaj2yZuuNWiyziRvSbZOqPSJKOHwSwgzgNzKr3d
Snot6KHLWENTsVUT5dCn5lY/69E1OQREZmkgWoKkgOevLUCpcUDmP1iPiiXt8TyO9K3bnZ8H5fdm
0UTXhMS8B+vbo3uqXKh2UCQEBC/igDxG5XbafvH/g58soUs1op3PILATdZcY9XAHu0wVglPPALtx
+t29oeDHiIre+nL7vqN5AjzlF/d5btKjLztFX/ELERs2ns6Z676dAujHmNhpJBd03xZYXi/Nz3K0
XeITcKQHkHanVt8cg1hBpI8O42j9fp42o20sMUWWejU8HvZcuTxPNnRPKPZILUhPUADNo/zmX2nM
1JH2JbeA6v0TVPizU79rLqKAP6Cl55fSq3qGt8C+akJ0ozI7haAGgKJciAzFUFxCAJF907HAm0xW
IMiRwiu98TITBBeSNCoQ6vo8uoxql7SZwj7Wh1aXCkWP1gH3woCX46nJ7u0nC+mb+acepzS6BaLT
IC6GtodPqo+hSxFZAUM4QAyH3x2+7nz4k/1b+Keg87keMohwT18URgqGa071yz3KQISdDa+jiolA
lIopyN5t7zjkEAmlJgXXFruOFtDf6VLZHxlpg+SSbHPbiUuE05bsE4EpORF5afYSnLlPS2ItUmX8
ODXd2GcBh/Zp4DtSzKVu2pdZPVyr7oWy6DbG4zyiVgVHP8M1RDQbKEYK+/vMDBWl0ahMjkNuvWp5
CTp9sOc9a4E4y2qMvp+tc/5vMP97SrSesbW4gLSwSuAyGAtuPseyadPab+piN2MnKGNCXLNYeWwW
BONspAix9EIKOz2HJtnTDnxexYyGDE4v7P2snfdWHtNMETvyIUOXoG37+fwc0kYU0YT4B3Zqk2Sf
J5rSSmzRsyrAz+9pDGEXwWR2CySH22RJynvkNFL7HtyT3Luafj3vLs7dZYtggTmt6XVc99Gh8a1u
KlGBrGNlH22vgXZOfyXs6bTw2rB3HZPpP+qSZ/e0dmpIGVv/Sr0lORb6j7orq++X26jB05EWG8xj
8A/UEYqzZlafExu+zs0AF6EcyIeNgFynQlTW0fSkg6ctk43uBC5Bt8UVFkcZpAqZ74xqy9dq59Qm
tZ7gLGFs3e1PW3rMOECFbDnpgPzauGoZB/k7figDdmVwxkm2jVGmK0Hcnv0q6xUrh5xY9DJ3SeaT
1lkLY3GcN4t2tOujMjhGDltfFvbtSxsJGdSOzzXD5L+4jhUlrJB0OMx2DfSvGF8MpzybNlZaOb6A
NK7QijihPuHkR68zPyWXIP+mW+ri9AV/qf3ksiGB2ybbRI2O9GzhngXdKVCWRvxct2mi3c96qHwe
OcA8bedzn0jTvbPpiTSQ2xIu2dZpe3zw/U83rS1XSYrf7rBh3vduTKywmPNUKzR4sYHGLVBMsLKV
y73KKNxrRmRmqCpz3abd6PbdxjQM2RYRvVxqVvty8HcJN81mZKV1uH+/TZg/y55mTtv5dY5qDdKB
vtL7zSY0r7uLY8gQwm4D2W1hul2G8pnz1SBvu522pr+edMIr9suk9s5teADIIy3o6XIzc3hDKdok
XW7yLluVaT2m5FJaJUdUcrShyJmZqnIQ6nA9l3wJo3lX/CYNRK6voflDyjqre3KkDIA/oKHMJ84+
tQES10Rkhn+f9Nz/jiX7I/v8CNS9x3c9AAGrPVZV227VTm8+oJCh6PXWXBzSICck3kaSM85CJUYm
Nrj11svTnDLXxTvW24ZaqIhDDUxCikD0jqToiLTR999/nyywbH/7fQ9Qv6oE7Gfumhacx9X5ZHaI
GVJCvsZOJK+Yv1jtKbTVUEwZTxGM8PQHZN266uwvG4wyhGjNTF/W4ZUBXk2fXo8uYyZkAgGQ6syS
694rOpz8DJ+NFqSiWTgvmMYfJN7Xxzjbr+v/87/k/91ey5V50vkSV4YAgLw021tUNkCsF8/4jOWB
L6Ml+P1gB//8jrt1tLLZKM1q3dJzoP+mv2kf655sf833g8P3IS0I/fTE0qv99mLdp1/ybt2Hd7tX
su0pM1mX/p+DIXLu9CnpHZAKbuflYmLbPm4bHFnUjixep/pnW9095H4jSxZOqi0aYCfwmsShnuXN
+1+ik7zxVt7fn60riAf/WE6Bpy9UXAxUx/jnd8up2uok7WpFfDvk8SMjPAxu0w4TIB9kDcqv3mm+
poVgJF10eSFHMKqlhKAP0tB0pnDsrSdS+iG6H1aKk4B96ItaFG8tb98v+4jCurl/npzG2OXZf//p
8tM3dffTH9Dcym3X6OYWJHuvitDOhhdsf+XRXPGpM2fb+PpCgVAWgNG/vaqHbbCusRk416xHf4qh
FIpE7pgqUHGBIA1fKhyI8PC31R7gq1lTHTa3gg8D3IL23zpm5rO3cTNhJ+xHBVJUJGCvYLOq9myv
ox3z7/3wEFVPx7ZWJZWHbEEJbb4VsBQg99e/WyB+oi/3jiKun4UXX1+CMuo3tZtf3euWim1w9Uit
moQhrkCyo69v+fLR0ynGkjxONaCPag+iD16uzM/IHjzVld53qt0uafRh517EWQiYoU87NWnmlpfm
MbrVp7StGemBKKnBmjB4t1cpPk1A5MFL+k3UDa3PtUdzXYYw0fwp7+kTHkA3MLaaX3o7tzPbDzMo
+gDiNZeGrulWocAXqb2ssHcL7G1Cy1v5DdIO56hYWMiCu8d+3l8DewAm9HVc/oj5pUzX40phLpHY
Ng5jtx9Y2CTY0HjHDFw85LlByPRvzB2wVx9AQo6NFNWNT9DnpPvMORiQnKNbshtlkzI4chszr93P
6KY6NaMf5lQBrVaDxsGNX0Dy+nV0RReDpFptqWhrwMgMrvKpVf2ZnJhUbScx1UO7zlroKzoEGdCy
CZL6Y+1d9vbePu6Q56g0a9CYZg5yGZWhKhAQNv/dzy6gQZMwQfHBRIqsGH53h9FKLCXYSbqrlD8e
/lxAUnyZQ5PefuaJqciVXkThlvCqrSla2ghV2R8lrf2W4ouSgLrfHJeB/IOt8UCKiiF2s7wz2s5E
gr1zDdoRe6kzUBf1p4w6HWW0B1Jp2OldgYptAvX7QFa9Gm+wU0CZQrSgrBA/ph6rJUooZPqEoAQE
YKTQ+O362Eivn52eHpajy4/4C8pAG69d5J8L/2XMeRUDHi71w/5Y5OWeU0kix4bduUwvqOMIhTxd
NnnFsHqaRGiKpnZV3MIwanlYr72uOlKWc60LYGszYVweAMe0d2GHN2O+uAzkZxfs/WoPpIE10sft
tb1BcXSFtILkqQzlULJKTPfrYwcoeI8RBAnzS8LM81voP4/5wHjMLV3rkjD964YtQMHQO7FhBYBp
eHFpiEf4Z1j9z0oPPEcyMkuRD6xEICs8OjxFkHPeZtde5s9aGtt7kG4v1hQf6R9rqpqOV5SKj4n8
cMc2q9vqkDV1O82BGMm+CcYXHCfz3x86HcE12nqvSF7PskHtbsWHqzHbV+1xb5KRYXQMcHbDYLHX
maEbTiBihBgpPgLvUf2t+7NXS4s//beHfbgls6u6Okhnln6ThuVU7tMtxXO2bwXKq9f69CyqZscy
sMWGU/lwQ+YHuczM/NiiCGwwFT5Fhj9sbA8tQV/1whff8Om9eLfYw73YOXQOl22nEMyV1pPewZjD
QoRYGYEJ9eoXq/3hwfzjJXZNQ1Y7XRkt2IeXaFyz036jZ+IW1oSwIDDbgDYrc8lU9tJLmEFbp2il
o4RJW7Ij2/r74ypPvyIqC7BVla5hdR8etyvt5JusbsSBFBSG4wxb+3VsMvMBhMcUBiYufR0wUx61
YNCCO33xA56+77sfIM7UXV5aHXX11Ja5CHx6vA637xakNsAOYElRFbwwmCyYeqB5yy0DtHf8muL+
PL+8+wkP0fDSyruiLHgHQPCYakfEpDAd1NzMv5tAfkVyfbqbdeFXTYGDX9ZDCDxuSuXcmlZDkPgj
VQN4LA/K+Xxl18OXr/d/eLb/rPYQBlXlgP13tWqmZrBZ3EiJ5osMtWfXDELFfrWbxWb5x26+ezQR
re6+pbnZGpKUsZg4O0BBCENLixGx4e9IxVb9xfzYV5kJWHTzVKdLYfWydHy+nf7reamv/vtPOFW7
8qqX/ARy2Dc4ExEWMKROiOf4FOYvHvhp9P3382qdh+ir4rxqlmsWAxIHikVy5geaR99/PyF/bo3/
+a3Caf3vj9Te1pdTs2EVENSAw3buD37xzGZfUQlfPc1DmFUPh7OwexAbEyJA7xaiBBQ2wUvVqae3
5N1bewg52t5s6otYh1muY0Dh4JHooTP+1vonbwE32H1V7jztXEAi/X+H7h8uqJJ2vm03Oe8QB5cP
0OtMw02baFI5r67Fv58BrfMQTLrdnZGhN9lA/Gw9Zm+gf8oefSo60s2AfrlXvCpXnyk63D/bQ0Dp
nPW8uLRSM0Xa3f5Tzn1aFCk34IAxuRxN7pX3Su/kiUq/ot0v+hBX9GNRX/caH1GoaeLPtvd/5nU/
ABTjib4QkLXo6+J8UBL5aspgEUrMqyz2qaIyulCqYmJxahnGw1k3ysYsTuJgNG770YMJAWHr4hZe
FrfJGfKVzRXmmUwuKGU0kOZMKaB2ntzcXg93aJi/OKdPA7up4JVi6qZJLv/fz+n1eDvjYfmne4RN
9M/aC1o3PqY7Cpmd8+oDPC8Y7lZ7OEWHdfdmrGpWgzFCqE2YjbOlZx27Dbvp359Me5pL3631cEdL
t8NF1iRetDzMGVVhtg0omTo++FlWfbqxzO+3LhD8ho0OsCBS49adAtUVEVF9I9V2QIDz+s99ukdu
JVjnzHxuweK3Wfz9pz6NYXe/9OH0ld3OOt9ueSstcOWhDt5PwMpe3jJPD/ndMg9Hbm1di3WWscwB
Qh8ELTIWRDHsL3giwWlWJi/L0adp2t2CD8dNOx87R+3KgphjQQ/Gz5uBeesyuoIj8/dX+Pxo360l
3vHdLa4crqdNeyKedJxbH05fSAzjmwMpTCkrFsHHBqORK4N5KVh9ApaEtbQP3v7+I54H7P/8iD/t
zLsfQbdPK5QTW452ZYwyzpdpD2QP9X7nxUJ/Mtx/XK93Kz1c4ta2NLrHNa+28rcQQMpvqkUfPSn/
GitLIwuutOVuFMmHmTRowF5uHWuc/8CLgYAHaxXQGINU3Sl+VimRb+tJgxV0GICuAstfAn8X4gzA
D0RfS2hCAeJd+za9Lu0DLhkQWs3u+Nn3AvC72ENHECc6U9h1igdcT+lZ0Yb2zYZB1gAk1ckmTzw5
u6Xi1pHsFVOyG9n7RSvdPqBETmbVLAhy7vWdcWD/6LcTgY1Y9UvPpNDO/R38hBD7RVeQONqPxoXF
bFeMyJFAcIzh8Q3KpP2L/tvittzGmKrxhzuxOWIaOoZ4AFhghlTchmGQ7sEsB9XsVj8vb+unGcLd
J3nIeBSzqY6nDp/kCLv16J0YowqxOgsEvGn3Sya+hvv3baC+CHHdh+B9aLeteVVZUhA8hbzaxjVd
KRmf0UTTwQYK9oDgI+ScO8BIzo00drSLflFw5BX9Hmj0bZ0r7ItXBdKLiPZYoGmFed11N/wwtPCo
zFLRe9tDw/3788tPkwjESjodU8Pi2Hw4BTd6JXq2MkXaojgbJwff07M+bzbnDo1HUE1lYNF+e/V0
z5Pbu3UfPvV5pWTr48UQeYT6h0Kfoq7oh+sX3/epEDf38r+f7+H76u2qODO9aqZawEGRKUm4xah5
idt0P33qL10BVlIFUnRdOS+jjPjz/wwy/1leXCh34ezYscpbo/GYIkPZLbqhKHCRvgqvvNrtS5nV
5939u8d9uLFVXSek1azHYNiXw/1iD0qXBiZEXwhgZPYNorJ51B21DFGuApro4k/iHsLfaqSEYCBT
ROBFX07k6Chm0HJew/5+selEgva3t/JwW+/04+pylPgotccowZ5aHC6Zn/NqcKk8e/1CMA4hmY4h
W9rD7r5KTcfckMVMe71lMgTJjQz+z1fte7YzCwma7ver0tB4VojeL/mwsU1J7l6lskCavxO8kSak
WJuDkUCTxb46+Fpd3yy7ZsBAIAcHjEp/pDFUY3TtWTNrJPyYjkMTHoG32ALBCfodX8iL//6anhvG
l2Dm9JX3hZenWdr37KDYOX3vw8He7Be6KHiQF59KERv08VPdP454w3cb+HRYb3Nd3/MGk87PNDqF
P7CqMExCQqZyhHj+77c+fpEEPO2O3S/6cGrWWZGrK1l8tvdkKNvTfI19Uarb9QGzMycMJfd7dHz1
qE9D4f2qD2fHWO1OneORL4c3S3zyu/Z7Dpzr6wvGD3WNBwrk/6v7f7/kw0HAGGa3MSseNLd7nRgy
0ADAkuWYX9sLg6ci+vu5U56du/vlHtJX06wuxn7HcufxsFrZy0/ftlGQLzNn4ew9fIAowV8s+exK
v1/yIYHttgfzsG/Fpzyz+/PBUnan0VRbjAM7HSw+zineX6PvVy/2qTrS/bIPuSxGefX5eGLZN5z5
fIyWoJsMu/0pvEDUJqayHTHWCwalPYkvR4yZ7YkTvvoRT3PZux/xmMuejpVa4fwjJK9v6Kj8Ibui
q4MMystGh/Isj7lf6yHSGd0Sfx/xwC6GIFGUJ1O0bSIIR32vP+i4DvId4WjrfL+afTxF6dwv/BDv
FMxZ6rYR8S7xcdPJ7CGwW7vde75vi7RVHSln20NtchBu4989p9fsTcLf0SZ5e3mCn4Z7pQPIgUSm
o/zZFXfBqrvadaWWpsh0h1vMbrIZ7tGXOXtpPD9/bgEKdl9ER/npW79b8OHhy3x3PR1PyMBdr3bZ
10eaY4Q/TKGZwew85jBn52P0cluJI/OPkHy36ENIrhulqJUNT0kDYNCk5dAqkSDCJvECua3QHN0v
HRe42Gb5cumnp/lu6YfAvNFzU9YLnvdAuggLhEoIFO9o3zsJsD9QblDd1x4SRH+PIk+zRZp4KoMS
2j7qIzBILffteZ1bCIsa4cYH/R+cxu0cQkb/xULimPzj3d4t9PBB9VzedpXbRsi3dRB0KuCaZVPA
sfaoHf19qeeX3N1SD59xVe6zSruiTFq9Z28IBm3crWB1wYhOjWTl6wst/UOs2H80A0yOJVdKv1/O
ZV8978MH3Vqamu8bnvcdOx5YneQhoHOZ99Rh55Xwpnh3f3u3D/drIRWHvSXURCVsL3NIibs5EGEx
+HfVl0qQT8E891vm4WrFPKWuytUf4dcuyj+Drm8oCDGmu4+N7qtvVfyqv/2nVPzb8z3crpvDwciv
G1ZE5QT1MwtFDuP9OiixFcuD/EfWgqZjK4KMKJPsbt9u8of2fSIBpm+6K9wujJwqKVwr4D9hJFWA
6LV33uQ3U20oD7krwWlbwrPEibutHS2hCu8MFFQxAN86nW4sm2+XVyrcT2ONLhuWgm1Dp/s4tKo6
BqcuN8UznX+ZVMpoeBS+PK0DwDxLhauzb/5evo0evUDkubrOqepXUv9U2adraC0Pp7iJZTb1CFrQ
DYNsiEpEJm18MYJdRjMRnbyodCvDgy935TzvHR3Bzm5waxLDvY7/fuSe7wlDQT8aT+uuoT0kIzdp
3ymMpiPwhcWgFJroP7dBDvQazCYo3dviVY9eMcQB+semuFvyIRHZWhtNaXPgVtr+61DZb1d0ITfu
TnH9s7f+VYJSERpV3XfVQGDGCLvvLe2ajz16hrXhm42LiN9OdWo5QO49s9fzTEvyq41aXvtxLFxE
x77oy4730AB0r0YY5mBff4dvNa5yaBIoCwVq1/dtWmIs+lHEiAmgjUHzqj4NUYQASY3EF/tTHssq
QChG7KfBZb77UqF1Hj/UzD3LeI2PLvuomBXx9eMY57Pg/LMZwu0yxhv0voYbuAZQ3Gx5eRtAj+79
ZIG5QbnFXgvKZfN/STvTJkW1tU3/IiJQZPrKDCrOU34h1MwUBVFABP31fa18e6jOrjjV0R37xNm1
q7JEYK1nPeN124zZniE+MFbvVTBJp3MUMGYSRFLyxWf/8Zhevxh+/WD0pGZb+Nqk51/od5ocxHwo
92MzDEynSNif1DuGbShNMRDSkvVCu+8KhGbDUJ8yOzMsAwrqMrscyqfLSqyCi27laBl6yqzcmnsG
UzcN3P7A5MAqma1urJ5qZaHCkraZy6n2+by3Lqcxc7DOizTEvSLRBwVOtz6vtEifn9YNzpvxMwTU
IS8IQ/q8eefw6bR00lZ2V26v3byGYf1JuxIN0RPRkQ7cqXPVlfomjUdTsOGJ3kWSbhtFYnIiYZCV
uYm5tokfnXX/at/Ou7V6X1SflWVNXXxVnKcasCjgRl7FxBI9HSAKIBFcbSNAlt4IusI1htfJIGAG
iS7Fi3d2HqpznUh52FuVOPSy6cBeYj4M5g8V/omyA+PQ3P3zv5J3f8tXqf9rof92drWbXMon9N2o
VgoJOmYYbEbQyS7+Yw//LWH153V+ObqvS5G/zqVC/YMJeLpCGrpRse/W4Uz5cnUKd73xOyMU/sdl
/7GP1V+OQfno50n94vYQevmCisggwSvKPaaAZkU0CLJj9i+f5+8PVFUVrUfndU/+dYBVTa94a3WL
/AqIHhiW3Cv5STw9+hA/erMXTsnFpZbuoN16+sft/j2cQIHjf1z811lW5qVx6725+N152QKbnpKk
M2D1iGCYbBLje2BjejYaEH7OvEQPVs1lLJEq+te6+nvQ+sdX+WW0m4d8faUqX6V0yeExP556Jt6u
AHsIGT/KfFQYC5sOr/+LIsFfrff/egy/rLektHJ2vdMvd/q+hwCSZCtkXpTEIY26bnz/uk2Y/fjP
K+2v96v3KW4qsqIrZv/XNTX1llf9kv6qJzSl05CRcNplBVEU0BfdEwtmmy5+wrgG/x//c3v9zSH8
4+q/W/1143y5KxeuzojI9DDH/qI4JOZY/xWs/bWKi4QcaTm5R9+c/MsdTF6teULhjka9FlKvbI8V
EmSilE0fr1cseuJUgaizSxBPonOlj2hxr8RqniaP8b+UZ9S/bbY/v8yvzXY3BlmSnPgyMjjQvq2i
tNL3H8cGgN+YkYcUCKxGPkYwI+5IOnXDU0RbMCN7I3PfwXcVyWRYVkzgwcSgBk/bCaPUtMkLrEpj
n/ZsjPh0QFiMqlLL6SAa6HVru76MzeA/L6C/Au7/vJdfe5ckgGJWSf5fbXO90Zkayh2mPi2e0HsY
mG6ACPzTWIlo5bef8+dFf+3Suifd6kd2E71UMERnyfedelUISO0gl1Y7fzPxBaxnmcUZSWX4qxwS
kDRuUTkbaHZLGQ1A2XMBivEOuW9t8siCjNIAbc20EE3Kr9u4Yk7hFEofcOWAfom+XKaxB58Jg/xP
a9Pfaos3o9dLGAC92Wl5mnJUAoVpLYF4LUanbzjIXY//KoNmKAeLetKHFr7vM8Zl914uvKGGv3nH
peANyhfOUsYuwUP5taf4aUxsOyRRq7sCO5POFZ+ByALoE2DKhKHzH/7SG9rTbXyetTccDfBZg5Ca
0dVBJzJdX9A7ZmhSzKfeOI9dPex23VQPSwbiFyXOEBHXy5dnIMrG1dcd7zcFzazxcwxYMdw3qr8r
dry5w60oGXRjViRzsruDzyAH2qEPNd7GqWiZlWWTdJYBCWwFf7rkU5lP8gf+Y5R+phiVF/coZsw7
3a1/HJx/SW78tctYZ0yprxGsi1+wVv5Iwzzv1/p0lliA1TEDc0z3Pv2+ATU8x9XHvZkgRqF25pTX
f5jOvybc6AdRB6IJlzzBL5MyeCeZ9DKpfjCEbN9isHQATfvADwTj4h+77G+pnz+v9ctipIaiNMqF
GsbwDBs0Y3ojQQQnt3Z9i0F+MRsQlv8vHT9/XvPXzqaDSu+6s6ju2MSALugaaEp4wVax8X+a/jE3
iMf8q4zy156TP6/7a3M/LopyT3rc68cDOqnAL1miTPRDP0n9//xgf1pff1uSPy/26/wrpPraTwba
c8kAP2c8XG34FHQzMa4CRxMEOsRWXxGHPuAy/gMKss24erVJeRRokA+vzGvosYmfhMSGc5TmZtzf
SZAjTq5wHWAF+MmWEXoq4OkHpZacsp/oTTSYO9DGUNtHyb9SH3+zjn/c0+DXjqhkqTKZyBEL83Bx
QJWhFU7HjPDepOU/T9a/Zen+vNovF/kpvXqVeaZHSyCFgPoIqiAUG/BICgMVGLLRIHiIo7RhLONF
ANRnqgOqIBWqf7zMvybu/vwqv9zmtpP0PBNNFgyz79GY5OkrdJGIEY//vGz+Wqj680q/0mld+3qo
hSgoi0XSpzUKR9GhHePEpIsGGKSH9RV+zMnTGS9nnptfizLnf/4a/9oqAxFH/GH7klsjXV4vtgoP
U5CybHJcP4KPF/+f1/rXqvpl7grpLbdXYQ7SJZhKIvJqKGQeX/Q+0XQy1Jf/n/f2y+QZZWW+LsLk
MQYK1IlaoNhNoK48w/1XHfWvpVuT3n8hNKz2cMH/9wdZJJ32kFUVNiTM97fXuiXUiQsxP1CsFJr8
k0kpLBAcZdAe9EYIxs4/3Rrxtv4PW/THl/j1No1+U2jZnS+RhoKWTe7OSRx1vpG9AXAnrPw/9osu
/zQq/6dL/nqpVUKXRpqgodVQNtZh+srooA58uOMb5tX3jEW1a2lLYmj83L69gnehUuyHd26SYgFS
d7i6/X2tWcYLZRmhTwom9AWE8zwnffc+3r5P6Ed4CbIAyUceKgIzqub2s3Y12MOm1b1jqQqNLJAg
b7xj+bqgdA16/bZX4OZcwue2e/jv43s7iOByJbUH56Ap7ebq1LlV5d5leQZbHiM0uXpMc9RXEz83
jyWzRqmDOEXf6m37/Gxpvwjd5ODy9PkYQ3f630+ENAhyt/L3dX6C+7xv5bDX+MltqKKcc/MvONay
LdE3/LaQhy1BcY9AwGt4SkuFRsvvS+VQk9CPg+8X38kUZPArfagApSPtm+94jQvqM8dBz2/W8F2m
Jhkq0x+g+YxkhuGoxB2pKx3zZfac13OyYMNWoG+zGWOZ7aqManI0O7KGr9rKAM8tcTBo1boKGPpe
HuuHLrxMyeXln02M5GKd0XNh0HIyaj9Ow9caBc5Jvarb8Bola31TdhYTF/WXugEj0/+6L0pgVPiM
72GbBpVhJYbbvJYt2BvADNCjW/fa3yoZoHx8+VFt2jhWsstMJsj45wRGMG50/Y4eklOWo7zg6/DL
PgJa5yBRneoetviE6eKg0AIiOU0XnkqvefsZEK006O7OVQER5KpqKHe2CWHhvW7bSVnxmZa8zmEE
vGigLcHjkrwvXOAHve2rdXqNfXvTP5Z8XLPAXEiTM/3V343hDAynXV/3ANKRU7jts/lN9L1pX7cZ
qkgrw3A7yF4faWEXF8sYoC9osLeOGe/3cB5miCjE10AdKfTjldF71I0EDpI3ylCOEBtA55L4P/N5
dQFNNX1oyFfXPJwjyX5CkAPG/tmFtw91yGrpQ1KWx8/PYsqm6FIXGaYrK7RgxocoAzFXZkTlccME
K80Yw8F3xZSRAoOV7s55+yGPM2INHH+R7YSOLPjMd69KlgPDvcvOmU67k/1uhpdjRsUIMlX2BY0H
WAmNZCfn2rk8dnVDKAF3jW/rSVt2nH6s41xxzMs8lVYSS/ib9QzZmz9iV8hIep7tct18Jx9SUAZA
nhJCRglQO6QygT8JyW+5CUKIQykkHLgg35GGiHfY9RCtlyglR2Vw2nB34NyF8smakIvn7FZbtDkc
DcvRTSpv4BuzBjBGgz3Q+AQ8AvAQTzr8krGMREiDOEVFA2JcTDX/u/AFjR7ovw04IgSLEt7W+lGX
oms8AGFzIjUMvXCiDEsMNTo2PT6/T6dcvrzsdA9wPvHfKeAWHyGoftjjwOTLCClCNCWIBkzg8aKV
8SSDqWchIqd5W5vH9JN5UzuFiD6Bbc8GG0DR64K3c669M8iY1FWxU5Y+JHc9qqbP0TmWFoL4jGms
nAbHER3tuEaH6wlW+B37H8/t67tZY1J6I8Erpz8HX0SaXsaae1o38EYrxGIyyxEDEAqaG+UacrN9
9rUlHuakWKAyArORyeCP20dDLoxsgOAWqbMB45QdTLnHApbh4CtDQAgK91KhFF3vVS+Lbn4CibQc
A7KG6Hd2+4bzAqY/MpGv1ifyt7odIAnDHjuIryFHXJ2mifpboObJfY3vW3l237IgHNWSJgOfegAd
Wm4DubzPGWkGaXiO70tha7eqpwYXD87ZpzJXriAGEE4fpYx5JcCtpwy3nR0zYZcV4YOTJItLoIAo
7k4QWPEf3jnOxcd0C1Hg7S8knrk6RNs4BcYWYaOPQKj9675Fq6KMhFyKAGtngP0FqYONPDk0LogT
jB8+N5Q3a1w5zJWO6298bO5NvEzAOzbk4xCUptvWoLY4vm7rCr263hCqraMsz5s0bBmN21LtEE+D
blgwIOqWtZQJGRYn53Gpkz5SGSMkYtGOKZzUQ9hhMqcutR2w4ZC0ReFWHRuLhFlq035GsLQ8gyQq
JCg0m9GgsIppscBMbQY75XBZCG2NZExtSmgrCYcVfhTzsG/Ah++4s6SNkF17II+rUCpVYm36EGT3
S+tdHrb4H26YGiYZaDZPwWJAa4XC3wUKr4MUgmIxTE/JRGf4mR1Rz8oYYwfuFlTQOUbFPOrPGZ5u
7Fw81aq1buQ8+wiG3Hf1/L7E7ApY+dWtfWVznXWwoftAtEuMFPI16MXPB9/1/jkqSIq+rIE0UhYI
yTQ4EJ9C6qxETSSLFS8H2zqjYLfRyV/c/Jw1bawZyLlMjdn7WHn9uJuWMAm47+AUaxX6NE1wCy50
JItwq+/qwxJ6GxpjParkKNhQxoPPyewgRReqP8V3ZhNyZCuBSH3HumuEtPHSTM1dKvziBvGrCOrj
M8oP53E6wa9zjtRAUfawL6bH6QcWgJN38IWagFdszJj6UdPZKE5wxu665WVbn4Div+Ie0/Lze9/h
IAa91v+mbz1AUiB1DYpKqNPkn3AjNKqTtYVTg8TLWcjqnNHT4RgQ+y0dJZzTvmnRZCzZBxDtEANC
zrh5gu2kAhcJS4EuK2hOikdxwv5tV7eonlfLfIkXhaDYEa/jtsd8Cfi64JHjKJwiUkjd8L2BPD+i
1Spf4qo0eEiMTxSeeugO5nzAWgsUoP7dBkBu2BuqNCkJXuehQsSZ9Cdx/QQuGr/6YrAHmebySz1w
uOhes347t0gfVp8DOrez+LR/EsWGl2UXdiiZ9ZBhgEeDbsUQOFYHTNJ+bWkwj6vgFF6+YfFV0AdG
Cmgg8S0YIkGtpe/WVkorYiSRl7NLn4Wdo/eAWbPV8QlYI0paYzEND0x2MViqsESTkK/OxN8XzBT1
oEKnNj29dBNUVo89za0UR336LTQ5MzyxN2E9v13cUWP28KAMBc+ttMjhWpOeS0etYL7YvYYjJg1J
/01grNYwX2Om/cfZmk/9UCdi9Q7cepzsmq/yo56X+/UglvFHFUARqCmu3x6eAzVlZA3W/HHhNOsz
G8dAUIoaaXmiF78LYczynFtCCNyJqDe8e+m2gzyBBJtH5TNdnNG9Ku2Mtv2DyvYx8cV1Bj5S73LQ
dqfZLSIqwUVURwPWmOjb60IxDoX/jb0raC2+eNM0npr0mjlN3BGzMCmNjaOgqW8zFHkgXHn41dcY
B+UZJjlLp2M0U2ztbnT3Wv8OkQz3FUCLkG9ZYp2HX6QNLY5WoPH+ZUfm1G7mGgfJsh4bX7Bz0fCZ
HvNdjnE7vjmN9Zi2SSVoYpzDtwXTr3D6a32rAeEoO5fBhJEw8QP2iRh+HaDHwBDyut2/1vKeuGOR
BSiPOSpnrQE3ppkJALbmQC3GnpORnT8ewQwXx0LzoyHY5rOHytB/efPSnxfgx6dntyTpotncXiZ8
usF3EnHy3SdgVao9KibwAmekVvELEJV5I7qWhC3s+8HdUw6nWfMla/ZlkoQIeVCjljbymPd3GkIi
ZpETIZRzIQN5mvPiZlf3sSQuOpJ1RvycKVTuLuLB/3gh4IIFy1jsWh4c7t7XFX9VqBvgBDxE+xR8
ktZnHpEmBU5/ea+MBuvnFJL3otoN6A3g/El83Itl+lmNWmpBxVRnTYtUW+KvT47Qa8qGFNXt4xNM
L2QKYIvvsBmX/ph+34JT4VDjYp5OOKiICnmF9ZWt8olAbpyDaeWel297niNnRoPixa5nEE4q2rYh
M5zQCOgt5VWzeodlzBgj52DnEUi93MHZlsfEV8tuxNZl1A1Ce8TbAXlHdfwiewm4asYoyNmFaB5J
ia8OX3vF8UF2W5ok1GM4zSvZq6a3ucFo1tXOd8/PanLrLOXOM9MPZSQKgG/UCdp9z1E2evAekSJD
x4zDnesO/0uiqI/DxzdDdgo94vsCVLZ/oK+bhD16XEIL9smG06xqf7xyKmuGk+1PgbwX0lRl9KHy
GDlW1rjaC14o6O7hKcBenmCurBEYcZtA8rK18UGI+aI9Iu5/v9CHE1VYLdoauKWHeuUgoUelMqMw
K4oLmKqd9nUFhM4HX3Wbk5i1x16LdMPSWcVsjMuUk3CNACKc+WuAK0oSUPg08D4dGikGlGoOnE1n
FDNoOADVejsIgBre6eQaC80QYNdDIdEHadHDlI1a4fcGjw3pmLuDWI1QY5PwdWHvk8NUOWRcFGBc
PAbrebHolURfa9iDeD1J7cObRKDJw77NRfaKEIhda3JAw4P0HpiHN6/4+MQjIeHJeIzghXA04bMD
FeSHBRv/jcYfFoccqYZRYjqSNDG619xeFrR+AUIaFR9HjLQkEKsRsOMThPIa5ogEIZP3gLxZ6xgC
4fec8cKrhblBjIHH1V89Jwcxv4DYpEOARL5BmggdnowFKjY6C1tsYpyXl43v9fHiPBF/sceRgsVD
hKZxy/mBgJc2EL4tV0u9PjNUtj4XU7ndmqgXq4xWMXn744Pe1SPD485jwonK17zw9U/uoc99C3cH
NHcAN2hSzhpkmPAXGbBAxsZTNoTrF4ekBRNZZ/JTpjDl/LvDbYMIjXHk75ENGD+JIxkaxbDjBPIM
dbR5uTVugAG48MAjFRvfTpfneSUOVZQ8uh3D+wDn4BPxGpCUYmTm0PrILkwZlvuf/8hjyXpg8MUo
JOEKwivAlfhT4IncGnhiri+G5PEkWT98jN9yMmG1CMFoD4Oew5aDvc85UZPlpoUD/VRU98j4N3Nk
1lzOaXl/QGSdR1HP1A3/RiQKF5hlwPdegey0knHHNyTdDCyYPCRAWLzj64ykB0JyaBQT3WD16GkX
mXUW2wYmGBklnuLPehLp02wsZmk5h1nzuJ4/r1liSQJ/9N62tgXMH97mOb4pULjja3IUig3JjAWJ
yUV6mgAdtCmXNZwTJCPQJExDG9vWSSbQnTGFZOQxMxxSvnAsUkeDJf8zcbUccPl2xSNdvsbX4DUW
klz8w6urAXUqTLKJPcJJPrxMAPRzdj8m1aIZX7+Yw8OxYjFe7WyVOGiCBmK3iGlZicupMRU7jmmW
pVi09OpKkMmFRAx/6rE5yfJJWC1RWjHjfCNqOjU9SyY3IK1x8jirWyTTiC6JZNBlY2syMrnH4BLl
I3CBH8kyRXKQtdwDHCRWtQCvX1jFeApkMgf2AQkbsQa5euu0owLZQtYn5hA/+szJyM6fn8fii4oF
0zi35Sskn+erJLEBjnrl+DYTBv/piis8x3TagKNXmE07e3pI669vkhRdkbax+sviB4tKtwhzgOcJ
sPedwfRGar2G8LXhGoFyBT0HpymH8AjR3Tr27JVGdyaDK/zYHTWZ3KfPUIufvHnxxEStSSjAICvN
3BvD7Z54RqIjhTlkIkuuXTGMKDBaYhCX374wakQGPBTdOmLMn1UXnT1Q4WMzhL1KVAgIxScGXIN5
4hNx/2glzgDNFtxFYnIj55E+Y/+ukcQwx+JqnG/H7PNOR714f6VdzsVWTz15WhEYicosORsxM3s/
ZGw1yIxkin11Kh61qAWITUX5nb5ak4rAf91JtYcyRq6pjhmcYg0Z7B3DYfATTkHDdbjnL8T1nLOH
zgrV9DvILY2Xx31TepU31IIFiri/4SbnFHdQnYIXDeFDtp6zHiApsSaE58m2YvFpXEIodFKpcIiK
ptVGZ8mJHQDHFiMstqzE74DrQrkZaDDFYrY+j02w29HkxbzTUEhzhjEvg5Yg+XYwf1wEqGu4CS0R
eUVyXOahakHF3+QGrMHCHJMUFsN9KBvQFEa98uyseNbk0gFsuYKnzAM5oYbGe0ugfF7orkkAqorF
TKbdBifKD/DT2EtxZD74CuoUxVQHaUxHnSbiKOMSMNVYCicWkmytoJLxKEYnuz8Uy0PhLcjcKBD9
aT3q1ie+2p2frKx9xQIEZ67ziRV/v3/mwu2oGeGxRyxBntdtLM0R+bg474PRCnlR26AGsDF/mMuK
vT9h6fd8e7sb5yCKectLnW9bfRUgxC4r3SY+Y0+yv0RDIWfFj1yUwgAMb452ohRme3MQJOIH/3CM
OmJPYYWHEnkHYTppv0G+gM+Fbcd0B546GZ/WPh96U2kJNJEnCf/AT7CzKa/LnNJOyMOECQCVzb6s
xCJK2bdAnnnf6qzGpJb0uiTLDK0ISPdslZMnFim84rGg2wO9pahJpoCbLCHY4bhZe6ai2H1Mh67A
MrOqV7fRmW8tGM3iAffcOoQN7QjSnDh6hPF+RwN0RAUros8n3JwVgkksyibcNyzy7r8vdfFvASOM
JQL2xOmGVwT3klEVEM2T5nvzNTDobheX4GIFzTjb8IS9FUPN4XuGPovdIvokYGaD4Id/zxIc7jfd
DGF6WGrYH2R0wAz5iQ6iuxir0xe1upiQwrvPEfUh22ti2ceIS0HKb4dX5+pUYIDom7T5yV44EJO3
kH/H2eY1v8GWA0SfDAeBhvSU9MGD+n7yY5DGmlAYnR4KwMoRlBKZEFKq9OwU6z0PqbWlpSYE2ncp
6cfwNpJ80VP2bfp0qdJ/IZKrioUsDeJ/DDeUaIqw97HU0wHL+Ok222RR7O9r1vZthPV3WYikjN6J
/aiH2lR1tQVny5zfMvhjEAmePHlgEx5j+QDSFDNMGkSnVj3wSqfxYr4pOTn3Jd4paeGo58tbRBqx
/YCRhEf4RQ5Pmh/jvtDNVE7Bqmcf8ZTRYdOW1EVgH7A40Aehh2VogBleoF3O0SWmM5I5bxo/3N6B
fmdgXMyA1sPbQQqbxSXA8O3POZo76OnICjOZCroEYhZBdR/Ry5P8dlJ9sAzD849ZvzpoLEBv/3za
O80RSmAkZTBQbj5E+8zGWqg+og9P9wVCkx2FPHXtrm/YYIN7QwOEpa/D10Q3KBvpH8IjAAczRv9t
Rqeh89O5YeX+d9/T+KPCWkVvNobuksZ3b58P+7rAinjCYUQzw8dkRpKvrO9sL2AJ5AF6HinJIInL
KQaTp5EtFezT58NRj8C97XLSrXI67o3hK0SphAaVI4B/7w7csfUe1lJir3XRC526bFrkYf/tvdGr
JOCl8mWltDnRd9sG+ue3OGV7vA/OBE7/zq2XCroRSoQ00c3ahTe0dGYkT/FNomIhoTwjNlu2a0eV
4dBz/Gny0j4bpvrPrPL3tCUFpQ1FW2cJ3rhHspQU16fkVBFCaquHf3LK4SdJtrXoBnzY6Yw5nFGJ
thD0yJ9ehky2xPsJZOF7pCy7J31OSK9FGhvOBx4POr4364GOfPrZRAqVqVBFlIcyz7Xdst2IavB2
vnU746erwjLu+NrCdNytkTgON6ngUCaTEqzybVJ8uXdEeTr7S6Dfp25JF0VmX8kkeTOdli/DX38L
QQieOL5skFjaBI0qDwXu3X+FXshgj3uU1aLB1Tshk0G+XWD6MQSJjbXXqdWPbqN6RN+zdxnH/YXC
onmFnV9O2xDxDeoX9IGS5T72SS6erE12t4o4myqGXYeFi87ZSBsaXvmZMtIcacQk0Rt25m1BH9WN
cZeK9iQaQ+akVb9Os2x1r22NJY7dWALOt5/QweO3rcxQTzleQ32M5AsEf3cH6aWgK9YfSVHpPceC
wI+oDaE9oFHeMIvNA2IsutBktjkVSkA1AOoZc4bbj3DvtOA36BYagsH3bt4raABuzgR3/DJGCrk2
rZQwAYUzYOguQnVOOk47XxrRcW5dC9Gohtbfgw6POchzyFoviqbB5nYUAniKXXoPWK2P+b7nYwZH
qxNp3f5HNw0Mqyatc0d5hj43DrC3YtVB1HiXddbnu6JiAj0oWb189AHG3DO/R6UArwAkPz31Uyo1
9utw8aPKFcfx7hsvzl6f4m2ENgD28k0TffSagCECVQGulH5AwDtMWAhfwhx10wfVJpLbzhtJYhZy
f/Sw6bvEO6m+hVQClmLM1B7N+Z3bH919Ell41SG9FL4QfVH9nHebuxlHo874OrEVrzONz1MpQhrZ
fsQ5x93JtiGyYC8LS7G7FfXrEfO0wp0kxPq4fOSrHPVIRHmF9tzbe9mfjzgToDvDWk1FLWswNfGf
EW7O/avDevxYTFEIXJHSa2nfZHFMyd1ExDUuBQzubSG5R7RN7nE6RHxo8aI5n8DDwKFi1wVMOaGX
UzqQiOgaaDBRwD0E7FSF9Jmiw8y/BEL55HxLkYGy+JpkoB1gcKg/k2ZQD4JGsUnnTSj5ICg485HX
QH8KPLOdz3mRnP191JAuQUVTVBpGzURdv3hTrQ2kGYWFp93vW2BDtup3RTI80qMBRzCwXn/wss9r
OirJfoyQMmA0KXjQSj/sB/D+602+OmU24gNnvD2epMxlRYhzg/0jgOsPrPsVsE85pFe2wOHABoOl
VbQfYGq5ka1sN0r4tp37sCGGdx7WDbxI3PCNX0KlwdqUfApSyCRw/BOLf0XEu9Po8oh20vjlGB5s
FYIt48PAXSe3F6m0fVxc8ELwCc+LfEa/HWR7MzhROCth1Gte4WuuNJQ8Kiho3Qy7lRAOgV/LOZF6
96BBZm6HkvZGiyuPMtpnG+K4OmizDGVeOYY8KHt49ckibYliIsNNVumIy3JGs7E5a5Y9gnhIDoh+
cbgATZU/hnH/iPgVeSjUuF3RXnTzDLxFDdTKgaUWm9Ozpw3l4RmWiF1+1kRfK07BqE9vs4y5GASF
UM1x6qkWpMPcxTuK8zlesUuTGqv5A3u+qNblkkkXJvQ0lISAHIHYammmjHa6D4X4TTQz0w7VDANd
45YagUoYpESDbXO28nWHOo9dtUItr4RRWobHF4Z3qs4RldxotKP5yk+DZh/FHTNCj5BjE0ds3SFk
dt/LwCKWZkSCBj+EGicRdDbrBc8NRwJiaLhdd9IYn++VvuZgcO4IkbJL8bJnBeDkzW1ydcqzqyND
Vm8v6weuB2oMRBo10UmfswrtoMGWYfQqxoZaZjxwNkSZ43RYkj7cU1z7kIfEMmQdSCaPQDlDK355
zGduM7TDvggHDEe3L+s07lwWIbbkFjL6nEeDzV1DvEub98L3QhpdxvLQ2Jy3t8/r9L6XKg87BxTi
EVzHJTLTYx2/xrCE+BNJsBWjBkQSUYb/92IdU0IZa0ukmFifqv10CUz9++GMs5xMXqYlFBBxlEZC
a4wrJxgg4a53a0GVnr/JIeB/oVpD7B6/Sfs+sFZ9HMfcQnGYC4iwOl/1kTCoEPqCG31f5zGKBjgb
qoBG+9Xq6u1pHRw/0E5k7zkDRHw9wP/4J7pzTR3i46Ng5rx4H9cdpSfxVMiECTSb4hIMEVXj6fFy
Bp40Y6zoGhrbIn4gZL9EuepDm/Ceawf46aazd6gnoJceCtFSENcgS84eI0fb5KgQ3pGBAGltAaDW
rPJ4Ct94ybfdAFl7JGv9B+L2V8gqCmaYXJ6w5z33juQfPscJrJPO4jKIiTnHd8m2WtuGaD8K0MZM
10VQbGipZ/7xMeZVL1uoFxz07ZFm+4JWlKi58JnJD6NmV+PXYHDy+Lx8DVzZ8HkKt9tEJTYm78/a
+hn2Uo1YUYXu5zNB/8R7M/6VezfUzFPHpII/yi/Rmwwa5Wpa9x4OIy6Xxfw2Ow0ROaXkglQcK4H6
vkqFUREawkirkGJd9RKHihmpduqC48cBsUNAXZmvxu0dYS8VWYYUATYVGUCGG2B3mWOhs8tz6KNn
K29lSDsyvaBvWsyTBUkOlyvrLJJVjgI126gW0r4Sag+z61YncwhyP0YBu5iopL4AhRAK95kmE9IY
JTNzcORpIoJQ5bTbOVnA727ZXxWk5B/MjDKi8HAFpLyZigRDH4syysZC9UzM/eIiO/0DS4wezZtz
W5jrNOjTlfUtMZVKK8XNSuenT6Fm+EaEiKEkzksqG8DY0+mDCgGJZ8SYiXA3p1XG0kCB5uI1K30I
A14pSNYJtlLpoD40sOa6V+9/JMBZaTVDrwjyiM2kQ5cr/T4ZJsw1BLIziXbpoJJPI0TyRXcPGRF3
AIjkyZl+nL9HTE0nTAgGd4/8LEf/zqewQ/40x0afkdkVeUf06gBnXskv4FZc8SWb8EQCfHolUkW+
ugnvzK9PefDXL+QyIeeQs+5JjsxLJUNPutAvycMh1fCpB7LhyAg6TS/Ok4ywiQj2Hd14kXgoR3o0
bf1mfqaiMaQbid6DYiIaBvnONExRb9hByE/JMJpCed4XCdrcozR2D0Gh4yqp1AXNLf0w+ha/bqE4
VOWfI0rWDCiQ5Ggo66gbba2iP85U8RTLMX/FMhVpvN4c0QaspiBrw/kpcN+R1z4QjpLhKBYdQxL6
rFrf90IZNDdIuyNmzTwiPgSppZpF+vS1g+Fdp6fpgx7hOw37aaxG7/Uzfn6kgRJhKm5UcSZCs2vW
MOrf89BhhfVAUu+gxie6NhLHdIugx9YHBz0yhu0IWWeM8FGieZsGBASSZJ/tmPQ4yjTkoik0k+YU
zQDGAhUonN2nq8xOIaaAXA7ZcSdfD45ddA+eQdYfSvGA1uGLYJv1YkIDxOGI2ZmOelytOwtbHnE6
kTjz8dPEUjOEEf7IUKcr4paMa996gqwknZ2vMhpwRpUP6yjGhnr1E4OvBYON4aEz1rMzYgsNGXT0
Jt900dnZkvh4kXfh+WG/SU7jI3e7NpCoNCyySZ8s57Qj6PfZxID1q+FUdpj7jNBdzJwYyYyHUIx6
4QX0Y/q1ZizFHiJOH4QxtBwgwhkXc9mTt9dltwc3UOLAR58Dv1wPVfF964mp2XhlGF+SHvRSr1XL
DA0iRcWjVObRXjM1Q1rDqDMx3JLbIkB06wXXPE9OHglC+rAqXJNyc94MxiS0sN50uk9Eo8uYbo+h
NL37SklLplWN2dYiYxI+vpQVnzGjvdaWgvV50h6uE+3QopOEm4ZSlihOoFmIVFAE418UKshF3PrW
ZY9s9PQCwo/6YGsXbFvqsmvWsbl4gV8v0KTUpznlhyFCfx8PBkKy0Hwh7YbOsUcAScDE2ZTPuXVM
JeWVFff0feNORc/EQSGooqBGM1zwQAvkKx3ugemFQjU336gkIpi39QaHPLjhjNwWuF2oJV2IRAdM
d/HpQ3PawTtwPp8OXUC0052824LbQu3Ar0m0F5hokXKRwWATieaclbfpTo3ua32sOQZClWaMDitH
KjmYibzBh33PhTwCOmgrLThR4cJpQGYCXYS6cnL23MupP5Hhwmdnxw2Cdkhc4bE45x3RPxWhqD8R
sc0LP5BTgbxIs1S+iyt/N0f8Ro8u6AOSDEINrmV/FwFHLNKTO56W9/i6BDGlbpk9jcP05MjOvwoC
aJstJISvH7aCvN28W6u6k9A+UTkZKWZqaz3KvJx86O2N2M8dafAYvWgVIVuSxCwGPBA6UtHSJLy2
k80LF0DU4Jgx4sOfYxiHe7GjWEosu9foNH1tTWTCK54Y3ksalRMp0oFYvf23vXsRAhtkVe+WGink
Oi4r9DHs3jolYx6pUfeNn+EVxHCDQ7NgmdPVeG8tjaoUWlnUNIimhX7EWJoqhNrULvAOQEM+/Ny/
Dc8HBL5o0qCLA9kRupBP+5ILkrLbdtOWgsTT7V/s/gufk3GqKaGyevb1Jb45Xvni6ikuMpNej548
9tiJURAxdCu6A6kNj3vkVcevTTY5bXFwb4TCxG+jAtoj9c5bRKgyYFOG3UQlW7C7bRiEDZ8rFDhi
ckTE9bdDgQURAuQZKX1bXzaoOxTM7j5ArJNEfh1MwUm9IN71Qq14yG8NSBuLqFM71BNOax4tfjNL
AjeRyquvmcJrHJCTwQtURr1v7KU2aY845g1BZu/rOZYFPJ0kPD0o4/Oi+sLjIsdqt6HIW1GiqL4g
Hhj2Y6s65LmR6azmRURchQOMp5sQS3KlW3ihroJuiU4XV+2QLmVurSVl2Ab9oPTyuTS7jXozTgBz
zF/AdzWd/0bame0ozmXb+lVK5x4djLENR1vnwr2N6XtuEAQ9xpjONjz9/laUVEk6UbiUv+qiShUZ
sby6uWYz5hgnah9CWPEOLrvqxKQydxZYY+/spTZMmWG/Ax6kk1lPG03ilHhqSL4a64MSDAUhBMXc
Le8fCUPCd6A8vIrkjYC4M6IIdOIHxaOHS5DaZPPx9S/UUdhdoq2YYtLNvVg3EJGZyYtqXMY0w5sr
BTRfGLz6WqB4Ir983BLMCtxXaoE+p6/XrdJiIPdf7VJAjYAYVsih8avgtRCf5mu2/Wuz2nhZx0HZ
fACEbNR95HQnCSnJIzPbuTeQBg/31ABN4xOrIjW/nSRDBNxI5XVEFPOg9sLNwDtPzbuogPSq7mY0
OZoQBDVH1wCJbaTu9wsgjYPy7LiUpykRmQPvR4JX09YwQyTQbc2Xz40ybU4kZ9R+2YM5w7uXka0H
SjdEutI64vBkPlqdVoKGgIyR1JAFw5x3pBSZOcIYAktV/8ICpPoaql4IRLa4XV/4L17dL5Ed9k8d
UYrQ/EuQBmQPj3a65InqXWx1zBqbQEL8/eJFD6swzU1IO3a8iM4JoV96T6wT89tShNpisBWP2HXn
gy2hMN2+DuvTG0F31j4E28VplCF5GpwaIPwHtB+NS6jHLA9+aC2qk9qVXM6B+KlKq9aJMPvoDWOn
tRspsCsnrYN1pq7nmwGGlkqP0nzaD3rTU3KrFTNrKjUTick+eR9KFJvLquZegS/fSTkBmk4oIqxI
Gz2MHSdDcBKnoKA6/ZWyiPwNx8I3xakTr2w6SinRISVbbZZbGrmgY/8CAM6t2TdvWIFY3g7v9qUT
WTyAvSrZMUG+hCR42SUv2ryRT0C71kiXFJw88aWUXUHHQTABMwZVjfbW6Gg9xJ/1YUa0eXDvDlwP
0/Mk4/2ndtmu9XZb2lUPlkEi/W6dPTI8vaOnIvZtQx6JfSSTQh2SJEWFl5a0V9JMB3e8GgGZ4aGl
bCcyv1VoJ2pUs5SOtkIM1Tv2hSq2hKNPKgJK32ZsVpxtC/CdKTVv7VRfqU730RevfK07opPVZVbc
uziIPRAqjRJ40l0XrV6RfarZtTGNdzcTb5qEKq+reQWuo1pUunCAUlNtH1Fv9UVB5bouTW8ut/is
nxrbcQpZevdC+iYdA1Cvy5iog3VohBiiCBD5Xccely4QXxjntjiIEOAPpOG9dV/seufgYVNDrTog
xnEgYr82BmhnXV3YtzC3aEymosOOMkKbolcDXR18Z3l5Wp8cSugL8W8Os8r4xfPlXhqHddTMwJvN
Xkgsk8R/2qn9NBUjnon3rYHDQ1NtMoys12h/M8/enBqqSMBXA+bsEcXvB9LOKM2UrnBjr72Lp+3I
NguRJu4vghaIb0eu7AhLFRunMeqE4zs37oZvj4m6w/277fAs37yaLTUPLn/Tip86od91tJ0+UMFo
hAidk2r2yJqIut3OipoUiaAZk/h3J6McUIoDftG4t7Y8nb2UisIDGHxPZeFWFRIDZEQS53WzTzVX
wg2OG2mpuaegRmczPglojLItASTTwF3aZZCvBIgU1GCvb50HmoNh2KQPY9+5eaKcg1sTxHu9wSmk
LvC6Ug84d66A+hYpAnptIAbOwcPi6OdXQyjSvlYbhPsqWLsNz8sXUW2n7oheQKHIkw1LHhUPDKs/
b1E4t4dI3KNKudh/q8bCtrAhcqMSXT7pJ2Sl6fnRh8QF1tOrkFv1boGMqeBFpDI3xoetI7YJHj4g
/8kRrdhsDRUZq8qhhcT40NQ8CoeIYnsPEla8kFVoW9ThC9zTEtA0cTCC58SNLW1wRS2TjiY6TiAp
qPZSMpiSLVOLk6giz6nxkUaOWKUT0HiXs3ToPhslWe+TbCX5HdNEQNcVoRbgcWO4bfO0k1WtLBH1
DNB1IV+r8JCUmsRj7LAy0vxSF+E9SnEp3VUCTy2gADu9nzLjY3t4F/pg5IcpKr44p5wBg4OFLH3Y
bEnOVDylnjZ4raIJHQQwaF+DJ89RtaV0DljHMf5OdasrgxsgyNkJ+4x08HJuVFqh8dQNKkKqzau0
ByYSWq1xbAUiVxV2RXquYrrCQVY6FXilSb4SFS5Y+H5liVMTda/+uaP5UFjzpQJqEl8oNPdk4rRe
AriLy21K0y3OkIxJVgccbv2Ojk8MgIWLvadEyamGnAAYioYLtV8qHtGVh2mSOnhjDlEW+4wuXpui
H6WgU5+Ud+uGJOG+zU8R4A1J0OKQhc1TOxkKpp2zRyopHvGHDy2uWb2Jd3Sb3LkwFfEU4xZzbn2R
KhRel1n7Aq8CtgZjQfT68J5elcNdD1YLnHGy3gedFgQ6LODJNs9tsB00LzlVtz6q1vSwy6ETimk1
S8IFOVIWK3m8B7jksKTTcuPwUBpotfeRg5dwhzjXOCAPKxqMeEPrHbVVRurGLnlYcV/M5LaUPXlA
Pp4KFLYDy06s2sbVvDROpF6hWjk0a/CiU5zo40T2FGSWhXt085+9hHNMYAaKaXINjSpunAuYo60g
OltrwRZWg4mijqJZI/o6NV5TDoXKsT7bl9qA/1vKHPLdCwA/L3qt8ULuawRq920h1Ha3T+Al6xQq
61Sj+MUXaI+dz8U9tq9q57bkA2u9Gv7hzSAwwrBrilGn+7imx4qJN4RuYxfVZP5XJCBFACXa0Uwx
tBpZgj7awTY680FpFTWHl8GVZPoBmgyxHNzG44t+Nj0i1dV8cHmpSOBb9nZrbXVezpGp3enl5dk8
9BScDwUPlBgShAUIGa8OuoD41IoDEPhPv9Sor25jWUjw9g+4iCVu3rV77l+FZAbvCgFI6jIEtMhs
Au0YUueyDLnabFjFKjceTIbK8a2It0P0Qv/U+Zlrrz08JfXyUmk2vQPdzExQYidqFnWHGKuQflt0
7P80Vo5JANI/6ZbAhTZ4GrOKVQfO+W8Ip8B2QV6Cr0ZgiJRs4cDiD/80cI5KIL0d4kMY0t0vg0Ik
vQeCp2QBLxFAQ8IsYeR7W0BF/+df//f//89X9v+263Pn33//X9Hj1DnvozuatEXTzXEKvGql40HJ
GBWkI3IGwqY+Me8/D1L5QK+rlBV0/FQFTa2KkmtZru+043me0R9Nf5b+RC8aOKEAFojOmLu+oEZr
AhjwcKYBxPyNKspvo+d6lcvh7SrdZEaf7GSzTXtRgr7mrg0CpRcj18t2lkARtK5kxZ2Ll7RU+FjT
cdjcthFl8gqW4gMFwW8fk+tiLtXKz71W42OapFzooVAwnST/hKQanSeDaGPd7K1DAxOVgvEwJA5O
Gzd6jH7+jA+sPr99Re5GybEcwxXGVxDu26njUbuD53j18yDQiH+4uUoVTWZoZxWtjL4gh/5r8R99
5Gel/tLSUHkMwKyTx8UY0Z6amJ4305gzYgk8KynAr+ah3aZnYjXZWw1abnXR50aexK63AlKnzVVj
IuntBuk1d1YyHJvU8cSdbG1uZzfFXTkYg97gPGyvNo12D00OqgwAzuyHPtG8wc60V8Io10Ed9wLe
CQElpWBRstYoPJ6Nda/sIFoxaY9WsjcgjaG376a2isG18SHWbrgSKWgq+Q1vvVzzpJttT9F7RG+Y
4DkVThKvZAFTGvueDmTGzgyBr5cZe0d3eTa8rd4j+cwDSnuPSeHCETetS5bSfPhlH3z2FrWnXk9/
TNsCbfYluSOaVe8Ac3tRoyPpIzyx0eRqIsVK5fs1gRERBHRmPq2lwKM3mxNvbTZny5sxUGyygro7
qbMwQLczEzs5I0FA8kC3uo2ZWdYbZIoe+qikN113bgTdizWJzdURNw5wChjjHm2FQMTv7gygEGjr
Jz0wqjHBS7S2Vhla9gERIfn+k96d9JZP/hcVb4IL3FsyrVFw1keZKQdlq2Y0yd+Qzp9J3PnBWGCr
Z3v9S3Wom+iDBlkFIIY7k6i5bs521kogxoNWT/QWBnQVw0DJYgGgPJht/kiX5gWz0dzU8BeYF+Ub
U0Q3nZpORF61umJRQeBwvhx7TDviuqnprPiY8sSNKFIiCCMtTocbmeF2EPR64zW0Wo0mrUbOQ585
zuyor856z2l2ZzP8Ir07a571FbOgC5hJNdvgqq1DUAXhqPqN5dxq2yOB/z84arMhiVjWqFHXoKhp
bV2buYuqCEEiXRfupLF0vEZT4mdVg8UGn83vzgZUJJwWn8xKu5xvY0IHiD7Z8o+2/npAQlFvtNuc
/tBog8M0qBb6vTUtkXqz0cx0cyRcJwF/p0kihQjP8mV33dyZEyCCFEEMSsWqeeaWvWyP/4bkX+Pw
G6rR9iZbvWknukcen9GEQhWyBx0yhJSGe62B1W0Rrw+tTafvGOvU7NFIsqbHytSD5VbXp6LGH3C4
HRA4pGatJakAAMbm2nR6tg6+vNG1zYaX6SzlznDBEbCrq7I1tS1vCuO1qgder8nv+73EjXUa1ADR
Ax+/6W1zxtF1VyPqCQ3Z7MU6UaBFW9r3iRZY93WnR9NX0wXQ6aUzjw00nF6A14zgr5PqlPkD4Inm
oZ/oFKfpbtCbl67AaM3AAPpTnGXqOgNJaCBbQWgNU528yQsndtr3Rzi+KLqAxSDbwaaE3OtYHy82
pAhFvsgM9YV4qFodASvsvFhkZ/jipT6C5t18tZCE2Pm9s+P0N5xBwnwS+XqLhcYHHftdYhm7RSuJ
dehLvaq+HBNxsVhJYwoS2KIlqNfriCwlq9EikCZEFIagZAYCrwLoyZgIFYSDAyDDWqkWEWNktFx3
0gWQzq1pKaABBeb6ye9tOBsOEEv+mLegCRF87V33vgScEswCNcNpqvPUCBS9wAJtDQyerIfBcGQY
qDNQw8MiTBtAbOmr9o4jsBRX3Z3GhvPFhjVf+tht9Wjc733BXta4sb83AF6iV7V/c/t0RvZCfUPy
S99QXzvR/WUtdG9w8YgY+rQskpGWMIFkmfTFaJQaEM6DMxVlg81wZW+ES72pWf7XtHcz1lPMs6r7
wCKtVh/LY5G+6nUGyAHoizkTuujjxOI4fg2vmGxjETk8DZszICaOBIMHfmsjmDDFu9KfHvS1Ra3D
bAJENlvTEiekM010TsAYFsMgXqvTHYZ6SHS6TPQB8AsXQIkCYH26kelU8mYNg39Iwn58Gb5agTNe
9Fo7fQSBb2sGBApz0ajrq5I+EWnkiz/gTgioMgQUjbY9GBGbNB7Y7ZlLmwgm+dJwry7p3aNubSLW
b67rrTVWlXKL3ur6XdLhFOh0QAmeQyA6aUwXG59ZtfjiYNpmr8BHX3VgZxzPFsgKDvGJVxVyeUi3
Nq0+8DPBfzDAvpktywCKTL+MmbLgbGmXz1mDd8VYOCd+c0j1ptXtBdPBQrdWC+ApOrBrknVDZmxa
1NV9q31pBuI0Gw2EUciU9b2FLX6XNoVVwN6yXF2BGxZ0X86iMdjpE5S8IyN1XX9nLoLNmkETVzyH
a79kTNnTfqdkju0BZRQ+ZTzbmeNMp682iAy2RzfAevm6jbka6oHdW/cdaxGQi5t4IumqB0AIOWld
2Rh0YOCCQISDKNoLE8MhOS87/Ye+ATenA3COjO5YdGtMGgRZxnRqBFN4FBY169WmBz81+gKXfcQn
4aaN3RHwE0JXAE+Gy3WDpKq7UvQueH29Mf0CfKTTvxLyh1SS152yxe8uBoP1zE4nxte4za5Fo7se
uLT82i1ooJegwTgdZvfqVFsrhEkMKvu+b/WB1Sr64IQN3XOgqbO0KE+Ljvo9R5Kic6g746vVjj3w
K06mjzeMebUAIsVMnTw/+GCw/4I6iyNEbau/c3iSdOD1R6NHQpjCd9n74j1Y9NdDi7xFaHD3TXwo
d93ncoROHxlosBHAhTr9EU38WH1wjDpmYgJ6zVpAOGj25xZKWOR/OBktslY1MImiJ0DWZ3VrzZvy
7Lmqbvd8wHZ6f9MBlRyIW0bPydRrS/qYrIexof9h1afhaGtVph2apniaF9qBLAt2Z9PqAj3EMizc
rhF0/C7XXTMn9NJw4kExCGvFH+Zxo4+NZith2YJg8+V7oldk71hknuCSNJoiwaZyqBFseupuJ+O9
6jlBPzKoj9XMeGlhljL+RaiLlLwBBsmn3QsdK8B848Hyy1r73ZEv/sKuTdPdMHOpyZqAovkeMozY
81Z3Qq6tN3BsTqklBDSX5G7ZwQD8OD7jxjIcssMnfbMQH8xHYjSnVIwn3Eew2X7QlXXTFW/yUV8q
cImCsuCl1Oi8xOEMjdFqkLmzGS9dfSo06Plpo2w0AXyyc6TpqFEhznQ1OQUOhdpKb0WB2YhJn/zs
x2sfqE9/8+KFl//mxe+V6vbxSOXHYDKb9PFnVKvZML3R0p0tp4MLNsyYheYUdDKx8izTG2DpaU/k
nWVV8BSORksAdzY6WGcwkM9G2ORggec7GVieFDzg3MQgrVGKXaOH2P356z8Gn+8xSC74PO6k3fH0
qj4Q6gFi9f0IDKzejBdO4LN6Tlnv/zyi9Cm6eh8xF3Beq68nkvaMOIlMrxfp4zYd6GtnTDOBQXGi
O/p5PPlDEP/b/uRiyudrq6VXlfFmhzaX/dAWtBIXGmf1Dt7aIuUB2+usrIlDg1nokkn0jK+dqQ/l
Ay2zbsH3iOAxl8n47XNyweX+Uk2y8oPPAdbkNzY/T7ZS9NdzCZp5OSuHzyp//Sp8ygakUaYnUiVj
t9+zIqdb18WFCPpbc+r/PLRctK+5FI0Sq2HpWGHoBvipid3DnK2xolWvOcEVqnX2hhvpmPLp1mxw
vHfOFMPQ14CjHDzi1IKv+ZRJeD9l4mvfbuUjOu5Kr4RbuaXndgDTCW5oc92utZrlZrsHGqG3vpit
XqtrxMMHr+TKvxMtRI5og/z5U/5Nuf3Dlss5Gsf4JqX755yVoXGA4C40ZtVW42qu2oM2PPtIhk84
Z0TMfeHp7+z2ro3RIGKw67jQYO28ZCmdIAoGEfr9sA1uJgYwtmh6mrKID6ubGSiumx1efVwtnEMi
2r5KgTNyg7mBp2fx0Kh6XyZPHPIeJUL2y3XES38iGOoGnMWt429t60nc29oUGBlxo3+afy7PUUnK
e7aD+U+8otxZ0Z/OGd/54Xwu3UL+9NNotwGa6Us6ImEQwHFITRcB5QkFy+5mhEv7867KBWZfzhnO
sDx/1A/CcE5GCVtmDoTJjHkxl70SvvzUJGyUcUInsRH0u0+j338UpKmkgssu5ywpTO8l5bglf3TS
sWZ0huOjbvV4iaNLjc9tAvMqvFdFC56zpru6rMg3MW0ueTM0ObaJ7uPbDDCnBx0qpS+Jp1mxMDag
hoyJanHIMOuj0c/r/4kH/N2OymJx3i54pD7DfenKBRdNlQ+IGEJzI+l2W6RHeqFucxC+2A53hL8t
3taid18qOgA5Uxtub9JV27MSopVbMLgcjbHi09ALpqFgruIU/3SBcqYVzerbay82uuYsCbraxCsw
ROigdvVTAJGvAZxJ1lt+hBf+89DSn0NDiFxTlHIVVuaqouWGnkdpEmu36hlGf4UcBB3m1ldqGkPs
yM8j/fl8/D5QzmCXw7v8eoYMBEs10ehlSF3whHf88yjf1/L3pfxtmFrOFl+Va/QoRQxDEONdYE44
uRGoeyMeCO6erS8hhaV/Bdvu1RWxjmRltDGJIvB9Flr7NskTGnWu6yLyXenPe/X7d+VtZFWOpdqR
7xKCqjDTHLsU1pFBszIYZwiJC1b7w+n9fTyx72/XR4uu2+elzHgn2NbE6SXzzFtT0eEGLDq+4oz8
tOY5U3lRr9XkcGEswfEBkuap90fz7taNGFizT/7OnhNJOuuxBuxPdDIAqOyG5FR+3ntJ3Mg/vwPx
97KqapW6mtv7U7JVt9eqdEaWATYImNKh6H/xokK91HyRbgTqO/wvtHL/rO+Ipf41bG5rn5qKHvqu
Io4cHEY7El5jUaMs9DM+H6Ff4+S2NEtjWbqoTA+KLAg1Hq0b5M13NwaUIurzO79wYz/f2V8j5jY2
vFX2tSRhRDAOzn4RwjgIhSYkMatL7zW4tiX30N4Pt0La50aTBiBrWliGFTKvde8MXlIxM+q8cdE+
Fy2E+Pnb2d6VSo8kDMWCW5XRg74AhLbBJNKk26VXamsXlQk/hDS/73DuUazvtjspkctnYB9qN/Kq
pEc6LxL9+JzgXyQ/AZ68Xd1HFVpnixyRStFscw/h7fwQWqtswoncP/0SSf8G/WLkvjSA0QKOF/sV
CvmUxOlsQ8WAHsI7CbC5VXC7xGbnbxc3S0LnT1artXLupThus2d2CmUOA5SgjmpcyT6LJorz4ACs
sej5/3Sp3kfLPReHuVYtqTtGexh1SD8Fwts7EjhToxSkLDeaZGo22ZKHUeh2iXv0w0SlnBkJY7l+
exwZ+mJpZCoFnxK1OoMqobUpWNOioXKm46rea+WtmCXZS0+yy6CzyaSIBq76KCS1VDBcwaJ+OwNv
FyctXx/brP48D5rwEZrruy764Yo1EP6MzeTK295JObOhpbgyxzn3UxY5QzC3LxL88MTpQQ2cj8B4
FMzr0wNULdcVRUXhQZaquWWsHbXn/hBxP2FpXNUpP8KtNbzgLb/QFRtS9HDLEVlhaVjk1HyXcP88
K79GztnkR6X80I6X13lQ6VZ8GL86KoRLsNTST8ro0N4dO63Q3U+vLQF1KtRp/GQb3ieeW+lQDrcH
7ZKJW/KwapB7UQI1VDKikOAQizvdgoUWtuan6eYsb5iEp9ohYaHJjPtbF05mqKy2ztyuG9OK+2w8
SDwUGcAPYRDHSVKrlRr+ab2m5O7jrl4t3UNNTNKaO+ce5V8S3Oeg3A5Q7Kahuqf2FLNgop9uilaW
VIlR1Wr12517vylaGmeHGzeFlmeqvzs4mTIsQERV6x+OlHtbXsp5dzo8GInmMFu0sQkheK4lwNqC
kcQtyG+eVq4J2Xu5KlWU3ENSeTyFEsL9jC5AdUOcIUP4t+uJPuXCLfu8fL+GEp7a2/LVU+X62tYY
CrpY2HSA99M4A2yYMk/BpIpGyr1Kym5fu0sVRrqaFc4/proB/pPOvaLVKxoo9yDN7/M78hk34eWd
qKuaSwrqPL+0WhdN6dOj8LZPeTd2W34ctdKLKdEL6r8mkTf42nsUcsAkFo5VcCbUnOU8xnIWaypj
JfayuVwr1sOk5b7oOn30Yd6nlDOT9cqzfFduDCO1E0QKJESakKyj+KeQ0hEUDpRu27XgPKFhPJ4F
VxCshRFYwQaqOVt5UeTXfr99nAfEJhGp4QQIPL5L4f5VPj1/75PNGclzVnmmhyqTTSmq3Cx1Zxxp
NyCW/6JmVoVFjsQprYy0PbVln0rT0yQWahQ57x8jwPfPyBmWfVov3bZof3Ngv0sUVIhFef1orwqu
YNF5zdmVZHtGAvHOwgrk6h3S8RszrAJ0vtA+VBTgF04rZ1rKJa3+2ipXds6TTJhV6bsAxiEKroUn
RpyIHwymmrMt2aO6Dw/iclBMVcm8DQQTK2xAQ3Taej8vYuENyZmXRJ0fX68yY1Wclx0OnosyIBnE
DU4UkC60PSobif5TbOgoCuBmgLzqgOEuQgt++7Y/TFkTl+jNcJ/npWMi7dlL2rQSfTa46ym8jFf9
bxxfrVJB30+q1KtaNXc4o0N5G90v7OLVbqYWsCv8lphqNSARIB8/r+3nSb0NljugWri9humOSaH5
sREALzJcz2DeGBWMU/1oYt4Gyp3NY+Wy22vx95W7jWolS6rARgxl7L71pDNQgOnxBSF/E3mSBFpY
ra5r9DwlKA0Et7HoCqBHxoRKmDoCwDX/RHnUjdbQ8YFVCC3hW4HbJ4mTLGics1MAelc48CANQ50C
nRASlfMu2gBuYocVtARoVZLss1+BlwMmdOCF6xKJELkFhXVfGu/9xM1gZ4GbkZCKjpHxbShkNGYo
Xbh06SOxAeJYUMWKRjmsGMDCrXOHyDZ2S8MIrEb/BomDZla/Ss4TFlXQwl6yKYPYh8DqRnfqbm/s
YJwIIj+FEwo+H/M+Egj68GzRsxP7NOOIx6ZQEO2jRXrbh9zFPSZyVlOuvNXwR3K0Mr3i9Y7gZYY0
XboFm140Vu7iRrVEftVCDldsRuwCvAsOJkL77mApjMHFSf3jev6aWN4Vrt/keqzuOGAxOyNYjaF3
aANhY4oJzB6RCh4FaqGCKsxHD/zttio5L+F8TWq7VPg+IxFlvIIKWkLIonw/obteMttPVbcwm1ew
sIr4+ZspKu8rp2r5xMJCwl5ZIO2he+OSU/KvfrdgC8W1/GlVc56BdlBKz9OdVYUpK/zm+927dQgX
Hgsq2NAGVJFRt6Le3SgauMBeKDlPofQ6xtv0zBQhaaHeguacLtibsO56wRSLRsrZ27tyD0vS8yKc
gWyiAWpC8wLa0kLnR5z2n5YyZ2pvcZlEt3gyMbX+3r+YU9EXXRjKiIX5aZicoS0rl109Ei5Wgi5L
xn+aj5YM2AcwX2bGxDSFp7FoAXMmJXkolcvzxIOV0IFB7kRwqQnmuSItx6IbnjMn8RyBs9OcmdHN
40ecyAostv4yg8cCAkYk4f1sBEzwr45HXSpXypomGhV+v2u3elRPDkp8HpQhLPVI1lDpPAOSKwzX
Pm/cr4Hy52MXK7fszjlEMepLmoDooQ0JRkXIADZRr6KvCib22Yj8Gi93UOrpQ7mGpUj4pqhEL9IF
fCn4pk9g2A7tuUXXTBjCP8/lr+FypySM0sNuL7GOMG9gQET7DAjt/YqWvKKhPs5MppukVlbKda0q
fv5mHveR9JLC11E4jJI9Qb3F7GTQkWRMqjD//dERfhsrZyDvx/LlvN/vxbR2nYqPqIGbffNXHQdb
QLFFm/ZxFd+GE4fobWqqcnld0gPDCY0/GNUDSe/AL4PHmxa93kVD5Q5+LTk9bpfyQVy3F4LCe/+L
CFR19+1/OqfcwS9rx1MtyZiTyNE9nO2sI27YFUHYvwpbSM9/O9Ycj29I2NvyldP9sZSm9WjQUB0U
jlsSSNObqXUFSpNOtqKD+On1fB9OLPHbcNJuHmelZy3icEwq/rxb80WTmgRkM4adv1W1QZb/xa1+
HzJ39qOnJlfnETO8WAIYTpFPBbopqpvQvDp/M5hUqwrVdbVeruQOf7V2fz6PikZLJiVFo0lwC/hE
OFqQ2JkFY4lTkLcftbexcic/BHxRv55YS8H4VCOhTHOjNaDctKB2WdZX6GAbm4IxP71s72Pmr4DG
dSuX1Ign++4J+QqnBofUocgUy58M1vs4uRvwkqPzPTt/jxMPDoMdkEloZMtwTOwD0alf0e8GfNtf
EMvayehqNA5eiWblbUPgQWPn3jx0C/2IT9f//Ztyz8PxdE5P5xt7C2m/qZDVo10HPAsyBsWptqJ1
zr0NmnSOqreE+ZMScubEU+uqXvsSuNefN/QD5FOuvE8q50KkUXqryFsmVXF2HUE+sW+PMhv1jSek
YUJd7fZ1hw/oiTkAlO0WoVk+httv4+fhcLtIKkfl9HuidXAsoqKV2sP/wqktOFHfEK43y6NeFEV6
VBgIzDP6Z5gBAt1uRpLkv6jyi6v3w9X8Pt5vg0VamNzUMquqduUvDbWMUFR4uoKgA2Yu8lw14+d9
/C6T/TRizvCo8useX8T0Rtnk2AKbg/khiQg3ToX0T7dgtKL55UzP7qXEaeWM6cFzRxS+gsKUqO+m
tgJNCC9icV2n4ELIOcNzS6VnqXRjfjDN9lSfXJPk37ziKKvgkueRZGmaqJX09b1zM5m3sJPagmNS
UP0UrOFH841LVgZKVVXq+fpqeb7XzrxNEdkzKAJphTuicad6VRPOdLpmng3BTqxaBaN+vAZvo+bO
ST1KKvfDnFFF883eFxTFL/zNOV2IAg76D0fLnRNgN5dS9VARocnWpacRJR6QH+RW5lZh3uHjzr3N
LHdCrrdjeDwBgxSZdK9OwxD1ce++eZq0g//TeeWeJyk77W+ZyiperCbUMighiP4xX1iSS4HX+e0y
/HGz3+aVe3Yuj+399Nhz8k1IgAFSxMhtIjpEEwsIYBLaba2pq32aPkzoC/rwxhSn0T96bW+fkHuN
ouddOh8yJRocggdOlBCKqvk1P/LaGW2q+n6V4bwV5iE+prlrb8Pm3qZaRbo/k1JVPLhxUJ+0D6vB
WKGT1PDCzp6pb+lygpOJbiEA0FxQKPGKLqm4Dj8sft49lm6hltzrbPTVLPVLSBdneOR4yF/VNsy+
RuF4BSv9DSF4ezge2e2QxsIowD8WbF3RgH0U9S4d/mhEAnawGu/ABhRc04/m/NdCV4TReB81DhMN
hFwEBoNMAgZdtIpWzY6g/6Xv7a9ej7fhcjboflVf0mPOvgonCquQ6OUO9ALw6tER93RXBbP7+HS8
DZczQjTc3+KtxOndtuo6yRGY4JmVaMUqGKjAtn7X+t6W8aKSFEkTNg9OEzsLXiboEv0LSuEp9GAF
g33Knb3dje/ej7exHmf5TBiFZR3d6SQXnZmZ8QiORSej6PznjE8WR0n1emFKiS2UHFGDR9nJ0QBW
CcRRUen3szf4tlU5Q6PMH2oip9/vRQ0xyUEPzmj4MwuLPAVvbyVnWfZJObooZ6ZV7d7NQaXjQTA+
vphUVleiZiLo0AvORsEhzPu5p+Qas1uMSGCIQLeo68IjY8/pUy4YqeAy/+HoHjKauHbft2vrIgwO
QSFmGtVAqCuoHtPYUTBg0dTEtXg7iof0cHlW9wwIRcC8I8i8/Rh+zELXpWicnNko34/Vq5qJB95A
zVmAly6mgpKBKOcWTKnAl8g3U2yrTxVwOEPd7eSBAKgYTGtGo13vUJRO/Rzq/jrzec82TeVndrxx
5kUrzqFzmEoDFAkBLe6NdhYkdO6LBEl9LDhTH5Bcx/6T1slGFZUioS9+oJP/cqeQU7AEBS9R3hGu
77J7tb7js4RQeAnAjKWAAqLwMOfDnjj6F/guEUiC4/efuldyzuqoIZ1jj7uwOqYCKwO0yt/Xpe6U
EPhoQcRsFEy2wB58tw2+HeH49tT2ty1PREYSQZjTs1NHp+oFYHe4ty9j2uQLA4APvYiE3m8bnzNC
831SehzrrPAFxCr11+cC8GMAEz9PLzVW8IB3IuIX9OoyhLgC+IEQDfAr5DacYyuzoXUmJB/3F+X2
or8qWJGCG1AVl/FtRdRH8jgcJbYAlZVgudd7VeQRYtp5t+2CkQqemDweM3rsLpU05a7R24An4B8X
dM5/nQIJDlr/Wfhwfs54/Fr2fC78uNvJu5PEskuQ12ToMEIxz1v2pGkmAWqE0rRw5vvzvuB3KnwH
Pq9rDRCDTOquUs4ZsetZU+Tj/fldrAnp7lDsNeTNAdIYf1WprFV+DSUeirctfN3gl0qPeHVPkqwn
ZKF3tuoh6eQ921f4rWPjNr65WVSYkf9sp3+NmwvEEnlefz53bKgC5fz3ZTLG++Ic4Udwz/v8ckGY
elSuB1l9iagktb4rQ1DYCFGw/yJ7VDSnnEWaq/X9TqqnIlivGDMQS/CgxPiQhfl48Vj+GXD8Wryc
B/RUj6dqXbw82dfOmyMSu351pa5Q0RREBH919X4NlrNA+7RSjZ9XDmOtewjuZl1QVOq0woYnuOgF
NUrBeGLnf5jct/v3diJJB+zn4UPEGX1qNY4gtkIXoVleSZB7o332QHjnHw4p7uP7kNErq21LbFy1
efAgtLwyy0HNixpSTOLjQORYLQJAFFzxfGIn2V4E7DnB1XvZexf+HCg6oK7vF6JMxVn4aTlztgS4
3mNfv4q58SKk8Grrg72jIEJM69oe4uYrOQlYF+2bWw8KlrXgPuQhz8qLAvCjyhxJXpGGEARTw82p
ECRVtJQ5U5JFSamUHLgNAgIlguGOigQfPljhvfv8Cv3nKnyjWt7OSXoCxH2tMSHBfJNCqAV4CcpM
qIdBVcE44RQsYNHMcgblFWtnZReydzI0EQN0AiG4T+HogEfp7/zzX1PLmZT6M5O0+YVbdyLNCE4Q
MglByfrXQc6vkXL2BNrCbJ9KYlKQnpMpAUSKwi4JqaIpfY5x/jNQPi1TU+/7x/PIQK+21N4vVGe5
hWVqHwRwCAsEYqGDWHA88nkZWT1fX9KFAY/g52jFRxtnhahaT6JQyrnXBgXHQ62rRXPMhVX16ule
v0jgqCpOHYyeTN5tk1EO4ip8CX671Dl8ZavDJG5nCAalrXCVwasdQZGIBOp0Z0s69bnWFt1xQG3g
zymuWC8ySlUngRYYmib7OdLs2Kt1Sd/bcwr1cwSpoeXVQ09uv+xzr+YQDIO3lHH+J4p3oG1E9YFE
Itb+hMIvmoh02CEx6pMsiGyoOEFrp937FxjNBTKJuuwJlncgAJGlnsyanyKyHg9UTmB4M67juXfq
zk3NKqOKlxiKVeNBfZnZ+HY2lHEFCu2SkfQPk11khKsYoXOiS6fWvZoxMqypT5HKUty79/Q1QXNA
czCSeN5o/wQHL/pqAJw1BvcABXnn3Az7kpvO6suzP/f5YGlyQUrz6J5odNUgg1iX26cJbZ90v6pw
9H1RYTwTnH+9vAECsiDm/t1eDfFkQz6jjoReA62ranfbYqqjEwoDKFX2cOHnDto+ZO6qPvO3H12U
QczL8Mi6r1++0MKEqy8xIOSmvbZRC/6XpfPacRxplvATCaCneEtPyrt2N4Sk6aYXvUTx6f+Pew52
sZjtUcuUqrIiIzMjcD5qVxrmJp8ygyP/onW6MWqHvWUbiOMMv9Nqie7tpj6NN7ouK5yNcBO4PW99
ZAmorG1YxVmOdp445x5d/+Lu4S/XwqlF2fvTuEp7zE4dXJSKh6nT/CeY0iXjnYZGhM39MlAFa3l+
rkbslQlAjvz5ZOxVXuXkdKqvTiup8hiGjkHErp6aFRfL04w+yrDf9UEpeS+c2HEoo/CD2PG4WuIF
gyo3MsP0reZBjJObcampsg9eBcQteFgoxJvX0iKlnhRIc2NXYFeOaHWCWYhdvN0ByP86TXeB2k7p
CJGj9p6KQ2ZrP78GYdPDA7fBqzWN+vBuXaF1+eV0aeVT8GA+oHTeaVApbkHHrNejFn4q2eU7ESFE
TM2yoKWsgnkXni9X4a8cbe0P96h/wof2oaCD1YbiWe42XeWlD9swPIPW2Ml6PZxasWTs88IBtVHJ
U+/ay67wZMLz6G02uf9InAk7CQjwoDbMkdggsLOWYXEWkMZHCBEfsZe9GMweIemnWV0NuhA07JoG
L3r89s0hmoK2D/lsA0rsipMMXhFt3lTvtJWqB8MULKuPRbrWMr/JQyN3RdxKBouPoTDT2TGuHsh4
sGiXmtcW3AH9MdXKEd+GGKjsfvRUGvd0hGrLzkKiuUBE5DdDu/CJ5Dwyqm5/eFC3IKs8oIZmxd98
YGu5Vb9RNjez84eEsPyLkPdCLK3lAUaAtvK6QFNap38OWw78Lb//YW4Qzq+BawXJOcL5tCUyOdE5
/940I8t/VOoQFDr1CCBjCYPf5GBj6Yu5SMUMGJ5G4WMNpcMmWOzSeV55o59qXla12CbNGQ2xQ49G
mtsCSpEcvPcV1p9/Sx/pZVrDdsJx3FXYEuF2Ul8QP3Cwq2ksLDjoDsceDuvXEudOBOT9adYETE+P
n/6Qf/fXRfKflQ6GmJh/7T+LVY1IW+lOmJ7OEnSQHpZKRwHas6tZ5bT8eP0J3nTStuoCAezaHhwB
TxAU7DkH9f6Rmbo7fABWfvi9WZh7X24VT9y9PQOOZC5iRBvxtNw88IVpEUatcDpNNtLbFrbt1/gl
/Cl/YDmGuc5pY3FmpthJiClpkP9FnMmnNe0rVrkznzQC4KqMpL1br5/r6RwjmT17LxB6BEdx1HVz
HI7vS0N4U4J0NJExiEQ3eiFUb9W7wm42HDxSXQ0/i4aeOqy0/iI6zZd4YEN50dlAxDF/8g8BpT48
n8Liu9497JbS09MWmHTt3QVjw4JV/5ubEyoclcVtsDixFIudiOv97I+A6xa0WQc8LL0KLdPeZcAT
EzyzsRXCs0T3SL6pLjEXkxcHIpBV+358vvfRuf8UPwXNqiWETjvdij4YI+9LK8KeiQa21l5GpwGt
6cnvVLcdvLa1N530LXZOibg8/8Vlkh51O8HLYVdEuwex9E/l/sSIHdE8pDHvMA0cWQNt5S3vmZM3
fcXbR8BhXZwIVc+lVyJFNICra90nCmWoxed+pK54aGqcHo9dFTkpN1BsPw2zY2Oqq2fsvN7+0niZ
3IyJJe/ACglUUmbFghlj4fat1yb/aiie4pcLd0M5NA47bOacWY4Mf+gQe/GgpLaNCzxK5t8RYnjy
buEa57dX359fGoaDHxl+W0wabjWkoFdoqhPtkjXxTt8vkfrn3kMGCG8gNhz3s7tq0fg/zbLr9fr9
px0Mpic+6oBBA+MeHfBPuU+7xlkeivXbK2/yPwyTcUYIJMRaWUWsUlEjDtX79JWdpy+G2RQQgOIU
Z8ViSBdScsDF3sU3z0sra1qNt+ai/Aqbad2e861ORokaC2gTFs/mpijOZbUaeBdfo2ypxMSvIWT9
cPJQ7/k2P6b+22EYgd7Lv2KdYYFKWEw/2q/lAc5c/lK80SCi98jgO7r9NuNd4nVh/rKbP76COWKU
buka64Zl+lty4P+y8/tPwWhmuRlFU1JNflVlpvguHRF8CJdwPqmbc8CFVYzsvbrDhAhN94/hNmCu
t/Q6zYxh2sYdQvrfWGlvsVf+p8pcLeNe2Spb8d/sKSUQaWZBxHgrmxFp7MvEhCRIj4o37dq1sXuH
hq+vk8DYGfcKL7LKlHcxl9tORX/pnuyZ5Q4lr2WgAwFFQsWWJws17GgJV7OvKf5PN+3WcTnjG/eD
H+w+x9yK6mOAS4udXHr3zQZ8g+ySQF836BZ3iJWM5uOwCHCnzRAhLOgd1Pylnzn/Rj7X+yPbY99A
Bp7s67Xkpay9aHdYdeer4YI6IoAM0xrTqx9ms3n64io5lRcc/4raHm/SwjcewQOBQSC+sBnX1RaV
g5a04s8YvOEjvrZrwFBM39vcWEBG5cef8acqWfMyyrWJIUbwYAIC5yxbPn1U+CHMj8x33NNwYlXY
XdJDB8QqzsaOG3y3wMU832p/U+IwHpdDO4MAEWzBBWpb7IUNTseeQmxl7wYZ2nUzkT5cR0yiq2vs
P4PuGm+Xm9dhwjg63i7uBRaLCe7vznMtzwe/xczOYXOzQ573gXdD5J2NPU3tJ2Hr7tSzSDPkAaeG
IPE4fGJg/KscxYvZsfMIuRa+N6K/XJjZTr9JlOUF64mjlGL1Z+1PJsA07MUKn3HmtYACyb48jkEV
VixttJa30sJUguG7zFBqLhh4zL4VJ/W10Uzupa9opoQ/TGplkysO3khbrfwxFKclEAEcsn6xux5r
AxuZ1hz+mB1K7KiwWwrIrT/WB1DCmK5fgtcJXvw2I2Wl/UiHjk7SyBozXCASOgqiv9gXsHqNXQEX
oNJ+l+B67N1ccAhXAAPGGA4nBy5Ut2KrMeRck03K2E0BXuGllqj3oo5c0Fj8pmGtv2sHbcMtjjM3
e6va8t2FpT/i5qV5TCyFyraHaO/ZBNUvEpMIk5QX4yhByyzpWlzVqzjkB9s4XBwl3I0WSOB+PhEj
BT9ZJCAOycwTETRwr7zGfQv8SLqD4IWpA9VpyDhm37KfuFJQ3DTumkM5mmeuPiW2VHwJSEhjs0WO
Ncau8Kwz9yMEA77CHE3JNIwdwPTRbIrmIIlnYzAnw1xp6kop7CHzy9bFcGhauPHkD4r7SoN3czMi
ALK9JH/4PsweRJm9lP1BtGLDrRrn5cvB7EAhog2u4mX9EamfRKL/Slih2JBgDb/7fYaz0HuTryq6
m3Kf6zEoSZSeQbkVv1gwrz43H/l1uuu5y0XTvYHzNmBP/5c0QBsDbUYg2V4p8b7mBuL1cSnHcELC
N3bhRbtiq1/lq8gdi9+LHJZGsKhiU26sgTGB4dj1Tvc035KZRnRxCdwRX+pWONUsMmII68UB24S9
uMl38gsD7eXDlvEf20ZMjyXr/AMbSPkuAMQb6/03kO11LpFzIHGFbivcFDPtyY21uWnFyNckYPxB
b20FAMCS4Z3s68goTySsnCDsP987ansWiCqoXbxByfVeiKs3+OfGG31bks6xPzzlZUbnmHsHldLZ
J9bug3z1cLmAFv7yu7qkVJA5eAKqA+gqr5W7iNOaZhvH5ctKD9WBi33NeVrNm4g7HBGgWYCzJN0j
C7Xjj5xfDwFLEl6NEZUB5WPARZNRt0M7mMp1YjNiA4OBZmMpedjLloxsPyeMSeyfJXkXlzEW8xGg
wAKwF609kpj8FaWVj3avAJ1K32icqQmDGgtvZn3nBMEShB8NS8rSvUUgQDYpkvicaCFY3KPEIsqP
zUbIw6HaK+K5ehD1qw+psJc/6XunY/q99DRUqx/mAl1zEgrDlJCen/zktUrw7gFblyvp8ArF1kkz
631YMiyiot39BnrMXmNccbE5AakHpsmXs1U6SpiY6pWOuNO2eGAyJCcwnyhtlOOwwlvSx3t7hVOY
XaPUGxPBudFdhtt2c0BoE04j9x2oKcdWkCtPCKddjyG4ai1pIprMRFyln0TUcYctkn5uIost3HQY
Bdv8F+eXxT6jZK3b8x2c/b7xPIy+Ev/NhSEhyV94gi/+kmp+4Pk9u7zPXqFc+Ftid4pKccRwuPBf
CjNY6o4r3Yl0EwXdmokc7euJIL77DspZfShAFSeMbekHJNW60YZ0DUC26Tier6PBBjpW12L9+usa
q9zSekW73gNI/DxrYW+3CJ4/LpH1OnA1UprOiUHIz0fhDWhsGZv4LLlyQcX/l+7z6+ujpY+C7bPW
redn5aHkkuy53FB2h7mlv4hmJ80a0XHnTyYk19ekOLBO9mUu/ymbiLLDvMYImIA+/gZL8yTOS3yo
qF3KLOXbyrfvho08myUzK+tWVu9jJ/3/ztPdVQVD843CI3V0wQ5men1xc6LXT68xTgb0Tpfu7EJf
2+l2bgpmqvPrxXgo1Y9thdkNFmtkC+m2Qx99sce7D0+jNihRUOsRXBdBR43/8nvmPtwCi0xpq6+x
kSSfW35lR2wAuTKervhFuB0e3mvxOTfIduysJ1+0iL2i5Ld8ytYWQoZSK8oSolnhWoBhwoN3+bgk
Pw+gW3KOj5gfI2FvXJ4mVhJggzrAmeHlTrQv/7XQO1B1p8lN9g/sDklrMDD+wT0adiXBSBVFEtXF
igvUNl9gD1dwIMbe9LV8zHf7wmzxC9Doc+veZi/a79oST+KeS3IlmTShjxZUEqV48TLLEffrj9Po
zQZO87yl8SW6uDwp/ogL3ezh9avbiNmFr2Lu2/MLwlSOpAAzK5U/PdGNx0TjHHm5ExMSebYcKxub
tHpOzaBsKAS1dnlrec5b48UXbV3jNE+sxLwjvi4PbHkz+pZ5QtxBEQcPe4BEj2rH6Ih/2L+bhpuh
sx47N0AtzUIGXdYo0QcpCwItpWPuoTop/BtLgFkrH2y5G9k0TKeOznL3DFvcnTCj0VedF4dzygav
ltj9rESKWcLqsVuACBGXWtACkju6+94oFbmfCDiimvt7079mHjEP9+mar0piUqewYaZGwRQJwxFz
T6s3yVi7ZtHPyIC4/Sr1MjrPWQ1wD6aIHt0s27nlvrknNyL+bAcuWQp+FjpXv+5PLFeDc2cRVFvN
yg8s5MjkkWRx0473B7pnXsuiJC5jzAunQ5XrgRauuE1ceaW6kEF8PJhJGMCeZ1yY3VVHTuNlNSuZ
INZZzWZWJilmlylvQeKHeAgZttevlO/lNwxbB7upODWKwStxPVzFr9HtvxEW3E+utiHOuw158Gw6
LG2wvty+nWdQ8e3ho8wY9WsD0MIQhXwWtwg6rUTQzV3a3cn1QtyjWIfYy0m0yScnC+0XhK1rfO99
gS28wrj8PK11f7hkuwWXcnx6w7QM5k20fwSnTxifK5d2Dj5RnZp5Y0aKsCG99rpPzoe96ejKLhbv
hDrNq9cM7Qbdlguc9u426P6WP9N9RoOqC3/FeXMXaCQboEOzjb3XH+F9ZlyL72XYXGOcAUllIWvw
F7zCXdMxAFnpFQEpJDwJ6fc1xtZRDVr06FvMNJN/zzNVeATJZjcbwNwTBw8lQMA0ZKyWwDhvVxWj
Vy7jV0hSpxMLpkCMnTq98L+jHjQQ/l8Z+YtTmjZ0Nv8Yp/I6fPRPC/GqyQYThji+cPSC9kvdgcCZ
9E5NgC5HzenXKqL1szHby0lXC7LB5XZBkxEBwS6JC5eeSUd21qehEn7n6dsHCuoWkQbDhw6R9IE+
dCDY+k+j1vH3YqsOzqk5x0Djymm9Bcz06PJ6M0B+fvKUEIy8Ck4HXHm2xOLMXaWFO6Hz34cZQ+E5
1SBwO78xcO8WQXyd35zqqmRiM2Uue4N7hFDftAFjW2hbzCS3eIMtud66Ded8IsIWIV4xE98HhEQ4
zx/hu+Jxo7iFaxzB0WfpisPT4D1Y5pJEkyQI/NUdQJ2+ZosoAi+sCH64OKmrMUi+ZYxl7rCX/Vqx
mp/n3kBawDb8wZmr7zHwTKLHwFUuFaJSBqL1NbtKNcvP3l56xXf1s+BVKl6FwZn1GDTHzusgiC7R
vzdn3o/Xwx2zSunEHwn1LzOjuRfTFYEuynb+Aq5ROCGqgYqhmf0lf4ureoyCiKscvX7ut1NxT8jm
AQ8H5VKGlQeH/nBzxzjBk2FR3ie2+AWN84BRdLRLhmckDr63xIPN5LYTfJ3983K0mU5/e5o3doG6
fhPABCd3xhXt5OvcF33qA1uYq6Pk8LrMesOxwNxY7QZ3Xl/w4GALkK5ZbiOw8Cb1I08iUcUfmW+S
FNNZHOdEhbPHPZkRFgYcopGy5xm4NG7c2bPPzvHlyDDh5M3kJvNN6UJUOqx/8o13avj2XvghQd94
NAuFLPKdz5VfhRAAqs0EAvhgZmRxVjppmBK/LNznONooSiNpqv2lW74SuNr5i2nPy7dZXpdhZf60
Z0DPPDgy/A4boNviE0pz+BlhGsDmyNIEoGsc5xPuozIcP0WzP+tf9Xq8Gz73FQZ6kMa24JUfj2BY
2o99pZndVng48ldvp+RO6NbAlm/eK8Cdm/JICNTSLo/ClRh22JfrOcKVfn54kAQne5iKeWkvD29J
t0AdcFezX5hts7L1RPmnCfWVRMUrC6adccY44osygHwntkHet/igbkufQgbkG1ZV0Fbc49BK8LB4
d6pBD4KScJgMoEOoJOluvyYrj0yYsSesRBHUcwzAlLyfu+yAQCSvoeJUhw5Lc18k3Obh+yKyudzH
bs5M1GN7m9DVmJnYOdpPJPXqtrzg9b6TguU/il7lr+grjHqUH2+CS2KPh8eqvuW/1SU/yLaLdgGe
Qx2bgm3Im8a+ljv0uZofWvvjqicX89sAYwx9n0N9dNuIsT9u/bnzMsydese9aT6d0cILRlwZrvqf
sEe7hnrFwnkBh62DThsciMDwhI46aPcGbz93JAsedAYN020CFsX+TJmASS6AexafI249sF60nxyf
rbx+npvtjFdDeHduXPpGtguuatJnV/htmA1g933pSJX41Qr7cGGbrbVDgUNE76Tb8atiPx9ICih8
kE96VBqo/+AIey7+Cddmu0DrfNuebzAgymgLlxFUkDr5L5kPhbsDZagkdVrugZjvmPbALDK11oQQ
Gf7iI5wP7wnT0tkYybCgNWLjP6ohse9MmNKQ9Pf691rfl+jcEvyZJUheM8MirzXEfKtN9Q6GC3Im
a3GtfaSTmWl8Vdy9Z+mDDXeT7cWdOOvJq+ry9Bu7/RutJZ4TFC467m39q9yO3HpwoYYLYrmywXFr
IpanhNOf4Y/i6yNAguVLhSZ/mq3TfsgzzDlDjwJbqFwuUQ2dh0pmQ8OWpk+g1mYA2B1qt2Qjzz50
8Sou7AV+locUU/hjvJnDxmKV/zXkh9CzeRgFx5l1nyEtOkv3gS84dZ6fiXs7SOT94BqEAuKDQPVT
xx5lvmrY/1uSG0ve3hoyFMNNIWEiezhExJoH+riAUR+m97DYdQeJsoE3gZW5L31Ywo5TydsOhwvl
Bt2vT+TneKbGHpmTTzvK5kk68yqc90h3xfyuqPfEvr6C6urc1wdML+emOiK5cwbdkNqwXdm2s3BJ
u+TNpdvoJ972nHtUweyb+Dl+LvePz4zIyMIt7um2/MDmwJ72ws8QRps5+lEUsZ+hto49+jrrL3nX
4WM7w9D3ZXHDWMp8Bmj1sUp7FvlgIJnqVz/9/vmv3Rc7rNswquvd6DKvXXPAVgyw2DPnBktx4iVJ
k88l2JfK43Xe2eeZzCbPxx/+jXNdD6qZOwqfe1oTNho1tJVu/d5mpaYvWALoAgoyoU44gPkIOO+c
Vj927joBrsL6auFUm+jff0ALRzdEVBi6Qbz2Hz9nvMCsPzfazzwOlB6h6ZUw23O9hsoMWoKXV+8S
Wkng4qiiWtFluif/pI80Nl9P5tbxgQg6Am3uKQEtZhQFQqgGilWYWM9V9MEBZwOEJYhjunsMeOLR
nV/8SeWmsePLC08v3sG/uddgfqP5pfcpRzk6lz473R6/YHuQYI/NaL0jGSIWIrr7zSU+/FEUAH+w
7NsIhIFbL+bCSfDTWG59z4KnXYVc2qgOUSUyAWyiDU3IBKUume+J9mN8D9hzVAxgHeh3glHArHdm
23cNdSjsH+U9hQEQ2CMYYaBpnkWjBUrnWMg4HAI4Z3Guecs/udGfgb5a/n4tuQ5pmghnWDtxTA1L
uYiUxw0H5p4jwQ/lzZKXvqlfjF996+w6hIwZhOICsTLmcdxivzzMg+wGIHKuqCW7TfpRc+txZ6M5
fGx4PSomDRxTZ6Y/Ofnddgm+FXinPWnA/Bfki37pv2eyxVnijij64ieYJiOyF5FZ9A78b7IXqMBg
WKgiMJ+hHZoX9kq71Zt/STA4gPhgKe4azVZ+FQNK+MZW6diic2R/fXDilj9FkMApuaXTXaD6veo3
95+74UJoOU5rGSzrdZeOB4j2sOn32mgJo5U0ttFzqN+XCm6LLgSGnlWb+Ft03ju3m5+XYan+49T/
a0/xFHbQGSDsTb0rvYxzJHw83KcayLfCHhdk3jSh2rHsticZjAKKxn8DQv9PdV4Y3GxMUaflYeFk
t3Y1iTPTu2ixXk8vCfrBg9+BUGkZIWLPJCumw6axhXePFBuOV3660fdDtAqyD+T+BbOMQzVxM9Gi
fULWzeYZqLr5BEAC31KGc5pN7gnf+kEG8+/ydZPS/8BY2XsXezJxVjcrvNZplAIIZDZvLFfssbJV
zI45z58ckOWwEfaGs/xODwJ3exT0jZdf8tyuECq5CNn8aRSm8zEHxxP4m8M7eu1ngjCzYLa34tYO
rtGZPL8KpTNz1floRXa0xtHqAjqWb2wvbV9/vr9L3DtjoL+yX2yL3QtXQ+MyIWbdI2rKauxZIkbE
A8qnwTLAjT3Q9jBIZPh8G/PaGIgF5StRDzPBzt6YiuVWexrVQL/FOfOtsvvCg5yWm9xw+hIPZ06i
lJxS3eohgjgzxU4rSL/HYTWMgQYeqG5ZBAsO4npsCpEEOWmdQsnNOGO0haUR3t9TdKiIgBWl7ufP
Y7nRtWv1uIv6Tu/PUv77jtZtzc1RUpB+b2RbKPcZ1mcNS2JP56Td9bL9RJyW1LWkX8KZ+LHha1fl
GpWh2vtC7yol9VNT0+ZDrqof8tMT8RWtV9NaFfep7FV4CE5mq//rMVte2gXhTvKa521JKz3J1XiF
g6a74/H0RtWBZ+XPUb0t9VWLbf0BOEm9LqMIYL2v1NntbjtspV9A2YwSAXIMQ2gfxkm+07hBPhwn
o0kx+o3ZRbypO39RWHRsdVkgkO3zc9pgtlPiycAk0Ea9lwfP4PZSsQYpLemvrQAnXcB7zmXv8U+b
LLdPHfqfstqMlZB8ix6cmhoS2XHt9Fjgid6SVXPke0T58yx8iKXFxxKHUF76U+8UT6tr9jF8QuIo
QiCi9YY2FfpwXMq0srQbicWgEaa0+3YDWH+ujfSYplbOXyaOrv7yTlWMwVidxBOBxsq60JyuM5Xk
MGdayxUlLl6zBPRK3ht34HiVwv/11LndSsJCLnXK57qQbaO0BiiXl9fuR3Fbfw+GpdNiFpuPeq7H
UOQfyHhvbEMt8aWXn/8YmHMfoMgS9mnqaoBawdSoZdTO+HTL6CPFn7t2crx8utMEVMr5lvZx7jWA
V6dJ/On2S1Ggy/ccALk3p9Wjtms8d1CQq11ygvRHvj3yuSCzqGYAA92LMP1Fefna67vJ6e4JpcEG
d8mixX9b1ENEK1MD9SbmcytVT6lgCpc0cdXrfmFJSZgi4VxZL9V+vxyyp8eJeimNd/FojZ+8lV7x
yVYrye1emwLneOzb4dRY1df2mZjj6bnPZEcZbK12i/704hLprQqUKa9GzRPjta6HA41pv6RfIhL7
QHayRDgTHlLsZ4yERCA2YoVHF5dE0L4/Obj1UUtCiehuOLDMA526scVfvpiJhqXD/I+n4ZWKXf2g
qmDzLz0jmWQNP7VgayRzxQeo+IW1vLZd1m5Pzam8P+ugOtTkmgoE6cSPoCwFWxktkqG08GBHqJIQ
DeLaej4Oy8rK8u+YOZLhJPyOGTWz8BG5j4ECsc2T99JxJInJrVTfZo29TAIa6ibJMrjhYqLQu1ip
mRtn4dyl1VvJ10t2K1qc0RlsoPJpADEfrbPkUxg/BrLWrFq5fyi3Z/IzdDjYvY4KWoen6r1ZpqG2
3IvDZ0VOL9DZJu06KpkktWgOypvUWBXyPiYHfk4rdUl2U4ZTfpTzY9OS878edi44rw5IFm9j9ZCX
fkN1tt0TlnRyjyr9GtrtYqR6TEjPyoss7fPh/lIeZiSUJvXgh/5bJKuObK5cy3AHY2vpEu+HGPim
p6CpzFz64VxNUTB2thC7Kdx7udZow1PPtWyX/C3svLiLoqUZNRSjuHFGKu+PHzHx6niviZQV6C98
3fifIXY5pprmJvrvUAQ5nlKCq5J5PD05gZDJ+oMGb9qd38aXrlhjRU3kGfJpBcOSI/Mx+FlxlBP6
+vatvsunQ9y4imr3S7M33G7g3biD8vnsVlysE1djtR6bz6yz5H4rkT5mK24mNbKWva0qXqFuWtEZ
hu8u2w6Zp0MRVm6hehxwVXQKui/Z+NyCkUUbSaRa0st8cWc+fOPYLPwFTSqNN1AvaT41HMyOauNR
D6jrMMnPshYaWN9ksim8znLjiQ0tb45eO/N9SInwZbWipWR2O1HTdieSL9EqYZa4wgvC98KsO6sz
PqJsq2XbKL2PtSONXoyh8rCX4t+M/jHiCAaTla3HxOFtjkkYE1qiK9EFJrr5L3+v9XaE99DT76D/
sKV/+FrsJydD2S3AMC///TrQgCXEvkYzRbGJxrBHeL5bTcpORa1Hyby+8nvWA19sZVsuHUre/CZk
Lj9UXgepuvblV6WBuaY7EaUkVVw6IBmVgki3EqejTuUMRGh8ywqlNDb329OLxqRRo6GWpAQiMFzd
vnKH2DYkYTxWUDozuoOPhCpHW4eU4XHi/wqNFoe5r0ddwyEvc1v0+QRTb9LuuKJ1FGJfpZ/4RwVo
nYxP/Zbt2OyxKQ2Hca6rW2lG96TLF5zspk/9s3CFjJKFkHpdbwPe4jg01FB+2w2Qhl6Zmv3oNtUs
X7vc8zzaHtTmw0vuJYfSrS/t5SNfR3oxYFRk0zjmvwsSy4IiwORHe+2fFiyOkCvC6XdO0hZXANQ3
DGprjbwGfVC0XIF3qO9V4VPxooVXjaFahSVbsXK7OCzqMH3z+M/om40MCl3IXq47DdQE3NFGVLx3
5vSikxWbqbIFGDm0dSHCKcamtO9n2/4x40ph9DpIl4ffE8/1KhzoqXg6k+zrfMM1JdmhumZ12FXr
hAdwarroT6BZjr0+ZcTIA6Dp/bK614GTwBZgn9ZPqFrW5f8qVcvWhLof14RZ7mDUV0kDyG2cHicZ
uigwbKRahFE92fxdMYUvjpSt1CSebAx6kNcpNctptXCEIHtT9lkG0Xf3G2Mjd2wyjw/EGwZus9QC
HPRFpFWBQwDwp0LFUR7YPHueaArzn8UnlPAp9unrYkDVA+6rPm2vdBTy22xd3jL59U2Q3Nfv61cE
9VNjBP5T0PtPWig7xyvahq6QsnR4xdfyCr6iR/uxYxpugfte4mzHA5n7mWwj5mM+UYdUKL9U7pNz
j6KWce1chjQOhlPdl3bmin67elr5d35O17/jStnDF4WwGswQLnfve7zWzg09p5kpfdKKbupeSjsl
e/2QwjFvF8ErgJNMzMSvgpG2twBCdZfuup2wblPrcSScAnQTq6Gl7u9JYUwEkX4+V60/eWkwOuM2
3avhFJLVUzBjPLawa7Ym82i1tchNY3R6+mAf24itzGMKW/15l7uFvpVkR3xvhnEbIf1SbZrc5eFS
kIqrkVbPPTFM2Qv/2nZ1VLT1Q/ZH0Yn+UXZ77YvMEr6jc/oriw7DqtlcktK+WfynEpQ/NMQk8xbx
CXDj5zsHANU7KJ2fF/C1X8fH2Jd99QYg+6c+Zl/kT/J7X9i3lBUblMTISsOKLbIgVf0lzhw7V9vF
++VXh1K3V7sDNh3Us/UWkxVLXPcRveVwzfTm8Bvlb4uLUmqRgfukhD/RPw4Fq5KSyMWHxyk+EDqV
gGkEkKmZ+v2/F01nscd29tQbfYU+2ddsVQT4pxgJ1YKR38Y4UqKck8VwvE2ffFq6GqwoHA5NmB7K
i+43lxI9Lt4OrT+9OevqajTZ2NK+sadQOMUXJSB7utafwGf0mPowDqmyOmIYo/JTkGLyORfHNKRI
yObt+JSN11KNuk9W/5Ft7/FFx2q4s42DgrcwTRlU9LD11ufyAL8EhA9ITDN+a1p1G+33RZctFw2t
bLEVkSVGbu+rJG5QVv8V8OJfDqzPHcVxqW8ZlccI9zxaZl3GZgIwjR0xVOGIx/mbxbGXHFHDAXLN
2MlPSk7/F59TS9rHPxp9Y2TCutMyrO3kG4VGqp7xr2m7mGvNJ+bdbjkTzY8b0wPzYuY/ebhwGpK0
fbx+ufVVp+H4e3JwlsczcPVYad+x89yRV0mXxyn67m88ybe2h/rmUqNUzPPAGuaW9i+D5lngXpJe
YPzsh//6isnvx89+JQTydrGN9iNFq7mwpZw09Kgi980hfJnaWaYGs0kJ9RIZG6yTAtdNxclPg+Ij
X0/HxB08wBt8HbQS1WopyHE2YIQiJ+rltJBn24rkyQMBNQFc6CZ13lu6JezbAg5zAdtZ0YkOa5rS
Nm8Zn4kN6ePoK3Wl01/GJ9wM33OT4/yxBZ55QB37q1l3uJQu/418/5pVppZyhdpwZWSMRbO5NBsa
yOqd3FkqxRrs6d2SLTL+j6UzW1KVy7bwExGhIt0tfW+D2OQNYWqKIqKiqPj09a39V1TVOTuyMRUW
sxlzjDF9zdl1ttRD6VBmJJtiUUc8pJwGRC3PX6myhquGMVp/DLmcQZkfBUD3+LtwgvIhwZQz7Rsp
XcLLN7A10Cej9cN+bPhXplnkNPIqu7tarFaZjcKSwwRPO2jskuKyuF2geU96f06eZYh7aLVMVPmR
z0xLhz9MKFLKyUzP9InEftOKWeP2vb7KVr++04q2JnmHXTtfLqpq95OnM+q53P2EoWvaLc5r1R+5
BMD4ElBRbYDHzPTqlkNzc7bOOfvrndbBlkeYiTIcdzrIOSXs0VMsuAMYWfm6CwATaNZx0oKBfqw6
1dfFmo4u1HLG8msY2rgWzs/TS9BC5UsZLP89kxtsC6fcX+LC1YMdKfQad3aJEJZlkhBg9XQ0zymD
M40d2CGAiqAhHwHL6fJNfhovMuvuUsXrPrw+78gQ4sg+g97PN9PvEEaYMMp/TDHKZyRAfc84FpoK
23/E7Ay51WKY1d4FASD5IXywPaafngLF2x6OXsFrcU0lbC50tslkTMagKYrlam8+6dU+B0Mvflqt
d0tLdBaXWFxT+KPwmED6HfxdHUjCwWX6ORBMIPpUPFzl7Pm7GtjAQ3Oh9JWDDnmEcVDXb8KmZile
NacjA6BVnc46tKwxuOBM9nZBq9yhc3dREZCMt1cMlCWniym2M9kZuXAmcWt4BDn832iw6hjTMeoG
vGCU3XijCLW0fUyr7QhN2OQ4bxF8jP3BL5eDDd3749f8Huh4LiMTOT4o2TgbDE1lAH3MquVg8BRF
OyMSwV9YwzSIMX6fGS5oNaj2GOamHsDU+wEU9omT8+dvqfAQDuGo+4S2kqvjj/YUXGNWkE157GIp
57wiw3isL+vBZjgfBAUAWFyt6ASgwIBg4wZjabnmHdPHlDUx7thEy+vxUFrGFO43y4X987TY1cvh
gQxgtVH7qy/OCdxedxyP/NHDyskNcCwglFslpReNndmGuukhNAJ6Hs6fEflCiFiyajbg9tPuo8jC
+wD1yQDYLjE8Jt9/z3zKSHlF6SZ2SgyxZmBbYm6M7UF8n5TuTBH4tWLOWk+Nmh8YZmDdTSxjSzuI
LlmRIgpgOTo/taBQnomzdtpUTjUzbHkPxYjXhL+jQfugVzYHEO3Q6njnScdO8Mvkk4/8064LHpzP
9LpHkhS3aFeO5i35JCNkPa1HT5s1PFRyeI7FjqfRGl2QPfDHSAMUCBA6pVhj8d68Kn9HW0LpObiZ
6HGOoQYHXiwbXwJ0elTcCPN+Pp5OOtYnAxv2HQSt0v68zeEbhYAgR7kDytmVNK1nqJNmDGxBdrxx
9OLGDL0LBdI3Uf4o7LYobeTwGlwXhjd0xuAeebGqZtLbgiLlDK0HOydnMs44seZpCeCrWYeKdXKP
+YBr0B0dIEJfDqVZb1fRzXtHT/ZrnFzC0QRZBRPoC+UCsASfpXXusWy1P+rZ6heoyghBz7B3ywJF
EX5lWKlQSQkzaX5jzpzKf6HK4y/a18kgYv94dkTZwH+pcuBDDeg7aGA4GFKI9Mu92J+/89BUo4pV
oNSTMCW+XherEafpk1Q/Odxxe8PM261mpUs9n57mBWMhUEDz9XPzDPuLrGlTzDX7lmwfcLXO3m7b
EjQ+ySCCyMvwVYfW1y1lNzrZ1ew5cu8Zk+vphYppgozqspL8Ohn9yo6oh18WV87WnduaB+GPljrl
lManadM4n8OYNElRfVofUUlVTL87VD5NLDGPNzgCczjLqI4oU6lePHlz/pXh4BEZqN8wltHnT+b2
f/Uf90kFp4sHvCHGczaDxLc/Xl1t8BaH3OfXHmxNT2K03/4MOFgGsggoHWermVU/TSL/jeJ3XKUa
d4/mLJc5ZIKvABfBx1hk/UqB2mx5/jS3KNHwPlQY6CnWZaH6xNJwYD+dwof1ETMZ8D7WbTsMn8un
IwI5fZqrxYJ+8FjVfzrCgkDaS0FJXvijynFvcH9SyctghObjlO+PH0jZxvPzLwd3DENpRT5rXuzs
Uhg6Qe8PZXHVDFLp/LxX10cVW101K2POlfn0RvZz2y6NsJ0rGCWf7De1uzmK7y6sXN7LDfmYxOAy
GfgnUhLqSxR32QsePWNgfHpBUdBhfayrzipM90VB/jdYqag5/1QeAR1E0nq/6QgmF20y4AwwBdYs
6NNPa/C0hsv7A3uGz/K1lMIB+xXRrAyDHsJmb47htyCsAI4tGHPLqiurZo3Kbtqm54aP8pi+Xnat
We+F9rX6whvH7Lq7T47RC4xpURnY4R/7/Mi8fK4Qspdj5ppfE3L46AQfx348/cLwCsUZU6mXEVfn
BhKOCAO6ICxNXCqOjnGxDXnREYuoC7FDHMe68duTbhbqYzbctnyMk918kUNap5spkWF1vzCL0qME
7SihwWEZWzMQejCNcERuVlFMeeXF5YvHh/kUYeL5tXQ5Pu0ViCEn8/Sw3/DjsHQmU7H1mqf0a91Z
Zt44HW/9aDeQUU7WgPvZg2HkoCPjzrreJu+RfZw36fCg7y5cUUflqwt1DUQbl3vqojsNx57fr+a6
bHXUpDSgsPLnA7dJ+XInx8eObez2GIlcMTmf8/bhXvqs6N2xvBxBvpDYAjfwlbOvPsMjPptzxUOi
CXXxtj92c51xYZFRq3yoxMdV3hWTU78a1ch57Ppr0Vt9OK+nwjJgm93S+ja93S2+bXz9Myta4NnL
VlOHJ8jy6Mf4x8s8nebndtbQPWDhAcmsBUkNye3a2R/dF+hZUaMWk+KTSVAfEEBfJyPZ+qgRre0I
VRXdLf9AsTRGfRsqaB1qlz/yXV5u1BbDQyn4gzF8hXJ6OubM8hdf5rwGCrEm7odgcpaKQhMOw2X2
jdqVPK+j/pXJqv1ppg/J7R9hQ+XWT+Ux7dcwVKUfSbOurS8PPONlX57MEAC0rePFMy6Rfp01tOJj
Rxu7fPe+foydIWoUaEdN1D0c+eLUyDxv08En666TK9DI0Otrt5UcbpcMsfgRcC4MydEYb5+S79fh
RLU1Ej2mQOboyCSDeZ1Vwxrm6F4nkgKeEyvX6YcP0adXY1JguoUYa11SRrJO5x4oD3M0qcauaAWl
vMRClX2msKN/yqP93h0pRZPLw+GYsKzn50y2CThCOagV8ApAxqDiXTNi/sIgoctt/cInXTjbawD4
WwY7HjeQHDkFv8R+ogygDQWV/fgRCvCLR/eJOIphZyz+5GwsW4PdOZbYD0Z5OZfDewyuA4euc+V5
4wM95v2kXrUrSgh/XFuPNe9Xj4s9cOn1D4jvaE9VVht0E9xJMPXS4JE8DbvwQb8IGGP3HBg/59q9
QSMIyMklGa6IUZIiLKt5CMe7Zjn0AGmSKvu7OepEZjs2+Q49769EmGSnF4g2lbhNfTptt1+IyFQZ
n3M4pMrf8nx9HSCYx7RYl0+HGyHygr7qA6j8gPjZDXZg1v6Uu/vkLAmlMEYmeo0kDeUnshF0L433
HZuk6TdDnAalALWHz72G8UPpr1Lp6H5DSSvswvvfi90FPIAzJjaVqSQ3GoUjE+rdprSeSROihabQ
ZGxcuB9aIWH5K9KIbCKdY+/3lTz+9NA+uXwifDH/eek5IMHMwp/mNeNNWZ9JZWVV9AALAddyQExg
G0tgFuLl+khPP5vCCo9+nfJcdzFzWKdOaJAowNXsxR5CuOK8jNBmgRrhOgxfq9yiKLBFKhX2Cw+n
vNrXJwKFKq4M+IEPavqzvWk5LyOXumM2GpDxRr9NKDvXvUJgk5JXqHEGAaxo/b/pe/cENaG3UKBr
9F7DRXYHZNAXJXDtPBGLnu367+LSv5jv+Ls1GLUeuBrZ2S3Qkj5WTX5xHxCoKMtsA/5ngQgcseEg
fkzOtgE9/+OqoSDvHdHKDSubXoXSY1Jm8ga9mepgNL6An5N0pYnU4g6ZjcqtzM60qTP99509pqQG
4v49/iC9IK1Y75dVQ1i39SF7DZtUsQr8dHowm2ugUdYcoAFw2pZfll0lqAvHJYZ4psLwyxonza5E
es2+Y/RgfxLy77BJUN9KwTG8ea11B+ijoPr8lZMH9nor0nX18/mjVZQwLJiL6pVxwGYU3HcP8FRu
o6nO9fnDx0eRWk7oJjH6h7wvdJ81O+pHbEAjt1uUQvE40RPJp8KZ1kndzDmiamHVeUXvfnbaP0Ps
V+AV6a3P+1q3SaEnPtQx/YbgONWhDLgEy9HaCHWfDW5+sRrZm+8MIA1Bi9iTcwNOhWD7q0zfUf1D
0cDNH/m3kLduHPS15PEw/tAIOPLyumi2VcpUNBnC/M0/WEw34XPWBXV6wRNMXVBYcborh8Kd9na4
0d7mcWwqEBImTagt1ZPZbm/L9oB1qkXrAWQYjnlXHfjBrAzAaSfUMhM6d2p3GhmW7PGPoz3e0Ty7
jQ8XA3CIjgtvfiBmFzmlsmE8MfitHKKAU3OIUAZT0FY/PE8FBezZHq/qn09yXherIQ48aFvvtAsn
t5j3FGwlpWrGK/4UNLhoFR7BMWpa64QRiXe72Fc2NsblOh5Mr7sCmQBkwdaulgY2BOii1wpEnHV7
YAwRDoGtCMqaRZ1PERtICT+0wVQSMW6V0G/7d15S8xCutaCJFAIZi8wIj4wCIkKEbtgjA21G4908
7QMTuPvlLN8Zk+Wi9O8fkfG2/vvKdaL+oln+eUy+P21IczA9zu8xmQXUALhCJaA+6Fm6bCSBfWih
CKd3VvrpoNYN9e9pIeCFm9f9QrkIa98I74S0x9UkHKkARs3qwxgmU2a9a7D86haCotzNs01hnVN6
vvlE5WEEIxlyK04v/7YtcU7VlPeeQIMS7ghvlA48CZV1/3371wwtqFvPuc1cTbZtlpaGh/0T/cgY
5s2/0psa7L54TNXoKhoTeDGb2ivxSKiSKmlzgriGRpRxYfbNiY0L5fCIacUB2urtIzAOl+C9hr/v
XG02sdpvYH5zM+Ktltlx9s05vYwjIvkPIIeKsGHsAURTrO8yntvlX7FQFzfny7JTZTD5OCKK12Au
TKxXj18pjo4U4u3s5FaeOh8NHYUyfDLwQUrhzzdm3ljPtzWanyuLVuazGRb+lRUT0+sKg4XbTnew
zLj+DvfXCEn+2/cJH+VEISpbGuCFbna//YpxxIXKgD4jfc2/OXiBM/BRrpGMkhd59Lqot9+QtNej
cSd4kJYumTTlMZMY+64Qc3rsvwrvLL4iLGmV3fsfHpD1CaU5CW72zLsVNNpFFxXWAV7J/FrY3CIe
ImJI8bX76M2RIgv1V//s3if0fjkNOEwt65XztuS8xNR5yXssODsTBrbvQBvbXdSvaEBu5GoOF6BG
Plo9mdrZw7PXzJp+1oEF4hJzDF9QAiSaFfMyNN+TO5CZwRpSwOmsMHWXYsOi/zegHKTGvsw4boRT
xu4lTPg/7U/JP+10sDiheQYg31nayWpTJKgszQBMgq45I1izIusIxqdZQ29o5SdbDh4rOWCGtmQr
YColZQwlxasn2ASZ/EJsABsx97Kq7ceRZlDUJoIWdfZedI90/m7BeR77Q+Kkag5nnXsjyt5RRAp1
rLRpEzU6Riw2TjWvxAXLwOmDDCRPXxsOAn9bbIlGEMZ1+e1hNaGb/25lpw7/+2x1KLMkvI+Keal4
dQ7eQDDklNe5FpS/pDMSJMeDEoj/A47A0cvPKykAGSEWV39n90uyXOhwhL+mqMxDipOIr2M4cEoR
5p1TntBUmQJmZFoKHl+AcXV2AWR6D95uy5g+Gc6kpJi8wC5dOR+7XUy403eKJ89odGlvWDaWsRc3
IlFGDKY8jDTXgJDAH11wH7jykr4WlHQNeO6cNu94NQo8pF4FseKNoo2POIrGq09az9tt87VeunU7
1Ex7ZiN3RO85jYez9/pC3AmpUykU9N0YRMRA09Csr3yYm/fBsPQbDglaOs37Holk/HGFlFybHh1Y
6VjC6Jx5EKYPyJiOZ31LVaJ5QEP2yR5HtfXN0GbYuPRRFOloCoeBjtwTivbs7IoMXDJGsSV+nD+F
VWFvrXkOo1Gkgv9JIku6xoxePsVbB0MYlLjuY3USykL+CqAhZ4Jt9sEjggoTDWmmB+ty0VMlu+NF
83t/gbO/pwztiM50QFJyBYjtbSWnpDRfsOKAnP9lYQ//FnWOPL71SA/xFiQCEnLhNEAz6i8Q0QVa
3Lz2S7wcAkddf0OxWGkUPSY6XaQ+OQVQIKzP32NCRllcFueAP/oikTrVQeCadPS8zTsoxZza1/sC
/JXUgu26oidJzsDRhOsqQdY6AkPKSJ6k1Z5YoP5SbUWSPZ4/MI83pmdQRnxreAaut1Cvkx6c4q+6
zYEiKs3S/nQero99H4smmyNEl0obCq5/7mAluFAj73SlIJrOzT/lYLYMNxj2GiD9dNBOsdoq3nUt
XDFbajLm3k47A6CjVK2Zd5ufnYq2YIJC5U0RjaJgGNxx7/GNKcQpoG5kkyOhZy1SI6BMrLzGAxA5
ZQTcDTSp3cAT+HyzPnrHHPiLymkMuW16Bdm06fwrR7L3MH81EVYr6FpUOTocBniLzmt2WuN68AXY
RpKFJnK8IxifKbq0cAU2k4oFdliwrN5m7yl2TUyQHfIeSDk0FR/h9NnUbJzMOopz6uWboJDZLeQJ
nzqxpYhRPAJwkzTc5veDguFc2kOAka8H6FKXk7NsKxDt2CFycup2GhrLq+Z9Tn5pmPrDvijx++Sg
zO9AUdZjCu8rg2rDE2MCJGJWfpyXIFD1ybojeoG59/LK+wZURO+8Aa48J+syti6B0lu35ZOpF6L6
6VC3Qa/Gpfesw8HRPoN5Yq37iYANhm8bjOSYloSdtToZZcKir3dvDvzbqZoBuLuYHtMDWA27g6XN
xUUpzWgREM/Ma6+PLi7FYJMO1mzW2OhrIAYBwjGnNm9bgooihgQqSJXA9c/W82ky60WewNzn66hU
gXdSLuXmkxL0n3FK+sV1JfvyvLaOsR0CkAydp1e6x1izJXtIeGuXF5JDu2ph3dExawnRkJ71MiGO
0JrWy5sj05mQ0R+U8wO/mDPZoAzV1yXwozblPCmL8kD0wQJECJP5GLQc9ithIOIbC2oE6x0zWOJ+
d4SHiZENZqrzmZQrziR1EEyIjDcSidOMkgApnlCt8NypaY9HXiSxF4lgNaWFqFSroXJlHLfSqYhl
+/nAwYnhAyGYDwaB0a5ysv/gF1iw+0VS3zL99ClOv70JvvQUQCUMHuB67uCV4c7DHUzVWAh+sVQI
2No6JHZ+gCCbVGYAOKIO7SXrYjNOiPqRze0uduLhRZ3Yu6+eB8ICMnnvnOP2BpaBRFWc9w13CPDr
c8DUfElrw03e3YPTpg0VOsJJSbslpm1qZNjY3GBEdHReJFWYxjSnKKlwD0Su+9ytO+EQMiSO1okK
2TFTaM/mp4m6sh7ZqbZAB0/75usUk7FBTOvc0kPOidABOQQDQN0kCuXcNFdKTuh0re0xfObf/Ly+
bLqYISFcU/dzGLmDmEUA6XELiqZOvjMUK4wWR6sR5mKAr9x6Bb4SkgMGVUxllzpXEJDk6WzF8M/Y
tFQWT4zkzPuaGNYBCJxdmdH15OKKflzyzi5tEsGrox9kfIdziByYIPpuxz4xR7A4ljpy/c4OaR1n
XHJb8774SVwJGvvRBBoXJGbDfKGYIP7T75/dd8QwEUoUGexF5C7Sd/TKx5DSKfUfcQtcT5lG7016
ngGp3fnSG9H3AM9FZnN0BKj7fxlAJL3PRiVKtdOuiB4BcBWF5IcBBCbxGHbg0BaTtzpSly15g1gn
yvHxptz8UEnu8Tirlt2ax8Wmfh2smh8axEMXN0vBhgFfX2iBFHBGXCME3BSjjKcPDYqRs+TAmwVV
ksOa6TL8RRp5EZOe7v4Kxj+eNztsg5GWiXSjEPMZQmScrrf9WNys64qzZ/N04d2Dr6TVJJT01ONV
eONhRngKRH2xX8uxxuz5meDqnjLfMbi1gggynoAoQRtREin5OE5e0mHffWFIoVPdwWm1v46Y7zHY
dsnkYBKNQzOUisGADrpRoxoUs02ZI3YlmIn6ok2rOWDpiF0ufI/f4S7W29Zhnr5o/AdRd7weciMC
NSrA18SWkDPQi4ZQsUYoUyC1FL7rYsGcil8Ula9z397i09LwGaSgaD5P6OnHFZMFvIIiZntPKihp
dg5O8XghY1G9HlB7ZFx6mDV/nT14kd7pOR1EqYghQ22v0HZz78Q8Bjnp3KAWyoFew6+15UDhO1Ta
cv4O8K0w1eCcSHPIFDcmzCqTmmfyBtegfKWB16Y3hMUduGcMfhR/Af/JwzqVxM2j0ohk1EL/D1/I
unSvSB7wQxkgu8YEUaaHD9hKmTIF081vAizLrwHtTPGrc4Z5Owc+PTMMx4iXliTXxSZyqs3nkh7W
pbANz3blP7eCVvMMb8z80R5QIFOPUI9DAWHQfF9U82GIy5T9Wj19LW9XhvPYMfSd3hB+9CxCFTY2
BBz/mAATlb159Jqk/x3BJvgu65Q/D6WaG8aRN4/IGxDtKvZVNF6AGAwEAauwI3lHFbP2wpFcLIqE
3x7Tzp/x6rT70mze7X7PTTCPP4OrDdCHw2mVN/n7V7q6XKD3qgWlO5oKBhdvgvWkCkEgCOaPBQmV
QN0AN7dMeGCmPeENTofemeexsyTAYZh32QkSC6y8fqo4cMpu8O7kuWGVcXVQ4zoCRxyGTJtI4M32
OCc5RrzvBXl13XG0RPBXd9AuAqYoYP1UYo9YAW7/WhueMWP2Yv4EKODThUYDUJ/34h9Iw3SVtd5E
sYdzpGynaIciBF3VFCNybinlO7PwoIOinxQ+B9G8k5eoYe0v4005ZNKlJf/HPzV+BQ7Kw74HHbiU
5tGCgyoF0FDxsmIOFgqUEjMQczX0RDAnLLhYrnjYoGBQeWKKTnbXuQPMSGkoxQCGsR2rG8FdYtpv
ULKFWDtm2Ic7PjMdGXapo31eomzDMJDO4GwuK4sv43Vn7qldZ4eM0i/qsYBOwL14ekJS1Yayu3JC
1gWkojSczTpzSSdlRgfGj8xgCd8BeNUAAIq5M3isQN210PBqZjkvMmNHzB4eJEr4LstvIFxVWJk8
ecbsOO8YWT5iCMPmhscwP5oH318udcTbZ9Ovc0is/OeO9qxkXAlFgEgbHgByncOdNqakiOEhHsGK
gYpKAuX5Rv0Md6T34RuaaVqnaSrKzbfJ2/YPJ5rLYzjb7yl7J3f/JBgbvBaVppVDjCZiXNxiRd4S
DEWb/x9m6dt2wgM2XM4MLxYSIw29VUWIN6zHogu2dXozuTAZcNR+YOZv3DBB368BVaOnTuqlTKN0
spRUtVdmHB5NrL56kw86ogJozU2zhRq2gd5Pr00SpdKb7v4+yOKu5PKL9SeKQ6Z58SdkT7jr9HEa
nxa8pVT3a7gCZ1ArMEzm/uA7FJdj8+HSGnpw7xg48qTcIvH7eG/6gipg0d8PYBqpZupIYZpyY6y0
m9bOJwdjst+L0sqpTytzyzKsS8DnunMk8kE8slUXTIL0o1JI3O0Gn64UiYO56+xYN9OshjAKsAvy
NaMkBAGzFLTy3BPhXkQFcKaHFW6JW50/3nHsO/frTWkRNgXkg3GsLHMmJfF2CxvY4+r8ewcPm6u5
FacuTHXYPWl4mN24CaSbkH8KiebAMcx1NENlYwEQHX2u8Gwm9u8xJDJt2tkm/Pxh5Mdty79Oeg02
OTdQWPuZ3HFqJ3PTuwxeTnFtxhun8gc2XCufphqxJk8EZjRRRF5ywNJ5TEgozKAzh6Sx8uZ/lR1M
V5tUtrY4QIjn6Ynj4Z4fi7J8k3rMnF7+bhfHefbGBwcPI3GafU4uOzE4aj2vB1pkhtsb1XZrWltr
Q2FLQJn+nSEzTpkhaZ5DS21Yu9h00p4f0aPcz3g3PK+1t1+qSZHYs9IOndUqTp38cMBbtQoUkywK
nyINrRnmYfiGVJYUAwlgH2XemNyxoIO4fDYPEGXMnBtgOZAmeHyd1M/xgH9iEMAMH5ZNjRUd9b21
x32W/U1mHxT/dPAU1OZ4MQXXCq8xh2BobcOG5irlKS7de8R1QAbg+SFnchpvWjPL/eU4Wa+v5mQS
uFdzuZ/1fpbGO45BeCEFdzgsoVBE2ft21kKg/G8B4M/vLyYCCPgR/tqAyXBvIwXzu6ebJOg+zTUx
bT/bG1NlOts/3dNSBjgDvnBBnJDI4jAD70yzQYIDhainmT+Km/Bq8cc+zUchpF5ed+xVMbZegG0K
TI9jojoSzBCCp8RJEfEB7IHjgqgWqHCKD6RdZjwagg7EgRInvyQV1tb+Yq4n7qKafHEi0XzqEv6g
gggVVyjg0M5aa6YatoEMJWheL174w2hZFd9sxT56Z2gKYyy/GBRa1Bpv/80EC0SfEYcXMYqzVIT9
DKrwJzCjvW/BiXuC0IqNQTHGBL3AXT+JLEzrbpidQROwJBuwrYTCc8rEg3iZUHVcQRRpNRtGKuQO
FwIt9w7keQkQTGdHw3AJ4G3xuH85D9RuUFB3EPGoQkPfpwfFv5T/ecxHcCLmJB8GJsgLkFlq+bJp
E3uzvcKF3/NN2Cd0YVFr5ky26Yt6sWYJBhwxP2gK6w40eHJ1I5JMu3+kW94KZ3hWeX4GbstBsmcZ
D6pgktbQCagdQ0GdmYoWSp7RfKHrK4aMZRnDEmdVhhIn7wKI+fExOcGPP5Sjmzv6cxfw7c0ptK+Z
UCG//D9v6sQ8/lbMcrKHqzhFDHcNro8ITw0Y1mo6xcg2Ue0WkgCsWJSe+Qt4LvXBQKClcLih+00/
GxEmspStLxjD8PuKw3NI3GssuBd3LuSmNgcTHhMkA7g1fajM0WLw0mLhQmqBCDK7SkUOzreyFdOG
87Piak+9q7UIvJVYF+5Y4QH6p6VlnbU8hOnTobYI4ljUPw9ImRuSEMCwy6VvTYg0umn5+/LAmTHJ
XXefdxhCb+aj4THiDCarszU/2hRJT6yqN5XI6taMKCISadZxBkRyaq1xxB5v7kh2DPvf3szIp4WA
9g07C1ORtoyfbUtOhnUCUHjE3pruAMLkiFHONaDOOgUv/sQN7n8733CmwDJUnEi09GztuNiM21+U
TCsn9/1xKjoz4ubT9Ly7ZHopH5qDZW3T7TYkpx/2BPYlt9v7iSLKls7MspEbhv4BjMuN/Bz6DE8i
x5F2DUi/Ajj+N/L1/ZsZ9lGHK3BEneLPksRAhj2wgKz9N2FeWDaAx00wE+PUQijDabm3MOdAncHc
uTOvK2rl2S15JsVKXeHRAqyou9uhRdMdW9uMDHxMV96LM/3HukUx5A7pz0DbI44G/thceFSE5or1
XpxBCl57tdpN8SYj+pi7lW6GVPADO2fW/V7N9kfajZlvhSLZijC7o6vTBLch/c5F1qWyNTfbbQ4w
J08JOg2+K1x977B/+G+sYix7PRFs94WrmWusG7ZcuP2eiXJA8SRyIU/WflkHy2gGugHmCVuMaCky
WI+f0iAkpjJWSHAdR2zFIeJchKd1nt6J/Z3NaRvZ1sHGhgu4kQ0HSNTMJTZOeEThiiwu6b97CWkZ
7Tclxmz2clkHKCK1+GAEi21IqAj2+7dpO6uNEwo+5MWMfA5wTiXACrQg3NvRABf+r4sJyk6I+Iek
hFuMKxBUTwBDBwPcuSYas2MIm8F7wvOUSeEQp27/IhokoDin5Gz4T2FdInHEND7urGEDwitgCIMs
5QHIuYYBCn9j9zpIP2qJUtRkjClIAhjRzm6ypbEI4wS2IbyPa4ytxy4mxwlDXABImmXJe9E2H6mC
j/4HSkPnN2vNPlGdY25uM/DB0vU4lXfK5DsZzYc87wjgxzhMnxlSE4GrOTXODMViOIprp3TlTQnU
DIJbQUftVoIyqia0WSmtJuWTGFTSieIgyDYJ7DvvB5zTaUqHAsnFVLKYw1akJnQecQVrnaeiN5fa
RO1pqvdMt4DOXWV6XzGvi2QWn/HTlhQN0BV5J8itdUghzRUv5wOmT3z4XQWI1ALFmm9CPiAeDxnu
MCR4nwBBM43jJILsgOEOBb+A4JlNchlaaK2yo65qj+YCl7m5MsU3OhYHDpwSa0eqiRAMLEGSZ3/S
Y8liNjFxVIk8N1DK3qtJLoK1oMCzvQGRJtD/4cpgSk2IAaUCnpB4YtlJPBlTodx/ydnYkb4cOnoe
eB/wgEebeebYBrseslbjPRtmLxsvyOgZfNdjuD5Zw2J29D5zDTkBSjleEt1iaT2gLjA4SqGSO9Bb
GeBvJe/Edz0grok8g9YlM1+qeE8rim7ujGDAw7kh1aN6xiljiCgLvjsug3QqTOGBt9iUFEsZew00
7LvXX2FBBTN+r/2jL3xAMD+e9Akr8HBGjmgGP1hwRQ12mDTpCgPMX5ikTBVffwy9q/Py+ozwOQMu
/2I4Acdk9v5lIH4bi49APTR0SwKTQB0bzRqQ2JXgzRujQfujkhsThp6W7ChMnb1dGbSg1zGUqsQA
ivtCLWFgZcqZJuY6Ftq6/Qe7VbDT+6Kefw//duZpFoJ+qCG+sJF6A+IrU9prbFLqgEMynHynHJQu
On7wYDB7zLwk/8W+D8JNYQ03N85Z8mYYNoiKtNbioWSeh3gCPl/QwKmIl1AK3zEG8SXNrLJpPGED
KqyhWyxB4ZgkPFsW02L/yRkw7PqH6QAt8t25YScgXG0Nc3n+vWPUPsKLCjoN9CYpGgHIKO6dqg9b
WoE4QRZ+G/Zzc/T0eXlyG2+wumN2we4FHr9sgJ1FUk6aPzGxuFEMctZjZuJWxjD2MmEGAEo2zih/
IfgQiXIyBaX8AKbjZ1tBCrlmL6GFO/7oGlgaDC5+r8wev583HtHeHeODq88MHxrW8xypJ7fDHqJh
PoQ09aCUh+bm6kgqEuNPZWNwYd5+OCWwawYM28opkfyHyhRkzBfvsk7GK6hc0VFkY/+RkaXIHucE
fIBQzOw6gbAKv4WoTmDD8RK2Mj01J3zk1maxfzNIc3VqfEbibF6BOCA2VHCml8Tt066KxMDgEbzm
DyBjRml5EX2S3sQJjwHhyH8lF9cAGpAwFm/dO6wgBbp9S90MbOrDfQf1YlrEGOYEbPB18n5V85Fe
lCai1+Z2mip2U265R+m3FFwIFVyLZpF/WoICkb1Icwo25IIQVER0a26/Zqpobnk8uIHCUuxEJY6n
hMcbmTArCpim0VZTLxC7tl0rzIRi/DTjFrgvOGPJBhUgYcZImU1reXcv0Iyvtvr7TIyAx3JOlIZW
MvbP625RAgoQTUtPNWDuW83BSJ5LBs2A8Oi5Gcned9IPnBFBrudeU8SNsvGTEhrdYnCb187Jjp52
Pe3JkMDOzN1kFnTgHGafICt8fj50/lfrPnml9wV8jEEcctHD9y+kByO4JfC06ZYht70E06f2VJz6
edKLOd+EcsVs+O/9P9LOrTl1LcnWf6Wing9x0F3q6DoPQkhI3K+2eSEwmDsSSAIBv76/9Iru7cXy
sTpqP9SOir3X8rSkOXNmjhxj5EvcznUK0IzJWlskfyMxuj8HVduv4K5K67/FZTIwhKQy1adVbPbN
tvNGXuKeQK2dyKCM3nUq0+oCuBYg7uIEt8JDBwaDs6pD45UdEsIihB6wR5czuGFFPyEvcNAL5RHE
f+9A4YC0kE0MssMdiXqILG9eaTM0DUBCax+wVaihE04howNOp4jxIKjLLXhvEPiRO6mLeCUNbrkr
BKothluoBBBI5pfQIQA/gkPTXmqDO84yAkLvpush+Cv1JoWaFo2dN1TACHusAHTbClfza10DeVM9
CJPkqEC5jYTrsHFppmO9kfd19D6bCQwjNBEwZDxEUwpKRC6StQyIeD8FiWezESxvZ5Er4UsEnCUT
7jTIcSquaGRd+Bt0P0HA91MkrUayDhKSz+mMqZf7CUD2vnvq7yy/ssoDWmL1x8Rs0jWEMyWXek5L
3gjxJYwYTNHboSpiQk/tNrmE16lDzofEScNZD7ty/MXdGyAmMLyHS0WT+4WbEHMPMjUa/n0Gt+AN
TEpIUat0icxN6Fbs7oBL8Nx0WtWp3ika6ZiMOIcCy6XfZj9ZbyrkIwEvTtH1QZm/zmtIpnAsmiiE
jyaU9S1dskzuDJ3wVoV7uu5hvlwnrLY4gCC6J1INbKIhVtTGUOlCfUibCPZBLceE4Y3fAgQYQLVv
+/w9cCp1CE3ZpJJLWjN3ixYGkc6v/hi03VFei2AtAqmf33SYRdwNVNNtqGKPPoJZ4aq84AlAftop
gnNgh0KDc1atD25m7+OlaDGjB0gNuA4U9RyewOKqw1lLZbcDuDHigWIF/0FmNwB7a3W7eecLK+z/
JISB25TnSVpOn84hR7ex95rwoqmxZpy608eFtzQbbKZ5ILD8fngKuFfzgRUdw93kEZghM6/ol2gQ
psAmqSSgsICOAcXy6dP5DuccNM1kqJQDQMWAww0WpRe0J+OXnvneWzKil3wVkgRCoYvLJ4Iwc6Sv
xE4DTEt6WWszx5KC6HKYX3zkfzhrYYk9ffSl4YIGiFhutQuEdmB64zukXS6pCSDPB1kUtdJAQyT3
6JjhkRviBW7XoghvU1IDbJWvwQVsUfQ5VNWUJttFjkkxtLkrpafNy0k7cSQX1RBvI16FNKfNYeUD
qZTjqgynw1motgdr7CG35iH5vIu8Dafknd8dCgtYQ25C0Ewnc9Qu9J3i6Lw89pTImdrD/QjxqMeW
UNqnadEQQgqqEyg+FHbrLoagUdKjWXBkT5DbADVCXvEPDf7V7FUT0j6By2mrxA6Ku76OTPmy43c4
ubfgemNni9YvodtWvBwp9W8uOil4KjvGX/T28ocYAA0YgEvacP+aDbnlAzAkQMME8KICoSxdQyQ0
iBxLZfmr+5VGKlziNa07s3GbFhQ9lbbOtKMD1zVu1iKIAyjvVZsRPn2jc1jhFaBVgdTQuq2u+FIt
KOiXXIze5OoD4EHW2Jx8k/s9OsDDrm8IFHufCVEhXU70OOSTMSUZ5GHqHyZ8pqszZiY0dO/ckXL1
pB1Q0j33CpnXpq829wubIS7dTQqBGmdwCKT84dOAVgU5guTYdvMQnYdzkwQOLDR+eQRO7dG4wwt1
X0z/soSPQbV0is4g42LZibtpsIfOtWkb8MmScLzjhRpQjqg/IQrQfvDoNft7oIBgNrK4DnhvZPRF
X5AOYRR0TkL0JT8gg8BjDazKfoekcK2Pj12+NedduiUCayi9pJn6otx7w5coBDtqksxwrC4k3Qdq
iOQdVgtqtpY2ONWl/y62+Q18CQnVNkj2A+j5l8ZJAYlnwwJhrN9hvobJJCUHjMf8zoFcxMIaRzJW
r7qrq5/U13QBSEh6CzT5sNoZCkLYhyBMyF+dkM2igmNf4FCPqDFGZhADVFk3evvV5qa+I+PHiziw
XIBOfhG6BncCNbwJVLAoTddE0i0NVH0qWq7xccRENy6lW5e3RD2VNTH45I3REm3cIGMwPPbl1hfW
NCqF5qxBx0SW3lC1ITEbV8mYcwY5uQlvD1Lpq/yq9KVt6TlSJx3XrSPZDcwq9Jd+PMW3g2edNc9L
pEjVkW67FeJLJuWDUCj5g/NH3+5CCz81Vdpscd0mIzz617jeOaMsq0SQkFPrdYYog2lliIASaCqI
ftk/EGUc6KXNmR1YjB1CCGJ5Jp7A+EWaIVJs5nCjIs5U4IHMS4l/MoBMbeLhROgFwgTLPIb1ooWk
Ubh3XMfWIyw8gQCNPjbzOASaXsE4gEQa9tfaYD0WT4cQSy908lZn423xxBQiI05dnROdKObu7ltc
EO9GHe5QSFiPMJIJt+11IBNy7zDV7gTNs8e2V8kjY2TMNqbHCGIpyCZO7Q5qOTK5Hmmdhgw1gSGf
tVAA0NLfdGU2YOUDtIuYe+zZjMM4rEAmCW8cBcZ5+PrCvsAMQh+wDyusffGvjOMJ+bWx0WVnhXZv
hg8GtmlYGzuYSgTHegHZEKkjF5xTx7Yi1Gj7jW7IrEJalhOENq/HkOqjVXjpypqaKr/xpW28P96d
Ae5puCYo73J8ZRyQjd8tZiZE4i129OtxUsN8v3Z7j7t2+KmjwBYSBx9MSTBswaxl5GAbg/zmRX2D
HVNfj/KVkPUQ7/Zvt/p5G5gjzBPer834XS5dORKE6M2UswyYqnSw8Zvx0/jHBYZyk/9HS1ZdJPws
ZXB6h/tQm9NzksqPEhgne/omkv88eg7QhoCHqg4NxcJgZCO8uHV7l7sfEPX6v4aqwXxSiPBkeU6r
j8SNS0DGWDCMCbwSeIASCiAWXSrJ/MxdbMEdq4vD3OQS2EYzBDkw2fo7GpU0yEF4yRLm1AkDTiTU
WBCbe3+j0a2RGDSDVrcQdwR88ckb0A3A1yHFMhaai2zlTmIClAnZsEdEn8NL9i4vhHrOLElpFxkE
kCszTnBVBeoDeacRtuE6rndoDr3gE8qrgNnc3zF9g5KDQIJ0mhZETMWUdO8NXJ4Qp2Dw8iARUF8g
MKu8M3N8iZzuKby2rj0xJgVIoP4i2DO7KfX1zpqG27wKsHHlCSQtTP3HgtQBxwzvsyFLT/fTy5fB
N1wxkxOIGtUi0PqNcCZ2lgc866dUKd0EgGvWldESWw8O5HuFkIOfkofZZl3BVbNKdwmSKJkXVbiN
Ta/KF0UsG+TTDYJrkUM/GJ76SUPllp7VM6DxX10uihmC+/YdQporfgyyj/qQ/lJGsDXwvcGDVI/4
Jyubvk4nUXu7MDFAp/XD1yKLOi6ZNwR6NWNK1X2O9zf7IIfTg0akM2ewZD1/y2GVyfACJn75V4x2
hfRjvNH5rXYOr/cB0DG7Z0PSeg9uXLyH2pgcltKss6YrCAEM14GxEGZpDi2J6gK/dRjJDDssl8As
5OYKH4QVGxmMsr3DbD6EDnTCF1bn1oD4GdzpRTJFdHh+hdQglD8agFYV03jyazYmNIab7Bc3P5Fp
vVVdMDq+NSApxxqau1TLQI36oGBE1uHVoKuyetM1L1tTGcNrIjOdW/0cRuu2NnvrgQ3iG+G0tiQJ
cljutwaGd0WgyndqeihiYV6T9iz5hPMTswdWBZsnD4pWPHCida1vgIJT9HuPCf0a8HIeKoRiUZsc
5+CN7KWYSwu0UOtR9OzaMWJcUFn6nhSdkgpKtZ8MMX7n5rvTiBO6VVxbTaqRcD3JayK7qdXoFqGP
4T9CpulvV4wQxREeGM5Netc5KXXzFpz5a5eazS6kowwPlo15j4A7YWvOmUJG4i7qESSNcLpQbJ28
VUdfnPigVl8+6Nobg5/3r7BdqHnvWFUwxy/kZjnVdy8K8A+9qBl9MMRldGVxUMKlnGFYPaEdmn1V
xuAg2eCvgQnAaEc4VfvQhwj4aGuI903RojYy/XMLAxx0wv3ODDQVGzj4U3uvT1OxxbygPmnmgOy9
/oBVxXUXLMf3UKHaSAErYDmI0/c6h/c4OdSdyYNez+gzScJa3nmtLOhkwyDZuJjRcgzWooCgw8Nf
5UzMcXdCJgNltTbrAoCo7Rmww5szzigpBeK/QzFAWaDDlKcig1oFdAr+AeGL2jSLBO5Q6R0ZdYzB
mGcGIHObnhFBfyxTwHYKzH0Gnbg5MaNiUtRWNs5Lohi+h3uvMqr4pz35Ea+O2RHUWBRvtwnJPKFN
dHcAwShPwIYuo6Kb9Q6N85BeKWa/B4y9RuseDPa2JGFJ40Zu0ry9Zc2i+Rme6EIHCnphdy7PuR6i
CG9uN0Cz/Gmld37ftCEY5DwA4c5sckfAsyenZqM6gUQqra86oA5HbjeZHIJoorbGyhNnmPbx9QFd
/4gNjSANkpnGbo/CiW8L68tXoDphR0KsxyQoYtwl2jLCVbQD3NQDtHXwow9Bp5e9cZt0rbE2PS/U
kdFXREmBFKwgUgq2QOeETJwZgzRfOaBkg+xJoeJAh6ef/wZHhZMsdxUfjQwBbmwgNACRtxfv9uD+
voEvCfkHCxTtDTyrtoPMfuVYYRCzy2o6+wl1fwtRcCuet5gNyIjinGbebI2iKHVXzlDv74lrtehl
20KTtZnvR9CLLqNzz+FI3JClX5b3IUJ2LCrEViaSiZCMqVocyFmCPjnWDqlnhIoIBmW6AjQBGJOA
MvugDZIvcsZT0y3i963C9wMh4paDKflqBZ8wODk5B7fAeJlpYGAa9pghEX3oo3VtpdIsBA8N9ZX8
177d3IHYOS3YmRHjPLgA3Ded0B8cOvFkC26yovyGAEcizlCHsBqcuWvcpd2w3TtnnbYgX4nbHHpV
2ya/Ew8JTuQkhdZC+9PqMqiUsVImH6DFXNtrB1UjlVFf5voxmhMsBz06QFHKtKe1N6cHrEN9Kxh3
wrEmAlNhMLZ1YWHJ4bgMvjK6OqNb45AvfHGHMH00AEygWzTiWLJDYDmjmyRHQMIAWY9PrHQFm5ZU
w0CVBpLLnhsjSqEpCvOTzT6lcUxNLpT4arDE3dh7iV/wcxGdXIGjBMOYoXwV0ZqxNuh96kje6NlQ
SVBv5r7EzSv8PO52mmV633Dc9UA6OeAafgHn7O7F0bzwIcJyR3FP0TNyFinQJ+4UWVMko9KbUWD2
YV5Cv/ZCUon3C9Ol8FiiR0N6c5skxOnH20N6o5ytmjpWie5rT1WZXkgAwO9EpmosQXUj1HDCcTDg
a1ChJd0rR4gZLdA57LpJHvM5wWbXkBP7qWlhZgQKP8pEgY3B5knAhAoiVwqpgwQvb0kagOxbOIZs
HpoN3GR6NEkQxMkYKzt6BU2E9IA5C3kjQKoAdDbOW2uIALSf7wT6I1Zc2AgsBXgSUOPc/hCLoqKF
md0HLgs9eHr0FGmJbv3ljiO8Az9Raj2Qc+y1HDj2o7XbS4nv1FnLX80rSNIe5Q4GWawoXajjHGpH
i9KO29JsDoG8gHf8FYU40sVVgj6NRIbxjJtwgi+y9LkmrbPqWQY+FS7K7Ep0C5ays9DaKVG6ctAE
oRsGysbE/4wWdzg+wPykoykfUsgtyYsTjqW8ZZYE/UcuoLvX2/ho/FFnEO4NBMaoeDHndxGj3jmw
SyamdDcg0LIt0eL7um+soHa44kHP6PQD1bLsRoZZV/zPniRdrldJ3D8cDODaC7EEUaGGCjxUvAr4
uhR+C82dNgGhZUSgZt6VUxQcl4f6CqCA3GDHk63sWh8Yn0/dP7opR7Z2bDz8osaeB8iEboToFJ4z
pZGg5cRKOjmSAIJLcEoN984Ube62PCXxx4KIjUJeholmm3kv3FOQEmf49q9EgXgjX3EfmKBsu7T9
Ivmzm8DbOMytI2OEgkIVTdwOPooAPi814jo0u2Bx0lBc7diSmCBVDt4Byei+V4QKFn9Tagwmvbso
WuEc17qQ53vmcrZkg4xglATjFSM7qSoC8kc750dSh7gVn+aSTtt2/KCpR8Wr+gU34yWU3YbiHmYG
V6hvvF7m2D0y7kCjob7EoMWTVuYbuksyxCuXywXISqVz+qnQlVYOqhGKc35iQUtq6TSg2LLL9h6h
6crQG1gi2qscbGDwOlczD01b6jS4DEWIcZNpbtgnwepzYGtLBz3x8GPkVsr4STk6uWPHXhk+878l
76Dk9PfLM7Z00a+SzdwTrbi8oGgyw4QpLojDGlxEC154HEyuHrwRvvhuwN13co2BGgLYT+C8jNeg
F1fCCwPLay+VwWbIWJrXrSvO9fmaBIFoD/nEvc9HNxiRYAEUwC4zPXTGrsB2REUHxGaQySEf9lcn
DySZN8zGJdatkB4SILRetVMNmLf0uh/QuMLzhzvx+HklCS+OHjodceG33xEydPbdMR8fxRMbFs8D
cn06o8F54rzauB36E/54dAWMSifoYWDjQ3EhHYUuPszq70j/Abwc2gKf7HsyVAJHyNQeiFQcMLKW
Gv0i3jCzEwpueKbnSAP/EnSZO+aRYHEd7FtvO5hYl9YbxvSveR2JWG/NC+lJGke/HFxqGSGu5Udn
uIDJIAc7Yn6GoF+MBUFy9onDV1CtIF+Ey6JO5bMrwLR4yMMEEpVb7isLwoeJzFEwJgYHegdBlkjV
4kaPaSoIAoy2Flxxj5hYQYxPXOG+UnrVkxU1N3onsD4oafPdXHhhwim90bWbDS7cqxPujvdxD2dD
Su/jyFpZsH3RC3OtVqnskAjTG7YN+sG4i3dE059xosl1ONKbEFS79q4zyElKC1QxfhVeq9llrKr7
IRDOmRTkDaFKndwe6EZO8+z9QnlIE03irbe8UXMvqzWH99mZDBEZMDoQTyGic0VuORTtVg/4nLlH
zIRI3QmF/2FwZjYrJ6ZxgYaSvV9wVqBPUquuJmP6KNz7pNjRlnrjXF/S8Xvdj6QreG9YcGgIRUy0
weeaS+I+hDJALdKo4TsGuj8bwIzl6lzG0LqEyShoqAxUxGyhVQyY+cZfg0UKfgsp4xAS/MASdG73
G78dKCi1LuYSNXKXGS69OcWtNMHlZQGkXLlmiMmyG/Z8mwzEdU2ldQFHBf2r2SQrXN6Jz982GQ58
oA/PWQcxOPAvlwzzToQSIb1EsOu7hyymvsECjwMJCrtk2wuouRFbq8LjylCZZVe7r+7kgp+lsUoq
YET2KyyMeqWxBEDkl3aXV2D3lM/BT84YQQT94eVcF2EKm+zDgHSJoLL1Oaza8Kr9rKl05c7nE5JV
45wMeYAb5NhZd3YhWIfIEljHiUDzrSjtVEFZKEeok65en7HcvA8E1zQoPDO60CNlRNIZJhAXKu+B
9h8MXlIQu54ukmY12NOdq7S4A6VZhxPO0Ia2iKUTerXNyBnKWBvkNG/5POlp41j+Pj01Gbm02xGM
uX4Y6JyS+G7qc2dVYU8L3yT3CkaZtXTSox3zzRwva0h/j3nlHjfA4DDoiDEbdDMQVRnOemoJHWEu
o6aAslze1+d4zwafksAM+aEyUqRqIFbT7UUwJGkjA1UD5hgxmFG6xZLOqR6j5igsq/WpYCx9LE5Q
3sqvvJ+kTDNl6Eb8vmPGWFXm+WFEs+F+mdXpbRPyTNjG/IpzqUoOwaUmoRBOTucQjJMQAqDTsKcQ
HBB6MJLb279Tk+E1YnGToJBtqlPjgoDFZMzjZc40+flsymty4Ak9upnlrt+5EdJFBQttpm9O9JWO
W+XktuA3WL+cKLbQ19I6baWLM6MIzwz5OU4KA9sId/Zh0FTAd4A2/KwDlwVnNqY8keybD6atGqgF
MQ/obQKST4W6Bx4zP4mkIkTVN9RCTfEh+rbWc2uYRVnTKPrSLpnW9Jd8ehoQ1fcLeEUqKkxg0iNM
d7qitLBmQ8SZlGsHdotKLk0GCgu1DmuA9HNiT81xTC8ZvAD/t5S3ZPU2NGIuWFHVNui0t35u18+0
XqseKmTcQRwooa/pIbxQMNE6Rmi4Re6Ix6x/XxhtdQRcv5z1gKetRnUipqtYrfm3iH6m2a2SJMLq
fT2s1AV9K4nQq3jbSgy30rLerB6HJlBeTQYLS167GcA2wzo0a+FclWB+vcJSo+idEYKOba6pFwN/
ooKBkKEJ2Q10W7Ncq1qLqe+3PbqTfHxEmvWqZ/WZucB1GgM6XkmwgD5YrBJex/bLGahAMBfwQKll
Tg1KTrt1XtjDlBKIOkZaIghCSaX3Qe6+3KkCF0ZHXKAL7L0KpAdKwB9FAALlHn3zaWKhWIuOALND
qBSIkEGRPxtK0JP3XbOhzfEjyPzdxJhqgRGJTFXFiwd1H+rdOMIKQn+5Q9aDu/RJzZq9z174YvDZ
EVBJ823ty3vaIGSnY8+O5VNCC472704DD5kWs3aHePqhvtgFGfOYpUmutx/LDDaRn9XNjYx/NhbC
SUvbZNsFSQyIICo+stzG2AAB8C/d24eAGEgXSAJWQp6hdcl1qPTFOuZWv2wI0xKYK919Z9Y+4ibn
y6g0Dd5i7h+b+/ftu44IW3RUh4bqk4Z+lvk7Er69QJxg5FwOMjWRcE6xDMREqo+J/PyM51hwbEh+
iNpqiwFH8WK8HZtIbps55uCkGlP6AmfajrsJTRZwHQz/QjgL/uUFYTGBiV4xmEwFHkUK3gf/Xmck
Gva7vgowd3jNSQNHJ09GHZ3CKhkTpVpLC61wy90grL0JcZtvNaunPoMfuQfhGvbPOBJQtadt3G9g
BWiCpmIui2k6d4EChk4sEzFm1X3B5odWAVTCBvmCLw9KJH7dYpPVnaCrFIWb2kS0viMxoQEGAkaE
okC/1OB+Jm77wGAmuMbSGdxKYSPBiviJmwrzViXZOgKV0ofjVWuw6+BzFh6bGjoaKY/MaLi2NqMN
xnFDq1vt76BWiGlS8q4RDvAOkgaEmL5c4be87hoocqXl2rvWF2kjb4jKWnygwMhRJgtgDUQ1tNEx
YfkILSy8I/ph35BE8EuLzbpcUwkmUtth8XLCL/K4UBlYrPsZqIC7yPht9Nrog7kL+FxC7pBB0AwH
gHXHHuIJl9InBEhniHF9lVD1cunX6BcIQIEEGa0yhxNxLv9WiXbka2ypsbCJiJ8DAV4pyDD0SccI
UAMakZQJJwyAKkskSsjfWYYJTFIFnBuPiotHS4bMGAq90NCQyykYFVDcIyFrI39uwTkDmN40DCr6
LbCyGeT0DGEuOcsLlJ1rkI1o6NvisiSDaRG3uMncpqEqh/H4fsZHBTY5RkdgIoWLfiOM2+zZtH/u
HQaYtM0WBnZzHSRIPPO6sydL3PEt99DE6F/fqXLRTsAWdEJY3feGSS5tDnYfWB3xucE6ctqcSENA
kVTfJkZPj8QUYeRVXzYcgYqXM4QbOwTszoYkhn7SWvcOnSK8SLC9cE2u+HykaLDXBbqqRjRW2MJX
P+c+4zdGgQu5GpkIoy7pjYQMd8dhhDR9DLcRTejh49SOpwn4ngYXHEHQqbb85z/+7//7z8XtP9Yf
SS853NdJ/I/4cuwl2zjP/vVPpfrPf5x+/etw+a9/moZlaqqt2pZuaIqtq6rGf1/MB9t4LX/6/1Qe
aVxZn4p4dEfzAlJZX9CIcp1Go2Qdo2Qd/fd1DNM5zOzjNR4p3ZikwsFD5vixbcMuoUlxgAqKaVtQ
sqb87j89m/xOX55to2/O1kl5xKMN+SpmEnQn6VRSRM/wxN3zIUrW++Zd6qbu2IqiG4pTdZ7WO+yq
6vnwMJNRzhy/c20kdRiZG4ewZCHlzwf7bSHz9wdLrrljbaosZJF4VqAQ4ILf1qI5XT63ZCm1ZCnr
96X2WZGZmiyFiiG8hiSC0lxUfdBjsOySxWQTPH2w357L/n2xqvHfz2W2ycOhW8kUPigzyL/m0hO9
lD3dN7vytwWd3xfMD5ft+azydJ9D2rNAbLA3tVHvhGYG62Z49H/v0ylV2UNf9qSur2+Xy40VNeog
EM3MXcQNMUEqyp7t25dpmKataY5j2Jpsoi8rzWInv9oVg8AZZDi71Zl1yBhEMQUBghTSHYSdsjW/
PQFf1pTd9GXNNFX1TXxlTcHiZdZiUuvNupdWv2SjyM/5Y6N8WUdO/pd1Ntt9vHZknax+XzFw2x99
FOQ9m8H834iPuvllpae4lat2kR8yvhcmoO6xPRAeHXcwPswlj/Ttmf6y0FPwOOpavDFNHiknc9J8
yPfAcerrA8Sv7O2V7Yyn8HG6XA/x6fR5pq2uenfbswDv97D6trAC/FVJDL2Sh5Pv8cf3MquK4miW
pivW077Qboqibi5aMtIDhXG0YpoqND6jRtOXQrc0an27D7+s97Q/7PyS7LKU9RjyFMDaRCkA+C09
npIHK1voaXsU181VU3MWEsWScGqo4Gnd0FP+eaFfF/HzK7QNwzEd21YVRXv6aOdCKdLC0uORANLS
BJ61gWTvKiAc82Mho4J+uNX2FKgHZSf07BMJlaK6ln8dXbgkyMDpk0OyA7VJxwglEFJXaXpUoCBi
TdrS0RNxR45viJ8nTljQwhZGHp4EoRamkB2EFLyGWOcMCyQQiocXSz1xKbxTT11V69SDXeZKKUCF
NBAgBuXUpVsywf1LQapdEdVkYAwAKRqgvzLqFxMPdt3g6l0ABAyfsbF+VVLVSuf9gtN9UVfQGNDL
2njH+jp6R0o3Ii8EZhbSx4lk0XqtwsVpbN0ehPAt6FvM0Jta3Ds/yC7yRtwQJ1clsBC6YzgYOXM4
ETojTnJ6JBlWnSeaxi2KT/jjZm/2tuumwwfGQUAGPUWhigH641dgvknakL+AN/Uy6ZG9Q92cNWGR
H4XZkizFVpxmXxRPcHIYqSnp/Rlfv0SFHViBSh8YwmVfL5HN3qDsXoGh7jQzpPH58yZRvokhBoer
ajm6ZShV52k3KqrpXJPzOR6BSJLO0VqSeo3aBFzvby71FK5OtrVeW2YWj16hZjbu420EERZ683Zx
/7tLPe387HQ4JOs7TwW1rca1xaVydfGwl0Z+yVN9c5x/e4FP2c51vTe321kaj5xuW3EHgjzIzbws
WeabcPjbMk95zlV7rOO9wTKCfcUeqm6HnYpHlohewbVLlit7qqcsR79vT+ou4wU28YVuFMEA5u0J
x5e/tcwfqc31YWmprvFUTKnwuhvQGnrN6CT+7jpyCr5c/op6m62P6zweTc8R49EQTzOo9+XvfSOl
qv6+yiw5Vc6HE08j8DEYOsObpVwBlKIDD7Tx88uTT/AU3b/sCKX6dGEd49PDKlSOE1yzsELXNG+8
yAyFn1f5rtr7bRn994eyjdSaHSyWefhx710yDBjlwM9lGcbPO06pPkUHW1/nmmHx8qYYfDESEDoa
0YE7quS1lT7QU2yInVQzqzoPpAxfcZoNnLq096STVvLm5Ej++YEMQzF03XYM6+kMWXmSXZ09Z+hc
f/hsbj28uVm/Up/Ryz+4882NOk/Fv+FUttu/jxX/s7Atr/rLbj+p2aOamux25DfDEzYbd1SmRPbz
AbALVkHJc37/5f5a7ulwXYvU2JtVnvNVBsrD4GLY2hjj4TI84Pur6q91no6XnuvmTsn4cCnWdK9y
V5kwWlU65SWZk/JNjcee/2ulp6Ol7p2ZcogvXIrCm5vbJBuZO/qAb4eyDBYQTRAjLHmLZU/3dM5i
zdyc9zvWvNfuZFVmbSCoNSmDV/a95Cf9sC/tp5OWxrpt29pJAke1RmOzzYQCX3wAYVaKgHUzLnm0
sg3yfOJu+8oxldsYVLDOJfmB6Q4ooOOVrFP2Cp+uYuOQP6zNlQ1yat0jx+3iaIxY4VEflr1B2Wk/
vcGny1g9Wpt8q/GtlCHtp9fce5DzVT5Oq7s/HpY8VNlefIoiW3WtzNZyqWC6grMuLUD4KhfmWG1r
dlc8DaRJV7JmyQdzngJItsn09GgQQKTBLLMREZT8L4BE+R4/vEbnKXDcYk2J7yav8VIjSm282waW
8KZmEftvcxwG4QNZkRUJFlvygCU7xXkKJYqy3irmnSOQegCL/nTtUu8VLTFELVmp5PM5T6FEP6RF
lpwBMfU2Mk8qmny4pfMqTm12Q6zIpE9QsmbJ9nzO6Q+PrfmoVD4P+M17hNk0qS0e9GAgoEB1K1lM
L/mIT9HkpD72jpPxgFk96WCTtIaRuq0V/htdFbqpZUev7Ms9xZKtGe+Uq0Ysgc8wPUbIb2ov402/
UvZYZe/wKZbE2ta0sivH7upp3GkZQ3eFmTw/Dotmv+QVlj3TUziZXQ7a4fLguFEvwy+i6gUFZqIb
hIDSz1W21lM4UU671LpueH8WVLnEPUbCa6m0baA9Z1TyXD+HEfMZuIz1WDFTk30oYjxfSjCZGwEb
oeyQ/ZxpAeKwR78kPA9Ftyt7hRd4xYTkgQt5sooZtUP3CcWSU8ugLFFTV86ALOIS+fNjqj+/UvM5
7b+uH/oxlSKGQXpMRlQ/9vVzf+Pj9MFMwZd5HGGygQVPPKXPjBdIWSz7eaeaz3XA5ejot1yuc2nH
bMmcGa/62RdGkge95OeH/f9kz/+dGpEo//6qT8VjryhV7lgb5y1p/zC2uXbGQLO0NfLta7VVzbY0
xzQBIn5fKako+fZ8SUgr7/VrD4am+/EG9SR2VyWPVLbQ01GfnZ1kFu/jeDSp1h5hNws+XmgdR7vo
53XUb4/Dlwd6OuY7q9il1ysPRLfZd+DeaQ2Ea41eBw0GJ+NNhwJ/hjxUbZTed/JV/rhpvyz9x6lX
HmlqHOPRDapDYDQPHszDrEuDpNZ8tEuhx+93yV/rac8JxDFJtEqFR2X+PHK/c+3l7YQh4r9VAtsG
C2lWVWdT/r5FtDR9HOPZgQQi4tO5aXNbQ9Pw792nX5aRE/glvOz0S1xRbZYRrtdj470fONrwwDH2
9VEjlF09khL8+bH+eqrnlOGSzPTc2pEyYG1nwXjD+b1Gzrzr3BFq9X/eld8DgF8e7ulAX2dJNpPt
Typ0CLsnf+ctZLgWs2ZLApX2/Sb867meMoX9LsmyymUjvVWY6Qj3YOiB9jLFzQczBXOFRHRmYGel
8yk5yANyQJioY4FkiwWjEmQIl94RdabTKHkL3wbRL2/hKdhsLudNJcv53X7pCpgIgsYSR1CYluUN
PflhP33gp4BjXfeP4n5nP4m9Wxpu3jT82mo7H/o/4gwMv0czaMulQaBsXz3FHz2TSJev45HZviGK
gMbYmCF5po7A/hnL7rJbueydPgWd/DarmmrCY9771ehM3IHREWl4poyZulb/ex/QfIo46l01s916
C/aGtDJzQ2lwMzPKT7nzS6+m7yP5/+xk8ynuJFc6lheDxU5o9Rh5I8wzG2p7abb23ZGhr2NCDbBV
06g+7ZQ8163Ldccnu9Lhq7i3ZuyjEhH6j416FxuWkjOqyA983pqqqdssZdqmYzx9M03bnE6zW3Ic
TSy37Y8G4t2HqKqFE2a/bIN8EkV+WOz5mz2q933qKLIYCp9a90z3fhSGeGYgjjbdlsvQvqo7hIjD
qS/ZLt++WBMWi2npqqE9Z4yXy/Wo309bOOJuBYfjEc8JR6GA4oF3eDApC7Jly8lR+XKD3NKqnW61
45HwAv92Mj3WHw06UIxLhF6Irqjk6b47eSrtHINPWFU5Zb8vp53s2V3Zspxsmzv0BEihcFiY/A2k
WrpnvjsNX1d7uq/S/KZe0+xwpHzRabagLkfEKNSr0jxfztUfG+bLc8lr/vIaY2tzP+YXVhIUBGM5
1sIECW+Z/wUG8l20/PpUz7fVQd08Kkfe4bmOD0po+TAa2ZkPplZa9O5Ko/O3J+/Lsz3fQPdkNnMS
nq3Z3vXoiSquC0pQ75jgm8OV9/MO0b97OmA+xXaqpl219ae7QIkvG61Ybw5syLRVTGivXtG2POim
QnaEV9ZbDyxuZbOH3UaELMXb+cx6fYdZi/0aTkPgQWeIbVmo3bHOYuwF48YwIYpOVOL7lxw9nP/z
b6xI5Hn+9qap6Sp0AM0iIv7+7dPK42bc1ipuAEHcMvGDXCSdW/hp79W4sq/rmZeMGIqIqQFmnKUh
/7sT/GX5z+T+y9Y7bG8nNXGUwwgQLnq0NI9Rk6QIMthJBr7owrH/+Yl5qD8f2aza1Fg2R9kEk/39
kWNrPzs+bsqej6RHzPaFiLprHVoKrXR/Fjk4q6CzN2jLzIB5dGZKe7drcHg7MVvm5h2WJoJxzPlt
z0Q61bmPjffM6Nz0xgPdyq65R42BczH0XsRDJo1+QuD40F0brvaeMdgXGXpj52uNSwcKXMMZoKrB
zWTr3/GkJA1D2+dktV1329Z7Nwi8el1pwnEPNeips7fjeOedI0j4JMoKEsAqQ6Dx8DkmtX39iIXx
i4LRhVNT4BRwkbVP2E03kREzxQCPi9cj6pLgBvgxfuBYl6IkPGJTMeM4OFDWMqym6fC7dueETbmG
v78K1TdRUd6KD1fOjA9hm0E5hYtpvFUHuwAdGwPGEfJifHEmtWN2PEgEQ2GUD8Y5QlCwhgeGzMDR
2XsMmEQ9xbiUEaxQcN1XcRo++6sEM2wWWmiMDEFqkkXLO3qqR52f1RAlXnWBiUTDeauMMHVAwWst
cST4gPSMUGTvWz0NljL8zM+5MMiCEC9DzK3Sm0Fei961cxiLpSBe+Qu0wE08kXCZMEKUtQFjrooX
2OkWBA18jD6lnvRxhvwPBSzGEBieiIQc6/3XR5+JF+GVX5nhqEyCxZql2k1XCfYsl+5KbPpMcbpg
5BWSMq4iHCztQIPfvAnSALZ6497fvuCPNgDn4mH2cOQZ00RD1mwriBzWZB3ihoaDN0xjVCXeIdo0
IRx1FEgYfaj1jBa7wYYWBTy2FMIYx0HhhG4Ef+GQyWNCTjZeIXDgmnvl6ivWImJBoN0UOZjlfZKk
M1GqpD5SNr8Q4wZnySTQAsL8sAiZcIMm4/huod7YIhJDFVJ6z3xz2H87eE/3jJomF0W/P5BatRnA
toN8WgwGeGN1N514JTq25c9H3VC+XdExNcPUNUtxnmFiZ30/zHZFsR9d6pzW7QDTHLOORA2b9/BY
T4IZ3onttHsd3dtZe4dxMlSaKMO2CU8pXISwzprHyy0kFtdC736u7XrpOohVz9LrWvaqXGopli+h
eaplq2KVIPRmKln7pg22WAVA/zkGylCt1hiGhVZ3DorWx4ZCCR/LAu0pcnVtmDE8CO0l9vsQxqHC
4yInvmVsFLj4xIwFHBu0XljNj+7BbHqcWEO4y/S9YbxQ1mThcXAZHG/1bFogMLh4p+F67zq7moKn
z4fdy4Jzm0lEkY5tHFPe64QU9zjCo9tLUAOnuCHd8cXqrdsyVUJjclOGMsmqbTDeXOq92N8MKWVe
TGjquMJhRIlgBl14dGR6dw1TiQ0nhJbJfzF2XjuOa0kW/SICJEX7Si/v7YuQqUyJRpRI0fPrZ7Ge
pusO+g66cJHoqpQhD8+J2BGxdkXTWuQTNATgmbyacbPWxghQsh/6LNzy3vuKJHMlLCJfAy7oVyA6
DgPB4Qp6vnajMUZF9jMEKvkJmqHPJ5nIeyRGMihpT0c6/LvHDEQUILwB6zfMPprzCXN03wMvOcRO
jYoGuJFNfeDchA4hgQ5hOpWG+b0wOLi3d32NpQxS+qmkSJBZ9ZSmZ7tkipsZV3gw3vuP88w8YiQN
kO8RV19r/yB367C2HYhOzBDfn18jXwekF4O+E8cf6EMY8wK/pCW8oov6BNbChuHI2DxViNwJjyLe
4r3LSEsDV0acVasBJRseknGyqwfKKjNbBU4Nk4qWe9z8iJKZaPR1uKvAQhoMowUQKcNw651BaSv7
NXER+jPM9bTl+bpaNj+Q5+zU18CAYQBSnXQqc0zojGetdUtgfDAGYLJjBvuVCh3COzeAzrcafpNA
RgaSbodn8OQJLoHzh71u8FHI7HPEuPlg6Aa21n6uqW7MBAwpce0AxiDRtGoyMj/k8B7znROGTg0M
dJ7riAcY/8gIo3FQRUMp96ccxtq+dC7L0Pg0zJXUjn56AQsCScFUAQA1//rVgM3FWjFhUAEYm9OM
sdRMONyIAAgKcRhlqmeSgA0bYHfDNHX9Zm/j1gAPZEB48NpgiICXDycgfJmfFZZMK17X13m/FEVb
3Qmz6CiBeb8bAcPpPFc6tBx9INqGjNcx3Odm43yjTLqJsP3MeKDc6z5jwHetXRjjf6/M+/Wk2vm2
ZZT6/9G4+H9EqJr4v/aov3ZF5X19P2u5ZY/C2TGDUMPlWaCUeGAz/cJjaqF0IQJI/xoa/xGV/yP2
01XR1IdeNF2WzdHf0aoQf0KpiK7NDnZNIZ8pk8yGUXuJOSU7ZDoUuzj7wpCNEDrm6ao7MlEB3JJV
O6bDQ96r6jh5Lp5XL2MwsaEOITgR2wLEX/rtBs0Fv9pp6iZz3V0xPPIHVR4HzTKbEP3fGrjIyyR2
joYCfoy/t6G0pYAemIcHO2kMXqG6by4eYOGIP6E+1tZXEXuqwPzU2vBqTqoVITL04betYgIyvX4B
ivBNxVFEW+f0C7K3/VMnU6ZG6P0D0f898P/+LYL+Z8z/11X8K4J+1lFvyqnQ7HLQ+gAkJg12rzNZ
ulTrkDFO0B6JUypLJfNeucvunDc29DTBtOla/J00WBjkO1oiTfvKCmPguLDVMMh5dEbeqwnqdvIk
OmmJvRaY15e/pmrHdKnH/xIWS8o/sluyJFEkcVGVkSqNjL9yl2efF13XG81OvPTxvoLppcKbizHx
mPeelNrCsfA/sE9eG1EbHKy51TBp4GMBdaKFHlO01pYpsvFJNVtQxqYxaTX/Wa4/SynQQGEuG9/X
IMlwYuAYDVSvjz2OFhEQjkj8OApGINR0W9vqa+3GqB1wHydlYJ4QyBd/GC7cKjVGJ8+5pDhSPkxl
jtyFS+pousbsuvwQnXbMUeNS+va7WVgMPhmvlKC2nrclo+IwH3SYNMv86lDu+OxxdFowJfX+umcg
CTWPSc+H130TF77PwBzgY/rSHAanJzQMQvvZPrswIWp4woGDyZhWgHpCawLGGczQ+hT/jkjRmUJi
zxjBqHD+eywzUv8Rywz3R5JVUVJEw2RM6D/TliYSyriW1IZMTbxH0yeVv9SP3G5B03HqC9tOXutk
mgBbTFuQnPrhp2hobsgQMPUIekSOMFfGXfH7KKz+g8KGSSjjev6In2cv/p5olFRHWpnCkuzGkHyh
dPNNN385DQp976iSbQB1rjztrEdeGzywGjkWiqMJt1+DMKGKfUWwQoB/j0mb+SIPKjN53yb0Xauk
aURwHowWSdZr++58TdhUCFCR84HO+DyacGwSwEEgJDEZfDg8DiaXERMTL8QG9Gg0BFocpA/7wwyg
03IKG9ashEWNvvWU7Vg8gEIsSV9il3rosXnZK56ykD1kqoazZ7x5BEvvW8cttA3yX3iJhuHWLD0x
mxmJO0p3RrPR9QmN473tGQcikMekBGsMZmGsnEVlwUtF4D8VsO02S5fatdNEFuDDWSWTG4j0WLMp
rsAKuVdAK8RumPt+le6ADXwyoCdxdJwf49/Pdwr3FhjYCvvr8lca4K/VNzPYP4oy2I5PjQcRO07h
MFqJsAg85qXsiTxMXF3MZOpm/IS9ypHPI7B68WFQTWIPG2K1AcRpxWHQHYsjfvUjzuUB8+92DCRf
Cr7yMVH39A8w6+vh4hsGce0w0/xhy50/NGKNbAGVcQAlJ4m9fu5VUOZEjMdCsHXeZ83WK24+Jyan
H6X1lty4DvQfdaxXQMdlYOLss+SZMHDepMIv5lBpDU8CI2TZ0LTwtGlmf84NMigm9KjFL3LJKlYt
d3O+3RPVmSuj+mnAJfuPgdo3An4UwbJz5RkUd6bL51v9PQsxKtT8Pp/J+mRkut03phkDxX9a7s1f
ThEZ9tU9HXpDPV7ywyDvi2x8fD1tQewF6xT4SEHcI9D2A352jBsEdCoBRjDwBcdcmUFxn7aPibHR
in/ZYWX5HzobT7AmjXSTSSBRkUZ/CQ+mIdJpfP00O4Kd0bZ8wGbqJUd5r6QnwBRQTg+vSQIez+pj
L2H6lerynVrl+L0QOexev7W6yUKX+aFDNEk121y8pvGLYoO5UBhedyL31d0I0RM3PKWiLUCtfjnp
25dHXrqWodxMy9wt9ld9pq0083Adj/KJ/+IiAa3Sh6ThCvasnJW7JOinADk/lvL2euIj3E3hGItO
A0XDzQ4hsLKcU9/vNkzoTpQ8EOZf9YWzWGBqvNy83D02oMDhzdbO1gX3btUcQ9Vy4cfS66dStXDM
Sxo6POcanM3XiuZ9HKBkwWYo/QN8Ed4Hh3aPGfwKElgLYEn+2Pbpfaym1ffdPjGLSVKfeECcGSY2
kSOkxH3cyYIz5u8voAbCCcyPYBiwJUAQZtcNx6pmuu/KK6BR4sxGGdB7VCiq8eB16cSShw4gM34P
eGwgkpHLCW4X+RJmIrvymAVA4fj6KXR85A5bh47ZoZAm+Ij5TXccaOdHBBzwo0T0bxuOQD5dH9SX
xwhrB6PrFGKKaZnnLlAHrxqyius3ad1/PyTMf0hbwwpTDGQthC3dkP+KReqr3j0YCKh30CxZWtU9
kdcPcQ6yxvgC3lB8vOQuQEkK51UShJigyKnfL833rjZ8UfEy7sbyA5RsyGqZYXmyQdsquVL0sBGy
EogK38pKaTi9H6BoIzhV58/0V3gfP0T1ZBfMl6TTrHPx2HnFR8VSJMtmqEOaGfkpwo6PaD7dKJGf
PNy4dzmau4f7yW3j6vsYcQuQDpVAFwJjyB8WFVDxHhft0eCoGU73/TAN3qhujkoIvNHG8/vTjhPc
veBh8pn+VYH/h5qLHqoziqubQ7cEEul/nri6UedZiZPZTt0OsDI+J2VUBXbdYrb914bwfwixvJmB
Jmmq8kgcaX/3ZSSPVHgUEu0S4KrhxSxfTmFzlRzDWREBhYhnuDYOnW3/fcn8UyL5876MJkoye5L5
d1eb/FHi55V6P41mFPudJwc79g8+LGoyU3xnfW3z39+RaPL/urDmSBZlvqbM1PNfFzZWm2s2iuiW
+uCEXRzqmcw0hAS/B7u8mwpyyavuj4WwHUlO8vWGGXMvBz6GnQBHAIzbL6ODuFbUKceNiVq2HW2r
SX1WNtF9AOVhCDQO97jpgNj9zjn23H7J7y4+aJlf5klGr3gSVaTAgOKfbEWhaqJOX46hWKOZylDG
aJqsUzcfFBU5cYtfJpGuwJvD5WP9WsK2hsJhrIwfNtFze3XGqK8mzaO/o+P7Ql45/exGV6uFOfuj
ewgk6USfPhZzFRwYZjiTmuJiNmOPV+49bUVXpz0STUz5aR3+Do4faIWToXpQ0BvNnj4phmlworXT
wYCxK28GewjQ7F9qYNLBYNI6oS4ZPnZ5WWjnUdBSlz2EvJBQjZv1a5YsJC+0X56JZwNckh2QGvvS
O95u5+0QtDxYCZN8gdCzk1fy6s2lSRHFe4chMAeCwNChDaiF571l5qfjyFIh+8R780cHxfFG6owx
VT1c18okXTwdY2UuiJ/tJd27cFvGb36J88hDyxn/Mmg2TJ/tREbFaL5wR0FBbfKb6YfQE9zEZyJt
o89ak9d7jf9YKHb3B9S8Uxpky6eXuDp3lNGjBSY/c2X+HAvbZFPumnm4/ASAx6Zs1xaH5aFcNX4/
xmgXZ5J2Wh6TeeqHLG2Vm9PP2nG90jENHP7+7cM+GdfH6zB1uVql82gz8sLVc0e/oAdWZUT81dkw
TeM7PuDEKF9Efugt9Xf6m/ym/mM++BEqZ3OBUDYdXVqofs1NxmVdm8HLmj343wCTvQm/7cbgU+Hl
Df8aRBNkp9bKMYMByY0ag4QP2QSLhgsVhJwW8l81sZV8JkAhby3pmO6zo3iWMOSlSNFMUkQ4lEoh
6OrxM/JkydMEq8Q/xdiV1aJW/TcN/KSbDENAVKFmj718a795O3rp6EbB9D4fVvGKVYwrR++8QD7X
Hvt8b0nfo2+xcnRQvT4fLeVoTdwPflVQ8o7J5blsMV+8ClbRzKvWDkHSY15CIavxRCBBjNlDZwK4
Bp6yt1R9Y8oOw4FUTR69pUeWCA8kshrNCiksgHcEC1GMWyPQpPlb86p0Ep/JO4GDx55Cq6ZsV3vz
qM7kbCr1XvQcZ8DayAs5l9qpDDwLZbWwHqMJKU1+INasDCR4dpWF7tVj1XsEiEE5W7e8prql365k
RKb/Th0FEsfXI7fZXmBwSCw6jn+4ysM/xoYTrOtA7HinrPiPOX8Xm2s8+SjuFX6U4vYPl5BXXFfR
8Sl4tTmJeO1Zty4Ybf1YRTKR8GV+ODWIqmLy4bWJRDq7huIF3eky2kX3EtCLzOpnsmMNZxuYcDZr
cLb/BHwagCYMA8v3elaO9WkEmCFzhVHAD1em/tf5Pr28EAgIlnbvjTZpHWyyAH/VXkbZQaZXEe49
SzPlQQx5F7ByIHCGOc4SUx2Z2Ix5ZkiqnUe4YnfwrjqnAmZyU13dZcxztDHG11U+L/xk/ULdUT3C
Q4ZKIxFbKsxMyD2s5zbS7PobOTjxiQs7c1MjBRRWeMTDcH1TfiTgaFf7891OH5fndvRd+dKsnmng
Sz4zYTk6yXe8XTfV+j15bVn3rNTrGHcT19zL40+gbnjB3mnRwQyrPRrjz1RcNatOskQYuKQH0zKA
lQIJP9qXBKvPKcb3xMPyVoP8pM8LBybwLqKmBJmw8IAlLVWcVlfYsBC9GssBqPLZDA4tVy8+jq52
lEyF5vAG7q7ZxjlXLPJLnhs+xR/66+1YgEzi/pX2AwR9ZtdkCwB0NoxO+5X3nDarGPPHuPxjH6Bi
gKlRxhze2lhmUCZhshw+k89aOwIYokKWHYget3Akw6MysorW5ylsXwG/z97w+fgFneyNjXQfZEED
J/KNljE4viTnZ4BnAoViX3cxQt2bmI3C6fuJj69pil1BhEnOQKBARb4CGkWuY281pyKIk4226r/7
IxUBYrKPy+cmbx38zIeLqZBe1oEiBBxwzZ5nX2YbX5O3cYPnjwnFTXa98rvkkixM9zNFHdkPRnyJ
zYO54dPH38/v0Iu9Dw6702gSL4UN4t3lcSFtf23JRT0Nkk2AUuG+55hfB9dZNDfGqU/uupWC0Htw
sYQLCUIy04HjzcIQpxsi8Ts0nD5b1Afp/sxvmuCp1L+whQCDge995NcBKBEUXYqlnCkvD0qlttRO
EFexGQD+V00jkLHCRJ0IayGdhkeriS0TYhZGaeSweJq4yP7dyVgC6Nryo8nqISgdigb4QsyLWz3x
cW9wiAOkYLDtZmOmaxByJYPLVnkHf8X0UrQzfXUdzcIj0idtjAt0CnCoogONFFhcd8ImkzCWxpS3
hzw00U7KTeJgvqMAFqYlfF2DcprgFjDlxnNMlNMc/Vefq9PhogFVGMyu0pmGIVbvX716Wu05WG2V
vS4KdpyOviHPrhV2n2+moslnU7BO+8FpAacKLqppvWA+nfoFywkAERobU5TKmOPPUfXBNHwlx66+
YAVmwWtad+Mcb5MNtRJyns/0ugP/MRWY/o5cNRi2VXX2dOKtuWgf1mNW5U7OMub78QDgLkcSigC7
Gi0Q5ryrRxowAmDf3cxLdTP3+p4bXJy7c3P2u3P18lquD7T0GrWTavVQYU19nU1IeFNms8Sf4lxO
uBJrbajFRDPzS+JbFKqt/fBmSJH64nnswdFzkhGrnd88vbjR0LZNLQz3rct7krbWAAv/ZZT8WM3N
b/FNSFQvU/BbTMxrbJLVGswJjWAkxCOsRUYNn8oTtI2IKfQhA463/ZyNr5FT7tINR5Qn2w/TLlk4
2KrB00WvwOcFOvCTLdn0mkV8UvbmVJp1raM//GRzBbm7CyFyU5iQ14zmDBVCfdszyA8trYEjOlX4
Cgv5gb49GkurhDrQGTYeDj64en2He1RFAA3j0ZL34zUQ9bqJskb02b3OMWXN3g0T3cN4uqeIEQXV
pSMmLY8c9G1QEq+oQNsYqr9kuUuAYSLnokYLOC5SBnUIQK5jCVkHnj8Ytt/Rt/4dE02hc+FxXVgI
wNrXld3CsMHcJ0QJAFV/sh/+r5BwaKcc4rNJtMfiR078zFSw9wEWJzSTYId3IDaEQWq61RA22I95
R96Yz+mgYimXrroWUERY7DfuMifuDaVABiPwcj/ECZhRZrn9WIVB+EBVaA91bje9Z1BjRxv8Uk5s
5sNDiOnLBcNoJF+N2zUxAGKxkuVxRkllGR7SWTlADVD9fJE+oAV/GfwJzRp6MMJyFcLEnidzMtrj
Yy+vDKqfpdVmrlaPR5kbAd56BInq5Dzcy3TS7MV9eBLn/e4xjX/CH+EGCy7ZQGS033ODRnSkT1oC
Jjy8l9FR3htfpmGVtE4ajjRLg3LcufnCnNareinOo6lyoDR9VgH/4ib6W6/IH4qX+07GGq4PvZ3w
/SXiHrfBi70PrpmdUxK5qSeCm2yX/aQbHOOqr+rlE+SAwoNx5ZYkBtEhoQAD0o/TnWQe54QbbUjR
pgLhyE3tvmoYE9pEm4S7HnyA6ObMiQcKLRis4+Iw4jnn991oUk/DJclMcYmF5TPaFHHL6eiaJ13B
wseRsuUIxjIBOXtXuMqb/SN11ASjJWly6NafW9MuWe2vbiWLE2FqpIEi7j63RPFSYNDnz8fhKfnI
tvjb0YyC8QdR52UUfM6fZXFJVKtcFqYdhv672nRAe4mbOMJ4KHD7mETraEJJYV1Qo+f0ZAXvP8do
L6IDd05Dg8yXsTNmxU2EY/4A3ugKD6/Ix+2aA0R3M/Q10xG+KFBz/687AMYXPXPReJ+McNauRmjq
mQtyk7kB01HZidsX/M3xa6oSWkib17f8spVVGRgI7tTD7Wcc5Ld+EUPFtN98Br5fwCm4TtbFvJ/m
2NgNkyRUN/E/GpZ0Nza8LQA3rDgfZx1vLA7A7ob5DfvqaFHrQzk+pZj6dNkzIfjOo5lO4qg40d7c
hMvnUqRVhd10PpTezUU2/VD833xoKkr3ud/TPPRwN4QEuk1hO8KtbmZehlCiAFGNRh+I3y//M48n
3RjbzoMMbOlOEw/2nyeO0C9Iu5qXr4RJtigPemj3uMDDFAcTCPIRkOHl9WWu67ukWnLrFaUvMTp8
46FqcSkMLYFyDvwNdM7caW5/vlUPlBvZBhWFQIKZIhP3GI2q5zJyk182b22FYROlJUTOeck5CMOe
yzojy5egjzqsen1ZjmzTnECD20JSOdHtPhbweXx/ozw59JWQIlDGfM6ajHpqi4U1ahaQ3APWByKh
NZ5F8+SLbHVDMtJ8VYfikB/qnZnYcmvX2ZBNmWieklfFC06N7nfIiSgQPZ2upFLhFCf9InV2FhKU
2zmQ4UPLdB5gSAIxitIrZVvMysVrg4Nc7HOqcZgVoAS28NXY7iKrGCC7SJ3ZpdrW63iabrG8ARC4
lg7ZVw/DFfYfMNHhDETT4jqSRuTcPOsNqvT4WXRFcF0WtJSZ35+f+gd7oDPutA/n8ccpiw/U01jG
O7E9v/C/dT6wVvmZdGKsLlCHyRp6QhNqKfS+ULfDHxeiMdEwzZ7b5430LKU+RG/GXSXuCA/8JgFY
aNpsxabuYGlIUUkh9P2Jz90iWT89HUNfkpUX5zU+K/fPcJ0t8nb++6GXFA/NwaSBbgLB0rAw0EiL
OjmgQ4k7IjO0I3g6oNnarjjSfjkrSwQFals0O9JBQm9CMu6lobLAzmVUThQGZAXyAbTjYFJd2Bik
GlcnoyjROF03tODQv5Tj6v50gL1KP/2ph9rHmbeOAOysM/yQ+NNa7y31Z8+cOQn2h3yYWT3OM6/Y
NxP9J9HXQL896WZcWlYzBrC7K2e2UtglbMQgWqLgt3QrUKpXrYh86lxcCLIn/chq4cXmDunb59Tf
aj1Qmd6H3crnCXEttBXRHV2DK3oI2XDrmfo4SYKWi8g/G0und+NE6O4I3qKL/4qcjjHGKx3KPA96
+yiY6VZWOWaML9tMBH6JpAxqbvWahTdTcnVQ4d/1ODnW9biOXSRnLtFQ/sYn+GNTn2mpyTGLjkK2
ioEzwwXHjAlnAcp52AqxXVHeEvyClycjgsUs2VHlkIcRQ3CvNgVY69gxAdx/NwGaFfs08kVEZxI2
qdWcHaYV3cdrpprTXvdUeSybmxgkCFtkiT1d8MLftFwJutd2ToGWY8wT+vCeTvY6lJmP5VEc2tfC
H8WTd+Kl0cJsLQ3Xsw/ycUCI2UEsxgL6E8TtJTHnImWEdBpjVIzzO3SENKiJ6rkKlVdhfoCix06D
vwtb+13KfIFCELXa3urqoMzcjCY0en8wQ+DU48I2QyIcNo6eBqHiFzRDdA7lScqZOQ5oFEdqmy8k
jOhMKUOv4d8m81oOSlbyyyOBVt9HHU+sz/Sps2COYrgSR6tRsUL2fmXbkU4xf1YAcQfkP+WXUo7n
dFy897ocGNGC3K9prGc+YbeJWrR1g+YaVpJuF4J3zccJcjfSwMcth9TTIwxPftnN3pNWtNRoLGAe
w+wgxxyB1I0dYNQN/55NuUs8vjJfAfWm2Dx+q5MwBH/9PIH0TI9RMinMZUVa22a313tRqlPh6Rtk
kvUlwcMSp4bYjYj286ky2rzTs6Evr+WuZ/ryFXw+U1mcmkQQ9LkunlVh5fKWKxBWeymdFvVU53TD
XPP+CRF5NhJtOF1QgPLJtrSI4BhYxHsDqjEfUXNUmtioFgkkC7O48prYZf+USW0Tj39WGN/kWBxP
aj9+PD2NQ/K5L9l59JOmB291U5EBPfyaslVylOJjRQSgbIpu8dbHmjl50XFZ+kZ86fqV3K8Eafc2
lyKUemUjpP41X7+RfuV1V/kv3Wk+QQHPvJjkhh/TX0mD6ttL2aKSIJYntWG33UVAic53uB/iJNPe
X+ZC43CAL8lWjgPScGCUVzdBUBKiMa/HlX5i3cntA8ce+yhtH+DGuis2Nue8SqNnMwaXKkIKQ4HY
Nrt4iofuUT8kj4WZBN3Ti9h96N9j62ViC7dLMVAK54l9DcZscmVHlEWgFyC20H0AlFt1G3FldF6B
7EJ8iZuxOI4Xah88n5OXyopyREZ5gNkyG7a9Yj1nejop0Yc0xBdShw4KGcfu0ks4gGn8/cwFMsSH
n5PKUop4emZnayFGk17CSYFHQOOonZv19rOnNdHizHlq3gisAj1j4UTW/NScSK3zKr2nafdYAOD8
+ho+/vWJYODqoO1V901AqXpqMvkw1wsSOLNTY5wXgSpPcJrsjYFZW0hWTnkE+1vTDWl3zbmiwfXq
0PfReLHp5lSDfiI6Stj8I/tBe0TvhbB9Nbc37REhjuap1UwreYlxIizzEX0i3kN2gAK/Ci8TxwbT
HLSQSZNGcrjnaWNTAayfjpp7wtMlvqGz0ogdqbdG1EIx5CLh6Kw6Cd68IEoCllvg34jKbWmO+JWx
gfpPLnvnkufjit1BglZc9pnsri17evWI4mjdNi0tgtIN89tj071S3I1tQUTuc0cgMPBiezujyFMU
S0qQMr2kZWuwhg5L8ilmXumoQd9e0PPCWc/yYKkUY0A/dwx3saitE8SqsYT/F0fsZ27SmEh8Dkjp
jvlife/aKYHHo6Z6OkQFeRW8jXH1pqWRvVP4GtQUhiRv+a6/oIJVtZXSI/0j/ZZoyYN7K+xngos1
rmy0EwPhSdzsV91ToxNCu+i8bmRLua3QmkwrCpYuoCgyu1/3d3xL6OwS7hgK64rH0ybf2nv088Tl
DYEn/CIFjAOIbqdrYufnbNNj2CNGNLBqeJI87iWNnj9SSf7siKIl4FdFp8HTkReciupZHQszSi7u
CKyzsRXwQhFm7bk+ExbIdz1I5ihhi4p+cYDVSMYA82H0P/ek3+FMuVdf+i2dNsch58a3Yopbz+Ht
hfv3ndnK16raP8/xzzxd6LOYBqHnbzp9bOKdQTndeaFxE9UgeeAPRDqk2Xca1BF+o81FP2FzYEDi
o7iGNkSMV1oUNfjzuoU7lOeMx/w5GNkQFGybCwescpAiGgLQAgh0MmTBQLulq4dksVPkR0jFhxhH
u8xfF6vYollEPEJOkS3FsMMZYel1Sk88x79XfY9u17mAxzV5llt8tSjAwuRBixTOl6pH1aUaXEjQ
i0qkQ9YwDzNhL1kPgyhUfMjpM/pakAHu6Re2CrecFtAVTePT/GCiX1GJ4l1fbpYNMyQBPfuMmUYE
XjajlzU2v9N4/QwmOj6EOOiOQ4x5jRAc4Wsc0ZZ+y271zaCLHRc+zE8hKGAVQwYajs2dfg7pBKQO
wiwBwEGekz0XtF+S0baPITvuGicmxIMH0E75WUTnuneEwI3z6NzHx5OBHgpE0Q6W8Aj9GRKsasV0
/JZDUGbQRk9/FEIX4rNqlzoBxC5+BMLAwla/yHRVwUp01CW7Kax2S8odCUeNqGUIvrw3Lnzsx4Ub
02aduib1szcH6ISvEd+QPPV+JppUdjwqEHp7fMkHbd0Kl6z0C0oJFDhfKzE8dgVqRXap21MhfrXh
4RmtRuHtgXsTYHCmSoy1Di4y8a/45zJX0AZCaxvfIp4a/U2D55XP9eskzKmKdUF0jn+bdXkS6OSr
DvkFPSevnOeNRH00HX2j6GIm0GECpNliy332Qtw/CrJ+Vy8mb2lSRONQC8jMlXid1cFTsytlaP+o
IlfAWLUdgmeo2M22BCfu8Z8eyTyx+Qb0eohgyTX7SRTzk2yfM3rne1JQ3FqYYiF7eLjG4MPnmZSz
dZdr/cKfXrUUJiXo3aFrBy0dB7I/YXwoeDziSGz6wwkRGXK6NBwass0RAaNt4IBFgsgNIxemU4A+
0EfwZqqMWRPW7aLcROfPbzyYo+gzZQ5G3G4PwjhHI/jBdcJhLsJPjhkrzbCf1KGurpb61ReLii7c
vQbHGX+XHvsHu0I/ktdcnivGx4y34EqMea7hPXqnxPybPDr2VRYLu7FhRbfUxHLhTm8FB9FOQ95D
+HOzvf5jZla6ZP9iA6Q9lrWHwwIIzO/rMt3qkidyG2uLyQyaoyjeYohIPGCrzOT85t8vBpnRJ1ef
Ey4evr56u8YaV4A518dR1vlXQoW8cklU+CpK6hcJB6eXinOSq5JQ1S9jt2QuOR0L4vQZuy09qDTe
M4VCZMVe4fX41VE2w8gHk/rv6wXXhWk3HeEjQF8nOg7/6B0I8ZTYX6RrH2R3YffJqoVVr3IGOsrI
Nk79PiUdU21sHrl+6Sz+fjvaNw2Z4fSxo3d4/PIH0UFd0RNTiRaeD/1veyZxJkv5vGwu7BOBFxdo
PahpccfuilPpUBxJ9fLxe/dhEIKNFN4HiZTXfcl4n+LDQqfmmTb8K4MJGEpEVlm4CKQN/eBQ2k9s
wviWJViAItDYlESSk3oGpjql/DduqYhaoTZMI1WDdc6pa+Ghms49XLe/3EHz7eWdRaWZWikJEVIy
BvEYHqVuTY87cT43mXkFylF0BVDKR7dggEcdTDSTmiF35njmr1u3ybfdmPNo2t6oTpJuJkNNbKl8
0U2tEAn80JPZDtIVAxT0FVEgpQ1atlTmotC+2IpxSNgynVIfpW/DJ5cWJJtDoSCOowOsRCMP3tj8
0QhJHhk5zGcZR7YtY6NQvQZG8fFS+uqJUsitcUucm4uCh40T76sO1BOZekPD//49icf91riEu5Sh
hhXTLmzG5BiUV1lXmLJS6W13xlpddkwUzbjeyRHp+nNiv32uakoE1x9Er+sqvegLZszW4TKZijQk
OkyhaNbwJ7KlXYJrGfHWjaehOo7O0jY6XvfaAY2EvIdyMz2jQ4PRtA2SLx58HlB2DyaXMKDhIxWo
T5gDdhanbEatFj1qdmXaSnc6l/riOJ+gG4RIb5cPvSHHkUcjBT0K5OURJa3SYmMCyPv45j/mTLZN
L5+TAhPmvJb5obqruMrStslM3L74Re9s9sW+xiNHcYYCApZ2EcV69y24LZ0i0brKh6ZU+VxP4xVn
ICYjxkXeiGwxxPW0p3GeIbK66TSdigzyRQuOjHKslhY6MiLGRyQhJ+6QeTwJoW3iEO55eHr8yhhT
08GFNb1h54/5cB0YS6SZEVMcxhYYl1Atjhy5H/O2UetUgovUkIvzpnGUq8t9x5QHt4er4Wlvp8S1
nJRWp+mwvz0OH0Z8ufg0q5Hn40SCmPW0a9VWuUjoOmxQqI8YdCBmMhfQE7ZZ2tuGw0t9ZdQ7yP1G
bsuFVxVezXOYEmOPR5TlisnIWJaemjtSafN1aslLsXAyvEylRcAzke+AqrJokeHTqaC5msiBMn3F
vtjOnu/ZW+PmHeoXyh5GBIrTKo4suX3N9J7xnki1m9VniYY+hNHGun7T3qlmc0IFVmcP0g+nEALB
ygvRbndy45S0i7E82XbCsTZBQZdpFa1oWsdi1BWlyavyWUfiV51wDFrU00tC619hMCzpb5xGyd1k
joEIiqCaOvk70GP3w9v3eNshBNE7azL4gAHs247RdEcWnogcjp81XeEftjbKpWdtgd8OFRLq4qSu
SFi5U97keYL8UAc55VzRCqkRMLIinQhdR4k3uBHpXhd6Se6b8dTI3AoNmNOLrBjhCbcnlKVq3Wnr
HD9C49CUK0OZN/m2KRchdrH6LEIufpvnqP8f0s5sSVF1a9f3ss+JkB5OVRQQsU0184QwO3oBEUSu
fj/Uf7CrnBWVseOfa61aNTOzCqT5vjHe8TZbKLoKGZA6kqhpeZuGyqwHMaV9ivfBxU4lK8DdVJrF
5OUh/EFxCfxFlPs0J5KGlXtkkaFivLVQw5nx4fILIYg45mapqC6Eej0A912DnBizTLAvrW2zfTQk
iSZzmeyVbt4Ws5YtGX/OYhbHrzqPXWKpulUgF6IeMTx4txyyx2SVwRfQDGlF6jyXLAX3PZ/LlmlD
BZl85UeUdOz3OZ+ERC0WZRiraAB0S6W+VsYXFckHoVDoIurCbljBgXygFCBVUtdq8hE06+gxF5Vj
K9gUCWykwrSmY6BSfQ1XcUSuydTYkkwOxenILUCJAE1pwzfuoNR3Or15WrrgaFwmPq2WTNg5w3Kq
tjYF/v094VgQaGAUWwWxqtBogqmsHBXpJa53d6Rf9YQdRE4GycADBVUxubF11ZPAD6KZhsSal6pZ
USEO0gZfQDSnob+ZGjkXbAheL7+aQYQwFFacDWfOJ4OYrR2VxQj2alPNuxDFiG8K29H1eEv9pJyV
pZfxECfl+VKeH6CC+XtLO9DHn3Lqa9CduIRfYKFcuCHaHXyREAKWpC92yY6BOkSLdMK2VqySt/Jr
xIZTjZvLsNcxufH783WrH9jZH0j0voBtVrcNUjXCNEkWPOgbxnDZYfCITOyry7UC4+a6zuQzUpfv
h8m8k9dzrLHOuIGd9Y5hLqtyqcBkbhfGen05y2537vwhfhB573Lw64GeMx2ByI2poIi8QBSsExHW
WNE62esrYnKn6mtozjrG67IVrmOHcRvqwBqFHFs/EZv98rpU/NqVNsA6686LbdpXX5mjRVtc5vR9
C20uYuZHBArlRr42CKq7L+6I4B6L64vpYNF+uE2qo0AiDiyuyWjMBMojYnxMDzwdZI2kH3WW/poN
p8ChB9P2aN6Mbdg8MxwJrXRXVHOwXXWfvoPyCgvxM36Pj91ag1Z8rCHGD4TYcZ2P+931RElHuzri
EsgOVLoldZK8Vrbh+xVePGUf7vNExKErZEq6ZIXKqUhnRDFxYhOJBNTcabxm+CYqupdkrI2/1jdy
ANN1QMD48FTNi5UbjJspNY9dzet5sQw38AzwrNsUq3IpvJrr+jjyDbR6zaKiih7Na65I9sYz075I
09wJVmSHWQhNXoikZag1QiXYOOHn7TxkQFMHTQm5g328IZ1WJC2yY3z/urm/R9ZrPfU6op1ZyQUC
3sop9sRvGpTD7gOhNB+T3Ct3sMkE6oe3FPr6+PSWTFdQBOH/AagT6DTXP9nUqUNGx+QteQt33KMf
DE3k/1L2sUTAoAC7gNFIQyP3JwU40nsxj6tbvpfJypI/C4pFiMAUHw/4pqGrtMuarf86b3vPMDwj
hhHnCNlLeXkTCcdkNiW9StqnnPtxNrmFm1H52nXnWjgjF8vZwMSOwYjxgy2KLP+XBj6ctUk6waAT
kownqZARqH0ZSTrafAfo1jatYBYvb++CH27yL6bXbwqMB1o0jci/EXQ5CQYEwBI7oZRO6QkbeNjI
D3Ygj1brVYzI+pOxeXwzNna7gZNmM2rF2WWt+6I/Wt3cmwty5pVwtII9dCTtVVqXqJgdnJmXKHSq
sdhPGdBCtPXI6QrwHQCR9G4eX+WG9mjBoJdjgQDdRGPvoPki9atgyDZ+vDyWcBn8MBxT8gJsDARN
k1COGk/A7pimVsdIFfNxAxpRvsReAa6sOh5NZiBjE0RSc8Nhg57CYIRlJC5COC6yD4xPznr4JWxr
bNuqDcKhy6pYYqUAnQmU/yvwgs+O+dcgriC/YCFRkr7HTPJTt9k0fuUjzvsER/qgZWPORW/oto5I
lPsDDtIWChLd8w6LD6/AQGB+ORgMwoCPUUSCgvKZqb8+0YslCAHnMkDJdWqNIksBxGPKBsgLENbr
U+ND2ODAUJFVEE3BZO6E3rMNwu1FWXFfsq80jc/uc8HB9k7EA6wM4iC6KbmucIWxOSjHUoJ2Z8CN
EktakIg9vVrWy90mahkC6hQZBWv9lP2kgZ18ZTpIXwPz9/WSWCxDMc08INvK3MV+Y5GUWi3ielLb
4lqwW4KXyXkV18V7/1otwhQscnoJJ8ax7wYsQCKvGiUPajxhgLjK1npsGzf/BmWaZMtsOVrQmyvH
hBDxYHtnM9zWNoufYZnOw74uozf+qEDvABVgKsGfExhRswFVkOdqJ7MvlggEQXx68y68spoBRPJr
9sWIP5nqzDWpFcgo+8HQbNBA/qmY5cUy9NGIhC4MBZQn4yjkkUah3ct8X383vmiP2I2hU3zQDf6f
f4aBqf8x/9E1aaSquiRCkyfDanjDf/NFeVTirVVv2NbUMNG/TeSKYNGD/4DwfkN1AvgDvxqtPTAm
Sp/bQaPoxtKBWEC8Jxg+KLMarIScvetMZNnGjAJDj3xWLvN3sBNutFiO7+CQLLDXmRxOK/BqGOQA
29hhFbOSukqcUv8+RpMrLyRJbY/Jvz+iqMp/kTxI4kiXkD9LBuvr0zJlpp0eXJMq3z/ac1CtL8pL
qmxKVnP1K1QWeH+OY1qxK3KxnjM28S/RI/LAk88rkoz0RWzm9+qQASPErDki3TEKgOg6Vqm+K0TB
N6baJUP+4mE14LPFAcVVG6H2cuLw9S6+dJetdPMFYXvtNmnrG8KS7j1t59EVHR6FvVp4xmib3z9L
c1tAQyjrTdksIs1xruK6jc6xerpl26h8S27zmwZhmJ7/njmR6Xb5STTcQt130la6nuMe1R7FpLJQ
la8oPGdUMa389cg/L/FL/nhrExAWGrZRu1WIdG/cC4IAHSRlxdjvWs9Hd0Y+VJRzSFqZ8iIONMFL
O0vVY5rx+0VvzkwGPpmbXnY9bSMKYpspfHPuHC1z+PtgWOf1DDYEyKf0OqKjpVXtqyllO3hCt5BP
yiYFC5cvq8dtW3wX575f8++cKjI4pdneIODiZruBdh36/JKe68xFh3+BOmLOCT+WXwU8dPaj7wdQ
gjG5hHNlI6xi0xe7XXe1R/0qQ1+lQM+O8QIwVmmDToPpWPEqEHgKKggtQWaKLEAjCZdSZpHVqm3a
YZZugwvlylwNX0ajjRnMpG6bM2oE/GuFsWp+18fm5jcXWy7fNHPa3edgRwUeBvdjcN2Kt3lytXsu
eFp8yvTK5SFj5odJB3QKteCGbm6XWT9a3Lvtw3gVBSCQAqSEsPaIFt2+PywwyHq06WWIQ9DlYj9l
EzJNtqt4BRO6UYcfhvYmsbZL0+C2HRWLrttdxakK4Zd6xZje1RnYZ5DNKyJwKLzgWUKSpSBWN8hd
aqsn2zici+L0bvig1BW3x7TqYL1I6CqraAXngCvRSkdNsmnkaa1p21MUE4SWatNc3yftTmbNNrc0
pyJMWG16T45h4TeClyCwCugDjIPGYLaby5jrcCBswLG+gFsJcbXHKbLEJFz7vjpFP3yJT8T8gCNc
MfZBH0bn/s1j0oHxG/OeblnpoADd9HFU7sWPQDmVkJPM+w56TjDXlvLwloVb6A2i9FV3bw88jgJX
vLkDpsSMA96HQKBv8tZWm7B+z0wwtg1gCdyc1stg9Agx0wa6F1RXKxUElecDYQsJUkPv1H9p6USl
yWi861tR8kWmqfs4AXGf3sAao3EWTBkcPtxWWQUh86KXXrTydJqaniAsEC48mM/F+MqXboXiLarc
On9XtWUauQWUJTyYaIVC+9rOKqDKZq32U+G9lmY67A/gmsJ5kIsLI+KCLJZYwXwSk8d8FveRMHii
3Bsr+zYqkWH1wEGAHV9NAwS4uZO9K+Yhf0tgun41LLAXW2k3nM4NDm5r3+lGlHEKmK2hlvdaeAxQ
7kjn5DnvPKZ9xd0qivNVsU3ZzkG8W9QWRk78OFwP2tSZvEeki9pghfdTCZh4I1gGUnCHlk9dKYWX
aQPUlVqK8CUa9FXJR89PaXeyf6FPvPBr/tbJ7215anPQrdwOiEkyXIpbfkbv6oGOI6vztmYGh9Ge
+H7voZrx9WT0gTEzct7y3A0yUrjrZTvLg8PoDs6QM4/cttJLc1vx/sg98bnJdCAMWDcQi0FfWH9n
MLlf5NzuLgcYArfr+/2xFgOre4AreUK9RVz9AMKFXypfDjEclhoHU0gbbYRx8aRnaqkf0BZCPsnh
f/HNFWQKrqyyDhCAkzILYYNFpEEFgD0FpIoCz6fjwP1DtTwaWPvX7l0EfCzaY4qkYF++3R1oy1Z3
7LcmdDsBCAXct2BMNg3iRXndaY+Tho5F7ZF6u6OLJzWOCQezok1uwQfmsviimd8d47f7R5JsAgmy
2eliF14ebiO/297Zi0Zuozuy7je1i7tNiBG6wF4WnpE4XHq7MZeRH7/eDn1O/Z6tRXwyFuiMZvDO
LtdZhvaFCNT7VNzgmYPm0nxwx/DogDM1rXUnxCrwE8mqLrqRtCnYROHl6UgH+IFuJ9+ndy8XIEB8
9HAmDrj/bAKKx/pdSFysY9Qr+yx0vI8UXoUDKb6OXwREDeWSUw6jl6ZcmkzbOSUBiupYAfC72AzF
S86GYSGryt0dUTLeFwYzeOCr60INTgLHgZcvbhQULO1RWgtXX59ELTvsuk3sND9fEmBU6Rg1s1uw
KC4vMoln2obfm+FK+bwD/VRvifoGBXJwdkAqAS2v3PTatLt9G6MZbCGYSyij4G0Ib5JmRQx3BNi9
pB1P4Pyjlnjcl6oxi3iWmYJSpEtQqT8p75mJ434HXEtZWkFYN9plqbnx3R518zg4PBrGM2m+bFUc
3kcngQqeQFcIeueu/zLSdR+81nfr0vq5tuZVlg0wSchRHh2iWGhsiN5FpN6N3AguG1w3w5KreZKd
ehlBsB3BR2+TChZlMr0r68zYo52RbstYnN2Ak0fiDH1WEX9WTJq0ZZbu68v2hnAkbpcIugLFB2Sb
hNg1eKn8yRr2aOz2tlYbqJS6Fch+qc57OoVs03de3bwaAOV3JwKlyhFgoP6i+wJyjupF84v3xK8m
Edq0r4afgejo41r38GpJec1GrvxWMmGFMgSRoby/QZTooA3DkXgIczOlEp9KhLDTu1XNvJGthhA+
Bv+o3tCx0d18Rf2Ydmhg0MgTrZ7eYpuv3GWrp4A5hbOe4oY6p3M64vEu08Kky56YfLLKDajPVpIP
htyvUPx+Syz0yLsZnRYYemURFoaFBSEu27SbnLZ81j+GZVa+2LSn6RtcLngrsGKCyMqVA6QSCf5m
5FxzexT64tKUGdKOM2MKJwSGUYc80By+IkP2O6QoSgbDD55fobOVfJalsEQnTNKQc4nDKDFZQNSX
lhRySmbdPBVxPhOdqlzfr3gbSBgm5bUTfsjnAAop55KjdyUejgEV6aYr2MR0kdQF8J4X+lI5xZ0v
HqDdlCL4P3i6k2pzrBqGwjSZFrDqah+EXXu7fjCjo37v4NdrTkvwRYUSfXr9SJp5F6xaBvIlv0u9
+2XeidPRYyUtO6DsBKmXJSBn7qZCQnULPwwGPK/eJD02R7HAg4KWU30RGT0uoi0rguxKe5YVRvoV
WUEqCxpPiYLlmV2y6nUT6h2NmPLbUYxwWpkhHGBEpTcW7N1MnDKTNH/NRG6fV5yCGN+urq/itqNI
Jx89dPRkFjVWqzoPEdEblMTqMkkeK723zX7Vp6jfjj3Dj5YlTByzQITCJwQ+/eIr93nNZ79tmwJM
LmNJPzeRn9f7SvWEzB5Rh4YLo1tE0vIeroXRCg15gDhesXgU0tHxMfJ5DHPsVQ/K6fWGEWI401uv
CBcjXPcyK+nsO1A7z8642QmvxbuIHFxy8fUMZvn28V27wqsi+kXpiIFXBPMifqeF0DjI5c1QvDZc
lVfPlIagBGwveLxUaTnqF48bFaiyCdOtaE4uiG5HtGorOFEj6LqMUSQ4+zdmkNHmRlXHH5eWYb18
1Eu9Jv8cmk/7jitgGryX0SkK8diCn62XXwEEWI026ZYfhexYPXacNkYiPXHWxBGpTiAMM0u01+UV
qLGem6FTvUb2HZgN2eUg95wUn9rHLZpYzZ6uBWw8iXcZ0N1lea93JuB5t1fD70qbR6jhhX0derLp
XfW1qU718szfL5PbWEK724jyvL8eOkhdomM23mPHc8LoW1swGrhqkxz5G/XmKVsoOn6ommTV78mh
LmbaThSXLeB7lXplsEPv1+oT2HTjBCseHuQZDHXAVs/zXj3f833L913fnfi2O7EnNv9spht7kUxk
zCcXwy8URtZ1moPdUY7gP8b0bLxY0P/yH0Yf02a8+FzYG3vz/W28w8Mbv0jjCVnxbJN00KMVWQzT
OfE5kzn/u1nHy9iauBN3x6F29zHWbZ+1hkvVtjSXgr7qkoPOjtLdl0bogYaY8ffFFYbiCwaUUZwS
ZZ89zsrjOPpCWZuPjmVwUnga+pg19SJY2QivGZxK7vBSsEZsuHUiWGF9zi8rbk9SOTc8YnGjqKkC
BrCjfRwF5H1kj6Pg0SG+hzn+Mw8EOXMT0IsNnGgo9QNWcMGWoMDnDtTTo0UksQyjjXGQ62lUvebh
JmjPdzjiSQ4PSAIzqjfqDe3URmM/TXOIBMxo1AccgCQAjwJygqSgtsyjwc9Yhq+yii0T8LXsx7dt
xnNw4Sv3xC7R7o3EqRAbY/k6mkisLkXLc2mi5qCgVFg3BAn7peYQ399G8b64EPbZgUVW9L34lTRY
tejNgEOonxcEX0p3GRdKM8n4w48K5yd+vkk3YvoR35ikA24ID04rWd9SNA0vqOHintuK3aNqnHJj
Y2J/3+3r67uOjO3yemeKiIP7OEPhcf9oQaXSj+Y61xFHU7cki6TbSwnlq91kfg2RjpBZcUNDOTJ2
IYCDlGzafHXrT4z3clDuO7XO5zDJqZA+AtmgdEdXe2GEeUya1yJ+VYD87sFrhK9ECkvTTu6b4rq7
0ZaoIQz4L9w7zHbRit/hY5tyx/6NvMj/cZwbouaBl0QNZAn7t2f7hSIQSGK7ZntG6fBdBlEFrCgw
Cag2XAhp3CIj3CL08yE0et0me2/f4y/sAQZRr7SGmwd3j+b/XfbzYgwxQ0NxiJfq0YBpDEH9JzRM
+gsK/8cJP6HwidZksZjX2b48ZadoH3023x2QBeDVOJvdfqm48HaE22GOiZe1NBszrs9/XzT9L5i6
zD/mSFYNnewU6U9E7qbrqXZXlXQvQi7RZuYH5jzMQWYI26dvXIxgbEbz3NZTb1kfpidH/VgKO0xZ
V4m5anmJzotW+QoeY8gVK+OrU85xt3ce5dmQx9sL3R26AkeIbVl0JZUNct1NXHbUgzVsB7UGWXWi
0JD+ollhX2OM49NoHyJ49E1IANk4rayRDQNrpal2c7VgplBOwvj/91WQ/uLcIWumKBG9qGk6//3z
KjTJtejuDwUPh7mCbCxz7tgmhlhZN7N+nltXp54r5PkOslMRJykUlJjf/nAOw91+AmH/OIcno7pL
qLZ5ceMcYr++TiqqjO0Vz9CXYJ8d2wkqPAfOLRLs844RPKUOXmyMX7MlQHT7k0fMXyBMzsUQRc0Q
FUURn56Ka5gJF1WRkn1CwlQ83sP020Ofdv79kf/2wv5+lKcXlrAHwgVMjtJ/KG61hG+VT7v1v48h
/nSQp5csz6WiVe8cpEUMMr77TCncB2oPS9xUnnFyJ0zEV4Bt+Q/P1C8s+/l+GrJhmqKuiBgYDW//
b1i3ISZ6Wz20ZM+AAw03xBhhi+H0+DUZ+HLYiSFIsJLlvz+uNIDL/zrq050zL/WjaG8cNXIklxEY
s2B9lbMuo0q74Mte2jH2rc0pdSKm0eZ8YAxeCTH4MefqpxN5urlV3OuZIXIiBU3DkKLL0IrJ6WNC
7zDpFkgYEZVhWTCcwshOlt06i8efbC0/hur9Zegg/34jnp6ANGxEyTTkZI/3zhAMz0BzJVov3Yu5
//fFF/96JIUcBVkzTEV6nqPcC1PTA6KQMTXGQGafu7w3TPZnGtXa//JQT6uFqudVfmk5FBpAux8H
s8HZCMmBo1n/yyMNa8Xvz7Ey6rL6xpEip/Kpyyx5jotwZtU/JF6Jf1sAjf939X4Nj347UHIv4qAf
rh76ktJ7a9drPCoYw+I1mH6mGEz/8MH+O/UyJH0kDcEGIxVXsacXVCr1MC+1a7wfEnclBvIoqRb5
UieOsIVfz2s6TWewIn6y6v/LY8KBTYPAFNIJJEl9uqJx2rHxl1q0V9x3QNnBhV2ZGX4ET+OHj/jf
B/KPI2nD93+7pILcmXHWKtEeST0j7sDRnMJBnjyNfrp5w7ry57rz55GeLmY9UiWyYNTo1w4qT/uF
9BrMCtS3WNYtfppX/tp//nW0p1XO0G992vVyRK4cqljviq0Svn/zYBWuVff6w5r63x3kz4/2tJIJ
mfC4XC7cLsl9z3baRzEzf9j7/7JX/HmIpyVK0GvSpBSu3mMu2LimLw03dq8LTCswwCYh08kdyf55
i/rppj1NKvs2M/tH/+umhduWrb7C5OY1XGOyBCPm38/i366iIZoylbmIO5r4dKyWsKCr/JAocx18
NlxxHtnmT4/7X95oWWctVxQJk0BDeXrc1dulvGmShO/yxW9g/JOr3m0S89VEzfiqynNZnsfwi+B1
MzpqpmmJyGadU+W0P91QDDD/+0LwdstMgCVMCyVtONffXr30EjFw7+Vw33rhJnzBYQYih1v72RrW
pl8cEq9fGcvIyUgfjhxjI7n1odyHNskqu3peY9yfb/AoWpSry0o8JivjVd/iOe+DnNmPNU8F1iaG
MxCu5SP+LRt5el8WrvJVuSZ2H6qN/ZAbOLRbi8AWNqqLn6PTLxX8ya+IaQiYX0HheyBoyWcI/OyI
eFmMhN0as4PBgnNFhKLD0MXOdhUK/6tdeczPl6je7AzqW7Lo5tFCtHDD8jRi7QyCHzB+hxZHTIaL
XRiKFT5wsO4W5vZqa5y4usVRbFBUao7i4Kx749TiTY1leY+DUrS+ebQR6qncR6/6LLaFlYGlCANc
ZF9usi65joUfuFeHqfAC2Iz/YMYR2+EiXbSreDEk0pR7w209ut4AKlzA3xxgqxL50TbZ4rJhB6ea
xU+0BLe32oNOSZ9vVBsXFUg0uVuuKK8X6iLfyHb91sAcExfme+wSeuoWrmyPSHya4/BGItNlXW+5
3jiaksp4WwyOxe2ixtOmB0C7eIfKkpagfV61UCHIB1+P+XXGiG4pLSMv8USngneWLx5z5a1xa9f0
IIytBa+iC0XpIu+Upbj69Q0M6a7zErAEq/5l7qVe5UjT0lUWghuvIz/xzQPyaf5fWCosEi0Xvj6p
G3VDpstKw11JdFFaz9S1tlWd4YSUpbY03lLat+GBu2DOhTMYLbK2yQ85X0UMxL8FSyqlnbliKOyP
XBPy+Dk952e+cNZXpae4xSE8Q545l15CKMBjYu6iX2RFiTuGn9YB164d6ngcCyJHmS/iA4oZflj9
uHrU4OpHfM4PpRcs79/xOfQjp2ceg+l+j5JLXSENJQwi+fViaEuiuXcaBoMD6dMhymdpLOXVaBN5
d/fuiqtiUHDN1B3kQQ8u7OrC14e/ZMQ7pWFIg+D1S5iN/MGwTPIxO1lm3nAPhnMcHBdvzRiVNfox
guA24mqwGxN3tVue4m9xF0GxlvnaA7uCJdRxzBackZtDqBc/UAeUXgNFykW9vRF2Gp6Ew5k33/mh
/sYK0QeC+FV5G3wHZh1oOb8ay+Dt4VbfCbjP+MIl6E6Mh40l/wZJXSUgnDOEEHaqvvnp9oRpIt5r
Ll+KD/Iu8bQNA7tHBvCJZxs2k5kb+0y9pUlVcrNaYH5pej8ok+IybQ74/8v71K/OD4Zq34o7QsA0
l/QpPmwE2EjMwWPMayfZtD8ORoIFq06lgeuM4020ixWcBzZ4Gx4ZS6LiNKopQ7EkR9xllbJThHb0
gMpvNRCbZuZLRaASJrWYMyTA3nP+TA5HHJtxsItNPauyCdMVHcgsdcJyVW4fY+JmMfJOJkBLQKLp
7vp139Hxv4IXE/uwup6v/R7lZekb41dYVs0EJSfiTmwTUA1eBzA1n9PBEXOAWgJS/5WzAFtEseKE
XnIA4lxYWK9DVkXrpEzDBFnymAlp/SEyntDtxsHg3JjcYAvCQILfK343nu6WZxH7NH2Jn4gXUlNU
XkK+QjEzZrVz8fUrbmvMYU/GTsGyquUHjZW+yN0L4Uc6gwa3fok3/Xvx0i3wA1teduoiXFyRMzJ5
h7UoM2dQrZmeT1YCKqyvxCH9ZLzMKONhfcyun8Ovtc/99GMinB7nQWhRd4MxIHaiKBwZapFkwHfx
WYCgAYkU/qCMFaMFDHxSJm/52XClSbkfWj+bP415J26DzI/55P4I6sMEMgS8EWukDjFde+jrH6wB
zk2aSm5xsaoxdBIOXQn+wJ9MrWb5PvrCLFPkpwFwLbP18TI4JhgfZQpudZCb7QsSlPcSiyu0TMhP
smmRzaraOZo4E+HBN2+8moXi4z7DyKOm6+6szjrLhCIQf5FPXl/RUWrjwvNHgSsxeKFlgtx8QM4z
woMK5AMpLcRui2ENA1zYyGQMGGOV6IaZNPN19wFfmVi38YQ8j3MwOISUPtiwAqNlLvNEbhF1MkbQ
xvN2Mro6mPFoSPLGMqsdijVLOd0Omb4o9vwNwThdv/ZW4aRrzlVnkcQjfqJ/9xOEIh+FgxnHLOMR
QTn7jUUWHwDeY4Pt9/nuxGuSTaCWIEk3N7Kb+Dw7fr7P18m28bJt5SC29fCFd80lDMoTun6XTtT9
n0cpsCVkc3ig2SkLfeGNcG4TNsm29GX0ArNi/YArKMzTvYxrzcVSoAp2bOmMOICk7o4MLNXsbnPJ
LlbDFt2x1fMzG36/gXbolst4FVibZmF6w4JX2JUtr00neYGkHfj1YijSFV91RlsGfbU78h8bYnI3
ArsUZLHFsGeVSzwdZgIyQmKxcXyOEZ+yP11cxoLzlkiBfAZpa9nxu25erWCmzAqADu2IGcZ8OLNy
Q/zBcFJsam83QNpZteJ/FJu1U9MqlH62jT9RlYSIpa3KUU7RVjupbrKNAQcmd6/0oUt6Moe7zRnb
HPV19rKAtu7L6+hlk7wgqV0yrIy+wPO1bfSCVQLf5hNiDL1Q1zpa/7GwVwbGOZ/3qL/Kr/VAfF9k
S92pjvUi8I3t3f6xDftLa2v8UQw+dXx3NXiMiKKnMN0UrNNohNnYpM31hCvL7gHWmB4e7FuDaW3p
mSu8L53eSW2c3GwJHzyJwcvYgIVE/ajPdFu207fuGDjpslzoL7Fj4ox4O8TrcF2eeXL3wUe6L+gZ
hmcwXJvzcE00iZNsVVfmwVVWmIxg5ZotSlv142V3xBjewXHDoLS82DXOdjGPqbkMVjzvTvsSrsw1
oo5tfdS2PDR2YauO4Vcw/AMUuRCpbGGm+eRvOT2+K/Pmh87hFxv9qduTdRUoDUYlVf0v4P+3UjpS
MrlUsy4kihZDXgtXLswD442I1Vq1xN1xKi9lDJiCGSCp17kFAo3bcnjgw91wS7WtgqBd8hv3/78P
NTRF0UQi91RVUrC3/rPIj/pEClQCCHfBi/6BDw+grCUw+5uFCQsWFiPR+N9d1H87RY6IazddBais
oUpPR6z0RumNi6LtLh/5IWOFipkazWsYuzP8vcYN/EgW9888GozD2V1/OPzQ6/5xK4YIVLjCKkmh
qik9g5ppfe9lpWbCE/rBXJ3JUzxKz6jUZj5SfeGHGy/9ZzhhaBxJMSEN64DR8hOokESdOVK0ADbL
EtIzGxPkd/zKZ+F4m5JR2o4fK8QXkMZZ+9FHjzFLIu3tJ2BK+g+K8nQaT9c8T29y/MjN4TRIKYN5
57eezospbOfjwL6fcmcInwJWWZEEMf/3Ff/vkOjp4E/ow6Vv5EC/cg0ek9NjUnEZMHVa7b+cI6G3
Bev+7uWQEBT178P+d8V6OuwTIlGUxSOvOkHZNZPBSDveqAiRrXIxRJUNcR7ZS/1jz/zfZ+uPu/2E
ECSRkRu0zeru5qEjY2mjrtzA7Uem8yPgMiy4T8/xH8d6IqKbJauNnuhYjL2Js/JVt+tleTQ+8QMd
xx4Vx+fVbefxDhEA6vYfHutfUMfzwTW49rLCS6Qb6tPBo/xyv7a84DvBTuvxGyPcB+lO4Lcm+xqe
H9/dSzn/EQb/D7zKHf39qANA89sqeldFI9ETWdkpb8M+g14bUusktrCRmfQuniYF1vE/fNRfy9G/
PuoTCkIIK0dMVWW34PEdYcL4NqRq0TDz+vL89oeX63j3/f35YwLrf+CXp0/7tONW1zLPWFeU3e2X
mM6c4TwXe/039mrvuvfDy/LDwZ5h1iDqjKaLuLTwmYmrdJLpzSY4b4Mj91T4AeSSfriPv4Cn3+6j
TsprHSZcUulNXRG3SMjbfZluwjeZDiAcr/mYMY7J2KkhLal2yeZxrAZF+w+f+W9v0G+P0/PWN5IV
IUgFUdndabxqSzYcVsb7OV6A7W2NHbtCOPelj5RGEzwGBdDyxzXqb9uDBrCsmfyjifoT3FdWrRjo
CaeAAV2CEQ4+trqdKChEf5n/gf7RV8IRwzk1nQmGD7nR0H+4Dn+/HZJqGCqRGpr8K7vkt9uhqY8s
S4RG2YknfQWyeCjXOBbgHHT5xjcZKq0fvsBDbBAgqrgYk2izlJAV4kL/4+b818fwt1N5esOLvFeq
6t4pu1N6hsGSrOnQjhB6P9pzevz37Vf+evt/O9bTiy3VRdhcxH5YTe6YYU0TJGbUqJiPXsYJzX44
rd2aIJWByAqby7ow+hs8IQQfQ1GuB3MPtD7a52jVnKBPIXfEv8IVrYeXnAkoMLc6WQmLMZBhOIXk
HF2wm8I7w77BIEZq4baU9v/+SH9fq2RJV3UdOoT4a0v87U42jV7cH8Dwu+4kIWPF2Gkun0pCceA/
+52NJfcYjggoBGxsxKBv2Fz2Y8XLp8YP8sz/SQr5c9kkL0UZah6RtHkqvj/X6rZDkZWU6X0XYwyB
+I/JKdc3GBvf8PIJn8KjICeWi4nf+sEv0lTBKeIbOAr7H3xEsPWBNr9HkGC0g2+QAjntG3BZA7O6
4YV6Gm0wK0CqSKNxJR5tgj2m9hjfv6E0Ft/yGsrLGyoM6WFVxgR9Fk5AeDkaYDZcim3vNJvRi+qN
YGKsmgOuHsQCKKCK1UH0Lp8JYVlfqX1ZS2dWBICmrmHpx/4YLiemH+JUB6uAojwEpM3wCQkRZlDZ
EQoDbGTMQ3KZMhwip6gqcMUNvqlwjWJI5vu/pJ3XbuRYtm3/5bwToDevQTK8wkmhkPRCyNIGvf/6
M6iXmxWZkIB7uoHu6kZWMUhu7r3MXGMmiJsNKA52JE0MW4S7DQrMr/IrRNGOB4bnooulEkTJ/St/
ZWppYdjRG9BuzNwQfTMPNHE7lI1wQhmfMmyAkMSpYJXE83awRbAbPOYv9T57MtF8GTOTlYwhDzxq
C+4nM1czNMGsRVOaNU/KS4n3CcNoe0BrTBU+szRU6C4qMAU6DDMUg0/5o+e7VEK4DP8Ug8ai78JG
T7Bt4GIMQEKpo3JjzcoB5sqMihbMJqqtsNqZxsWqY3SLieKOUpEPasZnAg32TT4l5+LNPFOXZXVc
KUhd0FJlbwC9GP0P982hDG10+fH7JEf7nh9sP41n+BLBsbkfP+viezr+/vpcHlGVkYfLF/ghDMoz
lsO8eIFYEs+oJ/m9fGUonZKc8sWwQf5VPCVfySW5BCfvYm7QUIoXRtLEi7LqeQ+oLHlYig27BLhM
+67eNXATLt6bCjfkNYSW9IEcF4YdNT2EgD3TFHz2zBv9pgP7a2eyRE3RFUX6butyDt18O0pZjlol
J/d8NRn5Plyod6qH5Zoqo/qb+5n0V0LE1VRTlMjG6AExTv3fqyVVdR3jKsA3gnHXRfKeQ2y4qA+8
wHaHc/an9tEdf96n/nV/f15xOgX+2KaSomgsIfS5P6ZdjvVBZAQCrsNj1Nv66f92qZvEJy0NbKYV
LlXyDVJ+OCTNnEG38Y6phfyXROfXJ3mT6Iy1ahbRdLGAVg/2QLZxipG8PeKOBakMlAz4lZ9v7ztb
/c82e/PybpaKVDaDFQa8POW9sWyIaCdkKeMw48MZZvpufP75etOu/dPlbhIczxKvmmdxh/RYKBVc
z9Avkx3f26+Dtn+XCW7u7CbF6D3F86uRS7UOAPHLgFIUoa917F3hiBl25sAJ+YA+3f32FqcY4897
NBFgGpYx1Wk4v2Tp5uTSCj8g5YnjexlNv/phrsGaC3A8bbT/VIn2lHBZQcz1UN9ECjqBYX5+yH9p
A7ioxqdPMCaLJvnVzRdp5LHZDGkY3I80cdgD8BnSmTQEce2kOwl+NbXqp/+va06tZ0nTLEW8edw8
kdSTvCC472yoam73wigzh5Nm3kvn6C5T8Vya/3LJ2+CX2zQkTMjocmsQHLSbtVtjb2aQ0/n34sLf
hK3jraDaXolGgJJEL/F+KnDq7q8x9+1+N13WmprsqsgM918VryqJ5F7oFO9ECAFQ5BUq3L33nC45
I2Nv5l2Su/Hwy51Ou8x/lxSXVA2SDUAVhmre3KkUZkYhqL13Gu+/m2bXV+8xuh9hDMBqmPvv/v6X
C97G0d/3+McFb75TM5BLsZY67xQ+ho/0ol0oBct2rbkqWPNfrjWtxp9u7mblpHUjxYHItVTOfmBl
InPFNDmI2Zb9L9uPcbv/cF+sFkqHMvoIk6+U3/LnydGGRnZtmASkj7ge5wyP7ysDFN1kqCAek1W7
CncacsDn/iE6hC/xKfvM98JTjBoAQsQxOcRH3GjLg7LUn70P70DLbyU/qfv+JB9oY2yCTeo2K6aa
sEaclbQBGjoZ2qJ4gko1Cx8qWhc1/i3QGDeYZxpbC4xLekZizhDmrl0g+6XSDJLktxTtH2v2P/d9
syeFcli2Q3C1TkzV4qHJ8EJt5+lsJb0FEpLMvrT78U7EvkbEs5WZdRx9bbA1obpXmcjTfnkNf5UT
b1/DdMD/8RoEpYuiJk8siB/hOkY5AO/jGB7zizdPd0y37s1dTMU9fAy24dxY/bzg/n11KtYWdXSd
qvXN9ugb42j2BYsgaRYMRjMsCm17RmCdlGve9yXG6/iKhdksX+cLyI99t2yMtUfXMfztrPj7w5YV
VSfd0ixJ1/m0//sgrFCqu06ezGjspLZNBCOXq0a/j8pbMONgkD1b/CW1+uvIN2XOBfYTS7Q0y0Lw
/d9rVnqe90VYaCdS1etrcxR2Ne24ZDc4V1BVPz9r7e+NhIuBu5hE5SAvxJtQrW/jhso2/AZgrCBI
AOx5R1agWM0x4/AOkyfVQiEJeIXF7DRrOXHixBHcOaPoCdokeDEnCPMQma8rphZrpkpQ/0QzD11Y
MpX6aYpl7+EIF36ZrjV1nnzBCCz1eWm4kPwZhSP+Tu4CeqgRFDn357uTpnX6360LeTZzAwqHj0Gi
ehMdiokxpHEjcncvHAWw7rbVFy1kw2nDCcCPPEDEsEWeycs4sa/v+kYnLf34+Ueo/3rEf/6I6dv/
42MqQrMU+5BHrE0QysmLa97i/A3D9K1/k7E/foDzI7hY3cBxSnGvY8CcqQa7JEsOJrR3hpFc5pBB
4bjpRAxZMPmCaStrT1stkxd5K2cOvr3tb0/v29j8j8dnGKT1k9qV/0ZrT9Dw31+uJWoxZIoVHg1p
q7IiGDWcx7BmjNVYuf6bVbrC+xXnr2opH6yZ1TPc61TWRQVTpVr34NrHA/OpMKMGEOwd/I87X71Y
3BYz4vU0qk2XkPIuTotxfk7KSxxtMlJm01YKx6jXib6o1/jZ4I+e6G4XObm/LVUnMMCM7jL4KtWS
Gfk6X4vtKgfv7rseDE4QdvBdM9soFvqheSll8JR17hTYffeP9cVQgT7PGLEi8++nAaWXpnV7/m4s
tiGhAmSv1uMr2aQIdsNRWsfQHbFddPk6lNz+rB0G9XPMtkLsDp6THcR5iUvlSQrulHzi+UnMmr5x
ky+Dzq/Zi/zNOwZm82zuqQtAYQm3bo8hodfCVG2dHNhcaod2objGuUcMxDTyMTI3NWC9yjXNFROw
E0SiPzOQG5sz45Epv2T4ZZtTv+2J/3rT7LUqKnRV51//fdNZ7ZliWRjhEfIM6bESONQ0MjjljQ1X
pPtk1sPAagTwLXoLeHSv2huTH+MlpA1CjszAP53ECdziyLUjohpi8i+1JXWBwV9LIUNYCggftAXT
04zcFGuqNH68wQxCwpgYSCFaj8gJW7f4HGJkHDahU/Ih4kEcctbj2CmBo6zsHLYDSFI8LXnm1gL0
NBWGCZJZzDL2I6ay9faOMdpsbeCByDAnBm98KoA0ezdI5jmFaHCGvSvrE9UTJRlFHnDVEDiuR7gs
1JCAZJTMCycziIdseyXjNJGN8quSXDjjtKFfsKxxqFLprRPIDsKyBHwHEF1oalQnmpmPhyU1LsaD
4ISb08xRw8K7iMKM2rd8j5e9Vs3yQ3a+qlQyYGkZJkYzNn8aWHQ62W/GZ2Vr3fOXlCx5CWM961Ch
6S/hpvhS3ikXBM89G/Kn+qAskUx9hafwFRYqT4z5Df4CRj5migAomBRMgSLybNaV3ZluIlNHggLt
gNUQP4W3jt+EncKMGT84/MMzoqVCmHJLips4C7CXy9Is4j8bV1bcUHKyximxGECKBHm0n2M6opYu
/ynWTsCnSmwECZTxQRBnppNf5yi8RqwSBEeMHR1uvudgN2lABAAlQkPJ/ESJInwBchCZGnztnoIN
ek8UNTiS6FScKIwwnvtIOSr7YIJXOGOMIdnDA7+QCiclewpFvBlcbihFfRj4t8iOby2YMY5Eu/KA
+syw44le8ai/znKGlXKON4fEGWBwFc2rctG2LlPbXNTQJ/wyVuYiw/9scyecDlvek+WaoyM1jowV
AOByIi3sk3igTIiWC1FbKJBRLHt4894pFoGfjLOl/M2OVD4A0WrwC0hiOR4/YE6CdOw8B1J+ipZp
11GmNGdp7KT6rENNBEUdDQ8mLJip4rFAIZm1TkXv6tSjPV0yLB/5odC/h22nQOa18cTlKVVQ0DCS
i+z+kxKETCELy6PJp4YZ6OUANJmz462EiWfX1qzHdkeHRfEsbOqz+mYRY3dvTDoXshsT3TDrmTiY
JRiw3rM5DzPE+rC9zhg3pLhpG/io36tP/BkDeDz3oVpLUXRFxoTugFL3OGyMFNfEI3TbINxd42ML
uICKG2i5YevHc0N1MuxvrXmNT0Hs4FbQt26mLYCRVwPiGuUrfJgIUpILW4BbyXhcYGVQElJZQaT3
MdYOtrDwIIQSfPlENP2fH+Ff30XrP7dBU6bfOZW0gWKZpHI3ca+YdTQM0ui6z73yMx+FeUVxQnzS
KYMavQytqNmFlDMHgBYJKzppLCcGjeYBkVazXQH/qNO32TBXhr1iqcukiZ0hqI51k8EV/zLwOitM
CFf+U8VpJsC7EItsqTcZY/y9nWjyRL6qzItZrBUhuKNpY1f9phILPK6Yqe6hQlfCSilfveYrKTEi
LUCksgf9/BRuyxPURKanwPiHZWn6hAj772EQpEmRWYXPZCkgBhFhohE2UAo4hRFuVHG/8ioYCijD
yhGnYTh+1W+lg5u47fsXEIsiTjc1iR9x8wukPqzTQecXGPE8iLcS/iQoyPRtUz/JhUss+csdTyH1
7XsH5ihSpKCvQu753zse1a6KulpKoGMxh4bJhlkwtcjJklTDNkjPOYIlGDZDdBr6/i5gOXRiMB/6
37q0/7hvaZr00STKFwbKkv/+Dn0QfRHezeQiKjhCBS6eMz+Nkm2vL/TmqA3g6KTTXG/exCuuZyok
KeNcT45o8lpFV6NzPPz+q24KANPbkFRd4enwVVDnuAkOGivyr2biJfuQgVdZsrvGxFh6PYjzAFIR
Hc65lLgZUKRf3sr01G/eCrWqqRLAjIKm3Xa78lHuxdIU4n2DJ7IiYB7JDkdaYbE1a0wKwuLSPdMN
UM8O1f1VOv9y/X/dNwBS+m0oisgfbnaDQGmL1gz8ZC8Z57Z4MPxdqYGKTZ3WMDCifiqEjdYcf7no
TSXg+2FTLFNYhhqh9/cc8B/ZQjheLUOMQ1I95YG3Lom7on4TqfwmmNcFO6mAmD68psF9kv9yv/9a
fH9e+SbvzMz+asUDHx2K8yb7bDCklDetPImhO33Bzf58p/+63MRzNEjwydBu09xGK69NXrKqssTh
6XK5UtjkdBLHJfF22fxSMuMB/r2cpsSaZqXEwKtl3ORhsanFknX1omPuEAktLJSW0lOGZRmFpuBA
d2h8qjI8Ox2iN0w8aQ8Xi+GI/KXnj8Oba5xcXZmf+iJ5BlhukAfBaoGekQ9TrFJYj1m3FN6S1BYK
yNMA56plXzDuUeuu1D0llRP2r1droz8WxEXiLs33VYSyu1qKgEU3kvzY48mDE032OqCU82DHzIyp
HZgMHx1sF4RUkFYncAyeyHDHEuUVchCdOJp5JQYrgJOgArtRvhOD1+L6IipfgX/nEYf57VHAas1f
Wv0prXZBfAzSg74ak7v2zb++EXnH7V1E8HjJMc08wrogCKhBw91j8I3XN2s+c4lgC2GBlZxguTTH
uwPRD9imRVPboLDUAo4Ft7Es0n1iXTKE0BDOCUAl0on1le7gyCNqqcoFF8Mex6VJqKye5IekPqmY
24D+n4zIkK/j2oUOcq6pT8IrA+1ov0V32GfWTBMXmD3l0cSx4h9PX/Qw9QjGCb2Nwlcb1zGYDMgq
6laj7duvMY6IwKNwfAF5GE/x9UmJmGiGY7AiYHSfQPqTBcD004c7C8czBuf3selY44Gh5Nd4Az7H
ER6awYkjBpEw8bunF80gCjgec5lkDI8gJc9oJU5c86u5Fpx7WV8PR7KDCR9CZpQ7Fkw1R32pmCTK
tqMyb2J70F6yCCw7+tS0+GZBw1NNzrFISxW4tYMyoX6GYxQrS79lih8Qfo+fBkMpyLzEYfvYReuy
gblElQVp92JYZJDHF55n5+8YImG80DgeZoDCtsZB5FWZs7JTygrPlkCOQXGBsAt+e7ApoOpha3WO
gFe11k77MuLJoNBYXevDNV9bwdazKwIe/Zds05zOi5t9nbKMqYkKoGTVum1FFHpllro4REezJ46e
d7jTOIgYYFarjl5s5IX1RDxYPg0G3hvOSI5hMlJV3a1IpqrOKS8Vplj+WpzAcO2xx9sg19behMmC
0gW1z5taZKWt3OF1B8RXJTlyr0/tG06Lo0jC4gBxq9dTwl+6LFyDcXM+YdiZLkJwf91k6wAj4XMU
TLpsQmUMFGbTWdPhTkGBNqT2jSzuzYxQSA8Ty7mx6f3pO9+JTJeGEQaQWbUDVl94jlT9so/9Y9tU
OCQmtTEkCOWWA5EPZR1IqeUfLXNRf2CHwzyRI6fkUJg8/HYC/3axm7J0F1yBx4gG04EDIckOAEeM
3YnMiNuwMyH5DW+g/Kp0br0I6lx+aoxTQ8r4yXv9+ay4bRZOpyJyRw02L+tG1r5rbH+cikqZ+qUR
dhEC3oCi4gPGu/FZg8dPgB3NAJAwPpGsYRSJFxQGxdvPlzdvSnh/XX6KVP64fJtSsvWDOjpSOdD2
zLKUoFDQtFAbQbjC/55KivgQUvKIZpDk4HmR/AkP+g4VlYHBFTwMcoOv/FDxw198zaGgobPa/SUp
sdZ9aiHViUWHoxNVjmIRmHNjV4fzMJ8r2gKHTMqBLGwZCn43Wcmfoi/a97LmlqfrB6ywZtVtydqK
eXmHeQ7JZhS7kjT5JHFxyk8BeebLiBkS5nkhSLxZ+5K+wObB7sD0gWXa1W9KL+Wmk/PXI7s5batM
kjLR+n5j+hGmKekKdQpmi56o76WaK8ycdB4evecYy2/pWD1zQIiH7qC84Hp3j5kAS3pbrqsH6Yv5
zb0MaWvGvUnfxkg/v97vju/NhvSf1XUT+VSDl+vNtYmwlbHzA9Y0x+bzuqZALN+T8dSPEXMq5iY5
TrTrN+3hl6v/VWZlcSMgp1GKEsRUrW9a8x+raxh6gbFk2T+CjO21AV8k0Jqk2uOKclSsHLV27a0V
OLUAly391LZ2zwgEgpGivCuIYmTygMFcIAa6ui/xdd1IdxmEvXFZendUmsNpto33fkYqFhobX31W
wCUjJvDPsG1tfBo8Tjdc677M54qjAPpbe9BfJcZbqbqEc6/FnuzekpFHzXXYSvFdQo2s0+zQeqys
r85wdabP4KDL7Kp43jHvVmzDVdytq4AR1jF1ynGRLJo3PVtDyjRetPyktHeegGUnlp+LMn1vtEcl
WZdX6kuugCbpPsA48BGDihopebyO8wnzz6DwrMYBzFHyT27/YD6z45cozXgyTBO1UOuLQ6a5B4z0
MC1yLGuZYHSXYbdwF106JwCeAJqa8hLGgzQf/PHRYsLa0StUSp+N8QKVD5OStl36qMXkfIGwuh1/
Bfn8I6tQSaxlhhTot8jGTceF/nEQkCxhTD6xcGEbLxLhnFpnMk8zvbdUHvM7BTiqqpQSlFMtAINF
AheJL5pP94BxCufnBfjv9ffHL7rZ3QbPGJtQAEIWZu9My+L3jevpaDdfnHKAZls3cD1KrZggPo3z
5MPTnA6El7W1ui+qmH60kRMs7hsiQ6foof4nV/wAsUSjY8X84poCmEzZO6R5hgWwN0djhUloa7pa
5AqKA2D45/u5pZtPW48mQkqCe04vTbRu8tWrlFayVPj+ccy55hYa8gg0VQTBPT4Hw6HRZo6+CE91
MKPXUiorw6d0edaFhYTNe7gf8wsbrdrjbswoauxEI9zPdfI6EBou268aBC9zbZTzxE3ePvvai9K3
9s+38I0BuNmRpsyXvFucuDDyzcEbx8lQ67FE3iu4BpSKwmYr9xa+P8MZFgeBo7Qt9/gUEYjvTA+E
y2p6cRVOyd4iBE3e24Z2V2EX/WzYRDZ5+X5FwUNRtJTAvlLgiHW3PVG0nuvF3H9Mzv4vR6Y2LZqb
O7AkNjO6piYykFu4gOI30xDQEBwV4QXYzwwlpY7rauymw7aKFuYHXVzIwdSaUyzhrnck8haNeFB/
I2biANPtWibkci1mpQTbe2YXAruvWNN5X4B/xWaZQn00T+iUiBD6naiYd7UL/DG21lm50Doi52Wp
OYK/wtmoB5aVrcpo0bWPAT2a+BcCxz/OO7ZvklnLmLJ2xAv/DRGCq3H1umtvHXpjcsZD7A01etcZ
O7WfheyqhJqmE5/SmuLm7EktgTGvgmalLZVdPymQH6xzj9Q0RTCyl6un64PoBOZGF52q2VApVvxP
jRxFWWIrkdbi7Of19lf/BxWSTLfZZFBsagSbN52+a9bnedLFxqHAjbF8Yy8KkmnwvgK/0Lv1qlaX
rXlUICpT/mGEDIvPmbpHwp/NBv1dYOqW3g4TrJhy3Sn8TnXRP9fNLx+2dKsM4MvWpk4uSkYa4+i4
bnYqdRRKXSp945AKL206B8AuD3c0adjmB3lNBHxJFpDYRXlJfhWUT1m2oy7rAx0qjqD1ahN/XTuw
Jc8R2sN1WAwtWT/5Q5SuvHYZ4t4hCzOJMxHslbaULr6rkx5+6LQ8Z/7WwNNU++xFMOtcylz0oNjk
XWXFOKfaJeZXOIJi9RzMRSIbYRLjPEi4B+9yNyBUxVGAvufAqi8WKaAbZgM7u34MsBZbRINdHgvt
VannTY1HPZpZp7QY8R2KJQWvjpEfjCNilyKMqCwx+aIZPGiePawzEXgD0gefE+sy2aIyA6XdFRMs
e5moroHfKfvaYUTGNp6kvbHQ9UXbOIo4VePpC0z2sIEr/FLIvAUdTi9KNSgWoikgtEHs9t+vwVc1
VY/VWjvQESZf6PVTon9VCi3dYFZDraY5clKYwl+firsS3yNzbaS0jNzS2o3pV4D11JJNqsQjtzuD
eO5fc+IvcOKfZvVqYIfreraur3VvY/wm+ZAnidF/Ny7kECJFKZW6M3SUm9NDEdvMqI1BPuDKsRqf
+nB73RXyetx6xPFtM1MfuucgmEdEFtmWeyBGQcLcCWTYtOA5LZWVJO/kEwXi35Qx/3qs//lt02//
I1Isi8wzr5SID4GFWSp9dybrAXLGkLWLhTBspY3gWrjWBTb20vJ1Dzvc24eNC2lgrYmf2iGGf0lV
YgbQvWq3JhZcarGgOZ1hppUXwLPt16+ft5bbMb1pKfCbmQmdNM+S/i35+uM356KndW3UQK9kYqFy
mx2DNv07QaaEgmwbOzTMpGdNmsNz/vnK312Cv9/k/7vylN3+cWUzisUuGDv5QMsm3JlrJYQvJ1Q4
nl+qz0R2c6iZV4XmfHw081mNtU+a3DXCUhZOn5hr2corBJoZXeXguYx31kfHWWqrT0zJvPqOL63r
l3JeuNT9DuLGBz3YqfMe7b6DPTqOw/dkY0dl5b2y8QxoEdSVrt2l41q/UCWgsICc4Of7JbL519KV
LWg+imFJpnmzPQ7KGDZCW8uH4jU/vOBfsw6pTLUrExYCV8THQG9dOQRs+xVCZ2m/ZMon7Hq6Qptn
RSM7pa+71LbFm7iQAtwzZkjuoyMA8RhanNXQrq63Rr2Uv2hjKjG86q/kw3zUHjAewecd4xeAIslG
vPgOYgdiE/WoLqT7jiIdDrN3+H4u6PuXhzF08dT7JCMGt4q9qrjpfccb3bCwsR7uAUxAhHEwQIQb
MWzQIlkbNtBc2AjsoBVtMx+cQdI99v4zmdUsBGyb9bhbyggloKXAky1p4A7veqDOErgexniHR08B
Uom8+lk8yovJk/VdvG5wqDG2TORe8EipyktLyTNysDWFKoTzprzWZh7WCc8jhs0PUHkFt9nj0edj
4Ci6CfVGqcX2mUerPRjov+fdY7UO0ExDitBe9GLRRlANUxAmXHBLjSjcWd6kfoAwEMyS+6hw1ey1
bhln+KyYsI9nA04YM8VBoZKH7waFWWQnBDwddAVjbeBcWd1/G1Feuy3nHyKBJrQVZ9jRHemM+4xj
DJP65fWSkyTZzVZ/w5PTEjcyG6W00dt5g/MdKeLkc27gHzDlYVcEJU8/r0R6dP9aiXzuU+uGmU7p
JvvvZbGtZF+RIeEzN+MYe+CxyXt8V+W0qxwBKZ+28rO3mIS+Ac5UYYOVveoJrffRyYo5s4LknEwu
Iz83jlfsY0bwzZj5BbtSPMb+KeZ+vSUqjzq/VDitIabCyhF5EKQWGMRWckRSoh707bb90p8Kx9Rt
dAb5nLUkngVXB+2oHJIL1nmuX714TrkBhd4f61mw70O3AvxFmGXMVOwTANtS9b7ifeLyqShzMZ52
XVxzmA8TJcoSjrKfnDQJUjFtco2ONOOtwqNXcHF3xboUQz1+53YcN0UOfomi7Nk/ZyYKuemfjdJI
f9DHJ6rwGguhX1Iyb+jtl8q+xbIjPJfglxX/eQSfFC3yN3/hM2L+1LpXBAL1rJFsI3yM+TMiuhyv
2tF7iMftMLylnS0dqGvOWHFboDIlxq/HlkmmEedBkXwMAQpDVVdpjqyx9mzBs/t8YiwgvwDnO0Sb
MADn0i0DYSP7q/btulAAM6OYO13X7aQ4MdZ4uwhYb0JtWsk0+HGAkHiFSKeWgeggBDtDkUk/kOdo
b5mKkxz2SMDjcJlZmOBQIMNgAm7ZFTNqNnqo2sFmeIeRrpCeG1gg6iLgWGhcA+/3cO3zrWzrC9YJ
9S5Nngrq37k579KteI8b5rY/py9Yc/ZwuND6TYWEEjdX6ObFwi/mae4kmYO+gqcWC89Hhiwx/qaY
xN+iLvW9hG1XOu9hVcYPvABch8GW5O1+gCNW4ea7Y5aoNRx1Zm6xSe4MTIWwH6ju8YXKM0cS3UY7
hPWkhzRNN0dfMpdeesvVvrKVcTe5gWBqv+5OxY6YGjWzscJ+MFAc0EpPUvOgTIul+eTCJz72a+sQ
dTLLVQp2uhGUczRnQkh+ECK4Zc/E3w/YiVmP1/A5OIbYXcGLcZVT5EA011fiPpcmDw60bEmxoEFU
bxp/rXHm50tJdPx1r9JbeyR2LHhYYIsRzTLCNYeiLmFtUy1bGB3KCxxs87rJrQ/8guN0oYEUC+7I
Pul66ThRgUYLXHG0r2hSmVfDZNdwKtXFwvIep8th1/d7y03V5dDiddHbMf6mcWeHMVgfedjl8MM7
/73JjuH2ogvzIHvXr88q0j9vps8wobgifntKSUJQHwG3SZkhY8bLq5786CRvPQ+ZxDxKBeq+1Zwt
Hq9iQWWN0TBLokcqrpTvUSKFuxCfKkx4JVRkxfJaXzdaZQJvFUumDPOzFDG1+CrmFFzcPD3hr9kt
MxhoJ7NYAH1WOGfy4lyxu7estQAdV63cV7jwUdUP3+ts283Wib0mfsmDj7rey36CSmoCex9xTc6y
dSw8WczpZcq+bFfaBzG7ONnzsZG0kcChuxjEc50dS2poEQmEeijURVq8VBtS9T58HKiyGQHjhAiO
2Zxwg2vQejcqyjSCFg8znW6jNvOv6FxcMExlpWFlj1f8Bw7AKGaqDtHKhy/hQhoe+rG1E8wkPhUf
O6c9GqfxORxOQvVbLWlKc29iLl1EQ8jwxVSF+U40/4i5MCeRwiQTpAMyja/hFW9RH8s861Nul1e8
dUWnfC63uKia16WwbWCfECVTpOFd0kWJN8kcoRofq6BNEW2J3+OZ1mu9lIDnK07MvlvY4UGxxetc
FxxFc9BpnRu+k/5BZ/dUDk11+PksU6fi7w93dCuCDWrJbLvclw99AMBJ2krSp6XRbcDyDsXj6K2F
at0Pu3SarqSUqGQPCCjzwI1CR3FCdx7iE+UKVFjprdaE6+pTxd1o1qXq7vv4XqDMX/fRuqlYwdRi
FpH0Si7EmMyHgMhr2F7TlaJv0f/wif58a7eU1yk0n4bTaSZZAFNU4yZAFkdixXL0pIOH5HNkiqR7
z7ZDgp2wfiEK+/lq/36Qpk6FhISQUcSbGkOu9LLqNTzIFlzUSOwiRiR5a/mrrl0crTPi8G0Qvwr7
0qHHYwlAfOQBzemM9YC0EZ8fjKFmCQXfHFn5nArEdYW3LTJzvNCVbZJjubBQg4U+bq7PJNsPCpjS
hs7dJdKem1+n6r+LDX8tDERiOtAfhutvxTqBPFzzRrWkA0PkLZxLbLNEdsh7y0KQ+lgPG5Op/hLB
9EHo0d6p6FmX2LLktZvj8FwlF0aZLWutpzv86rR+kwhrT5unq/RBB6Tu7ZqSJ7SOoVuqT8OA5fxk
6OkznLsq9DnovfGgrYLxif9fHCi6z6/g93o2LbpQONvhErzEPOmTQ0r/TA+K+hE8v2CH1zpRbQ8u
nZgW1kC/ba+vQ/9SigejJoKfZa6ONx3yOwh2aL6JH4YLNSsNTWI3r1sUfqsBVwx26GK2h5l98TRb
re+CC/lU0eynCYmeIiUazY6GzZje1cxJEtyr74K/xw0qfxvAlays/oyIqpBQh6LEhm2p2QrGiMRR
WrQc6rtOe++2/R0ukSOoyOFYv1h0NKCBVKtmhTGD3YFlVAG9cPwZSHwpoicz+EqUNWgEJziTzZEp
ULwSjn6/0Lchw30VyWc2k9Y6mG8P2bKDNRPcTmlfSHNAaCPpWkzjgOm4hyJwwabh3FJwM5E2U3lu
hHwcRqU/V6RFmW8KqA36U0wSO6Y7r34QznK/7eqDIM2bcm/62xbpiDNKi6JGij6Lyi08BRWroUVz
+fnD+ldVTEc2BoheNTSR+iM72B97biWYcjaGLMQaars2o80GD7Vclv3G1Obd8NJvmda4ZtsQRbMA
5nNcJuJSYcJZSxfFfKh/+dCxOv7HlilNpWtNZYoH3dh/f5AciMmoD4Z0EPaRt2AvbMx7L90QNkTd
QmqwfQlIrvj4XRFLknjNbEF8YvEN6IrTg4/89FJyImDNROJXuhlldyajjCV/BBet8L594NOJHyN9
iRHoONcYPJCdqn8tULm8hvFlhOSgb2h6Ac0u3/keZbyJ0mFjLPt7AloyU/XLiM7d6Ab6SV/7qZMS
8C9FhS4L1n6O5+Q16mOs0NRVS6Aqb/GHKON1WLsJptf+OR9frtlzpr0zH6AexqUSYhPmhJ817RK+
rdekfsME3ad5hY4Kayp2hPEQVuuC3Fu7WwUi6c48/MQuUTe2KSQ+7Y6lK5zGpTcumITtQvzhZh3J
O6p4iASaM8X7jjjZfiOwnkdvor8MUcB2j0ppx7zo8GR66wTZCeZfd7RSO4XYDtcWC+/LbAv0cIS3
hQeXa62/fci701DBQrMt2uVXE0JXR28RF0Ss0XPqa3ea8BlEG31Y5vKjHK2k5IXajfaeb9Nt/KU8
lJTWu5V+qcSPnJJGtRGaJXJcH1HrrBdKNJRPKWXg3Sh+muSaH320sOSNsmrnGIWV7DKtvzTT386z
f687BGWSKtNfM27qH3Igy1pOM+KQAXwtnlT/rolpner2y/XoRY78ICJcCLeK5+b5QflMf+kBMBr2
18KfPkCDyzBy/3fnSegVSwu0WjzILwxQa0itOYcYP7i60jt4kQ6F/WPvYFnZzkx9RlQZfXRfNPeQ
+jPJQIFlvNr1QT13lDjij1EmKWhwB4OUOmJHheXarHqtZacgfj2Ue/2TgBqxmvQg4aOI5dm8/9Aw
kfLtK7G6PaAZfFc/lQ2Se2IjHWCnikc3/lU08+jx2W1x5EddgSknNqML1GgIhx8buKjuNIxwj/4V
v+9i5h+LzLbwhDq3KAtyJzuzekXCUeyAIiTMM/VV/TLRI0DQIGF5Lx+MN5nqMtjG2m6ZKwtsEdwE
7kS5PUOT0x1grwYXBiGqd6gT4pPPIpoVh+ZBdvDiHrIZaT4igceEfzdOY57JCMx7g4oGk1zNbASj
8b+cndlu4li0hp/IkufhFjAzAQJJCDdWSIIHPM/205/PaemcKipKpCO1WtVVXTHY23uv9a9/CCcQ
5NnDiW+EhoadhKuMaJe9M2PKAiMfQprJU24WtNmU5LStxlVZompgtPzY2+oFchgwUb1BilPCoh3g
0JHOLSHVEdSLB+HY1pm4j/KaPtOgkek9jrZ0FY2BdyPtjAoU9tk/aZ/aG7GXoT44ZYTXG8EV7UPf
2Bmc92iMckcjSaKd+Hg6OSOMkM/6JX/SlTmSN/SLSkAGKvqUicYAkm6H6xPF1A2hepgJG0MYKt+B
5KX+w8HCswc4HSNEEuGI6GOArF/5Pua/uA1vD0M7Rnci5nn3QmY5q4wm6ypxR95bmS/glueF3XWE
UI+0j+xF0+3IQqjOTHEWh1NDmrj91uUWrvEezphpUUdKE4W6BhiOrp4ouwdla0FZxcLjUr9i/6Ly
ah5pvJWjbmPEDCiDmgG1DxU1kpxZupD1MXGlPjlYTwhkUH+S7N4juMDW7eI0I5Nk01GOmK9DpDDi
1+GFrUsRh0IRVUlcEcE4QbZIIC3auhvJh8UYtiS4BsGrI36AQi96BjRncy1GFOTFleU/ua0WvjbR
scVCK1NO1KPKWinHMamF8pglwcIoyGbCYBpsAUxlCP4kEp2BE1FjI4ib3iOlQCJNAHWKd4xb+Psk
Nso4zag2iYsWsyMSVgaGA1fhABkDxYBToAPBUfSV9dKjbhkl4NB4qcIWBapkPD6nLNb3UBGykfSJ
DQPupId0pr2GJ5ZJ/o5Z+DvOLA0xBuG8bpm/2XU7hzoDn5Bgd4ZExG4CdQzpfkOcuGNNcjCMYPgj
6jwcpN+9RXP0d91apfn/heGrfMOb+ns53fHZrSzwAzemuAyIburGMnGPWDlLQ7w9pSQ5ahIVwYqH
AMuW3dCnfOb7pmMAM0oxuBdaOehWCiSD126vE+PZ07iSeI+TiPlI/1CeBkehIzl3L6E5CgiNpFM/
VIjC3ercPbFZlYxnvlaDEiOu6r/sfgibwQzoouFo7jy5b2AyUOfwaj1iABR4ts8jYslHkxPrmUK7
Y3CxdbqxY4xpSNQr2A0pgNlZu2SP1qn3JrG1KC1y9pASzbMHY5V7I0NkW1amCk7fFiTHQb/COxGv
pQ4oiUBdjLMp1ZJn9YqC5kl7QVulv1n+SL72A7nNxxhfeDae8PvD8WbBNCfo7BCfZVpfadhZKUbZ
AxtjIbwJn/irFNjWY05F1c6mPSi0RsifoiOz2o73C5cld2Jpo47EUA5nC28hFLDs3+zIZNjmeMAZ
o+pcb5nFWcaoaUY1jrRUGqhx3FG0Nx4IuE18MMTbhhI/PZgd/MOR86w/l4f2Em7zrfymflkhrUB1
zvJr+CI8CedsvYZAZeYweLV9Gc0kKp3RsIPvCyQ9Z7Re3SF5QdvXk/U4SY68ImJp54PYHm0Yrweb
ZNxjqz1GHdVsESmJxQEWVN2O67OAVSxqJupYtnrZnCJR8uRpdhkoeK/mHs8ojkpMxsCyXE4BAAh0
Asq8uY1dVmA5JlBRoS5+h9aZ7hFzlo8FcCTeAM8iHsDE3E3Zs51kZLsf3DrhTPBaU42KV/EDAZYs
TrutRXb7mNpKVUY6UGI99ZMx2a76a48OUhjxKzoLONSNbTLvMKfxJTsBQysPDSDbDNUbblBxM+kJ
ReRkQTPIiwmdmirhaK6yOfs7KvNsx4HYXo1ls+Y3p+ZLdPSehY2Bm4HPh9yap/xZP6UPcj1WTf6b
m4E+91VpZvD4S3rB4qH/6B69T+8pnyYrZpWQfC1Ck8UVQw/gYoKTqfycFRx8eXLDqyK56OIY6kzC
gwEoRwXDgkcBhCkLwY2SjWwOGCxFPw1/+TcrhG+IFFBbRRxDEG0jybnXbINCJrruRCIwwdh9hIdk
HGqglWX37ICgMjz23jEc5sR4Fd9uAzsMvtYsA/8fXNczDy3BmKXPGuqOim1dmUrlj/WDf8JIeUVY
wfTn5guCxzc1nyIa0PdQLA2srr+bHSvUtMQMb+IuXnOfUuz4CVdCovrWPKpP4rWNt/nJ+YSm5z21
u4B9g7dTJT9x5lAAVGPqMI+sqZDOJpnBBYEGPk3lifReXfHBx1NNvhBXaYzijbBmnBSug0VqbdXW
rtgQYM5TquDHdUWo67TMxsZE1rNu3AvbZkYCJGm15+za7m4X5cC5zPNkK4bPzEsBS0WTRu37EKdw
lg4FRNDclrLJUJ9fkcNS0SmHfssGCL7AhC/px8UzH9STiQnmr/Q4VuE3106gwLJzd8VQZVYbOpbm
1dlB+UEmEBDpBUv3qbzUc+jXwqO+o2Q0aJPg7JytlxJK9dWlgAL55SIR9cRwFjAUgKMYf+CuRrHa
4ir3xs/W1t2zyCj32oHuEplwjpgMkPhQrpNHitfoGgxxB2aMH9kYbzjuLF9NOFRX57ZUuimQx4md
eNh+87kK2sBs6T2FAILZz6tvTcpoqsFXQ08qjRRKMRCWNbVHtETOOEbEF8N5nJAzDeeYephtMMuG
4heSJAMMELSohFLGfBn7+SFYmD/tEibqI8lDwr0hopxpi/ocoqZ9oiyBOUfSPIMoamFGCH4zsEPY
FUFC2H4/u1e5oXQYqbjY1TqqjpEDjYsKacNzR9SsMG0BJGMwhjCgmCcIKI4+RcM1ImhFZTOCd8wz
AVIHS4ZFSe1+Gap4O58zYmiHMhoAe9Df3l7znk1/Er8V4ZRKhR26BlFxRsXCWGL+RjwNrNivekW4
LcEP4Kbc3Bkyfg0t5sldF6fqHYc4HziXUIRuKk66cA3ER9ncwRQil6UZvOrED5wfjKd+Rjg4P5HK
DXGH6SNWnpbGkMJI81wySbVWqPhv6oSGOk9tNCOpM9yRlIU6x+GXAZNijFCr8IsQtX4wQ+RsKAsR
SVZqR/IKkArIWef3tZknQFSyAwp9Z8Kv/duDv1ReUKwrK6VH9M0NTo2NdxKicf7BYEMrbfIMoPeB
TUUYXmiwV7At7OcSxgYSQysEZ2Bhdhchcp/hvygB0ePx/BBlbzxyOEDpi/XEWRlEk1CdIguywBPQ
xkQT58C99T0bdykR3gbvu2B7/qCdgeDT8RzDQ89R0Nkls6XCBteS3VkbLi0CPChahkga5ug4xQlD
2CbTXaYu1QlEvMaqAPLPsb7gO2gkEzfhdo3F1+H4PlpnrEU5PzDYFBfKlZ7k9hojq59pNiUzpXFg
jmpkNOlI3Mr0gkdIINY5oBhwObx4bEObxdfoGDhoA9WFRyVTo2IsWI2RLgd8iNvaAJSnljjHdn4u
9yaiGmvoqgDmYKJYkW3BUIxICyfnYsP27O9k1O2ghBv1QsBRyGy2GXufbbBKE/x94335CWddOzD2
lcoZ80C2mwQnoBDDkCcs/alvhVfSkf0Lfmu8CyZQ37o8gaSsSzIaN8JHuen4//tX/mLB/UsH2njg
jj2KrG4CFFylNh0i9HinXdOdeKR8w8vfJkRzUAZfNGEG1Bq7HIL2jVoO4TOvEDSlfXNoPqTPck95
wL584Q/hgaIA5p/uouwSwjxQH4gX86WeWYCEMIg34ZnKBAE2nVxY2+zIVOSUtvzUHGGvQH8IlwK9
wKj6oPxX3khroODJkRZUHA2ToTCqx9wxrx9hnJLswkE8DlrK5Lh772GzAfmZV4RgylnZ8AYFxNbD
zjua9Pgj4xlL2ebYPrPWfGdQ97u7+tkEYx2ZAJJ0HHCXsBt5Agdyi3GC5AfDgRdxZQK7LbBJ1FjM
LPgU/IF7OTaDuXccsoeHY2OA568OZSytTDih/8M3CRfJbJK/hzy7Dw4ibrz3KchjjD5JiJFnIcE2
xiS69h+ciNQvt3fqt+i9g2eyFI50wN4MY+mltw835HEfdWsmNJOkWFCk5Uh62onBH1pjlfXbTuR1
kI+l7OsZ7FLcoquReEiBHXgsNrclQEZPC05qzYx7CcqVnuUVIziuy91vHwDzHHPknqQnvjRieZRi
DJhG/NtVF1hNpmBwW244E0DYvmt5ivXrTHbprtJftJfUCd+UEbjE6CozGWK3tDvamWSVXZ5IRr9z
ngR2xBPoZfFM7eU/3t5MqDMsLM5vNob3/CR83C4d5Gp/5V9M22DVos3eBE/aMelG9Bbc7G6vHWhz
TsLK3+rYXplz8YVxwQJxGr9dvtav/tBUhbT4IwoRfq+gzqPexU0VsZ480qj5MG9gpIrFC1sWU5ih
RUs/HH2k1UyNyTkf96xKeg/GugRW8JveQG7lUGLzpGYYEnzw/gShOSKO4Q1+ZvDndDa+3uQsAcUr
I2j4BsU4EBlFByA9asZi1DwCOlkXTnzDmrJZd0/FsKGPsBOpsJG8RNKq4kGxaksSoDFOIIabTYCf
NKsYa/A9OCKxh1iq0sg605MnzrJ/4AiyeJAIJy9YraoY8tv9g0RYGULLqbkz1yA49ZV9SuF0/epS
IsC7TZNOi0/YINZjxbbLCYvqADHsiHAzUnbdWXeKr/w2UkfojAt/wYnpPZZv1rLYkSLyhFVYhj8D
u5Gz4h023m5TnCbSM34v/ViDJ/Qhz6E/beF0rxLfhr6Z732yotxnaUeNB5d+hCGg4S6SQ7ZlMRLc
4i8G6IHbt5ceOOOhJfKlILM6R4Q0Z6JDJ/XC2ceLaqYv3AX+fmcLm29Wf7IN9xYY9AB3pfCG3hzO
f2oYkwZ7FOOzqk3Cff/pvxN3OnQWomy75Tg/a5/lOFhVhyFeoxNhVCHx8jbwbMnw/rmalr4rpomi
VSDtDYRB6Y7gqJld0uomvkHh2n0URtKKjirim5GFO3OPRKJF04ZQPmPhQfv9bW7xNcr9e6JnANvy
BpqqhAL/fh6KL/WtajJaD28t9A9VNME6RsknmjehIADH5cCn4zAAYqnMWdwc1nD7GugIo5ySnrEk
5uoAg87EkGyKE49N9qM3hlIwhSyEsSOlI/jLM44zOD5pSEMJLWkmrWfX5POowz+6PvLTWVGMhBds
oDCZphmGIuQO8JMLDzifuPzD28d0IUDJSKc6qJObnfjOUe1dMmuwWKfAVF6iz3gFPoqd5okdUT/k
zzTjgJ9r8nD2pbwithqUmAqdUOzBhMSl7S9Gt9eWihRzSIejB9eSCdMrlkgHEpOPC0rjt0oGoRsc
T6sLRATliGVtSBgpO74y6l60J049jAr4gfVthmcFnTzbdQjS106EPS4j2REahvfLDmoMWNIPD++e
wm4agtnLNx6ecvhqVqdEwaKl2oHmWMcAsF99zLGihyL36G38N+Zx8LVWkTyuP6nHONE8iJvjRFrU
R0p6Nh/QS+ti8EmLiaaO41ewEW/LRnGM59LeJRps3G2NsXio3tUD40HnPdtR1MhEVC7E9+Id9QW6
Zc3WedbyKFqHbM00LzvzBdeXHPyK0xaaXztKn8zHn18j7dt7gT84InjCScQvougfE8Ema5JWhii8
YxcmWY20Wkh4GZxNzlesc+IVjd8A6W6Lt0Ke0cKBlLjKkh6FatalQv1UXjAKYn8F2jCP3au70R4M
/KzZMincsZfGSBo2JP5knYmp0licCKhwrXHaPaXRknAXvHZ2+jQ4V8kAbicvwWbym4EAtizfPfL/
+5rSHaOgl7U6zkoBwfahf3fjmfsMhalaKuEUN2AKPw98aeCt0lRNcQenNdN5cdfdlYWRH6N0pV5R
ItLgBmSt0X5eC4y5MCv3bOvEC5l+YIGLsVR2JpSZN7K+jcsXOr7wI2pHyWxAlbHvvooLDHJWdMB0
oafOH8NlH/52/to/8uLN28cq3ZRXvHricBkde7YRjwEfEDJPZFILdtnbochm2o9DW3tFwj0vn/lz
sLBesCnKlWv9pq79dzcYUVonpFbVn/FsMCMaht6NvKYc5L06WRy6E+clOZQ0koB4e/UXZ0J1mNv+
84ohwyVeB52IbNzVKJrkWX0RsDsrqHyTISww7abIL5JgwfyIey6O/Qd9Wa+8aTKcmfS4yQZzrWwU
X+KX/sF79hf9zFOn8ZXRP8BZS+5em47Nww3LFc9mUhNldnOx6oEgjcNP0PwSAiwPS+Knr3B3wMSd
YWRpXfe7/B0+uvsSv0tEOVokxXlTdUE+E7MKTKhe9a2xr0DhfsOLtG/WrK7pkqZ/ubyI+t09LFND
SIoUk4GUafQpuc0VzwYTSHGc8G0tmkKDDl7Ry2a9TfUHWISdPouUw6V2KJSWYb9o3qlxrc2OMsa7
8GmhjkK+w7PYYUtyZw3xdp8owjGtGk7wLTyIka9BarXpAYNy6lZ2YU1vELSqhzj4hS5lfHODdbxi
voKfMFhW724w6yMyvJg6trdG6j66DpFhLIl1BPmxJGTQOslXfcloMdhp7y05m2zJO+MkXpUpYQE1
ytQ30lVZSs/NG2Uo40oSfyfVgzInFz23i4mxVyi66GlBXBwiRCOA4qlGFtnRA3OgM8pH5ZUiR+oG
u1+ZN8ad1Gf4m/0T1O1+w7lHufTLqMP6Zsf962vfcTDcMKgjJWXKP4RZSgv4dxmb5zncmQOU1p8c
wg2gXwCVyddQhcs1ytmIc7rc5JlJGRsS4FcrjziCgnqs91sQHWpxiY/fjxqMn97IDaFKA3d9GQ53
daHhjtUOtQYalP6RQRWUdxf/rHH+RmNe5UeBWQU4HXXxPr+kh4gueNXPy7oZu/Sdr/AHaYqYTyYK
PTx0+hEYKUwIlJs16wnbtwH1wZxDNkbRjdJkkvUTP50AMsOZdMG1Gju0IGyMMvCVZMxoKnfhQP98
lH0xxf9+YYlT4xwTCfPSjf8kYX8cZXrUx1nqyOJOalfxK/wgdeESIjZl08MmRgBwXxqv+W8q3a9C
85/LasYQs2EawyyUfeSPy+aBYQkEuok7+pQ232/CHVpoUIty1ezqJX0lCUzlQulR4D+11eLnL218
qQX/uTw18KBA0kRTHLrFPy5vxIlQV0Yn7ohDbQEQCZ7odAY7L3K8rpHnreKJtDbAPJ2d1moTWZ0K
0kQ+U5oXJQoB/Um+Yc1iq0u1O0vpxtRXylr/7AhipHbzFtLcicedjzC6U1YNuYnAcFDX59FcUi5u
OqsedW9TG5eEQaYrvuXpPskf+bcm0G97O/OsGmDOpYLuIYAKADqd0yqOfXXGEAjI4ngDO8CZLy3n
YNRu8Zi+x6cmWWbBIY/XxpCY8TC8hZMUSIcg5XYZtPMKAZX2gh5JgqJhzEvrEj1o1ThQ1kBAor4y
e3+KqL0nLjqa+TGo0lP2BsfD4H/P57dkpTARsuaOd6ixR+7m2GjB/E4Y2mWIeIujjsGruHX6s96P
kZd27cKCdt5OpPzoW0xET44IKBofOnlTPIqAXk3xnNNvQHN+EJiSVSARIB5CDlISqWMBe96YPBDm
cR57kEvSqCLF9NPuQnexDe2pEeQlNcXMH38GjBCtF7caBiYL34ezLD870tWVng09moJzKlUzUCsC
Z8rwG3rogxKRF9/dMH/Ao30KrcdBARptbp9SsLWMZY9K9tMqXihP+nl70Xm1zanykrXzpjneKNn1
23vGTwpncIkUqATC7UlKt/6jBSIp4h5BaRQTwjuYDr7FTAS5oQwrVBD8wJrJNCVFqdhuSz+qRZPi
SnRKns1D6w24h1WFZRL5XBxOA4RTR3ajkK8kw3V2cbHQpiK22sA7pPdOVZs9rKLF8NccY9UzuyG2
eQwMKHzTjcL0l5e3MhjKM1/KgTBp9ONL8STawpaiAgyQeQC240+YjMqvN0JH22bSkEoArABUAMMJ
LV4BFwUW+zCr1490YO2Bi/rxTN0n18gbVwAY+DylNtAfrMdSmFrCFGNZwkl8b+puyas2cZNMs5H/
Albl+IsW6aQy4YG3ZLQDJeS2RQGdT1UoiY+OZfvV2018LePXBlP0CBc0FYu/3l/rQH3GkEPBwuag
H2d4D4Gt6JUx9qt0wpmY4B9qMEbNkm7iu0uFoSR04MiwCSOOUOp4D1hrhtGsS44RCGSdkZmilowR
3zKUxQU0HBGv28oVB6A+vS2z1J8Jev9Ah9gTuuw3Kwu10WBryf9S9DuDESM8qKlPjuveVAHEGXKm
G0d9RDKVKJ9C+eaB6WsYHuDBtFSyWUOhqcZv2kMSPabpIcFxeGdZdunsOBIEYdcKxLfgWqmsTWfT
GehDdhrKWUJ6cLjU4oVGNg+1zW3e0KhmVKrS3hBn3RTIu3yEKaPCd4LUj0En8GxntrTJ2TxXgeJJ
JwdqJ7NRWTaebYjtuB+LlTBpWBOR94i/p9c+kXY5Ej1sZZHjRQK21Cmyg4E3QWB1cGilfQp40Qg8
A/fNj4YuJYY0m/CKauUjShgyvTmIjbMCwqYjo1dPVbEtKBwCUlfhTqnP+WKjL0XhJXuOnW0zuLW4
7RI7YTRLZvjgrSMMI6a37e0Q9EuILWgF3OmHsbgRbLMEBC3bl7R5UeEl0M0/FxgipCiJjn0I6cGE
3oKJAh5S3tiXZ/nOCezbTHI2K3kp6BcghwSqYtYeIwK1Zzd3ipeHTEtSE2apvFLcFDYE3iP50eoj
MUDv/fT2gDiDF4UO3DA3lY6pkq3PGNNBqqSf06Z4il6F9xS3yAOmtZ2KKGRZQ0+vl5ATDHQVImpm
KhEoD16wpvcxThyttr8iHlr+QJPr1U+hAfeQ7g4/MfWjRD6Wv4vmU1g/Cc46YAvyJgBy5joodxK4
iFvOzOCsBQh445mI4k0QNxW8oDRoR46zVWMRLfzFlVuscXZW9hylr7xpei4viigZ3bR3eRsq50bd
SS96s/fQ959oJowHxmRZusZzLTJjbJfGRb1hFMSACz6PMfCEZkNLoa9ydq0mPN8c9K9QkecJgz5B
IpZpiRoDm+3ytjGyQ4ina3FA9eTM86uOwH4jJ6+N12D/9nADwcBPy9thASe8Yg5WxCcf/lUXZpj/
Pbj5ayXuXqzsAnad75neeDzOAC/6WSrYqvqsMkeMV16/4QWsvAksZg6RY2I4o4hv2DOqXroEhedY
qUYj3F6wbZvX+0Z+EpMFttA47hF7pKkThFJG/BQGM8FbBZ+M690GkRJOasIF4CKDONA/hVm6FG68
I62dQRNKlZnvz4Kc+kR7a5Qni+F5ly7dsp10F1lbMHBwMOtlSGQdNVoIfGKQZ45EdaE0dhWtMRJy
N4Gyt13nIpgrtzxYC2wHKsmGXjEruonboErcedjKGSvNnFXBPLcepcGrBRRMeQHwr4NZC2+rApL+
FKSV4zIQ6BDeuNuqXxsN321e6Buqhrw/1cFKBaCnG8F9Xtn6kBERx+nMqfoFggdkMGF+bsw9RU4P
SNVP3GqXyisNji2ZWM77z4WXNHRfP9VdQ5n/Z90lk5YUBhnVJnIzbdSmm/49XBjvsnsKhDf2Ks1O
Ak5vCB7gOgGtq/3zJ9D/bSSod02JpD5ZVGVA0L8/QaBaSaYkfALnWXwaFLvlVH12Zn211Jhj8hr7
b52zSyIIJrtStXXm8ayLG74CsbkIQOyPnfBA9abP0vcrCwaX7mBSpWMfiXNLzPVaZqjDFMDYMihI
sVGY4DgDBeyTE0ogrwQREqc5w5JorHK4W0ja+nwkU7mIuKIIKP7iwWqufWqVvdGfkVLpwJggAelY
vYjNc/4bIeQ/q5D7hzL4bw5JOTiJyHcMi1wQ0i70Qfac21y1HioYMTZe3TpklH6ekdm2M44ezm8o
H6tpThUyeMZjERphVkMdAPIDlODES+eT0ie8drDpIE8vuiaisTmUvTLB9aLOF1XHBoT6Ifr0AH90
O3kDGaNQks1V8tAqn576HFELhdsBNt0bTLrFmQxDkl6znhknByu78MppLy8rm+NE2Nx6yLIYDJa8
684SLkG9quq9j412glYzWHWBHfoL6Nk4iEnWS191pPDY3sVq1ioehMhdmRNiExYjQDemBSCj6z9w
CCM/DB77q6yMFQZbo7yaotaEA1yKI/gVih2A1HpXt8JjaaoJdmZ8OCcTaRX5ciQdtie8vBl5YGVg
vanKo2nOvBSLA/DktRms1aE6zTcdbOW9lF45SMtiGhbTHp/o/AVIOKVT4EEI00ogvFvEj6m39WrV
rST8rttrCKVsjcsYf5tRWjuW19CuqplP3wsXz4s+wMwZ+sorYW3AFnfkOWbIcHrnEFBu3i9uefK/
lHAT/xnkRqJJ8BF5In+/TmrVaGHW+wQRxCum9jFEa2EDjq9jdqDZ2m1dI1gEZksfquRRzk8GnTdC
eKIEwSViGxBB53jVptlOYYZvzcmdy+qPn9956bt3HrItS1tUVUXS7jATX5UjFIB1t2ujbYdiJJkJ
uGtmL667uPXMquBrIdaEf5DBLLv0FVLD9Jfhx5ev7N1LpkuwrXQNwySEe3eajbJQErfMk27XQGRI
0p2R73U8LnwHB/PwHIJNSY+SOcoYvyiLqFq44dnMJ5jOGdnVay+FGYw0HTKNt5HCRS9nv3y+Lyz3
p8931xHf6roAWMq6XcnUrsbua+dXJgPCneC+OINGE3zit9Uj/TuURbsu6sZgcigq//Fb/zgOokDp
bm3ETam7BwxxxH5WYQlv2D5hyNnESY8qWqJFWa2ZjqTwoH9eF98YWXF5DGsVg3UxeAv9vXiVttMy
o4+7nYfKlQbKlLciJBJt6kOvrGWcVMa1u9ZaJuDVUnDgw6PI3UhYqjG76Gp1lGFugEeauLnVY78+
KN2x8R/R0ZYhulsY14eKY06SwJ7ntTttgqkcbTAq9QoeOuZRt/SX0+07NOfPb3SvAeyUQm5iWp+d
mU97YdO1x5v7qVcb00BjPIV/mOmUZ5MckXXLbvbz/fxnuDhELKFpx+tIJOjCultC0S2rCs0owy2E
nsJKx5qPh8NeDs6BQwNZP7TYaf18xX/UsF9XVEW+Mwk7hn73YtdCd3P1IuOK4l5X93277kUODqzM
Z/lvyOu/i5WaQRRhTJIzbLLVyX+vFqlMG8xWbuFW1vHM+Oy7gyvOimAntxuclVV/UoIMc0xLLc22
wAb96yf45uv+9Qnu9xAhkHWh4BPEODRIzqMlVnOTYzFDlG/e9nyKutwY0I6DTKOEQ0zFiFfe+Li4
ysE2ycxJzszz50fw6225e+q9EClxmePinQ+1+7zAkC7HwkNd1v07FuY1Xt4pyhjEpkzoUHYYIAs/
fwR5uPN/7V1fTwZ1Hrl/iG2//vyPbURDil0alhduC2GtA5gSrs7ZS8tKtlKCHqeO5nG9NNyVkM9c
f561E9PbYP6dIQ3Ii1nVEFtBkgwWdhNRgB/924P79rnJus57wSf8x26/E1zJLBxuEck+sD9ledPd
BudviyGJ//rzzfjmJZQl2LKWaXLOKNbdKk0sJxFlz71tvXRr3mwX0xOWJo5LGInNcPbP4UH/fMV/
7T25/YO+GWmWpCj/GH8LXZoKqagHWyFVMGqmV9YfAUV9b++V8CrBOAVzW+L94G8Nk1k2VJu2TWai
Y8z8gUlMFK9//fkz/VOXWMNBj0chAPMwCPqaU/2xJOrYjX2tLYOt2QlLUxYeSGJYhl46UqM3pm+r
4JZOSxQpKpICMY5n75XXrRNZWRUISNQ4WovSa4XtGuuWbpHACKHauL68ugVLT14F8tmDrPjzZ75f
Jf99ZEvRJBFmhnnPUKqCXHOiKMMMW94rygfDH1Sth0I6SK1r8/7+fLX7wu3ravi1y/jSMUy6XyeB
5qd5J6EB5RsZ1paNI8BpEbadBhb686XU+2N+uJaMlzLG8CK0c+VuTWpi7sm12gRbVesmQj6X+mzh
Z5i4ed2iS/SJcXuVdKbEnTQq3NeMQjXPt7XEkAord6M9BzA0NcbcJmyfuIW73LxnnF55Q2ZxdSyy
rSi9CKhuLJhdjfSWortsi3MEUNnkNTPfkuGokczIeghvM19lGN2YG/xu8jw63RC0Gdnbz99Yup9C
3n/ju51aUKzWF5jVbVvGt4POL3gsqi3RBgXEaLQWvvY87IjR4ufr3r/8X5c1SKDHmNOAZHNXjWdZ
K9eFXAfbOIUIehSZcd5WvvXYEjTSFAdmCT9fb/h5f268X9ezkCJzRYMJ0t314qxRysoIg62WLRoA
2nYt6atfl+o/R8x/lyEpTaNUxOHg7oi56aQbqAlfi8KiL9i/obc/BHAayQ1RtXHN0uC0wxyrqHa5
WmOT9dsR8927SeDp/36CocP4Yzsx/UaKzYJPUMt4ZKCT115Yc1QaQbDENPDnu/pPQMz99727rYar
do6vDo+x31kS6QE3aK12E7/l0qvvOuMqOzJIkJpjrf9GEBtexfsnilcyKdZEyjKbu7vVpZ4niYBV
DJYq4BRiN0RHyP7+Jp2ymGAO7nQt04frGBQnG187//LNv9sqOLsY20vExJASdHejPXT2reL5uBOJ
uBpgVZyCQjPnSQ1v2TbSRoBCHsUzszJRizuTqLPGPZTvGuqsHyGDzugdpFkgfCrqIaMYi1tQumTT
w8COK+yYBYj8tTUNnNs2VZl72wqBbxoBf8P3zSoGViazf9hkKjJ5z9oNGTB6hjmkBKEVT4bOO99y
uJS4eETtRxUv0wL/4ODigsby1j95ZTszHGmKXemS+je3Xp0WKVSlruvqma0MW8dRjcuwHyKOr9D0
SgrpX8r6lkSLyulmjV7YQQLzuBHHmqU9OHDISUgqyaCliom8cKbotP8w2HuSSkrgFF/Wd52P14L5
4jLJrImAygJ1IgUVw8KFQcJPgCusUwgTK2OEKK9aizPYf6U2i2m1Ku1Sy+6S36cs4d+VQ1Q6eawH
JiVNjFVntc3RIjQd+l1Xn2SQkdqbxSRIYo4DGdqq7BylR6kYODUR9OykaxmWv8hUA3Tadb3PpI/m
gaYfEz3dJMzmG8jeRujNPeWxwbwhGbzmuaVm2ExVdFqxiQYvZtra4foXPw2/JQsXTZpz7v6y2r7Z
LsG9LMvSdVUlDeZusUuKK9xEg7nCEMRUBFc3VGaZay0qQ9roLg53WTghLAvLus7ZRyrOHI8+FL/K
jadKg5cWlK4G4rRABsj/45MNvm4aNZVqUMf9vd9YiaY5hAP4W016xuthbOJbqyvOCTcZ/Ip6u+9g
hDnWwsytaQ3s35rmSPef3KCbpGgbo10UHgxnWSCp/OWTfXOyqTocJYt8bfNf+ViWqZWgdtwzNgaL
Hpd6P+d4ZjU1LGeic3hpOAF4M36+sPJNwYIVDDwFDhqZPeLuYemOEUta7HhbnRBJB85w66JWhCGP
X1QVweyA05WV6ZQVD6pi2S3iV096MZtzFSEScbcSyKWR5gRdoqwE2g+YbJQIHCsgzi5OvsKWTC/f
FdL63QPuKIN6oyXXji2jqE5pEi3j+kUFNFZ/8TX45nBR6SgJBFNw7aH++/thq53qKlpteENjyT7/
3+seOAem9aH//PNt/O5s+etid7VY0fVxUybDxZj5SA68fPeUW2fefCbiAprL4pl3e5LzWH9rg747
x1WL9UzylmEMTfvfX7SR1IaqRfC2pbw2FIy+DgIpZ6k48ROcPTeVSPKHhIq3n7nKm9EuNQT+v3z9
7175Pz/C3dcPWzesSynwh7I3xSGBQ6NIPvGwr8UaSwPo7k74ELrZjKfgFQ9GbjzIxaYlHdRszEWB
Aqlgolwn2i9v/G+f6+6Fj6McD8/S9emhTpFxomxrlbloPAswvAilFT5/uQ/3NDJKDNUiImZwpWLp
fcGBfxQ0vigVAHK8TWqx1lDDCKsIsMBr3qt2RWVae6QIGb+sPfl/OHuvpdiRrWv7ihQhb06B8lQV
ngUnClhG3ntd/fck+4/9glCg+PcJ3c3qbqVSmdOOOYa4opPg4stDJ9/faIwWHSUeOhBHJGCCK/rc
Yyg68KhAATSKXgugB+7YXIVRdGlCNhCYSDdp/kZnEstG5igCHZ6rL7nyWkN0NAJfrxmc6cdHWS0W
YqHZT/JpiyZHZbA0K1Zcxz+X6nUknQLlF5+EEJ58kIhi+ZOYs7tjUySA4QRI1MTA0UHvCyGIhvNl
gE67KUbcLWDhanxPW1R265sIxjIveBz6dGW392n23gHVKgt0rMYFa/utpML5MGQMrcBIoc49RTjH
RlfLMMv4Z5/Wv3CPJqDtcnCA5lM0F+1i7a9hHVVNXRnNYxhljHdybJJ7JUDAgBoKTFv5piDDTlMG
JiqmLqE6/PkQz9hNdAjESWaQGVKNSStPNXMjy/TRP3ODkQVrmxuMSGD9zqLlwHju7FK1V22b3Fx8
ILGYTxfGiEIZAEPjn9P4cST6hp1zNFI6Uzdd8Gq2DKdAJzSmW9095sVzi6J6UzGacg4k2JjwVN3f
CF2Y1JGugHFEICclRk9sY0lw/FsF+OPDaRrsxOTcKvSwX9dZqXI++Jbsn7Pgmbw+KE/EeppNB1p5
TsabOvsboOmbPasW5MzK4//wRUwK+h91BVjvvj5cyx2vtbrcR+cL4Z6t7P3lkVK05YukzYLXnPMm
BuXY/z5s8qZx4bW+WfMwGYinfFTkmzY/F8k+a6/yDsgP0ADpCLjI4s5iQ1nDzy/7rWXysdWOgoi8
Y3NFppIEAUl416gdBgKRq8reNuUlCSlnEKMdAQMSPrRZKNvMFbY4gPhPzLZpOvrEUcipaXlh3GMl
GNJJknfItgUpMwacOvTgRG8GdQX/FIkBZV5cL9CWVbM1wWHYC/qFfSLSHyTOJNpw7i6KbuvoVfJ+
5/KvlEh8Mcieu6Sf1zuxaoETq5pTt9j89pH+cmqchae3thpKcUtTfnNlF0OhyMT2QL74jdsgG8u8
M8ktxJFoiSayEabRv/jxAGHo2PoFcxDHgLf9+STMeApD0UyVo6gzWzXtDDhaXsWakxBT0durUbJs
hbSjaj3hqTgEYDR+ft43GIU4eQqVVnoRqgIblnAln4yRSpScNT3dXFdDZ+CPC9svkRRBg8locZe+
E42rRLl6AOoNGrrxMfDoHh8VbymMmPHoXxYyacCkoez5aecTlCcnEU4RTCrkIBnELnqCDWSEMgbS
pTE2aEqiIyJnr8XiRRQ3fRJXGAruSlEYL7MoBn3dDreM1FKRHU8EdY4JmwEDfBRpIntF6VsGXmEz
TWFlN1i+eulCzn57g2dSZWbm4OO+fvoUWZF7WefqkC9qdy1IkQ5lyQaiRnfnygW6sR8l5J8//+yV
+vTIiSty+6TxwoiMRui2dkRPYIeYgqHeZ+6WN1cYlO+ba9o2cs2y4Bz8urn+qFla6xsMWCb/hE/B
fYVI5JTdhuZeAySdQx60DMWC0JDgF1sIjOfOuqNCZ0pEpMEGOlXv6logoHWI4+XhdV+sZeXWUf9W
Jkzh5iGmCJjoTEmZ8gpm2zIuLm39T5B4J1t6tBmM+Xnnv423cPE+L2aKHrIy06riqmZODY67697r
7vxSh3jiQFvJV8aVFVK6kddorNbtHQGQkDL2kB4hYAALSthIamw0tz+vas7ssSqknCmZ0Uv/wDx9
OoNF4OXogWD2WiiT6uDKrp44+xzBGpZZFK7F7UecTv618Fzx6SdHw0FEmZxOli2NG/b1aERNGGvu
mHqi/Ntav2mHJuNepVB28ADdpNCEvTJDwKmIchECmMZClGrOXD4Hal3lI9ShVDZxhuPotWpeyN5Z
BYav/fWUI9pDWXTkFErhhpl5H7H3gXGNHnw/elnhPsgPHZX/gjUzseuAYlah6kSzFXqxPYXlOEdM
ZROKCh2EVnQNvX6ng/0KIcc8VfauaZEIhOJzUxcH31xH3sGHfDDYScVaC2/D8uA6kCK+8uaSXwOh
6pEC2fTVUwru+uyZR3yBpmwN9zSgO6rCn2k95qaA5VKcrPQz1HV+edk46zhc/fyxvpdPPgwkewV9
o43Az9dv1WiNZyqtIp0IVhh/qfUzttF2zkhs/fyg79/ky4M+hoA/HUbLN7ISeiHpJLS+iwsGABIm
MLEaydp3lrXFF95Lm4Sccs1UahCKBp+7pn7Cx0PHPLV+wZn583t9t7pf32sSbvpNO4bjyAaqsIqN
ZxnSKXfnp/+cv4sNgKUtnBzrsnX1wHHZQvrZFEyHcV9BKpI1R5LzLserpAup7kzWIF4O8SdZRw4e
gOTX0xHYyqjaki6dshFkYwAyvCW1hNIV6KJq7kT4VEfPKZRyNFqoD/y8tTORNI+nFUlhj2EkxZ68
cGonZRgrACvpW40MaqJGT5QYQiRbuycJzmUcO12BBWs+e3Q+PXUSNuTB2BdZxDYTRQUeiL1olUdH
2slrqtM/v+HsF6VNxWgn9I/fKs1h01UEKeyvnZyY2CkgLND3bvsgupaat4sX+iizb0Z0qJqkqvxl
khmnchiXhsFZJRjN4t+Kv8YLaP1xuaT3vY5ECk7DhvK5QP85k0g0Ui2f8Jfr1xP76A7sywCk/DVZ
eApBDgKlzERvsMg/b+dMFfPrY8UGfDIycqbmTp2JF1SvNags6iN9ilr+K5qCmLbG2VjArTsrhpzw
4ednf2TQX70ehQAi/Q/AgyjUfH22V4de4NaOdEqY2TJ+w5KoyxuzeBoB+csZ7CX6dRU9K+H1WN76
4z2tysCEyvNSL3/Z0mta/Dbz/KKSYetnfNBAfjIFKMtUBo4iRu/c38Iyluv3rg4M8P9/MIWKHi0F
cFqWwtGYWEu1i9y0DUfphAWLgOjsqOJnsDCQugYf0XJRwHbDIAgZWpHd1t4AKwoBzmJU9z10EHJ+
lB91ZAxMJvC+bqIC+CDzA+7e2K9BM9HYtd370QEacG0g7lCd8alOdpNq+6I90MuDRuHnz/iNCoNu
LjeDlq4NF6uDGuTXFfRRUHSKUwLmBjGkU9ESkDUngPjagU+Llkbd3BDKWX55oconV6QVFBM8Y0U8
AxDrMoIzzNDhF8M8LSxtdnPQqoX43lQpwE2+UtE6vqEXOfY/K6+K+t1iuMaCzKgkwzIYwOgrlA2K
y0EpjjXjfSLIFCuR870Jb8DPi7HFDZ4ed+3TYib7BLLKQLWvIHDo7ofkfqweggJZuGsnQFDVfqiQ
1rBbj4IlSHC9vs/he6rcFeMFJe3Bng6iCxtZAmVgDs1SbxS36CBeNoMgEAYXoaCi02t7TzGvmaaJ
wQvZ8nmoQA7mgnYJNvWsXlX1o6//zejODrZyp0Kdw5Q3A4agUgNYJazqGBvqJT7k5NrRRoWkAGYF
20lPfQpFoZYdm8R6t6U3I/B5BPTCTMNgGloGV/rqsUWkSeuZJ4Pcx62Syzsn9ncDWMUivJbS+wp6
vBiu/Sh9KAjSDHrDA1B4LX/qzXUFLWmBZnW0i2qIC2B79w1osFBDUd6l+F1vnn7+GjOhPqcWrKpp
g5nF8E6+RuKPuYNGHeXoEKLOB8Kdga50h8Q09T16RvROfLQK5UpdOpRz8Y8mitOGQ5sKxMfX+zKq
DlDeKvwIILG6AgQ5rtD5XQHrvaYLSPWhAXeRefkVS+kQ1Ag4so5dXYG+XnXGW+EsRJofUr7fjqaF
CpZlCbl7a+IFKr9I3dTinjBtwGL6fK+lx4Sp6Z2q3trujWYdE1i4mMMaGRyH83eUXmFlDClpD/KL
I69NxoFCBa0XGF9okx98a6e5d6AqbPnBiK+75Hns/0iQerHPIlGob7Poyaie6+SoOS929apEwI/g
2dV38oAuqfrHFioG46rw3jrnbEToWx8s1Bb1P4TaoFJ17Y0SXJPLF4X5r7L3xkAIcG3YVwnI9PEg
dTv1utCuxmRPkFX3C/nS7OmBrkSxCPKomU9FYxXaq4WhpIR54ZYR1JZv09DnxBNtUBgy5J0H/4x7
t3Bm54Kfz08Vf/7JWY964ju5y5l1UQgqdop+FUK9XAI9oFh0nYC7R+hCefSbm67ZldJ1bp9UaMy8
A4NUqbrkAudiI6pEtDU0HM834Jtqt+rQdz75CeGlxAiO6+RMKRw1gAbUC2lFho5xCYEgpXJil16Y
PMa32z2pe9cvBd4ixpweYWp5FkmspTr/mc35tDeBUuZqLCnuqSrXJbRFHDk1+BO4/1pot/CBkXpl
FkdRuPL2pX7qO2chL/w2iS/8IB192yGIY4xDnoT+ZRobMqgO6WQZDGMM+pXs/XJ6lXT2HIe/REGD
TB7L4rQBVDMgP9JXS3qyBYEI2fLj/3JWHBOCKloXHNOJfbOG3jZ71XFPFBRpTYb5y+jeEtsp2WsY
vAjjUiIx7pBw+yqIVqbLgcEAz8xS8zKCGNK3o8uBZtDCskQCMv1MIlwwbAuyAELqyRE2wkgrass9
KdZj2kAFg82lh87OgAHjHmPbDA3WnmzL3oxLZda5I/v56ZNEJYt8tXdi0xXZWWPqf9R2S2QSga1Z
7C/MPcqUHesDRKiDev76omlNA0lTcgTZst9F8Sfxt26zUxlWIwb7eU9nammiffN/j5pY76RXPYiI
K/c02kdIR+0NgXyEsAPyWgUE1D2U3SMypsDINfr0obxNPbgzQlRD6sdEfY8J00ZJuvr387LmjBUy
qqYOwgWw4Te64UIZ3GpkA46Kuc2tu6bbks/AEhq5j4u7PedTPz9sctplORqqxk9ckfe245MDRSrv
KrL87Chn0dIpnokrmXWhXUCNkImJafBgmKXtFj3GBm2BihpQt4mKaySVMf8BSCt7l8YrVblrGJm3
VgzoltoCw9FHQW5yjwhaNOIXGWsjTxNT2xvtJLZH9yTnJ3eTNVSFSPoZ8kE/N8YK75kg6OFAecmD
Z1l+ctem/l7J/wp3nyQvdr2hqmoWL5hlSmS+tA3tjZKubehTKoRQw2v5tVIuC3XJRM7c/i+rnsTj
ZoHWjqH3rqidycVvwoqifPT8vQoOrLow618dbPIoFyoHNu3n4ziXptBhJAugtovLMicXclC9qo/A
IZzkV8//RW4ZKbsUEvPiOWIq1JA3lrrrCsg4VuLY6LtOfpcNxsG3nr6xtaW8e8ZdfVnN5M62VlAX
HRCOU2xvKKVS8c20jQxxJ8rM+QoMtyyd+UawIKXdyggWSnAzqASaLMAhUYCn2P0tMSq7ujNoAbkn
woiwg/aK+iwk0LJ7KuJnOH7q7tRs3LTZmc0tLotbRD9zjFc4Mv4Ru+H7lLQYgF4qCsyYTcXUGH+Q
hcC7ok+cqG+5Zmz0Df6BPQBBRP2bB4IcahehyN/GLXDYX541CaeyMuiiuOVZ4FLgTRzd81VuPBG6
8NBrtfpFBCVQpiJ3ZRIK7Kv3V+ArveH956M5+846oya2bFJQ/gDsfQpdtEL1M3fEeJGbAXWlZscQ
rdW8L27ut/nNjzemwU7dAmo0UxN27dOTumqQy7gp3RNoLdMSZ6u8oJ1MoAJwC3hDrrz1QhrU3Yk6
s6M3K1eBHQatqZ/f+Bt3/nQhk8toF6ni5yMui/OXu2c7u8mkVZmuR2ObZKsmP+Tjmr9JbusHcNuu
uvfHw5CtqEjRoDMa/crpqKB6zJvW4LdNplCuciRU0TS34S/cyvYdKWQtbW1jP3a7wL4FWaw9DNb6
5/eYAbOIZuX/bejkGkvgI0O/pLaK38FO0BoBVt/Xe/cDX5+hsylUumFEW0nZCtUPHASGzlIgQtjS
riAlT9EZYXg+vsUK/7y4GQfM2pjeEQVpslxhjD997LYajdqihSD2mN2lMsXJApsYqwL0vphEzsBI
xF783/MmwZVmMqsXjTxPnCrgCjBy8+ZwZ9NKV0ij/QbBGDClvpbsabAOerfpAWcvpgJL7z055HHT
DYHksw6q0RxurCtJZ23e/n9V8GVDMnt/P7345DBrUe8HscxhzuKr/zQ0CHToni62Mz6wUVOvT2/c
IqaipqXpkzAnHRx3aGmMn9pARq0E0kfNvBqDjeHBcYoECagZekT9IWzhAIBoxIK+BcphZROl58Db
KPD8uJe6QkFhb5vnLmB4HC0GOOC6sIMuHQLi8ffPh3CuwEwQqNApEwu2Pk7Np1Ool16m+QrGjToL
k3RY1xasOm6lc9+AWleb9DLsjiglLpiYmYjwy3Mnp6CnKGZESeqe6v5AfJbB+06SgamgeOBxEhde
c6Z8T94JXMShr20wmvX1sulRDebVC91TA22WuVbqlWqtuPbULKhFJ7yxc/XzI+de0OJBGkoemPMp
Pi1MDMnxazZ2tN8Ir4HZ4jXwlUCSFnEyqtit6cHDaahIJDK0+y27tiTDiaTKd099uYrtM/FQUl+L
ydCIZDZrrxsx0Ie48Y6fnfsv7q9VOAwr922Uj/D3wflECl7WJ5ROde1aVbq9LmmrnzdEmf0GBrgh
hw/hfEvAfcUJs2FQnBOjGoH2gisda7ist7gMbiO1KZHb/vzM2UCKGByBWka12aHJ3Y+GJo8sW3JO
8rDDjbIrLZwdsKspQimVUByvKsHRGwcPdnZUsoM83IfuMz1wSlO+tq7Dk1SfCbp/XtdcgUrkBv9d
18Qx5bWijw7e6aMl55zU4kSGQs2N3ic4z5JycAIro7ngD+dqIF8eOwnfLPBKfVyyHUO/Qo4bHAEz
wsIBRnuTSDPdgfy1jD0dc/hi1WKFifSam/8tvBZmEn04mYMwNZSuojHP7o8OzeyaOAGScFhHqWyC
7iMhqh0R6WiQidsjGp7W7yrrDlLzsvANxLf/dmmA+9CphIr2W/Ow0wzJ7WVMEOk7/H1o5dRIEp3K
qIGsZSX1f3ATdGfb7LchxRvRHxkb5LYpFC1iPGeNhcMwLNKrBARTdpGwNKXBGjBPufdmq5Rg4Stf
ixiPW2HoNwsvLtzQtxf/9LTJ4Rstu+tkCWtB4YkiT5ndyoyNYZ7gFnYo9zuF6CYaV3b+vxx7G7io
qRPyYK2m17GJCjkC6sy8QXEhOqlidIxpfnWXwGrWDQzcbTKISsIFO/CRl0xeGUYBBjoMvjMo1ukr
u7hAOOVcqLyPjMEE+ROEmBTCTXVnIdrVPqLN1rSPOeLbrnELxI0/A0uDgVBIObpVbu6lBGN10ODG
s0CHUzp3d5lzUYbbhlFJAz6XLjnX9j2BpGPska0cjWOCalZwNRhbqGMl+TgiMQ0NUFvDnbQKoaNq
/hGcLLyqNnOs4abQQIcyx0+retJxDPSy8CzPcLAoI5xCBoNmfzq4hZLhLTcEfKlp73Dz0MEW8SqN
XsioUyQj9xw1ol4PGmhYxt1bAnREMbQKpoljksDRwki5fu204yVdBeh+oTFbh/JtDLsVvS4/WNLF
nsHDiSYMeHcmN8SgwOSTSVrvDKFTOyebPKeFkjjK8zVutHOdtaMlG8/K8FKM2MPKJ5XjMTOeMFdy
HK9NO1kFiE0vXJsZ//VlQRPjqUMRXgZp9WGzuTm2shm6R61YgUKWmuAyhuR2CTAy+y1tGd4Wi8oL
taSvYcuo1WEaiUfK5sE1Thw5TT3K9ZJBmKl2qLIt8ltsMowKk+ioMrSB5ngmzPFaoJkEJoa4nJSk
8+5Fs8ulHczDxXj1ICQkvQAU4sPP+ztjA78sYpKfqGVBwBTwrhpz5BXBM3AgpVnr4HuZtlsM1udc
MG0A+vIUuyl/2pNiV52mheVZoSOgFZgh8NMmF3uMfjHcIXrdZnSEwvTCd+5+fs+5REyFg16MWTPL
4XyE5J9C7ixVyhDWPucjKU3/RYZ8pVADta+sHCjfZSYrl2lbbsDximXEGGWZGdeFRcxEjNBnkKxw
uj5aIl9PVq9Wlh16LIKkyIetcrSltVvBBSgEVOPXrAet8Vc0h52kvLC4gRm5v4Xi0PKHmDvkdOQs
BgNlG82OyelzFG2QXTolwKfvaDtYYGy9PtwBbAZET4tVHxDNUk/weYghZfDRWNFHij0BTGULu/J9
KUwaMG6Mg+I2ONPylhMrcR2kKfdtXFF/jN3HvrsJ/WsZsEp2TYzcJa+Rfi0l+37c98aJEgYe5OdF
fAQ/X33V10WIBPrT+ZDswSxjtcDwuTdUihlb8KNrGET14imvd2G5cr3fPtwR8fAbIilatC0b4dt7
CrVZeGghTbZXNKmr6F0Zdq37HGlPATVE3Xkk/bCaa1N6z8q9Ol5X3doITwR4XfDgeIwTpZelH11k
GVJiZKfVQlF8prwFEIdNpcKr0XT4sPifXiwns0yy0iMRD0VFu7GuekcMk7D8HBGLhnmSA1bUTdbU
5zvIRIuFUz/jG7+uYOJT0lEJ3VEm/h2rveyubIjRUQ2CXeMNXxm9mq8RcqVnwZN9nz0i4ksxCJWf
96q7cN5Mxttvte6quYHUXHuMIHD7ULtRbsDYQiL8ot7p7kISOROwMwUsprAIXeAtnE7BWBlKCZJv
OaeuJ0u9jo07zX1zctT4bsnpdP+JqK0JHvvsBBQU+iHmN8lk5b5eWMgHN+LXQ/l1IRPr7OZ+bduB
6ZxC+zyyLZQEwR4M4E8h53cOopSGZJ7OrAsEYhBt3+fDq9M9kk6BjDYNNvMlGZcsqbAM00VBxKNo
BqkdYI3J56xLayhcE79lgnYI0IlIdhCZu/q6QMOy7P9kj5jz3ruNeli364Ui/UyRlP7op6dP4gGt
gKg/MzAWSX6S6fCgtu14Byddt9q1G+90/V62fumkDbISkEjaF0F7Z/e7bjMYpz5E+lbAAGrtXPAb
/2AlzxHC0jDNtuhsmYBeTmF5auHhbTaM7tMC3NZ1jKra/bB4Mb+7Xt5EcGGIgWVKV1MLnDaen4dY
nKh6wxuZ4BlhL9gx2+P2zNA9BtBdGdA1rNTsl/sOiZEE83GN1LK3BFWdcY4sxUE+CZQALY5pVZQp
QifTbaIAHXxEelazA3RWib/DNVsDNL2Q1a4H/R8AJaW5avslAyF/z40ERx6oEdlRqRTpE+Nbq0ab
25lkn3rKKP2r4r3RuEuKdQKkimWMJuS9iodE7G2L/lEOB/vAB8MYA3w0UoavEK4bEdmo4pXS3aqe
xTze0fNeGEFEX6ZErC627uSnpvlNOV1INjnnX321re19CZ6oA61yG4W/uu6sKTfxcJCtK2TQSpmY
q9gn8cHuEdtD6aRP4Ow3cA/HsgGeF19X1g3jEcz6X3TuTVzuYBLFgUnWe0/3zLyNIDzi/oU2n3AL
OtYt1i4McsCd6SZyeeOEitBD9GqLYK89joV0mfpiWsAp9uQ+nQSVO69xk3oPpnfymXq8wN3QiHFz
MT3wFPUb5s2v1PiOM01yhFcKog1IF8YK4JDz/Afbu088tG20TRVvI2UDlMlCbdzcUPvAp3X9vtZf
Ku9GlfbkvoP3Zxh+iV8mR8eGTt+4qdy7pGXXN1gZom5H3zX1GlOYIr8EIpXcBf8sEoIovMr8f5T4
yeep6Y8Zciggkde681TIB3wM0laU9btqxylKaqSt4CKGI3sDLojmhJGviePpwETQuWfbxNkOzlaK
nzzpoRrvIImObpmJdrw/efegxe++518w9uFkML0yCvdIC1dvRYRCEZ/fDAjBGTIyTwBNnb/8QFYO
Ah8cMJnWUBwRzYCkGPtt9ReBfO13WyY7LCHAskHkoG12mgVf+F3gMKx/R4BEu1HS9rUCj0eANOHa
7A+WuqFFAWqn7rZWRCx5iOp9UF2N3lrANjtmNm7S7D41blgxblXcneKSyif/baic3eixjLfsCd8Q
1hc3o4IoWAVD/bmPDvyfDVsM1rT+0ZOqNQ+DFaTcg9SxzPaS/WLvWnWD00YyhoSXIqMtPVHK8s2j
mLyodq70qEjIfMS02m/LLNzYibrJOazsLgFUYB3a8ZnGOKA0aCAqPrhxyoPb3t8xgaLBqhe8VkgQ
qOqZd8khve2ODD1Am/Bz3DXra4F3O6QDYOxMZ3L1naHLhrolDqVAwERxpe+D4Sh7eyXZ+unWD9Zy
vG7pgl0l0hW09Icweaf9vLCI73E59ue/i2De6Gvw1wxSE42pbp+4l9x/kMJOfMuFaKStHG5y9KfS
TetcgtwMojM4jVZaMIGzFvjzCiZ5UeA5tRIMrACZAnFJra3l7gLmL5HKDXZ+uEuqLUdLg+kfEqJy
Kcue3QD0SsQ4vgp8beJV06RQzJJKmaiM2s21m116zrVGvGWvugaB9y3C7hy5UD+YyiVNuaBc8Osz
MyKk26oMW5zN2Ok37EZpZoo5VIZ9Mixu7dXYAPLdK862CJ5ybRfCr6Zde9FdrxxSaSH2X3z2ZPOb
uhANYDa/zW/x9nV+Fm1Wf/sfA8zOM5rFCcSOAy38H44ePRJYsWyqsrz616PX5l2aOT07X+hr2qS0
eOmUtNWGk68y9lge6IsytMVNxyhwcYHP/LyC2YiK8VImt0QsAnrm6wo0tS2bQq3tkwa4mndnFaF6
E4BX7Falcldqj5TrAclh1ckW8v6sS7cRoWb2BKqzHy/5GWVvyG0ibmXryMUeJKJTGfGNX4Xy26wu
0LDXI4QQvRCGrOiyUPbA8vPw5Nh/f36V+Q8JUpjzA7j9W6Wztv16gBjcPiFFO3i3rrY3ujXejnuM
6GflPOJsou4GE+i0C+CVmaYHgC4ZBdgPwmr4379uo+QbdQx4xDpl8HvbG6feQFqNRobaXcj9JvG2
nGqh9lE/xM12ZP7oX1btreFuAKSaIlQKbe7KrReO9ses9jRY/7yqydHWijT3c8+xTiXayHW1SYJz
WR1d54DuRFnvbW0jJYjD2wJu7fcwhjVXDnh7ydnSqRHTuCIbj9ZyhrarhV+5ruKNnN9aSKUqSI1H
ex3uX/OB4msTngALxfILMQsGI6KtWW/t9DZoUYgZbzzlbnSe4vYsaSeEpxp5TS+2Hs8omIC8GlLo
RNEzNU7Q6wipyp8Phvq9xMDHUSn8CIINjUHjrx9nrBXse1nZpwz52oSiE6Mh/nvH3FuE3Hzmo5PI
6TS1UxWuBuMSa4eNxdbrhwIBE1Au4wYfaHS7Ft1cO3/2jNem/Surjz+vczZZt1mfoA2jZD/tnA2G
Z8VNX9qiW1dpaE5ArQA1jX8bIEqhUH7QxrNpA6/73Yx/C5n7qjIcvF5YxVxm8nkVE4tQDf7oAurB
FjNL1OhHujRFflNIf9LorDADBXFo1N6HwXOsbDX7oNjtRRJu1epUDATYS/mmSHK/HeFPezLxTZId
aDDcFvZJhtPH0X/L8V5VtnF3Y37EpqTFNLDjeOfEpyi6i+qlsyOuyLfni0FgKIDhMvoob3wqoAxO
XGqRqVoQlx8IoWlQUJuqnGvEe8MbSCnhiCQjK40DCVtmrgS2huPChbY1BA+u4qV0SRWJ4XRBdBlA
KjEvzmDcpCrArKMbxLlmnSJPjB5gVyr5lWzEis+Q5tBNJsQsSGTSDWAt+iOxLToKAlyDxlyAguAN
yGpCvDBcqFeYSysTYcanrbJ7Px0JJSxyi30EVYEUvlF1ImGkbk0JUw9fSmmn1UgUQHRWHIbyj1Y9
NKj3xGlxWYBGGLqjHB7k8krOzrZ5xwx0Up9d5k/6dK81N1HeXHTdvrKf5ICm8brG9bj/aKUSAjOV
pwMz7cjbD4r64Fu3tY2Oy0Zvb/rmSgvYDyRS/4Rv+rE0t43MtVKCq6p4cpt/rvPso1Xldw9u81Sh
Nugkbwt3amlrhIX6tDUGyiRy0HGK2BDZPg0sTN6RSNGzAkvHSD9DCbR/IdXwjaXPMpdew3oJgbL+
AW+cOAHJbZoBdguenefPjvxkynt32Fnmu97C46Ihla4+1v6hxPDLOG7VjS7zYjuEG6s5dMlTXGAO
K/iCc+ky6dPLlHwX4aW0vOkAzsj3ab5X6ruELDt1yHZcRmAOqX2K1KcSgQ73uaC+50EIZJebMX7P
UWAh/ENB9V21/3jdE0q+aOGVCIzCqaIhkxIb/6rqbqxIk5Vnw1oJek3JfkrC+6Y4F+6GSgXrXMIv
f/iAb9cKqkZbdaB7h4X96xey+8TvkqDj2+jkqy/QX1AKYfKSO19DFaejxW2/adkD04Q4S4e9WGX5
m4iT61Nv7NvshgIcvjCznlQKONZzVb4RJ5Hi+g1qkhmDucqNmIIxVjDhRdVVId8P1itIB5LbhdM2
+8U/vcskqwqUsWbCryWh8VbA3FpPtJWCbtvVG4GzQ3+mWJHXMQv684NnwFgWYdd/N3E6eRm7oRlZ
I5vIU6V2E3QvSXSAUtWhqTH0wIs3mXkxQIIXDJcxuFFdew46xsHRxrpmb0jiWRlZMpJSGFHyPauj
aIDmevcAgOTnxc40O78udnIvMr+zx6rtP5IubVy7xWMM5CoH2dm2f+AfwaqwJhdFbTrzbfpWayeG
43N5IfeZc7eCLQ9SdZhItKmDqaPaHXyHPaPjoES6aM+LgDWugAgRsDwsvPXM2SDTIMuz4eAlWJ28
dadUQ5GFIhaSVqH1T62iC+rwpJv/4XbqIF3pX5MRUa3uf3s0ThQYsw4sUv96xXyjLUvPw5WnqlDN
Qwd2VbQvKlWY8t+gXgN8g1kbPrPlCyE8z+Ry89LQadGkB+8xbf+1RRt4koRVAvcJHJEtHkJxFy6R
WIAIEZa5IXw0f4MTcyQwWgNtZWMpCp1LTxirpPMJ9g9D/IHV+uQDut4La6PLPhYRWb/Y/NbZofSW
5lfBK2UbQborRd0l+/A/EExAw/jp2ZOvHqVqAxm5MMvhvkvuSel4YA7XYb4sJSGsy7fN/vQscQI/
vWcVmY1aeQzapYghxq9sNrKXPM7LX3R3nenbhRM941t5N5MzzdYCcJxaO9/oOkUn7dO0D2rlm8Ew
jloliXEXYMgF49Z54uzi3r5QERnMUiik/CXLJzbw+0v/dxHWJMXQfKv2OjW2GV54t5jKT62LvGGQ
S7qrvVM3bMr2Juz+mmqwo4RMzJhBLf6WJQz5jheaP2wDGTMjM7DcVQtLm4Gb8u0Z8SIDYiRdm7IL
VnUZodnB90DltVWQAT5Q+8Uuk84zloOdpScJz613v/BdZrIunsuELi7VBk4xOXNtY4dm43PmmLuh
rKbVt6NE5fhKqKOOB9I+SgduvZWNLWuArp7q1iLqbYZQgZfHzjsoNFmiufH1MIaSqVZwINgn76n/
KC25xq9IPnooqpWlGLVRTWbfnReK320bXOyoq9PHBRVe5/VFpPyl+OJHG4aCCJehJNfbvxIz0Wn0
BITVHZ+yNVQK5IYLWzd7pC1LEC6hOkIz8uuq2daiKsaQrUNd091TzACvG1CSQhZIPgzWOwL0gIUY
MZa8pZKssMLfTrJNmky6TNg4TZblslH0rLQtMfgsxp4kuozbMDob+lklJnRXMAtRDKQKLcrcS4+f
NR7QJgiMBCNJU1SeUyVhY0e8OfgwLAfobXDR0I9hqPCFi2Qf5uzbMhsLXphdtaZsd13tOEOb8zwG
xZyKCe0jNdAiFhXyurmgZSOwOVSSYvtI5wjSjNGnuLGH/slyNpTb6YqUyg38EgItBBdgurPqo+Nt
qJiBpRmre44YPRfaM0xrD8OplDeMcBMEhvCrtYc2vuHww/pK+6DS78oeObsj/w6YYQDSnDEaK9Qh
2/9MR/S3QN7y7GDnV8RGUnukdcEZYF7t5/M3Mz7Jrfm0K5Pzp+quNQIPt0/Nyks3tHWSWHR+6DPw
QWioiEaGe5c2a0FFyRSzjTBltoIhLG5vK0S+F+7DDJRQZN4QA4hRZgrRExMvOwkeTPLtU4k6MDK6
dUXwemPCCidvydzs4ZwGK0qoUf3OIPSlGm9NuDqH41A+ZUZ+KcR901XpvhfaBYxDqrdil4Xk7ag+
EOmfA2YDlT0JPJ9Grh5gXKiD/kJlMBMASk5KiDLhLd0mTnuF0D3dfjpEoAP89uHnjZ+11fDNOoRn
osVuTHxnE0U5ltyjAtTfJAqNKOjGthAHVS9kh7SMsJesJlvkbpmLCjVK7xC3MAkofwz1fPLZnoSd
DgqKCozRl+oVrUkmJcEmkzHgI2xnw9tn6mr5wXOWjqFNB7yhgIp+c06t1VsZbDIiMAF4g3Ma2z3A
mu4DCEJWnKu3wtrAfqHvft7sudK3GBNQbShlHarwk5Rv6OuyKuvBOtG7BZzOCvBCQYLOrAkPIYzu
kr7CDqjJpqxWrkz71UL/9Qq8tt3sRvkd2TwzvYu7a5TYqkFw0dJ5E8NiHKYx+TckL8DaI4YZQSxR
0AuuAmdtpHckM8oS/bU1Z8c+v8vkhtSdZo9RzAf0GwFEwnBr2l108RT9P9LOq7lxLFjSvwgR8OYV
ll4U5fXCkAUJAiS8+/X7Hc1G3G42Q7wbG5rumZEDcHBMVVZW5rChpsSWVqzZTklXUdHkpiX4PkPh
7o7P7ExHA7neDGwFExDtgcHnoXPjk9YU5HKoPxmEJ90cxL+AogSiRLkZhTLZXsSwcE196wpm1KiR
4arYKWPMrvQFW1zisqJE4UT6wsEbDKiPPxVcdgqa7NFb7PrGZbzZy7LqvmxfiQOkihCtv6FnO4nR
CLcX7HJFZdLDc0InGnlVh6GdH4+SS6vW1eawiwE6jnk0odJPRE3mbD5kQ1Yckn1jrdjdnWEFKRyE
hpI6AtNEK1Rr2zokHkDHIsuvnLqG2FHPT130XSnB0BePcNB5nNLvnN7aytYqO36etHt4IV212aeR
1Nye9s9SPmu0WTZMt+UM33DjOBn3hlsfn3PnwwBJr/Q7iCNGvaKf5DCsrexdOS2oc5Ba8f5MjNt+
+nyoulN7F/B2LCBTkDPdCpgAu+S+yG6k8lEffANVcCP/0El2zRW/qFFjvHqXyoib6YMtCCjNctff
6pbgIFzb/i6PAlxxnLXgoZzTEtu4TBEfRRefbQgyhn6k8BzalKghIc9PuzVyIiioYbW0m2b5lIpc
Ua+ukgF/Wj7/eRc2GZrQ4mJfOnsXdiH31lFmHoxQiyADWlOpc3dJoO4nabpIDopLeQ5mYFM8YPKI
ZfZrKyNHyB0mC4gSfbXeJ8/NPkq3Ya6H2faBwv0pux133z3eiNXhpdkVfq8+S/pT4cyPMcDk0b2y
t13a0EVTtzD8UkQJ6O8I8rTV6DzMTpaAswAWakSR4wfWUrRr0yBOpqhTUt2Vk3fksJLTWh6hpywp
yJzigFJOcXgkgGHzl8YJnA22tSIWpWCOTSJPYrGh/xyTqCmu5QyXjgOIAEI+RqBI1tn5t49Tq+zK
DKwy9dmF4Cqi/gNFCywGkBS2AwwMZjFcxavw9SUugiLkr2VRwxMiDX8PmSKua8Vcm0ACdJYujTq7
pwTKSIjS0Eteb+riUSlWsCRwnCTwBw4i2vv9zV3on4V2bvyE3sJw0DmLvRrZGZNtq5urozb6xyp3
rfjdfKz2z/I40/YvDp7Ehv4q72VPJnvTIzYDc41vvAz4GmQO/SvNujYnkj3RU4Nq1+nK1LoUoWMz
SKclFtfwmc+GKenyU7XfqaYQLCBIRw+F3iGI6pRhmOfVNSGmC/AYLPz/udwZcj4c+8yUCFVXyL4D
vPbyhtNqf1hwLY6U38f+0vbDHmxRJRQc9Z8D4o8o6Dju4/qgpKboWGT3J8REWYkeDaDL/78Lna3O
8lAey7LmQrudyMeRwyGoRkQ7vSYqfPFMI43iQCOeh2V4Nps6a1Qy/XAwYZZo7nDA7ZnIlkhA+C3R
kULmi/2T6LMSRkuO2fwvpOwvrek/b+HsWHX2J5XdlIe1DbdRIite8bwCmzF9TZ+38B3Qxuw8JIRB
AH4f5wsNB7BKkC6GVAi+ipr032u6qw9SEp8I8QiIYFbAbwcGh71WIe2Ih+lJ6I22V1kdlxiNtDwh
1QC1g7j2vI+msaXckLLaEozGlJoGfuI0/THsgKz0XtkHn4IddjwxfD22Nhu7kbzo3cLehaYKvGA1
rjw8m6eHUvhZNt+7vHS32099u0kb9Go8mhUt2gfLCQQM50vpvRiP4Mo/2EvSQQ59y8CsO6C4RNg0
I/yExkSNHsAHdjrtdVtnRkBD+ZscE17JsQhtJYCWDp8tFzv/mii15Fr5g9NMIT5roZJiChv918jb
jR4iIbCTSBGOiUv+xXtjM7CJfClvpVs0nCKDOv9uYu3n7JFwuyieiqYKY7sx2wqhQ8iB9arGrRiG
bT+T63mMXlkeEi1ipHi1LnGJX/XX+zibgk12Opb5tiCyI7rsw9gMd1QKyZzVed4gKDohyRmqCV1j
ihper6hf2Fe4PNmrgMEc9VzVs0ty6E2H3Foh3CCVtwfkHEoPEA6aGUQ3QgYji7Z6gEinnoSiCcwO
LHNBpfbKarh8HzaV4x9N+fOeoyxOTbM/csLRmYtXpFVHyr1tEIlHtMhD98SUXjLcLo5GDkE12Cse
9mRwAH+/jR8M5yy+Yjj+5zbOdr9CPzbpoSM2oXYNvJTHAT1QoE2MS2fesURQviMCYXtimHShRQKv
0qch2NA8IgKasuDBim4RIAca9aHvQnol+IUHz3NAmhISn6c5TM3s5JLEQkwZMyibUwBHoCQGm8VD
aUeWV8x+CvYwONkKINgxB0QzBKLipyWLic2Br/I3EGCbetxHBhqWidtlJkNEZAYr7QuaOBBIiUNZ
BDA3ELDnBTKJr4coF+oY9E8RnGCeA13vHBdMS92qTREfm8OSCIlmQiYxXOFdtqRmxHv8TxJdg6yS
h2SbgDK/v7sLXe8WXRGCdsDx6KD1+veGWh2c8ihlTKGY/aXeoPJXeaU5JUwCqHDsezQNOVMs/QZm
EMxxKOwMcdJHEAfjAWZRN+1zaDfo6wvw6qoS+QVJI+4PqWeZSoBA9c7mVt3L5A/F3lrV8Zt6HNxy
/4q5Gthl2gSm9FmqmjvaoTJO86H3hlwI4O2kR+yLHW2VZcvD6Upid3HrUYA34NdjaceN/T1ghn3o
07TdATKMd9jTtv7OlxVhfbgsk2lTTqX+lhS43U3qChDrSm3xUkwLF41EwEGAAVzpLJUxpTQh0bJM
olUy6TV6LJDTTmNQt0KWty3uoHcXZACsmYS22xACAtMd2vLv0+YSs+mv+ziL653O2I9Zy32QWhv0
/qEYvfcR9B9Mr6LJjKwDALSPw6qLmCKHIyKbV3adi6GAiTo22RDKL8ZPBv5HcGecYtWSZJMGMnG4
TjnOiAaYv6BrTFSiV/Ji8orfH/wHMzjf60y6r3DNFZnkOb51GpqhKxXm45hU/lEefTmHcDHUUDrn
wv7K7n+QpQ7TMu5o3+DbBM+pPN1X5TsOrcrxZveTbh5kjndVwaJYwC9N/cyhpXB86+lGPoaoEvqa
1HtGovgsQkBpav6JvuA/xq1HGzQoGl1pcf8EPY+nJRhQjCVlqAoHH4LBfq6OJU5nkzbfeaZ0C2hA
IR7mDn8P5S27ChJkRATYqzE3FLLYtHylw4KhvArJ/yQQ/w4ZPci05iMeeV7POx6NsjAM0IdT+i1A
Ilv8OSJS4FbNm364Myjz0WRhqd/W3lUYUQyy6J/gxNAK5nYkWscPS7RSHdjrHBFY6o1PRF3EQURD
Ir7iqZnrnAbSdt6Xc0TgNPVGJUQ5rYzjJ8MFm4jIXyregfGEIymbGS0N9m4Dxof+GJsrOzxvkMhG
0JtyH2QYai7JYDNUAT10wCxd6aG7yclBaDMYS+u05HggLNK0J/j2cRfCZG6ax9/nG0627Cf/jJ5D
YkbqqGqGc7bf9OmAD1glVtogziP4ajB6te2M8FsWSnbCszV/ORWflMKbuvFiSBeWQmPAAS3SieE8
gHzF5Xtl3lqpB+lXN9CjUR5S+VbqHsEGj/mNFkcxDRTF8Mr7F8634vcUce/S3iKIH9v5cdxwYQBV
tBUSXKprIyD6ZsnD3svLWZdvoKqxDYEy4kHg7DZCah3QlUnf2Z6luqntxod3W19TCNE5zfo5/UA7
2TeSkPJhk99SztTz3E2gL6hCxkB7pElJ8KjiINfvKUnIiSC/UdzXcVPlrZ7QmRTeWeq3gbEtXAQ3
grOjx41btFQADyp6ApW77Us3K28F9F8iYlg8lhBTqsUwhLsVRRuwkP9yBsAPIjQI2ZSNWvWbeaAf
xFRA97dQ3rZtGCvrBv8OZy2Anxiljzv+ptoDq5SI+NpLvxTYkeiopgHtGRbJWU6+xXtjjCHAilMZ
6vFh9FJtQU1Y1DhRLKaAI3KPJGQQFWuDajwNXsSiSDIgcM0rxANYCM1TbaQFbGdN+TXMVOY1erqj
eqfT9U8oRKGqE00nfJ4EgYOEt5sbH9b+wdE3BrWtunNFYZWmK5BzdvoWm01tBezL6SPsqxzlK6ln
FDQJ3liQu+Gd6Jv/iLulUJpm1cNFC5gaQB3kOkLIjIUpUmNsE46RZN3t3tXc5dvxGcO+vW4CvoiG
EROFfg1eP8Amn3GqDW+vqo8BQJ2D12U8y3ULK+W7Kn3jrVOHoxMIkiHEe9Y8FH+N+SBCwJG2nilt
ujyuTt+1Hp5OjwJ9JqYD70EAm9iQQaAE6nzB1GM/J4tiqlFI0unP4yaxXyHGZAOhZYhQHgSbiqFu
LeOP8pUs6/c3/+Oscr7aMaWC24LQLuYaZ+eqdeqbOjUGwBhlrR1kr7QkX8kyzzo2s0Y1Jwe78qhe
NvDfBYe4hIlhjvkkx9ZaQ95cKtKVmhbTfW248bIeNrn22paHx639kYD14z/nWo0T7OKvAo256uX3
u784a9FqIjvHmlXWz6AdLS9kOz/KbPRYP23ZDIWz1X82j79fyBDz/99h+p8riTv54+wfTk3SjU5n
rihRGmnlZ8ltni0O6vSo5oHei3bCRVMdgqS6kbVXehChp1ZH41bKW7eTb8s+IzVVRcmEXkiO2wbG
+FYVgrF0/xU02MnBaS/P1QONB8oQyFINj97ykhOC1GWUjnRBqLSz5224U6qg6/JJ28aBWfbhdqsD
8hleot9b9rPZKmEK33UPDwwzKG9rpF5RtSHr3jvVzzv5pjB2HpZVV3CSCyAb3mb/Mz5nUX06xvvM
KXgTUDUERoJh7w+v+n9DD1LECfTPyyBzwBsBbsM/NvBjVej7quvNH1O33NzBt4pGbLuPPl7gW3RN
MEeiF+73KXCp2KfygDS4AFsi7XGGBBXbVj46XWOu0izxG7K5DA6pYb+nhwbj9V3ksJBN7RDGCfbz
WGyJ171z3O1AyHpy2+PsuNeDca8ITcgaqipblAkv9ITxwFCVAdwTT2u3E0l7Rq/TVxwAmeRlzGk7
dISESjqxAffgAAd7+4FIU+6SK7jsxXf4xwOeZT5lqjgHS69MIk06uL7HfpMac6xZ6Oy7GqNdvBYC
iibxB6zi8yxLGlMEYobEXLHPF5gZsHFzvWFcWfsGdPrKu7t2tbPTTba7tLZNAETy7uSwqEphKQxt
Gnd6L9Zef58ol6enqIIjloD967mIHAmTZO0O4tmGMKWRFLu3w7omHqmFVJ5Sju71DsRLT4j2BR1Y
jkqe8O94du1+uytMUlBR1TvWc4ozajclrJXpToE8R92RM7fTJpA9EME4VHdNsxaGZFepABfvhXYH
Fihnim2cLRSnTju9RBZOlGC2WTSqC2WLqaYvgY+lKxp6ib6oDHFopvEtM1naTbIuTGZX1fwuEXQx
mZWJZ3gX6IWdH25mnuRNloFd5x5A+YhUWDxX1VAc5+asLCJwTAA3vFOmHLPEu8Qv3bXWxAvlDhXB
eAEio5kmn2N3B0ceiuwoIwR0WpMyZ/vJviLqbzZd/1TzugYtu7KQSUov7JC2jRCx0KknbxZf//O4
amsCup7XXAXxo3XT+kNghUpouIfvJnDcItCj47RdDEHr25HsJdNhJs8st/e3UTxJ14eNEvb8jOxp
Li3809MEqkt/o9zoS/mVXqz38U67az9KqjUzZVqG22UbVoHmZm7pQz+NWr/nY6l6g6dGhm/44529
bJ9BBj3xp/bnn4P78PnJ7+UKFh9KeBPeQ2B0+SVPZEYekb77FnuI/Hle58L9DGkfC5CSjsyA5u6Z
j3ytV3jTzdfB0/1IWe2X9aSc39NW7WOl4bbu9CZ+o6vHBZPwLLcOkSAIMD12FW5NDu5RBONyrzvv
5lX1JDfxp+H73g0306+vxD+GkKe9nXfykM91Nzs/DpIQaDlIfMlzvB3fAC3Bj1/bOez4CSG83/o0
ebtizNLp4Mn8ysqrXIkPy5W9G9XrvHRxelS91lejNkym8z5EIstXQkQB3MHL/SKoAjCmSIyfzCgC
tUzTKR4qwWHTBZarR+Uiue8HftCYHwLYRKvWxd4l2Ef1pJ7bvj3drvsJDIoItHFez811vNwuTD/z
XKFUBET8iYW8DgPs3djkT/sHQu32qd168bKcfMWu4sZB63443iFab/3a/Sh83VfX5jpbjk9oGGSx
V1CtDu5fB0+P4G2FXaB7Fa+hd/UXej6X/bxnQE5eylDRY3XTP8VfpuZi95vP9wxcPK1d063dLYOX
3NjrfL75wOPCfaBtzo19jFE9tD0jaJ3B7c717LDzIRN4yUx+GiZJsHXftq7q42Hqa5F26yyf8gAz
WVcL1Ik+0ecnH0FCF8sFV572G/Q3qBhkui9GwQiyhX3XzlAb8GEJTa3XeArJdwloNBtnha9E42q/
0KLRs90hNJ+7EJH/QPYT9+3odr5ME/lhmj5mCxILlzQ8Gr85g8OX/Od5xBgnYex+1W7vPTX+0e2D
Ljws4gU4Jh+0xEeHKZYBnhyigBEoM/HrhrCYmiG9ILPTlMcIxaPKoeLRQsNn+yD2VB89Ai/1brdB
7H8/GFEVGjMnyhb5/AgIbfGN1VReFCHS+BOa+Se7IAkO/o4/aBCy7FLPDCyf/DnovSy0wLq9T2dx
mkgT1CpD22vD0jeX8WMyJXPyxerVXMMHDvFQuPWQjZtqXuylwW7Wzau5NoXJEJpBGarMTuTV58VE
mw6RMd0GznQfVpNmYq1TL41iP42Oy92s5LfsXPGV1JsRlbmo73jFHPV+t+XXd37seTKf7Lix0oNS
4JfegYEYfNXnjUfJcpjQMRQ500OozmX3ZfTaYGBvaObSFALpPVtI0MzVDWdclPuOT7o27a5Bfz+0
kfOIE0YJwB+Ku4Il9fd+WvRFWdUSAYRFzWX7uq+/qAeRG3cuqg+uwqpKqbuUEAMRERke4Hoe2TH3
24XKtt8uTruPrETm1faL7MMubdfpMUxxTnOzvSuyxj/odCQZYGLSo1nQ32IhsJj1nm2PV06Gixgm
HEh4gVQXLf7++0GMcsxHJRYYJqbDevxkpxLKFmTOC5QlCdbr+kE7hgfYKFeCokupmqPTQYsdHyR7
+WwEtazYEl9yCqb5SynPaZc5Ysi6f2yHzaG66YdlJ33sa8fda5YbN6pbW5Gp3VjdvCyuxWcXcjmU
8KHq4nVIRe08Vur02FSzZDRWxzoJcvtTIoM4DPeZckOzQTxGkmqRnJ08p3xMzJN7LL+l4i2Fi/P7
kFyqhPx1H2dR6Z6meSUpmSG5mEP6plJuZElxh+Jui1WhcFg7ddAIpQb62g/ZtBpBQHbHu6xi/5VZ
Monl5SkSNqnjJXUCwygL5G1YlZnfiGYpS7r2FkXodrYOuGUxgaBWQQs6S4PrOpGGpu0IH/EC3EZq
/GUfn+r2K6HfqaFJbefKB+AVR3LHw/vVyPJCVKNB6oaMAFIlpIH/nryFhNBQ3tYsKeMOiiI0ylwV
dhuVfb/f3//+di5EbX9d6yyCkozqNGRSy0JRHpV80nV+NQaofLixRidaG2lKd2VwfxoEzwcX91uE
HGyqC4Z2tjbr2snMPdnDqrPuHvd03NLQ3rg6x3+81LtJEkeonKZHzTPKSB5eU+ngFzaSCNjutU/d
sKzMeWP4Ne2QNVuJPpFg7hz6Z9OiYNQuFQf5R1pku+QuTj8gPEvW1zZXcf59VeulQn9sCz17Mihw
o3Pk88tQlmYlh1AdYPPhJtn81GF6V7uOFJaA1ePdSCEIR8ISWroCejFCMPCM7j7V3XTkWDRcvei8
zHoB68rksLQWKQkuvQDe2Pq6W+MeC7xm+rHuHeMrcMSlHAz6HT1EdEkJGsVZDqIlgF1JvNUxKfwi
6IaIM1D/QJcQdEjOnqWMGQqE9fucUUWGfP4GMYjlsrJBzea8Syw+xrpeJqa+yuD6DjZzJpnWJrSM
wde2H4oyeLu248mPbqZoAfUkkGuvtFP6aVRva3/Fahpkyc7PVda88TQqr+3hsW58O7v9/U5/fNF/
u9Oz8Rmp72tlwvg4ZVAYtuCXkKS1xb1afCpgk86HNi5M40lvX6iISzh5UOaHvQ+3ukvXzXFDMTxB
vaFxwUFhxLRUPnusVKM8W2bNqzJ+NXrrmUyXartD1S291WJjTvprxq+JrYjP0Kl53xuh0qHe68yq
ZmIjYVvPh+oOeBgn61Ke/mfnuzstMm2qDtNcOH/6MESoStNFaelrigzObgGXnlZbgGcNPuppUhQR
IDlFE7gQsDHocsCrAtsWzwanM4cNuLsoIWO+MukxV7Si0zWVOfXCaccGKSxBkOm09XNPkMo67Qc7
OSAZV812CZt24AxhNQR17DX7cKciteWlqnvc0hYMccHLPhpQPonS3cwWtIQwH9jRvRNCvvY9eoJe
An/hUFxD7S4eQX/e5xmA2vVV0+ojW87OwCKFlkr3AOdh9ABJqMabqAevxyKy7ShOoh049eceKXr4
1ic/NgP5XlV8SO5tf6e2rtIFV+bopcX0xxie7fbtoayp92bGikZPmE6tJqTCgKPGkWr8/ztApAlC
gpDSo4fh3Htqd4ztk71nHEZMecBknbQKwYdoq2njONAPV5YfmiGXHk6wMEQTLVwIcfz8kaCfrFrG
WcvWV/POuyUG7/1QIk20XJJzkmESvWnjVaTqZK1kjEh8u5Qq3fdXQjX3hn9k73l+d/ftf2bu/HX5
KHsqOaflmlH5rEwt9zg9ufMZZHjSCSwsCLzvJnPx20WymbmfPpKZ6y2pv+2J/8/9287FYJQktQYR
mH8mJB2p9330PsXnJf/2UeSnOAxEtc9vX8he/5Pz1j75Ah8NGQM5PQoM7l3QBv9duCFT25KQkYV0
AAEt6AJata7qgQQk0eP87u3lga9lZMgCMXDcV/4Vchmv9Bt+xOYWDmQIBdnREPaBeJSX1D0SraLw
Hxned8edi+8USbPI6nWvIYk2bpoge8OfhFsWj9GRXogsqnGrYDLL3bfvhMSn9pvHmuvJCBbzY+YS
iOP/ZuSyN/JOOtIx6OwzxZOigdQN1QJXdWeMjXg1APR3J16PHe3I8/c8lUiJBZYhew5Zv+qdyOo7
vlMgLuLzJ17d+/vr6/QwW3+sUSfwFq278z90V3dfgo8nLcKGOYw9hRT0Y037ChjMcQpO4x9WI6Ot
zgSu0PupLxJs4tPA9C1v75HwB2mYhFIABh4gcP0h0myR8feTUwQgsJLAP57aSbYEIeCTBbnqDjgg
nu3CrX+K9sHW/9qDcGBsG+740oGEnl6PmST0jbkC5doAF0yXsIJEF+fs9ZPIe7swXss+gTqP0i1s
/v+0eCr8aA1tx4d2T94sUl6RA/INYU4OKiZE7NWk1iLDexsDel8WaEGskE92n56OTNXk56N0gyBw
otXqZetW08FH6mHJMD2tTXex3vSu45nuSAaJzrS7moEvuCkftvvUMVWcyJiZJJh44/DDCGMxJfsA
LZqFHiqB6r5xCZmPh9VsRQaPZ65L6krq+98HMBmw0+f37/vZf9Shfw5dS3gH0UQOCeoMYN+aWZs0
uaOvDObICGImJi2S+qA9Yv7na0SjecP1YvQVPt7vcSwL3ln1EDr9d5VpRtc7mBR8DuClgm8+8Ucg
Wnu+8kFfGaMrZg/QhSfW/MvqaX1fee8nb1MzxRapW4JZDCxLxYOouxj5LuylGSnqD14Vjp5G3v9w
8L+pVnr+5BsMZgYCknt3W+92PrAuWeSk6Q8sahYftsTM6udbIIJ8dQC+Qa+Sid8F4fP8YfXydiez
YEjm3ccrQymyxbORxCCVNMSG5CHIWn9vn0mWyrktafD4qDMDOjlTatN0VsVKSKNUks8PziTLJ8ck
unLhC7kjhHos3oDaCfGcs7TAbjnxK8pEK4rdaOcQNtFai54Jsp3IaKKdQ00Y+iP9bpo8zXOPvqUr
d3AhtPjrDs5ODmLMsbIH/Sdyg0CC5iG4w39euQiDyjFdDxOnnEtFCPOAkeC4hjjQX6Uo/34fOMP8
/QqkfWHtdAogaAtHsPiP+K0OQvYVDiH9pnSdto7wpyG0c77R4pQtxMJwjbn2Qi6E3H8MhyOf8dOK
9NhWWqXpouFHEPxNF/YOraVDH1aNJy0hNR97z1pbeFBfexc/Gdn5NERlC7Mg0jUNatjfY1A7ieGM
o6qvYD80WQDrTBjDyhF8FPz+VBSG2XnQ4qvui2Yy6NRdN9vuyZSmGftROWu7j3K8LdBwOIrGP5Re
Gl+13mNpntI1edWb4eIbg0goCm6I5Opnd1t2CKVTK9FXtEmyaMqOtuG7EeVPEjhGqxcKpPCnsYDO
0wAaONQNiiEw/q7MYFNElf8M2x83cgZ8GLk89HHMjUAvyjoikcMii59V+D/7Xe/Gpy8VPXu6GhhV
IQi7FRRjxGjhoB93Lcn3O3mKoQBQngqRllBshnoMRlLkbwe0d4Y71H9jhNrosBJyHdLikE7zWvQC
8eQw45gqcKjgWkE3Qpl7HO4oBQ1gUdob24hafdCpnObPkrLgpaKzW3fhSNeQjLcG5jqiT4v6Oa3s
KAM68GFAQVXa5IywqSNM5OVbchk4RnwP7rTjEJwWEEygITneIitwpllDAjIdHCpvIY2j0MpOocqr
AWkD2ik6usQfzfbL1G/omIVRAtMYRzteB+2NSLYadF+I5rvdFOm2oZ3BpjkcQthjLHJ4JUSsPewz
xbXte1A0s5Gj3HqJ1SeiWeYXt0sTHLeKMMG2nVDHqOeQ8XzztDT3D/wu6HrQVATFE6u5Ao2pSFGX
XIxyuqQ8gRc3U2l4drpbsiozvYlPt9YJ5vkUxRW6LceTN2S3hbKhvXFrv/BJeCt2ekvVUTfvr5sy
XJhIgCUy/VYyq4/K59/rTx3i4bBNE7J8aVHU71bhlwYcMCkQWs4jCsEFvAx/n4W1005M8mrsU2xX
v2aDip7CvzOaHmCaZLAuV5x/GYeaLGl2d1JX0ryb7U5u/HhIpt1396092zPlHvfnufZkesZzwvld
cMKfNvuMYKqJkvXO66fmTGhiTa0PLcwmYMHe7j5pYTu5u/t4Uy8kx+2+h8F91j6QTpjka4gBmSdr
swLqkbuft+uCbpjF9tZedoNrPTuk1DNkiHQPEp0NxLB1T6t62i1FiJcFGtOZCFUOkrUTVhG6kdNi
OVYea+tGne6jmLpIHnS+M6P7/R7jbVJ0ufHKNyt1+ygnvEiJ6WhEpKqhLQ/TZNP4VahE8aLykUku
KSt+797aoFJ961YSNQsiAzjyIs5I3Q8A/HD3KD/vVeScicxOqpu/HaHxr4zZbnL6zCt3hmzCp3Ob
GYSM6nM6BjouQzu/meqL7bvm7eb1bUlrfecbhPW5J01r7/jWLEhGT77IE5KV9s2nZtUNDkH+afq0
vZEiHBJuh3nsg2zN0tZtF/vV8R60eRvoq/4l9eKnDgmyj+OijIP+w75tn8cbxwdLneYzuMZ32w2V
YpeG43nnes18d21f/AfeBPSjiVy2ad5DwfGcYDLUR1OuK4TMCA+DfqrN87s4UH+qRkVItcNNNiKW
soPx7sqOLA7JvzbksyufnQymmtRqUhbjCiW96bs9PXgpuc83ZaRrCNk/ee/Zlc62fhl6GWbvXMlw
3/tJTI5hT/WpOo2n0kMdrKoJ7U2hsY5DZHTJ7EB7Jlee9Z/Q8ewOxJ7yR+addwd1GGNGuSbZO65z
qnag6G63EIWua9bs1j8wsgGh0lDRJxDSuASGf1/NTk/ZaezhAMHQD9VZPm2niF+Ez52XLKtJNudI
CuvF8LiN7NttNFKhF49sLqU76aZ4lOGVodm/kIPKiymb9pSpnVANduv9hL3Bf3KiPEifkN4JqteC
RJBeLVI3hYFNXTm00S1a7dcFhc/dI2S9+hhRbPw2f6qFxY0dDplXrdNAptD2+yj/9JGczSioPQbu
hpDz6Dg5G2VjoE9iaNSB92xH4NBDAEowLYEdupUm2AhMNIrxHmLmN4dAWyA44Es3Q9A8qoESKpSH
M6rshad7ydqgBC8KxnqAay2a8a74wX1kBSU11C3F3/p1oEzZLbYaaUi+OWzd7IVCnLwQ6/ZTA1yo
/c9vc2K8DYvjSvZzBj/3f39i9cIaoluEo0HXOIhgevz9pvuj1sl51g6rHZxAV3s+bJL75rFf1OvK
yyLTT914vV/b5N3o90VQxNz/99YaJhsO1HT+/vC2jbOQfGscOq3Pq2GlLk+wkL+Jh9UcxsWJrCwU
wNJ7DESwJclOZkXqKRFxTXCc7QJrqlwB1H4ysL8nAO1FAtkSVu4C4vp7ONptgsqoYbSrwVPCwttO
kxAOo6uRy5IvMJ8xvf6U3mN3/yAtbQrkwydsBHLYZKMFGiAReelkoJ5cTeJHzZU+0wdnLd1fQ0D1
H0XBsxvVbEM1HOQa6In6YX7+sR9UulLbzli08HjdfLFbD579UM2aeTHvbou55mI9uhpm8zyiWx2S
TP2coqGAi7ZA6cB7bspFeb/9JgVbmLN4gofZrTHp0bj10xtEgknundTTZ1hT+hw1b+VCCTNoKKgb
z7QJjOasQ3bGzWbo8d9Xq/G+uK2+spke5It8qiy0efxwWKZ+em/OsmB3swWOQR1kfvC6dbZoZ8eQ
Vk1PvUnn8g0Sy+nj8Q3ep8fhHXJOEYe8DLzij3tlIvgcijdgEBnu5saXxvFOVOnjUHBX9O44cTxt
g/3DMp+nUNS89B2TosB53S/Ntf3JpuKNM2t5hGYCI6RxtRUg0Tx5PvrW0/62nWdf+suu8oYXlGOX
p1usqVI8ie8OX/VTTd3Iy9BwTtx4cS+wLF2s4b27Xyqbr/0MH88ioofqzgngUNxJgUp92LVfYJr0
79bGWfXvZeU5m/apnuSTcsJwQPh0OcIXdlSthlfz5FUP25dqqdE9GkGMkF3ivn2UPMk3RINWoBGs
rwU5SFlpmzJz5RvKFvIHIcHtnohl68LBWB444G01wPvBPT0p+FGAcChAfwic+pQ3lrz/ZfZUhG/1
NzEMtpsbKGWzLMRCY/O0hdRhzawZZnZh/rp7dfxiLi1kThZfnXxvN+VS8quZGdO29tgA4kU05dqO
V2qujDR7sCq9W4KSzfHDcJW7g3uXu1qk3xBQTbcTJYJ9PT3C6+jmdP16ma/DxNj7ZWACrdSRQ8zr
7aLDe0tJqwO2sabJ0piagQECOWnmKF9MYiKfbpoGEgSJXbTFLcrxtw8NwNdLHgjuS/rW4yeIQIov
2Bl0l+ohWm8otE+xMljcqR/Sbb7ScHi7z8dgDLA53bnjg+OvR69e6WEPnUWmBIDmY2BPvp2F7ZUb
fS7PoX1EZSQGxJh+q2G+aviuAO2FJUyuaibVHnbiS3ShFt0kj0oAQ9po2KkWfYBMig+4O9v2gXpb
PaqRPOtm0gRhcWRUTm4tQpV+sZ/DAnPthwSKix9vDDheanQKEZxfO3TzuBWdPpG+MCHGpN5uMSqu
/ppCi4ZkYvnWlTaK//pwf9tMzo69zJTTLa7V7ap+Pi667/H5sJII86XACoDvw5hdwJiAmK+lKcTh
qJgrd/+HsvPadRTbwvUTIYHJt2Tn7BVu0IqAMTkY8/Tno/pIp3vVVpWO1Ht3pS5jmMw5xj/+cLfH
rTQvlsV3lDmjbI/P09cgvXkfvhiOdpI3ofNenpIg3hl+O2+PwrscFPbILXXbpWA/dop1n/RNFvt8
DOyPG16gR5a6aTNLXjeeafMzbR6ulJfwVIHHZna4UxubxNolpbn/Ec7rwGUg+qHM+W0/BhEWDjR7
Tuhp83HZrOtj7PXBEFnFOYUmNTvinMwLpjjii9pYs13qk7a6jp9AlOfSvnnpF49nYa/TPdTf5bfu
C353+if5AW8JF8PbnfyZ0kwiu2UHndnlcxU07yFD5nXyJM3pObcNrJ/Cg/P8jm/ci3nqCVlaGOcO
7NI+K7wg2NE68m62Vp1srvqmX2+qbXYk1sWk9WO/uDr6Cwk9d+bjFljZDoUVVCVevnh1fgmPjLis
0u8Cdf7nMkDWporutyWgw2qGYwNC+NMvIdXNou7ka79RXrX96HVkwgipd2Mm84ltpo3Bi3MDrr1Z
hIFxjpy1c6p4s7UQ9C8KI5L2JXlqUNzBfNOC3G/e5Xn49fAHyRm3oW7LW3xvTxP4O3yY9O2v4j69
dK6xCBco6UNffe5XWSAvq9dqj+3dWdTs4d08pD4YcTB4xmv4JR/TS3TIYABbBpAxBVcP8ataZpxV
+hJ3Kq/90I/fynvEC/LwJz5eaJvs+RRw8hxaV2rl6xCwnNXsaXtYi5zRom+ckV9VAZnk+Txe6HPz
k2ms+NQ8Qand9wyeYqtbyNvbXH4mjeYd7HpDvtAiPSRLePtAt+7gFIBmr8Mu2mj+jaOi98yPx0Vm
4MFwa9FdkiDDkoT3KVlkC8RBqZ28pl9q4dQBFian2zL1s7W+Meb0/PMcbuB0CMPdpAOV9/LBBDhP
LBbpOvJneEtF7rgoVgj6Vuq+d7VjOscc3qtWwhpjtuD2RlvLCTqDDpjsBlv8jL5Q39rQ9vhLVs0K
rO6UrZLeakgVxVrNEp/Lt8YxViSbzaUDpEMvW4eBvr4tSxe586oPlKPwWq3uz/ATV4WXeZlTbUOL
cxhHhpEx2CanwdyZwJbGroHf42XMRsRnk/ETq906t53H2cjrXAf3Xf2kctHqWrNiqibD3qFAC5HT
vXE4McP5UI60x6/CufNUmmyInV/KlhtjPygNhFfxefY8VvaM/2YZM/g7N6fhYnjdDkkC3ub1pnjp
jukWzyYXDdUlc8QlHpdLsilYwixjnrU7eiK04jtdGj7fCxQQjvJEvhTb9p9fql+F6493CpM1gwoN
xhYWJD+21at8V0rz2nYbzrSSh6DYveBUhAq15GPNq+/qzfwYeju6LlRAghl2j9AMS7xbrQGPRXHT
sAtlKGemxMLr0yzbMtQtMY8eSOjzzPyiaIEe211mz8blIM2b/vlqOrK5ytnueAMyxGVzTB1Qz6pQ
U2fUMp4MDHO3//w9f0OR0F8Rsk73D7+Jf02//69SNBFvfa61ZbdJOQlWQuVfM78frav0F1H3dLt+
3s5/f84P2Aw/2yG/d3zO2Fmt6DxIdg+t8q/Q/O+dNl+HCQBNyWSb/HPclURR3ndq3m3KwSvGoCp8
I7IVyetFvw5dmYwPuKlU0f//ni3cR7xHmbqbWByo5o+m+57UslohJNlEhp0aThR5MSoojmBUu4I7
Ukq0tiR6f354v1TF/72rTAImob5K7LGK6+p/n153vY6Dqt67TWcbr0JsafAbb9YoOZ256Wqv4McO
uWoYUNCaaX7GcCCYYQJ/P8tPQ9CTFIJNqFU+ifClvx/MKTWK1HxD4JgzTXrVxc2KRTA3rbN0H49r
tgRhDUXMZQi6xBzhBEr3QDyz11/zy31V261mt36z3fQQiWP3bykf/wPamCYfqK90zMFkkv/++30f
cjX0dVx0GwwRPIVwuUW2EbYzIMLTg45CsFUCI2AzUsvn7zdPOavv8TY5i1Q1XWcNe80ZFuZe2oeB
XwaVI6/FbefcVxqM5vEMRrFhRru8noVP5VA67UfrKeu7pbzfmSy/XRfcqRVVDwX6MnQ/paN8vFKr
C778LVJlN8srxXHidE8C29Nfzvh/yKo/HjW1H0NcUB3Q558OW3kRSVquYZV3nej58PqXy7sLT499
tKfcnob0kiMjCehs0ge90N8+IzU4nbz1NLKdfsivrVVrPTrbysaNytqut3ffqyxaZbKzLGJk56k/
SRsm1GdRA4PerNXTYDPC/VhJ+xEKeLilWvYY0zDmfsATvy0Ub6KpMyvnFNGW7HLbqYG+L5VNBa72
5+WOZcdvuwhh8P+6CT92kbRr9GpMm3bTe4whEVvUqzRoV+8MF9wt/9/vUjfdP9ZSgHVcMDoCsls3
etVesnNKUzseqB/njUeKhds+pWv9QNxRQCPLr0FgUBxtlfAdhb1iDdSp40X18yU94qp/I7gVBOVZ
8HN3ZPp9HtZY6zmPU3S8L6UXCib0I/mK9PaAwsVRrYvgsNF58i/5CQNqH9UvFdbVx0LEp9mxpTne
FfPiCaFQgIUEqhSDgmzccfb59V/2if8BjXHfNHkGCRpbUhRw/31vukGSwu6Be5EK30REIjMRD5BS
2Ff7uUOYY+yvEG/8Xz8jxYwLN7cz4JyLuSUleAMnZAc84tLJTDKLRewgvgArI8znY9zAvWTGn8yH
hbJtHCgaDlwA5nmA5dAC3GrFzAA2jbqY/n0uQLcx84Mgg8TAoD38/PMi+YXy/HxRkF6xLwJLYWP1
Y40U5ijmidZ1G2UNJYfLAXE1fDJXYcdLkWO8yh+4I1dv4TeK+m27nM3bhXJM1gXV+cMacRiycXba
TySVzIdNGr/ThSif+VJ6lfz01NoyjnX4JDu1n3mlf1vfnrugAGrZaRvN/fOX4eH8vuIJ9eU8Qco1
yQB+4GtiGqYtPvL1hlq2/ZA+Zovb6UHZOvGVRHci+6jzwhWCB+9/6lYT/ceC2zcV68eCYvwKIlTZ
UgDrZp5Y77q1BaeFqXOmGlYtIVCBSfVlRGkrQQmJgtiWl6IrT+Wujzog80+GX1mxF/kJCp8rf2r0
IFQBL8oZoBAxU0tjzlESwPwp3XAluEPQAY3gtlE/RWvNwfTOFl/KQAY/ORJIyssEL0Zdo2+BqaPC
HUpXMVMYERXG4/2OMIMZUoDFlysWoEfjpTvNHDkOwnfDE3wYBvtsmy+gVvm5nx4nDcewbSgLp2XL
u7M2qBW5V73HS2Z9R/Rciccofm7At6odMxhfjMPdmj3dLWFFeWVNCEW8V2jW43NVOMrfxg88p//x
CDFFBCCdlJm/BWSlBUXDzeQRkjX8wElm2wDksRxrGHMQb4t0IR3FhfoBOXP2sC8peAjokS9se9Vt
3iKsAix8U8udcakW9zMYtSchNsOEDawa4xP76pTb6zGkqQ8AtqRlukA3doz2ZWtNYquAE/72Xi+V
OTgUFGz7umUQz+lHQ4Fa6ZkkGMZY5UVn0PORX24byb0eNNmuVpz62rFiCubc2fGhLqcnCJlGYHhw
CsCb4XQdwo/QOpoIYkIX2BdA/GUDh/FTWU6cq2x5/VIdTbTDN+MVMvf7la0TmP2doZf8KZ/+/LLo
07vw482Hpv//bvSPWpZMQhyFem60sRa/H/aniO4HBNXGNptRQLFJgnxHowo0/RZ/Mr00bx6BT/mp
3hULlG2QzpRtserRjE3jj8gKV5joB2ie7Py7wDcDHrlj8hcllorX7j6/oPZ6wEcDPP7KX6XEhpbs
oFja4b01rz+EAFLFpC58BJmz//N3/WkZpRqYaSlMoKGAKLokyT/qza6M7yYFqXK4JlYAond/k56V
r/tX+16+h+QFQ+W1kDWPhmPebYDF3nsIf2kdfo4fuAbCSRiC8z/kv+ZPK+r0oXbyqN6Kw6h8NJfb
S/gCx0StiGuCK4q88eHGl9lWa7YqGb+vM7pSfaXklwdj+8tfbsePScg/lzKV4KaiTEaYPw44CXJH
q0Vpgc/mpj7F8llU7cREQQNBYUrtS9WFkf2lHJF/DNr+74dOkwZFgm8t/ngGrdR3eRQJ+UEqXiIw
7QeTpm8RpJX5M/JW4yghZK8dbKukpSgtcfkhYVy+PG5vDRspeGwHqrS9qguB4flsljk68YTxukDB
GC0j8zW+OQ98QyXGUclySKYA4OA2LHDw+cs3mf1om359E43YBplzE7XU7McpE9b5YHZJVBwe7aoS
IIAHAj1A+XWrtn12LoevStkAyevzRyq65nDulENeLmtCtvtNle9v0VeII0t+/stT/Z+XJVO5IN9S
MAb60d5g+V6MlWrmhxaPP+VbiFZStkYEZ444Ka9hppSRXShv2Nr9+YP/1/3QVB1nEnzZ+PCfo8Su
jzNRjm/5oWIaSh8zBjAommqHG5jVxr5xd0PQZ9XWZDd/uFcYRDlOmQ8iM/2w2ZfQZVpLgGNZOH+5
sB8F8PSg/nNhP7a4rpb6glcOL3TZ1nu/K3clbUxiyfm2eALjC3P3oXrlyzTlMcgcd7TydNMsUIQH
O3rv3yjOOH0IEVCP4Jt/ubppwf9rA/51ddhU8CpMOZC/Ce4KSczMe33NDzShYuEirRtat8VuKwfd
ISbrLIuWAiuGYK1CXN4muyJHqYKx9LV6XmlzQ7euKJvtmBy14m+MmX+UYv+5PFnUzClOBlMhFGXq
j/fVDPXs1mZjctAq7w7F/fbrH08M3esNEzcn7+CuuHLrR6pn4gVkELfNG52jm8BSAbH5h/489FZB
VUxdGWcoPZwqsXv4pjB+iyUBD0rul9TI2Gu89dv2XZnLr/I+YxqHgPXhXGP78amcRigfrTV70V4M
hMHvyVfyVay7dfGab+GjHfrWEiuLERPOQK/qCrl+BHe9tbtX6DWaYglESaRIeHB2t8r3R7cWXx5M
5iaq8e2QzB8fDMsyTr3a7Uv7Llnm2wwV1Lr6AH4Sb4B+GNc6xf2oYU9JOuUDWz+7AkBAhRUM+5Jk
QXxd7RouTmwrHPOjLWBvJbgwauoRE1oH06oocU2iwW9W/9acJJgbN/xI8ITxetXTGTYyqouxckXq
aEftwqS6bA7sbkUMQccaNoSvjxDd0a0jVgdEe1dQgvNrQOeogWnuAdsFix9UhFHqLjcPB/5l8jS8
YJ05vuDSH3/pL/IpEqc/l6Pk3mtYXOgYWlm39bBTMBViclNvE/0lnQV195cNU/ulpvmxlqZag8E7
BokkY00v6r9ws1bLq/Ye3ZNDeI5Pp4kbfQVDSCbuRARXwNIfXj2zWA6irez5de3uJG/ZG148PXWb
1e+e+2eE+CvWj9757WOZbjrBXeOiNyPgg35dPWbkvVr1iyQ6Enx0Sj59I3stUOlbuyo7X1t4E5Ex
H8Fhbo01QGx8ZKXXpJHVM1+rtxMvrRRw3hGXfXl+QNGX3scGM55l3uxNiBpC+qZqvgibi9Du9+b2
IQsvps6YfqfoO9Xcy1j1C7aEcwPAz7A2cbnKaCnuqat36ESDHGZSaj3W5C6fhEMedB5OH1zJHHxh
dGaDXUy8Qft+3Q1B2L/cm1fWewnRPHRC/WGP2CniXINP+utJGezuqw4dz0A55RqGWzD9BWrxruqc
vWwWBXmDCGDsbl6lOiWTQFyJZnYOHL8WSys7N2fJsOQnmYFhnWIZR2+Coxq4/e3lwTApWeCodX+p
VrM5YDyjYvRudrrXou/HpH+2mq/7GoNLAP53+UlJoL1XdmlYceXcv+qj/HQT7BouCdoO3qfNbZsg
B9mKVFletkhfJyIMn7BJ93LpNGjg5w1qyYX2UtipC+xy97lW3OGKReVrAtJJT/wKObr2V6yqSKHA
kAuNxFPijk8teorW6u4v3Fyi3irbwKlk0W+vcIZ88dijliCccDktHWnZKayKDFW3Vz0W+oi7mZV8
ZYoV134pcbtwizxcj7O5sv1iTZ3kFX1bZEfMZ0ZHBopdpoolvfdB/XTTCEN229hLhPntu7fV1whq
AiP62ivH7ZA5g4DAppte9WbV7/ULkpHITgRnZpl7029ZaQ6l7getBtAAcFhJNBfMuuP9abg6FYP5
vXEgzuwO3YmpsiWV1uyA6cJO2rWVFR4+aSuJOottJ55/mvMrrKN1swsYzO1JDjrkml2mTrkoTgYB
rRZj88MMcoToR1v9dFt/F5Itw9RVrPAZI+JFlBIPDSSnWF8ftaU9iSi6rY4986s7Mkq6do74ftsr
rVUV84S1RNu7blxk115S0F7dO4fMHOs5XtOvkEFtZDTKsmUPqRtPPJH4NZY90g/yxZnWZ/becdg6
WGHu3hKSuycvAVtaw6TtacL9+g0PQIvZdbF9PBniqh3tNFup0lw1ln2E/RvSc1dHsYLcDM5DY7Hl
NrcV61iTdgUs/8RRSLLJXX781nxq3SKK/a6H770OY0eBvjUwfHTqi8Guf7rtxdN1fV0kJxzhAn0u
Bjhoy1Z7vnFnzyU6DXlfLgX/zQhEx1hi6+B0q0XpJ57IBJy/54G1x8e1sc7xWglqTLv3Aujq+eG9
9edz8Tl+RTb69GtECosT5V6bOyQbaMJ5aIkVa+tNC9+GoVe1KcaliS3HpzIZttn1aKmVfW/Wt4Mp
zZOXuwx5of/mIX0wNxleo0+VfdDRv6pTs4tkF3OeGhxZlb1wSeGbMjEIJEDlLXnWt8Ud/47GHs9V
bn2Dzx5orEksXxb4WXAqfkc7xiVMqVM7+lCzp/RYHG970IUTa9MwvdtChCuDofxjUYUO8xbWTbsm
LQPr0T4Q9FV+jspFeRaXhr6/rsedBBfIk/qAGJgZ0snQYSD83QFzmn8Z5ps/piRIS0QdAht8XrBt
qpXp9/91qtTi2BMeek0OKccFGjpMprfdt7BUP7Jv/Zn6Tiw+JfWDQ0BDJZ0Gxdsrb93EUHucmaDb
oVPxbkHbg48y0Lde+TuWzbPJFg8sHOD6wBZ36gmytcxzOlcPg5usdd+f7XatW3y0QQcWQzI0ueY6
KA0Pa03N/b1AoAPvrZ2WFfXP6hrgDv+EUUeNqMoAx/zONw+r20a4f2SwRQ/DjuyRwlZLrHw4oNuX
Pxeav3demOLDeuPYxSgff9of/YqpPHIlVm/JIctYKo4sObO9Du0iyJ7UTw5FmBqcwg0WBbEVxYFE
dO/dygDCD4+G2ZbdL9R9dSKiNZ2boZuHblU74YeGPo7dC5HUbDm+Vrvx0v7NzeC3lpELVwltw1id
OQbmHv99wLpyjaga6vSAHROKPTAG2aoji2YroLL58136iZazmv77YT+a4keT9zfcHviwYSs/3zcZ
XZojykC06gI53Dr3HxZOS3/+1F+JI/+tjP77qT+atvKWacpDqNJDby7aD6Hcq5iYPkj4vtz9dgYP
bS662rdJjaJzxOymqrNy+tpayH53GiWfXuXWeUP1lN9XCmr1lEf53KHFfFiCilEOvJoNjodoQznl
oJdTEJeWmttC4ld/043MfnCH/7mF9ICTqB8J1q9b/K8XMlbCNi/TW8pxoytuKi/ou0QxIC6qZkCk
v6qpPRvmWWGHLzteqtZwYmSb9bdxO5NjYqYuporG8JcHq/wAhX+7qh/bxFCB9pcyV4UhgtcZlPRw
WiJfBMB66+9eVxxMfMZ2akcysJlbTRQwtdauG7NwJH2/HTWS41wBPh+9dCyu42xh3FYh+Xx3t18L
mnPfxo/FQwJjVXOvY/tpsYtZX9MLSdqGspRQ4AoHtXwL/wZ3/0DwfvtiP9pbgYDbWBOK9KC9MuT6
Ejb1MlvdNuM5e//zKpV/A4ymd+NfD/bHlEDKZvWsf/BJZNBbSdCVCAZW/bv61D18AzMu8V1THIEE
cAWl7/yAY8sXW2j/bTbkSFocILfIFjrVFtgnyXJ/pNhfe8osiMO/tBq/Rta/vU//utJpS/nXEgx1
pYeDm6UEo6nb8B/IV1qSuYFuejFowKyVEiR/ARr+9qk/EaFxiHIpLK8sMRy6Zr6MkgcigsXMbMRJ
CIEDrh7G4nbW//bB043//euSd6xjDIzb74+1HSlSHymDAARNYzpb0FMXG62yU847Nz0DuKh+Ly+u
m2t7MNCwp0B7CJT+chU/h0j/LETZMMASDXxKpR/7NIaJ1dhm5vWQwY4v12i2tHnHD4EH5JXJdg0F
ZMSj7g6ueDCeri5FVhkxfb3ieoiOIKcwb9bG/XQNT6oSXISJiqdqbvkill5a0k5vY5YRa+gAXw4/
84+UZgzV80ssXO1RcDsGkDdjTpsUM8Ja8WbW/V/etv91ik5qSWgDuGHSxv74khXnqna/Um0QU5e+
JRvlu9gIiOcRxJxn2BXCHVC3jysRocAxvlGQR7kyMdaFVbBYpfOkCWpWxqXfm9iTHY9mig6KAkOz
hftCooiC940+HaVA6PTXv/BJJLx//sdhCtnDYNj3i/2g/Dzf2vusUonsO0TfsO1pma16lbdBcpvD
2EoTYBgLadJ1PjIYF3ezdNHQDGBvVKImiy+qNu8/HoYd+hUOiepRL4P2tsrQ/US9o+PYsrxdz7kE
J8bJI7/qDqXyKeNcpipWOm4F0jknSZ+jnxi4ZYd7fRBmFzXyh8n5jyEjkq9lJM/ZHGDxkGrRK06f
e+VzHB8YPyoLUKMxxfXuw4BKR1afsiu7XXT9DFXHRG00c8DMlMyVcLn+GIoXHRTFKuizHjmOA9Ey
uznIsdI4tgGhbs362qJjwB+NcCDGf1NG+BZvEgh/Wsa8z73zzHAOSF8BG4rZQsQdPF3UwlpAghTb
SWjDzr1h8vvAeGer0vOYNeETpV1qgiMM/hXWWujgZCoWH+MzHMLB8DXdrtH1ATzOFoyzoJHCgx0s
eRvpDnx1Rqw50RmF5Z/4VQBu2VyjEoZ8T5MNe/JdmB3EL94SxenWvE4dhLRbsEwlrO/0ZQb5Fh2h
fiI9VXdJtNXjkqb8jlM1PTGG3ufS0XH6Zw6GH3q6uB+M0xUK9y5ZGudRsCTs+fY9jgnpOYIwFh+K
Dqa24ZS1iwlZ73Xfxvj6GIG5HeV+njWecsmxwg/x6LcS09H2nPf9U31F5/VRbcrE7ecdbo+y02RO
PbPrubIWro44C0Kd5B/PDBR1CZPwwS5FBbMQiE8qcaZqlUsCGILUBwPxdRm7Bfv1SLT4eUr6tobB
G5/V2jHy4zSUh8sR4dw8jTF7mugA12XuG5dofEsSfe9rmbw2lzy24iN5gvkyeVjmDlbndV7mKM6w
fo8ofdk06iB87fGoQLrpFXfil+ZD7PRYUQQZEodltDW79Wwt3p1RxxbyLs4V2o3vQrTGY27MK5hg
RtC547BRYJrcL7OZz2ZMYU8sn7lSwyDtU4eZ0pBtO3VdgaWsWNJdfVGJmxF8uM6oUfCQ0o25qr9T
i3eP+eybpXWzdFK1YR92dvkhavs8Pyg8wXQxE92+X+fRHGSDwOulhlcA1M3bfHTaT30bvqbpUbu5
AwRQw6ueCljDhtU+dwydeSsIwYHvWUHE1qGfy6rdkSnZzWUoYDdC+EBbH0dSoFTRE8Iv0gRS0X+Y
T0W+0Y+MOYhVZxnBf634joxYNuErOVi20DIhHjeiuWmkRa6DYJTr7KKrB+5u/ty9i+IhhOghO3ca
hu9r+HYjxYK+S8JSGbqtf282jY7U4oJxDa5k9z0/4W93Y6DOnpncqH1QSDa6QpI6uz3oJcEuTblp
xC3rn5APsETEire5mkCSTRIbAHpQOH4+ksyJwzVCzQh3DvOJ8pKEZ/aZu9RaNdNzxIUJxJyS19Np
MHHE/HKu95a6qojD5RoqGydpS2l4TNlrCijLGYqWdxrb1ZB2ZujXvTsDztmnPPtq1QOjj9Kc4xGU
4WHcYCZOgI8aVGQVwx/NtcMAMfIBBXqgCp2pD6eASHKS8OmMbsG0g2UrlnO4v80lHJ0Ghta3aDUb
9nRi4gX+uadguqjaIfajuQPphF71TcymkK5iHwnB1TmwjaS2Hq8a0WWfHh6XTEZS+nDk+nQzrmjV
1Ou55AVmn2miZ5lor8it6UXxHd2oEE33zNADpMoYlcBKl5aAltkCSBJkBfFC/KUMNLwrwPX7mUt7
DAtp9mawb9MICxPA+kGfxtic25t8qXHutur2KizTwZr1p9HYFxjDQGQOeHdL0kzqwWozUik/wsll
P7xI+fMQk22Losyr0k0vshnOQe/5hGy2TO/sCWQ0W49i6iSGdnSS0TekzE5wPgHSjeioIWbk74ic
/U4BNYwnQP4wAJM+zswaQvApl5sZz8IgBCdrUWi0p4rmysQSp2RlAEJW8LukKWaX1RRz84JexBvq
TFypmbJgG2EuZEROV0TDt5E36h9I4Y37m2nMr/rBUDF1S3sniffm9W1UXbnzETxfqWMapbA0bSnQ
fEhQ4+RHEIH7ChnBBDBbc19r30flq4UDfwNcrGetfWeFxHJrm73q6FtJRm/+oj0Eq5MVq+vh6c32
eG7J7QIxMto2q5aBXqF0UOYNEfJq4en5Ia5vzTOIKvVv+nrV369NIEmrW+zo9NQNeQ53BzSgNK1I
JPf8e+RVbs0t73HBoRAdim/0/6dGZHcp58o1uLIs8B8vEOXCji+/EnYSlt8DT5aaA3eInLh4MaXV
VaPolV6gEzCz6Op3YFzCmiAHpxpnWoPn6aDZHdOUFKXbDH1JjYD542xabbLi2BeJh3gysKCL8Ojg
HIvNFme8JxR+lgJSUs0ym2j2BK+ckAQRoEHxMnwwSJaPiOyI8OBg2kBxwKTsu1mMteIq7Xejezkz
KqRepeBg6iUe4LB05u6uLuthmVIKNPZAZAvCoXCdolsJKjmo8NvBj4zwO1QxunvjPl2U/FOq3caA
OsA0UbXLbIsiXyRkD3YoYind6sDSE4DLFYWJbuDPdlQnVc+4pSiKCognjnA7AZ9m89mLjvSv6M9J
uYuV1cBBiJHh5X4xmR1Zg0bu9F7RjiFGFViAVcQIxo5ZbkFsSkfcV9aImELDNDfD73Ed+ik7Rnru
2cE8zOyhaSxntuzdeIDrbubfXlraf3JM5FUGox1Hm+ZgwObgYAIvHBY3E5dNj1RSCj/8G+fEyBgO
aYBxze/i2+aJl3KeoDASN9fYNTje5xTwwOW98mkiCyrJMpxhGM4EVVvK92XcSug7vNh4m1Fv4kx7
Dr863N88DG5vXi0foJnpiKkQoC3xsnayAxxSYMYchNfqLgXaKtk1O1fMJ+i5x1kHBkerWCSFeFiy
PvbRhpWvA4djgqg75TN0EpWRxaofPPWZQQ0OSNd5A11wgbl5Bb/uRrHmmpjPQQoDf5u5ApQTmnir
ue8EzBbXI1L+cVuTrepjon0qk8s1Xii1j6MCxDgV9RW7ZYvosXnPlo92U8qblEksytlxq2uBADWL
jviDvblwkY9xhHAQePHqCu/qGOHL5khH47pokZlaWukPuE4X012B91L4asXbg5fcQr06D20O6D6D
/rWCKg8Z5/AQg1hY3G48zvbmdSn4iptHBN6TjpMzYJwO7Vnl56pNiZKW2AGJeyq/1QxcMTwk6YkV
O6SUcxWJnMyGRmK4/OLhqLtM9at2WX518YtcLwptIfTHHh9L4o3brbRLaPTtCGkU84gUOqZ8AkS+
yp/0DFF9YWm1jG3uDvM6SskULwnDk/LDrAD6Vbt91nu6cbkWNn3ZvUFc15WI7GgJ7XhXM/mjvmmC
Kw/OU6Wv5jKuKhHfhHZGMWfDRWJYeNuFeHoZT11Pw3VQ4c9hooQcYz6luIeLeHiSJUJ8XqLM7yKG
JYPbDt4MFjtgPkaN5JyYn4pxuo3PQrF+INCAJNZ4M2SrIl6eLzEkO8HiFe+1aczKhEIFDuI4tiLJ
hi8oIO3oaWYaK1XmIp5bG4VXXXwbtobkswyLJ3MeGythYCxk52gv1kpjU9iViU81Ozm1MVFhezGC
+xxDxDTeUhuGDHYg2OG0+NgM99qSqQleannVfU/fpd1mtTVt0MsCtfmGHuW+vBPUbIvZ3KTWCoNb
f+zqZT/4sc5A18CSgFFvGDRYi0oCoeJuJblQnXRMAzHfMr+G7lQn5G0Ho35hdFxed1KzjVu/b7da
+mxXOeMr9tSYdCOUeMUTR0jWXzTuQYhLZm5rwyrPDvrseJW8poByiF2njo1P8VQyo4Jk3gfF8sHw
ZlzVZ72nMZxgd6Zb4mHALMJRbuvGsMKCB8kaUd6iLWUT1VIKR/jhCYBKJMK5xXtNb7emVcAN7uMW
nM2X2wZ/zSUDqftUfdv8M4vtlCLRVvGIkC6Pw53RO0kG9bRLp28D9IMPzGWMReMmb0qNUVzO6cp0
qYWaK9rll4yX5xOaA/AYfVWVtia5bAoCXHwkacw7bNVh1iHuaWyumNhHG2Bww6Piw1HXpMpwq32y
r5n9lHZVQhVVV/QPau3ycuInpLv0CzaHo2aL58pXqc4P9B9V7iYb9JT8BtFc8YnS85jbjex2jJnq
XebQ4p7R8xz1b/WcePm5/SdrylVpRZhgEqH3cJS1pvghVNZLshzp2qh6FtUJKxubNSo77UpBgAZ9
CzQVHbtbGbZmbAZ8dNSpcFZwEni4aMrk4pVXVy/RqlXim/htdn4UHpNqo1us7Npcj8WWMDv+TN26
8SplHnA3jlp3RnNKwqFo2o2YW+zyA4sdlGdngHMFzkXHkOfhEg51FRbXKLONJLjiixGjPvA0Yam1
y2scVE9ZcpoU+NlKUlyiiUrMpGUr0ReD6qS0/+KZw0wgqArH8cKWdT/OVwk6gsZWZOAsa5ZBjeDM
sBJw2fK1jz6i8mkPvARboswOXT5XJXz0nxV1USv/h6Pz2E4c28LwE2ktlKUpKJBzck20jG2Uc9bT
90fP+vZ1V2EQ5+z9R0sR7fJBL6XB10Zka0H30KZwpuvMjBeA4QOgEtSYGrl0YAXQweZ9iNy6IQBR
ml6cP8f0IQirsq/nb21mB+3XqF9HvtSsL1Lg4I+Z4mFh/o5I2Y/+RVEx0fCHUjbW7kpUuOFxrDWO
sGHhm44guAMprMTg6xRlkjuAri0rbh6mjLG8+OYXr4sLQJvdmHH4lvJpT52d0pigF04psdEpB1ZB
zvHo1i8vKXObMjdXwpEAnwK3RreMm40HlgKhh1zAmCcn2MDPbu1fIzAeuPat0ayCG2wjSfz1YxYt
+H8pR/2Xd46XIsyxOt8afsYTFPKAv90Rasae1Yy9yW6Lj/+xAboIWFmnpdGeKR7+l7Zzq9/4yJ5x
e7U2N1rcOwYJjgX7Mwe0ant/TIsbiWHe4kCRrzoYHoukm/2DVbWiG9eiLm34MDiww4F5c/VMxyX2
mKH4ROJTLYFXo7Q89MChZWq125eDNXjvLt+WxtXUbSlfh4pPUOt1iPao71oHYCcvXZH88GgTouWR
/d+mP6neH+fa1Fi8gz2Q/SKhaCx+tZjv+101W2sworvELk5wmnrPnGuXyIZmi1RZWQmcp45paKGV
7uzVZ0sELbQhH/h9M3yMf+EztCJiroD3YloS6iNtfBhA8ZhPT50rK1+3ys6zRZ3T/cvnmFZJVwlQ
mGAkvZmsX0DWDJdvwt75FNRVueHyaDJcNRHxlI3FjcQm8IktIkAnennTKYvBUhKK0aJLWVSgYrh2
xmfQn/D5ZSvKhSmQSTcp8UL9Bpk/ROaat507HxYQQa81ftaGWWazBBJY3tOn++xxPjH43v3hBibR
PXFhIZZ4qsZSHoBdhACNnJPjITUsfNAlQ8EuMA+dQujsXYtW+oEzo63PInkBmDDfKbEixi0t76Jo
YfPzkblhx9Q2SvLxCBbHWX7JugXbF1igJO40GiA5uFT6qSLqFOf9GWVLDWRhdYoGeOUiN/OyDViM
wWatbXrjibYsky2xPFWmC/XMrz3NJzIvScr05ojEB/WOj3ZwsqMycZS6yMnNa/LX0z9K+1tMJrc1
/UTwTmwgtAji4/Y/4T5PiWdNXjCT5EpHJhWRic0h44whEFIeHka9jcU12A9y1fQ7U5BYrbrRqUl4
bSkDu9Tdv/6NG/jZib+eTeqRfwGZK+gOW+wKkjAJ8dRWEsmt5CCkTI7MKA6ZaBPoFlIGoneq1Qx5
6xVXcYuj8xc4Yl1yWwV2lh+UEmhAeIj6klk12CZw8nha5bm4ArrFjXSROfsL7Ak6IIh4BGwbJKtg
uGY1+KX4SkfRrv0yW2fXJrBYjZicg3Ef8RznDk7oRXOLpYV4K3am1WoWAKZ0Ky4vwidM+uIWVDKh
pYunNZ+mCWjIQzpsvJSPyC7Ms8lHA04HJJtXhMQGu0n5lXTAEub2cM7pwLNGNtUK2FHnMkzdBiP4
c1qZaJM4D7+7jqIV2duFgp0FLrtqmr9jBPHA0syKAbW6bzXMYFWyhcI2VT87tPEy2dzoax51e+Zx
K+n2ShdtvOzi7dh9CxiXG7sOieJgp3734rVfD8LJHJ4feZzCd9YK+3sI+C3pBHmDt57RmY1o31EQ
mBd93Cfgt9k+bLaJtk3xgufHADKdfA7GS3gJ5VD4zF0ogNwh/GRjI1BJkBpZ0d+UnAXl3L+VOyss
vUZMyNoJeBnLOwBKtIiX5Uk66+ImfJm1C2ilp4dwL2+j/qg7m5aD08CZsRGW+khOVm8F5HchMUGW
ofJhFwCleLVxH3EuA3p1+juWT03qdCtxXp6QPsaxG98KzsENrGu3ASRQkMPYWC1N40tjGonDfdEc
zWyZ3vJPbmmmLnt5I+nHYUZID0O+egiEr0Z1ZwNjO5imrZ4kaSu6IkEa06YM1435Y/hX1d8Yw1KS
PQxPfE3Kci6wHaNliWTSyTS+4lZ0GeXnTLV6JEzEAKjE3KTJ3U/cz44L7Cwee0zMb6F58vxW1AJV
qyjZNoE9A1Hlr5lP2+7KzCFN9hgvMX9otNSzUjGVZxTtzYWf/hu5GOJjehZI0lnyvAUMbPhE5sIl
hra45/wsLVvSGf2xt2Z8fIkPoK5NiCV0xuUw197d7yDZrX9IMG8qdhZaFc8uYqF1vvapx9FBdrk8
OLp4RuJ9WS4ybZU4YYzNswntAclu7ErZ2cztkh4CFCpzashbUpDqq7xIj3mcIW/aeB3LH/LFeFkB
mnzFNRpEZIkyAa4JMORuDG7BRPwsfaj9bCOeTbJIkCzPvgYi0zodod+/USad8WFkwpxsRY1ba7IC
fEvqohkt3Rb0hYGsTlvOknNPmEv8KvOWgwgwgFEIlNnw/kTurywhHdgoLRNArxq3zQtg3xufORp8
/uBoI9MzE7kqVplReIvcf6OMKoJ4D6Gwa81YmLgE+V9l3MwT/V/pogYzUDi2UbII8UbBfMbpSYlj
26C7t3740jNz0Ggad1iCDNzevAAezADRoAkusUss5Fx9yBveF1T1hEUnHFVuJtnccDc/XBYX/x+A
VgEhaLpE9H6OS53MjQbuxR1+neY40DHvZtWhntwShHw94nmV78V0Kak71P+0cCmpVoBDd5M4rLkH
bhkpXNKWIcV7ffwZPh+408ETBM8O3Y7pyOMPk17KdyNeZKEj7hPGn2jh/yHlXCKayTFtIAzcYAZn
qyxu/lonuoNKHPAKOL1u0YkL0yRe8uWv6KCRYmtGNVS4VvHyMymmwZowHupkqAPSXBTNvb/Os200
bmdcSh/XgzX7mioQ1dlcrvfdxqe9qVNWNV3sqPnCQxQ6PVoRyl5vorZORN5WYCi6Pvmgg/RJgRLo
w0tAH3qUvowv07PkdFdH9yIihSj4Itdhtsx+2aDuNfEN0i7egFAjtKm7ndLZrUhhOJkjJvEz1Xxy
x2OxnB46g7e+RjUJaoROVFsO2TJSdnrimsLTc44pUW2VRSPPPMVLTepta/x10yq4509913QuVaD8
RhRzbaaNd5yWtTKXEBAgslwqyMv4uFETzLs5FcssyfXcLWKMW0SRASQ41C0zAH00XK0VqDvi93dy
6XSsus13bRzKJypuFOMQ4LvASfnCsqJhqVM9mrEqS873HF0d0T2ipVxDt6U4e27c6YBQcif7NHCv
vHFdM8ctSwL/ryMJURvUA7W/lrDufkmtTaIi8GLjNqJtWDFOgQwujEAT5OO8OB2XI5VP9/IMMjbE
i0ZZiY+A3/ZsnlOcDqQwpeExr/418gFEPZYf0/lHh1bQsEP1J/8v/GQefcK9J0A8HkFjLRbEZPCG
1AMPSszRSgGNo+S74YS1qn8K6CW1HDRtCX48X4lL8dV/3i3jiktTJB5kgzw+i3dpYPU8FLK3rfNb
QbqlisTxoLEMZ/MOEyRdsjgEtxUtuIAB51AD8V8RHsq/7OflXxU6E4jOb42GfPZ5Puy8sQp17iEx
IrZhQj/TtUhnl1rHXDAv2ndNn2K96eRDMZ0/CauY5nwIGOPL7zgsHeVYvVIQL7HZ10wv4zzkoCpu
Wb1J+WLMxK2/ExZnMyUvdGVqV3BnKH9hTql3Y26U2b3WV7FuK+B3meOXu6pGYO2M4Lpj9tUYe53R
HUWAbl48EPliLn7zo4iV45d2nHBfrkbQo2KprQCqFcWq25U4fXH8VjQ9E+CFn1I9pYIbsdd0V0rY
O5Zov18ULG/o0RJvU8pE5r16qsAYupixbpF26M+heAiuTXiT6c1EvfpNtVxx1BYQGL3xlzcHeR8u
iOPJBQSgjK7/iuY79JaVTm/crkAokR8MCPSv2SOhgHFhtL8k5YTPBhkaE0DiGL7lr6aZLbUWPIpE
kSxskPev/BFnmTWracDZyh/jxIxtBf3RdTTXcQshfxrkle+OIOccXhgXsiXjZ5Vbn5CVkzywzXOh
k2WBvMKkq+w6E9zeX0azk5d8tw3cNj/BaZWgFfAp01Ip82uIFiHSxhrIgmLkwtGIQlXBOUx77jw/
M/RBYNN+VP7k2wxQRXWDgw4tLS/qH5mOAoLcwA7EdQCgXFVgTvqSYq95/HHBnDFStNpfq/5xTQbV
r3kSTv61x8ugXbBiilaq37TpWBLjTXYMAQtIRjjKtcDGebgw1x2BbWj3kt5WacuLvwSN+ZAFwc2w
Zk/WJbQAm6Zh3u0NxANnNcavydKGhj96Nzs9PtKsAOQ0ajg9iVsnbhmOunG63E6PfbmLxK+yPs04
TkgdVc9xtyiPOc1x5cc6xC+zaD0Xri2zFumP3u/SiwIFdiAC6xynHgvkGtGzDAKx0FHdI9nKEipW
sIPs5XDZndHeLqNlRdJeE69EMJzyWmo/RulT9JytdEB21Xs0MCjUjc812M38iH9pZPVSZZJryBP4
UdDOTHvPW8sBclfxKBR3oSKA3ebTND8G9GuX2Zn4kbAW95m0rZL19JFl02ieqCd60Afbq5AtmRAv
+wYWS0UUZ44rrdgld4F2TAV6+NjADYuWmP0W4ir1vrOSywJF7U5jGhAcHt98ZjUMkYXb9OEinLAP
wzrL0yFgmwN30OtXrv1ApC1meIuVtSi6Aah5SQweNoWfXHNbUjQ/8g9XF45CSoZuMqcQ/EflCRM0
nkrUJwq8RhA98urZd5fSqiuYKB/+S6HQuaQHm+Q9hSPMGc1dRBMmx2b8HsMtQCYkM6Dljzza4W+x
FoZTls5FTDtbMT8mEpG6rMdBcSkba/Yb87RLoDoFumJNjfg6Bij957MvHTzysweQT9dwb1rIMVO+
LEbmRMNWH62yBo8cLY0UJXWXPPT2HhnXlKMw0NZmCyn23cb4BESm5ZWJ98jHVCvLmMgFu9LYB1te
A+gvSnqEL57EJQZu1OHv8P/qaMNcrfpfXUfWL8N2o1aLqd60HRpSvrz/Dx7G9S8cnqCn+reP92r/
TTrdK4hsP91xit3mJYZ+ZYsuPiAOkNSlkZwCJTuF2QkwV/YiSwLWmA8+ej3K0C+e9ktcMyusBjx/
xa7kARLlNoaTXrG8L/bDzxk5F96JaXenetV+zX614FM8hr8q+e6h7z18wBFVENlcSr59KnA5Txyt
2Ar7T75hZezN71b42bIeAB26GkllQFccbdLgFImVgRVlyxqP51I/j7rNfIxwGw5R8S1d2OK7Cprb
UB5l06adKJxt26PiIMQe/vVoQcptoM/7ZFvFq7p1zV2ZfonRUv9o/fkvhfyt4seajjotLuR7e0tk
FcNFNA6Stw1ZkqRv6KWyeuCaSK9yv0yyu1x859RnUAXJjcZrC936kRqnUTkkwVJQwWD2WDQwzWx6
8q6gOepFNqxZtlOGfV/hyGKR+ZcEdoGAJfz30b5xw0D4SHbpMsBK8bwlGtqIl6yRzIeBcKu+BtNB
pDDeDdLa0s+L6/VrmC8lnB3Iyvz9QIwj7USh08mPsNK4OHZysC+1dc0UNCKDqlb0XHe6W6prHXoN
EVZBze9G0O9ijm5w96tF60EiLlD59WNlERKOmvwNXLiKK+n7UXEaA34iOsJ+AHNA4Lo+kT0ASbmB
1ciJ0Yo4dTsvW7TT6pd3G4AiAKsif1HQwbqQCOn6XOPnprtScQzNAnlaqv/kGeFwQO/hQWOWjexZ
Yfs/Cl4g4OIFKvnIgi2q7dGtO+BQuz9k1SL4KML5wDTeDmUZm85I+hxqBFCXaEfEYydd0Fu04w9e
mPaiVk59lbDZI/FKWW/n5TZbotXMkXEFNT+2qQ+K6aTxFfCMcEJwjHhrqs4nPmw62jkMWLYiV36a
vQyyA72FqDtMPzSOi+3eoHGD/Db9NMqAbZZQ7BH7R2sxsThjZlskLoDbOGIjzIBHtae5a45XJQp3
2XSIJ9IVzZuMIF8GGENENViV6iRvzWJ62XbUpiKp2AYSXaT0Zo2m618Vb1fD48GhYxlFGCKvjM6W
LsVeYYc9pq0bUrWybkgO78u1+WcYqyDftD9hvR5IHyoesnGVjln9lhX2X8qtPmCGpR0HnE0DdmGN
oqtrRQay/C97JO1efIyII1h1mc4q32XLGKJ+rva0dlsNKaFk6OKtIptwqDeGsETzgcpcvnQMdH8s
2+oSO1dOrmO98cp/inwxR0KAuJA1fdsigAF7f6lsFcs2sAJW7OpVw7hyqjYhNii+N3ScwnFw1QiH
EE0B8Ix+0BXr3Z33fMFruHESc8tl9ZZY0ddade1sEkqGs8hwVR8jniV3+Ohg05Lfyo4wsZTDw0Tl
sEclhTHwgt9KBEZ5ew57e0QwwRtjZrgSqj1uvXdP8Lq/5ndThDPYincEZGfVKOjOSZJLPmN+gNzH
hGQBRLbSS0p3w7gOEpttyc3WyeiieAMNn0Exlq6+mshH7+9Dt8pE6uNd7LMRAavyXdhUCDT5decY
xG7gSXCpKVmhnhVS6jPtU3/T0lJMlgXNzd/4TmuiOsAsKYc6apee1eHLq2izOLfxTc33enwZGRoB
YCsOZ+JQa1btMQaZvmhIPVpmZzh6rC4+nL9MqX3496LYbV5WxzJGuoJMCW2x0+90DH3KLcJnmf/z
/Le84QP99mosLKnlI7OJHGjC8ntC+e104PRo85R93bNVLM3QqSLo3f2HlRZdIiVnys5ASDstzCf6
OfT4Y7JEhTrBCG17oE9esfLPZ0q8rKYHK22h/hs+gE6yU7PVQBkRKCGAAxbOn9JYStUyIoKIwBTS
StqrVmD/pG45W3y2hx2t6zqvOkgOuFp84QLWAfDKr5gaVvY1o9e33UzRIUtPQrpAxYM1YOQbR4xg
R2Mt/jwE3Xhjitmfqp+F6moYx1F7sCZLeCNpQ5LnubhMtS9BZo66VQNkL6meKODCRaAucJCqK1Cj
wFy2/x974ujQDolMR/bPnb7MOhduTuhcovE+xtdkDTRLJwY8JEhwTe/xR0kTLwOuCOkPA0PQLBWf
J3ghUSy6mPqLB+cMCCOqd2OGlpSGlfm/8Q1wHN/h4tB3qYd+5GbImKIQs/wkoHisXQf568NR5RbU
LcKG2XcsH6Ac/IcA+LONGTOF8eijhbByW/xNZegHa/oFYd/wV5Nl2xzhNjbtvY7J1NgG1a7+84yt
TpTUJkPSzbaOOdZgXU9sZToBndUIUdo58A86usDfUMIi+btZNee2RAWLVHxkyFhXMX5kjCxqu8jA
OlNSE6dmLfKYuJm3joxvmjT1eXGpTzphsomEs+SnqJeafBVmx+CokVGuWyljb9tuy+xNhZ9HcJlu
oRGkxCQWd5N8/8gf4cKMi8cfhVSDOt2x+yQ5QLnD8JYILrP3+EYTK4knej1n68B3kQfqW5mZQLN4
tz/oMB10SIU/A+E86TdULht7eAQjWvoxhpxLoi9zsIpSsMdi77PIjPhfNxLflRwbzDodT+OEMpPd
lK9j36+aR4rO9IOulzvz1fIWSB93LwLgAHdedZtFm4+RhvGvdJv2TyO1oz5UL4/10Vs0yW7WEcTU
PQAjpRwfWWmLdJRj4fTiDXoevlk8ah1uDAUx2QNvq9ccdMg2zhW2uVxBHmpxhDfYeYmHVddqveFi
9MRNncPCLfw1cB7ndktXRPjuCb1R1V2+C33aCLj3iY8WBP6u+/Bb3/qeLjO8w4atNzipGuPaQM6C
LaY7ktUkp9X39S6TljMq2pH6K+yBk4J1idUbPj5GRtEUrjiuus9UV4a3nr2iiB4qK2Ox+2qfE3tA
7xSpLbH0aPmV3kEZO+h2YEUPEYnSH76tfbuU/opoyT+o4YofVgDRuf+FnewK4xKd0FWclt4l3xbx
ugOCqN4T04HXWSlJXnW44L/F7dZ9Rs+qp4eLsE9uYN889B4V3vF6Mi4lIquG4q9qpaG3m9hrfMIZ
nvJgs86LEvJgQpxfLfIJ0gaY8Yt/sQKBRLhWtAi1BW7t8F9GHNZNotN8y9uRbDq70Kz6GuWbJF6X
5i6R0AeSJoB+WWRD4fQ1bsCKormZ6AwZyROLJCLdtg86PqwCtirLK1BJOgVSxLAeK9eqVF+FcTEA
3THGMmBOZLQC/xG/yXUJrG/QLhataws3Uxre9MSnQF2Dd48uFdSspAW3VPNcvSVvmNsF8qIguiPn
vZ408FlxSe7bgrJUCwknB0mQr0knsWs9ssP8ls/624gwvoLxjHogdia8yK6TzGpj3zKJIff6/Dp1
v02O4VKXlgkSNrM+yrNFqNt+xsE54vr4Ai4QTw8GnRxnpQ9hP608/VWUPxr+ywz9DkN84O9GFGci
b2vEslNLeyG4FkxdijlP6r3WXYrZVUPHHbTROtbvKphw7TPBmo5n/noi0Fq/zcinC+5BxuC676Zk
OTtO06saflTxhsXetA+rnlUrpLQKkStE27jmLiIyDvk8DncUEfEegWyz5YpWbck++CfQ+3bXHImA
u+c8VAtekWjlgk38I9KNVfvdYauiQiYcrPaj8OZTszwFW3VFSir9L2TpOgDT/tL8QZihjhdprWJJ
lOf6PPiBbMBVcB4OyeB2sCOf7feTehFZqGXx9dNuiCMAUYGxsIryydVMwOE+4VFxdOUAUUPrsEut
reB/Kycy0MmutpeQqf29ObBl8mI2fEk3IzYcvsGkLzRI1cnwwOiVP2XABbr80pU8u4K1zQgvHzc5
0QDJWgDJ9aqVERC2O0Pqhd4Zwf2EE9E/AIYxYA0ohBJMjXh7kN0GDmAWf91MPU2UwGDs4bB/ZvlK
fSX+vZbXCWU5FhnjwwGhOhUU1za2mVuaXzwZ/ud3zndAIhPyN0syN2wO/cNLIUpt7ida59yc5LZ9
sDDAGcljfMMk0U2H/FB3FdBgcEweTObTvxbJxI5rnbR+JyKtWU74em+RpBFJ/bm559Ez9Ql8K+eF
Y8JW4rDfiMRMkmNCxXI6WGjexW4TKNYnRY0UdOZpFnxOfCy1KTpCJKTQ4dHxpTuJT/nRnJ2eNMYf
Ki5h4cd5SqsGzfPTcnqW2CSa6F+K3nHOnw2d5nFzkjRGE8ksXs8qx7zUTOSyt06mvaj8yRp+BH6g
mO3FFP/n93jv8JJrPR5Qh4AspvVf3w7pilwqJ8LUUNWHjAVkFLIdydux2pMIFjIGJf/PIyLae/7y
RnBY7TI+5T38+dhZ40h+I//YYdJqEBt9ihn4akP1eXuYG5RP+btzIkoxm2c//Su45Ftu5ILncmDP
8XFAeMZotf1t54tEX/SWV295MGtcEf/ic2W85K5d8u8UvqqLKtyKIUIyjg4fJbV4hF0uVGhVpLAT
qUb86qgbGt/uvvAsNO3K5Kf97G+nGq4cngPIG+875bqEbkqGDVk0obEJua5nK/Rk72SVE45KG3a2
LzkyzWfw24s7ZUQQTb3JMNe20i/4DE9kS+q0YPnpypcQZQH+s10eEqL5iPCRH7pKwfotM845aGJ7
S08+AnbTQTvbBg8B7WTbV4uCjYEIuvAklSTocQDsaQlXCIpGCTtOx1b+kwmCUx35X9o9+qPBih66
cuvEAncRaxwR1VO2z2auBFxE7nu94IJWqEllB0sjpByWOZ4Hbe0RBEPqP6luCVw6j330AvQOw1+R
+JhVGiwLz2ojt1JckVKwELToRexOVm8ph0rKnygT7YI3NVXsLrsPs5kF8jvxpOUUQtVnOhzTcW/I
NffI0i9OALJ5A+8//DOTt+h+HLbobROtt1tt2aNiUL0t0G8K8ejHmVUGJBp31xZrbPtXEoXJZk7Z
JboyjaU8/QgMNkWxkr1PM41GUlj1JXSOP66NEMyRs611NIy5zwTiW3OkZ+eB9VjcCYFqQdioDkxy
9pQ7W14hT4PgaWHAo/ZtehuMqlPl5gFdW305X1VwAlU2T1ATSK7kO318BCEBUUTT4Iug8eRV/VMx
u5VrSC85t9BH3qTg0kMs5fnLBGgjHEEykCy4QXWAR/wULFr18N14dHr5mDJkt4qzXUgmBQe+QUqI
TNA64hRdR2ZxMmN6wmq0opjpJ2pcE6zEzLnaRlV/S4mqJYZ/r71JyXJM1iLQvsKBw6IWP7zqZUBF
xtv4u+E2F1s8HxQY5Qz/aAHG9+caBZ5BSxcgORETJ68dvESNyHEJdCr734OJ5mE8lJjbANajTt7U
FRIaqPbZqQfrxbqiwYVzaNNWFy41veUrwYXQ7aQO8TWS42JQaPlmi9wFyTHDh3aqsbGg9ZDuQ8Bo
SZBondkz0dUKRHr78S5hycI9TQ9qdYvMf9KwNPrPuxYKNB3L6zjdVNW6lKd5L0APEsSefD4/SuLt
VmZ1sPR00YGg+5llrCVCK1aabn22BPUQ5vf6He+zFfrT6pBF3wbev8zqLmrvAFEgiEHDNkI0Ikwa
HsxckbpTmgMsPv5Up9A2SfYLxouJxkM9P8nLhKj1FtKMWQ0rb8rGgCBT/4Jv4XVG/F678AsWrRjJ
dwg2kIiFRSP3IX/WyXcKK5g4JiOcYJfZV/ItLgaKQWICyN7N7EBfGsXhoit0N3SuEhzpqtI23T3r
Wa8XPlonSXoHPMNIPZhsxGkVRtsKPisAHYrQAWXHDE5uIsUHowigLURLTx9D/JqRnJsAZkoHxjT1
XLyUwfXh5BUr/ctLxFR/xnBSotCWmN+TzuHGa5MzM2nfraqXJpxHDrq7gC5UgVMPdtk3wFcKEz/M
dqDzFbF7FLqSiQ3mpP70kEc+o1XqKsGGF2DyfpORyhSBAZGZdfbTw9p1QOSNuKbgEFIp4Bwf3HA3
5oh5nGoDuFANW8381Twnewu76FvjNmlf0T7bA2CB6Bq0llB/qRHzNUoXVA26621m5Pf8q38NjCCg
ZvPvtloGqTvMPc2mV7j+Q7M0T6oF+OSq8C41oAo6YEaNPZleVJ/WX2ZnZfjlhzWuB2lFE/KlKLb4
y0w847SggFvqliKsxZ5cEGTt4onQtbpeDcN3JZ+C0nfUQsQcOlcoBJntlJ8i950annhEsPJY96i9
CxiTlDNXVJ+VFl4qA4kyY1dNCo2GJ8jIr3qZomBqXH2sT/JE6ckW8thA5isJPyKoJBtrAERWp6+h
csPhldSuGX35aM//TCeaOSIZT0u6xE7BJbho3Srd/TNyjjB3YPt6DQ+BPVuKXGCQwPhSz+LMhrfF
lG7DSlNYMDd+sxeAUOkTvsQzyBdw7l2bwobmnUSbOMb22GAauHn91/gXJm58qrFMFWtSUn/jj0Lk
J83OcOviIrzV5p84c8unCYcINZ3EqwkzDgU97c3QbKY97SgW9od1PvsL/U+wRDhpKPWF1oGqvbzh
UXy4tZLQbBQZo0P0HWLIZi0dyLYqP5waA2N0kSE10mdTF5YmUiaB8OuiXcL6qTbf4yHKlnnkQl8W
0EPygGoHsadUo7v7sBxd+g55VDJZQWe5DzCWUji70A5I+QirYIqJAF+CG/9AapuGOGylp24wHkYH
0Vn1ee4hkKBWmXJqTWEsWiSzm9G7MaaVVTz6iyk4cJsM8Au4SZimiB10hOZm7v3P+8437fOBfq5A
5n++LBmPIhkaEAD6vEHeK0XjOiWWvup+KVODjYy6+wj7AzyHdY5BF38SsE3QvBEX6ZO0EWci+nqn
xItuAkHCeBeLzN9l0bLjNOOQ7Fg/DwJehCznr0qMZShuuwKTyUa/CTcjuGmstXL0AGzJsj0IYZLf
474DSvhLxKvgg3rRYFOoO9KLzZyPPUqeDTJuvCnRK8Tz/oo8pJcIp51EvqnJLk9e+nnS57q6Ju2B
nic9vE7wPT6+xrlhuSNvTLtTqoMcmgs123tUvjFucFADnNIoI64lKp+YaQbSwBoUhW43X/njU9UB
IJ56fYQp1z57g2krGJ1DPmgrLE9aS3HldFJgX738GhM25aOaQTe8M4TVgFQYyRtAYJacgugKU5W2
h0++2J/EYnMz0bzzWJrlI5perb4FZccRLFsD5olCJqXuMCz5Rj3k+Dpm20RZwZ/PeIzQF6t7DmFk
MfnKoMl1Tke3tvWs0bD5g/NyJQyHtrTkfRR9RDphcEf2QH9Xe8S2QIHM4jxiQQIGINYwQocvY4Wd
aK7YKEflOqYH8CLlMphY3ub+St+ryB+2yd38xguNmWHpIOlh8wWt6ctTukq5CT8NQH/pkzSoDcHV
OM7f+xLlmXDnVjCkPS950hc6+vfgxg2r71vK00ZWfZ/AUD5sbSFOyLz+Bdrzmwtav0X7WoJ4eROj
j37rkNcWc59OYiYZJ/NqgxpgEXxzwjaIUk4GrnabvC4X6D7Z3wpXsua0fOIFWwl37id/hf7tUgBn
ud7jzvaMfZsrk0N6GCwf2iVkR3LA66XGDVePFL9fSF+tHT/LbYtpCg/XfkDuYMHGL1hLgp3Oc3iR
Fxq3RLFvqu14mHOPEdZE2nXyLsCGFjmXMNFbIInQ9/YxEE8l2vcTbF29+Q0hBJxqXaSY9u2xX/tw
CvhAde46bIMrJktvO2x+VM0ZnWQO+zdDBGbaP+0P10RCK8xiC5EJ62qbp4Kw2nCjo4876Lr1ZUCc
z47elw/NS0uTQl5as3ikozNKViysPRmP1yGoz55x0MPTRLyQyr1LcAwIvTDnWUW5M8sO6mJP0hhR
TVgMfUgDu5c+2ZIMXil3Pu47ZvLFVghXUEBEq3bZLzxoFK3MaEmf5IIn1dy12+jbHHcqoE5n7rdf
I8QNT+xA1eQi5/xTt7y6AOfI0+RaN9ijgVc7yyNobMH74kPNzkksxsb4EafMNcNVBmDauyE44F/6
biB39xfhEMFMcY48Fua6qFxUk+D01xBPxwHZsOzZGsoXfPWvCNEesM8J/ZuKR+DVPbxVtzxLg6ut
/uPoPJYc1Zot/EREAMJOhZf3bkKoVCWMJJCE5+n7oyPu4I97urtKaJM7c+Uy1AcdMhNLQB5BNDO+
gYTEJpwwlck369pi2VMGNMsvc8jiZqtBMgPpA0zQiBFRRuKUzytxBnZRoB/7Ve4SebxgWR8Ctq/f
3/FMgMMxwJoWm7EmdzsANAKcEbwuINaIS8xa/swjbDN9Ezf2i335ARzPCJC3KEH5UzVeAuzrsp3b
lyVJRM9DVfkqzDdc4NOBuxmOz62H9VmHO6pH2JLzOpe015seyeWSjXf0iyEG0Qosiygq1xU+EKkj
XTAIH2IWvGifHSExqcfc4iCD4L79CBn7l0GbUKAaY1LIVQZ2Ip/MFf97xdFmyjtFGGuAnMX4+/Pw
qnPh4kHycqlAaI755dcA2FCfSGuF5YL1qYV7Kys84vYGf0VaLohsqvd02Ayi+Okdvs2ktRQbDpQw
D8fWItPJJ/mSPzCBGzlkC4tbAKCSY4r53/x7LXbPdbgxsN0c5G5t7Bu31y/UD6vYVtMvC19+gIN7
aUUoIOTHrWw79Oy6xwLmmj0mM+VpCR66IUvTg2THu0WHiR6c3k7HLw/2vOw+KaKoYl5BRVJEN0bE
UXBzjqty8tB+2wWwFSo/1QPB5Kimi1aHjAOuPpNTt/baRam5TWJ3wWuFEUs8jFBQOVTQOjuG0G1g
RGyzCTOYLsct6jqLEG/GzVCb1XweSlQ3cMveaCwxqLAeo43+wQ7SLn2hXKXStS73vC+61ZGhUO1e
7ZTnqPnY6DV4IKrxBKKRqdDkE/UAbgSgWM0kZCaW7Hd4IDgdCoPSCcuJMXA28z9zzwcOd3Rp8fJ9
N6pxel1onbt4btT9dw056XPmTWPXBmNAmoisPjGhG0ZIhwKe1fZnxlfD6A/o3+KLwui04NpXGqBW
iEofaMasRGy6x4TsFf4kYOaYq4fBkPLRM2HIu3Fx0jcQz3zDwHFEXQB5PFyuPfACDZd4roGB2DxO
f7AHGI49PAxC5Ah8ykj66ivbvDPuJ3BWqKnwsXl50tNXWZbqG4VZwH1UCH/w4R9/H6wDPvz0bjya
P2Y6uYRELIJVsxGAWnDmEmSpQIJYj+NJjrciRC++DNoroGSOs1bydrgJ8mTs/yGWQMpg6oXGvvpi
TF+4lXxo0MUOpg2B+JvP8orlhVtAStt+yIRMAlHavpQV5R1ipDhBiwKk8UOoBbwFRGs1gV80TbgR
5yfj1gVWOt6KPsMHpNsd3SejW+VW4BB+eZAcylSMcyIpVgcI3b1uC+lcM+ZwZznGublhC9FRa/12
/qYy+elCjmzITq+PDc32Ke74myOKc1+6XecyyfBBaT8V6locz98Hhj3CrUjNVk50a1Yr+Z8dnBv4
aONuFbKba9jcePE2MRwTwolgyRAoWFhvoqCLnAyFlg+FSE1PUrLjC2OmMCFxp8OV6dGZsFsGQwMn
d4k0Ki0DZsX4ufgYHhMvkyIeFO4TueZJv4bQKCEelaJF88RfgRQRm9aKUYVhFGcZv84pbAYpgxzs
G4is37FBxeEwtLkO286OLjQbLFFZd3wm/IfIeNjGaNtCnzGnGy0o2a7v5LO4xH65OL8sD1kB5C1u
XQgZOIkq8bLi8IEfA6Uqp5gkovD6i5WBlZG0Ey5NBKcyGaDN8vNTdLBwLPOcuGwWxk+fZDHUc+Ot
4WRzlKtPSySj8xWQU3DzxA8yitkTFMVh8wWruJjpGIftwbgpu2Qd4P5jccqly9eZNU+3X1Q3iBLK
0MVAWyn0CfAd544OiLGdsSQ7EJfEYgwN/fwENjWm8NCQrU0NdQHq+BmLIqyDJwLyBe8LK7Ckceol
vqpxXNvyFPTXk+YSwp0rVgFIvdWJAoS2UzFuPZpYfLWDKNWGnTPDxDo7GBAtyZ+ad/rswbkDIVg3
DxeO8pvN2RI6v/PdvH5yV40Jb0wpUTCUbZNKj50dD2RSXlgNvWavE1I85RytcBADmxtNqUGjNcsx
s5lTVgKEA7ivTh9vl7V4imTQcOWIANRHb79s0Hy4j5+A3lf33hbKTRYqUyCP0dsKyagrS56DNmWF
z5qSm3e4ogzmk4/fuXA/CWGALPAZ/8qbTzEVJiPBeZgQt6znVN0IMtxXS9+/HUY3kDzsPFUHlh0e
KyTJWVXQT9p16hr2Bu/kg+Yirhj9Mm/jweRikGQLrmmjXK1hCaAgt7RFgjbb1dYiHL3De4JLDR0c
RhNbaCDKUt6x3ji+4JLDwGXrEjtp+YMJ5ovVpC8Gbwc2iV1k1+43RYt/haLMeDtlIzXG8k3AAO1l
FygJ2EQ901M7+WjOy8VBFc5nnf2Nskm60dlkQCX0WJ6y0w1a5LIQjAN8TSBkcyVfIWl6CVzHwQ3c
k38NzLsxcPB4ag3NN94x9PQIbfIrbt7xVAO9I1nKtKA3EOVFm/qYN2fOKxSVYvv22Nwy7SzS+f+Q
yHwZctHZEimLzyuIliLhmDpm8Sp+g2ETP+6vSjUAHJD3sj/tSFn1hYK5gSnkjitwEEXwROxMt6+s
l5CmER8x1u+0Pnxh5Q/g9Wg23J1ooPlbDxpt2OUoFYYTpQQQJMFQMXRmYK5JxtLerJ28/kLUY+rj
hI5j8IYqxCg8VoSAOVebMfGMMFkSNtDjkAncRfsj2H3rC39QjVJxvJHQwZMJ6JMDAT+r+wW9YnFv
+dzeLhSnakkvjQ8BuIPbsnJo+VVgf+XWtwugaHJRYdiGigPZBVCpOp5Jk/cFEReGvsaW2wd4sL0D
rapwU8AALPnr9NUVqIuLhP0Dq2KCFlWHx/Xm3GkwIcexDyGIKGhMc2BGNx65NGA9C0yrbWimEJIG
fAw7kLGMzQGnzXWaGU6qE/6Dvft5EQWb32bi6bvR+AGs6jCl7FbUItxbOpvsmMyC8MWqEMDdE0iW
fmB7vMLOubKBhBuXbdFgqxyPj3ivDNflqcpm1G1yamD0uLUTuvwCcIcjn4cs0HDR4zw1DNEZC6nn
WQdFafup59ygTehVrblItJtyav+n19/ooKhennDR2ZaXBjsBbDamgCDEsjG8IjKmoQEGk4C1jHtB
B0ivimcFIlRIE/AOefsgleNbJF31yu1niJJKJJSINVjYoROzv8cMEAAQBRMNSJri32jxrg9Cfnzh
eD9nrSs2A0M/hNXwhghVYdntQQw7f9tlx/IHEiMOY3rrvMjUDcHM5g3SH48LbEAeqKo0F8mMe9f7
fE7db2MrX+fZL7F21tc5HguGRcINHwzEpu2Hmx39gPH3MmByDUimgEgQlk5xon0EJH5DzsbzW67n
JIA880mzqu8x8Hk3fr7pImm0PqjYdIQ+40Ik5xd3SBkE2mRa8NAJTQXaZF80xuwtNJv0ALYcNcQg
+3vXMAyvGE1tRbbiUVBPGrYejc1rwDpf+Cud6Pel2BTc1hpxRfG70KWFPqeU+R9eM1Csm5Jkjd/i
tNgpO5gYCF7G5nDx6B6++p5iUzm4MUL8QXSvcytYUKjWx8duFdN/4IjK8q0JQIJWOUNqNqMuPBCd
1G6Poo5wrL8WXORUg5W+Bup4llgGGj4HZQWFW2fis6sb9sgoDShUICH1EYVKkNcO09q2sGctGUp4
DI/jkQ+uAHhMc6LzI2ibcf7jaCsTsGIsx2nRw2gvPTGYC2jz43ZG18s333uJBYYcu4CoDzZbkgOU
GUsONkpcgFwQX0gjWjPlO+BzpjyjLwmEXxu4d4RVAltecdp8WKKxM1PIbACo/thlP+8XNdmyH6Aw
kK46YHLTZlApmD7NeT1Jn1t+x36tzYbzcH1FTghbQg/Yi9E3UVUScuriMxrMemqsRG2FBCzHnheZ
PUy1MRqQJPJmSezoqKUYsYUDL+RjX7ATdgRaoZGXXsmR+vLOIqPid5rqV8gwxs2cc/5LmCPVSfXC
Zb3oQpLktS2ITreSwFKxBakhOUIW4imMOwTV9MdzKBNHKi4CHY7SIHKZSPfu5TpUCk7j15bQVkc2
MFr68FsGglvNjSkEPNahlWdOu5jqCVIOmKH4ywLvQUoR7EZ2cm66bRooN65G/gDHAmJVwNHpUYmM
NrDx0ZEJJOf+8cplPFWuGpCGvp+n0ZylYg7qjxcXtloQMiBMwBanX4iGPUKe+CGNMkxOmvT3XTh8
UIEw20lT8AJ108dupsyLzGpgOuBlMJO6ZSG4YTV+smbmJoFGE2WFF+W0QTWUIT41VN7ICJgGLCw9
aY7GMr1QjAO4CzGoBjlGiUnBZyOKkqE6tKjIwPmrK9q/J9YgTE85iEeIzhE7d9415+v3HnWw1U6A
kSqjNJUNXb9kU1Lbg/Kymt2xO9FBtdBsGvweqxuTAxdKjrkZIipROsCMjbGfvINWyzfcBtFh8gem
VA+6r89JuEIdf1sDjRUBKFACDsoDGLMF+GA+YuITLo3yy8jP9vZOuHLtljwdbgY+t5fd8YXmZn71
LikFbRIAc2X06gfEESvUftR3+TZ0FdTl0mOs6e9vzsMpPagX6dI8r/LvAOFCca13EHU+mGUms4cw
LoCzM+LsxF/zWhOHN394OKH2NWmhMviXDpdVsrjwuY0KE8+IFQ9mFf/oi8ckyJCsOZjVmQNR1Eay
RoOALrFHfgXJAa42AoSGAHA4EHSe5/f+68Hp5tdSiSUVLjQZNTdaOGHpgK4X7R0S5fMw2NJTMFAv
w99NfKz97sKCnLF/MnzNNzq9gpA9YFpgEpZvqsfJ604Fdige+t79J/YV4I/wl/ET2ganNNtEN+Pn
vZe1ibbp6EiTHe0f/xgnLPzYbTbt3MiRsQHitgap7XDJG8fHdhIu9QFdpX/9y6blBE4RSNpS20UP
7n3d+cy+CxWcZwYeSfTM6bNLp6LsdMEit4V7bEB13wz6pt6vmMeKTcRkDFgSMs4C7cJaiqccUVWa
8MZn5hQGcBlaUKsMZCiYmaw4XLykYBvxvaDfxTsk3ABooOiNLv3Hwazuhxr2Ui0gjn5Rslm2gbO/
079+IyVHGefPlBlog4Zy/pnnG7zjrdwTV/DkuvNAhBLBcBgix0fxNICzrMKmz4tE37038egjrxxv
UcWJA7aBG0C9MoKMO4Ed/SueeEbDU+fg0kBDEtzkXvSeteiFPFZoTYNaLiDnSIBAPkOzSYxcewfz
40okgEcQZoV55b2Gntfxr8ARp69F4RMvuAhajUtwmXfoqqZFtiE9iDawmPEaSBtFWdFo02apMDid
cPlZodQa0YKvWRaIwm96VHb6Rbsh5+rv7F75SzHsWD6Um96p17TXMeN5wQ7MBqCEMJQql2xauUwn
iT6k/L3XcEu2T0/x5Rn6I0wJzuHL1ROfnjCejiZDzJQlYacIHQGIjgOzeVirobnSfAZpY/WaKB9s
g/JLPf2D1wmbfmifgP4bC962HHQrbNTzBUhD8XA/IOoV5GGrAqgcwHd8UHAb5nJqMM+lJhzLN1yT
CuuZS7ok7I6tA6gZ1Ox2LN5mArDjgSPCSsNFSwj7OEAaW9zEIafL1r4O5I82OUIO7BUXuLdjh+HA
LpYYQZWbtMCrGNUqFXDHT5S856Ih5MkCvbEeUAEnEEnApZLda1cv8P9+T5pZEhir5xI30fkHetpf
ZDrG+flca6sBqxjq6YPrk7ezN3awsM/V2dhiNvC5AW7Jgld36DXpK0FAOD8Vx8kbXeIvXDHwXRTt
tEac7Tn2A28GlvOIE+nA7YhJcdRmtEBR0Bje8KyjGzoBt3zZpGpzrHiPq2ICqsnheNHXHXm9WY2I
qwRfsKGAarPSp/FBm71KggwGx57r5/m/avGNMFl4ROWMHFgvTP4K2/uwcIR7TwI72vW9GSibBPnj
Tj1XAwQBI5TlHhvpe7J65WfQabp5cmvIqkScMYN1/lZ2Rew8eKy4INshWXJnqgDOSduSTSybjE1/
AExZaC/3+cKvynkucgROA17EZ/nAklhTRYmraiS7LTbZC9+6sfb7kqbqol+nIEkwyCTAWyBEAKxZ
Kc+BultjEckzENG8CriHWeSnvOsgmYKn+Ti8L5LcLn6yC3mim7Z36LKjHQuB+DAg1+wBDdAffVMN
iBZJwN0gVi3vwEdIKIbqirkdjNrMbmXv8V62/VIsJ416y17we4fjFC4irm4K+k1PjzTqFAjqD5Rk
hj2qncSVA03P8Bok8FxSX1/YR/WR/wn3iBrAqiIBjystucEV1fzNWMxgF4l9joSjlIHa6vR6jDzK
IP4x8kJlY5Le0TdxZ6VBxIVzTZizzupEO9UvO5/NQCBLrB2ldF6n6144ZT8S7gLFomonLXKEnyKy
+bVYMqS2me7MuBkLo+CxD0N0m3YjQL34gn/y27K84hU6JmhjXJowO/l5Ev053gqrdE3uDXE4AWBV
mi8QpZvCTDOWNe7G3+GxnBd40SW4hLfk5HyMIXADwELH9Vnp8PVhBvTFx4X9DWRYNZ1LngeEN2bj
zRpvHur+Y6VPJJVRoXjRctK8gaxbSRkIxPBp4yc9OVzihP2d9PozlA3timYuhZ7KxKJc40/X+V97
h5LS4maQokU1FzLXD39geHyUXS5g44MKmymK1yTbNUiqlXz9aCbPHLuARbvGc1vbqh5kQTdW3VDi
89SobMxjEnAEC9KP6aAbOoQqGyY2ILHyDsLOv9iWVx0GWv0iZ7hbip8TYvensYXf1EWb+OuCe9KI
bjiw6kXXF6Fsed0yArNm3wDE8oU8mNgim0da92iWyOzU9ia0b+YV8Zy6MSaU4hRuOEgAQ1tU2Abd
yfdkhrNexaMb1T0vfDRBuqLsWJ/U/qtZV5BuOrtZdcs3g0yLKWMssgN9fAM4eSSDk/7dvlmMTLXv
5MbSvVE3FV5krcuzegMOwMC9yUsjcZ7qJNbPlTnJSjLr8FEYPzHBAN8Au2HClzZ/72HDrm6UFTQA
2ALiWUmJf8sO0eiPl7Xu599sxZhI31vz68JmGWqairUOXYIPqs5FirMOEtAU8pcPDtyXrKs9efcE
nbqVTvvYAnGg+oO6TZBPufik07IfoJUi8dR2iaWB8N0gAMETsYPcOvT/bLQR2HwwVcNr7MrIVL4P
JX9IujODt9LXMhPm1+FC7dxRtsg5DdHn9ARGiZGKT3HjHDzh2IBCV2dT0z+Oj/bE7QqurarukAcp
3iPOQveYRQanC94QHjYNrb4Nn6RzgJpqi1TeDBbEmO8ZpOil+Uwjo2z6pFnBxw9sDR44j/pUJXjS
c29cGO3BO5MVkYKai7ASz2gc5zjRnfIn1MRU6aQtwp7txsh3FtU2Q4d54gYTFtxftTODHB/OeOYy
WxacNi7mw/6UfgKXQZwlrSujUS2CnP8LmD82QCuv6Mq9TBEc0JQv0g+Us1h40dY+r61TwIvoTD6d
7H2fHohU8sSVDvfAz1TNPGkCAouZV4s2C0OskHZj/I6ClOvnOdGvufwD5lVtFbx3sAWOAnn6cLe6
jo2khAcDEF2IDasxGTX4bCyNH9OEqsACRaW3W6TRkn9ZE2+vdhWa/ut7bnYyTk/p71OZTh6ugYeR
iRiCr5/tZcJrejXFuTdizD0ON5tL+vF8uzV+hObMB+d6ekDyS3SP3bIyPFnmT9TcrMHYMH7vrHPU
caPfTGjGODIMVuxpUKpTBsCKi3hYH0nzkWHX8V3s/xoRGRYDSDjswuL6h/jg7/1FFy7o1hunCvQP
b5x7ad48xmSRfCeUao7SLD46cVRn3vgeEeqT0jJD24bHIEKpsaL8JAi+ORRw/8qjzBff/+n9VQQB
LnYSFmu99X/2xpIJxb1uR88LOF7aBw2cybfsSZhq1VddnJseUEkYV+PJIsVZO3TlMCjXWKOoC7mf
6d8VOj1EqT2LnIqgMcLCKOqje4c/GEo1zPxU67GEk2kT3dUHo+tjadpTie/4tdE20ugkKlZTBkhA
l3G/Dh9X8HmlJHUUJJ2D1DhKNFOfQVscIHwULD6Nh2W81hMzgsS0Fd/Bq56+jSkZSmjaxzIrNi5D
uAaFndFS8v8Z1tavnNy1mQgbp5/rJSNX5FQnpv38vTOzRdW5nyJQ/+6lak3TPTbEaPBh1+Hj/9IP
pXzuusULV5eDelf/yj11AEou9horNCHZUQgJ2FupeeKU2a8i38v0KMebKNw/879JyMqzIeRBZ30T
QrG0qxDntKB8OuZKClq209YTdiNfMfgVDpVElXxXT9GpliKR45zfzPM1PKDXeOOpQeE/XA3a04ZV
bkrSJlQMTvVNWPPEK5ea7SADQtkz0k+s44BMfDBfiA1fIqcF9ox7RPaFZfolhmd4srbtPi/Wb7yh
8HhAwY0f6asY3yjMxazSfVrt5zVESht6oK0JSTsInSOLzQKKf7SB2hrD1NgcOBptiJUXQLaH0Dd/
T57NhFw/yTlDNWB3xnmVbQEyPVPlez4iVXTHV1VBJGfeZC2Po53h11cGByyi0M81ePqLaCouqCZ4
fJDnt6izsVTJ3dd2lDMgQ5AgGA6PjDJcDM6rAEivc43n9NcfoZDBIkungBgvIEjSVlx5YD2Mv7rC
G+8Zxerxw7ksIFe320pxOaA4B77FaZIeO5N9s9UNwbO4fE6LAt4AiKPq66pd0Ft/refmKxyf+apG
fFHD7UzwKF5ARxFv5UTF7gHiKoai8OhY12HmbOPM+jzR0bwxL+c/dvCCsSH/40d87Td8KOA7wpP9
+yioVa7RYaCCEkEp4w9C3cs8dqjeQhSuPWZL7SLdjyCusQu0OKFgeq+BPX/S16O4wSeYJZvhv35h
Ik87xK4gkOI03Jf2hcnYsA5YQ7LjGQ3SMyf5ebO8nBUgMNmqhnF4ZT6Y5BD2SIGydZxd+WPaugE0
gzWauOV71kzpsaeETMvJkozujzkdUjc52WjlQB7YJnCu9s2Pqdrp/CBU62JKS1ysrg8bOjWrhaC+
81jiveDaD7JEcvv1dbI/zDMNBO3fjACO/0hXDE+YCGvnhbJnzEipTXJwO3WVKICx/eb53mgoEqby
4smCftWMTTTSX48E+Q5HBUQ8iEBweEjxqFkhR8FBeA1eyn5/iUjPeeP06zVTcvpM7FR886+yM/a6
tQehDYBzXtv6ufGRNs+rXRTC8x6zbpqybMzAQOnVfEPGbWDPwvbAGiUTnRgBTeKa0JICI1nGI+JA
Fp2f3HS4zBzFgQmDtxjUrRiZwBvuL2i+4hmYoaBDUJYp1ux8senigc0VSfTGkR5zWZe2cIYWFeEv
q2J4RckqQcldXRhjPI+fQ0PCaJ0e5Iq7jYDBihryhtcDc8VG0J3yM4yx0g72FagQEmzK1HFyekFh
EZz2ZRswGmzDz/AtRj9KOsCTQBe7nTe+HLvsjPug7iFD+gPZi9EUj1L3SVYq0Y0gFIP5bmb5sK6P
OnseNi5RO9W9xoa8mtLIHfTryzx/BU/Z7JtAvAmXJJ4xoTWqw1H+xHj3z+DdkZbhYm6tvkjIgS5s
v9zcCJi4RCTVUwiNRbVlg6VB8INkenuPXO1HIjKS/cypuKUH4NrHjpY4Ll1FWHIpRKhRNO8Nyf2L
DxvxIECmkCBrX2JRQuzbtImXT0DvEQ2Yg6CXF+Z9w3YzJWVlUvnFD/EeX7eEtYjgQyumKb5V2OFG
YB3tLibMNsX2YWqABRIRA3lFGTJY1D0uPA+AoSKIfUAJvphpww+G5DqaNGyz8Eo+P+JZJCFHOCnz
j/O1hVldz2IN6gh9GDuaiXDWQbhJpLV5YTKrX2UnsmGY/HVs44XKwi4Pu+a2tKlSkLg5xA9XnuUR
PGS0vbQrq0r0cqTogEkUE5amgbqKZ1U2ZM2c0hmG/vxNTNVASqHjUj8pDTeQSukghquswfyCFyCc
aLwb+S+5hBb+nk20VvLjR1y/wmNTXjWkL68/dBCK956lj1nBbGLMZWoo/fXKlK2SvoQTeXk9t204
KdujqCI8sabDGvjrom0tecHUFb9A5D73uEx8lHmiTeRUGkPZABdQDF8QFrKNfQmZDyWlcC1AkBjZ
ykKZqyy9eq+aRoaFo+FYXlDlu9oV6nVMJEvRBW/pnqD+NPGh1xxzdPvidRf5Oc7t5sbo95ojrTp1
Rm8LiRJWwzTz5A8kSB1XrjiaEB6ttBj2fhDYH6J7NTyICZ4a3REj3JjFNbYZ1ptBN78U5V/YMxI6
zwixMzEbi+8Du4pVXmE20hENGiQICUV4Zih4CTIZ+FO78rFCZYbbQZm7NR415udSwVlRYNn2E1vA
vsXDMbeIaODitcJatMB7kQk/CncZDElaHWmBNpbbN2IvOU3JwKBpj3FfXsHogdeTc17/Hm++QqdQ
PThhdbWEl5FUKyqDqSzeOKbhC8mDvqmNbd4HZS+EtXzJJ1Xg1gM3vxuff/CDt0s32usUFcApLFQv
uTb/ImisFrzFah10+aSlQ4MokV9TnBggemFV24yu3fEJ64VOguBZHQohKx4kRUhJPlshKP8aZS/z
kfuIJYfgC+/9p9iqzx+1JJwYhvx3H9HOaA03HbxgtiXI/rpJDrcMnabpZwQV4OHytqtVgn6ez+FK
+IqB3/Krq3MOjCVHlwykBeFEEGJnYtmki6YT9iSRK7eAxiBShDdDTvnhHYPKtKPhFivvcaJDLn5o
M8QcM+dkKxfcwD9GucjIR4x+ky1FqpjmPzJrZe6FdxtAbnvVqzcmkHn/a7SHh+qna9I/lO1LvGVw
I3XYmHb32MXPm/S8xS+amF3R/6YX0oPoK9hPHf3vH40FYYo1GcFkmuNi+8DJerT+9ueoQuRc/7TS
nGFS8opqogkwiNdV7pN2IywHKiDCxqP4JOPhCumLA9BDTPor/NFgnP3htrS5VXnhuAd4PUi6brCx
Zry0YxEWtPlTyqSc+fILuVAgXaAjqVijFmOS2Y2brP3CSmnh1TN+jOGmFmfWiGU5M/I1sMCjstvp
IIcYnOIAN2R8PYYdLWzH0OkR2tmseOEu/9+7tpe2gvSCTe+TfOkCuaeX8zaT3o4n5MMp2cU4Serm
6Zoiuh7pjjkT2UZPY82K/7TFEOrFo21+eXUKcuawaAdZag7qimsVOk3NfiVED3fg5YsDqimFFHHm
B9YFJLlpWU2VGIXCNV29A8SVsaPhfGhaLI/UqYGJKplovyoSRI/EG3OMbtti/G9PSWGlIBZ2j01z
MSZOg6lz3MKvW5mRH+YTdZWmi/yz/cXSnBu5kvktd53opIMVQntqRF+GUO3lkDGqofPEumJUIe7y
RtC+I2Zt2jvZlXKY1k6E8dPIaeaPuXFGuBVVKLvJBTkVmVcTBPGEBYyhM3i4zdikAuJLrrxQoKWu
6iB8eIQcAGHAQdy+h0yIb+i/8C6eoNS/koui+DUG+QRjvbJpi79d4RS0z+StNJjIwkgsmyO3xKPY
cA/ALioR1w7RMRkzg1T50q/Okh3RK7SG5OejktzzEX9LWF0grGa2F0dIC14on3CCBxDn+6AftGR1
iDt4nKrnDH3D+1ots7kIWTS/agtfim95FtQQKbGzhINzz05ZvDFGuxGgZwGHYhKlW0J4YuFS9T4m
KWpybfVfHEt+UEqXv013eSb7jwj6MQ3TbYQ8NF2+KU/NAfoV/Sc2TSP4xzBrWGizb8gY/AOiVJgz
QYhGTkiNYHXyQsU/hM5wTOgKUh9uztvFNpDFcQKu7MMslPgOYZzP+BbwD5GQwugrMT2MRvtmkYF4
40pCjghfR7zPjyVkzhj+hvP44e+BaNqggmxcv6wPHJSd9cNqGeFYfWSu/Ed4301WhuiKwjyS5kAQ
YNRdlHSbzQjA6qasIFzx86Ob47DdxxRV00H+9lwXD1iezKVju5sOYzXOBSzB0n3KrP3Ff3fNCRCb
odlmxuQhP9VVLYynjC4RYuq9PkLMMH7f8umIvS2nWQ6tkfgHd417iGHAqz4aM5FLSEvUXzAHkT0h
nqVPt1kzrmDz/yA2bYdX8yOjtFrVj2pL6EtWFZbmNm0KZk/peI2aK8dYm/bRgmcY4Wg35AI0ohWq
U8LP1NwlZ/g7ksaGdBVG9siYhzIW4if6akWZ0wUraFJwBrdbiopQB8+5gaE/nQ5ZFDgWPSfmgV64
GfvMnHzfW6z/KwCuubxI6n3MD9iVtq2gj5xnupPOf6uJ7ioQbTFFJzgNEgzda2rFNpa7OaVzrdIV
9fbu5YfwXJJ5jKepYnWtjcL05fLUUJ8+Fq6x1rFNhdlWeCRChQrsIZp7BqoEviMfxqyPBM1xTqKF
KjPyvcd1oBxMyEsfOrv+O39chWx8EFwiVHj0vrBMb4/POMd33DcuxgWOFl3wmyOFImxcQdCmA2ap
88AXxIv/pgSMn0djapIyV7xvUP+K702IEelfoa1UcoWe2L9M3ilLErtUZkQkYg+SH/JyUxwqguB2
WM+P3usR7kisUV6M6bi4E7kGgIim2OuXUmrXZxQLZHHNX3XoQpfT0lNEU5SEO76/spngb1CtmrXp
MyCDd3lTMiUU1gJvR/tM2/cFP7fiSroOhk6oxT11ZXxcofE6EiPwOqfPHEu3Bjb6IRvIFh6nmxgF
lUz6L09t9j6n53CiTHhXFLZ5dLm6K5CIKMEVZ6/KalHb9+Fc9DLoWph/r+ncwnT+CKfDOWnKffHz
ZiWfhne5wg7t8mhuOoEkjCgk9yyy6N7uQ252tyNJqIWm5tB1VukyIRZ2cJMho4F7EgcN2jT8YFZE
DSK7RXSvo8WB3H4Ep2Vi9Y1yW2mTxNiNyiVRMw9x9xFOCR0bGDV9xSdFvcS15kBl/ZjnFoVpTj81
79Q52wz6S+6VZzEpfmjbyAeBCLOwSUaAxY2OTTxxLrZ97xKY09vmgOZzdbiEcuTM6x8HBx5zlTGJ
MFGMw8XbmKkxv+7z5yFjCvM44SuQIqkP3e13zqdrhql0pVAi37weTNvdd/Odt3HATMu8rgytmv0L
bVzDVvvv/VgcMnSytMzPmmvCX1NdsPrTFiPyi1BAsLXDctGOFnk+bctTCsWRPRsUQHSJhFywV9/I
XYAhE7JgSzXs51yB4suIP4HGOcw6td0iTlHBdU9odRmX29GU6PpYtX8pk4Qx4C18HVV+/0Vyb8Xw
HNFonL6Bfus2DP9A3DNuY7Acbuw0Bmp0YOJTQGoPnbtMyZfcXLd5SzGaliDAEtDCfgz7FaeNOFWU
7AL5B7qTDgom7K/RooNRIp2ieiVOykA9STnT/4iNWIUnF1ExBLXgg8E/16CE3kkp959ABSWiKU/m
pC7iUz6CPSNjp8Hm1H0b3hTXKQKeiskrn76hvnzBEf0WEmjCXDW4bwg3XJqe/aoxt8kiK+bNI1CB
U3tXYUxinYi38olsaK59Eh0htG3KcPKmM9FscxbVLqCO4jM4Wy0vq37l8uHB0mk3vyCwVT8jOEYV
AmaXEVup6DOE1uaOMdgdRnxpIPHxIvy6+sdWJom+EO9kDXzuXFxM9Ca49wHhe/9LAmxH3Aw+AviY
ZrfHoYJvN6N+/zF3cMwJBREtombG+YsqcHFdzMQQvhesyic7Df5tMOVrwd27n4E2CVw14D8F3fd6
tOPKk35hZmanOl/mPJ7662EMp5beA6/pYJSNRy4X62sT+buSt8Inzw7uD2M6cQDi/Uv8OGqPmUnv
2vmfw1MiudGuGaCwABzrWOQsZNaqh+RKgMeX+JvPFAjHa4eLnVlanOjwyQbzCnlCOMiogg5qESRF
HUFfAKETf4jWhRO0ElQHgfuJFBUD/lkz+wD0N+x14IWxDgCTN1ip22LHzn/5Sif6P8LOa8ltLEvX
r9LR1wdx4M3EmbkgDAHQM8lMZt4g0sIRIAHCEHj680EdMSFlKaSb6i5JpYTbe6/1r9/E7lCuFQEa
O4AxrEvCKmVt0WBhQBBCJfviJRyAauU5d4LpqUoSIAhn3uyvy5PQ0s4QqCE/jhChDlG79HAAop7v
aeed8qhKiPKwjbMnogm7aE7rDTUVjObK5mxzwqcPLcWRXZ2M2sufk1A5ZICLFERQhInLWUjqethl
QdnaoNKMxx1M6rMmvGCNZrj4TzYM+3yDkHiOcBYt2uHypX6PsTaucRsgRORBZmoDzvoCn2OeMued
k/Y28WQCkZAPY13T9aKFZuIJe4xgHWTqBXTWxln4igCGguoGJ82piwecqt5wsvTZCFiL0QuOeKTQ
GeifQRNBqzoJQ2mvScKo34Ast5E97cex3973wwBAQiE05cXgsg9vBzPBjNkYPWxQEWXfYFXi1J81
gyqf/M0Kff4MteQShTko8LDjiFWNqVDLwlKn/oHrDjnn3roDm+Oc37ooQS8CB1nQmozJXQXDlx3Z
MnQjL3z5iTk3qqB6HFLMU6x3Yhhx/mJRzXBJ59vEBiFE0oINT2zBeg4S3Muop6aaATMH6xZSfQ22
o2KRN7M2ygPJkRby36frMWeeYCpgjoAAhkeuISAO1jDTC8O8YB6Lz+xsN+glPdMDUIiZEtCtEtp6
YV7gYtMmUU6xpa8xqzCc4Q0zaFD6zCPHF/ekqfxT0ZAs2fXbR3UqbSju4hRl0wPOgtQ9Wby4AkS3
oIbwAoPsOdsMgDvkk/Q9yUP0VG75gdnX6Ke01rAVyRecseMWzJ1LHBW89LW8e+1tKSwsxrJAk9VK
2YA1sYh6W0Uq6d0Tl3zavYhlsbTNxSlqmpMHRxhTmn1FP1QklUrrNIMHPfCB3WT3Xvni9aE08eCf
Sw9kVfYkyE2ShrGBB27XtV8Ayd6VJTdHrTGitkxeyGly1MIXC4diDesYdhZp/oP8P0D9vbO2MXvB
jGpO8VsJtvaBow9lc1UEzkcPZ93hnGJayAiwmZeJw75+e7zMotK5fTWAmki8aH8Qok71dXp9iix8
jnidjrrADqVf7KzSa3GCwM3Ejr/AZhkqWs+P/H6/pHCPix1sOsMBsyAvKyMraMnSkDYSyDqDXYgK
MCREolLUF8ZUBZWj4g6KL7UIvmluPbZ5IEDtGduqNkyR5KUkaXOyQNEqF8lWmHmTM8/NZY7D9q95
EsEz4Jp8SEYg7rF94rgHiMs9VfHF+4a3rxTYODhN5tUH7KKsN+hS8FlaP99VeCUdJOG1HXj/RGy4
51MynqiT2FckYnBs60FifGXO+VuweBTY7AgF4i0AMbAbJKYbEalBSkEVjISOUasnNnaC0ElB9PbG
NhmmDEgx2YCm8nxpR3m7zAzbJ7Hd8mWjqsd63ZOe44sPqEPFRNWm5yeoOANCvBXFd9K7aC8z8K10
Sv4CeW3fWPCtK/V2fWRt9lMR0XQ+I4oYDvmkzHNly7k9fYG+GyWevJyWE1YyVi8011/XefqQUnDn
HCqz1BMPQv8KMGnFK0MOS9fhv+qGA2IPxSW+B0xcQwmko0sneHg25VfBqb16wqHC35pORgsvwoJV
X4P/zzn2+jLkZp1of8Z56EGC0swawO+vcRh08pdgDZEcmc0qbueRwHRK2hNpo2SOFgrqcnIKg2pg
wPZAICeHrsZoFvHj+wTtDkxmpwxuMBss1XJUpAEt6aJyBUdcA5iG6hHfo8ueeRMPwQ2QTrQ7EacZ
5CW4btH6WFR5PqAIZfFOQI9yc1QYe88RJmqL9GRt8cakx/x6+XGGpWvADdxiLji6nmdvqy6QP1Pm
Mo+s8Bdyt7v7gdc4yZO9fCPk7u0p5lK8jFGDNVvhOgObYbBHL1V3+CDbKFMioESPclYMh12Ksx9k
Yfk5maLBAzFegevesodBXUkQw5mEno83LRCwq2RsUzhQW6sySO7BuI3A51H4ByLjL7xowdUXrFUA
nFUPw4gLoufOw6nOksCpDhFTC2hO72O+sMjOxkDUOePud/MhLxbDghnO+Y55hF2/6Jg7IOTbJvMv
iYNFgixOzik+6bWyB0ciB139GMIBjzUywgjceq+KT+Jz45vH3kyvk1Q+z4t/rVWb/OXmbQ9zGm/c
iz8qwZW6LgmDnhAnKGH1+l6viOGRFa+nIX+GV0xb8Uo4kEbSlIp/BAbti3YVRGHP2oxn+Rs7oI6l
3+m+UYZtw2T1jUVAVCqr0zzPuXOgKKbcUDeL2bBXbm4EawwZPcOa2RBiWT91Yy+0ETU+w0gxjgpt
y2drbIur/Sa6FdQGrIgZ7zjdhqKR2kbGO34MWnnTWw7zcKFY0nbDWqIt02DpHJgTMHknQsJhVi0B
pfF70THG+puxchAd0y8Lo4x3amK+iHNQwUxGqGDBR1/QrUMgwy4QntcTPACTXFZIJHtFsesAM8+n
0sE2N3oUkI9dPJAZxVdMT1mUz1q+JB6nfdGxetM8UjBH4hjI68M6mqJpM3JEocJFZIpBE9t4yFPA
Iy2d6tgTWWTtZMYKwcBnmELExE6qHPEFozxkMTxb/BWzw1n+KmGlDlSPHIvDjHDLLiWpeDYyK0sS
RqYc9869teXXUd0PYcGCek2W+HcDzGgdjZBNQTnTX8+YMU9uGJBXrmDCj2frSdMWY3u0OFEa48Cj
jjDoAWhx5MsygDoDKwryaK+Sfs6cnImcYFP1zAjVORurGJ+dfi7h4+pvkCYGtd9vz69oOxk/uOzo
o+KYZAl4QOuRhHObJ9YW4dqcmzYWh68w1NG98ti3OOLVS8xOYNHRpaMyjTZnPq2RnXnLoUpNdEcg
p+LfVMzl7vUuhPLIhAJLLeKJQZCJ9bo+4sWIyy/mctGqpSik7iK9r8J+67KgMiaXjNJHqALONx0L
QWxnOfGr1RWOnKH7Ffa9/MZR8Fms1xOnCeLFJXs0M73Zxbfktbmmqsdjk8Ylf6Au69pdorqR+RDX
KUzIY9VsmdcMdMn3bT0ZnG3OpegJBuYboZQ8Cik5sMwx20nxyIFY45u3uTuexADrZKXUVUUGd8tj
9oN3HVGW/GUwHM5ERcNF9M4IpjQCBJ8IjRthDTTQf06GI5ve0D1GFzzcJ/Wl9qk8FsEYuclruTYh
QOUzpgfdfGSHnpGx3HnUCwxeUgT+CwgMRLMmTPRBgCF2xCC80AZiB18bww4Tt6e2u7gUY8P9CK8p
kF9q45Hjp4gdlZDb2oY60RGJnW9xt6AT0jlqSJ+AeaPSMMmou6aESRVl7TyRnf4RRNrYVNhR8MSD
K6LI+RUhO/7ziaegLgUlQzcKmctwmhPblgT8AjcWYVbjo200HqHPL7RNLvqAPmDjhEaOre/IOzzX
mEbKJpZCYcxM6LbVPsR8NQH7kcfG6Dx0zJFZ0hQsvmLbxUfr7yJ7nOb80OVDlUSqfXQOCbDnGKUQ
sYV3kKzOPF7MB+WBQt4aEbjPxOiktLu69bPO/YC8tMlh10wofd8eR1LpiDkx1wDKnLndZ/cZ2fg0
KwScExExs567IZQwsjSeMaYuw8henI+X+yMD94z39oyCKn1n0kXzFaOYv6Hjn7dvzfmNioaelnd2
WdTiIwiLdKaHf1VPcrJHFKbALWCyBLoXOz2lDqZTIgEBwNGQl5PWkdfGMsHEvMB1ci3uUY7SGFOe
dJE/7Mjf4CuXbTZFU2AKjBrLg27FsYZ1Itu0dgswfFbb/TV51WAlsy0lxxvlNqMGq50OUwEjB9Kj
OpvRDtb62+u4Vs6eSrbDplMw4bDpG2+Xp5JejxKLVj7aixr8FY8BEVzjefHF9pW+Qrj6Mt6FjRgu
2MKN49na6PWSi4vOcxnqM50Jt7jzTd25Jnu6uCI/0TlZz4NvX484KkKQujo+FuEGUtRPcSc2ezEL
NMD9hOj1A9XS9Fl/5R5jqQgXQbQDIx6sT/B4IGR17EqUQIzJs2beI+U+XMxnCjwBJvUdZ33SC+oN
IdA8VSrJM2lgtnRfdP384mofzL5uCr52t3XGVkJNyVwVO1RwKz5qBrIWBb5HG48cEz3PKybf9LIU
nfSUC9NVqQ7UV6FbMr64YfZNUpLFhU0msjQr7chrYJq2lAqqxhVjzOFMltOsPp2JkqLkUBxi3WAc
XTfomQuClPkTAJnrfqd9tAs6WHEB49f5GpsVbdFbVWNOtRrIvXE4XTRExMEwcCzTl1EmwTlgzdcM
+zvY31Atib1xBlveAZfLaMCJqFY2ucksjDyEZzYqJSjNjbWEt13gX00/Shhj5lp4OYBjd6FV0gxR
+djDk8Z0GavUfEmt2CwpYEja5Z+XnicIhjCNCtiZ6ZALcKV+WVtfirKWZV8CPbteGkq3oDZgFR8n
8FGkNNmhpM+9cqccY0ZDl6/i/Sx7JW+55yNZ8aJUjnnAkQ1FbH0wmGhpHinITDwusLE5DE/KJmFc
MqxidkvzS+Mco25HKZBsB+O5hmb+0ddTqGS5YjWaxBrjtBQx9cVtNeaz6Bi9hpZ64PAq3Uq169eB
wbYGLfAhIhKCcS2zw8x2SOHAUoa78qvNvQI32+pX/7KZ2BJQL74yrAgR/VMsmF9mGg6k9Kof5qrC
YttyBqYEBzhyKaoZ7BYeDAYgWhz6PltGFrbxMm13+KlAAcnw9EPrg4+qz1LAX8QG8zY+WuRZKbML
WJHkWXiqn61atK7dapQ+cJwwAhCo6/yiAVEkXqM+UHRCMSnoxlxqWRLluzhIPdRB6WJo1gabcjbM
OXus8156buB0pVfcnHj1szTJ/POnmO/O1+UtY8zmIGd/R0AW06LgJYWhOdTABBnEU4R1+pueQ4Zj
XRFwqrxAIbr2ATPlXp/r3VbrVlKaT+cUJHyNbFfIl3yfwj5VUMBcEQQEXDxn1wQrYj7ZLy6Wo0Gu
cVttmZGL6QCLgaQ+iR4SRi6AZaYQsmg3K+OVEKcPhWHK+y1x5Hfohv3NVd/vwtZkUIshCQ0ky6k6
SdeVhR1DYjfVwUQCmcXrLkFC7dcQTaHrv0zwaOOkD7mDS4CxsrSn7u4Dm5mGZxAKAlaU+zEb4TZN
4duA2ThaNauTlfJJqNPlUCWbkTEeKfMwhh95Xgbaj6mc3t4NOmmg6GnoxriNYZ7NtE3yaGbYNxHt
rUDY2uRZhQQADG7s+BpimZEYdICO+RRyTQrNolvrrG7+ouNw3wO/FcprS9mnbRlepulG7b60dqLC
ewIZz1sePlYQ6GKf4zeKxlvIdiCnzy1OJMNJZ1fxscw6p4QZAD2FpjFLJA+8ooWPT9o0m0Kx4Wyy
HOEAdpnLPiPDiOrxYbT2uh6yxxphFjZ4spa+cYj2xFRI8JhCSMkhzzt6pZdMnxghAsAfTRR5jvlG
fDpClscSKHwBD6LVQrx1rw7DeIb40XqaoLxJATnRDN8zLPFNr1/g05dlYfYibAlQKJV1XdyxYIkZ
gCMLZuegvEcNlxcnS30yKICEbD7iDUA2+nXRWrzZu6Md4SHRwg2PypnpnsdJqRLjSrBebAMH9DPL
//e//u///L/3+3/Fn5ft5TzEl/JfZUvaaFo2t//+t6T8+1/X//xy8PHf/9Y1UzFMVTYlS7M0XZEN
ld9/f92nZTz96f9TCpVRRWUW7xcv/U49EgQw4lrhFrCDOZlvk5HEn3+iLP7mJ+q6Jhs4Hkqiruu/
/sTq0uWX6kosL1muyrtR+TQwJWSF5kFm42s/unoSAq6vL+Zbe94ZzsgKWtfen69Ck/55FZahioZi
WLpkmbr861Uo13JU5CoRdujXD+hOiKmw213WrSNCDnZoz4V1eX9X+g+1ekHFiTFAM+xRmWDAMHhh
H4BHwT9FtnyS+SxWEFhS+M2xA+KrwQpHkbebGIWPKJQWfXoAPST1zXpWEC4rhFjiVUi3G/z5plTr
dzfFQ1U101RU6/tNpbqpm1YhRLs2lAE6yHHvHjoY1DuObSgiG4EJ3nzEIEOf6Y9ecYxal1ymS4BF
oon3xpZEx7tvlii31RnMXZjOjyPRmHwMcBTcte6hYEBB1ywGgIUmXwg9pe2c5CuiVIt9f1v8+X4k
7R/3Y4qKIhmypvKSJPXbp9L2g1EXcWft6NgDCJ1FP3mi4B34etl0sgfYPFXlQfT5l5/7z0XBz7UU
zZAtS7QMw/j148ib20VshthihCCp9pS2CBCy6hu3fI2Zqq/TE/dfV86ff6wy3c6va9EUVUk0NNnU
RUmXvv1YySzHrI4Mc1e5Tv2uNGEV4bg32Xwee3B5csnf8B609zApvat/m0BcJ3tseqcfEJ8g1Rw0
TH+sR9zgRcPrTtfa0fFEYAAloHEUwcX+fMHqtEi+XbBkyVyrocjy9P9+fU5ddslTsVSNHchK2Yf9
6MZUds080dzyYDVuBjNkbhILh5ADMJL8UHELcxauTe8g4qGzj+FQ3dewpMFl51goIDCwEPBQVvVE
nj9CsbpPkSm+33k3XPfYe1//fA/Sbx76L/fw7aFrt7Q3i5YgLwOd/UDBSv47QfX3JaM5bCsc+fmq
U4LDs1l2O+Evr1z9zZcmi7Km6yK7r6pZ02b50/ZryVEsFFbHOXqAFKVP9vsSHudMSySGlw8SXxs0
f4e0KBBv9RXDcujyITF6mP8R1YIpCac8bTBA3OHOZMvvvjCLRNWaIkMW5sCYk+JgpQgzJiNhytiJ
UvwvT/Cfu475yz1MW+1P91BKipZJeW/sRsMnVGrI5oQiWhL+ag9MVY7kzFAJweCHUpgpi5pGAk4g
R2f+lwuRxd+8y1+u5NumfiVeUhTuI9/jZBPiUS0lMLRpA0BnmFzVG4bLRPIwK0jLEC8C48Iqskmd
wvC/Wb6JLx0KdOj9IUlCgFra8HjB5f3N2uKap99IivLlNwgHPyB0Wl2UBDYSltgrt1Ps0izaoSDF
UWOAj7/U84AYCt6iFQUMAZ7PCSlITs6+SdKP5EfoPC16ldDoPjEvGWjPzFVuBOiRtNuSmFuZB6Rj
DBEyn4/uYNcj5Gt1IzBn4HeqrU66LqoFgprjJLwaP6QW9QHRVARPnWqIxHkbwXKPCQT7JuSkVYxv
HHMjIRTQ+xbOtinci7jFKu/FDD5RYfZQ9z60Y8n8pjsiNRZCzD2hUM66vaARNI3H84p8tm59n3f5
zHxLXgR4W0tQ+CcSJJGufg4go9B/JXsE5eBcpPesbcyVZwvyrnHb24K4UZbGdGFLfcGJU/s4ZVH/
3g71/CwvLEiNbt+sLRzLuINTiiH6ZTscBHQl4Q9/HPXUHWOnXejeJIci4pxx9mMCS9K0swVE1vhN
yBfnuWkRzVJAq6Jg6hdDNbW6Xen9+cNXpq3h2/Yni5aqmKKoipL1Y3v86cMvkt7Ir9pg7JIAZoh+
J1DJvhzJRW8/jbekCizBUbvAUFfRsybY46K74LPiaWwtfICH8wioiisQ9v9bRHsjphdInrKPZEF4
6nUi7lofyraner/9bdeZirrvFy4rps7hpkqKKn7bdWKz7dVY7/VdsrQguBcuFXBsLIp1MqUw7a7D
Il8wM7AtV3xA0nlR9iPgB5ofQt7XYAIz04O7fFnaJYkDr5iPzpGywDPfcSIDd0j3cGQW08zEFwgy
xYLTR1j++dnr/6wiTVlWZUnWLcpIQ/+26Uia2HFBrb4bL7vyNIBqMP0DLM98GJ23QJRDMhEYnDsE
k0kVwjJiMWbNfRlRteWLVMfayyZ9QpE4oZo3krU+2n5GAiO65CdzjGEFTak6s/503otY0D6Pn2O/
avvtLfKYqOnxknzL2wKmyrgpqjlkahJtiQCAFoUdI0IibUNLT8nPbObPd66Zv3t5mqwqqqnoVHRT
0fTTV9cKZZFexlrfifNTvpeIMpvpn2mBPx5mtv1KZu526le3ObQCmmXMX2E8PJeLyulpWFEB356x
FJQD4uMNVz60XrHkBRYOMb3L52P6Ph7rVUHXB/QHwSFCskUUIPAeLbrDROIDBdGWSV+0hkH2l3pC
/mdRbrKQJF1TVFWSZHO69Z9uTRTL6lzKibqbWFI/Zhd1QITbGC+UaFb2XnzZw9yWe+KyXVxSCVXW
o51x9y9b3LCyq6cnf1nif72i6ez7+YqGQuuI0VZR/jG6dhtpKwiY1vh9HEBoVrAB4KsZwNQdjWRq
NDmgstg+ETP5fJGRbQYM9//8/n9Ugd8Wr8FDkjWKRFHX1G/vvxkJbLl0V20HLQFu1UjaJqQtPFuY
IA1O6edL1NX98opATbeZsSNY/PMV/O6hGKKlGJR8Bh3j9+1jiBVdjEpB3RVrCxMUiIOOheHU8QaU
irfzNl5S3vnVuCQQug6L0kN95deJP8z/fCG/K5h/uZBvm4DaGaKiK7FGwazPc+zRoWm0tnRQ200O
xP+gG3ihisMWy4zr7KKinQh0Wq/BwSLOM1ay0+Euz0BzjfI63qh43AxeDRK+u8MJtuwyW8Rvf75k
zfjN8jUkSbREyVQpPKVvX1RSCYaq1I22I54I0sTNxJjgJERhViL7fwK8BKiEcEjymqJyQHrUKwzT
O/1YS4945UUyD5YDUN1TyFVfwIhNz/jEB8Q5I0Y89WH9LmZPJTKFAbImRIRFvNeGJ11wm8NGcppN
9yShZU3Dy+T4HVxWF/yJxFPxcob+ne7a5BRfF7AszHkr70rj/d4Blpz4ha5x4eEU8YYSHxQ8vn3U
OoaWTF5UDCqv1WYcGNoIawEr53hrpKIHa0UVpvuR5budJPMzf9Yi9OlezKC1pwNWsgT/rEb5C3Pi
gFn7u2weMePRUZJSbNlq/SaaaM2nH0MFxpwIikczVWiFuoIXFq+nyeLEnN1aEsH0qLllV+xXBI4U
hOuhvCDkBXxqniGimt8+Oh3+EVbOExccYRssJg8E00c1St/OkEoMzIfp6BWNWf7EwEZJPl9NX3Oh
mvmMpCV8gUSQMT1W3PGK28bGAtSEcAITp/HJDwUAhyRA3GWtbCUvI+5kSWlubErymLGwIb0E6eys
OYE1nETioOHTdGBhpCwtLp9lcSLXAxfAvA+yKiQCJcOWB4Ch3zcqIcJL6z3bJeRufJTzx/zrfip7
rNcZUJOEEO9khEPdEq3GPO/eJOGYbZOPGj9AnfCjCAPXZRxvNP8S3j71+2HDUTkumo3y1MPzeuDZ
GeIMDClrFxGXQPOlvnQNqHiYr/ak5LCoZcPF126ysxOP5zfWVSR88c+k+5SLPU6dk0wmqpG94DQ3
ZZjYGh4VgJuXl5GCkHbF2iUGSgn3glIddzjQSMysyDiEjuOMEuc1Ryau6m69u3Hbhd228+b2ppYH
0mZ5a5c5VieYbRUnjGos17KcyYw45dTFCXIyIYxLrzmqzLYwmaxCnRIFmuQNyBakdVwo54XuSxOL
blYyUoAxOXiY/9BSdYGo2fJhXCd8uHN1iXYHzhOoL0xsrziRA5F8FQFcRBzk0b344MYFthEInqKb
L8nhUK16izds33fI3vXgSrtterFu98+1yszZwZKtRhwBtJbPsXX4HIL+wFaEThK/aJNJcGtjF4LY
6HLdKHjtJERShjeCBiyCPslRuj6PwtZgmt9GIUY0XeupKo5mURwySzd7rskj9lic4wvTXBdkDWS0
3HAYTZSwod55hv4UQzJIaRQaBCHh3Z2AcVB6KBlHHbMJIRwcl/nlWt6M63ROgMYFQezquXvMT5GK
ngY+EYGdD4h+mCECu1xXgEBmueM9KoQeYOU+w0EohjTNOLDZ87ZlGbcGPNSJEMN4N387o+t9Qp5q
BJdilWkA1FONqy756UMzmS9smGdA406RAMjuBdy39BhCwaTj/1dGyABp0OG9zWVYMzfpo3uZnC0I
SJFXDS0X0NYN28PhU7Jgr0+ecj9wGonomXI+LODA39DmrWHDFY71OdyehG6FzOHh/tXsu09Mf7sX
DWb68rpqfWU7zfaCI8Yb/FWX5YBXRhXU8UoY/amNzdB27Qm+uc+ByuMn5RaWJxhZWjBiyim/qpR/
vXC66chBsm0jLrTnOxA5cwzHvGEoirfHXJYdKoUkBK+vrmE+LhWMW6k4D52xaIMI72/yytxoP4Ac
Gn8paNTfHD+WqAE4KCBrmiZ/qx6U/JbfGr1SOLv11wKN3Ar3mKpzJYYA7BfL9Ib0xEUOC82zCgsw
vmoDk2pTwxjDnlTYNjA/wudkb4ywN5vrW0Se40x9AqPHMm0VP2R+D3WCF7mBN/gBtSy6zTivDMhu
w99Kod/0+7/czPT7P1VnqqqPrVRwM+JcJzyZFOitdNI/o21LFCv+8l9YTlkQPA+mH/+lh5J+U6v+
8rO/4Ub92KdK16BfhDeuOMTE32e4ACnhNUTjz/S1ef5L5fD7H0jLZonA1qb5rXC4JOmlGruzspv0
Y5qHB6mcLjPpiAFm/1xmNMk+efWS4qsajMcPyG99tEf+Q9CNzmamH3EvvCwbhCKxb7bP2PLGJx2p
a+zibSHEYSbCywn4OFmVfLLmfUl3ZZWvfKYjNsRQycvnWAr7ltV5HIxDcT6N7SpjIfytD/hRA30r
cXm2/3ur31Gxum2qLGlLZUc5JJB58Alp7NrgR2xrXOT4XmXbuNhj4/Q0sQ3VTYIng5Y5qnTM89Of
H/tvxhUmFsY64wrT0DXjB0b90zdWRlqfxQKP/eY6CL4LHLHQa6AHGpe4Xx7wzZsljw3ivIZswxdl
tEkmd4b9n6/CnJblP57IT1fx7UvvKys3I1zNdpCYYVSfmvtD9KJVfo+ACueHARdbYZmkix8AC3Nz
vfAhQJj10oJhD8sGX1Q20NbWhnVUvcODR/FpzumCZYhsM5zI6egiT8gfcBjDFG07WbFzMLwbq+sX
qQo17A7SizE3HcpNzh/RnZZjwSTJaithX07ljIcsHk4Lfatj0r7pi03vpdFGVqegoDjdy851ru+F
hXZnNmyPpOlmNnz6WN7lYFLuB+oXNmkTAeD7nx+dLP/m0Sm44cimoUjSP9bNeNWpudWSfsmVMVWD
XmeIb8IaVG0pB8BeOb5++eE1JYkGtAA/7dTTmOBtxmZT/Q0r/bG9/voegStMwzI0Q5NkQ5qQmZ++
plrTUlGJdG13PVVIHsn/DKI5DESGreGdmeWK5BwsKJ90onE2ROnUZE0go4DVD6vZgTxr/mUP1X4D
mloKnQjzIlPUZVNTfr2koc5HdBw03QUujoJLQi7kaeie0PGBnceIsBA8Y+077RO1FDM7PO5Vm3nl
eIhCUnVq9z9/gIh0vYd34opIjZhFIOr77ElrgFB2B3OZFXv+BAArfyJl2ov8G7bPvr07EKvJui3W
KLbb+W2FY229IfE5nDgoMDYU+3HYTxASDsSLYlcdcZMyymCfMf5nrI8in2y8my0o5EvOYk40xCVE
0Gwgt11AKw8xgiDGtsjuJv6iq0uhWi42yAaxp8LyFyMgfC8ihxBokDuyxojqUupFVgSJtiDYgJTE
mJCTaZbvDyjBJbuTj2d2eQr0h+IVzWsmOmBLBkc7K5FgOXI/CGXD6aFxGlgG5oHWC0NZ8gcJTekA
LmciDmXGkmytas7/inecDg8jc97LcbySuFNOxtdcRoYJS/wsKAhu1jqav4w+oUM3nV+P5/6RUj3C
9RR+Nly0gbgyP72iFp+grg7dX7644VoE3GyE/IqCcXpL0DgJ20to7lcoDYjlLqFB4pseTnpKMun1
FbEdAvxcfY6TdDuZdja3eUY8nb7BXq7RNiYmvdrKpMlXHWtY8ia4+UsfJFhLQKN+JuOir6mWt0a9
YKhIbVqBbNJKsL08V1jVBjh/XiAyanZcByhFJ7Nu+McJuupse0fh+1aX+zOeRTg4JZCA7B6jLcLT
YfzjgM5A0rD5jwRMvMe1wAlvESLhgj2X5zlSBxZwykheJtxqphIZoNr8mSqZVwSvIk4bHWgxVeUW
dLrAzqmt8DeMAaE2GZwCIPQ7YYnYQ0o13yk2Xt5N3KoJwTvzuMDuVAGdRrJ6X7Np4CSm6A76aRHf
CMxWooXAvEEJNLghdxf/Oqyp+srH/g8n+Y5Ayts+x+nuYGGMiLUBZX9jJ1KQI/3AyEa3qf/EKzO0
gClU+pg+TNF8FU5WLpFnTMMUzSEeQbou6xIozhmIcqBJh2YzTllHCqy6T3xXscpQ0aYiZJVwGaID
gJx2oXn9NPh0c+J2HHiG6D3Oq2FK8gtR1KRo06E/IjeBD8Jw6Q0JgVgGSIzRSwzjvjrvuMDJdyP5
mKoAWo6UGcQCNRHEUIRE0+GCUyoSaUaATXi/7pq7hxOdvILOZqRupqz1ZINAu9edModr6ULl19Gq
YP52I2vWVgAUh+nXpTpAs1vXzv2ZlgMnItwNYPlA8UG/ANY1SYFKLy+Dc7aG+hGh0JGAltfDhQDP
5RnJg+pLd+cihDgrKAISEnjuKORntxAl9x1BNNZMOJEnqPlwS/TQ18XJRtYdPjQJTySAAm2O5oaL
RuxwjflpeKcScUQTEPH4bQgvbMTN52TU+QE9y4o9bPrBlnIMWHBS2kGHq/GeHGZo+DhfuQvlQ38p
XtlJpwf3hvqq2sBMARnuTQ/1Ovy+221h0TsjrW7XFmPuOx0y9CKPB6wOTsPpzekEuoiVIkogcTI3
4yvhUuD4/fmglH5T6nAKyFQ6oFaiJMvfKsw2biKz60Zlh+qvO/Em4ErD7EcycNM8bkLUTiVKrBz5
HPPpbAnzXTzjoze7v0Ns7t6vJ+bQqEAJDp4aU2HGFkBGM+O2IrYLOHNXr4PygxrP8uALkkw9tmul
peNaAkLh/6riP0ca1N2tsXLg2LvOftDBWWBsWMXApMsHqe/nLL1scd4X76xz4iAaIKjBsyLXQJx7
c/G3vrU+8A4QN7sqCFKOh6XlKLAb9kjVSeNN+PRg55MWTvVW2zGKN0ZmpIZfXZM3g+37lOII78qm
b8mYLK0QLQEtYOuhXoKEVvqTtQWlCSFLRfKqYfN5nyd9zFqEmI+lERkfMEGEIOnchnndk5L8BSyX
1H+Mn1RRkXRDhjBgApbr316Xofe9XIsqKJ20lK/28Gi+Zu/SE3sth9rliXXNV2Z8wAeHCnDC66tC
vI+xLzRVThgkNBMhE+FC+5m/xLHNPq+RjRPN5ONVsDm2BwEOnNvma+G8Aqu6DfNLvh6NyRNXRcaU
zm83FxaXjs06PmGwHPHGYuajEpyNVXQ2vkfNRtPD/nrkNCiVoBCwA6ECtWG/SbmPzWQmTW8HAK9H
QYggMJsnkVNc+M/di26P+XRB1yemFhDwiWzEbUeE7Yvg0B+f5NguictsHWh0hgqRH57VrMXVBR5d
bKeoNeUFb0eiGeJDhFnEYF+fFa+8jSiZRFuVOnHb0ZHyEeEqaHJOkoJ9mWeVJ/WcLxjVUCkSHu9C
cUdoNZg2dG0CKFHITFJDjiUiLjGKAwjIEBcBZZW2vC8I8oZVCs0TvgK2rJwAf6siecnfa1pevSKp
lqaqGq2J+K2MvA1tqjCTlHf6CuE2hRIcdy12siXTVUwU8AHAikncTSG0mNXjvNfY02wS/q7oEF/L
v+pXb8jnMsZ1HXmxM+OJt8Bk+vzMTturHnYW6q40A/5N6Rcx7lykLsMuAUYaFlfVRr3S4vF8KEga
+UIoSyX2n2JA/2IrVCnH2ON2t8e0QIaGAmXWCXaeu/Ub1Q8xwg/8RdfTvZ1SBKX3nPxK6run2z3A
wJyPV6QQj8mFCC+feHXj6EqwLEEtGM5D5dVJMJ01xQzKYvTExsk6vZK4jbBgGR+vnFpYextMuaQB
FEuAHPPB1g4cpaY0apSiXOptFSmz6xTdl+zPFJKLfllAJicWHrYP+xf0chj3G/mUPrAjlPcZ/H4c
SHtrbqIlSByFifV5ygjk0shYqJo5xuVcIpGdcK4hNVtIEmfKZ8zxHk3HMzzCQTnqwuKsOVhl8b12
LeIYZEYuvlDw/Ng6sr/s59a0/n/pNaaPxNDZyi2qehg6vxb2iSWUdX3VpJ1AncoDVx74dif1BzA7
oaTe/yfsvHYcx7Il+kUE6M2rRCfv070IaWklevv1d7Hm4XZlFbKAQWMa3V2pFMnDc2JHrJjSrxQZ
imz2ptlBcZ1bik0XyhXChDSDocctwXb8I3+SN4hkqOL8x0T+ePncY6fAaZCCl3e5RcZfaVchtLtj
95IlNptStkNdbadXvOgYC2ZQlZG2+xEHpUP7DP46dMYbT2VrN7wy2dv5kFPE6XoWZ+XILpvXBJtM
9sIdHUGw6lVmCS4rB195SgfEvn8FNkg+kg0OP0JAtMPxcKHFkWqld5iVrxllxM1MLr32JT4U7DBm
vM6dn9+ZuJz+/JJVTZOQK0SFI913qcLKQ7m/NXzJpO+1kM7Cx0hdWNKse0F64fAUpsBzqTSe1gdM
AgYWGYAh9OKhRFtUEvqaaFuld8VoxL4hsOlVYdCZFet7s6KgAqWDt1iAU5QGTn3OtzeEZOuJLQPU
80S02hAJenrE+VmkvGIS/lyVq4s5rDV8lgX0HSyxJhtz1cU7DNwGia8givGm7pQXlvn4JH5ZlOfi
sHpmUNJSHyfNWMs5LFQ4pDuM8gtisVTCRHORGRvmcvAGoBxN55bQGIjbYbre/EqXZFpauLgzqp55
IfAYCkBGSKhzZuGvNMOycbgxB+JZW1L4l7PbJpOnER/yjbvHZj3UZm3nsCPCUc+ZDyBuOnhIUWzQ
agy1Nlvv9JGjV8p2PEZthvht0x0gzUJEy3bOjRS9c1JKzih//NHs96g/ZicCvx3aPv84fNCJAXmD
So7WyXHgcHgz/VTxhgU+5ukJfqGBHpXXlGzWB14P+io8ygzOSOYQwSbdNiKZnGAYj92CdUm7GLEH
/wSfbsIpT/Fv2QIEyTXyeQ2UuA3Yn6TIDtNj88u0Pgk2GhmWes5hOKFpl7+ldU7yoi+22oFMK9y0
gPNHSs2s/OClNf17kkNOYWDmARCH5Q+XUTCrhDkLCLv4n29qZXp7fFs4eK1Yoqlaom6I8jdFIGgb
JidNxT0NUgpc8qnDxQpnmmZiGz4sEYeJ+ERqcNioe5ZbCsil4ztNjJRIoYHmpRsTFpqLvHHfWb/1
Xe8pz9NnN3CE/PxZmZz+8WElBXOoqsC3lk3l14z4P4pKGOZZ15fGcOiW3Ns1xGPDB4qK3MVkPMAx
jlPTdM1z+ER2e5AW7E/1efUp2XeGbTZZXvMzHNdSsYyQDi4g0iUO5XtMlQyYhC1Wg6kmsV8Ul5Dd
PulBZrJY9Df3c4bUt2YrxFbSk87j21DTZ0+y3qkfh2hbsSfS+De3pA6ZTYFwOomSc20h0sGyC4/x
3cs4au3yhwL6rc24iVxGgHt9TkoOy5kN3ES66O4cemGPi/i6qjkDQsqhRDHwtgNtTB7vkAcgA+Q1
YcDjxlcXhKpBMk66LR2EPL+qp/1ryfvL3kNSDEWXdUUSFdn8tS39zxcuJnF0TfvrcBCpJIA3GMym
V70yRVmhZ8TEhyi+BT2b+spTXdOSe9SEDQadG3nrwMv7U4h+KANpop5p2XkY53hwaDK7njGMwsqU
NoJm8hW/3/LNrThQmk1dEouIRply4eVwRHiLTVtX/wYrXl4D1uxXkLx54q8Q/br4laSGBem/n4H/
2gLlKkmlCQuSVMFOUv71sPwhL+KgMtRJGRZl1bC0b3OAe2po+aCLwyGJfRb4IPWJQPV8CweDqwVD
gnzvTfasCHGL1XYUIQc9rSksLzjpWNtbsGKQSIYLPxttTI8ctY3FYZpD/fyg/OnVnT6nppuGaakM
f/RvXglDlfRGjJrhUBseT4I2MNBbxtpnyny/Zo6XTmevGQopm/8QPkLhIw9Jgy0oOH/A4HK2cXHq
0W0h389i8XQzPRbuVjmkd0+B4UdFbbVhDMdBSnwDhgURinRUk1Dz+cy5lYkjIICffyeJF+2fTz/h
BY1Tq4TlS5a+LVVVJxi3e9VLB/lA8Lhp3AxGUrdBj4sxAxLqMebUcJCcWObmjE1f5A/6mUriWbYs
saDukIrwhp6v3Gme8BzsMMrmzM43PVNJu9YIX3Ng9QHCzEzsy7WNrcoOF6qHsIZ17Grv9prP2fz2
mlh2tEy8bGN1fE3z0Z+4bNJOsenRXSpEtwAZIDnNKPRIlnw8ya/p55Nd+cFoZtIufr75I1C0DVkD
TL/soThJ70fUR69dI7qaXvpewL1fEAjNIwf0uL4StHeNyi8RAfQZTY+KPhMyHOwJxY9PHKItahY9
edgLwKrY/YWLNvGj8Eizeazubh5SLxvpHBsXE37WomGaYK8iR3m7s7GiOB7I8t2YxeMas1OdkVmn
LnOvQYrkSGTcLuW+0s5GfNT0L5M3VG/zacUF/Stjvbypz/ETuuz9DXnVFku/HuzxvuhJ8SV04c4j
5UlIjuYNmIs/fIGUJtAGYWdeP/a+8lhNLVSE+FG9R9uq5uwuuXt0pqYLScJGilDMl6+re8GJd5wH
sp70ratmc2uKt9pBSym2iw3FGgAmGHdfLzpXOSWk+FO8EvOm2yWYkNnIBCk4ceeu+IizGgiA5GxZ
zyI51eq6bolJdJfwYyjcQFoo6lzX55+G6ifFKmYirUDc2OegUmdp+6Gfi7XePPapjxpE01KXXOqH
7eBma7wLLMznW+iQaYn5O7qhlWqbRgtUUEq8YmTnWF9S252ycRoMN5dfWzBqMzoTiZz47Uqi3FB/
iYJPA/QN1Xt1614XyCtotlK1Srw7NxU6C45ieSU8JsOiQHFhSuZynreQFN1rf2hAqPHHvKGiRJci
4Na3G2OBCV94QVMFK+ZI/buBBgrYelLR6brhXC4HHPl2innIWtJmDkF6DgS4Q0xuarqU2ZwQRaUJ
TzsgBs/HQ72i1us2p2WvmAtbNqyeyFT+XWevU81aecEW8E7v1wZ1WmHmdGz59IlnnvU97VUrnomQ
SLd/xY7BXxftWw3o9wKCgAT8NlpSKmLuEbypvOYZIQG7Ei2O5tJKpj6+z9jqOqYAmh+/LIhCtrHr
DHptdaqmflxhG/Ke4syOIxLLEEiqQ3RIdw3fUghhC03q12nj0yKOSQka+2ols6djZo1DxKHwZKak
mzGDERO227gPERrs24GBTdMfIsWNe5em2BYF/iVPD9ob3RESHRGdQzOflkF+sht+1ek0FbsDCEai
8REklS09X+aenE7bbI0R1atMwJfNe96aVrYQck4UwrMCoA8uP4FnL9UvLB88D9TvDWi+Jx0XV/SE
5kgCjzM5NdNoAMEqht4P6hcJCuAorkDLzdB4AfIZzi34kFuHwsxB+BiNc/mmacTnEWBweCzxw9I6
zPQckYN/87OGNjxnR3QukYyonO0QHxPM3+Up1ct5BukS1C38CO6StHNjZgBjttB7VNBc52AC4wTE
SMtIVMJIo5Fg/cimCjGJM0EzVWa2pOUGfNOurjqW8NijgOfs1ZopTgU7Py62rXmb3xsU8oeW8xJA
euWjU4+DyIvqfinVF6ne5qUXkPWv/WKpcc57KoVTih8txmIt28OTJO+y67LBGUy5Mcx7hpNU+WG+
g33+FSNrcs9jN5up5E/hfS30p4A+j3ZWa6TxTxTsdvQtePLocug0ZBjeHzl6Drsw49AwrCSp4XXh
UWCfxYLi5jx4NL5WiwpihDvY62HNm5Uj8+72Vjw2Ikgq9N61BKjlDWumiSdsxlcBv/4TSLhHEJRD
DX1In0Qmn3v+yPUIS+dynxPpQcaCE4FpjaM4oX6OA/e1trsvolcYK+Yh2oZnWdwoTzBHvnh9FbFv
0klPxQC4IIfUohZ7mgopXdlHb7K84JioIIIrlyI5yvWSEGk+pxcSZKl1Qklj4hBuK9of58+3hfHV
b8iTdJhTYDJ9cFFgT5evJo1fozukl5zObN4Oubq6ss2Pri6eAU4pYfNcIq98oo+LlPvw+2LSNmi4
MuHzWJwqgNZSNWubK8pGqGt3U8wEEu1Jvsy0XYMo5gJtM6ydBSxiDY/JijEvbPrOk/ZSvNfQE2ft
MyBYCRypwoDFz4adwpoj83UjcLYCsbfkkKvbWsZwptqwKPvBQ5MQvRAjO3MViimHrbUDEDhWL2K2
6EJvUBzt4S7s5XUfnAiQY4fAN1QfaFzo2mW5Nf0IMQdQwSwkgNrt+txFLGT/ILPElIKrnW+ZXcYe
IQYhf4VJCfYpKgmV8C6FwUJf7Pq6KZ/CCfB0Cdwit3VwlatucSPsc4R+xUDn0jKp3qF5CyvSswTD
4cKtEguyDnxqXl0rnwqF/HP6SOmGUA18L2HRUYPiZG9ce/NoiG5RnMqMyeisOgU5xCButcAW63AG
RCLc3DGjFc+UTnYn7Zn8uzBpA9kl9pCisPCn5aUb1gIz8cjRFo2wmu5RTnEQZmXeJACHoZPgIONC
wiL8DMBj2SKnFnPeOGrtFg9IkTDAgChEu3Zj8juiSmeM4Ji3Z6AIdwQyIGxMkCSjy2Y5xFfDfMhf
7lsnXrW6BO9iDsSYQQRoKAOiDj/P2o/0RNczh0aEBXIfEX4b82t9oYK7T1fiI/Azj04R4IbSYige
VQuIbL2xvvQnTKRODgCPVEmz0HJXIWCysWwr8opHfgf+7raqPq6w+Cc79xKIip0HXo1opSwsgFGc
IVFKyer4AW3R4AhkvxU+rG4ZWW7CcBIqAMz5TvG5WnDw2upF6yBCfE1tTfD1O+KVLje4+EgzD0Qo
GI4g/Lc98RUe8TuX6INhUrtpLDcwlhUeZkYLZrMVlQtjTyF7IBN3Z13hxas5TXDhrYblGoAf731O
5cZeUU5oB5zQhX14GK7nAmU8witIyPh2iqP5592mHpMvWpVmQs7qoxHpWU05Dnxp8M3ewtVjqizC
u4P4MeLwcvIljozAbc7w8JmH0z2OnoacYp7M4Gjd9maXz3oG/eirzzp+ahD/6pxzXBzubsOeejJI
g8yNplDC7H4oD6RdED3nED2A8DOD9EtsY52tf1zPeE+CpTH5b+mFeKa/onGCbf9+93ixVxxDnjFk
9tFKYnGwwLltgNUJfkY+/s3gyl2nDgox94V4BgWCao54hgtogiYo3L3r8vN+0I9Z41ai96U+XZTY
Z/aMfoH5DtMB39PuKl2Iroc+zU3eaJzMmo7U7X6c8Z5qaCGZM8TiRmBjTMCHsnd0S7JO/oT6nuB1
oeiM97cAazTtjxhJOkDWfj/36BOiAxv4EGbiPdDqiUDLBFki0vQhztUldHmPmYy4zL7oGVsAT8Gw
TQKL0aTPH1uwWixJUpKExwi9QTqDdP0SCMtGtjEyxotEpaiYNwH3ZuLynqVvIl8J/bz0eDeDLdqS
TCC6ITrGUvOkTY+Z/DCeLLubDauyhyvh8dBdeKOXcItnaFS2sqR6YMQyfxnnIX5Iu77c2Gw62SPS
1fXIZNjMl8EJUB1hVK7qguy21jmRXbfPqZMsoj1T7FJ4L6pVsBNJsdtpuWqorh8W7GEofGHspCmA
fg65AWl8TiI/n9FkzbsOovOFbgjuZ8oKzTd6HSp0dyoZP6BDjhJLhdD6mXtbCK+VW0P8wzYgvXJY
6y9g2xnpxMmKCdarCIf9DXQvEbhyxquERBUqIkIxP05gfMDWhwGDF6lewQMGR4jjnldTYPCC9wBV
fCDBZAdvPDe8mJLiHcQZEnlt+AyN2tm44SGDcFjhGTf4k+hpcEvh4ZbRufcMgCJbiNytheK3zB+A
4hp2aU2oXrLLPCnIQZu03ugHMAVb0nCS29Jz8ConHymPKw42cR/EK6gIWB9wnoK8Bdaf7aaXvBTY
wVdNzbtlD9UxeIDqo+pnztP5ZdA95giR+ZzgPwi8cAF1LIjnNIHlcyiOh1tCu/u8eInfu97umLvf
cNA3BijDFQKWDLQjWSLIpAGwpON1sIu34Dk+9qnDnDqigYe1sl82Kv0VxNFaso/xljaQbjZeNHWZ
LiXmsNojdxQVtvaokkBmfjaRHYv4ud9zn7xSeMePmVtY4ZkCuQ9Ncs521Z7XHoMbkVKfaoeDmGfO
ofyG/9FqhBlknC15Xemetci1ebpJHa1yEXQoxFIA1GPWTq+PAIjxWp6S+iuwXHUDR9Epn+LsHwap
v6ihkmwxPVE1WdZUdBIkiP/oXXKn3/KanPOB3AH5ruSxZvRdLoBaEqdglvWI5M3hJViihJK1ih/l
s/xB5SWwLdUZl8EZU8oJokUIF5Wv9/ZVDZN34mcpRP7D14u8Q1De0BXFUhlGfPP1dmIcmoomjIdA
JcDxEFYLE7tHQ0UEVQE4sxeT5Wdct6ZLUXtg9ETj3NqwGYTTJdycI3mP/Y43RaPY42ckHs3raogP
t/z08+f8cyb1+8f85mOMkzLRxSoUD8AmluXZcu+4S+9L+V1qnn/+SYQB/9SGFJlsIPZNCzPDd9BE
ExVX0Wi4cND4mJV8BRhO2uo5SD8YI8bSXDTXHbVKpPyhvzugfjsRj4iDo0dE2S/prHkOaIMXHBCw
orQrP64Czq5jbw+OUgIlAlwoTY838fy6oq/AG5iKIo6jg5Iv0l3VeGKlipFbTlcbOcp8kCqnb+fC
1FChMKlOFj0FUDEQperLonhCup+JD+tAUlNXo46ONYKtpuCIm8Kj9z1QVrK0igY/Eb5y3PTYJqp4
1a/Uzi/o2NLa/YiyYkKjAVXL3UYcn0SKpO94da16/N1b8X6UZVfF/d5uB0qfok1frjp5O0Zu8tlx
er4hS0IvcpJL/FWX6wF6HKN7lFbBz2GS5yfZeQEVjJFqLhxFxb6irdhM3Cx1pYleQyrUIc+KV45s
jyt+dNWyLjnP+Zq66llHaYV8NCznHiE6QG0lJeIl1Kl2+sc9OARFuuymaWBcuQq/ux46mcGmxTjq
4z7UGQdRJ7moLHiXmk8JFqese83GDdrphiIhvqnHG8PLOTUSOAjGd847E6lf21j3dcNMzlyzd7wv
e/aEmScZ60L1LTysuKM5hnA4SXGGyqrHAWaQShsskCWt4ExNTLza1nXwgPxgwkouYCN9lbzflYa9
4pQTSLwedgGD6FWyL9x7ujXCUyR4w5ohcOuJMHbsK+JX6GtMHoY1+WgMWiQhAvLV71ic8dGoMXj/
NbMECqb+hdFQ/jYi+e+D8E2iLptb1IE7GQ+F9WjBWE+BgqwtgN9LFJNkkz8yZQ3rfbJpCCXtuQ8y
b6Rz1SUvkoS2WbPhDoK3jDZmF1sW54uKGsT6H0I6lJK/Pa8ASgygMLhdvhvce6VMFE0Z+ZgDk5Xs
9arALlzl7B3EmzEvQVVl20o/yJhKe1oAwFfmVGtQkqRurA8pjOb39hk2pzoNmMk0jW/l5OG4SIRp
GOwoTGeO5gA7wUbfrLyxPHXNTgU2ZsyKflk2Dy1vdyk+4T9VO4+yegoZk1WuAT8514hs9ZvG3fGO
KBWusAdw5bE+4jR7Fa9Mwuc92gEeU8aZ7J4pXLjOXvWQEuZgjvoIGIpWAAW2zxn3GoeM8cRolrOQ
ytYBXdrHZ1binINkdOdIiFXjaicwhXxwhySOtGqnQ3yK7IZfr3Cjfk0u/+fl8u+DNF4ik5zOcAcm
xe/vuWrUxiBLK3S8KTzhmbgyKx9sGWMC7ON827StdVPyibaxdS3gC6aPjV19vg6DNYyDZ+ACPOG3
TVXvkmRbvt1zR+NxRB9KwA+Aj3VU3jvaoUvdO7IPky5UrR0WAbFZVNn6WrHWHWuMTOYnAkw0uCbw
speIoBTs2fS1fmzSVwTEAfAVFizniiQJ429/q53rLgj2gQri3ZU5ouxUkl1FuYCN2bNJyefdqmzP
8SaKcWuAQRMhHVKpsVTlBdl3iNT5dOx9wB1RZctsosM5Miej5jCYrg6zx4Lnd6agoeasDxmyfrK4
erP7+1cOVrraavt/YUH+4ioglq+qsqiBZJLg0Px+LYYh0tRUDsYDRHDW2yuAiXhd875k3swOaxdw
+qfakjhYtiWJHELuedbhY79TXaFKzBn+YTYz/jJn+e0DfZuzSFqly4WSjAc5nHru6gpZkZshkpYy
tYTC1pqGHgOCAA5fyw1P8VuAFFdzsu23o7kdPgznyEUhgF/1FLjPstpr3mmcxm6NLNPjEKQeCt+g
BqvoLR/WSMG3s0h5R7yIkpeMyBp3UHV3u/dymz0L4YeED7ybI6SVssvxZBiI1I1UZMyYbYE7K2+v
BVXfxjMuOP2IYsdGtZdOgQnD2a/8qP7H4/PXNVbVVI0HSDV1XHm/X7GIqLZyraRfY8A8dceSi7aK
B1pWNkLt3833WJ4HFjXV9M7Ok2YeAFvXlwNexusjTgRtWjVGAIG1o1tvEV2o9Rw7shL4UXzoVO/n
hx0b0F/WWtXUVIUouUKM+9t2Ucx0qSh1bThYjG27Zdt4Yrwh43PN5xybgEPMyvf2qWlUdhOon2SK
ZhJaEe89PPywMlPfUNaKDdF5jhCQC5xHeK27BC7lS6c/M1tJC2fUl0xvLLzYALcvJHGVR7mxi5n5
8KubSHhArpJnBbvoXZa6pDmNzZpRE7cJqH/7SqUJbgoQd1Nj/BwdneNkzvgphgxHfpE193Z/ZAAV
XqnKImWKkBNBw2X3cN1V6LtitS7MbcJAYJ12m8lNUnglR0V1f7cwNWk7+MvF0QS/gpZyZMjFxKWJ
bZMSHbS51sevxkxMmdRxupKUJcUbjOOQl0ufXR/NKJW87BnO2f1pBB9O/VyLJdkhKWzdl0boDvGK
dMKQ7q/RMmYnI1NpE1CAsKmK/dSTpF+3BnzM2qKcLcPH2js5r6+WY+AVfCtEVAU+Sh9dCIcH2Qc0
97TBWTeTEVEVDE7KlhpYmCu+iu8HxhxapkHDd4BTBVpNe+n7VRNuMEGggpYNeW1Mrv1DeFK4Qt15
kJiZr2rxEnBYKXFFLGTccuqqcxs8NPzyLLELyWv0S3H1oDx2LvG/jJ4YuyidLNnBXinFXVmQHUTi
qo8JZcDNa0Hf2pPIFHiMlxKjB+ZYon27v2n5sukXEkHQlVatKKvROTdabpNxNXdVu8igwjO+vLuj
skE+q2fySQk2oBIjZS1qTtK2c3QdKEl4Ll5vJtQj55q6vDG7Rd854PZSfS4/ckC8RR6u3rKnascj
U3N9K7VnsOY1JZNB6knIzxm7auXQy5uCHg4SAw+tuS4vIQa3Innuw8eWa0RJtBlwr7zG3NBjsjD9
xObfTBkcNlQRQv5AsfUwn6FG3XZBsyLbDKFvvG1NwQ6u2EwBohF5uRIEjSZJo1M+8bpa/YsEwfn6
Ot630+hBgV6/cAQ+aCkvSB9LiPQo1B5Z9VOXvdAVqL+RDYhyvyAaVS/SF7KwSMEU8fU5O5pHPTnL
kVtGkFbvHJWr+IzQ9fNSoU0L1+9mIF5FliWZIAtYML5vC+J+7IMg78hqo0p+2aN7PwuhZ2hIS1vL
9IpoI7FHfNUIjDA7ilfG9iatEuaD+wAHnHIE4o1Zixe7j5ENqPc9Y7V5yIpFZHo1OpW8ZDuNCeut
Kb1BWOGOrGC31qFfWedkPJIUo4W3RAVh3b77MBELdQHO9uffUv7b3lOHqYFbkjUcsMbvy/fdjM0B
VCLrIT+bh5uLcebhZcYHFYw2FiBaNmByblJ2wQSEbtQH77tTOi6T0yQ2QZmYGtx+/lTGtOX6/t0b
ODZENgEiP/7bW9cS1KZSO757w/AswzNvnkqVE9XpnCMJdq4udHWS0QE7PpiP+svAYT7wSKMG7RHP
AIuUYXoi7mmOocB0HyzWIA66rEnsJznsjtnSOrIs68Y6CRYS2/3q0yRc3vo1rlVmffPhmQGeU6wb
YYlMUGcrvdzcxUUIwz6jE2rdoRYnfljMOaLJ6HxJP6XwJUemhtK7rmSf8cdIylgbD+KbvBregMiO
/3C2KNO38Me3ZEkT0MhUdaxJv1+7WBcEZRDq4SBR6NO0NhasHGDPm7W9071LzhxTVGPr/aL7TKRV
TGSdmNr9C0N5y2V+YLCFPqWyn93kPda9fdR+cqexINCPYT0j9v18Vc2/HMdQaGT4KTqIRkP85tsv
myKoLBWpxryEi4DD90wqaJCc80Xa4tW/koNyknCDPBBJu4giEkZITJw/q5HJ8RIrmqeB4mX2fH8f
Lgqtf8/QcdJkLkiXu/5SvAsX9s6q+pnUPruKwv1iQlY/yfMOZLZPeVnNKSYQ96CtMxjb1+31KZgr
rzoRppiD7FBuOGbXW1TeC9PIzNUkn5dp1u3LDeL0s15NIReaf1SApR7fUv9cWf8AP3Lm+POaqpIM
JkWWDIW907fvSOrUuLoFfEe1W95cwwW20y5a93a1axfrnkwrBOURWC5n44darUq3W0L93ndHXHM7
hDoSOAltTgbYGfzXbBRQgEx5V9UQegA67qlk0046vRKMcDR3FLABLulsEO0IELuMsA67tRfYcb5N
WxXL628A8RcmAnkPjTWcsa8xMDvgwQyeJOYoaO2PWA9AM2Re86nJR+NxIiYtxu6Ba4dBgcB/uE0Y
sYK7jeeYElWYTNAYXiifZkDMOH3BPYr91ItXdeJgsWFChpVeXPVe/dX3TpPN+oc4n6cH4KOF3Qyu
Ydp3yyn2xTp7v57TyGU2RGjJpj2YwNALP0YF7hWiUjm6ry1NEPYLABjk4cwrSJR9b/GmjxlGbwrK
2HPXKpZjAaK8OzTc+HPmQ4PX5jbuGs10C5Qd8Lnai/khJ3bzmSZnLfVKk06rWUgWwrYcLA14VHDo
sg64mmpf0iXImJvPFEXPZtILvJnnwoB5wr11X2GmlI7mLPUR+xGsvrTPjHaL2XunzePH1IfTRzht
NryFxolJKL6XS0XXsPGoFdRSrRjAo14vIo9vniOd6tfZnAFy5NJS69zeiRDskWXxmMyMC/3qHV20
tixgBYQt6VoEcioUMXYnDdQUrmKz7R6vLWc6zESP1FaSf7dpTjx09Icc435eFUvBFR+Co7pp3pge
8WCofiN4bIVcxjO5QxoIWjxqW/lSvHXkKNCEPrMELx/6dUlBDe8V1KafVxKmu397TDAd4j2XTVmR
vy194XAVEQ6RU6/BRs4ciZJWzQnP9MDezQuqPik0lfEYG3tEzYGqmesVbRAC9SYunzLebcOd2fss
LTU+KeVDuCifonGO5yC2M0f+Qq2kmQJFsww9oPv3qVtpKZOUY8Casy3X3CDfsjltaWynNeuKAT1x
r+oj+70Y4P9OTR6Qe+cE91EECo7e8856aOutKvHKKh2LPk1I2mudkQS1nOTmP0y+VOFJWuqaU50J
8g3M31YFN+pzAscnXgzasdKcFn3a5rbmVMh1wx6AGKsNLzBL2mKv3Qj2gRHdhDL+/yfd2mFHH+S1
ZtiKSP6DmjHnUoCzvtpyZAsygNF2z5Y7+8cqpvxtEZNFKBsa+ya2T98OWUFkdtiT9fHAabANjmw1
SeY/CbsEnOPrkC5Q5cfbIcTxYC41TjKAnpxbtlYZF59H2okv5Ej7Yn6TtinCbErqrNvQDEbl98/3
0Z+pdFVCa/j/D/rtNmqC3rypCgIh/HNGKQ7dPmQlDNdA94Mudt9hc9NpcuTbYhlwrN6/nQS7eQw/
rWhvTdGGzPn5I0m/dlzf3urg/SYCr6qKKgH+39/qet4XfT8M46FisonnkiNpGjq3VXjB/K6xYcwf
JPP9BsWTgdmUWusXZLrve51BUTpvQ/v6Vd5d9Qs9gOYolWGv8WSOL2Vxlr/S1uO/GOn43nFWokpx
ofEigIUUUQtk58JBM7e6CMZtcW13GX1qdkI6WfZ5hgsKKJPZ7DnHjwRdi9Yztcd/Zws0KTUUAbnW
Z2ms4uhwFTb9uEtTPxKWsezH5lnyjGPkIHOpO5rO7/WDucpwACmWk7wLyZayJT33mRhHutOcsNoP
x+i2gf9IaiClICql+aen1nL58zf9NykA+6wqGRJQEel/uuB/5luNqXSiKObj4YbiRyKKJsv9jYjg
jgbbiPqbdfn8hOBP8+FXu+D42c8G/LU2MKaa6pV52lObxQkZs+HD8z1fcSQc51ROvleorDBIVrxl
fv7EmPv/suzJmP51tsVkIH+dWf7zkasxjltTyMYD6U6QuUs1eQzNRUbSaWdidGGB6npfIP1dnu/q
Q38OYCDBYGX0HXEeX0qU0kSzu/YR7wOInDOJaIg5eqY6k9Rd/giAyxBn5S5+wpa368OjZs14FITh
JFlsfvSHmyOJ1JKsbqnDwx2mKMLLimro7AU53R+NTQ+crNU9441BU3/boDfzolQYFuNTMheGK196
nCWnqQu52UwxgO7c0mpHt9fd1bgKDyVZw3edul4ckcyYgKDPk4+oPgRopHYqONYhCO30IVoAHiSf
UBIsX1bn+6qy49c6OeVsJbf6LL87t3Nxc7MALsjCfB/NeWpw7p6GfF19ugJofSdBX0Lw3soAkqwl
Hg/NI9o2PAH7LLfwPqod9kQcMvw2IT0w+HDd4jw6DttIa8sjuCQ3n7JtBnhgZwxJeOkSCptHu7zZ
9dna3OIR/khQbVdkm1QfiT2Kd3Hyjikq0XAhieraGlnl3GkbLtrXN1126AwU000i2ICqKq/uD0J+
UY/dsMFHHn4GHWX0e5QxrrTyLzu//BdhTJWhKoqKyKhX+5WR/s+t1d5v1zAeo/FgvN+5p0dX1x7p
/or8WPCMYK1SQVx4N/ouOFyJzHSeIrCiL7CdQPkP1sFobD4sLaqIzryVZtLi53v/T/onS7VORltl
SVQkGKi/L4vtTTV7qVaGgy56V4p5sbKJd8/wtV2YHHvFifqDTLQk2qiZR+wJbQaEl02EWx+96sY4
bkpv6S1ljMw3V5a2KoZVVfsYdTBGNmwNDYwfDOcsxnWgTSNbflsSRqseyDQmH+LNRepoE08FqSv7
+AX6cY+XR0XFI5s7k8j+tRjGfv6l/2Qmfvulv52DpSIXx6FUhwPpEvwYNLZDRM65V+HRRP7NSRco
8YLhXUdOx074DB0nxVlEMJ1BL1A70+b29zrBESr2NijWtQKXBLgxYhYuDC9aGTsOzLFCqbRdbC2A
IsOazQyP7J0YAIMYuqHoRge4kLp8J2ruG5TwvbMDjrCJpb7+3uAqGlzWwA5wcotxBgQCRtJqoz1I
smsSCMvxzAGNA/tAe6JXtV5hbLLnksuCX/8fb/S/bj3+e5tMK+h/buP7PepuVYy+q7UrTcCus8q+
YsZKx8Sg1H6uYvHK/SB7Q7LHJp0FDni9/raUnwSK7/Ca0n+Wu1RssbeGeBvANnyT35TYCd7H+B/b
JOkv53cSKQpHYm5r5n/fznqDqhfXJpeHAz17Oc3jGG1vboP4kuEjtVtt+sY1HbWT8Og/FBbpb2fx
///ZkLV+/57MLLnF12D62dua8c9mOk6Q53+iVg5mwD9O/n+zkvwvKaSKYIDU70OCXmFE0AbVcFA3
Bbm6wumJB1G0EC/kOaZipFvCI0DgY5yjS7zjFCWOR3iY0z+gSYt3AKvkwJ4BsmvQufwfuV9j4cJZ
WeJBs09Mj39+9H6tJ9+3YbqlclWoRDA05dseVrw2WtjmGXMNmFHbvHbICdXEWzey6bT1SlH8MZ9A
ANprtSsVdzjfMbetJIaswFRwKWv/uLP/5K5Na8F/PtC3vWp/j0wtmD5QXdgUhivhFBsIGUuT+HJo
QzrhP/r5O/iTuMuPpFADIU7RVcPQv90kVzHtJFNNWH4WrbSGosUGfthm2JR2DDjx/JAxlTkjGSvc
n09FsWzmP3+Cv7l7pjoPjhAYfAhkfntExub/SDuv3daxLYt+EQHm8KqcZUrOL4Tsc8ycM7++B91o
tI9sWLjd96FuAVV1SIqbO6w155hm4omq29v9h0dVZ5TlLhTzJLajW0fY6mBjZhoKvmHilC/ymZiZ
vto47+GzBH4HPRxSCGkuKKimQWk+ZGAi/ty4w59Ool/uUL36jZIIUNpger0NGhYCCom8UAUoSGJX
tt7CfSFMUxsqJlgkEKFBGU1dUvqgDk1cIg4ptd2PFaU5nTunvNG7VH9a0/GGqYxe2ZLHOuq/H3lc
64HkN1pngwbXHwNv2+1SoiqGo0t5XxFIbLQlpMH41zkVNMmr3EVEtHmzhmnf5F9Jop2r3gvRzs8f
iZSkPMDwlrFgbQi5g/FsZPQiN+RSqwXo3oO1QoeSITbAv8T0ChQ6vveHR4fGbfzm0P5QOOsKKy04
ZAZRAJRyZwgWCelGdqLgJaXyWifk/SIXWbXpO0FyZD9zZJExi/Mrzcw/FTFHme3X9zXSdrpu7hml
Apmzez+aBxogp6ORUeq5HwQIoWuWtcCfi/GdARoD9uRF0lbW8G6hcLFmkTgDAEU7F9SHd3brF7Q5
Fsps1tN4mUHDkTYN+uYE6TmV47skgaMT2w30T/VezQ6BeAayK3hzOMbZCwhhUz336BugSBGb4jZv
7LiLDjzvIexQA8y6VUXWN7hmitCvHrJm0CVT7ZkPGYpj6RxqVNKFN2n6c5Pv1foBgvECbJh5oekS
eyDSsHZCeIXI8oI9qfW3fjgPTFCoa7b7AbkLxTIozqAGMMuZlzw/BMYyNOH04VtzUDzJycmtABjN
2WzDJhE4vNIeS/p5ao6NR+NQ76X4QW6PujkvIjbPWHpgn8jaE0dgIoFQYfk71Z11/lOLv3/Yt4tS
+SAvoZ8p+CZifqOe8wROOVRSG7VeK927jD882+TIz2t9koAPF59TKMfRkS5pjV8No5Zc7/DR0CiO
VyqQw/AEBwMVJ642jGd+PxPPFC9Kdpqgz4BZvOsVWaBz6E8d7H7owBvWhvvg4N4Nrq1IJH1PTGQP
D/NqWp/FlcGWfoqBRqFQRpXwwVGmyYHz70Peo9yXUFoR+XTJBlQz6/ZMWQRVPautKJ6EAKl2KrHM
eNMQwq6PNG2tYP3y62VXTLsJaDPQt/MUiRlmPqqTl4aK3nAo8oNKR3eubSBqQXZ5Up9icwHuyp0h
6HePhPViTiCee2TSoDrfVAHO3WlSUlX2/pZQQ7QFLnPkwhZq9SfuRg3vUe2P+uV6nDX8Y6IeJASL
tMRwTIvdo4FCP1sm5lgblOPXGPRIpm60S2N72bQ8A+GoXsUVuxljxB8TP3wSjJlorjnAEt0m6ku1
fsLPjyFXAHTQ/816fJKHCi/aQaD4iimiyXYofjnUouLkPJiv+CvqHESp4ipSzzoGyHOFJCa31r4/
a6OXFsUo5xw8DnCsEsRm0JVFdqUVJyCavSnfOcm4waKlC2CAUJikwQNtiexR6Y8GmdSLjvtU0R+z
F8qBPMxwKLTZizycURMZe7S4FCh/n8i/Z0hx6oHADwkQNrliXQNiJUcLmlAuurHuYtpKvcwBR5Lm
jZ2dYmo8JZymo3zMbniHNBKs3r6k5UKy+Z+Gf0XeSTs/XhlPeXePnQypFqQWkLIQBeVNFT5pxbs7
PMVgKdIPMCIyhqz0Pr4D2QsmHqFUb26YNvFlUOlPgrffn03SfygcIAiVNZF4JWRmnweNL9ti1qc6
bWrOSA65Ueqpjme1tM7JU8LgAzaA2suFHSi5o4V0GGkaBRyahXF0FOLxcEtOOGD0xhhGoL6KsImx
Y8zoIQzWvfpA6aRFDQr3Auz6KqpWPYKyBfuKSffcb0hmPjAg86UujF47eKbNCj0MUoOFfxdc0gCD
5ENSngWfEwf0GPdRI9SB4lZ60DcpPev8scKGhtEFqxouBMx3I8myZHan1JqfxWAZ4kuO1hGBfxG8
aCKqaVfMC7yW2EvDg98tMeDij0fZMZdze6B2QL1AnWvgA1R4jG+Vf19l8xq7V4sGs5hm/V4Tiknz
oGhnKzoUCtxBMIoTMbfhbdMi4biew0/byGo0TesPpbVFDsZwCzqISnH7l9a0oy7Zm1IGJcoU1w5A
cdZBmm0e5Y8d3A2+KzpR4PlMEqPq95KAMnUCCGRH8wPTkAZ5JIHffa4JRXEX+hORgOZb+aftoRli
Jlr05QwAk8a3R6Rue2Orqf+gqdb4DD5FPZapfrKUv4yWTlV6qRHlzg5hqxarJG6mugZCJKc+2AMd
2jbRq5DZrcEo2vfJucL5uLPKeV8sEIpENCPxG4MNof9U70J8Gt4Z2ZzS41ydJtmqt0buegew6E4C
QKSvHGT+fEM6itu/lkr4310Yg7bp59IHcOhoJSVPIWdbDrBAEooJ7K0o+ws3pd5R3gGAYjQPLidf
iBLgnqh5Vqu2mIvbplmTLfr7p8Qnw6bp6mBAeIysogww+ZiuwTe+LLd5KLSdXT0TlBtCKhdpLq49
9io53waDsz1F5Yraa0J3DXqcVq3pTyBhQWBLs2tLLCtZyvpfjQCEab4nHwDEjzbB3Y7YMiyQDNJS
qbcW1QVcRbP0EI8sEUa48SdtTwGppziq9TkbI7PCZYuta6VfKhiCk6pgCQLxOFqgzWCLVVZxFiJW
VrrhTKgJWyA5P5TxitaiuAfoq2wBWBr96GqJ/2Yk+VYzWl5rKiU0wtUMMTaRk4BB4ZSNcqcCdTOF
z0v8LAEc4ChWrKjqhvhtLTxg027KzI5gmeRjNrxH0d3kZHbSpKBehD6tnNSUnzvoueAuRDYf3Ux6
DBfiW/km0ZwhVQV1q0DIVLRB9kYyC1D8bIzmFtjH0X9s58HqAjL16SSvy3eJ3q60rqsNhldFX7Dg
m7BiabSvelTt0qkaJoK0Bjiv+Csk5v4LuSmFt8Yz5mzVcjW8sqgcPGUKvqCdiM9iOokiwDdQLCcs
WoGN1QxvZE8YKaR6jB1nUVm1+t5FmeUv2uNloIXzrEw3NGNQ+uDvn3UH0D1/9fgyxs+kM3PNqQQl
3qYHMTalYyzeMW8h25lipCTlWgZAHx4LkgXio9QdcEufcd6j3FpBJF3KRFVkm4ZZB0U2n8as+JD9
0XjWs1Nf4vkaHshaTFf5RLS1tQHp7fn3gS7JP41z4tks4BOaYulXtSdUcn5e+kNn68EmAuERz4Xn
EEoGlmgdnuiheuzv8Zv9P696Vb9BqtIGccVVWQxSwLqXSEOFNTfPzYdL69HS7oxbpZDxDPntg/7y
oFcnfcl147ZuxM7mCxawK76Y+sSh14r1CXUWLW+bMnlFmXxBwxD3wU6DvPqUBjce/ZMu9Nt9XB3w
68qKm1zi0ZV+ERXoonAWjoUS5DjmpVs7wZItMLCXmub2izYnrDTH5ruoSOEY5uJ9Z+5uBmZ99lH/
vSfOjUQtyWP5Rmd3xG/3ZSVorTYhisetbXkJ57SgrW0SqvvSEL0EbY4V/KnuFtqhpLG8M6JZS4D7
nu3zWMUmz5wNLOEJWDotpHY39ms/FCfIIJOoBxPjyo7NuDrcNlLganrRVjboG/ecWffc0cgFE1ac
5NAMLapXAVGlt2IhVu6w4FXII26M1u9rwb/3cNWrU3PJkSSFe+iNc7EG+GNt/SnCbnhQmZ2oN0aq
8X2k8qBsUuGxqwYs/Ku3kXehbg6WUdmENUY7wuwAFmjvSfXci/tR/Ij1rauWirioV64wYm8LquEz
Y0YiS+0BsVoq/kmEBF0qbKAeelvOltTa+gXGLNNWOemTuUEPTpuxqyINFWBKFy9jmViLETNmqJza
K3bAc6/YxsEd7etJPkt39E4I09KmCRpKLKM0pC/BvExXNbkE5kTcZY/OijNjbf01HhAMgNF8oJnd
8eeG1XNZb3qUGsG0efn93Vjjj3E1dGntIuxHw0fR8Xr+kqRW6M1Mqmyt2FTs452j6mD+oZWztHow
Vaf8McmOpg1PABVqQOgfdglAa7zHjh1vWZI+uAGGUhDhF0xpneFJUuVF92b6S+HBMdbOii2kE52A
s7LJLN7Ae0RoLA7Gnka8EB+6TZBujcdi9NwYrGp/edDK2IbuTFi69bx6rOtNli7j9TBN+wV7wZ6L
j8IUuvZIJ30FbqO2GGmPW5c2ywONiIaubDaXi1N7lCeks0B5m4asAurJIlW83qCQBRjHQaJ8gvrU
vdDK/v1X/aEgJ9MzNSToaPhVFPNqsgzdPBtMPSttcSOEu6CdpCi4UIGsFVRBfwk2tcq7Un0SJbxd
84xtAUCLP01GHNEU5SbBOXv/rfWORfagq3sEjsOf328Q+NEP712hqo7GTJXBUl2tW00btFVcCaXN
PoumSKzD0STRnQ8i82aCNBvheghDpjpwaneZU3rvyVc79MEKuQepgHo317Ox0lm8eHhhB0jqjjzu
hNzX0p/GON2yKdhA8TK8xa+uNeW/Anjn6xO3gJ455xiMZQRLcyDepfqzpzz6HrEmj3J09hFrZNbS
q2AZQtqhAj5PylVTruCKNi3IOXTR5Sr1N12/48wyiiKkWS7vLHHjB0uxW6IWNos5sSw04a2PnH0k
rGCiz9Kp160Lc8QT1BHgqklDDOQzTuRcoC5rAqxBtlnfCw8I7umF+gW9140xwEwiWGmv+WurYsvO
1nKJNlUr3qJwI+urLD0YCqeSCYrkMCZnYVrjWCYOpaUONW1tPKH5kwc+GLNPN4MgmpfrvADdvEIH
HC0cd57TUA13Yf9kNBcFNDyBodQcYOgrI/80hnFAqBSOOkqlIBKk+e9DQf1pBgCPp5kEBkoU8scd
zpfFyzJSOao7qbT9j5pSnjZByRu3M+vdesa1XtouQA7CJrG3KSTe9jSAHpWdvsnuEZRjTiKxypkS
fYWYhp8w92b6e0MM1zBFh6NBWcS4O0xATiS77H1kU7zBKAGcDLnmvrmlVPlBjTwacRVcSnhdcVpc
7YuU3hAiUe9KPGLzGni4O8NQn+NoBV7aTFtnXqlzIi+EcNHwNyVF3nlBoSxZ+mQFJnPoTyXWT9rZ
uD/ngTALjgxPJjJnF0oLhOg9S5aVQsykUDd3jBUxVOMAETbAOQ6qyxQ4wcOUdHPTWoB2HS/ekEM9
yzmpG7eW1XHpvp66vz7s1SSTl3kcOsFQIkOb6wEKmEXxgqrPfaCDv1A0rEATQ1pKPYwivOk12mrt
xmbsh47V+Huz0rLQIkG+hv1hrM0ya2hLIk5rwIMTYWXusYvs4lOBqmLBGPmjP2Jqyaf8UAf5Tl0j
ztpQaB0+CBrY+XfFhe/ClJn9QH90D+WNltrnNPb9N/rfG7zaetRRWVSuzw3yGQ68H7D47M5IIMoX
uUfaAKrG+UCXjRN3tdIh/D46VP3ANwQLznMq9SlhWop0tSbqI14Tas9+Oy9eEnOVd/TM5wVFjgyZ
xsinhgnlfXDUZtawwlXOOlgsfVQKPWxCiKZ0f2GtUOfAmmAJ89pCJ73AqFo3kFWW8IEN2Gj5NP2T
0Y/uZuQ06+XSA6COLEJdA+Nxha0rP/hgr8nZuvUqf6hm8Cp1UUZNa4yn9qseUq6JoSQ7VWnrFT7I
kT+q9+sIwy+OuzFCZpEG64q/muilptSfYMjGq3TOZ8XCga2EXRUrh9EvdDIVOjgbI09ah4NFGexT
QdlPjAjKwpwZRChXKA08tkUdPKNp2y1DiKYcsPOZTvEYDVawQxdljTa8BaglvjQZsGDNajQTmWFy
myiiyLVj/SRit8MrEVN35fQx5s9XD/rp9ylSGafAq1HEXKKOW3uJXaV1tYlm46+XZa7ktIFLXs4s
4GhzwgegLQxhJuXzqjq71thoKIadGIeUvZtJJwLgmJZrv2aGFA6c1Z1tCh5VgAsurKLokD2c+9Ot
VqA1Duh/bpVNHC/RwOVvoCu8ngGTgCHfK5lkG+4sjSawOLK1eTEgxwLBmkh1SVdSyDfesUwX0R8Q
3gYYiGwH9atztkuo1RybHoMzka/UIfZ0dQCukde9Zj4cJtqWQgFK+FkyE8g22+aU47cKJBln6Sv3
AarEc3RH2wtm+MZsH9DEMJIiQEkz57X6g+fJrPYIbgFvUJ4y1gay5pGSPm1n7K53lnPw+6cOmqGz
zKwGISr8vAVtBM5z1pzuhKw/KnxJ2APbBbJVd/ijE/fgbaSc9oo6I+NyZEP0AI5Idqjq9e+j4DM5
9dtPS6+XiC3JxApyda4Q4lxqzTCWbOdBdubyHmuusIPZsCKdojwFizx4j8CYw1iBZiUs3L/ynbnu
tnDOjtT44MA+FsosORtT0OOxRW2F/h3cERIogJmwJVwbdwyOZBMipKL8MpZxb2gptHH9+/cRLGW0
QBgSunn+/6oNm+V+1rp62No+JZMHInLyYOsoZ0vYinu4TL364l9qJP/5ow5fJ9q9YSqQnLVVzoZ2
obvs3CclCFy05s1GBY4iMiOSGRqdETnCZWxx4oo7Kz/Iwx/J3yTiBgu+w/zQMPclxpYJjwfvzyQe
evlOZUV6CNoX9+wJK0+6sQf/phuxDFOXxnY8R2+DMu3VR2vUshJYOtlSrPNo7zJPmDVxS6V5atKb
l2JSzpZ9bPu9uisZN2V1o7H8rTR0fQNXa4/YCVbc9aZ36vqDmJH8MEctKeXVnHJ+J2+a4SVBGCjC
XLj8PlK/iSA+r2zC39Wh8OqEWzEMvmzpVKH3hb41vBMGxzJ8atN5oe+lKJmGeMfkR9WfC1Y+M4Tl
79e9nns+L2uN1mQN8Rlum38vm3mNNLiWgiKy2iSWXUdvlnuM5GVFIcRTnv7zi8m6bilMxwYJF1e7
HwtZu9V2sncqmi0TDkCOmDYhKN9o43X736/146v8erGrT7+qMzENQkh+Y3eyPolDRnLER+gAjU9O
jlrQa+2nRnvhl831WxcfB+rXj3b8WfEBKcZY1UCIe3VUi2NtqL22AjMOt1UKp6TbBEjwxi2MEMwT
4LwprnMTEw6IQotElYFOphyPOD8LnXjePd74NcYLfr8h9tcKxwWqS1dbhaIk1L4euKGQynNR2UX3
yMCCDtame+yLqrd1rEtGNm0+N/GK/H718Q//5eLXCsy8isvKMkrvxFHUUB5576AvtXwbKo8OSrb2
1sNeq/THX18Rxx4GH9MoKv53UCtJmHSyk3snx3+Ki49GuQBFqTKib9xLUzwqFNTZg0/Bwv3+nOP4
vX5ODjKUslRMh+Z1o7WOY9nxDMU9RcUxI3emXnrty++X+CZv+3y2L9e4erbM69siUFSXCOETOmmB
oUSng49IJMUi8WzGci/eOG/+NJrHb1bkhMYqJF1ds5Qj03Ma/A4qZSHO/yh4yc5BL3Ar/vtzGF7/
grqGRhf0NvXFa+EgmyNhcITSPQUmVaqymtQgODvtISqrvRyYSLX3FR3PEliYxaFUBNkIMHompq9d
g+W5d5dmCuk2eU31G+/2p4nyf+/sW0K6GXtu5pYVng822qTk/M/c1VHnym9c66ffW9fZEYI4ohUn
jnvbL2tBK1SFVLihe2Le8qMlLi3WHr6Umw/14+89lrwAB4xb0OtcALNQ3aFTI67krxvMWRqubCC5
vpPPLONVYtcj6JtBXdYtkccXsVkq0WMVog+3jVidcUuZV9w4oP40WXy9pasVycwcqxfF2D0J1kWM
N2J2Kc27KjnoLjuA5hgAePv9k/osLl8POoMwUEsfsVKGdLXoa06RKU6ljR4RBOHDJPFPYVNPnR6H
+6avObLkswygRTDQq4Ox05PsTmW37eeWWUwj9Dw95lsMIXikfW2VoNwz2BulzaZFAGdVUJiMgcoz
MCNURMFz0ZCn07PQ4l+A3eb6W0qfvz/TTyPo6yNdTfeapfadG5qCnQ0cf2DxbdVqk2E3Sk6/X2j8
9H/57a6ndiMxdBddu2C38iYonpgUEM5r3fL3q3zOnL9dZpzxv3wRYRJKWRWqgv35YkADMPWl2XIc
p4I2zP2YBbUhzSdcO2QFShXiFOMlqOi7ZtQwH0zr2GpHvz91wVZwwFxFDGc6ydoo/Hz//V5/nKEt
RWHdt8jpQZvy773matfKnhNxr2o7Syv2slPGkVgcRVCdhAW0xt+bE+e32jDLAgN3dKSJEgufdbXh
yHtXaxPNcuxhuEspt6t3krMf0Yxoy5wzsAWjPXgotIhnBJ2oYjtB9h9yUNgH3l0x5g7mr1ajL/pi
VCzgHSQgS2wnUjbnpqnO5mjgIdKKhHPlm2x0SHR7cly04G9HiaV6H+jeuSeveMyMg4YwzQAzRCwi
Ke/81cTMmZzYA934pX9Y5w2Us+N+2VAQNl1NFfBrSi9LMsdOSaDxl01GKb71J33RrALpRQsBYLyq
lCxauVzfuPT4Eq8GpKGMOUwc3UXmz6vf2+9MKe36xLFxdUX8vBD36Wse0Qw37QzZcF3ZmfyUDjcG
1w/fNZdV2FuqBmya6x10qKSdECq+Y7vCwRmLdMPBcd6CaE4o3e9PeOtKV2t+11h15iWBY4siZiJi
coqjOxrEOeS3wn96xh1HL2JsgDo0Pdk0jzfz5fMenCwSamH8NZNjZgT7PHEWFeZaQac/hxo+A49e
uOJUqDtUQzFui3ARqCdVsX1UmWQiF/GDk9Xr0HJWuYd6fqEz9ZFgT9qqvNTDcSA+kTKNBZpGkmk8
tLW/DBUwKH6FPJ8ZS7EHBJyxQgBkAx4qXfatRVVLmFU9J+7UosvQwI0m2Cqx6+7YCA21o8eYaIgw
M04B3BbX024sTD8dYQwNy7xOv4expl/NJJzYrMb1SscOCItANarsOaJJ5O8JS0j/gK0DU5qY6UxS
blz5G4BhfCGcB4lBgRTCduzqy1ITt+MswQtRhxwQPeqEjWC8yspJaRYtrSBlk5opUg5AQYh//GKq
BneqeaxhuywCKHpSC5wAUTtNfajFoxEMMwSNio8GcV3jeIuknfp4arDXLwdc27+P3R+2EAZpR+xr
CEVhz3o1nIKowsJZypadBK9lg9rUeW7bF1V6Sv1TkBEPemu5/bY5NEU2rXhNNLpzaBCvdhCZ07WR
N7A8sSlXknL237vDBsMv+wArvPFpfhMIYNzQmPFAUoHA5O+uLmclieonJSsM46LvUdvD+XWwbyMM
aqB34ffybU5YZjP1sg8NeYMajnGpH3Fsp7d6Ud/mCe4F9YSk4LkxdXy9/366cZVrkVsajs0zk+UQ
efAtph57SOVWTNHnPuyfOZdLGTLHaZR7eG30qylJakti2TzHsR2xnYkkwDb09tmFyYk7Y2iWwp4N
KVj8tj8NxVGzHkUPrBqG81KaGdSPCvn8+zj76dm/3tDVOHNDz02bVHDsths7Uw6wn3xbwRnMb7zx
b/S48Y1/vdLVGy9aPx0UjUdn3+M3rzrimUIwF5EEnz29KKjTXQdBXTiPCOGzxrRTYfzyYAqKlt38
RQ5eqrBggGxoMx9xxe+/A1Li6+Xw8/7GUwRVHaqUV8th0mHDz8xCsCWmCFzHbKHdFrNiQ5y08ijk
ObEoC0l4M4kpjnyfJAy7155d3CRh9t42CPz8rWvlS05x2xaKc571GyPZq8NrhwKnEvZu+VE5D55b
TxLpbEBj7Tsmj+GBDiA/CdpffcSnAkloNopzCWHpyOq+0g7e8NASZlah0C1AGgSUf5LwUS7fymQD
FbWXNwl+ozo9NDBcNeOt12xGlZTY1oBiIf5bdRsVVaKDb7Zx3iXOm3KyhSXk2ol2TKG++d1eMTks
cExowMo30ayj3K63F0mSkRFTBydD2G3fRQuTCXXl+Ig9zGGHZNUEoaDf6wXkkbDU2+qOE47RLK1G
3GfnGFacHkPdsI4mW2ofWlEsvul1N6npjbcDD+BNFb4zPOxJiuMkZwtHpsWgLsatrdtGB0t4KFo4
QQjcHB9xr4uchQ3acOAlcbLM6TVo/rw2MDK3y5DAwfF28hAO+rShuqp1Hx58gBRjWCVsEToAzxKt
BTHDRC4cQpGEsjB/G8CThMk+1XG1l9EstDg/4XHu0IGksFMak4wiQtIl8lR4Y5H+lvcXhmweJTOk
aQtL2wts54u0mA8kJMTcBS8zcA+S5i07+nAt4RKJ+Tfizy06j7x4jqgEn1AQIB7y2Roz7HNiEpTI
lmAk5ma3kDTuPUXqyfmqd5ZaSD0t1SeKGs6k4FiR82paFBZyvOHBE39UbBJYrncTAYVy4/HS6Ix7
Md44ZtACdlQbYCPFpKKdxBRlWprsKGN1ZjUTFYIbY/DtePoka9uTeFyTwU25KXHUbnLsCE9Msmzl
hOhWyYLUSAFwE2wCnCUB75qCdB+KBmNmXTK2Q79a8saw7ZOK/miqmK5xargKgGIsuy4F8eDJiWm4
WbSiSFFIjFdX3isZ2TcPMXtrUUvumkI/FihSB0dH4+fDm4vvUi2bt1Kxk516R7FiIMBC0DYKsDuz
cgkEBxBv9eBc6Gnw0mNehiuVm8JQ5yLxTZKwESlPZqbLltZf+cWTFc4wDMd/aNkvC/S7nAdq02aB
CTSJtPl85mhrs9iLNTly2qpCD55Lf3QYH2lJAo0yD2J9HtJx7yk3NB/kylo0eYnk2yQg7eW1MS1j
fZZRiva3gtvdSfEmo1IJb2gR+uhDMGXXTxlzgwlrNM1M6HvDrCJrFO8TRoy+K/9waJc/qAEF7cXt
Kbzy+/nNuDGHeKfk8yLZ8CU5ojxjKmnK7BjgvbTkV+YFlg1V20NfF8IlCoFEMxYV+Zt+eJSiYsFn
Q2GWImku4Ilv94mJPhVhthiRwDGOFGxJvlbMVOeic3ZSPWsdMZ79UfPLIbDPUkz7kECEVyp2Yw1Y
CaEHAIlo6FjrHRWOfkZtusAoO7Y7xv+mNS8qnToh3jIlaZK4EX3bUC4m/AIrPYjITRJsgHos3wvY
CITsEVt3psNcA0noYLZBwawzdlvU1ppFdxOIq/WkIVGO4zepqDicPfSDbofGq2dYlNXOOROGICHT
5KOAubpzQf7JGuJ/okAUf1nSw5M6JjTFnKfWJUa2q3uYfFB19XSYROJAL307Grtiiq2YWdHzCk3J
F7MIlZOGxNvw7mvrZOByabtiI7TGY+c/m4gthjw/GulFzc78yFH4V0qblUEbU1aKRdR0+OaqXQY2
JgrSSWwQNyCqdDzZa5l2qxgzKcp2lvrEoSGSMlrPsI0W/EGhhes4sNDu0MJpTrQgVkE7Wq4C2vt/
WCos3gMfcTjmv+AJCRLQdCj81QHHyPBQKHaGBzYmLVQvbLGayoZtAdYPuAmTGZ0WwLpALFLozqI0
mVWgqhmjcGjD8RACKkHmz4phDzXoY4wXtOMCftCELqqPD4oPi8L0ANpG8tRV5H1ghJwpXrRC7Dn+
Kw4hdiTDqqG2adBIG+XRRBkbMMtwVJE+ovrANEIRXRJfo/gN+CxQH+I5eP9NJG8zK9pS4pZUf1lh
2eLNuCbJed57qJP1TfaXqgDxpLdVuB8RWPRCk3gefWWNxb+yn5mwjqkmO7QOTfEmG/pzt/ZtNwcz
TaWlSeFNvNrSaFFRceQR2dJQ0FUItwsJZE99axmbdN95XD3EexCnG1rfWuOfFPGPPB40OpjW1TLE
D8AiAsuO9vTIs9bpYLLzHReZytLfggajSQpVQHyTQn0dMr9bTj9t/G0xUly0iS8hNE72QX3IhlOe
bCwKzh5SNV++r5GahsywLfr3LDX3maBvc4HKKLod1mfQe768AJBa86a9iFMpD8BWRJGA2ZbkXEbV
vNW9P9wpBcW+7/DoiMuAPUtDU81on4t26RK+a/blyvTH8NcV0zs4KX/D/K9Y1UpxngsvmgvO1vCL
Veu8j50ioiViXgUQgHUa0lIn24G5uk7fh04hyfHDw6aLL3P8EcZVP633skYkYnPJRsUsToXabI4Z
+x8/bphjIZZVF62THzu4c3JcTruuW0fU1PPU2MbvVdZ+WBl/+DAakIW51r+kHuHknoO+LHxK5DvW
KyZCHoOJlE13Jb0mfrZVx/DCfuaQgzaY7Zx6IMWbMWlDkY69d8kTEQ/hacCP5cSAWJGT8p8HbNdy
NDUh67IyEEGilXM1g3kRSvu24mhdhFsjwsVUQBOYBZ4PD0bdc0KYsR4pXr02M4CwCBtVPDhtoUCM
3ffsJqAgLX7f6X4v7o0bXQ2GncbpG4n21XGnj/W4adqCFA52hOw8ocGF2lTLq8mkrTc5RkJp+vsl
x+/g23fCSY+aLQVF67r50guiO7QtRQAqrBz0OGRwQZY2qrk3y8bfDs48nSmKyGYoq3GM1f49zDWG
lPWFFlFQq04sOHpwSIhK54Wx6NHyDnEO/P5wP52gUOEriPBNjTng6oJ5I0q95mgENjRTPguFrRvH
OF99qJzT71f6XkwZnw0UPW05nB+49P59tk5rNdOVB2t8NvaQLMFuAJOcD7F5Yy0VyHGL9uYpM27Z
MH78Ub9cePznX4pbim4Kpdmrlt22r7J6Li3kWBzUiJQlsAptWRfeUjGMp63rIUMxgmqwSvcIj/y/
V1Q7P87bHHYNfdcJ5X+rHGYQ2x13pSGbrG32gJyLqEskD9atN/rT06InMJnXkRhC3Pn32k3uBVkJ
Os2m1CxV5HFC47ULnHIYYjubQ/nvr3U883971C+XuxpAQ6FnotqOh1xXZEMOYMl5SAL2N8Hz/+9C
V8WHyAy1tKQebHfuuH1jYkM4UN16nB9+vVH8gmcHmYRl6VePUzWD6PceHyAHaBlxb3IiV5Hvz/I+
whowwK3C67cKusnaS81KwxCqm2wg/31bZuVItRlQ5a11gB8IvgeD/ay8zxTtkCaY5krXbgJxWThE
gfH1lyLV0I7OH0tPTgFCJhUxEcnmypixjVHzHCFhI/Qx88l2ZzGpYBocNPR1jUL4VbBpejxrBjZ6
otBYOnOMhAkz6Xg0avHhRcAFmNsK12GRLjd6gmOeEpqWcHMHxRlWYd2ex1qOwCdkQApwGjIttPl/
/K75VRCNMS+JdGCvxvBgBcIQI6Sw/faCV9QVt0L1Zma3jD4/TH46dSxFI4RIZWK6mhgEKY4zSXVA
TCmPNLbz8sibjjFlecffn+ebDI7yEYVQKjMyWjjqyFdXQv6D7TNg7sspHHkjfcA7eiZs8yZYGAVq
vxbpGtnQCSxwneoLUv9QNaa55SzUrEWg/1Dp9alz07Pb2NrAORn1qI8MeIir2SAtleRRqx9dNm09
f0wfyFSmpiHwzNoV5671MKIfDaKacQfIHFiTMgFUIc8bUlCNc5+fo/QklxJ39vf3B/9hdtAxsxqS
PObIa+LVRzsIPmWKYpwI8QYlcz4nDpl8SL9f5adNwT+XuaoDVkVsOoLeMMN3qNVPLNSxmU/Geiwn
V9FBdQjCFcf0/+WybEVGpQnNv2sIimYOmR+aBS0BZ0M5yyKpEmY/62eUQu1IibRcd/ruxkV/2I7o
MkOI5cUAqfaZJf9lNUtUwJyGnFqEo599dZEX6llJ9o1X3OcmbGIJSLS10QhAFFQczLG0FL1LCoda
kaX7utQXlOXHOMff7+qnafPrTV2t7QY1gLRvq89FZxTHLmPhFCTz4jN39Vax/7tKka/pUwhD4Vvj
SHY1qpq2LhrHry1bb3ySo5yoot+qrZyObF6NM0a6cQuK08mY1MSe3CfRVr0JTfpp8uDoJKHZsNgb
Xq8Ucjd2aGJmi655GoUy/LRdIc6rgkQUwhbGAgLDXRGXLega0RQAaBAFpDrLkq6My/nglkDmm6Ny
nGQ0deQ4aTQoAT3/u5aU/M/sqsG0Y5nJodRnnZHMMZ9yxFXJzBnLaio5AmOxQ8hWWkWWeBLuMgqH
QF/0Kvkvzs6ruXFlScK/CBHw5pWeFCmJcjPiC0IzQ8F7j1+/X+vs7pUwXHHjhCLu1XHTQKNNVVZW
5n1Tdou++OVG6oK6hQwAqIKaZSgcmVU3jxIfx25++X7p/CWH9fHYFG8IC5GepPz49bHHPMn1CKH8
o+Ts2EiE2FkGjI73SdHPlQ5HEtNbkSPCPnWUIzdRCfmITSYjL0IXszPsPHpjCjC9PsD+h46K7x/w
o6Y7CXFYZ4LIxsNxGU1iAkeKlLIoSvtoJussfaeASZrH/TU34gOUbxRqZH8puCebrl2l5659+f4B
Pjgcfz+AYzmsYgtG4yScTFzHaIa+t49tsRHIug1uQeocgNuViN39ruIHm7PeCMEewmIOww5+Q4Hu
Hsd6oJG9g0IlNwIh/v7BFHEPf/dgk09n+n2cGgkPFraPBEyc8IJgKK07UFygHXLyJKapW14aHfbt
yFVfi7QvLh76lmgblC3Y5dOjYIhCWS3ayD7WSNtFdbI0UJ3vMTOwmBANx0kQAAHRqiS8RlgvRIxT
k8LVUBXalC40c4sCrYFFMLsU/P4Z56vR3Xw/TxeObCqhGj2Nsi0YsZONmTadpCh2Yh1182bo8Rlf
ck24423qbf1rTJ1/xGUnH+XTaPz6dT9ZYQD10mA0VU5wE5Hng3psMcMhlqIMkjpvQa7QPiKOp9sy
boCafijYmTs/y75DevwlfFLM3xHBtYUgQJ79cLoTVYoavEql7Rrjz752wN5+5omCLCn/CboDZkm5
OalQql2keLrE0b4deyztH0uHBjyCG/NNgEoEq330kAF4yD6djnvYLeDQiNwU1o/CqdYhYBPKQybS
rjUFamUM5kZ6k2I+Xbe3Vg4nAHMSNHOq2N70iAY1krJAU0sehSDYWy5Zcz+T5l0b3QfdNgXnzvCz
RnJxTH/0QwN0Z97bMBkQF/PsGNTDnGskZJRzJC+Y4esDBIbwcWgs86pcO0gKBfGsLfiXD7EcrMqh
5b0p7UXzQDpmAz378W98nAccN9tsHw47g1ZVw6JNoToTBl7ZbRcunC/fdULBUuMyR7OT7wpHo7Bu
IKjrANudfHu1mv5hBfBpCdkK1XtaHrB41IFa/uJa6pDX5LQOkz2avv1jc5R+6C9djEJP8eb8oMFr
QF3/Fe1alN9ey9fwZ3fyf1anGkka/Q1l3oSSyBnJNeWhP1on81E6EX/Ir+Uv88l/CV4pEJyqx/aU
n5DCjM/xuSYiPbVnyo4UQzroUY/NvfhH/AU+9Wf1h/4rwgq9mOF7/t4ewxNmYqfs1/ebdBpE/vdL
W8hio8stQ+X6um/UAb91+MPxPnfuIvQPKFflFUpcGrqMWxttX6DYa10H+iT/mw46zf/oR0p8LbbR
wStntILRYhI8kE4F2YKmUgQtEcWx0IiiOaZBlgdd2rnXw7hd6t4Ojet1i4dUQhfSY9XM5f620WYW
GiDIbHnRyj/Zt92xd+70Y38Hvqh4G6ZwqIDQr6zM6Sn811tMlqac2l3mpLyF/2RFK++2XaG3gicj
SmQ0SXNb+cgP5+zrrVcuomxFe1f44qyrP+YPn8PQWXz/KT8UNP9avzbkc1NDJp5fvn5KLUmUIFSt
eB9WS5mTDxELlNHUlbC6w4I7nNu02mprY9Xcjv56eEZGn/OQfnjVf7PyOQ7cjhBhNp01xDzJm6PR
jGFl3M31W7wsczpxuxneAN8/9ZRj8M8sfnrqSRYTBG7UZJ3OUzfzQqENDMk/armzolghiG2+oNCe
CtsSisco9WgHYN4esTZU5/BoR9D5yled3u7/PM9H1EGITQPXJO6BQ5kanZUnezV7SdOT1OESpLQL
wzi1xXn0ERqq1ikNs3KK/yBeo7869L2+n5OPPo2/vuSnZ5h8yS53qtqokmQv0wbvmFQ7UR0ENB8H
KinNW1keFFzSZAyhUe3RMFYYJergAbuGy0oKhNtoX5EQbw5lW6CDVyz96KS3J5cEyTReLec5w18y
td7Ef1vS/qzThi/ZyKshXV46pzgc8DVvV1Z3Rpe8jwwuJmPWW97KiI5Ogqs31YiS1e7cmvmxGNKl
1xn06SGJrJ/r4QC3DB8GfYXgRVKdqvBdEkeKlC1TXB7qsd6HqTUPqBykCOA08llDMKIsfqXVim56
WfgpKtucBurvp1W5eOx8mtbJUtNjv2wMM0v2JRKbmn4Om2NflbPuw7/jZbCqVSFcPkEnj9+PPLnE
PtYUbc86aRMOWITUX3em0dhVOA58TwVZJe1oC3tkB0XHQ5df4fCL1TldOYJXL6S9NaJm9etIVm9m
ZaxGyT50nvt8N8qHq20CH9D/X2OIhgzeS6GDa5r2JqOkVBpXRkh9NcWWEbrJGFRzliVdvNlO44yB
2wDZJX5zExnxFtxrhYHclfT74t2F0LNsIRrm2MqHtsYnUEDO3MyLVDne8xB9cmraYO4FR147r4O5
rt6Dx8+ya10S08Ton48JPRH4V8j4OpOPmeiodRQdIq4h8lhrPF6G9/EmUddAg2awTDFyUBfV42N5
1v58v4qMi8uInFF3qFroEFe/ftwyyDo1LjTu6p8ttyVZ4J05zA8ejsEPyt4rUWNZIgU3T/rHHm4F
pn6/lHWxV+avuN0hfPWaYzcxe8OVbHOrLMvZayn+ort7fET7ePb+/vLuL9/zAyfwIsOyaFyMr9+/
gSJf2oIUspCEpC4CDjGZvDHzcyV1eYVyvHeGG3DQg+bhoIOOx0GvOMCQ7vYjAD3ndUjrvRI8oDgx
k4eTbCOKLBtzlbftzNdRamZdV87b8KRaiKHg69K3i3jA0ig4yhHt3TUeRX65z5PxzoXUVI7NKoK/
0MLJ8STaaOBBde42rG7N4ezo8COC/TBSDkIZPmqwvDfwFHXmdnXj3NsZl81SyP9A1g3z+2XTYVdE
h3mfEdp3JtyEP1291rV7qKYholE0vc0cGKh9RPdyhlsNQnShv+0aB1GTRXbu6HyXMBdJqQbH5Tzl
jxkRRavTF1uIxYu6JOLugtqIw2mR3tm5v2yQX7Y8xoohFFX5bhhh2akwu5SVLuNtiKmeAgPf/00v
1ZPsEUehEPn954Pufel4+fT5JseLnLaxPg5qvH/BqWV2smbGDKLjXPx/Mnv5mW6d2amY/YImMju1
+FNgtDW749/V8HU5SlsMA36Qz8z+kFLNkIvBuBjuGf+yvEzvh2W/QDBsVs3vYOutnviG/PwqX+t7
Y2+tfvE7s3jnL5K5v+hxhETAeGFgzOStf6P6OafQfdPPHs797NxvoDjwM86e+tn97e3r9qGf/a5n
e3s2v71/WHmzh4eaXwnXVuFsuQ/m62D9sG1n9yjhrX6Ys/V8Z89e38IZMn1bdfb8sTt4apyPIBS/
UW3nh1/EvnlUZ7vbmdhlr6/t0n+Xt/oCNbPZ/Y9qocx/jHO0evmBpTfrl/ulvkDLaqbyB6FIt0IK
YT5s6HJA3Asx2kU8R2F7xj26fsk4XaLZzxOOnnPiD2aqEZYYiz9/bl6ON2KaCZvRy0B2lxljGl9e
Xo5/3uP5SVuc6sXi5k/1Y0DCL5/7aDeKgVJ+3DkuIwxwZWVMkv1/DkVTAxGm/4cK0uROaMPK75WQ
KM5Mbml+Kbw56mEINuR3ze2gP2kLTJ2MvbKhqau0FshiN08xEsU0xJBPuvcm/mmouB6kdBV7u+6m
v3LwiCzmryuLGxiNJaAIKK1fT87ISaXK6Hpy73re/4mrtYqRlL+x7Mfx5NT6ldm4fDF9Gm6yTYxu
7Evd6MhvqCCBIpgHbgaQYYjCESYplCTcK3jixbCVaxCsDAo6JPTJkI5VVpbct/F+IGSsnfcme0eF
ftebpwCHCck1AKQOFXqhZnowa7YszhHJlQt52tL2zypAzBM2rqgvTWPnph082XILLigbIAEXzo1i
blr0cPXDoG6SYWtizrwxg3X32McUwhcUguijiX9lzE217rFzs2bBT8R+zeRB1x9iYO4hxNVwVjwC
c2NaV1gnbKyhO6rm+vslfDE6RAzjfx9+EnSrEIiVOuHhTXfpgadq3U8v+G2jR+Teaqi05uSSmANf
80X9P8a1qJQhGSIEF76uTan0XQWa9MfaxN+4wOUSmJMohjUTxCfPe+7ME7SVf/G6dHdQpyeEUWH2
fx1Waelwysos3kOEWqnDNnF+1mjmgqrGhE3l8AwYpEX3gK/fD2yLlTjdi58Hnsxz2KkalEPet6In
POxfleTVxz1EA5n3nVenRC/6hXxA0sy5idNr3KCKZ6SbNHvjn9EOktGnq0KszrK3tjsV3aFRTmoF
ToNUPTlbANG5TxDuK80bROZAPmZO4h90ea0mO8PAM1s/5ohyQ890olOd4kRttqsI55kK0nV4VrRy
BtFJrU5ds9CfynfUwghwtfy2ix+UFrceDTWz/CcewTluOLZfLWipTI2nosV2rpZvsgZ+m3nXe8fI
B7U2N4P80pvy1oCqmHcVtRJvmVj2XoY9GntzxfV3Hu8oI43fGDWsc2P7/YxPOSgf2/LzjE/yHrfK
bDfREekQMyto30cpOQoBPnyT1NcaheboxRvPknclGbkUr34ed3IpNHkgabGaxHtVPVIpBIfALZUz
0LxmPTatFfz1huL8/5QJQBmjSzNhMY/qPrTPRKArQxBQexnoJ0VYPUd4LJu1Pek0GTsyUsFgzAYD
bl+0SVK4P+FKbt9dZ+GTQX8//ZfuHkqlYqeBr4Esfn02/k5ltgp3D+zQ1k4WCUo3Ur4OpXtfPZje
yTRO3w94cdqBgHCQ5wjmNvg6YFxiT9y4Y7yP7XVaHoto7cIi1K9/34v33EdxCDcMiAsf+pqfpr0O
2iS0Y/Fq6pGOBNYTGb9cHFhShbe3XUxVrhW9RXHlr9ND1KP+GXIqWBJplLxsh6s1ktcV2tjyShPK
vm9OuiiGlRCWRekxRglomVwruF+cV7RRIaxYQtJiWvcJPJlmE/G2Av0gqApfgm5nSff/buMYSGxx
oavGX7IZRuKUeRGznNuEi/pg95RTIYovw2t1k0thGwJF/zPQx7769AFN2se0Ks85GRKhLTB476WH
3f2Rs/9fjQWsTuJKuVYji/26LO0qD9Q2YiypEloOnEJlvixgjGvPxAffb4GLB8LnwSa3W9oHcjyq
HHngIArYFLjIvBlwHMvCjU9fpUgjFS4NqXmv/KVOKbVr0MEbXnsg6S4LtgRHCj6FQEODlF/hP12a
9c8PN9mgfQcrUMmINCShbwWv3F7mlAHAxDC6i+Qr589FwMKhU4EarkrTsjY5gBJba5LSYi5kOnyc
A5Od5HhpdBE9AaQPtB61z2GDR+gpCKgdLVqy06tf5PJT6NToUZCEfj3tT5dlT8qNMo73bpjjhomY
nl6tGnnXu7RKYU2F2T35+ixK3mwsrD0XKe7yQFMH9/73a+NiqIwIN2kAraYgKZPpl8GMatNwor2a
PLrpb5T0PX8X9euYXMRxihnQN7WEOtg9OuG9H758P/yl6wDmhEJRFNSb375ugy5pMqkL0HqF7u0R
aanFrAXHGA8cJDLi5NeIvNP+xY+78dOAUyWvRi9ZboUb7X3kuTAeHGgEq04Cmu13ub6xX6vX8V2t
Fl70rKYKmMIzX2UA882uJSkXX52ZhZutsRCmZ3dYZJUL+IOydb2rg1uCXTt/5uWHQrRQUqz5fqYv
bDNROkTzycGyiej660xXRln6aqJGIuzp2d2SjuntKSlxVF1Y107SqWCamOYvo012WWY5oU/HarSn
IcUw6VX25nKDpYTzXHfrNM0pTplUWnYcSEGAegvcnEQ9iYA0K8Zl1lnQ4lCgFtGrdc5HkAbjFafv
D7yrODoVQq9AxiapkL80lHGZJ+8p0tG8izPSltIRulRIJfjHhNaeDIQZJFLztS1UiJUR/s4laavE
qNVixuKdhrpfRL5GX0+6FDWAWoHgYS4fv/8AmgAkJ5f1lzmZ3Jj0sBQ0vRnRvqB05A/+0gmQ3KNv
KafN3TD+9HS3O/pJ0m9KdkIcu/B1byrqdZL1aGu0NzTgZXcZFSpjrmHJE/7pbZoi72p7Hb30OCUM
80q9l4Lf3z/3hYv+y2NPbqosl3o7j0Y+pf5KfqGVj3a5UcrzmFwzyfmIGf6eIQAJ+C3UB6bSc15p
qj55e7S39ZXNfqAlyPwR6MuIDkiqX9Gif1T0pf2SHTso28CkdKeqOGQIxIR+qgDWgbZT4a+DKGS/
TJssCLkaTGhJoyWssXNS7PX3s3MpnWB6/vPMk7A+LEdZlSye2SxePHff0V6Sq+mK2zxwnilq9B15
evTawLxq/Sun56Vs+cvgk+PTSgVHsEMFWU0cRJ69OYmyHT2n3Ghi04Tp2i12YmO04fLKe1+orXwe
2pjA71Jpy11hM7RQh+/WdbmmUxZi2aFvdvwvgmsYvO3U8azl51az5ip/I7iW6lw4QwGWOMzoRoc9
NsV5EiU360Zvo33arAm5IR/17kL2lqIXrT517uLKS4tja7pAoelycsGt/9vG1ukUI+1TgD1WBHsQ
0zaU73X5FBqnQNF2JvVAizCqjBZS9OJzlPyb8VE3A7ejnGVNazwVLX9qVdcf6IhmbwP1wPvaxt7c
S8n7mFFF3OGg512hLjOhl95baBVDUleRoph8bHQHJDXMCfbdNNik5U9c6Y943DteddcWx1paRw7O
XM2LnI6UrQ80gCupvOwp0La5tNTUbNGm/aanLovlA/FuRfX94LsHzzP+xMhID1SSPTqoNffJz+jw
NLSt5MtL+MRbXT3YA255SPvSf04B9aPPEN1MGrm7ES0/OjVl1HXpl8fbbR1g5xZ7v3KnXhQWUilA
FHL2oEjZVtFOrUxVJCvmav884rZbaUc1ItrUsWs7GPW48blvAncfJ+oGBcxVSFZcwx3Qa9RfkdzN
w1/cV1JR3jcaJ7d078TOoRDquamxy9hlpEE1JpGS+VI75b7ztVU0DoeCvLuWEUhyMJWh7xWj6ZbS
RZcix4F9XZ5IK5iHMKNgL6IBb5MRl/U5Td7tItt6IZWAaBfkx1J5w60uLZ9j9UQChNcPuLKRn+tk
rajPrvls49UtHRjBRrCZeoim4Wmj9XMr9LYWPohQw2EmJYsMt7888KFVdXPgpx39AVF3jnVzNlIq
8ulM61XRgX3Ia21pUcmW1XUcHcuaVvVUoz/oqeGjlvhEU9ZalB2WxuFZovuU6neTWj9pAnuo4SEH
YA6Zds5lyJEl1opJxPmgI+1dmcshWJr1NrP7c4E0rTPkK3+MF4YVrpX0nSKtOY7zLqCJmCu5Qorb
ja7kRMqlaw0qJWx86LKy9iHR/SnZ40DXBsOqAEnsQ18ckROwqK2JWCKFLYmxIznR8CeyWU7KDvYP
sGODHrVX0aTeXnNnuXSOfX6YSYLWNdgKBAIFdLvnJtgNOr2RFf31J4BptrVcXLm1LgWDn8ebBP3p
iNSPRf6xb2AONaKfjUyXhURHTWdfw1YvHh7UpU1ZR5bFtMWX+DTTY1Xlui+T4HFcsX8YDGl4RR3n
dnPwc3wr1mV3QOzW8R5YdBBK8u7Kx774up+eYHJHm2nq9PZAzuepRxTLVIS5lWLNQeLUiPFGV25l
svgLxyU4AsvKollQMybTK3de6yojnACaNt119BDeY4364G3cdXZL23C79zbQoDb11n+tbrGBqLfu
DlsHbKRhpLzbO3dHAfClfEqfwntKmcltfF8+xfftvnrLt+k2uB3es7d4D4Nkm92663JL0327b/fd
W/agsXX34qe6VZCc3ns3yh79531zG/CbdxPcFEhX3KIvoe2VatFvaY3dGBv9eTiE6LGu6/tkM27H
bYJpZrfu1uM2uhm3wU2/bVB/+AMTzbtpt+2W0PS2fpLfxF/1W4U/v6FbaVE9RDtj7eOZiQhYQf15
ZuyKrVKg6O28V1tr1+2HvbNL/lRbf+NT/ZiFG0CIjbKstlBk+JvFffMk7cybco151UHf+DfG2kb/
Hn2dXfsirYut99rt04fh4w8a9srLsE/+RH+AuvwNo+zSh2JbbaX1+NK+YACHQLz4W/fpA169awhg
t9rOoKp/jG/5w56gYzi7IeH59BV9tflteQsvaDTxz6pvxU/3NGzDjbxX+Yk36L1sDNoxcfK4MTfm
Rr8BMldm8Q5TrQ19mvxy0G/ET7xrn9VNhuzShrrq0b2G/YlFNI1FuBdszLNsKnnT2CcsAhQlFAhu
VPFq+5lr18KcVKPZ32YdGL3oyiZeb8eSGwCdfqnD8u9sIf8OxnQlLrm0xeGKUnDT6GFDePXrFlei
2PI8FRySbRz7S5qvG+TIsQXAVcT96aAFki4yLAyGt1y9w6ydXuXvn+ASxGVZugCWwXlh/Ey2uDU0
QR5X4GnEI5Z7AunN2x2nKZ2XeGZ6s9tEuiPZ5ZhzyQZ1/Emjs6r5uKQiobe7GpheOnEg0NJUpipU
FqdQYtS4tGj4wceEkN+L8gI6G/a2wszy2ul26bRB6lZDgwovtb8kmXzX0Nsg4nxlCRAfieLqBwqb
NO/fT/LFgahk2oqJKIA1bckzE083E0WANc1OrDOSjVLeWtApx2tp1aULkXZdStSKjojjVJhAd9J6
8IeaTHA8ZOmLZa8xCi68XRISbYEZXKsSKPql0F6Ih8HCwcQBt4KvS9gsyqhXRHZOw/mqLVW8/ND2
SWifd3jVzJCWId1zwq0chcakDueaTptkfOjDeNUVx65h6dXmNumjg24gmUqCMNY2ojro8ejNIkX8
wCUtowbgxrsxx9mjwvCALJflEdXZvVydYZEBwx7rYaRrt19UUfRD16jySfLCRM5KIHIqvNQsBJS1
UI/H6qK2h60xorHZyIcBwKN1bkr8wgRsaxxddFQSFIoqJ593aTSjz3t5Cwb4U/dehmaAsf8aoSqI
+rQRtQsNtuMH3gv+CADaE5LbmU2X4caMTwMiI3Vc4yn6bHjaympRUVIxEw2suamcFa7VDnEH+Iuq
rGwtJ13GAYb12poLnT/e9XGR58mtEcMOb1giNA4WiWoravptiEDLW99aHyKtiYIshsthG8VLFObX
ETGZCLkcD30ilP07DTtiFlyuaKvRDRee1M1RR0jjRV3XqwJ+Z0nF2CMz0/EIEz2vod3uY+RRspBT
XasfY3w09Erfprm2buX4LlfpgQwC+h6jlYo2Tycfm12tGrNILud+ZR8tvvX3++gS5kojDzAk55XF
cTVBx/rUdX3kEz+KYBSL7DqaGTo9DxibZv47CyLrjpSoxFcZKN7KJk4CV8piU9VhgdChMiBjwIf2
B0Hw5MAc6sIM48Zj1erRnUPhLaofTFeeuaa3kB2SmNRYeABsHCdVBExWmfBiu2UkPbVoVrVpsbf5
Vk1NfZ6i8vcTdIm8bcuaQs2Onljrr83ogVQ6mcTDydE6ScuVoPqyriUFRAVVsfTOcSgPaIfCz9bS
GM+oHSq+KD7p3OwZxWgT7ppnbYJmOVJQptlFHWdm9qcvnnwDuVqrXwzy0YFPZjH3LEc/VZfOolJq
qutXZnrak/fPTAPEoMtmOxpQ0deTJU/DXNcDG5CCFMvhAENgC993GpJUGvRhlhMQKynKpafAwMrG
GLZ5oD+lP6zQELMf84QWlxWO4HHSbTxwFIEsFHS6FBl+rPKuJef8/gNcOOlt+g4sphHyLJ3RXx9Z
Ueo4pv/7A5vmlC8gXYtme+OkGleyg4sj4aWmcFlaJmvy60jygM52ZXPsVsma+4s6GBB4ptxfvSUv
lWeFtQN1BtBv+pAn8Kvn6X45GADgSX9i5skDBEZFQCBSbPgsjr4wuis1/0uZwJdBJxPJlWESBfB6
hPGmOQ/3qrxO9blfLqynUF9mySL/052TCihzptXLVl00AT1W21Ja2OmvMaRN97nUjg6RrQ9DYUXZ
fJ6jgv3mZwsEsECCa9TXs3Xd3rc6qjDaEtG+FHPFYa/nqDNvoO7IP1ANzuore/TCDW1De2aXggtR
Vp+EfLUWNSES/9E+CMdlFeysCDAF3R9uNeTCyCI1/f77RXnp2IRLhSI9DB1HRtji61rppCQcpJii
guxij1Ky7SGi0uwO7IX5sGcvouYY2dGscLWZq2t3VfKcQbWvovEaDngh9uZJaOTTWLeWZk+KKUHQ
DV1gydFeIlEgp429W4dTB0TLqKjecNN5J8s4VR6WfuVRa40bcbO6ODIr/b/YQII6jNa1rOsIGn6d
lMEL8sEwgOeprVBIBnemhBuGu38Fftr4OAgFF9N2wFu/jqToXZapfUIhgKkXRavmhv6orjy1Zo5b
8ajCDFpa1foqjf/ih+eKouMdgXwgyEk+HauSXrgl0WCJ3IGUZTtUTw4CJ2uCbC4YJFwFIl7JjHSu
ItavhP68sf9cZSJMfds+jvKPHAOiP5jRVKVe1JX9XMqj/ehiq6naNx5JcaF7c9VviALn2njOU2h6
+BZK3muQeFhpn0P4ax6Gi7W1D9V8awFtEYDFxEIiYBr7GO1gG7mkXoQc66RJFlX9FkTqRgQ74mxP
8kNEahcbEqbF/pWj/lJZSmgXsKE0apF0S3z9rKodBV4U064ZDtrCtlYqYlCGciZWmkfyJoydpenk
6HmfNT9dCAHo1sJbNThX7dMYPfrGq56eyvSsKvuRIo1mVQCd/cLVzFkMvbNOwlnbngxKmxXs5muk
Kk3stEkWbKuWIWP1AlnQnioKNU0bZhJaXHsvrF/d8U30CMnVcCd31MbKswsqWyGQ6AH52FZLJeal
opVmDIknwnEeqPJSUgJCSG/3I5bihVmHT5kcL3uvoGwUKXMEBIUFoaSgEwS0L2hRir4KWPhXDrcL
KTQ+kg5XE/YHeMmJi/ITStYmI6pHpYE/Kz6uOg1CKK2mzwoK7phBImwaYca0tDndauKBPj8TFGqx
dWUxXNxpdD6iVEIKzaKYHGyd56CeZmnYyMnsIvp8Met7FnDHncoaTfN3Sd5yuBCOIu9/nYxw6Vz9
PPzkMItSy5P8ABe7VmDOPYRtrugaBIMCS9PrMwGMauGI/iYcROMJIEMyn/skRb8tOfZW8e+mAyV/
zXI4fNTJR5FUfcysZAz3foOVTP+W+2vae/XimWwtZytqxlF8knbslj5mpn687r0rSfele1bT/vMI
k+0ZhnKLQlAf7rVyJ+PvAGE5f06wpIqEeJR0rTnr4nDwUfBLEiZgU6Wztqzk1rW4Y4krac4i+Aur
d6QU4VtlBUviShQhnn66fYUmDEOh4o/a0tdVX1m5bta1hQRF/RPqiaRtquhkAxo6S+74K1tMxAf/
52BIPE3ih9jxG9+UeDdX2VXEKZ7xZEDS61eWISzWRh3X2Gt9sZfiW8E+VPAUgwY+9YSoaqVPUPPj
dA2ogz1DNKEq2pYnW78Sal7eup9GmoSa+tjEqiooF4K9lr37lQDbc++tZ6/o1TOAt2C6NxwtNG3N
/18RwuUJ/s/LTjCUNvJ8O5R42Zi2ofpNLeaAcMSGcF0Txm275z67skU/TB7++qgmuprEY6ZDp9/X
FUSPr9RHMhE2ChkrHxTdGkaqZIJiK3vluucO7dieMez5EE9O09t43bbr1n5EITJCS6QkQDxRPKZh
b8RMtWpO1CUwJabkphSDSBCS4MUwcmG25EnrtP4dWeusxeEIagnbYnS1eWadFQ7jLB6XcGm0LFy3
/ZXve3EhfXpP7et7umVRpi3Fsn1d7QIXUKA9EEXQYZpgoXplo4g5+2tOBfgGMUnHu2syp6mrusNo
69T2h5PpLKV2q1s/O+3A2ReH86qiOhWfgmZrXO03vrSC0PySbRiBwNr65P7RAiehMkSABeiXxKIO
V8q4IieHBn2HLkzgBC6vgseXzjwE7VFbxHyPSuBk5wSGrNStV5DK0HgBLMTpKsJ10ePg70RJKjev
HHuXiBsQEMlG0TdTbfgEX7+mnTSOnah2uLd8mjKR6aLLfBvk+wBqj/czBs6iJ/6aaJJ26bSFcqph
x4DWmWpM1pASpWkTIXuyt0BywjiaS1DAzdxaKsnJUaHx4n43epApsm3WnD0tnZmIICRCszlGiYE/
meqktwR/o3YIzoJMcdC+GemwjfhKhYcz1dq16PlXNzroYDG+5CEmTeMfnw4jLmvVSzZlom1CnMwD
DCXldth+v3SvveHkU6ZZ0Q3ygKQR+Qn1D+BwjltCJSCe6xSYS9sEdApFF8iT1Psm90ldllIvpcSe
rXSksohdL0J18NWoulCFF2BkDlQrAvurHP9LPEYbAA9dNQfLB1OfHLW5qkVaKenhXlxkIMqS9Ax6
t8SJXS/gPNGUv26zd0PZKue0eo71o4Z4LG5i7h6Syvdzfmn7CMEMRLDg0iNa/HUt66MeFswPa7ne
8SSOd5smotBCfTUD9YY9/f14U+2vjyzs04BT6lGN/m3oerw7la/cJRqG+NR5Rw6LvNhpxTqjiu38
sumLjNvl1eEv7qLPw0/OqLwurHZMGV702WRmsxDPELvvKcYTMMDqtJgzDcii7/LCWGjVeuRcKccT
cISkYHUebHW/38FfdO0WSbodp1vKdqJTgIL/4D57I/lK8qYIB99xmQSWwKXso5+9pt3RTV/62log
bXTl0L94kaKTIfqREYPVpgWQKjAkT7L4jD7SyRnyIdQDuuGVorD4TQlljK1fpaxaKbG+IroYFAc5
7xLAPdw4mugJgvIBii3XKLn3p4EMgpOBOgQcatZoq0DvpA5h/EnVUwMB3RmsVRftuso6FIE2hyMT
lKumR82EarZgO0NTUfkz8Y5fZWWP3vO12OwSBwSVdtiGhA7QyKYr142q1Mx8i5wLeUSKNES7Ak3O
R2W7r+s9TLrSvo8x2hpqjLTQRXuWs2VTJ4sRUaAri/rSYQI1F0QJapkM8v11F3WeHidNxfTD60IL
nb2EnCdVekiyKjUOGbwjhKa+K65uJ7Fep7f955Ent0KGgZuP/FW4T0Zkthcu36V3splOS1i8A8xB
Sat3HlIpXV555UuXPfPONWhRUvyrZqvJXmzmDtmeYkPuotYAjxA+G9+ee0QwlOjzc/Nrp8elRBtu
hrju0Y9GsfDrRMeNW8MfZvuKMt1ojRT7FrG67OhQj/GGhUvF4a31oOs1JFP6y0WJQErDXW4U/+aj
m1RggKRFsDWtqDayLNnmOIT7lFJYBZovDe1S0c9+t3MN+BzJCRx8wOYCAb6leJ7vv8AHvX766Un1
iXpMIBTA3K9zUSVB5Ko1n55wizW9UIca+YgEGfx+rhbGKhifx5SO/fKMMTIGLj9LpJ3EcYfV0diN
m8Du57FN2wI5Btct4KMtcowWY26KlS27nKxoi3CKFBarKqDoibcMNQ0u5Q5jDhOVKARmFibHRs+9
NSLZiNyIG+K20HULUtA47pda9Zy2WMYAqmVWIdp2F44Z3ebgM1CnD6N0EsIvvXrW7HcrMEHT9MWI
+F1jXkkgLwUXn2drElyYUjpmqa2wURQck1XRMci7NJK9pG4YXPMbunStolvC6WRSA6Mw/fXbhF7q
9kHK2iBr0SjCQVHEfzoSlCm6Meiy/H4tXAxJEUsCR9YQ0iOu+Tpe1LsjPkrBx3hGhdxZOmcvUI3x
gmdCCb89iUoUEfG/GZc6CNVQqBscx1/H7fW8srpC3ObWsxI+40dj9GeQ/Ng3Z1T0iMLBcX0/uHLf
XawHCU/3/xl3cuB6YejHicvpk/5u9Qet3KKaX1srG8GdcsNpf71qcGn9QDjEZwFnNwRjJ2/axVZl
NUoc7kWtIIUM2yND5YIi23BZs8Za+Eh0cvqZyRtUkRQKT4yUluwvKKEzBxZ2PVfhpYufnQqtwGAw
EPuL2mtVQYgleBju8wG7HRJLEcPGR3IgngScTxSfaamQpIfvv7sqdsv07CHYoCoKcUVgTV+/eyqX
Rlrjq7PXYc82obRCiKk5xTouP2bwX6Sd13LcRtimrwhVyOF0ImfIITWySFs8QVE2iZwzrn6fHm2t
hyB2sL9XB5ZcrGIDjQ5feMOJ0yTqAsxl9hBVmmpYe1W9syKc1NqNWtIY9ZrV4G/YIsew38qg/7Ei
ybqPRqoXLowLqHr6oDY2ooiTArZCUezzg45B0DdqQ+ZdxiCOj6ld7l0lh0CjbciJXTCyzr08HHXz
0LRC+/CHgN/HwSmVPrLogMigy8IKVmW4UZXHENMCYbDw1+hjnhS8+OXz7XkV23T6tJwYdCIgoSKx
P1nWjt+qxWBRg6GO3Cn7sTpDmJRVFtwS5mq24oTorTAK5g6jAv95Yoqs8EL0bi8VJ/ocqA0ZLqol
EApD/ZmT0WEeYLMRN3GJRu/c5hG3wu3XnWvJODIdAFIg4QUxVVnInEwOiwoegk4lx1PBA1j+zgF9
wml5EYxpuXWM/n4ontMkFoJheUq3kMMlqZV9tW8DW5xzJmqUAhOTNh8ADSiuwJY7IHywtuL4rlPf
DYIF0WXi95f1LgblA/++M93/OVL109tM1pquRBgzmnRVfwPYiIa4U8lnIvewiFOduWAc1ggCxpT6
lS+BUIM/kN2HNMRxCYDumvU5mAk4I1uiL5J1q1l4t7kdz4CcfUhKIlB8EXq7anHYuemZhkur0pc/
uiA/ZGa0K9w/Ahf/rrzfuspwggmZyMDUdY6fDr/PTYtCyPiWVH+14501miiGEI5o3d9qOH7UeL/Y
aXTokv/S4MW4gVqJruME8AW/l8M+CD29o5JJaAFVnXAcYYUcTloFerY/qjijVC0OYpRHOMyhihIo
2+QOyuH2+gbu9nVDXzwkAMSA8kMJ//Mu05VajbW8oToFdMCzUPt+ro33gKuChQr5pveCJx/ZfyoQ
YJtgbzpHNmMw/Oyq7lH0rBQ9vFMsXiP98IKPCl2wkL6k7K8GqEkhjUWAgnB9lR7lZ/Vd9ilHpXsB
x296aj7BS4Z+GN6uAr1C2GcBfzPrF6g2uUIDjQCQ3QPRCKkT8K9wnZJn6qfVEG9k69kY202WJBs5
HzZwSoHRe9DubCtFYyM+VDROR+Sbo/K1HN4lvOzrvVnd+5ibhqG1U0B1JYBjDBVWRvoW1cV6VLpt
rb8SG++KvQ0JLDLMYy8/R+M51z+E7nMS1t+cNN4ZUrVLuoPu1StFqR61KtqQzjnKM0oUnEVoZVTO
QWBqRBw69OreKJU9Z5Yv2RCIMshMiFVhgiYaUFZpnepIWHy9Be9x91LgQ+YH1l7xAe8ozV9trdOL
A2PEvST+tspgrUG24AK1M33l1OGzTM4snMIU+pACoQYNGUNd+BFecZ8KGFKY3hmD9xjG7qNkoJgh
/TMG/1Qa+IHW3iBWayZ4EQ20tg3t28IKm8n/aP5CQRV6fKJJ8XmBpVKYQHwvqbmC0kXkEf6ctOXT
YipLu0KBK2N9S5a00+cgXp9GnQTT9VgNVj2wrAmmaVQ09kbS4zumOIOOK8j3yYblIGFQZ7k/+Fxw
05XshQOq6k6omiHlEyO92JlAKr0TlBPIkq9qSXp8yktBoZfA9aG8yOJilaQnV9DhQkZauoBm7luh
S0DsSvMWZtak+pU2VL+GkNnLWb8NgerKL/au97bcHBXfYXKzX480BVmrjZWORpYxY+NJA2mCdklO
Kwl2yAkZZkM+woWlQsRpteh9OntVCEFgAjVFQebv8xLRyhKIdwD0wx22AvmLhmae74F9clUQksZL
/OE5JihNAODTMmhc8uNJMlK3tllXOu86FvbaVrtNaCl/qwMKb63xEsKWSpP6WzRSNhIidDSHpX4r
mPKYIYJ/8fZI6W2d7rEs/lCMcdX4w12EHmeOmHTmdS+D/xqMyYcHPdSEETq2BzQh9oosYV0O4rF+
c017d3uXzcT+n15ocorH2RjbQR3C1Iy3eTusYcFYzkZEHNwdix2NOVYqpHrQSbgSKBSKJ6nG0Bta
5QBcfkirS5GOHWVhCuJ9sF508G6qvYMyiXeVFC6pn82tFdqdVLL4cLQaJkMDdrQi3WgvASjXJpgk
cc8ASoL1jakU9+TtmZ1/16sBJ2Eo1xAQ0ZC7WpM/BLCvfLbzj0Y7/dbvoNSgIe4Q5tFmsRQ8V4Wn
fPjvu06OTqxNdTMdeFfEJCja0XhYlTFwJMwf8Y/UHhPrgfE5d4SCADmlpG88BHiCs2DDLqINLyWB
6QnB9kRyjpyKPHOyyBD46Qzf4ExtWoh8lrk2GIaT1e5GjGFPF/y5o6y1iOYAB6cgDbu5UD5/k81y
F4F/oVEsYKcOGr8CvAbUet9A5SsrREvHcu/BmECFQuVyo8+pVye/6o4h3MLKePeVfJcRYdMwWVVo
PfFTvnXe3wf5twuoictM8vS7bLgfnF/CGs5De6F7pcFGmj/qf6UusJvLzOjhWkdk/fY6mQM68bH+
nZ3JITYGbmdhVAdUCNBWxFkS1fE3XbRSAZKLO538b+eFydEf321SF4KlIDLvytjbVQWWsmq0VWUg
KfJrFqOhAugSM3g3QFFQiIcQBQ5KuYd70ransjvDDX2QlmumYjHf+MTTS8DppCZyOha7l9q7Xucw
aZI7KQFfX+wtPCpDRz7gerJjzZVFv7bDpSbi/HZThZwu4ahtX7LCqyh+SIZBD5zqItnhI9BJiu5V
eBMJtSNBM2UpULOhMLfMf567a5WroUWofDV06tRJ3qQMbY/A8o/sOBI1B7VukDC3F4vIs75M89VI
kzwMa9HW0joQh9BQNrX2/DsxisolOZq5a0GBzi0LpUgLRvnnNxrcuGwhSF4I7CnIP8bhwABHBN10
kZQ01++AjiikqSCQg0WZHFd61LTt0HKrhmrxU/Fl1LLlbWDaB9j7AnOGOMraIV4aqMMCW75rdKJT
QqtCxk4V5rX/Jjby7ZmevS6unmkSB5pBHqqtTE86bJyNcCCsz7Q8WEtZKm0T96AucV/n6jmfZmGy
ipSiz9NA2N4A162GbN9KgidH1T3DgbA7i/L2qCK6iGZu3sRHGrqZd9T7+1C7R/RcIANEI8sfn6IB
8fP4mPR7CZYMEfSFTVDXzyLm/P+bpcl6TL3GDvqaZ/7f6ECBMWbtk7DUtrFjmhblK2e/C1AMdInx
mKIE/Xll6vTmvbpkrTAd8Nrh7iLFB5CHABtZFRQObr/gXDkWrpeuIQOkA0ZVJzsh83K9rzvWQfQB
jLyskWeN1nqz5W4gcBjyYt0tQdhnN9/VkJPt4JWZ3rUtQwbVBwbjVBLSdK+iRJNB/lo4UC7P/+VE
uRpsMp+xFJRaqjGfqQqxakQrfwuij0YxkQoLnnonU6yRkPJZRQMq+VC8ciWK/cBX7fxEmCiViEOd
RZVhYe7nMgtg/DZak9AV6UZ9/tYmRdOhcFhdAiprgG2FidHoeyvgIjvFqgimxOEkUQgIYX41yIbd
foLZg/3qASbLW9G1wBsUHgC8GuUECm1UFDBXNZrz7YHmyt0ADW16HCS6YIwmn0HTnFx1BofmvXom
KPa50EGBQZgU80uD1f0ppAtuDzq7lWiwUWxDmv1LiV2uMKr3VNrM1FWwbBF1k7554YaW1ecMGaYl
DOf8XhI9BqgJAhc92UtIufW1H/CSAuOWngDhwZxKu2fk30VL1xVSHbdfcQ6TgTIfBQSE56GHTjNE
z2hL3yjl8EECog/8UEjPu5vYOrvdufNfUHVQq7Mq/wOHKFxi2cxGdhrlE9YJ0/sFTeXEYxwYJRvZ
bxWyQVUAYFzCAupgIkKhi0kZqfFfmIVR9x4KCsAGmh7w1krtSENPYFS8DM0Y+4/MDfBWztc0EEFj
GLSd2HKieja04LKDfxZRRHPMZZ5c9BVZfFCYJx+rx1gZGigoolEtcZA7mzmWnsF5xEgjhWEnwBei
CIUUnKNL97iTUOgwqdoZxs/BQOM/FSmVkCkxQZfc/qpz2/L60SYHZFEiOxtBjBQtSK5mLoAkQZGL
IJ1tc3uo2TV7PdZkY+aFrUpaBw1BDg9ZelchXOls9f4oh1tKUBoU0HDpyhGnyvRIphwNkYMOONKs
k1OHKEfNDcUFCUAA7zT7GLN1i6vbk19BIqBXAtz/BH9H5CrkbKSwvamjhYtMyNISnt0/MGwd2DXU
VziKPx/BaSuHSW2zZany2r2I/QQYMcb841SAO1DkNyTOuAtrypMIfd2e/NnvfDX45DtrYWgQFFEt
YHB6RkKtjWpBxs3vLX7o2S7A9ZtOPnSfM8Vpx2koGFxUbSsf2YnoSM6eSs1aG6pVghCjBPxD0fbg
1WoXmy6D+t9eU5/pAIpeVq7iBlCeReW0dZ11Dy2Ag/T2pMyd2qKEARKergWUs89fZBxbKXUV/5Ln
1A+RdwYbg5C9ILjZv5DRvT3a7Fp0aIPSCIUMeSmXXqU2jZaMHGFiqyknAV0mr+meh2rpKpr90lfD
TJa8GSEYIQ28FNWfwnsalTdW9eD+WK7KzIB7gNj8+0LiSa5eCFp1Zscha8oPtoLujkui6r2DeuMS
apm+Aaqx8nx7Emdv9+tBJwUQR46rGGv6S5g8jsDPcfMR7QmLdPFFyD80r0AiG3Wp5vV/GRg0kUb4
RPVlMq8JfnpGZDNwBhSzPWLWi2kTlw5aZDQeXYEcD1eSsUSUnnOfYZaR3AC7rNhQyT/PcoTojt87
oMYaGa28lfcdBs+6bND1B8qGjaF8on3wu/DWZtsQR9y++0kL7fa8g1hmnOlRqgsyOcpoSChM6435
GJapWnB8OXm3SvqnBj2Qix9TFfVbtX8zjRy/6iPyvUqrvAkxgmzMtlytmXJGjUHIgQkJVo02yQjE
h8bQbyUkI0gPXf1glXepEaLN9QcejkO6DSwKwGeh7YEW+kWKgss5PxDQcYc2CRofqHhvaw0RFmXc
F3QTre6JnMWT1kZzF5rEX5su/Gn8DA+OtvaaBxdWNgpE2bqgcKVuPeNUx6+68hyl7p+Bi6dgK6+V
GDML6sOUNiTPAm/wDjEgoMompAc4NtXqmUqaxKk5IIPGUSowTEpFlbck4leO4ljNSWo7mTqbeirt
Z6FIqVnfpLKhd4hTzXgSEgBQByKwGFgTEGwQpoqJEaW6rPvHfpQRRuhIQQs/3xWsp9h7hd0OTAiZ
hGdY+euxf6/7Zif5xcZT7oGKxtFfluxuje9h4R8r7Yi6pQ5NogLSI/uH0IjWFM/B9fw5hN9U78lW
7m2d3ovc4f7iEE09xFq21kJpI5vwL/8w3I2TyD9s964IN0LbK2aFDUO3CiXNQ7VKNPlqXA4EHzMF
yWnjv2N7CDrgM05nDdBXfvCMO3WkBbmt+h19HfEeKed+3/0Vm3v1nwI0TBpAzgtEMYSsh1MjgPIu
uL1AWVam4GxglQNIsMRarmDWzmxuE6sCNGOJFjzpnLcbcVKzyFBVDXhfHeUz6v5dDiVzXZhn1TgR
C/M7qEk7lrdpsmiXOqKvRA2GZMD1N4UBKmfTm+i0ZX9Jxb5F6i3N/7RbdCFwgAORFqAdcMeXjqPH
FL0L902Cftgj3zGSxmEUuaJI9ZT88DCn+SX9lO+jv9y/FRCuBHrBCoGksYLLT2m22PuWsUvJBQg/
hNRdEz6XgXfR2CDhLhqMNGWkcQdzo0XjGj8CoeUhtz9Qcr13h4/BF8C5Z1zYMgC6cItEBaKM9U2i
vwVlsNOrZKNR2RQNxRQTzXwgp0Rhmd3n0nXTwF4KuNHtU2FO5BhptQvGEnwpjYjPh1OchwBHBDA8
yb4p9vfSdfY6Sn0oX6z14FcfYQLwM0cDljWRbcLikMT1OtHGhcx7TumCxxCAAyJsxBMnl0I/aH0N
ujkUzBkv58vgXxn8aZ/U2IVpu8/NH93OqR5i3Xq4gD5GNhA3/RtLTJGandm9356X2bOSHBQ5ekA6
kF0+T4unZH6p9ZyV5PyUHZDIS98LZTGpF7P75Ui+GmYy+72suV7iQjERWBdu431CBK3DlAcIen85
xwIkPcCa21LzbCRvt19yNqCFIw7KQ2fe6S5/fks/agi4QVGIpFd9ji2HhAWmfnenDajWrCWExNh8
mbBsjtR1rv7PVcUdgWwBAoV5KRXWz8OPVlg7cKcvdFok1gUjIjkX4QpILTWNhXcV9ZEvU80rwhCF
zkM99/NgjjLgICiKCkLFWhVyqESrfF3OYkongqhORecSOALQkO1srSCFGBLl3n6OS2vt1nNMVvqg
jJKdSTzHaNb3kIYt1H1EKdMa0qPij1t9BEluop4zOIAUSjCIz6kVPhUpynJyu6WlQ1U90WRuwX7T
g6uVh6XNKFKJL48o4NeAgAR7RUzlVVio1FLadQWbkbCwCmwOuvfYze/Ttj5aqB7LI/Aeudi5xZFS
DA7EaJws1ipmP9fVM0yWZuYHfZp0PMNvnX+qb+D4RJZFObWPP7hzDGQzqQlwYHD/0rFVR2fhW83v
j0sRHqlj8AOT7dkkWdlEgWCRYIsmyrnk/AlHsk9hAiXGgAxfUoeth8QFmhGFclZwI729XmZbOWgy
wi6myU53axI9FqpFPt8AaEYMx4XKQeLhdO9QUqiHGdWHqMHl60YdgWY93x56Lg8B1HyxvYM3NO17
oEUg5fVoXjhD7E30jhDcz1AiD15uDzR72JJT0a7irP2CcB8IRLO6YSC+tY4ac3ymfLGIor3YEn1Z
1lfDTGbSNKQ2jweGUbyt55k7B+JT2wGk/12rsaxzF9g/wj5E2L3His85igtctz+Qz8B+JhgR52qE
0xE6rl6ufHfQeqjVJxL+uHxPASoO7sG03islu3PtRhAjiJ1DKhQp5t3Sd1Tshk6BNbTrZBhXMUoL
IKfRv4Uf2kZHIhqhdRNkGq0c66hhLRz65WpsoLta8KdGfdVK1qYDry9OpbqV8Sh1f3sDIX/LnZkT
zg+/Ym6QjNhGC5pj6Bt7JOV3aJPWkS/6fbc/3By61NGRmFEwikFacJpSyXmXq0UJPttxLqLCtSI0
oDA/Js/B+AjRojuh1JCh9JvVCF0bBxH0oKR/+znU2RMLj0aHy4xHuaQ+VyeWVoWx4slwJMjMx77e
PkGaOALPRN2MLSUklznsJT+6ExRjA4CcdU5pqkees9V8HfE0SE9et/Ft/T7bAaw/L6Jl5jaTUMAA
hWthACpPztRC012TixTqkHtq0AuBeMe+BcK5TJ6Z206GhgaLypmBMfjk1OrsOKpCI+OjyBstXrfG
e9Yo9xz1++SsYpubP4XFNlX3SBDHOfLCnXfftY+do2xvf5U5gwE+x78PMrnfNQfhj1jmQcwIEEP3
Zo7Qdxx/jdnGvdNi7ZGwsAWIzw7B0JpPUdNtJBQ/TNTrqkom58u3nZLvI+Tg2Cul2q8960WERQJR
hY50dySlEPdAhL+94DFqerITDEq6U4ovrMGCldsmaFQneyOv7gIhC9h8kOSqkZBw0sEsbgV/zUGY
iBShAizQ4yVi+9LK9v1d5uIE13V8pnE9xM3D7fmZK15hLIPyJLxUTEYm36nqK7MOAlD9kKhxftkS
jOCylKHD51WnCLbeomLjbAnkesjJF9GjsnECGA0iCFLsnBc+UrAjATOaZyBqgfneGdBJXm+/6GxP
m3dEI1IwKtAm/xxQlL1u94AvaDx4b5AjReWfdNYOXgYmuwCr3QSPaCmLoqmQTgPVzPPJxqmQftBj
X3gYccxPrwEEoeAKEPoCX5tEFrGcmH3o1hdm6qh9ZMlHIL+20k9RwAdZjgUwQG4HAVIJcAgX7n/C
5BNzC5aJIPLAbvk8HaHkdooesC9GGxsZYofsVQQYosGPMHh+ohRFt5jaBZwSIpzFs0iEmF9mQGjH
CfvLrwr1ckku7SKP+YCpNOdiADCZy52thKUaV9bt+Z4dDJybSYwPNnHKmZTGQA7RlLzkGAay5Uh0
g0EBmf3/gF6fPWQdOPu0pmWsgybrzGoDJfCT9BKxAAngiKDQ4ZTvi/iE2a17NdBk66rYENmek4QP
HkL1XMZwIoF5vjTSm9p8i5duWbEevnyvq9Emu9brB7stoPA+WKCpWS8EwygPld0esEfmn1HDuCCg
h2QLrsEHLMW6gQd7+zteEqTpU8CDFBpfZKxfJMIhuduGFzC5bq/fjWDlOK8MSIHVKOPq6qqvao14
f7ceIAlG3VFYI7W9tNLs9E5Nz0Z/NNt36spdgmYlLXQ6ZOmAEcbJBsumjMemWPQREvNy64knqZYH
DqmxE7hcZAdmQHkGwDv8aNZ6auxqH+ILgZiQ5tBHJO4X5ms2NjKRwkOGl9xavyQXVzGJ5Hu+l9SM
HgzbdieKhjE6XVGpb/C34wLLi5fGcVdlehzr11FHO6pf2Hpz1FEhiaQTvdsG7tWThaOmegkjG59o
gg4nT7/HFObIlzJT/6fQGrztm43Q4GqlYYVH8i4jw/Fbe10VugCuNBXMty49JMStLaZizkbxXiyU
MIRbtVlT1wy1nfe3wMeifma24G2KP2P7B+BwRKLgAVDp1d/p3mAi9JYEVP1sCovtmiYZ8RpVOtCN
sXVfBkcT9oDW42kZZRsdqzoJDsfoWzurcEWK5zvf4kG5ixU5Eh0lYDSR7m1vL+/ZCpSpkmI5lHz4
Izbh1efSrMY24pC5ErhMQLMHyXJ/CmvT0HzK8zvgfAI810TSVomIPrDLpMKLri7fL+/Cw1i9C96A
kIK7/WCzUCgOaiJb6hZk5JNVrARdopY2HLwgsncJ6jVB3OxCqz9K4bD2oTJ0bbdJgoG0Id+1eJ00
6kFxvjn5Nnd+tFAV6l+Z/Z4g96BYa4ucpcXzwoKzaxOKW9BFfZakQ/3DLJZ06+bOY9a+hWaa6PhP
m7dNG8NeMpzgAdogdQzOSNN59tRvVO1uT9LcJUOeDgyKHjF49Elqh6tOVLWWFTwU2WOL7wbGgwgQ
XlBJHDK3x5o7+6/HmiyUtunt2NMYi36IqPL/lgCgFyvSNTGfi6qO89P479tNIpYw8ywvGFiatGCJ
WPB+YyUKebX/dFmbpCecF6qQTJmMNPgg8UtZCx5QjuNeq1BzhplINs7ZBAb4P0zk1WDita92nFrg
bF91RiAkQijhgBTlu1Fs1fMz9XQRCN4eb3Yar8abbKRWk1xHL8XLVUeZ5k+MyutJQOWWsD1LA4kV
dPVi0NXqujfZsXW8xjATpOIz616BIr8EgZ0t3199sCnUOC7cLJFKFiN9qa6NqQ5908M/BHd5CJsd
6J7O7DcBKjd0nYjxBQK6gzG2yBCf3YD/zu20t9iqwRCyM9mA4ysRimacSM5o43LhLwZfs1nM9UtP
rrU4UpIyd8XCgY0OYgn0DaBHn6KpX/1BN5fuEux7Q3q/vX60he9qiyrE1Xc1MTlVE3ESO7K36rX3
WhMykFuM0ECVrUyn25i5Ahmr2MlKy8WFPkP7MzU/yDfWkUt7HdON5sUoAX6r3MP57qJg5aMQTxcM
zl3qHcPkTdw/RUJE5f7K2xcYYWvVQABZWZlRJ+gRRpxvbr/YLK7nekInx2fnu//7xQokDAp6VnR3
g1VOYbfdU9gpT9bCiEszOTlD42KMmCKWSx28wZECu0v2QdS6XAyZgzhcv9rkRMNQ008jlU0vYsB0
65fOquq3QoFXeuoeSu73xctotmRLtx8LRwBLMIomB40SZwM/YFP+zq+ApkPsEH6O2AZxLw09isj+
PnceRK1h4VPO3k6ECyhSUL6nzf95jcZRB89UA6LV9VuQhUwuPWcqqmzHTpfETKNIh8APcAtYxKIE
Ve4bDfKm8Spcsoa02t1+otmTgR4i1xfMb3Xq7dw3rpIUiheJqqtSbylf20K04qyZu0Xt31muDzmm
jVaCaChN2cuSkjRd5lMH5Gtb6geHIrVGXg0Ubwv6DnqwwHsQvuou+kz1S66c6SRAOqXrvCzfL7LA
af7BM0C9F3U/cv3P30KO6gT0J+01Lji+BakH8tDwRrdaQVlOesHVimIVANPbMz6LVrwed3I+DnnV
aG5HVRaylYQS7lB8CLL9EEvrSvU5uU4CuGjpRzV4llprldtIJgL0An2KwDoCvQM/zmn4a8vueHP7
ETifrBNfWIhsTJ5NHex+yI3ukqLLGf43KCkHRzXcm4hVh+9gnBquqtsTMtvHweEFyB4qFoZuTDZF
kXpVZrYMOvYRZXKLvjqOQrSvRrREdHnr4mdKsaAjpBrQQvB75X5cyp/n9sH1M0wOomZs7DrTGlBA
5DrdsAaplptEPM92+soe/E9vLOq/CCjBSZ8cQXlY6JkrU+JhF1ATp5e9orNCI4PIUdChSNj42kn/
rcVJREBnF8afO4ZQvcNKjHYOfYHJjTLUDppocklBvn4DxuYl47Yl7pDkYi1cVpT0TLWLJJgYXZMM
NPjwNTNfcCfago8QWB0dc7xFfc75hXD1WJOFYETkKpYrqvAeGtkOqgS4C/VCgpD2iyiAWf/o8j88
FDzAxQrKLBBM0HpU4N5Q3KbpeJbBY4gGSmFy9d2Eyo618HZo8weBIklo48ZjfSe5xUqwVEqSubpH
TXlsxSOJtolvfyx8JbHZpgcUexEsGMh3C5v4zwdUY5ipF3cttbnw2EviJm78E7pWg4x1Ika3di4s
7jgbq25p6LmzEaIyZzXGoKD9J0Nb5diluu1fzkYa2hl5U1Z9SzLoBDtdepKxowSK5ckLgcfcurwe
drILI48ChNQzLFiwuv4x9D8RbouHVRvvTeNFWXRwmQt0rscTP78KGZ3RjVofGSMW3PeyUXBv39ND
FigzG5wfrtbsgbSx1iKbU5Bwr71Dar85AzL93ta1fyx8cBGhfv7gVOHZkKrwAEPteLItjUDJ/Va0
hvRQ6LYmsfNGJXzd9tohpxxD3WVN8V1WAKB0xbZu8AxA4/72Q3z9BOIZHJvKFEYFYI8+T0njF2EG
3ulSO2U64B7L9oMc/AJANoIRDpd46jPRLQOi1y6Usg3gl5MBS8cNmsQgBMyD77R+HIxNcy66Izc/
2zyxXkfpcPsV54ckEIHeS9XNnBpvSDicUvfoiACxnIPuTBtBoJogXFAnKPXkqGnScmNhplTEm14N
Owk4FLmXJJb3ZdgBZZZfro5ksr8zilc5exGUdq+wXmB+ODgFCYNuc9R3EkATu8QqwTvm7vggUcyi
dU3QhLnXtsFFdMDf9Vv3C78yaeGamOnb8sBcEgrtEMK1qTBDKcWdU9h1IAw+ZYy+Ez+4WHMQJdKR
wZUHW2l0mqgQR0p+ZwFQVZ0nTY3BlxYrocQ14oIUZB0iL+8q6N3GjFdD0hHJnP/LF/33SaeJdqPp
niFFPGnSPQMMDdpXF3lPviYFSR2GHzIki9WYmZL7p+mZZtVSKMuplJfBRSfK/En3LGzO4fAuU5cJ
MDKkIdpIzgoIk+4/spwF/pDGMok+9YbfirqijMIq4DrLvvdAei0rw9/sWfjLLszQ18uEh7XpuyDS
aSJTNsmOq0rrPbvPg4fYfYWF0qQOiesGOFfW7Ik6+vqDZowxPi9qJM2UucXIyFEDkiGudCanWplZ
dZDUTcBFOjzGsF9QAGWj+wkM8OYYY09mwrjWo+CkQllBCLgj6hSIXbJPEYOL3Qnd/y0djEPhQ4t6
b8dHvYNvnq3tnyGu4OD/BL2+0bufemE9dQ7OPoA43Rr2NjV174I4JmhBm4a7Wy20jR7Kd8JrxwU5
WL4P/bslPAgMc19/F5AQvVV3jdXdsWaiVEJSUhAcKQQkeLVF8UY0BZbKbV8D0M+zNDkGDdAlGcIa
gZCtomFFLMizQcqmnA6P8D8thn8/yeSerWCAmWHHYHBhOQDR4eIfQqeJfpWsCb243qXZoLJrljQE
Zg9fAH5COhRkCujCzxdMHqgZ+m2c9whmilnP3rFYwo9V2WD7whq0q4X8Ym5mSbhtpKhoHShTwIWR
9HVUtAxIb2GdqPuE5rboFQR4W1Ok1Rdul68xBSpAV8OJjXgVUwRFrpiDxnCiSQ4wQYhyZtugOsTh
EvrsouU+DRjoPED5pU+j0iv6PFaku17ayGHw0GpwS53kPOB+bSHi4kfV3o7u3Ca4M2vw0UH7HYeu
Pn00Y/+x7JINiHzg++99gqJIf5LNfi3kSW0OzeGnnoCjolpuSDkEkxADxNfGrDdphvxLEm0S6VkH
cGzF/jnCiFugIWHQKWb1WI3Oo7AW9LzFwsnM8SU0hmke0ztGVWDypr4tjVqPPjLsiB9+Xm3yHkxm
+zdx0LoP73SZ/znYarb2NlKz8EFnek9Yz6GMBzhNeLpcCo9XXzRS9S6vk6gUBSN43Hb6WCbyvZ83
R7N4GUL6hB9aGEH7x1lJOTvjW9s+C+E+wPEE58Od+R/0WngifEoNNDBRU5yWsJAgUCub7sZD5Q87
BeB6gIvdoCH5tNWyF+Bq3DZAUaXQfS70RYebr0UCKliYpaLuhpXpF9IfYK7OH329eGAy4IvUNLWo
2DVUcAjYKBFgS9m0S/fX14wE6DnQgYuWK96jk1tELodcyVw8EzvFRgMsepLzdh8CtOX+0lA7QSpt
/JC7l8Raqr/OONAxNNZIDgh8wO/TsDy1nYD6QFjgj4GJqi3vIjVbZaW2o8HfwLNJjEfZV18qJdnZ
xibH4lzKDl3ZHypL2uaevlUr7a7ICd7T+DFrur9lL1lpLtQbWTsGFd6lVBsfi2HXdu7Ol5VvhQt8
V/2zlq0H1X80PYrW5zD7juUSEoPtptCS78Lhk+YM2F6gKF60z+tqnef2U1n3P8bc/2fhwpg5Q6F4
ivIMM0GlZnKoDW2R50Zh467ge8eRa1oLlVVAAkLYdQgC5Zh5b4YDUquphNZsrWjI4qCGgQRNlURr
xXV2ZvLYBT9uP9eF0zc5AKH8oisqFHfZnBNIiVMrpGaNkwvyVodmS2blVM7+LhT7z9GmdoVSn1nT
ZvGg4dcEH8ofXZjjGJGveiZPbQ6Dkdz5Xb0vjeqo+fkBbY8npXQ3AkurlHdUYFnQChJ4SCweUlc6
APOXC//PIJF2ELH9ugWlvnRjXcrA09cC2I0nAmoCyAlMpttUCteq0zF/8CXlYJTFweheTATTpVxd
BcWroQ5PmRPdS72zlit734XVVtNV+gHh2nsuc8RUG+veK7S7RPMPvqKh82qtOtvZtba+UdRDIZNk
jCdl1PahiUWVotynGUrTanyM0/uR9n7lHUFbBZlxcntljV8blpspjDFMcUDCDtEugYYF2pjZGSLk
Et0Ps0tWjWEh9N7s7nECXidu/SCl8k6LSqRD47d+GKCIdcBgJWljuvRJNPIdrM1IJfzhoYyaLRT/
pXNj7rC6nspJ3BsmemR6QMFhKNNHz558fV9W1tr7Rimd54eZVC/qQIsQZvL54DGCCBf0TQ33l8/X
ch9aQyKXfvbANlDUFYeC9oD0kx1uqSl66qr6hzMisXEzhlp2Pwyb27tiLsS6Hn8K6MvUoLRzJBgx
EfpOXdFqsrtSf02t+9a6t03U0GEoeLv/MiiHg+moGByisvn5pSu3G4sICYyH2N4L0X3L2HftWeJS
pHSAQIOoVrvekpaSiFS/TPXVqJOpxlQla8LcSh+olxC2QsUFRk174fbLid9yYxRrcsz0riZVbWem
D42OsP++cpBWFXpsngTgfG9kS3M5c9mBj8NLkP8S3E1NEr3BdVGqUdMHx/tu6M+G8Vorb0X2PMKN
G+o1vVPL8aG/BAu7ZXbhUvVRkS9Hsubiw3sV6dhxmVuVp6QPQ7Z19BPv1qZvt6dyJjwWjkigK8E9
YXgyOdr0vkV/qyxSEUwV6COFWCKt1Oypdf/H+F0EOdFbVOksELTpk4HiVEncuGUg6pdutIUMS1oF
TV8A+hF+sICQ3n6zuaVIv/eCFRaF9UmEkoSSLOcaA4pKDpohrb4XNmEAZf/LOCIWAlBvoNnxeaN5
vjn62GMyTrUdm2OQP5M1LaftM0ueffV/Rpm8TQTIOiyzLBUCKAMySd6yH9dMUIHgtGh/wN+h0CQm
9Gq1RYguanUapiKOlKC0AzNL9kqNUUj0V7dEl5nZwqa4TjUhjgSjcjJrA3W0sHF5HzChvfM6vKYF
sPUUPz5opM39YjthZjV8Gm8yf35gmEmN4dgDpQ6QVdTrYcQO3cvttTDTMmGFs6EUC5UpzL4mw+QO
DCSrTtKHLn8slENxlt7qF7w4qnP8C5Uj3XxpREtx4ZxQZw6KT8OKn199usEacwdHVjYXzm3VWxCc
sDuR7O9udJ/8JbsIyq414oMWQZAVmKEif2r8xyo9YBRSHuJ9FGwt1ITlVQzEMVl4uJkG/+c5mayr
qu8ityzjVOjiUtqgWun3H21TrSQ8cHSz2qntXnhlDPKbni7BWufWGecnTVSObj7IZPBRLlup9jvW
mXqQmj9kxEdQGPTOXXV2gvdwXIC7zS4AXQAZGBLvG3MyXpq1gdoPOqfB3/DwFXeFrS70yPAp/qWT
UYxbmEwphcgl5a+Zc5yuFG/IkUd6NM3HEqR2etYdV4V8HlJiwmLbqKInDXs7XFjlc3N6PdZktclG
WYEcZ6wxXjfptg42XUShYSXcHOKtMiyUx8SUTW77T682mVKn9R0nUzgqMrZuVa6S5jQmxxKY0O3N
uzSOmOLrTeR5bYuwAnu333I3mXgkKodF1MXSKJO4zB57xyw7RpEHiuJ7+ggRhb54CXe5NIz4hlcv
k8ie1oZiPXBfcN5R0SN38tSF6GEGto3dDb0ii2IQlYdL6Hs1TOBqxSilTfoguSePyrCuHFrjlEM/
937qSMt8OMrR7L+V8ePYvGb9QkwxPzxlSzqiuAxTU/z8lghuy0qSc6or3Fl6+tG7ysaXmlUUmpu0
fXGTZiNVA/btI4aAx+h/kXZmW3Ej29Z+Io2hvrlVKjMBJ5jEBtvcaFA2qO97Pf35gtr/KRAa6Oz6
78rGRUihiNXONafOAEkCw/zmZPqrk/9wRnGbGBkKqURr7x8kNNWqlOwE3yk/iFp+DOZNz0D+h3ej
VDCUn7njVHh9Ul5AC2SWMKVF/j4q/zKDw1g+jr8SgA5GLHO4IQWZAo9yUWKcgEDGc7mPKVAwv+G2
v8vurJu/VCd3UYneU+8iKHD14a7Ppx18TyV87Wn4nfA+LXM3zZKDP/5R0OOOknOv1nvtd5JcpvYF
OMC2gVZhOgpWDH3+2mjfW/uewdp92l7VNEbsKbiVW2Vv5NcOhPYVFH9QZA/VM/KkbgkL7IjaC3AJ
3iaYil2jmN5smJhzeZf0mhveir+Vi/6plqxdE79AaGGa1s9iPppj+6vuGs+u71hrNOEHtMqrfDDc
LJngvriv0jtgtEZzaQ+Wy7gGeAM1u1OMc9MYEHmC14YWJsvZEfMqGQuvqK6nZj/Go5tCN8K4t3Nu
bYZ0umNT5l4znZnVqkykzEvmB7IKcTsIZPzLOrLh58guOhi5RtBOnbzrlJcypuch914wxQcVXqaU
KqvsNAdrji6U1t/F2nxQIR7WtCugcHL4I8iBjEBxAmmlGsevrWlB4z4aV2Ef7ME6fanQSTGsyasl
6C/yZ2P6QwG676PDhEKba8yl5Ipi3VyqTIgXu7pS0T5kti/r4YsHcD4qF7qUHoZ8PjfS8JfSDy+C
eycMXwYWZhCvEKk+Vc1M7b+oabxvCKXUUb/8M7YeswylqR8IunUog5Jn5L51/2dm+t4I18e/MKBA
7qHGoDLHp35/CcxR93u55RLM9gTnzLUOig4cX1ZtONmVQJVcgjqMAr0crnaRSjTlpPSVFWB05oKT
LZ9Ax4CHSRiyQHf+S/UvklpEBAxuNhH+RxxA4UxaP8gExgyFkr8zdgjGe7PjtGqx4TakD0OHF5zH
+91L0swcAoQVT5Z9DCU6IbRzYTvAEPyLr/TPOstqRNB1qt1VvE2SIe8ZXnGxwPJszsOvjDES/YAf
IG1lngEiw/fv09lR3XaanYmmFky8sHNnjQstgfIXCoTA6KBKM90Yrm5+8JuIXNn5W9WmFQXI98+w
8A9An3UrmqzsVFVMFmntb72gl/dU1H/U9sEwn6w22I3aKSnYcdissrPRmWLjW+y14ObRwRm/tt6U
r33zW0EN07iEFDwZ3C4+1lrrNr/i9KIpzrF1Ww1Hasb6t5G+zaB5qf9jQDg2cR4dP3QradxpGnXM
zaHytWODxCL9EOjpobFavKLO7ba4j9kpq7V9T5F1VmBPyh8RJ5Fq9V4ffpQKogBwBcFqBJIdBiak
YBDg/KFvDS+uumPxFHRCMALoF73/5MY4xpkkq9lJv457V3/xGSafCA6PYe5mP7vIVZ1L2adW6QLe
+fxUCwe7dMBvlxbb9CYQGa1Z9SFcZWlVyKYS8qBPSv9jGxW3tdLC1SdzrAR6xIa31nEEghdolFuP
od/gJ3ZqeuyHmwmR5XoX49IHRJjaufWqYXCnYvZ8J9ughVnNON6++SKgVJxh0mFxzE6atmuh6oJh
RPrLH3Ydci4UPkaUofbNt05/Kv7677ccakcyHUTugOYutryYfEpXPXkdLkhseXoOrbMgtgJ99/lK
awYfeBA4CUgLAU0sDH5gNvIU2U4G/TxQgR8ZeNScAkW9M5vwsCkNsroaQCTLdNjXDymjQssKPBYb
KlwLkVJZ7h08uhDj8EGfbnX/V5ZDmByTT+9QIKAW22hmSjxaWZOizxodQ/tCQN1wMTrcCznTqZuy
iCvZG+sxHyfbOuLyy0zRzJUqV+D2OPUWAdJD6l+OZQUV29kh2DCDx22EvzBBi7tpUXdnMcthMm/J
kDMj4iQNaZGi/gk7WHMNnjUwYapV7b3MFGy9EzKMjC32eQY5dun2AnkTPXx+htSVIu67p1jsc4UA
vJ7kPAXl6GS+KLUdQnZCJpdNbpMYBrTrLNg1FdXP3GPEXggWRmc/YzTz2MT3FSRugE63ZpJeeQs+
bg4HSnSOFVAD7w1XEyTVbIxadppG7UZlnJMuZp3RXDKAYNjSrW00u7mpvITHFPCk2IRDjiB42Cu5
DCy3vTbjG1HWT+Kb1q+OWcAkadpUF+GcPEkK1afsW1AG14lcQzrIQPT1g7XVkl89wjpMZFgBR/A2
vn8HS/ULM5PlTFQOB+VRbtBL2DMrhhSr4Bb8/EOunt83iy02rCuVvptLLD1XM0GHpTV43+h6rHMv
neixHzdv6Ep1DSEDuCBp7VOuXNbI6TZMndbwerocHYThYQApoyv3+Xut4RosOvgQPhMBysB83++i
KSd5mmtZeiIzbCKkHxEuduWnMECyy02YeNYu8uIiUg5zcN3DqarvYL/RfU/HPnUXGw+z4uXePcxi
lyWd6kE88zA+eDAakF55W50ruJzwMeTUrty50W15p4duIHk2gWSwsR3rD2AT0uiov9AzeL8bUWqN
ejCGmEVNBY2f7TjftArK+qYM44211jp0oJEE3YwGA8wHKgS9bjOlDVgMepUi3zshFt+VnmJqptlu
+g5p9cb2iuB3eevfLrj41i0kWF0wB+kpMb7omX2YlWc6ItUIkZp6DxpKjHtLo38w00eStjnYIqde
3d03L7z4vEhAtjD5sb6YtEezzBWSdERMSkpJNjl//rZrN/btyy4yAWmMtRFVcs4SpMazCwMC5Jp+
uoNEsi6gEtr4muvLEfNiJPBzS+JpvcqMtKh9lE66neBl7bQzsGlgAUT2T6p8qvPA+/wFV2YskZQQ
ae9/lly8YWs6idNlDoJNEhPnynfEBSOguD2SJ628s+SjWamXycQ16beS7q23XdwTCPI6u8okEJFD
dGgk48C7Ev0yrGtp9aFkaAI+q43XFa5yeXqZk9HRSdWIyJZF9SxPgqwIDXbYOgYxuJJiOAhaeoeY
RRSPGKJzELdjgoqKCsklEPZd6J+cvrw1N4PD1YexSGiRttTQ9VgkHbYthDZqIfY37VHuYWHheTaX
WbsxGCLKG5QZWWURPsB0nKdR15SnPjcg0hfjOCG89n8Pom7s75o/FTmzKhQAcKni52+SmUAJiyka
y/LUSDZ8Tu1RAGfC4L4onsYY9t8Qxc78aW5Kj78R+TvifBRfc7PziN50ILJJ2m643bXkztYJiXGD
iKiw2e8faurS0ZzVojwFKeNgekihX9kRP9HMNYEamcNVZISepk9eSjQihnUZFaens7E3wjItzh4e
wWQQxwBiBATx/WN0cQD4sa1KAaYYJPSrJEixEreqO9fuvmZ6fwBsFxTxPkJfct5qfbwimJbL099D
v5SKhv0h6ZnxiVLpq8WpGu1vU508BNiVXnNwgOZBo2iYFT+a8LtRSLYLqhmyF+yAoK8rJe2Y4Uja
4gWy8IM1CSSK40qQhxpgeMAUyBQj9AovFz7BwsNcf2RGxxjJaMcJPBu6ZyN5CdXrQpDJaNYBeq6d
BROX5vtHk8+d8K8+3+uVm4WEgyiv64KzbonmkmS/0XDDxQkYsl8/kiJws3L4Mz5f5hXGsNxTxl3h
axQ53gfildQ3+8DXiuLUkR9U/W8dGSPd1449Vi2cD0WkH01YONLyRyMhamMcFaXY0fL0Ah+aGHIH
HWIdQSkynlM6mj7cHsw7dPeVQxmSH9ljeLnxyCshIaUWKPQQB4GmyxHW4s0NxX/3ZdGkxYnIcD92
AzC7XoWYOeTQB1+roPSyJDlIFJMz9FIH6THrDYpfqDHQmq2VfYg4aDEz567vY0TquO3gNv2dAvCX
WZi7SrMuwCdvRB2vqd3Hjf7nqRd2pR0Gteg1npqi/Ne0UhGAeEpi5rvLY1c5ns4gQpt8Tfqv1Jrd
tEctqlevhLBf0NyElJXQBhYjJAJunFAoawPpGASK1xA7hPnd51u8Ym+Zs6O2wFw2Ibe5cKnWmE2j
btWFKIfCTgU5w9Ttbdhm1S0Ax4oHfbfSwqLIQ14xD1EVwpvF6gulcsgumPdNx8eUuYhxw5CuGHeW
I8Qn1xPCMgtHUgdZbCLvyGmXrya2l5KcfgTyOHVXoPc+38S1pNfmSuGpEbBBNmdRknfs0WykMS9O
eq/uelSx7f0MH/VEjaFXw4PKSIacTgc7vkl4be5KavW7Xnkc0QgHICFotLNk2McmvIJRDIntVn9+
LetBJo4yPgxrFJKW9UtnbO05GjmTmpTd+nRGJCiQsmS+EZ0pIc4i7slkwbRON0YuHp0hA8C7rx2E
mbnmjXY/O1eSfW0zNP/55q19qLdPtggsdLsZc0OL2TvK/uq1Op7x+RCVT9aV+tfnS61Z2rdLLc6E
Jis0pbqkOAkEO7bNOouRpP7l81XWrhT3SUOYh9nuDymVaqSjjAZycQqde5BK2HOTGjejCXqxce7W
ipKswCelFKwa1Jve20dwuGaZDTawi+Y0Mo2gz1eNTYRCKxFuBbP5SWqFrjbRimiq5UQT/+JVBfJR
VbhjwKber2/KjdJHOhvKODe9fKQkCUPhztrspqyhWyBz+2elRSbXyGpZmr5E0yu8g5SnLhXmkdAk
+Do/yLVyPUH/bEcleqPAdcmT//vXpIqHfwZtgiru4tyMfd07eQMwEUNSJQ9jJyRBhCI0VK7/ZiWu
KFMXTMRqwoi+cXh6ESqEvzLgCAUYXeka6GAxAR7cb4ZYa6eU1OL/rbSMOoCsSv1QsBJEnwzw0Qom
L6VstXlIX+s2S3dIl0In7Rec7suVMkkPG9vi0+Wt5jX2N8eGx+Grik6CUv0VzlQAeljv4j9SxCgy
01Gt6vb6V0XyEnu8SP3cDSd9pzU3WcccwJ+S0QNuLeIOgUnxXzkNJmMwXeG2pIDkKEQoMt3eaCMU
Wb1qb99icQDrekBefuKqJTqJAJxxTyIengHKDLAVBMjOd+11DoPrhNTh1JKBbxUTOG58/Q87Kdhr
RRMKuoqFs3a0JGpKDUCuUYyHuAv3xlR5Tqy5VOWOXduenE7aRZTtk6w7qHbuzRCcPFjOV72K9knb
gPeLD3mi7Kba8hprb4zzPgm+yYDgc6NmcvMsSUroJhLdOWa/swgi1Owesm9vggqW92un5IImiEvX
i2L6MdG7L3TzmMagSjp7k7OXjQmZqeQQDodW1SHVbbxGV77EZXdK+OBZpgpZmwy0Y5FXe6uTXOVR
b+nzhbar9TezeVTmP20lUZNvXGW09wpSIkEzXE4ERGX7g+7Trg1nV7WboxM8DsR4coPzCotbJvpE
PJUwNYzirjsY3c+qJjIFCQ49YIqqW+kEByk9z8gaaEdT8zL1R3SLeGNJokdo5HUAEmBdHLJyl0T+
IWUji6SB2fIGqCnjxwm/x2/8i7lQ9rV9a+WcOuG6+1Y6Jrh7hPkC0nMhvkRm0ciw5wKQKCFjnzvn
oobbUTcVNNaTy0TuDiV6d/CJ28HjFDgueFkdHVO2O4VI2/ChgD1TGnDRkvNNslJt2ldq/4MI4aJy
tL1lJlsNLuErFocLygOEt5E/AFiwxKVWcIxXUQPGiMGQfRY5T0UUun1Ffhn+VBIL2My+jYMLQUKb
MOywmXKuxIfQ8chiqAVkLG76vekr29x0nAkolS1swFWLyDMzxGTe2Npk5CRukmGuZBesiNcUBSyS
7sV10ro0KRSDzlppX/KRUifzTP082mdIgJXMdZgzKfAlUQZheXSF3h4TZ9Xepkz8udF/bT582Po3
D7IIjc0wNUcpBCtghGQ4VY2ySYZ0JxqmbXThyHR5n5NeFl39KG0v8rG94kBG3blM6n2aJhR90B1s
H+vQP3Tjs1E+JWH/9fNnXHEXNJXIwFBqwgcue4NxGSuh34MOJE+ALAKmJma6VflGNbaArGvn4O1K
i6+iqqUOoAFsrxI+kSnp8uMw3sfT5NaKCtTpcTu2WDGr795tsf2yZMt+NHPyMivbjYV6yGzFradp
14s+Eego35SESg6XuoeE5PONXQl/QbtAdC5oiCn3LMNfpTTyyuLbE0KJONxSm0tBU5cfIYmUTOv2
8+XWEgGqa6olSHh0cr7Fy+pTHE2qBf5lkq9pJ8cMrQ75Xd1Sn5ZNQX8N48cXzLel7jX5UmsPdsCE
pRUc6lbGU8d0yeT/A5XB6vnC/L1SvsDLtfjqhl3WUt4CNmLK0uvDGz/ayXN402o+8rqzpw7H1HGO
/oyMPMN2mAQN2gPiIl1qDjrvEEnaRmy7QmPIUA+1EsGMgwTQkuN0UttClpiUO8HQJQpegPVjQzlB
FC7i655R8ap1PJntYOS1kG2hSlaZsNAm9tajrB4SqmCCmIZ5xFcViTdhYWsEbW5PID4i+ghJ+aK1
zoFhFXFekI3pytalQij+VLUQyjv3raNTAukO0Yj0QX4l6Aey/mHjJImod2m1SHP+96GEQ3nzUErU
mgTGNPCNUt1zWWlJghCLsrsAWJU1C2baspTQu27pRWC5doJjgGyr4Nh9/ihr+bdDhYhSJVhwOgSL
R7FTBsVHdc5OpXOd6qbrREAE48uxiMH3nYGohrAG27gzPpqumq54JqHt5fvRUZq8iBqh7w4tGAtf
27fORkK4Fjs6QqYd0hUSQ8Qp3u9UmWQDPMFyQWf+2bZ2cULPu6W2Df4gohU2G1dGn2huCt3XWBwp
T2zzzYhrvfxYNmrcUA8wyUqF/f0jtLCbBe3UFgJFQjvXC0qTGKxEsprpRP8FXJ9TaHvbgpA6hus/
yD0iHHlrcGPtHP/zFI68yBf1CbZKx2gKAlWBZYmae//Vv5N3mARXn5+Kj4sxjURLE+Vk5DegXXj/
ypk0hHbetdl/1HoKLgFuC+SquA7+5nXQhIl6v8Xv11scwrTR004dGu5D7XiJGe9GOb8M6dv6pOTZ
mO6UvED6LdsF6YM5nluJkgcl6ar6UeuaB/3mzpTQgqPKZw0y7j/xrBicanw7zPmhKyFJZd49Mzvq
g78BbrpFFh7HKKEuijGoIHBT6E6185cWYVNsRB8auzYabwh3r0q9J02R3Dhyrpr6JrbHb1WiHIow
frIHeKR1Tn8WeL3g+NILt5G5N53qFsolE9YeeYHq3AXHCOSnVv5pkQWAyW8/l+lOVgZXakdXcLld
M5K8S7X4TmdIoQst3h/+KKt3De497lObUi4hklZEdhmyiJTCAiTDwTN7rYWGEijMlhEZRnL3mDCE
a6GR4fq+RIHqlanhhil490TU8rkqVs6THoPmmx/+CtS9GAqHxiXQMEAUWyqVOWUEcZprVaa5D4KB
af0+2auIIFrV6LZVerD9dh/pGsyb+p0Y1KzgYW+FwpbtBTBkTJrlqpLspdGDCHkzq9ihrbPXUYTI
SWJGyNmZsoYb/PND+9EPikNkQvnAqCA4iMU9DeM46kdUpk6l9iBH1wRAbAT+JST7/Xylj3HWu5WW
5EE+HzxgIjo7OXGzi6P9MH8PxvPQ7ccg4zReAeH/7xcUg3VI84C/wnO8v4+zFDtGLfNqhvJgS1Cu
6w/FULqOM9BWus7LoxVvSPB89FDMvL1ZcRHr9ExMWH5RspkdWaQWe9Q9OYiiqP75q60gG96vtIji
mrYxtXqusDWp7+awBNTc086xPE07YkiFxbH8l8zcYoh/dR1Lo2NA00HCxNQsofn7TZUBmabYFnBN
8tlyC8444Iu9KECYw+waXeVlve5WdvJDl9OvTaa6ALEuFOsbjcSuOrehSYD3iLDTceyiQzJWyGA8
qxrkQ9igwFIPYQ3Q0bicQNbTggSwVTbaiVI6abwxwdzfur3zy5fDC2vWvxUVwBUaKl1U7rXE2Efo
1CD3cezYDUCxvvI0xxu+/1Ug/sMOgFckNUHGhcz1/Q5Y42jM+ZhlpzHr3U7PvbaLbwKrp97f/Qrr
o6x3P+M2ggfG9qAygt9HOzb+tJPMB91MkFyY74hUYsoG0C0yTF0xTI1qwAzhkUZ+n37X+hch6d3K
BbpRjhf6sqvCkcsG4kty2diJukDeNO7klLdC91qO1CMZFPWukbThnMzXRvPLzkPXAGCiGYULLNAN
YHD6N4fwn51YVmOrMRkQPAmzU/inCrIvcvxQRJawpeglGmm1ZzxQqIZurLpmR7jNFuSRxMsfiIYa
dZTNVpPSU8BQSh09VaTSbRMcNMRW67Q5NIHvNlnuSSju0n9pYG7oLwhz/OgQdpMXt9Pe514Ec7lh
b1YCeC7lmydbOGRqxnPXJ+zHTFkMiTS1A+J1l0DVY9YsjKP9u5A40eqVMg23u0/xT3a1Fb+/arx8
OKOU7MQmCU5LYajehMpNlJnl4BhgzqoHJ38EprMzfg7+jQCGzj/i4EsijzvTag85tpgEI+L0Ia52
LLPCE/tZ9vfRZQO8HwqCzlVU5QtftazSL1KCXPNlNedfFbgu1AlxLcLaz7/wSuOYfbRfk1NDZu5x
YUaNHq8Lwhro85CD34yxB8EJbqbLKmMgKP0ZU6NTewY+63QwvNRUd0rZ7uXiyde+5bL6VQVLqXH0
6/I0FEygBlCjiLHnooDUxkmVbJfl86+5vE/8TQa4tdOJdADjmppDqrKsW9S2U9VRb4MAIyATXF8C
tEPJRJuqPVkksMnRbzc861rg+XbNhaMzfWWwIs1iTcisJQ9GkbC58TsR2Eu1vfF11gKGt4stPg40
c1MWmmYq2meE1Fx6nBw9ReFyPj8Ha96U0UOKFZoOTkFbZDGR4Redr+q8liKU64QWNJRPPTXXz9dZ
3b436ywMeiBZdTJ1XJa6uUIMnQ+WZHDWMWcGz/ym3KzK1VtezTdvtexOaEM8qHjB9LVPLKOYfGil
31xBcPat84XGzw6HgDr1ZgNmZXLHYoYYbkAdfM1HiA39irTrnAk0pBQeEih1OCUZoSa0o9kurO19
Jh1h20CfEKZbNa6B2XSXogrjdy8tGKDPd331HFF+clTZcj6Sa8VtUFftAD4+pfbIqaXEXyUk9Jil
Dbu8wiDJixuKbsK1QUdIXXzgXK+kPNRqrCGK62NonBy139fM5MmBDsAjupKK0VNjYy/32S41ISM3
kUGPXd9KdlQSiFcgXdnlSXjbV8OXJJPRcrwOJ/+rlbbnsAtuLWvC13aXueFvVcnXtolqkEMvEuaB
D8phfp1HbJUmtukOHkdunJUml3b8xSc5CP1zlcQin4fFkMcUklImXck+udUATW/HnauOBWo26DcY
/WJubuFY8l7Tu87kTmrlmVZPmMo7knahnaSPyQU1b0/F8GIRRDdiMitPOBHh+Yj9fBAAefEEFoP5
V4s6BLJ2CNYw8rpX2kfkQ7lvXEEhj+XE7va8grG2l9SSkXWB5I6+6sJ01UVYzbM+cw7Mn7VW3UDL
rQN71uih5PZzoDl3RVlfmggt+jHAnSn0qvZAOz0WDRzgMiBVJmZGGwq2yRfB4G2Y5RfLxwj6TkNF
50UQpREguIFNtppZxzrkRYjbZDHDC3ZN8w/KQJNH8o/JsbBQGC+RIbHtwxD1V84couadAAuXrbth
DiAO3WWKwnjd42Sgfv7NYbSUnkCPCkacOUL+Jg/P4Fh0BqU1obIe3lSHvkkhr3fFp9dSUzTrLiGq
E8I8WXYt6zfW+Ch6O4V+mYbyI/K5MfRIUljBsONlVe5FIbrzvIbOBAVMGq31g6bFNxL2KzVIoTw4
Sf2VqOGoDB3E8zWJVCwZOzYzVeyvVMNqWFnD0rxoGQxsSIJjPzyUQbMTyE0lOgus1OQHntqmD51a
w6Z46qU7TffaUj6MknFKuXMmJWlRtGts+cZRUljDyMfLqyiKjh2dtjR5NjL5pIs9kK+qUtkTWoff
8znfadSR6OVMbKmVV99k9Z5UViketLTfO6lDjS69JCYctP5QZwzMvVxUsXrRae1FUgRfekX+msfB
Xes0PyqILFIFbel0N0nd989t30pRnL6Gg76WgBsKE/g+PtPSxld7VeYkkjRFjLI78LN21FGU/KV1
wH9OtRvFtpdIz2XxwzKKawE0M2GJ7l+01P46WTEhTbMLdHUjlli7I47QqQAPSnnztej0JnJUJLM2
nRwnwTaaKaP+wwu4of5VlGBjE9b8+9ulFtfRogslF524jtXD3z04fYJ00BWHvIkzzyYJwhmX8+Oo
MRQPbqgyL5uUNslWTreaTgt+O7igNGbAltyT0VDZeS0sA4ALgNbNPP+UVOZPgOvDXhZN+lFtfEjp
tnpPmwsvYhy/GCq/tzkIsPD+R1gO4wnLIqPIVChmpl/m6K+NjReFyGUI8vZtF/6wTsY2z8TbhsqD
0EuiLItsodj2qbJdIn3QUPAQujVEA/9/Sy+jnwZsoa70LJ3Il4F/k6mPwrA2w3XulJeEXLMfXU5l
tdukkV41/qLfS32WGUCK4u+vXKpPc2fFHOygfjb86Oc8GD9UXlIdi0shKY5EzqU0PMwz0uL5gyje
jnHjanhULF5TvMx94YlsqX31ddclcIuifiFyvBU43xaspQSTX3YnpeVly8ioUJmKODB0TlF+TCDG
8TTEJwgkzLA+SZEB8XxyORQUBtXkaozprgB/KOPkvDOwyo58k2nPI+eeZH9Ok4No/If51yR7FkKB
wexfbHyatcD07QYtSkpKVJtKoXevdwBQugwAIgt8z5J3Q3cNzYZT524gJ57oqmzqkq/IQljC6vzv
51kEFn1mDH0fDK92B5ymiG64D5NPlJA/CdQ5JaAAbUHqWz6kFXTihIuzJIXZ3Or+861Yy+HePouw
kW9soKpVk58kI4ONiuDYwwSK3IP+M4Jaojbbbc2KrhpdBV4huE5EYLVI4Bo5lCQ5aNMTiqZtdq1a
D/hVBwLlsduoXqHvu3r5/1lrcQ9MOx1m3yLuzoOngThNkffPQog4g2PWG/B6Yg6gD+96+37OGpQQ
pL1j/+FfDnXmNtWpqu/bcvZkhtQiAonUR48xOUoqSu7ipKq7vFJcou0jCoEXZIeJ+jLOxk4AtsFZ
UvEFcwmfrptR+RhCFWqhsyYhOgzwQTCNKMb1mL6IsaWqjd3KjfV7vnxfTK49VMca668UNIonFw0p
deZYNNlRXBYVRiQLDnwgr6b91FG1169tlhAZY/xcDu0BiHZYKaKgPtmkd9CuGOWFOj7Mw6WITFOC
nxatkcE+iy5J22p/YYAFOpW+gaJlPM+ZhLoofogomxgEnJwWPYvgMVFQ9kY3iuFWRCYRUqL0iOSS
iHW06aw4JzHgmZOJAxmag8da/iOkd4wogBtavbAB9xA08X+WTXbJ4wWFQdwWwfYL8afj5c5W4W61
wEJ1AnkuwPlw/CwOuC3HfdGWXDabIkUY7e3e382gDGWZ2WFzuBcYj7GGToW+8yQxCxga+9EqD6WW
wSpjXRHShvO9xQeJfIbMbD5+C9VJypCmZHxRoHB0nan8uQ2MXEvVGUSVZeJ3wJHLkU0mNAcmRSIu
Sifo3vjGgKWALpA5IPi+EQqtxidvFlvcSrtrJr8v4/SEAIHbGJXXZTtSlmgrP13BmmL73iy0uJJW
ix5J5zC110rX3EKU55gsEKZPgwIYjQ78ojRSIiY0F4X2z43d1lsuzH5VS1lsZLyl5IjFBaSN/tWm
4viqiXvzjgv7nhHs593Al6NsVLdn5OC41hlz91uiOq96PR+imzcrLQ5378eUJQN2U/aLECzntyL3
3Q7iHb1/EANXWW0f5JFabKAddEfy6qgROYM4P3UXH4DFRHP9RU5gOcflki+lcBnSxZkGaF4b7vYT
YxOZQYE5O9vSn0QK3KF+UJBtN5NM9C5zIjjgCLdKZYpGk91Wt8TRcQ1Hs8HUeQTGpz8EQBErA20G
+WwAJ+GWHQgeBHA7xLjxnxQLhVki+hUJXx7RrIyuELFIIceRDaAE/DDS7wsalQxkieZLKho+SPUa
uouiWqtXr7VZKo5lHbvU469SzLo5Q7c8P3ZjhrhDB6pFQlWR8fNKPnx+rrau6jKybZPRl53wtXAB
ZmSajjTDxUu9shl/vtZqWcKxYaeGnxFZ+2Wrr+4ne5qROYCiCD0XpNwBGwnzmbWWG9GJIJU1qcVy
l1Ly0AjNFDh4PPgSPJUsKgmRfSMELJMHGOhE/i96NwL4G3RPYy7vhSET6jAOTUS1IQVGxWLcwNav
VqnevsPCCqRF38tWznzrpDNbGiDPx/GrO95HfTGMX2ydjaC0zIiR3NF5K56q9A7C6UMJ6JSEgVQx
KM+WfwO8xOsGULWQLtpVC42YfkO8pgNB+XzXzdU8QmC6BcCDZHGRR5RGL1EK4omtmFmn+m4MdXfW
si+NfUtmoUo/E1+6lFA2M4OAFiFQ5Rp1UJp4RLahEt3Y+q/EDC8GPEydXw6meSwld4RudzKcSyn9
ObdPhnpJ7SI8aJRN0FRQlQuDZqdkB7vCfE6ne6PQL7pcB7du7wzjtxn/EtkD3WQBzNeVs1zj2C7K
jinC/Pd8K3wp3xUCBuUCiPGhUWD0d2a3dYAU1KUbGAB5NaoWOLnPN2sFk4ORJ6oUY08WoCqxmW+C
yjEPZQw4/BzwVGTNg+iyzPBIlvaVRCohPK3IFPrRCxMk7MEniBfZeIZVW//mGUQK8OYZ2qAxgt6m
EMoxczV13jHZ0BjqrmCgDdtfT88Um7qwFXjuq56gm4wFXLDoMXZ2ebnxNKLIsTDUeHIFsn/6yAh1
LjxPTRIaR2PO02h/jK8ikCLTYi5AjsuLrN0hR7/F+LX2Ed4tufRCpp0XEvoAIvjF0DPQrBpi8x8y
IiBSi79j/Cx0vKx7sfJ848as2SnWN2DvBgIMrn7xAVKnNyRLzgi8xgQeOkj/iHDVF4FQEUE1HO3i
DhNHG/ltaNVeVDg7fRw8ypMY0DZpAcVDjRObQrTL4IdUTYXP8PmeXVx/B2xVkbs7V6BIIEzfOj8r
TpzHR11cTHTyEovtq0dFiqoZJx6DCDazvT3gI28p7RZJsR+pjWvqtdi8BDyLFHugZRD97AIHmPP9
Zka/AsLDyysw3YhhTVV5VS14c5qTYQgB7uLoy6K70hnabrDYsZIfC+UckUA4Y3yQc8ob1FRBdhva
0ckZ7OWcGdMvnwvnGIgTM2xAGKI19/+HAYrVE/7mCRf7VaVZ2TAynJz41KF8F0a/+kI6EB6AP4tg
8hu6B+/zS7Vyw9/tySL4GaRWntORL1T6tDpIQIbssazvt7k1thZauPcU2JicWCzEfBQxIxMHpAvh
meL95y/0Nz/1BzPxZhMXXoaC9sgUHV5GU/5IJehhuCwa63uch197o7rUUsU1bMud22+AEdyKoQ90
v01tp2XfTaKbyboJTShynJ+z/oC8BRywP8M0hqo3vXCa7IetPlZqtdcC4Il0v/M83hmIPzJTAWaA
X773rXBnMO1tSc+Cx6eVgNbU8p7EdKrwLgQcnXatMoiTJc8FYToz/vSXw90QF0dF3wV1eUNcH1gR
SGJqRqb+MyvHu3ryXQSvQNcyzy4medKrYbxKufolEx84e1A8DkUoRmkPefhCgzXrxLxbyq02KStR
1B9U65BaLf0CTFj2Iuy5yID5NVT2RyarZf059QHjhJXhyoXCfbwOAKPGBAZwiED6cqel2Jh+cBua
XwJ0QxRqtLdd7FEkL3jvQRn31uhqOVC93WRHV3brQQ22L6KfY3ArSnekgoSTkflsNnsruI41rAL9
Mvtc1Yg6QlhaI+wIm0JRX2fRgyjryHL8ko53OQMsDomjyMlLS6gZ3RPHhqLzmp2b6EkFa83vj9Sn
0Mp3Vuu4NsSGNEa7Xn8cYPVMMTKldBfAp2l2jC5EqHQU8aGvei+a56NVfJOM6qISAZR+H1A4mILW
M214VZt7zb9nAMbiD7OqHyhwQ/toqr+n/AtKB25tjTvlfzg7r+W2tW1NPxGqkMMtEjMpSqIs6QYl
2xIyiESkp+8P7tNn2zTLrN5XXraXNYGJGUb4Q4/t6Ph5ZzHfPBAUPEZnEghOUlfnv9CDdNIa4lTw
klWxDqx4Ndcy6MCikc4XF0qsQhrN//ewN+pZVPJxmlRIM+ey/p/X/mAMYpufGZVjCMDDOX+A5mdA
sJ/59qnHu/97vF9I17+2LCKeMuAT0eKM/nPAtsaxY7L0dE725sIMsQXBfzDDGoMvssu5upHS8aAP
+O+RbwXRvOp/Rr7K2QvAYnrdMzKwwrx4wGscrP2iTBusti7HMNhOKp06ChfqoO3y6bWrdYSlIoRu
DXcOuC5agifk+xykGrG4ApOP0Y2OhcivZqqCZFJdVQvp4d+PffNeVRWcOTF7gpNxdU90VGi6RkJn
psm9QtwbGiI6wqEw9iRv/x7pRlYGZv0/I13dD/mlMrHp5s40sLwA0kMyNqwDuk30yejN/nuw2+HW
b6NdXRJmJURZnTLahS4DfN1QfAfLESWPRrA6j7OYzUD5aAqHGf/JNXVn+HmZ/bUMfxv+6uYYoX6N
Vs31KzQeCIuLgh8RRUlo2PLkXzAhb6nxJwtqedDN/z32L3DK32Njesp1zHbXrraAepZKfJ64tc5o
DObjc0Yn2GpljEYjuHc0d+GgyjW0aRCQ8YgDHLwTo0E+FW9uOgeViW3eoHK9gGE+X+iJjf55RPA5
d84W+LY+3Q6VshoSz0xfVUIukgs/GH8mI5RKy24g8CoLU+kdOXmWgtBGxPdeMHjzVIH+8P/e8Gqr
jXFjZWbJx8UMlMBdSkvPxOSxXzXphs5IExtwmtg+MRiXwZ0V6yUi2TqDLj6u58Ij9ND/xlqdoPC3
p7rKog0rbaQmZivFhRe3L+IAHBx9s3iXpJ71MKib+3Sum7sX2C8BMUwn6Vr5QcvkBqoYExGcxW1S
FBzpP9Dvw2w2VNfzHQk+o5Zzz0L9OVvmlbiki5uAPie/EaVw+e+Vd3OH//Y0VzvcUqY4FnBc/h8W
QsyRxd1NLMP+ugt4vr3DNZSA6ZqSGVxTGocslgQRL7a5dBleJqcw3rO0pUtL7ohgPGWUZiD/Jywx
KF5EeQ0d+M6Zr9/c5r89w9Unz7sEVIbOM8CUpiY33zTNuyaxHIWzT7egyjpf6r44f9IIHbh0Oaea
aI+oSfDYdaA4ZANllHhTPOQoWSUUg4jtKC1nfK+2pa0wGQ7xUEQdfDiS7Fyqyu7hJ9flp7aeCtPX
sshBpKYeTyqMhQaPAVpTXTK4VA1F/Lxm/xNQMUGULil3WiKqe+kL7IGCaHHAawhmJREA0bN1/jhr
6JWryUHpllmRLf69Nn4hnf46lXR8HUniDGBFV3vWbCZFqjU5Be0PpwL5LoQ7QKeMwDOAYFB9ni4+
vrGzEsB5UJY0bvi1pAP6MjtVDvDAeFOIEkMJuPeolpkrQ5izgI+IcvFankf/Qm+lMkMfRqD974e/
ubDhM+HtDG3Puj5RK60Ts6AbfgUVjXIcw7nbSrOacJFk/d9j3V7XSAeAKoXO85f1oygIZq0KCldH
+FHjYjoR1+eIMJMW0HgaCfr7826EBEKwICDvd7defjuGYnAdtY3Z0fdqVSfVdI71cEq3ZgmSxnxg
O5E4EvbP7eY53x/GRYcSwP0myw0Hbc5QU1VQlkHrg7Lqn+FbOlptAEho1oFrN2jme7Jx+SJdRena
i8Xp1YCF0lE2ysPkYc46GjCCcxJA8UqKxvX5Mvr9L/jgC4mNIXTbFOX6BO4+fTFd/6SLFsWBY3by
f7NCfnvuqylrqlQ3m3qeMlrUhXBCfCti2bIh5xoExds7i+RG/ZN5MmYeLVfOX0h0s+9aMbU6MlMO
FFZJk0FdUHfFJXepNCfl18jpkiXNmvDxztA375zfhr4KLzjZGnmk9zbb34JZIXej8RlPJ+occ3bY
JsVqrnlDawe5w8tfzNnr/L3JWDt3mWj35uFqvRRlnwpT33DnigvlNcieKCtm6ilCfKCUdgoe05V1
cYo7IdYv+9W/DjNwLJwHxsxfupoDucqtfhqZfs79sxi66YeZRKtxGk4B2B1RD5zaFKB6LWZ3oind
SRdjBb7BJimQhp8KnoQW2fPMYo2k2i2t6aktCJ2sFDvrp8EOl4KBLgWKCmG0joz1HMwok4WwPP8g
9igyEfXEebE8Yx9toF7BD5qDHhCZbq9rjiWcrE55jAgATJqHM7iOWkMrOOEIAD39pEURUH7mFxjo
7v+9cuaa66C/13jOKsYvwPgvrF30cTZWM+Kklj40fRM+cHlE6DRYi76hiFgo+IvX0anIgs+zHHgz
SK6UQ69PKz/KEc/Nv5eZ4cShcogg3hB9lHelVm/Vg2i9aDgicmAAtv3zzLCUNmiFmdM+d166yu2h
w2IJlV/elQlucDhg3OGqOHsLw0sZv4rn0pHzDpfoC7rQlzsHwS1YFXEYUF9qgxYSD1cJlRCE1lRU
WFYE1NIvC9ajLm2UYtWYJ8x/pup0V0z4F0TsejVK4JjneBjCxfV53adjL2g5hHJAkGoYbotp3IqX
9qGtRE/WfBAevl7j29mbriz0W+RdfKq6eYubKsWiGdgwLyA9/6D2w92isVDpcAdW8qvgMqkIeaD5
YtZAFKfLqgUfV6rmJkQdM1DrLcqJqxkhNEdcshEsL5FyR5DhZrkVjSkR/DQqZ3/5M0eTOMsnmvnW
wATHFJs9+C0rFkmdUTIJ6SUQ3TfBlxbadfsxhwsYZc8i3GdkheFB4k/ZP0uV4eRcBiad0Jgg6d+n
4q1D8fcnvEo34wBPxUlFc3uqPRzIWWJ0ExAXvislf4t6i6Y3kgaYu89L/mq1m+dmOusCI+Gsc7H2
Gf6A0atG/+b8sxQyWy6+dD659V0UDwbAzSljatqTyQcmFpeGUywn0Gi3gvKcR66VLabRVfTjoL9J
SCVq5cO5yP28PZ5h0Mmomrv/xTz99vTan3u1ULvGzCTY/ToKtojGcOCgBSG4d+fpVsj2+zRdbcNL
NV70RGEg3Pkw7AHbQ5lTmBaUNe4zzufj/noDomthSTPbHEvKqyoX8M10bjbhmCGtyURMw+X8sej6
zkqmkS1P+4uGbnl0JFT/93zibnhn7KurqAE8VU4dY3MDzjYGZr43wvd5cEssPYq6UlbsWvETaPf8
VIOxVs1tWcarZNA3Y7FnfuAQgDkVdxHBFRBUSapZIdg+mejwdlAVhO5JVd8yshOr3wyZX1FPnp4v
4xtuJKpqq9Wmwedz3AEknSjq0uRIvBAdtt4BQz4YC0Hy8wRB6rVYL9X0Mck6WNqSC3jcr4py32iI
I5KMBoHoXc70xTlMtHP/poOh4okT4FtBpy/C+KhfjvFFOEjnEGj6Ua6WKVcNcJ35/TpQ/xmKR3Sw
oVhI53dBxlyZGq/N2uoDt5Nsq/Gyztb1jWIuUZRnWQT9cVZTrc9I4did4Yxx5iqiZ5xdnFiywYf7
Axi8yI9kcDlVS36jD0ScKfJrykmjchQdAQCJ9RrmDC4v81U6fnJ4wq9sBa8JFxRWYhmBAVeWHVVb
adlLC6FyTEyHjNYlj8vDdZBA6Nz3eFZX52P9EuqPNYRrlD9zKVyk+mMGbTi1TkO1BtbgZVXmKMWX
lS6lX+TlpvLoxBVHqXlpWx/X8BxSmvGQ04iugkXRO2Yw17gQtM9ZFPK4IU13hpKzsn4A7S5QAI+E
nN9BHLDIqExnVqOXaDComR+Hm4BTJaqc2FoUmq/xIsMmrZa0kk0Ie4mPv4NhhA7NHk0bEZB6HIfC
S7MSYcifqhZ4QRM6Ze8ONRUvGKu1LB5beOdCNbqNAJ1ETdeJl6G/BGK+8sThkOfHYADmhm0ZDJgg
eFSGLW8ftKC8+LOyk445Z7icQ1+kf6m+9VWyLMFQqOpJYt4HVVrKlLvaRnuAkvrv/XYzO1MUWN3w
1g0RatifB1gUjoNWBMhvRJZtWPZc44GEgdS6I2PbW9sGwDvFl07gEe6MfKuA//vIVwd/h+BGTBaN
RosGwfs4BX5a2RQ7TNjzsjN83tXLv/2uUARmIyADq/L56PmtyxnJNW5F/cz0zmkbepbxbiCzbrTH
Wt9xmVS44JaWU0hLkqsGCud/88KkgRQxlV/J4NXwg1LliQmlXcPTzFyxBTsJBLPdv4aN24EKtfw7
I863z1/n+G8jXp2lyij21MIZcTxGnd1GHpjUtkTIAscx3NGc8iUCoDpgpWfP7Jn+3ieef/6/xr9a
XKURtmMQNZzl540kuyK+oqVbakC5VqiCFaZbw7JW3fNdcMK9F79aW4juyEMh8KUrYM7DkxEcFBKX
cjPSPes9WXXFkLa6/B7KL5iYwLEW4uZet/Xm+v5t8q9Cgy4q1FaYJx8om4IgR4k+nqvgy5OtL7VX
yv54jwJx8+o0ENHBUow6ojU/0W/r+4ymd55YqDR0zUz4p8WJvdHUHyJ9+e+FJc8f7u8P+5+RrgKE
SyA16TSrM2itAoD8W9rqSz19GbPVMH5Z0OZo/VribjzbY8VZ2j/o0hs+Tyo9knw31mulACkLJ2Bo
Pi8Vrnynfz/fDSV2jGwMLGOIokW2+9X3V8riQq6LQEb4AWd//KjepYYjGCdEy55yREJskH1qua7O
y+Jy50i9Vcz/feyr7z7ldYhfBV+BFmGNAdZPklqKoW8WutbhnUX2ywT67w/xnxe9Cgu1MRNrE/QP
RxqEPy5i9ah1VA07Ox97f7Tc4TK6I+dpAuB/QB2xzv1QVN3JeKyQvWQJImzgwqFFwcjaVLhutuqh
x06kgKuqYfhGkt20h0B0E204aSh+jgF2mac5+5gNyWcIoubVHaGReDxr/YcRn+2s7OzMUg557ON1
5hg6eX9PLVPBkXKyGyqhmiIQVKXrsX3u68b599fXb8bKVDLIHGeG7rUcYlDpaWk16ew/hp8lkSpc
AHKGS9gwK4tSW4iSrwuPo7wRJCcjjpE6SO6LjIZ86pXR2YHbqshuUVt2QmcczTyVoIrPmFAv1LdJ
YEtq7c3qdpfWPTfh0Yo6p+lcqU2dMXVVfX/JfyDCpi37EqEeKFiI2mdumjtN7ivl5mJ99Rqi68Kn
Xq9H9fNinp8yQKx9B+j1/FLpu0kHPU8PdarDrUrdnNij75B4k4dFLBVrTbu4dbS+aHcSU+nmzNFl
ng0csCzTrtp8pXxu26YQ4KS2jgJU+rKg31zoJ8TB5qSr3BpUgoi0cM+UHprzkXI8oVgOcBY9939/
xVtQbtwr//dZrr0y+0nWAoVgbdv+UAD8ikvkjAifm97Tf2ZfibQrm8imFfXvYW/tXhSZyUZNJL84
4f48Qy0xA/Ewc/Kr+NugIE7ffwAXg1GttWAqS6jLdwa8NeWqwViSgZ2Qeu0RJ2RZpxulAbgXdUa6
5phmVF4iLrCJu4/zunUn/T7YVQQU5tFFUKtZcUA+yv2jnK26CPRKx2V8ONfsSStZksPChxVNuMfh
c6XS5iHtbsx1Dkq6iQJnjBYJ5gr/nvabNfrfn2yept/vrgHRrDRhGrozDXQnqD+HfNakO18Wwwtx
oi0WR8r0/x713txfLXehj1WxK5gObKYbg7sStHmxABhD7B7dkyu4M9g1X8/surOBrBCksGLP1WBw
slBTmXMYRXu+u6xu1u1ANCGPyqqi03O1kAtB1YNignlF93YuYo7E9IixohG0UItdbrx33Z2L79YL
GmgZUTYAfE258M9P2KmiEgaFlG1BKgZ0WghBUMkjtQNxVdV3Pt2tffr7YFeh5XRW0rbWYXtSkSY/
BXpR60dCq3JaDN3u7se7JdZEwY5eGWgjsCXmXxHPeEkqCbwvQjo7SQmfZJDjDajpvlxoXeci6djX
CopY71MiL4Bb7ZAm3TcA1wRwQiIS7hbKK53c+2rdLKvwg2Ial2cTmVT9SLa6PQdpYCZ2moVOlaGt
xTnbBCh7I5oGW1CNXCgK5H9nA5voo6Q8VdSs6+ipi1aQuotopQzPQh3sp2RfVMGdK1W9Fcn//vpX
31YVpqww9Pn1873E0UB0Zafy25T5YblRGz9T3NaCVVx+BZVDWkwzHsAFT/oQCqND7FuXq4a2b96/
pZqxhg/kBlLnk3XJylZYyOWBZr5ntZlTBUgb1J9iSUIu/tC/9dN2Nvc6iz+U1AuzZ0Ht7bgc7siN
3RIcmpHkszu5Qv/9OmKM00RqzRZMeQjbP7KtaUbrffKIo+gb7bYRPxvxURvXkrBMA5cqhFTfuXx/
ybdex3L0oSQEIfC5RCT8z/2j6Gdh0kPsFydjEah+2SyhZgnFe9VNVAd+XDCiiCmvhIhqm0eWI36b
55VensZ031cfTQ4zRTidi/UFvTml4cLyyn5hhEgk2yVxTouMoINbSUUGaF3KB71+o8gxB3ICklog
Q52WryIGpa8D1aJ7jBVAuKgh2MjRnVe9eTiZCKeo3HszV/XqtC/DKgIyAHhcpYgdHmdHLKH08sKx
0F4wZw8VEAf39D9u72ETfWxKUVAt5OsjUatR6Lc4EhsCvJ4rFgqTUJROQrfTkcZpGTBJafYQZN/T
Lt1pieCL4WMfwGLajxjp5JAk00y0dcFHlsiFfLqa2PfltGoorcXLdlwpOc3CyqvOH+lnRvOyHhv4
bjiJd84QnvpoFSu+AlhKngtE8VIux2U8AeVRTtlMWQbdwwqBl/keceUFmDflTxwys1P8VCZ+Mz6b
8iYx3gVSrHBWIEWyPHyW+zd8fryYRoFoPJxl0RuzR7M3l3p77OC+XUj78ykBrfpDbdahUbxY+P00
46uiRYsQjYcGVSdzP6j580UocCTbCj3ubO6Y+32Ox6K1ytBp6XRvLGBxnR8pTCHaaluY0Qfg64z0
xywTqVKbnfQ9R9xaSAqvWjSD0+EXTc1Mn4691dG44SDrvS5xRAtbRgQeHwLqqxW0HFQmu/D5Arvb
wlZFzXGpbGkNgufsqAgJH3if1uPRUhM3N9Za+qOeEsqPy7Ye6Xs59CeH8mTpD4G6zM+Vb33ORqmp
KAY086pTWYVUBjlFNZKbckAePzED8c4RebOpA8YBGQodyVIyzz+3r8b25WtnMx9/EQqeEC6C0I/j
2ombr7hAC+wQXFy5XwaNa4W7s7ATKT5Ffe20hqMqH6m2AEupFXcsWn7pX1ydKrI4E7kIBfT5/vrz
sSppaM9pDaQqBHEdIRMyPOWNr0QuWkHzd/mkywTzE1USmL5TQutrMzV+96FOG1nEoOvONN1Kzf94
nuubRJXqtJl9HdX3gh4CfMLauXzmn9qM2INbZ/eRl75mF3e6J9d9K6NAimPmNyjijNy8CvfCsjtP
1oVTh81CLX5QHCr/DF+CK4L0EW8HcQmTuLmXkN4b+FqjRLPK8VxYKbfnSalXhvmdLipRPlrh7P2k
e8xGd9IhQt9LoeZv+9e317lLNEz5wPJd3Shmci5G9cK48q6WXQq7mU4TzyWyoAgCkrxmNUp38pnb
H9jkZEe2F70882pQQx3hbolGupUOGIVS3z1jZxnpi+Rb+Dx9qZ0jR9tz+4381by7uG6EKTTjZhNs
nRrvXyd8X0pWHSdAFiuInw1mTNANPNjiv9IWt9V9Kp0h0eldGvh8dVzP9O8DX9VhEmwrIA8xsJK+
B8m3WjicpQMZY98BYbTT0dVjGjCRM/Y79XmajsXZv+THsX+Y1GNrvCqBc1kN8GAnDFLoLdz5JjcK
gzJxOe43qORAD7t6ujwLtHMXgFVrm1n+jZ4YvR0C0LtR+c2V/kuFTIQ/Oivy/HnaQBTVADcC9gI7
UdauJNvBi4Q+QIECjqMZLhn00ML+tv+dyN1KH+Xfx706fKOw06VmBplpECAVp8NfJYYU6NCTktpt
WDi9aYt3l9uteQURAYELdNlMnfrzbZPJHM1LDWyGeQ2xfpPFJVe3CbhYhjkz8zFVKMWo46JCkqxV
cfAarrOIx1E0d7zn0nareiPLMzcBkDT2j3+hZ40RRc4K8FBvOKW56GGIar7ALTkbrO6MU6A9JMKm
/q4cod9r00IZF3G96IvlnY8xf+TrzcBkSIBYZh2gv/iZdVN1QYHf6Ig8tLUQ1WcxWgUELt8wCFDV
bU0rUDuV76N5p4rwq1jyr5GvL5dL01jDpUq3AVgjTXYTmnzz0S4fkLEhENvhYl71IC0Xau+BC6/P
OzVPvXP0GemHjCTmErxfQAJSADkn0UYPdkkJKOx7x49DEEM+tRBsmbkwWIit0wiuUZ70etMmD3em
8NbJDfSFyQNZSox8tbJKIqjBMop0qzcE7aO+iYyfhZ66M/rjrODjeLqkMPTacqNV97zKb+VCmNCL
qqxgi6eiD/Hnsi7EYdZDztnEhAxio3giWCoMNRw1/jTb8GFQ0rVobIEgw+pCMbio8HHE35TQTane
/z0TN/J8JOBFQ+F0RXT+r7xsGCm6VjEb21yhA6sEbypQ1eaXOFoGQPJu6+gXQ+R6Dc3FY0xdEPL+
iwDfoUIA2YA6jcSdDGncRj4V8N1ewqL0QmaUdrqfSSnW4tUiGc5r9UI+36mbGjIdf2eXFvX+SHNT
eXC0Ibbr5nmYvgXaqzCinNCd1/qENVO8sfK5vFyR7KNcjlB4GzsY1c4S/hpge/WzadZovvQ5yrHt
e4IeKaZJ3KtuWa1VBKB1FO7OH30+faqd5YX9MkL7rL68p/W3Zgq8vtd9zpypyWwEh+ZedGXMTvMp
MCNImhBU1LZ0YfL4QjkukErp1Bqw9RGxumRW2W3XVjctZ2wzdW9LAhohziPHOFP8YuPJp9lKiQKd
RufQwH4nyuH5zDpCdFaAeItJ5VGOGWG5AVycqGWzp4wZf1tOHmaSz2FZeQNMCyQZ8fE2nAr2aHRG
Y6COV32ek9xSajRLtEovcMyHYxmbEI9kZ+oM2HebDOusyiCRKgS76zFOfjfJc02+0SxOpwiNO7XZ
juu+rw8tE58gGyylqKVzJVVK6YxTuSt1LKfxapKOJpRFTdjz7RfxeWVNIvzAPrbF8ltUXFZZDOrd
OAwCbZV/r+5b+GAZ+DiMbZY4EuBX99YQXWSxv1Azy8Vup5hETNO6kwpHyytSRXVjirAYP4Qk81EU
Bc4Wda19ySw7y8ZZGpGsyfK0OcCBca/qAlWjQ3g2MQtA9wuWYvHWK4OrmaUtNffu3BvlPqK72fhW
5JT4Cxh4MbrIqrL+l97aDJqlNQHZswJaTapb30kbbg+mzhgFmeDuGhLIdXrOYg3tTmIjKn6tvoOb
MI3vszL5XRDuPOlXJwCVibnYR0HIlK/VcpNYV/JxIpNrvgJ5PXRrYK7kah1aWfRyPuUfYrgRESyn
ghve0wSeQ7F/jX119kYmwM46Y+z/qaACPVb7WTvl/79++vs7XqcGF5l9B56WtLDci7gGIBRGMY6k
nKIkGn72XVPXGxGyppoyDuQgSSkPXF3N+lQkSG3COaAYyFqp6h0aT//eTTfnztLnOp4CvONXhv5b
DwGVKzVOZfOX2FhRrbXzGoQq5NR/j3JjKWrYPPzvKFcvQoDbBU3E/QCKBAzHmLwIQM6aO/fejdCS
UfASVzCXFqm2/XkHh2Mfl8XcmpCKo4HQyliDjlyJkEZy9c4LzWjeP1cdulXzTp7VaHXaXsQcf45W
daY2GFLS7DWJA9MutgBL0w/lIGyCXe+JXrwZd41DFaoBXBXZwU+FFNLuVu0WtYkf569ya9nxpt8H
6/gxXGrbGBsqyLE2LdMf0nN9KP0BnMvj6OGNtie/1t6aZev2XuSkx+/Ga7EavfpBd6qF4OkP1LQl
J/0EDZQczsfKaZ/aVa5jXOhWH+NX88EJHtuWr/nNhEia3T0jUHB5EbCY3OfL9qH42XxsMkf9Jm7O
qZMsokW0iiIXwrjxavjAUGTvvL7soLN/NYYr9u44awACyLDTyZPX+s44tLEd7msfdZXJUV6Np6Rj
Smh+HqZX8MfKq3bQ7C+IG8fUJzr7EeyycDFd4GU4xbblj1I3PyCU8KDZ8jp9nLbtA+rUNpTpdbws
fuZe8zhF9vBzsofvzW4WT8Uk2g439RPJ0hJN3PKgeuZas02v2Qjb6SAeFUhQtu61LsqKT+q6f7ns
xRNzavnKRtkA6Jk28UnbW/v8lJ/aDXz+jbQXnOl7qAPOswO3ocLqRG6zgGuCQMuhcrpvxmO+k74D
JbSF9wTA9GFw1JX1KH3vlrpiq66xj9f5CaSSHW+pxvn6w3lnrqT9p7SkDucMzvhKCL3ER+K8S9fT
c79QvltevDWf4ufi5ZOwxlY2lHab9/OiWlTvw5I4KLFzp/UeS1/aGptqEbmPnVO5gpc62lE4KqMt
gez1Hmh+OHVgtw/9Ivphiba0Cdfqm/mWfypkdQhi0D0Du2XYYm/LiSviS2B336Act5vnyhY9yYca
9tQv4nX5lLjWYwJR/3F61Ff6Sn2uXtWLbRyjDxR0D/XFn4EhPbAFT3X1J3lVesKucuOF8gg68ZAV
dvyeLyiTRU/5SUFqa4EXOZICj0yZbSwmJ3YMT0Y8wL9o34almsxbJPycYJ3ZDGs+115h9y5F/Cfm
cS2vzond+9rCWFP4pU7hBG5GZwRY/0J/yL4LtRNs0wWzGq+TJ2vPPuNrWTl/HT0lPIyH9dKbPKy1
3A7PznkHgLOWnHrAfdExNSdCRNCuPtP3at04wSpeVHzg9jsTpj/EC9S53AB4sn0+pSeo41sNTqGr
v+FDhvoWqA9kfQZ0nBbig7UPnvnB0zJfh56wz3fpKfHzReSfQ+d7/PhdWT4Oa+vYOeAadsOS58IK
+5gcMNzc4mW6HneVg+sO66qKbTBoD9qj+rN5FQ+4EawVsDe2oLv0KvQnqK17w6Euy0GnPlmWg8jQ
WaPdsVDtwSv2FSb3Tu+e3dEdnMBXdtpxOH5T1tFeP5gt5V//0tviij51sCyxu/TUA5xgIV4Zx+Er
+wguduXWG9VtfExN1G5ZfEcSc3M+0W6LT+iUH3CAGza86LFatBvAuOtmRy32MXIRVGYz/XgERuta
r6IXHLE9tacln6P+Vm+mfXfxOz7Na7DlPxz5bTDscJH4gy0/gL9tfiiZe3HLj+QxfUs28qa3X+Rj
5WWn83d5j9pM/i1v7SfTRjHLyXa5Xxyrb/13yuz4mL6d3dKJfZlmgX36SpzcxQEltivvJL1oTugm
u4KTZtwGr9pXthxXsp0svprVt9SBPcPk7rovJFt+YJlkowSLNVRsD860V5/U1NeOFFtZl1/Cu3Kk
YPBQJg7QXjSbtH3jl0vOiogDAwiRb75qa/3wI18PS8CR9uX5zXKE98k5mY9Iei9bv/GUleyfH4RF
cHiDI3ZAhHtbbY3Rrp5LJLrfApYAzSjb+grftgu1dQ1WBfqMF2d0c/fsV8/YEi4iu1qhmJfYhdN4
8Es+Rsdamk62f/jWbIeXy4pjzOlt3Qf1sdP3vZ378qbcgSUWl8Va3EifsYt13GPgCK68PLupi9y1
y3a1lTdhlR1pbNjG4WJni/Qpc1p3XJfuEx6028wbFpmHka2jHWiUO4XHCI7h/qxd6wnLeZsKsWO5
plO/KkxxZO91+0381p6itbEKRXs6zEMma+UzRV3uyPsvkdh0EpzS7HIbPSNAt2yc+D14gO0K24mB
hOfo0+gd4SF4jA9n/v3Z056Ep6a2q+Xk1y4Ousqqd97z98uCnOWnZb/gBrjI/ckT7dg3H+XN+B3U
oj9umo38CN/Ajxa4CTJ3uf+FchHvD2L5W+b0DhngS7QbfvxEdmQl2j8rb/LVxU/eurF50XmO1oOv
2PjbOPJWX6Z+4n3l9vQq/Si31YvGpZfuhR9Yv/itDyhXW4V+e0L2LVqcQvdydnt72BeLbtHznZd0
0xx1wTx5F1vf/YzI9+zWyZzXjuu+ZgXnfuRJq95uF6kbePBfkhOLyL18dO4xsttHc1m9VQ/9c/Mk
rNodnX27Zur75X5eGMoDX24B6MjWHN0vHWDhdoefBQMuq9XZ/XqhE/8y8Ub5Prc3sQtpZdkey0Wy
o1f1TS3sYdchBbdOlmaz2koGkm4sc1T+VngBuYrDjbMnGHbpaj2xOLJlucd26dsydYd9t0/fZKYJ
VZvDT5HlV3j9SmYFDxSVXRZCeBgM76u0v+GgtO8ck4e8+Jgjs9qVhdS7n5wsHm7OC2UXrlDCsLFw
fsiW/XN7TLxip9mSjw2PG+wgKjTesfk57NVNwE4PPCBBzlfmCMvYL92f7eIoLzaRN39eToTmq5Zc
faGonvQKzYEX0V5S/j++6kFYmp61woyNsGTeHwBs3GGrbYtD8x4uMTI8nPfNy/FL3bAHHYF1nT4l
i8JJ1qnfb0b7K99cbGGJuMxCe3PSp5q/U0P7sonWuOT5CMg+KHbwru+s5fCDuEnyC6zP/VdGWhhv
HSskcDQmNHztV1/sX4cOxKLchst0jza73f6UMWFeWTYenUt98aqwF/qlygaC1XrSnjnxvPJYeCY8
Pzc5Cj0LS9z2sB78ZG09NOwGN+ESrnx1032yuuzkQXVKv5rX/GUTRkxHudXsciesfsIL2/ds7HX+
M1tKJwqSawSDOFcs19j+OkY+y1N3lFk3o73eU9Hyvdpen6aPhAUQFnbGidvzZGhh2uunU8SM/eRF
nSV/F/v7lOvWfMgxi+GghZDyMjmhk63zQzQ4GfegYaf4nT9TKJF31qHemjAAVuaOc+chdNVluc6f
+o35aDygDE0MFD1GH5ctOIrP5F1xTsUCmiVHGWdi7Mqb+VBSlw1Pnx84jD5Tt7R/xLsfpd08Kc7F
pePPkSv+oNrptouciVBt2SUwcTW3R8TATrZw+naALZz59AR2tsndr2QxLmEmu7IteeOWas0G0JcH
YpuFlzl4Y73i6uBUyELtXgMn+cx2yRoUy6Z09fcXmrguA/WiPX5HswwBdMFlrVgPMt8zbW3rWd+j
r+RwtNnit+JoudqFla0duteLHR+OtSuu9fXgwu0iCcliGySaLWyF1WVJMM558q4eO5dcYiV6nXth
MfXO+VvyaSl2vUOr7Du2BQ3Bm8+Sd+ld+mxJKvE2h8ygOXM96f9w9p5LjppduPYRUSWCCH/JQUI5
9R9K6oBAEggFQDr676Lfr2rPaFzdtbftsl2e9pCfZ607LVaLjRx8MUfIKmoOfbdSLitpecPrdZ6Z
S+Bwc78wfDFgesbemiy6y5ZNyZNHy4dp5n7OC0XJ8tbtCjersMrdjWzlbrWt4x57C8sAeYAfP7ec
r7j2d38GhddDECkhT3nVQh5y6Z4zl+ISNyF8vrFmiuHw6ff9k89Q6fPJVZijbl4+ji7ltTo4DAhW
/Sjn5+V9rU2ycblRJfM6v4+B5RhFfTNF1RICNq1fuGblBbX+5zRfuOb8fFRSgyjpuDfRh7pH25Rm
FpPYWmJWDv5pe573nKfdBhqNXtyfEgqID6FY9R11hHvX7luFHPaf/s2RXP49vA2ZnWU3s+fw4jF4
KnEI6vsFaGd48n+0vn1JxXiOHxMd5gvSfiwYInTU00uMSsuiq4wecWn24m6XPCrWbUAYd7BMJozP
DLrX6tmYvBtRP2DLctSQ5NkQHPXRt/tUS0PQ4mry+LwvYIAcnOx92WJKhtXzbrbojrKKpjnz2W4H
/Uj207eDc3BOhOOyaB2mmN49uELatx6l/sk53qzM4WcW+gdGZ+9orojIcDY82CD374OH27Mbm7Cv
T40dpY5oNi4jZtZsFa7iaBeuRHdNFx+KfvkpTCnuD8PMU4N0QhVy/0zfEhoWZZwElXW1jm69Isos
vdtJQDm7OofEVEaNX7oXc3Xxx6klh5+HRVI7beamCpCyqRLEGwEDQGtumYQ6PI4EjWZQo7kTulIg
m6OzdvE3WeXsPj98tGhp5yl/Pp1HgISZMotjsAAioXaUWI2N4DxkzxhTBMTqbv8GR0/X0Dopy93R
m1AAS+HDYog7O0vP/2C6tSVEV/+4QBlsqb4QXsLe/OZlLq5t1puzV0x6OwWBO8IXdp279dyc2OO4
eMMFxscNnCumIEaCNrj616jiP9W+fd31QV+Drgo8sIZc58R4B9eAYti+LY6Tnh+e3DzK2VORNnIF
N+EXSJgJCv/1RvYZDAn6w2yp1xlLOVwm4kKNoTp0sVen0S2mkCVsqnev6xMVEyYGrHqnjm9+f5oM
eoFgwQM5j/HTuvFQus7Rqs2STrA2CfirzClP2qa7tM1zrLt17JGy4eG3M9uoNp/W531YWu+8UAN6
f9o8i6gF3UyCrpnjxdpNz3yirVX4WXAKDuPT5jpiR17nvuRTOXNnSQeWrCSqyZC1bgANgSCDXeyH
VEowZKYaU8DtqRZ4/23aM6q3sfaRo48xjwtpypNxZbdkj2lzW/IA1px0KoVX57pDi6/ZP6+l4vdc
zT8g1u9Vqt+XkZ+B8IJFdjDiHzAhAjHJuDZ6RS2ge7d5B87cPhrPcA/Tqyn6J/r567q7f0dgmHbW
27bBZaT5cCdvYlTYIGEeQ75sxakmTQyOYXMfTcWcZuaOpLtswgxxgvT5kpINnbF7GG6Yq2sisbLB
VY+jA98k93Wl0ibXoWoLnTQv3/U2Z783w7E0mNarA43vKZgVpg4MgWzUTxdijCiKzu7iXPz3bI53
1cG7OEI8ec/Mw/gxOLnZyKDCU7z9vBcKkTwCkRp+MfkoZyuk496ew+PkWJkLXK5sjQTln2ZF2ATh
3kmBq/jpgG9rKEUi8Mau/nzSXJL3vDt+qqmpTBGQ9e3aZQumV5je7OP4YUWTw+ju7wf4GzKzseoN
G+X7c61MDuT9uAzcdLQtv7Np+OqEzyfMI50yLXXzXyBM7b8AzI6Ihy9VZGJmOtD2j2dK/sGlOfeZ
nYReXTBM2T0AjlBjCqM6UD3DpEd48NbzTeRYO0xliS6vnGaRXlrCjlW7+ZxfF3wp1ScL4I1F9bJr
c6u2KBI+hPC5bejtbfzFM2mwgodadtXjuTX3YbN6RAhfhf5Y51WVLdSiHpqmWZ/i7+bk+E5Nxu+Y
EDB0TNyR30YBfzMf/7zN8CLMSOwbBsrrv69cIYiVcPXsEtOML6tlu3euE3akCuTk2q0APut5VxII
zNC0ruNqdqDRxkH7yY7KYpj/wiu8zmPCdMVfSKw6OwOzBfov53O5PPTyopdVLPO29wTJObW1mQul
XzfCJL2XyBHxozFOF51/bVeVPpVvuXc67T8fz1t4fPY1E3cW806t+2MfnIhn//n7R/HFHfnrjnVn
yMDTTnhKfvCrMt6oa/km64cqVhf9WT5Il8KgHR/XjKii5Dwsyy8wg/gc3ONncIiy6Ml33EZMbHAL
kTI2ui/a1clLBsk8mWPnS8a98XWRDtVA9m/8wp36s5kIkcKC0g5Et4qBEDS7ugrmyUuHmI1DpuSt
Mj/zmVdjgyPGbaQHh/DkyG4/aCJxRMVUDKTQcFOniJjIGvU9OQScpLGinX2yCGjO0TVAOHXvGPTB
FFTr7uyDPMh84hgDEtq6vcJGnE1PpVq5ffA0Rx+XR9naG/SNdFcONYkrRGT5BCpbqm6VPiJtWuv9
5E4jkLmoZeAb/IefulrQD04RoRuxEDwtxYYQo14PWo+RsFGbMeic2Tzz56QX5Dt1cApoWj709WNw
jEt+6B4diKw56AyrDzALUjOzaXMlLd3z0ekwlMq/u20ohun4QmBYzGARzkXbKPE1uke51/iC/Yj0
+PSrIPifFwG9JiIHlUF2sqx9l7N/LBpa2q90svWr2PCPgfrJUJ5ko9oX5zpgjkio7gT7ufn55XtN
u+DF+/uQL7TOBeHB/Xl4VHGyUCbZlogSBhs8HUIWzvNqymg5QHbNkid8HYmdsYIkiATiclwGd27r
fWCAOVPc5KCDFCy/tBniP5XHy9m9qLfEq6hk5ZWz2wewP+tifJsjn9sV0TMUv4ywnOsunbwrTX++
K/99XJX+hggohpHIL33DA2e22n803Y6sepp7hQZCZo1o7xgnpkQB/mAwhAkUdPpVwvWiVfrfA/nj
0C8P5HYqHifxyaE7oiv1gbemxwgLpB2zVkfa/Ocr/baP/b32cIvhlSU8qTRyr/ayvEV6nhtZBTol
ISbXrWp5iHsOFpEG6HVV6CD14Ppi3Bsdgv30WY4ZDPT84pWICeEz0w3tvLu4A+roU3HWm7SuZF2p
vita7+uuVWx5nK0uN1sOfj5xsbsPf5w4jwYRscxQN42scrRuLwyhoLWJIiRXcXgPb3Y+NtyuTAJO
tsAaqJZ/OdrLdv7P0V42keqkn2rpwdHEGe1BCPnjUNmGqvkAGZEipg78dsSXNvCfI77w7mXV8Nhq
jnhxo6tTWanjjfuTC73/L5f2y438zrX/Y9EpGYWmCo87N9KhRmkDOWJ5ptKg/aUMmRn+L8f75Va+
flu3+8lInjqpNA3sYQv3k9v3oWJCSsQyEJJg/3bE14rk9VbKL5/U8yYz5lG7icObTQ5/kDMomrf0
ZiuUI2c/8ROzhSm4DyBfwIMfHhBMmP16Gr+9sd9L8R83+imW6qHMudEXu6OaxW43hu5JfLGriA37
5/v8zzyClw/km2L/43CSWj9SOeOqCT7LyUy+2Idl4yU82wL0v7XJfuEBXC05Ovhwmq5hJX7tMLr8
vBW/KOErtyvBfz6p12Lsn0fRiTL+OKkklbL0ovLwu6+WsR80G4KFFNSnfbGFodgVhN2Sbivx/9ux
O7WHjAJdk19VNIfWuBxPD0ZD5MCMJeKu+X5czK9mTktzdYXh7WhmtbmfFgCtl9/bvJe97H+X3v8W
oTKe9h/D3v52TPe3w6G7dGWSbu1TXMYH//jd8O630LIgowm00893/B8XyPdr0Jf7DM8xmKegvqyT
zaMx0n6DOxlH0Mig8QC9kM0WCUBtl3E15XWAvsAp4yQjfS3BE/1a1rzUt///lf+fU3hZPOU9cslM
5RRqvj+Y41j/YA6JMi9488nxioVBap/I0/rtZfv+sP/ZI/649pc1lDlvmdJcuOXiqBK9RzoU32nk
v9BXdHDzPB8z0k5prevk8fYM8sRNxslHhfeR+0PbOm4RB7A65QBXs8JX5lKgIWEo/FsIwhELcYHi
D64crbw+JvUfSeoQHEfaNVerFwEqlD40B3RMOpKoa8F82MwB1g/r2jtaJZsGIRxj0cJ4E9xt9IEE
GwYttDI5gR54T6gw6GeQ+B0VK4GKGPT46ac0zld8wLY+utqFX1u9WWu1Dp0sQpiJ4qfwFcaHALCt
x7fhdQZhO0LdXn5TT4Itz8uIX5qKuc0JAkYZg8SwfosawR349+78vyqmG4nT62zkIBt/f+ftSVau
dZ8qhuENUGmXueZf4yfoj4112wev9m4DxTqF5bQHtu4sSdH9fAQnGzKQQBb7Mki8nOBs7/FVzI/z
uzOBgTNRDMJUWIRambUt+MZAdZpQ9frvF7Qw4owlbqB7+zuMVceXwQCQbbKeMUUSjozUBO/jbt7c
1k1jpgyhEcDy5dH9qRCDOdiaMq1WuSdE+ZAPZEtrDat7WMmJn4KlN4FPGzTae2cI3Po93TInxXpE
lT+TYCf5biBocq8HJdn7ejhXC1jVeZM8Y6bDfzEJSLFy+DekrwNkYCuo7BtLMEIXmInc1rBk5XY7
kcZFpM4Ae1zv6BbuFMGR7JeIIjBoeTeHnNr9srKVoEecycV8F306qAWyiqFsM3isRXkUFDdLWwHm
+EWE+ECd7bfy1z2QwzYkq2BAPp1zGw5Ej/9dnFQ2ChVfCtCc2I17duaIk5baUFi0E31+9mVvXHmt
L20ExthHGWx7xlKp0A104hHszQ6xE0zotBhaFRR395mavc3evYL0qSODt/XmyJNqPaY9i6TgEqnj
hpibxrqgvKmdfCfGz8lxqcz0WZ8Ir9CY4tNdFm4SpAvp4+re7ZMMeojIZyASCEKdcHW7N53Pg2fG
qZcT8CtgLQMQJV2AOo4eo97shjLtXfQOCIdIPXYQZ6KFUWfqHOAqPCGm6I1UJCgkKzH2kZEBk9zW
l8WGPOQoXbSIKPxilIYa5X1hPT2U96dOuNAPFW7V2TGGD8V5p6slqMtndMiaHtpphifviUCh76wE
Ts1kdfGZ+EZXvLlZeXQaJ4Du215pnp2a3z8ziQV0bn6+IkAQQQMMLywvH/SsWAbwrMzFCOHsWo2Q
RYYTmJcOfRcReewtY5eG6bCI7qhesGIG5frOmyF7DZqKDn1jfAgk7sMeJ+MzlzkXbc1NCfSw0yFw
O3ZS+44iJ7OLPpFLllzbslcGVyoC1T47D9lqiEqJMyByqCZToI0OFT8PHz2+jwubtVMwnsQEaP4U
BDOvcEx2zKv6sPVpRevv1PzmPViRwosbeoJdH95QC8iW4gvfpc4lmr9hfdBMYQ4cKwQKkoGLh+sK
i7h5cW/vHcxa8+UKAZoBwu59bbT8auYC2L/ufHWCjA6kL1r+cYR6EeY+LKeAFqwNS+iH9+7OZlbf
q7d7n+/fEq3Po/05kK0viY69YB2Q3N5aDnFhqox7HB1uHEqDfHxAq8CojG7vTPq7QKmGWGzj2+Ax
rJMueOU20CD3tu387D4BqWv7yip19dNZyMGWiTlDWj5oEWMo04vtwpKU3TWbwJhut7eBU35x/25Q
tY/waxu6FqMmMCJNsmljAceWQzuwe3Fh0WJ6zNL75sLEMbFzAwn4RvWArmXr+tXTrWVBXQ4XLIZI
FlPWueiN3FEaUdVHL2KyQLpqqJmazX6zkJiEszp7pWuEEqejwbofbBaEns2w1tE1EsdKrDxNnLfI
DhNHBhY9uDpWHRQUMT/k4RJi78k9lkhu0TtIjzyRvc2XxuqrHu2eJbtSYzcsIIzydViZbdlNJo2j
ve/BYhvkBCgSzHQmjxGGWKzaUWW9Mb3DPQaXdTJJkMIYATIwr2/6fUsLOymJsjt/PiJ2KmuP8kP1
Ib/dEgAUTZ8DtjQ6D9hQvpgyYIkwp+1or3CIaoS66uMIecw0HKtxOhJZ4ZnTqMMei8Eec+dSdxC1
jPQFzeg68c7ByZzUseyAMX0ePVAdS5hNkHtEnYaS0piYposJxyoNirBjYStHmpC8DB08YbNY3VHA
mJrfKUg/lAhSfCk7RBSaZ8QRv9Xy0kuP9s92+sIQCCWhfJfqVsW697SRSRx8JCUsPK0JHa/6T+c4
PVuL1nm4i27j+7mEfLXf/HP0lxJS7Teny/3C0YuAuIN1HbB/sihZnm4qg6NP7nS5+QUKwyH5HxWE
gTmWWWqYBPvf4QR/dAqgpAkhyEUVX2wo2QCz9qB29SE1wOmrfj9tMQ6j5Oj0aHDmdj/Q5oRR8pqW
J6fTByXUsdOKicfPrrww5oINomFdySc2l9WXMcPq271DsKrr57v2vj7Yy9Py7owyM/Pm9+UTrwVr
P4pjem9nP9AxR5vYZVGrioOS7yx1T+51lc6uO6o6VFdLCgeLXQK7jYlmkWrCmBsDwc8DAUFy43Ta
4au31saP1fHt4WskWaGDQJG2ElwoRPjYPqoFVDfMVDMPOyYRjw6jzGWR2emwIYqGykN52PLH9WFL
w8SybsuZZrfju6+N+x98sSiFUS7MdFoL+ePiajNyqXvWeUbtZ2JzP69L/+6AU8Typt3cUtrbvjk6
kYuGjNvuz9FR7RtLntWbe8h7j0br+rXWn8HFnuguuZn20WSB0p0q+kpdRA9vo07QepoWaGbOXJ8w
2pXeKB/3nCkl8Ps7k2at/bjidrALyZjgIa+u3vB/gg3FOtoX/0CFNEH6Bd0L684A6vDq9zfGgBwE
1pLH5xsLsr1THNk/98z7hnpGH/Qd2INb2E4ztKfKOO0qGeoMa5UODTaYPSsIlLbgkMltJfPe+HOH
0Z1FoTQ7VIumGwEw84JGsntyOhT6MDx4KqUD09oHLcEB5nPSCQMP7kYK5qkpetpEhuRmjoM5Zch7
eLeLrYSoaNkDMPZ2TB/h7FN+WzpZh3Lc3I/2BJEgVs1X1Xv/bSpCW/IWsvc/Q2SLbOWgY8szJQRA
xFhhGrZ5meUz5mDapNPEnbL14reT44owdzv16tAY5kiQp/1JNpC9XpAOry6isS+kkpFOO0B1UFBu
IhssXWTHKbXnKYTpo+BCpztjqtaQlt95rtSGSDGzooKb10y6Nh/rY7yHT083iMxQFclO3xoUkfDZ
vOvzbyTgQ42OTp6yjR63R93ab8+A9DMUmc8pguHn5IDQi4lbszZ8IB4WvWd4hR8g8gH6lxjoQH6i
3eTgnjQXYwIGv/pDNLRFYsH5f1IHDZrKxkz4eK8udk2iiYSbDZURrBjTo8wiVv0U2ZA06jtn9Mro
b7yeqZvPUFmfpxfUVx3ymJjvXSm/oaD26rgfFvGhtu5ztEgLRMgmg3UCwUupW6LnUHKNyfbA3nZH
N6SgZkdy2JHqORXTYS6jUrub4mgiQQvs2UtltDr2HjGRPhXgQVI3dfvmMoWorFAREm3unoOaVeUj
A6aPS77c/oY4O+DhB9v4fnAlnRgZ5dEitXY4i2WPQucMCfnkt0H/66tMbvktUeBfqh4wF3RBBs1V
sGp8J478sWoya0K6GdUJ4NpB7HKcF/PnQKyt44YhjldrnMf11VVdNSPvE6D0xBrKa9HJxvsWdgQK
hI9f9o7/aAQ5IVpAou9wTX4DQn+ckFYQKHS45lXcwW2iPRof49RC+Pr/cBiJkHJVkrrYblX+u98U
5d5JxKhXxW8QYLxyChRnSN/9C637Cqp1W6Hx53E6cPOPy8GItRefmNlipjxPpeVzTUopK3u34GAH
dQQnhVJLWAsSmpXt2UpniCL9k0uduUlnRnBxf7nwDsL4A+L43wlh1CObvo9Ao/fSaIuPc/ronVVU
oZ7uVXH55HwEJOmAA0tjWA1y/2uGonSce/+3sOo/h34pSh5KqzwuqnyGnKGTcHPXmJ6jzDsNASqw
PeTg8R2iBZpnLZDk4kJA3+CUq+L3WNfu8f50F14qlF5t3JlgqJ1jZUj9uh8nE+1uKpTGoxPLCYZV
ZKYAA+VXi7hugYJqfSTqg0X4iQyKCMkJ2zSL9O5hQcB2ivbTV3Y0e2HqixS0d4rLPcAYaE6EPtBk
cds8TTXcIS6h20PqRslfuOSCs6eh3jc39XLF5JqFNiXbIrqFzea6UUx9FDd+Zse0ypOWbH1uyFfa
WIejRcq+rBLvyAQxH9MByyj5zCLTFmfEg96o6iQXZdWIyoLFCpnEhamwZBgwqgilFNJzedP/uPvl
rhaCK8WYZrKbC7+9ad09/Okev6B4aav2qmTPm5Ztda8Y75CXjRUKblggyT6G/t1vVhrSqZ9fcP0/
Sl/UE99+TpWcFOMFvO+34JdFLZ3j+r2KoOOo7VFKdA+kgQyZCZH+dl7vA8EXPxg5J5rpEm9Vb2KM
jNllAN6pjbL4EiD2C4l7tVr/OkR79EG/jByD3goUiClAA3Qw9NTXz3aFcyZIw/0or10cNsVhuN/J
mtmQr8WOjHqc4o9Iains7W1pnTtIslFhN6PHoHa0rg2d8XCqAyNImStvVauf74b6n587qziRGd/D
F18eglLkBImK4jmmNnKlWJwdto9O4YK87r7shd2oYIgFpprbCAG39RypwwGVMIv/lzGSbX1zdA8T
HFjo+kEuDgsRl5I6oGxSZr2ZPu8FfS+/u7hgLBBaFAIXxTtu+/gwZxU3PJ+rGl3tie1rrESFk6xO
73pkKGYegibKwW8P/z+2M1a0btcgH1smru/l4fcExpJpdyLsW8oicvGXOQT0fqiRbnow9zfr9LZT
mM5ak2PMcCuDGN8IG8leHPafTv8ZqreoghgULJH2LrHPta+pv7yfWrfi//1Z0KVImtKnSYGK/KaS
/9gRruU+uz+JNOqWnoliZab/rfaVZylGQUwQNBwl2gacuXw2yDcQyVaf+gbrC4XpCTGkiBaoFbGJ
tZH0oW/O0YWGYsgjWFx2+K5g4mRvLzjZGLvMw1YI9bBvnyTF0l4LUI8PP/b2lEsm/S4v3OhkdZp0
QASAOYdwjV+ZV+XfxZYr7mKM2VW7v71sObd7XuvS6YxM3wGxiZst0s6r2VRW+5EyBqozKy2KkbpN
Hcxh+gYfHTLxtxTv02HeWz9DaWR4PFFP60xFvdI/DumbwSno+sdCoIudCuj6y4fT/3cZ+fukXzYr
yajvRnIry7iY1yDKzbLTOSBQ7WOJ2+zQG4YaLe3iOJOjzEk6ISN4WvZZKeZxJSyfsaZZ0jvZ+9x8
lMGD26cxLtCPXd7Oh24hPpBKvJPHwGHaxylS4gp1Cn4qoIefF4Dv5e6f162PMRYyhz+Uly+iraq9
0KrXMtaH4rrFdmo+gzZo3ir6t40BaswEAGgDWh04i8zFiqfzovDus3R9MnoiqqM7W6IeYIbclcMs
PAJG3hvTiPG43nbPaWJLQTMG18LBidVsDTLrCFsCIDLzPH0MiFgm78w68MYNjQBosH5r4wRRxK1b
9Rr/sTu41exJxjbDTdxmBZYH2tTzjaB/Zl5zVwb058BOpC9DNo/lMe0uOa/SL/GJ8r8LJc/7j/v0
UhCmTZmJSclnSf5O+XVzL+41xIwidYBA5qsYBLko5PgMYriZp4O3P9u6/Rirg3LeG2ARUt0rALJi
9twUBxMRmBeclnarcikPgKXfVrrvZeKn5/pSWN4ZVFecUaPFEkYCjYJFNK9eIpi31Y0h0Rh/BwmM
LLOkh7qT/ybx/c4Fej26gfLMkJmw2+tJL18Hw53uYilUZXwM8vmV5UoJH84c5Rva98hwsFkPqWwQ
dT/9ejbHl+gcZwhTfagMyBj+PlM3qXelJVOx1ZxGJ7sXGX0L8584ZBBzb9CZmbRg72VT1ZKc2zz1
tfW6iY4Ak/2TfYvBCX1Ed2azFCGmPzpijHnd2IsQLNKYfoF//MoHd3vly0WrEpdMBIBBcqvxso5J
vbJKzyftGGsHl1FVj+HBPyy19dXjM2DH29QhbkUhrOa5L5Lx/Msb+t2S/HT4l3v+kOpn1Ugqh2ca
DE3nUrnGZKvcmczNVI6jvW+irCGM0DLWxu4Z3LfGOllWTLY0G8F79pyT7gngyNhZcLkXaOfxOH+R
Z9Jc7JL7t775t9kJc606Ui823DaZyq3iikdb/7h/ijuD2rTtrs+AodqueEoFaCzGM7v+vEdVMzin
7z+vXeJ/bBx/3fCXKj0r9ydZbrnhBDKKdv6hL7GbKzZVFSeumillBUbfX8PufjvsS82kanWqHq8c
9uY2X3fveSN4y0kEcB+mlDPLDb82/rhfdTX/Zhig6ZR1DB5dvgGDRV6WalG5i5lxqY+xjB57XN+7
HLD7UscQoONSkE0e9kO3mELQNwDbyOjqfwA6Y/IR5sqkh7kWwLOK83E9UG929lYEt6CpiNcMD28q
AlBpTn0mPM2bRiA2n+j+w1hlivns2MWj7qYCMZWmiElhw8+1kTHtV8i4c0iU1XF+tK/QYiQjxIfg
Wlt4lSjshher0bxmDZw87OHoOG0qG4bKNjanmYZFC4MFijcFv1w9aIbynRKjvPt3zGk2m+cBS7jT
Wz9c7a3YNoMHWE4nFj+aybrayGlwqhzcb+KZFM2OfldUs3D3tDTefqjEF7xVznmQD9tRG6dzRTKL
qcEetmBc+55oavPnV9H4B12GmmbBQwdCeAuDzF9eRePQOzwuzzSPT18wuXNtJEEX3cF8yTqiTdST
jqTg+mq3ARd574X6JB+jx3VxozPniK6i/05UZD6nurP2u2rdvOcnO8GQQFoSFE016BIKHqNkBn/4
ju2cpoW7QVoMlfb/rBDQhKQIDxoDys5PrOfoHrbvyFhhPviv9oJ31BJntctZmdssM4UFkQjp3u5G
oEHA3lhRW+xmv9Szkv7brXn5XJgGfNGENM9jAlXN61Ra4JoQNvJYijuyfKiqdvYFtnwsTZXRjIHw
3g7O4yazqrBwlWXfN0mWhatE3rSmE7qC9fSgw5NNubgvNOTL1wkt2DcJu3fl1Z6PHjmdvpGZ+lSY
1wWBG0E7rexkdHV1kCtgdw3wGSna8DYG0D9EDX4H1sltEjbOAy2NwRMht8Gq53uSG0J8T2THe5Cn
wECjajAQHCPWHK0jicHB/Tb5BiYMC2yU6AftTXlPg8dYgXPN4KKKDs6NElu1m3X9MNsd7Ki57UUw
YSYxpUNo7sStnaP59Dr3eXhEqrFRZVP9ODsbxd9e3U3WmNryhlUWEdkm432ol0V851octWcKOZML
zAcWIcW9wlrKCD20sHYWh9Fxkr+dXDj1kbE4Lnv8UuZirvM6+0zX+x8dxWXJ7tkMmXOrHaXVrBiq
U6DHd76poiTcow76JJ80Fib+xnq+72sCcU19mC6JaWMrIUsaUJ793Zjt+T7X1ZfEnQS+zC0eLvJW
77ECv7SzuTDMl61TjmvUEEYgqpYWYMU09XU6vwZfd9rsuzl7LktbBQLxsDAuklGmWDitAOAdyiz7
vrrvCpjt7lXtbIk/f8Hqb69pVwD+0XfJR73XlM9DHqdfmJCByHmRQEzeMLiPFQD/pcGMM/OxlLaH
aRrllFPwrIYlYoa44YTGUTL/NvrZRaSA3MnD6r1OTZIchsw7j7MAsQQGEYchWmgd9NkTfceUTRJG
H8iYir9YJFMasIyuwf/50tAXv1YmtJFdViWTYnRD1vuvlUnbF/aSIe6JfCGPOnmT3xWw7AvPd/9R
TdfGQAvIaCOi09JG6rAXPt3axsjI27xH0MfqZLZuRhwN2BSDRN7xalXLS3BBNd+bSkN5RoogWvqO
MGbCCEI0lnKljxyRdcryWqx1rF0ERmCDuk6px1RUoZfRcZTiuoukz7sn26kv3C1c4dzi/EN0jVH1
MI1RNhXWyHbKi4VHgdp5IWIIOG2fnBTTRlS3Du4TRsvxSwmWQyVku7uhjQB6lks+A94WyMujt3eK
sIRfg+Bz+nbPy4PHV+KpS2Vx3DxtDomP0KsW+BPsh9Nfq2ERtAO2lIud4yEgM2GrTs5IKc6z4wgS
ZZh6lwgxwwyKBWe9TuoCMInbedMSu90lNtjtrPeuvKvr7AMMgWeeBTjxrP0om+xJGKkG5aQGVN0c
MBpS+wq4MugONYdoumfAhLA0SNzj7rLr5TaqkszLkNjI8bUx0U3LvE/SvFn3DPNEA49S6Oa003xZ
LKnJeq7oXMc9W3/PSWOBRYGzI0g7IB6Dj38OoTu4TK9BH4YlwTF3skoEnCryn+jigNTEMiOrM6sM
UG6j1lwkpoKIUMQu3fhYBYMcfm+C/whjIP5t3lkuTgs1r3CIqlixjsBfEcxQjmBL8Fg0gRaekT8e
5ofa1N8PiJam97nkjk9WMcMlsgc8O7rPiESSoT7QhsaQn7s4wqKBkiI6AH36w9w+UWHLJ6fYXrbc
TP5snWpOjmy2Uf3i7XCwmGi7D28eEiQLZQd1PyvQLEbRb0l+NsqHJWFJuXNGgpt/yuPnhi5xpiLB
CvcYd9+LQREcpujH7L74/ZWrFugzvnDCNTwZSIGZBLzcepzZPXNDnrTbc5kP6B1GkkjzlkLVvam7
x8pg5LWpcWvGyCTU+CA6xtnshu3+wmR/txF/1fkvH/NLnX/RK2V/rp/7uOc9KSSEESsyXyRRFk76
lS6zrbgGpix1NCiC+ezMeHAK7mXwZrjdPyTkf7jcnq4ezkEug+dUmmlv+gg/HjvVFfqxGrb49YAv
EV7xGKj0zdOQWMjg4d4RCHWG1Q6n1MiYILvG1Fj9xGXnuyc/HbYKlqKK4q4NMQ/cqG0xLdBEbFcQ
vkmk+NJOhfL6DbJ/1WRraAMNIu9hqzTGc6jKi8tZUgShEHp1MlRRZRfzg9+ZBorRbZaoVkkwExc3
JLEgTsePvVNnvoFwEi3N6vkLQfUvxGgQ/9Y5CBgxJEuS9rKPcBq3/NYeUQT3WeaI4bKgSYtdh3mO
GxThQ+IeaRmScdN44lc27qd0DGGXrzBDdiBZ8gdABjOX5fnPu4D4Td38/eL8dWbfTfsfO9ypys+6
WJfJUIi6PLLbGX0foCEF9eRpP7Ynv9fvsB55dW0C5kIcSflf1CswA0N3b1gqc5tYqsMn55++kUMF
Ckfe0d25yyb07R5eQnSeZZe8pBNuVX5qRQDqbfew4osWcfv7EPwbtdnDQtXWDA5Flwt/hccdGrYx
MOwkR0REQVOOxOE+NR+DKyEWx7CEPJEXe6IXoJ26RJn9Yu+hRzqbdxKDIs3OdvwLSFCZWNpcmJe0
Q0jCCGj5/0g7r+XWlWRNPxEjYEngFobey/OGIcMFD4IECMOnn6/UE9EUxBDOzInu3WavbqXKoCor
8zdPg/UV5O2bKBSJECHy+bYGnAf6iSgT/T2/baVLduDP6RUJxs307quBTg6R7L+h6IhlURXkJnw1
NtG4nnApLJKndDzYNJ/xP5Jbx6Nz2UwuX+YaZmUn9WsgrvT2YiuCYs33QGVfamXdYXWNYqSLzcWZ
e3Wj9Fzj33V+UUbhunIBRkxBlEAAUrmwjzQXN/Vn74EuDHnYwfjaA440t4OlcZwbF4eiHf9dX/RX
AvmqfZQjcxovL04059oL5vFMRvajsvwXFKIccxOAOV8uOaovk2Yi8MPmOlvo79ErGrqCDQFIm/F6
DkVZwDb56O9VaJXpBDRcNG3pqRo6X4DW+vqysCc3jZmqi4KslZ39TCbtPer/CkRG/o7UXu92KL11
4pjypemd1ERd9M4TFCpkkqIarw8760/lGBGekae7hURP3r7+Kw5CosM9ongg2+Q/NBXFf4aWMD/v
ysI560KyXQ2dv3/HjtnQW1tSPlfH8Bpm6uL4jAAD3DseLKhmUJTpeOXJrez512S0ahO+1Nvvy5RI
l3/e9jopx72lQenz/CyNKbX970Ylst2bD83zKsx3iiMTTzvgWf4AIMNLdr+CgCx3PezFu/3mM/o1
rlYZ1fc1GNkV+8kwbJ0z8V+N1YUVK8P/3ZBaCfpeStXASwjDq+lcIss7PKLIuAy3e3oYf4dqo+9+
DamVP5jFwCgTMSQNokywowDB0zZDOIbsDEWqJ/+QjytE3l7+jnt3Lxqq4CML+6HvvuzNqmEuddYu
YaQuTNJjEJ6aU8lW8d48hk8Ugv6OdY8ahbYofhBGH3tEJBB+bpGBVMWZHPnqogJPOY6uhLOgJXye
EptSULUCxtrxqbXfWP+ZVh5X4GTQXTCk1hdg5FVqJkaoLuLEBiNDP8OwkAUsXWMYj/ezfEVLqiOm
dnd33sRsfQlpf18XpUZMlWKg4mjoJfCkSibcuUo2THDVBj9PCQ8tb/zl0PJ4RZYzQLwTnfXQ7Ulu
Hs0MngIwIDBnhC0Xj890BtFzKd0IuYTaxc2CpmfoTc0A8WgnBJhHXnflodVf8Bw0X8EdH0EdItCs
Dntffy/jnS2jc6APYLEjXwOn9OcqJoNr0pj+gBfmyg95b19pKyOShAflGEDC37HkFrBIrN+PYK25
zNMmSsvUUBb4iFaxk31J4P7ewfWDI5NzBCb+jid2YOtg+RGufbBc9+ap6PWVRf8JLzQP1acXyAFp
TRG1Y2RdkVpnyyX3rlo/IJKR2Sj2wMTVvga+DcqWVuPfg+pasNbRIjf9WtFPhKqQervYBZh6lzeA
9Km/Z6eOWPe+cWZQQ8MeoJIEv/3n7jACTzdCT0UU0K0dQTmks2EH89NaaPR1cc7u3fY/orXWK0uP
uaIHOj4zr9SWRaViRb2dcq6LEQwWWDyS1v57/yGbZWOAi/DeKL0/ytNoIg2p9YCnhKf092y3e3z/
d8v+dwZaK6t5ZRSeUn4ndL5QnZhqo+Fq9Vhb6xP8Gwqd7zS6OkKKYf7etv8N2VphpQrKNDwRsp8w
68PhymPgsaW8Fv+OEyHd1xFP/Ly/4okT8ObW8KvQOB73LDKkChfgLxXzo32ogC+J9iVH+bda2d9B
242W/8yrjj0sXDNs6to98SpozpeLfFYQSkYbGhz0MzBwGI2ObOkIA4cUgSqIDStQIyrFCRQMqKIG
iO7WYHo9m9aF4y9igfS0qw1iWtno719QvrsKOrIOeAHx1m3X8wZ5pKZylnMwAs+BAnnoITu9pgrs
lCNB4vAwCrA7Yt7J8HTpJmZr5SMVIW+1ISZtBcdHcqOYAS1ZRjBDumIZ98cnDGdkwKeAPX+uenM5
y75fnvjYwKHDap5DsYCD0qeyM724NItcE2h4+Bave5qbPXqz6h2AvR7Qe3f30/NbTf2uhNdRglB6
b9Rhg3hX/1GcDpQe8RVQUPW0zv9ALdP/ONI+8u0r/6SCxMuU77aEs9zbgFC4TIptOULkT4hUDtbA
gDGSjUHe4cCzkxDUGudAMnrz5APhQ5pNb+dF7wtGplP5Vgaq/u81uHe8Kkimg8SFIdlvn3j9szKo
L2dJLEEplmCYjmGwjbrC/LLZEVfhbRyxPLcfXVaoXjm4KovXj8WH6jw+brejF6o+p+EDdIKOQX0j
dtuf+G201immXhTFKxNZWcDdn0azD0wwXdTEKT1HEBUFRY8uxTJSIBt03VedI21t6rBQB6XccLzo
FixLJAaT8cfjaF2DUX9PGXFhb7rG2y4QfZ8ut+NtHWlqVSh6nmnKIgHuW/oOrT+QhVUN5E7Q5kLE
dym52Y+UTJ0XfxmjCaFYKsJVwEQEnevvPdU5Ba1vzbj0ubZLpgD1WydaenTUQPwuE/uT4jSpHpU+
Y3iGtBW9/B1ZuXei3E6E2O432+x47B+1LGXhIZZCQ/roWWA/6ClZW1J1p0+j50w5MYaM9vW/Xfh2
uXAQaanmxyyCvNpv4vXlWZsKBhSTLmoz0ms+Tx4LyFxV1519751w+3FprTf5RfUGSh0RuX4VMmYN
8sR4qS2bk528G7v9JvxKYl4srkfG/g/ME8gYaM1LbWokDqj3L81NUQip7dOTiobzDNLzc8hRl1vn
cHjtoWue2KX1go4dECsq1pxXo6Pjb8ElOA21eQ5IJrU+XO3eJl3WKO+cRwaomOOkQKSyoS1cwIWR
RwLKsSmnA1vHgXN4hTgC3WHqwdPYxZuARko1HQCW9UcnpPIE2/f8/J6OzhTo0LumQj4pp4Xrj08P
/Y9qXHXltPK9vOBm7/y6opNLlMghs6iNELW0NBt/U+txW9A+AKnJd/s/EFwQCWX7oFIBgclIKiFH
prYKPkF91gKtbpTFdY76JQXJYY/bP15my3ydTj2nfPv7A7n7ad4GbG+VntYkks45PHvFDcGNYDvW
wCICG4oNMlNuDCIuHn11RL03tbdRlZ+fZVnK1fWoMcxw3SxFhbieVwjz0YW3EWianIb5A1K8HUSI
e1fbbVAx9zdnQXw1wOuGBEVdTAho2Ow36zLuyieVe6+82zitqy0IpDDpn5nSo7U7v0m2Yot5naxN
hH5SC2HPwlbgBoleaNd7pWteW/fcpTBKRY+/Q8+QVJxnw9V25GbLYjsdf3U0ie4VeXQVKxr0dLEV
+2VVfjrKeV/zqv+kCleeR9p7sxTLGNCxpC5gK+Wo8w19dxFvgrYW8ZRe8+x4LURaqq5qjiQu8gkM
8q7B3V3EmzitRUwSkIWyGBx6ynaxFiy1Wpw1FJg7voWuSK0108u9XOQ+kRr052onpmPaW+y/98ff
kcQt++tsuRlSKxHBGrsITmLqGsiKg3FwyCflKOgYTtf6tDKPWqmUwTX+njfGQv/FBZM6F9ogfw+m
K04rpah1/SxHp4tYH6jtJHKckxzKXSzmrjDiz2/OjME5r/bekTAX1xySLQJywkHB7ULk36tt335L
32fKTRxPD1TpCGWEN2i5yjcqWl36dG+Vo3QXdPmG38uJbr7b75zpJlaUBzgVkSGiKRSNhXKW+GLp
f9vyovf49yp1jqt10Hu9vRyd9e/5w2JulUx504FjSDB14AvuCCa+lF8bHEtyFWQs/dm2IXpVG0FY
lZ6yyOk2AfXfDMb6DFnff9UccM/n2VYwAuiIKfbzXzFbG0QLkjrXQv8/73j/q8S/B9VaR1orn/tP
HDyGgtJvOtWmI+7dU+O/Yx2IP79ZxMvFkOKiz1jFazVeCWkiDTqF0OjpiHR3u9xEamUIVbM3zSRj
hCd4vuaStrIl1KRhYztdTIG7V6emS8g1Q9GAQNWazSTSgsooe/IC6FfJm9lRntVioo/3ayEf5O3B
csFj2Aq5rWwRfJbYX3SMVruznvRbJNHPpBbx3fO8mddUjZNer5H/I/Z1meorpAE5XaBJT/dCNRQy
XEfEe/Pbl+nlywZ6ykYbcqvlZ3NwTCu05aj++OAAQ5RoqCHsvNWgI9a9G+A2VOvyrHS1zDyvlBf5
VAwL0ySGdPn/2TC3UcQU30yhEpmBUUYMiPL9v8FMaBwidgpENERb6u/Ju/u+u43VujyL3qXqc559
T95QfkDoewQgAogJ/eRxyGYdjOKleGpDnfwGn/0d/+5L6zZ+6041z6pcp1fGKq4hDTinGK3Qw2K0
ArrUdcSJ87J93NwqSLbO0/La5EksocenojNQz8Fdgwir7TOCVFSEOumyXeFaGybuBX7RuyLoiPLC
ikoldiLivBHgON9pKjAn+adsl9zuF871yhEfZscM3zvobkfc2k3H1NcyXUgv7gAJDLk8uIAxvbG7
zp676extoNZWavZBeDlqjBW8Cigl7AI2/kpBqzcE4SXEMnuPXTG/q2l/LWdr+1xTOYhioWPZ31zn
NY5/UOABdvWfGnCMYLU9tHlMDAmqkeEAkR/g2QUxogLfiTHUYCpehsEasBW4s86b7e65BN4Jl0mY
8Ea/tfZlddVyvzQk0YODaLxAO5nJF4kp5N/J36t87xbFp1mR4cELa9J21ugXxyKK8dem8joxbeVV
SM/9HeLu3XIbo5Ux+urRl87Fd4xiXpe2txXpts9GHuDg1nvyl7J9/BLFIGm233aFv5sJ3YZvXW2N
0ZiDrPwOH40zKJM57jLRqzDF6ir/3a3d38RqJwdlWB0V3SMW1bYxbThHgMOzmUx19bSiXtOtU3nv
oBgIR1IduXJZayPSmqhO8qt+krjEOAhLuMsi0TM+r4uvzd/reO8Ou4nURphRkNG9i0EkCWq0ULTN
59W4awa7grRynrMZ6QHaDGICRRsiHUtOOuoKcre7eDuU1mFeRWdNUyi2c5jjqeZG6LGlYyHfNhEJ
1v/PN3YbrfU9n42ShTOZuP+0VpQJbgcvf6/N3evwNkbrsA6kuAmuQS62wdVBbIIlwo1iEtiUl880
Ebq6OPc66n1qLarRx+YDbFzrAM01pFn3aiYtPCRyTMyjYOIKEG5nJPF5tk7qH4FaJ9SlqZu93xCo
Hv7n0CC1oHzUeereue5+xGmdUmqYqNIpZZVKRwwpcLMZhqLz86grr+8aUOs8SiPN97xYfLFsPCEJ
CoXWuay6KvBdK9R+2WZpOchxaBfbrkaECwlLSnwa2qKduVHH1LXftT21JHUXU4dqMCPyXG8RbzGW
6Ix053S4XSOl9d2iYCOErtkLDUWBnq1MMlTgutbn3ulAFC5FBYcV6ZedcJykiXoNY04HlG/LiTjq
MDDg9YVzb/eVcecA/xGtte80Zd/kqRFJZHq4OrrQs0Htp2N/rDgg77uSuju5xY9orc2Xp5hM6z5j
E1yOPRariG0iGSKU8buOva557LdeylWspqHuEUtsdPE2z5CMvrrk555Tv/2/H4DAiLAYk3QQRaB1
f759TuUxKHw9EIlMssQTYSiqK5A3UeCAVYW3idUR8O5evAnYylrrSMaypfRh327EygmUCuJem+gJ
WZtFNlO58pUXhFe6v4K7B8hN5NbRm5nlWS7C8HsNJwH58mAT06HoGqH4Mb8O3pswrYM3NNUgPF49
CaazUMr0Z10bRPyAvwK0dj78XqMfKsygaHBlMwV9qc6b/u7RdDOI1n43fOXqFSkxalhPIs4JsymD
+kXXYDq2Q7t/VOqeckoqFgWNHqRTkQeYB53YCeVOoe12l6ut9GgQHcu4qRhO9AxKLzkBZrOCrejh
9B+h1HGZBPQ6grU/85fZPwNQdzwW9DoJD6v/3f5vq61o+b4XYAcg4ZSH91Q91j9QuUaTGn8++lco
3q3jhQa/DELBsGtrduycNlYi3Ye12khsTRW9Rsxmlwo1sY7x3T0p/7tzvnFEN8WUJtaNPCmJIU5K
0LRwuKRXypm8uDum8v73jJFLXwPVqnw/YG4ilXsWNBKRYE1ziuzXgW0MpbHv/j2i+9/zf8O0Ls/B
PjD3Ua93/cb4oF6ANsz47wj3Uw6ElxBWQxZCaXsTKU3fME5qnxB0VCpKQuKOBmfgb/Lp36HaFAgD
ATMaX7x6BgC5FHDaP897KSmaLPV65aLARCSYZKdFgOh5ONeOs1rBztZO6P/pziUbhpkgnIfp4oqz
4Mndw+BHtR2pCOy31WUENRJZaMQOR5DWNtHp25X8KSVnSofeBl2EaT7EfkhcXjTM8efcUfOJEhun
H0wz97D7VMtPrB506wzRkwuM0Wc66Xngmidrj2MB5ibVxMd+2h9LfI8QsfE06gPRtLH1rMDw9ju2
LnZV7ZNVTI4qCCKUdIUA1M/JSXgu1nFmlAuoi/bryXWe0RudzZD7CuconYPJAOc1BKIyVKBDYn6G
0sa0mC9onKKYar1W9qyHNTbGpM6zanEqQ9OxZjMkEeyNas2+nmfPzgzADj95Nns+OzPM2KzX2fPr
62xWD18bO8WnV7cWA/720VosXhf8lU0QOh7CxrS3OAmDZfg2K3Kuo8GuQsB77sLxt2BgZ5ZlWy6M
MvKuF5zPXdoW69HLBOum9QhBGRuKs7Xeg0LY2qY7cN3J56eHhh8WK2BrPoupPLo4yEBib376zJAs
N10Ezsh+wbyg3InWn7sU2Zy7zCf8h+UZFqK7XNrjB+DT3xqHKY9ApJPRF05hMc+8oZi9v/ev/Lss
8b1GwsdPQ/YBSb6fa1QUZnos9yYbeNhf1J/HZ29rflbve8qomovg5zzZYj2AdJiNzjg3SYRSpLCc
bMBKco2hK312vpBtAqa63yBe9po9qhD/hHUHjF5HsRcfJ/6d1+BYEbalnGF4cTu9ZUhqlD0mwCpY
BDr/iMQLBU1rJGgWwaM5aqCaHzHCgv5Xuxfm6614luF+YjpAV7GGpNlQCpPWoEjOWPxKIHkQ7YG5
bgRWDAolnKYjnBM77Fl/OUvyyWvqQJdlFLR0CHi/LDk8bd9oUnHhmaGNrhiR/zv9U1cZWiRnp78R
dfWBcKN5GkAapm+cPmSr+qv/fJ1H28tzDy9eSIyb8shmT/i85zIUeFy7ttfX8DTBdvDr+Fx8YngR
Wxrb+WwpG200wOUM61aHp9ObNIkwq0TRlLb3l3l0C0RoKcTO0g8hZo8u6JsMM+44R58VlSdMvyJr
MOs/m8b4slVRSH8xX447LDDDlUJV7wnPxIm+EB7LxjiArt9Mitrdv/rbGjrs8xk0yCjDxdqfnhdK
bqe74ypXhFBcvZPr8XknP/lnyxBmNFDqnmSsyHBk413cPJ5Ry8J4u+P2+A3KEbPfl2Gay6A1TKOd
716wmSq87LLIINzigAyv+FFGBGYB49hVKqGtLn0iS4BbeDBquqp42u8j7Wf41ucSJGru16fjZaHA
dIBi/CgH4BCoiSO1tVH+9aErrHRqtkt5VyCD6z1Cql7ASdQe9QXMvKkZWtjU5ENIjIri6MswcEpt
uM9tQ7FjTqk3FCvA9n6kr9Ku6KJq6eL18SPVbU1e67aSK/miUNa60CCl0By41zkI13UPZrjnoiPh
r/IFUrzj/TR+RAwDpjlupfP9ypwGb/HS3CSAumhuQMnLHVF27o+DB4OUDvICf4lH6dmRz+xpVDi+
9lusX4XgB24iXacWJNffI4F8Q71KQdNN6vdbGWhlVmWp+eGF52qG/FP2aA6rJ8T1iswxZReFrMtB
Iz6yk29w7/uUyNmTAyeHsXy0qsQtPwcppveWDpQ5xsrRvUh2/4r1Bv+Omg0it5xMS/Ttexb/xCFA
MZ3TOKUBcrVq6H4fxw/1DRvQ04e59i9OrDso2GHbnUT2+VCNjR1SFd4sW0UXx3+QkaBKOdU3aN55
u+TQy9y4HKbpBJEbCDSxkk2Kl2ihIW6EbjS6gMZQw+STEzP8TKpJhFmDNzlGI7M/PSnDXF9qx22s
T/rGPM3GaWR76NOB8TtBt3VOG50/ARwe2yYwLvTK5pLwxUtIHfpYMaNt6lKGQQqUBwIOHJfjaADX
YHpZevOTerawR2aJ5wB4LHqeTJM6Oq8id48N0/kre0u/EhLdwNpjxhigVm6+lk49VCe9YTGUpuGj
tMNgxpeWyVLBylO1sREVmr6KYAYh7CGh2fzpT4Jn5EmVTQWRHvlsDFP7YOyeg+VVY+rP5TLkSoDS
y/+67KMvgMzAW/5c4wipLbSFP/fnsPJK8Aqv/vo8l3puTzjjHN9LRVxUDSqnqpDThVk+yp5F28Ij
A+zzt4rCwsQ5sRCF8KaZAQ35CMjxoGLpE9mSMjzFz6gVZZkgL10DfBM0eN3yOIbbhBS4Ui2CjXqc
SNUC3pXCqqOaDdEJe11oxb3xebYfGm84gazVrYaiRGXHHyEvEC7Oj4ApnFy8afKUHLxDEQxLRB7A
XQZD9BmCy+p0gGHItg12JS4NfGBWNoym2SqHVz+78lHucgNB7PQ4iTaEzRQgm3kfaVBsNccnNplz
GoVD+SWaXrhu+X35EaMUMkHtI2lhflS7CsOqCeqNY4kFnF8n/XcT98vLDlDn6rRRxxqs+9P0zBXM
zrRgdMVD3LBh6ZsUU9fmQCgz5Uf0kiym64qMOip0L0LOchNtpJMlVe4FaxYR7Yx2SmF7aLgcLptm
WfjWObO0JzZGwSYC+XFyTgP7hF0J1qWAzOmtEc1z+H+o8B4viMHafc5vwyojwPBcYvYAMY6e3TDT
x7FOwlvM4tX1I3+K4IwNucxYtX4z4tcLOUZlhmB+XJiBXfjZe8HgAQ0IpmeF3/NLwr5nQ2y8HT+w
HocP1xcUH08L/qXQxgy74ncBa/pQG6ir8UP0l+oJRps+5xcOP00sHUbBNEJQ/EOVkBuUaaqQBRno
29osofxi4FLEpM0+BtiHIrDrSqgeTJFsPE0j97i5WpfFZdfsknH/kK3Lr3ypvF/ksYQKwmOCyewJ
ixPrGjj91D0ZTu9VFueIcchKPv1FhqKIMjpBDsKl12ZrOBfQJoFu7dK3xs2+8i0n3vVRcY99p7la
Bt/8es+6TvKFwsgQOMQAxR97NWvg8ltWKBRhJ/1Rvwi1xfOIea0uwoc9Ww1OLhPpn6esHc0y03fO
VB6hIBkoTppbviRPPFmg8Dl7jIuPY3a4AWg4nPHlerpjqmOvcktqlhi44JqHkzsWEOD7lWFsDgey
HRZ2DHj4wBQPWCwnfuCIvJLoiL9SJ5hFrjrTUNVcJO5xKj1zVvnrgeZyimBvucrWGsxCC8XiZTFh
FoYB7jIlMnNW3NCC15c4sUcYxWKBqaF0UtrokWCWR7JCfr6fB5jBr2VSeGWSv8q7/JV3aMaZ9BAw
34rlK9OiAeer5pYV0sd6PL5qq8vQmPNd49rzoKDUvKoQZ55niSWl9klzUgm9qDInS8vG3hqz9tfL
upkMnhvQrPqhsLPNOSdNylfGrF6cp8VOSNFmG39jvum6rTItG+WlqK3QdHPfqp809v5Uf8eNfbPP
HAAOic0PwHvrWX5uHoFw8KlQcKtRSNldkDI52sGr9xqRDwG/RA6aafo0fZsjFG0aTWi9H667/nAw
jWcYg1o1rLEUH/NmfnlAVGVpIrqH1Aab40sWtdFws9+Sq64NNvwQwGpknwpbPpwQ2HlqjGmxlean
t3ytP5+Z7Odgra3iZfJ4mVSP5xRlepKc/UoZXlZ28KCTAEBMJYHwl82riTkBGSZeOgoqUGYfpYB6
KCEEzj2NNpATbkI3wLRKw4RInZ7WnM1gn8FRzc6jcbhA9XP8jJS0DTCdaku2QDRGcTKrGn5GdvyS
jQtcxxreAqp7GuLP7dajZJja5y0i1JtqhqRDOewholyShDfjhmN/1sykjyvHPgfxEB/u0QWpl7N9
5CUBxHsaXYDi4KZCCQtV0FHwwFJa8xBbNFJjHhszZT447GenlYLtizYTKkt8g08yXxqX1Aak22m1
JENCtp8saqwNg7f8kdbRXHHwfucPMavZNNjkqm/4Ykz6NMmW42rW+7p8iMSCQgBS/dvk4UiA/svx
gWfNrthdHvpCw1giq0A5V7J590dv13fv7Yg4hXN9Og7lgzS7HuLp9ZA/lE/xOMNyFmV1Y5w/FKNm
fF4gbEeqWfHDe944PuBozd9pMEQ+RA/FoeAsPVn+IaAxlKDG7D/1sKcZWDnuyeijYW/P0XhI3rLl
4JBwIWno0li+7hh753rYv2olIqtCIKm2at254nzFTfFZxK6R2Ao5iOqYMFGLIQpj+lOWOsznGdQT
YlCmXe1hE1u9bFjjE/PCjqtW1ReyQA1i/M/5Y7ZNhuUTDsvjZhYeENoThfz9MkYtYlVX7plbCAAO
x/mmXsTBWCVhfR98r0aOMdUWq6hq0h+bfSuBE/uGrcBlMlVgaAkpoUOAzx0Fk+PwiJ9mschgWY1T
hFR30riA43B9p6Q5603R+XQ1DH+IrVd4KPDcSA/JQ/YEWJ4zDt1aUkHoWZ4d7y4YzpvzbJesysP+
pdid0YmKp9HrEZC7eWAFw5mm2fq7gQ5t70uR3cuHSV6IVDmK3A/HderWT2Xf1l5yaiYfhWf7tV1i
Ir9LPpNPhLvZxWjCYiaBXBQqX7U1CL/qyDFeykM4TYb+TnrRXtC57Ys2AFPDYRGg3/zgfUIgKzbq
Uzbdf+Bo/tCbpIvzk/yUZXYxinfnRcKmPLCMT+Xu8lVs611/b1FpkqBKSZb0SBFyE31eGXP2lAx1
ITOLe8HROb34h/gQDIUVx352fRZHTLo5kkxEI4IbQ7JB9vRHMcpq+7gKHi78g8+MjwVsLZD8Rxal
fDYieLb8inxzK7Mal4Jj7uYrZpYhcXC/iO0x3gO68oYlpYjMCq/wNZuSxuzFkYYvzJSb8QAJoMX3
eBh/HM8j2XDZu/h/H9B+Gp6GKmeFNAzBdYdC6VFBIFxFaAqpKdyz/YPp1Ki+fl1Yav8QGeSrPPbc
eC5PkMnm3WGgtr8/I+lUQepzr+LOwqxPnpDPLnzo7hvsxVQ0+GR3vy2pejymI2+FGDnf8ky49UHf
dM/DSrjgYBxYOwi741Uuai06etjIGLHrlDGdc5eP0F8EqOp9XA1XWQbPKVpMym6/MFfG9NXbCIxH
sfJmkBYnV9mKkMEVys7xE6Jr5UGdmKzNcdXMgpVEBoeTz9vlI3lpts1mvzh3afMqd57JgAkwSJLR
ScGnuVXk1arB6Xgys4KeG6441IYK7GMVrGsF4Qzpl/XAzeHX9qls7XEOCxx4PR2VLeNXKwRxc5k2
hXglGggrt56Icr+peTzyO1xX/X8kVaRGJMbYoSnuZZvv0mHgGpRAeQs9Cj96sshoVx0QDZsdt+Hn
4CULh5ejfdqREksH5WhfNvVj806nowRnF2pCTNJjgsknEDOys71DwacYm0vKMNGofoQ0+nKce8R9
DXEZ4B3MSmpjTGeWcEJJMwwPDVLc4YfJBO9BGPOgy48TdaQmpJXkqL2l95SBAg8Q8RmMShezV/Tq
Rv1hb8iZ5JobeRODEJBx1kzmwaO+gxn8Jm+4gj96aEFvT7N0mjhcm0/VC1nzWttmh/oQbtgNb+qD
tlFX6jo+lAtjFm79bVRaYTROn8Nx8tB7M9/22/zFX/TmylLbVP+Q5PO2GFSsmq3u1IVjfqWv3nv5
qmxA6Q4Qt5v7o4S651NVAEbLUR+uF4jvxIsLnUeUsl+02RMm9g8RC+45FVcuIpvGdr/9e9HvLTmi
tXhvKUilsvl+FjOvinYdHJUwX2THt4uK95E0qXj3w9iKllqx/jvYr+4P+4tWv6EKBRAJG/KfwfLE
046pFxGMV2vOtbK/AM4bnzG4xBrq71h8O78LHjo0GwRgdVXtm4PWbq58Uy3KzM8XpvZV9M7zXLyK
zxnH3UfiI89prAe9vXXUJMdMV0mzk42VryhW3ujrfrhI51kvWQwCZSjL5QZo2LAfDcaSnSZ4Zmrq
Srm+n3o1ByzHWXSeKf18FFXxRPLMSZ2evo7ptOB+VSLI8OU8R7/XyCYGgkJKmVlmipReBgXnhHdg
iPTvCVXOE+2qIOMFAmixh002m8OgupDH+qgqFoZ3XHjyZaSoMKmRVb/g2+ghrusn6UOpN9NygBqt
hmyXZlh9ExGjEnnFmO8kUNfHwhgrVCCq/kdelut438y8MKNsUDwfleoxjq+2lJ/nWvJeVId96ZYk
KppCRn0CM37lJaYusp7qXk7+8EzF1vQBeJ4HtlzzXsLT0fdVKzqNlWs0ia8UB1T8FoPEgdfiDk7Y
S/Ma7vcMhPd79pnMBmo/7/gX+Yw4cJTBaCztQvNWcdC4VdJ3BgP+Zz1q5Fd5HsjluMmbSW3oEwyP
Zn417p1yJ+yZdtn7HGjlMEznUdl3PDn82EtvUiXsKUqC+OrZjVP8v897lGC3IBq2clMOyz7Fwkhf
Kho69v3ALioZqwVvhUxMR2vwtwqE0Bs2+wiOm9IAEr748G56g8egDpNK9ppF9gp5btUIyNCBpxOO
vjV9XnD5Q7TSsSH/e9v/vkdacVsdJDVJ+vnA9xtUEnJMVE7/sLJZlo/FOpkm4+bJc6maYY67Rkxu
wUooXKjHWZe2qfrr2/v5W7QhTPHprAZRw+gLZ7/pfV7n174rB6CEBRtCWKjk9OGGMY+mtTejVPGN
k13p0jgcl1crhjz6/G3Ozr1RUCRFsYQEogur/Rvn0votWyeEl16KUjH5Lf21irfnuPhHOWJRLAR0
+X9AQPmFAWiFa13xcaaY/Z5GuP3B2NRAPhE3mKn0fDa9nbeW3xE0WAYvf++HtnGJgbfi7T783i83
+9DLJaWsxEpcoFIPVr1yhGUHqdfuFLvxp/Gu1RaSOl4IiQoE9xIS1cwcBtilh0NhcZXNtEfpwVwY
K2WAVni6PA15Hq5I/PYodgtbb3libEonAHbt87iGfAWkHSD/Mu2jIxWP66VGmrDibS6jMYwQxtpf
Gp/HNwDp3Le4WK/7xjDk2vx73LL0C0DCwFGc0wdCjMaE4fTzA0yRqvD2x7KmZ4rcN3W8r+dFaW3p
alLtdXfA4Z3z8AEjgi/sarFstSlnzCmc8DTK0bjOkaoECzwVEPrSYm7QrIcCizAFLsAn50C+TWuu
t1TWsvWW2O68gRu/Xb+/NNbnyH1wKYcPH/49vYkG3Zz5psP5QhUQtOUVI0MY3/x1guGdOJ88j229
o5Vsir37o3HxPfy+JJCe2Ah9n083664dlf4l3uf1wjlZPXJjw56tEvejZ60ke/Y1xdcUI8v58l8q
XLtm2vQZrQUstPjz3Dqs5y84ktcWImT8QzQ2KG0OYRdRCSpcHunIoVNORFlb8J4ZGb0whLOFjaxE
xcYdQcZxz5bocAiP7teB9fz0tEntf5n9T9Qh/l7rb5Zae6yqhPqGoaoD4Yr3c6lVXTllUXyqF6Jp
jeoPtPOcar3iNkvVub7ytxe5xa+7fRwiSGl9YPnhfX0e5qm7tD/naIg8QKAHc5bYL/zmvFkcXky8
XMSY4IdxFFhPU9DTkcWrpmFBQ+tfFzLmzsENkF9CDRoEBtpa3/2bmwUze4Ow0nvXeEFnn0OxedKp
w+HwpM6Oo4RfbuB68/BfwRNrn+DU3Exon0QPXGR/T6b+K0mjScvzQ8IsQzWFH9PPyUyia3g6DS7x
AmPmo2XgGrjgkr9io2U62KkWVCWoiW+CZbOtqVxZOOxEiWPSJ4CdLb0aNJj0hS67OG1TK4Vh9+S/
+V/6p/91esIa0pzgrBOQ/44pkOmxdUFN/J8nOfLBo4Tru/1S1EyQvEcGK75a56fkI1HGVAbKXdRB
6/zd3AMCDVqUfBTgC3o2rX3T5HJZeN4gpEFSwVvbb2hOCuf2WfYQbHTE+o/T/YV7YT9X3or+NH+q
6sng5bJDzu3EwUDfYLAsp8Zqv0owmp7zjr7SCI55GqdTZZY9GWg0r+JpieqQgk9lb6tOEKTxVg0V
i2IZgLHqOPV+S/T0MaGAgUJuLawh25vIM4OBF0QSbqCLZJmuaEBUkXtayLPTkzyrX+TZZSH+G0V7
P34EQeMZ0Jqxf82dBm+k45Oo+KcvxjxBqnj+f0g70+W2kWxbPxEiMA9/OQ8gKVGDVf6DkO0qDMQ8
A09/v1Sd6JZAhnjPvV3VdlW77QQSmXtcey3/gRh1cFVXkJLt+rX9g+w0FRn/zn8wT+UeZdaD78av
ziMvT7keHWetgDHXPmb7yFUgY99HTMlCR96fzIpsHNrRHVXQJ4z+UdpD557sa3i63f6Eqtg+irC8
359m/fo0f90QkXZ/ulWm5RtZEozhwT/2LkQ2FCEhwSxe6M6EP4OTgrMz1Bl9vX3UQNaE8qrbKGTb
1N3TU3NolblxHsCs+K7xCGLC1TfUPeN+nl6W0Yt9UWbhSfxFDc+H0xpWqTsv8IGM/mrbTPIXAM2y
YpkkM5OgoU4Cq/CzPjzYlHAJVHp3dBE7eyQ3OfMSVNd91zyFDyjYrCjkUUx1HrSHexiOD2/53WNM
9jG65KZdm114ENekW2rZDNK64DlwHdd4gB1fcqtd8OztmgOtP+ns67P8Vy7PIKEtf2gAVEJXIs+2
N+Zm2Nr2VmwkNSo4iu8g2czryNPUVR2OSdmCjQnJn68fPM5UXRvUJjg4T86pZUKsq0Qnapft7Pdw
P7p6jNCH+WijA5+9Nq+CWIf+4KkPV0V6FvcjuqzoyaWnAnYqkmEXiFj4fHHTs76nUBk/Jr+lXbA3
adGeS9RsqLPHO6qW2YlsfcuM2eBKO5uyBQTKlkvtaJ8frId7/XxDfPbJ9/jympP0wvKCCtW8NiCs
k07F0XsVQ7DpkwO9P1iEh/BM9x6d0HoV7jOEN6KT9kul44flRrXjBNTmLB2abb8W5W1E5U/2yttr
7ymyqs2823LLyxcs2M54iUHcrMsXaLOiuXz8f0hXvn6uSbrSW/Kopjnv4TxJp/IPss3YofCYnbv1
+KPcy6eE040h2qnUSjYqHZ1DfMjvMZM6VzAPIJwA0E1bR1gW+znJBIAthWmgeD5OD1mYR+Wteb2c
L5s6n6kvEXpq3YpR7n1xDB66nXzUttrWOjmn+lmwASh7biO/qv1WTs4mYcTUdTZwh787zCj5Z4Hy
VZe/yicZ5qZ9isCC95Dvi/w5c6VDv/OelEfjkCeiSWYtdY2fIXWG6+kxRw5kB5LoREMp5QMkJ2rA
8QbapxQ6qvAhpCfi7AA7vDX2LnuiMTNy6w72WRShpDsAkmt+LLFDyO7C3Gowaj7N6DqofWSp0/3D
8Bhzz1FnOfiHco+7ePJ2UrVMn/tt8igdlTOSOCiInMrXDl6aONha0d68e3Bu5Ndfn2fyxRrFVNJ8
4HlQuXiwLxtE8U7BSd+arr/1n6Oj6FhQtC9RTvnepVxDudkJHa1jQeBNrfTDB39yKdAQJfaQ5D5H
NnWxgkhh+Pv0j7PKsRl0baVzvU83vkth0bUjxgeNCymRur+cohflTkXt5mf5/DATcJcRt7bWVjwM
sMONgJO32/yvC+qT0elysA66M5PET6eAXqLFmCa85qTkRwZmSdzuhR+KfMPdIrOmqALXi2bklE/C
scLOUdKLz3yeguLRYy7tBnXXvOrytohR5sveVefIsJuzaXZ4M1dFp+xgExoAenH5ksm8OMYPlAu2
1r44BGQXj8bGgibH20VImbx+aM0nRzgFExAKwdPlJTwo53oXAYDZwaH96j3Fr6GLkMuufG3c8phr
606oGZqn4B/Pdc7EbIx6fBxdb5NvvA2F5GB+Qb/GRXrTm5n2Jj77DzYPz8Uc18GrUG4iRnnkSLmM
BtAQ39FGyfuZvlf3hcwAWLzTf92bSrh5vj/v5MQwmkNjlLYTccpAUiBuC0384fLCALmAMwfHwo2P
0g5GB1zvnav+AQic+pZPS1sis/50wA3TgFHSYGmVKD9/cFa1OjcQTNj71PkTa19z/wFIHDWOXLFr
4PfGAmYETLB8bX0EmfaNOWvdAZUotd9ciC9htEZclzbjD/0h+pE80JZPHqxd4aI+9pA9ODtp16Bj
QjucJKA8J2hvIUTVIMfF6Vg5r+2xpP2b7kAHFDMZ/CsFfpDczVaEFIm6jABWnMNT+jMfsZjZScgR
fH/r9et8GkZPVVUMGQtoQjf2dVOsfKzGRmJTECvkpGLZj4ACiaajp5qG/88LPkACm3SQt/IbgQHl
4Wf7ZDYzh5Ojr96LFcxBhIjJXmsAcXc7OiIHGcuIrsT3j3pN3YiBgn7XYMJTMQx5Crdtmj6W0A+V
XEQkBN9mvipQri73a0B0EOmNcC0Qr6zKg/Ngbb9f+xrtOVl7cmzDptGjpmFt/wi27HJO6U83u+jB
A6IvvF+yK3YVanfOqnVB8IBClOYNiiAjuUlwYnJTiBhsi/EpAg63KTxazdWzhjBXciqecm3PoDmm
6/uHvhVjs2GOzNwgQky6PPm2YVFEypDybVFbJbzN4Fcz9peDcXQycKnl3j+MqPBQ0sKAlvStM/rX
9yI6Rm9vhHSfn2IS6dtGUHp2ju2UqvX4YJM8D/MeWTUgfCKwGMFdMqJ55K/z5T15j7wZmUv+AD4x
cebS6XIuKRNQkTlW4ALj50E+ZO/O0/gmnQLXf0eA5c3jrWhBjW/+UX0Esxm4JbnOoUVKCiO369bd
wX/sOK4SOGznKMUH8sEzcSXf6IV897I3Rkpe5T4EZn55KIh9tVff2xogq7DcEAG81+n+B+YSvY2M
jMQ7DG/Ba/waDDMdjNle3np03mJ1h31VS8TfytfW3BuPktBsSzfST63mT87+6C5YB0jOwTUE++zZ
XhH/7bW/sj2RV4kn+Of7A3ArSzQshQKAAxG+bU2DGy0x277INUm4IBf2CCRCkiPoLa8A8pmQ6hcH
50iqpT94JGAFsg3yP4U5i/6MgoACM4AnOjC07eJv9ZHYjEAa+EW/ppPSr5kfsVeZNpNpJYsssezu
3PiP55tYbNN2RN+YAwwFz8Ri+3nd1VagUCTHU52Ch3aLvvEjHSMCwo3YdBTLAR+pe//kHbELdzyG
dsM4sj7yPrYBCe5VY8+pGjsvvFZym515kJ4QOrJx7o47rLWTGOosyCteLSo+CzT7XqRjvq93PU7b
KqKZMP7VH3NDevUS3OEv/Kh3TDbGVmCkpAFjIXlrTSo8geSRUhumR0zuHw1/SS0LwMAZMXFnVR1F
1JjtHEoyIDIlQJsa4LbgnxGdPjQCEs0VYko4+dEFOiazefcmlu8+3yRb7U0ZULZlodGyi12bpiO6
NEcHjv/iVPQCUno5oO354fWZV6Be4ppIQe+kx/gY2QsQMKsaRF+xdB68I6GAB2zh+6tx62gJbimm
koQ+xFVtdRxLLzBpo7mRGx6NFc17yn/luKh/lT/yH76Lyse+fqFhHPvb8S/z5R435DXdJqxkqqPb
H+B1MrNJPVJy1LJQ49pzfSYF4rm582B63iVUtZjMYlho+H1xIUiNz91Te1atO1frmuOG5cVoskFx
GWWeaR8vBTDRSH3kuUMAahx2UeGnpHJe/ZaAc72b5GZoNTt/7mbGN+4UhUlRvSfsYChv4kmbNqsj
dfAJWgGVPiC4frmsq4NkgbyFB9gV4Wi0MXGIkY6yI9imJ4+Q/vuvf02LIt7+vw8xNSyN2Y85kaD4
+pdj+ZfmPHc5o14mEIGtiQgKFRzPWdwr4tze9E/LThxycmnytJQlB/HA5JghwPmkAIuFuATB0D8K
PD4AlSgPGwvjT3yvc3srv6NlqzPf5VjAIqY07mnWy2aTGbaLxKCIYymBBw82smFkV5ROsVg0tbcO
RMDMFUHMgGgZwiz6nsT8wmFALfLORxCO/6sRg2aVEyBclGMa8uQGeI1SeZc4h+6ooA1ORUfXZ6q+
UHiMcaXQTV6ACrPz5Z1lrxtoX5edpJaql7ZlWLGsjJ4Xaun6UwRMoVqG7Vxh8qXfOvXi+yXFkb56
UVQjBBLFluGY/xpj+3Ecekqsjm4QLORXuHyxyVW6khA7hNFDvVMqvB62tC3DMW1D1w0bCj1Z7Pun
POcSFKHqtdHFteVnm9pKRV0baeBE25vR7z6u5w4qluOw89vjpSQS9NI7javrSF08ASOEROv0aRV1
cs5LmzH9WgswYD3iBenDcHlbVBnleWjtwUCY44tdi1HTHPrbkxCOGUCUm0s1b+eN0c80OZ/nubf6
/iuI0uGXrzB5qMm29GqqBZLOQ10ocuoN1CDDLmw3StAvu+xANed/vRxGjmaTptGttZ1JJTMuW7tU
CQRcBsIikir9R6bPHYKWfAmO9/u11OtBZ8I7MXtsyrYCKuijzv3pm+dxYVR9yBELy1nvzGK3rLeJ
7q/VEGxvJ0i8fevB05pFmxxCc5gnVr7JyvqPFbtDtpRqdWtL7W70+kVpneNhX2714ji2xUIonFYL
77IzcnvbMdQDfJJurxh264uHJEhPBkJfzW/JXJMjbSTz7I1zSzqoEMnEPxBKvwAVMqKfThruTGQA
i+eqPqv+Y2MMaz1C4Q1TX51r78A/DGhpJ5EbgVZ0QN4zZzguhyhZ91oOuqJFPZzBAH7l0vwy2Vge
KmrnCXRsnbWwq182qCJ5O5LSg8WZh/QZZW/v5b9N9THhNwYpg0z2ixMYjBQZy0HzVpZ/tORfUbI1
jLdq+FH2ZPOXd13/R7bOSdgtWrji82e9LlYNXWDdWubjjJAMrjWP98wZ0y605QjFHyilCBC6eL9j
B9IJW4LvdkaGATLTn1cBTL5D4kpWvYqPvnFGEyLUkb+uGPJC5XxdIZnKmD0als4KXEFA6p3G24yJ
i8qZaUwFgB50Cv+HkT5UITCfRY2/pFvDDOHIrBo8eAxvVHuvf4ouTLgV5xTJbTtf9BdoJPt3KV3z
pzayvG/wbI38pHvF1kqXjSn97kiaSn/OW/DQvIGFEidXomI+sW5QXX9tnF9pnbzZvcLEyCwfGZB7
Gsc1D14gsH7Z6urvijEZ5rgCQO1opBN4jupPv0vXvRUtMgvc5ELujmP3GAIIS8zDMMtb3keXFnX0
kDISMtqzoLnTBb2BguFKUDGQdUu2EUqftHa6MbbULGlHd1B2DWGNv5ap5QyLBDlCez7Uc2+vaLvI
vudfhDX/YmfEVfy07sTaM1Vp2oPejO5PRIkYmFFfNGOjjAu8TOQdL/2q/Fvg5pV5fa/XrlzHVmJp
uqQysaUY4/5q+VWvD1K9F3F9MHfUVwNdHvuRo8Ih0qkeZeu8QYvkTivvpneDF1AH+8jCH4CVT6an
iuvKTLD4blTvaiRQ2qXczXwmoBmXoDrU31nu2r2J/f203sS59OalsGoD/+1U605+5u4H6QqJggSx
b6Inrz8O1TbemeZBtR7v2Nmb3xatRxVtGjF1PPm2VtLEZiqnFHJB2TAqEG8xPy3T2tGP8CKt2PYg
PKf59pK90JdfFA7CBzXDW/lcasn86b/1c24zF906KSVihXce8Pah//SAk+BG66UqDJqEqqq8Zme8
dU3N0VtE2Ub1GFoF97jU9NmAVvj3O3M9jS2+yqeFJxmp6VmlI+fszOXy1NfrWl0E3TqlK9nVKywV
862wZIW0LTT+H2fZ2mnW8j7aXLze1d379BSTvDMIlbH07cvo1tFPfIrG2C7TPuPfDGovDPBYTNXX
52Ho17RQNIPpqC0eSo+eALDyPEymyOCbuS1jA0hzpugMry3ubJS4g1eP6BCAIzWkqbo+qWmMSuYU
ks8j2pWLr60ZrSTulVDSdhiKFSLOTCyRIOcL+x6FzI2kl4/0ae3J1TGaQS8CJ+KqQtypL+UKmBiT
hKmzZQwPOzEae5wAzim+7ISLapHzCBjaAhPXb/N7MpRXAZk4Mg5EE7qOiUbR9qu1qkPTDLQqRt8i
ngfGMgs2hvWI2zOreebd2/ZbJ0OnhERsRB/UmNIhEYVA86zw6tw9DqfZuEO+Jxj06veiWnFKmLa2
GtqVoZtQ628Y3Evf7nz6G89AMQn6E0tTSAOmECQ/a8tqMPn0Y878kfKjImLRSTxtM51LAk1QBvMa
hoz4YeDKXvZRJc+r6F50fr3tVIQpCNLlcyj7TzN/VUl0La8K6n044zOD6PGeguXuf6/8yTQ+dXpS
ENh3FHjYv37ewRgukuNY9JbY8e5pFMCpJZOngbHOyp8EVP+GHPNLfZDMB5Rqv9/tj3bAl4sm1het
Ag2uA5O09+v6Gny2cTMEqGMyUNwvqMqH8SbVXolo835lJusLzKvxvoxOpjHHPzcltnodVRj2Zd69
fgRVr0r1PDC2QyCYBUs1eB/HrR68cDeacDFsvQ6sWhWh/LVP62HRjK+ect+qXXu8jzdxSCJwOvw9
SSUkudOqZpQ+dpI3IWD35V2MdOO/hiOp1xcmg4tojt0Ytafv9/H26iJRR98YLvZph6iMLo3O0MHg
duPJphBr1Pacy8L/OB+rh0u1SBiOZMyqC+byuLhr06+DGvH2DhEViQ2UG87EYEpeUaVmbMJRas/J
LbR9DucR3QGlnDfaHJ/a5QuDjsad174qE0yWnRxfg+Cx51sMLn6Es4APy4NVBG5qmOvwvTCh3Px1
Z8mrLvNkyUn4NpoJdZLaHsSJZR+jYIGgLF+btRklCteFcy4ZzqRuQPDNt07bg+q5uX7v1a9c1OQ5
JpFzkl3UOrrwHJVNoaI+O87aM46VvkjCF8s7VgqDPv+wA3fv7FUoOVlY/3plI6ftzVg1Bjf3F3gE
rmxa7y/pOdSgGtm22b2W4u318D0cbyinP1AIn0LXNh0jQ64UvjF8bdaOXAGbJBKbJ2901eBOAeI6
Sef1VMQEgJnYQGKnDi+vgaA2vvZxk+gaa8GqgEmBBI/5gb+pdRnd+vsTdev9/rsgpaCv+wk3kS4P
Awti8ypQ3TrhzhLj5acrLs3dg3NdYvx4QRwsFQ+D8s/EUPlB2sttz36yWE6JYBAFB2bnYevKAb/C
ganMsVZ+Ms4qcHX6Lh2fSTlNrZ+l2ls2Qnv2pOjFrOncvD7FtJiy97v5ynXxl3xQDCPqpmUzRzUt
xxVhF9ZROvRuHizemvIBNBQqBUwoPaC53XSzXl2XcbIw/Qei9fv2TBziiV/6svzEL0XQ9qtKIPeu
2TP7imI0gJWIweK6nMXt35iXcojnYuO8YxO7jnGkVPb9sbhuyU52YBKsJ5VF7UdnB2od3Me4Ikbv
qwVH0hhXdbei9IObieqtOc5xMc6w0M3Nv97a5Inwh6Ny0ux8xsy29WDca/t9aHtc7RDTe9CQGTZF
rcmxDeSqM/WEHSJyKCuYnKhpSX/4MS63EuOJuf5HUSAUYgKLhzf0EoHmN+pCZGT8yBnjcTlWhBjK
0MxGqZp3ZjTDiHD0ZedQQjvHTs8GaTs4p6IWVR3e7hLPuR2JmNkHVVB+5AE9eogJOtbvpDPDNg3N
uZOfgTl//z1u2H1I9f/7vhNXk9dRFXcdn4P8kY1nv3kHgu+7Efe9hSYOBmbhdqidrhfZIVc083dY
nxr6iXtvdMtpf3mliQsxwyD0vaDvXQMalq3xu3i0CKo5MUiZ0nd4JNL+fg+vgUXiTH/axInv8LrG
sfOOd2MTi3EZ1M9iINV752yzm5ZOeAZ/CdetXpfHFmYMAof4sQb38P2DXIXXH89B3Elyo2pXVIdB
m3lJYbRcb4vztCDIHPwdE4wkvk1ypw98nXV/XWya1TRKlwSmxEurlydsl7y+0MS3d9AIBdHcMWaJ
vx6cNYe7GkVdkaQy+/X/9bofLfRPLjQIW6dNQj40LkaOt9gQn6CsFC7m7j254c74xP/Z2ukUwJiM
qpPmvG04LH9VcBp5izKGLGhpIu3U3rmUH9nYlRUi6kSDURXUlRNnZuulV2aIuog341ZmtjfvQuMB
tqnOkme5JgwN1pqKSmms+Lqp91Q7T2X0I09fhckEbNKhrAOpjb7rjL9TQCXWMoTAOzmbTAZGJ7pN
I0Rq/NQSBmy+/y439+rT04tf//Rd8iJMI5LQ3uUMioI9AfvH7RNmBa92z6Xcim3AZf1nt+yJzdaT
MA6KnvWqZBlglKkIw24MHAY2QLjXmsXdYPF6skgc/k9LTsymYwStow0sCTprbsgPfCcpM7ZJvBXB
Opzs2j9ZcC6tp9Z6dtKjpO9NpmcNbW2XG6Jnwg1MBf7dq8xZY4Z3zs/tHQGlwZF1SICdyeOpaj3W
Tqz2boLq6fBEDtHPBgU9B/pd2i6IoW66F+9dN5jFllBYUlWuCTXKyVe/RJmjpheMD84SNgrrzWrW
AxwAF+0A8azPUYh/GvAslclG8KKs2YPvj901rEE8ASyvH3NrMAhPbk3uxZ1cmeIckA52C93HdwfL
FqVq+IlaEGBoW0cu1wVzpJS/C28jAuDmnEIx2d0pFX+kpldXGCQz81AQRfJMXy+B3ve25Cs8DJbR
S8clNoMeU6OZC6mG4URNacMuTHkbeWvZLJZVclTS8kifxaJN4tgJt/ylMEVljIe8MGojyH6Q7ObQ
6PtxeNYtE2Zk3gSDV0HRWvwd0kuHyuRySrq3LExWJVhfQ3/uG3Wn2fO/iDTK8eeQJ/NY/4vf5zS/
xD7cy+A+EpfvXnxy9qoxGvNaxirjCbFUdAD5UbF2wmq1othGARCb5idbGOMI8Yzun17i6cQ/19Yz
l6ekRSb3hPDe3JLf8iEWKS8J5/fH5RphxXERf1s60R5wnMlxuaRR6sNrDfmpv5CcU97sFIP+17w3
l7bthuaDoYreCZfHjKntG0e5exTuPP+b+iy9m8zbh87KHGhoJz/wc3BQiYacTWOxWwX6U+C8fv/E
4oGmO/v5gSc3rJbHXmr7pncv47Y1l2W+s4sNw/tQG5TRnfRNE6nAN4sZk/PbhmmjpR6LUageqUqS
ENuets6DI99JrU+cSgrrbAkccTQeRHWmKM6STvf1DRcUJNvQWFpQ30brOnNT6ynJ30Jz18D4CqWs
BKuaRxw/N6CRlg8RRCD3DuJNg0TvjYa1Ypio+E2+r20nijeWJdSTxYp+BOE5p7CC99DiMNHmdYSP
gCxW7f4hHTSdh7stkQ+wwdUmAoEFekHXCKjXVyNgF8jQZR2b2MJihhRuTYvzOdMfU8Mt43cj2zTG
nIcoEdki1B+URa0+apUAoFDOqqyZw+xfLd1rmNzyz5jp/zyV+PSf/LNk1lbY+v9a6tL6NTqbKnq1
Q7cYnipvReP6+2N7MyD/vN4k5Ytqqwg0nV3AFBIPcKHkYMNNorJJVoQ+7/+Ni76Vb3xeVPz6p5c0
LtYYdkbdu5n2xi22nDlhIeEHaf33r3d7N1FHocQvRnwn37i6IObcDxlep37nmNWtaDhVUAtFQOdF
9PH9coZIX67P1H/Xm3w9o1PjsGcK3U37lQFLYmr/KfrH0V8T+lDb55jLlz3w5QZKPDOcEZk4zguX
tGl/5V5FtvnAHzB3+mQBwyFTyNUTtteXIF078WMEw2C3HijrOmva8bH8UsH/pm3SdgW/qDcQWs3y
eFlnw9oKsnkCsDKUIXaRdwkTyPwi7kiBobZSzptav4Mqv+nhLQw2JVlgRrozeXfHT2PqsZwkPDx7
3ZOPP7dwuQFcoyj6I9BFbd+kyQ4PJc/Zw+UGGeQzjCXff4SbtsUBR2ijjeU4CHV+PV19mmtaXmTU
ioajE6aEE3RVUtFtZDP/jXY1ZXP0pfeg+j06c+9O6nNzJz4/wMTLZn1mjnnIAxBt+elSebOLP1W2
LrplkRxhtexoeg5LWBi7DojMU60/syFPELDd2QixzvQ0OnwLoF5QQ/CfrxsR+JmUeXncuT7xbORW
6E4SkiirzNtIwxYgSoQw8t1W86074BB/c8FV2aST93VVSYJ8SLYunajLi+DuUgn6HniEYVLjXxWo
csg7XV5ZsosFXe/v3/ojeLt66/+uP22k6sXQp4Mcdq6R5cKwWx7hFCk+5FscgSh91lv46PJt3Ji/
RhCtBjcnWOBrcDGyKE7CUhsZMyaf7J4aUAZdZNdu2njrJSKBNdRDUPwx4bOW7zz5rQKkQ0AK5tGh
YKo5E1scRFnfJ7rFaNtl9z/WKt5DP4ZHB0XkafPgLI3rTBVcm4CDvt+3G6byy+ITm+yUF6M0fJ/P
lq6JBXEBVfs/xT1cXnUXjaheH84v600igDSoVMUrnFb0nJvsz5AspWqLPRuNHYlAme1raHT/uluB
unI9tsXO6iRBDL5ce/3ML7WqMvLI1eDhz/Zq/BqpG+SEZfn8/X6Kj/XlGLKQaDHarEIBbRpeXPLK
DGUnvriCm8mX1854HqxfFaxm369z64WEIgsYG41wanrcIz2TglHXI9eXiWM6GObkeSO9l+GuvWfi
r2Jc8UrAwm16xOSv01y+MgAojN0YuYVlzDNtZ3nbTmfk0Fhq8dq5V2i5+WIkASgo0NwERvTVjqRh
ERSx3YHnG5Y2pHqSCTKVoIxKUvS/xoTxZqAySYwBR1H+FzbtU0DSKkadViUYw0T6Ifq9egxX1rrx
XmX1qbzA6xIM8yjahRQri/Sev/pQm/lyVGAsggsJ1gP+QTDYfF2dwVvGHzOFEUJvicGC6lYeFpew
mzn9sXcgE5Sl1eicqMyK8nMCr7ZT7YmbcrBqcrT21LXh/WXUG4lsOlhI1eMAsTi6DPnfjjzPm33L
TC4jpCjO8Edo6i+R7ekw9vq7QJnV0QkAY2vvYol5CwBwBIH+WrCMacWb3b4S7NpWAwfEuoqeSCa4
pXrlL8bxh880Cx4OSxXqb7mqCcil4WwpenUnb1zX9gFoOcz5ECQoywzAKTtbh/oyG3djDfYVRY94
PVggpOK93Rnz8fKegYBmB0QNOoBiIt4b3RulfF/fBX21ksGo02VV1HVUChxlIpiErfiHUjxgmOWw
mYW+vNLRFhl+gPUq6mBFSt8GwCdbGKUB9lw0k0EsMJEWCDxAkhW25mcE7Qm8OWgbMlbRnipolek1
mQO8XSk83cEmSUQ5T3RWqbwLmlrgS3a1v1xOaiE4QaHgJRmbtcwfOtLDjxyEKT+DguQ3Gf5WzgV0
JQbNopXJrIVuM8Qftdq6+UOX3Chg5XfeaN6a5j9mBmTspKiiduDAQDA4G117+d5g3IqPmLEQxolR
IEHW9vW4jRdn0Jwo7dyLBQDipbTqOZ24/wSaOXw1nXg/ahaDea7s3d1e1y1f8/kJJmF5YkkGiQdP
wL5SHkYr55dAGX30WO+Xnq4sMbfKYJKGrjzkdFeKe6HV6rVcEZAQmNqMFBo/auUl/RBRICAgIeAr
dPYBiC1rD80LIYmi3Mmzbr4xWQi8XLQXr8pfiVqUoFmlVqAGRt2lHP5v5ZXoI4c8itbZnY8sgtyp
TTE+LTiJwqraybvIYEFiP24oyYQQhoBoE46lj6N8N/C6lUqitoIZZSAO/NpU6arMwQ8Rkrf/k1CT
7BB1I1nBp5WMPQAuLtD9ru2Vm+Drfl514iYquE+kNmPVKvrh9dpqYOa3FJF+3ax+jybdy6fkWVZA
P5N0jEvKP7RbSN/v7Le4NNP9/vwYk/1OtbDrq1AndrPnQHwdFdL7ZZQv+cDkPJgnlk+DTWM9f7/w
rTLG5/efwmD6TMZ32DgPTDFVPSMcBUIeTA4Gdp07ooLwb+YTjScpZdSgRZyE3FPrQRI2u4wUU6f8
S43n3pbcOoKftmRa6I6B8RNqaa2L1wA+FZYPVKfYD1lZpMmTEb7dbWDfwiR92Qz1q2mjwjyYmsdh
MOC045unhkmNeTnCuwliJnppx1OO1Mh7rWwwtd9/iVuFfRaHYMsQRUv9Y/rlUxDRhLGU+7bMHeeD
q4+cf4YqqFNSSgkdUc8F6f79ktcMxh+H/z9LTgd5B0HvApUSQXT5ZtfWsbLRLRFkReYbfty5rCRp
PWpHHLoiHZiXplCIe3WKw5B2P/14Uyr9rPROMdStadQROmxLW3FR5F1hp2ib186MdCCIXygK83v7
rJ2pw/sQP4gyijMT7fM6rhcVA3Kd9cccflQtgVIpTHnrxGuz26W2vRrxl3z33qTostCQsnaw+S+Z
DdWM2w8LZXBEH8oH9ZhSvXVC57GmQELFrW3fNWNlDXMx8eA4BJ3tWlJOMSiIWENRpVs5rcwcCloL
TCD0c9/ciAGHLqzWZvuAhWN6gBmELAI8cXdM7ebxtixwOzDx6TCAfD1rjal0hXHhrCkO+HZw9bOw
3xb2q5eesDNy93rXyFzjdMXn/rTkxMi0SR57l5G7Do9IXS1l+A6S+Un+u3jxEJj8C37eQptfhpWC
Jl3788WDRS+dO+GdKtftW/bfx5jiMMZYanxVmBz0yOgZODZKMlU/D1DWbsTXIpZplBkzBfd9jCgi
XZlZFNUswhaE5KcUdpnXmpWFspMbhlvHX8C5YP4t64uW8Y1m6zEmRjIZLBAHUDc1tPvlnUTBFAbk
6/owb5Kf8wiM6F4VuWLSui7ocphBh5VsvJllvUmtYC5Ca/Wxh1dOeD0JecISRKvc/hygAvI34/Cr
H36N2sZAp4Qgtrms0ahxjLVkhPPKmLc2BFSj6xWufflNbKh3+xIz7cmwrpQAblYc7HIgYTV/i1u3
COWHQs2XxL2+/0rnVin1BSEm7P2mBJ9VFMBb/rNU3CZ64wbQbyeIT5puTuMjj9YCL9d6f8vhXQ7q
qytBBkWyywytIoOtnVbedEeK7UjuEre1TzR1Vo7vLHn9snqQIF0OuxhL7NP3M++cyKsIT6wr9CNN
ilyWMp1sNBsnrqUmY1p8mIs6fnMc86PZ3KlwXl+/yTKTwDkZx9zS4zxxG2+ZmkuJMNmT/h40g48H
TaYaz0gl8DUyYJbHABJIC6Tkc9v8pY1vFti2oXpS7hGaX1/GyUNNYunak3SnNlNoJv4wxxTA7ze4
WbTG+TUoTMsL5EJaBdm/eRstv/c+14kES1OoMpkqQi8VAv2vFrCvrMsI+UriMpeZyPbaapAaIuOK
tBdPkpZyRHeOQYJiNZrlIUiCOXHKPBhQW6N5+v2zCGP75V6KR6HKqcIlSkt96gjhRPd6BT10MVWp
UPerSBBRR0vcuubqrb9f7DrSJaxhoomqhGIR6H5EAp88vdRITUWOHruRuUmyP6ZF3zZwfmb5OlWW
Bak10f4/wZggtHEnj7ge5AE9aaFWAPUr5VWqMF/33OyD2lccUb/qRaUiao5aWjJq9HQJqKApB394
DWBvKMj/O228F9KJwzTZ5i+rTxxQ0lUGpOP/rl4NArtVjudseBO1mbpZMqs7VI9+pcwbwMq45hpa
l+/3/hrdwQZQUyO8YlgBIyxs0Ke9B1DhXQw7jdzxwghzgViYimhHPMx6iFP3rfW3nZ2p2vTI58bl
U4lEVZsSk/Cobbm3smNl/uOgbdV7/Z+ggqpcsVblUN0xSNcUOwSC6E8yaS1Ef7UrWsbIMf1Rom+X
DOHSbLR1GqTbSPG2KpXwIFgtPWtcsF0R3E+JvCtkc9P4QpMpXAfI/I4DJAdhsZBSG41Qz3nIqzue
7MaF+fKAk3NkV4qWQ60KhQv1V1s629DSt2e72HnmziSw+P6r3TIVX5abHJzIKMNUtVgu7xF+0xHY
TQ8FXV6DrkfRbCoIcnpEgpoOVaDgOR0pOKk/2zF6CdN7cy5XCeOXTwNx5tcDZF46s8WPhK7cn8L4
R0yXLEdNBV5fXv371765yaqMZ+IcMNY1aYnZZteWiaGHjCSSmC2TEVAFMs3d2nTS2RD8v3zST6tN
zLHVOWY26EboWsbZQwhHgNAumz5bR9k5Qyrg+3e7tY1M8YN4ccAz8t+v22j0Q2VK4yBO+CYWGJBi
15rPvborhztZzjV8nPhaUTQF6CSXCXKUr0s5UZlmsnZJCLriJeHf0qaooSf1Im1EQ++9udCmkX4F
Q3IYR/3c+Zuu+T+UncdS5FgWhp9IEfJmK5sOk1AFFBsFVFPy3uvp51OtioSAmMVMd8x0l1LS1b3n
/Oc35qnCXTlPJkeQx6dCehP6O6aT5zzvrnV111SNLRcZfpesLxxzv/n+P1nv/GQ+fQhX+Hrg0f3+
JwtQgpn0cB61FROo/LwmsddrpTdqPxuz8gFodYVOoTlKIudzPiCos0YaMPPP12/pI/11e3bAXrAc
4Eyj1Hn/Q8x00tko+SF1v83eRntpRUeyyFLC958TCvC4h5nJCnan7HrYJktkLQ767G1uC+oGeEff
glPb2nh/jLz/URdrZxbbeLAWCoelQrZS4M/GLxlxlS3y67bcrcRqmB18ypVeouHbFO6+firKx8VL
x8b7sQxLRuTx19btn0PE6EeGxKaWn+Iq+iVIaHM33UUl2kt9Z5mYkOUY/IQ9tjupUR4Ntoi8x1CJ
oh2Sgac1OLGglBcqEUcx7LMHyZPbK7Piob7mixebiSvGER4BI3Kox27CNhnQuR37x7qqAiwPbrQC
IhmBhVapu7KU1N9UKB83nvf3d7H8arFuBOaLxFD1HrIdWy9e0/yerWAUSQrtvilKPnuaisRhTJ4O
8wvxYpvbim+zWCmHqEksbGvY0E3SMtXhOkt+fP3mPlb6GN5v0kFsCTfR5uXmPYprP9QF35VwiIrr
POWUlwOVB/7/X4dBgkiTh8JMucRyZiXrZWVJNv8pr+3P+IGY2h039PVVPntw/1zlsmpNikyVyz4t
4MEcoqx1ov6mKX6WLPlvZ3fbAXv5yWHuw3qHCw9N4+JwmPS6isU+zJmm7RhyVRg15E9q9LNVzn34
IPz/5YWh8uRolmXcvJH8vN92+MBx152U/DQuj1H7EuIlA+9jgl2WqC/Kd5SP7U+7vDn8HEy+Z4Ur
Xs5Am7muq0FUubm8CCRq8Lx7EOLbr1/WJ1U/9Zy0IZpEBigcRe/vCXRXjbpwzrfz1dSg4+B8QeFL
FTdjgmS1ire9uYUpELDAN/3NZytFo7YF5MLdDbum99deo9ay2A7zUy/hJaAZmIMQ+WAGLMk0+v+P
9q1w5TPjHtHaXBowFYuaxqMkcaPtDlqerAs7XrJrjJ7ZDP7XT/WzG8MfQt2EVzjX/T2//tmJ164v
zG7p8lMxvDJv7fUfrEgt/V1+tyI/snI4CXG/47/U7fS5vCslbpMwHrlSiY8kVkOW3Lt82jW+LwuB
LBO4oSGQjZVAUoL1NmzuP4K6HJlts2N2aeTX8vjNa/1s4SIzRPUvbXTwv7bn/9y9ESnt3A9RftIK
sk3Vx82B6due8bPDAB85dTO1U0Xywd6vHTkzk6hULLLjtGOsRbZCZCKkB84qbi1Of3/9QreVePkt
GptFMyCdvAms319tacqkSw0D3oNJRQ2vnawt7+tLfHpDm0vcRuGWeZnvL2Hg0ZaFvZydEu2pHg9h
9sA3mG0A+3qIvtujP31FfPBsmjreHJd7y9QmKpEZUnYqyP/q9T/RFqtraN/c0kfuD6vTRE2CDYCm
MEK42J8XZbTSqV1xRcSZq6AckjLxZuNZJOtPNplwIUK4rvwkHgMxfVG7s9gesIz6+sF+8jFqCF5h
ICCpBt+4eHdili16lVa8uxaHI1ANnu60BDBKjFr7pjfSt7d0sVBAcBmIStwtlcPFHcetqWVVkmWn
aCUyPIV0P+r43q6iL2XyTowJM12iijxQgriTH7MG9wPgcCl+mwSJ0T8Ny+3gjwbBBMMJvyI5DdoS
/9KUX8tnnc26K5bHFRJrvV6n2z8fa36EbXMqW/sNL2jTyo0S9XaSo2CrP1MdSQ7pFyWjjQV3K5E8
MUJZSo4TpEzOYEx+wSYhItRlFrKizLSSYK168kfNMiiymYC3JDUDBZFyH4petCWKTuteiQs3isir
jr9DGdRP39c/j3D7///ZPqpuUOS44X31q+JW1nVq5L4siAF7qT7UbrgZ6Fcq3O+XqOkYQuWunoZe
wgPA+20jucih6czpbiVfPNVqEteb3TK/iJ3imaMehPxyHWfQOFF2hozjkzg4oUnEJGwcpa8eVp2c
WXLBt6cC1R2W9ZUaUTzjFAmd5SRY0X4rjetQfMqj3lmMzNXJwRXm5Jtt9OPoDYoQQ36Y3DJERzws
3j+IuEv1UEuF9DQKL2pMwLI2B1CTOErquNopnmbS7rHtff25fLIP/XvVy61hbeiAZwIeT5N8gC5U
zZZXWkcqOI1yOzG+ucnPXjaQl0hI0caGuiwBulSJh7bne+kkfLibl1i5kerruM48HMC+KX8/Qdk4
lBiyiJDKKAUuRW6RqLZzmMEqa5PaMX7L9X9icUgzwZVEOxNkYtuHAL+QndQnZxmuceMgybVKd5JH
b5bJlyEbtdD1m+3Bi9qfJX7+9lj7KGbhpbNnbuWYRfKgerGBiFJujtSCMN/Ak2IzPigWTBKh3Nda
jpvRT85TFkDXiIFCvSQYuzlaXnSQNY3MY0QOiZycypjc8Ko5Nkt7UE04061n4UlW1RUUmDy6Z3QZ
UB9/vW4+K0XoFVE+MEtSN5Ls++UqS6McE9aWnsT8LcXYHQzdEbSHsRFvlAJNDo7SiVwnfCl8cO25
6c+gF6rySG9ZjYjjg2T55tT+bCn/+4sudn7OBElfZ0jCqkXaAEObKogHIlWIsF3ns1SE33Q+fwGQ
y92fYpouQNxwnUtMZ22qum1z2H2z1Xu6GF4vcXmY6+HKJLheKjwKmSu9Jo+2lfdqmTDqI6Joay4l
MXOVRPVl5VHEYj4W3D+JsB4WTIOlBg6cZR5VM7tpC8O0WcDXDbSwGGp93u2Vqn4o9NkWMsXHlstN
v0XntyX34a62Wg6IHvvSv+PDfzZkVW1my8qG9LQhYoLEpqyUZKZi6Fk9K8vDWB+s9r5v7jujs2VB
ZiSuuuEcBun6M9GCr1fZZ6+UqQyFC78HTsJFy1BOlKx9p5OR3f5O1nM8XFMlhcmdlD9k7f3X1/rs
vi38pgm73Xbgy7Z8xn9/CtslO9Xm64adCJG/HRIhyUJfX+iTNhZgnS52g7X468VNyYNiTGFXZCfx
IBKLE5c/CXBl08WnVQ0T0vi+vtwn9/WOF3pxOWleaitJc7jz5aEm4RkGb8vIYcLn/OsLfXJfWBGJ
cGu3ocGHhdNUhVAIiQEone5K1dskIfULFmBbnd4+tJAMv77eJ4cJasytH6L74BYvDsx1mMrGmqJk
g2y4t7I7Vuu1VBzM9e7rC312Y/9c6PKMlHK9aLKOC4G2Y6vZAPTzurhSrztZRjL7dwKqvxOwi29w
s9TlIdJXQhO42FxjM1KMUAcG19q9PLlN+5YsjNiNN7jeSqUzgHyQkzNsXBehhmO2iAEQgSRl57Qq
Y1qXdw6BRnBloYZeUsCfuJ3yIchCwd7eg46N53gWht3//ZwMEUMq/CgB0TAde38kqIlldp3eJacp
DaEzPILYzfqvgm2EMww+y8aj+vqKnzQ2xjaa4vj5K426WNvIf0WzUpX4lE2yYzWyXQg/v4UGP/mA
GHvoUKpFCdTuclo3WfKSp1FN8kL7JJVnAC6LolQXX7++l0+W8wYGMiTANw4qvPz+6S2l0uctTMCT
xGtPX7r0TwskWFqaRyn29aU+qzUBV0n1pkUiwv6SbNBIWaZlms4eL16TlUVzlpP6pg3bmhnaY0aK
/PjtwfLJZg7wybQdbhnUmsuMk66Kq3YRNVIGSZYjyYR+Rlq032o6HvSu8KNwPvQaEeyME4V+cbQs
8/sIsG0AtP4VtY8DLk1xOn7rrvFJEwfQx5PfOkZsCy8efDobat1O/K683QFiMgGPVtGmZ007R5tl
p+9/Rgaz/29egvz3KV9+5RTBsqoRIIqo/aJgaRK9Fdd0RosQ4gtUwwTr4XmP033IyCeaIl/qozdR
G4+lLy3TS0pYhCYbblbIjl5i2dK0O23AaVM07T5Mr+gbKvNxmYTjBLMnnU3HJMarvuL0xn6v6jDg
/U9l4o51SPaWK2Kgdz8EAtrioKwWf5NeJCVphMLWk5vS5CirEwqzW8yxA6hgL4XBWVVSzImuyj/c
9T8laz3kVMmRap6rNCY+/YYgPzvtntiDLdxmjIFw8eSm6o2TVOm365jttSmiw6quaiO84Qk4Kxmu
01XIJ4wncmVbxb4fiZCRTSey1luooY9lFN5GGiKsuduN1WxnhE813Q1iFFM91z0xRofZ/KEKwq+s
fsZrsI2im40ZDxL5kvOlDnMXJFSoOQJqKZVRJEBqwL5YiAhIMmpHqTq/Hf/Iwm4GKRdx7k7Uci8n
JirsFIResqPRb5Mez4vIFsbIVwfBUUfdyWU9mLQcSq4MaeXWyHobvdZdH+cOuNtA0YZqXoNHWN3I
UFqn6Ukd70PhZ2sWxEWY8XH7N4Ry9gquUa/VY2H56MmcuK1vYhFkW75NIZYXoh/9liSiWpMXQZN8
2y/Y0jGl2CgTHQQ57VyRGN7/KBhYVIN0rJf1GAu439vjTMscOcpVW/2ukrsuoukNr6eMnNQVqXLu
NZGGYTGcq6K636qCSrOcfl28sRTIslfz3YYAbP9DGD2LqAToCDOck3i9cdU9YI+3/pKRiuYLeoyx
Jac86q+MkpEcxqzf7Fmfbh//fC0Xx/1kpUkX6vA2eElZeG0GMcGU4DsZP0cO9gX8Oa19bDDYzhhU
dSRt4XjE2cOr+Hbo8ZkLPIIeU8LmE/4GYc3vN2uzJMxRUtN0w9GnQvNonWPjKieDtRUSb0oNm3VR
9Dv1FajBPG08GlHfG8shTua7CtLVd3kun3CoAPdg9dGRQe37oBgVtGqUxYrqy2Asz/BRMxjQAcgS
M2mRgPQ0KDEP5aq/Xmf3++ex7ZEXW5mpMZSh/uOg/GBBaq5zHyZRHG/sNbG+ZnSfZLddgSSjsCdi
zJkkbsIj6Vut+WdTasgQKKyYqm+z0K1E+KddmTtVGtJ+iU7wIKJDP1y3yQ03PS5/8MAHRzOHYARb
4GDrTc/Mz+P89PXC/GRdvvsBl0thkPV0IBQAslCgZ4NTpVviglieecrf8iM+AzW4GnAB/02h/Tcf
+Z/bRduWr5Y0k21rBl2DtKp128wxs4eNRpRbyS6r7rJBexaBAHvpmQ29XGqEbqmtdsUjErdORRm6
2KMO7xKidU9OcP/Np/rZE8GTBANg5pwmv/X9K4E4IDQ40UUnzpIC1l65TSlIVZYDYzJt0I1vusSP
BRo0VhhViIHIDSci4P31xFluypXo+G04AGwKc4q5wLfn9ce7YmZL5WJtTSIF7vb///PkQYtkRcg0
4UiZwIYzUEczUmV+pcxX2bfF4CfQMiQxVbeYdWDSBCX0/eXytFMMWWrj0xphNcNgNS9Eb6xSX+mu
tqmdBBzbqcuuyWGiL+39SMz9+twVC8c8JiFi6M5MKk2h7mxzuq8Gh4AMaeHknDS/KrHO5x5MhIDP
DT5wK4de3vRP/SR6VUpOsXZHl+qoYeZbgA2wK/Au0dws7pyxIOkLWpdWSqeCSqRDWtjJ+G7H8W1E
eRBN+EtMyIwx5cEV0t+mjA1Dp95asTJNnCopD2MyQbrOnWyY3NQ0dh2Uqaq70UgyaBWFBbn6Bof8
KKp+gkAvriyvyUKXAM/MVgs+MBC8AQ5mXae7WSVmVdPsqSndwSK7PIpO0UzYT5s/VUa8W/UYtpLi
a0a4Uz2ttDWMeh7zbgae+i8GTs7FTcq+IqRbnK0Oref/Rqm4E7LiDDV+J6PqI9zDWbXssIxwFo32
VDASSnPyL7V9BFdfh2VSTa2jNOY+QzkAwdMp6orEZYDGhYjBfYFV+drotiR13JbOy2wOanzgpyVK
e9w+XSgjs1qis6j93DB9RakYJUwB6NmvoR13xdIYNmyPV4XzeDBFuwOoXbM5KBO4JY+NQPYmorx2
i+bTFDBxUjLExp4U3FGWwjVh8FWjtCu7GmZxixZVvjOXA45AUH57VyYjT279GtVFhy+zGiOraaI7
qzhOkUbzmAVmcQPsYgFLx4kebAAUBpz761I2MWBJA7F6DgfIOGZNxlUDDW697w3jMBlvGmHmi/pg
4UsnVkg2i5thGHaROh9NQhoK8jy2N75R6NR1uNaVBDtEGWulnbLedUp7VdS6i8WJ3aqDH4vNgxh1
dsTymkp9v2L6LlpCsO0x0kSSR4M2MSxgp1TMsyeUcoJxKwCkmkJLXkZKlsVhKnMb1o5bQmBcZsbc
xJZ0QxLa1H4PRW5zNgfm2LuAQLpUu7l1XtURlT/5eCz2LL0a1EMKqpjGnO+6AlGXRIhCvEsSyHfl
JAYiY5m+NJ96QzgbghRU0AYm2TrAXcmqDu0+pu3z+iPMRHcdSZSfUEs+6FvB0PXexp+EO7iMOd+F
ELR8W0rxX9qtxyIu7pMk9Kepehyryq3Lp4nyT80XZmmhS9LlTWTgPrJopLDkj6v6UIy8GyrVTH42
mVysXRm0qCGVFP+M8xJlWAYQWdMdCu2xyh5W6bEYfxud9BKSdcDwzgfuG1iYq6l48zh6ai8zYI7s
FBEcCGfyVs3Kbkxqr08FdGLbU2lbpxGlAJWgj9aliJo3oawD1WocTmh7P3QgpOF/IzT6flEL6qL+
uhbVazn9bZRXGJtD8htOA54S5qjuKim7zhTBMygb5gXZcJrtUoJLLSl2Szj5unqG7DWnrSdS7kGP
tTjfOZGe5Gm+3TbnHntGec6DCpUU/VXCFto1WxmSHrJquMnm4kbQ9kkBCSFKzNyZm3Rn3FFOYCmh
+51p/k766jiL1S7tjCPNRCDISbBcF6z3rs+QBBo7Te0Q7QjycVJGR5Oq+3Xo/kjsFIY5BXUn7uZW
JMu83+WLdLXCnTe04lgaobfoxK+NzehLhIXwNdXzQ1us/nZqW+KrvIgbccyz4GC0gnxjYSHQl5o9
GNmPrL4Lm8zvMKJA+GQktHNx+xiiVOghuaWp5oqrGWRJifsReSiNsk8X3R/J8ctz4feQy8BEyX1X
k727vJiyeRw7dw2RmBEjsFRKIA36OYHQR4jc7ch32Ffjbb0eU/O/VBq9aLaIqkm3tPXxsH21g3Il
Cfr9sHl7So3Ti8Z/ZF+h4O9Gf2In6lNIY2p+LFK8ahBJTd0vtSmPmGp4q/5r+97FZlfPiJiT3JaJ
TgmN7gbcNEjM5JAqN1oiuVXa+io7mqkimeJTzqfbWp12yN3Bvqz/rFHKkVJPv3qCUpFRM76zyomW
uXjqSWlh0m3em+noy9H8OpTl7fxnSQRCvy1bywoXhuk2ISgM6N91BGpWkN7bwSHMJAt1un4CoNsn
fO0L3N61o5/Tnhuds3DpgrxWH7XxbqUzxv3+qFurbS4YBDLHBQnxubo9jbMtjpDnuNOYbmVjRwzG
m5LfGr3oKrDrFkAOR5kynMxoL4lvqbZ1UxSHEU0YBOpAzbObWo327KZiH+/bWMc2p7rFCN/W9cZR
FKYJSSsGBsVnnyX+nEv7e7MiNXke3XZtvS4TfkdDA1UicRKj/lXQpmiZ+CSTwis3FJCL4cXqcBSl
4lpOBNeoMM3KoQ3GuzpR7EadPYGOM9tYxhOnrz7LT4qo/7Dm3F35wvK03Kn6uC/i3IvHZ1kttgMh
0iSXrrjLLZ5VyTaTe235KlWNxxiMU1c9W1FNjGlZkYgs7bermDu5l9+GND7qWeyqOGlMNf2woIs2
m37jyBPfdaT0x4ouj8fBGnHXuHHq5kWqmWizdBX5yuSrKXIcK+P0sFrgtVgQSdo24E1+WYO54pXf
H0Ux3IU8uLDEOLCHx54vt3WtnzqNnUmIl85RiGHJVjVoWjG0c4rWYpVIUjQnXNGke4GqugYmUscI
wwDR6wbBkxENMPq0RfYKeX2bRtPLieWpl31E4SOad0ryZIXdf0JTnaeGKR1calbUZDWnUtpqttem
1nANIK1WJilh+Y9D7ZbmW3SXrD3hag1/8WbCWmwnSry1SsB2ergP+xLEXfWgq90iIt7+mJZD3NDC
ny010TilP7Me2lNlqY4shKgc5WlHe/GarZnbjpozjDoIR3qsp18GEAvnsGHLM9+dlIt7M28eSj75
Lv5JP8hN8PjkTZZZH5Q0+jEoy34Iyx5EOmfDQwEQolIskwpHh/XYlvAfuGmDyJy+W2MaI8KY2GvV
EkVfr+o/KtnY68WPVVePapQEKTUvBo7ifgD8tu9703QMHtIM4zNO0v00ZJIdrvlbTRFbDOCUhDBl
lUDmuKZyWh7H7EFYr7N4gwQyPycZXJ3rK6lW7o0BohlBGU6MWVwFdbiSKdxY0ZM17QZLpCDW8OiI
OrxOm3sLjGssq2/Yd3+5kO+6ZLhh2hYJQqUmm5hJvq/pC3FqxaVKrWNUJXY3pfuEwf6CLWGu/YAH
vh+WK/bySEsOkEomjlpaDPi6hfKnx3CLws1pSdxaajQXKs4a5bj7upX925l9+IGEwLOQRPa1S1ZS
r6e10EaZdaQBqLJ0L1uFXwJYpamfmKeWNxWnL9WyM/v2puFAkohDarv9SqgiJ2Io+TW+n3q3HEpA
w2WkzgVJy9vUjUIcXdIFOSCGEICCGY4XVY1lmksC2/Z3Yc/uCsTFB56lfDVjPR6TpdnjTAkPglnx
BkM2gu7y7TTJC3ih1oZ7IbcOHf6NSvKrEfCFCu/E7jyEP+T+iGZXgS16HFjtRpocmVf/EqvoHiWN
//VT+zgH5rVu3D+yTzYx2V/S5T+dYRTPjRAuhnnUgPeWHQvZNds3k6aFQlEEKhP8JHlcpMyf42fQ
kbWXA7H5HbJuNaYyylYxLleABhqf+gROQ3CZK7U4cYivU+Ws6WOdRjtVuc6rayE+G+TJLsJ3UvcP
Q66Lm7ho2ht1auac6cex6u9As4AR9AJnCZIro+eMA2PKnr5+bB8vSDI7sm+D9cb05tIbR07mMZrg
+x+BjKhi/rara3wjKj0e529Y8SjpNwN7mCZ8YO/XN/AAJkOsb2B3/S+I9s+bGru1CNMqN499jY9b
Gz1OLU4mJNIxTUs2yZmqB5r6M+XoktTWlghtpAwG6kMFptu5iu12KxPyS77pZIZ+N0HQUvgc5slf
DYw+pcUp2/hY9LmTKJNXzS81ZEUtYWejXe4TUvWM5wUK2EQLog53ReaFVeRjQoRloruUXCN6ZXP3
oeXbsfawsu/PUno7tbjqoMTfiJ5VcVvNHrGLIQLzVrwtuoeoqPfliuxhvWVEqdNyxRpwwELlvDEO
Os+KMeh2eRn0N/y0Edh5Dm2xUJ24lm/hF22BindNS932H7q/XTMlu+2OS2xAIVO1oXXYpGp9quzg
svkrXUYF6K3Ov1asZiyCpZQMRS4gT9nfsXRmckxaJPpGOge1QHy2Kh7jCM/Z/hxxqKDb4I/Au3nG
zQ1HeCu01fxRrPvbKq+vYo2sKkx8w6du0xw1iBFERplJfrfqd3+xADYKuprQjA5r1RFD+GtVlQMq
i8iR4YiZJh/NpA2Q5lQeENvWywQkH/ZFwAl/qAs0Yrywoio8kpvstP49hQ+VQZADvNkQD9JEOTeF
sROqcp8t3G0S/sh1gnvXn2Feu4peeyQfIg9s4cY5cj3YyPXq/I7ZvYC30HjYyljITdvfTYath/gd
aYDw5fbPGaXhqjmnDaz/AoV5bk1Q9QryqO5r83Yqz7L1HJFfpSTJLlqsg5E0jJkj7Ll7XxJEp5jv
p/hu+19Ms3+ureN2a9DfpLz+OYe5OyqiK+QYiPSj6Qvz5lnOn6ZZg9fHk7NpY6jfGP/Khm7rQ/k4
VfMxzcY9BZv0V/+h2rGwuFaundP0bZXIF5CQQpTPvU6GVRmdVrrNok13tTX/MHPRn0J9E57te5O8
IBpcWsij1XQHXZ7/FnpbRSqg9R9Cf4nEB1DigMp8H8qW37bYjwr862qyaw2DCLP+V7QM1AhAWgp+
doV1mwoGDbZBT58KdwL/6fiIYGMZcn9aMAjTY6iCVXTdzutVXuPPpBJsT3VY1amjcaIvUr/fyvy5
mYJeT5jotauH2pQ5IBCWJ0PZ1ObIG0oQK3l0M6NltQ2eGbdv8QgXjBF/1B5mMbtuxg4Xht4fABYE
Pd2LmeUWRR4IDB5E9XVu2Pmhw3y9SX6c1OL1s1GeYbDBF2Gi/75kSEacpfC91o9GfV73lso72C/p
cSKQT7iKa2aWz19f8S/l7N89ktks4/TN+hDeDSpd5f0VxyFLZWkQNcSpI5/nS0uFW+fxztD/TNJu
AElqAfVbc68JP/TkWKXrfloFr+u7/9JlpKoLgnBYEEhmLuUZk7bKYfi2tKk/m6dZvo9JHT1H+BTd
yeclRxra7yKdsPn5weAkGKQz7SMpB/s+uxb1lzrGYhRYRzIexuw7xgq39PFAULdih9kJo33mB+9v
Nh3laQH90Y9rB7ty1oA5PYWaI29SV60mv8EYjgF5jvGACFokQjIdGsaI1fOIKyanRgHHlFlDtJC+
ID+n5XiLbU0+zi8yWmKg7rvOyGlspWg/y9NjncH+Wvvwz4ZyrDSU4lyftp68oX8HAqzgVW1y2joj
h4qiPUF2Mi0PJEIhGDoy3oot1Z/Lzl/H8XabNs05ZXeW7IfiAedtQNDOrhO2+9gPu/gsU54p8x8L
wCGdkkBM/iyV5mdU4+aieBtA2JuSp4z+Cm1waf4Yq0xKR9j1pCmkN0Ic/ujzp7KXbUMhPXqZ9tv9
Gw3WNPx9q5R3W5mna8UB3tRdwl9y1SkZD26kFKu6aaaXoV/sXJ+cELkyBpr7Eg54GoGZr28l7a7B
kLrpa1/0jIUx64DFEANIqP43HCee1P8FLo6dSIhJo/qTXnnZbgRIXkwlkLufbSgFaZ2721va/kT8
n0eyCES1uoMKjwApxzWCHgzSOyBVVzd3m3Q5HPZq8SKjsN86WsaDTEZFHDaLgRDdTTpRaE5TCrcD
T32ddxu3TVIzb9DNU5MJCYTyyDcbtp7+3LABDplw27GV5NtAtjMQeGKMW5n3EyNf3ppDYYULnHoz
SnpQgtFm6gucPq81YX1PCt3O4HdDd5PeNRqHpsLB2zAtK4cOtztx3W206xnfjKq/6rrp15CHhz7F
4CtU7re2SME2A80vLsGPpdYHYd6eNoghJW49ow82cRAXxcKtREKHi+WYmWFpyw31emE+W1FkmwWg
0/CsStPvEBFjjd9ORMGtVHFQ9Fqw7DpF8nMwfKFYbqCP3c6AHROrLgXvTNLxNHWily67TOtaQrNU
D92er3DsRWl5VAFEtum7Xl5FfcOyiD2Ye1/vVx/GMmyQdKtohpE2sEleUIAk05rh2IbacepfN/4C
JRW4dU3tQwte5d8UrdolWQTa8kb4RwiOJFYkYvD9hlHkprSIfLVXSUko8DIDxhNAcqgED6XsLoPB
kJ+GmkZnfVKn/mZUuxtdBeHCfk8z4Y8v13PrmyGe7qCkjeF3OA8KJ8o6Y4ptTb9p5FNvWo9Chmm5
rO5EGbw/mgVvUN4KkGRzj0jWUTrJW6yW5MomMOYAw6ZrqRNB5/pHYRw80QRxCKeg4cUr3cMsQw2u
nHRN9l8/+g+Nz9+HwehN47hAAvRBjoSLQiSmbY1D1IOCtz3madg7Ro4kxuCzZjCLjeuHvfgsWj9n
2UPP6Yiw9YWWuGDDwoxxhG3DHFMGmtYjL8//GPpx+9WihhJhLI1fBbQRzNwNvx5/SfWpbohsYjaD
zHg0/8jiN9oRtM0X58HfO9Lhm2JNIWJkefF6u7osNaMu6quwyJ1Wou7H5disjB0bYpBPf6b+d8Ww
a+IUJLy7ZWxkzrcFpAh6CLF5i+qKAdfoTpKyr4UrK7sZhbMQlozdJDLB1SfQONF8XGl2ZZDjzMzO
So7zk/a06jKbT+cIq7brQtyIttIIjai6sNvW6wNge1RnP5pGOjTWmxFZhMj19jyo9NCZX9TjbhHi
3/34p+jM3+1rhY/KTPO+Rt2VMiVHs2yPk5j60qr5Yx95yEIZKHY2Yj1PleUdfNVf1rIEMiZMmNef
aoOqLboppbNWXetCYOYpLpylLQhvc33dVvfjdMpj+tzoVbZ+YurkNjhi1bPozFMUVKMfGedF/NWm
466eFmwSwqtZvV7LzguHt6K9i9QgTLBnV24ysTktebbXJ7zGyleg/2BdU3Dj1lWK6FzEhKykJmna
D6Ny3bWkBEwPel/YuZIFqVm+aENKgiBdcvSnZHoiQn/4ZpV/sKdjUeDHY0DSMhGfI5t8/81H1pzO
YlnXV2KZPRhm4Q7GEFPh4wgKwX2ZuitC0N1W0VyFxS9q52w99El5SlMn13u77w/rfTVREuckksn0
Pap+WjVPrk9xp/uSgeEJxnqaiauhH8uvqummc8R0iVraiZ1XinMWm2PdW/f6eXJwCQ1SZ3DEO8vF
PMV+ya+Ek3CKoJXvp0O8Z0xg47TshZ7hdkeqYJuHbCu32KI6iyd7yVH2DH/cj3vVUZ3pmk5YOnXX
1d3qip740P4QnqJdsgsPwItu7x4fDPdY74kadQU7sUtf2XXO6w1OOTZgeRDfEiziU4jsMy91Yxcb
tICuziFe1z6Zdmk/PlZX6y7xsHj3i53lv84/rMKJjt21+mD4yY6/8jNkb3np97KDbulacleXiLbb
xVN8xRedyr7a/hHCbA6wzd3pQfLxI/BhnzvPV4PjQhe0YUKciuvqenOMewqDMEjukrv8f6Sd127c
WLSmn4gAc7hlqlylUIo3hCXLzDnz6eejz1wcSQ0Lg+kW7G4lsljk3mv96w9XyQ+Az22y64+TC0P0
WeETdGfdYPeP/WP5y3hfShvFqzAS6PfQCaNT0UWWYLDqci3G3B20P23GLZnXrhTpN4MRPyd9fE1i
TGrT7E0YWpyuKke2Ir9og1uMqSh5abrVSnTLnKw2I/bEia0RwE5XuHXL5KmvLS8Oay+1FgdSk68y
NuyFbdmkV0lmvtHjQA+0pjrxKj0cs2MVN9u2jt+GqL8VyidsD++UVHUy3FUR3m+sPL0djfgkZ1Qh
as8uUW86RmfEND+NiUIzhwveIO0XwjUCmUkeLngqXVX9GMs5i9mk2UOf2OUUbtehhJHmXh7FT3mh
niScVabqcdAC/5zMoQfVhSkNESpZ9jwxHSzA8wQma6Xlq/UlDTeKNR6nHv9domTMrthrVb3RV1Pa
UKLz3sraJjMZPdZTzcwrYLFUXDEVjrL0JmmuWRB/ggNcOePWR9/w7wf5W7H/9zlWiC5D2SmudtOf
n2NRBbyv5QhAWIZEVntWcgfenUq3xAGWtO+UQ4yCvJoFi7CBm5LNZgzhVpba3ugYCTfYX6Wqx9Pv
pLzvSH4Z79/lysN8GAcZ3wX0Q9m7bCmP0MN+WIXM/yg8JBSGEJGhnlhkjnw+eS2rMmPMh/KUh9Cc
DYhN6nrfLpFHcekYExh4vu2FY81MxAh/Nzh210xdl+Ru1EcXRY5sPNYU2CODF7V5lcx4KydnMdVd
CT/4yS+nHaCyW4gQRkO/jwxXkFpXhwmsiDvZfBzK96mP77ocURHbV1C8IWNwCsWdk+BVCu6h+4hC
accty2O9FavbAgdkPT2zUVixZKs3VZNBJhl9ZrJHK2FnVVuvH+djINcHAQlkxGROP7QUoRoWn0Hy
y8qfwljDbvm5wmGC5tEs5E1E85KEpZek1mlIp10bT+d4yUy7fqrxw020n8hF2rq6f+6HV9UxeL1m
YrQhiWsL+b8ww2wRujwrOi58y8h/eRjFGvJP7I5RtZfIsV0GdIiWwZNIDIKkYlxuMqPT7HQJb8LS
2sZDvxut51n1c/FeT66jeK/Ej3K6y1OybkLFi/ws1PdwTimEBkfhV6TJY5YAgF2YKtKiuejm8ZQf
tqKQuOZ0TKrGKTBbMWB9Qvm0hMo2xOrGZHy3mtnoYeRVA49dEHtLZDFL7L1WSS6d2JzHnLRdYYx+
i9b4kyXKOr34cqFQ9qHwRzUNHU/7AhyIUSSobWvkpxobV91q8F/e6OHGYJb2w4P8tebnQWZ6gnKG
tCLluxGEViq9XIZldiqWszCYDpXcZTQhY2GpkyTviiG+tIN2UGcF6lJyUnINOomK/AG/7RHZVdkx
RF7d+of8mVHG73QWSMaGKUNjrJdOd6qNjD6fDTgbCIs37v59/v9VN8N/l+HIMQbWIWx+vqV6I0tM
zDlSRucqBMXxnM0Kc7vQE6lgVL2H/HGByZMwX5cGXwzfSz4vGxs5E8kZIwgGrIL/G7ZK1dkN9ulZ
zc4IY5jdrjVPAT8QnFi4YtoT+HDNxD3yYWXjbirTH17LN4AK5TNxv2g+QKdQrf5dt/7X41HqM5Ll
rkpPbBGAJ7N6L826rQwfUnLS0atlqZca/Q+roa59RfIJNJbXxg+1CRM1jIE+X8IyNcxZ04iIbsfe
nsXgjjhpI3hPEkjnqb+k4alqiZEJs40mrmbosh0ihk4W4xIY9+kUeEsY7qEalGKO5QUopxeF/QEa
vV0ahyUIWOTI4xbSXaBDfUdtWbAnW9qprFYdjrSRQESk2JPsy6W1L6+vsnMaLv2GCCC/drAvdj9M
945JwemauJvKfoAxZP8ybc+W7Le3ftPeSna5X8s7yZU9iE8Ooh4nti/t5to612vkTra+uyPM1b1e
6tNiZ37Mj159/+3if9gbABEbo0L7Sn3IEe7uBO8ucq/4sl2mA+RwxzibLu7z+wkWuOnefFQHGA1O
taVKPMs7TFUfyOjxTA7zbjjvT5Zzs0k3gkcDSenWeRs8521eAj+0meyP6bAcNDh3hHVTAzYXyVa2
6R4bboov64mwLoct0xtf3whnwcjKVz1IfQ6KxWsK6W7ZLTv2yuqleFlfZU4tCD94fQU+LDxKyjcK
OP4VndOrv7v7gG/lLXZoS9v6Fd4cLxQU2x4OH/Ge/GoHNj9/ht7ElzJ//Zd1jhMsOdO/V23aUkI4
wyFyc6fbIk3lp693DPmnt/aj3lwZrzr1Qzo58X46lB9Up/t4T9aAPR2ITfEXfjh37u7KDdeCz5RO
dk85vgntj1Tlb3O3/uJ8vS65s7lLnbuPyMUSlDedNyzmYKH38XFjR/ymyQYt30S8zoW3bzfZd7xN
fAMvIHFrB/ah+3bNvTdybNwr/7TORdu+rZ/O+GnKJspclgSuFkff8TJ2NJ7cYddrxdevnAmHDD0O
6139wn0L7c3OvttxNP+wdQ++W9qvgv12WUv+NxghBwy0XLpRezm+hQe4g2R79k9RirMxDk9NQsUT
UV7ULD4lPXzCXRqXrpsXrIyN0Np5CbenUORfOEvZjQ6tTntta/zSKr/Q79Ux3Vfz6GaA+VaJ+esI
m4U5AKMw2ezoikERZUKoh8uUPYriq/UX6RVsaUzcjDmCsUpNaILbfPKqKeGiMFkK6hFaG4jBms6g
BZQlx7S60RDhN8Av9VoHqzdL/AttQ2PsVLAXRad8r97hxTgVYjhZAr1SDeghCt0671ssehMj5hDm
oxZIThZuzInm1VlKnAR1p4VYyfMlP5E1e54HzGwVX0apMogCkt5iO4oQbwFrlo0a0E9Elh2qxl+L
sVG6yrmbG4e82vQyu7KCWiXiZuuOjVzbiPk6MhxomIz3QahO+I/Yy3ycw3erCw/hoPlBAxO0MZ5Z
GHLp3BU17i6QMZIMxGH2tCndh1jtQkRxsy6xU7HwVMHPjwhT6Fs6j+b1bSg2Zvm81gVSpW/arPOL
WL4dgCgyDpMcCJatxj9rfGsfKZvQkr3CVK6qFiBWCS6dNu/HBNGOSNs4Cps4lg6JYeKrlt2XRRoC
WFt+vLDPlNqmrcS7oTozT7WtKjtFkUW6OHCpHYSehEuus0S5tqm7zQi4jqdqHJ/Ffiv6uJHYhWE6
WQGrknsiqJ4latl60DZ4ZvkrT0bBuozNWsMCVTHsCru5Asv1IX6UcnqZVrzVoMdlCoSBhZmpkuyq
lhUO9RyUv9pvjNCVC5FMxV0BoaBXIE7AmxhNT4porpkw5XBw6/E91C6DxnpHiGCSx/dznP2AKH2L
I1/3KUo2MryIqUD59gWetBoz6vKqCbAjoSkPsfIbRYi8AIOPfSC6saU5jKrdSIfEAJO7MfzJejGN
wccvRKliR8Y/2YQrN1yrFHZ0SSJvQdfYv8qF8ENZhX/QtwrOINIV+gd8eipd9cumCg0vTSMtDo6o
hfM23+lMAa042op9fw2Q0zSB4Ee5H2T921IIu7oAPcjJSccZn3ps2zQS9wdsauNRMh+yMgK5j31J
53XVHczt2SAtTCf2rdxPk86MTqg3i5gyZH3XtcYVNApj1ZW14KSJ2aXIhI2IEVvZHQQs4Eo1eG/B
XCslPQpG5PUam3bHhtdN/kCXNnWZa1USidRIvyhXGGGwiI04xr+3/XlV2KHlAV47E6IBK/AuysH/
RY0oDYzYu8qTyWNJE2i7vpYYG2ZNTs1SBYzjwf2yxbnejKyfAI8We1xphjcp6iktvFHTzmnFdis3
7E0V3uWjCDIiY8sHT5pmpRxJ7qQdCNPOrgKnueKY1/yGnZcIDtyA5o15ps4wBqPCZpewdJDXBRC2
aXF0IdJ9YYcsE8dQuKOrK2VdR5PWjY+d/JBMr7RQWYYjCYXvikUG4XmEa9gwL6vCSzB1O0iLO0Eb
9slCaB1dBLqguNvOrdUxm8j2jANspTJ9MopceK03Yip7pnEBbkdPJT8ZxXrLuhILVxPqnlSDvlBg
mQs4LtIavF1brIrNYVNwY5vpUckbP4k/MEvZcM3ngU5mpSGKjOMVtovSqfTsODYCU/ncj4v6PHfj
HT5XttT1d0K8XFmu94OYesJmUmY/V7StTuoN65BCBO0yK0fFqmCgj/dKmm2lsXED8yGoL2FBPsI6
L6HR/H8u1dE0oapE6wXMTXbU5zpTYTAyaFpoHvPlJEUiI972JkzYpiBcKvq4XblLSWed5e4xhTau
ZoajiQz2JNLOrHrZivNrJfBpzZemh154mfVl26aviVy+L1F0m8GORnZ5S2Nsa1Llx+AxyFTvp4VK
Q4Kfhy1P2JT3/35VaHG+P+mmglktba2MqFn50qsN8ABDReBl1WnyEhAgry03QhA5GZ7bhvRRxcI9
zF6I8Ec5F8704xhJh24JlXGlWwmKchqTD1l5nepbyByKoD9bSuqGOOjrpLRyx27SNLsTlfZhBh0L
2wfDbNwUeFiHXSvDpI8gEQYwGKWIcQE8VdGILmnRPy/zjIgyv5JWdWxyppLDbZ2yeSXDuWAkr5Bt
DUBkLA9DMtljd+qtXTG9toBHVkI9JdyE8g1UEbemkg/i17g9iX1tGwGZsrtETvZSkL9GU3zJKQBI
i0j6X8G00Y3j0KGWHGe7XX2QLPbVYRsn75NCtvNMIIMKiPWMEDin0Y8TdlvOScylE0ravm5spdlH
SeVIISdvFk4Xkbk0jJ5gKPcVQo2MXjuRQWtQsY4J3AkehKdJJFaXo7Vy/9hYwC1T6Ohp6UbxxwCX
AlWha2anWn9VrI/E4jrC5s5RwTYkNcF/b3KKH7V0+kDaDqsehUitMZ4RRqhHM1JcQ51/xRplMBtl
PBl3cbWPSxI8A83Npr2AO1QnAJOKyibgNQlso/++x/4q0T7DAQZWhvoKm+MHRozl5yenVCsY+F2u
H4Ws3STWbTJAe69+SdqxhnckA6DFxZkMYEZl4S4+Z9EGDR3lXmS+EXhKpuZ0M4tr2ubstj1oBiRj
SwkQeNzU1EPpSoCMQVso8NLF3K4E6i76Y0QG/d9jDVRjqOd+/qDWFEsNWg/qOCX25fFZmUWf1jt9
m8n0bMbCC2TRFQMNwwoCd4zyWlLRCWMAm2pwrDD+gS34Hw0z18Vcw1X+59J8uS5ClQ5Lbcja0QhR
ahZ/FIlq9KRJt8R6iYKzEj8D+Qdb5W/qUMoQqBxoKP5ih4jwP78ZShFPyxSV+jGAlNkXFtmIo1Oa
R1GJN1r7nuRnrloSrEABKSUMyXPjB6+0/0Bf8U+QVNSpuNZCif7yulHeYwTe17zu6TzItV/8ji1r
qwTRJpvDkzTvkoHBuXoYlNiVxHyjZ4W7IjaWKLryvHqe7VMKyyJ7rKSLEDBYiu/HsT6qMLgloTgP
ncqqe5BRQEjaDwum8R0EROuLCk/mhqZCstb19H+hHJoYJlK/KOoxiKEQL4U3drFtSuVNb/0x08OS
UmxaxTbGn7nZmJAI4p5Om/BWdEt4AScERsAJ20tNupHhgpW4iREba8l7wuLMVr9iVnknhBV1nrFr
md0txv0iMo1nT7dQB5T5ro86Xze7XQdzA60EDAoFj4J73IcihkV1t7cSxoK/p+q3RI4DAF9OqgwL
VHvAvoJK+jw/x4AQUwr8RbXE6inDBS9b1nyC67MLBJuMQPdRgYVMmS/9GoTel0xiOIrH2GA+S+oN
e5RZeAsryhhCOUt/8kD7awHxec3gMnOJCXVbTbK/bkvJOEmBlE/qUdEGV4cknalvCSVEmWQ+hDlp
Cg5Y6Y1QwtiD7QBVWtOSGszQYhoEP+yTXyA+dgmF1jTwMl4nhDdVTBu4FPdxILkjFzQ1NvGawz6k
eJ4mOwbrnfFkypmnde+ZwbHMByP+MLtyK1KL/XtRlL5hpGzeDB8IaETUKeKo/vk+6oNkxmoiso6L
ObnVEByM1pOadmNGTlr9mYrIs8oawWzO5EytCJxSzC20P1svo0stXP99Nt+hbciwMpR0EYM0Zptf
yWVCGhhqrwTGMQ4DBgeYHwTyNcyRBGOkM0y+AY5jvJUCfHzo3YtQ3cIt2WJlvo+xSXDzkoG80rtS
fGFiq6DoQhuKs2DMlMcUD1VSHFPuXmzb83S0yG58HRh6x1JEAY3h6xghlUjzdQpuZ/QH+ST7ie4G
we2M4mDJePmlJH2MEnkxhEn8UYePsb8ZGRsv6lOwwDpgcrnolU1KTi/uw4jHRyjdeIRB1Nc/OM38
fcI/3ZpMXiAFakwBGMDgFfL5nYNo1ecSTvKMqsRdp1UbGe2UXp2trnbbOnkf2c+sxq+1eyhW+XSL
T1cf/anKlykAQIpNe8Uhp8jypmR251jxhfXhnrh7mweou02EGjKG254t92lbvAQz4b3KSDomlFOx
JEqKxN8MbKSEZYIEM22VnVnOrh4aLzXoa6en2wYBVACv1hKerLG/Wll0W/IeDQypdfE+jF76YbZV
9pe+OOvTMcoUmiRrT/y0pyH5MUCLK3lj6YxoaM4ZVheWfpKsfN8G/QbbAMNKH6L+yCwpLu6mhnet
Eo803n5vnsCjlek9hLY8VmRJhlniiRV+n1QsSXDHY5UsnMwh6vdpX+9nFGUR7U06GY3z75ta/lba
8kaZUDfo8WQse75O64Oc6NccVfWxURlFwe1MgS2FASNXDTWJ0vsKY3qWa4ABKWBIOT1NeuES5JjV
55L2NnZl4LCmnhn6Gnaqnfpa3fz7HL+ZFkjrOSLMMpXVNvg7Dx34ZckjVcH273kKTlFL0gyEkxBX
xBZmYK/ReSoXBVgi1OWtKgWg/KOvoHutlpd/n8vawHy9r3n08VCyOBFD+lIZQC0tk6ldlCNGQ4wH
HNKYfp5efodBKDlYbBBIgNrzyr+se1msG5RXFeSm2lUg+eAM68wyomSYUoKAIs4dYFtXi3KnZLAZ
5u6MZtyfEsR/Ajrxtjis7vN6U20NKdvQ4N6vldpiCm5Uj25Uij9YGPzHXQTUtFZpa8VE5sCXx10S
57yt8lY+JiPhCjN+T2PuVYqyJ7rWyyz1RYaNWlA5KxqVi+DOIANqQ14xsCTU4qwAQMC5Cn++U1Bo
hAMMRKXI+1Yof7qX1rrp8xvIRFhdz5X3UKSo/LwwJarcZZMQKkfy+lIEZql6EUq0drDghHygKh43
uSZuZ/kjaIoN+X7E2Sq2nDV30VAexHwCSJwek1R1px/Tlb4/i5wb24uECwSap6+WT9D/J75kykfa
4L6E3fVBxEbUTjAbKeiKjYjjoUbjsnSvRvXw7xv7W8mGdTuIG1UE7cfqRfH5uoilFYrS2MnHlMgK
CzqWS+krjA/WePvvA32v6L8c6QtGEMy6USUTR9LBBNQPDKQUUE1sifTYq6UbjENTGG//nwf98kS1
2SDVsjTKx1Hcj9x1eJuKw4mGta41u408sM8h/qlA+7safL3ZqF9AQlSs6smI/HxRFSWujDJo5GNA
PCe2wL8kRiJm9ScmSNsViKhM9xBYYMqbBX6msLpTYrRQcf7QTHwvo3R4jjyV4DKw9b4SD4OymKS4
K+RjWK8h111+ErMHIfzhKH/39K+v1sTaU7Sg4K9Gn59frdaVgZqMmUwEhTOCXlag4oGQua3yoBgP
QzDTpc8Pc7ZVq8DWEow6afDzqvNZAeAfmwHWanhvyREtuGKDh1pJ7nXQBTv1ZTY3lpbT8WduVFBg
aR89dg/yC3IZF7XvD7vifxSeOgWJRkeu0cPoX2myaahGkylo4rEGjqmRwg/MPRMy1TYcNgpPoBZ4
YUTWucIRC6++H+7W9WH7ciU5vAV3VsW9nj7q85VUs8BkQK+La65oEEevedjBd/LTgLPRa1vsLoUI
A8hwZmHZ1qBPSUCYtvpjut835gBuNDLOmwASyM6w2/t8HmDb7E89l2HSZ3jQ6hZD63Y0QIGRJWvv
UP1jqYY43mzQRMkxUXhR4GXaC6tTxIVa16qR6e+/r85fZsTXqwObmGsjQSmGffr5rFQrn4N4McRj
Fqg8VNqO/BZ/FOGQwhBr/1QQNAVB3khLejFqAvJq6P3QF9Q+p9FsPozOUxFlYmJCdhvOsvCQUukj
t1aF1XyjJ/W9nBIy3j8shEomVmtCG4ovwyg/RFOO38uDilV6V+mvQYh1V1f0V7UVLl0YsT5Lbi4M
UN8mb4SyZcghUFF7V5cCMzlxU4nzTYFBvi3PBirByh9qpoa6BEya/9A6/R0+fLtI+jrtJ+Aek+wv
q2zbU9XNgyQeKageurRl4KduK/0UjZD2OtXLA/WQQ3dd4ANG0WXI0Yz10sFY8H2ZKpDoYQ8b44F1
40UNx/d4ao6SgvpCbpnuhb+VRsPdsb/ypvs8fx6wX9LKOKqoN7w3z9h6nNBQkFvB3EOZbpKyeDM0
2esYOyx54ZYh9rf54HVSTAOf3RZa/MuQnv59o/zPpvX1IqAHWmczxEVyK3++U2Jp+b+PcSUdG/Cj
sDhU7T7rNkNvAz7Wxv1U+DLkSCYjcbENmXYauyFzypUZc1Jk7HncXD/0psNHIdsZjPxn6TlkpJS+
poCRxSZu3wNUFv2mMh+q2Sd3t4adpU0HqdnlwlEfXMxd1QgOoYEexG+Dqwj5L0YXFdjzfFdZjxJA
QatsqaprfaBFw9N9i0eTbfWnIdgWZMuqXht4jDSm5+xa/c63xtZC0veg3kSJUz9bDzoA8ZP8uyR4
+215inoPXmcHBVbYl4uTQ7AI9hW20jPksLuk84TWM8wNocgmc5byMMpXw7qEy8XskOyke6bSs3Sr
5h5yQjU6IVAJGQgWVyR2UwXP51dUIfbbRuqvptkMzWYs3jKd1RkM+xCSyMs4FNMsaCAtgjufgYTW
bNRoGy8bSfakbYt3JrofPblhDYsgOJbbQDoM6LbRjlXIpTfpvKmFj0HZAhFlGdC5C/VxHK6y4cnc
bdJbiU+RttFAkmXpIASHOMQ6BRv7jcb7KOGfK2/zxOM5s1BCMRM71SelucenPDCwnmvtTt8nxY75
KvblgeL2gr30fhE4eeE0LYQwNyCxjtDkX9EfkVlsHnpLsa/JiBcdBor2Q3EKPOwmoSQ8KS9RyAiY
PYCo1r02IkxwxOQiY5GwuLp1LUzMIT1JOtSSE+Iu0z7x3kuqq9iGRn63H/G75SdceXoIV91Z6oBn
XWU4ActhB6equ160pxc98Bp6rweZ0dZI3PODHPt67LfFakphaAwBjzAxY91bTFe8Sg+Zdl5llw6b
I0R6/I+A683RZ+YmQxt/HDyRPDK7OVjMKnbBiBDH0ctjPDkNFKrRHy6WD9Lco6nU7HUN48EtbAZ6
vXxIdYebT9P3U+sUqROZ+7Vh75jw4IZv4zQVqTsJlA5abfzYlr4R+UZ8DQcPvKEPtk3iiAXGCik/
fO2WuypkQqXv+TDT0O3n53F+bvXaTevXYHqOuhveHz6gcZUKvmxOC5FCaY9ZiHvSjmAcEg1GxM+Y
qNm6DEDNl0y0G468PCFIsmhA5kNSMXd1tdEdZbgt6pHwlaK4FxFBCZ6lH+aeLcKxkvuggY/lycFF
yezpsZrcftQgS52DEinPFVVYm/m9RR+f7SORKDCAmmZHCUfknmrBdsLlaMTl8mqO96Pye254sbto
uQCkTRw7wvjE4yPTD1AzJNaTyY1fRrDMHdtDkrrJuNXRv0JgSNk64kPcHszwpTd9tBQSIdO9r5p+
op0bkrt7VDSz3WunxTg2yvwBfI6JTb8JmkMIVxSmKRSAaT8M20bYtsZit9pJnI6l9NAYnpuUvgby
b7WXuDs3sDeE5ad8sHUP/rbyAt7h1Mosn+r388or50sJP7QTj23ALaRpfhtLHiZjqPRlAc7IyFaq
CuBWwivTmvW/qB704bWWblsWrQHys2rAbV0aaDEPOel/VM8VEEWphe4YGAf6hVSKbJo8h0alazag
LQELWJPNR3WvDIj1kmwDEMe+tBFbYgLCV7O/hTW+pXjdGKaybdJ011X4JHCZEx2mQ1c/lX2o2CpF
TUI4RhssWHnVp6DbKI3iSzH7A3WtuGAWOoKApHtFmqBDmE8q46yI8y0GIuES7aVgC+2HjylRNlMZ
HSMpYnAjg0cAzmkJ1ti56Qmz8AM48R9lKw70IumTq90heM6XysgI+gm8bZKOMhMdmOM2Fy1BgWr5
Vf9nNI5Gdx4Y6yu4rxabhaFCfmiXyeuCj3/vvP/R+KwnAk4CIIDdtPqlcDSkYazLbIF7FLW7ECMf
sU954aETBBqC5tjWImwMqts2Z61CpBSf1GT2RAv31OQjFOR9IvxwSv8BURjY1GMBqa4BjWTWfb4j
27ZSZGnKRFIiIeFPI9Iw1IWlettRA0RsPovBzIvgvD5zY1PeDePrEJ1gLplgjVbzMUjto5lofA8a
euFOzdE3Q4z894X764T6+bkxoJIgw0NAA2P3a8XSM8OzolzmwtWPNXBEML1OwUNXQ4eCKj6FE09u
5FUSK1x8WwXpCgl7sYmhoFACIeL547as+IPol0rqLcwRxxtIpTt669hEG4VJUFsEyKlYN/NkXzHQ
WL2mao3cxbK4LAEcE2p43hBBf4AphGNR73gt1LEMs+WqTO4THFjC4k+bn/TGPPXubG11GPXp4Gao
ItIhgl986g1ARPid420z8ITkuhsyXE1r5W5K2fS4vBnucRpyiNzInKx9peymRH6WAu2IFNgXWSih
ECwSYufHJXn891X+D3SaoBOT+hW8Q5OUr+qAMZW0OShS6TjX8yXq4YBB9lDT0I9ZPB8QfFiSxcq+
jfaShJ56OwfeMBc7aLR3eIH7hst8wGnMcm+O3TkptLtMb/0MM/K17W1q6SrNst9M8bVsy4PVDL/H
joF8Xd+ItXlbFwjlY3ImtddcPJQTvovDTWpZjr42K1WUYnFGlZzEd5VYQHU6lfVDgfKphFBIgw2b
DpogA/W4C85BaLrxxwKEXHbg5EG0rc0n3SkEwP5MmvY5dmr9cpsY1FZjdkBw59G7O2oanYJRtMse
srzhBPh1CSsTUDC8Rs53WtP80XqqE8jVfhFpz1Gc0KKX1alFKwn0+juvg5tOZncMGbU57VI+hLxr
ffjCC5Z/wG7+p0z//FAAKxDDhwXJ6pX/V3H2v8aJGDBn0xSSL5QTfaM/hOwWNZfGYIErZsyL54c1
d1On21yzXuLVPUJyVKbhoipuQjgmymr4lF6WgcjPSsQs7SBFxn5UmOTHxmGAxK7SVscpDDfFSRrx
tBJT8m5yog6FtzncJHq+aXEhKxuZqyxSZ2n7eqRoH69hq/xW4uXSJhU2eF6R9re9QT58dzukOEOL
A5hr8ZDEPGSoRxJ1ZtC5ExTzOsXEpC/FTZMphx6UIwP1Cg166CTdCcJBkt76iUctjfZGYnlJnxZO
pekLw4nTWIV+GC2emN5ak3y0FHu0lG0d3bplio1KtsuRgIwlQm7kLUP3tBiJ39eznfR7TNJBUUb0
aGrE5Ed8rVa8Nb5dYUaMkvlu3LqxRpu1q4RMuzfFXQX/f12vrUr1607ADGotyGf2jwHT8kDVHWUm
gmVCk7+8yhUOdsWIbB0xzToFVfGyWC7oaE5Jkt3Uza5tdrMaM8faSekewhV/8t8irnJScNMUxh8z
I3wq2K0uU1iWCyxRs4BtFpCwyvCRmiE28R0PEXRBpm3sNmMuAQkTt04npH9Z71E9RVI0YPuRAOA2
RXStoNxqDJlzU3BGSCIZ0jM8/kJo2Zcs2ZVdSFGF1dnrksy7JVF8FRy0yuOXnjdQTGvWrAZOksvj
b88WvqYvIaDlX3AqivEwMp2USSvj9xRfM2jVNZXmctcgMn4C8mV6l91m6UeQPw/yYWWPrFvHpGA1
GpSeXI8HobtgI2gXuoY7bvqS46WAJbYyvJYDIV/4qvfLRuatwzDOqoOzwj0ei5izC/TZa6DsgKzt
I05xqS+i+07uL4s+n+SnIg/8iUWJ4W+10zCMMBRcyfAx/feCyvzzW73HI6ow65PWuQjewp93V7zy
GqC4AbjhFD6Wf6RL4w8vuieehYNic3s6I3pKVD42a4az+MWuOVbH8Kzemifc4l1aEB8qk7yhr7Xx
m7cRTDZufh5cg++Xof1HzsqQpwXx9M3kz06OnlLcJ1d09ThMFDzrgDX9+oHyACSM/+VjKeDLiw/8
FfU270mb2sjWcDjASFLDhoc/5fWDGrjnF2HhE0AToONDnmy3DCc6O3pDj0j/TpBy9Kjij4h4arJZ
Z0bVRrmIKzR5a7jG0/1wWPokbO5AMxkaVKItGOtv4YbAH14R166Y7+czA3xjPiIbZuHUoYmEobN+
NQJsghytwuFdD8EPZu9ZZcM853sN9Gni/z0+L5JfOb2J9wwpW5AJ1AOvWDni/QdfYVCRLOIeZis8
LSnMc9f6SNmcE8BVGyNA/h6wI4AWYOPikJIiIdtVZhd3wVv6TAXbolWNbOGDfQEbWvwVkhw/BHv8
TWHMryQlgNKEI6ScLgRWdT0sB+dQFRRTElG5rphmz3DOeSJsPPgUhoWMqQ245QoXf8uf5t9mhz8L
WGpI5P6erZO/c14N0+HKDp4wUdKftMf+Mr5Vp+FxeVTfOCRcNNSOIoNeY9+8I9vdYhBgcte89Ad6
prNwxCX1Trwzfhhqf6cBMntRoCfTzmCSoP0fws5ruXEs2aJfhAh480oYErSSKMrwBSEL7z2+/i70
zMPc6onpnppSiTJ0AM7JzL3X/nMsp/XMidsmFAmxbuwgrQClVl5poTTpimtOpzteVyUOl6ybtqJ1
Ltnasg5obH1Wtm22lvHxdAqRc+rauTylQ3rW5gamqRpfKjS3zaJ+BzPE1nMZZQ5eAKD4i2/md019
lwoYngtkoEXCZbPAcqrRlXQ+Bcu+VSlakGB05e1/n9j62rP/Y+lluwy7H3K/jMH/j57+iBgn7fNE
PEbir6JMzkzJ3T7NYBwGEe0j7XhJLKHS+Usj+wIGBShlTlKIbjGIp6D5GQt5T3eOExGjLovclN/1
ZsKrpTPR58BDOzXFoTcOhWtWpIJTKc/6jiIwlL/FimtVjWBiSPwmy/0kRsNY4ttVMVxmENrXyYJU
Jnt1BWmbHX7Og1DB4caXbJIbzybWEt9+xRp+8bifC9wlunWaG7a80p6pzW6G2ZWOP6wj9Nr+9wv3
X4YhHCuIVtCxKwyA/iyAdS2iMzwJyzFYhqsKMTkvY6fSow8xrw5CcV83HPg1vjqRmW4nIttkxdZl
T6JYD62fvsdgQcuC2S24YEZyMdzOGCHtcssVcR9Pmaum9yLEZ6FypsAur/uupSzFKy2TQ5Hmp7L8
p8v83wVH6wnwH0/qj34qua76IMuRSCaN6FI3uAOHqCju0gTEmhAgCfUM8TXkEE/xA29oAq3jEpT8
MvCaJ5MHyukbdKjCk/BS6TJXIOtnHIz9ugMti/kYJyUBCFwmHoa+c+pZOP6msnrWOvOSTb2jx5C1
JK8wNP9/v11/C2PFhUluFKGkxKZRFyh/+IVzCe9FaijLsdGYWQy3aJxhX9IHT1Bjs8uphV0y3tpo
uacxuWMeM7rhH+e/6yL5t5MNNZeKYlySdeuPGaw11ItcyeuD6Og6zm5fWY/mlLzLGvpOdMeCq4GJ
yoPf0pz0TdWa74b2nrF4YCX+h0JU/XsDx1Shmv11AFvIuf848dWxGJQuyKcjntoIHX2QbZZBPQ1J
cOiMiXhT7Mo4hSrzx5jhI1HtsOBFiGxnazPg1EnGO+kLjKuw4oJuhawUgVAKdr2l3QBchSp92Vp0
a/ZCSvqIN8Vthp9Xk12gvmQuqPJCdkUpvyKfKRGbGqWjlIjtSpFatQFxlp7HT/BAlir8k5aBFKO/
vw9oL4iAF4neVikV+fp/1BtJnUl5rtDhiQr4BxGN98FCqowqaap1dq45C11n5WjllLeCms/OBfHe
h28xIvZdKLK0Wf13z85+BPvtBCh5q1kHfwX2UPypY/M2SC8yIgwzSeGGN24ysaGLNgz/n9ArqdFL
VPkSy8iAm0VW3lpA0JpYbpWw5XoJXXYeHCV6FgdK+DcRMaq2ZD4ra5BDgeU4doNJhXz3tP4JuovY
03fkNVOahRw7QTnWRWYz9R6XmV3tcDMSkSZ8/DJkHHVp1yKyk8H9DY4Vm7amrNF0P8xtQ/O1Kp5l
OXUb6tRyRGzdUzaSLG8ZEYR9NXrSisepelszoIjMwR7MjuarMRoX8cklxC3seZ7zeVr/Zhuw4YN3
4c+dW7jhzkecY5gaT5dy482ud+IbTt6Jm04eX1w/cbw7fAv+wXfwx/HK83ojRKcPUmpbWFr65nTi
O//9nxdzTYw3fO7JJA/59/U38LVLph6jb35ReeYWfn3nr7+13pzu/McDPd2tzYk/6638xffcPR7e
nU/Xb+cjrO1N9s1HReapnDyeAWCPcMcvmV3JOd1Rbdv3lQsCj+O0ONzthS7xeg98fb0rCBvcAU+U
Wc9G4rfz8xJ3VG/4w9dn93ISNuuDAW6z+YzsCy/dJ3f26fFALhcvsj1P2ng+981XPA9v7af36fOv
Z/7C/eo9X7x2ww/eL94d82u9uXy2m/XbL8Lmst4Jy7m9/juy7593buHR8pkM+OSvD/e/fvJz/fYa
X6TE28UtfHaX14fNz8juJ19pN3eF9/DEv1X737/f8u6g/0CdXHT7lO+eFcf75IvpARcw+zt+nW5j
7+WuP595UJdPxbl4qYufd/0qRmEbdzCe3Yu32mB5HnyT51+4ZX1qPMH13zUuYM/3vedn76/b/Wd8
ns/PPo5O339e/4e5k1djw5fXv/319tL2MIf6/Niy4QP2YZ/PQ7e0fSyi68/xLdOG2xa+vHpV+V6+
+Ozx5dVqW/6splRuKu1wv1pUcdf629J+5vbE+cv8+q+feuIH159++vfvW921/jO+1vV+cZ76T/6w
8Z5WY+q0wTo77NCS8z3P631yDzx2PuGX8Av45F//wNe6wU7LTZvtxt7wn8f/5b78EBKIquOPmHxG
zLKSeXJnuXV+DFqH4hxuZ6yDFd3MkB7cMoGU+1G0R0Gc7Cp6zBfNGYdkVy90N6rAB+LZ/kaKSDuu
9PvkAWrkk46r0qIF2s0jI9JyW8nBRqchEC7v05zt8Yl5kfQ15tZOnEQvrZbVc+A11GFCepoTd8h+
MiN8XEaOCkTJYn2XjQc6020Z3Ip1YD4N5jnRPoAMMJ1SOyeM8n3YkNkbi6euk2/5JF4Y/NuDtA3w
hg6qcBBrWhHaa2K+W1HoZRG1GfAUx+p+F62nxYw9leG7mR/ENVWFrBBj/BqJS5NncNGDbG0t4qUy
VXgbUMq2akHXlS90ocrY0qsb1Y3mp0YFNYvwwkkUdRca3XusAXequu4QmOplqhTAHwwYJsUOoy61
jSB6NTSgL9dRFncWze4CefJaLtE8oHqMdqXmLCZihBlDnZwcgYVuWI6gNgG3koybOBMsAAsPLyBV
VuCrMUKwgHyQZKASm7DSy0joWmbYuriL6zqj/UGSjSRf0vpi5gV1xI6GE1kTqifkFYZi+G7BqD2B
DDw0sacY5i8LMEsAtVYCaapkyigRhpWzAtR9vhtI1zPD5TjrshOjpiXIzNHy5mJYEMum7hxJDQEk
VCdR7FnmZx+/rVTGYo5QqyzXMBsfA1N2xxxHrDp4FcsRwtVKvS/tEZsIthHcAG1KWmNja7zlIBPe
27R9qFbNBFhsrRQp6RiIzujPYUE2IxktEgkupb8o3bnDI90WX8X84ve8MaU07xSLSAYDqmNDksGY
uWkc3gZYcq1g6wAZZ/0xQkc8lpBzIQnjhEubcD+zlhoYo6NEeKikYKtXxq4ugTmvA/0RIjBB6GXn
JdFnEFZeOtXXcBlZrMdLaSrfssCEvSuP6WHCiz1T+FdMkWWyAVveFZpvR7w5m6zmleQILHTDNoOX
VCuckAFzMv9kQHH16bSM7Ai+Q8VyS3oSQ1G5+X2WIZ8MtPQ5QpfuPEXCZ6FUJzKD8GwHbipGjdcA
5KFGHtHgSvk2CLH/Bmj32GcP46ZkZK2Igd9K5L/DHSLIY92pN9GZpuMXXHivuAhGjSs7zl8E+k6z
JpE2s55R+VkvP+da2IiZ4ocy6SUGCoC2nA+y1b9pRLeoHObs7PUYXhf6ACx/r8JIq3FEXGIgzYrX
bguMjtmT6gU2yE3ta5CvwUPSxXwEqGtdxM60cYifmuU07HuLrb5JTJFxLWPTGZe3SqY3QKtCYesi
KJ0XxMVHSdtRC14VDeRSFCCTBmShowKQFAJP1F0HNnwx0dXjKOSm1d85VF+Sybr/0OcfZAeRNuYC
Y3of+vlZS69QIpGbwtrspVMFK75XajC69I2X6LZ0gGRoZEPjtafC2sUar1GV5MdYEQ9BkG5bmhyS
OTtAXx2z7PGdkWWgcerH1VM46l5qIPNeDFeCg0NdL6YM9MtT4/aM4pK2crrI2OoMwS0lo1StrxP2
2IDoQ7El5rNJhu2SjBw8gkiPSgEPs+z1RPbiaX5TjQ4nEgNjOXAMub4oKbGM9Vmrf/J6fDICujdd
XD81in7PgZNx3g7gKwRrx7n+aAJG05fIUdZLXGmcl+FLxCEv6rd5ejUrAJZg4hR5nX2EXhI8lDO9
J5pJcIXGKYIzSBevDQ41VVyegrgzRVuI+ksQPehK6zFDGoOItjqSMGwYsT1COpKdiXwnZAdKGJ/K
Bk15+qtK1aaXps0kk8Cb1EdSJhDu3yW93A7SqV3DMHSoYupmsQy3AjWt8EJSJyy0pdPgJV4hj8Gj
UhCqnb+MYoyBufHQOPnj9Boy0dcFy1am2JvF5hjkLSa6YZexBhbSfR5prLP8AFitQ/moERxSRUBI
rPGky2giuSAzOk2s4hTLwkZV37LlbeUHKBiL1Xxft+eQIbOQtohkN1K7r8pbxBJb1y9KT6dZZM4w
4DqaEkcz8IoZPefkw4yMwhAI5JgXV6+qbVPd0P0sdXcx6xpHwysr1sVsrT2+bjvbhynnaCfvMnz8
czIQohyDmVV2GpnokfTSwysTKtOOOK0YBl56lEP0yoEOGEelR+sWSV47cxwKOLzmgTL2o8SjHQgc
MGHoymp3Nunky7BxJaW+THLlDFZ+EUFVjdUqwxHPoioxjIXzPKrnKOptjV9TlvTKy9fwFW7MLM5O
ZjBuAQTXIX0JY1emzyckrR9VUPLoVGYazTnMk0BXK6OFfFifJQFeCFMnvPhe16FroSo0w5JMklMf
cqHSrGdxHIGKVZtSVbey9ZWkoODQ9UjivaZnxhd1RBqBctT0/l05VASiNOxBpKz281hxzTj2tFF9
rprCHri9AggrIqut85dMcYliY4b2hD4FnQZwcZRauuWYUe0KsXRdxeljjmkXPVHODE43sYlVQMij
F33C/5DMuA9n37AiO8ZtvOTyFme7HjUOiXCOkNePYvKtJ99NyASpv2lT4PTi+FXNrJCL7IQ0N7rU
QqtA38pyoO3QMJWRTIHETATWMMAULVQ9KfGESNqODZsVnRY0uSjMGZaaC+ok4aqlwqzgA9CPJaXB
AQPqgG6zlb7hUKBiq2j2kjYUFB9jPBAWg8l7mMllmW0F8odOa1FhHyKDu+hLKKHKm5rdKhzkIR7s
gDFFG4Xbovo1g9jpU8Xp9MGu6PnCeCUC1a0Nv6meDKFEwKOAMv9c8pxwtK9Rpf1LZos2P5qcKDmn
60pxxr207meEQ9tFkKRyV9f2VfagKvmhrlM/aYd9jldDgYNPIKVkuCHCsvqJAxXpe+gPGrlqmQWN
Xb32NVlDbQjSuyb+QZF2Y9rjyoOqIYmj20dg5uTKizoc2jLZfGmzp25WAiZUaeI0TKZrCBkwDaGD
yXinjPBBNsOtmDynysyRjzykLmTclUhBuf7G0akRwjOY4r0oZ9ea8U+YQzqvEjdKmCBgucyHwJ+U
8QbenEPF9IgSfQISMuqwvouPGcvuRJdEAuKf6d+mFO+wWUXrY4adheT4ING912vPkGR7YIQR1gM/
B2MezoNmDfBLpM3USI8GutVckhyd+dYAvWoRn+nC2OserIsJdwlOMYxcob2H6fMU3LMgtTs52CdB
cFsgNEw9TQbjlGeGM07Hv+p1LmoV2SGA1KYlfTJAQ1St+quJAlx+S0HP58+c52mGZDbYtWuCCPsn
qSFDYxlOS0PTcqxAbOjePBCRgERSiXOeOUV+vrYT1MuSvpiVYzFrqCuEjWm7M8VrmT1VSovRTPDM
Mdr3enxqJLzHobENEwOe92CTUIgogFlkLTtjLl2s2sCP2PAzxSbR028YBu6Yomno8ocWjUYu8/p2
4lsM+jZgkLMe7IuobgqA9eykanWx12U9bwomhOSEaaKncz4vSrMNpflU0FbM23QnKldrbv2yvau0
m5B7Kde4ZlbLI9JEjhx4G+k9yyVmKtin2RclSf9YQDMnaNLmG0apdNLYIC1JOXYAaBswfYPxKsZs
eBlhLYlAUYLIVP1NmaHC79fcoUqu2nBXh0cleG2q7jFvHWW5dJZ06Re2nMuXqXE+Y2zOO7tgm4Vt
b28xUFG4YGLD9jMeXJXKdlVkh6pHTYt6cmjlQ8tRI5BPGfEaiMJpmtiVaTDQpnIrA5EJLU5wccYT
R44UQVHVBI8aOqNRgSA1gj1SfDtiiDqNXHBAJXf3okGrXFe72NJJZqFbQIbNIDo9UWnLUtnk/5Cs
t2u5prea6I49g6CmwC/GUUjQhcQEcy0VQ1K6rE48rTvHgE1CmpWHXIgcckidqRKOyro8KiQ+zyvY
/CXhXFCb5FggddRkHahktDXU78n0MXtDRJ4P0B1tXUB/2JRevL5O1HOJaD2EuuAAH3QmDP0hxA1k
ZaRNAQMnLE9ewO4s8b4PjhbmYnpUxR2Fxo0O2VNTQ2XpNTqLXPjVbDwNXHbEjIFeDquTY7Fttfta
A00QBHiGdOo+KvpJRBBVH3V5DBGSMK89MxXJpheSu6z+ZRnOeX9SO4E2qYwQKzGOOaGK0BqS69Th
Tivo5MryNrbYjYtNTg8oqg4gB6L83OZ3sjHHBSnqNmgF0KmgMqLikRQtZ1ooJBIqqdHDekv41y4H
Hy3LgEHRCasdSqDiKKXaflKUrR73dpMfxV60o0JlT16iOowAf7xYFpGDVAZN05655khz8CVQL/eN
xJLMJKIWISYjDOzHfZez300DL2BCgUPP7QZAX5HlCFHtlfFP1prnbv7pMZa1I370hN9AUGkEfX8u
vCw3tt3C8Z+C/l0zMeLaB1nCcZlQ+nJVBno3sqDkHdbpsfDDutj8aMVIGfPSFQ9qITMnyu02DJ24
Wx5Bptitydy7PE6lGxCgpZVOK2pnMTxTw/jwAMQ9ydrOkOV70PtvWgIHqMjP0dA+sjXYmRy6xnKX
iAxMw84rk6PWH7E/bHsASCJwxMrAZxkVThcAptFMAn0q3gpg9lW6vn4bHeufdI/qJ21O/uK09FX/
HpQd3JvaTse3HAmZlXzVcu/Fw0Ea511OR3ZA3ovCZ1ReVuhgfloYcNCpCMvcs6zXqkLqxKUrtF7A
N61dgrYMH5FTJ/SSRYutArPy4CfXOY+Yoxk0VWbU3LFQ2NKTUV0ngFeM37KR1m9Lb72QnT5G1817
cw2RvHAgjOYuYwtTUfBorcGwu3M7tjFr4954jDWwy9J6AtLe4rImiFzWqQKCMXKzKcZQD4y4ehMJ
Y2F2YWM8hlo9TXA7X4rRV9AYDKLiJlzeZqQold7e1BbelaR6yRMqSk7pH+ObvsCH8mVdEQToNxx4
zH/vhpzcOIkPMW94TB8ih+SF2NgQE6croZ300l4SGacHsmfMhoeCciuOg7tbGvC8FC5KRGzNCDrT
UqjbeNznBU1wxYJpjdsBLI+pVpwM7VbKWfek3i3Cyc8i2Huso+Ab4ACD5lkQBWHtdSXBD2KqToIS
gWPs2jZ0u3WEUewAtpvquo6o9iwSzcykPiGmwahJTFDuHXaRVssZWYtfC1mDzL6jQ5FwHHWkcqne
whyztYggZAkyGNzFyAvGOc1sY6BzpMTX0FrOalsJG13iySTYPgX5cVx0PyuL7dRYTifNv/1k7Zqe
Jp3cPcUd6MgOmFBHZMuUHayhvIixupuQl/aUl1rS7JeYcRFx3paFSEpx0rZhKIO/GakSvYWUnVCx
yLv5kCnNToR9rhuJbbFj1xUBNX7z3EznVJdPmYoWUW73ZR2QwNAn5xmMSK69VcbHTA+vz8GB9ptS
J7e2McmtBuvSo9goX/qBLM2Und5Lylve7+OZq6D0kjHMJK7DkJtdj45AiJCuDwT7dJiPY89Uuqd5
+LKQRSS1aDdL8VIMflWnz5mlPFqRDMIISQfgD4R0S4pkiEosTF+NabBDJqei+bxYp2DeBbKvG1QE
xTeT59MkyrhjSU8ZTBHKIHwJ+Trqb0V7KSZSl0xERErriyMtvrLQH9UGZk6yCrHxJobiY19kHr2L
wKjJ1nPC32DiMRnCqzGwO9UjdxYlpqGcF4I3YmfQre44BJU7cM8KLVNTJn6Q9U5f+VwqjUJB8Kdo
usDkr/qA2Oj1Mnxn9PemdBTEM4u5oSPPisCwVTvpGgvaplKmHRPs2R5gX2y6buRo3SjGKjXI7Xr4
kTH4R9rwSBI6Og9pvJLmAzFoeE4b1kwrev6Heel/0fv8vxHZH+PBUUsXBZjpyLadM/gRV6Fe3+NJ
t/P0VgpOqt3BHf3v+5T/bmPEE4vAyACbitBI+mMsN1sDTexGoaQedKdivLT2C0nf+RCAf9cdoRAW
ud3IaQb6XMtxRBUSg/Wg1TQW5Z4s1M1EpIJiuhVqGKoqU8APMUzOuE4kFYheF/OfHrP0Nw41Pl4d
kxqIDuRR4p9Gwj6VoZPHfX8Um8+kW7spl3Ly5eUm5bu14JNQJBk5bkcUvf/75fovrnkT+orBna6g
WfhV/3+KGQEHScI06AgvWfMzQK1lVATarlw+JNwaaUkcykKCUO1p4qXkwi0wSZZL+ln/ZAzFa8V9
/THZhiFgiVChRZTNf43f/2OiOs+lulRJtxyZKl/KFBK4ae7z+sHQ6WThC5sK4TFohkPYZ8+NoN6E
Szl+JHJ3zbORjkTq9QXAI2u0pRiVnoBNKnQ56gvtq0EbydGIfSf1yyl6UMTkdKqrQ5/8ApTIiD+W
+57A2NqmQ25GPUk/iDHM1Zv2lzcwYVBZOrUGRoCXqYO4GLbjWTB35XDRNGwHwsdYC/eSppBsvRST
gl1c21gzJe+YdE7XPMvmlSRVQCRbscpswVzdh8VThqBLoD28lMIuWBGbwpjvBDlicDK5Q7NeM5Gz
NPl0kEdq1CQeXZ24oAHCKMneY2hdZfNB0YRTZdezX0lQ4IZDY+1TpD4hihbkR/TLoQ/l74C/9fYR
YesBd8ouk5R9z+U0qOOdHk8PlTh+hwmQQPWJnHalXA2Rsy0JA5iU/WrKDYN5by73Nc6taGgOmFe2
jvsYl49UTAdtoPgleyHT8QxMTEsedPXQKqJdyeF1mWo/ScKTrvVu/pF1PILJPDT9m9x9iG1ji/Fr
DPiCqLBrg2J6UH7RPX7APztkrYycGrkg455oorocb7pe7BYr3erpj2Z+cJhIN4NK5KixaMxIUAce
iYqCxm5GRhwS741AP1B+Xphl6+CsEzpQHU0pVbwBTbcrEX+1fErz77g7yg1RaoiKTi19sVUEqL4p
1lfOm1gJubPyr8wRnnSN9sN800n8oCxSMCoNxneENbuQsf/rKcit4Zjq7CrH1255SI32IU5auGr0
AKqrAF6hZMVQFbpfLXkGyU4JDzCXx+AADmTOnpcWXVxHWLT61XP5pp3BBWMbsfAn05sEwnqkWouk
+LUYOMSEvSgo2ywubjEJbAYIzmoNOOEqxqGl5tK2xQqTNDOmLXgYC37A3NoizNkNQfJGLtmhUVn2
0VYZyOpPRlR6Ytqt6Ne8iXdCUSR2KcUHJCd2kdN8KrG7vArrBIYhkLGeastDB8kwEXea3rjqtMss
v0cPzvBmLLsdUqOzID6oFq2poPDz7ksAyzM354kEp7r6hDppD6Wv9Ndm0hyB00CbgLbo4KlShENR
sJdiyy3Y8hWQFGhK5/VE2Z4pp75r3rqF8ZIQPsQjjX8yGGWEvgampozmhV7hv6QNrpmgbvXaD5tj
RvNeVw1PXj4Qm4qnemZuyvkcDdAh6S2aLN/D11x81zHRIwGVfH5WWiaZJpJPmGgrMXzQn6BuuAZe
uYY2RsDhW72QAUB7/DGM0itVvkO1vZkQXuQBynkBtgziP3nGUi9sk4gBX1nuigAdJi1ihRFfzUjv
d2DuY6DTH1HFDBBsDOg/Qc8luSjdkNbRiGhKLv2Rml+YsTEdBggsrd7zHAFBj8zO+gEbKLLQ/txp
43OrMZihgR+VWAKjfWQ+xcpjZMYAWKSXHBaSWYGZln9oMePf3kiEHGdMkiRr30fNJrdgfr029S3C
ar+M/phe1+NXDJFXdx8mAxOtrAGtXpchcgluX9tZo5FvkvJmFoEfSepJLvM3NMtcj2mowtaX9MdB
bn9zKT7KVk1uJsczBWget25ePWv5T0MlGecPPMSCTaCuiL+N9cWM2Zp/TfnUMC/QjNRJyT2fgr1m
ptu8WWwy2fcV4UYhYOOZzTSckC0DMNQ6eBBnmxh5HHN8+h2AUVRhWrW5eY2TeFepeHvGaZcKSLkW
ZmpCfSitGBdvCGgEP0eY0DnoebrIzXLCYzTC5uygXRMu7tgsjU2eyEhyQRaQ5Qjr5T1Wyq3J5cyc
3ZQ6Hq7JwSy1QxF8SCbWGmXHBEA2GTc8VzoxRgPIwa06jpxYI0kR2NPwqgvRbcoFn9HVPg5I8hBp
NxfbEYgbdjKY75TjTFIWujyFuuzScqWSbfX8XAHqnIIBZwpqfah8kIcotrAWLiBT422pZyepJWIh
8SfjC5rJJsGdLsJcGlKf+CURkhchZewUn4ZZOUzNWzPG2zZEgJK9ZnXsq4HmxbQ6hvxZG5MD/MDT
tHa7ugMCNM4yLqmVOyuz28xP+DwAyKbbKGCNG6Ej0iw15Ke2XddnqFihL1Y3a+DE5ix6K+ZzwZxQ
oq0cl8ghDGJ8k9gb8ptMZiqIHbtNpIOqhU9Ls3hDVH+GpnsZl21QtfRYMeViDaJFMJGxbFeK9YrS
1Aah+iIB2BQY9RXSVlBiW6fx2MnqURs8JbnO6QMxnHetfG1gZlbyblN1k9PUVFvUB03CA5ovQ4BC
W2D9rVlXQmiYIm9NEYdHygR0yMGKiLvmtG3M+tTRSTm999bv1LzqGha6+NzoEUKn+kb5+QBZaqsM
nPaz6Tb8Vk27yVW3NaH1ZMIlCtGvS8x80VuP5TkBBy0NDAhqtL58czaq26IbD3QrTsxjj236EDBI
b4LnPmIIN+VOm+b7Bdt5XR0HeS8VyVYfXLUIPJ0mh9J1rkwLtshJSW3AjQ+wAImeWkuHLEahzgUO
1zt3rE8wsIKzxJYnm7K9WdFQSLdhykEYjC9GnOyMKHJMmi+ZhcuHgKi5492v8SmgDGjPnaqd6H8G
pEyCeyKF97MiZ+eiVk9j1V3Getd2b5PExCokDvapy5h1ZctxoeCZGGn10bNMr0KGChwEAbsTfRt3
8yWnFi/OquSvhWAyuHJ/Zq0PlckumXkH2Mgv2fjOdE4sXliJkum17Jg0wrkL+8qTV58+zZ2aVuJG
exWTc9REdhB2CJSxDkDxGkWA7RZo/cqb1N2cfOnZp2yFmITwJ8+PY3RKWN57ev5Cuw2UB7PHWUtv
SokLf5CXfRumVNNg/2uEAMqUOjPsMvoLRgwLnkkaUY5OYx3AoD3EQ3Msi2xfWfMzNN4w81RQGXr7
ilB97kCfI1ZPNKyoVMw6CG768oYGnam7TC0N0/JaIZ/kUj/QkFCqXyFjVtFfjewQM1heWvkpfZ4H
lh/Nm2sL8YJoM75DH0IgciS6UZR4qaC7DbPxUvjKY8LhRq6e6PfS+phHit8QbihqwX4igUZn7q/o
FwNyHlwRntHMa04gBgKBBW+usMlyrk9M3oY4OsL4Rbnc0xNGw98CQVWYm6ZswTladEIKMnSa6FF6
TPVh4+ryj1jdU2E6iEJzFnhp+8gPMS2IMuSi4sEMv0LxTTbwEvFk53c5Vn/o7e94Xp0CQYEuJY3a
1F500pMHBYWoBrFjPsojU8LlzpyZ42xYTqb8LXRI3g2dFeZNjCavHotzrs70EwnyUHwyc4m4/BgY
r6hX5KbQ57GXIygSthEo+DFhc66Wt5JWXCWqr1Kx6zPxN7LEozbWhDdDEQNEz3E7x/GJC4RbdCeL
125c0FW8LMtZHNkIsBctuGzm2inRf5jkSe2bCNDPzLNdHcSXbnxIzQuDv3XowyY0108LegDGPaS0
GZdw/ITCKHEemYifKWEGUok6Hdu58TrTrY7CQyK/ZOEDwmj8x2guoWEWt0n1y3uRRK46q/usBDFh
kRdK13y3zL0XpoxZRy9B/pWxWYO1fBgm7WqatO1qtLPrrI/yS7FumBCz0BWq8ZCG4g6gaK29kpWX
yeFxwpIwoKmXQ4ZW9EYr5V4yMuyYD41AGM3KcBpahhmLaAhg3gTit8R2KZPXNzlT+bYYhh2zE4+7
N4WQ4YA0gSj6TY3vJHyr4+J0LMGApNlLUzI9o+201IAXKsq31QJSUOJ8DyGenIR2OU+GxtBD3hJh
AVnFMA6CdewtoqWAP7ImYkxbp5G3mULJOMgNQENTsnsLzAF7iIFmrmqCRViYY2nDrch/u8BiOSue
e5HwrPRXiUxmwXGzj3EfxNOrLP2meUJ1dczYpjXDpxl+TC2T1emSxuxi823Gkj0xu1IHyD9UEgRJ
V5XXxHgOmlNWfk8cX2U2HFsa32F8MIQE3TOb1pChLtmpDK7WmN8238ZZsUmB0Ywp3UKh9y3FW4+E
ObsgEWbNp9PGrG4nxET7aS0DANkFUnNWssIbFt5GyR2Fd7JYmO6i5X0telL9XDkjzIz9ULPtyQqb
R2u/9qnpnAAWwIjFrk0f0K6YyviaQRtZpPlgAUIzvrOhBeIibQcLHvLwFIu07Wk2qtYOyQXm430Z
54B29qagOnlPTGyjfBs6oqmYfYY+niQBDd8jI32Hruam2hQpadRj8s42CDbPtAdUc8U6QOCpvlt+
NLnd5RqjCG1AoNtOm2rmSKgSz0zZt69yJY3toVoST55hEq7Yx2ZImCdG+A0A25adT2vRYUeEkjAJ
mZGM9wgMheX/CDuv5biRLYt+ESLgzSuqAJR3ZNG9IEQH7z2+fhZ4YyZuSxOt6BYluirYROY5e689
fxrJxtTy/Y8tsexupIdvtEbhCTCuaEzZSPouskbXRAiOg5h6ZnmvhcO07K9y7636c1wcTfAGMoxh
mHS7ex91Bz0Wt3pRXCop4emPem/ZxqwqL9ESOVWWMKynNQlSewE4bzcSOw82Y8Agm/aQb9UQhdok
HRU13ozROh9eer1dW025WXYoapsnS4vPnQYnrO/WREIboLWzyHdpdzhVXu6C4ZVBV09XlhgAozYY
bF/w6xzr4qsZMU6PuMN86bnJKIYKuFFbp+PSrHj28/ZrswOggTrLoiKgFR8CUnGaxg2FQp8tL3k8
KtzQplM1D4ZVrZZhqBg/8sKwY4F0ADVDRkmlSgsvokkGpqgcpAnOiJHddU2OWH7WbyVznJQ7OS6Z
dljzJp8D+PdvQkudFiu6Fu4KnB0BlZZugi+rMRgqxbafqZeAYeujR1kitwCsfu3rh7ClABMjiJ4B
Ovbtg17wdd0n6Jhsi2B0pL71rKbFqL5C4LcuA/O1rg8WfQRTjhGigN/NLjPO66DLd59ZaXjSQMV7
Ee2DHTRZxilU3NR+vgnS9BpruIEl9cGK26vVvne++dbo2V1ITMMOtBotCusaa4pti6pwW2Un0yTK
IDPORZF6eiE/q4a/RwCvWRLdpf4yWNMJy7c9m1BpDWYbvJeUUmmHyl1D2Ram0I2neBMLZHqSf8u8
3pAIi4heI0okUjwjEETxJfo7nC80IzgxPnWeAY/AkOAlTl1smBuGaEdjtA0MGcEtU/jG2E0J87kp
EaFmNNu6M26KAV1mYPAKmH1GO6tsnYkgEV1rWO9FO9nyPVMTqMPLp8BSvcHHA9jpd3XUd75Rb8aO
9AnYDRljfzJ02PydyIgpb5O9SoJnM3/qXEM1RZqk7F2rRhMKc0QM+6sZHerI2JBw8iRO4xEi0Kjs
BCIVRDsBw5NQXaCruDaW3BU1TuE96g4hsGdLPKK5ILbBGtcJoaGhxbQh1Xazjh9kskU/29DLzps3
Pg4t1JenqejQZaQ4kHFtKgLurmFbTwpx6OGLk3UxrvzmJIcz9SoskqxwVlWzTklmGPXMvYl6sZNG
5gT+4PSzeMjM2ZtlbSUYVG3aAiO+zAGdlvmG1Sd0RbF21wfFpKllGedGzL+TlrA0HlbqQyChC9AQ
S6CnWLTX1BInrxM/4Yj0tEywhGziFJgLlBB5ohZljR59aVo75I+TBpTR5wRnJ2MS1V8kicifzNHC
q9TqxFY8CjV3Sv9uNb5LuwIXcmvD0MG5Wey09pb75iUR260hvxQ0EHtG48g6x6bhSvmHj2pqiE0P
N/Q2+hjGyyAtyalphtr3qZ4iT2lfwNvmmbUhNVYwkW/p43YEByYFO8W01lMGZd/f6dXM7UYXJKOQ
wxpD3ubiXhUCp9HJ2IleJOEo94Uz5cEmRxAQhgwfISK/VHb1InWlSd2Lkfio4sEnvltJTl2XbEss
4klqcWM++EvxTcC+RsFOZvTqw9gz69nTGbiGbYJEcKlkTHm3n3ITMV5Pj3e4RKK1sj4ng36+mdD4
/xjyT3VkSSEhzrcI0WkDFNimI6N1achBnAOAqvx6hQpeWfLOpeOUjHjUwKcaycvAfL2Hnm7Rh9NU
6VGNSRyOf03DsMlbqs5yt9YY1tBBGiT2pTXy9GWYkPESq4gjFJ19GACqDNfFBd6mJNKUCwHqWVZX
GgUIuz7O6gR46NOcrzqe+jZQTvnUMzrM6yTXKCZTbqTQ+jIt7v1exkeMeRLIUE6GsTEv97R07fEa
iwaNROsGnR9UEmF4Ky2USNdm1s52CKkB247lb3ZNqNPRKJG2BrQmU3YndBEdOhgrgnJhcmeKZHr2
KILyaoU51Y1p1g08shqL+15xi0o56lmNz+c6Vi04g8cSak7hx5e51M6GWj4t0spgk+FZTsulkm7C
EUikNTEc54xpdigf51BfEQHplUbvaZi5Fqx4HBH9nu7SvljVqkZHhjybZZR51aJHQzLtmtbEsn7T
xeSUR8Kx6hfZk9g/RwqKRqO7W0Lo5XV87fUPy1j6bi335hQgMmDRDksDpV9tXnVa0+gbI/Dh8syz
gUznsSm8gukMFOgAwUrO9cjskp597QzT3cj7c6iNjlCJniCYGE0VR8NxI+FNeXezTfPjoKmwq/Dp
O39jdjkOtFDaK8nu4uxhR8F7Am0Fg8h/LCj4TrCU8Gfxhjze3NhdvCePS1zdkp3GZ3wPI4q7rVb8
6E9QmRuv+XsbOHwjWIwhP34Tfi1c24+3JTqNrxGWhtB2ay92kuXj9mbfMiws9paPX4u9hA8ufpLt
zeVXMI9U3vJd/uO9/fUjPhI2yl9//QSu8ayw7cU+E9lbfDfLZj0+Ltt4w8Iy75ftX76K14avPy7W
mWXbFg/Lz3bx7SWxjf/xs2wxxfB+y6bxVsuL8Isk75VuesabcI6uHCQOB5aZGwcgdNmv5ZeXt7rx
kb1j0298XI7V8oFXX/LhHpdgOXaADfvPl5ZDs7x6QJ4yiuJlz27j8uuoK3ipYhWSkVd4y17wybwJ
HIT9pMktFqHFJBQth5idYXd5TV71zBEAGgAPaD1uxWNxrc/UDm+cav4P9pieVIKUj9jQLBuTFnLX
LjzmW4j0+9ytvOIonPzSLp+/vjguvW3f6Ediz9natrDytjZfXdw/X1thdeNTgf1kd79uX+w1AXnL
Cfz64sR9fbnk+t04vxyeNYfTHTccVs66e3vkSG3ZWpdNr+7jXnCWbL1ld7OVze9ut64BBeaIRUzb
45/ihEk/BwknEXv4tf3gSuEyut3M9fLTy+9yvLg4eOGfa+j2dVs28MamLSeEa9Vh+5azw7vgd7K3
8fr25S2/zK1wvj16y9Vy82z74HFNhmviEEPOB5u5/JLHH16Ra/7nFfg6V5TtLxtzW84qP8YrO8un
fO2GwWq1nEPempvgf3+HL/MFtmjrL7fPlq3jwNy+uJCWE7fs0M/FzQWCFev2czCHaybE1wiJYdg+
RDjAAcVsRFwcI+C4MT7HLZ20/GBUrIKcsTzr/bXJASGI1TpvG3C0GKeow3ZAzFSorxDOIczs26xT
mI1DE8nbW4YiSKR70qs3DDqHmtXdQBF6RslnZPm2ikAESMZqTUZbjFpgm27VGeIbhliJgjYKujwT
dzw8Y+mpxe85DAbMl2ytIHjtIUhIDIQTyR+pjh5GnHnurJbSh44OtUDE1DUZBUzWzeNXWNGUAbjQ
6ih3oiXITjmWtDvE0VjLbJVGny/T8m3SI6QUzjr0nBJNR8VKPqaimkPTyJjtN9e0Q1mcPyjl7YcS
FxKmWtcQV5ZcBQSSKM2jAcHi26xnKFHRDy5JbJZ/mtNvY4jcoB4Rbq7i8VcNMLFmPXEfSgps9M/a
DB5l02CbeOjU1E2GFFzHIG5uzIK9uv0a1I90qQXONOZHgd5RDZWpd8O42Q+B9pQrZIZ0VGqL0vWR
wszZI0q3tR7KSM4p4oYL3+IBH3ES4D+lWpzUo2sK47sxI0X0lQd/no785HH2s/2MSNwkHpw8b0wI
An23D6WoT9ESHKBjKxT9tb7T5zdoLbBuUo6TK8FKG+Ru1bJyx9DiFjN4EHMDT3MALStQ9+8RrcjW
CX96ntxklmMmVYSq+RITqir0uJZe09TcmMVvZUIUK0F5T6bbImUSpZqOEqUhPySM6NagQUWxs53n
J93cK+BLQyZMoR20hyb7EFCbZK2KQ3eJ9AMnIrXbpDLdjOoC2q3W0i/yvJETydOARmkKriBtW6bw
1ZnpVeNmmOjX9panatPRoIpTseqOJ8udpALR/POYxVyz6Tbo6WlHkd2B7lFdcaF4cXOESnXwdQn3
K9nFurlF+b8fsm6rY9AnttCIH7teVD2Fcrsen2a0MTmAx755KKlJ1ixii/hiZjJELXMtN7LTtdcE
W3c8XXProPY7WuE7s4sdg+ataJ5GAc7vKuvjGwX8Q4AglMoL/BB9U2kB2Jcc9mKEsZZksGJRGqX9
51hHbw2oUFPY9BT/86U+V57metjL/QaDc8LEUY6ai4guNJCsgzzj1osU1jKlRBuKwIcZ8v58h4OF
lka7WePo0PjygiqBX0i5YKl+LZWvWae/POFoaGXu9jwAUgABkgUmxF+ciSzLqJMaFPq7/F0tcnxZ
Ez1pVMWt6RRLBJVqSDX8Gg6x+swGJ6V5jetw67eVl1FFjWVH4dNOaX9FPUJlTGBquDesS4ofSWMI
kwL/EuJsQTy3Z1qFO4cs207j5NKDAsCmMWGXA+wKDQt35PdyeVWKJx/flNSWx3TOiSkBicFPM5GG
OBM7fsWaqW5hGPf7QhvdUZ+PfkZXTzZOLJEe4grb8qQ8BokbVwbivgWSz0LDnDbjKF36Unmag0We
gDmMVeskA7ysvFhpjrpu3VU+1yJYZkR1jH15KNymTh5iVT6wFD+WoHhT9FTaRBBo8qLSXpEH/G5V
44rWdBbSdzN8hYEK7RouPRq8KVslGmYvGT+RiGQds9H8Npm7RZXfIvkTGB31Ul8RoXZJagzbnaHc
C/HTAp8ko9DU1WM1b3XGOzLGC2p+VFRrtOKx03D19gSloAvqlPdW38ONnKZnecpXisXQ+GWytDcw
/dEJRiz4FdQPmv/RxoqNk0oDFVya+yptKDy/VgLmy7l3h5/i/7uJVJQUUNKyQv+ZIFBm39YpIap6
oPeoyTsyT7iCbIN86pDRakI7iElCRfQ6zaFdW8q2EhKvojhX5+hr2XbTPJYUDzWUZh1y4/lBCQvn
mlLyLRm7mzzxBoMIJvoxrMsmq7EpAcJ7O+RkNgvYQeLoAcsDzXoiZc2XyELQCEuJpXI3ElDX+hs9
BaZdA99l6TbmuMFA4WIYqeeP5Guo8ABDx40HIko+Y0lZ9d21MXeINUzEJXV4rYPsthRj/RCPgfVF
VAsPGViGP5UIigDztKtN7A7BtBE19TSqitu/+e/i7AojGjymXOZHPtsYcmeqxLwLtqVX4KkEwDIs
j9muZhbU7TIfMIM7/uouCNXbt5Ty83raIJ5e+7fv5r15D+D2mTffoRh9j4/xURnsb9BBwOFs04k9
65HlBuWuCCHoRbrgPVnJR43BYwViFbGzTRPkvJCswq/v79S7Ko5/a36RVdW9R+flTViuOsajuTId
9ca/1upNzWBeovNxUy/3lNf6a8cw50SucBE3CC7fH76pXnlETL1/D3bu7e6UVTctVGn7DsZpLfOf
v2cpbdfIXnHk87wtlPXIVdepNQ9Y7JPDWgPE28/SU6jT/9TWktajgZMxh847sibtIFJWIUNUPCqO
2LEUJDE2SAhVZEPTyQmYgKjGd8QDkEWunbeMKd3gYixJkxZpFDXuojvE/TVIcYlyWyXoWPWrwMGj
2L6JgRQDGVawQSVzdpSCBxLjD606HRtco2IVrkt5fg/VwVHk4WQpKo+P+KgyfKYjfdME/4IVX1P6
AmVt4kVMdjHPQoGOVRpQ0mQ45g9+KhoPgJMKMH4akbRpgQbK6F6h9dnT0hWJ6X35OtXHCT7sbBtM
4yh2k/lePRGMR9d3fJUGaZdE9OSwrTRB7A7InfSlRuWD/J16wkrSraZqNxU6rZBuxLTbSCwP4/lF
E0y7aUI3TUFchrob0cDLo+HYFukVt2UuZY5Uz45hMJUrEvicOFwRgUUqsmMJkhcPeM2gGx6hGvlQ
J5KqawRorBZNxIkaBB9VXvBXANgj4Z4bD0L1pRrnEjpnGn0LtfXZNdWln9rHgfWoiMeYML+NlrV2
5M8QORF46736WAUG1Yt1ps6NzaAJphS9T5p+1aidq8baZyoWXz2glI3bYqHY1bSZUj92ui7FcE4T
RXMxwDhW2pPpzrRQQetOEbajgdOZJiUE2gk63KTS9PIidCsfY7N8buXvMADfXesIX5obnarS119F
Ei57aE+0D1Zq8UJ8LQ0mXIvbrKH/XmLqRRQREgo1fqFJGy0ftVVxHgKRKSYRRGLjtsGnQQFuntlP
RcDFBNWgR5zU6OZTPddbmqOd4TQiqUvagzD1JwH6ueanO1FBg/+c58CPlCy5VextkmTHJr4aITZK
qjJGmL7gJtACxFSUamJrk8iz01CHNbVsX5fjaymJbipaXNk0gFsMLMVMeeISTzQnZ8eCBD7lm3C4
ptliZKHsmxebrKRR2jE6UOadEg3VEcc91j8jbN6j/x10lzSb1gnCOaoY97hiHKCpIUfU0LOeLvlE
LTncD4Wy9zvKLWP6UlD8R6xK8po9IWVoK/2pgmNdiD0rlcldroaEBCKFYk5WhNt8jjDIXANmI7jz
l8BxsbmN/uekDkh6FGQxTqC7wGJzboCUmm3/zbjeB14TY/uJ6Yc6MbMYk0URzhRTOMkGwHztRRuv
lZhuNEKzheqFSZmsvBjIR6ono9tOer2OE5Yj2SM9TsOvL6MpO35JGhyX1JNGpBeL43Fbyf22abHZ
Lf5yEiorVM1y8i7F+2maAx57wKKcnkE2URYDwT3HfbeYaTxtEFdZWuN5BzQ/vgvhrhm/xFlAYai/
dMD05vgyERxb9NwX1NNmAFiN+iYzMxdyqOuIqhiqjMGgIQ96ELQrdxxavKM5wjWyviJEUOVxLpVV
RDOdid77GM2HSryazY+4DEloyrMH9qY6ZB4KH8tabh0OHy0iA0JlPxP+xZmVzQZh1bxSsQgRf5GY
j0h6lPCUxDv0MXbMWZImbEi9erIqdTdCV0USUWW0fFX1HPvFjmxHh1KXp3a0JLU8BIzeRwfBUlEH
cypa/47zDEmqPSj3WXwTZc7w/J40K5nXT2BnITKNFAaiEHLvMDgm5r0yLE5mMZ6w0YyC/1QJ1vOs
aUdgCHs0CCucUJuQt6Sl1mNErLeYykUz9JKuRiOfXOK8YzBj1J/EgeAz9TwlEBhTycbAzhDs3znv
KXVhjecQE7L3NmVNgg+mpiXNqpGWqpCvIdGaqB2smznLbxW1QjMN9oko/0Vl/GdWiWnIpIcTI6Gr
/PM3vrMxsdKo0Tkcml2cvsnhjhY4FUafPB3/L4goaQFx/UPO/IO5JItMA3Ntkpj0T2l1qeiF1cVT
Ac1C/qqbbqO2/tpHYxMM7UXJrxrmMDk8YRO3pQE1ip80j7QsGuUveL4/IF2LGt4QiZwDVUXD7zcV
PqnA4gSbApWx+UvOv4sBq8KSyQKMofwL4vNPOflv7/XbPsd1r8WzxnsN8a5II0Ibrhzv9zTsjmgk
sTv3qkeO1xOXzok53SagrsziRhj+lh/158GH2AXHWyNjWkdX/9uGUOs3MbRRP87qG+sxlZZ8fZ3Q
Uoa0K8r10Hr/Oe2U8hdGKwLTvwjrF+H8P8/+Pzdgwbj9l5idSJQoM7GtHgqH6wBu745yxHCVSGCw
7qlMirLXZEeG2L+87x8iev2f77t8/7/eFzy9NQYyO97Ql+5XwjSj3IOR21HzUUBEr5r05ge/ZBN4
GMEt1wxJmg64+O+n4A9XA1sCQl1XgftrKhffP7dEj4108k14A4So0QgHsL0ViCkMvov8raGlnWVX
csOs/i9H/k+G+8/7GpqkWQpxgOpvlL6pkk1prjjyiZqd21TEN0DRHf5BUw6wSWJHZ8WQmDko5O/Q
DJyheqMpYXfTRF4ntS31u6II0w5YQhoEbmRHGz1aJ/Uv8McfON7vVwjgx//bzt+sF8WcCHlhhiwc
dIJSrDtni3tkBgxCQDe+eJoSj7r8BIV4iB9hRfzlQllu+z/eXgZlaJlkN8nWb+ELQprRcRMC4yAW
NJb9xhWC5oBz5jG5ZWDX9RZQR3UNTB1BoXKSinLvZ3+7S/+/mwQpgChaDJAiTMV/XiKko3dxRRPw
oCFI9H1lK6fLsv/KQ0lvAV1U+6WBKYPyyDpmsNpfzELSHwYlnfAJrhDF0jTJ4kz88/2TKQjhbxry
AWVHGDmjSVP6CQo+mR+mPSA3zP5ycXJ4/zzs5IVhTxItg1he8be7AgJB3MYgkw4oloNNNdjCk07E
xle2KwLm4oiC41eW0ElLishKeO8PMbXTAPmUrWx6gxZLcKJ3+h7sZKdokJVj6LQJKkILIrjhNtpQ
pOv1K5YMF9A/M3dzq72Jr6yB6aJHX7G/jjyKEVxZa3AHEe7M1cjLiQ/mp7+NtpZnOMpm3NDSZt23
gF22qQcTnSFaJY59Q2hLjv4fJrCjUU/fWWCJ17T8Ghl9/wpRseAZj518Hl8p7uUv+UqUfyEpEkYv
19Gzn0pmsCCWwBs8Sd+S79BV9+TSK4/KSCkKwa6jPU0PcmCnBxKWh13yzPhgCF5juCYAa+Pxr8OF
+uc1oMoURgzdsJZgdfO3+4CcsFzJdDAvap5uDGH8igwakjn+hnjSqLTmbglKSjXrU1LhQayQTxgs
A3hsgzuWZifq5xdIFG4tY6eJJzTK2bUy1HM3eLVMwEG8QBXlHSYezKw8baL+bhFVW3UN5Px2XSrN
B4qi0yg296mAdDD4V0lr3hEa02HWxE3HuoMo3n+/+/+0yemqrImKQlKkJIqq9dtjIlEKWcIeIh3y
zgs1NEAzBZHMxGvNjda1bxmLet/vmS92D2UivE8A1vRXJmXk3cAJ+PLzt9m4RFZE47d0gCN81PRc
ica4tWVxGmpCe8jt+/eN1v68d1TZIGPO5NaxIG/+RpYlxrUQsiJVDsj6YTais2ykbSg+R/j3FEd1
eu1g1pdMPlvpucsurXFOxTXGdCteheeE1avkMgUj8o1q9xb9iobBQh49zgLBBTswCrDhFfSpaEJs
yNF+/NrRDq92WrIWgm2N4SI/xjtNeALL6Ru7WH/ohmytGztBXyEoDJMnpCh/ncoYy279c6Redpt8
a4mJJDl/v41SqT9RKykygDaukZ7N9EJtzInza/U2WtcgeJ6qX3zsxo2PimB67Lw6PWfGKVFcRVwL
/rWpbqLCLMChWQUaNmru8r02jiJ1IB0dvatR0yc+qvqV7SzhdSw3i4Re/VVVv8BgdME2iz/b9BHk
uNSAyqcfQg0dMAgjjuRo1bPf4uN/kJr9NO5mGdTBL+rYZIJQzKTaBXihRbC1r1sMGk7Qrc2tAbSN
+rlgJwQXfhbKc9SuF/LzQXURyFFGhrqMfnJmFThQHF8nyNJRmuxZm9vUAZeaLk1cbf1ZvVcHRHpu
6wXdg16uZ/bYvIjoFJh5cgk8cLpOOc/PM3BevVhLnrIrUEZRt0flY2fPiySn/Q43woRh5pdcOUW5
1dVN/tazZpTdIkDpu22K7STsdRWf+DaqveLdFN+z9CpcxoJ4jb3C02shTJzzY2detd4xepIhjgWM
LioC6Lh4p1Ley8ilTpO/t1TiHVhAr1QamMSh1c+sPPgKs49ZpTDlGflNK+l4ad4Ye38j9hKI8f9d
TCTCL7eQCK37t+FOKdsQm1CsHBA83IDIZOVqQBiEWu06QdFt7lwWPBk0gGGbKX3iC2p/pphYYKuR
xI8q3XccG3WDUAgOENaZ07TgpZGkEkCw8NbkDm7qpuHun9VzNmyiJTH+KheHsNxZ3HosmQvlIWP/
Pyvhc0b/Zj4WwqecU1LbIpftKCkVtnKX7l1+1N8V/ZQULxRC85cy/dA1MhRXfv4yTZ8alwNw39Gk
PglygOUnOttNyxVGUBkXX/PQfmUPPrCd6AwBQykOBoIaLtp9YuzykLQ7MOkErMJR2EKX57faaccJ
JS9SQwqIABJZfT/tlCCwOxk/BYEbwGoPbbAT0f73R7xc8IhUtLSFi4CXRbZEb1EhpG/z7wOfZP45
l1ZJGmWuYkmSJjMA/nOiUsS+6KeBRThruBrwbYS0PKHZOdF4J4LCFPgHV/8T6iO8VrJ2KuX3ULpB
lFT6S6Stk8SL5H11LOR9aeygpfd7qMPHfgYUQAK6PfvrglLlNgevSlGk8p/aeR2f9ceem5rS2JqV
m+IT/rOWNjkXzuQxi2BpQ4PqOE+Hsty1GsPoWVdPcXaU8clBNey4inlD+N2lA3adevu87s3rINwQ
Ao7Ih2o6DDnDBnF2sTddOPHthllFD1Bp6fh6BqnUFGuirdziYlin6A9t1pTUr1XhFekWTTm0ulgm
k/GbtmI9bFQW2PGZW2zYVxt9suEpb8ZfQBmkBP+v13q4GmiqTworsL0qQZu0ufsqKEsNpXSMl7Q5
QZVGrz85BExi9lj9EKSQHtDe+q8V5ZuGmhETsKPQrrneqXyXO7XZi5uxXbOkoNzCipKnQCvt8Z8W
bifam4KSCM9IaZ8eu2IjqwzhmCfDT67MGUfqTjddkycRzIiYYBbKs+80BCTuh/bk49f5W1K6+ees
m+k+1g+V3C3Wxz8LqP9aIqKCJDiW6vMh3gY3nqP0gDhWPvp+3KTiBpDcQg9oNsvHws5O+PYLILHk
HBlk8B0tA/rLF2P/KN+5qhpho8OS81rrtU2uIzti8AP+rYs+pOWT/jOU72Zpk8Lq73PJiaVVFHtg
qprqDc4j1yB63Fn16g0dYwK+yw1dK25yub/QF7d9q6OszJkZ6JHB8oCs/SAqLV3SY7yERTnUS6py
neDGqsOdFWzU4UniBftr8q4CuDGcGdsslCqU8PJf7ss/UfcsbkWWmEz4dFXUzN9mUc3UDGM8zqwf
TibS2edu8oBIYIRW5rUEmMXHO3q1ONslyS69OwU7HACCE/BYmn8Z39BKxy+FJ0y7l5BdYO+iq0Pb
tQoIYd4hmVUgDUpOOXpldMGzWf1l+6Wf0f63qQVLZIP0YEJ8FTpn/xxXhk6pTV8J5YN5RxztDjeJ
dU+/9mmf0XoEmgmMxC3bY6rgXvoImgulWfxTqOQzV7ynwjqYCOc6RYWDPbSFofvepU5JUTJfReal
82bpRj+1Pwv0wFEPtA9jfzIkTCqcDJdRJyluAifYD3Z9uevUEx65Or0m4Sa4mtoycjG6qCOQnnqJ
oZLgp+A9LVB8X4Px2pHFjUyAy1CrPAvNgvIwWE/mlkRQPdhE1OV77TjSqWOsCRYlpnzHo2oiG2X0
IvdQcrqCSEwouG6ovcF5Tc1HJdsyGFlO0D9KCArw3Et3TT3yszP1qxEnGyEsaKd5mXXQb4wIQaFH
/lM0PIuJC1I3uExM1J44PPu6wqa5CG0FYWMgHw1AmL2HrLreee7AaoN6uMDk8uKmBRsEt2VxE81r
SmMd64X5tDzbeA4RbMYzZR4eI7ri6qnUL0GGP+i4jBbLaKSKt747BwjlEeb2To16Dp1xggH+2Ma0
0OhO4mMad3zP58bU3gDq8hB0hw4FyoUiPVQ4Ir1CbG3Ze5VQtKaUSy5pAIS4YDAg2160s3dCtcLg
wRA2hJAMVGePTfLIbKUDFJwzg3CX5ilj1l8efPoyHfm3C/S3uS/w/EbtI1ZnuQoAD79ZLmE6r5BW
1Um1x/p7KouJgo1JWzPfRxNN+mw1w6P3J20v1mONzVVfgxR16VkdBPzaJibpHAFoLo6YoULMtsqu
NJLXpIP0pJRgfIRfmgXKPERxalwVTXrpumIb99Y+zou1FapPaVzSIclfdSHca0b5UZACN8zqLuuz
BwUsmN2O8tUS1FMGsbeNmkPZS49mL7D8/UoSPF9oFXIL3TCdaxTQeV/RrCG9CTgiRYj02vkVyWQV
DqF6bzKPtjD6yvG7TNdIw3U2phiYCHmZiEzJWshvC5kABTCVPUVGgZusZ2kATXavkKz51Y7DZS9d
LJ+Tm6bBtbd4XLEcEuJwFyjjjgoq7gpK7qx3g8k6tdye/TLFJrtDokL+NqIeWiK7UICEag985lqF
/V0WBx5Rqypl2tgGXOTEnWpuRVtShxpdNqwtlK+qM1cZM62K3RFl8tfq1+JRw4IYU5RMuEMCkVNQ
FadSowfHcVXJwanBxg1Ibru0cgdE2H7s+gGTAfPiBzpmWvBHU+ZqUvWgkhZphiPaDXYfcbJRnwva
81kGXLsOLmVD8xSBBg8q0RP7b3GWz71Y63gRj0j2njXGbp605nWU9pKhl7SyGjrgmtmtKuAOGsHT
at+19Jgf4KX++7VtLA+H3y/tZdQ1DFI85D+W4LOEagYcinRo3YENgBKyjrAlITWxTqkM5ACZ8h6L
osxFL+xI1UYIXtgLJxeN7XPl0INl1jeMcELJ1rBJVmH5zoSLhyo+jbTds+bFwE5FM6boE8huu0+f
GdRSJjGo2fINcCk4pJQ5gSnGCmWbdXMokrfqUAWesUOMDoQEd69mOdJyxG5K7sSICR9WTAOD3Vi4
A2xi6I37OAVyuOJ5xZZNt38/TNafdUqSVliosOBnqmJIv8WVlrU/Cwvohygw4RxN3BSEwHgjMiFi
t3PmR8Veq526W3E8VHiF9EuJaXzKEzCLNoXMkqXoA98OLU/O6M3jfoM8gFsUFTrHYtOvp2+5vxcL
7fgwNfBOD1gRsfSk/Up1BiSmP4cUqqBiuJ2r1DbKB9GlY37AUx7USLeWNUv9rZQE9OIjeLY4ha1X
1CS+OQpX7Wr6CFhMRGttsoMlj2Mlidvo1dhp/klId/DTFiabuUF+2C/zvZX2VLTX3GFoCDpHk84y
juujFv2lAixrf3aGVEWVRQNjp6xSff2tUm4oSlYH5SAdpBay5kp7QNjBJSiLnoIzS1pLTBH5S7Bs
kQkcf83ZKu92uNtS15DsRF8OpDbuFQHjx0r8NSi7JTcy3c6EhyLMO/HE6snVtceD/13PkGcwIKyZ
HtSRQ4FTCr0RA3lzHED9FA9EWs8P7ZYJKSoIcAecp9Ly2i2ngsmVQtd5l37K0gadB9KDsvfwyI6P
0CknOznRPAfOEwE2tadflnLoSY0Kf8ngMJkwiivzG/EqXOuAXN9VnLtAGHu0l/Ri9sDIWPIi7me1
NBiXAXECI+575xFlXqOlvOYGe7Wp2z2TBxGmpbKNWE1Wz+qjutaBDefknGxEevBnpgWsX1go5e9j
vkXYxZxBTFeTssKUonbcVJx7JfcCaMTZOvkMMD+uu0PaugIJxqCiGcelS/aZg71BXYsV4MQ1obuw
RDRUVaE936cP0HGQLYOXRXFKf8DWnhDDlfjnm6N09+V7/9VoW3r02hM1FKRigOAoniCQwDG/zl7N
ZmMBsLiYvB0wy8BTngBjza2raof/4ew8exNnu2j9i5Dcy1cXTK+BJHyxSKG54YZtfv257rzS0TMk
SnSOmMlMSMDGvsvea6+9FmrcbdmPyH7gSSaS1+6TesTYxvl4Bq3K9Dgc45/2ypsHg4QudnmevJKV
yZbfrHmpPKK83KC8eLjBXInncjhRN/TyVTcv7wOq4YLY0uxzDcphPjFkp0RMcsLiw3Kv+MWurJDe
ceDrxbSz7OWvGdB2mxYaV+sbJb0vTjlgmWkqB2Cu0N1ybH/8vtx8aW09rspUDqlImBqlEfNhTsiq
USKPXsoTLJBZS+7vDCBlpG31zGnX+DaEWOgMU+wvQQ5cc2Qy6kIE7tx6mCGzPKjH0h8L4Fd99rcz
Euncf9K1sxx1ZmRjbKoEyQxNXeZPfPZOEgE4HT899xxEw3pyW9kHtLrRL2eU0rmD4PEio132Dw8s
/QcwUpMsEGNEumAmSSJg+8/ZqOZJyVW69SdR48k0CiPaQumGXrf0M0WNxhrGXK/ehEgN6kDRZ8dC
jYFBTIKZ+OGB/h0claEjARZaw3MPlws3UlfqGfTJ1diWZJRvYaYO9BmkJ9r/ztKIVlMSvuOSNBPT
jisW6jMGGC0B+rJSXxpUpyMcuKeQu+V2ipkD4JpOEv921f8KR3/68NTzEWuwTMkyHo2Xm17ZamVm
ypNGDrDMri+f/DbN6Trt616S2dOi2+TGNOxtDjGuGTKNsjIF59xtjF2EFvSx+OuMtB8wcfy3uB84
hFqQDR4yuKLurpaF1sOEWqzbgP7kshAaONVL63owq5Hwv8XgNtSmGWFmcxEiloOooHm02uY60vzH
/UlTghp6SFWOEPH0OpaxrOCWof3AqXfsDCHqN8eDed6eSyA/yC1pb3NKNxaMjiTu3mIIJZVcrjMM
za3wkFi8QpWCrgsaJL5Fv9mx3Nn6VK+2CdYaNtVWmWoHyqaG3x6X98xXr/xOy1K7I+NM60GaLJM2
gJ8h3KuN++ZGEzsBop6NShp6hQluBPUKfhiuHPVpW2ka9gmQ4a1NW29p8YJFd6jAkcyNUS+lDAVu
lB+3amkIXElrCGoQ10MWqQGPLIKqiVDzjeHKoRZUutQ5MfyDUQVR9pL6WW16NFRY1dMlDU6wNLO9
pAyuR7qDT1eSc6iHSeK0J6FVu5RvAd7goMvQVRd5QY/qrkVohVp7iDo+lU2MauEAlCc/otCisWZf
8MLOqaLs6a+m07rQSBNrwxU/Lm11E4oXRMxpHfQu9CUFQZnZ//Oax9iRDFm3aAwkxnpYYdKsbmPU
M1pENh29j0w6q79vAsJ6+dQyfXB740lFPWhSDlOfmD3puXCN0G0xfNa7cVT/ERp/90U0DATbJcI6
VRfz7GFQIwRSNY2KcGRBt62HRBcaacbnbcgiDANNOUB+hJANhuaehyThg/MIdCnA6zhB1MOl2AnV
kjW53Zcf6ah5izIS9QAFtd+vmyx9D6A4T2r4FKXsH9QTb2ZVKAU29hMdl+HrtmVmKNzPO2Gy1KG/
QecAQdL1OLuhqn2+b6rzvimoDTR0iqSjTq+9c1L0QXAJwE5MvSJmIPV299v0WmyEXSP8tpQA3gBB
YuMVcxkpTbvOvEKjasrcUKqdnO3uKc4IvNM15VYhNnBESEICWsjRxalk00utz55Fh3nUuRa1K5Rp
8QV3xXSgjaKlIKmNxEwNjcXpzjIueNefmEwrqMkgEKwdt6jpAWwusLs3jfO8sAl1qVZ348t9wzhv
8MY+2YtGug/pJ57prI4oe1txDxFXANrMQt9pKRXItJAYZsjWkRiaGVYQ2vQsLM35pTyhzjDrmUj0
ns9BGXcuC45wTpYqnAuYpknJnNCIHo6gLTqAEwQ+ZmJxif+4q1/w57/7LaPPIAdFh5JV9RtH7Nop
Slpbtwl7l3QZRtRpD5ALK4MZENCeNCqAUVI3Gtq0TNnD3nWGLMVpBKsVFBvfoj9BkO9L/L8n9BCS
5HRZIDvJCUEZkEbWZdAcIAqgq5tfguY1RR/Cx7eLnoYSz4c/Npgfio+G8SURSgGCErn1MBV7zbFJ
w0S7TRQaws4Ef/WeBaijkEN3EZqK+fYG6bPODuweGR6Emhpc7A1jnTIjnus6Mu+JOsYEzNfbwz1C
i7KgX51tZ4RGVgzmcgvTgJ2FOjTtwzfiXKAQVki+AoboGEEdy8Ox0VAXSTzzXPgWNSLtJnrLqc5D
3SqVxs/tSQP7/xwjHra9d7tesaEaBY0FE5uDStBgyJ/wvcRYEp7gDUe5IfVBEdtimc3D9zIfXCn7
905Lq5t0xRiNIDp3LqSboRYPTu1UcFDkdnlja/l9EfmKGR6HG8GmLsNJZBH+UkX9T0Bl3PRE6tVa
PWmVz6o3TTTDQ3/HDr3TcROzBSss/jEtcb37vqfnkwxu5XkmJpLYxupqWpGiK3kgduYwGZ4r53re
iv29VNEiSMSFlhgtBj4Zf5y49D0agjCBtyPsRhOO11do8p8zt3MotgWOqxOa2ZM9DA0MBeKRaUPx
QCAfuec+YpCnRUeBBFI5+gJuSHu6hsq0m8UvuFO9VM1IXncklMgSDIRk/lppHZmKgF+g9C4cD61A
XiPWrjjnARwyRhrabCHW9RSeLvNiiNZzFU2sQzSDo0uz+hUYgHYNDFBKXxo1yxsCmugvvUCCV6nj
TM4DiwbGPinp2x2VAsulUyJxlWJWhU8g2FnsA0pT7QTWPqsBZu9QZA3oqn4ZDihlK0iOD5oaku7c
CvuVwXf5tFQdfXc+eZEdJJOYuJfe/NhJXs1DKaOT69ijIqBYTOth6qwJHPA/eDNwRHPlUW8DTbzK
POkV0pG9p9mcDXiELglNYdVQVNg3xhPqUzDrrwO7HMMhQaSne6WVre6jh2X0RtU+ezoe4e+SlqEm
pEQuKvzmiMzKFviIS/BxjibHhUpQsi1RyEm8ug/mY1FTG9UUwPtQb0gtTzcP4fu3IoLt7XaW0xrI
1QzogcjsPmjxdUeYtEMCsBwcsPWiZ4UNx5Ff25t/sqmkj8POs3WX+qok0Szjk3CeRn8lHz/FBRZS
TIoMV0cFEHoIVKIMIM1Oy4rKFUPigtYcVcVxxt6qjO/jlrOWqCFCW8IpQfMAwlg+TlvzED1BLsCa
6oTmKFm2L68VYJwlrTeXNsBtRJlfz8Hv0+MHKqzBudIvx4kigGY9EL2uGgpyKZ0JE7VyMYeiQrRF
QZI5Ww2wOehZRAj9eCZv/r5M3215WbLBE3VFt2BeauoDZBbd5O6I10w1IUq7TqyRSlMHu20xSEC8
avc27AjC38LFbaxQQpvaO3t2WdeBPCZGLV/yqerZBOFOvgPe4OIipt4hnuLrLCpDhQR/TSpPdeKr
Opq7Vv8Y078L2UzUv3+/isr3wve/H+Uh3Sxvl4uNNiv61NIotQNMdy71smctC3xgVMIGHK9RNaXX
XDvNmn6E1NPpSkktck7ETGwrzblzL2DlaLj8fmaaGGsP6zYBgsI2o6gyiuMPtb86uavR5R6W4LIU
GyihO3f6tl+vaMiKyCGZgUPR8EQfw+4yz1IXr+0CTkU2BSIiV1B9ZU2VynpixVA1hDb76aw1Z4rl
6NHCeqOtg1bQdMpWmUY+NiBq5JPU/v4ZlO/VFUMEOagdMaMkVX+YT2qXhnf9rpSTlLEB7s8qa434
R+/XQRmoKEONZRpwnkCKznT7vFwh+jmXg8Y4qHbhjGiDyhUV/NUf5/XjtaVZFD9LNkX4kv+CDLe2
U8OulMqJuu5WEgcHSYxGZ+jizv0JDaiNSaQfTpS1OgIuvS2LgAaK8e8n8eNig/HL/z2Jhxt8DxVd
sxVO4jIkVkhmZv/CbgbkDvBcDW8Lge+h1GhzMVjyS3yJHHUEfbJwgAcDkGK/oQNqcvVP1PhPuciX
zs+/n+P3Hdg0UH82RSVfBqt6uE4FZMQupzNscq9HVdsOEoJq4vYeCbZ6lRE6/rz0Pn8/5A8EInFM
NH7Z+nVTekwWe+ieapl5h8+Tn+A5IGBtNSgN3d9SeXMLY68iemmgRxXoOGO6hDm1Uq7JDqIICacW
Fzw9QYC698fd+r7cmiSwMGNMHUov/z7EqSXd6TSp4x16h4JEmBpYWBW5ZzB2F29DEpaUnvA+Swbt
Y4QCv18U7duNEEeHUGHLCiOWUfPvgD1hDNMWyQ0C9VZeNxgwvCSrbm9s4UQCfqVnL9rf342d+d7N
kk/ttQeK8pbvzOcQC9s3hA3ZEaT3+iXdn/ZfP21e6nXxaT2Hz/mr9cZKEH+e6aWlAepN3Ycv9731
fE6d3z/Ed2oyHwIECS8CPobgWP77IfL2TizeJOXk9n4pvRal91f1jbIIzX3Hz8/7DFR7ae/aw3UP
02hpvQm5iNfy7fJpf5hPv5/L1xb1z+qKnJmmqxIDTBR+HlemNKwuqChf88mULmen3FKacXWn6HcB
wsXu/A0moNAC8QmT+1mQBIg4uQCSruxjPOpi+uJCM/bouHIkp/fHyX2/2ZwbWyxfLEv7hk60xiVM
rw2WlAqF17DZXMxpCNnAQJGATFalbVz7a7fRv9KAbxfEVMnFYI2z3zyEE00NPcy4H7kgW+qAXunT
1UI5NYiHmDZIIy3I/drF1AWqUkwi2uvbE3uiL4yZsdJmS8vtcemaUTyRgnokD/PxaaoOs4E9oCdw
QkM7X2/93O9Wp+FlWFBrM4J7XxvZcLKG7fA8tvEQc6SpOaBxb5TP0LYd34cQA9fFPFnWU3WAuCDW
preFPpYH8jhbdht+RllpqU/scbQ8zS/rfJMs1TGkEE+lxfA4ipblpt6kc/CbAT4FPIpFxd/b4jYv
1g0/KTfYbQyLwY3oLkKX1kl5m9M62dgzZaGulIW5MmfmzFrYq+rNXB2n17HO9zbPUCsGGqLxxgkn
YoD03LCvDO0ZTo7HHY9lj18LF/m0nhbw1hzUOV8RoK4A1wFcfCzkBupY5aiE/ZA8PjsCN3qs+ZSV
I5N6a46KL4DlgJXp8CNahxS1Q9aQtYYRJ4n/EOuxHqNfSUs+X0FYNXpTgb55CXarlfj6xIvJ5Hkv
GU4TxsrQQ4BXIe4JgpR4Ej7e//4IJdDIiU/O7Vl84GhzWh+XyQaB2s1xV27a53BRjaNA85QnE8Ld
MbjSxNAb6cyG2MfKYw4DsG+PrrNocdsWPO6H/OS3hwqIlul0CN/vB/4D8ssz2rv2ftnHW+lFer9s
IQvPoa3Ne8sSkq7Rh/c7yoa+Htgu+YLzqXkTqkvD00AZ2wtqaONofptWU1hydNY3g5BBeFwjbLrO
5ta4nLcb7fmyDFfWylzYC2t1mtIaNMnHzUCGdT+Sxud5OuINNpcdFEykH5bRuns+zsVvXzfVJl/n
82hO6TmaXzfppnu+7LJ1ss7X1qANwjFlLq+e14vkNXrNP6LX82v5VD7J2+RD3SKg+KEeij1WgXxI
Ap6P4wf0IKBDFAcUajxU3YF93o21trZ4NABSc5llL8Ge54CqdHl2LqzSKDwj4r40l6eZtb6NioFF
y71TjNEUHdjTeNvbdS/x6sKHvW5MZmFvwg44rzYQ2+JdvDyuxWeuR+rcmp4m0kyb1cApY2OqrquX
aHvey+/3l+MWXsDCnJC8Kiv5NX+zXyEG1m8dD4RnTkjzfJ520ttlp7xJb9fP7vm6iXfGW4Px0fo2
jZfmsHZLH6XQeTNSkVVgustDeyIPL5Nwqi2PM/T/nsJlCIyzpF1/He0RxG7frY2xOT/fF/ZTSF/t
W/Jmf/Q+uFsuXFn+cA5hImpw7EDsSPBCOBP+zx/Rjo/UEAMVM2ucDtbi5oSrcHWc9xZnT7v/sWX9
0E4j9gmaK21NZ/3TH9tp5OjYmFrMWuyhn+Lf+3LffkdXf3TvwxMoJjQwDKJBGBTD2yReXBbR6rRA
ALqatJNydl3QkLJIVrICzEB6MelG3eg4O8+Oq2gGojDLt+U2fooX+apYNDN1kq3E68+z3rwiq0Kj
fFYs8lEzBcsa4LMV6AH5lkMXNu21LiOnOHTvWMzD3yAGYLk+GO/Gi3mgOBt99A6ABLb4v7AmPljv
2ovyIr3EW2NuzOMtXlYrWHnjZB6t6WKb3qbpyBhUgTKQBlH/GnSDNLA9nNf8yj33Q//jL3aA/PMW
/J9L+wA7Iv55qUyNS3sanobxBOGR60QisHxRX/JtzYW50ioWL2hHWNXbDunl1empIFiWgqIf7u1B
Mq5HKERMsKuYmE+3xsmBZIxACeKJtTyv4PVQnH5RXHhAfuxlwdmnJTKQB+VUHzRBHaAD70XBJ8po
Lj4agdQvPdgUPrbuw3yYDeu+7sPEC0weXR/ikFcM6FGbyDOs2HyTErO5hejsmu4z3hZ+RCig8tKM
B8q3vLgYiEUyGiI6GsBf43k9uI+0eTS5j9CJX50Xp1X2dEOMatEMrX7eR/onYIEbymycv4c735uQ
HobxQ/xYHhO5wfA+n0QzTLv6x8FxUA3F1zCQ+xaCiPSFpcPrUIy62zBiTBtu6YKVune39Sl4nBfR
Qjn5NL3MskUx61Fh80/+uPqjafEL/H4MQ3QZNhkUYkOSvwLh/2B+CYauXdkyKApEo69LudX69vl2
dGzY82dYX8erL5m4CVLPM87F9AK/O7+JctwwLTYnba3ZoHy9odJIKBwv/7iK+rdeLi4j0JCIzUQ/
12PUeLvQOXWN1OsEZdhV650WxTCZSe7l6ebR6h6EAfwpN1rJffOl81UWi1Bc2tajXOOiiDXE/w90
REHePpt1PgZtXuvZ84Z1JR12fuOHSwRFPXNuscJ0RF2dy1e3Ze2xHVq6hGEor5Zc+UUDX/IRQeIp
TCT39hxZ+RkvdcADeS6fIRzIYW/e5UkEthguOi+Aak7kjGtnO315WZb+xwc0eJ6h7smjdhsXw1en
8jo3HjY+3hQ86OflyDAOJ8QOzhxhvBIZQ9QqXYBAt3lF63deDN5Zf3jIbugUzvMCTb5PoZN3d+QB
YYj6hkD/PPb0MfTzUekSpZiRe3q5vCNw7WNG4b3twoBA/CXjQ9nzjCPBWhze+7igcGal/zL1aseb
CsAWQTov4SRfptMX8b3kc1q7qTee8upd7rzwMYV9SuPvXsadW/vigmQrzT2O6YN3aIpBl+/ixZ7Q
fbSQAKTJZpS7OcM9G81ftmzOLvKKbyC44lkhIthzq7ExxDbbidx3KEAOzRysw7K719396x4zgj5r
jZgQg14gnkd4nN+wA+vrqsROcB3wWoKZ927xXPbFD5BlcJsh7VMBvFxnj42cI/WBeHwA56/kQtBg
LiQX4CEwdESQRerhN/Pb6rbMWG+uyyoABnVYtF1tEg+SV8lTOXI2pD2JeUqf64e85T0G0as4s3oY
vcLn6ePKubAIsLAl5JUCSyg442Zyd1MnWD0tbj5JjttbSv3Wryd4JG3FsYVgEKxoL3UPnbNW/f1e
QlKBxIBjAif79qgjGbIP0ccMkQdfrKaY5zyBED8V+3bLGwZHd3NYDra/T0kycJLGxwWD/m9DQzre
tOTHzLiob8kdlyco8YzgxNmaa/zQcNu+uLGLDi6LHdi/I4ZS6xH78ijm9O/wgELvIWfo5AFOFV7J
1JS/xEB7iHNi7MZ37Dl+8jVYxGpIDdLDvX5m+iiILLB84Tobzm1E254H7MBWUHvogpMRnKf8lJ6/
uk9nRr8hUaRy4aVspTj/MUcql7vq217siklXM/HFLG7cw3p0iN0ts9Klc8099s9fj9MItUgqsk43
OC2xD+KT1X9Uib7TbljZbBuHQAglGGY/9msqp8Zu9KOVkQbnTPvcgabH/8gw2BnE1+NqJ1YB1isu
Ia5YLsQgJvjnguHGpfjM3Hd4dwzYV+Rs+c/VgQLNv/vWfz26pCzeZXrsp27Hr+zxFXI/fh8JX82Z
DwMBqiGSDIYEzUB9HAitEuvHrtOyibG5ejBR3FtfXFlCB1/yaUTy6anyIFk6qgNHlbHRsQyX/LWd
u4dTuqd6Jxemmnf3cveCQC5Y6vLs06ntGR52x0893/ZN/t4Gt0EyFbmfuOelR0uu3xA8aM7zDe6I
c3zq+iY+WB6BF0IqX3NNm2DAwPwJXeS/+MvoDI6EVUKii0rHtHalQOenxO0+Bag/7+/3MivEC+6w
oQkoVgO0f8BeoiQ/FxJWgDqlHT8eEogrI4wLJwmRqDZSeFzJyosJ1AH4NAkZuIiRolE2jZbp/Dy6
DYpBMS4GkBSvNMJp1EVSSFNT7Sly0wGBEjEPmkC+1ifaQdWqnxBFijiycFmg+vAlhqfE0SbWoBue
xsWMb8dtEI/+dxWQQgBZDyitIYJ2cb3fx8b39jbx6XXUSVSNJYLV4t9PrxmRWmvNBdkQ15yDnnnq
+3WyKxkWMrdeDA+spYb4MzBMbpRSJHY9AkSWjNrXluIFYjsVP70zSMjsXdtlEWCCww8ZHYfHoUyg
Fw27vgjxsslldlzQBzcUnxvNSk/rW2S1OXPFYrHd7OlCdASW0gGc0J3i/m+x+v1DyyKme5gQqkSU
YopajQa5+d8PLeH+0JzVXjZJ7lOIWs0FbnMXPV2vQa1/mieKLYABtzOlTquv2X+Vb+VvlRUaqSXq
Q0gDoU0Dz+bfw6tpkphayoqCIlct7dpk3j7dVeo8wvh4cSTLs2l8/DNIAxX96XP/58APeQVunqmW
Iao6uRUSO7UFXBffFrKao9dnYp+0uZnJMEPcEttv8ulW9HkaSjRVlB3yYk1Duo4F+7Cg2n0CVmks
/OxhCEKXUczzsGrTkZrAXDMtD8fvV5v6fUReDKkFhRz3aA1SqHDFEv2Vi0QQSJmoLl/rYkpnAsSv
Ix39CsFrVbDgX5ZpjYsiHQQSZlH6R1HIDR6QOAXqqDEdjVFZNV6WgTTeS09W5eDaki3QFiR3p8CS
KCzeJd/AhO2iNYEdJ4iUQ32N9ya+yvFV9qP7rKtlh3b6lpjrGEH47X3a5U5tp1DCKlTrjXiXFp+n
qsIf0mOcRGrqGRrcHiTNkC2u9XmHK7Oaq4PjER4/AbcUKEcI0SpSDOn2pknDOpwaEN9598URoi28
iFOqBvca9KDe4U7UR/TOFb0n13yIjO2YbgWnOt8mqlRPpKhcF9qpX3Z3Vz1+ZIrx0qMc06noMt/1
96xBHRPdp0KG5vyUFpi7X8nmLMsTL8Ah2i7msWK5OlhlFLX0G1Fob2kpyXJoH0hBVO1A1Co0ZdFT
pD9yKuXH+fWfcfYwv6LEupW4VLGooHcMnwBxlVNs4utQ47On9eOTGVwLeG5nfJnDYX56K2J0wJ6a
8qDrK/m8kfDGkWF3JxqGaTg095LyjxriN/oYU1BWqGRLki4D6z4UN+2TnEalhE09Wj16Oc2bKezE
+3EpRsPvi41YQB/XGllVFeSZRCOF+jDnbjk3hvwsQ85zpJ4uvgQTtcSrTaKn8vcjfb3Vb4d6uOwW
J9+lMt3WsQmt33g9ZTJsbawoqBZAe9v0tGFi+lxzguvWud69ynwNGzxLnq30KXy51HM130UGTfVw
4pHMKwpke5GThnGEwUeR+TnSub3bH4ntd7UucS9MmT2ISAslmIfTxuq2SpVcyiaWPDqbL2XPpwrp
ok/HLVEkeKMmpbXeosmmKWnN7TXqoj/u0Y8rstj9gLIkRYGB/u+K3ItVSyr1lhhPWsY414bFJ51Y
HF/tEfM1G1TKYCK1+eb3O/ZdBYeProitgGYQimePPB4pUrX8UvPRTVhFJwR3+NQwRzowzqSelvpn
cx2FhfHHx/2hivLPUR8+bUTDTVccOapGE3eZjmRlAwkmUz/P5TQud8mfeks/gAP/HPCBFSFdpOx4
O6PHlld7NCDLZonak6yy83lFz79GQSj/cWWVnyb4f6/swwS/1nqeWz0ZCThGkJIXbk9fqTZCvelM
bV+ifCuZC/lG5xBjXIXm1U5MCVnG7o6ccejqOKUoCv0SzJPWhAnGthaj/h3Fy3NMk9yOFj8UtH4f
DT+eMiRgi9YzkzLUwynbR5aG8N5wypVLVHJsp70rzWMLaNK/H0gRxenHhYKoz1So2KLApD4MgEY3
9WNh3zKsx3FeocGXGjmi2j7t5jadLLBHGf1fDZGxp7VTQiUfMnejGjTbjtjBmQ5mdPMkVVhl71SU
57uK4nz7jtnkH6f6QxKrKjJkUFnVoHtID9H5zUBKrMQ7bWJdMCSls/GYHsQM7aW7K70qPR2V9FvS
vyP8CRs9LvBrzXFc3cDWPnJvk3x0VmYXRXGz4jIoMreKsJH+43r+tMQrCrVnE2Uc4sqHBczUmnuv
jcggTHsDeZIJXMhTTuD3SyF/Vw/gZtEZI+A1lHioGP+7SuHf3YZpXqYTTAjbj3x0fb0Ptf0XPA4h
zCsWImhXyOnyVbaqnq4LaRsGvRcVrA23rn7xJJA3tS/hmCLxW2EMRKQDIgrmOVl/uYLvy7uok252
Hit0Gc1wo3SR/nBTL9ziokKjY7c7ufko9dB0Az6G5Tm+AAnQV8JfAQMkYEHvC2l4d0U8L2CvZvI/
MCRatCRBUl8B5clRyxhW2+xJPMXe1AEDKP1iZpAXCnS+mN1mKj1Ubr7Qt3T6undQFVFa1t3T+Eja
hCC/Vw+VCd0Ir0hZXhzoiU4bSI42UJzI499nfJ024ntEZUZ8HSvjArcD8bNiCiQ9PnuX5WmJyqh/
XqPt611d0H2XxzSaS8/SWPy/moqfX/w1Mfn/1900RIWdlhbUDB5GTdaDmCq1eTohqgPjEJhCD3wS
3M7FI8rT5zUJVw8I9ObJpF+nBTojOAoAPHSHI6mpTZFF7mcAEJU3ToADxW+2L1YQrXQwVqSBt8VQ
QNhyH1ao3I9WYhiIJ7L9na8xVhdfiS5sg6GAFBkjL+lQAK3/OweBmO7mOM6wJ/Gg6kQ6K2oC5lSk
9PZUc3KPAt20LZyu31tCqcfHzIOWuIKVyt2mPd/vQLvETRbPYxPr1wBCtYd5UL8CGrj6VBXcro8e
DM/fXPo+HcAjxs4deJ0yoSMgxZhHy/HF/7GZYkyFAGxHN3ltht2wnV3Gl7EMjCRNTmMFCIlqgctd
W2Ll52IiMRNq4rTKkkv+fg9/DLiADTT4wwqQvPSwjkZ2i+R/y8RX0hnWe1pgUO4lj8vAiLKpzAXE
AHZY4r/VPCO+QwMb+178pu/us/Ds4R6L5rj5Chey6A0sBDsap0Vatvojx9d/Wu51gwBUQ2XNpGb3
77pRR5qhxpmVAgTiHoaKhJiqArv5fEuHNqOuXpVf+J/AAFlH5v157goo+x1VeGaxyM0TKrsU65xn
AWWJaVRxAxDn8o59Ud85+aAVbvj19feLbPy4W0GMwXfcoM74DaKIkpMh3WROP/cLAMzSB3kAnX3C
ufHmpU8CIrwip3J6MgIL7L70Kw9SmIPjoYdygnseyF49uz8lAxR2gDX7AryWHYD3NQ4PuD0tM2DO
dnDCFQpvBR6Rf10jvu01YH0+7MA+GOgOo6G1/Zz45ZLmOF9gngnvgxEJLxJfS55N+9UctXGAE4U5
fBmKed35iLJxiqWzen/WnPcew/rKglVwMTXn87Mdi8VTLKJ85brngcBWz460ecpHogaAw8FS84vX
K+1BGt8X1DmpQ6VA6a96n3LU9vJars6D2xBzdtGDi6LFvhqGB7zVm69v4o8jJOwz0zlz5jbQDY2+
ojgApY+b/D/MXwC/AuLLnbcnge0LcJerQS2AzixRE+gLXLM3ywK4bsGpb3m4gywsfkq4zpzF09S5
B2IOAwTiWyReI3aI/10oqgOUNXgSqwneSmwSFGU5NHgib2S7CiZH4YKm9i/4SFQSbm4L1o6IB78l
Tsf0cZfKnafJBC2xYEHtgeOKN4Fhz3ogmEcCWhVjtfjaDyCIsKqINUQGhT0+Qa74Wj9OK4HKEhRS
VAidveE8P4vaDD38vJX4JZrUZxJLUsOLF3eBdn2V+yxnL6oOqSuwyvUsnomZsDf64qVYhq9koGvo
sIDQ1gw2bj2wCCvdnkdZQGJrErsXkngfd19UMrIFelU8LzaZaI7RPG3mCLd4pPTOwVyEfuzq1PuH
oWt72TinMtVjMeOtfcHriOYnti5hTCAWOJDTD+sLM7c9MiQypbGYloIO0IcZEM27r73swlXRKYME
QUDZg/Zo5xpsXl8xA+ID8EnYTtk5Gz4gUIXzOqEcM9nvJefwIWpgN8oE9FtSE1NpPwGRnJLPUwc/
evbi68T9q5t4e1HrUiniiHdM2FIbR1wtcRlgBHqRJ1aOi8OvvYo5QI1mTA2HLZseRBZ2CiNUgrFX
GM1mr6OPbdX/YP9lcTn50lu0PvcxNVlGvE3sY7/ASg+BlxUKOy98rVaL1NmLb0SFKeTdubKe2OqT
vli6RMxw5KF4e/Erz+JMXwtOwXpeI8z9tbypbjm88hSHmItnaHLkfcQ7Hfmg0HG/ggiG2giiPheK
FQ/U/P5hudqMxgcu+hHhu97if2j2X9uNrPyE3/13JRQZxH9KwNKtNIteZaYTuJQsLb05SeOQZkkG
TQpaWlMTFfVQiXlsO2/JwHaMEZS9uckqztIu6pMn7z6mYYIKJRD1sF1WVO6QH11esHh7V4N2lB7E
9KC6TfVGbMViw1XwOgtE+exZ3KFF8Ly4z2CcObbPcpYwPYVB3GJTuHSWHhrOp3Hc/cRyZuvasdzw
szfu9dGN98rRfY7T+gyBR8ZE7egLEP+FgHgPp68LnfcLhgz89z8Qqe8ROlscGm78gZwvfzHK/3Ph
TKUoj3lrZJPKDKANprctWQx55+9b1Q/pPIexVAi6gqSrqA8Beiv3ULjUyOAwqSowbzWwQhxdMWoh
eqr6KCmij/b7IcUd/zeTo+8YwIKNUQW5sB/QpTpW26xtOGLbKmA9W930SnNXXOjLePv9SN+DiH+P
9BCu1hcTXWKVnLFEisLKPU0lDui9/34QkeL++3GIeWnwVsDlJEMyHgKqssz0Rg/BYWjmzYqNSNBj
7HamohUX84TfD/ZDXPTv0R6mUxoem5pWWC5eb1lZm15so3ejTrOr6UZLK8o+j410kFRGcDyqZMPB
sOl82ymx6YYZjX8I6TfHUU4raKtOi+gaGKDad4UgPF5ijOFfq8+02egEGeYRjtq1XKBYBostWh0V
rd9GmFbxM6CPrsIiene/ByfDsy/wM29Gv9Tp8myOE8zLbsZOrfGv39wuPk3QegIpLVpKKUrViXe6
13/wudXvKfe/l+UBh0BeSWslgcfd0KK6yz1OlZyN+MG4shiky55ETyiVsDy74EVMb3l53+bxtjQX
Ob0osnFRUIbhohg7IPHqQhJzBU/PbWLOany/S32Drv1LLxxTCLhBzTxrm7DGXEumY0jnYjf3P+L0
H+C9fz+RAMT+M/3j0LKbq84sETJWKEuH2tIyFqbtJcVSV2CtT7A2M8w/xtcPwKYuKHJkdzplYyhy
/x42vdhRFqrU1uKKjsp0elamIQz9i0/f70k3Bh1tPRKNy2UyTdPUg7qv13+cw/c+E7JIQ9R9IS+D
HjxqLKMmcMbI3EwmaYkaDr4ZGbrJ3MfTHRrFldK/Bq8lSumQg+Zwz+a1NOQWW41L1O2lxkalz7NT
PjMDEbcS2AG12KKBRHxDF8aUDzFU0FsNUSSdMjr/mJ/fV23O3bLQfNAAZb9lyHV9UQwFvanJUaPV
trcr7iZ+Q4HAxgROWu7E7VQMwhN7k58xsQBE7R1nsoDMOtHMqkmHJu08ftNgpvUYWGC5Jr27fKKj
bnu6vsN/Tw7pGeLqJF6urMrWHoO5Xf4PZ+e13Ci2heEnogoQItwq55ysG0qWbUAChEAkPf35lvum
x+2yq85o2na7FQg7rj8B7Yaj2kKPVS5xsDLijweY4IPtxXWUlFMsJQgrhGe8DLWwkz7DoQ/SEtKL
IdFI+fxptQusb6nf/nxR9G96pw4N3WLPiU4f5uV/G5VqXa+pcitiMU5vWK+6u04KulPNVcCRK8Yw
O1UYoKBh3A8BQ4V1/QjYyATgVpFq4NLTJMrrowrP98ZrfkU/7CxVZ/PzQX7X4f5zkF9G1ijPy0dd
5tQ2IG4rzzbOGNiPkEPHSHnRN6m7tmEB/WoSInPQl+lDh5DaBExQTXbkX0auRK2L1NQusSimGzmE
706DrL26o7IlsrresPAOlC4v3vDn0/2mnSJGw1BMJ+ID398v037qaaj/yfmZcJoYTeAmgdCRhvrz
p/xbtW/yKch+bXh2uOZ/mYDvCToX80K9iNQt02rfkj51e2qNQI+meax/WTH9u7Dg0yi3UjMQIcgn
G/GvITOoEqMKnBuXUl+CjhEe4l636OF+Pa1vP4hxkuoJRU3UL/9tz/VTwZhfiQh5fYwwIcE6JHeG
MhSWv/Sc7z8Iggc1BOptXzEe044TUy+DeIJInjMC8aCH40Ty67j17Y2ydZU0EMtuGJ+M078uXZba
lR8rTiTYohphm3IEWefjnuq0kWG7mh5/bhjGd0MCuBUTjK6jT/m6uvXyvNkonkY08Q1lqpYYV1zT
UVYpiPlfauzD4hDXQevdwx/jAtE3PDUv8JeCvl72taR7bzKuUWytnE2FK7byTgYGyBdRai1uhhLe
23Ls9RF5vwFZ6WG0reahkRCjFD0WtX/0EF1dyAm/X5B9J8ADiBqK5CXHLvSXxe53/azZQPomsSYs
5L/Mp7l6ecTkgEUTxyTEl8pFNiq0KY3y5+v53f0DB0TOZosVhfrlY4LccW3y9yIZYVV1mpDZqLxz
RVIVRwpcZrc/f5z578oa3Zop7R+xMuclx/NXeynKMqm8WyPC1E5pNdLBDXsgqKdFu4FFHpUEA81a
dJ8l+ThvtKLrtZcbawcGtj+zCIlk3kqmZo77z1wLZzrJCNXQowSsDTXsFmzsQHCCa2n73Okq20VA
nsX49EzGtc4ifhqi8bxtcghJjV7Nzc46ujnKo/4DGveald89wuyld4GLhRH1teXcOze3o18H+cic
UucknOQxx4Tq5wvyDX2gqUPNMdgDkDuF0Pe/F0RLUu3uXTXWLAHy51bjjCDu8lZv82WUoiVyz8WH
crycjDNo4tk8++9kVbwYv+x3vmsFkK3B4ghIAZ/9chBJw7MfTy+OJjbcD5A/dVDkXZ9CW3gM5vfb
8OdzxjLq39aN5Q4NgI7MOI8Nyn/P+qFflebDb8aTnezhqcNRZfxkGcJUHgr5GD4/m37KeGy4qeBC
1pW62K3vU4JzqR9KyQ1wgH019ZYhVRtAhNZuKfCCVE1R0XSM5bW1PvnssGU7DhGQZxC2QrnEpc5C
UiqsLi56QoGBfbykaSoDvrYuS+FlhdR9cHmgGOJPHbbwxkroesSYdjDtpO6q981lOBQtiIAJddc5
CCQB1ZDXyYYfCyEeGY9ba4eBausoZWeNvx1ISKO4hCnrJ3WygmHMNajb2hnSZVeIici2ORoha+ci
bu0YI6lFZYMLdEWVs4LjSn1KqiIVs3+LCqfbr6E4Cn+NXVlHIK4nKfBYOnWCgfxWOGsEjU8U4TUX
k2RhUMFN5sKBjbr2Tp0SjdaLO7clQjngLqq+g1fhmksNGatFyrzlTBhy8k52X0iUz17FmYdDs08u
b0/kP/cuoZ9zdG87xH+cyb2bdKq5PoXb1tankmH6pARioFGC6dZvUveTIpKzUIhGTfqgUj0kWOBP
8sARDxyFxUwHDyIMBYWcDLaCSCqHYHzrXLq3+aUrRasUXYq3TqYkhnBd5E4/OsVBmg+V876w6iHV
cvx/2H3qSeBAQYbkSrG22Im8QepDmCHT0DAyoSCNvedcxCKoa6i/20iW7L7Q+ssdoedqt5ikwxq0
8c/bNJBR4BnUDXgZHls0M3jGtE21DYGK4hT7B7BGKUnJ76RG/uzcVqJGkZLxncsKJ54Vu5SfpYwc
96Kl3INGhyRjbp8c+HVVd4MVI4NoBJ4QWtHJdHYwnrCkzDnEnAaZwnaVbiDvHy/khM32fZXPNN5T
7rJU7fX253tIq8Xxs/WWf5Y3pbFJm6w6opIx27SKPsGdcqx8Agl8vCsFdKr6Ou8gfdKDG521rbEc
M+liPanngzHQbgzOj4bWI0ABCYNgtGa7ObicpaDvly0hk8pD3yY9p3cf5X28T/lD4+sBBvSBAvjQ
R6dBKa2AGkjp/hOW7Uk1PeoKP1cOXTi7wuKWm9noRCLa53GbYvL2KeFsjhOgBAF8q0nOlYGzttct
Km027FJ9TP2tG4CCYhNDz07a97nom6Q1scuhb8llUY9MM4wDbwKvYCFJ9f51p1D+xYaawaExlM4o
w4085A4wvJxlCPiDYUo74F6gyXCXgnES2rOkvlvS/+UiwilFwVFMepc3PLpBO7livJvciXDyQLEh
DU+GAEJl6UxFT4aVnMKnfLr8RPA7z3J4TTam4Q/ZAAwcarEXjkZa4BsE8s/yaFdBcyoITd2O4b3C
M28/1/pM5HkGlvtcZybVvZTe7RmRBcBdyfGOf4yxByvu6Xz1u/VARkBcGGgIRJgvspnajdBSEFA+
FtK0NDFpCnKZ2NpPpcEJLCTNX6j1MgbKZRRkhU0aCS9q61zQ4ZqIvUFButaKCburrHDyAm6J+jYj
/BXBX694/TPUyzsjAaYJw02hnxZjwWzg8VCYBekAUGF66EdbkPntcyDIloBXdLFlRl/O+nhbSDP5
fABhbcmXYLhzxtLR4o4hjchrlTOnJ8OmSFTuYF4C84eclDWW0wtBvqTdFwN7KMqAy1x0AI9X3F67
t/5FKss463elVAz0IuCt3fIWGrqIunOZVQjGtZ1KirLA/4LoPxjWDFQBf7QAGroLQWSMziIS/IjE
FOQm1609pN7QvU/l4qJE+HwI+V7QcxEQyeXHbFFQP+m65ao5AQukuz3mkByWkJ0YaMiWmt+XMVif
jGrCcAjGgKPdzxmkE4GuI3KR+TeixzFpUTlvP+bS8SDCMHjVM7lKt/Y7lj6AUHgn8TzRFVl0V2SQ
bextGV+erekuQZUjyiO5+feZoPgiDzjKtCOwoKjpAcW4fNH02eKmwrIZMwqCwL7TIt7hU5iCTc0E
6hBcQ0rlzAOiKKBlAlF4bUG8GswGeygd1wnod2tC+Z0nD3SgDwj2PEPkN8920aXcCVZ370h5H8tX
Lr2obrLJn39F+4xAD5dXsDPQMemeb+uZ4GXVSG4hTfMUQO2/dxpTtyd4fdKdTNoznnsqJ3UnmaHb
accziK0LDFo6PnxvxB8IM0UMUHWvUD68hTu3W0UXcKH7hxVSojKESwRLAEFI+z4pus6y7qm9dFfw
W3llsAk2eH1g67ex53IKQkMQwoDQEoRyXoLYyVsK0UB+EpLBTHQ14HTS7sSi4JM4MNIg3dcT7wWZ
UYc9TrcaCZ0BaFZuoyAZFAjRNp3t1lYArDeUPX5rO2n2T2BHamsLEDiSAZHJQkYHFkr5YE3zbYH0
rUFAuGaDkrsk0FXal7+zYOoWfV4onBiX+xb0eJ3ANlg88Es+aZ0PPp/fEsQN4glUlnDgtYuZ/ok+
YWXMc702jJa6tX2RjvGJxF/AqnBM4zAZlo3+MpvzfN5PsElQeZ5ct06cPC2uLVct6yhC3pjLT3jJ
ANfeO2TEcGvTrmi3aEhdeVWJD1vcJ50B3DECC+M42x3wNNA7hK+3XoqAwXhFlDnQSYEyxhGruF7R
r47We3WEYty/np/H4FD1q375hgQr7nlly9pdL637Czw6f2z3wkE4aJxiHCa7Zs/akdeOUAxZFtgk
JCBdJ6CmVZwELiV2fSUiLK0vTKGaG/lHfBkyDl97XJFOPEtocX98J5y+v4o2TwYXGCEd4YXovZeX
SZf/Wu1ua3YaSW8hPL0dgSfircXzaoYcESJl6BIMsMKgfX0rTggsaZU1xCMGJuRhDFCnx4mIpGyo
9PWghc3Y8JK1MKn+QAeaT5qjWB1YI14E21ZErTWWYnwbWcSjtwiYW8hv/35kE7V3GyIo+yC8qi/t
vu4Z5z9tXkOGQDvOOiG0GaKm+wUdJxp+XoBuuflzwFycnZCq6o55MA98p6sYZ+TMSM3+YKAC1tKE
RS73nOp8lWYv/hzCuJLzI2dkifJCMEsqxH3M0UDk7C6eqiDOgk+LpiofyTwpUKO8X94aXVrbX0rV
aB/Y4fy3fEf1gjRKDbUaTLqvUUv3rKamaqcxEnl/E6ymxfA5ZKKZPvdkkiAMnTKjZNtodB9VwwTP
ivtKHkHcsYk03qi7/BRS4MTnG87yLtlADdndT7jIjdQPb6UipNlJFRu/Hh1OczvZXFBQZzN2x+bO
6RlV64GphjO+j5yxhv/S2hpbA36wxun8MS/mF2TUI2bBKbqfaTpOBgkm3oc/osdWf2LSg/bMuxjT
KTMXSNxsK6uAqIdbR1lVr9E2eo/eq/1t6y4ixieNXLxi7x1v2+r1so7n8bw5jkYq/hSDYk4g96g5
wHZjbA8LwgQu6+w9WIppR/auvV5KohlaKgtLs3078j1aNvdp3Mq3+fa2tPbOK4mWKJPCebj2MfFo
drV+MIwmytSfBZs7RnTkOsyVqbuW3+CigO7aOcWD8uAs8UXHmXRxWcUzGZPLSURU/cof1xNlRNrU
7L4pJ9dFsAiDNrrnjX0OzRb/8zJ0fQeRQl8Xt020iBbq5L5AzbRSJ+ksnamThBl0/JgZUbse2mN7
zAJzGX36S9zBkFHaA5qx2eA3lyMI+tpZCGnLnpFhqV7aJk4V3jyZRvMbX5sLwgfRQbeM6XNu4bZi
zO6v5srBHm9l4ujgMYnOYLWvblA/MGGBULEKt6bb9uZYpZV7CH9lmwpWvHUWeKoSOnmMcXyE+pfi
3RCtw6OLzwja/3iU8CCnEF8/aGoNruN9YmEHYI6BSqDyLC/LdFtwC9bpFoICdm37eu9A9VrdEdBh
iYBvhrPgQwfh1F3529svYN2/KS1wQi1VJWea2KiGbUpt8K/ikakUserpfjyZqiMi3w8E2bBvmmv7
i9+KtsrKXydzb5xu3KhT76ST+HBUUnZB6Vu2qmfPYbJu7LXX2zaY6guEMc7UWgYb94ycxj00oCMZ
7fwxYM/55o+R6vFH3WTcq3QLpW2vz/SZOqtenE2OrYiGceF7eLyuG8O3n8sj30kY/3OaX6ox8bNh
Fvmd00ypWkxhL5bdyzC+texptCPibnTg54fX1ebaXF2qSxOPjfojOyWbfMdVOTvn7BS+3VeXxdRe
+hNnUI7M0RVrHcxupnhJcF1kMAgX2qQ5gBeGm03We46spbdRljAbKbEsy0k+cefu2pk6dJ3bxOE6
XWbXZpdYgHSnTGvkautgY8MFmhUjfd5cxjPmOWa5yyBeOSO7Zw9Ia4Me4v+ioLC1bwbOvxvBl9KR
EV0Su9C4OiVSRXfpb5R5Mnx2vORDChYazIDTcyLWBXgbTDjxwRUPngKHnYA8k1ExtmYeO0XcEbF3
yBgnGlNKnZygt7lOYlbcPhYj23igTIMN7jUze3xbg21lxDxqU2PynObr2zofX3fPQzyxCX4LyXok
tomlmz9rjsphOIrWCQ0m35s0l5+bhvFvXR/cAHiwCTvQxBb1S9MIyjCuwgjQR8orFzyUxFHJjbrY
h2ySYTFxmS1kV+2+WF2AsQ6adVa3iI8DbpvMl2n3LuTTz+JKo31bKCOZOam3QGBCpRn2icbt/HzQ
lvndLSP+GBM3E7kJrl//7bdlYmmuqYFGiBONQYOlXjvEkxWDj8vmzlYL+uum3kUzWveyBuCbNObO
unFW5grOMVXeFoeV56Q5uTEnFbhTXCEAOr2IeSPd3GbyUOb28rIJZkCFu3zk0zisub+50yFupwsd
o9zFG8rKi3TRnNTTlIFCbJeiwXNS8U7xy32FMcCsmiRcSCtvwxrGl/xQsjc+3XZiWXM9IdiaX3e4
5iAub8ytNc42uzsbkz561mk24oHlwECfZZheefDQCuw+zF45NAbJ0hwgrsSfr8TGUKN2sU8I9ZgV
xLVA2MXJaA9tjc7iriiHLRJsWAhc/uxA9TgfZ2OFQV9d5SNHnLQm8jCn9rQ4uFNrLueJuc6S1JqV
cw5WwSpaBeOcjJBJgH3WY1FhesvaYiCTrGxe731zZIwuC5+HCH8TzLTwwJpm08bY4hUNXteM2Jc1
JnJNahKA2lQQpuKgcCRtRdwY4k8x/WFKePdIRimqZJjfaB2p4lTjYnCFZXrtWoOsD990RGAbmxeR
SIsfQDIwoFxV7YWHLwQTJQQtoT0LXRohLQ1WniyMRNkZ00bxUZFWixmtssOelidY3f4wGesLd2Ms
klcSHSyCwzuPvblwvNb13X2xFyTAindVsDUg+WltZxW8J5B7F8W+eHzOFdE7JeV1xC7/iO8VFQH2
+JhnbXEYYcGRrHF5be4VdnfzfHs95u/Rstym6zvGKPfZfeZjfDErJvGCbO1WuEA9jRaDhZeHpU/M
YswbNwfhumBixYwMBH2MvXq+0vADKibeioSYdBJuopXF+oRVWc5DnRbrJvfoPmL0msVwQA9TvAVX
MRKF5xDnf8VuPWi8CBae/CA/5rMHL85mt1U2oyUPowH9Y5/hWGwPzU7L65tDbIOn5RZj7HkG9bzZ
iY7Z+13KZHuMAbefyyxO9toO58Hxucf0bE5QIpfFaHnHaOu+RFNnxrWbpoOc1JWM5ZBCuO11+BxF
UFO9Ia6i+jAe60M04WNnpqwiaUYDSjBzPkQlR9wdimd+xFAbELgy+9y87JJZCNd0KIslZaSMbFiI
C7yDcf0hk5Mp5VqwymL0vWMeoSyvG19WYP6q2LnnhM35nT23NSJddeaec7b8s6c+8lih8cQVr4PT
x+qMz3rCVM0nwaIIW/IP7vzJupgRbx5NZEpTD8kuIkVmGe+s5XPkz5yl/PI+CSG8MgMO82E5vPcq
LMYINEUgtbzNIbLQM59UMuikJtJ1cRArpvncHpiD6GzBLMWofVLM7IE9EHOyaB3Mc0YEe5Wywqr6
Hka3mPwYeOaEI44dmiqhPfhzyITJW211zJii9ZU5hAi8bbAWs6sVC8Nw660VRgeb3B9Zvykv5V65
oCbrKotw23xRJtHY4Y+xaiyUiT9VNsrkBnhlT2XcsNtv2bjcfy76SAppVcxlDsFKqAmqmUmO0sTg
oBunxypdZYts8ViVm5zv7L1O+SZd3RfpyoQEvihm97dyo7ut+yLf3Bf3RYKyn2AVvmjTx+rBM61d
NatmLssnf3zCcgSnixUYrdoJKOPNZTWZLIvpDe+2eJStS7u1bo9YwMFdhehKcd8YqGNxYbMWzUXj
JfplFfntzossTYJJ8fJiD/ZlDm1m11q7PUBWU+AarYeN7hCAY+P06H5sS1hPUkN2h+aQYcZgJwsS
wda/5hFPPwbR+o/6Bs4ehxtSI7W7P8+XzX8hbib5vw7wywonD43MSFyXA+yVI/cIG4FFH+gnbjzT
jYZdor+w+96KOPF+AQJzndkjpDJQMPsZ8NGFp0nRT2nnvQjXqcuKghdzfrOPETiI0q0V74iKImZJ
PdBlFu7YH2W/ECqA4r9Zpf19Dl+YO3UUPC7+lXPQOUZvxjTPVM8UfPIg09sk83SsQ87cDLWuwxzN
FOusrzudtUG9zEaOBPvoM22hibPkzHoJ1gG7pmjOxoNmUyyLWUaDzGWDtA3ZaNRLjRXDlYVAMsmw
n7zOlEO4SCYhV43qLskdwANb2czC6seL0cEOJl4UsP6wYEIOyZ1P5vq2nGmT28xfOMypAUPvg4E8
GuSzCEc2Ze5OmfxxxGCkpZXYi+bMncSvJh6QKfaBzDXmIt2j6Z6pVOrHJfj2yp2E4yZ6BHwk47E9
UZOW2/MmYv3VGOWThpROlKU2auLp5hzZ6rLrai6DYYCRhOxizbm1dNf6OYftfIjY6edt41xSTD0E
m2QXn+xzhIFbdVInRV9EXzm1spExZpyZGmNzbA6oCOE78egH82yAsUgXivp8zc4RYySc3Xws4409
JDeWg2BsfWWY86wH4pZyEPQoicHv76ylDPJzC9e/IQ8jxdSBmoG8YQJ89ffKC19X41SNuVmYvuGe
VZE6f2UOq95AbnwpdR8xiOjrWeuhtWJsWOyOOkxQUUk1rO78kcVp7ftGQ+PdpF72GBF599ngKXmy
vkhZNBSffG1EK1orGiF06SH5BBgAR2IwR9swoHFgFFfNmRj3N9ZZYETiZaph+ci6ecxlsmf2zJ+a
s0ylTKgMCVWjOjhNpsHaleVbMwYYNme38W1gboueOnL7wcDo5n3Qgn6+1VpDnZ02iUXMsFLS0MaA
e+vb8rb0aSPzZF5uayZmqKXtdJ1vmaQpezCFessNTx0R5Ns36bsPCnyYdw/NFn7U63CXH5Stsb5O
TEplx+gQHZRdXLedLf5bPt/0dXnGMnKljMjR6TvDcPr5YAK5YmiZblXSdIpphKRg+Tja1/ZzeqGi
WU3v9LBims21LWrTdGQz2PnHcHvZ2itzdUVfyDeN/W+wV2e/OSub321tHEhYQsBibLa/jHqVpimx
e61kaxNidt6iDy7uJ+sAF9d/aU5AcpbqtqTsk7OksvYR1SSYMclr8trwWsnefcFy9fou0Qmv9EQa
ej/DliXrvKS7LoVlUAHcu/WxzfKPk6y25tjYq/sURARWLjeVfPek4+Aj0I5BSPDLT0aXsT5wf2n7
/57mf9n5MnD+VcPQ73H8rD0LiwRwUKBtMJmqDwvsd6rNPyMwnuZNfBhwvFEhEX1h9uReArlZqaMJ
uT8woeA1YT/xfzHa/v6UL6eT3iNVSys+Bf4Xa9zo2oWlR+yUGv6y7/+3Xvrf0/myhzRdxy7sJh9k
A1VnLQ8bMjR+H8mxpGat9n4eoISH99/i7H8/7EuhyTX13DJvfNhD3Xn6khhHj+Qd6t4EbP3Kcv23
Rfz3w76sR0IrvWJTw4dBua+SEXmMhj2kPBj85u6syTv9c1piwoN/GrRA7UsXIwLLs3I3glNm9fEt
pVAEMnuMX+1g4p/qefVRR8RFdJqbn69mU5raT5/7ZTHg2crTf5p8bhq0jJ36UQAQnG+myPSan/8j
6ju64IwYUYhqtHwxNs7R9LrZwe3pZ4pNxC9BXE536jzeP5fXt3L+fH+8a1tnV6+ztYllbbR/HNQP
suTrpUrexjtJMM7bb2fyL21JyO2fduEomf/pU9VFNZRASzgR0lb87jPeXK4AOeEvK8Dv2vrfH/Ol
U12aUXarVT4mtPv3ENwQxmHj3hfbbyEgxleUFb/5JDS+PzcoWdhaOni4fGnzhqMmSZ1zk4qz+TFv
Th6XHo7s9+PtaKzNTXm6vD3WRIC9aituzraEl5acri/6K2OnvU9Ipmllr0QkezEX/7KFOAWc9vZz
Q7K+aUhcfMASimA4SllfjpH0aCW8anQV9UNnT5dQ69OlNVHsCFreqTqDeThn5ey/+W6/Wicv/hvC
2fRQr5ov+Qe2TLjlFwvr1QesfNVfzI3+8pzdD0ShLetDswk7vhufrI/gpa1Ngxe2je653jyWwUv8
HrEo2QVv9sFJW9XpsUxX9kZfJydrUy51r0Vu032vvfx8vuY3DaGB3kllmyI2COqXhpCmifmsiiya
uKxP8aMlLLDGUQky+LhQlgXB9A4GAhLDVFzNTtMj5DJ0Wd1ML/e8b5YbO8+71c3oYW9xu6StPEvb
zSc8garG5Mb5fHFgbywCqQ2CtACF/F15Hd2BRewHrB/qtwRqiZzAiY+Y9PYopgex2K5CROBYHFfr
YS1CAFbrcbmRnrp6Zgv7SXaSX1ntQI3HjZRnMW5G163nbWN9VBpvuf3WNJDAE0ei3vNOMwgHbtzs
lKmPS6g2KNAKEQRpsVF4BM4vs4j2WSH9MhYRu4oVGV6RBGF9OiD+Nf8aphv4VfCI0IcLw9Cd6iOU
/+O007l1gZW5uHxb2u3d+JOQs04h8QhZD3kDoKDVms7nr5sN/qGQFq5QvpjwYKUI7wVqS9zTWq/Y
LlN5zac3nCOgjXQuc6FuDInRhtURtmYxwL7BX6qVARxNdLZAmSCUYtvZHCUtQHOoDBM8NdHOFjNU
nC1fUFyBt/FLJI/w10iGb+Y7LooFJZ2AGdPQvgzQ+SNoPB/1nbJIuTV3T+WVwa0iBUt9HOXmPj2I
ToQZQcJ9tkI3JoLmBV8Y4s9Eq3ZjsdiwnRaxuRcW0s15mM+NcKpVI7JBYq1zqfo/dwtD5vp/7iEB
TVhNQSC1Pzeff91DF3edtBlfGYaV6xAfl2dAfCaK1YwxoWgM3LrohmB0Db8EhCdcvuhnPvZf6jEr
zaFBUhfMtIvXzzWYU8ncwg6OCDk5X/I/XcIzjWlpAABPHgQr5wYz1FVdGwDclQlA3IQ6kOjdvDZ6
rh92VKzWq0SZ3dO8E9n2xqRA9fPpat+wZZsNEgJhzAIUoxf8MuzV5fXZvJe02eJqD8jAqwitv2ph
n0CxWqtgu2D3UkduV3HLwUUhSLA4uoXdyYsnT/N6IntKLHWgeI0hio5542p0GndMBNSPRuZ0mhbM
t1rd+jcsMq28YxK3WpQLVQ87uR0MXT2bkMY4jXG4ixz9/CAz7vGwd2ljq0Oy1wme1cFDlffIpWpY
DdSklxpHCas1CSpwM1RC3Zy+Hjz1vl70/YCbwy1wrGygasTLDRWlWtzLohcoJKMF59JEFveo2o5S
1FCREvGnejrlm+F6w4bxjoVT5O5uei/Sj+S05jkklvubrusEuzEHWIPwOfjzNcaM5QE4Ju5eUTaw
Ww1lr+HAr0FjSG/vuBo1gncnoTgZFavIV0dWOSjUbBDletdy1zhJcPTNQe2Rw4Pq64ZU4FOwGF77
eWh3AWpJYmnZKpit73cc3JOeCbv9RtD9VHDGU3Gj1qbuWdIpRfvXcOq+9Uw6z7DPOtKyvCF5NZL2
lx7zx0f5hGTVgNEZLUOLArgHIy8nB4IQLEsplrERdRie4xIPM8qhNzpebeOAM6kfRXdQQo9z6tbT
nqImuVXPQf6IOr+baWnfOIjTFHGGtQFy4G2rX5aQSmU/767NKiH3zNbN0xbW+dG4TCMiuJOLdc6u
uBX5+Kc5UNmqemR6hyI/PG5D1wKnZ3fgZFCAq2ltUIJ8QvQWAKVBx0vtdknSdepAiNUbPT3+cKE1
mxr4gz66qnHnaUL6jNuOPivY6U0NbcScVDeIA8ydwxMNCgaKvA9KUppcnWfdjclQ4BHRlaZsziGy
h8fSZAz1624SfcQWinl4Wg2KMAwcTH0WqTcxZhkK9KMmEXRLEkezByutkCC3aBQY7wboAsvnqerC
L2q8P6I+8kbRDCJ8sat+5MBQvo7KRZ29NHFkygYSdooIDB0eksE69dsJCfJmMrz4ENv068LWCKO+
qAOb4jGMFfvgFfC3CAO9NVBC3DEPs7ehCu/tjrG3TiQv1+BKCLLPmdrurevHOmld76SjVs9sFuCT
nng9EtlapnGZElTUUbCyc7PG4LOHPpot2z3erreuyIHQBrJUKCNG7KfSKpqr2FtRlmxfKvztEWg2
E5znHn4wUEo8gO+wj7EG+2Vgk+XL13FcB89nUa2hIG9+kUM9rgxc/sUJJyykLWCd7NkjnflyG+GA
h4HktQDHx+ShRsHz8yeb3y4D0FlCJED6Ig2ZQ/trCvEvarMMm80/MgPQ47EOcVkMo4TCDNoSfNK/
s0+GsXCYq07RY3x69B499ZichUf8ZMk3UHoQilfZwCcK57k2AU8xU+s/D89D1TP7Zr9xFj924fHm
7aonAgGhy8tXkhOhIKd9dZC+ez0uPPRaWLqQ0q1e0suWSc8+ifEUunoOSei0GpxwHVsUcyfEWzjC
Mo/1Sgzkj/hXQbs2+8HJJNP+XI+Knr7U+8L2TTrUUm9ju7289Hf3wTIXsnDnWvQwcYCJj6lDifXs
fSwE34t4EveZSHCAEEqwRPxYHXvlYHyBKwROxfkeplSfBV7Xx9kT0hz5EEPlxT9ePz2q434+cF5K
+MIe1h1hvxx4c96q68G05o34NLsL47irr54LDW9oJAJWQNFavN7FKl4Qa1KfZzaMXovyqvqivlz2
Nr9ltYrhtvwrITsrIQnDLXqHTUptECruHwo6PwsZXei5kHKnBBALpV8UJGLz7o0ogAhjd+p2kNm/
RG2KbGKPAzWfr69iFCOM2mh246s428BM9Vpmm4vebkz+3AQhg186Vetd30Rt7O0p7gJi/mE8Hw9Y
uH6qDe4rjTblgJjmsGz/kObdod9T8KIQqrN48DwG5pD1wjB5LQZ4zgGD8q/bCz4+MJJFa3GSz00X
ctMzjPzl9suKEvcKzpMrsBUpDAEtxBJeIYXGA7yIWVc+Z+/v55ftFpXESOyKhDNbw28VQzExBslg
pbLexKkKYjJcwwzmqlhfiGl93JoUePZUFFTlL+JrjvtBh6pire7YKnX6UIC74e6yy3v5WZ/nvWrJ
GraHNxbltnqOlAolSffZT+BhpZ9+2I9us29hi1wfalirIuIw1/BQKdYKCCwkQHyyESBD2hRfrKxz
nWSdJ+xHMeR4OW1R8GxVTgLzV/gL8m6wF3gqr4Tw2MT1Ph1FnW1xFA5/DUmjYskswHFzp4zg/8H1
FZ6tsFGF9essBWhWIV7L3+sOnhUzZVl1/7hwwQcb/kGnxRhEjPtfXEysU6iE6ucjgW4sj60wksXS
RtxnRK8jCQN3WM4STCA6Hrt96974SiDxi0XdOFz60q16ojmQniDm5EUP4kBXXxaMKs91gupBtEM2
ZuAOvYf5v82DpR6P8NMx/OdRUNNk4fjPAGw7KOWx03D+Eb7avt9MzasZTjStE308Dh4kh8fhtr+/
ys8FmRWH/KM4eLvijKpn5RIpeby9Jgf3CDnjjCuT/eEflL2+LebGe74sFp7V8s/q1thFOGef4rdi
QUyVxEmxN4hbIstm9fxieeIcrkneeive6y/xKzWoNw0XKexXoG6vwn28p7jr7JPXB4hJdqCtbSoE
OSdSk57kKtmH6xtBxR+4os3Ltf2qvtavbErLeWNHSQjb97W2k/w6dUO0nd/SXw28X3C+4dYxXb9W
tzZ2x8f4PX3nX+vVz9e18d3+ROpE2KShcvwnaxlBfmgqiRFObh/BSTnnJ//F+DA+KHfpu2pdS926
xlmZc/ZP1Yd9YImotKj7hafoJV8/3+VssEhT3uqVdvll8+R8N+nijtBEcWhIdOyXFZx5u9wT58E9
R+7pkecVZPsgP1VW1mN5GU4vDaQ2EWGrERaUxvHKxaw0xFJ4Tgax3XskVU/qAxSSE5fAFcoEZLlT
YsZ2vhuy0DWpmqRSZ1aop5DQbjyIYaiqTlIufEwYddwNZGVXGH67oX4gT348WFbX7eedNK1mPatE
YoX8x3b7jq9LRHvn2sTFKzqxRZ1h4U7o07vLUqv54F1ywlMayTC7nE0O2xrqZtouwDRJ3A57ZjV2
Lm/rFmLyds2WyQf+bOBx7Tyn4kaRRfbUZPeUPfqa2jd1UMkA6Qd77Wt0G33GyWCSYuFzEjwb+0Ks
mZt6t7zlWBGUWMn+uhz6ZhfeJEqXyiJEKVv7ugsPlfSeWX4Zw/CAzc2mKvFO+FPcPFLsGbqI137q
avuBsEJHPgb1AKcWxtBmR7Ow1FvdzeXP7fi7ffZ/Dkgq138tknTbw0kobWDBRCvw/VNYJf1niZm2
lQ+8VGltYo3xnJbh2GbfT7EOh5zcKJEAXpRunARdgyme3NpHirQsIIbyrnSqO6yDpCEC8Sfk+gcF
O6KykJCw5nR4uRJMbhQ4osoh7jTopjXwMbW+h+N3S/MxuD2J6FOrj1INpg36yM9n/G/qKF60zf+R
dp67kRtt2j4iAszhb0eppdaoR2mm/xCSLTHnzKP/rpK/fd3icEXsLuABbMtWkVXFqifcgY6JIwMx
NHEJ+PrGplQPvVchOJFGwT4tQQZk3rZGvTxjs+M8qqgjeqf2Lhvce9RibkLNWDdRviYKN+J00/8V
ZsG+Upc0m9WZwieihpqlU7RHNXcq9lAL73Z/RA1Vkpy1gaFvwxYhf0eqV4nBqMNcG/YhWotULEJy
INGrkEBmDA08UQdZL//YFs/I6CwWY2anzHQwqhSdJoQ6JpF0JxWlUZRRepuoMrbhVEeNJ6WGOpmT
cHCm1xbqi0r8Q5QB2bHGeJL5qa2HPywk7Ruv2NVQBMPs9fulnCln0/yiv8w5jICEMVlJXR0SKXSl
5JYzCCEakgoqImO7UE9cGkXcBBdfiJMbkVKNjJLQxK/2Ejukf5KNhVFmysC8h4Vzsih5ObL4+cUo
dZDJfRcApiiUE/IvvI44JVv5IJRcGvOce8FCajbzXiaMdN1S0I9A6mPy5SeGaXup6vzX7NkC8R6f
DVSg/ser9GWcSQYYxEZvaBLjcIOITQySyrleFJuemT8mTsfAmI8I2Phkixph1RZmkyW3PUBC5URF
Qf7Ib6x8n6L7sKiMNjd3is54QnxN2AR/XS077Iw01EV1kooMevv09EKvQSPt/fu5m7kuqAnK3BQI
b6iOOhmn0AZzHHJ2hYzsBR1esUjIQtM8RDhLj/KFppQq1nwSLApZUpyqMXy38IP++l695NnK2HVi
Fx4NAMO9Q+srApsuZw+IQQvd8XQIH7XxnWJgFwb7ArsiT/M5NyXINLG6t2PpQZZfeqQDAXgYsNko
ZmSIW8hyuO1GGAQZxS7T2X0/UepMmIvWhM5TgzpBEnYyU5pZZnrjG58dVhmkZtbrJ77cz9PKzj9S
t1zb6q8mBBtl4vJdEflrUG0rCM1UZ9r4ptKD+1r/bTb9qpER8PTTrWVI2zCxF6KzzxbsdJKJAaiG
EK3ThJtMMnI4ue6NyEEoxVXl3A0hrsSkh+5T3d5r1qMSKhs0cCp714fWOomYxvYudp+/n7DPwst3
TzGJEbM6kgcrYsJqnwrBSKmIxKSlrNfcFw7ZjqzuNFA6ffUyYOKa5QA37VcvRqXEfTb6bZHTyRgf
kuopVw5KS9Cd26sCTIbsXsUGt4S7a/rH+kdnPkQpAm8yBEqMvtGbsN7y+JqY+igN5xhDVarHCp2W
+kqjv9XxPUUutChP3VTI2+eMrUr5tdNaXCDq2kOXFFBYcgoAVnUjUXW4zsRYQ7X6foLmDpTLVRJH
wMWBHFehpjuFyqeX30jmviokWjQPdn3ofcruzn5ckr2ZO1MuB5ycx22T1vagMaBfHYGMtOWn1aG3
oBr0GWFO152arkqPgQYrXbKv7xWWauHhswiaQ7rPIijzG/ljlB8MmOT9rW9oK6UQxiFD82G615lZ
r18X0RDK3NwS5SBi5wAG+sP60RkJy5KwoRdVUBJcOTHuuVRxvYQ+OD3BboiOOgXwKJJu+BKa0bmx
bDDYtMhLi4KyNSAlg85q8WK019+v+tyBi+4VvWdbaLU5k1W3e1kzLZcume8e6agODlpAI1xNIHf6
U5MsaWCJj+yPxbgYbrLmWiyFaqGXHAXVKTWp7+Anly1dwLOzzXmuUAJAZkufXMDmECV6GfJOkvfq
+h+iZdNo8lbvDrr1Ny6cGys3dt9PIws592bouqkmcuJMmjivLz4f2w6rLLK4IWmdPzXv+kdFAm+e
R1Rb3+Nim5ydl4o/zXt2Nh8RBBLA/PfhHaGg7t1486hL1ysJFfhz81PASYzH7KX8pT63aFbLv93f
j+AWEsiFiIwnK2QEyjfxO6hofTpbWy8lP8bqQvxbB91gxPLO7Ymw7bF7tJ5FBl5BbaOAML4Wvyn5
Prlv5pv9QvnAeix/dW/DT+/FeqSU4P3uX4eH9iclhPw9oVr2pr+4b8mD+UKDhxT/DW2ph+GNWj47
GYFk6zf27fIbP1qYUEvcCl+3ihB7BYclYx4hODZfJ7SJSl3xvTa+xYJp26bGPjOwfVLSHwia4SK/
M9z6xsX9ppHCdcprh+1j22KxXj605WvcblzrnQu9PDn6QSK5j7jnqthbte1RgzvoHAMd5Z3kZ0Ke
Xg04l6onDTuMLk42Hem+450biYoV4qBxg3JockqgRsgv/GeegmSHnaP+eKiDV4tDo04ptubtoaW/
pZhkKVZ4NyAvYbx2oFzpEax1/3fiSmu0JDnkjm2vrVCHThT8DqUj03BLtrv34XJZUKN7hH2yY2ee
5Wzbh89mU6zc4QNjq0H3bpOStk4ZEBghcxH8boZ6E9Kb6t0fKTYMSarfW9KNpz9LebWWXXnToRGR
h4gDydFBw6VphfsFmidVddXLlr/SVASdkUelzZ8TDuTWtV8xR9VPt9y6wMSrV7NHads+a3V20n2S
HSq5fbhWZeO+Cpy70UHem4vUqtR1iREWnelada4sFRaQe47dcqeTMXUD2Cy5WDvckx1+ZXWzjeL6
xvOVVSaf3a7dl/VpTND5KDHDEE5lIJ3cUr1u9I8xRLNOHkgO602fGPvdlYMbdfjumKiNxi9jdqfA
C6oHdLPQeMi6HNjIAXXHIS/WNdZvsrdtlbPN5OiQyrNt2GJw2+/1+FwmCsTjK9+EDOIWh8pdAOXP
xD0WOrhcPJyrsk7o/HUHe4khmQn909s8/dFXzV1mUBXuebMCspFXbPzqzqNPrYEtCUFWt3a7uuvG
7AGQ8UJKoojMcPoxoYRFSdQUOnOfF9TF6ZRXvmMg4Ip9NC3OgDul6vASM6D8qzpVzH1Oul8iSeFY
N2MnL3zLfx6NzINIpiEnyATak6Oxqu2sZYHi296FugRZ1yGZ148sQRogxxRCWEkWhpy5cRnTkMEX
cQFgEDZJlX2t0lLP9OJb3UVhg0ZmfBCYn3Zsdob8d2+fTIcqbPKbi85MjwYAqBr3IBqoZrWPC4Jk
FJnydiHdmJ2Ii4dSv24I+oJVMI5SdMvxkxP4ge+wpfcg+el0T0pwom3+/SE6k95YoI9NTbOszwKQ
eKCLZXfNwrPKQI+ENmNpoGpBZNo6CheA6v6l5Mjha2vOR1d2Dx7d3l4HPKS90yR2yLucErVAtD8t
psNuucIqciNKzW0jr5uMxFYp971bIwpsXVeZvxC3zcyVUK+0LA1JNVLByaYp5AK1zMKKRBYttVQF
zkhYEhzVgRApDKyFqZobDmAVqH1yXIw0J7eNn2R5HORadEsEhzTnWlGfRhkbF2r+lPQQXNXpWS+s
zp/BEH5DF2NOgqFCTT17TA30XtgLAgMHuoBr9bWFGaV2W23Q9xkJfYnmDGdwvVbGTRV3p9g7d4DW
0DF/xP6Qq8IH3FKG+a2dRntzwD5DLJAbLIQ4YgYmRwjmuRbfEuVc05qKO+Sx01Z940a3bnzdwsCQ
dxo8RXnhE5nJay1NI9PArxdEJHa3X7dsmIhKw9hFiMAh7Y9/5dDHezm6q+X0x2h1O4UiwEjhO5XW
ne8dQtBbOvj2wlep0sK1HEFcrDPdeABjtRb4PN+8LoP+Ryr5m4X1mzlUEbNEsZPDjSLC1JY3zK1G
pYoV3f4D1cpAlaVoYNvq2U0+/PAnl1oziATzzmruTWhPxaOarVyThFv6rWVAAkvAH3xpim8tnH9i
lqaLdflok68HQ75WcvwhuuXcowYlQBuFvyWGWDYlFb9qOhSVIcrhNNuEEeDXBcuoZpuq30I0J1YK
ancDNK0c3kXUpBinPL0ZykdHPgbhbyt6t6T37xdh7qDXLoefBPvtUHmxmzU0WJOtT4wxDD9MObtO
wr9Squx59azgDhc4T02377P9EBGNSDcdknFGgXwMKFNNG7Yt8/P9c81Ut3HkxY+YJiS206Y5KXp4
WVpYuVpBi7KPvvOUSk95cYgZD1O7tWzQCjdOMpwNjlwpg1pL2JWRrhjXjWxdFShAFwNiJNyUTa8v
MO5nMPM8G+ecrKKMCZVi8mxBJ/tKF5YRbolHI3lV/NcgFjD9JrgjeErj+piPZ706OqCODC6Cplo4
+mZOW05ZIDIcgMzRJ7j+4l4qeiybQ8EGpEtXlkf09jVtr1P+uD0N9f33KzEX+1DzRZCU9Bsl8ilT
33c6jjQLOVgqpXrz5NSIc47nJP/o2pM6KpusvJZH4vduocI9c2B+GXfyDUZdWvquawIrawmMkcr/
p3WxOM7MNfJlnMlqpi6WdkNCYYubEhHSlRQfrGpBoniG3EZaK8R9kDqAy2RN7keVSlkDNDK9BaNN
plOAYWwoS9DCRFl4rM+SqHm51sI+mV874a1GTi3sV8W7X2yUQTViSqAoI0cfkDuykW66yG+lVxv2
IMo26MIvfLjazHmmf9q5/f8hJ28qKd1oVSXTiXrwgIRVFB2U4lxTdxuR+k/QhXdJfQfvZHrmztTI
rwTB4/PsfxK9IKoNRngoUxsSlr+luKRov6NW3UUxqmBU9/AaFOUVNZBWPee+USH/xf8NNmxxZ3xe
lpOzWafuqqCuAZ0VIdyv0xcakhYONSBbEPCdchYbsY/jDQ1YXc32+vgak2j1GJzE2bB2lHLVIQsS
iXhPeWntYKN7z2H5pki3eQHFm66sZiDK6G+F/XEEsscId4Enr+1qK6mP3C5qfdcPxnGMlJvY/1sE
jjA+1ou9j7kdTyrDfiSXUZXpZsQSAQcKiwKPKZ+BKyJsbi3hseeHQNGZYpWDZPskcrYLLfR6GUwo
hSqGwMLk/zqEM+ngtIFhpIODQDEcKSs7uM2+7ReC6IW3+MRNXHw+VhW0Yy2QrQyRARVDmnSJgDUT
aei2+p+JmgZBcqUoQ13Sh+KLUPsTNqNDQyHkY7EpO3dn2FymMth4YbE6yejq1lUVOETUcX1E+bIt
wFsaoKWBYiMiIwCMu6WUYO4kuBxxkq7VQRnqSi0qx/lzpaLQiuWHXRVXrtYRbeCNbuO5XAG8irSj
RZFMAbmWgZ7TCOijfaJIB0MuD3JSn3IQ3SS/VZjvmhaNCSpWzqFPSLrH5s4upTsZXbAEcsbg3Ahy
gkK7pqAB2upgoPV8nXLiKMYRfm/Y2nzCJ813VsNv1al2RYZsU0EOv8VsVsLSQoWRaxxb/+jnyT7K
ggP+q+uup5yMtYWXDOs+k+8IwK9jVK08q15HFXwbxdOBLgGGMbubytWJPmgHlZBEgLV7irYJwpb8
9Gk0VKju4AVl667QIQZbx0LDeIdCNZFuQHjjtsVBts+h8TuxzoV+HpzqNulGuk97O8Atzv3w4g+4
fAs3xQw5H2PEi+0hFvNiqwPpsOS2Z3soerXKTfXKUdJtJcmb2IeW/g9o2QIHE4/Hyn0PObdt44NG
57HSw23Nz0UcUm6NEItMF1wGeJ3v45DZD8XCyAWqF9t36pMgOcOQeza7SfNfpRbccr//RDLEwpXh
+6FmJ4PmOu112Mc2BpdfJyOTuhRxfwXNAFO/78FL9Fn1M9RAMgmD+0E/CJCLAN80HV4XJUAX49xE
CH5n6zHJ9mK3gKsoPE0k2lGDjIW31Hqdvdovn1GcXRcLJmux6dcqzwjMoEyeMv9D0dEQv+KcGqtd
3rxpxiP+OwtTM7cKl6NObvdUycraU1W0pssjXV3OXQOcVHwWRdrvF2FmJEo9+KKL41HUoL6+H5XB
Oi1iLb510C4Ex1nuSUFc6tFL59QM4tESdTWIQ9TYxFhfR/Jl1WgDd/gcSVjo2IW3Hame4nXlwuCI
gudcOUkhdX7WVameFmnZnyH0JM4woJ3RccHe2DGmBqVWbVap3RKmySpSqelTWx4lZB1gEb34D1UA
oQGFCaoF6dX3cyzil+/Gnbw5jVYoN5L2GfpKKvSClf9gP3L2LbbwZlfTxsMITxXC32nI4SdpnKik
jLdDehciOx4cyJe8zlhREP/+nWbAR8I4WCEHBGpB0DsJPRSlLZ3k89J2d30H3fC6R8jxwy3W+jsl
zAbY8KmnLuWaTxR+spqbcF0phOO77x9EfIDTyf2v5xCAlkl8UlJCsMskZlGtG/y7LXQi2qXcbOaK
5V1RR8ACj0bjFGhlm0CNrIgxQmdF+QAcg2OvTHMtoy4RImGFZHS1cTA3J29vw833Lzi3exRVzDW8
H2xpJy+oV2XVeyXREW7y8EJDEwwH0A7KFGwfcAgLB8KMzQsLS02LjMUQgndij12ceIkZ5ikUUzKL
Trtta+0G87p17/PHKu4ytDdGuj+SqiEPQqQdVWsv8lZla1HwrFcZmrbar0AbdvmIRk/pHYmNgZ4i
0t9HR6f5UKVTqbvrRADQ+OIC1diUefFDL+1bnRg9b5qXTrH2vext5CFdJwUqh6mzNulV1RRY/Z9a
me7GmDcfnIU3n8sev7z5JA8p9KJu1Jg3L1CmIYtKM30lD3vQXuBW6QOE0Qcl1u9Xd679guE87E8A
XwqWS5NBrW7U1NbmqG9/Ia6A1Bhyq8lwKIGdWqsSoW3oSbRdIfjRBdVfnMfvxxfn+/Tz4dh3wBxQ
0cQU8etq61LWIYPAqTxC3KieSpPCysEkQvp+mNm5vRxn8pqhU7u6ovfco3CrhlPXAedPr4eOnthT
6j3YyS/PWKgGzB2GKpbZ1IOBHiFd+vXVsliq467l1UL3kJfH0DpiNFQZ72yl719uJubHWuffgSbv
ZniKRPeXd9MDzN323XCgg1cRX+d3AdEM1ovfjzeXMDMgzC18s1T9D1VHT8qKSHO7GCb1ONzLwzkz
0k2ItE5OIT43kLwBvdPf0YF98QGAmfRzi+g5MyFwmOgZ8L0SnEc212xXrbrmdx7pVw3N4F7kXp51
KPLfdfNTrvhWE0J1BLeGd6mBKRFlAPc+BMM3WXqpuUjLICwAHU8nncBzkjlpJhoIvU4nfSDSguSk
bRytXuXZAXchBpSljUxXstH330/m7OJR+4SP5sgKhl1fd4kbNfQ0zJph5WM02BtaKkF3iCp/h7gE
JyzAnIVv4RPn/8c3R5+RBNGECzCNubrAqkyrL/nkNy1GufU6zjdGftAQNGvqlTxG20aBcFXJ66pO
YHzn+6z18G209pp+n6j72v5bsHPzahsCCw2hDVEXqchsPK3bFnGyzbLXUi5Wltqv1CS/tkdzA0iZ
yl4Anr+NHnW2i6jBNe1jWD3aKPHl7bD2Gpzk/VOSPifIXMAuBkyoyK9W924GA7nUQBy+DxrrNPTS
VVrX+xRcrxQpu4aa3m3g/zUE+HbdGu2ZzsimM6RXMXd+JV9LVXvTjsWPrFFWPSp6Ap5YmyeUuKna
attc1ZmFs+Du4kyH+lM75ivhOzginCAfYm8pIJs7GTSkeXCr5Eb9I8lR81iWi5Kthh0rfQds2nRs
FcG/dvkSymfufKUuKO5TEKlYKX7dXonlSJ5ss9aUPUEPJ80xCLZW8Pz9Jp6rlfMe/w4z+XhS36os
ry/iWysUrB/3KC5nllAOn0M9RCL6xL42qo/MrnZO+U5lDJ+6hS9pLhK7fIZJIcIHWF56I88wNgfB
5Y8Pi0nE7MLREhAMHxPQggjULmITchU1U3KGIC+qe2MlhumeZK4RuVh4m7lzgQ7ff4aaBO3yqKiF
NTDUMKL4qxw7jCk0c1VZb3C8W3QJlxgQc70YbOfQpAd7Klu6LLbSxcvpRWQMmcVWKYkxx6Bfqyn8
VQXhg3G8xrMQbn9ZmfshQd4STrsjtGgwgcyVH+UQXZkJcvBnQ3kuK2frFMlCcDS7uBcPJ1bm4uEC
OSuSKOWYpEcPAo/Z8NuF+3quSfZlAib3KGj+PCwUJoBc2+w4DSUolyUuTHyYwUnrwo1j/NDt7ZDK
m6hykBKAuNhCxVkbqJYNEfhDDsBFDoBY6elxrRmQ70X4T/Nw8gnTPNXixgMP4THr3ojbkrRUF5p/
daqFn0mGQoHo6/Sqpdzq2QAIZ8yPavsUJtJ1XjxWJcICnY9X8ckaNrGerGrQSxFCuNIhHtCrbSl9
6RA6pYA7ZFzJUnL9/cEy1+jm2Pr3wSbr7oeFU+s5D+Ylmwovh341DAcFUwsg55D4x4OR/MqHH2Nx
5z6UylrLUWfYBu1aMu89+LzXjvmg/8ysZuEOnT1WLx5rslVGJ+3MQuOxKIahSxGAjOH4Xo5bZ7c9
rVFOVjr96LN8XRe5zbJoSEEktdJRaF4414sF9v9m7f8dY3JuVk5sZa3JSUMBV4g0lFmx6SzwHemz
UmPwFsqAC49+WAIj21YVzrJ6/irZCF5IuRA5kFmUIsLivvmftwZZe1GHomuOQeVk49umq/i6k35O
Mmc6709u4CxVEubOdFrjliogNJShJmd6koRynOeMQtZFU76w71GBSejyjFQBv9/Nc6tJDYoakGyj
qvXp1H5xiIWeI8l0/GPBTIIeQsfEMn7/34aYfMiBHdt9GTLEPxuTISR/oeKvzdZeyFQpRQiqHH/z
dVcWcp87ThiSqNb0GuXyp8exQL0s5vL3MmXr2+Vt/VA4OHk9s4viEQFS4Bzps+QifVoYzz2Q3aLY
5YJtGTvrASBqNwwrOQDBgypKjkt9s08McvvqyQcDSV+YKTMb/Votq11WApqwMXsdw53Tg/CEX+Y/
mjViAumzr3tviQMzHqUMhGoIOmu1XyMVskElw9GPdnNsQfd12PPQicWv/mD15Pn6r9p4xyPX8Xw0
nrfHLkUBDeGsjGxGNATbHpvGtl2Hgf35mDGgudF8ldkj0vBO+0tJ5a0MOskZ23vZxN0+RLe0eq8b
fx1QLXd71CDgHCWRgTQMCrLGOU3PZKI94iCigZHBgtQ650rD7b4rTrSMsdNtkNRpq2rXK+j7YucU
jaBm1WdRqcjI00EbrW3YKJlfrMSTyF22/tTcMv+Sm2LdJMF1G46P4p4SBY+R6Q3lfRBkW0v6Zco3
fHYrTHXXttlswKxdIR9D6zhdc8HWNSIv+V6z+40QBDO7Nzes1xiovZv0lx1AsVHxN09WKqjSvrlx
elWa4Q8nQDafYmotvzsGCkEjbmQFxHDPPEi+zYxmwqtVNcIV35jQ8xGaZTFOiRYOS8GH0IYRc5jH
XKWoq6DW0tvGTkHdqWyVqwqNFAODJd0zQCDjxmhgzehCFOhOprynnL+xUjiZ8k7KjcMA91H/O9UR
Q8NkcwQ9Adi5QAD77HnaDaTwFhHdxPjsyMRJAgt47VTZtjXPXYlqApRzil3laO5EV6QCNS5u3qqu
d72aClEZhznzNXRgOfrT8t1BsBVuq9m9V8mTSWyrOucSFQv1CTrNRq2TK7NEOSuncwAHPIUhbcCJ
7iDz2cmdjLIUt1kE65m0g41Il0634quyqa7VFqGP+iVPAPK25yaAYN/g86mwCN3J1WAFB68VSxLU
f/lY2ao6GsqJjEgVBlzpiQcV7ZycslhOMafJACsOzRrbXMG/1dV71cMhUQ72YjiNNKsHzt1dGfFb
CQC6s5DCqK3NgPQgayGivix6JSymp60CkMW0qcmuwAkb+Tvszqp9J42yU5CARrJVvF+pDDeS+ZH9
F0Ayse9dIbnj8y8ScPqK9iKqEz0aJSV9Y/p5GnVbHXSa10EwkvE885+lqt+tXbxeeh5HClG8a8Bv
W+fEcxaawHM3uuB2CAIMrYBPkOjF2dzorZWaDjkZaS1nM5cNdJdFrMHcZXM5yiRu0AajyYOMUg3r
rCMhd4Rdg4I6+urfXwOzbwOmWoQNugyr7OsJ3amhCxSQCg0YWtIwTkGuzs5dKA3Pvo1qKQpwT/AF
00JCEETol5pUuHylWIOcgMTpcMZV8nsXL1w6s0Phnw4JUUH+bdpA1wsL6njOC9WYcwZHUGJcbUF1
pBz0/czN3tGGja05NitwKycrJJdJ6hRtgzBGdeJygFPJ1v1+iNmaKzxauJsQE0W75Ovq9JJEkUWO
GKNed0FJoeQDLTu5f/KwYK4oSGKiyREvja+GVu6y5IRa2OKMzsZ91NgpHEKOdWxLTPnFjnc1LdCV
JIxvhQychuydaICWB1HHC/UnapW2ke8Tk8jW4ruEeMUWQjqtQb8hwHp5ROcB38jFBsBsLQHGGw0y
ukjYYk9iXkvLhyo3gNDS6DTTPTMTDgMlxT3oZv6BdRcPgmBDiZU3j9BTy11YILHI05SLrjCgGYB/
CsCgr1OTGlYUth1oTYgs5vgU5R+NdhRaFWFzAqvk5++1Jsp0Jn1EHcRSoD9V2Uk8iFDlbEF5ff9A
c3ArJABBdQCi/cTofX0gQNaS65fsmNx5C0u2h75KsrcKOQ3JerQw4itt6KLVE+xdQhvUUR1QnEp+
79YSwmUF5VK0Oy13Y7bOJinkvYPmiJHf1g5m1fFbETq72HevvOHvzkF1EhmogKT2eWikneam2+9f
Zq7vboAYcky40uDu5cn2r0vH7YLCZnbJqv3XujoIWlG+ebS5GoBoAPKCj1Jhf2veA2eHeEGSnSXr
nMUGmcuPl/G5syuuIhiAFCY4emNSblHV1JGK0STJJm4KYDvs6fYIXTmne6fYUPJYUfJKeVqg0Nh4
AXFo2Zw5G/iGkfH7fopmnwa1ZsuCBwI2bbL/eksbZFRSQQuXaBof4H06MG3tv5bfW/ymP3Y6GD6q
PiDFuP++bixTcvSgj0HXO+WJN1baD+6KBAe68kTxufWfVeKw719uttJuWYpsgqnVCdQncw2l1e8p
e0e3BmpC6EI6T1BxVpX3rhknzz1WDjorguPcLBzt6lxN7XJgcfZfnHhyKTe6ro7Ie8IJJFxDLW9v
RG+denRZVT28qdsdeQmo+UMf74BbqOpN1xKSHhLll47mbt2+GUa+Vrtfroub8vCkcBIpD+6IShgf
PTF2b1QLl+zchXT50OKqv3ho7qhEUZHku0UZsVMRlNWAj/39/ZLM7reLFZlcBWGZO1rliIlp1pJx
LZIWDggVM6H0mEFA/X60ubv88o0me06uR9eDdRfd9vWePA+BdfRlOdPtpQWfXW+Ejjg2UQKhy/l1
6sZY7aUsz8VGO0BV9IZHSQfibz+3eOaZmwwNgu/fbBbiYV2MOKmlGGyvwNLBjBuIS8nHJHqvSRyL
ce+qQupyPdDWBWDvdBZ6mAuHxmyP04LNq9OSg3JhT76rsfGxiPPii4uzTo6U6DpSpupY4HbkLazk
bAwBaYqw2UZigTn+OsMdgjduPWaQO8AH5dWNA20DCJ9mVjtBCnXH8QFlXQ2gntcmVz35qaL9FmrC
AOZw49kaJFVctAedNGRhKWa/G7SzeTiTa2YKaHctSbGdNILcIT2k5VVUP0fQf1uHFJpKVvxjyNa9
vq8gFUUV8nrObRzXq75vF0672U/r4jEml10ZNpISeOnnxVJ7COx96vxD0YI/xgm78NKzx/nFaJMt
YOSq2qddwqfFRrN82veUBRD9DAhSqJx5HOZQwxabFbMxm3Ux7uRkbZzaL+KSySZmcxE9lfdc6dCB
KSEYjJmFK0RYYe6xDz3y8XKJRTD/4V08wOSU9Bp/kOOOvd9SO5H3vfXO6P+Za2pgkAfzcb/85mKH
/3GBXgw8OTqr0oPPHIXRrVRtQZ5WDVnQD0eLNiMaHji1ye80wysal0vwgrmNRfMQBwlQc4LH//XT
G5W4NiTjH3oKTUQyIhvgayqUlvviaWFfzR3ZjoL8L9VYUSOdvGWUB1EH6Ca8lcynIEE5zdCuZRjm
obdGlwKiyGgLnwadJgHgJCoNLnRroWXr5v2NNQSfSnLfP9Pc+4OIgvNgQ7VgBb6+v1RpcVy6PBIJ
u+dihUk5hYKqdK/T4FyUK/o8PKfrfDnc5KRTrUgfjXIMb8PE2I8OvYfgavA+Uv9Gc1cOyGWC2Ta/
IkHp8W/3V3F2S0UzVTejLxO13gkd8tjNUYneZ90JZJxgxdvntkfJFdhWIndbKHGBdlKjFxeBaATY
3/U+F5ewovRrnRzNrtRrLenukNSX0OCH+07oHBIzN6lOKPMUUqgTHDa1tejnt5u0z7lzqH6V17mx
5ToCwLBpUCnv2jV+H6r+0WbbMZM3trQZyo3dvfTgR7JT+dEnPD91QEpqboo2c3zv1fke8FEvnZ1A
XiveVYyigWI9cYRFBRqmi7zP2duMhWXT2fQiQb19Xd/Up1CThn14ixqyCcOEu5TUy/ba2xUttrE4
LnexZbFn/lhkMix2uYyowrSgUeS2aX1yTSlQq3ZysJA1HJA3zK5kasAlEGHbzzaIgCSgxNFaz/oB
NfJwPybStmuDrZL6v2vN2WUO1lvdr3RQr2vMFdXmSq+qG8q31Jd/8lecYg+AULYax1e1WuxCZaQA
aW5cFRVgrzhJxd4ocDMHjg6sOE9ixA1YzEEdT2PkrBUbksygrSIvvja6fEftTbRg7aseEKAU+Ou+
fRokCqPUFTPJMKn7tZCQdNo06BwpK5G2CpSr4+F3FOONngq8rVWgYIumQ03uk0B/4Z1s+Odq9VjG
d8UPqWuouo4/fABwkXem7y2lz5ywFLkDCoeg6fn2PAFakUnhUvSt09+BrFAEx06sO1AiHHLtxuYi
arNhFda7wKYcnZobsYO/PxpmT6uLZZycVr6rJZ4hqZ9RCfDlNnkqyH9BeqGY9v1Is/cOaACdy89y
kGmbDJX4+hA5gDNvEVH9q8WiM75ilxoung6+g6DFJuBQfl8YdPboA4CAVg7HvzUlBuZlzqp4hOti
f0rSExpcw5Ol/BQahUgGjP17Y+3D8TjuHY4ES443xUORKSu0CnNqqAtPIyKYPz6ai6eZHMSOO6Lq
b0AK11Bo/dX+CCC4rsafdBDVv7BQiH714bbsFkb9hBJ/N+rkeJBK2zQziTmI1Q8I+9saAyP/ZQz3
kbFPtWolIN5eh2qeO6zc9NnrcvxJsr2RIcGMpkmUYEiCdlP82JhrIOCegiq3iVEMNeBj78fXui08
DY4xKEENMYwcPzD3Ly9I3gpg6oUSHpUAigulbDqmhfNWWvhLYFJfZu6xKPcF8MKofFIAn/Y0yBGM
F9w3UYIX317rDnvYHz2lP4oZfHqgjJJOuxNCknQMEFcAnK12xTXqcftMUffiCah/gmF+Kg1IqN5H
FeRbIvJtghY55Pb/5cam/gAYxKL7PBWEqj3sLAIN2rY+rMpNQZ0LfHGJfeM6wcMp3UPCt6V1Li2s
6+zW/nfYKV4pSpRI1kKGhYJjFeo1LEoJlxFSp94Ljp2xENjAmJ/bvUIKXiFFtJ0pMVttNHVUbZjR
NjwevTN/0paTW2MXaOjogEOFe2u1frIqJHBkFpdhX26ScoSN3q6aExC1CpxIeAO8qWjOHSI8RbQX
tg/CqimN6OGYp8wfEKJ0rvKsWHEc8bnsI+8lRNEpt0pgzubP0MRa15XvxTMkobMvwyc/2dX2FRxE
7W4YPKrriNDqWEkLrqG3M5NX0deR7aObvdKoUrHVpEkKQE7sRwnXBFxadOMscs2kvqd+rLKFhOFB
GK6rSjtpUcIWtDZF+GEb+obSqpSeNR8doWQjZXRwNGNDj05LP6jjbCLqXvwqEPfrWtlnurWXBFgO
iBeC4BTnurAns4pIrf2jFuPpbKECij5QKt/7MV1c+Sz7xVru7E06WpuE2zwfKHvXB/KDPEnWBgGJ
slO1TWZgXqG9wzah5oWrHHW4rDP3hvGT4lTlrSscGVoIp/u43ITGNuxwZtmgUFNi7sHLGD8zgHSg
GHejMVy3NWQH7ABBCcJypxJ/Q0v5zpDcBwVpMUIZk2YSvc4WQV9y0hjjEsX9VUbqqtBpewbyNVpS
Y6euJPlnkJA3alia4q6RdNTlOeLSH0Zo7TIk0gs06my405V5HwphVqR/AneNdi49rHKb9+ZucI0d
ZYpNF2jXobKizYC3DMqXCrDDs3BWcthrBIAiFkQsiTocc5JmtMpRPwhULAjoKVp8dOT+6w5OcVXL
4Nrf/x9p59UTORam4V9kyTnculwRilzQcGNBNzjn7F+/z0GrGaguUdpZzWhSM33s4xO+8IYE462c
MC0MMCCnJV1obg2OlPPPj3Z5M0JvCRaZBeqWTsKw6RCCqHk5P1dfWhCboZTfKgmLNjvYTrIFTbmw
MqTSAbU5lMeaRtAGQwvRY+M9txV6p4cs/zUj7j9f5P7VgHOO3extstnio6v2VYJh2wS5pVSRjLqc
TKpohbQrDbw1R8sLW1Tc2vVMYIyc4ZIauqgXyCjnsc0tupax+S6SVhX5m6ycl3P0rBd3XfxeNC9C
9FkPryr1MZKxWuh3Sf1chvs63dVCiBBlvOGFGISsrzIfgK5a9AwMs6JZtAaOsdV9082Xmsxc76fw
pQw/5E5eVlW/QIEJSwwino1mGYgrKovaT71BHhbN+Iia917jEHesCR06eCzji5BqEv/o0JEVVVKn
Ww0mMtW4TmoJlAzM0tUXGofArtG+CgsJx6FH+qJBfogDztARdXv048RMZrfG9JwFV3WAsA7N1Vc9
xRBKRQo56MUGJpia0n1B57VPFtNsX4QqYkwl9MM+BZRFp0EfLlKN3pvPegTxwWux1RXMeaguZLRR
sY7WPEtFMJrQs3mZJhBk7ZVwrEG0+WL22W1O+SAWJ4rTHWolubUnoNDZGDKxINrL7Mpi4ZfLMr5U
8YZ3CKRkBTOCIHNpWDVwI7oBmx95N2R8UUSi7JzCwwXMy3RcF4U39vsahIeBUslLY4PmpruelINr
2QPSXqNrJvUO5/HcqEGQ6KsQlibZuqhXDKm6EXpkhf0ukqB8uOi1mV33Tv5E0olfCOgU7lMUxO1p
I5Ys8Ii5uCAg3+tdviZvXnA1Glm/I0ffaOzgSEDPp8Kj6xDiwB70d0gW1xq9ESbYCUBhpCZBfLcN
iE6brcWdl1Anmop3qdpxXKXRI62eghsC2fxYKYCQJFu9xS4jD1ZcTqOO9xEY53SONqJnV2JVE11i
ppsC7GAXldmwQS8ptKhArzK9ELZrCdZsTF9DoN/IyhaPNAdUhJqWMM/HS4FtQXATpRoZ+ASdpmb0
6kbdfyopU4rGFyYk+tY49tqx2gKLj22ylPrWLuqbiNj9PIrpRFUVVxUIGyYMLxWGOTfql4L0aARd
UYV2LIrFAbx8pkZknWDTxMfjvKBh+XOIeSIoYERs/2jMKPhUHVW1TNu3cy0h1uMyBjXiN/ErXqMC
gNoV49XZFvCp4UBCEs9TOqY/IX79ywv2miTB1Y2SSyVY0vqrh484uUUYRuAvziUQ2snBIFGghoiq
EgqX3weLq8qfg16LLwHhXVqAZlKqkY45rOY53wB/j4dqJ/qfFbyHqUKRbC9OZfIu+ircOWzIWODi
SxPm8FC7QjqneiCqtLlPeEUvqJItuyCelA1HX11NnoRVQ61wCsn9yiQIYVFzNCAlBR4/PBPOfbLD
jsJ01B5FBg+sGMcfEX59mct46osyjHwWS9GvCsCjKC+RrlS+eZVzLfI1oY/EbQyB2160urTsOhxt
DIwByzUVEjpFwmfMUQ7YLiGUk8HEiDkTpggL57znAMR4B93ZEHYA4Xq/ykVcAlyFICJRBdzqoAHS
qahFE0IO9YsFpjfysTSb3c52dj1WKF2Low0glPYybN/KyFmI8I1yZSiv2eZLXfaxLduFYemJ7W0E
xUKakLkoJ+/nVf65cf6aKwp6lq1axF720cbKHLup8ZSILxUl88xUWN2KlwGMDbR4ms1NmGiLgiYo
XFGew9wBvkwc6I3g7GYOwIGQiKCBbOJd9MXRT1201XhmL57IrU08JP55yKN6tqrECEkZJpVAunQI
4uBO2nCARhZ0xHPq56ey62+DHW38MFATuVOYkXoE2xu+dhKALYBLXYd2V6ytE1xz5luTxjz4NuLR
/5DdMz55FDQn1GM+y95fVm9T503ZiM1Z1mjdXRON6vquNfesJYXoFtXtds/FY53T1fhEmfy1FBAC
/IS6aLAuv2+bsi11e8ym+NKXbjLUEszbwTBgrB3QYKIKQ4xrbmXrFVLjRlxfDrYQGZIqsmGs2YbL
Ut528GuQIhDBnbhMBTqTjvqE+EwmfgvkB/qPHHDHz2v41N2AKDlAfQ5P4qqjD2agSy5j+EvRTtmH
wWE0XwriIrx/0XGVFvVo/6fxkKKz2C+4eh6VX8oxNvFbYYEwXm6/U/mYOgEPsYOXGnfvsx/mFHTH
BID0z4BHx3VhzlowWXp8SS4sKC0leBSXztEFuhJjcEvtORz3TG3a7f0O35cLmZDr5zk+fU5wV6CQ
gKSI/HmlfFmV1ojxgpXI8WUy70UKI9pK/vTAQZFSm43mw2BV6HH3l75wEwSy2MbpRqXwIcJ1U4NY
Vd/zZ00GAaoIOo5VnkmrT/WDAGn9+4hinXx5xCgKhKAKG4deDGQ6krfMnhbdiIwmQQy3F/I4vfkc
gTViQj8TFGk4c1KdqiB/fYjjWgJIVhmxTYW7p9mxPuYQRuIaDDtAYIAcNfkRNZmfv83JEwtKMexl
1aJorR1t3LR06j5OGNOe90mCiHK+R8Ki6NZD9hIp7yQMtMBy4m9Zfj0ztPitj88MFWkDG7a2DF/7
aO91qaMUXUqHIqRXYNnaDpDoUrI11wcijD/FaJaeTvNtGmuXTrE7IuveZtYC0dqtz4+dr8N+Fk/+
eiSAgVRXhOzBMeA906qyz7ouFmj0rG4uQhh1NAZJ85TgkcSXc5SLmqlpAJUxMcI8OAd1Db7sbIvw
1MXFN/nnWY6+zGjohT/IbSxa8yY6MJkQlguQbzu/CE7FdIJbaRKsOvg3H61+SA0YH9QM5ZT4xwgI
VjUvwNSJyE0lOEH5SpzjjY3QCgll+jKTAo/ph6gN5nwsjHU8dT7HLz85Af8+1TGRP5D4Rl3ZcJk5
pGHhrkYiUt6j2SSdU5M/9f7clwTrcFoB1B5NdZ9GQW8kSNnKKCPnRFf5FjUZSX+ohsw7e0ufWvdf
Rzu6A3IVe4ooTOGthUvEJGkCiqq3rm3P7K8TvXXz6zhHR7+v1mNt5oxDc8RHfsVfqNfGYTZdjIqw
uvLPgf7OvdfRKtKRZczamfGqaUlzEUQyF4xSnjs2lBPHhm7oNlhhGDDwkL8f1c6YB0HaRgxT3BSo
iU7WpZ9fFzhh4syKnn4ieX32Fg8P/2U6TUIbxGvRsD1OfDLJUGhLQWuL4wMCr25JOTFCybROnLVU
oTwpoxeeIcVZnjmjxbwdH0oYHZDhwXNEOuToOxaxFOR6LHCvIPA1tmM8rPJrjiIpV5aUSJ1zhkTn
Bjz6kGE1ykNTAt7833ojGikisxNYIKE0lfaA+MPHn6f31Gb/5yWFLsn3r2paU9eoMVsQeCJWayDa
CVAEiDCrzmBOTo+Eq5ymKToU1KP1Y1bJqEYDlWOuWPx9RYYmfKdIKfv+3I1+aq2C4/pnrKOtnjVR
4UsWa2Z0XO0aP2zhQw0ymD0vtKpEAEb9NP5/vuHRgpl8kxp0CiAZDlIhkipz/5lQogJIWP3zdzvR
jkDGnw8m7Io4P4/SK0cvWotyKe0IXSCNy/B2/r87VxGZfBniKE6gde2jj8QQnJd8MG7BUIUT9fHz
i5yMUjEkAPHGaDRGj1ZgXbeGkqoMI21q5YM6itVuFDw+KXeppNu5eYADVRv+Ysw3qn4DcgWAUqEX
IFlc2dxW/a51ftVUTKmi/fxop1bs1ycTq+xLcJo5canMEw1LX8gWHDrjBjhWxCo6N5DiiLk8Pmu+
DqV+H8pPggAKI2eNrezQNtADkFBhBOii2I406DUfxd+dE7UXhYrNwitFWLumT966Q0KZgRPRqEfX
Gh7LClhygBpZsLQjcwf0IbedVUSNICrxA0MSR6W8mGnFFVlyXu3QrTn4yi6S67UorhR35lB7gXrL
rkxyC4LZDHlsdumdBklKMaGjkB4t1OZuqN47KrMN/1Z15SJo6SSV5bqbCzdOmptMzne63D9N8m2q
lMu+6D4/6DDrt3q8a5Phxh7f+mfkqW/9nRbqF2Wmr2y98ULjupQeIFZTm02b1TTo61p+tIEMikar
AX9EDCsKClUiPQTxfK9nyPlozUYZp+1IJ6dpaPBkEgXZchOUr6Pe7lrlt5aPV5kcuLrvoCxBJVx9
9+Fuxsm7JMF+Cz5mXg/R1l2SLZI5uOnpmVL/YV9R9G/sPxJHYmmFO+FaP+QLeGyNEiyoZQoHFAFg
onWrUVzqCus57A5BNHhO1t2IUw6dqzurM4ULplMXO1p1c2uukrHwRC0fOQJaBNmaMZDs9WLQHc1w
A52kI+xO5ptEalbavFfWuN5gPkFzUN7yqm4+v4lnIizLOWqIopbqBdmKks8LrrPVmHZ3E7xHIBs4
/XkOUWJgf4heIiqZAHbCfUo7r+7tm5kyeZAr7mCMl7X+7DDVwipnmvj8Zhy5ba7BGCs3adK6TUkT
nMEF06p2aCDq3Udwr5fdDeiNlwhM18878JQYm3Ar+edwODrmzF4xmrkVmIHawYpCWjawD8EKGi9y
ghA1CUxUPhQ62t+37Mo2OqOYc0rrwBR1SQtPONSHPnGtX44AO5GVxomBIIf+rqOH4dfvEX3O1j9k
6JIPB8EzaY0VhCZqq3lBO4DkxLnJSwu70gjqneXKhcFEnqs4nQoyvzzYMfNkGny970weDCdM1bgw
H1MDzMJSI1H6rapLs/B+/hKflaS/TijEiUgZydDQg/l+QoVKM+pTzYAKODWTnnKo956QYjF92wOt
Q8dzncav9I0vNEC6frclMF34ITRYNM84OIMBUJnRuxWFkFJOFja8T25lYEEhcDIcEbSyuwzow+bV
LMxcI3MGQZWi4InZUC9tlQrthHZdONSqpWGhyPs8R3GKk+eqGJHVVMs9JdxVKozIQmAt5rs4DIUE
r52KLvMhRf4Q9UVXpS3V5AAuJCoflIF/nqhTlwagMFlY7YC3PC4FGr2uwdlCcZ9UVrgQ5JiNJW8q
JDHqFz8PdYogYSLHBaQImrgw6Pj+TcYs6yc1qUCRTyvFeMXwVJo/KG5j8dmoDu3DX6a1g7vw87Ai
UDteCeA9kAdFBkykrd9HnZ0qTNQOLDf5BlIxKEwG/fo/RR9fRzkKF8sRQdW6LSGctLsI1xGCnBx9
oLN378nvxatATMRURv8kIX3Z4SN+unHR0MQhSuTmoTUMF1bxL89TaE6OhI4S5kucKQTd3+dNK6LC
rnCVuMyDO5Cwfn3nc4ADyggRExJyeQVlVnBiHmc6LDGTDl7Ar5zNg08+B75aCJlCLiT9/v4cRjH0
0mRI8WXvUJUcd5n6AdjetM7LPJ5KaKx/Rzpml0pwuy15DrABKR5z2s+gWUVCDHuazjlaXWfxxycH
BAeKpjHmCfaxNI2ctFM0YhVJE3lJFJNywwO0LqTGFXxT8FIZSq0/74aTVxTKE/+MKab7ywKSKQOr
ZcOYTWW5NDsSWPxCs8wEXdLEn+85oRIOqVaF3pDaa5ML9OdnOPfaR4lHNlmhQkk9BpRzRQZHBUmo
yWMCIJjYQAwMmPw/j3iK0AGZg1LdJ5uDhO77W5dBHTgBTR6hs1Piz4lJJlLJaDVikf2Rz/sixGab
VNlwZ3BKAuQkJgB5sN48DA0G2lh7iKbimcfSGPb4bKIRi1sRrRjBDf3+WIHZ9bMB1k3Q80qaeSJs
z6YtYhEIGtCBGckT8LFaVBjNU9g975Z36nD8+gBHx1aEUjDqHTyAiBZmote5SsS3r+gD/fyupz66
aJ+gxEy5CXXT76/aItIoRQOIUlIGOqVasyffxN3VdA5m8AKW5OfhTlbJv453NLWJ2kuU0BjPEmE0
2QQ4Mgr0gL+s7IpgEiOqm7OjnpzOLy95NJ1+hKePj2n8ZR3dCbiTsc9obp+9BE7OpaAIaHRJqBsc
pV/RgHL/JOYyGYRDrrTr8Lch8Pen5IKmeNQLCM9/MDTDNYcwgUBBlf9Sa526TNHbFvKmjNE5tAiS
PC4DBLSQHqHsUzn7Evx2sUX1HGoIvQkgMj9/05OzixkURDDCFfga35dQaUkDAoK8tjDl5iqHACSw
pmeF80+vnS8Difn/ckbmUlvmYUeOD33Q1fMPocwFB6OO4Ea+4JYWVEv6+P+vlzsOjubQofXe83Lk
keLljPYRqNTZWpOYo79OnH9f7ZheUgTqlKq5WDoCJFgi7tK8U4IVUuBVOizPdhbPfLPjparnQ4Qu
F6uGjhkQRzt6pDfB/P08eSdDS2yQUR2gLUHee1T7UOTOTqkFY7jTwbrcjVaw0pDoDKsl1lkykP/Z
uokse3W2PXVyPr8MfLQVe3ky6nIm46M77A44QiN1WQmcs2/eobH282uap2KhT/kAGxsu1TjudahG
0ed2Cp3brB71JvE6Mt+w6l1dQln3QUJ2VJ7QYul2adyBG38u9Y+E6p4w96jKpRLu4lpZNU0FkwJj
vOhP6Fce4CPBaVxZhXYhfrgxkiW3ZOt88MlKueJKlq6n+LFF0EO4ogmVyUy11olTf4YpbdRcIPyd
W6XXVawk+4+4puBRlFl0I6BtPuKIwlGgsBGyrB+n8X3sMB1xUDjqPvAm8dtgNevJuq+Az9G10ozm
sVo1RroUwjINpn0/z+LJLBnFAEN0MiF3fm7/L9vbcgJtnguoxxRZwoDWMjjebFwGACLjkggo/FBJ
Gi2WS4iITyq4BtzPkbyiaKXghUorC079SmDVaIafebhTtWBEK2gc0OQ1//LLzgbVpHrYcYV0iwSA
LRpQkXshPcghQk1XQI3DX/JzTuGGxPACSEDVQPZc+TZKOdvm3Jl/Mj4RXCUVCTEockfBYtY6XR5N
5AD4a+UsIsH61YNupZrjp2PM/zaemcOQG1apy8dKO/w8IScPELRrCBqgCv3VT2lyuYhtohIIEdTR
MkGGo+3s4Fb78zgnD32uNkNGuAS82jFJCpHCtJ0lqJal9VrFSHFhUpyJapRbKreiqWFnt2cDhlM3
OfS7TwEYEuJjOkKHGMcU4Rh7mQB/La3WDaYNOU7HhpTQ9xKVurPRw6kj68uYx6WRODJNKmWMaefr
GXNY0L39sslWqrqY7DN77dTXw7jJNkW+StYvfv3LVguVvkMUAzZnJwtGFfj+tvjwMSr5+eOpIpo7
vtZgcX6KbwBj+fR//zJOLPVDGcgk+SUlTgDEq2Z5j9aHP2/nXz5wWGufNt74gBucrXhJtAyEktqy
nZcg+it9aQKGFyXftSGdudZPTjYdc7IPoa563LDSCrMp5QnmMjxaKuVQcqhfUv7DiYGD8OdZODnZ
zDEu49QH/tI8R9QsSboyTi6LZNv0z0GxqtPNoLRnJvvkMAa9TXaKLtR+v39TM7cMvzHYkbghGM4h
ia8EZ+Osj8nJnI3bXBw/8FfQCP0+DtJVjTUPfNMpA2bl30cQHKLLbvD0eDtJGGwt4hS6+X2s3Xbz
lS+tAn+t4aU1Q+zcoez+8+Sqp3oe/z6OcvwlW6lR2jKiwuMHDqLP0UGr/AWdDeQ0uUMvbcwPAfUJ
puzQk0pnpmdwDzbVi+l8dJybk6FuxgmcWqmij5ghe1vTZced3N4nw5mV8Cm19Nd+wPqVcolpGKB2
vs9dM9t1gcQJ5c9e8nCa3zcSSth5gztAt2qccWGgyydndG3qfE3ZY1FcYBmJWpuO4Kvl6aG/UKRH
VQ7XRZZeqZLs6vW4CPt854yRGxuaq43Kqo4G1+j/9C0adC3UsKDcYr7cO7lXNTLUyZn10dx21rjy
IRrU1IoiO7iWMEFqsDzOe2vlzMOZ+4Jc/lSxmQoZnmcIRqiQ0b6/vARkUNXKhhhXxayOo5zDx4A6
HUayB9hh6Vf9xeDTWh0WWWzvVB+0TJisVKykO2U9GZNXaZOXAzor4Wih9AMIET6A/E5GMxrthRq1
G8KptEjcWHrXq+paCFw54I9VX1s3CoTX5kWdtcU4iC4R6H0j38Y0UJIkfku5yDGKWuU27msxypKo
2KDWJy2T0dnqEKiy3rlO61sVflCYwz8wX1Bl3aTWqjWhGAB/BhfiNmruTTo2Rtl91NeeuI/VoLxN
x0mctKQvntBXFgetbi1KQP3QBStLdwUlB/EdfsYiiqGJrvnaNXtwF8/9KlQgobygBVUb2q5HM0vD
kz4cqr1U7VvVXBRuUiSPostpgVU2rNta15bAnyzSlRHLWQHUlgMftVrLnTHpUu2Pude3Ul16PfBn
0VwKrBDBoXEh4sIA1JTkB14jeCzjvkO6khYm1BDpQkrjzVg8S/FrkdcrGhqL1rjr62yBL9tFCmxc
k8NtObXa0qZ0lSQSRilEafpWGxsXqqgMZ4eSSdEbLmwcpHE2yCh4FsIoRpe/9HH2WJW4wl5b0CAj
mkVKKi065WMMw0VoNlcCsOTL3T6dMqQP88dcEDls1B274kHSvA4neUEXbxrVq9U7S8+3ir2ppwu9
OQxgqSFfZK26q/pxUU7vmbjSJ0C9lPU7PmEpHQTNekKUEkmRrsISvL+r0BgAuATs2Ya8MusPV/rW
ByICAn3JQ2mZtpoI+YRUmDYvfCsF5r4fG1arROwqL4NsUanvwbgNYxCINQ3VvRSmG85Co/mT8VsC
nRdSkeATRQwvdNkn63VMPgwi3GLUNoUUYxf/mu0TQHydw86VpFWNJVRSlJdF//qJ2065UWHFKekW
VbwCypzDGk6f5/BuBhqRCYdG6DeqDIcSCUoqphF9RHqqCrxwH+/EKck3Yb4P6wrqzXSnxc6lkJ8E
G+B22i20VN3InswQ+vQ+bXeBXxxSmAO1jKOCenDmV6HeKTQhBgfU760tFCF3KG5FpBjVokBcFe6L
b10ksK+F7xGbl+KtwNmzYgICVBjuXLoDS3VedVDjAObjRc7vqd2mREKBO3SE/ffptUFLh/zYnGRv
VtU1SvaMPsngvdhZGWeZyGfMBq4tiHa6eqDvac0sbUiKmZpfqKX/kRiXAB5IceZt2x7oe1An/1UW
kReTVxQ0ZOnACVdIIXYaElL7kpcO0KHwhRP/KRAhk3mPoByNWO40zRXphqHgSI0aISlJ0JsQEHVM
pVooPtem/jax9CR87jOEK+vhirKqlQweNDMIBv5wW2XWkwrlpukCnA1Y2Lq+UqX0uc2EPZUll1D/
aA7TylLKYKUX+4BzZmwiZLCrq9i6rabUEzkf3Mm4TGilHNgxnQaFj/0t3rxz6kupFupTJminbdTt
RhtNs8BcTFKIoc/dpF5yJAzxQZLuB0L5WinWIT9BZ9ysLTeF5SXM7MZ164we35kThu5zCzWRb8jC
6621UBj10TGeOO7gI7W75Kluvaq6bxz8uvXn0cBBCO83BIgpJEfJHvmWZSeVnlKMK4Ijjy7Ni4kf
RVdXm8bc6612K55doAkCGKuSKLe2oDjUDRWDKXvRY3mDHMkKog47BwMZwI2WlN2EA0tfT5Ggoy8C
/xmzO1GzT4ZyOUpoIhmdi1zvYwKSQBsgE6FUKlavCV8PETjmnOLOaKbbTKf/Nb1AXPGiAVuHaimN
0Q5biQbGqj/tej/ekIaUaANHvbFJzPc5pj0gTAjlx9RpV+DVr0GhKPYLdg9BZ3idSXwRb9QWWimr
1SxvafLqZbzJ8LrLI9tDIDUstjOFgiHRvJD/4uv1QifREeUuaDOoH7HiDjk4kpmWIKoIYtoFerMf
7et69tEnNACxHaLYWqp+jm6GCvb0wWR1UAw0usNgZ146GtDlQCfcY8BslTMEHTeqiRK6Q0RfNNih
EowhEqKM8NTwH5STHfZzbiCHN7SbCkKOOIxXkqR7Y0F/H4W/tqg3c7GFNTPU/kLsu0TRd6bGkois
C5+IJjcaCj7j2kTfd8AdNtP+aNmfWXI2VDaf7AqIeL4YwG6ETr6XcmfjFIHnhOHenqyNn/bXI9dc
xU6Y6uG6jZH3ScI3yOpxSvjSvsqSC01VKzEquEk1r4QMq/ivZXIokN0K8tY1n+XfRXPbtNtU3YZk
FwA20YXCZg7frhK3EH0nNjfwPa+aHoqCaDAyPTmVF0aa3URZ7Pnp9KKEtVdrultraO+U/vXUWfey
VGyyGQWK6mqo2oUNI9VS97PxLFfPc4tBZFcsukIQWqGsJQe/fs4zkCsQi3USgrwyVlVkEQmOaO+N
Gwd/Kae0XXG0pulzP18pxXPuc7i0NmYhLEJdcaeG4meyN9tH/G/dcnyr2BWyv86sa0n4eqRE4tOf
nLMvt0QJal5NNM0cI/aMZFolN6lZuEoWXfgOnXEz94DTAf8t140K0oACvAzgVNVzOJ0lt0II7z5Z
l8KacVbcwsF2dnKHsPNKognVcpa2L9x0g73RQpaJEXyxl2UwLAu53OXFwGmc7FJGiuKn2b99a4q+
dscOzghsUwmMTTpcReq8qnGo1OZh28AoG2MD7zR/4YSplyEsrNs+a81fTOV9CEDIbiEdoyvRZj36
vMPNqNYIBLNrFh28hBnrzBJpvMjtZmUlsXMC2DT4eoMQWwKNRrlCS1fmFF1oVuYG1oVUPfjq2upv
ptG5LMIE/vQKJS+XEvZKcd6TMbwpJm2l8NOKmS98PeDs3NgchUWlrmR/9CqmODYMPL9AlVfG2kb2
OLZuQuAIiuzlWIZrhUF07yO2It3NEV5igDrqHGff7peRpr+soshdOwFbGD72sbSe6mglm8W2n4uN
1cQLW0k3AGncGkcgqYaCVt0OYeWWobxplW4lY5ZtWfMqj3NuvJ7D7Kmvd3pzFTXhJoxR1iMe7MEM
IULzkCZvDp7B6qAtnWw/1XeS8ZYjT1atilLeNxp2O+0y9l8c5R5++KBfNTli4AqXYaQiv/88GE9K
eK3K92OUE96UgWtUqDLBx4JcJ9JO00JIJltmBXGuwpqzUXLt17AOvTmI1qUtX/e2vxxzVNApKtL3
6ZNgYYGJnVQ+mw7V6FfoQCg3rgpjPTDrOnYPetMCFwsPCS4osQ9kfYCQez2i4MzcbduMizlfSd0D
Upl+rnh47O5qSUceAxnVV4I1FAfI+QjsUSFXsKpif8Ugopr2YCdrBanwtou91rzU+VuGLOnwx+5/
tdM6hbRSqQ+Scu23a62L3Ao/9LbLN7L81iu/jG5jdVDqba/I2xtlXA+sbImko1Z0rxhW3EVD4Cr3
zQ6ppNtwWERP441yX7yh4P0af4x38Er1B/levZfvpQO87Vs0y+5zrq3IVSY38t3xtX7VPjjiHuaD
+dTe9q/zx3AzXbO+rQ/l0Xqs75zH/nY8dDfsnP61vQt+D/fF8/AwPODSl/wZXxFF4fBBIsBl4/ev
ylLNFuNr8Dzc+2/Rr/ldf7OfCmaAaO7Q3Rvv3c3wMD0oh+iXdqieYXXbb929cmjfo2fO7EP5nr/X
79JzCKXjvb0bHqLn9rV7MB6be/8pfsnfWZmohFRv/KX+pdyH78ObGrjVx/hQvDTvHCgx1m5P9a/m
Tb8bQe7+qd6M5xia4dsMxRQf8T/OH6d0tWflebhVfod/2JoH/aAeulv5I17qGx52fG8ALL3F7zOS
DL+HD0Sw2ggesiv9nj6mD+CD0u/xt/+rf+1fB+byg4niRbWD/TS+209cQdZD9FT+nu7a5/JX8Nhy
6hRkvi7/72+Vdj8cfzjpb+ab9dy95n8CPuSLfEBn/qm/lt5Unqf8Y/MZo9zNmZAk5z2kP2rmjjd8
4+vko/qo+UQ8WswZjLtDIZ7O+T1DnEek5pUMxhD/on8MHwwG+T39Y/E/EOxxOv9OXmF7S7/8D4WD
QkW4yeUf0odNvVY3i/a9xPM8dIc3ZosbOnuqPoiKrd/xjb/uXvlJ/mxeJQoCz/4HBbb0T/wcERY9
TuIXIfJzw7+VL9Zj4LjR7/ngMynmk4V82kH73XrSRbgWf7Sr+lf9yygBAjUe5ULCPVzSDftKwhMo
L8FgWcZ9ox1EDRHhebUnxnkZukfd9BdxFt+IFL/CzcbCDaHikJbbC9vHqjxbJoWzSLFSaHx5EbB5
86YAlmovdYxt/a0DINklONcmfwGKzC2CgruzQ2ufnDn7mLMnm2SEvuos3w7Zsz82nqh09e2HcIoE
jgrCckE9WkTVAqbo69XvYTA2oruco6MPMIbSMYDUZUUoRfwgJeA9mcgCBAKKsCJgz4puI3JXRHcD
9M2cdIemQsqBFZYVhtK1q1TNUiKiFBbLUImIHMNJX6PquxQ+YQGCAMTmtKQJ9iLaPuDuZ9Jfey+R
ngmoJbVGkXzjvSCKTWa9HOOdaGnwgprxIGv+MowhUKX7xBAMuloQmYRDIx0m4uM6Q1IB2zEhrRDl
N0agAfJdpNTelHJtAh0Zkx2NdNXepekfE5BEUcULmKf0Rzsh9TCUqPLjZYD4QxeOXsZR1/QvOUIe
WbCY+ZLYoEXZnd28oCBTWDaOFnu7ku+Srv6N2aWKBbGrmdFDiqQ+Mz0HmUd4SX4o+/q9aNiAjc9S
6H/pSz3Kni/jvqEIgcQAfQNx7tMhoSOlIHpWjOoqi6qlUXwMJGUamTQKdlq+yVEnE1hQ4b8nJJaa
dB/4vldPh1RjT+kIG5A72lmzTsjG6XML9jUSyiGXmF1kkM/NRzSa1Big6z3Vn9Atda4wwi9ZGRaY
b0jauwDyiMRrnNbAqTBs6DGAqA3E0KGF8cW4bV0T/lITrFOmWnh/yoAjz5QwTxbGbFmwnKkMqtZR
YSzX1doya+LBZD5MwdZhJ1IsH8ZN6v3y29ck2sQTjr1XobKjctJo74F6Oc4dEfFSGoxFqp3Bq56s
JNuWUF9E3hVMwfdCndUPlRyUIVVK60AthMaHj3TGWSsc5fR7/zuOaHN96Q5MCeuumwDNZWwkilVU
3AYcgOBVWd78CCqTFfrzVJ8qwFKBBIar6IDW8Kj7PmQjBwW2fAMkTWZSE7rMfUZwjtVU8KRr12m3
rUiVJ22jBtpDMT/kYKzbFlB8xw3Q32t2stLS99GzJDILP9qCIjdsnCLtRZH5KzWw0Ax6VaerGEkV
M3GuEkRaFOup6J6KsgD4nCwy214NRUtQ5CzH+mU0FMCnIZm5uojK+59f90Rf+tvbHoF7Ohpc5ST1
saCS0OUXRqsBRkO38HB/HuhEOwVFCVUGpaeD6TxGzNWTZSG7CfMSdczU31K44FRAwwLZ/qE8w6f4
BIUdFdEtFEHQx9FMDTngIwTkQJOjVDSWZzM714nUL8KsuCiMCeP7GkNZpeDoRMS9S6+jUEWIMgXV
qy3jma89st/ruffk4E8HWIXCCs6LVM+UCimLYpXlMgW82zHOnvyh27Y2MjYOTi2+vZp05KGw720r
ZRU0Hp68VyqVXlfV+oMP4rLX7BurTDedfxME07U/K8uGMi9Ip31SnwOlnPyuQjcSxA/k8OP+bxVI
ZpHgUSFUEQi7OVfRQeH0OgufPfldTfCs2GDQ6j0GwoU6CZ8xQ6yG1EXjFX8kij9Th3JV9KEn/2UR
fRnsqIFVBObQYvJN0zVftvHgofSCkqONPIbAwkvnxANOnHJg3jD70hSEslHR/n4UGNJYTckAmd82
LwYoGdINJw6aWT/vjFPaChbcv8+PBRRGP3qrQJkSyRwEN717DaJbIUNiEu+iYCqEFaKy32ZIhllZ
vowUa4X7ch/aHIM72Z5cAzERkZ7z/qNDEK6CC6o6RPvGS1HsFi1/OK9gjE0K/+NZrN7Jr//l0Y9g
BknYFUEegEk1pwphkhfqeohuVMqtEr4G8ppQIc9dSBQDLQI01hdSthYXBZESmkpn9/0pH7BvM3n0
wRyYA3lI6/0TIgtWMUZrTGBzFWaq+B/Szms5bmRZ10+ECHhz25auKTYlUhJvEBqJhPceT3++5JzY
q9lCsPdZZy4mRiNRBRSqsrIyf4PeVmt/Z8nozpMkVq13j5HfCiQjlO+0VH9laLtclHxfanDTAjVA
vQHDwGHlvBmKYAjZoGBm+/5Wc98ELTq6hyhPr6IGL6niRbKdrn52wxxbcXullBp2Gg/kIzTeXmiI
+KH9tQHgS2VPcDViJGUoiBegZUHy8fliXMJjgfRHk8PGfBjY9lnoHAslmoIelVu56ryoiLn1kik3
v0f9oKO6defHl5KbBSgFViI2rW+wzXicnJ1BkGGacozggYtglIC/pCEH5QKZ+hpsg/+IICBFK0hU
OjkrsoEK2XUfGQfSL6fY9Oo/hrEnTVg7+XCQvSHuhxbM/bQd1xBClLJ+R7kowwFaqxNfImJfev6z
5EyLFJ8Zrd7P0Lb84msIjhX4fcHGxCoruE0vOQS+z8j5+XY6Y2cRw838Jp2r8j26w8TubPO2Mu/9
DWqr/r0k8IQq+kYGxT4lfFMohX2+SpZOl9Pxz7a9PnSe5ssb039hfFDPtGsSNttFDsGSfsWHxXG2
pd0xDgydIv9dqwFrQ+9Pu24Qqsdulaa0OOnRR+OmlMbZ9uLgy68JugcbFsv5i0ihxEpqej2vOXY3
sTTEQq5v44W5fIcn/fUxAZKTr8BxAR/48ZQJ4DqRC/CGafAo3d7UN27lGAW9r8EgqvwrtbtqXNpo
xT4ihrbmz1adH55HLOE+/6yL8RPOFUxfAFseojkfHyUyMmXWsiK+K+x4LSV+72vsIOSERghs2Zuq
1W9RtBFmVEZnwCnXTkyfAM3J2PppiFCeb11//kj60hl8+kj6x0dy6yScxohv0Hj3ZZBuFLLyMG8e
bYC2wy4FuNBs8mvPU3Za97XXnFXCdZCWV0kJ/9U0WqRhS86bf8B8YPv3htSirFOlfkJK+vNHNeRR
/vqQgrFGoxYg4LlTlx+gaoBvJ3JZIFcr6wajJrg+grhuK+cfu4pvUKrbF2Gxj/EuBWJumf5GqIWm
99trsutksrduD+jVukac2kRFzOOCKxpkNM7qnc21Mv9dTEA/uL8m9N1q7p1pOjx8/h5LRBPQlTj8
utBbRDLk45QXqZXZfh+R9qCNJj6Tum7twd6btP3LgImllCLtJfp0gkUehB1satsLTyFR8+/Z/M9T
nH34OjJb+EPxu1SL2Hk6MlHqC8lsTfeveqELjNwo6vAuQp5sjSw7cmO/8BDLn9T28KaHivgXhSkG
S+Ckih8Jya5Ib0z9ULL+YpMSLy3+ce8bd4Fv35j5AQ/AC2MvT8D/jH1+EpfxFLt+EL4vJ4c9NhXD
wUUI2EkAYbCmOsxCIvUKWNyoTjt/etV7483AFu1yYFgKhDqMBehksFP1c9G8jnJURUOfFYF/IvYK
yR6lNwo0NiTlC2+9dJji/6ZKYQFe4zuQ+uTG38+5rnUtcDFbPxb2jV4+xHRrZp2O4MHf9MZVRUFV
Dfa2uc6DVahsQ0QJ1C9TcGcWF66Ri2998ihngTkDclrMBo/C1aZD0ZtL1KDq2CnsyXE/f+2lKHf6
1jIrJ29dNHZvhA1DJT3ySJg8eUCBsDS9BC9bTO9OBjoXQbDpLxVRz0Bt8KsAPGA9glVogivzWaSP
okeNDoCqXvqoMlPne9ngJkU1Bf6ofo5+9/wWtI/LEWdSs83dlet/t30fCcl50860Dal1VMG2UpsN
rt8rz5s2k78JALhk4wucJmM8jFFxIe1c2l6nz3QW5ZJUgfQ9k3XKxfXdK+DyfURqRX+9twiigWZj
rHPhTiu0/ahWsQRB08X7YnJXi9Jn5Glp910x3zHGePl044f8/2rrak+fL6olHCYWamLZhn6jY5zL
Ptm03qtspLgToYpK06DQdynAEnEGhkNHI18sGLpaoUTyWif0kEFB4sSK/JKUMePh2hmbdXkxe1zM
eE6e63w5tFXl5aWOmGBDZT34BQj5Ru3ApQP/QnfKoWJsJUeDfZYiPIsLKtfZp7Sjk53gNfv2+STp
SyGeSzekDB0hV+28VmRnfVmqMfU+W1i/LU4Q3pM+JbuIlor0JyK6NFYa3AcuetXjjXg1P/ZJfDtl
3hYRajkURaysUyn+Bk/2PF9fZJsulUG5ZP/nGc/WatiZeewbFM90TIxyhfYumqUbgGQO/QAErLnk
/C9s8eTe9dfqPRlVZu4kKNno+AZ2wa7F8e/d+3lrBXtAhs79jITFDWAFchP8PDYUlUxj//l3ea+z
/jW6gR4CMGIKedbZHScvNNVtLS6iaHT4YUpvVAMlghh5eRi1FiwJPhYtjd8eBwAFrxnNfGxh8rsO
txADfTk4+ayies62onKdBPmtaGwATZhBRqFav43HN3oWwgujCgd/0wCmZXNjxCtJBGytGliwPq4y
ulBVH3+Dg0NeNyXUWP5YBt1hZClGp91nAN0GngH13usETC5wsK69l1XbdNG3zydl6UQyTuZEfv/k
i2iGallNzzqQW3IGdtMQQfxoeL0oSLGYBOL0qDlUbaUSIOHzZKjRmTwrjXKmf3jCf3JMMYB+xldE
4AXA/EQbx8l+cTUIkbHulePnL2otrj14NJA3CJzae5X+ZHij9ZLMMtzo3VHkAFADy1n9yjVtMALj
IcHxKcXiKCpibDFBlsz5nopTHDVbMLJtS89ctQ/aYK2SkSLtuzVqj+2FwEQpGjTktH3/hNCQCOCl
NgQO69A6891AEUEyWz0ElkAmRZFKtw7cy0QgcdKJQKiyD+YaPcWHVG3u6src2Mp8o8zd9YCtjAfb
yKWTl9CUmiJvMxXX4DYuTM1ShmScTI1M3cnUKE5gCzWD6KntDawZqgIMW4YYS4wRfLhucSMeshDj
V2OVDrzv6K7Tyd1KlakBaQUQmPK46PzFxk+A5au0frWpoMpVDglzESIeETq3knXpFmubEoJQNV3Y
sOm2HcfrDLFxCo4CF3fYBdZPLBnlVizzNeLIo+3r9LELgIZpYFFgxLc+Tgv9G6T4UUXccaQeY+3Q
zeUXKo1tknYXuP3F7G05aNqugwAluaR7LtLtTW6kdTqnX+k12JAj6FZ6K9XZEza97qW2f3BsrqtL
gimLacXJqGf7po+LXO0CjhNXeUj9HQi6iwJnS7ahjolZqQoZG168I2nHyQpAFMPpLdyS73BrsJFZ
0hEYic1k05T+djDUbQPgU0OieYxmOGh7vX0Bgfjo+wWVM0pEGMXo+cr30jV6Ajs/tzZhjPuM8+oA
fk3CGzHlczh5ucxjynSjp9qF1MtYaOsJ1RP6PNvb+EuVt1RbdyyCmSQfHGQZV5Dlso1nTtdAxFZt
vIsS7ASoeetuCLTA3TCLBRmSOPURmUcbp0T3iCG06jxxB3StapfheBP8wBts79sRjeg6p2MeYYqC
VELP6rqkxLxEKkGiBvgajtUssXM5jwEad4LjEYej5oEk017U+LkJg02F6nWBRpPpxJvKDDbTc1U/
yX4M8ULyMWQdwAmL2mmP+RYCN0kFzBR5b7CUoaH3FMvZrtHz5zFjKWScPuzZSY6SijXT3hb12xdU
kDE4RfYLzxwtOqLBPg8Xvu/y5EDicLBVFhfXs/GStsihH6p83+zeN3fFDPLtELqPxvAjGr4UCQBM
UI33LFw4X2BbkDSi10o6o2zptaXT0TTbVaf8E/g4InHWfj4bizVFCm1U2+RSaxpn6ZSvDdGkKTwe
ZvSQ4acCIxNX1JM9E5gwWEfzFZhYU+9LKl0Xxl66EpyOfTY1mV0OU5AzdkGTBGso/LVXCE1JwdgH
nKQ9VYTMBOKtK0Yq2IwMF2612lKEsiizG3QFEU05j4vmqKB0INda4b7YnKQWMkpe338J2fdj9xw1
N2G2F0802W8Zhiim6z4byW+/by88y2J1z8ZGgxhAqxKNibNIFiW9ExltJDiCYrT33m+zza4RTbXE
w+KaiSkOrkECZjW70ruj0BvIjs7eSvMg4s1EgxY8BgkopiSKZuzsaqtN39Iqv/DdzKUtdPqkZ6du
6FZTqwEGv6PJmTkeSxPfuKjfwWTAF6jZ10r9Le8SgUenVXbd4rLU05HAu0aM62lIVMjbZZhQorUr
KuSEM7HgLdRqjWI9Lxq3t+N377da3suLAdWBTOPiDdAde+gfHsVWXLZSS0dt/agWLyEdoJBCXBvE
WAKtMKeJpnjbQ17rI5Rf/rmwbGVLnGfjyIARtVUkJKhxfvxQo57mdTuM0V3tPomaUK48pRg9EPS4
x+JNoDZHk7oq+eCFgZf2y+nAZytE10MnHHsGNnMGyjnfDoQvin+yY4I3RgdZzCQRxxzl9cLgix9d
E2EdKoBgCc6aYZMZ9tDtesp/CjAn0Hn9GtNriIKYsEcAicggWYEJNAS5iE3VAcKGQTWyeSV4sHMr
6tEXHmmpUkR1Vrd1zk7U0c7yC2U03BAf6feKZErls9EcAGprIFQJi97ujmDXxGIFNZEEJo77JmYI
GkEWOdsLz7JU1QGaQ3YFMIn+3Vl9LB7HIepjAgl4PRuKCvSjAS8uysUrsXv4/MUXB0O0Uw5b7un2
2TroQ01NIN5zpLDxHLxpGMuF2SW8Ojgj2aVq/lKU5Pj6n/HO9nsHQaEfZDx9hC+6Z31f1L5Yus2B
ekGU3YG2TtPl455ys6K2KnNgaesH4Y34r3awl3t85FzYRYuL5mSks3tjn6p1ZYGjujPVPfS+KZaK
QZns/4tPdDLK2XpoUXMMopasjgoK/llJwrkKrrM+CM7Pcaf158MtXlGxWUDInbljDs+2QmbPeuTB
+RDdWEhHpBhVjfPQuxMTsJCa5iD+WmG6T+jdXVwgi01YtDzgUUP/1/9iUxdKBhegJAtHbQOexTqG
NSD+lxwQc+xsEthQgv40nuLiJkj7BzCg+F1emAOJu+dxGUUMcGrIJWJwcfZlg6IvYW/Fkcj7C01U
N2+4H8t5w/4gFOH/MCb35gTrZ3i7MPZCFu9qNEZIpHD+pGv4cf3m4ALdMoPvhuAFXeBUyVfaI9g8
KiC+/xM8Pgygz4d8V4M5e90PQ0rAPrn50HzzG9sF2KXDIK3nV7d+5IqEXGsI7fOKG8TqJUZYNQhs
KsblKk6xsu1fu/GoQNQJdyOXIpB1q47wFI5fYu2xjZRN5b0NzR+cSmygaTjCR5hI+xGOthpMxmc0
I1M0Jex7/3sSl7BpMDzDzAQ2FQXz8CkLesErj/rGj45NkayV8kGflU3Uv1aI2sJI8S0HcpV/N+EB
FwaAUJ5CEAIcHTRQMBzbVNEvHXw+lijNNaBYdPhHBTMp/2sNdSIu7y5M4d8LhhnkaovigoUIgCyo
kxnsytAYtBBRPgdcDPJIeHSXODM2QI8vhANZen99KwBvgCkNVqZ+FrHjeS7pT3nvGnnF/ALobxrh
NcEbu6SHvVQrJAj8Z6izYK36qNmmHaZO4fzgeS+R9WPOnxyg6N0+x2pwVg6T0q0CpAeMeDO1j978
3a7vxvTJDX5o07AaOnVT5Xu4umb+mEJLcn5UrhRbYye9QkYcFeAEoS4r2w7lF7XZe/NR879OlQf1
Ebxvjnc11DLjCCB7Zc3zyp3veSYIA78VNkVjvVVI/djBuDP9hzT8U+sHLdMvhcOFFO3DJJyFwyQr
vdlnWNmOfYZH3DaHnpGvOVRsZQMbQPc3EFA+X05LVZYPo54dYpqq205Q8pUdb2UT9eCdU0clLZu6
dfNH/GaBoH0+5hJEF4E4sFS2iEz81Y6cu76cumGSdmQH+o1ddDWjWmY8F+3Xqb7t6hCCJzzJryGI
Wiug9HUYfThZ9waSGqVyF5U6/rmPtf+zLe4RY4qG9aj/oLwXpNxV9VUX7INg2zkgYbEDhRanN6SY
ez0/AiJQ7BvF/arBkUC7WqURq2T/zRY9eb2zKVWo4M1++K+2IFrOpLvgZNFXvmhIs4STZSIF7sFF
XdRdPwYDpKGbyfMpVon7acCHcvyXWRG96JuCUqKneOvIesl8WLT1MaYyIZHORgaheWkCa0/+LfZl
E5xO1+yEgFyAxA+RyBD/EOmKpODZCoqDPcRUn855hgl1vpKEmTLs2L5VBGISBBWStcePRvoBdkhG
dtcGf3pnS8Pn86WzGJNOXvjs/HCUugf2wsoxYccibFXuaeKLifFwoaG7VGOggY3XCOA0m5z1LCSh
V+4Xes7UQh2ERzrPsPEwzrOKNSNCBsYPE7E97LoC6kL/7y9Jhgx0w8Z7B2+0j1+1jtXKC2I9lG49
wevf5ibdtKy5MNCSnQ511f+MdLZSPTO1otQyQhHnlPsQnd8rzt6dphD8gFiGgBzTyt2I8Y9bHuY4
uzP5TxCpk4Ummc/5qF56+6XiEw+FXrCDdpEHW+Lj6xeB5USwYcM7I1G3Y4uHps0RrSEKPaL0H60L
ca5EtkJMax0QOEl5wIAJslBtD1DQe0x8h526iSFg9Sk1OzIB+ny0oWtcXD//UksprOtaWD0b4Muc
v/yIijH11Eq1eFYE5309/yqI38SgZ2UiIYpSAfkkN7kM8G5cZbcuO2Ny2wtZ1fJnPHmKs88YNBTK
+4LPKNh8WJdaugmcB58NmY5/tB6dC+wY4UGPTxG1wj6fwTc+KuqPlJy+zx8/n5OFix5TAvQUJrHI
qJ3FJAodU1R5PAy2SCT2FBoKvHShuacv2njhXrQUDk7HOgsHvt5lHeYe4R2FBdBaIyzi4IjjykUD
oqWi2+lbnUt3IUmnRElhh3cjHUN9r+A6nZglEjVUtI0DyJJ3LOsNGXuDpHDqm5StzffL7eezu2RT
T8JOg0IK8NQAz3ZH0DV+19YD01sew+4I2uY6sZSV0b/VqvGYhV8bB5T7r6H5rY3VRjX2fmxAioCS
ddP2+1oUeOGn4ThdiIwTPbnWtdfxNF+Z+Dn7o37fRtZKh6CaeBu9fXZRE4kfMI5d+RwD6fjgq+7G
gPjp181VSsUfKVDy4Bgngch+zalySb1/CHFDc/HlfjGVg1cb3yatug0wjKswoqTB8mgXN4bR3goA
roVfT8cpxHg2z9yDhoCAmnYPfmLuLOunM3rHEViDUc43nV09OsXOmp9iunp9kt14frhJe3eV4033
+TwvHq1czNjaJqqnUDA+RqE4UlH7btTwTsSJ8K1HrpgaIMI/nZ5fxal1Td+bk7DVrsaZyxl+3VKK
NcB39t71ENsIAaBVs2swDczw7FibkfZFuMA9R6cyXruVAmBkXCEFV8I0LK6o9MxxdZf12HZ462L+
03kl1OpiY9OLtCLje0BMVjjU57zftCMRhn41h9Dg6l8+f3XtX8T2eep/evidnUDGkAGG7zn8MhQZ
uBYjSelw5ovbGlUxnQSRFgfpdQKb27efJOiBN9xgZynO4NynB1hTZYfvQ9Y/oh/yDmQOfkX0uuQg
leutuGRryUb0gYvB2dIPcpI38VPNoR8cLNqWDpMMLB8SBXyUiVbQje0cISjMzVH6lUVM4Ugdt32L
mD27ETTZEM/Ixaa7AKsMkJtScUwgkDe1e2Mrr4l5lDRJPJPKfNqa0au8j4P+iLRzjCL41gzmdWkG
a8mU9OBJoRVEZZKLFdmTNe7HKFojmpz4x2zX1y8omjblc4YqDoVTq8GYja8DvJGzFHwZXtbkfswR
egib970zz2ux4+VnZHZUXArQhsk6JHsIwzHyJbOek/K/mpT1VVQgoBHMKlA5GK6bzNxq9W1Cfd9j
NY40QPcsmi+tiS+C+stp0pvUafaiqFPR4ca4Mm5vCIJcC8XvuY3Ybaha5Cgj0RFAjiIFG6xT6Uvz
Lb3wFSry/vRHt2/xIOdLUv5DpqeEXd/Wt0SSPixWdqVt0+kBqPMKsMFaQUUmyR14V8dOn7c2H2Kq
iIw/e7tdKcNvR0H2hN83bLxZqjcxYKd35YzlgeprbumrmQ6RGAc2abD1+yPJ633OgRVw5oua1TSU
a4O9gnShYh6Sal5ZDUZJ6loXmaHh0DUvw4Ag1HALpGEssjuQUMNjTnr/lSUbwFS18P75lk7fk/Ih
93mmGo1TTmOZd2otuXgWkw/IlIn3d/OkUMknIZ4iwFWuemuTOzcWjDAQBljO2clbH6rvTc2inPZ8
Y0IYKMhtAERZKXZh9igFZvE4lw+eo8lf0atlNQ80YgjUM9KARc7GYTsjur4q8JWxHwKj2nbqdWhe
hc3XuAH6sM2oj8YK1E/lGZsv6WqZ5VGFtYQEVTLchOqLj41Pnpe3GXIdUfUu97YKIvcAHVkwMNG4
beyvCq1UulFxqm2Lat7G4MYkOIGTKbrpxlMwdHVxEQCvDjqoGI7iKCj7JizJ6IFN2WwceBw7dp/Q
lx3UZXC59FCPsMbbEhyPxR+QBGJo3+SXfrnP0ndedsKsyCaTnY5cBDslQpfBL9oHJbq12weSArXs
VomJY4xH+F+bKBhGvrOxQWjxd+TBjSEK8UCFXxsXOycuLI19pKlUMY5sFLajAgF8BrQMst/mFeEl
Uy8jQacPBQ1yUJyNmJwrLH4j47sWeyqnoNCSfK9kR26kB3ZmCNmKS4R8BioF7HmEdbgTBsgsEaBC
8MrvqqvNU1rvs5AGO+pnrbvB94xqpTTfeq/YxGiQZWN7F6MKlTfKg15N+9Isrwk4aozIRXtDf/WL
Pf1kbSHnGiDYO2jksYgAOaxz3sofnBu08HVc44AwXw24ao6dtcJ2lUdVshCNm2CPAgnoF/RFCg9d
DlF7E+2oHC4SOuCeR1rZ6TdzgAwOYv7oNiGIJu3ADoiH3x2A+n/TnYeaVkI2oQEYYicxvND2ESNX
Cp0B2zNGdqzqog0toTIsiBCIpum4z2uvAhcBP6T4sjIS1iKdM+VnwsZwkgKroYPAcgwPD5XspUxw
joJOj4blUxy6tIPpslQHvowS6XfQ62Ga/QSmMkEoo4SG3lBv06iEGBIJQ0EmHqEwFTYKAuszV3px
kNHsCuKtvbMq+xb/gNZ8gUo8+MNmKLYKDkNVeq0IZWfo9in1KbtX6adtdKR3/vWL7K2An0dtAyVF
XYHaCUlLR3yrYgi+RQlltKCz74H8aUAEcWGXMpdDZ+L9zSrsA29yjgzM9a6UUBfmKwD/tsxuZ23Y
svBUP7xCRA4wDeVNXGnBq1XWhsKNKKFB1Ie9vysJB3g3aVyx+A22tUN2RQdx5gZFBoVdmLRC2N4k
yjqRXnj0blxId1FrwIi988aahjt49Fzk/pYgD5xRjznJgmexrpd+d/ALQ7CtHnPlQflNI1UrcLFr
9+zDEhJK+A14jzu8Tv5Oi99iNuo4wYd251VTqYc21w/sPHsAXZBtsawqQHZYIcKACFTam6JoHrQB
PqKDypS9TukN0C7sbeAQ46E1WUGJDbo7WCOcWE2vZrrWiIalLGAmN0gLmalIMkm6qDV8J2FYkTyt
SZoN1iqNVWhPffwaITdDg1ARIFaLR2W5o4mwCR/JfPcea+Olm7xdq30p8nKtaMfc0N4l1Wz0HT3i
Ln8d9BAWN4gYSZiaHGEYVn6TomFcHeUJUVxY54NzFefbUUsxIMofES8QL1tukq7+VpV0diksg6nt
WDtiJdBkB7y2lPkXmeiaqU57PLM4S2haqgAOE6NA1ptfookljWOwyPTcVpISQD2YqXEH5JH8nMZF
HlkwQl6TzJvKMq7R15BWRxiVO929TpPXd8ljapuEjw5iOuX4OHF3VBs8Pds1PpJk6ktGDzeM7uYY
oFu0laMHYKdEKIsKRTo/6v21qh70AKWc8gneKKlZ8oJJQVQ9V01xTdgzvHFHo0fqq5JxAP0iZWpg
6fkilTrEGw3TpZb4IY8jnEWJkCTqpRftgabBrfZgX8bMJLfLAm0tTDZ20jZN4MU3+xkpu7h9qoIn
SXO1IpMSVF42d4F9BbyGEMCdUNyLg2ebNiim0QmX5NSLNwHnRpA5q9F5HR2ADAqQ3mYv8LYhwGDY
fgeBAtV9VywQ4Fqd7cO2eJJlFZn1F7ooXnY9HCo33iQFAJRe3zl2tke+gnOOreawq0ZS8hDXTPLM
wf0NpCyuILKTwv4hl7XmF9yvESDnoP8VNjuErObpBmQLKf2YeKthWCXRKvOJMqvG6dYuzB66i7wN
FgVov67i7FevKtvM60jZ19rwOzXsfec0OykWNWTKiWE9CNBQAQQqi0OM0xP7oGYH8X6Z0EkMVBbT
hMyHcXBNLk38ueaY/nQLMpurOf5SK5GA05KMc23O171+46HzaLeEMM71Lv3FO9FKDjAVm9KntvOp
BBorxFQGslhWuXQqklc5uDs8SznLOI9FowYgjaje3QbVixpycnLWuAeLFljcXGsZWkkoG/MH0jBd
ZUSvLrqXYKUBNbSmfJfWX3OOCY5jgrmJqUsz/or/GN+j0n7KO/M6Jpq/W5o7bNUXMaPUuHUSMwmd
tRd/0XVufe2z5gwbQfVytVb657KAmWY6G4Akd0YzrsgggYQSVmVfdv0r/Qh2u/iSx8oDpblpzLeS
KlASsuGU51NwhZL6yquPSDXQawfiwaeiSooUqlknXx0qRVqRHlzEV0CoGKm5m8cnYB/U/ZI0eCpq
l6XxqkX6Fccq57iED6dF2oXJmUZ31T1xjgGy5bcGtIYtQn91Q7Aiwveom327T5DuQpZGIJYA6rBS
J2DwpQhlcpMZrHElTBweXYoGYYnj4FOrD9/B6OqzvvfVdDuN2YOjs+7iVc9lC9kBJA/b2zD6itzF
pk4eeHAwNbkTkbVG10WF7HHwVqKCBbkztdJv9nwXgCYd8m/1U6usXK48WpRsUSm+t2oFpTGAD9ZO
r/YAqgSGN/XFzsD4prsNuquZ+2t4nwSQNnfETKvdDVgPBndRvE7SN2tQV66FxmB5pBasFHeSE7Oh
xYgdBG6E3KVLkyZHN7Il8Svo+jvDF4ISC7BPw4PESwGfCPjFAI3cDQ8FWj0NDGaWF9EFizbWv2CI
CG8/Jdt0/WKLJDwLnEYxQLg4N/YKRQDSs6k/EuXlZshBmZDx57xuHwPPo1YjMA+Sv7qekc0OgCqG
6G/uE2PdFs8syKjNHuUWYpgKkoEoD7oP5D8D2RiPKvuUfsaO6KF06rqba0DUlMb7J3sK7kHxQy+V
hDh3resYyVkr+1Vz+x/jYlsogNJACXoO8pqScXQHtOkQBQyu2+gX3alO/dFZzWZSyxVXEfaOgoo4
nads68bpmtO2dF+9L1Z9zWW0G7N7uYJzrCM/GeKb4NTNjkQyHfcSU/z8meXIPd3LxueiCdcTI8Jp
SJJf2c/S/VXR3kElEsQ/7WzyZQGAc8ZARXQRiypuOM0hzm4GCzhdhrMe29DEss9BQQm1S4cVgHgq
Mobo8+6RV0DK5b4y/6mdWuo1cgbGGcIBWz9/EWiX9D1Y42r6JPG9DIr11X2GCJZoWcRIW4h4EzLH
uhiYAwQxuck4e+nIc7XVLWINa2x280M93aThpe77UgccAAC+zSAJbTx9PhZ5/DJ1Dc0Fj9+RDVfP
pPWsNsILKTGpCJXzNci0C9UVaRz8XVv5z5jnjYWmgDHcA2sWYinpWDzcWL2YuRe0kFE2EdWSf3v/
lEtt/5qix+dPsFSg1flODmwZC3+H8+JOUDhe2VHckQMWWkB5pOfPwcXZrZeXJDgW+4uno53VpoFq
BmoVMRrlYNY1UyzoZt2hmBZuCXCCzBer2M/fcbEkfjqsVI5P2uQ5zHLFMphlYVo0PVsaDSgb7WRr
o936FRW7lPVK9Y4A1QXeBqw0FVwNokw7bkL37fPHuTTlZzXxikXsN/hZ3tGY4+JpWAf49nItKtdE
3M/HWp5xwGWQLlywNec0Zujful+IHIPkZoBZzFmYEsz2OBC5sCJFp+3SoEuFeF2nCo7yPXYT51aB
udENnmZn9OVUrp9opR3I7jgMpvwSjky/MJR7hulLtK5Tig6WtqTA7NWRU5yjrmYu57EWETWwLNPw
lNwjYRwCywa/baEvQRY7kJN57R+//5GZ+S6m9Q/Sz9CklopSJ7rL/k8pVVz4HosPzFYzVFQ53L9w
RlM8IxuawUGe+o1ZP/Q9JlMr39r7ry0WpDmnIda1V+x86cWSErTpVZPdGdPeuAi/WQg9BDlDQGua
i13Fx01BNcTLc6BOeMEeqCbBAuLIoiuddpeCnHQhzoOcAXaAMjG+UOBNP47kopI3eS2AdbmlC+t6
etWCZyp5SLWw48hNZbopNXEYX5huCSh/D21gRWKDW0HS6OPQcTUZRhHDO9frfwy92SVpspnDW61F
NNmgDKitSRlU6mvqQzk7q7nqVnFwnatXOsCjC8+yFOshSlJht2nQm4YsjZMoVDVNBQHPAYSIdL9U
1EZWoUFQJxeN0F+f9Qe3okhU3NgjN9zqoQ2pCckd8vMHWcDBsvBUDOAtS8dI7mxOwoEQnOUe98Xw
MY62pNUIq3MTwhadpuDlECRHyF/fAM6fYaBAAOT47Fy1q9BFEMaOcEMWFeNkYIsiiBg9I07fjpSl
/Ne+fCCR5TLMsUO557KLqiyxz57h7J1zM4ra0WbuqTeST1ABwYmZDiHmGBSBD1RB5PpwMRIuTrXr
EQs14HNUcz5+8t5rx2h0IL6laH1aV9Ly8CjB/uC2SG0lGvQLn3YpuiDjB4sFrIKB7MfH8WJY25Ex
wUcIaD/Vyi09JrrdIqFefv98ES1CImRD0dqFVcg/H4cqWlyUehe8K1nLrKIovUdVTOAQkoCjuQiA
GC4ZFe/xz+cjL82pqQNcV2Ec0c8920ajWqpmhv2JHJ/QXzKA0mT50naMb6jLSI3r8wGXJvV0wLPz
2igQny8zkLDk2GTnrvLKYJq1uehCdWmg8wa2ZoW53TPQ7B5IjTinRYgnkKD8//VG5yaHlBDCcRxB
EAOpo0fF9qfWxPRd5MxfeCPrLPLn0NLyyWQgsDmMAmSDNAB4zkX87lJOdfKNLDmCTmLrGPlhk4cs
in9RMnAySDkGWNz/K9KNrO3zaEL8xirYkaP8PSs5GQ0NsBI6K6PRnKSbQATtsve1LxjdpttweUSr
8/NvtviGJ2OerULVjPLcqhlTldK4Yl3/izmNpnCVXlgei0OZKvHK4e2AbnyczKkL/STKGIpgyfIA
4UDtA1wpp/R/t0JOxjq7EbhJlPgBmkB3ZbenMcbNnqYqF9CLAy0HrHdoPl8M2Yqztagp4FC8HIQ3
WSk9PNopsvS1Axkxdg9S7i0pFrILOAw+/3SLwCALf01Hjn6koc6+3exHORe5nNVJxUEIjyRB0j2z
9fJG9K9S+8qiW911LKcIESzyZL9//vwhlrbi6TOcBZfM8+bZdgr2fH0k4xNcJ3tx4GGcSzDSxaGw
dYRNoltAEs82ox8MSQuOGCDZu8EwPQshPAHdv0hsXzoLLJuzFSIJCOi/SAN1OOZTBRAHdxsXdCJ8
HgrgTnLUK1hwDHp5GUm2cr73LdBMBgmNS057du6ZUzrotUkCTxO4QUuZrUFVyFNJXGj/JFISQjYg
O/pl80OKHMlFVR136a1xi4Y0DFLfg1D/cX8qRjYgmBdxytMG68pxa9SbuKStaK2jpl53FTUD9cam
kJnqb0BzbikH5YNCJU47KvQQlNYGjQPieXqkQWimNL+BOkuHEGNAah4WVaTGdIGwoa48z/tydtdG
MW11LkdSkEppJs+/sA9wUIampDNUMaZV1T6gQ13DWg4RSC+RXE/eCnveYyZAEvCQxuhO4/QAcGqn
YOkQtD8sqixRatxqYXRbRDnNL5xwcrQA/sEqaZVRnLUhA8fdP0b5O4aIRcPbysAvQaUcjjpFKYjy
mg4EAnTQXGLTqP9UKSvWaGv2nrMer3ywrtKW6b3XfMg3mmatauoqhsjL4QCTOOUFJeUlRR7gijrr
Hjy+jrPpx0/Dm5S6kjmA71DfoTfF4yo2jcXumZyhNw6Fo+1GxD6NC/pSi0viZFzZkicnUmDhbqNM
/24EgtsoklI5MneoniQoaOwv1o2WCDMf3vQspoVl/H/f1EShfHry9RcPSDAhlWYOFatBf3UYnb4h
tGRvSK7MS1WGJX27D3jVs2RX97U29EsNUJZ+pLLB6QE4lso03VTuz6xjPJeK5kUkkEe0ylX4GG8Y
xRrRK8y/z4PrEiLQQ1+DsoZwmKC0fZx/d6xLL03Ld5RuGrxkeOmCwNsUKzj71hfaNlSERZg0OmiF
vwWCQ1v0wiP8fdWVA5vCJbcsYODm2amddSUcTtPilq3eeMEjVV+RB4IcItJmjSr37QA4nZVPSJw/
USAxzSeffvnEFejCo8hQH2Pkx0c52wVZb9qd4tuUFgA8FC8BvUMAmVxztZrE+RCr+8C9xoFUzOFQ
j7XmI3/7pU8iU/7ZQ5xtCaN0FRU1lHfGCs/BIbuqgXR0bzY4NWSNof/uau0gUkTitDRDRRZFmgtT
IbH4s6c42yael7v1bBogx/EvGCLJtak4YNlV1EfK4DpAkYHewsWEeEFWArkXDgldROZJO85WpGa3
Q2TOiPn27bDq7Hts53aK/QVKTJbcZxOS+aBu6Eh0wbdS2VjtfZg8pt0uBTkXNQ+eeeXlV6b6gJ7I
6GO4MO9HcDnjmxNeGXm0C4MQIMbF+vDfYYyH1lDn42h1wdufLRxLy3rVnCFL5DpyIzZyJtYhA6uV
zr8bzhZ/neTPfXvbf/evcm6bznRMy1+Vf99BvT6O4dcLH29pCZ0+ztkSqsNUo0QGwSCYOVXXMaKT
xlbp78UXA0a7sh2sLRUjY7guw6vukmnvQu1WZsOCrkztwKV++zGohORok2kgmoRUkWY2+B7ugbqM
LBe5F6YvqK8AyLrwzn/fbRhUp1rOvzHlPucbxHFj/x/Szmu5bW1L10+EKuRwi8ikHK0blCTbAAmA
yPHpzzflPr1lWiVWdy+WvGSJJoAZxxzjDwTk6ESlHdEMbvSXhXktENsx5AYApjd99/vMJb9s5k+X
POl1+L+wOBwhTSVT9N6okOGFvg3AGhsGC3Voyi+sV0IuWWBMiqOP8u+Ze/j3zCMe20C3mAQVHNCT
sG7aHwAB1tyDND411kOiyevKRqfkYgJsoa3t9NFIqFZbD0UeotnVKDe9ch2XV9kU1nr0/c18OQtU
EnOaSeIILvHf/W52FmBYA5VUgBlsreZykwgELI2A1w4RbW2e6fQvHx5JMuFSS572Q+HlU/Qw1/vF
rhbkoTga6UDhIEgJYR8wqdSR/+fEYloamonI3UD0PZ3jZqKXdlVSHaCeSfoxyYB/eFmMRnRQnSPu
fNAST5ffzxc7mcHp4TCqUkx9AI/5pFSCdOkCibprLoPHxgEYhfZGo7dTz94/mtg6CrNgYQ8qZhnW
DsepDykga+xgYqOYnQJjWnUlyVb4fZ9/Ie/3d7OcdPpBd7BNs2gWHL2w0XSqi95BFuGK88zBdjWs
SpIKA51NkYC9Wg0LgFWE8oGayL6VhPkQnLkfcUj7p+UoUwjihs5QPDnEme3YdzVOuTtN9ZYuMnGz
KgsXB92F3PRhJTuvHB+XPAD5+v2VxWz/98ImDBaoVsCETi6sWWlco/rOjvnQX9rX+/vpTFHg3AXE
Ce/TaK9yTat4NOpvjnCuOBrRQQXP+vD9Y4iR9d1jnOy/dr40eZ6Iq2C9AzM3Wak/y2Q7ncvlnXua
k7BPNfSOSJjmKm+TG/2q2Sw/vn+QL1cjjjP/vz/EDXxurmws81o8CMcqXE5qHPO2VbbmSAWTpzoT
L51rtZP5mpeJkphHLgalr1QjRHIJ31NljbDm/+2pTqabrfV9YaP8KLSAK8TnhGop1i0IkEC4AP8C
AvP7C34VE1ufmvFkM7eOFqaFMhccpAug/riynEUTnGm802pDA/aqPx64RJZjfOl1+dVhejdxwjvr
GHTuSicZiLGTnb2pcCUTfQvcMNuIgHpISSedOdV8uTOBozExmiEkOd0KEQnZW2q//xgPGGos/YY8
AwE0Ds1QQL7voS8O7yzB7Li6RbXSob7w90hfihoURkOt3NIwNPOMNtKhQeYtiYmLwthhpNzNG+QE
vr/sl20J8AKzEJsr2+L3n+ZXobSGkthCph20O8hoDL3IgFYB4JvvL/QhQXK6JIlAklUVQqX+kab8
dCUpV82sbBtCu/hiAUc/gqSBvQvDQ/vVTEDhRuxxTNDRI4TJTmQmhTT1ZCnXHQck4VluYt8u2xf1
0Vg7/cPU3ha9KB5qwxRWHbgoDJ7jQrpsnCiR5EjILFP/R5dTqQG547kyFBDrDzDilF9xrVADc9bG
Xt+NKI8Cne/cOE7ecpTegMtls3UBeU8osnJQpagEttifzclX2l/ZcCdcekk9TQ0emMBqY0Flm2tP
Ad+PU7HwG/uv421cW+tWwHZjlOeMq6JwXI1iK2dOcdpDTM2zY3B0R8MKJYhawoH4yEm1no5oonpF
hyjTsXCpyDSo0Hdqtfq+U75IS9MlOFQJaVQ0P4yTQTcMfYKsKeu3Nt0NOXrxe2FuYsSEv+ClH/fx
VQ1BpAUzWBRnFtuz1z5ZkwbtWLD/SiT6nY3gXh3NB9m6NtDKVTvYKpE4F1MVNmlrUhZnHvyrcf/p
wU9XK1uyW9x0mdpQJDOAyBbc3nyDGvmgR3b8EZCloPKAYoPnBIuDtKTev9rF5ZGo5/t7+WqLY/qh
9U+tlsD7JPg/2HW2VIeEtdmKyJuQxCJLwRkLjHd5fDmbQ0ZRhjn9z0z8dMGT9bOVHPQtTDo916yL
ZboTxOl2eN8jIW1X0HokXLkdsHPKo1Cot+J1vGQXRXI7OxgYFqzucii+5byU9b+p0ujMNplkrAHx
mDU4caSrPY4DHSg6fO7ayfZh72DP3Ie9rvtkQ5CnpvYn5ageH2S0R03fwB91tP0DadguaOsQLpKd
roa9kOnHhJBAuZhWanPZtmEBQLr3lDns9rfPueraq2TAUimS0nU8JricPcuF0ERZ1nhWa4gHFKPi
6m3UY9/sSHekocH7PiJ8CqfouEJVsJXksHrOHXyOmWlBzOAfsI7Nt8lwV46Ppn3pKIew1qB7L+kl
uW05u+9N+0UGK+oc8DGoLHcElG6DiS27HzM2h3KJgbu+ObaP8rTgBo+r5VKHjnv0eixOm7ZGByZ9
Vafe3c8Y/6L9Nqrm2pGHAAe8/bEBY5usM4Sr86guAfM2G7nwMmmTwX+02pvCQDgC/9ImgzIDyQ0Z
YR1OZIKO8UCuwIStt79cyDfXGpB3CHctioiHWwvWfjff5QpZyWcJ4lZ/QKzvKTdwgzoeMAR/nhID
F8VLAw/MRi8h0VzvTWDNqjvvf/Tx1mieJ2edD3cH/Wec/IilayPbdc2PNH1rgHWREy/SYB4e7VGC
FS+srt25s7DUvK8tAXgFntxexy3KXsrKnu7VLBrpavXA+PgJZNvLld+JfiXAtPXAIRwglHG3Pxwi
gkBXTZDGlPXNgSOSmJkl56ix027qItTk3UG+qabDmvMEwhsgm6GJkfqrEYEchxvhdDLvlyPZ6KjO
HWgESx1gcigYpZzK/aS2vH1ib5E8+aiRzXb7SJCEG4yVId4Mg4Es/mhBuavb6yy9z8XBR38VjiDZ
vKvZaurGNw9r6IPaj0K9zFi2JRLACiK6IXgP3bjoY186oOwDfUQwMs2LUrvfk6BuvT3K+fDk1ej4
U1JZ7hsct46QEizVT7aSIzDQFD8UZZfyPe7DSBHN9uEmMT0zbjDosbxe7rfLHvqXZZMNgKOpLVFT
9teD+UIWXkJBEFKqd1hwgtZ/COwZBjBsoyZbpgPO0Lgxc0zTMSQoX9kldagV+IuyKrkDZzzHGSJ0
rcldeJOtRQkcKujB6M5f1QqmlrEcLUD5kB5Cr2HTiGqP1IVtR4KT7dyq0EHBMLUCc1y0sVewl4xx
fdPahxXMJG8+gIqu2dd/1WK7KX4jC+iPSRkJBflRn2GT3XG1rgEHSZcLi9Qjj9IfEFIe30ifHmCG
CTBw+qxr5XWOpMFeeRxiNAeUBf0Y+4PArEASi/vjZdwdfI527hFyyHH/3LR7fO69RHJR564O3lT6
0+1MTQc3Eii9CRK4frv8NOef03BBL7Yol6R+uwEppsq+bgRT+zqM61msGsns6uo19XeSyyJlNGxT
ctuNeYOCjzdUkeMEMGfTeJulv4ZWvt/X+VNewuFrUTNDd7mHKvmRZOmuhAOdUfgmkkOGjhu3UUWp
M0cHcyQn1vmN4bzjFG9W8aaTVjX6U1izFdl8rdUlIAqWOEjPFZ0PQrzNQUQjgJrdWCkDzcY42kAx
Q31Qx8SXpArY52E9NuGhSQlOXnoW1wbJXweusQQfVWQpWKxl2FIlBb1qO0Ems/qIX+v79UwOCg6g
uYZL5sDHgD8AnC0Jh/yWIVuQ54/n1VBjxb7edzt7vtJfcsOrnbBuNnaF4bu8gTdKUZ9I6ZhtJyW0
TfD0nvyEamWKT3y1AhF4HPEFdjYl1bj5CXw6MQKIn1HJNhr04YO0j77fiz/yP//sjYxx3EJsasin
IX+qVsb+qLMZC2VKTYO3hpu0ciM2saWvQXiarpa+ihyNw6qqljALHlHyRtZHMHryfulcXPVmw2Be
+OllZch+bm2dCaW8GL3vJj0TPHwZx+CvhHww0uZUov+O3zkv2l1TAKfr0oCDfpxsSIyoNV17pmW+
OgshhfLfFzqJFLXkMFtKz4X+oHY+nBVQTrD8Y0aJsz6Tv/g6OMSjlhOJxuH/ND4zEqcrYCrtd5Lk
qyr+R149BgkhgYV6CdHKxozdh+qsG5oIff7p/k+XPQmNetipxZzaaMWT9G7W3V2rhdYCHoSjye2A
Cs0WK4vvh9yXiXb70zVPUk5qbhbG2IMOtOHflNvk4A0sSIWbENv0kZmhMuN/f0n13GOKCPHTWSyP
66qTZzrTaaOy2ApfQ+n40rJJK8Pv/LiGRkHuo/wAxBi7Imm9sV07WnjMfHXS1xruzelveNjf39aX
gTCACqEMC7ZAPmmIlvzLserAyGBH5wrB24KM+56jyIPVLJ7Ivn9/vS/nzqfrnbRCFqPHo0NREkOa
swabH+kesi9n546inXu0k3ycMafyeNDo4+q9n3wUg1Ko0inHWjARcWjHQa2iOwCDC3cJDqVBzDbH
gSFqCyy32/fjvZB3yIVhNmv569Faw2GjO9rXUV+pMJ9wLwrVZbUYtwNMauOXxJI0ZT8aNaihFqHo
r3pxd8lp2zukx1XpPCnqEUGEIZQxR++w0QEid7AuSjS0KqIXWVL9Nsk2DkYEA47JUCr3SR6M6sOQ
RkikGdIYWocbbJwC25jWxiR7RbKzh0dCE8+GAtQrG0crfUPtgiUlW+y8JFCeoHMKSckJkll1UCPH
zCC+oXcxbmYcFcT2PWt2RLQu5+sjKhEVrgRlEqQTJvISBSHeD2mgOtjBnGbPCrGpgbFPRQyOOS5q
iVDRNP16GaRoRhldGHTEPAwO53Ds6golZOc2SV9rAvS6rVxhJDoe9Be7Ge/19oLAPqviZ8SZhuTw
DlN+bUnpRb3XntVS86v+JkHNwAY7vNesVUfCQoUV2HWyO+GKXSc+xzVIZl1nn1l4v8BvcUY3HIBG
JuLBAG/+nqxmW1WDVutMC8IoByW0eY6QuhENWW2ojTnAunAN4+S1L43zKGL1q5oc+6Fuq9CS0OY9
mSboOChQLZiWIlkJX8AS/DgZ+eTMcLGpE1RNh5qBGkvbvQxvyLaR1Ucc4o/1SdVdq3vJlWEYsTPh
2nlm+fxyX/p0dyczq0K11Ux17k5qA+YVmUCyByAdsDSFhPb9gvFVFpX9iNIRAlua9rFpfVo24xYT
X0lUSQz0/BygVXP2Ks3npNC+yqnbgLuQJCRoBlLxd3/b+kECecRV4jkgC0gnk661nfvvn+XLxe/T
VU7aTS+rTjcGrsLiJ6gr1cbuNkAfneRcqkXc7z97KvpFDF2LmuJpIdnuFnw3DTBrpFoW7bcpR2K/
IWv7Z/iq1gORfGbs0Bv4X+giA4vBC1bAEESa6+Qp7bJVx7ojjED5h/WdbCoRi9xs4v+5SfbfFzop
hDhSCiBdIXCAWyYKp/sNaqhx9sBy8n2/fTXePz/RyWqQGuasQVUESEp2TL6wPyBGzCz4a2ev9WVO
+vPFxCD6NOAtvXXQmeKpME4iNaXhggMBGJgsJGzOjmb+ciwRlarPDZmvJtrn654Em1XSFUqx0G1Z
X7hCEFnDsUkIucjTDYV5jrVxo4sEGQkSkq2cZvkT9sb3Ta18NROxjBKhiCMbmnUSDR7VookNESBI
g+LbnQak1IEl9zYOrwXPTY5gSBGXsvCDKX4v2kvcF48oQNacwQS26fu7+WrCQqTjaAKzAmbbybKg
pU0rYSKLa0CHrNULndCTL1SuzyYIv4C2CSzZf650MmmWcl82bSkmzfFxhqJnd8YN3mpq+YjJ24rF
ooe3P+E5Xyaviy1t4e/PVuYPPboThw3oUw7M3z/7l3sQwpc2dQMbywvtpCeSdqmXWYWcwBpCSWlS
KorpKDZlKSC/5bLojWckIzR9+DB0XmJyEHmM54ZEEg9tKjeT3jX14y518kdnbu6raNpBLxoqm42C
/ak6cR0rWiGkBnfac4u2YaqQlODQIIhW6lS4Zh5Nxq1W/wB/xpJ31C/EcdBREF/Kj5dt3LqNVPuS
zu3dKOOZUfNV4AmCR0Y3TgOVd8qGTNlwjVmQBThFO+QIAU57NvAW4gYDW+tjNgRUUr9vkC9H6n+u
eUqL1KyWqk0JOaccH6AKAABkdu73wTKdCeA/Qp/TreXT09knw0JVq8GWZxwM7Fr1VGqnrb2t+2pt
EQjFUpcSnx1WTj4HQ91G6E4J/cdjM5NKMmMUtMHhI4qzDL859npx04U6aZ9ad9sDjOBHI/fTZZWM
0OjJsqk1qrSkm+pyeMhnZKEgse4fPkCOg3SFUBOnBgqsN4ndrXtD8xu5CCxI6CVpI2R/KTh5yTnn
oC+cRPDVJTADPSNOkPrJ85M4rjUpZ31upFdrdHy5ekTZMC9C5/hiqVhrjNfSweuMMLUwNPImLXaL
avQMaduolJUu42MoaXsfaRvwPZQcRJBe9FeFfkdaELgShchHhEWQIZCN232c06h2MMmtRykTgcFX
UxYihFctVLbD9aJulQSdTza+afrRoJOmF7OXdBdFdmY5UHRxFDzpeMFm0BWB42GlOtmYRjXV64n8
7W60yhv5gNLOnqxLvTsaZlBnd/F+nVrk9nEMc3RPMV8XoCM5jwEFEmg3SqxaCTD1kRqeAjk33YfS
1dTreI2FUkGSa/yZIUlaPR2eJA05qQc1C9IiNMvtVLxoOu6SPFboqH4/vdXyL21cWeTiZCA87zp1
hFjSVxbpAitC1EZEzMflabQGFzx8aq4SBSUSx99X+aZJyXmjJdcfjrsqSfyq0bfzYGwPsuVL3b1i
tKskW2617ugmqeFWw6qTnE2jI9lXIFuH0ImsH1d2nl9Tu7LQW8iJa1hlBqnaoga7k+wk3KPhltkG
vh2cz27hXtCaXpoUqz0QRtBHDrpkR04ydF1ELnbRSOoZrEO2bxqTv2c4NcvLh6OnkF4TClgIdEJy
Jsu1aNVG0ccdy/UOpZR8b26aw6qTf6hKHR7LJKyq+XZuVhYOUXYtg+LnpJJk47rQ4zvnZRoeZlu7
0qfl0alwHNtbpK/jYMGX2GT+aomCHNbKcIZtNZD3947MzKLOPX3JV98vWF8skhiBYI8kqvyoLJyE
G12LIc9g1hAlbaGvCKmKdYJcANgr0gFn18ev0FZ/XU/cz6ewyh66DAgk16vnIOMEVZeX7F6Q7uCE
Ckf0TEcNDti0s0kt4SAl2lPKBIw+lxHxOjyOCCJ/3wRfJdwEcBtOOAhYYaD09z3BebCzpC5YSovL
pNsV1tbiuK0Y0fHgGf3tkFyZRO1UQqf5TJj1IcP7z2T+z6U/Nv9PzREvTWmlIwQlQ3kUrvWZPG81
1PJH5u8oZ6t6mDwLLECD1iuLVKn9UjOv7eGYLi/dVAedTn027SN7cXb5fKU5wrWBjryN8XDEiLXy
SWzF1copd+a062m7xmQCooyH2SRZJWMPbQU7h8NZsvMHH+f00VSOHaSzYLIBOPy7VUcFpR6loFUN
OYs6BIOM4tmZ8JsG/V35kMA5NLj24C85dgECbimA873jNxPVKBcCj4VmWqEE4yJRLJA2pnPY5jOE
MeqWRF+iStM7mFbrfuyExihgGxnQim64s2WksVr0JUURdiOgAyo+i2cGzReRD8fU/zzeycQZjCIv
jQrLEI5XsB7rMjxqK/gXs4qSpTB1N/ob+5zN7hfhBfoOELuQYIFVf1ovN2ew5cB/EDE4Xgp91n2A
+JxJNas1z+0zX6Q+VI0VAcsJ1dH/cXeTEz1r+wKnLqqomPegAApGhgPI2KDMethQXDkbfX9Vgfjr
mmLr+zQblmEyJ3No4eHW99Z0IM9z5Ri3aX1jWa2rz9G+ucTHCvHESFm2GAcfm6eDubHlMFOu03qn
O6uCOgk+eW1ho6GluTb6qFYHR/rckvFV76PgoCqKDKLWcU5631rsvh6P0I3S0Qn7+WJAIo2S3h/a
tzmgYJa8LMg3nz1sf7VeM+pUXdeFIfYp8a5RxjKti+5DK17srwyBOhPuYQsqWKjlnmXwf3CST+ax
sMbBrgwQnY1exd+dEsOij51iPO66d+V94quLLwCqyK8TUjJvxlt1pOzjFr/QHxuu21tt77a35qPU
EYCykbn9j8PbUrhSGlZPRRuU/LoNYKFQyaOmhiBY98sssNXy018YsMHT1ztXfYMfUWNGg8/ES6dT
Y4Egd6YLNXGU++e5gJvpqgDbQ3z4+7nKLjEaK2uPu8PeXd7r3NV/l4jOjgG3jvUF1Y9UcZe36c0p
3P4QjbqP+NRt/VN/m98cO0jeS/zCXsw3RKlJHbd39ht3PHfuQTzHmcXG+mI2kn1TQClxq1gUnQJl
CB8sq6iObJvsA1TxPad00ayWH4w35Z70eWL7lNDnGxTHDoO7p3w5EHSIb+Lf9Ws4AW7K3eTx+A7P
b7pq0a9ETOwleZxv7Ae8ahk89oP6G5Pu+TdHpB4NP/H2+Zag0UxAH3tCPBZzHdQ+X9P3TLprjp79
sLx3eQgQZf6tvAviQOMOvbg+4knz72mgIguvl1Fy33Of8kNPfPnWq2GNMuevCnnQJ2txnQfktlCP
MTU/UwUYnbqH/l5hQ+xp5Mpe+72ramjHugG5cNOBS+Tb78dXvjNQL9q78hzyy2kOQEqMbaC2sDLD
4+/0dSCZf3f4HR/daLm0U/x4/Tb3itLNeKPDEYDUvQZ+5Yf8g2sTut2Po3d80gr3IFPXdtU75dF6
1R7m+9h2ix924eF4EL+VWMC03vw2ZMHNrHj5LwsM3bgGz3BA/PjtIOI87/ArRXWNX5Re/fb9YPjq
AEB91iH6Jytu2achW15kR3XPLrhzVvOm2R3u8/vD9fEe89rreGOslFV5IV2alTusUACLyodhe/+L
IoaH00hYrlUm4LpfN5fjeor0bYVShHS9vxvf7Mty+/2dfrFbIZDvmLgs40kpyycRwF7W6xhH8mKH
nzPEayAo7I8IHgi1ve+v9MWq+NeVTuaybJbJNDdcCWFy4nygqnPoZBu4K9JwIZ3Z+j8O8Scrx4es
k2UQqv6rwOFUizlp2lSQG0N9NN7/FBQ3VRsDhWPRsYkyZL0bxUGNNOriiGSMLq84OWRWctPEFzK1
Gw0t3yOQGCBPvYMmN7hIQaEEtqTIbYA852E+Uu8o1guqxW1fIfCokXrKwj4tg30i3UtLtpkVwDHq
w1LkF8UBvT4kuOEUsDtykM0eQK5A4jEm09c7ge8KO2g0if6LZETFetURFxrtjFLvC9UflSOWk6lB
yWmoNOd1T/AtdNczZEnBKfAPgKsx0bfT4M+x5aHsWmdVpCYWeE7MOOPpyXR+JOaVbCH2joAuti1B
ufq+kxXEev5dsx1RB4IYoQnjLTEOPgUI3UFBj3Ky8x3IKlf1JDdbdWsU6oLSVd5lr3QdfmqEk7+E
SzgGUziFQ6hGQ0ij+pUvv+Avd2F7ttd7nY/UagB4h0+RvZfS5ck8QH4+2RG+RGGRchM/kT0Elz3i
D94Ii9MF87LnG3o7LF8lV3Lbj9cYte7iKz5H5FByWY14Tf913Tpo/ManSBNBlgv1SI/QHXvpPS5z
8RNBLE/1Wq/m87X3/L4POt7a8+bJNzdauPhyYHq6V97qnvhY8QHqjXgkwv93IE1bcsQuZyO/26ne
ftW6ictu6reR4hIPB/WjGU2hc2fdDWEdzBHUATOQwvIJuVc/DTLf3r6SxXVjFzyfZ67g07t7P+cz
MSnxB3/yHfdg4Ur58Tiwrh5Fwx3XfxrXjDg3rsXXpLoxf2EL0TdxZG4Q397Y/ABB7Ocp7PzRc1a9
N9KuhfsTGzF/BNnsYvF2Bx/StegEjuAuGQKa1OHvoqV7FwdrL+Fujt7M3f3+/VjyRqRtI+za+U71
2AZcbT3Sn7K3cLPiNhu6SVxwCMsANj29PXrLu3iU/a0YGc3uAm1gOl/xFTxi78UI0D02RDoh9e1r
J3A8Dh2X/BlIAaRH3wlAcnqZh74u36Os7u89ewfV3VM2uovULeurwyv2rcvkV+EV3uK+vRkhgClP
jNXaffl1f//Gf2zVLnKV7q/3pycjMIK9p7um+24E79cD9wJt2Ze40LCaaI1scwix1uHjOv4Zazs9
qvn6oxh0opVmHnsMSPPsFnpKjNbBz+/taA4W/+gDfQwpSDIkkank9yUjQd0c1/JvuPBMEXBHkRKO
j1qo+BCFaT6QY7coWXsKY44sLs0rrqQGaPkHCn2je/aGnwfj5cdAf158yY03DndSuENouI+Pj9ub
n6tH38ZzQKETL5pddple43FAew90i7hD0RGIZ3LXRXD0wY67xSZU3DcnzLb1xzx7k2g3lH+vqd1v
6JVLOdB2GUMbHWEeJkFVNjRpCcXPVhfIRa+Yv1PhDTt62Ax1OtJQ3eI2juJITCDxQJM/0+HG8/g4
B3IAvpBP4poXLwu/kIP9is66XXb59bJTX4c1Ndthna2sUA30oAr1hyoEGh9QubvT/OGquyoCzRe3
MFy1fLrkKjsSFwRSq4RXiVFCqPl/3lFu9u7Rf0uvGW9hHPFIUXXfrOtXLWzWyQq9glBmXjc4pgWi
Cx1XQtw40EKDl7i7ap3c4vMCqHZNHchiVkDMZUakruxiHuyKmTG6B4/UJsPfvsnvxVxiWRIP+Cb6
7Q23j6hw543hEp9FCzrtvs0aN/KSVvRKtBUz5eDlvPoVM9MXiwD+if7q58eUk+m/9HoMVNrWZDVk
nnq531+IJqnuCAIZb0WQ8doHIeEzsdYLQsShsRXvEf2s+fWN+EkeVnfiXdWd8WY85eE+UJ6UJwRV
H+qojvJQ2SpbyinYfdzlqbvfKKs20lbZZr/R3vIQSWu+zzZN5llvFKLEb493fIMYMkMp9YpV66E4
4c4PuS8+fP4lbpRb5e/zg7b989PcF7eaBeJ24PmFSPA+tbVbRocrvsAdlV6CrkVUI5/vIgv4xs2E
hzsc8vhbGS3MRt7pKatio22zjbK1ZDe/ym7yuz0AygdU9bDY3gDaIp8WlSwqiCcnQf2Lr6gKjVW9
IVuxyW7qi2U7bVPVQxTHO3Ib3RWtRcvFZOv5a87XR8Nuqx+IvYdofQRlNHVuGg5P05v9Iw2lAIBt
ILEw2b7FyqH7g0d6M2iC2q9944IE9nrvDbxqf7kUv619LOq8MUQNN3QiJxqClne2/hh2wRB0Qe/3
vKvlz3KNMkioebKvPWpB6aPH7qMZ/DJecfa5KH18S55VXwl03iWH9RqR8OOtHmqBEgCW9aZLJZB9
mTcgBR0G4EZ2w63hpVvxWfyfjSosrw2vuVUCML+ecoGGPFjn2F2C+r5f6+Gf1/DKmWFtbfY/1XD/
s3udAjWUonSl+no4+1Mgh0ZkRP3zGPahEvVhE7TPfZitrahYm+9yODwamwZqZySe1+YHx1eLfzCH
PDFIax57DtV3+24Oq8d6l7u2O4dR4L0jg3uteLMPcpQvNSx8eVVdyFtC5nVO4JxObnJ0Z4LodCOt
jxfJVXa1vxpXOd9VF4TWv478SbLkVxZmIVFh4YPBpXFkHwsfT6VpVBfjRLZhaDr8RvU/fuYfVkqg
PKarwypdLbxffCdFZojqzBrAaaAF/doMNd5hbdJV8qPjrPQoPnZ61MN0hQNqUNJeUqSHf9qK7iFo
CbrX5VGmp5xo/3MJaDi6RvWxdKCHVV/j6MX/6CZfT8X9ueKe8uAQHDbAlTzDi13FoypA14o7bS6T
j8aZ/SFgD0O2e8UZ0J95aY+GN1yOV4Z3CMwnrCVC+7Z3b7Y/c49DJJ+beM2l+CRxezLHEjHSZrrR
ieJ3lb87Ub+r1/Waj/L+DILqdnrd/1D98qe4WwZK2NzKfsxTzf7+fg7l5+pRdDhBd1AFkC28+Rpw
O68mGPnkSzGcjY397kT1Wqc1aCqFMblnJRQxGC82CDPSXBbAlbSW1uiOh6imRaLzmkhf9XdFCJXh
Fyo3UR2iXO7ZIZIvl6Wvr4qw4n1FeAjqu84DhhPw73y8Szx9h9I0Vzl+RJQYSHzsgM1OBCgaMSbX
c39i4kAglFylL1X0e7VZ0UZ3OObS0TyweIX5Zl6lfMmr5sV+6qIhIuMYQJwer2p89vSwZbrMO5sR
4mykDTPSdz7mLPWIANQZN/5Y/yjp5AODaXq1w5EhNN6Lvymvqj+uxfDTAuexv2YLhZtGX8ihxZyZ
giUor9WPlWBeT5f0x7MVWfy+vC/vZ64tblH7Bb9DLA8Gw0P80z9fHQtK6zMjfeuiZZHJL22CTdEk
wMy3q9ldETDcbTZTcHR/2B9RaMM8QbYqECNF7HBilJF0ZJ+jzLelHf2GFjZDseuxXXnJ03T9k3Y7
ej97PjB1H8gb8C+PbGhnjiDyF4k/KqLYpsoynmTOKRRBmdUKyytOIKiQEzWK3dqA3WJGhFfELB/R
qDvePD6/UXX1CQO2ImazwtS7LyLJG/DuvE4+ds+FIHC6ud1zuGAPcLtVFPP0ehgEEbpFke7r7nv0
4/U1uPzxSnYmZNasRKMlrBeHAHqJ+0DHu7+hKWG3hA8Ur9l7ZiMXcyzzH6wNRQvvIfEIsL9vBusL
kMpfrXACk5gmPdkf4Qntnqs1sUWzVlI/jsrLq8m9DVMfEy4CWZ6LLwJs4h8R9bJvub+mj+CXt3Xu
bg53tvvjlXVr19/b7rIpdz8q9+FB9LMIQyRf9DQba/Tz5qV1L7a9Gwd5JMIdcRw40v3/C6QJDwYE
jXqQgqrPyQFzcfa1nchqLiQn/9TCgBtS+cnPAQX+hcVyEai1igaqUDcVTRx1Px1ly3HMcL5q9N1x
TwRnDavkON+mQDMVqG8Ulcle7YtViTJ8Z1G0zdCum1Ebg+DkFARu0wtS725DtUFTNv2ySRCXG3dS
8zigsr2HHzHGlH2bRz3bye2mWJ4V8lYQiogcKjyrkqNv6NhwI8hvHTmiLM81OcXvR4kiC1zOX4mS
k2cUv//0jI1jL10+l/pOt55NjYyU8Ti1KhZlpORn3ApiThT9fKW0ftoaD1o9Xwp60lwfsZRr3cGm
ZN9c761gaYALZ5cVHmkYz25G1Y4G+EX9cUSapfGrCa/o/UvZ36s5B33o5KnT+ZWcBiWso/2Lory2
Ft4aHAAm5NYhGA8vBpXwsW7B7r7YcxzoJZuEFCC2hkHH6NpN4jfWCJHtLq9i8ttjcIzT7UJael+v
WtY2jJFxs24C0igdUZeBQj6cPc8ImhVNnHkVgfLkHRK/yCDweBUHQ0R0AC5BXsKiitT54qlHALp+
3G0LY5WYka4EBYaGDbKjwUSNffInZZ0i05w/SfZupEqntf3t3kmB+N4MS7/G4+H7HtPMD0XEv7qM
hOIfmjLoL7SATsB8alWZ44B46K4J7Yd5E3OA0zf6Jr1u1vZmv0IueF39bNbicF/tuGeO+d2uWh/X
6iZfD+EhMoOOjEu+bnb7y263vzU3w27fuiYfovJPkktYLaHhZ2/1SrtvyGWYm27NOScUmYT0Oo56
1i8ksVfjll24ch02YmndrswA8OTOvJlIal+aDH3Vla7MTXEpLlCRgShflZLUQ7Ordsgd36RrcfcV
+tNutWt2Nj8QV5ZWxW85Stfmxbg5cNP2R6bC3hicgXXWaYMzGYdGHxcgDnj6/6PszJoTx5Zo/YsU
AQhNrwLNE2BjbL8oCpetASExSEy//n5J3bhxTp+O7rihKhemGKS9t3Zmrlwr06kijZhNwCR9Zmxa
t4pkAI4pvRNuMVKtnmE5BfK1iCMZgiaeeDXD0fJcT+w74STqoOT3kWO4EkTSYQqZVWmjqPH7bZ1J
BGNtNd9yr6vBe0YTEmH4j6ik1FPUuKoPRudNaKboGb46byUICJ9hiRoRfLnyxN6rUH3Ppr9ZftEu
uUQ3n9e8SPT0jJDokcnSDR9REebBFMHjlXSsraS09I4e/tHjy17yQN704PedJw5UH/W+hiuF4Onr
7OpzinjzxRL+0Asr0vxLUBEfn/mthqQR3vzbplZmZUb4JDGaGqm+5kuSKLone/8RGD6Nj6JbMI7J
yvWvA4pWomZrwo9H3L/C5Eipyn5MH6guAEwuwSPOwy6laJbODWmr75fC26VWdpoLciWHBLG6YzrT
va1+AKl597BKD3H5WqVN3LCEFV/xzcQa25Thj/WEBopQQRKUz8traCZyyOvUTP7miYp9Se4hrY1i
I1Ne8mS422f6/2T3sGUBKdmOFV1zmhV9S8Dc+/i59C92H5eLS9ylsDcI9aDazA3GbxIYTu9Da/Ae
mzzYeQahGTpgFyTXPb5ToM2jHv7TGT8HxBbBhRAOD2F2x+GS4KD0aZ4SdPHlR4PZYutZFdBZvQqU
pAqm/LKPd/GNnnX2Lq7Is/yUP/SUcw1HD5Ase913HvTMJAJjzuU4PziF12wq7+RPAhqzBw8PxdyB
F5vBJaILqvjLeOATfGLVOQe0buJEz+7ZZQn41q+H9/yOIqBIu9/6RZz7uZu7Fh7NIZoG+m8t7X27
SnT50mSXmMHJP/gn3wx0aIGuBMpXb++3czQN7o1FyRryqf7h7YJxKF+2C0iwsY5vZC2K0HJkBC2H
pWo4MmSjLxmek7+PxSMdO3nUOFO/cXAde68nIBAXGJloqHlqOTv9FMxDgAq7Chi1oP1B7e1JDwpW
cs4YHXwoP/McT6XkjOonUnBcQ3n7JBp3L/6FkZMzoAiRq4YEGAQeREbpZA51CUe/wVe+EUBJrCOh
i+adHP3l+rWLz+8nZo0QBicNpoMnzusI93jnjvzWG/niHe8JfiVuVQmnd27l0hWM1/BpzLwEdMTL
4ID+ENR+96E6RNFybYaHS87/ymNc7+Dxc46nX3umymAdDYyl4InMrXdg6DWHagyT34VH42lmfnuK
Kq/n746Dcu9ey517eGlBqSaO5grGBS4RDR6cLn8EL4udSNAW2T+qsAhLN1/I28BpvOMnqId/IREf
Qoyi2KlbsjXkgj8wZFWwIwbTPCXp4l1Agq6Lx+GDeSkCQVFPxAMSoMleIghHCa6a+zRpBnC4zCzu
GCoURrIoTZamZSAozYN9sqf7qM3ctOAvT1iI5eWcn/eSrHll9n2J9olsX4IfqT4Q1H4pm63sbQ8+
4ubX2Tk5J0BHJHcTstYawI0aKdvJ951sc/gI1NJWgB6CKrqn+i/ZqNiIbvx6WtwCGNAuCGQ6jgt2
sWtKXtNi2LAIbIl7hpamFo4k3PYsLIXlq8/HqTFb5G5vk3y8EIe23DIkaXI8hFF2cI5fD8akCMqG
m7eqnkt1x3IduOnYa2NW8i7MX54j2dmk+xLAiskgf+Rtu/iAi9jxmDrw3j2rZpPMcaf2AjkruwQv
idHxx5MXOgcONp3l48cSSWvAL5zEgdaW5JF/K9+5q0HT455+cLoHn85H2cFvIpO4OFbTdqOlh4i/
G22lrSaLPL7lM30xXRhpv6nW/aY945Da5sduraym9fyAf4rceN5vNMR821ybUUnqW/9AfqAv6vFs
uijWxuqw4XdjNTbsMemW1f060z94qZXqC/lnpX9USb+t1vAp9QUfyR9qomwrfZYv9uvL9rK5bHli
k9/C24ZalvlCFsom/1BWSqqsOKHdumJNJcpKv/JWK+23uzWEhHK+S7B0H/ULVqrOaL595mWf5/Vu
2aHMalGZzSpQOcyZmMoPjNo2D7CT33yyYZfZYyPQ4LLM4KvxQYvTecZ3LPTFadNzyCMrNT/0D05d
zelFOhspdrWu1uSWq0Rb6XJFRlolp40MA52zkudl5pBVKECwaEd2kRTJZKGlI9L7izbKY27kPC7Y
WtFlrU5sqnKXn3zZak1Cab6UgZRv5s3yEmNVJVZqpbILX6KLHXzz5dRYSmVv4FNz5rWJ1HS0UFOS
GA+72dABI9bSKV+npjLJ90UTjYI8lvOQl5ux/trBvVzwo4nui/tiFExf9bg+8asZ9yECGv86ZpkV
cYFdQpQb0hwcnB55OGYmx2K0Ea/uw0toJAXG68Y7creJJgGt/bwbwZ/sGENnn+MJ2Tjq3ziX9LA6
rdRfOyAqQRNa+sbSdSwzM52CLYDkYEOZlUyzWzmr34phZiSTTEvUZMRP6JIs8nv2SB/pTuE09ddx
OnyMFuP0vjBfBxX1AlUWZqOFHOqq3VCBxhrNDhsEdTJHTF+11j/6zYHdHd4vS9z8yBfFZ/FJYTgc
t+1402YAv21Gq74M1ejLPUE4urwmRrQP96Fg36DayZgNqEvqjCW1lIW1T2hoRuKEBbxHLrGoszqT
zxiS/qUDGMZziizwd7Di18Ba0dNNfLoy48XmQlbblBmSOeEGfaC/oNaFTEp2X6DiX+hxHssK4AJ4
yXVB4Xru+IRe2FkRG0n9JqRLO3+ZQifNmrfTj7aUYVP5eW/YQ8Z3fowyeHuJulSX2vL+zmhby+LV
WppZ8Vq81r94onmbyAdMeWP5ZiQWB2OPKmTWqXwANYQoiqbxAVZiJOUb8oVMlkQhZ1PEPSKyWRu1
zD4TEweTwGui1tdgzkUGVyiLd5dMg9yvMCZWcgkPPpSMU3TaFMs6gxfL2pkG5uKxPSbVEul5mcnr
zfgS3iCn4RPt4rG3j7vYWqrhEUtquhRwdM+/BRvTwcQ6jPPdJyreYX/vfh3uXTwJULULVnoPycOn
j+r/RVwFbFbwO2AUKt5uITZYxU0CxuY9+XjWtfYpKZeCBKOJg/chjw7JJDIj7ZeCzW78qd+GXda9
UGsqbMI+oZMFoaMHrhih4ol22Z1454qLcI+UgMcRZVWufuEWJKOb2Q95UvflBf2PR8QPYL6n6Sef
WkfXQAlP3Cd9SvjZLZSfbmGQSoa7nHZUElnQZfeQntL9Yrc4vh7SNt0t9osTzxyq2Z6sMu0z03pV
r3a8wHyXR/vXGsK7Xa7GsKVX0EQl4eY06RA3pL3jKf0Ag6K2lRAGScEACZGkDU3/EDYON0NoRrqv
R7dEj/RIu8306JIAfbfhgaMNL8ktmUYtj/TomB2zUYsS2EaoQssInqQtzY1cc2tPIwpYQRECNAdV
p5lVwggy4oo3dkxGH/jVQ9gWTaI6BGFfH5Idu7dpt161mwHBfxfZNYLScI92U/8ejSJQheaTV2WT
SBxH8anAUF8mzFSeorNeNMzYlIkwgpNbeoMvMDBdfNl7AN6Sa9SA+t+jMiyXg2/CJ6DmCiFfHRBi
OLlz5fUospKWv6wB4I37RkBfeEA8Pk1t0gMv+ap4uUendQc9cXnimm74Ty/9uk8KZd6v99k+q5eH
b4pXUHN0fVpPNxNGr8uaJQtnSZ2ZrMsOn/Jv0cPbnXXZ5btZ7vk/llZ2fOlext3s8n0GcAAwXTbL
fj3Z6iN7l+n4omQurIWZjgPLp67bson3qHjfp0s1g8dIeDSEZbyP1A+aoqZ1AlEitTj/ZLo6Rkp0
DodQYigzgXzwbia819TnVO4Ay1kOIRhTNFZtgw84h6OUetxJG1uZkp3fhrd9ar3XC+PdeN+t2tfr
25nmzW/GewkZ+LV9PY7863FmkJmtVtAf3u60ZKQ4yer8BnXh7ljZ8c3KrIzWqtn+LV8a2SgsL3Yb
q9BaCNWsgbxmTiA3IfyjpxQn839PJwBKi6ap9crfuEz01EzLhOap5Xqs0OqTMha2sZCZV9qZTL+1
yFdC5qIPKtsy//8BqUv5uOLSXJzrRqEn9W5WvbTrdmo3gDhrZVGYdqVAMnJgUDHpj7kVGOD6AgTr
3tnRnbMPg471xYeXbN+cgr7SV8A86TmifPKWBsNpxykluhMNIbByNg31sIDWYoJr3Bu7XAh8sScM
7mOrsw+vx/RArNzC+hreNFRXMyotUQBpVazGJxm4Zs8z6rvxVaXlq7k0lxLTXkNC4UjxZUTar8E+
0AXVHgePxTSVYamTM8u7Yc5VeB2Fn4cFOMcl2JOovAVW1IWGzxFpeNb4Sdf1AJ2bYEHjWYsQ4pK1
c4IJsIlmXtk6oC+sWE9sIBVtn6iDssIz96+efCogHEe90N77WNCbIx0BaJj6VqwOIEFnrwrrbE+P
Mvy3nfhH7OvKL+sXRO8geBCNyI4/lozwcgfsoZAgrVCCQEQ4pj36J9t8okKCOF3ceQcepb5MvN5t
3++eOZsknX/0S6/1ypBte59NfDngblJNqgzbRCAs3bmC5UxAdUjFy8gLutXGsqJFCTgvgCHy5S69
xO3Ccvl2MKwCQETCqCa7EVweiFoNR8It4JLk7FGY3yOUYF4ZXc9oZvqTNiOTrQNyUOknsNwO+h7N
qsIWUGjvTBwh0cg3j5i/zgEqdFpPbAK9kDjBqXeI26BcFKsLw3gK9tAXTC6aTtrexIvYcjFn2Auf
dukBtfh8LTj6zHV48Uy2PrE9IzFTbJ1TzN+JZ47kt8hsZR0/SQf5NEB2rzCMjlHnW37nK64RlEnJ
ajGCa1RlWE86TrG5Yvf8fTaKAO3dEewmDXRm8Lto5LWC1ynZnrFino/pZ+WPY1kDjG1WLqz3B8SO
W3AMh6TJqmWx3H3SIXp5T+7JMbwnfabG1/T2Oo4bCpGAHpmwIO7sRL2rs+taAdXP+EbdaRJ9W4dk
Z30YmGVoQQmSAXpihYyg91jkDrIcb++SciWovmaHlU6ulCqMJYZl4pNiw7rK5WBFJrIWJj6rgWut
RrYRDJhm9n9gSbJ0z8GSAcNfeObm5LvLUK5eYCjwx08BF3swoaMcqzwUmFBAQhqSUXko7N3eNV5N
B2Kxj7kQ03/m3Sd3CIEnPcRLbs4n1YG51MOHUL74NMGeTLBY0FUSJIIRSfp2QhpeHmskHXdcIblp
7xxdXLFPnIV3eO9dBWR2LgN1ZSlBeIYH7I/C4w/UP9ZY5XfcqjvC/Ed0JEJusnF0yOgL9L7zZXGD
/eLGg5VCPT4xcV1quHKDH9wnFQNwEd8VKCG6elNQTrkb9LB9pZ95udixc4GcUePwQptn+wJGy4xp
c9M5bn7/pvfs87o77Okj610BaXVHZaHy/LbbDvyL9YlH9ezMTSsvF8N8ZqHlAH/n6ByZjkxOnpKl
ZQgmtmRe7/zvyLt9lYE5WxKFYbkrHCxU8DAzp/YJltFI/tSyBUyi040fMoV1OPUvuBW0DMEVwPc4
w2TByWjD8wtovRndPNO/eYfw5l1SilfePO3X0b0Hckzj2j//FtdEsvasqVQyqALq4I5q3rmzS+rh
gXSNviDBC5gj6XnJel/dIgCJmws4ZxDaTQHrCJiAc64qVD6Bv0ABYTnIiwUdODi3EPoG/wK3gPDp
IGWFl7sS6x8c41MAgSI4gqwctj2bEfobn7INSnrxc3ZQ2rhvqnDv5a+yO8HrhAJz8eVjjnPJnnNG
jOSerLdsNcYcJ9SFnwCIhQCe5Sa0iyvsECpcwTSRsxX2CBUyfv5QKSxPOAvCLzjGPbn343z6Ql0/
gLQJhA7hYFwcjGJcMRiaN3kH5CTPf+cTqSA1ewCQsfih7Z2dM4SogUQf3pCH+8LNN0RWcGLnmjCZ
9VJnleN1TuYmk2/Me/dAEpat/uRaPnRPtsGWW274EUp6eA97FsTpiyYYP+Vz3Z3x3Go8vWNva2wk
pSc3HPwqR8ksSG2GjzmloCOQMqxG+QAtG3/liTEILPx0nx6DPYSWf/qigKcHH5utT3H7j5N757PK
gDqT0CG9M3IJbkVWYwL33qlJlKgvncPWFR9JbPTu0blAVYVb6Uhu5ABZVGiKg/OHH5BU6QCD9PFR
ekf/6DQkKCofgM4XEhxUP0hiEyhsD1dwcW6HVziP7HUSTFBl2xtkV/6NexPkUroDeoOBOZCD9tGy
k58jLdCCSWGbnDyZQ041x3tDGYHNG1HjlTSKDMIurdJ9en3r0htbwAVjY4Y3MPox0JjmPpNAXPXE
Qwkg97HA8eJ3AMO7Jqlg+KrVL8wePk6J0wz3+F1x5Ua/U948UFy0yZ2PVMdiSA7Y7XGmO7uN5H1a
kuQ/dXCIGUhG05nC6L24+Vq+BTg/yD/PDtPW2H636bZnrg+5iGyp4vePfHO7YzDEpk+ZX86OumzU
Zo51Jt90hpmenB2Iq4HwIfv5+J19zoXbK5kkOrAxpbcPhV2pizjD49PAyaVpWfdTDjP2V5Ja5pLh
aVgTJbN84tLNZOTNuWQuT5bswNfnye7tNFehSu5tyAMXNvWRRwnMgL6bOBiHeMqntiSvkFGwJGAR
SebrDtvICmoPl9Fp3088b/m9+2AlN/FzM49lKLEdFKn3VYZRcc8Muix0HjEUCiblBFXUu7PvTkc4
9NQQxnpfozueAYabMRKrNyEOpdx8dHRv3uNT/ACT6kw2be4k0LpHNB7ZYeHr8EXuvz9mX7wnSse6
U8JbPZpyEIVkDfVUpJDgJNpnF21O/DHBV5CelPnqOMKdwCU2U2PBwoyKF/kfcSAuV39E0MTlirus
LlgVx+iI02IF557oaY/PIqSXO/s//bmxoEeGllnmHW1SZbSOxYspuRJERUSFS3lYh9BgvDpVwzo9
xkMMa+iCdYAmImtO7oH6u/YO86l3wpeSTKccDWNdJrePsy/ZxysDtCOrZctaGtn9avfVOPmmcbhK
LsHu4MxTionamv7sRZkPmwYu0dQzYGQLa7JYtdzvQkWW9TZEwibiczgu38SkJwa3+BKTwwVE3K3+
Fcq5kG/ZZbbF/IWA0jt4pQNVm00OSTmsiMrdZT9MARNIyzqFIZLDIFnCzazEpXf5+Dep6uRvOB9o
TURpPxkhPVH/oubYUU7mbnSjvRThmALDjYhUuU5S802RXk5gIur1WbyrR80M+mkUsI6p0tQnNNal
BCly37jCOVYj6T7UAnDtjNVgah//WryE9n5/JR6Qwv4PGsdfyzBQPVu9dldoHDAmAqGrj9mgxMxR
BAeqM5C1fSNLjb3gHn06+gQexpOGq2WkovF4Rs74mRmp/FNAxm+lUxV4US7qV+QbStaSfX7RS6yD
BKSIOkL6s4h86uayeLzjLxx7aP6ABJ4Cuw9tPc67xr6OYgdwQR7naxWf3GDn7bhvJVIsvT+hiTmT
BckeVPiQizlg+AjdCD48Gztd0p1irsybb7xzGNUwfmFxP+ZnSNKjN1I5yCFaElpnuLRVKPZdeLWI
9zEXRGxR6z6IU25B/SXR2+nj4F69B5FeFfW/DffCQPTB/Rf0ZcrP/XrGFekBz5W9EM9b7hGh/hNf
XGdvbC0IJgaIbbdseLLsZazPjogRRCFxdbo3iBKYMpWxFbr2hPaPs34h+XV1fifJBQHDLqLpTI0n
zuV15NziI7QqSoW7QpwXqv8oVAaGFZiiwSPo+Up1gdh5Rr2mRTEfGBeyDfCe4TyTfK1J6SkzPdjP
VhD7txgO4Xkz5w9qyg7kloULrs7PS/3XFFI8tyiD1cLkPs80TkHo1tBE4HM/Xh9zKAUMLOV3YBTv
HBWbq892Tz64juiPX3viXi0+fQhzXnQaQNJwzow50yKUASjukPDlyOQcRQIyODoMB/mLubo60M15
o0hL9lhwyma4Z5s/CA/t1cL7xt5AXm5ZBffkzGOhNgt3Wo5mXrsZCZcM/jJEM6GZiYhEjtoVQnUt
lOXnqhceMVXTnGopb5OPFHI4skf79VMGG/Y6z1yfgpFmLncmNwqkp/kZ0nQPW5tzgGbw5+fBvUCB
30X6jOL8zj2R4YPf7e5hghubPREwTd0HrufAU5QCgvddAAnsHaop8jLhxDNocAKEHwZtbE55Z6Et
/zbI/klOdo+KglRiqiB7MBf5HCBAngQ9d+CNea+lEo2JusRjpbrCZabHCwqz2l+Wc7HHaTWjbvkM
D3kJFwdhqUMWe77D0+ydSUalPXvz4UBGFJKw5IYp7hQXizrVKKB3svNMWSIsrNNqPxsAWkNBPbXw
TAZT5SBTLbkNEpyPUElMXnwMhliol0cyvgav+JOJxUcnt1duJD9JNdRQJTsMn4Ks7IDPPnoZe8e4
4z0KWVyIlIg9Ok+XhLlD6jS0CAwwU0vhTA8Z3GO4AR9oxkIcY20GcD2/eMOLxJ69N4h17rEPMHRd
ISE32Gbx0WkqQFiok+X81c+IVFRAUzmKDwGjW4dA6foiwcoUJjVsmtX1dTIfAuGEDsGDEMYKkQmi
4JR/4ByTdA6JbzhlI5xA0Y4leHnwbn59Xj9XQ8/0sP81mh9WD0f9AS0HrBVytiR2hYdLNoUYQ1i5
J2dDNpOQwCHUhqkK3bhz842AEhP/9j2NQNNxOahbKB6/2Pd7NBnD96tcsem9V7z3n39GYO8C5H/u
icIHYIuTV7nWB42wnT1kXNwUp18LLbf5pAQ1uXghHFMmfH6djxnL3ZyYXqiGbK3X2ckVz4ytNruy
l9F50xbtUL22Al5FAsk7fEuaoCa+rAH+5Rhe/vxL/WSoAULWJZ/kEsc4txlzXgBPSTiXu0KGqGab
W3ho7B2cjg69SliQ+SJFZcAaG8OD0MjwT5iN4VUy/EKqFVLxAfPfeBZBAQECdylqN9GuzQRzNthS
ev4nhyQpEy6n1noWPiPeSgNOF+FO0bmKAMB0RqlcjonMQ+ILtG2A2yfgkA4IX9ZL7Yx8SYXI5Rb4
KFzj/LLseHTw8P3ufvUi6MnuGQR28zUTfce3klBvzzjmqK2OmDUBNITnIKCTwE4SYTXP5/CQRpyQ
PC0OsfkvpZe0vzX6VAZVDbSxFA/8C6Nyqj/OZavdxeiLbz3FlxcTdGVXtuzCP9rbCzttjYkQDooC
A2HnjVfqivuPbJaZ5ZnIHqjayRoRCvfT0YJsKxkYhssbnuvBBJ3QGL5/Zt6Z07+Ro1uUVfx/Z/8X
rmR+vpTNRefsRZk2vIk1AS2MRcCkYkp4jhixjWGYcfwRsR2CfXoCaaH9Rh9fYtVVvkZwOSp/6lxX
18vccJUL4i15bvoj9DP9bedPHOT5WAAqidkI1b4VrAWbd3gGrhX0cU8Ccu83Xwf6vSKAgvzwgYk2
XH5YeAciiTJcCnQYkB/UuYC/e+wWFhVZ0OQpMyuIVi8YZHFYrvacBYzX0njaB9AZGErBnUQyxdMg
UAT8JtS+Do9eQj6JiWWhD5jOB4ZiOnugKht9mrgZN/cgCkMVr+iPlR7jU4zeJsjV5BzgT9inl6dh
BIiytqBY/CtOj+obmzPuj3BB1Kdg55CdSSs9L3fwJOMqKp5BnoIbovoP+dG61NAa+3QdQAoBU0QA
ZzXSQMqO4cE1YN7JZ129Ix+DiI2QA0GtT12iybfml1+XF+hOoeoLgQ+vy9/jLWj+/VuLaPzcjjG2
cpyg4LrNV7+YrqH/fQqhBB3p5w7Y/JggIgpFyp2T5sxJ5Pdk/i1nEtw/ZDdpgYokIwoNAHIZjL8+
OgjFB/rMaQuFiiX+8CXFrC94+6InSbner5V0t96tyxc4CmS4zUX5spdnV7cRqiXyy3Aers/ENAQH
eDSP6JzAREQODw1IVFTmNeg+b7Rd8CFKdCD1Zyg2xubgbsnc4nKKHEyIjXvv4peihXTEM9lu8zfW
CIPxJOcwdkIqGvc2n1RmNNkQdhyGWiQ5I1d/P8ekbOG/oLEMuoQX3WBDynHzL5EeCD2LelBcKRrJ
jQi/jGirxcr2+qnPTjhLfdaQjjiifS/no9r2NvFl9tGgeF/3S22G/tVm051CaIRC9K6sgdLeUT49
sSwD8l4RH0GzRtgv2RfRIrCpihePIQEDaxEzPZI86ubUtH/CrSOwKBFnXL6xw3/CxKfNYQMtI7E5
6lvtI1dBlPBLNDQnez1BCIS4RrfvWIwWHQ6KlgRRBOZLdt9yLfCNwrZaEe8ik9W3CjBczp6fr1ps
pOSqMT3z4v2aoRJZ1zY8ODwGKgdhwXcfNf+qzvjXlcR3iS1vz7b1o7vytPUjhPuGE/rDMJM3oC6C
KvdRc49j7w0QEl8JjdDsSPWKFgk0k/lNz4GkjzWS4D9G2KZ0y4CFz7PiFBQLHl3wABrSycVCWdZp
sRDPCno6sKVor8STEHGS5OJHr2Ks79iDBjziiIW6ozwWrJUa7mAK55Z0MHb+awowDwCBcbpGknqg
qB4o1ZHHgquQVVsWAAhlWEnmVGAAonXe3IAECJ5bZQIha3OJtPJUUI8iqxMIowPhlhr0CqkwMVHH
7dBjKDFMuBtlSA+TmcTXqG04qR4R0GN98WTqa5bB0zMRYMDcs5kpAJK9J1KfEfZwKhAnkyoAKmlo
QEUJ/O+Ag4LHC4xWCJ5IxqbwKWMdSGAAzhxOyav2gH+q/Rv9Oelk8XlKLkkQEblIzO/TKZqQGN9n
dx/7znmRswabCJslCWE5UcFFd1m5LJeyEv1SxFvOZIvAjFUjHAdBS0smn+6auIGtA8gt6qURdlmA
QiC37R2Mrg4IjHG45Ntlfcuwin8paIvgakogPsH26RiQ+RSIGED+XxUE/2YV/yI0mWiPYbg2oyam
0g1u2YncqvaMpUQo+1iI9mUS0iKDkGJMGEP8be+e6kwJckSTKtrnPbrp4wzh5PPvg9cR3hHoZQ/U
OBJ9fImEezeDXUrkGORzb2Ugx95sNgcbUoSNKCXFiz6hLAIDm0tKwHTl9xpV1cReiwK3AnptvxG1
R7J0fv1KGR1e/fPz+58dBePvtTcTzZKGYkhHrL84Cl17aMtpC7bRvh/w/YRtv/tFSjwwXmoyY+Ic
aO+idh67d8yolAwQlyH/lEoILZz9G6tuCnNB/ZLXU0kr2P8ARYYlhVY8xT+8Tz4FkS6Dwzu1Ov0b
aRkauXgClwA/OnwIKV7I+mM+5/IueCxcgDv8evLdwt4n5USkGyruY0G6dVWDdhgf4ncOsyPifDmk
KoCOSOBPEnT4YQ5d9YsWl269kI8W7w1JFa8EOngXz+f0fgYCJ0GEdyegjdw2UosgX6J4j58YyLs4
BOKIoLKgZMMNvnuNDYQA6hfkN54c5xTCnPUMRuDGzESJXxNQnwhxRcU9QRH81AJvsR2Y0Caj7l73
5HSWoCgSB4vS+Y94WHAGxYF2R0zzR2d4mVEmMKGcB0tqEkj4epzt10Ljqp5iY4mUBZnB/ZAgfd7N
oBnMuwRDCGE0laoCxoxKAISwmCx9PnzQXIjOcLPRh1QeoFq9jS6MiPcSitZS/bxnvU3VAAsF8Eqi
Zi+wV5Dw57AbKRuAz4DEDFIqpMsxirlQ9MAHKMJi+eqf6fzxzFKTncHikavmrNvIFDq0Wzhnzluu
FLMdj+M/QfsZGXu3LiiJYKyeofqruuKUpYSBjIFDpdAMAe7y5FD7kZyQBLuTF825Z8PB5g/Xcl9M
59cFRUblXRN4d3JZFFVYmIT8+VxfQF2n9ILCKeOeKrPgdZsh53e20xnOHi6sHLizzu218uvfhT99
E+WGiq8ryghx8lT/vm4hnMsjaL8RWggO8l4IG0RsXZD5uuA7iN/E8cFj0mfm/HxFyQNVekogXvHT
cE4RsARkeRiSCkuF9wq7GEk2xOWpQ8Mu2VpE1CEkB6rNPL/e2kKXhkGKFKKj/CeFCgQQEfn6I3pq
MDqYfH/OQ87sIs4NTP0tTP2APB7ibFjcqxqmvsEQXt07UsvJuyQSq9+H9IDkdvQqSU4QEA6y2RLG
LZ8RMC6ERIH9iqpFyHbP9F9xcF96b7oRYSo+w1risvv2vhVQuQFrluwXmVYA8Sm2/xmXld8N/1V+
Sx0UcxaNVjpxZu2R8MdA+jUsEbEJWD4lEC00be5FKYsl90UBK0G5CFcb8ZI+L8tDgYQY+TjnqzrH
Bax5rmCcqLNqIS6PxFmSTjwG+TttNlDmCodfqHYU56UEw5Ngr/KiA8RMIgfS9gMOD3l6LkfYcPLz
DkxPICFQqjYXEFV3bgtqhFMqZyNRRWTOSA4qr8ZvcmsIX+bVVmLnGvs/XWmkxR+LCytyrgWSdcTF
Ql6IyhT/RHKgYkLNzRHu3Z/f93MI0stTKMMvevgOH/AZ7iJUbRkhWls0gslj/J+JG8pnYVj5RnIK
nvJaM/J3f7LBxxDBMEPVEm3SjApgXy6GErTE8WK5T95h2RBbiwsqWAavx+wLIEJGZPsMn3KHrB08
axRruIa4Ih+CNZ83NZlyDZDgn23P+O+s8VTVLJWKd8SqfxWH0fGhKvtR3cT55BDqYy1rLnQMH3XO
lemg1NEYXdt5SiEa8zqfIsOoSUrlVA08/EuRdENs3H+r1KQoOemIkWZNjelfG4ae9/kuP9HmN+76
yr3m13lOtbD7DtxK/zbU2aNmf6QI66lf0mGzoH/WtP1Rre8DBcXGGg79zbJbWl0WUHkONLCU8ura
0aQ2mL6qVJyGhm5vKujfTv1u28/uRmuH7nNS3G1p1mWcyM+Ztt5dF6fdS9mDgVOTjMqxzbFJ+lIL
8Vlm9Jh57SeUh8nBtxoqKlw96wzerCb3QeqYEmccEfgcSdc02IHrngZyn3l5d8zjsh9/6jQU2Z1e
lZ2vj7+tIwSkvPN3PfWhTosuh0R1lW4TpXvY6fN6QjOQsvr/n2yLBgzUVlZNNKoj8y91//ZmfqEG
/m0XUxa2bNe0fmKWKUC6r7BMVlC1ybFfUjuZ2VX09VT7/JfF9r/5Joue8BMaQZhUEKVYN2vgP8Sj
d3qV6UNZ7WJ1AuOno/cZcixLpSqkeneUVptfKFJlFZ/0nhqM5oMyVd1YA9M+nKnX/2+tNv63HL6F
FpL6e5yHalLw/L9PRm0r/XxStGcHV7pUKuM106Vcl/98zf9bxsyi/S09YilFjvzyiXD9xyVTUHh/
0uj9GdNzrWvCAymO8ZolwyhTifeUf//z103+9vuoIzo2NLqs0N3jv69qdzVra3fvd7HSZkO/VUgg
Xg3Ttqgg9rh9j1H4HOqMZN1xt8AWGv7ZDGqcAOVlSrtFa/9SnBKeogPDuYin9bPfH6IrJdBVGlZ6
4/G/1JP7G4zM0mm3p07H3Pdj46/FL8f0CD5ZxVDFldFF3ZW4rl9eddRo45NbGNi3PYrp/cvAUyLm
bcAhu+hwHqfHAQrTsY1Gd8rGXHjx0FBlmtLZJdUFh9Hn6cxu2Zzs3ahbqP2E0rTkOzSopFTyHMa0
SWzwXg9FYva72U0j6njs/KEdzeT5qp6gNSIlZsAiuV3RpiIlpnhM0b7/83T9b1bTNDRqVVpTS+Ou
+J874nKp98WpG2nxkV3voi70w1d5r9376OSZJNmP6Cmba+nkxpm6cJZbGgVlGE+/68nozSiwnzW5
dwrzjy7l/AaqdS9JGeMYjpFVHyn2VnbjWXlus+rSbRQDeVBc1bCmT9F+X8yt3ckvtXvWtu2sqkiG
gTgbDTTm7uGO7mTm7d0loJni+GZKuc76/H2rgNib9EGlDw1MxbJHZQSg/QDxpySjAfHq3qFYtcw5
23J6Nlpm5Uayh6oZCjH5ERU3N71lQZrgHCs17g+39ZhexXeVBlB0/TgV3j8P8P+muBlgnRE2TW2E
/F+VLek/7r/7ZHxUb5oxjUdKPe8tKlU1nTsliXLvK8es4LBppHRkWd1xY8v38oht1laDdbZzRFRK
09NdidKZD3VhtFdXGR0dQ6XO6bhzin2snn6Zij7/53Om3iwn9V+2ECs4mUx13aJHEmnvv9zElVFX
1lANGlqcwadx3Gtl0Hy0HDHRxf/h7Lx2W8eyMP1EBBg3yVtlyZKP5WzdED5VNnPOfPr56AambUqw
ZvqiUV2FU7XFHVf4Q/YE0kgvaScG66Z8MhBeBPdsvkX1vCxWIRpE6Q6svWtRMInmQ/kamzSJsIEs
C+wk+mw2kNvHtbWs/IcUWWorIThpgBnKOyUpZshjzHxZe/CzYuV0by2Kn2EKklfJVkFXr3Xdeis7
ded5EBBJySz/3UXjq6KkDmgObrzfHOs7CwaeRy+GXamtFYAFCq5KPs6ofd7vwm6sW4l/hfxvOrz0
Q7Gsk2qF+MRbIupZDrlL+AC1UWjA1XieSOlHbzTPsaLO0ppqfql81CntVo+uTkDTWem3ucnxfXG0
Zb3viXu9Z/QTwt5bNL76KYZ84eGjGtfDW1Gaiz5U5o3pPBpFuTdb/68W04LUMab1gF+7oPur9Eof
QDvTzBwlExRTRuIXUw3O+WQLGoWsD5nQ912v7bBd0cRaihF1AdmoB1vD+JSRm696e9FiUYD116as
90N103KcvDxapUmKsre/ii17kdsdq2I/B265LWqHu2CRmZBRJAmnZ4qgHlmdwgm2dMDu1SZX4WJp
r1EKnj4MVmnTLZ3m+ffdap69o3yeidvz6GRiq5o80dcw+7RVBrXW97ylMyV7lHFhksvo1qtNfq/K
8VFnhfEiRxA0UKDtrGxd9eoDyGEtjWlTq3sdkcF+IUXNyqcYyOJXFopbpCM1UuHZh4fOX3IMZMRB
Ru4hLC+nVRdDkcyc8s5KPlINJlcNcNWQZg3yAYOxlkuCaAO8UhB9GN3zI8zJ/jbDWzRE5jeWnbt8
NOV0qBtG1Boc0Ey8k1Koz7NSLArpxU/aBWu6ULzt0DxmzSLwX51QnpuxRspL0dMaVrm3lH0Zjw5r
mfgkOg0KYj6wXTazjZ90rG2vTLR8phjMTI8yJiiLWOa5O6bnxa3XY3yPnD0FgN7E61lCxNhatD20
felvo+Z/U4QZ6ug2aWl4UNuCWCct3dzedk61NC0PNhyA9tSZ57KaIRicz0MfVwBj7jcAckk1E3fb
DcmLG7eHRnt2im4W2UA40XX3TZRMqBjpmNXASkxleWFaERqWqgTLEViBlGxdWBghCsoQCpIwm0eQ
QBzEGZx0piHjoZjrUQfFteBaWM6mlsqnRDUJ+madE98UWvwSDWa+SJR/FUQ7utbb5m23Lc3XkjJD
2/mLmowy0uelSvusQsYUoJKw51591yEiH8JssTyKdpG3NG8yUfCNxbZ2Ps0ebS6ItUF7sqigtgpa
H+Fo1zuj8LYwbb4BuLaaKX80GT4t3Qo/3yXC/KMluBdX/ZvrdeAI8vqlkU6B221ljZYwr58qjq46
zL1RyUCjmN7FT15aIpUHyYrd64SghZ3FoDcvSslEWGAfcOm16i0emXNf+ZCbxxLP3kF96sUmcVd9
J2ZR9U/qRosU1/JOVMeMX1mMQiaKe+tiexuku4zfrqcWNyOMD/ngJAepRiQBjhiUFaQXLLRkqgKe
pzVsat3moFD4kKOnzMo/GhRH3JAUO6VbXd/6xlGx/umLj1yp51L0NBqT5yGpwGhDnLw1Orie0fiC
svq+tOfRvwVahwLbqkXmL0h92vfisYWectfzf+TnFMDJsBwggpiv0b/ISgIpRa06uctBlmaP8W3P
972l90Y6k/6hpLkq38WzyPHoBn410AnclWLGpcYWdjGohZtNGzSJ50UzwrMeg8dWgVkWbi3pRYZM
mhLXZmzsP0hb58Gmh7plc5/Uj4k0q6SPUHXwikTg1dpLUJJ5prTcXyuYUhJ1u9AcugDOJGc+FHjk
lP9UVIvqY6f/FbQNyggggYMAVGHc4RyxDjscYjCb9v12P2DcwCKakYKs712fIOtbxgsd/Q3J05eh
gw51kiwdT6yzPlwXfbpvk3btq9tQR8C7Ba2Q2rtWARymYVBNu85qkNpU6HYq7OtcXwQ1zOCSy8hq
tpWNyaXh7hXMZxLHXRL1PXpWB2VWhkcB6cTRihvhIv0QInLgEtMb2kaIdKnqQEq4LyVvYeGsTUgQ
mBBucxDg5l3mDrwdlflWkMvnprseuNwKK1hVMKN6l+p7673JA83faukZIC3TYif5fy2dGjycJ2Hs
DB0BGBzHC70DGrSM48/Ih7rb6Bs3QM2bk6kPKD4WdAUJGkM9eJJCmNrNckDSv1KbWWC9tnI193TA
JaU5c7i5tbY5YAv6VPJMhOoHdfIFhfFZ0ykbVxUPGJpj2eKvdD24tZ2H0GneWsP7Mn6Kfdi7LFun
nHpavQl/MrDU2xyCidOMcf7W62GM6Jscy+gKu+NOPFhatHTBTguuuSZf9Gk8jwaOKA5Wbo9uF8Uy
oc3DuDt07H3JjReSjXBFQR3LFHRUTfzn1R6FSTeTV450lOEraZ1DpYg2HJWn7kkv1+yvWTmUi7gW
t1q8lZA1CnQJmfd2LXf4V1WomHSL3OOBlppFxkYIEmmepf8EKN9kfbWQHOUm7FAjReNpJpqXxAAn
glVc6KD/1oKPih4BRm56ujZNBLunTZ5aj2JbJh+tgIZy7W1Tei1dWb42UYZ6kvdPGfB6dryVLdrC
RFOt9GD2x6o8BWn4GA7NoqXQXsWIG6DBKafdvyYAAsldBZX6qNV0VXgIKn/dAOWJiStbm/pecCvJ
e3t4DTJt23L1em29bONXDwC1nqp3Uu++DhVhMy1m15FmRt2/6npNwAKdXG7mbhyito6GAWL7SXkS
MAazD+wqVlFnLjKSsRw6sE2ooCX6wkikGznKFx05SKrnKxmV2ALmcl8AXgBzMXMdMHIJ1Kfgvknt
daikfwqvhVhPr5TwdoC3EeLsapvdxrJR/0y0W8LFVdC0txEaVHFQHFUY2lYCqsU3974x18gJc2Bp
QJ+Lxl0mikz2s1aaep6WOVECUts6zbwY+UBemMrg9UWhSs6lBdZ/i7R6G6LR8lkGK/RQ58aaDTcP
3Sefl0Il55RQfNE73Hohw6T/NM22No8D1jEV7UFkmjPJm1mcHtOHzC38W7Wp14VbzBte5sDIZ7bv
Lm0cSiLiXA+BlKYFHRmpizh5rf1uHnr6weK7U1ObuZD9vSq68XEKs9WbWvuruZ+6hYaH3Kwx+1qk
QpuVlrkxiPfjYjZUq1bCv51Hsu59njhU+58Lc28BxcHWdrQQG8y96VqE+MEiVuMbl4CpTsVdR04/
IFtuGg9WmMxrc9gltKNyymL9SB2Qnqp2qff2us8oybva3DOI7ttjaZ18jcWWg/34g63oNRrkZeRD
AMV9Hsatns6jPtxkIXFg086jpnq0IKLE9kOLm6Nunjoiw0J0j7muHVN5pXvFjZxQyoihiicpB/21
6wLku7BVUI0bV683A8oRgt5bui9jFJnaQzv6zjc5vEAJF7JikxZg6lICUjc4DAl88T9B12I6Tzld
PjYgPj3rJvcFzePXunpwu3RlBP8ObnlXWuXGz9NNEVtzydaXllkTCkFADhB6RLfBCrKZ4XjEJ6vO
uA1NdMgt0c2kFnBMTdvez/c4Ns69vl1c9Vs7d0YE+61SjlMoBVKF+SpOfMuNPc3oQ8lr1VHMP2t2
QY7UUYwLrnxqwLEk3TypyOb9j56af5Wt3PLg2XdStqogcYUGVulX4F7KmRIjP8jAVtXCeZKCmTLB
o6dm4Xd946r7LPS3cryjFOjUh6D7qk6CNa/ifzgJ7ZWa2fmwNsW50foF3xB82JRJWVSt9Egpq17Z
KwPlUKAT0Ulp1maN8hW9nBbVERT2A/fFdYMrqf5ZbqhaqixrQMQ0A/8XTZmYgFiVp3te2+R7u8Dm
4j5XH4v+JSkOhDYqiqyQxs2TXv8R7oNtv1XxtqS1xYPAQZK0pxzAFn1/fZF8Os3aQLgp/6hgX7b3
hn8Igl3Z3g7Kq++85fJf3360kGdAXrG6kt+ORgzfixXjJ1BXoXlgaraBl8nP9NbXBic0yirbm6Cz
HHXWZYu2nicFIuNIyjlXatiXRsNKmB1i6oZGIvRzNMfqCj/v02w/cMmV1p3SPhv4mKjeu+kfkv5K
V0Kd5u7jx1GBoTViCAzF5EklRrcKI9QdN9tLJtwvapibTopvUsuOZ0oFmA2Xh9aob0QijzYRq9ym
TawxDwb1reiouascoaCyRkHDoMRiYVOik+p0OLUkXXrj8a8HrrOIOiL7K7v6rPL19dMpIJGNYFaM
Y8fPmTLSWk/AVSLVVEv1vPO7XeMiKuzl4ZZwozTcO43XGwcyz6Tz04NRDN05jZkllqe3kUoYanXz
MqPo2vKkBTTPNfjQMrmJEH8w9yybq65tFxf320+eVEoKBXNexXVS/MWUea0br8ICeqGBaUnzt1bN
HzSbEhw6F42/SltofOKjgxlkjyI0FrIXIfL2Cm0z5Zru5VdnYrrJNU03bKyzVDxaJtuu9wYryFuR
ItAkLQI5WJVIcwgeyFh5LXi8zMAlU0kXqvmMOJqMo+wQo1kRQcun1Dm6fBCe553/mHmfhWRTcXv8
vTpwaeo0bVxsxTboskxWu7dCtSE4S/cF2W9y6CJz3WCKarx1JFR6olw5hvq0FjHuru/jTZYqzlVk
Phsj3Seuv2vJxtRc3hq618/wLe0746awAE3lwbqvskehBc9e1d8VUb7Vuu7GzLNTHZB1ZsqyALjV
FPWj01rksv0yTvWZpNpYYFEZcKRldXK14BF/yUUm+dtODAfP9Te+MhxbBMtt9y7qFZo3zofPwRp8
sXVxshr8v79PrzotyX59r1BlfLO46Gii/TxNdVgbotBCoF6FORtQnBiMdufU9TJ3/QdVKW4kj9pQ
2IiN0XS3pQDYoJubZNyvt40r/ZNJ5U6xlGef+Apf+YMr/+0FmIsERi3uy1vfjd+v/OSxtD3ds5C6
cIAU9liCnPzkBJVWN44Hav70QoPgXXLybci95d5Gb0O1jaO7jshxpmgFJfvsNVOgEZnq3Avtm5ZU
V9dBm7cufsnhAwHeDa/znGRqOXhir7fhW9GX117D6fs/TrKOfK4qmGl+9/hF3wKSumlDLxJ5uh8M
MePxp7+ziORqhzmzJsjhWnPrO+oywNZzobtyTY7J/Vv2C6+81UoMJwPE/bZK7z16oT/rGxjG0T95
royRcF/Fd0ZQ7lIxPOYKBA6zfMT1h89C2ieQVr9P/llsNf2UyatYVxEVfJ2IUoP8mS7HH1oZ60yc
av/WbxxaTtWmqYFwRjuJ7lNrWSu0S5JGnhl3fZgtJUu6MrvqeCTP9oOB+yzRBoHOV3nx2+zmearJ
uZoQ5FIIDZCfpOtZo1aT2NGmKoZ7mtm3RYbYAPdYpT45PlYhhr+UAkGOBqRVoNQZ3qajtaQwH8wW
CoPtPVSe+r/80NENV9dHKyzSup/bwLbjodY65m68V2Qr2Ui2unFr1MJV8ERer89UK1h6EmIkhrqO
5HrOn7MUoLLFR53niCm1w0ue2MuhOkV2O7NHQ6QrF6B2aa9SjOXnCW4DgpHJjxSJUhVpjLxZVlG1
kxapsi5CQNxpgwsx0b0BKIWcsCqWaUtJOD7qLYS3MNlKPE9mMBzKVF2aAp8g4yM2EOfgKTZtbHOz
ktXZ+iTQcnIXZ8qsoENW+SjC+OAHrKvP7qUY5/uXTLdqGKZUF6J0H5Ec+sMR2ypiKbvfySz178fi
0isFwEMbb1DTxIry56RJbVqktRMwaXg6oD/Q87zDZknb5UBJKfT//D7ctBk+HsLvw003Uk8YGTle
us/DTyqElr5IYb9H70hsNnOpXf8+2lewPj1g34ebBIs8Qr1nGAwXJsuiXTuYlgrpY9Ao5bpHFa6M
JyEub6rL38cd1+e3Ycen69u5jqPaG6o2RGyvXOLpaXVrIT58/en3Ub6Sr8kwCi0eU7UFOaOsTr7O
r1M51Wou57ikZebWo6UNkYa3sqK/HaIaFQ2QyoST6IDFrpemWs+53ICS+LqJyV5TXbkmLuylH79n
8tmBl8uxQx17n9m7CJNu6xg6n+SojBgEt79//IUjgmsqFuEKD5NifqEYvk2xVvpOK9UckQDaGyA7
tFzBGrUllh/ttZTjwsWi6iBGRlo2uAAxSQmzMivCuIGUbQbvbdnNJeHPG4wp7aKg0r0W6qdBMSww
+z+WiQKkevRRfeWGKfUCjTh0JIxD2BkPWgw0U7xlUnDlabsw74TopsYDIo+2lZOwwitkSfcxGd9n
Yqna+xjxBVsfKwOxecprd/b7zCvjtppsux/DTdqLatg2cZf4mNZ6FGVb2hgf9mhqvfSljwRgqnLo
4cbrmBF1B9m4Zpl7YTG+jz7Nz6tCKFVYM7oEqyhb56PjZvw3lQlhV327GgzAJN1z0F27Ss6/Gudq
iwtSNgzS6q9Z+bbh1LzLQ0cY8T4x4RLj0knERb/7T/4EPzZ+lMtNY6HdWbnzWgJCFdz9PuvnF+fP
4Sdnq+nVyqwbHZvH4MWodoLnDHU35N5R1IbqZR1/H+58SxHzGRqABxwlsc6e3NMCsFozyCpbnggE
GdnEPlI/DumuGjzq15L6Sx+n0ohXTEvVxxfi532pBH7feClej6Z7r2gEwM06DpcUGWNdzLp0zQXy
//95FkU2WwMDBsxn8sBKSm87lRMAF3EODCa6dZa++Jikts9SdP/7WMoYd/w8Lxrouv8ONl5l33ZO
kpOoxG4Y73V5nQHACKH5DGLtKs95e5CyNfcWSyiqncbrVO2SYW1e272XlnOM5LktbRwkxOQnNFiH
Wqrtx/tKOvDKx/2OVJR2uSjXuvk/bJ3vY00WU2iRJ4chczsGtYzX9+s8ui+gqiuH+to+vfDCM7kC
KBEhDA34L+DOt8l1Tc2UioTJTdANsJ/thMOJ9RU9CmxJ22M65rLANn5f0vPHB6dmjEll0yBmggj7
c0VjXD0G1Tbj/eDdM50pe7W8pyJpXHvlLty1P0eabFQZ53UtFIykZtG8o+KOeGe9syM8e+IdYSEN
bcGhpLk0GqhcPScXPlTXBBgSSm2kq2ISYcRFlTtmwaVXmWtunXxYl/5tEu3Apf4+o2cVX0ASP0aa
3G9yHjs5OBE+VD1GIS4e+pFdWrgzDgUDts5TUnzE8ZW9en7x6Fxx4PS0r3rcVzH4++7htQDwx63K
9/0nAObe8dR3Riz8nZyvf/9K9bxG83O8ydloGi8kc9HGiw71bHqvTmQtVET7YK7W0m2idIcam1ua
qLdj1tJSKQLHs/R6be9qRT2TM2fXlWC8rHmqJzcmL/3vv/DChFCY1Mn1AefpljG9KIrOlEQlvL1b
v+vqEYO8uD0Cjm3g5sa7vvn8fbgLx5dd9W28yYSoiSUkwCPevh/tZeA02aei/VSxQUvWQoNdMKJk
gyvL8JWu/ryRGdVUOL46Sa1hTkbt/MiWE1P2xtfNVw8qiojR85j7O/kjAgugnAFGat0RfPjv3zv+
h6cDU66yiSXHGtA0Yg+8spVKX/X2eTZ30tvaWozBWpsfh3h39W68NtjkSFV5F5R93fOV7n3lv7OW
XBhNXM5ksf1fboqxEPd/v2x6JXZarvjjlAJkD8p1Ib5Q69Gx1K8s3rgDf5vCyY1YdZpVpgZTiHmU
F9wX4kCWDk78alBycfp0bcTPyXTApjWPUlArquLBG9/MDqJLI048mprxyM+dydGVC/DCwYNtAcLU
MpBV0Kc3kUj0wAgtR7oxK6Q/ji55KXXlObElwbTmtfur33ehIAZeY4Q6ozelcf1OYjzF74C6dqp0
42ANqQwLU//bdOhWLnnP7PrTp9RnOZ+atqaGO5PVmUBEAOZHeVrk2fL3c3EhRgI8DYqOwFohlZ1G
gHrs9ZXnSP4+GO5CWF79bd2djEZa8ORY6EXYKOkUm2YXZcU8yj4jY0E/4spvOI/w+Q1U0HG8NsCE
TpuOrUdvZvBs0ij/3lSaJaq82a5Ub9vIXfDO1qg7SdJC8z/N9J0M+srNe7av2WU219E4ugYdY3In
VSQY4IFd8hqleeIXcIgIS8mnwsS4cgud339sNVitpi2z8jJg/5/xi1PETtlX3Lp+/pw6hA/ernLR
EwSoAXoEb2zeII0Sde+dau39yjSfhcMwXnQCNUVh+5nc/j8HT+qoTCHCIHY9zAcQm9YobHbjrgNe
fGhML0GKFbW6Qv7ZydY3pnTl/jg71gxP6V1T8J2zbNOcJPO9llZl7hjSDchQYrfQymeRsYZe4bpP
iXs1Wb4wHPUZ+CYm5XPd/CJZfYswwqAEtx1Wzniu9d5ZkCyHSQ7OHZyowHnJ/cc2QX9rz2VjL8YQ
Didq2Z6XqGxkw1MpN1sreP19Bb40Wn5coRwywcLD7lCxf58md7KZNJFeDM5NY/xtC/iuWrE02nxR
oU9g1NaMV7EU4arMq4UGCxICAhMl4VrPX7oBCug2ryEi2mLeSZ8epmAp0BzElAagzf2ytBE4zQD1
ZvDV4CC79yPm0TKx51U/q+Al7pT5XTNsKWQ8+tYTjYIORrHPQAiQaGCsVEjxnTp3W/S9fEqSbT93
pEXvwzPGzItKfWwgrZO/+sMhN5AwufMgjir90flL+vb7VJ2R8VSmyja4IEGJgxi3lJ+b1c01MyWf
d27cFofxBJnO9D3UbnmEwOQ8N8pad1aiIf7eBYjwJ6gtGdcuhvO7kXr7+CqIscrHb5m84x0AdNfQ
cmdsUq8k/TOM0PwLrTEKXEEY04wTl1ThBfuQoLLCcIrWuxurK+NaFnkerVH24IaWObW4Kp5tnCxI
e9/1MvvGNL15aLqQR1DTwqtGU9/HTIS+kOTdOEP6cGUZzu+Mr7jZgo0EwECXJ9FF7QeyGQCZuVGH
AWaLuy0cQLAYkqSEa2q76/oTZYIRHec4/A9I4Qh5kyK00K4e6fPOM2fZNnmnyHIVCASTC6xuKqOp
TfureMCJ8A0XtBvy7GpIBHtKzJNUf0aeMnPit1YDVMtFqlYSTX1cXfAsV5pyPlgHRXnRZQ8Y6/3v
c3X+jhDYsk6Uhb82zWTHgo7uAcCW8X5EvkOo6da9g41Bdegdd/H7UF8v4s+LZBwLhBCRrKYAAPl5
OiI7DqoAuspenAbA09FC6z/CY5MAOgRflqDrW6hzyI8ArNaCfnzt4i0LNsRrr73d5xvEJIuDsgYI
RWGbTF5Pnk6pEGEZ7XPlQDl4jKoHUFq09m5tYxUbW5xta4RSPlJj3Vztj104GGPrxAKpxAE1tWk1
2i/jvmyGPBplO13ankRQfnzfVrzfB+cf6U0KrrD0zsJFNqAhLJtPBQsIe/TnzFuOA59CqaKxAkEz
8z/fi0bVAQCGCfRTXLsIx20zXervA44/6Ns7Vmitqih+i/YumPfEfacKwUcSHJrDIcuzQ1wch+C5
GdTV73vs0nb+Nu4X6uHbuHEyyIpv1dFYPHPlU4aEvX87HvKrJc/zEsQ4pxZgMwqRFjH4dE57eRCU
WaN9pVKg0+ZJeIIcavkUk08q6Gwwk/OrlbnxsjibV7B+o8iIYunTUKxIrdqnxcug/jujNSh9GB/i
Wk3u4nb5NsrkoMpOo/qS9p/9SU+Ke6Eq1vdFfUc/qObe+n3NlGvDTWbShpiUShKnsULQVR/6Rz1/
rtp1pT2phrdUgOn77a4MMM7S14kGY2o4cUNQrqMMI4/y0wmCBZV+7ZI4q758LfB/53qyh7uyAhds
FbhREoIQj+XepyUhkIl7BVkxjSo7BL19raTyldRPl3hMLL5glAr9859Hx1OzJAsh0u9F/ixr6xFC
MaIpVPhycnUSygpOgFLjdpkiXY9gvXCXFlGOlSQzJoZ/ktGelstjPdSrqijR0hlRCrJ2bXouHXEh
C9PSaDWAsZu8a33ewXttWDUAS5Rixvesb9FmBKoUUobhwLnlLc7Nq6vNlXPQJSvzfejJ/vTzMC3o
pjFFAzqn9d7rYA4hYFJat1GPTm1C90GejwgJqhhmKB88gHKekuy8+tiJU5Z+GkhNDE+59IjrT+Vq
yyEEICpvbGUplaMlXoGXfb7NQ5qkBmBfROQQGOgQzMf4wd1EhXFlNsdFPV/0/07mZNHrJErlxOUy
YQzUmQPXmivNJ4tJptEAxP79xF06cMCFNepKFPlJ7H5uscQdYpFVCVINxUh5W1W0oBiVQGTEDVlq
tXWugUzP0Yzjmv13zKn8s1u6dtrZyEOYzbzGexBwkpD/9O4w59BH+Z+hPKY5XL66Wbmk8KS1QM/9
WaWhYENy1yCE3OKSpiKX0z81CsXN+NHs33uYpdd7lpeOvkCsmnqHCYRlmvJAFoqKsBlFNfC7j3dD
Wa5EuwNaDuFFA09N31hWn35flK9M9mwPaLpKrMiw6ldg/+3tcmLaILLEDAXUdEyxpV3ZaZ9J+l43
72koVpGEUqY6y03EMOR1KQ4Yc2PCW8zS9CWi89Vo+C1yCseIwnRve/mgDcDaxHOmf9YIFqT5nLe/
UjC2dvZWcBsB0U7R0Otw3ImRr4fW6c5aLjSdCBREJoFRV7zEgNxDWN5GaiwUOd4UuIjAo24j481s
n0So7QDCzmkLokOI3BcEr4KgW+sQE1LrbIwkBQP3OWyHjon8kNJ3a0BNLYuuPP0XN/W36ZvcRxB1
9FwbWDOCKrsGBHV0onhHQMsRihR6/oB4f1+xiwGtgJxOl5+9bXyFCN9WLOgL2Q4HzpFeVevwRXM1
ABRrNoxK0K6Xf3yI9grGrTkcEBUNyHu7+odSahJeD60v3sajwrplsX3Qjfh5pOswJIrv0mjfVPoq
Qw3YItfI7H6mxcOsLbNFo4mZ2cIm9G7H3FyiOMbf1cgym/ehGXwoqBaIrP7jJdIyyo2nERA7XpuU
lKJA3sepDE6DnN5FJ1OcPPvJU0kvSbYL7ETMVwoBbCtvVTgPntQuyrDZ5DUy4ZoOIYq72DoNwlqR
vVtUmOVS+gPHYjF8Egf6wD1BHvj1UQfDXCRIgfFXO3nOPIRZ/HupwJIO5mmU4OnOw9KA3ShyXF6Z
RanbWTlMh51cLu1hCxeubFaieJC8ozRsUZHOEFnrYcGEaLILsVbpEygNBBY7mEels4mydG4HgPXk
fu5l8SHn6+oapyx9BxbFk3vUMJGYw/uy9PgIXrfw0NYwLJyTGpjA1aJZ7VWzUekm6u4d7aNN7sse
LbLgdoiHZRJ/5iDKvAigATNdpmKjP5g+Omlqft/1SBDXJ5t/V8AyFQJ/6AxFUEOepz5CepJ553bW
bkw/0nynh4hBdAffQMw0Vt7DupuZ8rAY11CJ5AVRYN5/qFyq86w9jK1Ut8LB1/FXXtEuPSHdlSS3
oNp4X4yiXyS+ugiRj42Br2WeikFZNCsqmfeyWBa4uCZX0syLKQ95sMUxMccO2qSONshuPlDcQiHP
gnypnpBVeeiwzyP5KeBKroGNLjzPuIIf08Zix/RO5d0hxxo1c3jqfh4LGHNDHTQSvrwC46M2mOdZ
C3EfHXv1M0WkCWMKDUE0vX8egmwj4ls/GVZVuevB7US1mPmkL6oBbiT42wb6wkxwN4vvPXJ0Gn6l
pW9k3154w9P4T3rd3uU1FEwNWXxBn04F7XxNfvFSAvD9gyaBQtsiDaCEDvIwWjGT9AOzx/a/Kgrw
9cKdTRzlZeq9X0pDk/VSBsVvqrTGsNN7l827XoOBUO+6JPqIfHEsvPAhNjB6T2pom58dOX3DpMpV
u+2jlaI8Fib+f1CvQMXmqQv+M5rlNvWnJHjB5UNkziYHf+828brvPlLkbPoIYdYao93yCvLrQk0O
HpJQdJke2oismGyBHDkmWghZuIefOAN55KJLGv6tsgGC1rNMopbho84dFDpbUgqQZ8U1SMdXa2Q6
mRYpP3wXXejiC9j77Z1gb0e1ERnh2Dd2sSmqajrWyq6qvBUg6aDpFkkp2JJMUnRvFccROk/vRMT3
KjFPM0Tje67In6xA6KPrWJYbJXNhCuf0e2kB8AfkOn3kiREwB9zPIVBuyo1bILAJkrFEilZKnmrp
LcPzk7TbU541p1zXWrX5/UG8FMV+/87JIyTr1SCXCt+ZKkd+sdodSdzAjRAEXM+/x//Yb5M6qXNK
pY4whaOHezl9RtWFe+QzIhjKcNvMkgpvqD5d+Sri/w2KxH2IElWk/T+Uki6FitTr6U4ApqM3PTko
epVbfR+FX1EbEVPayPNI8Rey+cQ9AJ4tAuNnGvm1WtqlCpYNaEQwrgKab/L1viyZDs8ojuTOqbDf
s8ICzokOmo162lddIMpgcoCnxAcF1TeEk+YIhCXX1LEurfj3nzGttHa+JUsa11GTH40GbtKyz60Z
ryxMLsW9lkSc9yBJIlDTAbk4yi6d9dxMKcsKu2K4QP2MFN5qYINjK4rakgdTg2giTk7suV4gp4Sv
kpJ8cqyJV8Y/bKO0o5jPV7b8xYXQgJALa+yPTgMvyU6NognGn1REy0GkC8nYZrzjnhfunTvc1yVv
blqIp5to10NfcNWNhgD2M2UEu3lvjJVtoG2QvfMYVjFdRK+YjxVYWcIcJwRWQAyCfv7c7musTF/+
Y96j4aQtitndqH4XC+8GUabVGKul9qHonywVlRBPG5PdllhJWCEUEYybPLi5ET5qlbRLsvUYBVTE
LqMARtw8J/ah1o6UlwtT/6P6/mOPvSA3uM4FEmnlTBfKUgljeLzVLFSWAWrfdrSUsOSsTjm69vRK
F1VW/bEITJpAgSqTrwLA/Ynz3Mv2g8nVbuPUM7cl/0r5SLt4AlEe5JmHcUI9d/LGe1WX9bnCUbCf
TKKo3jgmCplkVN0E5lF1/LtSEfMshP6JOZQnH0F4YA31YEHEt7aGm59opI2zpBlYc/CQo5vnyZgs
qOW2TW4LLuNe3QX0p1T0JAY7uXKWv8q905vMFnRIeByA5E5fqDCNyjAS3GSEhWhpBAjfqEs+hrew
QFUoL54q5TNs32FL0k+KonqtxNyoJmrfGqq+pb3XoxN5hYgIxaOjaAl45TEsKMudjXiUJD1Z0gdx
i+3ju4Pyojt82BHSteTW43rFBH3UaHVK7WOSFOT40VpLtwvfeh9PxGvF4a9U/+x7TQBctJIpS0+z
a3UIEiFpSNyFMUgBtqaNZBBZUwsrXG2km8HolnJDrAs3PV06FsIZcCY8KnyB+j5o/ivar/+HtDNb
btzI1vUTIQLzcMtRpCiVJBdVLt0g5C4J8zzj6c+XdBw3hcImdvf2Tbfd7QIBJDLX+tc/JM+DtZHs
vaWfs4/YU05lh4Gr+aarDzJS/nXACxTnJGci6hEeh4p/DTwts6x2xniO+UMRgKwpmnUcHAP47lG1
V1Np53Rn/hvbN1r9wXUZJBIIEFEKlvKrh/qcc1sVgiv1QUFdQV8tVeEGD85dmVg/h3If6TYKwh/a
+BRa+IViYOflz6U5rgb5aYu2jJbYUTeA7hVuYPQ9BjTvoHZpZXL8Gt5v7076XFPM1FpQHjVDl6eY
gtralaqobXQya+xfMvcp1c1vCBxdFa8mpq8lziSD4rw0kcX0tXlQTe9xFbjOpg5pBBTKy+BtzHYe
CczEVENriUgPivxhHWukDfP1g05W8qtJkKifOO+uys1kZKpJ2ipukscCDSWr2Ec3Z+sHX34zfJxr
o1exFVcJwmjrkAzNztef1B5/A4jysPq+6dDjbz+H35l04uC4eg4TcMB0civsdcrZQbTC0s9gPOeo
pBxWfyGqKPp1rDvXfax/Z5HAfllzaHTgIUJ9WVGnxZzruIuupICIB+c/ltWInwdbXIbpIOiTky1s
9MsoSPyKwql+B/lufdKi5Hcg5gjsRKyQ249jZlVwhCqgf6jWGccJMOGqHs2HckzNEE9LmkJ0hRwU
9YUXRRfppWcqxNuXuygeJh/8l+upX6/nZSN+aVjYnQD2jcDbjCEHAZ1rYRAkAgRl14QIKtlLjlSw
eWDf0bp2ZVrWWiwvidKmj5qDA8TV1BTPwaP4xyhEKYfHFp9V9i2UVua6kH4FFTbJ1eNYhrjEJ+4K
J0OVFDx98xJla+xgm43urLJ41xHUMP7JV06JxK7BNmNU2XpkDAhQxRZAHV1GxTbP059+0eA9STZK
e9d0ysFKsR02xsPtR3RpRKePSOH7NIWVL8SuSelM/aYoCiKgU5O9jngWu4QwmthyKTmOINW5Ljy8
eQi3dox/jY586nX1vtW6nW8GG+w310FibbE/qkx/G3jmxjVryNPtVqu6dZLg6lagCCyTTYk9y4il
pGBpDW+49+n+zxyAbzA51aOfGWhA6xFoF+GklNA9tO22RQotPoSYPVq8Bkn3t+jIB0OO9tW4cBT+
rlFCPUXgDsNh6L2Gbk/KWreN8rTU+BBAOJ0WU9782MTDe0DnnoflHcO8kARtXhGoSR+0R0UiKiOB
YPFZhn+VwRKZYm7f+PJ7JvWt1aVln3olhrveu29hbhVtqd3EcZRjymiWP+uhOEl2fVLicQdjnVNY
9JKUmcEYPGp1stMxPbF93GjEQXd70cyNIFVYcDozZAPdmjF5WqMmyUnXJqAb+bPHZt7tffMhAXNw
8aNXhEwAKwCPCvL2dWcwCDT0FCsqdnbA5JO1GhqBJDUOJW9MjqZ0Tvq9GIgBSP/fLjO5O6vLMLfO
uQxNOzUQ90Rxu7g5zT5EoTK0bCEngZT6dXOCR64mRuxEJ9piAZ0j8EBoEfIWWW2F8SGRxMBwKFxa
W3Ob8PV1J5ti51uhy4lF1Sc9tDoJceEm/UElGpA5XyjreEkcIHCO6Q5zfb3JWwMydSPf43FiZFxp
zyj/8I4WNRZr9vaLW7rS5MWBiTeN4XJn1Eo8TWjEQ4M850Fe5IOLZ/TbPTF6ZO/Hdwaa0dd3p0a+
orf+GGFURCowRhyWmhwKX3/uQE3R2sFDtxjZCsAvq8L7pOnubt/q7EvU2a6hpTAu0iZ1hRLZtm62
/ADPRrScvoj5mUZ5qPqPhvTUYhShWO7+9jXnV6wlCImCSoMr7te7Dlw7dMMxi042SYlEiDv5waNk
MxgWl8+8zSwnbRM2sMs2dfvSs2/26sqTNStFURL4UkzhoD2rNSDukfoavLhPFwrXxXucrNaic4ZE
ilNwThrTC0PGlvqdYeUH1hLkLVGRp4a3DNbNsF0xQ726x8macoewtvDfu3yXhuOJQqwx8jupI2jN
xdJCKbY0iJ1j3BeZMOlcRjnE+/ttVYNVWrJwKkE49PX9yk7ud2YPfpCoe63YKuNJQNEmZaDQrJJV
tnapwhf7st8tMjh8MSZVWFFsh0QKf71u44xuHoYcdpAduherwtauXMsKmdaAjOLyUkIPGR8t6AaG
GezBokEAnsWar8VKR+FYHpv6sR4fqVKCv1ppZeN2d3sJziBOKrgX5gKQDvhr8np6hXHHqPFwVBpZ
dI0u8WhAbEKp7BJysFC6qnNnnSY877ER0nBjn1zOdbWxGR0Xl78g/oga0omZjnrha1wwdy2zHziO
fzZ9+ZjiQpG46XaoxBcIZ+VoBe4uYLDT+eV2DClpj0AX3xPsI0sve6wG81vsfPR4kulmsL39jOY+
U8oCkEEMfR06i68vUvZqOEuiwYawLWZTVMRWCuvrMmu7fanZz+X6WmKHvOolmiZT8XakYmOxZlgO
hECAfiG0D2LwhsrNbbK7jtG0n5t3dhwtLIfZivHf16fN+Hp9NQs6z5BYtApG+NAmvPwxxdswoX21
jCd8uC+Qjmunj2L2B5zeq2Ql6iSkFyTLaOUebH5hg559/IiimDUIIdyFCnH1SFLTVwtXZgdBAwcD
jclgfNHR20vkzTluqcrI+58rTY4fL+2t2i95+FF3ZpesGVbq43nwPocIzaaFIbpj3ynQfPu/wEZd
6dwPl52zbX7GeBKmTUWtr+BwGxzFnHhhaYg9erqPabqNQEEwYH9z2Ag7vctL3AFPLTsEc+cO174y
UdYJYKzVv8n6B0NfwaByzALx2gYew8IvmIEGVU2QoLGQB3CaNrpu5FluFYQUyOUDGHFIahCnpEos
LB/xH0r41MCNWrim2J1/u2tTNcHmwfJwAvi6ICMXD9HGZ8eAUQsUX+HWjrXTCUZR/FZHGxNf9yLp
VuFwHJlQ3L74bL+C+vKfi09KgyGV0sAqCOhgZ/TiLT8hrn8a3yM333BeAGMCjhqUtoNsrnITUSFJ
KAyyO5kn4eNLipjQfi6wwVz4XXO79vXvmhxp2WDVST6ya2OQPn5L+yfBSQmORXYOiUsOAF8vVlvU
aE73oeXNkdUMlVJgfqVm3rkEsrNOQfJYxk2RrAFp+Gc1kS+6Edy1+vBRkJ5w+0dfdLm/v0lcI0S2
g4Xw++ubtIvKzLGyp7gT816+La829yFWwUZqPeR4bqZ1/zkm9dbUngblj8HHwcwpY0yASIHP9XvG
/70OYQFPB7uPdhekD5trOAyQYMS0PTakreB3QwCwj4QtWNjIGZB/Y1QVGPdvSybzdRQt1KwzCgFU
HAg66BjRsjNN+Xpfkt20Up3zMiI8bLRnE1oBDsNAmS7gvp0aB4dt2jbP4CABnHO2Dad79pgJ3H6+
80cHVSxbg6Vr8pTM6sqW6eeSHZ4c791TH1ivBkmu8YsYaxiAOF6zo3+N1HcHzGHh2nM1FiE6mgL7
2lb0aUKD1Wut0ZV8pY5NcmoP40rDkFaGDY5R7LZpXpmrUU1kFFq3rzzXMVxfeFJQyL4XtlXkhKdW
OspMxk13U9hnjmdmhVGjb+J8gew3exqJUsDA3ZEjaVIMqOXQjtWg48aaPUL8ct1PoAE+Htbg7Tub
f59XV5qUAiFhIGplEcjTFwyTHjzCwaAOZNlL7WiUAXgHQLGHy2eGxrLtyhzDBD2gkJ4jQQc7EqfR
1anbR55jY5kYiuoVhVpL89OwkBr71Ur3doDpvYV2a0kfNv90/33Vyesc1DSpAkMLBessUx7k6BEs
0VcFEHT76c7toEyHmDEinUDxN3m4WdrUdYSs5RSeIJup4xEv0yA9YV1gsp/fvtYcI1ulvsZUCtaM
zXL9+izrJoya1sDBF55X3X3CMynxnmZDhhgFKRXepOCFibo7hXyJjiDW251oCSCiRBTISgEzcClM
fI5u9+VXTZ61rnQJKQhKeHLTVxjHavqpqg9Z9l6xlfIfosoVes9H3f0mtQ/SYazklZ0vOsPNFRWI
uyAVIcqG9Dd5E5IsV045DqEQUwiMElIl3kVm8i6bdGUq0HT42jftfuGdzK20q8tOd+3A1D20ZV14
SjTzhN9BqJ8xPyCBZF1K33smVWn8LubegUY8F+gkbXlKAp8YVoGbJUw6bv+g2XaRRBRENJCxoatP
jkdL6kT2HD/I9r7H7atJRgdnWa597wiKaQPcsgL0gFaIX4n6nFBoxW7EzHHHYBIAmeJUSIwsi1yc
6C/Nr456SZNgBkejiDe3f+osmgBKA5+J/R7dxOTE8z278pqIkzwQ7Bvig+mntWxjN9kKxM1hKEc5
RjG66Ds1xz4CHaJZJT6G5TI9Z8wqlOQ0k8JTQegcan4GlrhBRUcBYLMlKv4R6wSnXffZuxL8aojr
CKr/XPzz5SdMPhs/aeQQV/XoVNrnpItXzHrEhsyNwwxi0CG4f7ef9+xSvbrpCWruQbbTB4mbBrxh
SGPGBXE/uKpa9QrDvYWXO3egXj/hSQ80eKmcjKK0FDjqaIjbE80njCCBfENhGNsFYHr2qEHRiL4S
72emdZPlNOK1nmgBmz5M7TSEmw7noQbefAjzT8HzoFxarqHnxuZYTBMKRz2KvcrF6vjqgGuqJNVL
XNpPEXlRahfsQv01VJ5MhuiZFp1tiyFazbABdKZwHoaQSbMwh2ySDeMeBCEMIdZm/mB1H7Gb7gzm
rvxzMevyCfWRn7X8Q2BLLAsPrseFB4HjXc50FKUE1SCVt0fiQknbLI/5Vmcdq627MzrnLA51pbKP
3beguQ/f/HovncxvKaJd/O6dldk8H4TkjNYLghg5QdFa4nRWQc6KGp6aCj78ir0cEZ3aT6XG/5e+
VNK0lROR0ZI/607zVjlgnPkhkJuzlL5IgXSPlfA3XalIu8nf/ovlC55LpCazFQ7Br6dfZxaFOjrU
pQl5f1CKGQRyzOo1DRI/+/92rekmGlfVYBSUgwy8gORd7JtRP0DVMof/2AoDeE/HRQT7W0eXzanz
dupnhhQbI1tRsvUJJ0g9gdJEMMaqZOELuQidp63T9bUmZ2RfRuMw+D21itbsh63mO1vLlVbMO2CI
S7xU8sakP1uHEXwS7/Ok/2545qsyEDr1zKnWlMZWCa1No6AClcuN12rbvGu/i7Y1iPOjw5ft4T8Q
6fk3Re921vgNC4reey6Lfp1U8o9U8JkhV0vkY7NgQwufSv4cgUCI6AYsVslqIBU2leO1pzAxNazv
5C4y7WRlJy8WirLWU/CTEfTQN0ZbktY+aU9V/di78bbVva3vf8vbbEW7thVsKulDsjG27YODBU4t
tlQJsmXq4Q1D45hliF17ez+S2lPUGO1B6PL+lXPWWfKq9T8clO+319XsQJkzGb2nwLLRX3xdxH4s
G6lSUqUk8Mu0oTjkNskZ5CuyTTahtadKNoSjZesfgoIoGNe6J3pyoygDElzM+Cxg3qeCyqpOHvSC
pBxm9R2TV9HFmvmwMvXnQXNWQf+Qd9hmy29y55OGmm6RdeNcsfOdYdPi8sd2ODZ/IfwofXMXYGTT
Z/JB9V5bOzi4TC764jNGMJBHr7cfwPzJe/UAJn1PharQlh2WIHM9uyKyDew8I/ljrbu4KdOK8J0J
rkf6xoQPnHLRe16f6zERVwnjL4S+CKy/vgLTB/KoS44Ju2Iq1GFKgIdFbPj7/geszMZaC92VF2db
tEWO9j0fYdiRRsXMQdB9/XdbP2ZWu9IHk0SXtf5HWVnrwe82XTo8Rvq59h84vVuweSXA/YoUcdBM
Zpa8APVC6uMsZCKOpmgttIDEevm8u4WnPFsMYwZnmMiLMemY7JUqCn5l1NlUgH9hrtB4CQXR38K1
GmNx80JwWrioqB9+212uLjrZNLHEDvKkoPKsrTP5MX6/j7t19hl+88K9I/0JDwSNlMI5LF7yjtiE
29efRdmYNmrOBT7BR+7ri21cuR7zlut3HJsELDXPOXSo0LL2rrq3nO/QBnZOTfqx9qrUJw/lGNA7
RjnUJIySQdhk76dsNQvv4kI1/f2xMBXkp1FuThXJSZg2RSQ2eGg2nCWUe4KyYMF4AxS2HDhcwU7W
g71hHmPHe20gi3h6fkeDl7I32Ey4s4h88kpaVy72IqGzS1w02uMrsExPxhYuTQw1Y0C4BOpnG64N
LT40dYJz8roLizPwHDV0rclbzcHiAzK2DmOKJYCgIsgi1i7Ff0FQIG1JKH1Qegj6nU8g357iIiDJ
R9PaVfpZ2xslIjWLQEROh1UK+pM5+RoZcgJ2b8F7NNRPXTK2kffWhf29FJJ9gtizDy7U01HzFl74
7JABIPufJzs5zgJ3JEymb1hw0gOpZWtdP9oUTsH4GBETyFbYF+4hl/F8fjatnmDWrcZpUA7R95pP
WYhsbq/A+c2NzG/UBKL/ciY1fc3gxy0GET4FY+pvA4H+KNHpaYKO4dQjWZvC5tMDrUydX4TCLPwA
8YlN1xrVL1gL8Dol6aQE1gO6UdIHL7iHQyJ3e0QYGKmf/s61toa8B0erSVKikrx94TkY5Pq6k/3G
1f1kLLySPTV9pVCAc25Yz7r/qOQfw5JbpOgcbt3jZJvJPLnUY6hk4jNP45cYvZTa7h19oYGZfZkY
LHFCYFcCEDp5mYnn1lYnkboJ2sKJydSInVRkewh6InIVICw0jCl2Mp0Mr5lMJuf77ac629GIpoK/
qHdJcv66oxUZnvuykYUnz/2DqNK8I7Ubu/OVop6ZXelydAzM5HsY/rp93blG8eqy01UUW0YA9YVV
BFPED7YIRqC2g1ZkS86Nc8oBkZP0/29wyplAQd+iHGjZG8MjPQ0SEZJ0RuVYJdK9pJ6BlkYSK+Kt
A5A1WtBkUwUdebOOukfJcYgpI3u3rbaFdr79BGZHeFC+MZiio+OvSftauJKSjV0angjSFEg8Y7gk
GjDuie/ktt4JHhKCBgwt+Zrd0lzRs/sysQiQh42D5ZTwAh6doFnL8YNlLkUOzMnARNIAHATIw5C1
J+vC8j2T2IAcyI0uc+iy51ByCatWjkS0bZTG+4bmCVJcvukj80li0mu7h0yJNrhjGSkTBEoUZw98
yOxVirKtHXaI/+Bj1uvSsVd+aP9R6/pWZ27r6iiIe/8gk9xalfvCWXJhnR17XN3LdLHxBWauZvCZ
8YGNhr7W4Vba7ivZij/QB0RU/HtyTnE9L75nSgfFcAn6n927cIQGLVMxCDQmqCruUENRFf4Fv1Tc
B8QyMK4lKNMQB/8X49e50gxnOpyHMO1zMAv5+k0zWGpqvePjQgnOhgJKyNfcExOZv/J6Bkagtr7Q
983vI1fXnKxmv8iyljhfDsriuZV6jnoyMYy9ZQ4b2rEKqU5R0ucuHIezkzpsX2wM3oXIbmr41BtJ
7fsKt1pln4hLqzZ7gniGCi2pXk09QQGRreSdZNqrcdy15jaWfoagHjQvJf2eMHImj9PK9zax6531
oQ32xsGnwCxl8ouZmR5BnFOZFL7hY3C38fhEdJoILVok7M8ukasbmTy/2un6Clk/N5JsK2PYcBcu
UaqUXZ2aQiN5vb37zG+LkFugkQkYd+oEkbNQhxaG8AmC9qG0ohVwHdIGZuX0JELUWsUvPs1wUwhl
1Vj8GpFvwvmxH7z+wo9f+D3iqPvtyP3377lgYFcY15AT39SP/J60VEHVadQaf5c4ybfg0nb6OyG3
DiobOU9GVsKzMEHRUT2TynT7l8y+CPyawUpsJqVTx6TOVALDavghQnapfRqsFsiwwNXPUtT9uTjd
ma0wDYtXwJAOJdmUxmLIvc+MiutpdKd5bhyKmit27xI5vtrGwMwu5W8P4bg1okOM4SJ/1CGi6B3i
83LnOlvdCXYhwWlYvExFbZ4KdbBUxU41bC3t0/LPwoIG9vrKin6GwoxYeVPIZqW2z2tpJRweYvUP
2/ZwptCPVZv8YQ5PQuDiATHAshdiRIdBfxm+u/oPstRXg/XiB+YmtfH0MNEnhiifavMu8EENwo/Q
uSCWwmuobot9yEvXY4KZiW2W9IVS9kIS/W3NCS9PYrcYEOiTby7pbCeU+4AiJPS91R9uEG5b56NR
UIBX3f3QvRDqs45SzjbR4uLEoxaIV34UKHENxj+jWt857S8FPq35FpT6PqskJvnOhv0etUG2GnoS
OYNo02svBl4r0VZoSnLaJ5ZWO4R3fQ3KxGBNyp58TnuFCFonkx8aSX4Zs1/BSBdkPlcKMTiRumr1
d3wVELcam5aEV9NMD6Wf72LkXFr+qw5xSwP7bc6KfBdlxO2q1lEjua5jty976B9VufD4LqfWrcc3
AZokKxxIpWatNPKR8BRs1DOG2N9YQKRPYdAd/JA0GFeMWqLyxYKXgq+TDDsJTm7cqKua0F/rJ1/i
WhsJzXEK3vR9IGtb24C0Vm6jEkgkUVYVfyiz+UHC88Bau96jNfysRE9bnyrPv5fDZhWZ3S5gHkkX
ptfDOl8pEDLQHhdNvzE8FSXmI2GN65qAtR7Pt45W11iGfURJ9NvzgHYHoRyFKp6pX4/dzOoMqxdf
Ms8jdHdKxxxaFJn6A7RVbzB3Aoy5vVnNH7tX15xUFqaWSr3GgEvU0TSmEmM4TKCC5J19GxRGlDIC
t7t91Vl8CwLyP3c66Vv4Dtze9WIm7qIi5bFKebYJh+7O6V+S6s3Wn209/ubCpxiEisohFw77qoSq
uqqrbWx1hFBDRWJQQSQk9ovBveM9FAwPNRMZ5HPefpOLbcaNIE7lD1Epz63yg0NwlPQt/ju+aawS
hPMCLBhwGoAEtlLlX7bmLtzpbJtCrAU0b9WEzzeppORG7QEM2SHotivyFpJiNQT3MZw7aIa3H+rs
qJJ++p9rTXYj12u7Ek8viCnlM7S6dbIH96CEYoMo2qMkrYhDW2vEMt++7twtmjgUID4TgOX04HVr
PH6D3gxEGwJHbOiPXr0tze/N0hQCA4mZD0TEw3HQoSDBFfPrB1KrI4mQOEGejFBeofZ5rhF7DT+7
HvWf/yn3QgptYcagltvKdzC5+KwYVzIfyck4B1nfcggLcF4onj0G3WKYm3jVQUTfEtcEUewoRQDc
/njn+dJrg1gswtYTLSKeMfFBL2yqfDyKSgN8sonvSju6H1SoAvF+kAzAr1Q5xKiqoVb+qwC26rCm
UC1jVQ3VuiIk3qjocfJ919nEKhMmieq2SeSNxcCmRcEtPKdFleLgK+MRMix3ODMoO47Up0zC7Soh
ewFKea79iuHohxmCj7Nnkw02FDhdPcfqTx/NtVC6ja5+Z433Jloe/sZq1mr4WPcY5/qYC+FXCjdK
Nr/3OPwr2HMI8t5IAuhQnIcm32JbSL4ReLP1IOg4mbQzWhx+Onzz636rBE+Oefb0oxgG1916gEwS
fJpW+lGgQwVwEPM/0X/6OGDZhKNKbos7jnuwDOB/sopWkvdujX86T7W3rZ0HDzeNIl31iP8F/QDK
HN+iixBd8DKCbY+ALEFy2zTDuu7tLR4+F3OhC6mceLo4+vBA5CM4qqUsRF+oprC5+Ejx9M9xK6pj
/l3KCYPAzhAIMvje/RQq1cTFcIQRr4hVqi9zSwwtEbivmhFvHABIz3rtPUyPsi0wBrJnMRfi/w9l
dlUPz07wqimvqndy/LuxwFiDbcpv3mP5X3rcrKFlZ/onidCqg/Y+Puf8UEn44/AvG+qDGZFpVz1w
CGxRCaXM8x3GlmInxJQOPpeVauCf1k4UR3r1iM5SWDCNFAaow4qM0YswF1PPJF2jSH3WkTYAh44Q
R9jDNPlNrCFAPLbvgBsRZSjsgQQPKdw0fY3U+28e7EgxbWJ7HPNiTTgNLjtPI6axrfmkkdaumdI2
NZs/zZKLSt1JcA5N/azQ3shKs8u1kDxJWKKsNy14MAkQp1yzMAaIBuc+dj+r7rMSCdJEyhvcn870
qFV/oN9eqeVRPLAuTVYJ/niWBBHoZGvF+vJwEGRC7m0Yi7scx5X2lENzh++GD9Zag7N0IZtmEbaZ
0MPM18z+5Zc9t/Ix6h8xXkBML4rhXPOZRkf2dVMpPvK43SXNYwbOXpgL1KrZve9qQ5pgiuMg6QNe
E+x9zTtd39/ND13hIqA4OzjABE/l48MuBPrl162PFxbpTcKVhGFJmrHSH2LhwmyUK839qWp7DwRM
2zNypGyhnGS+A0rOP2QBj+qRgCLh33J7558tHlDx4TjOhgyDbnK6pbkfom5Wg5Nh3pEznzGttPBC
eHPzDP8jhrYHZ6lhn4U8r685OeUSKfPTtOCahbIHXGwSfQ1HeFWq4P/lgzacMlFF+ocaS0DDuzPg
RS4x9/6H+yauFII6OepTo01LBfLsAk0ceXT6ztrDmXpQXwPP2PucF8gPL5FAgbJw1M61lgxoDBxM
0NiQJ/N1Eai621fkIzO2w0zQfeAoUYwjXzqhHlK7UE7MrziofNjnA9PL6gTAQ2qC+tpoA6Esx6Zk
PTKl1RN23/IoZj9Wau7b+tMz/qhTjDOpVVl+zNHdrlvfiWFOUmFq0q/LbgEpugw/p2Uygws8IDST
2eHUBKLxfMcJR5RzLtuqYMswWlELLs5R4RXlQWTkQZCS/E9YuRTPnJI+U/+BuGifOWeSVmfKB4Ge
lRkTI+mOgHQElfe1o271uloRPbxJcTvzB//u9gcz9/7gmZIhhbaAYJjJR1yGjsfMHdUt3rCrrux2
hmRvhBMvB5SdxBvgkdsXvNSXvz0rOMqkR0Gt/C2xj1Sq3MdWKTr15l/VwB7qPkCep0CCTnfOW7jL
6aYLPxLryY5x0U4PWuysvIbmKG/h9wuo+Ecl/1kTxjak70XE5A5LmYDiZUAsLMwpTNVZ9QpmqhId
JDydJhkeO7lbt4kFWQKxBHUWMY1Yj61Ebp04RoUTIMSIMsPwkACCveHnG+jajNQJR4NMBFCd5v3O
M6qDNwB1MgQTbga3Hw3cvZlqEvmniNrDfAfH969fk4zDvG63OFwI/4bUdzaEYSSYBPeacUdVKVwe
FO/V5QdrFb37GKyTEExSuvcxWSkpxmLpmEQfopg08cgIiE0y9T/UFPdELOMo3u5x1D+EWMJw2gra
0giHxUxf0NKuqjDaur61su3XZEBmFRU7K/rOwhV1DboToBsI9UzmGWxAtJelTwoVcVQ70rkrd1LU
Qk9+qhT1pJuYUHg42GY7Yd8j6kZJIYGUb4Px0EanGgtpnamMUsylLAqCbBDjUsBIql87f3DB5PKT
b5NtrYYIKoa1jhkvnlgqzz7FABtCttSN5z56F38Yf4c3jlDuycFfOpVnFu112ightBdtKl8ahQe4
NNQCXqowFhbFHIMToMhSeW+9ZINrH6+9jxNhTBjxM9wy5Q2wKoJ3LT/Jfr/zo2TTxYj0IHoIexmB
fPjUcJ1vrw1yCYDtMJwwQQ1i/peY6a4qFaeKtgcxLUwo/tBYwzrkyCdHBvQbm4DwXBS4l0t0mzBq
wdzKQpbXKm+wmGQ0gSEzEdEZUgnazIfjZ5wBBOxhwjRlZ+PrFFYGoftZ9uFG2A5itrxq+4PVbfXY
WIfJnUZhBrIrPFUxm6hIVBbOOuiyW/Lp7Zc8lS5zafG9B1rxguFayD1FVPNFBPRTZSth5hIgNrq9
2OfqFLJbdTpuEEm8FL8u9SxpHX0ESRKhZ2712vXi1KiVNyZDty80h0Yi68eJFoYjLLgLvesKho0Z
y4VNIwnuDE1MRhvikRu9xRMT3RYlvVg4rB94rH8rjl2MCK03aFxiPHX7t8zAKRokYzjoBF9jgjHZ
bcFKm94Ruy1kPBhrJVgORG+xMv1jjj71fzE4EQfwZLvlksCfmLGIGLtJg1qmFqkzgjBrKgIMjxIy
IviYPawztiz/ugfI8D4kb+FcmXm9wO0E9FLGaZwuk9cbBSPs5YLLOiEUs+apdf/orIesFX5NS6Oo
uWuJmZ5hYo0I2jC5xajR7MIoOVEMmkk+DtVFDeghWFMexNf3n7/C64tNCp5YbSLdwqH2ItnFYzrH
2vUnMA8i+bCGJLeUDzqHoQgPlX/ubrJm7Mpxu9SA7i0s8YBPkKrjpi3MTzIsbNm0+PpZqItq4blx
CvMnLHzES8TKZXKnnZ4gF9b4blg5IpnPMN56iO+m5h4x7d9lEF8QSqehAjEi3drdh+V+ZsOLk1an
nFjpQD8vmk/OjT2//KbJw2h0AxZazG8S4xRfk79TaFlwgsrEfnQon8LW3tjkF0Anw2dWHNGiG6cF
W97A/ofno2vQVmwUA1OmA2MAJW49fovwg+Ywc4hLNzDug4GHRNUwUpJ50uIuCeTN+Ai+hk1W3azs
8SwOJOFzaw3qf8Ef5/lYRDigERVS76+7qpnJZpM3Ns9HxmCoXB8i6cMVZvpkcTD+X7Krm2t9qOEQ
1iC9oyqf9oAo2hXXl9EpgWgBCmQc8Qhfmbvh7i8sQJELV7G89akIUkq3MVu2BZt/D4Zi6LqQAPIf
X+9ZjYpCKwfrwnCu5Y1xP3jmwSLaHsyjshOEcM8GymnTOVNFe5RGaiidBo+ikkXaPjXU6Le3iJma
Gp2u7uBiA6cJovLXH9S7VlUZPT8Iqhh1Dh476GnwW4cWiqTo9rXEPjrd3q+vNQHLuyzPCgndjBgW
MwHmlkVAyH9jjfnllibP2Ku1yksUM8Q2W2TMcEtCVolfRiZthJj19k3Nie++XG5SB5d9FGmuLcR3
THBh7kCL4pwULRMHNfWbIOexuhxmWbKxVJnMSbO+XH1ydnmKFYWOC9UVNgp0A3oSNtyCGZcdjn90
nr5xhPkeObAYw/mBLhoF8UnrmCTdfg6zBxseUozzwJetqUyu7g3HLUOomYZzxg8JR4I6+xQ02XCh
s55dRbTwbPNCj6FNtnpDdatcirkQRN3MTTE/r++BbzG5v31Dc2EXTCbhBpkUBwiBJ+sIQROmHA6U
CoMjQ9OrQ5DjucdNJY+iQ6ldZz20xR3+iXj6a/QtStZunXzf5M5OJAQQ+R17p7Gq10la3rdVIORg
I9Yd4vWIOl68iEYXyVTVWhCKEjbBHiFZZ+cH6l8mS3chB5gf/Kt1lkRk80f11d1Nli1u83VUCWYl
6lRW7pCtcexn1oHNl1CEs2iASHVar9tPdXaZXF12sl4JuJHMPOeyUO7EOAEHZSh2YGuQKv+brc1B
loqtmQA7Ju8vbRgH4opxoR3xXcRw+rgiV6sCb71YLs/vA1eXmzxQpbTGPkxhbOU+0XelvSOFASj8
mUhM+no9oWUaece471X2LyN5uf1cf0+gJnqAb+Kfu508WCIsXCtWoLNhdY0eth9OtFzNp1Xcuzss
oPRqXX4oWCiq3cJjvqSHTbd1JliQsoUdBuKsr0dImmV+bXgw/CwkJ1LlMLpAWlh/9xNvL7akDtUb
7h/9USCuDQRxx992Vb2yAibreQkIG65It9zJOPV39b3TyztaDvpludCxBPwMMoaRuJvQfFmUBymZ
djgHDjTMNfu6JeGnCr5GGPIW+nXSxKj8HGYN+rqnzGNQXUXZPmySVaYSHtI+iNTq2Hvzq37lW0eB
ALtJvdIGb1M0HURsT7yuKuE89j5TEtB0OlUqJgYaHCHjiDUgVrdhum37v1zv3Sk/UJGLCtfWPrTq
LAAa8Ssj9A6CQ02XbY0/TfcbdB/cY4/wrTkdIijfmpVD7hbjJyIQ/GMFHGkNGcjRiKue+SA8cZX+
XPrZXrgA3l4tc1/h9SubnMSpHrVuiOfQCZtdPkS0VgiSBHF+UbKnij/qt9WBhw8Ou8R3k5PxdXU4
XqnZzci6zBX2TOlBc+AL+AGRQU+q/uj+FCCY+CbLvZPgnlKJFHGrfOvuYW2CjqGQI/wHUoZ8LHSE
aU+3H8TsV4s0S4fJbTl4AU8+mya1GH+64YVOLdwm2IJB/XVI5OCxbXtGeOMV2655LQN7oXKYfQlX
lxb/+1WvHzalR+QF3AGSvkAV0/aVyhdIAXfX2zc5V+PRFkEqEuFl6JK+XqiTx1apR0J72ecBExS8
YYVrE11A8LqM7s+98OuriV9zdVt+n5mRXnO1qHknqGUF4VKovxztW+/eCwsRYXCd50x3nzW+YR7t
7budLYmwteB+hVk57rNff0DepE5aDKy4In9llm/EGMgW68LcdTKiqFX5Q0v2QXXIDolSXL4+1t5i
9TC7H1//isljyMJSTppaELsLgbCzrpA/Awu61RtGagA4VYcb4JmebHmyNPvCr57AZPYwOIiuS4Vr
Q5swx3jDrjcmjnDWFRjdIrNg4Yn/ZgVVxlFlEkYE86bF7iZ5NhgDsKeIDb1q3qzsKDhzNDRWXtwJ
BAuWuaSHWw/0XFC8Ft6/ONenOw7GJiwA/NSAI6YQi5zkFh7a4amsjiQ4NVmJjfVl4VOjCYBYoAGx
zDnERxA/y0S6iVyIhV8hTr3ffoVBbjEoHrqgqV2agTGulYxuIFwxROxK8OHAjVAuHhViCG2gzVYr
se8tf4KzT8AU2B2luEnY2NcvYIz6PAjLv68N4OwN+XqQfFTwrvDohb3Jty8MXAXYIOyH8CstlqLC
1Tkwj5QE7J+gMlJ+TV6DLDMxamNiumF9E6fnY31OjBeREQ5+bY9k3ds5YkZY94P6kUGxyCH7AxKJ
1hv/HqavAtcdPXWNTejC8WfPvhwC9Ej5U1EjXn771R6ljVBdG8zPT3Aw74WdOP4/Mki34Cb3pX4y
4b4ZevBkpKR3HWnicJg0wndhZW7QlDMjZ2G5iH3E4Qk2L56wi6d944eXNBEGMYT77HWnv5cDJu02
KcpPHChx+cFAD7P//8fZee42jmzt+ooIMIe/orJtWXJs+w9hz7SZc+bVn6c0OHtstT5pYwMDdJru
YiiuWuENvADgzqRGwkwpg/pAbiHiMu3fpdii9NshFErVqzXS0qLdrWQrTGEevU/PAloyjfOoh0Mx
Nou0Nw8su6wnVJPB6VjQoMTPUZ3KAXBQcqjdV9oBs65jt/Rw62Z6Jb5M5MF5CWK2AfmchKsU06jG
XyfwzRLKciG4e827/dyRZ0NnoPuCKRC78+fGTIdURjME4qQK4aMVvGuKDtGKZJ515fu7ttTJwR44
gRF7FUsJQDcYjdYFnhH4e7JIpHOJxV76kRULEQtwJRZoiyQQ5tBCMe/ypZxrpNsGFkhkLHwPpzfd
qKM0BEMYimjsV3vbK+cGw/4g3yFVBfbiqvqauLXT0PN9wZNb13LbkiZko259R54JJjczUsFbMVBE
u3xrZx/yt1s7OWqbuEEAP2OlAPC056WIB/wyAYkzEUqvrXWUdP3ztnCUwscH8MCxov320Tq5kytV
BnQBccWEbmnVHIr0MPC+ZHThLaH4CJItjXLXYHjCpC/Qh1tL9kTVZygjYnt3nItugaGHZwRwMGCi
IASl4TgVR/qyGqBch9uY4VIMMhLCGeQJYGIpmfqLsFwXph2xwJj9L/Y96Nj+e2cn8bpzqmKo+4k7
k1dyGy+aQF0DINXQ9fTnavV4+aWp56Ifkr1MWijXEBw9eWuOIRl16wBNIK8WqJ8j+W0AqDzoGwH/
FzWRIBPjGYAtFP42ymGgTlcp60QWTOvcocIZ7qwoPM7jRHvryiWKQPDHu/52iSfZEyPloArVMRTD
J2GIxxkigNsREyE0Wzq1WJQ6pgh5f9AiANhOczuOtktegeuM8AAWGgBqPs0FY4HBI7GOXEt0G23A
gdBKLl/u2WTv+xM9TbisXIsSZwhpOQ7sM7Kf6o7hd2Ws4t8Zx1dubbBmEdC+PDNQJvy6sr44Sy88
rlMQqUVMr/uc9cXAWeVrYGCGOBQ1K0Y8RfUsc7SgC3t51bNxDXFJkLlCG+tUglkyzAn4fk9ZUS0S
f5qhcVZKDWyCrYAOU+tyhFxe8WyiibAzIwyZOuYPPHCEJ1+vORUfCh0FP7MWTb7uOmtzpL67Zmtt
I0LdcNcNTxlcOC1xKyND6fA+wwDoyrWcS7K+X8tJlC0Db0L2jdsnuxcpRKDSPshy/WkMurUAgRYa
x3v7WUTFLSpLh76z3oNJZQJFpLp8LefyfSjxYo6CQZN5OsD0o1HGMdcLbvGRAUYhy/1Ml7AfpuDu
t1i8X17tzHunlmcpdAdguJ2qK+iSF2WTRRwG70tF+Y9JNTUNKRsk+6tDxSOl+mRzi96BImRE6XDZ
J0lDr3oyDqxEx0R3PYx0xHiMD7orq20U4yPUd24dyXcZyD6iWUyFQ9cfmUvZi7/E6I2GtLBjslFg
oitdNB+F3c/RRreLLx1SBM1A3mBK80OoQmSYqBU4R4F2AOSK72S9MrNyMZWoRtmrJsZ/4WCNN74R
LQq5EJVVlyK1M857ZTWq5iZtMdVtfxVPDJmEwqquwP9w1kVX3Y/KukqfgLAbyrTAkvLFU/+20o1t
Z/hOolPRPRC8dMwwyUfo3MXAJvppBJD5uwNalQuGO2quvQ8zgylVLjyW/V2Bg1IKRIZ6tv8V9R/Z
Rz4or34hL9J26+m/hRliRNbXocEnGrra6vJmOJfm60AVDNI5ePryad+/8/TECmUOk1jZZGO7heoo
VEXVKbubUO10rEc55gXhZTMZPEP/o8YAEMtlDIcmd4R+IDJg8fTj8VNXP0rn7fIFnuvwiIE0cpsW
mD/zj9FwNtTS4BXkKNGDSHWLwURe4QucOb04LRzmcFKEka/3lV6XrDvnA4TkDyNOEiEZ/vzJ0c4g
yo/kjMjcYDFVpNKiGfWFPd0J72RSUdPqZ5Mx3vZavoizWvAaIydfKRHOgzJiU8l93uINBb6+Xqno
ICVsL1pESaoKHoZJESvSdviWpDut1s79dnK9JMLv9xAkkRsWX2WPymzm3Ylhg0UvgkzbSD8A3Nq0
qHMQ2wrgYpulR7va/EoD2M9ky6EH+Hm8USRgZ4kQhKJ5LlvPQmsK5JvY72hvHD1Qs0Pooe4W7L0B
umTnWiB2GgGdYFgyZgC5lGST+h9daqLeugJ8iuBxPJelrR+mLlh7uJbqnq4U5RW1QJuQfjC/zzcY
ga2SUF9J/LPCKCbYmV26UfkXvVpARg+pb9x2qrHlmxfAqqJx5l0audPw28z1FmWuhzHulhpJQJk7
Cy6hb2weajannNNQo0MrzByJzvZfR+C1tyHjGnE2wa5L/EzSnmse7ZgPO69wcHIplqZRYmwYLIV3
gwGUU8LkoKw47PNXMT8WQMnpWfH928TMV6b97sTRTAK+3eoAwoDDQdKaB5rzEPrPk4xquWEu/KC4
8kGeo4XpAlOMVr6sIilwMh9TcrVucavlWC7MRzuPt413p6YLBGJQs4EBjMcGvXUBcHPa167HlndV
lgD3g3WffYTqMBe8V4EktOZg0Aym4TwwTx9Qv5kgfY1gHDuAbdHGIQcX5ZNTM8hN+cYZiDkAAMOi
c5ORXv1bV2qwI0Sn8VjV4xUYTzi77RVrLywSEMhbHNWF+2rNhhTqJDpGYJe//zNnow6aiCYIM3cC
1UkbIoyVWp/GBhwuQ5H4QxR+nYtcHCqNZn4lJxCJ8x8nFcZuAs0tos3Jo/dVu5Mjqz5mrUF2KKNP
FFDp8FxPkI9KN6dLKYAybdTxqRxOtTB1ksx/opqYfRzRNmxKf8vIg5NYY5YgWAwJvVfSZoBG7dxo
d6FUzzkB06nGj6g7GjcaDPiEWBSOrA2WjkiYhIjV8b0xCSx0ee4Xb4EfwEJO3QobIDG6oBthq3sZ
p/h5Wvs3AR2a2NfmlsYLZbPQ1ojMnVTcCvSC35krGPCisS5OYqYLXvY+cg6QKNRydhTwAsFHhm6i
01xY00bMiLzqa6w/axysNf8D7xIOs6j5m6zZk8NH7Fli2GkFn73wPgghToTW4fKeOTccRVLpP0/3
dNPksqTa/RSHt55yUPJijXGZhLdHwaZV1MOjnfSzRkuXgtx5ZeUzhc+PlU+2UNwGmZfKGbV7iz1Y
hWNuBTnEZJ5Uz0Rqw4dJO+tWqp5RpjDKdFONDJmI7f+Fy9GZquLHtZycXcE4SSNmQMfGBe6u8yKz
lnV/h3yX6VtLo/gShB9Oz8uP4NxH9P3Za3xk38p8vx9tR0ZN/VbvQyE9hFDAEBL1jc3/xMAAEIRD
n7AopqY4SS0LP1ZJL3nPnKCwpTiGBA4XES2GUCzIaUyiefn2zhEDfqx5UjdU/liVsZbQA1OxhZCX
GVmHgDiD2xC5aItyGHuMk8TqcVjneKQ7K9ABtshQw51gCgkEdYhaGb+8fHFi7T+iChg6POFg4IN0
/fns07QOJDMggNGqKqR0TvNTyrBTvwYU/D8ewr8LnRTMjdFmo9URlWkI973GcPAlk94FnB5q8MYa
SgR9i2BtVeG6H9j11ThTy+FjKrCXY4IuYMWo2U6+BrZne5UjcRQZ+L+fwx+iAHKtDZllU2c2ogVb
/4rk6KEt6rsezDVD5iy6KeNN2iW7sbaXHiAUvOdnnLC8Q4bHVMBGJt/6gXYL/nxMm3vR0mVkLGgS
egf4gFxQa5/Rvp8pbO3ua+jTTSlLy74vgWrXW7ur1pVp3kFGotvyP7xjTRi40ENDYOYkwiiVV1hg
Iun+qBip72mONdpBQbD78jLnzl2Kw/8scxI8CifPlHLiM2b+IRpKJHc8F8bhjHiZqF5e7Fjh/vHC
oFGZJDyUiaf4xtKK+FIqETQ4aiT17ybRX/igA2fYBoY6G+p0rwGhmwwHnWQPZbNpYUXdsmW829nW
PR6vAkegVuN6Sjj/qq2nja5EapcYs6JH2Q+bzXzXDX+NpL1mMWul30OsuGpYuKnRkpJrs7QBt1eD
IEiSea/pyzqkjc9wpWwd/AbUeSFnyyr2FqVDg5KDMqTbxvAvD7uZCpu5UfxFUS8T3dv2Zrbs7Wl2
tVg7x7zirZMNmZDkmZGdvJQ+lpgEy/RrS3kUGxlihAq4k8O+b1ZMn4MEDlJ1pV9wxDT/8XJ0wqwK
yNCASPMzqvSl3+t2wznSsQhPRZBFhGycNfUualvzgmkF+FOlfRZzFKCZPs4YsAhEI6+J9EfqtBQx
3WEYF622Bk+n1gFMkLsjPlJVb1Sj2ohmB6ptsy4zll1xTeHv7GZGPFMmFABlOBUJQUO78kqJ58ZG
wcEUraw4lAVfQ/K3V4Pw0abmz+f172onX2g/EnMHsZqQIkk9ZMaPRrVWGgi9czjMZb82qmCTjJ8g
J8g4aUOsLAmGppO96IiygIuZieFPUqWuXEhbwYoQ6HIwztd7j+JqLl3tyZ6aNMOvGjFtqFoaszMp
WWLE3b0ifkomyvWxp64f3GfTJANGpyFwG2g6/dxSeJooTgaM5PbYOeg/nPYm8NJZghYIZF0VahC7
Wc7fx9SY+xWm6KsURjPT3stx5+y+AE2sW2LSim7/z8uQYGiUfUHjLW8/PQOFRAH4NG+0YXN1nnr+
2/221smRWUEzH5qJW6ZrL3Xbkq5u9EKqQoeXsYX4bK8CR86mYv8uebykb6lYkU5+6VksmelfCN/T
bYecKwUHdv3l53iO96IjwfP/H+TpbCd3MkYVSRQKdUFRxeP6iWasojYz2f8tmEfCsZYxFmNSVGog
aYvPn6yXrs3lK7l2yycbCztYnfyHW4bNRvIp81g5tigWRQp2ealzUwMdOwPbwXUVeM5pldFNtI/L
XA9uJVBtiD4oexWJ+vv0AKvb92amsaiRUoEbZj1cXvnctsVRDfaewSnALPbntoXWnrdy0gS3cTmR
V43zHDwrHtno22Q431xe7BzuHny5rulCdsLkeP652ug1fkBjhUyAmPkP2nTw5gDOBDHMTB9AJ9KP
6/yDStuob1+uanude6ffLsA4aQFkdTJCiadTDxoziPVFVn+CP6JwmqfG6srNnquZhLGOmHKbQqr+
583yyTRGlJBBg06GwgR/ltvb2dOScuJqTDDOvcjvq53EHzCvk0ySF95qeKmPWFI62S89UaH1og1F
JjRquBjrm7h/yrtwrmXpXZToz5LhMNt8kyppi8DPSqIVpFLFC+b3MDTzUFkK9DrIHTirXfKlYSJh
oijAaIm2tEd7cAKNCWlaAUWgBsaqKSdXOGcLP+iKzxYr8RCxgMOECo8lKYjOOBt9iucHKcI4GnZk
WFnIZ+XzNutohGt3VsvHnK5l+tPxF92VdRNeqzjOhs/vj+pkF/pRMXh9CB5AkLFRvlfKVW1rcw4o
TgWaVLn0dFXf4MrrOf3A+2rqpSFnzSl4YFLi9ws4D6JNyHziKuH8iCM4PYhpxdPjlk2d2e5J6OrT
oo2TBsKeHtkh6PPMtR0UUOI+d1teWEoUBZSCWc4BOM44vncCD6fb60j9qsElNb/M1t9kbKQ8fq0t
bSOExzupcJXJvlH7Yen15jJhtgi0bQ14TSi1EBfpzzRhu4EwhCYHXdMXXvLMxySBviKONPdmX8oz
jPHwBmzlRVx8+TyDNog3FaxbfIxVZdWywcpp0Tr5nZLTUdB3ND+UmCvQv4rJdpFuOIJ0jNFgfw3z
MhrX2LoD+T2IkoKCWAI0lGvWkkSWx2sgm2ESywzztxIXCyuxll0LiXTEKdbh5eP8mMPwpTELodAE
cSOovBIZpsM2F3prPJExHUTzpwvQsMmQyFK6V3G/FMMpsjZpKS8TAeeC0AG1yRWKRM2d6qP8AYE4
NkEBIQ8i7Or5ba2FOt+hp6CEKVJYYLF90rMM/CFDScGNJkK6EUKNApMWQWKGa/opnBjEuZdXpLpP
lnMzcSdxcSfGK7W0ogkPPkjIOkZSuRJ3OSrtV5tQuAD1IfERbTqKT6GQbB9oaXepsoj7tzSGI608
DdXaa78C5UVO9fU/nXdfH9bChgxy3UxuUevvD+JaxGRVCeW72NHmnd/dh3gNFbGycMp0XjSoMa3s
RgbC9hpJr6A+gDYJBHSq36GWEk+fimq7iDLrLeAuElJhKU8yCHc1on8u7INwsh2Q5YqAS6d5+oJs
Cd7BsRsBPRBuhSKTM713bOAfbGutKFjYN++B+tjmzCMQTagVbSbbOzRidGvhQaYj2gravDBLB601
K/TwpU/7Zd1lyzxO995YUuqgiQNShA3shhRiyBetfP5fLsyCkgf7eA4qR8CPB9RywA1Ief2SDcQx
1JAEcipA4cWY9K2vFkej0bI5MFXJMm/2BsRSYCN8521UFkoAwa/9EhoLZdTdC+kRigUxFayCcSYw
WaFffYS+dh8OaDzy0BlEBmxnwtPQHeQE6bpk2TC8M3bStLbTbubI/SLDz6bdoUsjG3ccbW6K+isk
4DE2jlafprfRUOhpzXAtlAFMSNaC8JCwbclpkrRdcwyqifSJ/NCCefLaMv4Xkzf9eyg6STAyCw/U
ISAUsRTBRhJ4AFGmQMVCpTD8aMZ+LtTY0vZK+nYOISBOXVr+4H8N5PF/nr99XI+h5Tu4vOXGzjtE
HmYR26B69dWlkKywPaEEECPLgwXRnOihDSL+G4a0uZwInAv9369DdNq+pc6+ijx/1cCrQ+2JqRid
RUlS9mx8iahKX2x5eblzxEJdBxMFrg4/bmSDT9Yz8twcEkhvdO44asCTm8Be/C8BQXQIbQaQV/ru
I9QeTNKgcIeps9WST+K92+vOipnglSsSK54eR+S0qLfzOpi+nmRdTqxXo5yPRxVc0M90x0oE3ONh
JSrUqU5mpr+icwcYJ8HO7MriZ8AZAFMsDaihqgI/PXn8Hf24buihGfXjeMM0hIodf0PZkubILvjF
MfxQIXJqiQTlvwHhnS1pDE1XUcUFgmudwtDTbGqbSQUUzesQXkAkRr1549S/EP+K9KOmSg1zxAQ0
kjCT0QAp5yt9ZtnTu4g9lx+IyG7+eBlsDPE2UFU9ra/0OtCmzkiP24NKjikY+TeSAh5i9QU4gSvo
S0w2zi3IsB1NVRJ/AEI/96PhJ8gCt0gU2t6CM2D6hdTVkLrIrckLVLBM383570GcFTsldX0Kn9R1
pqWhkR26knd/RGuAe92ED9ajuQvvy/g+6tEo32a5a+7UO/XQxpvmqdlXT84+Te+RuCre5WYWPGvm
Qn1wDJe5tc9RgrWptq9gvYMf813OnfGlfoDDty9Ul9yoetQUd6TPOsfc/Lf/nn3q+2SpzOIb/1P5
W2PyS0+vmdWv4aO38+fIiLbjS6cuw5dadlWfUnVuPDqfmbaIzJVyqz+3zzZdalB8NoLiN0nypKmL
+N1/UO4BztkzL3c5vOp4b41zZV2jxjqflsq8mpvP0tyUF13vDpkr28sUocWnae892Idpr7xJe0O5
0Zr5qLiDtK6cmb7rD78sWNrYEOwQp+FezGjl7QcdN6h5dp/ai1Z6MF4Vbz6p9+Y+eMRmRg536V1m
boNHY5c4c/0tV5cTJjM4Q+20B5I/6SW+K5+jfN0Eb/pbo68sQZ2HE7VBeFx966PZcOge7Ee9JXlc
SS9j8tB8RijQ/D09pPv0qW5dJ3C7XaUuNevWefKmT+nOCQ/YX7QD/kFu8Crfp8BfjaXvrIoPPKWA
9z1Ej/q4kkFiBltJv8cvAx2kfp8+Y/b+3O1lc1nXyxL/h51/348b6T5506Jl+zwhuOks9WgXvZre
smYjTcsRi6P9tHOMrfJQNnPZ34IcbP1teEjsg7MbUco7ePfVR6nN9qjfqvdy5kp3fbuQ7/0nIYd6
kA7RutgmhzhAg2vY6/oqfIzDmXlbfw6uwT5eWSv1L+vOKVx+W8KB5LV4nW6ix6zc+ovSd/2FNM0r
JAqlFficaN4aO7tYFv1y6P2ZpiBEexPaC9le6PpOfpt23lM3zi0MBcvXMZppePU8JDl8bDavqxyK
em89lCq3GwXkZzNpVz9LD/kz4sRtO4/7dfM6hMt2cL0342F6kO8ZBevgNf15291w5I73PIAKhPpt
1i2tnfp38VrJCNk9FrtyXwjmbPuaBzOvmUl7dp98G734yjy9LffjY74HB5ACWsbyyR12SIR1qB/P
0nvlTf6LnVDjFjxPPo3IHffD6Mqaq92ZT9VriwGaMmuelvm06J7Qi76PYvQN3Ow1Su5wqLTCe0/l
OFqWzsw5BITmTVItE2VVkZQ1EO5W1IcVVwQlFvWI3MWxyt/6zsKM5xrMiecCvt4iCuep7KaLJc+u
UxahtO67Re6vvWIGvW+cVsGvDsco1H5AtGL7Q4eeafMv/Rk9RWsZK8sGdSUFzY/lpN21BRXDPEPx
kb4SvcRfONj5bv+pGK69I76gPVrQq15SfVSyWy7VFH/3mVytEdWnpnQcF3T+Dfs/fwzv5XtrC+Ua
EW3l0XmcHstPK6Jw+UVM0s13wIlYt1gmjvRbOViChmrCG01elg2WAgucJXk68iKc5pPEhtGTX7Gn
G6vUCg7q2CO2E21QdEA7jXkBAGaok4eqXesHD2GfcelU6waydztvnnt5Vj9mD7w9NKAH1LrjVSc9
1Jh/VQvSzYnGcvC/ZCIAEZHiILnH0eKke63YoYIypgnvI5iVyl21n/gam0QQcDiCRcM6wzSpnFXT
e9hva7igxXYCQTq4mJdePvXOHULIvNEGAQbjkJH+PITg5ddBUhrHGRRJALr/4GKl/rkhBb+80rl0
7/tKJzft9JnuZ63+D9vA3rMSiY4l7Um0rPDl8lrOuR6TaSEaD61SHK4ni3WF0peNzmLi8RrpXvWH
uQ9WXOZE0eQvraO07Px5RCWHn3KgVmuK8FXSeLiFfU1yvZHY4V3h7W3tUIDw0mP5Nsy3U4bqfGbN
/b/Qo2o8Zaci6lQrd1l6qAV7ICrWTvZe06xpmnRGLu+HhwrGTlTAzUQOvuQ8pNiMGHDmqrdtsRtr
9GExDh9AA+sQ5wqqkok6j8obAq6HFbf+Tu5j1ONqUlDEa5e4fCRNueMHCjV0s/WZLmzMGtNlOYNT
2JToPjEyHZ1wL9HAy5Qew4BxPVpIfpvadqieS0OgrIl2proOmQi1EUhExpudzm433q0eYdliW8sT
lWu9vApfOIsdgf+oC/V2hI/NkwpE6oLEbzI6gJX8EuKwGL14BJ2B5Bsbp7C+83C2piocr2pBnMvx
EI5ygH6xPN/fz91eql0fBj7dpsC7E6Au3XdBuZbBwpgO+fj7Ohpb7LPTpJIUG5N2MOC0k08W7FSt
b4NeO37pWvCBiWS9Uetnc2++aZTJY7DKrrkDnL1HoV6oMLq2wFH8vMdWZRyRpOnxOwOai2CxFyNQ
oz4TR/TOJE25Zrh0LoZgD/CfFU8SWYmRfBpbTJaBa9TZFvScrA4Meld8MZe/6+PFnz5PmzgFK+3Y
rj75rp0xnsrS8wWL4E43s3XeWDMnGETpRNyyk3FhNC8VWl+egj2RfyVYnsVZiza9JVsKlfOxxPxW
snatl2ulDCncp2scVRuwbDM12ZTKm+V3M4XMIJ9wcwySTydGyR1nxaGv563m09KEs0d1rQ7JRqYn
hUJ8hwKuNNJCClZS8SIQ16Jv5tMHEl3iEhOJhj6gjRwdEzMBTt5ZcY8jJFSwxBfks0az3Bpov9r8
8s3uENz3iryKFXrbVbXwy3LWKEI5w1X8cKnSpPYTyOuy6wf0wN815a9aRbI1/Cg7iEnpPklfJvKb
TLqTSZcDAlwfvk51S3L/MHl/l+WN6I94CAdM7a/JCmadsEXG1syCPsdfYBpftN3MKDcR6nlCq6nM
WwJTuiTw87DulF6bT/WiI8U2J8R0HuTp1TPwVXYeLu8SUbn+sUkAMjJKQRsSl8mfX8Agl3UV+1Ry
wDd8hLPRopOes2sDuXP+Q7QRmEpBJDPom5/sRaULLKU1oJB6aDPqIYKUkoXAiSJ4vXUaL1HNJcZA
m8x8Zw7Ejw4vUtadgqr38JWYCc83I3l7NqSAdlhzEyHosBr13yOd6QzCImLncr/tpieUAR122eWH
dO44/n71J2EiC1V7LGOuHux/Izak8c6YdKp/A8Yc2sXlxc7WumLkg4EYPFckY36+EilO5MmXLNAB
sMPy+DfHso3muWpSfSkvAZ1oWJgamQCdQTGvpi89ZujaQU5Hf8G0DkrzbocQP71NnaFoQVGJyDco
SDNslwlQoA5B5wxclBaCuiwoZsZnycpdPU7xlzDuQtgloqFi44cqUTejHTvL/W7Z2f4C6cJlHX22
nroOMBPVIs5QSgyzCj/SInWLUHExSNS9d8nCdEwGCVprjxo4TdO/8pjoM5zbukDLkBQEdmQ6J00Z
o48cJ6w5L9JpvNHy90x5xOEFDBJbeaoRC4+Es1w/PUlFu5em9q0ZOyqB9rYmPqTgUlPdoVUHHLX7
KEs0O1LpfphKlxaS7fWPKdQugSHuqxd29V8RxT5Zg93lT3TLmZh3eX/T+2tIUQHwb6FfqQNKqgyF
Yu0vwZsRSHiB1FJ5rnKuzcpiF6VuiHRIyWB/2Hr8trISszHTbDAHQRg6mZKbypj5RnwvjECl9LGY
YVB96+XMVnKfhP5AS7gp5CXctJDyum37l6xE7hTnLTFV06ZkFd3kBrjs8beYaDOKaswvunhSXC8G
aTmNypxGr3BGKvp4rZKvCbqvYMI16JcKSSken2jopOUzhNoxR4K3uYtsZVkWL8LEBXSAIN1zZDFg
a5h5oULgjxoJF+YO/VIOqzWPDDwB+xbDPQEFU6Vu08rmh9CGN0MFy2CPnjgb9re1inGolBXkg+lW
GO+XP6WzyRNQClBcQMc4jE4+pUr2g1JV4Pog0QxRPN7RNYvfR89YEdtJngrnVgf4eHnVo4H3aUxF
Fhw6OCBxjW/45wfsgCP0YpUxKo+ddrUwmhzi5g4a6ZtGQz8KNvgAJPkNoIPxJkNF35PWOtOu8s4T
mHX7i/mPgXq7nm/9aHrO+E0N0DLEfgc92DhpV5cv+NwZcBS3OHI4kcr8eb1qU1V+qA/HAgAcNLgM
uRb77PIq5zIfEh8Mq4GMWTyen6uUfEBpIhjUTCXYK+iaEav/GzTPtYVObifUpcFSBxaiVS82ss54
S0gUXOdpiu3zx4v+dksnubkVmEWnecBOEUlCyUt85OiNwi4lpoQ7dXBmNkgMypMwXSSlub78QM+d
St8f6Mk2S+PO17OG+4QwCTZANIXJ62iDm0bu0oq+vNrZUQgy33CyEJinD39S/apWqfaeSiEybJqG
MwZdgNT51TDEqphIiXFpj+yFcD4CQ2szJtLbvRnH0P+jluIrukJSPDuicDR0dHH2Qor/eL3f8ssx
KXRzGgDVcijHlT4vO6AtuFib0MIMuAJg/6AYIT8IyAhBTpvoiF0FQC6YKv2hgMd0XaVFPfspgYPR
heGWRu79c5M3XqUbcc07gcxIQiN4m3QKbGfaqdaegCjEJySKXJRMPQS2g5EmI1reuKEjIkn6A5VL
M77gJAsAovDEQV0lT78Edt2zcyJY6JEiTjOh/SUmi96I/OiAE/DvSI/nCgBQhKoEzUplZE5nHnkY
1XopmDMLvxIxCmVlMbpnuyb0e2oLSywR+1E1EYrtNhLMgnMocPnIJofKb6mu5gBJ4e4IXAaMDSNA
ZllfEUn92Jz1soW/XLXlLgWJihlr3xozI/4K/OdMm0Bifoj4Veb2srXtlZp9AecjW1mimiDm5GqP
WKWcLnAnF4IVefR3MuB9Ve9Cq3eD/Aau4lwwrUSF1HsHE5d7Y3q2aw5jxuE0IDSEdtE60jkMB+zc
uzzP0Jv/cpiACGaIkkg3fUOuqGHRAJffLPub2Fd/jf30YtUSrXh0vYAzNoeyLGblbbAqNf01yJqn
y5/PuUqTKtoR4v0McU7HVxLHUKPAcBdqoZ33LOeimAbczcREHKjXkITn8Sm4E6iMisi61ZOTT430
OtWHESoCjSryAH16Jm3xpBUSrUI6JyyuI02P/IY/4uG3RU9CvNLVqqc3IKPgRhaMkLWeWua1Jixk
BvisfkuKo3tLObFWEYlREYazQX1EJWR2+WGfPfcRdPzP3Z8cAVXaGoEiJAmwVMHYe2CWTQo9Y4dS
fSH9PCLLNpTPQ/ZxZeFzOSm0VQGJNjEPOCKsvgWlMin7Dt7mMSZ33awkSMZzb4rcsltYxZf4eplR
XV702AL947F/W1TsvW+LyjmQK3vkXRfBQljPkjoo8XuhfUjarV49x3kNhhnZpiS5QcvODQoTJzaH
kNMtZWalKDrP+xjB+aC9bduEgrO6EeS8vkHkTxjs4EUA0L5Oalf9Jdwykx4t9htybRDlSa4fhSfB
uBjpQ46xSWTORw+pe/p2PcUcgBKMh14M6KOD99fY7MdmhyUeks7kffKV53/26P+GDRR//u1JMMvG
j0oIwlT2c9MuQEjF7V2u7KX8ykLnv69vK53UzVEBsyoz2WE+5Gt7j5a6AAuZ9czxt8Rs6NsO6JfL
L/rs4fIvGPBUZojemN3HJekGB37RSnNduD2Zv6/Sac7GKge7WeDQMpjok9ihJRFgxgGAPV4HmQ1e
Vhg2rdFfjULowpgjXmtVnWV9O99WPAkckhEZrQkp/nYYmX5hJLyVp3cOCj7YyF6G2qs4KpKyWBHp
wYUJn2GKUyBqLvQPXq6ODpt1a9IK+h+euMC10nqFu3bcBd/2kz9SQMhOAa9I8OKnGeZTQGOCq2qb
Z1M54ga1imZRr5w8cVyprcoJ6AoO6oswDBeoMQmbSgpO0XNWmYsBVTYG9FXewRlkONhWwLBGoXqn
c9d+dk1N+9oVnbyRzG8KmvFckWOvUOJgf1OeAHPl9q92PM52Kjka/3P7J+HaCcy4yjXasIn61VFb
CheNDl5/AIFLGSzXRWEd+WjR8Lj8ftEw+zOFFzb0EEkwWKbncrJ0b9WoigkyCUGSBJr3XBa3GHvM
6vqvkm5j2uMj4hgrI57mqZXPGquaB8Z9PM5NTASSB19+n5ADtBntNWt5/OWpLbpjizJ/jbSXUVl1
5p1NE7F2Ys6/YGlA9QxVBSZruPTNem6DBpB9JCxr1LJ02o+SstKbxB3avR7hSsOprUjL3HIea0+h
afOk9PqqHdFhkrdd9pB3W+j79DQWtfAPzWZN1+Ojk+3UCM1UH3dFSZ1ZzPwsTDZMtBHMm9z5baB6
IWyqmpcYLgjcVNw23zQP3n6JOpGGL0nfzASSBN1whJP3o/w4qeoOkw87fpOCdN4lK8Xei56DMMwg
tVoJVfxeH27E32zLGHYveD+jugmndD+kASJxiIeARgidv2mbiTOwlAA/oCA1xdk6CvOFDjoQoyJO
ZeeaQ9SZeEaHE2E23jKv+pQw5JWVGcoquVeHmxzYWT13OIvmWD+OfbkRR9zVEHp+X31b86Q4izK5
96uINQHJydZexK8CjQYHDRlGz3b8LAgkGvFbugHkOHT9/PLOPnvPAHsMkKsWbpcnEQW4lJSWKs1/
+HJ4DIbJS1+9w/UhgonW9HUK+bnkT/hsYLOBEJ5Bjvvz7K06O+xiH/IrK/Z4C/EDRQ0+j7D8t0p9
8JpBWAWkGmdk+6VlxtY08ScormCFzgSuH5dx8kGnPbQPa/gn0Y5C+v7POXY8wYKklx7A5Yd8riYG
l4/lmE66h673SealqlbS4wUf3rbkVbbAI/gf9BzpuDHYYRIBJAp3F2hEGVRvfiG89mCbFEZ5JZCd
uevvF/LHaNoYzSBWOEDZbh7gwGKVjgjXoJ8TL64qNZ1fTGDwYGDocP9+vukBBHfpmcTMeLqjmdMA
0KEjnhgE6/B634h+7p8xmpv7dz3x599O4bjM2jwwOYtaLVsPjMu0Lp1TSY5Rv8zHRacgZAIKewJQ
HkVPdnbbl19T+KY16PpQOhtuhWdTfWB8AFaRAgC69K3QMwj9X7ZSCBeieT12s64NhWlDgTW0F77r
IFkSBqzPCk6PCMPZpjTHuXZe1yDGDnI0ruhKu2NazEsMDu0cdZV8OQS7RO7mdRGtetvYSEh360G3
iTJvY4NQwuEMLHU5+hSumev7zlLTpb0wU6KjDwhX6p/wlOSMr/rKjQx95gz3AEjQT4DeWwzarZkB
QyOU/j/Szms3ciVb009EgN7cMr2Vl6p0Q6iM6L3n088XamC6ROUocc50A92N3XsXk8GIFcv8xmJi
RK8nAA1TsPuswtgOBpGfFghDcIu5QcA/zXGvoPyBkejMn+UNw/9F12rLKpjE9aFTFUZQZjgVpFSG
AZQONAO9CeI8owOqpEG+E8JnslrvtGiFgY9Lp5zJjNrphNHCteT7MNm1ymslFyvNb9yy9paDt2us
91GXoXU8V/Vz26nLDPR59Gqkv0SrGu/PdUPTV6QuMXM8/3XSfiJBshzyYfH9+by4cYSahUoi+1Va
qvNHL2mQTDnGKVdgdadjQKWfeLMMQrjG1O77x13iz5go4HEsPoxI5hLxRl/DV4W8KBLnmttOFD1i
2iozF0QQBvxBwwgSKY9GweaWZnjoeZvJix5Sm8veBhg0tYdxGP7EUPdJNjHwJPeO/VdS3DrdtQxd
UA8n5ReftULjmeDKlxxqesV0XMCRC7JbgMYeIHlBARB2nKhAIZNUPMle5pY600b9qW/6rfAc6DER
EN70SCZ1XsrsdW8OkVvKKJL+FQxAR06OqBV+v0oXajSsiixa4ygZCQ3pz6d5UoqE5qwUoIrK2VFO
Bc4kEHQ5Add5gBeyu0/PmjVocyuTVLWFTKppf4cWSKO04DIiNsMTU+PJ3fj5k6P9JK9llvH9ayqX
iGqfHj5LARTce4vchvuHelKEtWDCjT9ijZY74U5QQyD/UgDnGU7pfb7lf4Z9+EPO3mE01QMqHIQF
iBVVftLMagk03Z2ydAmNikphESLjaMHzqyVzIZS9BOejEHpjYLbgGU59txydYaX6h7Dd21bkRlGx
i+jN5gjq03cXBrwc72RIl4r/c4RMX27r7EFNpmOwdPLOlQIo5vZvO+u2acvPTRcx9ZjD7GGqA8GG
hfmLkVundWvyFzHBrpU3BGihhQS/EDyyQmrU0FmgPQFnRUyiuu7Ji+P1NDz1Sn+SnFMaAfDrsfru
3n2SP5FJ2/FCTOCYdPBHoUjScnoMxVoTadW0XIiuJxBGjUiEy5HlG6vJxgNBzED7D+KOoHgLB9+q
UVeMfESIKxsM4MApOvhmyO2a5wYUct9/60txBmi6AuXUIBOY3776FPkcKXi7WSv0j2BH0SDl+ie0
Xk1mLzQBmKAgCoRmnkBezy7f2Az9bhjs4ChkS60TmDemG/8bjiOyqKB/+E9NCNd8PqRETcUKAuPj
KWbxDhPZVt/tDOGmK+napWEZz0BfWyUomDzq85MGp5V6a9IC0RglecNa/lnhK2rZHdeeTHtf6+zH
nECHVI23LesScwfOEYrT8jtAAD/fecKqMD3ZoFi4t1RoPKislLa/hj360dz9/mObF782WES8KgWy
RZ4FFanvHCuv+NpILLRRckv7x5b+JgmbnekphiuFfGMXgqsZUJYLSbaCUeOkK6smtpZos56VyVnk
0iZBhGcSjHKv/MDva+qNXvgoHL17z/iFC64U02UbNIxcy6QpDDDa1pUYpuTvdfRLNApEnz7o0DTl
GBEzqGpCHScYoHE1/AQQznjNQ0cw6LZalQ4ENP7ZJ4hFAJ9XSXuwKNw4WrgJ02JVR9Qli7KYoOFJ
SwyyD1WLkUKkP2ojEnu8mhEYq+/X8lLRgJY5vAYbLQQkrmZlimnb/ZAnciCEWwx0/iCaTCNWI6Vf
LMcSxDtwmMz6AdsVUado2PgVZ/0qt+TiFwWfYuvogOKiNduDo9GYrTH2wREhFUaTNDuiLMHAE1A8
d2pE7WaoT2KOIu8UaZv0HdiIkxgm9RHAV5hREgnOlZURbz5r6rIy//1Ns9KCasnOnIbfxCRJtLCT
uwCkX+s845iysCmx4Dz3j5YXrGL1SnPzYxT7zbPnDOfKD7iK7JH14AQl/rkM3kVjJPibkiyo47nu
u1MTOFv6v1JCsoH5nXKHKD47txfCtCXSfZAmWccWfEDTmG4gbeICxUCg/6akHwj3uofUaujGbPK+
Q7nkZAQvsSroVC39ZjTycPPaDo22TdM7ubLAo2eroH6nfk2j7gOJmYbAU2hQ+oQGMBVj/+G+oBVX
VuMS88akPWQKjyhioqN8jlBmqxY92TWxkHIWjM0Ak6/YV/kLRm92e+oFDzSs9vTHQgtqP7GLlp2u
oeysVh+98e93xqX86d+fMzsyvTyWaqK10PyFWMczEYL7nGQ6vNr9vPrmIr36p/Cy40GTihJivylv
yrdKehOuSh5lrmnUC3QjwGCzGE78IywS8PaUGpQPOe0mebrSzrh4QkniBXLSRPZldkLLckI6weOl
qa794s00+ntyEA8ioKkDvrP0K8+71N83cdRjiGQDL8Ju5vOrG3EYq6XMq4OGSYZbS33Tg3EvXHTa
8G3QUV3VAW3o19QNLn5cS0XUhiYK0Wh2tyTQ8YxO3O5S/6AGoBJBMFcPTbq38vxa7L0wqxIe9v/3
WbP8NEEZVI8kJzj2zktdvBn6se83mn5j53fp9JeS42qf/+JXtHgoRRKm2/ZsPxkDouhU8h93fYJM
LbBM5Y2Smya+czWCGmKtvkSxf542+4SpX09qO6KHAdd5W0EOhv8tlLuTmgwY6QjPOBBb8XNZVpZ9
DCSYOAGGB+lrrsJKl9ulJv2SkOps0gazKPQI/GCJlQSFiu1sw8FzEdLIk4Met6smAlkmZP9ll0Ct
NdC4KvCt5N1BeqPBQfFDiBSwlUqzXY/0KcQIlngoYBJCig84WWZvy4F+DdqF2UmYiCThM1UcnctF
GF8zvbv4IcQOo0cBNHfeq3Nap42KeAqOqboR2C3oH65WLpQ4/uD0gz/4PmZ9yPZ++Rb/PHD2LeK2
Vs0oVjm/2bulejjX4BohvzFMAtI2Se9xvhdmlKqhbMkEAO7IUHCkFIIjDotJ+9z6zWZqzgMSqlL+
p6fLbQrynfY3rDPoPDpcZH1B7b31ZR/o276ayr01IWzzbEOYBbEwYpGVe/aujJhfvI0hwJxxJwAB
ZfojkH8IRXMS0MF7AhSS4K9iKqukOA4l+Nt87wHE4Kda0M3rAd4J6Hdunb74GVfZpkC8IKvrbVpF
AEycJUodEQ/TURewkuJKXLoYH/5Zx1l88PuCWdnAzRzLjxKxOPyLZHRenWL5z/df7NJMBkAwfBCI
IcSxuRbRFKgZFM8hOLaKqGkAma9F/YhqAc1UhBro7ijWLYXHdT+VSy8Jeobpo/g3vtWfY6/VIALd
dDz6P4YixECBV6+wXn/6/iU/As58W5J70ifnRmX+NFvOBhUrTS1iQoRhcnJbV2NRiz5ZyXF4X07e
Wui/Ub438OL5rohTaMKS03tNwMFSgGh4GIBc4VLyon2kSgvhNa509iKwynNar4O+QKwAy/pwJQwR
bIpQs7xzYJzoNs695h2TiYXXIeWMMJzAigKc8ZPXBn6MrUQunarSQD8BNRV0xoUGg9h6TG9y4Iul
gOrx33T5UssDprqdTG1tfiTRZypwis/E6288Y2UXnYuyk9P/BZ3iKtpOYOYH6oiUzkHJpgZvmIz+
WkusD7+SHllrImPd2Hu6S6y6cI4QShTJNXHOS2MSamYbaosCv+ULiIsRVVXqUxB8aJPJLQB3jk0O
LidrFhSdqlG7Qw/MCYsVumc4tF//CZcSbVgnso7fM3f9HP3oxONg+IzEjoV944PMQkYT2brhT24u
dHqamSJwiiJQp/Twv99/FzY66DVhk4t6olAa/LzRs9y2I/zNnEMf7+nacB+iXzE2+A/c/X89aJ7Q
K1GRWxSfDiUdqOe7Kj1VYL3ip6snSr9w6f77SnO6nlkXg621tnMIpaOBm6nFyHiA3oVPtEe/b0Im
IUMhMVLKdYIaRZKhbGgA1QurdpXIdG6y/tZEHbyZRi7ds+3fa+DkPIQncDbXiueExtnYAYGvvEfb
k2nYn7FF26r10aGXFaiem6b5JiuURTwpS1wsDxo6/31+0gvAC5XmHa0uf8p7YGRSdkqAfv2PV5rO
APM2/AVQbJpL+5l9wnSBDp/wCbL8c0rjAoFoEJHK1XbzpfTcJj6r4JpRiP6iWmcoQAINoUGUAQZQ
T0Khiemm2qgLZm/sJ7hidiW7HhO3mrYCn8FMXpX6KbVejWsn+QNQNgul/Bhoag7dKfx656E0VQeY
d/RrckEZQFYHCuXWqE9BD2MgxFrBOzmtkCCzt2r4nhPWSoeeDfzZ9rVNoTdHw5Zhlar/5WNNw52U
XOvS/T/W678/cZbwBqbmhFkNfkYxk3XhKSivqCu1f7KGo19lbphi4g0DpboP8n6tESO56cbuHYkY
AKMIUH2/Uy7dsLahyULZG+A1a/b59OcKroZTylgLZiv622JgGlmnXkcmicOCxr1N3IPntOfpVx59
oYlIqINlZ+KzaitfAg9ivEHuk/pL9skcT14ODwzl0m2EbZWy0IBqoa5S/wiCtaUXHN4TPwERnu9/
xYUk1KaNyf6F2yG28ef3n1I9YpBM568h7Q71O1iuACKFbnhYb66Km126aj49brZBjaTqE6+hpTn5
K3N8TYRa2T1rTu6Nm15Wv/e3kHrapBcODt+/qXohKtq2LWMiKGx1v5xUOZBLikzK1wn2bOp3S7VL
Fnq9bsZD6L+MwYNVb+Patae9l+B8sMjalzZaWdpPq+Vy31rjjRQ+TH6No5S9SkgAIvSXsqvB6+KW
xIYFRxz8JUTv6fMnqQs8qgIa/Edbld1Je0doBdRfryGEKu8BrJKHAdZhkr1pJPPKZXhpXoIUN/qb
Qr+QsntW41uRFkaRVnxUh1K7gR2ZNKCuzjmeJ/Qr+S2xENkKniMBaEh1ErUrO/Li+1PyqzJyhghw
6rP35682+tSnVP1AaNQ7Nd0zgOgNJnnwmU3dhWtuWyIaXLUhv/T2jixkdBVZBj4+73C0RpEWweCz
9GReKEUwGeswbzVeWXlh7yk/45ulB25bCFiFTyr+/R69kIuIVScdwWRSVuczjCJSFISpErpc6l1V
dm48NvjgIHxgIi+x/f5ZX8OPI3RWkXRCLf2rgyz0tkqO1V46sMbpKMyCW2cHK+n7p3x9o89Pme2n
KVfivvInADbjQodh2Z/IrugfU8l9/6AL8EUw1kj5KrbDUABnls/HxlDLKLa0VhLpFdu0SbIdakXL
IGlOno8oN20iXxm2aX0jt4+9tHbCF6AZIEWjsg9duciOE4Ngvxs3o5a6dHa//30f3+7z3Sx+H8qg
9M8MGx2pz79PpnnZhyj3HhiGjZnvduZrAiFPZ+YfIj1XFNKTDyBaWVAeqM7Zd/gVmSUhZ5EfCz3Y
jVwKw5Dt4sZaiCwDTDl/hBhKhMma+ERMuMdn4GGjdeGNAirERB8rUdtdoPtPgMhCqHQVf06sW6A7
YcqvosAvr7zl/HNTPVCqQgUxNA3i1RzxbtfeZI2tZB9oUiOcogeHEq2fkeN7BfUzv7c+HuQYOjR1
GRNGY3ZvJ01mYxom24c8PUw4FKUIr0VnBp1lSmJ5DYIqQs6/3048zdJwRBK9T67rWUgqvYGcpRzt
QwfatZPBw17DDl17wuxi9BK7isaUJ8j6QXWe4dl/v/3mp33+BrP1cspC4JZRfaRodiXpBiBaGBSo
72lXcu8vcKyPJ9E1hetnopM4j2GO1A+FkrX2wY8e0K5cyvsx32hSupGLN1l5cSI0Z+IAI62dekQx
bzpmAmhqB1d24odbypdvBi6KcCqYh/N5UjxZdpjItX3oK20t4dAUAqpMok5QK9vAXFs2HUU86F0p
e1XTe92ZED191mVm8nG9c9RgcHMzu4cT2AxXNu+XAu1jjaChaDR1VJp/s68xZboX5U5pH+xwK08q
dVW9sOr2bNHJyc8e4atQlaWDAU+YQpfhh/f57xKX0x5MLPPFqM/3ne+86omxr5VtqVB7VUtQL2td
lzbm9FRgltmnbpsImbpnihFjhT12GPb3TjjeV2a7CqZVbKdLO3hTCx01mWQdTcYqiYpnM1X/sBo3
keVf2RsXooOKwgPMNax7cOeYXQYSqpm2V7TWIUOQXy3Ok3EanBwh9H1o/Q/vHVb406NmVb3OzNCx
08Y68LUr86TUZ0YVybiXr3l/XDhY/z5ovt0HppZDVdW8k/SUD/IiC/Dtgp5xTez2S/oq3giII1cI
m4b4Ors/as2ph1HP7IOhLgaUpACZ6FTVge7Qdnp2VJRW7OcK0a8WzMnILVa+F/07EVieaJz+sPM3
i6IqVA/8tDYNH7Po9yj/HqX2ykf+wgn8+KHEf4DcgmZlzb7ypEl9iHSNfRjKrSWlt6CC1wN5dhSH
fAoguEoEb30VRA9ie3b4Lbhys1FGgDQ2PJ0xRo9CWVNyXYmAF64MQpJAbHA3keDNftc4JbGv55V9
yKLcndThJAlFmaTe9RhPBpaJmyADeideZhlaryZN+e41M9EGoSMGi0/x9LWzNvDADbvXJEiOibEZ
8SnMu4Ay+6WT9a02pZsBgQgnT1apZIjs2UAYkcCn07zrsMwKX/gyCk0ShE40I3VruV42JsSJoNzt
CklbtYO0GnSUeJsAzJno2bRLCdxjtS2M5CQlwcYU5XrmrYay3ydauuom9VFHQUsJpLehmFCpe/PN
6Ca243oxqPWS9ufW9OsfoJOO36/ol0xdfGn8Ii1FI8RirTRLubxCq5B6DgljACRTswWbyeB1+muM
vyxfdZM62nntsGHhcaEOkbut1v+rX0CRQM7HnTMXZAy7lE/e+fZBqld+i3xCgeaZukZoSHoO0p2B
TzRqwsjzlcPz94/+IAvO7hdeXohpoIxl0z79nM/Fod47yYD7y2TEu972xqUNrmkMVHCoL2bt7eTY
XAoP1ag9N0PmMlBwfeTfCiPM3agOQf1Z5oGOum8h1njz/a/7Qr7j0wgDR1tIVWpfdRk6ve4RYpGt
Qz8wKGhOg10uGSKgVbcg2We/BnZ/N5CGSlfrNzGKny2MEBjhXzSURSH3eWFYsboFDGCKRwfBhltl
LNZJ84BToTgoqneitZAb5bXdeCGF4rk2FCbx5hRwn58bD1mRZhbsCsnZZ2qzYGAy4Sc8IthnDPcq
eu2gMAl+5CUiQ4wi5rlv3y/7hRBj886qcKYD8irPbp3AcrpBa2zjgEkbAioSlKhcf5eWbXQT/I+5
4HxiMgheV0DtNW1eUEyplEfRaBgHEbdspXMT7RlCcGFaIFRgfCNfrNLgCA5ZFdJIusNVXpi34eO3
14f771/8ws3OUBxtGQ6EYwDI+rz2vm22tudYxkGPHkCjk/oPxj4on6vxWtfs0lfGJZj4jZoRCLzZ
k2Kv7wH8h8bBo4pUguAQdsWumqQXy381Cr4x7hlQoh1sJktPcytbXmnQP0l9nr5/5Y+CcrbPEdGh
vNVpaZk4tH1+Z5zqHK1HzecwNApTxmhB03OllPkPcb9gucfgCbvFdaUwL63fRIqnGtLB8N60IVjn
Pu44GZcKGRCH0KPHQkrmLB2VjifKRMisLytvPMvgXOoCQUb0CeOFU6L+Z0cIhhrOjg1W5Dkx95dh
VAvduW/r6FEatV3gmJsBnUU+QZv7y9FPkU1FLD57FTfKwAa4ETtTyvSHqtNWBUjyMO8t11JHHNPx
rVDzk1m257LIj6XzBtAIwuxSwaerR15bU5KlX0trFTTGcN9L/h26a27I6/l1t+wiZFV9SLc34N8T
Fn4Km7vUefx+7S8FXxaeZdfpnurKXKasqkpJ9odeF+md1NQbC427usCtUM2XY74A/ySYslErDPY2
KqA93LfcKMclfvpdQBARdofRSbmGWJm3GDmSjmPSN8KlkzRtHoIayKCE+U4/cAZorq2HpNrIib36
/u11scc/7zyV9AWaIpFGBjwyi3RT4nRRPkS6CDPRYL44Xnhn5hhAgAwNG33bF+nB5jNZabaSDRDJ
4dSslfxVIOJLNLXCftkU7YajMmg2niTGUWRifigv63Djqcj5lfvW6/H3WhkeFmdsOl2fFkV/7yXH
wBhXRYJ4pxavkqm8abIyo7vS3AwV6VM93CRtgQDQtcHBR409f2lVRUVGSGRBItM+HzcljUw99zrt
ANuE3kfKWD/KUTkQlLkkdKmZvDa+dVIGTsiJGmhyht0pqJuTUu01E5CnucmUt8omaljnEmkvs9Hv
q8JHBCFYx9hnGEm39dc9dgdjaq5kpNybQXOV5Izq+V5Pr44ePnQovryRzoRdl220M+bJC+e6MzMp
1USi7EWVG8jZTrOlrREjyYrenxog5ExLHl+JJvLXhWE/yumwGHE1bhz8x5FszRXBFljatQl0otT+
9P0jOjVj7dKheJwgN9i65+pq8EcaQxi75i4yip0fS4eBQiGSgKlni0Hz3+0q2di98qQPiA21uymT
jik6tIbWbwyubVKGSkWXlcdNRrCJdGyhINP3PWSHwKTH8ycs6JlqCx3V4FIJdwHGz2XrRkuun6l/
7oynPhzAFP8VD4nl6lxa1bqMi6WiFovE6zZt620gNwfObQdRX+1pCRBJZPt1RHdiQBgqjJ09nCd3
iJqN0eMowBB65AXH2Fw1my6jw9eCgvRNjECYMQbWT4QMEWLtXUXahVW+9RR+eH5E3+4X88o8AEfk
lMtSLw6iMWBY5TJ27nz+/qQ9BXZ0V/ylCvsdMsQMVEWmCO/3cRbshp5c0rkN4RGKv1R3zdlQ6B9i
YM7GXyE7cirsBKQBzbsR1Wfswp3hVvHlWztfKslAiAq2U5T8MCKALHq6yI1i7XTSKvBDIeSx1TFe
/T5eaOJozDeagRIDRiIiMs2b+liKquEElfkQ17+sttkNCrivIGUIvHdSoIN3TvBLzn6p0oNh3nhh
5bbpLya4EGZ/lz6aBfiVSQwuY+NeifcxaGC9erQNQKEnvV131qZsbwftMPqHWFs59bq4JjPzZa6J
cJRsYABAc1EG7z2fa2I5mHShhy1cbZ+DZOHl91DszOFpMN4LBQwYLZRYK7iE/lpCyiVql9G9p7DD
QUbS5kYmV3bVfG8h6qv+kRrb/X6BL9Tmn3/frJ/TJ1LOcFhXD1hLBkm1yqZ3Z8iOqo04sX0zmTY6
gpiSy292SxHQ3iH+4GeOm9nyTUdiXtSrSLtV+hdLu8u7w9CBbQ63DsTc1IqvXB5fRnD/WUvgRNBS
ydGtWdFmOXDKS11RD7J17vR7hjxph6hx2GwSgibY4Dw4N4jIAnzUIcuU5pXOzIXGnFis//6AWd6U
aVowqBI/AClIwGaPWbUVqC+E4p06grQN2FyAijtMUl86LIZw01rY5rSW2t9Tqy8TsPxNeazH9kox
iYzSpXMiDO9JKWz2m8g9/4HaysWgtLocaQctGlfmNCzqkV5LZi/q5MHUN9ptPPnLnKkcyhOuPGDz
PmwD6zaNfo7OGRNjOSwXBg4IWGR7kbrH8xEBbsTDrYKW67KpI3R7MijhGEweMJVCkGdaJE3vOuOL
rdCTGLiETZQNE2By7CBDWjEfXHjqDVMUV3NAJaEyoMpLNVXuoBWfpFJaZlqIBDSktqyG3A5Upv6Z
cbyHZlj7ycoBt5oRLI+VgBXWkrGwOhgaXLML3TOYk/xRMrybtHuDOyiKX/y2WASDvqzt30V2MLVn
IYaW+KcxvJesl1hHC0k0SKnvvXOT7ZvuWCvL6Dlwzp1EvhUOCNEZbiSUkvqXGvZP0T9Dew7NZTT8
bkcQeeYLRuqJedKKcuuwQGX919R+GsZ9bBtrXcjcyiUMyWhZK/LOL6ONWZk72fZ3jmwckWWiKRNY
yTKu7UWfLZBxXYfQ6zv1NqYn34wxMtjxoktOZlPvPMla+Wm6kUwPq9bJTTMYm+lLLuUQOKSlYRAC
m7vMuZHrY02Kg5ofUY4YXRU/ugQRcinFAR0ReXMgaTIWGejcMb0ZccCWMnmVVd1ash/hc6yoMZPf
4+QtVAn+agV5Vf4x8RK6Z61MOdpXibevht/2aK5Gp8R9vr8x5cFNgn6Li/zRQ3rvRzG9GeWzrCzL
oFjo2X3Xv6XBbdZi2BM+OdlB6ZYF/DE9XjTKIlPkZeIkyzLc5DrXT/4zCwZXnZZ5fO/RM8oxXQi4
NmPCeKfbL1nxR8t3WvzkYGLLH2nmR9rjS4gltbRVqjVQUNN+1JJti06YH7Mnmm2tb+PxyABvYcQ5
Uk/7utzJ7T6sIXH/1ANnldZLiZ6zrD2NzQqU+qLKQ0BBtxMK/+qxhcFWBHc50bgao40OKM6GmkWL
SMZUIRiWjH5dXT7L8rioA8TZVaS69m32SMHiBtUEp461HN9G69ekC917/1SaytlPMrdKX8xymbxX
6UPdbIP+yWw3eXnT6TmS8CCZf4JPDYK/RvVWtT6dMgc7c86XUHsH0Zpsx2LjOYegu++tX6a1CWnh
xTHsJociWm5dYUls6Gu/ujE1JGSOitZBSXnPIPvatxKOT4a0jeWTAQvX+WV0y6mzgGxQSD0N6qNl
ownzkGW/pfZUT9vKcw34KwUK3c3JnBa41Mb10dY3U/gHQUdXBmLYdNvvLyS6bxdCmfDlI9FFU/YL
d6zQaA/apaQe0qrcZpF0G1TRIi55L74t7BW3d6SDKbdoUNgrKEVRSJEJw8+JnFVPLt0z+Y7UldbX
bmZiEzU+9G1LARseKkYoHRAvM21uMw2R3QGsTKct7BITnvScrmhVUCS22zopj4YVnfqhvAlIj8YK
CeLsDBEQNrO0UOqaxZaXStbclnKzUGMZz93qPlLuDVUcUGS+Y8kNwsdeiW98lUG4ufDke6QFMA4v
F16w8RX5kGaEijpHWx+4pn+WpTvDGQ9KrSBEHKzk4KfPHN1Acy0pMagDFK4Kg95hWMvOa4+3aZBh
WvDo+H9b+5V3t/Gy1W1pYZrxbsg4rU25zoIMG5Nh4fh3RfiepL+nWl4yVV1YQbyQzcepGRcs1tII
0z36wzvLvirALxKIeQZn0lYBZYb2EOPjzzcTCtJ+VaEjclADHeX3X1MMOMBWyYRQGTFEPTTEtotQ
d5vQxw6zt1qXFsJN3ubjqNesc/9jgvrl99D5pccFQAUX4Nnv8ZURKjMJj1z2x0ad1gEVls2ZDeRb
vArFWIsvLjKMrlx2rQENCd0N2rJOVi9VaVzFo7csazL8+ty0OGcVJEZiOKArN/V9xfCrGp1lQvO8
JYUL8tJNloqCaxYuC0EjPMICREyfaPH15oCWxUMnSesSnnxivbbaXaQTswpcUBCkYx7JsZ9WYWTc
orC1CBKos9KhGI8UO0CBsCO2fo9GvnHKvRfRAcGtwcMFvOpwjYhVfKWxdpE8yCYlD6LVlml3VjTt
EzPGDNq3t3ol7YRAn1pkm37qXRXNqQF4vcQ1o2dIZuMpXKk/uHRpubwEUKCb+CVJd36zbNPnLnus
0uomnB6tXFtnVr3S0INp5cAd+efbhPJtIO2OOD7AhkFO1nrihpq6mVKV/1uju40JrvNkgpmSrkpa
mBfjyD8felZ19+00JT3khUOuy0soWG6RFduhR/cKpQlvY+Ek0hFN/LA4BD5uPb2xDCZ1U1rBqTAW
ZrYPk/dCzXZC0l1t+rXi3fXpX0fHN06euFQLN0eJR1VwVX/Jp1uLREd+kJGzJGUpnq0EG7pzhxeA
9rdKVz5uLU1JdzPehNlNrzr3Wbzv/dumyFdy0m20qFnYUbmJ7fuUO3DChlLmuuyDTT6yvRyEbux4
bZf00DDQHMfd91H3C41WpNa4A+gWaGLN/kIccuS0kEdpVA+oQA/Gk0kaZNQZXq9nJXxqIPdXDRPd
CHAKOPRAegxy8hRTuMMs9EGD6v3qh3tIvwhjIEJ+DlL6tqOyjkjKIqqZKosIyteEeS7m4//+6lnx
Ejq5Z1pTrx4C+pKKQmT1+0XRUBv3wX2igufNlymDJhIXt+jqtWYxsshoJMbqwTP+QMwxuEBdmTug
1jffL+kXbipLircV43s6vjrAi1ngMyp1NAuIKwcDYGa9yUJ95cs/VIDJvTe4ZQjdtiA35uTrY4aV
ZbD0C2nRefdqew0b97U6+Og1gqrFkA2E7axwisa6NENJVg6RvYn4jhkA6eZcErRgYqTT/fdvLkYF
nyOseJqhgL5UQDLPzbbUNKg8Q2qVA4xhAfXRs31h7kUD14nb9TBuqti4UgB94dtpKs8EUIMSPfqy
8pzzkXP9hEVTKQdrONPBxNFMx8Q993/XEug//8xTVXq837/o5afC44X/QaKizZWaw9JkWNTniujl
ApgGI4Xn1VlLt9mIUizdWsbpvnVtTH1pfcG8MjFybOiM83aiZxDrpdKWRQ91zFdZYGzFQLZFu8P2
x+XYP0e9dW2BxW6df1RoPLyoI7ox9mw+5NMOakOvVMSIigXWontmyfJwVyPsZXdbhxem3mZuVscv
o7zy6NJ/v9hfG9SakAsCgOZwqVvmbGjpmdGELEOtHOifsJ2YxRlX51JfZ0GfnyHO0T9VdFzLY1bn
jXKoJU4Jc4F08FcZyuLRuQ8PvnNvKIBKmdPiiGGQB06TC8Tax16HcVVYPHz/xhf6HfwcJkaWjCoE
ifLsBmPuooVjY8hie5EvJA72rrQ0QT65ya+e0Q1brKwQzqWPNPTbLjxc+QEiLsw/OmNQHHxtAhmU
y8/r0TqNmah1pgioWjxAb/LepI/52NQWy6OtPbf23feP/ICOzx5pCS0MlYsIAfR5w6+XxilK80E5
yLTtKtHjM3ZyYGILQE09nIY0X3eV/oRicSsV+55sppC6J9UUzdKFjPtdlFAj2onkRlq3y0HrVCC5
ArV90dK/cM4QB0ZAtIzXXZ/sI1Y07h7EMLnWjccweG3lgWZqem/yldEM9php6fWmSoantCl/gbfH
AYDfZKk7RwpWvheikYL5kOOOlIPfL8Wlz2/BcoVfJjAKwAQ+r36ah2ns9Bw5uWsX2U7KHwH768aS
wpz5GK1qSjvZX+rZibrg+2dfuDAEpY0hlWE5wCFnHz7M8mRAMYUQziCSry6y9PEeJOGSUvcqQOja
02Y3ZdV5SduphFGgELiTMoLN8I0L3lLnTi5evn+zLyJL3BSWCgYGxQiCtjzX/W6CtK/tlj1dNveq
n9zl8rgV6b9im3uc6EFK01LPfhvmDysc7uxxP0j4YWKb6EmMGO1tM3nvsow9shb9qPT0lPbWudWn
kzdEPxMHZHe2mIxkCf8E6dvYO4rt5whoG8MpA6SQj1WaEYVbNQ1FV/4AriBkSpUZ5v2kWO+S99CM
1UMva8yx6NlH+lag2VobHjkcp7pOz12G4COufJndraIRABrXeHbP2HMdeMP26oD8AiBDg1vHgByG
I9DIOSfJKYZQmpxIOWTpTWbcYweMLLnCjeOX+l4y13a9yM1gozNX+P5bXWhO82SDYfn/Ie08d+NG
1nV9RQSYw98mO0itVrQkS38IOTHnzKvfT2kOzkh0Q9yYDSzYWLZHRRYrfOENIHRARr+jeD6cx3k3
ZVo0hBhNRph1h/YLaR2+c9SYjJ6iF9lNSK1LDi/i6pAU97b6s0VPNzTsjaQVKALdQlM+QFy6Slvr
MMbTTWY+Eo+ZWBO3rZcmawq75xYyuwUJVpxe8cRZLOQqp3CRdJp8lOMD+W2OnHq5tXsXJHE+r8SX
Z+4qInVEA7kRmaLl3HRyUju1yVhcDmzPLjrirdXV22kNB3+mhcFX+DDS4jCQArVDNIiRBtyLcAqQ
ai+ykXgCqBJgImnMtzZll5Y2tURCa2oPvkf+Lme4/UXhIaeeMZB1afnPeDo4yZPmPH29TM7POorZ
NAXQaTMXPWVkFXM5nlX5aNl7phyYGlkY2V0579ej+r+zSiaDLq4mEPHQPsVn+bAkG0UvhsYa5GPx
NGpo33u9Nm12AOTi8k9V3Il8cSWcfl81yysRsAwYFHagoS61JKQimbXMmeVj4twm8aXEtp8zKvsT
MZ+ENzvNcCiNFxmSA/BO83n0tFHy/PI6ii9bOnfdDt2tH5KZPEZDfy+ifh7UmJNrULQreeS5iNgi
ZNGBCPCkyJh/np46SsJC6zjKKwqSQWfvABIC5yF6UhycgrTC60xKdGXufr0Gzh5SpBwa3EnabLSl
Pw9cYRcmg3OkqiZCb4psjEoHt3wb8RIt8M0Fp9tU+2YtRFL5ucuPI7R/EdwQdPfl4nPqqLfmIiPx
0J7yxBh5xxNt41HetoNKe6JyoSNvfQVwx6ReFOYKNPTshH8cfzHhleiH2XaiHLv2R6a+0u4mIu/n
nHrPo0YNYrpMm37tXD539hgA1QT70Pobu2jr9ezUUsRXHimeU9Sm2hUnBpqT0cZQQu44bI3hcQrS
eo6IWX9p6i+p5qOx+Su0XoPml6XexLO0kYuS0mfgxmCI5gyNX4w4Jik+DBJOP8O08txnH9vhPIBq
IxLhxd5NQ70D9MlBRkaOvDumWEZ1xPBkolS8shzFtC+XBaaYwnNdITNd4sXtdBwUDLdlELs0irph
J/k4NTTGVfWGSvJrWNV3yhC/2COFXvrOwzTuZh9VpMzZi7OzSXdfP9DZ52FPEpkSVHNdfN4eXW0M
vqlzbPV+vZ8hpFVPiGJp8X+AtWosCZqk79pm8hJapvW6o1RNzmGllTelXEH2QxWsSOFJ3GHfXNn1
YdSzbaboFw1YFR2dk6/f9NxHBtjqmBCqiFeWB0FupTZMYocHwN+jvAZIzgUshXerUevZIwfpXtrR
cA65gsXR8OEq0Iw+04dWfr+BTYrCnMskpg5yXsqdhBdq/IcxjbWi17nb7uOoi9sYGYRcqmLaB0nx
W063ihZsUOwFNgVcU8l/fj2ZZygxgOE/vOMioilyzHMCzKjQgby3qOD4ZIGjn3hd8hxCNhYeCSHp
cQ90mUxJI2+6JCMWINWiXGv/n7t6saJEQQuxZBuTnM/z3el+1IxSIx8Dmiy1upmJQ+a7HNDoOG4J
ftqI/uL9GBy+noOzC+rDsIvwokVroIn5zmJBkaBARue1UQJO1/ANawMtjvJCkvQitRho1rYyQR0S
logaRKd1q9Rza4glC/adHI/iwqKY49dxM4UKI+n5sW7vhjr3+nxyfQH5oTY5VAOtl28wjWpwDkn8
lmYWJpjX2XRV93d2Um9JT1ZOzHMvjx0Tut+kZ5AvFrMMAzKoKz8jrsqOPdxq6wTLAgaTv7qMzpTP
4I4CPRTXNcicRaQgRVKGVAsjgbB2fDDmM4YivQsEubead/wxYggqFvHaNRu5id66SgbgWtK9aTcA
4ijd3vfJSrJ/9ouQb4t6sYA5LV5fpqmvDRxp4qHE6+ePWSwIiHJ9uQ5jERtleTmJ8xEQpoI/5LKA
KCWzOfVdLx9bvd4KqpbcRDujGHeE8V1+n8U/mjA5Tnh2i8qICBiFkMBa6HIGFolZBdwH6nkaXJtl
eauNdEmbjVE+htX3uo32ctIC21NwGR+3BVGcX4EG7GlS0/cE6jduMjoxda4e5g0VSFpgASVece60
NKYSG4xv3XyLZ21jIYklzqUMmAWxmBY/QCJNcFdIu3gj+GJ0aS8Em1ADvvT1YfEXD5vyAlY6OsUF
sF5srkWpvbKLNNan8D0ZESUsW7/Txj9m8cZeZi1p8bM4PaonSneDCo5Gr72vn0A/c9XzXWEPokpD
zU5eHCONlKe5owIFosd+sCiAtR1Vgdn0dCXwcjxtZAKvsP2uY2NvZggqps4+GX7GeYF082WRY2eg
xtd4hW1p6ZTZHy19sDNnlxkS9YUUTFOzm0PQ6grmt6iOddQh7dy4GMuHHvwmwTc/ZGwvOJBV5Nni
xNMxsLXUU5JvVNBjo/KLViPlj5XU41yaxHujmkImSC9gWS5LdSlBGi3Sjiaek3k8HkesQGztWyzd
aEa7mbpsV9U6sCbLE6pI0J3pOmMtRa+yAYdC/WmTy6gVWB2woYNBkzyVsEvMFC48Uls/WQlUzi0V
HthCjxChF1bLIiajJjGPRhpogm46Efil5SHCiONe68B+oMhErZIwyw0GeosQzWg3h9P+68VyBo0u
DoF/n2ERwzip2ktmwWKZ1Hyj0ckepMEr44o7HQoQ4OSwBp6K4YUyJdsG0XuDM6IJcuRkr0vRREOq
sz4VITUtG7QPcNSvH/AviS32k4MPAswYaioUwheTVIdlFY0JSGN5j5DBlTXsAsed4tOcuaN0iq6x
b0N4pLM96m7jVXQNgDUNPaKD8sIEMzJG1IXf/PlmwMIOdeAbHcAQXf7L/BdCIV3g2heZtEtO4TNM
gn6DACegiS14uPKUXFiDV6eHinXeuVTttMHrrsLsYZxdW/UKr6cF4qrBvtFc7FKiC7ra9nSMm432
pEsnvzmEJIHzRoFJQJ/7od21KvCRPbLUxwKssewhvk3trFtLSd/P78X57qimgxYtXB6LXz8HSvHk
11oJu+nYoYLX0MZo+wsjesisuxg+QTX88stbgfyo62hfIpGlqM85XsjhRVNb1wM8NC2/UIKjHyeb
MKG0Pe1t+BUFsGkJfOddkl+k+UuQPMvzDy3gV5X2w60NUIUaYWPZm1IdNhU8w80sP2XOtW/2m4he
Cug0CQYgiMTZeEp9uJIvafyI/n8a3w/DKZjvRvk6Gy98+1Fqr0NYHE1EFf8q0/fq5NXRow6EIbWA
fs+/lfHoyy/wAlFXq6aUSP/Y0mfO7v3xMWi6DY3QjTGFO3nUdiPgu9+jfKVG/raicNWn34ZJ+BJf
CCFAGbB2pp1wbCjuncnAChN5lPxYEsIC7KS/XyDEFD5k4o7Jmk09WDf1baMohxjxPim5ryWKvT1K
iwlVWQMxWShLL7X2rfS3Kjdqn24jMmMb2E5uxJdKoaPSPyBFFu8stto8RqdIVa8C9TBlz7V2EG3S
2WThBQCgpBr/cPAd4Vh7OUCQZOhvJR59LIDtORexb+yCmXWPoLlll5c6mIpaf7EjC2AbECXAsSPx
Oo5620we91by01rTPn7P5/5aa4hHYclqitbrYq31dWNoXeQAHOA+iP2bma1icS2DDyOAG+hqD6Do
BlzcRkl1i/YlS9GipiwiRfsAG8O2QRreh2oo/ayBkfeoVa+cIH8HO3hpYqpAaZCDZHktjGWj6RlA
j2Nu/kBfneOLJK3PAKmE+9UQ/kxsyVzA0RXsFlR/F7ElYrJhT+NWPY6+Dhr5DubKhMczXu+Cm4Iy
la6s1Zzxxjn3hgDfIHOhxUSK/3m7U2mr6BT76jEw5IscQDZ8aTKyhtBCz3/K4Iga+VKEO36n41Gf
IXBZei3gs6EN3v+8KIy7WqqF80sBTVeyL3T/IQJWa1TSjZParp0N103C5WiHKBAo7VPHonf0/KKr
o4Pok6omfiaGhkHjeGrq8NXOxtvGBLlOh9Sy/G3hx3d63J+qzNqmxYUVplubR9TUN6pVygD2Hr5Z
aXsBWCzKmYRrlmh6GNvBGZ4lfLSkvsZA/PvATMZRepilq1BGBBoADkW+LIhca04P8lC5poVM9GNc
BluIh143G15m4FnSmocw/DZrgTdyngtopQ6r0rbu5biD9UUJC22Czkl3GOG4U3hfZvVej6/r2r5o
UFN07PwS1+rrLu1+9e0pBb9WFzgUzP0WPc1/HruYXIj6Vp3dEt7JIxhA+27Q/iBiMFaRZ3+r/F+i
M1GA4ecf5PVvLWlODQqQdeGD073ojHybmtVNBJbFnOorE7RUJ//WptgNuFRUSXOJIb7FyW/fSn7R
Z/LG9C028n2FCQLTKNmxm6m4ctRkb+3VlO5gTg5cfZoMoKu7CNCVrCCwgx4ij8X6Zvgzx0K8ak0Q
5FwAShqjkMcgDvsX8EVOyzDWfa6fga8fQPOu220J9lsrtJXwBZWzc2sfUIKq67T09GXeFAFxBwzf
gy6UitseV/S0fB1ajmpu+5+Rgta98btGRVOZrGM4cS4qKcq9zbGH/4OhDYdA4gJbxshkgAgeB1ua
7G4nTgfZ2FqkCv7YvpiAw2Vsx5BWnIPkEDYnRFVQv0yv49sYUJlUhcfaarcSPjYYhm99WJzITYMJ
BeVcHIKbUL1SrWMVn2w4isZU4WeKHrD2JzcdZLJyIJg2znDRRkOpfca4vSakkNUewk1AyfRBwrMI
4cKtxDk5pvGuLICaZS9OcamqjSvZylVoOk826CF9/h1bChZxPw2U9AgupvlCUpONFBuI8wCUrgCn
ex2wSiKmImgxMU92aNmZntaOV6FTnCoVoj807yAErFoVBcwG/5T7BIRt7I2SgrMi/r3Taxt2v2Yb
cDL2QgXku+kwZjG6HAmMrtQLJWhGmVcBGksg88/lH7PKiCG5xhDH9XPILG7iyMgO9EdgWzEFUuyB
T32BWeEGMNplafluayn7SIl3qnxt0tjCEvzSym8H48dEyyUHTqkjnS7ooHPxu0IATzIwxcuGjQSM
Mw+fpfEgqb7n1/WlojxiSe0JWJ5ube3sXtMO8RDvO+UJVJrrgJUMO23XyNa+BxVea5ZbZmDpg47k
pT/oWXqt6EwB9YEknm8DgVCV+m1ehRt9x9aNZ8K4SNloRr1S3z+b1ZDT2ETp3F50Xz8f7lMt9ZVq
AHFDKmggNxu2Xaa7ImnPIegL36qynC+CwTx0yXAj2PriDO2i7ih+73kobFlfTPtnGLBibxwid/QN
srpfSXzPMFDeqzcWuQxh+l999VSmqZP6FVi8ZIJ/m2wQvKUhYUpbp3zJKojl/bPt3HHlmg7yKaYr
uH4CTdggJJGgwI+w/96EZNIRh8+lvVWthAUUb82sehJNo6DACaO6Z8ms1F7O9VCEFgToMRmBEhAX
n+fYgBwSWDWHiKhuYgcOsonz1GeOkYOgbt/7T4Jk93Vccvba1jVmC+ItNc33L/+hfBxLgzx0ecsx
KRcgEm1us31ncSQNwdZwxgfuboucVeCkK8utwF5OauplBDATV46T1VTiJuT0S25ifMWArqNB7hqa
REeF3rzylATOaXZUN2/rDUzSHGyYkZ/0oiLJ7Dy4+RvB8dP612TI92rD6QH9sFS0XRTMt5l8K/fP
pT15An6QUWQduDg9u4y8ie5Eof8cIkoJ6raDs7Ju7HGmHuZ8nJxFPUxP6OcWyPmI3Lhp74UYRU13
lQulm07IZWk8LpV2OX8xmisfwiuaCC1ZmI1SAFxUbBG//lr6GSjUu0IAeTpQiL8IVpTT7DZq+Vro
tLDPww2aaDwL/a1e8sLcIcrvmZ0ciHuwl0fqDJ2+pcijAakm7oNNIupounqbDm/AEumGCFDqED8R
7hjYi6XRdJMY02vNUVLNr3B2qdBuYhl/dqbc7n7V8U8n/BOl32Y7cwVBJez6tev0XCQJqpDyCUcO
jPBF6Si1Uhi1ba4eISsGDlDCzHocqUjWvvoOPhdBbMcRn3AxttPJGgGxF6c8WAN+nC2NQPAD5Scj
jPeX0n/eT3Ia0WI6xmqIGEt61U+aB1DqHWjvZHdMWiEDelCfVK3e0nqPhEbGmonK2eTm42MsDgZ1
qBMlDHiMFOpJ2hsetAA7J2JQFCGwSG+pJ54IZx83tZf7fpo2Bm0PFJvE2YXQf9V1+9G6bfWB0+zu
6xWpnGmHCJwJYpMyZ9ZfNsvOXJqFyrY/lkq079ALD/MdcNDMUbd5Y3p5bG6EQyZNNi3LVq4l5V0P
YJn3fRx90YaKNG1sfMmkBZztu0H15uou1VXKeuE3CGY9Usn4qUT/HKmO9qSW2T7S09s+CHeoP1id
uh2bg08a8T0wJk8rHU+18J+l0uZTLizCI9FzDC0btGcnRIte09rYU6OXKe6ZxQylgcoYe0vwHqYQ
3YQQ9mL2SIsxytIH1oedYhBLtiXVkhs6QrZx2s6ydNOgK0F5fRojN/d7D4Flybpw0E0qaFKSGqYI
b5E1DKDI7VJzUaZKOyQJvgu+uay3262Oi6MFkMu0sKFXipOcTw+CNjgoCid0vtWS9KC380WDAbNg
8MAYQDvdCwb5yeSsED+jDfSDEbBEUDMDVWpBSpew9kS0x5Pzehvw2IJjHUw/Bn3Y95zY4hgknyuF
+pj6FpJKlbOCK/34++tVpZrnonfaIu9IGhkDocXJO4Vpn+oxX06lHC+0WegB5KL6GJeyN6fbULrX
Y1coSwVqc9nATADrvTcmTCiLwDWdXZ9ei1SjzZ4QqaG0n7cxzKcfYzG4iJ8C2h1qy1XjZ1THREJa
SKQrO2Ny2L/ImMP6SUFNzx2Uqji9RnMkkPx6Z+NHKZS5h7K6UmPZaxGDiNTiex/rV6CQUa58154L
gSrqg8d/FWnm00DJxAd+hKq1ILo7PSVpYGsApmBFSq1J8Q4BLIr0TLTiq1uzfyItAKPeDVeh5nbQ
bWC+q1iaVHDHIW2V4/c2H92+z10xREYQG07HMYq92j6VVgjyj16JCCJQNqjteNtn3KyoEs/+TTAo
lxmBuw0fYQynrWVfzokCyri7G/RwJzotvS5BqBOyJgm9Dp9sLthMaKyMAYzPBpUDbZsziBzA5uEU
mrXpXiUhbvOtkSi3gV28V48UE3qLhp7JoLp6x5MiwhAKeZncvKppyGNSMYPNqtBOCXsFtiBluem3
OTUH3ccXXUcB41qXXy1qub3M6AlI59jXPdFpiSfaU9QL75TmMZASVqkG2IMg+ZSyD/mtQ7IjodYl
ylgRS5hapIdC/Tch7xU0J5lqY8pzlVpyaOF7CTlFstRJpw1RvwjIGIqrP5JsROfQ2AnJ/B9KoqCN
4D9z/ctm+zSbrYt3qNjRZWIj8l/v2bQD2Pe4Qi+LmFfhZMh9eP+Fchip2YYl/4Veb4bkOle/BYlx
FbQOat2wKiMYZw3pUjttNf7Vj1nzApp8sDVSvEA4RGrd36mBfChkQqjoJUSCA2isW0cQmOyDk+/5
tXIOYUQiwMmvZcnGn7jWc0LYyrjrmukqV+WLtGkfaf6APpxtjZ2hXpL+jxLSd7uqTeF65V5dNNu2
746hIJLjymcx6yIFVMNdqXtqExyiKLhJ5nFrS9mFJFPgzvyj4OmI8DHNB9a3+lMoT7Dq6gDTE3mH
mpco3KaIiI3FdFnU/UoMe66FB18ILSGomoBc3tPzDzFsVKS+OcOIPya9tisAPFAxbcwAj7UB0R7z
Kkl+C1qf/tbUIAI4YKn4zBwdFG0qmKucfchbeup3ofljzc2lHyWnIqsuCoCEPP0/vcnrqA0OmqQh
rN3vbWTtHAUQuFDgcO6/Pv3ORZ30QnQEaqhmystkqygSvwX1905yMOkV+p12iMCS0YJVkzueeKU2
+S50tbxFBX8ESRzUdZDd+Zx59GWELEpGgGHg0zPMOG+ynxWbpI4JAOvr+uiraA+FMJaLsgu1+Wa4
h8q4Ke3iUkcH5+vXP4c4pyELpAMIH5bJy8YwhEQdSEsPn4U1lUU0LgyaH9q3ZroDy7cJ9ccS4mNJ
kqIUlFU6Icj19SOcaUgh6yzQHSZXjwHc+POMyCB3erO0laNePYWxfFmH7UXpd5veghEOvL/pCRsU
EM/Fr7ql2FBVoAk1zwiTbaK/CdoJeZMSWxshdx5SO/v6+c6wung+snEw5Agt/AXxTVt/gFQLf2zU
MtzXoc3Hz/jQtWPMEfKg0wytYQM0ZbcVUT0UXxczgrwANSOvebSfyVvpMyNaTAdRBtb23jv7sPuG
xDRRzGT3AWXHnAqlR+B/bC1xOebA72ACrW6Rvwtun8dchMRGXYR2WzNmPTzjwYUaJvAqUD8I4309
0+rfgQgjQT+g8kHOZdkLkEpta36jjsS3vB3n55jn22xUXbMh6W1/TCnXqJ8hHBW5IQx5ZJy8wgoP
Kp7Z1O42dalyhr6U8J0ldeeXyV6mWFtxgKdZ4PmGdYiQYOLbrDz13ykU2lmQdQT2j4WyzOoRBZKk
XoRPDg22lq5LF4xXvSkLboNaVd+5SFE9uIDWu0mVAaLzU2Lve4DVc/Sn0qPvbXLN3SpX9gX8lr08
1LdyqCNn4bjxsJbvnanZ8LCgx1W4ioJqspji2RnCUQod5Wj3EM+z2OsNE0PKfjf12j5B39Ymwe3q
Ca2DicAPOHt1mXbWBQALZOB+inI21iR9VXsCKJTdWgNyvyo1cQvzqvGF8uucJHdJ1eHPs1Zw+vus
pnRCwwkFS7TEqJB9Pigy+N1YcQ7KkQIJ6iLbsFY8pS+Ry9uiF3T9X8hh3AiodWLpBK2RG+/zgE4Q
O/mopMoR+8St/OaYCJEU2kXumG7NspIH1+qfUqfa0z7Q5Ff0oAx4HaUU/0lae5so+e7rpXbm8uCB
HMCHCIgKn8HFDOhmlPnUjcDlEzvOTrs1Bd7FOHU5zuAJsakoqlmGpxRCWVffTojbqTr0bxSzEAU8
Tj0mZGvq5mfuEGxcxHEEvIQtsAwJQoPkPRyZJtD4ghAZSsGODnLdAEMnKgM4h26naWBtOf1ABNR1
ynzlVv27CSdMWIH4Iq5uMzGLI6rQFCWQZvinQXcv6e8xCaFcoiFN/jom1+uvfGbPc1VxCsOUQ9Z9
OWBaRkajVIC3BBgTHqgvaJ8aERC/s00q2PWzXNGQAjhXnBJiJLTNPKX11y7PM4czjW0Ie+gtCNLe
IimvajMppwy05j9alk1ie2bUhRuW884pKVWT25j1k9DYpIb+u7Gb53bEwGvEWhAITIuwSb6tESOM
knSvjfalXFDTN0isG6+aRv5N7qpTg2sm1jMrX+0M1FSHeYPkh8zxybZePPw4xQZ/B0RZHby4usnn
I/4ZziiEGUtqQG4Rb5rOVcZHiPZFWaDfQhruu6tVnzPFJ64dE2lc2k00c5fuNmmVj3bXsK/qAoUg
ijtiI82S7tk2ysYIC3X7mgMuRd54AEj1IlmJ2wzZSsXx7HwApcbUwwKhycN8Pm9mauNFa/myuP/q
6M22ITjxID77pS6NI+xEQbrVelgGqQsHFe5tD2QPIyQXa86VpXUu7uGklWEbIRiq41Lx+WnUMIEA
l8BFFflyGwAIHsanQjL2Fa0c2A5qG25HMk+2I8o96l6ypG2lt5cpDvCxH60uljPHP18HFL8OcpB1
sTj8Bl2ds8h0xuORSHVzmlzP6DYna/O9975/NzanYlNsjoBXN/MOLYqNtblRNt/R6do4m2qjuvjf
8Q9ePfHPis3N6cbZ3Lx+52eN3it/zv/4WVjJbV5/+PvX0P1xc/Ht5vVmd/F7v/9923j72/1tvrlF
jcjTPSAl7rP+7bbf7EPvN39YeZH70/TKg+0BSd5cvVw/Xj4+yt7ly8t1eHirN9fyVetWu3JDquRe
p5s3deOGm0tqKJvLl8twE3l/+DXc3N3d/bl76rbfn7xf3SZ3H7zIu3t48L6+Sc6cX1D7uEUBzAtX
8sVc6hxdkVaoo9D+RH4f2sjKzxdb93OaI7iD/w6wiDOilMyClGsUXDWxXlKzQxvk1NP0CMc/osQh
HL/eEUPFTS3fEsI3RoKBkXVA/3iUT9No7fTcejYTf2foj36TnGjogPphsRmhW+WKZ2t/kOyd+2zX
qQ6SOf11UaMVZCCd0+tXvFM4IOtat54iIYRSP0oo3s+qBhezIMEcV9phokr2xRsvM8k0DA0URplS
diXlBOGzmK4McYYd+WlWl5yO0YntpLdAQgnl3RbZUlmjKk4PlBJG0147Te4xej3CdtQR4IrumWtH
K7dxDjht3GO3hlzdc0Nu2aXSgTKMKLy13A2ioK8kP75eBGszon4+QMrYrMxsYkZ6/5GKDVCJVfL4
mesP7C2RLHcfaibaIpvOAskoLJ8hkLkwyRamS6q3tGfb/P7rdzlz+HwaaAFKHJqwl1uVgbiqKEp2
o6AEUBtNUchfA8afSYM+jbWYt04PCitptPe9A0BHQ5wIz1tRx/z6nc5ETZ/GWVy/YWsYBQzcUSDQ
7Qkc+BbuqlmB4/VG/DzXeivnvxVFBvoXyFAvPU7kpkrkqp7fv1UxwfYa90I0g32KVMfXb3ZuBmEG
OvSTdBpKy6uryO0us7J2FCkYrEDyVUFRWYOzn3uhj6OIv/+QjM9Tl+BIN4yC+8teYyB6yLrz2KY/
/m+vszitJZRj5CZjIFhs/nRJx6NXwKCuGXqdC4PA5P87bYtDO62MBsRNPx6Vh/kh/mbcoKkGItl3
kYzrk0P0rTvSBrXWEL/v2gLLo/PDuEuxmgx0Ranl3XjETybQL4P0SafP08NPEcrj0OXZ1wY2r0yy
5FxaNHCm5j5o/tQ9QKwx9BqCVYO6aJA/Vlm809GNjzPt4euPsPK13zuHH752ltW61NvNeKTjgDQH
ZRBOAPqQqwWxc/nUx8/wzs7+MFJuybVFAWw8QowZu8u+p8Og0lACxHEHWUMBDGduovzUK69NPa9E
BucOhY/fYnEoaH6n5GXP4JIsMDvIijVIMryR4eaIrIp7won/fD2za0OKYOXD+0qRpcdtx27l88Mz
2PDahCV5LCwoULo0f9NE+nrEczcTPiBYoAIBMVjxn0e0I2UwFYcR2VAS+IEJZbVVf4WVQZaV3oyO
4Fg1DFLhX/Z+AqGS8/V7nF+T//89llB5W0kyp5JYk9jI+ZT/2CeMZJV/8uTp65HWXmZxJ8lN3cvI
LTFjEe2IPSUX4o2vhzh/aP/7MouVR0Gw1/2mZoMBCZqSa+LA/03IsDbMYrWV2aAg0c2cUW4Gk0Fn
Szh8rHHOzsULClB87h7YXRSQP6+w3ElbtFzS8dgVR+snDEIObWl+9TlO1zSMzi6CD0MtXkhvYT+3
OkORg/FCqLZQoeNK1aeVa+jsGvgwkPj7D/u0S+V6NpT8PWlATGws9hQK/sMawCiPPI86l/Iu//Zh
iKhUSztpq1EwLzn6GIVC8+oJe3YJ/DvK8r6RoQgEvVG+vwjmTwIDINHhQHzmv7wN8imgNjTKNItN
041mrNYmExbG9+ImY28CEaE8tvl6nLOLTbjI/L9xFouthJeP6quYNYwMnbuSLCjOBRRJ6Fpaa3Tk
s+vtw2iL9ea3gy1PNMWB9+05cCi0cRrwjVarbOc/07+vtVhvbWxqlHf5TJC6AYBRhEHFblR2X0/e
2uuIp/iw5IZRzcfcKt5vW0yHOjR6JG73p6ZeWdvn73XsnygYcvdAg/w80hjZtYLXEGfCjLBj/rtO
d4IHlg7794/WAxipXBs0smAzKp0Q337++l3PzigCYzbkdcClS42CbpgJrHo+neZfItOBphSWTmlx
//UoZ+/zD6MsbleDu3yKQ2YUZ9L0j+CQT9Jvpf4xDA+ddOIiWVn+K2+1nNda9dVBEwtynq7JvHkr
7o3VbsD5UejZonZCr3gpA2PZReVLAV+Pcwl1OJpuyHBpa/3o83P37yiLUL9L1MAKuoQ13yBKpT82
gAQ4NjhrDTqbQo96KFcKfWsvtvhcaZIbcoXZw9EurglVyGEYTV8Dr519MUqa2Eji9IUP0efFjxKF
Zkaq4Gii3V8fwHXRIpDqa7zGipfVVuK5RimqTCg0UujWqagu5jEx9aAsc3kQF0nDWdhdBg0ODPgG
Fc8+2DU6XmCsvl73504S7MvAEdAVgA68OIaDsnemflSH9+4MkDcKa7FNyQk58jUjxzM6qOLd0J9B
7wlUpLWoRxiYabaSZQzCGMGu+wvms7GfbWByMkgnQsEITqN1UjMkshTX/iliQnvkQe4wQoS1AmAm
KVdMzd7D5mUep+E8C6QahAPMq8/fOFGTvAh0bUDHe6PplBJuw/Axaa/yHsNJtwouI/V72XhFetTq
/QBquaObf9vplx2UufQAKcZABEBx29kL0p3tPzbjba0cZhn5Ma9x6DT+yuqT3blGX7vxtS1dxkft
yQYc9PWHPAO0ZHYBuAgDEg2HhcXNoxgzkOxo+udLWvFbj5oVJwsJn4omnP99iO9BH69GP+8KXn9P
4L/jLiawb4JOKUlOjll6qTeP77ZBwaMwzhJyn0NN4RuJQwTu91OluKtB69n6Ivh0RYF4K5SuFps0
DeJhGGXGp43UXDdI291QWezSvazcBAUS0FbmkipVe/S+sjfIe114H0T7HFqJ7d9YJqz7bzRHoX1q
saddfP1VzgFF7I9Pt/gqndkNjgqE/jhMB0v/HWIXEQ0bzXotjZrCMP6T0a++fih7uv7az8h61aPJ
tTWq+pnqWZCytABoxl4ppf+0XmjZcLGqBK/LnR8iaqSwlPhuFDAIKM2ihmLjJafswpcLj27NEOrb
BIeSr6fk7DGHQy2gFPh+OppUn3dcWca5URQjU4L7FaLDlrnJlYdJPpHiuFnuDqAK1g9XcZD9tUyF
W7EKiR33wMWN0Wtzlll42x3HettY1UYDJ+DYcE/A5AkvODPqL5NC3QrcFx3YEEMvDa+lr9/9vcf6
91MIQIBDTxvMyOd3L4y+Se2yG6BWYwnTv6FIAEvvWEv2DnuOTdHjV2L4+wHYL1fSJip7TxiiihaE
pt1nNKKpMlhFf8MyYRVRZC2qfRV2boVNueV/1+xoG4Ol7gEd9SAkO0U71N11VsjeYHSYcVQ7CC9q
eInbD/Z1kOa19tKwfkKduopoxguLKahdV1KiXfnZfBeR1orqYIXfW8Wk1Zkb8Fw0xelikOaUOv8n
/ElCKiVPUt/A2U53Snz0o3jXFHfB+Cehh16meIIlP3AmpgIoXzd+wCewrtTg8R3/YwFLqFEgKy1o
C9jR9Ld1iOldU7kTkNKBt/Thd0dhtmKUY/zNluDIBJmgKNzuADEWK1Hq1dzwg3o4tr65teJOFOtq
YMQdHHLDKjZyuFdrAIMXEaTT51C5lmndNEdHby4Egl4sIZC1m34MER2/plWET/DYpNsJy6EIxGaS
V1skWrh99zZESgpDTv+kg662C31Tob+vzr8Lin9RmXoCKQgyyFXpGwsui3AC7LQ3iui42lPnfh3U
W7vO4catdHDfRaf/WpMfZmFxgDuY2I1a3Q5HpW1pZsHQG9wGfG/VvdpOvFXkCXn/eqfDakmBm89H
FoF4MWXY5CM42h54qBPvBIk03lTJz7JTwYNey/NzhP2DRDDoCOfaakb3b9p+vaGo857b1x+eXgQ4
H1Ih+lddqDRcewVwZEVj2YELrp6wfqzr3m1wQx5Qw7V+g1oCAu3gtXUZUqhNcEknwpnLt7B/7UqH
q+vkO9IuMNEVcMvudYymY2ioO7y+RT/bxJQvdQ5Ju2ualE4eqD3Eb0TM4vQHomvKjQKdD8ibIJtM
LDUksXF0Hwgum48H4BLwBAQGU+SNvEf97Lbp3pqKVnlKq1q4xY2I+hIM6dVVS6MXI9DdOKPnwLLp
MfoRppfC5KFQcerQsEfq4xdYVtRoAqwxh9Y+qJV00b6VzMM84HM/ic6tFNwUV2XcHgSsg4Jo5uCd
gAiFhQyqaFwilEkCjhprH0JCjJ4L2YAoNWxj+m0DKhSiD2oLYRvOCvDXhvw/nJ3XctzKlqafCBHw
5hauHD1FI90gSIkqeO+fvr9kz0QflipY0xM7Yp99ZAggkVi5zG/6R1rdgsQ7ljdkwwKjTZbh8ONg
bXVHiQCVQ5MH6bR+CFN4ckoblnJtf8AP8SBeF7TCFctNHaid2TPcO6Kk51QGmAkMlmjeNoBKZWDl
MdoDMLwEVAVksOKBSRuzH5ARULn4wBnZlY0BkXr0caTWk5capyPsbuCJcQHxp1pSNRQdZetuaNOd
nb6OurGxxh/Yq9n2cLuAOBHzCA0IzNr/amFSLjPVLZ/t8egnc+cPGmmBqmGF0PndimkSUrwQoWUQ
5dqgHkyn8LNG3hql6S9a72vJHyv7oIardNwSlo3ZL74cpZsUGQFRUOIcul8afRdn7wRxMQnFtSnq
Bzg6IJAl18EdryROR8+O9JQLqgf8mHR8TFg9VDBp+UZ1oILxjd2xeuuzOwjEk+RAKH3O5J1dcCCM
YdQ+6SDhkFzQYItiNnZ8BphB16MqojDtzcCRPLvVgmrys/ZG6Ycr4TdopEz45Rznw+cYlOrx0OMW
qADydaxfgrq62G9E86gBOsppVHUORN91z5g8Q4CaJjTHeJKbV5gzIFAFSL6JgqzstxX2U/8dw4Am
CwJ+lgM1uInTSLwvgOOal4jVZw8dGfPOE44vLFSzVruY/4/N7CaN6j2B2xeWs33/lOcIjmEQbm+G
/F0a7ywkOtcO7/W7uX3Jmie+M6cBBb0t2VAayP6onwmp1UPhpT97u9l1QGJMeL5A4Jc23igpNPvc
tSU4QSuiYX0XxqDBoq48dPLH0ezxoPrQxmOwWJpf7XTuvB6UoJSbDQqrbqTca6QveYctFJ/d582r
hifaBX3i7I7H0hc7plNfMmgpywhKfvi1JmXIZ1lymItKeUjWK5ZZ/DlgVxNuj1Bnw6Wdt+rQsheR
kTquXgL/ITv+smBPiaUQWBpUYKLb6jiEmAnU0PWFULBCE0Z7TdAvqXltda0F8ZBcZWPk1oX9jL5g
HS+3rYXxGt93wseWy+Wjmma/pgyRGetXOxWhEY13JT9rNH9WmeylHUCPDlcnSJaFwIKmadDmv3sy
jAz2BzWFIA9eCOtnszWwFg7FN8hzS/0a1asmtdaa8eHBnvH+yj1Zu51pRvbzhvtmyDIy51s3DuOe
2kFG4s0UROwZlkb9liDnCuXNInFN8NwdgVkUw2uNqgodFiGxajTPUit2knh+UZOk61PHi11zyfv+
MT49JP45Wh2UNAABqQpV79fHqKfYUksnng7Hm/W1T1BEcZVXwKrGtrvOHo5v4+/spg5xXN0ftziP
XeUDqOCgqRGd2c35QdCT78bmJ8aayMa447bsUXYJ1fb5eD3v5y315p3pb6Jd6sNJull5ZzyFr304
vuGDenbNbfuru1Wenc28128bH91XX7k37q17PazCZZuF+ZZzw+/vk7v4hoARBNpmfDNDfES33Z3y
rDz3b9WPGJftP+m29C7VAoYozr5boJOWh1JIyKtNKUUIFgbLXPvIn+g5QBioi5Ol7YbiEVnnIIHI
JhBdCJWIjzpbkJB+tzqAonXOYXgvyCUygtuDnO/IwUSKKnUGflEBXS8jcfDVQl0A51pTw6d2ivyx
56tEGkNYNneSv0ZoWhCIE8x6c+llGJtHEaoIFCp6wKIN3s8qHi1oHpjzTjOOXkaY6yXFXaqfBm51
R8v0JvtCK/5cbwawIXqDeFJpdEC/7p6uSWKnzune0SgRj0KeIKFKNP68qBcNsvmfF2FQOht8akho
U8yfpMKRNY2tNjrjgXMs7ILiZfA4ed1+V4ZJ0GwoNDyIaMF6dTwkW3THQsWf/VeoVS7e1+5z5EXe
BIyNetY7blcfIZBg3pV+t0HMeFOGw6YOwWtu1UAPNL97MD0jLH8mW/Jd/pwRysHsw3J0pz2lTFAF
hm8Hxg4OhWfy32DSN/pm2TtbPvs9Hr6vBtfpxR3E3o/Cc3cfu01+wMDnvfCw9vSdAIsaN/FGYG39
AZdHX/KsQPdNv91W3o8fatDdzI8kUxlPsvrKlcOD2B7GUT/nUN0vwRzSgnPp3PNP4T0wrndf4x/1
rt4xvd8uQblDBWDTBMjmualn7Qb3b4rIQrxNXdlNQopY97lw3xU3TNz3XyyS+yp7lovGPhg/2msh
FYOL6IH3a/FezY3uSe77O/BoN3Fvf7wn7nXj3qKi4cq7l5uf0ubt7enmbvY+4Il6xQYdMB+hIn4b
QmkY+UyfvaP78Ruyp1u6dCdf7q56d/Vgl7qL//b2In4ZJSnhTO7+hs7mNVelO/mRS4Lk4yngKXvr
fvTIT3083lydlRPYwCgkvfVc9w7IoFgGar+AU8N9xwJZ/MpDv0XezP2I/B8PnX8Tu6n72Htvati6
wC58Kke3ExDDl5ffjid+6IvlfVie9xHtKn7YD1Jd9wXQTlCGZH6e5uf8AxvFi3aYr/ECf4/c9Mhf
zd0o7APOaa4KQ4/n3bzk7k7zkWH0JVdyO7faiFf+G2lQ9+rp9+Yu9iFuBcfgv2+doHhoPM6Nx45/
57yVmXtveMdyQOPO5bbuxAMWnnNjgoY0d9kGY7FAPDYPenQ3Hy90fd2f6OXsaCaFT5Vf3sNo9DDr
DGx+Z/ERmfZk39rLobRRQ2e/XBV/rD2k4iuZpT56T4q3fwO47Obbabc8agFSQFfqlX5lb82tc/Tq
++ilvl+vzQPqRLfd7Xpd7su9eSjv+2v90G7SoPA5sPdP+yDxguDReyw3BqDRNsSCzp8Cc7OGyquO
Y7fbBRObefJaH8BXOD3bey3UPcgRV6TF/rKBf+2qeWDyotaHdNpN+tbODFc91JtlO20dP/LsAN0w
f9lGQXcY3Oc/uZd74lj5/oS0/41xX+POSfEJAr9YlTEaMfbFLRnhm03dbyXigxNa234HIPF39Et6
jO7NffrH+U26BupLNVwnBjKre7GnbLMA4dNdfOVcZe/Vu/SHHGWIeDvTbr6O3rHW8puw2c3BEjrq
xvgpNddJvouNK8e5XUDq8J20uK5NN6sejO+deQWjTh0ojG6k6EB+lswgmBEN3qZjAFUp4aWWh+JK
DS0/3xh72JcbdHWeh9d8NOFjvxrwMKX7pdkj6PT9Yp2xpf+6WCfpBFowCiy8ZDpoMzcFkKg/st8H
2y10y0MnXHh8k1nCXrQt20MfZMR+ePnI2twrcJc7aksoBtRUHp855DIKKah2fi9MLGsJgpanqdej
9JdaGDKgD2F+l5HaTsizHIGya/isNhRWE0aVFKsi73Qy1R/Xn/kcXUidEEa6cCKdnH75surGUT5O
B1B+Aamy0Pq8Wfajz4WBR6/823LfV/fh4wPmLwGRktxDlYJfFdsfF/Gg5c+WuyVw3Dmcw4n/RSTC
V4BXZy6P4Im4bLkmf0uUmLEf+cWm+IjDjjNLO2jveUikCLIg9qsPfjKRihQKz/VsTwOLqHONEmzI
0bghcIW5/65ydccdAnHHM2F9Dbt0i5ferLtH25UzL7qxJupkrw+na8mr7jmpqm1xc2xd5IJIKrhG
RNxCCsCnj+dXm98PJPS+6ek8/+rnd+K00j2uc0N9RuyTg/HK+T36i2c9UkoEvQ9kPBg4apTwdWER
hgCpgRt+y0ueO441+rybfCcWVARN9CE+z6GGC8bhf5+SyUbAwR1PIvAhrMmf4yPj/BPxYySejKF8
n7mv9kY8be6LH/SD2/0/PwsVJbfjVRzdh2DzIE6mj98PkKADZZO7d6CWQttVAplT8qnapWKS5q4B
pftO2yc/LL4ncQg1VzDi3TeE+IMyCAbfdH/Tmdq0nABj0AfiPCDQH69efmPtHQgguzgkmDh6S8jx
RjxWQ42fNHs37f7tZ+lK93I4+RrBOnbBteMezZ8i8Xf/ViG/XbtPqdt6n//KfPGfpYdMopvverKS
NUQTl8e2OaYVd/UF4h4WFRnKMZT8dlP4RUgngDij+s6+5haXsHwT/x58Y4/aOsfy792P3a3OaxRr
KDKA2V8CJYRIv3v/8RC8cMy5yYb/0V1tY23wd+XmUnd/5ERBd8LrPdmNMfWyOD5Q7PKlzcr9j6yN
sZn8l4gFhMTjez8H/vBTHvTclf4Su1eD/zJ7M6uZktyTlrwQ2S98qvalL/WktZ4U84ioLTF8Ju55
WLWyaPKzCM7wptyFRFIQFtBBb2T0yMS3xy8+NyzptJc36ZV6n1/lV9JWu532Y2huxO58/zD948a4
6eUbC8ewOqCy2afP0a10r5O2jIF4qpJHTnl7k1/unzL/HkUDP/W0nbMt3Ge+Mq/w44Biysv8eiP+
oFgumUxiCr+PzJ+d4q91jIjMZOnQW006cyeRWU3iaMhiglXTdK6BjAFd4IYRFMzbJjECIO3AggRy
eIT/IXpqGeT32tygXqDaXp3/opUGhMNEWS1e3g3obyBIzehvS2DPzek1LZNwRVMkM1ac7h/aRqPT
imwbI0lj340FjuDyRlGe5Uz3Ii4jQVsXRZOUvgsMtlq0W41zYhA6MNqDQxOwjyikU6gOZdjO96Jj
0a5ENqO7MAEzxUjjy9JoimpAlRJoIsqL0yH6pEQQuEpkvI9JfNcMWbCgkhA/RGUiuRYFfHSM7wdF
fWqX8oDm3U3UKvc1bCaLHkoMByAuXqc43/bV/Vpdo2cRCfeSygqSQOulKyy42uEtUq8qYGr6+Cjb
UFmKQKXXhmRyMDKiNaP3HPN3iM5hLkO7nI6h0WeBU6KOpNzVVe+qfhnRKsJllS6q0FAHpZpV6Eam
b8cRnRpVbXCk/xuv97mFNKJU3Kdoqo3NHSNe26oufE//TnLFikEM0IQsIet2spmSKa0XK4nlg11z
m+lbOf6Jm/e5OMR/VfMPHKpU95W773ew8s8s5POiaCPwrvCjkE+APupizEOvctFU0lyze6dTW+Ed
Z6u/BaAVGlficNL1F/CTn/Sw090BMwoWvxBHBOHztcZVx2zN9FJbD2UX5MebFLZzjqKknL0vpHjp
SsP6Gd8EWukg3Wx6Wlp2k8Bj7ZODYGdeWIRze/U/7+ak7ZSqUl3qs74eaCKoC70vnhlLMQGCU8fN
CrE/ojmt60/pJfyRItKZfxYCDCHMXYxY6Xt9XYjOzmU1Srk0jHWs7JQOy4gnrd5GddjmCpLEb3n6
mmj1pkkeZkARQuuF5vWE1S4iKwndi+/XQvunNQOpkCGtcDtwULg67QjMiiSnyWwuhwy3WkwevTgp
PFs+7qI0cgXF3QLdblm/nLoPlCxB0DVeWtec9uaCtkia9k+NjaRy19tXZmlf83Qy9oMMt6oH5FD2
a6Ptm+R4eC7ndjt2zBkRTw2KNPtjD1GotYbfa3bQOPUzA/wLU6N/kSg8G8aBrLWQb4AS+3Wxq8rS
R1m1lsMw4EdtRkidvq7YKQNAYXC0VOMWQ3BXbgvWGalC52FQVTRv3oTh93ovNBsGXB0vkpLPbD+4
+HClLcBaGgT9r7cF9OcIO8hGNLq6Qb6TbhdYRWHVx6SVPquQWqXZztb//lWfCzjCpxVoOTRS0Edi
K/zHDG2IylQvLGv+FFQDPCG0gazjLxPfgaPzzLenToargNG5aIp2btvrCmemsPtRoK2fhB0sLdDe
KZP1wNb2xHVn7RmxjHRssfneax2IEbpvBuMl3kKSV2FvIkKq3SMewdxkwVu8dxPa2xdW5Ew0hJmn
yVgQibioaV9XROKYrkt8Vg9HNLYT1Bw/CjriBEPaxoLSKu6JT+/CVc/EAF0AA7gmlrkwRr9eNS2Q
WYkTtiX27ll1I1xEE3lwTXwfaxqYxvI85sLwg6Ww5xthrQp2yY0N3a+1nPP+ebrkqvcpwn4SlmhB
IrPnsDngq59+KSm2brYtzbyf6ka3YI/w1QtPvRbvjaGqtsP4lMYCaFS/JAX5fuZct/H4oIGX06gZ
4wavoRY537a50qtxX6rFoTYSv++ZQ1E8tp0ZOsUayhJThgKg1WJaaDj1Yq5QyEoopDCsBFhK3waN
ShtFBJg0T90xSoOI0DxnCch79CPrSb1SUoMQYr3q0o/UsfZpjkpyh3wS4HImUM7x9/cvTCS2/ywO
xkOKA+jqjOqp1ZL16bB7LfVv5Dw6M7rqGaxO8nPz7jiFU3fhSxWHwOkFeRkQ5w0+FmBrXzdItbRy
PpiIeTGzhcxTApqmghdSa9qlg/lM+EerGG8OkYLounZyFPZyvCiNwxCc7c/4MDc2qfPClEWun+BR
w+UCcOmMwaQnnnZ32c3z3KdgEgZVC51WhXPx65M6ZBtOlrC0x+qO5jSOBNm2KQvEmhmyj4NftRRa
q3ObNvZP8Onw5Lqc3VEqHv2kUEITVb1p7fhCnn9u/S3IgAbHBpTA03NjbmdnKhsDLqv2jJMn0p4s
PzvrYkg+dyGBy8JqR1iGyycllVNUprKkw2ckEBzRLFCKLfh4jFS/38L/1G7oOYGsRnUe50Z4hyev
WV5xma2KHnm4DA1AdFMY6PJMF7k4584YroIWEUpALJ5zcralSior9dTgamdvmDHXd9gkiyDQy+J0
YyyarFRo8uv3j3fufBGgLx01AAxEwLh+3UdNxAkfNdEKnzfzoxEFw3i9tXFprpdpk7S/JKXykrkI
Nel1cp5g4QqpptHsrjq0fE25B8dz46zTw/e3dWZ3ox4hqA+ItOikWV/vaqwWO5t7dT3Iwvrt6GKL
ikI6TqARInGX0oozr5iLcbCoipjtnL5iwzEa4xizBLP1hMaaIR0USp/lfw3JBkaMkIo4yE35XzCV
Zg8zkGZnhQcHkO6hjq9X0ysv6emcf5j/ucrJNgL6ZtWSzlUq8DglYLkNsZ2S6Pv3c/YqUKFkHoRs
zDq5SmGZtTOMJOPFEgAYoshEFZDv/PurfFJ6T8I5yqhENwh9UHvUk5w/NatibY/yKmJsnFa7o3or
IQG4kj/LVhyMJNqD/jAs6XW3InL8Ci5RDPkry7iznPLCM58rxb7cjdi0/5EF4glhGlPGplRwkemt
DgW1v1Y4P0qj4s3Wugdbta6xO8eos7fY8Bi22yoGBn/FfSROPk3zLqzPmSyMO0Jal+OVGeipPMEx
iRBkspVVWM0Rk92kfbMBmzSHJb06SrcyPX7Egb6/6JkzXdC90RDBE1Pnql9XIbYmy8pX7dNHDwnf
keTGPuLSouwXkwNvCQzQYP8fl0RBjDRYkam0Ts46O8r6Ff4qEir2DeVHPT8rWF9ed9K1ckReI9t8
f7lzpT5Y6f+53kn0OTpWF4Hxor9AmqluKDMkc39U/TnDExKn8Dv1Ep7j3KJiekUqQYGB+NDJFZN0
raDxtEgPRXsAYbDoDWVT7SC4T1vgPBee79zXqxJYkRcSybRzcnhaGEHWkD8xjmMTTxWjkfSgRtfq
tASJqm3NY05h/7KCkf0UcbVsUCQlJgFqvu1KRqmtfeHT+v6GyBu+7qmsV/A6imvUaJgYjuJ2OMov
HrFnryKKKYhzQu7y5ChPe7nFHQ19J3BZtBM5WGGfJcOFxPDc0YXwogXHAM8KXHu/PovZFsghA7g/
AEAuUESAvXmM3nrlF2aDpXHhVZ7dNzYNVZvtyp49uVjdY+9SmglvUromXygm24XPkKuoPmFsSRPz
Yil8JvH6bFTik2qJ/zgpwWwEjkuzzOhWTgxIyCO7TEgAS8MeUbliBLaXhBb1ZtIanlQicE+l7tzV
K/ChFPoq/l3fb+ZzKyAap//3fk5eqpYN9I917gewvENZBOKTZNChFSR8pCT/4vs9l6jx4MK4lMir
OKc5brzMZS2PrDlNCKGoDqFLgsxBCyyd3jQjCpXkXl0qbxidC2/7XFsGVTCE62WagaKi+rq3MBVt
jWNND3KofkvHN4Zz0Q6aZr2lIe71CwMWkwGMvhvX97h+BHDcMf/MG4e1jyCeUS13l3x6DS55ekQL
b2RVKJ8apORfb+lot8cxNzmiWY1J+kuy8b/XgyFx+s9LnIT/dG4V3GE55YjFUXpgg5ML4ttxMRH8
vNl/HuaTyknrS1FOq4qmHuulq2ryjelljt7KKUycZ61+jtertrrRsg02x8Tky3vq3EFuCvlGCGbk
vPpporOaazfOw3qAxJBSmwFmMu7iW2oaFO+6+7R4//6r+VcykjU1OUodGikGVeTJgZMNde30RrUe
pKrfGUjiS6PlS0e8CuXuN0V0sCazV8ndVl7GTV8D+OHMm8fi4DjrNUcLGNSCHgNOJratXcN1aPRp
Z9iI44GHSN6NPjxm4RB1rrXshWzq97evnNt1cACJQLYOefO0aoH2EU/rsaAr3m6XXgl0Up54V9v7
aHWgHbwm6ZOBzHaVPHTSz4L+h8lwDYnmC7dx9rXh+qFjwUsZ+hkq/iMj7OaKj9RaWMUuMKLdkB9K
wPRD9ADfA/LGijngsF56dWeaoMjfqMyMhFYz6LevX9wo20ddJl04jKbkRSpEqd1S1H5UFTs5L67G
FeSj9cEBR0o25rnl5sZ0taLplhIbVSM45k+iUQpwOsfW7XJE/tw7p18R60H72BCkaOdkMw9Tn6XH
duYrWm8yUPN6I4gjynu1viEJ7uZrei2kC20rC7lRIfuOtRKIlFillTwpeG4478l0vI56XAYVy09A
qsYVTAPnZZ7t20vvUKzXP7cLL5CsAAcq+stf19Oa0O3OrG49iNNMHCESY8AkKM3V045OCD9l1Iyb
Ti63+Tjv+4S6ao0J8sZWSeR90TzYSh8WvbONWunQasn1Ys9ILXefbZioorOv3y8aKGB1va1UvFtr
4FCzLwgyJv03fWUOD8gqrm+G1vEnNPgydW8YbVAN6S7WJ0+A0+mn6utwEAyw3Gq9ZGGV+LWFJl8y
AB5AXT3KMkycEp/VdIq/lX2rzzc6wvdZBwi6d4/r0Uukv0QapKA7P3IMn+BmGYh4gnJQXxYncqu1
DGRQ7VIHZqDCN1jdqEDJJ0m5whXiqZXrT/R31UsAtNPNUr6OKiPjVXmqHdtTGow+suR3thKko3xr
WemLPlnXZrLcRXLm9mtcgUtKgsHSrpfW2Wtg23OMb+QCOp2Mj0JXXDgxPyvE717uyceiK6u0qH2P
COWk+5iKdYuQjJqqJIiPD6Dy22RBYT/2+nbY5HCrFAzfBG1p1N4IvkmjAQQHmwJYZkgDVa38Wchm
lpZf5tjusjGb+Tm/VMOfPedFYFMR0lSoRE6+oKM817MjKYuo60hWsarDfFgui8d2nLyx6oOlvV3w
KACHJOvbxEeooZ/ZYF6vVeEkgQeGffD9d3IurbXheQuVL7qe8kneV+tM15vG+Gz4AzEXiY+QVFCv
0V6OtZfvL3YuqaOahW7MjOFfUQXNLNtlOc6LEEuSBkDEZOugw2uYq7aH/VW0Pnx/wbOdBmFKL1OF
qQZ9ja9B4JhX0jFPyuWgllpQTAiFamZARouuRyDa8QlEfVO74dtq7ZsSpD9JrbAKEAr3Q/P4/d2c
Xev/uJmTtZ61XGsnhZuBmULMpvjUtA21SgdA6uKTnztOKDlpboq0kibg1yfPtVQ7ThZ7zeKYxBby
Y24+w8ncPTBJzbMNhs//DwOkc1GXdifSwkKi/5+aXlVmrW4k9hNc/loPygL78looPYjWSaLdREwu
2nAF0w7p46JP+7+yHeQ/QshSpedqybR2vz61rVSqvmg8tZo+HpnoOZDHmgWe2bRB8k0MNZkmQwvZ
mHAnMMZU375/xec+cSHVrYoaCpPF03F235nVWOk1RsPjYz82uHGt1A8NJClsoVqs9l4+x1dwvJTK
hzKn1oNLTg9zzjaCtQNMXejQKc1LKc2ZT88SduOgdVAF+kcEGXNYmOhKwXZwQcriSeqn5sMnjw/i
WPWA717W/qrH3xGMQGbSJDrEAKrNAUGzhqCwsnQXlkrkoicxnCE0ORateENU7l/fFQorWqrCYxR6
kPROZ8jqeW7DzlOhAj5X7d+2eVFAYisGFci6pUUsMZz+/iY+AUr/3ITFXImZJ2zw0w2jJ7U5rvW6
HiCALnKz1dJ4i/+pK5bGMYunmBwalqjrJK7tzMJgMuz64mrp8WFL7R9pcbzBLmgflz9xaWx1Ya2b
PUkkDdWjkTS7qZOvkLbADezeIjlboW1wJleePmHVzq+TTU6Wg8K8YCcxa65Wb0wmL49s3DWWn3oW
7WdyjBGX4dRogtjoOMgtFAVU3Ca6jVpZoZQ4dyMaKjIyANW9mA2jotpZFxbqX0I/+TgSw7DXHZMk
9ZRH3i+9YUUWpYwhrRsT63EaBKp6PUnR02JB0yvedRkcVfKHClfU6SOUT+v4o29BW+L1GFFKpylN
XjE+lkEoff8exXf9z2u06fPLqGzAnlK/7iVZKaW5aEn2aO3N0HbAD5B8Ffpf6yJg5Uxx8MlgN20b
Hep/9CqPxlyqWsylsvzF0BjZs1t051moPRfwmJviiYb5RSGns4GFoRi10Sfp91QHq0mcbBrLltKI
g1OyVh+DUxrn12r5qRRPT9/tSW26KKV4MDfC11YOWsMKVtvZanYbyrPxHCPKpDKd/n7xz8UW0TtG
GpzoArv/6+Iz/h4yy2jWg969D+3zpF2zG+ib1FbpK9AlLw3nz3XsBWRDlcWLsA3n5Gyz5bxS5hTc
hqE9QJXFWoLFN5efqQWreHLNtXYJZViFg295BjTBUSPi2KqTcsSXCo0zW49CUaZpzu7j6Dm5GU6D
VJHqBelA+2YWpVvxKTRf1RviFygjaMUA7Gmnc/JM8JmBUdjFvVoN9x1jQHKN71/GuRraMXQuSzAj
2n8ekf9RvDq10zRyepwPpfEgbkIEBFjWggAapW7evqjR7RL7FowMlEMEoiPWSYf1zYX7OBPeUYVT
6fFYzBPk06ZW51jZeJRipIoWL6Zpx16l4w7LF50blmJQhVI7gpFKjhMZUE3ylO/v4NPO+yQoAFAA
L4DCDzCf05VgmJZmjY30RWZagdaleN/+NqLiXmq0e2tA+qPEOy627SCRU5KwARaG/NHNfmcnt5MB
9lGUd4JwbVKWTfa8G5rupk4RW3Vu5QrCdmnCpiv3SwbDienQUDyrUgl9FSrRDJRcXfwWICG+cyBW
+i69MqQ7J39s8X/pJClccXAznOVHaTlbaRx5PVXy1BaCUL3cTqjK8IPwxrNfdLPX3XlNwsLMNmal
3UfQU+1mvGqxOGt160JJ8Ilt+WfdVNJmVsgQDh5fv+e5O64NafrEtP+30wa9hYd9qyFCZN0hJvRk
TwX23neSXMWICsrYgBWBEJBwKm9p8i3mLaHY7lH0UKpvIr9vLBtXX2m7GJErxGJ5+yLHmHEw0fVs
I3wnTAKpMUu/gCBsUzML1cE7OigVKO1VLsXXztD/rDopkJXGk23Yui8DNqxlQQWMR+qFbfPvPIHy
RHhmYRNvU66d5JB9odeptgLBSMnZogpWyLui3eC5EsRyOEbXZhPGjFRaDcRAc0+uKcPOMSpY3vXH
OPJo+aEYrnVYi8oy+iUxyZmhqsrjDyc235fCfK6c7JcdbTNrV5YvWv5sUm3ABvJkuEhDj/6FNMBo
xnEM/ZCyg8/cw0lELQVPxqzaOe3qZupvK1/CBGEMtUfBZ6nAOod9vZlAFsvWX319cOrDRVnoT93n
r1tDZURIC9WgO0aT/KS/qNZmrBQKMtTCrS/rtHDiPcxGtsmxr80RBajm4pfdR6RttO8k6brToj+D
8LWo+vvZeMpNuOcw91rjZVyhgxvNlbm8xlDRzBIUohUQtxdF8QEkDLETHlEH1jPlZijT4DjUmxKH
vim12Rd2UDR7Ul1c4cFkLU9CukYccrLlG7mMi8jsWiaZGCWd0vVX+vDn+10CMvWflAMTFeEhZJkG
kMXTeQEmJtIwaPqnFqFZHF9gWnsx+ZjQqtBKeT/30x85B+FlQVBOA7FgwifXPppe36GM0MrBkqj0
9IB/0IgQ5CIth4wCW7caWzKp1kNZYqlvpPYxWYEidtd8ZaaUUzPXQYn2TeT8tIpbE9xcrKpboxvv
0vbHZPBVzddluZVwqO21N73C9Za/j3TGlGSeROzIZe2+aNApmPK7EmPzgaThqB/3KX2R2oA4SqdE
uGuXueahkqRhaxkPMI3R8edpwM1dYwbpFm8j/S55kNxcW5/483DszGuazK41I9ig3tt1/ekJnBHd
27t2fkaJPUrfRdNLeLDo1N5LBN9Up5eJG52KEMMqQkRcX+dzvl+t8mGoI0jQESPa8W6WYRml73RN
Ygjs9bhvAKMrsFQUvpa+dsEmGYQV+BZ5djVKC1VOHLTqC01cUYUxSrMLHAXRmEE7pG3fYSYktuMq
Cv6w1b2glAml83h1fImYbaUjlZLtotTWFZAiSbwLIei92g+2fVDR7DiWVWB+SE3myWkUMisBVl97
dmKGXQZ1qEo9IWaRpm+gKIXNHnT9kj0bHzKW2YqujPboMfYWHXhQzpgaGm/T6mWrhusCjcjReRKe
zolI2eRqZ7aEQbIJbdS9uUEVxBGuxQmpTrFMQW1agBIWpI12SX7oDdzXOd80FDt6FgL2wFDglklK
PqecxlZHUwlnVQlSwthdZTgzoxwwyX0oaSXjNu22ieSN/LdMSxdnyxWwgRBEIutwSwdCSnbfysAk
kgcjd66o7dMjg4PCCgZJ/USxi3s+GhVOO8sesZka3ger/NcshSG2LxgOGbhthFZNoncJN0OoslSb
hIYyqoM7dgpcBC27JYsXnJEZlns6Sa95+ZovkSvFnMwJA7rlfRjxsOTvCrmZyGm8dfwjekr6RkjX
MDgV6i2to/sSd92qT/Oy7fUuwFYBHa5t2xzDeeQLIHnUaQFmnPTsba/S/zbOG9KKixTCPxG1MO6Q
U/FrZv3qpt4hJyGMNEtByEjgbc1xIPrZDQ7YLDiSCnt08qf1cUy8FcutGjUQVUl/KZBihKuZkFbJ
qdbWATUYOsUjnOgZSA/HoC51dKD/Wrqzi5AcYgIcjjGpUxtJbkn7YIkfRH9wwnssbz/WYb1eosKH
S3q1Jtcjch2zivbUYz/54lCdUdMa+9aLsPUUZmBKZYAHQCOOcRA/yYqjwOpr32qLwMDFWjiIHitp
l6rwRwrf0jEYy2WXZx+XZisUxWXg0PAjlQ6Ktnw7KO/UaK55/CUeG4dMd5xyr+en1kvti58IgjpL
3+wi9xkSu3FH0UiPUfwusCITC03x3oS7mrir9S8LjS6BxM8cM1Q/5mI7VLbXUFTXb7rOZzA0PqKI
NdaoQoFjVNI9XUqxAhHEHvG7wrQU7a3egtjnfDqhFop2C3gFpBQbUc4xs+WNCPvTBrkeq3gnGx8l
iFKEuLSmBVyPYWGpmwJUSh+bIX2eg7E2t2p9q8b57djWN3RLN3ai32KZ9RCpKamPcZuidJUo60bB
KpRiQ2jCcoIhheUp9rw1Evywy63Ol6CrobAQZr72X9Sd2W7lOJrnXyWR98rWSkmNrgLmrLbDDjsW
x3YjOCMcErVSErW+Uz9Fv9j85MmajiMbPpN9N1WoAhJOmyJFkd/yXzrSsLRzFgO6wwKtkXN14SG2
VEcw6+3lhu84LK2NaRWk/+x047Eh64uUv53I+I2pBAyQHPhEvKE5NHQwJRI1ZpRcipjAfzljeWOO
99OIva3pHZajsSyC9wVYc8c2bulmXDpGvrWm5qL16i/L/eNF5XWaCLgX48+8v5hdLXepTu+T/C2Z
5AGVn9mHcYSWSNVOKI+KndP2b1VND4pTCxkV2cfbfxlE/Nv38d/jx+ru/4QX7T//g3/+XqmpkXGi
V//4z//Vtbp5yOVD+dumax4fut+qn7990GD+Wy2/t/+x/LH/+8unf+qfx8eqVfybD/lvuwf98Nv+
h9TrXzj5fQb/6+GWf//kH/alxm72XffYTO8f2y7XT2MxjeXf/H/94W+PT3/l46Qe//H796or9fLX
YlmVv//1o8sf//jdJi79t1///F8/e/tQ8GubKv+v/+zl4/o3Hh9a/Y/fDc//YxG1CJF4c0PKoQvL
ZXh8+pEI/6DtThUh8MA3e3Qjfv+trBqd8Gv8SIDAD6meAlaynoobbUXIyc9s+w9SAnoEC0MLqU1+
719Pd/IO//ud/lZ2xV0lS93+43dvzXOmHG8xOEwUyrSob6wBNQHCG0gB+2CquwYRlJRicim2URKJ
Ds96aQ8fDTubzCs/H2BmmUklZmx4LRea4KTdP+NYRf43bekUTnJoGBrBMDGlGx2WGsaGOVXON22L
4s9oaEd9MJXKEL7SaejRCzcoGG2sMB2NtzVewgApRjXgWt44BKSqTRsOEC92EVzu+IcfKvG76iLq
G69CHi6RLq06s4gxMzKjOfa/JX4RhRfKnWTAXWS2st+DbXbiNwG+ZMVhMgyBFUNRQlhoAw0P2hTR
oC76vO1r1HV1yBc1xFHT4Gsdt+I+8vEjHDZaJH5pYxwce+YPN9eGh/9xwbGpuzEquZ+UGCzAxJ0h
b+DQFNll39oFTZzUqLwJU9bET7n8nN4Kpu4m0G4i7vxJh0GF6ZFtWukm7upRtt9l1WsvvYj9rg3t
u8SN4QpiPqhNS161jafKXdXS0DsC5JvTvXaaNrwLKpIzzuHODt80dAD7TeXJVG0tCAhcNals6SRp
9t/Wkbj9bQVi1t2mi2nJtvtKRbnRfnIywo+d3UUQiyqnE8h5R6TsmzGf2+qytDKMlUmw51gb+7Y2
xvnCJCRCsQQ7CO58/vZQx83BmcRNAmayvR5UWNa3WQJddKFkTOGfYVJHF1ZvJfOxmbqhuEv8sOk3
MZ0LtfWpx5DBu0UAP6stE1J7lroLUblB0nlL6SAK0d8RntoH2RAc487BcT3G1+426wJ+NjhZikBR
ZjX8sOnRfHUnu4r3Wa/RBKzCpiuOMUW3j/jpqOkYjUNmYGvek9h39MfiFB0mJ6w/G5FfSOIKIza3
peBvXo7V7MBEr925oE/b220FYbwIJlnvnch2B1S+EtnW+ZUzCpXSbvbmNHNQXjQz+TVWLu7ARVc7
yZGKVTp9xKTeVtTGEpVcFKrLsjdzFSWfK9nVxrGdFFQzPKjdei9K0Xyt8a8hue2t/ps3LFxAMY6W
tWmFdG96byrhG7eR8VW5sS33iI5SThrCUuADayeLq27pB28aT4/OpodgAUt/lPqyDrFYOOZDP+Vf
y6afEa0KnYobzA9bPDoNADq71BinPxPYoSmueeVMRDHlIwx6BB6+zUST1Tvfj4L7SXVx85DMsjGu
w8LoHmTW9foIezTqeXfBGKA+PySPqZLZ+4iQjWgmEtrc9M1o+/sgslz41743PMxmW6YwqoTH+/ZE
N9kYXRfWT/yso2E7jShEbIuCd4QV7OyFBwU8QsM6nPAa1JHMm0PXTrze0szdo4+aOrIA/TT312kU
lg+tWxNBh/kY+hvTG2H4lBWbcDNqtCWD2fRvzcZxgRZr2ua7XPgtOZrKzOG6L/IY9zXUoeDsF2Gg
jx3ImBy7nCT/4cWpjEnYhJCbWTQ9fs/mCFBhMtrkQ2EqNPVm02ofyL/C7INIbLSb8ilYYmzL40rv
e9eKjuPcpc3PtOBK3tEDqbN9D7DI2JbhmAEdJYYJdkUce+19XWvCN1EmITmDaSDUGxpt6Wx4z3W0
DYfY84+jmXSQVCVH6FVfuPW8D93asy/m2CzRRGwjDg6bjxfKYTb4ROvATNCfQqI5O6R9MS46pFNk
Xhjom8utATNkAacmsEANL5mSi6rJaf5ElWt8aEtbfA6HKIafilNasPPFJH5GVqZh0smeFhLTFLix
Z1GWXA7RRNg+jWFmXI6zS50zlBHvUA1TStyUCggBkWeX896rUx1CiDAyuW3TqkdAzxlKnFCjvvyz
s2O+wD4rWheC3pRR7O/8ILpqLNVXpADpIk7X5gRyRlMU8no2zCABTDm4NbYYeVEjrGrlP+qpm/VN
7SrbuGLRsYVvZS0wKCsCgULJlCUVJFODjfcmHimfbuEPI/I3zKFUx1aNTXPpmmXJASus2gcRWiu5
8fuOUiNiqmQJVRcPP+MwzuFp27rP95Y/DdF+Jpnud1olIGAsJVjKLHX8/hj5GkzIXJQh4j4JWLVd
FtXj7Shn+yP852rXN011W1RWD6oCcdt92BnFtWwFzQVlFU637aPGdRD3HHvzOzAYJDOBDlJTMMqp
TR9HLwZ1LF0V/6h6E4WZ0Q+K4YKOW7zNw1hmXCG2NqgPcHM6c+1bu2lq0uRGFsVEIGwlU/nRVCWH
dWyaCfIUdjhMuPmW5K+qKFBSHIelwN4kkiVFy9GT16OyWVhdREV7Peog6h5znii7V6VtqjdeOFjt
tnFGXXwwVFcE167vFMVDy/JOlC44lTbR1Hnjx0wOefMwsXTyTcoxrXYNmXmxyXt7eGdbMMXeOm5U
od2kVJ9vbSNSKC+5HsRgOhFudTtp29RXAxWzx0aAPqBPIeJwPyZlWx91aFVdtw/MqAV6Rxk7GT64
WaaCHEUe6Zt3MvXNDhPjMep2budo/a6sJfePGlA4WDL+gT5X2IXNG0MPM4kSjObi0mi4lPZ+onx/
lxZdWX6QdWjMJXq1jYPWUGI6D2kjyTvNoTfVttBgp9+Nld+pjW03TrTJlefrzcQdMN5wkcrxSjog
Am+MtDHTN3EfFD+1O+PBEhUeuebYGO6bIK8WjT67zMShqQwD6F5T9yVac+WUA6Xg2Ea5qyodcYgm
n0+U1IMy+JgQwVBH9M3gHj5FqG90Vyokhiql8/d1H/ufEwQJog+j147ZQeb2nGxzq47llzJOwu5A
PxYirFF2McViXZX1RytOjeSYYjFBsa0bcpUjZdRQor9Ow6KgkOVG48GUAuFIHdsD0528DiFObQ7B
8D4uJuKFlnDO/h6oOm0PElKUjYjIHCHTRG+6H2+Uz4v+EPS2X1CzrGCOZTYhNSGh35Z8R1XPMZcT
DLa3sJpVsPXHvptBm4LZ/1k6cc5JqauiDQ717JTNl2Zwx5/WADdha4WCIw/R1Ua8BbCaJu/bwUVA
t82VGe57L0/8rcv/uduq1g2GxW2E6vQwty44p7SVX9jd2ApEDkl1ilGET+vFTfpDaY5Z/t3VZqH2
kVOWEEuRZNX7oFImOfjcmp31xfbD3jqUuTVad8FULZPvyhzZX3w565zkdRy9PQnoAIpsnDLrogzR
F0SHFLehfd7qzD+CZtfRG6OY3OiHcGdRbwvq+GAFh6iknuYOOqUCCmfrU2iN9nRhBZUHspTCZI6U
jTF44eWsEWT44qNiC8oydqVzYVtJAAF3GMCgj9yL1BPMLPbrT0MzoOmwmUvtWlTOYxzJP1WYCXKj
qiGfr+M8N7sPZguZ9qA6mdHsUfV8oS2vsDZpZLbxZSa0sJDmqKEBtpNDLa4fhJ0eFkTv58HgF/A+
NKgu0jLAsyk3tQXR1Y/jiiru7CC5+5TF/a1k90Z+p1pS/XyWpZ4kubfqsfygm8dHffOg/j/IZxcm
7Sv5bPMw/9d/5qcJ7fIrfyW0dvjH0o0By0TaCC59aSf+ldD6zh+A1GmNe/QbBX7r9Kf/Smi9P5ZE
FWwJVGU6FpABf//tX/ms4/zho7vBXwJ6Ihzoe38nnz1tGgHnQ73AoyHgwfF0TS9c9cwaHWjp19DE
uiCpPwcjudFc427ThbW7DwD2nGnzeqfdBycgqff5r+1DnUKUjOX4lbSGLkNFdXZCymVMkyVHBHi0
meiXb+M+y3a/vIq/kvdfk/UVcM0FUQGo3GGCOIH64dqKqKQqbA0FBbVZlfKGdM3/FI46uRGZnu6w
WkyPeda6d4HbnKNGrKb5NDI8aDAjMPFRAl1Ns8kNbcfzTDup7cWPoYvjy9DKJc2HOOy2r8/SWnV0
lsE4wKE7sFOW0Racwy+dc9VMDbFLgh52HVLn5vaQloMhRJ8EN6pCoeAtIdt9HBJbuaL9FGaa1IGU
AwhqlhtlcHnmeU73lPDCBcwfLFBJGEAm3LzT57HyIciqyaR/GDaG2liRuUiZK/Rhptowb2Jv9knk
QxgF41KZFbWkz5SFkb1PjCn9AeHEMa58X7ufWpnXb5qJwj67VJ5buKXp90tT0KVRavGscCv4Aha4
9elzqkZkPnEh9VZDWJdpNwbXoaz8j68vxwuj0GyDtA2ak4ty3W/zss7I4ioZNhiQRrsJjttNL8v4
/eujPCGFTieDBRHHAYgOj8qZv5oMd0BrdQWF4noauutAxMRCAfpMu3oWHjroVbmhZNSDJzDrQzBW
1t4PuvKtBP69nQNZndkEy5775XGWPbB4hZhL1xVAxxrGmWZeFmYZ4DtOBL33ZI4inoiao9MVA73h
zty3Y5FemI0IIAUb+ZnlePb94VZkeks/3A1ZlyexnF8+iXiIBoAHERbqcYHqXQeck+xR7OtgHM6c
aKvdzi5C/yNAlcaHHg5lfQUHzEQReLUwkcPwjWjXNhUC91atLjT/OZZdqs5oSrwwNch1wHEXEBGE
rxVuh8TWywo0fjY2Cfs3+iX+ZUpei3R9f+4lrmGpgCvRc1jI/w71ToBjq2MsMDrdlJovZJi99mCH
zbQf5kQcE9eMD0WYFHvRx9FdvcCO06ATO6OTCOSXQxfRA6HJH4q2PJzZ6SsgG85osN0ALYGMgYnN
4Xf62UoCrDmsWXDDsd9V4/S1qbS1U35yXRkzB4v2NwUC0b0lLzRg0NdHX18pDB4uMFQBSAnKnb9+
27Wtk4IzlQKGYx2iKPtIZvXdKJLLNiLn1hlXyZwHd6+P+uyIfxp2qXA7oJKoKC+b4pf9XANSySmY
4MQQpuFl0mkyIFLEnAaYAn451+qG1FKQXSH4BACNWqttysvAHPuL1x9ldZyx5xaZKQzW4AYHQjy5
k/z6JLMxZKMdom5eFuq2Np3hXUfB8pw/+Zr0/DROSDWA/yFx9Iz7tiRI+TQFtIamXu20G/RXDWny
MVBud+iqIXmgBotyLrRgbjUWYpzNd69PdTkyT86wJftZQqzlakVcZbXoWWyFk4LRvi3r1CDATp0A
fXpRNV/buSp/eEKX4hJHh2LavD7ws8NzGRgaPbwqhDBoZ5y+bRWacG3yjoGFF0CwwBmsyBB3Iy/P
30xW0+ySojDfGbHTvu9aaZyZ9+qEYekJmwSiRswdIcAncsIvr1ilTRBOeUQOr6Xcpo7dXBR+778V
Ahzs6zN9YSjf4oqgPw2DH9DS6Uzr0WzBqqKHSN25wZRFFCCGygZXlcGN1JlAaXVSL/NiMMIyf9EL
8NZXpK+q0sYnBAh/0Fpf4zS3LgSn3ge76pM/I5PU8/XJvTQe5+aiD8bIfHWnk0tja864L4atN4T9
rTStfF90MQquDnhb023OSTe+sF+x6UNsiJshIIVdHYyUciuviqxiE2Qtqk6NRIRsKL/L3s9ualLb
b1kIduPMJNdH09OqcgxzVwDTd531qLV0OScCtVjHAVNpOoS+CFLjK+3EO4rUh8IwJBIY20iV4yFw
wTJYZizOnEov7SOyIR/lGOBdRMSnSx3TdJ/zCriZVPV4MVTWvOvEjB1HIOSZG+DZAcgHgRsaca3H
tf/sBuiqDI0LTJg2epgQxW+i6DKsov7L63vn2YSeYmj01TyYi8xqFc75sqeKJDyIPxVNqKqjikTP
C8LN2OVn1u7ZtmEosDH0NZHdWW7607XTg5U2llFSaZsbymKGoNRtIrbelNG+HprvXt1FH16f3fPT
ndTAguLj+6hVgfldffdWUhVq6mDCdkHYfO1NoBE2uiW73sTuLWpK2Dal1V4mBhsnnMZ7eHzDGbjo
s0OWR4DdvFjLCW9xUTiddhJ5QT4a/kjHxgvgqIEOBOgivDKsfuRCOSQqyojK3eRRUr+YptFIdkWi
qvrMB/TCfuLzcZBmWFJwzsLT58hK+NexRCKy1jF4FCkH+4PlGuecgQP+zMlltgrIVyuehxqXH7sF
0iOQqEsWIRY37a8cAF0J9N5dVRWfdcbh8fqbfnlY1MIRpOOgfzLY++UuoYKVIz+heNGRFXabkG6S
3FHB6yuEANrx25h0CzAoiCAYQbg5i6V+NmuA3EhfwB2CEe2t4yYdl1yhyiUNSQdErEorQQ8mAZA5
2OXl6zN9vp8Yin20qMAKn2t79R6VEXZFy5ZWPWgalZD5QiKl1aXl3LxtiBOuQlMIfLZcLKoKOmmv
j//CZ0zG9d8rvdxGv650NRVWJdxxS+cjPyTABqv5raz4kik3ukdy/unMwfHSu10o1aRwhGl80Kcj
EjtVXeFnFQ3/xt/6NdLEjlkZeyfIH3P6A+/jqjb2VcI5/PenurDkuMJdizPfPh24qFWIplSJRnAw
lGJTgCv4cw5bC9RiZag/i0glH/SQ1edkJp9PGBQxsS8UjoUxss4qCwi2sS0AJDm1h+dOlRaIOwVe
TiqkYUhVZrzAfWVxIMf++HenzNAoF5LwUVix17FEFKQTjR8OadesrS+aNskn+jN0bGjB+grkQYCp
Glov1FNeH/ilOUOM5LT20ZBBZPN0rfs4tWU70Q6WgZt8ylU8Xsypn1/0hp6hAwzpRyXG9LIYpnOM
pecbmmJGyFKbYPnhua3u9Da04KTPy4nlF/42SEYXWGNEcWvjdGVQ3WsgaAr0jFn5Z6745zENMb9N
doNEODdjuE4xk1xrB1s6TFcm09lmlY6+lX2SYL2xAeXf72ErRZ/bNI83TQGOAB08hcTzGJ8JWF9Y
e+BKXE2L9BwxxepmHlTdSIHFNDX/FiH/JpDHoffxvhna7E1Zx96hNqX3fvR6df/6W1+Xk/h2T1dg
ebRfTpN0LHTbKfzhM6M3t/QrmxvPTbq7PMUXsi2ML9xl8T5sJzRNZ9PYdRbmd1OQ2ocS6srX/8HT
oHMNFYaDZmF3nD6NlQwjsqb2tB1nKzh6SYKBYjLKy7IuCI6azjqGhqBtrQ1jZ86ZeZtSgvnY9wLc
R+qJ/euP8zw24yqhqsxbobBHcH/6NKGf13ZlA5qJBzVbxnZwdNZ/KRN05u1dF5hNcW7+L4xIMY3E
OyAtg4W+OttFI6tM5Rw8aTfbEHZiwX5L+m4admnuzRQExvZKx2aLhYSKo8+jyuebHuz7vMvKsHtP
Djemm9qdpquuK9B/A1yiz2zW53HMonwJZwouDVps7mpV6oQ31JQ4pnlh7tHnTcxuvIzcdhDnVuOl
g4Hr3EeaZtHCXJf1CSspBidyBhDut87GnwTmuIIWvr1xXFKBLY3rpt1SiyLzGJJGYI2cZqD2E4B5
oOUiG7y86RZO9iav7CA+JkaXfQEIoqZrw6+BAkS1OFegfWl5iH84zzi3CERWp1k+K98s26raNLIz
9V2VOjk+wdZkmsfXd+cLhwYVT4sz0yVNcdeE13h2dO/5mJYuCEZnN6l8BMxVRBpDOS0DGA6BPVd3
no+hLdiFKPbOXRkv7VaqhsjdUjzA43x9ZUROroFB8QSNCr5bCuSucHV1r/T0N9tJyzHlmgH1dfql
0MTXQZdQ0Syoy8zbgar40aAs8lWWBhXmuMJg9PWFfWlaCy+Q9I98zFlXvvIUYEFv1oqak4nlUNuV
n9swC66T0O3O1HiXg/00WGcyWFMgpLgkZ+sAR/e93yQVJXuaFug/pFl2yEgIL7Ipo3BeD8XRMHCk
71GmgN7RzWc0417YqyfDr3KFzPES0QfoNLdTL73DlMk8PlgOVa8zS/rCXvUWdj+dKwrNrrkeaB50
A3Cs5Bv2y5+2dhUwriz5lDJ38BIgTqVlNji2pmeNrF5aYXDB8JJR3gNzfHqG90q0EWdIieFoNIlN
ZubmxTwN+AeNtnU0pWlvLG1nO8P30jPM2xf2ERBn4guYerzhtdRC02fCSltCOZwmu8usQUAsAhb2
ruiK+Ewg82wfLaU1shF6IAiJPCsbV65vlEWToxCfOtluKovuUrpziKfmECD26trzxWBO7W3kzNGN
Ko3+8Lc+GeQxl1I5cqnLxeA7a0HQwipnoA7x16Qu0/7AygbvwX17xVWrRH/9+ljrkGUR2aYhAvyb
m5kKU7g6Yb3GTcIwg6vjG9mutJNHr8uuora5B310JdPuRtbp5576EGKt/T6zQGW5uqnPHL+rt/v0
FEQHloCAScF+Td6Nsjmyq6jmKbop2Bp27e3dSRl7P7TnM6u7+kwZivIQ+3dppWOMvu6xqSW97BaG
ykgR/BZfh+LNPHbDmQktscUvZ9HThJiNFaCm59NYXH2jcyGK0efi3ChDFPVdHXqTBUvI0e7NhOpS
/N2ShRRngonling2KFr+CA5RsA2tZeq/hJ8UcD0/jnLQpjLJ90To5pdqTrpj4KFaIL2ovRhtbDxf
30HPX514IkUuOXwAkXZ5qF8GhZ2u08YdsUmvC5ypq7H5qCSg8DJwxjMxzAuvjqEwmiVUAgqxLrGn
s5xH7mLIWD601L0bqlnt3TiewjMnwLM5ofSAoB51LpNa9rM+LDo7GvRTJLe2iqGQ+WIoIziCdS83
UTnJ/vL1JVxvFnLUpZNOyYqzTXD3ny6hnupUyv6pnh/DeXUa0jPM0sEvAuoTxfuCzyY5s1eeffiL
eAFUDOq/xAH8/2qz2DEYuyJxYM4VNXgqsLLVwTB63qOFWpZb+/O+9RtjUxTAf0Ebz2b5ZUwp5CFB
qQ993xbnYuH19l2UfDDHQeOBw5d69OooKtWCjDCoBdnE7Z+kP0Y7ekXNxiq69KOD+cui9FEH968v
/rOFoNTFHbr0UpDSXWpRp6s/52Wuqs6jZ0NWAiyJOJYaSKmH+6pGRgJZ7HlKMQBPp3eJ8A5ZAjNV
iPHnmcdYZvfrx7tkzpwXdN8Jxdlzq8egEBR2FsKVcCn7HExnj40ToFcvfYCQAhBiKFIos17J/brh
gs4fKN0nH9u8Fefewyq+oDtpLfoJ3ArkJURtqyfpGqmH0YzxqkEDJoCFS+cSwwHb/mZF0/jNTsLy
pwys+h3sDB7s9XV4aROg477EN+CQ/HVd3bOlkTVdSGPEnS0JSjCSX5MC/CEgoB7RvbCtRLKdOdva
MyM/2wjL/qNNzNkJwoze5Wr/6dnxs3gS8JfDdL7tGnSJprxE36AonZ1eSILSTaYD8q3p59mfqpvZ
vBlBJjtAdc4cqssSn2yG5VGIJgFI0DEm1Drdk1qaEuYh9SNavcbngjT2o6TY0VKQbPQ3t6ehdXh9
3ddH3tPHB8QM/xMOPoKs0xHrok1o5lI1icF1Hxw5qH0Nh2gn8jz9nwzFvUiHZpFR8Vf7S9ZhLaye
/eWEPaQeSJuXA8WBfaP76MxQ6xvjaVZcxkvgyJXormbV2U7WUF1FCAzg7u0iAPG+SeEGv752zz8Y
JMgA7dAUQc4UYanTtcOEnleV1SNg+FE8zlWe7fTsO9d+UcLSmSE7XRqjiZNhBAr69aFfem0LysT3
iGUori6x7C+3b+QMg3CgnYHjhiTdcVs8pvT6LhIVNWdCxZfWcrknuHjB7LjrpoTiBO27grQDYF35
rutT8Vbh73NmQmtFG04fsI70PYB9CWB56xzDnkj4rTjiAOA2ujdNhJExDMyOvlUEx0wNUF9FxEHd
jNh2ewNcLuy7YtAGOXzCwRV0/nuoznh4HZxBh/u/v97AoygTYGFF5WZ1VfsN41oWGZBhot+xI1B1
ZwgEEhWugMN7PrMaL71erHeQoiGn5URc7d/crERlTHwqoBUTPLerOLnMNf4sm3Ka8t3rc3v+gjn3
Xfppi0sDb2H1XYqkYmaewcr7nXhDsS5+r3RvXLw+yvMDnlEQhQTnSDWKasrpjq0GIOf1RFVOq2y8
tjUWFyPN1HeZU01bxwixPA/gm7w+6FPoe3qgcpxyr7F1Q/IMb/XehipNa2kHEHYSAO2w7awLaOh/
Bp4ExBshMGLl47dG2m8idziq1iXyytIGuias+sRDD45G1Znlfn5qEGMu3FqcN5Zm0OqRGtmDe3zq
EcyVjTR1dhdHdnRHoXDYFCqNvoVwM27BsFdn3sBL7xl9asSxF4gvFaDTN2CXvUfNk1Q678z0QzJn
+d4oh+HP15f8xVHQLyO3JFwH+XU6ShOUg0g9Ov58KXAdiGmFB+0LPO2Z6PmlDUW8hAwcpoLPv5HA
TMugV2yo0enog+d5AmK4i9Xiz+fyM9hTkE02PcTHc9f0WpmWReTgp0uKiRr1dTLx00mWoapkWvLJ
2L28gADhbimsXUMo/Zg4Sb/x8z7d9mGKJKCZXLR99SMKui92geRJCYI7DxBVaJvvVWF/UuFcUpxO
DXrZk96GnentnSryUfoJpy3HMfTIGa2cyRD2dpr62yIxzhzwzzckkwF6vMDun8TxV5OxZ7fsHCaT
5ZMNzdBz4rcRBOgPTjCP+0ALomFrgwXpdPy7W+V04NVWwRizMgKHaMdRUfGQcPsIdH2ytD3zxS0H
2OkhAFyDnW+aIAaeN5tbY66sQSXok0TpeFBTJXetp/F7HLNx1/tdfmZBXxxvWUyCuaW/vTq90XDM
y0HZ1jbR8CC3iTHI296wp+vCYqwitqfvry/k8+uCTUiJjJoONRQo/advMOd7N2pN8y9qvOYyzjyN
3bmLN3Yrpnd/ayg4FsDtTATDMHFcRNdWO99PPDOqHAfhpSBI5Z/W5HbqMR+sIP9gE6+Lx9eHA/f9
VCr+5fWth/RX51bYNFAaaVDvlfZvZevbNRbgyEzyiVdjR8cDaY2oJ4MKxtg3hy0k455EokG+hbS2
b2JQ5dsht6vg6Hep02+yJkKHLoLYCqEdxcWg+DJ1cZsBGBImkR61hQo/ULzfKSFrgBCt0ejtUDXm
iHuME3v3MBCtPNuW09gLchOtgOlvAxjuVbijoQ+la9vNTqWSrdd2NFi23AOVcrZ9U5b18jHjCpsc
uwEl5rtSuC18v9AcqgNc/zZC+GYOYCq58WCOB4j6496QKr1MAQ68mZSNEHcjjPSqhFh2VXtaXJdm
HG5dO4ceNcri/VT2eIGBIocCmXWzuR+LcH5vl0puo6aW13Qxyl0+DOHbpgnrwwxjcqssCnBBXZJj
0Um+avLaeR8MZnudS/iLNLPKY8xDoJ9SRZd1bxaHRIw9ksZRsRW53VzBdp0uxsI3LhEFxMAYXNK1
odE90ZbToPgTem884kj4K8aAoBKcskNF/e+W07W4gnMvWLG22ltjYn1tHTO9oY4RfB0h09/M/jge
qNsa9zMFoGFbARQfdoAh1XujN+THsfatb2mpYYxR4dsbkDgoSLVQofMGftkcmMNNAcR/H7Re8WHo
hfzTyCviy1GOHxPaLgc5h3QmfZRtUg/7Rdlr815GiEwJy8hRa53TEmRIUVUPvlPHVxOmsbJ9s4Bu
fZiaPRrE05T1D86wOMyFVjQfEahwNpTrUf6prxAl2GRVF3xzpg7Eu2/W8S4Hkb9rGqM6zgh33sRt
aF72loseUqHqT94YjJtINfKaPqSFChM6Vh2YSDzeEQD9aSgz/SSSOEaSZ2j1mzRHnHInDPCSAovV
nWkIFPiok+EojK0ARgJYo6VUVz0Ied9gNagbEXXNIcwi/8OUA0iBNGwd49H9XIwRakiml1yFWYPD
GUQ7yg+V4eEdPbtfZyuGzuqjWIE0QkMg7Ce7bhyLG6OZrS0ITjaZ0/QJjO44gAwe6GmbUqs7Vtp7
p3UZ7s1UC2RxE30xgAm8CsP0MCTIIqsWgYg2mBetOb8cvW2XWePnEqGP78WY0pWcTWTCygAHzdoa
oMPY0qI4XdcH/Ho1caWV9Cgm1a31Ppp6+D1jdme5Ka3m7mdhZfcUQ/f9LL/PeXhRV+1Fujg+pOpe
5fVjMxk/iI5xvSHQvwjngpJpUlKGgKO9GW0kyAyn/mh4+r7ygfrKcR72nK3Nlagd+8aFOWi0ndw0
FgpDXht+MpCD2OHWfVm5ww2e0x/MRA17R/n1foQTiYSi6d6lUXGb51h1qLbYg+daUuIWKB+jmTOm
Hm7zperkvZD2l57eOq4dMcpu2oh3dtRewqW8JpNqUMCYv3HW3buL+hcmIBMMMXwCvCRzLmsCbA2l
GtJv+S4U6SMk8FscpuODrHDL49KPsSym/u4mBfT7EMI2LoZsSfBIJUYttiGcA3DCdjuV8k/wqGqb
0FrfxIAKdjRIoE/V4S6dCpBLkeF+RnNhR98vu5pnGLtZh3mF6vs7djQagTYDNna8jWi57mBmz3yu
1pWebXCbXfHe8Yr3OrGOAeu9qSldcmgAZje8wj1Eg4hRLphRShtS6mPF1LS7sIPWv3FydOKw0zY2
dWAhKIVh9CZH+4Wat/UDkRDE3eoAdXSrPKBLkhwW2Yy7SAT/m6Mz244TWaLoF7EW8/BaUHOpVJqH
F5atlhNIpkxmvv7uum9tWy3LFCQRJ07sQ6xr2FF11alHlV8W7Z4ROuagykl1YrGxe7UWZ75VhcJD
ggi53ljVjx6VIUe2W0NZJEH4uxjZOaqix9lKH+kaPzlGuLdRbDY4uJ8nER7CAENXqaYHRuu3jvFT
rNh62fdz68cU6nsM+5uhcA9L6m5tUz6KyDm1XgpYs2MNn6XqDHVdTNDFLGwzGz9v8GDW00+m1oGl
XJh1S/FaiOJrADCwuhkbYp68BEu4L3AxYrAi/Wad36C5PLR2+8SWwD2ugW9XYoFSsxHGflWey8U5
q65MRuyFOcuN29kQj2OR76VIYcqnGV6BsMDKAvYQQRXO4XKrdB8kyC953IB3mCo6qtGudDzeIXnZ
PVm+MR7U6n2yE/9drjxMXQlATD01LWu1bU1apYSuKbCFlf3yGenmQFIzdHDYYwFmoTab39gd4dMU
qthU/vorWh+cesGKdGv+jiZwsLAnyKF145RdAzEsF2+s7AeV+S9WXn7CEpoIjGCvaY7Ikqmk3kwq
32WFONRaHjjtN6mVHby2OxkLaRBVxL1MWB9ITzf4Aw/gsoCoYAOYbI7VzH7MbN3awcg/FwPdajr7
ZjaGrRzkNWrdhwGIEMiUpbOWvQkkJ0r8wYDF6/dO+2h2UfNTDrn4T/hRdbahIiVGZn9oTbYWd4je
1HxFzL136btwO47GaW0llrF8Hr9Ld9FbOWUd8x1ooB5PlybNiBukEOEz+CPzMKwtCAtj6nZ68Isk
MvSA145EjsgSZ8V5xq/E1eKLpNXsnT59rKRD9OMyxz6A1yKSW/h93MYNt5jN4pm7HBpJSJDH+JW3
T0kes72L2vFBT0QW1/p5cUdcK9a1NKtbUPuKUkyUCQ2mjqM+FfHQOR1f4IyYneDQm0W2N7DWo+NG
SdTZt7xiITty8msmooKvhkGENXBQZytSh67JTyngRZkLHp6iie1m7IjNhta45DAjI3FxZehuZACD
wi7zDxMqmqFGTKSGu6Oz3Yyl/uwGfwd3fRf5JfVN6f2Iuotz3pPB6nzUecc5v3LnmF+WuezKKXtz
jK5D9i62BQEuwQh0Mq3hAy3f/Z1XJJTxtPj+rur816ixeROIZhPk9kHYYt816Zb8dxAO08413Gst
U27lVP1npdlf4dnvnjnf4Y06T7IWpMlESGkwh7d0CD4sZ732hTduvNzdOX33IifrGV0W20KOEiHe
gmb5qmz2Ut04MLpbCI9xpcGPPas9FmF7UX4hN4sXfXdyfJrcbDv0biJgptwxk3NhH0K7J2isOFN6
wYleWMHJTfEym+WXmefeHf3/MS64ypsy/RJLfVut9XgnyqUgMKrIuWVi9jbONMfZZH8XRXj1yuY7
6kJY9w4b/6LOb55Of1mbpPBa7O/QKnBoZ1ECu+dWh3rjmPq+X8XyqLL+8If7mi69nr88MSUqdd0k
9KqL56xva6aPxn35tW/mayNmJvDy0Rj+E9PI7WtBZaDIw1te2FznhVNiSI2tLPgrWMKB8McLZcz0
VpBG5DburVbNLqq8A3SCf+wp7DMm7AnWOIWuI38rM/+rIp5qFlvfSrP+EOkCAqeyH9Fyfz37nupQ
aWi8ELQJ1Ak1l9OrlLGRHRwtzC+xXpkD1IYFHdXK9/M0QBmasqQzqK9cFxCK557sAtKAdM0HXdwT
K9zwoI3ousgKJ1V9ht5xv8wvxjrundE7zXYHetHeev66n1QY0QuMZ7xiv2YHNTWjsHJzUgca81YK
XR2iMv+vNajalXCbrVFFL1OgTsD7nj2n+Oes05Nc3bhss50y2nNKhQBJjq3Xv+zDUWb5L6xLfQur
Pc0U+Gl9x5XpI5gVIi3ywyAM5LAhkQQ6Wh2xFUMTPFemSBxeXuUy75lHQHKtfAaI3rGf/K2jhq0b
qO8q9eUdzQvI0tnOpXXORpeQregKa+Vgs+vSYn/GyM8cxZWkKHGE10WvN+jau3HIE8TPj3C5/01s
loCk5WZJfSi1xKSvRJWBmJGz/1+v0q2FANO3MMemt4j3Vl+aT+bqPM9zZCeASkhRaNqPiJ15Xhb6
o/d5GLr1VBUwHWavibG4vTAakfGk+ydWnh4GFmE3LMzNG2+E5+Y6U8JGK8cGl4D9rrJ5zTr3WTmw
nlIsP0J/gqJiQ6BMsiVCZRRUSnrv1d5r7TSJw9fwsm6HMBmkSESkr03uHN0634qwuzpzAAknT4C/
MPL75QHYjg6TA3/eZLa6FEbIpw0WLy+AUbZQQoenZpQ3o+HPM7in6ymr5ItXldumXiG9ojdF7UMT
6E2rX/07vcJZX2f305j+NNZLW057HN/vfR/uGqqvIaeBjt699tvs/naF5OJ5MQMg7kf3LR+OFf/I
0h82+fyVyks+l+/OGpKhBUxUhZulVLBGr810NZrXKAu5Y5Zk6qeNGGtisn446/aOsx7NyeSt+GaM
4gAG6tGliYF9ZF0odDbrlMIeMpOx+3ULMw5kvqkBhDnOzYAZC2T46jZ+XPiQyP8MTIqoF2MsiC/D
NF87K91KNSQaphf56Twa4yZUn2WZbh1hn1SFGBj9gu/bTH63Fe1zroPLBOLT6N/T9FaualN16TWH
HBPW702GMaTqt4G4JwhAIPEgXbtAhg1YXxqGHrzSsvlyOvmAh3wTDj3z8ieXd7I0KSKr6ghmZOkH
igPjDERhJ4afe8iehMnTl6R2LePZNHnRReluTuV+4fdCYlnnSOwyJhghnVsh6y0aw6lwntw7pBfS
lhgTx3oG12oVb0P+VbJ+HkaA/VSGz+xmKY59f2fdEwDFf9Wdx7qOO8M9Nu3VKh9ceWLyxXCK8Cyn
BjCgmiS68+bC7xEeWWemm0WSIVtau1a8CffRsMPnuv/oq33q2onUu6X90vSQXRYiObjhcSFegtDm
WYF5/fH9p4q+tvOM/QAErlMkapbmjjTurZ+rUzFeTdaQFDFhThWcIdhfjLqATTzPydD0r8ESxYv/
kYLH0zBo5q9x6K9p2b134V/WAJE4SMIq4KQu2XCqOfadpdrK6i1SyzH18yevdl8WYe7Sov6wbMqd
iOSUfN1OlAxGKinAh3ggcca9IzMgp9feEGeEQrqlPNw3cmX4MKnjavTbplp267QcPWxQpCiN8HVf
x46Vf/EaTr8LsOTKfWm9z9UEsyhvjX8TA4ToNYE2hrndfzDyve/m547tEd1yhDYTn0d9BwoAjkB6
8rKdE7anRk17fKx0J+Ep8PTZ5kNIs0okufvihePbMPJTVxP+ZABT5V/A98GwoCrlF4ebWSrnyZgO
Ge63jWp/wdewbFrsPOpvCHUJvPicPuEMuv21a4fTpKqdAvvcQAeq2ALwoi2jxP+o+C38pfONrZA/
o+8VMYLGLbfaP8ycnrWaafAR7dsWFo4BODZaiuc89P5wFhym0qiQUPsnl6mXXhxK/Rx+XddQkMr8
X7Y0HOA2igcwjdfG4ovNVMEFdPwHO/UPYVhe+G9qptJ4yGojluYDgtOhYzBT0xqoqrlpzPEuXd4A
6TrKr2reThahRTPGZd5lsfbI7Rvma7qIXeNZbyCueMMEezc3eduM2x4Ud1MWpzxvL5p2GQUFNr8/
win+kvUtFfnrUI9/Z6h/XZgdInPe+G235fVKu/zPmVfOnM8xXajcQP4q304YjZ+HlAqXG3JyKZhB
s7XVQxnZl37xnmU4gVICo9n6MCTVPMQVoTm9/9VZ/hl0IVU1uz4lCN10+Gf7mKqNX8Nfn42o3Ja8
4a1l3qbE6trkXYoRYjT1R+kWl7bhXWrQdYG6kv8VHBYaap3F/7Gw6FsP3nOv55MBiTsLf5RtcXXy
h2i6+WOwoY1rSWpsJwtUxxOz6C52Bz51OxyStGi3GhzjgL+jqHlPYAPZz/38AoTrVNvh6xzoE9X3
i+e8S8uMlRSnYIzIOMy2bvSy0jXbtQU/8uDwia4t8hCHmtFMD82o3lGZdmXtHG3rjdFXlli9urnO
cB5IsKiXKKlS94/w7VdfoR7BMQcMdzCAqHHOyXOQRw/UFgfHbj89UzPVId/SCR9t8aqh2UdRdqxG
B5d0BL8bupq1maIphtLFGYonNBB0R/XWl+Q2QLGv6x+79fZGyCXPWTzx87gPXrTZAPFm+Ggf66b5
z6rBbB6k2ZD6+bfISdt01v4AOe6IUZugSDuhj9sg/h4AZMBVVnyyaRIYQ1J5F5bXSmY8E7VifWi4
9f3iwx0Gbh3Y25w37vptpE6SkqNRt/1F+hlkYUQKH/XAO2o+M5U3vD0AmznvUb7PC2iP4pDxm8z0
N6vwNitMiM7+D5/bxuSscuj46blPqV1/QjZAIlg+WaXei/AN0yFOP/PHyPqTsrNdMPDApO9QFrc5
sVeKqIl6Jtqklp8NzzcqGgkLznCw5pAD3ablzWv/kwXAa6GMi1TIZ3PU/5d22XHGFLrV0WIl3WA/
q6X7lykCiRdTXhkpAyCjM3Z997/CdN8dt33GNPciUv6lSzA9tmw8gQF5dpzqGrbRX6O1nmUHIrab
3waooGO/i4KrgN81+M8koCSifrSDz5J3iO6+PAsvrgX42yIESfBacyIacZlE7jlarx2WrT4zHsx5
STyIj+M9SqIqD4v+N6RRonw4iQG8T+AWaJI+RM6g/GnGdVtNzTbgl66Hu4qXQWgQjvM3S+2d8L6G
cTr4Idv7RbLyNss5Oo3gX8+1lHQO2OB8Xro+OTChJKWkTveVcE5Sc2SpA8OAvW8Np8gHBa70syge
vTH7k8JYl4QtBAZ3TVsc+hLKOdDYAyjj5YohD8kIJYozKppv3MRHksoSwJk7OR2m3kjm9QtyGhd6
2I3rxz3sLvOqPd390VcRge+fQZSeFlJuiqxg50VtML7ESxjsC/kX4AizEpv8quBQ0XYbc8sYHKJf
la2vqyVPI74nAnCIb725gAS87NVIrbPv33LIIHr8XdNHgk3gpdLho92JZSfIlCgKDhWzTHwN9X0a
DuGdYe482dTO0sZFWD9080sgDArtP6kmFQHQUjW+Z0rEenzJadQbLmyen5wCjUI+cTvDRg/h6ZE0
w7DRVh8VYa46vHi9kwwD7UpAkN6hNA53j1jd0PYvv6Xz6iLxpPl8RrTY9DbfQP/WZks41L+6mfeo
uZd6rf70HliBClSiy+5VL7ZlRQSGdNhHjPRxNr3D6Nzq8lYFr1PZ7OsRHRPCH/ODLiL2/c1r0DMa
lPx0HxjR9xS0yVBa2xUlvNUeCD6aWMSlyjuHI8FHihgZdK2wTKoqRe/FKxc0B9OeyJdYth0Vc47Z
IM/7E4FAcVoUBCLQzvYqfAZjDXyA10gTNvuUoBA4wUcvNF/K3jvYRX2QvvGc+s2+svEmZN30oKv6
eaoAQRQTRhEb1UCbHWed5eJfQCpcCWgxGUDVrXvGfngo2pqs1mXwYzyg+UOmJ5mQ4vYjlYKYIT6K
Xj2zs3+Gtrq1jWjb2uKwzOI0m9afsQ1uK1LMocrCV6+kmYxMwmu6POMNLpecsGLvXzlq5Lom7H9G
2JPEOlMjF2PWx+QKn/Bp7OeK5jwyIFGajPb2odE9Wg41tY0qPeWt2EmNIK21esY42W/6KIcIrTPa
v8EtKcq8gztnBzi9Iam5cLPsKD1g93od+5acgSl6a90JcaVeVRypcjdXat9p/VlZ/qPbU250/iNU
ZBGvGZ9I4/BAGr78W4c504Kav8Bi2NSUJBi5oiPDYvCtHeM43ns5p+90CYl9sFfbixEL6OTTY3q/
IyVzMcrL+mov8xRXBSMvPS1/Sml/tVGAchd1+aMlV5WMln1RwbJTg3Ncyfbd3Vf+k7GosNz2dnu0
CNndDc74DcD1njNAUsukm/9o2sK4a/lswXjjE0g7VirVNQ3mZ1MH3lNm1idWp18ir6Du9eBDTmT4
nTJcClQRms38vCxw9YXTZk37CGXM8ZiWOJXPnmCdZgQ7NMANXgJzqd901MqIjYtpeHcJcRnegOzC
p1S2rY/cDJIlm7aP7qOK4kwpMUWv2puDHqBRbzLo0SjWnjCPUyTav5GX4kyvwqwlq6bw3iE3usZl
HYa2uqHzrvnffHZ0+NMYjS52bu9LJAWeiQs0UOdBAcPeLLqJHkx/wnZpMpzI+t787NiCT+w+pDGl
rdgyX8lOTDibL3tw00M+6nErsL4/+0OeNpsuLWdWj5rqQeaOSugR1k1ZTd0T8Tn+URird3bSYjo4
FTxM1I3mYq6YuuyiyreqGFw0T0cVO/bSqiSchueBrvaYC5rFiPicm6UbSOAmctvWsAi/WP17gEM5
GjQBcvqdIlWAIiYQuwmiuAAVcfbReC6r5hwo4RfvBkCi21IT9r2r7LA/IiuR3Ib39MygGYdyFZav
wcwsk2dq2WAZRytehuypsGYz2BpeSDcSBnN2mTIo1gF6GEEuDt8NwKffbgbIrkcngny7jMJ8ctux
27rSVi9GOtWP3L92Yo4OkRGpx6wvswS6iMtwp7GqaT/NOI2Duh5pxAOyqVKfdOs1Si9R6sMp9TP6
uDCt7jE/wv5Y7rfoVNJKu9JP49oqCuLQ7ufczKKJtPFb144xnloVKHaTy4JGX1jLcm6tLrtWch3M
jc6AhVPOcdy4yiIZHUFwW7VZtk9tM/2b4gtkRKaBVot66U9RnlnQeRcOMJAtlFQzAsRi2kyNzPCw
ZiR56qG29u5I/Fq4ROwpeUSJiMyPTrWBogsDjhdK2AXEzjCgODeG6zwIG4jXIiKI6GE9b4ciD7aL
GKrzJO8tCWLzrl1ruXVGKmAYqcG751XfnpyCjc9QZ995g3GXDq1XzxvJbk81YqYc5bvdwwlLshps
EdMsJjirbiqcWGP57IJb+JcHYx1bZSdieLDNzmynKrYVkmVf9ONlASd8LnphvZRVzY6bM1at3sNW
JE6WSk6V1sdSMwTEnRhiH39bO+uxl7V34nJLwoUMIf32vi0m7+krWetkdWJn8xhdWm1KVkAdq2H7
AcmwJOKMMGOz/xOZBg67twzTgWDEgXFeU2QY1Vh+qLoy3T/sE6xzt3Pdte/VUXjLWjI1Cmr1sRpr
2tzawtDB6xppn/8RM2NfUu7wQYwfQVCRXuLavTczaZGGxQgvXPtwOcFvCeWT7A07OhXR5EZUI6lX
75aA9+Nl0EZ5Hw3lUPMIwIKcbYRJK3EtME7zvKD8AoDtOb/CZe3vb2OIYP5vZeeVNsFpooWZk4/X
nTIYiG6XExPdSrf/g9gx6IexW3WqEsubqdY2S9gb6y1v3Co6Wb6agH97UTO3H6ZsfZGSH2vZHiKP
G2nBTaSnomkJDXQjtD0kuLT6kqz1Inxw8GTDrxEwN6NTz8zO/I+bLUAlxlfCj7Rpg7xXX0Op6uHJ
d8c5Ohpu4eqPNLW66AiO1k7/Bdz6y+PSpPPy6Xhu55wKv0n7uOsDAYzUHWrvIOpR+zyNbZ7D9SEs
gCg6BnZn36W52AL/DHt2FTtX75hz8NQ45hQ0X16n7O65DEZivZZ+Zl+9GrDkYq/zAwZmvW25104p
7SSTYg1hm3dD6uBBCUWwt8VifJGJEH51bhjQvcB3T/MtCTddxhw8c1n/ghFsRZV5DCE7Ih/2JJZ1
0z5tjZASwipNOfzjn6z8LftEAVM59i3+DeYwjL+aOPWClKVRjPqrwmZAMenOgVmhPaRrn78Z5kD6
z4Rqwcdhtq3/GUYc+Mh0eb6qY9/PJiV44Xur89qQRvBfF9qzOs+1Oz+TwkQ+DyEbffEY+dqutlWD
Do7q5ziGJt46xJ9CIla+WMyZiaoYmecayyo60uxMu/1yx5VjVSFBc6sizdAMb5q2JSCNjdVGJDPr
1xYduCDBLW2EHbwITsEK9uFo/gLyWvpnmJ12vu9V5KjTJBnM/VtAgoLGK0rVxIoMpSrddMHY4boq
0jKnSbNHI27FYDk7N+govvVoLwUhnK2luDhDY6i/bRXW+a4xoZ2eDeVpL9Hzqu1/amyCOXF0anrv
kTDX9MfRcnwINLOR8U7UcQKmOEKkzX5Z8xzNi+WumirDlU2WqLxsjV82y8Lw3TfnWVDpGij7f5u+
Xc0X5jRres3MccguJQ9VdgDVPUA5WXPo9cNajj1xDONgfAZ1wfG5KVfY8myfm5UXW5DU1L+08wg0
wNC15gd4+WLG94h3kaS8dC3bGrlsAvj82JUexV/WBEX+MbQMgj/FHMzePk17J7iEbLCMrx4o9nbr
LbnhANuqSrP9tvIpiCe44tTGQ6+6eOYj+a+0sk7AfR48d7NMsigSN0WxWVNz/nFllN0hWdZn3elo
2nV2Zh/mMptcQhpJiVsL0Z1sp0z1JhcKO5TRz9Z0MyIBticFKH7NGI1eOSiBTzTK/oxyhtMwInUa
M7DL3sdZ93tfUKuW4UCg2tQtLBBaZKFkmzIjpi8Oh8bFtjbm4RWzGuVMlJpn0G042lz2javHQlbt
36ILnU/8xMwjjC4IflsrHHY1j+KTV7jy2YEz+51JfPXa0Ai2Mhwl9cpIr8xiSccUxXTTqzWPS3fE
b440vwzh/NKakQGIPCSFAZsFU4B4wNyCRSiTaNZ1LrofG3zMtHHCZo5wE6TODj+uHefp0l2VGnJW
zWUZPvl9O66vfakbyCBZ/QsDJe+TfnQLD1xKs3bJtFjOqZq77BHYqnrMLENvjTT9dMXwRfn13gZE
Knadg/FOtWJTu6xYW9N0EWu3t/zh3atW/H4sslKVRN226p0wrjzjw5wZsvnC/8ijYLjoeql2wsZg
14zBrcSrTj8516dU4qYya3bGm3UQ78RH6B80Z3GrjS7d6qU5wAbwY88ej2XVGTuKKmMTBA1Rf0ux
EiZW1hcvdfQ3zQUxfJE6pTjwCJlojcQr7klto1o3a9G4e5Fa1jto9+6g28m4FbwNTPIFzam8BjK1
HvAvcRFLlhqKJcsp58n+mcfxCOCnfPLQ6v4uRjW9K0Lv1bNjSnc7eeloHcOeZyt2ZlU9YCXA21Nx
V+KpnVX0vBi2c+r9gTQHy4dYQnwlHpoMKuIHfpJ+0zb9b96T9rV2LcOccYU171r/xrolIC+6x8OE
hB2yhEW9UMtuVxO0EHdc3uPsd26iQnKNELb8SrOZoWiSDAtpamGrmL1hpg9Opxy8xaxwNG1Yxf0y
RlsrdT88DeE+qB3vAUs5pnxeprc2Q8GYHPVuKyROM2jWs7ZT8dyrNb9Xg+OGdO6HvrTPZlTSqMAf
iNvKqe5RA+6mVdHTaqkLpQ0WgTTgHIvm9X0YQuwgxUJqXGrtmkGLJJgDMjnZn9+kLk2cNXPFBzu7
rStTcTl6bhxV+tHV0ts0/p3Xd3dqzCWOU1x1Pm63QAFoDr2kHQL7PA7ejXLkj1FSJQlmjtyc1Rpj
LYXpK1tqwICCfsTCu/G8lcbPtLiqBeWbM/mgOouQvcdanNTonIZ7EInfyTrWZhSnY1mhUmPU4PHe
WKEMkqg2zRP5Qf7OazU2hnGYefegHEC1rmnwZRNPPKxXYNgBQ12yKiteQxgrn+YI0nZLJNTGkPcz
npnR0exzuSPuo9sArzkzosxie7VSXoLVuoXFESUQDj6jvke1pHzdhmHdxGWmfiYmB20dzBdDuq9u
F3QMi7v3wV8JmzYzL8ZQPm8jy5RHIlAVQdRmTzBf2+9zuXhniHHGHlvA9Ba4d3CP0btbfBLndpyo
O/6f2SOnW5l1bax5KcetmmwypOwjiL5mP2jvoDJGH3ODfbCoWKTIcuaT/ZDkgg6hHws+Z4NI39W3
vnUHzZF1MWZXNRcYDDoxnG5ZHlHXLcwCktmGoDCpZLnHycHsIB8vYeQx/kK/Zh6rL25KICqxU86R
u8qIy4oiSWbFhz3ibHDvL2yxvmazbBNyvM5NZbwENpP0NvgsHCRwBuQHqM7eJgqyGx6vt8FFo1in
9pnEm8+MCv7uVbDJ/FHjk2hIIuHyj7ciKqZdOdhOYmorSedqjslh+uDIdbZNzjGdSwgyEVbGePEY
q5iiF0ex2Ays+T2WlEQb57l00U/ojqr7dLhc5O9gmT5pmGYQA0BxkqwPflJ7eLTy5Qvn7Wfbqi89
6Edbh9c8Gx5RMXY1JfGmh5Tp14bxngvr8R4gBI+uXiBlh2hEw7ul0+dMm84uWK1Ha1xQzfJu/teQ
fbN3vBz1ca7Mgm9DrQJvRhIqQQVeHF1tI3vY/hozdqqOc4VKS9hYIR4CV/a4cExuixBk8dA7QDb6
wtz27AyjNnT5MypZx3TBKc8FW+E3BIfx2cSo/F5H3fqmXXd8ZiXE2Y3RWD+0YdTvGzBcl3m0s4DR
eYMNitmWF27rqVDLk9l2PJT+ZOVzEvm1wiIWvFm4c4CELyyJ0iX6fZOka20hELUVR7Qyu4fOc/bC
Mc3NOkqMCZbbX+WsjPfe9JddmJtdwoX8ESZBnWWg6SahQx9HWi9MftN66k21xDKnCW2QeLYN7UDi
e2RNDR43rb/kBIcUmpFhH7Yb+m/7EEXiPKfNJwR5Gef4Sj8qzSxkKhd1pClut4Pp67OsaO+lzBLC
JyF2kObnOvoqvdlNvH7V91nBcmO70SXJ1Zp2KDsHsbbovFZ/zFOBCwTdoAjJPMnoKPZLHZib2qn6
Az5uIrGj6g9zqfU6DIJzre2wSKyEXK9hdFxQS08m+O2HTnJZuKoW4OdMMk7qvDehYYHVBUNT284e
Mzlc0SixdRsFz92osT2I7Mld53ofCbe8b2fzDf0Lvj/6bRM1bFYTjnrARZjSZyep+bh+y6FDGl/n
lzVyBtS9QONgcfXRKjNMJ725De7SZ2MhVOumLXjPySuFOLrTRANGUDvxae3Bm0Fqpv1RmuPKgkD4
3fXjT9stzHcpm/f4MnADZeK3z8kwUsWxLdujJibMMWp5gYvwuFbMY1gDwbDFUY8gj5EHDZy2xyQF
sZ/upyeOJm+dWPuPolg78tmOxIkzOhky+6fo2o9yRNouu/U2sM8ft95AK6Car6Bq3Z1svF9rzkn2
DdyfOuMWWgdlxtnMAe0N6miXDgwcRk3j3UaSTq8izaItTQ9rk562Juwj2YfX22ks7gu0m7Yu31vP
erHCCgOZjDAsLsslGOWHnLpDZdOVL4P5M5mSMJlyxFKnxLufkoyAlaNIPBEhT/TloZ/LMwubxskc
ORgAks7sc5f6EhZMT+BsPfGKPfeCcKda9hcwfKeaeECWGiHiRpoBnN2lpzJHzArDb+7oeAzKB3tZ
CGkLHwlgfreW6TaU88F2GXcvmfXHKRdk/EkyUmIBbAf5NEuCFhJ2UcwltuYCQOuk+TmbOsIaO5DX
TJJU4tV4m3KL5HH6HaQ7QhhZf8K/QSpS8DYHwlIMoVP3RHUNPB5UComl6kHJsNsEGQtEssYVmtnB
pQqs/ZwZeaJbx6CV5yeRUr6jT+JJC/+fu7W6uFNaDKEsjcUr722rqGie1jMSU4szeXmcs/Ffbt/t
iA1+S/YKxtifaKHSdnlMqVxje7KeIKU7W6+0EoU0jB9j/qNJGUpguLN+Zg2/adQGjyRJAA5Nxz9L
3X/LipGNjXk/Fj0NqVb2Uzk6T6LU+yxlc86copfcLFA0vPAXWB7+lKAnyet/HJ3XcqNIFIafiCpo
QsOtQDlYcrZvKNtjk3MTn34/7d1uzdaOZUH3OX9EheD3/UjPpqJZmEjD94mFMumom4gtM4hgi/ZN
G05cjaLZQGZrq76jepACivUga3szesWBuBV1cDUk1WZoLGsd285R1bQSt7n1R6woUjRXvNSVZfLp
4NLi8q8U6dZI7XMNr47BAlAzjOJdP8cHttGHeooeuohBqANdT+X46cbhY8vSuF6a5F/JrA68We7b
ZfgQSx6ulsYrOOLuxeFtdNMQjLlaeekGebKE8Tdh+ccJqX2hsttzDiIasK1NngIyxxn1XXYo/X4m
JpIA1KhpvyMXSfxAfjydje2jXKzt7Ho/9DN6Plw82QyV9YZ1/2rm2XnyhujYJeojSSY6QT3jPQUu
gyhhnXeq5QM3xcBvxd2FSOdvwzxOm55AI193CaajV25kl7hh9zHPLkswmK/tC2c6Un0145yASI/A
AKl/ozdYbshG2ba9mQccTfxeSvOfTrczGU3aNgbEpJTTma1jPun/Utl9REuJYLIunpcovlbm/K6X
OC10vYVe09RN47/z9T7ZpiLfyyk9qqU8EuLcUXzm6Neo8PalpgQsX4JWa2DmqEcPzHi4F66Cfa2H
e7VxVqeHdFR7qzJEkBekfRJc/hiHFbe/cH/DbHxicd9yND6EhjZhdZj+iMK+Z9MLk6JikDg+jzMi
Y+CuWpvZ8Ms1fCnhgtZezmw4Rt7FNFwkWtqjExl9QDPZTapSMf2MGz4e2pfwU95DRXoeSCbLihN0
3BsDOlCtSXcU4TgwQBXVha1OT2FBs5oWiqBY1G/cJFFgTM2n0sY13s5XvGCox8SDFvavzDln2Tjf
VFWwFY9ZtW41xCpAZdqpHLGvW028VWEB+1qTQAlbhF0Fwntw43KdYNI7jx3l87FKz5luHuxIICMa
f4zJfI9KVuewC2EH+FnQ36R+BOR6l7gKv2U35+AExhoqFUjAIJTzCFayGTSxFtlzGlu3ITRuIqxp
bb93bue0PvtytlF8pNTNM5jdhdAU1Cb7OHUVDDKnj1Ww9kXqNbbkDk4OpVuU77Hcv3haddRaaycV
goBW7O2QOrHCZfSN7W1bZ2jbCperoQpErvA5LM4H5MK7N9Nxn6W8kvGeCmvOZupE0FAsm2piuUTG
8uQ6aRzAOUVB2zJv6OMuqQQUtacdI0YBvzKRK/RIIlRrn+hlvTtKZlDE9KeqDGdFE9G+bIt2RV2D
vsdIsM160gG4YtKzm2u/lkMFsNZ3zwA7tMwSahNqzrFDkDo0JiZB1HRmh7xjPPEKrIlSXbfOdxjX
N0FNOp2zP7nZHDVX8cqJC1W7jwPwrqeGbS2W98SL1gBk66mke9bu5qey1wIz51RLRf9pizD25Zgc
RqsPvMLStyzUN7JrcFbJbVOlCClCH0p1rWU0miH3pNoWbamLLEQSJMDRaiaHfP71qFpCxYbpjKv3
uXKndyMclT9M9pOy+22n0wOTNHc5QN/N50o1l2bRJHQ2j11T4FKY/jCXYG6EifajdHkp0/ltdsWT
XSMfsDv7aBEwsh2r8nHmKaLhXttVVN0ocD8MHPaDk0i4seLcRWgn3BhvkLI+3VJ+28p+n4UDDmLx
sOA+pALU2Yl7wWkFPAx0rBc7lRT7tgAOV227EbXzNxsFr3R3KCDBUkvflYtcNe3w4ublLh2tI7D6
GeqXh7S4JF4ZFMrZUtVAX2/kHBrafVeGoaF9i1zf1sqr0VvlOozQcHjJ+ODN4VEZ5T4N7ZN5t3Qi
jEFc5LSfNkIvxJiHMgLoz6cLIF2HxqfbpDyxmkIkU8bVY1m2r7U5XEND0Ydc3M1LISkoI8bk3ky3
RT8h+KsYW9wXG/FALS5yGXa5iwqpyhGfo0JPtGbvmMmp1Yd9mODSbFyodXkzVRoknrbup+jK4Izl
OHZvcd1vNUHXpYv2kfKafMUSUNFvaL9qNN/5doKxwGbmq4rpMnnTZp7CDTBuzlmGEmEhcjng4H/I
IryWulcAfaQ/suOhugtL0AV6HQJ7Jr2wyyk6MY5RNvyjcPaTvIyTaRWvmj482ss0rwdXaoERVftF
jk+m3W+6e3ytVbxrWROA6a9xQDGjqxhq0GCjNkxzV1Dx0VKBOaC3mx0LcQ5OB90Nr2aDDXKpk11W
OJchpHbXG59BdNmIi2MtigMUz6FV+Cxn909ni1uJxbJWXRuilxouir4CvyzkRact3DEdjs3oUxPW
3zSoJwfP0MocnDcwS0qR9eRvSTgiW9eA9RYkYkSoC0kiG9ZVZx7bDnV3a8uDqexmXZjWvpnEppbZ
Zl5sGMrMx6y2i3UcBtbwEdnhPlHJIeaQKRpgQ1sCYINauDMqqXb60mvzIKbQ5/nYJNryZxRdwKZ/
Mpgo2kwEY2I+RIL9YXSGzZAMh1Sf/+AVbTzS6ZnEJKgfFILR93hXkxUValel9mExPs7iiZydN0vX
GavdwMETeRedC9T9drfYfjeGn3WjQ1mNxyhJNoIAUs7R7tk1GAeRea5I6jtYS76OC/Cc8Y5PhhEi
YbgQ6SOjQCAXouUKx74LhrDYA399p2G2blvClLwqfbIosay1btzIcLl6g/E6xrRilUu9iybtn5GW
5P9F5aOnhydXz0WgmujFztgAiznfqLgOnMVhkBucszsvX7NjX70MkASAAnEXb1+NDmk1jQsqN8MA
jCitgzSGPdpC9pRyK+gTNZEXDSIvwPmAJkqnBi8vGembgNHwkQyuIEZAMCQjh7l9jhfxVUfGd1Sh
LPXUJprU/QneJg7KWtUuwNO6tc2gpjrXWLuTt83hcSlAfsgdMsV4OU+SatJ1DoGj0uEnrotHrKmX
FHccJoJmP4kwSCsZdFP3WoliT5Beywsa60jIGnos1LSb+ua7ray7JcjcYbjS0WZhWhXdRe/Lk4vD
2lSPQ0e3U7SIfezMRy+1b1qRfI6oahoPpjR1H+zofSooQQrrY4EZw7x/UMfaRGN97AprVzUuPjjt
iTawg1ZPO5KTzrih45WDCbgerEch9SC2WoZeV9szDjf+OHoKlx26HKPQs02HPFgtrwpK1CjCoxvV
5nos8r8kc58dojCDEutGIId03ggXNyhrQelXFYiYXf8S95mtUNTA+JTMbw7UC+ht608p6KEI5yf8
zhi/cQ0kZYbVyYJRaMLslybUy+LBmiwSFTtnTJ4ZNxrWj3Kpf3uZfphldtCNkncQ9tWkYXto3vSe
6N1muDY9CdR8IOToYyI+0r6DwBgIYcuHYi1dTMf44+EM6b5jV/RYB9CLpdrypBndtTOqAEUscoI+
/NNHxGJTQ0kOelAM0Z5rUyiOcCV+qyN9mwt3l1g8TS7bVDJuQSR9fJ5oPnOD+E/KvxMW2SL9FiaK
s1oEnenir3NG6InQxq+ol0E0WiowyzG+dIskXHwCn0Vm4EBdsrAZ1sBDa4TTwxBj6aExlTmslNWZ
WlsFti/mYzMrc+s6XbdpqHm8dTXmSjzMP0Pk1Igty8g3GgDCXNfLL4m9klxiqrvyVqSBjsrnrIuW
BBcd9IlEhvc2jpANFNGarOa/XKsODHo7Due1HL+neiTkxtkO5fLbpoYvQTOiYgtnvKeS3KIVoMc2
gW4CtyLntyFrRg3SaFJxmCviQRuob5A8MPNzrAh6r6Le7yaxQxC2r3FYZBkDECWyTNJtt7XzeuMZ
6kJg4gov8CrGcmgPFd3YMw+sfi2JOAl538OiPt/t8GR2Bj2jtun2V/3/9XM4qxjc1SIZJSuDDOdS
mU2+NMYu0NJ8jzJolZqolyL1RbPtdhyIoLAxaeK2KYSz0vLkuRxZB1Wcnuy0e/dK58zLgZ+P1meC
WGSFQQb/hxkdIpUcIzTVLguX9jOMOoeu5WuRceaXdUoKsastPLKsBqjtdy5ln4lrvhWR9eMZzblM
mzXYB2O+U6UBKE72U45V70M+p5t26tZ0Bm/SQSBZa/m+jIBUtA2LLWW7BULd5DTBwWCBupXRlZ9q
U07wF/No/WmpsUco5SvVny0EjWHED6aFr00EsQbcI7ssGLHz2tM2y8GPAH8oFX5NNQch40s1Plfj
j5cih5fghF1+zQCGoIWIU5zeM2fw+/K3S+Rz1DhUz8kHY1IvTqo24TL+RmrYmOjI7SFZDz2eYxjz
T0IBoGQxlwAzDHdDQvLoVOW2N4qdqe6F8ehTSyNjqOMhrvuPJDqXerLtuVm6qf9xKnXGGxrkEbMC
dDZK/sr2l1LfSlRd967NxWWh8OQBnmTfZ/12cF/43EGVzY8D3tx7pMPcf/VyXise5KZPjm5bX2RV
HKuIDa1InsolOnv9dFCjeaSj4VQt8xmvrGfGjIpA3aCYKpuPltSJYKn4OkfzwMT3oEfJenLdQK+h
OuLpCcsr5rb0UHvcl9rwEFszSQ/2GdWOgb5UnicLqFtbjuHifueRs4oIt/ewamoYWbtJf+5i4xga
f/qS78XiHHvm6hoQMJuJ+WiIslh1NUegHD55CX49W2MITTcMSA/5vO+dK4zmUyyKc9h055RQ57qc
r5gt4JkPHsCJu2BSuROModgmcASzBwo31iacrbZtZXc1W/NFSPakO1DqjvK7VMkPtfE44GynBA0o
94VtnLK++M7d+pmDKZjyflORbz7/31to0DHprrtE/7rTpX2YH400fpqTGQsUkK0z5u9Olb+JzDV8
ZFHnPERHqrQnL6GBKeGLmZdN3XODkQO4ufMqSJa6FRMJAsfoSHYCNiXnkjgVu0e1NaBKsqw6VlRD
2XUWuF0PWAePRG1Bhwebr+fK43PKp/kvd3ILlgtfQqO/llRMSKP9i9BCrLSlI14h/hQMOkneP43g
8yRu7lSElnSUy3Noc2/FghBZJ3xr7nCe3T2TNwfNh4e76XYJCi1kGmJb27TNFNjuEvB41DKPfafd
zGa6Qv+uU8u4Se9zsBbs7RVt5Park7h3hzmKmIytwbQ5XTEE0hjEHwYeW78aVdClWALGLn5lmdkX
uEaK9jHssy/yvnxZ30bd5N3IDwYISkefq97OgRa26xrZfYFjv4B1dcJx49Tx0USu3buHPjVYX5rw
MjXotIZuJ83yJUvNw4wlYk64VGhO11ClhgueNwIhTPjg1n5pwvGhlVrtgxu6qyHU6WHfNob2D5+M
DyyCXyz5nSzrOqXjSW/eBpreoiziS0yuepcfMEru2Cgvmr7slqG4DJjEvNnEiExnquXclw5EMxA8
LA1eTh9IxPCbAgQPHbAz/eQDRSXA4s2+h0Poze6HMe9QWMwXTX23gVhvpjFsW6GQ1Ws3XSz7Ji5f
HTWRZYKRDhWvVq4nFE6ikTfZTjtcXQjB9th0bE7KiPOE8IF2+VvyguSWZdOqaV2X9HAuDLP5sZpe
uSgOXBJ/IVkjotZWrv6SuB6qUZSCMzsEhjSv8V5cLi4W5yD1ZrV2UvGaTcM2Lo1daqq902cbrct8
Y+KWgM92mT4MfE+EEseJHWSDe7OAPyYLFr79SuslSEKPJ9o9M7/s7S5cReGwtorki1lsZXWab6K5
tZDV1oBmDZNgVmpBOWVruzY2McJpHQGvMbPm1RMFcbr3ojT9F33INi8YkB3aNVa0Oh9F7m3iCOi8
Ga9o207KBtSxkdp0hGKUprXm4AvaROI/H0gPWbRTZXlvColtH1fYQ5x/U4W/vl8C4Ol9qtEchDkU
HJl6osU+ZBk8Y6uvY++qjda7mSABdnusnhhQpLaRovVnUiCqyNvAdQT4wECJf9kKuL/LrdGZf0Mf
HlsgT017cQkZCUQ9Xq1iPljIIyqgthKR6Ard6GWUw0k59a1NrXWsslNaIcmvzH93KoTk+etoGW+T
Ue4oqtqKytwuXQ9ZT/IaWVHO1O3z0cMxWK5TBNaLHR3I3j504Vc4ZRcuOGg+MinqkqHRvnmGgRC7
XPOx30wreQS0/KCup11FEiANDwyAv7XOWf+bqdjIqCNz8mXGljfZRBzYCwqMMcWlYK2pUjiKhoQx
SOMuHCwGjjZCY0cADyLTDEFdtFiQwj2J8p8uTGgBHZOk5utE68QKEhjymMcu/KhLjNv9w13l1GLr
mQWvsPNM+hOKK134SIzXHkCBKLal3W49JtIerC0I3bOAFejU2ZzPSfbVdJxETemb7p9JBJLFwWSG
1ZeYWILGzggWIz3grfuMR29P4C0EWDo+FJ35XmkOMx2SBgpK8BbNpyp1fekcC01s7O7a48+w9H8k
IF263FoPs/yrsD7QEk22DFwa6RVlq06j9W2l2O2zaZ2SyzCH4cqM//p6RimtIEP/WOLw7bY/SYqn
NZQnh94+rVNB0TUgYPE5Zxp3kX+z98elyehLyhU2rRMOsx0gL6nRnHkq6w4h+5Ur222W7kM9DlA0
cILzZtniOHfvqi0CrcWcl4v+GV6PNu9kugy5+e203MtLX12Ygz8idNczZwFHAsZX12KEdZr+K7fb
q6XdjZeNb7uSFI3w2ymRrNlxw1zkVH5P4pZnI/rL+VXrceFHfYp5sb9NKnspaGTo2ztcnZEOgd7F
SAiR6uK3hr+apsiHuahPEb/QUaDExt2OogVMg9OslS4O58co/K6TD24m37ozeLYL6W8hdeJw6Rd+
rqWft3YR33+p89uUGJ8x0Ps9RPjXbnSUs/IejYH3PY4Yp1T9Ver464W4NnbzkRjup92/glvrazGH
2zDVN4Udv4G6fcbuw1Rmf2qeX8pi23GxY7QgteODULKNYBOqkyfywT70sTx5RheElfGlEu9fF9Yc
Y0fqFPw2D3813dyVpG7ZshVbXRFR5BDF43u0rAcY2rnaCsIjslMUMo6V2nzBeJY8utMcfrb3RzIr
1EuSmC5iQohChGMz+LBI1m7uVjdVa0UArTEHZO3HaHSEju2yc4927Vp7UStSOUigWqvMPCJrCgWv
Qsz7S07lrsRHGDSWIkdDstwjGidewiTsI5MKQ33eRMdZtxtU/qrxJ8PEUqJZM+pd9wtZ/NcyZ3A4
Xv0pBV9eYdwhbVE9Fk2VbUI5f422gdvPgwnUJizN5SStVTJHL33j8G9aT+O2aM7L5PTbxgIC7VJS
CUdzOsa91u9tDfkPEAP57PdAJ9UQ3Qlsdx0NeG9SC3M/KiEoHCbKwU42KAf43xQwWcggH4bZfXSH
RAKjFiajWLMOBZ7DuDeSVTqXYuvGy8kBOeSkxaTbV8N26Jwv9PcdEyeVOzIiXNhCQdfJCGyw/Ca6
nBADg09g0eGGz7mAcFqJyLiKzLsNNuC17ewyckt9ksNjvJLQ6m7/5Jb9rtb5KwBVCSveOG4bTKrc
E+n05QKUSPCQtAuvmgZ1Ot9tP7158tr+TlxpzzkD5dLIAP67AyFS30gZIZEGP84FsA7WKqu88L9G
y87vNArNZNXXNjYVtXxnEy9Mu8TTeinYbUeDAJXYLWD7phZfoH61hLvn6/lHNJWDAVPbl05+G4mC
GuR8Aycr160k6Mq0cf+j8gBdzeqNLfKTrADGoDWfRzSOdja9JR2AQ4oA0Z+sHJmc2++LZPFgYmsG
Qs/5bofFuRZFBe4VthU5+jLyiZUJFo6jhKAw6gGPrs7U2sXdvzDlYI/Zof3Fyp8Nlf3SgHBO8w6H
onrshf6ku9U/a5nv1xC4GJUQeMiG+scxNfTzZbzHXRDUrfUZupgwLBsbvJfCUiWNhVS4+DUSx0An
iFehq5gMqhJI2UJLWLYOdkW8HI637EU8IyAgdng/Jc1D7cRnpO3/FssQB9bSb36vP5Tq6TR448A2
xBWd3Ocd3KruYwldtuBPrR835DPQF534szSIN4XrGFs3XBEIO/hjPMZ+nI6fhlreOuxo07J8ZXcD
eBP2m4bc7YDK9ktVZWeRcMyxxSSroUgICuqXDFVltCEuUSFCIMawNqZ0I1JSKAxOZd/i1VqlqvpS
oXhaeLlLXmy+RYKolOBljAkq3vcmYPCIcB8uEPFbaRHEMTn6b4FufT13eF64K1+9upMrdGTIBFPy
ZFh410oAXWdUVRozPjTk9b9JicymGWWD/herl2xI0yoQWFA5tuuK6RcEYNy1ncCOlQ43qnZ3MN2s
R9leQ51IrNoYdHeM08o1wHl0IQTNHCC+vnLLXdf8Aw4/pCvjxPhpaRAV+XyOZYHx3SCjJBx0Ru87
pz8K42QTvBQs5TByKAhcvmzOMuXANTNtA7uziQed2zm3j6kdqW0418/VlH+5HvbWoja2Of2Mq3Ri
wByii9mwwVHhuBqJRvEjo2Dny4aNE4Yvy+w8qNL5KXuPS6oK8ry8Dm392Si0j5UGDUkHY5Ck7DhC
PNVIysjRKa1g7Gwin+NQQ8ZfHZsivCDCP7WTOKatsTOtXgItf1AZoW/y2Xkidu5lcBFeIP15LOf+
J+vjh7knBjyV5zQF4ikQvd/tW1ZsXNsELESIfJvU/YMyrM+uiN6WcXg1GvEGrs8cqptHmNKNrjQw
Zu+fQG27j8duCmYBzJukRr9bXBTx+bI1Y/0XSmuV2vdIR3zbOJ5xcNqruYoaXP3kDk5dRD5AylzD
YRla/b6rySVHL/jBFmbiNcL+55jNV51BPukp5ySs2GUai8c0vY+HC/JTXZDRl7Y8HKndPpSZW2w8
GMhElHqQSW4cDYWB7qYXNMrRShZUPAqVIMi2Le9+C7yTr5OucFF+iAiP/kKQh626AnmywkYkB7mJ
2qbw58ps1m087nlOLR+G/qkRLsIHwFQb19A6G3gAq3DmlVY4fLBgR3N05SA6dKn4drvsNGUYAkgi
IgMp94Z12JThJq4RPusC8Y6YjokwHwy3/lt0wPlZMqiS0Il2ndiWPQnC544/Hzp4j87ch7Uz77SB
Imppk+9lNiSf3tm0JSXPqknB1bVSHWdyLIPE7h5GRx1MIqEW3njEOFuSMBIYyOFYmE6xJrsMz07a
Uh4LLW5r7mNaiX/0cNFl0Hvc3qnGGBresSe4gp1yuKOrgXN2zhSHU0kGEMBrsu5t+RjHnDPkR+xS
j2eyg/IJUfygmWI2nIZ13HkfnWa/SaJswiQ842HayUS/eUVysDVYhkrLoXPpocYKZjzSnXUcCStd
DTObau3kQa4qghkEkE4DGoTNCJVU8tmgv1jYuLUo+tYHwoYmwYkFvI0QU+yZwmFipz55Ui7hIrks
38sCVBSL2rrnoxd3ke7cD4A1OTgs62HqzDjb5yHdUBxq+nHUqV3nkeaJU6c9RfrACl6jzBkkQjF7
DOUVcbjctWF9Tw++CWEZG6N0XrzU1XFJE5y2KIdEQoGrpUqIqhzKRg9UYaWov1nupb7UBJyEf15P
VA+zuY/cNtukBhgwPk90jc09FwEUtLY5acZW4yRTj209sj1HrykwTp06n/UE4G8hw6eMcWOhVvDN
vDiXefZaLBZfzb3hLCb3Qjv0BuuRiU4g5sxHB77Maqek9ry44jpI65WykJUN7+8u+vtMfFVWJYQI
C3nWZ8LnVbkZ22y9DH0wF5QeO+ldvn5v6DUJd2yq+qUjIq9ucUPasf6p6nFP//bebOR7M84fVFTp
JKn0sPKa9VJkhJFaqTB2CQ1tyFGie17sDCdimMPaHQXhJV59GkgIdyLZrNq2+oBsuAyAw6sIno/M
P/0pixkQa8d+WaruqWMqsMpur0miPbpld18+0yp51mLtgmP7JY6dc+hp7PfqaMXmSbQPcgaBYsu5
xwv4Rl0dDY0ciMHeYi1dVjWord8RbkRI38Zqp7NT4p1Liukrqp68tH0hhXsHk3vo8+WxrDo2HUI2
MnrGHQ3EFziuUOCWjFl9LF94plp/RIoqMKCBd4XXxZ7f3a4c8Q7af3ZDFG3EDqYDusJLEKOcOqz4
ls+jHR0ROTZ3lfbLkEcPcxYeY3jCnjwWIs5XXEqB7MULZcH/sjnehHpxUeAIqv/K1Hy2iIpKM/cN
SOhB5R6yVTgX1e36/gsGeJXUOnMc26K1nMK8Gu4pkd8VSG6gCe0BoA69bPqG7sPPy89ZEns1Gy82
vHuij6eqUYdW4u8hAmxV9qg50FbjETtVnf4d6uhkXC5hy1TPfeUQpExWI8kE0chA6nV/oNDtYO9R
WK5Cz94I2QXVgv5syuVR4zCtMTMj4rpEQ36cx+RUeOU2pjO3rTqH49YixyUsXsO6fzM155Cjr4kH
7Y1EPXI27YeRgQU81+VddRkPih7NUtmR9ti2cRBaOnd/P9tbZbPOlmobmyACbfoWInOgQO8QeyoA
MQGIrX0trLfL6JJD+EkJ1CM2sx0W08/wrjlCJ79PwQAkkb+eNj1bSPys8ksHTTNqVMQodDpjIUbD
MXE5IGMuol0+8KTMEf/9GNAGGWhLBChSvsvq6nHjRlEUWBZJCeqnwqHKCFyjZF+St0FZXyA0IMOT
+mZqeMJNGpCEvMWs99hJd11JeW1y+Q/3BcEe86EetF/G1nUfAqsZ7uNIluDQq03heHzhZWCHk19w
DOPlXdbOYu0d8ENWS+YmtE5R9icynNpzgrgUGGPJxoN0Ggi0cnxp2KO4yzeGM2wNNz2EFs4tqV0t
lMO5BimcDYg29aehNO+QMCcEeRMGhc+bFDyC2DObBolwPCmLYbOa3bOC0h8q/UZaJ95WK4M3Xk6S
kx7yPAualCeeH2I75CSKVCbRgQuD2NKNn6pxtpa2MClqyzuWEKBasdNa7YQP+jaihIjwkcHGznFA
rOcOJfFxlsqf0/YtmlCP6QXLx/BnMg/4zoR+oGmKXVyHZwM1GU6xY+VVx9YjpjUsFLu4YUuIiz4N
VEaIcUYR4UoKubNDY+eaGI8pbVEk8irfaHNfm7CiwYWQydXyNJd4TGuhkV5UHifSKQMxq/eoat/i
vOfImZhw6FfdajnXolP0p1ik+4bJnOotQE6C9UiuX0kTqbsB0EhWc7YGXH8tqOtbOdL2R4+whyKb
xTqPhTiytT7bhoU1HwEaNw+OpsyPMfn73oJ6vho+rbK6jnJGzN2ueldc0Kl2K1GSuBc37a1OvM+5
8CZ/SMPnxCFMp2YV8OJzfY8mx/O+4/h+AZUOQmmvDDkfusF6ZGxgedc4VrWVV4yXikRAzHTSIHUW
9eWojUcL0Ri7elBBmI00GFbOt03ASF0QBYIAZmG6q9D1ZSRluE968UIUBG+Zi3e/PZYtyz78pY7E
K87ecN+QjwSiTR4biUYV21KhV7th6Y6uo5485HBkBgnA7Lm9Au2khAXFbGykdU3MU4Cxjsdt6xXV
I4gnhfNoQOc4PZbxjBCTrwjEAItgbb+FGhm4FSlhypAEZsUvDKu+ocz1YMwfBrMu0ktONtPDujM0
2rxHe7hNULqvCifGKmOTpBMr7xZhMXEy7a1Oi0dSk0cGTXGjjJTEB+dnNpL90EK4SWJhYbpHRjHk
H/Ho5FvXbdd93d+jGiFeJqoSMy3xC/lLtjmnF6eMxW1aZ9mhL5kWxCfk5LprU9DBf8TqB1wwfpjr
p6khOq+veHbae6a2PId2Cn7dag8LiUUrD4FKEMZTFeiif7Ol+bD0yHNCaV292mMRdzSmszQ82DDM
PXrdQBnuxhsbzt+FrdB50kX8RB0f3GbbES7ikF846zUT2mR9OxM3M6LkgEQQHuxFZxK22oRZsXrU
XRNJtvHTAtOb7rjGmwo9im9pwoHeNti0M+tS01ay1UL3MZ/LaM0oeo1zd6v3aK/gDf5FDf4z8vSf
Wy1zCWFoM7rrY8JpqO4eh+QW2vYFFf42jROmB4RgoGvd1sqYaXrF3pbUxL8oOgz7Yn6phPdLAwa7
AKBTh9ioiqFwI5ufrCLiC6W6HeEpJp2usm8OsK1fZWAn0urRXcTPGMV+4jzftASJqdp6EoV8oTUR
zZIZE//U7gipfZB3xpYVk9M5//A043mW5nevu5dZmxgtw+OCrQxUBLP7iEvDqalVCIG1lU16cCoo
2x6H8Zr09jM8H+xBjF2gcH6d6YLzggjhFuNGLWNA5jB9dyb71lTmOUzSPcbLoHSQGUIUWcOIbp+f
QTfehsTY5RzUkbqzGl3L4sYvRzAshx0Hnq2tc9fa6KNDugHRQPO8cC4hRSmDpTCe/+PovJZbRaIo
+kVUkcOrBChYWZZs3xfKkZxDA18/i3meW2Nbgu4T9l67mvEbWEG7wZpPfR+4kUE7AVxYFs0HUpCR
R+tD0YO13dpbFp/6RlUZGA1heIhmhQsxZKTNNuat4CqMlQg237TPgpzxvXqz9JIHSKbpaahdRns+
RuVCYzXPrd4d+hqplUOcQMlKPOvH34Z3uZgThFWKzO0pv7UaVwGzh3djJuVC7aQTvaQbyBLa+axb
jziwJ/mWC3XNgKNchExrSQyu4FJLEAoH0XC0Y+2gC2eLFMJVdMBHqnUJdIk32+RoTlmfM3YfBmY2
6Atjpt8xcwEaC2UbIDqLyt63tVuE4j8cAIWoKrVsYGlPXLlnxmTJATtZ+eK0zo8xaltM9XtMgJgP
gxTPBBI881urp80YwCQnnHon6oSSIL2ARflF+cE1LwXvg45UEk/KvO7i5q0P2tscvNfxdEyT8S3M
xE1pksK3VHgZJEleknb01BChXapRN7MGF7L8YjZjzjwthSRT2msdnKiaI1XHTOAGUzG704x1Snau
zVx4OGW8Ubf47kTs5dNwJ8QzdquiYaGkE/CjtfmfZva3NlSCTR2MVBKoYfFi5Wim0eUz5qqRHc8m
Nat5C6f6W465DZjT0aU7kblCeu0bWnEI7fYrVJGUOXa5bkMrpw3h72f37QzdR90rGdhI1aNx38qK
QqgSEscqz//hAaNYrKkneUKvTL9vfBJrkCn7fqk+NBZndre1FOdlkeGKQvV1E7mKY3iqU/yT0MfK
Xb8TbX1wuviTqdkuLhsmImy7yAyOXE0Sm6mtTrCtdw7A9yYybugvlbWMA5gVvCT7zB5+a7QYRPiU
VLDVpteUrY6AsmDXKTVsfUtnVMCKtJ/9uCtUjCvKzEsbkmcSCvA+w840yrdsihZKCGL6iYCUlI0/
Q2MEKpCFE6vx69reypWvh/hr1W8lQDDIX2RsGQoRGNwYQK2Av05CQsAAuLLX76NALN7lpzAAn5Y0
r6z6ENfB68VaqwTZdRin66wZd6S2G8lKd1bIpB8xdc+z4mTTYRIUZkas/eLnRTEszn1AQ8pJ7yc8
qnKDNHCp8BKjd9bqxK3LN46FwpBKqtXIk4uZy4CMFrsZJLjnCb8QWQiMxE2sjTZm87n+JNAKTkBU
LFjglguuKvjk2FKrVLcQXVYOm1O2AhDYco7zuGh/Dc5l1hDqh6oAymiDm9OFD/q3bTcb5znSjhJ2
JeD5Ejc8pZaEWWetFMN7szSmSG7ezAIJED6rj3hgzKJk98rhmzRLdjjWsEJFRq3yq9G1tElobOIQ
69MorYMcP5ImWW/lRC4KzLuvtuw8EQs3CwLu3iEmukIqMb6j34Em6IkRZtiA3Teq0WdFX7mKzjCR
IO+zBey4ixVLXoeWQs1XeZaWeEbMGmSaO/bTyP6MzoET3LAFS7ls5So5iBCnUJVMh2zKvFknobXn
Bm5SvmShHrte3+lwYtSIOJ44hfwY1OlLJyEVnHRKQ434FOZi9meNTajXhxc0RhXykR4kfbRIvYui
X0WwlW1h3PPBuSkVx3AYoQkmkEC6kE7iUCc0BxhUBwMDYCmafa/hKZBrpDc/zLLXksyEO1X+0agj
zJLw8UBhvo1q9100ZYOrGOKEEUrv9mje80pQ+rSGNw2Zj+UX7VyBgj0xNw5F5wrjOY3UYP1gAX6U
c/DMlfZ7CpiJMWHZq/13ozEI1tNoM7OiDzBJqgM6izg2idVQxV9RfEgzzgTbvhd0IMTDb/LZeNHE
Pbe4pxTk40NMS2w5yoF/cAs6anh0KxdTFv/6zH5i/ERSBINkY8Qjz2Esvyepch5G62i3w19EBg6n
tF3ujcB4rezqe5RxpFfL+kvj0w0DiAtR9JILnJams7VpNnr4/XXDbqbsND8q1CcYjl9stvtUOxn4
/AvnBW7Qe8FcQe2snyCWTgUfcjOOezPR38aKU7tJdwSFHwyLERGk0zaUL1bIHELKj7Fg4UoZO9ut
Cy+ZB5ABV9y48vww2awTeLvRO8b30ssUnWv+OgXJY0INRYo86ugtBKTlyMMIaa01tJhJWfOrnzJI
lBOrxxJVao4sds62+HXwlI1+i99eRMOOoEo3bOnSEDYPCkfWXHuqnL06i0qGQ06hc5uxxmUMlYuW
nSWr4LXWdOs+1K8yI/wiSzwEWyL8HBbnVvlQKU/AlPCeG7eaFJUOliIPzFMek/28KAmlfJOaCPG1
MTz08aeRsBnmtaqJKmD22lfS1hpzbjx7UxrFUZ/1o63/4Mbgm09WGe7WSaODsciVtJ4JuwPTQDcX
/tizs4Zc9Tpl5iereDvMFjE9NElyV7ZDa/ldg83c7hjJqV9sod1k7DYpUw45/CoWtrkj3Chnzd29
DkyfJm7AUrK2aWwwqElpTYJNqvG8F9RVsvppcssQvsOvFmE5ZJHBVOkJwOJYFJU/RZ8EavqGZfkj
cNpF543SHexA7rXM/XKdTablLFjS1cgs3B7Utdrj7a3zvcSCImuaXc2av1xgvqHBfEnaDURuNYzY
evuQIFtXEPh1DtMSwF2CZTs7PCQr9AbURlXxVWjoG0LsmAyMwsBHjocbNdw0Ur9X5Q+jQCAwa6sS
fFKsIY5sPyTtAOOUrx8IwPA64YQZOAxxkFN+7soJWiwWUTB5ELU5nbniW6Xd1HA3oaqe+vKZS5im
7aByo+jQNjrSWu2nnrj2uFaqnIG8RMPNIne6q/0hE/dCbGWMbY7Yzv0uGWvXkKBYFAHTHK4dK9sk
Q+qV4bfNfCKFO2LMN4ItfFmib1ig6eYeCMnJ1gvfRKzgROE/Ww4PU6H96ZDIJweCs6QU617t3bAP
wZUqr0ZeMkVuHIIXLCRP/fBDZOAqRJAkD5lHJB3nejf5ec3gflSx5jYkJNCEhtgDqz3AkoNm2xcj
n2igUhyl5U/TTOd2PEoAd4wheFFNyRtj4l1Bj8XscMep2bTcvbq40y8k2pc9Rqy2tiOzuUroVGGK
JyDb0WODnKGeFTV+TIbcOS82y9x5mQO1JFhU/Y5xJOsPoj4RSqpzdYBk2elilYYwGiXFtfEblTMZ
46G1nbvPzmHwaTg7Ia5xB9MNWVOKO52Cifn6XPsKb5Hd5ocWj6h+CiOofjU9vtJZVxzXRCOcu3o/
yK8q76ISu7rkc+Awpf9MQmjHyltT7qSIDB5xFZQX4WVsH0V66nRy7a1lb/GNgmlVsQ6yFS9clga2
7ikdCjfjmbCdwRJpjNlWFazpSbcEGuPGvb4araXpJFKi7Pw21D3CPRnMVogH5ZUM7SxkgQGjiNfl
Wx+AiaVYlReqdDRttF6+6QVRB9ZBtny6pIVZr0Rfc/NW0RCFM6M6asgx4tNNAGLhXJPQWtU7mwtC
Q8QvNH+Zfyr5P9R1WX2ops8CHXWFx2sO/+x/QYXVMz4VdKeMgm1kiwqXIMgAEEJrAziF6Vnjv1gG
tH1mu2KOPttpJmc46Tai2YBzDOujtYDDwYIlUMuAG5o0iUbl5zZJ6K9m4w4IkE2gPPi/6RMORvir
Y/zTiCRrZ3eQkMA4J1udvS4c98TUriQdk3xa7Etuii53CC9omDmOXkM6T6M5nBPYeDAlhhoeH5ax
DDS9OuKup/4kqo8ibleqnhP8mAaJeemJ0ODNaEvrnBmGzf56MhaZL7F+c37QnR3vHINn3P81g0DM
Aar55kQAWdV0i8x338ZQn830t0ykdVc2v71kwB+U0QCMdYeIDwN5niu3ZWZNtEdEMxZFgBpm8aWH
4OxL+KREho0+8Ka97YQPR0WAZFjJhX0+TAEwNnA0Ynwg5WhtSZVzc8YFlH2uFtO72T6JaNF07QIB
YvlVr5Dl4UQYitWs3jNglY2ceHCrcf3DmuzNfdRqa7npLhaVJFuIt9KgKGAnWkTxLpfPtgzR8bUz
LuFwZCq1UmmLpZm4mvnfyEaq16VjWn4MClYItIG4snIjfmsnzvYKZJtZvRjDXUokz0YHCXfQ7WJr
b6JphFpG2+QK413GSYAQBY7RKqdJY9ail9vcfAcIbgW4kRu3YNJZlB+d9NaiF1Hi1rOkGTEN/kHo
vSEhVPLylnFfhPcqehryu2y+NMFpECHzytMExbnDtlexBXMT4H3KtKdeNS32d0yH9W+iUnfLigNC
Jgu817yaWAqku3ZwfDXl3SUIJ8f3ahDEk+mv/bzRnVtJ9BGUUaSR5U7FwT3o30o9Yn496QlsoA1x
Nkdn/hA4WpEgeUE5ujEQ654GnIFnYZwmpI7xw7J3mXK3y3dApoZpegLWo2lvk+Bu8gAayW5WfOQ6
jCEQddjKO4mYzC7Ql7BX3S/6w0XkK8LtMMLDJQXrETsnk4U6bhanz9yx9xm7GYmvIejVWHnGmHm7
W0D2koGS1MkOUU20hNcSGMMTKvDPBsLy8R8dKi5UmBHLXb3KwC2QrMfMzvCVZLo5ZS9BegY2Zmpc
XnZovzNGEAQq8P4wjgxirMvocnHWOo9ZG64yUExlYEgndfu+Sfe1wLBSncu8pG+/s6nfA9C/5EBs
olJej/G8BubDQKFaRew/ldT5l6PItKiAgT8ywLdcfTqyCAS7qxCTwPfQQsyMG98gvY9RgdY8a4BV
7a4lNmuWLkI/hPWraM8jdshsU2SFb6vZdxzxoEpd+TJKeLIA/rHZXWuIL4NM20DJ/TcRg0OEmumn
cropENhb6OadAbFiohy6PP2zsUm0hrhS2O0lIm4a7Otc82yjlG3BnkwwHQ+zQ1OJ/dCSpSIxmFsS
rPWpg0Zc45ca1/x/dp38o9uyK8cmSCyKoGr6mTX5NhTDc7bjo9LOG1NioDbUnLql9hVaWIEBfc25
sdIlANes2fGoQAsOOF8sUnFEMCNPS1R8dL+hVF36yVMYU3QfI7te01nFKhwAYhZZpEy7rMZM8ggq
6qXJ7ab6rI0jOLjr0iwDsNkGU+IR40M45HbOxSchiMhOED23hSdZwz4lliDs8jdbntZCIYhym7QD
x6tYNUV/aROQ1bytR7h/TNJymcmf7LaoPVmYvucSgn/N2PQyHFX9d6heZqpsKz/Os7oxGerY00FS
Km+ozyHQGCERhIW5gd31kMhIWdtThruJ8IJABR67lwK/pClMJ+2AknUrqjM+eU4U0qY6xFEz8oDY
EHek5O5AWFTdMYpL5Ytiis3Q1Q84ZwcDFZjSovS3HhgksyWtkhZXRYFhaNK1cqSn3rPUoiAL1Gib
wgMrxAVnyo8uOZeyGikRc8AkROmN4VqzoHhNPKywW6iYoIsgYgtciuMbe1S4AAsSKNpoMZypRt8x
w/fIISIH8q9nKBm17zIVxIjHCa2YE+116b1gd9NI32Isdqr8Y4IIzgSxDUwkmuo4VE84+bzclPl6
sBexeVBZFOOt3UwCPDoT98HmzGR+GYu1Y6l+sZDfQWUX/LNoTkBkTH6tI3bru20+Yrluoh3pVK+J
Htzi7thXs6+GP5xASMDxXAhkgDNdlUnlnXHPSAdD13c5/Jx+uHZcEvK9aKwd775sf8sUg3n33jbP
0uC7y3Zp84gwx8fUn0mAlacOXwPUvxkaXCQSXmoIxOP9X7GwEURECQXPl+oWwVMGZLzJdJionkNf
blYV89aBtAXTrTWsVuIDB2ek7ptQ4SqSdniWxooxKWJvvXqbouccEg4U0otE9IX5hQgxfoTm1XzN
YDfPfYcaYUZWb+9bOpgYW1usYWxMbxjn+HoyL8BAOQx8UmIkL5LcJMW5jYY7JY9O3Q3FRKN+lUra
U0XaADv10FJZUnfMI7S8Oa27ob0FfNToQIviy7auNjC/Gg1DUZ5H1oJO9mzrj1ad3dbkyR7fRbJv
UVRVRMGxbOC3mX6RkWMsMDhBrO1y59pJsyU9eem5qFoU7u52bNxJIG0WYmXATGMlu5YdkFPYseKp
9Suww93Etg8HKQGOWPRmkn7U7ZJ8Ekiln6Ayp9WnlQJEYJcvqV1tqsbcBNj1ZU0+IoR85ZYAHyex
J57QfcU70WtemgbrvmbaEjXrAj/WsrrCVOLSh6LnPVq9cY3Bbyuof2xj3Oa84CUn0AzpbpZUQmL0
PXa1LeiVAwLDnRxQdlXpEwPSPSYeEE7vepwHt54ceDAMfiFlRSRnRU23Il7VizPcGLxtlcoE08TW
ymtfDj8y5S6XC/qiNtiBqHc7xD/JjLkgVbYQjHdD7lxl55+RxOeIsIRQSNvKgCneUOJqcAu44Sc9
p/eUIcvKbo67UEti0FIBdsTJrUP7nlicjTFYliDZYBk/4E7dmbit1xbyq/McsA1WClQtlF1mnLwP
psWIw6JbqCcSMVhXhavOzsATZulvDX626AEdDvExVcfHjLAqtQqyNuuzitky77ON3mufUoLhp3g2
xvyaZb9NESLWEm+jIJNY0U4h9vBaS17kKDwL0e46w/kLR+ctYkfbVDLfyXJ9XOCpeWF6a3OOS0P+
YX/y2ymDa5uK10+CkL9qD1MfXlGN9LBGBvAsSuSFzjIdtSna2hnYtzVvmrT3UGC4tp6/DEN/Krv6
2UwNY6dDqgM3RjLggMwyTB/gvCQNUFuKvc1cKSqne8QkjUz0jWXJ155w0JnCtZUH5r7aDVvNBgYb
I+z3Kr8MJmt/Z8+Bjd5pUjyA5b4phKdTNnOefKUxvyMHL+i4X2AG5zTCjIm5Xtd40pk9JPweNiVK
NhTb3taPqbLYCo+KcAZsTio1MqA76SvCFsV7ZX3MSNo79ZMKKCN5wcp/JgS3WSK50Zg9Og6TSEk+
IHRyCGIqkUNrFQOXM/lfJuobciEGHL+dwcrYymgkY3oxw9z38xOg3v8NzzRiPlTSUxR46H1/Qz56
0ctrg0sMezsAEWpry0g2DUarEo5KWSig5L+H7HUk2mwwa1/F0iYCE8kiwQM6Gy3bPI5TeW7KzE1q
Ey8hjtuy2c9tCyxTB1RJeMbYPQf8Y4UcnMRceQqzVO6kA+hh12qYr1XRRWWkYefSL6PMp5E+Eucn
rh+JBN40MMg3g3+tCGrd1tXn81QZGNk6kEUQ6XT5s9K4z1K06oaCe4C3fYbzaTA+KBBnWFPjllbh
1xY5Kk6y5QZxxUxoYDoc4ljdpx3WOnFFzLDTo8cS3EHSJB9tTH2WegiSznGGoLwnZqZ5j2WQAv1I
+FsHt2EZ/oQHKe69OnXQ8ajXMK23KqP5hUMUDHRGE7gKTMKqtBc21UOv7Y2YRWwWAbpy6Kip0PS4
Je2GUoCmH8CvoVA2FbZvctNJJCYSIPcHHJ+XrPKyzCTGZI6xju/THok74UJ1GXpGiEkGUNqxzwys
8qnnVBr8zdBHMNP2BtQLZrZkVY/5lcnXLQ06/ALWq5kthxA7T35ijYCtNfYGcz3VMTfKLH/IwUKZ
MdgAAmmROrr8BC1fyq/QSWiZ8165yka2l/v+N51b+EbDV4qvj2oallE0ImsYc8jCqZaaq6GfvqEJ
Xp2xPwl+y3U+Z4g3MH4uCnkKemleuBHAcPLc8BurmfgQ0uwVRVx7LqYpOEd1+bB1orsV3SPtm6s+
r+8ZJCwCj7p/vQaAgWw6jogiQKqXaq9TFP5gfHtKUfoLDeTJGOJ3nCNqb4XTsxYgYmJi5zyrpn5N
KuVL9CNtgcZyqJxE72m1wL0s5haUeWpsgKu9TCCxA77qqumRRBtNRedeZhvHwH4Qj2czSlq8IdKP
pqUXgm7izRyPLLeCW0734rZ8sGuhlxUGjxDeSqo/VMHhOwnMq4A9lY0zkfZgLKpprQjIyeFvJhKa
fEfF6TEYcUDUrfpXpZjawkxDvTKIk4WtnrmlhaVDNqX1UCoO+vTqLjOxXqZCFxVC2xrSJI+KYXyE
8bSx0+DSF5kfzuW+a+RtpHL6FuqrTUmpFNpGHa0Ttn7LVRRANmaKVly/NRrjezK5Vrqo/0oZKHmo
PkMYr/jpI/jS+EYNWdpHTfHaUvSucg1uBIY9TYg3OUmh96TTQ5PjR97oplv0Jlc5bMIYekOq9C+Y
RaGbdugYrU2xhIynVng2bNRFjgXcloVpKbMTNHKJobiF4yM9DCTbxpM4mM2wZ2GzBWldbpJ8fotL
7OFg77G+We4QSmv0hr5tDzeRMXoMKvTHxqct6guGMk9LnIs8MjQaEYSAUw/S8QNFyqEqWyYwiHkZ
SWqRRYhb8yQf4Zh1zdVQaEgxXWJCl62DOs4sHVV/JD27WbhSHHHMQx6CkTvOl1upd+ASZGVbN+ZW
6GwbmFFwn9UVn3Cf3+0wvA4xUpNGtV/KNvuKYgbHLYlMPSOAaP5jF/JPr8lXFr3badXbYBB7FWnM
0lLjXmrzfRpZlQHcII3CTA9SwIlDMq5jagr1V/BGPtlVUyaG0unZzPPnkEVH0YWfC1tJE+OhYfxJ
2MYuLOfK1/reD1RGATXb3kL2WjLEtFg5VWr4x9wVHte4M2R91yIdxQuau2LUqlXbUVLkFDpRLzEK
lE+pYnMKqVvgMlgX0J5V3K8k3jaNvUvY1ObSuAdptW2i1gWggjCwo0Zli4CE6SBJ8AAy81HbLB/U
FFPT0sZUNHH5ZJ0nNaX1ijctdAEiBAnfMFnTFrtgUvYkdPh2lUFbh5zkwHNk+cPWR05vsxr4RQUS
Y/iuY7LqxBZNgjdWeP64/QghXGV2tgb7MDTUvqgRmV8ckZpviEralbZ6No3uFfjTbhzyK+nOrkGV
Gfa53yvSJat/Y+Rlg4EKHG/OZuELR0FxtafszMm0VeP+ZZRBbrCOkUrr2afStinv1vxuYBaR+1dZ
lnzCCP7Z0pJTaN2EeoFYfAo1iARD8iLY9IkEdyUtASL89TxZ11pLvcjMoesRFGkie5hRCCV2tbem
CelvuXacw4KxIizaxffjdhZmA+rAwok3qmRRGBIFUffc7zoyPvMQxl/qMqaT6r2GeQwRTut8FRPZ
RR28NZYPUaR51kSBxctYwDpMHHZmDr8PwxL9Nof0SWz2SudNZj3cMDNgCM3zTAC5rO+7IDgWtkbQ
F2gUbtHerDayir0h+M17xx8z3a81aUNi05Y4C6+wcGvrKkMjfOoOc/CUyd3SG5XcktT7fGl/WlV+
ZhI6rH6ykeAeZYtYETyCAKOCOd2GAbPpdOLFrv6oHXeN8lDzYktmxao1ET9EXp2lhwbQu5x+psWz
apW1NOkf2niYcGKGGJ8MMtlTVP9kIq0LQQldM4hEW8TV4oOuw1HzGkMML9DLxjLR9qxeuhZbQgI0
pNToAxkbg2OsVGBdWdPfVMRVsgL/PBv3zhThnhjXipTTtTUICRA8Q3CytYOdf9hM1Mn+YQJaeKAX
wuyqzNlGpq3TFlzZEhySCeYkJTUaFMQSNsZIlVu0qr9IbRrBAY6HYoK80n2bw0Nh1tub92XU1NuE
OJIMFxrOgXiNrSZL69mJXhrq/hIbSUjcV9B/18pLKgy3RbpnzN8kUq5DWflRyaxfJTMjQ7ZrdcBm
uQMzYubupIRfShrdFEN4RZwc4rk+5jO0vJG7vgl2hZN7dojTO/5DcpWI6moOzbcUEiIlHKqBhFUu
PhVGU6RFvNg28cb4tfAJ7uxK2wwo90brroMbAmBASoeFJH30AxRbDnE/yOh9i7fYSuEOVZ999Jbb
ZOcwX1EQ9aowIqKlapkWpABj8IESVcefBxYHFcBB0uV9GGH4HjhWp+kfR5jLDX7AB32QWVH38znU
3h3Zk8QbxFNWffBr5dAfW+tZJ+NnYVokV1YYrrWnMpl/nI57MMoQHOSjyCEqsbFS86si/kz0KiGt
DJRM/NWLtsFpjw7GBWu6y1Ra5fK1luW2mAIPCaiXGa/ELa3FrZZCMreOOcNwk5erqwDcQpBDRKcq
j1EqnkEjfyldjZEaDwxaSv7SHp+orLwVUCxE7wD44MMCmrMd1eZPSOo3FI0pGVlNRQxTCW/gsGCq
lqQkN837Fs8085hMOltLXCwiZYE2rGb42Eq4UTivcxlJVZtt53nZ+IwvBbj6SYMEwma8w6GdaPlR
RnZmI5Ia6gYLUuMSaYluWCG4Fs4MJP2/RHdQhdd7m10IT3rHI5gTMN1jcCLYhkf9mc74gvlqY5bc
oo4XF9CTKBteS6bbuPaI+SbOsgbnkG0G6ASO/mizG0Z4IY7UhjaKZemlCrdxd0jQ+wKwmJ1tSpeD
Bpb493o6VojuwsTr5C2jy7bbcVELOB1nE/aK867WD3N+zwdEdWh3Z/09134NViP23jQuVql4TEs4
v+Js3TELxfcltAtEyFmC2gXg61PBc2f62EhZEoIiAZytcLNbcAAyXj8kAChqKOfaJaRr9BtORQ0P
ofGVT+8Z05P2Fy7NnGyYAyiXtD9oA3ElHu/SgqFvv3UY7QAxWd1N9ITm9IAjQPDAfTYAXEGxzV4C
HTsbteYmZ1sXm9FGhM9xoASJjhYALwPi993WvsYEhYOrOCekftvW+ofSAQOuCiEtd/pdqM6GZ2Xv
dvHouDBJnvJicGRs0AxsAOMmDF+0fNNLe4bnBIB7ZVLRDG502ICDPZEm9UrltdYjJHMS2hhW3P+k
5mrGf+V4rQ0wl8DYgMSd6n6l56s6g0G6qtofCUt7+2bmG0s+Uhbm87edLTpK2EvQQgay6A6iYHBZ
vRJ0n+RXFAKJhI1FPEWFKNkrjJ84pic6GCBdCH1Dupdu4jcIKLYNz2mRC9UvUPUbY0fgTGa7+uCr
9QfdqwzJMaghLIL1ICG6KZ8QFqzyZkkJAG36lh0UU1AIiLNyVGpAxCC8ewUGx/HPUrzxUtFTWfUp
g5Sj3Av7cxGzW9Zxatj/vmeoQWXhqaXf2+dMfXZL7uQDtsuMmQcRziyOMBir/FNeYjImL2bDr0Lf
xjIR0iTAyZax7G+y2D7mQ7gzpcuQ+6WCkSXUL4xRuWvWAQDvFdFLmXPpRyjNJB5i8CSsK6ay2hTm
v1EnyzCE2FbuI6YUGf+oYzYksdBJOmPtaCEx1Ownrsr4jjioa3d9dCfUg1cLU17zVQh3wEg5bPoa
TxssDIDrw9ksHxj2uS5LlMuYKEJW/MTwosTm7ekY2b9XbwVZPQYn6zdNDvap04S6JEB9pxH3jpuV
qctrm154UiwcNY52ZuicVADQlkwUP6PRMajbBBw/rLIlKUQM0CNPbV7k/E3lt0uja1r+9kAPqDak
i1FBiUfGEuV+pO4Ssevaqxgv+PP2eLpqfcMiZeASjwYE/D+QPmNrq4EqhtrPDPqAA+wVOr26GB5H
8aLxpTsU/2m7uGvxc8ZkEiClyoGuQNGT+awSPFSu9g1WSAr3EHaU+TTaD2kg/cFFYRSdJRRgGXRz
XhxcszWBcD10mq2QbDIoj+101Zh+KfQMTTo/R8kLlmMN23OVH/FBIsPcGHhGnN4dPsP5h6CUOPpj
dWJLgyfjrSBlEd95SF7QZWq3OVNeCOrLk4VawBXLuVc9HbRtjUJdqP61auhGE+I2NCMhtb48snV4
xWMwTP806U2gpCn1X23eIeVoYr+wvIKA8sl2baqwNjwq/Q5CTIoakIhbjQcktS9K+KKU9xwzVAe2
afpOikOjHgDh0SwcgS1W1vfEtN3ihY7umfBxsfLTI/NsO88w8yUMmIxJxV/K+09iWH934J/KW5OF
dn/IkUNRaDnaCRF1a4kF5QGVH+YDpRKK2ek4Wc+Y3HOFk9AvBnATMEX2hfGZtR9W5Q/hOU0+DM2P
AxpuGHN3DGT4D5v8c+LJ1Df8p3J2SZW8Brjs7V1UsGjJ3VTfJ9FhwH0n6dsRucKsvENg6BwWuSCZ
SMCxd2DerR6DNTM1WZ18aVG+kpyoYiBCHzU/C+iFnfwtYwZsXybjSMY64aLT9COir45cA+5OyAWl
s5nUNcKzSFCd49MkwmBxo/9jHm5ma0zDJb0SpSTnn3G2sVqQl0LTfx/il7rfkhKoJ3RFjDGYVpEk
aHH8zdmFkdYwH3rdjZaV8nfSdYxS1/PHWKMv2/JyhsM61zxGVvBUEVmbIYtypIG9dM7DZ169VxFz
ZbY1Qz6fsLXXLa5aZoYc0E74L1K/ZOe1yIAbLLfRS8qe1Hk42usModLyFtiTFMHGjP0svzXze8hS
ypKGgxpHbphcl+yhuOS6Gb5aWrPQTbPdlBzNcGtnG1D8/tC/Y6VFMf2RQZ6Xf2LtM6/Rc9CpteFb
V33gT8ZYAj09K5jsovvxxnCntpsxfJfbN0mN97Yqr3H+8dg5LPxH7ZEi42x0/oqBD6R8jX5YkLe3
ZBR7e8DrOa3a4ZCXX5RArmF8zum7zmIVcVH+nUSBy6gEuOe5AW2oggWv4YxAWg+M82iqPptEE3o4
UtHuNYJwo4yL3+0jHD6MYfDGeXS7DIdYxOgEmbeB/QCsUje/FhxceDKBK3IqE6NUo75iNygIXrMo
IFQvBOlfouW0aKKaAn2iAZz9BOVrRreSlVtxy0z1zNqilM6F4UsK6ivtYcbTytKPbCy0d0v+TngO
M9x4hQZQCPUtEOZHZHvYYle29GUhAQL/oiavZr5t012fXZzkoQdnvEQoMzLwP8rDbF27e0Fp7rAS
GjguORTZ78sIl7yQkzeGvtQYfuHc+h7Qjfan8NUw0AEa+qK2dxmpY2HcgTeit93Mo7OqxaivOuOP
Dy9KzjqZR7rpESdARfXBz40PPVmTiH+c4BTk18B5yNq1M3aKcvqPo/PabRzZougXEWAoplcFKmdL
tvRC2C2bOWd+/SwOcIE7GPR0uyWy6oS91+6Mc5l/Jh1MX8dLvsR4KCHjqwSZkxvicRzCXUDLQIOe
Z3sJdENJgACpwTKX81odFrl5T/OnQtHp2fLCAm4pMW9ke6wS24wMpeYOBqM1881tW5NKXm7C+k9q
v3vvAswCcdUCnDes/gbWzrLVl6h9IqyS+LMI+Z3zxwzxRQRL2d4H+qdoSEQiyTygVCJqE13aX8Uy
GPgXjxP6q4JvsdxIVNJZZR6jgWEuBL1sLk2xVe1dli7sf+z0NIlcXcba08LhksI6C2T9oFkC3DJG
oFWoUIL9yoj34ldjAoBiLzf+KN23zebb17WVUe+s/NNghCIvicgrMJbRgFEQ4s9jBCPAbYY9yEhp
lWLHyXDlYEUpEV6HJzckYZsVNPQawFJi5XNrjMyab7X/pX7CHBEGmwrSLnQV0iY2yI+8Yidf/47J
DTxFHW9LpHHMe3xSWkK4/DlO4PcQrrr6YBk/OpdSde6GHxbqc3/4EsPGcpexTRnKPcEKVRoegc8q
h4Zz3kmAOxgrWdDGyBVcm+qm6XcyCv1Q26FCsPu/FKIBwvqKqAnWaK4kHwJSNZhUIyJb0OuApR1s
iCPrgrl/wFZdQXePHtMrjxKC5kHGFjbMG+2Bmizw11M+Rc98OiPAO5t2PGVOb4DFtVsPiuMad095
JvSvaCga9Ddd9JeUPyP2T8UERQNKhCUvc+RGAmTcMmk6iPysgFD2DaoFHouRucmiVt89kEg9AVkT
vjrmKoW6Kjid4CjrQHnDdVh8WA2WsHyn5NyaHRWM2JicT90nDoKBWKzxk7EAbNUtzx4rz1S7+Ezr
irVRvAxofDZzXpBCT0XBvDL9E/CTaF2H20DmxUgZFuWrsviOQhKejoNwxg47e/vEnzBJy/CxLmEH
e6RBVfWeyAsm2/28APzlUsXXKezSd4ZOvwn3DdPP0kGkMRt4DCqggVF0zNy/kLpPiWLHFI6ZnzV0
UaCzOTYM/mN92Xmc7VC0sQGyQ/+sQ7Cjd3JXhwY5rfaw0qdKU4tczy8+TOVPzc+VDQk+n01R1VmB
s2VeISNXP13mHdgQ2PCR7pJcDPJcbP6JhW7Kb5MfOxDEE6ALffKIT5Mz9EnctAiyBavLQIYtiaEh
57CMg2EegxwnDaE016n1IEGeeaHBRx+Ud63/l4CXNH/QE2DAulhPeGaG5xTxsRx/vYJKgMB5ax6k
rxhBa14/PJ/rm5+Cpt8eO+pHbyFxhS8U/1a1zDcwvDjtNecJKBcFApBGxwy59XRkDAF0uoVR/YmK
nK+Non5V+Il1GwVhdUzNRX/Eljif1JsKHH7omR5XPeCwRt/1HI0uLQIjCy/ZBeAVxu6tjORHL6Rh
H5JtRIcD9xJufhf8hj6P7F+W/suRsJDPtYnErzW+/H866ghV2sTaCxuXoychIUarjq+tnB7rT+Se
lnSVcry9JjcKS+T6FravFjGRsFF3YZc+DMOJtCzClHU8SaZLvpsjI3WGrcyxosh/rE5i6eBK20Ii
CPFGG9KypS7HYxPiOIuJRIfpq/vrpshXdkh2LBQSA18H3YGi/BrEgPFrMKixu0a1ezKwpmFqtoaV
4eEHe2gMoVNTLA2Oe/4ozlFQa/b4irFllflb+LtW2XeNu5CpSoJ4EeBLTvz2QCq5zF8oinYROL3x
AGGv6XZ2fpa9ncsyw33oV5RzdfdlSMzb7jFUOn1wUp+miy3tt0ARZSGNMwigqqNb8SZ8DoaF374z
fITMe2AAHjwErqBS1Qf9SAM0wVhbLnPRObzDpJ3YKLNefinGb5jTCLOimevtw8zfpf6hhRvogXOj
2ea8lipYwJs+HsHE2yET3oPCSsAVlCHTV6xx997M9jsMvgna8LEFa62jZw6SMzBEvPIskc3+0cXw
CTayz7G+VKx5bjpdctD7ObvkikGfvuESHw38JtBGEAJGHKY8HUO2oV/F/zfYi6a66tYwK/rXyP3E
pydzUEcHQNEV6tiIZaxxo8UjaiVisK62jNW2pLI6MB5Rzs1sn4CWC8JUJrpGshuDoyt9+tlTah0m
aSK6+QkmqfTVxqwfbrKMznFFNAHASBPlaikcV5wtcWyVJVSmIL5Uw5WVWBvgJ69/I8R1LebLYfI1
cUCGbUCkyppKXFePUbUf6l8lj9Yltztor8VIsGj2PR2AUYKZPmCgVzyyyZrOCFMrpqEnjW3yMv2f
XIm2Rv5jMWLF2sb6iVIiM88pzQsmMAIV2ahzQSHFKB3J2hcN87510h3ChpxwohzIbSOWEZVx8w19
AVXZJkx+/y/a7or14eMZFIyvFwmmzIoz1+ZoMlBPg+BquLjbjF49fAgNI9NxIs53fD2+j6N25k/h
GP9IA0dVdCDxV0vWdnaupFPLMU2kSstBM+xVwoNJELB0jvutapAbtw30LYmY3RtyT5P/jipQGVh5
QDfQNMIIR4mAAjh6DGwl/Pc4vE1EAQ3FZFLsVQ1Bak8yE/vOhkUqryxP5arKziYdZqi/PWbVcohd
8DFE56i6dem6UpBDrl3tktqoIDCNZ9pMCiEpcQtG6FzBOKD/yRZtj9KUQMUaYQNWsxKj5W/j4W+9
6V7LTw+KYGrxmGpIUK7kSiaYwTvAWwkYv+MCs8f2oDzYLkW8fM12ws+iYKHzwZ1qoNhlqZAmjvid
9hWaFTgTULMd0QKBQvmIDAyScxHtWCR0YMo5nZsvvTpAs/fHDUl2ufWImy2Qa9RLQKoKOuWkh6Ku
zeQzzi+eC+vMnrKp9yCoBiKytObYSn+mdgwekoujBptTiSyGVWgISCFmZZ5X3DVH+FwEJSxxn9FY
WRXX3WzCJ1oa0MNZ9lExLK/DYB4p7HKmDo+MUxQGBB7BRYm3VrlmkYo7E4HK9Asq9ZEnt0yeXH24
G5a19DR6soNWvkWfATB+4KEZFwSCpYgLuCehu0kewu3fQl96/c6rfJS4PffMUjHI+cD8fXMjCwcS
TO1vod3yfjWwJ8AUKBhcY1dCOYVKUCaoIuO9QJU0Gw6h9UFkCTXEgtRVUdxR7xDsUcWvDEsUPKEK
UH/kjDEdCJDylWaj6tboEI4NLevRi5y6vYAIoZo5kCOb8wKlV/Z0Uq8D26YNYSetOIG/yXl9/GHv
m69Q+/bFZzX+66Wr3f2o+Zo5boMam62m3QAfFyZ7Vs6I8qWoN792GTDNWQMw8EN461TFztB1XBiQ
6k6CLZkebFOcvBh9dAKDLXzLpnqz2X8H+YYBBqmrEGL4F/8or+QpGADNMlb+VRRs5VG7NagjFWXC
uJczDDYzVdkl8Gzid4YhV3YotRW041vzZiL86cSw9v/J7aGojxkbQLf41bD+tgxIacJltscaIuGV
Jx6dO6NsTcSbj2vV8DoZ1j+YE+GIBbjLUY5fuESw7o/KrmvuYYMrni8AXR+kkfpZfUflOUiOfXRK
xx+BuEFj05VjV9n6DFfMnV5cBhuzKLdxyE4IpUu7q9CoMPrQsBiec3G1LEqzcq3q27xaujBEara5
7drLz63/00ILLkbglk27hJ61ssCvp91bj9a4NlqLcG55H6LHggdGkhcTDHjYafBRE+AbJ3+i3xXy
3o/5tOxnMWzqwEJPj6f/JOdfVZYvAXCgoJctboxNwDuXdWsC3SGrnKNw1SMaiRXwFoR/8iPY8VEC
K0jnIzYWAcq0Y/F1UDDP6CfxDpUM9eZFbrftSHpiskuI8nJz3rh9xIZC3iQjOThcR7166ZQz/Vwe
nQNcXIzR5wYdlHrU0CJESzPSiI7q5pL9gZkbmxZUvIwqnDt5XEociTnGDiIKqZh8ICFJ/cg4ZZBl
JsWf2i0Rpql04AOHfFNVS5n/r3H/hET7CH+Ogromcivh70aHQP55jiY4+qRoktnbuv/f8kvev0Zj
06dwXXCLVdP0P2dNVumXRF/UsrXz++8E3kMLeTijlmxQ+VUou+9t/wGyw7FJdxHyPNKXwFLBHr7l
9kfXPxLzYqBaRfZGvcRsrPwEXKkVZ1Yk7cRGm7OPbkglJWtjNIIFme+rJGJQgdaicmFQ+gf8TOuI
qGAjSL7dcq/Htxj0FGPmkvOPavGJdgUreQCJBguZRVQd9VC1ZtrdQpnmuvD+DJyXto8b2mN8diCp
hlgVc/ypGFbE7k5p/8TbHE6K4RjqskrwL/Cp/MK+HQBZxtEqRHE8XCj+NIYt4sMo91XE074yWtb4
J6NcK1qHY3pZp+oGEAktp+OFGPqQcGdltLZhRFZj+YEmCWTBEGgLbsSeJMCw4vorA9y0nOXDPEy/
63A3FSJ+Qr3eKbNU3XbhK0xXIW0gpw/pN4N4EKapT0q3LT9eRdmmi42MCm5DBmcFBUCz9v0XAUG6
Nrf1Pfsht/2x4jMAG90E+xTeIuuk5A+WdwhlhXHqZOBd6MXoMfgKdnZyLturmpF157A+ymNtabVn
BtyateMjdoOrpV9LRK8+xtex3pryWZKPLbc+wh92NxbTOjX61ymYKVCKoRz38kPnQdQOga42J6M6
RgzZleoUNIcBwFfLoIEAKnk6kwhuZYg23bGzOtgwZjYsqhkEH7DrFFLI9Keq5wzdgHiw9yijTwUE
amT8Y1GJXoxwwg2Bhw52ChaHxFaRibvLLDgbj7o54LeHY8US5isHpA15aiZ0vtqLpJ1tE18aI6hM
nI32oscXjypBVW/iq9DvY/dNyJFKMiU9THb1449pMetiyxRv4a3ceulnP4HirlMdAHL+WfQPP712
pOURc2jQQG7q4ja4POHL3CaYrsOOPBt9jA0E/dIMs6SWUA+jgOrOLgPtdDk2LDLRFsQbl+mrdYmU
nTQcOpsD7V4J4UxgyhIoZEzR/w4txi6KE6e/sawdap25F+N/1PD7UJtya7qlMgLrx2HpClpnK0MD
mTkV5WEhoED+TWMVdVizF8byFPM5cHbEZ7O7hspikM+BOOXKHlQYxVxIhi/LlURDzkg0RD0PtSeq
aFdbFC2An9/EchKGvpQ0DcpwwUgn59FX8k/yOSGybip/n1Jb+2ALyiqYCffD0JfWOK/QQFbBl82p
MwwXPX3jT9c7Z0TqxnYURb2an1j7F5mPsPyRZMQNrVxqJM7nimtjcu4cU+UHPgO+S6+BRHRo36My
zGxj3IqcZPLJ9/vg36wrKAgV5AcD3USKWgK/N/53i0l28ESfwvMPqNNy7769k/mCuC18GBzhXz4d
UbzlZfibZC8+VPbCqfeqGcNBVrEmLUEOoDDZq79DxkaWmwjtqIauU2bZfDfoRl2VbRcrBlxLTB62
Jm+YYJp2gSBqDhxXeKGkb57MqF+RUmLiMy7WtnGVGFiW6q4oVjIvXYVnNVPXePgizI8hgRnRNArd
j+4vhQgoaYZEcy1bFxGaxgVK7EHi9mPw7AFIaNpirXW0T3cz/6dVBokCb5n5Rs8oovvmbYNooYk/
dg5FsrNSpA6INHhTdwyu7BCs6xPdCP0anNyUuV9GVMTWZh2CLy1SUWozXCU7huhu+WryFwEYrNin
pmE43ZLBxU3YLtk9qA+/qne2/VLi+0Q2ixVQv1Y4H46+f8rpt6XEZlZWgFpulqV8Cspm0ee/DYIB
ZaGZmxAG8oiSAVUhEcdzaXyExiPszxBd7NJJwchUjzqkfMwufs0QNtoGAgBr/pJZT6Rkchh1va+x
G4b6vjS3eR6wVrqVEUm6Gg2LfDPZHYcPzf/AR23JLNmPlRQtTPmUj+inrkgD7BLH69nVnWbqM9Qz
VFEq3r0cfPQcTZZB/9EvRT6s2Ala8MUyuiJkt7S8n4H5UJnGDYATSRoYuqUZfsre0cZyUxS/Jakw
fALMCdwdbAH+K8Pi4IFh2VB/MoTL5hDw10F49fHIJe2XyX7GRe5iPCx0ikiIsVJywUYUO9FL8i5q
cRTFw+ov0eDk1qY7hsmBBgY8SBc4I/dT9peipcqiDV5GppxdslDHS1JTljdLGfcOKOVoy3orrtbq
Hd2ZZqxHY1VnV9EvE4Vmf9lrrAoqBs/ILLP2O0GR4qU3QlJxtF9S48SailFly4pjm/bAcBdef4Gm
oPYb0Xx0zUsFUu5/q9HRjdcak2uvuHe6zbR4nHNRLHVRbQxx7o0PGQiEbH9nEaaEa5RQTPRLfWB8
jd9lLkgOpVwr/waK29y6x/kxIvWh32j9O3HXkzFFH4yFEqyH/tfGd5cgBuVPwGujH9Me3BlnM7k6
Kj7pyPtBeUH+Qm8gMFpR/ko2ou/uqsXI3UmcxPmjVZvU/0EFG5jXaGpvVsAKXHHsKaz5gMPwr2x/
0FdF6Waac3rJoQcuwtTIN528p//GX4pXtI1PqfUhdxeXzzZBxC+Q4i/RsbLdYcPTboijxf/iklur
H2pWcyEz5RLyPSb4V01r6mN7aMmtlUCB+PE5QOUPWVVkXxYU42QJ4s/qVqjtm/Bqejtsf0H+I5n/
dJbYCAZZ9QuO6ypY+WTQB3MRrlVxG0YKxxr9wIcIsPs6zTMnukE992iIa5Ql8nSzNaQiOZ13KWBo
Y5LT3lqEvwolKwNw9CM0iE18q/xD23CE2AvZvTHDEGZBgOo1QZ2TY/1ykmCN07Gvzm3tLuz0OBga
tv0/tFCrqstRcVXzRthrGOyLllH/GF2tSaJevcTklXppxTS2JT0uYnztCu7wd9k8cgswtMXPTyvL
smY2UIBrFDARVVTCT1PL8o3Q2n6floQMMix7etGzo+QogrNkskUl7DEDGMjg0ad3zpVneVU9lsKP
6haH6JHJjuAlpefk8hONI8n7pn9JUrbmCqCYlzlU6hVNM4SR0v1VmSKZ81o7GiPP97o04FE4w08w
rlWfEn98wVOR2Nt3/Y8w7j5oJWILyO+aWeZJkvZW/5jSUoZV0C4l3RlgcuMUEbcx2zEjHcS64i+i
/Qu6fy24kikDPO52nXgm4UYZvlzYI5U4eAox32caIQmPVIclCOWY9cgQUhanyYSd/FXPIu3nJQow
Flhqc9NQh+Q8gjRdcbAcjYMwjoO2jcyvhGDnbI2eG7mCdmdG66ZQvBc4NyhiATfNTDTlI++lNYWt
PlK2pCa3/WgtR55XI4V+xc4K/olkYixgKvAZlR/CZAj3PcbgH9w/LdnL+k4gTMAO3aIi9O94wrT+
oWq7NKYW5REgvIFmuixhdh90XozIcKzp63xr2b6a5nHVDhdl7F81bGAqhUtPhROxWBy8a1/c8kin
gP22kpOSEWM7jVlXUbNFYoL5N4GP3HjbXnspHTzDZGH8yIiaYazUwynEvJjFX376E9oXPduKL6+e
2/AqmSDDZxM4aRkHKAlSckSGKp8nhWXZ+zOQCZ5xleuJmoVOK+aCpjN21V3X+tsWlFzIWUsyjYIg
cVLWT37F2msWjbweNEeCaJY9MvSWg7joeAJCFP9qukzSnYQ7C2qDmKs/qrpWaONi9xQh/02lE31j
gkpbmkBl/4pmwc57SKkLEPGxajjZIMg68k5JTyUQ/Av+kvmq/Us8ykSBAdxExwViifyppksca2jn
3rgb5b3SvgvpShxxoO75WFFgN8MKx8es/Jam/UeLdpbBH6PNhgfBwrKmBwur+Je4S6OjwvF+pX7Z
iTfD49h1dAAOmkLPRYfjK//ywp4ZSG4aBhDiK1Lnhc9c4R5zRSA9dzAQKAeRAgS7DxoamvxhSp8t
iIXYu1rVGZsYg0i9/YBPXHmPyDQZcNJANOseZYPSQWnABefZC4/fGZngdAYuJZzcrfZtVre04UeP
D210AA3W4RyP3a1W/OHoNOQfa1gIonRxeKmNo0ikcI8u3+S7b06gGtv20YKl7e2PnrJMUl+Bmq+M
+DJgtKtR5fr8KARFzCNGW8pE4Jvkiuwx7RA3z0L2VlmYLmX1XrvriQ1lLsX4NTDLrNAtNlSv2T7t
HVvH3pGcVJgy5lqUW1LPOMF3ZrTzxZG9ER6+n4IcsVFjTUzMy6ic6QANcciaQ0dqdrKN8oVkLD28
v/IOr6HIXhWDzMi6+/rNav6AOuTmuc9uyBM5DIpkz5VchrzGy6GkfD43Bf8Nm1boPgTewn5dVMU6
9fcF73mVJAtfvQq05TAGp4so99dDfUvrG3p1IJ37otjU31yrnEOS9srqi+fT1cxiBQLzAm1IYl7b
/sIQ3xoB118T9cAV1T0NFdXeJwiqeXFjxcxKgxVmwB2WkZfBaUNoAnbzeo3oSRDIol7b7Ka8kuha
N+28/kzZdMp8qiSBPBWLu7Uh9lCOlgqZXRzHqOyD4IaCKOPvyyiH/Tj6Xuum05tNeQ8VQu0IN6uK
ujyGepTa2g7rHQ/209jL9iotTg2y+cC7uc3GVRapuYvr+gyybBEwMQo8eIgwhQkBa9BxqyyGV1i1
C8FAanQmXf7wKE0PqfUVL7McU/Y4UbnkQsqbZXBvrfYGN3XBaCYd2a6FRxC4cOfc9hfuQ1WSjBKg
GyRgSztI40VvgIslV7m59HA33Z0e/0QAT+L+N9PPUc4dzSipdCwENAB5STQtWYi258h/usNXjYSd
A+kr8H9LgcjU2gG2y4krtvtFkdsridJPelIiWNNVicUXYmpC4SKz2KEUxE+fIbHBDMvGO2k/vG4T
P/wATawQAMouqI9ojiUks+jDepivqG1K/XOA29Gi7LXt3z7djmwxLPfdyV+qOiw96PBG86RRHnIQ
mxbyEuhQPloMwRAqDjhXw62kL9u7AZMUH7e/xSHE0DaPF1zuOQQ7FL8K03yLzN1lN/4wrtfbt4Ki
oid8m0nrPlK2qbEvKA97/d5Fu0Fa93xB6gAZTGEDkukbjplRjy5RyhhcmfPugYrX+Nv59WdH3F9d
U9CaUKBuQjvkrKvKizQewBnNaaoxlnAKpr5jgG6Bp0TWtysvWz6DSSwtliGo4io/8Mil7A0Z+2Tm
b0KZxRQBslFlcIV0P5V56uOjIKmrCXOObtJzAByr34MJA4Xxe41iLjmo+cyk8hpQwyJNKFY84CI8
6vLGo/cnmJKmHHpCMWPmUxkv5R6E/9B1S/Iy1Oey96WVzyL8FcCQZUJpx2kBqNaPvNja8FzzD5Ub
GXN/vRP9mS8ZooKwjxPppGNfT9w4DX/BCC5hOly+cw1W505FMALI3F4bFXpOxILrFhQWzEN55+oE
7aFGw4uCGorTnvnCJLlA98/5kvMexD3Sg/aBRWVRRrfIGB2jJSmkr++q8YORzRl13EhgYb25JK4C
HbTI6tkgAeTvkbLxa1NVsP3nj2NeHiQuoursy0TMQHbSubDyeQbDuiUcndSbRpdXQr0l5VcolRu9
fuDNLoOnm+rcWahNzUtrPpsAByczKa29DcxjY8roxlVWI3IBJTw21R/JhssKUZ1KYYBKsPeGtRYK
tNj+uSC9vOTjtxkcgib1q7kEpCJHmCgozyL9FSWbJjuX5cHDehBAJtbC9B5j/bcx3xWKI7nnGP2j
liwDCnAbxs5AVHesGsyVJnkzoxbx6MGrE3M57wDKkXe/8Gt1JuCqNC0xiE7B3k0mLRYdaQsJCUuY
M7p/A9lq/rcNDY5VIRvbal8TqhVXt4R4CY9T0dKd3nNCZrbAgGcd60YcD/CSiNBBv2Kxhx5Dgz0W
iyGMfx1xuEA96R/WREpt2pGEKndpEaRQMMEIa84wehy8TXPRoaNgzKKRhWUX0WoQ78AwKDtU9C/o
FgenHFiVGCPOFyYuC5yVKVs+MQSoFnH4Y51ihNrDUDDwwNpUPyokUsDrPEIHbGTLEHlX2n8SGrMe
w2sfsFfl4ojQ/2AwQFyNdUzV56qCLZ88NGE2H7BBT8jMtkKzEWDG6FurH8WFd1BW0Yx1RRhuEgJQ
BtupJlP+3Rt+G+uCwQp35cUtOQfZ3MImE+nFlp6S+51YeziL8364t+4lVp6ieJZA8+gOxmOaHv3w
paqXnPRKjxeu5NYbelaQLFcoRyAUDPCxfM4fZoaFmnDlfuKZnofKhxzfRP0awy/FPlSs0QbrIaPW
YeUZsurWC3fugficqcypVc5Hn3uLwEj2h4xcxtE6Jn2x8pl6BdVh8t/nMiqu8jcKrdswqWR9YhmT
4J+dUzPCJ0zpqqElzErlJBM+Y126uJl13XSDgfUAzxnVJ9/Kd2SO2v5XiFhe1dAdSsQz+fwO1AZt
Eq5jZoYtPjHy4OYJg0YVdZ+B/SLXNcAi0xfaPWQ8/XbLPaNmy16SluwVQHSzijZqJpj0LYVYE+jA
haEgF//XlqzIqtrjxNb2WVewuC3+aiBzJk8FmDIuaoDqWgC+qlgWTbmG4L0MECr2LUVN4CLNXOvl
oQsFoW3RTSn/hcQ6xqQRleVnUXvEAF2JCtHrdddv3TQ/BSLCq2PNZJZThUbz2g5LkqgZ57yy6Uef
PoyqWQ62wV2Qsgs3bBSrU1sFtCVggKFuc1Xni6gBwtbtX6KFx0pXfiXUTH73v0Bl3jC7lKwPzTiR
XQCKhgsGXoiu1QhPe3zUzSJGjcDU1LCx0Tlce36N+47FRwg0Sg3eOCOAalIz+ejTN0LfqWwOkKS6
4uKaX1a7FyHHbbcSVbwrvlRqm5FFcobptTb1uRe9zPZ/sxZZ3hLYngOZ3QUSwrbSgBiT1BKFTkDl
1kn+zKXpGQED2BWmxO6WRFwQ64RpmmGxLxyJQBIUf6w195Uy9YYXYZyDzmZnDBgPil63stHQtMk8
Ef+y7D3KEc7/Ef6gU7JZrvIf1IxHKfzyUZ9LT4uSjvqstJwGjS/6z8BDWMRSdKOUPGa7vAYHpG3l
mtwk9SB73zL76hyVijxnSHfONf006MkjZVVHIyLSbQP6PkaONyoEiUZ73RdTJsJcRhNoYdsxs39m
PjhN/wdiJsIcUSJQYxzDXn+CzGtHSaxaeWsZ2i5KTQxXHZW7xpc9kcGABlCTWSW0yv6qGP+IaBuR
98Czx/9S1T8auhuSbVnVb4G2aIwO++4WqhOCdVZrDN90Qn3XHos7H+/PgpeAgB//nzmcKZBV6TO0
MBIxArFQxcTtPS8gPcj3LAoBjVFrwcmd0p2YALjJPuk+bDXCmEdpjhBFXWQ8TRVfghJ8FRbXCXHn
XYpQ1oIU6oTxD+Jnr7m2+UUUgPv4O8dzCzkAFrlZbWKFR6st2Jgzj1xoCpj9RWd/IScIU22hsRFd
ee7dkgAGqguZ81uyWgfO9ixkuAVDxWdZwZEVWYsUCpW/iZSNrxsgjx+9i/gMQidbK9Yxb8GzXuBH
yMzK0bFIktDJnzQA8Gfy10c326D77Pi0bqhfS/6pcNdCPsvDLim3/V8Crs8apHmBXGTqZdmyKdWZ
/ErUH0Rf7bMUDfp5HJF0sFdzkdQcaZrCdq1gGGoZ/PUBU4P6GHVvoReAiDEO7EyVEGmFn/ZflrOX
nphlMRVr55QMtUTSg4hbgI/EDGXq5szDPBXL49K02lWkUE+RI5zAGERNWS0H0Pou9oCJItLqa+Rv
CdJAT842pnoPkO73cbaYfpeEYUpW42MKbzWEQG9V1Ieh2UoW86RNck+lz8b7mTwG/K9A0KUtS3eb
wMuqwMKMH1LgIOX02P1oPAIXfDpWfjUDtJMwzUsiHZVpBQhSSwNypWLlGJAjkcN3wdx5cFGrZOw/
BsbRER1v6hXHMZoWurBMq0F2UEM5Ppb7GO8BcXbfA01A3Tab2o5xqTNrUhjG+vGGd4psTp1JZXH2
smaF6DLm0fCI19sxxR3EasonAB5HKlUHQOeEacnXnJTsDtkh3MuONnG/NOJzTIKit6eBIORhEiJj
FPcI92yZt+NuJITVQpPJDLNf6Azua6CaH02+gveiRytoTdhGBhYw+XpQHVVDt/GQcLnf1OKUqfMc
b09KoowbRjB7blyhzYgq4oc/p63Cp8z21ZOdnkULO2B8LygzbCKgK+0nw0Wa1yej2ZTprUYT0P9W
1NplwWVUfRLmNqNbJHog1qf0jH8tE/a+HLktSO2os0PMIr/iwJbN/9Gig/Yc5VNVsadQV6pn7+mm
mdAJzorRXwkRLIpyXKFXx92g9RIKmYdKCxSFn0PYOll58WK2SN4mJ2MrYjsLqTeR3VWvUzmcPBXL
fsdV0jPVwetaX2XWzoLMYj5AlQ9MkNvJZjxhXHzP278RvG0FHxzHOxE5x7Zf1vqtQORfWw9LLim/
z5G3r4ODSR2oSjYF9t7XTnZ91k3WK/LOTh+9GS8GOmkjf2oKhFWZxG3MrTghiwy0Yuw5E3Sljw+J
dim1P5+1hKQ88gll321tLI968i2ahBlcioD7QGYz+dehRifGr6hIwcq/k5zQNpgMlEtHS77EJLRh
3w4+s2hNkhFTGIS86yHMt0zpFPecoYeIsVNJ5tvmkBhoJsvqVjaOBlYYBwggcxQ3UMXAN36EptNU
3iL1o1tGjpty7oODPz4RDQT2NFGv9ZJsMrHwTFJL7a9muHj6saAKhyHvjOkaFgtmJk3HoYdUdVLo
ufjWE4LlP0dmHA0vHjN1vNQe2arRUjJqB/VmC4kgYAruphTHeLdQmSkqkg841uqfApom7Czcmysl
3wQ+23nP28rB2e/+Raj+1VylpAhXls4GQfqsOcgVLK2GN3k5kQJM/Gk2H014kmMKXwen2aYNjqN7
tcqbSRyEkaL6AQuanRiYQU1G4Uk7W7Pi/vHENEeCmY7E4zdQFzExSe6n0R3aFOkQgiDdBiiGUj0U
V+nLto2F7T1DYjwL3hUhzdFpEc9mCGyb84KFX8qWwl8n5taEupsp6s6TWGDrNBa82+HFUj4ikA1Q
dJxaGgl6rp24AtpVKsyQAUwiwDMZzCpauSrCkhXb26IRwqU/MxEt8F1HNR5UPvASVwlmBu4kNLdL
QDsGGlXjKcD3BP3GNbaF+9n3O1FIv+zPb2mVsoo28NlziRD7IJOL6nEUEK62NiyX8wX6V4YMXuIv
reLXljd+9FaCZ8MKrTeHTdNt07KjCW0dwjZXrcpeglo+wHfRMRjMSZzIEojcTVK9QinA/GQv4uCc
2xa0Qd1Ems6ESjHataXam+npzV8VswFiy9Eq50zHxrts0XjLLZHVyed/HJ3Hcq1GFEW/iKomNkx1
c9YNCk8TSpGcQwNf74VnrrL9AoLuE/Zee2I3bCSfHcKaEgtPhgrGyqk3kGKkPoq30vt1+1M8dGwJ
MbHpISscb4W48zNiDOfr4bE10ZUFDPh8yL91f5raEWUJQH4m4h3GisAmvwwwje9xU5lDc1DO/90q
WYD0YoHvLCX9YEemlpbXiOvx0TRDs6nQnzgGPnVu3p49L2VXYjXvOcwk/AHDziUWzdAtsAQ4Ogb+
GJPzlFr1ppxeHea8lMvBY0IW45EOpBtwrikRkTfGzPFNAxccb1pqNnsEMEvZONtogocE2a5qJXrp
eTbyEk1gukO5CmziRPF/G/2yFnd7CFcEFNLKvw68/gbTwZ6YOMLQWucXAgOwjuiUJwSix2xrslz9
YYJjnNb499DPluXgrMcixX4ix3XgmB82jtaUTZR71wpmsulGYTXNODwSFPd+ABsTp087MH8Eb2wi
+I9cPm25ox2jOmftinHF5zFjhlvIlqOoqd81NGk11vDO38vui3srQPxSYGBIc9LbpHiN2H8BRcNV
IVcTKfBozX1ybDWrvOaTSbB09YazNhvb78qB7D8U0AwK7ElkDCKKTCJ/qbWfowC0YZnHgK8zd2f1
cLBLOWgKO6MzxPTAK1tVah22zOfZVcRc5z0vTVHjEQ92LTN01X5m3TPBQRdSxRdEYj9JTN8eMiu7
Hs+58zpDFoR3TNERqMnHtNst3BShW5vAevIIl7CQegReeHbYbsjqm//w2hXmTkwffYGhk/lUna1b
kum8YnzBaMBaJ59JxqsIoZGvM7LEiZzU3sHNDgJ8mVN5my6NLlXPrC3TPtx6NJ56gLXyM2Q9GuDF
zBhgxebCBFmrxYjq82KdYEr3+q2TH3sUFUO2M+Nu6fIpi2kboNsei5OGdMRjeGeAcc7Vd0nnPqKx
0Xuc3sDBucz5u1urzrjA3ltPNQZfUhgktOc6BX1d3Fs47/78eAd+iwRluj0i4Bg75OPnEkE6MeZP
sSf2schIkYkXuZHt04npClpR9FNF98Jj2JF1B+OKywR1gakHGy07EnrDeA2OeVlNWGJmIme3jFL9
WNXhpR5x/2CT6aB0Ok671RXTXzun5K2fCYjcGrOd10hvmRy2JQYRC1FjweLWaG8O16On0+z2dPdV
WBI3ppFS/5eN6fhUd/0lCknDhCHnCY8WbgOzaOk12ZLOYqOZVEl0oj77ImqrvmM9FlJJ2i8+1kK/
4RSN3H6pV+aR/v+RhEzrXcgOpw4yNUXU0kP8kHflwqRN1bAUZGTfjB3kWphujgkStnWXmgmzHcMV
0KUOvrVpajuNzrfjAHk11aYzvC9Fk+rzLseW/jexG+PuYNtqLVzDXrIzx3yzEFi4C5P2wEzeY7t8
DWkydRa7bWYws+jXLVYclJdPff8r4fdNFYVzWEGLYK4fOBddxcsB2XeKUAeC83p2ZjPHW5uBYvdJ
/aBv2mzfFc7Kjh+Ssb5GAmM6/tgRZF7ze6zQfXzaLjiaDuK1GZ88VM2aTF8GZ/g3aieEfYOB9tFN
SXaDINlvclG+kiiCrF0pnIxW8F2MyaEPvFkfu8zL8uHIR1vYkHEawNhFAAkDxk979eoX6Z6kWSDf
+vBq4rAGPIcBnO7WvZatutqIvX2u7IZ72ERr1702aKwIQ0lgXWcvSspDFHjbzGyQBXCqZeMl1Lyf
sYog5yFNHpDE1CHOxXvnYdYsqHuBOxEMbNjIJY3ZSnUveo3Ztr2PWrlVsc8mHWVDBTqOlAfMuyjz
W5x6EW2P9QOrdVHEtK6zqIHrEQ61Zcd0uO+G+Z4wnTKSr04yao/tX7Jl6Z50wDYsOwNMfVGzTUay
9NqQONaY/uGi8953HfAF3B1F8Dkh5vWDbmRDU+MvB40Uljcjx3Kj2UsUI/j58/ybWflQkRWZ/dSe
++1Fs4SLwBZdLS2WiawK2Nd6q4Lh2oiFTTUoqnGgOZ1GyMilkzU/662G2tfk4zEZUxQqv6Vz1qdP
uUbOXq9eS47KqucMvrDGFKzfQvMOUr7yjqVN5VK/eLiDYrqX8GB2CGMIAygs5s//YuzhZuATP0If
zPY76gLWYSdPzlvtWV+kUD3/jtVXbYFUDZ6zBDGwwgrMeT3HYhQjmOoOPAhBQDqTukGu4dzT7sd0
vkA0qshdKcO8a/AxJgRUMLqXPdvaDL+aw73sZyA9/Wg7sc0O5+UvL0bDz6wG6Sci8eJjCugMAVVd
Iey1tjGxY1olj1MU7+EVEio2f9xke4N9vWQNwR8+R2WMpt7CsRd4IM64SrygX+uzxBZRDnt287cx
uycco5VXr6bC/dcnQ8Y4S26o/AiCS1iyQu4kAs2BM41G1bOvQ8iwgMHvJFEF8TIaGGWH8NawXed/
5L38InlqF7VwwHmvmchimN+7EIjqFsC5eLfoCxtjqVB72xXZ2TnsnHtNDkmD1bDEiFS1PdxL+VTm
X5ONq5XxbmN6uN1IRSubtYN3QWbQ9d19jANRZz00ZNW6xhMtsno32jEta7TSWGyXxiEdr37QHhri
lLNanEzsGVaRLjL75KfZNiIiHTLfh9m3+8w1gWB0RKPukzmHzr6VwmAViC6VAY3RZ38aW8VEaNw8
0NCzOVn40PCdVTYiL+RIBo4YxdgxSqytCvJd3aOfN8dNhmSSzJhVQr3nIGk03GhTNpC16upj7OVb
6oyItL4LJpA64FrpG4u4/ZcV5im2WT9zWKVeeyOufGmy9e5qg7XndAbo9hQxoKgELARVnGdVfAJg
r2DgAK7uBvGDEJyHa9Mkt2wTW33JZUposHkw3G4NVqAungejmzNHfubs5IF6tha3Ie6edWqefJIU
de2m9pwdadxPVlq9tKGir3jDuwd6NV1Jqpaiqla61e9GihOv9SGnvc5SM42q0CVu0aC667GtJWWw
U854sIS7Kft8U81dD8w6ynkSYsgPcPk62JGTThyDWM8T8U63hSpFrGOEhUJFjyh4DTL9YnvIgJnp
tSMJS9cULUBFfZiNN18Qk4OHCp/rztPAnXF2jRxoMa6/3DdeDWy27CeijuxP9mUGUbCE+63zpFj7
//NC7RVFLx96v7FKFBY+8blTcYkZbFn1yuUTK7XPLnu2nBhoNFsq8k1VBBgEZ+AozlXDOLDO/oZk
Wpc0S63uH7ww2rhpflF1vq+AM7g87oADogRzlNfvKE7pBtobDz9GI2Uhmuu76WYVx96iBHEjdtcU
VRoUMrehVsy9cxv4J18mF9m5y3SgbyMRscLsyrYnTurNUJnrmMTC1IjXFqJVLxFrQ5f7IAKjRhss
GAjo3CSY4KUwTsBmi+ZhUUh4L3GEfdR3kBCR41DS9NT8MX9Y5rhGtFD48BtkW6wQF0NVXBROzQAg
T+6T1sDW0LdYDVAUS7YbO4flQVkOaAXx79OuCymIKyk2ebN30bOmmKxKmFk2bncgH1CONz5cGkfC
Y8nfQhrUqE646hkVcT/lZXJwSaWSdXCikERR558jzC5Wn6/CiH2VFmz1UW6btlyV1OWA9pHrNrfW
115q3LctW4EBA/TEqGTMOIv9bsWiX/XMQkQIZ05f+fBTRK74htnKrkz+DZFgC2mm29BirqL8fUnW
keNAauIP5VhYyV6dlvwGpJ88g0TnG8F3V6IjdzGjWt9+9UF+oB+/6Uwc8kAsPVAMOXApr9hSGW0i
f3rzHLKtQsXdmS0DrN62+VUDCgvZ5ivxyPJlItD5wSfsrWqhJopD33mebI0RAbE0NvAfFByzVkSO
DLlycFwmIGJPrTsGr34f/GtJ2kwydI1ZzaeA1Bk2hA/8o0ZYgdxga00I2VNKMfw6VpwebMf7Ma2v
pKCqDrS7ZzonpQ8bZQ6Y0/XVSOk/hNpD8wilaNtT6/91408WLVsuxziY6yP9ID0NBtpHY7/Ek7cK
xK9yfjXbvwn6i3le31R/pqMWATKJIRXMY8195dLnpPUKBN/SxGkimBNk/FUN82rAJR8yNse0kwlH
BDZejR0uVDcgex26uAb6MPs+rD9WBVQTaVI9bWmGHk7oYQjDusuUuPFSOnl/mTRAK1w1vUvkTj2m
0U6PTiNOmDIcNqHGYLOy9rrZ7so0PNjsVYf6xWrO3cDmRzAG9H0LRzZrVOwODqQhPFZnHHhbXWhI
N7wrrEAY25grKcVRNGwzqz8G7I7dBM9ChHHWcDET5eSj+DuJ1kMXSEa7nP8pbVZ1Wn9O47CTTFbc
vto4E5o02XFd8LRHchUAIQBDP4599SrddB+70zUwmKHJaGdhAy8gMPeCeeUUHXp002IkatUByeAk
GzjMm2F4C9zxQdHHhFSsEg9arYkUwirgQER2jn4hxYHu7j1YMwLze4AFs/PJzihqMIsDg6AAVSrL
WQTJRqIDvW9uo3Pu6JlTUnqFn/81UNOfiti8Biz5OoJLGiad6VRt8lI8J0gcOs8gEvU7Cl7Ykm+k
hl0CsmNT1ah/590DrJnegSZnHmr+a63BOgpOjDXnoWXlYnFGKES+aoCyEupIypNzU0YPPvrzOIVv
rp1wTxhOvhj0V52pvFG9MmzaygLwKoKokh1VhlhLq34KAn8Ic94C7v0dyw387XWIyC9s/9EJUr0G
TxT6GIuQmV5USKltOihiclBGeGpxGaXQ7mN5KPTvKtjV3I28cwd7dB86aew1cOhs4AnMUYZ0Cf40
HXpv+GkTBvbY2xKyWUIyKfWAUxJ870jd4tofbRltCjbDY4GzdWCxpD/NcTiN5DZCzxfG1U8+kN3p
0HSlTboe8R0IhtR9SD3C8eMCk9OdP8X4SBuDkw8XoYZ0UEb6XegzxZOWGmicbd2R5eIpTRYGmPm2
oztFS2CjD47Fj43gKxACq2WFtQP+qmU+D6LezFPY3HC6DXm3sxsLbF0A++IxtG8Cb20ED8gf93pF
vSu47EvYLWw2jyFfalXZrySDvCDivPot3hwnmw/tCJpedKTReZYxLDwWf625lBSqGqE9rMiedMHc
ymBkkDPc9ENzIzT9NHAeRyOYSCX/onxe4fKL2VggLNbOwDL+BcwEBoR9tY2+HfLOqK2HrLhVHvOl
cNzFrF89TLxZnO8Di81cW7NrzhYt0WANjgPNqXaZTjIfHtNR0VuH8tvI1WvNcZNpBgWXhf7NlK9p
hcCR+rpIgpn1wgKsOpjBLYdzkgf9czpZK7cJ3wOgjm6RHoasufVsDMSY7rSat23Of6jQy5jJC7/M
vZGf1TScwloyECoXAPZXheJTbYmcgsdnDONKsf03ZoOQdN+skMZ1KPc5oIgqRZ5ier9takdoVjtg
O/JGBGGEp033s9ea44YoAgTl0XS0ErB+PMMiEAR/5atSeacOr5iY+kdI4T2N+KYS8D8lkLxizSez
k0OAb6GdNkTXU7Az/dYdsRbma2tRwekB/oOUF8Jp0MsZtXiL6ytGMy9xdqUq0KtTEqZ6eiHF4dlS
X2X6qvrpUFmcj5V99EzB3fM1h7nYQPlKa6kPWP7AOovWO0zDuJNlBUzO01eqZawUYtkPeo+sAHSK
ooVKlJ1bKAte6mF7oGyuqruRI2jJo40gYq9JkEa4zE/b7mBKhyskIMmko1CjabBRrPp9/ihHZ+sI
BL8OAKLK3ofZq/CRoswpIkQhdNK7F+CSKjXiIZgXfTUWRCZSKLgC014nxklNzmtQt9vGNM995G5M
do52Hi50Ue4rOaytuj1kbYEMCIkZI8u/ys8OquI9nC9B1eAdTtcWoVbmyEJEOmtV1q8q+Qyyr6kF
blIVawDfHENsmfJ+bU7BPhNqFyXTs1+WKw/dM1sgJt/JwpqwfeFsNqejyQzM7+SKixl9UwbbiJhL
/aP1yFb3li500krIs9GwJ0nEtkOukqWnyOcyCXrye394KTD0kJ4HxXiYaKGgM5Luzh1sn4MYTCUk
9z6wd8qDpcgSpoAYUukSbQ5jwzExOGPVzWXnr8hmCaNoY5C1hFnCknPXMLtcYU3nlywsWYmwAAxJ
sxWFwl3mnUDStH1x9REPctfex6Zbqhw7gR2wG6H0rQEGTdpXRldqIMO0guqYhu4mjp3vQKHZEM1W
tyYOxJUb3+ceJBbNO/0Wa4SUZVuHkuSjRBk3IPaehNqXUY3E+DdoUeRLvJqzFKFF+6KX/SUT2FN0
cTGlu7HrEifXsB9skPtJSBIE229N6qfa83e+KVd239w03cE4B7mDiaocAwxpZ4dk8MnddDpYu3+5
3q/SksMUpWLKxLDXsdQW26BBCUvJbVf1V6Y+aiTSufdpM9ruiunhTay3ZbEhPI4U5zT9SLiRw2jE
lDOEh1AxoI3bL8cJ7yXr92XqdFh8fBbwlq5mG1KCAVrYr7K/uGV+CrxkMWR3OVvqMSW60VFU6T7D
IdyzAQKCwISNb00pzkfnPpNOcjh/Sbwtqvd0ig+yvVoQZKJkPGH22FR4GjxnuKTxhKUTJwCicdNS
mL6bRTxQ/s1gAeX+K5EMmJ16jGN2kMq4G8RsiaB8tUJmZIOzatEDPY0CniBQV0ehhqSw9O1sdvxP
tzCcgGlkN11WaBnLX63yWfYp5kTxt94UlH+Kl67rbLA58fCOyo40pIC5UBO5DDus2ieGyt/EEUFK
pFlK4BVFmWwEWpSpOldjfjV1Mq5Qn+Rx9uwZcAjkKQki8FVNRvxdolGMWMcy+glySTeLqC9kS1PZ
6ZoJ3n7AIdkXgFwq/S3MmGKOzaw2BoIB8dZKMkIwkPIPP53FNB1a3Ur43V6MDtOfcpOMAYZ4QOCt
caoa/EJesfRVYKCjoUqbvFOY9zcLCXDM0aaJ9hy4zrVMorMU49pI7K3KO+7PDoeFJL7mYhcvk/+s
jZQzg7y0ro71HxdBVl7jwjyMYbNzcW9NaIwbQ3vWXIlVksEwUZdm310SiNN1CJPfm7zdGCBrNAFb
zzNnshcSDQsm3ZRWd6cAsnI00wKB5EGM5qLODskgFnX/7qXtJrC5IqHHKVkvWlIRI44hfj+WTIi4
w/QwG9GrUkD2NTbU5zPiW+foCjZJl+1szT5rXNYqCHjriToHIxVlACXJCLIHOsNZr84lH5voeQWD
SbQSw0SBF9qLJpu15GjnzJjxYouZnQNcD3aV+BkJjTDYq6Wx2HlQUBKAxfBnSO82d50xbiuNXzIz
MFmgP7PhX/gSYO8Ygv5S11C6wbVouj9EeNsmsl/CKmqYLtCLYcpFn6pQOELt7Yzi1Z1jvWPEmh0y
qnjug3EvtZ66UPmhtcBcZnucXTzWz5Q+rZndLhp7jVS3PgytPfa+/9CK5pej5DLW9nmMiz9LogrK
0WYKekVngiCVsDctyIjvXc9g0GMwrOzoGzNuCFCqoG3lxL3tRiYfdPdVzALsJsP+aPjOoUtKALsu
zsWwCl8YJC+DIsCbBSz4iTvtqSsxDkUfvf5ej/eqnDa9n7CnIyhVFbs5uome8sk0w7WU428b1Jx6
lKpVXRHpCRVdz6mOuU96SOiQyNHANPSAU0TYTJzt9DJ91PLNMHljaooH05IAleEj+VCZJBKRoSGh
VtG5ai7b8Kh2b4kGKM+I9z1n1QjbQargYKXmOSNwB0yThZqdP3kEiK8Pqn9jabxaHnHYtPtaJndp
a4EggV3p6/Ymc7UtA8wFNfbWhkoVu2KjUQgz3lsrQz3i3JjXezgYMHRx4mpps4/ikQWGw7ApX7YB
+8y0vTcs+NYhX36u1HrkKA2QHoyNdW4A4rey+OxatdcdWu3MXk5pecrg5pksf3Ptzy8eCVF4jGfx
aWPSMXJificEPsQe0XwxMMTNb6H21Fqwjbg58xhHZxk/OnJ87KIgrDXfJ6HautWXos7vmmnR93eH
2oZuBWc5wrc2uZX4t/CkAqJ5dYvhvZjQAikiz+07Xe+/Ak9fpBsbE2uylpZMexq4x7h7AriS3Nfa
DFSgw+qjY9AiJYtn4cdSAer0LfLAnPbYBOUtidXdyfWblkMdnkygJOAehfMYUvVpB922HLcu9siq
1pZlRw1ok76h+f/KxllM7GZdBg5CYfZkTBWPOrKEkZ90qzNtSH8izSUWafYJiOiHIPJbP+I/73T3
RZX9RwO37ClsZkC6foDFSasUwDWacvOGcPYmYyTx2oCjz6ZE0dGrlaYDvsrFvSU+KhzSKQ8www9b
6APMtwkPTlU+N06y10k3MqT/DQH+yCIe7m9w8zCHdBY/zVxdK1M+VyZxK2QaGYiqUYhcuRgGJllM
tDSUr1F2yezipjPXi8dGY1Lub6y6ONg5aZ8l7WGBNBqZia15H7WJtlqIh9bqJ9fEwaaCloCjaGOi
iZlM62zl7iYI403jISVCrmMrKq3YeADxh2QEm4yJzXkQTDZzh8OhC9l9iIgaAuaN0dT3uLLWunBf
iorGpk2Gdd0F1IgWqjKyVjL7w0MRgLfrN6I8IX7k6nShg4l2xP0Mcz2LdZtaAQlLoBH27gOoDubc
oS4Sc/I2tBFqI9q/on3Rm+DZ8vq7oglloAl60QAMNxTI2CGn8ew3DZCmlsEdvfAlQwgikpApZnP0
+FGXWjY9DR6BeG5Q0B2mG71tVw41bRNrV6YWRAT2sIWxAo7qrWjomTGG9zT4kdEDWaLsS2wOxTYO
6VnUG73mLx0qPiEUZlXJcKyCmI9CnskjM3ppvVasK1J8l+nQ/Bg9u0+DHJVqWgwpSvJgOBrsOjX4
xTwcmuVsN4bD2sm9lbBsPIZyFXouwdTAKqDM6rQriKSXEwQArTOWDt4fCeXVQqriMO7qInlXfdov
M3eOBUOrUnrvhQkukLLDaRr2T/UnN6yzyEJ31+kV/QVO8WjwYvzrM5KatngGaTeBuPcpmt3SOePE
I/zWx09WAMb4azoYWfl73paUbOaxtsZDUzqHspnOZZZesz7Z+BncMaO2dpH5CGEBmS1CWIfBBRJ0
i23sYqwNBArScLZMRp6b0FwU85zRK08svH/TEgyuBLtVRCTDZVN3QsmJxj6Lz1UIQj0nACDVXPZU
CF8Lzs7V1Fh3yTkb+gWyyhLPKJZkDHdZDKGqQA0dy/qg1e21L5ozQXfrklICaJT5XqbIJcq4Y0Ov
JYuidvHjOvA1jFXRV/SpZn53FNNWVV6Yip3xu2AU0F9roxNosjjWZUfvVMQOvWT22ZpOScaFy75W
VHtb69+KMf/yYrWccufQmtGNETczJfAsJEwC9w3WuN+/e4+1fVsRxtjwGWLW5h8kRARbFu9GOe2D
LvnNg4wwM+2QoE23S4dXIbpaPdJ//iXLCyZSbeOvdcmoKAsONiVR7CJLrDQWECHD9wZfIgckMSMG
VLeJrOAmYeEksKQFISWtSylW4MrWK/+ry/Ij+v5tTY5BYCKHNcJfkajn0gD8W2jTRk9QMHuj9Qhd
47O3wWfGyLlGyrSwl6gUqaRBjY818xhypOTkeE9Dx6QzhxWT2128dMW0U6YighpTmd2waPDgE+Pn
8bGqVW1+Nvzy5AzZXyJ7sr7BxxZBuUqMlmA/u1rningxLd5nxBJz3RR76lRcDUg/dHeX09M49b8U
bWAzBZdawLeWkLCYb+kpqfWpt7Bk/KgSsSHolwIf2rNFWnfV1A9WhysDhjfhSriSQvGcsUucrG6p
6ciDdOdsCOrLYsRSYlQ7Hh4iMm2lZmdU0jVrxksHNRlnP0IuQ8Fa5/3JEOa9iDjws/wUJt46y8Vf
oqHrqVADuQ4h60YT4Aov1x40QyQ3eEV1dmvUKMpFRyTRqDLNMhCxpVcbYdnTyD40kyzamOYhQMR7
P02PQUIObAINI75w1xPV9YBQSo+jg5SsoxI2f0KvEBQP96huz7F31410F4j+EEXWN3lhq8KJD6Xg
Qq7EyWhZfZsEWUn0ccApg9JfDG75L/TCRxWMqNLsY+Kxpx9ZqBN7i+YEQAHicCt/z+T0mB9VoYC/
iWLNZ4A9FmsPa6uE0WUQDBhtg7/aB7RQasWl0/pLiMlS87giYvNkQ3GO+2kThx4djIHpJfzrC3Db
hmWaGPwGaja0OGFxHjT70bDH0jqWJQbOwsGFPIKG4qlIU2bdLn1Sb6BHoNACvWYcRl1szA7F0EgA
nMVNErb2tRsTrilgKYO4EdL7lPf2kr351klJaaNOfsqJ6sz1DmA6VQwK8r7T33wPgT77ZCKqPbx2
uJUgDWdOfRY2g40Cs5tv098O1OmYrolSbO1lWGJGGaPs2AiM0K2NOq/tMULmswC2CfeTK1+ymEA7
LJqzxwmRyq7B4VML/b3Sh0fnzMqVwt8Ib1r1qv+QjsbvHW6kDM8pvF10i/qyxtUFr+emdSzfG8e6
5361bSf4W3qwd7rmOvHcCxtVSgYMOrRCJBrfrg36KhrvtulSdxk5i730pSsZuToeJZu6pF7DCZhf
O3o1BzCc6ef3Logfwgn3Yze9ZJPGIgr/TZncM7AJhQX8gtU1WxhGymDrBMB74uawcwJgwDqigh3B
hDS4sGTQZ/U3G7s/XdfaDWaqe7F1Y3tlqvRkExpteEDzROd9uPQgGod82NkeBDhUmoP6btw3zox3
3e/uusuAmIAQW79bk7OICrpwpd06oEgjpant1FcXB5OTG+/O6D2HjNwyQsEruhQUADujvoKZxT5R
r0zrJQGfwtUDp4p1EdpAY9TO04CYoueNKTP5ErE8crCmOFb1i0TrLZQxvs0XWxlXXDq/JidxEd3Z
Vp+r2N7ZA1z/6J+d8n0iBylsbt4KcrCljnqG/iXKm4NuDidCDHGXvlh6yoYzQl+WON0xlnPMCyrx
ICJPgPQyTzBstxCBFuNX5bMBwttqQmvRMAWyAX4eRl4q6SyG4lWzG1x3Kb00uLjK2PWGvwu0nwI+
YNsW29EBim50DcUqFIip4afbwmrr3ZeqeB8SHlEwvkY96mimpDogliIlQRlz6WAx2CpCckYIbhq5
xbsJR52XQSeCF5LkgDBARc+7hulfFCP38J1fW+eszAFYJaACCRQEjO5auMHEZ003rPC4J2okdro7
Fgmo8dY7YXg8+8r5MLkWSmW8u1X+VMNxUG78MuoWae3fqi5eZADgWrWwMpEDsyvS836j4XOS0VGf
ehxIWMlMDwVEkhbMTNN9oWuMqLyZLrYqCcZyUwJBHMJhhvgUC5ARWi22mtOBWmSVEREUOviQoCYq
VbjUl7hGjWa70VUFzdkOkJDqnU06ckc0Jzt4djCoWjZG1Bwi3LXS+p7mZYvjXPBtUJ99VYPzk7jt
ZSrmMTUKgzS0PToivE4V8xSlvkfEzZMk4jzSrGvp1mzTx6UPGcJkTQJjumH3auINaqvopylzpJL8
yL1uPJO6sR6QqzHt341Ir9uI5AReEdG6b6Di37WaXCx8YQXyzsz2Fl4PUjVvuC+y0TlOPVrbNmdP
3+Yb1FNiWY+sTmI20Tki7qfaLHL8G2CmkyziPMxB3sBu17SvNBiRHnr+Vo7dVkTtwRMczIZGenQ2
DRdtSMEdNVRq2bfmOuKYl2zMHIUZuMjRiyYB+YG915A5WGLdEM303grzVqfNruxw0BoUuHXzh2nj
FpasWZm5E/TkoeVJ654YhsJDztJvsITimUqNX2vEsDZK7aNGEU8J6GRP88vh0uegeEC2MAATyXuG
m7rJ/IBj8jblDbGB8oioBP9BGF3qGSmmV2zAhDpbfXkzO0btjAVAO7QHNUAOUZmx57ahTxkRUSuH
PYMykjPQMQlAAnT7lE1fWlFejNy9lTGD+ariz4z67xpn5dEI8q1VEm4tm6tlh3uNLHW7TV4bkAwK
K1FG1BrSAO+fzTSspmRvlAbwK6JPdi3IwKnjYDXDeU+23xzVoMN8M1uee1xBBxhFuZtSROiaLJDl
m6dIZHcvqD49VPJKCkwRJp46MFwOAC/itByT7OA0osnQ0x8wxMsp+XMbfqSauwdQdhtU/sn04Jkg
iG2ccjn38TdMJHPdSQu5GWA/dkiMtrlPPBYVUWrvYi7vJ+V9WkCabUgFNSYtaZc/jqW/d8m0ZxJ5
tYdyE7Tho3SntWcMJKpqzLuC3sWeFuyTVFARaTjVQVQRJrLw4/ZhV83dtLNLVQChpFpFlUJoMcqx
eCKKHVPAgN7D4/pMDOsj7oNlldr3uEb5PFIpjGCh4kShrEOZOuhk57lkH+pYRF2jehiR95Ia0Knd
0ntYwnwh4uFXMeoYGhdyKrQIGe6AeBydsYdj5nb72ha7gY8/SLNjUNYnVlMrV+BzldpZ+e7C1XGf
i3brR3DvYs5vCmssqbTRjvWeWsBO2pFwNA750s8YQNsYudHc6U4EES/GNm1CQPRL8tg1f5sU4cEQ
yWU09LckJx6u0dfEH0CkmnGIYFxNyRTYQWZQ9vXZ6zCqgg+M9Hip5EWHhzgw/7GNOYhB1NfOKzZc
+etwcHa1uVe2rQMaSa2To0Nsy8NnoqPHRU9WVZt3a2NIydRiqokyVR/RoNkocNVQkykxxuvRtAmg
aVZDWh3NhLU3f00SWsPnLoVl6ZtihfkzIcILxqUx0DkECoT21M3YLkLQMmbMkwIDUwkGn9QrI4Lz
sdAeJgqfUY+PdQO2OA8QW2jUgiXZyDYd4NIYofcl2rTva/1mx9Mu10neGXXUNk1SE5Npf/ede27r
7jHoIFibXPwzGvPdzegDqxkSrlCWOgWeL69JOFJLFN9D9B9pZ7JcN5Jl219Jy3HBHuBwwN3LKmvA
27PvREqcwChKQt/3+Pq3EG9QIUpGWdaLQZpFRIZwATi8OWfvtctjWyz7pqRhK+L8GGAmnPJQ7sfG
X7Z5FH3qtMDxxjQv4DQE06dkzj65LXki9OqZhLS10maYpdqyP3mR+zImnMlA/t7E7Mr3zmj2CxOR
b0l2ARCdqEuUuxJ/wVnrpF/L0H/7q8ovls+xS2ZsuFg/QuM/VrZpd6WFtZQYzJPOpgti+q7SeHnV
doDIZdGfdI5XvWuic/JVDxNkUlY+TFATlLMyUs+9nl+qJbyjxnfISI2sx/4YcVZDWNk/QDoKwJgG
274oJlj0MI9sTMulW91LP/9k5QMr+jy9OJ3KjmvS/NCMNqqr8RQ2TKajXs/WCdKObqKmBbmYzgul
3DzNMSnaFZq5lV5XLJtKBLtOjo9lnmAeT2BFDB19J1lgKIxy95498ZozVz3kvkffFjlT617Eo34e
ZiyOQZqOa7Qac1vnPDRtxwuMYIlVYXHlp/paZqO3YUNBVMc00qyY8cmA1rRtOrRq4BSRrCbY2nXu
I1M0l6MGMs6V30aX3m6t/Sd/oD/pjOxfO076Z5Ypn3IYFGaEKNBOPATbspq9QzqrSTPCkMfum5Vj
xx5xwADoAWSj+/orKpHH2J7l1qonKI7i3hrGlyKp0IA5nLdlGB3DMaWYVFw0EbKLGJX7QkZhftMH
9ZuUbGFSgfPblONV63hfGKhf2eW2NH5q0Ej8NI4UvNZJzzgQPCCDVUz1DxLCYyx7de0hhcc/lVks
/xk4NJUEqMpioE4iUxCce3uwx5vcidi7T0FE75AyepyDSymKQ0G1N47THwOoOYs8r7zvyWIgNwhQ
pl3RYFIQnzVZ3Fdh+UTy487T5rwdvjZULwIKt9hp44DRkrwAsafblNCkfAExcxeSy20Kzq8LU6/F
6b3vW5o4BcMkDPdFhYU5K6/sfn5VJKClqgIw39OnuzGOfT21497uyxsrwb2C/ijkhfHnPJi2u7Vr
7wxSftXOm3Zw7uZ5uPDVCGX6FXLW1l6lGzSxF6FeZZhfEh98qDDFD2QLjAhvtx5pE+dt5OSHGi0d
qaPd16atv7MpxuHnksky4Cfb9TGsyjZqi/Op9mmPAmTSpq8vJtyct4ODwES24MmoKSGAAC7eVP58
rrosua/9usJAXKLJysgvDW/TBTwuOP+uolpLKIFPeGy/wjsmJpgO14rPgTOyzb1dBHiAS/EjX+h5
pbA9GsgoQK7wHM33LpIzlFq0VnmklxOnGX1drZL7F2YfOz/kAGeaz/647evrbrl2ulV+wiHCOyYE
n6eolDZg9YbkoDJrB8l0kwwPIP0jOumCbkr9aVEnr/3s6lNdEruQlzvdFNugfC1D+KPWXgDQnkiC
UuER2OTWSfNd0MIHMFuEwyNWYBJ+enWrx7selUL7giuTXgldn7NqfMKUSgEy7vbw0ar+CqSVW4J4
Py6049bojJX9zxhC8HoUeARonUbFgzvTQEWluqYkXOfDgUM7nt8UVUgRPofQsAMfPfb91O50DwcN
ds8CaAGeT5nhmUXGGV+zYcw477ve1Vy9xnirosBw3PxhAZ8kUIBy0PcQL9Ew5JsEfZ3vxjeUNvlk
OfUzmyr6fIbh64bJJmlok1ssEx3frtVdZ8j+fByHMdeMsQmAREHNRtEX7ObrQG+LdMLu0m2gFZen
2vA8oE+/RO55Zz3TqScSzAou3DuMo1u619TfyV6ldb8R6pBDPJURVGBMgeGpBGkOAyd+nn3/ODUI
0c7EC6/HqQlA1rsSwSVHOLTwFxOVcckiSouPk1YZ36zN/7p+qkgOiOhM02Usiewt2R8SlgHonV7b
KSt2sUSdxH6FgzfuFhadYS08bwpUvnb+BNPZ4Vsgskw3X6LonGHcdwcqJySfecP5NOzR/Jw1dNCi
M4u9UlF9X59te1EVl56zwrTK6kuRnNzutoUS0mPfiKlwbeqJ9ki1UcXVkN1GzrRBg+V8byjogj4Q
7g0hF3b/dVrQfFy3413q7qU4eKFNQtmBQ8aZ801xiPcpCjvqWDb7AR1PsnZ5kCin16q4x+dmAApy
pI3gvhYEXrT80c8peoYuPl/79JhXkc8W3lPd3c/19yrFTDJ9r0g90BwsDPUeosUaXmFanbrkmpNZ
gy0hMAgPQOmDviyKM0n9hfMOspP8IpnHewcOYxlb5z6HAhwyLIOYEy40v2h5qLOLwiAl5cgAPKjm
PuATKPzC/jNm+kXeNxrGwVOLDdLaVeZk9aeme+uzm6W9X9wL7B/IQ/kqQnZv98CeiFPIqblZ9daZ
mYMD2KMLzMTsURBAAeqDBiLVI4w/CrjFK+aGNnpiR7zWwZfjKHdxuJ1KBN/HpTtMITuZAXX22VjZ
Z5hUOKWidz+swiy6HpnP2sDoK2LqysgXxVa01PLvYUC40MuH1yB58NVF7gj8ivJYrMgMWeCC6Xea
zmV7PSRfrCw7LCuU3+nPCOpAKyPav2ytaywvp+/cuqrgQNXmqlmHH/UUf+uUP1z7Li7v7ekLHskc
xypKBGBsByZ1Qj7S6DWtj7X7ibqgx0QyScYSiID0lr/b+gr/S4nQkQMc1o70yo4hxDaXeUD++tam
rVRxUvYHvTctapSdg8LUevWG4CEXh97jD8DiN0sA1+w6cN3ReDqL5+uZphTHsF0bIaIbwKVXD/ht
t7WNA0PSRIrJmlJkOB686Qskkj3AgI3G/RZ6bGB8zpK3jXdXxrvQHBIgDIu4c6fTQNVjWZPa2k8B
KtluaVg/j761Nj2+sPBG6Wuk9/UEX7B6auVTicDLeszTlSaBx2GT6+qsDn2OwV+hocXDPgH86XcX
PmvMSjQjVha9g3uE8EF+jbB2Aj6YABLB2XGOwazA59fHrryOxXNMPUHAlkmza9piKEzOrQWWqX3T
syBPPUlXcjt0b+BCZXcxRVc0sNMSldKuHxHAxzRnNh0jNL+L0F2zPArzrZkuo/lb676CTK3R5pZU
WtLpMivvx1GgrD0mqxN2Oq9nYHvR9dQ3d2F1WY3LhkS3Q5oA04fFGFx18XMYfTN4GqbkS8hnxbQ1
AJuwq8teHIANDNEn9DzyJvFuSbkx3DkQIFPuHfyFIc+ncZ9d54fNTmbZGvczR1gJNVtc2NMNZEk0
B/m0nzM8MrcjisCR6YhPjGjLOX0WIeVCkt+mW1Wwp+WJpKeaYxWpIlkLwea5WRcMKr/URs9SxncZ
7NnjnTyihqJjhURnvq7HTw7leO+rhUEr6sktfYCAf+Y2K7wgA9hQmbuwvS3mvceOPQBcBz/Y/dwS
30SDvBEoPRGRe+e4XPLmskEBaAEABEbad8cMa3K+GKb188i56Ly3xnpR1mkgDiMh386TdF52zkuL
M8ZG3dienPibA0amz++s9klZLidewDUeiwduF3qvBV+FJDgz6k4t+bCWZZ7TmbANYJnJclQ+2GiK
tGydo3DryKekhENw3uh2N7pPmSUQl50K/3PX3lZkldifCyQ2AcfzhvA1NGkDUTrzyoO4nBBB4pYv
BAku916cbl3oln5wbvHxwgrioLZ1WWCy/joQaKIodjG15HthmkNbALJnxMX3q7SC4SlCF2PCcWVJ
9XAcKQNiT69GJM14HQAd5+c1Z3IRfSFerczOFUDOJLlPzKfKQcVlfxLDWrKiehsZIlfubBAPtNHh
FxzpIzHxvnh2BkzLRcV/1cSPU/5Zmae+oS10dGnKaSYyb2TdHV88Kuk56H2sHZx2KjaVV35WIUDq
t4TC7TvdbBAjMjNAtZwv+3mgG1MdupRu6N424al15/1M5ZZTKUf9zyXjsJmOINsPS5sfxuJaSszD
7rUuvGNrAQF3j51EuANsPjlK9Xnl7SfQ69CPNeqzk8Y75IubFjUsbtyFMEVd0rPs3xx97WGBQZ5O
wQnVPBZf1j8cUg3QAzBovX6wwtdO4NjCiGliCBwTDuAGQCHO61UM5Y9PCo7TGKmjKOv70oleAhJz
dC0YPKvRDG0TOgIHybjWhCDRCw7KEn+8OGt7c0WXk3iL6dyqrYduoFBucHNkq18j9uMT3ItDRPKc
E6MsBpICkfcLil2Ofjl8ULsAb1sGHnO3t/XobdjEwEcsPdmY7Rp/NaURfTX5dnVVNqWAThmgZzHp
I/oQQLzAoHJbbGJljt0qLyqi6AHNMn1TtB5ujAPWqMMMpwHfeXthe0DpppV7YNEw3tSBe/ACdch0
QKBZkHxH33VflQwg3WXhqffqx7lG6maoCt/2XhucRAQXeA4NgfbVlG+tuK+ek67GsDVDZ0fcOrPX
Mn38dTJ/VUCgj9SzuRyNOk1utfIPFwzWHl+AK/miK/IjWm+JoMH33iksrFulwvQY5H193itEa3Nb
ICT17Kuy9p+140wgixhyY15RYgt9h1kcfjnEgfZa83PP0tF/JiqZJqMa5d6fvOAJmQONBbcDoTrR
k4WASP1GnS85VH90kuznlunaWBh28spV69O8HUvZX9hWWG+UJH5KjdjofeFcU+TlPLVcZXgdjNuw
2xjni5iNXpYLzDL6xjUUEiO2VhvR4KemsXissBJ3if3qurgoe9YPhAOcUKuN3Qh/m9c0akq6H7nk
kxVxP1LIhy7SA/3zCU8BM5CW83mhwXTO3pu20KkDy2SZ7fCKt7V7mITnHpuwOU7xGk2UnHueAkRk
JqwVkvup8+F6ctPnmOIJXl99WjjszAj0Z6emh4czbF6phyy1LR3yUgOebPo1yyClSVVBabR9nxwL
cgkwSGlMKzPQ+CBKfqDGJRWYFNfeuxckcVoJJOa4A2FWkLI2Iyj3eoon5ZdY6vsB7V+EBWHbDsOh
q9T3Yknfwpr+CL+Njs4E/aS1XqcIe5+kSVB09mvXrfZw65tIwu+Ra30qPXAohq29a11l5H71aAVa
0QC8K68SGZ+6iDdu5de5jkBrRKRRMsct7qljY59J/YR4B+mjKa7obwk67Dh6uvyE43A/KI7lOjwm
4IHjBD81yWzSbzF1tueuag+ubT/lI1pJ5D+Iz+Jt0gB27DBQLD7eEr+45nAMEc5P7vKGBPO0e4xb
zkutgbECcdBqOcCIlyywOtAoDm70LlAuicGOglYgDoOeR/s7TJoJg4bXFt741XZj6b+GKbLUb87Q
1z29NdD/rk0yVmYT/DhiaIDk6VpZSiuiKIeCTVfpl0Uq9mEjS1aSzqoXMEssz7RmI7fKaHC1BpQS
xQyCVshLVGwf8fqFUWWJm6jUHlDgLg9AF27cojCSfMkWsgbrqWoqtLDkzTeUs1jSyozi15KvIuxG
8NrOAN41RB5jl20kLc2F3vTXOeag88NGeUmIg1paQYCUtIZg+Bzw366lAeOEvbqvB5XD6sqTjJ4V
2t+gZ9Ng5XOlv0SBj5CBIpiK6hvOugMc0VK3KXODAkK1Nnl6XpXcptLqOPADF+XQ0NGToCayLA7l
IKpKgnWlHGhQXoxpPhTZtla5N7L1CNnoX7Uu0d+g2tTgVpvWD0mpGCMjz710THJWoZEexbbVbg6L
DgddRGYx4tqCI2mKnDF7aQ0l5nlT2FFJeSxFvhR8DTz6EfkOM52klh+TNczKlPdx1qttmE1BSxiR
FyDPBfYREhZQRsHi1QgFh9E9gp0sOQ+ooCJfY6M0XcGcgYe8E6ZCZwDBVvNU/lhq4YiX0oXygV7O
TqJ0Rk3ZDFC6ZbYY5VwiMJviLxp8GNGJ1lRGGAELE4WhBcA4lLQE7SCasu9NX/sw+1s7CacrOx1S
cSPnPlgP3Umt2Xhm/EmIl9PFW0NKwslvqpc0QciHOsUPkVYXs0LSXy7WSNubjAcqpmdSONqj5zbm
ySppj1XykLo46fBOaDAR/Q5/m5k5xcdzPsNTcbQEIhiKOgGWyyYnulamCkBGD8ZOaYFOTB5U/3Tc
/Jj8JCMH1WrKGbhcFDozIlWvm13iMnTK7DfuIM5r/1G5AhcSvQEdS4Jh3Vkbd9MNXc5moTCZtBaU
Bnk13SjF/hLZgeN4mOvRv2bZPovmhbeHD14F06Msqmyt+3qTDj53QxJjuIPgNsffYqUTrKgtK2v/
5qOoxGjG3NGd5sGaVy9raxqHhlobsjfcqQg7RzQSdk9zUuGXpEYohiFtkWvQLY3FsSuwk4/nSlgl
KVpzlCi6yb3lxwAYc2gsqYAe7xqXXBi7FY61701VTk8edg6stIlMUh8dklspxdZmQnlqoQA3xLCh
BYqZ5cXSBFMUHusiCwbwQ2E3oJ5uadKgT/QrJ9rxExt9FPVS027pfGvV8uSYUMMBpMmK4w8RWAHm
6YuGQynGn5JtY9c1A2S9Bi0+fSElzPyU6zZsrYui7ZNi2rXWGOr2yna9LPe3fRQ2LXadzF2xoMGc
yep10H24xACf2lp+EenQInV1bDu3qRCDGEzlli8upBCCuKAb9E7ETSweWhEEWb+rg7a03bsMsjga
Tgt7QP/Dobrf5w+FT8ex+C5bK0RvmzBCFqD6dlxQU+iiWGevMpCpcxWmkayp85ZegT5srHFBw8Bx
SonVf7ZUbtZE39bvn4J0TMV8SJtRmAm5SB2hPmbbMFAzqzD9SWZmq/JvAtNIcW7ndUGSouBVPk7u
UHKkxXvGTSukt/QSwzZkMORxEtafUQkx0jY1AsHhKkD9gv6sS/egXtRjaHtEJE2SPuhdZEcEWcyL
KujIDQJKMnMoyiUzm3WLGfXU/1CP5RdFr1G9I7PTw3chM4+sT0Xa7PQ8t1NFUq/pZsEhqV/qxvlB
Oz1crrg3hkKyhGl8B+WxlJeu56xVA+gjLOCJnSzpIcpix730poZlvWYax2eY+JyH6o4z1o76ok6u
LKnXSmDTGOtyoCu7nEAcd9AM+Y/nh6WLs3tecZxcxKbxhq/KEdNysss4g9AVORiWIJ37wd1MYUGh
h+ic4ugufW4Ai3SF6Q8yzGyoaZnFAVcteQxxseoin3rrlOj6HjOZBeVQl4UdUwxbmno4Iow0HWza
BOMQVnkaHU9tV7T4Si10j2ZHwVRGW9k1i7ZZSLDHvZilonrKEHapMQgXtTcViXlJfigvz0ccUHEY
Nw/ognMqiXNgkR4VilTXn8dWxuymeUcWtZAmXEb8klkQoGIJi3CM6RuhUzjmE/nmWMjLhbFDHXPV
16muZENDnJuXJVwhWMpsOE+h0wQOma4DFTLgzmEb0KPPbH+6UoZa9jkfReXTuxgaXLxssdH1sbua
vfnNqgdS4ENjPTUo9xDpJUm/qAtLFqmk+5AWWQI6yUwhmuZpmgHdw2SA37YL46CmQ1rBAGJIzztJ
Bw+aZQjiT2cLp8bSzFUcoRrRoQE2UhNLUU5KBi3J6tIC2po3cR8jEimHDBxR5kfpYXI0/e/cYzLb
uyRxqYPGzmF9nfo0pAo30jo/dAUpgZdWVGLFd/OZ6BFWIhScuqgAWSogFsGlZSR9c9vWffRmcIn3
tF+iITjUVijmC0RZQ/uJKJEUc1eTFpD1sDJO6KRcETB5WCzPt3OaS9BLDkGgFK/KtGCWq0RK2HXU
fXMZ0FeirUvnW1S0DTutxhM5xRvX6+0eaJMu830tbcxgVoLKhLYcx7CrxYAduG2HVjsX1WiNzBeM
2fpUuHUtL+pwCSqqHKHTzd+DoKFJGbvLTEmmYHHcCm3xRTVB16IyTDvZEBPSsZe15FIkn6ImL7pP
fKplshlbi8Q2HTv9eM2MPSfnCCkC5urJm5bLruMbdyZVhdu2U9hesan0j0UjIfukOp0EgTwaINmk
/ZgAQjpA5OL2UcnYs4C7etX5OI2Ev+b0o6JLmqN9h2GwhF6OahFxjp968XjueuwUzyZPqujKLmra
NCMly2HXDHT19zKw7W+O9Jd1bRu0vHWCIEVbXw1oeeCp+SGHvcohoGgsqGh2dt6o1yUWKa6PQo3D
HUXYzBxyqRRKVqU65qYm1ajaSsuM2QmCWy93Hh+L3KRexbQ4Tm7pMQxLwIm1aATc+zlN2biZTrxF
fjN8G0zZ8XMil0wAZx4MTJdidK65meRGChnVxEExyW+tbqRvMiu0dkSwNVaCPmNMKaansIeoFy4W
5TnZwSCeEe4TFxQZ0nsFqq0zNS5YZDNbIQacKZHOZ8YvPeQbnVtjMSurUa8FUj+5liqfvE0FFJoo
z87vvqatlLT6AESt2Rw6zygGOYk56LpHk2bRG3fuRSwmdAp+auT9Ei90WR0H6dRNCoTlRlRB8gW/
CHAVt0tCyPR1PqPoEMTIeGjHX2q/me9UoDFdOW0anqtAUe0OmVCQrKHNp87r1iWpSqEidb0uwXEH
eGu/lq1Is80kyoL/nYf5G9J4Nhgt0vt0n2DM+2KLwHs1zoRxn8YyebtpPcZYS0ImKrAEov8KlEwD
0sgjBKUzhaTPM23Ve+iI9VucVYTseFUR4alr4hKZGVtLAPsy6eHqoPgksFf6EUmbiGXjo+tIuJyW
UQLWJCSFhwYuJ9F1Ha46qEgQ59Y9O6PA8lyZUZ3UABmtZrTm7cwswx/cjjmoHDft8mPRmpJCI/P4
vJt6h3iSDjN7gdFHkSccNrZgQbI0DkYuXoS7wnHgGMTCeIDmMVPYO/ydMFbnKKYv044JgfQ+RAic
jsouBup4Tfc4WUimdnmu4FLj8vGsPbO5ry8T9rfjJvHCwpyi0Ou+AewfCmK/8ZphO5w9jkaMK4uV
WqJHtSJUC4CqivMq1wpINHBduHFj6kf3bF4kLJtscOEDl4LI5VB6gFpQPCmiKtMIDiHORPY2nk2N
dD8PmV1/gq9UdPuOY1j6mQFZtDd4jIp4a6Rlo/6Nprw5amu0mle/HMlQ1XM7Ri9N32OcdQCJx9+y
EODfvuwddDvwzmZRkJcBriu9NYDTGPMLul2p2a4MOFmc1K/1EebqnD0ZRFgp61blD5cdravxNAV2
mbyxfGYMkmUGU4P0bYhomLIjsILLIfZREnDgUeXAtrABnUZVB93fQJVsRXM783I7SQJ4ySlc5gkU
bpuU+8H3RHWnG6VcYgbMhL7d1D3i9BT13LQpgR/Rm2nyyGaPrUBKM9Cj9hgA7Im/VU5bsEGoY4vw
gKgi7cvIGP18mmuk/12xcCxNBiu7H4fKQlg2lw7CNaEn74aECTUdwJ/l9+ngC3Uv3Q6FLMzr8JUN
4dLsBlob8pgN0g8/heBCCbbpbLuiuRPVBfPCNAVJAFlMlmN8GFDXgYbsGx9kg8nGK68c+ngnq6jM
r5G2UhmNcUmemmxyKj5zRdXc6z2gukOdp+lFPTaqO8SoUsajPRVphOo3zPGlhevEtfRlAdNsUWta
QjalpdlkjTsGu4pFLnpWCAMNPj6Z06BNLVP1nxCjtOzbQwwe9GGmZu6QlEoF+RigDLxc6dLh/I8g
jnFcVkz62Le2zKC0d99q9SDbFSHZbwYMLiEYRllhyErxVzXrHt9DnRFliBW6jnJ+U6szXg8eqwkk
NJWbJX2q+Y57RFxZhGgOyYOR0+af//g///1fb9N/ht/L2zKbw7L4R9Hnt3h1uvZf/5T//Ef1//7p
6du//ukr7QmthXJ9IV3b8dT6799e7+Mi5P/s/AcojD6rIozRGVxMMC2eE8XbPA069+zjCzn2764k
lVHr5RylzM9X4sRp+bOkf5zo0gD4C8KR3MEIqQe3VmCSRwbzI2Lv4FCvThOJegOk9YHyGk/+49/i
f/xT9PpT/3bTnpzQDnsRQRwOYmTi3/y03WSO53SsmNL5XuQNHs5/95quZ2splK20b3yjf77mMIXK
tth90fAemu+c7KEmtOwriyGwKVjW4ePH1/N+ucefr/fucRtq3hw/Kf47NbQwWP2P1kTIwZgob///
cyVlOz/fWRFMU4YJCiOgPbo33ZI7zz1n5bNI+dMfburXF+cqx/Mdn7FKXe39pZZuzNxS4Rce08Um
ONP07LwU8FasTVnMPKwrb9Hbj+9P/fokmbuNK2ztGeHq9Un/bbQkTjSHqCQZuHXKMatzMlKrWnui
ilymZUPwMIdqNkJ5WyaXH196/fr+5+vUrm+7QjGF2Y7vC2743aNFUN5ato9KvLfTxtvVc1W9tcy1
0x8G528GC/YkZmfP0y6Ot3eDpZLIOqMK6VqvfHKBxzrCDOlg/03QSPj+9cd39burKeHahg/B9V3x
7q5i9igG2ixBkmmeXhQhTvxZDdUppMj2h3f3m1nHZcVzJWV8vl8p3r08qxc67zquhXXJ+a6VLpEL
Me9Wg2fvPGTdhzac0u2E1nitG4jilKJN2318w78btn//Eeu//9sIIlJUOGxQUCaii6SR5VPvdMpp
GeDAlpRSYhw3H1/xN49Y29rVyqN5JQFC/nzFARUdKklmG5HTHiiHpLowCPCfbf7xy8eX+t0j1sKW
DvONy+Qmxc/XSuFAxWG7sjXgyBwyauh3QtcA4hKMHkPWVgcVD9ax6lqPUFtRwJ9Olj8sY7/7Rj1h
Cyl9ge3AvBvAsmbFl4LafekW4nxxp8+iKe8JiMbVSCVWCSc4/OG211H6P9/munIyFQC09G3ag8rY
716qLls5pC7xgaJPUYcH3Y/SzXCuVFj/2VW9NVh7fgQ2jOAidOxj0gIdy7Ts/zd3LqUwvmSQs7T+
/PR9CZu8yGd+hhPIFzsNg2Mz9EhjhJ6/iGQSd6nB5vCHCeM3I1rzCIQxkqfui3fPe5hrj5M4a6e0
Wv0laydc651ULqUcCJlEvliuCfYfP/HfvWPECr7vOQ7P23k3bURp4VeJy6zbNk7/loyN88iJ0j0A
JkYWJ8tvhlbJ88fX/HkC/uslG16yYpPkuevd/vx0rTa3UBoSkzvmPRLBNDV9eYiUiw/84wuty//P
o8nzmeZtT0hMHxz3f75QY3hnPYIwWpQtrRTqKMF2zqmaJZHKoazM/T5nOb9pejS8H1/617ni50u/
G0GxFTeRri1Od7WI9xkvE/cH5ahEWdXx40s5v75DTynbV0Kw75T++3e4eE0+FuFSAUKbw/O4r5fT
pAoAOVMDhtTzzM7L2vZA4F0D50aCY7KD9N7xbBJPFhMS0uFjJQo8+mPLUGGvnrE8+oBV/jDWnPV5
v3sfP/3Qd+/DLX1BE96GpQDO1mhxF42cxpzWv1ArdHEi9zFdvi51Hey8ErEyZdialv/Hj+u3T8uT
WrDjEY7y3/0IAEE+XxZ63YJdD8aaabK/jLSRPtl6wllBMRMgUd5EkX32716Y7YbjsSYqh09OvxsS
PeLImGNDTfp5hy6tnmxeCWrlOewONtr0dptMHQ2zj6/6m4G4zqM2vRrH5mD87mMT7tg3nOzXSnGG
wnrqkjsn0AkyliD5w/v99cn6jmI/7rvKRSbgvXuybMQNLqL11Ng6pD5Ui7zNJ/DqBDtMF7VqHXrq
EaqVj2/wr+H986haL8tkTfKEFo7z7g790SrtqEfEWfmVwqSFGM09s/LAvpUEF9x7jdN9LSsnSUA1
4GVGKl2kEAdwR4LxNIn5wwP/3VMgHQAJheYLEu9X7gaxdhPXNrYnk45bO6izXVfb09biIMvK8Rj2
fv2HIb0uDO+fwN8v+W5kUY4vks7DadU6jxgo6gt+AK5L/sK2UaC512g5RYQMlZWn+tPzX//0j67+
7vnXVd8vwWq7Ilv8yaun5LKtRHvfXPTVPBLlsnXZ/W1UKpodkgEHoZMNdjuac0AUfzyh/Trl85Gx
xZfGYzEW5t16pnsTWfEK1eyWwL7Qq54raK61hbzSd+z+ZmrJfcldlf3hKfz6mWnX9lw+MhxmFAff
nUSFmukbFQPlo2aAbdan+NaSvvBQIzHm//C+nd9djZGlNV0Kl+PFu6vRO6hGVm2aqmzMXJgE22VC
VVJhsN0AckECR8/yohOWujWWGi8lLUeaXB7qIEvDS6FwddevbplOE4n+8ffo/zIctMceDnOYw3Qj
3i+6MPchUTUxIRNNA/rQdbP5asZSein6DtpuPADQ+/iK6wD7eQBqZTDK+tRdaLm/36dWImqA91Jr
D5POvqSyro6D0c4fHvqvI4vHzfTNPoInr9x3zxyOg1cR0F2D1sTsRJnaKDAjETKo/q2rFazGoQii
cEOIl6xe8LNgG/74Pn9568zi0jGuw6bJZbV/N7/2Q4CyjrwM9Jy141+YOYVXnYQa+i8W0dC/+Phy
v9wwl/McDujS43Yd79121OpHRbwXuW8pMqsbgYSBu0U7BYfNvsgHYX4AwgovLdUnXz++8i9D6Ocr
++9KSb4skbJAMdhGU0foXuIMWHY7GuY1HOxsjo95h/XgD0/3l3l7XSMB8LBDYdrg7MUo+9t5MvLH
xapH0r9lOooDjbP2odegXVTQEaPqVXTZvEGNfxhVv3mniDQ5QktO7Tbm4J+v2svKzbqBsdu0ayKL
msf+HMtZBc4LdcrHj/WX78S3hc1Hom1Fh02/L3wU4QQNretyqKctDNJa5tf4r5AffXyZ39wStVqG
DVtRpqb32wATtQxd2BNkJ6gcmOhqYPKy7lzVxfyHIfqbSzFrY2I2hscnvPWd/u2dBQAC4J704ODj
nFBLpwnQWEYCw2ewfPv4rn4zJn+61Luvobfj1u6UaTgouQsCZmlTMUtmcnHO0DSxU52WKPp3azqM
iL/d3vsXhloAu7Q7gwqOlXvdW5bccjIlwD2cuj/M2r8WHPDAe2yHmeAEReD3NR3HdkSrqdECRPRd
yJKLBeKYthr+dXdXDqj7MHSCjoHDffTY/z3lk50ePn7Gvw5QfoNvHIP53PaNXF/3316n6kNkBA2G
9IZWQrjrM5+E8KwYsj9c59d36frKc5Bgrud76b2bX6rOHwCQMbNl2C5IabYTDaWnzPOVmYVogpqK
NZTYhD6+vXfbNPamLofs/0vZeTXHjaTp+q9M9D3mAEgkTMTZvShfRU+RlMQbBKWm4L3Hrz8PqN5Z
FsioOpqLjlFQYgKJNJ95zVs6qnKVzPN7p6zCqmlgWASNX12IxIeK6ns5DNUMbZcGZ0fHRzuiRfjy
DqFE/fb08J+9NcvSFJLSla3OK4Sd5nkRDUcfXVqhF1eGGmb+dzySRu86boIk3JZtZulnlrA526Jv
L21KOaXgmqOqb8nru29qA6TwSofmu2Z2FTBhRdnkioumc0rBtfVxNgc2NImBR6siBxoMsJ9gsXfE
PqYUtPGtPNy4dJDAXRpPNh21WxpNIHY6NEkdTYaHBtK9l2bWegBuhipIH6/MBkMixbJuQNdcQOZ4
LGrji5KDPsMRC+kKjB0Vy/s1pFjAUwkADB4pYIGidvLzeUoCEydUQH5alGrg6tDAGwOvPeRTnwXo
PT3RPvoRNvmXMOt+UFVBaLkyUNnBs1Sgqhj34rHtfVjaJtKV9W0gktcqdjZRGkEXLfSlLpFcDUL1
rvHL26iSX+lhcgGI6v70B/9sO3GTERsZGvmYMTuyRk8Cr0UEZJW0En4dHepur0HcjM4c+B/DUTI+
Fcq1ysnBl1b1433rJvY4BBlQ+i4pQwD1psyvEKWC5WNE2WUnhfJiAv3+Bi6nv4LXrN4bQ5XfNCbs
tigElg9U0gBklThXIIHSM9Mwu9jfVqBFTqATKuM+b86mIcFjIVMsyph9YefhRanGbrItPUw/ljgp
pbhb9aidjSluxKfn/7MzdarLGNPE8ATq7DwLqdBWVm5CVIWjiOmb6O6jtH00wtGn6Wvat14+eNhh
gRi8szEtGildA8banX6MT5aBRVtgqtcTv5IrH38d0l8LTW50JfuydCGPCzzToI3mTXF1eqDZRNOC
41ih2u9w83OOa9MB9G6rZ4PfZUA4aXV2LQ6Bk4SEn4QgHdvBvOp9+VMf8RM6PebsePkw5uzjWnkQ
A+YOM9r2lX+XZDi/g6Axd6VvKF9PD/XJPL5/vfkNqSQasXnVBquCdtwTLJZmQ5s+O9Od+vSFHE0I
latJONZszcR5rhSoRjCJ6NritqS4fCsXwVOAeWfW58cAH/wETWP6x9TDyCuOv5cipTfoOpwQH/jP
ggYysnlDDUJ5dLvoLkEcbt8UEYl9V/vSOjP47D3fdiXtcZ3mBumiPQ/dvAz/E1CLOEO2ebHJQHEc
ROQEa90+28d4qwC9SxD/GQvJIGEL0mZ9tjA7NAp0ze9Bj+EDafounVsT9WRN9iyW6sLqoe5r2goR
Qx0ajbNCORRhabvHz9FvLzT73MH86btzMlCjMBydUOB44kuvz0Mw8WLpqkOgPAS9heZyCR4x/9F5
hjO8nl64s3359vr0VDRhkABQlpsNZ4hYWmYL88VtJCHkAEGZ87gaJbq0uUO91zEn/WfVcs0zH3kW
cjAyqbLOZ3ZMm57O/OhxRmKMAsTUojLtfgk80V07Y+NjLUcY0jaGf+YEmm3R3+PR3cUPgYBVm79p
47hBaALcgRaIDseyTZMgWRqgQZvV6Sn9+GLk4KZBy3wqeH5YUQlpKfAdpjRXA3fb1L52VQo13Bax
lV7gwNfuT4/38cUE/9O5yx3i1o89+k4FtSuBA6hl1e6NLGngQ5rhl9OjfHwrQ5XSmJAU0qTMMLsp
Rh2GYQoDFlPOctgKo9dXgYtxpeI2zQ3eH8769Hgf9wG5xhQT0omfun6zhTlQQnJhlgCncFME/Is+
KNb4a/XYTUeef+bltNlx97Y4CINYGaZmT7Wc410HyQm0kiAShcBXX/ghNjwCx+dNPPktOkHUb5Gq
QRhvHL5ZPkRJp3TqLQXiYaFK6KEjJKVVL7A3xgHLPHTG8CvwPXwvnNz8szvg95MaqODo4ACknH+H
wRg1GbWoAanakK6tXJV0CTLwvcDJt3/+CRjpP0NNk/buzs6FDZTbduh0tjXOZUNerxDq7u/8Brbv
6aHm7Z/fu1PS1qXKPK2x2fKqPbNCKQLMB8ywASv4jK11RQUKu4mxAYS4KJUibzHgsqpyG+Uj9O/W
hMCDgkkQNKgPFgh3GHjO/Dj9YJ8tQ/vdc83mQOHI5CJGnxh0sPzm4Q6PeE/ZLIO088/Eoh/38VQ+
dEyaT1PE/CEFbEKgqTUQAiZgqFZ+HCICog91U505MOZdEc4k3ohZJujjluc/xx8WOz6CCINcutCq
Du4edqlBmSL+MRJqY/49STagUe5WGjp14yQAarYS3T8q9Ge++2fvDK9IMwFOUJ6d77vIa12ZZBBB
rNRBpX+QTqps7NEgUfvj78iOIeEh0FctYx5S2JiGNqOJkgllE3fvd7SLFr4NV6MIQsS/Tg+mTZHl
cVAxbRqyWoIYKqTzcDB04oJbQGU1t2MQLUF2U3fHBalewy2E/ir05LrvMmtl+aG/i5o+nyTyi4ex
TettnjHXKiQWxAFGKKChJ+L7yEkaJB8AOuADaovbOMuT4cxjv03Ch8dmtU+huqNpYhYwayxOHGMQ
+/IHaA00qYZvVW18q3oE4nI9dJYeDbWvVQKaUMmT++kgRu+wp4ccIJcG/BwtPvCuK1fY/aEMWkCb
jdOuiSz6dWNn9iaT6Bt6MqZW27j1pqDqt7IK6xliJXwx6DKIspsqdP3um9YGPnq93sHoNTmBRk2a
sgiZx2qOv1qs4dPna0up+heR0mD2I15zx8UC2r5qSudXYUfqqgGJepHriX2BUdw30pxJfKTAGwIt
KU8d5LJX9eQqrWtUXYzo4AwIdutq6S3VUWrLogIgfnpdHK/2N3QZN7VNI4g2L/HrdNi8O1Ad0y8l
vFN8ETRy/6hWtQcHSsnu9CjHR9aHUfRZBSszkGLPvGJYFDnZ9naww0I9mDq+MwdJBlmfGe5jBMla
/99FY8yG02N06MaiQyMoxEyLLkX6JYQ3tSoS3bmBfQ+DTFH1M3Crj0cYEASDOhVVeUv/uMO8ilCl
Bp9B9OgTzEHAQR4VlbjdFCrt0X8NdvhdwybXRA2q2mcxjbru+8uGNvQfny08i64TRNvk0KqYHaf9
oHVRNnEjSYDDSxg78B7QyNjIqBeb09/2k3uSxrHD4U2yPJ0w0xJ7t4Sm9nGlxJSXOaWHYYF3zg80
VPG2K2njJxQMoIUQo8FaWpju0D/gAwCiGYPTpaeNxcPpp/n46QkGOeQc2iNgGNXZpzfMwR5bDz/p
ECRquAKS3ax6v/X3Lt0UcY1fxag9FZ0jH0+Pe7yPTIIFxrWBTQqHSFud15TE0OIqGKA/lLQdMjpp
0K00p7XPlCenq/34NOSK5MbQmW3Adtrss8p8DINUA6aTcNjuS6cPd1bdoxQap+ULrHkYQmXYIgXa
oVLw5y9IzR3MtgSYYduzgxh0qoOEM0OnNTJ0YJXjHWQr9+b0KIDAP3vFaRuR40831izqwvsTqkfJ
OJVEdwIx++2gVIhbL6nR8GfbovD9Nc2/JQIDy/pvFwHovvVXilcvCgspLTxIiYfGAT73DSDdhVLq
iOesWhtNpw4mTwDF76FEY2oca8ymloX3DPeFk0JdNh5eHPF9M97ambope3w+0mgNi45qbQzFIN8L
FIYRY8IzBSHhgsK4tkElRg12EPWWiXldaz26fAFOUfLSrib1qEsFjwrnpUVhK/VpRpoYr6IqMvkI
oW6K8K49MUURui5x/8lNBI97nCBcO77smrA4JH7/XSEH8JRnzCHioFxqbsjF9ezBjYThjLs2XL5G
fsUNrKs3lr8j7iYU1tCk0YrLCH62dmM36KC5xmqk7WOG+jJDOooSnjE8uDamOo8+aizEHoN8gmWH
3Nqj0SKFgdlhAtXsIcafmz5xrt83DXwr69BFLU1VsSjGG2zI4MktLO06wrkqg8HdP2IABAkfDT0o
RBhIWsAJfDQ4bPfniH+8MH9hwDqKawwJR3zOfc6ICPkgLrwx/ykp9kb1S9QA21w7GGskyOa1Eulv
tVhm6dfaKQ6Ggw5bFN0A91xo6FGO0VWLM2qTbFL4jvAsDGsNChW+3iHCrd35Xkl7wadF5g1dYUzZ
lYZgUt/pwj00ytaIN1GjLW1OSWtpohTlXvtudd3H2w4lnai8mrx2Q05y6E6Z94jSNoaCGq6x6peu
uEDERnV+ZKhkRlsEedH0ag4+Nj91ewETx8OAFm8BLbvvDaQL21u33XpOvYagjTnOrYG/Reajrgr/
f8S++kkvkUaNvgTdC055mCehYqShNdi9euNjVl/q8FLggJD31AczusfVTMZ3erRpUwu9Ua7wANui
4rnn9inDHyWw1KLGfSkI1hLiF4gjPO2gOY1g5iwHwvqIc8XE6bnOjb0VR0tfImdNPJrGJlqKyKnV
z7K5xsMlQRorgD7fD99H5zVruU2/xBBcoijdAw3T3Bs7fpYo5ecpPrEIW0ipPKZphowdfBbUErh2
DmgW73K0mGtz4Ya4jzXhJjcPrXPnIx+DvRD0b6j8gwEdDIPbuNmhko24ilyXjbqKAVvW5m2EiWeb
2FcUpPgRcVNqbMKWr2SuHfdGz1YwyFTUtXTlh+72t0iKrLVyR1skgghtIpF5+rT67NBH+lM4UlAP
AK52fPMppauHsQewNtOD4dJTIkTUwQGc6Rq/neofTn2TJNSC8mBSGT8eppehV1ELp+7Qy0vDj+F/
iaVhVFeZIXAKt+pobULt/9t2pXfpVxXuLzhkj9CDF21UtGfyo+NY7vdNB+aAxhwxI4UJ/fhpKijX
rZrRzgpcfNMbPPl2eQKTLnGrcxnSxwIPbQgQDpqtwU7i5jseSoWlbrm40i6MBvccvzG6L2MozNu+
z5HZofT7x98TZsnUzCUc5rvOx7MDt+rHrEZ/kN7DlHL0ziUi2s65OuPHOw7GpmHzJTVqGQRNx+81
EbFkOYKALRPtcvTRK0DfIx9XfYAqGgZ+6WUWcwv86WK1HEqbIEiFpDszL25KSjRdC4GYSrGf7jS3
hARdet7+9CjTkj9eqxMmhRwTgANlmnkeH465CWXOAxoik0dkKa6whvragBRflQixS8X6TlxurXLD
OBM5fAyNLGo02IzaxH+GOYf/IAPgNFWNtsAI+fPRj339qpVaRa8ObUFc2buNL31/g2nvOZzT5yPD
swATQ5N+/jXxLRCh6TGykFD6ywRRl8LFqg4CvNiFPsawEIetnVs5zZlP+sn+INkg0CXpAPM0L8/k
+hiZZoAh31SDfa6F1+xAsuFDqY0iTJElmySVT3/fT6J9W+O7EusKrFA/MKEQdFPCzKrBi0Z030WA
YLijFf4BTXg81aBorjsZB88iaYclv8EGYGbUS9Fb1Srr6nR9+nE+LjcbtPfUwqP/ZNAdOt5JA+U2
PDxUMv3S9LaFtk2UJ+hENIFKBGOuvdoh57QN5Qzf5cMGnqpVukGehyUwHYrZsC3End6zkXqqsdcD
Stf16JCsxmoUb3FXWiOyG1SwE8DRtlCRzxzBx8O/pdPvKWFz9CZ1Dyy2tWQSpqYEg8iSifAW8gAK
5TF8L1kAUXA2pTxebB8GlbNbCEeg3mcxT7ogMnzxRCAIp1J1bFYFSexV6MZddubrHg/JVTNNMymy
wXliatyyx183EGpDpdPzVzYdv3YvIPb0zxA1dAc1yUEROnZVOqjl02tq3gf/pxYJMBf0CdS2+X3r
QRO2zQ7t/FB1q001ZCUmgm30MzNFeBGZ6HQ2MkDNdRjwuDSRLe5StCnfHuL/HJFyqzeS7s8sH8oA
g7fZH//7Jn9Nv9Tl62t99ZL/3+mf/uevHv/D/74KfpZZlf2q53/r6B/x+/8Zf/VSvxz9YZ1Sfxju
mtdyuH+tmrj+H/rw9Df/f3/4r9e33/Iw5K//9dfPrElRhrp/9dAx+OufH018Y4Ov/B928vTr//nZ
9UvCP1uiHvA6/+uvL1X9X38ppvlvQ+OYJfe16YvSFfnrX93r249ISf9toJPMSqHaIal5/PWvFN6l
zz/TrH/zEwHeXvBX4N7+9S+sHt5+JM1/83fp9k29Kgkc2vzrf1789vet9vubfM6jnl0Eb7XrqfDD
WUyeTMH8eLlaoafLorOIXAff/Oo3bm4v0khNsUOjH5KsAl/imMb9sK5TDHTOnMzTb39388ImRoph
4msgiKBNNLDj0Y0+lGGMMtXepe2/j1xfXxe0Z79ofmVt332Sf178PWF8vkMYS7Ad6caDmuC6n79p
JRtBLaJu9kmX+fLaRQT3dqQog/Cua5rJUh3M8CEjy28OIQ7vw071CvSXcjWJys3pZ5mdEfROKdPT
n6ExP/UP7Onn76pPaIthTmlDJJK6/ysbPRRDHSO7RMbMRsutPVfJPD56zenNdQJ9KqUqbWbAI8fD
OTS9MVRK20mKkZ6bq2IW0Tn+K7MsVkGO3zBCDfaZBtu8tDiNSqjNaQh/9Y09fzxqVMdmgLQBfo1k
I6RtVtr/8lob4og21PSdNDsPsI0Zwlu4rpPHsNZlz42EYL7BEIak8cyczxKf6XnwCqXCyoKjKD/v
kVRmXUPVb/q9hcaHjdFPEFyXtZIiqeSWSmytRAl2afIOSi7KGBGN6wnU05DpG9FwZwR1fW33viix
FcT9BZ3gzviWU8lPv0uIXEu1bWABe7nduj8gR7jRbaAPSJt4eh7c4jqqpevC9HoHHj3qHisMgj1s
NyLZBCtZhH671nOkpZMyQ5+lLEYscuOO2Gwlh8CJp2J7a8EfM7iy2y5NKC35GnWhENmev/1myOIt
rEb/W5PpBhIfiZP8kjninGlEeSCJxx2o+hvDGu7R9UeLD8BStEPyyfEXbd16+k3oI3iIIgxh9h7F
FwOdXfJlLQnDcVFIDZ0Oe7LUvUEcKWs2wRRg7JsxVqO1cAr3YboIm52ll0m8wo1TNb6c/nizFczx
aUyQSikEJ4atz2+3QR9xSW3w/lT0hBvcyFsEGqlrobTjb03FR9A+ool+etB52MioE3/ydzeRo9Ga
XeW5kXYqChbm3rSxnl9jJOJudQmQdZGiZlTdeNJqL8FWqteVVjY7WRTVg5NG1ETCMrvq1MI91+eb
zcPbnuLsol3NfhZcAcd7qi6KYHTKsd9LrRRPdHvp6Fc4FYdBiGKf1YvDmHOGnJ6H+RXBxiFcpDDP
7FOdn/eUUdZE0ocuyz5DLizZgDSyja1bB627jAVcM08tBM05bSQlRAHN+Hl6+I93BPQbWPCgW6D0
UUg+fufR80dsezCpahW3PSRt43+pNC340g+1uzw91PyLT/NLIX6SaJwax848LVJMA+940xj3em5H
OuYfjokdkI1YWcz1sNdFmB0KbpIC/hXWQtCAUnfpD6BfFnmW2xbiOn56jv312fxb5tRJfLsp5wV0
kUjN7uJy3EM4qO/EkDu7Po5RmaRjL16d2vPjhejzzl6DJHMJVP4TyXxybb5x6Y6vaEEjne0HUJ5u
2xwoAdeMO1WV4x4bYwHjrR6xwYodqPG038apzqF0qb8Ueef+SmpYsLiaKS4650MQPhaATzBl8BtU
vGtJz2hpIEmmUP9xMup/hWt/F720X4tEIIAfVhp+xjje0X9x9NbCCEpJEJmvAxwA1zXBOzK4yEHS
IwMsjKNb5o4H3HkUWp3coqhoZCb/X7OKJkGQVXHddVPqFGtTlDKxRGyRGk/01EYcVVEjZHaHwLzu
6q6mTgsw9hEFo2ISzwemd2YLfbaw6JZLh4kk85UfWi1oo6FQ3TR7/N0D+0Jg6Avc2iLKqBH6q9ew
VR0V3eeeM53egRHhlFTFlU9xum8flFQbaQa1+o/TH3eWiU7LHeY9+hx083i6OTOGciZqih5KjV2F
ABRQmMTaVO0uyO1nofb3Su1gNKq9VLLLzoz8WTQGXs0BOAGnRCMOOt7VvZ8jXOpb7T6hvLWTiVH8
TakHE+cExlQGTqlFnqvQBymv4zykdT3FdhpCiYZwd6dnQZ9OzXdL3CIPtyZ4DrVBpCCgNR4/Sx4n
CPvEVrIrwuJSG+I9Kk73hju17tUSm56+u+DirlZ15FDVl/lDFbrXCJusMrXZqpM8baNW+wbb49oq
cBvAqSENx0vPK7BHcg6Dp2bLoD53LLwp73x4bG5WA+A/lI4PwTP+mHXs6skO4dk9EreXADa+oLuJ
ZpllBQu/VlBEQQdZKXMfdVsK/TT3loVRHeKMYjaah5OxqjxUFqJoUY26stYvukIdoTxG9kJRsktf
G3ea9HZOjDVaaF6IwPoxOOLRcwWq1tLYoT582eTKJQNedGZ3CKVUDx1GRCYAlA6Z8OWAtzr2MiC0
e70G2Ds0U3nd3FhmjI9nsvMS/VaWmIjFRZwtcw5f3NSxK4+1BFE78ct3NeM6l5wo1ugZeLcLsCY2
7ITB/gLQ5w5o1Z2aq+B4+8i51IP+JhfqV0LbYmt0lBb0EMu9MbF+Ic5/mzfoN/sInC/EoGO3mO5T
t74HArLz9S7Y1U5V8PJI8UZhi8iTbdOc6LsfpeNe+uXwvcDMKR6z76LKV1aGIHnVX7QiBW9PE85N
rjLhA+RzxgVdVSx0nJuykHcBJsyWHm7t2DuzcGfRAPSaiTjImcLdLNkWU8T7Lo0wIC95Mermh6EK
NGgTlrUu+x910psYFSpVfzDD0jgXR8+u49+DglxERGO66OfXsRj7XPHQHTwYjZJcwIomSUTmod2h
zk+B4fTWnCdK0xvSp+B4IuAhj569YYFuNY6i7rALahuVdJoXRb0rtcFWtiVkwga869hoZw7rz94Q
No3DQcDOAmJyPK1lWRq2p1m4jIWIapI2otnudo69MXWEG88MNgdOv80nCEQqohx0VOVmuWDlNQa0
Dl3dleTbNUiEfoi+J1mKr0jbJewiuuNWs0Lxp1S4FIqB7a32QbjV07hW1yr3F/xr0AMPXSOdF6B+
vX7mK3y2zsgihTCJQuCrTgHKu3XWUbprAiPhEbXAhSTk2FcBIq2PlV86Kz1vxn0W29YZaMqngwIa
IE+GVkLwczxo05nIOxetf0CvUCAQb/ZwqS07IeyFLhQvdXSqnyzH7r+dXnKzNPH396DhMGksEP/P
+ykZLUaL7Cg6NHXR/MQyCUxobSlnsmPx2comfgfvQfhEH2722fHBGHogTAGIIlt4yz639IfCwnR4
UeLlVS7zSNKTx8DCfKTmF5m05SsMwlD0Sp48IemGx3qBmHA/IKW3BabYVbvG6jxEKPKeOMscsiDb
mt6oP8URrj3poOQvJdBIjHUqkIELPcCDet0URXOHLDvQYD/SgTJmUaDs40GW5TZHiBvIADY0bq2J
YhJX0Z6s3B2ste5ZWIwVUU/TRGD0oJ052T6bnakgRGtkYk3MZaDQHO6iCFTBwSGMxJKLaUGyDN1d
lZay63jB9vRH/2zLO3CSKUeRWKGYc7zYhKsilpZb/kEUtv+zD2q1WueE1BgowZN7+OPBnCmf0gGC
Sxqk08p/t50sNTfqNKmTA5ptHG2e1mMDYyLzi+58kWPMdXq4aXe+DxM4Q4nzJuTNlLvBzjoeLnVg
ttZhru2aqsX4EKBh1G0qPwF2MmiJ52M3U/XJgipV9jAKxT2XPn6ykRnfoipOl21SjDgeX2Dvpumd
peySji4vkMn4VamQB9E0xbtv41DdJfz3zJH1cQGB7uJ6mpBNbLG3ePzdHHtjmyh1Ib1DbpbI66US
/27cKTBOztDR7LNYfTk9yx/fcspOOR0Ra9NUa47hqmnCIvEaBlhOZ9W+zVGUHfrW/K6YpbPApwVt
7fhsTfPjsmVQkglao3xXqsHHUzvSzyBA7RWUs4JyXTSmcyEDKJLlWLtnjuPPhoI1zEEliNnJjo+H
6pNkTIYYTz+824uvqUpWvEpwQbk3erC3q9OTOa8dcggjMfG/o8379fkQ455RuOkBnYv0IOMOLVHU
wdRtXLnK33YQgB7xMVqZLOZc+Wy4tYRcHDcFwhcwD8zmzHk0hzPwQFNX37AktDEbdsNsEZdKZ9EY
y6PDkKnWbjTM/LLvA2OpeemzaJFC7QZhIcAPHKlu+0U0jCBGMto8vYHGcmh39tPpKXrj2Rxva+Dy
E3qR9AkZkDleNBijesiLYtinAYDMVcSDD7cFcrDupSlrvf8qVKxLlmMfCC4ZDUTAOkuM9DHzh8k7
3BrE/eA2Ql94YQ/6TMXrA6PdoiqqjbCCIbxUcx3nENMZsLm3G+17nYCvubHr0tP3p9/l4wnF14bC
RBwLeJ0Ffby2UNXDfC4w/YNH+3mZ54XYIe1/MQ73WAeQpevhTRAVf8jEefukEGMmKg6fVcxrPW0v
vS7OEmefdjgTL8n5EBgI7BGWcChXTqVWd6df8+MW4liAnU7xn5idPsTxa/ZmQYgLonU/iCT/HvZx
82pBhPfwWguM29NjfYxiGIsbxuY8skkNZ3cMBWrbLvI0PFAoKXBFjyW25m3hV38G7vw9iRyylGZx
WGNrHL9TWwJw0McU/y2cwJ4Ds9SndxILvQD/zSb29iD4za0nE+/MGfFx0fCGdDPklIpQx5jNZuLa
jleT0+3RrHeNDQofZMBo4dbQiEDLAHbDGx7nLCssikedGro88wCfTvEkQMztQk9hjhqRgapmRdsq
oKRxMbPdQAUbKTLkHU5/yo83C9K0HPEkCPSLHDHbHYFRZq0fpMq+VDOfCMhyF+xPbR0NVrnz8y7B
Z9A4163/7OV0oU1Eook+Nj/vbMWpNDWRyd42ehyx8fSU6iLBJf4crOjjRX10sM6B2GbsoQifC2/v
IGy6bcSIxGiNjZJY2bQ/JlRYfy72/mRIEmaTVctxY9AKOl6zhlrliomM2sHGiufGysf+UWmBnRtR
/mjrfrQ+/f0+m0o6YdSnKODSBZ4N5wdDRf5X+4fMyyhmRgb2c5gH5p44l1NMv+n9lQBXkh7JxJfh
q01At+MXQ73J9zteeI8Sm3jVW896Gv1K4nw6qAh0901QvzqNOVVXPc96NtoCBQZ6SnazgVTZXkTY
77TLtqVpvGygBVwHQEXCRdDK+tnPClW/9jOgeiTjeGotbA3P8YUfyqpcoqBi/8SDhrpM1mXqD8BF
ww3RLz4lodfi6e6YcRAuChT49o0D4s+B/fLVyF0d5yA99c90buZbhnYRhGt0Gd7A2MS/xxOR4GCk
UFJGo9GUDZJ/3XDwJpfgVFohTquVikWLGvxhyMmgIPDe1J0nEvAc2NTFTeoEqIntA6UUS68HY1zK
KN4kTaysBs1XzxBx59fJNB59c6ISBKumGurxSxoyRPe7tXlJxcKl2dNasJUDVspqom9OL+FZnXhq
vyEWO3FEELpgwNl8eqVofJR51H0SqJHEH5q+6MbTMwyvACm4X+gauM+Is5WT56MM/W1sQAM9M78f
YrDpKaZuHDpOPATd3OMX7iTVkEEx1H2PqnS37lOt3Yli0KxFVmg5fQeVIhnwdNKdRWA6YblJdQv0
1nTARAjpD/Z9CNEcBZHR7v/wvuXZOCcn6RnUQZmg2Sb3KqM30sLU9gXWdfTYqfVgyTi09rfTX4JO
9Pw8mYbi0hPUqx3SOmcWiYeJMoYmYeGeACACddwVYL6bMu7WVZY/cpBFW/LLbuW6ibgL2tFc5poS
rGvdgXqYj1hWJ7W26PHR2OSu0wHepjU9pE2/Zb21637UjZvRwURBs8P7wS7gvYwBItN6V9gbWxTO
1vcM6xv6rqiXCzuzvimNou8yL6n3eYSxVUvJ4yuoiWBbJ2q5kY5drHrVI1hWOn1Tt+aP2kvaBcos
LQagcFKj0paoqCbKsG+HDiaDgx1qqJbjLSk4rkVar2NY27Z3ntENO8w87YtB75pDH8bFXSvENxd5
Pn+BLoq9Swo9vbG1OF3BKgZJWIuhWJa6V14Wrl7kq0iTxbqtBpz2kkz5UWK+t3EGLh3FM81V1xj6
Yz2qSPnhIVmsiowsWTYa5ZJyUL/rXu391DAhWljRpOwaDGXPErTEnU9ddFgmCBHsh8GarGtT9Ff7
wbI2FucrqMKue0Bix/EWieblVw2aMS0kENWBpdeOFvZUuvWMk53xMAYgwF38ZDcEXZPNndvYax85
wAVuctidGBh5YhOmHAoajz9aq3AuPEXLNsgy9vcGPnRXDeQIF58uHB9wn07ipN85SejcCwFMWE+8
Es0Lk/ZmgFnupq2iqSZeiBQ0dFJuMGRms6RG8qVWxHBQHOdbGg3tq9Xr2g3qyJVPIp3XxcaSoyMW
daz9nbi+9aOzHGVf9fK17MxJXtl4SlOv/tX5hbxm46hPvlU2a43225UHzT5fQHTBI1jpDq2mGr8a
oRVPlQp/YlUoVbCVcuye0kDmj67ACAvwc7tICuPWlG7QYuEZR1Br4sCHN9OP5rVKaSNaJIn5a3Ax
YgCxkdOMtRFM71IIsZ6h/S2rAVOWMAScb7ftd+zwnHWJDcraIKtf0EaERhriJqLlVEmMWARfsLPB
/TjQbxSziL7hCYv0Y+pW1kun1Q/ALIdgQSuiXcW+9TMj3PYXRQsqYdWBMOkWfRW+eq2ew7ExzCW+
Ww28nXi46Dw4/9gSy4VqlSnG8L3zHesfHUdJ4JurFChOv8C0V31I2xoJvkjoebuurRbeNs5Q1maM
EDgyOod3i1y5SIth2Bdu+ZX17W9SV25wVgqXGV5jW1qI6UHHy/wxNLwaixkr3Jt5+t2ue/cRDddL
qejVUlVdjHgc6zoom8dw4AOhKnnQ2sS7HHKes6uy4mtCu26R6tmLS5KGVh8eXRD1YnOhapiDmE1m
bkUSN49d2hP6y2CEOufm1bgNNK188uvAvczCUqKg6euFXA2yujQSW/mqFcwVILRy2aJh+qNStZHs
gUKDgkvCsuvBGSwgR6LrnzTsVQQGcpgVwYvr5OE3W7owx1KKLOYisLzhm+N6Ylw0Eh77EkmKeB3S
N7iiAGsu2wqI2zIcrWSZYOV6a+o4NTGFYVwu+DURSXFox5M8i3nLCuxWCIyigR531VIfRPHdLi26
/LXerpIqxHfE8cI7kdXmrjc6CYWuVVcWPmUXYHgxZqWleLAdZBZ0LRh++l2Hq73v70QORj8Bnflc
SjVcpVPpgCO0e2lVDXJvia5GoGEs1PQlxOqSyU8who0nA5ykWgL2cTZtOJg3GPtESK1ghVSVSMYR
8PXLNkjNbqONJaxvVDQzrHj90Nt0RqbdaoBRzYUi8+J6km+4VhpDugtEIKsd4IoSwlgr6bLlT53q
PjNdyVXem80LFmnjxaBinxc2RbV2PFhl+PtqexOfxSVAq56miGG/AInqDpSivida5n0dgJGsWhpl
oFE9tzhE8BtXnG3RstNER4wQ9NrWdkYcTJSovxxCK76tFYpztZHo8Jm0YW84bQgFTgaXLPx2XHJl
RQujb1gFSnot9PTKSL2D5yvp0ovrBCpcTy8Px7olqJBJsZNJ6ZrqskeqdmV5Am/uNN14YecsSt5i
icJgvwxCzd2EHPdrWMyYqOl4XINVqxEpyMuFFxXGFuxXfgO208R9a0jdlSfrblnFHlZWTaGtfJmW
29JJ5Lo38Thk1XfXrMhiL8kEF1bT82h+UNlrI9Ssq6SgoBzhq71twjFdKCldT66m20ZQ6o8gdU89
nR4v+Cz4FeuJdQkUobjswFOtKg+PtsC6s/4fZ+e1Gzeyru0rKoA5nDbZUTlZlk4IWx4zxyKL4er/
h/6xN0ZtQcLsOVuYNaouVvrCG1SneJoYukxcfJxnA77ZaC6vWrksQceTfJ3Hrf9qToYbTl4n+F7G
tx7dnk3pYBSecUMDMJiwiR9YibmfI1Sk0OsVipEK+8fSGK/a7P7GrLvemm73y+kbczPpyg3GaDxN
Huy2oMfS92fnWmitWc1L66h8C93WwH7Xf0H8PQ6U8N/syM6vZGObd46BMXYZa/ZOmeXOwJzvIGe/
vqhd8Rtz4RYOf//b5pBfIBo8bg0/qYHFQwISRfLKKx29GkhlYFU2doqPWBc/s3GRUB89e5sAQAwJ
cHqo/vBEut6TW+H1XOi+02x9ld8ZmkGzBAJj0Jr2997rb2n14n+e2o9Za0fbucC9vcwqaJuTUqGr
lfp1AaWyjLidoxKDvtbP3AtcAsqjnmrxxdTMj07FyzOPk0FB2+DbmpEVuI1ffk9Kxz22U6/dGZNJ
01dPoiBSgEzzGTmCZaadhBXFvW2o+6ppn3FdaFA04F+lUelurAXGJNiui3msFwTiU4hTXAfujcD1
Ee2UoT+NI/VFj1Me8iQyTVt8V+k8b3HNvSN8drZzqnVhohdz4BaYBoK/KHEh4yhozaXuiu912sCD
Ksv1qenuKL3Ji9ks/G1vO/yUbDJ/6kglBFIHStNl9o+5wxG1xqpq3wxIPMiGx6XC1XiblP5w5JLV
dnmjveFxzplxnYvW1w+Lrn5Ds0ihOPhQGwb7e64Wdpqe/SP66h/fISXU61lB6zTUHaaJR2OsFFLJ
WhS4tfmoD7P+prU5foDQ7rcWOhBwZC2+bNEcfIKBLffXDJmUMmscZ7C5REpcjw3KlTW43xpVWryY
pKeOk6uN7ZYewsUFpE9nMI+Znz9L5A+upFe/OkAl90YytrvEmH5aTk94UyPYhPtkyppA+hwUPRI5
R2o38KCsXwJsv2G/DFYl9+Qd9WGupn+akauFSzR50LV4L1FE3KJEsWsrIz51WLTxYC9XjtvCHK3x
3zL75aGMYP15Y3s0MomDVSGdYO5EvkFD5Bqr0cfR1yGBtkIPCgGZszTkfjGAQCx+jWW8D+Y089Ij
fLp1P2CyRTsQSa1q2BUjNEMD91wqvtyYyRilF0JjaF3O3UVqW3Wg9369j7vBgg8sfjYmurimo+Jb
mGsqgLziMKah3edkvPxdEYXFMjw0SPtsMBuciDn4Gwukyjr3jQAFpxPiFhMgzCbj843mBbG92CYj
71MtqHVW3CGDTtC/TNyftlNYP2LQBacsxcyqNCI8+5qZPxTXJruBAwWZz3j1ps4/ckKioMeSHv9z
dW0Nef7Wem782C3JneY3zyWPc9AN3kXTD2aAp0G80Qd00JHCvXV7Rw+kb4AGW5ooSK3+vpeRF3Qj
dJNWR12hbNyLcQKsOa3WIyMYrjAWSIssNI9An/kE3Q5ON8i2JFvkSocwRt37wXILERA2u4cRkfCN
LDFAHhS5d1am8hqcPBOVaXykIf+PExv/9OBXoIm6RtA52H5aA3rpTl+0rxDDZi3UqcM/N9N86qYS
tni3/C4bXCDdsoETFGVtt6WGWQZSVDwxfoVoUTUp/aET0Dhy2h2bpLTjNqiMYbXOxcUtXMO6zSRw
phyb2Q/BRIOc6xrf2lWjidKyJpFItR16rFBt3d94LYJzlowR5fFwGZfu96mRV11q11fFUhqbViuI
zyr+MvIvAxNGtNkrBus6t4pqN4vuwkqtaWuTpB1sTB4DEDP1JalYvkOyFynfVrOObVrs3EXdJUJx
tPLBCD3ZR7ta2m+V39zTu5CbubKfvaYtr11L/MJX9RaFHSz2AJ4eMDd8LbNBPs6RddUN87KxLDtW
G+FIO6hzYeyimV80ljaIQXDaIQ2QU4rp4GUH9ShIiv7OMwZnW1M6CyEB8urTOkFfI2sC3VqWk2v1
D0IsT7leXuN3zLBunj1I2ZLP9IU2BY4f6Zde2kFDX9BuWWr9uWu6/VwM44/WHe2rQouTC06PtZ2y
SDihKwEMSbBLGx2Pl+s6XvKDgi+56efeDeulqYOhddq9Uxje1nFZPUuZc6CZhb7vDFvclL49AUgk
/mKx673n9c8RheYNKj/uTvREzouEh8+iwNooSgTga//CIDgkdoq5c3LiqXgR6aH2NIy4J926AKV+
RZuivDHIr7vEyB8rYXY3ymqBReILHJhJNKxpDkERId/k1t9Kmsth75mvfgOVqjX14Tqtra3ZOM5T
McYqwOkSW9V8NaSnrRHaflQNJ8xJi5CiuEfYBZEum1o/8JJyuAYm7u0WET1aUdNuSYmTbds1w9av
M/8oapsrPfGHnW6SwDTeFO0dWnxNlvjB2PApZTp5W9VA9F8QidzTBeM/kFkc9PniB1iWHowx/43t
zbbuHBVavH1hEXNfmUY3kJKYiqwt0wnJXDINCqphZKA5rVTWb6dpnLZLYuF+OA9LqAnVHfH/A3jj
ZPDK22hHUnJJt7UO3ZnQKV+mZKfVzmvWZnUQU0TjvVVcGtIpME2q7JCaBMKZVvtb1APdZ9tPA5xy
7sqhTA5YuT7abnfjApi9rBwQkHFuX2DW9jtfRMF2M9trLeuacK6cPnSd5cT77W504YzBFC3j1jbb
IcAhttnQfTdDogsZzIN/b8TZ24DIQajJRYNcGv0UtYG6tJbooUHIE4+NvWNUbdtaMO4tcOVbvbKv
Y8ohFIQLqrYQUsPaTbjvnQn/zT7jbDpGsVvG6ZTa5HaeQw0FgQH7GBfQKXLZz2E/LMamhyJw07rw
gU2731ttde22bbHrDMT6vU6/GHouQ1PK58TKLqsk/cZt7F1iSLNsiAh4Hfrhrlm6Z3gzeLlRj+c9
Y5oDLlXB3GhEqdXN0jRcsZ3hb6bIv49yxwqmeHopJ9yv59EkvhEY3Boiyk95rImjWUbk3NUACKEy
7SBKfIQRHDvd1nn8PDorK3/qfqpudrEX1YYNsTV2yp1+J4e42aNzetfGXbK3/VWANzPHY57WEdoS
GSIcatSPRNSkoZVtPYl5lXHIuruJ5xgSce0fW3u273rFNhzghVCnKoEqUxq8kJ4gShpOEtjGDgq3
E+QUxQJhLGWQSS0hXimFvJokooS5QLZBFuZy6VotIiCG/4q93xRgQA5Mc+glOBxlB8KmzDCm9rrv
nWqvRnFf+TFYeTQpSi7xJ8KMWyGqN3zYLy2NG59N9jjgW7TNW++nF0ck7E7yUmnVT7TGimCotDYs
phq74FzUJ31y4k1U9mJDVetKs0nOnTobTl2jODNyKFE9qZ+GgZep1ya5XeIpARlYag+mKZogTso5
NHSBTcmQ+DskQ6iSNpF2SYP8AfxfvOk7OWzKqLmaRj/eF8aMhVUMeIO64HPRT+LKUq484DpEWJdw
u81QjHk3TZJZe0blGCfy/VD4KHslxoNlFdfzbDmhOU8/qqR68b3eR1bEeNVTHfO+wvxZYhywyUnh
N7YSZUBmTjEsb6ge2JNPjVDJY4ti+FWcCrKE3NjGhf9DE1JtirnEhda8M8s4PahljredPf1STv29
7/KUZ62/U81afBz7IYSA7Nzr5Sx2aWeUe/qkFNlcq97ayo4CFCdv6UHjGtXVoDYtZW+juT8CPsNl
ts9uiyL1Nwrw8nZh/z44c/E9p4UDorb5BbRGQ/kkq+/mNlE3Q1p9R7ozDzQPvRfKl5t4HKgP41Lv
5QSJeOciQ0Cjau9m+p0RoXhC1Cw3aF1dD73+Juf1R1kdfSDK15y/7DkDzjukRrxJWZxAps43XzgX
sV098YT8osJ1LQRBRQvVDVOQFuEX3QUxrezh6E5uHKJKZp1EQwirOv059/QXr+2sTTNIbl2nbHC0
xTF5P1Xd+BS7Mr3hqUFBpaiyYJKWEXh2U2670sDPaRj92663spPwEtYQBpDUsmw3VLNxdHBvR39v
SS9Na7ge3WnZan3l/AF0G5nAk7oiwYYoE+axaIOmzHaOJfRw8qufmTsn4egQy0U6oaGmEAfmf913
iXQ22Hd3oZ4vl8LqrTdEoyjH9Hqyt+qp2yk8Z4PSH3USg8685QbOwkyfHryqHU+oGxWBmXo/c+xg
MNYW+9ovSa+bmwx5Y7r2/iZz2uaaLOWyr9N//Bl8aWIKhMR72dLXbeTqkpHvx6Ge+W+1uz6df08J
UQUAAyIDnIM3Jrp3h7Z3EOqxrTmE292HqmzVHt7dY1VQTluc5b4bO7Z4JpaDP6E55MusJbOsCWMp
XYfTnMTbaMhuED14hdqEeGKXoGZtEgU5ESmqb+eUfxDwJjFabuPIvxsdtVwNIrUusRlqj8yUT7BW
+TtPjzhH0Q1gNn0rR/O7P2E/qjAwDqvBfJ2KpNsT9nqBbyPwU9eGcQD+u2wRcq/D2Uu+LxWPY9pm
0/3sAjCkJDPcJliGhAO0naPfqvly1eq8NmI8l2Zlod3iAVhPczfd+SL6xvXzA8U0I5Bu+mSndrqX
S/sENQWiA19m45WVC+XA5y5uVVY/zuCnQ9FNmPg4Yxm4Y38UVQk43nQE1Yjlu9Cn5XpxwKdD8skI
R50fxCUPet1GRNlavHXGcd66nhJhSXa2qTQKA2Wm5A1UcLT2cmQzymjUT6nhTjyram/mjh9oIxwC
R2LeARvwdqrRiUqb8dJt5zbspoZKrXndJqLYZcQZOzFmsOcRb1n2Vpolz/mgqKjZXu9dufk0BWPH
KNosDZZgnqcHSaH1AkWj5lBVXRR0eZ881jGVKzLY4qFMI5o0qaNtey/FZlvrqsNis7Ecx6mOSUcj
GAUItHx0LbrpiognB64d02ibNjBlsVAls6m+6QDsqIqa2Q3voE14pdz9NGrqEHd0obY1RMF/styq
rgxAnd8ocmn8f8b2qvan32Csu+vErp9bfW6eZ2VQ7V6axIVT1PNgUZMaaMsvk5HeR377D01BLUjc
ETJF6onQQsMitJqsQF7Hz+J0g3EomPdMgrWfADltPBpgbzFoy+8jp2wXO1H8faFQ42y6RNHixsBY
/kw768pyZbMlHUwukF2UF01laAF+iYrN5EbPtUiQOILFv9xNViIuunEx7iMV+/pGp+d3KHFI3olh
Kl572KunmBoCeluzesRtXl4njuZti9qpQ5QMk0PURV5IOl+H8djKGytt1EsKnDks22k4GUUVHfws
6bYwbjBOzAdg9vitom/lUSQvxW8dIAtCQ5EINSNN9pFlkiiWtmp2cU1MMzYi39LKF7t+8ikUJm16
mdva8DjmSU/9IokvEiLn4zCaxeXEU4UGpbG1W2FeEM7Kbb4Qf0Twnm+LSKV7ilB4eBczjK04gSih
184T1W1xxCG32TQIXB8cry52SNOlp0rZ4H4iPX9EgWCgAmXBpaCi/uIiJPUjQn619KHIjFhWQain
GVmI9h+YYRhmWUoEhSYoOpgVXOjIedRrGDVmSYmc4PSX1aAhqQpnCBrQ8oHTxWYojAY1LuEa+xzN
WzgjiKpVblqc/MnGxr3vnBBaCVsphc6hR6LfUTEwDgVfNlzg+x5bZ1mOGtX6wDIrauMLwhdO7HJl
TTpbxG9QIS779FqHthv4pTUGPf4hx5Quy7dyGOK18kddRDQRKAivzrdgQPW9NustqZyf7hetzQ6x
OWps8ZVRYhfGt9gQyLpRXyP/6dcP71e3ljQErdEC73U1cimXS4Z/m/dGNIQwjE2fy1trywB25a1h
KO0QK4tMINewW1dLdqHD43lcRlTFRFu1u8xYo7vIXp4qKryoWaXxYVo65xIdsiZIhJl8AQ74AIcA
RntFmRE1GCDb3rflkzFHnLIrtGPRmnB7AOrh3FtR8rdCYj7rCxDdOXFsxSLAHwZwZYGWw/xs/Tn/
QvZqTQ7q0VL6ET9pdeKwgDZJKuoYUdRuBO3dW55kd0sQG44aaVPfdV+pFnwAL3FtlFtYRgMiuXuG
yJrqmoOgx+ZxMmNtN1LaP0wkk9fW5AOcsUpy5Ln/ylPzAwwG4BGY/Igl+KvE/Pt5O8rrES/ILHxH
TXVVdUZ3zFUyYC+69HQrms4rf1pRnKbcE0k2QXAqm68IRx99/BWo6QCD5ScAMXr/I+o+8m2JIv2x
7TKGrucFvbPadOdVjFCYO9/moaVh4DzQT65EMBC0OtsOnMFX/nx/rQGajq6JE6UL4Ak9nRXk9a9t
MFF45YlMgbYma+5i6k9Gn/eXsz1U+xzlrRunJx36HHzx104HzMiaEz6vhCTXPNvpbAQFQxdQpdV0
8Q3cQMxmYXJ2BGImdZwvcH/nMDUQTA7YON7c1SYWiZD3M2wrf9L7aMpOoOGWK82Y8YfOYKA7psy2
WcQN8fns/sbXrAMaq4/Nyi23z6dXc+31VOazk8RB9sc0GFAB2mhFczrZYr6mXVwXYSLBWW6QElK/
81Sbf6ZWlj0Yi1ZAZ23j+gYgCrni57/sHOr550sAc7J1tH4ROTs78o675PZUR+mpS6ppPyGNtAcx
UtBtaGlFNJN3v74nPJJj9/vzkf86dHwSRCM0bjfQNqiQvV+DxFcVv6fMTnT9m29dXLxNi4bgoD6B
WqmL8luLvHigWSN4FdR7D5+P/tG8UQZbpdyBd/yF/JSqM6VLKnKa5+yX3rqKfl2DVnRrJ8tl7SJc
0cNA35YjKhWfj/zB6QLutQrPcOOgFbj+sn+drtJNxqWeY07X6DkUnOyJcCutDhQrnb1b1sTQbtNt
Px/0g+PFeDYQ11VEFYzE+0GlWQ2tWbDM/ZIV+aFQs/HUyX6iJG8V6HF9PtpfMCoAgoCW0QSk+g1W
8GxTgR1qZq9341MrQHRt6I6RajqRrP8P3xKKNcTvlWKNBtAZTk94eSS71k/p3JHq5oZGHUhU0xG7
hvK0lABQWnd5+Xxyf7EKOTLwp7imQByt7P2zjQuLB0EzrctPsrf9B9I0lGgnMXgw5ZOCynw0JPPG
sVy1UPhcoQJlBr8cCS7d62g5WOlJgUeGj5ss3jMZoq4dP/+FH9xuwFQtjwtHI2o4py/08Mrqapiz
U++mfP50BCca5FOzuorxuF2Ry6J2/p/HxJPUwT1rfbvBXb3fYNaMWZTl1OmpHiyQIcoHZAzO5yIS
ehdIz336fLgP9jPiTqsFgcH1bZ5fHgPYuDqTZXqCn2Qecd+wgrZW9j7VwJB8PtQf7sA76C+72UP6
HwYpS66f3936YOd+ZqBkmuOhdFC5E11P2gwTCFW3sFems2nBRF/CmUSJ1zeSbdq1NRaEJOau44J+
86rfPQwl/GsAGPT9V3ysD76FC/PBAagKSlY/p0c5C3oVFHmyk18a7t3Q+9Mux4gcQJOrfXFrfnCw
XZr+KwgakChn+/0qa2Y5J5Ol5acCT7snv1tblfZSoFby+Tf/aEqw9zS8EIAwQo09G0cghklhIz85
NR7Edd5Z1wtc9/1sONYXaqofXMcugRKbCCWlVWjz/VDzRNpQzHVGANClW/BC82lZUP8XGkIX6YCU
BvUbbf/5/M5PKJSGlahiwj3g4eUZfD8owIUpSUfLOxSFIW50juMmpah4gocqAw9U2hdvzvn3XMdj
JG5KLmNUzc7WLan0ssNYtDol86DddoWsd5kwYnwJpP3w+dQ+HopnXUOCgozibOlqT+F+OQ/FSZKq
FsB2/OqtGLssUFM9fbFNPvqMsHD+Z6xzZLCTxg2Rk7EcujnSkMkZF3VlSq+583sXfY/cssRXjMuP
pwetmEUz7b+A0l09lj5o3OjAexQHciAPzTyZo/Jl+f9xZ/7/RfvfoeyzL4nixJDJDDWAFhH0C9+v
lbehjjoXVIf8BpszAJH/oBg7/0eZXYhH7BZ0RFf9Es74OSR9KctoqEvIo4Oh0CbXAb7+gAYD2XJu
Lf1NTZn4AuK97r9/X7F/RvQJkddYzOFsvD8PEX4bEEhL45BllEFjx6zJskS8OPVupmGxgLgw4mgz
Q7zuNwC0l+ISb6F22X6+dz/4GR5aSJBykAz0tfP8tzeVnePVUJxct8k9YNdIG6MIoFuoiA+rw4gE
RKaCuBJ6tQGyzf2flCbv/Oc/44Nt7eEmtZ5YBw2/86y/qBcPp0M7P7nCh5y+mNphdgFziHYYLo1c
Gl9M+8PxVkEGwLhM3j4LDpfaAuUpy+JUymp2EBPSsaKQhTb86Jsso3GFae8XF+D5rcuCEy1ASKTg
4CFQeJbu+YugXIMR1akugXFXsXQR7I7j53wG24fhzgiESf+Kif7RPBHGpSpokGDCLHu/y6gXY3kB
mPmAANJ4EMSNe5q/xk5HVmY3el728/N1/KPxc7atCYLJoUHUMOHzQCwTDnpHDjDhzMftZUPztNHA
w6bGxUqQ9IKZuOPG1KcIewpY6y+zHQ+AEGT21Lv2agQUT+lznOOECtJRTOYGYT2kvishAG5Mg1ro
F469B9k0n+51PNdvs0LklOSAOdtB2vqIRgvblpvRQPguSV9RmJJ3gMN6bdO2Y/GCLMWSb1vV+deW
XjmnqdEr7GjzuLzIJjtawS78gxgU2DNUdmQa2BPRWABHt79UIva+iC8+WiEsHuDcIkWHK+vZTmxN
n7xfqgKtgHmkmt1SUeNBAY5eqvJtLKv2i63/JxU5XyIuHa47PDTWePn9nqgshDeN3M2PUyGifVOi
19f3DA0FKAk5egriwahtEYkqL5PJpwZXwqpIY1STIE3/Kp0se3KUX9zYlR5/8ePWC/78t8F1slGY
NCmNnO9XNSpZz1lWnLJ+mF5ceGaBscwQszvg9i9Tprc3S+G6Yd760xeU9I/O578Xwnj/WVx3qeME
P/JjvejxwWFD3MaguTdervwQlbzqYOvDV2YfH8135d+A8LNAzZ7PF4rPkNVp1Rzm2dFl2HDdlWHp
psm8MzVAAWHWqfYq6xLq9ImJ+vAX4cRfJbj1VoL+Q9xCSGiTP72f9Zwnsw+EqDzpSWXSIKVPZAk6
vMus5piVH4GmT4YN7Yxkb8zHPqxmOOFf3BofrDomfyvtbGVinVdAQXUajWEXKGj3Ii9DY56LO0gD
o/lFXvP3WUMbFiE+ah+89NRg3k+WPFn4HmJzR+H087DDfMz4WY/xctWbNGmQseyyr2hmf/Qo3u9o
arvoOBDUrA7p55VFfamdXl+WHCiSD444B+6RY9CQmmo3m2p+NSPAHselyEFagBSKk12qS3C6vLId
cMqkBe5dDfos7hGTTXib0XqhOObI+FR4tZ7vOeXFjBuOoErp5r137GPILge3nCZ33xNoA0qr8+at
T8oSEdFB/HJR6qbsM/txBbehRHfg8+X8+yTZaNGwpVETdtEhPvvMWue6pVn7HGJvbLZxNDY3ZkPr
uvVgsRGAURhQU/8FdfwDkQcCKVI18Hbc+2RS7xfXb8ngkG1PTgNGRFuZQUhStoQdn5GNdzTeM0Bc
gDYRLbP8CHXSgTrFmKinzyf/wR5bz5FNEElcwTX7/mdko6YtiEJ7R6OqrKtscgrcRio/qCDLhUXj
yC/CCvuvs4MkLiBAEIZEcDB234+HR/w4GpBPjsWYDW/dhGZFYNWWeBJN3VpfhGkfXBeUt2w2srfG
y9q52IxCp1OYhBEHO/eG29qC/4M3xJ4ypg7kePpRtLGiVzf/auL8FtlS+4sfcJ6Nk9DhSkExz6eS
aVNUfD9bcBWON6oqOYGpKcbQqiJTACylDP3Fa/DBK8lIaL2wmBAyNNt8P1JTArbEXrg4YoI3yIBI
Q6Qnep8OMbIcfkRSWt0pqgBI37fl4j357bK4YT+p0d+VsrEeIcfAysizbo16iIicDa24xt19vt0+
Wn62G8JpRM+ae369jAi160I5xTFFZ+IG3cM43WqEFNGmH2r7/vPB/vhLn11ma3bEFepSzUN95/1H
oUqoAYA0ooMHyHwIsnLM9b0/oZ+5bR2apPvC9aArRSLSvDAqDbW3x67c40PYX9OOBAiSFjh0xjRH
d2VcgCKLem8cV14DSK5eK+tHF0Dos4SUdJ3hKIVgsdDtcd/oUf6DADqpwrGU3c9o0HPATLlWXwBM
i9wNXNMJN7VMkDMlPnh3BAljWp+ff4CPvjZbf71JUG2BFv5+/rJwOh1qYYE+g3sqPcu/NYcmCjXM
Zp4/H+lPOe/8U7O/MVeAKI2IyfpT/lUzN2A6ZMPSF8fSxvd+24ulz4MK6jS4PeSNIRbazdqYnwf1
5mF0R8ssWTRj7xoD1EUdje7b3EpVBgnEkCKgw9Y1Gxfc8cmt3Mi6VJk9nsA0z28Gce83uzYhHLpj
gbV3lbCWlz2Qma+yTf3Pzz6f1rpPOVT0+zjO76cVc3bRGLGzE79e/jQbz7tWoGTeEhx0XxZPxY86
nKETl7Z/MGpwzJbRT9vG75pdA/ztEMHNBnFuYn209aSvVtiLZoZmmZWYMWEH/mukoAUHFwCrbqRL
GLcrutyuG2iFKMasyfSItmJnLfEOBUsJFnoakl/DOIs3RSqBY5PVGNppMqYEs7TaVCcoJPqRQrfa
Iw8kIzDxHpBe0hvzekoT50IZcr7O5krf64YEdGLOcX/06248jRMBfOCZY/wddEN69JLYv4qNanrp
tcS+i0eZf2twv5E8D6UpEatFD6EoFGyBiCbVE1DX4SeysuU+oTwI8qNP8u+dUVmXFj7DKrBScp9w
waMTph2osaA0C3LoPmGZF98mRJet+5RWlnm7uG7+2o2WfUy0NdnlztBoiuiGEeSiNR6mlAgQ1LUN
scONtOREBKXBjgZuX6YTnCknKS+zzItvqjiNsPzV5U0KXO6EhmC7c7xBPYFnGYeglzUM4GYoolA1
Tvaj0rs82QE1jfJf5tzFWxAtctdmAK83pQ80CJjMWM8bYMBmfJ3VKxpZsnqGaqv7xTAAgX5+tD58
xGh+YwFLy4Ce/1nKNfSpg+R3NB59qyswx2zLbpu4VkOXG6XE5ChE03W7bOVHg6CH0AfWNzLvbb/z
3NfPf8uHodK/fsrZK2MsMjExC/IOMgF/Yke+89DEMg9dO0OHoIdylDZD8x+lHtZHlCeUpSVO0f9q
BC6kUUUNf/9AsFIFfGYIT3kP69nDNOzz+Z0rFfP3GYujjqwYBYi/0tthSLHpmzH3xaTRvPblts6+
z9QwA6AWKsCoMjvYzmTt+rHIHiiXQk7Ry36nlK//9+B/bb4i0cK1ukbj72+ePspmBFxi+FP1GO3j
3rrlcBe7qoSGnenQrT6f+UdPBXYMGsU9PrHzp1Dyr/s7LztKTzWs0hYh1Z1UZUr9bHaaU1yU2RdT
+6vXvn5lH5oFdTkUhMxzfaa5bWOYUzm5aw6Zfp/1mZttMgOJtQ0SE1m7AWkG0wBZbkCrtl6VwMsL
x2gDrfXadCNjZT77BgUZYFHwS/8PMcrqjEojiTgK48z3X16UtgM7wi6OcY+A9gbBFPfac0D40/vN
tHn7+Yf/u6K5KkEDBDQoF1NHOHthZGv1ukgkMraj64Lz0gFmXclSWfGhdOPowh562IZpgz5hvizp
ztPnr0oJf8RS3r9yqxvHH5VCVCe1cwHINNYwUhZ9dlSqjlwY3g4mxkghVBP43WmqT4vtwvhE5arb
I4u5ujCAyk+CrqnnZDN2JHf1gmkEBpO2FZ2QEXJ+ZZMn5cbTB6S+x2QZ7ZfPv9vfVxG/maSFFIqK
KHnU+1XqFcLOZk5XqKTEL0LJhrnX9bFhB2va8JJnuY5mE8zs4ouT8sF9vI7sUgAmpKcacZa5pflM
TclUQFNQXLhzVRntWuEuW2VT+G8ctAhFMcKu6adm/gGvCXO6pf3KG+7v84p7q00YDfuI1PVc/4ad
OWZKJeiDOMuwHd0Ya41mGvdxZCVf5BZ/F31oXKJFio6NZdNpPZvvbHQcZwh7yJGm/h0CEbil0naH
lyP6JykFAE1KbmEzQY/6fI3/Tk4ZmSDdR5icdqZ/9vIhRKI6O016JFmTlxQh1F1VjzYqJo11T9S2
fDHRj74ppRbqS8R6AL3Oj+IMkKpKTGofTrGc+mnyj91gFHdRZ0f/+U2Dv8SxdwBTodF5XtqpSoA0
lAfyY52hXbixRqxOA+GPBDkpUATtixv3ow/5Z6/yliBy653NzBg9bcFKOz2VE7slsgdjK4Eeb8TM
jeLm1vfP1+2jD8nEmBZZF16bZ8MhTiFtmBv5MUtAxq+9bppUkebKfA/NMf7x+Wh/in7n1xcvJdVA
imTURM/SnLwowRk7VnJESxE97jTxhHnp1p37NnuQ7fRIYrg3adAykjSL75HumY8S9Pxd3SN2AmR8
uWnypOmJlA391WumzDwstQmlwHJFqOLSgThkTS2aCn53VyaDcTNContboaj2QSqsZODg9aBqc2Eu
w7cGT4VQmql9VZnLGBKnNNdLLGkX2DCsL8m/f3itEUNqzlpWPZLtHlOy7ijiLtpGOH6EMzHygWgb
VQMOpra1zLI7+qkyMB3B7eRAUhFvF3sovc00mcnF0trtb4JhnG+Bc5j5Biwm4OVssii15aK4NLVJ
v9RUgTZDoxuhnyKlAU6+xGob8r++IXp1XzJ0Y6/dovdeZqMSe9Bw3YXwGvFsukNJP5rgD29dI3mJ
XVFAmRYe4bFhrjywz1f0oxuHx5DCiYN0HA/T+7vdgSr6/zg7jx25kSiLfhEBerNNz7KqklSq1oaQ
a3obdMGvn0PNAKNkJpJQr1VQJMkwL+67xgkGhR0W4RnmQBICRxv/1DNKfqUP+9MY2zw5CumVQ+Xq
3g67VYVfSeIO1+bzkbu0MYzKmmtNU4gnLXSKo+dF6k52Y/5hCLTOj2GdbZvQjPYgs8mWiCB3/x+e
/o/fMC/mP0qxKAqqssW9z/e0f/Usd57UbNJ3JUHsG4lq6IAVbXLkfDveHvYKIsnuAB/AY2xgzeW5
5pCjRPrIgPO7mjkPvfc4zqnHDTqIndpO2b7DYEJVdo5Xvzd7jGmGlYvOtRPdARfC3cuB/mUsGj3Y
/SQkg/XKqfYclLHFMLPs3dTamrIVe0NrsbDrosq//diXWyMb8cyHMvAxweN2cboFamXjtR6pvlf1
Q3loUrv0PkSYUlu+1ZD6tvXcMl7ZHy+flDFd0N35+OZ9L+Z30oEJFRrkVq+VxQOWO0SMJ9BLpSHk
Q906+RFcLl0hK1wuKo9DlFIJcZRHGN/8739MKwn6DckkUXxa2rl56Emhf+5JRHyWbhp+dFPMF2Bo
DU51rEdDrkU0XhkdFz0Oc9fW8BxZpjWIjKQEbdICPzL4K4Qs7vDvSIYXbP8orp/xx7C+hEnh2Dsz
RzCyMrWurGtA0ZlQzG8gAXmZ+zyLOvpGUaI7R+Cv4+jYRzQjrga1Oxm7KMhVEuOBFsysjE+jkXfv
sRi7lQV2Zab9+QqWUDvoYJcrzdT4NRPgc1SOw74yEC70SovavpTVyqF/9aFhDBg2J+NMKV1Ms2Zu
MvN/h3dtVnbdZ1rJ9aMCvCa25eDOjiFuTl1a1jWmUJQI3req0GYSg5bhCHd7lc1H8PkRPZfqNlRe
bjnAGIs9zXKKFCytMfzMihs8+IqwAj0asf26Pc61d0wnFlyXtGaVyup8kmcopulPqi62kN24VRCa
n8gPxl+G+FUoKtUaTeyy0pmDbLk5AbujA1kmG+EzBXs68ky/AEl2dyCx48+SiiLcSILr1zCBq18U
6QVxlXCqWM6LL1p5boo9EaRKF9P68N1tlVo9WOVUdlszwphyB3pKhKUCff1VMoPzQxvrOE3Jquim
/zCd//gty1zFelKNSEkCxzcl5nYbXa08CaIdND9VrYBLkQG5xyvT6Nrrpj+JC/ssPoEMeP55GzJf
VBd2rx/ZZYXSWzh45PIBNkWHO/vKYFfAINKFmEbIHmwbA/TFZMJzARMItSmZTEb5hiPYd6mj9bDG
GlkmYi0swPA69LTcwjbPMV/bZNKw96Ix7WEDuJZk4M0Pt1xDFPG43dsqYMxv1vMfG3jh1XRvvEjz
m3HS8dKdcPABNqG4JTQIxhYTXFbDFw2l74QwIFH+UYbMOURR1BELVrkDzUypoeWePHIXhqwFsi4m
HfSdqNO3kP9CbKautxpa91n3Afe6/l2Ulm6gTqvzk9F60z0XifqLpo5m8Bii6RRYjAgL7kXefXA7
GUx7Oi3SYxoQWLjtXCNKdgJc6SkdtO7VxZcFuCAYyE0jvMn9FMNiQERZp9ZsBTboeCuU4h1jEP1T
hkHacVShYZIgVaIYVLE2zO6NXqu74+R1BKBFmGCbIJ46lkygdYQbV0JVNOwLhiTDe8gO37N4mMWn
ntPUs84t9rZkJjZvrpMo4pQnYBt+06fobju7L7aOESoqTYsifBXWMJKyInJBCIZpFr8EzXZzqyLJ
/0lCTqCDyMyuyR78s2gjTcErd4q43jsoTd9ofU5ip0mJFS4umd1TVhSUr0NuxztWZf/TKr3q1Fqp
fFSwjHXRccM8PxmDk30k7QOriLHRVILeehzGjknneA/2FA3P+jg24+H2jnkFjGMLm6llWCfjQv97
z/ljWmHXiSRv4n7R5E32PPYAbHikFnvNVnLyvfL4iKZNwTnTiX1MYtIjjlwT0L7mbfsmjl5p5I0r
zfHlLo7KbdYacUxD6Wa7W1ThATiXWVvC4sqjNp/NUR0+076suRe1AuYPPMt67cox75x/Lq55SE54
NlZkA3A6FjtrNBEq4zqp7beuNDAhIAJFcTPOxS7N7kjfsbciWZN8XI6JJS/m/4TteDSXljkvzZA6
bZOlmp8oDYf0EJXqjuopCjZ4rhWSnD9bx19Jk4O1gnTMpfT5056PvDiOw8qoOrUoNb9PhHHQoyy6
z/s2puwsxOvg4Xfr1JFzxFKm2Is8Wku4uPbgM98OBAs+/MX9LsWYo26r2vDVqMpOzKdkbxRDuxFD
3H5tLG28j108cG5P9OXZgW4Pkh8MckJ1qLuXDGt3SvPEaUbD5+AqHmm8ep9NmWUfvFY33m8PdTl/
GYprjEeho8GgXLzeJpti5EvC8O3GGV/4M2uLno1AvZF4oThJ8uPt8ZbV1fxoDqA9AP6MrC+L64mb
CxfFTsUgTg2ajWDDKHYJ9hbFykDX5g0vkFyouYhGjHl+/hY2XMm4DlVfyRVsbjMhXyoIqRtTmt4L
ivR8n80OM0gImxMtoXZl2l55TjSProuChSelADofXplSG1N2R/MxO8H9Bv/bEQFmYGPIcvuFXpmg
MxWf/gufcaYrnA9UsOWyBwnTNxJPHw5hDNJNfxc6BA1TK9nHSlfZhAnV7V8LsxgSI21kACqJOmwM
5yNPE5Rym+xjPqXZZxgdZfkPvTfzf24/4JU3ibABXgB7P+SnJY1TD+vWChvq8RQNidy5uOfKE1pC
dU01erkUqFjm4A/wFENHfnT+PED3re2Uuu2bjdViEoV3DKrFWbiyTQsNF1/pjtrf0uPhJsK3Aa2e
bz6zZPh8UEAlF6vv0vFHS6/vaVA3n7LIJRo6dfr0VRlafQ1gXS4MOlpcq7lv0A5gwGUXR4YztQoK
5B3WHroGwiqs+6nVzU9Gm1szKVRMxgsMQfxh0lYL/sHyoliTkCxfNb9hpinMz0t1iB7q/KmHWutF
gR/HnSgq8zHjGk1sGuyD0sy7b67evvzdFJqHA2Q3CVb4jdUtvmyPR0BH9FDj9wSvdVtLj20sAK1C
VH+5GOd3O1M9KfcpnKDZnj9X6g2E4JW5coI1ouw6N8EsrYX9kYT1szGYQCckWd5+tiuv8mzIxbPR
iHRSYPjsRHh4i0WYXVpfgq4ttEfdjZ3hJNhyov/wmAgkYdDQczS05Z6TDzjGom2N/NQyOuNUilD8
Uslkj5DMpcQpqAM5He9TjWXM99tPe+WigzSTdAMd6hgRA+5iX208MRZD3wd+aw1BskdoT/GphDCk
sNiz6qB6HsdAf0u7NnyLhdRxB+vy2WMEI5fnKQkI6900EvH0/vYPu/wMNORB9inIiIoDKjv/8npa
x/WA/5+vKWa/bUr9Rzq0yrsyoSItNDM43B5uuSnOEw0jBypAJLhc5hevoXQyI7K9krZFkQV3g61Y
xzokTGjlQ8+T58/i63+HQUtD30cnkm6xO439RKlZOo1f6WU24EycmMVGTO6EARZo/Pb2Qy2PMkY7
+7aLXSFuncDuG8TMmZcFPmULroYxZrCFNQXPmPyO27Ctvd3tQa88IvIAjeY+1hgQChYfrjCR0lZN
R16a7g4Nfm0Whqvl6IU/nDQN6v8w2ozdUvkYjLUsfxxt6ojrbVOfzTc4UAsRfR0lQSRwlEMstNK6
u/ZC5ygO4BdobighzidlpXmj1I029CF+VjnxELlpbcJatZ+5BFoR4GKUa7u0io01QO9yOcy0bJs8
UBvhF8fb+cjYh+dq3oRoLsNBfTSlwBI3m9xTHdLxUe1Vx4drpFKX1i5HlwMwDih/PmBQVgH6vD6+
6/r0m2uQ1EmDUu5msuGjA20MfxUpt5zs2a6o42abObq24/TZlNxeceyW6bYFpdvY1uQcb8+wK2uV
Ew6smAuUiRZgMa05Lgyc+LXkLmoC0MrC0IcXU23zNUL8lZkMVq/yAiymGF/9/BUMY0gWXwQ1QmsL
jP9HI/OrDHNq+Jzx/j88ErUYuhogeAqG86FEFEjVK5LRN0glB1pwyg7wQaiTtrLPXXkmQIX/H2ix
AZltSHatkpV3HXG7EDFdVXzWIjxftxx6OGLefqzL0VxkcqRfAv7SU182g50GA3DbzGdKlaIcuiwu
T07bt1h2h+bKsX3lIDsba0nl58oSG1xkieLI1ehTEeLdxmFRv2W1HH9MmlvTTIReZNPI25JF1xEx
G48Ha4B+hBGA/Hz7yS93ilk4h0qT+GDw6GUZmitplOYGXXelqNJjoVfKniiqZDOSpzHm6P4Fri0r
XZ4rEDFXMxVvGF46MOHFIRYS9qmQk3s3+ycfclz3d1z27X/hfQnsPXFuGmWVnMzWK7aVGZWH2Ozi
lQl27TuAz4J2zxg1wMqiqWbWwpwkbEUfTnS6KTMv/5BZY0X+eUDKui5H5Rn9+/Tc5pmDPT0O4bu0
6ZLP1hgWH0IXn8KVSXjttVAa455kuxp9geW3IEEiyyw9wREV83Z/FFZEZIamA8JN1dHqHWr0Budm
lZ7EC1a83V3dBfbK9LyyEjwklQY6dnoh6jJcmetyXw9DRKhz2udYwmUBgAvUVUevnbXnnU+h8yID
uswfYy32R2EpaZAFE6IWr6xfByOMnzIdxUWKd9cRHDKGI4D6ncIDE3o4wAXCu51oZPSUR2VirPyc
eUe58WuW103y1TAjA0D2SSUMxIOcDJsMBzdpM6wtS9TDceEGL3WVzYfI2JuvtxfiteFh1uHaNPdO
gEjOd1ZERCllrOP4xJ88GjH0h6eMBKNjy5615S0qTzJozbWHvjyu2W9AuEhwd+ATLYsgL6nwyC8N
TD56R5lgi3mWhk+mbX4w0sAu75OC8NiVF305poc0HHEchRDowbKH35eZ5U2uKf227dwXQoacgyb4
nGgMSjgUdrtSDF0ewzwjTWxKBBolF2eW6sk4lHC7feH29s8xCHE/G6Jm7SJwbeVQSrKAfxtfLQ00
QJsmN1exjSGnqHQerKx2oIT3So99XgqAs1IzX75FnuqP4RYHJLZCCobDceqD7SHNSGUa3w+GPTwV
FSbKdWSubZjXXqPJXJlLjZnVtzj6jTFw64BFedfY5vCjE4njEMnaeH+LOM8eUjgaYcnCgeTSjT9f
CEYtrA7C7OTHPWfIk5Ax7y4XU/OYRkl/sEkesl8dGhMrwN2Vk5BWGk/HFP89/vm4wgu8qfUaLCds
GW+dxizvYgpGELzxu+gKsY0tmju3F/21OcP1kQstBTP1zqJyc+nstzl50P4oLW1nBZogqEQJnyIT
7tPtoa49HtdmAr7V34tg/il/tFBijBJpSdVz/HXREwKptmTTC5GTK5ApiDYHb+r0jRQRrNDbI19M
HJpPBjge0AjQAcZ05yOX7lDEtG0M3wQe8ImWyF5ilBUrn+/iVTIKBQy3OSY8d9bF87VJyFXWykof
n077FBc1YVqhbm3Qnnefbz/Qb6+es6NiHguCClqiuRnlLp5Ic+M0snA+9mWvKcEhNZ12OlamO3T7
uGwMc69O01RvROX24i12mx9jJ1NvW0NJy9h6TDKk8tyxwj0QrkpED+3YEU+nNnuROSjlkdiXNPIt
fHI+ZkORvuZqmOffgSAUic1L1vSbROu9fGtTJSlbL03JishtCqc7j2PsnwYxxoMmvIxTtKzSbW/W
Obcfk8QITIaU+D2ssiHf3X4pF/sRrwK8m6Rf4G8o84tlG4Akwt+zbF9gTHYKsz5+0L1qAIDPML1V
qrWs5gsDLezvZsc1WmGUS3O7+XxaDSpbeNEI3R9BUKdnwFNPPmAPI/WNUdnyn76YGnLXxZQeEkzS
GtylCRnAvjbRmqeG+C2xsSeSq46KnnvZQVUG7ePtV3Kx5M5/4bIZDr1xUlRMzPyiVeR30w2LfUih
r+RNBI1KdbYhguH/sAxmGhFAFCwqZ2kWURML6KKfq/02DZPjVBfNu1opyl1lBOXf7ijYpdFjoY7H
yQkB3+JAUBOM3zJqIt8W+njQ6uCjkTbp20jaFp6ebXowBvC326/0yiqn90BqNgUL8TNLTnKGu14B
VwCKltrXdyh10100Vt5zloRr6dEXBRmP98dQS8OuqkHB2pIL4wdBK9Q9gQzN4Gsko32JizGVu6AI
R3sDTc62DwY0/DVXunn+LjYZoKLZuYqWN7KqBdKX5Zra48s8+ZbbqaceG667VKjpKUq8N91s7BPk
lWnvsANsrI5d/O9ftAFkMVtn0fxzF7ejJmPOYo7D6IlRPtvlqO4GbYwew7BeW8nXXjQgCf1Bi1nr
LOtB3MUx6bdNos8gG+xyquNtI7rhoGQ9sZx4FW2mIGsoqxTsE/7DU860AvqfvOtlJ2tMS8+N1Ca+
q6zS2lo99w4nV8uPEl/yNUj1yjGIKcVsbDebU1Ajnu9XtFQm1nva+TK1DWylyOYkOAPvaGelqPgt
truYOX+MtCgNMZ8IRBtXpl+1JrQ5FcefBzWAz7/tkyDv94SRxuET3qXVLyt2BRJFtZlJaNrQks/u
EcZWOlZXHjA69oITejMuAmoSKq8OsOIvLXAn5aEj0hhGYBNZ8gPBgMqHJnWG95Wvo19ZAqxz7KNm
YO+C3JTaYRVFRmj5kOCr8WmIjOIlqOGEk6krieaSOBvJD42aoaPkkm+8ZYoYogcIIQNJnB2Kk600
NCI0aBHhRtqFrQtt1Sw0/T4ZxPQQGXgN7r1Kise21BTk0vjgIs6s1Eq+d6Lq7zm4UJI2dlH9Cg2H
nCWL2Fysi0McVrsg/lqUnKVEfIQGrvSpnnjbBI1K9FDqI743JPgyZRFr5QRN0JZ+VCqn0v2qaqt/
nSS13jmL8tnmPJg+9cLFKUNNc2LwTCsq7F3u1XjJTcKUnBROqMrPld1rXxVZJAUWV8j2YUxpiFWr
uFP7lc39Eh5h+wP4n51dMX+gqDqfrsgDQgEwHeBd0kaHGrYJ7Za+sI8QgNQtSykBE2k+uFZt33Wa
N+eziOhFQ2NwSOLKebk9Fa5thvQmoTDCLJuJN+e/hnA9MVmZN/qItseNehepSXYUsi9xzY8JkpyS
YVfHAEdqW9d/yfSh0KBoBZaB5g8neWlXaKPtaxSYQL4dm+IhaoviFI/ti5eQaOCJIfFvP+qVQgps
9bfDqov2xlnUNYhmCTrQf/dBsv5fMOT2H5SbwUfSvMJHR5LNsL894CWpngoKE2ObMxy+BJe785cb
FV2FTDy2/VqCtTQPO0sQlpBWNamW+G/deyrsvSYdMY5bm2a/p9H5XjX33qHbYqU1w16LUy4hk0SW
ehPdTWPVfGnDuIX3R+LLa4Ni+3tL9DVxSrHWw+a327jdqmHVJIeG/0segrLonzSvLImSHvLpvVde
AgTmiMpD3W6SnT3mSrYbojzQ9nEQmohnEGfOVqYOavBiDNp7t48oCYPQechAKrh9Yayp7pXGww7b
hXAHEGg3Az4rpR2rJzdqhvhRS0uiPKqgta39kIoaTvwsvd65jpz39XDQ0ASghcSK2arEv+bgTlim
Dk3cocCxJBFuiYJgGlQLhuQWt+7Q3Y5lTy6ThskC9kSK9zHWgtIXdmV/pfeYP7m54lWktqhqvc0t
wmi2o0zmKGg7cEjMFrn3meucEeJqp9bxiQhND88umRDaXQwhMS0RmlR9hwZ71sW7iUq0jkfuMx90
qleAicuqly/KBwXbg9gNW+18NjWd6iZZNLvNEypabIyejTAlNCQhk7B8GRLRHktd2q+3J/HlqDOh
AJmuS6OF2ndRjCbliK1qMQ4+ifLExRlRwz0g1/oPo2k1RG6iOe/3Dsbwayajl8t1flxmJFA2D7uE
DWUSxBbHoInIsSNfM3IjHWGVmoXKJvHGPt+UQZSvOfpfHZQolVkqwa3XXjwtjt8mJ/zY+eib3P2I
Y8Y3r6qTN+EkyYnAlGblJnNZos1kFRe6D1wV1LeLb9rNJlpGhG5V5BrXudQJi/4ud5Tym9HgSrD1
iLyLdp5M3U92UkC7uv1xr+xQUCsoRxHrWXQNltQVpx2l4aYYnw9eibqz78ddp4eh3MY49RgHRQmK
YRvoqXKgSkw/Kgm5GGDHSvOilvmHlR9zWcid/5jFy8hsfCTw+47uIB3UD1bvjXQqUnloCiP5OmK0
AJU9c1FKEsuGM5y5z+q02eoWjOxwamI/6kP7UMyZl7d/2OXdCDgCmRAmBIBY+IKfL7zCtMiXbjXz
VI+qiT8HMbDBLjDDktzs2FTKlXPqcsXRN7KZD1ySZuv1xTklNTstJ5IM8JfE805zKlAOgjaUtmw3
NZqdY5Epa8fFlUeEd0K9zoFMr3MpkTFLVS28oPH8SjjdLjGa+qluCHoErww/3X6bl0sMGTF6K1wd
qNkBNs7fJoT5rJzdl33U4tFPysh+y1W+vAvbxH0Czl37epdLjC4z9q4wJIHjcXNZjDeR2dYmJLeg
fg93XtQ5PvqXjPvXoMOTjIefyVCX+5z8oBV8/PJJEbxoGDJz3cX/edk+JkGq6GPCWH38QnHDK+I2
5GKiSkTTRjzk/4YghmuOiVfGZOYAs8IoBq5bPi3aQewTSqWhy+WkB/ZWYx86VXtqAgppT8XY4W+/
5lxb0O4DoGILWbbWgq4rC4U2+Z1eVcZdZOhQoxLp4uOGK+7HNONyvzLilQJ6NmeAQEMtrNHTm1/B
H4CrnQxKHhDN5RP2l9zREE05qNWnOi1dMins+tUOvfQb6fXjQWRu+qS0VvSJ/DX1qDiNu7ZpzXXU
eZ0F+kklD7hOSp+3PB/RcGV9OuroxpuOKDipJBLtgkbM805tTDJJCnD5Oe1oJCScYNNPTldjExNI
3XweolTlEp42SbzpTb1dsSq8XNTwcIgpZjaw1GjAn78ohfhVi8Ag5aS1w4BLjx5Y/8SkMpsEo6Ki
X/kui93bRe1Na5NyXYOHTLm7ODp1/AilZYse2yNPfLe8qHjSDbU63J5vi9U8j6JzTkHmpqB2cew7
fybcoyavN9P25EwZuo7UFQRoV/Z0sIkvwAhpyneOFOadSET4d/XXPPQMic6zzsUsdsl/DiNUdkQr
9vCaxvpNiC7ZZVD0jpKN86tjxuW3sFKGz7ef9zfN7Y/59XvUmf6IRmH2xF3S8yrslVW3izBJtIYW
oY5e9O8quKrcBH3fPaQAIl+8wOo/z9vQFwNfFHVbd7X33sYO0Y4IqVmWVX4w8DpCKoVmS9nUXVyv
LYT5VFr+Thfy6/9iW7DOzj9MWFmhyr11OGFONX4irne+CDiW2CQEJO2TMK+fQzcetpWiuhBbMu/5
9ou6Mj49EJjG4HXcr5fNkCQgE46wTuTh+Dfi1tTR/QEnIAMZH4Ai2mRUmyhticPs/JpwS2KrsU9e
a/sultz8tWC5IDNl2aFxWN66yCMZ08p2ulNlRJ6NzZnjFISI6C23hqDP14Jyrj00N3cbIBFjpsvJ
YadzwGDfndxRrV/NDMC2D9Jop1aO/pSCfu6GwrYRUpN0T5b92gX3YjGSQ8Vzcr2lMHLAjs+/OTnN
sZZjTn00x6zyc1wHiBsIy92o2tEHLxDjD8st3f1E7Otp5WtfDo08COtdNgMSUy4KFnJvB9H1nndS
TGhLJyUPZYlnD4bsH2wiyaqvoSMJL64jjFJ/ZoZO9CuUsvvBCtt0E5WYK22NUWSnTrcG/eSJZlac
caG17j0L058X/kA/KpOZN3ddjjEAubp6YrXfM0lJvFPx2OLuZZAIK4PM4ULZ5ajCYDa0e7KfcTvT
+0R+Ibay3Kqy+zkqFI0k9pG2egqimisnhU5WHIWtVv8Uia3/BCoBn9IxjoAP0arFr9Qiv3Cv0eMj
ba1w+30tJgwpYgft/Q4rLiFRCWD1oFvPXJLsu1K4CDPi3VR43SYJHnEdrTZdkx9cM/80Rdq+qqY7
K/macTcluGfs3A0g2Qkz817utclq3GNZ91215w6PL+aEQK66701ELLscgvb3oSf50inq5JuITf0d
cwv7U9hP0c+2mMgvqZDbmjsge5PodzP6ksX8xkMR9Ga2TR2tJkaPkkXfOkltOlt85IjQLaY4fEAM
byUbN3Tq8qQI6vlxcGvMYfUk902zqz9OqF3BJV2jB8XTzfTZ1UMhP4/kkD6GMBix3UkNuSYCuTjN
Zmieri4GQya0/mXNP/Vqk42yTu9k1WsvtjW4j609NMfb03hR6sMonHUekOg1+hA0xxf9ziFTzGyQ
g3LqZNvF26BR9ZMSlMMDMgVnB2/W/QiQZaycoReb1DwquqMZGKLoNxZnaGm6rB6PAIHeEMpTR9xh
va2NTv2GQZ+6MtayWvv9iDPpigQUdkQY/Od7hFSlrMmgju7sVv0Y6aXY5lmSbzxN4scqFGMrlNz8
mNhd8CtK2sq3xiE8wc4KNrbTB3+pIf79awDiZsMr+i80DM5/DfHw6HiiyD0VOhAw6aDaMyQ1w8ci
IF158t/pRmcnIgw49mZ2WXZGWriLj5sr2CIPWBGiIMZtodR6w9s2cTC2+7LVsMt23EkjfQkqK1aj
bqZ+y8tafsq1XCOHaAoi3VcwpHvBbMb9UaZaYm5sWXQ/gmRoX0UU4U5hmGP3orDHoPYSH7jYTUeb
/ElpyyHfuE6nP8Du/uI6Sv9vbGojFpEOfMwtaaolBgBJ7NwXvVvkTyxQHP2CzC4GOgLjvEALWkO+
anCk3AfdiHytB+6J91IOkiZkUDvpvhHCnra2YQTFvRM6o/lQ0boXGzNJg3HHRTLWP2dsTaP/94uG
z4cSzZ1l4EvYOJjsqkwLyznZNcJcfH/SejqMY5T9QiMd/9txZc2OdRxNa4bvy87479lDWxbMmixC
tNiL886Z4saxRZLdFbZCzPOYYkmDSjf1g6GrevC/wQXXnBLja1s42alAUlCihzOVR0+pbeNoyxw7
gtkq1iK2prfXzLqubSdg6ejVAQ64cy4K/jZ2pWijMr+DfJp9RNJdHHDdTvfd5JL8Ho9fdZnUK9P8
skCdZ7lDzhMwFvjgcjehx5Q7UsuGU+UU7nNXJfHeGqfglMVV9TDUjnsoR9PcDp71ZLicPFE+Khst
nPeAgWzT0FLsR7fS5d5TIuygR+Xn7emyqBTwtAFiw7CNngtoBd2u8yVvTnaQhBV8Tq81mkNuK83D
SAL2TsvNftPQYXqMZSk2aJ+Bjv92aGcm43LN4TaOB8ai16uEdU/y7ej4VT51r5UsMBG2ESik4OUT
fZ4cpBsf1Kgwn4KexKGVC8uiOuTJHczMuJKiKcTBbUm+NodCmpG0kRNOJeayXoC6PrO+W1J5xroP
TaPTqIfE7au7MhjrlWdfHDIXg8+f5Y9beo1SiDBOCxn3EEmNBLaeIWjNkQLbjQiMV551cV7/Ho7D
hXsu2km6Sfb5cG4Y55QFgTWTBMFNx1pRoHXnOfkZf/1NUTjg+8/RiQBhqT3AYQ/Yn83Q78xEf4nn
mnHHxQc+2zQHgx6AwsXHiQxtdUMp7IQrPejL2Ty7obL3cBucwbrFLdsNEeabdWL5rZ605k6dcpqG
OU0oY5ugUnwV6pgbd1MXEiEnolFfgTuufVUNLA1qFqud6vv8NSNLECKTqUXzsu+/hbYay60Vlo27
RW04dbvb73qxn/3fRwXhmdl1MGEW6wdPE7SVZKXgTjBlp8GyowfKUgLsQ9Xcl9H4pUrjtRvctTFt
bvoa++fvDeP8CbOmDAO7YiJZojc2FUqpeqPTK38e8pRQ77HWPpFznL7fftJrSxWyz2yfzdRirZ6P
2sjOy/NeZbX08Rs9WHrXsPc3FsyqnTbU1adGFPFuKPF6iTFpXXnP7Enzq/yjWJlfNeG1sL0oVGb5
7GKXTBqgopHEC19vDHEYhdad+h6wO0az8MPr2OGwGenw48paihRFC/OXAuIDBt2W228ct55m5wjS
aQge8Y79aEyfhDS4/EaFk95T3s3UyBhjeaPtUtj3kXovZzOxLtEzsa+D7C1t8MxTBZ1+J6Yiyu0+
Ozq0/zb6qI4PWTM4w0aViXxTetmO29EOTITu5cB9GycQ/Desz/C4+WZm4RYmdIE6HXAkUdqvid2T
mBHj332Qnangktd/V6dGfsDFpIw3mIWMgBV2obuHCYN6jGVVROCbtnfdZl9pNebPXeLlw4HMeL3e
4EuXV6duGGNr2/eeyEkyC02bBm+AT6qH/r/a1HE43ut48gUbbuCw5TqO/k1TpLgwTjpHZJXJutsU
pWJ/mWBTxttSkxYRNlBZtySB4ok/4EfC8eh0w8cpx5UQgn7Ty52tR+Oj16bwR6JhyA554rrhJomG
8MnryfrejC2Gsscaq2N5CL1kekI5ppAsOaQPUz2O9jELRzPcZUgcuoPZifhb2xr1x7iQ+Z20+1Tf
lmPEa4wcq/mMLjTGyJWLdr+J2VSHTYn9zKeekOuNzNyAmxuEjG0xJe2PRIkIpG/iNn8blax9mizS
zAkGyrjNpbLGhDxXf2oUTc9pb5XfHFOYL2FRJvGD7Bzdx9WdTbTrlRjbOdXc2loY5ZuoIVMXodtE
OoHdbdAPKgezGtQ3TacbFnMh7FikY7bXnZb3oPdtu8dgxdnjT+0Fe9OtitcZkqmwGlMLaxd32oSf
iRELsYmqWnFxghlzCiNEICSgJvvKmvTtMHYEkNeG+UVwh/JrQiWfS7PRt0YYodocY6fYDn3JCjXr
ST8Whe3+iKbU/OAQKpAf86B1PooWTkdkdsq7pU7KfZ/UabUBNAzm8ACvVJk1cRDv+K16dBq8CmnS
qFrxD/adXD9aQkbek8yCbNo0s3HYoQ3tgPA17PR9WL7FL+aV8dJravrsDCku5kaWOO9lWabxpsX7
8d2AXSE2ukjCaVNaAVggmubRpxRqVZrjw6BMeP1AlD5iFFS82WHcGRu1Qg+EQZ2rb+UY2jV/0Tjf
SqXOPsTchF9MGXhfU6M3f+DyJGEQ1E73Ewgm50vpeZ8dOkslMt4U1ha/exi4w9BumGTNL50c22mb
pQX96kGQ/0pulv4FE/r+RF80flICL31J3AgnH6JQi8OoKuU/aRwAKqi28hInNvG/Qpbag+thW9Jq
KVa7cRcdtAqmcCy8aucJ6rAdBdHwqsDJJqRbw9ZEuNQ6z6qiTi/D1CFTn1oZyxMGvdO9URClviMv
MH0RQou3uqGIndepltjP+C5xUtiOiy1VXELVCCnyC8YaEXFgwD3ibnTt9D1LEgWIxgSPoXeFZg/P
Y7I2FJtWecjmVbe5sq1GszfvwhjbfbdEnhU5KXo7qURHN8Yy2IgQuBMSGrO3WEO1Ic4qPBqWmZ1S
zcx/aEIdtLsAEtSvkA7kplbTjEzbQPde1dhwDnlv5d5GL63U2nBo9V9wPx2ha7uK7xXtr7zN9J3W
qcn3pCVDaaPGqedTnblcEQN7h4tYeag89euou1xXIrgdb5M+GPezxwm0LKu7/x+OzmNJTmQLw09E
BN5sMUXZ9kbqDdEjqfEkPiGf/n51Y1aamJFaVZB5zm/1zSuOhlGKD8slhtzKjOoZTfZw9Pt6iHsA
LBnuQD+ccEGhyUPPixVDM9pFVIiOXG+/auOmyOdPJ8i9dLUWliUa5o4UiA3UbKjy2vFwxhQfOMeq
W8YTojMIiimzSdLq5V692pOWn4ADCWXf16NCxn2l5CA76tzP0OTdkl8yCAOOhNJuU9Ot1iYcbGui
WqQpH8qF2FZ2sOFZbGt1KT0869VU90k72nYolxy9p1/Qs6NxwpXmasaLBWCXYcqMLCengUibtU27
ckbLLd5HfGyl43ZR6a39Ya0z+epPKnjN+s567rOsQvSS4beerPqI15Jfoon5oxX9dliDTE8dtJc3
ZEcttpxNp9RgG1RKB6jzXe8jJ9JQ9fKOAvYnLtr1RkK4H+pmrydAb2sUKL38MprFe8PYg2O/tGzt
uBe++dC6QxOxivG3sRaHI2/nn6gKDO2ltSuajoNNv9KpN+GAUnxNxmpE/t2TyZ3sHTTdkW/5ohvn
SlTu16pEYD5SzrF6Z68Yur/7NunpvPbLfdjT8xedCKd0LIbttJe2e9ThjLW2KqhmNTNio0gIDqVu
tonZzlocZK7/um/b3ES8tU3Sb97OZVkVjDrZVAT/9MJUZ6k7VeRRj3ygRHL4Uk2wmNEsDZIfsnGK
B07Pd484vxmkcXCDRI4DLxr/A2u1FFnwXZPQymtv+PJUmcKMMmCZX1VuV9HCd2NHtbxHWpG/ecx9
VTyouSVFbW405G5GYUfiXhyNR5Iw6JA5v0hqj9SuDnPgcSYZ6RNAcIm9ohSvM8GhH7vJzcKYn1kG
UCsq9Lm0x3RcRi30dk/+UTRhHovS9f71jafHvgjK10KvHTNyikkd6kHcgDyZKzKngxTx5GQetK4N
nhizjSXcrbk7qWn20n6n8lbuGXSiJA+iDREvVdxSqnpbnKnRQhrL3We9mKhjUPqq7BAtknGFqAB3
hRiqYs1vt59SJ9i+Zk0gvKH6qdlgkIDl6t3oRq5aaXpahN46h7ZYvIjbErp8MbKPVR/cNUbQ1KUU
dw3E1G9aWkqGHTluhuA2ddR/O4/l0dyUnagNGb5fCZL5atCAqKF09hmpa/FOJx3lOyK7x3Zo7+AF
/RA5lL0cCDPGGYvm6zuo+9+1F+zRIJWVaN5W/6UozGNKa1R1HknEOIP/LARiwKibyhfzSVn1TD9k
sAQXY1L7u9k5zH8m7SccrxjqKSgWBLQtpvaQ75aiwder/KQaRq7jHE5kUhOfQz54r5KWMZ9aAWP4
5IgyitgtlyyeBpURsehSdhwyVHR3iZgYQ60Y7LAmpKMOO11zXlTdmcfdpdkq1Lt5JIQvsA5FW0/F
PWXaaaPebUHNpqEgiNlG43NWc4/1tXHsv9LX9OM2ZVpSEKVCKQuhRrPTB+G610NiW8pIFn03R8bc
ej8pTJuPPmDS2fZAoAoDUczOuhAzZCr2bbctIyXG9sxPq+3hQmdKQkBLU4VKTBhc/Zdmhsnw++x1
3KendjXLDyKxCFfbFT7VUJVdlUp0ggeC/BSMwCL2g+GM3RPCq7d+H+Wfot6s4pgBn2+hamxGWVks
KiZ8D2GtlPZDjwE6mfe9p4SPSnuyofx8ReBEonss7Y3Qwqqu+jDrR1eL9nyzbkz5Fbdp+T5tpLDb
wkj0Vd4mS2gxCEl7IdKmC83ZrR8587n+RO2llj7kMS6Mt7zPX4IxvwWj8WqR0IfNWFZR0Gs193/5
vdbO0TZ7inCm/QXBOvfyci94EntMZuW1y4go3/uCRcYw5odh33mAN31+2m3rdTPNmPnKTro5P/pd
+d74xhPPXZXma9mGd2hNCo8t2Pq19I4dk+D7zHv/vNX2FgWl9c+w5W/P0L59BqiIFL/puqxEczPp
MupU9odR6wHCnmZ8YbIhgtV2MxDdyRSPGWkSUee4JVJz4gDqyq9SI2gEB2H3k2lyjfRAuTHtg+PF
Ho3fllH9mzO9S/ts/aVZ7g+LLNUAQZUgHTs1HFanoSTM2RLFTVYSrtS+J7HOH4601nQq6USr/eYg
pfVkr0Htha61NOisczWcWq0dEMRtRsT5wiHjd6G3WGkTrJSMzVVi5OUa7+32x67mNwajV0a5p2HO
52jLi0Stfn5cp+riKu83A9mFcYHuHpi9NAssL3YpTY2N3nJuG2/swWrL6nEnYS0irWC6Nxv1Ud3v
D27WFCw4zoHaxwd/2F4rqRhjzObV1ps/jiJWifRiFKNaNcTbwtan137B5debsdzG33rp1bHJn8iZ
4B4r1/jsF2DJqU/lvX5KBXxlg8eE7mybOk4lxj1Zu7/KTH2rovqi+HYMjWZIFWHLT1Jr9JAmL3ms
ZV2n0t5vFZQkxRhdHQsCmPiWauBgyw6NhbmrpLsnDFzxQZHVQ7eZRYjXrQgXu3j1DbTWmUGZuiuN
7jzosxvrg6EfFPJsuC/hXj274ZKx9cNM5MrZ19fxQjGuwbCuW8x64pJX9g/UznklcOuCS4Gps+hW
BpfcPmPHEP+hG8penQljm3Cb+gg2FiRb3n51WvcP1oFxeZX5UwdvEK5Vn3gtSZ0sMuSQVbKLlJ4F
T9PUfRi+xhokYml2P0YgD47Oczhld3u3/DO4cxUWXOjnxfQf50ERtbBRzSo40ORcrbgwmdunRmgR
qiwZBab2RrEO12tn2hdEkOdpkg+T3f2ejXwOZ3MdkgwaIsq8vf7UZFZ/jEVNVrXnv9tWxlKZFW+5
zP/Udvs9YY2O9pE/itX0uXXUizQn0JvVxWhumKHqhmu+eCKZ+649ZmS9h37b9FGQo8JxK50f0QtE
jPwObnSwn4ehbo5i81+yYS6YeabPEvY3nSfVPw5q9sNciuZhzsVNGeqLtCh+P2n98/ZyTN1mr8LF
9292V3jHTevfNZc9AexwTIWY7ENBYFiUu7Ubzrqyoz3zP4lygaKx5L0IxvklfU/Gcu7hPm1bffU5
AmujKIwo61mEMQomolSPshbXavcuDKGxNQXPZLWPwAr1357ndcpkldrrMsI5EJrZjpl+MI1pfCyN
TTy2Bld93oiK9PN+PSLdlods6eZHy+3b99mWRlhpIj/di1//diPT1BaMGVLoLGgSVytP21RVEBlt
/jW2DKwzUxQRfalqZ0GCe/lUiZ7SvLH6aytlfFrCHyPyzUm+0Pr9CAiV0sj3KdryP1at+WTkWzJq
5qk2qZWxmz2qlbaE42w8b+L+5eXFc98yzhaVWx00e2pSV1rfVTk/a/NohUFev5R61/7V6uFvL/lI
xyL3Yw+RR0zGVQWdWMk7nve8Z11S6OpdG1QT9lqV9g0Ppta3iSZsfpH/XrXsCt0+h55wVmAC1R8n
a97vrhAKh4NZcUWyN7gNMvZ72Tu9dWTR3M2AxZBqQ/vhzu6jo81Pd8eeR1l5CF7z04kNnZctS+NY
ruuHr3kXg0qO0JHNZXSDk1ZsDySj8wfu2X9IU85ey9Nr7URjkMrQJ1pevu1N9bROQ5UU98pbT9/m
kGCvVHYLk+MiaVPqb9nGRC+N4mPheUeTwSFqoaJvJu1s+oMTY2x7Fb721AnnqJyqOriiRYffvtXV
JGik0A9dV9PmXmOoQUfkayuCDnqFu9H5Eln9BNeRtn2feu720ZTZeZPrjbMLhYARM6CfEQqex8q9
DJ78rGsK2Uuo5t3PYttXL6vvHR1n2CL7XktXQrmUuUOEkvQurWw/akveGh1Lr2pK1Af2U1lof0xv
MB7sbUrJDCwP41DdPPxkdAqebVP8AGmJaGpq+VB409Us1I9eyinWLEbmPesRodU/7UQZ7STejIa4
ZtM2i5Q02Cr2Si0Pi/tzOxJv3GvkCow9n6tt1xdCej8Xc9Yiko+Ra5ZfIMZpXfjPpWiTPndKyAxW
VGnbX6LwdAxG+Q2F580dcu7Ntn8ZeZrCHANsVoLdeasWu6t2aUpgF2wndyRHHAIv/2/G9IxIcLfi
wF+uswCisTBiLfhvwqoKYrNtt7iQzUs+cwq5ZXMt7lSuuQUP5Igd7ZVPvJxOpjOzarS/2tl/nprs
tmbDh7KqPLZH8bQDXtZadqmH4omsgZuuaAqU/kdf12/D1DxA9j6Vzvq+7EYfj3qVugvgDqWKn4IW
sMVAyjL0H6xROuOCLS5Bqf6q3TlXmyl5xerv2Sqe6yU4qLXowl5kieMPH5iW7+DASRoulq3F/s/I
88Mus/E848geTOsjAz5AlVuF5FWmjd6/CMOGNzHR9O3e99iz/ReF/o87+M016lux9ECdVhEbjsa1
ZJofSzseOen+myjsJMfEXyJtMw8cqDIchuzLltRxNz5ZmqAjJHNrzl9z6N4IYU0IO3gv2AP8inp3
6qrMsMt6zpRiCqLJufurF7u5TnpxzAlVX6zsYuaGRs7z9kjb6lemt+LCddz99uvsmrV9DNF6ZNBn
jJGc2V6QRZPvvS+l9oDMxb8MwS4/MsHsn/kMA86aJ+u0elxDTAx5RliWU2QXgyWLKyCfL+TDvZet
5h1ltwbckc016DluyG2RCYnW53yff9Wa+ZqvxZtoFdI+reA9Ijv3gKr/d7vmZbp7NTL69q3cJSJJ
NT2Jai/SLfcPWuE+kg7fx+4WHALJY2Lo83YYbZCGQOsPhFB9ugxDLj9V6vbBSbnzM8IltqPS2GnY
tn7NWrfExLSaYeaXDFpe2UTSHPis+nEOTRjeSKNL4AUNUeIE+OTtflsPhbQ/bOFzUwoepjXor5mn
U7az6KwQ+logEJp7QLT8qpPBjRXIjZxymGPUTP/AZUzCYpzLaG2XcV0T4ZqnCYNwLBa1PVWd2H+N
nqOlgLRDhEl9TehYHR8KguGkp6uQ589KKzrsn1alPeeZUF/F6O+xKp0Gc5S3jeyyUrNCK8iLxz4T
dkxjcQ1GUvevmrTKp5UYu5LXuwlCterbFhV7T4mr3jqHDlXFjWIyN8kNU71VNv0GLW3Kibvbe+RP
uvluLWOHOiMXAeCv2URWb+yRty//9UXd3Ux7Bq4KsIoZBJXaU/aSc3zpW1E+0euLDW/yASdMV1IR
ly/5G6adlhF6P7C0Pcumu3HVbTFg2oFN48FvpJu4tuhSnYc4yu0lUeS3xw4WzJOqPHA3YNm4tPo1
rabsAJz4FxSQcAWN5mtRZ3cqsyli2976tzsmF9lS5SFRayO+yO4hyJuSSW/zwnvrG1mgF9bsjeFE
f26GqU76Ob+Izfi9Ttlz3Wdgq7I+GlXxuZlABr6RQWBUoOx7rz3UQIuxM7pfldM/u1v9WJnKORDR
yzF9n4Z6/Qb8AsFgs5uMgPr7t9FVn5qFSqipzCfinR9nYI7YGYwzob5X6MsyHH35G9Fb4nWLdtsp
YU7b3dejxi5+VaOvcDngxRP7VQfJDOn0XXm2zV+t5j4Iez5YQ/YA0Xmm/+tlUPKKy+zI2bAdyQ2e
0nEV9WXeIVJCS2RGRHUeVTWLr6KttAFpcjNP7WbdU6v2R/AU4z+vGV/HbjkY1Qi4PdZdDHVMoZG8
ja32xqD8s5vzO0mcRMeTSKbNHY60xnp0cnVw9pqomyXVR/ngmSj41JZdfUBYS9sf2FG/BHAlOEw2
PI+dSz6dKbihrZcWUDum+4seV39JoU6vNogKunRfTwZ9Mzlp+Mv2XM1mmSVWPbyOQk/2nAMZzuzU
aC6ohPAeSNL/t9NFlLXolTDvLqMpga/34UzLhA3l42qXXHbsZgw7VjyO9C0vou0PM+bWq2r06mnA
rcAL7n4ta6v/Woyeczm3rJdyXuHq+mInmLKcHgiH0UMKlLdP5i2VlPrC7+T0820fO4zAs+6Ey243
iZh07aADvMZFzxdX1ZYVtrJ49SrWylbMebRt+R8AJc72tdhS3ZUvmIWYpSujAu3OP4tScfop7YFb
vyDacCxDn6CoQ+ZPzxY4EnCNQtttcleEo2G7j9sip/d8uQ/JozbHK0Ao3zPANhb7KaoWRoUC7VTk
AWnEWZHZqbnxcC19E9dqW5+kuWqMF8I+6Kuj/VajQollCJ4Te8xTV2F6bIxGPzv2ahx8R1W/ZnQ0
t0ajnH4peUQ7GwBl8KyO0WwzwmBxRGTBYNwE2/CrOQxD1DCWJ4bJAqsyrwmSaRmcb9XkVYI/UcWg
nx9NNv9U3MUDqVxcEI0el+RmJJWn+G4bLirNI97EX6s8ERgsWArd8pDV9RdUBFR4q7HT3ivejrpP
DyktD6xT9w4ZZ4eo23xANavvXku8LUk21R7XovaxFsv40IqifFuwE766y1i+2f5aR+gr9MNA1V8K
QFFETT4x2SyAjri6WoxOrstyDRue2LV/3367PMx2hi1rbLSnqnH8X/laT8c1dyqS68GWl1JY6ZCN
a5x33u85mCj4rkDGnIEvJZ+xkE0YnB4clOlRgY+SkGTAIhSQPCee/idbqf+t6ZY8D64+g1TDWu9u
92GauwnmgXWf7C5Q00JZ2QHa+TIBptehojMjXuu8lGE3VesNSbKXkIpohn1rWbhBOLfzzGyjsp6p
R961fwNj1MlpkPJK8jFTo3SrpwIp1Ll3c/qWbe+xheUODbgq8I4OSs2zbmDiS6rp2S/X0tRBrutx
Ba6BY9PeRiS68WjuuFORSXxMGiXusZbN5bVyZ0HLUMcYIy/CmM5FU/nxYLuHWXNolmjbZLenZLZJ
GTZkAYs/zo9e66bt1D0YHb+1C6vrVlViLl3ScDofZIm31bdG0IwyULGvi7Ps2zxs9PWiarOLOv5c
XfCZerKPrdVq49Yimn6eLATi65rHZqB4JKXF+DPDpbjb8gvWYg39PvhPqTUeRuePcouP2hRb4rnr
jcC265jNmD6FugZC/i0nawybebvsRo39uLi7JK2SFoE2P3HL1JENsRwWNsDYUNyRluYqrOzmOOKk
DWIFeAPo1DZIkd2dT0VjX7KeQDpOjOd2sC6jQ8HL7gC0z+uBlYDnhugKgoeY1SejOtU0xEVWVmzM
/fZ46Ey95FDfnsE0hz+mWp9KPXeScs4gBMf532DASvOxE1b1Vx/6dAqmo16Uh2Jm/g+UfROyZ4Fs
XwodzKofCj0yZjOpy/yrnJsXxotXx60RGvScomOhXSzFz6Y3TUIKrYwWOV7Z7Lxftsw8zhjX4yhh
ti3p84tGz9vCUWKAq93qTDzDFueifzY8YhnnLra9/q3rAf2y4DiN1a2xYWwLfXhYEIaFNuna1ex+
ZpmT2Pqa6nZQRIIdI1LeKEhxb3+VhvVXr+WJQsAIw+5+LzpwkFD4N2sCnZ487ZdnVx9AGqesLnG+
u+IJztEIh2r4Mjb6Udw68Tx5Vvr4H15V+zAuNPtwqKVWzp7UTJ0FBS6QHhS+fugJYgrJNVFRa6qk
4sGnpFzWiW0jFl5cQj/Habw0vvhUhY0z2WYhufMTXds/tVJLcYNEczdZITlFh2peXgZtpWGwBTrJ
jQ8sJq9OU72grXoaqvZH24BksnGBei5B9+v5WvlMaUEp+EI9AjBsnRyozuYuKLrue80HfNKdTzs2
S2PmjUnnG03SutOXNVrfqHx4JushR1vS6SHNNnlIxNRpGNrr2jWQsmvOp5uzlE7+fGozPTJHX0St
DLZoVIQUyryewpxSGdXbsack15QlZ2oo2UddZ/uYOXNy6RuRwbqL52W4Tps6G8X01hvVG77yCPvc
KecVNIbg0E+1zX8Eq8R/fbBG+8ZKK5DWdMm6jQoQXdQhm87Zb8X36BrX2mqu+6hMzJqijDMDv+jq
E3hSPJdddmTaPTSrxX4PSdQbnCU7S25kun20y+ZxqvgFU+O/1dSAoVbWg83F122yuYnxLECVEKwl
ar9/Po71WJblYwv+z+nlHrLcOWp+902S54VdAOxgleky9rd7S0w4GBkJGdv3MKyPXeunw86Qgg0J
iOu/aTO+vb19HO4bYF0Vx8IwDxmsLsxY8K7kejI78+x33pmj9bsnaiCamHkIfH/MOte4a45UvPj5
Z75oACLLXVpkXQhNQNCEz9HKtD9NNn0GlnE3/I2sYIz3TbncCv7ecuN0UqMJKzZveoSF99eIbE/4
y09NjWTULKN42L09S6RDP57ubZFsCyMO2uG5cFCqkNWbKKNOa8rAJwwITybqlusu+sdgzttHbx0/
h5rq6MZFEhDI5VRAsASa/2Qp9jFi2f/C7Fx0RAxmLv/pJT2kqpa3oHYOY78dPbclyUvo0V66z4U5
kyLHSFsExYc5UDapSQVkVhDH0AY1hilfnTtn/YbeAlvIgLRX41dQiJXVYh/SYYZiMqdsf+MdcQ61
r72M+cLovbdUZlUwfNbypxf5Qd4f6h4RkrN378EUfHWlOSQYCCkumWj6BtR1D7vHGu1O/bvuLj/6
1H9MZX3Iek5Bq/NuWys/itz79ESFYsMF1sfuc+cmCrZjPng+PNZj6zIMXIme5zzuKgfWH7rf94gF
ktvqFzQZT2am/w28/QFR9W30+jyyPf9Dsyl3shRnZ6chbHEoVg2m7J3UKr7d2X/VV0ZOE4Mpz3cQ
/ApAUx88lgE4+uDubnhzevfqb4MJQDfSHl+j5ioh8+Z5/zc54xWh5L/BNZewnVpS7GRK7phHAo6z
prhpL/qQ812i0DHSejG+XUd8udVdvO8jWBhBUUPXtuK8hzXC0rnEDUuAPcuTO/DzW5ug1mP/XAbj
22aLdjwiKbxaZxUuja+acPLetfsIvOa3tfJCCPyDYT9yHNMU2yUaAbnxIAwZFiugK5fOxbfcs2FP
J0OB20z4vCYx/LXy/Mnr4BlHbTlu9RBEmx20CUbYf5UNLN+s93lAVcB8XIEooz0gOvusD8WhnDUO
O3OjC8N7LXeHZNLhNylCEYmwVVoI2zjvG9KhLINVRKU5RbDfM0SLV8KDM1TsQn5rgXhg6/syxPLH
1CjDs1FkTYFfRpox9oeBlkVmlns0kbekdtl9NQXCnxKZTLBIdjYbPVo1t8fWLy6Ye0CxF3NI8cue
yTeBCSGQj1GCRLKmcG5iUikX/hihEx8jf1xugDMfzeL8uMF6dus9avP2ZzbQBu51ZUSMjvFQ+aeg
UHpEKeCxm53fS9kk4CTGubG2bwemIqmKETNYf+MlAh4ri5eZTH1sUsuJPemWU6Pu7+XHFmD7z6QV
+ov2PSs5x82YgYK4x0xAhLCWzrFwt2OgF4k9lSKk8fgguIeUX5wbb3fids8XhmpucwCYK8HDnO55
9cV2cUFCdNK87tZVu4rFBHPiAqvoy/62oYAog6Y969pILFOALKNQTaQvlkP7gmuA9tVV3A/yhWAI
jGaOKFNgdvqWsz9cN8fAKLqoHQBd8tH7zG14aMvdbmNvvzVGvoeV4wp48val5wQ+IxPhsoDMDMUM
vtDarEUajDFwiH4zC697JIj9eZ/W6cgodbSb6lWa+UszWftZ5+w4bcOect//9DkvzVhaiRr64cCN
80geIOKBYDtnrvlJ59Nv7t8uHLc1tXbra8vEw1o2L914D5Cc8+DQBE4YrP6rspryjM+Et4mbVNd1
mZRMeZHBpFfV9UuD1YQ7MvH75kMvCYrdZ+9b1uD/HZEZQ18EMSWfl4rfJpy57CTVfDHX9H+m0Pto
IWhj3yFTbIjdSPXqCzq+TdyygJ/eIHxL1T5QkwcGsLY/olyz2OArR3YWALr4d4en9cKO/gKGAuC2
IH4zdPZPrh4A1hI8bfscSNdKG7u7t4jxQ+/s9ehY7cOdOY8rLtlW356kWz5T5IhCypWRRTlVTnh6
WI/QYNr42fUjh2aWPczoFUIdECZcnfWn7/VTDSzlL9aTMoubXS1GXLYdjskN/MvYYRyd7He7eeKo
d0hLPK9+qNEq4g1yfoSyXghNI92KxE70wKRBBxPMHQkCA68nf6fCRhMwmNfc6k7GmF92VXyZ/kLm
qOuBbg3WcOe837PMmygVMtfrsKGkyTjpLCPXkNhtXYxeCAw3A0Oygw0tqk/vKWR07VfHvg9oUwY8
BH4J4s2WiVTOntJ5uJ9xKmaR62ADHfSXcodPrDnUu6U85rv/ySt3djYKNPAyPpn99IfiwYfBNo5c
XcHR25x465GGyG16qBpDwW1wmOjCSz1yJiKIvkNn24+VtZANy6BEMnUCpndXpADkL+4edc0cj96y
AgE6v82MWkvNpYOGFmJ8c1sOYrPbKWcStXEbzd3BJMAKNJ55aylSXAlggDQzmNt4NpSeGMvyBt2U
MrPG+X7PDOqXx7L2BuDwJrgVvaaezUE9D06uRfqQpej5n3q63yr7Lhpt3T89UtZjjZ48LGTxHqiC
1HwAoHJAD1u4bx0ZzHNtFSdL6VbEe3+iKEGwdu1/MLCxbXkxZr8vD8iTxp7lpbChMEw0Gph3z0xx
TVhWdkKe88cSGCBzBr+zfRXD8rrcrZeldpxL7bEzjMeRLvWgXf9i8HeTur5vhNbXauUMwBnhZUyF
XNrMOcuBQHnUPw3I0MLBNHfbE+TCc7OgI1g8DN+1y/fJD9Yz/UbsCg9m6wZh1+9nIYyf0TDJMPWs
2JdFapj1VzCT/LxCD/CMDKHg8S6DAj+LCI5FDVhVQtFYG+2ZlhWwJdwJQ46O4ZaNdR3LsV8uZGgz
QLhmg+bafNSwx4ertaS5BXGIDfjgtqYVM26kq198Z3p1M6iSNNkrUCcGf0cfPFFIlBbQtWnB5hT1
QG3vtFnt0TyY6QwMsbQGvKzK/8NLeO3sQUZuMCNZy7yUNfqgG7UKZzTK6PKvaK2dBL0X/4ZMbcsc
r0Gey+98leNxw0YPA2gbp93x3MieRLJI76cb+8daH25BVx8XRz+3M6eBudq/TUJ0D5sU/WGy/p9f
1IFWTkP/aLUdIYZW/wWvmGSt/9w7Rn6mEvO15qa7mZv2g/Dt1QymZ8o0rrKiCrlreuNFo2rdl/MH
ok+eQOq3EV5tHHe7/i2s8Wm1uioBAzhLN0v33rhkNZ+iO+3VBcf9OzrANczztUlWs5Uw+Vqs9X55
3QQvC6Rshzo4/9faTRuajW6jPJ547OYRyELqfjIoJpq8Gf95K4lTalZsXZld/jdnznLIHBzKzWhe
WwAkBHJITdq9ixgyI+QfTw7mRzAklZAenk50hAbDQPfu4ricm1yslJRsYZ+LFJB4DCs5/KZ3E1pg
Br3UdFSEO2ptWPM6NTJ0IKilr7PnVtFQT3cAJ5BlUvpFtMzBG+r4IDRqKh1yvanD1SVDn7xD41hX
bN6EQRxGtDNEP/hvwi6/zVkchor/RaykRAhUDxkZyfcZqETf4YPGNAJu1SePxDIedPJoURzo8R2u
41E5UD3vnad5/B9nb7IcN5IGWz8RzIDAvE0g50zOlERuYBJJYQpMAQSmp78n+9/8pS5r2b3Wq+pu
KzKTQAyfux9vD9yGKDfj4UrJreFFoKrSN6v72mDf1mJ6Eh3Wm2melz0FoXs/46Tqihqg4zi9Qmh5
qknZ860mduSMKJyISFHvZ1gvDPvSBeUc5QbHQWttv+a8fBpr4yuccPQ2JWmEAPVzV3HEbG3rd4sD
psymt8kcfk1KvhL9oocVD9eampjOrF+afppNKsIP3HkpwYX6kI3DLjT4Yq12eadp3sZ1Woe7PLjx
akIf5RxfIuAp/qwj195NYrVvqwMPTuTNZ+4GL7Y//0CF4eFDTRw1R+dsZil3zeXdJio72jnTvqz9
KZoQAanV6eeKq2Hjzs5vJmDtwV26n91YHLHyvzl595nb7kmHzbUX3oHGpHOQiicuFmK/MkK77ZMH
AjDc/5f2FfMGl57EfnXyPuVYOpmXZMj2cLlv2K4Nt7TmmNvGE0nceBjMcbOEDCWDsflIlvIXVBYm
4g7WonHaeYb5BH4PXoJzHJHhNxVggqhT/sEKC1x9RtxrVCUslZ9FHw5RURe0HnKwhcHWxvlc/MrL
SlCHGlQXSU5l0zslCqlNFbIjO5aUgPtuYlQjEhpeDUNZEmdtPu/Hrr3LE66TZBZ34ThzU6mSe0nv
6GY1uV8aOBQWTGURPM9z2MrPicHbmjTPcNwxZwQ9fG7rFM7pW941J/pLuE0KQadDuNxT0/qd6U9k
AP7ZtXOho3nAnjGGAZydsT+betxTP89oRc241mYPbrR94EEFbRZSW1eLn0PinZQR3IfczolZ+4eF
RRwR17uN54PItJI26h2r2Lhdd1Ztv/UEZmiL2XxctMUJbMPAoQnDkSvcqwPjaSN9jBSrXH62CIxO
RvWEa1w5e8/HwmEczHBjXy8oAtpJ2TxIw6stg1aNQ5EFjdbC/MTNcPoQ+TztAbClL0OYUoPmlgUe
cvGkerCt+aw4WCZzOLJUsl8YQWsdu5GZ8Tqo8jobanpQygrLKMv5XPS/LaeZzHjUycrftV4Is9Ac
E0RX0jI8F2b7WSiH1mir6iKfBPpH2lX+VXZV9cQYHpdSlT5LxhAHbjUKfVuoPVCDNPYQ1Y6JGxZ7
pbL5KSzz8oInbQjjqWeISei1QLWwdK22c2Ob29TpuNybmsV8xZJO4xzpKHS4Is4UUy5QyMHR9dX0
ylw0i8dU2N+BARQn6TaYMhVWvUyI7i1bs+o46WE89jlXiU70Q9To2t3OEpCHNU7Fyg8ZG2ybZOvx
ZPfl2eMa4kZBLcsP5aTct2SKyNkWzU84TNVuGSHGazX0+8ztuw8YgybzfUsLJ8rtBL3Xzx5KSRww
F4MTEU0pzrLDt80FC+Qt8iiHe15eXI/ZbXZmcf1GivK3HYeX3ZDMzrVb3F9hbRRRkDFOkXWJ4ZxK
zju8+8zJeu89cOphByDYph/T6jGU2mDD4M4MkVOlDF2b0Z0Pi2X/csPaORndVJ3NqRt4rvq5jybn
lv1HpprjvhnqvQLmGrEqIKYD5b0wCvC3LWPuI0NJxVE9G5ELsTUyQpyfJYLM1mE/BKQFhoHRUbUv
qrw0GcDaCDdrT66j74aHAMsCZ+mQkiF4yE8lqZZdWbophSpWz0h9vKk1Ov/01g6zwzQaA7tHxtLk
IrLFqYM/j/GT8zStfX/u5lU91rkdRDZocB7OJr0zVoScMslSJkfZLUIiJaYSV+IDbprhDjrkeueP
8+cMcvPi201wc1lw5svkiuroMtYUjnoA9zLdO6Uxc99JqnrDjPyWQk65YBk5Lur/CFYnGEspZ+nQ
1MPWoCjqZDITjcl3NayG4/zLkC1DiJLpphMSRKsdvYBgX1d/J0CCvY0uTJONrjFNGwEysCkL9WWU
nnq1ESF3mS6ffXDLyKTOellbcO7Ljb9w67sZ/5KC/pd4Ll1bKN0eYGewd38AAExl57KtsvBoE6b8
QrXn2Ngl9aWanLf/HVj9k+vhExi1mb4AzYEA5PCN/jOx2np4LPqmDo4FuXq+UyfNfvRph2lJ+mPj
vq951j1q35g+sUkECK89ykg9FsEzAP2W6/ISlt5fPv4t5P1HiJUXjKi76cLLsc0/Pn5tcMNzex0c
fWEyf6UL47EdIMvjZ+3ZsEmXgMD6y/dwSzz/42fSBQCRFXKyAPIhvD8S0aoeh6xk+TuJBeeAjYp9
xKPwQjnOcE6q5rce6PgWt7efY8YpafOBFE/wN3z/f8XCGWGylty4U2A+wDn/86+RG6UAss6mwVgy
Uft0IYJwzkTWXLGU32wbbt387Jcw5QK1+Mn/w5fg+vBSwbQ6nuX+GdS+GeD8ofCNoxD15MW2Mrtl
O8rAeMc2Ki5dpamT589DWgZcoGyYSMKN2hKenO8sS3l/a9P7rwfh9nUAXLDBHwsBROGfXweNsdpW
JLpOtmkXjKqz7Idc+S2Zy+DR22Rzn7//5Tn4rwA1P5LaDB4A3j4TXNs/f2SiVGOn9Y14LzsvdkuP
W70LIdTOXSP2R6fdogSvTXHyWvZ7XSL9/O/f4N8+M5/UvgG1BWiAPx6B3rGd1SnI/HEtMgADoNMP
ZHO7iDfFY+aQNH9pxLi94X88+VwCHeLqhJJB//2Rzpcy7IQWOj0xpMcSe1s+mRGZIne3//uT/Xc4
ne8W5c/0PAbFlu/+8ZN8/HAecjof7RYyxMsQJG+EIOdmk2ohj9mAhrqzOW//HpOe3snUloQ029ks
6v/bFYbfhP9Q0YtMAL3pj5h8ZZWtyYCZz6zCZAfgYzoki/1mFbmMrZlD8l/+qP/yXoNU8SzHdSEe
/le3gUqdvhAFrXEm9VpMQFx6TzZtKDKFN84w7yfQaKB50/SVDVFNf/ni/+WR4lH2TY8Rxb8wxJXN
1DMYubhnQf17oBkKzZ5E7dLXxHttHFx/+Tv/y1pKHu9GkQyJU0GV+ec7ZBlmlZDJSU9hLfR9CfqK
4GVtL3cUPxDrq0YRdbcpTE20I+rgAiDjLwjBU1/97Vf5l9fZE9TNc165PVrij9eZSC0b9eymp6lR
C3PFUmVvdV81L9itCPoMrvU41v38ONIzUcc4/pDNGtc1/lZ+9m/PPjsLaAieA8gm/h9LWTAIt084
Xp18kyxa2suKaHRiPrD95ntt6OZkhMWAkFjiqEAQ3khLdX/b5W5rxx+vumcj2zJE5lU3/6SODEUz
uMs8pCcxO/0upF73m89gOuKzp3/hOP7bEw/IBamMonYW1D/OFV2C6XVoSShnNZ6Yfli8yECywvrg
j7tSejtFGvoscr99+N9P3799RkIHIGxpCYTZ9ccXXSx2QLkEkvaYVSYWg3ZwnRN7TGuyhsMA/Btz
wxT/9rf1+dsGN7Qnpwj3RgX5/zFyJEObzPLy8EisbdJxZ/lyP+c2pqOwLJhFZxr7m8mtYX/jycTa
WMwfRLAE6UqHm3QiyGaR6Yy6EdBGM1nWoddEWcygJLUlnfy1KVDEfLeyQE+l6V3KznEZ6c16HtBH
TtSydY99LTkfrAjOKG69g+HawFSPnx4Vr5W6+eTqWxKTIFDRpwYC6GjY26SDscOcot256GVvIy/K
PR6v1o5Qv1sdZ5VT3fwxubP3gmJ8p1orMSJDELQjZ5dPz/VkJXdtDZqXEVSZ/BwpfbgjGskLr4sp
x/OZtKTlWrJOy65r+uy80Fd6zTvMQWpMhmuRa+ugOfOfgiFwcK2mffPY5re07qIMJrc5k7geFAlE
DflC18dXkSXlGfzaEpnY+vONgT3v7FjZ+oxXe8JlTNSlpjQukgaXff6x3vnkKnZ5Z2a7cBDlHQCK
eksY6dlYMcto23dQG3P/y0acOqpyHT7KcJ2AYZQqJkmWbOhxGjf1iDvF6Obgk3uh822pffeR3dn+
2RXjckXE9B5732230jCZQuUZCe6sbz5FSF/FoQhM9yCFMT7rxCC47jXzR2/649Eec6YI3aqa307X
G/emaKwX5qULiZkquIC2GJ5RULETyIB5jhy+OJT7sU5Jb63jODIN8sJ90pD4qDuMYPUk3LOz2P5l
FC0G3blSFaONNtxmA5M5ssnlzp3xwIYVl98REg3dIG0Y5fiT4rHW8zO1Te29NCr7DkSF8T1zkjUC
WjNvZNZY9T7J9QrlXjsvo2np78Z8s6OBD3hYpcx2CmsAV1C0/xnJ/QTD8gXDTXp0/AlHER6xLq7x
d1KWMSU7J6+KRyYTbqznknDKvAYxChkPTY/PENbLvLPrpHiAdm4Zz2VLKidSs9fdk663tg1dDSgI
EwC+pOCuGgL/1nnoPWUhWhN5v2rZ5MqRR/qS8AV71NIoPyteLSS3h6VnBfI5AWAYHlEUUqshXUEF
x9m18vzb0lf1p4t8GXkz5uqGrNK+srI0Kqiv27SLO8floG4Jayv19xnD1NcaOew19Zk3u0lW3qV8
vQ/YEzFOjylWVrDKp9qcx4pdv16jCTQ+E17y7ApeO1HGgvnVRF6mpvHuZ1/h9w19TETWVJnHtbZU
VFShsan8PjQjf56m5to5YFbmwv3urD2xlSmIWt9gmNNXD9hlMcXRYkRzoQgOSTDd4gfweoqwbw9z
YnDPE9hKPNmncdG4zwT93kuTGV+DkM6kYA12btvsQCs9t+J23+6IyOBCTrZjZYwXctTpQQmXkPoi
0ihY6+Dkhj7fuqRhG5DBGL4PcCvvcrsYzJgyZ/0UBtxdCbNk1BwWffC0+LXxmnOo/ijtZobhqGv7
ZSaTiw0OhsBdhSWRx3cxHUxQCLlbjMvAuuYQqqFn3cZAYbNCnWDgqGWUBjMO3kWpId0FQ0ZuaKQc
SW74uqC9NEb+OdVtfy2c5We1GPpoKpfZTMGXxmxEbSsdttes8tAxG34b68Eslu45COd6ujYkGtPL
TMDC/FznLqwPBgNy+0rtl4vJbzQgPxRHnXJRrPlF8IxsAbGk9yG5z3vXzBIMfkO2/HRaP4wwdpLN
dzp7RMcJmZOlDg7zou88ItWOQTZ5xJloD5l5TSUbzbaG+I1iHeIaL2ZFykCk/keYtfpFc67hVKXl
y+S07tegxv4RJxoTjKBr+H0lokOgGKOszJg2in3xIVPSfWl8r90x1Zyfc2F1O4qj9JZuwOY0hjc7
jGl3P5W11PR6OrURY+MoPuTErFwPvNDLMNGdjrIJD90bsdxy+PKwbBuGu+9rnHsp/Tu4D7xCshku
I5K9j5hwo5tdAjhAxH4AH957RsIApnJ081aUg3ecjLo/jcpTJ3fllzWasTwERQczpBPDS9Y6nFEK
C3ejg+L0QbS2Q1RMqx9J0RKAIM3OPF0grt0TOuxfE23cBYy/SR0CH0JzsAoEPpPamOM6yPCXMRk4
LlBhbOoxSN1BSfPv3bIK36u0tU91hnUgK3n7ijLFAmJ0Bgm1KcUkY3bdkyxDeQ2Gury6eI4PLe73
74WRT9+smepH1j2dMD8ni0wfjbk2xGmd9VtBEuLYNq7eej16T5KK+mFl/3pRAXsOeULjrIAZn7I5
mF9xWSSHeSEa22s4zBt7nMtDwfQLBCNEuInRneK/lrMRXMYwyx+DQht7V8nlyTIsVB+d6COyckYJ
Vl2wJaTNS5sFbtzXDTlfV3H+lOQu8rA3tgwUgP57SX7KEtaK+Rbq3Fagf/diutWsrxXMIlHSMrtJ
tJVLrmpFgPO+DGNFxcq9bS3GY9YTh8ScOyw/kQuIqEr+ljgZ6Rv4kfmFA6xiqvEl1ynW+4RhpI9D
cBOu9AqgSyl1WVFDOP9X1QHqN6/BaF6tKU0veJnEPTwu5g1NO2Iap0xIpHTUFNbkHWXFCJgvI4+J
2r/YKMb3hRQeeavFPgBqMr9nzONJQy39NZeyeeoHMQG7aZqnwXTF99YxsHXVFSm7kde01cTobWoz
I6sa8Ckrw91ZaEpPazqnT6mUH+lUrve2H/hPAenMbb9MJFmcsXx221b9WFZruc4AFWJVdu4z4JJ1
7wBfYfsszV+Nh6iY23lLjk4PB7oD7aMBAY2ixNLHamp39s3cUYsdbB0j0n3oEd/5jzm3CK6uToKN
YWe3d2kKzxqAK4bx/68YKb+2MBVeSi1/hzUOH1yt8LRHFyNRSj5lpRLlhXunGy0UtW8pHcJM3GYm
NkNMFh20owdKM9pI4gTcdt2icITlVVSaUw8Xo66+QoTF7Vzp9ui4nrMb7MHdC1zWPxOONhsLK+dW
83tjpUsRkla3+b5or6TIoXMwXrtqPgX9BAgpdzngTeAJ7rObuNgJNpyOs912DG3vbDfiqyz96UDE
60ZRct29gx/77JnKem+ojuLwZiJ5lLnfUZjU4ZTzqVXbWcFqYzo1zYNjK+O+dYIAP049ETkjoV36
Tsxh0Xv3hxfD/goIFLajhDrY9V1MTp6IZL9id4TxSmSuZNejxmS4tb+KUuIQzjtmXRPwiqfRs5AM
0ircuanGZARNgQB61W8Tp3MvSTD6BId8/2MsfHk11TBElRLpQ0p5HYhxV2EFnGvzaFa6i8tGlZeJ
zrRo5YBzB6tX7WavJ/6NooXa7Pjqy2Fv5DCx1PUDJtv1Ayg5LL6BxzuYZXN2DcZia4nvGohUgKFE
dPmbBbjjIjG0/NS2hZjo1t0vMDV4rtPJW3RMOj9gSW7C0d04mZV/g1+GvX5RrscvWSbOchDskRdu
A2ywDpE+c6OxjEZjVwmP5XROrz36o9xQ2J1vvVJwlWzd8q0I5PpDEGnCklGYUEgqQDOYrgEJzPws
A7bRDjoYgg8QKPcQNmh0C3BsVG8xVFcXPsGW/4UdjGzIe1o5YF6BzBxBGZdbDyHjYvmFuIcFbx94
xp3DUrvOm5EP/FJp6b0tqlv63ZB3+QPjG/nsJYm+D9TqbhtD2AdlKnXtcGKeOm1RambMLGeaQfBr
mRrtXUGI55dNxoawWd81+04aPuHDiVR2p2fcQZk/PlICh1U6n/kMppoBtdWwrXC2Tb16WG38nkXg
km8zeGYj8rfT+wLFJ9u0nju+BHXRbTnUm1FOCO4hRUfgZgIqAzGijiyjrR9aeh1ecmUbe8Re8SYT
DnojroIZx05CwI3RxlUja19WLvGR1wnnZ5aq/sOzx+G7xJ6BWdMxpmPvo2rKuVTvdpjTSFe7rRB8
DBZ4w2hpNmkWsEicF5XG89x224Kyh7uZhxjfd7fGIMvqyzq1/pcEh/rk4hV78jJ/2ilf5t+rsRlj
4XhThpgm0POLotM7NVbu1Wr86dECsUB4UISsMeQurG8g7KytzYzx5TbKZeHxQoVazQrtRZWjBipf
suZnXWbjTmdlHvdu0Z+9Zi0eDZ26lzQQ9aOJAnVYAJX+ynSK7CV8wmmWk/Ca49s1WHxMcEicFDB1
srGQ8unCQ618Hgijr/dg63AE5NV0nwVJfcwKrWXcZelMatLC1ZRbAh9JuoydilJUR5/YBKEPi2zg
epjoRV0iDnzyYdBDgdg5WWUVZeHKLi+lKH6vgbMIOiyX9cNvhvIIw1W4CnRFz+VUDjz4VpcFp8Cd
02PmE25Ml4lcBCimHJ5GiWUJmPd9Y2ftcQiH5XtqgqczvI4kBvULnMhEi0VmxQ6WMsW4DFW/sH5Q
U9AhfpKYnb17fDBdBLhFfJaZmMkCC/Wh6qY6L8xBXrK8l0ftZUNMqH7YDa1k/3CrAidS6ADAYJ+o
7OVTt83sbsoaMcuqPPOXJZb5Ie1Da9fesspMjpPDjUnGLXSggxOfRqoi/ubhR5vnnnObJZARcAKO
VyuCpFzqnZI4skwJRajHF9QKn9grZBltVkOUdLXNgmuK7iuf6vTs9jWKIxB58wcWiXrPIuuc+QwA
mmzfOKwrKmeSNcuvFe/QVTFmjpxEV6c+yHiGDdfZqoTcSTKQ85gz+4NpiNp3dUqOmzMW3LzFi33R
FHFyG2wAjJqifg0eZy7m+2kN6nOzcBpuwtp+tUbjlwWF6FGUHaGayiy/GUoEL6NcrY/VYlBTYvGi
QxFHgeVktBZWefa9SDP/i9skdoIh7M+p1/N8YishuPof2ye+25yED9UOZduRth3Bd02gNH9A7oBy
NvhwPjDukAUb02/WFKp3n4jbU2p47bWTHrT2Gi85TBA5vBL/BB47Eyj4CmzDvBij4T7mpgHDQBOc
tMMOZ+iC3sfJ3NHk2PAOYRGZLW6QJDjckUy2c4u6WtB0YjmVmnCKL4stCoG/tcO1RTa3pw+W34Vw
TSfOq1idlxoJdoeATL56XnrxiCTJ/5Fuibum1pDouarEyNR6iwVyuTRkbiBi6k6xeIv8h5lhx2Mq
nFyqhHt/UlnfsJ+Um0bgtLIJZG/Igv+QgDq3ymPogPL+BufjmZglqeO+vzicZJF+p+8Boye4lI6I
PF1aMTBqL55LGe4ULozNUhQPXO/YWkrrXQoNoTPFMORo80Tt0F2/1o+YBT4q7TKmaY/+opJNoKwn
EUz3k0kgiaNNG63dDJwqBaDhaOHGWQDiwMfltKVedlclbYCzvt+DOdCRmPCXYjy+2ktYcyob6+0t
Dchlz9I4PRgJdAUrcWUb+NP0ep/fuFdhEbwHHPcObahCUttK7cOVlvV6fZYNWHNBnJWLoM+atCrc
DsGzbXWveWF/K1IAHW6SJxEobtoliv6QFMEbpozfWZvAo7wBjsuwh7zS1i+gYx/J9H45JlUnnqHP
rUoP7Ty/tx4eQeqzy42fFiS3Uvd1UA5EGqmHTW4S0ZzWrN+5gfeR5NBepDF+tKq8a+1SbsaB/EYi
BWFk3MC8nPgqp/IHPpsxmtsaNFVB+JgYAe+gzqgysNu3pZGvHHTjsKHwZCR1GvlBcJyxNaVZcskD
87eXwqDNqvy2DgMIaqgC5Uy57LUFJqKzrGk/ZcVnmZPSUtPqYV30h03lFfeU3mLllKYXl9qlDBi3
zaYEgbPx2yWIKGE/dpXpxMY8/hr79Np5RIUBcwSHvGet8seOLhnHvhWp9s0lnMMffmDgIehM76ia
gmXL1676BXp3OeigsX4gTrVfYxLUv8Kq1Qd4wrgc/Xpw7AhlcXxtfKdhCGmUO68LHch13EoeocRa
9wACmm0yyWYPVac/B2K6eTelwtWjPfu85qt9r2iGwOwtgwErqeedAh2YMUjV5Gu2qpE25NW8uFnB
/balnuABMdEivBlaZFALmDm427de487fw6WbzvUarjW4qrx/If44HFouZpdMg/ZxR6mfRyMvx2id
5YD9ykkiG9GbvqMC/u7GwN5yWtEG3z1pj+d5MZwfPPgWcXff05FlFdZxIq1CeK4zDjXu7v3UDgpv
Jn8uMxzIkXSd9zLqebnLK4ha3Rgsd3pk4yvMrMTjVuXbm8PlUad5xpHcDp/gIABtmsBPmFXGUVe3
5ps7ZGyw42h9q4IE1g+IA+czLTB69oah4mDR2ZF6XhFZa3BCVJliws0GByzrkYPQr3worxhbDk3i
w6Ozeq4VCcRY/QY4AUgHmdpNXdtvXQY6y6hoexoC6wk7O8OWjEobe3J++0bwNTqFd3FcRk6uI3Q0
LPqt8DB204v7IydbtIFbQQyQ9TaqmolUAmZrWzE8awfnNc0MF79K/X2ZZRmtXiCPdlK+zeMyE8O1
rOtaWctG+ORDkqywdg7f0aIxwdZ4i0yir3s/GOF1VR52/7q6TwLJdWNo3/zB/8SgWe3ayXkllvOo
Ko6jAGm9IO+JGSaH0V8P2CaO7tCh/xW0BRDGrMvpCbYCJzGib4YFrLcp6uexXyHcDc9Dbt+bg1Sk
gvLr4ITXaUwfZw8/mt14DxWLHum2eoxDHFMmKzJZ0i7F7Iz/C5PyqD9L2f2w+pZpMX0ZdPeql0oM
bwOXlYDGk90S3MJeGBzirFT+lvygtaVgCjPPQFqN3Lh4WoW0OKR1Xx05CFpt3AlglPm04g7eO27z
TShOtbC2d5kvxS7jXSYx09qcTszSTK7cP/07ozGcS8DV4k3IOnnQqnPiVYX+xgk1yGrdedsQWjEj
m8C71RW/OFVGBtjuKnCecNDnqn5KBDEKtxlhmJnhjt3mfRiS743k6taR2d2MTXrPCfpBLFa1oXp7
L6F/xmXCbTCHSAOChiFfr3TAV9Fzn1gxa3/mPhHNLDSDV65uMB/X3Dyivbjbuh3ml4bC5/PQaCBD
4eA+M7ayrnKZCNtkw5K4TLb99plzFGMSggU7JljpDk9jtcXGRa5GL4xI5jzZmG7/QRr4C5eUtcFE
oagwsaz9KhYwHyz0hEDBAtyORDgqlu8iqMNjNWOrEDSxx5Vf9zh6SYEDrKw5sa8pT+XCfZ8L4cYf
q7vJHUFidsbZzSvOzDcQqu1dpce/0GhA57luKfd0+7YntxM/CCW1h8W09a65UcndkvOcnzPxH4ba
3FnehD40BdfV7XsuqE0YDQ7+/76oqqNVtc/9un7VQ/Mu3Xk/GH7yJHpdbTXW9HNZ41ws/5P1wwW8
GxNtMlSS94LRGhra9IQveYgQZdNz50GjssguFIJ7JWrsTyaI6Wuo6npXB31Ptn1GJZozBruo9esh
Neq3elL2eZTLfOPtfVFwALOKGA0FeakVkx68TTLw8Lt6gP9F/ccm9ZTelfx5I9eZnsvUD+J+cksQ
KaaOU8+fXjt0nVdQ5cPONdp0PwxjdYsjoMph+IkkE7EtMSTgyiwGj4yhfFDcgglN0x2WPnknIJie
88l7WQaVxmsGvrLzSFcnHPSe8B5rovW9/SZH4QLgIowgAJT2i+sdoW8VMRy2iUvnmscWWL4UQ1AU
BLI74/eCSJ+GiH/Ti+UaKH9jfZ9JPpKXFaQgW+srgHy0b8US7AM+9XFVMt0yHGQ9HLzPsRcADieT
gHvQdwhotnwJkUxZ06oMyPIcvqyp/3vuuy/RM92FTjRtLDFjCvby99KtDJrGijuDe8lBAa0Aa08R
T8/Cy60KN45VZ2Zs5MZV+HNwIJjDiHaxnougtslekYDAvHkRuJZic2jnOE85gYvOJKTTI7t6fV4d
W31bHmka97FD41F3ES67Oow9T0/bZNAM9cZR0BawADMaWOyrxrV2Fv7GjWdPORBjfafL7kdRlcmd
lcl8N0nqkcAnb9i+9JbLVh4PHiJWoBp3O7gi3Prl+o5uyi1Oq3nP12DzlQnY/r7f78tlSHaAPPV2
HOA91uYSERywXtceQsnc6nDDdc48Y8jOiA/0jdySwDD5Hl0kolmGF/Sb/tAXTfNpNIqrel7BGiF6
XBlBd0AtUUfZlt5+YQi2rbJKHkYF/gkepxF5U35Beq0OedB8htqfGH1RBeB5t9OttzIFT4txSwFt
iw625Ewd7Png2pxOHYXdM5PmwfAHfW0C0rOzZ0b80SB2BEtPYpYsQm60T0bBn5T8X6sOlVXIqPYb
tKOizogEDeroOcYNoNl7abAhigcYwvJwBqXT8uB7JUlRW2T8JBjd5cINOQunF4/XAIem/CKWRj08
XqyboVYeLOhd26Ksit+hW9Wn3K6yQwtLKc5SbKEeAbe4t7jjYy00WQ+t+ZTO7nI3kX/RQsy79Pbo
g2Ao42wtLck18savHRdvB8h7OBTgsS5WLxjcmcQax5I7iA6D8pQDxH+clkCf116Kq1lZ5mtFGwH9
D1hNc5tZj1PeSPhAVbqNNrJiZ+leHfOlXrZOYw8PtS05j5sw7UmoQHLtwLfoqfmwupWsX9803StD
xZY0IQ5XSMsrUHSBiA20Fibditgcj61LgFAwZq0F2UIGY+vWMQzGdx1ZsDoIDLwIHNBaa+p3wM/0
b9Zj+bbMpRmtllT3wJSbI66RmTldO+xJwuZHbtk1lWqF/ZovjvMmpcNImvqCfWuiGm2IRqO/kZNB
zwCDxuiArcQX4Ko6Q8aMB7A7BzOwYArBt12F/SbRDvPdYvXuUXN5ntoxOY4sADHgnyyiQhteRMBD
QjBmPtLbhWK51AVBfdyPGxjf7M6QCZkNTOHPBZrSzs2a6phAWqIRVQLNMt0uys2y4U7LlCxArnrM
uNLFRMFGklo8yAUFIQQ1UpBg1vjAkI8Qzzj32xzuBdhnYMSOTBzoUw75VYWxfDCtDv742MVpat6N
ij534kCsFgJiEeMyUugdB2+6AOzmca3HBPO4xxRCWWm4sY3pti4jFhwlw8kDd6MMXhYvCHtmGGeD
p4i0cExPrTxjqfXSqzKyZdMFc3nOaMWIJ63U3dBCs0tBRnELKsxfjFqyaLUDi/XFqeLMXokuswHv
w3GpnlZUXlzPS771B6FPQ7nMJ00w8pwXWXeYMtVdsHcWZyogHAvfvO9HVsuOw647R+mE5SSroPSM
JMe3vdbL0SHgeTDXVKL4lM7m/3B0Xs2tImsU/UVUkcOrCMqWLB/HF8qRHBto4NfP0rzdWzPjcyxE
9xf2XltNlx7LetrT7Lf42WcAIEA2RHmPzJyYcWAzuFpIOJ4w8PdRa+Ye9tmRclEO6sDaSkVRYduo
YwwxpieZwnI0hBSo+/M8D6y1f+YKaV+AntZ7q7NGbF/rel1Kq3/t07SLdM7Hh3qdaE7Hrvuei9Hc
4gxT3nKBZAKIe31sKxzd+ijzm97jEFBt4KI2rTqBG9018SoLMMBSLSFg+u6I19J+taw4eYxnEMxc
XjoKBaQnH07jUl8UCyuKcbr39ibp23KW/UVfbfXV1dQqdHSoZXpuO3vm+dojHUtB0+B22VcDzC1o
QZDsuiXNzw1y56iwQEh1SzE+0GE7R/oJjPqz2TFSsVnYXzoGSB/5PZWirU3aOkw+QcWGgxwUykKc
1mb1WigjrH7zvrwiF1s/WQBuNyMBIQe4AOulNy3xZ6SqfasUvOl04Zn7MCh6/GLFBTRbMToWWn7P
og0f3RjurFtNn2rcehOFG36pIRPdwdJn46NEHe5nJoP4qVHXa61o5T97XFUYdlm660z8uZWmjBdD
HTDHrIi+NjXOkWrDx1jte8jY+E30O+2DpJjNYsGLHVocaBJ5KbboanoAkSdx6+QJJjCRv1hkKRxm
oa2nCUzEr7CVnMkmm0BS5ijQgM0oCjoGKLv6qe+U4aIym9wPsaZcXPgWCMRr+6sXxnIx3Hqxsd8a
OSZlrCTNnM6PRn0H+dfkukreHLLiNftcjVK/jbVtPaFTgGuUiYFd7Lg+dLyTB4X9fMBAftjbK4eV
bE1SueLyzmDHif9et5g3yAqi2YU6N07AjfL6oFCMvdQE1h1q3VGfVKGQ5YHwCWCNoTOi64ctc2Ht
qZs0Vjxz1vV0rI39DjkzjVw5yVs/rZJniogBFKeZ7QoiThkzltmnxxri1LXWcNToaZVZUuwqg75l
v9oCAHYrRhK5ddMBNb0a3IjP1CHlLw+z3VXI5x8JLQL4z86LMfyAX+Xk6Lp5XTxnOHCMVU8IVzLa
zrEwIdITQhiABe0iHjzOabJtBM7+KX2qmVGFBElBxBjaEdM+X+N4z4Ey7RjsOI8aRcY3Scn1iYqF
uBun1TkEUgbdeoYOVSvL/l0s6p1AWmXP3eJkIQrMIiwbs3jkiqKAdmq7eXLrlqYJKe9waxZ3PY6Q
0T6JAV6+sI+h0XYQ5ddkAx2ywlRAjZj5bmq9/DhBi42c/E6naiznVy0qeW4zi+j4Qmi3nqsXZ/mY
scfUgWyOaudihLedk6n36bVm2HNEbGHgs89y4K+2dL8S7L0HDsGCLIn7XrNXjfI2uzUCpzg2qOAy
76PlCD0uIDPPxmxrm7bX1s+iMI0wSVqeuxbnT2PeyRfiJ8SLRNt8MfQkx4s/uDXgmUX9KkYFOMnQ
pU3YqhB/EiGGN83tkm3jIEVYlvErb4V8W2wt3ikyB5DXEZv7YgwD1/WIsihmxpJyqov42GuWYIJW
2dlWxb8KHckUnBY9olhoOJkZWOmMHrewNRW45JSc275rvlfEQxbDtMzDXp4Yy7YyJcRltHL9VozS
O2gzULuNyZMKlCRhfJfZ+rwjJwIuFqYsXyMwJ0A8Vz4QwdS8kn0GMteb9OcBvFuYUrS9jeVMnxtn
y2eNSuR9mZDMybm0b+s6w6GTtf7TrAghGZloJZWpXp88o1IedSQqbzaK2cM8oGCB62Jx7jixco0n
/U6nB0wrNWPaGY6h7Rl1qTtv6uqHic3MThN5d849L/HjePD2PdvCj4p4sce2ycdPpYtjGgBDPRCZ
PAe1TqdaLTEMs9VYApXWdjc6anZymctx4dPAj9XQP2TDrO3X2PQ4DfvxmOlp8lmBLwpaKSTVFont
o9O6R4diNcJmk5xcromgdwtMjbpmlCEdJD233VrToSS0NBJExJ3didRCyn3X2+WJsEJHLexvM1fW
a+fq7dV2zP7smHF5BfaYHB02ORSEJSFzbCmJh2xKY6vyBKPKXchMZ2074R/otG4rqLf3bmcuN3W1
/yez1qxxbCYlV0sUxWEuKzYmHAy3ARkf2xtjkNsZtiKQHDB3oVfWKSN/b34SLUbIVBTTedCqIQCC
p4HrcaBxNZ7sP7xU4g12Rc+qyGkc5CW1ypGmu9pyKlcF9jOLGOJjsngby6S/wt1xgcUoTMsHs7sC
EnubtUxetZp0GruqmZpNivuiVqb+ikjOPiW1XR0NN8VBmsX18hVndnfk98WryNAM5IzpKrwwtfvU
TCi67NzGBztRh2zTvpbHWBvlZ9PNw8M4q81zS1TME8qG9ZBNBSt/L670QFWWfkuZYHNd4EwrWtQf
iKmSk+kwDTBl7xA9QjYOt2POQtlSDS+s2pjAX6EgeyvdOVQsiRBGIQmN7iAjNTkuDevLJCL5vHhu
e1tcpT40lotUM51qM0pwxaE7aryYFfvQwAVJUEExr2EqoLHCo0ubA5CfTEXIN3m8v6zPM5ElZ7Ij
5Q552TBviAIaH6RQ1mPc6cl5RaOJ5a8HEGStcfLNdEdlj2m05t/dBuG7xJvmoWwoxMM5h2ChwHo8
NZV5H9MXRI1skqJqP3OWl4xGK+U0jwjm7bwufkmUFcdMUeFZYrPb5lYCRCGbOrZyjFR9M9Nc2MNL
ruwAZk67fkjtq9ClyaHD5UD6hl4hVO7vEVbF3JJcJKpvbx7yTztR2QLoorH+OgvBPEMAJPM+0R2U
GIWcij83m5vb6tTGUZjLfCKnBKaiWMdHJ7fItBgZnwwP+GHddwc2YdCS747jQmLPLYgA3A/A7SPA
7EsRqPpYPpvYBOAPVsSyZJ2Gvdbp9TfdUi1IDkp5SDuPb3fXrYSyw4WpfuIx7XIGuXJ8Lfq4ZLw1
IuZkPpdOh8F28Oa2BTmKfjXNqXYWhkrwHyVosoClTJJxL0SbAdnC6X+M2THHJx11wo8j25azgLiD
YaPetWm+qErQUCOO6gxwde2Jg5bxqhxlSzjOV6wvC5Iss+ALFRQAbZ2oY/uTXtfFmG82QLc6dAgp
W281CQ1k9ugDEmnExv0atblY/kl7ms2gRLXHNLUdCCNwCc8wQnPB9OTXPa58zM+rOwaZSZeEHtfp
kn2iumzC69wZBhazpOqxW6QThqrB8JebIFGMZ9Maqi9TFDUYZ8ubjPPidA7Y3KSUBix0pFMn3lVS
2xDZxf9mXgZzN+iCBICCeOY0GMe8mVk2DktyZuuP4IBFwR02TIcO+AgNErO0yo77Y94564fk3BMn
aTAbvUsy0O+ko5Ty1LStGsN8Udo5ZG9GL+WMns6TXpvq2mowKZi00Tpu6S47FMrZmgOBJZ9z2LF4
HcoNpWuqPbeTCvC1wgNa7qBI1/c0bYIpWG7XRXXEc8Pa0GbIvPLyYfQImaOMwmcWJOXRLHSz9vu+
zd2j9FCfRqLNJ7ag8MfLXQ6ANr4I6bpMSSoV/iUr2E4jh6cs8gMiUo2uEZtxHOIgV41QiStyh5HO
a2DbjBEpTjsircCbK4okrIuy7p5Vxgu3GOkjyTqa7FlPUEI8gGXK+j91SR3NR9jINGuzdKgiw0Jq
vee3U8M9RGwU60tNIfp7G+e2DZxzXVkgsdvt1YPS6CtU7UQvf1F7Emm4aNmiRawNydjqasFcZIlF
BlPBc/LFt1Mj/agyG11ZBtbH2lE55V5YdhbyfxXRDWarmt10OAKf88jUsQz4NXnJNQeZAinrupRE
0pUyF1oEDLR675MeAUGMrLOAE5blbfPsThM0QOYcuiLvcLXR4G+hJXFHaVvS2DnUgjaQ4m5y3nBD
d2+ilIIduY5W/H4ztRq7XsEkOCav7FQnUn8Z28r0wpXUDMev8qFKtxmjG8EutXbUXc+4eLrfoRTH
GdMjDtxGLH9SV/qc87yUKmLt4aPQOVwguzUluTGa3XSP6ojwPmxcM9cedPb95ryf7ytS6esOKaK4
M2w0M0h0OmsAxIOnPzdruOlE6IGSqNK5bnxaU6CPQJkbfevMOGw2mDHdFsc13vq41wlSLFvPG7gz
hp6PDliKFnpeiwLcinMG7x5gtZWguL44egAB0mi0Z6N+kitolh15MoXL1ice7WOKsHUMSB5qGaPT
MpuIzKijCtKOTElIGApzQTZ8ZCvJOIUy94o4qpcG3ngqpLK86f1KWLc71y6SOt0luhK1fsYCSuXj
c16atWZOTLAq2TY1ypaY7CAB0Wi1Wif+WbFFoYOuYvQRqhhLNfQo+IwDkjrQD8z+6Qo8xBVMWLvV
kcdqBZjf+5A6gFiTHcOFnOFpiROXd1+r25DdJa07RgXTQ7zWaazPFE1vf9RiZYIBn2RjZs3q7eWU
N8reQoe4Ps/MUQGgz23fhJL/JL0Nq9ZrexeAgNygoMnsKF9j5Q2T+/zHZ6Z3b06uq8h0DdB/Fadi
a9lsr6fVeET71qavVZ0KcV7tPLVDHYJDzh+VYpjXiLmujrCdJ4duUhUmD7Bhqvxb2Muw+BOQZ/iS
jTGt74OFaRTit+A3xH3akLoLeIi7iMERS+gchdQ2tSdNfhurFB79Pi0tYZ2Dh0PiAAJdTidFLbIJ
TUfMTlCNcy3QVaUvDqRPUwD4Ws1c82vh8f3zZsqffZfKxrvzY++5AWVsuD8A/TnqKPbUD29qnGc1
JwWIMGmZ3aEQ8VJvBzHWn2jUrRxiG6w2OncNSGXB2ss8aLJV2NkU9LJhx8dLzl5pWrDslEEh0mEg
svBKccV2orj7Z3xFcbUJCLPdWQoaIbi6v0uTQmKSsyUhQKNW7E4zsxSNzabBYNTpGSYjtLEqfWfo
leEcZXaHYqsy8eTBZt5ebyWZOZfMUdIec32+rtzJaCqxFtUU3E2DUibqDDnbiDPurhYS4yZYgGT8
/bSrPSFxktloRmvhaX/EFmTDaVUchsdUN3P33hKtZIGBbBuGeaY0v9CrkUSJRignsJ3jpAWrJiwc
fuQv6fVzVWrmFLhQvNQHNhy93KGZ89ITgGXgr0YR414oNacYn4BJ2coTk1QO2B6awVfWU3kjg42b
/JF5D+LYwWX1A4Gkg/ZvDKQLUoYuuIYMIcyHrvfm74RoZbiXnqw1plWQtuBsGXjS78QtrO1bz55E
ecAGNY+BNZrLEub2vWNJyELP/DRV6ulBR7EKPIKRUQGXSIGDYxi6LB/JrxU2Wnmj+ZaWpxNxAgRf
DXMmWIhvO1bs/kTcmM63dLads9dN5M1KY41RLne94yJtLTR4lZjI3Mh2lJF1ScGC8B4Oo2dYJ4tx
3COjpIxheYTrIpRa2axBNTJuADTCVdSXlacilUO8CBLfUwv2AqOWk9RhTtAOs/UuPkF6S3VEaglT
JZblWUjcwpAdiYMvUMrU3lJcU82Kl0fh6Xw16xX4Zt1m/Vff1I7uIwqnVeoRiRr+VGUE2MkBptq7
UTapCIx6qmcirzTiLlGViNmfPFVrw8bKl/lDEWiUA3iRbCFFVZhdpI5ZS+HfwPbYlM1Eng3r0/Yv
XWzzZSR3TwaNcO0K42Zvu0HhGPMUgodF4dVUFr4QRqccp2yt1WI/o8GeQOQuiA09ZbWKn5IRpvJr
iyTPvtja9jn/KiMa+QgYlTZ+YTbapxSAIlvPU+egW+fFEcZjaWWMzD3Yjv2mR3dbROWwpr+uruMM
yCYRF9u6XJizsYw12cVMjey/hi7pAYQUccJ6A7Op59+NA+0+HwnqOMB/qf8ZrtTeBbHdzo70gDaO
1P8lsdJTvFd7hFgd5JQwmLOQkH/lQKBSztJ6mM+YgEhpIOibd9/uqYS2xBAkFQ+gjlkOkF99FxZU
Mj7OYoRevLaqEj/TPzntPiti9Q29+aB/LIbneSG9f+HsVk1UykGJa5YZaDvVp7KsWc4kivhHbkK5
d2JHPglTNb5kZTk/XMniyTVttB5tlY2gbfEU7GcYFae1FwhT62zpefnQJoPTrGztbSxE+TKm2TwH
gOjWdtOI5O4yNq3kL17Rdm9sr6P60+tV7voS/jCEsumql3n9ktOVRQ1pCB1RV5NuRoTzFESaC3hU
3Lwl5ohl4X5dZB8j3dYSK2iKIQa2JQ3UzPU8A6512Dui7kW6jL62UliWjHNvgrwjDackrYgalqBe
fLkh36f7ogHy6zajjULbcseZxq59LgijYcS5Mubir1srceB5y/rRVB4/zra65NpMOfCfJElsUvnc
kWDKPC5fmZq7UD+bGnnI6ukMI1TNHA4WSu51O5q1+mOYXvIyuM780/TIrw5o6o2LBsgpclNdUKIt
7cI31FReclLptt3QqQe7g+Dox3SeIqDPVZIIH2nc76t+9bbKaCIGmctRua5W2d4Q8pUB03FVRyGt
2WHdIM5YPQWZm8ovGM3m2EelJrU9U/viUFll/1PEXgOKXCqRcM32k//ls2tlTRHl0LFMckyxwF50
ygBGWcd1PlvOGJpoRu4b3n55HEqb2FdMssonSuvNUsPVSl84uXeJfapQYaUXCyMdkc5Ut/opneaD
upynpHkgMn4nCgjIXv60JlmU8XbpvXizUM5Z3os9ttteU4lPG+5w0aPIiBuPCUbAawtO3zKLPfOv
O7svymZ6abZb/RDZdvFeDMWphdvblpc5Q4ohCCjWGt+Dz8MC4S23riY5bUmGztLu9mxugCbV1Yad
7y+I50ORpO/uWD4VtveSx0U0uPO+k2+9QXFXLCFU2wvbz6c8nqKkX1/WsnjkGx9mBTHpkOQxxpXh
HDuvExKnvkV1vV7LEm1/S2CxYFY7dTt7Hp7GVGFLTeKO8ut6xAdjnuDU8nWmpMrioekAOpIJnAzi
YtNzFS1u6DQ+6J15G7z5BdPxl0GxjAJ7RrSnhYv9UaO2nZr0OsyfBVUL/OTN0P+AYfOAf280A2Y7
wULUQrDwC7/NSUNSOnA/z2BnN45ybsgrzTT6ctmQMHYPmZXrhM3X3i9edauRQWzkIH11HXjkOhLq
pgp6FDEMCjcsXDZj4vgo5E/0zDkVNLFhyBLqOSJyoTKvd06WyB/wdASIsojHzWg5nI1jfDYA8rXU
9WXGS7M+GtObBoPegO2mypKwQ+ZqFsO2cscZv7Uhy2IfRZgduk7z5Zkp/xe6oE0YA/SsxojM+KVh
rtUFK/23fWJqpWLSAOniZ8mTDbEto4YEqKqWaMjIQZUyKpcd2MRgqJSrLgnnEi62GMPYe/fP4S6X
nFg/Q/kntKpYkbsh/kf2JJ0nNX2zRpS4dy9vnX3MvXXIaueIfONam/LWepeZDDr90Mw/EvO2obJs
WRGD6UGs7rFLTx1FwCETE25h/B5Ys3jcy4iBP2FYPmzm4kFrc7i1K4MnZ0eLPI4nMiIwl8bJR83P
4dtOgPDKzNYNGlJHmUBw+A34hHlKyXEgp/Ar5RIT3j1qu/0jTXxloGDg7q3ZwNdR522T7FT8W4Ds
IhQz9EcbhZ7SQ4T6VOJ3w9728SUlx4B/blGzIilYLuy0S++pTNDgor8mmxxoJJnETBHUsI0DRCTN
fGzLLVuf1dh3bM+qr1X3c+WkdFfTBuEOMz3Ugb+VR42YrwzaGpdLcuOS0IxL450RfNnx74oWzCEk
hXnse6NtY/Km8pdmebHa6zK/rKs/FrT4D7wDnrbh5LXJdbWi2dphzUcM81q2l6Z8YU/Ti1MtfBxi
YfaBR150KJB8nkFmHjvOe8v8c51rRmxGo0IGZuObtVjUz1at0OWFLOAwIxfhtGB5EW1Iai6A2BQT
311R00ScfIa1AxzHYB0UpsgeRpJO6zpDd/CNd0ZtD+vFrLfLI9BFwgeIAQSZCEjWI+wBPuXicZ5O
EY1LvzGH2neV7MM6i2r4YVW6UTQkD5kzoEa4pQn7FoLjUUIX57JND23Hb+p51rWmFk0a0rz5l0F5
BgS639Le2ZODSvpQ8zBbL5ry0ay440gEo4TbNcY3I0BGQTO9evuWMSXndgnMDJ/q0sUbiXmXI+ir
nbXXNKckKpNTr/y0jh2u2YMoLFwQwDgVezsxbHNi1kKdbzRlREqJn5pw6BQgh10CoJtBc8n7rLXW
tuvqSFOTnzYjaBG9L10nO/ccrDerz9TGDh/v05nAzkE7Ou43rk3CidCbxk7IejGisr3JqT1ZxCIJ
Ij6rmnzSUbsOsA7t1N5D135BDHSvxX2mfcHIpcrsh0Ufn/wQ46ER/rwMQbYiDtRQeSRbnDnhoDIF
1Je9xqtoT0yxUDin02kgIophGIbOV/LDN7NKSQo/16RY5FqNtGH0ARsBjR8jmHjBOn5jUd7b6m8n
f9P+mlWJ35Iys+6A/0BaiBeNy5Vbofif1893tsebARoHNbQTQSJMi8dZpISOF82kk88wzDj+LZXg
oKuxrPPyj5YcoK6nLC0wk3RJlJBFAYnsnMdJv0v61uo+vEwRf6oxsApp82S1zm281v1D7aztfFSm
EgG/1SG8RfuUm8QQY/Fsm72WNF0aYsUTxpaggqT+s13PhP1LtqZ5x/FKD1gAj7NSkKgmEza0lpA4
2ONIMJ1OXTkxO0SaBgaVRfk2dbRbeK2kNnG1W6A4y6fMdKN8JCJq4Mud5pPvsEBGsMSEpms+YRb+
w3u9qyXCGG91nmtP7u9Gnrojkgo8NeQEZQ3vdRh1crWhz1H9au009GWoZmQ1cWx1LjGGFR3CNFS+
NuMlcvE8FZ6xs131VCZq9614gGuH2PzpwRBtxJydGt29sUM95rW4ZHbyMrveraVC9lv4KpikcG+5
0OD80aUDkmibkknFL0CKtzIe+nl4VJCsW4qm0E6qO0kQjlDtt6Foh2BFv+U7xl2JM5NDBVDYb1bz
NBsaPbKB6E01xAeBmh8WWqwNUMhu09javkJ+SJ2snSx3+Op1m9QwiArjAoS6opTVJxsBWYLW0NMN
sa89wBY1fjssogQ4ps+wBN8stsX4Ono/dd3uhMegIHru7rKLkwMTv9+RBBXbcc9I2kGBSi2Ft0i6
g0Mcr6lZOjFk/Z6tKc8/724quylGE0+1YQZICCBKTOT6LADvC0YEB0QPNMJt+kAY3VWY5PWmxmdr
wbbVnAdK+13T6buRNdcma/trrA0faq5s7iaIRjultrGjcv1ImzFiK4oIefxOgK0ZihM6o/sK5AEF
Vo1i/8Zc4MMiBMucMVWb5qZ2JO2Cdxmb7I232Je4SPQcQASsq8RZA9MlhwGlzlrPF2aFILaWYZ+U
Hhfhh1cSR7XEjFysGxoif8UqcV/8DWApaLdUxpMjJH69no+6jXmIkFp/4SEgwqWttwOXrE9TXgHq
Xsz+m/n3CfW6L6Fwg+oInXp5sJv4U4fsuPSpGbDe8hvd+tX4XrLwbTd5vGehg3qsDZx0ry5723nL
gSurNRpxg7QDnUkWSS5gDfceRpg+rkJmnMGw/FWk2bVo4RCt3Djj7mt1khu70DWtLeLms4zfcItF
bqH7lj1Hufw3YdTrnOlQ8IuaFkN3N6iVnelci6KPYnXyG0LCTARfNnhhNAIJ2DcdvGUcsdoPuyFy
ktavxZa5HaESN3f6EthgMW8oJGsp9VuiRY5e+KwjIJ5ECcoQZBz1eF7st5YaDkAOBPdj4r0RLh2l
ya4il2KmhJw0wiorjg7wpTU4BePdinfd3QwYX5ko+3ejlWG/xdNEAsHBJI1JKc8wgQ8N1galN69w
UxBH7b1i2Zpyflvxd8XKeiHxIaDytDxKrGp9apgu5/LVcvqHkZEAokUfN1lo40lNiPPr+Sp0DkIx
TIn333N4Vyk84jq9Lfbyb+CbQL+FE58fUln/xAypZEBpbtRbR2mCvtMOjRMjoqM2bmFE5P9K/afC
JamxGSwChEGnGJFU/5Ex3FielfohsYOSZtGF4I2DQrJ/VBovXLBf2bl7380Esqs4H8qwxd6Vjv/6
9gQo6ey5pDDKRx0KxEhfKwkL1vdpAzK7Tl5zHTVgaTw6TXMo8vaB5n6C3LJ0vK7puSD9bMhpMMo3
9uqOeCFzeXG/nXHnCRSOjfdL9qYfp5dZwxYjZFQrJnmf7sahsBPrpW3uWX7xxsJGXbXICxFM1NUx
ndzDqL0aVNCor0KgEGGhsgEsHlKEUGzDPHsMe4KE1p3XnlDos2OFmRynQeVdbWMvtGs2vCfrQ5J3
QUfmDSFH8Z5R961vSwaK3IEovXMUlSkQELZCNo3cQ2KEBuBAVm8B9OF9HH912bPDYJL8j0GyPDA/
SV7fCJDw1oz8gBAEF8isHcJDGstHe/2RzXu/PtYtvQWX/cidgej3NS9OOjqL+QngFxigYMoj9oVq
t031p9Q5Jkw0B8rhl5pBMqETxGY0NyQrszYy4wr6IQQB4jZhVYc5NmjSpZOTqI7WFCYFvRcjyhOg
cEbAIJuC9k06Z/6Ra5AezlU8XFZx8Io967RUPeYo6JKTgycjyy9VfiXvY9OlP+b8OmR/+YuQMNyD
QScTFMHcmyF+WMYP1pEmPnJtAy0kQbDoEB9F8aiY4SRfqgTT/LZYI2jj04CnM0Qltbl7yRO/yi6t
re/vSRRGf5gJ7TVfK57N8l0bZ6YcZcdwcRsnO2KIZ/ddrocmwYoKM+rM+6sqWwUsMYx+FVXGc6e/
EJCVCtaBWAhDPefG3prWVS+2C6PD1QdKAP85s18b/Ygu0+XSMTn12/fSRdjuAtGiIYgPVfY5rc5G
7UkQ3DnDh1s8VNULQi6yyf0SzjwZo+hC5h5PjrqES/octx+5/GX8oDakm4GT5gCZCPYBsZwHk61s
W8rNtr2qY6hphxSzhzDWiAm6nxZ/MSq5bDu3v+2ynfO9br5YlMDZpEH9Wfjz/mpmzFZxJfWsM0kl
Kz4TZByilhsWPEdvVjazdtbisOyPeAWoJe90gxRxPJpP+and4xhXv/dOM1pIh7JDuZCBbVRb3KC2
9wm6fENQdj2CXf+w6K6a6aygOVuGS9ZaPvK4EHt61cCSweaZqUc1u+HMLQdg8MvFcYiL+BHtEKlO
sXWoWZf0AdkWwuyIoXOA7IFBAfzzV+E5/LDrQGh7gbPNy7kOFqa98pzOh647q/9M+XdXMmNRevfi
kJqlI4zEeB7K1R9wWvZsFfRejUqsGnM1PLfgHsz8zUmisifONk1CUZqBYWGpoG/mkyBDKw9GWDfO
tIZ1/adNfMI1K5FpVxrt2aj+2c6yVYCHSKDERvOLIHirL3noIgVxqzRkPRCQvLFhbE5XetLNvQNw
XJ0ZKAEr01B4wt/DG/KZqisLEsLtBDaUnAzYhuFvml0ajQ2jVW1daM9cYwyZGiJj11NW95FciHkU
q/KX86BVcnbW+j0x3X9G9oGta4PO6ugNYzSkLNsXCYXb2S3oSGPKetTufNKBsZg7V6v3mcY3uzGD
ojxpDMwwlw/5q+K9xZWyyWZjJ+61EioroJe/xVj5oxyidF6eFqPE1g5RigiGfW8Lf6ERJYw1aLqb
3bmcyPQuiX5EGsbpgvhBfUKABRYEr2nakkDgBYv72Zv/EppuNoD8xVDlYomjUcKqDoyQG8SWZD6T
JIkJ55BiNjWcOMJWuLWmKoq1W5kRclIO7ElB4WL4QZbD/pUrvdMPZs8tVxH3EDdRmXjn2tia6YOn
7Qc4QayX+FkXIE0z0zHPCtgA+jX0a9cUm1UpN2pV0pkfHD3eEE47ebvE6YIqWR8V91FT108TWYJY
z453idNbYkC/mSHRd/tMHHCpU3p/yOytAqveREAUVwpxXX/w5K8BI9lN5o01uptFYTEW/9OWN40x
wjoWB7Vrnhsc+evsvSP3RyP/21t/iSU3GNja1dwWiheZZrozUKUXRX5xExoFEkkW/NAzPV3H4TnS
N5jwz5L8HrcTb5ghBsaAu8B81Se5ERPjEBykEyJ2gQK5O8rms6heFya5lXpR9F1CLVI0l4RRzt3z
DQBj048Kuqhln7vxteXlvFsyYzwOakshgn5+IKHcrWinRrwA6J/i2d329osAk94R/kwuS5hhahQU
i8M3y+W9Mbv/EoecIe8ymVA/kZ3fg+3sGMwOay91eY4ZhDXUnAtVDOj2bZXFQcecGGAMUaBZYIwk
0JCnS0fht6rpQ1Op+Rb13vLoMD21i+7Wk+pkclI46j9H+XKrAckJxYeLI5I0lVLJAbo+su7xlera
LCRxFb4dK+SoFtvZWPYJM+WO8YEi7G22XAeFidF7bvLH3ZM901etP5FktF1tSPEF/GFF50/SjxUs
QJZYO21+8eabS+kiBhmsxYGWihyRBCqVtmtYw3YxTTfOhX4PAmRXO9O56V8FBsFsjwAZ0wcnFP2C
em8tGQeOxCXO7MNoI0FnbGqEWVO2swCTkGWIz58R4lerv5M34UHxksmHK8nS3nNgsO3Fh08Yzn1X
RCjrN9swXPalTTLvTJnvUII3Qrmqmr5r+GOKdjxUefEGWcze1IM4Do4467XzmPTJQ6vbz+l/HJ1X
c6vYGkR/EVXEDbxKAiSUbUkOL5TDMTlnfv0szdPcqrlzjiXDDv11r44NFTGiTdZ0qxL0V7vrVHQb
U4pdLUIVN8nFAoUwV22qXYhbYgW0SlRmbiJ9M+sQ2bmemZpKy4M0nKaeu5a5/Iu6cDv34SvRvQ/c
sDVSiPkePjMmuB4I8S+BN80CoNuoe5KR+1OJIKrkumegnsWicaLFeAmL3BXk2ZVGsPYTX0aWuNot
V32514lu6G+xIB6plDVDznr2lWcSbKmJR2mYqiSicAQVeR37ToZ/S6qaqDZklhSNZWXGUF9lmfmC
pIoEOpZ1pn2s3ZLE4vHH7e2YTfNJlRmiPCXQgBfdMpH/FFS0XpluCe0oz3t2MMt+MoWXtkquMqmq
Er7wCixWQa6BGZHF5a1VsX3Y+FIGlB/MqzqjfHFNkviqJ0A8oDY6Rt1jBBgVb2jSSwPEwFUQvC2T
i4eu2Zc8Q1hWrepKKzMeyFxjKiRyEiCkKVM1e6glXpzcRitXNbvYtdHwiNDNHL2YYN4teKnomUY+
KHm9moz1u19qOmGkdhuG6q1tMX/UmnWnRmcTTfZLrIxfgPm/shoTXxgk5zLNHnHA6aCT24tRs44H
Wun3QfZdkMMqZ469pUKckjdYhVXa6dzd7OrDSrQ/o4O1lvTf4IDI0sfqX50tZ6OhcS2BvVBm9Y/C
pbWRUC3gcrGLq98G6lFJi8UyM23JVfU7RPVaz9F4x2XpyotFtmN4q4L8hPXmX6Kbuj9MLE4CHlIQ
6dO6U5kdx6ZOJeaY/KsAmMrEX3FXv1Sx/BuU8YUClN2kmj4smxPOvw1wxV+gPWcqrfHsdlcO6g3a
Mu3w5oikh/sK45qs4/EbLCqNkn1dBAYwHUZQ+DbFGvMPwDbgmHYve8O0vFW1/a0/x8LZjE6CQpLX
26ihBRrg2+tEyzD7vIE+C8qi7Xu/QuUdF3Tq1EyjtTQF3IHJoNHZ2Z0kIx69aFz2S16dqOJizvl0
DnRxusMGAMbDau/mwsoUadjNJ8OfoYU5NDYhiE/WW0I7ezRaTlWZJ8g4O1WyH1j7dkLiQbEZVCQ8
oqGqEIikpNWKq/ekSd5aWr+RfNuPOJq2MOJOy8iqVSnPkYnxLgoLC1hKfIIrtDgYswoNU6WHz/5T
cBoOEzlZzBhOlrb0m1HAhUE8Xg02Z6E0Kf7ACO7MyvawhP8ViX6p9P6Ga4M7fDhdlZLEGEQkFABB
ArEl4moXR5DNzC/VM9XrdN6zmfNy30LVckClDiuduzPVFOo97QDygdYM1zixUETb6Stu9Uc4FzdJ
D+5U0LQ+JZd7fVk+gq7xh7DzrFx1xTNIHC1PwT/w1Nj6HHSrWhUzQf8GWoxdEZc1DHcYmj2xeqfJ
kx8oiYdoxNfECC0BFGer1VdZTcybdPmvRlVbJyESn5rh2zNERI9UKHEvg460Avf1xkiba2w7Htjf
Hoyl/yWJ9GUW/Us7E8ftGqt+k2gJ4uDKm6GFrbtEynvRUITZoaVaKS1QBg6MdSvKOz/nulA0NP8Y
XaEPSKNqxQ202H0W9T5apHtbL3cm5xd89uUmmBdvmjBPFrgpV2E5vWVFe1HMhTMN6zPh4H8dF5aV
xbxFC6ddpUCbK+AAc4dAgQBAQGF4HF/jhI49LK47XBbvuItkthf1hUkpyJX2Qjr/MI7qfVaFKzKo
tfBlKzPci2T4TltO10BYmX3392YSm57DCsRhzMaTvFd0NV6ZubSL4M1C7mk2hsmPL0lrRS62U9mB
8eWwhT3cSWx7rw7STgjplxqymf83H74b+Clm7hNkeGFX73NtFKvYQnFCbjYdMegvdjJQsp1xxKR1
8KY/4bIBkRR2heqqmNNWY6Mp44r7DknseVCXtWQPx3YwXnsV60UzgHzF6RKvC13atyE23FynvUlE
e1JaBFCk7yXkka9V+zLalurOQV1tkiS8kbd7h9Dx3tn1e6+wsYzMPCUKvbwoH/0+QpZJja0RphtM
HjReEpRc8YNsZmiJa13qLmpevfXZc2XqdL8r5zPWeTIAtqfrvMhByicxMWdkQXgLUOOZfNk/zYDz
Q02/rI4TzlR95WF8kyzTLzrrKKaAs6LSWahd/ArzQfuXz8MH+xS6Nkolg5rO1WgKDkPTGarmW0HL
6MKCoEW+m5mfloa8w0lK5VQyr4q43Ft1NbuL9AO1CcmBTLjCDAY1Dj14RfR21xYJKcxDAFIima4q
l/RWNw896eKErVei+AGa066R8q0lgEPWAWoelI9YX5NZgq4sb6Ki8gPyhEas/Ux1m7hBNG+e4iEs
w1WYcH/t0eNjeKpa/4MX25WqKIDFkgH9KOxTXBdXMdscmc1/Unk3LALaHKLjJXAq03QJF6xjCE5T
9hNg+124XEow9IEIuHIm4an+ww28iePGm1LmJQXvT1iQvjEm5vlHzFQn8gtvNhMVKwS1VFvH2KAW
C75YzRw5uVeShtqH5cnrdGhaWh++iOUZIuo9dkpKCHH0mnK+UTgch2gsIQOVFXw1jFcvSmTspqbZ
NwWFnh3b5eLC7NxAI0RqYYKm3qBBs2l+SOYvZLNNZ2uXZNFeNQmRV6huuAjP7Os1JLdv01I2Zp35
lZ4zEWwvRU+IitytjdC18AMLVuQsBDpkGnct/1tKc9VpH4jrV2t8qAXR7oXLSc8yiDqLJ97tRMsy
V9e4pjUnsrK3ZHRBcAEdnJHZ2aATlNN2WqkJej6za6Bf6xkxZL4krAvwLzvFwkDBOja0nFOijTkz
d1T/lOWvAiKEkI6XZhZfk3wS1JUV/Tvdk6tF3JcEjOWnpLlSwcAzrw4jHW0Jnre6KL0AN0/Ia5+o
OXIzbrXxte+VPa0/25YjAHTrtSQjQMY1NuH2CC8VUYQCP7M5Dty+ZbpuFT3GV1FwhKwLWhaityyH
D1JrJj7LbPmasxmLZnxedMy/of0A+/AdI1zLfbMHZPua0eQWh+110FS/oxLLYu4qF6eOEsGaTqU5
YXjamfpBItRbAFNLKjoK9C2ANWGJjcqekNHLTNijpHQr13MA5NNnPn1GcuIkTCYn8RuYbt+z2kWp
V2F572myS2L4CVG2iYHetKW1bQPkVN0AOhLuYgvTdnU2O5jektjj+qT+tfX6nlWTX1o55m4+lpsB
MyB75q7ig3ZhejXD6BRM2MWoXo6H4bejuUNeNObUpnEJM22jt7oHwcEn8wkX9wpjFU8Y3GqqDse0
8Mq435GBcQoZqWEerXs5ycep0PEmWmfe011oxSqXwuCKif+pWq3L7BJDtbKz5NLZ1G0iOgTJi4UL
gUkLXq9//AYF96I+O5Ioo9vNvOvzrUpe0/w70D8L4gUdMtKI2BMV2IHG9FAOCIO5ckxT3hel/+Ls
6XLF3cvTMUofMwT8nIn4asyqbVA0vibAF9bnxnrM2YsKe7TKL/KgbeZQcPGld5I5S4ofIbLE1iiN
q8FggmtlNhzt5oftZJNENjY87RAnP+H01vTdra/kq908D5IB9LN7M8T7VLlkNjY12Sy+kPrPMFnn
KNpai8FoXsZVK80+x/QXwEWMSIhkmFm6EUHlknjhwPNFTtkYv2UmkOwaTq0Vn5QJIBhHWyzNHvcq
GBjRS0KzcKqhVS6C+2+KFbyDWGtJTNHwMxN5h/SFXkIl3zZWaGPLeqB1JouLU8wKWwJPi1y8xvm/
Yum3w1igtiA5ium6dCo8gZ9kZEnXx01mONnUeBiU/w1mdp0xAlR9tCENFKL9RiHdENO47SIOG5gq
BkYwivxmIlFgV11J1V9ixTtCOgOdd0zAEO5aB1UFKxKKEnh+LPOQXOgrjA+ksGAd4wsXB0hzmGf9
2NglWbspIr+LvuxuD+iFXYnRFJp3NvpWUjgqI7Imf5gwp1RbcUwd+4SSeFDnqX9n7hlxpCTzPuAV
0rlbBDz8cbhma1tDdnDGHg9Aoa9r6CX5hM2jYm4lcGYATlI+GOHzB70lksp12Nwn5T2BKd/aekOF
4vhmmXz2gcsoQ4gtzJcbrWd+3wWbwCKEFMvqOu1ml2ZyivPS8RjOWMZ0dStxtdETvzJ0V2tf5/Q1
IR0mZdeIUX/wJZpzYl1FW7nJ8M8ujINMb12h3/Xm3aLyuPdGAC/cceEdOcDPEBAJ/FgQeWbBFyE+
eVO1OHioAa3VS7Bb7B/CgXyZZv1hS+nGbkrqmYTspBzPqTe2V2QjKDGGilCW8uBPOfC5ou5Pi0WO
zujqXVA+l4F5E6e0KKv1r2owsTRfx+yvGY+dSi6P8DoIxOo7mPNV1DHKiPad5vR8bJovftCIC0CJ
nyqulJQd0G7pp4WuQ2ppPZkTPmSsRNIeyhqpiJ2cbTiejOGejCzGVWDBxuiFhSc6J43w6haK38Ql
KzNHlPP0PmBnW7bLtB3Hf5CFVoXuZOF+qm5cqBC7W/N7SDcKExY6os0T00gL6TVZG+2h0z+Hwouw
uc1uc+V2tIK8uBr1r7b+ps8WvtMwsAyxDFd027tE3jNg0ZLXpjdjOsE2ZB7Y32wkS0N/tbQdTteZ
LvN4nQR+0hwbDfH72o/uOOyE8a1OvsV0a3Ar5auzcKEStbAQh61XPVROZXIGBTcwtgmLfWyR/Qzh
UXxUmLGYk5GDaFRiwG7XJLzSf2Le2MUHMOIl92CZTvpFSg6mBLhuE3Qog4rqFlxYBn+udhQosEO5
suaBoB4tl/uJ0gBsuGA7Aq2ToZEzMZcuPSGmfxiDSgyWNhnmJfukTvNA5shTx69KOQH4P03VRhrW
Gm9i0lyT/K7jeTFxqPhKjUYPa+rGW8U8F+2w4Y26MyBrqmkXqkcU3WA56KwLvZMnZ2iZABPi/iw/
+wOUdTV/BeQVqjPP4VriAip9ROpBTN/k0mDFMFSZHEIJjir+uhplnsUFhbIxvAoCPXJRJ9Mubc+7
osKnxgfrb1jnVrpa70Un7ZIldeZsPGepco2kVxm4bSzudvumsjyClIZTpDqI7EAAKqmkxVB2KZy3
tc9Gd9XprVLeQx55y8YLQEIeatreaC45JZEQRBWvxEmxvNQwF599qq6i+ig3g0g9I2YfGRDytBd2
6xeS5PbCK3jIs0+FXgyWy+4FOUid9pycuFq3yqlmFoDwnW/l3qv2uSAavxMqVRm9M+FERZeH414R
AfHLBkMIYad1Uu0MvuzuKBhI8csx8VuS3vZm6O6gGhgwNBsZBSJLrtbkwq+MbKeZGBf7sXoyowN8
x8rGWeqGoIVSyjfJcG/N4jA3R/VZGvqMFNMpDM/vwRjRAPHCaazvGQdtpsSd+2M1r1KCh8mt049G
/DGqrxbvd7nT4cLMjBR/BLBFVrQZsObI72GddDccBErhtDRU6kehPKLuz/zS8O2TY7UEaOpfksgR
5sP0lpduoh3Rf1c1sy3NQQBmaKiGDnmIrt2aLC0vGnNvYisG4y2Xovo5PdnzD4smx4WRrnaGW/E/
xbpFzDWbF/LpcXpTP0d5k+XfrfqSlJ5hHZ4kCpanASEEnWZrqfshYdH2MUzj6N78Py4FisBECe/8
xpgOZnAx+gPjZfZV1nu4a74ckkTd15pT/HHYJveptfvK5OgK/NvLgLeR8W68Kt5xQVKafZjjL50O
CmJFFiBm+Q1wBwx3syMlP21Fs4FnW04Ye3n9YnYnFdAxdktYtOG6f5KuiXz0+PToFc93+vg2j44i
f+QC86JDZCJ68pEQc3AscRRg2yXsGfgaDbHLQbHW3dPudmRlT5d9Yb6X1pWOQkXy68FZ9G1m8Ddi
hj1M7ZVXOscQq5z7ggmTUwnXQF6iprU4wt7oFZfTEIRWI94VEnwo2NbHKOZcvaJnkhy4UZ+4iGrz
RRtRuZhprRoIfbhqBw6ma4PhRccAjk7UN6neydD4pm3Qb4XqBRrVPnRRrMhk4te31lG/xoTHFJ2N
ttFxrYLL2AVUQsE0mfykczDdazkiqAeggmoMgJSc56hg3NINLUA1oh0AkMX4ZxZoJ3/41J7xknVT
09euPxZMffBimkMgJoezF6aU91A/zh31Kn8yDEgONh35QR0pjvv4KuzeC+2k2i+WyW63C6ajrP1o
Y+8yfV/Djkz4LsDNklhQPElNiZOk+anT7x281wWMnhxpB0C1225Z9hC/1kayy7ptC1MxwG3fMYhM
ZWOTKdopUfsv0fbboKSVIJZfNHmm8CZ3kAiPZUexDxHnw1hZL5yMnktO9avnQHWFUvlmpDQeMAzm
/hZfjxwu97bjVm8r419fSu6oy6RltLZaUyYPAKOJnvGLkcMZ6TIrGrxsCtxcm7GolrsZZ4r9nFFO
FE9bxq/FYSzhlDknBbe542DHrglhqDm3tQV1m0764So64hBEUDTARcn0G/WXOqcOIl+BT4ukt6fA
MVkb/YkpoKDDTTIfsq4kvdozGicU3JQtUrrb2l6J33V+s5iW8c3im6h3mPhljcLrik33YFVHWf/V
oqPZ/OrSvai5lBebjk1m/gunf1PxjSECpPwirXB64hcp+X6573DE9enAbtaLgyT6/sRmjBssX8Ca
9YKbhBtg+wq38a1hXpqssTrL38goPE6A4I34FQdvUFwj0AfGeXnEHaNil05dGKxjhYfN5XwTgAHi
CyucDnfZD8Ero1+LI05aKKTlqnLERzGvEfQFIaA/eR9/m9ie8QjeLYQiZY2frDH3tMYPj+HKc8cf
h7mq+QxMzt1XDp8oBwV0AZDq9eF5HDDBYmyqu+SKchd2e64UzCViUvb7EMwrjcb4kPZTuOUwpCDu
eRrXn2QX4ShZ+LW7/T8WBSwYFFL1Gw4cBkjKeifRt/H0fwNkkI/JK7Y7kC4cMeeX/A8nm4m+WoIZ
4mlHylqRYeJtTW7Sb3CUiw0YuNGvuAtKrxxkVBwfh+TA/Whhs28xtazAT8Xg8FfhafqkAMKD8mHx
kcCI7kIFHYWet0s1nfqGXZg0/db6nj6yB9ZascZ9/dViNitWiTf6wAmhCRafOe7paA3PgWu+OM67
7N7zmc2vMTrS9sWVhfHzvGyzmOVwW2DMYbJCUcCJTFm0yy7QoeBNd5jm35N/anMg+hAXO60kFssg
3J2JvNtU1W0ydav49K8ZWxqykkcscWHymOKiPxnlZfLsC0xpuuSLb8IkA5Hvu2K5HR5aVFSNOxby
zMvUu8zFS3YB3Lk1sBiQd7t4Wqvn9CY2fF/2m71V/8gM13+kFJYFNqPfnbFHYxYaSbNeOCBgvFVe
i8+AY0ricHLYFd8ht+rf6BWbgw5e4xj+YoyJ0If4QaaNhbGO8eIF08YsX8C7keGtVsHZhqv+M51M
VtsMLMmKjQ2oObdTTXtr/E6sFw7j5h4Ph4p1BRQOJcY3kgiDcUn22A4VHHdIC9FOTVe4DYmkYzAa
QZQCDTjw8LYGdLObWTlW/GhiEnH7KLsu/SkfV8uj+eYfITan5mFMa47U1UMdvfYCJiJ3Vazdwhvb
/cCofZ3q55JR1Jq2oRAhmGNxuXriXV90rG9e5+Yne8vgGnMwL4gkrci34Q/aC6fzIphzYF2cFmLB
uDLf22/zH1NFBt+v5KJqLPPsW6CxMdrQJKPgX98m9X24Qg9UShdhDPZ8lDo26/ELs/Z4Pts/mf2V
vqTDOQUykq+oEiD8Avt0jXL0xw7PsapwmPwWps/Jof5EgLa/M2WdI5yHPjFVJMnV8k7mSQr/6tit
Zl9y68f0vC5i/V/p+2nywuHSG/jR19E2z9y4Pbb8aeFOnJgfznaMBWJf4jHdlb+xhD1tTQs1gxgQ
z7f4VuzzX/W9+ab4j3SA+iNIMmBUv4+KG/Gq7xCQW6IW0PAYIVCMtwguyus8Uzem8uQaeGOyN/L3
GiC0PrNqGa4swf4Ft0Ladt2Qa4utP1mFkmScLI15mWA6yEvRtg4uXmsOeRUfaFEsuacicjVEJkjH
dv9bsRmO2OkpU2jMz8HQkNK+CQxxtvPI50Jae1QBc0DkWxTtlUgPSUq7VoKC1u3MgmT7xYxvDAir
4ljQ6zbxsP9o7Umr+A1p5SlL0k2Te0ZwkKxX/ofZ/pMbawVHFIjgl14cYMRsRGdzuuTSxsutcD3Z
IAIUqq80LvcvSP8fDVhHwvWlY1XGmw1btausb336y6LfAjeKpL0aOryA/MugMSrxdOUkdbdFc2Gm
Sowrn2x31B/dB1B5hAbAuean32JJIc/AyompjqvDkCIJ58/TV/3Qe3AjxT9cj+CsbgVG5c76g/RD
L2TqpZ22sQMgD2RfRi6Sww/0bcCCgRc1XGY5dyd7i2jegvdp5u402I+sBQVrdY9KbOJzxufnmkMh
9c1SNabpzyMn6N/uHuHOGsk4ZGjcQH5abStP26kh7IXLQlK4KXpPYCWFIqEGGH8+MXpq2FP51zqu
wmxiFeM+Z16GwtcXYK1wfnt5W3BNBQyHAT2jwbG5JcNymp7o6rZ6j5TsQAvgwEVGNcrXhu7YvKSR
T8fqC9xPYTSs6Qj5du5k4jMDGhxidx8AwC4tf2qcuJZy1adDJ0uPVuXUOsbHWFXXgb4H2cAQoN3C
ZOHynu8DlQd7WJQdGfjNNCxkaDuiOcBfxgR+ssVrRetXgLmNTa4/dAiatONxZMyOqdD9pZNe6rbB
acdSQ3JkUwcJJne56vlvxYdOmtKuOLsxcRfQCVeRxoSRIwqmLo9AvQzQZ/kEq/JERBu7YVAhXS/G
SStLJ8K3ZXb1a8KNrpTk9QyaQR+srdXRaQATE3QVWhXuJ4giMtGfiJEdDvOG9VYV537+1tlJpAQ3
HcQ5U8afR4ZVJgZm0rTTI/OikHLUYaKh9Zy/zTF/N0LNLaJiqyi/fcNfK+kC7/P421ocXhKJY1Nn
v4XJhwg5QFfxthrFUbLxbvBAVcni26OeOZEt3cq4vVG384D9vA4J4hJb4SVjVFpKbKQBwIioIxjW
KQT9M7LGWMuLWiY4C4bH+sVUj3r59CbGyrEpYyIdvGhy6zV544d27RgqhJFU23fw0GUJkx3vZdMZ
mH5mhLbil2YYEj9oulbgjn28thIG7lzbwbVewC/oUILqG6yFXUN9BitpToDBhpkyLL4lWb61JL6s
TXddhcIX6McuaHe2lm2FWW3tSQUmqZymot0sYJ4pxCVXhjmG1ANY2XcMhRuIjxwd2Oer+rEEszul
ClMlbuFYTBmyKMCXZm5dpvYq6OECkZJaHbc2+9B2+U84HLP0LbOb1di/hDkGnCo9QM4DoY2GDTyc
Wa46nkqd01SsMzPDTxjHusRKGU6eoSkY2DUNtIHOfSeKkrNRRcouhS6/mtXhkQfdJkNTtuXpOvQk
EZuJAxhc/anFP0dgo4cDwZ9qn59lKyqme8t65Oo/VgG3Dc1NGjFTzRkFvxGWWVtd4Wt9vmXwvgJN
+Rbj1NEoVklLbi/zKZyvtXpNQglQIqbBRfS8ywrjSILh9PCdcFFwuqtKqNgnG10xqUF1EzHoe4OL
Mt03vC0VbRCU0mdrC0TSKq/xuZOPp7eSWqmV0oaeOTRvwZT7sjLvq2dSwAhRl0dbJZElLJJUxb0v
7B8aUnZxlnpZ9in4vK2heBqvalagsghXIus0ZgoEcopZOhlnT4Gzp3/qZp1yqGI65IxJUMTaVj+x
ItmkbBdPC2NjDbbjM0eN8QjOqm6Tjjsz11/AgbRcFXy92kMnMLgKWkAkRkJ5EnpWFw7Ea6S9nffk
AhfM4sNvm4hrq1Ey2/VOy5FRglQbNC3uC8uJYNWvLJWVqadWGuZv7Qdcq6zYPCqxtMta/ah38TEI
8+PI920+grA7MpVD5cYYxadkdnLuEv1mqv0DuOJ9SujKNr+yGF2oytjErNUzpbFQOFDwlTGpFEQp
qSv66Zr8xV7sNz0P/pXR6FY1/hAs7z5e1guIc4hH1U2BmtfAijHhGyp4kWsVd/nSrmVFc+penGZ0
XxzmnCLwwBEX466O5VL5lVHKpwDnjPEDq6UZuWgzaTGQH6XcxFdr7yvjxoXPCSre0G6GMqoMBDcH
A6y5zgxRFMj5zUbFM0y31nmcc081AbOPOvyC6BCqnPYo4Nm0IvcGEb2O4GGwRzxEnuzo9v1Nubkl
M5WN/NqkAc26RV0D5fxe2NZ2sJaXBod8ZuIRJvhKy9dZZerZoC639H7MUflaKER8wRNJM5Uf0atU
TT88Jn6mcM8qwK+1V6kdO87J6VmS4KgycLFAoZWEgudo1RA1UJh/Wiwa83SjGM3pMYUGpTerMUK1
6lLcyllc46hls9ZIpAEIi9njCUyJV1uSlxL4mbpg1Zcc6VMaUHSSbZzlokdMFNEo9338IXqGpPmH
TexRVMd8+pKt0zR+S/mBtmDeKGWbEbaBD+wV3Jzx6G0rC1GDWQoWx7XOaMsaSjcahJ/ob1Cv5og2
LbUkj8JXjc+JC2CINR481SoKJS7nrBR08WKH45jEjhhb5NcJJARsOZbxJhAT2N/8rGy27H6buroY
ebUhObgpxhnzXED0Hb92Ku8Fyk4KriFV0++kx4Je9foV/OnzhXBGWIrCsL050jah0VFEb8Ftq+IX
ah4BvRK1X5WcsSbAP9ECZWAiU1dx+lZyYrZxc9BImEHQOhlmu4nq6iTznSQ2LntWRMYdKxs5kcgh
ppD0hZaHjQGtebKLa4nhwrCfZpMEHv/kxnK8fx4Xg98UUg/TjLEv+hVFn/DV0gV2wD9SvtvE1nyO
bPtapVtIXZwheirtKkN6tt6U0RJbqpiPeJGdkXFYOs+UleGopCZI0EsUyX7Wo6kqpu23KCKiHXe4
EGDdy35ECHEsVZdDORGemdPe0P57zg4Zp2xq+xibrGCMdQrBLLrMXrNZ2mtKeexq+y2tk8cyzrtp
6DaNkpwrBPIhGY8C3c+QYd30IEgJa6dLdjcV63uIOZpb3d2CXKNyjRjxaWZatLfM6hpW+QsVWDsT
vVQko58F6a6Y2LSibp2qnbHJMSa0qvCSgHXQqjl9t9YO24nfdtUmZVjGTwF/3KSXZEOd7QM67z6J
M2zgwzama1FmfZmLfhcxsiVQcQAsAEbLvAh1/DDgvJAQHY+MKJ52sSANPoRU4R5Os70YVEY8Ye7T
WMpJK+0feYIXm3xjDb2+wXkI4w/D/Ef4lNSr9l/FKc9GTvt/5DGTP4i2QxSsw07ZQTKAjomAlwLQ
xXEhEtVfnvSKpXzNzJ+25Xeagizg6hR2XzJ+/rT/XULe3oUHBBMFqbvZ/mi4Lz4rl+eaiXuJLxTC
c3Rrn1G/BWoNfB3MPC610SRrYTp0aH8M4tUJsR/lmBIR/lhUIFF5PQVRwTh9tX21wiPoRR3NVXyD
ehftJJq619bQUoedc7XBN2XXHCD1k/W0Jlxw3a3nuvoIAmQ3Cz4mCcNY2+Wt2OjVv1T5zlF0FIIm
oBxYSFO6aIQKUJUYAoLLEBm+JfgJo4ETDXKitRFGo69qZPEMRv5X3sg8/FNsX6pB/CxKVN0zvFqP
Oa2Ua4Nv5xKX+bzW5mFy63luTzlNihtOITqOrRGjaD3qp9YwmUgOZvhmBSbOdrO3PzUYcSgVCzRv
BXfYKFRKB3jCQMA8vSgSwVFMJxG23lQZdd9oKpOmbxyLL3nJF9HA+99NVfw2WFzfYbhwoc3i0FNb
9WyQfXZysYhtBtf1lEj68Indi2F+16CgJ4t6VDt0IS0oC3+I2BbM1g65wupc28NpQP1t91OJ6dFY
rkUUPiJBI9nciDd40YrDd8PGotFSgVvXBpiv9vcRjDHWcIBXzlJS9WakqnAUSoVezYXVwW7b7JDN
huaOonp2pZsWQKIIHiNWr/lYm/JjqZJPVbCeTV1r3IZ5WjbUkAlfmygwy1t9q2chZzouki5acMAQ
xZyZPgxs1bYWo8RpjRYSfQrEIaJc6xSDR6TwBXukHtIJk0xzcJDN6Scxa01ZKU+AqpWEb/0gGIRL
S8FNDWFogN7FntZ2xtamDXHVdr0gNFRXTqDk41qDg0h4Hh5YEU3Co1Q0Z0HVFHEz04CcoSF6VLlC
JnlUTX+GYEwoARv1GsBWZ3LoEsk8xYTkSrUQgfT+Ff4PpqlcatAtMKDaXhMqgy+lISuspKcehsHq
DpY6uzRLSrodqzVqZKbrwcWmqHldLW3g6bE9gSiZAnJzWZtvMrPhTSkD+GmNfU8D8vM1M3EnrWO+
g2SoObFMxK5azaImwQAUlLVdc1XUcamxphG21gKrPNlTHA+u3rEXY8AlLDJzHCJIPLDSBIqjLBNa
EL99n8+luwGHPvaZ8Iu/gGQv4OK1wdbkpHH83XYpApAFOo0eh33YYweIsQR/pO3AX1jxH3Jrrj7q
QEth23c1TXqdxgMXZdtcFhC8e22gqYYcylLN4ysLAPpImNdnHuWR3qYBVg7kzVUrd+9EyOuVRf2W
I1tVd5jJ9TLOEqiCssqxO6owrTVac+7Y+5ygffrnmuRHzyLzO0kUOBqyqF5nlnmcrFzvqzkufQ1M
PARKVdoVI7StbKAXdwBcioFskD3o7SizICznD7tL21shxcaebiiwXuySfMBZY/WbiM1SvaF5UmVM
+z7F0mlMWf5j5W12pj072GPZJ2Kvt3PiYtTAnk4jz0cQGgiPNcTTd1viITFGq0VAjEvscpZKSGgh
4hKTdHjLu1px+5j59NwPBJPLlC161rldKykfVW7GzykgJrpA7L2LKArXFu3G+/84Oo/lxo0oin4R
qhpoxC1zJpUoURuURgE5pwa+3gdeeGV7RiKI7hfuPZeI7q02Wmd8tadOKrl1J2dupYLsOzI0TOBR
8znE9FB21I+LSHqQQAL+2zQcPb4NqAZoxRZ+UCeLtu7zywjycTHE3UPJ6GTDh+VE6VDMENd4Ao+F
8z1igZVhCcAODSisG25d4/DucCji0tLyv25kQ0NGAY47t7POPUnaex7AATbnMWEOZVQkUtrOC7h4
2MDBm41Hb4iBWPcl7IlZT0586AtClc8gFd+qtF9k6dwHPz3XUwfDW6TB1mQ08JOVUfZUwFjFWM+P
P2YDspbG95ZE79lL6cnXhPTzlQPOdwGIMVyWqEpWfm48/MgbIC7QAWSB3i7LLnvIwPnwIdykThFi
x7QU4rU5NAOwxMKvcybUcuDx9m6jLUK723phh4i0iu2rkYXuOXdxrDv58OyIUYMih/ir1/Ghux3V
05CgiknIaOIvU4tKZ9fayegBvfiPqIGMaWvNxjwsJtpzM9h4OqAS04IORw0/LQkgmA1IbDRt6ayJ
gq03DZ6WdTXGzrny2ErxpoglSVDhzmpbWFBO/97qfbPtQ0qLnpTGYxUVX/AkGoIDc+j9oJ8xv6df
seEUi7pt0GHlfGsawaNNBQ/ZI8SpBh1n16e+CgT+tLxCUeFcoaBNR2Vq3Fkg/7ayHy0QOxYm36H4
nYapXXBkv+Dlt7bT0KUnNTDWn+B47JgXEUxNs6b7erXSx8n46p3c4w5VkHXCwGeqP4H48aFCRCTb
LElr11dTjwo1ca2ceVRoM7xKK+1fPMp/MnfHTZ90Z3+yXrJ0WpeF/Zoh+b9VmIx2uuix0FvesJ6s
Fhnu5O5YKLoHdG1cw0G4I1aJlxUoLRNuywPaIo3XtPYLggDc4jS2+pehh2tsGQWzXQ/yZdB/deRY
LwoDjEfQ5s8lMzdJ97CgiOupnAzQSVYLN00gtREkc+/bnOWwnNN+giDgCwpvYNlrKX1COuyYgH77
Hh2NHIqTZmg/wqxfMYy0yOqI5mC4km9EFjyFFoeBrxTS8MB9+A3WxEmFHXtFREcAtgMyzlzYYyQk
ojaybvg0QEvrM4CDNSueJbWwTTiAAEg/xUBmsAb9wrWYSiHSzAHN1BGdg47GFkDyzSupa82suxG5
4S5snby+1m2/GpT6q7ZVb44ngh0opmwJZS3GNY2Ulh0xkqQR83cR42knm+gbKbsHWsknl6Os1AqM
/xH3MIMviBRoOOOivqTW7P8LB+h4Vh8t0Idfk2Ik3ENvb55F+49oirHSYL8Lu6cmKhVHj/NXYtVY
pllmbbmGakDV7WsiwWRloyOW6Dvx4fcBr4+LVgsdOwr/GEZTOZ8N45DgainN+KcjnBsRBmE6WjUV
OxxGc1+a/BOTkX2JqfmMWs5dq8ApAJ492uXucCR9j5OuzBFAuzyLvs9o3UrzFLNPPg4OKB1Etm8R
u/zA1jU6kkq7aoBV+A45MwVYxfFRm9z1JNxbrPrfOlJ3WTuMOHKWi1FxoZySbLOnZ8vWPgdeymWi
qz8jtE5E9Z1ykNtRrv+ijhSvYaMhHCoRG5kdq07OhH9Fn+vblDgHiBZEOtoMZ5Yjf/VfWRoaHTRu
gkyznmQcHmzB+N7XZrdA+zT1Ba9fFpBYWZKxZcYxqO+WdJRRXZ0a0dPQtWzP7ekha9pjgfSZDaj3
1GGphrxu1aybFc3/OKJEMxxG1Kb6tGxWSSEpwD15V4wkqUAG9zRBp0eJicxByP6ax8RDJKhNiFl5
dzCc7vpe/KRV+MHfL1CFQ+fsKnuvWcbd9puSRYtnrE1be0fjkJ5NhV5ejs6MK5okVyjchZ7jBRxK
/BYMAf2Oeg4x+0d+8OKJjl+Nkz4ylUfsokXfblVecSepMdmZZpKsM38aDy40iiezqaybF3fj1Upo
6CqhDgDkoYY6f7psCQyo4NFAW2DxA4+p/bXtnJQVvahX0h1ZqrRdBs41amlsff+suaV7oOV1No1A
ZDuYQ7s0ZjchIkxM6VM45Bdb66kMZpOe1ZfYA41DRwygtMv3PPTQoFn5I5RpsNHTtl53Dusk8Ebp
kzdE5ZFgsHFJLbUkIo6Gg7PbctjR8022NvbI8+vyiA12Q/FZhsmnsD21ClOjXEUFa9ecTEBXNJCi
hHDIfHIBiyXhXLwGHxZ1fKWJn7Fhowq7hHVSpuC7zJlG3NG5s03DYJMVF8MBJIukrOXL56h36HQn
2+DbhwC49QquM/cYjdUeh824bsPx2iTFQaebNGXM5pqjKcrsU9vWrzYWisa9e7L7GiftGiAe6ZVE
XKhu1jRuU4vk3bHATzHFn300sbouto2TX2Yq8GARJlEnlFjmWG4bHT6UEUMMUf/zdK5DMb313P78
IBQ76KYhKVH2Z2O16ePwU4bJAeLga9BcSyzJjdiQ1rQKqgYnlb7s2oNCTjBZBPKGbAQBMDTGelTM
3PX210UkJ8WTAsVR+D+EmME2fO5HZG/M8mB6QO9e69lPDMTPc8B81Y+8fEna/JiTxWg6D6hOS1+3
b6KnyFC/bPMuQ/inJAvusVxRX267rFlqTnFEV332jHPL7jh3NxqTMz3ItlS4rOadU9Hhk7lD6EFu
iONoZbX/Mrktyy1V4SXM7uz9YzP4NKzvzvxqifRL5SdI0iWcfMbyxKxpyXsMFk3r6M8HtSK47Z/O
DMVn2TPmzq2mG5Apfcu66eVSEVKdyF3Z3GuLTEBfbBJWtDbiH4VsXHQ3Lz0aNHcpckjCgujN0zcF
VsWszEsOT6nI5Inad5lhbGqxbMOPW1Y2pAteBc6+PabehUIFGQ5UpyAsRUXbKSAW6d3W0ncJXahG
9+4jXlNHQg74gwgvdvehscc6PVPkr4H1MuqvCe+pKGss5tr8q6EzKQ8l2I8puWgVUhPgRNG96By6
spip8b+m85GMdidec2aGYLLltPZtc+tX+lLOk3rLxKg5E24R+1HgVQ4OETg2E3J37uYAQhyA/GWF
HpWEOPYIyKG0X2da1zoOk63bvyTeYSLo3s1+Eo9ZZRnyFQGXpl7IQeN3ptujGEqY8EKpx0j0mAn+
OUY5o9EBWODATQ4my+vM/xqmO2aqIzQnhuWI/czyUZC5WbO76NNgb5JtNdGZoW/KeDxXmfobbag2
pddAqPuniIYMSF6LGe459qHNr35zdQYGQomzcFkmxnzmRrqNxM3xj2k3sIh4HcYzyGPkPy8+57vh
Bfzmw77kAHKyzynhd7Hco12AvyThW3sH97xK6otWglNC3yLybyLJl+TWLmLIYWbRHifB/WN9aSXV
lJ1uPFIilKudJ/PmwVaYigcslc59aalPkxE7//gP5PomLVDSmX/Cp19ndNnDC+9nGR78HgrQ45Sw
sMwYTgFLtC0uKvb9vv0gwxo9TLKVfAGd7tUb9VUZh3Ruwf9TTeC+kDe/KSIuhWBrZQDby2Y3yaJ3
wk3cxh9tXaJZ7D8Tp1mmjr5WYkPwtoVKDY6OLputG/HVJonCAGphdainaLKjaDhM44/q7tI5lJIB
bGCfh3kGQgqibkMzq9lHc/4mTbDpzW7HBoKzBym5/Q10+9ZmmMV4Tpr9k6lXIgtYIr+YBrXy9JT1
aAbMB9zDBTaI1dB3z6RQWQJsIy8NwVYfBudSFfNrFNl2qvbdcHGxEOrOby2dXS0StKQdgizcNjXC
i0K7MDFYCWarE6Jd1BVEQLOFGtDamYfKNQnmgw+s0x35HIrFSRfmOgibRayrLSkVe+DwcEXGFemC
i54RYYQ4Qk+1o9m+h7gZBvWnsDq6TXjH37xppIYVnHPDfEuyvWO+DLD9nYBM67phCmqxCwpWRQ9u
Av0EsSeoGSgJqcoGFiYIxamxipqhaOw89S0cj+IcNS8OcLPSvbXlsIVLughcBpca8LmCqRryXXv8
6YYRnglyKT16ExHR1VOIYsrHe1EvMv/RDfoyVMwHaS0NUW0Sk8mFExxwFpMBCKak1PYAlp9Tp8MA
4u0x8TKKIH9D2svc+oiM7Cy0mTNJpdOgemq+Lf7+lE2TJj58r961FRQqDr84+GVzv5MwCRKj2bfO
Ww1+LKnT0zS8kmFGkPcvwg5d54LKdxVTDLNGG34zvV3jvBg0mRlO0IEBHTPPwNoDovDjU9IffXiZ
8ki6TGfuSaVPEASZ1zb7GeKHMG4BciKPotU6Vz2uGeZqiHEzLF/AgaIn5f+W0YsV/KiGqMB6ldNs
mZ/4PL0ALR3jc2b9zvhvNBAHya8Um2xFPsgtjh+jgQb7TVqnkGG0HPkmHlwXDwiHnaP+HIIIJ5YN
6664dNXJg5MFJc18Re8jk0Pp7nS2ke7LpN6H4TXykfXwqIlH9oDtwSV6boOPrv3A9rwIqpdu6F+l
eyn8XxQ7ZCQsxhEGCY0W7Qi+NBOiL5tS75ITrDj+623+qHc6AplpsEm2LADG6rX0f2ZwVongLYa7
nuyrcZWgKB56qiwK4kpz2TPmlw4fXTduS93iHKHoC1EKjJ/lcDd0kliz56hZKVKBq3gHrJh/TT6I
vcvzf83IPPLaAGDt6WgoYClOh4N0SV/hyWHS0Hr94AbayvLUbmTvzAHWzZUowaR8w2nC90G2HnVU
q0hOj16M+vkp9X91ONFwjQexN9td7b4NNVakVTWPWnCC3TTnZrgbFFmq3PEdEy1ACaxF40GQt+Kl
b6b27aRfApGNv26xajLzxpTVJlxF9IoVU6JkuAjxmiIgStxXAmVXOn4Qo0BZyZxHVC+efq+LZFfC
oBbZhwnMN7nqFCDjjoIw57aKglOk0FOnR4v19NRuo+Tb0Hed+g0dwD0ZfxI4XT2Ujx7BWhaTe1Vx
jFRltCo8OmqrrPZDheIbzMjRytnaJn2x80K0kUVUF6tySEBPI3VNAm9PkZvgToF05nQvKmDY4wt4
+/8jNyKLuGOybAIUq1ErViaRwxEDyjSObo2Wrpm8bVv3avSoE1AU6v1Qs4U2QRKg3gAOSS+4Ukyc
ecDo+s2DiVwp9j9Dx9uWDkLsmnrZggvkxkTFxYhsMP+1iGZpVQ5aiQuhseAKYoYR7nWgz3atFzp4
ZgLfgT09xe6w6VN9HfjiqFnIVEJ7F0XpQdDLeI55m8bw3KseuTKyA1qXleF+W9ODJA1GKsEBaNxr
hmZK18et3YgtOYK7npXnUke9W/RYyfpoQ+owo9NxDcOUfCXadn9viOwooIS50dEwIAvk0wpQ4JJD
CVR0s8yKtRDWwp1sMn3CzTAVT174RW4Bf+lvNYiLW/84KIV95hWyiV14gS7e3PEIY+0DqM2SgFvG
zvmzwJIQ6c1HQnXmdu/W5CFDnK5K2m9lrJ8w0C6MrvgSgq2q5REvhohfGzQCnRM+NnOoP0Jy04XR
rRzB7mx4KF7t2qg2tFmvHrQTpkyrSjmweomXHwp/m5oGwYHTMgNYF8mtDy8rze7UTmSq9AzR612m
CDvGT1FWb5lRbvwcZxLSMAMCAF4EdhOUnLK5Dn51aQr7YrFKE1xONtpmZmDPbfQSa/yj02LWbzzD
9fxauO0fgewgGsZngAYHoyzXExeUXzhby6h2ZTAoFj7yXcb2keSnVSU+Aj630a1WIq4P5vhHoBsh
H8sya5863pLAMn4Fak9Q0YAAE30FYWcF5mQhEMEh6Vl3OlQk/dJh5SgK+COmv7UtG5QM3h20y6Li
qilYArXRqUTBmXk03fSkiK+QzjCoSmLOsnJ4CdmHm7G+NEzJhjolaKldE3ND6LTfEwNYreox2Nad
8a4QNwomcwgU0DEjhHWpITrtoeP+RXl5sIOYag4bThC8pfN4wdNWMyOWO2rHB7iMevviArkyQzw6
PfkLJn0taRekIJFfdyQ5a1ETIWLX9qUGeKkuusULmgE7sTeh/2clGAamN0erN0g0NiFjhwyQpONP
LxEUjqLtdgKxliufTQ6UnuKrho2b+fXKjp7HvtsZDbHAbfaB55URMbUS2KCxYT3AqQe8nUU8qaDf
rvfl+fUlQUwN/nmgrW8RcFOcu1ATOTPWczVfDw0V252gZWx1bEM4aqiUFAO+mv8v8MFX84XOXbGW
MbWP/CijCMATkt3IwgxCcnvWbkH1LaNSvIvSXcd49yrQFaQOLfMh2EgE7MTbGDuvSFu+/wgiXMia
PgLfyrnICuDfiPYirP1zZJunsE2pfUFQIWwhdYHkg0eLYBS8hwTkLmBIrEpZHAsvfSbG6taP7q5I
AHzoPgOL8iltGAaH9Zhh+zbEwjCIInBh701GgTDoL4l46q0yWvbDxU8aEhH4VBVw/DjEvTIlT4tS
Kmkg0TrPPoW5V5isZfNtgBc4cAnupJVD1mirU2j+qe44oMpX7CrTq4WbGZ0Ss1T46uFOhm+NBhl7
wAsVnVvzNSlfzAbbyby+2tWsU100e3X04Q3hrRcfZf4bynkh150zG/l00Zyzwr6ObgTefu1zw8Z1
cLJHLKINYQvp1eCncVOxBYi6ZmKINS+5jIG5dt3D2P0ZDu6N8TM3kYXp8jnvmb7b7jYh+QbHRjIz
0oLxIM3xnEUaJLSYX3NOLAh+aq151gkwhPljNs6+Z2G3cEIkDhXakmteH/vwqfTdVe2ZnFYUr4Wr
xUx0EeomP1kWPQAtrEMskhajfMQMn4aW3IcieEo8awtMbo/0hSvZeRhdvSwyAtZTSZQoWrqW8JIP
AoIgU+lYSdUxTsp1Z9cHuySpPDnazcEXJONM7XMVQZRkNiO6fWBziwrmm7ZCmgydtairJ3sY6VuA
KeOpzpTGO43rukX/qj/5GOLyMj75BRSPyH/40r/qAnum669ULfeuyDdZOz3Df0BbGW8QZ28VTlCb
vslrfJAih7brqFXQhqfoQIMXV5Bx3nywPkNNwCPkTY4QnEzhW8fQOTXx1hEkR5bGOi2/HKAAA6V/
4Fw7ysrU10BuXYvmvffXPQB+632AdeyzZlHc+hWyTD99FN3VTt8bPjjToTd3N278OXgfGThDHdqg
tvQg6JTNxdSvPVzc0kHqbL0mxhshdlANP8pEY0P5PlIYNR2flIW3H7E+lVcxLuPxy4swof+rx4PX
GUu2aUiv12PxqZprBIXEKcgmvgVNgPAU+NbeSM+B/1TpN7Le8AlCZMaKg14hQpY7ae+xe/Wd5wZj
QqMzr+vMVekjznKuOm9m3Ycr7OJkraxIqyGoi76yT5Yh2jiQ4GAhLWAyLJaZdHckhfn8xMP0jvdo
qTAiIrss251CduWZf0H/RnvXMzoGRQI+CvWe+wdkuXdZelD3yIed2WtN/AaIl3jvKOafWkJkggOq
6oVGiy3BCVJxMTTs6nPuY4Xkg7Hdgx+V4Dkp7eLAB24LxRrv2r2bId8oqpNjo337pHUFyBwW5Kny
uL/z8snSbk1yZgO9qNV+EgXaWMAdUAgZ5S8SC6acBReYjo9hm1TPhORRoQ4rHYYgSFbpHmDvRvaz
NR7Ak5izBTRejqrfdGTL97dgdAny42ACdYjmeNkS7hrM9RpY3tyxV22DjI5lvufc89BezdQte+Kv
BlLbh5uCIjHw/kEMlu4KAWlWX81hLWW37hQErWU1aU22wO5rEQ1dxl/znu/PARxE6+/0M7bJyC/h
ZODhbEkQu1ceu/VVPM0AKIPC7dwS6wyGF6D6Lmzz6LmxQHqx/Az/9MBxHWxDQ/STO9EIhQ91JOJL
FQfbLnIQNshfC+9opmZHbf/SBU8p/o/S/mfGLGqJCLAZkBW92Afpt3BhEaqafOJ4FWo++UTZvgma
PVltqNW6/cS9npsjGnTiVSgucMWiOWGuU/PuYsPiSWRldxSgknJ5MOexYm7eEnK7EgtjcP4WKQ9f
TUE0h9pkPDMW/vP6bq1hxcCut6wLRbTexEKCdSl6bh8Eo435t0HFEVEX9Xzltf6zKR5NGn/1Sb1N
zHNvvbsm8T4RLjd5s4x2pY27FF5iScJum/92An9M/icgTHqEIIFkulHiLFlEPjvgduWIyc2cEwN1
MIDpKlAmC76e95Kj0qPwwh0VzmHvzCcG9YMDYAzZm3jO2cnfCFoHtIDTBMivxvd+NHFAvKcuICF2
W748C6S53fRjMluv3LlQ55cvnlNZg/kAohSQo5GjEISCOKTrlqXBhP0ne+fiK5rm2DYD3L7wGMw5
o/OsTf50DK2IDuPq5Qymys9K604k+nEEgDeaS4CoCK+eQPUsLPO9yaynunTZ7TxJ81XVLLRZUgzJ
a2v/GxD01UV4LqlJI84O38RECNhpHH5s+1cv73H7S6WYIkoaCDkoBUF53i0JudvKuU96dPJvcLST
ZIupihebiAQb65ckltGPqMLrLxthWImngA1Imb30UA19zVsBGPZzZzPaCP1Rb3jh2Yq/kwCYwezS
G09O/ZRp3yXbg8DaZlTiLTXGsA5scAKosxwJMD5Zi+Kp53wtKRBbqtHuURn5AdnO69RfS+1GBMU7
l/0CgQdVKEYi6BstP0N6DzOBpmZOd8lw+omPePS5cZjSipcm+kSvtphMBy3NP0Wke81wzgU/E5Zr
r2FfEZHv4TP72nXDGexf6rE3eBfexcToYWDu1qhjQSDn07SOYtpkF0oMqdEWsxgDu5s3VrcxHtAd
D+j9Bsb0chHTdpSKkSKFwKy1jIM7JtM1tlyXSciYXTuE8F5+y1x0fCZ0ACxmVR3gTU8xzi4TN+RO
ZG2e6p81pltCGp5y/7UkitFllanzZyDnq1W6dUlVQcjGWHvfWTzcbNO2GIYU0xCCrsbhDzAag+Cv
UHZ/Q1tvNM3YWwFLh5HZCLryGp07uuulXv4OAWN679Mp7xo3Clf5QZkniYjUxO6bmfvBeHjpIw3h
bLlOswy69oTgnT3IqZ0+euO3dmmU5s+B+AZKwWU2Yu4vnmtu7BoDUEyiU2qW60b6/GfF/OjXqWNc
iyk9Wa2/KYd+3QRyUcq7ZdTvRHQuysnZkgFGcY2KlOgyfYzfWYuxYlBr5PUbq1DXiWwai6rIie+6
mk5O/1Bi+vZrzFiNgA3wmziPuvsEI3g0gn9awBsbHtkJauWzq2FktN4IGwZZo9Y15q8ChWYxEW1d
2Gcl72lN0lzxHDCG0Dx/H2fV2gS21bAAEZG5aeBlxtSdZb9T4/AQvBKWcEHF/wSeXJPvjODgX8YQ
y0sb6s1wVQYHKf/mb7rePrqoXZljsVYWzKogWBpat6qGOTjY4uGxeurNbUkBwS6aBA1eEZjE567c
VRgF0DAcUQAgGkX1Aa42nvAURf8mthAZls7YDS4OWskqBt5mvZoMmIJ580oOOop3B5tdTWPXNPln
VGnwL9hXwfRFj0jt0dgYAOS2mocIdgFTOxzwD+BNyOMfrwGVoPSrEWsf0Ld2WsTOz/bC2yjjWYJG
aFv/A8x3nfhbOML0cxA04atUtb6bVZ5gJT3KjHhiJM+L2JvqYntweWmpMnPc4i0A3d8skR2zC83f
c2PauOZnNr4IXOUE1m5195PZ8b5ns1K0F4F1M6XHz/hMUE9rbJS1HfvvvYR8aoTB+5Qnd43I+CDT
SYej4tTy9TjrhNLX1nvWIxQArKvD9lEXPwVWCVUO+6E5OsTc0f0hgiIPoITOVOMiDgvJ0NY+ErC3
y3UDYLS9nyBuZFm7T/FWZKX7XTQx5pP2VVZSbZKBDrsKJ26BwnvSm3SH6hCzMxMD2Tb/VyAU9UlP
Slt68UL/FMts46QQB+gKgfezIB5QK7KKYWlMmimfpDrLjhNWrwwcpVP1Kwrj5lW4UnpwdLS+1cme
EXl5xmUbAj9QzjYjxgphG+6S6n00i2PfTwYndhvvOpFIonJyrNMOLty6BxrMZv6K2HAdOSURHeEl
EB6T5uinzcazW8xrNPLndFG8RkN2iErwTBkSukJcpKMcRMjiL5nKcFexKDLq+BhGBeLtwIc55r/2
GEE5ORx8RuGfQE298vp6E5jTgawbYiu8M9m+SMrQwDUq4ISX4zFqW0jNtX9EmvE9ulj9DC9Gpd78
JBry8AJup20U/xBtfjY2d6g7Qp1Pqw5ZH81bz2I59BgNQp5BFDJ1dzIzbmlNXmDuS7q/cpWFxdGG
k7NShHNidOO6ycliKvIbiwCu6UpD9alwWA3cv7Td5k7T2H74GWlLsboF2cBUMUdKMlR0/VbGgBon
S6xD9621a9xQXUpqwA33sLbK9ei11NmvNkZ7bRV8bXjvDaoik3yIxLFRJGVn05TvI4BJggIVWV3j
pu2c/SC7/aCpwyjEn6jV9xQZVzIsr5ntHk3IiCnDCd0nerb2P+qOoMHOPUrJHWOKFqG/fk1q9Yhq
+WIiXAPUjAeuFkhgEzQ0yNf9Kjqbonw1LVLrTd4vjzw4vv/5jDxgZDKStGfbX8TJr/zeWrtDCSaQ
YFXJFdcoDhpm/OhdQhqfIU1+c0kFX0UT6+u8sKi92tMwMh0tvWSn92TUxKN197SgYjxsbErMzqj6
wLloq5To5EVlGkcMPx9RHGN6BfXKe0gSXqEcwif8kwfy0KI3lvmITj93yq2AZeB5za5z3S+yssgZ
NDGyVwdwyx5idNJt6+yuM+tM9UjCB3Rvjc61YbJo0nKPdX6aIWyUnFeWoIeAyKG7DrFOzazJK1lk
is5/V3a6LqKXipcazWmNgKv/QMrwphOvrSfeFSLbppTuphKQPaKZv0higMgOjhgeMme+NbMSgDu6
TXAw2OrTh6Pa89Z50ILjSFbl/z0cuN7YhvsRmYA50mhlFuJjYk8K3pdb2lJIMOqmNFdt6X35s5uv
YDINo7NZG1l+QCpFng+2mRHBXjaaxyhERcU+mIyPcg1IG5oSwo2oCf5ySeVtVEyoTO8civKnGBV2
HY+aB18lPrI+v0UDC0R37nKq3Ps1jfQ7RKyAcP+DhOU9UcvnxkLu2zBBhP703Y+ZWk9OdzUgtsru
UrXe1oldbDgmiNGcXoRA3sYBQGH3LIfB2puGm23ywiY+zaf/Ar1vVoiAs8TDJA3hQTHRMfhu4Px1
PQYgvGJIs411Jgkqkfgb0SBD1vI/ysnN+f4l6yrUAQCMG98DgyDst8bx7pmYjgbPU4V0OE6TVXuP
uQc1LRjHIJu41tNPi/BsHXmmZ1unThPEVhCLEbXZ2jTTX0ev/vDkgDOYIBdFNg2cU9ZbfEkh8UTV
U9XWX5oXbY06+0Eq/K4EbTj3yVdcdxs59Vgx5admiKsK50sly+ZGazgzjruWE7e/yLV3tyM7rgu0
y+BxQRVW/ufV5ZM3oswdmc+ttDIX0MiGl/ku4p9NO4hNYPv3YUITTaoOsr0XAx4kIM/xF5bKPKgF
Od3VkkwaPp2JBB16Oxb9NdfHJjLTdjUKz1i2MSDtvuculaYLvsp37uhIiX52reJhVXiOGt0ONmYy
fDs5Fn81WjALclbNQeTuLZOWO1bgSnIjFHgFLf7o6O7G0b9IDHfStkyIQMmxbp21wThVLyTSFK9A
PA/YtUarNHEOMSK2XPVUTpD+XLQgAMwNEks03gbf70hUwYQ0jINJqoIB9wDXURADUWm6V1KJKgTP
fLX8jLJCzhlHo4E7O6I/ttrEhv0chzuSPeVi7DomgcWp7X21DiOkETlSKuCIzkoyBRy04p9WKUCX
VH1KLEx9YumEjgOHCZ6+ZWBzmE8VQ21mEom1zkX0gxIL4ToDOkhbTCYWDiEFKMoOOfNIpWH+TNjj
+56FDIjbNdMPZVtBVe5tPBZrS/qIpLIUGSWVHCX6gVaZiAHhN5GLjD6Z+o2ux8wj9dbwfptJ0q1i
LYlvBc7Ate5o8XiwGJjBFS1TCLHKVcPd9jpOgCDyMus7SZI03+K2sDV2HqXpH/mBx+sseb5kcfVP
2Gzs3Bxht3Kx5gtHczZC4ZoYi/q5M/tWXw8kCh3KXnvVbaIAQRi08rOMc+NVFWTQl7mMfrPUMr6o
BrJbqPp+K8wW0n6H/DQN4Yo0Dd2lRPQSxnxInezoyG1GFLnWmhsjJg2L1/Evmhiylcb8+g6Wy0kr
gbjrvOJ9HA8nrHfHzK3iq503kGl0DomoKZlAsCLC1g3q0fcSRsxp4PEjsb1re2GxDdbttYGB8iLy
6NvyYUCUiZwhuQR8a47mA+YjNNNLub8TG2oZ+qYCW3eXfeWJJpd5muGs9YZ2q3LDPHa+6pauQz1p
RCG7tabv809zQpabS82BDYQgaRxIkyxiRPpS5ym4xJ8vlbLbZzgTxVdlyuDkO/YMZdQBDmNl2nem
hZrbikmCi/wKyJ/o77okfKCXz53RbUXHAREGmOdxy2iOz7zQMl8nlV81K2KKHulHzKhvgKGWrdni
bKBTHaCoGEP1Mrn6iexbk4BMUogiBe+kpiMtEpcPvUs3Yda/p0lFJ69pIGn9Y0lkSQOGriE82OQc
XI2199HEkBY0lrizf4ZbagLEFl8i3d+24ww8KJkCTqEHsAYGU2aofY6BPqjjRzsDFtSwanX3pcIY
ojfjI+cjXg0zpQk5PkZBPPIy5AjhqlzEpb7UU6Yj9pRe9ah/9zUo4V0cHXqDdM2A/AlQjg79GJjI
DOxt12N/qiVLAVlyorO5e3INtTH04uorCUQJ8S27JnvfFOIdbwqlS0hLJ9vp1FsVcmaLsUEuxkPC
j6Ic62T4/1F0FktyQ1kQ/SJFiGFbJSrGxo2iwS1m1tf7aDcz4bHbZZXefXkzTxb7Vg+/2aXObMvy
a9gpbN5LApQNM89Y5ARvatVfqIjKcuGhYW8udIFOiBHmSFkA/FoqJ6rUpyUMuzmZX5DZvcBg+aca
NrXEMDQGlB9D+1aM3CfUcm307KdNFXoT6KtPY/1ItQRWBUY1Vd8NLX1nTUXDR7aPlfapdMkuzeqD
UhKATFiuCSJO3yjtbjnlsiO6ihajqJtQwDAuLINx6hIM2F32T+9yroeLP02dx6scT3x6U2vB6erR
7+vsUYzkrCAnVKDArIWNJzbIDLEsR8LaWpbx7BS121ikNtjYRKxsEhYzAEBlDRJrqg2Du2gs9zQx
AXYUa80unJJTCJyJIQo+Fv0EKML8vZFPDLsgPp8W8xHbMGkBFR4sucxBTC9Wy96aNCRkGxE3RhxU
RGaTkXguNIJe13cpv4CaUMupiBOq2B5pfUQgSJPPpK+/k25+DKO1AFMvmHBj5O8JSqCjkFVOA2Vl
Mar1PtdFBEKLe7IlgA2mBIeaIQQbNdWLPS+wT2OCDlojpGyjlkk4lRkNFzn47HI92deVAI28slhw
hsivqqEC4Q7oy6kXtJ+hf2s6fiIcVJxI85jZKLs/fW8KdqOrxg7gOREPUgZcXJEpxRRIM6+qLzL5
9KDAs9BwyJpWD5TGJPGkDOK0wqufUzyeDKWZtloZ46qqIg0sRsXeY5XGUeRQez4bnaIYTeeqx2mc
aZ3bTfp9lijsserANYdGRnLV6VkzrgvdZWmtAebm0iNnhGhlOkBw0sWhvItn86INk0+L0r5fxH2T
5wTyirUeez6YcfZvUvtla3RYwPmfaeigHIyNmM/C6FZjpmMNNr4T/fCVRjxpCtNhWfW7RKsciQIg
cAoZYAkY841m8D4K6UTGMNYb87egz7d2no4YdyI8Eyh8LTIL20EszUM0fkhyiiE7OTf8La91qCVn
Da5LFdGCo4w7iW5QttrK2psnm+wIKmE7aOqLUvP5GG1V2WIuQcTnAtSO8U+dIr2CnXfCPLojcWlo
1syHS5xc04ZzthvZEoyZ1joLAznyK+pcEmEUCjQMfUnDu2hssM+M2jOZ89de6SBz8UJuJGtPFcO/
dKCVsiXnGbT8iUnyr5CyD1IQ56aVDkvNuBXXOYa5maRfL3fkKJPZKZueAo5svYPv6MG4G7xbVvcK
jAl4Lx4UCH1d1P7yp71ruflQOgQNUuCaaP1TWIvRuLXtI9yVmnWWJ/p7pI5/oI4Q76Y0JG8eyks8
tbtUFA6AZcS9Nc3/VEXze9bEdCnSq9CKztgmXmOQAZuFzGtXJVbIIJ8jDhPs/2cu8aNL5WcK47DT
oh3WUZvoPR6z5A+hDqev8YxSercEKmAwLpzacPqUpj5gCo5usoZhTYfl2dfEyiXAvWGhsKXv/EEu
CfKURwsaCxcJPh6+x2EHkko3dvIgeOBRvij/+Uhx+xIWh1IWQHtQpoHUFfTCBcuSIWvfoty+lSs5
sGY3R8HiBxhxb8kqdzIs9vIVsJ4l/GpUCj1YLIAT/+xwVSyGuLN6yGxqN3hEIRrk3ogfFThxVyhQ
n9G5GMF6tOWGMchHioXdZeExLYLhnDCTB524LxqMFHVNMA5HS3DNl7lGvkt0nxgMAjqJKiApAdTi
1WKFywmBmO/oVq/FF4OGkpyFhA5hYShSb8gFpGNNveiGpjmhFf4TmSDR7b2uW/ugomOuNv5EiEfE
vhpa+mOVPLRF/DeHEgHG9K+r/+lxdBji/l5N2VWcwBpJJr5ePiVXxF8rLtmHFltegeeVaRG7Lrzc
CMxuDI3qX0Rh6IB4JNf4Y8Z6V7KSsHQgqQuzU2a6BV7einSMOvOeF4vnIOIXLVS/ot9yadNXPQme
i64FwBasM18hANV0C2J9VSPxkqFZs9NULnUucqvlmp4h0cVN+0U97QqlcEZuAmOWf5QG9mwFMALP
2zXrtX09qR9hSwHHggCZzTEdomz0i+pLmFsD0VyAyWLty0QBmxtEx6hkxaGmbpowHrM5RQDHdyds
WvVfAR5Tw1NYPYUe9y5YgIGgpqR+Dtn4qKP5UQjTnVsuD0WpPbXadBtVfjUSiscEshQjZ3PT6/Yy
KY4wEDvpgu5F7rVnayr7QJ3XrCZVMYqDzv5j8vZTRKjqKk26RNIMC7tVKE47KZs9kQoGk5IzzFl4
p9tdZqpkWGBElxxPVWqdhKzdV61mE5PaR9Ba6rzfA1o6TtzhJnyB3do4n878rhaFlTSY41eZY3xq
7AFAwNOtwmLelHi7hpa/aFxCjUo/WT0vvUlo7YxNjChBvilw6OkC8NhS2oUBa+7atDUzuOs0vThz
jBc90ypbx0wxStpRSpiEZ86aOF98le9DR23clBmvcgTAasFdTt8RkC2b+JBN1ob7mrbVw/qDOOGW
Q9cbtPa+FsEa4b8kfSPKTtKo3fbal4SSzofiBDjQpZDXsIyui7G8MSp7rERQLeHwprXdbWD7JhJU
KKDMlOUElolbBDr0vkcUN8Fkj/HIM5YR16MIgAKRbjcmSOij+EO2zw3hdeZWyGuq8IeqdGQJ3Wa6
xjizAnSeBSbQAgC8EVYMte5ZDRb8JgS/jouhoWsAvXoy49opDPEf0hLXVvJWBHyFfSzDppvS+B9J
vrdaL1R69WTB6dPso82F0CnT+DVICLROEYItcjEa08iG2lCsu1i2oH4Jk041bOSIFiSrGL/Gooiu
OV2qQlJzPswUO5B7xFtKCHVqFsoNrK/aaPxWnJximT9ykzVXy2/BQoqfc8xkQshBfYoScSdk8n2o
oByMc4knlmlHMTi3SwE7RlQL9Z18NrQHBG+KKcMo+pyHFCZ6jpQMn8ZW1orqSsC/KZQkloIEsSUq
aEypVOEmacG1zBaPcNdFJe+zAVthEPfCY5pCqRWmYjoOMbiZEq9dFjeFD/RpZ1nwt2gtV1oMqIJY
ddx5ADHi9q/M0st7fScRbdg2sKengkSiNKSXhufOlQQWRAPpZlvK+njPXfwvj/BOBH0Reu2YCj46
I649I/tJhuGG1MfMmKJE14o40HcU6xi0h84PM7BbSzAwMeYpBYODtqtw+dglIfONzrO1kRV210Re
amTjymTcQMKvU5qfRmIIjMYtw/Q6UmBviyj6STufKVch0aNUu1w8CVxe89euPoWKtxgBAWtWj/kL
XfWbmltIyYA/9mzYV8bteUbAZKZcQUU9hvQ5+atZw4OICaA4Bs1PEx3AeBHU/empr2prkFyc2dod
DhhAgavV3hRMU3TU2SYRr076Tom6jtNdbm8RWD8En0rfGe0eAM4wv1FFVlUXmru4g84k/bLPaXRB
PS4qu6xTpHEGVnQsXioRw/R7KjtZ9DMIJ5wRNdheqiXM6hw2L0K2/idfGF+oENMk4OgNTxPBkTdA
WVnFyGscDfIOWRjxd4kqOxNxYsJSqy/lg0UW7ggxwxxtC3SkQG6EWhgy8GN4cpTomigIIKgJBNoV
CVfNZr7NB9IpKe/zFzog1XmXg2OFSqL59HOEmVezKWzcQXf45PudVmLHdermOEZ+8sv/saODafYW
Mov6tqpe2PnPazCezKyvVRSFu51xSMR9SBrX8MdjTLLD4i6wzf/AdYIU1LgcCXYb2XB/GXQHuk9B
1Gjl0dB3GbHUxKOmhF1DVHysrQICcYfkNDbUnz8ZLxNK+qxfPXlqPRbks95Bao/P8JZUNu+snWgG
yh7qRaGCgskUQ4xmM8mxyIbXIdPcfgVMBuK+j68hkIjlu6WTkFWE7GYYaGSb2iJSRPz1jYZ57ghZ
14CTIE93neq7FI2MK1BrXeb4W1I91Oy+2CiDE+UT3cBOrZ+S5rN7VR9SdInEG/Xr45WN1fSiZ1u+
5hwwjS/gl485to4RLjM2RrmzEHKb4Du4EGlz7X2iAwC7DmpBk4NUfYOrlaXHejl1V4WwA9yX+i3l
nTH8S/UHOeltV5E6Vxr8Pmxt+EOfff2ZF3dJv4gGO+34Z+pxzlWnIOHVaxsxDhbGR6eY7EVAsNtq
s0Obk8TukKxcfAdP9aaXJ/VnhKKIgVrGlbCtyUSDgJu5Er4VpLUjsOHb9I110xLa+X0UPbH6mV9J
U3Ek5DmOPxZSRNCRsuzu2b01Fo2xAKM36m9/0jnGyi1OKY3nelcMPusUUCniYPOvByWXZDlbBAVv
nsu3UfxrwZMSp5rs1iBtSU+IC2eMdOcCphHzKZXK4G3IsDacPg73+rZwBayr9vRjvZcEIrg8qyeM
QeCQ0W2tX+PCd2T4t34PXxVIInjQPMy0krXp7wFulk9WTDVUVcKJnY1/n2i/ZXrKFeoy0BoxYC/N
P6erJ7uc3llPx7ONIwBw2SP9rtOd/q94I+dl5pfkvJ7svAdxp/BbUkNH0/tf+wJ1XTU9aEDFX0Sz
MkcBBatP/rGwYLWdXb1iCe7bPQkxtmgPytzRskaDg5nHeT/i8HoVsKksNlJ/EjkdLjzsJgZWS8C+
rkAJ5LeF1wcjC1+RCxkvAWY/bt3RScAwj4Qj8eIdoi/KRnQd9JdNowFztjq72UNAtXgDNwNKiVLm
VrBRMSlsrEMXdRftFfocnhq0ra3J6h8E2y0K7PjYENgUDzzwQvsVR3uuyU0EZH8bHVkelo6Krx8Y
drmv6YquP+fbNPhaTCmIs7La+y3rcAy/PB6MSqLgR/TPq1jXuZ4fcMUwuCRgKpmaYPFgsYC1tWzw
Qn5aH2Hkrj0IgEFSmoptmFDtHbg9looZ4pWDN3vFaOfOYNm5wxO3PNWS7zZPGXonKRq3k21y9Lro
ztFWp9GoIEHxhj6ivAkvXclfYQ8TTDNwRlIPzAxxBAYPLuScWQi+nthe2vEopzdt9qofOKBE2kqY
TTiWy71MVYGOjRQ3zSY7DuufLFdHykgr2FdgjjYmaOr18RDGJ00kbAf40oeH6VulfT7Y4ojWEuJB
+JI2whG3Ei7KIbGLn0I+qJ/wydLUz3RX4umJtkTLsTHG3/ViL+/87mD+JsKLsdP9oNcA22te8KG1
2q403QXT/jdNh9m0XSCB7LXat9QzfiPUA/7ElIdlXodvRnpExKPe+uoRPHPF6P5WvBOtIhaJj1fl
ROKoqY8MG2uEpd1Fw0XteDoUul9UbxqoA66/YwidOs45oJqmY96MJ18UTTmDNqVVHtv1+GkIvyWe
2I7XCyf3ERBerhIiW7HIuAxY+SWag7RmXPs/9kOA1LGRqNnfKO8k4vFN8AdRxdP6m4CJdh2/zhUX
toYcAYmyt7z2jQ96wByKCfO1sHUz0HknnpT6KfEVFrl7XZXqar4p2HXZx0mOGHHmYeu6FbirqZLh
scpXmDGypNePXnChyW5tqin9DlwNbu8AQySP/k0MfB3aYcwl6KM1P2b9mE97Id/XmlNlx5nLoob9
iGf6SyIZauz5fJJP1mQkm4gmgUKjBprtU42m/yuRiOEKFFM0WboCdW+Veg3xovKkV+Jdo+dtuhfK
bpKcqN/k8x4p5xzHfoy2r6hfEq9LbbjqyWGOzwInVzd/two19P2zMxXkpLXQwKEvxwgcJaXD6lCc
xv3aHfFQlJ8adouw1dj7kALNN9I7YmP+Kr4wQeh8PeEon8K/lBgWZPRuz8NQ/YF7qcKT+oskViAI
ktNfaQYbkTAB0xYq1YuKH+qXZqN6dNVoj8hKtwRZ23UdxH19Zj+yqZD3c7u5j2/WnwAzvb2Elms8
gnNLJ251jN/K1oVsVbKIvVrmOVQ2ao/jdMNDQICjA87SHqrOK+rbsoOonqo7ebmkua1kLyQPxe4+
wI55TYNda/JEetDclIogqyscBmqoMDCBvsyd8Btta94R+ysYYl/62ZVeJf2gs0VIDus1S/bj8rWH
pQwi5DdeQGBsCwITs0tFzMLjpXl1f0r7PRsHUzsV0rFsDu0HoTAVyxicAvYMIZj1LWiATn4tx0/R
fGDwj7r9zNDbfcrvS8DxlD5ka19p3IgOSc8j+hhgyUSvzfDavvOzaNWPATVE/Muvg7q+uoGiseke
G0fjKHcxL6cb0psosCz1lpdQOxELRfDvWH3Iz5Jo4QU3KgOS8UXiRfkygrtBE85Fo79OeKv6PTA/
udnJxyWzkw7exQkErPCbZfzQ/1rD5fFYwXsCETkmyVDei8sJEsVGkc/q2hK83Cfw5tWbGt9yTEEm
NPj9kJ4UXrAdf4X8qzQvsfnSnGd4NLxqFKYsfjZ+6p6gCjvIGVAOFYLjd/CvXvQtZkBVOxbZoe52
ldBspFdzvVWgLx8L44cVICcLDZJTcjTlo6HuSRzGZYktHK7vvhlOEi8HLvopwM/m0rOsL1wUYzT4
2XQxpsu9C/w45pHRP8r6fdL3E4UhiUPzKVZFMBCK/CSPlHEaDfj4JMiFXjG9FNGWuQm+RDXYqx9B
fpqsauPXEICAYVvYtIAMzG4ElUH9JblNKQDLTk4nMhJN6g9fg3VmYiYihad9JGi74EOEN2PjH81x
+VpEAi56TMjYltRrqR1k0JYYxdEqwvan6nI/lvcltvh5Gd4jon1yspvCg7UQv0J7795LlJH5kuBJ
67/YOKO/NqxTXBLGK5tN2ieyj9GTLEusyFep6TaVta1eyQszL+P7ZBUCNvzTML4Bdg9cs7q9hrYi
1rwH0pO23kGomngUuOqUX0M+VxWmfzvjf2RUkY+M4C3rnPKrja4qpH6qKox5n2FPwUiAoP1qvRrG
tsEyWnJI+/GDB2sgeQsjh9NFpuCY2T0ePrvwm7UmsCP9bDEMLtbDkJ5TdSYNpf0zwD8QiNrxthoW
YHDiUf1jMVtyB4QYTmiI1TpfJZ27Y5d72b1OXHjHpA7Y83LQSLFX8A3HNjs96sIDk8U8Jq2Oa3fi
XSYgNQtQbP5AtY4Lf8KVUluDQ+6nNG7kkWWSCt1RonCC9hz5ONO4saZ4vKV6JU5NbQeGLIZD7STN
zGXyF7OtbHhMKzCYwvdC+FtEFyQ/rb3UrJRPpgU5uUjJWQ34G1CxgoA4XabwB9AI1QGt9Npbdys4
6gz7WNa5YxsJpbdPmbhvAGQzKF/E6JW6e96KL0adOq0kbdvqyRyoGId6PsPSTjEwS/P3KpIlMTxv
IFprlSjt4CXq5J3dptJwizpQ2qBAPgjeS6I5sxOLtiK5eWwzFwov9G9tmF1Xt0A4MqSxrPPmjyF5
8oJSI6COM6Y4npJ+UwanPPikVRWzjWXYWXseFFBGbM/eR05cnj3YThqjGSiV+iSo+/lHbuCDHVJh
PzFzULca2gAgzAeXiKU7T5yT2B60h6psYz5g8ZtYK2XCc3ObUr8kThRKkHHsKrdF4ONP+rvM6U1E
UhalYyvbjOZhfEdxGcJ3UTrT3DEoF0oUWolrbvGJToV8DV4HQz6ivt4T7BUzHx/opkeLddo3JCS5
tQglAZ8t7LSPQZwyiPcXka5vDPtIoq1dFW8T2mbZIKcqEYPpzBR+mmJflSiswVO6dH8tnYH5cKpW
LOKD9fYDT8e5aq6T4BvVU8p7ypUoTBq9cWSb1FduWnw0kd8wtdAa60lDtxnB2q4+5pH6dGEBYVFh
6uClXyjGtuarUhv1tqi7Y0aBodk+NQBcVvMlWwvnBVT2/NBi+MA9XdzU4LMI4osiFX4oKXaFPmlC
Z9/oZn2bE1q650eqfhmaaa9LaLEScJ1kJ70jT77GlbEEmQ3BwF8tIHw+r8PkXe8OowS+UrqqBCRj
IqdgSjugfGRWFjL/YUEiTXo1mv4vBN6WzRdV+qqnM3XBRse9YNkJQ77LGHss1rnWuez90CCmSUPO
KNuVSNw5Fv+EaOFbFvxkee9Rye5Y9MvJVXqv5kulwN8NDHqcSoyKko0MttGVN71WL2o/PmdwkZs2
ab71rGdtPN+IufLMc9Wu+h7Db8MCSqzz3yGqdmkRZVy+tbckTikxizJuD1T6Srr+KYbaKzgnrqPp
64SZHseN6rWVvFvgygwmdugo4G0Oxqhrjpm5ZuijV7aYFDCNBGlnWf1QBPEqlIHbT116UPtJ3Cp9
iQqC1FZX1Y/YL5e+B3ZjmdRDjaMiuyzt5NceGmOWdHj8KSJiGVBE9CEPjJC32Wz9tSU4YI4kz5Ju
UqxPmRwdgNBdhXFwBczsWpPDE2m9EU9FiFwvdoeep1j7xhNDETeEATZVP2N0ysWKr13qEGmqOSVh
TNW5OzfwgfcFFFkiIoSAs6bYTIjtWZ768WosP+rdnrMLkIgT4FqexVtk2MF3KInHfjXpwkJgeYt8
2u4qlWrEC7UrkoSMCQNi2Y50O83dVzJpzgKPQYZhZDfFV89mheygdi3EszA+jOFFFz5G4ZIJXpHS
RnNjd1/rl8g8ZIPT44Na2Tg+l42qfFnmaznfl8SNk8pe2mcb7FLs6BMY8vyLuidMS3uZwBh9n7Dl
ynvKPbDUh10pWfDrWa9iYqBFiUWKkF5jrmOp6EI7wZT23iJrTzS3HnLWrNpF0Q6FuuN73DMVr38x
b2LLpMSg9h+z9Wj6e5YMfqE+GmS0yVNqV58PrfnVdm+L4ICciQX+cQ/AvGPRSUwRLMM/wvQMBH7U
I+D+G48afnCsXOKPhcvX3ImwyDg22xEYmbsMW4v/binHgL5VI9nptZ3j9YQO7dZf9PQ9WGFGG0qa
P+s/0C/36p0dEPBo/VRXnjB66g2jJQLMDg7Qn34S99NF3493Tdxwb/9Mki296y7B6mlfvsJezHad
G7/NN+1R7aQjOuIVqJbdfzA38T3WP2jneQ+e5YFsgrmtv3EG2jN4Cror7fQARvY7PbHeecDqeaPu
3RMPQMSd8g9Pkc3MgrXiMr4aylZmAN7iJWr/otaJGO7oWsrpS7XLP7QTdN2F0OIWu8Qn1E9KLq17
fJLUUw6iIDkM3zqyn2v+JF/KiWDfdrSLe27ToeAY67QISfDWOcqpt+Nrdc8+xwP3RJfIgJM8gmfq
KwfMUvv+leSLcDFRPPf1CS34Rf2tbWUmK8KhuNzTI4+EjeHWNjfIQsf5JB1B5W3pKoo3NMgjFHsq
1VLTofiOAfA80ZfNJxsc0PIIEuF3/t3YnLIP4Wr8Nu9UfnY78R+cY16P2pbw/Y7Ez0Pz0ZDekhux
OCLU584GLOhW1Z7Zi6ie4VP6NQcPfkwGpeCLsfeQI23giLyqFzCSravdGP/oUClA/sOp+wmfxidb
0C3B/JfoYdptcaHOaJ/vgMH9hc94dud32W08vmRueRJ3lQMlPK+eiJtItMGlvo7H0TU3JiOF7lr7
8Xc6oXFDLuW94HWn8iPGD4/L8DBGDqVjBSftRnfLPW3eNt/Qflud6ytBi6sOOaPeYqzcGQfqTDSn
OQoPZjL+WcttupXOK1rih09bW+XX4GG+c8wfu5P5U50XwFC0kGxoubOtl+QssYFEP9gE7GMc7USR
5EX4RFXQKISjheWGSInusmaOjw2MbQfRGXAH3pOFj8ojDel0R8XGnRnZxBa3ltu/5P5C3bNXvNU2
ciOp2fJITanOLeE8vy7M1YiijOB2e47vdPA4DJev9Y+O+OGioL3R0fizvJe+6I1O9KH/zV/ttj6x
imDrVR2EV+EUOvrndEGCcebP2In96Aemr7fYmM5cRnNpX+/0Q3YqDzVhoQ0fyB7W1t44l37+Ouwy
m8PXY5jib7qlrcfjuoU0l3zzHT1ThmMntyWxMWvLfsgRfQyfktPg7dzSpr3DhMx2ne3Kv4kP3Ml+
+zv9l46MQFp/Le/TEXgWS8tP0/4xL4qH4dNfXWjO4lg35VV210oY3EMPPPmIHJuaa+qWWKO60+7R
zrzh8lveWXzDe3tX3pVHeOYxre8E4sHpKn5M+6UPzVJxFVs68N3AtLpPzumucaaNZmMSwHzkFm70
gPDlU2HpRHb0x8TFbpFN3l7wwmf+zF75g+7i3uTFpLmZq11nr/Vrn2/zqXo3jsUOuePUfVi/vMxR
EWdjS7W1W/0iwNvNY9pVj3xrPkMHoAYUaQzQ3NhezB3l9H9rY8E2diyHPrV4w+jmIhYRFPL4CkN8
PTeX+h47gc2kyJSNlREjRG+PP+PVcgbfcMDS/JY+Aan36smDhYbcb6arhEx3zHbpmZiQq32DSjog
J/rBDqMUtuwNyqfu9E647mf9tt6m/rjGpHcL8RqeY4ns9mmSHcHhc2IRit3vPftsNtfiodHDaYce
swb1cEiE1ZX4y3iMfJ3rzy+hlITuUpvnmZOeSZUd0afBLwdnEjlqcah2Ze2uqtV+eGuHkzG80iyG
wovYHjzROuL9dIj/lR6Z7M/wRHoXKPKd4dm0xQuyPFctfuFH9t0d1J1hbJpD4POvhax7Em7Iw1yc
6b/Aic5uYTv6mc+Prv2TR1eWWWwTPMb5dRO5vHwT4DViZ+LzOLP2OAPP5EN/LG7s157gVMiQDPsH
fRfsKL0IPXrDOFbAtbQ+9KFlT5K9fU1lj8PBeOc45cY2gQHB76XZ7O76l54vmuBggpJVR92LezL1
NGNg2+I1RIsdgeIQDXY3HLQ7z1pxCHcS/i4X34YILIn7HULSHx8ntIkwcqA17Qtn+CegFg/+iEws
bTMP1Xj1K9mzndtTjVi2iRx4Wt885FsOts3wbW0zhOyv8mlCf95Pr+3V2NOeGFtYX7bpXWmdatdw
CcZEtM1hoeon3XDoLr+QhMeyyytPfuKY96FDA/auT6sEyOnBeljddq0NJSTi4UW8deSHQkHIhgWc
u/h4ltMXZGWEUWZlL/zipYjg/V6eq+v0aD91yi/4VzIdmV8jbFREnZO8C44CcSIM7N/Fm3RIHiOy
8Xbk+yDz1d8RqPjgit0PW0L71l//y6WRtLuMbNv5uJOQ320OhpY2D4+Lb4ylhgj+Du+QVyu+IblT
4mSetpYlnHnJ8cjsm9tw5shAP9zJdvfJdYlv6vSorhZ7iy9NYgm2kZko+q8x28wOLtTsmr+q+zB0
cTYkWDQJCb9G6x96p1IqV/fgRrm+oq1tiktJ7cFpfCm3OOdeAmWjnYtLdNGv7Ut+YufGWjF/Yd+F
/WWqPd6nyHziNT4amc29797dJyfcolxFnuqh23xgX9nVR1zBJIE80cX/o9mzn18Llsxba8cj7kJD
xk/qQqsepm3lTV4q2uJbfyBnOa9D04ZGEyaCl2zf78rncOOq++w5DqkW5eB7lZw3Tpr74lZH5RKx
N3IlXpuLPzI7blMei4Xlikyd/Kb6td4AsgTRfsaWdcvvBignmtVTu71xyEP5uSADbjqGjply6G2M
yBJuufd6aKbLkbcz2tAPw9pW8MGlBh6rZ86V8kQd9Xp0KygNL8w3DqIOrzzB4/uw1zzzB3bXcS1x
Iav3nM7mL/kzfFsztMajcY++eTlojkqv0CY9gKW2u0PmgkvBR8OU+wm30FX2XL9kk5kDQh/L92vl
5baKFdnnQVhekAYg88AUZHNGycgz3lGY5HOXjm1imbyPDxbTyrZUHBSBHA0deMjGoglsUx9Ej1CB
y0kYecK1eyHzjk8NAwXBBtCCEhv1DZB66S1cRw5eZTsSzL5Eh/EpwHe+SXnzUemWv0Dd2Yw2v3/v
wam5Af//mtejs7mQ4zxAF8ITyYwB0WzDQwihi8/InXxeIDk9MWvTLfcGtquIUcEPLTc4JyVp1/7G
78Xiqd+AfgReCkv2HSAZrlhOtqEYf/ObOPPbsn5PD+x/DepfDQcd02BiR6NvDlbvRBhQRLYG9jB5
k3FEuAbSO3CqvmXRDio/W0QWTnGP2c5OeCG9jKxO/OaMWtwVHmXB8/sCHZc1fG4Pf9Jfyff5iSkR
dgokAoIOFW9eLmTbNRdAhTYlStF1QdXmqyGxPVp7eft0SxvRnT5e/Z2xs06OVCTTudFTk3rD/s9x
NHwFzN+k29+BKsfVfmIRT8beUB6k9FWKVuF+Gua72O5iDNIR93klY7LO9zzQDcLaHJT7nlyRIkFe
zDkmZTq6zGnXNOhU7K+0ytignhf3yDqhjZQjWjURDhYoQIa0SdrSxaqF57G4B6PHf83i76H4wSc/
U7FZ/EkR02RpExWq5JOhkqHb8H+dMcbWyis8SiKqxyS7xu25nc7xfCuXd7SdbVb4sfCXapjMHPCu
wgALWfDMmgOKPRuWcBY59ZvVkjZnF6FRc03Jmma6Ghttaa5+lq5/GSAR5O0jQBhWQ4wGGZwQKfdS
KFs13Zu98Lc6XGprfoSTDqNM2uQwygZWiPjUkFPV9ygjBbFcZWai1h8brltkdbrzwEKQciCvFJsP
kbK8jZVOEZmaTEe8IiCijPgcNSv5mUVjX4rVp6XUn8uCYNdYOX4lnIe5RGc24aNDJLZ7Rew8eZVN
cciEMl0Bs0nvqkkX+Yx+2lokqtph0fBJYDKxhOqstEAU5xSfptgrv6IB98uYFMEFf3oHmbRtJ9mD
I8WXNO6FM4WZyl+m8KuTrDoXcEfzevoVRCCJQkyaIArezap9K0TKl4XuZQioZW01wqSRXEI6kSBR
5MMxoS20oi0pVnC4alqDXzHWv4yclW9pjl6Jw2szqQvQp7njoDNxOShj7vRQW4IoMr70hq2YOKe9
TZdZYdeD/ggo1QBlMnAmkB7TOkaynhTITCRTbbVvYWxXBVTC9Em1UDxeMz57QvxUmI57URRuic4p
RTrO72eCW80y4zgJOI7NINkv+Fyn0qSg0rylavady6ghQap8DvRDCkl306r5sIAq0pMQ8U8LMILq
84RVkndASebtnEV6dTD1CDTe0FJ9HbO2sqx9SoVa0JjfCVlfiQKVSRr+qcr4lkoDNGcRMTcRHgD5
91aLMpMDgFlxPxMWo/X7N2C3Dlk+hfg9sqWG24iOHX22GoHhBYhwJ0q7Sfur+Jja+G8I4chzoAv9
ipxA89ceZZfRmRvyjuoukcqJWQLhzDhweagSNmNpp/3n6DyWG0eiIPhFiIA3VzrQO4lyF4QoaRoe
DW++fhN72dPMrEQC3c9UZTF7uY4W/butLVLd2PXRlyHIRirltvM6SJufLXljkfVUCYlpBm/bDxbC
VvAMEL+iiSaDXadQr4bylblchY2yV+H1JLWHLDLA9F7iE/iNXcYEWCJGNh1JzWarnDmy2Mksvkqc
8KPuAtNyeS9hn1gOr0fho8MmiD2CcEgj1hZrbIxQXmzaRnb5TXofWU8ijETpzwSYKQ4yMA8MtonG
0qmmVRcTueeIZZpsbfEnU47wWOEULl+ScaDkOWelux2nQ6FtNLbfUkWJxMxA7mI8GSq7YxG8Vxwp
OluUmO2JkjHDsr6BEj3KYAbQeQDugvKf4cZ8CBPeA70ofVm2FyeBIlNGRrFEwvxRpjFbEffC2Xaq
h3FbjcqpJ4Ye61t8zJTyYtjKqtGbQ1zXS80KX/QB0SiXpSDdLMvCj9HS31BFIp0Y3qXWfmEf5uim
tkjd96bEwZ3/HyrFtoE7gHH3LTXJLe5BMIClPeRYpOpcJXEa//RwSEaIiO4uoCYJwA8GrUVRdMir
MzRhM3+dIIZ7XboxoX+iJrLF70hPpMynBJrTNPS+Hbf8dngBW+dHYBOyoD8Q2neOTEhbVDbIFonb
OmkB73+XENBHARmW57S8lvwAqfVSEYSJ4p+mGICtaV1xTmUNwhVW2onyOeArAoeKfWZnJ3yH7KUn
c7p2M08Xwu1EcUyQNyNYLJKkuCxk6CwdhbTnriQij6lYQYcca9vSQZFib4WNfQ/yopWfKvx49Bx5
+wYublNIA0rPLqC5CYzfIPMONqID1T5pNCIp67apJcH4Jy3wFHMKFG8zDamibUuGbinQHyZDywlM
dV6dVUR6EfHZmvYZc7U2FXdvxqjNm+e24iGN+Vq8gwVSYmNVZl8GqwEqsezR1dAqaHEZDdodG9eL
2qGlKElRp37uPq0Qy3fzUNkaOKRVtypPbLgj3YZdIujOy0iXkR97ujaDUTSvrx6yEs0MQmU+Ne45
BUWyZuwzVlep/RYnSDQ4W5L+T7fBJ1uXeTErUZvOCeTYhel1RclkImW40rwmWEQUilvFab90sKFK
ny0NjUIihUHNvmN4ycN9OhSvGnGLgadv4x5hQcHXYrAuwf+/L+BT1fG3xvSQUZge/qiAc5341lMy
DFaH3v6kMIOCvMAsfGfQ1TlFdakhMA4ixwAHBpJF41Bcxy7GK/TUJ19DFqeIz8gAWtic3QZuRXuC
07pWS9hi7kc6iBXGBHAZFu/dyMAqKSdsz+SXqdjizFIBP8BQVc47k6BbNxVpot20Kx1uHJaJ7UsW
V9d+RIeKIUSK8Ms1KZ8U+103WzxrEnGFFZ0S6seu1fHC4Zc6E23HaaTADZxl/QJ/WbJqeo0lf95D
4dHFsZA0PFiV0eZG8aEY3L1M+jdN9z5BB/hR5k4LL8M2XWSMVELkY3n0lpg5tDPsmGC7WUpi8tjG
SQB7+aPsiW+wHAKRw20qxyNIjhczH3/aSD5Ny9hpOWczbO4FTMeDIzt11XvNa+XgXMPKZoryPUyq
Zx/QTupWtFGpLwsAJg3dwtR/JageZiZrTsIEOQkkNah5vbbIR5SMj8B2IOKorkAFyKd99VAGYdq9
N5CxZMjENa4jpLhHQsKQwMyWIBu4oWbA1vyhA6oMeroqAkgPrQjT7Lmbct7epxX+qwzzFLPelTjm
vcHC9UoZBmO/kZ8AaZGmlSvABfTFq55LhDMr5yEKYpIFtg4pRqn7M4GkUo3XIUUs2nBa0XGU6D7w
PjZ3kw9QbMZmj1wDdwexwCRdNO1GurepfbGNexT8hcRwcaEBz2TZamHO3zGvBfc7CIz+CLNAAmps
dFj37U3eyzlfG8DaPvF8AuQD5EeMveJLiRvY+lA9tEc+gL5FTQU3UNKiFp0uMDj4TMFoBV1O1cXS
IH6d3HNsXgQTZyomfYAbfRnZI03eO0yiwABLRDjyHCvfD6+FAEyQedQfy3YE/XklZY0qZdVJZMn7
Ojjmnk/SAh6Kgl0jWtvhNefQzVlHmvvsw872YO57eUw8OLTLkOt/elb27yT3OSBWuvpNyfgQhYTO
8PgbbUET7ulYHP1tgDFoLZVyY1qXhJ0A+wTbN4HJuOCseLNs21f4PYVYucZvBF0fjanmszQ0W3IP
knXSHgPjSND32tEPVvEgimDRFAQLeAdTea/MezJi8t9qDeFFB0Cyff1PZ4ibZ4Q6onwJbZSvcJNy
Hh8WLrCoPG7jZoKdlsxAWm+uVgO+G2upDYdO+cJ0ObOXx03Ph8iBOaLFtfot4qOJurKk6GFFF7I6
4BCXPyVCTTrKiS6h2NLI1DDV0iBb5cVFY3WQHKNwq9M8ZeSbEr6ItxtjzXcNuLBi7uq1GG7NFcHF
Kwxji74616m5pGVip6wMf31I6R+cI4Enea5IEN8QbWvzLMDlGDZiWmf6awaN9VDzY1Co09uBQ1mg
zzN2KA15ptuRN4+RX71WhnNvHZz+oFoznhQkMlVN9mbs1H/xF2iT4IYK2AzR3MAJ25n78DR9RKiD
zth5vAT31BlPx3iG26MzoUZVgQyy3CbTFuCOvcVFVdJDM4LP4Csx++Xj4cc2/emK1DjxETm2e8TY
lJbOyv2X7fN3TB1Ei6LigwAQrzt575/WKrGRyK2dettob/w8aIAQm3I66FQRX3in3cgn2goLgyuw
Jizq3xzRy4pO1vb5IwzSXD5GJq/gM6ddDb0M3zQeIVKfFpXnB3KZKWvcDETWnVKSA/CI18vxU1zb
s/ZTXdxfsOwskh/RiW9HuRWIDfML4W03+59sIU0z/w3/EDARNHVEk4k4YrqA9Wh22c3gmvWxHXlr
zR8+4N9aK+2qwaxkRnFE8s1IeJyQzH+x856qXUe1k6dfinLJ3JWZrWW7tiyfsNQJET+Z9P96QgjU
zzzZ6/oxLSgDF466n6lVlMuL4aTjY1t67GuIBc5gzfmszsVqQkLAPIWh8Rep2vIT0WCjrElTRiHk
LWb5wLACiK4p3xnhhODFywVRTwJc5IZDVmRbYgThje85TWcA6X52tp8ruI6oS9fFR6iso+SYi1Nj
bapkH+e+olwr9UK8OcOIhJMp8JFqQf1q2P1Cz3gbPucKhZVdugPRp9OTqBSOBF2fMVej7SxIOHB9
98uw7gaH4lkdUacQgApScO1tSZymoIwJlfDtf6HweU9YoECwZRkRXq0XIpLFksAHX/uYhd8/7H/c
v+6pHZWdXDFDSnFaM0RnoCQ+kkv0L7jRc9X/qPZdtPgmuRVLUjALn4E3ZA6+6j5e1H8IN+nUiPfD
KGjvjH3zNAjThuIXbwJtmRkIdDlG0JcoILh+2jdOzGRvsWJ4lpQvZKzfJ2roZAXoaFd9ln/cjhbj
+2f4TZSmj6jqFj4yCP3/wm14Kzf1b6sukPTCUr+q9+ACiBYi7hn1BEO68nPcGjsX+d6a+Eb1Fm9z
gneX/DTOOttFlMXYxcSa1si69bv80X27B7LGmIh7KD0WCAE5VwidIbl6eNqXeidOOAwoXV3S8Pjn
zxqf24lFnXc3ru4jnKmF7AO0W4KhdCm2xpa/gAKmnIemZDASFUoxSyPm6xfjA8LbG5MV/u/TUdtO
dwR27nvxWp2yv56ry7cwQjC9hy36A5vvkR+aNS3eFocx8cFPwcIth8TeL5o1H8XX8BC+ctJO/dP2
VvEX36j24r3C87aLHVyAI69qcK031BXRgXi+G1VI+N3c6ac8e9m+D8xfORKmR8rWc8Tcsza3AUJS
45A8HO5WGnceAJ5F82TuB1o1TBQ4l9eU3CkH6Ip3tPtBicacgTwN+IMBy82tSaLB3r320dGalsQg
btK9cw22Leurcl+9ykt24nc/sDGoOTjQuV54OmPIGcUCEw6nKHpUVN0XYs930TN8wwQ7S0+DT5Y5
Osrv/XiMLqwQlGV4qKdV/QNKDHL/qfm2nwpCUK6LTxKdpq18MlJGxmVUG83Pv/sP3MUhEuNyXdyq
3xnSvPdwm2E7uQ6zKXCBADs6pWScQckOTuGv3Djn5uJelQTg1ZJtWD1uSGTlkWduDhhwclZK9GpQ
pTGr+u2fCQcXRy3zdqIrHiFa/UVLti2R2AFKNh87jQb7ZhEBpnX3zE6ZttqMGaVPoWqMK1Hc0WPJ
/DWbHxxGHAs53puENnELoWJFAi4JSuV4hEoT9e7CYOoPngwLfqvd0m5Z4a0JicLqDGTVvudtEfgm
3t3ufFn99NGGDYUoNyoKhAex14vQ5CjeJ+4jk3+Q6wI54JsAqrVBsTO5PsCYVRf9QKuNy43V83Wn
K+LPZ/cakxgWucnKwp3Unu3wr5vVKpBLv8S0M8PLTATuFMR0s27at+uTRcB3jqKU0orxufeqdi+G
9oDAbmanIPXb9EPLOSM4DMNTDWcbgly3y+xLhEug5dYcqnvZxpQjK42hNROyhdla66FVGTXhVmMX
xP5mNJEW/4Pe6ztlucKNPRRsoTpKR0a5MrnilhUs9nSNqKIWIx0KEdaA6T1QJNXQyXTeoT8g4Twp
3r1q43NLpJ/WPDTjFeRcwmw0zxl/MJtocHUYdGVKEKLTWHfiBzBLPhwctV5lRr8qSKvoK9TFI122
UeJH0OSy/aMtc1J/pJurfKvEyr2LGp/4oeGdSAHuXEG1hpobY86aqXb0dAvEYB+utlVqGOhrfVxX
DDLnHAPeAftbtV5zjMyB31KJ11cz3iKZSlVu9OylvXXPxN5SiA/qOmKFxdatGaDwkW7EIkKcgvLg
cRm71bHQbtqE1JSF3wxcw4NnG5yeBTB25NoRKy+Q5OS0hiNHXx78TiQ/hGa26vlFsYtzVrKYIgWc
mOd9Vn8akNKtdCWjaQ0a3m9c+nAn36oeeU5kcaboFxr5FNVeMrdtz4p5NSBCIPOt8lXwM/sufsZs
w2zvBz8qMHNua2tHVxhofv01HPEDQfzGKIc0o8jQlPjNzXtFYB8wO5snJr6BqDpaKbtqo5LI8sbq
mheu/Kd8EK+Q33K8WRAM3Beq1PTLs1e89CPLKhrGK6JHzDb84PEu5LFjmvvHK84252Ugc/RBrwJI
hdkktiVyYWaj1kKc6mN6a/fxQ+DIo4w7UEshAyt3jd9uGTFGBoHaYMZ39YgLGKIDigrnbXjHfpLt
lLvBQByvz0PoK+9LYEm8zfvyrfSpwoezurVW5g3vYacsuNLAWOCr9O19cTD3LFqwLaxby1cJtjm3
m+Cj89FpDsCmXsSBVRcixZwKEmfDrPNlbzBRCOQHVlCgIPfirXhHr5Q8JW4fWyyGP1QEGP21FYAe
uoxgwcAoiZbqLTsiMqt/2NtlnyabkWvz1vnpac4tQ7LGiMZdkJYWrFGJIdBt2SYc3HPz08H3PLtr
09fVLaruGtfvIn4QfsG1QdxTzbX/XfoY7TEIXZg1sy6tcKOPS3lFV7OTXC5vnHETz/qNRE0wTjE6
dN9eQwFF4MWVtK+3+RFOQv3keXB888X+yU6zQRISXItwQ3/S/sXmxjvl+br/YBTQLOyb8Uk6w53n
fsOJHnWYrvA8zOsc9Hv7grnKWj91foTibiHQ3cJPX/UfcO6RBPvBwS1W6VE5xq/jSbQrnqxi3QzL
4EHJf5OgKy7NOdiIK6xIGsldfXZhbizLF/OUcP8/5TlC87yMbqwHk6O1J0MOgyW+xUsHxOGTtA8o
RBtWVcq2ZDO/0P+xDSd7cBesEN/c4qvWHLoXlQD7ZXvEjKg8ktP/H8KnTmdN6TG9D7vw0uIxXDf7
8IdRFOtz85ZuR0bgy3o/9QBPlzXWDUYlyZXqs3lYxAuBk6bkecTGAWQHxGtDYlLwW5fV8iZ84OOM
/7pbek636HMZE0AWK3kNu/FmFNa1MQn+Y9QTUhpaUAGL0j270+QnmMNjvAyR+LTh2fSleVRRJASu
5hvJ8CjNUxTcaqlsovkPl2wbLfrDKNjo9BxOkRwVeFWuQEhugCxEuee2bzpAyLHY6Vi5O2gcDaXj
0LFA7QSFPlTc3qjOru68uSLdBBIpRUI7Cx2t2KQhF+uiupa0UMCy5uWn7a4lo0d0HOG+x08JbRdP
oaOlbAQ+7ZggDx66eFOpiG2PEQ9Gv+4h06Epyj7CYiusc5s6eBI4IGmrakJHVu3dcX3dvMWIs8Js
09H6TfgAvAtNZJKtI7oji+ttNeZik8i3omL0K/dVvVcVmqMDNCij3oXtWq0f2O+lvrSYz8FFUXic
5MotFfzxAJi3SbTHMtBbTLLvqgmugUyKS5deXElkSXcOy/2gMqjYjzYmPRDYS/2BwJqqe5auakuA
HRXAenpH85ANu2KGp90idF2IGIGZBwPtkrNTHB8c41oG+zn4pRYoin2k1QAHiHQdWQHQ6zKjrXN2
BYhzcVEvQVakgZ9PGwz1GwJGoXZ+BCNjzA1FJI0URj4GDzoFkkd45hGJs5nMrpZpzsFmG+9653qC
qrywxLfQbph6SpatWUZoxsGkgPf8gYkDQhumJH31TOOjYuAJxF5llDdM+xKcQ98/EhR0hFEk9iZS
tx7xrm5M1sHWAYG7aT3GQZqButRI9N/WG0mKaFaRC+g3D00/mTMO2CZAQlcQx2TU7kV5Ij9j2SKx
DjzWOkNmsF+JCHCdV75m+FNptrUKNJ31DHzbCJyBVtr8omb5HaWNTq5p3fy0/SSflQJKXyjC+02J
HXh6QVHt+p63Iu695FroNWEZifkQ1RjtupZYascR4AvsOkAty7J3jOVfPI4mpvbOAgZlCpDTI5W5
YwlSwErTwugls+KDiJzAVwcSwKpiLLE1wQidI8K9TUgUw0s9sICMZKX9DllbkefbElynUSC2qtlt
dFEigYmwcKWJSsSc07qvTTNiuC9AiWhl1FyHrOC8y5RWMM9siITQdN08Olkv+kXkoK4GK+7turIA
gj8VIYR5D6GN4dB+BQPPgtUY5NRG6jixjef4b/VJecsybZ5uFZDcGAI6WK/TNvxI4i4jX7Gv35q4
UukZR8fdGAS0rZ0+dS9xaWWQk1IH27gJIr523K+oTrllHFOquygjyTC0IwZ5MteIgnWtmlo0zZPY
PTRtwYzMKvRLZTcIlgAcM6ZlWsU96jJk0ofoFgdeek0NQkJszVCKpYB3x9arNrdElbMBaAWW5oEk
nz6CRz/EWv6iZh2Tg56BnGjx0DYzOlJPmnEnvRCKkzU+ACUPEZdaB6Aiy4rXdogcGjKNXmpMGG0Q
d1AewsZQ+aHavPjQ0wT8rZXU+OQNs0MtmI/3QpMo/FWQwQyq8/xHETySiAuGkH9AnalLg6XUpV+Y
nvOMhjG9ir7BdTNKSNB6nFCTSNWjuh6d+KWxU9osaRDvAcRDLb8qS5lNkaazraHKe4VKlaBJj6Ih
NehP+A/Ok6TJOHfLssfhGLQ7UCguTnXWUG+1KBUGjymwPN1tMftO+Byz1LZPY15Hj0kQ/5gOyW+g
9j9jyfJUmI3xQhoU0/mqiFdG0d6NsNMPU+C2Cn5KWWYrUnJ6tOUxp0We2DPFj1TUz9xkvTZppPVW
cQOYYVD4XSkP40LdjrpW1vuIQIIjZElOqzgGm0r7k4wMEPQiXbuuy1VqGgz/wpo9FVxD/apYMrjl
hWTeV07leA95kte12pAS2uBEDibASOxrAQ72rBZBUb/z3bGRUUFa71IFyAnTY2NDZmmwqt08vobS
C0gETcE/5aMgXq97liYbFfiBrF0Lr9nIZEL1BcpmIPLsVY2gxyYBhHge/wrIypxUaNXquRvr6FIJ
YA5O0XtM3BMiPXQ7Jx16ZOogamM6lcWYzjHaxOaQ6HhU4CJjCvNmD3o/JIdO5Zv3Rtt49rWWP7VA
kBev2UzdMKSQzFvKWU/tpemWsCGuR7tDttwqBMOpHBRXAtnF2VHT/tTHjrbPYOBjLsWEZ0Z17ytB
WaPH5HUzLLffS5tcuNp2u4NRKe2ZiL3m1a2NAt1KpDsHz+tbdPcjnkI4WChfqFUDnZA1JncWoBoQ
UiS/Aa0zAqkzDDSDj1EDmqQOGgMIh55acxKXxDF7/jNkJD1RKcBT4MW+aWT8LfUeHAQZSYzUeo9k
xWg0kFESxFHtatbyAHTj9O410fACPa72uBxbHqAKAYksCgqGNp6tOjLUdx254aj2yK529Lq4N7IQ
Z3VCOxOwGV4NbNDu3ACa37Vg32H3ki7Sdtqu0yN0V+BozX1qR/1GJJ15yuVgfg+mjnzTc/BV95NY
59nYP+Nq5KkuwsBhbl11yPAMl7qzcKZ7Z0zVyW5HiLJjjkYqsRLaqlbbuk3tusg00IFYZZ2dy7QA
XD4K+A0ynY1mfYZlVVOq9JT1AxMm3JTgZIBGxtusRKo39fAdI9MkMkGq0MMiU3xmxcgYddA/wiEN
1glBXutRHVGxBB323TSMSkzCCOc7w4SU0cGLaKoaDp/QxZ6jk0FiPkJbWpSNSHBFTzEcKKWjSPSA
WAT6HCWYSAONYehdi1CRtC1R1t9LS6Bc601OziYl6rFPiDHjkqAQrBjZdmPgIrELiwjWN4kNoBYl
47oyVS6G7Gx29uSgG0mDDAEFyTiI9K9qoiLZANnqt6GdwfwoyHGzZBHeFNVG02uTHOeYwUCr08B+
4QoRoK+GwnyHaTRjaWyXaVATy2Gtd2FyGuzQQ1WTsuodPGkfqHIlZucivVDDsL2sSRPudIt9iJ3A
QhOdxSIy6XUWOtRL7XXU1NSBIF/XvhfWzaZOVVyDGWSArCPmcQnbHeKAM7KrXABwostTErA3XRjT
KkP9RR2dKEhrospGIhjopd8bWG/bCtAX0oYCMAHTmBid1TGoBNK1Xgi/TzrplxVkXkIEFE6pEbmf
PrBC9RLeSpFiMerlhPccCUvEqC1zw5ML0Xmd9QbWgE7Ux7xrsYwXtTxCwObVnEjjJde8V7/TIrjD
30oeRuCYP4S3Nx9A38OdqsDpDy3qb0FJ4Aca2qNSbfm7hsvS0LNCHPwpgQh4+OBLL7QaINwiIa0q
XFSFXkJsbcNHFecWxpewLw9a5YVveiD+9eig5tIMf2Ka8qdLj/WZiPrPxrRGxXeMnk7dZoEykuqT
4ti3GZMJ8YzbKN+IOI58jbSZTey4TIjjCjKXrnbeg2gmb18Z1ZdrNd6RdFGxNbuwO5p2hA+r9ViW
MBGxRfCIysll7OJ6JJA2houZbcjQFnS9pq+0oZqVjp7HJ100Y3c0ZNz96jXv6rLUUmJsBvQgf4is
4rUnna84tMpV2/eg09TOopvmeDkb0eQV2wAWEk7AhDzKpmPro4JLikMcXQ0NhrlC7cVFR+3BglDH
o9i2MjsGk1FvTFmo16KAPcdyL0p93SOGchIQeFM3ZeGZDSRPLINK0/04ZOmp16G7Y8TmmIS8aYg3
hZV2u3qwMNFIJOVFnLWXAQ3SwpYkRfJ49zdgw/qt1JvWd0Qe752uZ5QR97QiVTg9pJQZL0YW95i3
+hFZOMLOtmjIgfWSiHyMOFirpuWtbWjjQP905Rh4wEjyOAi3teW41zhnIQb9qtgMQKU3fPfzBiFp
vjR7aIFjCGs7RQxKdNfq2eLkymEyYVbYY8EHP9r2D2FUxZuZFvCx8sH8Z8alcSaiK/NR7aRf9cBE
KDVFd+KC1n2tBmjlpkm3kn2V7b2+Tv2p7ptXOx0RHYdDs7TAoKJzGryT6mjJPjPr5KBJlqpO2zO2
IZW8pvgepk0odCjF2DPf7R6fXkA83ZLHo3uZtP67tHpMTmqrPWG2xnvbsLS9Vc1tjsnvBSbOeSoW
88BSd5GKTrYuiNT26rWoSFwqdUAzlQIew0jMctVbuk32TDm3Ajrx0+gal3GhaGDE+uDC8YEIJUaj
jN0VNURMCuMQJ8pDHQwP7VqdvncJMYOJ5iqHQU/y2wQRcEmKxYtAFHNo1DBcG0YitsnoKAeVCNdN
Peq01GVqm++tF4YfRLsOrykiNV9xXecZRiM54cILtryScGkNyVfVDahwmyEbt54cgz+YjtrFruYl
t5e3gITKZO8ii92MTucwYZd0+4wFXvPKIjtQN3pWDnpr8iSXw8C1wiZ/zGMu9FB25tMTsX3JJ4vX
PGQ3Tp4nnS+WRuXiFVVNbFMGA3DKXCSrqMFUZaJ5tKG9gkOp2fOoIkxZNFaVcs8twPxIMRJnXXtM
AtHR9Ieh1UfQt9aMnjQGtBT4lT2rbA5hiS41tqJgbyv12xiO8tSLaKDtdyYH1nbY7fIUhFoYgq9U
NbPfwHLXSbFMKaPGPv+haNujrSTiLt9Wor2SINb7XRWBSm/Lwb2RaDbCoch/u7xS1r0zub9Jngpf
BS16qMJe2zMzebEDJb0rrTVsu7SgDda40W9R42XPPk4aJqUemipJw1oyxW3+qrAJEew6LpP4uog+
KieGvUAj/M3ZAnxEDfJzQBf2zqMzrRy+UkwOZo+yzJxtM2bW7QmhlMeYxIBVQ5PyYaSFcxiKiFU+
hf2IqFeCMfJGfKqym9cirjaP9lqqJ/Yetn0trTJ+DWm5Wp7FjdVEIc5nLXgNYnwRihmYZO/q8jJp
ir4b2kycTemxrorVCoiRCtFjENMhmDTmWYR2gumIs3fXVCeL/ac63MOmGD5slzbFNqbC70ucb605
A1VGQ2POZor3ybZJwOmIWgeFzSpOKqzHIg0ZZKAzaStrcwN4DWOSa2vbyiwIDdPU8E8EEUlhUQ0G
yKiaf3ztBs0W1KqyMlj/OW3K7KVMcLx7DKFL4iyWoWuRnmqbAiFaXn6YtZJsY3UyCeEWXJfSmn4U
LR9f65IVaW5IIOZWMd1yG24/PuumsxCoqoBkhqljHWoXQLu0oB5f0kx39rL19CsX51mX1vDPTbLg
5MLMZTY+qmh4KVuMsWX1PyQIwzfUBumG4RaRopGGUR7teHrnGasRyE9/Q4rYC5AvRtWJLBB9CjFJ
IJ89FpE33m03YwWp5iGpN8A6ujZwTkEXmR/Z0OeHuNfCk6N22jYuJDLNOJvDCagMrJU7ktzak1G/
dlqnOqhGyyHQoPo0Cn7DyhqrT3coY2Cts4TYCgIcygYgX05kxgYjDBAm/orr6D9d34pXTkz73Wss
79I2AojPLNnO6658o8iy/LrscPB5juURQmQWD8M1o7NqINJqQwGpNA+rTV+14aZM1GnrGRZmGti8
slgpnQTB5MZp8eH2tUR+lBvfnOcMXEqp78oEb0iZYq4ALsFYudG4cNH/Yv428eyGk/mb0wgux5Sk
wHjo7V01Brj08uonEYW7aocSHKFo+qdiEk6axNT4HL/Q0moAQoF0eaq9ic2njTipblg863KkvnbS
A7hq789WQ+uheHp7CNyqwuACFYO8L1Iu+ZZh4dhM1lRNMY6pJzIMr+kAoWOmhAL1blh6GUSwycb7
iRPLODCCcHbkOmBsdT2SM+pL54UvmdX9GVH1q04ajwY5bbJKemh66GamAlWox9LUToSfNeqycNrN
UHE/OilRkmCuF2on8IwZGyr1ZQrzajCS92xyWNirpMVBoSRMFYkHZ9PGVadX0h4oJKrhaFcjiBzZ
3nKl/S48lC6FvXEEzsIpNG5F2kKd66ktKKPKddfHBGD1dbK2WdJozNXMOjjbRMrXSfJqEQqwNBp0
Q2MeXJoo/wl0RK08iK01veiE3dgah5niQqRR9ymsYr7C4aiE4xG0ApQ6c0u42DrAwGFVCD4thUrQ
3bk2aesxXkxd32hOucO38BqIaNd4DMek9t7a+E4nb6ecB6SKQoGAYdTIKDXiHhBL6K4fKdopmVqu
nv7YOUg9a1YOY0o8e4JcarQamiBWXCFExKC7BjK7lxmWxZHVGys2k2Wy5B01WuPWNOY2V8uDkuIW
dCpG6x5kT2QTjs8rjWUI5Ak5Q2d74Hg3Qv2gyumRmBaawngZ2NYTdaJPU7P0pualmFs0l62Vg50k
HDctol8TAxsTmw1zhPbbCd0lLOAdoy8q2FkXEvSXBteAkTaXLGz3NIEvmlH92Za4JggL1BQL+ZDe
9UkI3KUB9lATK6731Yc17oIYj1EDFFVTL9O8QPP+jHBG45W7Nu3AGl3jxvDJasSzzHh1o4OsEmHr
K6iYJPxiZL06s+8OBqnR2Xt7IBHJfJDPE6pXMJI1lg3Fbk4qijzPnnaOwU6TrI7ulXEFTA2TN8Bb
DWgmpg/Neq/Vp50TRYREcQ+lRsmOjbuGdAEzc9uSvt5NW5u+onPWmEdYcpF9iV1EY9KQDX9D9VvB
VHNuaf4AGKl4B5fgBoKNQwFt1HS/KtREJjqmpjQ+Q5bFau5BQpkWaQM0kkBNNZl8jxzZTP2KXMIy
P/WYCbR9mzLIYitV3TZiTX7Rwk6/KaBRiV2k9qqzHoiZQKdrLFW6ei8I8qB2Jf1O/hRgTaOfUn7b
ExfEcIklBguF11ZqiDbgAz8Tnc1VJ9kax9tJzT51yKIU8eu2CpB9m36M7E7g7WXsTU1CKNvS6pkM
eCyshuyfEjVrNqWqgGeJepwxzd6z2qMWIBFkbVx8hqSmRzDL2Kr29wIwCtWP9s5Bv4gI55WDpHhm
DQCobrDIFiqfutafKjzzg0BV2DOInBzfRtXNwCvWkZr1s6OtbLdRRg08bzjQuJriHA5g357Av31s
OCsNBGMXoMqY77N0plJ/u+g2AoWVtGle4vDH6fEWoXxwLzPaYo4CaPqZGw8Ln2pL5N/GpO9zMCDi
P47OY7tVZYuiX8QYhAKKrnK2ZDl3GLaPLxmKIvP1b+p1bueeZAmqdlhrLra3sgq3dpE5W7Or2YAH
G0oSXuVox6lUcBAxwGx0+TfX4jIl4H7wE50jvk7X6/YJ5GFPDt8JrIUwtVehwXITmZ3fJaxXE2JF
eYf9EMsBWV4xQ4yMa4hxNe1zxzUXgogTpDsEIWMDBDKYYscJF4/tHoqg3Pv2cAko4YfZWRUmCnC/
o8Yvpg8HO9YoJZNq+0ys4eds2ecgkcfAxBHbzP2+C4ZNGzM0mPjddvRVBBb/hsz9pDO+zg/EHzcp
AiWm3R2C/SUFurOWyhPHiGx4uEnyjYx3dGtuC3KH8hkzuPiMG9BEWS5oSGYOSqs2sIOy0QATOyvM
lnk4H8ktfsyK6bbjZdjilJUlWOvEO9u+5Kr07BdhPdShXo+givuxdx1/YUyhRmjmHr22YXnt6suQ
EyMY9XLR99RchSh2rfTZMtcaMSVhBo/oIY69EYhakoMAkfUMvdf7nsx0J2lYSgcDdOzejDHaqmlg
C8XcKBmdh1fotcZKKAeO19h3GczGAcxOuqewl/E+KmsI6e0trGC+6fajH0Dhjtn0VvrO2VHtISRV
kOYT/r4Ttg23h7vmZPqtrPQpiOS1neLnLmiOvUvQFDORXQMoOGnZwZmOc7VTY58G2TqmWadi2LlG
fWHWcHJ8JFUJSc2kb/pVjbRTYcBUYfQTwlQdIP2YTvqZi+Il6p23lGCNxVi2W89UO6fFrhSOO08k
J1LbVszWVh7JI6YoPwfKC57T6iqAFE4YDlSGn8gr8x2pxnu/B3RLHbUcUGzWfr/KnOnc96jLMQi1
PDvcJwGC00yCBORSCvpw43Dv5mw804eaxfbRJJFHydiE/OT8ZYxwN1fqHpONSA3g7dkB7CSP1cLo
5x85V3xazktlMxcPCf02I6dkEusyQwxX9khGCm0vb7RTqH9odRBYO9GG3cuGJM2XuVMHGvPbrCQE
PkTJgpG2hyszBSXs2e59NL1T5uIMsYiMVMGFBOKt06f7PoWCpatT4yIkUPG2KADKUWHQX+29otw3
GRE7JbyZZn4k/D6IAU3Ioku/xgHj2Ak1TT0zPFb2V5/4Zyq/DYOzb2bSy9yxf6mgdl4zvYZ5tAsC
VpxMgNZNnv84HF+uU6+C0DroGF1CyCKmAd9OXV8B2HX0A7jbtX8yyO4uGL4xNJF9zzdl8wsl1zxR
miStV+uBWKdDJkBvBkwRudXUky3RiMaMVmRZ/SYT2YBGr+8WGjYaoXjVT86Dylntujz+MFycLqkZ
HGwXkR/h3SMRWYtGUmrn5pqKcE2tcjSMYZ9HJAaXPCkZOW90/N+2QYASOXd7YgSpeSzS2rP6RngO
BZGJXgCGNmu1veVHP/mAsQofGndZUa2qqPiXp/OFDvW18Ltn1YT4rw0oZQNOCD9B7xwzoMgViWiE
xu3izFqo5hpMGF6jAXaQI24zBb1yK2gNHGSO/eFa039zWV7zDIUvqRi7Ki1HsJP6x+4fW6XJOZCg
e5CNfnXTUJyVhvwh2P4tY5eJiO4YokZhrLYDJwkfyLTOTL4jh2ESxj4GCU2X0kfqox2M5zYRq8pB
VuJP9q6eEqoSKf9I8MoJveLwZ0GGtANHRpOQ5KetJ7c1+/Uwu5csTuls2Z+Pj9bXNT+DAE5UEMFg
TlyuN99+aPgdH7ZjdbT8nP2fGm5jwcDcTIxDV1foPSygRhHCUglVu0nZ+2pMA6mAbh8WxjaYOZDr
yl7b0H/IKTonDCg4fZromV7G+hnmjiuz4cctMxapPtwUeEZZlPRMvtRT3nsvqW9usaSydOiHbyZ8
T6MV4BGLjHhF68Pdnah2WZrpO7bepZVAriL+fIqCteurH4/Xz4vsDRmsHynSLmEOzxLvzzJ2xnyj
GAGBPR3asxfgv08xTLstf1rqM3jBpMGOXvKqzuNRmshHRf34Oif3PBgPa/OAdSsG5TCk47tOTWNV
eMl1zAFVZfGZ9uNXFMmHJaZs2VfogWsq/UwQSMP/6Z30t7DL/8ZGB4yA+99WNlfHxYdAKByfl5Bk
PCgK2gec2x6e+pAA1wkXOHmUYJdQ0VJcwzyY9Z3JwXlqBmNR+IyAHgjQchpwx8zzzXVMhP7td6e8
dsdMy+I39E95juYjmxy269MuHACtCSZdYYQ+UXWXceQWF1byWUJbNAw0G6I+88A+RZn1VmU15Gzb
uFjRbNHpzGdyFssfo0WsRmLDnn3RCnzbpkKWqbVEcOLNx97GlNm4wQwAr99mo3lobetoYUk0AQXT
dL84BtCqkCPc1ujBk0r2OICLn8KIfvjAUKOi5NTBfDKMfBfiI208HJOUMpObbU0jQtuspz8mUmvH
nTcikRa39GMUO6ZMewyBTUhkN0rfQ43lJZ+9f6SUPjWV2Pcx+CcvphLK/YeZe8IxUEmgCfTOYEUA
kWRxZ6+MkfWittJvZdESG5Ypn4KZ0QT7UNwG2XfYK0BujbgTn3704dMtNRVONg5bn9gDZsiwVacH
ttxu3lwfWecs+teSiBndPPj+tYsXw8HIwDh16Xv43Xvpb+bE7M+89f4qkqjR0iZepxqHhoawClIx
t4Zk7XoIjpu50ceqbPaCbWHdhQBwMuNY2GAz3aD4y0PvajC93bYi/EwR95DsfA3n9tV4HEXV1L6T
gbyXiDh44p5YMHAUBMkbhk1gHWaQ3IiU+MXYBm8JW3vTI44vWrJGM5gi5CVWM5E6RXAb4+AQ6uFD
tOWPfnjZW3rXUjVHlv/XGaIq9LbxZObOIaFUdRXbblth/TEvYZb/sI05Ni3zHc3cAu5gnID2a0K9
ShAwZxX+TT09cZg9fPgWJGOR3yIO8IWH4cyKopMZPKyENSIfZb/qQN6DkQQzggJslHlzi6hSGQpr
Q4uotNoFTXvUtfmeDu5v3iR7I4QZOaXveQHxRxoc0IX9a2KbUtgsW+leDJJVWQnv2mE4hPm48zvv
C+f4WlfGl/Ka6slr/QyFTht9NBaYZgua6yL1HytlWFMjMRdZty5aC54i0ZqpjZoaukfgMVKvS7Fh
+oS+se1wMWJli/vgx+v1PyMQExF4/Nu9GiA7LSlrKmRxkALE0nAdYI+M3zuJhljOYt2wy/bz+kUF
7iulDxSZdqDP1yM8oBxNHUkFC4d8QhGUR1l0R7ZF1iImrhRCwHOlvYv05qdcI14ciui3QFWoRxNC
HBhOXFeKsgDpA20PjiA2rscA06xVRK8u6kBT4jhM7Q8pqOHz+GGqsZhcBeizB+ZfqWus6pRYIvIE
Es9hk6Sf0w6+PZF+RcsJnmKRxJ9sfUe4M/M0QvMql05H9oyWl8otvolL+qosf8uo8VcMPshG+VWm
1mWau/VMEZMo9FgyvkgXcKlWN8eoX53oLZM2EFNsS9L6STrI7hO3W1fdW/LgfHPyidoad2bTHsxg
OCp0fBXAwpDoakM4+6qob17+8I1hxxTYrueRKUJfPyfGdAsQ+GjiDFCTrElgWaagZSZ0SX3QrGx6
Oc2DEzvJhrZ0y7SNFzW+2Kb6bHP3RPTodsazGSlBuJxx1M30znj1wx9ximX0tDSCqDEM4sWG+OxU
AsNKDn0m8S8moYgh0TQNnb+K9HIesSQa9S3Vo4NI1NhnOvuekvC3cVgBJwnICS9YpF37NoPNLspq
1/cUwVZPS1wqjEH1cDQc60zfhyOkD244mIflgCm30Ip1rysICzTv2SP/oopO3Wif88E8iARNrgmX
LI72A1U6a42XsMdfXiIMWSYYGPqmuVqcGYUdv044n0aTsiR4bNo9k/PSw3piWj5xIBoXjgUIqHmY
6BTbrD1rojUKIX4+nu7RmuoNwc3JNoClX+YZjGuMPo7K3lJmOKZLRTjyoCAzwuc45ESatn7Mx5DG
z6xl0n3eOs3WaeXZdGFg1V5ef6T86x1sUANJZUevg+I3mRgq1Bzt55R/ZlyjtncxxaieEykbS4Gi
m8Y/sNw/bojkkAuw/WVCyrvT7juFKJhwzpwhhfH4zI07/R7JEpHZH1pfLLStTrNTY8lEeQS7143I
ngiqtRYmPU3M3Of/kiIhyrvf4sfOLXX0LerINs2+DeJxxNjjAvNh+/gOONyGvsElKTvjntJdee8b
+jXxjDKPEViHvKqbKLiZDu5Fkn46aCOSJAOwgfUihCyDEZaGXFFOzc10ngy9JdAHFQRXSsC9Ng7t
V9cNr2Sf7GL6uawf9h4DiWFywnvi57t8nv7GesB9KJmzpG3A2KdCAtq2yNofunpzeh2lrRkpe++W
jMFm9NEJVc7FLUfnUvts61MsyyzHLRBKE8CTOTIQAqevqUaOWdT2Ia8xMEkLH+fkf3WVe3H8fpdM
1SnHlCJlduLShW+fgmJJYLhE8fwvToNiScCXexlGEHq8Awey5ZN1XuLeKwNjF41QB1s3P9kmUB27
zC8zUiqwDtvIZM/LUHFRCYZeTPwaL/8SLQnMjbQOY+4+c88/eQlDzBKVwMbQgXFIZU7EcABjsbWK
N5Z9ah8L70oqks0OHse7UO05JbKHMMptl82fMfofDmLMDba2m1XgYBbLx2DcuIaxDEwPbFOrAd57
z0pPq0fAvXACeDaNtXZq/O2K+Wk8upeiFe+B1b0GmHYjVgebBFllg7KRTO0jxR5FYU+ppbXYxT6y
ab+L4W1bKNghrWIun/AW0EZrTcJtV9AXVmSEKfMog7L+QvqyslwcV2Q7L+1W5VfWJd4Wjsc+xDzs
4wCagvrGjfFFvfY5WhE1QHAv+dXS8It9HcgeLwnraItoTM52VqIu/3FYdOM4Ssh6cqJbXkVIHQ0l
N7HKFV5kNGy9ZGLsjWa1ZF9AnTY9N1k7HOvEqzfa1u+Zg68rM2KcOEjeSZ7+q+kxwAWRKVRlOZG6
JflOA41zWCtiV5OKaRIAjs2IMBlQMmajfIOudm02qAE6IM6+f69ras6sr9xd3ARv2sOhFgdoRmAm
7J3JXNd9+pc17FiaaAAcXNxEzhaB0gebBH5WZd9T5GH0CPVK1TBkhNNzGCocw97EC1w0KZ80stFb
NIT80YROzr6+yYwYnDTbz07/Kk3MYHVuf+sWLUVWbhAc4rEVxquf+e8VWLeuIC9DVu2r7ao9nJFp
JfRwsFXzSFUvcuAnbbnyHHX2g+5adWxrRg+HepZRimvtvozZ8CLdiNSm3Ivhilon6THL8m0TLqTv
qVUxy69i5tybKg7vvpH3xPTupZFuDbYNScSsg/aU3m2YdqUv0WgPqHXHLvzgQFvHzNnxYpBJrPlJ
Ea20t9y0nuKhv3jMvoiSck5dZ7aELBXjkRYoAFjT+CTqlt+ltPfaZmwvuBT4aZxLGWBCLwmOCLSz
5m/VexbR9hnF07cbjB+RbUO+Ductoe/+2mdHvLJiKuW5P3l4fsjFNhkiqQEdKMfQfjZ6g7JTQZbn
3bdmHWxmb/5vTj6qKbjmYGISb2ShMjPBl0TDonVhKOK65m5IOT7isTu4jA10zZKzxGxdFfJDzZii
0yj9tChBzTiRXPH9C13izs1Bak8NqLnAndfZw/MVx0P0VLhNtvUNE4DbDM2xiKUDDkMcZ5jOEiI6
JYL5RNm1nTluwZWTVcgUhg0bCmsKknQLLYKzjuSPKvPWQekBkqiKYlkJpLVpgXOFKSWleoRkNrbe
c0O8WE33qv8/aLeit3FKjjIUr42VBlsz0fs0gz0ZnuYKliejgyhIpxWtdfOfBLcuSnXvcwyJgXCY
ojWX2pGwh1CVL/KAgzXwjT/f77ELk+gTasU4m51+kyJMi5AvnqPEo2YImfKMpRWC5BYt6zLbQ67M
bwg61p+OsP9avoiFHYZfqgLjF2AjTLxL12XgujEdajd9NyqrRSoBhq140BMJ9ttm3vxNpO1LOvo8
HFxYccC3PlaffomZxY3xJuvHfToInyOVaIE4ZqYlWBC4c3SIHyniYYHQDhvd1N/dOtrFutw1Qfyl
WpYyrHmvQzwi0bcGFoaGgJhtn5SM3gt2cdvCQN1eZxUjR79+7WUpyV9IrHU7Dbv6cdL5yErLAaIh
4rqlcgOUvfbG9A2IVQjRI9Fs7dh/GCc6m3S4mKlAqefdxBebZhlYmQm2XdPc+3Y4JxhT3Kq4O6XB
91y8ts30VPo+kX8lxsUkZUcPw3yRk8kNq9A6tGIiKh4mVAh/ZXQ/0tx9Kh/0H4kNQ8P8q+r+ypl+
VAL6h0MkVCQHlL148fzJ2WWVjG6TJYACi5eMbEW+a+iI7nyQ5Phk9FaRxOpoxeWx7wp/U+t8M1v8
SeZ1IgnSKH4MYwL/zQ7aRqO9qnJIM8IOiMWQ43OGiLGbqvXkNESGhUBSsx55oO7CZEnq+G8q6zdk
ZD986miysl2WAisAcZ0F0Wva+S3LGIR1iglGWLw3hIi0A+F+yn+dWBnh6RFi9+gVumzcpjrdG2OT
cxg5ly4zb3bFj1h2NkUGxx8DWCTCzBYzFLIgFrxJZSsbJMxzyfxs1bfes9X8H+JNbuEEm6FSUE4p
HigPdi45xGVE8cQY6SqtiS6RRk5a+SEG+u25Mz44exsinokj952hxwf6uQwkl7Ei9Zhcm8Aplwi8
EZANWOTxlrkghBBibTxBVyZFugpHfvHcxD9zoQGFsqWKQFw0w7BuHHPpB2xjNLwGy9ebQA1/Zf6v
AbwgbH+jer2vDVCmbXRtGc4LqVey4w2eIVSI4Ep1jQXVFBRqPK4taiHSKsxjx/oomdp96ODKG5L+
w8/ySzehUiypO5hvRNs6mv+ro34jkKP3dkTEIzGiaR1991aM47su83VqkOFQ94xMVMcYss4V5xmL
Sh/RMdcsDMV/peadrUsc26KBMqktCPo93t6qa9al9IkPwwPaQc0I++Bc1frLsB5jqNg62D4VZqbP
wmYA55jwi6VgxmXVFjQatzmMSXiZbeNVKF7nSa7KkcltAYrAH0ltHlmu+191f0wikmC7vFD4HAXw
joMDcWAob20yrVBD6QGHdHemB8cCRnULlrXvv61pVP9UXMlf1DqCZNDB2Axo+5iy6O4vRxz3jNyV
xjYKs4jcN7eCOYu/BEBbLvt7jsxmnQ2h8daU1fSTyxRzr1kYzakIDfMrRTNwdMd53I+cahe7T9rX
0R6BG89NvTRUAU+kd2zMn5aJ50pUPcnNrVWtrSSEDu1iBQ/MMNxDSeLOiDHlVi77IZkDzuiTvrvO
WHDWqUZj3gXlf6YrsjXLzAlrbxv/lpWLv6xCYdh0BXTm1iKeJe7emwL4rTGuE4mTJI0JsCxJxV4K
IwAJ12sMVFNVXfuGWiHqNLopaG+2Ad9kYNTM8D8ag/dkTD9a5HOnVGrM2MZEc4pPhq0m/Ax2fcmO
D8Rj8cyn3aAS5x6LkSN3TTQdu3k2YV+kpNlW+JTyR5RzmUANqQrqJtuFhBcRgM0Zo2AapqpF/1Ez
UpP8xkUREAToadfhIRxqghWJ4+k6l0kmS30aN+shHYjzZM3n8+e6cr6ag+XEJ895/NmdEdBRQ/3z
swC2fmVEUD9NI8mmZTvM0yUSXKWIqWH6UAhJuHqMELz0Qbo0DfpFBHDk37adiWTB/DQ4pYuQOnEy
GNfWjxVK61OZaKYgqmMgbslNQ+71NisZ+Yt0Nj/VSB3BzKO6TIX1nDROu85a/ykZ1JeNLD7vnX3Q
+pceVGffMZrPKv8X5w7uHsHUS83xHgHlS1gQqxBhkBid4VoVfbWhO4H1oUmyS7Bid7LA4S4+XSQD
k6ks1s/FlS7id5LsUlwNI99RpFq7WXRJ3HEfJnA3O/uez+F9FulXkHYUwe0ujvJ7IhHvEXCebay2
3+k+5oIu19wyydZEYRqb9ob+6KTwx2mp3koJR8SXZzsjdqVn2zgN1dOMwBNd7Ufh2FfTKv88BFAY
jeqbaGv6rJrzXt7rmdF7atlvYSaQVtkXXYIaymyKhCFhP9B0N3Zx83sVNHsnkWh07PC1QetGQBUc
asAdSdAAip+caV1SoK1CEdwMwwi3vvLvg8VOlb7uLYvGdd/Y70NPEEzS3EvKqEXn4Hk2c078NCI/
LkEye3KZIXExscefE3w5iZI2uoReLbIQFclQPnOPLELWNRbpztqtEJ/YrHbtxxtWhSlDWIw6ZU8J
Orhrn6wvrQq+aHEysi6gxjWWKGD/RdL84SiRj22uvYmJOI07yLV2fzMcDULHTNiMWWZ3z9wOIlSc
vhpgR0aE7ib7P/rUFBOqj94OE8Eqn3kyrcRCf0vmUtF141uW+UzeGwFa3rIPflT5Wz6TXRb0/5Fa
XJ9qv30eiHNk7Nis0HhBUtAbmJw7JYgnwHy2SmFLitJgNpSCADN4pIKkZarS7xNbrnIlPs0hvqBH
pdwovX2b5f0F5ekS52DA0pjozEcHV5po7aKAvzDvxapxGIdGqX/Ba4e43CjjrVmlf1PESRC3A7iu
Ds9r60RLOcPNyHEg+BMlUYUebPDML9Hp/zpBrc2Jp4+9Ff43ueIqIyYg+CAxYs4P471TOCvXVHB5
QVvMvfhIPP5Upzy7sscfH1WLpB1XRmCB/bCtj8BCSeLZaJnJZil8/jpiW1uLwz+PXju3pUkZ9nGO
QSqIz+FDUQp4dR3m4LzrzLu1abJxxmrNNP5zUCMEoRo/9ODVtBWNGg4U/+seIfmcY3EwBS67ihmZ
YRrero5Kk1lMa96t0EDFVJXdk93w1ufmww5hNZeUg6tmNzAU8zLmMSUzZUEVtTa1vbTJlnGr9u66
gC8k4i/BU9AxR2EJs7TM7KSRWCkr+nHT6VSGis2ZtUkTBwbop4S20Tq7Ouz+KlmnS4fNQcXQlpv7
mmM75f0CFRj8ZAhbWvNqzzDSydKay/QsUJ1K8VVRUqURwKlAAlpxH+GWoFfAgbOiJAb3Y8IIiAh8
Xwpc8hD+Jlk/oQlbUxat2xZGQugtUs/atP5/rUHcof2rlXgRaIhS75sdzOPQjTxIAOJQKm8DC/FS
DZiPYYwYPlpje4RjiiiGLWAXkt9BLBrGCG4DWNwjLHngU1MJ6todT20BBEuAc+ApUhXHQUcIldOe
Ih2z0a9XScyUFltnDFuAoVhAnKcTWKcaEVM4fPtk9FFxLGwK4dgDMssvq/rw259KblGc6i5W5xZF
X4BA1q71Sot+PSmLXAHxMxiU+wF3qOms+0pfG9AEPK2bAi9HVreLPi2Wrq0BAD/zM7MLXlUYzRF9
Nd0/G7gWpseHjHxTQ8vC4rPwpbmJyxUqd+hQ4CnpElC9oz8yD15GLFLv7Rtvm8gXdmHsw6aNX7oM
cMZ1Dve7ffVdNhjqtXbR+tuISeYVZjaK5bNZqtd4Wiaax9QmqgiEDKv1gJGAfShi7AfRE2LeHI21
DVAD4YfLdwDgbO2jZFbzSz18KcK7BK71aUalzl+HOnfj5Ab5psZ76FbvEdSi6MGd4dSKGm8J9nAT
Ugew7twSvY3OHnsm2Io2tzYy+MQmt3skcnuV8e2pE8Rhg8tjYgcWCe8iUIRl0EFm3J25sKH6QjFk
8VAhCCX/CVKbu3SK9sk3SFCqXwWJg+yUKrJko5lPdM4uZWtC3/S+uZ23hX9xp/0kjxZUOQdlq9dB
2yrIVtz5mJoDMoPT4VIX2T7VMzsNhjDxvnW+rBloylzs07k7NpPJ6ARd1UfI4sUle8k/GB2j91WA
biObXnLeThghHhYGWx1aKKDyRc8XCd3DJ647h9uKHMWrL7U2lzW7UDF8BumbKjuun2WqXi2MHj47
ZVIr/e0MYiMzfyYYUTx+DzgRkIGIVKCgxsHwzClj9o/NJTFkvd42DysruV7WmyVKCNDHCCymqG4V
VCbUDm35Lyexjy8sfzzDIcgyeNP/9dZzTMXpgD6DxbpkD6m7lzCmzQGMpY2HuBfYOadfV8OU/EPI
tUCvtZiLgSX2A1FRbiVUcw16y4ZfhF0P5360LEeLGq978nzzFij3PPbdsR+7Y5z8zTQPTTqvxgQi
FpcRTjeScKNrgnDPwN+Am3jb58+jR1JhyjLfvUQRTxGNHRoGnnEkdkSWZrJj5IqbGQCca94SeMK8
yrn4S8ErTOIkIDKbtl4rdBQBbZ89+Vs1RBDPpuegC/aNweXePEcqIU0LxmrCyhOccEH8s5EbX+UY
7FRxp14/6xaQDrPqFj5F3LNHfcvTfyqyUPK7gtjglOLMCd4mCcQLSdC29bipQD4jPW33rKgOczR8
DKr4KxqxxgkNRDY6+yEwzPFlSogqw/RkoGFDSnKeh//TEZNQMYmHBMMoMpoAg3l/FCOLUf1VibVw
GuZQ1rCc4vhHN87GiLO/aKhOwgEYzUdCG7RAb3c2PVDtyF3mcbiOKdMPt16ip2cA8tc7w6lO3nXz
Z8zimKGUGNHtLiKXWFNzN6KrK+LoODly7Wn2jsm/2kCPNuCddYpLJAmCSShUguZHtvFxAJrbM4px
uvTfnE4bQTiyLL6stoU4lq28dh/k/c6AHOGaDzEzZCjbegtg/bX9FyXMcY6DnUOJEaeKdLJwbWNA
5sfiX2E+FJseRW/sYIO9KSNd2+nzBFLMZ/qtB+w43Z9isW2X3ka5/0b3J+f6F5wQ7nxl1PkM9VhF
z3lsbsfqTEXCxcGeWr52CLbz/qMsLpjFRoc40VXZbmrmzjz8F9s5ezl6C4i1vXEzANaIdl7M2QPi
Oh4ZisOzqBaz/G/Wr2b1lOXfOsbrSBqdk6ziEfztrWDfQEiQpmzNIfZ7DKUq5pNBfJJQqxMog/A3
1MsM00kGbHGRITveGmvZMqvPFgTvIiGsXCExDknMtbadyfpJBuC9IOxGyI1BRMDdRcQnlyN+joXQ
DPjCLoXXDV+Sxgrt+66WOev7ml2Fs3cpPmeq6yVeBHjz4C5iKu1ggBLI9ofKW0b/JIDurr2ZNP80
Cgv0Kz4luvudRt9F8l3mjHQTtXCZU5cpcJZtFZxC2MSN+0h2heox9dRYI1qhxn2q8eOiK1EsdgK+
6gzbGbi8CIgLmbCt/mpDYCdmthVZcLM068I41b8xySaTlz09bNy8Q7U7rTB/4YpjIUEZXsGLWKg2
2aUSJRmbdI2neoYMUEGyiefg2XE2fvrDng56Z3FVytyAQlhL5hgi6A8PxrRpfVrjfzFhMA7+a6S5
ctxHoFxq54AJdjWj68Q7wlHEK99DcCYJjRnapimQKPfWMjS7zYAGQoBOMHADKIZ8VvgeRfCtRUBc
I24qejdsKRZbUarV9L3z2H4UGhBar3ekVjJdc0KCxryEvZLiVyvkLq1ns9Av5rsfTDSQ6afoydhF
O2KPNJi2LJYx6aJ8W+t4/BNm+E+jPar5BFzzlwxEuFIvhfOad6i/AScY8SXznEUR9vuxeFL1cU7e
Ag6yGCxNKSHKZTBSqbywvzf9uGBOWE50JS+9DavaBtTGt0xXshwZJPkpIzqYpYH2zqB4ihbIHUwA
/Kkt2fP6YWu02q9eQx0IHKJRTHx3pONm4Xlom6em+NSIZ2bVnCzSpMforqr0tTCGDTJxsHtbyU2H
XXeT1hk+JWIahIFYlNlassMuxD7X2WRu/M9gIt8LlCBmsDVctoyyWHOWpIAT7W9lJxVMqz6+N3AV
nKi4l15xbnHy+Qy/PDO9y+7a2OQel+Ao8R+hBzyH6H+wjZ2U+dFJyMmRfVOdPqfmy+j8cyjCm/pd
m7hp5bVJPzCyMR5d5+oo2uTaEW7spsbWEu7WbTFF0kIkBBJmjzQj1zj1EYGAfBcTacFGKj6sircm
bX7DJtkw2SMLIA9eB9TBNPhbUCYA9qkjI2YlBFo4uLTLi5rvMyKjfqyeDALYmtpaF7IvFyFjsr6P
V1Zyjbr3MvwPMV5rH0uTZLWUGE0sZr3fbCj7Vz3Yh9l8csQdDgyv/bBPqnZtopLvPWMHnH4jCmsr
/GnVs+RA61CRSnJqUahrGb5PqbExZ3PvMsWs6r+p/kaBs84wmzX2dNCZydbio43ufnF6lLsRorp5
IIKXEEP0mwYvOLxMIdDLt8mxiGjPNKxXzUs306iIgLoPyR9kkoWAyqCiXwTwKzZL+CxTxKxM3ofn
sUcqxhiucE4tSVTC/TfNv1D096In2QlpRxu/NaSS5IgnfVYZHkaCZGYv2DTc8cATGlPTP6D/9zX/
ZDKBurMPgah8BOjIZJv53VPqwYkd82rvRPcZGprmu5tqKjjzVYGoKszvllA/nC7+bWYO6DC03FiS
5fdfkYEfbd9MH3DT9GWbT/14ll20Z+jIrwC8Wz4lhX8emhvIegq0hYaf3eXPc8276UC/hOLtox9F
gZyNTBQHnEd7i1UJR4GP8cv/JklztrN9bGDIyTB8+COmYbEorfrFqhI8Zu0GU9dSI7/wzAsZyThq
tbxG5jnD5kkyUvPBqx66fDNrw3/zeN/MkdUPsWHGSaZflf5s6LBsBeuKq6/uNl3zYzYb9pNQaOIo
5o6i2AovlAKqf6ezaf/H0XktN25EQfSLUDUIg/AqkmAWKVL5BSVpJWRgkMPX+8BvLnutwAUm3O4+
zSgCJyRMgQkr8BHPm0DmxP8KIZt/ZmTjoVyQ5KpAzrt4KryAbBqpwcpR4LVbX8NyyiDw0NpUExGw
HJsbY7xVBPTSYQrca7QZ5fauIOhAlpwYIZebIL0KCBa6uDbh4taOcCJFfmpz2wAVL5tv7qx1dK3U
lQzlpqLRW0CzEn7J66T4wnbxHMoLhjQ4vQ1UKTbzcFiegqN08SrAVeLPW9qJCglpHC0Fn3iy/J7n
F0dtwvuWPJojTBgj9QttMzN2hyQ2FDhDj0Fzb9NDX27IXsjiZONqxqQEUvnGbWTdTttR5FuzeUIp
sPIvnc8mwtU+8G0tDF6WTgc3LtYJ8YUy4lXDEVcbXrPyMa05H7X9Gtv8PsmXmlc0BOMrmLmCWDMK
6dvYFr5XHWbowjPDlaig388hXzPQ1OvxC/LhZQU+cjZ5meHrV7SBHSl9QcLbeTwSReaxHparDhNs
hJORRgHd6X+z6ChE6feIyxPu+iyFKkD6AGSb7lICko6I/4lJm0B4quRNlfuWjp06ht9bWE9tnhMl
o62JI3YGxD6w9gKHyyhzuEbTVdc68rUtNtDxHE7rdIkbCDI4X+3o7Ykg+wYbNq2VseatZcBfaBAC
HJ7BY3XPQIU2Wozf2XLZ2J3hkfP0gynZ4OmtErsmlMjVz1P1jtMKXfKhgpwq5LiOTBLZwA8ycOTC
JNhDGklQ50NAgX26Xg3j/OlQXTvltDWhggSJd4nlOQ1e/gcAtbDQ54oCY2tjqDdzxo/A2TdwjjmT
eSPksx27x4Q7emFBw7kU6gKoxaDohlZL3IQHmxoCj3xqQqoHAXWLdXDN0JFH8CRB7oMWkL195lAA
OTc7M+CnYSm9GPJmhcDJZmB5oxUARvX8ouiovzAweI1+HVbf4azxAR3wPwigOvWYU1yFM4wIAhT2
ZOAlk2fbltGaSIXHKD482V7G0D2rmsexiJdWlKF+rDONDqw0+4UA9BEHSb/Jl9roKMd5p+GGXAEX
wBYxMF7DuEKm1mSZjawFOy+e20pexwEMkgpoRPHgBTYIO04T4Z3DRtKSbdVbscUou2j97lGMwQcp
bjojUVTazNx2ZnyQVrhPcDd4HV2iMGmAL3rU3Ykov2Da44WLD53TbS1v4DhpLVzaub2M88SbVJM8
9eoJyr+N/bKP52MiM6IceUUroKGKTZdrnwx2dqVkwjstVoDJpj8sdDhoUjUubFT/VphEzFROqAuU
C9M0I9jny51SM46GLg+RMX1pE5MvhxLtzrS+HLKt2OM4cjFEy9mwCYSMxE0yBWTVOBglK1aeriPr
q4fQrPfB2sTKXHK3JRdEuagyrwiVF6P03scxRLPBdpOZIsKKHkHX1bD/zouQPUw/LnNKggpy8gdv
+GGg+uq57ncQTS2+Igya7pLxmvHRpVg7V6HHRBmzwSOphAtXPf2bh4G284y2sLBuPqvOho5BzMyr
6NIcMJq4XUrHWestpyKyBjVODDTkbIZAnlrNWljaawULHnEmrpxzGYkf5NFtwy3WwQFVWAY4FuUP
cfxc2RqbBCEOak4snSkN6ZcxkPsI17jpQIfALZu4F6FBNCzcl5GSLzzpZDLwHQL/iQRl0xqHrTl8
lLl17PprTGLBUrywSzxI7wWLHfb5dqzuY4Arn6iUg4ai/Yvo0dbsbMeQ/autBeROMGU4Rd0bmDyD
8V67dV0TZmGydmyeTHegFc5p34PA8Xt4cZiiDcRHrLkwGB3aIMwkwRA9XXvp3Aw4+1Euz1rGvZh5
d5S9ELXYDymkCK3npIhl1hwfuVKt47o5GvJZwNbA5UmDAhULOF5iLvAk9DiJmAhRXLi8z7Qq95kV
bctJvUqieRlb4riI6o21B8xDVI2hOhDMhOtf0zibQZE0ygI6wyLcsMY6X9Kw3sh0506TEifBbm2E
8S6l1IWrISeW4dTx0pYVMxt7o/G34RrOZmpe+/bWhi/QBDxSyVwLg+Iix+MUX43mXAOTzsBLlUwq
qSqabCj8iLZIrD5shm2FzTzFn6MzaBzzgXk/HHr8zAlsWxuStGS41VtfChpG9arjigvsZoPTZ1MN
2XnmsJhp3wv30cVhUg/HhAk4AvuDkYPBx8HYFMN2ouqF+/9R1V+D1m7s4MtuWBYI6sJxm2MOh0kA
HHmnM4ahOYLLEC6KDhJfhJshl9PnzPDYokOzW4IeJK+Kkne19uM6pd4GyGi7zI0WSz9hrKYlRBRx
+2GQW2i+Hng3cEs8u3P0lon2kpMaWt7oYiavuCCA3GLPk7ivRfdcEJqWqMG5M+ywqx/d6Z+CAd5X
f9jlH2yItbOC81JRV4oW3JCITjsoR1hedcUyJMYNjTGruOClMXY6bvvKcJ6UtwRWZnW1qu3Ufk/x
WzWQ8G7dRy0m2HhxedTixsa2bZ3G7jONLxH8awyZD4lsNl7Y8s1GX7f7XZ4IYMjtWhLvMxFAAMkQ
OOhWnfRew2ZpxLMKk0+ZA6XtDv9qk97nsWyA/obh0bLUNmzN3yHJcEiKU+LEr42iUTQjnpgGrG2V
0c3rbsy3o2ExY650OBccHMuJ4xJrKXO04QB6494q+6xwN0QMtRLw616X7awx+XNgY7KQO7csGK8u
tLkwaI1VRFRCw2aEx1mco0onnWlqrAFiI0iVR8xlRVaiG/WbWcJWiybKsZc8hXkypSImrX15EFiY
CXH0ieNKgLvIjuAiOTnF8RaFidN2WhxSDcHXwAr7AGkD0nLWnYnoypWdip6wFCQsSyjYwbRVeKN1
6Jet1TXw46dK+xfqw85qW5ru0w0AJBfnLjJMXEVvhBm/VWAtOJBP21hsfLPzlkHkXPW6G1CCBSVE
olICagtY/wziuTSD1ZhKW5eh9USKYieL+rOSEDPNiT+Thc/2iJEoD/5UOBzqTuK+Zs0daPWJw2nX
gHzvCvNV5uGlishwBvZ3a7ak0sqXtOy/wOaN+64NaLkV1aVUXxpD3VIO/JVjbiQzavP2MzgrYcUP
xqVIaS3TASSH0+M85fcSo4/M6G9Xhu+oaNWM4y3kL58Q4zpIOEQKF0CvWvj3Op423Uy2KEF+1Cpf
WeyZmf5kuE1HlIcJfhbhPMiq4tPIoA801rEeqRBIouGmGEhhAgov0jafYy0+6rCGzLA495Vaxn6I
bLAoBGP1MiCtkxjXtrNJfmgbRLuDFpZ/LX0KnhtuBS96gouSsT3jvChAGedR1lYd7nMkOoCSTk5t
d0WQ0q6Ijbv572x3XwrsZ5wOVLAFswLqDpO5QlLq2vhDmJCma1ZoL7lWnYeomc3jRuoZVAI5PFU9
Zn/RUmCUJ2a114zOz9MJabIr3yKT3S2p/ZJE66oUS3hKQsNVy4E+a7sPrGkY/zCwbmGWnarBIy+b
fgcayPsIj9ecUsRq1rNzzmKuX5ZqtqFGZYEWWNcpAJwbLOVHdBf68wTXxTGpSSyrS9PrI9c2Y+Kr
4vlsIg7ila2vCdqSRYe8NGkat0CLKTHPXdKeijr/nKxoT3YeHWZ49xATg7B5y1Ja1DVMgeSaDjJP
evQBj7VJ29YOjZ9BSFK+c80/W5qX2KyveBKsN77AzclYA4Zc3fQRqFdEZJN5K3hhM9czehAIOvdV
uimMvtj1ev1NB+Q5U/k/I1JHIzTOpj5Z68zT062LczNp8zfyMYfWcZap3bLt93/Y3/zQNj7sUcN6
YJ/KFqVmVIFPZt8nOree0VxtVx5HpR/HGk6xVj7ms/wTvfPU9MGhMaoP1+D0q0WNAQCea9YwaG+s
HVu3HgBMRYcALrkl8tfabXgAIAvOTvwo4vjLzCeGpPZap/ZCS+x9nzXbTDDpcwJskzJ5n3o+wayw
cLa7JgjKsPqHRk1qeFFd9Gutd/WjU8Vnr7O3jjA+AYvkxJCSTzxIhzFUa83SF+jzQx8QsAlf3J5K
TQ+TaFUmW3w/66ZPdzFgZ6/E9E89allNH7iq1nkQvBrmUpfgHqjZJEltMS1IAuSEnLlMUGvrKDJO
FPDdwUcaK7v21rmioaZjJQTwe8U3eKZpEr2Fc16vAC0k5bzLPO5vpQ51nsOCmaTHxssGcPH5bWza
xwkSumYvQbYCKq/XNH454pkjF5WzBIs/pyVXoZAKyTQQdNMElQY67G2girhrbVZkZYPXD8EzZ9Nt
GsHGdPFRqeQel8l5ipqD0zvLVBfmio2640zeYxRZLyAU6D/v9Hse9Y+dgKZuWZvSinadY3P6UCvd
i8+1oKhoCAVaCEwsjqTxp3RqrEVsfXHC6NFU+AWrScerkBJ1mfXHdlDnLIizNXFCUEueyZHfcOM1
1lAKQExrOsyO9k/r3Bo0Q3sdPIcfw4C/Rngq6WM+h7I6WTF3XWOmCaQnpI/7+F7L4dUc6J8ooRuv
sAF+kZs7ww0820m7tIR235aO1Jo182tqV+8F8nUZ0YMBYOQptmIsMvq6VSj2mWEfO6/UNzqrKsQ3
jPGjm2CRTNIfIekGkeawCRU5rVTkZ63t8EeiauEqICxhFdLYAIfjOlC9D3jImGgj1GnTT6icQ0z/
wi62pxp910z9IVt6UblNJIX9gmu12tTMA3DwpAy7xRewWWoMZNi+4O7vV3jG+T1I7az1Ep1q6mjC
KmtSZZr2HuU1K9A0n1SD2ZRX7KGARbcif8eqYkb1lnfhJVacm3RGDsga6WW0xms1cvYqJV5z2+z3
oo5IjWk7Fr6969ZPc0DlnIusC9hpKc7h49rbKRGhFJPjRmbEtWtCiH4HEYQdoD3WE83g5rjW8ZGv
7Ekeai0NN82ciDWhp6VwJryNgRNTzdQxA0V6MrFlbHBaQvDhXZN2jZ3Xo7albZ+j2OFM7sAl4HKW
hAOgAylvBh3JUuM61iA/P7R5uG0H5HBSLRwkbY5fId8jCpmF6gHTYNpyzQcxII7H5fAiBzzQfMd3
WaPUYZbYBoJGq6ibJuSjRpyTMKfRKhHWfTYjyo2WuRUDo+CKJ5sTTPxbc0dMXRMksjqzD9BeHoMk
NOcGJgGwwILvZiRF5peeVixYwvdkblp+weLNjZDEYotiaM+Y860djERoQw8u1mAbD73oX61yZufv
qWMIe/RZzvZDBpZOnIIu37l656Crc4UNJMxGhLuE+HHpXuKxWHL0g7qFvba14gHo0zz802Pja45A
luRzwnrCB6MP431k4WoqJ4TFwbZqqOSssIS8gtphOR8cHkRr5r9RhhBie8f2nbxIYb6MkDGQ6PAN
Sj3/GxNgLTpEOF4qtLpQQx7whqpbsVNwAa84JtQ9TdQl0odgO3qQfU5tuv5RexTaODk8yLF23zy3
fSlKJ/HJopzaMgdqMOVvpBCOszVsdVk8O3q9zbLgObWnZ6uYH8O+vPXklSy4s5BtP8DMXSopfS2k
71ofENgdzd1UNqjSoCKr6bhPYRPs2qL0CxHdJ2vhpKR4IxP3sSblnHucqeCL+8NYsxyx51Xc84ga
/EFP1VaY+i+Kdu+gZ2se5nTX2TpOm4G5furuIdseCx1QBuIzm0uW+FG16CRLdHkMNYecv8eoj1Lb
iQ/fS2km65eESWc+YiG9etrwU0d5wcRBXkTpYCjl9ggFJP2hVJTLKmOHqtOPDsAvl2QGAOOZoVng
jx38YovLicm6Q5L9L2anIVOSf5NruiZB8GEOFBe6TcIi7Pw2bn0BL/oC/pxjmXWyAzKxccFoM1SX
NIU10rvXcaKpC2Q9TYQGnnuePZIy2A90QJRjXDOINyzWv9zEhqAGgg8hqmUg8J+6Gq980ygmlOmW
fD/nl6THH5VHqB0ZN0Bz8nYou3s5Rec662+6K0l4cTJHhljlEX0+OPKeKis9WmWW76yM6k+7n854
dQs6TcUdFsLWNvo9MP9rMU8/VTG9c2Tmk8FChAo/BLRY5MA6i2ll6pF2VCw3nE+lNlwFmeF3eL3h
vQMOvKuXdgCvQjqJ47nkOE25sj/qMK+hNucnU0/vU24mj0Wc1quyQyhqXWhYEUhmMJGXqeusjc0Y
hWWHO98omOxoHjvOrBGspLh7GzTiJRb5lySJRZa44bqvxC82dxQC2e7LZmBsN9Y7KWV576llJvNH
EloldDB2fdYy+xO0fTaq3nvKfR8iAaIsw3sLi3VnV1yFmGSumgpts9O9e9KQSIoxmjyk2Xiq5mFJ
+md4Tr0PL3LYZ2x/tPDPZA1woHlZm+kdRxZy3wzTuc7LoqXp/5hDXZU7QUSJPFrh64HvEPc3UvPH
RBtuQSGOgSUfGdN/hqN44VDHykbwqzNQ9Gb4cQE58gc1MYmcZvk9txRwQGE9wwD5R1L3tS44guQU
SQ21/ga8BB0lpPTDDZq/ImMy9gAOMoLalFqHqe+/I8eVGzapbofJeT1QSslbOtJ61U0bDSJXH3YO
iy2yGPtC8xDqhAUao2WGPpg4Rah8SNZaq2CXWdWpqIpj7AGBkExLOd3C2Sgm6zPndrZpoNQw40+4
wHCtqqqZJIaNk7Z3p88gp/aT/05Wj+YaV25rD3cbBMYPdpv3hN8cBMwLhIRHC4qeZhjDbizYagHj
+0PCODLiFeomdvfRBTtQvOhzSkUbXL1cOY+25HKMFZgL5HMQdCyxNLHE9TMYDIJpBlOfULt23PMS
ozuLzP3UYQQgCQHph660tgL9ZhbiSZkW7RST2gScvBEs66ud0kcziN95CpkyCBy6UG90ZL85pH4v
tfdOY6GSTC8Z43dOvgxfknm6OI51H7qltEALfpmMMfsn32i39qfbDhs+g23qAtmx3CtLwENcGMQG
Kz30Ya60J5zUT2OFmDfildgwk6b0qo61Y9cy2vBcoqsVAyS/NbBmIROqbT7PzylvX+bhe+gSgoKh
PV2YX0kgZ5Cx0hoTkpljc7JN0T4ITU1byNzkD7zgLdFgphQePo6W5yGwbVIfRra16ahdODNsYfs6
rbe9Bi9+1ucvd3COlnuTEUfnIrY/e/Dea5fXZWdBO+QgtSx8CiyhQOeD7E5LF3CFMDkEBBM5YjFy
I+CM7ibYWaJs1g6g/oCmwG7OCMONDrCxKCJlTMpeHFurcp7bqB5xfrHc9vhoOIMqwSQzx5xvmN5q
FFhUtGEpDqsRVoh/82QtSqj3U0gzWGl4Dw1lnYgSvte6yDFi17/o2wTayPSXKWa2ODzmPAyryGSi
23RE9w1QJibvN8HRZKWFXEiDzP5IqaNegS3dR/BCqTjjQ5MYonjNKeqIQ+kb2Jn4GNWKQwwWA9wh
ayzBctPWqXlocflmovlnJ9E/YWULn/5eh/R982d9q+78hPlKHVOo1iyVDf2wmXQW39S86zN22kEF
/4yMg6yWLZQ0N9i6I44AsLMk6jQcB268CMQWaZFoWPqEGgs/MY4yi/24tWdMbhrQpZGOQvTrBaa0
8GuUT58znsFioVQZ4232qEQa5XMyATUxAt7CBIodfDKYqcUutsxrVMcbNRi3olM/eJUPEGLxiqni
s2nEtDx+f0mNYhLR/EIl35x6u6KnWDRy9WKnmvR1LOeDV7VvoTn+dh1vdiq9OyD/Sz401BzFEVaW
el7J/n84Ike8piqf6YTg/tj6EoV1jFFbSShAgnFLH7Xyr6GTmZ+RezLFRDFHWUHrHtT6HRFj1Gj2
4U0wqJ+C3X4Vo+Tf8nw8xZlTwPGimQecwg8o7mfyjX/gb767oQlouDP3lbBhSXs0tSTq7A3lLkoK
n8s419BWPhbCgTLhtepcyaB+iiJxBoN1yaMammdY79ml1mZcMzzjaxMfurct7t0pjhdA/k9saMGm
dM29g/0ZPUPwxLvNP49r5zRiWLQ7VP5i5MJOK1jd0qaJT27JJb054bkbjCNjHA7ogt8hoD8cpr/a
ZYO94Ea8I6NOY+8G9FRPXU1BY5rLU2qNrP6Od0tAIJB8Zg0aSSc1gJUeNbuotqbEzmnq+qvrVE9T
OjEGpygcRh2PxoweR9mS9aNZ3g1cut/21gF0B3NxXGW7Jbs0M9r28wB50MPKaJUQBuOUiYgBHw1A
lpG3FFrpb1Ntfro9lqiskhdX0z6UVukMNVXrp4gYD3FSfsGQj1EzUsychFHD4aaN6asTTQ+Vcvcm
h+qZNC8pv+CehNVzLOetFN1XbBlfE2UQqMeSeb71k4zRDfPPjb6KN1X0RzAXNEFHYuWmwCMTunan
edMSLkv5spHA2TPLrZfH60pxzM96IkF1H986aRBTLICHyE0jqmMxTlsnQHUw+okpOfFEz5GXeii/
2j4CtRZyN5oHNDzQVF0yv7qjcQj0EQNLbLzP0NlyM9hEubdN4/k1CdKbE9FtVXy7GoZj6RznNLlM
jDEHhw6eDl7raN9DcI+QsGjfc9gc6V/MZuy/3rbhDQ1U+yk6XkSDGjqNwyTiIEYZuqQUWyRCczI5
SItYksIWwf5HDF/EszhytnutITMKLpcAyoHNgw7Mkmb77lzm0yWZDKao6m2OGYvnbD8I7FWZ75TZ
UE7efbpucvLm9KaoqQoceZCx2LT0pmdpceyoIeCgsc8o6agr4y1FhW0oJhJMg6mibX7j+TeFoY2S
9uQx1lUJ3WVU/U6LIJ1m9KOhnW2Vq/tlwbXNcO1bp+MRMKi/nLToEszhW1R2u5wlusrpB24Ityrz
kPQc8gV8ANcUflX+6eVXCbK0DNPzkOL/aqqEN5AndVOWztlzDD/p9J9pGn2Hs5vrcL+t9Jruz4DO
G26wTfbXudaujFLGWcuI/5WbxkOrrFuGKatEn4jnJ4/BSVDR48sDSqzhWjWdb7v9rmzHTVPa5HUn
zKTWqhqMl6kc1yrvs7XWkdtY6sbN9oUytrc4ni567L2UYXwOsHiz/D56VHEj+UKq0eCHJAc3Vhsq
bO5B5AE9WMgbrMnUpmV0GKiW0lHZ6ZeunsZdklM1aI7bvo7g1BrS13vkL3okHjUDtUZQqz1G83dO
kZyBEQUME+bMOqpXQVx9s8Y+zh7jiWbkc3Cc6S/Jxl8ZORl4Lw0MUkIDdhVjtM/hIIXwrs8tGsLe
JIhIViLzjo4HIqAayyfGyJ6f9v1Zk+7nrPJ6Rfbn5uakjw18h0FWPk0lfvuQClEOkxb7JpKKZkLV
qCGEOyHozLmZ33kcvjpoA7Q1+Nys8IdPhB4BR9K/k1hwYUXiIzr4Y55s7ATPGHTzMxVc8VqrwSso
BmlO1F24Mjx0Qh08TH0S8aiz82NCKN0N8j385KNZ0vkGasroQF+YUGypxSCQU9Cwkki1hkSPLZhw
Rwyb/KGKwnfgymyrwjYYlmv8SQtF3kphFeHLZkotoEwwbAjonZigtnuUbLR6RaoF5F5KIPt5WYVn
ppcPhg1/0po4vEymi6NqfDE469Q6Vso5P3ABuCzzssQhZjZ6DhmhxudMcWg0iESIX62J/yupwGdT
JyXWycgYL234PziItWsrU6AyYfBjYAoEpcN6bZzTketTzbylMqmOyjBlauzkhDjksV6iyoUICBJx
98QL2McnZejHcB74hKlrHou9za1j1OaTUS8N6daLPtkvgW0cswa7wOyho85lvcY2gI5l9ts+pUwW
RwFCpqxog7PLfme29R+xXPCFBZ6ESrAbGj48t1Nf9Y+5hADRUQsx10ucAn0rto1L3Tr3aEYMCqp5
j5CxG8F+My/0GZlQJ2Ee+2QuNq7toTEZ+S+8i1VnIy4m06vAz9FqUbi2cMjENfB7/EYoqysnANsf
zz54v/McNFeHpl/Hmr8QpXa6W77C+e5IFdd7Y0ieW7f9BWeF51sElJTjZOVxYgfHtmgfaZbatKL7
zkaO4Jjj7ukMYHg0/4Yo+vBwmtu53HK+o3o+rfO1mDx2DrrQg/7QmMAlS/u5FihCXf+u29AurMZ4
CefxZJoxZCRnvzSJtU5XPzQ0UOAU1M9NUbv8GIufzKQJMK60i3A7rPZh+RGk5k/YRItmu/QYKufG
xCdYNXqzJYTHhSOF42rOV1MUN9Bt32XJr1UxUtnYPfYZrhB3zymf2ibN/aGwbz0wBDSCIryEdPyY
JsuxE0NgI0FhWTHZOoqf0EuL76nOfjWPnz/xiMGD6SUyuMiIZdKsCzvaps20QYEBpZXeJcMTLcP6
OuI+HHJCCH/NchuyvPpdIrfa0XQUeXVvG06D3IGfLAhkLehow9CghadkuNJpVyW9T57h0NjVIz7n
e2FhR4m4muJjQSqYNxRnMTdRWwVDgrMxNss8LxB8snUKCHDkFL7qapi4kblykKGSvjo0Easc6bTd
GJUHp5xvytLfE70/W/yh0UPGrayPir/L0vYQVoOnJM0vEZGaeRg+55H6pU4WXDytycIk4D1xV/0Y
MssXLf7CqcZ00KHOJ4Z1F0skUDZvXW1vsobcOFWJOC8IfJkpB1/jGBsmtkamwVFoPSLsvhpheTVd
+U41HEQ0utVHpoBYptNg3EKJ/skG7wAa4KqHEYG76qQZ2cuccMwLtFuJa9aZEBbG/MDQeWfL4doX
/S2Q9Q666MGkdUaFrBx4bsaWqgwtzPfTMOwTBlZeZ7BP0D84GHdpFZg9OoYJ7aFTFtUo0UGL8E2I
+tZA7yhy7YtmqA/F0EHQJWADi0S2Dpb9H7VRph8cWu6qz676EN7TAd5IZ+XXtijWUVquKlyHSSl+
Ww/6rGxMyFtYTrFSwmtka9CZmuFUtmnAm6gKZqaFh6SFhOukHwR7CGj2LW8TRgIYaWUybGsenHy2
T6HunKNgupo22Srp/IWZ99MhdSC3yye7Ry+imsHCeJJanLbIBHqC3jgAjCXEaNBHj2IIT4iAS/P1
P02NTzqmV8pGjnPHTzAP4brEKVeF41LduIlSggnUJ+LgjmDCquCU8T2tMEDbG59AWm8rovGFy2Ck
D7ZzOt6tAAGhb9R+aJ1zV1hn0I1fCfqbxz27NOOjZjanVHnaUnKDpWQ42WG0c3oQqK7aBqn2bAoe
mZD+25j0F8CSh4FZ40PKJhVyjcG0T7dQklCZXm5kqwFCm6ceRnzwjO9ZbvUQElK6IMH0arZpa4z2
I7aBoIoBxLI5Y69yD8QQYyYW+evsoKh7Hh0qWPk1liAsBxsnSBneQKOqrE5H0KDioNfmN+TT41Qy
ikoGVLDxpAbTn7LpbRTWmzsmV6Y66ygeTlM9bEQBposmRfracAqDDHOmmJs7Fz6MtXBbXVr5QKOl
dAmg31ivsl3mCjH+Ig+Q56bMJIjNnlHQusyt+AIRTC3YRijyiYw/QBeU68md6gsei5CmJ4wLpoEf
0sb7fnTgFqwEtu3rDOvjxIhiCXuNyQfeWvfHKDGSz6zbv7TjGUjJBjmXzO7ddTgk04drk/8yOpfF
QzlLFDc3G+gac2tuZosFXioi/A7olVORuvIAfMy+DMIRb6EVBRTJ14ZLAG4CLxBioFIAR3BT8RaE
Uiea0E93u0C9p6Lcloy1idJg753gBXKyn7k9eWTYuJ83JqOfWltB21tV6fhK7sKv8I1GhOtF217c
+Emnr7uzxUVgH51NtRcescfhPSuRHroF+ovhx1oakiCD8+/GAM7PUD14MXoMvm8wFOxAwcMAxHJx
YnN1wzLmNR9caLBkWztixej9hj9XvLAtEwgMGHlugyPOH7xePHQ5Yz7PXNNkeCnoE7cFJYMqf9XC
5Eik7mBl+b4PQCjzDnfawLlLHhN7/MwH4FGNde15w0LnRbnhIa6Q7QbWSwiz1AT6U/vXpPOmAA2B
foYWQRsiU6k2oLq6/2YN30mOsQ37ZNZ8SnwLmfcKv9IXUF4cab5gyVo3Xvs769NJWflTqMjjzfGG
Pq07LXTrZVhG4n8nu47Jf3iuhj8l4l2jt4BExpVen7GvrORMoURJNXrpcZpEKH/AHHacKFTGpPng
BgN9PpCklb1ykzv0EiZ9NIyqcmPGBOukd8KLuUJwwmo2pmdDy19k1chD0LOhaMJJjsS4/SSZ3lOA
ti99RjmrUmIxuBAdJLbABJnAcDtNZ6Ocz5ZZHZMYrMCAqZXn0UzuysYebGZvFnaAY9KkCQ2iUX7G
F9Vtg0gInp6Qqx5yBWaysXlycdoxaM++hzj79QARgeAZEaANDvwEsB+GkZY1GBbaPam6/nvu8wh5
vj8ORbyfbWs61qnRbfBsXrjG87YuH4kdmQlg3fq5jqrhyy2bL6Ppf4zRudc16NmoQ+uYQiJsWGTt
wfplzEmgqweZoAsa5WxuuXpJ2Nlx2uy5CrNqa/TQqCIKKJZMnBv0dySUvSMhgddui/PSde3+0dO8
6Bk3iPbpDoN9EF3+WpkyfXc1HCVsveUxyqhUmgsDkKphA0Bk0TdFUq3zSNmHti1/qLO6GZrCa+LK
bJ/Eo/2Cpv0Lk/tfJjIPgGcC5dILaEKm5awpCf+TlCoOTIKHY80xfK/yooCcTj4I8cf+1IY+ZaQa
wgGfF7ow22SCGZ68v5pG0NNKjow1AyD2+Bi+y5jmd7gCR/ZNtYKg9wdR3H7jHsFXz0r31LnzTxaP
f3FJXtlVL4VJMRXLA/a0kfMsr+JWw7q3y8dO+5irSO7suGqo0krbs1s1w1MdeZQid0a8Kmtm9onB
1liWE96y0PuBnkdILHa4i3ComBhnUzGQ2WAIS4tkkC1kfS3cpr2YQJlXecn1LirB/qh+jM/0usTb
0IYd9B9HZ7LcuLEF0S9CBFBVAApbijM1U2NvEJJajXkqzPh6H3jxFs+OcNskWKibN/Okys5NtaA5
NCtgzCud+avQ5a9dO+5D1htzmwbj0yiVxH6QFf+0HDmtJsewMJQ495uBnZyMCEt4DnbOJeXJd10s
KEsTrTELfDhV4+DOGOmThHCMPFVVF4+vjdch27Jq4cTwK5A2gJjaPf1fPauygF2pkzZ77NyCVLjT
vrJn8XbULwL+bwxicRAUMbHNSD0sjdLEsoOTEzr1roSg+Zx2oj/5AeVtiLzXJFV0TUSgFPh7/CKb
+LVdxs8+IIzThcJ5dG0iggoUCNfRod+lQduTP1P9xaQFYA+nLea7CCjxPp7jC2FqHCmwJcC698ud
rlW3xSb75Vtufj/7NlDc2E5fdeAmPF5dSg2deG9Wfni/mPnDLLmBr8dxCaYAb1K4UAdJDIkLZLjc
OS0ustxmdJ8lBtUp4AGqY6DdbniRbSEg5+fkeXv5AsOXNWejoLoVlGx70dJ+dWXKlWNGWZj9UL7o
hTQYxM0FgTF4jrt12RPA57TpiDo5C5sdNTHUOdbs3+A7Wo9M4hIN8o8RWFMosgdAACb1EBPY2pqS
ilpvbB0CG8DzjTNebfwkdF3qvvsb+rhhIAeVawTaEOoXzUvE1fBYWnG9o9bxG7B6QNlJA+0n4/7b
+42/i0WRbMg6z4h1DI1upBmMklgeuloWd/Ws4712Whc/XPUngjsLu15TsbQMHMlxwRU9MMOD1yAS
Lm6b7Owsj64BpMWdM9GImVi4ZTVtBRu+2m3mucHG2N2n15UPQYmAVwpy8UBK+qMvRgkVU3kXJ3eK
Q+bgigt9QQa/0VhzkhSeecMWIpkAqg6Z+6dTkTym7dJ8FEvZ41U2n76n9rA5LkORs//K+GU6we0w
Np+WRO7PI3aClUX6OIMFddIOPZCtjRNlgDa4QVx7sMqUlVZQ/fMXqOEj0LIN62fn3qv7lw570TGv
0xP+LcYjwuhAxeCL6Kh/HhccxQhRv3gOP+rGfEhLvzCqXlkYiE2FtoM5HhzUMNMfbmcewE4ST6Nc
QcB9ZH4gbhbIfAkEvn5lGph52eaCO2lbTrSGDqAHofo1ewXIBGnCknvFPw9sERNvTy+jrcnsmpjw
yZDr86ByChPX6zOO8k1VmORW4cTeMAq63yKUkHTmFmbAQscPlCyxw0bFItXpWD9M73xKd7XESjoI
fPZBoQgNVQVOUNUGfz2L6t3QWV+KGk1+md3mHHQLbpUsTc6eM//h2Ag3dsO/HdQ666PlnUygvbyR
U0y4q65uKD+6sgl5a0CA3GiebeAD8ycDIMvfcv7srMrbRTOySoIMdY5i5g8hmXqLtakwR6UO0Ftu
1ARtY05orLWh2O6WUj+hadr7iJoNnkjF7tLIU+XLYmdNvHhQqTzcYA637IoeoxgrAQVGZFG0fhuS
cTlKpU7cwXhKuvkeq0VNVhlaZd0ubPAqMOZt/4j76Tbhen7A8d4fuxT/p/Yiw1OhrH1YcJuj+YK7
aDoWQLS5KQV24uw5M9xbitbHfdcGGsjAEqlTWYXVbRYN4lBNvU8NRo61oK5n0N6Yck55Qng3tQVO
P4u/4U8+K7Yx9t56gv1kRN3giNI20VnmsR4LYEBhv/Krve8SQjNVQagEZ8V+CNzw7C/VsovslBWx
Y198HVDhGUwRWZ0Y6wBudmfVjb/dcfWTR9mPk7Mx44wado4p5N7V7XyA48xXTkc4TH6JzZV0Bs9G
0rfPlkvwUCDs5P706JFXgeBTsoDrCzBhma3Ufa6l+1u7RXPC+9rdkFghqJUtxZaxlTzENCo8S0F+
Wuo5eXbC5W/dp8QKcYu+jMMSP3l2w4vJrKNW3Ic2pwUuYQiQyaFh0uLWT6qisWzu6QEdW37iYazx
x+FDTbT6Vk1JR0fUu/+k6n4ckcaHtA3h1VDmsqFJGa4n7DWGG0ezfE3ziwygreQl/zdNcDLRdmV2
s85Q7EQ2xuespZ3Vawq1r6F9bVJaXnZEKpJXr25BM6YuoToneItjSXkV0AfBGLcag+Y8PFgZiHx4
49RicJLQbLa3C1i4CW8Lhsf0ve0rWObVQKSvxNtJaPRzaGw6wC3ffR2EZgsd2CjCDH0b7dcJNzQw
Vz3QwCVsvqh5YzJsOiIPXoTvH0L5zmtktQXISb3aUPVnZww+vTocvmQNtl0L76/LKpnyD/dqR/pj
Bt+04Qb3ij3ZBWIGcVNOGa8UDOR3lMAiodEltJl6stVsteWRdJv10EXNr7NSnwtXpyf+rKc+Sp5o
hWRzo9j6CWL0V8bQdu/l8ZFGum+tkdOGAThGKh1AhHnMD4XccDQ4+b+kiKaTKsOri2QLrIilgQI8
TyfWPF5p+QR+C7zpVIQTeW4NSKGGH47DV9wPbfdR2g4UsQGgTwm6gofk20tGtkwMsDj5FIx5OjS2
2Ljf9DJBVU2aEW+FxJw6scmn6s1AjRDreZZGr3Ogz0hqI5awtD6agsa1KuBg8CvvfuIFX5RkVOaJ
GENlmpjTGAsFNhtW3Xm/n7PoKQv8n5BiUnwIC/TiLOQkbRzyWZ7eV6psjijp1Y5BHXSpolatG8Jn
VzshQghNiJPxS95oI1U7Yh4/Oqd9pFbVRdFT+jQtNBhlBYmshlTg1vgE8XJZYzeeuAtWOrR2pTsB
e5St8T91siDVFll0CyKY3yzgubfKNR3dR/p1GRu1mScDVrYs+WlGpfnIRsjlrL2nc8039ylwKC0s
WXnxhREb+q7ihmn3VXWtXFgnFFHiaJqiC2A+xZlUspg3IbZKGV6grJ5dtu7vC9ZsIA4t44/7l7gb
FeWdfc+BQbmHIquWY4lsea9ym0LppEN4Dl7skJExB3h/gi8L2SCmCRPIbHmOVfJt0w3+NC1kjoXp
rxi2oR31NmqYLF6yoebuIUZYPmNos+SIkz9SjuEeQYKF0xrTzeo8II8JUCXz4vzNR4ijnmvczs54
xwD47YQs0BPeekB1Vo1gmEjh1FN4Lsq8Ih3lPaR59qMkVxt/ahD10pjFURsZgas7RhWo6prp2ubV
ZUEpuxGp6//ACPljtIOjcn5G9jNHJfNpS2kDXFmOuftmbL+bPP4s+jl6isuO1hunvyvS7id1xUuZ
xP9sU1L7A+0tJL5zE3Q9SZ/kr9N51y63n+yiosBoKO65eK+Oc74wFlMPBeaWE1ovj5jt7VmUsxAq
moDi49o9e5H3w4snOhAXxyLHZWwbBnAj2nx661HSg3h5FL5zB3if4PQID6Ny3+rB/yh9sDdzDkh5
9O88f8RNje150824s43v0yhghbDcwrz8ymICvDGLisQ03q8Y1Hjif4pmqolSbF4koAzWKic3FU9W
lA+Hci4NDDKboL1bUCRkJ+t0y9YFxcXUx9DpQH/nU1WeITF4Jwvq/nFeasp2rSUjuRpi5yYqmR1m
fOYpMtVNZ5WgOoQg5OxMaDMO4QZVB9PZqabPqvL+oFn8SwT1jSueRYjYehi42brdCnNNMTvwWhO7
/63StJEeLBdnh5uzYYlSrySZTP7IHvqPrCC6ScRrnIMnPev7xiOSaxRGNvwdf4OqPf8PxE2c6tmj
pg23DhCBIWm/MKLEN5Pp6F80w1OV+X/9kvoPISMSYnPTPFq2YR8qUFby2r1aa7VnYlws4hTTnXBo
O898ywwywo2PtBYdY1j9NwOtGxjvU3zhwu5v5kos+3KapmuEK4c1u0puMJujbGjrSenA3vdTW1EO
xe+gypsvbEjVa7KUeLnxu6DY0BQqogEOqQ6aU4KNt9lANk7e7KzX8I0tdSao7HwFGdwcV1e82rU/
vw4jpqaNQ0/iNvLa6TkkF7KxCjYTzKrsN21wWkp5HE/TytEVHmBUz7P645RTQ4ZcK68YOMTOJYO1
XRmAWwsgM5kMrCUw3tgGhhwuiVVgMYznxn1E3X4ivTXhOCe7HcS4s0v2YxtT2eJ3we91n44tyR84
uWzlGgkNUA0q43OoQwuoON1DgbQs+CMIez9z1B7c3nW/LKee+DW3j6YjB4Oa2bLz8dYuNU65VuMN
CdIq4VTpy4X3lNsiHPOg8ffBC5X+fM0YRolk4pCNsfBTYVcO18YsZASbEoOmifg+VCaGp4iGITaO
+V1sqOyz58i+4g2lKCOyYNfMFWHSKbWevZ4q59Qpasqb2FjmS9zxKhmaPftj9hm9T4CNOoEbVv0v
Lf0LOyk8CEWSeUd1MP+tBNQfTGFzQMOwdtUwcLA02FkC9hEt1jPsg8HDHGTHUrYXZftvXdkBC2zx
4wq16ENqQyCA2cgnl4BNaF14OMzfTMumyrbjymEv1rm78LBHGHeC9uM2p5baAn6mVKqm6raXfXhA
aXcO2N3uGfGL54TpfTsWQCiLcH6dfN1gAqSjhV/vVoaZdxw9UZyFXo8bIthElSqkXBcE7EYH3l/f
o+RlqFaR3MHs0wRY7DM9XnzSENQLYCJr/DRifQ220xXql1JQ7xY2No0oFBLBZnbu3NYOD3Wj1Av6
KL9PpfaLxDlYkVE9k01anpKk/7RE8l5aZC006RJ0eg4F1B/rkULdaV8oZIUc6WtTANVn6SpgOYue
ptiIcIhweduNTbxso7YRtCWRGiIck4Jvj/5ZHo0W0rf8W37+9BXEcB39NPjQSMwsWehfQR7Rdy2U
YGKJ/AmVXN7TkP0R3yIutjnqb3N2IIgi5d+p1s+hkte+Tm1kpiInuZ5aFzeKkDlEZ+HcDhI8P359
mUX3NTquh48IODofbA9ROP7OG4L3Jup+4iart2040YPKTu2x95rqVupgJUyo8hJLrz3amQ3G1MWQ
kllOx0JEAs+yWH8PS9Yf+qZRLmqna1/Gzi72WhQUBrvlvK+tuXlpyWPuWlSKm7JkjKx78Lsplr5E
zgCRgo4sfY1Fw+oLapmmsbiovDtRQGJS/EeJvBXCB90QKyWe6qF3QMlUSIVexgWYhGb/GTqme3JL
r1orOIJdI6FhlFE1sDeP8qNdef6HslzSNMLYD1VutWd8t+VxytruVIImIt436puCKy1uBnxrfeIG
DyYuNJTHyr+mqdW/+LYqTiFNqAe2I9FONp6mQzSPX7lA9gfexlxVcM3bOBW6vvuYJWy6DNckLJGQ
ct+pxaOg2uoQVg5bXSI7x75J1hdPgxECKXvXUV8Wejm1wYv5LdvY2hsPeMkcIVFago97Wm+q5Lr1
Y2qmVcriSWMILm7nWk3Yb0hmChqPt6WJProGJFHmkvjiX0GdUEfARpQEo/JiIZ6YVC9lEOldMi9v
g1c9prlVQ95xQ0AELb2D7MdIegikgKGcd+wR3W05UnFVd0iBBQHW2cdTOufNVltdiLsTqjxgzOdZ
u1/DiJmLsjwyDIQMIQYNT8OkT3PQ/9iJbm86qR9MzSAy6noLNTh7M50VPIU+EaCoGzGA6rblQAO/
2iFaHyzbWTmjGEh48tmV2m3znQ/YesC4IyU5abaPeHdAYSKIR9Cp3+djYu063cb7grl55Q0lIFjC
5rZdRHX1Bne+72gfcPHVMPATU7VgtUxSSeoqRX2f6Si45lRjcDuMtPxDJwp3Co/eF0IQeLX/kaw1
P7wjgRNqPD77aKC7hgy2477oMcHvFZIbs3YD0JsOuO68IO5YQf6CHTRmU9qSF6KTlhAnHNK6f13o
FTtIokjHMJxeVLRIwNFLeRWizWDFUBJ0qIz1f6JEHnmTjDuvrqML45oLssQK72yBpSwJMneb9cND
Q+LvpmY1cMaLkh3DaVh4gQwUICbkZEPk5o3T2dVbqwypOcvv+fZxC3gW3xjNMeg6GDofci8Md4UN
Rtgvwc9bKTKs23FDiCqLDIzLrzcQHns6i/V+IoCwOqFxdrWj7CdrZItNl0Ry1OkIQI63hfylYqZ/
6zr5r9Sap7VP+stkpavegUitg3bYtpkvbho+0b20QiqCi4KaOsgQCEJxVxxE5NcPRJHIBHcYYblc
pwSmmpioq4xPNX0GW7vkBcg/9T2J45xdhtdfFPhWAlr1HfaNcGPp2D4LL4PZ5Tr+PnR467Z2Rz9u
ih4VBP7LpIZbpWX/W1h+/FDMnn5t2wJaptU6cFVy+mlxBsbYtmDmkLGmhDiZongXIeFpPljiDfXA
WUjIyjsg1cawJb17qu+8fW7o0rCYcO/iunWguHTyogwBsCQLgHaE+dOgJOl06npwwEU3Q528YNG9
kqJj6wmagMqNPOGrsmyaDI1ebqNatBvlmt9kqv+JoI5u6aS/m6kPuOKanG+46OY7H6Q4QI7+GGXt
fRgRPFbsZnd2q7A6zVnCAmvRO6GCmW5Rm6Cvg5EqR5/bsv5vjvkEA99hD7hdADE/0fRnraK1U8B4
srtz7KaMBr04T134yloCwkiW+ph9aDzkc3nCz/4tFGpD2tnZKYmy5zoT3jvDBO7+lV5jVFSfumJw
Ni0LWK6Lwd5qgVqH1FNxHvjhbjH6GyY/tdxS7SZWKe8oQvFB+W17IHJFis5HateEeit/TbSZsv0M
lLQoN7fkJYv9f3C50j0n8y0lxT9Z4TvHYOkBTYLv+Ve74S+PKTOpuqPhID44I/3wnsm/mhDxnOHG
Jr619Ic8Tscjn0t9kMiPFM255ZGHdUT/YYcLzkrf+EHAjrTlKMUVNG8lRQzbwoMx0c7AtxWUblc2
e/hF9cEaw2471XP4JpOe6qwBJ/hoa4tcd2s/p0aRYeA9hgG5LcrHJhge8zLkR8DxTMCiPDYuCBbL
yb+6Lv0DATMnhcfhwnKm3ValS60THT2vQ+3iFhia6pzMRl2ayLi0xsHDyj3w+eA/fv3YdQ91gopK
r485T3PTbwsE8nU26rZNiztmoH741iUfeKgifpbpCqrtp1hfU7lU3M7lV40j4CQy4gAmh4A72gX3
QVsdHK/IL5ZObABbIOKjmThYqd/peSVtM+UkdubSubj0c23nUPuXaozZ4kUNPeEB9tm0HgfILsXO
6/ix2R5qNddS6Ny1d+shxxP69o9l1D1LLxxwauaf3kzCYRzqektg6zkKQrXVJWPrnOdvuW4BQPv1
96SqLwOijfEreXRdA2ghR2F1V5pN+gNxor/RMYjbYaJfy83U7xgk/4QFHZDN3kPShPC5ALk/Ww16
6GKIxoHsig4ZUGlw8ND5hsXQjEP7CYUJ0wf3wBcAV59q7PUhwe/Ksg8qSYriwkaANUWCUIfWoMxe
QVY8SXzNGyp60fkDxP7eDy6Zt/rg2V4fqxBbn73UGADzLryvTEomK4b5YjdNtG/bBJw0lAarZIwp
5JOIBZKrSLDMtvI9w/MvFM5egEPYKgrS8RM9cGR7v1D9cUOih4yFBvptfFCMrTmAorivp/GbHBWA
ERDTFDiypSqr7qfpXT5S9jiYn4dTkeU7VwSvftmoc+gq/qwB2bJTOO09KgVVuBrC7pDV1dGo1Yjf
Bv42XPg2yyl/i9EdP/Uc1exmMfT7xOtulj54jDoRMEzl4idb5HNANdQLtwv9ThmQv1cDovxMN9EO
50rLmUl19+iHd6ku2i04FmojIvXGXoj8oaiDLWMBvow2D14WT75HhDw2KqK53Bkx02RNVlySjim1
CRqeOHYwt7bEfpnanJhC9uWtysYHiiq4MKAreZzQ+Cs1bkVYJ0vd/ZZB15w0C5N9kBkgeZ7NdN1a
f7BTrJhgWBBokThtMjhrIc8z4UhiyqFNsW+PVWhwl9tER9h+Urhdnvva0+xtiXa8lzZSRWgnVPaK
/hXa0rtOJeiPgH8mE/ayX4JwuvW6laIL8WCflXO3odfjexDlY+xmgIkqrgSN8sZjYWnidA0ub7GA
5qVsokn8s+8il2LZT/dLFX7TJc2GkosBswYGuGpixW1xVb5pGu77DL58DNVYvHBrRcJIyNplkznT
6pKc2z55h4j7t7Jg5Di2eqYWyH7m3kFQn0oFugOg1jhYk2XXzs+B8v4W3KjoMeHdNodi7Wduhs96
QtaN+gQVNqV5ihovwePuEaA2HmzEjPwI4Q/MMKmFupUV1o4Tme2929lX7ZF4mSyrbnhPm3Fbam4R
+EXyx0bBm4yWQYKINECK7MfMoGODztiN4/BuqvgoI/eZQYau7zmXlykjCDd0Zbb1iaA8eHnz684Y
XnxReTeWFbDolz9txZVe2VR1tCwy3Ey/2l0k4IO7xHNy5vk88H1ig3V0k5XAaJbyNiR/gaOveJzX
3qHSqkdcW/XAYg6Fq/H1Ja/MyXh5skeO2JdDa+1YDRZ7qMvTJu6Axom1plTn8VkkJfjDpIHIlSEq
YL54n/vyG8DKrvD98NH16z9mWjA4RWgzZ+2nVEQmiNBzgNmimdLypGpAAEvTL8c6iACIBVNpHhny
2WV2aUEVhT1+j0Hc3jkUimNGVubLKJR0TvTyz2LQevMIqjGTENaeIP03YCmCbQNSKs+rbqup6+Fn
VrbHlHzNni5Q7gVFFVwY0IejMsacHEhdtNVhGS5L58PmhkOBYvmvT6oYTg0+x8KOnbdJzeFHwlrq
Zi4IgnTS5MdRtPKeEZ3CxIIKijrGzVdEiQWXz7fYmbb2U5oKjKN2H31K1npO1LxIf2WTG1oEYwM2
drJmA9iNIWtCyj2CH6FC27TpDune3TaxuI9l/yHT8pqjc90ILN2XsYnIwKWTPk6kgXZZAgcvUal/
6fh3204icOgJdiENc+oAtvi10Ca2rBzLYyCK6lJrttBlzLsu68PPvqeRRiY2zu+M8vQip4qG78HR
hu5Dm+VjQR59Q9OPehgoOYFoY5yjSLuvasncc4ITjKCHe6/atkSesatX9mgXh30m17kuvcpET/eZ
wwU67oL4WMSqwu5D/tgR7CI7Fch9MrUEvVL5IMtkvERzqw8TnFP6X/wvfsCwHkPUy45c0BDKB+HH
RxT4LznpZ0zaz76I/hqL4F6ziBI5FvCPvdD8tg7+eUcMQhTh99RTOxNnjfMwQks72f70zAD9w7w6
beWc4tl35Y6CFuvkYJ7axUt3tIP4Pok5dtCm01vLy34XHpm9LSqg42XRnzHm4MnLWnLsSE54ofGm
jjDLY3il770n5ENsJfSHMcd1UdptI5UHDynrb84HJ3tuV5ccciMWGYdcesSlvRFDRz9TBPppgOJx
RzMiL9UYbG5j2MaT6aAyIX11XPtJReoxw+K/gz3ibqoxPE0CZK6GsgVkhX1o5EnryEaQpmfd3opG
vSzp+B5qDqp2XJITDjtsh5C7eeNOhzpQPDOh5AbVcOsouno3BeWVEnv6RDAQr3tXlC3B+2lcr8l1
7n/rKvRZk8dnqvvWojGitn2EZ99mfVs3HaW+WEaC0HlRXXjxsulc1az/u5wuA4SxfNOGGDnGiPy/
Q5dU4GvaBhPtny2tuxsxNg+YsRy0ifnAOvN2RMCijpHYdzt2VxlkajcCS7gp3eRjsM3Vy6r51m8C
6DF++1dUFjmJ1bCKzpkeygVJrqu7f9XAhmm2BWgCVseIs6CoK/zbN90cUOQTxtPD6I2Hdkrm2yqa
n9JZfmIQRP0M8Rj4HrDArOz56aYAxyOI48i2HSt799n1qtfUt5/jCkM1hx0MyN6/8sRgr/Dr+oFZ
mBGDixr6Lm4QMLE2oc2RvwbYYOu0mmuc8f9ATb21ENdvsnreTUPDgFrX401oVfLYy/lkk5vdJG6H
pohV+JLVhIKnCSsmDqR1YchCP7IZHI38aFhy8p9ZvTtQTVb8SHIzN5Z/zAzHcwllYMMcT4MPKvWG
nduqAKrTlKnXrDNQ6wquXEbAC0qAKW2DHLXVW80Mef1ZQTJArBXMDUn7BN4bmYAwWcADydpiISBN
Tv6Qr4YgP5U/ynWwzAwGmITtfvSm/HHIa9/kimNGy+hQ980zO40PTy54p5fcvknd8gLonlzQOG+7
HKvhUvoCwjvGopA4uPSmjHYdtCEvsO4m1X5XeXDPbgRHrWNuzTLiLsymh0p3xb1X0SZKGwibNNbW
NEf+GcPiswqdh9oBLSMXzSGcFWcrBCJK4kPsWPEjXHXkOwnAQD1fep4jrX8nYe6jLOGvROCehhh8
6SCnQxGpkhRJc3S5mtDOQT2Ha36kn72krHsog3d+h06ibTrfbFZJPS4ur8Ee3FhomDWkHb3VtsKN
Z1HIVAjDymEZ38CU3dGN/dlq8lHNxPZwtUYNc+QdjVe/LtCJEAG5CRQxBcuKphGPKkUv7ppdP+sj
FRvwdgVHYpsEOxKXjybGvA4t/lzHzsvSWM0d0jQUQerPHJ5IfpgX7dt/yp6MYxGNDwlxBtebQQlj
biMqCWcVeg42IJ8NBz6LyfQ542ECNzT0qkPsUOuD4cGh94B7Wm2PD7UVfyajeTNeBBEywROQTv2/
Ou/fPd+56mh5AYL2RtL5lrxBsQUqd7UWTLGDRktcqtk9Fo5mcxEm8mS5/b1JvIMR8VfQl/wO/aY7
ybijs8oRL9Hqv8LYiTZkkn+IlJR3WNC1fW7lvzbnIz+2gr2CpyMuGioiiGH3d3Hb/tQmeeec/RoF
F/WlKpCmYa9ntMgoVN9jEgNd56gnfMIPqE/5kx3cgOS7KFMe7HempXCbNnlPB8lA/3juV/dpEll4
XqjRjNkjnyLk53NDvmlL/Ivi6oyNhm+6GRO2c49cdmdU/2XPyRUHLC0Uvb/LPG/ZFSZydgFpoBuM
uDut/ZNOVfJYKds7S7hPB/I48PoDto4lbmB6MrPgwK6gxXDeM8SI+R2A8T+nh1HkVKe5jazDAvv9
SNzIu3GWGBUJKVIN6xkPO/Qcpj5R4crrWaK6f+2hRQpxvVeDYZ5xuku3ng7+1ChXD0NpvZb4b7bZ
6PztSY9j9cmvPa7hh0Dif1AFwMdlVh9djFCDP3Z+7+L0DUwYCmBWeED24f9J0gh1mF5CnI9b/mux
D8bETtgHc25lGnU9noJ2k1du9RvhMaLWhkXfEt+lzqwuji7vGvR7ntnuXHujPGlWyUxrtLmNHV4N
v5/6N5UUx7mAxZSE8jz6ks6uta5w/QrF5Pg3Q2dDAInbHbtMahbB4nqzf1Vd8023IP1lsakfl7pB
W+lo1MT4wqrZlre2mPbJQB3U5NKdNhKF3lhtDJtjdL3bWvftJxepY9Cl9U+b94YC+3h6Ghwfh5+q
5LtYepqzpL+cE5zvB2zFwSdnJr7A1ozldXGs/ACLgP2WafAAJdQTlB3BPi9VOUAiiJkRfpY9VBTI
/rVpXtDRqLTDkog6Vyj89R7fWW3kvM+lpkfe6fR7BgjhroUURAUwZgRL2E+MzO3PVPfIeFkqqj/e
5IhdNjk/Y2GbbZMJMr81dar55KlXLw6zUzCq+tdk2FspkXihltI+GySSDcPz8ot+gOFiYnFTswiA
FOFi4zd57H26hfBvue4DvuVzmrbhDJTTbeofCo9X2yWkSgZEKJ4VbYOjIu4bz/NLlFfZxWeLcGu5
Uj/h7wb6alWE4CrbSTD+RNmXM7GViCsJa78BeVGIPnhQMQ/7RrgTwhirdBRCP7Zx5fVt/+vlgvxF
OJhqPDMJcluVw9+0l/61TBnHhnHysP1QUVz1yYLji8xUChcOnYmdUE9kC7WZ0lkeTAcUGkYxL+UW
PEFsM6uQG8lMYMzFHOIkNVUUteG37q+WcFUIWprz+Ymyw+gPLxAfty0LsJJayUzSceOz393b1P3F
FeswZUcGCFVJ9FFZW1apkL4Tg9xmPUlW/Y9iLc0d/JlOzro+6sJfc3NWDLGi6N07M9v4G6O1FN52
/skW80WpXI0VaN5r1zxgSRGbYLGY20eyAZuiZhpgVFxIdPZOvzdUM24ZZ/RaR1kAVyUgsa9isFVB
mzC4B7hpuHvPafzQlhbDaZwsOxXl04b3d8XHi9gXQCEjuERSnUwNb/UXC1JkJAsS0qhNlyxip8D5
YoEQK7PNLGfW70XwGvlB/zXPJbeVhNveEq874SY5z/Xy1hHrJ3Z8KnWAXh8F6IKL+Szpa8Vt3dxV
ung3kadPYRAHn33kMOcoggKP1NrisUPz5Qh24uSvbIk1yqwL2Xmb7ARFkKkByg8FjW5lkRiRf8FV
Yuh0BabVMd+MLe1+bRz+tG7fPU94hSk9ouv3xmmn4mjDFeu/cpCYUGHnCma03xRjdSgDCVCwxy92
7cwcczlpHjMwcNxsu2Jb95zA0D2Iai50AozFlO6GjhrJss0C/IP5XdB5Ygu65GDiCAZrTC6YTT9l
OZG4r7QHutfAi1cdDFFZuXd2ouApFhZyf/KQK+aPsYb0aIR8FbGNHTvOYovXLoUomO/AsQnWd1x9
W9bRRpAGxK419bxM8va9SDqm3BZpEvxAbZgx+pi0J3C9lm8J4r/bsijpPMi8ymsMsc82+4bCcQuM
FBnYs51nNjrzy2TCHjuj9z3YwTsBG0yQAWMTC8h+JT+MBCjZiCu2KQB7bW8LdcEgN6sPVY+nssS9
1ujm2gh0yp5vgh9k0R6dAQYjMe+RnDRR3UbiOVkUdjc1sjyM+KwB3QSk9XKGZ5gGgb+GkaCZux0F
8mxTWmJq6APxMeI5seyY7Gcwt9sI8QGhCJiAxme46+sGYCDRJXj0Yb3v+/zlP47OazlWZAuiX0QE
RWFf2xupW2rZoxdCFu8pCvj6WczjRMyd22pD1c6dubJN+isAmonyXWKuIbMzZRIcogSiHoeQW4a/
iDZTneMi1ZorhI1/qDPYJvDkqmF/kVhNj9EsrrkxEG3A99XlROGyrvqqREsfkOfdSp6z4IHPZe5S
9pxqvmV21S09SMtSKv1STMdrv65/2eqJTWxxqLa0J8TWNFy1zj+zPP/DyLRVwuX2hPUbM2miZqtf
Qzku8WiZkrbcem4ImaFtzp9W0qYBYFhrhpxQO8wDY0ZUipmh8Z8yRmN7G6QFrsSgw7q7xfE2PUFe
QcRtZGHfo5jQkMQTtn5zU0WTlG/3Ac4ofOLdw2wWLRiZ3NTv2O46wr7AJlPcSqnGLFjyBU8DSeFA
QbMbnAU7n9it4TtbDw0PrkbET2asvAfhJD+jlC/12D8wxDgcvLaDXYcj2qpxr9dBDjPW/+kT1h2D
Z+efBA5w9vT5qyx9va4NUZzNyV5uaJhgo2VQtDuWFTmyy3qGj31xGmd8DbgIHQEC4OTqma5RLxGS
ytD4Ks2BlIAkS7cfLbJhhJcr4GysMo+ENCJaj+iIRoEaDWrhNVUlbIQ89rb0YLVXt2XnSK423Sio
hisiAlQ0JjhP8VYm74CG809p0eONt9IkoovLw8d9sCpSDH5JgHvD8cg3p7LOb1ZeQlaoGvuDfVhG
PZziDw9p7ZOhDdDMqXjwo9gwhBl1Dv80ssKVw1p/x30tBV5dVPeSd+CH26D49drO21M3Pe+oV4p+
M+lO3zoMogcx4tbIHbqJ2Ys7e7/xye8gjVAJzsKKX5t2g63Movw+wQ34ryfE8oio0zw5WvRrOy7Y
8nqVV1Jlgl1O7wTz9YtvzZQeIjq2O582ecDDsds+lkXdPU9xUF59FoH4ITRxKKevslvII+aNT7C9
mjJZzqAOQaHJDGdXxxaOpsosaHsIPQ6cOuVm0fQzqHiVC+s6uz3etJq+YGtVWIAV5n5uho1YyJ6F
FVgncBcUFY8zAP7CMdgbtVC646w7zYQMVkoZPIpyP8auBrvRGTA81UrbjPJtdPZ5E+HOMb2GOoh2
DvzYVV8m/6qhhs2ywNijYuGrL4OUq8Z8HWcwi0plemevge2WaATlNKnUXgr/XhC+QU5Ezp9FyoRR
yhdd05yasoyT+aDwHCMAqXYgIyXxiyfoo7Ub00kQIySmA0N+no7Byh95yHkG1wBAgwvaHLeFjutj
4wLAkAuxrxC2pjwGm3f7/yjp5v6ficd/41TRIyB9mvii7A06BdVxKXVRSVJxSTYWeiPL0oRUycyP
gFV3XKwht0OJnaqOfoOkRhvuH1U5BZgZNDs5j40mRe84x8OadnZvpuo7SOzgmTK48qNcFlflUs3h
jdnXVE7Pfsf+UJWvaaFz0iw9b49jLDHL9rs0kQHQZCJysNyvi9gAJWzw4/C8/IHH+Hvrdqd0Jubr
TzFycTdgYreKJ9cvX+eiJmWeRP0WL6W+C3IAwZ7iRymcfi/62FgHGdZPxq/4xbLUq47oK0VtWI9C
vHFbVxyOIotOeUXYgQVlVhyFEbIxVwzWewb0/BL4C4mrQ69I+8rfqcwCDJwP7R2IhnGtDJ7b/DDr
jwLLPe2zPBy0VfzYVQRPdtKPIVE6/KzqMwyRlorZDh6AUyaPFBM3m2FMn9MSjhjrJaiFS1RXM+Mc
YluHe7PhT/eTxZdfjcjhrjfsI5gP6zjmtQqDPRBjCLvxSrBMnawHjDJPc9BTUtPO7Z4C5mA1yP63
Ko2f0oFh43rwOaOE7xp3IK5ZeXgO/YkaLXUqPO7xXgEFJtXWJ64JhN68+GgS4oKtOVnrOpzf9Ohg
lWueWexAILGjvwHpGwh6Qem6HqyLk/ZIZmB9t35jHCvlGjvLMJ79EP+s9tldjnLBK1tWsp2D+hJ5
zgJ5zuiwsOhhGHgI9vhTHQs68RgPPy5dlkAWyXS6AVnNpGNyNLX1ErK7YrunX8OxeKYWyuFzYzHs
ZPVfMXf3TYju5fv5I1aQlqGTEk9KePdDN1HiNjJn2djpKB7T9AfhTFWe+BR20BwmfOMkt+PvUlQA
3IVwwbeVr+AC273wO03MCo+4DqgAbCKC/XWIaMVpwVTtUTXvIUvhaSZtWrXio/cSpqaRMq7sLwsl
rn3cbidskDCLQ/AcwjEujl1d+5SUf+m74PEkIvoCaLZJ8Wc+1X/GFMIbZcmOoccKYGxOR7fKomPr
RX+5GoCpVQpuKPjPx8oYwHqHdsrQr/Whb6BaFTMyVpzk6XnIp/SQKHRhQKTANMJaQfuAM7nuTY+P
QJTBgeD+KYjCcQWQ2OJB3Po4v4p3p+mpSGgaa8+6T6DXE3Ut2oc5csqL13vfc8tvoBjkwisIkIGb
Pz9jnsKr+56EzUPcWebdFBcud6iGu49d45NeGe6A17BV7Qe3I8LjruX8kFbwPiKgkgTQWa5XutFb
fCLTiap57KDMx/TTZsEDUybqOtMq2UQhWWIJ75Shvu7KpjI3U7mUpqRkHZLFQht3wVs9RYu1EkWX
8HZ0cRMGoJZAAxEj9w2/X3bpk3p4SLXK77SdPPkeH0aOrebom82/QZeKlauHahfG+VonQX4tXdlg
26abnri1+dnENNRYruU+Jt74zygH/B8Nu6imPyieMmxnecUw4Gjt4KccSS/e9JWJsOYEmhl9QKrl
Rjzvs4hDJu91w0Aeuw+BjskUUTd7MA3DenVpDT+4+ARWRVL/aL0wZkvHOw5B8V1RBbGGBvxYE/HP
2uDLYTu15brFc7qQqMfZhF0m99eu3f5is8T1abdwu4e8uSsybNLBCJwMYa2tljKlZa4Zp8Fa4zOJ
UVpnPDMNCDvgTcYSVp43Ts2DVUzFqyX1AUU/AnwyFI+xYbn/mKmrzdC008Eim/poj91fX2PRDZqm
2bcyYpEY1z7IQFoIFBdWMyNKZWR2vOaG+sV40q2c0f2ZGprHE75520Qa762XJEdXup82e0ygAP58
9PjubkfME5vRDT7pqvruo4S+FQ+10sMNhcpWv7ptKu8Kx9dbRy33644saBtJfZK9n3yQvttaUY/9
PpjbjW5rvQ/z6StmB0XYLGqOQVd6VzYOZ+iltD15RrhXIdJV58YCr/nknfPMMFa2ZMiXOvrylYOZ
19HvWMQfncb3Dg0/rj2fmAfwqxSnMIqxAmEex0X6NQz+Fwo0u5KJ/p6g66uLJxx2RIb/HiB0XVm9
98fEaCCAqTj8je1YX1yvw7uidb/hdu2uaeseuP4MMVwBTfdNwQ4jIdyw05N/J3vBT9ylcyHBQcac
apQu2TwaRoZNwksEn45kUpcWWWXLFuAw5xNA0IOk2JVg/lla42NpOG9BULnZ0QhcsbRpa6ke+BJc
gynYp3iSKISDlTTFT3axMI+NfV6md7YRP5uVvIrMrTYRNXI6gYYuLJ45qjKuMef2qhiBEMO0H/V8
Q1JEzse2GSevFnUqbllxsNnkHnzcqw6Y/CVoAIu8i9EQpgSOgAugIQzYhnTFcFsIFjU8dRBjERq0
CG7ZHH/4s3WSC+p4RkZo+OHnPU24pfjxM36KMAzWVQ4VG7quO5vbKB0enDr5EBlJq7h95krHVqwc
X6ilOowFizhMYTyGq+1Ms6wEFov71z45jrnNqvg9UP3n/+wZXHLkzwaVstWMgJhysDF3xp9qcjsM
HR4xTPh0TmBeBnZVUDV8SjOlefHz6m7Gsr7Bb432iBNvvVhiv8sxZOCIh7PjsuaMOGBXGEWwGnJn
2XdDTUC5xDD4gQxJuXY3Qa510gd6x689/dEDIHwEAXNV1/249waNEUKy631nF/zXutmhSLjPzbP6
RwB7X/XyVAfZv7Idnq2yOGQsLTz4c0CColeLmGwmGGqLwjsWZnjUg/9q1QWoZBMY0KBzeBhZOm5d
PLsHjl8uEVwAVsKcjAdRhY8Y26+zo74nCugORNtSOstGnuHquTM9yedKnhGE/YPTFmLlSNZJEJP/
IDtDEyQKtrc721w5gM3XbJ72+FzEZnKSZktSOd3ppL6RiONfSr68rHihoSvc4aDiD5y50dYPUUU4
gyYp6PsZSbAqJUI3UUa+oSyHxoB+cr8j0DlvPKHPGLeu2DNjwLDuB0qkeedDQi7k+OOi1Nt5XZNN
o6TJQ6EzUQb9wTvMufUvGeZ3Z4CEMuAMMTzj1y18xEu3/jPrKNwipMKBVbwnhpjgEyfto2qjvzaN
nlXhsSYP3ky6hNcLW06GywnCL21l0x2dalwZAVazjTTZYyLkkemfSfIZ5TehiGIzDYzFmdBPRcpy
mXfwCTyawS/E3JsUXLcTMwg3gtcoaknltZ9RQrCbQDSvPcQ6qrkFr824O5u2+q57z12RfPwzFBEB
p0mfx4ST2VaLvTOBAjapN0dM2c5xRjifjJ0bqOJ4UAhdxShDRBHSewzvJdQbrrR0Ij9W00gcocBy
ImyLtZVeXk5mPxGnBZDd7VS+XJydqtsnCYJqWNvOdmLNdCNbC+ciyN9NwouRX6HUiHltOO1bJeyL
sJ2d47Y1YbHhSgz2PumYuWA8083nsMFseOqkwiavGZaUa0zEO6reO3qq2Qb9wNxjwj/rL1g0niS5
UrIe77HlbHPDPwnH4sLaaDRlHnKxt9jl6pGtoWVe2Xdeptm4KVVuLa5j5NN5feOLEcIZGUIOM57G
H2QMhps9sWTEKMzeRgX88crYegYLQNFboA5FTsK2bE9S1JdJI5Ta47mRwE90+UKS78lVxSYz7BqI
a4uHFTKHNYcHOgPVJnKy7tyJ9BZWFha/ZuSc5y4s1Hzn16Vc66y94zjDx1gRa9PxRXEfMDyIM95C
gUqj+bNpYYj5RrjTHYCDIqsfEjO5tYH1yC4QoRqLU4Heb+v4RtPC1sO7ubLU8BSm/nehJB9Q9kPt
4k/S9f8K4ApdLB/IGl27gMMjAFHvBJTnGuTIWsrbWv5WOaHKcmXGkVCufZHRTxGcTdgWfEcvToxR
O8/TC0njxTjIymXKzXufyXZPGfZGwz/femTcutm/utRa0vK1jUPjaU6Fv4/djq989V0rn87ZAHPU
bLKntqazjO1zUZKiTxhEwkTv8yL9c2eAhCp44qL25rrei+lOvyRVdrR4W2scIPN6HkEUmmH1Lqse
N1vbfge2033OXsI1DtQif0y0zxshDxJ2+aaRbD36OooviKnyKPXwChZuN+R4OjrBT9Uyo6tkLudc
a+CWp8XzgMjuNIQZBh0vaSz3jh7IaKPY/gJpCc6R7G6ekbMyl8mxRQ9e115AFX3sXfjbAENW7bcV
0QCQjr/exFYP5G+7bTrv1yR3QlLpljr8j+3xzRnBr+NGOuBE2VeDuac49ss0HEIT+Te/jbtxnCFg
8dkVCJFrWQWPyoyzQ9bH27aRe4OAFVGml9kNX5um/UqiwKc0MHtxtX1xRQ1NIlX3plnSH9hPZ/ym
fwlGOTwOFhy3pt5aYniZ5uwL6uE1JLGw9Nog7EnvDCjkIW8mzQ02fU0YZHDLJJec6MEUoY2Ulnrj
B0h3g68vrVkxw03xQ9w7NKXw9KVH5SNFOsHgHx+zarw09Pf6pUI3M4eb6bLDCTP1IcBprxkJPkbp
/HkB9N4AjvI5JDrnmHgB87k+KbOgrovv1Kqx07e5pxaba+I2Nn1/BW9MIz9VmL6oFoi4LHaA27uT
4WKd60ti0IkbIVLELETGi90brMaS4B8ffrEy8T8nGOA9v34YuDpg5BipBMY+4cFS8C0D5ppbv4Mp
oE+PaFNZGxwNsXWfDtlLj8hJ8QPQMMAdj+D+1zJJgIZakHHLU9SOn6GkTdFxzYdJ6XNsyYdRsfSI
+wPg859FCqUZrMdt4lQXbaTbohuOXGQ2QuRfEbdfPvTSIBWOOySwqNAAj8GFlmYp9IXoOJgjFSZt
9xSNAvq9xjmhmrt0Cr6zKuGWJAneBu+JZEEtpyfPpwDP0sEh8tM935DxOgZmenBbaayjLgnXQDa/
5nHx9tlJsyv4MHYgeJxVgJS+FnlR4PWFXDZ5/a7JFM4oLsB6xoaXlvdm5b+Fotl1cCQYQ7j8Molu
QG5vpOJNbcJ5Y+NW3mLa2EV9+drk1UtB5/Q6C8oX30Sedar4JAIIR036huUJG1XkwE1A8MqaeTeF
FcQcqk/sqdwRUK63NSw7MDoXzKKfnVOtx4l6UX8y7mTNjy8dhgtwOjQfz+O9S7A4CyIHQa7ofYDI
DwzjGiIw9wNm5Lypz8CC83XoO/LcFNHZHh1UyHzekxD+rHrsEHivqIDw858oyLbDKN+sQmzYqIZr
jYlsNdEKRcJXpTuvFS/k9nE4lXyevX+XCftQAxjCOZ+e7KaM76OAdjRnAgNiFAqQBv9zwwN+grIK
EWveeVWw8YD1egl/gCpYiuSFetNRvg2nnHPMpYC+8nlW5U73yJOYboulgLsjSrHRgzxLiDorVwrQ
QY3POLkgpgl25NVPOkIk97t/WRIfCcedpTMAM/cpVuox9uKFosAqMN0MdCputoRK7Mlh9biS/sSD
M/vU8fwST4poCRehVbp0HoTCOoeGIEXqP9Nde5w7Lz5OwKH7MXyfMccAn1bhDg8FFteeWgik5k2W
FCe/E39Zx3Fehse+NN7yqpE0FWKjzRZ8jEp9XibI6nFwr27ApA0TOXCbGxCbY2C47/hzz+xlHz3c
EOtymF9E500wqNJnAeGj5FZLfPOEyodLQHhsu8pqM+J3kWXsAXgdnsEukWaejHshgqPdO81G9ANS
eHxM2esXE7USccAgluQOzvLGP+N6uti1+A0s62pX1Vc/k9oOCRYWRWevteEeOMzu7Jq5ptDPcxiK
w/z/5R6A01yrT3wKtF36ExZW/lVouWTl6XxtLo1c+l+wsyImmRs6Jh6bvCRFX/yGDEk6RZzpyH6W
Ufo0+O4/gDY4YIfoptP4rGPuZoFqX/yu36F83hL8fNu2Zz+G7/WHbwz7XiCxrpQnUeYvpkhZNHjc
Ja20BYJIB+ykEnPvzzVMafwxhsQoxPa7XFGpdpiH/M6r6XMOUB095s8BLZjJIbzNwNppceFE6PnC
8D4e5tT/xXP6WsvsLjScU8faggseXiCrZiiEFogpok9e6wEH9KSp7gXjgVrdEpjB9M0mKkAcFOJA
lfm3zCO2qRnLQs21FPuoTRhzw04Rgkp5FwjxWPjTV+TUF5oVfmu2d8ysySbB6m2BYBehc4+7Cct3
WfzAlahXExkzt7SeUr+hhVkFlJwsxmggXL2G28pF7zwO1Z1InTtBEcRcMiI6KZbWpDnWKV3AUzs8
cdV+1L44NLX3GNkFfDhuERkQB51iUM34r1bRSGWpTy1Gm8RfbeAdMyu+Odlw8iCS7Wl2Y0Kc089I
VLyERJ7xMx5NmxRqGznNeoSmvB6BXWXBVH+3AQNdLJC4ESzOGHyG+1jQ/pK7w5do2MJGC6SwKWq5
D9oM42yrzuxJfsehfIN8Rc6iGnxuK/FJdq4H1si+AC7313Yy/Xl5F54Lz97bWfdM0B+sfEbBAmK6
cWIdG69RLCnGM7gu9dN4chIaMOPgbKNl96WF4kt7QQIncGXM43Mv+itCOE+bLj3YRgWk0+j/THxM
fZjtYHockCZeAYi3q9TAoccM8y+pzIu1wPzFsm5JY287S/nRYUFVMbFdrIOR0z0YRv/Ccu5au8ad
8pauAYoXW9V9QWr9bXobC5M9UFhNHh9oy4HvwbQ2jeDJ9MNxR4Uzh2tiX0L2sSJv/4SJIzegd3yl
6+YamBP5GDyhjo8MUKb5vUoX1DoA/SI56a78GhzfX1tmHRyJlbTYomKOPGfNp/2KLWWnlf2r/CLf
uaoKd7BbH/PCbbHnkqGLCBsy+6OLJ/Da18RH6TgOe8h9DQ9fr74NcfuCexCag44qOkoqB4MqGgw7
ho22Hb66PAGoNJj3iL0l3jnYxRLf+27MxT4sAoi1VHPLojx5hOsDYZAooOCIlcWGJ+h6dPsflbnZ
tmeBtGNxDGMJntu+MUNcOx7IfUjunNTAger/RbHlTLKvqo6fqrC8dFQy91Lu5WzuKExoN1kwglcw
vy3JkzzW5k8m2KJ4QwDMUbV7xtNrtwDHDe9I9+XM+oT8sE6jvddhIYlFsh2tHjYBycutiV9yDepT
r4eERE0xh9FOOwRNLH5ndUQh49SmB7T+l6TL6Jkc091gWjtEmPcqcM5mlG+6Sb/OGW2ilXi0ouIl
sKZfDtaXYJq+sszCGjrYzn6W0JgFTFAV2ndDnG995//nb1luSeko/LFYcMKBi2taP/Pz4h7S92Se
fAJC6uxFNSTlhvRNBufCsv6lJbQ7zD0Xcum7vAi539HCFWflXeZ4/0oze/ItMz7h9+fWV8YPeSav
7CQeexs6JIfVtudwXc2+sctHex/21YfRcyO14r/Yde6z2OZkHPZzWdyNmQmihuAKEADvc8jp4yPL
JypufTJ/xL68oQHqSFnHzRwCXFTWbyc59ccc28riHRBufrKE9x5O+qBFdXXyoeZgZXtq0uVbFEV/
gMqyqRqM1A4Z2aztn4OwveIG3cMlk+yxMraEGVCcGNlr7eODfRCN2mc4XarUfDB7iENWf1Zx9Wl0
zYMzOng5yc5RzUlHICZiXdwhOv/RmbUZwvRO97BjPDd6ajtRr7zZ/Bc2NIEvhaCoq+85ptl5dN+H
VNTXgd82mWWkJIZTruTEtMma0aiQC8RPi70BWobnfFiYlfkLttQBHgcr/ukocVwndp2tvay5zijd
eNM4onhWnb1C7lXcfk3KxfzoCkhTRe2gMjDPRWA3OI3G9WBZzzGinFXHWx4g8b53YV9Td+CwpGN5
4T1g9A432iSlS3ABpHyTy3WuKIJQadjhn5lyxGRiQn4wn3LTdTCQtTtmJCC7aJChH3+5Tb1nRT9D
GGuG+2kaLtjUDfpTGTGswLeX5OGrmdrmLhjgqtbKejRZCR6d0IdvCb3juXGTs9nJL2OUZ6OYaPIt
QVSUEw/juAZJ5hUtOxt8pFN7x7UKwTbeuET83GneOQY+OmntWfB9TW38S6VKisuLJ0cK8sQnMr8a
kJVBk76mVT0eg9a/wjyhI53/n8yaDnEzIU7r6KYyE7IBEViuunTzut1S7gx7PQ2hNYSVcS6N8JiM
M1EDl14jFF0YqPGD2Y433w6OgU8VWV/l55Cb/rqdiacBxXuLJ+STdrBuGQT6vJo+/HC+Jsr6wO98
KMgxregsTNeT6J50ZrwZNiK1rfhEqfEFb+OSagyj8MtkZYW3HG5q1C+trAC88OOpQwuGcktQl5Of
YDzLB2ylTUWhZi5oCtHhl5daLp2cS2DLJQo2h0D4Ws/6h0+ZbpTIuse5v4MqUq2rhSBOFmtkNutY
jLR9txkq+2mCmrFpDRqIMFX7GD5x2ddPzMOALHjrutFdkOputB9r9wVc7QeuCGZP953k9Jctyl9/
jgiw8q833Nxl+4/FLAImFahhHdyGPPqYC8wqiqo7d/kqV2H/TAHFS4DSSpcS/VGdB92eCMcmm4FD
tWNNG4Md7gajR0oM/hqfBd0U47UImB/9DumzY/UY+dkdiMaedDRrFMlHZJn9SPSiP4UjPfAdMsNQ
+iyDa33yOnaFUuac8e0vthu8OQNn16wYhmpvJELd9Bq0PGx2TdeSbzSP5chZN8Yi3VBIsWnMhs7X
MCUZ5dSYpfB2bqFgbfO2enWlQkX1mq12px+zG97GYtSrEs4mV9DFRNDC5W5MHgaYVcQam4aJUUwg
GchqL7PxT0gJIIO6kwRcuTW5X9FEcD4dmaHVEOIb8hMaNSgwW481PpLZzD+M2Dx2IbBn+DlT2b9q
FYNpHMo9wvS1csyLbfdcSM3p6tgekn+F9utSDIHEfx9qC/GQZAj6M6ORerAbiSyRKr46VBCmvX6b
EkmefWCFJ3vjw21ZJEJk3KDy7BsLCkFQnEoQruRuA/oIS/vUDOaJ+vBt0cz3jAcvQxmz2+fExKg9
7y1CAHhYH8vGgTrfgcqMSHzNuf1Xj9aJAMCELjHfs7UDGuQ5q7T03jBc45aJg/coKu9npF2qKTAB
md5d47fRHlr+h+QWM4kiXbu9+SIqnJeCmKGPdZKum+gEm+UwzuFbVnUoXhRneAL11D8pqJwrpcNo
I4NuA5qOnFZGoV7Y0DvS77iE/RAAm3iiMqIbRbTVlbdvPVKnfk/BbZu7TzH2U5aNvB402dUMjwfa
ASo8OmrLR8heukXt7QbzNbCbbyedhluY0Pxbq+AewyEwSLjXrvmPQPtuUuPBd5k1eyM8BY2EY8xG
Br5piqMB/audzxWdGliZKPFyZmC/iao3IX69lZ9nv2Xt34x8oKhO6fuok39eH+zovTrQ0XCx2cf0
BWFkxS5UDxXF34qujlLMr7TsSt5o8SOy7slWw3hnW0Rxe9OoV607yecuqV77lnfIGXzmDGALXJ6a
NRP+o9si6meQcx1P/VDH/W+Gs0OS32L/ia3L5Htt9TyJYp3BwuqcByjYx4Cmp8Aj3y6U/xsVbPbD
mZpQQPmGE76NxvCQUEyEfopJY2yOFFY/Ie7FmyYXd9LP3jDkYtOeqg+/EU/8xySMw+4zpSYjsmid
oBLirDkxEnd6sB1Wu403J1DqizcrGH4lCE6SkiOgUrmAYErnGzQyyabi3DfCOPUOtg8sc812FNmX
GTMVTRYMhpTtNXbB7BhNCOa1xmsd6Y5Fk5+/tUX67lmJvtnkKnddkISHrsHo5JX89KwSlTmaIDVa
mu7WxR52V6BFHGLNmWvU5RuE/AfwMFedZKhMSTPtTSsKmBV7/9DOdv9hKCyFi5ouvK5hvDXzc9Tx
hnQC7ino5G9u6qTyEwALSSAjKhhUt4UobcARqcW+7YD6TKk4Kg3doyK8ekHqrHad5NUaqeLvGrEv
uhQB3UUsCHb4W0CST2XzGdthjLvHfEHhlvfgJZq9TZvpCIBtfu5rYbAXlQTPq0JYh3xyJKtwmjKP
9J8UryLt0SNn76sjmQbCxTnBMAsZ77Xexlix36FRW2fQedPBC/r2vXZ099jy2d8oLlX0aYrmyR7m
cj84FNWmuiNPFqSXFPkKVhqNA7gbnmxWz9diKGtKjnxWqqSrmaaB5PL9FAY5vhKrVzFcVcWNMp9o
fwuCrjgMjNK8Y94roSF185X6g8v7rUHK7AfbjY9hyiTJ0sU4WbNR3VMsFm5L2e9DZ/qlWh2/QKre
ZCOpVWU2og08fiPZQJq0JhI9QyWnHRQtunHyFwWvE3N2SZKyfa5RV8jPAHMcwONtW49YSgX5RSQ8
t5J+k+XyPe+mat8rJ1pTmLGH+8oucLTF4lFsvE3vdrJcu0n0Q9tkd8JwQY2WbSLaWUGI00XZ7W1o
uN34MVG8OC/lnU2sexta0M2EE/bHzCnNG2Xm9cb3OujPrGReqziYkVPpCNa0wXC156Ru63S+GWkG
PCyvXk3APiu3cANEN5cBjsamFrkvfg3n8Tqk8jmkA4yWOwRXjPxUIcoWuaQ3sPFK4cCHSrkDBS4G
OAcJ0G6rbyjarGa6YeTw8jkXxvCJcxzGRo+tok/QjOdMl3eqdtMXh6AyZpGBG480rlnBpSZWpgBf
UbzD8OO4N5uzMUE2A/MYEyul9gGTHV+FAj2cqfS7dTSGCuCYqJYqvB9LjuGs1P1+mrjC5VnEhrTP
4fQG4mhNKWCETp0GgTTS6CwkbDXsxcBCaW4NXCnu/EGmDgjOkFygBtArJJyvUIIKGQM5nySrfeI7
ZpbsawgL926uSBv7L5mZOBsP5/Jeh2jwoTGyliu13hXzoFdeFDOUzrbFDd+ltcqvX9xKnk3C7Nu6
7J7yrvgguDrfg8F7rUkwbazZA2JvwzLLhZm9yGRsdqPfJw9A+cytbmFb1CTKDjli5t5LArDEIakH
27G/HHDUW88C5yEHO/yBNxjsjQj+fseOtgHjcPFsCEEdkhpyAKLGCBGSE523WuXUh8f8Iw6DExnj
d7PonqtpfvZk9ZI1zrA32qJBvU0VPZ9M/XbpBqgQVHJE2XjrWrPZxK68WN4gLkKZ9CAlggy8QQ1a
V+VHo/Wyg9lxBwxoWiABzgVReRMnV6GhIGKWTrE/tnqPqyZcW2xztjz32Be1XCuyENJTHE/gttWt
wDbi02dQRHi23TQxMNlz7OGDKuiudeE/xPVzFDnQuAV3YQLy6rGTzo1DO9vSElTiz26uvN4lnMmN
Yta3us4POfjGtUzToxmWExchFnshKO+zDz5t3TsgaIIa7cR1TSxRAj/bQdqD3DpmH/KPw2MBKGtb
yAW1rXJqbVz1hno63eu0mg9JlQ/rOgmfx86nMNakAWRarPRz2i8PG1aEZUPav02pNebk9Dcccj3p
vZ7fp6KGdou5ZwHwpMbbyInGLV5Ud5Ns2Xdi2OfiRI3WXN/gpbZncyB7Qqz8iWJeZuJW2CukD+r6
Cgl50CNCzIWLZZviEeQyb2N6G2k0xGHKQrc9DUDG1kHc/0fYeSxJjmRZ9ldKct2QVhAFGZnqhRvn
ztkG4uHhAU4VUJCvn4OeTXdJSdUySaSlmcFUH7n33B8ovdW+aqJy1YTpt6l0szcCw4LN5ndXy3bE
qrNKwr9l8mRHQNqikPxU16/0Z+4ZH5ga5QnOU7Y32FWRUGYhAPKTAvDpwGAZsSR/3RspckzfwKXH
4dJWkfdiTtQxBTzvMXPnFePmJTq2as5zrEmlTKEnyIZVJ6czuXOUzKN6SlACv3tuaxJjLzDXl+V0
tqEurTke800VQE4e0tl6wZzi/GK8770DFv5T04/sqcqSA/4FcTA1TA6Uxs2tSwhsgm4O1aiwEITi
8sYigvRTf6QD/dAOMIZ31lSh30CCdIPq1MIEUDYtkQB+ZtNwujx8biTDT3aC5rMb4q2jevVijYuA
phptjvlmlwCr0ZCHlz7QbAEyw0YPHrkEh2nPOGRzoi7sJwP2HoEP06cPXCKhHcZwqWvaT7Qlw28T
6OSDH+V86RYwBprbFPBcr9x3v+3YAg5291X76cRGu81eR81oPxZd92BUmXts5tZBGeXh/E3HUNLw
CzaMXWnThKdW3h49Y/ptJY55IGaqA302kb6nQFLhE6+G76qFmlSziseJ0hEDR0K8dx+oEdWSHbTv
uvD5r9smBAjitDHBGjW1n62KgZoVmJzjLEO0mNQ8tRQQBENQ9oBYXlnAD89FQystQZRc/cT9g3/O
38a1Q3yAcOkbfIsOsWXxic6BxC6qiSgF0eVSe66H2ZCbJk5++rH+kdhvD7HtY6bstH4wlXFhwNY/
JILpkFuyu4ItU2ztjHIWi9l3PUF0iMuA9UvAOigkLGgVNHr8mKvIfuOBg6Apo3kncHDtmSFFe35E
Otp2gmgPymBqeBjUW5bU7cYccrmFbRLu6yJytw6IEzSTNjPYLFSMX0f5PqEw/8AxUlyw5ND1GkEF
BQXvwiEf/OTQtbA73TZJ9u1ILATHfLQAwsEKv/tZa5w02asPQ1ezTIBVB82EIwW4F69GBFg81vcM
81y4r9a0G1jlP0ijca8hT9BVMp1c9WB2+KKHk657faqlF/9iWY4ErUE0mPdqus09L8zIKRfHztMk
wM3CBnyFxGxJ9mUGW1Uzp1bV0z77+Vzeq8ql+Z4k1aePz6RzJV12RZYSgET3MMYKrt8URd9YLpPD
YEcvI4HOB5cM30cVS/7ATNuEVJePUEyEClreeDaGiEpPj8w28qqIdzwCzLtkZFLqKKalVjqZizZ/
OBVO094WOy9INwx7Hm2Ch4b6xpKXgCfLa+NN5s1Eaak2Q0oQ4MQInUieap5CzlpDjsd+yqlqoSYf
Uz/Rl76zHly8nKt5sGraX6wQJvBhqhBszKOwnI20EBbFjmDdx3wXu3OHoaOxPSjyPTm8K9Mu9Am2
U3IXUv+jppQdu6uyQJU7YKQJ68nimTJ89+QKbZ2AenKdRIJavyhyqAqxiOh6OjE2ZJzMprhCkofx
byCVP5nk3q96G3q6YGJJKZs6b2w8w3urMxMmPh2en5BhCRG5TrZSVFJsT1BII1voxb7FvKzXOsfH
ekcWievv6EodYrJQG/ATVWTroj2Dnqj4taUIK+7wnwdnjwudsEVAGepUTTnq9BHjaYO7UUKShZBU
Znu3wTfApVgZ3Y4yYtz+BxmIXTVAq0ecWwAZmquXBjH5CLOuAnK81qn6aY3yTcnhktScEXNGjklJ
MjSxlpl5JGacMyP2dMP4frb0w19/+8//+r/f4/+Jfqr7Kp+YOPyt7Iv7Kik79fe/5F9/q///3z38
/vtfrud4ATth35OWcIVveT7//PvrMeEI/vtf5n/wgMgB3XHKY25ll2mJjDkxF5Els8CUhOp//Wre
P7yaNAMhHDdwTIHCzLLN//1qPWEyLQS4CXNZmG9ErZ96ZCdrIXJWsKnjHSfLOf/rl3T/yUvaEo07
yQ3StN1/eINZPuaNUcX+ITOy7n4ITbhAsS/rL6afUHBrOtl//YLW8ib+50e6vEnbc/lgpeWb0vmH
V8STUHh4L/IFpN9jsNNt+OKGfIHrovENcMmjQthNJ7mdcyP/8tIlZMEfgvZnHAHEI04GEr02iPX+
Az4ufHbynIVwkU3qqfez6TntCxuhehQbajvMNW4XrbDo3f2bt+EH/+R9cH8jzrUdiyXhP3xZGk1B
PwgjOZo+9LUBzwlsqNFi42IztA97MpIkcBOTbTAALYwfU9wum7BYrMjesM9Irj7RNkI27KEApzaH
EIs1666LM+eI2bdaCf48qgk9HON4yE+ubAmBHPEei0a71yQlrQGXxQKeRdSPs2jcBEmZ/YAzpkSe
dXj0myjc91g51kxpfe6vJrzkFBXki0QEPTamYmNF14LlcbgvWSgtgo/u2OQ0VWDE4mc4mdkpDzWH
wkipg67F/7F7gtHjIgk3PMvTtrGdbANXLd+Dug/2sxe9K/oZ2jdRbwJpjbs5DIK7pI79h8wyCUDy
8alw83l0fUQymNx/R2wH6SnunaqEVdQWW6cjezIDT4iHPvgScP7uk0oCcQ39/KQMusPcBcQSia5B
7L6EmuW9dw3CpF8ZMZBVydH0Y8UErycOKyXOUn6wedZtU6TA2wnWzCNRWGgTs4TRh3RaxIY9SjFp
OgfVteMz00CxHU2mCFbMvTDW0t5yRDIi4gKXfjXdMd3gG/JApJFVifUP1SrzAdftGzp5SgNxh1ku
WVEKgEThpoTWlDSX0aRxqGI+vDbOCMXrR/s6oRJC+FYluPHHGG0zKuhrOzgt7rpQUCkJTk8DmTY5
a4RYc6ua3hODa7hwkRCHMdCvxsgblBBWbxQBMWi4btqg9Sblo/anfT0M810jSnWu/hsAF3jRNiQF
/JalnXkQWobMiQaJKD1kgJ0x5MMk1F4IFYGLyy5ybU2BvgXAkPBQus/MRAsyPY1sryAy74GJ9E9M
DuM/3dASZdA4cHzTyobl2JvWk56S+wHl1iOOmPQkcjjHST2dRjllmybpfvkqCI99hn4nztDN6jQw
d7UEC8T2i/WyiBHuNZMF3CLGZqsSJQ5TNJSocQQJySW6EraVDLRHgCligALudo13kiO0hDtaBudA
Odhso94mJ12BKcZOUtwlbgatxnWxVw0D0sJMjOQ9C3MtJ59NjcS3M7VtcEYNhtc+CzB4FXUQ41QT
1mtcutMhRWe/zqaCtUPaRecsTDD/1Z188SjsVl0kuHbH2AZDA7TXa+tpP8vAOCdLJtto1uoatKM4
DLL3dlVSeRfBQ40m0Z9vfQ4um2dcgAka3YcwH5urGXUseBPTYe/XJesa+96Bs7k59bU5rJzWmtBs
zvWCYfK2JPJ9ZBVDJ7xDRJ4GfvVTGgGcI2FdS9+DAGcM3yzdh+NsN+qUN/yrvs0W0mj9cjOxQmCw
4ym2K8HEQeuqfJOaxGyUo5G8QY9yL37QE9CtSdCJAuE/YHtorpmhiFQoOAXHaX5L/MH48uzS2o92
xbkUF8VTnCQezzUOiFnaNSDV0NmnFuNtsib8i7b66cYywnx3J6t+p5Wq0dAzw8D1RS0XGx9l7fxW
affRoGO9Gjk4TcD9hPTKgsEmUbKrCf7xGnpnfFYl0WG+KL343xz7/+S6NKWUNqMP1Bqet/zz/1EP
KMLfMmnI+dAFoOYK4onuZGyzzAiDd8O32n9zWTIC/SfXpekFksuZiAFP2tb/fsW2cwxVoR3nFVG1
a5Rim26BomHQhPbB9X2ag4hZ3djkayBeDsK6aI8VtTwu8IfOQd/lF5H9WtbaewlsGHhpbqEIoyH4
1rM1oeip92ryt7ZlAkYeqemgApl3vuGvJJmdGyTIUAsNea2QXG/a2rqXFdV706Ex1Z1z8JcfBnZd
zA1zsZsTzhDm9ivun+v03+qtUv9isncaoWpxfmRcMgLAZ82yjz3K/NySoGkbCz9+uE1u3q7jortV
S51uVFhLOb8Me9xbIGYoLhnmFop8nTos7wujPoQ+EbSG+gm85ObXtHNeAkrU6tDoA5yho+DVwqna
YqH7zuoiQyiKXwr0tVuYpBQl6ICiCunj5Lh/ilyBiq2Jpazv8OhQB9kG0QqWGy0DFyG49So+bsx4
711PZonooR+OVhb9ngaZESKfockx254NNTtx4wBKkO9Klh7N/FDtzdgreJf2YuBQ9ZQ84kFqmdyr
2G02ho34K0jG/NjAQzmFaa02uYUgNVWsylUyM4EKMr3zeELWM8ypXWqX+UobonwfI9d6TcKRgCSj
ombP6+xl6MJP26gTAGqETmNefHSG7s1ja8CUJfkZZvutIYUa0k7NXaLs+NWHl4oQoaxAh9k05FXE
OmrIu3qL8hxoAa2e4Tu7eEQP3iRldWyiHmEfcUPrHGn/uowy6zcMS71uhZCHpCzzQzHn5Q7NT3lL
UVvwP9ZXeAILsJ4tU6JdbU7luWOCdq7K5qNgDPlM6VkdccnmO/AJA178MDmhszeP8TCcrNr4mQiF
3GkxkbyqM2+bZg3Lg7HEij/UpAZwQ5YbjP6exjw+64gHuhovQ9X8WAnr1hQcAo1LbmRH4gqsXeyU
iFpMHGSQNmBvsLadQsGsExeof4PQYT0bkON2+aTHrTKy5EMMFa83ON8DhRhLIexZIXnt7zqG9h/A
ndx6CUBGe0YFp6fYv68jnxTMIdZ3dkuA51hPwYpoOXOlpccbRFVy0Xb0acEp2Po2iYo8sK15S8wS
wK0TT89u5nSvRKeGL73tvUUt8RxTzx0tR6UegQs054658MHOcTC4tcwe0UY2ZDrHy8AekalTJu4q
t/jfqxOBZsLJ0q9BeuomAqJTZF4jaK0D7yNyXFQ9kRVHWzc2IJ14IWHf67hnk7Xnoc+wDcw+fZ+o
enGaZCROKPyAN7iTMUAanfgZV9hiAQRU9oucU+APXkm4DWZC8NULMVVZiz9EW+8GktF93sT1T22m
xbiaelJ4XCtuqJTjJUS5yLGf8pNDl9Ym80sEAIYJOw/gYw0RDMi1R1hq6843z+AGnepoeApnBpI9
+5mHLoiSXayEvUp0B1dl7tJNTXO3LxDG/xppfb8Epg+IPbjkH9BJj1sdWPKXPwfFiwbRtQGHk24B
BEf3UWZHj5EFMdMKl56zitR36BryJHXvnwloGc9WNKDIYtv7Dj/EWMnSGla9yVjGgR8Nc3XIb4jX
nHWdJS7np/019zj7yEAxXoI0Tq7ZEFlXeCnDiTbNZeUTpUdfJ+3vlL60WxV2ox+0jUDHBUJ2IfZI
EVjheh8iTcejynio2t4cthQ8rI77vHjsFRwf1hdUpS0UtEXRDOqDyFN+gpq4h7mE5zBFI7IpyrAc
xnw3/7RpQgnmIJ61xgr+Xae8vfb9+I9bWVfBaAeBtRydd3hRcBh0RRSK0xLl2WV5/Acp+Z84H7Ob
yTOzScaS6EtXYtJv3J4Ww48ex9kp9kMUGPXGSHqh99BAiGJgY/vouqRQGe7wkymvYFlkTt1qCFWz
K6PIO7c+EXy0wAjQQ68dmX1NKO7z+mFqpXzGeQ1mKC2zkJ2QQqQnSrE1iGHg50Hhg3NjwoI5RJyx
KD4wYJNiZU/fSwglVygxnJvYJWo6Q6C45bBveILGrj7mseEdRbU4NlLF6HHs3ODBt61un1YLTtsp
TVJpMgsFnR03uQFtSLh7YctpC0wweSGPE2dhnpies+66otsSa9it8WBgoiwm85LgEGRrrymwC+Ey
Di2qFHYlCofpIL0yWgNljSDxkFkEIYhVtxMYa4/Cmx+X5GIrm8L7LVNf7aPZbBt01ppLjfW1dZ5l
OH9gprY+gbYOFw+pLO5OJ2GT51oO0ThO1O8VPKiNQeTsxogZryaZF2+YDYVnaWX2VYHNKPDjRUXH
gcD+PqtVwCYG0g7yvD7JNhIA7GM7NeMZhW2wIsobIEadMzO8A8fN4ZpN1rvbG6xgjBz1jF3Pyl8N
Te0dLYgvezfFkp8lZGWyxQlVxI9GR98xiavPTZiZKwdFv7Pou2Fz9QBemVgVjNGix8apNaUFec1i
xF2DHpuAhJ9odrCU9AU+xTF7HCuoDXE0xNvFqcggr9jh+5++VaA+zT57bq3wDBdl77lEIFezvpRp
enKUfs5reYhRLJ0Ms/LuQ3eAhdrxu8r3/ZR1eytKH1yyIwkIgmqkW6J2e67bSSn4Eczk7roGtJ7k
sY+sinw5EgDNFMOT3RyiBcJOAcDHkSh8XIsiqq7l2spgMCBb4uZY5OszR1svnBmxZoabcLo2vYFQ
2I5vZRe9se3gQzank4lZye2njZiGr3aMcBywCUuZPupkeI01X2jq168y8V6G1nhNl7WnGK0riyPw
ACO4p6aA1OY6eMbBjm2ot2YUsYQChZ1zY34Kc6f98nP7ybMje9Mr81Db5RYs8NqI4zMSKn0CVUiT
YyNzwOO3Dn38vU0lZnmHsyz8NqayXhceB0XeSu+1MN3w5mIxp6yKFzKKSy/rxc1OtyMZDshVNdEZ
BpDKc4xChO2aR4CKlSG/0fIjFXpHe7UriFSbAmiMY/ow5OUWaSUJ6yG8kDTd+536gozy6eXGaRC2
fW+Feb21KnmmzznFnj/tais6sviG8ti7ry3RRakdfeWI+JglmM0VZAvMl1Q2zPfQs4+yeSIuBNZF
XtX7ubCesXjsmNlezN5gG81dq5uDR1q0mQ477bbrBFnhnY90nqM3Z8/q0XgT10m+j3cft6Ik12Hc
2cTxwV+IJN9GcbBKVtD+8JhoDqw0Du7o1Jel222BmAqv+GKzumtS+0E3xROgCfYRxROn2O+chdrE
SUfRT4M0Fz8eWxqWTz/2CGfTrJP7OhvvasK+w37Ol/0iF+u4AsbEXJrzI7Z7FKg5V7nZ3vlpuMv7
4sabZ9feXVjG/S4H9zqxkPJz9ABh/dvO+6cYyypm4bWuw50fN/clij8UeDbCX32oh+Smodz3Ab1b
jXDFHdGk83Q8cPt+iXF4hD0EWYhh2da0Z6i1TBY7j/Cb3mH9kWfTVlH9DpHjbakV8j0Mq1+IL9f2
bN247t5lzh+fof1AARvlbjAksjPNOGqMD9XgHjWPJXeHc2PFc+zKHNrduGU9z66BBKYxOMdesnER
LyUVpE4SYeBSz2pC68eGF7nsXRi7L0FH0RC4/RMahnzton+FT8lDICf0XqlwaTTLOmAj5Hj7Lo5g
CLo/ZEJtXCbjVZHSjgwX6v9Ni3+D4UT1UdGZs0u+AmTFT+ubD4M37IIQCaXHge14ob9u9PBLdd0q
toZtDIxRt/7VzQlMsfotizik1OFDx2QkSbNzP5T4fhOQA0ne1otF42IAUcgyaJlds5tU/D1m6a+4
C294Cu+LsUARaKlVhCIRV4sAkNXnehukwJU4nvl8cBvnZFHAe60/CLDpcDuR9IEYoVl3S6hSipoz
nuAVMaJjic5RZ2keraD1oHSZx8hMP51UvZRV+ivV3mca0AIR9Ih9UFKlBBeciGurN/DVxIc2L+iC
ZiI1an/XoYwuIJd4gQcJoxl/ylmoXYBLgC1JLu+SCXtf7GxK9n0qd5/tivS10qG6KxCEGgO/ZoZy
1jqGvq7B7uFxR+TfJhGhCm15mEMW5NjfglWjWKSAa3gtm4lIQlm8pfUCu0up84ymoSdt9S+7WHhF
IcDLtvBAPvFW/K4/sO1k5rUMTEW0jwZkkl2Np4EBHWAkxlB3yjI4wAmJrozpGiL7Z5HJ+NEDmxHF
6r5DdEZG23VkDRpkdCZz/dv0+6fBFvybHfCtiv273U63Satkm9n1BZbZh7I5jKmLfxoQf9w09WNl
g+VCoI6Js6CSHkTxAhbu5JgACUTg7/K8VJvYjq3tFDfPySgfazdO0ZFiSSfue17kp78a01nA0gjF
CDNQaurWyhhYEcr2uWR4w6WbncvE7lZo3w1oft0+ksY+d6qLQ85FZ7PkAheHkrF+ZB4VbJLegRpQ
Eq6dNveWDNNNoqeDYfA45em0D5r6wLvCuYaDVY0gTxOuibGJUV3N5W/K8BWhC7+90jzQVhiX2mdT
Cd6/viNB68Im6Ne0iKiFz5fronTIMnpG3Si+HgREJK4G3M3jOXT5HlgMEBmQAnQxyJG76xuW7Ytw
CelgC9jXZgh+ph0DmNEFmKm7WJIFVF5agfpVkOfmtO499ik8gc0+mwHYq/KNU/oO48Y2XzTzoR7f
01zY68j3hyPDqj+eabRg/Qxsc1ZytMX0zIx8FTXuGwzG7jKozlxJjz5K5FhFurI+WktlS2Ts9ITr
8xxh3lu5VbOH7gEbHT0qSKASGInBnMRUCEkZB/WsFfvXBsqyRs/rLLaGRJ+bvnpWIqWIrhdimJ1S
K3ogV5oaeYHvc5GVjJPB4A3rZDYuAwMqCs6D7SSnKjIugkIW1ZYmTQcgCoIbTI81R2HRwA3zNMqY
viJg26OiNflNDWIR2zjDSx8o2r/WgUaEU4VfnJF8UKC85YoTIfOc+5Hk3zXTXXdnuMvxBKGnWPR+
wERX5rRAoZpr0i6xG4FcZUAIhyFjjbiELGXRDvfP3vPMVx/vV1EIyFcYKqjpLUMmK2E2LDUc/lJ5
+TbHxM6THO3JgjtYJjrquH/2qxRC27RFZo6aIiF+KCC6J+K3jMTCLPABqnFleoO3Cdjo7AHkH0nM
PcVxufUzPkdqR9IJFZ4vo3/A//FD/NGrrpaywAw3NRBG6vs1mQCPMRok7o23aaR5Yq56NziztaJG
l+thHC/aIHaWgrFUxmPgVP1BWczx50ljhsa2CwOD1eqKeem4ttyvZgZAAfo9SMeHKZxetY1aQGaA
gqaRH2U/8mwNG79IHrtsSM6oMtI1ew+ERElUrKDpJLckKABeseDclEl3BY9e46HnZnedTGysqpHr
nC8zHIw/4D8OVpciZnRM2sYUUcMM/m+wf5tuMZxKzZvxyLpENXCf6vKEHuXG2ugyqfpPmg4M6sR1
qogiZBX/ZSMIXFsi+sGbelI1AJzC8O+BCm5ZKME2qD+mLtw1WfdYFZ28m4T/S3MJ69z9Liy8YnPy
6ZFRQ9BL/S511IEe6z6jwgG76nIhU+R0azSIT7U2Vt3cPkaUSkBUnH0hs08iZ/qDjBPGGphKCSeA
KOen8AnKIbp4kGfXcx4fSnzomCg6uce6f0vN7mi7/TVz/SfcXD2ux8S/80hG3QAUp/+Y3xo54gZ0
3HURkN/JaJxHa350Jutl7oFQDw0ZM066MUkGuyuU9wIQetHn62ftZjgPLP0knES+mk7xZHA4M3Ga
/VVtlSwt7LMO3fWslDqiZLFW1TDuTMWaJIjDVcuOEgtHt7NVAK53jD8r6Vx8SnS22uvehjPneHJh
5gRrC37xpixRQrvexjRjLLrJtoDAjJkZCMwz4CvKyxLsAiYlObxlnvyd2vnv0O1uonDqU21jOSEn
eNvV8Vb3zSoRFDG+GpkxACHkIoT/rSzaMjFe6d5v2nE/7Qx9kpnvK5TlhBqKUyOgosw4Ilgb3Tc2
2yH0IjgRCiRu6O/YqxTAFsaE8KfOfetb+8tHqOcNwLCqAYdfv1YK69AwpVdO9nCVT50Fw6xkblXa
dDhRi4CcXZTA65DE+zksjN1QIvxBkMjWiPD0KMTBBt8+GLyDIVhD2hINUj3RV8ldhA3SjQSG8R5Q
zPJ44Jt8BiC4Qzt2alPyTwIvWswi3l3mdpfKsXatRQuS99jgAXVVfvSEq4Bxq/eMpHPnRfNxBoY3
B6ytUxEcCAFFrQwIovMoJ6w9B8jZl+2+rYmbqqOWnRu5vtMYfKSNv5tnzgCzOIZVtMmx52icf6ER
IYw3nEMOkLBerAJEHB65xlcNVHNY7JTrJEcp+2yRzjNWEAerYh30AMRQWzBQTU8eJUZX5PchIvPW
Dh+rxt0Ntc+IGdoRntUK936FWj7NvYvp1mddAvGOp11OTxArh/nHuEo985qY+ZYZ8jnv/a1ul20T
0ZVeV+2LyQMTGREpGIT8iFVx6Sbm6wW4W7N3l/5tFduA89r+zO93FzPfDMJqa9TRxsgnduKQ1UOx
LegyUDUdcdv9cuZwN7sAGUq4GpyPU9W9ozOpqBKpuZT33DJ5K9NqW4aKg1deinY8uuOMZtHaBH5w
7axsY9GqDFW5g4C8150g3ck4kP55tTq8Y6a4WHAjoqpa246x7TLrVE4El+GhXcMqOGtNLqsq6301
gVgD741mdL3czGLo9zx9q5nYsQp6eq2KbU71nRplsif+q71lZTat2rF9hNbOTYKOwYPn5UWshPvR
2M6w2A99xEOeWQ9Zoy5FND10Irz3c/E1YBTeFn2ENKrpv7Uc9+QarGKAfoaYQFmrs4irxzGVO9xF
V0oFEIYCphbaj01c2wuDrD0ZGCnZIyAo5ju86hmuTma59yGBs4dGzLcWEuFThVdn8KBxQ3fcGn6+
SfxsV3d6FzbJi8Pz4IfxPcvDs3LIVqdg12N7kvmwJW11Y+lqSf8Sb7oJ7xho4cyScHwoLusKR8oc
rmol9wx7N9FcXSvswjjv+S9I+Ac0x7r5EGhV72pTIHH0lrjwDe7glW8RRe8ljAoZ0ITWhKNIGc9j
Om2oRY0VGQBi4xIh1MrWvpj5EKLuWczxsTOv/NLpaWixReQaC4+IcCAxU8LCgjfD9wmPaeNAMMYo
3krBbZu38bnO9F4JzjN2JZeiz75aNX63AKs2KmQ6Htbo6OHp38s+eHS1v8zrsPq6sHJr87GSwRbk
H4FfpBKRInOt/fqZiS4pHTp5ZVxZnTnqGL0RW7WaqWUH6hdcoB5dp2E8IJ/6Itj3hPIAHl/jX8c4
/gRowvghKk/ZNCGLjG9w3ne9bS0hELuYwRh7rWHNvHM3lryjYQw3pPEczcx4z3kwmHnNh1jAoya7
EgvdvR1RqGEiAsc6V0fW0mCvXHnxMb3PYACFMj9TnGas73LwmqlLwW/D0sTDY3w2Zo9KNqPub9vQ
xbE+wudjCuOJG+v2kdKs3DoEFXNDnX1ImCjDTmFP2lpGwe/qiUFjbl/TFtVCjWIbkwv5EEZ7Q3Dx
oW3ru9WFfHHKpqbY81FfdGPJR1lQOLnlY4WsMhQT6vJ0OviyoL7wt5DTNkNBVPE4SFjr+p0kdn+f
Ir1Z1zZGi8qllnWYjD7oAINUvBSEqGzY9lC2MaJf86xt8ih9Frr+UHNXM7YV2boQ9luIUzaX8JZn
AJ6sf/aYdBk/TChCjRkYOZve7WzW+0zYD2ipZ6p043VyULA2HZqEUe0hbuF7asoNnmcUnQMY+obC
mJGKhMiidshXS8SHVL2JYu+adP18GPic1/44rBvIgXdWNr4B1mHNhFcFtwmyZ6lMgsiYc3kFyFam
o1vbJYDc8cYLA9oXLvwl3pQMYbcpf+A5TuuZX5DLQgwxkb23kuDFrdlWNnX4EdmIjRyGXCsrKB51
gAxESSL24naH73ZXJtN7rfODnURnf/TODhXM3VD9Sia284bxa5jFTajoMEG2CWo6rtQKmAyCupNN
Pp+UNfyC0xMc+jjbTlbACsrZovFcUPgWKbSBfQnL3vya6uE7Mxea9Yh+u0WFaFU3b0xf4c2fe+yi
CTJKa2bJEFkFXd3c3Hmpx0SSPAQInFtEsmD1uj9Jll0kK6Zj7PNrFelP0No7mc+Y8ps30xrJtk1z
OBYTlqIwX2eoA9ETbFuZb+yF9uNFn0RmUdxkGSskIg8QEy2iY/2nzvLPRDafbmrsDHN4JD3lyUTr
mjGPU1b+0kGXRly9CcKY9Is2u4/K6CkDWHBXIfl2y+QYAxRhDI4pxoyepxTFhi5eqoYXYhQfrWCU
nCaXTFPFtL0S5Ma16jUlplcBBXBSVjMAlJ5Kc/A3TmZMa2V2vxTyxK2fGgqUXmMRQVB+YXj5YNzX
ntqBQ2Lw8JqC0Fp5Lka9IPlxfKx1OoHGDC+MMxGgrOfF/bVMSgbRZn5yZsinOXUajp80hUfmP/px
jmY9+s5NzI29GA8EBD1poKpc8SQhtfdG7V9iK+QdVrcl0Muc5ttIHOOIn5zO3L6zrAZ+m28ddVBi
Mu9+1/RckMHEqhfZLznrDwf7711dcWkVSOI5TsNtR4h7EWmYEXawxfCJWp+rXg9Ml4oEV7MkXcDr
GEG47xDYSHEPs93oz8+GN/0KOnZmYxcdhFN8uw4goBqe8cp3GIXHVvSJhB/HfQkgbYyxOyRVxJ7V
AE1NctO7IfsdcUL7upHXTunoU9ctc3IMa4bzHBgh4dhxindhUuewQ6DXAYyReLBz0kGAZGJPcVVE
nKR4r9WwHgtOOFkgA0AOSHQuUwcjikfy6Jpf0FTJjQyNS+YNry1UKdYa9aGc+qc0bm62A+OxcMbz
WIJTyj1Tb4BAn5o8XmvAxUWGOjwTJ66r9Wz35zF+q+yUIZxDdHFaG2fljx8iwXpSWE8zgo5dOJmv
cgruZ3e+qqk8MsXimhTlUch8HUTRdnT73RxUO1cZzUpG05YsepedSP0ow+EGJWpaE4iFCRYFQGR3
9xM/7RVE6XU55TsmUGevTaklyI0Me6DqMXzXIWzIX/5/lJ1Xj6RIt0V/ERJBBAG8VnpT3nR1vaC2
eO/59Xcx96U7u1Sl72E0Gs1Mk0lCxIlz9l7bU8m+dNUrAWRyl9BBoyF0z4u/qfzwOuwT8tXCbhWo
0nnlP6XK8W4TQoMTyxw3xcJRNlNCMH2hH/FBki+Lc31T0D7phKBw8Agvc6AkhPgVw9G4KXoV7EE7
vbD74aOIkq1u59u+bX6oguAY03hVKEeIk0m+ziE48Li76xL/dho8f2UPbHys8r+qPPtaZvYWvdXd
jExlT1znVcKkf+Bc3Oew6vJxYSDZ204T0KOXdsGM48eZv9WReMAJdx0U5SrLoRZno0XlPT242GLV
SH+8gKlJ2jBSMz48S2X42qrwuzMylUQb6LzMNMWqTlUAv731GFkHC4enXQXHmrV2zLufQGaPeWX+
Gv3lTZ3sB8fkxK2826CGwwcB6ioi3Ya1p+R/rf0VW9+efpNE/+PuUB7+5shyV7f+Oa4C/CDmN21R
kNOJJGexPIRReYrS6G5yJbWRxOEdLHHVHXLfnmmwCPOf2jA5YzExaJtIrXySIMxIfhWqY1Gt6TD5
ALW84SEn8RJ5a4q/ljjkZLhJyB+0pP+9xzeu2+aFM+Upt5N1E3W01uxDEOsDadgwYPWqcqejhwwH
c3uyq6cSPZB+xPu1s2V2JPP8ZsCx37spRFRONb4/PWs3XsukX4o/+TICN3KcjgHFAgjDTTfh0Q9D
QDi298QSuWE6e2iS8LorzG/NMopsE4dUorA/hKJ5XPxP0m0PQRjvMe2tddGfgznBDlO8wX4/Sp9D
HzCCuFQLB23ttd2p6sVu6DmUGb19cGKqXb9R9COjTagaxhjFVK1ar3q1ixy4gMX8uv4WEl81i2Jt
GeM9Kr29OzIuaLIzztltpcUemSlqhpAJqI9NTTwDpTzNCgFjE5V0SHEZrsZsuq27fJuBi/VymnA8
u3naXveIPRE6HMdOPjge/M3KfsQ6wAgZnGhqOrumi081ngcfhmYY9mfOJyQUJYchbHkqmJQwvx1D
k4xEJlVjl3GuSXYxrYDRNlZz6N+UZrgJsvkx8K212dGxzQrgxk5knBi9rquRMJlMPEv0xHlQwteL
tiaeirZTVKisDnXjraFccHCesOum/jozaElUSF0MQ22dsHnuyKPB2LDKa1CY+ZSfsim4M2aqF2ED
xGcbpiWAdw+YgRUmZ865aEEhcuj4BExt5VY+nayepzn/mfktdepIIi7aQ1sf8SDR8JqgzyQ0mJd2
YMsBl/b6EfX+M3qMMye6A1EVR6EpZcK+XWEgupU9ph8nPufDfFBegpU+6H/lij5vkZ/5EQ9eZpzt
zt5BbnA2mGfJEYkJL6LxV8XzAYT43ZijLsh1duiyEk6z8h9BoMar3rQBNBF0Nbj+UxAnsLYSdS/M
/BAaLQXgXN4Y47izEuM3Ks43urgctVP0ZQnCuLT12nNoRYjXBeNok0EtHUQ2i60wGmNLc4cJyTSP
x0o5D7MNM0xa+Tnj8KDHYcUUc9/EkqfMICy+ULylRlgfRnzoQOMe0my6gSuN+s5hGCFujD66d5IR
TwZN+1IJzi7hixnKQ8zn9EPQIDEYKmUVN21R7/kk/HZJ/6PAYzO3yddx7vapGd0wmVj1KdkROO8o
qneT1dNFDW/H3libUbiuXeOMaQWysrrJMgtbov9qoT5IDbFKZ/ulqqZzY2XbmpDxoKbaDo1uiWwk
xsFyHjNU8UET3PeG4COUZ7KAV1k//2gAInRlctaoUwlbHE52aXIObJzbLMVDGg9bZl9sdPG+TqkL
Xc4bNkYvO2dOzbP2BOsUehf6wsIe4QUPziqlIOV05RwZfJws7XV7pjyCmXxPvzCanjPNSchI7UMS
Mw3uHfmjkPiSe65xomMAhbJ7kWEENMnbtLKcVyVyhrUREcWp9I0cMO5hZNqEYlp3ZmmuhKcJALPO
qRt5V3Yv5TXG0p2e/SdASShYjfrsNZxqLLIM6iS9tQkLuWp5LkQbmatS+3ecTPeRUR9llO865f1o
iMbwauNW63itDCZOoc+ZmnS0qTznIaBtUhxe/Hp6kdrBsd73J0IVnwInvPGj5jRmyWtH39Ohocn0
7t61PLKBa0AdcEAeXVjHCLw2aVYzYUVyFAfq1+joo2nBFAu85QHdO2yRdEA1roSSs8ogr6pUP1TE
UlWUQggrrtzOeC7G+NBEwx0/ECifwfqhmnDnQOGFqmpwDFpOU4XKtlYJP4rYjSBCq2ZUcbUyOQvu
AsM3CUBVv8C3y9WSGBZqcnjG0Fqeaqa77YbtbNek1qqbWnTJZn6amqF6xIW3tWIO6qPuidgaiSEn
rKx3AJk3jgUZprsrJ3stHAOgwzBDh02pRWzF84QQzNrSEx9eJha2tZqxbg04MtyoAcMZJSUpakND
NAVS0BkckNFXd1VOg86TR/Cp37Xrmpscf/ZWC2jMA9o2JWZxawlF6jTKD9vQ0TEO4YHBJUEOS8t8
cEn7iTM0WjVjTF77HC1++GAWFUY/eU5mmoUj86EEwm0bvnVKfs/Qm91Qbaw6lWTbiBHrmVFPt+kb
80dF2mDstneOVi9zi+ih0ILVrV9RYRLnU1QUG2LcjNjBSfxAhteAZIzEDdN+oARR/kBOPaOYWuxF
FCFlmpS5NvJwK3HzWBpCokjjO5kyMuqaaG8NvbUuixmoLvmXY/uiPHxxsU73tVfz+Wwb7FhwHRjl
2RmSClECmz+K3YkakOFFlGn6vRNBT50tYTcO1bgJp/gLHNYXEoJ+W7X1DfMKK2d5XyvWQQt6UNBl
D7Dx79N23JfS/lLTEUaGEGzGGSlVbmyqPNmqOr1vPDqNc+etvSF5E4N9kF3zXEx+zcPbuYvO+qbq
1QqN69b3psfM++8wR2R2FMJAScZXN+cwMjIjFkSkLb7PgyEEfYjuYVoiAoFeYQrnKOTr7YzzL8+j
Z4xMqBG+lotIN56C57TueNQbu1zHhsWxMHeDLVGxmBkCwPIYiJ9ZEbA2uSaH+WSZIqpyiWbzzPIb
8ZrWeTDnfgVAuOOpa/s1PthXIq5fYpe4WfQQ4qpwimhb92W8rf3wiyT4rg3KdONN+GHngo7fDGm+
WbCOzX9QaBqn2ucQ4Hf7zPHvObOQYUbfEink0epYp3u8HUCrwzd/8jeDle/jOtyLJv0pmRDBjEuc
6zlFAI0xfF1QPpP4G2a3aU/6Gsr/YyPt7yPZTQ/IPICL1po2sXyseaPdActQbsdHz2iSkzFTGNbk
MxyDPnziMSfboCG9BsclcAjnumXZv2L6f9uNw/Ps4kGWGKM44DBRk87jiGMgyryOkcnE/LzI7tps
vgtEeA2/HVaIrPDgzDcZ8h085H2wBKHT3m+fUjXxn7pPcydsoAdNz8yACZPGr7jxcEteFXn2hbxK
2h6ieZM23vmiAQRAShBGInsIB7qf0bGkzdUg9KAXrMlmY86bZoR9kxhHZJIdnFIvOdotYsEyXiKL
kgGt4OQ9TS2GCJIPVp2OwIua7cZyEYaUijylsHzUVv2IhXvcSM6fMmV0arVNsraHyMWogta7i8J7
qL27aghfExLxVpoKJ07zr6wsD30+2deoAMEhxOGG4+AjhiR6yAqAtesyLeYwQYp1VGwnBqmw4UnB
AFETbT2ZTxRpyfyDqS3JB2iybkgKfJAIT7sFa9EwIzIH5heJnp4nkX5x7OxYIK0PyxG+tLcyp3oX
QH5YpUwTSR6FY6jXyZj1WweZe+YXuwjrZxd6z+NA9LQjhpc8TN/SbPgNGionGMU7zgPyn5gCAC/S
C0evk+FmB6+hj4jCk8gA7+DlFsrf5j4uSYgNu31I5mqu8L7HAGGmxkIjoTeyNDKKH2AAWeEka2cJ
/xJhfBtCbC6Fe7LNbFeM4jtQ9ra8ojPVrNKSfE265muMv4gQQrPcWQtxewa1AOdavIS+OIpgOMUi
WTO0Q4Rr4PmCmTk/NO18P44ArIR0T2CBgA2ZmX8GJc9AeVLVlsiIG0WJac9QTZqWSMHEZHfqQ2rG
SJvnSnWoOdQui1FFxzBE3Sx+jGvxxSrzTT44R5Kfrp0O84KhLKRp86MBueCKN4dxF7XHkS6LXlHI
0qmnWPaQ+PNgXpsV36duVAfCBn5cZ5BOUTMU0BBOKWK8ZmON/rQuXMbqrQvBTCYcaWa6LKbX8qcT
XCgzZKHtrZOywBKzTdBHUrDxDS39fmzba+l232optzn5Ojh2VrKZyFG0f8dJdiKODzRFw/EOD/ih
CoZyVSTNwyRJ6Wul2FeJ/KUdPzoapjlhjfaK1SD9BbqZQKyNfQPQC6kwbSf6m8gBbVMU7hUICXAR
MR0DhxaYRaWZNMPXsCp/0Nsf+L0hzQK+etQ1KeCkHRKop+1f/YQxHqcZRB3XoW3TSoICXfM1bKen
nJMKTI+fqe3tXIuswy48G5H+OcbJD7A1cDlJipA1uYjMbxdnNqj//lsft6fGA5ZqBgD6fTHfJwzN
TUNsdWefa9IsnxIzOUOFvHVzOnoxTboTv44FsiTezxFietipYhPAgbiadHCebOOlzYN7PKDXDlsz
Td4zT1e0lmZB2kA53owgAUc1PBIXcop73hiLuIsr1Owceoqv3K8NNtFsLRK3PiLnXE9uAqbCJrpM
yxfKIqjU8BMj48DZPCQxGsJNknkHWgvh2kFvRUfMN5+EzSBVcn6js+k3fG5+B861gKgrxPpt8ygV
8TG+ivb5bBwNcFnxiAo+tsYH12q/5ZO+7hhhI07al3Z7N8N0hPHLuSt0EkAqmoTTEtprSFA8lAV2
tpLNlNBASpeGstV6zQLgoU5PGp8oBBlcLeVW4ld7ckRufUZTh7arUlYbzJZ+GJ1NKL8J21lkAeM1
imyXy/JNi/TXQFoiSb+xu/IsEDowun7T2BogaeQE/o5vXWYeEi/FBY5SgtixCX1fRGsu+Nr23KPC
3TNUwmofGJvR8Vaw61Fd5a+Wob52IeLI0IFYMwfiq61bPgoZWWjJKIqET8BjtoajsplESOar2nfW
9NTbVQemiAYkKJSdW2fPrWp/cUT+0orxlLb205D2mxz4wpXjmCcEiAetkbMwdYkbeGgyqJ6ItCEL
ZOaJKQ0K4FACBKocfeeoQa0MSka31TWjdFwUFLNnGaHQbDvvpoyYzAf9D7ev+L+YXWFkuxrjSEE1
DJm7cyBYd21NeJhgVllAlbE6hlJZF628NHgJZPY7FsUD1sD8qk/KB/qyO3JwD14V3YwR5lBSYbZ9
ixhHz5j40wmudCk5LE7DG/4SAhF4uhi5BWj8OD/k2LmSCdyTqp1djDAnD6ZT6KPwGzHhqPaaf3fO
XLFqxphxBVg60pak4d/3WLFcwG8VFCgCOsqDUxaYQD2fTCm/X1WCYB1t6C1CW2vNXrSyU2wnpCWf
rSYuVyTWfY289ruICZQvpLdrZ/gbdXRjRKxNnVY/NMYYBKPlN8chUjaW7RGbOlQHoz/h3RpWROq8
NgLGia5h32XMbEBHrCYv+OqVtHULoclgRO7vdOy+KY1z5NqEGH1hU8KtnMM/dFexpR9g2CBtLhBS
EHn7FSbTdw0XloVLqp3lNOIs4Cbi8+RIRtdIbwZZ32PwTtYjZe+2XmggPu9k7/lPqT2cXYckkww/
iR0T4RLGJ/JS+emw7Y5E3oR1BSMhfCPoIIbkzpFxyKrrFlXNlVl2r6DPvE3MkMjiz71qsuJLlblM
CTUE4Ky79ly64wRCHKIk/9ZK0juZsxT+9Nv2uyc16scqhZRSakLnvfTeCMSd7rpz6ut9LEzYam7F
k0ZsbY7JLsE1gIayUphOyXHqy37XynRdKGBLnu+/lKSPdAkNeMeqjolMzkkr96M9rFWN1rRx1j2F
UhMFqIzz34ZiGRBhsG+Uvgt7oCNON7EXy3XtlEcGCK8IF2qoFR2/LxISQ4QoUIYj+Z/mPpJE1TZq
Z5o0dKMUMkYrby1H7ETVZ5uRFbSwqyOm963QNC7lfNfgQiilvBmJZ83lfMOxZ1sa9u+w7kmWCJIt
/RViyUz+JIe5/XQfI/BTfv2tAvRkDtZtGczrbtbOmmfj1iaCbhzT61lzfE5LROJZcBv7+jy3lXnm
gCp3oWuuJqdERTa+eZl9qgHQd4I3INHOyefQRdD7Fz7FC6bSM4Aw6Ocj4Ch6n5ypEc8UxDaI3L+1
MWxipWqNE8b8/hwW/snqkTv4KSq/FDgoto9gY9FiPyGuqBiuo1+aRvlSG2GHPh3TECOnW3A/4cop
igffJaI8amSHGNCl3uHofTMMlFCZNUb8Otbv2e+OM7/K2untTdJki3AgoBZvkctWFNrB4FC3BYdi
xBaMgnWrR/F76Pt10opzMMbXBGi8gLNgAWmxvRCxHm9Z2YmCdMKaIATzm1vpg8UQKQqQU6rpRs6a
hq+xBnH23JbzvQwEWpoUFBjmD96BzZRCweE9m+gUcNiacCEcZTV9Rba/Ho3gaPvWgxE5NFna+trG
HfhgUTIhHcrNPWLZ4spp5mue/gg3ShhvS8JDaKvgBo9AHlyplNAYbzzChbltEce2iXnWkfnbcIpf
DuncWgKg9wGbQqs82FnL2I9TdG2DJ6CmsBh1l9+Rh93bdNOZMJ7TccTh/N0g9KIpjE1oGMwheDUy
YspxJ3FGPilgy+siNA7urFYzlEF8+5C/yxsdMnGOvW9d4u7HgTyYoKPGQyzxxEHsllHc1cD47Squ
ojOlwx3Y/+8eI54rgk5Rixk5hx6TUUQLsG9V9ibTQdTXHUFANaMbHTwZMvnWeoa7meviS5rQx5LZ
V+RBN3NRgwk2N4XBMlPxUHSd970uEx5YsFbo/MCjGRUmi/pYGs2B6oE2WLan13bd+4wmyZQMNrPr
3kiLxBOk3NcofUnTiL77PeLHskEzmxwRF0BmmB+lJzdABM4GEP1QLWGv+RnlCWmVfHjD49kuR1qj
lWJ6CJaU2fU9ppMRLfJ8ZnhwjsswoIFZ7kZTHfOhgLqVbbKyvu2qAc9xcq+JKOqdkdFYvYxRI8xL
8zYf1TMdr+kKbMaDnfJwQuW46VVxHiI8fICj/NT6lrgjDbLkK0i7a6uHvlyMzZtiLDRlCTNeFFhJ
s7Xz9tEdjdcIH9ZVEjCGTh1GVkE7vHVp+2MopgcVGdehO+7cjGYieU9FIlGPY2u9Slrjl9kgXOKB
f4GJUq5mtPVVxP1B4atQGUk+MfZg76qdJuau05KWGbxqZZ7Lgt5kZJk3gYhOXkcQROewNnc1yjVn
KNFEmvBGrUZ+zWNWhwx2Enycgt5iDh4sMBkZNvFwP3dxf0zHnvSU2Hr1cvFctVgaOiIaTHU9SWTV
ScZOOUaKvFas4mOFoNRfAMzOvGGI+FBzLL7hLEcM8KC/hVhFTh/TW8Ql1wcIjfBcQSikND0QP/LC
Ve+QmKmhVB+b1pYvnmm78kpjO/bRKmKhucZ9RBHYYnc5skPT6SuLyCT6KgE5y7qGgEulZvxThrbx
HENdp3vTCy/4hDZgLR/jgpXDx1RM5yxXOnzevz8mhEJWFsWK5FfhuCiWZP5SWybnIXPMpY/Cu4E8
Fg/IQr+3wrwDL6au+9DsHtVoQEgmJnpwGOUEdD7j5ZDfy6E6oOTKaEDUdvLSpp75BBA18JgfN/TP
+FN+lEbty11HtO7wCeDoHXyCJdk5oRs52tH2BczAw61btQiED8BskxQsZAHE2ybiHc1CVpFLmgC5
zT+BKIj3rgrayBQMiiyb8uTvu1jbRj+wOqTHOo7n124I3b3nZSHH2qjllA/aLCGCOCUqHllNvLSq
oJQgEyK9EpBjeEuUY0ZKX2LPzjdtcwIEYF9LOq8lp+WPH8x3CFAWKUMeICZ8L5Z38VFZqkfc1H1+
APqCr0fjZvFiydwt1hsrcr6RlOo/fXzJhbd08YxZYMjgRpradsxLHlPq182kYeMf/S6Ld2XpMfwJ
E46BPQrWJGktTn+pfG5Tw9h/fOV3XkLLMbV0leN6pCleEJR8W9u9xgV+dINs+DqD7qTzy76nrNm6
//hSYrlxl9/SdXgCBPAO7Qjz72eggEiJ85Vwq6JO0LOqjJRUGizGS8HM6iCCkRNIThMFBI8kUcsI
MOIjJCkfsch5N5yzumFj0cS+o8jQ1fbjT/fOjZAWUTcLEIupknfxmoswKRy3q7wDqXPuBoOapIdS
5989MTnHjy9lLV/04kZIrdRCAVbas+3lCfyDYCKDQTEUd8eDVWXqtzQMcazzNnoo6SgGq9wk1ViV
WXSTJv5wFCVJtk0NKnid2n3sXAUQ1R4BLqPsivUYHOIeSAK680qdnMYfws2cVM4zso4ehUIadf3N
xx//v9/p8uO7mlUbX5hlC/Pid6yjfIJAE2cHI0SSt/fcZEFTllOEWs02sbSxRXFadkdZ3ZYItVG6
VZhhmG8mpLl8/GHeWVektoXFkc9Tmr/9fSvR4ooqQzJ46P0OSXaBvyhnhNQn1UZOTPZXbVuN+f/+
0khNQ8q1baEFte7fF0UxGiFtoYL1LN/YBiIPbwyzpPot08x4+PgL/vNcUisRCeAJLuZZ0rq4FufA
IK5weh36kdi3nr1hCXKomxs1i+j642v9czO5lqX4PsKFD2Je7siegRRsqg3jMBgmEzfuLMnaRvZz
6MAt6jF0Pllp/1n2uJ60JT+fp6XluBcrbeQo5uBwEQ66E7sil3JTOrhqoxSuail6fsKgGr9zAPtk
C3zvnjqWEJB+WPnE5btuGAPwAul6e1u4UKxwuOEKmPXzQE31Cdvv3UstlCLuqHZ56/9+VABAVEVe
18FRT1TwrohfqizsvpBtMH6yh7z340EQVMomPMIR6mJfT0HRzYzv3P2kLPfaGYd0bVhZfCNKyNBB
O4e7jx+Wf7ZJfjzH0w6/n+talndxPTJtCLdCVn60RiS2CMsCMsAqeQPUw9/GpoD+Mkr1yRPzD/CP
i3I1Vmn8YULZyxP1x8oZupxcmzJJDk3DAE+OabhLw0Zv/ZzhEkzLaWNKxsZNLb46XiAfPv7K/2xg
ki0Sb8NSODHDci4WPqPpUPGbLpOVKWGzzHwStKYRiMb//i1ZWBQdDQH10pEX18FZIQbLTqMjVMVz
zJhsXUZKEywtrXNT2OgFrNGBbA8yunac6JOrv/NW2pZJKcJuyGZ9ueK0VGLIbAl+tCu2rl95UgtA
E7FN5lXkx4gz1Jymwc6JY/Wb1lylP3k733mQtcUNFi5sL5fK++/feDATKmAKxkOpUWpNdWW+VArx
ReV3yWbmOPm/v6K2pbQjgbA7kr/+vl6WpvyrYIyO/VzRAQvbJvgGC7FirhAmPz5+gt69t46yLEtK
lyX2otzKNF2JAnv4oTbtCX6bXQKB16lrveRs480ei7E53KRRPT/TEATt+L9fftlLFEg4PsN/Vfof
r0+W13Degio7AHyIIBUVA9pnc4xJpnHoM2Dib/Juy57aRGfO9vKTJ+udJQOQkzYlOxlh8u7Ft1dA
LpRsDPdgoeHYwqWItiAfkPI5TQzHHH8dvoD+k+/8zgpsK3ZPKS2+ORS3v39emU5GhdA/OFQ5Cj5M
qMwU3Rz4XxI6nzxJ76xOmvcF3gJkVhvWw9+X6oVuOYYW/oHbTGOajSelRMOTicMyupMtnOCQYnyB
XpN7CzTyk/v7b4UtPc23ZMXweHe9/wrPP35fP6imqHao5mmm51caUiMAwlKdPOK6ViIHHyDjnGIy
6/ao+4kloLS6Igu3uUrb5R+lf/BzcCGffK5/Cl7eLsdz8TQrwZHTNS9uTGtA3Skrzz3MRWRjt7BN
oimKrma+XRTl8JDoDP911gLrwigTBj8WyO9vlbcV+PNKonyJqr4h/KGr22cPNEWLlSOwmIR7iiIl
gRn6WISleyrc0d2naRO/ffziXK5JfAHXBM/L9sP2alnLQ/bHje3sQfm9aLyDRAZ6q03MPzVJVDvm
u+j6s7z95I79cz3HprjmiRUmV7Osi7IBdVxQW3YSHPOusXdEGyKsr4YxfMyamR5PJLK8/6SS/qes
//8fCSywKZQAdXhxzaoB3Iaw1T1kVhU/zCIgOaaNG3b1MNmEkKCJWkYztlayDE8iYkJYWgTJfXyj
L9/W5UbjqXfhLQLaYkX++0bPnSzNBqMEKs2JzJN+HrtdiN6SGDPf/mQxfu9aHMIcLJhUvGx1f19L
pYOR6Sj2DlWBr7FKKgWdhPtyUFFLstrHX+y/PtGfp6blmy3ASslXc5Wlrb+vhlE3BS1ncsBUOFzT
2hXPvcbPoXES76XlGSs9pQXddlqc84DSzDWJNDQEMW0M3/MTf3WffKbL9Xj5SNxn1Licd4W+vNkV
gr2p7CLv4FYddBdHurfUNMmmVAH4iAwUXDuCVv/4Rvz3RS9uBHRtUhYEjzcrjPz7RrihBjc+Be6B
OofM9ZFggK2eo+yLjOf5vomy7ldUEH62t9MqOjHvI++cM688x2qsb8eJZI2lyR6dg8oz7yMvwc2Q
FFI/4OATb3YYBN9CSAj6uh0wP4b5lCFqzbWzGLCEad+PU+LLQw2mL13Tgw+NL16KI2+dBQBdUJuh
GWX2WZoMIpCLvJlN31+z3pfTjSASE48GlBgsgLJ+K9NQ9Suzl0y7c5P4uOsSM56zdqGs+lsVOQzy
ZBrfTuwZt3ilgDuX/oRPpHQ7zHSobWLziH6mYc6e2SbGiaB94GzNbEM7PbLyfJ4RLTdq5L8b+piI
ICBLLZvKrGryeEYmvL7h1z87OefMWNra+mxLuXxEqEPZNJXJYddSlmcuW94fC9+Af9WrxQy2qXQ4
/83ZHL+InvzjnT/EQ7OmLMSAZhUYXz5+TN5bjjxHUypQ5VNy/7fX/XFlakC0tKHhHQSL7N4bF660
wNIVhPNAcJLw72pPpNf1FIlt73vGxv/8QPzexuU5pFWbS5+DquniWZUiZDaRkK81hLo7WeaCtK7L
kGkUoDrYSb676QybtxilJ8DtoJLEqcgZhRjJeHq+K3EElldgYOp839oZbNOAEcOrbdCCXwVTr7F6
GCGJDd4Ed2DgB/3sLHFZcaplu+UuOpxlWb4v272Vw6xGFcvWG/v9N4DZ+gfwv+pljhNIePigwnk/
JoP3ZqkMUuvHP+I7Kyw/n0kh4mkPLdbFQcbIaaUmQ+Me3CTCewCzv2byHUcjorQc4/Enl/v3uxLI
qfmqCL55ai+ra87ZGYo4dGh1YI0M501A6Inn9uhjKP6qVe6jlr0y60K/cc/McP/xt3338rTESCug
/kKX/fe74rZT2eQJxkxOT6j1BDVOlIXIEfRgYgOU0R2wMXTUnVKfXPnyLV1+ZJMVnK6Nci1Obn9f
GcRBSO3negdch/MBLihgrw57YnMeQNvKbQO2juzBQOJ1/fg7v3tlezlKUFxzVL24sjfOCMt0T8kb
5frEc13sqrlE+FPLDtF7r+5Rc322KP1THfF1peb4z9BIMxa6eKxENbpdnjX+gYY6E8ywd9z7OZXY
00IkVoPKbz/+kkvR8feORfHHIZC6SNJ80MtN+GMpavoqNAZK3EPVju5bPLtMRq26tcf/8ajCzyhM
h0O3XpqZdKb+vg40fNl0Fkx65HHjG5RKLN8JVARsiGbx/PF3Essf9teXYjlYilmbjhE/nF5u8h9f
yjdDpxnwDB36uGm3nWX/qLCrvYAU9s7NKO4cayyOVt/Nt0EUfxcWU+gxdT8ri/55fvgUSlm2TS+J
5rtz8fxkEsH1MA+EFqde+1DWCHaSovwuXCILxRz1RyMz7P/1mWW31spVrOemIFjk4jbrcLBDxWyH
eEYG7mSyEFNMOwtKDi4Ha+4BuSkKzk/u9z8PkWvzivJuOh7FH46Cv+83yYKxx3zWQ6rDfPp6hktY
bDJcMfC72EmdPSKQ6tEY0kaSW9vUpAOOqlKHrKh7tVvSIh4Dl2xmhyiWkwmw87Pe2j+LtcuZA9Ob
JeiuEYF6cVs6gneSIhuXKKAo5qDa+LdGRisxgAD/9PHNuDwoK5cHnJqTvy0z4MtIlwG/uVtHhj4A
OFtieRBm90xIxyvRSWJZGxeOeo+HzBxrQaQE8oCPr3/5W0A354SxrJg0ZnFzXqzUPe+hqwLp7/2K
6fk6aUzTWUuc45/Uuu9dhz4zi7LSPOeXJww/CpNynkd/QdYimYTsCJTdr7zPGiv/FEtUJzTMLKbU
HJ8sddmZjBCVF41PZ5Kk3f6+IwQS/xPB1lZTp1urIfDazmDQRi0bwMivc9/25It8fFPf/RCMeJku
Ly/yP4PToPeo2ZoiO85ujR6lcBpKJmxC8TZDO4/GS08JFIomJUS17Tn+kZuqWjL22lJ8smJfPsvL
/aADwibMHWHVvljcDLNClh/0ybHgVP8jwbNlXNmgNFADRY0wP/nm/5SJy+WYp5vU8SQHycsWItFt
PakJVnpkaIYG8rlyceLWYxduAJIu0Y35j85y2vNUUKDnErB+lEXjarDN5IuaH5doMuRMdr43oMBw
oAkghv+nlIk/2zrfGcRz4OWET59IMXPxLvbOqcjgiE4qPRIISFyLU+6El0DyUWn2RsUw7MSIPbns
fVCl1Cx7FFPM3c3YXqHD7EkWY23Imta54WtkK1Fj8/rkMVqW/D83puVmMqKg1S4kvazLjWlgLbSD
SgMi9f0HuEspDUkQqxna6+9TwATczdLoQWT9bx/35muloOm6RaqvCxRQn/yy/5US/3wYxZZsLgUW
A/K/V20b6W9Zl3567Ko6TNeVQ04jcYPQK2EWxvJRNYUgfU/hl+5DNQ5Xlc0qjZDJ84hb6ZrhyZhm
54wOt48OeaJrFw2ZEfyOAkMjXwbb95OApsjlhFpqwCX0Q0c6Ln6GDyMiMsZJgvRn2Kr0RYcFkK4m
rX80MdFt+LhZN9HZztNwNTph8P3jn+G9N8jGDUbxLpaBy8VzYgjUGSUql30NTG3fCof4Zap5hsvC
+KTsWV7Gy3ts2xbdnqVlyWv09z3OuqkObBFlxxTr1oGSj8x2r3IR6zrNwQ+0+GQrvtx9lgfMtsjy
YEhGn+1yVXZ9t4bSbfAKgL87e3AWjjHj5av/I+3MluNUtnb7RETQk9xSnarUWpbl5oawZZkekjaB
pz8DXS1RClXs/8TaFyu2YxkKkszZfHN8pc8UV57hxxHnnnNNQ9360lvWpc36ws9df4G+0Ey/cgwE
Re00PDVDRLPTH10kqhEzkYK5w//Dm2RqX1B6d3zSwPeP1+dcwxte99hc+GyrMhQHG2UB46T2/Pf/
61LrsmVqFIVCTzxf9SXa1Y3d8UHxbcbVDwsr7gsr9OPnyA9CUkKSvu4TTS0OjH2DkEgPCRq8LmEO
Guj2JkshcFSdKy5sTOdfxJJC8znQAaR2tZY9DC2IB2DQ2hECC7SVxulz95jMTT5u6kbWw/Pnz3Id
GTvUYH3dpmNhI25AKvL+tfWYxSgGvsWVLbRXEGjwoXCN2dh17G2Y/rN2hld5Xz+/pnG+9/Jh2BRb
+IU+fgurizIfYnjDMuJFVY7ZN7cyBm+jokmKLcrsDI2xCUftapg7VQWZZjLySfeoBdb0Bu6n9RsB
dUC6pLYX7uwslOJx/PfpL3f+n3RF9XHhIJLLT1XofddDzFwY2kHhix/oxnQB5IDFNI7wKn+J2vyK
OWh/Td1MsoFa0MfsSs9wjbHF4fPb+mBNEC6/KUHohlPefX9XXW66uVQAiUbKcB14Tc7EfLbSOzvJ
L62/D+Ir+pSLkIBCClvyOst3xqU/MdeYpiY0KQOXEZBNvwx3tK7gl45gpX8B5Jv1Ztd339zZGMT+
f/+59tJa4nReNDfW+58bx12loTkXV4AAndvSn9KdLlqxDY2mCT6/1LLS3h8KDjW3JSMROPu55mrX
6iSBiuUr5woCQYhMfBAZbCEGj4onYQN4OTBIjQLq84t+8M0h66EI7C9biv8mWf3PIut9PLd8LIeO
SeWbB4Pp6e0giF/NHKznSMfuCYlB+fj5Rc+7diRcDuEj4j+L02h9Hg30UrKylN2xWnaYrYNPNlON
tZK/9F4x60dm1tISwCc6QLIZAVibHSlw4NVCXIs8p3/WF23lxmSmRB1THtvT53f40bsgH6SEhy6S
vvXq27PjMYtHUfhXegI4ovHnGXhjUd2OKbQmWKTG/+GrQhZHo9j2DBSIq69q7stpdq0Itvto+/ZO
KySOVZKqqtijChTuhaX2wdZCJihcWvL8dWfJExYORqVAHV45M+KSHRXlAjSeZUb5heX1wW6BgIv+
lqf7uoco6P3n4+np3KQlHzBmrhEWiLq4TvumuscHRlxoRX+0qAjvl7NRJ7BiDvv9tRwVYu1BPHCs
8n8MOYF1z9R4gu4wbUrpPEc5InzX6xnXtBP9mRwAkbkWNfuS5DjolYhuOcwvPeh1zYkPmlK0YTo8
bIOKz/KA/vN9ha1oK8FU0GmsbV/tBwvst0Dz+NUcO5jutcxbe1+2fnaYwN79he2czqgDzBzXwSqP
/jG/Mv/s9RCXgqQTwy85yFpdoVKpUkb5nPlLMeJAFEwwX4ZdjUnBUeQyeYbJDzTTAgZAqOyHY7/J
8WQm7EKX/qej/nMvzUExdZbggbJNPRWle1160z/drw2wJHDaiqCjDaK2XdLUDud95n8hSNTEV28s
098VTqhPg2ZJD5o4/fcL6+ajBSoQii5qS46btYQhxYio85Uprlrm3P6kY27/YzrnkvOt9cFlyE8p
HxMDIDZcq0NqHKGGFv/2q3Kop+qm1iWuT45T30zYju9Ek0J26aU9WzD5/PTG67LkBe8qTuGBPkey
dSUf9MGqNONuHJexyxGgNDMledmX8IGN6huS/wRsZizBT+oUofa4e9LN7iYqYX7R39SZ39xqdKdV
IGunn3dFQreFmRg4ShjqieG6VW54Y1jwgx5Cz/Sv9S5NiUQmWgK7/3nTYwNalF7LgYvw//1aVRiy
DYY001M5Jg4DWcLFshUIeZsM5hX90v7CpvfB2bPo45eKLBpksS4yp5GOxyWdviMmm5g4UdNutmLu
5x4kcIsSmk+B8TLs6fJLy+vsytTSyb4gB9A3QZS82irS3tWXPR0zBw8BCBTcUW6ZDPSexrY27/rO
6h/NeWm9ff6AP7ysR3JJVMN26K1iza7xJtRAcmRQ1b9ryr5jotGud1MFtGlkRviqi5hM+PyaZ0uc
n+pQ90AgKchr17WF3PJmNN7JdCSZrr8hNs3DTQlr4dKQhXOWY64utPz4/+x0RpRpee364TF1+6i/
bW0jbqEgODDCJG7Zf/JMw7hKdBrzQtjcv6FLWFQHDAkZsLZhKG5ahnNPMhTzrRsZ3h9GwCY9cGA1
1wGb1bx4eOBxtFVupxIwz73bYqY2MDybdy6moZHjZadcA+OzsXF0PfU6cE+kwwikt2E9FdjRFhaz
wE4tbbVtGq+nI63N9k2kZLjXvSFxHvTO1wEETPr8tcMM0NroQA2ijZ35i+HK6OQZeJy+xkeBkkZu
ZMyryri8Z+iQLrjT+uYMc9pUT3Bm4SVj+BoC5/GNAZmDG6YegK5UPoZp2dxHRuWCP9FHAwuFUkmM
aVO3+i70sfsX937cfft8IZwdxcv7QfxgUZo1ibtWFWAq4GnYyZ7uRyEEn/Nc7/m+oi1zc9OFjeSj
pYCYh78SlSHF4NU6DzFisoFv+ce5Mb1/deS6SJ3KEEBtavwceUMUvO0/Wdqjb/K9dvv5D/1oxdMT
XUp9HLgE0u8XooNkp6CI5B9zCh3GTi/DucTYBwrD4fMLnacn1qJ8I2uk0q0blIHfXwm69KyVoRNC
Fxj8XRYOcktzB1s9D0Cb43evotbiY+OVE/a0KWa4HZM1F+7hLMDgHhxeLfiVpcbjr7IGHVyESrHI
oOGLzg8gQeD7+ryzOktcDXUBp6ON0IkweYxx0q6y+0MtcBn6/C4+WFsEyfrSV/BNXvzq2xcGY1Rm
PztY13gAV8BAb3q/w4Y3a/3nzy91pirixyJUdxFmkBDaSHbfP/QuGrrQarr5OE9oCk722JenaI77
nwpvkp9qbMJHz2u9k+vn7v1sqvqRcW73+6DPyUOOBfyLSP3hz4Wb+ugtLH1/gyquTa66egCR61WO
Mub52Oq2d5OAO1sSuKj9W5PCbuKhqaGtwakvBRx6D/9K1SCe8EMtubpwJx+s/kUSSV0RKQmGPsur
+s82bJmpG9pZDfFCS82vlgaxvCyynwO2xL+QY8AvSTLos60TbVKBDDJp+lcFbQcL5s56jg2ngV5r
Xpqg+WiB+AigTJrKKPXXoUVX07KQhg2kEyLntu1xmSAeV1eQksMLoeOHlyJuXKYPuNB6n9O8eQbo
IaejLWEg5DEIAszUxquBSbYLy54wnqf5LmdnMbLemZyjK++i8Xr/tPEO9aSdJ9bRJ1Sz/0VzEpsg
cNLSA/rv2q9pZwDoi+ToYWQJLBLsvtVN/j6zjQHn96Ee66sYI99/EBRhOaWYGUo4bhmmn9TF5TFP
R+2YQ+m4TbwCh08f/Ofi0Dp5913ncLYgFyx0aFxeJza52S5OtyoSr3Wqwle9qYeXRBk2vkVhpn3X
jBK5FzozrA0c6QGl79uc+Xowd/uGDPBU9LbG3K+B8cFOEv5YuLsp9761W0xDZaw/5Lounb2ecf7i
FmgBoh8Gu8U7L9TnH8NsgbJ3c0JHbzoV9bjJuoqwrgGuXvc4EZQT2CVn8Q7OC9eEx7ZA7IG2hX/L
zrdvqQeMX+bWnV7lWGCsl/U90/WJn/81W8PPr2JADYSGuld8g5E4O9vaju2/nGoeBFkvqmYMG10C
A4Br+nNTiAalnYuDocekob0xcGWLDuzMC9pJb+F2AimEVsUQtwYMxle8J2wZvf5r6WlSv3OEmsqj
cHVcXDRZez/LcWQ8urJ6OMu2WwExYBCgOchc1Ls20zABa7CgtBA78ceokrZAJLsnS4InhBWY0Nst
6qb42iQ6ELsexnd0U2M+guQNJV8aFPmC7rQbKNWgw02gAF2BB7oU1XDIjXaKrzXmMsHpDCNzJ7k7
4TWDfDg1N7HIh3wXesgm9gkwkIa/C+uffa/ovyFLr6GPIij+7dq98aXHDvQ7/AiI1Rc2HveDb8Em
cbBN5vyIMtbKMQ86peaENVMMll/SRrOt6maG5gGfLo4MfIo7rcBZU7Pcr57yITAy+kniqI2z1kBi
0tM7DvT4GqsE5I2MxNLlaaAQlAEY+FhdhX5X3OHLm9+YBcpALNM6C82R5fLilJ+ByFRWxah/pACs
7G3M9XJMnNryIQcikNLaSwQcw9IdZmKRUf4bSuX/1iJ8VgCQ6cOTkU8OxIEZ00O98oFRVfDqws04
DL67DZu5+xdis9IcmNLtloxuxgk7jEQGcxIPs2GjUG1Pe7r503WZ2jWo0nKucYMbYzwQbbwmf0PO
6j0MBZyZikQTu/e0PnSQXnmEL709FK952SHFyEqXgfW4qSjJzN40HTN7ws5hLoUAFwYQF9FA0vfs
Mxb1zmAK88WMs0/xxlJOq3PwZL0HAHOZEdiBSq++6hF4ZwbLjDzIZltyFHE0QeWIEnGlZZnWHhKp
9WlgSJE8NGoofnpMU/3rY6XncAwT8ZWab/+KMWeU8MuV9xjHHi7FpTe9Njbm8BgOaTpbS9OVDIL3
CVM6RUV9heoiHgQNYIdfmWWwsiOY5tg2zzrbJIpGiL9hL2FI8394v0ZLVV9TVw0/LHtQv8ZkxOwd
hBWD8JYPYmszV5XhYQfUPqZD+lR6AHdRJBbW9z7P2h0s1hb+FUwV7HjchkkAy64NgBM+P2iYJ4Pp
Ud/JwDEwCnICb3nQUmhG49iCrvZYKoGItDlAon7qNPzIBh3w4WK66ZZ3VO4k3PQor8FHDIbXbbWh
QZ/pJo0P1Q1/dWowcBdo8I8x0AnclYDW1uxgN4lIRI+j+jg/zo1VvhK25N0mrAUM+zbNf+E7mf0g
X/ROsV4AbKJgh71Yq0y3CHw3nw4EHDIMKBaYwHoipKOwdgbtW8E7dBj2pJpFJwB/zoByBYaLOWeQ
vyUYbfIN30mz4/ArcNtN+K4uHLXnJTfOPWIw3yHcpuS2HhxvcwxDmmTwMJGRHSYEXQRuzXZzYBxu
s2mjBjzxJOi+pVl345UgkH3m23eiMoyNHMM/US6aQ4c77JfPN6MPgiB3Of4pbZJrI9Z7fywDFazw
gkiRr7HDoKlve/FzIiUML2x6S1i3Ov4ZHiC7RuhE9UasruOMnjsQovbHMBfjbTmDCu9a2qexhLSV
0wDfVaXTygtX/SC9Qp1HKrcI9CicrK5KmQbXs3QS8Ds6nPecztwMAh/PaHKKO6nGB9GWVKhynF/z
ESDR58/2o5dOg36RfPKAUZ2uAvB6YnNUfeTguai1Lfh1vGM3sb7IXccmb6DzG6GpvxYtgynkLemL
H5bMZgaJI6cvmrBGbARU6mKjZ7cceWAAjEvDJJR8z96Mj5ACqd0yfkWotQrM5BRJunTZjPbASoZg
xmBq21cpvJMUsxBMDtqfQHjjLAh9p36RrVc3G0NW46mqE/8331fEb0rtJN2jGh5GlHmhEHtLhZ27
wR8ouyUaGwsctp1qCupWc35w1LR/8Y/ltO9td1nkvKigEW5B7ARwcZa+uRd6j/ynnNroa+WaSgsU
pmun2sumjIOL+f+dS1EMpmkurD/om/SNVer1v1zoy8Bpbe8d4eMKXwytDjvCr095FPVtEDqW3BfY
WyZmkj7ULY5Dle8W3nYOsYXJIgaycAyavo9T2Z9svW6fJ+7kOncMcE+zWjyw5JjseqsEAJk27s/E
l+azK1VzrRfTtLGQi23mtEvhvrv1vCsbPYElKG3cwWL3W1RxLjDFlPzoug7au9XnT02JDbKNIeKD
0balu/OcGFLiNPlM0hih9j2uh+bKKaupuQK9WeEbVwzWVnhpd2PH0nsm2FE3VmWnD/hiYwHG42/3
SGcWRNcsrsMsbfeIssRNX9nZa4WHbDf23r2AN3/t0v2/zpoq20yihlBnF9Ohr5rxV+IlIWw7gqqg
5I93HllRHHQRf42TEQxv4dhhn9IW82lwmu4LsWl6wPc7w04zm3+1aVveNLUA7c5cH3INoea7RBPG
nUeEf1jW08a0EnHUZVUtHBtpFVtXdf1tFIH3CUtpvfROjJGLg85/Z6Z+9pW8kdb655/o+bbk00Sk
2MfGRF3g7Qv+Tw44hIoKV5amcO0ZXTpQ2C2/zGNU3VZZAU5BONXQ7HRjcMdLCdHqs+N7M9hy0ViR
z5EXrduJaSR6jE2d+arF3vpatW4kEKWbMJsoiOIq7laFsoABNmQJWWYMDxNLIHnQQq3fff4Mzosz
S0mG5ovFocd2JVbFGY+gP4/9iGltZJkvaKu972YbWv+KRutOmMRTB9UjL5T4OtrYIRQUz5pdC+Xh
5fMbWXaad2cE94H4jEKzSzODmvP7s0hKTYg66eQxqUlOWum6265KxhuzqepHM4ymw+fXO5fmLRdk
2JS9ldIQE0fvL5h04EuZbbSOuYKn+rtg+kDbeRTlGiD8cQLwkZz2tTU7FW0dP2RWvkjdZoerbXqF
pM+GD1zQGppk0Y07NXrY9qreQtpvFkW+i7tohvfYpsV1Y2FQHBSuXWoXsAxnUm1iU14ejVAd0Sor
anXElaqNnCEOtePsNy4iF+9edqK98yZr3NpmMm1ZQBguGPGTofdG4LEnLNHepaL2cpSt350DFIde
AcUtxiDfP8qII7DBS5ZaE7ntleF3YltFdnwPok1tKz12buKWEVO7t6sLZ/xZMkVXwgO1gUCewWG6
tO+vHKsIO5eqBhmnZdZd1GC+Xdtu/6AUY3OfL5i3bsf7XwnRhPYLD5zaMJHc+2vJvlIx2Hzkh67f
gqBQYJjBdzo6PGELk07yTF8jiW8H5wciUwcoYONam2weTGhbFMhByYeeM260ITT+jNEoiTwb3GLU
TFFhrvFAkqqiChEzkpbT0QeozpEVM4E4DvMf+rI02FhKVrzpcN+S2NaYOPDBkDD2RWlLE/lh7L8w
amup+yx3pLqm8OK7GKi5o8kAo6s4sFIhtmMa+sk1PdbBDej75g9Q/z0I3y6ubCqbv2PqB73Vxx5J
206T62ZXNGCaP4Maqsdpiqufdd/Uz6Eeja8kDBi8mkpG32NG5i41xj9a4QiYHXgSvOFlyOL9Qyeh
LHy49/0RS3B5n+pyPMzUM2gZZMleswTexm1h7bjfcDO5Tc30tA50y3YuNUHPVxo1Mhch9TJawqpb
aRFpRheEsGo65nD9ij3aR2PcYlo8Yy2gCdrVn682662tt1puDLiRNCwl+gUx9v6Xm6Yyyd197Wh3
/sBoepb0REhmE2D5i6d25eG3LfomKJ1CzGRhZXfixrwXKXsszzP8QaDATYn5PUtLTEXswZQbnFnF
IWuKl1xTr3qSqpSqwVLdtLI/VmjI31FlTDssRI1DWiIw8ZOq/2nRkAlISKZvDNzh1QiIiaEM+NCG
UWdpYGVVd+B5qeuRevSRsVSNeSrvpWjKeeeVrrsfDa/eM1oOBxUThiP+0D29fBOqWVEZKFunfz0x
+ckytIxEtoQNH9jT1H2pSvsvumjrRnnjsJ8rTdu7IZw0wwrxkSdoum5b2eNdAawFPF1o7nPLSjFD
C2OKatCSNsy4Qcu2FmPMECrhDEYab22ZbRBRq2MbF+4WQ0HSzqw1yQTS7q420vaZp4xfoJ69lK41
BX6f60HRx821VVhiW+vaP49q2DaLrfkeErb2xR1M48bqXLiCDROXzB3NX/xUm4hgu/JQNWZ8qKjW
7EyjgtirUOQURVpf5zIa92GuQUEWeDLLGkOUejT/RWU47vEiiYOpL/AwK13xaFgyB/Tp1JQq4hnj
2FhsABtFxN2ze9+7fpcBssXelwJe8gXU9bBhKDXzITzDifaLEah1FNa8LieUG/zWOqzMsCGGZe5t
tVl3bqgTaNumH4x92gBC7vnPgxCU9Qmo1rTDKZstKQ/t3VzP6baZyxQMB75gZgOVPXeVOuiTHL+p
EVyVW3XTiUefPU61TO5MKpiHYQpdcMu5fai1InsOnRwTGaRD5DuaH2SIGgNnoTkPWaSzy4EgrBNd
Q8EGSdNjzwlirF+gKEdii+WJ2oZ9PBwqw9ZummTWH7SOXvygqKx6jTQeQIX4cDY95mM84LNJWGSP
eW64u5lv7c7PzS6mu8o0SaEbWb2hkY54KKVVWgdaJ+nI6eaI7VGDJ+MwjDe5LUCgUUcDQGQ9zNnk
8Vrw/9iOIP1/FLUr9+VcecRwMir5WQpz6w4bnroh9d4UpF5X2WDWDwnH541qYu231tS8jALJQMIH
jacargyIAIBu6NMprbvuW+HBEmDANgsSDbwxbO/xEZMdXBvsCN7oPPl3Be2rnePk2g4TZxtEdJQc
l9Id7o4K2KtZUba2xulay4BEWsQfQcw3tZl0LbqKosGgYks1vS2G/geWeuRiHu7VCMzyX3XWdFiz
+hJTMi875kmG/EYzUVQ2cEogwTXDfdfwH9sFYzIWNo97SkZgLpuJQiFtQIyXaQtvPS4Iwz8Hot1F
pZkf9GaG4ed6dlhuRwnHmhJYOUQIi3oX1yYdCK/n5VdGI2dYo7jQMQJk8bKj8JszK8y1JixUEEMr
/XsYNfKWZgFlFezqnxowxBDCJ+sbZu0/KR+TQc6qSX94NR6QAY52+Y+41dvHuCiK67aTkiHvzsOn
Mp2Q05esH7ZMHF4B8TPnphe7xkAQpOaWjwh3y99On3m/oS6P/1IddGdm4nY2h128yzCZI9eknVia
Ut0sQ/7PpecDCzVjfdfyVW5H9vit0oan2l48vaSRISoqTPoABvBTBnfUfsrq6oT/0g9lED/NpW9s
0tpoAMAhdAGGgjtwCss3ysgPZ8ymHMw5K/2v5+IfYJihdyw03fo+NOPfJhyAmOOJF5iDr/1SzMYe
zMKqD76Ks+eo0uajCzDxwRGpeGg1UycgqOz9AHdlE9lustEixpetGFdgwx/lTmmm+ZrWg2MF8+DL
vWj0/srCqOHYpk11Yy/2CK42dFujoUiFwrpSO6zHuWiC5xwUdzymyv5XBA76Gwbe88lqw19T71t7
mi7liXXPbGheMxhPHTxoSfqCSkgd7yyNn2bhPR8q7Gb0WhcPxDnDnbbYLmlaH+IdheeghkgPe0wt
xHLWY57HpYkdIwvMf2TwVy8lTGc9TKY9FzkOaZunM/q9ikh6zwudjtnAI25sHZglF29bI2s2c4Yi
wreGikEFW+6BuGIrLgjW4pCie1Nwkn8eIpylr9wIk3IWHTz+IQt4HyCAGaHrldXzkU3IYXgIOyZs
LqqhCyhiqHFXGLHx3DHZfOG6H0RCpGcCGRgNDKapVoWtVI6GWyfCpeuTMCJXieoZo6jy6JQMVVyI
788qlEi6eFwOl6GKB17r/W+k4zCLJFfJqZ2QiGAvgZXOvp9j5CmfP8xV+onEFqaWqTPpyBQv0NnV
W7U4INuKfs+xG1E1hbrW3+hEU6+5Z0ZPvaYQDHx+wXXi/XZFWqK+jbUUB8A6oMTApsqbqspOhlYl
x96kRUVRftmOwxqHtyEOFiYS9SKp2MpnHGqU1V9Iulev8u0eBABdknZKEYz9vn+8aR4V9SCQQLSD
qV8nBpL5NFdEK4N0L9RDzy5lgvZcFF3LnCsvdPWA6VQgHUx6DlRUZfcQ70WQq7w8COlfAomcXYrE
nKIvwwqI1ujcrRbNtAAR+WrsvUvkt+tzjIeM2G73Gaa/Fyo555fi98C6o7RPsfdsXjXvWVI6Bf+9
LWKNY7GLv6XukNGn1i5Vq85WKH1zalRI/ciD6NivHmCrxwPnVWHvI9D1N4MQzr4go95Q72yvbb+5
xKw6+2l8C3znOnNXJpWFdVI/hl0/M/Id7eN+1PY5++HWmpp23zOct7/wLax/2/LNMRaKwhDKJNPe
qy2Ftnxsl4zcHqyStKDD2ZWC3G9V9t/sbGw2moao0p7d69GudjnuVE6C9/ls7KkkvUQzerlOqGqb
d0TLn9/Z+iHAbKA+58DgoboCnW358/+UCKth4ePGQICkERn2FGiqtbNfOU0V/ZtN4+sSYm89ZyN4
5Mt+wPI0DApTxrLp/+eCXkMrqkgEEhif2M6y5tOYEQWZFspzWU1PfqPdFa52F0fqpqdnjmGfPA1V
e4myspZscBNsudTHQItaCwto9cuVAywLow2QAzTOd5rv3ckUQa/f1Mekfeg1cigcxmwr+8HE8LYZ
9L2WY/paeMfMxRJkiLEsqYwXmOx0HIsrGY9YOdqbesy/aTYWhbjTRW77BVvM9MI7M9cnNMUgymIU
ohaeHMMJqy9lmkUfazG33mJ9mW36ccrv1ChPjWZstbjtX5LeaGlpsI1883tsGYo26/7UQ4wzUpgi
MdyS3VYvg4qd9IB38PRqkmqdikjv1KPmRP6jkbNvwtV3Jd1Wv50f/6dVB4KIz5voAk0gCqUzaZ6X
2u3kxBChEt0a/qQ6Pm34Os3qB/kYCrXPL7Yu3r1dDAAMNVCkNmes1dxIKJax4RzHPBqqU1W00IRC
V2lXBbC1FyNziTprLV24nbPsL5Qw11dfgihqr8uZu8DH12wxiF52lEYKzLRVjUGcheNJSEvRu1kG
Swccaul94+o3WxAJP//hq2/77SmjEGGBIDNh815tOiH2jRBoYv/IdHB2mzoePxBR5FubaLqARv7g
WkvpiE2ZAiL1rNVBK/XBZ/wR3ow9DBXpuIoeNYpwJywAwwtEunXIhGqGeII5aQbPERla6w83LTQ0
b6Z9NIDl/5ypz41Bg9z+0ro5GxjnQsjnLKYCOG2XOO39VoV3QFX6Y+kevQwDukOXmb5DrjqFw7ZJ
l2anUUf2c4c/9+LPWZsbYbb5g0L6oz3hYsQ0yZhA0qQA1JRYGo+mdyjawpg3nZ7N7YVIZ73O3m6W
xc0pTcSqW6uXXfOVIgewnSP64hbpXm9sylSjrNgobT/YGARTXJlx/bXmC8vsXP1mc4IwLgDRmNfP
s1rFIzp+BUyE99pRy/TwLu4mccJmJQsQYqgSaW8xYYI0NNnfJq8dkjYjppZrmpgfBXrnYu1QTpZ5
l2ZG+TeNU/cnvk0Yp9hRjyOr1UUIGzSMQqivC7/+jS5E3KdIcERQDYBp8Yb3GL3kDVIrFszKi72m
A5O/1rzOuCuaggO31eIZRHZlhwIBkNYmCLnH6TAkXfaUemZvXQG3nTClwoMTDzAKJHgqeajGAqsO
q+NoxoN5miOtS7/oFRqPTWo1XhfQtRgeOPMbCBr+bO04bDoz8GRhvnaVBPHIMHz90zT6CatKzw9j
Gqi1TQPFScObqTEXlRLlrb3eU6TcjaltTQenrSTKSBlX2W02wyK8r3Nr+k6jX3+1ZGHcIiTA9qt1
au+lamKAGuXYtbc9eXuM1y+ONxhRYw5CxFvMFfOyVf+EuV4PvZAmaBvUDOIdsIikMVrES2fYGab2
aOM0eRosm3EUS43mvZ4qTEnCNB0dSvjoeTZskrxREqDpn2aFfrW1ZcdPYQLZ/Mu9FNfZSCM96D1R
3PQzEWI3mTYFA3CyD5NlhHjMA8LciNLGo3CGoT7sKGahbGvrLGuDPjeL7xUC2dtSszHkcYsWjieN
eMoUdqrFt1mZjdm+suAd7KNUYy7KAFefbXK9zL9qRsFULtZZog8swcxT4NilnMGbpEtuTm0B9b3R
leVWDIN/0j0ZYyLYRe0LEbSVY+1oqR+fb76riM/jm1iidOcttiKAXm0eeH4XNBR7sKLCwJWwyEV6
03ZKeru6kfm3rkOR9vkV30Kn/xbUl0vSLKLVCdSI8Ga1MdrZBIdhahhkiYtW3w4pJYbS6Q2TzkeY
ULAa0KTBbafVnYxJ8eolXfJNYILzXUk1h1Scx/AaASj/mpeNG+6VFeK5ZKWy/jEKM7wwqHe2j3O7
AjAqsOOl6bBubbminQrBHnXkKHbt4+jmWrQHFzFdQlm8hXKrB0P3EGT9YnBgivVUJRUZtwYkGB5L
2gLYEA24xwUae1P/Mw7N0f+le3kuN+SgxjLWgSXQnjgCTZ2bkZLsxGzhYopYzt8UzFAitRv6CL0m
hLPyQqzywapBqkwobvBkuOH1K5ThMIQlA0k0i/VrwEDtTd8a8xeZ21hS+dYlkfRaQsSSEcDEmApi
rbJslnf0n2jcL6PKRNISnaxK0EfVpXXjzUZzXynrR+NWfUA7T+Kuw5etnCm5dHKsKzzL5bmyjToB
CD7/e3/5kpqoIUamjn1yvlMdp/lGdum8KUs/2YagL686FzOYuMzSbVr1XVB0sc7sjFVi9C6KuzxH
kmHk6EmY2EToT705SS9oyM4GDdAOWRTEloyUNJh4+/1NyjaznDLR45Mu/PTnzBTLk4PPLvQeI/Re
YzrU1OD1EB1rrsX4O4Wa/T2pw+hagR87qU4NQZQ16YWA63ylwOnTWSdgckkp1yT/jFrznCSTdgSo
YV6pBjZBYl5Vc59v3WQuLuwt5y+Kqy2UJT4ejvj1iJ4X4u4Le047DnNX0ZeZtKBrXTxHXSyj8oSu
TevY/z7fz94wFu8/Ww5txsKFC36TyHmV5hR9P+gFsoVTG0U1fa1UWM0G/Y6QgSWH6akfWu879n81
+LteVWaAMZyrsBDjUN0ANn8V5SzunBrsTNDaOrlsa47q77joktFmFxmOyoTf146a2rsImGOxjSgW
P4mkRpVsUx7ogqyJhzsvThUzeqU2yFsbS+aRaQkLgZeXjT1Tun0iHqtWJLeAvxATDSIyDl1StvyR
VmvPyZgyFYSoM80CPm4U11kI+PTglFNSwhUFb7Mjn8OFakpdLpyOWVXvw17UVtB5mv+b7SZ9wCCl
ubCyz5cQlXrGDxfYPgfGGiMSIfOvvLSNToka9VMnUDsVA/3Eqiq9PWppb/P5Cz3fbBg5wmnGYK9H
zLH+kMYqU1bsIubImW4O8POMDz6k2l0/hj4qSXjSU+YN1yClRtx9Rfz8+eXXBUnWEufxW6nVofJw
BjOkHBEpJf3oRJO9lpsE4lsRjEUHCm9A3vCokQ+bJMhLM0cTGKpsZV1lzTHG78C58PmehevcC0wB
7AZgMHMArjb6PnJL3G3AZ6SWTawmw+K+JxPduLXTboZSj3e4wcU/Gif5X/v8y1Nw39IEjxSK4f/3
29nQjm0bZlV8iod2ODESTqXAJQo8yHTsL/zK8yN+qVMuEhY+3yVte3+thrGVUHpcixJ/9uB2RvVb
Riq6kGKfXYWRM9I00AImwhXwLe+vwreYxYnCTi2UEZgfWZZt0MWjO11Yv+cnARdakuk3yBuU09Vp
KYFh+nbx/zg7sx1JkazrPhES83CL42NkzFNW3qDIrCwwBmPGgKf/F9kXf4VHKFz1tUotZZeyccCw
4Zy9117twlmXuQwaIyVaUAbYlR2DnFSJkeMambei6jtWy0vaSgvLtixe9bbE/4CfSqmdNPu23H89
ttfh8m6qpKQWsPVYVcimzTno/SMYiXn3F2yoJ9+f9EcQBEgFmkE8d4mW7r6+1B+Y68drgfRDUchu
6lyTlXrThHmYEHlXOsbvjH77yciyfkMvsnJYiUVLqiLGFko6Jcr6sPEG9yoGqvXTZMv3s7RokLnj
AFKHNlMBKFhbA1REr8lI1GaaRisB+u9iXMZHhVy32gSTPvz2LWDEOwNa8GspQSxu9E7pKL4sjv7s
7Qf3ZHQ1np7YcUDAfn3LHyYuwB8mmU+QoHGtkR/3/un6HZWzeh6I5pzLBDMz+B2IN5RX8k0Z59YQ
EiHcTpE2td1LkI7Wr6XI6wsls/PCKXtkfsRazlkdtSs07P2PEBi+FifQs5MtGn+rl/3vlK76S1rp
t33RBGs9iUO1Zrv7Jo67XWaar/gg3IjcjUsen09GG98bJXNgMT7mwrNtW1XOnVZUcXZKJVmY2KUc
/x5lWko4uz7VF6btzx4+JXNGGqN7ZSm/v++galo8O3V+MtO+HSI/9jhpozXERpz7fXaXNP7w6M9x
+2rFtrpHdqb+4ywGjYr931o6tCBNOuebH7fX52wI5uRUtLn1hPwIfHMvrN6+sB0+32T9uc56JKKM
QmLEOSQFXWxAOcSDETI4HIK6ZJZ7qqgxUbBLq/09Dp1nh8RbLBe+6PP5k+uCnqNECYF3bQecjaxq
SKYK56xxxKsLWE/vW+167lFxbL/+jD69DmRKB9c51JlzwwD7OTuhqT4g5jTlzhna/DAV03xhq3o+
Xv7cDQNlPdXAFgrWp/yvIw3lHvLBF284wsB398q23JvKXr7rvlYR9lH1AhGTnw/0dWtKQtQzLpkO
/rDe/j1B/nmPsJvgcdtALbyz6cL1stGppiY+Wm3Z/MDsxv6T7Z3/lAszwLTlDCR4qmI9W9sd/amw
j/HEbCRRzqQ/zoP8XRB3/QMFoHFb5714FaqxX31sCd8UARxqo1Jt6aLYET20FiMjdyWkU+L81OBx
MX0ioCI2YLgkxv10eAKkx90aUOo7X2bNhNjvMYMIj3WSbN/FRsytBQF81dSIyqUbH5zcTy+8zXXs
nT1LNmscc5j4UMCeq6alm5S1p7eMGSOxdgD2zIe2nuUt4LsHNpvBf1xH2Y/xlzjq0L9d83rOBo+o
KTNWjWETkjBwPOhighfbxaVColzzwoz+4db+XAtEEawdKoV/lKH/GqhNv1YSRyofGt/asB0DRyuu
JofoRcywbjffNmv99utP8MPHYa1BemTb0Alhz2Sf7WAWJeJ4Cer40NeJ+xbnDosXBUCCJ/vUO/rj
3B6TomsJKDYbakFdalwqxpyvHRz16fpZ1Db4NJGYnH8cwLx8rxHiWHVG+1T6wGBrwmJvRq2ZD1/f
7IcBy6XW0E26H+QYGOfzaTuKLqUYqx0zva0PwZxqUdHYJN5pYto7QHaOCRLhC4vFJ/e3mrFQPQDG
pa5ytjbWGZ2QXquSUwn255hO2i9h9vlzUmv2hWn7w3aUR2mvHyLQYSQklFLez3Sx22JActsVdMWx
F+1iFqW52YF4qs1bNxY1XeMFbZdWo2eM1XjAHGjsAntYdmZRGpuh7MSF3/TZ3fMNgdSB8+XCBH7/
kxTVkNoivOJIRFH+YE8+2svOmr+7SXUJorPe3buZgafLYdJaZfFsiM73Q2neTdIRU3508IszHzGM
Q5WB2PDF3OwXgWepXepp1/V+c2FgfWJ94xTL3I5cYY1pO6+0Qqqlc0Sf9CgGN9vxzJut72R5RHG7
2RDe5G8MNwU60GRphLu1wwfpNCSGiHbvpJp3D5Mx3pmDf2mF/eTx+3gBV5xsQG/7w0reu92fSLfT
lGlZE6bZov3KiOyMMKz+/vrj+vN8z54/hRneMYW7tdR9NlVqsGTZBJL0rvnJcsNUg82qJNMdR+ci
9RvdaWa1Fcvkv5gYUX/EFFp9jMAQf8N+CgA/50KCdRo11Z6qvAj8cHFX86ib6ku+W3Q9ES8GEuRn
nZbbz0aW2bwTI2nlyvOkGTK+6QFIzx1+xgQIGxsn9Qlm+vomP5lBfDYqzFer74PK8fvhTPuxkRoy
31M9TN89tQxhBiNvn9levG/SPkefLd3919d09Q8Dm701CBcqJOzL+K7fX1RYhnR8DQq0j/xfbIY+
95GYVmZfECtB1npoEhbW79QMBDHK2hZdle/M87Vd1k5w48OP+Juy1HhvxS2l1NpyppeMpmG8Kzu1
eJu49Z0rqOx+v/FS8QOWrGdHaYWIHM+yV/g7UfuqIXCsT4/TXDkPabG6A5GQdEM0gaQAESIoF4cZ
8RY2Ha0g+amh2tA3tqXa61Fb+vgbBn5x7AuaC6c8d0bxQ8pCHhqFrPtgaqV+49otHmXWdJ8Iy8DQ
6BHZuA7K0YQFnczrCcYxJ+M0Jmp1Y6CXxiEejMWGgWLd9jmdiU1MPP0+ThwDd/3i5SRTzKXxCgwm
vS8Da8GPrVPnCDE/X9oxf5gA1powm2Xg9ixibE3OSpN9IZtFIZw5xZXqn/kv69HwFD3XLincv1Oh
9douMKbxdqzS9q1cgF8Xvqb9LXEz/Z3OsfGPW+Q2zgMYPeHX4+ePLPLfHya/zUafQ42HfzDznP02
WXh12zi1OPE5EcPnDzmkbVJoAAUwoWns7y2CmAh3wl/aIR4DT1WWEwgPTKy/isydxYZNF3EUsKm9
p7z342RLqRKLRY8TBzrXONJsgzpcsJN2Ou0qWAZ83H4OUzGkczt/T9uJKTgz+TjW8/jS7aredohS
S8a53HDox1FkpItThDXIwHrLVkjdTuVIoLmfCPW8TAt9Tddd5A+76PEwU7lzygi6LHaKYIknGVLv
btsrm5vgf7FbwuOHNC3fEmaFnr5wLI9dIEf04IJ0611JFM6+dK2yj4SSZrUZII/DTl8a5XJXenvn
zap8cCWhY9uFJu0lLcH5xMw74Zsm9ovKxCqjO1sXHUKbEqWTtNlYKOFValUHJTxcc56p/itle70W
1TCO5iQAcNY6e/+lTMEXBIs4BQ1pX31s0lO1ga31xRw8Ssd6+nq8fVJW5eTow+0D7MPx+PxYhxbb
gVKAZN/2e3zoQ+Zab7WugYPRJXCYUCf5XKwJKsFw8CiMjPsMA6GLIKJNmws/5pOeAYA7molrLZAW
2XlTMZ47HXU8Np3FKsz2ZCw48phGjzlpMm2kG2V1IzpPk/tBlZYK+a4aHCe11Vo7VgIKz7JOSpgP
zWB6P5GxjMaL1o/aD6dV7CXiUcwm2Jh+0n8awjOWMACsMR3sPF6AxNf5cWFAvyAXCdQ6fgvrRkPK
n28d+r8eTe4lo5tmDgbwTD8WBysJdHHvFjbblrYdZj1il6dBsDPKlCT6ODecHyiIhnyH3Cv91Q5C
X7kgTt5hQ6q7ZgXLObfCti2xszWM9ZFugivZBxMQmGgyEBP8ky3+bFyiCX6wrTHIaBwieFn5icDd
zg4StTVIV6uAvMy0X74RgaxHxDwNB3cZn+IyNg6LnZk7x5ByW0zVcN3mrNYEs1/6sM53gRDCOa3B
XeJVW/STzz4snZT3Ehs5u5AxyXd62kCaqC0JvQRH4EwkyHbAG7TBYn9pnj3fG/y5MltQNuFs+HkW
75fpQqMBJt0FKDpDLWz0wgvLMkm3IBU7yCYQU4GCuBfOb+tjfT+30w8Djg6eE8Uan/f7izruHLSJ
IlQ7LUA0bTTCA/2NFpjL/+W5ssIh0VvVXFQ+31+oQ2+TjzTkT4Ol5VGduY+xV6g3VzPa0Fhw2hUC
VLoLrubC8vXZYyU1nAoDjUYW2bM7jDOwzmwak1MCIhIJU5tSZZi0/ZLXzW40h/Qg/cG68Fg/Ts88
zrW5iQ54LU2djSJHbxKAbRZZf3YG/Idtz8IHtgqpvIr6TXRpxvzsemzQmS1NHOHsI94/3XHOfNRA
S3xsyLqOd44cbO+KE6kj7homtZca7S/rXTLgIXPrxXY3ZtEPcm8kzO5IcWYrCwviE4gopYEuI+Kb
Wt7SZKiX2Qnav0cyujA9uubyNKgG9MHEQvkPtVnnaLngsrBxoEzaeLXunwyUmE+225oyoqutskhV
mtJD5ekj7l+7YN2nP1qqaLGX+FqMIHEiYZXL76ZKjW+OWbPvpzTtKdKxRd5HgdGuZcox1bMrozOz
6y4zpzeMno61mY3JSrZDVWtpaLjSFqwWqc+qTy2AGsQs3bseScBt4wXcoFOPSIA0mQaockeK7VAi
kDSVxBv9tTZnm600ADds0A2MfIG+Mf3FFEHdjcxd92HRsY1Ei2qMRzfR9TVuMGdvCZDBLX9Cy4iL
iGKo+cQ31SCtZs2+7Sq1ICPyl8k4zBQq/xJJPXFZBxfQPnMzOztCFXW6bZoNdbWpYoG7qktnT2PH
5Me3DRvi73mRqZeYHaD/LRa9Xe5wp3L4HaWUL0WrfPuYpQktR0uP/TeEKNq9z4LVh0bnTCKSozHf
F9y0Hk6VHnCCMjojP5RGtzqmTZB22DhHO38WWls7YZs7PtMegrW/3NS50FdbR/3ZZLPWF1Y4OJMs
Ndv3o7Ses2opWon5HqHsHjSa90Rhqjo5Q9dvR4pD3y99F2cXdNADr5Uaym9rY+G8KWoo1wXNgk6n
Cpb5OutwO/dJ2tA86upsY/hac52T4YN/PNO3qbC8k21myYVmz/m3efYjnLO77qtucOehKk5OHPv3
FYfLLX0ZbztP88Vi2PlkBwfCXYXwkEPX7co5OJSPDlAMd3Mq/d5/EEaSDQQ5dBouFUlrA8tvcRgN
Y7zEK/ofuP7f7/bPlXncK6gNBc65XHRC6wSO3MpOfB/V1hHgJwKzKCLElN3Rm9lmaF627CvLGn9r
fjvCWBj/yubJeWqrcjmCVcOGjIEbcjGgcic3ggeTJgnQGxcmSmi5uXmslsC/aau2u81xh28q3S2u
TSMRj4WeFo84b+0DolW1TZ18OUlbtj+zwje2CivUVRnkQSQmUpa7cv6R8VFtvDG+oRBmRMIGXuM0
WTS0a+FHZOtJr7dATI1WCIIUUXBlaJj1WjNqO00/Gq2RRFM/k9VYduMhdwMtspamuR+GSWB0tKCs
ha6v2u1Ygu1TSQsIxPPK+rkCfbRJvLEJEzOlOm8mpvabNtwcjk4/bqa4wNyIewpkmjPghq69E1bO
JEwqj3hcZXeQEy31bE6afKZgkv/E+0ewtPLG+URsJMFkNU3i3coTVpGeST3isCw2Qjnw1cn95iF3
yrhJtbx+VnEdbKZqmYB9CX0zLXj1k1g2z1qVGdfD3HDFIKmOom5XFNDiLwe9Kuqdq8f/JGDhr+eF
eJNy9siWavwG0LGJNKlENPfgjdbyj0IBGymG5DXRiz4UMTyh7DBSQ4Ua5bsoc0to9VPzOOhmeqUs
Y3qbFUZqaFPDi8p69TOFjnFC8VCj0+yKk9UwNGI37zccgtFnCbatRZ6pSMmpiAgM6b/pqqoe+w4Q
nkdpegprGY97uxQ66720EE0nLIlebU5bICMFxBKbXbQFMtHTyKA0RunvHSIxTrnohofKH9GDNt0Y
CcRISWAYRzBAzjHmfHtKJ2o2TiK+kTNYRrqTWUc7JtN4LPUulMYsf9Zt134HJtiGDfMeHt98QU/c
FGHq9PXGqtnA16Ist1YxMS9lSf4QxB3hbjUOtoPby9+DhY3ZQCuyQfDhhWKOxTaA6HyX9GNzROrv
/7I0NKFofnoCTJx6UN8Syx6fNZXNaOa14B50QGlT7PHcbWIAlMzTWN3Xld2c3K6Gv6I1440/i3hr
9O3bDLz8ULU1Lbs2y44DAcwsXkLulhyfn11MeoRGVoWjV8pbPsNx73eA5VoCv6JUEBwwNr68LbAG
3rZYELjlxUEQI+rqdpwcayvHucefblfsPthq1IJoAT3oHFRRZumEVZLnkdD0/vc4Nhl0KbW8aJyy
NrC1O1R5znSoulGcKiN9I/7gF/TQYe+m6DTQFE534B+0nWfEyx3p6/oNVuRfaea/pHkl96T8iGNR
d8Nu4Ci065kIkA7npEXTJRAne8m0TSWhSAJBSH7lY5dHVk2fdIgl0T26+lE7snuAKpeZYW632iZ3
mnwr+z69smPPCzVnMbecXpIwp7EPNtwAD2gw06WDFcGDf2ZdtLekKKxox/pNUCwhaZvj4a6zUYJV
WTp8w91gMAPJ4lD1Zg93QBfPWYcpB8662vSahXk+m+ObIMvUTzdQNDqczte2+Ii7iFVe7UQmV6EI
wSdQIJOozjNEyXD07iZNOSjU2B9vpqQjDJJcyJ3dd79t4h7u7DKjfBKYQwRH6rX1Ya0sMo9v01LE
4ZoFdOX6pAJRTvGoWZLHHCTFd2X7qNbB90SpMwOmK/Jhl2iGc+3WeMfNxOo3dE3LvQpEc4yt0Q6l
zf8JDYZ6S6ru9BBXdXZLznS+T8iA2JrdSuSU+ehvOzRjp9GbjIfBGNVJqrjdpRaIjqCqrJ2MqenS
+CSH0RELfzTX1E+c8/Gq6ze65t4r5zhsB+pQmp4+OMEEAgSkXP/AUdzZdp1f/e1no/UweIxOU4n6
yLqY4djR7G1DjfQEzZnP0Ih97wcCr2GTpAS5Jj0FwCG3JU5CwwVopNj7zbLfac1gbB2pnivZxUZY
6SLdeZgMKDwv5kGXGUYokba7YQqIb1SuiCybozrswD7qlti+mgYGib2k3ak2KKFZAcwIl1igHd45
uCVWLw6AV61DPWh+pOWzfsK3V13PVlV8oxkAdCRm5m5XVxmpE8vBKg3FH6effM7rO2JYLShJ9rXT
SsSAgf9qWwQbOcVcRbVRteSGFPqjrTCC2xUid+HN3YMcSBJtG8vckYWZHVw4ZGSlO+2j5Zd1ZM4o
IoVIsjk0M4yEvlbP1qZmqj5YPYVgym3jrtFUs1OVgKNPCn0N07LSoiXT1Y0PMjSctMDd+jXKz6Jy
9C16Lzsqx1RGc2NIviieW5dm5iGgAhhy0PrHWWoOwqmd8QArq8KWkPY7b+7b5zFDPWUkiUvyoyZ3
RMvb9L3bIBorW/+LaoXxvR3BNUihHo1+lN8MJ39hiIs7aBH9k291ArSaVuxcJHx3rSGrLbm1xS7o
Z84iTbfigmFJguPSv4luzB5s9s/fe2k04SzFfAKEY8RhbajgMDpJXW9NF4GxVLrADScnVKBxztLK
TDVUEMQr15Lfiykzv1O1zykoW3FXhJBR0zvhqfTVFTYEraGdI6VY0fO6TKIWBCIGh7zdl8BGO/Aq
U3wDxMQMbewcER1EElqM8Sm10+ZaVLO97WtGj88iezUtZLHU7uyH4wr8AdtX7CY5WQfF5vlQ0snj
DSUTXBj0cFd+v5h/25MhT4M+SkiEzbRPoGC8Ipexd5ahpztyLtK9PWNGSEbCGKxAzWFW52oK9Wlt
9gKqZsfQpAFZZ51JMI3wRrJlhvY+6HSOGsls3GlZm1wtCQQ+d0jkroAigUhyBiPDX94GhWZsC3ep
rzKl+cfey/sjLAp1F6QuuxQFGnaCjM3c2piIWjvS3BwDfCyluZ2TZtqhy+P5gH+qPABUnLe6cp3I
5YgTztVK/nVL61ZNibwmEUnDYlXQOOrGKlwmOUSuNaxVxqU8lsK1rzBO+5GZOMHBHfSM5u9o4cyK
8UMZpPyQTmF+y3tzeq0TW0aQYMpj7qXmzVqzjurRBatCVNKjOzv8tCCu7gitdbY+YQ97MfVLhGht
3Fjm8tqbpFSiF9ahFE8VGSkzBO4kK/tbW9nJlnQVbZt3zoy60ggidxJYiBrMTpCWCkQFebFnDui/
t+TKbJKGw5zWmv0u0Av7Pm7KPGqbqn4cZ6SgRTPpu8ayWVY6S3DadikISH2OPDIpKD5W4zOHI+MK
yKkwQwn5ZJXsq9uMs8ROQXDaer5ENe3UFAIp7ScbzFjW93Hs0n2G6ZVITTrIV6WKx52SS3oyatga
yzCUmxxDRkS2HSGyBXaeEUxhVBlW92Cy3bjOC9O/U7VKr5gIqo3FN7CtIFWFXQNltwjG5M0VrJ6h
Wdjx9Z8AP8/univb4QA3B2W8b6tl2aUKam1dF86hbA1xSh1tPHq1GIGCmj5NlbYhTUBYCxPOMphP
o+8lt4zpca9mv/422SODw8N0NjiWsUU7a2B1qYdDAss4g7+ZJq8cqAladnVnT6Io3Jd+FWaC9A7T
SZJQb6bVbnCdOlxpDGyBBtJ6VcbtBzi19jyW+Vq0pn1Lmi6dj8RjkV86fRvoMviLCZXiLxrFbtOY
bnVEiN5u1+DUw+zDtilYVbcE5KpDr9h0pE6b7NE7uAdDW/wHrSzskB0YeT+oRJ5zcz07JAVjEBzT
twYTJOr0iXnLxvR7RH/TbGrHVXh704VZjsd4K0yp+KS74ckwCUPe2EE/HRqv7ei89QtGZYxubpsT
Hmu1xRu1HRUVee/sjT4vrhdtsQCKktTbO4EbulBMASOV7uNEo+qk4qbdedRYd3kNOb+P5ctAnWzd
UvlXflFm7P1nlFyJHu/zJcvYkwF/hWDd/VO0/XDyHSfbrpWgR822vjUsUbdaTWxlXHrDm2tVcaTQ
nuziNJ4BbiONR1dfAX+heHWYmxYGad79rsrA3ftDH++rJHW2ZeWmW8WUEXkaXxnWrv5NTRUg53Um
C/pqeWKBNp9I3BhfFZVoCmWDurPbRLul00k5cdE5DYITu+tJWadKD7HJrWrvWuvn8jkZIdLDWWMN
N0tkVTXgz0m59T0dPZfVEc/6nGNFpFJx20hIMFHVZemxzC3rrsozYytyc6DyNvibvqBBlsTJeFVn
sHjwuoF9saT8xfEp2Cwgnx5bQ+dkMiogUbYD21mochtkur1XWkuhdelhLkipf8/zxl4OngzKfZqO
YGyDFPUseO/t1xWYj7UPvNgeWc42Vk7CPs/EOVpb2lm1foLk7CZ7vZbVd79X2g3N4IvkgQ99o7UE
gVGXxrqFiINK+vvy0lD5U1HTWDwhj4L4RTs724BGs6/TJtOPVH/ELbs2yC/DTE8vQ48IWizo376+
5fMi1/orCIFC3EtHw0ea9P5XWGlCvTnIypPXsu70XlvcmIujX49G1hwaK/jPQMez653dtTHa42D5
Y3rkfKS/gSlL/kns6a3NY+tCmfm8NbLeGS1HgmnWihri4fd3tqTsBonjLk6eBG1Gs1p8Q1/n341E
hDK5gziiqKrQMWi//vsjpS2u44fC/0jo4vsLd4RKTAaE15Ngu/hW56mTblFFAcrN3Kl86KfWOn19
xU/qaCynuObWQhpN7LOXmBZ907MA+AdaYOyiKi8tnwReyJ4vsXeeW9Wvh9gk9rILH8wnoweVFyAG
OhUBGvH1g/qXhi8Iipx2Ixh5vfa8+6QZV7au8F7boWURgvmx+/pG10d3VrajU2GY//sPETjvr8fB
F+oam8xTF/TZAc48MOEpWhp7O4Ha2ftz61zbcWfTWIBd9vW1P71X2gkk/NDMdj94E1nig4IqxqGf
ieKKZK/MnTl07i+HQBuPE+QlNslnbxUsiWdhvsei9EFHO+QmvG5mSMtE0Zqzm79n69vd4jj4XpSs
00Mb/1cjBR8Nm/h1QvLRKMIyeP+AJZkryvWa8oRGdzzl4xQ/6ezSonKysWZ9/UA/+UBRQKIggTCA
Yu5c2zoHM9Ii2rhHV2YjbUt/AkUD6y53OrlHQzXvRt8udl2TzU9fX/mTeR7bF0SoNc2WSe/sLntj
qmtHT4PDPBTBQ4Lj87foyDZdMjVfoDV8Ns1zLQ9rwjodECf4/olStwKCmU4JKAiXeDvIfX9b9cCG
GBP2fYyBf4tUR+1MOXr3Zl5BZqeocKGmf942Xd8qYITVRsBAQkj8/jd42jiTP4r8QqvqYQyVoAi4
82eg4/v/+mB5n4i3QAWb+J0+NBJngilU2QWHYYK14lTSPRWT1ew8VU0X7unjO1zTFjyfPiL2aRKi
39+TPhIXRCEbOXY5FRjxRz17ClK6TBuTaL3xwsTz6dVsRO0ISkB6nQue0pz6PPUlceLYrv/oUyd4
m8DbdyEb5OVC3+njJMcPR8D4P2ccm8T3dwYdqlIoP7Pj6OJfSfouRkqWw2zQh5SCXZmThA1ntFCG
f1ANWVYXvsuP8w5eMgYMDXbmneD8JY6eIC7EFysfBuTgxjEXfy1hjS1Bwy7NXH4DOsvtlEAq+O8v
lXUTqTtTLLJ313p/6z6iSd0civiAVaxtIh0uMrtdf9TNcD1sXLKb/zHPvF9PuFUWFFyIyJIQZb+/
HkGmvj7htTxmYmivq7TJ9XDJWS1vhG2Uj6U726iIx4SuLScoNtN+bRevThGUDxYdkWYDMRlFDMap
7haevUoh3Lh5lE9j+48orKk/pAP23BLPEpkvuv2cF5xsZXA1mk6zEX5a7tw+uemkVt2kg62c1zyR
tXGcDSM1v/nFUHu/lb+kSBxrDZBHbU3521wl/hQNcCs4gqmgaDhpqiQ/zsRJ6BS4JvNlcAvzqaXj
JsNA9p7PQWNoxMZ0lK2ucZ/K31OBLS0sWi/9K3/OlmRnUYHcURNp6S9Ny55c8coJa6JfHjkyVjeO
lReHBSJSHgZGT0BDrhnzT+CztrOtKCxDq7XbVgsbtERgQ2xjDTZKl/wmhmpd70sLJQPVzyTpt0LV
vh1pypy8cKlLUikFUpqAwy4r7HZNW3ixlJrmCFhY8Sar9dlWwXhTuUt3xwgZyL6ZE7oT2KO968Va
z4dfT2OffgH/f1j8iXj617Ymodhl2G0cH9n3aLsa5fw+ySrtntt/6X1bhr6+/J+GPhgyRHKIW8AS
vB+KkJMFlSxASdTf89ui0xQaIn86lFMqLmj0Py68jHr0Sy6DHtjcORWwANtS9g6WMuq0vrOXbuze
VsOS/e5JybJDD0rnfa+XtBqNYqIC9/XD/biPQpznA6PioMXZ43x6qboKQxssYip5U3WFWHqsbzWE
IM1hEmD4t5Mph0uMnk/vGBAi3t8Aztv5d84mSuUQb+JDIYOm2KRAWMiEaZorMo3FJpAZiOY5c35P
6Kyi/3678M1tG/0jcpdzimfaaWPRF3Z+bDJrdNCV+Oq+QxQ8b2A2FiC8aSJc8h1/Mn4p6oOVwNe2
ApHOprWRzkadZcCNgZ0Mu0B0CauVn+60ugsi26a50pHU+n8YVdzjmq1LZgFIufcDmHYfm5sWD242
yoE5yWimb+jDKrFraXP8Y6QxvZvcJPeql97w+vVT/mSbxQ4LlTp+F8t17HOSR4N8qW6mVhwduwsW
AC8k0my0tFevTp5K82rIs8SgbZnH5cahSEGnEuvu8yhQoPz6+rd8sldg6+PzBthjQjFZ386/Zg/L
S1poC05/rMBnPcHqqZ5V78B5z5xLCbOffUsmrQbAhXTiOfy9v5SnTGl41dIfy9Jrv8vK6EnTbOAY
Bia5A2QpDvdf39tnF0TuzX4LKiZ1klW8/69787uSei38rlO6RguFrUXDLPQXVfymbz880KjqLmBy
PjxNMgEQ4mEHpWlisDd4f8V2gXtCpyo9lbQ+0YQSqJVprrbtAuvS7vWDx5gdMrl9mGxhwiB4Oi8Z
0FiMyYcfkxOwuHJXtO5feDFmKl5xR33NmPYwE+Jo6shr65aKlSwPKpIsDRlZPklyXz/qT26ck4nN
6Q/DGjrEs0dttYTniYKU7EQKN6qqkaBi4b8uRdxeeMQfXiq37aLMBhQLzfTDccga8mCivdfQVLLY
Yk6TZVzD5J1Dq2gtSn2gPr6+tY9fK1fkUMQMhUh5xW+8f6mkMzaLOWvpyYaxFaUdTOMhSNGDgxoq
j7DC8g2aEO0W+Vpxu/RguofCqC78ik8eME8XmxDLLb/DXR/Lv8ayWGRrwbRNT6M0s02r1rMDjbIM
b3uTZVdf3/KHI5iFuhKhEY8ZcTZ/eH+xxEh1lTK0jh55tNqRTXXh7XpfJt6Fvcsnd7UyjtnbIZVd
TRDvL9QZdAyYLMRJkoBzp+CtHUiLGa6xiPv/dWlb74n9M49Qd9YDw/tLQfeiuN/55sHRujp00eW/
2mPj7vGlDffDgqbz62f4yThlxwDth10LQ1U/u14wabYovWo6JLZC2ekNAEJMSZdCd5q3iTDICyva
h4MYYNQ/A8NkDlpjOt7fn6EvE7IckRybaZmioJIIqb22/dZWrhdBxweZb8Jn0/SujZK4v/QmPzE4
IsllamdDyHTEUH1/fcQLXkbJD3In2eFBhB7QQApaaUW8BUjk+CcUrhNJlK1wnF3QgXLZB8SiHqXq
c2T/SNxkmM9e/a3V4iK7UHP8ZJwFWC8p3MBhAp519nA49hqkPYzFie7H2ESVVyNFdB2ps53q8gsz
1Mc3QRGX1ebPMMNaeLa3aAyhz2Vuaocac+cUDrpDNosEuy6XqXnSh6xe4dbJljp7+WNUNj3Jr4fe
x7tl88geAljQ6jg9r+LonaDVXbT+IbNH47ZwHBd7mpzvPal7Fx7sJ6sQ24f/CaNX2IZ1vn9gifLB
WpSnGiZUCHsq3XgtJzslkhewkkj1NIjI1pApkteyCe19MF6PXp5/94MKTfHXd/5h64wYAJ8DmTik
aMHVPFuG4oWUjNi2SOfr7ekqBZi2NmswDzlEHJhjejsTPkEai2ldeOefXFinAsGStKIZKCy8H/0Q
o7t2ZfqdOnQQ+3Tw5m1HnOpj11g080ayL2KV/qzHWN9/fcd/HDvvqgLcMucjNpT0Q8B7n80zOkk5
BCChIcu0djDpXnJIIVTDJYwICYl1VaQ5Ka9ZT/jLAfP6ojYkNWG/UMOsfqQxCbu7YCbWKFxMIWkt
jvzbkH3TYodZUvJXgVL6GRi9sUgvlBvXsXH+0wE5sR3EwM8tnP10yA4kWJGmdrIKXKlgQ/8fZ+ex
IzfSddsnIkBvpiTTl8o7aULIBl3Q+6e/i/oGV5VVqET/kzbohpgkg2HO2Xtt+aVQiRqXvZUhoUKj
kVhELXz+wD74ONh0k4T5vzr1+RBJvRnFVG6KgwIobl/OSnqqSI/exP2y/F8uBS6ALxAL4rtIPzGY
dTroCXlg3iJ2Jr26OzA9L/lY6zf//aYYfphA6OFY1KnfDr8lYU1LmzraV3ihMxRji4mPORqM346S
RJfm+vW9nL033hdnf1Y1skSds8Eem+w7EZK5e8eGyYECBeEZ3QWruFTgf0/nIOUKHQCQXDa4Kxzg
7X3JUZK7HJkRjfqxTvxkTKAJRooG/Q2xsPLkRU1tBk7qYYi13bIEfZm6L8RdJu6mVEl+RNuTsfXW
u5rU9IoFmKz1buqQbboJop/JjhOig8bWvbXJfxV4L2R01+mFe2Oifjw6LgiG0E078z+ftCFz0LZQ
gaoDcWFj+fbOSOUxK3vQ2oOYloy9rGM9siRWpT97jruZsPRcmKHejXuMOixLlDzZNZvuOfTZI5g0
poHpHnrT6GpwvzIzNwrKNIiq6tJfwjCdTYirFZqTF++NXakGtX/99v/Zr8ICyCHj5MNeJKKod5Yy
gqHVUoeNelzM6p+oa4p+yztsUwQus30pBfD9wnR2v2efhLBELz1SQw/LZGQFqsHMuB1jJmBfdzuJ
ljvLTIQ6Ull+meqiGH7CxuFH3gxZvgEaNFMj1CcMW59/qGe7Qh4LfgmH0wstbB6PevarMhLEZLzE
5n4ReUVW+ly4T5YhIBOWQqsRKDbkXn9+yfexujwJvlN13ZRxTDzvmsdZumDyLefDOE3Dc07ELAUk
JgwRtpaxoNgtM60Pk6QFtKPlOelWHTXTlj2kYxT+sEjlZOZFf221ufUVo4/+jHpVOcWt60kfWkc6
B9RTyN71REbV2aZsLDdpId1fuJm7jq1Agl7UrVPdRGdtzj8IhZIp8UTEk21I7olQWebLnPhKVrjl
7ed3/7ed/Gay4u7p7oBnXXd/9ArfDsTSKkmKjNC5JYutE+Ml4tUiVfkuaUh4CcrQsSq56wbL8met
qENvWdwtJObi8cIPWY+J5z8Eih9tChZqsL9ns2aOyC0Gp1Yc7L7IjU2sYLrcNAAvrkDh9fsIGXW+
m1T6iRzp2lRsYjvRyj1AQ/KY0BV6xVY3lLwJSzdiAvv8152NS2c9pMB1XUGP7GNokr99SngezGQB
B3BQ26k/cn6tyVRHRJO3ThJQ5LwUi/Bueli9+IRLcEBi+acf//Z69KcGHTi7te8xWvtpaVcHYcsi
aGfU/HLoiIzqO2PbWot26dLnM8PKAWDxZ2LCb8dG8S8z75+pqSiLjD1r6uwTWraKL8jxyAKrwZMa
VgIpFKf7th7oeZZq6U8iRcND50nbToO3A17YXLM0Zhe2Qmez8995gSoVHycWQyzRZ1sh6gf5LJvF
2ENkUL9bIlMCsPD1dkZ9dmEhONt1/e9SK9ZnrduzNTlbU+d4mshgbYz9Qtr0dvJqSOGasLeFJ+7j
Oh63bTpNF3ZC76+5ck7WHco6/dGIePu6rXoy7Km1532q19WV2xnNY6HY+mNalATVjH3zECU4Xi4M
6vcPlW6rh26JdW9t3p99cYZTyNwiYGzfMi/8nqfce8GJl78QRNldOAddutTZ+7MLEcu4j9X9mLvL
tmHSuSZ0xN5XHt30C7d19q3yAgneoRTELGKzDzPPHqZEPWPkZr3sibczDX+yjfbFLZkkeqtcvqJl
jubtf5od1isie1jLxB49BU6Ub1/fYiFGpYKAqk1jFQfaV+4ip1fu0NoM+57zx6Vv9P0t0lFdd5fw
vUjgOb9g3zZuZ+K936/J6sV2qJCvQAlKnmIEwuYmURENXXiqZ6d2MnRpHjMpsEiwVtrnG5YqF60z
KLGzXyU7j0NfJtcwG+PbRnJIgXLSiGvS6Ay0k075bA1LcSld7OyecRnRqlep3HCOxmf4NyL6n2mp
p3HrEMOdHIWJsD3MtdQtdph3a5Aac90/N+oUP3z+Xs9G7f8uyb6aoqYHBOl8E1rL3svaKkmP02Dg
UM9cD456kareD2uR2Ag+v9r5sYEbtFbtw1pZtEDtna3EMZrrxJI1soSY/G/fTEot38hlmi7Rps5m
m7+3pVM3ZHuNvgPo09vhOhF7aeuVTI/0uONAN0r7YNdtH8jZq6/SUV1+zYB4Hj+/u7Px8/eiq/8W
YRlrCuWHtxfNeMy5a+fJsXcbDRO+jILGiFWiHjuyVisd5ZAi3N8RWaN0zK3sQrnxo3tGPagjuPAg
8Bnnk0IJf15JkNYaEjGGBvs2EMNk+/iUH9F7NaGT2f3+81v+gNXv0SPkQOKClAKRfHaIQcrGxNEp
6XHADVbvWt3C0ubLlAY/zq7MenHNTnznzJus7uc0X8M5CckQ45yfCFbXf9L+bx2/oQbr+C2aMQGW
N3W/f/4zP/iwgE0wwJGIUT8/l6jMlLpt0ZKZgfB6SWFPEUOxHUx7+I0dluxUJ6rrS+V67YPBTpYR
R1cO5PiGz5u4LKHKaGp5dlQ9u0Nnn+bbvopNOG51g6Pfcja2kQ77mvk9nBVM+MswSd/1FNU3a3C8
OcC0UJpRfWEq/2ic/P0udCr71N7PXpm+MM0tYkqPCdt+Ukvt5KrxJtT0XVstmFdjm8JxbiZJt/n8
LXw4WKjxIBXiDELP82yEIoHi8JW56bEojGzXOFW/iVTtOFr9hA9I2n5MAeqUKa3Yl3QmIA2qnD5M
+WxACyM0yK592+yygBblf8xbXL9d1Ld0ZCkO887Od7/ArERObTs9ojDwfHPAj0WvddyIjhgJ+PmX
ehH63ziifw8D61wICgU4iEc7gr+/nS2oC3WTESPbh+E04Af2BCePzFPwmwFXSBdzOCbk9DzLypZX
WuZUXWgoKVk4ujXl3yfRmbtBG4c7onXUKNDNjHzpyR2q7aQT7emmrXKvS4ggk5uVL5WF+9SvCV7Z
p9CZ/hhOpz6q1Ij9jr58sMaw30n+yN8j28Zd0VlLYBtT+72VibatG6f+sTY9BWPScR4S0BtBpoGh
jG0jv7XKGnqUM5lHeqxlaDDNAPDv2mTyB69QT2TPE2QUi+/V0mgnE9iiP6P92S5NXd9QBOlOg92V
18Zst3vLjWs3qGoL8zZnMfEgy9pGXSKrQ6bX5WHoWHoz3OxUdab21S7m9FvjeNVPCu6w0kZX+QL2
QezVYc1wMuNqCPslc7aWLNDfLpFzNU6e7svRMsOWVPDAi5bxqNa6FrruYsGflTbRyFWFtlJaCNwN
Ld4kOjZZH49KthdVlv+OlK55UPNF08PU0WJxALoDWg19k8mpl3W93thNWj4xGSt72uHaldLY7D7J
6mtD1QCCh2gEo4LRjDNM29qEA95L61tl4nUkUnpe4CHmWUDCorGt+9bYKcJW7qgvp3c4aAj6iQh5
XRgNpo/0LiHXtloQMtfRI3akPhwrBPErCYKQZVdMZLXXdfO8nuV7PzY77/uolMOrjfsdGKyJqgqv
8i/c/q4gpKdRDlGu62GGmuukLUOKB7g0QsKd9I1gcv2TOXlJzi02xTGW6YNV6lEZDIuq+EOqKHEA
1H3Bkj7ND+Vkjdej2VjXhpLkXwuz1k5ahiUYwzy5R0rq5vdI5sQtJjb7qqiYwQOl6J2c+nThGoGk
eneIimbEGB/hByat/NjpWavsRov84IACN04ys1i6E4Q1xrIz5DjlcEWY9PhbCtdKMqg/xDwmOQTo
AhHrUFM8RPe9YaEg1TkqqgBj5riPbOEuodYt4ytVxf4KZQ9NAlNNt5Ah9U03tv1Bgu2TAZaw2Q7y
KO/aTS/SCjDyLDFG5/Zjb87RjdI2yyGjPHroh3r52RQ6TG9lIhZe70S/jexFvYkGp8Su7C16ULr2
rBJbYYAYqTtBRvtiT1oTwEyncxKPlIU6lpGQdco6lYU3fpGUS36Uc7sEmBsLTJfe/CXmAe3mtVYD
Py3xtsuiK4ASxFrIB9KOU8cBFr1NujG7avHrY6mO5fzStoRoZRWHWVhzsRMIt3CuTSk4D0Yzpvzt
pOQQdbHgej9lW5DqVHf4h5gsGC59doBgaKJqF+N1klnTCyRIjIK9pX5dRsfr2QEN7rUXd91PUaQt
PkVwk3vHAMw106msfCcjnXnUZy8QS430MIvEFyV2mw1DZvqja3VzKfT1g6WPkwTzOyQfRI7muk/4
Z4PtxRka0S5LjnqUwf9EGW/vKNK+JF5vbM2h0V7SVr+ESPpgi023GWDRKqdGOn52UdaSiUpnnB5B
EhgHiDf6Pi+VZN/q2Ls/X2E/2ues2YEUzLlPDohv70+vlNGROiZ+fZGIYEdpm7e5CjaE4EntEf9z
9n+4IJI41jIQuhzU1gf+7wMd4jKycJwdPWvGIxxV1oMnCRGwJq/fIUadLmwhzopGVJRh/Ky1csNC
buyexzMCe1EqU2/pa8LKJaWduKGTZ0BWy5Z+Wdct79TL2EV+MqUXbvXCpc9PSk5KQENJS+BQi6XE
pKOPgd6SAKcVlE4R1rQQ1WIMmiN6z8/fKqUkHuO/e4W/t00ZA4A/B4x3yoVenYu5JNbu6NR5c5ow
1+yIxTN9L63HFR3SA9ocRtrLRh4HSVl2IcrAIiyVFKcteX5hU9nlBqOW8zN2sPSCcpLkADT85rFU
T5ZRan5CPM6RGFeIbK0qKA83vd+Bi9ksRNMfPKWrjmpqGeSYe/UuFvmv3HYmqOadTapD6YZtmzqb
wu7S3YhZ7sjxC0qMMZfQC9j2XtfYsDdrkMldF6nDFtN4viXRjl8ui4GTdK6Y4FpzKzJ9iZU7JGzd
DKNM+TqLJGW6Mucgi0o2BOpgs+CZuC0SsBKZl8mtbsUySMd25GeW9rMp8C9nRZqdSODTb9Okey5m
fJSphak2ifP8jkUwDdVOr66hXhr7VMTOEQebShaDoEvdtEuYk4MS1tooT8tIbKReFS8laoqtF89u
WMSTFvCtL/u0qYaAgW7xBmyRfE1waF5pgwMeFwvyftD74l5PtCGFVaNGW/zwcaAMSn5bpyOiIZrV
mS/yoUWpoVRbqYzVlTUaUBockCM0UNzvKjkS0EZs5dRmxGbBIybmS7IoLWUtfaTJJFsNHTvAPp73
g2Mrt81cpq+GUJzBJ/0IKgz6AmNjehXFVYIKjwBZIuAhnnWM8vn352P1fIZdRyo7ZAJ616Qc/vJ2
QrDUjOVY/auWpZe1G9wShKKWmZx7MrsufyiDrrPGITyNLhxr3ou0wFBRuqbUh/qO4KB1Hv5nLoon
K5KaEifHSOhoZm1X7ufcHH2rH9aAIJIFwdM325k9N5uuniSyOYkvFDjO5/r19unosZ0HsoyA92wC
XuCBpEZHq0Efm+oLnLUMBkbXD1feVLfthYt9NCuwrKwaLdob1APf3nBed7Uxd8SxzRoRQUHt5CBW
jAxb863Sevq1YL8ZB605s2Hh447zq8ISOOs+f+MfPPc1I5pnTg2AHPO/zad/njuHo2pUMUAfPdqK
5aYoiS20tXz8kzXseAIkctUhka0RB4PNj/M9YZcQeZbZ/vn5L3n/8IGBAXmm54i+h4PV2+ehg72g
55e6ezURVuzXjlD+WKj8HT6QgarEf78arxrFHREEtNbOlnUVMjhYglwcZgS8gUN86c3QW04YjdMl
G+H7j4pxRUWQcylLHyfQtzdWLCA3mr6PYXcXFjZtIzlMS+8+FNH8lalP3rrsmC7oCd4PLq5J4Qx9
6d8Gjf72mhxioAporjwqXt/eTVbh+XRxpyCNvXvqbuamGmsRzAXnQZ1glwsP913xhGbdCpcj652T
83swLElU7jhbCJiGxOAUYHd29rtZs76oEVia2KXqPGC1iaRMbhnmLqbweWTHgcoJtLAdP03jKP8Y
UW2+Np2eFhc2Ax8Men4fL8Nd75XN5Nm3p8wd2QSAKA4aQv3DpGUaNPv1iI0qC9CPPvkeSw7IYlk/
pXFSh7R45wvj/aNXRDcXATx/xRpovH1FnjmPnlbo2SGthpE0ttixpw1NRMq20iqtbltrdH53uZk6
P1xwKt3jFCsXB8pHX53NbhrhPiUUQlze/gqkNEtqMVaOyCn0E8TsKUzzQdu67qDtP//k3m/BmOHp
B1BSWzfS50HqjpliOUlMBdpjJh+6iXPRUEoU8kSctE+LY3SrEjrmGeB0+/zSH9/l/7/02V3OdlFE
S992h7xRuk2vjeYerM+0MTgTX+jOfXipNcKILgtQRe9sDTHism/UrvZI26Gcc0qijEpLUaq1s4E/
FI2X1s11SX67ueRcgtdDswnLxDO4DrN/5u+lQg+aW31+tKmyvRax1J8aqkUObdG8uW07Rb0BbWra
D17VIl6LvLhSIAFO4ntDYaELUm9wVDiITS2DuZvsS+Te98PcZjk30ZQia0UDdDbMnciqcpdd4NGg
YFhSGYRBZrp1p+2gxdnVSWkaUlkwk3kg/VKLkEBwlNl04Yt//1be/oqzk05RRphIqSGj63fMJyal
+Vo0rhUMObCez8caX827V4L6WPvrLFxdfudhDY455FXHQepIE4pEX0KXhDb84V8OEK12wJL7Qz/R
oC4T9SESHVChTvOXdmHHrmk/+KOv6BrvOJRsZq3jhKLsdLl8tTW4b40X1Tjduqu2nE99Kmzfrcn/
ls6h1CAYQVDELRZtUq3ZV4qdhrKBXpO0zW5wxk3UqA9u7jY+OEEJH3p+kNW4h3yDYGFJTno/HOSs
PbaTdrCp4Hl5v6H4chtnE/thwIlN6z21UXUaa2tP/vyuEbPja820A72E3EBMp9FDBlCUP0Vqev4y
i73ey6ullH+WjKTvKb6XU/lUV/18zZ9xZ1gQvVJZ8ROW52Wx71wXgDW0skzgSPSbwTj2hXdLlb7a
zymQWnitCFyouLhZnwWdmV1Jp/6tJ+4T5zmIHqTh+U3ivdKVqDgvjQISFEBFXWobR4OQMioyyKfo
2W0JZag7Yo7M+9qq961i9/7kCG9nTvZe8RTofNX0gDLK24/OhLJFKnkRUDWbD3lLoa5R5HUj3JOX
ceAhJu4pzVDdYH1a4+C26mRtlKQ4ah61JKs+eVI9xGZfhGnMBkrN23uCLrYQIE9Vp93guCOkw1Yf
J03dafRTfISTr4q6bEXcEqEtd5UrrntH3cIsv/XK6mBJoOmAarddYZO00+8WJ8k5H2kH0549BD8t
lfapfmnsdpskZuTrsbNpZEWxSFRHobiUxBdOZcI4DZk+BWRBq1ciNn6oYuBcVdnXYyq3FocNP+Yb
UVirDxkC05pkebWNn4hbz/aeUR6ySVzpXrovdHnKzfnLVBq6747p94gNgG9ow88l06LWZ74/JHFf
+L1eXova+lZ6NuGB+rBxIiKtBjscleK6wsvKZPC97vIvWF9udOKgQWQam2SwHXyCcbdrLLEnmrXh
eUHgks1pKD2aq/rzQIU9HBobi2x0bDnDk1JC2Tj7DpCtedYny4+IO7kaKxcjnL41IREdUk+8jH15
ihLzPo1SBIh8mIk0XwdL+RVHAgD0cx0t90UBhSGO7swaeI2krTv7c94e+tz8ztF1G43m2mdID3Xl
XSsmPQ9HL2ELO9MNgTUBRPRf6mLzUt0l6A0nNOd4P4keBGAcg4FbD/9Cv2ryfgjd2YOi127XnCb4
P2FjNyW5jprqxwsGVVRdYTE3iR/Pdb5dKhAjA2VdzdksYgmaIT/ANlni8q61jQP/Y2h4w61Ilp2a
V39oewNTg1aXjfVvoqcosvePS2N+scjLhSX2vQM26ibLS6obT8B/vpkk7/KV32eL/QDX44cOEc+O
7ZPRqq9pZm/KIp6JdQcr2UGk8OJQVeo7WyARpzOyLanS0tTYWB3RJINOXVkPFi3/gaNrDFH4/FaX
eovCcNmgGj7EwjoVZXlLg39XLvX3sjWupkaHCNdD2WzbLbQ+tkVD+gpWStspYHNO0bTc1J76raYD
GVJnvp0z5WZIzFvZijac1Hrw5zb7phn9E0Ftr+OQfa3pK4QowIMRPGebOXcjBEs20uFAEdwy5keQ
hRDQZXNjju6TN+pf7NSQ4dTHII3skz1Tiq3d9JHMZ4VIXRVKMghrm2RtMGsAkbqMGSSZG1+1x1Ou
SCfEzAL9yDtElEcDqH0vi50cm7jVNuSe3Sq5Axew2KXKsBmYYMbc/Km15ZVFDgvoMPkbiOZRr5pj
NU68A9KO1OSGOOzvyyAe0qo9WdMU+8KsT6yet4niHmOqO67eZ0yV9b5z9J9q5z2wA/WRh/h61TUQ
8ZzZN3v1lGFxUtriPs2AgkbJbh4VDvzDlgRu3V+Kae22+nlUPA3jsrfdqgnx6sd8eeONqiw7YkRe
1FnNfcWMBRzE6CS0ZGvH43dRyhstK79EdnvLmntHhT6g5bfvde0qU40vc2r+7Dxnx8lkH+UejhJn
U1rTQ5944ZTYgVDhpOqjE2hG/a2Z5FU5af0a9LTpAT05I+ymNlPvdWc5lLP6LCFo3UzELhE6v3en
6CFWeB758DjN3s+ibTe0nr7Cpvrq5fMNp9s71amvpcf+p1y+kMz1hOp+Z8boWgG2lsFkjPoma8qt
qcsiVIYoUPPipbBLSDcLLHdwpL6SY0MvMOjNACVz5XcpehEYurgr62XLUTCgX96DftVHv+r1zLfc
8RCnTciRbGN0NIdBpf3qcMAD8woReQFeH7oB1GN6TXTPHuP3SVuldU1/bMaBzRH4c4xBblRs8bxs
jCE59fGKw2NuFUYMI254puLnq6h0WZVRyGZ9ElD31XwynOSmG+yHstQfmLd3BDTsx348RtGIMWyp
Q5F6p0m1O2J14c5lPY5aUPyZ7E+GEm1YAn+mi/YcqflXZF/ILpPF8AkP/B7X8rmsgNvO3X3rlU95
ZT/L2PjS0Rycc6by2TJORQZSal7nYtqIfjV2gTrWypY+1TFVxnsOj9fZrL7C1rmZzWmiHWR8HVuj
9EcWH6WTEGVpC22ilu6qO1fbrk93kYvutmYRENGr2zsn2Ts39UgKo+BYK/obq5g2EycLPyLXBguE
tcst51lXlg1k3SqM1tSK2thprJmKPTg+0X2qXwsVPFlhXSFtPTYUT6NhnLaOXHaautZUuyOws03m
6gctraBg1n7JEE5N+ZNQoasWmqMfkW/nt+p0syAOWAiKKsv6BnvuN89RDt0IgNQAtwaHRZU6sLN2
DGncmhR+4u9U9061Cu4xWRAO5qUZOqZyEIpy5SnTqazizK/zJSxgMO85XZk3i2F9aXKtOOjTar91
H1QUGQ7Sx9hk1CZ8K1oXvc6p5utEs+MCGYPZaYJkUq/h4wemEl0XtG9sYYQ0U2a/4qUso2YGQ60/
9m35S8/UQDHyhwwUXTTjOzX1LxygTrXmPsL6vqphmPeiDvRS6QIbDINPctHRNJNfkaIfejkEuUHG
aQQpvEdQ18nqKnGTB1JXfDTkzxr7g6YcYACufE01pavoefKomcOF45i2HuXfno/YjK++S8RZpuVq
Z+ePSKl5sBF1RVN4OYlE4A8piNhswK86/HDjJpsiUMolWv5tZGVq9c0sMI7Th0dxQgk5Hf6r0odT
8KrbhLHEofu9jGr0DNh8Tpof2qFqj7Fe6+EwzylxPUUSKn1HMd7rL8qo1/LZu+fgUmsgQhgD3Tk8
S0Dx141e5ge17n5SxIs2pgXwHbXOyNInc9/oFvIDgdqc7L7R94vRTC8XTkYf/ASKDAAnOKlS4j2r
uSHcmqnsxf2BUO5hOzXUdSg+Ja9jFBGO5bTD5vPrfVDmsSm4WXRc0DUSrXJeUmwVE/yvmh3GuEqm
PeqiogSZTtCHPxWRR9QvSUGvnbToUfTABrR7u3Ji58mrXex9F37MOtDOXgDuLgPiH5a+VVrEf//n
oN6n0CdpjkV7faiSJBwyRf8tJwW4LeZ3jmBxVU5AGHWzv6bGHeOqKAzjRjWoT171+IbsfTrZxHdM
VeGOF8qFHxyP+TJwAoHKsOkDnh2PFzWWYwOX75DLuSkDyqU0Z1g5WBRJSyr/fP4o1j/t7EkgVjRR
EtPEpdJ7ViKpqai7ULGQuWDb2EyKo1xXVlwdlmrot2U+vUxS2q+fX/PSHZ49fUQwxgLIWhz0GRLy
Ypjznaswm6pFYvxHJd/6feswsGy8CjBA7LOKTFQLbSo7tDtkTbgbizDQIE9bY6NBiA5QwKTAv6Ud
fH5/HzxTLuqiSAJD/B6VoOQaeXzDSMhNy3aGnzduqhQNj2a3gOmRzG0jpPEX7vSD2g4VXpdmNRYN
jdH7dkhrRQPz2xXpMTMKAgPw1HJ+l8YfMVTOT2WwI7/Iaa1FyNj22Eku1fA/vLyLyhgp6ooUOPu8
4wIdeFFV0cGqDP0LVpzu98iBcwPd2rqJTKm8ttSTDinhWQnnPye6oBl/X3rjK8YRgmuTyQXN8dvb
dyXEMdvj9qvI7Nwtfd5IXK04jvzCy31fOV279KtNF4+oRXvq7YUMGTmTHNuc+hHikl7ChXccJQuM
zv5m5zLaWALsmVHO8vD5qProDtlPrDvF1fikr1/VP3OWLGmHZDkkGwSriKgwJlfLUxLZk3v7+YXO
P0+cVOg5aINREHdZF9cf8s+FIkrUVuJVxHCWRXRlQjE+dKv8vtWVS53G83taL4Wlkwh2XAVoSc7e
ml71mig8EjPmQku+CQ32bjAV+O0v1JzPv8j1OuuHCPaPrhaQmLe3JDvVLRU6e8cG9l8IEToJRYxA
sFtohqdT87vQmvHCNT96jGuQ6aofxptz7sqBdTSbbTYBTKFWcdPlo/uaz7qT+qYtCYD87++MjoFD
8jcSf3ZXb2+w8lhV266g8pzQQNhUHQGn9BhRIo3pUl7QAJ9/6+vTRHJJfPc6rzKrvr2YPTQLpTwd
Gp1qzIGMovTBFKq5KaaGplLfuJvO1gimiKcGOZ79Xz91Ls92iJHJ6+QfzlVAOTnaRHBqHA0UgyrY
3M68u1Gp+sfPn+n5l77eJjV84h1Rl/JQz770gqQHb9ZFfpw80Z8AZ3tBIqISCaFTXrOLH33Cfzjq
zEmz+fzKHwxXw17XD43PAr/h2WTaRviMFVWUx8prM9SAXQPKw6mpPSHYrMkqmrQhP9nEBl9YmT+6
MA1fl80HDjZQTm/fLAagxM4NKz+Srp2HWYdwhFgZYzdnLmEhLfkCWEku0U7fHQvWF6pBI/PYgUM4
OLcWZQo8dnjc+TF17eSAq06EtOrRDnM+c+skeuyS7k7nKLCjlZncJ0PkXhWDeWHaW0ftvzuh9Vfg
YmNPDDYLVfXaSfhn2jMGa1GF1cgj5Y71tJGr6hMZQPZdjNGsINkm7S4Fln7wuJF20Jw1oC56TFBv
L+k2/ai5YwcvWI+6X61JoI2iqv1m1NghL8Tk+YU31xfWkY8uCuCVbT+cO4t/entR5FVzKyJO1h4a
JOqAa6CxlXfHPm6r0FN06+DarbL/fES/F6yvHy0bWppjuDos9ezpjppK8bvWJTO97Hfmgn1UMXU4
SmNWBeYy9FgHoPu197NESEl9IJ+uxihH3uBKZx78MnYzjqVdcWE5/1+u4tl7Z+9rq3ijVoP1uYi/
oC1u1aOMjzDZ1M7PtYkcjFzhLeRFJTcr05m64tIIym2CFANpDpUIcgsTQk7dJnTJaYm25RSZfwhN
8iDFTCOPVETm11y1opNVAUdsVaKN/MGYtW/CtvrbHpfGbuZLHDdDI6q96Vb9KbJgfFAX6Mw/3kD0
ii+WjDBZNy/nNGhLu4eOmBi3Y69Fe9eqlGOcRspdC3fo3jXxlfkk/iL5bUkaIMOtJcmljZPWp9Rr
3bZNXZxg/2kBvuV8pv7heD/wLvZPbhMjmporru6bbE5/d0VC6FthOY913da7OTbQm3VdZG071SKg
qqTNRBZybfyYDLedEATxZv08jeajMicpsWbtjBPRTBe+YTYt5AxNhROTUKXIzvX7cabV1HDW/erK
aA1mmRr3F7LvloOfOTe536JZD2d3Vg8Le9aQZnz8tPRRdBrYh4T2HJPE4AHoh0hHZSqKuvRO8xr3
oR9F+ytp08zaTrXsHnHpz3c0cEignyxCXMJKH8ESZKCeDmylbSIhSpDIIZNC+nvuqaTEPAYnjJEP
3xZZI7+6veFtdXLOggnMONF7WWeEaWSOjyM14rUwBTI19JwlgdTvKKA9JnsgqXFiJ/gc0UY4zAhj
1We30iOqfrI89HZVP3apGR+cpu5vDa+KXuVYQVWZVQISzXy4I2nSPczYWoKx052jxXR3W1ZUyYhb
mY5KovUHkUhZbBUstyT2elr1XS+6Sd4lHmWc0OuLjJR0zLWP/dSV5DpSX8worZVkW/RJ07ZhTOxV
FkTLlOzAKkVXbl8qVTjPctrQ8anvilZqdzEV+XLTF8NCfL0lOVQQki5f2pHUoU3peEm+yVW7vaKd
b5AVYDSdd3AsoRghueMUzS14cSehWN5NrMTVHgL6cnRsEdGNiqmk1pY67eoky7/VtWjulYVQMDRh
+ZG0kmrHt9f+soxpuY85S10ZsSZKP88l1CMgnaoGbcFCIGklY3znjcVsBmWtOp3vug1JNPoy2AfR
a1MbtoojN3OSaCejji3nlpTgqt2g6ycll7TsFDS81n0Zp9Ruj4YxKn5fmtW3mJijK8oYw35g5L+U
1sACaHdR7AKCjbtrs3C0Ow9PQ4LZWahfrKYpv4m40vN7vKZVAV81RYWJTV4+jW3jHXA/0jSt/h9h
57EbORJl0S8iQG+2dOmdlLIbQiVD74P26+dk72Y2s2kUGqiSSTLimXvvGcCYdXPjICIkclrxYoxL
oDJiLUK0rU6l33KaGHeSRwbUk/KICsqY2RY9RwO9VVq2MvDSPJn+OoVtHb3tpHtJk8DuA+KzPqOR
0e6LY3OBP9w2MUmH7tDkM5CyUs0OFqw+zW0BlbA/bhTcKoVlBFhg4RiNkdN4eBycvVKynxhTewlg
9Kw8hIJJ8WgXL2ljQThEEE6RrkbTXaJ6f+Jgb1d4LIWylbRhNNy5ROCUzI3O1LEsP8CjqIzHbbOE
kmRVt4FEg8ptlXG5FwnAYB6k8auKIGTwhVhLLqjreDTbrD4yKuw+YyaeDPSndH0pW8qD2iqnCntO
3nfbpYzjQ2cpAHRaWWOUH+MguA1wXUdXF5V+tCr254485ie1NeO9rUj1wdGH5iXOx4eA3BQ7wwDY
2GtO8R6RDR6kiZ4/W+hbL2Zk2aeHqGsbKw9AkjRU6zYhST+MBkkJK6hWNdg+U/2iCVwoQPX3ZrCq
MNbylY3+lI0wGWvNOjodYCxmYuZprFpE/1O7BKa1FH4jZggmaarpdwoT+EpJpmZsruIimd1MyuqD
CUIwYlqtEbtkNT0JEbUVM5knyT3ZGI1S7BULAofXVMO4xdIA/6dGta540VCKvaONSuNBidStrZS1
M2rlFU+smw5Ujr7eCfOQirQPwWsslxl1ymOfm55LlGh7kVTRezLQtHMog4Xkv6AX5VxmFySIbLXw
lKS2b6c0pYiNkRSYVHCF2yEmvLezpR/WQjLYuY3RaZAVCL4a3vFkVIxNP9jtDU8yzJF6EkdLRBYu
qsJ8EXg+L/Jamzc9WoCBARpX/xUavAbZauDeIfZ9ZUsALG7Koj72y1ZiW4Cfxr6vLdKHksD57azY
MSWiE1eeUWnjg56qJf9PfU6ew6Ne+T9VA3EHj4KGYfajXv7fVdTomEWXdFOxJ9yJtQvPtbawLVG+
x252V8kqdpPRnNgkvUBYDAjleZUUbhG13kt5coMu55GCfEJ57ylqfapG+Zdr+kKawssQl/updB6m
8J+J/sfD7zq7jEh/nUp8LpZ51KthJ8ct1vvmskDY2awFthy9KbZZ73zMVuIVw/LJ7EsL5IQcx8gh
G2zpxgN056CaYHqCR7qwgNmlaXXJY+nea9GRlV2Qac4zmvUD2DTVqzBAaSabib4f36rCufVQ6UoD
XxIPnStFUOay+kQtfY7A3QFR9fvO8NeH4ynjKdN127fmehMjaChr6541449msUVrE8pa4zgUYmtK
BkCo5s9p2r3Gmqys02uJmsGldf2IaqvxaiO/GSaUzF7dLdbyLbfLM+CJfd5b762z/vZF/t1KhHdP
eXdpOoK5Ibg8jAUQMOz4whvl9UPzpCSEeWbKYckJxpa6yEOyz8VvLft1ng5KT6kv6eEgQThm0eXl
SzZ4kIxZuwEO7RM2UUsAPy5coLSU7bCLyAf0hWYfpxbUnYZyPSMDxtX78mks84NYxmCVh5UXZqYq
08gMM9dNYsZhNbe7wakUd7HGp14p/K5WA3li0Ct06UNh7egWHPtBqbX7wWjfR/E6NVpQONFzw/jN
i5Brssx/aBi4uyV9O8v55ypsb3F03n35ijtJdVUC+hCZEsRPgmclt9/LpATZEEsbkVdvgqy+I/1f
4TaxolHEOB15bsVrP5FSjONQ4XuFVMQaHvcbjnYybCbtIkXLhkiPzLO78pyL9AsVsxPYXZEH86Jt
Fzx+EeXxLEz2TwjhqOf1G2ySFT+BshdttuuJYPbRn7zkMv9Unu9HyjS3MAcfn9wO6RzB3nH/kpqr
hzLNU3Tln2oRKDxawy1RimMySZ+pjnrLMn9ikrl7uf5ZKljpc3FqsfgShqS/DnUUMGD5lKtlN9jL
vp3TIwr+DTap2s109cwWNfb0Oj2hzjiUOrGn9bTsET/uEraMS0LWvLnmp7aN/GEAMqbMLIf0e9Eq
QT9P+3yFZFdW13pKfog7fDUo0cSofaA/vC6FHJC/8e1IuN26MdTkZtuio3bLVfalDIpHou5MJPW6
IYWxY+ysMRMBa0W8ixpLX2X27MzaMABk99SFmc2u0WBj90jWcaT82HGRt+X0HCXLxrbj3Wz3G5We
ygDTGhmyDz/YzbLH+TtDFbL3o9qfbWm9L8O0YwEboHuxWOJOWzMHuDmQBkP+Aspj/Rt92qWSxbtj
i33cqi+txMtJMAOsVsBc1GebsWczGddHXaYQqsSHbSj7Vp1/J0ML8zE+RFoePqRxEVvhLl9+iJkI
ElxSjlL+Fkl1Zf3zzaHudZ31pS+EyYNJj+k8td/Fbt8HK9s4wtrBb7i2ab1Rs+bMCKT05HW59wVg
zDRRL6qVhAsvmluW7RMSk3PiaBTxOd47oOpnaIs+Iu6zIVFSze3JIoAha7Onpu/2UDY+7cjxUMsc
Wt4vyea+JZ3ataruDuIztOfubNTDuUzTO3n/+yQlQLpWQ82QngSZwHWchjPA5QICfcsavF/pWw1U
EhNiPjEFqlz/WT0LWjIKE8EZCybsjdifDRXvGcwb/GHdx6tzzZ2CPX9/y0VGoGM0qvDOYa8mWGat
rNq2S8VyKbs0TReQkx5o8rQt47z0RkUgCyxegPp6st3setwhbmXHx6TnV6+nSM56ExwoZ+kJYuYl
LWgOYmRPLh8dyV0yMjN5WDALVrmvqs5BEfVTWuY7CTI8+/mYy3smy22un8xW9sdY3jVpsq3T4l1O
Ikb60j8qGUq5Mb8nqIjUZNioWh8sGv5R7mE+5I1UzudMIThx7jZGq3n6rB6zx5tZGbrnaAilpuoy
L2iV1Ic/V6kSdxHjzrHam1rZwZhnJJMgY5jjiWg5vMjGdG0lIwSXsDcF8sWBwIMOOYWhk0C3ou/q
+vK5ySvHg124tZDl1HG/w3gPWXCqbkk1/VOWR/qTUruICGDLyvKro6B6qHlk5Tbs9dmXlf4Yp9pN
U9oNI9bnxEFgQqSU7CI8R3fXIyBRO41nsDVDNRVhpMxPFItbdY6vUFQ3XIohSh0f9eYF9vHz2JPw
64hbNDavjtyHRV194e2gc1y3pV0eeyd6yaVKchtRh9VafRoDwPvWljZSn+yQoW6VBNeuugz7Wba/
HRCK+9im1dCyj47nx7XnGm7OavBtVsUtzrVfo5E5r1ScusxWGFXMzYszZIhZzOQ9Q2mW1nKIeOb8
ONK6TjvCRdws0Iobuchdwq+BPUuWJzfRU6Y85JzKfTW1fT7x4UILDpOIWzGZ16COtN1E/dEr1nsm
J88VkYGCa9wV8oxLsgiWApYj/C0KStLIrRwfbts2n6ACPXOdg8LqbqMRH0TJDynPKNhSv4fCl6vj
CdzCFtrEjvfAV4v2gmiJK2owFX8S5q7mAF6dYZ9GMiOK4aypjMuAir1Ymbbp1jL1pkl808DvmhHH
upSLUxJrH1GeX9tkfKfTglBajm9rG+ckUUUhsp5zXTemx8htm2QZO8K88BRl3MjC2FamlbrDnGnI
/Jgyx3Vrk8Mmqg030qmr85Mj9GCdACVnShZIJQRVUK+YepjL9q8lmJaol/9gIQSzcA4dliJ36jgJ
NPlSj/aHrSyXvtRf8cNzxqv6qzHZl7zFyzqgwOrKHWZmHBtiF2XgAFsD9ucQ+ysncl40xyHVnkGH
MJROua4r2/QTrNtW3RB5pYZWLm9wTb3x++OLR8EcxQd46L6pjLcICUr3mNAzI+pptxjvh8htnrUa
fao9v+J9s4Ii708KJ3Ldo94x6rO+DiBY5WvT5ofZXj8TzIDesNq/Y9S8rKb4RGl7kIzljzPAl/tG
oPWtdsqMjEfL4dFLyzUXOa8HcR2kcmB0RuOQZsOuACUPn+FuJkLdIi/zR8o5iUDhIFJAtcJMD2yn
eC7m8V0zl6fcTlBxFfNnZ8u7WrJPXDSscpNNToPmGhpQhUUbdrU5NQiQ+V4Zc4AuJ6aQ3LFrhAfT
o7s+iMkOFrSsCyByV1ET+MgGivdIq29Z5szHqqWXnNiyPbi6n5PIz71lfeS5EvaKdJa6+L2JIclh
vrSQEctkONVIepPXvhNUe9K8SyPjleDc7wEFI8zFTavxLLWIjusi3vbUv0Lm6xWjjsJ62Mh6f03k
IWSDux8V7RST/XDBA5D4plT5ZTUkIW/K6JUCMW/jbPp4PEkxBf6Q/hJz8YGf9YFaBUtrNvKtAnjq
F3yakTB9peUisubEI/6IiPWpC+jO3Xycvwm4wefovFmPM5gObCfyWXM1p1RcnH+vDWmP5HqrfxDG
t49oOZlWBFcy3Pg6gx7eJShYu9K+rRIOUzurr12s3Uwju1lK5xoGWlnwRLAshz4oiQ4APJrfuzQ9
1UVfexXAusJmuErx8pn27Ru8xQ1W7CvsEccV6rTVtF7x6m66gdeGNLkawTChpKQlOItl+m5mdHqL
IFIukQ0mJN1ldlCtzsauLtuTM02vcw1gRy58s7I3Y5cfpeYBe21gfjbcDYli4Hepn+W8eelleqzU
lH0yIxoXVcidKOldmxN2pIitPufXB+eSNu8wlGu7n4X2plItBotFOCzGgH2+pLeIfGJSCLV7VZUn
Inv2WdnS/NaV30qF7tu5/RCrE0wgKzB/JuZUmb63Mj2se/1SOs29WrMbMfiUZ+ZwWGX9S9esOzkh
dw0zspqhj2HZVoCCH9QL2+m7aMbYM1r4huOqni3wla5D6p5nWNMhnhhElqbxj54gd8sWIE9Vt4Zr
82gqjXzqc8DwvTz5urA+F7Trg54g27XSnZGORyB6PuO7L9iwQNq1/lPX2jtX4LzVeWf6JX6CHbSv
FzB72JmfWpIaRnUNm5JQbiwLjg+58opn2TewDc9IOsJhRlWim5kT2mX1bpVKtzcTriuuz4A++lTX
lOl1dppV4lowN/xJD3C9ntlA02SyR0xopWMFQL6vtwjYNll1hx73msr52yMUGFJyG7BmQS2sUQ4S
CnhSs04EiLsN4myt/KvT8U1KtlvPUx7Wdv0nEvmC5L4LTbHC6B2so0GSOXhZupu4ueZjW9LcZkjC
0SQqRXORk8KdUbz73MsxlwEOBtT8HhknlwbplCxhA+6H99ooAU/Xn+gv6WHJE1liSYRmHhW+o05P
EpJOf67b79GeNgN2U2DvewkjrhcLYK44HwLEPp3P0ocPUMVZLuKUfyy+TPF8laXlN0tzn8jgrW4N
G60bQjHad2uNdjTutdspJHe0UvTcrvEpq+Uj8YilZ1rycSRgpTZSfqh8fJuVpuWTIAK4H0DiEG0D
TpoptUeeQtAQaOqWZIv4IhOnbFkuWqJuJBJDQNuXh4yHY8loVtP6o5aYUMvKpUSl7Knj4BVCfqO5
ukAQNL9bU78OBrWaVtIYz7Xdu4ohlW5WIcpfO8wZ65lW3df0LDmmGZIc3dyDggjaNKGh7dwoqz4z
Fp95Bz47LRNEUBxkCnkt84TwlCkl8aIyg3PmVlUnzvVsHxJTp9Ih/YgI0kcEkL/o687pk7dKk0aG
htn3YHG3ViuNCNlIu6Lm744tXax4ryXlG/s3M7a58OdkvQ1xcorn9oIo/Uw+K3LRdl+s8V62l3O6
JIprtMt7pDRHteo2utCoXYxQwvCurV2yZWnFE7XYw9FZ84/CNn6MqEOJCYsIkDKZywK2B6KlD8aZ
FMCjN7QWGQJkyDhEqdAqHxmw/0sjzWKXlG44Mn1zlPdrrt6ydBlDqPFubsTHlYeKvBjrzmSA0kdZ
7gpPe0ZQs1vbdu7Xo8aUD/BP3Wagl6W7bVWH0YaUEyX6ZzcoB7h3r+UYLVTxLdYFzTyoUnoQGPgD
YeTENg+bDHMJQtkrw+qjWg5/vVBxqz3cW0Z1FqW9lzgLxaz/1GnUeXPLmKniOdKq5ax0fSi6cnQr
q9iaPSUpOL3kVIsyxqaEz0pZ5tMkJe+qZPwa+vgPdXLiarV8YnaI7NrJQ23iiehtjqs87BPp1trV
LVOb0Z2BqKcGMuJO7fxVWp4IWWGo4/itXg87LNT3LFOfuY1K3xwSH7TWCpFtPoEVPOrDHNYgrlbW
TCY0U+y49TdIHdWLdet1yJS9XVmgmxuOZ9Gyg48GX69t+RM0r+xBOU2onykv0kll9cNGrTXoGuKC
kqubQ4JnPW1FGmTbIe/MOYm07yXBUKcD5laz5BcnLH+3LHUMQcaH1GmhyZTfxHwmm/Pi9WLgQZTV
P3z2XqeqXF1S7NURPhaiZUCSMxEc57deFtSyUSvtxvpdm2oMQrZ9QiTlRwNLmlmpblaxEp1UqbY/
59EPQVVvccsLP8hNG2Qr0YGq1Zh7xMe/4KrxTiTqvmekysQ++ZTyovfirqGaWjkA7YGmpAHLXi2C
5IEhL/3qMSBWuox4BvByHD2O2uA96oTh6pPJ69cbHtjuzCtW6oRKolKqTOcuLQUBPjqDT0dJXbNA
x5+2TR2IIj4s6RRqTc7ypBHfNH6n1VaeszSasEvYZ13MVLxzfSejYQ4Uo7px6hCFrNVfkeps2UCw
uM3UFqB2k7mGMhw1fSQtkDmjYfg9VfcUjzuV25ljFT/L4z3J1pFzvcWrKWihwbmDgh4pJ/Unva4P
kmYyrBnMJ6uE7049e8bSc+Ph+FGX9NAg1tcHWgu1VIMhKo86sukiqndE9vnVuGzkxLqi5r7Ic/c6
aQmNp3pTRLWz6/QFyeubVcasaNv0HYkmAGYmErUhbcnvCyprOuNVvi8xh1Pb0/DzzFECB7ac+hHb
VkJaLEJE1E1qifvE7K2qu1eLr9slYLedzjrJ2fAU9/lPinuZA3X9zaJ8O1RZkBYmFUDC0F7ymtI+
Z5rhM20PtFxOXKOKbrncHnqlJe4I5wka3Gel/cisYiY65L0suNOYXPB1YtohPDZxTleMmNohfE59
LivpMjdshrWEI6ftvssRyxRiGtDllbIG2YJF0Vq1wi3WXmF3xL6TzWvI34ldc1jr0Mms32glZdJ+
5IXmOltAnVGtJr/3IvPncWKebU33JFLvUoNDsFUL/Ff9Uyalp4WctSKfDkZEiVorJMYmo7RrZLHP
G/ti2+0HRmFv1pcnmLP3BKE1QVlPDveDUjt7JzeOlarg6RgDE0O4QnxzaCq0AQ64oFJ+WXQmkllT
MsxX9K82M2re6WnXFKy+svG/nXL9xSyfLZHRPuJh3osJesnD0mumpubyof1XDJBypi1BrC9vbFk2
zZjiFyj10Joi6r2CYJbZOhQO/zfXrKsmeuHONklPePFfGzPbqQymTcnaWul0i9fsSTTOTnPyg9o5
+7ljfW0Yl1SunyO9+1PV6LW0mkNd6+emXC7lMDOZN3yLV3VCS2Os5ET38eSzKtyaaR1mBX6iOPYb
bTyKSPfSrtrO6vDXmoiemnV+y2TI7a1l3GO8KO5U6y5OwszNluEgDzMbnv4l5rqR9CX2jTpecRPH
Kjtdi4aTSpm0IRZfZp2+RXKH8GRdmcuU27gbkQo0wyZpZvYZo3ObDBaEqjaz9yL/oqAgx7FAkaZX
MplBMnkddJPgbkoK+GRbSd2h0/WzMrBBSHV+GXP/Kcc95Yv4KBlqi1FyCC7VznEd7SyHH7rD+ZtF
QbF0PGuq/pPberM3ikoPC0cclG7dxDbFZaRW5NtVHHVA/AJHY5+ajLckEadlQJaNtyTRmB+PDeDM
XPqWneoxsIz3Ui+9NFLzwxzsDJ0aR2Sauw0znrHDijSq6oXMMD9rcE/1K7OQ6ZAAAHXtuCVvJqYg
bTfyIl5YuxIQEScE+jRMB8r6siyUzZ32I2SGiFXf7JLZ2VIsbzKiwNGwYAyRoq3gcyRF4SWa2fXO
tfFEAPZmrCjrUyMA9PCCZfNv0LJ/BfupNiq3yoqfx5FxybMn3GFb+dbV6ixHMTaVIr8XmL9w1o7/
cpySqrJ+joSDyEzQ5loPk0Q+1ekYlJZ6ltr0rU6T2+ok4YjEnsE7SexyVXzaffbXreurCerWLZhZ
1xGSFIsSrCq3D6nZKsVgq5Yg7ajb5V/EHptoamXC7heC60bVJ9fgpUyrTTkkqA17pJSJVHwZkrTn
Jmvw0KO0Rsi1c2rbcan/rkhz5Ae/1pWFHHtdUi+4/5t9hST8Edj3glr7YJvxAblyOA6M90szlXzm
f59aPxIjWqV7Vi+XUTRhlETMEUW/k2ZM1XIx/ojZPM61CvtogT246jtFTYGWFmOYNWzMDIUZkuMz
IL+QycZKxiY+rwtGXJnrrOw7NX7gU9cj0q9gKOtwqrRgZQxpjKnDE7QclAYuKAYARLKbSX9FWHlr
ZfofTKNmJbvkI22XuPzXSeO2VNUg00nbNJzvLtMor8g5SHqLKZnjXJDWgbYdvlnjvk7SV2MrjJU4
VPmlHVgRay7vRu5aC4l2Rk/8FK7PHPUBd4CFTMbe1KNDycqLpc76H+q8W5xW26ZncDjS/IiyuHcR
sshJCjPHYX2Nu9N2shPb9RPSPS4xiWWUdSyT5BWZTjiKxZci4w0d5amlCqop8nsI2TQKH/ZE2F3X
u5b9WI/hNHYIlkXvpGOTRuchgZPNpkNWdV+8+d/KOP7rl5RnMPeGON70De5Nfrk47+zsw+QVyBVz
V2rSnUvPHdZyowArqZz1GllLyBUVImLZTpVyJYKNKq4/Jiqqh4FL0ibpVyp8Lc5Cc05Crbc8CWCc
GNE/9dm3UXd+lk6ID9J/SWHvh3X+EuVPkxPv6Uj6q5xVns74iHYkfR2Lmn1JcXYocSKGL82a++Rg
YhstQYitx0WLTto0+WrXYewegpoF76hVYZKqYZ9OpxUJQKPXr2s9BlC8fUcfAyetG6+rYT4kq/Zk
dta2L9GaTeRCVSJyDSTj1ODGlokNF7k1HSPH8Ri0a0GbsMK1huxgTkZI2rHrCMrblbnBmimnjkua
sDPPioc3Q2p2YsHchnTL/C8kYf4TePcdcpL6jLjD5b1q4hNGFsUtGj2YFuU8repTna4ny2DdoMjq
RlbJmbGLcLKSwyRbZ429NGloNuGq0qYQzluyDB5yI49zAkbqv6iSzswBon4KkHE855ZyjJLfalIP
KlnQWColXxXSbZCWM4jex07s05BfGEfM14mQG7YCxoH01G207rWuLL3VqXezaK49y1baOnYz0zuF
ZMoVSHM6tOJDyrI2RMDSozS0zmpGf85iIrbzv3mwP4u0ivZVnYWScB4jv/2iaJ6x6CfSxK65ToiA
Jp1Us+B4EdW1iMQZavBvmzMIWUYsjz3X1sSEphm/kxUHuTNcrNYOgQ8RHFYjNPqol8jv8Glro/Eu
GRasBFp2Z4Hn4BjD3er1bwb1jNLm3biAf1vSp9ikvJEkGqyBs6kgcvO1ljTuS5u5Bgwcr5Upg8lY
eVZtOKRy9J6a8WktyzDRm+tsO8/rJD1JU7wdbbIsFQARE0tyglaXRD31SfxCyvsV+LOnakSpqdN9
oBAnMMJTmu6iYaPP0GSS8aCEg7lc0E3uV9AWMYbLx7xHbuEQyHXACCX1VeOjjaqrbnS7RdXINrH9
vO5f8lW8yGr+tBIFoI3WnsEvq5DmeQHYYWbxC3sTHJX18CHMJqj0PlwaFcd9FRFrmmz7uHlmS8bx
Juc3DsFAmlg9z5rKmw8GFwxe78co60TkvClVUWMs5gxbVhz+oup8BJb7pGtdvXOMf6gETZkhUyoF
pd0zhSOb7kRQCcXmROURZcZ0sLT2oUujN8qTkg+WITI7PkZry4EMcp8cAtY3tWf3/b/etn4WCdj3
lAaJUhpI8OScyyg5Wo3qR6P0hRcXDpONkSzKv4bBOEczM4PoYW8dSj8ZlmWD8YpHgmmx2hgnSGKd
XzrV00oOBkzjJ1FEHpi4ASMI4N223HZ66jE+3ViR6BEwNInbq5WfiO4JPMBVrpTNItVH+BBuuzAX
M00YMVL1XKRZYDbGkzMzJoqGMyPuTWe32g35ExIbo2Zv4HAeNFWGRsOxW1fgG2Xbfeg7NazyikUA
8G9To3zWN1k5QhyvnqwlptDQgq4R29rMnyOTcXM7+0YqrnE1gkli/1aVZhfI2hRMJac96b2Cw4y0
lakY0MFizHMOJbSEm2qv+n3MC2dXoFLbyDbLDn6ja+avdlfl/Bjcfqxq+N7QcdFCI0X5z2Nh60Xi
6ouDYG0cU6y9K+JvN7IsXrl2Ef8cpfuVkLjGZROa2aK4ecHNoEfhmI97ZjQnO5l3QmVPMembmBe1
/JbwAudKFnYdKgtNfev0dvFlvX1X4p69BqUQ8WyumsaXvqhIK8ag3qOE618FQ7fKid6WUficIoHF
/Sswmq9Nc5WQKSWOelUNjNKiZe3AuMYc2Nk27tqbGy1VdgXy6Eeh3DfDbRCcWgo5cUahXc12CpT4
E+Ox10WM/bt4sxBRiZTo7Eglyz1UDQnzTKUod+OQ3DNjQ+PDbqvkiZLyOFCnKoib2pfLgtZfbAf9
X9rqjBezY6sBJGdbPmQE+ZbGTu3nR0DbNW+5XlqtL3wSYFZ3HvMny8LhDasD/AEdY1sp5/whWMtt
ujCLDbSnY9Zwc9W4CsIiesPZyaOE5XgN+QEGHNxV2Fhm6zYqelj7gCTrh6bhuiA3GKQibCQw8BUf
pPEYPDfE8kcYw50SiU2Zn1iBkzmsVXTAdKNqk72luXSXVCWw6Q2KLD0gT+YeruVPyR55Aijc1xxU
0mC+lxp7RCitF4j2/jg159hZSJfsrytZQG6Z1B4RvFtn7bylZlurzvSqj4gdet8ZacyYU6gtWtDY
koNqmjihvJx/OfZpXEVV6n9dPFq9l/YOZTA8ufinjCT9j1lm+dvaIv/SnG4+GRZhx4ill/x9Sqpu
gZERWb+9Y9hb3YxinTyCuuk+x8Hmz9K0tLJXVUpzLikUT1ZWW6O/VpZZHMDemAh1JWndK2Oj7pWC
JOlw1Ayl3qSTPbMk1BmSrUVVvY7xSHKB82s7X9pyjUpzk6bqVo+i38Z5LbrUxwnqE3+7sybWaEYs
6Jqn0RMAxMF7T3436LNXJvwS5vGPKf2PWQ/3dH4sNLE3UiWdctG+yuh6EZsyvkkErqvlUlWGJ+sk
S3cpwnNTYRBorWSjN3OQObzYJY77NjnDTtq05ugjNA4s3PrL6jwpjHUVYjqF0OQQF9XgLjGTomVl
DVh3ntPK/ywGP26mWqQmcINl4gKeB02lMx0GfSBtyGKoQxxHTUdXEIHjdVN3imXpHyuP3osszZ/B
p0VOvhk4jJeHJVimnSbr6VlifNCsesDy12GcX34pi/zROuRgsgkY7YngVLaX3TxeM7n4TmKlhINo
HJjLMkyK/xyWu4K0/amKvRVjFrdLgGyWT1MPo3L120bCfRydrYSD3F4ZcffTsRv7S7vSAkX0i7Yg
mg4YNGJIH6Y8ERYDm3aN9mnZSKhKaKbvMfDHTtHejAEeY+kcsBEFStV8KWn3uVRdUHTFmTfop0NA
y+aYfFQE2q5t5ZtoiW7FLL3EotsvCSdPuogumNbsPKWNO7DiaTv7a5bU0EzTnZnTrlnKPbGlVw0A
5MheiJ9qK6WDlxSqK9MS9XoVYgIla0V8F9UaSIt5nB454Sah821xRRFJKATQ7bRpMRQQKjMlG7uK
3IE03gCKk9861dkxmg32gY3IpOe54X4B53WYakrrEnU304JxQYZAMES88CVKBvhDe0Hu63PDZeeY
8AqI9Arv/ojDXWxVEm2VkTEbuHgSPMzTUsm/WmxTbLPorrp//8PZeSzHrWRp+F1mPYjIhMdiNuUN
TdGJFDcISZTgPZAwTz8f1Iu5LDJYcaejO6I71FdZADJPHvMbHGVuMo0gzAEYZbWqmK4z81z1bvY0
UrQmCveRpjQXTsurCMp9agAFNEF3mwyQ0f99qlpIASgsUCuZ9TFGP30VJorC3zdvgIlu0o7wo1Gg
pYF3iMH5NBOI6LRbojS8I7995am+5QN29QZTycm5ovPzmLb1ni7yacS3IHHA61aAAFPa1BWCCnRv
gGDAebjqgCl4k3fnGv73BBJeFNRr344QDPV/dykY+r6A8VjVe5Gk15OibsUNIR3v0HsENagtpSP2
Qe8d3axbA/ZlcELXwSU4Z6N+TCZjlXEklqBBXLTEaOgXzl1f1ke7zq4iY3ZCBJWY1j/NOH1yZzO7
rmrydRN4IE3m0VWUb8wpW5lxso+YEqEKxG01AE8Jg7tmlujN8i0gJuRm+jvuj02P2IgC2oFUL+kz
1CAXr0X8U299OgDKvW60/KSUCwkPzwLH3ZWti7KIRIotkM9uSmT3Y209TtPaprptLf/GLO11b2TX
Tn2CBPVYFnHAvsifyeJnuBTAp4KrrSWTnQLUU8rSAuHUoUdCo0+H4cAo7dZT5SPKOCh7hc1SDowI
fe+u6rn3usFatiF3kHKzTWnG1K/era+9FLOYkh8BvUHJOESSCiLcph7Hxx5MzNQy2Ao80afU0TEj
s8qM4cFpwPDrMd2KPrlt+dBRIHaZXS39hm6QVnLv2tzedIH4j3KXMpQHa3BfI0/eGZ22Asl46DrA
gn63jptULRF8fE5AsSEmvwNwhJRScDILY93r1s8KbwjhgR7EgGZB1N6VzBIiIIOD8d3VAbpj6sEA
TUfrOXJu1MDgA5XoVW0MNA39W26TLXraRAmBiXy0xyRjU/futqIrwy28GmCeBGJ4ciQ6cDA7fjLW
2pqqIbZWz1OvQ+pgzmWRLyiF+kgQL+n87fPBP2AutKqU9mLG5gMtqK0D+cf30q1HDmnqiAby9i0/
/B6SMYLNBxqGsGE4Q+0y0mBPVVdMaQDKdr+yGqhdF4+n0Y02HZr1CPg+ptR+C1Wbx7ivwcH01x7u
NaKub9M2u5+GHQcs2qrBxYQoL00GzIJO4yNei6+WHH66AXMQRZdFNBlQ4ehRWtVNBYEB+CZGsZHh
THzo4MYrtVM8Wn8GQGNYsWAKY0/jTTVSp9cNp6a3873obMRlcCKJnGPeyDfHtdtlMgNkZySpr4Jt
ip47jQ3yIXBcKTMcZq76IsXeT4jyroy1Z7Q81kmVH+q42Uf8GRPb61TUN3ipbVppLegvvMXYbnGN
LluYNAKlkz6aVdK8EiXCkRlt7qZHr3NPuj+Db8l9VHvozbZZGIZ6GFXw3Ylx81P2nv7cQZKMlG73
muNrwLxEo4ele8+VZZ7ysLhJGp92dHeM4KClZfcD0jkLQcCyNA5z0IIA7DnRQ4cnQ8G+oCX6E8/L
ftkHKXOAGNnDoiAhcCve01yHdL37GKGzE+j+zqady69+ZMLzU9n01ZEs4ZaSJNEA8mu43VpiPGa0
R5eWVr9EbnjMjeEUd7SaUkVSrl91pbqCZUHlYYV0Akv7eihd1L9T+H651B7rNvneWR4zmODY6HQG
aGffIxYD/K++c5tgKazuzu86SsqGA+KDsAgDn/m1Wro5kvoDKoaAF8hUnLoTu3CG9LUh/p8NwMgJ
aFPTADGs9CrcIAH6YPQuhYIKkaYq8giuoDlu/dLa1oBRQc4Ax6/+pAyvxzDtF83YZUtZmcfQBO5d
DQ3DaKI8OeLBqz21tJqCUhKIh6WKtykWf5z+3vZAaYDd4zmcRyvVH8h/rgIz+VPk/Y1pAEkfs7XX
KKpt809ccMSJErc+iIGoiMEEgnmr5ViuKyBzpsqPul63GxUF68arf4c5MpZ5ipemG1jBwsVaGDDh
KuCn8f8Zn+wRlw+kc6/UkD+Nie3R0HPWLc1V7q7GXmtDO2f1d4hH3lrgisrCDpih9QczsNNtqTtH
LxxpQLrXzIiXWqaRgvJts5I+hGmoWX8hOfQtkOKpRa439o81dwwzoRudSOZDmaSSGuCRYfyZ+DfS
F69JYOYrwFTboem+DQqpH+m9In6wRvTqoNKIlBKHK7dCNzTtmje6IIwK0+CgcvumkNOwrKNiZ5cS
hH3kz1gxcK517kF5cyAczqOvaOqhAHnb0ClfRiP75tQML9NCv4/JcdMyeTL7eKXghPAm93lmoHQ/
PeQdjjqlnYkNXrMwJTBV1ZntFLhrMnZdam06E13qrZb281c3QCXDPFJMs3vvIdY7VKxC2oxh9tPg
DgdmtY6okjChWaJ7/ivM+mvI+5vYju8Vf4tgSN1N7UbT68dexr/bsN5bQXWNENWt4ze3dphTgVh3
JIPcnzo3rbRJi4N1l3RvpRr/5G20bfrkBv+g+74CTW865bPDsAzb040Gwx5RK0F1al+jmHzsQEi3
/fgIWWWTN4iTSRTSgoLjGsbiZ20X1yLK7phUrtoxuTOClK9VYK9VbpmE0oETxyl2nhMX3Tlsg3aZ
GRznCsgfjVu8BfdVLb7rqGOWkEsdZT7Z3A7u1F8XpfVD1tqjT8tOtO4fH/DXaTKZsabBL8j0+4kO
Y6rqmyHkycRULYTbRZA5Y9B9o2XS7yi5zPIHT9VXKOf3+wyrjjWgLX0RFd1T31fFWjdp6ieEgqIA
mW4C6Guy3wE/B9Ob9oBE41ZDsNVu7JvE1a40YDkxkpOgYqq9HhTfKwz1Zs2xnWXqdypweqAJDC+n
0mOCKdSPlp8pZu6cnRVHWYUBqZv7J0vVrOH8oxHDKXSzH9rUT9SZiaCHNRR7Iybd02ti/1SF+AMm
IKla8yVgGyxazbFXHaVrmIYb7OL+wO66QmLkdxF3/grC6VMu4choTLhiIU99AMkth55rVL6xaBSI
jRJkpDX9pGB9ys3iAe8cfaU1/ck3tLdxNL+l3UAmlFjblsnkODZ/moK2fCfM59KI1im9IEQ1oQ3W
UJfz6tHPwcGP7UPWUOLD4LkHz92upzBJYFSZw9ryTAeBNfuXytRt7hkvgZOLnUiYHoX19GJm3U3l
99s+Lp6LTINBnvyEg8LH09p4U4jst5t7jwlsNII1ok/NdO0b9XYS2cG3atTI5FOn0l9d44AX8PeZ
6tQGQe61Aq7zIPG0XDRgc5jlVJsac8d9NgzuuhzUbqBfYel5vo4GEmy/LkYyTczYXFdbIaxF+8Sp
AJpEiF3WhXnQzfY+Co2V7Ae06aCy1n5K+Kr/TH2/rZSjg+OGFe0ibaE0OnDToQyBzTgEBgpwk6vR
D/kFFXjP2tqhIbkQ6PRaY/0wOcFzg1/ZskwIxHWntnqhNlrpEV4hI+p1zl/Z7yLueXqP3woTM/G8
ptQDVbfjn0GWC+vYrQ1Zidoj+VMNSMOC0AB0AlizHFqdoN6+NE1wFFBbGXzXh7hL1n1gQe2brltA
5r7OPK8IaW6NYHxTRkGmFG+YEi9GUdxkTDv6Wj2bJXlmB7F94Q/5ofeTazmoLbd/ssqA3KD7sUYj
/3c8o36cfuPU0TorjZISh+uasOYgQMh7KCegME1yBL75gl3iTRLGb8Ia0bMbnUNW+sNKD7zqCOgV
m1NKthCSQFQ4c7dNcp/b+lFm/fOYtSe9Nbax0d0niVrlSXpjZyNnYqDzlz44GS5+Ab1xpMIQdWtB
JZC9YljGXdcwjpNkqKUBNtPQMD4HngO199nU/U2VGVd4jq6xr9/TgtvooC+Z9rr7JAzvnUAvN7jF
Nw9gLXRYoinhi8hTsOc5790Kb/krUSQ7yuRmg+glmaCNRUwIWG01Vu11EtPya50YlXj+S65T8LX+
rqBIY3YeH1NwN1jRVG8w1w+oCq0xZN1VemyRBBu7WoIoiEJ1AO3mbaJBLYTqn4Rd3TnsYvxEmXxi
/vArNtzVKMKdOQc2mh6vHp0/vdUfg1BR1jp5voNs2C/QU80B7CLyO4YnV7g2zSxgrp053fpef1+U
2q050u7RJpuw5x0dURaABvt1boE4GaLpJnXMazpWixEdxtAUt0Egj66gY+FB8kfrqFoG+lAt8X2k
XmtIcSr7xhv6xUCVNSThbQGDoE6YEQOJR+B5VwDkHKL8KU+1hWHru0jUW5kOR4gcz03LQMyynKOj
z9qq7q7SYLtY9U3TIRlt1nwStVVhcsptF7IKUKFlGKBNkUzwawz9FhVv5OHS5Js9MQiaeuvZrMEW
wx04FSM5oC6hNWRW8jP2/Hhp2GgPI0ZfruoGmWE5rIyW6lBFT40sIPja4kHZ5fzlQFWNKWe03sYV
nWpVtQzJTcQfnOCHYxd7OaY73HLRgQk7siMYXq2xdhhhKvChxtjdz7afqzQJvlEw3uYOQo8TczwZ
alfKStEdRgFsmGB0ltAVFJcsfHend8OVW5kzQzTfZRNAc1fd4wvSYm/DvJDItOH+3JYyeijbBoSp
aYo96AzOrijCDaQAjVYOM3Y/1HeJz0OQsrH1QrtE+tlCZxbZ1FpuraR9dNuhXWcgQNwmP5T6SFmk
X4FheTNF82KM9L/1EpZO0ogXI/X5nQRbg7TUz6LHEazFcgR9k5hy61hUsojobTLmo5OiPjfMVxs4
ZySaO1sV+kJl9QEAxFYFc0Ovb/ul19a/ihLItO9PmwH3ZWrSoFzkWtAuAHf1C43mSa2667zSBgoC
nb4O3FIi7wB6ajKiFXz6/BQX5W+z5M6KmP4t8xANuyAZx23fkmnapvpucf0uWkYxnXQAC3saoaG+
zTglRcBlTsfzRZnOQx7ijVR2L1NLRtC7y0TvTsHMnK2D9gYWabcSfbbGFWML0P4aBTkDKimzvrj5
lucuFCGFcOzwzeicTULv3VEtUCQ9/e6E2q0Wt0sFHs7Whytca391eXTVjuPOh9cK6P56xGF7gebm
IUCBkX54toU3NW30IHtFH28rMu2qYKKxDUkFwOepJwHoe1nVubGwVPzTiuWuyqHIhuNLPOAM6Sm1
bmJRLaow/oZ1wXUuQDGas1q9ls1oPOcHYnlvflCAJuvG39ZgPJP6vQYoWS/sPrpWtdpFsXxQE+3j
oejfmHV18PyGP2Iw4JCZT5VDNt3DV6JNiCEQxBoYdEf00GE3aFBtnRrOl6gpVLJ5w/r9TYOoua/k
cwv/vxXlNmjUbZkUOK+M2BG2teaDH6Fs8UtTX3rSBKpTbSprBBClfghQfxmzIYvLe13l/gl/Kza1
rCGPOhojHoT2OQohWrvGI3bQLzFWYvSQtwO/TqYzjC4s/SW5B9QPRHtDAzVuHRIl86St2adXTI8Y
XYb4oTYzdirKq1tQJTQxhu1kyltlxVdNJupVA6KTvj8qxPq98KhUu0aShRT2wcuTx97sSLHG8n5q
wm3kOzdT1m/DDAgaRmUggxgYWeO0bBMXV9L6EKqBRpUTHHEw29rSeB303Fl7FkAkYNJgT2lQeH16
55a/wwJoDQoZ340QdnMNIpiS14q9ZW1NNDqS356ZZytRiHsfUvUy6UwuqAKASMPA15thK4rbvPbJ
NO2GzrnZ0caNTwZ1D7MrsFRugqK/HmEs7SH2nT/rNuNJP0FuF0yL4JqJsdnKc8FApy5farLjUOoH
q9EWgzBP9oSmgEeDO+XkKflzNPEX85AkMY1Xo7F3hSnfRif7NkTiT+UjfZCrmyaOr7Rsesnd7sT+
etC4OqwqvhJeT0dIW09wGRKvOzUNl+2khTdDJ39VvcU3bXZSZ5id+99Di8G7FNOpBmyzwKH3T4Aj
c0S1ToVxBOIGMFowoO52TAAOUUM89DyPdjI4uqlkKpOsG2SNFKTvRZN5K62WvwwVXPtMaIf+Z0e4
14v0mlTyyXGzkxYZnLmmYFzmPXSthpJceWubxpLqkKYUXUlr6l78FNFSbLoY1K0GzzkF9m8P6W/l
lTvZ0YWaePsG6V9YwUZ2e/Vc6PJUU6dkPiToIX+NgvZah4INU7MBbMnwCivRn9gGWssgg1Jbt6+x
k6/D3H70I7Vl7n5NzyaYY+B16Y8PRmU8Vl5RLYK4Omnj+ECOPiyjCgNMZBzoe8AxNe3yhIbjKU/7
ny7DRmHGt74vN0hBMJB2oCqlU5sue/DTScecuG6ujNa5Za9cBaXcBrodHV1foTUQ9d2mGrKnjNvA
ScqtoTdrwAPLyUnWbVi9+VPNF/f7B0yOyV2C+i0DFmu46lrpCp4fk0hXloehB4heqhsbzNi6Jy6R
CNM4AOgly+EqDZuV7bNTMpdGRmiDQfJeNdqzWq3fG2bV0IyGe4+7MH8Ipsf+JiWGAEXqXSsR6Avc
Ww9hC2kHAYcfbZfsUquk54tt15Qy5tKTW7fjBsBUdRkguttn0RV8C/xKR0ATUEci4BjF5P5QWnEo
VFUtGjL7Sg1rT7Y/u5IeEYRKJBqCdpsF4a3jNrf43SxsNGIDCFXssBbKqeyv7E49Gvx8E9xVK+GB
tsbR7fR1HdOlCuwEMmi1g9MOnRGxubB6qCkC+BvwSiYuVPqr1Vqb0Aiu4UWvDTLiRQ9/wY1nWYoU
DlZbk8jG+c9mbm9wLQGewlYhQfYi8F68PkJDVrtN/WkN728/YrmVSGY+/ngDmOqFuedROP2hdWlE
zKiggHhedeuAkV+aAm4VyOpD8dynofmrkvlGdOaWpuPJYugnauktrX5+AUmyahTqpxJ3QhXuktiH
rWfd1pLLfUR5HtP1ANSrudFC6z5Ju2cYe8+wxPehKcsVzP4b6Ec7iU9AZSO+xpQ80WGpu6b61lg+
Wtzs3yylL+ot2MMvotJ+d2hhhE24Zl9Oi9BRUK0cKisU2yqsxgne93oJz6McaNePbJsR9TN60CRw
K6el6yoKufXwY2bh796Au2BdgZ3XGQ1m1S723mJn/OOIiLlacN2YEv0sOLTOdBx08TJk5iHKXABJ
xs5HS6ctgOuGwzHGOwMYbwYKzPphS77bxC938CJCV8IFd9GTY5WdfvAgiqGqT48ZzATYYtDYjQv2
zO35+Vp7pQwEtUjjJje7EfzqgDmwqSJU+21ilEYc95Zjr9Z/IYCNGJcl81JHL+7GXKfMpWCtG7Xy
GRMbdXhTYreQ+M5dZwQPbWJsNYZBEjmsSeFX0RVEnOxtZPhYFMkWZ+xTFOT7Ee/b9aRlb0gMWM+c
6PCbjy2urg9PLknrImhSuWzt4VRVbFWHGY3rlWtJdRjEzFejkqNHSs3OzRXIBPFCUYj6gbiZWQjI
lOyDWoBR1FeWBwfcDmGpi54ImqzsyvvepeljPAaMqbjXRJXw5lH4Jzu8KaIXcyhx/5Yrq/Ph7kyn
HBOGoRx/jGrcezPRGI49cIYWynbePUfSpLA2l3VuXtBr/ERjFPlAYSKeqoOw8+Y///XjPsqD5n/+
S/53RJ2Y2sJMDiN4rmVp0FynTy8f8ppg8LWC3yfyiOjjCYvb12CD62cSqn5Q2p6LbvYhcFLoByLX
2cwtjElNgpcCAXHRAfITocLZl1ZI4QjHssWZxE5g18gx5iI9aHM41AtzXPd5VT1YsUsYcZV9jfnv
Jbu8z94omSjKJhj/SnQg379R2x2EnmJUAMsL5ZxEd2aiGEPOpnb87b9/o1jNCcOVwnKFda4v2pU1
4PQkO5gexHdRpf0BblZDBpOiEdNpwwUNxk/EdpEypdI3BWKTaFO8fzQEqiSRGnFPN8L2HoynvLOC
Ir+gjTTLR/5TGAlBdTws2R+IyhsmTs3vV+FEaKjC0c+2dVCiQmJ85XHf7unT1PvCccOd16v+TsWI
nX39Puff/3FlNFPnPTPrib5fOYgCzFB719kZkx5qJHwms73aT+pHq0jgkvQit/5AkYHJhPR7QjUV
Bgjgff0j5EePA55/Fv7mlJieI87OCT7hepwyJTrYaINzG0iMw63Ka0lpFVMvM1NrjNABIYto2HZ0
2BaNYYqNkn57QRL7E8l9KWYr6Tky2AaN0fcvpHb9MAMM7e6C3pBXYTjHQyQ2tjQtnM3UAGUvRka7
2AmD05oTw2Qq67ev38f5If67Hf7vdciz3+D6w9jpfSF3aQsxaIqwAm5F0naboGBgE4TTTA9PFl8v
en6I/7MoJhNI/Ou2ce6j6lepSnJK4L3vDhEVV9FGkPxsC2QQVZhXXnjRn235WXjZkrgDIAp2drBS
Zka9aUpYPpDt9iA9s8coT12gLODZhjJCwEdZwzLnn72k+/zp0mgEWx77HQm586WZMWIk1vtbWWFu
PzOAoQAXI5oIOzSpPchfA4jZCR0P2hjM4qp/fdrx1rMdBzFmU9ime3bmEDowaln4SPnHaXetJzHz
vMxT7n0ThXm5NpPWttfOiIKjQCzVvCDe+vHppZC8cMFpc/nXWbAW9gST2OkI1oglY7+Wd7S9B6fI
T65udadWn/yXZMBCDKi7dC7oBX/c2SxuGTw8yrGWef7VYxqybo164Y5pBTA6HZlO83rIzQFERRHQ
QyXsuc8ICGr6pRjzcX+ztM1Te4ZhItVz9tbhrE1BJiNzh8FAVS7z2MyQz+VA0ZLz4/AucwWSmVkk
bw3GT4jnenZDXzyfvkVt1v32mKig7pk4JyCgcqPnwIy+PoDnyQI3p9BN7gFGgyTW5+8mTL2unDhp
OzeMaJOAyx/2XZF4295FxaGzE+f66wU/2wlEW53sxKGf7c133z8SodwXcTakKNVXTjW1axCg2o8W
ueEftt3oSyeHEu3JkLlJYClZXdiG+seYzw0uTZOIjoU0IqXvV0fDFEJRoqf7sHPKm4hPUCFEwjhr
MaRpiAAO1a+5A+HdGVdEW8SNtIK27gItCivZ6mbj/hyY6FHKjd+Zf9q3VVNjFddPBuLIWhl2KBiV
tZOuo6lIfKDDiSvh3gj9XweyeUOjZ2jZjnC5Q98/hz+5kR81bbsfK9t7UJA0FhV5cbloZTvdk8EI
vJIAjS8zo8j3X3/Bj3uau9K0CCb8PbZ0zzTPff5eASsdOp9Xy4NhWUi2wQXATQ5h46+X+rhZWMrW
wZsAiiZqnh2foQStnuVWR52TqPwQhpEFpp7B8iuV4+z86YrhLoZ3+COUnrxweD9bHOsIE/wOrtDG
ufz2EKHIHTRtevDtNsCaUlVHnMpA30gZLj0mYuu6HUkUEEC9sE0/W5nM3SJWzdmtc3ZGKNbw9kzj
9NBOfbNGwXC6G3VjOtp52hxdwwRimdDY1AYtvWD8NO//95kZL9y10dKnXwSm8uyFG4ODBmM2BHv4
2qh4T4hKITlbryO8Cq6xpEOtNTK5Kh16Kuhr2ReCw2dbC2SWh7q8QEXmPBrZth7rSZkEh7F1ktME
+vG6c8A3FN5wSRn0s3cMdNmRmLcLwt/ZLo5ASpqq0GBkuB2i2mhtg0UoUAxrI1rMQ0h/1+WO8j1x
aV/N7/D8HSOpyXU4B0HdOzu7mYdt3pTj32iVHt1PoeyN59NSm6IBcSiKM7+E/PT1QfpkTd015n0s
PHKfc0uSMjYi5eJduy9yYe968J4bEy3rY9EJ77YtCV6Z1I3nrxf95GtiAodIP8Y5NiHnLNjmtJ8D
rAWdXZghFD1rMTKyAvjECB+FWOgyXy83n4qz9/rP5eTZqVGaLevQsH1IcDVtFZThG8hQmb37epm/
sfV8HcpqxxYe14h7Xu0aOa6aTmqMe7do0vgbbfmZj9lM4OzWYTZJ2oY1PESA8x1z3op5PDrJdKJT
EB43TYIaGehxyOOrr3/XZ28bDxhJ3MCqjGzr/ZXADCygTeJBgZ0V0FY4CunpRtUTlI3R1oB3fL2c
/snrNjirFjbaNj6Y55bdmPwV+GIB3Sr0Cg/a1G7opsg+naUXat0E2p/YiN0KBCv6hROi4bnAewVA
gxla+jYPIZTV5PtgKnKPZlY0oSqvVQJtWx8cvYn0R5qcEiaPEhkhOJhrYDWo80hoNredB3Vj0VkR
GkO2DUv5wnH5JDhg6+HqtmdTLejntVDPiMenT44BsUImROgdXF0HIwRo0CXsqRQgZ2EiD+Lpl+wX
PjmoBomRQ7pHUfrhK6JebkRFMjr7SEpzrswlISi294mNsRwEDfobodQu3OifPK4lbQ6PbiBzwsj/
/dapnMy1OpLAPaLlMEwNe0KWznOtVZHX+rYUjGUBJo3HXg36havuY/7p/HPp82CYoJwiyjFODqUm
FQNjJWksD5UHjUWmHfoBIxXiha37cedi9UPpz0XD81r22eNaVhPWMB7yvcklXsDVy+psQd9+jC9s
o49H0uOlsgrXqe1QdL1/r2jQkzWaXGcq9dO19MfoEfxYvBy0zt58fRw/ubgxQCCxdTDC4anOLpXK
HyyPqQNt9QSdoUNky2llGdGALbgILUwaRdXWS6MBlbwlJCBL1NSd8+frH/HxeZEztzGpA1sjBIHh
/fNqubKxmUCtGg5MdSOtvr5X9I3XEP7UhX3z8Rs6pF+mR1vP5rS4Z692APoiRNbgLG6mKUj7tm2Q
kdNRxd/+62eiZp4rR4PjSMR7/0wDrSkjNpFAxmggY4M29R/6E+OzZuT9y79fiuqcDalbnoHa+ful
qgExrwgw1t41Mw+mkQc7Jy2z6c7QM+fH/2Mt0gHHJIGnxj67m+skivO4qKIDonf+TdlishArpa0L
F7Dv10t9sjUdOlskHR59D5Lp949l9arBPdTB59Tp11bjH5xIeEcB0Ow41ZuSe1TgZQxH7pJpzydh
DSojB5xT6Hrm+cIkdrZd4JxxIPvzr5veVXvGnPWmnpBrTRFmW0z6+M23zEtl5odzYFD14F6GMZs9
R/Pzw4hKQEsnxd85ZTBduU483YHlrDaTPbkXzv2Hc2Cw95Gg0umk2lxVZ0ulys6g0U/5YSpNcK5C
uaDaZJtUlw7cHBTfZT3zQpTtWLUIm0rs7CtGptHgyIP7cedb/dvU4zu/LtsAvUUv076Vvm43q6/3
zQcnIoslKXFJIXVDzlXJ+40DQT+UXVVHh4EZ9BqPKWfTNMbb1KFImKNze4U7oX4TRfYrZ+XbqAlo
Vi4gb3g1Cp4RQjFpFWJbriX1hZ/28WWYAEUAmhDl6NSbZ78MDDFK+0E97L0REn3roSRd93q2mUI4
SrEWqguRQc5H//3bhyLDB4BGivOnqZ+HOzMc9HEQ0b5zPBQ4x0rFxQrRIVWsIq1w813oteoFynO9
jQYBFrTLTadFMBy/7J3uDm6JfEsZ/UpjAf/76+/0cQvy24j7c/uI4C/OKilb+tK3gwRrQHg6r4qx
8oC2gNUNF+LI37HA+Uuwdfy3uOm4Ts9bqLJtqw72f4R6QR0zoYCMMPaIz7amU6zHkHG2NCwb6Znq
ueutfllKA0G80NZXjj0GiC1FxdLWkCvtLbZF4IfgQ3FuXXz9Ov7O185+pkFDm1Oiy/n+PwutmtYB
t3bG8FBZaXjTRSAadR1OuVfA0ioGPT12fmU+h5WHnJFFCI6sWXCj6+3vNXazYPaL5CmrdXR5c3ql
fQkgQ4uGbhObUbu22WhAFyQOC1PmCdQXwqradG4a3H39HJ99Vn6+Q3eQBiYn//3pI6o2VaX1zt5F
e/KhQSqwWRmynIwLF+yHKP23ijB1T1L2GxT+79dpBiR2UMob9hrwk9e478pxbbiF9+QNgC5prdXG
yU6aIKF0TCHBff2Un5xkZCYsRm0uU0T8Qt+vji0XXoiBg+p6Z+v5gS4x3FUhQcTwPSC7algMfb3i
x8thHjgx63GIb1RIZ7EjY6Q0mlbS72PkAPcxRQjs9HJABwH52a+X+uzhXJ4O/wWDt3teok3MN3SI
hdFB9vrUo0YX50+M/dq3LhzUFTcjIpZfr/jJxzR1AoGgsSsoCs8ermFgNZiZm+8LN5uCTV/1SblL
EeuMV/xEaFPgQZyXIggRfpD40ujf/t369Dd4TGHhiOhRlf4dtP2ju+wYfRpWJQaFYz0Ud+jOI0AS
z8pTACR+DFngrrLRzredBejk65U/hOi/SxOcubS4IuW5bXae18EUDHF24FLMr7qJ1mASwTk3gwEe
rECIIKmVuBYl0NdeZOM2n0AmAiwbEPjrgoQsxfMvhObz1Os/vwnnI6Q02Wpi3ov/eB1Z0HqgZaPs
kLi+hJoOIhvXHfNaWsUaEuBpNPoNWt844/35928D61vXoHYWgBHOc68qyqg03QgQQkyYLuw23enD
kGHEN75WI86Uk0uoy7R+wNysg2KC3zCjGUPTTkoXyUbqVXrhC33yMpBQY35PPTb/237/MqAUtxoc
5/RQi665C1s5nLxAU09+jPdVW75qnlBLOGQNukGjvPAlzk89X4JWIyOgv00jQ5wtbqZ1CcndSQ7p
KPHEbNW0AYZqbXUoJRee829k/ucF9HcthowUnAj/OPIsWaiVb9lt1LOjKt8B6GwP2lFGeAjgwGQ6
GzO1pk1ioamf9XYIMFJUmf5klQEQIx0J6n0zThGkDg9zD42SB/zAgAX3yBWwGJJC33lerDCmyOJi
Q9LdLs3QLX/KbPCQ0rPSBDG7ytkUU9M8yaGzrzJkhesLz/jhcuJmZT/PKAlP2Nb5YetMeMyaVQz7
pA+xXqli2QbLGNOY6kJAO+/H/H2XmOdSvRNHsZh9v2ncyciTSWItW2pte+z5X8+UZC3Y8EE8iaFA
Z4xx7oUr8W+v7vwLMibm6MztWgrP96vanWOZPbpd+O6AQrQ1EPQysNVatRPWTzpKK8NYxO0iCcpy
o1moTI4iUm9QYyB9WbAeBWymBdSyS+2a8/g+vw4gqzbNMaytmd+9/2FZ4yWqbY3okFhtf5ui8r+M
uxDYawUr2wxMyD8Z2uZZjNLrhYgyP/P5O+GOxrZ8ToTpdLxfejAq2dWWlxw6Z0yQzkv6ja71fxxY
uQtlRRDDO+JI37ThMavh1UT/cjZBgkDkoHFEBHFdtsL79dPe0MLcwP7IbmDNvba+Wza/+v/l7Dx7
3DbWPf6JCLCXt2orafuud2P7DWE7MTtn2Dn89PfHPffiWlxBQg5OThDAQUac+pR/MbIQ8Z9YvV7+
2s/XBXMMWC7gf3Ro3cVghkKJH1lcfxZ/oG/d5wDCtQgJKdy03i8P9XmHMxReuhSpbLBGS7hYmleT
UE7kH6ocPV83tJ0ncOHWrpRh/UPIqt21nqa2lwc9s8Mt0lbeBey+vblqdDqbmgXbZVRegOZ3ir9e
optrOx0FOC645zQ2m1+1bKo3VL3NY2pAhuklZiARijgPU2VHiJD0MHbr8RpC5PNsoFdERErYTp5B
0/70dyXZNGJzpXssqjGh+FOJG910EMzPzKx/Jd8Mn0CbAlO8PB+f15thqWi5JsuOU/Zic2uIRCjb
nLwDjqDeRg2x+9JXTbPrWtxDLw/1+RlkqLn4SXtvdo5fHOGkTHsDuXf/EDjoXbWzYCq4aXs3hXXz
QFsqPdZ+kYHp9qvNBOLgyt125kuJkGxuEIISzBIXE9w6rjD9KsLisfWqh7iWON41gywfXOgqzZVp
XT4TPIAWsSCgkzlv5AI/Xc1JE2Zeozt80OqgPpA4GU8+FL9rj8TnW5FOIrDH+UnyLWNZDhilaKmg
4R06KXdWt638/Hsdd/5vy23ccJcEAaTmITN/OOmApNLl9ZxPyum9OLcxPYuR4cgGy8qvUTfeYLkD
jq4NRlqiRzbEyJI9IIcQZQ/vCvDgE1SNKbUdZy4AMZjDmKdTGlRBJT1p8K0FrEE98yX8QSweg1rE
R7vPjE2RoVI1WgU0hrH4C6Gk4sqqnvtih9eHCIdyFPX105+gmlQMpoJqPyV98DXN/RdXGf3XykPR
fkKz5MpwZ3bsvLj6fC1wQJcYNXviHs57K2D/kEGuSstUP7u0CV6Homj/ubyYZzYsVTySGJcExiZm
P/00sl9RlJCJuQcC7c6BAflkR7K/koKeGYX73p07/VxzxhLZUBcerjQ5/R5XKktsEKaQ4Q1KMcHv
y1+zOBecBipkADcw8gjmCsLirA/DGHW6qsujaqS206rJOsoCgbtA4UYGx6/f+6Kmlpd4h8sDL3bI
fwYGnDIXRbmelx0eAdMOIh9ws4SUH7ExzD6KHLnitPKDW8dq5XBljyyejXlA8DhU0ymAcZF7iy1Z
YcyquQj27lWZj9+khApPWJyk79kI52DVe0iSrsia62+XP3Sxkh/jzqcfNcSAMumyO8F29egHNvqe
TDcj9lOYtB1jP82bK9HPmaUEaR24pmEgq0Wj9nRjmqhMTGOZxhAZafO2Xm3ueyRgd1HuAtXPsJye
+ig/SA93ncufuLxx5m8EGe/M6FDLmxs+p0M72ljI1HHUPrU8DcYKApCF+LvooTBx0dm3wOA7iFpq
XOFopj2WjnsNsXFmll0a62Ssts/P0Rf7uC2athmpbWByAeKbJCec06IyEdG1bz2zcdlBLnEuoE92
02KaGyagoa6s9lks5WpsexOOIW/ko9ZKz1onxZhtwwTDS1nq9psr6+ghq0YMGWWwYl9qeLhkyXM0
1PgoK+lpiPcUtrO/vCJn9gL7gAwa1VsaVcv2hmzQL2nsSu2r3Jt2+Jk3xxSYGU5uQk5fcOkyjkGL
IrNRYXR7eejFXfyxF2hzshoADgiN5/n7o6ABHz6yctpve9dqxsOAzCZWcWIumiKceGXLf4Qif7ys
/zsYHTlvvrz8ZT+uE3VCf2lS+ySorL8dkUAo7rJNWrf+qkogzCLfIjDV8V/EmL9CsdjOnnYKLQKA
Lncdhkgm0g+xE+7iYtZJiuS2t7X7qbNXwzCtG2HdFcrbY+d9h+Tna2iqx2R0XrkYN8iHoFjsQQH/
NlXjoZ7yO/RftpjarlIoWiW+Tli94bPxpdKjnTV2ZNkhrJjmJxQ6uaJlf2g0q101AgWdrNuZFQww
80dk0fSO0ffGTchv5eOkkPmPUEFS6SZuupuxl9hHdluznJWV6qHYh7b3TevGbHd5HZfg+4+5tQj+
QV+ZPEXL+L+WFAi7LlB7i6d81XZo5VYqcXY4SHjw6xF8R10xeDWTCjOSwMfQTaEtKgQ14StX95kt
RTWIeIIshLzu45f+saWaLrCcsFThntOfenf1ZGfBbgBJpNaJjuv9vx4O6FAA+IfgherFsonhxWVC
wZvPRaBV3WeRax/j0vd2asp/XJ7jj6bQ6f6dRwI/yLtE6275OMBmczWrT6ZDMrVixGwNpMO6M7B+
dTQHnBmc06w6JJrK4qPMiPrQwlPIeCFjZ/3iUPgOFoaBz07oGuhElBgxJ0CzXAuwijCEA5La6sw9
IkrI+EkjgoBvsNnQMHGDAqh3pPrXqHeMNxNpKH0FjKh9TlUz2RtLc3w87AP3Kgjs891ELZ80HQhU
QFNquZqRwJeT/tmwL7FBj258aIdo/Rk4ILRFlSInFySWttEmuJgoqEXySjB+Zl87kHYouwF5Y1sH
i0Agw6UD4K+NcS+d2W3vt9DopzaVeyfWiq/hwMFU3RjcN5XmrqXT5bvcqpvvBRZuT5eX//OjNf8S
vtWz4beQb51elfg8Sd+ZjGE/KGnjwOTq3XGQ0ko3l8f5iElPtxkDzayGmdsGrHFRrILGPbUmAiHo
0lQ3g6Il2SZZuEpG8TTgLonos4meEbLbk/toe+k9wuQjzOYKY0HjaDa6tqtj46sqix8iz4O7rst+
Xv6FZ2bCAb1P+KJTcWB3nM6EpaQ/jWk27JvQTXfR1PclFEtN+/vyMJ/fbmj43B9zd9L6/Czqka13
eD97+2IYIHW006uNKgDwLXS7x8qyrmRi54bjXTIBpvAMgzY4/SpNg5KO2lx3wLhBv0uCqH0FlVMh
MmVqWrYB0CqDa7v7811JLv3HTC7G7Ge+6uAoiGlOEu51WXW7TsTFDtfkpzyBtIogabPJnLTamJMI
VuD40h+117VYTWhoC/Z1eWM3SB0UTX2t73rmtyHFyWxQj6bxsAzB5yZTDJhb7WsE61d40yMa1af+
Lmzq9F9PPRc3sPSZx8Px+oBG/vFkYHWUOFR9afUUXsZ5xt7PbLrk4JcqvndFkH25vLMWnwZCDhA6
3+ah12KCPFhs4KZXk1GbqKaNrG+I8WSLaH4qUS7Y1NgWXnmhFlfox2iw0DjNts/7tCx5Kz0Ugaks
bz85KvvHGVX9PGWyRUijAPeAz4bZfCVPBdELWQ81pcvfegZeS5FZp2LjAGX9HAJHpGh52dba3qAl
nq01w8IbCcnUB6RRq++ZPqZ/WwJaxcpt2jra4umJ8E8vihjbGFxxkGgkvRuvzMnyXp8nhaYetXiP
zp7NXXd62oK6jOsYBs0e30EVAgPz8m9orM2UHVRK3zp0XEGfDAaq2zIYxp+5WdRkCkOvftWQ569Q
fD+VTz9+jkk13OHHkHEu4mAHA6OiKKv0kKTa0G1CkmzkGYNh0l6GKi/Ch3aSmALAo1ZI/I+h9J9w
uMmHFwWRXN85nZ69OiNlegTvPa3fIZ4k++fLKzk/dX+8C/+ZMs4H0EdOCrfU6ZT5ph8MqDal2Jb7
h7Hq8UAvZ4fo2Ea8qEiKezxIo7Vna9H3XBTby4MvEvLl4MtHScRx6Bf4Vh1lkIRviPEVW9+wkteh
Sb2dbhYYJggE9y4PukxVP0alywehAG4R/e/FsrgoYsWZZvt7E0ujlxo1FGNdea5mrhGGrr+HQOSe
acp3/6R5nT5jgPFUNol/Za+euS18gzK5yUVNScFe/Ig6br3RR5xg70HJ3+uoWNJ0Hiv0l4JrtL7F
y/rxvcQ4PsUqbkMwWqdLjIpvYcSmHx+jHH1GvKN87AP8UuuuEYHO3gqUrOcyJwwVCp2nI9VWmGud
UZMlpBU83SnSv6k0AJtt4HMa5Yk4tFGRYMup++ukbjCzGd34sSkL49D2OA1eWehzH+741CX8ufZC
Mnz6c7gkQhDGfn5MU4r2Teeb9w4e3ACosUuTKYa4iY6rooPo27orOqRxZ5uosaFXmTs+LJrSecV5
/Nr+m2+h5ZHj4p5B62AQPnVVaKmTstYdqM4+sp9VWoKDE6aGnaNXbPA7Q2UPj5Y8npXW5eTPpQQP
x1br9+Xp+aCTfPod3JPwW1yHNTNPp6dPZFMLaRVHARNvXAm78CagrK1f0J4M2+kuUqCtNzAH+u8l
9mDJrI8e3heajbC0V8y2J5Xtlr+lqMp71XfI0GsJbgAbERuYMzQ59oNRhykzeCIbS/rUdB9k1Ng/
OOhI/JheEfwGZOu/mF7qX7l7zy09+C6CyXn1KfifflsYJh02euA8Spk7P1o9QCgxaDJHbC5P4rkb
jLiarqPuwx9dzmFoJPkE/ircTyOJWGs74h7FF1TzlGzWjt0ixNq11/hfZ95+wLD/P+gifaEzBBkA
K55DHJXFe54ghTR6iY8p2wR+Rde6dRkJbyvrwTpc/tz5VlpumZkcbMyNKf62mFbusVhLAi06BFaO
u1cZWmOw6iDxoFeOqTpaYpiTqitz/PmqpL86Q0LgREE4W4Y6GmbBTm77yQEpavPQ+ql8irUAPeAg
T//6t9/HUPNTCAqHTbMsSfuVr2o4DunR10z1xapg0eUmVhCRUbqPVmFf4xCe/TQ+bO6wglRdJqJe
NjR6E2rqAIKg9r60SByP94i6pL9kU/TfLn/c5zPBx80XM6yVmem1eHJQWCqVcpz06HSDxBGqTvAX
Uzhzhlfets+Hgqo+FQ0dmCr6GMvIOyKBEzmMUzjCg7kyGvdbZJbBmg58SE0NrIQsG+/m8sd93plz
J4G8B5kMw2fs0wPflSwRlYrhYOsUSb5Go3Tf46JBMq30M0NiD46Byf7ymJ9jJ1ps3OQciPmB8RYX
aDeXxgLAFlgba8A90XtGe95udMJdgJDVrKA1UqhGzMnyUTyyrwHHzi3on9+8eN/Gto4LdOfzY4wz
3bixjW6yV7adw4H9Lz6UcN8kuAaIuSRkq6ksArMG00sZQT220diu2wrBSj2jg0KjBt+AMCzWDA2m
wwCydXn4c6eEzfR/wzuLtaWaODbgpYtDEOBLtmmdIX3BkNn30NMb/Wt94nO71yMH9YiYDId1Pd1J
9I9xixFzKc3Vv1SJPazD0Zw9juMAb40SY67ey6/EBGe/kG6CZVACmpGnp2OOYQ3gE0f5I9rTNjqa
Npala4U02F9eThv3yvk8EwGzcQHymiBc5zM6/5w/UmPLSNo+UrZ18IAJ1ZthcpufKq1VfawkYcez
3epjd/CSrCnv6OMgPC9wpm62eLYkVytT8yk5fVNcfgMNa7qc86uyOEVWrHKrxEPyKAyclCXig1sX
/6h9FmCdNiaiuPEmMaJ6gLM7nip+stFMMeA3mgTYl9fF67/dbLRNAkoTgEtoSlqLnyNShS+y1kUH
zcYVKle+vNOTuL1L6QNdubM+rzrlCXhYPvRbKqFLelSeaFkMxjDcD10prBWCF6aGAGrQPokEOfjL
3/X5sqIrjlzR3CPh7l+SE/DFcLMsr4oj3K/oVUea4GnM0YZGjdhuVnHsdUjmB+YBrT+XhA8J5vK/
+Nw5E57jTSj7y1pnF42BMtzMRxNMegfsylnO0dK2Bh6cV0KGz2eYwBEFCXDZ/lwMW5ynDuFVJSy/
OKamU6Hg5lIXQM4Sv0RBxAIkLw7796ow2mtKHYslnaGc0Ik4wXQHIVnY85X9x8mi8pXnRQeMJUNd
F7HQ3saAIh5KfN6CBq/mf3dvfAwHqMW2eYPouC2VS3I76ivEusN9VCb5X67bl5tc9M5755fetUtj
8dr8ZyzEBoj7wPbBKD79tMLAl6Poi/hAvwgP1CL+CTtLbLQ+IJnS22k9QgHc6J3OSy9RxLKb9q96
6NDt6Wrj1k5KPIuipr0yA4tY+ONXoYLAcYXhjFTIvO3/mPAqRgwWg83oGJgiQ6un1AJ5qOPAuZ0c
TGXXOf45ycZqw+jO85SV/7s9TYeMAgJ8OQ4VOTyZ/Onwoz1qotPa4git0jlUUTUdDECgayNz1JV6
5nJrzUNR6ZsB8waDLUvJftyz2wPh76c6NzZm7OGUliODkIWyv/JVi2Dq46totPHYk9JYtPRPvyqc
qs4fCODQBEDktlGFs3O1FAtKP02eyqno/uV486mBlgSAgCvOIAI/Ha+Km5LmopEcWWTxl3T7fxDX
GVeVGzoHJ1Bqd/kqXM7kPBwZG9C6OQwGMHw6nOjdMRRDHyBqO3krr3Pyg8vze9Djytn+F0PxVbQb
KDeAPDodCtlM3ansJIOzMuJbqpLOeTNLLfdngx3Uiy+P9tGQ/eMt/TgNYBJMyqAojIAbOh0uHSq8
z5JW249WaJfbPpWd3DV26/wFbMPH8743+mhnW1r0K0BVLdjjSW5Mb8TMWb8drKh6Qphv4+KN4B8a
8FTYuUcJb6/R+BNtI8EHHmMWEA3ichLDeuyyftpa6NtA9I+d4fdcXDWQ3Evtn1g7uv5urPt8+JeT
+nHo2CcfWBqT6tnpV+IdWZkw7b29a1biSTSs5CixGLWrUrty6Oad9+eEfgzFNvGoJIAZtOat9Mf1
0kYAN1yt1/aoQprbKMIIQGBB8GJNUtC0CLN3O8cd9PIynjt+ZKAAKGiRgqFYrKIDWxSmBUAdPExS
7LCL6garcC9dmTMD2MnT/sqBODcg5w8Mztyp+hSIwM9L0aKc0oPULATPutbE7LQyQIP1SKZbrMCV
aV2Wxj9uGOoybFPkc+DDL5awdJCgsKUd7M0p7byV8lXuYo7VBO9602PxlBLKfG3DsUb3NOVhWY10
0h6DGMfCdS5qysNIM5uzvDJxzdr0YIBd+YnnVh7xQ8OlBM7/lwXa3MpRoco0bV9GhYUGboIvR1B0
37rW6dcNoJ6bDKm4t3+18h+l2j/qK0uYt7BDre8NPKPtPsR/rCzbe0AA0ZupnP4IhfcaX3jevn9s
7/+Mhx6JZxKDzrCp0+0dNtigplOOY0svpzv+qVz57gBmKC6utYwWD/XHUC5XoIWW48xyWqw4jNPR
ToISIqXCmWw19D1sOq0uHpEvilC9r7VHiBrBXpOivnKezvaFQK+gBkOXfUaznH5m32gk8CYMqwmD
13Up7GTX6NJ7a2Fjz2L7LXek1Nc+WgXrJjOa74BG7UfLj/wrifSZzGtu19HyR20HabNP4gvUsXo/
N/y9oxXpT2UO8R0yz+YGRlO29vpgXFu152wqNMxgC3vtFnL0tQL04rTDzCCEgPD+UfTl+Zv//I87
zWxkiimEDqp/Kvr5Ds+dpwo3F5SW3e/aWOGWfnlXf2CwltvMA2hheh95zpJ8TCQ8xpXC64v+w/SV
+mGG/E5W+MlKOUhVrfJ4tpEYXTAXqE5LiF8iKoX3FE/QIWaHFpWt0tDSu43rdw4IOyfs0OuwS/0X
RlvNcygqQ6yk6PJs1dvh7FJtWCGuskbJ46XZtjJWVRVZB7vT0y9hGo3PdKEdvJ+aEDpZ3EbhT6NU
EaR8byoBgJhTPNscjfgzNjVImLZ30WbvOvqrhVXiy20l7pcMb4XZNTFFqbnARV2tMRIP9JtoUoOk
lxRiveAJGTRrb+plctTpfkdYdKGpsI6tBuBYjLzWeGjGtvypkvwLNkrez1AbqXH05BHjFhnt6A5W
Xvk6KM3E/mMoAaRouYa7XIX8itiMzpRbq7ys9HaNcKLzBaB5fGNmVldggdCruxDJ0GTu+RRHs3W9
n/nk4V/QeL1WvI6g4Op3bmn3Hu8iP9yKOJlxsEXW3yFoZ0MtSwWyPxLbEXfn0U5Xj6k3vARTdrCx
/G2vPEOLK/fjiqD7QW0ZaCWcqkUY2A8YDntZi/plpj/0MTZQVhF6d1k8arss69DX8aZrtcpFVvOf
MWe2Ppkx7PhlKQT1FeEUDqrIlYjbd8xucFgSKLJce9PPjQMbjlEIqil2WKeHzq2msa8FHuMogLWv
XWRouBj3fZ5eOWtnb5i5pgCJkR6nucxAO2jUjlQddgAif4iiuOVg2Xb51RKu+71TBIjrpqz65wq3
ZndvhXKrF9cKG59uGC63WWJmFlKFYLqU1LFbw+w6M6T7UmfmP1aTTu9hzmtt6Wr41WCZfS0LPPfV
PNbk28ikwJNaElZMMYoww1nyWLuF9xPo7zb3AAAAYQtvPbdrf1dFrL32jYm5j++U7V1towG2uXzP
ndm/geHyFy8MzSdrscYzRSuz29bfq9FAysuNAvc9MWMMF3X0c9HhB91urnsVRNnN5ZHPTjjBIlAy
8OWEcqe7KzGRFLHwJT5Ok5U6NJ7InoLKtTDpsbE4AYF9jaD0iUlNeYU1Bk8P7pYoblnNIbhXcRgp
PEcGyna114Y3sPONdZwmOphDMzzYWT2u9QzryiDP1A7fBWMtWvW7UYbYhGKqHy5Pwplghl8ELwNs
EZJvy1w8ah196kM7PfgYirlrkfVe9dLXTfeX6DvTvRIfLhF13BxgK2faBNLfc/dvmdqNlgw6TWh0
HHCHd5N62AZ6FiH4iA+mLhzYuJg+YNlpfG0GzI7yiH5oN/ZfWuZ0V2o4Uw2w627cMAlv0QDRcCJu
6nVcl+6VGsmcL5w+v/xSqP7cbjTlySpOdwdUKJ612vQOhpARjhIiX2thDDx76qo9gAM0Mr1gWvtz
lVWLNP3K8J/XZZ4mZogGDTJtS0o3D2YWqL4wD6j4DxvNi9WN5eA9FSbCPFzeAp+DzHkoZCrgVFCF
8hbxLEz+bGpbqzjUUejsnB4o9UpL7e5YIr0VHohqp7umkQh+GLhgXR778w0/74NZnXeOMek6n86y
wCggbHMuXtsa8Aoa4sT8GzuF7PXyMJ+POp9IEZX83gB5tUTQtUWI/GYZYppuVxGuzX0ZxuNKj61A
3mi9047H3Gk8eWViz1yw5AiQ87hhUOWmVXH6dW5RZvT63PLYewgCCzmm27QMbIwmW+tp7N3vSUdk
1wgsPGRc70A7lldu18/z69G4JNe0kCwAPDH/+R9hK08yioXKtQ5a2DndpmkwOVgrpfniymX6kfUs
zwstbhg0M1ARxZHTkURi+bGO09JBM53sbwEiZ1pV2swgqKppTyMweo6K3HiFB+N/4a4h/nPLpvod
Yla3Q0oGw53SNupqVSQyRlIjBbyPBxIcnDEvo+cEQfEjuBDrzjekfBFNZ906Y1W/q7Ip3wFEhS+V
PrYvxhBWb4UZTn+ZbWpjcuiOh0hkmom8a4z+cRW1G6PViq2jWQlQ/NbId3Y7ObiuhtYvkwlCqb4S
Lf6JRWpjJuVM67KoMLJrhfoRO43EgBdSq8D7VXa/zTwzIA1NPVb0RlE8qnYAMe7B3kMTow66PRV1
Dwi5V3g9tlp4piFfKfoYGyni852RJ3qCI6TuvCVF2rzwy8bv+IfmNAdlTRt2Tkn2ldVGd2NU2ns5
hOLOtDv3YSyK8Utmq3ib5SK5GWSHIasRdw/1kBY3ZPjeseyDCM9VfK5eJPHTrTvKsl9HTmPtXVS9
/9LNxsdCvdLCuxm0+pSk7VDtLh+8j7xosS3gIHwUX5HAhPh3ui1wLOdNoHZ40K1QK465aC1/q+tI
lu3ryJegZoJODNsmCgx1O3IeZ084tPOx6lTc+e8kVjG2tp1Kymd/sCOBXS422bjYCbx0rNAz1JWd
fAaQxUklIoICCtIN3unpTy6lPmAyzxvVhZ38IjHoCrfS4kWMiYi3wG+j17K3zI0fivwx1w3t0Rlc
8YTz3PC3qoDIX5nDc08B5DBqAJRgOR3L+7l2NTvLrekQJS20NBDp6ySthq1Rl8aV6+IMvIn7mJoW
GwCK+CeEbJ6lzpRZJq4IOebewsCcLNWmF10lPyO9vc1wXlp19Xgvk+ZOkfJs27IhLVe3iW78xl7p
0Hheu3HsZiI7b/YTTmN4/IZPQ9orfLqwxqwlUCmNKtYmwR9vnTnZNbXcM/NFboJWIw8nc7akgZdZ
gtK5O0WoW5v9Y++m5o+sAMqNU+905V05c8MzX/8/1rJIYiQJfMgw08CiFAhvqcLfCgQjVlaYGave
isZN0njFGmkkrFtxBZvNz67VR85EKoGNtQYSZTMoZhmp1KEZz8o9CLWFsffaywpnviK4G9zGuXHw
cV8ZPpeWilS4Rb+ouaKrfSZ6QMmOiggkQhAy+uIFD8iU8eHpi2NVuy3mzF5zoyAlbNBIzldVj2Wy
PuXjhtKVvBI7nFtnKmNELJCcZvWZ03PqJmII7VwlR56QeBMIR/8GELhdGxg9XQH8fhZoIyn7c6xF
rpCRgffSL+MDiRQFxQleULMFKYtFG2qjnbv2EJpARTfTMNf0PDAABz90kZ2ZcJ58B+fspE+qmvDk
FGM4dDettEW4Dgs3lZgy442w1oNUq79evn0/zRDtDGQQOATgIwCyLl5/rUegMUaoHymKAMvIqpSH
zErCL66fpVeKdOeGovoTfOD5dPPjoPwRaKTc7qbkDj9kUowPhuyb7Wi15k3jI9R6+avmHXXypPBV
cwrBLY0aNM2G03UfEt8ruhq1o6wjN1xnQR+h55DN5oxS0zwMf8csepyg7rRXRv583ClDAD6mJMun
Bp8KH3EupRHLVtFgc7uj32NcXuZGtlPaFOyqKfTutQE5rNjJ3F1oxePbXPh6+9efTzw3o8+phxJc
Lrai09ki5cuLI7JqYbmpAtg52Pt5uJQ61KXXyRAW2WxQjajR5ZHPff7J0Iuzblf25BhJLUAyxu8U
gPoXm5TtRle6/WD1RNSDgkAKo9u6dyZYvp6OK9yV3zCXvBerP29mNjZkYheV7tPVl0ohzuaW6tA6
pb3RpVntYN5bu0xkGArl9U+g1NV3XwnERnCHvAkaYi7YAg5m1NZw5fI7s+vBO6H1AioersKSk0ds
XUO3s7j+myF+CPHo/eHqotv5QfKv6yQzZ2XGiAPMnTvMi0CKHLhvIgCRh0k2wV0Ri5exMccNKrC/
hcCl0R0H8/vluYZsdWayoeYAzpgFB8Bbnk525kQVHFf6mpbUkTWZ/haZ9R6P7UYrmi91l95mxviG
vdJ7BAim1JpgFcT5oeQJWove/1lFSKNPVjjuDMAFa4IGXqNwMl4cADs39qDLVV743appCowk+yDc
dOnwgAjqdznTdLtSlYcm1rSNjUdTMNlasBoi06EqQONBYmu2sWGCJU0pHjtryjY6JGBz6G7z0Xwh
rbqxigaDOIVA/SC+tXqNGUKSb6VRvARdka5ko+07gzA7jtL6tjRFscZRx11Vpf8c9wCnphpi0uQ+
N+64H6bK3Y5YFuO26VOhGN3jYPY1H0CxcPDdraZkdDOgwVnjMeTr5a0rENcZfcW/gpOxqz1Y3SuF
rhuz9ySyeTkW41Qbm7LcllGw6fRqYzftoU2ibZKGKU9p+Q+KJP/Ipn0Mcct0NcyidafeguXcSlPc
RL72tz1RmoyUxjVQVltXhGAqMppeWfxWSPloBfh5GN1bL3iK6AbiiyTfg1Zk+CkHx0BPD0bsP2NZ
C+gcg/qVLocN5IB/er86gPXf+W58mBqH6EHXXx1fvWiT/0p+vq11GysJc+1rzsZU9aas8qcmj7d+
rB1wkcF0xs7fmsl9xRfynql7qHR1nzfZ1rTzre7H21KzXuNaS1ZOkW6Qob63ylatkDR1UdE3v0SN
ftsNaP/mxVfNi7ZDVv5T5OUtDgWHCRNgBJIGCvLWkY7jU5lirFoWI2r6Xs5PzX7Bn9qhsf5E/fKu
EdO9ZYU/PDv9K8vl2grrr1obbnyrvrdH75VCfbfW4/hnEps7Y4j2uk92F7Tu34Pe3eqx+aNWfr4t
QcJmYnqizSz503ar02yka4L7g1tvWzt6H1xU3f26enbd8KnWrB9e72+8SL8nDS5X/TjV69TWxDrJ
DHw87WCb98Yh9cQD2cPa9FNj1fXj/Xyne6X5LCo842PPARyb3fSZ9h5jMl2r/B2ew9GFh0X/ZVs4
Yt3Z0QNGm/vC9zZ66EFsdr74mn9fQ4WgiYPtfQPWSOUrD2n0YMR72zFues/E9CTBtpmOSY86lmrd
nVu0h4LoPIjLr5VbblMNsGBVbYoh3GLntZtw9EqL5tnKvYe6w2EWy9YySm5a1zwWeb6Z/PKe/8Zr
QvUPH0xzH4r+QRPWrzif3gyt2/Z5udWDENTD+FhZxDxJte0odQKc/Dp21TYhwIpN3Luk2MRdcRt2
2k8oKuWqiJoHYBn3Btto5TTOOm2TjaNB+3XHB6cwjrKztkEJfYYWwXcniHcIhWxaq3lSuVp7wbAd
BrkfEAhGy+NrbddfVNTdGbHer7TcIwkd3WYtAg6Kpx2LoHtuUPrVmBYkZm4yv956qnnD6fHB08p3
epEvYM4PjRnsut5yV3HuPONsuFGRvrGEc+ulDha18p8hQH2/MsfXTI63yZTv7cR5c6V709DXWwGQ
2mphezO25gMI0rcpTJ9aOdykYbzldlkHnniZooyir/xla2OyDszwm6HStV5Ve1FOf2k2GnUqxVpV
0gNH76q3VwmWtujP4K07Jg9RgJdyJcwN+d6wNdOZ0mc5r7E2gMf14k2eG9rWtGITa+3uEeGGb4Vb
/ETY8H6U3Y9WoLdiw/dRCM9xtdo7ntm9nzhrSj1bwym2RZbta1/f+nxi7PXwveVL7XbDzhJ+DZ0+
fsVs+7GtTdQSezymo53jaysR5nup+7+jKF2LornpSyKmLo18PGOJUvXauTPT6BdQSnPt9v2bnVAI
8kN8kXt3mxdTA5cfnK0bPRR1Tw0peGsdDK8C85m1v6vKZljjFDeteonXIb54aPJM32VvPxe2Hm/s
wnoaEnOuKmnfk6naJHmFe8DUbB3EPUh4uQDNZK8iX6caqa/7pNn6XnwwWvt+8EZIDTmzNdzlYbXB
OAJLkvheR0WR4fLb3KjdFet2sPyJWnqaDKtAi/e20ewaD9XUMI4PPcApVnEjWvNQTergMlcb4TpP
OtXClVHUYhPk45F6JcbN4taKG8o8/lcI/QenRdfZidy7frC3lRXtXDHcOGmx7bxhU6BUFUug/C2N
8VA8W0bNNHeIxPpHtzO2qLgeMqf+zvK+ZijurUryAmGzhVMIBrZ2jLsk34SBf1tO6XezMM3VlNNZ
jWesUq7/9nFk6o3iH3qnBjYw/U653KE4Gw5O/3UcOrhLtbbW0+4XtYriTmVc58oId7QXDn09PITS
wceZQoEPfKyvBnwgu+lvwx/rY+c48dbV5W1KHmS0+TYEmIRUnnMsVRqt8kj8D2fnsRw3snXrJ0IE
vJkCKEuyWKToxAlCEsmETXiXT/9/1ZPbohTNOHfSg261YCqRuffayxwrZphl4v50l/YHpKMYlHoP
ot2Fl9hSFM3h2GZtaCtr3XjjDCFhUjp0hfUhr/3dsqK9z6sn+G0R+8JDs7ZbG0JgpI1ZemUXdMfo
t29Ke35KfCtE+jrue09+6CVp3E7t2GEASh3PpXdO1um2zeCJTm3DMu+vhf5hNeXbLPWfVjNU4aQh
8HL7qwqhYG3b+2GpY4rPjTFjMp2042moNOLre2LycrW8jqPF26/Xs6M3eRiUa8yIn0yqII+lbU+U
O+l3uvvHYk23rssp1Ew6VYy2z5WxgWS1H2Z2d11V90rr70wyrGkdvrVlOoeTC8Qml/OFTB2OVRuv
vnYy/YZT0n4f/JYTTZ5XNGY85WZo3Q819VfrRdrXF+d5cg/6SiczyE0hHvvJufXLjFgRfw6J49jk
So6hpyGfIkbTTLod8Xb3VraiFvdO/qzihW+GXOgHTCtQO9jpDY5ikRj628JIblttfc6XKcLZaVeU
xVPXOndLmZ8T29/m3soqHG9X295gsPg9KIZ9UCa73jNOWjWevNW9cbrxVHTmdlQd6GlafuAi+VbM
00NXrdf2Km+bUUVaZdgRacSnukwij/zccM7s7WImD15Qnath2uRFfT2XTYzBzO1k9aSQajnvUvHx
LWGVLgcw2lMb6JRBw17mnOfB98xsXsuuuiGC+l4E5W3SVi96VtdhtYo7vy/2xJc9msuwI9GmDDNk
3KTMPpPMuUaMxh7H2uc4Cp67Yb3CXqBjnpMa4dIlY+iO8psardvUGF+y1iQ5KzHjbmR/1aTGmJCw
bmNAg0pAWihtPMOF3AQ9vr4V3u+c0FVBjUj/pxX6DqNhHG31IJ7GmRoZOLupsPfBqgwRPmiU/mbm
64dvKlZBWt4HAbav7UAymDnM16ZRL2Ga+e/0whQO9bYQxske1dGfE8ZR+lXq4EQ3ad2vAJvraAn0
Ww0usZiSrVjT53rgR6Fxj9Ks/ZiG4mFu5r1HzpCsF+QZiR5WJNTg2TN9I8L6VDdIqEf5JA3tOOT9
Dhfrm0sti5qBZeupfV58FRh66ZB/byFpoaB7GqYLfEAB8XtX07e0O37u4Z2IVUYQ2nTKyQWzVx9m
XZvjRqLY+wIe+UvrDDfxwuSBSXAJ7vh0TQJZ7SFH54v7pkjmMJdtdyC3Hp2nYbVhHmA2uDZjQveO
lZyyAZGXIU3/12EvJCbcecAIL80z6+z3Bzes1AvyzjUP/oDNRdRM6A53eZlby3GSrv4V0f4PYJLL
MTiFZw93yzI/8xW1Src6Xa7uoUb9822ZOXQmndQpNx/cO/TkM4C/m+1smea7BeLYF2jNP2zDz7/z
RRvD7At6Lb70vz/uIJdW9G5rHxzsj3BGWVRAfDoHUXXuh0BPySO4MD0sp8/NuEwtbEHR1K/tptak
+9YIS/Qxlhfpi6FPwH2EmQZIBcwMC6dxmDonTkyzgIEGzAHFaZ3FGs2556sQ1xdPcBqNsxYaTjsu
D7bViut2tByxBRxqs6iWWNiEfWJwlixzk8idV4w2WZcD6Z6ol1OtC5dEC9i1+nLyRZhUUjpvWJ5b
zwQjuCasfQKww6rWppYI+2wwtl2jmi6ecj140UjpfDASPx+OMFFdB9XZVFpfoB9/QL/Whc9A9Dt/
BZZEn0VfaztCzMMy/7AaXhN5C1tL00hxkzn4kMpJW2FdWc2x0Pt1/9/IhP3nF4zYjIMeEBAUzP0E
Ammpiad3YVqHNi8W3HLHYnlwpPyK0v+XBQzUwuQWhylmp5+9uBno9cpakHy1nr42u6rXnVhfxXQ/
2Z0Uu97uTOvF1iqL1LRUVEvMzQbv//2of7kHsufxt4ExAr3rs6uWSUkzM7kkNq1b+nOPGuNbRghO
FSaYnfuh6+FvXC0M+cJuSbNDX/XF83/fwV9YKwiDLiq7i98sjhefAFfwHxpsNSb7DGEXOYdWX6ho
9sbklpGK8KKVBuDZyVqLXTudsge9BW6Oh9q2pjCZDKFvyNiEuZc5rXD+5+EYdwUJF6sa3MSRHv7+
jc+OTNoW1dLeaK1+N/b6uGsrGvIeTOuL/eTPPZwcIoaCJvA2sDoK5N+vFXRehYdaAv8a26gmBr6a
RIyny/xUdnAbMWnMnJcBTuQ9cY025W+dKxXCraqMzX//JH+cYNwAQKDLb4LLKSSV3+8EAR5MybTJ
D9KuG+b57qN+mahhtYNhzNR9lSj6l8sxfeSgZCHiV/kPTPgvcH/2VVdnOaPxMm+LHYh+uSNg+7ml
aYuaUhlffN1/udxFcH2RB+ESz4r7/em6ZtYTvaqT/bB62S+f6ER17F0BO6wktVBtXE2Kr4gSfyCd
BqG//++a/mXH+dcjjkqMU1+lyX4cK+1VU3b63inyo3eq1KavPML/oaT/djL9czVOYnzmGdv9w/T/
19VcLXP9anEy4J/CJBB+XaZ9IweUyGNA7jIAybScjT5J1a6UuduecimF84RF/ZJgcYOm5CbobPtc
zaaRUFhKSfq6zcQhbNpmuCH/pzAiI1WXYEeYPBjCVWxhB3QrY3PwiKJwwqH2ii/8I/62UXjIqaC8
UOqQQf/5JZY1sBGuHATemKm/TQleNB5T+0EJGs9gtpY0YqPCvJGj0XBizxG020GZ5gyzg3kFzBvF
82AuSGX++3v546Tiff/7xi7//V/vu5b2OpPE7e8nXcp1T0K6WvaBq0wYHsItDl3Jiw2LcXbnqE5l
+VXF+ZfrQ4uBwA5ZFoXYZxttzbcms1zQhq354LwNad48LFOPVFdUngPqvTpLH2Hyv9gU552dfnFQ
/2V8+e/nh47x+/MDznRwzEYkP44ut7Ve5gVgxNrLyGuKSxftKFuES+ZbT/2iIWhaLtRLotnoniev
sj809vxzg1WGHWe2IeRezpW+RmbOQtvzKzZf7LWfRVmQQi7G/bhRXRyzGPB+umM5ZoCtQGT7aRb2
EC+jWd243QU5TQhbkfuaSMF7vSs7/4o5MB180eM+iMOKXnibxBYBHP1p3fbJqM9hhlH/q4VeeI5S
RuAgnC2FaNTKEdvIoK5098qccgE25VjduCn60XGPtRpwnlqrfHwgI109+GkfmF+cXn9ZFzwpy4KZ
FQOkz1JUZ+LksoJaYEaAKwGB25a3ArM5neABJUHsQsyPGWXGL7u3nK/COC6f42+7EPX55bIWK/PS
DXz6XIMsrY0085yDJIICyxxjtH8ao9HoX3x9fw5smZFZjCw5QRxM6D+dVjhED+ZaZIyhpV/fJYbW
DCERvsWdshk3hr2tprMhh/5/JoJQn+JZBTHholnkH7+v+ia1JzSsg3YYfP0xxTwQ2N3U0i0Elq9S
gf7yKg3UKZR3nFmXwezvl1qxx21HSFeHnF3mjOVP8U1Tq7n/723sj0OKySkfBiUI1lSUo5+KHc/r
tXWcqAUdyy6RuTSd1se+LPMu7EYxfyVB+eMc5nLoXfCPheWPVvjT+1OTqqtpMbzDtPoSPUSfIrUZ
gq7FdzS3qm+iq3Hw+J8fEQeiy6nPYNVFMf37i3TcLp1sQc8oFFqUWjfGA2Z0baRq66uq5k+iF5xn
YAD3UmJcbOk/rX9MCyCla517QEIzapj9LxbSoSr1MAgm6OA41HhM77PEMpgfrORPG+64mhEmsu0c
QgMAb1/mpPgqD+YvvzJaeGROFD9Qaj6bKcyguxPW6u5hsPM58ifVXFWlSjco69rdf7/tP0taXgGc
WExUEaDjc/bpYCQxwxYQvtwDszhrb5Syjhy1nlwsBm7M9kK/ZxsGhUQLZM3dheG0evF/38MfeyC3
AE4AgQnWGUX8p93BzC03EFPjcghXb32uezTa6c/ZqvM8hGytb1sfO4Akyd0vypW/LG8GH0i22f1J
QfhspKfz6665k5N+0OZW1GBG/l4bsxuE+PAMmEX7X0mo//Kk8KMuVrKYKxCB8GmTgHvVO0nLPrjC
4FTxOonkPViZToUgcdOrp9e1HSaZlpSh42lt9cXz/qWTxJ8JSR9LC8r1Z17c0qEoNYLEhXsv67ck
s1wSyuHAjqZH19AocbCrRgLWN1OMhD344nf+h2T96bjhHMC6zzRxmqRb+/3TtoV2UZwG7kEOEuEq
R7T7jVlevkaKCShW3Qq/dbIFNDMF7QjcvQmfOBSU/0WYVWQIbzSjHzFbS4dvFoXvNpVg6kujq+9e
qTUYai5kendtYH6rVNbel4uX62GPnOUnLv76dlwapG6937QU9UYVoSMSTJtHXbC4vYXRDZcW95pb
TG99QMZ7NCttmENFXvdBU9p8SJMV6w3h2fW2DKCNg3KLRsWMOqrg1hA4NfVk4KyxW4u82PrlUj3M
aTUyqG7KI+5PY71xJqu81YdBSvLeGYVEzFZ6AMCm0IuoKPzeufbUYr3NyWVorOrMS8MsEdYSCU7y
Y5WXRTTiybHPl8wKDXD6KMuK+bwOzPIQybXbNW/ccyHgpGmDvu5aaVbHtZXyGeMSc5fVmv1S+Yuz
ZdBaRvo0mDcdDPQqlFCbhkgOQbutW835Anr8y8cGWHSx64K6dYmb/v3HR4/tr9guuVDRmmWjfLgI
eOr3d4NvFI96Xs7/H4Ar1sEYfJBZAUvI+3SQQAgfxgUm2YGTI9uXicFXlsI/xyq92/mDnZ5Hv9C2
AEgYWZbEBzLS/SqCk9Lm8k3/vuhxZrD9S64EQk4azN+fO5DUn4FTuntDOS26g2UIee97cjzi0a+v
TKc/Nbo2hxKEOHQX50oA3FXeGM9Vv6EMOPT9utU1RqXB9zJ3v+u1dEJtwvUhmafT0gyxsAjFBZl6
FOLJNooXEEtyHJg6amozud4aCr1+8eyZ3LoxhNL80QR1G3VarR/ySr8vCueU1RB5+zd/6Q9Wb9z1
0GiaprpeihKwp9sgKvzldPqrA1JL0ayv21mOfBcdPtB61cS+aTmbqiyumrUaQ0Dln6NeZ5tF7x5s
UW5E79xhULqrqvJDSxWRkXLEFqBkBt6l63VaBEQHyjsmExVe68MNUQDx4qojFPdrJ4MdU7rHpNGv
g7p/UYN3VwIi2SYEj9avIk3nA3GK4hIC0NpE30pI/aqRV8JBmLOWxb2mC2ujTCagCwd7VX9Tqr5b
reL1MoMb6pqJLBNOpzoMmPBJ5yX1y32aIUTAFCVSif0sluXGFfpdloxnCeGiaFNMnXTEYoPx5PX9
uMmS+UQ+fDR1+aOomu+W6jaFOcVkVO7Lpc1COuYhzHJ7Y9kmU4csztfUwjjdfmajLCKntjRKU7XJ
ygZ+SJceg17bzpZ+GgumHyWG1/s+ne51i0DvtfTuJ6RSUcfpvZVECJxS3YtLK7szdG3dwVJVUQka
dJGfHFsbqBCX5W3pwzWAM59wMzNdXvoyag70FmIA0PU0B3Ny63CQLYqB2p7PRTe8Gn72YtfLGZ7A
t5URrqwVIRC5BqOpAOHNjexEvbZJ5tTcdG26r0eLuaS26YuSClEyznYbcTRlKkJduv22SSArUfhf
zIuIIDCRMhtN9aHSCbzON5/AQl50zb3Oynpf+V0DOVxnKgmRz5y/4z7/OOQd34F+p4hENIAYXXc6
+l1wdLl3ErEJMIGrF01p0PDOko0sVncDGXzrrt1jaYl7QnuyOEt6UpyzChY6zWKYSLWC7K74jAzL
yYK+H5L7MeCyWhpR6XbPztxv56XeuZk93c/oh7a1JKolWKtfczCbXAVlfMKWxwL7hwqWcwYR+mZZ
64k57xlFylF1LkplX/0QXlWGQ95WkYMJSKwLcxNYC5G8KxSCZBAzU26myEpqERaHG6+zCEQc6NZT
gnyXgCBoet27VKXBpvKMlv9l0GKSoRjnD/yiFcNWfRzba8vBfgNCahXjjKVfJVS5J0NBewDIRbkw
6rFYi2oLrUvtnYYMW2bVnLXE1zLxuzQVjlVuM1Nr9oGOn/nadUPUeetPvZ6wfR1Z/J4/n40qe6lt
4zb1h6NjVBfqWEqcHP8CS/S8VE+ZBQ48MMNPdO/JyRWnU7n2gFSkEOPcemfYZNvMIhk2y+IX77ov
Hh1yo2NYcw3xi+KbrXmxP7uHnDu22+WjzNI7321iMwEqsaX1qzHNg90CGM00nhu/sX6JvBwOqWxM
uGZBGqcWvjGBmz3YpWHHLVj6rmj0M6yHZu/NCNmNplenPoC7pa8Vpu/GXVXnB8rGj9asT25AGWoY
1VunrBgr7jtVj9eiMK4S4VIgZI4dMUSUca6mq3WCUtBmm9oqJWc5PqZ0vZC88+t6rW9UBeGlad0x
rCfrlLmlHpImaofT4ENr1Hlzsm/27MG/ZFOITTLmz71DojCHZNJbD8GS69iwi2gidVv49ZGkYahZ
XDw0OQlSg/SppuvdiMhp0HmbAbCVZ6wLzg679MaNU9T+jes0+ynBbErYm7wn7DKppgv2th1S76qs
0l/lsMZT4RysliDUsbPfBm/azfpM/EE2Rl7BTDrwx/SAvwrgiFb/7JOcQyPZlW6J+03eQANhNj2I
/K69RGgGyY1cl7hJFqxV27Mv25+56e97Wn5IeWnYwzSyXYSuntIIcp9+4mz/QArrtw5DpSN2hWlU
TK6MLa1/WPxOwMbKAExtNiLbk7zq9Ar337syyQ6Oq16NWYdz57CpDSq5Uov44bXNUeaiP0rPfpZ4
H8ZIieqIUaAksjevQ0MiIJXw/PZ245yzqo4Bua8zETzDqItSNlL02vjTr1VIwskPkLwUPkh7TjPS
vLv6m2+te46DPXPVs9XZzw5Bv/awnvgo0faZ3yfPeKgvdFOAg+su626EkvdDjc+955CR4WRXc2Oe
9X56Hsd+M0CYoLEfaja39DpoFiukTbXjejK3pjnviHTxwwGW6sYkGHW7ePI+q/ptV3pvKQBw7Dhi
b9pFH8IJvl/6YIGiNu/8or1y/eGqTDs/Gmfbj4zO+KlW/Wm0zRPaijbUV7nEue++MKl+0GrBINHg
M1dwi+CGDn2I8wybw6InBOIRkoeq2IpqtWZROWTpiyNnK9SKEi+OC+EWMnYd1lWRR0HaeCGOCGOk
XEvA4lsqM6ykBVaNJHSCz5RB6EUEuLOLRGyLdpm2eJqn382KbsjJ/eSYLqRO4z65XebMgAKrGCu5
xgMUtmbnT8z/urnLQ19a/tbO2RTlJDERNf23kqAfQjpcZrxTuoUe38fKzfb5nDiwCCHllW0/hF7S
EBakE3sAxW5Zo4Ak78ge/Asm5UOKbJ4M3xUbzbIfzLp/MjthEbrdDWEbsFisrnrOvOXW7Ju7Uium
ixn1bd4XY9hZtBCJ1ePmmikH83DPD5lIk2GkwcYlysyOXVT/Nx2hABFU6atB164hWj9PQLNhahrX
9Tw6MalQKpYzfw6guvDsU9s6Z8PMX1pf3bhKu5o07MDFcBJ6c0KJfOs2zZlzDFq1YT6Mol/jlIDd
3rZ/uitpPF23cyuwTmzQ2IEme7zqR3lrS7E10zkP4aeluxLWh6c1u2Ts2rgr+ye3St6oboyN0J0f
rVXfO3l37fn586iVp2lubiHcf3cTkyml8d41ybHIyneSKTeF1pOOIdy9W1W7RsBZK/2bQjqU/wEz
S0SS39mP3q12zJECrk+lzYryjXGKBjkci5ZGURnGk+KmZIpXsjdUVJ4Jf8hyLuOEZn4VdvtzTTHH
Zh66LeASiGJ5H5HtRaaRL1tLJbDKEGHhxkVaOM7ZS3CVGNO7DOS8IWVZP5nuXEWJPX5P/ZFFoKdQ
6tLlRoyE+LQr8/+kunDe7G2bNg6bj0tzN7kcRoGJzwciT4rliWSGuVyQTmPCgurSqjarObLIiSg6
6NL5AYD01rbz/SDBqa1OuKQDGo8TzVx8WbChv/DV9quwo2lhHRiYlliyn/B2cZ3ntobeTkn5PRlR
yxtWcz2nEHEd+x6c4tRqjPzKxnvVUcZEYBD6XpTzoVEt3qBVTjtvafvKWoGZTeJrVkTttnORMt17
7WzFbpcIyI75XlfLIQ9mlm674lar0Qp6azJv2IrkTpRYsDha8gtbF15SsvrRKosneOxnF4NDNvJt
a/SnfjE+slURvj3jGemyBdyknvFGBFawb7IRfS8JHFvSGf3YUbS4pQcnpqhhW4qZd0tuUGj2yRyT
vLnll5hCty2fHI9cWmslGJfjMAhRq8Nvs8EkMas44bH7Wjv+8yCcb5q4TAiccee1ZrxKNs4h6YxD
a63PCV4iJ0uIOvY7RV0Q1Ddtyh8anOJSFT3I3LJChC3sodpw71DphENXP9eGk0bJ5I5bphFVxEE2
3brGpEXQ8YzdYGHVQYre1rJrd4eT+61yZR5TkBo3OLS34WB1z5ZXV6Ejgx1vrw+HC8usqvEOKNPx
BeOedVOXOc4z7vwoSz+jzlIiWil++kL/cKV2161BEImpTnepNeyLxe2gFsK8BMDaz0v56JbTezva
yBN6X99WCYwyu3Jv2goam1vLQzeUdeRpSHO0MZdEaqQvlp3diRFlRemAiuvuoG9qXRqHXnM9fm5a
gTqb05esMHEnxrveP1ku4v9+zb3NQoV67SwzoTg0H8lz2brGGVDcRomRiuO6+GLv40lzTAa7fbWY
5prXGqdPENV1nu7gNpsxKZZWmAvzXRXeW2Y7xTar4MAMSWGdArvTnoXWmLGaR/3OyOb5RdrdvGNq
Ze7KtFCb3L+s48H0dpbbL5sxX6erJKjIUTYrw7hZ5iWjoTL8SYLhpNNtFziMdbxJwUsfFz9Oh3H+
ng5m20Z5O2qRWjTLCfOsHG4a4jX2TPanOzg/Vn27uAsFeWmazCgms7/VnVrsRkO8O/wdkO0H9VhJ
L7tFFph+c5y+jARd+KuVa/SCScJZVdJ4R/CFyc1sinxnSXfem/4wbGstyc7ZmNZPS+bI3ToU646c
QZMXLtz7LhPe1pIrinGBJ7/tJzoZiIZ77KRjxHYngm0azP0GYtmDg3c2dTy+NJMpwKlhwH9Y5lCe
3GqcHgwphks6w1LsScvob9dgnTcdUoorPVs8IChLW24MjM7QFVMoTkPwwpgw3/RNsRwbvTY3VLXB
KcmcANCqTh6cPoH9mmKGHo5KkxszHbq92erJxtQFxnSAMvu10oyor7CV4BQVnPXC2ayp62y6YTR2
RUoW39izZ2qekW30Nfhh08EevDUYmWh02BlNcICV2eAO3tIP0gi7kfSn/EgKmkOfp6x71WNTW/Y1
mo96aLdOVk1895Yb9zYD7nIM/B20iGzHFm49rQzWtyOV9Lmf2vUgBST2bJHTAa96L7bZ7I5GazZx
V5deTL9WP6eMh6l13PUOq/L6Li0ybka5IBCQXHFUAOY8e17aR247DVcjw9PtUOvZ9bgI+xDMTX95
VPdMwJHfRoPeYPYqgRjUcOF5US7T7+Rj+13B7tlChshvMn8qd0lrz7gPGGzkbBTYS/kLGn9rKqLe
anzSMXtJeZXL8bhIihcJJvM9SPLi4DCnPWi5pW0ZE/VPs7GI12xoiZEElFw2FYKKbTGjsh9bk+zG
JD/aXRk7i2aEQ6YomNrkju0sDio7Vpq6Vtr6LR+qwxz47OPFfEt58NM320cyDJ+btqWeL09c+dmd
1UfroJlAI4Iqxn/SVPtRav4V4abweTU6kb6anrXcfFwwJgirar7H7/hJ+sEQWb14tGd3W8/aHY0F
ymk+9IsOxCRcKOz5oGLdlx/uxP5LdLuT5O+ICB5qTX9SeX40uuYs3OwGef6vbq03c9me1x4mDJS8
bT7QYw1ozuJmaSzUJ/WjqbDHRjvpa+a56Cs41ZR+ogo2CahpXFhy61GKRpNXvJI1FOvzVMZVY1zT
y9xOQn4vjfTUEi3oztptxqelD9VFt7A0oZhStiBWK2ZwIaGUV4uy9x78SnMw6qhVnhlD+njUlNmG
XW0cksQ9rm714A71RmR0+NOyHMY6uWLaO1DKZPvMat89nVYEjmMIFL1rlcn8TTk/Ol+eVhXEKtP8
UDiyZSa1QDu0elR2fopxTJiR4/Iq5nlqwHOwFMpBf2NzDOCQ6DcM7l68BNmoMy/PZeUtURDM9/ZS
KNReDLisat9m/Xstxh3TjOtudowN1SJwzTwfjdV7wNH4yQOTTi6WaZpYNonj3ejmfO1h0JD1/Q8D
qUA0ZpT+aPjSUHjuu6/mK6ue48ygmXBwCgFz0IjYLgwkSvWW+LnHzh/egso6jONyw0BzWyj7nNIM
ht6UOpFt8IzSL33ejHfpYLJfbo1EQq/h4re2fICjuIZJPnaHxm7gw9FCRtL2in3d+a8Z3GTecb4t
8CZAbERzq20nB1SqwQ51CTL0UYMZzbV2g9v8GJJ0s0lb79hZNpkzzp4z+LmCJRAR3E16h4ghoEfu
SG9hiyQ9mkmZcZYARiZVxWzDmzbFVO0rxZiiWOKhKm+soT2aopnDStPhdhpXDV8GxfocLgtdAezU
F6YcG6nPW9/KnrtZfxBd+h3pEfWCqnYzZvLpSvGgWcVO4ksekjWK/iuVCMUCoPTKjD1roKWjoR0y
ea0tLvOksqbrLDbB6NwpqoKxRnPFAdJX7UW1lkF0z6oI/3Y2HXN6Afu6hWaxqQYVQ+CGqOp6v3yn
+JYE/YOnufu69zfubDyb3vimL/px1NrIn+VJGUSctuLeX8rthAI0THGs437nb0TDkwq1EqKUaldo
4rAnmAy57V0bZBmhDoORVyHWsybUlZ7b13VmbqaxPFt6ctM3+qPGVpKXxt2SwB+f/RsnrX+0er7z
SdPZDM5qsGXNdugi7Ym1y5kk/Or5gpasQbc3PKKhtEpjaNL86gp/a2Xm7Zp4P42k23QZVnKBoW58
KvwdfMogbspAhWoKbptKvsJJZo0vFTZPeXdeA9h8ize1ADjF9YDMOKy67k7T1QuY283QaCObezuh
uyrviErDSriDGOzq85ut+SLqMvtsZkUHS7RK9/1MYwaEe8w9ivR6/ckM4qXJyjG2x7kKq7zoIyG9
JnbYKU4tzrZ7EjJuCSh+9gPtB2XrZqm0587Xnsuk3I4BXhNuRsE+ACfK1r8xTYmU1XDeA0x7ANYx
2HLL7hWjocOMu06kOhlcpazFCKzPBhVeg6jQPLZDa3QpSQ2UH1Ovx42PrmcsrG0tyIae3PZet3nQ
ks3Waq6S1A19Tf8oAIxDZ/Cuza75kHO9FVP/iDn3tgmmnRPMV6me0tcPP7SBfTKtCVWE58YcRrsg
dxtw/9tMwySjUdk1My+EESgGdJlsp0yQoGF8mLBsQ39Vx6bMbvFy2rtJ8guhEBTtVZ0zP7uZUBA4
bbL1SfjYCtqqitkuxemPQKg4kFTeRRBqCkfICaQbo/lGW56LoboiIYMtGZeZGvFTqw04Pza3TEop
t9poLpHBYuGTBnZsNuZehwfbZcHGcl3+sHVlJrQhcz1sHHTNDBDDXoDb2NphapxDpdLjZNZbxxpQ
kTlvTorKpIUgOunVbhxkvIByj91pEOM5r4xrEovfU7m+p3odV4ZfxbMhtqi49hKb6SJ0kn5kq37F
3nYD7eNX6szzTpnOccSiLxbKgRHFYYtQMWRggTbIva2HygEldh+gNtEaJuoa8dkNCqKdxz13Xs+m
7mQvxGbQjOtMRGDwfjAj3fVWcVXR++U0IwiGrzK7uWhUZjOuVAkgjtA5sKsbrQ4wDm3q66KsQgNZ
10XG0G8TpOP7MlUlDdPYH6bFv3ZLhXrObzaFKm6Rtu1Vwi6R2+ZzYvHJ6VQnDXbN5dh+m8lSNdbk
Cch9S7f6U+TdsevSf1KT3u0+OxU0U5zTMSjMJtCM6wyLUn5a0JgcRu7/UXYmy3EjWRb9lbLcoxrz
0NZZC8QcnElRlLSBkRKFeXYADnx9HzCru0UojNFplrVQiSICCIcP7917rmFRgA4+B0gjndCkPYXK
L5cvPVZHyDMKew3iozNjl5jGjRkHN6rTXHoW3lVpa/cdw7JIBaisJ3zLl2Y8Z5eoe8d6UBvlUU1t
EtrG46inG5Pz0lTStIqqdNOXzlNR11R4suQGJzRjBlu4Z+Dn6vcJez+v7jZTFfkyTI5i6L50NnVJ
dbivgpkphAkAGb/mONLvVfOLWfOvcRwTgvkIonGr2vWndlTvY6dO/DoKd+p8BuyV7aSPe1yehyKR
96y290E2frW84EAVcdtLDvxx8ijMaicje4+BwMdFtdMa3ZcpJ8I+O6Mw+J32BImFbGMojuhJEF8t
5CRO64Qamp3gkHZGvcsnp9qKaXR8kFUR0taoebRJm98ikYzWeZdw5ELnC8Wpj9a26v1ILPpguavg
LU8xmgV6E28/Fpuc+oQoIBA6cCAFe7jkUZnImMG3R+mBHIv4QWnGEVN1Aq1opE5H8qdBxqukjK9B
re2nSF3nZvYg2ZysOwoXqzQktycu2UYI2VDDSizzTDb77yoNZMGWjmwNxgUhLwuxfarqBUiqMjjA
Qcu3U51mG11Ow1rDYLBqsZquCZ0dD7g+yq3SA5j/+AH9LmRDUI4ckSa9QyzUUqvXup2LBn7yDjEY
KJNWras8ZDJJ/ja8B1/Ir9dZjJQes1mZN1aw9+K23nugrbDtFuwhPIdz7xlR2YlnCkkZCRtwVwIn
lkSvMK4LFlGe6UBf6MpFxX5MWzW9wsXB1nfKVb9Lu+pJn4QOs0Roh4+f6e9yb+AZUKJA8GnQeDCA
vRcBCKFUdmx4EMVs6OG+6ubjU5uEJtWpiWwvn3UFy+TQTnmO8iaVHMm9yvqWa6H2gDXIIqC2GhuM
c7bobymLt49072Mm7LpOBh85CrMfsVrC2aS5FF+4NTEvA25E+0/tjVVXgjM480xPDRTkUzN12CaH
251VbL9IqlulmqzGhbpujA6eV+UvdW3X4Q888/R+18OBL0I5ylUcHCjO/El+vVI3dNPouvFBGYsp
OpRNBW6ihbpZMS836ueR7+0pT9mTH4Uad4cqYxXchime75VotfwOS3GdrPFGNe61GVahd0xYZPN9
oAuseGR0UI8QdpBsUkuY3spLMqS2NT/vfDEIc2+6LGOvXRJotP/41t7I5Qt1iEs+AuFrzEmA1xbq
EN1I6RDHskaCFjV7O1JIzSuM556t0Iqa7U9IF08MrOaoepgQFDk7xCWZnwYl2MIv2YStCjTzBygq
envmCz6hDfTQ69gUkZkPflfQKCb26CBx06MsU/M4aWpwqCIvvhxo3670XqsdPsGA4T0ajBsqURRL
HAxvHz+iE18+/mQ0yq5JFoiznI+Uqc8btUuyowyle+GyWqJ1UbOtrUrl9uNLOb9rlFDVIq71wOi4
6AEXAjWNi0VWhy5mxI5JQUXR6EkqMNCnFVhyKAbOGH8XTYCAXNelc2dbnQPFPJFz9ZZT189CV3HG
xii+7W0DB6AhqzyqMTxyIhkw+0VAFzzF/uHg6fkqVUNom6YzRg8AThX8yLJGYVNPOptGE2Ga2O4q
EVSMAA2Rt1KmbLzXWzles2hVL03UhN/1SgavtSUhgWhq4UCXw0IA1yapUBnMbp5vMpjc706QT09B
2pQcdkBYSfgaRJfgVG7Z4jNl3qdoPhvYMJ3xxKk2/+k0faVuZTLSQ0nEqEfrlvMG+nS6w7RXjYLC
TxjqGacrVcDq8QYONS2tGlfNbimoPoEac7e9507XsW422lfstqBgjDTpNxYZuhpwd6+5swnsyte0
SpjE2gpcTcNOHRSKUMz4guMhWpugKUkIymcdQenUsyjAENU5s8Gp1xAyJf4fSsL4Ct3FmusOJZNz
pE6HEh+jEUzhY6vq/baJAz9Q/GmqPnNsZ6YIwXGo1nBX2o+NkTe7wqAAaRRNskoBa3z+eDguFi0X
sBnq/P/L0liukFVBtJjrkj3GvEWLM2oupiEjy9OA+FC6ynMwNPmuH51pQylXPbOVW7x389U13nkc
dRp0K9VavAspKjmD78vZs4v2EJ0U467VybIOKnkumWbx2v11KfaM7BcNstacxUoCptXrKjt09ugj
rVVQZ3SX+qQ7OsLpfG1Sz5kuTt7aL9db3BoBt6gRu8AmUs180bHvXU6WLreBpnp3H3+Fp+5sNgXg
up6XySXtmoJsaksUt3tEYe7RA1zkt0NiPtFrHvd9FZ2zGZ26nk65mrhqlPuYJ96vlBxLVaXGob8H
HT5uqBBBotQR7ZdYewzQKmmERfnjW1x6vt6+PRASZFHx5aHkXoiam0wJCl4Mey80gRCRHzVodjkq
9Kg+1AhKtObzcag6t6II9f5CG73AWqN8DTgWSLrnPu4f5WUMrOTMCzQvnr8srm+fzKDtNPuuZnTa
Yt/gxb2sJjvn4IPt+lGSfgHuyK2nq6LKvSuPZ7jV8VkbZ1asU18CqxWFUZvlSn1zHfyyXWkmFMuO
3nHZxLKuJ85LKD6b/gYVb7oaLAAbH38Dp4YzewisxaQgkAy0uE06aQX9O1bILs/La60bavx1HEdH
n7AQ9+Xji82/bPFMsbgAebTn1DFr+W1nFKvGzlDcPTWuhlAulygWjOxntnwnHiFXgQnOXhkTxJLw
WBF+5Kb45I9h2uM8gLwmCh90Qfc09O3wHehZ8vrxfZ24Io6LOVMTtJ7KWvD+zTEKJwjhtpp79C11
t9MCwgBp+sEH8IsyAvIFOI3q4McXPfEwTbT4Hts/yKkcS99ftJmaqBYtVOQiqsx6LTrXpoHJ0njO
gLXcys2vAuPfAFWrgg9wlk79fLDTpEPicSjDvtt3horiLFGoIheWum0cZTrUszrOiU0KxpYG1KMs
zrlDT9wtYWCzOxR7NCvLYj3L05FwUF1jX8XW4bWQcURtwAjPDNBTX6Sh4X9iQuKgulxMWkhGBX5x
gE1pMu5L4mauKgtCZ0fNZT/Agzjztp98tFwNAoLDAvHbgRl2hdqxn1NQXam3atLbs1TLfazieLjy
kuvRusBKwN5P3JjduXioE68+dA2L0ggYUAD3i3OlF7C3wi7r7TsoLiRtCQSOo1rdTewKztzn8gw7
DyFzxiDA3SSVgArN+8HadSLpXS1UDmou1c9aPSLO4oSwF5GUXzlOEWanooWm/WPZ1YvU1fLYkmB0
GSew2tcNCJ/bNHERr0eZHf0YSaAXSLOCghO37AQ1Spkn1dqoFABHaTWJ+yiIqQFpahbTuJommKYf
v30nRgoQ0bnGwZ1RF1g8vAoKOzwsZLKTWfZ3eU2OkN/xnnj7fgyir2EXIKb4+5fkDYQ7Y/MyAg19
/wyHRvEKmOzRceijbFtqKRUWoqrEngD4cEM3/1yI1/xOLaZrLG4cnaDy045eFpNqfUJtQOcXXccI
hLtpo69SjgUSaU07jpq0vg7uIKnRyu7M3HZi98rqoM6xDnwCXsb3twov2sbNkybw/AanxTknzQpk
SRb8sHW6Q4lvRXlJCVXSwaJNUipHxSj0c8E+iy2Aw0nLpWLA94sXhL3l4oGPKbtjHk56VLSBDmsE
DanJ4OtJtGRs9DUTJN84nNkSLR7620VtHbMrXzUReG+WkF82AC16ldbASU6yqehuGrNRd23X2J/q
MUema8o9phW5z51qOjOi37ABv3zdf12Zp005xmGSewPi/HJlL6Wj3+geiQfM5AelS5MtWjUAZEaV
35p0C7EEVT2wtFip8nUalflnUSbd7SQq+6c1VzS3KNpj6prjcM6Qs3jd5s/mqeZ8nHBNFY6I/n5A
WE08qDUqb8TChOt41YC3scHcve+j1viSIsLef/yyLdabfz8M22ClAVKjq/MH+uVhNGqmBUoV8N03
Oe5Chc0QfTwVaceZx76Yhf+6ENHgEOfnWVhf3FlqZZVpVtjDLCtGRjZV1VZaTnOriE4/Uxw+NbTw
46q4B/kfjNDFPU1VbMYtMev4YuOryhVwQssp+azqmfWQgVD4KYYKKG0kNfn39mR/fX9v0GluU2cj
8f7SZg89KtZqBIJD3l/ojTtuqKEoV+bgBGsbz86ZWz31VOdtEdsxGsC/7QEbRAi12jfOIWRae3Rs
TXq4be0EpazpnNn9nRoqXMEG4qwBOllu2ftWhyPTFdS38nL6knQUPCn+10i0Px6Si0nxbaTwEuBI
c3H8YIRbPMOoz5PJHcI5MT5clVKRdA3jDq9E3aE07EioU8gQ2FYRzae6lWfm5FOvICZBG6LRnLez
pDl7g9pE0pHo9R11TDfgTvJg75RW4q6FhIq8Dibo9ruP7/nEs/V0mEFkKTF6WIfe33OJIE+GxP0d
cH+Od9GMIgB31inVmVn39yLOW5nC5cDF0YFdyuJ9p2neWnGlR0fFsqZgE0SDd5mRTTft0ziKWPNo
qiAY1Uf8WLmoUY0VST0+UGVhCZocDDY+BCnl4CaW3q0q5pQBi64+pGe+hRMZWGTc4Ap0XMYCm/F5
5P8yMSkyc6XDwz+WxuAq1LK75BXOqnkd6kaGMtltL1o1KGlyVmp03Ttd9oDqn9JLZ3d3RTjLi8qM
j++ZY/epUbUhxu7Jxj33cuuLJuh8/+1h61IWm7t6YPs4I81f8S8f2Ha0yMa3kx3IgR+/8OjiW5wQ
gU8XntexZottIRX228QmBrJU85ePR9Byi81rQwEK6yQLm2sBkltMsCBbWlV0+Xio6DfcmYZwqGAO
97UOYCFMB2MXoofbK6gwV22oOWggo+LMI/h9NnK5c41IEY89I/2594+gI6DN5kw4HuKMxXKteiL/
HI4khtIvSmASf3zHp64G3Iz5kw4g099iKLNLzoqI6eEQZUPyMOlYVD2tUm7dLDsX5fjbijKX3Ki8
WXRuKfMvUwe1sSX2rVIdEGfahY58euvZbAPSsevWSTcixmyFsQ7IeP34Fn//Ug0LHKLmckzjTAhm
4v0TTU2SFPOWeFk9LtRdNljaUc7mZsnpbh1ZXrZNPE/7Qq5Ej3a5hmWNz3D78Yc4cfPIf+Cf8JjB
dziLz0AfFVxrR52hkRrGIKlMKvbIio3truWNvDF0suZYdcL066DbeKQ/vvxv8zFVG83iyQPxAui/
DD9DK6R6HgaEoyDQWcMDHjhoPCbDTwPclKMIOKH//SsCWgCdpzEVA9p4/9AD1SxYa9vwyLI7XYZG
rNBv7fRtETiGb1s9c8vHF4QHyK98tyflJjnuO3PXnQ7sW9Pll8nDtEZ09WZHwps9GBCEU30tRYwT
Nrcr+hVO84Alzl3Tlde3hEvEj2YwQT3v3SralYR4XEu6ces8BoBdaImxGQS5T6rapzcSVfeV6Ors
gulr2qPOKr7RTU7ASLnw4NMyg1adhYicUyRqlfHaS4eUDsNOLpo0JI6oNZ3LCJI2cn11xAKo1ttB
WOHKzqfyoCsN5FNTOFu9c7xqbTplewTBbSBLAEiBsyFUV/nUoymhLcBCXnuYtbHCoFfurSMsA/Ml
qRrNT+3ApHaOpySzLH1TeYV9WRBsuhINjhKpe2yHhzwZHyI9SbDyZt4OuG+1nbBfskZNeXur9nZ/
SDV0mvE4QuTPRqfa0RnR6E6lrh/VVYxHdgwvS3LsL6M2Jnqt0dFOqQixcuQpl32qFqt6GFGsZFp/
zKLiZ6mEr30XtXunGl6jOC4vJF2uY9zk6mWjh8J31U7fKSqCOkrVyHZxmPpd67RrhXMffcgMgGZt
KptaEv8aBnWC4BB+RCTyaZtb6YCurBd7x5TFZlSaeJOE3eAbWdreJqM9XKslqrNhDBoMK4Q5Z45T
H8dKk9FOdKp1l8gpviZSGi8q0L1NljJjQO8W8TV0JF5FtZdoB62xU3martMwhWDIlE7HOTPL4vqK
cLTBtxNH26ulBHNh9raxiZ1EAHHHfhTS9kex1IzDrp8LHmvYhNaRHaa5c3J8ow1IDl9B4chDJ0ht
O06q+8UJCQqdKtEhDcvxaGrqhVbbqJfI4sCfAhu8Gudg48Fxz0xVJ+YKcvwMx1TnSiEgpfdvrueE
+Jar2QTcTxxlcc1pc4wyTmTfTZTpS5TrhEh8/PKemB6xLVPUIhmU/5b4S6fFUtR5KSwehtRVDsDj
Aswh0kEVUN5Nk+OHIFZKox1adiRKn5k6fr9jJmVHh38LMs2ggPn+jhFlFXUcNB2MQ30O1kMktLIo
kQ5b+L3dTRGbZXvmzHHqkiyHrPM2wAZvuTNzQyOpxnjIjrpqWNdhNJWXUjiKXKN9s77acTgkZ5ZB
/fdnTPVu5ley52ZCXi71FcC4shXT3N/ukULVExJiBpEDkAJReMNY5h24SFuRNgeCN7RvLb0FbS3a
frwwBtNDeC766gYN74y8TxiaG4dAz3DVoq0lHF7pXrswaHNcRZ4JRCQe05cuSfTrVMt4/1BLOwej
0weUcSoXYWdjlpdRbptXYxxAeD8zouYv7f1qgJ6AegzrDzV8lGLvv1SRuiVCijQ/OlCV0nVNKHmz
T0Vkf3JTshO3g1kjQm/xyWVMOKH+rYwLCLkj7QixG+14LLCOtN29CFySEEq9CmbFXWeitYP3D38l
CiCUUtRqvtuJ1X9S3BaWBhOKGNZghqyfjrTFulHmMyutK7RcKLPtVTXUtbEe0rA55nzXT2mRN5eR
a2aI70v7px2k6YtoZvIBnfyJKBw31X7ElJ93aeHo+OOnznuYS0khSh3Uo348mIgb89pOtNtyxNyx
qSQ2Hl/gsaajTGj3M0cwD/NsHBAgiQO3uJ/qOEF9O6qY2zKrrlxfTZwcT81YDxFRH9LK1mUTjF9h
NuDOEXKScm+nCnr0VKkrxQ+Hmb8x4YiCfAH3pd+GipEdA01LwL2EWXPoy1zIFZgC1b2q1cD+kQyD
jgC4tofP1lSrPyuEd9UeYohtHRy9tr7VRMhj30Ywk67oSNs/DIo4eNSiEc+g3RtJ5pMcHN1/PE7e
TtyLcQKzmYnOQJ2Jcmtx5AC/CbEFcfIexIvIj2x+3eEypjjb+I6oruLQulQ79BcJpq0yoeFlOPim
xsATLHMSuc/ctYdl/vHHmq+6+FSUk0DyUTGmoLgsp9qmkhBVwjpv6ULd6aOd/MipvH/9+Cpvc/ni
MpSI3xIYmYroHb9/SQItBfM2CcTLcCBK6EG2OTzyuiLCHyz3m9BSK/DHZKytjRAde+bEmxrSImw7
X9MDDqJ9XzfmNaHw+VWsusDhWkCNKy2pERF5qsxxUEoTM4WCM+Q+E5551MqyP5f9uTjFzB0Di/Ir
W1wkBDqn//e3EUnoe0xvybHJbQJJoqpYKZD0XxrSXM5MoycuRUWdrgQ6sXn+XqwVJWGueuvFysHr
S5Ki+gxUAYm+j3oaJGcW4vlT//LlzHdlA433kLjSuCMi8/1d0fYcAsm24tB0xV0hR7KI0sagdqCH
4XWcy8ShZ4GR/eMxsdhFv10VGJ3lcFGaFUsCrycNI/ea3gWEQTREjYF9wwbIunUClTBxrcNhZAzT
1pEEDwa2Up6Zt7WT10dW4HIC59S2bJa42BH6Oqzzg+3Gk7tjAuoPWlbmpIRXxl0/NBVsC6cJ+01k
1p1OiHza3bhmbj6NpZrGTLYOSV2I0qM9am8mQleLqVO2nc2yhZAPdZ+dmYA9lGhG0Hz88E6MDqhr
lNwsAzEbVfn3X1kFrEZyvC+ORuW52bqxZLWrGPu4JpCdJGee1YkBAouAfQublnmELJa40hZBmAej
skce7TFVvUEBxDQRPGzTgiW/iwxc8tyV4OHj21weqedBwsGONHemJhoQy71EaRIY7nkUlhos2liG
gJsKaae7uh/s/UjWOsgzXBqdRxhFCzUAYbGn3p35EPPtLd6Pdx9i8X6ohiOJCARt7EEeXlVtazxj
KjXW8WBoWzMPyrUVkWPOoeF1ZNldx9hmVj1ZxWfemMVe7q+HwSzK47DRjuqLFURpejrvoqd+nGT2
thWx+ORYKbMg/bcNFdr6TLT9iUE2l4jovrCNY3+4uG+gxbC4sbseDcRF5gyvIYsrVgS0EEEP7hxa
bLEUzbdH2jYdbtYhmlzL7kYlI050Ey9/G3Xo+Q0WJoBUfeCea5Mu66pvV2I8076xEffry1PA6Dqx
lja0RcMqy+/T2IxWPWScdRQExaeuG6/NdGxXSdS5107dG+ux1jkzC0fuqiH8NI6tBCZmQAnGOnT4
eLDNz3Qx1qihAlKErIpcZCmf9UJlxM8xJnTaFDueD/TFK4nfOofzMrrPNLvaQN2pnhG51me2Aqce
CyU6HVX3vHWnhvR+UvHGMWitJMyPTQ2N2+ADjH6NRSzcCK2zXpBqcwJmzRPVPoVXofpTrIVPCNvy
m4jzAMHbFYglr4+MAu5gYJbYUJMp/fsLo0fnTXdJvYek7C2mPg9bLTVEER2dkKEZ1J59nXioGE3Z
nRsoJ14ADJZQW02IoirL/vsHogVQgpqYTlvrZO4xSTN8X0msYMCnMvDx935qpqNcNrfvgZYi21xs
LWKtYftiT8nRdQagBWRm+03vjRswc1ADIpgTNLHmuHv2xlHhUDunMvL3VxUaDa6BcJtmLxnQ7++3
qjtj0DsdI5pU26cyoyr0lNmp+9CUTqCd2RD//nA1FUcN7zmrGEvw4uHGdtWBnCFnGqFk/ijdtlgL
fPExBo2kO3Njbxuz968VslOa0LzriAi9ZW5Ki0w2iqXRHzp2b/3NwFKh+XWvSo/VLDTnAsoIHyhJ
4oLwZYxZ2jboZDmtjbGD11XCFw1vZoRuta4q6Hl+GSECvOsFRcJNnane0xDVDTHhQZK5G3RBERng
eRTC2aSgYyXGhdqS47a3Yldt91RIXWVVdsMgH5XByShCdWag/zWk/uO7/M/wFQMv/tKyaP/1X/z5
e4lZIg4jsfjjv26q1+JBNK+v4uq5+q/5n/7vj77/h/+6ir83ZVv+FMufeveP+P3/vv76WTy/+8Om
YMEZ77rXZrx/bbtMvF2ATzr/5P/3L//x+vZbPo3V659/fC+7Qsy/LYzL4o9//9Xhx59/zGPlP379
9f/+u+vnnH92UWZd/hK/Lv/F63Mr/vxDse1/8kaDImZnrbosbaxDw+vbX7naP+nFmDQodLxCOmWp
P/5RlI2I/vxDM/6JEnF2D/AfI2guCrdlN/+VYv6TrRH9R1pgnO/4zfof//Ph3n1L//et/aPo8lvO
+aL98w8+hP5uEUDdQWdRm6/GYVGnWrWYC9q0jZM8iCldNIN+AwMijhwMHkac5XfMv03AqV3V8E5s
XLVunYeW2CNzr4PEs645aYH6c8L+RqvqnxNRdYbT/0yEDJU7aeFKotEU9MNa9Hb8Mzcmzbdkp4zb
scQLcE+VIwTSEwRqcUjDotBTv4h1PdvilYATpLRhOm6IOxD9J2RimFD1DAnE59wdMhzaQaJJ/Zmu
ZAmJPiWUdWUlKvkDFAosz6+tKssuuin2FD8utLC5B4wdtsTR6tFE560PjJe+VLvqZ98WMVOtEQOi
HqLUkVtBYgXpbCSWE6XHG1nc9wRDm6uiSMS9mvIUYHZ5NXDPKB+sLQxsp/VzcjDbTchunQr2lPT6
jsAANfMJkbCdVUmD2vTTFMH6OmlqcItmmkjlGBBQR5xd1EN/i0xmWj/qZwxJQGhfsCJYiwDgNHS6
hifZF2qDz1FJY9BIYE6qdSsyER6Bv1L4TgQ5jZ9LtjVx+F1tc++bU2CP9lHUNZ5f1LlyZ9WUPf1S
In4HNVa0z1VgZfw/XVlgQjWwOkV+Q56n+y0kUgJpld4PwTdoVHSYfNmactx2LT3LL+aoxdlV3VhR
CGTbRCFTcG6sVkD2Y4idZtTq8IFMBey0y7z21NgG6KvR7rxyTai7wjzl0ZKaCt9T2+k+C0qNoGlq
AtOnDpXL11gVvaECFCjZaxZmz+4vMnMYTa1W6vWqjgQcn9KdQg2RMCaLlhRSPv111rpoK3LOj9kF
EWUQY3IqS+qOcGMl3bgK3txjaoatuZnCPE4PLIKJeeztqB7uTPCI7gVsJY0gVuEY0VVnTrgbraSA
baC6in0w21yrUe4WmYnQzurYkxDP9XMQLoQCAvECyzq0gVlHAPME5syhjcvWBzM2TPcQu2x+KIUG
ucHp4Wm3FRp6GC5K5tqXqTSV8WDkvBfr1kot8vAiKuszh6LvVOdS4E1jT1yZc+loqnoiiisKN9vU
tUdgqlHTjM/oXoLqRavYT621vo/ri0mreexTr3TOxeyQCZ5D7MblJyUA/bEV3pyuR7CfBoQswFEb
wTvrQz9mAPR3FuX65PsYcIDftO2gk/08eNTbihCX3gGr3WBdWFbZARclVxl42DTWVETg6A5iYxvZ
lN2l8IKjGVYdWLcKhKD4Mmhjfqa2Ay/BgVsXnr6GIQqPsOo4IK9dF79+5QtdG20IlQ1iSIhaHpxd
QmXKCtMx5esWoHwwDpei64P0PgXPZhDEir7z2LVBPWzNTAEMp5eyTp7CaBwvWmzRxIKYfYYLZYRj
K2HcDrDBnI64J82BOaq6bjNeQEOV/fOUu9DMpy4jQ8/TWtZjT3flT9flBb6MkrxgeLCRDxqf770p
9m5HJY8KpJfmzi7SGI4b1egNa0utsKy+6umIRT2PWV+PqsMxmkYxoWnICJNKW/c53hxQu1pAfy8N
GS1lUVUE+dLHqKEAGzL8lIsGE10vTbet19OQF5R2M6l1zX2OVKr97jSu+0lNdKKZp8IOL0JNagbD
trKIV+7xCoWVmYeHFoLsuNbqmc8wUITpN9QOFGfTlpQsKCFUytc0Mj1Afo0AzIm1D0Fq7iRkJ1s1
aeACJmdDxi4JqmZIIGJGHnjvh3avX1CSzYYN81YTr7W0TS+6go6HX1GWuGCTVFwGQuqFT1WIHp6T
aZAWzfHFkg1ElN6u+ksTESz7IaUdHhoTpOsIZvK2pZDY+dFQlaEO9CsJ2nVlUptZT8AUgiuY062z
Bogu2LamFKo2dhqK9hkin1usUGDJaU3ETwvnCupgunfUyUv3U29SDvQbXaVvBb48oZRidKDl/CYI
CD91Fafqj/YQZ8U+CCz720CQa3iZWxEZ33vGXVP/FHWsjI8tg0BQILDmxPKEeIFciEewWqtQ926p
09yLRLuQng1bphiOYOAMQDL6J1m79zU06RUwLTT5GqyaxBwAUVoK0dNtbvs2zI69airxPgRHfgQw
SlZ2B2O9Kq0vorBu28rdgS66S5gLfaIzmf0IiV0PqI/4PoyMcERxpZjaZZrHNZOoMRzcsLhxSu1z
k8LY0kbX18bsdYjlXT1ByMO+Q7Kg3b6GUnkGy3oDBInrIuyMRkMctbYl7giZ7CUHFPPJ0As67AVd
0CZL90UfRRe0j9WdVWM+ZzaDHQFPj8mvjlaGkj4MlXcBq7H3NZHq2ECLamNJEX5RrbBbuXwnRNGJ
nZUGzjHDWLLT9DK8E7yi4TqB5EqI5VDkN4NmR+qWGFlzp0bVj9DKi1WkSKLpeTs2fWo/x0oaXkay
LTcOLz+/2SOYvpvJJupkusgSxM1IBjgLNfAfCTeXLk98X8axDWneukYaIp7ZznxRRs1eJYlxHPL0
kxLPwnC+6x0vLGwaK3r2yhpALz7hXVAOre/FZu43TultVavRX0Ui05spHn46o4wA8NFl6TLnqOTR
vT5hm7Flf9frKpjfsjB2aSdHGtEV6dNV9ZzhE70foyH6TFBrfhSRVa1LmVpfRqGkxAqX1g7ypbk3
ilJZxVrxAouy9Z2qgzVVO0gA8mI9GVAbWjHnEzdq+tL26hXu20tXy68hCQyXRV1iLIIcAT7esjfe
6D5HaQhHpyDtWZ8abzUa+YUTTsmG1XxdG3FJZAkAMWkSTtvFtzy64dJkTEGBIFO6rl5z3gR/0CrS
ct29aLLPzaS/lFG9T0Bx+XqbEWg4HZFkWsAc2supjvD76U1yEFaxTbLiNo3UQxc6303RHlq130aG
F/peILeDlGD2o50eRfkzfotmP0Thj9RB7FHI3NpB0ch3yeh96T1JUuSo7ZyB4OjQKHeyB3DjhCgk
QElzAoKbpJf37L8frFC/CKbqsg3JxC5p2fsjijFJWzbrmEPJzlY2wraMlYj6dIuGRN0risEr3JNi
5IeQAXdagdSBsG3vkznF5UMZJe0Tla3+ITSE+uoVUfBApw0iMv4s+9AnJQRvLRgFq3YBrr8j6Hif
UareQkp2RyIWtOgCjLV5GYxsUfum6567vpKPTuym9/xIdusKV6yLyoquQMUZeABktWXb7b5Wjhrv
DTZZ+2L0qusun8IvvQjG65QE6RXxmHTfTDfFPNZRPx3J+rtmL5qa3KymBf7U9IAqp679UkZYOPfz
Mdy6kn1F2naYBSMoJn0qW3I5xwlifBN49JPZR7/kCrvSlUm6cL12bQVMvdmM/YMFSJSZn6PqeOA1
7MUaEhEZpVYfg+ox7E5a38osdsRlIjRyQIfWLL/Go2J3r26mxs4OXWExc6bHsAgrsqUaMJ4trHLX
d3BP3MUZ+Vp+WbN988kOdSU0ThnDOJtJh53aNVeFM1va40awElTmkRDmAidX3cCkHRIx2aAT24Bs
7ooCOnsdTkTrib1lu3PaTvSrpul4DGD364wdki6I/GJfo4M9DLSXUrGfEhewj4l92Sdrkv6Z0hL9
rmAut5F3TEYnVj2nCrCYinzMZZNeQIap9kkrWubFlBV4gKCShzksUJuluEwNAlRQ/YHqTbQjE8Kn
zDGjeymhPRfhaFwA3rKYiNXk0PTqoezULwWK3rWs9RjeYJvBsjQ+i8b6ZmaVfaM75UNeutq3SK+a
I9FcLM9gOOEa18NeU5RXr5b2zaT1z8SDvWAHg2w3pOMxieNohbq0uLFELkDP9TkaLgRCkQ6Y39Kj
eOUN2fBYjTiYBbkaW3YYsOe9bNwyiU+rJMeQxLikvmBEnXZH9p+1F3BLNgk8yntOFCoOG3BwMecn
to65u6b7nmJfHNnUcexRlWOLhAS8A7IxlohWOdjSUK/YyLW7oi6clRmaV7QmK792nP5Sd5C+5A35
F76pltF/M3dmyXEj2bYdEcoABxzNbwCIhhHBYE9KPzCRItH3PWZzx/Im9hZU995KMutJVn/PrKw+
MlOKzuF+/Jy9135wCrU8yr4KKMXTbIdLIjvbZgDTvht/1p0z+rM9JbDxgokgrdwmmqF7YmeI+GA2
eSQcF9g4rnND/rRqx8WAspeBdIeZvPZai+9CXX/XZuNbIYf7XhvZLZmcAlrJJ0I6nW9dYBSbGAAV
x3zvkIMkAeHn4hvZDpzzigNTtCmvTIt9ZiQT3i1M7tWgdfdkGZJDoV83SvdE7Tdv8hb1zBQ+JlW7
D9qBfIHOPJOq8qMX7YtRUDYkqnYJDHFy+IedNhwK1d6NWgnxRZvLPXP67Epq5KhXJHd3AkRUmzHB
ttPxeprTh2Lof85qiy9wrM5UXkT1qN3ZiikCdPihsAqND6dUSF3AhMEpqYLCMiEnQ8HKUzI+Bh1I
UmfrRxnqO6TWMPtieWgC9aEL411v8j4QmHDndLpu19CaBTVbvkUa9Pq+i0tSf/vYtUzuiGHMHpiA
9tjEuACIEuRNK5MA2d1N3/XJ9BoL6Fw6xoWrVs1jHJqPXQvNrZyJXunK/gGS6o5PCuRWV6sdARXD
oYsc+LtssYdqzG67ZfKatMvclNPB15pgWyWCTUNJrp2hAF4+E8nVDInjY+SIXAiST0nSn9SuodPm
KCwlWHPLiLEmbrKHpqtvVbNVd2UZqpt5LIQv1fqNKVa7GW39dgF3pk3qg5E4N6TjXImovQBncCPw
Qt5YxOFt1ejVNhmLbi9S9p9EMJ+WLdgjVcvSGyB8htuuAHgzEYi9sry3TlnSmvxNceyGqjlDdzPB
qcoC6mwfqS7YvNOQ2/yjSF3cXlFxzFoXYyaJZALOotmN4cq54oBW7aNTkvyhzgZ86jg/NArLXHBF
C7IcrKZmPaHBA4ihK2iiTOeutMbTEGbnOYXezJ1in+jhkzRmX10Thool/U7b4NzK+Tkb2sc5rUc/
WhidJrgpWPpA6rsVyN/Eqk/WbeZRGo1uWyyKq41UqTPby2biu9jURhCynXZjcSY8ofHSLHgYyimD
vVw8akp1ykPduTU0ADRzz19ZZ2LelkbWeH3olCdVVaoDdVy9q7XR4MCx+ieqVZ1I9iYBW+3YzaFp
h6p1tdqQhBeqEyDMZUgr2jg50p7EqQJ4bmMTvIJIGA44ysCGyWoeYi6jVfCjIx+5922yiuSeITOn
oizSQfWdCDHHZki1eOvEwXAHb1QccdfCLNQR6/d0qx5iFFeEUs0fCj/abmbq7Ie6MV+QCAXbXhnA
MVtkYZA5Uxn9NiSXDkvBQPPW7PKPTFPkVUcn49Cp2JIzU+t3kQAqzuazQN7sYHfa/CEuamSe8mFB
uthHZRmjHS5E8tV68uLZZtQgl/jnHVrDaZ62Z0Mo/Qss3Kbckd/Dli0Q1GsHLDraLnZi50jzZnTO
mZaFhyIbU54oJw2aQ5EHnWsuOhjfVqiXRQTOTRSZc3xXJRODKmi++mlhxJXxBRcNETQkStXhpF4n
GhXNThnjsID4QJYE9qmholOAP9nkQnekhJj8Ju6mjyggmIBrlcbgh0Axr9PXyA1JUEdDciCmx+QW
6PJ8irX8odbFcqyEDJ8yTLpeYCTxJWzU9l5rwttyzZSI7Ue0dc2hFJSrs4lkFOn9Q5QsW35vbtKm
/mNORrGt1wmYgYpsAz/kMc+TWxzN132nQ0rv2xuj15LNJNEPov0yJmBrpe6XllrvzFb+zJLqSuNu
MDTKd3JpQ/QhzdUSZaqfAMJt8uRSaUXpA+GZXY2OGdkyZIcKJp1c91AbdQJitGqa25CUvoybqCcs
ktsoTs9wcanxzeRbM8SnlCLSpc9YbvhN9uZcns3UuVIs6SvNZG8Gm8jOJqOjmAdOeWtI7Nc9sEWP
DGmVU9IJfUwco6/Y3BsSYxk3XWPpV6nQ4ovDzeAisRAi/amqFfDHxCdmTsTxamoVfbuy82qnzyCn
05XLc1W9VtQVEp8O58HhnqbQLeZrgZeXRsrOhJvZG9HeXoZ7QBh+GFa3aGqLDdTsdDMZhATVYwpn
UwEB2D7qVWe42pKmfsDAiIjijk3QMGIGNvAQtAD2lFmRF2gqN063PLdj7UAjDR7IUZzQcXYvSkNs
QNp1m4oui9saVbApVLFjxkJ+adZd98jgTOI61ksFcML+tRxYz1ZwbUU5Ylnha0LuiOe7y0ZDop2r
hg0JMeTwMDTSevGqKOJIqzhEH6b8IKXruxaL5ZBgz0UOx124TG+C2TrN5nzuQvWwRPazOROMZMSP
bSb2NEyRxLYHg0jiYll1bmoBhrvZLy1pKUGAZ9yyxvNsRB+CsI18mc5gtm4B+N6y7dxaSvgYWvWH
lNkVCVY3oU4BkubzpRZpgd6Zm8lsNR9Daneuow9P/Lagl22OdtsXQc9nGYrn2U5u6zmoNkahHIys
3wRLdDN05U+8vMCRdB6/divHet+WJa1ZflsEIV5S5t4wichtZUjF0dwJpeYG2fnLpB8EDXwjKW9G
YdyT3t1sDAlUeUnNm7FQrunUna0c5qtm5G+por5gXb6kc73vW4eDWj6y57deW7bkU05dh4zQfq56
4M42AUUiB08FCNa8aFzvuI3M5SYIwE20ARjzLlAP4QDpDs6B41aaVT21He12rYQ/WDUUi3X1yDd4
sZPhqgcg3tnTPinVozNQUdXBdJWY2dY2qmNq175h0DtZyGvyAMZF7jQjbebJf84R925Ckki2TmgQ
PNNEEKIZE8jyBzbVHUXlY2jruyUpX7MZDKXanMKsf4uh/bAos4c0AZKK+rqZqkvS6BcmjhEH3+TR
IPRSJTlRn35PzOQ2SwI3W+i+5N0Pa5QKKR3EkBkiWgu4doc2CdMV96hsqC9dFD1bVfxQpkjLp6IO
91HZvJdDSIubiyDljOZVeUzYTZa78eS8Tm3w2qVyS0bGA4jjH3zQ5Ege+HXcsjDXSkkNTlHQn+ic
u1OOtQygqQ6VHImLFNVDIZzdMBXlDyOXDpiMGOHRWrOIEXijlhS3U9qSahJX/GlCJfxh6RFW0f4Q
oryJx3lbKIrjqnG2FUH1kJrtk1GOElxojeLKAudU4Zrr2xy5SyPLraGEd3R/3grFPo+KxgQ8sdaC
czmi9TwDA49WseottlG4uzUOeg317QxAu48mVkcZPnTj8MKjGu3jytnZtXjAx3DooX1tmkkZt5G1
DPYW/Pd4JVUneQ07MZ/F0qGKt9OOCXgt7JSfJNfPfVC1W74WccU0hZYAIyPqIbV2GQqkb8YwaGiC
gvnFDhV5QH1P0Q//yDiZtJfvmdcsdwZ41TPB3K0XtQQwb4zA7u+VuNcO9LGmU26qzVtMN6tzx7pC
+eqowcA4WJ2+oXUN9zUX/6OzTNo33A7ND9oqr0ONMF9Ya9NliAImI5JTPIpJgBjywCXa46bJRLyJ
WuXBHvSC3A+88mTluJYe++EIatcea2vPRfQiCX+kq04o66IS/IABrvbrGFiiYtEZTixYwIKnNFDZ
BkyHRrnDY0K3YwDgZd4aYM0g1BAIN7BMLfI+zSLVb2IdFjJ9UZWpU515fF2r0QG+QUpPHU0vJh06
sndKiUK3zGrPWeznOQfIaafpd5SBryX1MVjmVLp6NdSMGoNnQM5eZpdtzt1nejVj62WObOVFtuWO
QVLjq8ayzzv1Dq3ua1PrPyO8HuSTK55u0SkwhvR5nibVrRiXEE8kyg1YQM4bphwHuV5CJ4X7eUMa
FRxR/ZD1y4MVKSa9wu6lSxWw3OLSDtp1V4vZC/MWIlGbOW4Raq2Hog/8bQQxTImhwSKb3mpFdbSc
eF/CxtuIenmhd3HJreZHpqr3sayXDYrD18Wc1WutGfYoQu6DaQnpJdC5n/TsEJEoq7PoJgwimJGp
YfJAbfaSRoXfGx0odIllJR2GeWcZvH16JTfGTCzhPBFl5jBB+q6iGqVMtQhdEbl8L2uA1rbew96e
xvqQhSK616sxvp+KZbiSgodegDK42F2Q0e2tDPFuspCxldjJhbERitkWqL9kkukUNIej5B4VUwgv
RymPrdNy34P5pbCBGnX2zqxOLUC5B+ordNVhY9cO8z9Wq2tn9XhjZpGkhU2K4WoDeQqVWD91dgR0
ZNFZ82aOm3bL4WteS7qyOF9LA489YSQjaRSpAn01566dTcTPEfFLCmfB2xP6UnttbFJARfbk08ii
O1PGXX8rpn6iSb/UXcUeoVsV3UP6HZtMxc8zxQ1tTqIQN/nkJB+NE3OI64V+qvW2uCOQpjjp0ICu
9BK3pOMo+YcY9fA4aHNNFLdjAuSI0zVzSiuM6jwPtsLPFNkPqR1Oh3Qp6oOjR1DfA9TGaeeA4w4t
vfPYATHnpb3qZlVjrs2n4roTpbIjWWdE41m2O81ommOpMStrAVl3mxm0uxdUlbnNrTm5UeaKjTiR
nehIx+j6x1wv9SdzvXPBH+YLHXQuC8VCdAVJhfGaMmQcjB6Dw2ib8ZHmlbodgRDSEdeHamsvlL2p
2iYHOUKiwhQlEm8obc702IKlbVZBdgjIR3IVAY3PVcPROK7JEB+5DEu041mn567ROamPh5ZafJGZ
U95pGdxd+PWh2NQLpRjdnkeNeY3tDuEYf9cGNXoqZZf6OYMHXGI1m7CVjsvPkImrhzlNvy3Wxi4s
T8jEqZ48RxkDztpJ1HOSTy21rG1ToxjyIhJrvGlQNS0eMZCJ6at0vrYzcRIk0suGrc+Wd3Nzgfkf
aOHGEi32kNGxZ1CYqTVeCWiRe23q9kWQLWuw4YqMRrmQINWDYXkn61rm26BLk8hXwqF41/Bg/Axa
Z7yaQyt9N3QziL2hCNrvAZ2Ip0FPS5OEzNrAWbLE9rnKdIRAWb0k37Uinb4XYKqlTznTyaM5O0qL
vtNpphwnMM8yb4BLwwbtaTvQLcpXU0LVjCH1XYOz3rEGHWxhTXtzRTfPmXkTWhF7gRmEzbhfSpwc
GzwKxI8T/4gWaG0XVgYBW6ChRHyUQek82tzVwVsQHYKeouDA8UlQaJWdFs6OucXZuM6Di5FKauy6
dJchV9T9Sne6zMscGoCbFtVm7sdNwbg+JZCYEIWZCd8mn4l5ccPaIstGijm70iY76radMXSvNGDb
FDx3y5Sm75zOoYcr6heUK5wwsQxhdwZVNjXbToS6fZXhZLxGsdbg6CFLjw6wpe0tOP7LHUKUdTVF
lcDhqOsLHgtB+/hniewf/51SsNOaZt9P2zDv6aLK0OAqy79Eu6GbzdqGChYqyh60ouFrBge01xZr
ElBCaEZ+jDhybcZMMq/P5hDa8bmc6AP/kDLN5Hks+2k6t6ksvrVJDwYmqAQwPEPrtRmjSy0HN0Cq
QSYBERUO3op3UczyA1dQ1WKvKPv26MRTfmtHgwKamGaRmzRoIFD5lws9E9Qi/UZvO2DiUu0Kkqwg
oEFZH+khHXpH7d4NRTDiUBd1Vj1g4Y/BCIld2hVjVMdY2DG6NH7LJ6Ov/KpzevKkskJHDYLKeb7T
OgpqFb55f+zR570x5Jjx6kVWP3l9ECDAUU0FhE+jBuk5dIblo0vBEl1MldwFTwnQd+3UXLEIKZgy
mLKKypyDKJQ+jrxyzKuTMc5iOg2rZGRH5U3EHFeziMtoYrf6sS9bumWsIUkc7ow7tNyYTrBMJ6BI
pXVvDYGleOQQ5ZeKfkYIAxRJBR2c3qG+wcQ3+xIBRbUmC1Ag020u01NDCo089mle3ViQO3U3F9qx
45gduWH1U3qfUPM1Z9GH6GxJWhXIdsyAZcjgDfIqEAsbPdKkVjVfZ7JUG7RQCEewibETayaFgq8N
hZ6TtqhoyPJQ1Th+kbTKW1RhwDtViHPofGgD7aQSQ+fPCS5CsMYN6q5NUPd2rEv7dlBwbnoodcwB
iU0aAUiPKtqQKfjBepurAeT8ah6ne6RBLUY0HMCP9kIe3+0cjtlrQuzXchitKKofcoQP2rYz17hQ
tQ3BoycUbcFTZoopP2vYDjuoPQ6ZYpsi6jmjJ/L0KIOGIv9mAY8iA1SJwoQqvLVpUIvWnJ9lI9XY
Ve0xsuhUJ42JFSSKnqh1cWkQaV+Ht2Yhlp9j3QeLl4sA+U2nxMtLmphMTuegsGHMdk3/qtVQp9w4
j+gZdqNlNJcqzIYPxp8QvcqIvxE370KarIbb+mkReU75ZdUcphXdjNRFl6VM7ypTJHDEqGusHRjf
MHLViLRoHjBwINThSULAgUjmDyNH7XDQm8yw/bLKBmeTzdNSHMmFLxo3Gyu0VIVMDPI1HBxzmzhP
xNNgjAYh31A1Zx8UU/Ajosnbf5eINNqrisydxsOzWrOPW83ouB3lDg1jAjFOXMtBSJusGWLPBqu9
K4ZGvZ7LIE+9OISiBvS1KfvNjPAUq2tBooqDXCXbT4ihtuyGJI+rw0BKbyoSJuGr0ptaL9flCb9F
3XgxXub2itxdx2BbbNg+GW4wpeiIfGPcz0y/8EBwMo2X0WIA4Bzqun9mhmn/CBg00lfVMvEmckcB
XisJpXfmzOCiz+JgIlCRPrAtB1Ltb+l46OTeyjkllzRoLeOUjEpzMZKKHMg4bhfBDNsgrqVTxolQ
Bup7/dg5XCC8EYlZ60GmXMO5F/KNPVTj2BN4eLvoVOoB9u5mkuk5C/kXx7zR8pgA6JkQvsK2Jx6L
qh0v1HRTvNVbHaFXXChZc+yqhS6ZVpVLSd2pp2ASaY8QTYcB6i2f6zLfFnWAD6rNZl0SvxKY9W7W
a9KqImqUjk+zjG8d6wevllClvSM5BMFUFIaYV7QgDV4d/LjLDg1Ubu8UIqWcLTZ2xr5LEtWotpqp
oA4jXCwmpTYnpiaLhuZcO7Ge+jVkyoETcFwunTUQKpS1mZVsGmNuEJpUCFG4QUMYvwIG3JHWTrxU
7utJZ7QEHnR6T/urccAak9Exuzl/VvoGXcHWtQjCGHZtjVaMG3fGQJDEQS12cfBCLpo2NXqBx7Sc
176RMhuzi6lem6+yREgl2uC3DHmYcvpO15pl1MnOcEbZr1uKyNllOLH/xG76bNbBdbtitzUgUZL0
VRsGxGcRN9LJSCFsVHCpChqehq7V2Jr0ZmtAqCGwpk73858Q+5+9VL+cvuAPsW04MPDRwa6C1r8Q
ETRaarTmUx2kAPnrlk3XUa9rJKlp2W5pSwfbIjRmL+WLgBfaLH/Sd3/Wkv96fRPnyOovxJQHju7z
63PcRMssef2uLpatFkfD3hIzegk1mtAJ/6+W+L/lun+V5/67lwJ3hG/EQgdsfdXmLiOFZxURqqAJ
wsKEyoVcQTDnpWFq/0Eh/wtA+C/V+vqx0MejR0YYaSJv+ArZJ0FAGQdarpQZM0rbno5iWFNgSi+o
FfWU9C2Nr7ShBAKOSIwDuYc9hp4/GC4+245+vQs8crSiVQ4LmghfDBdU63nPrqF7IXFMrymF6eBO
KSCHqs6K25br2PKHV/zbEga8ixfRssm0kBoS+s8/J5fjIOaZ5GOW5poMN7wjvlE9RMAvUaPeAqHL
Nv/pr4qNjhQDMhXoH9p/45bmEya/YZQeY5nCoyRdwDogElKtodv9/qX+9nXCLrSliesRtjCckC+u
Kn1A7zb2HTpm3Ksv0WQnV0tvaBs7pJNQZo6y//3rfbZV8fPxYgbxIHgsQWSBuf38ZdZ6VCUyLLgS
2LWe+EodI4Cb6C3af/jV/s0LgWlelyxGFslC+fxCztRz3EwAtWWjDvdoYqPryRgs//cf5wsRcP08
kOxVISCLqKQ1fDXK9DPieOIIE7/Ipb4tykTsUs2AQwwnxW1oHblhY4PRWDUnBRh5lBzESpAp6Fo2
iERo3+QUwcb9wwr6bNz6+9v68rMWKfHtwyATn3A4xB8pQoSlz0MeSyV15SK7cxqGyU0WOOIPC+pv
3zv7LT8rjwwGTcyZ67//y+ZbxegJAJtnNFn04lQGs3Mzx6r1h1f5uu8ZNhu7LVbLDsjUv5kBVfoV
GUM2jdk9ConGjqdLSZ0HqiOIvN//xF8/EM8fcC5A+xKzo44r+fMHanTU7dzeIT0qGpOyxUwbRPtT
Zf0J0/71M7FS8VdwcljEMKywqM8v1KqoX9q6j7baNIvmLMshuTPwPiHuQXMy/PNj/Ud+nP+ny+aT
M+e3rp3/D/04qy33f8/Q1e7zyY9Dptr/+a+fZfNXP876J/7bj2PJf0DwAzcsOLx/WTL/14/jaP8g
mscREFsICCLnhrrjf/w4/wBXgBsZW7BqY05e/fH/48eR/1AxwuIYxq7Drodl5z/x43xeJIDaUOlb
/J/F2seI/9VqPax8CvROFlKkdDjp85hsKzVfduNAu/8v38u/qS2+oFPW18KAqUscgKxKrIdfVr6x
iJFLGJN4BjH9cR46eSWytCE6ryTbba5PS2TSZxoRo2k5g1DT+qgm+1tZB+UmMccHB4ONqjDPJwXG
pNbraWA7yXzl6O33mOlIQNgGl6x4oqxtgtvI1pmBOMDYNiqXxrWQeU+0rL/7/cf6fJz/+lQak3Ls
rPjsQYp+ecyArkT8VrNFr1iV+xh9j6/WkpFzQkbhpluU7l22dvQHR+Xffjeb8w57IReE1U711eRb
hmMtra7gd4MusV0Ygru0aYRfloQ4/v4DfmF7YNjidMVVLLmTslTBIH7eSOasptBscF6MZJKQ7yd6
X0nnZd8OuXmaZ/gGoTUZCHbb/hnfQYZ5u6muRoLmfogkxmL0+/fz5QvHP6ZTqvHhIWPqRBiIz29n
RMjUT0JRvUa3tIMYEZSr0qy/1TF6t17rs8tUZOn2P3pRtk9gaCsWg7gZsiH0Ly86k3uZyGiy0J6O
5vvSaN2pNMraMyOYxaiKbBI/yG/6w6/89av/58uaa0GOlc9kr/j8Wa1uHu0+I9A5MgusJkPb4qLQ
7COGJ4bas2x3QHM+BvR5h7ySTI0VoexaJ51cobZcX//jLwHf4LoagHbY/O/zu0Fqm6eanuJQ0UW5
gzbVIx6zf9Ktpt+1BLuIe9nvX/Hz1Uuun58NinII37Yk4OzLKxIsM4y2kyDe6efxxnJCfYt2OPZC
mC4G4pfXtKiHV6b7kHqaRX36/at/ecj++erEcxhcK0xq2i/ffkZibqZ30FaDPiffr6rH8UAOeiAI
4ybl+Q+f9cu6Xl+NCy2VCAbJ9ZL75dVUDdOfzCvLa4J6ueCc0E8YzDcESG8WklxeBVvZH1b1v1tf
XMGAdK52UFV8xTvNtCgkPTN8LaoWvxty1q5yiXCa/sTwVlSLvR+cvD72I9oV3JrZkSFG69dD1TwQ
BWD+AeelGf/mG//0fr48Zlm8kACwqo3bMUcfQcFXJi2ujpEDafJg/zmbpmXoqYv7uBBXPdqNMZ/R
+V6q+FDMTwVREOlLVanXuV0wHY4OTDbwTCjRC1pR5EXE9bbjZuTpQR6CGW35MCa6XdWPKbvvEfNE
dLoy7Yeh7ttAc0u19FsNblWQv5lx4OEgO5dOuIv1h4J4VJDzLlMuvJVWvleiwQvDYWsktW/3Gly+
7IAOlRyo9g4mlV/z3uq0PapaewxXfSqGIca481OK4E+Pu0NUZPQnG3pl9N4uern8JIxqcplyrpad
jvYet3O3XGwkS+rMLHjeYMc+pvwDL4pwu4LdWhLsCfGuM4ILD9YuScorLS8PajdBOdR2RnabMIsm
0clPptxfGFpPQ76NLXVb0x/qotWZt5HaQ1/N7tRM2Cxzr0e/shQDUd6M7peW23l5Yf26+doAz/IV
CEIerrgLQpuiOTsNasBYmDl7miXHcshcQRKeYD0zkLP8AnE/gG9vSMt9k1q7eOn9FUuEnIjktrB5
GnXthqjY72HzVkyPevjezhVDnvAW0R5acfVZ4T/gg32zEaDQKiZbKe2/9cBKsh5rgxlGHsfv3e93
AtL/2Nv+1a34tRNxcebwYS/ibuasO9Vf7iFGVJRjrGi4XupyVwtnX0T5z7kVx6UvTI9u50aEys9E
qEeLzATNgYoYMECKQLbNBcPh7/jw6W0izSajWQ6Fy3XDH5FwduExKKNtPDx0/TMNzO3I8o8HcQUN
iv7WW+IwOvWSkTBYR6WLfwqmUxoy5Rm2FaKJpj7axhmZt2sO3xtY1LpaHxVmLsJASEiOtFl4Y/UU
TPtShF5YYfeo0p2M0+3QYyEarY9kuhKLeAwx5RSxbSB6Qd9hzWnlk3v4Po/aW6pFnHF2/zDI6C0s
USnOjleW34g0O+Cu3jSMLJuicBPml4ndX1Ik2lplkEOeMQ5VcCs55SbTmrMOl2yzTMFpKeeNFfW7
xCh9HvqrLCUym/Vmt+OpjlM8yIn5k6o6AjzfbafxuZ+467Jm3Soq9kWIDnEiJSmy0XfEwQ2XxNta
zd4Vp9pPyZ+I2J83JayxBGtR9lhrm4qWjf5lY55ThQbomDnerPW1a5RWf5esj4+adP3h9+uM6/7f
15kjOAEEpAq8il/XWQJ1sGdl2/xUJvr3GsFHrE3txqyIvYqKM86sQ9ypnh0zuterl7Jt38bAIqwt
eWzSQvFhk1xKXZGbUjL9HqlBqyq4pS/McqtVDdkCG6myeoqMh2iwfdBymY8Y6nbhZ1+ycdfrw8jO
Iu7EKNFYLHvmfXeO5bKZ+XP9UIXmRi/ZS7sz6mf61t7CdHVm4tOYiB6czk1K5rH2sULfqgnFpTF8
gN4T6foukCpSuOye9Oi7pH7XrUuG5DlJ9hVbL5MVFDs3jbXVg6uk6Umnvl3MZwOYcpdWGJzMlzL/
CCyspRyNgd3wwMT7WebnTlPOuSOJkIxdO2WPQV6OT9B1ZOyRdLEpErbhXEHV2noZiGQe8hts4V66
hFehIIN+wM1LV8xVp+A66xIPwcR17LSs9fEsjG6nYpzOlvgZ2PuLKMJ9kI7bsi22Sx7t07K7A411
mENE7zB23viLeO/aeIu9687A1rplpodYytFeodWeyBo+saXeY1YYN6ph3Nmkdy9TPXpIRLBpyBFL
pxHeK3P6ZC5HJdkjcVCYli8fUad8T+VPbTxE+bNjMlTJ0efDalo67MnzUbP5PCgBdUwdDQKbWJBR
qSY3Mq2/U7JtFyfwZzlfoX89NcGhnJ6M6CL5LvVHu+iuiyTtvTGutM2sPInAT5SnJJfXo7B8PTCf
q4DZyNQ3+G3ILF2KdXpcbyTxFEOFqaUmzRqsMCtH7ptk2E1GstfYYtoAB3XOWYob3dyZhYJ8vH9q
6ofQ0E9zOPlzlD3ASuWg8zt5WRzlel57FNp8aDEKB5W5n7KWa0ezCbIfaWEjxGkwslCj3EbNebE+
0D3CHtwZRrQzx5y92NybuNfCtN6EPXxFvTsYsXE9xvVLQaZ2DXnRNK8pJlEeJ8iolvBDxpx+Km9a
eZSMoxuUYkaW7Sunwc2M39t29oy8Nox3NhhqmPMFbhOQztRkbtwqV9ryzM1pF7Q/k/yF74yx5bjV
tO+g0baiRjxfCdQcxW0/a+cMmwnj161EOxfaGPLNB6nVcIWfFKHhNJvd3hC70LnLq9abwtoNM/WY
aARNKuUNkxrP0YIT04CNwaxzYgAaEo4cSfOmZUEsCtJo9AXWN1IrmYxj2B/80fTbkbGUKTytV71I
rHbzyBtDObpZ1r6Xy7ccAF8fPjTzuWWvAWG1afRhM3QLAw35Lbcm1JbXUpJfjQ+kAtsQGP2u6miQ
meG9I1tvrGfmU8s1PB1X76k2rB8oDdfsINfIaN+rLJ3p56Klz1iV9+Ag2Tzw3OfptQ6Y3o5GP5hZ
SGiC+6bZV2p4F6g4dBbmWLNeIoK25I7y+8oM8hdFztdBjhQpUfyhlxt7jr1pRjdUK1z4jczXNWQk
iqig9Lf7X4KteCj9cY7STYbzum/trTD66yQy3xGjnSa+h2Q+y9UEAXlJ6tVjgkuvIjCyGkFpTKaP
lPLCA/me1QEmsXCXAZ/ejOM6DyT3d6xwqeMUPxX8tomGFhhX3mT19wFKM0bA08OMV21qmh3nzNNQ
Y87k8LKX/NhiTvWKUTG81CRZL6udP1zefzWM/1W3EI8mubzoQIHouoAst7/ULfpi2zB4HNWvG6Kp
MSSg12J3DslFz9u+KQDkDzazZbLrk2Xs2czZHCojs2+4r+CmZD/5XiJIeR60OD+adaz9QFUxuI6S
NNzAg5Yqoc39pFryb6UGtm0z9BCsWIJSIDcwBCYdqSLnSlPV12uFtpIKTcAdtCXCQtq0V90Mshm4
RYMKVBMPmVrNPBTwR4x0m2Xm+LwwfUd7miH7VoVT3hcKIKI9EUxkfGfxtLeUyNqWImve2UD71K2N
NvxTA/wLPuxX/Qf1nmLApGcLBedL86rv6mlMkQLhKhqGS7hGGejGFF3Ak5eeWpPrPUAD80cNWWuH
im2PTtvaZoT0oDQDAuiaXWxe0ozvtOsN4w/TiV+NgH/9zP98e5Dxpcrt0cLI+eVnnmgTxdaQcDUP
VfQ1bWts2YcWX4SoiO0iKK5A0xKhxDT4rhdC96xFj9GWDe9RpDbneYG5Z4EEOIRxmrNVhuJqWUS/
S8dsgaCe/F/SzmNHdqvNsk9E4NCTU5LB8CYz0k+INDfpvefT96ImXVJX/0KhBgIuIOlmJIM8/Mze
a/fjvc275V8avvVT/f8/NTk5fy+qK3Pu4BPR8gb5FBy6QceJZtXd/EmiFy53VtDJPoG7oK1KBlhU
TRNL/9Lj/78fwRJscNky0D9rNPt//whRzaOQIVD0SCusrm2qddyvIRn3oSYO4BKyB7lWszcJuxEr
/ar6Fwrh38s9Hk9ZZqW7Nv0mywC2kH//8TbiCcmYmnX+ai9e1wnrMcLfcMR+OjuS/CtChPqyZNW7
/1xo/jc/l+RkSIsma2Wwzv+4X3JcklA1UDxmsWJdaksfPsC38eYIkQUvraUdqiUi6WvRx7f/1U/+
50jLimNNKntGDmSEl3ukIcVGXgz5MBBJsjVg28r0DmP0rZpx+vovP3q9mv/3fvvrauuKSRAm4Fnm
3spa6f+XJi4PJWk0LA4ie1E5ceONVD1lKhc67Hz88ciSg13RLXulnK9ZkwC5WlN32Di1X3FUO2Lu
rlPd+j2tEvwpNzbSswqZuhHWpgvkbRCV26C5qD22JDTLUeAb+WHhKJvacEP7ukU1crKqySf+E+od
rqJBw8jX+qouHZFjbiR5hjHwk8QPpcQYNVYuNikqNioKALeXOeBQpP5Z5PYkt+MmVpPjOEjgNxr8
f786lumgs48dUt4RomWEUosuKinrPZJwy1HTmEK2Az6zCs+3aaKdRH0y2D5lpHqkTX8yY/OD3Dfm
1/JrrNgHsHZY+SpESOb9P38T/wQCrvf9f/0m/jlPVXvGyHOYc98je0YVp5GwNtuzwk5a1D8GGqSt
PkmDpzccpW2G7pZxY/r8nz/FPxq79UOYginyeqYra4j432+H1MyNIiGGxktVCWyK1TeuFCkKg9VK
/5f38H/zC5Orse6qARmyHzf/cesZEB3UgUQTmDJtc0uKIqM91xBTu/UAm2I3FoXGt63+Mpdqp4OV
haaCoyCb/4eYflXTkB8pxAPxDhPUBP848MqMeyNk1umxKVHPydx1Ly1OUbx8JQo+8Bj/ctL8Mz5p
/YEoHVhlm2DnTP7496ucLUj2KIQV6tBR2WRdtfqMROqPVR38aZMGfn5QiPQcQbnfBmGfSK6Q0kHD
kpmXbwK6U3huTCDDsCYeFV2mksTkpPb/Fn1iqH9hp/92PrD8Vclp41bQwbX+cxzaWZhFyrwPN3gi
pr2udppwRNqlNoaqvrgjel5+KNatbTklCQHnlU5coFYyHxtLXcFxNGYCi8kyPAnCjGMCPJqyoVu2
ixc0UcC9YBa1r22jJBtDqrIfq69NkEM9hmCHlxRVawPsO3BsW0UJh4FL/TK6EAe9lgXf6OL0LZ2p
8mjV5vKcYAY5FkRkFTg4SjwuNk60W4xk8zWFVnFQkT2/MkqW/REcLdwaeSy/pWoM4DESG4tzriY/
yu26hpOtAws30LRiHzOlqrgDQmbFBmEn+9GmCvEc0dDLMZTkcod5Nbi0QSV/aS1a1blVk0+rsrRn
JdHnx65S1eMM/J9JUN3Yj7Oqpc+GCIpNHapiW2Ht3A9xPL2Wdaqd5sAqr62sVds+iJDcqrX1W8+T
7eJIBSUnCq4ztIQiuHYY+d8i/NlnaOTSaUwLGHCpnPiWbFUPnWZDu5PaCElYDjvdSRaze+jiqdB2
Zl+kJ7kYzdFf+OnCpYO17mE5iS2sQLkjyFSIH3T/jThqetVu0BxnfmhH2UOAYv+Cp7T/whaZn7Q+
LfZVkZtnU0rrYynRN/cZRHF0xi1aWzXSPX7/WPUMgq+iB2lUIFmYtlx0ezOCfOT2itZW6bnoG3nx
SPdui5F5A1FG76m6INl39BlbYnAitcb4ZCMVqm9KqJPhA8aqY0ibA4sf94UagTrK5VL6iUoBnkFK
SiIm1AoQny331YeQhARrhFDLmeGPof/p+qX+bBBboSGZ9OACRj5+wXO3TqAtXCxZ2uE2jOzB3hnc
N57SlKHfgWw4BsgKNw2O7B1sAIF5VFXOUl5JB1z/La4e8LmRooWHqMIwZeEffjJQ9X7KEcbVqpUa
SqgGGkvd56S0qshS6QoOARr5B3uoTGeozeYt6FFNR/iXcieU2gAnt548qCZzw2H+1nRAvftJ1sWH
brWtm091hXV1mLBO2SMy0im2+TX7ODXf4VXIfmhCAZvMEPZFLVlYbahoPcmQBr9QMvy5qdXuem3q
fFa14wkdlMLXp5OxaVRUIhklEQzH/EON8KrHnRH+tHY339tEKbDME8e5Yip4peY9atRlWjrfjOfM
49Vv7LFA9U/JVI63eFr9YynK6DzFop/UCLKbamxOhQIlENYehq9+tMndlUILoKWp4YmfKVlSr1/U
+Tj3ITe4wC2Hh7xlqovCw9rVo56Q9KXkj1nOfeb02FCRQpvasxhk9a2ZW+tEvlD11aZmwNaokyLV
AXdnHpemkZ+Glv9g9WeXT31oYXExjf5ZpRY5mY0CDIuH47EcRPvYxcwCHRUHLK7aUt7phJxcor/E
4Widp7vGF33KhzolumjJCYqSuYG1df4ljKG7V3PXXgHdBBszYrYbRwXSveov+flqbyxXW6v0MTRK
dh3Wn24MQN57tGjeqMi8DMKWCUk8yTstl7TXMU3CdxYnw7mQxKw7RceCRRn78bDURo5L3WTYXav6
OJwCbGxH8sBzSolx2JYEIHkyYFkf8H3u9mkKpUrui+w4/iWnl0OyR5hwQmujKArKRwwQrCpsfRLv
pHqppwhTBtkqkv6UBUm4H0up+GmYT6QuDN7lVPLFPGIRTF6CtOi9sLCy1EuDSCQwsuriK9Mh3TAS
LE2/WViR1gvEJRELHZ1yzJili0L9a4Do9DTqM++cqa3OyCfaW6N18iFhQ8I+A8X2CyNpYpxxlx/r
1JgxjQbgAlE6FPohHYPqNpnFdDXrsn+gS7JH18YHumsXo3wxiuoaWBWmkFDHA9bbzWObW2qJqdIo
eLFmoS/pVP/HKuuM3M1zvT/r9SQ/qZVN7KIZgv/DYt2lv3LXq37XFL0/DkoOB457wtfxjmpelA4j
PaIFSE9ESXWczXmJcM4ryUM4QghklrRoF5Zy3YvKH2eHfbF8qJJmeelkPjkGgzXZhmHQyEBuDi4Q
c0q0x2jnv2dTWdj7rj4NhuKd6sgEm4ZunC64duxAZ2hgJLY/8U3dBf6bmzWN3bWOquWlVWfbdtAr
Mwov5PHWWxHOJYUaiytY5TQboQxAjvSX0g37wdracNPPQgpyb7HCep8o4cg7XjPdJu6jbYpvjmmP
bbWMaTTrZISl7KZ2oZ+GLiZhAbLjg7XIzSGt5QKomaaTrE1iyxIB6jAtDtRhqOzDX4Q2sSjpc2SU
1XM6kdsup1O9CbpyZtbaTa882qzqkkBsemxCLt5ha6/0QF3nYtHe9KaqHhXRSF4fD8Vl1OKAZ0bW
1kFbqLxAvsNZ2RlcmaaptI++5SGAtkE7HVVxz5h9YnYIjxEu5QjsqGVqpWefRm5doROyJSxumpA2
MnQ2ganXMB4HTZA+YLFk3dFG+1ZSHCOdv4ITvuMtlX6sCzomN56my7zuJreOD6I/V+V10RS36B7N
xBfVi5ISGyCd1OQqVCKiTnZ7Y+YpsidFbNrpxjRQzD9pfZ+Eb8Re0R+L8FCxAAry3g2lnaa9V+pz
2P6pV4oKPuH5GvQ3LTtIxaMRwG6VT7rceaoeAVZBmCif5OVPqn+Xy7E290n0RfXojiBD+lpxW0Ns
sNd42aqgNNrXUKOiuI5q5zLO2XYSxKOocpRpB1XGWV/7XmGb7abgpLqMrfogxZob18kmUrMHgaQ+
YtMZi0safqSgNLixPTPHJAmfUOuuS8ajHmC4KtwwATk1bMpC8QRAANiglhZzeMkugtNX7Jdczjcl
e85Y0mbrFlzbjfalx4cElsnVU077CYOHzlUZpe+Fstqp5D+RChNmVv8oWuIlE2+yOdiEysMYfQXp
E8c55iFiqdAFqVLhk6X2Yq8WtHE4oh26kZfkKFnIYP6tigw/Tfuz2jXnCfxVz+Miw3gZq03fg0kF
rNRFZzGm9xxwQYT3TuG7aUT+Ogezq8jZaZYElovmorfZo41uoRvbh4RJ6RKMV1WaiMUKeOcvE3Yd
t6aAx01/qkoTsMRHHrdPed6AO4OzoRVbTYB1CF6apIXONIE5WNhIR7/ZUl+KbuDe5JCFriXEBTI0
c2KVOOV+axNvhHnImRYIZFqzQZy0VQTU1xJ+Xv6VNLcwf5GpF7I29ov+i+p0Yxk/fRqij9y0OkV9
N+6Z7v3R0tssrlHJMmiGmIMhB/7PoQdSmoBiikZ2N7KxD/SlY3pwCctsm9V4IQrc+1n6EAGlQK1/
MZLoSc5D08WzdVLj+jZXqptAqhDLMae9XSR8JSCqSl33qkDartmJZ423UhaqG61Nv6M693up88ME
HBtXrM4wky4cYxyFsX2T7XYb2EyhZVTP8ptZPbSFjUsucHVG0VapO4ABMBcKHGesLhvzskARVkG3
GDqWGrYjYCDxODkYXdl+mQ7dstsP11KE2MOGGx/ZkerXOPkxxc8UZ1umtlwAchch4S1Tdhtwj2bT
uGWpu1ns6oqBPnLaGRd6dI20BoORpG3jqTrnTccwEu711MJVSx0Vx0QMEkQd10rjmcEE7Cw2IqVJ
WOTsGNawG6U7TGKnTYVLDcAaMty0xRO1E1uH0hvLndTBLiKLNIWtyTS5DBZXbhbgFR2vJ/DFre1B
9uciH9Loz4Kb3i53qcVS/rePX0zzkLMQ6PnilGOVnMIwdLX0LZ9ph5/VMfBbaJWQuLX3uNP8kl0D
mjRehuxCeS9YFgSlTvQ8NPPJlISfFQ0bFeWpM3Mf/roTTkcFGqU0cImDepOXq6cWJ9d6WoANUesX
e3xQuLWiJHNzpOth81APT3n3MsWmB1F8Q3yGMwZs70k1ixR5VxMbAkvJxSMLhUvzR2p+Go1NOzSq
Q/rlGahT49uiY8c7WX61Qu7A69btLWwKDzIvisQ/YXg1zNjDrkY7rfukEeCCtNw5+82rhQTJYyNe
ZevBzktH7wt3HLhbfyxxCvpP9OhGeR7Do1T3jmxtzST3DZC8VbIJlJhfmpjPYReRjsaby1berHwj
MUwE2uqwEfYn80b5uuvzt0HdyMEhmF7Y0W5kaB7xR13uAVxxq8VeDo24fyugLqbl4IzJtbaPKWEm
nAf05Kl+TJL2ogCBhLxUWtfEeAK0dKrFo8jeS1bOIjqGxR2oKPFqtjfiIg7pX/Fbr1M4bzFhACBP
kODJjFGMhQpAOaQlofOLNOyz2EaZ4ABjvKuG1XgRPU8P7i15L0xCfSX+Yf+n5ISOhiBcyyNjfZbf
EJfJmDRXjFFduwZOxiC+m9FTmD2a8mMmkM8y6gAXQPGvc3kmhCDBMrqlTTbDiwRS2JCbYyQ/jQVY
h0JQwfyM6p88VLB6UcQsnCDdkwx/oAif6+G3yU8mm/OmtB1Rg7O2n3o9PrJrdkz1LWteAqUnjvcM
Kf6ghbU31MhD89GxI8XPF8vtQnWP1W2noeuwmwcgQBvDjO5aj6YkBpQiWRsbHkoOT1jfB8wWpuwp
I5gwGTckvt7z+DTx2E4V6/a2gBbQHga8ilP7XYeWO43AKRtC6qhE2+knqkY6r8+l4TyPTppyEexH
x/k7B7YTgLihwJzwK0CZdnvxudCJVRwRpTDxStuuHi8bTX/OGh0+kOXmdrpVUUFZAOEk60bsoBfK
st8WyrYAb5sbUABj4JnwG/L2oBLVkiJNZPvS812zMdpY5p/JRlHxJkac3pyJpbKHDYWsSt0E1m/c
APssn7vqTbP+jAFkkNylD3dIcPOy5cxmop6s5wHaJfSgUTB+Xb9HdReTIiblT3r5qkYZWo3ZW61v
Q1lu5cT2KrqKeOq9gJZi/OmN33XPzdRTCT6nnNvFfKyV3yp4Y0zjziYb4Dx/6HtuRDO8Khk+0Srl
rAN4NapQDKxDFL8k1lej2l5LdBdpQ66MqKgXAEYGqKNcUY4cn7wEKtWA0zU4NdNvGIMIl56iHI00
9ZMm/WjlR5A85sNDmqZODn2EcmZnKc1Gg2Mi5MUvmh90vUkkb1nuewD5JFS2bDST6bnrlm1H02K0
yybpDaQoxwHcDa1Oj3autDmq9G9hfmjxaZlCLJUIiKCBpfLKjjg1EVEDZwWcIbXSdhHvpv4Nt88h
qs8L1nhFjqU4MjZl/5gtL1LL2r1PQII1VJpTC98uoZNZaxPSr5mqhfVjIhj9QCB5WLuvepkPtXHL
JUwWhuRP4eQt4VNGBotiiUu9DF5S4TVW4dYr0rMKTJ9wVvBA72b7p8nqhyyrUQ3A6ZOa/UKFktvE
qHFRNSR/IJ/poZBmMtLKuq9KCVlUjrskeQTY7ZrL7JP7+zplH6FuecVy13vliv3Xq4HjdUw4ksH2
y5x2yUD5pJB9x0Ia9dahYMeUL2c8to42vvT1lW7ER7O/qcQG/nRRq69Ql95mnPhc+kLv3KWFptjm
50T0Ximdpug+oYjPwfPPT2p5CKkw1tD5heWqSUwlLx22eE4nJ8cwHs5hfO+hMrKntU+6/a2vcdra
4veB7YwVg+gHCfagXi77KLk1YMTCgIEeC01FvNhTchm60ifP+FJn5Y1YDLcxzOcRUpXcog7KA0f0
LWV87yjN5Muz4mD/8lhD+lkUbnMLmcncPdBY+yFL4jHujhkYexvVRRrXHzCd/JhAR28Q8QsItW+5
hqZzhXfnBN33VBzG4sdEbjxakqcpcFWSwfyQkUWV42dud4dyXLbMFJ1qMc4zOBfSmY/wnyjo42Db
N7nPdGAnGaQ6FzgMBe/MzPTqeECP0C0HxlIHnN57O7wVBKvrqXVS9dIFvnrJGohg+Pb72XpCx7jN
jGRnyTKoFmzI2rwfsfFl9uxLbbkT8slsB/716swaHCSsjo5eGps/lHiAIbwq2+arBiNP3PMuVEHH
is0gLs0KyUt5qqXGFYhgTU5TJMCHukX2OVCgyctOjzJP10/ZzLSLYrfUqHpT+0jaV8iorLQPmWaC
7VnxC4LEsWiVrcl96CcFXOiS19BI9raz9O9d9YOVvwB7DLQIbWUKzcn2OoVuJcSHL0ptR3IDQPub
JH+33Ra5gr8kxEOTPVnMBmcuxE9zgQZVuuhQXY0XOv5G0gQBK+vS1mYK1ZSlz96TybbilMZA1EC8
haWxmWXeyH1/5eV3yQGPB53qRzb/n2KQ8TF49L6n3hxftXC51VagogiST2KeXmb5D9oc28X1Znt2
1Z9Nq74wxgTx+qFmPAEw7avBug5d+NOXIznT4nGwDE4FvoapB8j6amSW7hIOjM6VN2AMxT9viXtQ
Z+nPQpsIy8ILGvN5yHUFSOxAylHBcTyb1msI+FdafhrzhThPZlHXWE62Y2cCvfvOG/GsyIPlZHmp
oeIJ5A115Cc+Hv1qAVShizCnHc6J30RC9IOBumvfJY21tvGd0Q+iKSBZpumxl2filLf2NivNB8gk
jt2miNvUfSqO+tpWVTYUzGEfTPwaTae3DtLgI/zEJ2aaWxvSLlAhhlQZqnijhDuJWy9X3vVC/RoL
mU/GKKjtOlbe4S2PAHXKK3Nc/lB184YT7kiS9x5HuE8yQ7wZGcDU0XJLUfVk0PfK0HbmOHEGuToE
Q/JmVPG71lG0oY+Gzpw7pIl40Fhe5ZHxchi3IItR/cW7tld/4g5pWhx23F4LauwegOt41ivw/cny
AwrE1Tv7ULQlW8sYXe+HQSqdjSOvDoVHMhAgzPrcIBUYx1tbqA+JVO9q9TRx4DXHaRoZrNJPzZpv
WDmuf+PShV9Wn2+U+gdR1ckwB1cpW0dDdpXo1k6MnxMaCQAb4FFmn5fKQ0QdbUpXragPZcfrOSGt
PV7Iq+t/8qDazbRIytQckyA+x7Wxq7LoYM3WyZ5K2NBqVx2Ksqf+GEC9NCVQH0LO9xlxCxQsPgAc
hkNi2AN7dOyM4Z0pJe4sLX5jylcb3LiP+Kw5lZEabU3ycwtSSzlnHEUfNoU2Hy12Db4UGm/ArnZd
x9oNfEXMpKaIOm7qvPgSJDjd1dwm4VvVDjWDuYppa117aLVmaqzmqppp+QN0SIW8Yn8iC00uy1xm
PxBYjF1iIVKWctYWRtr9kNLKKzdqHlqj2+eroz+d4mp8VgoDnm2F8K/KVY1hJqeBIEpsq4TEx5E8
ED33Q/LMQz38mfS47Onv9RJQ4aheNJTbd4yr9g3OpfWupBVQF6w1HfpI87MOlJfeqH2zyq9E8IGl
k3lK7IDSdZilvVRRuKjZgPo0WncBbPgvsIQKfvWkuRMNol5bU0+OcmUFrrDrmxJPgHESzXahod4B
10Xr41IjfokvTRi8p7bCw60JVvNhk3ROLpufg23bDCcSqDg4BqSUUUyXimmjzmbJWCfSTiokcFih
xROo980ISIHycDlGhVH4HJ/F44yKxMHGi5JsvKaGdWzjXtuk7Hy+KnudLYXpIR7MFwMqCmFLFdv8
whruWWirz2NIZaJEfesG9WC7LUFLA7lxDlSMp0rJ2lOcZfO2RyqKOXg6GVZ/V6fmo8iXn3YZDGAS
3S41w3OYlNfYNLwyASGtLf3MjC1iMryI1NMjLYRMl+znLMpJME/mt9V64kwhwBIMsCnPNmIbQFR0
fDb4L/SX6QYIYeXLgGSAupUuqaG7wFj8RG6M4zg19Hoz5j2RDY81oQEpb05yd++5ZryOpXHJSQ2a
Em3fJMq7rGYWQHrepXULxKJTrX1mB89G0YpdRSsvFdmfQaQJo0O2K81C+y+M+bmXFH0TzUrnTT0t
dtMeyfji6JKBPZuXyqpuZJhkm7mSYjexKuh+Usf7YZrk7Tj2i5d2zU/aWeulbAYCsvOfrhbPFlD3
DSpLku+4+nkSmjurRvFb2tpbXZQnO+I/tuPM9KswfjAjC7AIq3PBKKZLw6NmsliQ4kz1egJE0F0Z
DPznRNytJpmOuYXsUTSDsl/mvLpKaLjdji7TA7/AkLkoESUW662Tsg12pKbdhXSCbC1kjNUovxlr
cfKzyJvRYCXKHJcbJs/CTzU59sBQMMArc2dG8e+Ioei+1X4BZCxUx8zoBMF5/EyjUpS7aBbai24H
GaM85EgPZUSeuVuXQ/zRFDUAP3MEHupNzQJSUQUVzIDLCAuyAwaDLi3Xkj+NmHSGGrDQ7uZoacVJ
riZ1p42y/SCTJlbR+4acNUVmjdanXdElUGnZobnJsEcw+G2t4dqCxvDIiE82iToU72Ns6z+4CnAm
LFXpK4yhhW82g8ypKeiCvIVXIFOurtNObWnx/A6GGhPtsr711p1h8jHouca2nI3YbrLWnnocNRnN
iEkDGaiZt0oRPZZhxxT6LCVZ/dJk1WFWdJw86V3WmxU3b3THKrV5EIL0Pg/9r1EAgpl1P0+N/VJP
mynlpUaq/UVrihON7UVKp1tq9Cc2J5/VWN0giF2kqTyySkudkQACdsnbuJx8vubfBEljH9MadXX4
ZmWTzhROgExsGEbk9vAeWstukLLXQYTrzerrSrvRxA+Ukx9Dj45ajh+IHLF9Z4aSEwkl9wWUaswm
se0Z6QJoE1aFkUOAEWZxqNrsVoY5HYy60UNy7gN0yMNwtOZfWc/xPMm3NFFpwTRmAEb3kvQ6zPVa
mXfkbn0nnf4ZYwJSKqwnZcsQoCHNIQQtCzgnitv3LtU+p64/TG16wUTUf6ZJnN1gt6H+twDT0D7k
g1PQJ6XN9IYAaA0fA8mWO5LezNzdnbVLGA4fpHlQcGGBd0S4e1Tn2Y+XImOwz8IsLuX73FYSwXrF
dzkj3ZcZBBWGubgZfgnfCvtrwcATLXqHZIZj6lLntVKBo1mqO8x3UsxEYpPuYFvnpW4wpqa/ULt8
DXekLwXxSUC4vzMHKX3wXgbwMUqXTDc41BlSoWTpASc22VUacaSoFYE5lvJhkjsiqebGorkwUYhU
wqJ2iviUPcxJEyIsrOd3yqpbYpkzWSHo183aunTatG3mP0nDLGmV6pO8fSoa+6KVw6Wboz2ZhIZn
CmhJeSt7cJk5DYKLPXJfd7N5r6Xk2o6Ih5XqwwIccMvlREfvHTQsVUT7KRmiThinVxFut/BedfJL
2AC9npdw8AibwVNVtT15DMAh+Z+WDzWZW9T1MVNLHNSvRVrton4s95meNpsgD0BRJyrLaju9SsPg
h2XOhbDyyVfAYQqL0TSrHtSSkM/fRdwyPzcY3WtH1SabEDZ3c42CcXlRc6X/gRsnFNZO/YaGfl9a
6nkCsunbyMnDwdyRrcS2O3seKXzyaTmOyoPcP0CWxPAnHkfQQrifNyY6PCaOO9B+d1EjUx+uZMLt
Cpxo5tIfp4L3VSaHzHekYa3+2d74OkjteyR4N6QoCnjrIXGZoK14I6vqjcX7dIniO1pkTFW6jGoj
DelIpU+r6M1nQJoPg148VjFCbRvOVS8HLGV635jkDdaTzUDcgJnyshv7ayeVH7SUnL/5PmIxXEwf
uNyR6I20xEw/+2QvlfmDVjxzNAIWLi/hgFQl0mN7L5JgZ2tEHQ5xem2q+hhrA7YwY29PFhD7/qFg
zDhnoLfy6RQTV7K2UDgxXckgZIz4lD5prm1gM7gqX1qAVhEu97w5Zg2Lik557KPqOJHZhocqOMYT
NN2288k/PLWTxhE77QzMeZKlv/cBvO7qpOP7L2rJzcmz0/FBKji7k5jcB03xZpDUI+xb40NY6Run
MdJC1kIot830eUzbi8Z+u3juymPelxTBlp+g85qTGTnNrqB/1jvLk8dPS7yTfREvr1nz3ilPtroD
mUgYHVRGvoF9OCpoQnY9dbGGTaMxALbniduuaV4kKyTs4JqvkoAd+AluXaBhm65p+Txw1OX2H81A
1kiXZ2NitEZCAxHB0KEm6+jD/hgqxRdUPqp9tcwL0LG+2Ub9o6zsJTaaHBpjBlDPwtx8ZF0F8MWL
mrfaem+WhwEbBnjTnUSCwBy9taR36M1WpcjAWwts9kepBx7Xh1I8TzSUgpiuMtEPWtkcJK510+KY
n+/28mTFtdckq3lqn3YUiM2nZj/pY+GqzE5AZkPm42HNqVezdgMYvM7vuvosVDo6gNeMZ7K7bh6M
/lxPe2u1O9Y3JOseZFMnU31emvSek0sWm1uCn2/UiDqVJ+rexoFbdo0j2Cmnr6Ny7crRz9TDAMy+
wbseJW9BKnlZ95NRDqis+kV7ruKdxDSeSAV6CL7MoNjNy6ctbixottJEF70PGchZEfl1V1X7Le29
zQi9HX7Ndouse1cglpG5Kin2UupJQlGYhORCgEooAER+T9YlIf+Av9yzwn2auXCiPU1ipMXMjAqL
L7ccf6Du7GbrPUq+CCS/Kex6s/SUZ5hoJQaFLAKwEg13htFg3Bl1s2zTRqahKCSKUfZiREdm3jOX
aTcme7CO34RpggNhs6zfG3wYOI68ijmvGjMtYvo20A2ujUKRnbDMkLbxoQzWIS7STThPXrvOse2F
Bf+uMS6x/qJKuzrpPIlFLyliY/rUGi9qesmQihkv1gx8n1uMMmYqaLy5dFgY7dHRFpjmffxbM9Lv
eNy7aD+mb8X8tXCIyCWBgvVWTQ69vS3XpDnjYAiZxwCIdu8p6nOkHXvgUV0kHKm/pZLtMxtmfJo6
KWFn03yN1PQzabZ2s6mM/EWvzxQ9vpwLtwClEw+COTMwn8pPW5VjgMAhCd17txIUYdtB525hWRoE
cGXnYE73vfUCbAadiR+IOxIBNzG0g62/V+GTWskPJJ7pRegREXtpYSzKOaYZ5VuUOREDxS4RybYz
XVWpHRXZm4IG0iu66YwhPaRY5lCFG1845TCcRY3tdRmgHazjWCJlqNCRPp7paDxy6nbZyO4Y+Od7
vZTHQesO2liM+7yp7wpyEOhITl2uD3nDlfmgcLJndR+1pQv5jzfyVpnp/83vhMQBRo3STElIuE8a
YFVGNBJHcruxiUig8ECKR3Xirx67iPX9nDa3vC4PpE05Iz7uCltjH80bHuUNkg8YMXBcdRQW1tc6
+pbbV4tTvGnPIYYKS+zG8pOB5EGzDgonWUqNpOi3LIaUbiKz+zSnD3ks7qo5e0yc/GaVfjXhVotN
Aghn7/9QdB7LiStRGH4iVSmHLRKIDAYc8EblcVDOoSU9/XzazZ3gawPqPuePEiO8kj8dPpwozNws
Hog16XzFnogrAingxW3wZ5IdvuI2Ndp3xxmvFccCL84lRYal9ok35sge4BfaCh4CJycRKbCLBCeC
Igfk7puZce2nfw1eznIMCHNvqZDQNsEIQTi256i6QGY04tpZBOE/bUJ4C7xomc0GdS8n0DgO2QZ8
WxmJe0WTSKb6BriC8PLCLQnordSj2rGPvAn5JQ3sFdvoStJ3aYuqUdf4NpD0frUJ6pEJYabgUpS/
234rpU9zPo4wZ8WdJ5HS211J7pQ0vffpW2dWG6eV3DA+dVBJAXB3TdGl82+Q/jnL8w0nXb5Lhb0x
JJxNyYuA+B6NV2tc68ioNC3BUPepqLkb4R6Fzqk1fwQI7yhFkanzbK2bHvYIkTZRs6v7xisIti9D
IMxPobzXWXNOOGUDToLpOucox6RPDNWuUB6R9KM1fw2KuDb2rfklY7HKBnNbjAATS8QnkdJV2e9b
dNelvUfI4cnWjxHuWA6h+f0aOr2EAu0Q/Gm13/TQhs45ijdyfatBvI3xO0bV0rwXmUWTBnx08xPM
9qEBvjWwGKG1YSFbldKmIDS5quDeZ8iXBwgwgsDIszjvFJKv6TUdMtuz4F4rFnLFTHdDX5CwRRtD
rbsNcma9f9YwDCbFQIV8UPimAuNmRrDukLx/RYQgIt+q7XuaEk9+jjpArO6fjU0fkC2YnWueg1nl
YbDNTbHPWbJLuf3QBO0lDJxjSA0F48FqynFSLqneKUUBmnk3baFA2jIrwt2V6Y0+7s0EBWRnki8m
QRSNhGqfU/7eFGdbe4taSjGbTTFch3hPdvfKrJ/t/Gppt8x467J/yBf06KQsp273OWbjOUy/cUT5
efmkFxihipeoiHI06lBZb7ihRXosO38IQCeVFU32tGmt6jzySUji9bw4852bxG36c1WrK/w1Dy2k
F9VEatDh7Q93qBXcwXIjLuhmHfNetCrScHInMCpDWJxT3CX690xcqUG7k4adk7dkjrSldAtMhJu5
XBtJg+1e9ZaZoqJmRMPVqgsO9Z9Cfhu6a26eh/4ySN95uo2bX92ZKLS4DCQky8PnrJ/K6mbPNwHP
CxKsQ0CBu7vJN9uda9rTFkCTjYqTiWgTg6On82ZFgWd+Ma19wJ5v8MgcdDp2nWq4Eh7ltbbsKjQ9
SkQqHzPLt5VNkdU08Z2qdD+aL4OKxGpOWWc2ffpjVa+1vFcFKGHgFlXzlk+fmdRvVPUF4MOExWvr
Q9EkXl+CYAY/Un1KZWvVRvs2kO4VUfS9w2eN6sRiW1Yppaks0VxVrZFhvYMp7b9alSaFuHuf4Q9y
7Yjzd6U7l0Yb3SENvKh2vBFQoqUyJ9APZGP7Rf5pq9K61RY1RkfND7uTI/szIQylRVO6mmyCOV6r
5mNRBCl+qyDLxZhF6/c6I25CyN4EgpZHYJRDu48IlzWMq52cRvOnbTNuVYnyNeSWVA1UFCg05o+j
jhviV9dDtUOFy3R7r0HPaZtwgd1dE31+wehmJzdde9MtICpzgyMLVT/HQFxDCms+dlhX2JHfyazK
77ETUgNEc2RwsCAtimoPDItl/FKMEx08LXsII2i9bxha5ahwCS13OdYZ1B9kWnOf0cJZndP4jEpy
O5jFVg1HVzd8jSrBgE66UHBZducWlNV0dr2ERZ5i501tH2P+eSN/Ln7fXn2t2a7mT+bwpuS7e+WE
TVgyzfGHyLnBoSQm3ON0BEu8WxbxQO4AZa4i7Wnmp0VV6IgQVCrXmN02uX1SIdjDgXlaTaG4ad+p
t2ZSLw0iXEX5Vq9GQKO7ZLJiBl4p472qPvrMoHcquJiN+pGWp1nO152ibfoa5xIlu7K67ppPqebE
FcbBGPgqEgpHOhYFig1k3wiTofaoRqT8F51KUxwwBND/2m4jOiaGrP8i8P9QtzOVJnLZEw9Na4CO
Sx2M1UBJaIIlZZq2I7r6pw5QdkxJ4GcRxn+yL+iFxTzVBY5XxAkVZHr5FIWuMpOKkisK11viGIJZ
sH01goi/4JCF3ExB4OlNzlQR19+2bOmuM863PCdrt4z+El05j/RivSBvk7ZzYR8DK7uZOfBJjoF+
RBAwqsVGNpfqbDm/zYV0mkgnKbLyJkhu2sWzuaVRyTWUbBvzDERULbWz8yYm5wjqarecbzEqK7PA
M9pdpAhd60BkB6It9FbzJhzzvYQaEaIMclD4o8APi7e06CgUzA9ZRhhIrQQbq1AyRjDn16LntHUo
Mci6U6PzIrf1OS6zLSAUBeHIbEr9HZ/Szch4dtr86tB3j+n+BJ1MUkF4DlpElnXVuuFIinEwExJv
a5PXG9YjjzknVV51VC9orJxfrS33nSw4aubPLhU3ZZAoKkFiNtv/ZqxzHbSyzVOo8QM4FZE5+coY
/Lzgmr506dPIEW9WdPPRT9j3yDtnVGfqqh+Iuy4oj9pM434SmUfhrS8i09NL/UtOCGgPYup7D7pK
b8WyyxOUAQnClEf+vKO7nDC4u0jN9uwh8AD4MnWTyXh7QL5n2PrVCEOzeBDaxwwaLka4spSYnwDT
QvfHzQhBI43XUsXu0HD6w1LanyjgB1R53FpTR8uA5VbVtcFnQw0xFC6uQG0lkSIbKWuVyPKaE5kc
oPkYtp/oGeXpjB7FsL8MGq3Dv7be5+It7jhPz61xIpmmjE5i3iHLrNNHBcQ5+c4AItzWfgbChLyi
6S/01ATtJu0WomkDCtYV+yhjPr8VHF/hrR9o0XkbEDbmFzM4yT85OrXphdo7BIXC3Mb2sW0PEQIa
EiNINiXvhPOlNV5sgoX41uyJHjS6jzmh9RXVe+hCYPZmcw+4QKVamL0QByHqQ5vupuEmi391fQ6J
wKlI1Vw535nkxWj9TRIg4vmnUlAQp7dBe+EjC22qqg+L3AVGoZQnsys9lf6qT36LYJweIz+bd/I5
itdC28uRL0w/ZQM2a2q+eM8iBv1H4+xUoLTe05hem3dpuGv9l5Z/99F5LvkCLDrUlSWeHine9CeM
h+K8zoM/k+q9nPe9Chq1ozcDo9efqm/Lcltod1b0PGeJom3FWNNG54TPVj1X+W/TAqI9CzrJBlly
VR1Rza4IvkjxVZMfLB+Zfp9egixYyzFiUXGVkCpmoJ1fdDGlJHPwLQ3ULhlIPCnJYBP9W2oB2wJR
AKVFmrGK0dZp2k1ntVVqFbJTYXpcqxpX9ToR6FvQzU2FGxffes5Dk50UY48HNUi89g0xljOiLPgq
ib7qyKnptiAnanmeEiLDd0bGv2W/GrmBVwkC/4F2qV5xp3CDXJedlPS8ENlH8cMKJeTKU5ptJm2i
YS3X70RDERYTgRsIFrPSg2aQ00/Lcp3uLErVG/LPRFs0yi+0fijyqRartPqJYhK0Rjppfvix8CBI
iVdlO7PcOfWn1p57+Sy3HmVeDDHrtrpa1Skmf0E1P0Fp7O4DE0aJTkwCqKbNznPgDHDyRRwFJJ5w
R6A8GGaKpOYjcbgAM1J/MYsXLgz4GIS6mm25tXMKGMB/oTEOGpRrX6ztiMwS2QFwftQRxClzhT3v
9HzfJxyZ6ic4BHEws7VFRjIvt3T1YiieokIbbGuyJ4CDScXJrZLIy9fWfGrgBo2xp2pG9Ihlbgl5
Eg1CnWYVspWIo5p/hBx9k723IZ7FYZY/Z+Mxd5cEFQegXLrtcj9DmhnDvXfZKXPuGZUqDdMc/w1G
kqinNAGIaTxyuSC5wn5LrYNrEbNlUji0gY6Vs6OS7plyrOCYI8grk2MAMmOvCsWLRr8I/iq40Qqx
O1JUx/webJTgSxfes5xyn6wvl55cQk5wK3pJ91FWzwQ53RwcleGfJOgSnY4piiZjeObKOqN/HOfc
ctQ4rjn9zeEmKk4FvLH2k7CmjFSyyraXNWvN3mCpIWN7BfjpqvWLPN2jiY82zfKYO8Gof3nsR1r/
mh+dwTxqHiPq0I7aqCQ6pMDL8TOG+gUeaLPP2lrDSVIkJGFIPcoFgN1baVf4EbAigeukDsbqraQW
KxVlNsYYu658c8RMsNWDLYIO2rvJOQPKPDfxRzVcrE9ChZLu1hPRRghHUx1ikzoRHgH2g+aeausE
itZaWfkJeVsp1otQsNkoGmqYc9WecHp5NDiwjGw78dfzqalPA8tnir/Qbq11NX1PrcRtU3o55bhN
OBFHslU7JpNTWwGeZaSZ0N1NGjivrcmoOHFO8VxyJbw7yR6uxRiOuc5zaZJXcmUXJvd/mH0b6YhA
mmbsSoNXRDlFynYESGWTtoz3iPloqrZGgtQYjbPorun0L0BW1JLemvbYhkbHT2uyp/LB5RtDgEic
jS28OjdeGlu8zwBkVZJxD+C2RUc0dADXAxxoYWAYlizEzNraDvSL2S1Gd0Pb2lm9t5IMx3y/DsfM
05pij+UHBraWv61aHDKjOjl55Bn9AUOKqH4SuGTEC6RLrVGtICZ6UHiybUH/daj4ks+cVm8zU9ql
jhWs+jnH/d/T4RA8WpRTqoJsj4tcIYVw7JttjhFYzjRobOZVaPIqloHvG3foiTBozDdVM36DXF0l
0zEy8OTExA4QjJIo94xGpxkXNtwtaG5C5WzG/dhjDXD2KsB+ReGpHJqbzihgRt4tO/CW3s+U09s2
0xPNFHuIx01RKH6R9rcpeQbyB4KvSwLSkqLAF0nFyNISUidTJFTha9xpgvZBDey9vMlB66U2nBi9
L4FwmWXRyX/IgR/Oe4kcFqHSWB2fQ5MYLc1ehy30CWmggTtrv6yBaZsfYs7PnOfcNDIvlD/l/GeW
7TU1RSSEA6JIDxFTg9rPiP3mQ8PT1FtIQpPUlyU8LWbyL8pTnzLMUP6eGR5p3eS+IXOHMDdzSeqS
DeSWFhrWvVA4+lQyDKzfIale7SzfJCndhx06ZXLQNPFUG2U9A5tJAgkjPGjKzhNTDQbKRHDmttKR
9MiwSpkW341EfONf3dL2gU0O2NGhMZDQVMHG0bHDIORy1Ful2zd7rN5bu92PBAsVvXxqw9kbLEz7
xVG0aPNIr6oR9jh4H1LhG2G4xZ28meiIHEl9qjGTyhhAWi39HeGQko7hVFDkzW4qKTejyjZxcKzr
l7i65Qp6erqREBNfoqgnNzEiNeIrsnt3jj/11jymhXDpUV7hL/fp38LEMO9ythGHtJvBGdYBRSpU
OG61anbtwPFHNBUpHceZaFh8Mly8yjEl1CmWw8UEveoxp5X1YhAB+CN8SmL3l+PCh/9z5zk4a1QG
UTCX/JPiAfl17vMXLqnx1kYGVaowhp1Yo8tAEUqTs2D6Fg8+XVb1i8jQBKG2WWiUJkWGJZ+d/mar
33Rpow5gtXYiSrUjHiCyJSCIGfBowoZ7xfobb3SNQp6C97scVxWRVDLT82hhm4gU9V+EaL2ucXA0
BF0WMFzAlAW2CjjtznkElhtaj4L3HF293xfhIYuKFzNtuRdRPhGzRO20RymYq4qn6NcTlblVtc5q
37ZhGixnM9mhK9HQXFdMA8l5IkBNyi2inqotNUiMT696c5iM7ciBp7MTpjp4ggx9MSbAazAwKRyI
QM0VwhlhDm4TeSvLMKwAOpX9odfBldLGLc565LsAskq30XtYIXM4B4tUnkgGx4EFxZA1hPKbUZqu
DaaUBl9SfSuzN6tv6DMt94mie1rLJ79q1urSn8m2Funas6ABVHXgvASnXGh9mUtNZMmkH+pgjqkv
OJpTpPW0GJEEGPqpTL2rFJ10DaokYXlO6+itkvX9sqaa2UlTH5g1eTg6X1ch1AKMqNMznjuPjldg
wcswLH1mx0Iku34gmmDJMqiDbquhwrci+jeNWKxN3sokrbyBIbbrFX9WX+2YPzMN45FWLAOgDuRK
7wjr2KIgB+gAyi7xPUy1dhWl9iHrABGIc/yxG7ZZxMmC8YEWMLepP9Up2lccinRuYrytmWDDrRXJ
3lgYj3AJ8SGvNUrijR0TDKa0vKFii+2aiZiu8RLWQqAyQvqRiGbizyZ4jXRn9lRH8v+i6wpEHPbO
pJEKa6BJ17Wed2AL0XNOaVsNrbtiWltT4gy36NMyB7q8R2C/sceVrrhFWb0II0CpI6GB5jsICOCK
oqeeyR+hCF7Jp3HjJqYFPbzONrv+XIdYEdtLa/THDPrChhwL6/zUVOZR4fhpY2YOA+Ek7+oUhSca
0HYC5IjizJOidfcIzBE3j68SOSMHka9GyoV+Pb9Fzaa36i4JBTF90WGoYD4jZoo2fmY2j1j+HZDl
JiJCrM3mFBfNObCaRdH7kG0esKRfCRK1jP7pYFhCErg1FOg/O9xUUHcjXfCGrq+s/prgiyzz6TQl
zd40o9e4iI+N2bpKK3xwNcipbMnG9UIJX0s60/8LEddvm47LMr5pU018DoGzeOGNyZ+heaeG50t0
axs7VyAm3xoiWkijq0HFm951RwN321g8wzkCtM8ZbPKdrKK+cCJvgBYp4GvMZDrz14+dnj4UWz33
5OSWjsFtIG+UaFy3s8RYnwJyhnTunhtKPCOTSp+KCN+5ZZvUkYfqAm6hi5Odnlr/SAs6CcF8WQ7d
g/Y9f66lm16Dpwij/VANDo6pKEAGdXy89AMCPfQ6IoUqxvg4Dd9VVw+epFOeVmrFX58OBLhnPcC8
jg7Ctis0PcidrUKPf7VyqPaAicoeo7F0l9NJeWmt5aIzIAFISDrRfbTSS5SoqnXSJGleSwNspxRP
X4WGjobFvdK+W3mxo8rGW5Zml1imjL1zyNFXJYhG0bMEltgqM6mm2LrQMBb3zdM27SXmdQAWZOhw
qm+npIZHHRzkTbP8ZwWS7OJ1wZ42QXBJIyiBFKXWvoM0yspBd4sBjNacEcaQ1W4vsWk27Fbwzxjr
79Y2t1oiXTMmqCbq91PjmKuwtd+TJD0D6blRh9HYip+UePkRRHlr0i2MQ3wVWEpKt1tym6oWGggL
pdXSEK/5VvDWdRW1Zz9aDcffejIeeo0Oz0FqSLd2+NyRFYFkwKgZL6bkJCxacPLoc/n4TiOBTqW5
uBW8GvfwmCCxKZx1nvzSRO7lY7N1poda1Vcl7V/a+iuyHqkysm2ggcDMaJnxfebfVwMGAXtv1Psp
AYIx/xR1K6OOdaKtbnzmhAwNZf9QkfcqxoMiLYZbygz/4pkDGNNuV/lqQns5uXI0VbbMh7Q2Nqi/
w2sak4pYiXU+lBXz3/SH+h1I5kvY8T1XTrq+z2U0nkxyJSLOWesOM1XRbZasqYwlieTuOLiBqWPG
xzLZpHSW732DRrl5LZuXYCDY9UOKdAwfiLizQ6ZiXyVoh4LteCJjoHBx9w8bswPZsjSUgz9O/pXF
D5mHIQ2pKF+4xfo2KNEF6uikkvCrde37OB4I7cNYkPm6Umxifn7JuAQxxyM/lqF/RFa9HtvGt2TA
+EI8dAaDPnZgH7hvwTciOT5hpMLa+lKNyZfK8ZHh8xlTmH9GM2EBhdLh2cDgJAQETZjG5vFuMmMh
dcapB1sJoee35gfiVG8c+KRPn1a4mYg7Nr/s+mCoiZs2tJ+DFgXZG+mWcB60AjN5sQ0HQelFnfVG
QZxPe/txAtXsiSJEQMvvc7QNJl7URkPAeA/F7AHUbKk3ZvELHn2O3oDzOs+kg+GATGN+qcKQxOXi
OMfmPsYc0wyopzjBplm65CwQChbt4SAxLUfqPZM+Av19WJxBL/GsggaDhMRuluOPJoy+x6S/HNjK
WDEDL27jr0kUHw3CCDKMIYqfaRk9AbMPYQu1X8mFb9PawGNg3kdDrDuMVSQSfXXp+Dc6HQ4xbccS
teaLXANU15t8aoDNquB9Gsx/ND8zwmvdn2B7szKZG7Ggl65ayHEjmd8jlbf13PUqQR9Ts3QyQoLL
p4HUAZG0lwkdRdNIe2eGwpNwyw5Mg7aMEh/rHXZiKu9ZNfIjcZ+nrtTvEqDESBlpBHQshvrUFeU5
H9pjEgxuz2g/SU+JSOk6hcq7Cvk343Qeht8Us3o+v+mg/L11opT6pTNCr1UlXn6A0FWkx6xU6akl
F1ih9dFJvlXURUIw0ZlRBvfc5A8N7LGwsY4P407GNMTT5zFmbSyGl4HBvwfnSYAzp3LcEw6xcUKV
CxZpUIkHlK8TXy1jvBRdcy80Df4SbNc2aaojTKEn9q1WjGNTAqMzJE3ADXxs9abfI07ah4ODuqrY
1B0yBZ7RWCQHTZc/CFL6COGzB5wXalStaao41HbsC2wBVkTaSxL6AcNtXfKkI+8qk4inZitYccpc
9sNc3skADKUKAFilgrSkEFxXeuBr/hhNQE11hvdCSjussUN8lFbyXjr1S9DwI9Vm/1Zb3CKwDBFs
nP1AU3uu4mVF0fpgExi0/rXsqsuqeSY4Fou6k36Pc/7RByrD2fwYndQljER4fZuW7pT22okQD/ks
8uZmdvYbhbhnYdXhtieWaN2m4om9YVHkbOyi+A2LFvh5BnOUGHMzMujlSMA2kFN0oWDQ9pUadEkb
q3/p0jc7NCzxypzeZGd8z4V+G80lp6DRfIn41T5P15qkjmdqsq5BhxE20py3XpGdq1WYrzSbf6cJ
sAhJJC2sMlS/RhGPq4jXEuSbE04ZMcSAv/f/knQ8dy3msS6ztmgncRxH+0DHs4c+nxRviP8Y890r
GtejAivVyQD7Op/46VDywyDrzpvhpkujG0KigbjKRuwq8Bttt8UOTlDNzOEmZaANpev05bPtinOY
fQkA1m5K9qNDLbnykicU4OQi8GMbRyysSS1RbM8kv6XpF9GT4TdU3dJ0n2OIILBDad0J7TfL3sqB
nHPUcFdVFEyqsa9UzqFt5FsBVlZF4iNwik3rfKUD2WRBh/213FG77MK9sI+PfAnGFn7djGRRieBv
bqbvWPanOT8t1QQDW5pWU+BzmfjcYT0s8LSxNrb5g9rUcyIhB2rI7x7aH/TKdcaJTI+psJpNTEvs
ICH2lcRFyQkAiALpaOvOcW4Ja1SQ/WXM/slmSIK3tI23ZOy7AluFxYekK5Z4DJt1Rj5E2H0LNAeT
beO8ityMVIKYSs5Gok1dviyZ9oJYcZBa6qFBAXlGIZGQI47cH3lE8T3ncU79awc2lIAF5fSwGEgD
CKvjgw1rT0pVqz3yEghT+S3lzINV9/X8uzZ6vwy6z8b5IG5h03enDFpoXHia4G02iVYA0MwhglR+
3QGJGtpLRassmf5LRQWG6uiSWv1mAPomz5VpEiWgIe/aEs1nzMgRdcxZ3znSDqTzXheRUh3zblfy
CZy/HoLtsERJ4xxVCbckLwnQmJujclxJ28QIgRI+ZIpiXAV8lCKhB+elr8ZgV+TyHvzgRvnQpUlR
0uPgSonjzRtjxz2fVoT5zMzZHYrXlvhsPOUXmE/Uk3xnUXcx5JMKoTNTPe0AnxYaTyYPayJJftcl
1wRrc1p+CC7eUT3ofX4JZahvTT1M8Yg3l5DcGqTY6NZT/girm0TTSzR2tJDC4aJbsntrH6m2Z0/B
1gDzgzLIwukwAhwloAX0RLqTrTPfgL9l5OcBXDhM+AzEx6G3D1b3p4y/EetLKbhLiW9Hc5/TPWVH
IXc2FEUxuJ2UHGUNmpkGqrBR9viF3tWYGU+3cByzkiyNVapza2KIkdDCq1zD6tjzKOM/lHZjU+9I
8GyjTxppcWYO95aPn9y195CGipq/b6rnkgCmIIM4b4f3aPly2PwSfCZWbiwt0SsnVC6jI1/CAkFo
T2FvQOiY060HB0rCIJI0ULYKoWMU2nFzBp6Ge9mSzJVFh3olpdsAw4IJZk9jLgHZgJYQoYSLbybE
EHog7o3tEOhAi079boVfxAJBYryl2Nw72Z1TmGkUVtSqu+qyfeFXIyCXETd0bZL5WsE7RToGNXdr
C8i84WXJmPQlbcaZEGyghnl5Gc2jW6vWDOKAD9HkduRBtDWVwQTFyL8jSgXCnteKVa0CRMkZkISK
LmMWKkcAVCSkyBzfLFiPujk7EsUV9eRns9gLnDomfExhNjAYRzyP/8KmPYblgDWGMl8j29V29IGN
L3RV5MKzTf6/GsP1CbB7gx2CLPu3jInWkKttZxqrcEYA1yquhpwnAtwYCXCYU5LOdZw9of0n6fJv
J+Vn01AfFLydZRHfMjt4JXTa1cCtLBX7va68SnHxzJTe6xrqTyZ9J0vfFVZbzDysHxCRjT4eDbQj
ZOsS/BlTytEjIaeju44AIkKQ4SQxXmYiWbC6d+zmDCy4Fkj4Ieo11MebCZIfwc7nQ7oT8iJHN0/Z
tKSmOfUj1nhtDAy/EJRBSp983O3TST6R52XZRE0Rio6g0H7P+xF34mdXIOOSrDVVsgEmcFH99fa9
EQ9IXiR0LQYi9MxE58TKEegwXOQRwK1VTGfpVqjXRWjbIm1MegzDT6cs3TFnoMepHF9kxwG3j4Dm
FIYqLmN2iUyhKCJ+4191wz/a7iM7JtsUlY7yVGwJgRArJlq5iOpgsjjS/EiRB+TsJxkXXq0iPy7T
TZLHJ0GUwJi8lUONRoFZ2qaaKQIJQpis8xF1yMp/jewXq+cwRHeI6oaCULKjicgcIdxQ61CjtUVF
XAGCxjZXyEEmNYHjhUGC1ra1qcOdmu9Z9tWaZ513EPlU2N0CHsKaKA3Gkuk7EpSaLHUv8ivO2ttc
fxfI1Y06c00Jt27qT1MC554tEee+xFNib9L8Fts8mxVBvnZEyU98VfMvsBQt28khE3WZHSS2s4kE
5siekObtVQyt8m9M4QUvjrYEQ6R8PkGYZg1e2coPQkguO+haVx5GENC6fuvMbRT8FsMTm8vMVq/o
Zw6aYn5LYIxoUMifigVwQSld9zCbt5rMsfhmiBsejaG9UTXVSVh8m1fMWI7OlY1AgptuYCHN/yi9
ge6O7a1VIN0BhgKznqpHHr0lA4JXEBukH7rxNRNmPG176wjERJv3miisJSJJmU+yqhOB/0qIXrga
MsTZQ8AmARrOoSNzk2EnqNDtNe3F1g1XLlS+HPb88GFmdym8qcE5JnGl/Wfgls9fDQ6twQw9q3/V
LE/j/ZmAiPBUuzl7Q6pTA0XrAHOIRvI9alLHfORYSWmfX0NGeaN0xRyzTRmLlCnxG77a1CG6eHJc
bvP0I2ygEklLqIZ3xjkzwc3AGN+fzcrVYEza/paOn/r0HUy7QUPrvZ3iVydCgtxtclTI+XRbbFmR
tEuCU4bjX5xSzsBxm8/42lc0R5A2NTvsu7c0PmjiiyQNbbppznvJA1kdbQ7fXLplpG7KFxv4zSEH
Pd7J6DdC2E/yrjJPzKAJI+tN9Rn3ztFEF5ggjNNAOGzJlxFwEwAAi0S1OQ7+ZGOaL3WJhJWrbIah
bxcllrQqkFsaRD5Nu9rw6c1bZZDsE8NveZYn0pHIuzGRDb7Rvo5qEd/dTPxddbPCX/xQDUrolCcc
7RrHlszWjOuVT9FeWo5wZJPdXRluAQZYzEcEqgG7k/Kzg9whSUeQG/hOrwriGmv+1sWp1g8zKjC1
AnDRqLfaBIm8kXswH2AdCqwWET3ZTxPqVou0W3nbs17bQt9N09ZQ3wzlOFX3LDvrmAaTnHVgM+W/
KPOd+C0X16o5h7ZNoshemxh1GfHJapxvvf05ksttMaSou7zeF1q5kcZ9iTLO+bCmJR+V7LThpgGR
9D/98Ic0bKOBEttI73JspbxVCCkXVUS2UtXkrrWGp9Xt69DoazOyjiNIC9HP+0VbwuehzOePxjQu
BXkYUNTvDWXyxD18Lr0AupQeJnuJeOmuY0yyUcDjc8t5w0wUFSrGd0LMUP3DDOMPcyVJ4qk/1lro
TTHH+McUYZHpGQFfZtBBiudXTfeSAcDNRALmPHZlepiLZU550RyBz/Q6pg+JyXkpXFJY8KM84RFd
afOrDug3RATDKutQiF0cHiXoo2L+6Kp/g4LjKLmXmB3T5hkNX620iyHOjBqW0FgyaS7z8CHZeCUU
sieqk8osRuIq4udxLVut15bHofwpUAI5s+k10buT1az27wMN4Gp1Lgs+jwYGbfuKQ8iCspZTQh+O
BZdzNFMGQ2sJ79dkvuXFboxwSue7ZHx02ofZSy8J5TA5Mohe/yxmbncet1QNqTiz8HITMrXXEKPq
v6Z4avRzAZARcJWi4T4W3VcY8uJi7IqH9qSa5KRJJ9ypodhqjQk1SbTsNQ4VZF4AwvYlQumaOjoX
3Ueocp3EKmsA6xUlJJYMAmF091qv1jpssEozWoeGIp4O2gIrZ1zo30u7SgE6EFXUcdHzFjxt+7NJ
/Di9a2RAl8DOsnGrkQQXvBMgZl6YInsB6ZAOOLdZNNnPkDZZzqs2pW6p7XuIyHzZwBlrdJLe9TrH
iNF/QGN6bYhrg9eyLB130l80VDE5HiOS7vdqio4R94KV/TZ5tYvq4Ejg+j5Vz5L0J2vnFubRZDtR
yg3IBuXS/I6DoWlfIFEVS04zFL88DYgPOe0n/PzvtbMJqnDdWNexQzzTbexxl2nInpINvCBS/9fQ
+RBt7eUVZzg/KdWXrjoOwGzOJlqy8gqEtGr3TDTLVWJOQyFcExd+VzG0EMTQcpI2KKYzM/fM+D9n
Z7IbOZJl0S8iQNKM01Y+0OdBrsGlDSGFJM7zzK/vw+hFV0YWMoEuIDeVkeGS02j27L17zz0Xdrvv
qN4hWblTRO0iCZgtcoZpYDuosYY8eNCKG9yrvd+4wuapV2jMHUziWLUw7DnJCLZLbOFE7QdAfkrQ
rBivsNfOem9kFRhKV00TX8jgWozhh6ZBvHBoANmLAA+Uo1x9fJiGXh4H+kdFey1g99FcFIqxyA1z
BRYzI5kqQuhWhM4qxuqlMPItkSj3055BwbK1K3cue1KamxNbtsQioDEnMWePDXFBxg9FH1ipEjNn
cvNINkzA6ETRbizZw/XgELTJWmjKzhbmSpIJKGcKVUmk9dRucMUy0pvgdiMdI3t6bPV1XSlHuFGr
Ev1B0HpLj8zaCkEnmVCaFiL2RfHUqge1uWd0CtToOdS2SsLkNmGboZlSG589Hj1Zl8TBHnOLL0xg
mAZ1xVhcm6JVjr+z52/qrcjNy3zflpzno/5Vlv0ZHDeCQ0rlcLimow1OBu8aWQB7P1FWligWNeBD
vz8nLC3pK1sqo10I6ITtauNp9k56B2i8m9Hf4rplKKBBdGwWUhmveq+um8xZVDy4MuWWpvpxvvJM
yzU96jnnU4+H7ymij4V0J8kZ8IXCgvc0ISQKM095hMbKTEWYOhpgz6OU88mW7DPmDr5wlL3Shrja
i5FuZuxXbwk3v32V296ps0T22BKNTtyC9F6AwnWfal5aQFFVK2AGwFtcqJG2kDARz+kUJlRckgfj
EAbKXpgzTElGugFjYMAFzYp1lYxfGjvnU9bBB2jU6Qjy6Mu2JoCsttx2MStd6YjDjIJ5sB9FYfyg
KQq5UKHimCf8ZQjojFAy81UwelFYU1Sk1WigyUXW00xI06Ow6lExd96Tnamp27QzfyuLInaJvsqP
liZCJm2Bt2gJQ0Xx74W7sSmB8ksYP6bKKepgdViLNITUF83caD2rq3Wh6/5ZpfX64IWl4s1WdWcZ
WL50JWbFN/JFM5Qqg0EPZojKx1Cx13mZnAqthCUOkAQva1lcoJ3vNfKinADRkW/i3Ih/rIhtbV3b
jbkoUr37tNMGoqsi/PFkF0XHFCBL6o0IGW2hw8aKXfijDyGHCwMA0Skm31J4Bop+4W8YJKRwp5p6
fByccXDxQKaPZd22+xx/7VlJtXnMVnDkR3WpnqidcFhAGFkpTTahm8mDXVUm4VEzR2gNGIyztR7w
XWWR7S8BIxW3MhM8I6NCTJx5xpXfGOhfDFgK/5gzz1g72V+8YZgPwxy5JXYPYq/GLmdyGbWT+YuO
qtU9WLakh9xBoZZ0CeKWEVbHMJADfgh3kaJCks393H+KDJqvLAsGjf9LTSsEt83SLl6xtwRLmbae
O9g5I9fQUU++JHthGmX6GCiNzSijLhy2/s44ikBRwEZ2tFuTMeIobL0GAGvj1A2cG9sPOhS1gfVa
0Fh0Hmo7jbY8Bv9J9QqbdFIrwYhh2dTwjlpbzXpUHaVb+U5KTxSisnmQgY7JqctityKb5xLT8f2X
YB39b1kvc5aDo9GHsHSV/2l/jZ2QGqa/eCLcQw7ePbNYmHVUf41tu/WJ6HaSam2JdiXwXtZNuk7r
ALgPHikEJdBtjxa1g1pTR5Nz3QzFDcjmy4Au7p8DSObQqL/mTUgVFZgpLcvUpdD/+BnTzJusvAO4
7zV0I7zewYnGLkVSOUpLYDf/EsXxt7wTQ8UmKhyhEh2vCe2PDCtvSv3JZgdaIrkKrgn78DZT5/k1
2o71P/9mmvzzV5s/S2iaplqmEJrxR95Jpo5WikOTNOOwna0+GLHX+YRvIIOKzYsIYotAyXid6nOK
dNZhfTMUwmuCMF1Ja+455629MLXc/5cv4W/fObutatoWR7Opkxf2x3euIR9QG4vMqTQH+ciUGIZN
8xgnPpZOZCz/EsylzYnFf3nEf3zcH4nGYs4li0N6qbDgbaBNWQ/Ojf0In9QqtMsrWxQe7f4xBoog
hM32KSVi5oyRwT8/kb/GS/9OMZW6IcmbcKjCjT/XGlEkVWCMmY2HoPC5IZFrvY4iLIQlJu6jngfV
Y1HzvP75U38Hj/3H7z+Hp0ry2lUHjoIksv2PoCn65rYR+bWznPDMThivTc31S3WbGR6UfkgIZrk1
zP5TScC028a28sTTMDS7yZ/O/uDftTnEMGwBBLTrEjQOl9ENKR20nq/c555sNVtLb9qVRftmDDeN
eMIwot9grGt9RsTBwaU1CEmZVFKyFQhtYptcllQf5A+teS0ZpjIXAgA1B7eZg7IE0jU4wIflQ4r0
v85vQFDWVnNr0J3HdP1LvVgZNFHy5Go5S7vPz13y1LC90XZbpinzE+2xbC/cqneqt6lnh+dUMMk8
DzRgiVOOcO1GMIUihi3Jpc32GgkbgDW7/hLSyB/yYjUo9tIs2q3w9irvSYhHDkTksc23gblnJEIT
us2vExOVQeVFQdGj6YikLEN9dFCJdKI75Oxl//wk/1zJv5+kVA12Kltjw/r9xv9HeJYKXd5mxUJP
zXR68SoqXLgL0WoosmSlSFhYsi+jfWcNIyJCHWFQPSBZFA6ipKRr/mXr/L1Z/bmw/vPH+WODYW1o
SRqhjEW7Z9Hnld26GpndeUziP6skVFaOTUewaiHd6zR4DmCNyVFLv9Ii0nBuI+gvFWzUQKM43gLL
+5fv64995n+/LuKeyHtSyRL6c+G3Ma1Z2RZMK1SD5mNYcgVp6gS5giLIeS06Ef3LGy7+mmX3+xU3
BMlFGml/1AmO+OuRlyihVssUKuJQ2dVND4BNdN6gHHITtnXjGc7ZK52GHNUcJUmokCo7OZEJ/8fT
rzFxC3gJmQNaZWOhfom40efDuFairkEqa09U+tXodlKU9CzhKAZxRMNUsftzFug0CGxZ7+u+6zdT
EOPpaywFxBUUXFHM1YJFZab3E/K9TJbvBfdx8jPK77o0MWoO8/Y/jiMt5jT5l4Xy374UqfFlELKo
k0s+P6f/WLZtNFDeCY9QGyf1I0LCo+RNGkAvu2QgP9S35uhhT5ZwpSXwmq6t/uUImBfiHwvVkNhj
pW4ZpsEL9NcfYKwUBvzlbFs0M20PSgTCh0LqrqxidfvP7+gcpfW3j/q/pOo/15xumzj56thZOnij
NAVOvjapx0kkH01DOIJvIJqIounj//Gp//EN//EmKvFkGk1qWgzhDGzu2sxlabx4JWENuSKr54A5
FR6/wAj3z58stf9yqhlsRpZtmga6FvHHko8GPZASWRkyrxzPXr6oNOT/13JkuWlg6jKaMT2N8+Ge
tA7tmguat4cB7wY8j4VZKesIJgd7Zxo0i6ymtdvE0VXNtassRE1PlnT1Crhpa//WbnkL0RB4r3+1
uDrCNKfLdDJ1tuDoSQ8/I9oKHnjkwdqRo73sh6vR1g9RrS4Ug2bDjBJ5KceMJOECHg0Z2SrAMkty
0yd/hrY6UwvR8N+HY3H2K/Wqy3oTjfzhpCjchtukEXRLXwQQ+J67sl/HmGrJXDHpxUA/YgKM6gdo
xGcffNcawEHxKsnVqJ585c2nO5+Ii7Dd1r/lqJkz6+zUpE4dQ0a/OQ5wJvses1OyFcAqwZ+hs61Q
2tuz/MIZtkP9AxdyUwe4AsvpYBnlU2rzY4/VryqNjmlG4xsUsOwrNLoM+YRVv9FWBK3zgX58q+bG
fqiDQyy4leekROQBU2TrFsOtSsbkUY3Th46Q6HqAE+Nrq3DQUbPiyGtoJ8T5WzxLjZ125+UNfYp2
qUE1loC89dx2J7IWPMfY6Y39XLXaW9Yl24ZOmyVq8ta4x3ZcsMzHwqyhD0dLPX21CpsEGfrg+fs4
zlKyV1P/8myPGcTWAb8aZVynelfJP4z6JSnrfTvg+6JsJVzHHYFXmzGDUGZaYx1eKpX87a6kW0Vk
TaiDv3lMm2HbSxTgzbrTaIhPuwr2tgBmQR5ChrQ9H/ekQy40/07QE0r3wU2oWFJtxjMTTEWrKYmf
DG55QcFAEgGL3VV7sivpSPYQyFqXWeKgjmidN7QWbf5AL2c6WrQMrbMKw6uxfpOgbPj/TWOCg93m
5ndPYPWEDqJ5tcZPjYerVs8RqOux30XAGhwNA50bMIayyS/I0l9FBySe/scEYgCI+qocvxwq1xyP
rTV9WBC2FeLTEtqQo3Hm51aMfYrVnHYqJkuSm8b44Iy/AELHo1uovGOYy9loKdCW0sEXdhOkEIjg
ill3kURoGDD69CnyBlxoOWYtC7cFqMhiFjIGPyO5PKLniT9ZanqIUT8senJiSHcvdybzG62GRE9w
kfwOldNkP05wF5xZtw6dhlEqsxCl3uMtCPxtQ7syrpZG+NaSu4AtudZBkp9lvlCHx5AJigQpWvwU
8mc0tHOIm7bxzHMDesFXVgOyqjHZTgoNfcr1Qv3VRzTOyviTpvlSA9zhdNk9BMk8TUj8wBURTSHm
IU1JbVnj4WyepiQiPiFcFMGlK8V9VA6xR/LCU6G5igcJtDkE1tswIl2pFqb5Aatlkc4w7f4XOV14
EspxX+Jgda44kcr8WpkJDPS1xd8+4Y9AOzOyjYA8fGgrY2FGJeIklN9Eh5gehue7NbhtMq1HSWU0
PU4UxLad4Jd5G2W1bMgIw9rARRSBXOMtlBxPGY6CepznYzVtOoNkKFLts/qmfI8WDgWx1FLU0OHn
hK56YPKn2XveunmxNOGdcUpAYrL5XJfXsThFzTFGKi0bWuQDSIRX7EQbL5quijMdIgsT+bJqMnI5
HBY1Y4jRqdwUUEzwL9XSf6lnpdCk7gjODdXmZvTXc7krJpK+qRGXlma0hIdHdMmjavamiDAsV3bM
oFqhPEFuocjdaFIAY//1gzveOR9hRZNr/1Ip/NfDzLHpCUhH2pb4o1KQQynHLqTC1m21P2aYS56N
Pun3wg6xPdYFi9OP5eM/n6F/r1N1oelkAXM71AgD/uM+3FGaONT79lIFQ+p6c5xh32ifkSqMbRh0
v/7507hx/v235ANNkoe5iGIF+bNKRfcwprSQPAIQGVeE03oKyHfAaSxB9XO/i3nV262EGI30rCSt
/VDoxhul/c6khE5HVMvetsEqAB9Nj/Cj0ln00+0Ms/ezYVPYsM9x4pn4kwacGDm+ag8dQjmtCH/E
1EHGB3LG/NCElwQRvIZCoICu5CPf0vJVILFYh/renM3QFA7YI0Z5IzWVPYjdG7ZKybBbZWRhR9+a
cuzBdIMqhrfgIPPHtYNUJ6Z/qEqChTyExagrxDySwSnMMSv1exBAa0dl7Jg/MWyFJmG+26nPpceb
xcnsJBRq3mNOYdILsWhUtyyrXd1E61INlmbeLOx89l1Cjzh4ybNZAdxi7G2R1chuR4Yg32DON4Fu
HMBABAYgYprMANinw6djwpADV6D7LKfUSaLDsVuSYSAYZyaz1q3Ax/8MqUBVHDZfTqBRo5marYG0
LAhzcMhKcPgidxqSHU3V1h2HHNpwKBf1IiGIqsrUVVbbW8EMOGIeVAQ71TiE+bdNREWKPdE3sdQA
mBkOhf+hJc8aXnRyxPq4YWT5Co+m7I+JWfJoBb6jfvZdmVC6SrM/DNrj0PwQA2ZHPWKMGBCPRqQo
ItRxkSHzl9GvGdgSc5I7DNasDAVLhFKNwYYwmV3PtPWznQJ0gCtoQxhuM5DwIbIRhpu+jwy8v2cc
1YayFhjFSKFb2RYbqFxn9rBBpwzE5WNEq01sH1j8kYqy1U9ZijNddU1/psSuyRNelNpj4N9D59io
OKJwpUdoYHr+dFf8TOmFgPmFzWumD7/K7BpXwYz8xbX1rlsCEbBOxsCaOpH5PeCetS++kuA78z9k
zwqLwaC4BvbHaG9GNZR6ZHAY7lR+ZVIBH5rhY7SfvQFiO3EYHdKaUTzkaEEMfoJYgjAdz5IRsiAS
Z8q+dQbS3uz3/mzU18Tc0WYvzGvYnQ1k57G5YHIG3Jy23UPqlYCKPkOK4/GXRus9u9Xa24BgJLDQ
lH8I89nBP5VSyuJ8mPA9Rw38jGKFOFKJ8NdWFYXDM45JoDVnFc8FzhAk3xo4B7fNV1H3Ynmuat8S
1FmIj+wYjF94TOv3qnhG/VKZ/HWMLucxdG0UkDTRR6NCtFP0mnDu8p+x3OjGCWCtigg1HLcDb3pd
fXr9i42tIvkJ/FOO894KVsgAfBwLuK7S6kUxIqg3AiIMckPjgZyghwiZ7pTcx0lFo0HECazmmELB
Ngb+bxbuus4/EGBE9kbQ5YBxZIG01BNvSXQz6udDzlwxMo5WchsTRugMpPv+tc1zCP1npF1Ls+0W
ed+tOrGvUxLXUKcEHi0rLKso9ZOT3pZkWz5yAD30zrGgQiyHdF0glzPvDF8zxSamDge2scsRuRTR
U6iZWM8XGiXtKDN8pp9Sfw8YsOg5ClXkOXO0ArnqVTNue32vh8caXEyX0CXCI0eNkaQaVqtNKT5z
qixPMRd6gaU/w9WhoxxABzPeanWlGp9SnKxZTBetqEkSlNeNceFtelBzaJ0FbiDlFTa9gfCG8b1R
v6soZqzgpcZVjsyBFoI7tj9xwNR7xuexMXopJMO3qJ7YQeCoeA9x8+OxblqSa4rpxUcmOcs442Pj
HwRczwQdicggwrqQBlX7ZPF35CgslQ/V3Irh7lWvpIojoHRIdiIAlflF52bjpbTvNFwikWA0JctG
afF8dg8egk6haDzLbajJXVhfCMBbdwxp2trZG8yRHG1t6aR78LpS7PYw45W3LvoRUO1LvNWIO4vh
NgwnROyYK0GWWEuzuyAfxiPKtguLA//6QjO4GORM9PA6q4WzKzom+iEiBlzSsprWTddsOxWRIKzc
IZSUTnCT4Yy3jzqqiEjdR8mnAZ+CMfi3tAXajOvU96cJUXkAkr2dpTroxORMlVFhLDufNaPkEmaZ
VJ8k27jtKM+aqT+3XOKCpn2wIAN71p0VrwcjiY20EuVTBSymcpDZK0zqOxYx78yk/QC2P1YCf+BQ
zWNZpHrGUW0gO+jcFSmStCDei4l5otbx2FC7xdDgmbmGVfKkDekGVxxR8oecv13F3MpjUDsSBlCC
kFdZ07G1uMHpzbGd7zYfgG+QaMiMjlUOZWXGxT1IE6ilvxtn/QJsaYd/z4PkR8PFSOiExT80ZpVl
o7hT+ml1rxqSha5mUSMGY68X/Y8YDr7xKxxg0141b9FEW5ui1giIL9JdgaNRcsKjWcorDX0RVEWG
Fn56UDuk9dZZptBkw4XkpjU00cpRfmXNXSNpjT5AYED9QUEedT/qIGCxMjzmFOIykHA5Nz8JnavE
RZkLA3wmUwwqm7NyVL4UzW115JCPcQ1PNkRWdyXRZZo2ZvESa2eDN1aYm47AtbksKp8G9dXqOET8
kzHSqEims+d/eRz2wqjxAtFm8OqL0MiDBhnYeYjoYvxBLQwvdgsdDg5bfdyrW3969CXnGJKt9rUx
ayzgWGgRlhiauIxifO7hv6jvo49FrX4tzOZiofoq9GnnR+9aUWw50+lvYO4l2ho7ZvsTaOxcdoUM
qpDxXvfiYzfnenlZ+x1hTGkKsTSgqpcOvqruSdG8S5vemiTj8gUbCjUWaIuWWwUxuA8Rdu7erdTL
iAkyEYsJdTgm5fQi63Vt7CL2jTLEHqegSkcAxb3A+0CPgrj5h6whYpehozR4VewwRhO4DdR1BtjO
WfUIn+JVF7wC4eeQdwPkSmy70n9ziiuulHWvQ25BSh7AeQkSNg3vowceXUvc+XW4a/znJEeizLZi
5PY21Z6srMKbmS8ibA9V5j3JClhSp2yKHDkVZxhpl9wzX0PrZCCIbvBJFNYm1rf0ZzzvPshPkRwr
YNBTz4FEqC2j6CACazg3c3B3ZQg7O1R4UpAiWm8Y6dPgIjPxro07GXzO/lbs6vtRLKXRbVVrI5R7
zxQpgLSj0XeNc8pBiUUgWzVMNQtqXWQKuzH76QIHpkeJpgX4JRc/FV2iv4wY0+MIw5IfE6xCr6Gj
RiV+zUj2jgBEPSIZTRCS0TwxB3J+4nXjg/9ylvlYLqOOPUW5SPtX39oAZucFd5qGVdADuchyOivc
VQlbTt788C1UfhRIfxHBoc6ZzF6j+faq59C/tPMbxXmo1W46y0CgVOM+/NU529o5iYnOFTIaYjgy
NDY2/ll1OEThT1Xiqtrm5cEbSt6o7cjGbhAqhEE0pPzRR27+7hgFyAq3XuStOtRacWt8IJogb+pb
IBRETilcT882YG7hiaCLHPyNGL8b4e+nJrtGPqgcLepftLxHYtGv05ggzIpWGMGqNdmNG6zEmHux
LMqvqdiYxM6NfnPQOSvVCIcUuh9gWUw74wPkyorcaCTQdfDVJs9p8uQFX14xM70JDj/2kfFCI3ef
lclLTJ3hzH6cDoGo+eqPt6h8zqpb0BDa9j7qOZkr0ypRKXoNb01PcEL2pTsYTbC4VTDnNfU9HYlq
Y5c1hL5qZ7SUzt+VfxQp3ttEXRVsOIy4gIWB3JjRXEpe0BKaFZbhnT7qg62jyp3xBgixK4RmRgug
AF1EGPQHMNX7pN4SZoXTWzhXrwfjOG01Eoeq0T6ZVGdqgEY1qc9xkPGrPg6wh1Pmd+rwK7FPevjR
BCyz9gnkMorvj079qINiXbZIXxF/CzN4nLiVNWW1EJpDd/PRsN97Uh0UlUdNK/ZRM9gL1rF+iQpa
GMucnsSJXWDIkDOsNeyGjotuqjKYs12IUTIs4DqIgz7i4knYCwWCrFjigLJo45LxXcAaY/MwAA5B
STAXyWdQvtTWF4PrENEO0Vb63ulPJD6U3g09uE+wJRrT1DyEM1vpELEqi2mDWo1DbWEkC9HdVfOg
05r0PhJ1n8UH9BC8QkEHh7p+bc1d09wn6xG4pMxOM12USDCRv4VACNQ3u6NrcsE/VVifY3ZL4rMB
yIKNjb1QeQlzl5PTmEMUL7p8MjW4EzteDbKfQn3txW5Bgu+kI/I72OVG2lsVDUs6rBL5FvCOqE8o
+kj4xK8OFCa0PqtxW/s5Og2XmAmCF1Sxw/HrI78LgnXO9Jo6PUAiCScjeQUMmRj3BG5AZV1HvJq6
6zWUl8sSF6bGNpKzhorRWPb1i6jIV9sW2HRJ7Om9V9G6XnnqxLPoLzGNw+lSB+s6RfepQs91M/Nb
F29JsrVhOHEPM75Z2YJ5oyDNi62s6UtURkuE+oSVcM25DVjvkcjWXPKPCux88prlGdt//sRHwmIq
xgcNHWxJQ5MQgYL1bazkANtrJTOo2JhCjzYsIDbY4YhAy0OaxEndnMBReBznoGuouchUh7bcS+Cj
r62+GbVlRh5gv22GnyBcEZAa2Vx/tWhpO2+maeGve2u8nZ9SRuJvcxtJSqQrWg4lIm1fTICIF6s4
8iKNxaHmPIcVr/MJy6CmTCEqecctXCjgj7ds0MprBMokV768fmVMJ696V8c37nhci1pBEsneHG54
aj3j1MUbi053vKujpT9daxXswyddfA714b2fbpp4EuFuJkhkpL6/I6pNEtf7bllJgP8wiuByA3mv
dW/UpqO9tWtmldc62tmagnyP8xBAGbe7tefQT78TVVeTJETVIQwu/iCeVtoXohkvfvW75zyZZ4d7
HUJSl7zAFkwCDuINM7bRuEFxK5pNNR6m9qXibh2s7Rz29u/uMU8K516/nFCPIs8UJvzwuwPrzjtI
0JFyXUJ/WhroOwlvIMVIxhN4cZj6kA1eecH7BhacvyevzGzBGs1TkivgwAFnHwKw4GBqdwv1KK22
2I3sJ7+82eEapqCqbYoRb8VKQcye7VT9CpKstqiuoYDrLjRiOSFCfWifpVwSbzOG8EDjjQ62VIsZ
5xBYZF7TngwCWkkJeBR9YaPKZ1dJ0BUPi5hyrStOybjFz9ele28kU2mljajtFmO1BUxm2CeRgjdi
PjSdq/lmF7/auByRWw/DTZ1cLk+Fjmn5d2RnD8YUQ3jy7OXlytAenXxJaWbiCkyaq565oXE1bbKN
V6myy3p6AP6+ll8mNXD3QXwy39ZnI14iIgDrPUVr7rwN+W8pq54QCU4+Ao8L0BtXi+6gwdhOQ/Aw
GBJfrOi56ihIuGOe6QGXZI+rMHi4HnTDnr0cxcVciqrKlXu+bR6L8jnPjsI/K8nJCxJudF8JJTbd
q8jalMV8WXjICOdULhToQfgtPddJiAfYRLxDyhOy9caMllpPZ9g/RPYqQm/f9K/Mp7B4LNnqCZWD
50qCrdnOfJgJBKSolVVpvHbc6MYVSC1h73zJ+492YxEyIYlxn/R7OnT0+tJqm86CeU6B4FstbwGS
6fQF8Jo9Lm3QK1CRaULHoANWvAGUFqQHRib/sDjKZme3S7/lZr8JerAZxQNjOvAghJZwg1wrhVsA
zaPKQ+mVbkrv1fBZSivJ7R1NJT129eBrrkBAzm1Zuo79oAPB/1WJU66OD6BkwClXbz3YECQEF4fL
kLVG3t8n+8HeMH6r6FLiI0x2fb0aqpcs+XKQlXIpGFAzrgNnxzm+pA8KC8Ecr1I+BQBOxjsVpWYj
yLoDxCI1hVRMVWxD53nAOKofjP4DA45JlxsRFqtwgbSXDSuNjz13yzDfmfqT6TyNOZroHZrITnnX
5MEIn2V+4+RIw03EL8TZUR2d7lMQYQXbamg3hXKuw7NRXstij3ofeO3QLOZarVpUFEVWuwjaW4js
3TZ3kaSBtEito1XtCutoO5glrX2W3o14rXGC4RynPYm71N6QB/3QqmfssxRlMt4ZHOMTAmyJnpx8
X8BSzkWav5qInfsy5wfb+PbGUy+fLLkaZm9w+lmBwjX2E9Sy1PW4WMh7N9xsepHDdUww3m1sJOX9
ijRrjSVTZe+2saxpRTYuD1+WJENxae5/5XS2qL2HzyQlpPNNyz6K8Csc36nEy/SUz4v3gLOqgsqd
kqoM9FNuPHWr1ZAk2Z2M9VjtZPnaj0tV/0wLwhGTdV2/hOGOiVJubiN7D+Rr9kx6m0ljIET3kuAu
PIxUNjhoO2475rvnw1leiuluaDcPK4nG+7IJ4XXjVw20T09357y43u0VfL47RnyD8g43DIAVP5FT
3Gtz35mPlvI2Br/q+DALSUmBatxKO1n6mkwiz9yhYJgYsyk7g3/bniax1AeXq0j1WQXYBl1p8AUv
McdPZzz9oE5a5kb4pNT+1hiPqbXG3MUIHx322sk/unYbOdsxpbf9zhiG4qexTpV2z82jXp9UGviw
TUL/iaVOrIvOLpMxRs+yR5LM1QEr7kyYDouHrt3k5YuY4d6sBc1/R4IQBKeevk+SL5tU0LZwhxqr
cYo5U5Nbh/Vv1stskNz/3SpnuFy4E2svMRkfL0zvzZTnXt31fIg17RJ0a07/RsZaOjzHzlp2L76x
z6zPVn0Ww97KP4gdX/pODzZ0MZluN5yl5wPef87NH/YDynbR0VbCnTHeWu7Wlno2TUqLu9qVO2Po
Vx5smIyamcig4VlXDrozc7gWyqvfU5Fsfe25bj5T/xZQ+QPaLdNbnEJfeGmASJEhhibNgaUvQOAT
uGIQ3EisL7Hp7P4Ik2njeMVzzd18hKi9iQuu4ZsG8lhOA7IhSxQswcrp9xKs+XSfcFnkct3q3N1R
ERQmLoVNY1BNzDMR1tLI5iO4iHQ7+t6d/pZHoJtgPBEsSWsebEW2LGuYMUgbeSKlsaVxN4+xa7TH
SJhtC2IrmId9bYe0gd22+U6iR9QZaFWs4AHzvDcxYt0U5lZX3SjZeg1Rn89TfMEJmuDaK6KTX/yS
0ybF/N4Gn+3wo03wFMpFoR2K8on7x0QnsxGECzxMc3dvi8Q9IdY33KckWYH30F0CrkxtBWTDgThe
eNyuzyAIORd740RSaocRuTj0yVV2QM2XM4KO6apK8atXjzaD6Yh0JBQOyyFGNb5g7B73a4UORJGf
m3AXICCHmAdDUkEvx7rinlK7IVm0UCaDTUYKg7licgKgDwzCzmpPvuAEcj1/YyLIgnswXPiVLByi
dPiq+h4ZX2HKEbJs1aVGvJv2VvvXvvsgZ3AlueiTVpWX1zRd59gQh+InYtJuKa4P87enuYzBLXrj
3sBFeGKwHezr/GK3F9/f5b7rwLQziHnslnN4ePaS02GdZYgW7hP4RlLCHGQzj19LFr+1Ls19ZYN6
AHPrRt2KFsdUywciLnELV1RA6U4t3MxewQyEFQUcGDsllqH30gAZskurJ4e16NkP87fVjGgvhwea
zoV2bNtXMsBuIJCQj6xE+YT9hngjBsQvuv5h0NwTT42548iciRsKoy68hNR2LNEzLf8gdJHO8DB8
dSvqvWFuFON7QjHAcvcf/GSHszAb9yaRcNkmzfZgyipymKxPPHWYgujs25SpQz3iZqbgWTlA0qBo
9cZVELSS94xFFo1/KSBsaGh9NpjvDJugkI3M943YZowccxYkmE6L6Y5dnSRS0HkMEttHhEISxFGW
POvdmpDWh9r8CclJHoj6BSWjHKQsF5m+0+1jpW0Men79Ws3ONGgKDsqWnSkTe6SjVS3eInBBKjpZ
71HSa8/CZ2gHab7xhbHWJy7M59C/BnSkgQXnwT7GwqewSeMvomVJSFae7wjrxRy0BM1u13DnyEtf
ashW8MR33KWKi0cNSmR6u0ssvHxYHeWWaF0yAR9849aC8reKHfjA2e1OH6aPSDIF+0NXtLCPaspN
/btr+XNvNvfYrHnOoKvniC5KdZ96bBscNrijfAZimV/SNmiXTvCjas/edJLqPSYHxCKaO7EDsHH2
Mg+Dlea3OOBvbXjTWmLkAP1X0XdbYkz2Celuu1NAi6LKbJclMcVw4wFFWCWY76MgpKTEQrKsxudR
nCv/MdddbmlR+cKyVu0Pv90Z8xWe+T63Yv+T2MWFb7LDtQWVN/owhWPLe/Xri6o/DsZd6Ne28RmH
TViio6VSs1lOZ/z7YJmz8N2nB+cp+6nkbW98/Nbi2If3pjySvFw1t1jbl+FPYz02/0PZmS25jWRb
9lfK8rlRFw7A4UDbrXoQZzLIGKQIhfQCi0mYJ8eMv+lv6R/rhazqvqmQTOr7lKYMKUiCgPvxc/Ze
G5Sxx9SFQGL3jcbJnxsddnX4MOw0ZIS7gGvhPZrlp1Cfs+a19p9YIiYSYQBoYmR1GMLe0z+yZ16w
2FbwSu1PxPyQ4BFPbxUkT3GVaKw8FccdBWJPsunTFrqOOalXNqPVNwoN7A9rZX0jl66A2w3U4wM0
ChhpWJM2qXMtkG9HHVmb8q3sAzKz/Vtlux/L6WC60SUtnV3VHgcLQkPGPmKGWI5qqpnYz/v7nKxQ
dg++xpc8EBiNqx76xtR2z5MboCDRyDOvRBRCVrUGikZ3Gct6DbipsiwJpZMiNCHj1S6pMdmQ9jee
0aOXmoRfHnXfu6eOc0a3eNWzne3fkCRF1GNmczs6hLUUDGYkfXV7RQoh3S0O+Kqu3wAidkfsX2xi
Lbpz8EIOaQywYiCZfSJZmTF+PK3HxHbYu0qFWKfdju50cSq6pMV1Y+3M6N5gQFcUC3Nl5fnZRnKi
V7G7NzNGE/Jblr1EaO4zbCXJBy+D/wEyy44ZtJGk5Xe0nlr0SRmNMoxFa7cBbGegqLGR7TyP6jSx
Vgrtn+zOMzkfYVbDNm50cgOLq6NJFgqajcygGQzLCa0twMKMT+l5nwOcEzLx90n8EhvNnrt0k89E
svNhMX9x+CaZr9yWtnxuY8qn8KJKRjt2u2+DBwZtxep/YEBGr6fQ7gvIEhFQCbnpb+fmyTf2/u/k
0mJRan6vXf1eFvJOjhMRx2VmAf1vLzHGTWFNLX47+HBRagMImeDxVHHjPCqDJyYbI05eiQY6YTVV
s8fkvFj9W6HPv5ar/Kjd5U15rgIkZbr4iN7JS31fFR5JgN66b5Dc9bbfkA9TVDsmxvI3OuV3hhn0
4ryUb9MZUtLBo7Noe/+iU3aIu0grpzTWYexRK/itQShKNXz99QcSi5zn/WVG7WOatqmQRZvvLjMY
lxlxeGWsexev+barCyNcaSPv0t3oiOhOM6K7VQimr1yTQTPR2MXazLPw2Vex9Rv57k+urmM6vmVJ
y/aVVIuF6y8fOcLTHNcV0iP0Oj4MyXmGnkJGXeY45offfG7/J7Kj717snc7JBCzme+2SXTTS9xe9
T/xMaBPzNhLF+KIwwyZdTiwTLJuybd+aSZNpGl71mbtxobAEvUNlNTLhZGaqtNrDt7wQmrr4HVkn
u4RQgX4AJlKEBC+12VqG8ujl1J5UfTPQ1/xF0JeaZQfL98V16S4HkvipkHjStH9xKe/iNt7JsNy5
9B78XG8HswT7CkUMdqyAiGfYn4iypLV70QlvHFV90y1NKCwvIZ1XzQHegigC2cutQS9/SmVNgT7s
enFo2Y0X22iiH6Ej8eTjdCNOycwBczI4jOH9NQThFL67K6xzr5dYz88mWs2EI2bUxNsxf1QYBJyx
WaWcMF1mTLNEi0JZWaEwSV6cSm5ywuOESE4Gsz+X7AR7vIn96OyZNLko5V2fDoJ0sOXAQcGXvobX
B1CFUxpDVg/1V+wZmy54swNzM+boRWnz0lOFcsEMqYQjBCq6ZYEYad1U+qsTjUtpRV9j5NB6ksyo
LIkUp722gAlvzAabIbL/QQHk0MgdLdhf+YK6ZHwHG5IWiE5r2ksMgWx7E1L/jXH+irJrY6krk9h3
c9YPJWDkD4YJxBcg35JGYANXCTmpiMG9aLYvDp35bVGP15aY+IrSJQ0nBxJAHPKnOSZJ7ano/b3U
A0yV/KoxaaTTuAz0wMdUNzmKlzZrn7JOLNP6te6TDeSCqAP1w3dsUaO1eXcx20s7tCjG0APy5EbY
aopH/L5rq4s3SGa3gktle9Y2oSudUTMApIPdSCKNuMv03uAWTBkjlhWV/WLmJzziN4/XT1Yv9IMe
ymCMv54p3kkXqbB6L65YKHUVeJy+E7JzNUZLuGoANNpZtNThsJFrOZl3aQFToW+BQkoH3T2uoXTr
T2Gzr5STPvz6nSnvZ6sMHlDp2hK1Bh6071cZg/NpybSOdNNEHrqAcUBvX7kjap0HJKAwKFAs3Vq0
HgjAMxw0HiM2c7si5ROVPuiUDM4yeGmiGWqxV4x+m2WqYuMBrtG8fjasB9M6BBWwimnl60MUN3uL
EItCAxB4NikK5+nZJ4EaJZQo8h0hYOQnwTxewi+D5SIRV4EJGXG9caTzG2IVpx7jYE2irywuJZES
KA4b/tv3hx4yREG8Q1uY25DfRK465duz0XK8yNZt726VZlRB91s214ZQW0qNAGypTSMkRdCzsDjU
AsrqzCNN6HYEZATDukCeKM3twsGvFh90jCKb4UcNYKyU3WqI6KLFiH3q8QbNeZ8962CZvhbrXjP/
7W6mEn9BhswkvPWmK7sn532GPMBfypaECSx4Cf6QsjoJOA14h6oxOiqgWINjr4YGpcKCVw7gsn+I
SojtNtxUnx7aQUw7YjdteYddnM77R4VPKOK4Fn6pRn9T1x9rdd2QuBIP31zA2CXjVjv46uXVyUD4
V0XOfeIoZq2waFx739EAHoszMMPIZjpNVkDuPCcWpxK4S0Xpn5ZRLTT1EB87jQdSdM7WsC3HW2NU
+6p78OCjhnJcF+aeBJKcQbcSgKHUoa/PGkcRwhjKA4/JKAOjGSj7OnRPhsQLjV8wspc+8uS7a1u8
Rj4n3jm8KRiolN19VIScWh2U1RyAUZN38JOxYt1G9deUE2OmLqVxEum+i746QHFUSQ3rfW1odzmm
ODRS3UXFXTVN0LAKjKbBoWquq0rf840E+aORbQrvdvDbk+dvNVfc65EJuTcBuiCfKZa68t8yYI5l
Ctgr2pAqva8Q6LEKhxLrOZaBbrxbIoUrdDUIMhxY8ijKPNQlLUNCzmaMB/y7xOIYPl376DwbnFWe
e98SNYzH1qYGRYRXHyuXHuUw1pD7COgtR/InjVQybCUvZOQ7dqNTZwqUzuHBRSLjDmDt7GUwlH3D
DL3K3bvMRROKw0Yj5BNi69DBDrIvljo4Fq4Ymjr7VhBNRu5LNkmeZJ6X5BoaOvfbh9z+iGHGDL95
TIFZduzeRnl0589faJLNDK06jiueuTYxpxJJZctX23klE/vgAjfnzAvN/gPIkg8x0DrBmNQbgke/
adaOHW8TTVAmfblOsvfDWtKsAdhC3FOTYaWDbzvoQ6z2MVnlJvWDVyMn9Igjo9vigaoOWFM+97QJ
EgTBmbiuilcCpldkSuhpE6KLRD8SJSMRrMheb0aCVyXmmyJFGeIvqlNOPdWnsf6Yc8wYrS9djvGv
wwUggmsNfrygWyy5WyX8Mki2IbpJmT7N5o1D/lhgg0Tv8CBAANw2wxO2kr65Fj3SIUZQ01qTQ1DS
PioaGuUFu9RjiZBPUBIZaG1y3MveSQXXQ3O3RLILWhiL+il0YKr0nIKBaMfuOpXmzqqetZcSYijW
i3fGD7ivGAFH+Zc0vbGQnaFmxMPS7qMalpwmiIvBBwBTgkfNnNm6fYXxZeg9JoFfVPECIMpwDoR0
pAC2QuRsNVMMDW0BRAK7rexOoZUuYfUftPHkoDjQ44kNCSgcvlWT3n90b2MRMcQqyncOpuT2MiFI
LxU6cPNpEs8CgbHfndP4qiiOYsRvi7zR4sYVx8zI9jqv6QrDppidQzQiPKynbSrUfTzqSyY+LRBR
GJgbslaQ/tLhmQCYOCgQ4fNYIRh8SyPw/dbQAIJwjAR1W6UXiTgMdyfNk4HHD8kIKhk+TmhebBfu
i/4UAS/uKeWyXTGcLJcZ5Uw81DaiSR8qNFwoA/psk3SvU8JsBdPpEaIsmUljSKOB1ipTI28XFbsR
WLnjuKjWD7lxcMKLMd9XaMRj546gwgAFFJ1z7GL2IeogaE2IqMorXR80zbHJjc4ZmpAejYFRhQif
vyRjtsfw0nQfCDymXweLg6j7rbRCjNnWRtRAfmHpOPcV2qaoYK4P5xa/WjGcZ/KpwmyvsI3yVbjV
hdQdjt+o15lu1z0peB1Z0B7iueQlJyIopqZwAkTtTLuz5NWMTiXdphy3KvahdRXGzAhxydHJb5Pr
ACqHAVHFCl/6vj3G+jFhlOUttShyrYV4lb14kbV3qJIzeimJwHE0k7KLIC7FowREgGf2jspkhOBR
unQAK6TUtzitV2RGbJcZwuz46EuthXHINrQKOVdMJbsazE2RsLsiwjHpkpK6XR7D7q5heGFi7Kva
t7q+jyzyRqI3K/T33qzpDXwR+WfwzIb5bahuBvemTR8F2JeuI/kOOCzeIMYF4YLYRFYXE9cT9Ks+
uETRQZAEGA5HtjjURGO+6ZuPNI4nGjHQeWK+L8e0bzu/2in7JdWMLgTyGYBnyTGmENMVAQHp5x4k
RhQgAuIOcLW+n0S0KurPfX9vc71n20dMQBJGve/Cb453ioNvhDDk2VMEKHaGKdwJNrrkPqRQbhcH
PfckRsxUMSjvEE2J28gSED/vyhKXP2KyLCd3dDH4kK5VGpLN90kwhcfzs8mCG0HbvaGpnlWXhm/E
QooAuzeIl1rjKirJVIrpUMXkbII06u2YYw5zAgJFDDM7aPExgzYeYFwbYTwPUKDxibcjweY5CTrL
2caxjoSUf0jNU0P9gyPRGcUxSrCvu598lKpL0II9Ub9a3MQyH9ez8Tk3O6Jh9GKQ5IZgFlgdXVlC
GogAO9GsKx4AZBM6ARx0uus6Ex/RVSdf/IRkWTyXBE2I9Bn6bdP0PFOnefqEEBbo88XMEkwW7Qmp
1mGKPPBeJIiI+FCnxnPQx6zVw9NQ9q/WcFV4wLGcV3RvOdL8kFLbo50ozjEbwjgdAD5h/kL/FGmy
n5X3PDDiwa25mV9/XVv/aDfG02ybLrYh36Tsf2etzvt+rpVZU9i5KS2hRHg3TZg1XNQiuYr1TMBb
KMp9WRn2b+guP5qW8G5ZS8PINJVn2++OG33Q1bCdoFVMekDAYbLhyQh9mtR+ti8T293++pP+eLzh
9RDI0aZQlu06788QeOrCJgeeUbCT4A0yXbrGBYvZr1/GMn/6QpxUHOXSAlLyXcOJFn3i9KTKEHRN
oe/Ox4qISzPCP6y8E6oqzLlyn8bBS5tFezeZHtzw1s/6L6HL3Eoa4mKb9doJl+D2HitU+GpbEvBf
Q1+C/uXQtbe99O6quMdYR//VcSYkjyAeba1gOdbPDTLdtCnPI0G0YZddG2gUeo4nDQAFP6w2hbGQ
XPNVIduXOOIBDrtdRGaLpwjQKWbayT0RxyigDSbqApCnkRufEIHu9cB/9TASTMp0KFymWHdtida4
f2w75i154D4XKeMpdpnZjffAnV2AciRUzmP8EjFu50pgdozY17J9MzoPdkyJ75IJmN3ARd1Z80L7
VTdF1V7n7YWGtg6DY+olB7axfdMPhw5BeOk4YNandKvw+s4JnKLUYpzRXXpr/Agz9nPTQOCbfSrZ
Cbg+soF27k7KTegnpK9ejeesXxABmT/vajO75FR1NVnTqSxxPXJqksw8oY81+i2wsnVGM9gC5dSz
eAf+TQK/1SKMR5nGB6N5kBizLDMDV7ZN64eoVs/BzBw/S9cug+6Jk3oe7CthfHVEsidm6lOEiS1I
Ed0OEEUG/0rrx6B7VmiYQYrszPBcGninoJ3h4p7x7wTsnS7pk6QRbd00/dgxVGeVib5luXvKQ64E
Kd5D9GJ6TOj8PQlSVzEHzIoYH6P8PCfpS5xp9LT70qhPg3gJEoYpjbm3ivjWYIhaqX6j/UPLd901
bxPxucNS9yFB1OqeGdJ+pvfR2BbeCRdYyGMO8tguupWs7sP285AqRrLoSFzQcqhw/E596RTOnQpE
bYa+trCqRyxUp5qbzKelluYw4ozHXz9zP/YFebT/8sQtT+RfmpBx2PeqiRt0ZEtameAcd2OatfvQ
9yNyigGj5iWG5TFtfv2yzg+LpwJESsrVn0vKQuv4/nWLvgQgMMQ2lI02vDUzTMlhXDYHg9PZ9ZzG
w7pPSi7oyJk88FFZ2I4GOlZmnbXrik4lqyky+gO9XDIUU9vZ+6NXPs5xJ0+l1SYPyoqKzzLO3Lei
LDO6BY4Ju2AaOHatWuWKu8qbCMtzzPE02kN7Z+Q0H8quwFxVdi17i9FFYJQVmVVd6vSnqurmk1fW
1X0Uld0561rOSZXUNy3MtjfWgjlY00pgnO4VNXoqOzf3ntGCpAOEUt02XeWjhM2K12DS+W/a9GTw
cbW+b2s74LMEEAgbzIb/vq1dNsbY1R19uo52NiTaxWWz6pgHO0Z3mMqYGftIxObtyOEKROXUEtjC
DFRRUaDv6eqXBE1agK7DwBLYYlHOmdKgIBLG84TeiprW09doTFYpUfMV+vmO8e/iTCfhfcg4lV0S
FFIeFnKBKdwmFdInKpct6Ul2+sGe5hOJpiuWdmBw3yQPx3SlHaTeb0aIIa0h8ShADEd6c2Tc1UiQ
JOeoamhXObmWY8S4KmlWxdRsiuJUW+6ix/WmJ7//bMNH1A6ryQhK0b6xCUoms1gxeStJUtY9k5T0
LrB6YHXMVW3+N/BcnDXRNwtnVUOP0Xdj2gOE83kbj2MiOYpglQUJJeGESGnbBleVYZxUzSAQFZAz
9+tyhn3XYzGJ39IWdxFOKOM1sVhrMSvCx781jfMYfY7r7mqW8CKxw3kWP0BWC9kiiw5tp09aYb+g
Xa5sf6d8qATiZTQeC0opg05JUBifaMKsHTrzCUB6ZIJZUa470LMVbbrY6ndRRtooVU5f0TqlK97r
17mx7sqcpqsPSlWv5mjYB527QsSPrSk65fDQmxqxBoqUJWygaO6V+Fq3rxVts97lfrE+FnSQyhRD
hHvfwCScS7nhxGtz84gRjh36CUmerWehqozpd39EsL2Kmkvp39NbyeqbZOnt4Gia6Hqf3ejYWTUu
NL226LD3wXBupkujvhl0l22THNV9TG6nWW+U/xVfRo5VIfI477GAGrTpfbZAm5yanIZjsMA4yge/
Bi9chAR0P9m2s+uJey/acd1L8MHwZF3E40jMXMSRfjcdWAIueLCp/dPbCaGiBMTZnPtkh40oKm+J
vVp59VfZ4TabDdYGcV6irPVXjWNWezumHYa7lcNHsz7GnD7iY1AgMb9M6oUW5OBgMJxvAmNvOuIr
M8Wz0NW2Yd3uazQ1i2gavbzV4TK4VzPpn33LYLQmxYJTmR/aZyCJx272L870raAPOVTFdec8Tvqj
MXN+GiX+4uTsorhp1BcZkgJdYIZagv4YrOKyZSpCR6prAYmQfeBWAg0BOjm4W4UHc2vv2FDUOdY0
Kjt3MWq3KAPAhX2ajtqv13LrZ1UbqCdQhazo9g9DtSLMLd3lPQQcujoOClhWjshJ9NU0BMMnAWNl
j5TMP6fFgvGyFjpwanXbzhUGXhZrWDm54nmv/GHbpKI+l5ObPLE8U2VOQXLtTGbHHtqmEwDkSXIA
m6qe4KXe8Y7V2MvfbU0/WUulpZRr+ha4IvfdpGw2ytli3gq6T47Nppx7zo0hhq1fX7SfTCIdOvLM
VT3QA6bnLn37v2y8yqsSy58ANLrcJ8xslH0/oinb+3EJ1SK3PcjubbapWwfsjo/re0x0d1PbWt7+
+p387DDB2MCRHmNeG1jd928kafumAwilSKZK8tuhzjribXPQYa4ZsBeW3W8OE9aPo27H/usLvis5
Rg6enp/Oap1SafG1S7nLnNlYZUwmzmbQUpvlyKrMGvm6mgaJtdFEppJDXO0WREBB5CaSNLhEVeXB
LaoaJOTaIHClWYIVG7NdJ7FoF293eQXM1nionVn85lP87Kp5HsglTyibgey7q8ZYvDLQSvhr11DU
vL3iHS4nF3g9RYaSGs7rb17xx0GOC6qD4EFhs4/B0/r+e+JCyBKFBxNcshDpNZAIsSrahnZrq83P
/917wrMdy+Ljwct03T+/wr/cnCZRJiGtmoWGTHhpJe0Y0Xy1jDc1QsvatX83l//hcsKjtCyHiBaH
8sX03n24vie2Z7DZbhojG/DMR7U8W1Vi3gxTlH6xdeB4KIOR3GACMUKABPZIt22KrWOcpT1wMxNZ
a+YP3hdiqKl7hMxqiIpMEX7DGPuhXlZS4Op1Xd6pUFyh778Fu/Dt3kmYfzVBkN9x5LTugnCa7qRb
4Vumw3s2RsN4/fXXId7RXH3BqwKt9CCfqEUl8e5VfWnWccutuGnziHxinRovZQG0dZNbpo9NkTRT
i0PKrisNsAWlFbzYoRSXX7+LH78jCUrWsV0S1qj735NLjFy2TVlRsltuYJwB1lkozIw7OH/kHtal
+I0i5Ocvpzxz2VQ4p7/rBVRVrdCVzWLjtOWuDrL4OLjxuKElQpyuMDa//nB/9ky+K6EVn054IFsl
96LtvlNjZAtXmI6ChfR37CmL9NLRFUo/Sg92QT80LiP5cqROjS0DIaga24Gqbpr7DrlmYR2KxNcv
0i84zdD5pvPq9sgEirqKVyF+zy0gQP9Ou1Nu4EqO2uvJZpaodc70psf74M6uxLYcmLTR8/h51gQ1
RsmQ4QmBlsLuXWwIxp03VujxGxTYFBIwy9wGEjb39+PQ+g84O9t09evr8uNqzXVxWQpABSlT0HX6
/oZvCLJlxBC6m3jOUSa1NS1rjjeT/TqQz3wrBh9/az0x9tK5xKCAXxMZXYOP2m+mumGAOgTM/cKR
gGCLo61Is/rZ6Rf5dJmUixTUIBiPU3ObHcNS5Leisisi89rIsYiZKJG8/voTfX9feY7DhutICTGP
yRVL6bv7yjDrLvQ0+10ocVkYc73Np7LdpTpAfGfQxPz1y31fHP34cu92uyrSYwdYncBq4rTvRG66
xzYP4i///VeRPoIsl43c8eS77QiyuM8ZBWaCUXr4Y5mp0HJu1W8ekndY4399GAVwEAkJzTtXvbt2
Y+Z5fZ9CD668rN8bKn7m22ckldMoH8qg3ucVTyevfkHwSIkm0WrUoZHvNMRLuCQcDDNupt8IqX7y
jUoHPZcN8Roi+3vuowgFoPm6Z5ZLuOq9mwFeIeE1EQRlkEPHAcRXvzlxi+Wu/6/V4s8LgUyNSbwj
XGhOzrvrXXYoIYD5oQ2Mgvk5X1p8UaSeXUM2HxOH0XA1FsgNmtbZJeOcrFPhJ2vSK1AGG72+//WX
//N3I2mmMMQwPcd7927cOKabZWGYpLdfbEi2clZhi1vLzFDbtyIlhHw0fXEtEhMIWu019kYQBFwT
AAlToqbn+ptV4/vuzr8vj89GIZWgwP1TjfaX+mFUQxPoSvKNcAZjzpJ8pewfPk8m1URse8EmU51c
t16Y/ubhFnLZCv/6zdA7hv4KXQvoKHJC811jKWnVINhI3c3Y6xhlNClYZt14l8qWxQYmUruqEz/e
lFNKRtqUEQrjm9o6NDRDGanRwHtKo5FMpaqCcjhHmHxF6tmoo8HO389VUz1Mrju+BrI1rzplG1s1
DtjyiGh3Lwz2USJpuD5MvGgHtr7bXreTsk+i7S0cKvRPPZMOZoRFcUtu0XBh3+++oPr30XuVzdEL
mYg6aSL2tYH5MU+tFIE6XUviHcXWEzLZWiQ6VNi54D+mk4lpsqcSTlTLaXVuE/zjtUOdBl2H4QDK
hgzyIlx6/3OpZ1JM3CJ88AyreqD5ntwz6at3shhmfo3WVXOJBZAFoxbGwc7H7jQLrce973tLhofU
o8lWF3hAP6ZAkaIxTTduXbd7oFZJtE/Y3Bivm36x64tqfExDu9mHCer2DHQJAhYrcE5joRNvl5lk
9sSxYqcQiidil47gROemsx1EXcx9D840h+csiLD9MklJOVUn8lGPL3Zk6QNQjZjsBEsj6AIBoS0U
zUOhcty6lrZWQWKVD93kM5EzlUUMZi1wJubWor8rR8QXY5dL7AvBVCMyK0luLXvfpGmbZ8SbBuhK
YL1wXG/Mkeig0Ia1jDUnnEl8TOr0VCc2PcQsnrYtnSQyMtNhD5SxO9RW5N3pjO5MGSIvkN4oj403
TUQv+uS/ZuFiMqYsYGQASI2ZXv5aZZ35NbASIkEMRYJLViYDmp9I7tRIiuwqsgXd9XQJO6jmtrsm
E5LQgCEEXzgVGtkjUZeYcUbDhb1WB/dhlqGSHqjNWsTromw5jzjeZ4usDrVK5kjUO6Pxg895Elsf
47FUv1mK3x1rPTYfDs4Ow3PT96VNnfh9uRB3U1/gS0aACLShZ0ysJi6WkcgKhMjQQg8MGC26k7S+
DU7gPKD7UcjTR0IrSkU4469XxuVhf7cYuJ7rm77DOmQJ611Rl6eAflKNCicNIWf2Sd5XHyS4ZYc5
9zQf2eDqaw2h/XoYOjxiTRZg6P71W7DfbxVsx6YjXUsKTolIj98N64bEkHFYG/6mCDz4Kf7RiNmU
yHjGqpyj7DJv53TcpVMHiUDtSp8MbpirgSJQ6E/1arnxY/ytGQIrTK9VAp+TlAvSHbC10pJy3VOF
oJEYVpYWYjTwpfQlcY35h6VHqxCqULX/6xD0Hy/j/wzfypt/XcHmn//Jn1/KatJxGLXv/vjPc/yi
y6b81v7n8s/+31/7/h/987p6Kz62+u2tPT9V7//md/+Q3//v118/tU/f/QEAXNxOt92bnu7emi5r
/3wR3unyN/9/f/i3tz9/y6epevvHHy908tvltzFTKP74948Or//4Q1Fb/Mdff/2/f3Z5yvlnW/1U
8E/nJv3f/+tvu256Kp7e/+O3p6b9xx+GFH9nLqxMHgAU7UuH4I+/DW//+pHzd9dE9M3/d3zyL5Yf
FaVuo3/8If9O2wn1hEk+A60hW7GRN4wb+JH1d6IEoHj7iPGZxMLy/uP/vs3vvq//+v7+VnT5TRnT
AvjHH+77koEhrjQplixvKZik6y87+F926JhwNh9cuQRlatlvaQm8TGM1OSYcyM7j1Ndv2RRA0HPV
RBgiWabRyc3Ie44CYZ2GJg6OJS4dvMrM2mpu4u3oz+XOaP3uW9HFHoTKEW2DJj3cbsbq3NtG9NK6
UX2I8m44h34/bEZoO2jKluPC2PTRU4997yacHfPU0qrajoKRoeMxdXWKNjthTrGYRtYlem127QOH
dOKSLFNfNRLRITqZ7IQjwn2pja7Z+nIG+oYlgp0lAzQVimRHqnN5YphO6oYbDuss8o2bmgjeQzGO
6SfbLosj7GH17OD7+IIBwb5q7GK+DIWOzmWKvqSPvOdisZ+RmGweDFktoOd0YZExpKSqCVdFPk7Q
hBJn38S+f4r7rqXdn+XHsYVwPMcNdUlYtdAVOHVll6KXLnHREdk9hZ/vaLnXhxD05UqnNlutD9WY
DuWicRqoKMICGo9MnM9lKeWn2o/zbMseSmRdGqXGbY/WeKdCg2QgT3Ttlce8xiHhKxVH6cfeq9Hb
wxZE2vTgG0198AI7QxoykCnsskCAvemPrWk4hHQ4UKDgtONIS9BudMpMQeeMwsVf3zfs5nlaX3sD
XxSafcM8RApRaN5Y47EmsJWgzXABEcyQ9XOzRdcWhTOE0gjklT8kV1YE5A0nJspvR1eH0KrErVu3
7S7ou/KT1U3hBVT/zCSgqFEEWuNYcapAbfWhrCXR1YmMGyKm5umiMmyrlju3j1aObM2MGfO5PhrJ
HjvHFtClAapBVCjM6IHTonODaFP2g/ec2nqElzP6OFMjxiqEbaygKSILxVFgP6Rdj3YeC9U3JzUS
70PnNunGG4N5azctkrlJok8ZAqfYG22kjGNiNbTpP/S5ij/ZnRAz9UW7+BvLEBwpBmL/oYgMce8R
cHzBpJDfB6lOj0M5B+cpGIyj1UR344ALGX638m5tZWCcnnKb3LEpYg7L1Loz6nPaRAzVWp3Oehdn
TnbtzWK6pbBkAGd59WtuRkgZJreY+32SFg6evATeNuDPorgJdFE8xOk4vrVw6e/paeDHDJjbXywd
lPezFmgZJ6sqgVDPul4FgYefMhtrDZyjbdJ7ac7lgAdg8W3AG0+vXbuGel3wCIIMNm0i13TjxIcM
l9DKB1265ts3qcVUOFH7WNbKcioOIlNNCLgM1LkdMasGSbNTOS6zbigaAm9H8RjRAvyQuuBziqR0
jyg4vyl8hr4b6hfD83EJcGWOaTNgxxpKNIBN5W7KVPspgC+iVdC4z2vh5/a1Jy0HoR3WaX7xpsqH
di1I7Nx1Tl+uXe5SF2nfxehaf+UV83htmyHQXF3czHZxNjL7mi95l6miequQaq7NBJm3Bp52KPwS
N1vognzJuczRUF/LJuzQ3KEtDehdQiUC5EA2bHUjUtyjRjhYvB3/DpdgzcqmIO4kc4cWEi+Stc5b
WSDFAAy1QYMDnb0u750xujbr8o2JB2Mkmd7qOP1Yxzjb/Cg+Nl2DVLYNyeADXvahYanYGEZboXBH
cuqPw5sRk35byuI4e+l+DsWTbUp5Nn1PI8Uj8EhnWbxlaJZfQcZWJEKh2g4rhQmgiJrFPIj3gsJj
Zc0U+GlgXpM9GO6aPhYnngJXfhghjdRbEcXxmbuPajlSzg013mdBqPzBEYZ51I45XRvVlCL/A0KP
qa+5mozkKeYexQTbtI8Ro3xmbWV3qZuRp5DK+GySL0oG+aVAV3rIFAymBKfJanQD4GShQhQwyQc1
wXknSRjYEqHDhDkyGcxckULa69INSh9z49S1taMmA2w/Nm9lGamvtJ7bGyfoK9xehN86nZwPc1yC
PKzSreswTMt6K/zWuwlfa45M9DLH8x32lE9ZVb6EkXlblIZalTpdgGTzdaJBmPodD009DS9matz3
ZSo/VnM/sGij4xFOOjog1Sb5JW96VTGE7qeTjj3zVhl9vCc35pZ1CbZgzFS4ikMfnGwy7gZPZRdu
HW4imllrskdgHTr4k6hNkFZmhO/xvCU+k9morqq7rDQxPRS17uJdUTlIk8Y5tjHYSJnuap+dZ+eK
XiFD6W28zt0Ipn9GBRWz4OHB7nrQPTI2bJ6EVM2HvGAeGzUzX2jt9eGqL6b8tsdNhSioxVce6nB8
Lp0uMP4Pe2ey3LiSbdlfKas50uDoMRVbsRMpqglpAguFIgA4Okff/NH7iBq9H6sF6ubNuLfKMq3m
NYEBpBQhiQ6H+zl7r70KS7aUMILq5ntWVCT68j+8VZnjXYooLrS1XRpe/whbYnwvy76fdr2eEqep
T35VbCpjJNK7hJT91HkQ9lizgQgVEbrObdQp+AAZweKIIxO21G4SOrsB9T8dfNnBoCTPDxmjqfz7
ompxhpMjWW8KmWE1pWiZPNDFqPTlwGKsBehpWYQfS7RXm0jXwpOywVwGErMJ6UWE4zlFr4EDdXTs
4KhtQMAPWpltdXcq3rqyhPchOhTkLKbwDxPnR2BoUcEb6us0/FaZ+EbuSpTkwO4Yo0duVP1Tt7vs
7BFv+K51vvWrCgtEyH4SPKML9K+9GcI6jmNQ1WoggCXKUnr9ZEm3754xjC9W6YFCIWJu9qakgp8k
V4fWiV3EWUiyq95LAbgFekzYaO7zTOzT9LHsLfVpBrX1Oo3Y+1URApqP6raq7wLXDY8ahfTdRH4f
ebBtG+8dv1cPo3CqQ0N2yqruNI2gyRRaU5mzA2Gx5iwLVyTfkIHAaC1hEPNPtj+NanBQY6To2sMe
tGU3BPztWPexTqpJOszBalooGRJTTQvTm4bPflTOwWsB5VmiHM9T62vQM4MMzYmTCeyPXfGUeE1/
aEvfo6uvxztLw5qg2ixCCe6praw9NlFeKEG1lOKjYyeKEDrVjItOYxmqBRCPLAqpyY1DgJDCrQA4
eFa1yHnmLmzXqy9O38RnmZUgEMYuiReeNvWLfrKNI2F5OOAsXV5EVk6XUJvzB2QdbJtoMJ88TWTv
YWoymwYB6QNN0i4JevIXBqbklTMlzdJmZ3xCI9kvBiGCFT0zcCFDMfV7pQ1o2Xo7h++Vk6oFRCLv
9Udhlv7R7ICC4vTDMkf6M6isUHeesiGKj0p3pg9Hdslx6A1RoIBQapchCySwOI8JXBXEQSROFR4o
qzbbph4xSNiyWhnCSr93QjZveTCaLOcGonDFSFQuq2dalSxaTiJrw0cfU++pmfpiJyQ+j3GsBe3T
MTcPSREJrE9GMf0CGaOdKw9GdeZX+sIvh/xhwpzHZrMCCVAV4wlapvO1b///G8z/SQXg3+0wqTT9
9//6H+///V/p9/zz973l7fv+2FwK1/kHEzdKXE+QrERp4Z+bSxRg/+AZRqdmbud7VKj/3FtqpvUP
Rjv7R2MuSBAByHf9sbnUbP0fbFR1g14vBWTSorz/l92lMP9akadJLQT7VHorJo1LKsvz+7/tLtvR
0I3eSe0Pn0fCvdvWACMb56jHdY3kDBW7xuh9IIlHPnlIlpYtdaJNOV+SVCnupZ1GC99F8ml6XvxI
eOTd7c3bgTbkZ1fZ+uHr6xOBKJTEx9XtstKL9ODMUJB/fUPjf+9Cx2Bu5N/HcUWie6gBcnMw/tcm
2RJWimEsyu3wXjrdJ3YhdQia+tii/AXZ0CSPUdDl27bIja2Rlu3FnRNIu2yoP/GRdFrgfFLyJSO4
jf74UjKYjS1GKt/OjA0JtO4TgWKURlvSAb4u27C5d0sXRub8Lol72TE0rM/CSLwn28euW4XYpblh
s/3kDhp4hfn0dt0SdP77izY5BzXpqve3N7Syz5cEbGX6A/VORNEiGg/l5Kj26/R2LXx9PHhGxk9Y
OJu/f4mMBjhR6KIXeettaiPbIDUWr0GVguTBsrZFGVq8OISeeVUafQwlaiRNVMapkaV7DNx6QmTE
G1Ykt7IdqlePhNcNflwIPG4xvpA8vLt9AdEV5YId60uq2M3I2ZfXTQ2/nNLCa9aRpld4M4nVaDMq
3H++HVdYV3CMt5eiOloSkhNunRy5eF8/GVPUYSANJWus1jgKn8WT1iXaa4NuJvT68j/0xP+mYyXR
0fMo15is2G2EAb79t5E+ZZ3fa6XZvTsBbicF56huQe7oZWZt5Yg8BY92dMyD/gcQ/XrjzcWEIYbV
KcuhxIVS52coVvmZEdVPpvsQtoW5dBqvpoxQdgs/6rydTHr1GhfG0Wh782LFyA7ngEHZEnvABiKl
cu3wAMlSdts9/Vdacebc+khpz5Ktu7LGJD8SPAfUJO2rHvQb8TnpqBvs1YtXivNg3IumTx7Mij2h
0tZeHZbvpt2CrppGMJVJHO6LNPmqIv6liPh7Ecqca8G/VWdJw6SUpZsURl3P1SnP/nWWKKcmxII3
Du/oYs1TUevXCmXIc2eJV4Oo8A1MIDQciPS/mXo3sQiY/HWmSsxGTWrDyLPbA4WRH70Y7KtdA+SO
amSeVNxRjCqruZgod7cqoJFwO0SpZxxY/o4AGsVjaNM4WcT6jO9KUOvZzBGbIU60p04YrwQZJeuO
hQFo6nz4T35x668qEqQT9AyZoueGHXOkMP42avqkwnFgGdn3TmGJySItxG7gRh/ZSP9Dtfo3rPvu
mlWvuQ1j/YB9rL16No6vLv0W69Lat+FwCRO9WVNOmUjMsMbzyDb66wCZMolVdh4MpPl9Dyor9tM3
gqvCV5EFSGSRtRypTY6zdwf+zTg9lpUs7lOgvsR2FydPK6tlhdxzhzLvQ5RB9X0+mf55UshgUU+m
d+BHsK/YxEtY9nG5CXVtZnR6rNh+ewj+Ub/8fajwHPs//mQom2kkkiVJhZQy6TyYfnukAEaKCItt
ze9O5NCnq+2nviCdoBNdscrny3gA9xKjhU3LSCeqKBUpmxk4vsga5JYw7vRSyNdRyPoCI+DU+m5/
4J368udLjaByMjVIPCJYCNsUqWSGuUdg/3uyWmlcQ138SlItgRfEkKP2FaxNTGC+VTFgsx6wX0hs
VJiWCTgzq7r0rl5sGebEYLDJTwvrF0b9t06Z06uZBGqJ4Gl8iKpgwoVQoRmDSd1UjfnSqYp49TL+
aFJECaS+cQ8qEwJOPQkHLUxgITa9RKTL/ghUbyzctMGWpRJxKJJyWg4W63m9nLKlDrRW6Jr+4rKN
3k8hBCc7CaM3QwI+nybXPMR6MT23RrEawzZ642mntiiVgZ12AYEXUttmCWkLlYOBMYk0dfWH4jCN
abpzHe3BcAnchdqgaZuyFe9uBNIBiczPDiBp5bjD9xSj0iJp8fQmLiht/ybeTxVkEKylQwlfdWiD
4KlROp5XVrWPiQ8IlSBcWteF+8uN3a+TP1+ZT1g/6739WTkSq/sQPJNmEePq0KdFhu13l6gXiZKS
2jQexqXXouKOLT26ti7bDLvx7gtXyw9D3r/IpmSMwAfAVxSP3kzd+eYaotz7sVtdgkRVMOeAqqtA
Z6rIYS+RBqKIXlKpvJd9oK3HuNkKnLHnymxyMHXgpEeDZJSeAJqnzsblTq/22S6i8sBnWm4LuywP
RIT9cabrstzqcXPxidQlFXwy91Bg7uuhrR8YG/VDX0TsMcLS2hSdWmeFBwR+cLpHBg8lIIX+t+q7
vUnxklHOn9qSnbOvyDSH2AOD3Qyr8VtnvdhB8TBENBU75n/cSoModh32oKHW2g298nTv6va0V5Mn
Ny2N8jOah3iJLj98Hdhg3tlOYz85TmjXa68x5+4rUROaQ0Bv5HK4nVmdn2zMIHq9XSVuDFSyM03E
afW6CBGVAtzBBqAkBRNh08/UpwQ1k2+gAe7lOTUmklySoNznFZ7H2K3FtS6y9w4gjR2NhPb0NG7N
P88QWv/xGmmmK/aN9kvL0nflFGxwByxU1zHwf6i+H1+i3I/w6lDEcWpXPJUaWTdsz0/WfIXQD0q5
wup7+4oETM7Kz3ty9ZzuQQfKHYH0pd0Bk9KZVR0GpXCzJQ+urGpo5AafUV12J6LpO+1aIXo5WMaE
DwBKSwMEo1/ahrSOeVEDWQ/sfjs6fXmIdA82jE0uC0uLcdm7U7ZKbpexiw4WZd/KUi2q7qIyCKIZ
zFcz/l5Oqnjps8hZlJPWLZOc7EbXUfVbO4cfg1/NSmN8t1J9WPaSrb1K8w7PennCB7/++vD6yo6O
sYNsq1OEdtVa5a494XXMk5XpkE1jIMkfNXdVBn2/8Hoc6JMYyjXd+foS6nWJa6p8tWUybCWL4EVA
zeHRxleSzQ/puihnL04ogDhkwUNnt7S7B0gu0y96zsk7CDQ66FhythnqoqXd6RJDU4InN+tGn4gP
33wtzCgknDLID7dLCP13Y6Dpq0Sp5l7YRC1UlAHPdi1tlAZGd/CjFFcuAo9tRNvsOOG2XFH7SR+7
mkxPoUJto/JYhwon8rPlYPKmmkf6UVbmZ4/l6JKUFxsDPLaVMOmQiTRxzHrc2LJDftVwCWf7JLbs
MwNJnRxNfb8tURpp+zihXZwhYGzXySjL3TiMxX2SGeY2z3KXvISa+pqe+MMxK4eI5IJm3waxCzae
V7oSdIOj13srN6yX2QvcybF8o3VSbAOlwvVQYPmlLR5sY5Fyt+SOPgLFKJZj2sktQIHyUdSSUNV5
+5E2q8bOXrjxw+sQGqB9bFrJuqyNt6G+Dy1zfDdkR0JCNqDCUj+1xLMwHrOeD1HSPrcT7ITRS39U
0LAIzqjaa2U4Figdb9NJj6ZcOxxz7q59Gw/ZebI7dzNZRrN22zBbtJOT/aAgs6hiyZ1YsE7FQHWE
lVRcUsTT9doaHZfFnE37mtorUQpU/DdqcFW7JB2eO3uqxrNBzKky888iriE6dUl71ajn4fMpKVoT
4cVk/sc67raY6+jskPPZQeDts4eIjthJDkX21ESthEfKdnLWBD+hsXhnaFuL1rKGVeV25ms1kKHH
riE6RGXTvGL2S8Q5F1704VGiWqJr6PcyKdUlhWVwh7qpPZvxwIrScF9o08V492JrI4a42uK2iJ+M
rPqBzyv7offBBpsW8GrHeM66mB1kDJX5X5f9fInTigy+DNObJ82fbWOiKrK0auWmin2CNUCrcnuL
wKcYlBRdNrFvKpMIMdA+4uvaqTu8XAyDRWdTeU7RUm2CtJ5WTuRpLwXpExBfI4zQpQpfrcr6iUqJ
5XWcGgfIE2S+lsF+qkGdyMoW+JKmgOYqBzkf+qlP1m0FgaA1A4KQdP7bpbIAWaYurIxsUgpObBat
eMSKgSJ4dKlJXpCu2ZvvVCvmxpaHmza3IpLgiinfToXublBHe09FlH4jvCD7IcmrcgBWPCFLWfD3
qw4JRIKYcfGUzAdfkc09ZPpF6WFzkVMALiR5D7NGvzrpZN87LojeqKi697Z7G2LNPnnIn5eTLthy
p84PO6CFlDtpeR2YOLZe78itHQ8jlniQRrcvQdqzK4hi/KYHQqxyx32HaEYKTK941BujeKwVRJy/
XeL6Q+voWOVHp2WP7B2GczpP21o/nPI4d/e3l26HwpTfHdk8BpY0tmUszeeul+R2TBVFhDI3V1PR
lOtpBHU40h6AdKZ1j8TIvCWeFl00H98+5W8NrQ/qQd3uczppdnaYYJysaK7mr/xBHzPHoSnZaO6a
wjm4ZRW4JzOVxSEgljC1vLOP9S/LO34lskis4xxe0w75PHJkDq865RmbduO7JGFqmZqjw/PcGJZk
HeHrGoJSvfE4ClWHKDpJ2VSVaQhnIoRxWwUYzQMYFpWXgiEUMamOt39K17YBPZJl3VnlitoiUxfL
oHZtQU9ZUf8JtvT+h70VY/hArgkEwwtPMKr6zz7WeE5ORKgU/tfJ+M9Xbm95I4Wajv+scaE3mQMe
TWO00/vRnPDnTeOjEfn5Y+nFEI4s89W1m++3X6HAwwG/H/VfoKroqrfwqCVedh55+gG7kThkQY1l
0h6MpyG3S/pobvJQFaAaEjB57w0CP+r0WbijR/5L07RizUhJhwt8i2CNzGztRHb9YmXdBW3xBCBl
CK9siUgfF63z6Q2vpoLESsM/34yDe1U+LijHbKNrTVTzAMP1LoyEe5Z5Va1uZ4Pek8I585nmB8eU
yWmX05O9U4RkblVHURyjQ3j81wFkULkoM+ivddCux8bqXhtN7X00iHtpZckm88slSgrvzeYjWFUZ
GblfKwLdLbvvQw2EduqCtzzBh9yJueLuOuTI+fR/71qKWGuZ0AonMxEzI20rqs9duInsvjx/DSdv
aJIPg330wpaBPNHU+/k1iFRhbBEUMwtkVksKCvdBmRKRF1P3XgJiO/VdYqMMNDSxTYds+mOhAu2j
Wt/Kcl6ctivhWeotlUnAXRa5T7W5K3scUZMV2EtuW8bE1KSfxbzTT+fHRFUWkK1NGLZOkGfLMHGt
3RC2YLhKpZ/DCCAXGyW2uGEDSyTAvzB0lPYjZV8KfUj2mlnEDFadGhYpe3O1K2iSc5kjFwyd3Pms
kViooPh04Kks5nhyBHjyQLM1efACmOzJ1I/vqQn3JuiTmEkFAvfXHTR6CAPSKfnoA7+6xDqxwomE
Ex3WVNCWjg2RxlZ1vqW9oUDmu1FWbNIUfdjI0+U46eyTbpuT24ps7ORhvuf3buJ+IudsQUfy24vC
h9VEyjA8kvmjFIS/uV1077WO3ywKj9AjOyZlwnC7JzVIopHc0d8ZQWbuJtMZ7trSjK70FObKQFjd
CxnKZVEKInUqFGUArpwHGnTufegR31CKKV18fQYWBsG7yRv8o1EQuNDT7HsrnPi+xcDJekHrtq1D
apcQXrhngTp+owENA/YoKFtj0dKJayptUNW1jJ5yqGpDiEs1zMbs/nYf2CQ6hvmUXvTqGYVzfQwD
LzqpT4NGN6ESzRE1cv1Y2Yl76HPtAk61eby9FPfNVeIIy/g75c01m0TGmASbrGcogOq6M0jQ5Gm2
akLzV6tjl82SOc1Tm4iTIlirqvZTUIAZsvXqFNq4ZeV8VmTgrGQCFErzAj6qeB1QrFt+bZC+7i47
IcQSqCl8xTax96XtsvTTgRRCym1Znwl7GY9Rcer68jGxkvYev0lxur2UUJpbsdGHqiS7cO1FTb6a
lD0/BpAROtLXv7lptRkpKYwdyb5an69LUQW728BCZogc1RcvFT3kOwyU/ZGUXv86Fc4+zHz1FggG
nY0v9JiEEBzLDExQE7ILEiKB/Q+4YR3O+wSBkdjSICutNJO7tocpZYRj9oPe/NlW4Xj+etMcNBwU
5XBveIm63G5zPrOvKyQuzdH31Sf953sxSPmdxkayCDu/eowtsgu0DDZb3pXZIdS/9Z4e7pVe5os2
KE3y+TScDDqfWASJ7SxUfKkzr97QdIVoMxo29pi4165uIwDluNPBNpgGBbwSuqbzaWI6alvC+op7
gtXmCXlItrXI/R9BAjgsKVmkS0ykSygODaSBdFjHWkCU6NcnyLcHy2heQFs8Coth/Ga55lEYeflc
I9u9Yycd/ASoLRqj/KlLm7BTf1RPzkiyX+4P1j6GfkX+L6MtkfEIxNfxwF/OZzK0DihWh72JIXyd
mkb4ZNZZS5En1j7T8D4k0+yn3vXAD8d2etbt9DkPJuNu6lLrGEg53RtZM22F8sMHPw7tpUve97Mo
SQhVdaS2oyqi+3GbT23wYyLfaDHbOiCa2OMOiRZhnGlBCYSl/xCNqJObxrlP2dxvjQb4AjQs89lC
BbIFA+YiZidnyaEKD49vBSLq42tD+/XhD9Kzznap28iva7zmvZ89eVPQXexMLd10AM0OKFWmUmDs
HNINBbTh7BhjsbQBd74woHFTFRkcjmba5DjMQF/AM+7JOvxZ5fZ7EhXDNw2Dx6JwreYxqpg3ROvn
RyNglTsk8KDskWS2MMoIYDJBB6Tz/FvGaLp1Pc8filYND9n8hpzfiFqbNzQvf8hF0D+4ObT3396Y
v6PL9T++Y1vZNeW8nlAQsMXle+pID5Sm1h5SZsKTFbJodMPA+Bj6e4Ot5Q9RAPsU7tg8CHvWGyaE
zOkIn74NTIUV9+QPrJdQl7w7WZnG1cpCbZ0ZLQW/ogKpq/fZ0qil81YYI30wO/9J8tdV0jd5LfDL
rrLcl8fCgayYNTDtMiu2n0dScqihPLM26at9Hs/b+7R+yQ13p4VSeyF8s9pgtWooj/Jlgs/cpG70
McQENLeaVVyq1AbIO9iHTs+TXWDG5zY1rROmO+tkZ215tF0wY1GH0X7DnNTvE9C7fM7degwzp16P
tN12sRF1hAL60TNlNbmSMRFilEGj+8pAryn1qjz5lktFx4PclIf6riZ7VYas7pVPap5TxMZTJfUL
LNXpu+JfX9Q+WRCMDOOUIuhY6H3cLrWiTQ951u00yazgoAFp7qs0SVb67aZnrOxCp4xOJZqMLQvz
GspLXNCk1ok0GHvEVUibln5Dy5G8MOeziMaatOcgOvRN+aHnhAaZCffpvFKZAJG61pOFjGOK2NI7
LGdoifDjWdM30+mzvVRgAwtjeApVHXzAPvg6kZzclsd1o5xnAdTRS+ufWlQTZpOn1RNSm3Tdkucl
Jv2Qu1bI9prDNOQOodfzIrdHXEGrJyZNMnYsarJ69TYkKytptDcWfvHWKQCJOvMlT2+sgW72kti+
sauafCAPjNelcF8TluEoukyXD0GrTkNHpwN9iv4mwoAlY9DbB4rU8RPwWkopSrwF9HmWRjDt6COJ
9e3PULEpQPXIJagfgEkWz4TYSOhZJSWMhb4/0AVw0UlmsDdkBSVEwZg4375EjtZlwiv9VrQlACbh
kGab1uaJ5Xt7xSVyEJPngejUy00q0W/eLvkMUUfY2aOWts6DEH18d3sdx5Va2R1pcj27ncxF9Ko3
3XRU3GeYD4PL7SXou+02CH3/zhia4HJ7o0EfxeMBebysyCHoe/fS+Il7qSLADqWCWxsOvHZ7wxIB
JeLEPt6uTKkmHnJvrtWK+1aAgXPYHF80FdmniIii+LZhzCvDWH81Pr6Wz1/jshehuRpxwKzDXlin
MTPYHsQFm6vQlQ5hCjxh3Sn8liTBZQoy2s24pImhwfXy1FvIV5O0qp6QdiHxxcd+P4veyNAaaR/S
lKo3k0GQeG4Yziaty/fGpnQ2fy63w+0z8MyMrEXk0dZ4LRxqZkyFbPfKc6esrZWnzQ+9GCP+UmZt
J0cVZ49j6ukHpRAnko2SisPtGhoUATVESfzrJaMFHENN1FkXfutfiYWNSzMjSY5DbmP7M8wpPNB1
0dgXOsHOK6tP1dtwHTixourrJLRIJq7Sz+YFwoH+07XxZ3hRPbIurepFLCPEMzk3Yq2ut2UHwszl
14NZhARAecr9Po1juEn6SmXLzune+xDJo54kzl7k0bfECFqSu1DirQtXDnRGNPlIUfW719QMyzuB
S+1JEtSWaBZN27qwd7ezHq/6rtesZ/b65WKC/X2lJtze1z0i71vTK88Fmd1RbSNxEnm97NPsORmD
WdJU98vbDnTUbUjblVPvbpd2f6/1ARElof8rNAT5GJzE/zzROn2tSYDa5GiEB2dKk0fN6t/srtP3
yrflI0gG5zyV77e3OhGeYkd5+3DuHRNHusPGVJG2NbdyHVzDm6YlQjqd28t+Heb3Zcg6AhGC/+CF
TGilaAmosX1UD7wEhUodYsg0PMwI81MEw3WFHz4i/CZUzGum74PCzQlQzDkL3NGH1IYF4NJ2+JUA
5hVaemXmMRh35nM8GeZr6o9iS8esWIRTs5vmjdRcaiq1xnzLXRy3CeKs+8HozaPeNCO6WWJ7p/pR
N7X6MRyidpuMZKHdLjuEf7dJXkvZebehk56U3kGTYf/EjzFtlVbIBXAQvdmHKJXhAOn+ReYlUUd1
NRzQfSuMxaxkIHBnD4E5ky6UJ5+tBpk6PC2KvGF2mQT8WdTHzbx6cYqRjUGCsst1AKM3WXKh9YnC
Ihp2VdvSdmw6zVz3OR5xx2VbejtgwQtO9ejiqUgnA+Z7Z7Nf9Bt3C5ydqidaE3bdxO209AQe2UYn
j44oSbZxvNPtJQsN/f0UmPeD7TzeRtlt5Dlld6Zol59CA6Ci0qBRs4IiBEyV2pEOZ/daPqVzk2Bq
obSbESykqJZqHaDmvXrIXslIDLMPU0JBwzP5S2TRJjJ3nSe950SFkiGfk3s5zwy5NW4tPeTx0+fN
rp678SK5D3KA+alNTFrg2CTERMEnoDy2r07gzNkePK7qHDpLQR6ed2tbZlApcyq0Z7vrq0Nf5hXY
doJFpF7InenMidhhhiijbSUPMpE9qQYj+1yd1QIcfYmYc1ldA42l01OtUulICCC7x6Np1voR9X8M
FmpOt29qGqIuiPPV5BnyB8Uz+eiMoKIN8GI83waPBTnz/hTo9t67/WNppZWUNwgyU7B7bzWh1Oms
daMiWK83rUlGrqg1GdY56+Bxo7wLN3lVZjtypOTK8fzziIDoDC4FVm3i1K+3sxzE9JJvmE4DqQiG
63w0dlks6b6eIQ2Nq68OMWu/S4DGllzp+e+mGVA/4yha9iZZvBQLKdXVQ7+LiTEKKbu+5CElhng+
C8OE5FlZrevCVyejvvhR0NKWtKknG3WoHYoqJ/MWE80ae/6dnZQBRF0OVSX0/2Tzu9FG/qXdIK4D
lZjvGBj+cEHDQfmbdiON5QiMRc+/J2ru2BTVcERpH+0bQbIKIpdd5hkvVACyt7xud1FCl2J+JR7o
rw0ZZPa+ye1VCJB074T+dDQLB/Y0cuBFKmMCjmbJ6rLMkoxWCIkuWeM/cMcALBMBuVCgp24tVhph
JO0o6Szxe/0Yse8dqOr9cbDKhlQlAFobnwicgzfpy0BMzbGbJv+hmQ+Jprp7o/V/ONRMHmRv0jbN
TvFEuZjGpHph3tmbYRJ/eGabUxANrVOYDM9aQb9mcE3zfDtELtSFInQIgYul9fWa6I1w4w1KMXZz
ZxMlhXbvBH62r2ePhlHxUMMomc8xGoyCoSFSMLoJUuoQ/3w6dGv6KGo1TIFDkUED9G1lhGT1bX7W
dBBIPbygDwsLBzSmjPwhnIAtNLMmLqsPMM/DoirS4MGj4D4WWJmuMODzg5tb2Qad9biulD98q1DH
fw1CClRvrKvvc6N0f84nceO4P3sHHJ+Wx59S1GQ2VuMOpTvrPMMDLyWn7ur3RAh39gSE1UmG42Q7
/TGtMgC0LiHgpa8PYGhD8qUjk8Y6JhdFTTipq/hjhOGF9SN6UR5hXQG9j43Hj3my3RqS+Bpe5Pg8
waO8tEPqmAtYI5ScX6q56IcPzDrESQh0Yp6e4iH+JcnKPgyT1z5Mo08ZWDeeFdPiQ1XZj1VNDum/
F6PcYDS/j30WVIKqn8BjziPc/bvmy6n8XIFmtb5r84iZ60yBm2drO7fHr8usHZpHhCnvtXibBV3P
TWVEC5e79IxO7lrNV5Bc+pfbWc3Ns3C1yL8PsrrZian/eau9GINWrKoyYnkXTzSHIq+BiWYYH0wr
cBQMS1x9H+mDSB0yz0btJ/YtcwvUgnsipSeSZmW9FaVXHezoo9bFqe5f4yHgE0QPxjiyUArqQbEV
A/hwNiKJzhqcxDhNnzEjRJl6KdT9siCDMo12ysTDBWInGItVbZi0EHzWTc3cBtdmrxvmpr1uNNrd
kCtvZ0+N8Xy7jKvQYxtqIDgQcuWqkZ5rZ1jlJg4qC05PLE4N5uQ7JyMxSoevs/VrGxBYg50QuQLa
r7o6Ft5TVLCLK4fKvrrWxGxKyNQqrVkT/fsP1/wrasfHEclDnalNCB+9ke3+bWLLIhT6hh8anx5p
uwtXDEcdi9Onz4mVjO7KLSkgie5c92xcOgCx3ArCBaROJ66Ol5rZa/exZO0Zl7RXaeBeNaBVZ7NL
vg9Cj75poPz70nkzbFrIOo4QqDrpMUHE/duhT81k/e9/MWFbs6rsL+MWNQ5WCgRUBIGYDN6/Sqh0
UXgAa636u7QgXL/JsBaYslvCSVnaJp6XUusTwAFpuu2SuRl4O8R/nt0uSdL7eupaeb8WVhhfnZyM
SWswyk0iPGNT5820tgqR6suvhVtIjXmlVybxIVbn7W9n/p9nvafF28ZnzLaSJnxOdHWygIwwN2jw
HSbS6MC6J8WPzOvPVu+ho9AVs0TeoJ6NjTh81SvyAcmJ6QiD68JXox9wzbB6oyDBu0VsPilpfmsb
z9t8PYMDbCN+m1qkA7CKSSayyzUCbpMe+kAv/Oo7fKelkoP2GiQoYMfBQaIQJ3KWTd3dvgDpEjCJ
yu92LLzmjOqGZsI8HWUlToBMggH451VSmC5iBJbGQbaUBP/939Qs+uS+UFbx3maRCzKr8qWLgl+B
g6csot92f5tQWuRQZwX8/TblDC0xiEGCib2+lXHiWByYzeWCBld5N4TqWpJSt4dYKuLl7VRpRNBJ
bxi9tRwrxRqb2N40167KicuHkmXz4etx9NVcDv1oXVGBb0o3uXJHsLaPjUVS5ymhrcWj2czjV7WP
jR1XOxeZMYGhWpkeJgpeqo8Ohe9nVxR7OMcofeJRRU44jGaxSVLjjrun+clv/YuqbvscaCpYOaHu
7n2QW4f/Tdx5LTeOLOv6ibAC3tySIEFSlCjvbhCt6Wl47/H05wN61owauynGmYgd+0ZBUBJIAFVZ
WZm/GUwfqWUixbMvSi/IIbXOz26S2hfRIY2bEAJpU97lsv4g5yVKyztRyZpXQeyGq4CtwDoHQUs5
Xqh4blCkzLbpTgH5Cek/Q2cGROSjz90AKXBKUE+FS4Uvhht4oMpZZBri/61Vu1fzEWW1/IqyADiy
gc4YBO4jbQbpVjfSZmVRw/mWCphqaWGR3teDWl5JHggsX2+sdVtyPWx3V+JUelZcFnsQft2DhzC9
JuDBrsth+mgJvX+jAIDyp+2zOr0V1pUNDDrYMDUUltRUxyKhyOr7+UdcXZsUXu4CIKD32hj8CBQ0
TH1KOQcBdQNaITE6cWjTPMe6hqEBYqE/C3VsyFOu2sAAQvSDx6r3rHWXY/c3vxqn9+LptyZh6nHx
d9VYY0+skspKVLgB3VEg5oeUhnbVB9X9/JbW1w9qFRo38++SUmpW5KDyVV4EwZPuS8oaK0lhNx8S
oepNGOb0nvv+ek6KDC90N1amAWydciQIDtbGNYR6K02givm3/xwiTkKbDjMCcijF7tlp3UpNhAp7
iWJWYmaTSsp/33MlI7sxaL0EiWbczj+UTt0C7xuusiY5+i3mAOu0FDKsD8hj+1BsH1oRXlHlFuG6
8HXFEQQd++gpVcwG2Hqg8W/mXHJ+a/4h01S2R09dcW4XkhFd81f2QjKcH4WyPZCqPt7KWq3gs6jE
2/lwdEtMDeDxrweroT/fwjl2dAGnsoJHZUT7Rgxp3tX5+II9fGmeBFmibjvRtI/NNOvdSsFZFyzA
tgoQsDWAjiEsqoQnv4utNd3EENCnlDvDVM9hZ0pppywz1YYu1V51ppUeCMHBJp6a3ZqR7wVFl55A
3/fgz0LB4Xx7adqYs/jW96IPMLoH4wbIjN4NXATftgI6wnHUcd68abEhKNy7qJHdu1aRNkllujfz
kR603U05Jo6E3r8XVfE3TxM3vt8zg6dX1MUk2iu1UXxIMu2uee7Rv2IvM6p4yUwTc5wOjenQipgq
KEZzJL0IkZy/9C3wncBP/ZugcKtDlIipE6OLwb9rnv3PQ0o6xJG1ik9UgKSB9BvoFstiIdivQthW
d/OqAFSgvLua8cGR2pWYPjBqEaUpN5YfBc7PwdpqkGlDy3e0VGSwTr/t8qZAFl55nYP0/AO9n0Ct
rbv5wMCFy5dRtJ2DECJS+5pmwZNVCqBiTdXbaEBvdK8NHkcjABUU+hOjkCuHkF1sKmStnHlpqdw6
3wybqC1cZ4bIi6lI4ExCYFO9clLHEC+oCf4ZkMZuoGKD3MjzK0iE2kOBu98uzqFzCSH47UaIk73f
VN/0Xn/3J1Bx0dRvpWlAOQ9CzFkEqCg9JM3XIE8fcgipP4oCrnw5yt8TslwANfLOVTLcYd3yj76n
JLEqB2OwRxUDk7mLD4uxdwzg5GwVfHDJJpf7sHzVa4FT6U1uR1ZGt2VQiuWfVGV8K4BL2ody4FIO
yTEZnkCPQIGYEOxLNgL1MnRT/GZf0y3ZhYUU3em02cGQWtX7z1WErQyWwOnL/AQaK4RFqQDQ7VxX
vy/87gBsbiNBFngpFRL6sfDbG6uvfMQC0t4Z6cPZw4igwAA+DN64F70FZfNoaSrDWCfQK6nwo2j9
1zKqk71Lk3cLkw9vJfiA+7m1LovjdZLkPq2MqDoQZAusK9DDyINUf5Tobq6EIHY/dJQezSStfmJF
yOsijNp7HNqplZuNxPxNZDY6KgyeWGhVO6ujDlXCIqXjD4rVgdRX2GjIZjcZYlesXypyEdHQYdKh
m5vCiAHUkHb512IDtYYJIambvkhkQMcKmNcJjhgAILCD0m8OlLrSxxRrbU8I5U1vNth8DUkMfjP0
b0U5L47AuQy0Lqz6Z3oyZyxCVqLyp+lHkqF8j01GvBfbsriqrObbWFjDhsxFdpQhx4FOnaDYMhwI
E/eWMi+sjcAN3sz0GcUouTap9a6ZYtoq0FmBjUGv7v3If2+8jMKVhf9sHHfi0ZreV+v+0EDDd2Fg
dLYgE/o7tbxmQhAM2JmEemo+FFjOzOC8MNebbT0qA7tmUibRL6VDkVLpN2P3an7LBWpyNSTIKfu9
bNoJGEnIolG0iypXvFeHrLmrwpdIF0RI5TlqKJXml3Yixco2itoUlQp02dTeGq68uBVPgoe0kzL1
0cEhr10vS59Ua3isWwypojgq3rJAVe2+wQKuyAbvbTJsx93kxUwEcTd/Zd2H+a7XSn1AT6ndD7rp
7mNkRTo3z1AJoHlVIepGFUwnh5sQWkMq6Rt2BuY1m/Y1nlkWKvuNdZpfaSPFJ7MVQbcpOYUOwIlW
qmlXXR/oV830Yz40XE9Y+dYAwHh6T8jrD7/oMHTIrap68MY2owI70Vs1RXsYtCK4FmhazGHckyNr
A+hiKspOqbDEYVUZzXYOZiNCuj9/q5idR94D4ldpsu9GVAqnts7aB1+y9k2t5K80usydVEKzQJuL
QxT2VrnoZ9eh32rPSfQ+v80GKLpS+gSN9+mfuhiRwkZPtUPTI6up1CzmEiri08gZcb2ixJM+YaAU
rLKuLN/nVx6W3MjSS+1RVModtsfD3c9NLUdlhI6dqlr+AdpUbVdSoN3Pr7xe1+5FN65tnF8qci4Q
zohgAs2EKIb0d4pfveh3V5WOnnmZNsNJUX3vOsi56kyp/I+UxDFLtb1QhuXH0Ft0ywL/O1ovlLnM
CYQf4s3d+zU8FTPUMJjJb3/i+9qYalKs4X+tpNDFqchFj6Mv9scudrP76F1T6n49A1U0D6sRefDu
U2EUjjNKqc8iZ5TC8bn3RQ/kZZfidjXVHUAGUYozjfKAWLZgU6mkcyVnV3oPHXFSYpcPdVFtlaGE
iVKwWTE74Z1O/y4TMRkZIxRyNBrCD0YQNkdxSPdz5WHGFCux0Dldg5AEKLvRGdu+Ws3I3i4q/gL6
1jQM1uwYemTOanCxbjBuPaFMX2K1gK8OkLTxQtyDWhzwMg/jpMWfTbg2vym+h0VROu1EbKp7RPFb
g+W3QkjtHviLwEL/oJkAyZLM9Z3GR5JIG2ldzQNzPvTQvLNB6E0AosGlSzKqqbVli6+tTb+JbEUu
9eP8Y0xmB0YRVbnYxTXWokYhaoP22FQo7KURhbsWbuajD4f1WjDzjwpBQmooQe9QR4mP8w9Lk+Kj
Mf2YX83vKQM+tok17C0v646+IbYwVN325ytfu7JA29BPNrVdXrXlw6Bi+AdsK/mjzeV78BXGE4IR
si372nNqxhhyT9joVDPza2j9b2CyKaymwLOHwnoSMyO/UTwzuMNM94GZqbyEA57oZVUjRGGdvLot
v/m40VSpoH3PS6QFpIkoJErshL0kHA5dgSnSPLksqCVh6BaParnzEeS56UrraQ5gfx8pNR7fBcJN
Dwzt90ro2hdd60u7qoPmJKObs8O4GJTneDMM8UhnLcJJtPHkl/hnXl11hnZADVG9oSK8iymdgmY2
lRvaO+pNbV5pElVJSWyHfVemd5qEfY5oFWBJo2kWmU3vOggWktbGj5ksHrpp3VMAom37VCwdM5FB
Hma+M/Z5hkdnLF37EIF3agbdTSloumSe53Ru7X8EmgKtVTiJ004F0Yx6r/tQEOarnQ/rKlDWYqA9
49PlPWVQFiItEt8SDQFrWGbW/mdnUxbE/tYTM9vSqvG2muehSbsXeHf/HQ6k9lfPQna/azpX06Jy
telr7J9arwf4l2a4cwguj5cNjRegDjQXSpMAaw9Ro70gFtZRsYbgfhjKj7nto43JQNKKjodPR9fW
WKTvQGNWdzLeb2PQytfzW8OYtaBs9HQjT1XFoBIh1+rYqLBloX4TquYbVdEazJWQ2YopoK8UqeNz
EcW2EnTSm+SCWHONEM1MYRTfoMBtjCYG1OVTeWik9hFB7x+JCysNCEjzqOjQXEZVbZz5l3lgPfSW
P65D/M5/PpjQsna6qIjA/DP36ALiW1cZarOipFmAFTBVlMdqOPqepD0FEo6sYuehw4LJoopA5mY+
rMbwPdWH8I5Q5O8Ia+9WCP/CKAKcrprMu4Hj0mBlX8pv4BF3YMXYx9f1G9oi/nPVgi0mHN8xCmHC
MBfWmub2b7kY3/tKRkbYNY5k5e0PKy3fw67BH8UyTpHeRrfAWr6jDdq/MlPirarmkqPn+fCK+NVN
QRGLIj1oYsKf/4AFtLouGv5iPlTHsjzprfzzyJ/IbVBy/voLqArWAfGmeKWVSXKrqolNv8kDTxfH
0DOQc2Gjlav3LMvqfY5VaKQ29e3PIyXOdqNr0txQE+DSXp/sipQ0rSRzORRKad6VaPWwWUvbD8uM
XtRKqh+NQdR3ekV5BGB9vaVwoG7gZzKWPGX8PpLgoJOCCUcBmc/N1PCPdKRWoZWq/1yYI/VPOpok
h8NLlKvBjeuSWrIbqgmwOTwqjAKCoyeATLfkZz8upFfmJVqiWVrfER2ErWCwnsoAZ69CIze3qIsh
E9eg6sbWqVnBYQu+S6JM56eEZ0xr2wanX1zLwgizSi+xticrkC0pORW9DGmqEX3KRbg0zz+MhBow
Ba5i14GAvUcGJ7zT0H5iH3aMS0kgulANKFTLPGV51bAZ9APbmN6bf8FzxjKs9o9wMJ1/ztrCcdhE
AcIF83uAtsV7gR6LBqTpVFbtVR3IzU0HenQ3tHRCUe2CzugW/WFEyuSmLtN2a4667lTKMQtlnHxi
FOrmF+F/X/Crrh/lPywX69XSdfC7KW5nSkyusKqW+BXt5lUgDPxg58rSTaOTJs7hvs8K3HJCvdnP
hBlyt1NhJaptaklk1xMhaF7Bhb75lmmxu68KHlScFxTQUouiRJcByytxn5mOEK1MtrQaqhUk747e
LetgSY0PBOl13LkkSPP7PjfTl9F27UV6bqWU7+dkQO1LeKv48Jax3rHZiXBYEfM3U0jQSHI9Eu3p
sIWIhZnUC8oFxoNUoOYjIbt4pOU03JZg38ZJwqttpTtkULLrtItxjZj2jSnkG1f+0RvMyTzq4kej
QjXQaIPXBHH9QxJUKVo2HNYq/CYlQASxKCzhYMRGsCsDlAyM+PSzRa36cFY9td/PQK4IQsR1lwnR
fv42KUpm1EboudHMaDejYbY73cre03hk5yUmOZkEfRS1ssLvf78Ys+bkhXWNjsI3ide//vaXP5t/
Nf3NGNLxVBOlvqHcEewquRnseT1K8ffckQ8O6MxzjWqslbshbG9BX5TvnQtNWPMr6aF2kXhKm1y4
po4W7HVQufArpBTFRHScdVD+xR2Cs9/SKJBBKQxo7fRB8UZS9mcJqvK2BRJ4qynSj/mxRDl5QCUK
2t6N4+QNav70sNKAXEX0RafK+RIVopPH+VWGiv75V/PfAd9ON+Rkt4agFoey14yj6ZveVm6K6MEq
B3+dG7n8DrL32mOre0JIhZobPSJfrocnHaEwRISyESksr3tmxwnNWW0+JNrxWASpbGR91T9OBF0o
dp5eRE4V9dZrOxUGEYj7FnVk52UARxWz+fS+03PiexyIG3w8i4M7ghoGa9DcwyiKDxahckOJwX3z
BqzUI735sCKgGVTmqmvIhLrtT5Tl2sNDOe1r/w2x42tEnWpGKvbp0zv96Fe2Hnv9TSJJ1WGANIZD
AAWSNs4wRFOaGKJfKB1TTekOBltGR6nShBbBAFuLXu+LpTd/wlTv/hTdb+5coDDb5karyvqdWBOt
Oy8w74swMNbmANhCHRr1Rp5+CEEEXA1w+z4evYex6lgDjP4PV4w1HqJbokkkuFdsB0cko7puPzZp
tUfWi8Qde6WfbeKcOKkYELLVxi/Wcw9Yr1QLSoZF2pB0LF8T1gzJTdgXbbNTuoHdO3AdW+nH2m4G
GC9sNqOrNNO1ByXOFUcBlTQBTtBJrifgx08UshDq3Sv4KRjalDPAoU0u2xEFeCpmJ5eWd2CAU6hr
INCt7AV3njWEO2RXdt1M41FDwkuBcNN1kXX9dZdHb2ac1VszNOKRXK1DEw3DFXwBi7bZyIJaQpbR
+tvKaIXTz22BScsFGldLyW2uVHiiAg0jSdE5lvAdnbqtNLcSZoaFX6oQv1IsCVeJWKDA5xY7vCdA
aaCOraySundv5Izt86hriN/xC1UpqMFVebIfUzWwK8RoTqHbp3tUPbNdnEvGLb6plTxRVnjIYNR8
VhAvPXVNC2dL7joR0mhj3EEWA8Mlyw/S1Mz5+wjzCcbivL2hgp9sgqTIh20PSWU3yYrKwPPRx+tU
HAx7esF9W9vF3Ase9axG2z33PmBP4nk5IPdYZyiEqUKNKkSajHeAUdat4msPVXEwmlS/LxP5r769
m72iEdSDisCZMzObe8Xw8hciINJmMVqBdHjylzQX6hUNIDjCZoOE8s+G4ky7ngnY84+h15gwwPGQ
6x/AP2XCX9cglmjXUJz6KGdJEN8DSGJYCImpefJEZatyMeCOkPsWirw5ieNUL9PNP+a+6/+ClNUj
9NQsWYok/yKu7PyZTUrE1fKPpm/zxyel5r++3f+pkjJa3F8oKX+Lo0niaviscWXwL//VTzb+MylU
maIkmrqKph5CVn/pJ+vSf1TNlDRdQ3Ue9ZTJOvIv/eRZx8rSadxjggi3R5+Usf7WuJL/YyFshOSy
AYdXRxP8/0fjig/51EunxQJh0cQljO/1WYbEKNW68zXfcFSXlp3c3gdKfIpzdDIU47WOzDdFSZ86
5BY/3Z3fCKD8KpXzz8ctxMMtVwYQx6bMUWTsZwpEpvILXsK/+iX8c+aFBA0FKQnZqdp0NPmZ85dG
/ZgZ3tPXX3sW+voHcvDP2adP/aTWwspcojLYWw6VsNTpNuKmcYSNsWm2ArytFSn3ij6sHV8QWz93
mxbiMKEO4UFLewpWzVUTCyvZNe0LV4JM228f+PT+pyvRoePgLgKdvrYp0X9vnMgBtnKQt9o6sXOn
umBg8avMzT83bAE7idgTuLkP2qBB71elVajk0GqlR0VEWaq8cDHnbtPCJ8SiRwjPzUVqrd9V3neQ
dhfu/zS/fnuXFtCS2PeMerBYMlwEZfuKhMm3HvElhyoz5YjqjwFfC8Utbnu0Cvpay7EQyhF6EJyu
QDsZ5N4NpCvWp8Q7qlF6IyjaN2bZW4CGEYV/5UGoRBs3Dpg+0QUvl19RMX/fcX2a4Z8erJchDZl2
iuko2kdPozLVgOX3waoM+wt3ZWGK8M9HLIKF1OCIyiKE5kKSI/FNHog8x4On6jdlVPyIpS6ZKjJI
XFilU2ThlZJc8NA68zj0RdiQ8hCZ2lE2nai6x1ce36hVO7xemBFnhqq+iBxhWuECFKAkQSlxG9Tt
Q9W0DpX+10DJtniSvioWux0PxG7rQ/QpVl4tUxn+0VMpoxCGrIT6PulOXfg6Zybo0hst7fS0tPJE
c8TD8Jxv/a18S3cSl0vLQS1jF32I4qXnee7KF2GmCmv4VgPaErAF8AWuJERO1W+di7u1Lr+C/2tX
PipVq8CsXsbEHezaH5zKTV6znKYBslxK3B40r36FAu1f+lJnJrU+3ZdP41jW+tztQld3sPreIph8
8m3xVrvG++EAQMqOr93qwq0+90mLGNV1bpF68I2dQKTj5G9KT7UvPMTpFL9ZL5YmlGrX5UHlo/km
HuQ12zhItet6NWzTjf4SO82FCzg3LRZRyldcTVMxznEa90UFY9uC+MYR+EJAOZMaLC2tmW+DF4cD
qYFjHqZ1AsSIUzvG/ut7dObua4tgUgRdYPqpxDhXH6tyjwj4vzvvIlZgI6l4qN1rTh18U9OTWzpf
n/dMfF2iZOUwHkuUui00D5EgTq9j9L1j8zZXXr4+/5nJOBtBfRr3YBTI2CPDQnRK3euSk2Xf3Kax
+xLxJflCrDszYLTpWXz6jB5V/rYNGJaC8pQJTpzaYLwuDMZzOdLS4FAVzMStY8livCjbdOvuLf2u
ROZwXdnRI53mjWFAHqOUtQrcC8Hi3BhazGCD4ruPoLHFgvQnWD8QR5eu5tyZF6lF6rm1gi6s5sAw
t1RWUgLk18/53DNYTNqKKeuBnTCd0LWuYoiiih5fj2F1YVpN0+c3kUddpAERJXj0MgZAFPgyiyM+
o0jyb+Bn4jQp/6lk4TclQZLz62s5c5dmNdFP46kZRfLiiKS7Gu6wMdX/7e1XF5N4FCeEOBKSjgEC
kugpusKF2y9N68jvbtBiuTeUvJeSUQZQ8sD43KdbkEQOZNh+LW8zO3WECznLwuz072xJnQbAp5sj
hbk66h6DcwyPtfq9Kpo1WlXmWK8j81hWP8Y8WPnj3ddP4syomkx4fvmwIBiTqlI0pwNrWBrmAf/6
GvWTr89+9qYtFmUfcQCkftiQ1Ftxja35OkxXpo0n1xojikPuKLdff9C50buY0LTU21xC/MqBSYC/
ONpymPtt3QpFILgAI02uOLiU5J+7ZYspTsO5aZBnNsHUvgzZFfR1ymaXbtj0hX83yhazHL3TAs8O
2FDVprUlO7YTJ9+p5HC1I9jZhU3WuceiLCY7DkcgF0sgc+IdYJ99dBDW/ov80G6kjX8AQvb29VM5
s/RNKtyfB5cKr1e28txEXg0rAox/RNgqBs3m7b87/2K2x8gsipgOocIGE1hvK0AZPe5CBqTb5sJK
ce4SFrNeNGD1ej2zXmsqwKsR8UqrDkqu73r4qV9fxpkBpSwmfCl1teG6yFIak8hFkazd+FpJhgux
VjqTIMzyw5/iSZZnojcUEaZIYiY5bVH3q0qx9ip0+SL0s1WTvkMFfvEFnYaeV26b3nwPg+od6N9w
GLX0uVdTZeXjK2V6KFl8fc1nh+AiMlQZLj7DwKYsQmVjn2z6HS0g8wjldqNuixP8y/uvP+nMWjP7
0n26fISphtYtStNR2xg+p75pDf/C+Dv34BaRAJdGqKoZGEMFjB16kzp9nkL+9vX3PnfyRSRIVCPQ
sG1zHTcNbN1yn13YUuBALmTp8vQlfxNplm6xfpm4aToa+pymt7fKh3tI91AWHlrijXLw75Nb+Yiy
3Tqy8cDRb4rd19d15nnIi6AgypjKoIaCPVW1axDanlxqvz7zmTuGNdwv4UbI0wbYdGk5cn4VAxEt
wjcE7b8+95k4IC/iAPABsAAumxrPHW8kOi9CM2wlbzwkg3QhA1t40v298M9FpU8jFcIKRpQxJTYU
oLbyt+663SFJukreyoNghxcCmnRmqZSn5/LpU/CLQzlG6qALe+GdJeZXvatcI4dzC5j5JW+tt1aD
mubhwmr3kzaAFudw/elkeKECkxLsGfqFqClUGooaAZi0KE83X9/kcw9wERMEP66TAK1MxwRpjij+
4+j6aLVc8kk+N/KmNffTlQtKEMkdzREH1uKqKWLbLB7+3RdfBALZ98QR4qXuCMXOgh9vndrI+frU
5770IgwIyI9rCa55jqYUGcyi6MYCCmv/q5NLizwAuUPUrk0kb81u001M2O7fTcV58H261aJvSYOG
R5DjGcm2RPgLG4w/3Ey4EBvPrR7zWvf5/GIHtAb9ZKdbu3eGtPqZjxcdGqZ2vcFK7irOLgT5Mw9g
3rZ++qgEDQQv7qhIe8O6EvSpdXhhKp6JKdI0DT6dGbQ0dsU6m5VavBkmFY60P7btm6K1F7Licx8w
XdKnD3CVPFETWkGOrryJiD8r7ST9EdjEydd/N4AWM9ZSA+pIU7oqi3tdi1ZkZBdG0MJr/e9ouHRF
wEywBI9ClQ0R6ENyn+zcPT3QfXEUHHkVbVE7vvAY5qz3NyvhXLb+dJvwVBB0AfUgh8T+sTLbbF0K
owVTD3vwuLlGzg/JR81906T+u65pYLUDUJ9hTcVcfFbK3EYI/tpwZTyckdFBB/HNS8wPf5Sv41BE
mUDKnjXyjzrudoCOj9TCvyMK8aTBdV0DGzxh39chzJvaiQcktZY3hquePLwmctl9EtQWmEiHNa84
Xkr/z42LRUxBYKjCtJBuV7XpNlDBNrDw1Dd3H631VZetpHVmC3vRsuVLLiGMt9/c4KUXedToLXhW
gRuMGbgS+LdBpf7LUy+yCRqDvgmlhCUjeInCj1q+MOvPRRhxkUxoblDmSlyZTr+Vtv5aueKZJ0+m
3a+nvRj+JuGFAH+u/iVOT+nT8NMSNMvQnLWc1JNePCs8hCMy0LIKjXzU13WF0nhXNVujTHtUDY01
ypqHNK+++6a2kkJhg/oLloUtpYh/NafFRVjyXavIRGR1nUDChgjIf3vhxGevdBGPArOMsD0UTZwE
wCPhywbg/qksLWOVuCoKMtgjKuHOL0gxMrZAbmEiHJpeRb2GMB6AoAZar18b4b9LN8RF8GoaPzEo
5uuOpD57/rOqbbJLyfvZ4SMvHiry89UokBF0+bp4VtfVOruWb7Fz6qwVPhqbiRx/IX5NI/J3s2uZ
fBA1emWqeaWyt+rxmPQ1eR2gYO65734ZXNiknlkGxUXMENm7S8R6zSmKqziwVqZ2qRsrz+nG/7wC
VAd+vVkeelghmlGgM/3ihMfLbaMGdEYzhGNHdJ/60nosotFfGVZWAC1KUDbvqle9bX9krSJA1mHf
rIfluy6GL4KlHzPcCQTdemgHhHDb8qhiodRiYFBkFtEuy69I4m99ne4rlOcKusT4AEGW9qs5saek
7iAr0jXi9euJ4JAh3SS3ybMY51usBHaFP1AhaVAyqsviqPcN2kemsBsb5aT7OEnm0aOepA4aofsg
x3NurKyPpBG3VtLvxlh+QVPtxhTNbwqyhbhIIY8cVfbYySsLL/NV3wJVQgqwq6CWNh1y3GXkYNPa
IkPcRfJ7F+Y4QyDvJFbJA4RDeWUq7qHqlU1au8rGyJUDshwPFvyAdVHIaJum94ac3g1p+eAO+fex
Rpxwsn3YdJ45rHLkGDIVuRrfw2e2juRtIlofXjtuoqzBn75BVKdqCo+SWvthsLcNQhZkTXn28G91
x7BcZXm/1icVR8tzqqR6Lis4dGV3HWilv4ml5F6Tmh18uGaFFFGyAnGI+WLyFIuetGI/dY0UtJPn
rbZSLUGE/lvd6pPthAjZLlM7rC4MATEwoctXEbppjgElXvPwfu/6FygeaFxK+g3Sa0dt0G8DtN1s
aMq7qByv0g6/2Lb7Xmc1yqndVlFaW2kppuah8F4GiD0a/duQt3/klouRJiIclQpMK3abj0jO4jXD
7zpSVXeTAWALqsQ75Xr1MQoBejPZNsz65xoygligwT0M7Uov8AbI/Xek0fZ0p05WUm6lChNbk9KO
HeiIhKRWeei60O41E5XwJN4bdT8wYFAZrhXfZmMGhRgJS9N67xWQ3jjQrpMB+cPSTekcMYBxqDzW
vrWLMtHB3VGkDgzA3ey1vReOT5YYIAVndjyT8g7Ju32Yo+oKZD9bmbWYrhQtVbeJKsRrdKV2QE+v
lNbQmckA1fXsSsy0I1fxiM7+USqMvSVnT1Lb3yWaGtmjORxBZZ6mnUgvDz/KAbHdr9ebMwWq/+HB
7rphC5vfMInD4xZ5uhcUjgboUOgFhd1jgruyYLQoCgQnPa54QoXBIphh/itMmgZxW4GbKB6YC1sv
l3cXvtTv4x1Yql9jkij7QapNGJHaFtejXa3jk/dOekZ2pKwLhM1Xhn3ho6b15nfhb5EAZF4euFjp
UhEp7LZZU4PZencABo21gTPXbb1Gv/v+68/6/eZftxZru4mTd8dmldp159+EBpZJVuwEkFE+FPO5
by4srOfu3fT+p4wGalcHibKiiI3v7OSDDQv2wqnPFEkAvv167hCVXmLYXCDvNvo6tvVblORsdQv3
ej1e2DhNt+N3T2SxeicIXqewldnztd4epqKTKtVGANf59VM4d/rFit1QhnCbdNCctEDn7pTqOTH/
wmg6d+8X67QnalUcuMBA2sZp6x+1//3r73zmvOZijUZMykrEhK5HW7EqZ39Aq/36xOemv7lI4UGu
I34im1TxrR4Zewu2Mn4wpbIVwx8+2rmgGN/zEiW6PDsmyrgZY5yCE+0q0id3Ihexr1vfjy6Mr3OX
uZj2naB7mNcGBDkJ9AwVRdSM0wsIg98narq5nOdabqGew4XGOVWzZg8UelMHux4Bv1G+1AmbTvab
oWtOY+7T3PNaRatDmUKlHB1E5SEpku0o7bKgcb5+XGciiDnduE/nlzNUjqKkJ1jTh16BCrg2TYnO
vBSsgTFfJ1EPDy4LLmxVzz2OxWxv40iWJcV3nbwenwSxuR8zr7ow8M7Mwlne7NOVlFKm6AqyFY6k
gSn+FmnfIW18fZOmSfG7h7CY4H3dC52BGyu19RokUuAMW38nXvkXnsG5Z7yY41UxeFHqp4YDInZT
u9sRMV+9vyqEC3f9zPknPPLnZ2xJSu7Do6Ju1KOsh9MyrZnJkugiluHcByynPNp9kdCw89Ir05aw
nizb2kmk2zL8V2UB3VhMYyGQLSPwyCAaYUQ2C+byqu7F7ddP99y3n97/NHCUNtAQQuDpVr58VUbw
vpHeWrtD+2eRqhe2W2dGkLGYxpY4+K6LNiMjyNspO2sDU39TOpeKDmfGvrGYxVbhimiCu5ZT5Feu
u6d2pV2asufuzmLKqoYMuFYVCefSn4pyBLZtG8Fh1C/cmHPffLE0D4io6RRIKOLnZPD38iQyJF8Y
92egF7qxmLed32dqCbXY6XtEMUzN/IaN4z30fhyL0GyQx34l+L1ttPl7mNUvXw+nM2UR3VhMZylS
xACBUcNp1s1mSB1tK+1MG0nZk4jVx957VNbpBoi1tPn6A88E1SXid2h1X9StAgfN/LaIk1Xuh6t/
d+bFvDYyw8WXDtsrTzzl5s1wKSCd+8aL6dxLuZgiU+I6Mb5iYvXmKxci6bl0cgni1fqqgWLWmnPP
zSedbHfapiKdjDexM1z4lDNTYgnNFUSsMceaWiIadesu+RCjhG432Yt3Ef177g4tJjSM6yIAxcbm
/KAerG3z1L4Mb5KjOcgRb8UPqmmPXz/ic9eymN4SDj9B7ZIH0vfbYqwXqP2NFO7dMbuwLJ8pnen6
YoanalEG2qhajrXTTq7TONlatyuwCTZGzU63u4iCmWb1b1bpJdgWZmAPeLI2nG5EKlAo8O7qsvED
9cCnGtWllSQGxUofKbxY8YtiwIjGj+PCkDgTxvTFnKeqqwNeYURLMlpqTbypI6cTn75+RmdOvkTg
0hvLu9aNCGPlTkRzszqW/4+z89qRFOm28BOFRACBucUkpCtfXeYGdbUh8N4+/VnUryNVxySJVDcj
TWkGkvCx99rfKh++92hhhrMOPF4DficegiGImLRpbhec+1WvbjTM2oz8NED+sruGTWdMTYUwk+ol
msVO8zGyR3uu7BBKBPj+bA2zlYEs6nLrjozg5+CQMxzm3exUh+oMBVFizx5cwJ/gNOB0jR3cbEVp
1/pk+fuXz4KfXKXBQVrziiy9ITMHY4ciZSGZG0fOlQVAlOhi9pcENyXTQ8LyoZDZbKWGKm2s6yui
Ae0/Gt1kTCNCIVFSHhfBWOMFTlq6sLt2TQTKrKXEYPA1F4DGtMJpceu1ax8lLAWAxnc90HUIBGFr
DK3akQ+yG7nckfOd0iAbyH1wrLcknmtvE3b/Maf6PBIEuKTpVs2xBmzc+9ZGmjDX61QlLDOXK7l8
irhvdjjvmiiW/nl9Sq48XlTuZqgVKuYJWd4Y4sqYdXbbPTNlJ6d0a6oszX1hoRTluqBWSJ3SfsZc
VHRAvCM2TIcxGFzJN+ytnWVt4RfFuwXIn1Qe8JoEbFcn8isPfli6hZRysVfcwUd6A+XC1xtt7dD1
CQn+Mh8hpzUpTDyx+NvwA7DTHey4uYFwsq1anSM5sZsinsg8825T2LtskZeaUVgCGn3KM5RuLq8s
a0fZwa7UQSlgiuVNQcqVv2+d7lcGsijqZV3adAiSQw0LFxXMHrYt6F25/qvLt31ptnbKkjlEbMyr
d8E59BuvOtdHBfYrL70Fmeq9fh4ceL34sHaq6e56X33qRS81nLAMJBMFpVFFCcUUwZM7aG9DjsD5
0MLneJxdAEUfgcWAgSGE662kg/DCHoZIvUNQd0akaPkpgGk0rfajj+E+F+go0ubBeYjoCyD5N3yk
S+pnfBjB9kg13c1o9Sq3/HlGvL5Vk/0E/AC8MY9pSIDxU8hRClMXdd3+AJAU6uxB7U/HDZ3ZiuxB
U4VFyChBwWuWSVDCT3CvuoWn7usPtbTMM8UW2P6Bz9bv6+26NkyEdcnUa9zzqxm5c/pWzMhxb4o3
Vp4s6ounNDM0uYe4EzWFPIWiXHn81k8WFcVyjqSt2WQBnI9uK7iOkPL5+oNXtmdF/3dcd5qJ1NCy
xIXKfdLeFoZP2o0uXbnKK8u6/WXK1C2yG9AQGZ5Z1aeqfW7V2tYBQ0ya2O1Ggk0TULBG8a9/yPKD
L8wVRVhkjLpoDR0YKC+okUMZ3gIOB07w/jioXX+vv2JtoRYVxWMtwwe1WYhhi/JK8ZNzYhu3zAUf
ys12QFNsRHHWvkVYbGSw2GUe4D2cpR8DGUNHmjp31OLHOYpRobUZ9V3ZQkWNsBqNYdSyHgjZofWK
5MNssILRj9kIN7abtQkhzOquRCKxS/GCfIZssgBDF+NtY3ytlNdqnyj/LwMsQ/q/ovC79JTQXYRw
9cd4r1nZEzlsB4xWPkBUC0tSl6WthK4Ikr8tDnhVYl8fTCsTT5QDB1E5GxW8Gb25UO6z0LzJ1MSO
sq10yNrjhXktSWWp6GCWI4CsO0qngbiT39BI25htn6rZC9NN1AUrc16ZKuy1wGDpER9K9wMHwKgk
cIRS7GCe4DtcPYDldeIS8KcKq+FNi31qJvMLgNKnaSxCgA/b0ioKuCx08AtDNbY9zuCsRDp9RYrg
pcv7J7IlxVprD2F5oKmBBEE4EdSustsK5L+ojv7WcGK73psrE0kUF2tRN43hXIa+ppS9NQQ1zNGQ
K1Cb9MAnaUvovTYYhXXBVEwkjRo99Nsg9I0YiNhZ865/AP1c8S/1qHDYUGbe0yBOuK+WwYmV6a1M
k+cpTYEPhi1CXR3iPPc0wLGP3Oh/wbFvl7AODEHtQWYFuLX4eHBwbGWo3Q5930WhW5LuftBRXhHI
5i1QXxTmbjOIoYnPkvHIu3jHw8rLsLnB5kAPra7vj0mLfR/uNbtAHkqnNFoQC4MczJbksQ9TqCl6
QMKlNLSyoR7gRzLeRF3kq7rWWThoQpxSDoPVJsrkUBNAHgNQAqdXErCA9bxHmpk4igKqL0NRgTRW
MPcyAXnuQEmOIhVgCglYGmL8JNT40zbTTUe4q8Z4YpcU7zxKz6FJUK6hjofELI9Npz50VfDCpnC2
YNUM7Y5a/QoVFKp1cu2TcjhmU7VvY2B4gZd77Gp4d+smePIB1hGpzG/LZnwOYfqSjAk2R3DjlKk6
yDp2eL0o3Zkr57RC/KWAlIHD28cKpfo3lMuDB6bfIwUZaqTamSaRb87Rucqb+7QsnlGfASONSrpT
0uSPZEIR1StLE3fIYGpJ5paVug+7MnSAUbtTC/VUdJrbRBxk9Ta+VWVyDwM0YHyV+F6eBvgoTDsZ
Rg9kmn/0uMTDoA01qsDrO3HclKDfshtW6y5cW17GtAYtCkBPlZReMpdQhyr76wN0ZU/83JO/LPbF
vBSv1ijChTkl2HuVXWvRCH0KFE69DgFb5Fx/z8pM/gzPfHlPOMh53OlNCCoTYOVG8QLXk7tUhpNt
ko/f2xVF4W3blllJpZR4Vfgnyu0+e7j+21cuKZ/h/S+/fcrHQQa6K4TGJT5VRXDbwX6xZUjjyy0c
U7Jpn4767vq7VtYiUdsql4bWFkZOkCuD32to5/NmhGrt0cvnffmMREXIRYpKAglq4CE0dV+dg7vW
L11qMww8Kz/rT9c/YmVXEMWuJZ/V1GCcIKr3WwNhxEy4bWpso5tXhpIocC1hrypDVo1NoUHYQG/Z
HsvrS4Rk3zzBpfn6J6y9RNjYetBEqAQ/WW8Mzn2uWmlYWiHkJ8gybpyz1hpp6aYv3aHVoHuNLboD
RTJPFcMVHsYqcPvaxNKsRdlEQWqZRYWiMsxtKJ5uy7viAF32fFQH+/87Ha7DklWeg8wCJ25jQVkb
ZfK/n1UHaqGPWkc8nufHVlsckquN8/tKn3yWnn1psQ7oP8LaNvTj4ANEsR18YC2tqa0obb43+2Th
ClshJMkg1MNJIGL2TJjbUmnjJLDSLmJtTNzAAbPq1ADqy7cUlfywFf/eUBWLY7Le7JQ4mYkXq3BO
r8/YYKxUOgfGRqOsNLtYHBOZDedz2RBPUl6H5AhOC+qqLC4/fmumfUbUvvRqMGpapqlmgOJ38Gv2
KH4ADXjfbWYA1hpemMksKU2YowVo+CzeSWXvaUP0ev2nrz16+fuXn66byMTBTIh4QRM6USfNFpGm
TSHT5afLIm2oYKNmlnDE9GEVGVvm4nM6dr07tfLPSSUvOmGHFueBSYFtoB5qdj9AB1rk0T7R4fUO
YdvGyF2JIcliUjPV576GD0noA+0iW+WbcixALQSpgB36G9WXj+RuS7x4eazJYmozDGK113EE8SeW
2Un+iIO5xfXXcIuesvotQpcB9t6Bp5yGfu3kJygxT9Qq7Mgj7zOCpgnIY1tf8ll29d+DvywChJSy
6CsmY7UiuHHBngkILMYOmjac2ggqTC2FhyX8/ohe+XmUVO6gZT900qPoiYNKHJZ+StnD9XG6kgST
xRwoI20eqwwg7hJ6UPh4oUC68JQbKXTzn8ApbcJ01rpPiEvA0SeH3wlatwCLWgWUkvU64PVvVfOy
8SXLnexSqworNBKGo8I53pCeKNJs9S3fZfavzgnfFiqTvrGJrYTzZTHlicy3ocgB1HQAZ+z7AJJt
Ng+ZLcm91ynzexvn+55oO3kql1v2X0nLkFgA6t2aeOiRWakXtO2pScet88jKYiBiioIqVOUMjAA/
mpUTJ+NDZ26x+C4fRACF/HcVY3ENijHPQl+XuRv0/a4pG7sixka6au2XL2PlyyLZcamUC1jA+aj/
CeE4gBKAjbGwjKoLY0FEFXVBXmtlakb+/3IuUKuD8ecs4l3Jb4dvhSBkMRFq8HZWQxkjAegRbgWj
chOUiFPSoHPqMb27/ikr80bMh8LpEpT0YhnVJD8EzLB6UJ1gknjqtwLSS2deaivhWEZ7qSMJCWKf
SfQjNnA1rkhpxTH8lk0DHgds2AqRrX2LsAYYLTw7VbYMJ4RsaumDNXd88bSEPcL1xlr7FGEJqAdV
nZWqSfxqeq9x4A/U0oF3ATyTUBSZz1uja+U1Yh406SaiwpEW47bMXo2yLy2C2nxWx3vDyF0FV2VW
SR6jP42e73q4gfXDM8k6i/SVp5PJgZnOOZCib519ZTFnmoSoccS9J4RZGrKysb4zjXpP+CuI/Ndb
dWUVELOlSkbCQq97rHhwt+vZPqE/+jnbaMy1hwtrgDnQmQR6EfsZfn3QtVYZyRYp/l7/6SsrjEg4
akpUJc8KDX1T5j9TtbzL2FZIASD7yxNHTH5mI2LtHTxT/ZbllcOmllp92MMCRJGBhFBiR+uVwzxH
N7D2auDQqQCmpT8W/XzMCPCTbb9XFbhBljXMUYJKxf+tah8lmXeZPj+qU4Lg7cwPsN4Bzc2gTpIG
v9WEMmvCVh2PSLjG1PiZDrKJqEnIXTOGv6GqvEtwDF5Q136UmX4TKz/MgN/nObJ8MPTYgbnwsy2q
u3KA0CmOU45AIH3puvy3EhWPmmae5EJ9HbT0lhRcdaQQdTuIG360xLiHcyzMzBiuiWmMgixJyh9m
OfNhEL2fislD/RM8SIH1mYzEGhT6BsdXyKgVRNL65k+bMRQKSsWvLpXPgTqfm6xHlZaaESvvZt8k
HFndJoVXtxGpsERuf0Q8fjHC4VeVUtRsluMr6VIFIl59tLlsPoxRYnMagccTBvBRCCdc9/SmteoI
WPhCV2HhFRj7QjGfw9B4r9rArfLhZuzm17FBTplrLygxuw2bpLTatHcRsPmgUbAvekm2JwzIptcf
DDV19RCkcz2cf+egbHYS+Lpc2sULMXvopsfGVJ6iKHsuerw1qPPShjXPTtcXKL55k8tZsTNh5GF1
Gj/pVXokWfszbeJDDia8FcZdbel8OtQ1vK++N+SFNVCHPZjZmAPOyaZRWZnWw+gbY+X6w42VpU/M
tw4ol0wComLMm/TRgLEfOKQD6tUQ/yRx5ZU8AWE1DR25iD8aRGDdTg7h496+yMgUAtOp7yqZ/wIS
ymEpfN0kqfio6w4laUbe2YDJHwdtCGxExR9ALz8pCv2FbNatIlWyFQTTbHNFlcCmMOG8bvSDM3E0
LRAQTlHwUyLBR7XVpocRJaqaAdp+PB7lNoZNrpb81VCqAh8JCTnieXDD3kAYcKicSSc/dPD7Lc2M
7mKt5laFS4A3kmBw4ErsT8WIEpHoflKyhwkIX9KmEI/rdtH9zPPEb8bxlclzaxVxeG7k9BamF84U
KohC6J0Fm/edRpLjjFm9L9r6g7Hod54EvR3R+oMrKMOME5bCFRKGACkc2kE79caU3eam+Qv+Wn/i
GhZx0oQ4ftaRB6ORN1bdzwXwwqYv5iFRJFgO4GeG/gi10GTozyiNm2yAF3eAR/J9q89Av49PFCbc
mbxYfmmfZhJQrGBupyjLJA3Wj2CKHmed2pXKnjvYNQ9BZmeyyW2UQb4NyeTCkuBIAjiUpGTfyPjc
2TRRYj1kbjazE7SPP+uan6updo2ivyGmuivzAGbKE3wraxix7WYdFZBwWLcKM/N0M7rt6+QBNpTP
0tQ8Xh/Tl4c0lo9/T6Epr5EPyFTcTJSnKRstFSn5HrnTWLpLcJe9/pKVexb9T0nObOYxA2cJN+XJ
VRy+C55mr0aAFfW0UOtuvObylkTFmhyTIoLRDyn3m+QFqU4LBU8bT768T1OxGqeJogk+mGboZ4mv
yjivtxWsw7W3jea5fDSkhvJvJ0wxuPMwbkN4zQE5JLA0OzksmqXohPMhgtAQSd9HIPq5G+9bnvvf
8Q+XdOF9eqkCWY73padyX/9OoPRL7JrbmkW82kPN5VaV1Fq7CWdeJrVd1CjIELQ9It1jeVKw4snD
RqR4paBdVoV2K+B6LCcxD32kqhTAfOGJ4y4fA5Apas6d8of+d/6bo3DcAmTLKr2twqDLA01WhfYz
kKZvUViDz6qwYjX5AfVzu+t98ymM+2/fwBXm376BVnZK5uXyNkpTBW+LILEqrudOW9U/zDiS7JEX
j9PY3GVJfeAKv+/K3pEbGFcokfTRVtqDluRv0twepwImlrR+ZCi6vwkyqHzHcXQaJT9HmXpj0MYp
sgjS3xno9wK+L/DvRNAYdRPUqtoOFk79E0rVUeZswD0y1Nlz3WjnDARcIgNB00WMWSVAgCEs721l
RAk2rgUPBIpOFDA6kY7NZDb0710E/yNIIrKmwsA89BO8B0YCfzqkbLmROwVh99db/vIklEVpkt4k
kpa0WujTHN4lz13wN1R/MnNLgGFenHOyKE/KAB4MTdXAtSl6qYcdi54r8jcwzkZy4uVj0m3dy1eA
c9A6/DuAJEOrTVgChQB8VC0GBOf3JbyD7CktzrNC4IMaOIka78E39bQcuIemlB5KOJsiMMV/D3V9
NHWMiC6aEhe8enLQGDAiKcIqAHLfjaO8cV2ly4i+MNJFeRNMiYxB6bH1kJid6IhtLg1q2ODW5oM8
ZYvjJfjt9ENqtJ9RY+xrRdlYby/vebIiLBuZxLLeoOhpVavewxJn2nl4Lgx6Ew75M53ULbbSJxHv
0hcKc5mpRagCuoDT9JQd4ga5dMWEIc3iGVf1oM6CPGNndYKLSsoKm/TGa5pHhTfO4APrU7HPS+U0
ye0ejqX3hUT3ZjZUVpXCWGds0rtwgA9pU/+SWP+SaMOM0jssfP20ayHVuD4nLq/fsih5KnOAK2iG
CHfLHuTinRpgWm3cq1fWUFHpBDfYiar5uEy30NYGyQ0bbWO3Xnu0kNCN+NznRliEfofb16y9Rcy/
3hxrQ1ZEHzJmtGE2InNYO70judQaj+Fp4cyAS7yxAaysE6LSSYW9YjcmSH8CjGBliRuV7zzL7QSs
uw4eS78zcwuCuzTHhdEpchDVLJqDIkZVyTzoKH+LU93qG6ODKV98E2jw2NMBM0kyvnXqWJl2omgp
DVg+TXD29oHygGl47Rc3C7BnPnKHfyDsD19U828ICkO0SWFcWdNlYaaDaTjXPQvghkjvuQkTZWxc
c7gPgmLjo9aGmnASCBSoa5p+4D7oMjYPjgYm6PWxtjL1xKTupEWQOSk89rtuguklhdFqBY0U3ZjZ
a5F8MaXbdWmMjA/Cka0D34wEdT9QmQdOb7eTBX2LNf5gdrlZCLvSTmKWV+9VCVZJQ+LXuLx2BvSB
cMj9VkOJad4KnNkOTM/E78PptY8ALQL5DFEg7/rjV4aQmOUdtUnVmhgCnagen1l4GtRThHCxDHPJ
6y9YS72JiV65KaM0NBFJU706s8fCYrvoEHn6Wb+f/zb73iufv1exIIsoRKjeKYItiN3C5Ngq2AN4
SxsfcflKAb+qf08daoMbf1+imcZdf9I0q30M3d5SPHYI7QkpqN1m/nBlGRGVWaMZSJ1ZYvceDO2U
oNqcFVFqBZBkIQtRLYq2ypJhfZ2m7Xk0ZMA8NVAtjFB6Uri8I1PkysmiGexOSk+fr3/+2vAWloGh
VeOIhjiehvnfenxQt2SSa98qHCBaGeC92IQx61gNt9q06BID1+ASBIjVnaLTjd5b+/lC1KxLpCBn
KpoUtAOrzX/IW7n6lckjqrZmnqQRMBaJL4VkMfmmlp4Ee3lQJIs0W75HK79eErZ7NvbQWi7BBcJK
YFOkyDYrXHa+1bOiZEuV2pbIMppGqWVPjwMZmmL943vPXlrtSwZwjDo9mzUkbKQYlMEjwEvXn7uy
dYhkQTCzkilYVJrd5FYEFRaqDcr1xo63UrwvS8JMn1FnQcC6gmXpTXaTueGh22mvSx3nVpJ57ecL
m7Y6sgI3DhjITjG3JIMhXYwzQ54532sdca421RzD/Yr7MvxUwR86RyUFlmHrRLD264Upa1ZZGvU5
fjGXTkTZxZKLQtHrv3xNOiHCAfU2YJDmFsjw1ZaK2/deQWWo/tBS27SXomqrnq34EDxsycxXXkhF
YmABxFSllviY/FS4cJd4grOEQ+z0GP/oHMWu7Xpza7q8VFBTmMUmYaEEZDZ2QcABW5DYjAJy5bu2
+l7ZKRVJY/UkpUj9VJHPzOxMCuOpzrbuMiuVOtQUZnKUmB3J6jpGfJMWlr6b/RJMcQRcXDCUDtFu
U6t6+XZARbAYYtWkIhWNfPq4xApVnNqQROlctlviXi3weD78fW/mc7TTIHDfWARXAm0UXpb/rFQx
otmTHKLtukj9qEn3NEbRU0gjZ5SqN1k3zmBJFUACoswyUJBZ+qSlImgkq2dasds0poO1oHQslPKB
+FGQ8C8ptY0U8Fp0WWSVMWQbYrhs4yJzi7u8D28jZw4t+bF1tR0/bPqRrRzUqCmsHOrQR3M14z2D
3aPpqYVu/qhNR32E4swz9xH4kVvixcvLCDWFZWTsu8EYMpRHNGXyA6faU57zQ9vUG4fOtccLO76p
VShWLfEpPR99FsBdTiUnWPteX6hW5rIIMUsnNsIeEzfLkAJ9B8l5PevI9D1P1cv1F6xMA5FlpsQl
H3uGGFehTkeN0l3Vy86AorVhKnYZLRzELY/KtAVlvXwMo4bQWhzbhTYpmN7gObvprO9TKIY1uNYD
rJlJ7cYsW+kTEQcVIdJTdSjG8DWZn8eWOnMfPOhZs6E3WukU0Uo2MnWTzyNyGPn0qIZ/5n6yZv0O
WEf7ep9cPoZRkQWVsGRQaRMnvhHcGINk91K6sWOvPVlcXfmgxDLFk6W8PZlVv9h5b/zotR1OBEAl
utEq8zJUkUBnr1hX/WCBoKiWYZFDfsMQjMg3eYcrl24q8qB6WuSzaSAIDGprZUuBgWy8sUcBDYc8
pv2LiKjqQ8PjosAHVUWZYkm0eE/C2g/09LXPx/tpLm5GYm407NqKpgtHLW0cihIYkxgrGvIn9T6y
KGSfiZ2F7nyIfyy0xz7eetkyW/4bb6K6uHxGZTyawxj7JLtVRsBQY2lnjPdDlBzb9pekf2RJaFdw
Frg+Htemk7CCJmNXdvMyakIgh1PVN1iE5MbGZFobksKKQHEvICYhS+w6RA6eKW5US8/Xf/jluBwV
uVFKIU1FoRXcZ2UJ0PQTeBlWyP0adbkRfEYztdxdf9FKC2nCkavlyMWDBs79oFYi3GvMH11ZyS4K
FTZ2mZVWEpXaGRSOA5CzeEH2V50AEe43Yj5rW74ovY4yPpb6gEO89r6cgsDvcpXQGnaLp1HobJ17
1n7/0nBfLmhyHI/jREvuA5gBu7NqqC2YAn9z6dGWt355Ou3jamh7CSc4bkP2hJJVZ0EwjRMOjpMj
O+MfgNqdrbjJ2rcIU30YS4LKe/SFxGUr7tw6UTc+5DNkeGFiiypqqMYzhcVSjFDi4nOQ7uS/FCTf
wpOfQ3fxl+xOwSvsde5Lm+y3MB9r3yNM755pcI/Ia+53hnyOOW7+kDtenxcrBUJUpEZBoJlNkTIj
NyHHx6Rmh8LgTl4UbwGWXtY3wPoiqxDMvWvOxVkFQtAq2eAWJakhaQFaO5ZsNoOhWpvhMUkQ0rv+
w1YmrKi+LriZalW09KEhgfMd2UFTWn2rbjx+5YQgaqnrSYGvNqLOPtMG20TWvskK2UF1qGxRc9rK
iq1dlkRddR3lPIW+73/H6NkBe9kNnNZXYdNe7HKPbyw+a40lnBoSHk59PWOAKFXlFOaprSM33Qra
fk7SC2Ne1FiXJDWApaxwbohhvAya+z7IgshKDAWkeU4qS68hiWuaLHEmOka7pBh2pEVCvzIApIvj
v0pJEIlUk9HSofmzjYLux7zYDdL0yzBG/Mc1PaKW+T7SWztT59tMlrgz0ByJsrn8o4OhYasjR9wl
LJ7VQV9Kp49KXCB3ogRuz6HpSoPyGOnQD9AMfNGUwt6BR8GpyIsG8qIYK02j3dZl/bOMIcEBqAd8
6um+z6EnpLR4gGv6CwGNwFWgU8OmMPzuS7hntEbwlLbpe6uhqqbvUn0fTqgAwEiHXAjVXD04r/J8
ynraWllZbLllrI1NYbGMpIzLIWalr0q5k8sPKfwAMooyR7ZxpVhZT0SpeSHTNu9HCTci+G/VdHpK
CX+7Pm1XUvL4/n9X+maUgqjKeqxV+Q3Ul0P/rKT2MLnFDxkJsMqDWK/1DM2n8x7/DPQ982ZXtraD
5itHCiYslnTGCFImpKm0NvYCeANohDltqh8NIu+rKYVBjSYpG8vIym2JCWcjFoZcHYwZlf31z3i+
K4lNOxCYzRB+iM/XW3RlbosadNarRU3IhFcExV2hkjfShLsu2zo6ruR5qagqp1MqyzVsInEuHtzZ
0Wzqa+gUbdeeO//6J6wtg6KwvBxrKJ0litX2caFwQc7ioJDtMNswhXAiZytktNZUwjKIi3A7VVg7
fCmYXkoS79tAvQMPYWPzX3v88vcvh5iyluIuy1UA4vojNsYkOo3K7noLrYwjUWEea4YE/AEaqFQf
srG2sclbE0l32nxS9Y2pubKsiAoyhQzwZmS4/qX5a8WL4wgtFSqaabhFPl1rH2Hq02wyCgk6Kz8w
w3MJhl45oRAH3XC9jS5PbE0SJnYldRWMXyFIwH3kOJT8IVGKJ7mFCRnLspM+xs9yLL9ff5eJLv3v
lqeJ0Wcov4Ye9qzEU9PiLZurl6Tu/gRhfMhSyGLNkrzyrj82ZIsRv5JpYGL0OQcWwgQeG0O3jByS
j74u5W5Djd/dnJxa/dWk6iGaTTvXyMbJ7/ImwMQgdJFEptRwkBLi8KYLD0P2dL3p1p67DPEvs6Ti
TaanSYLnThXqcn5pw6a09vKtmomhZ7nPSB52LfEQN4AjTP6aDbmTKO05NWqvT+PHhg+dNXTBPUgZ
G5N+Ze1i/wlDo2Q7KpoKQ8Gbp92iHFgWrwDlX4fkNwCiu62E9eXpw8TAs1bSWtI7qGFy/ees2nMB
U91yY+6sPVu8EelRbWZNSGD5WFskR0pljqwmfb3e5ZdXFiYGi83JxI6aZQCIFPC300xbH9WbmA+v
WZpvKOjWPkCY/GleJlFPMaoM0PggQrEy6MzhPXP9A9aeLmzj86z1JWQVxAvb2CLZa6Vz1LU8f+vh
YoS4iUEQ1MAp8ONocJbiFUO6kdP77z18WSy/zLZEygYY6+CCYYS30K5NqHro5a3A/Eq/ioJ53qdB
P9VD4IGPtjMqnNwrqByS6UEfmo2jweWNj4lqeb1JB9oPoO/NpenMUPyDh85jza7QRu2f62209o6l
17+0Ec+GcUAFBnz35N9F9pIAkR3mb0V6y6eNCbAyfkTN/NSMGucy3AjjZtx1AQEMqYetWIZrw/VP
WHuBMH/ThJS8rYCrNPTUSQNlZ/aTb5rdRojvU3H33/2OiSr5JIvkCKMUxhUpxHBFU97zxNiPlZk7
sxy4ZIkpmjgsyAnZt430OwjDp6yN/yjZKDmsJbeQmalOqykp0O84cHHYFthVa7goJOhdKY/ddlB+
m2zsHEMxTlqquXQsvldayAxhcYjMUWoMGoKYFkrPACXYSJFA4jsMG4N0rfWF5YHWKQqhsjbw2uZQ
otx83pt0Q7+wzNMLDS8mQhoV5aISSwOP5e+memvokacS3eqCpxAX2ao2t3wI1l60/P3LJIDRlsLz
CQj08le/a0+LO3p+BL9KVqz5frbVXX8o9ihh26N8cNrcPJej36XPEw4DRW9oDFU9YA25KNWHSh5l
n0fVwjpoz39SddPwaqWH9GUF+/J1Zq9onM6y7iX0wPRfNYrvCd36irWHL3//8nCW50MSxOijGIxo
Q1buSF4SiwVx9L3tR0yVIA5CQ1zIA28aJ081VSuYtWMdf/NgIWY+xkjVEevC7qYw5TbNg/syVL2p
2dqaV3YJMdfRRCh4Zai69Ib8Ju72UBDaVePpm+TXlRAl04XpLYd5GkLevAyi9KnfFb72AE3yibzE
jzSwuzd4mGI8xb2T7LbKhlYOsaJ/RhDI4eJKgGmZvBv071R519fxlRwcExMe8hBlZMjAVK937Wsc
WTAxLIHk5TsTQhC3KCCjkJ3tYMjK0BXTHo1MCoDKEmBVI9Uii0aHqk6gb0WPVxYVMelhyKybNRX7
nlGhEjpWqneGf6nl+QA7h30LlE/Wht87AYppkKKPtD6FrZ03jLKTKzWM1JL3xIQC8nrXrH2LMMuj
Lu5jFAoFXjRqZyOTbVLXMOkrK8vIuucmVd2RzRuntpVkJBPzIWVXc6WXlo+xJTv9ncOkcBceehRy
oYSr6612torbrTOWvLIKixiaXinhJc8V4JUQd+ssTH7XsGvH8PRd4Znu4uhhugUMnx4ptw0rhNhp
2xXh8lWaiRmTJk00uemASw3M8UFK6d0c5W6oaIdaL6hFqPouS6M3RpV7vR9XEs9M9OCoxgpRvnAO
PJJMp8RsXqoZ+HBEi0N9avwUTmKoTpc8WJopO6rpLYrW0zuVTKAR0OwXaTIrME2bqcbv6z9oZS0R
MyxxMAwEoEdY0TYPcw/VTpJv3E1XnizmSKIeShakZoC1Qkqh2wfm0/VfvDY8xexI25COdIaEZUMG
KEh1Qzd8ruGgCpmRussPkWM68E7YeNnK6BRzJJx0ap/oiLWwR/aKPJSf2a3FUFrsYBPfjA2utZVw
QjCQtuubHMOQLza2Kv+IaLNVjLuyA4oJEgViviIL0Vxx/qZF5yyM4L/yiiD4RhOt/fbl718OILLC
o26Qlu4o4GX8qG+mlle2BzERIMkFfGJoiZ11UVguZ0IVCQ8AdKZxN6MDWi/1qOJsEozWgilidgCc
mdiQYSQDHyTVU3YZNr78RXdHW97h7Hm3VbS61iHCiWGo+pnxUUKocHoPYpSLZo1llI655Y+x1m7C
hWBS2rAkJgbT2CCAygan0g8Iz29098qvFyP+dYcSMTKhu/v8tjPBjYiQMk9vh3GTgLby+8WYv6Gi
KDoFKN6rA9TwZ4zC2lN5BfXthCzW7VTlT7JJ9v/H2ZXtRgpr2y9CMsZMr0BVUWPm8QUl6Q6jjZmH
r7+LXF0ph9OEq6hfWnmAwvYevPfaayVQKWVpBc3mWtReZeRXEAms3LaVILjACMLP9r9wO5/3BvpC
MzOopEzGg3Zixs8dSrmglgDLYNJta6mFK95yaVmnv3+zIkj7QoYpwEeDlXKHkc+9pjSPXRc/lFB9
+PlbltZ1+vu3VwwmQL2aAPM4G/zOuG7Hq/CXd4R5hyCEu0pNrQh2ZXibDR/c9EW6AipdWphZcSFE
x4w1I9gR1Wyrj7epCp2q4SDKtV770qpMjv/bqkhVI00a2NDdgircUAYusV943ns/r/nSr5/ZehmE
E7UMng4WilTegix906DkHNprbZ8F78tmxj4GegqWDpybSvwNm3szXbkLLPzwOcMKEB0xWKix7Bbw
KhhITju3Esm9EY3PJWgfV5Zn4dfPp8kVM6OtVZvINAGsNTiju0QZiu3Pa7/08Nn1PgwyHbqVSgC2
5XMNbTC5Uq1YODHzAXKgW9tAjihXB0OxAeD8TIEO1u21n70UhrSZnfY6FPoA9FaQfnebSf5p4n+s
tv/LCRF6a5rPSzs8Ldu3g8/GFqj2FOASPc0HhyYWWLWN4iW1oIRuFCsbvLRWM+uFDEc+NqOF858d
gA13W+Oayrvf7e/McrlFEqhXJspOLV6S/I85Pv/uuXOb7YZKyhTPtTiUPO+HNfTB0lrMTJXKMR5C
A2SsXaZfizy+kNjcVoa68rMXHj+f444pD626xbFU+UsbbDW0OFn791dLMhetaDMLVBsaZlRHKaD8
oHohsHg/P3rhGNKZlVqlVSUmiHl2Y/skAEACDJoW3E3GNV7jpXWZXvztnCfEyqEdgBfoAbDiKP+S
8BIXK2dwIT+Yj25bUDww0ggcqmYG3iKzdLoUwz/hvUzMjapf/7xECyBL/b8GtkmPKWG9hz6xdCeB
SEwHm86XSuAm90DPtOLzly6n8yntro7ACaZB6DfZp7dd5tR7gAfPUEGYUNjRiLt3drC99GoNCrm0
NTMLbqHioujQCNsJtlG0hzoE3tL63ZiRPp/btus0zlUFD28b5aqS2T7Vg83Khixt+8yUMzCDcWoB
llJZ3QZ8UWczE9d2oe/RqHPjGEKetNroNTTbh+6Jt+EdJnH2JKfbTCN7qnMHtLPbLPtt9jif6u76
WFGoim81itpJJ5wduGuo00TFvhjTfOV8LJjqfMBbQ5LXDqIA+VL7xljhVKJxiIlbwNqWLb1gWu5v
pmqaWmxUFUAUZluMSDqg7SEyiB+O6jmDXOl2ZfcWEoP5nHem2k1vEg2DywiwA911u/apPaivLeoH
DJJ4vROuEh8sHPGvUuu3TypwE2sT6OPsVJRwaN9ue4V5WiQ/f/6WpRWbBfG8UEA4PFGfB/rdoLXb
hLVOqDQQG+lXNn3pA2YR3IiZkacCeg80Zr7W9CdW22AiGleae0t7MXMBuWmL3E4AYFBBT+70I3Fj
2a8szoKVfoHKvq29NbYGOpJg+g/aN+jYUBF6ragh+9Zj2mq1QrRQQpyLb1hqHY5Rhy+YukjtNXkU
oFUT7+mZecqZbMFIcUap6Dokjv3bUzUf5yagLA4Fw6aAONsx4g9RPvZr6p0L3zOf4jYjKDtVtRn5
aWW6ZtU56F46jZlCjDJLQSm8UcbQ1bK1ocGl181snuJYBejMTgiWep9urD0Qtzvqr5WXFwrncy0O
Bi5uMJtipQzrqTQ2zFbuZO/F8USZpTodWZsZWzjH81HvkeVZlk7nGIRkaFEzqK407s82vlTwnA96
QwlSIbLEN7Tb4g2wfswaWy+Qlig3nVe7jeUEF/67u81ckQNkoX2vZ3Dxkfao0ze1vh3sl58/Y2mF
ZpauJQYd8xSuSmt2ZR06UbhWpFlwUXPsnZlaRp8o0x6T85BQt4Hy1NTM//l3Lz19FutLhVaMo6K2
k0G1DwmtQNQW7jiBTNBvXsDm6LpKbWOgn8DYIXH42/vRQB9sJdT9+7ezOYzOykqoCWvApCmx5VhN
5gUMKsLD2sDJQmLK5qPcVNcstFJLwOliB3dVN92Mfvx3aqGrb+VuDaG79BVT8Pvmx1P0SwBbmXag
eSbZCAXSqxSg9t+t/vTSbw+PytjsOmAmdyy/ZtDT6l4bcwWnuTCPg974fz5b0DAmA/jGd43rsZsB
IzklGliH6d/URjB3b7obPA97tIZv10RO/x302HwGu6SyUpMMIzNZW56kmmwTG/rVZbWrGufPz0v2
b0tmc0QdHbUGY79TzEZ/ijDbC5tkxf8sPXp29+77NssCJE07NZF+NBhXbRytFBKXHj2zY0PGUZTn
YCcZjKcSIrflyhXw3ykYmyPo4qLhSZuCPY9jvLHo98L2SpAMC3H7q9Wej1iXRR6DEgYcuW3f75hu
HAd7lUJkwbLmGDpNBsKWU83g/wQKOgh1upMcNIgjcSiJr72oa7fYhQ2Yo+lkpiZt3qKu8oXlv2/O
02waQpnH9/l12jiD/7t7JZvzz9YZyLdrguKlHl5nw60Bcang78+7sWBeczCd0drwshZ2O0AGGUYK
dGZOUCPdZAPYucWK2146UrOce4AK7KRvClBmGh8wXnkYOus1H3X0gPunn79jaTNm0bg0mEyGDrkx
iW86zh3Zrw2JL52pmQmTXE21UMT2Lo7PVneP2ZZw/Pj5Ry+ty8yEsQKxDAD18wsgnAl+NUWkz4qt
CPXNz29YWJY54s0inQ3MG2p0Y3+EqrAzxL9jLmbzqf+8MHIrEzC1ArwC0SFMTv0aAnDpR89SaL0f
Va6WAkM49EUR16vjlwtnfY5bMxOeFk2GMURRJxtLNk6GS0BXSGASrqBq+bsVn47Rt/hLKlCkWiWk
+LKhOUQdlNtRyVhVR5hOxn9D/NgcvGYFghUigLlqDJwoIR/vpWS923H9D6gjQKCjDledURrbVlUO
TFafP3/UwsQEm6Pa2p5p40gRIjtAFGI/Pmi36kHbkOPatWlhMorNgW20swIl6UECnOypG2F2TdlM
GQX1osMazmzB3ObQNiPjUJSg2H9e5K7Jb4I6d+ygcpV4bUJtwVfMkWy0Nvg4SoQEUySuUG9Bru+Y
xoqLW/j5czSbRTTNjmog88ZQulqyjaPW161rdZVoY+HXz/Fro9pGdVLBh6pZ55WjvcuNwjW7NaXN
BTgemwPYSkVDJ2Ia7lCv0keMWZrPgJ5DGzH7DMFbeyqAiBW7YiXzWmg7sTmEjYVZaPU1XF+1GTZ9
vDHfwfplb+rNuIkMTwdC75flCzYXUbO0LMpLgmEvwwagY6jbi6iiFIQKa/eeBVQmm0PYaNjQ3FSR
edu+eSXua8CEql3vA3UrjhNhlvkIWTh/OGa7NRzuksnPcWxyNMAFnOMsZ53xp9LsyinEbVXcgHx4
J3N21Bg7hE3nVyFdaZ0s+YA5ei1Mdcg8FxN29qrH+PZEvkCuhy1IPY9rPmAhBszxapB0aVvwYNi7
KhJbnZxCu4aqMHNafrGDlQx3yVBnYZ11SVUXCd6RQdOlRJhpGyTSx3VNvYUXzKFoUMfIhdZbKBCc
2+fypG/p3/zBuB5eGi/fB8+QZEq90JPdypVyIR7PAWqCpbmidahH9EbmD73qGXp083NgWXA5+izU
a0qeEQHI3q6UoDVrXopeuAQzzD8/fek+r08L+C0YG2lqt3mDaaD+Wd3KLdR3QdlvPScO5IRWyTyW
dmMW8ZVRtyVY8OFoOhPE9qPXWMo2UzNf42vEi1+dsX/E/bkoWlCB06NPUFW0s651x9TcjTV6Vzp9
ri12P5bxrU3FKWi0xjUCLXVkgy+OKzQdGuumT4YN1xQoJ40WAkelHUTS5S5IbCKH1fysBekxSorR
s0mx0yx1BZ+zdGxmWb8GIZauzmAGpqq6LMItLFjz7UvHZp7tR7pi9OhBoYLIv7iemzcA5/zYTfdl
7CZOexbuqiOcHvqvtZ9dAKqqCus47EEgmPjl3vwixJNPAJD3G/4Sb4uV8L7gmebT7aEdExkVKHQ0
NnnWTAOTryPZEqHvRVadYrImUrOwdnPAGw0nYZYKa1fwAJzvoObRXAGKx59NbmHT52A3Q0CMjpYw
BnPokGcZLqhaVx69ZM1z8Br6QAWonjH7wHbsEwhxH/Mtn8UzJmk8BSz+K6/5d4WdfelnfPMZ2Okq
Cw2k2AOY4Bwjqx4Kvb1Ehd07w4D5597s4UUUa6WMvJSnzMXUlNQa4kICCt81VetS+HbPltYOrAoO
H4hfCU68kOWvCVde1YLfFlm7zQpROYO5Jji80Chnc7xbkmi2At0lULg9p48TBjl3uWu/6Wd113jG
ttwFbr5ZM6gvMME/DGo+Gx8lVYAoDIb+vHTEnrm6H+y0U3Ydh87waMYOezRKh7qaB7y8223FG2Sw
1AIkW4CtrmutLC78ZO/fNhoasKYVEG1SsyTuNvVHMLR9fGUbfrXiqJZsbeY6Uly9W+iFYUg/sw59
rd3WXXZrp/aKh13KqOdouaK11a4fvsR1JXWGT31b7SwP0irjgW35HVbRizZrVah/d7bYHEIXJXZd
dxwvIwd9q/nxbsKnU38NrbGwVnPs3BibtmFD18w3NfBrauaB1vKuGtdguEuPn2UaI5JLA4Da2C9G
4Rfg+ROgEyTtGvnvQhIwB9FNRI6QRQF/qt0+0R7DmRS4CbSGVrzEgludY+g0TKEGIYb7faW3nc46
6UO8liMtxJ25WorRmVHIFBn71pm4U3wb9+XVeKz9wjOu6LNyGP9GB3O/1pFbWqhZVoCaKUHVL0l8
MK1fqWO0o/Ufm/EDs9f6i0s7PbPrPmxKhYDZwY+Y6lLjIQ8+B655P8e3pYfPLFozxp70JeiCuJF5
PP9b9sEW+p0/P3xpl2cXh2HoCYS/m9gXyJhC+teUK72ChV89x9K1IOMUioE8mDN+Ipb9WlYZ2EB/
NxfP5nC6seqZGg0xqKmhLGV095pMQVP18POiLP32meFO6TtIHUEmmCXiopglSMQa0DNpK4CNpaxi
rosiG5VCYBKQzqzcl6eJ8u9rPnDc9xuQdG7XMFZLnzH9/Vu0CVRuDkJO5z4eTn3YOhjPuEmHfvO7
VZqO1LfH5xDJhlOLwWlD/0CmCRqJr7q9FrEXOvZsDqTr+zoIU8gZI9+mcP6ghN5ql9JXdyA7P5ov
ibuW4y04o6+hum+fQbKgK4GcCX3kkE5dASsl6m2SQLmO3CnlWpK6uOczK47SSIVWE3pnkufP3OiY
ownbEQD1ilg5cRm4tdns6UAvVlIxF/NMHsB8K2WOhQTzq7v67RuFkrBKh9f1dTBX9pl0NPUtx0xQ
ASXXsbuPo5Vp9wVvMgfR1ZmwZA0der+wBkhstZ4kzz8ftqVCzRw5VwxDU5kBKvRWZ9ObMekPuahC
J+vGzIkD89zT+qMYxJs0ccCHURzRqVzLeRaOyFw3RbCAGVGioRqhOtVji2BV7OonSI6A4Yptk4Py
quy4p3jamhL80mmZ4+vMzs7CoGv/FxGFkiXUzdz60IIEfPBZ6KRPK6u64CLm2LrQGCDdCapEX7+i
pdPHjryH0usu3Nibahv+GT9BxFOuKucspHNftv7tGKqVnQoWo6SQoKA/0ZANW3VT7taASksfM4vz
sYwGU0T4GHs85r3qNuQdVauVO9rSGZiF+ADVCjVQBcjNSrOANmp90s2Mg/7QegET9bM+Rvc/78mC
rX4ZwLdFakk9xl0JaCVIKXYRDyvH5uONBYpup6LoINWC+Q0vVzzDksXO4r/e5cnQBy0uRgC8K5Xy
h9pkZaB76bYzh9gVJbfzkZXYD+VVlNkhLz7N4qlJW1cN8pteeUxDFETpBVVfB2m+02YrkUn9yoH/
cd+bI/AGLUSVLwYf7WgEdwGq48qg2Qc1yTNn0OlREPhAsD4SzKGVDJK06nPH6QC+2lJedEivCKW8
rsGJDBZIoThVONxqtulQHkmPFCP3TYPzTTDooEIwe0xmdJavxWO+K+IOs215e9MjSYNQqHAHqCBX
oxE5cdweM1tuUih02ya5i0wbVTUKdSqWQ1z7IkR+I9X4aJrFfW6MuYN7z6k/FaV+a/UFfgkkjV0l
LaRbW9p1o/EHziPuGUnoUgXSABF9FlKfdDHfB5MfeISL9QiMT5DrrdsbMXRBxk0fRls91A9SFH6g
gL6mC+vSyRLd04z6lkbazhjCP6Cffa/GaFPZGeg1U6xX07ZgLJOBAyDRCZyyfqM3wCsVTHNKaZzV
ILyJsuZid+ZTHSb3RaAfaDjsSaVAyLmoN1lTHMPChhozB01S/dkgCwck7ypruqeOjGhB19JJjcDr
IJ1YAsXFSfOA29m2CLO/0C/fDQ0/oPRomnzLx95D9gSK0aaAPPi57G2yC2lxMltUSWwxOMKqUqg3
WBst29l1tsszzbdDEJRUHwaCQ1tPTBmepIXuVr08qJRt1M64Z7a6BZL2QnPykKTa3c/2vGBhc/gk
WBFZF3YhrmkElKnJa/+7YUQ2x0sOSafkvMREiaSfNEkdo1Kg1h2tXAyWQtAcMqkLM+0zArJF66H2
ppEJfi6PcpPcEm9dS23BZc/BkoBaQVA7zSHGUVlPYzVuZWjfZGq+/3ntF3wpmTlts6NtSasQWMza
2keVeWVU9Kkc80MJ5lWbyr+G3f1ym6e48c1t25Zi8KoeEj9I65fMVDcQUVnJfb6u3P/yZrPc0Ry7
zAwTQEoVCQ7erLXu00o/BGpf3uRNjGxOl9YNhKMEkjlwHpBcOjzsO4/a8QljFZsQTElDYKYuyRp3
zMxzDKV2h/XSbRQNM2tK6UkVWN6iI/2hNMLBi1I9uhv7YWtp6aFTmuu406GEXnJ/qKtntc7PKIZf
GbmyB9XTyolbMpRZKMrMyjSaBFLssQ6kZZxAZHn38zFYaCxqc3yorUBMvkG6CE2b/IKTjFnAYm/4
v23HanOUKJV6UiIVBXug/CDdjWo/dWs33YWbEOLMf56svhXpOOhICIIz2p/Hws1dEIg49o2FWtv/
h0Lh38aozekXIzMY2RCip2xFo+mDxObCKbO3IlrTH1woHmpzrkWCGKbECkRkrVdmutH9RBmceIGn
GhMvCgoQYCYJvdVe3HRy/ttutDl4lFt6rpiVhh4KJ8eiys/ZYBzNoq4cU8WoQaVoLoorTqlZVzwh
Tz8ftn8nudocPaokWmMQjJ/6gEt6Mg/csSu2IFzTk86lrNpaRuxYa4fjS0r7X58483C5YpE2HSDe
UHbIQ6rhHJTVwaqh3FSBFbuT1jbn5B1UOvedlX+mutVvK3U8Ck2/HlTr1YQ6b2hFRz0IX2xRXCkU
V8+sM8GzHR6omu5NDTtUK4PTlNpFYfFzXhe+KaFJJ4t+26uVI3prFzXCbcJ+YyfDjVT4ZYirz0b2
vpUVfm7HnhVGO1mszbN/1QD+9dEzfyiGOEpJC2uThXaj9WboKbrqGkZ3K4xRcZKCOFYLYeq41u5q
kAEMyD63PDEu/VjlG6nU0lOtNvBNJj+7mJxJa/ldmXJHo/S9zYNX9DPFFvPDv4PXa/bMtUEHd+wh
kIf7d13sIfm9o8U5WmP5WDDbOXo2iNoK11P4zRTESRQadtZfylfw10uecw6dHWKRSm2AaqMWW8xp
RPYZVOAVItE+7VJw6afZgOKwdgYp67FdFyFb+qaZz0vaXre4gooh2+WXGLUEsEaCV7/ycKvblwcT
UzSQIltrMyzcVLQ5rlYZCwBGUx0oM3Vn7eimC93+HaM7N5y741twXCeBXfLmc2BtXIAKQ4wGpFze
msKlG6DO3NatToHtBA4gw6siGQsAHm2Os43aFARnHeF+tek98ggsQu2JO2CTt5bDtsaReClqFiR0
xMNaxfHfIVyztP8MVUzVTYA/8cq+2hHrKqdvP/vUf1fwtTl9pZo0WqDp03ONdJ/oOoggiwtt2LZv
q83Pr1g86TOn0jfBWPehyv2A3gM3o7JNXR4MzatE4KSdb7aBF9UPP79s6XjP/EGc1FrGFT31gz5/
l2NyBYLD0xiscUIsLNccgssh4lHZYP7xK6M6dBDiRcjbRHb8Jw+1z199wRyLC/WCQQsmwRfFNA4S
t0pJqkuqqiuJ+0IQnQtw1Z3Z5Az1310mm4MxbmoDKW0DRWH9aGeXBuhWkq4Rwy0c2v/C6HYksqgF
dIKB6/SkKmGYwUrlcGkjpv3/dikIRisspQ4Yk6r9aYfYEZEB1Z19Ht//vAtLz58+6dvzadGXjBMU
1Ebavlem9WdAgbSX4oMp2sorFu6B2hyHm8miFpmCJinb6ShKAAMRu+ohu6VAfP0/IC8LudocjNvZ
AZRUphmN4FwCDdD7clM/Uoc4a1KsS0dqZt8WTG2g0zB7AjZiy9JRMQ6h1aKpe2nZ+0igNZJL36RE
X7nPLK7czMpliYdHNsCnIJd9VVBxgEBb5JIoBDeuPjhpxG5YkP2Jc7CtgTPOMMWkX/E7lzmH7g5K
a7WkQ72SpIeKPKvFOzoKFOPgP5+8KRD/IwWbA3dVPUsGDJbHPmRIVdwr5W1vqJabZOVOWs15bNZm
aRdc5RzBy6o6ZHA14P6tTI8Y277HcChZY9hbivxzyG6IHjolMWYK2i35bC7T5WpSecJkIqjfEY3X
+lkLp2+O14XmSxeUPfqsRcWpA/atTVumH6FefLQ1tG9TBztV1+UKCGRpd2Z+gXcsG2QJ5AHLlVcj
sq9R73s3QQTn5LQsHJZl25+PwdIZn0N227FseJSBykS7GrdTNhPcw8VB96N05W4tP5t+9r8O2+yS
k+amxUoFMBC1q5wMeBy6UrRZ3P6ZU0jSBLsSfk1voVl1zW+m7e+2/SZ0jad1vObSB8w8ARkVDlkl
fEAT9V7Y3wV8rS2xlE/OgbllECe23eHR+tUALIXccoyWB67ctOgli9fxb3xnroWChWM1R+X2Ajwd
sv+CL9H0wC/v28KNtvQPf+5d81D8sQ/rvaLFD5tdAeqhMsDFg+5B6UG0qz+lB2WTDI5xYndkm3uD
r76sclRCh2Pa8X+csTlut0osLWzLKPHTOISnTvTHiKfQUFDbozBzH430a72xXseO3aoBdIqDBIV3
Jeuo07LyyVSMK2Gqp0Q26HZEpquQqoJ+WvdmxPal5FQ5CkZepRwJ1KvsO0VJo0lS2Gv65q+QclOy
4tXI8qMp2V1V0dMYRjWUypLeNcrsOUzUJyVMKC7RFXOSDGNVAsdogpUfFLXxixzNSPUJctqDU8bK
MYQWJqa6jPuoqPeU5WetKtCJCA3XtmUIvj/L4VZ8U5SVX6fasWH1Ry6o7pm0Bw9ov08aVYLLO4dQ
jRbigkCo6g+Rfl+b7S6zxktBoYWbJu9kHGxnKCzwiEbqVo0uaWoMjq53V2kD6Y7QSKSXEw5RyexG
asU159ZLngb7NIjOTTgcucKuSV4cGB12fKRXVmCjmzsCVd5LfdskcgRmgfUYUut9jQjhonhyGKzm
SGPSQWeseC1Jd6iD4aUok4c2JO8j4deN3mpHG9hNl9D2Le3TtyyU6a5n5D4YxpMY0tZpBr1wCLD5
jtJhqIihu6bRiYwlSfELaOq3MVXdRBi2M9LmSDSx6TSzcuLOOmdaCWJnkoqbNKGmZ5bsVe3puEuN
5FVaGGznGneRE5+KtPsMeuLaRNupctjYlnDBxPdHH8y7IlKvQqWlbqFzBAXyGDbmQWZTS9sKIUmT
P2hlGzqWIj5SoRCPjOjWcKlc1Cy943kEDvmoTVyatJfQslzRKA9S0kPbdk9BMe64nj8PlvaXjmDO
KcybwFbeDa7bW6Ja8Sauwr2t1XepMO+Dgr3rRXS00V9y1LHyglbctUUL3LZQzw3LLA+EDFAiRpBS
wGGXjMoR9ABPvQJGWgOs3AzMiztqU8xjc2Mz8mLXggC0LzsvDohXDSiBlVzxRYKTF2TyQdPDY0/F
J24PZ8CCX/s2atH76a7blo1uURp7YNvRbFNNWH6jQo+gvR1jA0gxKj9EHWBEeChfNNbc6iP3gji9
7kZU2czuum/Q+6lBjCAUiUdqYpflRuTWWus1XXzDzf4909SjkieXIIVAitLh9tta/BEodgAhavvA
9OQw9uIzVs2nRAdMuQjFazVEKNnlYwqh+uQ9MPor2emnqOG6y5tQd2I9PYbCvNGadjMqxrENUuLg
xJ0Dat6Pdg4+Ia4f2qbcchRVtz0472olvGoslDPisnMIaQsvy/uPTmt8KSfpivRDHYLCG5Mi39YJ
Z27dGx95hcs70FruwPmtXY3PccX+iDLeyUz/SDrjzTbqKxkplRvnUD3srUFg5ky6Q5Y8xjx86Jvo
jWQgpZIGJCZp88rq8ZHaxZ6pmoCQOfCbYnyJARZxoY6Xot2pHCgqFQUftjFXN7LpdpUyNTiLoHDA
mFg4EmwLdtlCY4CVuzisLKcf0HZT5b5Q5X1PUrghnDXWdifg/w8UjbiAJL3T9ULz9KR60Ivgk0YN
eor1qeny0GE0vglKZQOS0MyNKuYD1HHV0XjXtWC3MRDsNpmKvWz57UAlmhdtnxz1EF3kJgWXYB2f
G7V8A7tzgEan6ofCYp40BCoS4WmwM1CLcRk5rdTeY/SFHStQR1fVmnNKlFepRpbX6vUmkVHkAFT+
HBrZM1G71LdrPdlwUfwdqsCJe+uJqcStk/Giqdql0ONdX0MtOkXb1sjClygrz0kXcYDds9uYlZ8a
SDvGWj0RYlyPXF6nXfTAG6wOKbUbYXabVgm5p2fjprWSB2Ns/dqWO8rkTUj7Dam05zGQcPOKsgni
7CTrmEMHKXJlCk6xgBdH/ATEhB68WE0JX6b0Jv4XxuehbN6gSXPXFckjCYibGFngDIYADCgpH4Ox
yB1pgzE7KFQTuhDknKQQCFFp+ow737bSGhj9WPpcRLswys7CTvd1PD4LKwT7qXoZU23Xh8FHU5hn
zL4dWKx5nah1vCc6JmX8oEbtJejEIdPyXRkRVMHRgkc741Zyo3KR12WOKLsNCGa4qxZF7Va1vglF
9RzlhYkgG/tJFQ0uLxJAOmrXtmgBdqb6nCr6oS+SiyGqS4v2QZ3YfwJmgcydgv85NtAik9MhbcPK
TRvjtjVU2+Gt9m5H8XVZQT85UbTCiawAqPPBvCXYXjOvT32NPn8tlU1EwrvGYDdhRP2Rp7qTg/Ro
Uwq5wffdpaWl7RnDoEQPGY/B7IqNZiaKUxIeu6QHmEEdWuKZCqIi4lydGfeQJ36W3PTiJLiUtl47
gjG/zLOTjdhkW43u0CbCdbdr96qg4J6oD8wk53Ra/SDwRWuCGs3+SNvxU9bRpRhAKkdtATWXLPS6
toOWXHAIQgW9fuM9MClOYoVMgAelC6aJJzUCFsDmaIYT7cLboQLFjq44GutSF5RrDyUxHo0Kxp2w
tPGy6AONWZdX7YUkR4spFGMCwatiaMfRGD7NsLhj0nrk4KwFsRGqswGQf6OBpkIf5RCy7J6IVfU7
MJGdS1Z6CKiuCc0rkDemztizc6IEmIe0/9i8750mbw4KBbpBJ/2JcgzpN1OwGVoIpUg73Axa4dMh
8VRecH+EvRFD3JS61SDXqeFXokPMMLxXNYlX2vS2NiXx6oDYRxNR0Ykx7eDFGdajTNuPvOb4T9mO
OGTJDUiT8J4u2vKKnY2gbxyVBZes667DILjOaHSStD8pnf43yeVNoMb72jJcYqnwysCQOLywb4w2
PpNEfw2r5JIG1llwuSdDCSdWFG5nMDcvRxzEIOn2FhgtRDZqWyHAyU/wNNqc2xEWUWck9/RGxySX
xo8pCgcOLZF7NFn2ZNP2oaVR7Y6ISu4Qs1NlA/RW1X3hdDJ4U0D35haiZ44Mcj9t9HdewFGL9NrW
7WMuDeRBOTmJIHyMUhuQJVrfsFbcdwb9SEzr0darox1Y3KljA1OqTXIQRvNRxwl3Ed9v4IjeSK5f
ygoYRS6NvTmaGxmPUIsarcKry+FQdd0+18tj2IiNXhZuQYNnqavPSckemwpjtyoxfaqVT4ZeIaXM
x4NSw9sl5QuGUBLEGfsEWVEf3cYGJs+G/+HoSpZk1bHYFxEBNsZmy5TzUPOt2jhqeMVoDBjM8PWt
6kW/6N68zsoEW0fSkeJ8K1NqZFbq7bVrpytSnC9F17JEzflv4DcfVOdf5WAuPkoPI46C1riX66MF
IEDjhutHYUi+ixyBGHWdttJ2qSgH+Cmrs7GFwFWX9wlKkoKoCMVLNdRH6wB6UxTYjLCJLEwmw+wJ
NDT2TkSM3nkm2PN+BZKYVAZZHD0oxRsCpU6bdf+JMf/2xvnfKJt7Ydltm9SILo7lfXSh1wpa4JIx
SHCgJ2MDGDv1Db1Rp86lD6XjPZNO04ivbIjXbvxw6/Kgwnn4que1ikYU1stOhW00VSBZVlfFYtFT
VDT2ZrWZsRO0nARkBMvHKgNVUsHPI48V9vQG0d2LstWxV7AxG5r6snhLNuMkiLZ8IHFT0P9aTnZO
1b9Uqjn6rnoi03y11jyFApjfkjwzsCkjS2Cr47okiNIe/w15DgEVXSDL7CG8FxvNpIu1MRdt2ndh
6Y0N/ALXzw1LTGc0MJ/zjlyk4z5uOb15Vh+rwLbRqLpdKUMawSNxbvM2RbQDjVVNsnyZHtjsffAQ
p5aSn2wgCfKZzyjM/V7hA4ok3FNYckz6sZyjerHvedOs6QAXe+LoUmKtrLrnStzG2Yv82k0K7A5j
G1bUB2OGxyqgx4DJ12Kt3V1oCLq2WPNBCF63rfZLfASsjuGDZX3oANzJ7l5RtR38oEJtUrV3p85E
dlVvlsvnVTEMTzjtgFoPztIikTLQ+3xrXtA0d6rwekd9gYhHxccmKX3/bdbF87auNPZbTDJbbb69
dh1jlI4iAghDY+RxnkdsDUSsKorX3Quv7WwqlLUPzwP1HmxXfqJg4ipKcWDbdLXB8sABXul0gtnt
h/A642N7W2mHlUQRFw07owhDY2YZgqTf5jQgFVJtQ0ADbs0FAjFCwKsrD9prU5giHTxzbw1au6zx
3qCwbGmlymOrhtPULjyim//liLmMcfR+htgIqWbWYEjQ6Wzkb94smSfcS4u2jWjsw3PdiDFmbYGZ
qiN7oOAwXaV/9VBTFalgwEkq4WdzYGrQgNdL06t0cFBRjnpfRMA2QzIpd8d720X5qK5dhxXLYI03
4lzUEtx4eNRDLfFrsIfc835FP9hoMThyHbc+McL2eBqvU+/9Z71qr/V6aK0KI5LTCx/N3i9yFOlN
8kK7NXHGjcZ0wid1Jv1YDuhLELTLqmE5OKWPOAU3PAZ19VNL+96X9J8zjSTbCFbJNne8iQKefb85
EkjQRUCyxee7bhA71YRJ2PCXrlpuFT5c2dJU2MKPyd8VtDnLt6PyfzSsXoAtT5PXvHpr/RIaRGvw
8DIackBdiYqEwfpEsb3WDiaNviofA3fbOT6m17J0Hl3r/7OlfK4XlTUaz4rD5bu/LTevZqlchteh
Urd1w3/MeNV6uCMwNisA2qbJ3DbTHTGRx5VR923hbYR1nw7fQf2MTuLgzhrHRus0wue3OCYiXZ05
Oe1TC0IxwZf4UXFyX2r2O+DYV6L/HFbWIkrR/2bTnLLWIHa7qV/I4n6vff5ZBfIHSfQV7o6cxONf
ft0mnc9unMfEkaGIam/6nVcY2IJyUtgi1okc4BLxhdhLAwAWVPUQuZt3Fn1zLSYHLY4r/yNoRBz0
QsayG54XFMQBQT4MZjgTM+Qnd23maIYBD3AHrc3WK48YFi75iFm/pfLZE855FTDyyk0BEw7ruVNd
GpbFgVI0iSNIfAeDQ1oO7n/j7Pbx1nlvZTE9wF/6Au8U1t6IvQrmYBYd03DCRKdoPBYgJjiCOIi/
noQYx1i2lUkoA22yjJuNWxJc+B9i76biOcerE3lzha+LgA/o5vVM2bhX9ZKEXuAlc9i+jxpjGzbL
UaTtdkHiE/4OhJe5XY/mIvEzMlRfFzYdF3paEJKDdmoTRt7o7tiiLRgnnQ6sy7oiPBHIjBFSArLN
7VH8UZ06Zqd4XC2CSRRGGRBfKgye/Ha5mtqrIjUDTDXiQijNs1bjZhgwzM6j+4xKCbx/jnzpGCwt
eH5iSuo8LkRwpL4zRPgw/6mwOQn2xw1xeVgUYGCxdmeMtd+9i/urDdXjRLzfOlDfE1+el8C9umZ6
1kP+QBjfIsxxZzc0OKu956rpsgLGOl1jiXyW4ycGYy8OqTwN/XBgowOJ0LKvMBBp1YQn6eA6xw7n
xyxbnCENfRLV8u275K0O2t02+TEPIsZ5hfehfJYOTMiTWhLqimeJoZbijY0t1urNMmZd4/zMI+/x
EAn4U8vuqXNlJEZ5KxZOE9cfliRog8da6aQxE7y84bm17DoBZ4ba5hljmKelUg8dk7ixqx1tLQK7
YLj3en33JnQaNl3zU7Nxh7LuN7iKgFu3H1l/j718LDkYRfQH34mSNboDyzGuOvuo/wa3sqD7FRv3
Pd7yCHNyFY81e/OX5iy84anylsewFxBnYMaZt4yuSLYFtLgVcj5NpX5lc5gN3rRzEVAiOz+d2uI0
cvYwTu6bkeS9971d32xHb1gxylN8t0W3XVxs0gKhfIhtvVViyIQW+7xc9zQH9pVN2nf5EJuenLlT
f4HRuFAin0GYXHg7Ugyu+TcN3M+SDkfh2RVxweKVODjhF0tf+sBNW9u+SYbYB68en4PJfSF19dt1
SDRua5E5znYXY3vKAZEjihFRld417+cuVi75QIo7zpwmQ8ryzZOyjIjAWMioejWlOeY9Zqyw7DO2
VPhTqjer2ge+NSJqN9Rxo64R7Ij/tgzNp27IIShk5i3mqOmWysYUkSuqm+/2GLXzDJl1DXTo9jKK
9tD2/D/N1b9ihZceRd/WKUCK5TfG8V5X9YmEw1H9XbJ/E1qePzizPBoizrg2YJfObw1sWjTU11AE
u3CaDqXUL30NV5xgdRx4wZEP5MNMBPMW2BU3LA4jeGq9kToquy4exm2KmO6+R6V2pB5e9ULuRY7T
FiH2bG7SYtoSJDTdqB/cy8WNWuRHgAXFMZiHw8UT4R1Y9ri06AISs/flgn1SINBcTLGwlj/nq049
7NYTri+rgGnF5I+dtsnWt1+whr32KtxrJd2Mku0Tm6kvtQ2O4Fjf17pPuK9PhmGKgeGumP0bq6Yf
OIv/tZ6/L/h6RAXBoXEMaOESZGWxkxX4D1ntDW3+MFn7NuHOwXEN46MRcbMhhxE4L5uNfatC+ABq
KBMRA2RkKCPPRQOYKP825omzNyHJLFAfhICHrZyew1xf4ZsFDM/xRzB2w2t9yf35RTc2gu3LTWBo
/Q8NGmu8kHDXMgccJX0uq0bEhnVJLx0oW6Pz0kPZjUHnH1RRvXothi4JfkuuTTz1zdkUr30u97rG
DjsK0y2iGB2UpMQiX+AJdE9d22RhA1IB9xbS8BLU3J1AVL8AMke6Fknlsf3WF+nk8kStUzZL+ryB
dWpt/QvcmtSNPgbgWjb8j3ieUOOKm/NCvDEDu3r7a9Zga5fQxh+RsMceZi33VrnZUG3AXt5uc2Zk
EbP8qpnMhqLG8+TfR6lwqSxxWwPILOJ7FuFx9NW7V5fpLPKU9ywVIK4AkIeDqN2LL/gHn/zHijpv
vUY+iKvTPphPld8mLmn2Q4MEH0Hh+sd5EMl2xG84kwO34oPkY9wR56AbtaMjOksa84WG2ot1gybS
0EExlNq0m8err/lnN28n1/SHFRH+ke3VVcv2PjJ+DsO+SCyFey/U+61dfpUyO+2QA1wX3x0f987I
z01pdlKKNVor/1/d41NgsQpVMsBvvp4OHup8eFU+t+F4qzQYSUBEubq3qQwS4kFkUvKF4yEJdXsi
SCy0To0zdmP3Dl7JnNizHCQyTcwV7FsP5tU95nOYUupSIOZ2nzN9nLzpn2nXj6UFBCGrC5Q0OlHY
e3uXszPaZ0E6gogjZt6hFeKOLLdvUb+A7cgqR780ChfaqNfYOjjA8+04DRAjSgclZE4PMQLWGOO1
Ly3DONwNLjKgymPhtTHs1Ek/heSPL4OQrdwu7hBKxWq7V2pOkYm565fNHgSwHvw8X9inK6JeA46N
ZMPOi88jPP44VfwWhCjYBTd8EaJ80uOPcjDIdjIBtDmbCX+UyMvrwgZsViN+CDwZ7NvRMiGICHxj
7HSiTFrBHz3TvxWB/vLa/rckZNe0xgVfSd5CWh3luMRTGyJsQiaU178uDsim7+8rl/D8NNe6rx9b
vztXetpNfBsAh4qvCT94Ojn8wNG+gjFY4NGdyy+/Y6jwHXZF13+XU3OYjME/aoy9gT+lvr9ci8I5
1KVzDBTZFcADophuNZu+A9EmLc9PWpp0a7F3V/2aoClTt+mrKGTqOtTiH5amd26IMxSl3HW9vPZN
8KQnsPTKrUEjDuKp8sfYyoDFFgMD7ugekID/yK5A4k1F3wKEG8adNyfwOFH8IaONrY9YagxrY5Cf
iFJYiuIH5Fy1EQjL997OZUqc5bB5zYtyvGPFhmwmOOnJ+tYszs1zQZ3wEKJiLfopxq7AA18LbPaE
tfo71E+bHm68N19r7n+wNTznASzCTYmU0gW93/4ylxENV4WIAvFYWrOX47QnUDiZ5r+sKB7GjjVR
yC0/W684oRYiGiROAEQOFbLKsUvBwU0wcCvWbf3IcJjBUAepZoom1767ALVij02TJ7lgha0e5Y8Z
GwhtRQ/Fxsxp20AlZQ7ofEEugvgqVs74YbGYFXnlZqKZtY9r6XzDcHzdVv8aFOjfw1SHQ7R/HPVy
MGreVSHDPFCWYAKC6+Zv6QxibC5weobNwYbOuWhHPyk6bGUZGWRNjoYRlvN9N7s3Mo0HvCcPG9IM
DV0PxKznqR90Rs0iopJ2bbrh8FzD9tUJy08DoNqvwObVnIKxevbn6dvI6Q8UF1kl8jEyoY9typaA
2eePjVffKj5GpFiCeC3sryADMCl+QLUg34VBdEzFYk/GN2CyTP5QDvWzS8esaJokCN0nClo+7TS+
X1KQB1aKRHvkq52/NNHtYZDByaE5Jjm6ZDiN942qvju54HlnyO0L8ItAfNt5Q0/Q2xti9cmh2BDB
dqkzJ3SBLDDNCCVbtxofqK2CQ1+OB7qWN0ph7DbFcnJm2KldDSkWzqnPvA53aJb42oINMU9O9eP0
CHcaWJHJfj4wWUyx77YPKtgyjEJr5OrlmOPjjWaxt2bWJzfcsgKJo/XsPK71mg2tPTdbl7SkvOC4
exR9jlRYnCHdpo55aGE/FtvvvPRpP8/ZFJg7BSdCt+W/DcA1Ctw+ZYWvAMYgPo3jTpT5BwnlZVP4
013lZ7PbBqD1sWdoQnxd5FUUrr1wdIlH9QTevufyWlSIku57EzdrKy6GoRS4nYFovJl5Wdvoc+61
qT9Or5tgsS6DU2EAocqwCY7WLWKkovzMRC4xlqaaCPnOTRqUuAT97jLJ5RZ2GB+Qk/nf4AfJUni7
tfnDp/oFzceP2tdVvNRjEFVqwXIHGR8nrMxFARfYGVurx9WrgthQPFecbH7qq+Kh2TxYeim7aRsc
HL2dO3/NHPzL+g7uEuOsNzJXOLVDEGDB1L7U0OIHn56Yi6mhmJYzwMCdD/0uVDZB3lQVe1C+lgbA
iQiMptiO2JMeb2vVoiEHeuJfZhcVbuLk5GCn/G6G/o1U60vhW2isiLwHJU33foigM2l3ClSTrMsy
xXn+QZYalVjKjwKrmrjm7rkY/SJyBlSh/QU4lByegpn1u60V//HFvDpYt40DBrJ9GlGzaYm8/D8O
aXJkG+u1fhy37tTlzV63WPRFUtyGwx/E0RY4mVvAsCu3w1bADjMzrJban0qvW7pW8iQFXGRtfcLb
drZDkTDQTXjj0NfjBHsIhokdyo+lcQ58CbK8RtY7jlcYf4M83Wj+DGb8jo1p/LtgdwVOxjqohyEE
pNnzWpIpWoQLGtWgW1GENHZy51vVKhknfhjrYN9XUxrkHTJahr1ZcMkYH/tT+r2EnqtHcBRBGD6U
U38LOVZGvOIFbOmvAj8X22VEy6Xkbtq36JJgzN4riAAwbAx3pv1/HZiFVW17PfOEdMGnKGoHzyh9
rEfyQjw7xjmUmYjO6Bf0nDrxK/O6lvII7vLTiqCNKDSnqArVHmmF50nPThy407fSuUnqviDwIdjd
YA3HnfE0O8V98tqs2qCxqv4SOCyBjnqqdOj/VHQ9WQMxx+/+2XH69fGr0xF6fr2hLTF0rhspU5/Z
W+f350roq+t0DwsOs5WZdZ/P7Nas296GFjraChdKMHYXF9nus4hdq1O/xJmsvYqfid0e2GhPAVnV
rgnXKm1a7wiVY889LHaKsKDxRPs3ulY/yDlA/WlrEKjsZirMT5aJfzCm7N1CjdCWRgRt6aXYlxTd
BE6rMyXkGgcFntqhgoFjLJCSjPsaoIPqOqpY9eL1ebatdZ6tprwrPo57GIjmJJzaOl7g6ImN6tD4
xL0DEcth3kCiC9EVSEUoip079XXqe2Q+KgF38wLHNiYSmERdfpqo+5CvKscmL38yq01p7v/XhwGJ
tl6eaFGkrJ+OM/zKBYPuC2otKhxkIhX0J+jrC22HY1FPSJh1Uxf2dSCAeOj68QnjEwSrEThhzlXq
AWfWZPys/QF+R6v3oV+8M1G8zgYpFANAy2Ir/DaaoVzVfaBdnvlrm1kiPtZiPjpTex44WAoj271w
vfvSrrEHNyBmvRxkGtH4AKQBHU+/NO5JX7a7UPYwvgJ20PVzxZllmvcNd34kfaRsDKI6wuf50Rgg
SKQIJrmZoPUhRhUu//5PsucWLFNjHWzqBDfkbkPLhgDdYP4YXWaSrfA/6mVDKy+kcXDXZ78Jlrhc
XdgVBLv1bH7YaoScQRnCmQMquHLIP2v0I5GWY4vbJNh/w3akpTzqvQlu8w2Ih8LQGhWEpwhJw1JR
UH56ebjb5m03TPMR2y9Azis2q+V584yXgP9NJHGvflhFfuk/akd58JLixA99mdXT+LebLN6RHvBP
4+oEIfguNnhyuvocIIej4MsP2YK7EFBU82FKBte/z6bUSefXD2Pr3ZhmMeyKOJjBRVmO65CfQrHc
GLEfdpuxTT995N38PM/bfekbCDcEiR/KWQKYJiVUSJ0CeF0Ybd1YQjyLB1uki+eB4y16WNNsHftk
eHSX+phTJ9Pw3eaOOvdt9cgdceeQ9aMRo1OsFP6bWdmdFNtPAIpMbZg7BxwtjZGHYJ6XRHNo6+Wf
EFPALByHQwONSw9gacomxzcLJaFsxXHz/9xsWPkOfVTJsNk8Sdt/yI4fwYnu80pDt8PI4PETs1WZ
jF7vHpA+iWpBc+/m4FiG/q1CQyI03ull7umJ1luV5JY/5cGCIoEF/2dTBZkKDcsJn7yLs03fm1Mf
sL/UJOuf0hKM/GOGOCVww0ba7455ieWfVe190TWRpfoBE/YdqwhPvOp3nM+3qQe44sDuyxgk3ure
60E+CIBAZ1ZZQV0TeUW3J8XsHVy3Tp1S70rh7Vvk9v7HVu9KB/xZ+LJwnz5qDbW/Dv+M0/VZCiDG
2emyRb3maPXksDwjpeMr4BusqayCCr7xAX6Itkc4LoF/z4fzUOuvSSCWYHLN9oTDNU/qv5/U5mwf
1A5u9gXgisJSmVQdrluD1zldSNWBFkNkgE8pjIuwXij8Y+J9gzULnYDgeIDb8ddAAFgF7DoqpEHM
Zv9d1vY6t+u+Es2HdFH35VfigNMP85yrY4h7FE63Rsftmv/nm9JLLXdlvLLms6odvnc3mALWEtMl
nIqMszSUIEfXqQ4z1mMCsg0yeEvyVFTB2cPGMQEzFviIq4emeKraJtYO2+XQH2G8/AynDuS4C1P/
4iZ0ExHvWB3NumZJ1S6QGwWsRS7MGzadXbNnpvxlqgDgkdBIFchIqqoLVvQvftnGZVWkjuM8UMIu
INbOoRcCEfpP8PtdQXZnrWvVvhQSXXVzC7uKuFe6gj7XivchzEGcdZiZZUnzxC+2m8jxuTAYzFgD
dQ0GGacb4jrPnzdsgvYTMpSVi2ipDblwtYNIQvYiDfiNclxBVUwMdJRTXxtYtRB68AOEMaV50N0C
Dhe30RX+pnk4oDCjjopKdtHqd4glGeV1apFesNVVVHJpgPz8L7L1z942ASsFaDysN+jAuUmpX0Ii
EGuKPVDoxiY/URsgdFH7NN1mg11yNjz0vvsUVl3cuyGIOF+AM99u6ASLYRLcw+KWlHRM+tXBamAh
06Crj3gCl6Qnt+rvHJYc0BAumsSzCz26Uwvd2L4jRgP5DjpxIfkRWv4oD8mLgwsRxDBIW/giu95J
YVg59rUHq+yA66on2RSKTBX+F4oDt6jh236oQZJVAdgHF7EouNQ6BfCuynM/caAbHOIr3IB3bHj+
BhA8E9533+UGbjEk4R+C48ehwOOPZwO/2jgdhzH8wi7wL27ovcGKXjK1MD5yBnmyFVOKELmnPJzP
zPQXxyQ9psrY3Xy4vJYSsKF1gWhtv+E8kBX/bAN+8+0KklpFdaWeTOn8HTAEkcNdmBTV4OBatofV
FOeqIZd5NM6FK/aiMGtGImSxN1aoCnBN3DF6G+phHwiwoiKMW1Z8g0u3AOWwFqpRHwK3S3Czw0va
+v8qv0hhDVvAJCATbegINv29/MBCz8u47T5CZ3gOFjRMC1h8G71vVpORJgzj1YcPpMz/eXpBYnHf
cui1/U6HbDcGy8Xhm41CopOtLKEvye7sMP1HO9pXXMokXSoGZ+5wNz1iQIQaYy/sXnOKBA4PzGRu
6j8TxRQ3/vLSBM61kguWEthuomwX9hWakb1X32Cvg+rwUA1weeGBP0Od5WfVQ/+nG0pN3RV8kl3P
LZJWukmcERhx1AZXS0W9hEjkHwSwbEMan+604P0TXIxt5C6w9Tje5qD1iC7xtkqcTEWfH4KWV/HU
ULuTM+k+rBzXXVGJa8HzZ9+db7z8I9trfBmUtVkdwPTrb5s5jiPk35l3R+ZOG+im8MmwxSYqH44j
JBdnqW7lMuCGK+1ddq1NG384w3kTTUy9Tsz7gURADtDMwPf0iGLwEdoiyL2E5BI7Pjx1kvyUvvgN
2u7bM/TdUvfJekBVmJRYUnc+1Prgt86xDtez3oMs7oM5366lwK9s+Q+OpAAEeHGcWJUxOeNLW0us
/rQAimYC/2wD7Ni7FcoIBKSFCl6b0sDxIoekN94Ha8HaehS2Nu2AEEREzXmyzlGteoW9Smcb1hZX
3x56lGHtG6wdEw+3pmmnrGJbVuv2GNLwMchziE3sPZ+Lb2nFe5MbZBczfsIeTGJR/4xJd3xD7q0T
cXhPIIv6mW2w0AkifJlsUvlB6uELjjrYGSIN9gIX4N4D59QG9GKVjVeqfopwhmrZA3pvKfebU83X
p1KEe4SgrnhG5Yv1XIR6BoC40LCWcp0zUQfYFh/859BznqFf/efCUCz+ekQbCbe5D8pu2qZ4KIIZ
rKZVwIl1FyNlHx+lABNVBvIZJj+4PbTME2KK73VzYohVpxZr5jFMhVNcFxhKZROc5cpPpXItbArg
HxTnp2bo2oQrd066BQdlTbgT55Csnjgd/CR35wCmV+MC5DZlsiCNJvNCUkVikO8eC++MbGdbuk/K
tgBO5l6V5j6s4d6rFwoTmeNEbltANvtzk7X0KYe62Svx31D0yZQXGmmJ7X/BVj6MfvdG8DvnhJwo
5jeo+82jCEKoyNVRM/VtNHlBGkiNRyxIF8EeoIBdw44+qs3b413AOsFaZWQmGSzAB2O9LyCSmxTN
EbLUj4bLwJ3X/FRWC+LKRCMyw1cnmYfJT9ZhTbT0Hr1wzqQHZIhEiBLnNpyATa1Anav+hhiQg+rC
MS4ZS50FjJ2uG440pj/VRpr/ZtLDzBFUJga9gdsFMxTISm+B7OzV63Xp5N6p3ZdiwTTR4lFEk9GT
Y7vbsK33fMAi+Yb4abWQc9muL25Zl3FHHRCc44BmJQSfx7LcDtxdslwFz27fwYRO/6zDIFg9Vz4F
g3hYR7zSFTUg0wFidZ86FrRHWTSRI8pzHYIVxXEx77YACKn6G0lr8LrpXAegszUAXtC3kae9Tw4B
IPU89hQIeuUL/i9gnXw14CNm/MLwiz0US/5Zc9x6gRPASoj6m5UG9W5E8SpDrXHijjWQTgsDTAH1
1jGpi0aqdPKr67yFbyPqNSQbYSnLsVYCT8NSuenA+0OLRl0BA1fkoIE5bojPTv1SNkm4mn0TuOUu
mKA6FAqKeS+jLpdAS3/GY2PLFEYW/aflw1XHJnPY5np+3gA4kxK0wj8NSWTQ5kuHPXymY+/uw+C/
kLAtglLGUmLoU+GoS1X4L8TZrkHuvDg13O0tAqQyMVBkRbX1n6fkVbBRYSxRQawEJuvOJSziZkGz
ZoETb1IzdHenjcTi4XbS7Ycis8RbXIJEG7DGA8gY9TDKnFoJFIhX4l+w2idm14egh2dXhcWdwAwa
YV/g2sIqEveNeaZL2SdD6VdJ7+Rnv9BhNv7F6fRKTRrbNzTloAsnEUSlHhrYrJFCij+4nTuwOmiw
yr3Neygc53vLvfPor+ZOSkkzZ9kEHMHDry6Ml4UWdddjyx9B7fydVebLKnrusekSjxqmHC8PbCLh
ecsUoG/HINEjvxFrQbcculAveOYa3Pxh+wl89cIVnfBFO+8dQy9ns8CDhRn+n7fNBxBcYADApcCi
oeeot9MtlwUH0wc6Y5X0HoK8glc1gk5/4x08VUMp8WTOHpSJadx7a3Csh+0Jr90diS4/DGTDSmg8
h/ZYYZvkTpdqF2wwCOO3C//H0ZktN4psUfSLiIBkSHjVPFqyLI8vhF12M0MyJvD1d+m+dER3VXSp
LMg8Z5+19yG+Ke7dl1LVu76cDxFMfp4ixJKtkE7xIW/GQ906By72fZ1mt4kK2Db6tSrneekKtc9Y
wur1xZvh8InKaFgNI8GEpQg3EVbqlZBy5fXtOrQFHEGc7UwzvGapfM4eMIry6lOL5wKSEpFK6pWP
8WCR1cW3GHCu+L334ruoMsbEPFK5nV5ENjJuj6NcsdrILJqF8DHjuthCitEHWTWouNQhG8r9DL5c
NyEJ6XbyZubtZ5JYBxWAkEqIRu1kx0E7ew5FNKBU7ApRXK1EvpaPkDlu73gFQ3IaQ/DRLKV3nZ+n
GQimT7ZJGV0rokGQNJKFaYh/Ak0DqTz46aZsHWXVizTTrekE2bqCsNp3Y/c0WfGGs7RdOO7jiO7H
75gvonBTuCx58oh9WJitu2pqVql3MetUU2PCxZOc3Tbejm32VJF4Ynvpo3WrLtp3Ng3GlJgJXD1P
H3bsGwy8hp8q48dHlYoYIYvXHHuRN2SfQBK7IAme7TJEImvobgIi9FrgszGftk1pLXU37yEKnv0g
+xEjJ4aQ+j1SSbdwYgElhZPGYxNf6IZcr3VZ8Yq2S99KbkMb/YcfajWH3ZHfilOtKHclP47QRvSW
2UvTpwP6gb5LZ6yW+ZDodW0FX0p8uYPBB4itJVrcdXSjJdTkoVfxYaz9fSjjZ/T29yiJNp7V7TQ/
hsryPiIjA1EpPoZoypmVjRu77LYOu+84OaxnbYQvY2G+GVoesqJsGLCFd5GFS54fwqMtyADcaGz2
WnaPyJxQwHg6+gNCYGfFc78hXPPktM1TgYrP9wH807cnCyNEX1Uvpk/2vfKB+xGlOGO2iQkNJCrj
ZnAnQ8ftQdVfQA2/0V8t1AiqW8Ynx8mPb4kXb+jaVmZuwotDKoWw+FGHVp/58NQj8HNRwmfKBIcd
MzDTRM8whGcv4rqRcLH6OBAcxpQfkoL90QzCs2Cn0bgBY7dlib8SwXYS5rBMU7mkP0vWpdFmq6kD
ZNQknHErZKAFqjvUk/rm19/GMX2qKzpJmK5VYY1EBaqeQCC+dK1I/yFTGWBcntHgdgNjGpE0vFdw
MUjdcWDunX4UVDD+sx93GwjAQwrOGsat4pmZDtzwzPm9P14eb+VDS7CpQiJedc7ajBNcTbQGbYpB
SJfFM+26vUB7XvUcuHbrvsSDXAWGvyu97hg7Jjd1cSEvZU0e/7po3H+sIYDsSacnhpz7zjO/0kee
4dyS7hiyvEloUlIie1vU/dYbi3RvAolXWEUHboUXKWDiAt0x9kh5B7ApFquhiz/CcUL0cPSus/TN
ztIDkrZcEM1xQOL7YP1CtZ5D39gXY88ZVaRUpcatn4rXyEiOjRm80OutzdR4gY55qSzaHDNnY3HA
IqRd2wjy5ewXrGTfDfaR3h52VcrASLKyXpOxWFW5Q6vTPhlVvXelQ+lVFrg0ivkoW4cuC6JoGaj+
4mbt1UtH5tzO5zgNKKIR0DVdpzmy9wHdiAmp9zq7walAVzAJTSrKfF9HEfNMLvAqJ0YqFAs75zDq
DYBR5ehmZQEcWOFE+GRmPXm1j4jMuuuFO4T0ayyTwWlLL4Lc2mj7G5Bx7dXh59SVf7OclkbTHkMR
vaYkyKghP4cQUQPbV1VPn8C1/24XPk+ssN8bo+b7RQTHD7XAmrPqCg48DAAYWMbRWBtVu0m0mhb2
EO+noOOpKdONObebsdLgFHpeZoH7Yk6oJdPMWlwRdvaq981onZXJZWrUxjBnRi7FX8zms6TNTkic
hzwK3mdhn726Wgdtt9d+PyyaqNiAHPCZpF6MbvztGa21NXr0X4jCloFsV6T3oeEFMkOQMbd/ZiH1
shcmT1x49mSy91oms3RhfT5ulfK+xsrbVfDOttUSEtO9tW3MKoFHpcG2TKPGs2c79LtVan8ktnUN
oMdU7F+nlKe5ttpt5FXjusLqkBjMjAbaWqOI3wGwfpRWRHfI1GY4Oi8CWxZM9EA6EijTruX2q1yw
2Uy78J/xw9Hb4a9BN5pDyRniRn9zbZ5tOzsaORGaxoRbCu0W/xRtUZ7tSeN6ovQ9qFRsapelpOD2
C4Yc+7j2blPFITi70aoQ7ZNr0qjVPa7XpnNOIgc3cbAtt0DlvervCaYWrEDpgr/JPlMaMix9nVKA
Qymp9On4l5Y3LAOtnpIU2qQjzZSeqn6ydHVB29qbXQooPc4P4yRmJ8JT/RQnkNNQW9XuIcudlUed
0PnI5XbwlpcDKekauKRPzHpjm94BI9C5C8t7rq1gUykg9Yf/aepvpXa2luWtFZn2ojVe3VEA5jKe
hePxWGHb0FEm/qE0O3xV4pQGOVUagHTQOJvK9+1N+0BYY/WM6+7NL41P03S+cJwA1nSflZ6+zQj9
Li7Lg2W4D1jZ2eZeiSdHCk3hGPVQ52awaExSq5T7qRCKUZK/DX7eTlj/DD3sRGSgbw02EoBu4mOT
K1h9ZRxDXR87Ve7iIKV1i377MF0Ls9hbcfw3RYiyU/o0Ge681G33ouCQ08J/py1dV2X6n8/82bVm
XCLFUuTWLUu8L7vP6fYnF/AjP0KrMtWQBwpMm67CeLd5h1o+52KM8nejxz3i+dOpDltIE7UZamft
teZ1duO90IjFLYmSvVH/VxPaN0n5WxZgyBVzM/xNgLcRle7YiYttSmiL6ENbGIyGFCIlkax49dST
ZvqWpA44US3+fAf5TglFbUHrwDQALDAhyzZrl44T7H1R0yVPz0qHa6NB8ImS4qc34qUIYAoGlyY8
p7r0Q9i3IdnEWHSXppVSC1RdvnAL4xLZZNNjp6L7c1etwbUI5Jbg3nAFBWwPs4hVsQqLU1vTLHBl
InYITHdpghE7wlPF5EXsQ4dVmn7r/8sTyh4Orm+jxzyVd/jjsxviKvpSfzOVcxBj/ySF8VTmgMex
dfUye61ccUAmPGi62CV5s/2ydeJLK/tTV+gvh6mPQMYCpHXWjSDq2+DuDKtrPDLB6NvyFprJOy5S
dhYqF0MK874ez1pri41j2l9NAa1hEYasHrNFwyJP1wTf83E4NY23lLnfLrkWLy3G6cbVTy5ZJm1r
vYlEnYV2b8IdV2VXJIwcEGllVb0OcUjauNfmFJB4XhrXeZq0Wk+aiWllKKaTdOSVh+04ytYtxrEy
gt9K5XsfG5tI6JNX8q0OcaWWWZbXmFDUbvRbMMYeMKkZODCckDq82pqiPobIbdg4h0XRxNvCFiYZ
2urTbcRGmtHGL0BftM9XVpFupxscysm8k32I0xOvPX8KDi4v9daBiY6dMzm0omEHrLA03HpVuhlu
ZstZdZl0Fjg7TiTV/6lAftBSFPAI3Y8xURsMGfZueKV0ah6e5XZeYq5aoZ0swStxTefgfFYnN16b
fSPCLpUTcgorcZMN1fIQuNfMIbPVtYadb+SH2Aw0YuG4MeKAn6HzRZ21S3X+PecmmyCVQUcLNvCo
vMYoOzoWE7S63bHrg3fFw6/UUVhJsPNFZljLGQvv46aTKAHjR5oN5tL2KywRgoc5j/ezSRhrgP4Z
V/a2dJqrMPTW68otTfVbE3XHyoeGy1L71awdEP+qWI1et5ilfBu4lAjDPJhVvqaw2ZFN+4Lms69V
dWGOtA3r6I5pFS+tYpgJODNVGZbjyb+WQ7qvBQxbnGVnpwjdRdBSN4YRhNXsYqNxrXMVeZSrwyEA
9TAArpkxsaBraN60rLdTaK3NVtwqOb3Xff2T5tPJbM1mXQzDOcA6Nqa2WFud89H45Rr3KJEByUR9
G4d7EVh3ALrx8Zf6LcziLe3krrCppQk9206Bl23sOMeP3LX9Bpw8xooLX+sNmBrajH8Msw1KbhCS
gVAJ6Rh07zAXCaZyci3AMbzEeg4ND898BnU0P4wJJn1ryaPW2b9djbbkCh68+fFOuPH0WbPlzy25
n00R/puGEMOBzbVZewW0pUyHQ2NFF8NNH0uA6ufiYY/r8VUKRgHcQ3hblFttncY8eDFEhm9Zd7Mk
peCxR5mGaNDVd8NQdFFN+mgmFT4Tpzji4X8Xrsc4u8u3JM3ohfLRnnS4qXMnW1Ff/tqcNuARUYao
q+c1fjh7n1Zjti87CxN/2A/vCRnjxCc8XkqbtRrZZO8mJnnBQHXhKbVLpqlZzgHjK99iW7pwNr0f
X1JPruY2eJWTfRv8WmOGdP4V3tQ8FNhj3TEsbJuPevbf4mYwF1MTLGKvf89snFFdBxhIakfuhmti
Da6MtpdlrUBOOjIW2+hLGxN2DFu9s3oe1TGP+D/n+3iiR6kpZdF1gtc6jf9cA+C34cL2aOOy2r5T
d1xJFH0XRn0bWda2LonyMG3SVsqxXZYzBZDopk/PNLdZxJFSYMokNbO7k5jq4gn33lUTbg3tjC+p
Udz5/TeJT6xy4/WQYCLgaAvUHFEh64+89w79zCAOsn0vbXX+v9nfsoZjZow/aW8cpgjwtSp/jEAa
q7a3b1U08sLmK+K3uiVw7go3kgPl7Oxb7dHJJLAUnftdp5gf2nH6q+oK/sLmfm2C5G73IfJWHL3C
/l7C3v3Pnt0flsW9kjbymYEl5RSnVg8MR1euUg76RH+rhsGK2dF75E268R5Z/lhayUDJry1jISXS
Fyubf0IlTkWGo1cULFgRn7RmP75hnITwl0Km7+zD2Qx+/l2gZD8c5W+tSdrKXMrXlB5kxtPvzzP1
l8aAOdY312kPMhivBhx1PZDrLScYb/Y2y2kjRkMjARKOYhbkHDRKvlqGICg/2Uy5ey5s718+9O+2
q73VZNtfBlyLgUrLtayeIpwsrZ4/WrdftSOGr8kAX3HNDguKRgRCz4qzbh09jseRP1zLYhflDw4w
LYBu2ubFsekzykoc6iRnIJWLn0RKjK+x7ayGHP9C1kKeIxgw8YHIjzBelfSyiQNTCfW+qLMa7dx4
xuazFuAuIOyHvq7LVSc1xs3OvZiTt4Ao/dBNi7+Xnqqrug+E8o9gjI+TKAlG9bgRbK9fkQ+Id7a9
eMkT+7auLqtTHFww6QycCCpujO65Muadi18RU+qxMzXsBqElKagGUn03frrddB/S+NlT8ToNxL6v
h39BOVyakh25MwZi5e1ymzrCk7W5GVPGQCrdS6P6VLN1y5Xz1wrrjlrzHUByjS7KG+zAT2OEDT1M
KIBg8NnRpf11iX8qEFQZb9VXGaljTFpBYI57QyTZwi+ZInoGIn/UGti5MOo23Je9z48tBrPsLa5J
twWvzUiJav0QPF5DOpLXsa1QEAjIyBeQcBknePjKo9kshc/GnxwTF1FEJyq7TcsN0bXepZbVqSBZ
Ys0ApsfkURMzUwd0zV13mXPnYLr1+xQDwIAzAIVn+2yOiY2xP4WiCbU6zscyeU9zeo847T6RuT/F
NFOql6+mbV3KUF4G1/pRIOsWMuC6VcW2kyNDsvjZDujeIvDuMfYPQzm/Agn9N0zVqoUM6SL/x6zk
qY/6fVUiZGpz38/4VDqTqHaD50KW7LMoPS51RZLIQhYZw7zSf5Jxf7fD/Dyayc2M+jdG5Bs7Mb/L
vtzkBNysu3D+l5nZzuvpftyUgAzXSi5BWq7NrnuRytgElSbgoP2zJGb0OJDkzjfFfxaXaewidVi1
g6dQ7ubefc0JEnG1XArL2IWDc8BKsuFdXplp9e0haxUWOiDzj8+uJiZrssqBaD/3VRKE1bHHGJsu
63X68icWFWklafVV2x3WoaTmGGgK5HA1/1ajeTdwhHV8xh1jiwdS5F6KPp5WAvewmcr8aU79e9dn
b0ns4z2J6pvRo3illBFRV9+aHEoxUL+ebV8yYkEygAaerHk7D9URJJmgIclMDurFibOIrJ507+bx
sKzrLFuZfbwP0njkpa2jw9hWzDb6/rV33HevQMVKKfF7M8CGLaOMOU/2S22+9WouPVHre5C0bCNv
zQ+qXJtHLF/y25YYZejLR5iKJuIB72OI5bBFWpH4jxdemVC4pYcmlOu4cgDNYwO4333u4+Inb0Bn
0BFvRhhhabTBrqI6QjuoOzTWMV2yKqI+2LCcB6J/iGRKqaAN2tR11gzbHn2lsmoozRhkd2berev+
DoJ6lAYAWVeEb2aMoxgV3R19EBqU2yzM8hWVPFJ0ATPmzUqCtGDHakeA/nHcTIj5pGrZewCWF42h
LNHEeqRzefJs8WpqQKPeb3+HBnfPqC6Wqz+ssnt1cH7JRi4Zhl4q1/yU/bSLPXObRxZmEOvDYOWh
yKuLZ43ntHTwQuX/9JzFp0JnEQ+78daLHpevxoM3v0hD7fK8F/zEAGDxqPx1jmQm0d1HJmwqJS9b
0kx6xWcYAHnWcfGVAeUvlPQ/2kIcSg47egC+Yqd4dxLoPz/i2PUt+xW48JQ6LC5xdM2oM4+SbUP0
no09zh9UcRoD2ax9EFdCGVaTGZ8VO16WvqRPtJL6hJdtm1agmjqQr6Y/XrURvEvtffm6TjY6GfYe
IywnU1vlph/MBbkoCsWqmOpq+9mvjPh25waDaVCeehEgOWAP6FJFxEtJBR9bhAHlSoO8FFuvyO9y
nPESO/Ziyqd9N1k/nY6e7ITRXls5HS8gr4NAZR6a8AY0sSMGYzcAlWhdHtlFA0fpzeYyc9AQcnJE
5az+Dba594NpVWjrbW66s+dRwTtFMQMZBL9+QBJ8hT3P9BRLedOXwM2vYnygRQG1qLD+ysHaWXOp
H/TXxezyGynpkNLJlhheDEHTHfcUv5uuii7jI8inr+kxRLSLV3ZLJ0tp1NuEKXphYRifeDUAHKlw
ehMu3oHAFY8/t2l562O4JJ5do/cP9M5rflybco4IJjEwQsX+A/aQ6jJiuVqEzAKWGQpKFttXYote
KebetG3+mMajaxscltWk6VtWQD8ME0dy+oJL/DKQenRuewIfxpwOHvloRBX2zo5T/vlu8V07BCsI
0mbH2btRlPtrf6outQaQMrxpFbh4yYfO+sGReUk6CvBB1WT7jAG/njK4b/TTyBpXFAZI29wFHq39
n7EOIVFSl8Y9HRHt/K/QKfcVfbsykos7Bk/R6G9yZf4EXfJsPuhi7a/U/JhcSwuErBYvhczXs+Mf
Zwhvg1NjLs0zCthOOOM3VNLOnNLTEAdfXuaDvgzPVZ5CFNVVt+pTfXEc0gjax2CX8QGekmRn4Jxh
xHyZRAQV5ra3DCkZ63B0qrvotZhb8VRkDyZzNJtzMtdPRlo2m4C5n49F8DJZ3jNVNvchJ22ZMWDL
TUGjFWJ0mMJPDIvVfhD1sLCoFV5rJS9jVDBkVv1TgeuPU2N+6+JEriwHbjZT8r/cgX00xt8gnjZF
Ie9llXDgDfrkc/a3aaxXrYWW6rM5lWHjMqyIUrBQeamJag3xDn+/bZRahV2y9guSO9guxcCEKjsV
pF897ptQrCIiJwLX2HcWdnpUkFOeOSfpfuLpJ+yksnEfpNtWlCT0t19uNF/tPN9FU/I0FfKMFLiJ
i19TlUxHxytvw0sTDxurSp8DxtCFHR0sL9oPGq/fTKtEJ2GfsCw9jYwhVgbhgxumnHdH53cbdctP
jO9MBMzVPOc6R9PN67As97mfntuEeWmfYQuGt6tD+9blM4lqg6GW7I//Tv2ufy4yvrnBRkB3Lf3s
VwhujmzUS5M76WbShNvkzVE7xbbCIc5xMR0NtisthpYiIByWjYdXiRRVHyjOEYBsvjh0kxOuZxN4
qh/nZWTjAsEteovN/DaEwa1y5TInZa1sqj+TqcOiYR2HHhKyFIkVrKV6bnBBD+QocgTG15z2dsFi
3VfT4OSk8XngnLvYic8Dm62ZQInT1PBpZlya7HfctGN9jga81KNPcFs+PgUu7w6q5wIQdtsH+lyx
nTe22Sk1c84JYfx6jQVjSuLs7JwZij8TJHQsO9zB9GJVgWGTKUcLIlcb6U5EnHqu7+yLTi79OCKd
Rs6ciaAhRrZNu/rN9digbdg+XlT3MvqRuYCJuoVFz4YMfeVvsp0U9OBc28Rrsq4EhSfhrLSYyGBn
YaYRJnLDcrulhhtOA5MFM169FRYf1mvbDaUQagB9ma4v3ITPTmxujTmpICSzmw5msWqpWOA02CYm
lkFCxmHo4KkjobJG8qyDASwKV4Ll3w2WBGBVJ5eAOx9jlf/c5O01iWVFFKL+5Il8neJu5+j2+Ljv
x7l/V2l/LzhamrZ7G0Jmlf00RWvIBIw1rvVuENC1RL9hjVraBjuv5kM7HuAeWGOCvhwEOTMFNe6Z
fY48WvifKDC3dh4gdYp/vi1fCRe9mgZgmZh27IX4ssv2wJG0pd3d+mN573hCe2v4bpNhLTPvjSSc
z/KhAoo0Oen2IclmmjAGcuYYRSyUrZ4gv37JnOTPmgA423r6SkW4T5r0Iwqqv9yYv2oXg6LLc7/y
zPQnfxQ1XQHXbzR+s0wicGw/8JGMiseIMivWSSSPaT6c+LG+GYyZQkvi4/Etwj4eh0qC865+siP3
TVTuBpfRIXLqTSnM9eTNJ4aGmM3STQDlOxP1lTlIeLGVbIpk3liNPxH0GSNS+2TSifWc67cxxWTd
9luWpF216x6rbgQT85sWgYMMRMQETS2MmVycDTi6ZVPOa9CF50m6e6TpL62gSKJo+yA2aAEZoeuf
wsjPavZeGtdkKiQJoOvza+hY93zwzpPyUNbNNzk2/82eZlfd9AVRvtGuOKle72KEsdBlDqvS5hCU
44eNO9YKudZg2JGImpvRRWc4qGw1wumGFghtIa8WAuaUk36Etn2Zkmht4A2ce/P80I9S2dzg0feB
Lphtsrwn6HkZcJUS8+UnZxadg+jU5zGVZ1TCakm25F8WJRdFfUUt8EnDxutyyTzCQ6NkHWTpCcEf
wYec3FGP/1mTc7WChswH23nB/naTVkENV+5aUR/SVL/MmE6WfeaM0GjZc6aafS2BVImYOfuRBQfr
wUKnDOz5OP/cuXwpq+EJRJUmY2r2Ayg1IXty4UYJbrDAsBZZlv0SCUEcXlD/Nr5xnQb5EnTEAscW
078GK8zsZ0RuECSUNffellubBAmixDa+eBwv0rLWiUQj6CICEwhZsEk/wW0AjNwPOVWF7yxTHRBw
itcsJwyaTIKlnRI1GCbRxXfDYGPk5QcS2Qk75yViRDiy0BJiEBowolrLZQLHDMu4LlNR3oh8PcTw
aHaIVaeNiBMt/YBs9MKBIh4fo713SKVpxezwZ2r8S9v6t1nQwzodDh073ng5KUMViwxx6KoZEnUI
Gyh3yyb3o8mvbKV9mcOEyjSOQS/xaGiy/hj4iavj1Z8WEwli4CgOOiwsCigzSeu3xg5oMywFCRxd
IzNk8junH6VbfRV9iDuSuUc87JUc+OuX0TdfynfpTt9BETM5FJek1HS1OCjIrccR0f3LZrph2V7V
DAJXMVyvfPluzYEDnMTMfjL/CUnKomMmwYqMUH9FHuWmajqsLTNtVJjHLrps+aKZm66GrPhvkOwy
nB4tGQ9PgA3feRuHxNr0qYMfPqh+pxo+t83ildQRzLt/sERwIOcXlCQ4Mx28uDbJWDMjBNGqUxIV
S4mRZC+d4SjDaGB2hZASuJ6zJtQUU7p9L2d4JGlcrTlhtBrcGu2/t2WM9IJApAgbUcjJgcFu4SCU
O2nrMztCOP9K/OYBaEgr49tQm94uMk3iojDYlOzdmdTeJVbwqOvhP8cHyOSYIelRPzwBarwn0NNB
F385dBwrAgKmY5Ul4cJECibZFbSXIygzwvVokj2dxZQOU0EkY13nMD9Rv1K2Ny/GxjaeJpn/RKb8
SAq/X7lz8FNAFOI3f/JatbYlDhtk9MDgwfZJHgwbVOp47cTsji8rrg3za0jsrU8Gl4jdZp37BJal
YXBEB1q3lflBMNTeJXi4KtkxWGC+GwafVRz9XrfkMbrYuqeJGsAIxb5jm6Y95qt+Ing0dtw1sVbo
URIwoPvqxgrHrJHzHxWZKjR/kdlPy36MD5ZDrW4K9tkO7p8VYeQGMo+RajvdPD7DrjAtXDXVs2cZ
56zgnpUkOHn9lWWjyz6uyKFK4UBz71aRBdWR1/QI7K47hiSl6oj5bPYt2nncED4i/JWVhiee1X3S
sbgqQQBZOKbBZYJI6E3ml4kJc+mLKV4YUZuszDA+ziRsk4NDyTamJ0el5TJE+LErxPW+8YnV9d6K
qdzWMngnW/Gvn4zNmHTPVTHcrc4+4IV6I/DsO7Xo4jKIrSxzOUdqXHkBdw+Yx1PYhy2UXAMgbl8k
Ab555fTL2p9eG5CFNnwwX8MltEeKhOjhrCYKI++KvR7UTmHrhwthOha1n7FfvOTEiBS5ffQwnC0U
FgfDnI7kMLyoXnnLJHOeZZxvQ3/eJ5m4Azw9IqfkDws3vuKIGnks4X7bjpusFFtbj2sVYdZp2Pcl
lE3bmnyrnPjy1h+uurBIvMidXVpn185iSm/V4mtM62eWov0hr7ZL2rFd2thIwAx/kyB5b5r8Bj2y
Z4Po2kc3LWfFrWTYBClU460S6d13rHXfeh2ydfdkdO4tsDFJ+5gtRTOwPjaKX90qfqJcRfVt/PcK
5XiFPRaCcrxbCQg52mRgqxp8D212opS2dL6MHnCVX3Xnoq/fXXa1UmEAcHOIF/JPjAG8vxNcfMPf
dF79M+c2/RI49iA3TjvvNbO8fJo2ceUdtF2vYhEs6U3XgZqqpTdndENi+rZa7nAQgHX6MAcFbCTm
wFRfrFhmf6tWZ3JrY3pcrM/jYFBpBL+VMfwrR++jAwRbtm67IWP2P0eWh9bP1iJSFcfo+KtijY0e
ozYzyxOk1zGXztHM4j94pZMq06tsiQdUnbvAornD21NBrbKRBT/jYeqLVVRaeEjDh69zRW/2Zto0
UHGJ1y2VP1E9fOooXpctiHpcrJnS7Uj8bXryl9mCWebyEV3NLvk+2QM6c/LPu0kFt+mRowXbCaBN
557PoPrNOH5FIVO+bnau4cSrQl3/j/aeHGYctEWSbFTpg1hP5YI1ZVfj0RQbwYOXqfIV9oD3rMou
FuaJRdTRLkaioRTwo/8kEYMgi4IVc+R7zPlzSHVs+/6Lq9kS5Jq/uNYWna1OBTpkyYkkoEJcNKBY
pUuIJsp1Qxu4MhSx0djYg34bDNM5iZMtARByYSbeNTLooLy55jrj6Tdmdwdu/6zT4qOYIjzy+OeX
redu1BQeksxMV/wLKmyvvuMHch+WD9TCJUks6cstV2PGeT4KLn92Z1bGbuI8V6TeRWFzcMN+rY10
zZrV/RziiLZRpcfK++7D6JjN/bBh7eHRMcBtLHK9aP7fxoZouowQiJxNzPBwxdGqw++0DpJFC7kW
Dc517EauNQeWMzZf+7H/LCOxgUoGz5SARBZ4Bpbfb6rGbmOEMd+L2nmtk2ysrPkydLbSNqn3ODBX
DJIBSZnEtt6wbif1MSU9+d2eda866une/i8t7T+yW14YgRNm6Vs1Sgau/0wyNyVpZFd4gghkfRdp
ehCh+66SBsdCwXFOJsghmEdwDj/ON2kKZssoVSzdjOSqMCA8wz7PUt3D0ASMER6uXYZnC1S3fRlH
99wP9sKWt6ngLcyr7Jp30cvYjyyDwZIqC+MeSXL8i4wKlZFDGr2IARNqEs9M9sZ/xFQZdI1lvWSm
DTsQq03Wiq+HoboPvMdkV6+dUP2DAWZZATm2dRu8t+SMjGb/CE7WuxyrB8mXzLCogpFb4E8q8zIH
zWebw12FpvlVFDQK3YhQnFtXpYKdCjuUEs/6awKPseXEjyKlmsMX9tP8j7PzWHJbabrtEyEC3kxJ
kARNe68JQmpJ8N7j6f+FvpM++AjyhiYadCgAAqjKqsrMvbaqvsFqByNcudpaN8t3qtLkfzW0bFUS
vZKc0Akw/VNcIBfEdgcdTJE8RbSRUKWiBZfjuEgVYhNkFNkMM0CLGuatLYFa3FqMdb3jh6MbpM5L
tzR1Cttk3V5Xja8chjp4ptfi1VerEykRztf6cE9G55aNgIdatritaH+muUf7GYUQH8sWGrgrnqrK
+lRJ7jlJAdtElHuyzOT9af7vmXklzMa4s/2WxTXT1Z+hV5AzC9DECwNtyKMPmMayaOUl0xpIYOsq
60YxjBgOmf5mtTUQE118J+rbVlp9JtWgb8ScLHRIJQGYySPIRmzIJQ5bdMBOsEn/N6Bf2n8E2h5K
oTvVvWp+tpr+4evU+vUe5UxZCiD3JLaaI7vU4j0VvVv2i9T3O/Uhitkgd274lFTWV5vJuylj4mt4
gzOhaEK3+xh0mjSpPmAAAsG3LbZAnF+7pnhJC+3YwdKXxf5nJY70X7B3o1nws9b4NbmgnpIkQWBW
PdZt8KtV6duBulkDEOIwFcsNveWk+30/OsRSwqap9g9lO3U+IT9ggebQLpLYCu+HIfosUYFfNiBa
cEDTZg5rZoFUsqPd1NGZG9pfhP+rikXdHV8vX3/BuUeb/v7NYS2sQ7FRphndtmj2u/a1QBp/+dJL
3knazC0RZX4ckaERdkgTduom3no3tD4dqKs69JhfsYJaekEz76QiCczO1XAPlkcOmWYqHRVDBZ0J
LJRT1eUnWfDo0mYuSk0+guQdA2RGwW/cX9HBlGF8xWjsvIW3os2sk/y4aseagbajg2Gnsd8OQ/oC
5G2M8wiYFrrvr9xIml77GQcgdbLu+vapOa0pg4jp605/8W5Hu1pVf6zb6kN4GbbYrzhSbf/T21Kn
J/12H98fVBA68DsKFnJDxfGDhcPdX764tPC91bltEm1fBWglYWf+oO0TbQX2jNspHyvFNrspmiq0
nb7NdwBNjWtvbuEbqdNv+fZEUanUVKUwfam3KB52tKpP45nE9JoTX/I+HpAjWTtC2hphxTUzqoWZ
qc5mfu1bTel1pu+k7xM/ZJ9wQ46zL2q56dfSOrMF0AtXoszSvaa/f3tApctZ2b3eJRdzp/s/IWNd
/lpLL24WARrWTrdMeHFuDpDLvRfNew20fym8VeAg5IfLd1n69bMQYLZeJFY9HtGaph8k4LMjgPrL
l156gPnMB0UIeCGjr08377My+0jJB3vafe/VH6X5Tk/alS+wFCzVWRxAiR9oNJm7u+i12/w/29yA
feRJ3LKz39FBdvmBlOl6Z6KAMosCSFxZ370GqOyY0aDp+780v//lpkO+NQtNXrdj8rMO8o4OHDJC
WcKuT6lCjV6z3iahTw+YHoJlbXXqpzU4aPB1m0gNI/TJlPDjuHtXQXtQTBY3bSz9nIC8D3BSpw07
gGWlo72UZjyI1iTKdOnKZ1p6e/JsAIfykLryhMpVd/W++eFvI1RUK3j7X4brJMgvv72FhUCejecy
S1VdctGnVpn+mOTUZDLjWRrM7eXLLwxkZRY5VbFXUc4S26RCwkSrPvlBdsWpdekNKbO4mehkZqoa
e1A6DPUDctNDdkNDxhq1QHfnb65ZGS6tMsosVsIciKWxIGy5L83GPFQ7uiTh70GSWZsrqoSIfneX
39biI80iZB+FJebgSAs5H5s7rCd3ph2dylfRRqd+1dly8YlmY6tMADj1A7cJXoFkxCt/HWwA/6xr
88sGUrDdK3Nz6fPPRpcb95SSwskKFLuEVd8z/61/niLKLErSPmBEFNA8B5YEDi1bJHYYc2zoodsk
NlJt48oKvfQUs5CpSZEQt2SSHUNz3MKpkvfLn1v+msznQtcsRA5UZCakDE5TqfIwoRCN3qQm7Bdk
Jrz2BlaAk+Hw0it43UCiC8Z4VxSu4xrg+iv00wBlbul7T8nAwc3sCnLuAaWwZpdk0TaSm10bDbYb
lfSKYekT+DtFdPvTkKh0gqXhz4auX9yLdkLMiVMcg3tQ1umqbOLP1nIpgya460A2pO3cvJE69BeB
Omy8sbwNlXLXGYNdlPD8R+pLK0Wgo7rDVkQyi7exan4akKxlqT82KWK0gN57Sq3jOoyinSAYJ81s
H6MoQH0TH0U1faCeshW8KZs79RuX5OzL6l2gkzA3VeDcxrukwLO1Qk6EftfCp4v6B1OgTFt49UOe
NB99oVB08FwAlQbvZSjJmtSyCjc/uo8yTmhtqABmrBFVgK+jPQ437zU6TTjjBrJF0t9Ppdncq3Tx
yqLyLPT5DdZAG1TgGz9voHOI1g/VomdWzYDUDvHnV0KJviRP9tYCHdChmD1zBt2Kk1hBHU4UxmCT
lfxgJUQ/U8riZ9BCfpMtDY2NN6a2Jkfk+tTPNqnooKnh1pd+YA/qSJubKmHSSNsNcpK7tpZhuPeo
U2vlDq3ekU7AY4dDXFEYdx2Y+BZqrRKlmzwpkd0Fx7i2PjS9/RBq900amp9VK8AzCEkzx1HNVjwQ
7yqrfUir8UcZGTeBVzhK2R5Z0k7VmLy4tMXXdcj8MatoU5qUXJske9dq47ZREdjBI0V/lN6DzqS3
Mvpj5MXfFkf0AZ2gjK0GXYI/In2ikWjup1ciLqsldOsDfKS6hJbt+957FIYRaggqJ1nS5/bYN5tq
7CZ2YPOhaWZo+5m4VZPxxYqD38D7KLCTdQrChxj9KHLJx6QwXzqh2JP/ccEs1qhwcBLpRINs29iY
IPdDOv8DgTQCHU7rEFLuSfCFu0QgldGBVD8geH8PTdyfsFkJ6f4Y6e31VGEra8mjJHnvodKjENf4
dzVgpLbVevrsOPxN8r3sIytqx/ezgxFjckxnBhY/fms5cpT94w5Wnm1rZJ+kH52dviPi7sBHE258
egj+cdmfrcu1n43sZzABdnXpTlfrmwxkSmgG1xayKcCfCWzybG2OdKuORmxDHHgcj+Lr5A4erKmh
3CsbwPb/vDbLs7VZSSzcx4rCd0p1wyqzdffeqTZW0q6zUeQ8CLbycTlWL6wB8mxllhqxN7uAB5In
A9D2REfJ5vKVvy5x7l3NlrGsJvMaim3opAmJ9yysTzT3hEAWq42E/H2l9spzlnn3qmVQC6B2I7cF
ule4wXn2JBf1rnUlh4yYLWaUtNzscRjD1wEEpZdynlQruv1hGv1RO3qy4bufLv/spRcyWxTFIpBL
HXSNIzaPZfaW9b//7bqzJVGinTLOitZ3JBmGaWrR5ORdSXos/GRpNqNAi8Y0ntdcul338Z+YpPnl
37ywiZZms8nTZVJzXYbQppfuMB18SELtlGXjldm0dPnZZMrZFASF1fh0q4U3eSntc6F1ZDO/cthc
SkB8/f3bWTnXA11Ra6TKMU20e3UTPAjrmNoFPXqw/V7rXecoe/kHLMsrG6rFO85m0yiHhV+aSYgH
uY7sZqXduTt9HW6FdepID7W2xbp0pyarzPm3DzSNiG9P6DWsd5Xme85Ug1di6nTtzvR9+/LVl7bt
X/vsb5dPDYD6PUkchxm7DY7RRt9X7/oKRsfOs8crEWgKaWfCxNfNv90kpqka4SOAzba2bCFFcduh
gdPvVCAkl59jaZzNpnQlSn1ujLih5Km37mnzL/yXOPp1+eLTJDv382fzWjDd2FJVN3BwvrtB1LtN
fQVcjaH+9gaapbzY+gGQEalC93j5htL0s8/cUZxNd0umblBJ5AU4nQs0zPonuQ9fq8h7oWPvdeyh
iAlQg7cltJ6e7mFkIdduPc3Mc7eeBYRYEVQ2XbVHPzsszziR90MiHUHEfTSpwEkrL0F00SAYq/r7
2JTSplNDhyM//xcEiK0WCKtz9Ktud19X0pXw9xWOzv2qWRxJo1QSUr/yGKbeI1zc98mivf6FlnYb
3LeHxuYovY+Zecq1eb4wosTZ8hzXOaTfZBRIARnv42nL7t221saNtK5O7Ok40147pWtLr3wWUrQi
TLpUhNAiafFHlUUfWR+v8ypHZl+/01r7pGSKbQ7KvgmUpzIAWiZVW+rEL5FCeRg657unpdhZFSay
E+lhUHP2zBEMptY0txr0BXQm8CbwwPozltaOxAM2O0oQrqpKMemYoSMgSfV9o9SfWiM+N378PLmQ
JoHPrtYE4SpVSPjo+gY7M5ZoqbtE/KHIoUPsgIARWSoKBfVnLvSgeoKTrya/puJR46rHWvJPAp4m
uJltjLz6UFTRQIEtnCSzvaFJ+UqQXAhj+H8zmr9FGEDtepziYeOAVNknD8k6WqevWKqvEOfb8rW5
sTQtZ7FYhUnaceT1HVrKsz8w+Rh1YhmuW62kIE19bT0UsAKTaltRKlcBjunl8K8DcpaQMEDuDD0F
RtJcJCSUorkvgG8qkX7vQr7wQvPB0JB8Zx013T++1m6s3tsNo4Ufbvzbkv0rJZ6FnYg4e9NuSj+g
orGbTKrutqiCN6OyNpfD3tKUmwXxMKbiGcNydKiN7MSBXXcVgMRSV5cvry/99FkcT9AwAyfpI6cq
ywFnt+IQmKYTkIyAv3qHM8hb4SGtaxQwsrJwpJT66TfeZMxQwRGPBdwWXPlxst+NMcHuRfVRcytI
wXp6g8FJvcFx6lYmObFVG/2uVOmNobAcwDwYXwI0IOT0HwI3+e0qsMWDlrVPsSi0jgAMND/cjoK7
xR4vpWEGGyF48pYU58CklZGuL9/buiriKj/0f1RdBQJrILFgNQ/iZFxLSbkatRdNKPepZz4HlXkK
6K3Kcvejres3QxsVu1ertywWbiTFwmIR6UmsQPwKxOCz76wrE+T8Oo9s/b+zMMMwgVxK7DlWjoj+
LaJJypc5Xlqvl7+gdP4LytbsC+aZrgx6XoWO+dJuyec4/hoywgbDarT8NgDH7bX03/mxCIjtv48S
QYMvaRLmZKPVRwGUfmFgr8Z5+8qTTMvp/y5ouML99/pu3jfpoJnTgiZtFTvcRjsygF2HGpLed1wj
yAbD09mmN2pD69ohvlYQXHiF5mwlTTxdEMzG8JwOv4Mh/VDoarjyTNNXOPdMsyVTx8urVSLK4+oO
C6Jtsmu2/UZb17vqSphf+u3Tx/oW5RERV1mrcfT3NQzXKsCU1wq/0sJvt2bfOw2gaZeK6GEF1276
wlQQltMZbODVgC1ohcDcrcZdCEFQ9s0rL2xhjFmzMVC4hk5HGLoPxT+KAnA+tG+DIFzZMy1dffah
OwX9MZyH0HE9/D1ptFGRX1ppc2UETy/mzMe2Zh87bWEuyaVGMU4KlH2ADg0+oN/RvqfCqxH8G9dg
q0DzZ0iPU2xfHmILA8CaDQAx7X15FAkwoah9gGs/6cm1nJWy9L6me34bXLGpDrFhJXyNBG91TIdG
c3zWzf4WlCS2eAOCj+FtrGlh6lVgtj4h3c5AkupF/GD24h2T+eeY5B9hHN90kXFM+3InysG2RUch
4JAZyaWjai7URKAJKItIGQIZPaaSSSqStQIhEP7M+OVFHshaBYyXLIs7bwAScvnlLYQca7aBgKHg
9hVNMU6gD59sJ8EF1M9WSYYXXa090vWmpMLu8r2k83ta2Zy9TdxHIWh55EKGB/qZWltdNzf0n9+6
++G+P9ACae2m+pN+235cueP5zZlszh7PHYIwldLOd7q1uBY3se3u6wOyna23vXYWlxbGiDnb/KQk
pIKqaacmmt4e7djGKGcSizzyNnnKzdR1INyH9ZWK/cJwN2fraYybhNjByGCOkZKW/9bRP23iZHO2
jgolzmd0yXuO3kebgX6uzPhz+TMs/GRjFke9WMD+KWeLrBbIr4RqK0mhffnSC+PXmIVLWFLYp7pt
4JRFejT9bh366Cfg0tXKKc//IFu8fJ+lw4Qxi5ypxSajN6aq/Ku5o+ffsdbKTnj4Kl9vwyvBf+lp
5vETCxNa+biJkCpro3yeevTrcqejxMxdF1O9K8nOhYSVbMxipheVqZspAYE6ZZdpWN5TEUs5PjqB
ufVbv8ReEl63blYbLG52qhj+CNX2pEqAZiscTtWBXvauwHLMEJ+uvOCFxdaYBQc9KRWvzwnjaGhP
qTgeCy/dYtN2r7O2pkr+HBjFqafnCnDFlZL7QjwyZtEBPHjW5ZUFGNjFOTHX8OQy1mCtsWBgFyT/
vvxkS6N/Fh88oxuSIGOI+n2xb33kXL4BoOXyxRfH5SwcFJWoGvgCCrv2XT9gz+goj8JNZ8s2ac7j
tXGpTG/kzMJuzGJDbZkktXTwzx3IFzrRLfzX1WJaBe8qObnT8abcADx7dFX/GfFCbHetbKdVdoJJ
INpBUd0XOGZRIsT6WwhrDw13605KyfCEAP1DBQdNq/VIVdUDB9nW6d6qoT7CYcE7HGT8uql1JwRJ
fGiUFAqsqdxkXSogKwO1cuVNLgxAfRalBmqlNYQuRgOmnxs6lbg6ENqwHt11kdELngrmE4R7Dwl+
3pDiKJzLd14YIPoshmmGWUtDpwbOgBtMlXwk18pWU9j4n68mmfO4G2dNSL99GzmQsqHS7BG8O4MH
Ki8t95d/+tmAxR1mP73H5kYfOnS+QBEzOIIp3kb5DapDtEDsh/Kx/CNp5ZUFaulxZiFYzuo2F7M0
pTEKJ5wS9RNYAYgtQGqyK7f4aoI598pmEbhvEVR4qRBD3ka8XuBIJ/dPoJfvJiMGuShQByBGKE9Y
1eLYAjCQQ2dn7SgQrjIXrYNXCLZagljKb3SM/vJ2POgyDQb+uPXQFdeBvJL65GhgxKNhrZrK3k6n
30bzk4Mft+RXjV9jB98tr1DrGjZpNPvylzo7yPhSs4jPGbzTBjPDpBjWvwHr07iWZzsbRbnydMdv
e+TKSDzayYvMwd3wpvf6dRYOVKC1NXmmVdhdGWlLv38WqzUjF33RkKinVO95/VMJr3zx85tSfv4s
PGPHI6t55GWOp5R7L6a3N+nZi3sevEwABKHo3+clT2NNfy2N4dcQ0C3Pdq5KigcYBTFQUBJ7nmpt
9aq9VtBeetxZWLcCIVYLmD6Oakx+IM3aza/sZJZm0SyUlxrW2wP0DCdH9Ce00OVgMSGxSiDIXB5q
C3eYB9JwNGvLnYaaIVhr0YVJI3S/QSeNa7nAzuHfbjKLPK3ihaopoWQTxuiusOBoAXy8TwJUMS6U
5ss3Obu1l0x9FnGqTAm92u+Ry7n3lvTS1o9WdWUbv3TpWaCRTOBtmBtkDla6NLPkGJBLOxmV8uVf
rk7D90wg02fzXffMHliGljmpWO3wKbvNJax7SgB1YguepzsKom+rKerDGBpCgeVh1uNgilpaLtHv
pS7JlFZ8NzEEvvUlWlFcbes2NFVoLOMarjd16L4qRSghvSkeE9FT6OlIyG5SrK8msXw3NnSvhu4n
qc07o+92LfQTwxu3JfZ/xuT83sZ3IaiKKqzRu8jwWCHW2Fcef+HpZzGpbXWwP52YORGnyhireQig
V/YJ8tl9AoNiFonGttBSRLjxV5YOeeyuP6K+8Q4gAYpdt5taDydo6Qpn6y0T2Lgfw83lp1oaM7NQ
5fW+ZtS1lDmVUh16QdmYZQdVXL4y2qeNzrkhM4s5lUZP3qjRM6vuSHgca0fbSZvwEO4u//qFkKbP
Ao9O5ajw8xImiAFE1VV+Dt34ePnSXy2SZ366Ntu7YbsDGzRhorqmgjlt3700DfEG99BtnZc3sFN/
Yhf9c2w8mANsNTU4eJJ0ayhkwRoy71ma7YzB/AN/DqrvyJYCKnMRhPdjX91PDYxrqQdVXo1HvaE7
N84OMFseO8/aNGVxMPJfdFu9C7315/LzLLwqbRbcMJwbkt5QGTwcw3Vg/M2VF7Uwgr6qjd/W6oag
AH5YzpwuE21NPcbxzjPdK5Pu/FlEMrVZTMN5LvfVACwVFkYbyQ42wiMuL2thl2zBpH/827uZHu3b
I+TjmDSVxOoSKpuS3CJ0+H8b/3Ol1WCQxSlkTL7MAcGhVhkPo5+/aF380kvRWyrj2ThmB7WMXy4/
yfnKBe9rFkkSrD1KCBRgvPacxPMtYYTmJrDF66nVQsm2EPjcx6sl5fPTW5tFjy4BHIbJIm1lmBHb
1SS09YuI5rLJcvjyEy0Nr1kEAQIr4j1JBKksuPCVjCXCL7JJV8bX+fZi3tcsghiGqsmiZ2HIop4w
VMAI656YQmMNJnh6sQVsvVbjwQY5Ce17RNwZbAY0kzpWpnsjPEpCtvIiDKarvStTiogeJG2jVokt
1u3b5RdwPrEimXMJl9pFFA1cnRAdVACp6+omDJMbvYRVTJQoMvcPjbq3uY4Tq9w8SaKEtVm7CnL6
R6QaizIIrdX45/KPWfgac5lXW4uWiAl65gAfkVK6rNDqby5femHPP9d4gVwU9LEillfpb9l/gohJ
geqxwOoY67wrg2lhGznXdFm91qVyOuC5F29r7Ucw+o7m/UWNd2U9kr6UFWdWjbmAS+7bNNGSjlWj
TbFs1SB3FQbG82IzNfiK5VHNknfwCfd80Em1nq6jLKGnxSVNX9R0lSeoZuTS2reu/jCmeCSYcfXg
5zJ4cLqDFW9QNoILujWJPqLJY6qXpbVuTH61QfarNiHJ996rZFC6z0sI0Sa7pKoG9NlIIYb2cYks
uxP+ap35s8+AhcCm2cupHNqxN9ziqeDZJeYxK2xSM6y48RAFL0+rt/LoaeabZVRPtdXeqNFwTIrq
JFfehwf73LTCo6JxCIwl7X7oEAMPOvLwJPRv1cF8E9LikEsjQsd71bfHW2UUqNiow69QqTZqOu5a
ujZCF0FugC92DI/IMzCl8QG5g+Y6jlq2DeL23o8xswst98BQ37W4PiSK72QeIAXO17subtcx3MnY
NV4sDu9RHPyROuszozpkFuqdZGApZPU8QI9+Ly6FxyQO8BatbDMPTpmOtE5INlAFcZFMDk3W/OkM
XEskZeoKvReH4Zj3OlpQedeoDef1KvkUDeuJPMtNCOczw/tcbCLSmApAca+AIeIdtFp/DaWcBR5U
RgQoSTc42wcutC5NtCXDO+q+e5AmabfudXYXj9uWNu/R7CGjZNe0GUtrqDptCb4tb5Ica7RakYDo
KCPg1XNThyCkaAHf+fHoFIl1EEztVGGc0gp3kSS8l0b8dHlSL024WXitsHcUR4FNc6s/+u1tI2mr
psPNR3q5fP2FXc1c2KYDDgePz4QuTawoW/lkasWVfc3SUjoXZglyK7qD+LUpD5/FDcCP7tm0Kxu5
OvXG1eT1W62v7WSXovxcquWr3oinButcu1W20O23/Z6sGketFTQyOrUzsGfbEMj9lXC7EMnnki1X
kqu27wm32Mnh8ZyCufxJOfVKoD3fsS2ZX9XPb2Ou8rHpxr+QZEMy3hBzbyqpfNI0+V7JumhV9D7e
RlV/o+cYa3Vp9IpTwWmCQdNctcnoRaxAHSjC4Bgt8CxISd7aqspPXc/A73iggl1jalMts9+hp76V
CsDIywNqYRVSZnMlBTUCESlngastDl/AEb1IOoh5dedFyLUz8/byfaQvHfmZleIrL/7tDdUq5Vm5
ZEMeNHBzItU/xpO/OTLnV8mMjnilPkctt66iFz2IknWsA7Zq/BLzX1r0MKiKsM/JcGqkL8ps4Ce4
Xbiqs0hZ66L42XFKXQsxpP/GhRTSSIguQg0/T38kvVHgo9VzDjB89amQlWMuYegMdB3en/IxQljt
NCqBmlJvDJmmuyo8tEV/G9eCHeg9wPXixRQteaWBcSl1TOo7xd8UAaoiS8DEIs1DLj3oD56Li1iA
757ps3PBKmIvNtpWsABNWxDdeqV7S+PoUdWaFt8RLK2GFA7m4P6F/vHuVVivev1dX02SOGF4SfuE
/46mRZdtXteThLuIblk3+PyuuhpKTYOnGBhyp+R/reU6BkXXHtUh+9FpDQ0vprYX+vohUqaSXt/f
AhXFZlxp/wh6e6jbcvKGwqcU2gcWYBUW1aH20DcmBm4pa3JlAqpzFXErWz3yOTxsDbGr13R0/RJV
eiry4c503WcW3tfcHWkYLbL21OcJWI1YeHH7EvfArLdrucK7V9jj+RCtxrZ+zS3ZMelc1JXeBji6
Tmt9a+b+aZxMP7pyh/nFs1yo7+jgnv2wfPJq6687NLdhjolMUxw6TLYmpOC48c30j1uHlGmUplz7
grJrInRvoZRuJOxgcDUXXnVR+hNXst30NUg3MnVdDjZXTTv2GX1+G0qj6Fwe4AuRf64GyQ22QkmQ
Zk6fmmutEVCExHdVgJ8YTheXb3FepEmQkf+7sGWxlUNMIULj4LCFnrWxMFZ7Vnbw0lbqm+Ydgit7
8KVgOTuEqK0ealTZWMZGsISpbwu6ucqQVV15kOkHn4sFs2VSGAVfzMIidiynodsM/ew6d8aDsk7s
65rWpS8yT2iUUosBKadcmC2kAEqUelnYjmsSA9uwplv+3x5GnmUa1KRMTXf6KrUNrWcdbcwPb8cE
39W78KW48u2V6dWfeWVz+ZSaYc9iwoVwdPEBz+O1FhrH0XA3lRzdoup5wP9t1VIaUXB7l3Cv7p7C
8Nmt3r3uDlXsWgzabWY2jjIWuwg+mzCGW0qSK0y8HV9+8L2/pYtFt5BDdsQSbNDZt0CQDLTt5be0
sHGZq7JKq9EjDXWSA9L3bxFPmCDu/A/XliV1NlrHuk1GbdLFayYb5uavGl3JAJ+dBlx4NkxlheYB
zSxp9RJCvICjdjXgIbAOy2x/+Zef36rK9Ij+d0abMrWRVkrovbCHzTSjzf34GJO9kIGV4Bx3+TZn
ZwJ3mY3QlE4yK4JQ4hS4rLkexthxsYHnvhHwXrx8i4VXNd/OCfj/qGaM3kmPDqr61A93rvjr8qXP
Dh1+/fRU3zYOSQrHtcb4xZlEE3lgHYVA21y+9NKvnv7+7dIR4HYlADTujM173GE95X9gHXHllSz9
7unv3y5u6V6vlkMcOJkIkBfb3Ma78j2n0fE/sYA3Mkt6VV0Q61UBoSGSPsr0ZvDiNfyngM1RhXYm
TTda+PvyC1ocoFME//YQeVipej3BIFg/bWjG69DuHW+X7TM7ePqntBrPM5vA9AkkUJmYZ4Iwrl3/
T1riyMJ+4PIzLI3+2SwOclOTE0TDjiF3N20ZHSROfppiHGNL+7dPPRfmulpZql7VsDDrf3x2lN2V
yLb0+udrCyZ1uBZGdIPqPzTSgXvlmOzGHeok7YBYZnf1NDaNnDMjar66VLUZ4+ZCHKo2+ICuuc2a
M4fT2L4DtfDGuhJQz5/6ZGm+DCBwqasReRr1kQnOhOWS90PuVqVTeitMn06+k9jpulZt17qyPH89
wrlHm83xntb2OrBiXMZ3wKbuCbIHTmT5UwQx9pfmgDzDQolyk/esbgFdRmt8Cg7KS7J12ejT+v4k
PF8eh+e3bzz8LCCkHN/GAM9lZ1jjA7ypVhhiuTadjvt0U2PPbV8765491HGjWXwYDSnMJQNjdUFT
VsxehzawWKlsPYYwhyXh5eeRpxhw7s3OYkNjpZ0gdxi5kOnBVaOBvbCtdgnEFRjw9cZ36l19075K
/tpdNc/Qj8tVuCEzd+3+X0n+cz9gFjfyxCjqAIsIsF4dum4LVwTEHuS0ABcYTxbdDqu24Nyce9lb
qgPfVnVnHEbQDXW1Vbspl21k96Gv5ZDVTQx+3OzAerwK0vpd1QVzXaVr68YKFVvv/NtaBcivBFv6
v1/FtvQ5usRAPHtLOXmVxR5W32juhwTOAi82Rwg2ILxWw9hOSG5hLXjqc1hh3yyIXFUdYVcoCvD9
sUmA07vDx0AreZMaP1K46hIEjmLQ7VFvAxjcQTw5KwWbWBQ/hgIER5JLpNCM5jfYQ7Bj3R5fsB0u
g2sjx0ZDC4yDlWR3QSdl+9IdD72oH8eo/IjiHAclqOhBM94EWGR3un7SRvlB9PLxkIsRyNzaw/zQ
qvct7Q1mWf+QgHiUmb7OE31bDxZZGRHzKyk+JGP8MkjDG2laZZN0w3NgZhvXnGp7bS4DnMZSHQ6j
jiVDjaV58NOyih95HHh7Qzp4idCegIGi51ZwkM4G9QUsRHvbhpr828o9tiaDr5w6mBzboFKPeBOF
21TPsbc2MX5PtkqbAEM3O1IB+V0TmptUyF9TKbkjP1qQfUMpnuf4snqNAFBfPUmJgcwoSnZ+Yu2b
AQdFtf3Fic21QWy8uGGLUV6atJ+KK1k4d+Gt23kJ01Pv3W1dpe0GBEi2kgdMgNSE5k6j8mx9MGgv
D9yT7vOsRp0/wXLcWzJQxapt3oqyftEkw9hAC3J8M6hsd/ROPWeftZ4bz0WXb5tOu1MEYcqZW0+S
SVs6ne2bto69tdura0kNS5DRxTEco79+7kp21gt2bLU7eVCPqoZZVxdpAAIM18n88sV3K/LiA2Co
rPoF/XkXYMUeiBEe6/G+s9j2u5xQSUX/ii3K00Buaaia/L1xJTK14K7h5A5qXbGzLHk2844KHl3S
tL3hwN4oB9UafwhNgVFycwzV4mSZ7t20v5FyzFB0d5NKximv5RclKV9zddyoAqZFRiMoBxL8700r
3xbwot0u2LPl3fowdP0W4u4oGeXU+LBRcVVaaZHW0Ugq7WUR6ZcRgQvN3WjbiACuMVU8iEJ4X7uk
b3LBAIFa8KFjmacMAvHUoOss3e6hb9VxZSYRi0yhYh09SKccw826aLvbukvB/+e/y74wVrolPFZI
CxXsqjXLRSnaRM2VE9sU1c8Fp9m2YxBlrSvx9XH6SrhLmwkRfa3KunDpObVA8Fz6raQ6dhi3OM5T
EEiutPMubIjn2AL6S6zSakGzaoOKVZu+abV32CZPl1eMhZ3YV//Yt80kLn5ZrqRN5EhEGp3qf9/a
pVaRT2u2l++wtMZ+bTy+3aIdZHwxI3ZiIXnBaY+BxfHKtJn76Qbb0P+P9MLSq5rtK4oqqcY+RMnW
Iy/y6Pppu/ixzq9ulc4e+GXpK03/7UmsMhRGnKhDh7LLz2j0AA/1n8ooveOFjY2OkZBuo/F3VYga
qa4gBAeaSvbl17hwwPh6u9/unSKIxg83ihwvIxmZedqv0cIUxAjNyXVHWsc1/gB9KkurCed1ZT1f
uulsO4EXJTrcboRNTim/ugl2yZ72hJ1/pVa5NGlmm4VUUSyoXQqH4GF4toZ8n/rSlT3m0lCYTfWx
l0qj1wCV6zDZG+x9TQWpMmP88tdY2sLOsQVRFRlQvKvIgTJpF5K/ixsa0tiy4yoTfXQ0m5VGfuuO
Fi7QYv8jt8a3qCXFAt/iZ0B0xil4vFdVnLxCHb/4+BhZ6ALS9nkicdPiBqhbK3tbVgAYgv5YZRYo
RsjK1zRt56sjsiTOEhCGr5VJZBZThkY//h9n57HkOM5F6SdCBAH6LY0on0pvNow0VSAJGtCAJPj0
c9Sz6daUShP/sju6UxIJXOCa8x1ugF9u+KMbNUr/BtHwE2KctVWCFy+p+sSd4rEd2WdLKxqh5gwq
M2Dm8FqCYW9hPDeE1kk1OSuLY2K0mJJqqTAp3bhH0nUbR6nPvDXljSd/Lf8yzjfsf22EsQU320t9
fL3D/y1UDjt6rPaY6YpJdGti+srCv0QikJE4rgG++dqGA4HB+DaTXtyX9dbW38YMH6E23Yqlr278
qCur1bgIXNpvbZUO+LjJ2vYmbG5BV8cM4t/X6rUAbJy337+emO1NXcc9X6zZPX/gwBVm0RnzVG1g
MIjoe0tHfOUoMS5SnKaCGHvRKeby5w+LHXxc88wROK+XGz+D/fn0vpTjQxPeAUuAYFTvybf16zyR
iO0TVT/q9P/Bqrr2KZcxiXnw6lg6qPH/KR3Dduaci84hRC4H//2WOOK8y/5wEzEuwlPPshSua0u+
Vn2bh35TbATPDqK2Q4n+k8xEaM23ouyf34vx/+h9e9OVeXsuNQKEh4cYSbRaIPuK6PR149X8+eeg
c/bfFZaWlgXDCegtjS32hRMwQLdx5Ya73jpP1Bs/0VhguCEAK+92M+HPp4fhXwQCV8i5Hz0gBXJ/
gc0w2xl2eeP0uPanz4/yXzumYzIDcw8sSeo/F8C1m0Lc2Ix/3unGpay3K23GQbFF5cuHinJ4RF85
tOr1jffw5yqD4V/s9BKH3TxPulijt61QNpo39V1+n0Z2DDvM4nhuSsHE4dXfzKcbn3htcV1s+gqG
Ia5DZzCiKNKiQGNAUt6J5LzC4N3+ZSbnGANQkf1uPt34yD/vUDR5//ty4J85SpA5EM46yJFL34SO
KYcj+gznwHL67p12t/hFPDDzKZfGt2ex38Vo3QQmn3/Z/7t1jUvyw2IMeqLQ/OJOtEDrCz+r3RmX
o1dIxnkIm+Eba/DanroIEbC6K9ylslDt4wY8nZHykaAEiqfzIofAZvjW3r2y1i/xD93UKVQ+8Dnl
nq7OCMBCxu4SIMmbQxO4b76qZDzXq7+/vSvr/xIGYcO9s2taXNGZfHFHdLLv2ul//NMX8UA3lil7
YFrWbvWxTDDLsvYdODV//97XntJFRNDACopCejgW2iftP1TihmDiis4aOtj/rmbdOpPMehMP5H5Z
+V3kJWcItwtrnxjluTRoMTOLmsmNt30lQFxq1TvZ1QzcK2Cs7PRVO+KhgtkMKjlrTDPsYfLw8ven
dYXqZVwq1KkJdIxrochC1hY4+dkdXMK25+BzO/xfW0kXYQC2o24jpUbpls3hgMqBVd7R8f7GD7iy
+y716DC9spUykJqMq3pjR6g9hdwJKJLXFubzK7axHlE0Gj7htBPfqkZf+0UXO94a/VwCIyvWgvTh
ML3Avqe3b2E/zgv1D2HrUjU5wQ5WAL6K3LgGan9DAY6r6V0/fd94YFe+/KVm0p/HGQVOZPkGaFBh
+U5XLMRsWtSts+NIYhNAdJgURDc+7fyS//RrLvZ613Cvh3XseSbfCLEp4aiyGuDAYMYw07opXL/2
my42fer5jSsaPLO+PeXstaujvHz7+y+4Ek8uhYtl6ml7YH65bmHibDQSwOTN3/8y+3OVwrhULopC
Q8Zp+tUaAr+9keWwHGLoVDW1fp4KmlAf/GLb13Y0NhF8yfLIBHk5GnPyS/Ozv+QEk2IHLq7CcQMN
QEjL5KPtLiLyB/oBkeotkfefcyzjUqeeVV3pN2iEr8u+3i3w6CM2AGymA3dAoshmLskUgTSScOX3
8d+fzbWPvIgZCibJpsdQaCUNlF1z5a7Svtovmb3LWvfQasih3RZATSZvvIwrYcS9yCYqmsHN8dxf
qrv8KYeL1mJYIffTR5HDcMmi9n5EQ/HGGXUt6roXASQzlVS1Au11tqtfds4+Icr9BQLszj97JHhO
da+Uvae5+6IIFGTT4t/akFd+56U4EvbEpSFGfLIkINU7+fjatTB50vUW43ZLZBY1ega3xvSvhLJL
ZTmA47x1QdtZc+9tgfOfAfHeCFfkxcj+x1P5UiIpZwqorUSlT8vQ2la4FakiBoEw+41DIIRL5Rrj
9dgvwd/X5bVfdBFoPNNKa9XYeHwOlMCPzkijrngZMbH4979/JdpcyibRsxBN19e4MqOcP8tvw79x
Tl6JkP/w5/6VKC0TipI+wx8uZzhfFDMchGC+5tzYrte+tvnfu5FB2OIsjQnpXg3j61yuy5En/9sT
uYgEhZIgEhFkSjVstEzo1umt1Xml3AKM0X+/9dwuLaxqicAA0YTGUWzFC7Dac+jgnwHuvF2ruHKZ
u5QewmyMVubkIdBjjJk5PKk9zN/yYtk4jTp0GNK5sXz+6Qb84bi9FCJa88xN1wGMrmlps8LZ8jEa
dJX17Edlzh66go1Veg8dNovo1XpozFWb1/dw560AXIeKAzTuBY0+u1hufaMrS+NSS2j6Zt0Iu6z/
KdO0AMvZe74VIbtzE1BxD/8rHQ+h5L9v085BDoUcvl4LAUidRzZDjYHC6n/r7hj2xc5HaRF2mBLF
VsIfGpArpdLJwr0bt7IrK8Q+b9t/bc/OVGCXOUiVi66InIY8K0xoJ2M/vKSdQCETpca/b6crAexS
ZGjLbmaDrOq1V7yCH5bzxxJCD2vobvz9a6/7IhJYqecMto+3sFi/pP1Gb12Wrn1v9t8HhBPZZ4Wt
qjXj9JTNgPma+qEo/UQRL/r7o7ly5/hn+P5f78BozX5OBRK8rOwwYtk5B3i8wtCibCNh9knn2XDT
xUg9Nsgts6Vrr/3iHgDHyLqSDagSBpkfpsr2Iu5D51svu86XMJF1blxirzy9S1mgLkBnJpj5XufV
Tu5kuaXj4efvT81y/kFV/CHoXAr9ygydddtGcWxsvb2DFonRwKmkMbqjAaAAhcVyai73Dnx4/aUO
XWVt87QEpiQ7lKl4S13I9imqnY0Pz2Kzhw61STet5Sd0pHHJ+xObUBZzrLtsERB4QTFW6u4Ep16M
b8zNVyblHRxd8cY8mJ00MP5A85oHbg7WT2egDpM1R5AIdnPmJb0JJrRfLCebwwTOAJLdzu0nbZpH
KtWjzvDQ5aAfZ0y7YdZjXPVTdhi68Y4zCX+O+sgcCA9g71IFnYNRJ5/xyOz7Ixxat37Rrau02A3C
/bZnE1aqjN/ny3zX8vREBUXTPVUrHwhUaraQZp49e+ucHizPPkHOAFu/WcN0ptRr2uSYfeHDgwEy
8a6zlsRXywp439ccmBDmyw9wPg5ObUXcafqonbF5JesiUqKSy6zitXQz+GwLJoKRORswkSLhtqtq
GipAEMufKsvtUBSeC0YwPLusYfhV9d5HR+z3SWOodWrbQz5mH03fPg7CQ5+s2JJJqkTXU9AOrAnt
1HwtOPx8cwwX5BB1lLO0YcvcP/i5sxVeDQdPL2OhoZc3IxV65acF/F8m/zys0sWj9MGo5yTq064M
KtPaTsxhsDQevir8rNAb7PNT7j+bYXqTjbGbPe8ur+weXlRg18rJr0JdWBptNijjbeY4ofbJaiiN
D3t2MEFVmqjFoZhhUTjpDIC9WWy+723xM0LcNyOJGZrqnVdMgiIFT4c5d3iUldlu7oawZGwlWyiN
ZOGC42bmjxB6ZAGb29OQ9c+mA0BUY9mnThYfpYNzIHNe4f1ohH07nMbzuT5ZsC+Zq+rJ4h7+W0c8
5X4rDmatx+eMld+dFm9sxJxcM1oBbHSa2G6Wp7nESAnB3S+G2uqhAwsvgFPBI8vpY945kMmz3+3g
PqnG3+XcfVYdxlVwNmAea1IfzYgplByqJ2AT3R2o2JjXtNcCKxCG8IeGlYlsmj4oWgbjY2tIxFw/
w5LNCJe6fMkz8uCN8GBlrPoUhPxGS+0989OvplsgzOTWxrFt89lN9RF6z8QZq+e+LHlQudmXMwkn
rFP1QFCKDzE7tx1n47gMQGqUKRzcmswJYYkMKBF6o2HmwSlp7LovgZW8wkzHXi2ZiFFnDwfK47SE
aU89vC+ES+jf03fZYhwXZWuEXJg1E1A/yto4tsMCX9lOotU34Tel5HeBi6xpsY0xKMzeY69nAP5i
P6Q7EC1x68mhoDW7cHJsN0Ar+BF5HYmESDelo6xwyvsmVLKUIVx2pgOnkDZRmwSV3z4Nkq/oYMA9
HaIgI9+CG2GEA9FP2BwHl5CkIPOZK2i6IRXZqfe9n3o0j9qb12bNP6lIHTSJ+WGq5HPrs53uKvC/
e/fDzrKk43UVUds7Se5jxcwojgw8u7Nk9dovTpza0Om07EGk7kNRsLtcuZidKkE1aR3k+mdHoVF/
1CBqTzJ9kgq+8GdEKGQbKjSE7oOSYxY1O/vzyQ4DhGYKn2E7wuDhBsyJePKKM09tim0BRgIsqYoc
UnkBfQ+MflpI6ObXchni0gcrM+XqNSvpjpSgn02yGyM2Zfb3bOfQOBXVne86X+Bw2dEyTDtVjsd8
tN9J2aGPwcwJ7u1Wz0PTpb9zd9ooV8mAZE2UoicQVpY9BW5q/Z4XCW+mNqKDgjsy5vLSbjo6Q13t
AfFPkbPA8NwXR4fLLXoZNCAD1kWHr6wJyEhV6awtPSIvm54cn8W65x9EtF8NYzFEYEddLk8dgyGb
THeugg0ozx6l34Q8Y2tNBYJAMX414M9PHujA2PqhwabIaFF5IWYaLgUCOhIQ5jtR5mcviPJxXhY/
qrXjFusEMwbG6owtVblOMD8QUQCTe7ddd7RYafEDn4BwLpw0ytopohBxs4zsx7q+90brG4bAfTAa
as1LM1TEecbRC8syPu8LC34KXv7dtmXMB+uhcP0vo35pXDS2mX0sRwW51LhxdQqm/hJO5yF/Avod
gpqkRKDRA8KO4YqYwhY4LRYz6KSXYP2GXWWH1WQ9dr2p7sBFTUbHjc3iV8uXNkjlJMNUTd8SysoJ
3u9Fbezz+RySSh0uZ8PGtooadDf6PkcEtJtAlPUKfMYQTlV5UMBoFzbLh6p0z6HXjWWmIp5DI9N3
Ud2kiWEQFRnusLJI+tASJ/GF2mqSA9YzRemQwuPcoXBOnlcLzc421sno4yUTYT5hjmbVpywslfdo
mc52aVPoGkkXT7zZUoIDZZnKKWCusQAeaTlxNwBoXmcWBm/cPJw8bGic+yaarQk3bXTbFl5B3IGl
sIDMWlprcyYnH3zdBmOq2iujTs7ffutHXj4HszguXg8PoV+ure7T/lCl+Wog9msPDWRn46Sh/GOw
+hVxyAk3yqPF/BMj0wfGIJ+AuIprGJHbcop6T2Ams05IptcKHlpuy+KOMOCIquGZDGO4uMu65mVi
1iZkvW52WJzuZVD1fjGh7BVZ+9EX2X2pCbSXFkysc5h6uwz/u3zNEbQQzyHgNNX9mLJNVUv8Ig1n
csM/T8PuHerD/LLEzKnrnUCj+VFUwAS+32eMYHBUBvli7T2WvXUZv0/9+bDk0BTPYto0VpF0ZZ94
oAxMzfhNDXJwwbkJlOsf+krfDZgixnyVBpABdrjSXufmsFtq48vsMjxP03mUpv2Zj+56LFgWCouB
mKGqF5YSqLKb4Ztmw53VygcXg5lizPvQnnvUc/ocSkxSxI3yj0ZLVm2Rf5DZ2XpF/7s5u36bI323
M7xwVGsBzU8D6paJ0EYA3AjI8uepyblbOwMuV02lT7UtVn5pvWWwCxl7/QTPMrgdDiQYS3KfA7Yy
sByzo5BsGP3arus6SlW27w0/CzNqi8CvMY5J1DcR3c7I5hXS+lgvmPiSo9qBppiup2z03jE4Kuxg
bpYqwCQxxaB3dSKoxQS13ySzXx9nHIfSFY95o6G/bad1P5l7G1rVAKOgJ8ZlgiSkjSvWrx0f4MTa
xpDxaFKG06pNk9KlVjDMM92JjmZPTQ19MNFiV2QU/qm10+0n2/lI0wFT2hhF46O1BQ6NRdI37POd
k4NmUgR+1nWvzTQlgzn/tgb+pRerjuF536whIJ62A5n6aGbq1BdW4mJ0Levcfaacp6LRA5Cl+mVI
MRNTYkRiImk05c4YyUocLKdxn8eFkJ2upPqNf436OSKgUBUsMHDnb11Q7GHaUHTTEzEBhdDzodcs
BLlkvSxqXQoZYVoz9nS9GyuXb+uJghE2DDb0m0PIUv2oRv4BqU2FUdz81UpTOGO351ADnljGoOYD
l6mGBjf7BY8RL/LTHCM1hqOC3BLOeiirOcSCXBNvwjQrruMMTo+p+yJM3YRdhtts6e5ToHxrqF3n
iq5kXiFLWVg86mJrmmdGrP/tFN62q5yNgI1U0DvmfU2MI3Sg8FiEE0+I8vneEez8VOHip2pwyIu3
nFsRFvUBDjLfrUlj+C7AO2c41CZ9HarykGm1ylxM1mNUugg9q3sEymaF0A9ciCpg7efCMd1qtyPx
P31AzOJKmvSr7/DKWaa62KxpmNP+wHX51Kj0RwOfmne4QZYDjz1Uh+yGPfSZHQttJn3JtnVT/UpN
tuA7w1tiHJdo8efEcJcjaDYPMBzC13U+GgDZOr82kXJYILZxkILnpd6l+EPAloTzrNa0w6lD63HN
0wUQb1l+TaO/wVzfXU50DOSHFVG9yDjt26OouB86rK3CXtVPzLIwj2t9EYmn7zJvC3/NGarNqV2Z
5TSdnwfMXWyAy9PmecxyIzZnJleI2BLkl7qNUCx80oYxrgQshJeqeAIR6D4/12dTL0VQLXs0zCuu
VlOXPhQzOhh4r7FlcAz8LfBfhF9lx/M70+VjrObpKR3dOkH82C9tPb0Pwjp1ZV7u6lzpCFWILuCD
zNCPaJY1GxbkN3nWJ9Cabn3biXQlYoVZULBcWFg1yLrsxaSrqaYmXJT1/WDNB+G6Yw6teCESRHsc
lMYK9zHcxb0pgJHHEnc9LgcNd1pA8XSYY8Q8ngyM/prTideed4L50XP9Ty7nfYBUkr8YxVLHrUu2
fduuOOkTuyUwb3CWH1zZnqYe9pwdeL2CV48TUK9ZDaUFiuibeRa/hWjv9IgrjpgC5fkHnmFw35F4
cnKB0ggODagUJZqLvbDSCE99V5vDBiM4CUQQCenoqYEvBDcqTHyl8CO3rUepsx0iMbvrZoR/NACm
FsY0jY+n4s5x57gb3Lq2GZpVPjT6FQXfdvAyEmNQqQnSLH0Bj3prZkJue8UwAJn78yptpq9xyWPT
L0PYkHyjbE7W/oKs0lMlRhXSk5TNHpXQFSP5Y0a8e7KwpMIHpw3FqWjtYc2TmKm1zjhDKE7VayrV
J4JavumNzL5HCpsdGJRPWzpNzkNfANJUYlSGenqImgqmtRb8UCoofY1ReVE3w2MACo6hg3hnnuD8
3qR3wBusteXvpWP/pmf8MvYfrE/fczGvSOF9wwzpPh/GjWkav0G89+OJcbBrqvtlau5zuJUfACpQ
QdE0xyVHnjdVvreEuld3qccxtdMKD5mr5Ud4rT90qqyIWXqdQ3QQWSXb+WXlJWp0oOzPhbue58wI
4b75uBT6IEFYh4LhgeR9HgAEaa67wZKRl+Wbihrx0CNMwAQC2Sn4BbE3IW3ylmEzaOfTWpY+JBaE
Kqoo48rL7nLt7UQBikA5LH2Ql3UiFjdo02az8CFZluwOptXfGF55WSbgAq38p5zmQAtk/dyEGa/E
3URaR7tvIt3VMe/MH7PKN3bPd5ayIqELgmIO+Ili0jtiz1+Ga9xjob8NbvpYCFfF07n6IWgTC4zi
ma3bxNM4biSENAJyGW3hIoySuBPV8G0MpaxS5KBtERCKk6pgB+hOugzGVP7JE/B2lPVj1QOviy/2
XkIfYKs5qIV+d1wQipp+Te0RogG/LeHn5h1S7kU5CLSISjoNZ5fsKjKwEEq9r8XtxqCCJApapRWh
3Qq5zEm4abDIepPN+RHn2Zo45gs3+WM6M6SBzk/rCBdDq8ObO6D971YH16Wr2tKRQLgJbYq2E6Ur
haMAVZjyvjPJsYLLVIRG4sboshUS61+A58cWStTQd4DbypO05/e1b5FIec3HqCvotEhCKN3ZsAvO
2+LVJ+3TDE9fAohgnj7YML9scZOBrDFsLOBmF4LRbJq/GbSJajactC5gseY3eC4uwCeznRRcJ2iL
xZjCirzR+Z0PJvYx4obRGgflem+g1RarAmZptdPjwmIN65YsaKw6XYxDCanggoZIl0nkeHAY6kog
P7kq+7BsPWQEPfoRswfgu2+KVwPsVVCMOwjPFN4bKCoikj358BQFMx5gCqLRrfVchX3pwRvFMaoI
emJxnAHB2s5WAfTINHjxOKlPAkMl1D2suG1IYMBfDcHAiRoBeYWYYHuU6Sr24J7UVmTTjd0Kl/BE
suy4OMghZVa+kLkF36q3d/7IP8dlOHgafdVCorrX+mh5Zjae30SmHa35XoNfL0CoRkmAzrGxGDwY
WgYL39I740st1JYXG5NqqCshRaKfJiR2ydDplZdzbw2t3Y6adZiit+G29RbZTYSDa4u87BlzAFWo
CvrAK9h2+FkN0nv94RnERxmDrGrhR8j979ScHqkDSMEytHXIRmcJSSHehIcm86CtdW+QAeOf3qEr
i6TojeXeWvwT1GX1xiHUDfockqGxNXcKgWovi+U32DEVTkIIBfGYkaFRaKLKMdu3ZfmZNs3bMPl3
7mRGgOchRbBw2ageHc7e56x4BsPyrOars4A0aRv7Dt7FpBVi7pCoEiXRbm6e8Wa3Dfg3sapxig6N
W6xM1cC2Q6R608+0hVTPx3UcTsKhMw6gp03gVNSyv/eb/jBmfIsv9zpZWp1rvXDR4uTdL4Ft91Ic
NTbtfgaoCKEq893VVNJtPvc7ocQHDN3XvOJRe07WhqoGjbtEuoL8N6U4JXognQbiR6j2xLOhvpXh
HajkGzX5+8Uq9qTAfQmANgkCz/zpUNDPwQfKl3RbtahVe0MHaWABrBvuSKj4ySP4cttWdC+FiXiH
L3hOpRVKTN1+UDg5iYbnGHGnQ41qOWs0xpma8rj0w/c4Q5VKUWmU8POSELD73mNZo/zjZks8cKhI
3fHQ5z++oHHdFTu4gSV5j/Xg86hQoNIoZMPNy0x9lFKNo4Gre40V0sH/uTTVpvffWH4yDbLpMycg
OWY2ObRvHd+M9jfjLuafIyt7Lf2nzIQVIylj5NKJ328cAPNmEIbA/NwTph9mBDHMsc0O/vbIIub1
YA4WEa+8MLdZkKLmmw/+ykS9hMHNu/VXDagao/Vpdx6q3hz+M4jwRREJm8J9zPmSuXIipd2EOUfH
c5COxoSXB0VQfhX9j1X5IdI/QLMX6ycrWoQXDDwQ63N2UVF3x+/KT8ORfi3NMy5ynzDxiSYEIQfz
VkwCJMUz62s0U+g95hd0IoKyvGvs/BPz2GsCvIc226grESLs+XG2Z8DrnA1K1O880w10JjQhFr4Z
k2DAmCxoOtir2dDO67x+9OBKb+d6rdX8mQsoMnKyptzBzNIQToIGxdi9NcDqosYLwSyKc878mWFO
skg/4GW4MQd1oBb7nAv/2er3Tv0wmQcUylb97L1mRo2l6pZ7hefctg3clbvmEUORgByxFxyXJ1VB
2yWMr1ZXz+aIemdp/6px8UMUmj5cKFUbCQsErg4FyVF+aSLkhncst+8dY8TKgzQG3QoZUJlHFSiX
HKW4AlGyrmAyy95AWw5sOkSsP1OoPIBsyYNqSOT09UMvy6SeP0klV1UP13Z7TfWX6rF5sQwRIOIK
iI28Lr5GB7VNTKEPONQsbAvzhUIzVTf9CmcMTnoU/RGpK9h+RnNlbUp4fA5MP2GWdFU6/nrA7m7g
Iy5hFUIwtj2QN4o3608qLGD9NKA90brq0BASVUjwc9VuKNz9BrR0UCnF+/rqJ41KzUvWwF87r36n
wF+hhh9yHNgmZMC4t+x8ZCijs5mmcYW5ZYMYDwOv7y2OcwJme9jDQnq7Ep5pWvubmiC2y95D6SC/
l2hCyE6Hpkk2ueGdICoOumEKSCqNUM7lD7b5TmT9tqW/M9bGqvTWWcFDNbOXxqujYnajMlPgQy0w
FK4mD1E3v+tAzQM78AMkkRleFsPbYNF7Dk1wYDJxL2HtwL1m7aDLHNFOw+q2hdLb82pYX9NV09LP
2TICWGZh0pA/1B0Cc2YnvUsOeoHrYWuijIzYvmHDd110P62LXhGLcjmhVcWmUOcpLrFOoEtUq6DV
10gfcM3H6vHKXwWZVqj6Ybr8i1EH9nt3is+gFux1/lF7v/L5zU09VLRV0FrHpoAt05TdN9Uzp3Ca
x7vUJh75QgMPUwoUz0iYzlovClahwFr57ybNsGr6A2ijEeYmz17e26m2j2n27bIOp46xQ98Ypzjq
kjhGrOxOTq8mi8WSPhmzuxqcxHEkgryLsGJV4dQ/8Glv6vSpqMpvnfLEoxLX72FPevCpaqK+UkMG
DKdaKYbY6Z8XC9vL+sbtMLRQNfbS7kSUi+9oJN705qFn3KsvZjghF23czzp00ibsO2tb1ihvDf1x
qkmAayoKQGe04/SmFgs3OBN/rQDQgUXlCJ28/5CefTUhNz6P8Bd2PEzVHZIKIu8t6NomSwDdtoR+
h/RFhxY91D1SpayOmUvDRkFTPGAiZOsNc40Rs1+zUUdt6h1mAeIvriu9xVY4jMMcrdG00mHZodvQ
Ht38FeiFdeWVMVTcK0DjUONOj7WptyaYYPA8s5f2tcQh7sKVZMB0V2qvZ5Yidb83Od2Bb7kWDtkI
Ow08fpwGA9v9cymemO6C0hERRQN/csUuoyRiWQU4U43nlAeCdyGO3EcEmFXrWUnqsNWIKqvX6L3P
feRZuJgO6HK02a6BomGEBg71l427DEk1oLZV4N1p5ClzjNJA5HjDoareXLwICDoKDeG5Ql8fcy/l
aeH2qS7wDt0+dJbXkQtYGf+u0fzXMgtn3wD/7H5CZQSNvmDuVMLKd4z84+B/mMvfrNou9NnL6tVA
rbBVYGM0m6q1j8rLItmgUeb/dvGAHf+e41ID4l1g2o82ArZ7ThfgUnFudk+E70BYxSXuDdKpqGyG
VTsNMSYt43L6QmU/mbrhgH8dj8oNyYR6tGQHDSzdwqHZ6zS6VnMNWyQUZZw3C7p4NDTQlUCjYImo
yfctwzXJTJ9m14MFaxWYEBDbCN4Mt+navdPZC7V+C/yDY3pob9M3l4IkMNabASVmH6UdZ/RjUTtR
AfUh+ll4E+jyQFvoJBXp464aV23Zx1K5EUjcUSE/WAssLyxvEV9bd9x2Ho9b8lLi8PdnBAVz3UvQ
BjFrUQhUF1r/1zCn65GN7yjJA4Nh47SeA5fJHZu9D6ufnsyePAAnhXQOmkz0nIogbxE/lubD10gQ
6zzHpAFOX5xuGWrGJUfLkdcIXtlmUOKz6uc2ELnADmpoICx5Ln1tORoWHRrZIKnuqIa+E25XDu5E
qGQFPhpCZjGuS11EJhoQs+dvoOZdgWwASJ1RvWOcEkNGOjXjZkQNnHtfrYdshL8tXYPhmmzVwCw9
8ox5nQvjWRWQ3JRTVLjO2hOhssso6zF2r93YysiJD+2756HJgk/g3bIrqx6WDP2Rufq1goFvh5nA
VsEyocXyrkt0Vu0i4Yv36bAqcgFstH0cThNdIqYcFMi7u6YGBoCPj2BnfCH5NZKs9RLUiUPhl0db
9C12zQAUXj39sAYMSTFh3sCLVYFyFmA/DjcOKAjCMmFMwMeNFdLqrFEbS7QAPeZPYIOccs86dkX9
5bbZz+T7j46p3gteJedbWtE2CIAsGYYiWWovXkbr/3B2Hr1xA1m7/kUEmMO22TkqtIK1IWTZYo7F
UMVf/z28q4ExHgN3OYMZyeomq85543ogbGJV9O0Ta8iD73uPmUADxtMk0njc+p1D5gAoqFD1jUvl
2WRQqBoydFPIatPa+vxnj9jDpnoM7PplILIjqxAjG+CtKTfyaO9cYzy5ub2uDYcry36uWu91tKdt
07RwAc0eFddaSWs9FHUeStM6FMtj6FA5SHIoCRihQwBFrOVyVS7PWu2oUCbvuvh2kl8V+g+fuOLe
prGiWLeuvynBBKaBPbgQqAcqPXRL/LTOZ6c310ar+m0xFM5qChbAaHrv9eFzCqCtasovPS3eeD5b
j+sk7VGWESyw5XA32RcyOuINpM7aHTnrnKHbmqRtrXo33yQ6fwgymPFWaB3RMabxmuukeAyBtbCF
rMCcUUI8G16EwoF36ehWzgeCk+GmFzzQegUoy/XUIlMhrkPmK1FrJ8cmS0U5dLsmhFQ5qt6IHPmE
HXG7x8sDngzBr8AwITNKuqkGCGxIGdfZtlHyEw3CcWARVnwH6zGWWykpKRoJWQlMYxv5ZRrajpqw
vVPAohsWtHfWPXQtcSFu+mxpDQ89+UZMuCDbTZwO65HjdhcFFqgWBhJM+shtzMhf52Ypbo4Z2O/j
qPZ8mrSiMPmZcGISA+CmtIuQoDmEPRHzCYR+G86JeVDU9O51Z3jJZ9tZCdkg5yrQbxhGyMdhrWxL
hbFlnxph9WzKM6Aglzr8snuZlfdtARVx1KwdhLOTGH5IY95KPdvZOYk9NqxeZZx8m89CeFtZ2yct
985Grh/iOXbDzjS/WkO+KwXQ32lbfzR3OtFUDE7tQcMquxKwbm1fvVqC+aBLx4Ndm4rvWo0hyd+h
H3nQKi1LVbqORwAkzzB+No1/K8b8nnsdQ+iEizveupkJ4+VsDOlxNYKAB1701I9KA+XtV21hHmoX
b8cA1JY1MAvFDEojxhpvRuS0u0bLa4QYunWdTDBI00KCJDyf5VI3dx44C2tf+S0cLu4ssgTpCZG3
TUvXDgXsY9S0L9S+7EpTeXDl8cPoedlGlObVmGBK2nGf9EnGtZvvm2IOZTs9Ji1JLz28JNTrmosk
TH396Njuixnbj30Qf4xR7704br2C0vJ2Dak+0nWdNViUZCzmZCLY5eq1brIaYNyQYuvUXzYtjvcO
DJhZbuzpG1O2G056+URa3WaWEx8AFpHOdgCwwUdMwsRRQpkxKv+OhJqMTKvMdn74dMVkmgvxM1xL
mfZrS5tCtx92+PFnuN6oXZeF+ahqpjDXUT/4EunuqAvvV6v5J1P1aBHA92Ob0VNsopL7QdjNb/aI
dT/gVSf0RQX1Ia7mQ1c1V5eEn0T5ycUd3e1S9SZr6+dsmteslTv++nXRGq9+XV5iPxk4ApX+kI1T
vvb8AerLSOxN3YiTU9jH2EneMyO5tW70kTNM9VJ/MUlWRoXMdWT9SvuZxm3AmjFV6OsI9CrH6aUs
+5WvJrrwYEv1TD25jX+24u7qIl9xmSQpc1t3/XJtoVmuupHyYf/m6IJJX25K2a+kJ06t4x7driRA
twfkdtaaWV4MstHndtjnSXEauubip+a+r7qj0dnrOYFI0fz+OZ/ruxAaYHX0oU8zuSOSTSJQ2Rt5
swdTau/E4z5kE89CZQd7j78zIoLTltbbHES7aK7eciPetvM3VP02a6xdYzU7HwECR9bBcEieVNPZ
zFQ4BWnF1MJq6Kpdp4/Pc+oe1NidkN7+MPXpAlCz87AosC4Qyx8nzEb1fBgDtNJKfxpj/bHIqIiM
+zvaPXtlavJGR9/dg/nKY+23lxBWNMSkp0/qGnXZocjx0ik7WxE5+lbp6l567EcBDaF+azzXGZxz
TkCyp5FZqbv2ZfK05zSzg7DVJsZ/fJJB099MY7qj9LvGRn7Sh+hgGPpBtN3jNPTHBJkSIa3T7yEn
vT8r/YEdL78rih5xVoIMJpx+feQvuMnwQy815N9Z/U0GQBOSJ3tUAk14Zn1PGaFccLOvqBV2npV/
NJHrh25bnQ3D2kRJfzGIZdxYo/hlTvY94Azi1ptzuNj8XjcDpOBkjYeAhIypcrdjN1uh6ZTHSfkp
spHpB0N4SLAdB0lfXcmeOPWdc1FlizijRsuiZdNrOqptPvqnaG6fUpAyfTgbroLMgYka2p2oXoPx
B3y9YVHp7F/chPEljk6jR/hcl4dqKnl7o8OUMpc13sHT/E2QqWOSVfvM65DYUI3UpBr/BVllU7wx
SzMk2JhJfw5bMAzNuC7XLyHaNExc9JmSGoyEi/5DokIyh/mlNwf8yvWZAvUn3XaPXRIgp+lCPwPm
z3g2bR6w3uEL9NgLIh/CuSyrp6USAH0WfHS3wVd7krH2ropkqxUMWY170oP+QvLT3dCnR7ckv9v3
+l/tlL5LN3pmnehDfxabeO7ztajIqM5cztwaMUBna2ctRuQ6MUXNC5kboVQxE7yctemgNOq5G/X8
BfiTZYHEk7VpxjeVc0/o1qtdiS+/dJYezO0I7xmKZIrXTmOhcsfX6rJrNwn3riXP9GmfQF19qhdg
NsBZb0M/rmsTmp4xNXRJ1I2dZivS9KJFSUx3eA9YPr2kutp7oq9Dw2rey7F7jOJs6/rjMbC6T6LK
vzA5ObthGWt86JJmhrBJbclh71gPcVQR0Bwv9+GIxHAs5ptua2z5IAGnuelfAle7Cg/wzuwuMoLQ
Kqz2vTJcJrdUHB1/3LuOefVn9ytaaDTaFDIaUOVDPMxj2E5IHCONxgwipxnD6MYIEkutDUGUiB15
P4PYvlsS/+XM9yBWhhhYQrWd1QMcdB4EUpXuMiZinf1jnOOFdJ4+QeXJ2XaC0NaMi5GOQPKtLtNj
nEsX6LdIdw2z/95zjBs876c1N8ABib620+KY9nDrCcW79iLVypN8q6cveILCqJXbLlOPgVgUM51y
nqyA8q94frH0GnFjMvPQy1fYoFPT8OSq4DwqFzSehTTX4+fRF0fNq6CWdbZlA6Ar9eOfZcxSUY3j
aRTRZrYk378r3xOCwOKUCcEq2FZln65zkF6CQHkHLSzuJpdXqhMGONfRKi/930rqxxYFJvMxpYsa
v9Eazm1qMEN3tQe81b8B2G+sxEA9LApABrHqtP6tobFkFQXkxlH88WAUNstTFOx0mwB136s2ul5u
Xb2h9y3hKCH2XFkZq2KuvWrxkt1Viw12pgBspzTKL9Emt3wGbvVi96k2gl3ievdYNDsmHrSLw0Xr
+p3p5OlaFQ17Ow9bYY57Qq2vQptejMG4zWP0GIzGbXJTbg354rRqbyXBg2J9gxG8kr4Meu81a92q
Nh01coXRrXWWB0GeSutQItcRxoZk1RCI7EgG1IxhpyOHAq54L/Ju7cz5clttpjKnQ03fTr314Pox
3TLuNsrKQzP0ZwebidPXLQslkl5e8p9FlBxte3gS9YQo3acgefJvAHonc0RV7ucGTLbgXbfbcVtG
Eyrm7koiXbX2Gu8XBs5L13ALN3mbw+Kr37NbHMok07bgli9TS/I7keXvluTYBXf2oiwK9QVcDPyB
GhZL3wyecNgqkSjVlf5eLFc85xldM+Kad3Sv1O6AzIUGTtBGCIp8rCW8IMtCWc1vdZMdHKgXylMJ
xKPqbFIk8JuDdrRFf7XtmmA56C2z2Wlx+UX0/Hva8f9fZPZuCvCecx5rlLQHHqOkpJZ3GOUmbYNb
3YDH8iaFrSkM1Ff6ebKM30OdEndnL/WmqfiVQh3lqbgUWfkz82CndHoZtNHaOQuuMVjx3THTxyJJ
Sewf7GIzutGudBrUb8XV5/uwGRHWHMNr+nVueTUcKumdh7p58wu+msw+i9jeZsr9skvtt4R8Hzg6
QZ3h+3l1Jg6BHtd+UmQfk55cSg5+FDV3m0V8w+/7ysf5zJq2ZwVbG0H/ZCYmApBhNzk2F7nYevzz
Z0UYH+L5QCEQsb3DwOngCLQBfYJ6aohRGsnXJW/HSpuD62cPlkjJXFTbKYMlHgL4mQgSViD4ZMhN
h5szzxRSzY/UG+2Mln4qa76S60e2a7yNXX2N2hXwvQfrjJNyNfv+IfOHTZGTdOAViD6pEohJIDRq
guepHtJddTJc9yc6EyDcNMtpHJp24Ez7ICrPnKKAyZkBjusUjKpqphwiOVtucTR18Tz5TI1zK8LK
A3RXs4/1JY3CASz7iEByQXBGZDatPGtR1u58i96RftGGdEmNuhnptj97apVgEdAnc5ukJZYD62PU
rEPpQ0b0+JZ7NMjMbZu8QXTcj1sttV6nlJC7RLs4k0sGK3IUUcZcam2JsdqHnNOUiQyyJENUVqkM
haw/unzausF4LlKSZuwqB/jhfx0gr81tAf2i9/dEye9FzdBQZ79y2o8szo+97YRSpJdceccx5rIy
+vdo7p4Gle60yth5GaLBato6ovzoI48TcBzONBWGEh1RtkiDlVxrcr5TprzjSXfRxnDGoKBFngFU
Ox2LwYX8706Gj5rBeZklYpls6tdBW92sPA0AXSgHqYZj7BbX0SBcCHBmcjSsHXKVWsRUGsG8FV5P
204UMwKZnwI0rDHVDlnkZoLjWs826hmB2m8o9XVSFU/8uSVcHB+aq/ufJQRGHmg3Zfb7nBer6l6N
rrzBGY5rV59f2cTpkMdpBrIrqurZLeUhUdFJOqCpkTyM/sIbOxfcHNemD86irVdy2XnpSOtk9jYr
cx8Y7alLfcQfKOPcdhPD/41pfi3EL+EAag3kgHHVtCUHdLcp2uiMO3hdaTH9xsk69uTWANTxsuUU
M3jTEzdBFTlUSBI9UqFLNmBP29QFGUICiba0SFXxtWvRjmwi6DwspKJKH48ADdz7KA8oB/GLZO23
HfNwy47Xrltr4iu5F9BPrV+EDm1V0UjDiKUOuJTXAY6fcdmJ8NakQfyWdhG7Rrer848yT38GZXCj
amtYxUMUdtBZruXcB9/7dNr4ty0yyFrKbfJmM7cNASfGAQMU8aLlwSlQsWp3tFU/h0I/F860tVLz
3JdQWkbx4k3gZAMjS+XWJz2eXtqUO6Q285NGiTROp7DiTInm37pfPqrUD/tKPSWlh2lA3YsGRibq
7rNBrzKc5MoihXRiSCqIeG7G9ECXEvplnFZBsI8nvGuyO4yxeY/KHykwbGup3zInv86M2Cxx8g6K
RrWATNIob/kLqnZVeNqucIqbjySzBUAuSm+naF3IerkpNOPWdbwGpBCDoftbs5i/e3LJQy3oqw0s
OUoKpH0MCdJfvkeSHIuATOoKMZBAxNjT3JB3Fw16YmIXWujrxhzvbeVtxtYjFO8rKppjmUz7tCje
RY0ultjIUOs/82bRFOjcpilfNGeJGeyy3gIyEWEH8JvEGY0YeMBQGXPcr0ozWasAlGUsfsyOd/EG
bQ10t5GTQrG4cJzpV2yCnUoLqwPkfzt0D3pi7nzH3eqtc8j5yEk+Zn9ETQurmUDLtoN/7hbF8UDs
cd04d2th7FuiFkbNOXWu+9BY+jFN8p3X+hdN+43cnBpcIjt7/2fckwyuiZNV+gQ/ZZwxrBEV9qFx
go4rVpbdPGaGfERAvzIptEdP4MAHZTVd4kZu0jfvbHNDvljqeYp9mnomgnoiTZ28utu4UfwxK3WV
fsHKxhzHw+mN08roAPwVS0fjrrIOKHnqGAaaEKnklprhtbRnzH71VjOTc9BIDkCESnkUbNJBAy8u
DpUgkIwUgnaaHkqX+og6Og6l2iX8JZPvghe7ULqNeYosqiQVF0HnlB6jV83Pm7e6WpwK4LIrnEXI
VYJbnpHJ6GXtdkpwjlbOid6mZ1EP4OmiQmIvtgjhP+aq0fhenT1XurcaNEInEGWHTpyBaWZ8QaQF
z9mPLNA/UHm6AG5FEB1clz/PyX9U/rcYjD1o3ztG3kNvGm8IqNdpAA1sjNegRkvLho8Q5TVpxaEY
21ORWg9t0Iy4tioKGtNHkckOrwKxBchKeqt7SbnlwGmwVMn+AbZuk3TaMVa4+exk0w9vhlRw18la
aIIq0sn+FoZaOxXz3lwcC+SjxIocp8J8k8p7nXPKjyz+GJ2eFd4QRlYAIzhnu34shH/0A4KkcFUy
jqPHQB7AN39K9Oyh6PpNlXOJSoB/lvTrVJZbW7aHxIsPZgwN6LXZGXVZWBbT09z1YB7lsaYsqhzb
g8kgkA20FRnppW6YQO0hOroG3ebCHMImHuDn6Ody8BlNVctnabg/u9i4Bz1smhvcYyv5VEkJpZNu
OwYLzzKQgXpbb5YHDReh6WmHCj+aCXPUzwarAAArPOPJ6Uwq773qkZznlVsTmGV3oT1ZuDAFljKg
XX/4FLlPLBlIYiF5u3JONXbA1klD/TFqEG7IgV9UH9q+3vLH3Vgf4QyKj35mL5D2SfgksUS1fW5d
8Wh4w4n97ex40W4mqsW20TXmUEtVucsAQ1PNCz1tpI4a+jgd+QXElfsInkzvmAiC4BPewMRclSn/
W8eGb8HFNhWXGSKr9WfkOkhcK2vato2+aYIGkUpTXXm3j23ZlhszT96UZWK7oc61EmjurSeF5g4l
kHzqbJDBuNE2g1+dnETBa7pjqMb65vdJeUO/dMjJm0lad6e1zQPKvit2hm8tE59tZle8Pgrus2zP
mZ5fbUoAd2VXXiI3f66s9tukAwsJ4mkw7QvSKIamRD10yjxiBfZ4Out1YKVPWtQdVGsg8nCmExPD
unG9371m1ijkKhBm5o8SYcyqnsWLlvvHUg3vKASTlYh91DYqvRa6CkcNEgPA8Z7qhrFQwO9AbttE
6Ydudi+lGjfA+ly7ToR+mS3ArOPPmhAS26FqbNBRGuMdsgFjBTKVBrOcMWjfIzocz5DFOp+d30Or
ncsi+zmM1ospkhcT58VKawVGHFQpaZ8Tgd541bYa8NhmSf2Qt/EN5YPcl7bxbeXqd6Ppd3M0tikG
5RJHBJ33H6JIH2bD384gf3yToN5Vvc4R7K5yx0MKiatOm9C42VF9GScs0C67v5Fv46l9oqUMPKNW
r/EkrohYdLCv5DXJoxeGXpLnORidIcHbCeafDGh5anlMG2PXSxMmc1lFe+/oLaOwYb4Os1iDX9wr
kBCTybfJMUlq5quK7Pk0LsbaRkdBGk9Pbd9jorLunE8xbZAPxjIjW/q8d3KEAroJkl/oCKs4TLTI
PVuzHwK7roOB7HWlrNASCkg8CWMEXjrkQml0M+QfoqTxg2zY8Zwr4N+q2A5YF1eZyHbOoF+SiPM7
iIbbmJinuVx8CAl7QOMiMXZ1NJLDkyblJkJrYzfMk7M/I9RXNTt3/VAtS44izJSnQ4VDoMOZBNPz
HAkq0YxQAPZsGg8NpgnWQPEctq2p5KUwdo7mlOsMl9KqVXIvtYycteKmj80OvXn2ZcT1F4Qdke9m
+Yi5mvUnRk2i9q5w95kVeYdRt38iVBcwTtBcY9NsUYI8eWb1q1dIEHWAC0nAsc1LJGZzm8VOsO40
PV95TsZpXPNO1lx1hFjCP9mp9jjMn84E6VkWXL2Dlj93dfmcTBq67P5l7oaNBiU4xsiznJFDC6nH
HGsbA70GS2f+HkSQHe6QPQTZCMOpujfbtz5Hx9gPjtpjLX00MjesJ2uTuRN/SvCEyeFLTsOlCFjw
9Xo60Or6gmDhZ8UziTIHuf3cvJuWderGmr5JzoUiwP5tR5da2LjYMM97XfeaF+55KFB1+blFGGKu
/fQA0ATzD688+t7cTJ4mk6vGL+urpGYwCcZX1Ywnig/WKndxg1mfszVsqpRYfJ3iAFJNzK2IQdn8
ghOud65tBXyjBZA9jTdSgQcME3ePNULFWCALaTiNOEOucgQRWSRWxDRWtHAKJsOy+e6ndFzlbvSa
xumnrXLcr+Ougr9ciQ6EqZDWmTEC028TnFotQDUWjO+t1vuryaVa1s/TI67jfuVV7QZt+4s7WTez
YH9BJCGaahfp0YEUQn3lB4kDmcHUa9gbFwrEgdAM83g49Yn/rBr3s9LLX55tw8XaleJhXsxhNjkF
aW09qll+R4V8tnyteNCMCf+ytkgfoJ+n2ETSLqyNlkPIeZ7y2HO7IpznLudyLnX2I6pts/ok6+6u
JO4ZzjQ6oTsQTKorNGdbmzS5iQZpF0UJx6bhErU7wFehiC2YC7Aiy7plLr6k3vykGmSXKhvUCRXz
UCO+KG2It4A671U5YPVGhYZbSFBDYEXv5aIGYphg/jLkXTj6sXcBpP3uN5GDzxCWyAOzfmeIBbNn
SMG4iLww44i3vfbB8ttrk8Vfdda8ENdADQUagDW2IrlVMTlpgYXOdC7qZ575pWA1pYCjhdWZrY9O
2uRiAxLMGQRSlNeMqc1dT5FGFhrCliSxzjhxEwjiRdvjqV9y7KjA6LOfZY/32Re4E+ym+xir0eWI
nn5yAzlUo+kW5WX5zpc5QtWpW/eJNwG4BR8lKtiVY5onfMovY9NCpvI5Owoof+Cvo2TjPXfRwTYe
xrco+BBSLLLhq+GZeFUyyQLX3DgYj5kM6BXXEEI7myyZHoCrAkxA8juN6tcijb6kEF94HeQ6Hqan
YRjzvWURJiQR/7ZDe7KSPpQjvibyr5waN7mbeq9O5J4ERr2qfG1L9WM21QNmEbG2G4Mj3IvZEbEl
NqkOQTHB043XIrDPmAMxO1T5VsMzmVYmmEsuTmVUfOWsZGXqN+tZooCE83tsJrIE22pY9/kwIW+r
domF7V1wcpK1sVS19u/5RKJwUpcnh+TM0tfOeeNsvdw6Bz0goWlglZG82+YgeMGdvj0g8r/mzFhQ
EvsqanGtlXtP6zFISc4fqmCmoPHDrMZQOA31EVU3+4v3m7Xo0msa5jlghCk9TQCLIkWvlAensa72
QdUjp1VbPbOBhEwJc0GLdaadsmXYy+3sI+aNC/SgIV6vOzdcTwQxc1LM0E9TIb/rEpFugUgksa05
LCvs/VX2anuZFroVsvTFSNzH9E2bWcPMGVt8Kl65maf4MWFl63P35Hk+IsjA4ZAZp9D2kp0QqF4K
M3jqmnEtJZtmuYQd8PU/exmtoE3vbyf4WHRPabma4hy6yz1CZRGqnSbPY1lVoYz910kSSW/KQ5ZN
667uX+Mx2RbY9PZFkfpX26jW+CN3wIphMTPnOZbp7iqdToJ67s5Op518qhjoycRSMDgrO0GsKZF4
rmLBtTv8v/Js7g13uE29dvSH6SNK+UfNHlqoQH8mgvAsVfrgtd7PmdueH+AyKDifWdcefSd6maRx
tS0iM0xmHp+1XBZiS5c36QNQ8Harb8ymeqJZ8TRP3jPEAaLw6A7H85hpFeh0ehmiFpVl+Zilzal0
YJf06uYExcOQl89yobfqqt4yqF5lo6KViQgIm+3J9iEFx+VKFtEBzAzXhZoumQBr6XTcoFawNYrm
IU4GZq5kH2QI5QzTeMB8fNcLHU8UBz16711ggXIRX1BhyCP9SVcnuw3Oup3vcbvhFqiI5CjgduOI
0WPyEYgqkYqVy7TjBnz6Mu++o7I8D3a3k3UsN6aBGC/o/XJVw/iF3UydOXf8Jm3sbmuknCBNtqF8
aIBadSe512etgFHlu+fs4pjFskX6ip8F6gBLiJscDlEFXHGzR9hLri+YRIKZQovY/uW3P8fXgfz6
0Pbl1nLoN4/oSPZjb02w5X7uNZz+DUomxnKkoNq7Js3fXZYRG0M6QDiN5YOZ0sEL/Qw4Wdm7IUH0
6HdgO2xw9ip1geIzmwdWVAb27noXy+zoN+VDB/ej++5+ucRtKnj6HlioErs+qTceOE3moVix7WBZ
pMkiIOfYYdzsvtyZyxANFbwgElQ95m1L7MfI1t+KmH3NUd47Op6j6Q5bu9JfAr88snSwfbQknLmL
Vn2Q+skYQPNyfSSaTqt/F+hyapFnPA1krQBlASUOW+WP9caeuGAtCVCsFY8TXKxf2g3U3Uz7SYv9
L06r99Hs9F05ZD8iGX9WWL/WnZseC5mc9cl5xpr0YNsIkQuE+qnMvh3Hpd7YBAHP4xshuG6Y5elj
yWlsz9mjFxOLUXdHMyvuzcyIX7bAyjNOs2p0Ng5eStw/526GljVF90HVMOYXEnJiF8WxpcXMeXrP
g8d4mLrTh1n5cu2zRJOuE7NGaS6ZLAuaJ9MxzLz8kXv6R62J92RGjh53G63Eida3v0fwLsNjUMl6
tKP8GPBY42zIaqlIAewWEs2wIOCkSwoErAKoRN8wcTzbnUIcmWwsA4DRCroWcbb6KiRK7xpYQBbW
ZWT5G43uolxaUBob70JMXEDV4B7uIsmH3iL8RfrGvzR+k3UjuVRm9+BH5Hu2LhxKpZJbP6IZU5V5
0/vlXisxHXVB/Mqh+BghfXFhy0Jfw1BZURapiwQKKqIo2iPsFuNQghgWvf7GJpxqzchOXIWtM1eO
L8jsn/zBvlKVceynJguh6pD1zq+aN79hDifcFBtZlWOMR55uBaj5pvLeo83ZNO0M/qN/5iZm5z47
qk7Q65Wfx4Iw5dn5JbEoN7aLoIjsjRGPW4p3y4NuzH2BXYbJgPEAVbCwXpo4u5VGtZ2F+ois8U6t
1U9pl18Z10ES9L9YeHfBCC5BXpKz9xCv6sLBBprfh3Q+dl2xqYWG9j3Zk6nBo4fnM072IDaLixIK
HF2Ao0CWxiy6ZJ1JTydIEK78eFU4ybAbpg6RVz1Rd+esVTq8dTkm+5xWt42VWst4i0KW0XVjIBKb
c6wYDW7EVZLLDOWX9z7LEV4viN+nNj+zHOwqJyLAsn4kyHJXi+BLZ1tYmV62Y2xDgTv3+y4rnvWG
AM3Ehbux+dL8cr4FTStXxkB6iFtmH+DcR1TRt87mAYHBPaakeqtJHgOI65VrimtHsnMXByGTHtX0
aj0Qnj8nfbe3SB1debJe3oO30aT3J3N2qY2T0nBlaDiSRJPqA0XRUXR4HefxadBd/5mQkYd6kp+1
U1yU9lWRl4K7/ztr41f4wdcl46Wfx/dJdL/cRqfqEXpBZ5JDpFegQ/cJgeLUWLUjBW1mWT+PSPfb
Vq4li63nlPu8NvQVcY8nkghuGYKTGU7fxtyOgw3dY6dOwzjk0HomDnRxd21zFTf+VTgNtlZr55Kp
xXZUfniexeWW/fDSrtj+7xg3YwnS+28hbn/EJ5p9G2GTNyuCmnH7fqsXiqvD/CBfo59Iiv4VfLsE
2/2337IE1P1Hxl4wW17gpFRc0Kh8xQa0iw/toTr+O4z/Lzmn9h9BitJsE4gfEvXGxF4lTPDE0K2S
9Pc/PqUlxvC//fuX2MP/+Pc7Lq051dRn+1TfFVQtpWhr0VJteLnMbRzm62qHnPF//7K/RCnaf0Qp
apBYRilFuU/n7DfwFgyA6v6Rm/u3j+mPOMUyh4JNFJF9hbgX7W4oIDIgZ//3P/xvP/yPXFXfq+2u
cvgOrJGJxCOlg7wg+Y8fbvztEfojM5HsSqVpPTGN8RJi0yixnvr8LoKUBK6B7AU24LR5yav6lNTB
P/ITzb/8SX92TQf2WOmyX5p54mmXi3pTBR4dpFhB1HK5jzXu6jlLH6U10fnGdVxlwUl45k71MCsu
K+3owjur4VTKIVyQchypuJTsVWw6zCzcfk5916roZcQf9I9Ay799VH92V0fkhtazSded3MZP9iY+
iu34SvBa+K8mIeMvwZJ/VleTGBcXo0ewpP6ojt15XpdHZ4vQ6dITFYUMZGVt9D0RD//oBTT+8k78
2WftEpZBMYtT7eU7zHz93R3EDmWl+gWiOYdEWtGAa/34/3qMreVZ+I93XYMNYlvmd3nGg6mfSvfJ
bt7+94/+25+x/Pf/8aNr3wg8Q+dHzxROclefWvil//2jjb8cUdYfx0YX636um+zkfhPifsUgtS1f
JLaEYRWt4rB4rF4s6x8v499eiz+OkQY7Idk2boVb5P84O5PluNE0y75KWeyRhXkoq8yFO3ymk85Z
1AZGiRTmecbT9wEru4tCEO5tykVaRioEOIB//u49t1ooyG5KNkgtC8YLzzJe54vhVpmMJMjok6xz
eU+WCOvBhVgcV9dpVV41YONwzEv3+WBs0J4wR2LaiizhFKKwvXT7uVc5GWo8ifRRf6DXe7v4WrGH
LfoFopal5cdIfzFAZm7unUZgy4gbsNH46RZHztYL/E3akNqme96WHMMjcg67BDQkZdpxqDtklXQ3
K/tx/h3PIGinKdltLFVOl3FvuBuh+lyzxCAkrkH7YMQXkqtnBomPaL5Prb0MQ050WNhsB4Mdel6v
pPIk5aNwx9qcf4gZdK88WVbI2KIzMbB4Lw0H41Z1rWnQKfxS2aGI3kpm3i3lfrjTjKC51M1mmv7H
TPHpoUBjZbIgygS0GGjgi1S7EiC1dqqPwnPQD14f7ECD3hrNcNRF9bE0wJcOEcTPRHeWXoi3Uh0u
sN0/Eka/6CbTcGypC0x8mWG6ffKuMk6w/eWYiabY4OgQUIM2WXJwhq0d69IiWV7KkJ77rJOBBjOb
WeiiFmwlhHxCuEy8mza5JXBpef6jzrXMcVD49Ib7zBW6MhxIWSnhdtU52K1Gv3Vb5xGLxMHs5O7S
PDkzzMiTYUYd6pDVjx6wKq12BMe89yi2luJ6zEJpf+SXZsuZUV+eDCdDb1qaofPCWozBwbApynZ1
/lV9pNd+0QKmqbZmqHZD7vME8gZEnO3uKSjV62Hh2TImcx4FYKRN/VJPV82632qXJoCZbzTNvO1q
tez1vmKANoeNp3FSoF8nyckvHbag3y883Mznkcabf2oIQq0JlROwNVFucnEnPoV7a5VLdvPLf1Ov
4nvr4fx9Ztrzxxrn020IqTEaUcQnIPbpMTGdLTv4jYRYpG390/lbzI300mRN4RiOkwVyPu5/3C1W
/nuNOtuuWkmrYhO8ozz6w/tMFhhBGpI5DlRsq39nn1rs4hUnn88Gvo8HZQWC+sLzzH3+yRCAhj/w
BfDCW6va9N49mONDjWkgYenhB+aFceDjO3/VuCcDQSuLFgS+Otnqj+2+sYMTyOGb7nmME01+ede9
DZWoW0BfuvBUM/1UmgwHgMUpPntosHtVtKVM+aVycHrhy8xdezIGtGIl4wUigF2M7hOWsPLw8/wn
n2m94jg1fmq9ql6JQqKM+3dfxgXyJJXxCk2P7F2KGJ6Z8KY5tH7N2q7v2NXlqM4Ae2RPnXxhMp15
KdOk2AHtHvUBkWzCHgKIhLVNphhw/r3MbRnE8YV9ejGcM2amEVXhVls0dv+EyXCFoftg3gBUIRMs
er8UrfPRPr5op+Kkc0dmR5Ur4nCDs09vQ/9DpQpStuMcvMnhQcX1N9YlFNijW2/oXiDZXmpVsw85
6e9hIyfJkKjRtvpG5eHJW+ZLONGr6Elcj7mOmD7t869zrhVMerykcKbsNfT4JireMjlhk51JiBXy
Czu8uetP+rob5YPKbEx6dmJcJYp1P6jZvvLZXpz//XNNbdK3c9+r4xRB8VYXVi5iDg2Wxvkrz3XA
Sc82PSfu+ooOmMS4ZMKfbZWDTtwp6eP56389d0jWNB4202W1MCsasrpR1uWyfXTxvvhX+c484B0I
LjzGly+Iu4zBUZ+6C55HPc9yZijX/RVrWzQ+53/+x2bmb72DC09m8cTDPFoX/PxuHZzau2QHecUD
WkX0nHcj74w7bHI7dZ2trM0Y2xQc4nW2kV7MHzAwN/kPa/dHyzB+yGRAsMQwM00loQl7d6K3T9QL
5wVfToZcd9L9Ha+1UD+zzemNA0fXufmchQ9DcMyl5kLnm/s24///6dsAI6XumHKH2roH+SPE+/Pf
Zu66k06dtqXjJAmfpoEwr4lbCzXR+St/uTHjnci//2JXg9BWqFw5Cq5i70ESHob2Kh1+JcJVaWwE
+fn8beYeYNKrpUKSnWB8gFhGCf0Gj/vPrjvp0+JQFiasQH7+sO6TR9e70FSU8fm/6AzTLNcuIOYR
H3a0LavsOU+zWyIvUMQ0cIBch0KPm9XrXEiv28G660JxkxV4Knyv3fdGiIrJcZ6oQQUrgB/AQWVK
V5ykQylF9YRywSnYc5bescNmtY8RJRmNCd8jvxUs82hJzqMpwDFwkvgHRpZHptvV+bf1sYr96qkm
Y4fWmT3Fd8J/ujy7r9XsqZKin+YoP88kpMdyejQc480o26tcaV6sWH2QLcWyS1Ta0Wjihwz2dOGn
zL3gyWjDSgUYgsowZj6qbInqjbCiuufv5HW8Fmzr7fxtPrZuXz3xZCxxMIPFxthAsIgDH9EggxTJ
sxQhCo6a4pGS0MbMEcAq9TfCXiLCbzC5FrJBNVY6UGa7Ib/0NnTFTajiLhNirFo1MWcAv8//wC8n
JckyJ2NS5xUuyoIy2hagRCJgGDn88l5+xN13YXU+0/XM8f//NCYlqUFxOGBCFaJ1xlU1t75w5a8X
Nfz4ybCUdF5aDpkUM2P0q3iVomNYeM/l2iI5DOEZynOsphcGqrnHmAxUTa+qkhOLlG5T4OmiszL7
4s9G12lCrdPrXEtjLyZS4YTxBZX6/Med+82T0cnR1UizAlL3cMfclYK3YlV5On/psX180a6nIbRI
D83WUviqonbI+reBg2RIVvb5i3+9UOaoezJO6IpHdbgGPT+m0Ed2uvE32kZdw7Tc5xeWGzPvxpj0
fykCta07dMwQD6RHfVnPss35nz936Umfb3LTldVxFo7q+Npt+2Us+8fzl/56q8ubmfRXH4RhRUUl
2JrfQ5QWO0xOi+Te2UHCVB/iK3AhL8AA98ZuuPCh51aVxviUn/pvTPhEFCZ0MhglG4hwGx3vAadf
3jZcm8ZCvlQUHF/8Vy1q0pk7w/OTuqRUIA1kqnRvAyKQWL0zsxfIAxcalj7O91/dZNKLwSr4jVzT
ixsUebtBN51VrKePVc9wLDVHdmG3md4/wpb0V5UA3s3Kb5qezb0Lqgouc8gAUyotMjITUrQD0t6p
XuE5AE5VURCbLfnuiZ1IsMRyraHSgVdI7DYF6Ve1UOMT0Lex22I9sFYZB66x5W8Ht7tyxXZjFvU2
rYVvrowT2Awga0IrBAAqUMBs4vAdK9FTBrp0qXN869Cq8P/bkidii9TRuSvqUQtjPLhtAp0l++6F
9J6EnI9U32UKNftUwfoZfe+LS1GkXxeSxoLU7y0D2CXCS5naXnuLN3CTrL11duhP3TLffcyhF6oD
c0PNZBRzrTxoW0VIto56q9VvUrrJmubCqD430kzjbnE4wfDEjreFxsuB2zo8EoClLHEbcgomrC/0
2plm97ecWzzTqi576RbbpSyTPtMbCpIxAOw6J8m9Wq80HY1cTspT1dT3IiFCF+48M7/rk2EO5ZqO
z3MU4G56OPFYIOzINk8SROCNiSB9Xbzq62L5h2HukqVPBj/Z9dugxDMLvvsp1H4UuG+dS+U+beym
X3TfafptIwOJ64c23FZDfl07HcnHekTWm9B4q6JEGuwbOPsBklUuVhyrXoI/WWJaSTapme4rK3kJ
Um2fakiZwlgEEh6F9aIo4ASRuwf6Y3jx05bQjPikqdqPvMKf6GbKD0XtduGAqjod01lVC0NzCukb
DK4vgLXv0p+hlR0c7JBG71+Jafgm9IXdOXW/HgywcKqyUfNuBYDkMYM3TVHoiB95pQMEqnvlUSuB
Occ59mNH+jONhUTd4PfOGaWeiPC4DLeCStKN+qbhP8bkeL5ZzXRJbfKRa0LgdMM1QqCFW68+iThR
jD+qGvHDpzNcFUaRnFHCbJvIIKOnxlmrvPvysBvH7fO/f7bbTyY1qvaGK6oUbsdJDcnlujEW7XpY
QrHbA707f5fxYl+11smMVru8o4+bGGzfrHQVlZdOKGbevz6ZxiJPd9GaMGplprUvEIiwwCbXTrow
anx8x69++WRkl5HXlmnH9Zui3Phw/1xJx4nIho0MB/KAWhR8BQaK0DYF7x7XP0QT7MWDYJMckeDo
IOECOWUKqYa+kywxkK2QE7srFGTPktwSpiI3d1EBCze2LAWQFv621vPdRZuyQ8KeacpMugBuluTu
PAHcwV4nYPsOQK3BrtAaaan78iYA3VWreGidgWDOPrKxxu5FGFJdnx9y3HOEoz8bOKasUD3ggob3
JW0aWF8eOBpBcLDVY4dOkeSd/+Jzi6VpkLOvYlt1OhKjx3blLQkeXTh2teeQ1x6hYqvzt/mQanzx
faYpzg3BEF3uUrlWvZCgs/wIWupBDLVT6KfP5khMwJG7CNzulyQMKqFaMf496TbzjK0O66VXCHjL
RxWSFQgrE3VUKw52nyHGFGOTbJg2sCsRA2cTtesAclVpFrsqQtbeZCDyrKi8UlM4V37wmMfyt1Rm
EXL+yT7Ofb56ssnKP4otjWQAJdkKgNxVWb5LRrR+mspH3EN2WatHMwseiJqD7i3my1TBVFa30iqI
zJXv+aMjmSOTn1qpfBOU8mCRloCe+ejgRI8kFdNPrRycACEuWVWiC6epKzeDEluwasNnMLMbzwFE
I4keRgkx2btSvzZU5XZwMZ97VU9RvgcgFbCV6kwHRXK7URuSC8wyJbJVc27CJlnrbvySd8ZxAGsY
4nEheeC6Dtq3UsI95qjqNziz73Ga/sq1fhdWgu3FOq5+intFBunD7O9aggKkkfkGLi/Hki2bi74k
ytRv5YVP2MKi9yxII1hZfCyrsmhyifgdyNqJFfRhkERMEc213qp3pRNvklHsWmvmQxV17/hlDp4V
Yk4jaBIkJ1xj/Xp01XiloNoWbKdMGupFOsbPnv+mM4OVNhlrFREvKIRapIThWnazx6H2rgN26uev
PjeUa5NRFjucVpphmm4NM0M9YinuwrIwCbrNQ9AK6VKHYGonuoCYVo3EjZw5yzQfLmz1Zu8u/z7N
BjlMtVzJUlSxcOQfEhSr9To8ZfvLK6q5QUWbjMbEow9VURTp1mr1YiHAXFy0WB3spmEnAi7A1uM2
XKopi7puTJfI1a0jVretwpbk/EueWUVqkyW41EmkhhhiAqEzlxdJ1x30VHwy5OhBj+RLr3K82Bdd
f5pBbVUik31Vja8Sbcpa2Zq7di1sVOSBf/QU0xhqZGGWmpcc+QHWXydRxYaJXbRlvjuS8Hb+FurM
nK9Oll24YxxPBGu/rXQIsNatqB47TVhmpcWaH05gn2MJJYZHiO8GHTQaPmgRHn8QevuK3fzw2EHf
cQVW6RAhYAwaeHYrI1qn0k2YPqrNY6SkUOO0bdx0WGphy6n7WsEl5Ztrf3jyGszJ6MUHsufaGCm9
4i/LdNe1GWwDCAhRtsF3aOeWeWmpMPPRJitB3HH4/fyEzVnrXUO/XQt1fAMQ/cJMNzN2TNXaFdz5
pnBHOYQj7i3MMSrZ5EUs3V34XB+jxFeNbjI4FY4iVlGS4FUGG1x4zlomq7BQ5duy5dCZaQQ0COYC
sVtGZHTfAgeGN1bpzYa4L3E3QA9cOLro2lkwChyJUL8KxfI6MfC16mnzPVZqi81KcfLaCphZupQH
7SRUxg0CGIyJalIsJd19N2XlqS4Icda0b76l3Q1GfpfrwQ+ha0EQ1mQW1K77WFMqWcnm8Ch2yS+T
xRP1sXJdYwzBZazuLI+MOA4FHkOhQVIcWK/E2eyqTMAdx/mGUZGfobYwVKx7F8Uq2agqSdjaXR40
qa1FFokrvmljZryxJEleCA1Mzro2ronB2jly/qwCOFjpVmyumzDaYTDC1gJmfgO+B59so8IhNrtn
M3XgeiumuiDYO7XrKvSIkugQTfXxt4YcFMf19hYToBF494KMzcSFOqu3L91QHX2hI35meEva/NHL
oUHJoBNJNH71+uixizmpE6JU3JS5v+tcBr6yKcGy1+zhIPNpAUEBQSzVthmParM6vRWU9KEvqRh2
ylttSNvYlFZi5aKtEG8aoSVpnGImcPeEKAR5H5vkKMptfCB378GISY3AXffStZIEkL0tCKcz72oH
mKXbR+Mbx3Kf+ezz4vTQ+pTxxAI2g6FwakNiTwKaqxxYZzSgXAeDfC0inCo1xdtuQkHqfWKJqpNn
tUc9Gm47vToFmv5MKNBrB4UAk6ALR4BwXa24C6r6h6Yrt2pS/RJyp1iUUv0dTShLFEc6lYKzkntZ
3iiEva+z3F+TlgIyQGyORAgcK6kQFmUrfpwMLcViJG3U7mOlYigpjORVK/w1KIFTnei3KqG2od4r
tueSMJgQpR0Q0phJwL+DGmxPXoGFFgg7wIAjyN0NZXg0tRxrED+4TVKgvKi97mqfxHJmJJA50p3l
GNqS+KpNFiTQTNOfGSYntJHkKsYcfXh5Ftg4ARSEwcFB0/I3zTdfySxl7VyU7xraAZIas9rOag9H
Ouu0wAR7yAsQlqkBMKEI3D2Txl4JIG1kpH3mfv5NamCVdOYvcEvXQh5SCm+9u0JKro1WMhYGNh8y
907Ead1F9P+lCAINw1e6b0x905KFi88PeNEIGRbw29ieWkWwuKHdWiMpCxwvBNGDIlJsi9DjtyTH
WdB77MJNvoH9ipdK7X9LSi+0h9JI7ALyQFske0PQdzAzryzT39RSR6SmjsU3bJeFNBxTp7z3G3W0
AODpHapNAL4/sQZ0/2r1FpXJfe6WZJKS0Dh0+XawSBQc1PCBJBUCGYboWSjSF83pnuo6xFNRANCh
tgOuzrxjMLIzV7aWXcx87UtbOsw3rSi2gze8UPkbW2QIPD05eaHx3skchOSSsVEk3F3jiCK50bKr
4YJHwvBOrOSwHUTrEGTuGxbV6548g2XSdtdhK0AxtUby+4Bdtr3Xh+rga6zeIWD7y6KQ79QG42xr
ZpxzWmBSig5TVA1bP5OKciWYw1XnKTZD3kF1612aJY99X65b+SPhF7yXl900TvLSZBwLKN6bokKu
kZTgV1LxPxyt3VsGJlsZUrib2rLenvSyeqkAQSst2JFOrq5rEbwuudhOEHHcF5Y41ysgTga+Ugew
vl1J0pObD8egslYWMEoS3GDP4KNeZTD/F32dvFGY+FVZxJYSkyTaskV2C4QDUmSCEXxVDE/4U6UF
+FaysML+2aodePM5BHnZU6qFP37E3HFHFOGTXAL4hduA4Y2UDlLRm0Mh9yQed2A66mjjB2Opz+At
lUJylQ3ggbWeJDsLgrC3akTims3G5uSXYy71SivDk9HG75pcvjLTdLRd9crR9asYaJWV+nuxlN4h
le7ErOeMCpptQay0KTQPbgcLt/CtXVT3r54O5ogJcN1bwzEnLHJFyANxWWwOYwm6n1QQfcVQ80PL
2LgUDu5bIkHckMAJBg503AhXwTeL2U9JLu7x+G9rV9n7odeSLlgzWcBoS9Q1EF24CXFGSQqrpgTm
AhpYYpe0/IJIhKYJFw1hLnaXJC+iIh6yMWwF6q27bLXkW9iHKEOc4lhBCr5wpjV3nD1VoUPcC1Wr
Rr8GUav7SerGOrDNXYEKZCncMm9s/7D0NBWjE0smFfIoVy1IJk+y+7C+sFqa2ylMNee1FsA5LdmN
6LfVlboatupOvhFutWW4JnX3wjL6Q+/6xZppqibvSskRrD5P0RIzPuXD0t0ytS4xlXvL5nX45SyK
RWgDOr2w+/japgRbbLLFs4ZYqPqKQ4G47qt17HePYU3MRJe9CAZjYZAQE5mferMqFim23gu3Vb7e
kJjTuiyVa3QUAXUUb2feJoTSfEveXHJxqpX6q3A30UldQmV7ZoX0Gl6Nro8xuS7aamAfwNhc581i
WMEf5E14l/ZI4xP//dWb5mQjFjiSSn6cNpaK8byWgMeIUVfUjVfWol1FhvFm1n2+zfKigL+bYdqW
m/zYlBnMy0CH+W8ROXR+7Ty3NJ98FB8yYB0obNcy9SmIbz1SU9WLh8AfJfy/P6ilyr/vq6M4zixE
O+GW6sxLCKxuWSYsNWP9qtNkjg9Vt2RD1RNch2ojTKvbQeeRQejYocgHGnOyDZUYCt14CRWIBYKb
H7TevRc4JJXF4j6R8tcMDjIhHeoizFUG9zS87gGauGhXVeg/C7MB3uxCpuiybyYJZf2g75MiBwCg
eUcp8a/iuLgTyagHDc9UqWorMXV2fhFAcFf5mSh1iuQqKqFOlIq5JRRinWkG3EAjYssmYpkuxSur
l0hLtZ5LX7wiTXI7EJIS6WQLOEp2NKJ0XwDEjpyO5KuKIDM8GpbyVKT1Pku0tWLCn6uKdB3K6Rit
1h6A9hirXmuPnSw9JIJ8aswRhaq89mr+XcvSW5HQn0x/iyPlQjOYGTbNqQuVYyMdxlafbtmhvoJb
3gorNj/Kd7iStniAtWVen29w45bs703C/FuTaNuhrFE9bnz5OGa0Gt0lNfzclScHLEx/oumS5751
qxCqBgyfvnk+/6Nn9G3q5NJGn1aB0OCjBaD72Gspng751XPrb65QJHaTcnLnaq+NF1+YAsZzhr+/
JEudDBBtCS93cDDEqU5Xsqj2TpkUrVVdpManVk9dBV/s/JPNSZumlleIeYUeD0xjnNuP7bVkAiji
H2yDcBh5/Y1XhA2g1tYWQhyGVnwrRxTH8E4QBEIROrOCe8OVblun3hdDfyACFbxF2DxHUXTpOHlu
QpwaXOVCEYm3grwes6HYZWv/lpAhsvlwgz5BhrhWLjWhuTlqanQV1JRFkYR8gY3e90IGbp86R1XW
vA3AEVBYJr6rQldO0CBegJmsz3+Emc89tbvW7PKdvJc5/GwhcivBmJ/paTBFC9s022uScS60K+nr
PmJNza6kDxkZw/R4Oudep6/dlbQFZPZz2Bsb0Q5WyfGSwHtO4qKMv+CT4ETvwNerAvX+oIZ8WSrf
866+ca3wVxaLh8Z1YWMFP1w/IPqR04/UuyZX4qGM4kc9F5+qQjxVhQvPg+DjP3vHk4kuZseaQqYd
j1/VdSW+VekTWdXUovZW+3D+FtpY3vii237IQD89c1R32tBjut+qBT2iUZdD523bliMly9i1KVni
GhUJYsdtuXf2XXETH3wLhYq2l1I1XZmguhxSy8TOUSFf5nA7IgVix0hMEvyNzriTJkFqG4LE4l78
PojCW1MpVM/r4zCm3PQE6cH7947kQN2UiryJVJeyMfzgJBRwCScZJG/xqoR3BV5KY2TXzY3Racc8
b0m77dZNW8LyMghOrHRjoasx8cHhHSiyK4tMvZZd6RhwUC+gGO0q8O1Nm+e2F7HxPv8GZ06op0Zg
KmJFAy0qBWPElrEV0wUJWfdU8FdCwr70/E3mvtJkcFVBy2WqSCWjZlcou7cK+yayOiw2I5wmrST3
0gp7XOV80Rymft/YjKsYNnDy4dZQ1qOypjIWPMsmXvc/Lprlv15NWlNrrwBuOMlEtgvUeip/8T/L
eH+JMZ+D6w9XyCWL1szoIY8P+ql9V7FDeC4HLuQ0K8+IJh4AOy3Pf5SZGXbqzTQzxTc1Ti+2wc7d
lptwMxYNMMtdWHLPXX7yzdng+6lq0bDyQNsH6UtE7GbGhhslLphGhKBrhROu84/yNUVCAqP8+2tK
eqdtBQtypvvLvS6uKKPTqmywryhcxVVi46BbsVTNnoYn/wrD+6v/gPlh6a8vbYJnutHUrpnkg+MJ
mjTq5JujlRgbhyBeyxGXki9ceKEz+4aPYf9TU+gkMYn6hhfqCaEdFc2tmal3klhdmBHnLj8+2afL
p9Lg5CToYJX3ifcuge1AVtLiS5qOuRc03vbT5Tv4HZ1r+CgvhoMLHwlqFFiRTWQkF17PzBjzMf9+
ukHhhgJQSG5AtN1Rbs110JBqrDgNo6gubdssAkFb/pm07mNN/+lmFh4DQySNeauoV7qzldrHxHw6
35bnXtSkx5u+nJtUENKtn/pH2dW+s5dmcC6OigHx7vw95k4iPqqyn36/JOq6qnA0ta3W7Uoed+N2
iV3IPbZrMldWoz1bsC+Jbj6GxS9G5Y+l36e7odXXTA0e6TapTKqTXv8C83qlQgZ0BGKTIlJMF37Y
fsdsd0do5PWYxdmE2jKo3Cs3qrA/S5uAhB8WhMOiZdyydcsnTJIERdAVhAjAzEKiue2ITgCPaAuk
5BLrYiAutf5wGTd1gRKTE+XAbkOYJcQsL/xXZ5OtnZ34hqrNlWEURStAYRe8enPfZ2oJZS+SxuKA
SrxZG98IIIQktlR9W7rrlq0tL4qlc2foq/ZHfOGGH7XiLz7R1CjKoZrTeTrOXCXMtn3UPztK+GSE
BYeuaf3kmGmJ+i4mCDKyuhuxszgMkCFm5hko6hRCEBl9ZMjLbMe6gtJsCUjUjjt8BElB8KiuWCcl
UcE0IsAmVhVUIMeWabOCBvzWOOU2lKgJDd4hUXMZlWqo72RRPjpjFB4VGKGwCJy0TBh4GHCaNj5G
ufYSRGp/gEcIJdlMjxTYM8IRKaGZKQfjRbNvu/CHWMtrRW8vsJ1muubU8GpmnJCILg1N88ydLtYP
IlhuAJ1Qi83swmZ9bhU/9boCMkzLupdozT/JBCj3/bJ89ZbkGdsci91SFPReu1XF1HWpe84sMcTJ
tkHUYwUMM2NBnZ0K8UWt/vRJJuv/sJbgWtcVCfHHemWsEcDv3JW/aYjtXHRLE4KRRyjbIjiKl+44
sy4TJ2NnbxDu2IQsaczv7YojsGP2rBLsCp6HIuTBWfZ358fPj6Ptr7rL5HQiaAo1Vi34T+qGSAYw
QDHWZD6UAqaJLJqVsRqWEjXXRffIeRUaNs4yh1NylBfZES7ohWXP7DAxXWMhZpMVzYB2FC2LK3HV
UuFdhEd95z0JR2nZX3Hge+Pa8oXHnrGhmVOjrNL4cal+mOvQmVAYKzfemqS3hbR3eEjjPbn11xcf
7ut2aU79spWrmr6acTAwZowvpbW+pAJHIBr76AdpFa1yam+7P1u/mVMPbetkEKnCDr1EKT1rDWDU
unEOfaKsu761z7eauQcah5VP02AjagDZJVg6pINeKbKy8TnxPn/pr0cmlFuTS8N3JJkHfTdhSq3Y
LK1IWlaaRtns0nHl18tD05qMEhWrqbxVHeTpEmWs4WfnkN/i/zr/878+jTGtyUih56qZtqMUrS1+
ev1VnyvE/FIca+F7GsKF1z/TW8ypZdYUvQRnJI8g/bS+1dfjkGqtXCzldga+K7RFG1kuBdEL32Tu
jU3GCDnMlDoqIcdUiCdCR11BFTVa7YKhae7qk66fi6avSBpXJ6LJ2koSEENdQvprJV16YTc9016n
VtpARelIHHW0HXSkU4heTePh/Pf+OF34+/hpmhO1KkVMRYgUE6oC6Q64VJcR4PQWfrEhEQnbU0k1
4iVBKfDm13jzF6psLoH/2y4aE5LFC+9A3LiN1nkhkYTpywe1jW+bUl5oYC5SV1v5VXYfCMbKMYZ9
NESnRpFXNQgijPHnH2Hu5YxN+bfOnDuDmuBVQ2BhJyEKeP1Cu5npDOZkmEg9MNRNg0eAGImO5FrB
rgyBUDkfGG76h79+Ml4k+OmJ4osAhxV71XrTmbzOv5a5Hz++rk+vhfNHCjTApbaqHizjQlwqxQ8K
MYH+Q+s3528x9+YngwVUNTnPR+e7Z1LLMlOXYzMSSc9ffKZbmfLvv5/w5cKlLoosDyJxkwZrc6iW
MO7XH5f/z5/df7nv6el/mnj5r//mn3+mWV9wkF9N/vFfN9l7cl8V7+/V8TX77/Gv/r9/9fe/+K+j
/7NIS+QR03/rt7/E9f99f/u1ev3tHwhZ8Kv+tn4v+rv3so6qjxvwS8d/8//3D//j/eMqD332/s+/
fqZ1AiH77t310+Svf//R7u2ff0ki49x/fr7+v//w+jXm721QQiSvf/sL769l9c+/BE3/h6oztxAf
yQm/YY7liPb944906R+qaLBRNCTNlEVl/KMkLSrvn3+Z/9AUkYqNqGmmakijSYyEsfFPpH9I0B7H
/yimBIPaUP76v7/st2/0v9/sP5I6PqWoV8qPRxlH1f8drzRd1A0kfASby8Qj6uJ0TRKAnM4Nizwg
RcyrI6DJYKlqiby3Urj3TdyE66rKoqtCR9dVhqmaLYu8rA515MfEffYeyWSx0K+aQVIfix5uewrZ
6SoxrQDqeDMqvFonJiuyq5p71ezLfYAAyiZ+USViMzduC7dOrkvP9E+YVqJHgl7IyezJUHjL2F8T
Ll1ZJ1duQdH1PdJFX3Xk+zZyA9DHoyRykQZdeFPUZUnwp9K4d37Z5ejvtPApINcCawOH1jkv/9oi
GtVmcx7eCrEWXicIR/ayoQJV7xoyolsK5bD2/OxkuW5zsnSE44VqkOI1JHjEzChrtVHyryJUCqUy
WZaDK94j3nO2xPOW10Al3G+lWFfXeA98tEugGFcOW9C30tSCm6yw8rUamvF1LusNETeG940gANId
RcMhgcFNpEcpJeJP1mUKxAMReXInGq+FWrsciyH2zyu59RZx2rk7Uydvt2w198TuMtiWrO7Wqde7
N3IaMqnlggQjO1e0kxRI8ZUDhHjTB+CF+jzRvqMKIUfJzAPUTKboHDjks15Kyy2InRswHihY6w6q
Xlp7tzPKtRl4zZWEiOm7kCTGIQh7/Q4hX7niYh37aTw5UeKwuzUV6S6DjEf8AS7d16Go08chkeod
ldToOTdMcUd4Z74lEoa1r2UIW72V3BcEWzUx9qQgkWkzaPagZNFd1bhkwFHi/RnVhLJLTV8SGKQT
P0tBm4SMJKq3utcS2V0O/UbX6+guqQ3xxm9S67oX0hzqPnwxdmtEa/YlSj8CSwNEz7kFpr6PBILn
zUA4NY7u/0QRYdluEZNokyhR5yxqstd+ug5JOUXek2NbtthAswG8TZySvm2m2EKaGLlDogzNqXfE
nGxvFzI5afKWuLSUVLYjN1Svq1gkgFXrqIJKVh8crTgn3Bn+PXjVMrS8nVOHxsk0a2VDo/AeSNHk
gG8QURm0atN/L6oB4Z5KYdXYII7TDNTHaWa9VqLq7ZD8ySGSD2d4djkvKjkmiPzS9nuXWFaM4Tgg
FBK8bmrP13+pauYhy3Kq0obag5otkVNjWSHYlAm4iHTs9CEKYaOGgLUQicTapZ6TPHdaEQL6dzU1
W3WGIdZ4Y6L0ObeK6iZwM2Mr55G/MxPLOxpdIcPnj8MbT25FdKaN5+96gX+WnMY6eZ5AllvC8QLx
cIFW3SiS19nYxNxXTcGP3A+MBXEzlFdRkY9axoEfKfuh1dqNgVSSMHrPexUl4l4Zv91XRJ7iUapz
95p8J4jaol7z32UfQ1FyCdhI4rq6UZshwENGiMqz8X/YO48kyZE0S19lZNaDFCgUdGucuZlzj4gN
JCg4USiY4jR9mbnXfJaV3ZVZ01UtvZvFpEhlilQQZ4CS97/3vtmto5XNUfLaLEXzMacVX5lqPb57
9swnZTkZ65IJ/PRYcir5cLqQojhDJXu34ntZfQir7D6IU+uXrjXZtKZ8g5Cb7GxzI/08N+CuSmAt
SzaMb2lkd+1Dze2d1y1Q0PoIZFO8xH6g3zAw5XSBQ3ZRuFGJZzG8i/Ie9/ZAli0BXPVj6hzfe6gc
x0Vun/CzrvtOCLnlL8yWL0kR37+s33/EjsvIfduy6jX4Goe7T9EyxW0SU1kyxoPk8UIZtYYNGDnW
ix1kxecoLmQLErDrPieeEudpru1H6M3ezTG2OIm4TcxdC/NwqVsLbDdX4xgaOnx42azm1zC2q2Pt
Y3VftTioP1xOR69FIoaTamE4W2nvbL06suiDSKIDBGNzdarBfnE81X7kiZUv6wkAyZNnR8Ctvai4
FGT+IMf0uvs2l427FfmYblyV8Sx6VjH/yHy3dygO+51PGMxLvrLauXufQ+CY+H8WcEqEt2jLmF3M
LFWb0+EwL0u9EfYSbNygyn9q11NgTHXt3paOBt2NO2XDdEnCLmOqogrvPYTC860M0pD3xGGKhNHV
6/CbKrJaZ1la8qfCllCv57St8Ejnpl7WHCncYWfHwzJ8b0Fo9Lt6Esindg0EdL2MJHKOS6W+aoPt
dQjuu5avOgWXZQlGubLKBS7UlGkN28GZMnUJiBqE9+e41O0jqQGIeZbOWETCuiXK7IPDOC9QbmGP
DjkPcMP1O1vJpM0vWWOjlHSFEs8wFJcEXHHhZJuRcBoAm2COvFsinOYV5yZ1i1UbjuVp1CFDi6ya
ygDSah+JU7AAkPsVUo8OtGMuO5ynJagbUeXRc+OmQnIXCWS1S4PZCl7ccgb46ycTObRBzZ7ZdSMA
6MdgnCF4grHqxkTuLCnDj2QI49coC8ZjG7F+b7UZ7De3SXllwDhah2qpLfRw+pnLdeLMBKotXc/2
cQhkALoN6NTjlMgEobWLBWu4lstHNbjAu6rKj6yTsmpAVUHPVt6JwKWzyCnnL2wF8xVcxQwnd85x
4zq2LyCPustjqL2ZQ4TnDj/pftBf0khCAdGu3TiQ/+r8SZhObQbaHnZFLouHcgEpk8ZS2rjNOhb7
pdMwWjWfNtCbJVreiRVgpW3Kpvw2pPpudFHdo5zF8i5mBRc5vHt7/Sa37nQ1+9CPtlbwkqZxGypV
PyYAI88SKBSTc3CLx2iq/IMDVG5r6a4BM5Tj918SCh2USEd8sWHxsHiVuPY2bGRjwKcW2BQ/12On
rrPl5DDRG3nIRTd+9pIufqvzEudyDIFxOxVV/Kn1jNoQwZ1/pF7UvAW+JBU5OynMmqA3j23dg7BR
Dt22kBDf5djXBf5w4x9jtt7jKEL9xrcg1KvGc1FZgzbfxS6sSOjMuQEtmGW3tJ7dt6b0/QfLNdZu
KtyRHGQePnhzRBHFHdGcgdjbxbiHo6C+eq19kpzbPhJRVRiCE35kpTP5n1s3IxNl4mBfxpEmKiIC
4O3VREm+tWT7ZGq7Q3iHvvh+kB7HxXLOPcLzs5N2+kyPB3VGQBaXg2AvK/giE046Yeshx/S46oc1
VVfW58zMAbAbFyDPPW6ir+mAf281sN0C6FoybE1VNeJ7GJUS8jgJY206u0p/iignIjJE94c+i4bp
NMkw/GKVM6ZbMfnb0U2ILQMZS75QstT98pIm+aKdNvhwPLgg2u+sfiWM7n75mT09NFPk/YrqSl2h
jI6nyh3YHQi4gJ7M0icRxsvVRDJ8rGM6FQYbPHoOuv4y6nLZysDpj0XiAJSsALXXfqv2fRlTIjyY
iNVMIDrSlLwtMg8kYEkKSCvRbUrO0tspJCMWKjiVIDKhstWS1yaZxlsf2NaJngIE4GR0t1YQtJ+9
Ng7JrmXuTglTbfMp+74sMMSJZJlDV7N0MijWm45DHyWvPRsJe+XaSdNwPXo8SakwEE/Kqdz0bmXD
0+2C09iHgI3ShaM41nEqiQXUyDEel89EHsYPR07pbokLgbW/mSiSVtWnKa3kOdD1nZM+KrjvJWTM
MW43niMwbfc+AE6YmT9N2lfrKOQeHHpFvFEuhz58mN17mstsx5EkuzVdY3+ZvCZ/kg4RCM91l89z
VbQX0Vfedc6XaB2OvXlNCcnAcdH2tvH9ZtpFS9bvE4wg13Sqc2w3QShJq60JQ/UAdSsQRQ5rt00L
9bqnO+oFg4/atXUd7sssWRhQedUZtu+yB6sV/SqayvzyVFLvOl0BadSOIw9Qkey3sGrrYzk58bWT
oEdNPJsdQZfmQfveD6u2m3cFrockNDMpG30IaKU7f8mn3r/J1tdiNcfR8o2UvHNEqSL065c28cQY
nuKKLqHoeyc5TFSOAJIch90lcGNOEcTFR7WpSjWJTaUb8RAuDbzsKb7jobkl/rxX6j3qJPJf/DGz
bioNsbsJLRoS/3kCF1NRxL3vRqoyVnFQzACpfbOWyf0dbV0PDA+Itnj06ALgWOdQ9JaOryPbWbPn
ZkEeWQNafBEtG9oqTVt9c70h2TO97Dj6p/N5NC2Y0xrazTp3puE4aIvNwo66Xc5WsEsBoh/tUnZH
ogfhjuyYtTNNOm576XcfFkSfaOW5lEp0ueL43YkqeBnnikNPWpfzyRSwpS1vFrAF6Raxikxth2Xp
n6ilzx81v3OrnMi6FnaS7xO7E5S3iOVDNDighZmKc9aW+VUMMl3XMDf3aV721GtHzYaDecQQ0DJf
wwanaUDny41B4Z3Lh3oPhir2t1i0/KtPjuQY68y9BqqTLEKesdesNvWOc4R8nWJV7wv25d0cY3h2
ll5NUPvaaO/0fcd+65Y7KJgGApwHTt2tMq9c+VHX/hiWZpa7MOUWtRKDfadrm+gKvt7ZNFMJKjxr
/V3Bz/vUiizetZbygB5juO0T/yPjzHWqSKQ/hDRoYa7Q80mYNDz181BuqkmPMKBxSC2RcT/lRLLp
MWo7TCtQ25E8gh3/809cR4sX14nFcRxtZzNwIzsyHY0vPEZw5HQizmlgOZxmonqb+GAMPd547LlN
tPU7bnMsnjAPRFmvU67F716VsHH09AdajNUf86QKDl6EfId2Yb4hJHD0TUN9SL1hOBCZN4SxAPQu
c2xvmsIuf1I4Qr3gUMX2tWlxUnJbIGmSz/ZH08/TS1sEzN5CUD5tHnY//SJMnyg1B552DxEurauP
s5cH2O4qlXwnQWev07Sbv0UVznDXhS9ltwy64Zi6ZAOKbhuiLcL0W+p+DzNWv3Jln04NW9BepgKE
tMOI+R3tpnps6W13yZh6w00MmD9GChyfU11luzJX5SbIZ/e5LoaM3CT3znlsxEEmfrvN4oTHqXAX
dZcP7gp11+xd2M9nKYJgX9e5t066BJeg3407/DdiG0cZtsI54N7QCm5nodWkwLHnjg6qvHp1U6cK
VlHPq9APCVmLeHbMucs8a9t30iXqp/UhidriqwtW7aUPC+69naDcseGmRMgJZOFUVdb9pycNIGRd
PClFYAVa2D1Le2fd6TI0X5Ih6m8NO/R1ztK6WVlLmRyHTErIsSHU9HRe4NO7sv0Ah9Ecq/AutNMu
cpp9Mqn8xMnuZUNL0G8JLo4KMMWWDoBVmxMXk/ZkuhdwTcMjbmV94xgPnQlM7oXz93TAyi4/L7w4
uyaT2avKRkVXUOjW+4oA1uPE1vDS1DpZ7ni8IoDsXnnrukR2GepSb1qii4A5fMHXgie/3sau0TcZ
JuaaLXj0fd2SU4SD1xVYCpbomQsFSc8m0fFtpHSW6GDt/rL9DIatGvv5KsehPjXwVT+wMU4/SaiW
GGBx455sFSHLpXqCWcbleFs0VnYu3Cp9QudBGums/LETZXjMhCEKFBvz7JRxchUit1/TZBkhWFv1
1m/L8UefC3vfB4k5j5qeksVkaj+1Vv1kKXv6OY0D5M82ja4ymtOPom3abTA4HdBWXqwB4OHWjVld
uLhklFwuM/GFIMws0jCGseNatomkeInkqXYRYYBCdJ+Wmk8cFSw7//51caXMz1NnQMgXslcvtTul
H0Fl1MtUx3fqoyvHR59eta1Tz/6vEO/5yptSTk08Ty9RG0R/Gxb9oSz/RTX9D7n6H5Xtf6pX/0Xj
/pf69/+DyrbjMon558r2Wzckw1fzZ2n79z/x79K2/M0OPCgUQeg46BH36qE/pG0v/M2NwLMF0kaj
QFVm0vGHtM205Dc79Nz7L/q0laA8/4e4bUn3N/7v0OGXuIjZ/K7/jrr9V9+c7wa27bhMjkPf8zzn
/5rtG9vmvVWFBBsaaHDKfvbYThbmqySA026X3YsanH7N5/Nflf78dZDzx0eOfBcTmO1E/u9lPX+a
GTV+P7ruBD2eW0/ERM8V6s0eFqn+WzOpv30cz5bcOV3P9uU/VtaJsdGmjeAumjGH4tGCVuHmgkVl
7yHFvUZVYz1Wrkpf//QY/PFC/HlsgJbzl6nB7z9xJhqOEIGkht75R9sEx4y8TfN8wciUevm9fCmQ
tBNk3H+L0o7zt6kOsIkkKgDwBajzmwtnnaNliGD9LFouzvZKtEAtV/mkHSL0rg7WIdanLV1W2MBC
Ux7dgtomqIyAaneBqOz+1Gn09wriee4xUQipvWi9GjZzMdu0Knjtq4SdeWr6yt0gP4fbuDDDpyxf
uDf3he0n5xwlcfiqwzAotiS9vHULTvh5SIsGWd5Y3/IRdDPpT+sT7Hc09qZLk6866sVL2fM1Xqtm
rOKDy41p07q9fy268Ic1cb24h7eXN7ivz0MyQhsXK5yhpIlR2lNK9kfD9c6JU6pMXLc/wV/NvrR9
F71l6Aknmuqq7SDYnEiUN/66G5UbosdYuHGy+7/3bEVEfbWq9PBWd5PqSesq1UTsznX0Hqshjm+O
GrphI7zIZeQylh/dnHRqNQ6C9FmRqjn/6ubUh3A5ymeoxkMfHwdAEE9ZSFn8NvACvgccGr8Udq2+
OKXrvThj4z/mXGV3Fq/RufZHfl5zt3i/gmqmW6fM3f5czK1G2Jxpmm6i9FEaM1Df1YitJSePyJvj
X3oi9geave8utqRu9+0Qar2a8xTTLMBcnt6qty+5aWkn6bB7DPTXHPJihGK50DGVD0v0A4W1viZW
Wf9qoZWcoLuj8SI0r5vGGtfSQ9j2BpNem6Cm1IV78hGI1JKtXCXlQVl62KgWwrUxZX1xIkdsdW4m
uXaNHe4iM5izkiHt0r0K19zVka91ofaWZatXwqb5MZ4oJ1gYklyCxcFJnOaTb63sxjK3vCoMgol0
1ouTgBjvp6b5uXD7oszAzudtmol8WNXjiP1jDoZko1Orsz9GVQGRXVtLmD2wS4sb8D/5kMXjdDbM
zZhH+cs1Eql5UpmIUJtjj9LvygTztpj7EgFcesM2EYlmIiu7LUdJwZPUt2+5TPSzx4DxSUyOg0FA
hOVKotSAJ3ctaMgB9hA7ng6DPeNNaHutIXTkww9sjtYTZwn9OMhuvt75zb8oqRkuZaSCdzm1zcZX
U/VMxSIKHFpXeBZA7ffSbjyY4wtNDXz/5n0oFNlLrfrPVZz4v7igksW0XL85ysK4b4iY9Tmemn4j
UGI5k9CfOvqhPk9Lbr3Zji42gvryA8FV5IxpoPO/af3D3DrlxRnd/AH5jlJb1da7wCqhclRVfGOZ
T9aC3/JdB850GSlYPFRFnP5IlMrOMoDqJWNGidGy8O4kkgx8UvIMu4yR1oUaw43Tj/GF9gxJZUvG
fYNKhOPsOunTMvpwyFnrb2ZsbY6kbbidkKWvjWdIno42ql7HTeQk3cw9Z36hX81Mp2fCCHczyNlK
1mEV2kCRWVJXHPzVLdTLsPcbG+UvMstDy4DvYSmc+5zIgCqXtpGXgift7ExBtZ9l4R4n09YfprQH
xnZtktw4A6N9clAsT1on4WEYvOaDc5o4DN1Ee3iZLuVDm4MELeKC/F/XSta2Ihrqr1o5/TeGaQFg
7pmOWNa7zr1Xx1KY7breuRo75hhSm52iSGrr800BSh+m28YeuJJZ6fIwGZ83IxPpS99mVIzMGO0v
sQVBueKeiqxRdK9BPwzrMV/kKfZa+SPq6VVJUxo38rarHuauH6418IjHqOi995wl/5GHDSm/5X3j
9NdujIEqXPisWcWQxCdJnT11MRP1GSYZEHibKLo4TT/uJpn7xwG/wiYMrfgXNT7tKpM9rhqVt2u3
Fsmrq8MXLWbiFBjPN9ieqw1zXvcxd8p+y402PFU2SmvXeeXXyBIkmli4j0Yt4jL0zHvoNhjc116R
9poXK74I0hC3ssrSSxTNwRGhY7g0KDAr13YFonnhfDZdUuLQSY2Ebt92K+PFDjeuZd7XisvfYDvc
wuSgDgpN9VYOGdV5i+VTFkinycdomuoYMzfYKQLtpS0pYosq+2GqzDfE+e6IPAKTfGxngm/CydZF
r6wDU8jpkCWNvHXhaN1mR/q7FADqhsof/+YJab9kTuzui4KWxH7GV1elM+3KIra/T2Ecr/uJvBaD
A5+uKMf64ZdWe2XsP90irBRvrpigzqum2duRwxtKXcuGbhgmy+VIsDrLXYLJLsjFDPtQS6/dsbch
Tnsm5QLgjegzrtcfPUeOOy3pQSIFvXh7a+n7JxkNRcp9DqUN6MrINa51kzeV3ttmuipbxHpqowIa
e9nxTc7nms1hCslRLj1Aap61ZyvIq1tBuuizorT5EDpdxHCwtN+rem6paPaG+yOwSGQvRzRvWpYD
Ds+sj6gD7BLK1CQNrvHolq9Wwolg53fA1VeVaXz7kCdG3afWjfuLe6mctnPYefk2UgSGNzQnuYhA
0F17jPR2iHjJKSBdF2jY9aoO/IXV0pb655QtctiYzAo/bKTngTlYougebJpTs2jnsWpyA5k0zgr4
JqOtvsIyS8I9wQFfIbWJUewiMdYcbOwi3Ol06X70hMp/0tRYMDopI/fE1dl71bjcT5wxXGp5FAlC
nci0XlUMXzaV7xLKM06iTgnLYH+sJmYaq076PlRpz6vN2u9p2mDDGFLW984K3oNE2Wad9nVHd2kM
gtbCXbXSjkpeTeqUyzqqB2uhfo71fMPBXuyCeqIxKqagrD1MUibzKnKCjNVAjdCDp3s1kOOP0bXk
KCdJ/hTUJKmINxNVSyevdFdY5CVa/BLoPnZND6+TZk8JlUhHWS0NXdtuREFRRuyToPAcI7cYL5qx
HmhFByh/xPb3TapVsl6a1kZDpvSP/IwdVg9wceJsNfYODnyXoyg/YqZVydZqQvdzyxmmYlnkqrky
nV/bHJRa5hNLaNEBbQc0XAycGf11HDRzhb5V1q8aR2G1GvAXeGe0qMxeF07Q9eumi8odYfv2zAGz
tb67cMkxyjiBc2Auzq4wmHyiAaysaZnMPNulRTVHNLT6Jdj6qZsfp8yEO0lhy9WZPOsUlXbxptAv
Po1LygOB5YeeHMt43SriMT3PXRfcQo7SZ5qA6MVG/dRbNfr+3m5JQDXtyAyxdfRwqhuGX6usjUnQ
J0vlMazBbEIf1kImpe4QaXYaC89VupG3NRaS0Bps5PyTjX25UEcwmY3U4WwelhA76MrzJk8ceqtu
1DbN+XZbUuk14OVu2iVJaAVrk0l+Rr3oFmvd99b4ueTCED2z2lFEbHh11I6AMg8/Zqp4WgVNNrIu
OMF4snvLPvtpXV8FVZ/JRvYe2NhC864xgyaJkXN0eM85DiGVNWXyklIaM/M7VIzGFT3VgaqO0qFT
WySZItBYxxtb5f1WT8o5FPaY0xltQUwtSu8lYjmwViZ3+o8i6utvSyGw1wgstK0Zqh2eifLDFZn7
zARz6Ue0YksNR8sgGq1QdKNxq4Ykewg6lFxMAyEHxXLqex5FEPSIerN4d1PAayvPIT96f8JocgDL
sE4wAX0sJUYhq7LVFSkxWysv7x8iZjrU5fAGioM/Bz3rCYUHz2wyVDNJfZ8CeJ34HuM4xSLFuPM5
HXBL/C/YKlw4MMVskU7yXdsv4REHEx0tNYyRf30d/Kuz0A8il8kPl1wvlK6MQixpf3FINiSJbEvW
3LMTM3NO8+IHLo2Y9TUlVr9/qP+vxfzPe9XMP5di/ve/fS2bCjtBM5r/0ei+479/1mXuf/pvsozw
o99CT3o+ZhIhMfdF/67KCM/77b7D/12w+bso4/1mO8gu4DWEdPmN91jIH45DSzi/4U0UdhS5gYPQ
EP13NBkv+qt0gHDJtN/H1ujh8ZIBK8hfn5awpfwsKl3xFESaUhCa8i7jwNmP5ZsZO5MKxKFDZ92H
hg6e2y7b92LYdUFX7AznWcp+k25XzsSVQlozKzXjF/Fqpo0F1XG+9vsLtfqbtlHi0oacmmwE1GO2
cHKlFgv0DICVVdoGX4JJSWpZyvh5SdBwZ1XWBA2Y+lhpYi5eWJnHJIs3YZPKz7ov8j14p73d2O05
08WrmpN5Pfty2qSRd0I8mE6CtZsFaDX6SbGr2fVOc9SblTt3D1mU5c9efM6o3CBq9kSvAfys+3l8
SghOmCJ+JIaGd4ilnAEpTZCZCB4c5HQK90bLIZR99NPlZzGGiml88DB4MfsmTJCd7SlgESPA4CHC
1+6OpJDtsd6yqV6nGLm3rJeXzLJ/zEHF+WocGa+UeotquvfjkCgWhilZx9tF2J91Hjl7bcnyEnh3
+wcYqcpY68QikGY89+4UW/a99Gg8pinAD8Pq4BWagt3J/m56WvmE80599Hzzhf4xBbnC8xKOJz/5
FS1d8h6yHu+GloGcVe41/roPzFJmZcWbqJuqazdP82PG9R6zaBRvmmaSR4a+sJrx4rTi3mPoy0MP
MsFncrepQmc+JQXCQ2UBLKqmzt6N9AoHCPX7sKfhO6/CL7UuoVMvLWY3rbw1P/yz9hmDh+221/N0
gkcv2R6WYyab+TxUMxYaJnAWKVWnGr+JsEFOcGIbS09VMPG4k4sCb9zOzbCv0oFHxkejwm+wtv00
Rq3K3mrDBzJBU2wDtz5RhMCEM9brtFo+Jq/EFx3ShQkIdUVt5bkY+CqNZ0bcQv24dXpG5JTDXsai
fvD91tthkGeOoj9ZXAQoclg8xJsRzW8l77gDWaTpjqsho1ZRjofcaQiQLrRlMlJFVQuWDbb4VVMN
2aYZNnSSK8gltQd5aZxOae++2r4jb3Z/U/gGMVcm6RYKKMIB0/HQcZmyAArzcj2d6kril10cDJwa
05Jj6c9RhqRR1+Ot8ZAdW2t6wYPZvJm0PS3unZri2vOl9rxveeicmIxSOYj7Ym07BgljDp+6vv4C
+49RT4M1t3Exwt0fMB9vz7nj463cCBcVHkFK56q6283Bt0WmFUa5yCcDeWq1ao+0gMRbdsdsnwaB
s+O6ebewVsl5mYJ3Pg21Fh3HnCkAZc81q8t9fbbGa+JXtG0OeoV2uGYYskPHHT6CcNrniZJHP2rU
uSICUajgo8nbM/VapyrNyovyqq0g+r3xRfi9mwcmNsEINUhcfNFEN125RDR95Bz5K7rfrPy4GE86
sHGSscwdotz31ggrT+MwZvu4b8ybccpjZzn6SxuuipqG+oTO8WdrQEESjfOt1MlDw7vIMLZjlteW
9mshNe3SS3YpuUMCgQ9o8RuS9sUk0+NIjSInyyjeLbl/Nk4aPeZ8DutcBD+Nn7TP08+Om9SutacE
PwlsYYSGtyZuP4mkTnGfSpyO856wQH9pi4XKRn+ouPngnuUxKE6Tdh9tKMe8Qx13CJA2qwEKwCXF
f7DPSertgBZL6sndrV/X7VtPyx8YDrEK5ibc9YPRZ5cA+xi100Ui7eF8Fdsk8swDZiUWUGbMK8tt
iwvXDb0xGJ3SULTHfqE2WS3Oh0hCuu2nMXjOk+Iy5ULhXYnoMtatfsqxv1GPwklQ1cmeODVf4ojQ
RCXMN6ttf+bN8m1qSqa/PDrrpnwVPipZ5o/HCYfdoYrFzqWm9MqE+ZoZ2V2cFt+O3fsr6QQUarbJ
ueii8ZYXk15xMBv33KNsk2bne33GhgLpd0Pj5oMz9/Mum+TI05vy6pdIXCbexMtIHY1yxG5OzEeK
SWydLcgU3IewyfrC2QSDnW5Cr3uce4YS0QzWpKwL7J+tgoXoTd8y1jSbD7GObLTlvqMGt6f7lCeN
rsuM+gEWjoOLVQt3QZpRF+Y90NaCpzkPXdpJnHxTEK/clkMQ8erSZondbWcqiqF06dr8WOxf44Kj
BGsCZga9bDCP/+TdCM9MNPDZOywJjhWDPaOqtuy/+GH55sdV8sn3p1NZzAlZ52Gr5ghpipWavnsa
KSSu3D6zr4FsP2ryahQKT8meCqwXvJjBxU7uF+coiQ/ZiFvPe6I4+4zGExJ/b38VPe1F9B4f/Izn
Q1ll+R7mYlU5zUueSH8rfQpgjeqqdZh00ymOuw3YTrOmDV5vGBV3e7c5Wsz43yKL3RXrzQseqMzC
PZ5bS3WRQ96vMRrdTF13n+Jt7jaUJCa2dZgS9aMMMfkOVKyv8jLnSmJ13WWo8UTfbTfDdE09v+X2
1fpbtFp73xgqbiptXVK/jL+QZFBJuK5J7l/S6h0vgjq7WQxgu7z/9ShPmPMYQMWUhOdDeVVeyOs4
+5sgKMOdIlTcWa79wb3qESv0pcD+drXuj57pvRd3mZOb36J+xK2Jd/j4VqoOJ2pUoxTSi9aoUON3
L7PVDm+uQQZMiCFWj1bOHjMvjO7jMFYvAZkGmAWBvbY63bKdWcHOcgBSRYK/IuIOf+qUHVwqwb7Z
LsEO9rnea5u6MsL0TJMHNO7Eox+YU+V7SKp/LJvmUzM466BMSbprJAW16A/psdN1TnizinbjzP7w
PfE4YeTLtF0a5VK0F7Qnp0FIgBvir5knDYBGtxxAUE96s1Czkb6FhQ52jH+I6KJvro3degcrY7pi
y+xatbrlMU3wORmcjKOLg8xrgMGG2afQ7as99U1yn1r0GtjNxyC1fehUi36z4Cj+0+n8P5mQ3bM7
f4rV3E+5XsTp2/aJazDj/EfU4WKZcAybzntyonJDdmY+qBYlrKFOuk10tbMHkgJD1B2Iv/DK4BEg
LjrsOB/860/kfpr+e7zn989D2sxAXcgPoUMO6a+n7Qp7SEIb9vhUSnPhlaBsWSTThoRCgklhF/rT
J2qOL7xI3n9xK6Su5z/52PcYE/8IyST0fhP40xS09XORJXU1P6E908Gt2EHdelpbc3hIKrGfmjDm
05oT/HX182w3AmNYG+MdSBqSHDkWEanY/ymWvzGArvYYKDaxrIdVMJjindO/ewruHXIL560uMcHK
C/W9ViNQqyx2sh3mzfxYO8l3XI6vMUHV9xhW21G4njwINLEthg/9NRTnPve6L40/43SNO/swMzJ8
T0Z5+P3XyfCUmy5zmgumljfD9elY9mm3gQIXbOXcpw8cazdGew/3Uex1GHJv28xtv58saFdO7HCi
kuG8SpYip8OsbpA0bLkxSNZtPQ5HnPrhWkb9Y5T5TwlVNY+NI4F+kjOw8pr3Ha+I5VX+Hqt1/0AB
EbZxOfJmBteoDJKzZRf4b/AOkyaZzHWR8zbPdLKuwl4ce6e7a4+ttypMTQWG9cNrECgkLiCP8mxr
moInMraHpXbyrcWe86r4Nmx4dZ4K+if5S+ziYyjIQnmDnzxwohmPWmL8dkcsm9ENU7d6HoXqnsdK
ZWvHSCpRRCafXAY31xEULu1l8hHa77iyC1ILslcHDw7lU55X2d23gYXFjudTeKTypMPFswR4W/8P
Zeex5DaybdEvQgRMJhKYkqAni2SVSm6CkGnBe4+vfwt1Jy3qPlXcQTNaHR0CCSAzz9lnG1zLBDvs
1aSPZGIyBF6SZHhfkFvA8h0wMyxHhLVleSpVaHptrLOHpZ19lKOdbgb5VNQ0bDOCGBAeJT/l6msA
dBKpyP9kzukhB81a1bOhvmFodHbyrg5XwYYo4/g61oO2zgP8+Y2gFGfskyM60bQ5xRnGaomWM2VS
/TlBNbXJIu2jwPZ5iWr1ZiNu7v4cadsxCVLP6rGHytKJPBqjDNZxWrnXtv7R+TVcd0UmmF251eXt
IzY6+FeJdQb4Vk+Fpp4z5HOYM9eIHgQK/kqLiru9FP5um21Uqs9rXZrfsEi3wyI+YQTvGbiY7rLW
+OnriFNHvaw2VNC2B/Nn8jM4lIG8Thh0rrKgD87FoF9sOLObSC8WUB6gSlWauMNV5WwZAshOibEC
SQp2OLp9t/xEnmVAqwY6utF5Sb8TwIO19rNe9NZROLLY12F3iHqneQqqfjomdNoqsg651vffwaBx
AfbFvrJE79W28QXZQHhOrBnqYkrHL9WnCkjDa6RJV+XO/1SJc5RBzrBCUjlqoebsyeZOnvri1ej8
GHdydhQ1jsHWjrtoh388mU+ujJ/jyDh1CQbxCAp3xTDVd8NHNWhEneOx03ypLT0521DuETmh4qpl
9jQWKLNRsqThKikg1DIjxyZ3+UB9WV70skl3dcIhKWw6aSKTGxsf3TEPx0sP20wbKnUJ0qrbTJFp
cLoO3YZkunWuivCcRvGukrxQo5M432BD0cj0P4iZnBhetxv0V9k2dvycfgzgoCFKcu9b43CNxdxs
pIiiDVyriQa3b3eS4/RDSSfPdoktdZi4+ju0jjdjyt8PC1uZMNPJmBD88wjkdZU9JRFCsLsGgczr
o2FYQf1wT+B+2H1EYch4QVKU9Ga+zQODDi8cp5Pqo29OE+fXER7etrDSzzZ8Q34ylZLU3BNzulsy
41nYddPa1OviFGa9s4a0Y2xrjf7VIjSDypKASjI1bpFO7ZgmwYmp2KqFjHAOY2c61LW4+WXIYNI0
m20V+d2Tn4nXv5+WD5aWy3Fpu7qJ6haY3OIGPECZMFqCrBaWundDP+4kC7YYhm1Txx+tSJ+PdU7W
YJfN+6mGD6DJAmZkNRJ3O23TagxfdAaO7zi//HmA20oRfWfoIHDKffQVmCvo/oE1k8ggSVOJlbXl
XG33QVAZYPRMLyK7+6gJRvxUlx//fjse7K3ebofj2GK5MFQufvfvJziXzct6Lu17aS5kYwGZtTBk
c5CpqTwj8acVsAtA/PgrsZtqTRxpfvD9hTSt6bhgFdltdIJoh++svranOVulmrZz7bi+EbX7NYvi
wRtHY9hG6apqsIVPG8Z4Qk/PvvhlZDXUzoXG8/cf9V9uKM4r3FML1S884wXN/ldVUkxu0MshUvdy
1MlGISFjHXWpuNQysDcksUZYjJg35FX6anaQEPz96tabCeHviwwuDVCE4u0yufxSOf7r+mhUul7g
vf081kfVK+0YSPtXEdWKPlOzPCOYjdVbjTZ0JTLeMjpWSZkfk876ahWV5vWEhpIfOLdHQw0vUPF/
IgDf1GZqXxpso8kyAOVXoghu/t3XHfNF+O33Rtlio9e2u4p6xng18mKbB5fBPDnH9nxNnTB6Fq4S
H8pyH6oq3wyQs5jyJtWpixRwIWgFxWt+AMGB9dWHJ4p7Y9Njzr1u/d56Dem7hgjvMzp7XkpN1/dD
TqUXBmm0LsKXWIFwaCbgK+NP7WaS4ZLlR+mX32UZ3aranT9Zc6wfhiA9aW3Zrcxk7M95NvDeGc03
2kd7yyC130XGMHi+8GEUc4dvkAlWHaXDxu2i+jwkcXUcHfcT/ztUNFs7F45q9mMzRpvBhpGW1dI8
sWzydQIBnqgiuQy4YOk08ymttG8gw+G1H01o8pWZnoYBzjFE8m1eCHTXwLXrsP/Wzb0PfPi9mj8X
oL6bhH5t3TptvCe9ptmkgcA7eibax7Wzk+vSoul2r066LRj5CoP8pwzPHAJB0NqWqtilM56oWTFZ
6x7WElwhYrtYa2zyXfVJxUqca/VlDjSkhqY4Inoct4qbp8vSfKYjSrBrg++kmxEZEgrRKrLCYw3f
HlV3gsUmGpRx7l7juMoRD1FVqQT6HJnah0pqxi3rjBr4UFbbCBIw6t3mqutTwlpADDK1Wrcm7C6Q
rTq/fWSI1sBCHZSqzLSGREeprjnmdmxQ/Bd+5h7EaK3RrGSnSU+zk0bikfK1tSGH5EM5jMZZtc1P
I940I3qqQE/yA9pGuc36NgD6sAOgaCa5ekLSSpnxstVuLdahVuonWlYttM+BKD/WCN2vg+PiIC0G
4yjrVO1DWzZPXVLAOptIh2GisJK+Fh+6jGAbHPFhzrShOOp4kRF9NMBaEa2DWqZz1pK/F+ONdDxJ
w24Pysmudj2OBx3QfNNvaNBSb0ydfFuVaiDhKey9CGm+J5lfbzsSfNjYxNnQWg/UZeESldLTG/06
EzAJAnwg3yT3Wmy39yKePR2F3mmAvrIJ/NhZoSBMiBTsPtd+2DCbLQg4ByaNrW+EjEg1iQuWzlQV
VfKrCoAL7elJnzHeNVNnOEjnVSTtbUAW9xmezdHQMvNs10Z970rzRtH4cYwd3avzcfIiK5+2Qhtr
DvO68OBxYDiVJs8oCaeTFsG2TAbYFWHlkghiZsFGNS1rNiFpsaHSaUtmDq3xrOuwQDLHaQ8kXEer
Ecb/ZuiyYZ0niAgwjghumg3fqQ37S9kURybJ2WEIZx4lYpakc6PdLDG7EXHZnt4+nPjSBtl06kwE
U0jpR0ZCCMGkcgHVmtLw3FkXx8jBLTCwmxcd5pFXS008NUgcD+jF6UcYtfbMfQxrkdgRhRojYaH+
MzP7m4stw2kuB/hcjnEgyaY6u3N4RY3T7vxxJh84SICXa5ZyEOfhwTYRRBXD7N4TeJtGrh+HIeu3
ok+/RUYrLsHy8fZvLiG9vTa948FpLOfqwxkBaIAU1YC/DP/4oWuHUB3l5FtEzxbpk1+dnAlTyhfU
xZo7wh6cEczjTvIQJqzyKcRz3c7o+GYkHWPX2menfuk7VR+ptoynGvOgvx9ixp8zPI5PUA16e4P+
6TFcBEZhk9lsOs/R/CXEd3OrNSjHq/wKcWYxs+gouUcoFPSRDCpSBDp//wJ/nOESpbwLxmI7hoP9
/4MRlaxglqO5Gp8L+LvUlQ1lYQbLUkv8Dc0qtpvsqc0PBa/kHWBHPD4ZruygH9Ydm6sznfj99JZa
xz5fVNOz3yH0mcrDpFfvGTA95CdQdgHXKJ3RrTAZt+Lr/ftF5gQdfVgI/bmlUoKlU21JAZz9Od0Y
FdZ4WK/cybRCaV/eAvS3G+xPHHBL9RIFHNN/v9V/1iuw8Jnx61jYUDX94TFmY9NUzs1oPqsxI+d1
+gxDgZDkFiF94VyZRIyfKNV+EHu6DmhwAjqvU2hHqPGJxFtw0h8o1RJaLfNjGzRAYBbm/lMsNWKM
4n5lNfIdc3b5x+qRjm44fGeqK6V4YL/fvizO4SCq0Ho2VOYpay4vQpsyz+oC5WFacaboKg6lY34d
u+pVTXp7DFO5F3k278SQfBYYNmwzCUGwSsBWXYfOjkFfWZjBjk75V+ivG+GKlUyVdrIb68XPff/S
Ra9pFgI+YMr2reUkWIvK0RD3GzM6Ndlunagtj36sP9cBY5ag6CCRNSLD3KWdIIT+wv2kPsscqg3U
Wa5ZYRA28v9vfAhZCIFzaF6Gu/XRYVBxcSTiP7MZB388W24/7IzMxO8ibY6jSL7pSSf2NXaxf38X
UIf8ti3piv1xIQFgTcTKt5fF8a/SVYwhw6Ble497H1xjtELOlQmhK5W+VxfyHVPSx7W2XM4C4nF0
Wg/K9YfniISdUjENw5uWqmsxVbApu1y9s6D/22+i6zMcXhcUvY9eoWmWE4ucpOHNYa6+antXrUJq
d3hjBP2kVvcfAgsyoP/HcWlpL/69tS8/iupfSvyITWU8poCEojMdWOgRgqzMWpNO2G6DCaksyWMZ
u3irr0xiLr2ckcwx1xP/Aq3wiTHU/IRwPPLkGGPoIdwjViC3vz/dx02Vb8Yqp+8VUnAvHgOFgqq1
eYmM6BYNcb4NRPchVtqTmrphb2OW5LHSfmhKdvfq0/96YfyvTOFy4NHrYvvx+2tFrQDXyo9Bqrqy
hjba116rIs/37XEty3SiDyt+pnqJeE/yn/73i0N3MdnPbQnH/6Edm6PU9BtExrewt6OX2U85v/wZ
g86kwvd+iDd9FxlbrSe9YxjK/xGd5+zEHMxQDAkMV1eP8Vlw5zK4K054a/QQvmieu54thh6Wc7r1
cXNZmVgMrKdW/6hHvvYOsvDHKc7VHX3h4MD6ocx4q0L+tZy7zMTwj9yFmw9NdiPsznrJuvpkGmG1
kQZd3ExeZMmAa6s6wns6v7DeWQ1v79Tvq8F2dEvYGKoog73lodAZRiuW4QyiN0zwzltF+chk6mZL
vd51pp+ADETxai6S9FKLpNyJ2XlBMYRthuHUxxIeNHLgGuGzYSVnOfcEu/SBQ+aM9kxQuHHmEPWf
jcq/hwQjvkQIcc/Ak5dlm8dRIv6IBYjPgHTsvEKLMXBWI5Vt8w/Rmd0pc0ODBqIXuwnQYOXoWXeS
tSg9wkdPRq81DPNHAA7I9g2sxA/TwAi2TfJbkWUdAZLybHd5ciDIdK0HlY9VU3LtODoTNofjVPvI
QTo/PFPunifHiU916DCYqtMV/jrjq32IWkcuevl6TZCZ9kTS5l5IedPTCitXp2h2sDGDTWUThBco
6Z7b/go2syJIFu5lakNdcpj0dJYzcT+KVTTPzo5EtWEd46byjsv2W1Dd44NUOjUrBatt/HHm2pMG
9IVZyk3X0U0xOJH7uMeR1GjSA66M0w7s3t9i1IKaQ3YfZ1UOlxCm/8oo+2I9Q3hbw8ocj2Vtbapc
1PdoCPRt6zLxYQ0cEwCbtZ6r1kOl0O9RuFlomRGvTHF7Lgpfe+ek+wMIhCXnLJuCC0RjOyDYv+9J
Nu5lrp/l8S0K7uVMr8g+5KxnfdC3ZjWhU0oZwYv64Kc1XGioD7jc7RQj2V3haBJCuvP5nX3qsapZ
eHvkchgU3DQE6vHgMBhXilyW8S119RRarYniSWhrK+/H7dCyYp85vMRGGF27L+raOeTdbmzdgykG
rJRVC/Ep0EgtJoipNPsT7PHBi5B+Q/jKxWo0zOYDhrt3LUl2fodn+QzI7g0BWW6A9Cvbepl4rU/W
GJtUSUa5ifNDGMUjD9DOP/X2JasGLJ8SFZ8miN7OBh74wSrb9jkoQ7VBXx2ckyrY0TXz2JLi0kdx
cEobuNhREMCRXgRBRM4UG0P57lFWKNpLJtX6Yg6ClxM2LFmptqolvLTSXumPylOwfIxGi+E/Qoh7
Hk57DV8/wIq6AbTt200PBQMvrnSdw+p6xu3oe1P0yoNO42xcGHKNrcprPCVrmY79jfDZ0DN3L/Tn
5ktrTBB56dpJXAsiEV6bnLEzuawEHsNz8HBF3NutTYm7QBM5aL8tJ0KZU7M+EK3FMEP/WffO97+/
Bm+5H78vNAcw2KIzWCoWw354McN8cs0EVcUtg1AyBGJnljJ+SoiIBljLiEiOyl3BaOVpMKy15kYE
HGuIwzBbMpA2OZr7YotsB9lk/Nx27nPC7GTVYjr1zs5uvFnHP3xRW0f7q4MxCouz/fcVNES2paPX
a29GUN+hGOKObhk/ui5NT0qVOE1BgNaz+Qk2vXFMLV9ui6K8zVJcGK3FBzOpiqe3jybA/AiaYb2M
v0LMrTJCXZw9wbTtrrTNeJ/HlX7UYCk+O8M9rczotRvy3muwxrv50lmrRi+PbysAKHTy4hwh25Bj
NhGY4bXmrYFDkqIKiZvohGVPCeyEVL2DO7OeK/t7VWu7qmqTnalP1aHQ6wHmfNXvJ6VixmamwmAG
y+XQqTxUUR9zTTVrszJ+AKAkFyP+1CZ298EtS3/XJGTN2nPWf5gZ9a2FaK4czBx8sy5PQM+tlxcY
H5qZaT8ViaguRYmbFbvQ3XJqB66QEitXWmuO0+zgTCRJZO1FG4jhhubYnhunW0lAdRocugi4tGJN
9JXwqlEbTnavpxuo9xILrCJl9QYfi7TrvcD9VC9DMYyNzDW6JftMYO89sSu5swbd2kpDlptZ6wHP
HO05imvM1wK3ueZu9aOYhXoKXNKjnMoF9GnIlfr7674I0h/KZbZh5h8cKRQof9QoZh8ThKPLFpQS
s8wqxiHBmpt8J3Sz9VSa9ZtmTuEUdEV5rctsDRHeOflVDE2zZgiOkwoi37qGf5SZ5ivWFgRNa8G2
gjp0E4IKqwpiiF02Zp+F4RDhpMvn2mTTclADNp2OH3zYOp96xBmuUhunDUov8FNzKzv/hx11GnNK
SzvaMTw46dTEg1vwVVBbYds4Flefqbbnp073pLr+KKNcXHJNOocK4dikleY7xewftBPOBkpKlO+G
aS898EPLZMBBqiV0z5thI4IeBvnZHmoeso54KcNjrHmq237a4fYBIFv9Yq6H5ytKhndKyz8GR3wP
hgWu68Af1S33j5Je14yaY7m7OWBtEBHuqpjsC/ZDhGWJ7peqg/57nOImEFgHmIb2c1KO17BJfgxz
4n+dLDi+/N2emN2cuiDVziKA9zmPm3yOX41xmj4YpDs/IWPp/zOXhdb9UrtWddbLcRWHUfHOL7L/
PH5d8HkbSzJFwe7Kh+2MBGhHK21tuDltOm2XiIk9FkG09X2FunwRqYgyYFLcCY4Qv4dYHUJ1XpTu
2KVpr4qooLXul8apR4S+5Hug8dVtOZxzY9ijMIrzpvpZ6aOzMpu3rPLophcjMrwUI1D0as9xk8pD
6c/BJfEd8LXWHMEUwm5HMj2pt5FmwvOKPo3J3G3MaDCuvj/j/7VQE8wYWnDVYdWKA4HP6C4JKnnU
fGxNh8QCqU1LIgFUqthsjPHU4kYE/8qWZ33Cas20Zv8JTq5F6r3YQ92TTLkr/0PRgHylk/vsiljH
CSyZ91EJ/xIBrn3V4bPtK1TVJK9SBOY3iq3+ndb9LSrs30cM9hELqcldMDJTwI/8/YiB5Npoje9n
98amFOPbNR5S1mCbV82wKyI2R3Rp2qrQgJ20Ccfh0sm1dYpVwp7V0Req3EgTwqVE6ud1bhFummVI
iUtB5bm5HD8EcN4qoweDnpN3Xqi3PMaHL098Meilzv6mi8dUFMnTnVKRFHdSaje8T+cqS42ztCP0
joOoMS2KR2+ELb4pfCM9kHDLAihTbO1QJc4tQXMmNNgdrLmFs/HFMMvxNBEtkDVutTcKRn2BDZNR
lNhodY37tU1a13Mb41NkFN+V26NKNrMCr/TgoyuhUFb92hfDj87WnGtmxs9aU9UvTl7v/76jG28z
9McfzlNDbrLAiWxVvz813F51erwsvsd6gpUXomeFaG+bFiYOWc2es3DE10DQecfCh3Qdagh+k0Nu
xe2hr5p6j6nZ8+hH2rlLJT5Ro3E15yn1DFJb+Ytek7pmNM6m8UW058zlwMLwrfcwTWaySfLmYjEn
8A540olpWtmiKrwiK4eFa7BiOJd+SBst8DJGGaXQq4t7SkJjP2GbuZohjha4ALyUOMKtsNXiCGpS
3EGF+KUYnu0BrJLNMIgjuwLBMFkG0c/nUKzDqodPUX8G6llp7GMvWaJwvNK1HfFnIwxL/7Ognqup
pV4BcvFFEpa/7WvnA3wee6WkMe4wj2haB077R7uGEuzY861aOC9di8a5jZojrRHrsWREGi+uSD2U
JR0Y0Bmf3VH8TKeZvTZpmxuzs62VoSyJmOGuOtzhPWh4KFPQIG8Zewz7OKvHddcEiEazPttbzBSL
fNhJP/FmUAokq/MmUvmzT/13FskZmp+5M1J0C/E0zusqy4ytWddAqAavlQONHRlKP8GGw5TNDjrG
e1XrssdHKFJHKclhKEdvUImCWQEOVmS4yQa2C+slBRtzMGiAbWaqXUMJv3HspN/Uqr8YzK0offwK
ehVqXMvMGja0JH9iyP057avde6/uQzFimS68KkAiAb6r6490iFBOcdPMfXLv2rRau675Oa9q4rMs
zvgSc2TfgcVjavnktWnrbCgg501sGQAQTu+9obTvfKEFHvl9KTEEsQz8dAwOe5rV35eS7rSS28pY
Nw2dgX0Y70N/zHDcG6thm+Ici7mNkXmt2W1hzBc71xl/QfCZvEbvv0DuSE++m/ZebDTmVkNJivGp
675qSfdeXfIH1sStI9HCVSYoj4su7aFtaWQjQCPy6o7idsapHfZ64RffrSrHlFJDG1qYzaEZ7K9W
UmifHbd/USUHmrQuhVGNJwHi/alZRtoMIO+BirVTFpuCbqefvDoO/6lURsFqxSczwVy5zP1766Lx
N/q+3I1d85IREX2GnGWe8NL7amNoskqAJJ/11FwbGKO+ti6jVTd9cacGUQjc7H04IMsKFW5WqE/k
1o1GF2tobFyH9NoVVsPowpqWY8P9OunNPw4b55aiB2/8yRX3ckICoCvMc5lwM++wU4/lhSDY1PFO
LXHShNf4sQvDE1miSF2GrvUGo9U9ObWf+M1YpQzJufYxoTEgQiV2fHMXPKduGGtXEEiuiunABhey
Ydf3G1TtPXs6tFA3vxhoWuSgynsIpWLlz1Wxwjtf97R6xsw20NSth929xCJem4kOF4c5vLdojezG
0QC6pL2nwfkap+lnHFDSjTNn+rrkHTE7+YNyeGWGELjGNGxxqpdYORCeVlU2A4hRRpd8CaFV4b5j
GrxBY2N5hT7b7xyfD7mYCzWJwx/glL3V1hfo9uHV7wcrCeKuuQd+Pu/YpVD9TFg3D02+GjSpU43D
Sgx6JqLqi5VBV39T1NR18ZMR/YDjQd8ueqkvtf0JHOiajPPOcnP8H7FHX0DF8IA6eWU7Fn8LhIoD
bOb3yvU/li/GTQq0XRemCRYrHhaFpjlhQIRPf39junc+umV37sb9UIC7usWW6hgPi1yXh7/vG4+D
lWXPoKWio2KMYyET/f3eBdSnkTM39X1yhmEXJWW6Gfv0HcDqv/w4SN+OxSgBKqH5yHOyZDKGTTZ1
d5kO0IAHKD3wtoOdpR+D9inG9+QKcaJ9p2F8LNP5aShLBYMEiSWZfETJKicsXPxN+jtU2Bk/Qb+h
rW3jaPDiUhGbPNfvADLuUq78ew9mEqz0pQJlXMuvfQw2LKTe1Y0Rm7cob4x1GUYZus9E0nW79q6s
KJujcgJBwM9nnezKSGlrpc/aptQSjagBgFICNC5ZCaygO312dOJffV9gy6Ipdx1M5VIUUeUD4eAL
7twbTCA3Uww9V88oKppieCHtTrukeEpyozdD1TTbtzrCTgftP39cjmObnX1rjSWWNAj3P2cBVK1q
Us0udZHLRqrD+yJHBdbT1sgSXjSGiUWQvHSO+7HNg08WDxAGvlPivUuxZA3I2jCuGk+RJkOkqEm8
gnBSePokYrpwaz6ao+g2NO/hRlpsNDJ1D+TnyY9oWH9NkAkd+3MwNJ8LPCq+tCmhly3EfZwunK94
Gn62evwBgt6xvd6Cn8vwu9npQ6me2iL+WHRCP5r9SJANDMS8XhqSZA0PXTxBa25XIhvH3eJev+qS
4VQOQcS3cep3gqr+GI2zL7AFQYuDHikEU73f11FXdA5EqRK/pFR71mhzEd/YYm+pvrwEIPRrhSQ4
iFDmKWWnr1MZnacIMNJnnplDotmYsrVe88htPZPUeDxJ2a7LGB8bkTryaLbh3nQZ7f999S+7yr9f
2Ldv7UBzXTpZlsuycP819iE+1iZauG9uRg3t/a1/MO0Bc1LSN/73K0EftU3k45I7tOxD/7pS4GOO
G0dWcyur+HM1Hkhs4aXT1Hs2eI/72fKLmNxBkNXp0empfr8OMk4yDei0b7KxPBPMeRVHQf1ODfO4
n3GRhYbr4KDmvG2cv18kQ/ORdkbQ3vIMz4pxQMEyRVPvGdTLjkl6qDq2du6+M1j5gwsC1A+KSnKQ
1E3IydbDOwZOx+y1tdvbXPU9RqJ4gCY+3MrK/ihZSfcMqGlGlYA3f3dGtZZ5ujb+wn4Tl2KMRN65
CX8ATMvXoSdW9mLPSDfyADCl9khqXtJ0t3YID5BlR2j1WCpaONeucxneBWDdesBnbJ8a5aoG4Tjn
Jmy2PGruf3+5FkuCh/cYPBAcnA2YaCWw5t8fiOsak5/KergVtbVVYnmXh/RHmbXOHT+cbzNf51zB
F7DDyYerYn+vhT4fZISYOSz9FxmO+BahAfHMwV2VvXHKZPjJhuN54+jy92h7qZ1STJfHqvpM+oi4
iLipP5iZswLoe2cvsR6n79xYQHLgJRP9EayfB3yJnOcxsYNmuOWWOXjNiKoO2yV7nxOvseJLiVNl
u9nWBeCA+48FHvTrexVJ95pUE75xrbz0eUiPmszbIDPltY5C+zoW0XNpNF8H7IWeCH+SSF+mH4Ws
J88Yh/Qu7Q7qSk9X3LdbwEpxbdzaxUs2rEBG03rvjpa6zk72MwQV3aWlC0dlJoIE0/QDI91L5Zr+
/u8Pln7q4clahoOppAkLCpCP+uThnQcqtIVGo3WDiIKXviGXuIh1GIvunMgpOgcY0ZVzdwZYC86a
cWrqbDi1/qLIGaJnV0uzo43nVQHCcuuo13cDdn1HrYUgDNp79V3ounlTht+64Y6xItyqcIpRzebR
zpEVrp1xAuXWCefzkB3N2LBuzjj667Cyhi1a8fFOJLq5454iWITliwALoQ4z432IlTtK66raxq7R
YgzVqONoGNNVRC7WaHCFoq5Ot1qKbHGG8e12Lj57uAOm2KXkky4RJif23sLxkHrbp2UQSXecwBxe
bEjTqaZanG3qf1BldVtNlc16REGWJvKEYZG2tasIWNc14jUTVOc0V1b0GidMeyIbkf1oQqRpeq+I
nRLaZ69t5di+Ms2MdoaGomyxFriWPYmLqSgg0k4aHsS5Xm6qssCEo9EvqciJjxnp60dRxAuLWdum
cGWsEflsmRFeg2vOth5mfxVF9l6vl6cWjdUZ+/SYR8YY1bfEfPKn6lSjPMK+Aa1cYZyCJKufe5eQ
BiNxkQKXxhUKxOhFjIL38eL94Kig3ZR6fLKqeVj7k11e3j60TyAp9cUWMXgXrkBPYyNRqo8IifUU
dsCEOWkHaW0m1GZHFb5VhWHsZvAOb+a5eblBHI3jm8HZcZPeQwabjZmDVXRlbUZJO9BapXOBiHO0
TJjlbsyekEWQU4Sm9pptfB4DuNtIc2bvjY5eD02BqgoNNMp1azne9SJVH0gW6prNUKBeHdmgjqgi
CBvjZwbjh3HM+ntgPSnVh4t1Acrg2v4AAFZ/EAJjCMQ/E5ObEXumsb41Wfw64AG2VWaP6VdhuttE
QHYlBpITIHtGam8yjkjh5boG3qi15e80Qyy44Y+WSA92wkCifhK/krjOT+7SyTlJEK4VsRJLqFdy
BV4hKKXFQSqKcmyyDQsTM1w2oZ/9EwPKbbNKXkTTabvc+MJpSDhc2R362IJ9sZqEnvyDWdzez9IX
WvTkeQixAtCc+howaveaPCWC0IryDZ0V6xm7kZWRRNklh2s7dwO6fh9NdOgXCCOUvFVpW7+m5Nbg
RWBuGtTruO/j14SRZ+mRt5Uek0xhxk47d4lMvVgj0bb3Q5nARs66nQaP6cJ6ntbOBJyEJylG3U4D
eRpRf56hTpM6YudY4pQE+RzQJgW+yYzcfUmGX73JPljIzgG48+/ESX10aDDuSZeGO62IxlMh2HnQ
bl01C+OGNJunD6aGibo9Titi4+QtA3rJ8Y83B+1jDu/r2vIGWQDMqxLE4RnvNbEhZ+0QRFF/cgLJ
+DvJvAa8ZG1hCnWgTifqa2y3TRSOjK1UsxEVWSZ55p7qzi8/BF1aruM6qg5vf+wTVNvsjSfH8OcP
2rCvBzf7EHclJJRw+DUaSbNlKS8kkKjfY8efEzekheJe4YT5UlqZc6A0rJA8ImGzw/JTjSWjtgzV
gl6T3qDTy2GWOpJ0/7aCMeaqvd5O1EUJTpHk1kcyWou4aK95JvNLVJKlgkc6viItiB+hVd3atEP9
WPdY0hmAxGu3t00Sg+Lm4gt5taa+96DA1dgT4PSlZZjHBZ0RPSHDgNiTtz+nIB/OJlzNvDIgGpgb
W595MVLnI4j+JlQ2zilNhJaaHnhlWLFzkgNBPW3f/JOX4T4q/OiemiI64eZGXlps3tGuEHjwcyy1
nrPfSjaFK5kAsCHeAmVy8ATEOPXKPuIs2a6qtt4YLZP1MCvLte9r3Ymw8f6EjK086dqGxdAtJpy2
Z1mMWSbdApkKkfATGvBsduIp9pNT2v8fe2eyHDeWZdtfSctRvQHCLnrArLIG3vd0OklJ1ARGShT6
vr34oxrUV9SP1YJHmqXoyhTfG7xZhYXRQkGRDocDuOees/fazBiccdi2ubUWgNZrznzQ2sGrEwc4
knT7JYzc5C6I3G2NkfmD9ol6u2tliUVr56hiKi5ZTm9aDwHIw9GuAnkuU+aDnjqY6yozCWbFWfs8
DIyJcX/80LSXJHUwPBghnAvT9T+o4a5Ts5/3ItfDcFWHNoSFw029qXpIwoPx6VbD2cO0uZKDtogN
JBUFgIStFe5CFY6qPlbduSK+bIOiFis2n3rPKG7fmKG7yE1cFAj9xT0d6gXzD6Jrws8ldfo2d6po
HpYa3DaaxWAJyoBFzT9ZRuOeohrugBm4KrvvFBAhTfA1fgDorn2wr2tc1pHryi+V9Ja+ojuPRrfV
QF4szCZY+2IEBeLau7F8ovMtL0kGaYD8qTOZZfLe6v1+rqp6vki9gD58q3bHodG/O9mwEJ7GqDlS
vslBDZ8s31wkbDf+X4t0zqqN7IJdiq3CUr8VzsLuGPvc7+W5SfseFzvdMD91i+cieQwNkiQ9eQ4M
TmOkpR6tajRAJiOmvRPJ4IO9Jm3o21rORDNMa5qLjLkf4Wfvq/TUkRGyzthAqs8UTlt6kR3MRdy5
uyCCjxEU4FJFJD9dFVWWjQvYLLdD61RYvpNyWcmRppibwpPuUp29TcwkQBndAyRljNltrQCaTolg
0FPKBYvz3TZKDF+JXE4zjDH0J/VdMxFgxu6xboPmzkmSM+QVddnAl52nNlUW5rOVqPTxe2XkX7Cg
YEyvLbkKHTM6wkV64qqZwppdeQelYKJd4hryGQ8ixT5aU4qD13ntjgpjblZkjnEFLhI+dIX0Dk+v
v/s9Y4HUkw7d0BwP6ViBPDXKObLkapul6AwyJkmqMx6MKqxnHlDBlSKNz6O2DQdd7sJAJPvBSc6w
jQIkw0BXGR1b456SJZ51FpGVBWvUOhbtRnNE+ZrKAGemDyV4SmYwIwn3a6TTM6TKfDSslSiltSs1
IC21gNhHCOM9bR58JaGibnL3aRA+xas0iYL2FcTxvboqJ2uSXpOwhBwH42CiZRAzCwgzpbdCvmgv
coxq+9inzWdmZTNHm2JsunRMNlCwT8EQHhpWxgPhw+qcwNZehkcpsG63ef2B/v/XWYNp6QgeDR5I
CLr/HED+1HYwC9lFgxWYl7yflm+ZRABK5Au85Iq4HXStU//FzLLhaATjpcIS+MEN+Mv+ZToAVOsa
Mj8beev08P3pAIZc0TQPC9jFN7ovsiP8LqQnUQxRDpYZA7nmlCQKnZCAmh+MqH692yydF+blUVeR
nzB9/6dXLvwmAgUqzYte4H+kD7X29ADSQXrX+NsqNF5SsHa/367dKnTABUGIp3QzuDkdns7vXxI9
ClKMqhIXqzbijZu4O+BC2BkdnbQ83ujvX+12089L4PxRTWiFps7e8OZx4nILYAKX+sWS1tYoRDGH
jINwqa72nQi+5M6HbhxN5w28W6N4yan0I+wAbKUubnajUJLhPACju5Rut+Np6T+3pYt4Kz24SPIx
MFfWjiSxYWJbxLMaG9lMgtmehXj/RuXg9PpXk1ytbWaF0TFOlaUDcv8Q9BrpxiMmXD93gObENSpN
IGnb35+vXy8IDt7l0HnyXrfT7z8dwIgeOTGWfkkj3JYkWG1jh6aVb/zwK+pI0ct7W403v39R9bbF
yKfEQIMJKe1FBIC310TgEZSg9b11sVKzp9DPvHWYs5/wKNDyqgjukZcfrKElCZQlahlPUDRS3sg5
KCSMHDOmqxR1K68ha+mDQ/snJ4RWpGZbE1+ANsN0gf10h0R0SupW4+FQjpKukSceckdjvyGKhy7W
2wst6YMXheZkavFXoSF/UBsg8gyECdCsXkBelQ8ubtGQbM6ExltbefWXDw7y9io3TNrfGpYAbC8A
Fm4dTLFvGUnS2+J+QDu/43D9Te2MX2tIT7Myb+09Oo63ESflnSllsSrpoazagf0bs5i90FLzcST0
Ai/q6CyALWDNS+n4fHSQt21Xw5xcIi5GOOYeNEanG+enU6l3qhPVtuPc64QtHdsy8GdxU2yZaSUb
ByfJwm99Y2UwBp/5A1ydcqjMB9jGnheQXBoV96pV4K4N+nBdQWzGmj6MpLdW3kMvwm1W6dZdTzFf
ISS/N7hyFCwcLy1tHAorsoxidnaJx8a7Ig7zkZ5jMMfFri1DFx6QSc1x1pgAUbh/wl797GVFu1HV
0ZibWlycNbv4eqhBGrt9YRzNXIWQMsY+kr8+ZFobGNuk6pt1VYG3K2z9a18gqSikGPcgrJg/yOiE
M+kp8Gkr1JrVzhiBgRCTkHvqwU+/OiFx1wrMT2/c5ZLxDFvpPfoNRosGobpRNjY8B0LYmXX04rq9
+koCw30jNGuVuKQoZn2i7K5fsNE9WW4RniqoWJBqMCgAuZnVnuptlYH6EtQo23yj+hZnEbEFyq4B
SowgGQBlpqbxrkF9MCctYanQKF8T1GWT9ZbHpyaMqUGs8xAp+UWHH7xB0RdsWDn7nSO0YteYAV70
3Dqxc0nuoMVRmwROuxMxPUjG4cWBm/wyJva8KNvuE0ahQ2RWyl6R8qiV1nez0PQvehHl7RwZV3Sw
cz+dUSOi4gslrE7hECqthotArWGoxeFBNVt30zvfr3rYqje/WyaQ7WurLyq7dUSgwlxRd4E33Kmy
7JYtYVk707G/aK0D2MxrABBlxaEqyXjV+1BfqXbUA7z0wZdh9d754fAa4m6aR17Wbx1DfXPDPlva
Hcl3huL6m2DIX8rCqREefKVzkj6AQawXeQGSpBLqY+KE7RLFXDpXMFXoVrytPPNJGHkBmy+cVz0s
okKRK9eaffeDtnsgByH9YAH8xZlgwFtGLmZb8HMNm53T+7uukjSobK2JHwRZsHu96saF3bfGYSAk
PBwHdWeFstrmvlhrFQEJdXIgRtXctWYbLwKDloIHNPSDp6p1WwRMB6WqGspIWvFUBDdrZN8GVt8g
qH+oASDNSCugZSQickXQg0A+dI/iSkcSawss/6TtVgmsp/MWOOY4h48lD9GYizlXGzm0jPak7+4b
yDAdVALVI3vOhcWkFrq3GBTCKJ2RNEdfZ8ZTw9lZQE6YjbKN1gxwkgXPfJJEmY3srMRHip3rD2Uu
6HLpyTAvHD/f2woY0khJJDbzQJ03Y7WqGIsBEkPRXdupcXK8ZklAcfhAlO2uClplG5tJNdMQSs4x
A1XnSNq7qYc9B0aK4gO9kWvzfi2nQBLSVAvn6+AN5lxMI7bC1XHCuPoWjZP9aJaFcWo/+AB+2c9f
PwDmQ8wPEBP8YqTqygIuQ6vHD2WDPoSYle8kqlFlVuvKHA6sM/7K6IuNUgJE7ZATikL76CL4p1cm
1Gnqbk1lOnS7me/DMKiRgsYPhavMKllgCanFyX8TYa/s1cxaRTSoZwwYFqS+NhuQE5BjTP5jJIg5
RLf7+wXqtgpn+I8AAZ0DsSooj24nZyCUk1C3FO3BFuSKt9o5t/ON4+DmSOVJyupOQS+Xh9ZHE7vb
4ofXZSYME8miBppc4u9v0NCVTOAwnj1gPC4VMihBhJyBeT10GlvAIqDLohjsZw22I81g3ptFS7Op
G4F6uVREkQYkmiv3I7HJ9f3+XMfysCALDb3HJFJgxjRVRj8t15N3S43hq15o7WmdFz06xPbCdYd0
4cTP9PYPpqn0RyZ14Y4ciHMX5OXGG5oXra2OLfXKhoY/Jiefdb6CyfaMJcERYTPrslZd6blzFrAz
iZko/G3NX0SGcZFh6O9oPyXzICsuRTqqWwtDK/IBOqCmlpQfWYZ/qZx4kzS0Jts86HHKvPdvMjIR
1eZBpVxSi9k7jc3hUKTPstWNBZ5Cb5MogtBStc/mjdM9sTSE3wuyrYreXfE/5TZpUc55sYYGMQrq
Q44oZ+WSrtJp3qtJeMXaZve2b21jG9HV3DZF0a0iMzQnjlG6ytNo2GCAk6RtYstrMBs92EO1MunN
gpjVmWNQaiwblNm73s0+4cbL/Nn4WZEeCNcY4iiouwbZMHbneJfnFtE0jf3sWu2PlmDiD8r0X88V
kklA/HCdaDVQyr0/V54xStPErv/gcRXsGvc46Hc+YTGrlADLZZN/tBe5rRdhIak831mluTnQPN9c
gJlqdzpZRvE91F54BS07cc2G+vT72/5XeAa1M1XplPxn2hNk/v3bcpUysWvDjkk2Qzva94G99gNP
wbnTLoYg7JZd7epLEGNf3YkupQxGMyfWxJj5hlLsWkNqQLeHdBuFUbmtaUSXVmt8MO69zsl/vhl1
dswoSTkfACx4RN2ci9Yo/UDln/shFQ6tV4xmrqvHPAKEPFQ1Qs42P0kP9lzfx7S4SZNAvO2VJ6nn
1QkJUWV+K0FgPJS6hc7EN5YwrZayaHMMf6H4/vtzyqaDk/b+eOkoMpm2+Ifl5bZfPCC9gWMYWmdZ
B1/jyN6kVtc+F41lrWzJRlIV7H1NqPSfXVVDZ5p86/pUMl8PN0aoKbshDZttJUjANnBI4NdJvYc2
9xJGF158kBIgpeaVT/SJoiO6u9N1uBCH/meAdONM+tawA6hXru2SzHpbV9KNOoyCX/aCNxj/W1gp
K4MI6FVjSryLDtLXKsO5bgS5xeT8wOQEKnHwghjAJN+oyABV2PXZTbt2Fhj1PWGRHRPD9E3kPqba
ATUqoeJnAOTp2vELtqbMiGmkVCig0XsdC4L40sKYdRQB58o29krftAeD87FpakKzXUhQpG2BeVKy
M2WZdqb3l806b6RLTGzc3NT9A6KE5qnpPzVQUqCDhqC2dH85EE+8BOXFhiiJgrVZhoQnOSOPmYDi
A3rEJnHospU8YU56KsAvqZg2Ql1/sMj2uw9jfwnzkPGvJZtNG9FjyoqUmUaWZVut0I6+S+c0j9Jm
2+uB+WB+JlO7OFVJpO98HhUr7pC2Q4qIpZI+eTKOYEi862Av2nG+7CdgqJshjAka6Gp10WuVOCV9
/KqQs74wYUDjI4C62xsO25HM8XZDQ8ld8MxceL3rHumMUSab3l3ctgNuNCe6XL+EZN5iCT4EU+Xs
BXa6U6NAm031Ov7E6tKjAQJ+F8d7p2VxaZt7sLv56dq/D4ZuvIxV/0O3glNnVXJtp2XDo7SIjy6t
V8BStGmz0E42rq/dxYEllmGZxJtOjNCzC3Vc1Hrf7Isx/WrhoaOiSx4q/D1n+pXFPG3QuTf6Y5bp
5gyI6Hgk2bvasz9DlCu+CAIz5ykWmVWW1t0mSxNnBspPPcq4tImG5HAMKO6RFcGibt3F0GT2nCTv
7pSpxgPuvHAR08GdSb0Zl0kXIpTjt7ZT2lCg078DUEkkRJ1+bhlYPoaWc+eYdKSvW+VSpQhtTIJ4
F9w3rzQliKAeT6pGKCGY40XU0qgCIVOtDFEIIgBE8MA4ZJlFijj6bXjygqQ5kshWrk5jHYm95wno
+05/VMKO6aIVrwdT8zfMLfF1o7Nd2ZUlZ5Jd9k5j4o4UIEC0r/pz8I+ER5VJtCdu9XUI8yerTXoq
fnZXXqANS5rq8NUN/O4dG4Rd93RljtZ9w/y1s36wYA+baSe+a3x/l/lNuDO4WICbJqrothGqmSWT
jWgthxwMe1hsCtAhyyDgvvJRU85dG9xaWesg5holP9d06YnHkQF0VC1W1g6ZQxtdNB7BSJW9oY34
iZuMiSFg6mUnhnKFRvC5aBnlpSL5cyzZxe587CPjkMi7Wq02NRoaLntd7GVvE4o0BMbCJxJ7bsRG
siRzI92VTNnnZW03ezcfra1jF+6WaXTZSOOuq7MX2KYBTRHHXaK6sI95aZn7JCF8fKJVlUxGOGSH
STy5revSiTE/gzYosSTvmOX5uxgz/cxoezKSR3FmeYp3dZrcd30I0033/YWVE7RF9lpGtEFLEuKU
cui0RQ6HE5xnX/cnXDMAblpRzHrDKPdUMK0cITIim2xqEimUcxWGA7wfl6i9bktQUzOv9LJjFpif
/WGQbGuEXDfdURDHAJqqKD+7bTrvCW9/Zu5VrAOBXRajWHYgHGjqP4fuLmJevppK47nlTYEeTNJn
OdzeilCXH6qZX9ADpasRjQPNtnFYxULexdN0XFGjVW7kOtzjgfyDTLuTdQdDLxPBWlNM626s85Pa
DJe6QSpVF8I68DJyTwtq1pZ68JB6Y7MKAOfMBKb0aSoXzlHmm3eRqhpzJiYewR7qOhNlcaRef469
aNwV+K2CsIkXXhYrK5d3NNNNnLaB6mPCtc3q1euquzLIMI0hq1mbSHI3NDuSuTrgXEwtEuK5QdOH
JFOSBwOJVeglxy6QKmsSG9TfL9DX4v12fdYZ+qClgxeG3Pp90SPt3qeLqujnsc1XSVVrcy+qo3mj
g+c3cRw0lm2sYXlCMvH7DZ+7dREqelthebu4k8ahKzWa9qWwtkkd7QOQT+veFOoMhcU3eK5yNjhw
6drANHC8htbSqJm6IfNt19oYEhvRBOesOKtepT6MSChQ3ZQPhr4prHD83JAdyaqJl8qN9z7rWlRS
aU5f7IwwHw1TzWJMXv0EIDOyO2dBxNaikDAI7SYasM6K4KP59y9NfSpf1Pd4ZJmV8t5vRjRNg7E4
cnz/Ph3jp4RW0Jw0oicATl+x56Yb2Ic5jzcFuH7EDp4i5EwwnT0DUUG1PHzAe7Nvt4z6RALSUOVP
2xZN1256OqLsGgsmJb4MIblfrj5RpwGXO7ZmtDdKCwoGORRDk96lMmNqGgIFL7IgX9LrVb7wYK2X
WZqhDcE2uzO6Up31GcD7rIRJQqTIqdVKyaCh4FlhevcCH8xWtAjKr6/UEKY+6zq3fQnK4UuhCsC+
tnAWTG/CJxXSk657S2fAfo0RJVGq4KCGRYdKDlmYgleBesoIjknSrgZdzy5OrWbzWpCy4eZKf1do
3kJnQH/IU3/d87BdxKNf35EkwfHZKfeL0/uXifJAlA7iVt1X97FAjxzn4a52ML55gNXnru8Q1GNV
L4rZ46lxnPVA+gDt13mj1aQvAiA+mAQrJiahdyLyPmfs/z/Bzl1VnVQvsVRffn/L/TpmnG4zl0tj
wsny9eYSqmSssonQ7bOwgNBBSkXdn6ivldRJ9FB88RjL9OSOkzQAlcBqVJV6+ftDYAj1S1nO3I1B
P+pn+oHsKd7f9oGL5LXpsvie3ax90EX/qIRDuxZlxY405QmLaDo8k9FDRG1RtKvAh74BR1Bb08/q
1w774pmAhnEJdWMfSHdD9mm5dQjg+dNpbIPc19V0mFcdYcWqR/RkJXdWYA1baib70UOf1hfNi6WT
KhjkZFZJlUBlFZi5U7X6oWiDHyGxllyTVrho+roiNHXsoPJHX1WlLQ+FpPpwJr1FM6bxc4mUEB65
qu9NoqM/OdR+XWc+VIXVPCsD7U5NtE9Vm3xSHPOM7KJ9dmJs+Zau9PNBJd4w6G11U7hMDPh1jN8V
cReWQpD7G5AXyRhj1vEhEZoyC8suOTCiF/f64D4g0FmIxE+PjGUey776Tsn70jaGvyEzgnQZg+5g
O8UpDqO5kp0MzzVphrNa+WTFVKI9TYGhCdNNGPgA7q14Yiaw+kqIeG4eqXMSLsi1oCqO77ywdx4s
q/vMVLGeWw1JUEajRF/6Hg2uLcNkff1joBOclLNhyiphry3ps+fqrWaj2Y5/FyX5woiZqIVG6h5B
mjSr1nSQ8IYXMpHtJTb6Zg2UUT/SfGVn5EePV3uKgd++iywDdEtMkIaVpXtbdP3cdaqtqmfuhkyw
F3IXlyWd1xk/wuDJ65nB2MlKGCQOpUFWwz1vh3Oi3ee6L5/UHB2BN/kg9e4lhtBAP7cA7knwwzH3
vreJEx+CZgAKDnoI/4dcFmY45TeT+F6EEfYxt/pREw+6caTzfex1eWJapO+9aHiKsaSHOozg0RPf
a/YXp0ZX65kZdtrBcFF8yLxqp9+e3xmFpmIifNDdpD3x/DC2I+FhBC1Xx+k/8ObnZPr27r4mQhMt
DHApDIchHeSAhBSyVrQ9jAF9l0faESCcDrCwVT6xh1fgqjDYinMq1izGZpxnxdzvCAlzmQkcqdnl
rK8Sc5Hmijp3mLSdLdGZpJfYKE6HLFlEXZcdMLgWU0aBtpQeJ0K0BtqJgb9coEjMNDLBKlj+W4lw
TmNYdgB9lC4T/QVHXnj0J/l2HDNjoAW1qXzgj+GQ4TkgNJrut8RAi/tt3dv1tgjeLA2ZrtLGx0pX
PzHsDH8wTZ3ze8pvpBkAABkJXTWbIlwDxBpJHVWNraN04b1mlN8iI74vu37ZNeO4zUwjO0VQLhaj
0itPqYI/BY7r3vCCaomMWmen2AYX0Yq1Tvb20WZ7Oof1nq3xfiX7ihE44j1DYNdGJkzCprFqFfnm
gITfOcxe585gNwyiMAQrDL0ctl4PpTCzhdcZzVp2xn2K0nEfDW1+BorzhHMl/SzqPgBeYAB26aL0
c6Gq7XIUtYHFSn/o+lycpT+xrUu9PTqNnT46EF4AoaTf0G9/BnqbPpWGEq1j20+3ZFTlSzNNmz1N
q3RByRMyCARJhW9G3eOtR9UZjjUuHrIrRic7YkstP4/Cn2ckizxJwpX2IVtYtuO0DKcS/voFenGz
KIriB83KfhWUUX4i+qQgbdWNjqWB2tyt7WoFvYoUwd6tZ6Pdu49mXGrok8SRD9B9xDdBzdsZ9oKQ
KBRBfpzsyZTVCAhGi4sA6dBzyZddWqNjcV5jrS6XiiCSqjX0z3QItEUb6BD72UhHuJemDNvoXIS1
tcgM9RNPtW7vWQz2LI8sKNsY4wN9hC+oBj04e8r5Ov/yraLYuk74ButBOajBD4teT+7ozjmKBhOM
iQ6IJideTNhVfgozbVjw3JKbNPWPthkk5Kx1r1z52r4e1LdYTTaSNPjHJknsbUTdvhN2HyA/p7fC
k/WbgqJpoSdjuW0BU+uIumaxWmEcNFVAN5HKXJQbZEENa12u/+VXxiPtCPUUBwTEcU70BXdJs8B4
NGxClWyIMgP+rPhvShTo6HEAOozjl2IcopemfzRKSigSkhPy01Jmi7HZb1V8K95I9pre5FtZKW8Z
ud6P9Kr1sy++RTQvjkXwvWhIRo+Jed/ACvf3xtgSnmXC9yazqN6bbv1qKtkw7+2h2Y2aPzejsTqL
Vu3XhVJfpCstdHkEVEuz1JjmpxVIgshlFAV0XNf0EtNgms+Zp8AloNVxrKYvSXvkI6KrYgv7YBnd
V5UUiV0ZOgc5jVbTuo5XhCE2TMpbOAO4BJ7c9llV/OFTHmjkkDU1e1Z63ls5lPrG7Qp5BzDgLvfM
eunrebiwu7x6SGVT7dzC/YKe5Ry2Uf89M9oHnyyyXDn1VBpbDEka2UkoQ/WIx1NtmM2xG5Vy4ScA
71DT3tuRIGQy7axVn9o26T5Ak+zpkWSE7InbbjuAV9Ay/4dkdKbalfMZ0t3rWDD7YOXQtm5VZ19C
5APSsJR97w/BybX7FMFamV2Spn3UrW5A2xWZKwBk0XwI/O7Q19Y+c/C5VzYNKN8J7sNJ+2/0bGac
5uQNOGtEJ/o10aK4bJmJJcTH3CcW6L8go1HY28o1ROtI3CVT8t6Cek1XZZ9EY7loozY493TFSFkf
tjX+oUtXNqTPIErcOKNYA3Ux7wk1cu9MEBY6T2orv5RpUDyDywHR4HtMEQ2eRZSmCxLM70wdKGEB
1nOVSHhyQzTNYLh2pfclibT5GIrg1S8dJqLxsU7hFykRA73dNenEsIpX4Rn6ou0MwaPSdWZ54NdI
fAz9QmmOXtLYDab/0LRueAhbb2GHbg+EwkapNaiEK/ndXTEkxr2SXurXMSjCL7XduXs1Nu79irBA
ne347+vVXwcACAEBOV3RvAwIb7Q3wGPjsAmclJicidmgWNXuH/7G/w8ZwY95yr//Pv3mb3khq9AP
mv/493d/OoYEctb5j+b2b737ofo/rt8GAbt4aV7e/WGZNWEj79u3Sl7e6jb58wX+/jf/b7/5l7fr
b3mUxdvf/voNj18z/TY/zLOfQ4CnpsC/jhDe5zFvpPvv//zLv+3f3pIw88kQ/j//LEx4+j1/hgm7
1h9wQZlSTOkjjPb/ESbMd/jfgJ2Y40wDRYuJf5ZXTfC3vyqq+gc814kOblkQmCfHdJ23f35L+4Ne
LpIm4qKZ1E0/dj3h/4Dncir/JUz3dooySYoNGh76JHZk3nc76mmTXM3MyIRIOCZ7RCg7/BiHhiiz
UdgLiwdBWlcMUMx5YzQ7HX4o0YVLMzQ2GYm3qWEuqoYUKkweay8q16FpbPxyfPrpLJ//7MH8hYiN
cx4SuP63v97uE6eDdJmwYa5jKslw/GYe1Tul6tmZpWMYC45dQ4WQkoblpspL13lfyvzZ7R6Dml1A
SDLbBzNw82aDeH1xbJKMm2yd2e/VRPnz0FdNe/ogJQzTIXqlz3NEijhzGEk6FdMLx6GZYE1GkHJC
mNy5pvLV4i9kIw973fYOiC3oNuTe2SnEFvY4LBZF2WReO4tFDrG28N5svO5p5y+EVdyDYnuGBy19
Cn2NDT1IihlewkOlKeEsoDgaCfuiNa7wnKJ/TfaB9JhAQNdO7Xbleffopy9lZKKWgJDRGM+2Z35x
S/cl4QXQVnzyp1OUjWo6C+4TG/p58lSbykskezIV03pm92Lzwcd3K624nkL0SXCJkRJpuEbe77Fh
7UjFSQdjzWQclaJ3sZOaMbdP6C4yY7qVur3ONeObXnVzgEFM7ioQcFJaNivcq+wKnx5ifj+9fTl4
R9rFG6rb00glRf3ar4as/E6w4ptTckYju8QC3r3ZPkEMfqI96/rTGPqvnVt9up7OUYfmkXfOCzyy
gyjhDXb6jr3sHrHjwmrSMySUaf61ruAszYX+yQGCbtnBZxMtTJFUW9vPPzWyvofB9qpqfKJtEW3G
tFkbLp91SIiQ5PXATB7oGJCEoR77kBjbkY1rM36q9KkPZayCVt0ZkiOwtrWSMgf36Fi/dZwhs6p3
vmYu5KaR4Zvo6IFgCWapmjxd60rP19prnLE/NuGOlXSlJ5xIuTa5W6cXilGLT3epEpiLps3X4KBf
DRrQQMlmgd2dvKz+PP2o0OtPWj6nHGeolh8HP7xXdITAhMfNw6a8R6SzVnt7X1Q5N5tS3V8vi/9d
ZOQHi8zE8fjXi8zDW/dWZf/9X385vlThSyZ/Xp6mn/x7Rr1hklEPoVCwfqDWmLrVsP4aHp58B2uM
gYvfNNGST53Svy8rmviDqZCJDZ4mN7yjSWP292VFNf6AgYTIh6hLvCYmVvCbVeR3q8qtx52mME4V
26AhayPgZzz//oZXmz5Lq1b2Z8Nmj2wUrovqkHCj5mwyz2amgFuy6CeijO0m8+uXurdp1sbdl59O
3j9bO6Ye4k9tfSHQMvB8ZumYMCOg8N8fSqdGMaFIandmT+QsSmusCQuGFmQNhMDmCjZmk7lNRC1o
hDBR4f/p0zH//ihuORccBbAcF+wwHw+A+FuqZDyIShp1W521Kn4y05Z8ZRN+qR/U3dwklRivCMGi
vQ2SGE3OuHQjhR3l9CUPg6OtFc9kUvXnOmiWZLP4ZPtYzy26izU99R6wLziTO7sS4oPF7yqTfn/2
QOQSnwF8hiVQXANKf1r8jKDxowYX4tkLyRXrWvSrXiD2sTdFvozBxUePxs7VYpYFu3clJChvrYQd
bBUGebi5ExLv99ibzqMbRPe50TqnkKckUzQnW7SIng+JLdN7li7BVmVmaS25OQViIKE1bCQwXi0x
64T8MXMRV3WCXvVgzOzGCmZ97gWEDPARopUitQsJ7GCRnaRUEFp4Ui7qEHPa7z/IW5gEHyTkJdx2
lGZ8pqh+3l9OFeRgT8B7ASLeOwv2Cy5gze5HZnXJfExhw8TaJMULo5frcVy/uDB68yndOlX9j8Ss
N7LR6XiQLJqTYJH2DS6x98cD8o52ahXFZ3N62xV4u4UMceFfL2KF8/2RNmiSNL27IkweEi5MUjr3
GlKWm5592SJiCbLUP9uWPyvIIEXJG2kzLuTXMaNGqadD6KsgnROdY8xYHtUPJnW30EpcOVTN14AS
E3wFT6z37zlpR7+rBtJAjYQ9o+VH0bZD2b6d2HJLVTTbkACoGVtBoofaWiOeNTzVVZIhAmmbp1jV
7xTMXW3krHBJXiq2w4WNhxe/76bUGpABFG972fDjv794rufm3bmzJqmSi5Zh4jnz9H5/4KIroANn
o3aHHwjiqWOcbL8kg3n6wJoSL1ffA1eI20ufHjmz/sps7xyBHlsKn/tiOrPVSFCYIHCcRXmhW8Mh
0mOC0j3jNbPHctbj6X5gO3IiHAUuUOmvkBR/GaaPo8H5g5pY7ELo4kGeHnPHkQ9j3Y0zoH3po1Ti
hxwND/mwirgYztYHNovaLh4fnSSfErqRDjOMXDDPe/UrHyikx5TdjLx0gYkhWKYDuIdCaBfS75aE
1vlbAhswBRQpeuYqMrbXW+Z6TZae6xwMHTt6QvY0oagf8rluNsqC5CdkUhPjm22U9YtJRZBJmtTs
vkDiMvXytKhc9ENBhdiXs1Z3h/Wgdv0iK8bme+o1ySFDM4Ywa46PppwbesUgUMCfaOj2SFLs3dgD
r99GTz7olu3g4kKoNc4VBh3qJ/Mp74xL5FvKJOBKph6QwJWBb9ZXO29B4DgSCDyT00XaNwDpOoK2
VySdOwvNIcw8kCSSA+qYUaCzJppcniLOWxqe1VuiuXLl2B+o535doafzAw1/UtCherhN106LIbf7
zhd3iR4dR7WHHC+CNwO9yZoeZI4LwoR1jpLg+gS73s9jScP9f9g7j+y4sa7LTuWbALTgTRcmfAS9
7WDRwnuP2dQIahQ1r9qg0kiUUlr5V6dcK6WkSEYggPfuu/ecfaBZJr95LeonFSWflQyClg9pOSCz
pH5aUxWxikTB6tuzQp79ozKJLPA6lpYOkMq+npPCCwVDPlFyOGXPF9mvEFgxRLZR0tbbqm4Temcw
B0NU7G0PFCvq+11ZtxHSGXSAld4Ja90vUS+UdPKRVwKmy4iTELKjxDAGA36zDdVHc8QKiy+JZmp/
Ru6qx1h3ONVjfVVJ9XOFeWI3GbpXpT6TCzP0D2mhYmKodP2k5IiPhNbCOhPwOMTtdS42/XEc2q8N
oH9VNf+vNF2+a82s34rTU/bW/B/QmTG5Kf65aD5rWta7/9hPyVv9bcG8fNfXglkgIuYLs3vud3bw
v8vlr/9/AVPRYMB3IS1i8z/qZZFOiywb9FroPGCz4DH5q2AWv7CUsw2BKIWhgVoaPee/qJg/6J1/
bw1wvnWNF8EJE5ohtrrPfjW1LRFSTbJyqSUHxHG1cQPQPsrfAd32xkYk05KYI8nCHZnvKmWNSX6g
/6pdNc1Nso+H81WMGNLnPIhILwLgaJW7uLqqjG2b79rpWWzOImQRQ5ig4Llqy6u0u8lI9VLfFrZm
LD6CbrYtODrOcDCwGJghWrpp35Rn9XgzTPugudBM1yx3gA4XMn7iYoTmz4KFaIzgZrq+vYE5fU6d
KmKYmZOHKVZf989/de//Yzfxuxv7H//V/4Y9x8U/+c939rp7yr69o5d//ecRUP1iIc/+2iAUP27c
P4+A6heWdxp6Mg0X9BVsjn/c0pLyBdcm/UN6h/gqLIUv/XkEVL6AAsXkCiHN1Ol3mf/mhv5YtP++
oRcHNY8U2YbLg0Wp/BmsKxEImaErSc9SGMhkucnoAFXywWiTumpQs8jOG1Iy3aGNSHTt7ZnRQUwi
6llSHsJ+FwMe6FademmqrwvJxOihGFkX0VR6ba+6/F9j8tR0ZZpbDIZkvKXFXgmcby71Tw6P2k8q
NosoL64y2OqlFSt/X7EFcmHlQsGIDxvbdR54DfjEUjA98R2otpdCjsuLJyyM22CqoQPUtmFu9QIg
bqzaabMlW9HteV6y8n3Q0eMdY/mKQ6qDxXOs3D5oNlrqO4kEsvI4AOodHprc86Mr9A3uiOFK5Kg0
9E8ZQCn2K1x+2D5OAwHLOJU3OtA2SyR45awdc2fOezIkAlhtb+CU7Uoj9q64lIpHRM92o90P0g1Q
Si3THrVum0j+qmirTZIGN8nMyE32V/jh97Sct51eebTOHqz4EPgiyi25ZJEwto3ENKT2r3uy1bFY
dgIs8PrWGs0TJL0tg3h3RKWRiMCXAI2Mswx+5rrPhbNihJ051GtTCbbLPwVD4U5Ev1iqsTXj5GFs
sQArqZvUKKuFYJsgJAjzgGwTkO6t/tYZ1lkopBu/FB+bDCJxou7MBvAUgaJ6bZDIMm0I3qpFezLa
1ElU/xIYOKCKdZuMV2npXzdxdxeW14vhPZTVo4yLZbrUg+jc8OEGZRpom9yn+ioRyvtYPduq2k6V
ccqL7LnvGFtL0t3I2RvWhXJnxIeEgEQbox0JSn6/C+v6poNr42gik12rP5ZF85YFpoFYQWUujS5L
bqyLQIJbNOXtOhvL21GSDmGXO7msncpMvhJ6cae8FKG26xFS+2oJAVw5CFN9oIa7gCqX2nPjC7YY
Svfxa0HOVSLQSCh7HqoeWXFrtZjseofO0EXUYgvRouy5kMsKCAsEjjLBeZeX8Hqm0+g35GaN+QHB
tCPXmaMWxb1gZY9+wbQ8RlODuaAmlXWG4bYaCTjpw+DZVEClMT+/L4b4JkQX4wpzQ/wjaUOVJnjT
kJFkWHFkQmVDunFCLHDax68CZa+RURdnmcMRDK7qXAwuVgKe2VLf+loNxqnj61MfveOOPBuD4Srs
JejxmjdO8SshRh3NX+0wytkjWDMktklVuqJ0ji6FIBWVK9MK5NKS+jJjUVJSGV9CeiDuyBEq6cJU
vai3VkHPA6bryOLGfdwHmySIPJq2hrKkn7X4DVMwTiclLVdWWiK8lzcJzOxU5hQ74A6NIzdA8CFm
UEYTb470tTTSKFXu0WQ1RDanla32wYPBzSj1pwJvBNvqheKDePPN6DaIBITLhde0HRi+c8WI1wwZ
IVZLBwzsJ1mhO93L+1SrLokzJP0V7VemIQs4w92+xiK+zkPm/nPrdGW7tcJ6rZh3MieSxSIxMmio
8ucyuamD09CdJeZtUo+oRzsn08t1kHToYqAEoCqKRRvrpI00B5fvjTEsqNRFNVN6HfeC0qc2AjJE
YHbTYhdHATmkHog0Ae3EsKwWPfluxWWoEqnz4sctbn7cJ/lDW4euau3D5fTvD2R1clSiqT/hEAto
2HD27IN3tXv1sZRU1oVkLYw6BvWO1t+IMhhx5iVKhVQLkh0GiscuFVylDGxQOXamgFiJZzvsp9Xs
gz64ISWZWLqwqrF0XBvx1ch5qtFOZntd3oahz8nT9mW7Fn0HHrVk7Nt83WmvXbdP80u9fzSm/aBd
Z0qJRvqUTBcJXnmlZcbCR6yZq6RYbBuxV+grpGgAQFoIcOqbwNI7z8RBAenUp3eFw7fWJqtG8j0Z
5JNQQoXp92GW3Oq1uis4WPuxdIwatycorAzLSwUtuXTGEHkzKhwXVP0kxeKh5gSYzMDdLOnAM7cR
4O0JJLxEBbQxjjP2IFlnYpe6cpa7isaDS+b4JrSIBRD8zbIYWoN/NvXSAdHXVe3r7xV27i48ifIU
clcAV5DDziEekOKQKJ8EM5Btsu7GCJLJmHsdiBxRCp7YKUafh+5jjZWHRpsb1yyfY+aEqnyQE8nJ
VNFWOiYdyHyhHbeptEJNZYemeszCAEF/ftt14t3yxhQlgfeNSBL2H4KiXadoJ1Fq1lXEBhIPjwOC
rqkSNvWETDlO76pQAQAnHwAgbQmqX4tEo9XEsTWl4C3POO3d/RhgVVH2Zh0+QKmypXC+lkLlKKfa
Vilk9kPsMNIRfc4Gffoqrj/Yit26MsAE68GWjPmtKFWXgSytDJE0BmqOrvTo0rgWapTZIuALzo5c
UI+YkgNHdKsP1WXbPkaj9GIaEhoBedUBLpEUFrs8A60krtRa8OpougNTvZW13Osil4b8NQapc2nu
ACbVG3aRbWmoi2/+KgmkqyaoPfgyrsF8JlAXA8/ooR9B4agxvKzRwFc8hCMTrI9K5l+Vzv8vHhul
JRTmn6vrzdtT/fo//nv/xwz/P0//Ob64Rf6UvjLZ/9lg/+Pnfa2/DeWLaaBaRijNYAEN/F8jGL5C
34nC0WBuTSjrMu/8c7KvyRTt2Ocpv+kzfBxE/5zsa8oXeHoooQ2RclMXcX//ixOl8hF/800FvszK
+U0MghCcWfB3PtWubWDpAB2CZMeYc65IjwNgltt1Fa5Ko7pooIPA9gbwbQK+FEIZj4saIf4KxKMR
6IkzCZOOtrZ0odzi1yDZz87EQbLb+DCVRAtGTRa5eZ1tqjne+dY8uTPsSbL84sQmaUmwY9r98LlL
1uFOX8CmqCujwUtneSPXXYi8RmKL8uPMjtBZrRSN+aTPt6Q6JPZMjIhw0cXCa4F7Y3TWSIrR0siR
tP7MAs2x7qV2X5lz4kQIG1x/4gBbmWzYxKQo0Md2kzA+JEKxKrvpWpD7nQCA2LEGBgQmg+EizCgl
rKkjx2UvZkG9Y6awpcOaO3W29IYG33eEnOmUZfUnkzVu3yvbaMGSxlBEIEoz408H5OGBsuRw9RuV
rilE3NgVCRem4TlvGISgaJzY6Qt5xTtbRJlkJYLeY76f+26cXRRzE3o10bA0fgeXjxQYx0A6hTRA
MMYpJ+kD4uS8fZunqrTTMn8M6uYg6WzOYX7KIbm6Puo7tkoQvbL0MAjBRItAzBw9YPkVBF5B02Wd
Y80NvamM+oQzixkkAW8ex/SiXC5K+Ynmg4bmPZ3ZqikPwCg9A9WhaawP90Kf76IO00+xsvxrkHOb
jtxtTHX5hGErqI+4SqmkEjYRmI8moShUc0xvBBWOwmChEQyzFc2EsSRaVQ8dlb00AeUfjIeuZZSV
6auOl1KWt/TNNliNEE9K93JFS76OxJdIuSuiGhUsxz2Ul0VEtMPHW8J9ui3C1IlSpbHrUcscI2fH
ik0yW5RgBdTUm7PcGynVFZXMqhpNt+A1jfiQQNcS9XkrEtu2ZBMC5N4nhbpmoITdrW0utYJ+rKxc
md0pR5OHk8zOm8NMCIGU3pkSVuOoRreQpJw7ZWE9F+oLGZ3YTsqJOqpL2LtSjFSmvvNHii0h8IDA
oDs3ELbbcY7NQ5vvKTugZNA2lOZ7a+QzCiDueLFKQzzJKEbNaD1pw1ELjAuiAiM3hjeRkhGOo9Ep
isayh6o9VR3jP/Gy1wLZK5P0BWoe3CWfUlZYJ5Zi1xn6c7mxu7lZdTjqBDHjqghrw8jXcRy7lu5Z
DcPFxmm12E1wpsXKuKWiT9nhpX455nCO6QI7DInH1OOrKg/2TUfuXjGwx9PQWk15kTgtYzoCcqXn
lo/VqJsbrU69IJnBdWEPlX0ptDuQoo4w2CWzwxKDgSt2ZImptbxR55nYlXjH+WfTCCrpNpB5bY4P
eTmwlcZPvki9NrbUKZrQypgGL3iPRJVRE1ALZF6S00WPe74k+w5AOQLdVZQYbaZw4qJTJTbVTktY
50rTQK6dY98Vyn6tWfN7Uw1fuwb/f6/9ja4Bfduv9to/erQb7oun/PXbntbHN37TpkUrRy4rVAUG
A39tqh+NWnQLqL+gEiD3XEYafzVqiURik6MZK7HYQyajifvHtip+AaxDU4u2Fq4wurmG9a+21WXX
/HtXXRq19INonFH0YVySPw9OsHzpkagN5mWaKo44PpqJ6ug7GfPbfMFE5SJVn/UaBhPHiLm5lxgg
FSQSokBeYyo3B56L/dicSOKjOyAywLgX1UNLLyu0GBmJ0aGz8rMRHrfJWG+qa68uxy1NqP9CPfiP
TdL/Y1upUBV+dQeeY6+d6qfvbr3lO/689XT5C+gdpJjUX3jCli99bagKEl/ipmTEjhCR/yhMvf+4
99DhLERDawHkUAlyU/x16/ElTH5A/KA7SuR3mP9KqvlJBcmPwZfEUyEZPBYQ/z93VINkTFPMBOGF
dTZAiZF82yxWWuwYyrUWHOkpxb+xeC7agb9v9R9/IcOUb3E305gYPQ3X8IJyUSrO+nSFey0LLzVE
GrjeYLN+82n8pN36YdL81S/kUn77CxPLL61JzsILHHRhcijbXRp6I28V+pq2yiKnpSa8TOB4XPg9
xjwm9e4C6Ws2XWfHNAzgMI8rTO6/Rf98imP98Vp8UjQ1stbIJRiti5ocQOWWYykV7mzZjymRIhE5
HtuC7sRC4rpolXe9e2qnO8oiMqUVww67S4NXjYhPyjyI14GY3ZLCDWmvKL1fX0Pje73Tjy90EYx8
o9jJ+yaJTCENL+arCS654pmQd+xjex/dCS5ZhjfhoZlAU9vF4uOA7u/VdC23IuSI1k7fg5v2HKiv
Wq9yKnhIXbYiwww+4ZRqVxwf5nV9qT2VaAawfENysyeSDVX7RZltBfTHVe9BetznTnRlvU6NU+Ur
6dbyXsa7dqe/mNfFUTsqNxn9sWpNh6YMnPLt1xcAZfVPb1s0VsvYn6HeMm7+5gqEAIJAy3IXlfmZ
+Uhh3MAnlg6wpOppRdeqiJz4wXoRNbt/Wzz+78AYWK41GiG28SrfxTdLL7e3WzrQtLF4f4atpA7A
EAVxhPrq12BigALioMfYYmuwyK7mhGqMruR7C7k6CddYyfRmNcaNI+YnuXip8jUdWipaLXFQ+5LC
kMBdxdh2gEUg9faIHwm9VH0/5g94cefS5ryTTuRQUriepucQG0V2VqR2t4tp3O0o27PSJmSWMpNK
h45CjLmULqTB+1mUyKETEPOe26XszcOqx09b4ct+hEJiBbxxQeVYdwiyJ6N7DdX7OtDtWvLoE6bS
Wmuf4nSDzW3N+CWfHzN5tHtumYbOhK87WlS4gJQ0HWdR/2A1p0JYN2i3iP6zZTJT7uYIPkSnOhJJ
GRNHBamjvbHuxCv5MCuwP9j4bL+2y+kKSXIngpfzumzPn0lRc1rzKY+5zNo5/fMoJZbxNhFnB7dj
BClOerJwsDLeVMZdGVwZWwb1v759jGWN+XEN+vvu+SQuQmOmGZGQII7uHD5lfdqK4jE3ASA5fo1w
RiBpCrtcwo00iMehOwbFIRdXbXoR03TS/VdMqHY9PSeSO76LSHYzezjrL2hSioKt956PZdJm+VaI
+b0nKX3A1sPf4Fq1Nm8qX0O2gUXEwU7gMzdstBh6RTAH680hab32xCnKcTBQRvfhE0e8IHAUUh0e
JlrVOb/AxmlcryuQ/3TF3szn9hSWTv2bh+wTCe3PVebvq/RJdjZO8miirARDm6wAbudX1h1YeI4Z
k5tUCD49v6Tu8YqRgITLzHodsWLFHPTCcFVdJy/SgrSFLg4BYx/Wm3ywrWuY2BWZOoFbyBsxkH6z
t6jf120/vOLP2ishkqgNI14xbT1hzw1slC6ZLrB2RMzwikfTUZA3pbj2/W1dY8F/sKZjPrj6vXbL
CQIeH+EN/hOPsBR67QuNicr3mvGs1g/wVegOGhHBWY4AjBMzsOYUe40Qghm8/jo1fkM7kL8X4X19
M4uYVKMKXgQNn3YjvBglmqEgvDAfkydhVWyizM2eWhb1mdALz3zHb0tu06jZquIwmQERlur00u38
5tePC9aTnzwv376UT/tNKrRjZ1nwz2foZ/FzQyFrEyWcDUACvYY5iu/4ysqEPuD2hH/a6HEIFUgY
EVgOWTxE7LK6Pg1nM+sgyFrBGdXbQb1uadnj7uxW1jnnUvaiSFonyk5TaZXcEs/D/dQaEOZs/cGY
btPKbRV6sfg8PVz2VNPkQVTcjuNGn24Mo7Ejmj8pREppF/lecru49tuopJd/rPyTVV0QiyDBHbIc
udxlipcM2DucDjd5cCgJ/t2Tq9BCri13moR77Nzquen1I/EJXZMQRLKf1VU7n1kz5QoCie3UsVNG
lAaMMcF/yK3EI/xoPArzdnTkF2M6A8BtJdtxR/8nQTtnspMmj3gpG/OR4CodrSJGUHp34r550aOb
dIJR+jBUOAJtqCzBjW6TBp6+pW8JyWWdYxDkQHoIUwoWC9FNFBRKzgAnkoUWeLDk9k4XM1NGY7xh
ANNZK8Z4b/wIOMDQhQz5BkKRH50kcEDtwZRtGXHbvJKvQ2WD1Z/hANR58y1s3FBzIpV5CeBbu143
IGgk9K5ekTpDf1SGW2PamORBSY5RbsATSKLNx74uunVfOYbhKpAmEihPHi9aM8FPaDTrztgYKH+h
hJAa0V/xSciEr0lOE9jW4KjZ9td37U+Xr29v2k8lwhgUqUJeGM/PEcWKeSyvRXLvQ4zLGEMyJ6BH
BseDAGp4TGRO1KIHIq5riJLfzDg5WJiLY8/mKWygJpizneImX43JqcReL3hQy8PfSREWYcYP+9K3
L/nTvtRH0kg3NwwvktuaEyf6AHOtBK5AI2bfr9KHbb3XaX9EB3CrWezlGEzutKOZOmCFACn20gqj
ChsYzJnJM65KwZYKagQ7Bntn/y6tWPv5qwX2ri7+BH05Sn1bg2lCHBXVaAYXwy4at/mZVHmJeZ62
1wvppiKnWwOkLE/oGEI7aMHAwxIrnKa5NNBpUhT6ezST5UUagM24aSaYV5da/qoQfhjFDMEhBdgd
5ag3cfAmuiZcq8ZmyChobegIBWja2tGbbafwD1AtuTOOlsKu3HQjCm5sHeLsVmRNH9cf99W/6vz8
X3iqNth+/nmGcsIR+d/+s39K316LPKKQ+Oq03L7iRVm+8w+1km5+ASYL5tyQpcW9SsXwh1pJV75o
hiiTiWwyesTM8tfZWpCsL4uIiJmIjuJbXzRJf/Z1CID4gvKd75NkXaGxg3XxX4xLPm2pyLJlmQO+
iMlBRgXIEOb7O9ZCoUoE/BBdx9igCWiTnIl0eycoef4Jwr7MaO9GvSYck0Kj6VjMBntcgAimb5FR
+NxkyAuvwlB7C3xN2bY9bNeyINJK1ANr3Yra71Sz3xc0ywtGha8sKZJ4ERaV8/cvuK0IICIOK7me
DBQ9M0nunAQ42s0kVFH8VXDlJI9Op7LIeNa1QIBvZYotFB3CvoSJ7S0Ulcu0GJLd0gOHdMAfmCys
w9zC6azH2zTLW84vRgbgprnzu9ibWutGCZAsdUNqrIequoCRMk6Tm8WKvkKqxilS8Tn+VPW6b5ts
VwsFWw9APo+BR+w0nWBxMAr2Wk1y+IiD5Ddl3oeV8O/y/eOqEHio426i9QzO65PEXk7hYsJtyq9D
66am/Jy69m6w0sPUs6zUpE5y9OgEjJMKfyJ4xR8DdWu1xaucdOVWa1Frp/IOv1BxG42Y9dohpNBA
3fDNI/KTVsdnzfPy2kQVxTJmKxxZPBTff3oRfhDMCGVxnc7WLhJJz8Kiu8tma6NwoCA+oVgrnSWg
zFJ3VQhC11dYygq8P0zSQMhd6L2Qr6cKqJrWB8ew68qHAfpp01bSNmOIZxsjo+TOiO7BVLyTmnkR
VsNmVsWnVgl7T5On18r3A6hVbG0EGCE3UUmUCzMq9C5fIfW57Qnrc4UYBouVddAvs3vswpYX5hps
NImDyezUFXd/lyM24EIJv5HfSUuD6bsPk4uEGJbtA98a3ttPtSXox5QPayquIScoG8bsojPrZMgP
lUFiG+aBME69gUx7KyrfDaNU7LFJ3pktGi5CmcD99Wf2WdK4fGYsYQh1NR12PBrJ7z8zpWOgJYE3
vp6z7AluXwhdEDqlGFECChN7k1xGcGAWoIxUmaAniBqKyRkMwJ+4IQL12iC7hBCnFHNBEZ3BsUBE
C8bGFoATOSBabtpaN7hNw1Mo+NquJt8uj1+TTFYZ9Mw3wDXWkV80l72SJ140ktVUk3QEtVP0fv1e
P0jjny49PieuPznnpI98LJffNFE6sgflLAvr62aglA7C2y6MnwJMHxJpfDwzfOjwLuvSKwzfswKd
zHpEXBCxvKIvkV6FDN+a7v3Xr+qHIJnlE6AJauCdWYhzn4FhszrQOEcVdy1ipbDbGpFFM0PQkfdy
C8qJrMRTXw03DZ0TIeXIbcVnKSJFsG/0U2xYH/eI7qjyjIiQicgymCTRpAozDtwEQXmxgQ9j0KTf
XEzth9sYRDQN20Vgji3yM5uui6qOuVNrXA99yH4giGS5aDPT2YLb+NdX6PvTGMsfHn4FX9aiI7DE
H54YWfXlMrAifhWSWtkPHodSQWpXmDfszedjpb5kyH9/s+guW+P398pS52E4tdjAaZ9/2omk3pgA
L9XGtWpEr91gXeh+5wnZK74m046s+eHX73F56j//OtycuEsht+Fl/bTET4OF9NIaeY81mk8T92N8
aMs+trNc/+0S9MMuywXVmCjhA2B+hFXm+2ceBEhXqnpvXMe+ltksDrWTVJUPRSVeo6Gm9WYSckNi
+0aMpXBlWKdEfdLH3/l1fvaeGW6h2eaTtdCcfP8yyHGLugwsJuhaTPFRMhyslJFqGUZXCbGyv77A
H2OTHy6xpcmgzblbudCf37We62pLqvr1h2XLkLt2DyUPVVgx3fdCITixWEfbCBqCDdp+cJH+mRBG
p+sPHx4WqX1cjvjUxOIYgTI7mhCiCpG1K7kJDeC1LD1uLlrZtkvnF6ucmu1sYkxLpXNTD2l4jUKz
Aam/rbNOWSX9SKpwiIw8gurkDFI+O6lGuzWM6kucUzHVB7RLRew2Rq56jVJgETIJChMycDr9Y1AA
nBXwDUU1NCQrj0TQMQTDWQlZKqU+n1WTQuK2vjcyOmmEE5FKpBQbJWwtigHkC1aluPi+sDaU5r4k
Z8fVW/0C4f2wIiqCw3jNLlz4woZci0O3BCiKkXQfCPMjGUJnXWQ2G22MzsHuZ+51o0fRgwhBwApz
mn4zY5x8SSsoVE8wi33asp1BRwDZWL8JEbPzpB36NXa8pFNEu5PSxiHbh/eirkdm6wRCgRIdzyN4
V4coaN61hEFiFSWSHUv5tJlA7WK8Rtkb9YIXJ3SpRi1UV1Kik3ExIK8Zo2ZNk7L01fisGYsdNVC5
MsXqvMBUjQ5z5lwmFu1mTrtb3GlB5t82QlAecyvedYNfXOhNfZuBzNr4ptGvBVW4oeisziKlvgx1
+PEoUcNVY+EhjBFMrKncCo9sOwmhTZivrIG0yhSD1yotXlI5KBzgvQPCQg7mFowb2LX55tf394+1
/jK9ZWtjiVxQKp894cQmTsNQV/FNhyuBdJThmfTjNTBEEIhFFXntrNtG4V/M7IIougN9hXloZRi1
YvuGIDmaIID/I7raYgASDhU1mS+8BoSDdLDFf/1if4h/1HixTBCxGCHeprD9dDAJulrWhqyNbxoZ
N4A+Ifcd6/jkG8gehUjcWFxGu5Gq3lamOvaMxLgZTI4pNQ1sidwaAIfIjTBIC7FmQeg3gY5M1vl/
4VUye8fYatGP/CGyI6lEMDY6BkmtCQGZDB5sYY7jEdDXlCmE0nuxUr1affaA0WJCszOtmJQYliY6
4LPXA8HTRDPR8jPr6oZMpl+/vJ8UDsu8Xpc5gOLn+CEsAHThnMezzmhHit71UtI9Ep5qu6ggcfUy
Gqm8e54GY3Za0d/XiXU5E4vj6rEnqhqG0TIjgDgcvDESRTcPBQ12nR+t1NCPnM40IzpEYGAMSXXl
BlX1r1+8+uPij8lM5JOn8mTT+wF/k2LOYn2sbxSJqmEUA4pxK6YHlBjupEwt7qy5s/tRY2IDCo1I
vQ2Rs5ZXCuq674bMVYXOpeZ5sTTk/uGi5Om6TrebXn9Q5XSXx8soaRrdxkxRxzQoqAVp6m24RGtD
yqVT67eJIzej7y4GSklJqFEr24x9ZVvo0pN8n08jCisFZok1LpkUhxh1BG1R9WYg0MBpJ8FLlOIm
7iWMBN3v6AqAfn8ssbhEOl0Ezgkk5hnLJfymXJ21zMzYx5luRo/+PJmbQdM35YDErZOK24ZT4ElT
irNUPQDdmS7NBT4Zj/SiSU+Wwz7zRgX47tz25Tbv1x+iNkUKtkJg7LqgNnd+Ut1pkOtsdZSKfRZt
2EasdTywbMj69KbKGGLG+YKxCzr/cEfoCcciuXwPWjjowUhSQVEZXlDSVQ1Gwbj++Fsw7dtWAPYD
6XGTahMfi6ZFnlUwSJFkesHYK+Cehj42jIjELwEHBmdmr8UwwfFafMFbwMKtt/MBbFFoz1gLnVA2
581Yrs1hJhU+Pyxp0Cfzup9oFgZN0q+4NfY9AHPaAtl5LgkGGWjys9hh/muIQHKkFrCjrFQHdej2
VRt02zom8qhWKmOXqf5Oxi8xBNp+0JPCJeAGW6A5DXaKD2Et553vFMakOF0Jgg3EYuQYEfBV/obP
fT92UnOZS3q3LuXqaQzG5BCVFmLFQb4L6qlH/VKalFQjWkK5rg+zGc0rJUQkJ8XjaI8KbWcjZkgg
VOZkG7kprGqZsUZp4DyJ6/5ZCsfkOCFjrxPAmXo8V+u2M5jiJvorJ+50VcLCBXucrIqojTZpqnpZ
HRC41invjSnfJaEsnYljd9VFjKB6Xys5zwnJCt3HMywWOqXk7npKXwqOMjeKB5QH8SwK07Rv16M+
gbLvmL5WDaiRVnzIagGaYucf/TE9NMbc7vOyfw00OvKhrJw+tKFBgkEL60FqV5F+YaRVvS80yHwA
+y4zPTj1PlDZUZZnfvYmks1Xi7JeiVtweoLigta3YZrDbRpNeSfMBqp2eQTZLMYCcfbtrmOWrFd6
uxHlwjxZMlHmpvjqS61+KP2xcEs816RyBZYXd8Net6b2rGHiQkwZ/Gh4vpeBz9KWM+cGb3gfii8U
GkgbI9EWalxqkcxb5dRzMLui9WKhLDdVOGtrq6oyjwS3V/bT52HWepcc9qcyOJrxupPkFLBfpNuV
mj7kYdas/HzexSN96ihWnZqDGjLhywzwqhNoMPRHWbmRKUjXgAwuotR/0yJsTSJgF1tE7wDOUmHG
ZJEtF08oXv06TtflwBeycjJWPsZ+DA0IinVcK5tCHjYaT5PzwchIRPltTGiSF5G69FZSywWFWq27
jN55k+uWxwNEQDZZ9AicVQBVyDk3wozyMGZHXiWpEq37mXwmk0kWYCv/IJYZw6VEXutj3W7ivvGX
k/99rZnjbtLfMsKIvZFnxok79jrKVK9L6s7OVVm3p/OZ0C24wSHk0ik9wfwli0Dg6dYm4FJlKijb
iSZHmQ770MCkS8rHmTKUx6CfBCTKAHBHJvNBSU98nmtIzqpy5MzbrsRklq4L4VLNSXuVE10GMlNJ
pyqY01uCCYkob4i/FPPsyoTwcQGxqyNlzNhGQh1vCr+pHAxi/WZMNdOJBMs8jXKLAuCtaqzpmu7u
M7TVadeohpf3fulhCHNK6KzMRhTR7TWgNT2ZSH2UnWehIZyLMK+DMB83RQBpe441m4QWjhNGqK6z
EgQ2I6d4kN6KYozX7CS5w8mfuKwl/QkIceshtW3cWqtxl4bJS1jJcJB1fB3wPzeIfXHwySVDOko9
r2bH2Pu1OXqZId3K4hhsyVElZKc3KlAY+Xmh4jFc8j7JkJH3iEfOpG54inLlQYP9jOADNzVOGdNI
r/JRFzdSUbIYEtYSJn229xVMSkOVh05f6heDIryPHeLAWcHohGTMzrqycYeyRDFjWA5mNymLw5ug
bOlrIbsPu7i67SfzngxL4Tig6CDvo96ETfYyoLbepbp4QpY+NH0IZ8IzrKrewu/kGIic0JwEOPKM
M92DNasNqF11cgRxzt3SsM6Ja4sHTdtMUh865K3YAtmU+0QBciAOvuLF8tCQyB3czjIpjaI2othh
9Tifly2o3/xP9s5jSW4k69JPhDY4lAOzjEDoSC3I5AZGJkkIhxYO8fTzgTX1d5HVU7Rez2xoXWXN
SiSEu997z/lOE3n+R9x7lNaRUwJr8qa95dMIT8DfX7Qx8HezYMd2jF9x9jwGphpFbzc0zO9I/Zp4
6FMOX6zQNpnwA+ZOx2xv6R2+W1Ob7MBKMJuRQU3Ockt6fGk3N7E50cN2pk8Q2IqbsRnvIY1O2yZJ
scSjvu/dP0J3SvEIC9M+WrHTXy1cODogWbyrRwykPfKWsnSusIH9wzhk5pZEM8y30vsYVOZNbg7T
a0bCdpACjJV+lO17k+2PL++D23WfpkqzQtTtXdInZ5na/nEyOCIl2bAcS5D2Rz9egrCg6xcrpt1x
zePtFKZ8P5q3duvTW2qmAKsbbScvxvjbRpSD2RixobQLKvMxP8Xuh7iOPrXA4jf9ZDXHpvffk7lJ
WTn1V9pgZGAuqLF/UCxglacn3lFGv20XMLAT+9hCxcPEgmcda6zAhbGHDQx+mTWKhS0ewyGwWZ2r
73MSewdA6bgGiN2cRxdRmKs2VUUqg6nRBwSDjUuQfcw39MuDwzMMY5+PPIdJtWvMCYGKkNRBltPu
mJ30YVMuVxr52JMzKbZYIAP01plFL854LmvD22o9ZmHLNW31oD+wOCPq4AS+LYYhwNpF18SfEBvT
egNuIq5yHDn7ywmGeA9bG0jIIYjrnbtuWivAVWVMh1X6JLLA40b37jlLm7DUThyii692ejSuemoQ
2kTRU0DmbDopPmmkGtBtP48uu0TXy6eqVnj5qG43gzc3m6rmU9XU+hgWjjOFlE+NsHFFeWMs0XNT
3Th98tkhWWEnpppuQsUPSE8IAZ8wxt4XZnAwqcw5hDTzFtQuDMr6e91bj4tYmcGpYEZkEl+qcRRY
yMHmvvmQz+bON9Sz0MbNgC4qpCbJt0XuGWFgG8fg2SURj5yPjMdqwJmHxtyHcx6/kbkWtnZVhEMs
6GOkrj4zTqGMEtaJz6q7SL86BEX3idnbG3NXb+/ZyZ1pjFQEIvlSRdCoBvc0Jzne4gAJvjCa4+gM
L8YIVaxM1YSDF+t3Z0Rb2HLQKMFz97ggsOq69Y68pq1I6bTJJC22psasFnXRzY9lSnfWuKkKxz7V
Rc77pdwt8aoWQVUiBhHGCtCOWcd3QFwhy61A6saQPzHwKvfYbEpUTjoWmOFBupT00KMFS1LLORge
E/rDAbBQ5Q5yJWJWhGGEvcUcBMtyuvvBiFHcX9vDmpPrgP92nyHZyNLi2mkHO6qZSxSjnUlCYJ4s
nJEKwqSQ8mDYaPAa2S0jurTelIE4V1I9cQDBBb5+sWSYTcdkDekdxQrJDAM/c3dVo74289CFnoch
RrSsAJFltVdObzc1DtnLYCRXMUCHRtsNEQOJ8Tb3y+AgyX+IROOudhnUfy3CvBlJ1KW1+w/OEmAQ
h9BfqJH6KRfdniwBIB7xZuDksunGiijBDiaQN0blLsiBgvSdfZ2HD40vu505cVGaymOK8ZY3tXFO
vLDm0LbVpTPuRLOQzaSU90rTFAA7/gi/FyFROtl+rC3sFcQV5pwL78t+xJfPGSBYu/d+NRgXJx3f
nKaR5L/Nn9pmCXZGBY3BrlS5l5YJML4g6yzmfO4O0LVHJa39NLOA9z0kTnfiBIa73UV81E5Xx8xf
yZ2PwwmdV0Sy6C4uCo9JzbsbJyZTj+xDEcuPEyDxjeQjONXmwMIwoXCLMbJH3dATLUtC85JyeMtb
XiiZ8VLPxsuQBMnOJZSIxQgdUVPflTR5wsWprAu/6UvCxsHUcDwTW7xTS44nDecaKzTQbpdyJ1n7
bGso8UK07owIZOmdbTpVVxclCBFzVpilHT/O6L7Pi5fsi3nZTm7zlLWE4lUqePWK5POYt48NgS5l
CtnPrtnCJS76vib/IC+CLuTIheIp+WoYa3JnwKbBgPDzVAXsCITOuR7KEh7+ojC5j1m/bDyJWbRJ
DoVq49coU0++evaGxNqzkZFqV/X8BpjVNjCR0tBPm/3QlF5YtNxUo8jZz6eAeAupHhPaE9sxU19E
mrx7Tb+pzRg7Ki1sKx6OnaBUsgODE5JroeouD4ScJmzcnEPraCDEIofUqPOh3cVjqkL/YGSImtOB
CNCaHPFN/glHzbRZxvEa+e3zEvvPbrJciiWjlStTC4F2hG+oex4DFKzUdAYoiwxefd8BzJDaCvl4
r2VSX6dKFVtRdZLAMuP4xzcsVR1GXmshvUy/DElTnShK7V1X1Ae5uDeUJxna5NtgXr6kSj3BF/s4
eYN3SGLzQY30mnpmMti3zObU9/HHpBePIrbazRR0VejlaA+rfMr2Zd1dAczGm3SOkrva3ncFVxEV
16wZSUk0xIc8tl1oc/6LkmhOGO3j7FLuxe+mhIDr8YnN62vLLGTrY+9EZls9Wxm3CIZHs2k0CSBd
BDdtqjHGqTLMs+GVBvUjWRbVNrUNuK3+AFeqMZ6diKCSIfhezRweW+JF99DiORoTw+nRYkaCD3XQ
rygrTNm7lyZuTmM90OtF4EBK2tqbpCFNMIsT/mgGzX7H0CJodv7wpRhpFBrmvFDSZeU2Hot6P6M0
nqtrkc6fBu4JY0U2xEI8pRmdfhlbDVFeHzhwLAdjeI7HhHw/8hOoZsXBMdUbvDB0fJg9D1l+a894
9IxlvldxjUps7imP6RFsacJj10T8HFliWyvDPROacK1bIsaT1O4PEVjH3ehZFxIYv1h5/wl9w3Se
Og2Xj3/L728RQ4v3vUjYcyOYy2Ke79p+sUObkMsDSohxFwjkWPAw2CCEeh+H3AszIeONWwcIikzz
CoLjOzk9hNvDT2bUu8HCTS1usrwo6PX7hoKzjti46KR/cYf64hQtERut5qveuk7qPBPr9c08GnU3
3M9LSSsgDz46bdrtah+1XRqlCm+9cZ/FnXsereDDTMKHCCKUwvl3zyqqW91TJy9mGVwKoepNY1ic
Ztr82bPldZbUeTUB4PdNV+Wn2tX2bgpMQhbs8mj6+gmCxtfKn5JD7hRfiUF0Orf/6LkQXAozZqAY
FWs/OtRQVVckCCJxEtU30jI+QaQM3ZZwuzHzTxFrKapMSifTeBN9WcN9YE+e4i9t4X9MtTgOkf1u
eOaNwyGNsEjUCfmsONH0Yp/39H2WZT6TX4+Ez+EEbFVtvWWIhvwA/zvpOPV+0hZ99NnyLuZy4zkH
0VanSRFnpxK2ds9fsvsmbU4lYY9erJdb4mm2OTDyY961etevXZY2B1JNqiyHI6GvpaIe7ykPb/Nm
rAAIFAjotQJugGSYG0ulx6GowIPvrht4OXivRkw6Zga8GNrKhzgLwKei/5iaxdj6aw8XHzBh5aUJ
1iBxiuNYA1/wcOm6VtvvAWu+ATTMDzHTIQSovAeJH3VbILHEiSTVURdwa1Z+TUsYAJUyWk8Hj7LP
sbq0OUNn9FjIAyz3mbDIpM4bFJtGS/Kg6L/QDlo3PJA9etEF9aAFWtHdTyb7+mLCcyEZBYV0X24K
d57RlHp8Jh3Nw9QNpkevN9UhIROH4Q+FthbtpZA33orMiwPjI0LB4WxNOA1KDR7DspyD216JONS3
jpufnSp7bmHZ7RaJm1eNSVjKAXkqCJ7NNBOwQhDVaS5gHBkdKl1Rk0qbyOfJxIOQEtJAV1/YVyY2
SdjYSGdttW/MLhRDdFsxDIMmaFFGguVtNkWF23JkswgtVXL6nY+miUJ9rvK3mibOrP0JL4xa95J0
L6vuPuq46rqNyUUCOxME3/ImMXkHUAIjVRXZQMO2hUNZyE4d80mePRbebQbe3Cmm/KDpCLDcUv7H
PKLBuekWi/ZYUNACUcN91Bxm0zrpyfvWDXzkS5Jf8tp/qE3zoEqK5wTWjgFtQzTda9RWx7jwm1Mq
UJIULTGfrtxClI35oSzCRvcGL44W6wd6J8WNNOb7oTFoMGCdGTGWHwzjsSTWMuqjS+1/TGwkrgXy
JCQ5TQadJXR7d68yl1syTzs7wl5PPBMV+6gvjlLDpshjFoPFfxBpHFP4AdBUXvTo2O6dD3Uonxq0
0p14X+w829m9lYaNmM+q0QSj9hij4uGT7ROaWMPzqWhyrmCkZmfJUV1HzXCGfRcjwtTre4zazZbP
IBwN20SpqxlvrxtB4fkZZ5SsvbVB3BJXTEOsQURtWDNnF3YrvPmwk60o+Vbwrm7zBB5MbZNI6bWm
safxw7PR1k1JYOkOBLyinLPpi2QtWW4rPtckaQWtTMTKNdLlWWTbHikGGN92yd5PkTTltWefiBHe
BjNO5R+/c7eejPsuYBo9pJp7/dBOcK+65M5NiYWaJ9fYcj4G/9LY427o/WGrnbm6NCvsqSZlVcLx
OVpFa2/r9cg+5vFlKMeIbtw2e6kXunu5NaSfXPQsS7n/cePZa/RZmcXNnIzt0eZA0Ldu8Zh7o0+Z
4u8pRWbe196/jj1aYW0yZ24CccpmUoCbDp2zCzEiHEZ+TDJTiVU1069pbJ27uLNvu9qtYBDRO9EL
yzfjxVua8+kz/QT6yB5xMTUea2oxVZ6DZD7UAd7zcrBIKg5ClTvv/pR9k6nOeQXWG79QVHVqXGtc
yDqCswXDJegFIdh3M4yD5TxFiXPyjOkb+oblXnOSlDnLcQyF8IKGcTqKNt8Ih2msWw6IakdecMf/
zWDLhir+q5QDEB0jQ8dz0cE5wS8Ow5YGqKrTuXgJAlq0brHc4ycgmQAodklWpGxdc+M5SP0B1PJO
rhGAwzHro2bvZ3rcu7T/VfIts/uTMlHRM6UFiabvdUPappz9gXroqsZ2XKNOJ3JQd87csdXk6SPx
Z+lsRKdpUCARPf+J9NmcOcIKbCscjDQZMmoIbFO0pFurXhTpPtLbxFjeiw7rXod42WYhhpLl3zqL
JENo1lBhbJo/9ocsa6iou+oGaggsNhIeD2YycqIfaBPblI7dtOwjSVQPQYLiVhIS5ye+DvtOPvZB
8LUHu5F03W1WU5THfrvr+ru5YSBSDA2tLUowQftqsZpvIjW+ynyoQ0E3QFuHzMxpT2GJDyLqVHNp
0P93hC2Qj/7KrMcIW8fC1hZ4G4+ElJXfSO/N9Y9UKKQW4PevZpYTluxjF2SfiUgrjrZy7uqCaak0
NaLSjo8/d0hmKiIIw9bFGYbnvCRUyw54ZKkNYrJL46tEDaM6XE4qXST9b8pKYXd7FcUVvF9sHKVO
n9OKTbbD62+kFC1z9L3V65DLTr9VAcGFToFKgRzYN6OnF7A0ds8JizmXxFo0cI17121IOG39C7vX
JS6gThYu+05SST6umo+kT74pwOtbBHm3tJkox/gyI2lvltikZ5uJs6Ra7fy14C1Q6TU4TLM0vhQN
Yexlkz/btURh334k3Zj2raHlwZL0/dhDle+xePAaLOvd1EFNOmKEGhDx08aVGr7Uo6BFEJZeC8Cd
IrarfG4S2MDJd1ixY6PbZ5a3k3E2nYLJpYCPjHHH/vHcBvTrvREoQ1s6l1kNbyO5vGrZpdHwLYBa
v/N9iG7JlErebJ92mqUi5G0xmMVIQUdUmGELp6/2jhrJkyAUhx40ZHZSDOnCLxgXdfau66m5kdo7
QFV7b6foGin62/kU1gHu9JYg41F53kESKL+1S6J5q0wzgARQOJEtuijBmdfgHSsggxLuwRSOs9vG
zTkwZE39lvrxxbLn+3Gx5w0o3zdyU54c27r3Sa01BcU8HYSDYmy1tYaZUgzJypLHTRhV06exc+dN
ZbMBzEu1a8svqWyuBXI+Du0zs8boqzk/IfWzCA8I3ajl2IuWdejJUfM8cGR0yDhAkXmdGK8Tob5U
rnEQ2oM+u7XExzEzHZuFfeNIjnRGVbEHjunWr/JgMy3d+9xUDAbS+KFRvdol07wrnDo9cx4HUTnf
oa9w+G01Ph2HmUE919DMtEsDi61sbrJvjs3zatxhMw2efyzXGYVDEzsmWmuLaJm+lsA/S+734+jx
mVaaz9RNiPuiPikdsh+rwg/gVHxG08C7VQcf846ekGzMbDvkjhmS3MI2urdG+h5kuRk72t0fez29
JyAdf7NMi/8wXEeDgrIycARq3NXh/tfhemKTVAfev3ypUvNz0vtkl7fRrTF+X4r2cxnzC/gVTyBf
MFCVnCdd56l0cB3+eC4BA4claff/rIlY9W4/awCROZJMgOAQXT783Z8vqafkDOzYq16sqloYGDcD
w8aEzdhqTjW+JIcOI9bN//qHOrZAYInY0cOMj4Xhr/ehrmY7c3yjelmyuN1oT74Hs/vek6G40epY
YurUg/f9n3/m3wXtK28AIhREDBuzw69SvIxchEwIXb9YTt2eB43kSy4BuYN5fUNDDgvpC4QU9xwl
rFi9sJCm4IObWvkmq+QGTjtMu1p8ZsqW4VhTyyFfsOSlgfkbT6L4D3s5IhVo4g5viWn9KsGo4i6b
q2FuXkzR+vvSdxlWk1sc5wtnch6NXfJFF/F7g4SNwGrOUj7RjYQF4eaZAyAzVfvbF/fvAvLAC9hi
JaJhuPu/3jzXWc0KoxpefC9jGkAFGAXdEQn5ISi5A0ngf4yI+t5nHkpVc4jxos3VXTxyYJPeN91U
33F32Fcxt7upGYL16HFeHDqHdseBL7F1S34qQhxIntoXy+0onAa+GOhT1FyHvo5pfIM0CFup3i1N
LoJG3WgWuXs0gtk/+HnzEW5kf8gDZVwzlgISEFcXmrqVZlvcxCXrTWusY89ZYktLjXon2vFWuio+
5wjz8qbI4EGWNG/d+n4sIgNHI5oHn+TCsBbLG42K9MGukGBFk7lRYzW+UpzrisCqwW4vEQHhc1Ff
mmCObwsvXc2iCIeF5I1O3qJG9Cc5WAjx8mja9PStt0JS2kNXkmQVbitnBJLINC30y7s2i64sIylX
GBCV2bRMLLQMW8t/WgNPaTobW2BKLtYYhBP0t3Zp2tQ7zfaxA5lUnsqZMZFf3KT01rsy21mByrbu
Gw0hvUvG6TQOjOXM2o5C5RiPzDP2DE0EjX/reWkrxkBeK9jiknLF2pobwuiHo+qoxCEq7gNCDWC0
lONR9t1bL4Id6WsfhFo0DYSSJWSV/0RFv+/ZOJom0QTWb01CIVmTa5yYEidw7L5ZJqI1C4dvPcnP
jul+K5ZqYXbRMkwU7YMdlDvdBOHoQnKy9YfaK1EkmfUlyxD+C5/eIMOes+7r+zrASxmToLw1otRn
LsXrD2bO2xqZ7P7wpb1P/+vfqW8/B6j98nGSGWNiUvFAmCNKdtwVZP7XpaurYycmFXZ+sR3eSd+L
xMa0tQd9WfkbozTuKQSTXdIFy54BWWiVn3WUTPQF0+jSI3ye04nernrt7MME7GyvkxwknI1yFJVT
6M+I6kxM3WVB279h3950wfzSTURZEvwYVoP9oUg77N6JeVgxbM6Ym8fchzrg+rG8WVIZRrhSYJo4
3ucCXoNE46OHPcaJHq8wg09/YoItPUYZS/ppmMUXLBC4L/W3JHXJ0G2Ie7EnZW6cNPswjdXWx9da
ZPS/u6RD/6/35jR9LGjAB/6yLX04BuTWfp7b2rnAWXtSa51pQiwV+Wie6jWeIgrgN+YVA+ptn7E/
YxUYGRwJ3tYe7Ehsmzsakl+9OmMWMFWCVom7xTZSXFLOCtsIvGxEUcXid5sGEfbdNYpgVBjmu7pB
UDG9CvjEbJ0lQY4ky7kxgTeWc12S4Qtzd3pUY2kflGCO4vc5uGYOV2Ao3KIjKAjJ2B8Syf/Ku/j/
JCFyJaj8g7sxHb79bGnk//4/wKDgX9gOwf44Lvk7TPP+9DQCDAr+BfqRVHuchHgHV7vjnwhI4YOA
RFvv/xHfyGnrTwIkdkfhuqu1CIORaUG6+m8sjVwBX/W/T0kIbnGAQAtyTN+xAmABvxxYxhi9k9RG
/aLb4hsk5S2Y1cduQL8V94hBlNvdJ/GjmZbXeCmuMu3RIuTzrmtpHehByG2cWWcaaz2yAfk9lTN7
W2OSemS/xhmBr3P6oUqyd+WDCSdynlkBxd0gejRoDJJz6b4VyXxKqJvRLhJp54E2Bt4XMbeKl0tq
0xK25GmULmKt6gmN2dD3d2Oa3CKz3XuTczbz6a5OokOfkQRb6xuX1mWahJ6tbofRJb7HPSKaCodi
oNb0TnM5X5zkaVgSCt4s/mYLEhGqunqNkdrjBvwStPg0DZUx9cuvTXw2xIs1PXtk76DcKj/OiDFG
36GJA4IXocXS50RkV+rNb+07hq/ntLrDRfra1zQLRxl81wRjjdRacV7e90zQSjuW+x5hofZhGif9
AjBaFW+1Kg7wwPtt5JhsIdSYTV7e1AEaA9IXQBV3FApOhQCnhzFTIlZDAcfIBgOTJmhSWXRdA5NB
tSsztSVVeQ2lIRPbC3ODeWILmhuMrcAI0xUbZ1DnCGVo6DnMOekHvgtY2kEZ0xu0WdknuWlW2WV+
Fko85DOh7um0k0axLfzhsbP9fRsP215ctfKPckm2fllcc+QmQzLdJjazS4r/254oLjlx7rG95Gva
xBcffuKPD+3/r0i/4+itTJr/+4r0+rmEHjX8vCjxN/6Pz1qaxDjYrD/EiGAaMFFC/+mz9v7lOvT5
qFx8sGQBf+d/liT7Xya+bFi1kpRT5GqsJH8uSqQG0qHDg81+TjrJSrP9L3zW9s90JpZKGGarX9nx
WBWFty6Mfz2JBKgczLaV7VOjK7UfiG7b4IUsUCcRPprpIT5y0fNtXli3AlkTc36klU68VCdL0PtJ
Ahjtc6Hu0b+AwRTBs+Xl+zwzvU09FOR21gACrJHJHPMMfRRZMeLVShVkHS8MhnG+HbMlga/RvGOQ
QICy2KRRR/brXx7J/R9r7F9PXP/h17RMUwoqZgwHLL48hr/+mlPqBd0YiO6pcuCpVxms3Apnqqal
Axp242Ta3TDzci9WQA87zqqTO2VcoSjpquspQs0qbtoxA0IbHSINkLOnJ3HwS5A/UTYdykxK+lEw
TuJA4qSGZ2Iymr3U5fwh65Ga0yW/mGR+7e042sfCfvnnX/BvdSmPUILJ88S68Vk8zF9+wabzMjFN
/RMTojksBeKRmGpF+aipW8fm+N7CgLENJ76xxickz2boR7VEdNrtOjdC3uNGN8Lr+xcqrGNmkmEq
RhqsbTQdf3Op673+9za4vnJcKmkSNC+IvIL99fOl6tbOqqGrh6eCW4/A0RRkw5velqwBkOsGYTlI
Rmc8BLej1Y7bXlfF3lomXrvFxgyC2Rqq7pfa34nckw+/ubhfzZOOTwIXn6UlMRkSN/TLyVwhFbVi
t1qeOFHqq01YJbpfhwXafXBFEp1kn5EJ2XmIq3nRyApZvDA1ryN9sNvB/jI7UXovyuDGTSP7UoK/
+831/f3mrY4Kk2OEbdHA9365PhMM9OS1oMspHKiRA/+DluTCFbbTX9LafchHkPi9ar2rETt1iKOw
3nuFg9dfu1dGU8VNmRCXkNrZtTEYeP/z5f2o4H9+trjQsJ66FsX8Ctv++dkOzBPLYsmtJ6ka6zQ4
OT6tUqowgXATOIAKRwwgp7wqD2itShyqw4mUghmpN5UJAOymjuFO+Um5qyJwxoxSYikemEZghMBy
/5tCbP0ofrna1ZdL38pxwIg6v7yJMslKt7S0/dQjwscjmaQ7lRe00L3scXE/LZ2H5sFUDO/L3N39
8636EeX96w+Hgkoiq0duLJ2an29VmdkWcRm29RTgo9g75ig2iPQPbcQ4RVKghmTZU2IsufsxUSOR
CAHc71ZUWYh01b4Jgp7emqypsWbIyenFToKFaAWz4wzQoSFZi9+M+i+N3Ne89RiOF94L07iJUwzR
AWi1UIbKibwAXT36/XvajR9j0fXHiBDEsy4bgpaTd5gaFITK72lvQ9CqxqR9qZT9njN4TLN+vlVu
NZ+C2vjkrKmFmlOtmVfGA28pDeDa3nJD31UnEdMO3n3fO8dZ09XWc3QWRRIw5TOtsIms9ois6z5r
lb0302wfVyIJI3fo9jmtf0T+FiLAGMgHM5MsrOzC3epqvF/aJHqI8GHd5526KdK4+d339rdXhOY6
dQOob1qbJhOrn5+SbnkZa3+QT3Ge48koF6riHgHPaJnQF8dX06mPvq7bJ9yy5zGBXhGhNfezIoN8
Xd6Xw1ScLIly0VLPfa6TJ1Rg2xjp7+8u9G8bOecBU9oOnSy+O/fXCxXSGG0+fvlkDmnPOOaopKl2
tTxkH3O3RfJPAgsHgGWDdYLIXxv/zj+/0L8AUdfWL41GTJFcA1ZOWps/3yrP1KaZ+CYBHquvfrRL
+BUlR3gRII53pLOT/eDttAaZVTmcjFOcGOFvruFvy/d6DSS3WcS3YRD/Efz7F+NZydJpGUNlsMOh
d1IZpF4/QqbUQxKJ1LSy0Ipzg3J8YzX+ANZvrDZjgd4jNq0Aq2tUhsLvSABBggR6sCHhJDn98zX+
AmP64z7hygcVB1nZZqv5+T5FbLLV3EXuEwPkEOS9vBLLtMOAQuZW30+n1qr0NlsTRlXk3Ok2ljvb
UzEsSNLJbaH3TUGZgkBxFcNhHozpmD1gYUADJh3jHBmHyvaMO9U4zl4HqwpzyXJY+vJzZvYerUyy
AfIZ+YinalooZlZ+Ktr6yQlonXbon/z1D/VumI3YORq7QOw37lEn4sFAKsjw4w9v8hBvy5mR7NIg
hImUax/KnGZtHxNyk4tl60PEubQI0bd5uuDq1q85Jpp/vpd/m4XwzvkclaUv4QXy9v3yeaKww1xB
F/kphfHalFAgsVV0e6dK2jCLSRvAhLiJUoLsM+QJ1Ew64StNsE/GhnlpiX+iWMKH1Ri/2VrAWP+y
twQW5BvTIhII8unfLJCGrDzZGZ56HmbO1DSp68eWBJVqZDA5jqg6I+WHGTLIXaMCZDmJqS5uEqhL
bshvfe7F+9zI9CUingvNyFjt0aomN9T4r2ZcLveJV1+Yer9lSHnu+8j2Dnky9VsRdw5z1LQ8GaqB
uzIZHlgQ1KdH22S319Hy5nqzvi1KYhTyMuE07orlGCOepUZFakHNepzIvV29uAHSh5aIKNe94B3w
Siv7aiWENTS5mdw4htZh4xr5HqeJfe/X+jGHCv7ADnWybcwVUBOyR0/dNTTYr2nuetcU5WXtgR/8
MXodktw8+TXS/7HW1W06PNFca4nKae8WpyGjpY6eEj8Wh0yBpRxl9WQEnTNu5JiSZzu4y23NmtqW
hn9b9jkElJT40AXR2D+/YkQY/+1JUoJRn+FKWs0Ov8LTbDPLgoZ8vacOS7wqEyck+c3acltu0yhg
U7DMfNNZlXOfu2tv1jBebTKZSZzNUDdb43UunZZnZOAXUR14Q6TLJeNCqE/YXfsmji92D9swqLIP
KrBSqjBn2RiMmZ7TfOB4vj6AavQ5nCB53SJzivZZR1zuMnf6bNnZAdt/9xTl5Z48G5r1ceqdy8GW
B6flNOWYw3yODUROTl5e2W+Z9xNknsaMNKup+uIsxTmOmCWUQj6g11Ynw6mz09CfZ9f+VJkxSRRG
eUqIR5BRWz/WI6z0QeyodZjEWhtryk/NCLUokDmAgiTPb6ZenWp/PlEwTmdy8b7opJifxyo7e+pr
lVvyyk6WkLYMMrH0jklDJkcbL+WxbKoWE1dW7P0RIPKYSvOR3Re66jo4dor6Ls04DnhBBZ42JrzC
G6U6VoF1FWWfPrRZrc/pYn/58U/pwIGR5KIB0TfNIDKB+02QBPR/wWa4fmXcYNABThHHNPyXZCJ+
K0C1lk7TeBskqG+8vN0x6yP3IfYL+kJdc1z6+akoJwab8HWShgStRdINEsZd4ueYl+zxaLRBFTYd
i3bTOMcy5p/MEt3QgGt28JCJVNhDB1NuIlMczO7L7PrDhXb46i8YcDSXPo4wTdpXjbtclxzWsymm
Q+eoLQHPJ9RMpJek6j5zFYK0qqpCh7bUnoAHvBzLeFnPYvls385jnR4nOVQbkBKbYJruzE7wxrbm
PnXdJxpliI4dwFaNN1THxWP0EjRFcEe1g6VI9WfbydIz2XJh1cbRIfA1E8Tx6wRc5sWPcNpXkX51
ZeSSZqOX09KujyNqvurML+4dqfoDSmJajWUW3P34QzT8l/O2v6WtmN4kRWNcCncIazYunc0kuFnM
bL8tM4jcvRV3eleD6kHT3VS3orlLWgvTwBBHx5qAU2vSF3P9A2hIS5wFSv8ovsNyeoqS74MfJSgi
++mSJuapNBkciFLlV5RWHno/8WqkqXgpGGVjF0XuMEfeoRxcDwntMGN/UXeuPfK+jRryMwwHfGDi
JlbvNZ6byzhJiztqNBCgJ/eKQVadU8f/kvGSPMSSGJLR/0K4mJeu/4PT3ku39DG2oJS0N0Ei1pAX
bwTciJPofOIOEcp1Abodb1zIEnEqoz44CrZlNI7ygT6fiWrbno5NZ/d7N+/QSkeBcS8z5DTO0KZn
2DBtGInagyqNsD4oMvNg53V3V7f/m73zaI4by7b1f3lzVMAdmIj37iAd0jOZdKImCIqS4L3Hr38f
KNUtMqVW3o6e3kF3VFdVC0iYg332Xutbeb3wSk2h3ARD647+TW30uJgkcYfRMTjWyE+Ouhf3ToEZ
YZbj8+VYfr4FIQdoyufFUbCzcp2XlWE2oLELY2+kn32ctVsSvM1l2IEtkN3kGyWevu16od9Kbsm5
h5G2K4RRLVMN9Y5m4pInqtxeuXK6B35SHFovazeeiyMhy+QUc1ye76VRC25lK0KjJA2QWw01cBDA
hYdSF2fsXNZZGXoTFET1jLRGc4qy6Wal9I2WP9yf1s93Q2e52FH6aNUXZn0l555u/+UXnU6cxiyA
DTjdpMutt5cVJeduSHcJDrMibNduWu+JYS9XoQXzZdD0rRuzUJi99DpavopJiRIp4r2nH61DXnY8
vQCQllAds3tHHRgCiTP9s1JJL60dLfVGfQpdSVnVmeJIleEDpm7TdRZRD5ZyoC+VTn/t9dDbhEoT
r5K8XankNd2C9vQptWFQdEpFXJpV6Mtdq6j1FU3Br7t7mysAqkWj5mIvpE9X6F11DWVIVWmTe/di
gJFL0kYptwSnSWg3EbnN85T3tbKJUmIqTO9JtsWywxazmAYfcxBZjAGC8vs4H5Bgnju1+tRyR5Ec
lzd9PVrzKx/u39yvqRGBRoS+pkqn4+PZ9r4GRqYxvfu0bJXjxP/b2ihkt0be89IbSv/J8oZ10BXA
E3D9IE0AsFDlxhKNdwqPbFjxNqAWdivpkMb95zJJrTVizHqdpyMRsF+GMWrWelpvLD/KnThjTF+W
TbJNOyBfyXRQy4u129GDy+aDgB4ML3+Q0HzZQ9ouKQ+LlVTr8jnUpGdAejsJp/Z6sFPrCkBqwnx+
7HMQuQIqj7mTIYj8u0R0GcoYh4YPTDMrtFXXZl+aROpPbM6NgHggr1GMvZs95X1UP1TEhy2HELKx
lbr1mhzGxyhxk7sq/1oVRrzOW57IUfOKk5mTEozlByWvfZOJ2FxbXmrO3UGEW88w41U1WoBYLPWh
LcbvtBwyMOlWstJdWAnCyLNNWyR7HxDboaBzyocCFHTpa+p2yKhUp6+IVtSPBSZCx1KUI71P3JkY
UPhqV6URPjHqz7aQmraUKEhqx1p9QAlHVZLbBo4mCcsuIND7LHe/o7ls513aB7fEno0Ez35zWXhn
HfJLD6M9fsbeV25SRW4cH9EZQ+LoG6N0eguG1tLfrq80f36Ayj50f9ikKzb5ORN+dSK1fXw44yZT
1QRJNdp/VZ/bkwBd5XujSr18wJK7oWYHrlugrBwyQwW6Jb6mtdLtwzTo9goGZ75D5yLE+MZ0gSgy
o65miVkaOxEXzxCljBVME/aSrQ/gPtQebE/b9UkqTl1UV+vA5HVNeBEOehHcuPGpCnxtExJVu+ss
++xi0r71bPVJV4JvRKzkz6JsfxzatY3AkYfmS2nrK5kWuVYP5TkqhtCpUyrcsAF3ymeKXWqskVUK
N3HB+kVYg5ET5hgNuwLPL2aL2FrnuZxtgqTYvW0AWLyjndklGyG3JXl4A3isot/aFFmTf1HZvW0v
BgLzttG0Mxr0dtGpxN/JIFBQC41nkSsYf3BnEK0atktdSMR1jVsltfpTp37R25MXR8OnQSB0qqy6
XkFc9Q5Zkt23gVc5bNlAopQCDYzi7QoMlFTDCTmlxZOVceLBKOdLu8bcFwaacl+qyBBrXERjuhvt
Tr7W0LF/7ehMY2zmPzbfnF9bvb4oUWXKZXYvK/dha2unvLKzjSn3WIiQ4hjUEI8J8qeD5IJYVGQn
zrueKSCdC8QUJzMpynsYukQXK5/DptUYPQxb2SyzY5QG6HOrbB1HRvnQIyYSPONP0GZTeLpWN6s9
RcyyTicojUu21IZCncWxlK7jtoXjkhfjIgwTadEN46FNvfJsdfpd0jDqIYdxV2LzXRiuDl3cJ/9F
H/IbDw+b11n11vNbLJp2s2Mck9zLPnYsTznCq9PuCoArpJdhA+jdY5d7Ym0qLrml+o3EgP8TesJ5
WhnKLIHu9Yh8jV84PvsiGk4IdTfYjJQlPInmnrgIwnPHXYa5/qTy4D9knr2WKMPtUn5uk2yR4VAh
llA8oh7UHKbr6G5kthE9XIm4B6UQ8UQpXvsltBifzWyNMj8s7zM/H76kdr22mmjdRWq/E9MjpibA
fYcCqK5a+dEG/wm4shhdj+cN0T2abDAmLauNJ5iQNdpd3ln+J5GOZ0wL6cmY0owRnGdtiNUwwHHq
pbU5N+La3icmliR5iLxVwNhonzdE+aLvTJ2kv2vzId5Dp7IXhZTd9Era7MaIvB3dBV/XZ83eM6L+
0GFZmLN1RC5Vd1DIFKrIKtaN2ahW6g0G8HFlZXBq87F+CtrSve0NkwjUVBnWCe26TauIke1u1MEp
4c1ENhW5RvdVV28tmvnD0HSvtv+tMOXktu4HVAKNh20Xkh2hhmoKmn/aVUxjvibAz5GXLyPzqw1f
SnGoakrrRrDVpSEjdmkqPNK1VJICbYZq+P9sa6ZLWHbDsLvNSCwnSNhaSQJQsDLs015lHTDC6iZr
g8fKSuObJgnRjCnpfRZ02Qmj83PeiPwgT2M9usw+xW0obpC7jZvQp581UFonYfaidRF8V/mGxc7d
lp6sXMkweevkf1zrGYaAFjGFMuFbLxsIHvdg6MMeKy4xETtsHMFdiMMTbYHwHJ0kmMZQpZWNPW6n
GK8d0t+nKsUbzLKnP7NdaHZ2F8jHXob1kGNSILJTe1Jchig6VCqDrOpNG6voqYuR7L3CZQWbOip1
Qxogzb5uprsyVJBoPGp97d4Gc92o7kkYTvcx0ow9W3w893xnH5jYIkKMc3nb9pa/UFo3Xlhe109T
0YcxCcIbJKfw6nTbY+8c8CUG1KMPEaSRPmp3CU3AeZB4WIcChnqF6AdnrHtpVlfw7o1gr1OdVkEi
FkXAa+WpZkuHw71r6n7fm1V7T9nNiKGJXtkxRRuZjjtZLqW+Kqoa59YgETgR6JOdySw3HV7ifTMW
ZwSZyi2DTey0pXKM+lK9LSriGM1GG5ft9MXBX3v359ryrY98eUsppOCQThsB63Iv4FfukJALVt2D
SnZk3sWd2wyeEwXBXYoIHA2w8SLwPfbozhZlJFkrWNLKvanyF0Y2rvJy2qlUbOzbUt2ZTSlWmgqM
CZhLSyeBRgi348/n/JteqRCAQqYkPyL+6EB/LDk8T/dN5Pb1vVXkU8mbfcu8PLhPtm1QfssGwbMj
V8IZ7Nqel0bWbbBO1MBG+s+DmkFkCLvkSOf9CnrbnsYCF5eSr5tMjc5pGeIS6ZoT/qB0tBzvK9rh
7KaduJK7pWeFqdNJfrhBYOegr8Ey6SMVVEqxA8myo0bfpdbYOqpU3sidjhfHoz+GyLytySIXClIh
lnJtT4OQcFWz7M4E1GpZhbq21lS2KT0xRtj3dzRH8Wl4UL/C3ia2Q8dQYcpHu9wxjcKqEmaHDnnO
HchSxw1hAaRFdUpb4tZr2gxeJH/2/Oy2tz1/LxJThsUq8CiMmbuGfcM+dct+CqFplIpFZvjRapyg
GF480LCki+hO9ClaPmjypcNox9idIoz3JQC/1nJpivgKHgyiOT9JuoaumPcEqo76rfGDwbEH9+g2
mnrk7/pO1Rg3HeXESbUwQpXguEgJxUbh0rc8FMlAjJPaKGt3aL7J+L53YkQA21dduE1zYcxAcBlL
P8eAaWejtWtNf9WFVOlWNOW+R0b/xMWBK/EU91Z99PDf/Pn5VKe5x/sHgZmxqaEJEKhldGbI0+j7
3e4yYyjYyMnY3/eRly5rNXISfCnHIf1es5V7xMp07CA0T3iZ0vNBlgX2oTAStAID5PiyAqPat/pd
IIfaMqjDfsWW6M7WojP8y/Wk/5Qyy77WFLjcWk0nzfsEk1i15Yny/PGkiYdEbTcM/b2oSPfx0tXA
rThpoXjQBqtc0AbL0TIExryM0voYtMHaHIzgPg5h13h6skRlAYlLuPonATqFefMbBUxUrySjNgdT
qxidWS0IUaW+x+xIVFdl3DEibmasEKBPOwwIWaKoN3ztr+QNXoTsTfB+NIpINCbgso4veWqMv7sh
hscqZkqFfF+WxaoSPMVQfJ5SNTnSTcN6nQz6Wh6zYQnpqe1NsPfD1FNO5FsPdbsewzc1s8n7Fasw
WgqhzszSnUlVzaSqSl1gniNNMuJzVV/L9h14UtQzSr8U91EUW+CDxE9V7b9UXl/Etvz8SRP+29Qx
RfyyE2YINgTKaBFX3+imYxXSt0JXmP7B4tVCYxf53R2qGHnWFSXqigIFvixK3Iwt2dpdzVM5ADpW
u3XTq+OKrJVx1kgNaQ1F+QV84omHmuapiqk6qFLcAwXPpDv4X0YpIS0M7XtdJZ/jAHBsHEcL0esK
tZbIiKhrnqGw/PmF+hVVS9ODsfW05eeXQyz4eP8SWDoW4E/5Ppbx2doiPSpJtNZi7LntsMcj9s11
kx7luY6LgP0QFWrwWA/JZ9/XnmrCTy1fubMVwHaBulaVa1qWX9pJPF9kBACXBoTJaNK8OD+N+X+O
DFu5t6y7StXh9lXts8zQ1a7Vr5bWz1sZm3+Ttp9bZnpWnC+o+UviigB9fs1t1Jlp+TXEXLwIspCS
GSlqLI3JlUneL996QaAJyxKvg2lNgPNLoQZk+rhOIvleCfpvSskmlch6ySKeMKlS1Ldo3dC8qPNa
Zqidy4ve5OE1/YJYPCP72vriy5Bn+4Dt0dIj0wH31sLo8nShPUeDoayv3HT98nvK6epo+mhnCepN
6/J0TRFqUZpr6v0wluVCj3QFgt549AYgXUA+slmtWQj6gLqEg1tuRnlMiNPC6hjKoLOwxGXbKo3C
ResTA16Uur6XcjNGUOz3ryhL2OLNYQSwCUWmiBs/Spa1J7y19qWSYehoamisYaSSr+uDAs+KWD94
HjgauybnxLDTGHimGR9tqs6ZmzLZcqv2QB9jhe+i+iQ38srXXkIX327epITd8HEmvnzVo559rfPJ
5EJbX5GEw5iFUaSyizwmpPVYRUupsOcQlwBJkOPnRZ8yQ3/om8mM6/Hdlgyr5r2VH/lh0hye6alH
yYQOwIWho99NHs18xCxpjc1wYMwlYexHfjtTWwIOI9/fqa7xChZiZ+gM8LoRAUUeuF/61CdKjc0J
E1m8sH5YLLSG/QszLQfYZrowMLwDyioVUs7rgDAqSbrLArPBaS8Vm97ucDWat3mPQrkL4hoWQQ6T
piY1SZHKTdY3CYwPvg2FXBJFaL8aZuQeEwmfdGO36tYwyZljtZJ2faa/4O0/2xk3p2Teu0+DzxU4
Dsn3ur1ZWdHSEsHOp4MHN4XvfCB89T6vtfUoM3jqmNEdE2RIGGLVwknN/B6jlXf2SEah0YeJI7CS
84RjFzFkdM+1kSnriMbNyKPRx4zztuiRIUUjBIo6JohsqmF7/O40hj2KH6kerpQM1IcsYR9qBgtM
u8aXl0WEL7F9UTOoiVBIOhfRAw2yb24la4c3cVSkbL3C7edRW9NwKoEfdwXj9kIpHAr6wjG0JFlY
ra4S3VKtAQLDik/C79Nf+J60UL2hPEWj6616A2KRF4XxPPQt+i69CYVLwZJd9Kgsa0hxvnoO1dyp
ipKtaM63JO76xqla1niWt/AoJE3d5L6yADEQ7Skin/KoVg8Mh7/yJeRpwhc4L6zqsRdNsrbD56RT
zZNISzhnarZJTe+7rxTSU19aD7ZPc2LgeszS6Q97+xO9JiUBSiz9OOm2UTN1Zwdxo0yQoTSTI9Jm
8ZIxUE9mwpbbhe6Z4DMsz75J5CfNzZQj8v+qwhPM/bcIbTeKbeT3Tg/hcRP1xWOmfqkSVX0YqR/F
RGggPuNz1JoGCzLR9I0PUs6NIzwGvqw+eHjNAYPELohhUoLNtDqW2VmXrPSOXgE5lKNtbIKw7F4V
BMErJSt3gxIMxypBu8ae5bZDqb9qR1tbQVW4LTNX3gpDIFiASHF1qbx8eGwmEARJEW/+pvq8qN2M
cuykAWjFQ5kmZPAZTX+AsrVJumZc6H00h4IgFhXA9Hmiq0twOQBWEZysWwxHZtUpWywV3/+8fL+Z
dz8+0LZhUnIgY0Lhybf74ze7N3T8F01bPLhgjOcQRiJHSySo2Ab+tDLIvndpCLgyiItVxz+cNW3j
7rqu3boBnTeRPZtN7O/HykvX4HUWCaOhuyLKnCquz2+lZZ1WKs+2CXOCP5V985PRErwI38Lx+/HF
sGJ3x0T0lKmgxiwR9ueitQ9hZW8bPKVHNxj0c2h3zUxXNToGlE+zET3TLRpjcoor9ZxAtAa+MUj7
ArPOLcxL7TbapI3vHZIxqNFHBOqho2CZR5jgV41UILgE9ei32rBngIyioFV7x88Vd0GyjcJEpM+f
C1EWR54QJyvRKiJekn1mll5W1Y9qKRHtm3cbi4Y95CTghO0oMe310zmydOAgeO/3o9rsJC8Jv7Z1
8I05nrSuQ5IUa5fHTMphc1Fs1Euvra1lkeC1k3DuX6skfvk0E0qumQYBAiriXfGWaPSuoMYjZ8V8
2rIHV4/Wvh0OiwKEKXDk0JchbUKsW7l+A8+3KhVW/+oOyDP8hcar2VA+dh4Po7aDE5lv5b7cerIJ
aMsmiGNMzXWI5Htt4JLE7gatRmlmjGivVJTaLz/ANuGDEHEGQJg92qW8l8BtYbZ05R/kmM9EWQwn
PbcZhZXaJyOX/Y0GnI2gXGw4KHJ2ckoNJKcGXWe+v1Mv2Nei+lsYPBPLkOkGD0c6gYzVjg0/QeN0
uu2XWO/D3cim88iyjwVfkMjZy/70xUUuCKQqXYSynq7aRnKXLFkAVDARVZVC0wqlbq+Yxentnfxf
48s148ukzP/XxpfjS1M2H2wv07//d7yggamOXj9q8MmjMo23/rG90HqyUWmSMPjDEPO37UX+a9qT
IbvAviCrKKpkVuQqa2r///0fiX+IXWaKByEpBL20TZv13zC+/DITZd3nj0F+qRgqst7LHA92ahpi
5tQ91Z/0GOQD/HCFiByNbNTY2jauvMp4EfvyThlLHOCd0/uPZuLu+v5OSdqVUkrLtofHhzPa50XO
Et6+VDvkvueYagQ4HTpOJm1kJXOsatVZ6qLD89Ur7iaL3VVgqUel1M7RwxTc1gI9yXT0GYG3KrBq
SAbKi27mSvpq8B+6oYAnlwOihZMC43TU86dSEUuLZMQ4Sz4jqgChqJwSpB7wlQh9RUOdg2thQGvp
TKcHaRW8FsN4Rtn92kg1H+wkOdkLSTF3otE/9bAs/veVQUBWD1dfGQrQf/3KnIL69SUo049vDf+X
vx2sqvXXmzOUpx/EhJhsTD9eGwlx919s6Ez2zJCZTABN/9jFVO2vqYbRqYWnvaoxKYr/fm1U8Rdv
msKfh4vVsG26bv/GW3PRQ55eOg5NNid6e8Ok6L7YsruoWWos3+PxANQ4MmjUwHFg06SXj5kPE/ts
xQQVi2WF15Hp1sxt8H+s3l2z049i6L2Z660G+qdG+vsk+Mm6oaDvEBeNbFfPOpsYhvEIgv0Q2S2g
GHchx8a5EvoJgNW6C20ngqUgh6ixwsdsLFaRFe0xeR8tCy7uSHkTfI4A0FuRcUQQv+mk9rYjMThL
SPCiaNVsSvF6lWXKSk6Dg2WHjqxNCp1gocv2mkb5UiZ7pkq+YV0hNlOUu6qsN5Uvk7zcr6tMXnqR
5VhRtdZtVFZj79gutCZyAq28hDAVPiLH3GtSdyOJ7srASfvYSf31Al0WtoqQGqPkAsmewc4H+31R
Q2kQK6+317QdGQBZCCaOmvEKGCfwCFzfyfa+svjKxlRV6R2GxVmVv3SaikZUQsBY3Vu2v4lsKqZw
HcZ3VXlvSXS+TyhLZ0hF5ql3bXenvjkGPt5oHtppoZ5E1Ph0pt/5rl7qqq5igO2rx1JbDMZ8IOS9
53c4CqRUeQZeTy5WGGZHHrtyXwKrR9ftkrNDzsTJ1/e9hy8WscCx6h9sLZyJmgSQM8lYiANibylY
9prmsWkf0I9K7BzNr3a9yvU1/1cTtFLkpMU2rnc4Au3odiy22joB79sbTsZmCkPSuE8VhgU7qo6H
8NGMl+OAqWFmg6YUmzy6zfQnQYAXSSLuLK/RyC+mrHoQg8aTIn/JK3hMO5VZJ50kkl3taqdoN/Zn
Wtyx7oQjLsJ5Hm4Dy6mleWkvaHAw7AUQX2cLmpBYXYDLcG4I6UyLvLP1mG6zYav769JwLA3z3EwR
aAkZARKT4uTquqg3PIMmI74AHd/KkHegX6KK5Monv9/nqeMTPtSce2CZpMiwyWwWMkQVKCTCEfLa
ZOLXiFe32yrVnlNxS9K3d6175Bg9HQDkEJ900E7tDH0FgzwdIK5wTLHKzLWHIcNJ6nky7PjvtN3Q
szNm0k36qr0krwnqbXfh69PtrUcG1LNYP/vKzm7uFWU3aJuxWxoKepBTqs94hQp13USfeu1J00+Y
7ziLIOK/ncp0QIBXZ9+eoUc26k/C5HVbRMPS6paRgvNx0ZPH0CZfQC8KEFrGyTLIvr4d0m0YOpl5
UPV1HTnhmc0CBMRUzHPP6SUnCm9zywmNLzLqJHEz9lurf8z6K/q6yVj8rpvBe6uxO2BNs9mTKsQp
Xry32QDYzkyz7Dg0xVKb5rsoXI1KO/RJcSzaZiNllTKT4ikPi8iO0TEYIPsTwJ+YoYeO3lLGpAzo
BlhTmYtl9Hu5ij+5NcMtSZi3ZCYuoS9/DxL7FDb4BvrvRQpxhZWhYvAGnWVj1OHZtLpbILU71Ryd
0mg/C819DbTxs6FLq4EmFD2ue6UabrQXdeAPqeDdh/JdFBCQUbS3UYVcJVuOrQzrs+1e1Fa56wta
Vkm9y8D+QXGz0u6lTOPPvpuvO3mAuCqyc6pR/5fmOdUXRTtxQtWbNKvWSoPopogOpTt+ToLkNDTj
Y9W5P3oB/1aN/z+LCv9PoBzT6bxm+VAGnl9X//V/f57e4qV++fA/lm+1xm3zrRzOsE/j+u9P9vRv
/k//4c/g72sVyzSP/UPF8hK/fCzyp3//Z5Gv6X/hUteUH/XItHr/rPH5B3QwMKMZ07D5bd3+WeNb
f8m2JihWTB3bjvpWxvwsVYy/mKPTuTYpxmVcPYbx71QqlEPvXiWTcE4Mxuww8LXTTqF9//HTUapE
RTaTYA717FoLWtrJ3oHIBiaD1Y9i918OlS5ykX891sVnykQdXWbI9/aiKOa5rNzRPl9WbrZK7G6j
FnDBiIkhVCdXD15YLzQlOmlSunx3X35TFam//cUT2sSSSSTlA/3xF+vSgCa8N4c9Df1ZBAZItrQN
8GpIaDGRwNIN/ZVZldkbWw93eIBmBiybvhfgjIFOxk4c3mGBge1fkgqUHcqI7kuJgSi/Cbt4J1n5
WSJJWBP9FQHARU358/LBSJg4bvo0rvp44umoKC5DnGGvimTPkBvhXuZkue2431P525lyd+NqBXNf
bbLN7DFoHwNiLezWvFJYTsvrP+XGzxMRk67Zlk0qj2nW+67cwLlkpbIxDvtCxpq1MqN0qabDouaU
6uqRB4gEnms/fvozPx6TIc0kT8bWraAsv5ixakXl0imifKkSb7KtkXcRIatL5kz1HIUpAYl/s4lO
WwIy/vMTM9Xqfzr0xQNTWElaeaFb7pX2SffupvDuljlDy8Gz0riixr6Y7k8X9+MPnR7fdxe3qWQz
bHWj3IuonSddQHdInakacUVUR0JpDrCmsM2IRdCB5NTcJZjItSTS+WAJGtHhMfSMeexK6OfHCR+5
A1p/DJTcGbvgWpvro/Lyx7nqtMNVgYuVT/LFLgdsF8l4blXu/R6iiloxmMSwDqK6sZ+kKbWTnrdW
uDeKpz8gnj4qPillNTl/42SJA4aDrYWJzLx0V5kMRwsnBgCcOz2gnqjLja4Tem2O1bwVBPUl6qNR
PkVNdjfE7atP7/va+jTdyMsb/f7nXOyXBJxitRvqcq91BFzo1coMHjqZPMMINTaW86pI1gRgzEiY
mfmKjs8NyixuLKY4q4r//Pmxm472y9lMcIUfqEj54uIy9eqGsuFsZHvYJpQZLRkiIZ6qJiP8aMgO
hhdeefh+fbEFn4N/DnlxAdpabaq4b0oYw3iBoeg1pXmUDA7ZGdDwIMoqjMwCQo7+/FMvRsc/HySm
UuwJGTGQ3vzxoc86CKQZXOm9b9SbttFe6mrqyyh0691zxR7LNts1pOQiiZ2KRiozcH8dhC+YgTa2
Fa1aFyaLmy2paWVCwvQm+X7lDD+WnD/PkJNT+RrAwFIuzlBplaFJRMYioOTLJqlPZWFjrDTu0NkF
vf1aDvHKY2sl6NCrQYo9k20WW72Srm7i4SDgZlVsEVozkWfY34FxRk6hKi8BWUbU6uG5JOzhzyd9
4TR/O2lc5tNKjRYSoNfFWtI2hVWXjB/2QKCPsefI3sEMiQ1Qh6MqMX5NqSrbhQlp/cqBf7NkcmBE
v/gTAYNdck4tUOMW3rp6PwhpV49k08btqSukbRrfBy6+Pq8iJEEBnkiumQniEJINnMGdKMenSJGf
2kAARQVU++fzulBS/LwgBvsG2cD+iZXl43PWu1WKe0WpyVkK1ghLR0bNDMcNMe9r8iCUcanqZEAV
5l0SlAcxaA+S9KkCNNFyuvgQ7pu8WhlkhqvtJqjaK+vpW1fo4pXXNERd1Ht8V0GMfzw93yUjtK/l
ei8gVOkRRihbYwZLKMxIloONw5zwLUFcA6Q/CBwmcdj5CiFQaxmbHlG+nRZLRERX7uaFGOjnVYNA
w6NEu41n6eNpEc9cxAXr8D7Nw7NvPoiKrR8LUQBlm8/wqnDtY6iPW3bbIlLWtjdudem7lRbOZG2I
wK644VNsAaLWTAZc7X1YB+eyrU6toTykufqsme4O/cFzXn3CmUoOZrIkVdBfjBN2XxN7a8yvWH1+
95mlW8ITwA1VjF+oIjURpanSq9W+Nww0dPMsipbEh60yydwBs6Hg83cedHq7dExXOleEW1jNk+wn
D4W0GIN4RTX9QEDHg2V+9nHDCpRcJAD8+Xn9zSeAYk9mI6AhjKbP//HCp0RSGAOW4T3ajUVN1F2F
xKBSj7qPV7f8AjPlPzzgxW4gjtqIRGIOaBJ1qOZYRm884hxc6yENvqZJfOVwv12g3v/Aiwe+Iyme
2TLHw+xHaNMNrlDafbMWD67rCBLpJzD5658v6r84KPxDg0oSWfLFh9VqyZHxJavaZwNBO/WhrXHH
p/Mef9FoUUQCTpEIZavK3PkPj3zxfTVG8meNTuJ+UsDK8asstbM0LmYqMRdVI88TEi1RihfZ1SNP
F/JyZUFi/d+/+aJjUoZ0ZFvJ5RXu6jkhInM95Glql4hTsARt2TbkgMgFf1N1pZlcjleWtt9UFjzJ
/338tynTu6pWsaCpW9PxE+T6hXqT0egiiZCvdrGOjJuSH3/lWl/5xebFo+y7SpsBBa/2RlCsWTcB
eLjLWicHEB61Cqg+pu8GqX9hgBC0EB2bbfEf3u/L9VwGfi6BuOd+CzDIOkkltSDptVmMre5I5OKa
mKuKwaUXHl/51P32giNFnXxzsqxaFw+5CGxJVklW3dcK9tjUpWiNsJvq89AE9aLw0/UvhnbtqL9d
sN4d9eIBz7BPYUM0q32L5mzwjbmo4JURmmjzQk3hOCYz9ys3+jebEG2iTfz9Sy8e7di1dK8AlLOn
upyV9TbjurrBIw+Z4VuLHPO/zJLio2tXpSvHni7iL2/VP4e+XJ9DrKulXfJzBf6jaaHsjefR9+E5
3ZCz8+ffOX1k/3Ssi+dZyV02wCNLZVB9HcVNJDmdemZV/vNRrv2i6a16955qvjrYXcHF1PCKW8F6
lG5U9nPKeNNkxZWrp147mPbxYKbdNqER8IrmBZkYPfw9D+FQuPDdg5beJKW+F721F4O5mR4hQ3W3
7pjMG2kWVa0DfHGpIHfNevArFVPjaSsM7kpVp2CvYRmgjZ9Qo4jrFoS7rf58nX5bqr176iYq5fsL
hTQNsAsyz33NJGN6v6YyJyQDlOyuqUMQ+lgMJ1yR+ZKU8dJsv8gJjFWJhL3nzu5WcnF1jZ8O+acn
ZNrevrt3VZLGEaDyCgOqtBx6l/ZU4WTkI/XAJL2ea9otVL8BgwF7DPQtJuClpXTzKBJXVvs3TOSf
TuWiYnT7ugDLztVh9o65cacMT5g4ZoqGlxhjmlJ8wVs+G5N0rgb9riWFLE5aJmgNiq2dml9bltS3
CdgvJ6TBPposPYx3L5bDrEvgVCaUe3mM6DSQmiWR9NRxL6FEoAVSorwPl1m/0AaSidiPxDq59Qyo
8PQS8hQu04Jci9YhJqB2X62BCGrmt363TsXXMDP2ndthPX4h/ZZ8wkcqhxlx1wsUOB75Vkn5iHz8
xHxwF2HI0rTwpNDklJ/SwXxt1fS7rbKr9oBzKPa2sManuhu2oZGspETe4jI6ESxzBuZzlPKXlnxq
0QvyYOahDvjFFatRlV5DbewR7kpgthEUT6auId9XBilOQQAMnJCiJjOItQ32St0c8ti/I2fTTbo5
qbWw88r+QRjdDsXDHFqNJpXzJLBWXePdppJ+zLxmRtLTpqvDhVkYs5BIvXtTS/HvG7ssjXclObhC
N+GbaKuBbmOiqU/eFmEUwd2u92hizNEn0mnT5rfT8wg9bFOZ+V2gpp8SMc7dVnoNlHbDdLpQS6cp
JwKT3T/1lfo8Btl6KOSHIv4c9KhtPR7pUsA/LbeIMvc4daCvJ1td0ecdNggp87b0fu8KH7JJaB4z
eJmxel8awTllF94isKYjfKdW9aFG1E068LFE+pGI6Cz59SLlHgkwQDG2GZHFRz/S16M/PGP4Xmck
MgatBsTcDWd61D8ZQb3x2wCKZH3SgfandnaL0XSBXmFNcNlXnxw6s8LbAkQ60Pj8gZx7Lr0CccpN
RmqdVj0OxY0r/3/mzms5cu3asr/SPwAFvHnpBwBpmUx6Vy8IJqsI7zY8vv4O8OjqFLOqiyHppUOh
kI5EEkjkxjZrzTkmfUPrSjfJQtUPMnR4ElekdMVw0MNHbf5BbzVR3LS6KtdZcFDIu7EfVEKfGpuE
QMmDIFJUrRcVvNDTG5Qjv4t1Ly9Z4ckeTqsXjSDkTt9U+P0wbl7j8d3VluZFsj+UxTYnFDtK7P04
iyvq21IGS3EqAUs7ebaSv8vE0evrLCMWLlqTW10h309ibIwc8SgfjOO9NaWoQUlBqjBHcEUr3jQN
Fl/qYmSdvC5no7xVXgOhvkXla98Q2RV6Mn0rVEFu6yDBK19y5a0I7zrAjlV40eB7hIO00pFG059O
TBKbmuth1I5p3m5zkjlFQShWBSFGtvlnc79MLX+e3n+72H7U2B1kiFSkPk+lkOKCXgx1eyg6MJII
mluijzn/LR/0z1f67T7t7yudozVJdZwqXM8tJy5jmxNh16Y0o0cOAZq9Y0p3Bbrj5Ujy58v+dqNm
AkWGCLdoLM8+YCcmvq+RpRct5aajmi1bhofrb12YnZvmiO6Nr1SdH62k8zmYaryGnlNdmG9niwK5
pha8hbw7dNaxwHZYId2SGskD7eLL5eAOS641kX6mE/tR9GUc0LJ1+eXyhsLVabaBqjy7PM9xbiwM
YRCPyp2IDZewbJ8sbNC+4zrQwk051J5eFLva0HeDHl92Qt/9+an/9sumC7i0nbgR62zDA/+dmIYp
bQ+YHIg1LegQI4ZA/jOrmGA4+TUyvi/jq37NsvCff3JaUv+67LJx+GljkKWGTLosly11ZuWXzt7E
ZfHFeeura5xtPuQwwG09Ju2hi+/k5srK9zmj6r97fGffoCZJJjDWsD0ETC5YEz7aMEOQrZoB6YqC
I4Wjjn76Ty5qw4yWjaWSevbBlN6IE4mC7yGvZ6CJHeuHQ/5k7g3dqpQpySEM0Nmi/vmqv31ZwIP+
67Jnn7UyHPwQ+AgOklp46BGQuGzsySEUTXXB33rL6CkjLIUzI4Ye5J8v//uB+vfVz7ZLKfP7NMJX
OFiU43TnNlc7v+jxRkFsAASn3QI0+mIAnYmY/qoy/vyJz86Oasv2wwZIRyd6XukLLhpxkamjBUKJ
At9aidgxspFv5jsOQ8ge/JppEes+O0kWCWncx5VgE+DGa9QdxK/kHi4Ez5aPWBb/y+ezPL+f3qho
SqXOisr20EunAEhwymCcUMEU+UWCkJVBCOVq+x98J7ToaUGodAk/2sM/XXOWoqwzVIpHy+Qh0Leo
8tWckHhB6ayUkBYmsptRwfzzVX+7UPx01bNxKJI8jVIRt4fUzr1Wo4Y7oKJJnnjlevZe8jB8MQ6W
P/jLZPXTBc+G3qAi2VHQ9B/SMV9h53XFeGLn7mq8cv/dRzsbcE2RA3KJovYwiO8j+zEdlANWZHoX
rlluW4pkf77eb6fInz7Z2aBpuoZaNi2IgwMSNsxfEkR5vfnFHPn7o9ffV/logfw0TFjvGzuCZ3kQ
JEhPhUl6H+HiGSKy5yyETuOWFtmPsQIycVvdZmPmgh/NG3aqX5W/PhyU518lulOZ4CZkWs6H/PKn
WyEAtMnUiW7LaM/rMs8uTc7jWn8XTYAhHdkP1HRtV9dEbm5G1GSDnm1sMIxOoK06tbvOB+11zLpr
uRE7DDh0RMrqkHUkjrX5u7DILOy1V2JAFNyMHLGdGibhTOubJm1g3c0Z23swvmwad8tOfc7Y2lsw
Os1h0xS13yoL4LNZaSOZpcEdBL9dLufX0nVLEkOuVZcDKSsVkbsB3NsxigjGbGmiWeUlbQVPS576
kc4RolqjuALFQXy3tvnzeLF/3bFggLGhqeL6tVSqp59nmWJyuikf5fpgICirRnsH0OPYK4c+Grei
dY7YWXYVYWGGfXV/SYrBHivSVq3MTRBywFRMn6NtzWEGy0cddKusjN/zgQr30JkboUKbVwbwlI7a
HeUpBmF2GqtoT8bVZd6HfosOsFGDWyGMXTiax7HvQSFtFRGsYiAHZEOkF12YXnLCRa0vQzebNmbT
+Xkcv5NSvlXb9NWOsktF2M9qYTwLa8vBFc6JtUPfdCwj677Q7NvUKlcUINj+zCYh9lN+qPR2E/JL
7VD9wHX/Ho/xe5cJMgRkcdtm2REih+aOY/3cjLRDiiC6lQi8xhbUHYhjSHT5atGDhCK6wg5zTIy7
P38tH5XjX4e1RSIInWD05meVOMeg3wW1uD1Uo/LUauO+kJ80KBx12exE3V87nPLdSGDjtRP7OgKU
N0jjVh3M7VDb65oQtYxKaB3ftKSrtmx6Jbj2WdTQ8kpOtk3Ad2+RbGSuim66bzvtQDg7MePVTjGL
lxxSolgtHD1arN5UuQSaeuRt7J0MdnlAHR86JqoBJNiTlzsPw2zt6rTwZIfd5VjvI+IgALDUlem1
Vu2NhbpuK+OhG1uOeNJh0JpdSaxEw+EYL/dam9C2BiNhJ8b0VLb6QxyJa6Eo+0q1QX/Vl0XL6Vgl
pkgoF72DxvnPD5vMyN+sBwYHFIX2Ix7Wc62nI7WyOcVxd8iNaSPpGJvhW+WoLbYFJUpNQdtCDjdZ
yb01rkdSZNMwwlNt+CHrh4jy17aKKHMMR7WmrUVgY2u27pC6paJf6EG0tcE0qhCWmyL0w9jaRlPx
kEYvMQcEs9rnF2ZU+uMob3ScXPCcVwMqZCTqzzG5yPQXdktWddlQLkCdoUrXWqE9Y73qI6CxFPm7
2tzpbfScxB3U9CWqfswOcr4uqmAdjdaxK7qt3OhHlRGb5j8kYuMyxYNS6JFn50VIkK2Blmm7QTy3
c4pbIp39VrptiY+tsRLgKgjY9BTJt1htfVkl1ZWkwip8jedwHQ3FAbHHTVN3VwGylSb7URdPAxFN
ka18nL6GHvY7nGYp0/azbR+aLvRZfw8Vo6OGExPN/ZWePVqWieQBJX90Z5qc1WL4E21LjvmIiLhx
Gem2KwyVqI+ZAGuzIiA+2xVUqSaupXfaOnZCX9Gz70uhaAriizoA1Km0K8BOSP3FYbaJ6ZuSnZop
a87e+ygQ/uCUrprFa8nUd+OseGUz7xt8AS5cJfHeaOZlbioXNdHtmONoRY8uifIrNEqvY7iJ9Q+4
+y4GcaPYaGSLlpTReFiJOF+DIPN7iXyHMOzvSnTdRVTgLxebNpw8KMR4Ka6K7IZ6ibUoNLyuklyp
Sr00Zomwo4vGiNd5qd9MlnFZzM393Op0kLUL07xQlHEDtZeic/a4bCDGQVtFarjLe813IsWbzWgr
FUzFljg5k74anG6ViuLO0YeeWg1nGKltvcR2XqqBR59oD2b+aBNiWBioqMS8jQikNrJvoW1DxoDL
r8iPZZu9t012kiHlZoovTfFm6IQvp++hoKzKrk2fEhzZmDbhV2RKRQXGLHYhevpMHJvSaNw4AD+G
7sLLlem7NDXPRKXEqNmz916y74swuC86ayPL4ghXCK2GynTyJNDp50goR+kKgMApMMwjrOSTGtck
+tr3oqHUlkLgFtVWdEcc/X46OwcCYOm+Ud2JrVvNKlYT7g4y4d0sTnGB6L4z3/Vd49ZDtTXL5Lqx
rFcO7kg1MufabNRnVsvLEpKv2tz1fXqtp/JaYdRS0Vqn6TLeNXDt4boVNsnTWvZos8PSTckNZvkA
qJKsNmDCdchLIk5zpu2i4ICPHBqyhon61PcQtfsftmQeiTuB0U5Md/xE0vV6kOfVwAkkjVO/6JgY
y1dACYU7NdGJDtQmyQkQJwY5ENE2gbI+DNlKzEtKlBOeAvwXYTQ+pSapPVEv/chye292xUpT+SJl
HfZpwa3FsbZJgJ8QFfLcOcEqi4rDZAb43iQdSMo0gLHlGmBWtG+Wox2XX0wV1DStBEpmaJ7NkbNA
Gp4iKT4V06WaFO8BhZXEiE+9kA9j1ewSW78eEtwQpuHmsAvQ1fEpMkn/PrXPfLvPIu+faZFedxqm
Os24z6JwrY7qodDVi4yoDp7kMWf3KnLi1QQoww5uy2TXF1AG96kGulpAbgLLTq5dk773tX4jd8Y9
CsqnlLDwQGmetXLhSAMAtqz7meBtmD/mi0GEZBKd6jQ+GZKzGnv7mCoFf76I3llcbpyh2Hb0MkkV
uTcyXufl3MNG734IsxNkvHdOKe+dmScEmz+KZn7ih09BR7Jfodonp1sS8FwRltuu5vaacPKpttF6
YJxUM+sWbSJbTU4fNx9L5XPcxe9SWENE0NQrS+4uNKl6nm1sGKK8SzSZMN3UvteL5Ebuy/2w5MXw
cuKxGvKnSn0eO4utVUiuBi4wy5XSjQM5ch7Eaq7NLWgoIr8kt+ytrVIylOLY78YCUaRxlxTJ3lli
SG5EdEdx8FDy/jnVCSMEaFZnpSKe/vMi+1tZlEUGA8BigqLZq3/eaJpqZBgm2uLDrKQIm3/0TA4K
MN5KwSKvyS+ZrTxMFOI1Np191V0q5CT1+D5SEVyEQ32Za8m2qJj6NflBtOxD4vc/3+HvTqE4wilC
omJT2Hp9vsHKlGehRCHyBRwmTdDs84bghHBcFWmwmildOtJXRbPfykTgchDAZamEh5930GuKQdJY
O+JgFRSl2Wmyr/Pthv+cCtb2wjUAm0rasm5/Wf35dee/lJr+vvbZ51WthqRUIWHWIpTyg9obZ74u
jFcp1R/SROwN/RmtziaUs3WiiztJe/nzA/8A851vchENLmkhsIcoNX1+4kmlzqR7VbS2xa7pO6/J
7Ls8PzYqpMPu29IfwXx/iWbpoog4YCXOWypTxITKABhefimT4A2k97VpJ5Nbh9VrEGuvQnh1Yl9F
3fSUa9ZbacgvhcPOyaAJQ2Z1rgqA3cbbYOpHSVX2qSo/LKc3QzHf5Yag3Ml5q7Bk1RYCc1li7zyF
W53IniigIyOzjSLKzTrGBoa0cnrJ6BqIoWOSgDbq9oPq5ZA2U61bmw2Yx5w6Fv1Rg/GK2l+sQg3d
QEurCdgl7ThLzU44cR7MbOGSF/WDSOQdw/ClML8CcP9G2L+o2pnrl6Ayyoxnr5/ozExvnaihrrnr
WY77BAypBk5LLVd2k6+7Ap0MglihkzwTSFscRFtTTm6dTnkgmfjP3/zHqfLzNw+zHA0uITFgEEkI
+vzNZzF9LE5YFWq/bE+S6G5Z/7OMqOR5C4L3uiwcap/aulRIP5y0m7wzboAZbZaq5MhpYznhhYGx
G9WereK+RtytSzEZiY89yxSMpHsK9AVWpno1P3aRcUR4o7kiq0no4de4rZskKS+ce11KMTG0eN5A
gv1VwPu3fEz/jUPpZ4PS/938KI+v+Y/mw6f0L9/SX06lf/3j/y82JqpO/28b0+Ur+L/XLCv76f+A
BKFENH3yYDv89j9NTZb6DyZitOl4hiw4cQyT/yUXqEuUJzg8UJWERy+9+H+6mhTlHxzggG45dIFQ
TzCt/dPUZPzDgoAAtcBEi8ls82+5r3FA/VxDxHZAuhZrDbw0oEewR8+mT8WMJl7iML/tE/mBGe7Z
aXdOsAFDz4ujUCdFbE47O9sR4gCCP9tM8pT5UZy95cBt3FBSZl+pwcnq4q22ynUk8GfHk7NqwqbZ
jLperhPJqP0kzfob9WXXGHZxGQW4FcKWKtTYzRvJ6bxOLm4GLmkP0Bk1CjXiHmQzTVZazOs4V+DU
NC+JgKkv0zJFXB9TzijSedvo3wbZwgtBCc3N5az2GzrCOvgDLzF18smAD7WzfgO8a3atwNDcKI1N
v2mVFkaiheuWcjlUHj9tl4ZF5PB+VSFd8NoVjex3OlbCn4bJ9V/Tw89e88Vx/1PZ9uORI61ApYpa
dfGlaZ9njVYjcrdBGXCLLvwhf5ynUMPufDGH9PprvaYe1YjvvW5d5eRDcPPOOtTalOZ6KHnacB2M
WC+7ZLzoGnFjJuqBnm95WaTKWusa4EyKuBvMhArYOBPki+Tc5yDz5JCd5kUBRDCIBGG10/E9/vlz
nZVT+Vx07OUPaAAjnd7h2efKw9AxpNjSb6lhLvHPp1ZWTqkeUiUxDoZZ3oDb3U6d/eboKKWK49xq
h97qLuhmlCglQsClyhfNh7NOyT/vie/P4F0CCXteF7RsOiM6Hczbobo2a4MUnZXZDcLTIuNe6+XH
MCS0Uq88J5+e9Vq7HwAXUWHxQpyyBidio012jhLuLYUaUaFPgKuKi5YanYYB0I3a7DiN9irPv0x0
Y7b4PEh4mJgBsM7aCv86x+IUFjo9YQvzNq6osSb5c5haGghAfLhpiTBU4XhUkvnlEQ1yINGkAeGc
n5r6PWmXlzB6Hczie90BAktXZTglXth0qmeY4rEKOIVqo/CmIG9ZvE8Jsdg5oRlWZwIqqr+pI2KY
MG02XVzup6LaLju3Tm4hBDUzOhpiHrr2lcod/GTQ3HFBrLelTBwcu/5acuzMVyc6EIJIMlxYoPOr
QbnWh/wljImbHCJUvB1967CV1v2kbMJWfXZyzTUXaJJ8B57rUeIM8efBqS3z2N9LNQOBUGT2pgwD
bJw4B/TPL53o1T6wSay4A5VprCe1fw6dVHYDk5jL3Oipb1Mg07HEO9O4yrPyhQSyzCWRe1wpSfHW
h5pOsXH6UTnDm9nbIxOS4GNrlhvbRFsuLrKwJTs85bjccwSlRDtsgqxch7nRXFuZP0n6I5bO1M1J
WV+DuOpaww9s8RqU83Vqdi9jJ8NK+KqXf6be//jgeEtAfyDOoEJ+3uRopXJu8nFM7iIlWbdFEvMx
HAhqw61tAf6uGgULZ4IGVa3qlQQfwECGNavrLisPxO4i5YAxUTUvjEEYqzPi/mgwyQdo12beI+FU
Hr74pn6ZHtndYW6iC2+otP7PZR7lTDz6MGnxnaMyxodKvUqNm7naGQihOxHhYKxJLABbME4BtZrw
QuTypanHwOjIbxuG2k1y8yosB1+3mAF7MV/GQQJ8v9CPhW1uJFHfkpG3UzRta6c3gSxfN3Z2tMWw
7+22dpsUZcGfP5Nx/jbDN7HxqtDZgZKNlXb5/39q74zYVYy25AOILvvej7RpR908NXJ7KyUY/bI2
u6Le9ZJYLDtSFhpQgiwWSCwhIU1Ez6KZ7DhFtJpVqoZhr14kWSTcnh/wKusHSdRkGrTkM9uBeoiJ
xtgboXOQY0EYag8+S0uq555wL692VNZHMmJs5SJRzcllDKResh0F1g44BgtKTR02Qi6vQ6Or1wVk
Xteckmk1wIh0CU8RF2kvtpxBjB1Q0HVqOAH/M/BpKEdKXNyFyA7casmGLbThRrU2Ux+trFr1tVj3
g6C6+fOTPbPDAXwyFvQu7hQTigwg1bNFZwoGYTa5It/mhvGtt9pr5yO0aKoHdi6V7g+NNqz4ATxJ
s2atA8SKRVysxyrcq4hqQiG92mBrV0pqPYWt/Rg7VuTBXUcXJo0eOL/qC7zzeaw2d4wlmWB0AwAJ
M/s5TFVEIz2RalZus2y6G8lzSoaU/bwRbwA1EBpTPOtjDVe1Lyq2R8U+DrobQJeH1pJ2SS77+gz0
kjw+pBxJ6MdKuDY6Six/fq6/vUsyzS3aNgaon/Negt1xdB8o6d4SeSHcpk5dYsIJygmqU63dSXWQ
HNiOteBHu4OhDJfcoa850+WkahV1rg7Mpd0Cpo9il/lwL2vZazL/+7Pb8jCJj7IM3HOgfz9aIj+9
WE2WFsOkVurtnMZ74ilLjzz4bDOOykFVEgNxahe6+fBtoho+k4qY6Wnrxe14SZOhq521wpLgZUoO
NT0khkTINHnlHJMToDK/tfRvcRgOX8wGZyaxZcwuN22z2zZtWTWdszHbTnESB+SK3AoDuB75YG9q
03l4RRl9VBmVgWXYnggQ7FFkKveQZkGSZGRccQZxy2xt5wplX62Di5e6zeCWLagL1aLFare+Kk8o
vBsZ2Ax9YxI6t7UzXpq9dUuRuAQspEHZJQm2RZnh1RW6U5PAVwpFX624n7tRH5+SvFLg8BpJqr8a
G52i6HMpMAHpxNBnU0Cp4NBuFa3CeG7H5AjnwZ0UI9IlNzbyLefGgJG41iOQmDEpJ54p+g1hLdsu
0FdsODZdp+3RoV0GlCairrpoaPmEU/U97FSid3k8RsAHSatUchsN4lDYKTxbRffnpN00xiTcVOn9
vE3nBc1PD4ToObZ7X4ky1OXb+3mnAVGL6G+dIiFuEpN98Oe5vpm63pQJnbrthnqb8/mcsXscGIAr
K1cST1MeEkFCSW6AdevacmfkE3Euk2MDGhovO4nvhvyRbKNc94iefEOlc9/iBSEvj1paFl3w19+j
fvvFC79sgH65bbacONQJrGdkfr5tva0j2OyxdhuZ8wY/zBEhNK0zu5DYlFhu3nd+oDen3qq+l6nx
YE76kcSKKz1QvjpHLFWT8zth24tJ3sbhz8vy+U5ie1RGO0i12yQYfSKLNo19yE2czX2objOlxl4Y
BhR45YjtgRJfN52U+6Sup6tYvwIdSNK39pXK9XffqqGycEPsXtAK5/7goDMLPXBS9RYjph/0eKMA
0ox5/zQXseI3utP6UfIi5wEZu1TPZYn7LRLDoLttP4ihfZpmhpoyw54eRP3oqEOMPE6R3aTGwDpC
qlxV/U2mf3EAOhPHLW/hwlSjMmuyAQF2fNaB5xjWE+Iw87WiIJABHLiDmr2PYfPdtiqU1lOGbtY0
NyQBx5x4rc6zvpSA/e4mOMqQRMI8reu/RJsMQTVao1qotxEQs8gv5knB8mRDp5aSDGCWuZII5DFC
Q3Zt4YWj/UVN/Dx2YHkK2BeXr49KnfpLiTYXZOFNhqZiGxgTH9bCjUOsRyIcLtgBctKs9z7v0wuF
UFLpoUUYcsiT7IkytsIKm14DC/ELvSek0WFvrybyNikmwCYtHW+Z3rqcpM6lQwa0OTvqeraaxzlP
zLVG4F8bDV/teX7zgqB2gT9gMhyBmJ19p7kjC477LHr1sPC6nIcwnTL3lIzZqc5oimJSOCoGQCyS
jxwNknmxKtnfwX/O/XloWENScVLl/LsTRzhIE0G5hf5hrT+OIl2rithEoXoZdLrxxcqHoOns3TYX
kY4NCoUl+zftE3rtqp7Qq74jMGVwTSrkAntNiywfUS/eER3hIi3n4Slx2ssR1nUb6wndvnIGEY52
QmKsu/lIJKYTT895bUj0GhpmBP4AkMNXCt43CWGqcNXb2gxduYXwn4GKNQUa+sCmdAI7gewRyAgR
SGI5j+7TWDqOWrHrE32v1+NVxRgcu/oRauyrnob35ZBeDi1+ZxEcU0cQckqsAeDNSB62E+JO6i+b
2kRj5Dg39CFjt5igckbttgoyTlu59L0uKDSlieVqRX8aM7Z5M95CTzKNk5I5+8Rg0JvLZjUY6b0X
2op+8mm+sWzO7ZYVKp7dYk1qstdZA4kwlywjM3GmM3T7uakPSc7iVg/mS6j8IGhmU8TtdWB162ZS
nkv0MlX8NFXxMdaxEFST+UKLSk/QyUpEVJET2HwP+mxba4Rx6OzXWKEOFUYUd2pBcBMdGozoOBLS
BXo17zxN795jmQuGZX5p6MOD7lS+IFkQj8NsnEZJw4oQ3KrE/sqj/KxTBKj6+qJP+DbgsNzOtf0W
jAdhZVeiHr1BUQbQ47rkhjI948Im0Cwn5bKJX5tcnIIxeg1mYKfxdDD7NvKGMoOOaJBV11G2CSJ2
RCZx3aEinmyBZyoI2suqwDs28u9+JkYN0yHChyiqvcGEvZgUw9oQQ+AFJc2wAOKvgsRvVWSdBe2h
eIBsItDyUF8MWzP1unBig0KuJYSIfTFJmElkJ9jrZBDGltqte7PlANWRBpNYPLIQuoYcX8u6aG+0
DFOnWlb7tld2jLy3VAvNja5VpNnmI9a7vn+Ph+7UlbZfZtp6ntS9M5cr67XCdNXT7k408zbTkx8a
IYtscI+8wS/gnhb30a1OCIChTz+mqpBJg9UzT+rGxHP8OEzvYl1AfJYqYlFtzSXGHdVJ4iOnJ2Ct
KVo3IkuOSF1SDfv53gYVm5XFKeZE7valeR/FHdmZufwWl6Dqs2ZYcV7hGdqMn6kIbkAqIIbAoOpO
dvZUqM5tFEMQTApOWcSj7eSgDCgVhDaCksKLxbIeKuGjYsR7JWu+59Ppi73LeXEHoCMLC+gOhdWO
RsyZ+s/oeEnafuxvZVXaWFr3mEe86IkjZUihg6duCrwhrLyBgIrMoDFemxQCE3lN/Px7b+jfMlQV
QujPhsn7J7rxqx3/Byjr5y0NNwhVZCn40jnWgU9+3tLMgWZ3EjKPW8YcOCQnftZLleg8cKFz3Kee
dVGr9uzarfYd6y1HkMBG25JTYQJ+eilFNRHcPXnKvcp60+s3dVE+pGEA9rAaNPRWFoUsunbI/cDI
g3ekHxpRrkyucnDWaIrYYsSM2mI2Qs5y03fSmPt1p110cQTUcOAPAVw5UfAsiZuwnm2jbH3HwqLZ
GuHrWCbzuh4DVHDEpVExOElScQyiqfSdNmmR0cm+FY1L5pD2XTe6eNNWy0oTtd/1cAQXaWorY4Zh
HBAabZiRDtNUYsrgQPCR4lAY1bSTjUsZE6gXqRLInvjSCCqbKnfNBqpVzZVsN7uwtAk+s3sS3qf8
zg7C98DRHpVgeJQGSpDRbJp8lvLOkHtUkemGAVgSvc4SpxvZ4xdD7nwNXr5RkrIB0UGQtmjmff5G
+4mQJmlq+Uan6dYpIMI35nPe6s+TyukxjsBkGM6PbKr8IlRfyky+HJtmq3UDzXiY7HPBT31xS+cH
D24Jli9KS9WiR/rLvjmZi1RyrKG/HRpCgCn0xYa6y1MaGtP8wuLFlxxm+2hgBKpqGntSo7IHzZ+r
6Yu+6C9FmY87QSBIuRE0H+LPzw+nNU0h56hgbyGkbGLJ8R1qvm1tH5mOriTrnnIzHqaKMPFO105S
fp9H0yYkpnymodko12WVxd7EKZAhd02wcOUpcQom9itT+pk1GSDg8sgoHsEwZjdCvePzjZa23Zjk
j/ZAS8IDpkVn4KBVxGvSXVJ3iqv9AAHZUxB5eI4glD2SL2alK9wxtDEGG5aLXyhmhsRpN9GO//MX
eiZq/uvuFjIzFE8AcmxgP99dQkWxnkd9uI2Eip/Gd0yiQFMidIwJ67epOXS0sMJJ+QBglcWbOB3e
lrFZBbH0g9n8OprHeKMRFo3S8Nhjh59zX6qpcbI5G/CY3vIXU9fU01dVazS3HebHjIcuooLAT2vc
YqFwVoWJ/zHXn4yWp6ATU+roOYXDkV5cKSY/bYguUcsDyTOQvl6qWEfbjCZTaNtJzchE5dlIvX4h
6Z0N+LXdSw1NiUgWkqeo41s4psma0OIX5vVdflUwwN0RMRR6opoDUgoRimicwokv2iq5i42KXYSZ
bIOxlDyWwncwn/z9kQKOM1eTT4z2qrXMXRkRB6uSsiNX8btK2JIfFCR81pnHB2V3QcldWSla8cXW
/DwpaQnYYGNOLDZbX+zT52dXlAujWVlKdkd4ZDLml0zhL3pElUUj8TufsQO3RLLCsVoh29iJcQJM
BAXaCzX5GzK65hB1ZGuqL0JxBi+wpHY7oIWM1ZganDPewYV4Mx6MDpbeGPQLjindJaN9keH+NJto
XWblRauBjEclPloYA4OM3lrQo7KeJcq9ADUkv7Grl97UfzhqmfnzJAPICWo2BnO0N7U58PrS/mJC
OJPI/DWS6VhrqmNDk5LP23CyE/WIQyYGHJHcXp8xBFWNMO1A+5Zm6Tu+vtcijt4q2yQUh5+Q5+x9
kAg/T4KdOs5vGWVqynjytVLkb3La7lWCwCM1Yledk7yeaBwRWs0HRj/5I/EcPf3flQjkN1Hmt0PS
bIkOPsoKf6Rsi6fSanMqmc7oGbV1iFvpukegTAHdbcz4PXME8mT9kEy8EtS1Mg9V8o8xo8MQpK1N
c8TYEaWEr8weSr+Cmo9V8SpqmkvVHi5ahf2FETB4p0k9zKkDLJtYSE2jmmyAH2yG/NJcJFlypdw1
QbUTS1pfrkjBOrUG00fZ+sWh67wOtwxJWl40etEKgEM963zl0oQ2f6ryu5Ys2jA3f9Aufx1q8WAn
qPvqNPwCFX6eEffXO6AvJXloUaZ8XkkKzUX7GEzZnVrObwOVEW+qGb+trSCN1plvtMZXLX1wq4xP
HmTrVIq90FZ+6EN77AYioNjFpFFMWWRB4KQY4794JL9Ut5dnAhgW1SS6B/UXuJmFSrpvrDa7Iznl
ukkQUSXZKb2ZupKYXA3hnnilzxc1xZU8HYWZ74OiWKWmfKzK5gWi8iVNldQetmqJ/O/Psz6wW6b1
T5tFTadeChFfX94Wenefp33qJ8xV2F3vmqLDF7Iz1GBwRRSQGzYkb+ZYrdt+aN0xywklt2yX5jdl
31qh+KlM99kunSz04vJMxudrkPLfx0Sc0nD41ogB8WYKO340LxsOqBkFE0ZwFvpRYXuzmkT+pZOI
h6TJppXSPqfaULrWBKalsDiui3Lc5mF709XVE1VZAyaPclSNZCORXjeg5mgYfW6NBcIsq6e8CiFd
zhad4CagsRQgF/ue+HGLKSHLo8inFANL3+DvCEM5trV+wak6dycTJdfwkrb8Zq5pgxvFfEiB5knT
6H4kmAiSvHqtU0ZQok4X8kA7TXLq18Ssn8yIX+jCAHCTckKhtqyQNca4JHucIBitulBdm72RU3ka
VbeH8uMrVVIgcp0PttUd9OyqGAp/+h/qzmM5ciRb068y1nvUQMOxuHcRWlFGUOUGRmYyoaVDP/39
wOq2JoPV5JTZLGZqkVWZ2c1AAA73c/7zC3M8pgqLj9GiutPtXmKd4ENAV8YjmXRbdNEPYyTArvRK
nTWjg3yC5J/AETdjklyHvnEzWU/C2rMag5ArAQyR+tkljnW0qJqNNXuW//K74Yep59kq8PQ7ajPQ
zri4dD33p+hbbc5ebvcWc9YyuybPxl7YWXdH6bvNtPHoeJU2D2xIxQ6mTKqRbr9ZhvpU+3xahjr4
EgMKA6vJs6aq6utcCtWLj9i1vJjobrKuegpUb1vHCvtu2//Mq2ypWHxvL+ovyA1ch7VPd9MFzTzy
x9sC5tzMiZSDUTfUEq03D0tyRFqfLiMNsZcwW2WpZP5vXUmf4iTAp6+0L0MfUKJVi2RRa8Oq89Nx
rrRkC3i5ks9CXfzI0H0udSc4wk4KN6k01jyEcRfViCpwmWEKQkq8qB0YccHGzDriG4jD1PRwwKts
q7nBQDxlC+06Va9yZkdMQta1Fz7U9GazdLQZpwbXZYxtfCKfSZMfZxHRuzO/Ka67nFQ33VzqImWa
EMAubt12Gob9DKrfuVs8RTHnArmCt97os33gh2Ljm9bxqKqwOwZsvoWuvo45uGBrY1+hZ8miqq9G
tHLrPqNCV4YcaQL/MUSEVfa8fnoCLEfxS/7U1LdPor8x8+fUWTcqW9AsUzLGcm71nCZiFXvk9am8
RELxmRhYxbMMtzoJbsDMpIOrSUsBVBfzbPqsyuPFlrX1GsRwp6K0n5OvVGcOKEY+rISNXJrGmQF1
NM8aBLvWqiQOE2+un1IywKDd2LQTf72yIYR/s/reHJrPVt+UpgMDwKZvts9xa+LcOjB3PIQbrbni
ycCzyIlsi2J7ZpnQJvNGRcmStUvG4uMCu5rbQNq4YcjhZOYTN4ZESlK64Dvh/3rjBMKbdEEzxCzJ
zKq0o0tmxc7QwUKsyFlrVXYo0WbtynTU9ksrD5Vd5CckzjJjKPMx2Ddl2wKetnvTbMnPDcGpOheS
FVrD2WBJ7JwNPBHKtlvmgP7xaJ+ckIm5o1YQ4Oyu2YREaC58W5uld4QRe8g3jfuqcl9D3MQXCdCj
l8lql/6oW1RqbBPeUsagRdnYrjqdQJ0mYMunm52JuEhZhcND5Og8Geol9DI/0sbfaRNb17PCDT1Z
OY9CWa/GOF+xbdykwe+2fda4YStXRQpF4Z7WDjdOrRB/qFKbJZWmLEJDLK26b+aVn1lLr9VfDE8l
u/CA93yMZNpZdgPzMxBIY+F46tpqmnzRDmQZli1x84aH32Zk/Qy74KpHIzfpBu7VvH/xYFbAFkpz
9kpxUQ3QTVwX5/SIP8cpBXDJd0Fy9VifhRC5Znp8csmknFe9u2xHWLRJUr96CTNOR9MPAipbQ6S7
qfvBKmih/GXNFdImF1mX7a6TttE35JSqBpwtj8H+0vI7l8NRi5aKO/7gAPJnymDLNYmW+q5sr9WX
ZkyClQEpj3zH5nXyH5JZ3+zMyg72IUibmQ8OeiFhLVNtPDVw29dIrzm+DAd1Ud9/s/7PM/uooZi6
28S6WaBFnztoDhwZl8Jh+Sfw6EJrZJEt3Dxj73JbDRTXLPHQZFfwurXP2z9LSvYoNI2N6t4o0bMn
MQjzAvuils6jkzXrhDdIywxco5wLVWQvwiiu2VFHPDLV1+LKaZUDxyLzA/vRjjgxlcldNtxgNbol
3PXSb+yDB9BHvtOpACpy9SidTT/OHnJMtOJX/MTuAgODscHuXnprJLvY8GdOvM9MQc2COynL7SUz
CfyQIQzH+FWvsU80lamXrJt1Z5UZj5sRMT+4SLHrNq8TS6FsJO512Sj9r9ztob24O7/mKaklbvR4
Zz33kddQ03g/vXIaLNtsjU5Ny1mPVbDyyuAuLNqrsYvKuePiFuSDk+qk2DLlmlVm/OPrbeuvSjce
GWRfqksQyXPfltEL+4gn4R8txdNXHfB/XBsPSM/gVJnl8yACip2R3zVIdIoyCebAV6+W6b/6fnFd
ePpVkj3abzIlczeoMTprJVtYfbxyRx+LJK2cJqG/OqHu44TgklYrctoTSEPkXBqFnm0cG83aKL5B
WD/xl2C7MTsTVPWm+1mermoNmq0Kls1k9KXh0hXJAefd/mCW4Z2Mqnv4DLMg077hypzjuqS58bF0
LcCmmPmfV8JsjTgPeLZK+op3TJ34rjbM26JiPtKovARhc1u72Tf8s7/4TFp3R2NICNbgvjnxvWOU
eH6sl4bbqreV4zxSCFTWDfzjvT7RQxLpbuuu/a7i188qrbfQuncfeTZ6VxzL11yvVm+VFNQgjZZ9
Dz06VvaJIy9T01iUPjqylvSkfjakNiKH73rEz5QUyOQTNI2lMm0ivIKPPUdipR5B7OF4q+N0lw0U
eQFHVTzuPIhXs1qO/Vqz151U7HVYkpBjtuvGcB/NkFovM5vLKEq2g7otKzh5RqavY1t/bboHHDp6
TpZ6QUgdk0Z6XlJHyWSXFuBHEHgEG2kYHPT1xSicndb32TqL89cWzrlqcK5//Xp+4kJyo3mmE7N2
4me4U4TgexoeSY8MOHk/0cbnuyZZ2yq9t1WmkvGge6jjkn9Hv7uU2b3tsJ/ap6RmfmIVpHfl3UEb
nR5EnMA+pVgCim/shgq3d+GORsCco778+nrf4Mf3RdDb9do0YRZUAPhVZ50gZ7svo1SOt8z5l3bi
n5IUUXdC28xAAX6BgmOcRAzo1Fe15s2FrOiwjdscl33A+MnQYixvkyr5Bs7R/2I7sKZRBrsB9kyO
enYfUbXmKrsBqyUZfBTi3sLaS2UVmz87pTlUbnEvW6zbVf9ZcMp6TFj8QdNofFoYd9sGUw+MeQo5
K7Ry0ybxilftmpYHunrszXQMaQbljt4tnitW/8sFSrNM7xQY2vAdZP4JxdewJiDexAWsBg4432DM
YoA6UBjjMcTdNsCToNAWiKNuKtEd8+xQ59lOxMFe1ZJVh3WBHVGqzTNVWTZjvfmbD9vmWgBqiB4G
88Vy/QynMXr2AbWrh2NTpktfDfeiVw/2IDd9waMtiANvfe3gaOFeuhF7QIPzQLpWVX2bxwhoa/nN
BX2e1XNBZOpQMuH+zMj+7CmHmQ4fmyL4iBH/8+Aj6k0ReCnBcNB7Y5uYGrKnYOkyTs/89hL8bWnU
jOLRGG7U3iIkDZNZi9qIALiIpF+FsYNh/AqpY2k6Luw8XMNpv8mksdUFpJ4UaqE+uk/T3mCp4yGR
M6IcrrxCe2gcmA2p9qCiLell89xn8O7TYhakzsyic//6SdifSAqwjnFXcDhwePU+v3ZtkLtN12Uc
OcFlrk08lZyZ3BhZa08SO+53T37cX+UmY2hd5xgWPXw7M4EfbeUF7DXyOcZolDCl0zVFW02vifOK
iwFAT3TfSk8ZFU/kSeiqlZREG5dw4VMgmCKt74Et+YHphdKgf/HwmWugB2g8YzAgrAopCOo5PdMO
S9B1VlmXXgEL0I2LY0DYYOQXB6cr95r94nnDL6KXIwZx7U603WRU8UMN42qheYjJLcR8Re1rM/os
MDkoizNT69Hg9oygO3PYmkV1wgj0+PXNnWRQH2EFZE6UR9akf2H3OM8VgEivZEEzNsfxMTWa59yw
XgcIrSLvjrIo2llZBASyudkq611/pcbhPo7ajC2BOIGgNBZROmWrhsfKxM+gh0OYxtZr0WDZbGXE
NlSAhXFNxkpaQHQhFGCbhCYgosXUS0yKoqR7bAvtSbUiOadzP6HHwywyzmdJhu1+PagPou6v/O6q
L1XK6kR/0Bvsr/tuvEsQRPpN8qOMo32daJdFirMprKtVjz6PjgD3ym2H1n9WZvzSpOKlNkOQg9a4
bmv7YMkpAEPcJJCdKD6ZwKeco3hDNLMgz9e+EdxlvsChyy8ebLHrEtPGsgQz0NFna1SzC4VaFmsK
7RIx2cOo+w9elTGMRz1NndTOGs15AXOzISAoM0DEYVPqzgUTiWjpJY22iNVxXKZ9nM8HZcFK+2Xg
UrIckvIilTVga3JsAB37VG5HtdmWg4llqH759eM3P6FKmJNME0ou0YalL86OtJhwQjMAf4conpzc
iFcmxpIzyniLbHlbo8aCNfqgeao+FyLUVl1hHoF1pvyJK7TT1nwMo1tR+kt7KHZhw9I3cO2UvgNT
lrFP195jPWF5NenPZdjNc9d+MdnLCyE2bLrYwLp3QYp9YO1AOk0kqytDKorbbjWva3vWQ9Ax83KN
xSt/BOuRtlVr7mgyqcjGeJGIjiC8mFf66/vy9r3fH/XQA+jzrCnYBaUgx9HH0sSNyfisQjs7WshI
QyvaloRTlEH5yJkRru16gsqbq0QgKq6lQgus3Os1YVq1BhCCmmwz+sbeAJKYiRIbnaEJk3nM7Kfp
+Hpdp64iTX3pieAB7+Wu4APCyMFcRVaxciv7GfCrm5fYRicOLG87j08WIfV0HVk5Dxw6LNrt1MRn
dmQMW4cEjlAdusEa0wm2dQtwVnjFoswZK1vgoguTzWtuXzqNDpNLEZth8H9b+jEVzZ2wAIibLo2w
/sDoKG0vA8VdWdMrIwk5xeZYgwwGFywH6xnN/hfCk3RGXGPrENmdOuxRsRxXceDh0B7uEkUpF0U7
+CsqZ0yw4hVRGM8CH9hg8K81N7pRmu+Ev+bnTWx6Wi5MQqb/VBDnZ7UTdDnQT3bsC/EKR1BJMr6n
ee9k+rObdr+qutoUw7jDVOci7uPbpBl3VljPEyXcVkmwjl39kbk4v1efTdH/atPmLknrSz1PV6oO
t6YFzZtZ5FqKPrDmMq7uMiOp6fLXAo9oepFr06k2VdvPNc092AR9DkJdmZoFfU88lGZ/V7rKpWdm
9uymkY4yCxNueFeZa9EVv0bMl30cSGaV0XzTAn9S3E3pObAsqVaR7pif9EZe4kyNfYtlsRPDZ5fr
UPV2jT4V2kGsMYgO+GJxFLAJ5WJGGuVBhigd6sZ1FxlTauHvusBnyJIB5foVpbk93IWlfRXgOLJQ
A/mjGd1rVcJUTA2ACj//rhn6PB3SHIK6TCRI4I9TMfbxXYSHVSj+YBVHfYh2vQfhKe8eYt84cd/2
kRNeZMghnAIKYYZv+KwovRvUdniacAZ0aXZphcFOTdOXwQp2Pf257L4pzT5j87Tik7chJA/GbJ94
C2rZ63TfUX50lZjqSb4YGrxDrQ04NQDqMHO7iWJsVQpTjgviZxHV4ZnSq/NcTO+Qx5wyM2CyeTdD
WC40J6/opuFzJT20ZLef6HU17sZt3N+OCGrmAYJeK4a08fWup03vycddT3CTMU2gDGfvOx+XR6YZ
KgreJUf0DvsOfQJ9wQDaNjp3Ydv86jwNSL5NtjruSn3EoiEU1i9HwOio9BbQc79pCP7yxhqIzxzq
Xcpe/ezFThQ9xSENm6HW8vdlZZzcFD++GBfqYfyR7WNPPxZl/OS7DmNotqXBOJKLfh/H6jVd11VT
YMeSkhec1es0Q9WQKLhJu5LSzcUPTt5XpXBXNhOkxs++efPejoizm8ndtGEdkNcNs2WCGd4hF35X
MO3L+/JYJMVR9YvLQglvCon1WR8VcyvQToldcknzoviB8OHBznRcYBhseU9d261CK7Vn+EMU1Abd
U6hVP/wwLjC3khx9hshnXTWVL/pdHWWsIdV8RPC4T6wYN/osvnZqidmBm7HvVt1r2FmE/MABnDVm
UK0ZVt2CtatzWxNXraz8PZDCvZ8QTAx2vhChxJ60MEnUbeh3bGyvu1qHlajYB7Txq0YtjkLGW6sI
D2NVHNsgu6hEemlK7ybT1XXmJz/sDtJ/0FzVSj8xZWh+o36G1QxTH8ieHbHZ81ENYAoz7JhnkN0z
1TPZk+xo1nWpthqZW0HsD3ZBKG8q2+gIP9ZyoEhjKc3UWGScUov0l2IGxgKx5dbOrX4ehi0h3BbR
CalzQ9cAZVdFTIuRTlHkwCaYkY2cRDrGRlq3wIXrtUsw8fn6LXp7Sz4++CnhFEeaScRPHXH24N1I
RIULXeFYGvaih0NlJXJYmHaRzDo7AP2GuNPFOPEXOCZxUYI5ZmTP7KC+ihhPrg3sPyJP2DM8Nm3q
4OYp91pJIaHRPITRkwXvgWIirRalKO9q0WirOtmQxnOKYcBgE9UxeMnJ0+qZ5xXtyqmdR6UqFMaS
do6z7NHrKdxzE2Y3wvSdNuDd7aBZGsfiRwzVeQa3dljl4UPSlHs49Qh4XO/CwWoEfCjcNokfrjXD
fYUAPDCFhyrRYdPVpc6FZ+ff6Xfe7tb53YQPNuk0aVE+7f5FkKWqwBr0KOPkzvZXlW2RA+RxZxqj
que9OuWVQ8Z0ff81EvJoqfx9ZAhvfqtCHmD7hHZqptG1ktvYzSY9dggqmeY0IJ7N5owSH5c9LAgd
whLneIzNgnKE9RwNNNP4e08eLPM+CsUs64yj1US/v14un6QsJOhiLEH5DbXMhpx3tlx8N687BDby
WEt4KJ7nYROvFCuIZfqiNp1N3ozG0oybuYghbysg7fORhZPlEcx2kiDyYV0U4ib1h+sSUFSgJGM0
QTleFsU68v2thq/JwgfQ/+a4ODNfgkbElaMlM6BtQHH8pOYncws6nBJXx8xqb1Obej0u5ySeQXZK
8t++9F5rwbLmqpmRQUSgb+OS+oh49mrYNx1PbQiNOW4ep14nI1SYwW8pmu+KeW26gx+WEPA/1EdQ
u0n5xuH2cSf2gJBTLHLZ8yZ8jHHvXaQ3F4NbUaOSZQG3ZeYp5WV/XxXlsx+degJAv37In2uYaQLB
LOLPQRL91sdLAJe3RK8M2m1P3TnDE+MGgwwo0Dk4rFBxmMu2o41ZWxlUK6mT2heSi2o5AS6VUluG
4gWoESlAoF3HwmrnxNDN/Sb6RiNofUJauEq0kJiQYERCaNtZpWWnNdZjk3wzwpzHDSBeOyAcWtWv
UlORkAyqeTBq+aKytWQHQWJCK6A7uDL8PcTxC28/Zp4UiqnWUKz1P0utYLGKDH01pW5u5bs6t1cZ
jiGjJnd+3lxgxbSJs/Jehvq+skyEDX2w4dy8GMSAB2ACEU7N02JuWsXSU6PrTKUElb1QNpdto/rb
Il+P8JBx3ldWmjGseQN+GiJi9sVBYgQeJYBNg9J7228eqPEXawoURhdw6JCEntMxcP7n5YgQoGmF
hVo4vguF95iP/XUV6evSxQjC8VZ6wrS4VRZBVa2alvlFHq6+vo7PDTzYjbCAb3ChQad/zu6yg9Hr
Aiiht8OQL6MaE8cushaNI3mvXIr6JW7sJP4N64Gjwe/b667xxSwP0ZkP+gM2YbSKUfdLtmDpwriu
a8xbShUnT1kZu9wbyILvQmXhp2AeU+ZFwXElYOMK5Up6eL72h65m4MWc8M5wYc6n8MRdO8IW0WCN
WgqjUk8iWyidcGnXCj50PGTVS3/Eff/bzBemhw0x3cjXt+XzqQFjjaYBmh1EXQyhpi3hXfHlGCRB
FJZZHN2OKorSzwsd5viDNxJAK64RLF4aIZnLYTe086T29JnLFjz3CmpYM5w4xIW6li4+7mycK8Lc
r0BJ1j1uuKGdYg9YmShaCODx+1+C/BeClv0tHNpfXaS0m9ANn7QqwSYbO8XIwXo8/07O+2kWMYWe
QwQijYLWd2p8P35Bw3WTP7+gYwaYOsfjbwktq0QoYIn2hD0ymACQvp+rT2qg/qa9nOuKWLVmxtxS
7VYKEaedP4zf3PjP/SamRBgXTVQ+dPWfpH1FylGbFk5+NHXv2a17GG4GaTLteO8myVNeElgUCfsZ
I20stqD6GH62xeHzMovMedIb6IQlzq6+S5wHYGjspusuh8qcNywyfciLeWFHa7OcuBx5ki200H3+
eumYnwiauJlxrhmAPm9kl7PTQqvJRKgQaR2h9GJOoFBbL1PhKWy60ltm3X2LbQ8uSuSAxD1+iOMm
9JM7BBdX1aA8UlgsytbCy1EtXmQlbpNcvxVWsRYF+CWa/aPSDotwSNeIPg6e7xzqTsNulKq+T6LT
gCNGkhVXjXrKDPkyFuXBFx7b3LyK5I3NINKwm99DAi84LAZkZnn4I4uHXTgA2Ye2f5/VJVlP3t8n
kU5+WQREACaY6ifJKMh/27H/BMdGeNWMAcGVh66WgZZyXwYQ3zHHLBZOJ7cUKQvRVssO+1V9rMgb
SrOtYeYPWGuB8Fbxb5j7v6NA+9tnFxQN/MsthxERo6NzhhISB0/oCrN+kbX7yMzIL4NGVTvdpsVp
w4mwvySFyYqqH5EqnqBNSrj2URnzumNmLWOYsJEKHytVKQPL0kC0oxIGlJdw3ULzgKd6hP1QaS7a
WvyUAVhdsAzSfAWfd5F05mVi4GWVezloSuUu9Dq/aQxEimnJae0NLwOqq9BSSeVewM1IZ5Ezz2sd
zIitVDNbZMpRswyUAJPMWs6avIIjPUQbnELflvf/xtbNf82v/yx7cGx7b/N29tv//j+wj/tPxnDv
f+x/X4QQtmX+u/7/wD4OwsK7fWDxXD//r1e27XqY/O/+6x+nPPPZKP78o+2v//rH2//+T8M4SDTG
Hw72olMgJZUkLmH/cozjr6w/sNjknJkE3fwNB80/LeMUzfqDek+FVgmMzH8Iir5/msahJviDepD3
aTIBmkyQtH+8PbPzZ/jv37/3MDtT+GA/RwHO8oekLLhwxPcfTwMVvaBdBoN1V7BqN5nelg+qb89V
sVdCvTx0/MnaVhqiYWV4KPSmeIgwgrJzI7jWal3cqCNessNSt0zlSOd5VM0GAq4p20UHenFd96H/
zdB62kX/XZO/hUTTzZHfxOAffo5zBrAbSMSwg/Wbu9r2ym1NK8xUT4VbITHYkW1VbzQH6Clwc/+b
neKMEP/nR9NLsp3ZBg5U5+0A5ElPDlHQ3llaEm/SIakmL3i5iqYSSeCYvu8K/akO9du4VWGxRl6y
MLwoZjgIn3ooTW9hYPqz9GKoh7QWv+Mywrsi+Sbo+U2W9eEWocpmbTmaifeRy68fH2o6dmaK615+
P+jpeJFXIrh02GA2ZTASD1enq0DL1XUfw4Un3kAUKXHQuRmDOfb1HIVf9w3/4YyvwY0Dg3NY5dA7
KTk+Zd1z0xJriI3h3qhy+2j5ur7XswLnU0OupY2pNvWuvoQUCy2uyC97JdJP2WiiF5JQXkdd9/cI
hNeydH6afjU8wtbNZxL+8CWHI54DYbfLSqPAYVkJ//7NJDrd5B3B4Qf+xrkGTqnbinuj9fdmKVvG
TYk2G7UAdTCEuGU6egiS2uCEoHtfNaN8gO+7ES10dheLH5fZ6+Ld7vLPXfj9G2tNBeiHh0t3RcPP
7I1MRyqls/otaDVvpFBq7imJ3F2bw22t0I32aVL9bAtIzaXnPbet466kUWeHRhQNTRSuTp6rp4fG
G5ZWCIlTt6PiPk2hzwWWkc8LTTwy5/cPIphwwBJmZa5IrOP01L9VPDea46XWLqM4hHTc6c61b5Ou
aGJbvXacRtuiqQAeIxtkOegi3A6pfChL1VzacXQqCzO4lpqxd/sqekzbkbyRftxWbr0ux47i2kLG
5efOja9xyA4VhYAmU39v4PjVgFElBY7EqhV/tyyNj10ry5Jbyfb3hkMYeCOdFWwCXqwu7bG9F8FY
P8UZ3vJhOg1mulVEWOcq1cyfYZhiXIL+Z5npnr+ULindocJQThZjf8XsypolsYO2EDh7VdjmFWrx
caOP5UXrVVCOfGN80kTzLFstvslln2ACZi2dxiuOhZEHi84hqTQoNWvfp+43BIhPWyWsq6mmBsZk
M/gk3xTEiCSR56u40LbjInat6DIszOYA9aNnXuzJSyVPIcSb0XdN7hu77uMqRaQE3xV/X6Zq5vm5
0nWYFOfK6N5jI7azyxhkPXIvzdJC+av0F4mFT6aS7huNct7O4QVEDjIRDWsW8vHsbF8YWbWIK0Lf
TaQGGtSea9m3Dj5IiOH8IA2Xmj4FZFkRiQMjfabUoIYy60aN1A3VTRcSvNLpA5KKmt41rYIOlCjM
l7J2ogUjWoQsQ0bgXZLdKF7xPOhDve9G7YnD+dLoUvzmNAWNdixeLIieV7eYhsTLyiahIofpNLPH
6Nay41XpeuUOeuoyKHIOnSxdyLAO8RppFgKHwtUAGLes2Dcav9qNPXJp1M9Ai765NVRlWwSFWLfW
uIWDDOodaOYqzsQuCckqNQsUkYV64VfAO0ncmzPUdyelIOiAeddVUcLd9ysjWaPrIB1UYbyC+36E
Vr+5DdpQLkOVXJQQl1T4NU298cwqw/oH5ZugtryIqdAWbvRkoMm7VjDiEH4f3jklCfS1Omm6yob5
NWw0b8jlxktVH+VX6Bza6RclxXPRSscjqFkFMJcuFa5721m+eiS24ILzp3uyguwpDGJn7Xc2wwgC
SWaeOu6SJJr4nmg7Gr24VMShbxVjYcpEblq7ftZ63rBST+UdNjRzBDpL34U89fUuejawml59DiRN
n5xyga4+iWLqNlRMV2nje4H/5y2kcaJtWufGhN+4TKVtkG2McsWXIn9m+qdOhp3FFZMVOYUuI3w3
VWvnEiT/9WWduVtOlwUXT4OqxTtj6+jHPp7cbhERjllJ9z51scYHJnqkbrsLuyjfxkr+nHTMyhUa
xkZaYme0ndgVsbh1a0tFlR81h7Cvm4NtwSdoikosGvKXg8TooR8Z4VxmcM2aIoGnNPj1QmlKgm5c
ZHvYacDIvZFN0oO6quG69VJsIdLeWvbxsvUV76kudeLiR3Xdoho6KqLfaxXs7MpiIX99DyZA8+PO
wZPhnGWMyJErzs+3Nss6JAB5fF+3k4f2YLCdmmgwjoEpd6VVVd91qNM9PftAhsMQ9Ri4sRDeOALv
EJ8mcqknRzO6H2v9FQsKZaebuHzGj37UmbeldKylie0Ow7FuOGau/dTptfHNgzc/Ehjf1iNg3AR7
UNhiJjed+u8uAj3ZtNa6iAfvZQe02DeuDK5qG9vavhMNopKuvxZj9DJaRnVbE4iogquFXhlfmQjT
9F7Nd16Tbu1uMPfMYhgK56TeZ6om4YuZwTLSpSSoAVVMOSjXkaM1y4j0qbDLkIfYmPsFDcEHHU5D
VTxscciahdLJH3CKJgtoJBJ2oArYaKFRbAiAGZBcuMvRhfCrjEG8TzW9fR36fBM6SvLk+WTrhKb/
53H2f7sD/Y/N5YcW9D/1qdPV/MxBQGD31f9vGJizS717hT53oE37nDQfW1D+D//yLHf/IO4Wf0K2
FGwSWHf/tCx37D9U8qjhR4AD6+rUmv6r/6QzpbEiKBcSq4FpgQ2G/a/+0/0DxBiEGrkthgvgiH+n
/TwfsEy+EraGkZRgTAdJ89xPJUtMRwmYbx2zxJlsH1Fby/hSadN9bjIaHowLPXCugLbcgjhpVZgP
VW3n37x801d9twOwxXAVBDrxDyxbJoZnLaUnOmNIhsY61qlA34mHMWltmggehkHiWSgl/IAueiaF
DJ213vpzWxlmWVlTyvhTSs8Ft/ciHvDZKXKAvx7de+qeyKXeeM0gSQxoOUm2rYZyPPOZXGVbOBju
ieH1XjP8EPBYY0KDBPTdMrj+cwt73yp8LP/evhbHiYCe57ggDWIiP73bU4ApIxGqqncUedmRE6Gq
sy6E18q87WRqhLXnLYkQlgkZ6esPPp8t8GE6XBZYSigQeLBvu927T44auhQVzvqpKq1LQjoPcffs
6JAZoLVhe75TEB/OsDGGl3CL/Hae9p01UzQdfqce3eSWQfyfsYAw387zUN3nVXHPOAaXjtY25qPB
/VQ0Yx4meCxUiTixFd4ie7jo8/J2RFfmkfDmZC9OpZ+CjnGY6uk7TbhXmqEguIN66qqrkiGGRyZS
aPNzYfJhPxUmT0UjqQNQAjYi/Ga6fw68c1OgyQK96yqMe/L+zh5HJIvUDYI0PiltiYt3GM1zov8m
X/e0wtvNiPZJEWyLoXzsSXaSavrTHMwLorx2EnN9u4STJMbvAjqnpf3vw481wvgHQGPSjICBQvT6
uEZqzIOJw2qMk3CLuZIhQc3ckdEZThIrOewdN7v+em2cIU5/fqIOuWWaPWnuJ8OdKlaRS3MMnhqz
WRruhSrFA/Ln3zmn8MLC3HiRqbGFoKzYVb60141fP8Qpximj3mLdftmryo8ERwKmT2oyc9JJvJpH
885wKZiQxH59uc50A85vEJAPm6E6wfpv7fi7pdxj11wOdmWeQk85dRlhfKN+3VgjG0Bkt4QJjgwq
TAIPlEZf469kqk4+F7hszoYKklOiQp8Qbrvxm3ATTxx7iI/YhOE2v5DesSvTR9NvOErD2lu2ocDW
rg8fI97dGW263CbCX1a1CYHaIeBX6/1diZNAWOnHLBfZKjR8saiMkVzPOEVBLx6Hobnts+DFJQIu
der7svawQSOUlKS/B80hCa2yUhpsV992Es2eVmfhusHbMu1eMcsB6MuSYhn0cDsBqNFUc9ajPLlO
qrDCgc94Hes42FmFd8FTunNkgWkizvyrzrSZ1Ieg0okTYig2qljSuT4evWTC0UKTaZiuLaM/ff18
3irij89H6FMZr8JFRlpzni/ehsaYeP6gn7omeuGA+2mU4Y4Ryzawko0f5/d6yC4SYnOtOnLdpsbF
NEKIcuXkK9pBqtpBLYqDkgS/1VLbD4W/ynMk+8CWYfoQdpvASNdtnt2krLjeyd2Vh/ecNPWfmWAU
31ARjvrBNscnPSqQzP8Pe+e13EayrelXOS9QHeXNLSxh6K10UyFRUpb3/unnK7b2brBEANO8mog5
oTuBRDL9yrV+UyYruUZ93Vf0ffcol6T1Q/KT2evpbpM/nq5LHS41+Hvb1syR4jAJGLGUaNUQD7BH
0OXarmwf0cPZdkBWh6GL1nrtfxmi+qXV4i2mmc+FGTkzkZMKGrr4ok9xL8TRsCr3QThP6xgTeh1q
fhJj0il7P9QQiwG5dcOlhilIFLfgztMroDTbMIJO2vDuqfrgwcqhbhhyVS7yIr/XI2MVRK05bzoN
k85EXkRe7awqKm4LDS3f2MPpsIHMBdgyHQnem2awRzmGV1eLDFJUfOINRYqJJSowbsYlzC2Mijki
Iwp4rxQjdH4qJ992lemBswbAg6iF5e6qliZSknQI3fKH91C/V7zgydXtRSerS7T8rQuZbNTcYdpB
2FObRatNzetoYdSRO5cTbSzx1vWF0SkX4GmXnomzEhWjZl47ClSm1MEeSRkFh3yxQmMCLx8cxMCo
NZeqGz+KOGw3Vli9VHWO6zCEG7oi+7M6Mt25XuqvsdD1da8Ad5auRR+TL8/0WZDStwKj3plaYVCf
xcY+ilVU4h3OEWQ9fkSjzZ9VKjYQIx0JuQYGf1VR5ektaakknrYsgh6PlVhhZGpMnqzaXDklavGO
yNKLVFbmSiW5MEDQyfHlAPoJnlaL3n+0hfbSi25nKSADkUVrF/Dj5m6HdZxnNcMG0a8R75KjAJJ1
MICs4S7SHsgGdHxP1W1FiUcXOZZNXElLdIJunYFXJgBva0mUgY5dtvHDzphDMAMCaI+AAsxpMdAd
2jmWJyspDRdWlQ+LUoX+ZIxGgFp/Hbf585l9Ml6q744HoFEO1Q0OCGJZDO3f32+6i2GwCvzkEWXV
ry7kAMuiLBEOwbzTyJXYHtCioVRlqMcGVPsYlyan+R5lK4C2MewwHDKhf0SGHi+14DVJ+mSD2N9w
5paZPP+4FMc/k+iclK7FzWiOz8ODWwavDyPxLKN4FDjtQJdybv08u7UbKUH0RTPRsLev+3S4pyCo
rp1CvgRXjkyML/fLzhoQdi54KWfhs+oad4xxvsA7K1n6ngYbBXXMNoy9UQACESOZi0cTxWObQLnw
dKgQamZiYOhQvHTiBs6AVTQQRlHR9LEK35Lge8bB+ycs5WaZKu2zqhd3LKMnv0JME73kWdbZyLrI
iE/itPFkohMCE+k3Uvp/334PfUYV8TWtk6ro734KP03ePeVGkOhx86pnjKv88n++/c+qrurk2x+/
+d86pPmXgpKZ6ahjHYP323+egdQh7b/I0ho6IQVoJHQ6/nkHKhofARLCVUojpAeS+s87UNH/0riA
xoSVwT8KEv/mIfj+qUL6gwokjbP++QMBBY5JoYP1r1txlYG1Lh+LUlpWleYuvBXMjG6mlcYXB+Rl
gXvJwUB98Dp6H/n+3SSwOrJ/BA48kcfPD5vsUOYnTi0fRapfhC4aF1xZ3LVzNUluZLt4Od3c2IN/
DqI/mxtH4KC5DHXdjIdo+ah0xkUnI1OCaI6dS9Bj0jMhtqL8kU1iOIkJYCBR/OPgm0T1oYdeJZdI
9Rj51sqknpuHFjBu9JE6T78NnfQGDs4Pz8JkMwEoEKX2HDlPdIytTeO6MGfLR7M2rgbUVIbqvtH0
DSJQ5GPFDp7FQ5XxO5gxfU+L4bUG2lfgkWml6T256csysVedHO3HbpJQ/OqA2xu90cNKWQ54wkpx
fSl87XJQ8kufDJUT25uusY1RaPA2jZBqC3T7gZQt10levhCFPBhGtTVcf9GA9kKz4CLX+FB40Ved
LHuJd2uEjoQkXyOCuBx4wS0iiXejVuADgsWw2hobncOtlUf3dzynq1K/aGDo1LCXcJy1+3tVsr6B
jEUpO7lJLOWpNt1lDQRMUH140zCuL0M7fUls/4dcRPvchhSd46HcGdiZyu1ugGiYNmKH4819FZrU
jQBqhzIDYQTLpjLmRVy9xDpFzFGqfbCry781U6IbsDFzHUldu/qVBM3laDxbxupNGHxBYYOxR5BI
jfZq62zKEfx9ekm+f9q8LUmcydAIINUK0GD6tElCSPStNpSPnWNcJG73ZPj+99NN/FmK1gzwXDCz
dTJNKBJMwlRwcwGMNLN6rE1p25fmldynN35mzCnwfA1qfS2G8sXtyxcS6lduiLStKr6b2TlOxUc7
woIFPSZ4qOX+EQeg/ITWMmTvR6QzqZAG3/v2Wim0RVeptwFOQogSpi/Csh+Q8ruXhEm63Z/bdTEb
PXGbzLw4PS4TIcVx7AEZwvZHinnEgEzHpQiQIEhhKjyZ8QAtJy35CxwFG7jkazt4PCPJ55O8zzQd
GW0WjVCMy+6i98J2RlokXEDF/tp6Pqo59hL9aogpKN/g6pveJ421sQU7ZGi6JfZDOONJOi8hDCdT
mOgonUm/FIz4hgyEAkKGRZ18LRm7GdKKm8ZBes3MLuJGkJ5o0ga+JhVOw1tVnfXgqf2TCNnjffTd
jczv6bVV+D/sfjTObvU1sR7Mxe6p15I9qk/JTLK9H7JUvBTIS8+BOTHp2QUKkgvNzl4qE+qC7aWo
BKDXgGnWU+3Thcrn6RZWBuaZ556K2h9HMCgvkBGA89DVhdP2/ggurSZNO7vwnsIAjWXk2KulqSV4
0SsXYYqZSD4kay0uQZ5pxnWoikWQI3rhkJxJM0T7tFL8AmjXmuprq+lbDPHWjdM/xQ3Tg1zYwkng
VKolDPOCwq8r6WtNzsjRF2LeiOi5gb5l4WhPevCXmxQXRnjlBdo60aVlGv9MG6TWi/C7ocHJiVSe
U+rw5NnRMuf8fFt7/xtKnQ2luHOPh1LXsAXS5n+ev4U/34dR/NbvXLpp/gVyG2gN+VTgV2M2+3cy
nU8MyBjYrmDD+fcnv5PpivOXBslPAy2EWZ3Kzv9vDMVHI4aDzNsbkAu22r8JoXAafbe+bXhDgH3G
k2U85xxzmsuzYh3mO9ngB9eb49085iPSWXPjd8hwkfBZEc13+sbLl3W4aMi9sR7TjWduFCSTpZ2j
LAN//JmovhLtA+oolfqo6ldV86uT0VuN0Fvzr8tgJ0ff9ewxNW6C+qrRSTWgVQy8/rsWv+AGpNQ3
Tnhr5hgubamgttpchZJvLUCVVEggqCggYLkCQB/qzNzZB9CBg4XBms9nMP7jcF5RqEeUTlx0wY7i
PjYEIaigtfsNSErxNfuJRhnuUFEIPh0CwPgbNXpy2cYbbvP+yem3jg5/+cIPVlTMvRB1ynXM5s1W
ubrM2k1trDV1VeZLS9k17UYeMFVbwojy+3WjLI0GHNlSRKuOuluwGX4BsYUA10KcJte47a2lai37
Bztbag2sXQABHM9rkhJJsM70pZssWmzCMfvRFjCo7UfqcKGy1tEzRnZ/IM+NXPqKZHwVQXneJdo8
esn1leUv+heoWW48Rxawr+YpWRllnnMJ+GsrWdky1yR2M7OSN/0CdDPmEQdL/YNgmAfxH4tnTNfD
CQCPCLV4SjrslGxw6saQH6xuVYI3zq+VCkCVU25cuM6e769dvKrN2lt7mb4qLW0e2goeFwI2v7NP
Q22JyOjSbMXKF+7Mgy/WQ2iPVH+uyD0xF75Y/RW+7zg1kIeRgWqX7UzPFDQWvjp+ibBDOnfqZ8qf
8yr85uvGvEnSGeRgi2+W9uEwzGvptgvquRk3ZBjI+CrFzNKIIOuvMX9xXjwr8V1pbz1xjV5tUn4t
dGAg0B2x6DZGQvlMQUdahJe9e1vHgHnJAN5W3UPvXGTK1oT2AVrXq79K3avkPSvps08HhPNU2Q+S
+rXxn+Wev7NWmpXeyjMNjxBYkXb2YBp7oT2HhKPVOm0e/PYhR2IYWjfV11eSZosmwiEFty6kKp1F
7b5azg2yQ9mt2c4rs1hElGFDKL0KVAFyTZJO9+qHIv6VGq8CbdeG1JN7mTr3trKF29fUlOdXfbWC
AAQ+Pu9Wtn+TWbc1gHDnS5vcRfFl59yGEU4T14F1qbYPItwNxjYYhePWbMIm29nRyoU7VTwlYgWC
TrNu2vI5ZQM7D036TbAZpeYhzZ8d/aq1V1F7a9FGtm+SvVnfqNJuGF4C6a6IvsOWS4NrX98k8Xer
/sJ/hvlz514oxbLLb7v2XnfuI2lL1ixRZ4W/zKyNbt0aJNf0RVQ8ls6titIBTgHfDHDW875pZkLn
nAjqhWUtrWZnBU/dMJ5kOMXoz7H7UBqXtw3HUnXdRt5GzTiQGnfZJSZBi7vUMNQyKn2ryiX2FVgQ
9RxvqDHL0UUmFVvVt9bEgehsgIb8TRf7Vxfr/13x+ehPjW39v1Z9JnHARXf84rz0f7Tf+nd35t+/
8t/kg/UXeF2uvhHTAuaOo+fva5PkAx/x8tCAe2Bf/ZaX+H1vqvZfaNaaY5mZCjQ6X7xxf9eg+Wgs
WXGl8o0kJ2Xj39ybE08prt6Rawvs38DXSiMyHKvDBy9zRfcdj8qP+CJofx6E4pV+bIYGGY7I3OD/
1ubckWarQY5Kr8xO39oDTj7iLlf7ezi0bOXsylXklSkZmzKTLrC2+EpW7lXJ2pXT+Ks8iVe8S1eJ
4n4zqqZaQkA6g/SbFBf/7gQi01SxEVllZCadaAcD2Xj8Db6g80RFRk6fmkC6kL14AS/mKswjoHZY
Njh8mLfWonKabRu7HErts6Sql1FoPhVO8bfs3//vG0LmYXF8O9xhzp2+2w3jz/9nL5jOGEKSM2Om
fi/43yEkHwCTxIlE4z0IEoJd8nsr2MpfpISBhVGslSlxjdm731tBV8jQmTKEAHI9/OK/DCHH1/g/
SSq4BewodLqNycuotosyCEs92OtgjYS7TCkwgnyoqdVGVMk7VVrgr2l9UyDz+cSCllOQYikHShvV
bZQgafJddEZr7stMj7rXg+H7IDZ5n6b4548an3MH+7JDJ8VMrSzZR2YRfjHkQn2MunO5sveZsn++
fByJgy83C9Xr1LSNUSeri5JN0jkjSbZQFkGpu6vP9WCyKVMJG98SDP7ew7cWqTyvQuKmbHP32+nv
fx+7/dOJSXEjtuqxIBHGe7jPMfB5Max9hzBYj/pbquln0opHWpni45rCCigpxPFeCBUFnFS9lYVR
b9EY0+dZk555pR+ZkD+4FSma3AN5kn0QEHctJDXTfEpxGnUozyitczD6Y52ZZH0L35GHHOvyfaT2
iXJvKQllaVe1VAUD9M5EXcXKTAn9ktMzNAE6/XeK3pAyB+usRPk2EbC79k0pTMy8zHIYYmTKzVq6
Drw8kPSFQ4GPR0SvlbjP89NmxItAcvvuEg6sXvUL2Wx6fZHWdWFYZ9gNR/bWGyLq4M/qLLcMtBgU
p1B8mA3xYKUXiu0a9uZ0v48N8zjLB9+vFGDLmi4N92lcXkG9duZKm8mLmnhsbieytzjdzJFuTDM6
0SBTj7Ujeyf13nOr+OpMmLT1uS+fnD+u1acCkfBwr3o6JnFtGF460WfPhjHEOhyhqCvxM3A9ewf5
AYFzw04CZFIU/YyYzLHtNDl6ZAtHvRTu4r6Edpu/al7VpwElTCX0lwGQFvTQPjdKkzOoyhxfjvs8
2MMbGd/4rhdjlaVlcn5mCx2ZY43L73Cg1M7uIiKpYE/lNsoWuJ1W0kLWcIs53YEjS/UNkn2wVFHQ
x/pWyaydU3LuxCmSChp0c6EiXeJZ7ZfTrRyZjynrP1b9sE7a1tolJhhBvQfr5PpZtvAj9J5ON/G+
sPXfo2aqWZ25VVD4mhLtnagwZlrePDhVk72Eom4XaZau1LQDmHO6rWOTMtnfspeFeBl20T6TkhJp
zFC8oB0q/o4feeN8zE48NiVjqwdTkqla1oiaIlKiCehdHbIPMlW8uUjNUTy1j1ene3FsUiY7vFHE
AC2usXaq7qGaaZTh2sV1cGlFtX8mQD82UJNtXoHdQRtOSfZO0gb3rS5513UT3p/++yfVjX+mfLL5
VKMqZblzvD3VUwm2hIqOjrmSvMFpHwrLCpByBVYnKcAgNVH9ChuMQL6UQ2p1czOqavW+yBE90We+
BDnqix9J6Olc1F0xKDe82pI6WZ/+Q48M9JsO8cGEUrxTI1vK5Z1kl2QTM3Ev4bBnVcHwyQZIsh6u
GCcMG1eigL3rQlBdjRq1a7Bsyl0YSb9R6EcX5ZGZnNaLnT7xXCso1F0fawgMS0b+1Q7V4kwHjn37
uBUORmgAzJUobVLtNRlygQdG/8UYcv+cKdE4Dh8E+G/iCwdfn0OVtZEEivaS1CgGnB4XYQIoUJ6r
ob4rJ27zzenhGP0Y+QnwilrU73t7eXr2j2znqeIEspRSKalRjeCHnCHIYIufWebcaqXFGxrT+ovP
NTPZzYhF8Khy43qfBYU7NxtMTPE+qTZ5mH+Riso9c18cm6nJjuZRIjxZjhvYYkGAvKolZ6SvSa2q
ifHJJiaXtzQUeWdGhbvjpdgj9WcWd7FrgZ86PVDHejA5NfS0BZkqSc4u6PzGRHChNptV3LrRGb70
kfl+kzQ6WGw9eqZ1FQas5coWIFAVHaVMT8X8BwePNrGTbymqcK1yZt6PHC5vrO2D5lqzdtOubZpd
DMQaaUej3+eur9yilOmcOWiP9Wi8cg+asKWqM3M5H3Y4L8vzzlAh9DVZDdY/u+2NwDtzCBzryeQQ
8Axi5KTQ/cssjx+lWn+w3bRYNEL+5Ovn7R456Mfgx30spyK4bHz/2Y7MhWZkGHL7vOTaorRXn1pf
b9y7g1bctJK8OhbePuhM2A+Fmm6tQkYb9PTXj4P+wVk2JWQjyu1KGmoFd+HQPdpJTM3Fc3/UWi7N
cXcjehvaxemWlHFHfNTUZK+3au65Ar20y8iXn/QQY+niyrcASeo2unpabD0p2LKanYPeZQ3g+nSz
x1bbZPvHowGsKiJvn0augXcuDrOuU7aAaruLzleHT07T5BjIM2lAfiBS77B4jW7KOPOeQZ7KZ3bl
kUNGnoTtUSvgpraatw9Hs+3FaFSbra1OxWfq9Cgda2C86g5WGa40uVYZvrZLJSfBczNhhAohqWcC
9iOTIE+2vOdZ3pAPnof5WCytlbBBELCvsESuNbHEn/lzJ8uYGz/shQuWc5AQErwEegnrsMuuDV/E
C8umHNjkVnRmJR8brPHEORiswPEq0H9peGl7ZbSuAg0neSLfM+fWsbEaWz34ds/orAKxIXHJhejM
/STapQqyai059bi2zmm7HmtFe99K4dkS9rFauscXynK2zIs2oIUU0fBK12In8BDrV0L9dxb73wZ8
8mTzY1da6jngrMumddS51trKLiJDu/rc8p1scgQHA4TiVfkOYnj3TXYcHxvA0CK7evr7j43WZHcD
NcRwR8mYE6IiGFBgg8PA3CVZ/FIFpnImUvn4xkLp6f2ceHZmOcRB4pKgzlvX1HmWwivRLlMQlTvd
kYnc5X8eOXhpvm+ji/wQjken72AFOxoJ1DpUy2EZtYbTWxdl1aVpP6O8FNZfO1Em5YXuBmRAt0lZ
WpmYF0MgGWvbxC8GSWTHxpAOb/TYRi8ZgXPEVGvw0tY3uS3b/trKQZFvnTgKo+coaOV6a5HBg4zj
UlRU1BmQ0cT/4WZJbZ8R1P94nvSpOYcS8dzq8cjZI91rowKfXcqiw0xQS92l5CMyfHoUPz4AqJq9
H8SyTooascHsrqx9TPVcq7u3WoCHn/v2sXMHB0CulK7jR3J6p+pNureDBGUUBXrX6W8fJ/rPW/gP
LQk36cqmkXR75zlBIjD1lJzS2Gha0oa/4tYyvC+dEQmcFzH2SKx+4Rkg686JhYwr+YPGp3r+IfjJ
RjWb6DJv4BIV0V1IWbmX6marR9VLpEG8r6tulrjlufD82J6aDGarBRb8Ul9cprL06Je9WKiaZ82d
PMvODOixFsb/P5iu0CwTM2odaVSDAVdSS8HClcpgHRRDfeZKODZskytBr0u9i7M+uiwr5RfGhQJh
Hwm3gBzQhzDAvTBwFWR1vI8M88xhdGSNO5MLoqXy3PiZK+31ooru9E5Tmllj1emnnjXYp70fNVhE
Y6VYiMveFOnalaybUMpI48Wgp6PzSpTHJmdyMbRwoAZX8fx9m6VF/OJ4WthcOYFIc1TTc+GCPf7U
tnKmNwTzTsFFYGxAHF0L5doVDebISn1bds5T15B8cMb/Od3aeNB8sI+mZOQ8a+M2Ggxpn2aAsswc
VHRsMP9yYMtzmbTDvMj6b6fbOrIQphISYTBQ5w+GDPnE0rutOZ1Icrhydya0PTJD9mSdwYZSUi3L
szuMTZuNSt0mmWf4e826wj0rSHqskclqA5htpMDFq53Va4iBxo0epmsZEh1Wr6EbaIvPDdV0tbnl
YDiRyVCFKdlhUOzppkwM//5zXz9ZY6qKVmIYZcUdNxImq7ZehfOsVvv+zBo+sqqsSfwhEP5V+kjp
ds2gomhtIxKK4VmPq2jt47Oif0m4+M8caUdmZARyHp6aekASDTeJ/A6SGB5p7H1vpnUCoCBOsq+n
x+tYG2M/D07mODfSwtQ11PEbchgPuAna4VgjwJEen96K5Xa6nSM7ZMq3cdEw9Vm4xZ0vqf0S8oSW
zzMc6s7Ry4/1Y/z/g370JBfrSA0HYrbeoPCNd3yYNMjkSlp4ZuUea2Ls2kETquG1RE5OjX6xq+5i
y3W/hlWvYdXCIX1meR0bpslO92tMWwpLKe9ie+gXqdVIuyyMpTMx2bHFO9niMv7GVQ/Ffds52BqE
C5Yw1sNSgU8IRuaVMNyN5cfmMPJrTTn9eXrqj9zM1mTH+1CdoZgPxu0gdV7drZS2j8DcRghweeMb
F5mXfKFKnJ8wMzvfNvx5BqfYuja4z834TF3kLfn7wX1gTFaIH1pu6g/Insl6myftQmtbgTF4I/JE
bHsdAYI9dXGhwq6J2irIUfQ14assMy2SkL8RrqjsdqligTZIs6ZPkFXC1K1V5Hju4pk0zEu4FBB8
7arNnceidky4tK2XBR7E9hZv9nqmqhJOcGVXO0aF9JRrJTG45DIOJCgJuux/OT3gxxbR5AyM29DG
RTwigux0j0RubV2g9y7ObIMxKvxgHKeqEnDkhqo37fDSZzmtetVaQRPutwFRatO0j6e7cGSlToXy
fLNwJbdL6ULcqHOBmto6pYw1F3L/q6PJxIJicrqpI8vTnJyAupVUWZoRb6fIooKIznAc5FJNQ8KE
sSm1j74MHW7ejTv8Ot3kkQl6w9UfnCSplgNqGlpp59oUfDep0tjqs5ZbenLmtD1yVE3ZvTibyGhD
98a+kSCkpSGoAhzeezmYZdh2KGcOq2OTNHbvoBtl07PUG93bY/Phs7zlws7LeGtXjlGDQwwM+Wc7
4FzcrXTRaijXnB49hGc/XoGTQ5IozhBhgc6NcJLUqhZhmmPSt5LwIIebFIe1tvXAECE4hSZMW4fQ
CtMAsZu6yP3oBVRmaSyUrkyEc2YJHRnuN8DnwUBYSNWlqaRX+zooc2pdYW68CHd0BMBYKTiz744s
mmk5sM+UQfVFVuwwYmqWGUfTq6xq7c3pQT0yl2+5kIMuNJocdIUn9Tvu0dbGQtJKyhvwg55rzjJe
v/IyBaWEen6MTGH8yS5N7qOK47KJEwO4WhpyLyGQqDbl3vN7kX8uHHzThjnoltmYUtEOYbnvnVy5
r9CegSSRhMaZ6OnYnExO2gDnIc3O22JvFMpzlSXl1WBQhjo9JUe+fFrVSspa0Q1vsLdInA3PrgcQ
DopdgN3m6e8/smqnZSzFs3o501yBDmgvkhsDKp6NT5oIEfweCxHR5x5HI6f78JiAf9m5HaxM6pdt
aM71LCzMm8GxveIMtuxYR/7IXxhFFqOavTezXGijCA22CLGk+NxI8JfOJTGOzcfY/MFaIpMGV9yt
3bs6CINymYM8TS5Ad0M3Oj0hR27WaRlrVAv0M18K9kkdvHSZKi+HCFpL65J7NtCvPd3KsdGanJ5m
R/hBD9y7PHbQkHcbfyEPsb1MYbyc6cj4QPkgRHjDJh6OlExVBAO+aueJvA6VRS4JxX5FS95zoHZm
DupEtdknPWUt006eaj21CUBPd+/jWfoDXK97dehjZhHscKqKhnXvmB4UWydPFqe//9jwTaLZXGoD
4TmRfRf22EyXQnIu9JxkAgIj51TNjjUxOVUwjNLxqrKdu9wdmi0+At72bXKA26fzT/ViWiwTsZQw
Qbp1h8+igdEWWEAzQrwVpN7nymU4MbzfLmbc6SHpnnDf6FB4gq6OqrlUtyj4fK4Lk2MF+7+yDDrb
unOjIsDewSWro3fmrJLPjtKRdTytlcVIgAtyeunOSkvnvmpqx3+VU7uQV1JVSeKX3rne8DoURkru
FKFO45Ndm5w0YJCLvG5kdQvqHQ5gq6q3mdN7myohZjw9ekfu+yl1MzYFAipNlWwVS+vmfdIsohyH
WKut+7km2lVofBKwqY/khMNzE/NgVxKstVtVr6SfaVS0j2qTnQMhHtks06KZ2YUNkWYV7wvDCYL7
IIwT7dmPXbm86IfKQ7Tm9IC9XVcfHGryZONzK+Iamg/hrkJBKfnZ1GFr7wTxkbtyKwpGN4bUeqqy
SoZs1BVUElNqnhLX09Nr5Ib8YpiFrZkHN3blw/bvgipsf+U9ls0Ur7IIg6kAPgzq7iTH5Nw8A2z8
eHS0N/Pgg5NYLmIjyzul3VZoJ2nePEEe3YHcX6NH/Mg9qRpn7uCPj110B99PctlncoYjk34n643q
bjCJqarR0sf63LmL7c37BmSz0qo4rihf6m0Ph1LOE2ctKNXYaMSnxtPpWf64GxCb37eSe7UII87z
W79r032vOMUt6nTl6nPfPjmyTHtQc3vI0LwPvCJ+rvvAktey6hftJxsYI4vD6VZqK8iLVr2LkwiW
Mch+x1xRozTPhKRvseefm0BzJicTIK4AOk9g7aohaPTbyqtlc1iGpWlrC5Rdoam1etd23jxXTHuH
417flOuU1yg82FSTcO4C+SdIztnFYH7zE5QbxDwzXA6jp5xKOjDSLLUgAM+UqMJyHqhgLFs3jZfi
Cn/m6JtIhfynvktm/v0oqaJHY0xvjW3pu6lxjeFoa0KUiLVORtoc/oSLjWTt28NS1mMEB2d2kvXq
BTTm1oaTbuRdtux9JQExCcEGznQIy6m5O71GjuxY+FXvprAvo7ohtyhwp3ekS+SQ/Cthl8VLpHv9
6+kmPj77tWnZKus0SyqE8HaNFZfz0PXEWja7dqvlGC44XV3M0ctsPhVpaNMilj70/Gt8ZYteC8de
NSjaDJ5Gt4112T2XiTg2aJOz2QYr18aFFN7nGCyXMzVpMKgoDXwVZpYxnA3Qj50Ok0Ou61Wvwq9J
2irElgqVpLiu3wwayjOXzLhPP9he05pVKgeRXbuBtI2Q2GRfKD9tJIq3hYPTJg5OZ70ej3RkigEw
5SYrjL6S8Ux1UjybvZ70xUUY1payV9GvdC5CGeKSQEgyDD1l5mamzZas00w1F1IqBRb2ik3mjvpO
DoSJeZYqZh8ujFLHH+D+9DI9MhhTm6w6xzO0CHLzqrUwMFdBpY0KgDi8m+2jkxnWmTE/snamQAXT
IH8v/Cq6d2NEBxax3aDdGKV9tQiwg1if7svbyH40s5OTOSsVRaiSn20tmAwIT0bwIpW70kxHtZdW
GCbiVpXw+5WVenEecPIEGQ7LOvIuYqYiJBS8qHKhtKsBU9BGLISqlO3CwwIbIwVF8t0B+ntf99U+
JqTvKhi5fpvdDJnt19GFrntl4G4D6ofJLyP3XRuNABCN33h+qQMWKraeeOZK+FjzrHhDtwKVzzpW
HqMqtyN3LVmkzG+7UTsbDY2mwmjQBttvqOuqidv2R9rhoWdfKTYm5rc8WlRs1XCsVfyfPrKsirqA
K0JpWZegBZnLLis973sAyEC+9TUpD37gPeMEm0QqseTDLS/L1Zu2qSwpWWQ97+t9gNlJsrarwmkw
2IxTIV3htot0EK9XuPzwuS3s0dw81b2LxEc2pZhFKLCq22GoXeeKZEOm9+AOtLrT1lpe+42xS0sU
D7+GquHa6xysjf5sdZqbVIu27AtlEzAAPBojHbLpsycJt9rKMgZLeOxIgd7vqjTT7SsTxXAXyVE0
SZ/L0A7wMi6CuoLWTc6jbRYlQqQqEyz7osznuAdKykIRkTRchrEaeOYiRs2nuuUV6Sfoj0UCMyO8
EyQzQBI5CRD5OL3+jmz4adlSdqTSLvWs39mmb5ZLS6ZXCxDe9ZlT/shenZYqRVO4tZYo2X3tG6iV
h7A6YhvTH9kOmgsYW+doBUc261Q4vQqTELC622wd1c5MjO2E47wkrY6qiz4E0TnkxbHhmuzWNEOJ
EhXa7C5PtJAMTBLzXvGFL30/PR1vV+0Hx4E19u8gUHPLsjRSK47vnMa2GnsTh1EZql9TMxQiWiS2
jOWRx7LJc6ysXVHbWCYK2Ygw/wzLPFwPsVcQx/eh3QW/6sa17W2FMUd608oYqSP0HEjKLMPeSLvk
9V17q9h1dPcFpmlxq7tRPYxVfs7/HO1cFRd1o+nufasX6qOsINN66SYobnozXw0z3Kdhgsvyws+T
Ou7mqdEI9Wtfy0VN5qap80VbWGa1FVIcZMW6HpyqgOBJh+71mLzViwudEXU6ymdqNMcCSWjFhujO
DHaaU0RCX/Zp3+rVsvTiXpn1adEkw6LlLqpwPzKl8cgp+6rKZq5jinidJ5hDVAi9yFWO7o4UtPhO
BYO89W2B701KjI2qaZmmopp12dBpd3GK/+46A6WRLGwnwTpuIVBKS5c8r31iTBH3cr/VrQyD7Y1r
x3HYzeSyadNVjrmm4m4Ku1KkKzUqEJBY6thHxyWC1XqYSRQTFTcGnd2XRjajAmiFd+DqkugncXLi
3IRNbNqvbd7LmNX6aNg7yMnIel5K6MJoJPfKzG2TdO3nTpw9otAWKsDJ7NAKDSSQ4UADLiQCxc+R
Umi6rD27qcvZ0BqUp/ZN1YRpdqP8H86ubMlRHVh+EREgie0VG7vdy/Q6i88LMaf7DIhNgBACvv6m
50bc6NEYc8NvDj9IaKlSqZSV2XfQfYtwdvvDypl4/k2MmmJKp+We8z6zb/uhRuiWh3ryfmB/ZdVB
zYOTB1E+2Qw0Mhq0zG4fgQaq5mVM675co29fMEETUuNIShtiFfad1yTtRgYIArCc4soqTzBZ/WmB
VuYVdpjo+c6F+fibBE+zxXZykmLFIy59P/mzfU4ZgfpTYT0z5Wm9Q7azrzCFgO7crPiQ87Hibx75
Ty6E5FbmEninF57D5YL+PtwUJAS2KoNoFVWAPuB9dgOCgceQJ2v1HAsbwzdGNSIfnUqKSoEsHOQX
Qtqqm6LCUilY/xh3WXBjWYSBOrPTjUQGiXgzGU9swiHKM1ZyGgsza+IJQksJInid36MsDipKecXH
BNKHrZriyzO7cD/yjTA/zPkYVnCkd3kXTN5/Ze+4/NhAJL7+1knXyyc4zMFvcc45dXPiyP0/7o6n
//X9nzU0FkZlPqv3UK1NQbEe3M2olcoipYBTjJSdJCtX96X2jcyGRP23nj1HvuIaAZ0mJwNJqwWS
mbUqtd+llWeONPMdHU7crUnGvWfRy9J2H1Tm946/BcPClIp4QmznZjegpJMWBRt6IwKy0ePkoxik
1ZUbFdRt8ZfHRYWiB+Wg3nfa1qANGIrIomkz7ZE9Gfx/y8EdmyFKcJCEeZTXnf1jxAGUFXHtZil1
dzgLkopERFY99IdCKwSX2szGEBrICajND6wmOY8zNub2rbDL0vlSTnL21xi2z0YoJDQv16GELnJR
ieJ9KEHsOHTjDMEWAtlhFMRuL2+Vs8EWujCMMO1Tv5kmzz3antU8lF3qswcVdqBswHE8ZJuycoZ2
xdiWhmPerHky+IWD4XhJLiE34H1MnBUbj1Qvlwdzdl9iMIaxgWnGz0YPVOeQUwUYCeD0ZNxSLlDz
dLmDhRGYd2rUKSMjlhHvSAOexISpVx2m7R7Kz1c9pEL/xjAt1jCNJ1pavIs0+agEiJc8i/4zpN5V
OGN0cHJUn119AhUEZG75ewpFWLEXYIfPbnwcJmuQioVFOMn/fu4Ab9h4qgH1zrsNkMithXPrOYDG
yTUVB/j808p8+vy0bXwKIGP5LrAxn6e8TSJe5TWiUZRwtDK/6oEW/ZxG96kft01Q+eWW7IjKMgjS
yVQ54gAEsyi+X95KS9NkxAzEQdJsdrP8HSFmGtdMNC82wIDllTvVsGtX1HD9VecdEyqDl7YvSR1l
Y6D/UcM0rXVy9gTHJBkG7Tkt9UsZ2gdw0rwhrDtIKC7ahXgCS9cTON+hOPFQp/r5uhkzrNuqO+jl
kCl7dzsXVDd8OJEL8kC728vtL7hC816LuKJ3B5T7vpOJyC9Cey+4EE2bapby39wa7PhyNwsLb15v
c01ZAa9Kj0iLNRFAoOOt6tNhJZJbat0wbzg+UE95eQHuRg7WSTlKaFynvAyv8+Em9ja1UeQFNkp6
pEPxTsWgdiX0OSPoUqxZ3tmIiYTmdRbXvCQtq4wexDz/BDHXS0rqfRLMexVAaCwMViZqabVPE/jJ
wFUHlSMyuNl7gqzXqxsAiDml3jdrFP3BGZtrIiUMxrByBrRYJTLIAKRSWgB3agja7cdehlfVRqID
w87bEkKYyeiUx86X6YGOgrwjwZt117kRMz4OgPubSlheDlrb+acAKumprlCrFCT8cNkcTgfbX6Ee
BmBYNUjGshIsI/m7NwwJ3Uqvz54tB+dfFjoQ0RHOwRWuewqT2coWXthgZnRsl1CM0anjHUjhv6U8
yw+QnaIq0l5yHBi+ZPZpc81TJoT6jOPcEUBCWAyHYTtlttxAPQWSU8CqrRXgLZi7GSijILD0kK6s
3lGQ2T5Cmr1mkadEe7y8OEvNG2e5Z0+VlwF7CDbI0sGzfsgLawftlXZFxnSpfeM0H8B8VShkR49F
lmMZcI/+1YD7bWXyF6I1U0hCJkkAjUBevLul6wxxXyBOA3O6ZOyFDOPaEiw4kpPc5GdH4vlj4RPl
+UeqRZA6m3CahS4ATQJBWr0tstlh0I+aGzsNV0xmadYMm68dOrdEC/6eJ8nkRyLs23bvQaey3163
7Ma5LmR/ou3oEUfrFvS1ttvrnYKQbr6Sz1haGMPmOwjz+TMT1XHkzDq4yIy1G5bWzbcgGPVKHwux
iXv6/7N/51Xm2+VYHBky/SA9nX8yojZtL7wYVCvhRmbjTz7Ud5a2rjMW17B11gyjdLyBHqZOfINU
VQrNa6Rk15JAC5PmGic7QMrQ7bNnnLq9+wbKyyaGsP3u/3EzWNjIJ+2ezzMGgTq3z0cB5caQWJuu
dsGo0DXfy6JzN3UDca7Lm2tpHKf/Py0MTvIRWsSsOoIR9DucPMpfegivccC795d7WHDwJiFoG8Ii
O2RXjiEBJDjuXShwe33iHkQtPB1JgpLXoc7JlTce1/AAFbB0eFMa03dCa25FTtAfBjwM1Ss7ecHc
TbUNgsOpVkJ6R+h754+p6LM3S4RrNCFLrRu2zjwNSi03oQcO0YCvUtbhbZ+U89qL6FLzhqkHZTsK
iZfeQ5U234ikKRwwlLwuL/TCVjLJPRmtES02bgPycyzCbRKgCgi5G0J7PYLephjXOloYhcnvmc5K
2VJ57kGj1PjWK+2xQbENKle21w3EsO2wnQqEbzJ9t6UtbsqgLJ9EGuS/SpRYXTlXhnUPXR0MkzNn
77ndyvZZeaWvbpI0AE9HlJCcrhnf0poY5i17VIaELa/fQe72ExLf4beQeG9AT2TfL8/VgpsyaTM7
G/w8SnT8PcurYM9QKBUlQHRtlCfkXtbFGiZ0ac0Nq9a4g+gu64Oj1zjerZfYLrwGC71kZUGWxmGc
4p2ofZsA8nckvurAy4aiEkiBpttKdfU2112/ctFZWhDDwKVVlqwUoXucIc+4Rwr0DWjQ/KGWThlf
XpGlmTJsPPFLBi2wzoFkJERqEFMnzdRs+wzUYmtI7N+49TPXBJNIMxGJBepMUR6nFvW3QiQP05T6
u2QWd6ws+gi3K3A640xPu/rJxxVFsfylHsKbnFvfmHSvG6rJt2m7qZ9wodyDB46QezKD9C7qkn5V
2fh8PRIJTapN3gw1DSqkUrgW8wO0L0sViQylUdDmsAq6ybh2Woihzshb046UMxQ3MA/Ij6OEOw8q
Mq6MdGF7moScBemhIjNr50FzYNMDDbZDqfJ6M1fhB6TSkutuAPS0az9FA5KCMcDJC+84VrUaIwfU
wv92nZ2vXAEWtiY9/f+pecvV8ECsr9+1gupyHoUj99Q/EvKmzVra6PSl53am4SeUVfgzdPrq9xo0
rLUkeGmoA0wb3rHXcMlLozBchQTzIIj6kuLYOq27Tfv8zc3x4yrrNdmUW2/CSvPJPUA0tItlX5SQ
TeVrLKVL28jwDWQCL7QSmB0Irj8iem33rZYtID9+fUtcBeXYy6NYWAWTpHPICkD4wUX1Pk5Ws6k8
Zzio2oYeL8CVa9wmC8tgluallOVzDgL6Ixh0BqhQF3nWRAwB7cvlMSy1b0QBkqK+N8U74VEnoJsO
QKNhoRRkglj85fYXrkS/VXQ+GYNXqVGwYUbiI2cSktn12P1UwwglF3eC+DLYiSebbFpbWFM0z3hu
emzy2lcrUNml0RmWbgOya00MUbiifvHVGwAi3+fguVwjCTrN0hk7NIk6FTwj17XtHlLWQvmYpf1b
W0JTBwHCNg+F3FmJFa5lvhe2tVniqEfu2PNsnaZSaqhRN/ccZaTxVAmocYMe+fKCLU2Zafdc5cOp
FOSg/ennbwyUk45rMK6lIRhxQVnlNA/nIThSFNfGQLmyOIMPjnSh+61sUfF6eRBL62J4ALytlhWz
SvEux/lnUlVJDJVDCTRI5YMMKakeKLCKK6m9BS9gljkGyClIy2M4TSDtvi/tlu7LnoltSVafABfW
xKx0bHAXqADKcY+Qk0dip8w6fovrQd2tGOnSEEwnYKFeC3qv3lGH82vKnH9qFK33s33lhey3Fssn
J9B2g5VyN/SOU9gMW2ULXIjd4Lrj1qTolABOu9U4s6OshNh5NihyUB0yRZd30tLUn/7/9Omjhap6
luNNS4dDRaEVzpLqKWmTojhc7mAhF22Sc2ZuXyhAD7yjk1cf3gm8q4c8TnpxK9UQe1ZCIpb31w7H
sG4Qg6l6tBzxXoeOnUQa9b/WU+XYQ/FxeThL82VYeGHXxUTK5n8T3ULUeIBocBnwrlwO07AtV4Lg
Q3lHtym9HglPUGAAq2OxKyfILCxUtZt2eUDFu42tGtVClx8VhJquS9eZNYUVBEegPoLMhAiCZjOB
zHILGfGrGAxJaDJwDr1dkTpR8HoVABtD2IOinerhORGnW6pMqh9XrbFZVkj8IQcOG/eFYuBh1I4j
uRnb0Nlebn3hjIBW1R8W1w5J6mjXdw/Ebm6LGlKBwayeUy94CFsQu17XiWHWwIaDJD+U/qFlTYJC
CLzqgo/uI0EdxsZp3H8u97LgV83KQRssIMIZHf8g8+krIMssSsb2AdSia4WWC9ZmFg8mTlsVVQP9
WqTpfk1gPoOOYP3t8scvtW1YsgDobqwrmXxXMx4rObR4KDRzpzWGlKW5MSwZ4ZUC/k8n34EWy541
hHZ3YOfvywipifn5miEEZs1dlTECXgsdHNJGAJ6eZN6Yxo5kxcoUnR9DYFbbsZlnSUNyXJxz9v33
+lZV+pErzuPLAzhvC4HJpcibQkNiGc+GVXpKnUFkuAzvwKKs5p1Xgz79i8PtsFi5Fi+N5vQRn466
1gNrK56iyYPX8jYC7PEfz5uTPaio1qzu/JYKzOo7JinhkJ8JDoUzyw3435MImN8VlM5S46f/P32+
okCUIVmT/siIW0IqcYISdElcYPIur8XS9NA/22esyxsUT7t3UD2BdF1Litug9dItXpLX4rClIRin
M3DmvBVSkgfQ5GEFeunsB99ag4UuDcAwaBmcxJGSiTxgAECj2yCCelK6g/7qODrB1+tmyTBrUKU7
6RTO/gGURPCpYH7bz47mUR/48/ZyFwuzZALixNy7eci19V3nTvLY8My+b4Ku3V3XuvGiJlVQgJo1
sb4j4LYOUP64Q45ircp4YQlMIFx64jCaZg9646fznwsQ7PKEvXVOf12+IDCRcAJFhEMlEX9xAKcT
krYRnoWuuxsGJhDOI4RkVYGjGeJ3lgfuw3rSm6uRC4EJgKuLHHW/ubK+d+DS3Cuetzvbla+XF/a8
9gsJTMQ8V3ivqTij9zjZcGCGoDyw1R76z086r8QuIdWRjHWw8RLUHKOwudeZiLIcgQ3IyNLd6IDa
s6m6lbh/aSsYtm6Dk1LJIas+QlRYRTgzxr2vOwYK41XY5VIXfxk8Zc3YhMXHlOcOi9p++OL5rIWy
PKQ9VwLyhRPKLNDnbu8HEGyvPgBuyotI0+QbTqZgm7CZvjiZ93Z58Ra6+Qsn17u6QCmpd5gK76Hq
aGwHA0pQmuQ4Q2riurGYKLmk8jsUU9bNu/RR2Vt4nvg2FcrWkWWNyTbr+nmNvmTBhZllYG1Y5qgk
HtgdioBcADVwIZ4rRECXJ+t8gTiBuPmfR1VCcAzKxqYHlkDT6AGVsC5JN60P6gY4nFBn3jdipy0X
d106td0deMiSKQNlnA/8yLYMWDX866GipwTbbAcNmjBOwKfhrRji0uBP2/XTQZ35pasCWiUfOVh8
GkiFl+rogxJ9xbCWmj/9/6l55aNOUBSK3VUTnbqtysbOiUDoI6/K90BN98/2UWNuTbZTsrvAt4K6
jopOzeJNqlJD7mIuppCuLONZ83WIiY2QEBdsM5IN8Wjzf5Rf/AD18JaybE0052ySDO0b6xBaZed0
lqPjkun/8P4z76uJIGbyfTcOivkNJWHt5vKOPLsm6MpcEwcpSxl6fYw62lj7ag84zIrRLjVtLEdh
tTOdXYyCMIECqwLZkpV4+KzPwUcbHnr2WgpeN7ePefE6zvf2NELqEsQyK/to6cMN74zsZF+7AZof
Rw36JRQ970aVZfHlGV/6eCMOK7kOmxpkoCDaE9uewxV/D+d0617F5gf16vBPK2gg6tSgsELHGU1e
s9Z9tLzvl798YV5M3IOfC6Iakg5xEPjhtqGohVGW068Y1cKmZ0aqs8A21IXAd0vp7RUp9+B13Pfl
iPr8eUtbZ2X6lwZxWpZPTqjTKURpMnTjWI8SPARVrlf2+4JXOKl8f24ZCCLiAGyt4tBKonRo7Qgc
MjtwvHxcN/2nEX36cgCtIaX1+8tRhpvfiauoXbBhDDsFx+TYjChnjzN72LYTLiDI9Kzh1JZW1TBV
nasMxZ2QMCjE3diiunN8yppuo1yJAoQVe13qw7BXh7ejPYIxIx6aB/B0dm6663G5STqUF19VHo5J
MqwWkAaUFAe1gsSG+6IpCMATiYppvfaEtLAtTUQDOAWq0mqtPvaFE/VjeTMH9OnyvlnYlyZKoYJI
mpYFPj2AxpR9V6Vf6uGaDL9DTHwCCFAUQZpfxaP1NtFvxPl6+ZNPvuqv1zu0axgp5Gp4S9ICpjR+
adVLGzxlKR5XZQveii919R0B+nVGayIO+hDigBT1YbE9Hyb2nYEOB3Xbl0exNPGGwQIkmU/haXaq
+Z8QrC5j89GotdKws68TmCLDahuN+0+ZYFW7+rF1fiTuU+cfJf3lQtXNX6O2XjirqGG9mQXx0qoR
sKzU3ltAk9CJbFsFJo9uXElZL02SYbyq6hrK0knHQ/scJP8F8oZfGSZQw2bTnrMUV0PYrJeAb6R5
ccDdk7p6azfh8aolNoEGGTDlxYx30rjvO1T7vzTTYcrDlf2zMPsmwoBDjVG6DldxCv0Z0n8Imr2y
IdxZZfB83ecbZ+4sB7+nBSI/8PY8yEn9CHrruaZrD7ALjtmEGIgSjDJZCQPQ1nAzsWznyo8qsG7m
3o/FVO2vG8RpZ306F3VHB+GAECImpHvwS2fT62ZX587L5eYXPLOJJJhokQ5BMOvYdbItxPJiTdYu
m0sLbNpw6yvXsksFpZLnQfaxSBHfs3nTV8Xu8scvWBcxDDgPGwtkjLCubmh3wFTHGqxoXr9G+7/g
p00SZNX73px2mJuyGu+garbJ3GYzgFYjk2OskiLq8ynyu6vKmxxQYvy50jl4dx0AYVVsu3W4CUZf
7Gad65XqrAWPasIFoCFTgbzUKt4RS7SRBe62TSHDB130PxqXHkZf822DnNTllVmwDRM5MIO9MayR
7o3d8LG1xohN9k3Z72pGN354FZrLISZBcgDtqFClKQ4JuyUR3svBUe0Xa8oYC5Zhgge4HvgUBjP2
LeHvuOw9AXKzvTw7S00bNu2WhQbsER/eQ8+h1WqbgrXsuqZPXX5yF75yvEJ0DZrO7Ji60wG8aCug
pgVrMxEDHG9Bgsigj7uu/6VK8R1FFHGj195Rlpo3jNkF004KtQUQw4lvfjtu/XmfsJUH0aUJN47h
oPUbe5gzFecKRMq+FY1jsHKMLTVtWG2ikVQqRlvH1J9jYYOzX2TXraWJCWCTz62Onk7IyvpCE3Bf
df1KaLvgm01AgI9zq7FLTHZG7mu+BwAWwPKn2l873BcW04QEjJPLNXRL+7hPHIhk9jPKkRwtTxp/
a7XFS12chvZppwNmME2yQ26ncwlojbwyKjVgAQHhK3O04MNMQIANwqWZSEx/KJ51uAmRu6byJWPP
FlgFL1vr0jIY1sqnNtW2BzeZOumGOOGPoMo+UCSYQxdprSxzaZ6MY1gVfeXmqOmPG7C7hVUX8f4m
q2V8eQRLrRtWGwLA3UkFy8pmsS2mfJPMd+2qD15q3bBb7VPVogiij9uO3ZRJ+GQH3i0h6tvlj1+w
XZN8N0/cqW48pMIqVW6aUG2V1WyvadoxIQDDhHRt0CA0QQIitL9atj29tWK01h7Nzx/njgkB8NsE
N80Cp5MDgvBINPtB0V+BmHbI3IKPqSMx98J+ZZHPyys7jokHYDIPZOkiku5FBgL/9yIhcdCmkXWC
maNGoe6hPUREDImIw+X5O28ZTmhYd08ccGVOGIGn/6mSaTN35Sbx9r34ern980vvmJCApu+aPvcJ
/w9sZOouhVwYCB3atbvxedfhmGS0WJnRhtwq9m3Cbi3b2fGm3aXQOC2hsOAVK5fLpT1gWDbJ3EKk
nt/HNZjP79yEv9hhOW7JJJ4GzpyYWHhDKkfwjF03Z4atawUKbFucdgHzfpIh28nW/n5d04ahd0SS
geA5Ok6D7s7r03/7gK4VHy0ttXFC92PvduqUT3dnD+Jm0xa8Wyszcv6G4JiQABQOD14I/qYPu+c3
tnqvOxABT/0NAIh7QEMjRElboslKALbU22kffDrxysL3PQnmjtjtwh2lj3gcoA2Hh0kjqWIPSKMw
vbm8Hgtb6y/AgNXwmufoaqruMvZLl09e+k21b5Q90zVS7IV1MSEDgQt62kJ51QfYR8F/raYyniv7
13UDOJ0on+bKdes+y6FiGNtsuiWqiJoAXFJzAOUJG67e3WR9tRKmLbgqEz3Aq1aNdoAkWyWSn8Bs
Wo+jkqArdZGPmUF7tuKxlroxrJ3mQ8g4eKpikKvfgDH8QGb70SXVriySlTB5qQvDwMuqdUAgP9Uf
vVvLKO2KtyYcftk03HXEXXHsv/M7f2c/HZNIB/rQtkeF1DFowaOGfRTga8u0HQ3Bf0PqRiMQSHiy
29TIFM8NfRHquU4fA5QiIkm6h27JVlv/1bna8glI/g5Kv0HM2iyu3H4bEBrp/Ls/sMg9ceRW/koo
uDQxhgsJSZeWpJ8QaybVnXTd+6n+6qlqC86mX5f360IPfwENaAnE7IgTY0ydcpdzPFFM1E8Oumbe
JkRhxLfr+jF8SEAdvBSHDQx7JFsFfmgggy1MdBlRZq8BGhYs24QZNK5QIIFAJ40LtURAOP9N+LAG
xT5Z8Jn9Y4IMMg2RYjubhtjW9i/qv7Fmfsn6ML48P0utn/7/5DfASAyZsBmtC0dVG25r5zYF/iLK
aedtr+viNGufumDKKewsHYc4sey9bsp9leQ3Q5qs4BGXRmD4iVmONXWZHmLJQYQ9gWDWLja2qlee
o5aaN3wE5DmQmC8xQdIHaQ0Ncitq2vCDzf0aTd/CMWfy8ExWieLLASQmpEOtp9jQMXlU/dHND4mf
7lz7xnPXcuhLXRl2nYqh7auSwac21jbopn3X1k8hHd7UjAeTpH0vW/8+zNzdVStvsvE0tsPGYvIG
ZESL2EpsqG2RcNdStYaKWjA8k4IHFBazI3IyxLMK269DILzwpfd0u4bAX/BSJgXPbIWu22epjkNW
IdtBxK4fwxuUz20UdEhXToiFHWaqPIJFZm7HEDtskLeC3gUWSJOfLi/A7wfNM87DFHgkjoOnQoa2
5/tyy2MeHd7G++YtvWv34HrepF9f6Bf70bmN57je/LKj19duX+yy6BU/i+1N8uWmfIA6aUSjtSTz
wlXBJO6ZyexkCtpL8ezfqnLc9O5dTXdtqCO3XTnWl3aF4RFGGfA09TDotnRQ2VPeTlJd58s8wxtI
py4Lt8LX20hZt8MUhzzbgIfoyuaNawELB5qoAjFP5v3TlL/K+mWUx8tbYWmXGaZvNyMBV3gPDn/b
R8nTDVin8aCerlj6wpSbjDyeW0EIoZz4u5qKKiK8UKiLuYp8B0lW4wz3ggZCL2Q4OcgEug6Q6c6c
mxP1mr1iJgtzYyLAZq9uMtz2dNxu+CHYrEGmlpo9/f/p4EuteZblwDXe03d8GCD1tB34yicvXFhM
pJfIu5GTQGbvWnqIGfmNl7hbiaiVBOVR9G9zzVZuYUujMKwpUB0vsywZcO/iREW9Ra3iF9RGWhpX
jV53VefDnL+qbt2c6t5F6msIwAHhtdspve5lA5jbP9ehDZImDDjkK6hvo+0KN5eieL/CrBgzHQIA
ijOY31Vznzk5sg8ocOr3oOYcXWBjmrUC+N9vMH+5cfRi+IVBphpXbB3egdkQcIobH0o26rXIoC35
Q4TK68XGy2ZWzsAY9spror6E9oSKWhsVDupAptFLXieQWLk3wB/abbefkqYpfozQSWj6yINiSBDP
kwj6NWzsWTePLzbcDZcouhtAwf8IKe9CsNu+6AZab0TZJ1lxmzIrKLNtO3huyjadZIH0N5cX5GyI
w5jpibLUclHoVKX3/QlHVO9wK4bKMIQdfWdrtVlt/2J+HnR81+CBTUE7nfRVsi/bIJjam8ufsLRc
psOqu7nAjTJUd5wisvvhVhNUAlBESbCMO5qQkR8g29LP8l5DyWO0IpnxPD8VonbN19DLXQ7JBiiv
SQhf6kD94lLp8YN6FPIScTH5NgUpEnDya7JIZ7035swwED3RtteUZi+FnCawjnTZKCIvFFdlPtD+
Kbz6wxEird10YfEqyRzeA83YlHEN/52sHJtL33/6/1P7bRbQEdzZ3j2jHJCWwnMTFg9Dr1ec7VkX
iO83XKBqR4pznpevKU8h32DT2v2WDqnSUWcXaxwKCxZjwmB1Wc9BHRT8Xtku34qpCyIk8eoNFeO0
I0H7pfDkuGIkC/pskBD6c8ZcghcRIUJ6D7gLAxm6q6DD95QQT5HgIGU3TBbyFSW1+/3ku021T/hU
s4++byvy0I9j4/+r8fpUehAogvgCDrbcDoEYsCvQJH4bc63BqOSJLHfV7ZSiiKj4AqU5+p/oOcoR
V65mS8tu+BjBq1DNPc1fVaJ5slXt4HZ3/mjptVe9s+E/Yyb4doI2uIQSNL93U8Fi4cvv9Yi1mRV7
FWB/XVmMhWGYQFzbqWXpVCq8swJW7LsmbwAayCXwKZfd0dIoDOtOw0D0Ew+z+z4ZrY3vJeDsZs4h
DYoDdbo16Pl5FidMlmnktJvLtJidO9JUTI+o82lrFPcIyw//qdnAa2+roSksnV1XNXP9FQz43M83
Lc/mwUZ9og7Lr1XSgioyTvlo2X00+6T1N9ByzO2VqV6YChPgBRRIHkBfo7tLOMhV66gmvst2gMEF
YYG6nclJuw21qVutOI6lpTUiwFyBGrjw6wnCVC7d2UECkpLAmfS3yyu74DJMurQi8xEMOPN4b01T
+Ng3zetAh/9QbTDvqjkRG5/aK0fawsSZqGLe4OIuwzq7h5AVSKfFiBfEPXAdNa8jipiE3szQuMjW
EmoLDpcZ16wxE8rhFtapswh1kRHxnQLKQEUAjlcxt2vn3tL8GV7QTpGdSOrMv0ud7PR8QSvEQBAu
kCf9yTDMBeAkTjrr5wF1tOVVMAcYiuG2PLyRSbCoZdBUTuzuO+9kl72wTowryKeFTWeCjysV9Ahp
kvCuBlf0K+gfx6+QT3q7vOUWVuYv+HGbtCWewRCJomB273F5CEDC8qpEtlace/ZmA8Uow11BsEL2
1dRUd5ZXgwqOCuU3PzNp4dUhQpFg49zC74fZEGVDGrDvdRaGzlWgf/Rt+LAsYOM4SSiI6pI58GSe
Bz5LGUy8fc2Hwh92lydxwZr+hik7AS1TrBBrw2Gjs+ZrkOPKBrHXDbGL1+s6OW2PT0GR6xCs+jz3
d1MAZe1vRNMKVWmprub6mEMUj8ZMFzRf8/+/5+jMHcWEMI8oqpYht/Pb2qv78b8mSNS8D0RC5tfR
sSBk1Q422G8iy08hzxe1SZYPfNOPjWY/K9YT6DblSWux56Fy9PBtzoY82BWWHeKVWtcTdHa3OUzf
K0CHkU72pmxFWgabOciC6XmaacYeu05zaCFUSlo4WbKmrkovTrgs0y9ADjvkX+1CBTqevW606qOy
JtW472JKMuiJJDLwQYXrBbgnOKnD1A8QDijxY1ZNmusNd/D2eVt0tTesmOlv4PKZCTPxtCqZx1Dj
/fd+rt3C1VGmAs6/eKgQqx6KrPMnviF+WNB71GD6UF+zNAXpMYokg0a9oH66qn/IcXBs/WP0SsXY
xqpRa/7MJ2FzhTtdWLMYB5tqNqqFlBnCF0oPuSrGSkbQW6vGB0joWJjcktvjazX49pztdJKJ8kEy
YN7GDWFNwaIiG3OSR1BdxPTGM+9rAMom0lEI317eqs7Jr5+ZChOZXqS1mJRbtHeWnQQ9JKJII+ZH
1gGRFLu6abLTtd3R48+iRzYIGqee47Ev3VRKfkMIrt9fp4Bb0z9J7mZ4A738VUt+1DwdIH/BEI97
mFE7feBApzn7Wik8V13XvnkOFES0snK8Z2Kh4nAXMl/vqaZkrYp8wVWT0/+fHAAD3a8mjerv6zKD
iDfuvhs2JBAodFXXXDcGE04deoXjTC7p7nAIjNaHILgn/fSavv24Yo4cagpG0A5E0uWcjfE0Pc71
YaYrV4ezc4N2Dec4MXvgtg+oczI9+6KPWnHw5XUQyb90o/sMqophXeo49bPhSdTTK+2L8arnLgie
/rmqPooYSzHyEcm3p8K6KbIXZImvm2xjw0Ob0waHAZpu2L1wXxJ1zSbBZBsb3cqh+gcogobUK9/W
CuJKJd1e/uSz2R6Hmi9MnVJlVjRYRxrmagf1RbYZHQ+KlCAHrXdIrthb2tTeUwGZsG3dhM5VbzbU
fHhycsstoI+J/UOrVxGEcuv5HtuSka0s89nQFAMzoiBrLAMQ9gh0IDu6mYQ8JtxVW4dl820/JXKb
Vu0aROGso0NfpzDlk6NIgqKCOnuIvoIvsn8M1sSMl9o1HJAtWxSVKkvHteR7KweaoeQrW2rBfs1X
pIL+D2dX0iSpqoV/kRGIiLg1MyursqqHGnq6G6Onq6g4ISr++vdlx1vUpcs0InfdtSAROAc4fIP2
eq9C0z77l0cHazpgj75eXlNr3Q7+OxzGxGnDIixXePr+C9Wt+Zci/vLjcuMrHXevbGHsl/0EH9MD
BG6E/ie0/wjxcrnplX67d7Tm7NYERMt4qIdb5cFx6tfldte67GScVgFR24NSdDDF3WB+F/FuGR8v
N73WZSfjiCqaUw5a/KFYbhrvJt3yGVrpsluV99qZdSZEeM7kQdEvOv5kSLVRQ1jps1uLl2TsIO5T
goSTy38jEy/JEJcbby1rbTuZMocIc6OLGf2GWRjJP1b+xv19JZ24VXHThDkVfTYfsupWAOjB5M9Q
3Tf11xqei5fn8pwt/jrD+YFb9K50Vcp5Qt8br9uz6eTbb0V0B+p3crn9lTl1i9RLH0Ghl6L9FPeC
ADxvEswgOG9RR1eG3q1RN2Ung3CKzlEf71Q7HyGrtTGraz0///1VfuVi9pWgEQQmxK8y/0X5b+5v
YVTXJvb8Oa/atqWe7TRjnxi8dyGUoCoguqX9GEM2vVTLRrZdGxsnI85enpu4AsyCaFD9WkxpPy1X
xpNb927NGKGmgC84XzY+QoxrOg5DNHVXLhsnxcx5hjvQ2SKoBRWPB/o45mJvw2Bj1a+NvxOxVc4j
Q32AIbvmfkxfFh8m1N07JU6QYN1fXvgrP+FWoVu+AL9pznm9fSyr4xzXSczO2vDeLqg3LqMrS9St
QTNczOsmRI6PsveNDncqP/Ji65C21vj5w16tUX9citJ24XQwIn+3VOWxrMTdJNqN8FpJPG7huZg4
bXiG1RlDx2qm4ymImgSRvM/qfOO4txIArhgEtIqyaAwwy5KcyjhLQOPd2E3WOu+sH9Zj8eTzHzjM
97h4qO2PvP49zsfLS2dl5N1SYAzI7EQVcuYC05R2WnZERIkCm/Ny8yvD4hYDvTmsbMGD6WBTj38M
ggGE7Mqff15ufa3zzrJheT/NqNgDF9W/yzqW5PFD2ny5ru3zdLxakn3Q5o0PP9YDq6cbYar9aMRe
DFuYzbWBOX/Sq+Zjb5ZD2KF5P7rNxft2C6a+NiTn33vVLiyDW8JqtBtV+Se/Egc11g8NKzaywFq3
nTxPq7xJ+Xkx+jx7iOBL0afi++UBX2vaOUTatstmqF6f0dxLQkNIquBt/nLTa4PiZPhWx0PQt4DZ
sGyGYbX+wQFmjGe2IU+01rwToY2JIxhxQWKGsm+Dj1Llb/BCNjantx/N/MB9kGIqI2QZUu+XVZwk
rPY+F62geFQN7o3FXwAWvwMM4FsdiXwHhg0/+T6PEq7Ih7prPs5zs+XbtjJBrjxBJGkEcy3wOtu2
BwFzhOvKdQJbAXUC2ZNLMY7nuS8ifUMB7VFlc4PHv+uSnFtHnQHfqlk1QmqIFp8iWwkouUTfGu2T
jVlaGxonmlMuQjYy7F8R+RWB+TWCPXrV0nXLZx31VByeb4NjWCRLus+yOgmLj5cbX9laXEQVZKgi
SAQimuMgPpGpOkYxP8p8fKimdKOMtjYyTlR3fpl73TTgNjsxHDvpl3DYErNYa9qJapz1rWxmbLn+
4O/bmO/DOdsYmJWIdoUHWCBgKA/6wcEGpzkHqLt7MPOPy4O+0m1XdsCyiFsP6s1Q1YIGR6i+L/EW
H32t6fOD2avkT+BbLZSPzdzym7F9Lsd/r+uyE57LWY04GNGuHx9N+cNO+cbqXuuws8mGhTUekDlQ
4+lvevnBNBunsZWF7ToRsJkWNd7kEI/M95Ke4aA6a/6P6P3qlhW0erk8LivL5E/OfjXec1SPqcW7
02Ggn9PynuLdm3XXnT9cbQE/rMOYQA0BSh7BXqnwMMX+u3SzFLTWdScuJZ9KULkN7B7Hok9Kpn7K
sj0jrOmV/XeiEzIUlQnOl/24e8fbOlliSNpshOebD8B+8IeU+2rco06XXgl/iUPgzze+qSdw3NMd
nq8MdI7Hm9HIb3gaLA6XZ3llMbmiA+EY6YbOqCD7LazFkhnuSzM0Khpyl4XVfBOncNG5bqNyRQjK
ifjB5IMJlkMvLaTxUbNhB82qjS9ZCTdXg8D2QRgAZoKwCKobgfe9pMm869Kaa0VgOy/X1Xm+FwF3
uS+0/HR59FcWqqs50GVFPp8tmw/CeCc7Q7lfjBk0Z+pf17V/HqtXa2k+G7xTizgbhUyapf7M/0BI
+EaVfm3InQMzsKMxTGcxLFPdHHBXSTS4z5d7vta0E8I9X7ys99B0CbZMjhdXo7eMv9eadoJ3wB05
HPVZNBFQ666f9ppdhWXzA1dhoJxElakAZ7Gmh8bjNAKNiasWfbw8Jm/HKnVFBiLRT8yMHMOdTQ8T
L48iBwZl9PcjybbOwW+/KFFXaMAbRr/zLFZkLd4FNLvRwc8+P/XRZz/okna6J1tbwIrIAOzR/7s2
JymWnpVz9jvP83ofx6gcZZncTW3+B5i23EL820/ahu7GFAKaePC4UlTUFRsAqZPRmuAbux7+Bk/V
dWUS6ooMpHxoq4ijXTh37pjf3s413V+e+rcTBXUVBiwhecNSLKygv53ih376CXb6VecUGDP+dyJQ
0K94FhskoUi2yQjtgqT0N+XQzwH7d12cxk4gF1W3dFOG7aw33k/aBLsiN+CvD98HPu/D1OymvkkM
qPoD7vUMztzQQuEbd9e1gHEi3ZZ4NKzhtXII0+wWEssfS9TNh7S8VUu08bLwdjKBG85/By82HVA7
cHw7dGo6VpQAXWCvmxdXbWAAIGWuciRvGZw4CkABxCQur6aVTgvnKD2MggL6h1O6px9T/TVtNu5D
K+PtygiUBRsDvWAlDePyCYTHj3W1B5YQaiJXnbuoqyGgWQXne4XTilxuafiRRLd9ttH3lQhzTQei
VkSsFlL9jJuYnxr4gx66qZd7NfIr846rHDB1pYEsKpZj5OVHURS7DI7Ul2d0rfdODPMwKINcIoIg
cZks5r0gEP8JN06ka9PqhHCeNl0Ejjc2zOLTEJ+m6SW3cCaefl/u+9pqdKK0jmmhSIqDW9rca++f
iG10e21MnNDsYuL1MfL8QTZFogFtTnOVVFu1yJVBcRn8xE9J151vujH/EXufwiBIYDQIusL3q0bF
dQnIiNGZ7RH98KllqLnX5Cr3Z5+6dP1Qz54tGVpGMmw7EHtz27PD5V6vjPlfbP1e40w7YFTKSidj
e1vLLzbfeOhYWScuGGrM4KNhzztJC18N9cC3RLTX+nz+vVeH5BBVZRl5iHdgQr3ig+0e862kstZl
JyzVZHOT5ZDQSc/SSeOQf2XglGzsD2sr0AnLWGU58EoIyzzIioTPMA9Jfb4kZRaWiWH9lkH12vg4
8VlQTdJGnIXRdHsb+e3dCM/pFgqPl5fM2hg5YVpDB5zMErJGTWjuloLvALS8bp9z4VF4DC6sHTFC
1Ivu/Tw94OFzQyJkpdcuAqrMGZc8hcxaOqlExMNulNex+qmLfZp1GWBEsM7BhVYJhHPHnde3emNM
3gab+sBw/3e5D00IBvGCE4v0PZBMKhk+5GJsPtaxfWdZ7e9oPn0aWj/cNxMPd83ISFLAPRcyLaBe
XjXnLj0yzkq/1SlCzvh3Z5D7eF27Ls6DzKz1ewnNyrwvd7Cu3aWR2F/VZRffoUNWBZGBOHIo0i/g
QyC9jfHXq9p2ZQpiYJJLGuGya23Q3rfD7H9tPeZf9awFv+7/Tnif1uE8ceheh0ufRPG8A1p6IwWt
pAbu5Ldp6r2+G85X6Sn8VmkLS3qUdaAQd924OBlO9GHYjBGaj9IPDCJBIKxcN5suigkw+JYAKI6c
3y7QfkAk72Ot5o1luDIsLlZHA5s/ceEZcIqzhMj3tX8bm61HE4Fp++tCBY6GE78UUpFRXRf0kZei
gmlF2vQzSQQnRVmiVLgYeeKk9Bi987T143tcFGU9HS7PyJt7Dn78/MWv9so0qmqRtZN+5pE37GAh
O9xZCJLhxXRsIAlo6o3feTO94necNcttN4TtKPpnAHzIgeVt/ODFLd2oW619hbNsRQZEbgEHrPdw
F/FuaM9f0gEmgSWo/klLt5wt137FWb0pvLYK2RP+vgvmZpeGU5aU2EsP8GK6K9qq3kjoa+vB2T+n
FqiedtHd89nfPtvDtiPq7gXtiFYJHgGD/isriVWHTstWzJAoiwZ9TRSBJ3suIr1aDeCmTVM2g2VF
/Tr+F/xcG+1ruIZchY1C++dPftW+xkeABkPFI2wp4ebYmPTD0ostz/iVNeZG6RRhn5W67p5lOGZ3
k867Y8VnvbHG3swB6LsTphOO7pZ0In8iXhh8oHKEPJz06nBfx6L4eTka137DiUZRV6M3aFk8gakz
/AM/ROCieOjbfwfCsq18s/YjTijSkg5R7TXzI/aQNtpLA3r/TV80WbuvZNxGN5e/ZW02nJjk7ULa
yMz5E61Z+D5tS0uSgJbty+Xm37blw3w40SjMrOKcyuxDOpAhAIUz9S2562gHBvVumquifegKrl8a
26azTKjfaIhSK1ODc2RIgVSYiHoh1bHq5dJ0SegHVUR2C1xrm3dg3YDisHGXXwlol5wuQi8tCk9n
T6aJgCiS2Rc+wxOQxRNP0gZJvm9CPMp1Vxl0YWTcBMJj5k0I5CcwWfR7nSIzyZrBHNyHrgZAMSoZ
q02zwJVpdtF83EBwYy4QFpJhK9njHW2AAAeS/VY1c2X0XCifVmHednVAHm0gKzbf2LbWeXwwUc2t
BGmymSJxM8m5k3SHfZ/ypKhzWo4b2XglWlzjJ2OgQomHX/8xNXk1v7dTtkT7wAsCdltXoayueQNm
gQv6g1Ju1E911z4TK71vSoawVcOTsIhOjV16Akfx2W5l4XNB/o0Dh4v+o2UWadqE7JGnMVYF88id
bfWPppjoo5jGT3jHzTYOfG8DgvBdTrIxxdJyperoUTUqa76SWetmRwJWcY26MDC4414ANGQfqWnY
AGuGNChrdsQoDwX8LHhdflUeXnduoFgR9N5OQCQoOoUUONiNi9/aBLt5qhF5q5vafy4jOLd3xdmG
Iu5nePlwc7icq9Z+wklVkuUjvCeX5hkMG+/OgoCAfMXj+LbHieLKz3Au9RhWeHmlRfssaabhIYNE
285pvy987zqiN/Qk/7t7i34cghEPAs9Q5FkeTVjUXwuv1hv7xcogudjOM418KKbQPou+grLb3IDq
ynESLSIlNuZhbc9wAZ4NzfxFjG35pDRu4uk00p0Kgi8yJUdC+/HPf4Q33qRRh90B+/pe5cHvP/8w
uHXtC5LuFuTSjehYOVC61PCmItBaymP7DMcooAIm81XBUyfpchah2Hvt8nNZ4I2sCtF1nD4TNUCM
IhviB9J5fD92utq4kq5N3vnvrw52KUBf7RRG6lngeWZftsgEtwGpszwB5kRuOaysjZeTTJoqBsUx
89PnTsAWa89tDAtcrXMoZMOCFBrKY93l4eNVQevyv5lduibkdfrMh+k9b8oeNT/sn0PNt4omK3nY
ZQmrGAyBzpj02bBG3ig4tR+yeiAHQdjTAsV8SAraLQTv2gQ56aER/syXMkufhWe/dwz+7PE4Nbs6
JlfBNVjwhxb+agkokBFtNuj0ObUodcBuaswB8SzjYri9akJcbClY65xHYF4+E1yXdyrEBc+mjQdp
+WzrrLEySi5oVMQLUTGt4+dUdd6NzmHfK+q+uR+kv1VKWFnDLnjUiBFlXqHDR67m+ispYU8cg7Ju
ZJzt4Jjbkm9eLFnd7K8btHM3Xs0KB4imH+emfGnSEQpG5/RioqLfeTCuOFz+ibcf/lngErOp8qrR
FoF8ybq+fcHj0twfpSFesdMwv/IgQ4I8Y6qKPAigY3CuGQlc7MYW8LbLPVibNicvpOOCcgXcvF4U
Y9V91jYfhW672yrmL5d/4NzQGycmF3qqwMVfYp/KF9GXfdKA93EqgvqqIifGzzkeME9jI4rZ/MQK
3v7qDBu+IJ/mWyKca513Qt8UcrZpKO1To+38j5BNe+iZzq8cGvdQAP0NQ1uqXtKohJE3tJZhPdk0
Q7mxulbm1gWgmiwYbEzi8gV6SmW1y6YF2wlXS+8nee+bq14WWOAaXomlsVlVdfETKWW070Rc38bc
XHnGdJ2uuJ/iLKZM8GRS4/0wMDU+TlUJnEQxZ1soUvrnRvTGKv0j3/cq1qHBIj2gcPiT9X1dgEcx
1fVRytzLKjwjYxn8UxB4ZHyQKZuru5IPkYROSOrF5gA1iIAe0gwCKkfiQTlsz+YitImASSG/k3NO
eJbAZKN9lxVd6H3AhTaOM+Bi4mKSiVisGu78zpaCJ7pN9SFWi8xvsGkObWIj6qUPaTtE30a/n4db
UXD2Cc51mj5MYcHSG1SDpnTXdbprX7oClqz3eiqIhdWNSYcyaYJq7OB/ORFYrPukrg+88oI4yfwW
3AEhZ1hn26yc73GUH37aNFIpwI5L9U0EMvAP8FPU4Q0njYx2tl4a/0HwPH2kORXzsWlbIu5xSI5+
e0PGph9mkW35xQRQmziSCkJf0FqcO/5hMlGf/1DxwGyXTFxhc9PFYLqD8utA7YCrxV1NlymHgd1c
4nAio+an6tXcnjqP4kIlor5/4GC5v4MHhJmfda2mvjvQtMVXZ7Kqig/w+lq8PR9bZr/xCm7sx6ak
CkwwiOOngwUTrzbQkMFTYHub5jY2CbWZpjtQojL7TwOAb/iRB93yyJtmiW9Aqe+LYxZIWGNaKD8v
N2WJi2VSllWR3ZI8Uv6exbDuSMS89N6pFGmvogFEXdvJmyVuoa3BoZZS3Q3FbN9NuBuxGzU2Om4T
6FMvnUpMQSE7sYfYDZRpTAGlsaPIgmy8KRUAmwZiZ3PYQfxR49XpYWamnw/d0jTfo3ke+W1HIdSZ
1FAx4wmsoovhmNdloT5YYcWnEqIExX4OZPuvIMOCNYH5/uL1S+DdAze7LN+hpCTNXQPl/fJFi6yH
PmU2ph5WxGC/jLlZfhkIV7Ik9WaT7sd8qUUyCeZ9y1gv2w+NKbt2x1tPFgcopk3qwQx+Nu7bYahI
Iuewafe8A65118wmDo55JOd7RmI/2MHvhOGVPZrjh6mupN0HUOUh3zm1nb1hs27LEzaljuzmzjTT
z5YMethlcLtC+cdORXkMFk/qnxC26X7FgaE7T4VS3VLQ8uyHyR9CvmNLH+HyU+C2eDfZyUv3vanx
ifD9wpj1MYcTlB0yFe8gtTXuCsU5CE42gOjSTTiactqFekRJxHq8hfNqGIOQYYbq41IXdf01a/2B
3IZ1PzN84zJ6CTHnrbrOy6VKMn7WHPQ0bgmgx6oA4rWkb//1kdo/i4pM+SnO5SL3KIHD/yGb8IdU
L5DbjGTdA1TIe3rfppDJ37Eh0nJXw7OgSLKOw1iqhvz4tJeCwaEb8vOhPkGFJy/fd0qoZ7wbxyM6
JHh531dDXRxGVZryzmbUkpsZZd13ovMWectMECjEmKqWh7b0akaT0kD/8Wt/5saCKgxboIelst2z
t/iaHrDk63wfxJ4tkkqR6kunsjlLRtWI5RhDwDu6ayeDmkIqaagSP2upPZR6ROcDs/jspoPR+udK
9jPfpR018T6D75feeT4QnF9RGPaHzz644V8m6WefwRDS8cnCcLDb5Q0n3Yv1q6BAXaG2p7nQ9Evk
Q2gXB4ly4feeN6V8o4y0tlue//5qC0hDo6Ba14knFpYAZnPqxcEeILnW3MQRWNv7q85DLpVAlaQv
GHgKT1r6Su1pKYN4x2vzfF3zTkmGRWCHMXhCPKVVCJtL1Hzeh54/XjlGznELXlhcx32dP/N0lHud
euwsIVAk8xBtgfBXjly+c+TSgfEBGi7y57Sf/CM537hbG1x5pv9zDn81ySQy0KZkTfA0U1Y9B8Z4
xwGmB/XO5EN23YXepRHwXNOWlHXwNIa0bY+IKT8q1UdPQdz/ukXk0gfmcfBRP13EU0CH6WS8QT5M
Q3qVtRNAOA4aGYQLOZXtLJ7s0o57Kh+1RpYTNVkSOINWyUSKQx1438ZYbMkvnl/J3jh/uaQCoX06
nXfoJ8KmR46JtybIdkYDb4EUZ3dILfshxLtqPk12YxBXAt4lHEiwJodM+tGTCksgerie6iFpRIa9
YGxhlbBRqVpZ0OT899dLLiB8rAsRIeBzqhMSySi49aCMuqWvvfYDTshbkfrpIJroCY7e0ArROvAa
wOD18uuqlEKcoGdhWvDSVtETACSAkQgCwAzcSQhkfS//wEoxhzghn4KJHjGY2b5MY1gdZKnoP5Od
m0dIRJujwrtetx/DSG5A59am3bl1AR6aNmlq8Gth6icmH0cEEJCiUVZ2x8sf9Pa7y1/kBBgfdGAK
B+ZFZOkvPYasTeTU6yMbQKbNl9nu56mF1wbP5qs+6i+qArFzX9RSmhcLvdQEcGa7N0MWwF0KP3v5
o96uvvzNUagyyypAX1+EYtXBDD2kLbroFtq+7yDbc11QUpePQCcleTiK4UX6tUlEGOiTP4/vF4TL
/vJ3vJ1q/mImZBAZgv2a8Z8odhigAkS7I51N5Bm1MZF6TAQzj8LWxzqLNx4Y1n7SSQFNVdem7eT/
f5IEy3frw3FlQFb984tQN+wT5fdwAAuvQs6xv5gMYKzVaR/PeMTlktqTLaXU0AjAs8BG1L4dR3+R
GSz8kOepKsaXbCwXu8sKsHJPC6woyNHDq9UWjWjtZ5zkoPxSZoWohxeSi+wzwNftN7sI71Qvm4Dx
txPoX7wFH/ck7jU2fIynYMneQymj83aF56Pif3nJreQDl70w1e3M53hcXs5eiQzWA0cO94Z9OcWf
g5o/1C0USsCX2fLV+XNW+ns3pS6ngUy6X7QJuxdtp356EjPUFKdd7wli71S2aL6HaQeJnicI44vv
QqAu+aG0NRA6SRbVvkgippm3QTx5O7tTlwhhFGA3MjV4QsmX4E6N+h3D1TZhwpf3lYg+4sS6EWZr
w+wUbDtUA/xiUBRldC12NOsesgYjS0P6O6vTHSpe73qypVe2si5djkQzw3alwjPYiyBl+miGLvqW
wkDwnTfRcOMsv/YTTtoQ8wxfishML9rI4j1A8IAHEJjY3eGg1KiNMF4pQVPhHB/kiKNqJCx5WaLu
8yKWNOGCeu9o3U24/rMXFqfJMGO5xsUSvh+KfmO2VvYT4RwrINHvdY1CNb/sz3xqOcblsucwPMHj
tQTDbufBLIR/vC4CnSzS+bWXLlFFniFXXkMZhO5KCEhjND0AwygeK70pfIJxbX/dJiOcQwacoVG1
QSHumdQw5i4Lb8c9NP7njVK3Rb2Dti0MyCebLOclevkj/1DG34h7l4ehaTrqvo7nF7z7lzWBdFMO
iftEgmHOdBIPBvfzNBvgarnHS4O/PEgaNNk3VMWod181cZOPe1C4ChtBWCAQ8hEuFDjrXe7dH2LS
W707h+2rg7AAvUKVeRY/mTGT+kUE8ON6N+k4j94tOkSlAdUP5f+DWmwXqf3UynFJv5cjxIXlaSxS
nJpLAD75sp+KGuIYkU9iDCvspr63oINNX2Qbt5ne1eAWyZ+a9zWcp0ITZ0AwZQ08TdSJq+D8VF11
YendSTX6huw59GJQbUtLgsJJNuReEyaMZCOr9qyH2d+neSlRGEuzdOle0ryq9L4hpqkSCk4mArID
R3SGk2fFPECSQtwcPBSBCho/Z2Eo8IoLXJiX7U0No5kGb62qCe5wq6Xd9wkmAC2ibrDtniwLZX1C
BYnIM1jKJjyYMkptdMtHntObko2QszmUBeE9OpvmsJveq4LT6RGklpnKhISM6U/KFxleENMGWKwX
zuCx8RLlZeB90bzIinKn6myG2YHp4OlpkoKMYfsI/OcUxjsBvmtwP0dlxb9KPRApEtWVOb/1oiEv
+S3ELPAiuZcjXBjQ09QTXY7yVIx6aN91RW/h4TOp7AOKuhll+0lkCv4r4LWH6sbnkJM9Yi+nOtsB
xsvqu6YY5lEnQ23m6ANN49ZnQC6IqeeHfJxJ+vvyqlvJMi7Bh5OWTRHh9bMV5Y0lSGOkHjwgVMxz
Cz35jbW9coJwqT5EcVtQX0bPJCQo2zNaDeqIt8Iy3gjttc84bxGvYqcb+1DOxKJkAQzccltZr/3Y
QB38oYEi93xbiGYL6LH2Kee/v/olUCHrcqoBR2AzKtqHrIw67zS2wcgPl2fkzR/AccDJ+5pEIcIQ
nmSdCufbCe8Xe5mrb9c17uT5NBWwj2UFu+dL9SR7Ot71xJN31zXuJHWw7vmgUMH/2U1e5O+YYKo+
5goHmafLP/DmAQaMzvP94dXYs0Uwf17wIAx0bCY/NqCDaEnSD3Ysn1ChjfNdgye8BGArb2P3X5kM
l7pjOO2W3pb+79BPKayOi/AW1d4twcW11s9HwlffE/hLHaDcTn/DdTGb3oPqgtsHVPT78vbygK39
wDlcXv1AU9QoCytKf5qcdXgIQRVEJ7XfbNVu3jyBYUKcsDOtBrerbf2fIZw5E1J53r73/GAPrPcW
enHtJ86f9uoTpprUpBmE/3NQpOn3ABHTcNd6vT5RT2451/4Bevy19+JDnENe1IQoR/CRoFSLHTV7
SU3Tpqhxd13TJmXM/eabHlVR+V9sAGHV8CAFbUhxpPU49ifRNX1Lbq3Cityxup9+q5k15T4rh2j5
RP3RC+CbUgz+3dJAZeaJMgtgyR1gaQ2aV5bXYYYnv7ZS0y7rdZ4uybL0fXZvMrzb1wnErf2wOYa4
kdvxRgtAHG8m3U7eje9BVHBjsbyZQ6lwUeiyD/tlhOXafepDPM1Clg/cfsARIJp3wJ1sS1Jj7Wec
NTNEQKjWrTf8DoG9jQ94HcSDkF3KYCx2QwGB8I+MqvbzVQHgej+WOXwiWpjA3dMUWPdjGZd4dmmV
V5uNU/rbFDmMmrNyCLcwXRkXXSQ4qEIaF97TRYckZFUXiGAfBEvMv8IYcvLkbRlXZqY3ZGzyjN3x
cOi5uQcbZ+JyD1u2/HwAaXIpbq77eGcnobPJ07Rqwju98Kd0QME4VO2W+MdKanGR55GEfE6nVPmV
afvDhMgrFcEvXNdzZyfRFLA13hB16qoeUJ+xgqTlsnWxWum5CysnzQTGEzz27oD3aJPUZ2KPm+R0
XdddTLmtSF8Jzvl9o0EUm4bzo8DENjbAlWToIsZLZuCxzXh3EkX7MZ0JvamWEcdLHl/Z+3PQvsq2
nvLPUv0+/a2zcaTwspchvYt5BAjUxo66Ev6u3vgEj6VKlBO/J4jMhOHmJ1vzLEv/S+3nG5lsZZhc
xh4XyCNAfPB7C6DKTizTjZ6y7ug3ndz4ipU15JJSJXzg8YqPXKmq2LDvemC4n6kc1aGNmV75AZcu
xc/PVyMfhp9KZVFzkKqu7S2U5+Z/rouw8xHr1USXahwxTJzeQ4MDd7Dzq1EFO9jrhselSxWRMVMq
LCyB5PgJj3E86UUxbDS+Mrsux4AtTTyGMPW5o93wI4NT00Gk7ClU5VWOCVS4xAIaKJhjsJ7fdUwB
IiSnr6XCKTwM9Y/Lg7/2Bc6e0SjUIOqKVie8hWYHlKxejGrCnc63jIhXVo9rCpf5Mh8GksHOe/L8
PQAWwJ9Dfu5y79cad+4QNC2osrNUJ5EKvuvAP78dJgCML7e+NjZO6peDZqYpC/obtp4jDkXhRxHG
3mc8dl9FZ0A9z7lFAHo3whgvyk96HvIXjSpCAXPSEZCnHiWpjUFa+QyXDkBNGauuGtM7XQAcK3Ci
SjJUuZO+a8aNOFiZBxfiz9sUhlURK09TrLs9XITBMMOivTwNa407G0Gq5tmHi1RzanDGPzBAgHYa
plKXG18bnPPfXyUfS6bF08pmJ8A700RkZZWwEbyYuZ6vooNjks/f9eonYM9cd5yVCLEzkK8Bz7Ft
wy2Mylr/nfgFl7XupNfgaCzwOkYNIHgG6LYdnF3/vW6E6H+7jycBD1q9BQ5AY/OZ+vyFcmMTvMRs
lbXXPsEJYtt1XlEDY3iyRV2Cd27LHfB4OikarNTL37C2hJxIVhru0eCHAKSoQIYpK/yESb0tpZGV
1l3IvuRda1sYjZ0IbT/+Gf2ZAbZ/VdddsL7q4G44krA6ETvdcLZMOz/vxMYZa2Xo/4Lp50triK3V
yTBUPA38r5P0zMf3PbywXtd/J3rF1EGzEKTTk+6HPFFi+dDCIvvKwXGiF1VqwI2bsT3hDTxK0gCS
8AtXPy/3fG1wnLjVKQRNqwyDMxnIsTYSu3umwofgnICu+4Xgv6GlASuOsm5QSP/j12xiwJ1ia5zJ
5uFn7ROc2NVWLWFQzflJ5Lh2Uf4CzE66H9LrIGBUUCd2swawKdijtyfjg48nozbc99X86brh+R9n
V7YkJw5lv4gIIYQQr5BbZda+2K56IVxtW4AQQoAQ8PVz0vPSkdPlmvCb2+HOJIWudJezXEStQE2U
RCBAH4cFx7IQcsnXARYpk8VQ8s9f8UHoXuLueWV7bQKlgQo2eydBfmvk3+YPl2h7WWAiE8AY8Uhr
986BPM19Mr3059vx757+omkn0xZO2qW1R3iuOpz7RLz0motvf/70DzbPJdDeVkMJZHtQHt0sdvR8
6MAyfH+G4P7l45+/+F8XoxCwYUqK8/ttFT7UIsJw/gz6L9vXl/hNX7sVzp8pPt+bf5bZ0hzwxM/6
Ah+tzkXsws22b4NgbI9ymc5SFb9UNI+bNlJy9+fl/2hrXsQubcIhDuoG966yR2Ca+7wHmH3zdx9+
EbeO+vA89qyPIOqsUSZZa6evUd0GVP1lZF0Eb4FZ9eAcjubId2f/8kQ+zCPK6z8//werfwnclCB3
CwHO7FGDAbHhXux+xxcKgse/+4KLopSkBmDsNOqOPEReCN/49sg6cRPCtGb75284X4D/0ee9hG5C
OnyebSgreA4Bo734kYL2XQ+7FMd04z7Fgn20Uhf378BHEpAZJYY3wm+8Gr+xcdpFwfQZMe4/QSOY
ep6/+F9RXBltRhw9+rgMUOT3VMG1ADfZcp7Q12oFJD40mOX9edE+CIpLhKapxYgWkMBrkdOTDeGN
s0JG6JOI+2ipLkLaVA6iGgHFLzmXqmfYHF8NkBW8/QT699HTX4T04CIMkz1vjz7ouu3vyyCln2kc
ffThFyFtZ9vEIk3VkaEJDJ4Aun0ryvm/W/eLaHZJXKMKs81REB4dQU1NryfR1p+cFf+98MmlQnSB
EUQMh9H2aCNg1c8LLyGuBE4C+0Sb5L/XJrmUh3ZFyny5KHN0C/JEAwjQYWwgG/A3i5NcSkLrliuM
zgTYMCR5luCYgQ4xr59ckh+tzUX82rWIwdCV7dEVy5ob2McURJpMlp+tzUdfcP77f8Wv9axIVZmi
glRwotNdj+7PEJgspNp+ElgfLf/57//1FWQp11QhR8HyQ37r90md4If83epfRO0yVZVaXC0xJlpM
/vtMwD325e8+/CJiZdetUwtpmePSTNvfrxZGPp/xJz5a+YuIJVHSgj1B7ZFC/S/TILCC2TQ+jeCZ
fBJY503yf++Y5FLmWU8arU+IJh8LGUOiSDZ6B12UADDD+Hq0Y/V3AXAJmiygd6f8dE5T6hYCAlBa
eoH20mez/DD+Haf/8TsuUZLCl1CMalFmkFmYN2AQICHjcG9+cSvMRLZ0EuqHHGTd7uDlOxyGsXJ1
ka18FQ2M5X0P+v8kwnHmWzp38BkGGqDbVg5rk9VVi24t9amiG8D+KzApZUP1XbgakBqNt506COmU
0Bie0IVJ6PI2i9Bf9dK3s8qHZJldplo84s73xUg3JppBm6SEgRvKElnfmopA5oXG49rtjNX0xlKm
b2hv7HGwQe9PHnn2lVeQ9wEOLKi36Rk6i/Jz+kZMWa5bAJrC78S68iGhJLqzEIHaLCmNHgEhXx8I
aHlPcmrJwUVa49tA3Mr95Pi9g1wcyYKuqr+BMh4fqAi02upidDuv1UrQ5i3Yc7j45CBaoMcmE+uf
XCt+RZDsTHtY09Y0t0MqfikArDwgXGrECwZW+dYpSGxt8AEE6iJFy34MhombdEVLIUvT3gI2FK/z
GwdZ4CsKIf7gwpTvlpg5mC6e3wHneny2UBqKwFfpR7qV/FwAY8r8sKSlPLHzOD8fQg0JWr4WY96k
LY+yoS78syxbuaM0WkeMa8PmVBaYeRRiCOAtCq8npDkVnTIZ4b0z8IW3q+XVifaYVsN/tE3YxpHe
7aCEPCQZVKTMg4RD25IRsEF3mq7LWz+wgmfeKagSgnWPEE1HnI5DN4QDuoR2vibp2qDmKubxznSL
uIKdocs0GEpAUiUQvNgPs2AvjEP0YCO5cifCmoRlRrm6OdjUsG+wGAc7Tk4ziHdFoN3XFKsQHlCc
hyybyDJ8J2PTQaElKENx0gMfXpRLwesshNyIvujMqeVzv/GRL1/1MIY/ZRgC2G0rtbabxlgWbyLD
ZHsNnAhm5mQQ62MdBykBFbmNDzMP1A8FKd5XtwIMVjivl8x1c7ttDADOjgzyCvRS8WIcgRQ1CUPk
Fd7HzQHwM2xVqB4Jka1CLeFxkJG4GRbCogeyYiR1X6mJ91eykeFysLIofprgzFAEs7iINtSKwex5
gsMCtOYzYcnW/iZJ0SfKewM/a0tGPEsAMQKQx5eORJulT+ySU4WRSw6VgvJ+0Ax0rWGkAPbFZEr+
aVeK5VxsObBNVHpLMpCJVXcF9Zlo41M6Fje8WZnK9CpXmtFSjePWdhiZb9jigW8aQtUk2zouRHsT
MN/VOxg7ILbFUIbL0ZWcvDSVBzSfgqwp8lEt+HPVzBgZhsJRPIZF8D7CQLvUD/UidfEa1q6NctuT
guVoEprhoPkA7wY2YwfF3rgnHdTQE0inAo3bCqkhy4gChv7dBwjbXKBqhSTsWC1sPYRJV5Q3uvOh
Q+o79gNYfXEkH0l85mhK1QPB6PowBtoQda6GHe444rUVw5xm8A7xyRYqqkm7TYEO6PecjlgLEfdU
ZkWRELkXaxk2e69wMGWrYs0+qi1Y01xM9LDaou12gY2THoiatiN7POxoh2yVUrMpLxg0yW4rrcE+
J2MvlyyJIHH1sjSdHjU0sOoYGn/NGLOti9awzdVgw9RtCKnG9tbHukKZSwt+ZCmEQp+qCI2xzGsP
Hj2YuF14PS9zF5dZAMs1UPEBxIz7V+EkhXegpgH9R0LAe8Z8dXGuB50bEvXfeGpa1CAkMIJ/Uzj0
pmu5AGy/BRWai6u5BCZp2cbJFPMpW2k4B29otuIuRpjDDuPahOFId7JaZ3aqUmXIvPXAmqopo1j+
aResRU++K8wPJtCDm9Ie0d+vDc18UHvoiC+Tbx1uDSf5E4nGatxqEIzLQ7UuDXikqlfrFQshKrCl
uh5cXiZAVu4mqBqIXA8LoP9xH3v+Wk18uFV+TdcHNVnbn1BwqSFTXbKCeg5o9gxxX/ir5AOtGrsB
vEpO9xy89zYfqgWk23BK2HpDJrD2jWRwR2Fht4LojW3wfelWN135dLFuh8S7IFeelHUEtc/Ujifd
zlAgGpsxSjroxNOe3IdrkS5f6r7Rbp+yFO7RkEEouuE+kcJGOBH7aMLdGnQFOQGK1Ke/yjjQ0X1R
yJT/ItCXDb9XEM3RO1+kuBaTNa2mfQ0hLH8VlECkrogjtfY/F5km8gXdJuV3AATJZUtoXUFAapG1
ex4YLZ8x2loItP31VIdZCpb+0KKGBp6wynnl0jirYgWoMGoJm+QxpC9Gn2sVav9chF63h2qAidq8
8WcRgi7zsy3VdtQ8Lb/LFIIEGfQaKpJzm9LkRc2+aLbLtCLoi0UG3R6IXEjWVTgWu81ixuYZiCUR
3/DfSNwaPPZy49J6jvYSB8tvYQHTXych/J5z7FhIU5jQdh36msLVhwJR3OKOwMmXA7Rj2w0VCxC4
2CWWXnUVY3YLfb7J33BHdL0zbRIsj0A01t0V2D3hd8qHGCrq0dg0/cta1344UUirrptgmvAksYrW
XkM/0qbXjRISrOleIGPKSTUVLWKtAYGTZLOEHMEjibqBiUwOHvKQOEEAm941DmaQp1gs9Xs5kiLe
a6Amhi0YX1AIZXM52S2v5nV45WOYpDdrPzXpO0uhl+SBfk4mfnK1S6JdH0Gq8TCxFqRKoPhi6DTx
EEZkblyHhOWLaLul3yputD82Pkr9LwPhy+spaR281rCp5RV3unzFEs5VtK+KaIzmHVxbfRNlqGPi
WeyV6dfkoUpIY7/SpG3Ug4Ky6PKlqAPUIRDck4G7Ex5crw20iGiHumoMbHqnlK/NtUBmpx6hqhnB
Hq0VsSsQrG0974kOC+PAAB8hDCeRJ/V43m7tm5+MUtssmSm7pXplaO3Y+6VsgBJ3AXS13sTCkV3w
ONUhxHShezZB9ZBH6kminLa3nLeSnYaZchqCtw/+2Tsp2vGfWAJleq+lBqqchDyA14QJR91ubdnE
NcT1ooAsh4J3Lt0M6/kgtZWDgPI89QEsoiI5p4eGYcqws/No0ltXAW4IveC5BbmIKyLtlWYmQUXZ
zH75VoQQZ7xCgtMRaMOv85S8j80KZRJIBxo5Zmh5xuOQk1pDnsOURXxiomUBzPuaGebcDbw7tyBO
+3BDi7DEPcAro7KibKE3WtHe7hrcMOA5TpOSZ/WvlkGqzZQDhIZhGQmtgd6Yd+Aa0/IqAm/xcSim
0lxrzMP5ldCRj08OgqfgxwEVIQw6ZhWm8ugDFv2PBtA9m2s6BP1dCNXK4q0bCHbnwGFHDMMsJcac
pl3zDHGF+EYGpZlMZjrkPqcRpiAsm4OaprdQL41PPuqYPjhAUOiOpuhMlxuI5depzhYMyHDQQGVB
ga8ww41CjFk6R3O0q+DxwKbMeNEu5UZ2tWavzPo2fFmnMgCqBQyE+p5J07Uni0WLvwx8ghptFq1t
Ueaqo8iTfEvPulGw5yBZYlSL0KuHFE9Hk0DyA9RTwuC7D+wgjgmtquO8WAzvsqa3uHWZqxSuJkdn
GE7mti14dZVC8o9lK+nn+AWVZlTsxnqlZJu42Lxp0XfyuygdcjuxIA3YQJCkhbKFqNr52ZVtZe+1
7svpp4YmpfgFxWZdPYTNBGZKsMyivk6Hkje5iUc5w2IbdvM75LaDfuUVi8utRpyTn5QBgLPBHbjK
G9pEA3rNQxGVt7LGG4IiS9v3V8tAgdmjLeyNIMkcif5dlFHdb6PCNeyKsW4Zd6Ixy5wzs4z2hsYl
9z+VxWJvkt5CnaZp52naQ75cVy8DHJPkzkaEQiDSQonzq+hw+RyCsEQiBMZqj+KjGFfW76yokInu
GRvnt77HHfwupyaSPIPbPK92SPNH+ewdFOweo0SP6ylt+kHu5mZERoKfVLCnGAk/weE1Q5MoI0vh
ir0Pk+qpWJE23lWUI6QgwV+Zb06Owoqs5Caqtu1SiZ/Sh8CbUlsVfb5MzdJD6YahftrFrIzdc2Vx
2YCsOXbiOsW6rxKarygo0Nvz5T5aIOh5HanVtmBhRCQPgxj3Y2bTpV+3DEc2HJthvRXtPTSMdK7G
FrUpiXvv8n4eygp37jpBXWSokWo5JCvhZoiplafY1CuaZCWcD69iwNZ+gKmC95OyMVDbwPdLmPml
RYrXI6Nft2ucdl/1OtF671AYn0jnkSQCdr8i5nAIkSuVkji8LogTL0vd4VQcIE885qLRnT5xFOE7
CQUinaMoGt5l3TN2gJNX2iso6kj2ZQrFON3OI2++piTpyq9lGUePCWTWDWoQ467hRkiLUxj2fN2N
CZvUXkuJE8LrBLox5RlUo4tE9js2defW2ZQaTJvwqbldyNzlC2ZEQMf0BNXGYvuUbIjzyaMQXKpt
AYoTu0fSgIgmrMTFDOUbaNaQpsafDWqWgOWCcbE+LCaE4luj+3iTyiIZN+lcpu3zZEz8xUQjChXT
MlwELKRTsJMJnW7FGvFlg2esIMxqB5CNmbl3E+n4Hbp+qrk1gDt/xf3phm9euMlmCdzBnlRrmdkj
P5b9gw54gqp/7RKLNL+ydle2hUKCCPgnTuS2iFAnYTy73qxqqP2BhDKB994Cq8KNHRDAljUePb+i
CvMC29Bs1LxCfUpVuPq+jR037R0MxtHScCitxG2bQFOPBArCVRr+CWUWlQuQzCwR/CvtgeZ4R9Cl
Q+6hfXOtuqi+CVI6C5CkkG1tEWWIThCCB/v7Nhfbs13izwI0ZJIXo4VSAcf9bHMXzNCGM3AfDzaO
DdpvAEF0P4pqxV5En1gCyiR7EGChq9v1eBbTGL2VU7wWWxGignIGmjZ7DCRMqCGiJTl/HFC9iXyN
1ibazWmK9sp0bu9EbEFU0WBorkh7XgYCvanlNKbEXjky1VNWtAqpbRFFkOglPh3tFoDx8lW1gf6J
a1bZTQdmwAwXaI/Cq2lx/L7BWQXycEkyeQR6nKosQnJ1ZVCMwC1QK9ZvSUpGsRuCEdtp6GbcVKwp
IOKlgHo/n5Nh+bzG8CVG+wKkNaQaZA1LyF6s2PgV1MrEbkE4IhpnOCZkQLAXP2EGPnsQ67oBW67s
8bPixCAZ8AFojgjYANvPJ7Bdz9quj64LJEGntAI+NVN+aWD3IC12EaiWd3FfrkmulrG+402cFMci
oKPdMB0jnJAXhyqXUc/fDXStHFr1GopKPXwEqx1U0cLp4KMR2iAWF8t2aNcQNcoEtUnkuQ02JZvd
gAeJyphmCwiPB+hoep2PIYFdZgOclN4XXTh982WEfUL7btbPZpYoF6RgstxLTgp0kKyYkxvIRjn1
bHnPr2Xo+/pYlU0B6S6wZdcNZKhwXVUj2kuaLmj3wYJY5RSKo0cFHeGN9gb9pwli6DuBmusqKM4u
I8E0oDEEbEPYZue9/GVBKrmhUFSq8oCz4eimmu9ToJRez1Fy8nait2mEDk8GtAtEghqQ45qNCega
5AwI7HcCPN+8Fbqs2pMBg1DmYMMMt4z0k98syH/VnSok9gTSQjpcwTkCrFrJEWnOuOncw8RqzINe
b5DU02ID4lf5VdJJflG1be6RHZ5vknRQL0oM9uC4n+5XjhasDdgEMUxaBuSkUPd2W45i6chhXdSf
WlyzuLaKaIIjBwtaJM2mx818DZpCdBMFgXsGE7TtshLqtj+aZOl/IlSS+rpcphps3KW057eApE7O
MylRki7yi+vG+t0Wk3tSEo68Oz4G/rttcWZmYyn03RBAiQu0GSZzEYJ+gnEMpX2eCL3e09QnQGGX
mH7qkuknPqATq8s+/ULQ+zhOaYk30iL3PEh06dA3UeGybUkhkg1j0fzWDEGN5Mc0yZpXsvCQqQO8
GJecq8kdn5IS2l8VGR45ZjawIi3mDrdjVN2yWCTVZlXnXQlVd3RgC0vaY4QSDG0U4b+Xc9efIN+C
jvAEfXmoeRv+c+yKddpIJoZtzWZAo9spgndPOeCsAJYN7RWeNvWhIzgqxBDhs+cSMmXgMCONTovF
rjmhCj2vdUm9wi0ADWsPqVp4YQGj/A9EDqdbgjn3zkyIaYhs0BynJ1TTZoiM70UYxyfEp39pOqkq
EGT4qrMYrdAvBBjwx6jkwxFCY0jg24aMG9CL1ZsAPfznslTrr3729XeClh0SNRxUuSooQqoAOOv6
9z9flxkymvD4ede+Qmd/YX7fQZf4CgufHKYEDl4Z72voPNrCPBoKvqn3OJU2C6/QM2ALUrWNqbRo
t25W+nYQUSlBTBnao2AjuqiQHvQ/u64M3liFPFyipG6B/gP5jM2EvfgSotFI8h2Yp750/TcOxS+S
g7tSg5mkbfIYW+jBoDDhX9EqUFCGScgX/Ih4X9XJ/A/ten1LwGIrM0Ka+Rmk0oUe1JAW3xnK4iar
mr55VtCgfWAF6b8V3uDUQI5zvgbh4GA21SIilVk5J+k1VDPrdc7RLUMwrmUHzT4TomTMLE7oMSt6
2sCFmiRosq/Tin7lsECYD+dTse+jhLIcEwoI94H+u+uwX8o7osUobvSkDJIY0ogJkzf0uNvUNI8N
7Xh/so73Px0UKXPTxeAd86Kp64xi0vINrRZs/jApUMarYBjuCQ+senHtzB9wTE/3UcIgnKdDipTS
4Ro0eZDa6LpKmTilCXE/0HYfv0D5MCrRnYyTfbN6giaYCbGYEMymeTEhsepgBKf3dVpJsQeLub6S
AAUVGw1hUvQtupKcgr6q+IYIMB/RTea43pISy5GceRQFtEbgyd1DbHMZUxHsGg2gQEbRjVl2EbpM
T0lQRUE2zbhkNmMPtxm7prjP8NfkMWhJKnKQYbDgnqn0tgaUaoDzQjo/YU+rHW4DuPjQs89DKwr0
2doFG2YeDKonEQfLlIMb3qGQKeq3BFOCCHtHyBeuoPTYqqDQOWjnkEbESyn2qMn0DW7gbgQ6Lkzv
rcAXnfQ0xpCxCidkAMEMih31/nEiZjpUPY4o3NNsF1YpKFaWQ/ckgz+Ze2p4CQUUg/XK5qgLHgnw
swc0F9HgxYka/UJvfXwlk0M6OIsQfddhkuu+Cz0Em3zicRT2nV1wBszgwEP8UAmP3oD2N+jA2l24
pCLO9HzuFyfU2cM8Bcj6ZcOqp9bElc8B96jvBvQ+81Gg4q2mtodRCO42XvMpRmMsiL8juH4JOyAK
aCeE3jYxLvS9WIJy2yMjDvatS7GkOkjES1HA3SCT7YBGcVqmTYH/p5N3RCaAdoAwQA5dPdTvVZOi
71eXBO09DOCfQZ+TSI+Z25dhqF4II5BbNcQ2j/jN6y9VpAHcIUOJbnXoEEiYmkV3rrdIABguGuwF
6Ez+MrEfHoH6aK9ijfuggJrpL8dl84O3jX88ZyQHvAXgrpIgPfCmDB6DBKYA15KdpUslzJf6x4Ry
0wNXNi/wQV+HR/SZkUe3QEnk8WyCHbMFTh5OSAeraMoBVe0DiUUjsYifForRSG8xdXOL0bvGt/w7
HDHoA/byWZ8gqDDewqM/plajeQqFQBBx6gDZ6TJMBLa9M8T9NsRPxaZroBmURbHFKzYylV94yTFT
EhjB3Ikqqk6l0+xHkVTBG9WjvBN0QP8kIcKELzOsXKZDPIwpPF4K9ICh0mLuMYsufyKEQIqMkFv2
EyR4r6RBV+hBQ3kRgUhoAW/fQY/0ngUGuppozI6bAJJ0aBfbte73UBhHtmV8mf6wJqlxelKqagyO
Yhwxix3IXdqX6HabsB92bQ8ly6Rp1YDWyAA5SdS66GiQAJqlpgqmcgv0UoI8cLJP4zQnh4YqFBTh
PJDrtOehOHQaNmtLgI1JurMgKnHaQWgVMprqrZ+YuEpFhYJKWULkVQQJ3Wfnlu4VEi4cHNgU/O2w
R3GbK93Zp1YADZraxs5w663BxdkUnJNjG4CbtDgdvCsgVd5lzMZ1Mw+0fFzRRu72yisBXxpM+J5W
FOx3mH4Ue9y+OBJEMNvhNAUyGY+4mf1dCam5bYF+vgEvQECfVPqlSDMGPAzPGtr2TV6NLKzzs3Va
tyU8XH5McNZ4ACGZbsXAzZsZINax1cistgQV7iOw4eKWI925gSC+uULt7mCvhBrHoB6jKO2hr6Lv
1qkqo00NHdBTAkn7Muv6ApMyG4+4GiR6nWk42hkarRF9oF3Vb2np3NMwd4PMBn0uzBH5BnSwGIUa
DUr1Ns3na6+pBrQL0fTi3yHaUt2umI5HG9xiSm54SMw/ska+GswVktG0jNUXTF9QXcipRu47J5JB
fqss/RaIHbXjpQneGwO5m21KItg4dTIGisH4KbpeBZqnWSyjme9CWfI9BI7XHz3Bfj8E7bkot6Eu
th3ecZgFCR/LncDlfmtj2asthDWQJOFOQStCt7o+CFXX32jAzT9BhGImh38GjEP7CEYM0MdP3MnN
awd9FPw3cqbq9veUFIlW+WxAfMQlCqxsgMx/uk0q3n2lEv2KMhXDoZW+WlCt8uaArYZiz9YGka1V
S9/7dML4dk6mZNg1c6WqbZmAg5xVKGtAj2biWyAKmEBMU2Rgzx3DbTELWIwUzSbFCFc2ePRUj0HB
KOYymDeBmdtFeB92CUsca5o8Mq0R5ICqNo/TioeLAnQeszHmGD9MoVp/GGwxf0fXgjySOtRfCWrV
pzhJhi9d0AmXlVARDYA7rYM1q873D0bfzXbAedJsyDC7PYY2wwu0y+y+jyHRm0sJx7AeEpf3TTcv
r2yiYXkDWyzUikM1QnUKYI43ipf8GDULJr5MRuY0zbjtN9Wsgh0ySgz30UHHa7TxdNshAbYA+f0e
BKjZrNGbrHFibwSmn7+QPFn53cyV3I2c0GCv6tWc5qBa/vGrHdnWqHAqYHTMBTuMk01W5Gtp0L4P
SflWhA761HLCA3dGB48o9VeUpItGA8JCWvx8ExVb1GLdV7nqChds6jCYtsmkn5YqHg4QCC9f0Z62
TzhO5FvHQ0xEMWcrf5bhuS4YkrqJ8grjwjsztmTjUGizV4zslyNG7VAKTsJoEnv0LeNlEzSA6TRZ
MXP1IiSxBw054G7HfeD9YahDqA6UqFqyYQLh/mAWiqsPMgR2I+fBdocBEtzTZnaUdGhqp1WdpQMH
eCWVZL6b6rJTN5oyXj8HZRz6PQahzSMrpRVP5RJgYKhd2HxVdYMNiaS4AO1+DEZyohDyjjcYE9Gb
pipZfZWsU+G+4SPC8RAtiVwxlyGAapC4aMSXZGznH22i2jzooDMD82qPKVNakiK9RSeGtnk6Ovq1
XeEZ9mrQOjKHtKuhggxvAMyOEdLG71E3oR+DDnklb1PW4DxB1YnRf1ourBuzbsVuvAfQwr3GjjeA
CaJJCwHhv4JkiQvQOyVwxOqck//LeDJoxhzWYI3+Esp0AbcTkKvnIWQnjwqN8p1dz6dQmeCo/eTz
P8B8iQu0HS0aCMdDXuF/Ub9VBDs0S8encIF86t+tzwXYzunYTxbNnKOJALI7LQA9ELQxACdq//IN
XCDuDG5SgQLMHJcAjLDzT0iSevkE73h+zP+Cel0g7ipm50AzLBCrqztcbNAd+hypeUZv/9eHXyDu
kP1VKeod4MhiQnbUlu2IO2wO97SMjAZpbi6RzSWoQdqoYvzvEIqXCmOkmpHyz0IDNwuOnje8y5PG
P/z5dX+woS6FxIoQhsQhbA2PuBh4DgTaK86c+zES9pMX8tEXXCDhOUo8SsGYO4Iuyh80sDBbQ0T0
KyhS8TemkxDBughpzAemCKNE0HijDr16hhES7eP/D1H7g111qfqk5vQ8bksQFPBXmF54MNXsIQzW
z2wpPgBaXpq8U6vLTvRJeCIRGh0HgqmrDgH2OivCt4tMln/QalkBRvy7l34R4+iTo4BNALVH7nS3
nPlibq0f/x/Euo9e+kWIEx+4mPEguGILOPmelS1ySPueKv2ZcvVH33AR5zZBhc3jBkh+DDpMNkBB
J5+kS6/n2jTPf16mj976Rbgz5ORSGdkcaTrzoxgapNEzd4n7JDQ+eusXqHipMO/jI0NHKw4yhteb
Ey8BlLFoiOMW2f/5V3ywUpdSUwYJsV1mgNctnEDUKYKlXn+/ePTiks06oDL5DMf+wRddSnpINqZp
MNrlmhEoIdIaAi2LgxhAUiM1+vNv+WDFLg0gyQDlAtvS4WhT6AyJRKPLCaFlytxtov+S7ptcyjLw
OmhgRprgW0z9Q2B8vAkZypI//4QPVulSh0s6bQmkKc2R4DJBBtq+QhkGh9WntMcPdi2/OA3NGMVz
GUqkIMWKS+rMONI6+vl3T3+R32AaX0IFscVpDq7Cb3cxMs/f6/5TRuV/i5TS5FKIyzIVWVa0E+5Y
+Sbj6o7Fz1KTXwBbPAEN+ypteWj98n2l7V8GyHkh/0Uv4BMsU2QAckqVGogGgietgd48TDiTPzlv
P3olF8ehciFgtFAEB1OxQKJGE4XmfikJPfz5rXz0+ReHISkajjFtyE6UuK0L4FJK20+Sj4+268UZ
iDlUEcIgJzpBaJfeC4h5TSeCURha6WOMvtuff8AHcX0pQiNo2ULdMKInVYZkB2iYjDEfpL6fH0bb
GYinJuRsw/znb/vgN10q0tgZzQcqA3paoFecKWnKhwJJdD8W0yeaGR+8kEsLb1tUOKjGHpuYFlG+
IBqzshnf//z4Z3WP/8hCLyVpOIr/oIur8ejSHqIc8waytj9kED36VB5YFWRohB0biu/88/d99GMu
Yh6onmVYIDB6hLkYLCFm1uVB85k8xEcffn5H/wo+YE3/h7Mr6XJT57a/iLVoJBBTY7tcXVKNK1XJ
hHWTWxE9CBAgfv3b5JtUdEvmLaYeSEankXS0z97xHHaqv+kYmrQFSpD7Il8lKDBlE501TSYyG30I
IN3gaQ6vCcjneBB/XhZLJvmA2nH5DfjRU8BAAt9uvGLqRGqklR7wfC5KgKzowVkAWhmAMcrjZXMs
efwz82vBjspbCIrjCZ80j19iCSIoXuF8JQJxj7s7CE9Xu2QN1x2dGA2qXLLgFN+xcHRJdIqD4kGC
WV5c234P1ab6NlDW98tfZfID7Szk483fthqnvyGpehHowNn3Ci2tmwbXedLwhJ4GXlrJGzaBs8aV
7c/CQ/fF5cEN2USnSeO2H1uAusubPLC+4S0SaPbO4RGk7Ib9hhkcAAf/jhGZKr9Twh8P0BA7kF9i
SzsphtVS+4Q0gnpvBgjWGLAIPLZfoXq4Riv26apgcM2e9VzaQR0qdQDSGi9BzQQBBGzfKJbhuWnT
suhWdUDwEELMTuLNCQ/13itXgP0Mvy8P/umOhK1Tu7ZaSs1VRyEW0wPyKpy3qn7NxENarly7TcNr
h7SGiziBvpo8uNICevRGkYfaRwfRJo/H31/m/ZBWR7cbE7xFy0NVdVdTjoKyWturP41UDK1l7H4p
R5AYy47emQOaJPb1sOKQBp8hy4wf/jR1LSuY8Fh/oPnSPxoxcHzP1vtlg5r+tnYGGyzUzfAGIA8F
QUM+ASR6WnEV08haeGZJAA4WtAwegPi5K6T7I+3zFe6qT7d6rLUWokMNJEGbYGhR3i7SJTTASyMg
jezotUc4y0RWjnmmb9DCFW+V1lQKLP3A1K5x+HFgayVLg6vrJGUtnpxBF9EtcpfqUKQUgnISPVNV
cHRLb9MJ2wHI92/X8YFbrqvFukDD7eNAAMSzLVJ1bjJqDX3ZuEskIT4luc3QWea4N7xfcXrT8miR
6uO5CJC7Fm1hgI82VQgw9UPPH5turdjz6S6OpdHiNXQaEKOAnOBgqQdAuBO05cT/Ipd5/sOq+xgi
V+coayUQ9G2J5e/n166BQnfwL0Q+95cj1zS4FrnojQemCejWw0Qm6JXcuC2PmnAlLZgG14LXL0I3
i5v/RRj+/GTDCM7btj+uRW85QgDQrRFUHR1uwrFAyqn3FTg8Lw9viFlPi1k+VhN6NW11cOnwI268
Uzx6K05pWBWdkqyYaSBSYvWHUc47UuNpUPkRhd7Bpn+uk5JVqk0C9DX0AHU6ew/txt3aXeXTw7Hj
6IxkdWh5aEvCoxWkEALA5IPuFuCVqAcX9c04+/yY1mv7oGkqLXDLcfZUWMBzbNpFrTry/HbxHh97
F/Vety3UYp8PO6L0IReNnjt1ELhIKL88BRVfyfimv7941YehucBfHyj/X15Ly1cZvrP0pXGukBe2
/XkttBxUopzWgfs7Lb1uugcRZNs8X6cNG/FkPDhJ3KN9LDvNvXPsyUbH12IqBgluFiZIZIDj7BLQ
+rosRg/Sxm1K5wuzQCOYoX8D4IqK3orQeaboH7m82ovb/eda6Dg6WxhQlj5oN5AlZX1bxNWOJLeA
Zu3qctvK6OrcI7rIgFxdrOkCqN6/M+99KOdtCUHnCosH7vKpwLKnfRBBUBZ9Wf9uWxYtgipqAR4p
4OZYiMB7z8rHgVIMv8IMY0iUOkdYNcf1lKPqfcjFw3I4w76KVVpZFdPg2sYHYCA6KdGJugy+nOFx
7Kj8tWOZYff4wwL/If7jGch0NLX3fy44YeDvQ/S0bVtzbd9LYjRYWvay77FXnDhwt4nV5quTLuw6
EvxrgLP7w+y8O9UbeoCwLluTls4M1oDgEwSuS1rExSnwm/2qJxoSrq7k6qDjnTvkf6uCG9+SXP73
3xN/226hU4LVeQ8RdfSDHKqMRrNEA/jWHVtXbe08D/0wy2Y3ivexEfspXCvGGvxQ5/+yh1yhoghz
kvmxxNWsxfHxshsawkcn+5qCtEzDESMPuMLb1ntnT7vVY7tpcC02C1p5ap5gTcQm1EKWQ+PW0/R/
ZFjdJINot6cOGW/HlxjEDGJXoL3isR5CtN5cXh3TumtBKvEm6OeOpQ4BV28VmvjroFnZikxDa5vo
DAUhNOmGMCkwdk5Fn9NmXNmFPh/a1qm+EtqC2cNHeLoYOi0SwMnWspZpaO0KWfG+bloBRfOsq9/6
MXmcV5UCPncWW2f4SquKow8M0YMbhte/Y5Mg2Cu22NEOtWNo4nGKvokQV+tyvkbr6gt6cFeqD6a/
vfz+YYvIGSOgjPQaEE/gzWTHChccGIFTW2XUgIpr7X73+cnFDheDfJhGgdPAURXSVj/cIppaFOqr
+n21kmeyqxapfHnASiekgckVf7Li+rHF9M/dv//5lGbKmkfYFRtdMb0y73XAfWl1LzINr4Uo3odt
RSoMj+0CBOw7BZJl1MNClDe2+Y4WqFWZQ4WDIFCXY1cSAn9Lq/2moXVOL0uM6HqPserYMCqOxjSn
Xckun9czbJ3Myw99P1ACooosPXU3df1uZ/3OytABHh9Xq4Wfb9aQpf7bskmPhiRfYmUUrnSV89D2
D0H1QLNXxzluW6DF6B+8Ht3isTOlYHVpwFHsRQ4oKE6ANnibxIkcW0cKcg/dOD0boQRcF7d+IQ5e
87tieENfez4w2UELWzcVOdor4J2oTY717VyBGRRrVb9v3wqBC/t7lXqI5yp0COI4RvvrOGy/DqA1
knGzckX9vL5q68qkgEbLAfhnEDkVv2e0nOwQwlX80JYkaoT1xaXNYfV0ZsimTItmJLigmBS2rqxC
Ky2SHE6WwVqhwJAqdIyg8NzRij0MLr0KJC7vhPyLNET6903OqqMEJ9GHVQnyLRDYNPae+CBJimmy
CXLqAMX4t5GrMFBlt9Tgloccxehe8TWaZcO66NBANIGCaqzHuoTylWULJ9S8A8vgbn0Gw/aiQwOd
vIeSeLf8ebywLBl6+9Da/gt+t5ylf0rPebP78zxU9YfLBjXkt0ALXseCTluGd/ED7sTD8HvZXZDc
8LwFDdOVHcA0hRa6El2V/yul4OYNXqYdrt5W8Y67mr0JSAy/0bZf8LKA8qZB1cBuvOnF7/L5ZzsL
ukadakhwgRaw6ULfDxbGP6WDBDGbKHbCXRbrFKbBKUx+XzaFIS8E2ia8kHwNEs3jB+F8d9EqWDDo
9JE1dQyDe+rov76MhYstU/5qKrSqgnFgeq0rr7i7/N9No2uRKxPuode76g6NTNh0EAHIzI7MEaCV
2TaBtg8XtgwZoZigXR4bU4go8+B0eWhDavCX3z9swDn+JK/QqnGY6/RVevbXJB6u/DQ5tUm97bai
Y9lAztr2tot/D+XbyIuhi4s4u/zvDV7jawE8cUhhTINA+3rtReGU72nTQmaebDsZ6iqSTUXHuUhq
dfBC4ItYFcnUWxna9M+1qAULRRGC1ak7QKnyJgf52cSnRzQobVwYLWq9DIRkVo5mzXFMxJuAivnw
jEZcP0SrS530K8nN4Ph0+bgPztPLOA17NMT+OR8uDyQ2qqKbLKtDloCVTy1XefMBVHji2E6ERb5d
8UOd1WtNEobMpgOUWG2lnEygCENB4RQn4g5P+V9Q9Bp3zkzfSwdUQU5J3rd9j2bvQbjp1EKNAOd1
cmrBmg3OfTA9bdKgccAE9LclcmZnU9N76CCMAdRIH0pbRKAGXTGGyc5acu5BMAb6pak7cNu5gVzM
b7+f25VAMIyt41eGgQ+zN+KEDuKGu3SqsyivyrVLtSHKdPzK3ErQg0oMnvV0z117V/nFS9E258tG
Nfx3HbAp7Rwt5J2qD1zgNMUCNGlxa00b0pCZ/4PPLDPSlrRQh9yhHDSEIox6Qm/KvmleXAiMXv4E
w/lEx2gqHJfDoQWFZ9A7O5K2O6Wu2mKO3Djfoe/+8iSGddKxmlPbE3TMAvgwCnqr7HkvG7bimp9j
G+H52gZmiWqa5ZSCg3QAYQ66VPcgxrhi03jsJ+ca1BVRDbKZryP95lLvcPl7DIumY/x9kGPWtkQ8
pDlKtfUjzkOJV+3RvrVa/TQsmQ5dAr1pPYXO0B3AsgB+3xYpVq0smWloLWuDH7RWXoGgWLAcAHc9
WLm3UiszDb38/mFDSNpAeUMPduq2nZ7BhXkfxisuZIgGop2j3SFwcAPGkqMMwRPw5/bv8TQcOvF6
2aSmf+7+/c/Rm+h2WYtFCSr6GnTdrgFodmXBTf9dS868yHKosmNsVMfgLZB62oU4G+KYu+KPpgm0
/OxbIXoplj8PcEsz3Pr+gwhvmm4NqGAYXscuob2fNn2H4WP8a/CYRICfjNbNhOaTy4tviCcdt9Ty
OSnpUqVJ6RHUCqAAihd0EfTTQOccryySwcI6hKkt88BBez8ANH32JRcAHLbFSgHFNPSycB/cHtwk
XZ22GFrV8S7DPwZD4NXlpVmC8r8P2raOW0oc6VOwNneHHIgrERyBwEzKFZ832VWLVqTFIQlHYNKa
8Aa31D1qe0hh4MZaMavpv2sxSzOg/1UFUBfoZZ/A9XRNxvxrUozbrl2eFrL+iGIScll3GPGWzUgI
ppi3y4tuWhgtYEE3R4cR1C4HOaYHdO9bODnQmR7GbK3mbPJ4LWJncAxUloP/biXWUth2nSNeAHct
8Barr/KGr9DhSwsDEUhbcMVI7Ucqr5a0g1v7RJ83LZIOXxoFpCQAN/yTdArQr44O+IjIngN1cXkC
g/voKCZvbDvLsUu4p9OBWO4ZGnlXvN+2U7layDZBGlgEApmHCVBPagcnr6XHy//bcK9wl+/5kA1s
0Fna4M4EcW7xm9bVFcwLVNTo/puDxpSu4YpMq6MFLyAXtAOdwJ9ZSlXvSnQ/rFZjDAnN1SIX5IwE
LO6sPZCG7EfXj6yU7C+vjmloLWpJWqoqs4P20JDsZI3qiH7JjQ6jha1NLS9GUugOdOpvSpt/BeAt
ApHv923/XItZkfqlDcYlXNmx3ApNpODxXoklgzF1RBQ4tIYaKiY4fdRpcXKXtucZ+iCg1rDVtiqM
jowa4OsF7ePuD6ZrdPl9U2ws8OigKKpIOpWZj+ctuxhBK5r/qJNsZY8yuIuOiVIp6EEq6rWHYega
cPL4IXiew40FHkcL1c5XfB68jnxnNXrmUyh0RHReu/Kb/vry+4c8YNG4d5JmIN+LEMRHjVeCR7T1
v21yRkeL0I6BE2RIJPmedYmIejq+gTfl17axtRDNwdzVQASBfA/ATrDrwD0EUrZiiLaNrkVp3rSJ
j5cU64dFwZMdpLjXNA2EEy6PbookLUjruukV0BHWD1ZBpR5ENnM01QK9DlO+ti8Z7KqDo/xZJDVk
YNUvgIvEyQdj1bkref90+QNMoy+7ygevCcGTknbVSL5bNpQIGNrxXLAkr2RI0+DLceTD4CWHniTA
I+rngsPaVbQDhW3H1/KvaXRtT4VaDWgAQ1AOjbIFgZkKnRCQIGizr+zZyzifnIV1kFQM+G9OICrx
C7zZb9UA+vhQBXc97/JocsoV9zQ4kI6X8qZiCCeaNz8oEDbXDEIdJ5TewdnLyCaKAMe2tdhlQjRF
W9rND7AqnIUH2R3qorMeQOr0+bITGY6XOnaq6wTPGzwb/xoKv70bs5Acp5mBIWxIM5B+5SUY87JN
Gpz4HC2gFbjGU3Dwlr8gP/La9lVUB/QOIgB3gdgIGbZtLaxnSwyZ5FP2j9eo4VqC1ubo5PLl8mp9
6rdAU4V/R0U1FmFZ5B3/p+fo6FQAaoN30OP7baNrAT2CgdD3WuQ7MBufVeqOIMNcVU389KyJv64F
tO3LIoROQPsGN3qe2jLywJ+HehvKhNlTpoqotNaKXp9GH6bSohsZbgJJeiDeCBiSd4Ny7jILRTZb
ZBHOcysJalny/4Q4JtE2ZPCpo4uSe3iyGL3XtnwRPvrg0MzNc+hbZf2bR/zrMctOl03zaZhgtsUh
PqTDKpGpNeMM+uYO/t4J+lOYpj9o7x26MT6BifPt8jQm/9LivYFkXWp7pfvm9xx93Va+I+glXlkx
0ze4f38DtFpiMOMI980Duzk2o4cxoRDXcl4FItECG+7lbzA5mhbkqJs44An1m7cwYe8pWvzSvr6V
dXsPhtH3PEtOXb32Kv9pBoZVtFj3W9BZ1l1X/dOH8UivplGwF3DwgdzZd0uZrqybYRYdmhWURCqK
Leo79WpwXXg0fxQ2rt9jAM7qy2tmsLuO0WqhggsF5KL6p+2dMYJcyAhyOx6sWMRgeB2cNXhgjnd7
Xv2DJbynoWPvJAPbQdjIn3meQVCm2gSSBWGwFvkhKOexQcn+Rwjpnj1vwfnKm7VN/fMCPkbXQh5F
BBAbF1nxT977T8xWLxy83ItnLV7FVXYOaHpM4xRNmXRL5QhTanGPF2NaZKNb/rP09aP1qhwewEBp
rZjd5FlauIPfsbHtuGl+OKQkO1oW0HxHfRCSN3LtDO0sYfdJntQhWzaEnwD0IOGPiRVHn9w0rfc7
9oOHxPVPCZKZ25SQgqevadw/tpSt5EuTQ2tJQARpF4TLrBAua3ZF1lT7Sm2jNYJVtLjnuQOsTOzO
31PacPedBeCRI0FSC5DDgjyd+LVtrXClGfYyHckl8g62mer4OyqSZXBggTPV4NB3C7Ae90PNaogt
4dnw6+U8YIhUHdlFoLpoDcqLfwLDXkgIAydPSVan+wzCpC+tKMYECp2rdTnTbMvvHzY1Dv6Tympl
+yuxxtNyHOPW8CigAJHZZ2jrPVz+JoMr6ICvHKzWVun04c8/9N7ESlL0q+PQv210LSeMExXlIoX6
6o35G3jBbIg44Ynv8uCmBdKifwRYHrKJIfvJCfQLrPFRjsOXtJanTgyPVr/p1QRody0NDH0IlRk2
s1eIor52MW6jAozGXmrxvSjiFTP8abH6JBHo6K+SxVw2JLZ+Tk7tFFnUChAv2pEA06+ESI6ayso5
dpA2LJ4JJOiUt0uB9wQ7Dmsh2vAC4d0KfOiyH/Jx56EbovZuU8/OwZCdM5o658tLbog3vTMabdwJ
h1BJsW/84RuxgjPUGB/bDloGXOX7y3MYPNLT1jvvVY1H2bLYl1afQUaDWoCMQEV1TQb60/GJq9uT
pTzj2Irq584LnH94CkzNU4DCxbCyKX26bWB87SDnJmEPwWAqHkkBKnCQADVD9gVcQziTzBA/WDsv
fmoKTKPlcBTQ8HANNvLzWHVDxHyXXecZyvcJAwFiz1flrD89MGIeLZtD8QESrHLmZ3hdH0Hm8RbK
mPe5nUGUMcQ1Kw+826lk/vGy9T+9OBCA+f7OetIbRqjVltMziwFisOsO8plOAA6wDGTcBNh44YAB
PQZP+LVbBBsnXb79Q6oF3QXU9VJnfFZQ4QVmF1zeLHiQXn3XWRCwgQ5S1LD6JsnbFUYt01fqud2T
0Jhtu/F5lFX1Z0IINj3gYlxAf5NDszVwooDjOFiD1/nywhrcUgcI1qIEPAQg2TPaDYNjyWMbLFJ4
4U+gFnh9eQpDZOkAwRiKt0NbuuMz5Dyy06jAh50IdPRfHt20ZsusH4w0xqpgXcvGZzutfzE5/rGR
P4H+HsrQvwTJjhRGCyiEjC5PaIgwHTWIhpUshaxeeWZQEIUKkceu46bl1wUV4y4LVucxRJivJQy7
rbPRg9jGsw/5ip+8giZTDGmRXenKGfqag3szJvYJpOZr3SyfbpyIMS11uFC2qOKZVOd6dCEm7WMu
ssSzLUgYtYvscijBY3x5FU1+p+WPOhNh0AHZ8xV7KEjYk8k+2gS8vGyVssrwOTrAKnbLQrKxUV9L
ASn0nxz8ueQqFFDxgFhKZ4cQNpUQfVD7rkMP2KZyEHF1wFWZDVOXpagZjw4D1TD0Oh9nBRe5vGqG
UNKRVrZw3MYpE3kG8VHzxY1RJys6n6xdmk1Ltrj8h1iCEERfMZaIZ6htDaCSgMnFTKurDk33Cyns
c+hysZJ4TJ+yOMaHuXKw83pZbrfPMe3Db5BDC9sI2lXgxL+8VIYw1RGmakgqyIHk9Tn2p8A+lZx1
UH2AVMkibQk9NAI9k6SdZL1yCzA4tA43HdMKNHWikuccEuZ1BCk562fqkfzfyoZO4uVvMq2ZlhJA
uJiGVdGJ59EbMjuSAcqwP5Ownabz5QlMDqClAAm1FYiDQ3iE13YelZVUx7wE7Sn3C7KDfEO1d5LV
I4RpxbQUwDo54CJThE/K7q0IW5q44h2EYJLEdld2cMOC6ejTnNjl7KET4JziMeexLAM5XAWpoMnV
5fUyja+dEGwe+5B1icU5n6AFzzgqHQcA7sc19hvDEulIRDXzEYJQVXbuwHbh7GvIUQP/iz44dpxA
kbiGVjeYXUcj8lQ1HUhq+SMTc3FXMhSxYxvFJokHzRs8JH+roMm5YhJDXOrMajZULaTTovPY7ZKR
QrYMalk3kFAN+K3KaWjtE4htbKpoEFcnW4tTNx8hZBo8lGSk98RV4ApWrFuJFpN1tCvJ2KedPyc8
O0vIpVzZDF1j9eSHp7So14DfptXSIp6FnvIb4qdnBZmp/Zj4d8LG0QbyKV7kcSisbfNjPe5TH9I0
Mk7OhID39oSnsSG/91gWbmoEhSG0WIc2WQ21tTE9S/SRXXUTZMloP6mVvcRgCB3BiHdaaCDiAHu2
XXRzA3kpabSIYUOpq+nDlQucIdZ1FGPux2IkeCR5xjkF2lggk4cWHkSc+OGyDQym1gGMzHaFLCDs
9Awt7wJbLnGuofOOqhVkvsb85+VJDJHuLZN/2HWZcGbWQTzo3NE+g1ZJN4d4m/e7AZwrEZoARvXV
yy02vEuGpu9NT+rE1VGOUMzupWpj9sRFLVGxcntc4KHEuNZkYLL/YrIPXzWCr7vMoMN3Ft0AZbs8
qT0Codwq9G/maspWdniTA2jh7s8jYSHkqZ9ADgtNQAY9A/BVWbjAX7aNaXwt1sexalUSzMFTXTLv
a95O0JEayhbyoZfH/7yqDDNoUZ4PaBqC+Jb3ILsic66aMA4UpNIIuoC7HQpFYXjnSjIOb44SSr6C
4X7wIGnvN73Md2mueHzOQmiSbgwoLScs+rBNXhTesztBcZjZibpxcOfeX/5aw2rq8MicO1lZ9cR7
JiAzhGhibt81dOudVkdHxqWTA13BvWdc1EMKfbopu3ebfK3p0+DQOjYS2vAjUY5wn9kA8PG9D7BR
FpVpBbVe1q3hgAwJR8dI1iDAqz06es9xC51ZOTX2nXDFfRu01Y3jNRu3MB0v6YOHOmzCgT0Ac2RD
dYvktfPqZmHvnYIcYs33kA/jYuVxxmT15fePmcCzOqhgwS55xsM3VndOcRzsdLZXrq2m8bUcAJ7c
ns1K8t+oy7rx14Ck9I3iRcH6ts1rtRygAOGxuqxIn1Johe/LlP4YWbJ2JTJ5lRb/HIiRxG285FkB
I3/Ci8XkR6mfed2hd8K1Sp1phbSoZpznwYhm37Mvk6E6xknb/yCt02QrQEfDR+hYSn+AjqwtnfBZ
znN6l8ax88NXXXWg9Zy/bDKCjqWsSy+kKQutu87vxB5v++CDc6oVC7uGBdLhlMqp56CwMucB2old
diPHCVtWR4s0/85LHmT3PBmgQ57gxESh1dizyOasCg/1MA/29ZzPrX8FaaTgSZZe3lzHPe7RX6He
2Vh7LltcC5nspCoBjhPoOyXpEORXaSw81Kp4CzFn8MpCqWvqfer+CNqkdVce3UzfpR0t8kZMeZLF
/KmjcrqTMhE3YFr5ftkkhnOLjuQUAMp1ucU5zvC49biFv09hETXgtNcVFejowBB/eSaTfy2f9yGD
dHVThkkXyjNvJnDP29Jr7Z0gDi2v+loV+8uzGHKvju+UknqOO8T8fkSD9lEB3lbGibfrHEDRZneN
b970LVo2IbWTOlBUpQ8xk+0tCSG+w3sIdk5+s3ZqNU2h5RS/T2deFgF9GCEWeW/PQRP5olr0xdP0
uG2ttIxCWDxDTLfh93/CkQ/yjXBcfwTzgl3ihWuwPYP/6rhPkG0KlYGe+1Exv1TXMhflccRje7py
3DG4sE6NJ3w6o0epE2cClfPrNAkfeAwRTADT5G3XDMftxVWdI09ljTui16g/+0kayJPqF511l3iQ
aaVUQGHzsmFMK6ZFfBcQyxVFxZ66IrVvfTawc0KHNeqCPxS//3n7JK6OB82HagIjXxA+Khe6R/nR
quTUQ0QytcKdzUnBvkCFF21Tfu755W2OzEhPfLCShqNZpaHfoOSdBIgrUseRrLy6O/lKUU6gFV7E
ZbYvC59B4xZo054fK9AU3fCCKf+c82HCcxazZHvDw6m+TZKkm3fUH4oQ5+SeZt49xxXXbvZj3Y/1
MQ3iLrlSZVjSL5z1kDO7vL6fx5YTaocNVrRceGmQP8UuyNV2aOvM+8gfvRKi0Nasxk1nGifUskRc
tQOeJJsUOqttk586kkBa07KsbWcmJ9RSBIQ58fgJ1YUnlRZo44L8LA4bRWvTtSqfIZnqmN4ODzEU
clDdkxATva/j4uwrZn+DCO15XlRDtljD1WG94EmBBpul4ke7hLrzDWDJkG7y0a3wpW26aSVJmEJK
s0WXN3NX9En7BLne/KYMoENeWSC73fYJmiXiPrPtKffyJw7g857j9rWz6VScWs7TTc7k6kje2Orx
UEvk8MT9NPzio/3wC/CrdGXb/DyHAsXx9+bMK0j2SsH5EwQUAHbZpQX6O15rPtcUBZnWc78q1Sfs
+0R8ITZxJhIn1Iq8Iw4YY+i3OSatIA4dVwV6DYpRWGvdgp8b3dFRvqM72b5KaPjoZ5CiuckT2aPs
2kvn/bLZP48PHOX/XjUXqqZjMPLw0fGTFzwcWuA3dPgXh3gQWwzqBLxFlyf6/MnS0eG9LGaADc1W
8eQzOlyLprsGtR8wl0XCj65XfCfQSP9/yKiZvmtZzw9HNbsf4kaJunwqu9S5EWlW7lzZi+tuwlt5
4uFsePmzTPbRDiBisIK5GN3qCSRYbnKvehTIH5tc+WtUJYYJdLAqBM+t1pMqfCSs4ACq+e087cCJ
uMa2YlgoHamqwHOTlGKqn+oO1D8jH4+dQJ26c/GslwXdWoHJ9BlL1H6wB0sm3817Uj7JEKpvUH1M
76yWPm0ygo5Sjft88gcLuwgvS7zcSgIleDwVnLaNvmzBH/86ip3cAozpicRxemvjpH9dh9l52+DL
en0YXAW0QGt60P7OaV3+K202JVdOzXD42Da+dk6AsBHzUrxEnSXHnXifQ8eV3IZphXPP5QkMBxEd
jpqmXFVh1nLgyZJ8zwIbVEATq64DWXXHy1OYfEfbmnxI2WcDnZxHn5Wds8MaNd0uLNeoA03DayFs
W3baUMtKXoQz+nc1x1ujBB3WtgSh401znGtUUXHrzNw2uWJ163S72Y9X69uG+NURpqDsBWdmMYun
uFPMiRTJmiSCbE6WfqNiaOUODYKkXQk0g7F1NkGVtFViyYA9ihZd2diXfuTUS59nW/1z2dSmCZav
/BAO+YwLItzffZSBI65F1aK9f7DJETWRecUgho1IlxoGwVkSBoWwnkbJwojM+QH+NN3VrGFXIkg6
4CN5eGzGcY1G73MUkqNTDeYlbXDHzrxznk8vogAsbBf7tLvPR+9mbqzdTKY88sI583dtiFvf5ZU0
faYW+Mptc4fRZjgzH6CWOG1uR5v9K/EuuUMhUe4ySW56Bzvw5ek+DSJAXrUYzUTco2MjH386E2pQ
Inbiq6BJx5X60adOjtG1EPV6m8m8nNXPgqTA81lTdhW01LtiQwnqUqjAbMk0oJLWzpDhTHM3Tv3p
p+/69s5b6kmKFJuoCDH6YqoPzh2DA8xKIcL16o65B8Be0UbVUFYrBv80dDC6tsO22RSWw5BZPzyV
iaPyR5B94pp7Ys68hms2GFkHBNpZHDp4Hxp/2hwoMEIBABuQMi970B/hhf/c6fEBy4d9WJ506noK
chbnVbZkjFxeHSmxnV2bswjSXC9VO9/GQwUyr8o+eITsLan+RdfTiuk/fwHD9MtHf5ieSVYUEmDV
n7EVHBfBR8cnhyQERmy0vyJ+D4FMT0tfXeHbX6eGrASOyWxanNYZsUclnPobRGb7PkoSy5+PZemi
D64Ok2rl60yWc//+OB/tVJVXUv9lSBKaRYFTtVNErb5eMd6nOQ6Lp4W/nO2gdCcRvljEvwVmxAK7
lIVWyuAY+/PXlvhPXZ6c8m7aX3YW0/doCaHOuMNzgvkEThw7ldR0jwrw2kX109xphzo80CPcQ12C
sxfA3LrgvcuYGr6PsYR+DwD3sZPuym7M5+JY1P2s3lg4jOHp8ocZMp2OESRxR33VWOkv6QiIC5bf
S9ofCs++AlfB1bYptESR5F1oN4Jnv5Ih2PtwZpLn5zR0olxaxYpXG+yjU7OhWSiuOJRyX+wO2FQf
KrO9h3R3+QNMg2uJImYUkNBGkZemwKIAGqH2wxyv4KxNgy+/f0gDLRF206O6/yIb+k9SpzlAtd4a
At80uBbs5dQ1uG6544uomtthgqYVIMobtxddJZXKvOjAaTG+JHHMdgO36yjjottoUS3CxRTIzKL2
+DI5ctgzm3yl07zpsIKA08MZTV9MeHJ8abv+uW/ab6xBgp1s9wpqxV+qHBSLnCabrtSQW9B2eY+C
/bP0/fxbFeZ9FyUW3tGj0ErrlUOswco69aQHGK7VAuz1wr3EiRI/RmU4HV4uO79hv9Bhf0NL+z6Y
u3Lfu8F87jtcugLsyVe9+H15AtO/XzLThwCw5sZR/pCW+xJn42gOedHuXCcOfm0bXgvefuhcpypK
/H8ruG6aof6aoZd1ZRsyJG4d0yc7D2+dmSj3YDw4lRNvojpGuyKLQ++gimzvudK7R1vDWs3RtFZa
PM+OTDIQFJT7xiH9sbbc9pbhaL8t5Ii2abMSZLGqGsv9OOQHFdanqV07dZj+uBbNFWsIG3F6xlOp
veO2+OUptuL9JgfVYtmx3AJPZXP4MjaBdzPVY7JDwHtRR7q1mpWpcVgH9THeZEPblMFPvHuMVnVF
bCsQVTR2TsIeKKmznEdZ39nog27quBI8SiuelRIPg0HjZccJ0F+frpjJ8ME6+G+ugsJvbKzlIECk
x7yjxY82Xes9M42u7dZorBxUajvFnixvwodwINlDiRrgQ9ZK29pvCkod+lcTkTdOiGaLigf5ccpy
+jpl/nx9eXTTJyy/f8goTjfixRel8T0XBEYiIdkVc/zkNmTlRGOaQAsUPNZ5cTGk6P8LUvqlySBs
T/AWl+xsOa6cy4wup0VM5lQOmSzGv7VkZjQ78BxySd5ulmFYR61TpFABCSyraVBkS0Cj20S8VrMT
SUUs2kR5WQ1sq7m0ELN7nsiJZ+SFdKqBungj5kBGod0V9rfLJjPkBx0hR6CvmGRjyV7mJoDSPaQv
nises5XrvGn0JX1/cAhAGAcXd1X+re5Qx/YpyhFNuol7yw51fNw4N//H2Zc0x60zQf4iRoAgCIJX
9iKpJcuWbLVtXRj+nvUAriC4k79+kp45yHhic6IvPijCRGOpQqEqKzME1DOtz3Fs0OA9uEP8CXeO
t0UztRKh29C4KW/02NAg+4c4mRMeeTZoIm8nRcyw83o/Z/lt6U8T30CWLnb+wavYLi22I/W053b+
mVf5s2T9GPVl8WVOqypy+PStGPoNH7B2wm0wXjskrYQ8n/lVNt3jWAG5iAdvJfNDYsp7GUB6GI9i
QBOqdks8cuW6/gODencOKAqpBALB5leB6juuIQ3Gj+KeS3GnyvzL8mL0zJaw6dq2WVd1PBEuoFdl
fpFpuufV/EmY+h6EW8hibgkCrR1ryw2F7RgwH4ZzDlRSRK0mw77Nkq2LYO3rlgMiom5VVgoEMUvr
KdwL3vTo+CyLLttdZfQ2+ozihIkWXYXnjBYgJkhcr28iaJ5tZXhWkgQ2oZ8IhPJU0DovyB4FjwFF
wrOYUKspJv9fPqp4R1Gr3aMHg+7CZpNQ4A+E+QMLsvFhkkikwcpW7+Np6FV8LhiLP6tRgpQjcoo2
COsoqXTtJPuJ+Gld7ANwBQ+/hlE5iY/VHtzWRQdzNdevYNqc3P8NQMS3URAL9qPJqHIAvyi9xk8j
PTth5iFJVPTicaQhICj7vEmnPosGtNIWP0MhU2IODi0TPd4CFMOSrwGEOFKUjuuUy9cgFR6MbJxD
3e6crFahiRykT8LyRk08hgjqRtCy5lass8od0jBd+nDwonxIVYdbH6anxsRErE7ySA3Z8apTZXOE
CQoCgqym4gXOJQSbYA/SVQcN55e/vnL125iCmcJp1WiifAm76dGtgjs4qU/coxuY4Y+9hrBBBRWX
CWtZNpwHMt3MecbvUdsH2TOF3jUL/I1RPjZtNApY9yFvW9mHNTmD5AjdbrMgu1b7r5dXaO3jVgDZ
S1fl+KnDGcFxeKz7eooGz9vSo1xZf2qFIo0q+ABkTfzSD/n4mk9O6nxtQIAxKVSPWTpdl5Wxkb1F
4OVdnUt5Ji75d8qdCm+K63CKJPwPppczULqmynkRvVfpL2RuM/GtLisW/FtNNWk2QsiPNyK0pZK5
hwYJYFWD2/of8mWL/33Fjm2wqKxrXTpDnryiu+yOdP+UiAcqR9/8SVgLtRGErHluy1uwtqkdEof8
pUmGYzL2X0WzUGyqcqdgzg3qM8c4TI883nqfrk3LuuymNE19hR62s8C0Yl09lOjiBzb6i6jTY1eM
W2+3tXGs4zsYj1WDmrpz47n/Npo/+Oivan33sxzKL7nsrwt4bfwoygq8dNChf5aJ/D7NhTlWCRf7
aww8tMGjeMqOACW25CUHtwegnGkWTUx8u/zxFfu24aI69flQ+yV4n6R3P8nkbfl01Xdfr/v84nff
RYB8hvBXk8TilRh9Q5OnJeNdu1fGfDZKlI8Ik7XKwte4EkeWgB2EDeK3X4gvaM3cKhasmLWNMBxA
rYxbHSIjpPAD+oYXwOTfBkuH0cbt8HGULGyIlu7NSDJAOs9DyZ9H7t0vNp67IGBMnMfen24kmnKu
2Q5hg7SMhpyrDrrxTGfKoVgHZE2RRDwf2vhriKYQ/+byOGtTWtby3baH06BERb3hnDv9XrfBgwCX
SeqMn0voMS1Pmq65quuHoCn276ESDgHVzrDxTMxMDiWJkafZLBaszcPyi3ERohadO+NZiH7+HTh6
/B/x1eDdA6gyxLsxRtjDvXBZyikGD9fl1fv4xAkbNAutY2T5hyF4DUiWRYETVFFabvKtroU8lks0
E1N90lfsNRTdsQzGPSihPomi+1Eb8u/lCXzsdYWNaWNVB46SqRzPo2nvWB7fznXxp0DoErDL5Fvy
zR/fWsBM/b31seClC3Ye73W5tRYHn6WouGTO3N2Utb5JO/fVG312rJqt3MPaxJa/vzvXAl3AvO0G
8lrEPcRT+d6M/Js3FadlYrKbN8xn5QDYeLckBCSm6slwljMoxQBid3Zjs9kxvXIAbFZGNg3xyHQd
nmfHiwLP2RmAjMdyeEwU3ZjASrEdHCp/L1TsxVNYgt/h7I5AM+KQDXr44Ybyc594JyqxcKk+AU2f
QrC0ONLYbBQI1uZmeYNMBSLJKozb9PUxI2TfEHaSvn5lW/yMa3tjuYRBNW2eDHl/7pPwDCqbDJwM
wZZazse3sbAldJtxCFTgiO5MBAFaiEJTRWfoeBjHjeT92q+3jN+tmyAAprw/tzInqADR5jZB49Hh
st2v/HwbCzdkjp8TnvRnNy8LSG8U31DEf17u48vfX9ldGws3VHiya+jYn9FudkTl5HEpszaF/zyh
ELrx4FxZIRsCx0DgwjIWNGfCTHevMpI/I/d/HdBJ2NyKY40bI3AzcQYT9cPs4ODkE30uvOonLv3j
5VVam8GyO++clC+F9rO5C86gDa6gfAC+MDmZ/13++IoHtMFuLmug7uy7zXlk5kyZ/7YYs/CBI6at
//+RrVybhGXIQGXlpYp585qM/JXyARzqZIz3lyexdk4tGxY8E3QCU+xZ5z54NLKwrX9U0pHfaeiM
u8tjfDgB5tqcf8yfR5XkTf+Nuz6Ydf2x3eeh+n3dx63nEy0c4mZ94T2xDFi5I580L25y4Wfn675v
uYl6GucG6bP0pa94EnzqnDI2P2TlBP0WF/+HkRVzbSReg3w99L9k/41ANxC1/9ss0z3auRyILXaA
pjsl57tx6fG8akY2Nm+SdcwriC4+FWbQD4M09NHlQJ9e93UrLqAxjz2KjtfnTIxehXxhCC8bHkrj
Q4v7yjEWp/jOrOGmCUDMDnoQRo8eua+7I7QKty7sZWf/k0TFflhOQ84VG3u0Pn8CBdRpYtUDm4e9
lvqLdMSnYuEcnOj82cfzDc37V113GHSxnXdTKkbuT3M6s6cO98WRteCY4pD8PSJ1vIUF+dBfYQjL
jwyNFl4RDs4zMXVz1KwH2bxGX1g2CqiLOfFPyOluSSR+6FYwluVWNBcZ64O2fgbJZ/y5QZ3y38Gv
zFeHOHQLovlxFQeDWKYvs7mIEdR03+jgfm5M5t/+odCS/vRrArn6A5rwAQcuKxAFhezkxOXG3bvi
z2xBVD6zhoCy232SXgWOM5DJuP2zn/tVes2rBz3VS5T/7jAMSTo2kjAOqWS85I9cqzk8kE7Qn1fZ
qI28G5y6cGTZ0ScyNp06ypnP4Q3i6+7fy99f2X2bn88wFoCeIA2ftK/mcacd0MOfROaCphlQ5uyq
2iqWyXIDOvAolF4UexJdTx/RnI7GWw6S0MuTWL7ygRuwZZ+NrgIkk0f1XIA6JerShh9iFbziiKnn
MkeC5fIwK4fJJuhjE0FBpjLop2yDbj7KDFHjQ12DWf2qbkfXZuQjAxgoSp/oZyPi4QY6OL9jSL3c
zMPWE3dtBpatg+/PVcgrkqdJkim8FZCCYbftwMxWV8HacbLsfMpNKinFlSJr5fwCOMS7y9qa6igw
Bflx3TZY1zw4ZYbR6ZV+SYKQzVEcqsSPeh837+XvrzhfG4g3ZaTNtPT8fxLw/dXF0QnKBBDULDOd
OIX+FMQ/3EYgLLozCVRJtrhOVg6xjc9roFnTtlUZPImStCOLSqPc/J/AZcT7OeDJE0d+R9VWCWll
o2zAHikzTgnkEl+mBWCTJEoCIA2OglmMYsM1rg1h2Tx3IY9DynF8ghcu/i+VXRNP8a8xDoaNAGDl
PNvUfIlba+4NcO/dOFD9vWB+Hz7JUHsbD/O1KSzjvvPuaLeA8maRkqeBqqm9TaA0o/DKnSH/Vs2x
2JLCW9t667rXI+B5QyOyF+Sc6T0rnbN2EHmDPNMcAw3qscsHe20Yy/rRpNIDjevRJ5CyzoE4Shm7
JISkl0AZOuF903tRjdRtu7883truWM6A9gxqBoGbvwxxXge7rst9fZ9jj7KN7f8wlcZgCX9vDwig
3JICSokSWeYUUEpppq8JFHrST/FcqJMaOmgONYlfNgifWO3cDu2mBvHK0bDBfkYTnwdZEj/ptPgG
6g15p2r38xyS/Pby6q3slg3gowOlDbjD3SchiuyIICPeDx3OgpQoz/e02/CmK08am8QPKuiFcauh
fIZQNiiWxrFvGmQjGeJmlaYcl12WMPU4qUXpBsnwyr8Kjc9cG96HCSVzIGX9wvsOxEFQPux+Bz24
LO4uL+DaDi1/f2e8cZJSn5UeWFTR5vvAmrb0d+jiCm+V13diw6ZWzrgtJEB4WLlu0npPvIDpQMuy
S82h7vS0UftY2x7LNRQQ5s11pvB+ykE5KysgrSA/ETV1JsF9DkhhVXCUXTZfnGuLZvmIuJ7TJpxr
CYrbbg4iBpGBO5E1uMErel1tEDtvOYbOnzWebdn8RInr0QMHLpXNOyflQbHF8vNx3xbGsHwDbzmo
rt0mxtMZ5JfPoiVFmEcATtA+j6audYsT2Gxo+FY3s1I75IF6tQdVv0juGgdaTHu/iCv1HdQtYXu8
fCBXzooNXxR8rP0uxoHvmFM/sVF3A4BMIrsK981cm+JPeobUYVWHEFepjbM3Akj/XTZKsqW5tTaB
JWJ6Z1EgvQtTJzH1C407fuomaKHNBtWly8uzcvRsCGPDiqorU4qnlGQAW0m/BakYaQ0oZHzB5RZM
e20Yyy0M9dBpV0n/qZllGTygjO+8DYXrxvf+yJqtt8LaKMsSvlsqic7TbMo1RqFq/CwTcNNMYeCj
IcLdQD+sbYblGWg516xhkj2Z1qPTQVZxAdSq8tyN7Vi5f6jlCbrYA+raTesXQpr+tlFJFQ2+o3Zk
8OW+Vn2+EWOtzcNyBjGat0ulXMzDMQk9JsnU87t0XIhLLp+rlXjeBgOZ2uNz5gXtCx2a+j5kzawX
QlefLkW3cH5SCBiHm4ozcFVeNaKNCwIhcZDGfiOfO8dlPxjanKMshq6MJG65T+IKLBPkOpFTQKCX
m+PdScMdGpPBJexpyN1g2sci8wAqDCS/7hq18Zd46IShR8Bgwwtd77Bk060ec7nrcX9vDLFyBGwI
Ju8KNL7Cz76AH9A9gcvM+eS1nnfdFWojLTOdeoNiY/mAnBpo9Stq7opcQaCcVRRKW3xx+PUYtfVm
hnCFCMz9D6jKgYJIEIgKoU3tLAxg6aReum50TcRNBYmkiBfmRPsueWwbEFfPbXJHFQkBwkTnThuB
1E0eROXmO8bL7EAhAfaNhgIISD4QQFOH2kC9SbWhAdNqj9ZcUEu2KEs6aRKgeYb2KnKGIPBuh4B7
6nHUIms/kT5l+ieq3JORkUoVaW6qgSbx7eVDv7aJlj/KAmNAzYiOssFxwicAEgd159TOSDeekyv+
6M9F/+6c67IP8rSk/lNGc/I8DS3dQUJcfJpmwA2QD9jy3GvjWP4o8XIJTfWyf1nkUZOJN7edhn6J
NyMvCUqLjcTkyv3wJ1H6bjYZuKaKFpH3E8Vrvz8mWWOmXScRtEbojN9CtKzM5T8IL5Cu+SE3+XPi
OMXnAR0pNxkDp2JDM9ytLpoEdpc3f2U6NtqLJDGwkNCSfdJN7TufScCaIMogf1TdsFEM7XVnzMZ9
NS3yYfHclw9DlU87cI92h7bZ4hpbOcBkWcR3WwL20XHkeec96Y51N0k1tfVhJBrqq5fXaO37y9q9
+z6lQs6N2/cv8Zzxuyl2wPnkZP4mt8baHizjvv9+XbRygJDLy6BnbzpCkqoeQAopRn2ePbTcPl03
DcvOu95UaHQX4VMVkOK+9obke87qrTbwlcvaFormLAc8vaiyZ9DAjoCuD8eFtu4ou77dL/JVnpeQ
jcO0tl6WoXcSfZfh1PYvemzZYaG3HBy83pX0vl+3UtYTBPUTRkfk1Z+ZDFAOFnzgu3CcVbdxoD6e
AFRV/97wKZYlS4TKnjM/z6OFpvoYg1QwatW8pVW1NoQVXNAK4X1ToPwwBbp4nGZw8Eck1uFD3VL9
enmZPnZSeIFb06jaMqh1h/iMu5+TxC0+gZCk3OUesEOu9pyr7g+wQfw9DAl76oPMo39hatCo1Qrq
VN8biFZNN9AUS6YdoDHE32KeWfbgvyUJYmNiitFzAcGMu2da1wlkScAdYnz/bVFH46JKIqODej/5
3S2YGf+5ah1tuVIzBVNYJeX4PBhFG+TF22LY8wZC4vsm4dO4c6RytviK1g7G8vf3zka4Iq+qdH6S
oovzA2RRq4hMVJK9hDLHVbcKeuL/HmSqQGlKyIwHbdwjTeANj1Ne53fVvMmdvHb2LGcmUzoNyRin
XzXX9NOQxdCZrFI3v08AVPg0u9uMWGsLZj2nMFJbhwoJyaaFzJaek1uNLNGdM4stIa+1ESx/1vhJ
CiJ50GA1aa3GAw+gUpXUvuvczMk8d1fuieXU8LDNgwalqyfi+z7Ym7h/n43B+FWi5/94+SB/fFEC
Hfv3tvOkGjMwPUr4zTIDFbhDPDnuwiIn0xZZx8fXDMC21hB54AotqfsLpDC1CwLygidHQC+1v+sN
r/td45MYzSIdVOb3183KcnOZJwzgFcS7L5DgfwXn6NyelZvKbCOiXFs1y79lI3rVwkp49zEb3RzK
3jSMvQdKwjHY8KArB8yGYA4DzzIFqpAnEqSaQXd7oI+DlgnfZxm7rlJMbAwmlI5HVZSseWlm4reR
jk3M7+okVltq7mvrZJm8yFWoSNXJB5EGOWRNBfg4dyOUJTb2YcWl2NSDXQ8luiSo43tDWQ6S52E/
jcLdZ8g5HR1/SwpjZRY2aJFWQ9GKBtkfPVbpD0Jw94s+2HqQr+y0DVlMdRsTNlfjU+/kza6gZX3o
moR8Tpzun8vWsDaCZQ2mrp2yTJLuSaagOREC6qFZndcPvYjPl0dYWyHLHggopdDYn1YvDcyh22f5
zL9rBhXCjbTSyg1vM/ZBkVjHpNfkiaVd/cC9YEh3g+5G5030lHHE9igXZngEhX2moiYoZfK9DbWB
EOx1E1wm/v4KZl1XO+AsfepmngegE2mD71nTiw0wwp9mrQ9CGFtf2NRj2Y9e7DwR6qUdiHFz0vzL
lN90t3KYM/+1mJCkO3SzPyHE8SpA/r+gSOGIvV+nykXwxgwdDjHS8MyJgr5SW+1lK3Ai8h+YojPo
lNB+eB4WSbkirPkB/D0HDaVZE3pvOhPqJFLGdxXpvuaxu0U8vmLbNp8gzwImpmZqn4oEGsJchPmO
eD05GEFJNHpbQMm1Yaw7tigzx5ipQVlbV515AiVFntxIyWtyGDIoa3yaHYRAG/v8oZ3QwGanocaD
OPFIm1PBOGCfKej/SLwVwa193HK2GS0LCDF6DZRfFxVkEZ69GuqMlw3gQx+CX26FVHqI095zUDHP
8k7cyEzGoPDVSZSj5nF3eYi132/FVMagZL5sBYj2s2Cv46HZSaM2HqBrH7e2OWkcMLCGeXtaiDMi
8E7/dIgK9pd/+cri2PVpEZoEOVWnOSHreGO8PD7INv0WGPDIXh5g5dfb9Wn0Sv2/1e9E8lszwG+U
V3QbW7v2cet6kH6Psl2p2pMIx/xhmJ2fTQbWyMu/fG1prJsBTbVVl88hvY+99PeE1+DOyPp/+TDk
G6dmbYDl7+88swnKsoonHEw5598akMJBb7k4u5D/3ojE1pZn+fu7AUhFQV8j8uZEZtPvOo63ZLVs
8eX1Wfu6ZbSxg7ShibP21HTylXMf5JIjCFqv+7hltDUPg9ThefJWonPrUCjyuUGMd+Uvt8yVBiXg
kW1H77XG4d9D7xIhJKs89u3yj1/bWMtiIZjZz4xPiOEVaiGFC8KAaQL4e5y2XP/KCHaNmDFqoGZm
vHsyNwwKamk2mF3muxrUHQoid7vLE1nZYrtUPOWT1DMf6H2XQUlt4PHPazlBaGBz3YhuzEg5g307
ojHJ73oQj5BdRoJqC2X4caMWRrAsuObC9G2/lDkAjXgeK/QzpZn7PYnru7lReTTGyW1e5GLXcMgT
lV5J9qbfIl1aW7tl694Znw8QdpDRCdrMijftcD+LFKrWjhmm/O3y7ixe7j+RF6a3jPxuBEjo1U4D
+nUZ+W6QQ6fd+V171dlPQG3oouujuI5JAiNZpt7nfdrpBEQPUEoHv4NqyzxqpRF3aBt+ICrcAjOt
HWvL6iWpM965bgcdmDD7nJkyP+XCfWFtOR0vr9narlimz/q4d0cKYb4IN0W1AwJb7yHSu5XPW/u8
ZfllWLbTqF0sVC35DGoW8DyQGjR1V/16u2LM8xZM+C3Dr4fi2YtRIA9tU2hZX/76yurbJeI+LQY3
HX18PSy6T0pl+O16ehzdTbKKleWxi8RprMDsHIK+BvTUCdCRRjiqfWaUsmJLqmNtEpbNF47mVZLm
HDbP+J2PzMlhRtHpMFK6lSJem8Uy9Du7a5GaA8F7iyHAojPepjMxX02ussN127AM++7zJXOBxSHC
U1FvepZErbNwgDn+2+xSeeVBsgw6hwiuGIo0UFHrtj/GrHE+KYj0XYM5oYFdg0ULZt06rMbXTZz8
XqhXbzxZbqlCrO2wZcJaeWlAO4GvA9QQRKVCgNAUmUYnIB4R7pUrZFlyDPpxoOBH8PBBSGh8wAva
/+LN+ipZCBrYJddGFl2B3neBSbj5sytUnEaF8tmWxNbKGbUrrSAEr8UAJQUcoqbnBzUJA+hCTDbA
EmuftwLvqfSUQVMnU5FQeXIgQwaJ6infsIC1r1s2HDYm8REI4Md7Jf3lCNAeVL3qN3Z25fzYxBqZ
n0KKo67w25F4mMHcJpNTIuu75UK7Lm6yaTUgIcKqljU4PFU9Q8HJhXBgPMdXkSXj8FjWG48dSYy3
OKBgRlgJOLi7J7zb6gJfWyD6twPqUOxyWunGv1VW6Ajx9xTlnYNecAXC4at8nM2rpbsGBGqeH//O
Idm6D9w4PQaTTm+Y7rbE09YOkWXAnmmdpIMmDZp3m/xL5Xn+jZnGdONx+PHXuV1UNcnUFCDSwiHy
iHgo8q7cMxCobSzPx5Edtzm1vMDrHDQP4etLvFpAb0M27B6to0kEVvebgrs3l/dhbRqWHcsWFKDg
IFs89VQmx7CHgg9vADi9/PmPTxK3i6kmyXOSkQlXGTXQWiBpjvxzoPTRb+qNN+7aEMvf392WgraO
m5XdcJqAZIq6mL0SWfTR3LRb/RBra7T8/d0IIALrhWhiTIJrHNRI9iiVErRzPV9epLXvW9Ysh2By
oekV/y6S4NsA5OydK7LiGvImYDksWy6zfvaTDAntqHcQYxHZjF1Ec6gUbmzx4pP/+wjhNp8LGmuB
OgPd2ElXqFWqKSq68ky0f5cb+v3yAq0NYVmykMEwhZ7CHEQL3eJOhl/CTLW/UG+gByDI/KtSnEjL
/r3RDEnxiTBQyETEAzM5sifkwEDmubFSK/tsFxNJDIkmZhaX0YDnO5oc4KJBUJvsL6/S2uctUwYC
o9CAEvQn6vlIAMS0UD8ZslVbWllr37cuZTplsdtUOX5+nsLAymrID1knt+okK3ZsVw2LGqyZICZk
yFXV/EvRudlLkVVAVYH0ZEquc3d21TCJEeNmYz6chok1v5bqcbOrm3LaOKhrc7AsOVOz4aLp+1PS
opVkaLofdEgclPOyb9ftsWXNWdqaEGq79KT7INxJCVUBxyBvePnraz/fCqxJk3GVI1Vx4hIkeUsj
eex3j94IhafrBrANOazGvsQL/IS0yBA18zADRiGB30m5mr5eHmPlmNoVT2wmyPwU6U/F0MgDzYJ8
p0f/GhA65XbBU2etx+ty6tETwp8plE2Q2yl+Xv7hK6tvc7OITqH2kY7xsam87gaWJm4Skj77abvF
F7jiR21+lolWrupcihFAKTUo/mCQbqY+chVqS8xwAUZ8cBvY1U7Ne/AuNRLAm+U6WDh+uAT/YdEf
IPhwY+rgWM/X1UV4sJyAd/cyaGCIcWiCsVydHupWfAtAaX15M9ZOkWXJQcFpawYHRKByjIc9BMaR
rMjGjUt5bastM4aoGVKpiZkVFDGhb7aQiHFELZHvbbGHLU7/o32wTblrm7nVLn5/7U5PBetvgVk8
mix7BgfFXdr4h8vrtDYTy6IbMCTQVkMWJnJGV+78FOLNmUFFtSzmLbbflb2w2VRKkM9XDFi835Oo
hwP418ypdUz546oZ2NwpBkB/9HzOWCldgGMvLofmRvUNFPZ6fl1cYYubMe54BbD1WKS68snBD3uU
B1VBN07Tis3ZwmZFDnlPQgEYjYzbHQrquGjUfpJE3QZN6UdOBfyVuKq3i6Kq87fRdabOM9lSDCYp
Zy/FwmjC54JvnKeVc2uTpuC6TCaZ985vNo5OFJK0O7qmNjeQdn0h6Bv44uItd3nj14ayTBy8/cwH
aBAb30M67QVST0tOW4170Si663ujj9IMWyiMtdEsk/d4EE9THmO0eUpv2SRfFc8Oi4MHR/4Bkusb
z6E1Y7EMX8keOtXaZDIimrxp2M6uT69MG3KbJ4VMxajwD77edpOzC+e42rls6ym3cj/ZJCk8j1nQ
onfsDdw5JEragmURkDjqGwoBZo+DlyUbx2xllWy6lA4tLswtZvkmgbS7AzN9MUcC/RTtdaG+TZcC
NUBhsoa5kLxOPxuqh6gtN8GoKz7XJknpeuI1dSrVG7Jw8U3VFSnKW4IfQzMEG4Ha2vpYVp6QHlRx
DIHaMIjmFAs1P1YDKoCXLW9tAsuo7y7u2GGOF5hRvYkJEMrEGHR1V+jOqTdhbysu0WZIgQxa53kT
PBVKfP73MvV2se4fZ6//FZrgW+uXZ7fYos1cWyvLsmcUNpGo4fJNTQ0kuks/+ao9CC5fXqu1r1v2
PKm8irNcw4JNlRB0ZBUQha/CaI6dcEulY20M6xJnKQcJB+/JCcxK90OLFqlFzfI6U7BpUhCe9U0l
p+lk8nnesbxFLogjaXnV8thsKKY3Ak3iSGujKtDdDEGYfHVAuHN7+esrB9VmPxF54Iy4DFwJ2jbg
S3jCoPQBkiKgv10OpfGNSawNY72su7SYiAIG8a0pgG9MIF4Q+yE5lQAkHi5PZGWHbQIUkoaD1GVb
vnUs0VFXtvTQjyAku+7ry6jv7Jk0FRJjU5e+mbqnu6npUcxvNvHqa7/duqeFS/yMe6R8mzpQ0IyB
Nz3x1NnSFl1be/r3b28glKlpqt1TAVnY/ZK7gtLt93HottIyK5caswyYZt5Qt1Jkby2YYKIaSZr7
mrN7Hrv9lzDX+VaWcm0ilhFzCBZXUMJyT7LBIdJjkhxwoyF9PzjXPVBtqBhzzYDsmENOHZ3Kg0ic
+Vai+9YP0YV/+SCtzMHGijm6b9M2yPM3ncaf2jDmu3py/w1HWVxnBzaLCbo0oZ8YZvoNjxb9q2gn
z9wEEwmu4oil3OYqMT0VvpRB+QYK5WSfaNhZYHR8I0pTXBfgecvavTO2JJsrLccmf2Na38zgXD38
f1Q1vMWoPng32jwlmZvXdOZsPGmDH370NAr0aZR7bEDeD6IzCoZSjsP8DMHfPAfBMXRAp5NnQAxY
HRI36SQ9uLJtMv9mCEVV4D8lCUQYd32XxuYXiIWq+RGc8wGq5SR1AfjkIPySqQ4hQJMXvlft3RAM
oD+TWXoR7XLnOSWmzH64wD24+kQQDqobmk39DFyN8UdfHJzEhUYflE4Ht/qWp/PYhVFRt5B0QCtN
4F6XHPsPGUmSNkXf6vItyTt/B8VZ+sWkwwSlpMbf2Nq142+ZcBdUpjFO6Z6mpOOHyfOVE0G4rfqE
9b2ydsht5JjfDiGVE+nfIAQHqiAvPpdTcpWcAOX/wYuVZc+1n7qnrhseuwSQwHJEH/FV3sHGi2XQ
GiKQHHf/VBqMB/V3TpDLCNKtqP0PjOaD02/jxbxAO6QgJpdRGk7ZE3jbvhCo9R7BvP7JyAQQSpy3
vWeAUO/9aox8M8u7CWC/ncPV57LAfEnv7EiaiYOb8z0U1Z6bvJ9Ors+2BDNWDoktdIbGvVngIPZv
Y9nFUTWO4oaqXkY9UclGcX9tCOs+j7lX99rpijcWOOc67HmUEnBTBB4ywtdtpXWnj+401hXast9y
r5CPSQHzdWbFTz36HzaGWAkb/ni4d35y6qYxB0ORe0qK/BkCXSZqyuHl8s9f+7YVNCS5GUM9Ndlb
4+CcRKxnS1tYqrjayDOvBA02qYoocuk6udZvXZ+P974s732HinswGwDrGQMOcdU8qBWbCGDtAi0R
PSNl8CVenqlhFV6ZKbL5VCg4g0sn6fu3JoACsgE/3q6lkJa7/NNXzqiNhGN1y/o+JN0b60W1Y23y
maVgI5b8KlpCtBQvT8t35wdk0MYhIu7eKm/wgFAYH/PBNLupBL/ZdVNYUkXvRogLJiEuShHYmkC8
OGVAv4eFwnlyGLi8NgZZyTvZnCng5IKOZzvqtyxG6ZTHoEJQU8FPqGlXu4S3X8ORdL8vT2jFLGwG
FQZufyJdU7yNrBb3FbB3kAKDxm1wuO77y7jvF6yXPhhPiu6tnpKg2jOmxn8gkuNdF9/aalQgxfLS
WDTl2+h690rF+bEsw98QPJ829mLtzNK/fz+jugQEOC/fwAf4m4VkjnifddHVqYg/OOh3C5Qsyhqg
1CjeUgE+WN8n5E72bn5z3fJb4YlrVJN18VS86ZYEEQ378jDKeIu2PsQifHD3/gcQB7bPGtog00mQ
ATdvBew88JVFfcfT9FlX/v8h7UqW49aV5RcxAiRBkNz2qMGyWrKswRuEfOwDzuAEguTXv6TvRhcW
mjf6bRwOLYhGAVUAqrIyr4cZYiQX1o5MeNyUDGWCZ3D7G0QYOEXT9EfV+U8X2ekv9hES5jEbsMxB
VT2Gfv4rYuGKh1l2kMk9koKaaIJYSvk7dLrhDzCUlZ17LIa8PJz/8bYRlr9/2ELIaqBE2Kbt7zJn
ckcalLCHNt2F7fR+fgDL0WZC44RsWlDjlu1vMqT3iYKChu6/ekA5OQFdub9Y4pAJj4siCeGc1Gt+
+yH0f71YELw1ggvPNZN6BAVUWepxVr891/NeWB5PDzMkKL6dN4/N/saRPAZeT2MRNL/TQac7lrDn
OAQpBONiDYZiczTDjYGVcqsap8Fv8O1f4Yx7LYruChevO4WOTfQ3/xr9/n/AZ326GATA6P/eUGC9
HLsBKmzPTYO2BMiBR1uP6xVr2T5uzIWg6y6mTLTPJJ++E7cetj4fL8IoksisO3ponZrKpmyf9UDy
LamFvB509U/Feba7YLExgnHH0GImmiekfQ5bPB2UC7axXIM7j+J2ufJosljIrD1GOvX8ogjaZ39U
4jBo2T0ExMsv8TRMYHHyD9Gi1ZXwIsCwnpO8B+ErEnSgCJ+k0L/PG+jTvYrvG9Goy4k/jWnbPkOU
ZQO1pfeF1DSV1S7yq2OYhV8WaSpVyJX1sA23GPHDdLoA7+Is9nvIH6UvNRf3bodhBnFVOtmhlNmj
o4LbGkST52f36d0Ms/P/ezgO2mhCKDbYovjjR/VxKoalD/p6Lv0nt7+IsArDGNcOMEajotow/zlF
o8uWzrh3JF5UrEzCtsEM/5YQvgZ3Ueg/5103eTdD2TXuFnmcek1M5dOIiJ9v+HiTFa5wwD38zACD
BfUG2w91U+99OjycXwbLDMyyY4UKSyckBnCaQV4LF5C2NOPzSg3BsshmqbELuRgbbN/nZT91g8g3
RTfulg2FNp5647Pg+vw0Pj1YSWTWHIsmlDVNg/p5kb7zwuEbBE8eQYuKNNqlCmRm6ZGKqfRVNLjP
LGqvi4lXm4ql9z2kVC+O6aZKwyRb2rZV5z5Hesruu1ik+yqi3UrEslnJcHFFIwUSSU6eU45KCFV6
55XNnZqr2z4kl7S/YCUMv3b9eUYhIXGfC4400UZHc3GlWee8n19oS5QKDH9ORd6DN8Ijzx2iUVq6
93KEupCExFbvVTu3Dn74Wf81Q0HpkncL5mO4eBrlEfFUQJ7VEPiPMWAM85UMXXc4oPdDrhEq2hzF
8PMwG8FBOY7eG/RID0MeHmSjHxZR7LH2blRUPp633nK2/vXOAG/MYtUPMT7SOdqrFKynwHc4AW2y
Kf3w4KPnepHwxGl8DNnaK8MSuszqZKpjZNF4571BQ+HG0+wpm9k1hXLc+alY9rJZnqyn3PGU33hv
emLXCU0flctOgF1v9dCvYIssi0KNAz6u+zCJeF49g//9Syn111wWtzON71Ld3Mn6IoQUFsU455sp
ZnNfO/NzJz15C4RJdMz6dA3MZ5uE4fN1zXUpqoI8Q2v2EImR7LNmfFiWGY/8fIPm75WTxLbehuPz
th26UtL5OaYAZfS6dI98ACmooyt2Or/mlsPqLzKLMtcsaPr5GcSH84lDqOC6dvy1DI5tAoanx4GT
12FYzc9tIOLdTDq+V9nQHNTkTbvLJmC4eRNroKCmCUs9cLHz0OJ/KINgTenD4hJmjbIXDq7tBZmf
XWgz4qUpNoqSY6P1L38uf5yfgcVIZpWybrMMLyg1P/NYuPuKM42r+/LQ5PqiVAtaPZed/DFIjUuJ
HuyDz+MU9HdZ2rySWucrNxLLFjKLlBoSxZNTu+PzFACFLal6WLrfztvG4mpmdTJvoRxPwC761vfQ
i2PTEW/kHzpWByLnf4NmTZLctgSGR5N4CiMHnKVvKbgg3Xi6DwP98D+0/Ni2keHIoHLhYMV3wrcQ
vZPLm6Om2X3UQ2NJrInS2SxlnOK0T9A9mRIB0tX+G8TD6666KYZ0Pytnsy62a5uI4dCKV7TU8yCe
KUkh4YKZdMHwAGbpP2LVl6254dGilI1qR4zhT/TfZQjEjWuRBdfL42z9MLVsW7NwGbolAQdbL4/j
JpR7fw0AYrkPmCVLaHUzKGgFEE8K03s9PyFJu1s2rMRqI+VYR3Ll5mn7/YZPNxCYyRYkyxvXbEfj
6rTuDpZVNuuWEaqLrFKYA431rtLhlQNxFm8Mdj6GOb/ItiEWT/wQkVzQooHHN/be5lzeYLtOQYvE
dbx1/dfzA1hc2iSzGENZpD4v+Hc2xtc1bhZuNN3gNX5ZYDIZLHKnjzis5P0xEX7/8ggLBnaX4QVQ
gIXt/CRsa2w4tSp0llda+G9p7t1PEjA3J1hlHLfc+81qnUf8uizzZnyD+MUpBqeYT8sjxftxuVWC
lriBGF/ZrrE42qZieLWus3FIGlq+eWi9pjde5ffVtyzO3LVmIMuOMit4FdA+SRwn7ZtT1amXbjMv
G+dj2dClOW6WrpagcFCEZ7/Pr43FfGZBD5UK0RXN1L7pmG8LxPXWwcuynDZjOuwShKpB4e+rW8ES
V0yqC5bVbUBaVkNStDouK5Vjp8lp3OhqOFS4e2ZxtHKg24ZaLPzBN4WrgEwco/pNYjbL7LC/0Zy/
i5FWGt1yC3Dn7rwNLYeWWeHjfq0HHoX1m2b6YfLCA0Mew48LiG3/TNI1GJhtlGVLfphPRxxB64bU
b2DauG6xq+c6PdA6ugt7AoDFWjnOZjbjkI97EEk0dKrfpgbIfww1wVb5wLd9jORGqg7cudRuRlyQ
7djqHImyt3iWu0R894r2WqR8m1X/QPJhZRvYNrhx1ufQTe45IIVvHCxc0Lk78omit0Hueg4BIcxn
4SHMML/ze8FmPjNANCMEPNtSvnV9uUn9alcuL0/4EMlLNOr+P+5KZm0QGSeQjODG9FwR70qE6SEc
h+s2GXZj4u47p17Z3ZaQZxYFi65zwSvvx68NOLnfoWSTQz1D0qpZsZgl4v1VGHTbpGtlnr3lOKYh
c3sjnOrUu8PXGGXO84tiOUXNAqHSoZOmg5u8cQ9km1Eij50HeufYXZnCH2mST9InJnkGwWdT1+mc
V4/OM602A1SYinTbZyxVctdWHrKdEMGYJUMDFa+rW7DCZnG59TxXOTE66JugKcBpLVSBhEvH9SsF
HqG/HtE6uCZF87kjhGbVgHs0LPzUEy8gyKw2tfL+eEIsQEIKOo7N3OuDX/2TqLUM9efrGppNS+Xc
MwbUbXGQbnwFeR0QfgTZHlx+20HEa6wltkkZ0QpdrSU4vbR4ITK9AmPtjtGbpq52CQjGpB8/ZeRp
Ci6ihSChWTIo8zgRrM+cJyYIAkilpS53RT2QywJiaAo9R9Rrm7iInecGpLcCIX25dk9zv/d0v1Ve
dDjvDjaPNk6SKlZ+B11W7xX6e7S+aqUb4CSZAfBY8TfLUWWWmmXcNpmbBORVpSkHvwJ1xkm3G3Sv
Zf5RBS2rkF5EK2m8HUNRNisZCNu0jOMEuQdRt1M8vuYFBGi/oIHDLZ8GMs8XEUeSyKRnaQIB0bNk
qF+9pJbvCkf7DzGM9Ptlq2KcHGxoixE1ye5V1lUhdnPSuN1R9VkQHc8P8PmqhCY5i0ZaDH/s+lcH
sNnZdbdQZ98vWJKg9G4rNqzsrs+DbWiytMzUT+awHdpXn1epevf0GPKHyI9I/qMfQya+XTabZZYf
rkPQg+Fx7OX1a+rL2+UCkUL2wucUSry46q3W2SwBxuRqKZNoKGcvkq+LSy7n+eKWaTd8LSOx4cTd
gm7/0PLLLq1hvBj1w6zyCipkDIT6zx7vfy4p+OV+3DV0P7nuixDfqTddVI6B2PN/jxR3GeFc++lr
XHTxU6fL5EmyWT6eXx1L8I+NuFwLMTPEmeTVgd12+VjPhzp2r7yczrturteYbm17zXD5ZojiFI2X
yWulWDdvYKjWQbHV6XL0SPTJGsGBbRjjDjkKd6bEbaOXPIzvVFYckjB800mzEi4/D1xhbHi+kAQ5
x6SJXrLOG7s3nGnof+l55Tqni1bDpHBRktJceWn4MtXgTAodPPbE1ThTMEysgX8/v/eGJo1LOMtM
V3XFXlwGIqOmQKsqb1oOFDC8EUfXDq2xS7de6e/Oz8litMjw/0iAz1M56GMc0Nv7NeGleikYiDQ2
5z9vWfJo2dgfHFGCAJ0ObeK9hICjtkfakdC9jd2hm/cJG3O9EixtszD8XXgOLYkMM1CTjw9e1wBr
HOGf83OwOKHJ6yIgzhrILMpAXq0Py0LIVr0ONLxpebxSCbMNYfi58kYnpiTvXzhI3V8AAhPcP4wy
m4J5A/l3SfQpj4mzZi7LqvyFepjBC513UbKnvUo2GrgjObZoVcd/zpvMEu5N1INbVIqoijnPWVHd
JtrdFvjteaq2Kld7tyyPvLpryn6ltcWy+iYKAn1uIqtjrzjggajQWC9FVaGHQo/xyiFpWx4jPsrO
CxgdSLbP2yE6ce5VWw5V7JumBzQSAlj+v+fNZhvHCJASDFu8KYdkn3fg7G5QeE89ecPH5m4eV5Fn
FmuZEk1eWmTCS3Sy5yNecc0IXsL1hbd83CTIYWCtI9nEsn00TN9ThVxB4UEk8SLzmAQ5aOxoIAgB
Ly8GyEnhskCouF9KGiReg2nbfr8RDv3UZb4M0uIFBy57z3SavPQ06S7i/SShSZKDwwnUqJPKX0KF
ZoJDVUTQRKqgcrt2klt2kEmRoxy3jtMuy19kL17QBf+LZeS4yEauo5stwcNkxmkyKTPqs+wlF7m+
g0ILSM7zKqDTZkjdZo0kwDYRIyIOqA6D7JgVh1QmD5AlPYXU3wNdcRMNYi2w2xbbcOtyHitXRkFx
qNFHi36rSG9mn1wGbAlNbOqYUkWzCkD/UbTBzwAXerXXIGl7ojQrssN5l7BNwbjzdGLMWIkc6WFG
8WrrynQ8znpcA69ZnjomSLUW/YQeTUyBe3h3VjpOj0lFi2s2CqC2q25CwlQHK95tmYqJVw0bCG0t
PcuHqc2+BQiqe+l29HiRnUykKgEZG6Tvatgpo/fJVLPtWF3WjISExrKHP1xyeoX2PTnmWGl03Fyr
CWcQU+g5Pf/TLf5mQu+qQDVjMOG23ITzuHUHWh5ApuYfp0CskR5bnM1E3gUdY7U/hcVBJG0IgsjY
P3ZFT64CoP42UVlf6NQm+i7OI0EzJ8qRLJ6Vf+OCYDa6ooFiW0F58tbViaA/z1vNNqVll31YE6C1
fT01WJNORfrHMM791yoOtLONitkDpt6Jye78SBYnMQF5YVrMava67NC2OrtrvfIxZcWeNzQ5OnXm
b8JwDYT5ueQQCU1wHioxrYyHMnz28ILOkHd1EUgWLqZgdo6IZUflqsMiMjBEdH/Z7IwrSVsWJdhs
WjDoztkVFLgPOITBVcq7e9y4j3MWriV/bWY0IlkNWkBvaupsAXN8K1Q/bif0hG79prliXZseeM/W
kPGWoUyUXqAc1ju+wDbM1W8c+TlArNktD/mVE1fuJkz6p4uMZ0L02Khdf+zz/BBw8S3S/HfmOq/d
4B39ya02fpv9e34cy6vRxOqhlTCUMVLhBxrO+abyZ3QVQKIyGK4iOXwHdPoBIiSH82NZwrQJ2uOt
LsK2DfND78fcQ+9ilnX7ovCqNWEt2wBLHPzgudJDHx4Whz2X4Pvo2/xN5emF67EM+eHTRRi7UDuS
2QGlubuwcCCKGpdf+9LfO16ebsBlu5IpsM3BuL2koJogY+SglqRz6myLJsrupJvpNQFM2w42bi4h
afpadwTlUfA/zEEHUhdv2Mtxvp6jvNn2KVvpFbZNxHD/AQeaSkeNgVo/fWP+ML91URBfpBQAQW7D
6ROunX5wPJApsE65kMOV2bgBQcGYXLZbTcie41e4gcHRDo7OJnSoTs0Bx/OFP98E6zngNeKT6OEL
IiFvfi/9G4fMlXPZyW8C9VSW9jxNBhQVeudrUIAfPUj0IfL4GkrCsromWM+ZoNqUoMhw6KP2Z5D3
/o8QHBhr1rFEJROu5/g5cTpQeRwCHB1j7n1FAu3kgWundMRVD5bIYZJrajwWhzCpRbzA0ZBESrJD
RPiXMUHib0jmZz+tD9SHQIq+9CJpdv57ae/CZGl2SJJQ7crcnw+s791LyBxJ6Bt+HQcsmomLQD6r
suJXcyKcr2U/AAl6PnhbbkUmz8gE/Uc6l4hLU56EB1Gwq4BUV22U17u5z1eSWba1MJy6d7UIwiDL
DqyckSKJ0fCX5scBtIQbUY+veBavCeJYpmOi9hqwWXlTkGPVHfd2nMMfAbhIQSFzQKl6JQDahlg2
94cjQwM7nlMQ7R2Spv2ClNKGT47YjjTej1P47fyqWG74JvdIA+WVBomT9JBWRbuPStfFlUe2X/q4
URdOY5neh2n0aJqXpMe2jdtqHzNMI85f2aRugnlNr9USTEzukL4Cr7wSOFw7YBv2VRb1e8rnl/Mm
sn18+fuH3w9tSDcaoIZ8mFMV3oPQZ75q0tm7DFr3lwRV0pZlJSaYp86Bre/0ILZkFVVvW17Dqbmf
xqGvsYXyKtmKuvueAQ82VvVKBcq2Q80j2imyJNVRcugc/2fqs2ePKK/Y1K4rNw3VzRqBjW0cw61Z
P/sqpJgGDYe7pJrvS9JjGu5r300r4ckSOUyKATYVoYiyND2ofr4bkj7e5KV7B1TLnrMSDr4GZrLs
pj/vqw+7yQ+8oABXV3JIAw2Qg8P0NSnKcOXY/vTrlJhZk8irnUALGr33zGk3wQKMCodVNdNPbYSv
GwGJ+CAj9D0nfC8lCDoRwst2A7GQ5LEIg+Qx7OT00jguez/vd5/uXYy2/IoPliJ9PsdxqckDyLnI
QQSQeNZZKg6Zo8nh/BB/eGf+Qv1gDCM2leB5cMshjh4iJ0umZ86SIXM3voKsHqBmAV7xN3UIBPIb
gxnzw4JGTK+Xq4X6you04XTT8dLJx60EPRffNnNaleiyTLpoPKIbqHKLnW6LgIDxq03958bPabCL
3HpKfoLO2HcAKAvHho0HZ3JFcwkgG5NaDPrBcF3GAO4qq+mRg4Sl3pA0S8ddLdGLdHXebLZdZkRE
J4h1V5KA/oIiY+U/UNID6LqRwdT3cmUj27aa8YrJ82FES3c4PjaB+tYVLN7iHdPuUy8Aj1rjIHFN
LtLmg7mMGEmdWXDoiYbvba7m45LaEEtLfNzXKwfgH3mwz3aZESah3OrrKJqnx853/9UkveKAplxP
E/EOXQyyOaih3aEXDaRX7GmmzfglgEjovi3WeCM+DZ+YoRE+m4RF0AnuxlsPgtZdvgczEsQhcNqr
THznijvj+4yGu5XpWkYzC3DKaUpgk1r6ng8FsrS1QgWOx/s0a0+Nji+MdGbhLU8h0o40QP9dFEFw
KxfSxkEN86/zO9wSe8zEp9Zt3UegqHsnNND7P+3rXg1u0SpdOTktLmSmPUFc6iErXwXvemgE30Yz
XtXfQtlTcuEqGEGgrcDf684zYvUi1d2FgAInBW82ieNN+yJSdMVRbRMxYoGMeI20Zh8/cOC+n6ZJ
jHJTUZ6uXOhtC2HEASU1PqsC+t7wLtiOM8jyRejvhfIv6vOnxExsoiTpD0lapg8cSY2f0+A7d52T
qEteVfi64fpplLpiQBbskboe0xuulVI7d3ZBLnl+p9rsb/g29cq8LLsies/rFtf2KVJXTSfF8/mv
W3zZTFcqlag87IvuViuBjm8PUIodVGtK6C2F6LsCHfSaTM6nZXtKzHwltNgCMFREzomXuLRMBITE
tAr2nsRgk8ugNu+IboOW6W1IqzXsqcV4ZvIyVlMUZ7wP38ekHcanto6mfkdIgnPgvP0sx5iZsczA
LDpqgE3eY1o0G1XrryHPs001RGzbSXZyZf54fiSb/Qx/77JIFsXo8lNT5t0mz/N9WQxfuTfrbeS3
4wZUPpuxbO9mnN3b80NafJMart+AfYN0bY4hRUC+k7hKHqZokidnjtfc37ZAhvsjkTmnkxbZg2zb
+imSgLjN43RRDgp7zjj5SaTADyg88UAQsPx9M6Qsv+37IMh35y1kcx/D+wuZtFk0UvrO0j7YZVE7
7Iqmgyxz7dwxNa6BE2xWMmIAy4sQ/plG7xE0oL4gHLAvk1OuZTosy2zmMamK+qZKxv7Wa+oOivRS
VTe05fB87qrQOZw3lWUOZj4TtAtIvMe5uoUsZCIgJYYSmrNv4ozOK1Ady2L8ldKsWajDPskfUe2F
6M3EfqQMDM8l98imAiXDZfNYRv94+S4HdLJxnjwK3k3XXtxmP+NWpSunum0tDC+XdAS/NpJYD6AR
BipoK10iqnAjsghy0qBKyOI15/40g0qJmdUUwsM9UvPiAavfHUQM1GR06iBVAkT7Ev/ByLcd+ov0
vzCa4eddHJXOqFTxAMryDMwF3h/25T7IqpXFtxnOcHXIcI3cZUrfYiY+Qm98JVjdXM0apEGXLbzh
67nrhiPzRPHA4owdoUzknVqQWl92kPiGi3tFrAC89PKHXAI2tywHyKgeQL4CT0EjzJDI00XTMPOa
EPKjUUR69UDdudtGkBDZhQQKMue/btlVZlOyzNQoR3QHPSwzYEOKM3F0j03W/YRkxriRE9gdqzXZ
FUtIMXObPA957Ua1+g6eM5lt2Ihz6rYHHWa4cveyzcbw9YjK1u8L3j9IYLfQG4GbSiSazeSrag9E
aHdw2uARiOA1DZzPi/CUmHnOhqaNyNK2uwV1GIi0KXQDlOLdVepBniDG+3hqUr4XFQSLvQCgnGQA
Dcj5lbOOvVj5Q2BL2yRlrGzSB1DKnpaOQo5qJnQvnGzHyqzdKjrfj6WW2xYcUDuo962p9tqsbMSG
UrW05FOUPFCPfcnbxN2yInqSBGmt1AW17zjxfhvgsnPhRI1Q0VVgAR082t3n2UReKS+KioP0HdyC
742aw+EW4K2U7uvAQxOMVxLW6aOn8pbvRILq6BqczmpwI6BMAxqVPOh0YMum03FUMtvlnvsvd9R+
CsMTpY7YTx1Ki5wSuQuLeCVUWu6sf/Ebq6wDheuUPEjdxjdgDiij8MQiKG39OSq5s8bSbDmQzUbp
Joz7iOb98B2abskpYZDDmgqcLTg+q1+jSJr9+RW1xH6zQZqj6koatx3eG6CN9uBBnw5CB1+GKr4I
W4k+gsWUH3yD96g4zKKp77ugJ8Wu1xF/6Vnp/Dw/AUsgM7mOWZ0xoPGz5jYHy2iQ7xk4s+UG6slu
Jg7nh7A4mdkATf2SjMpR/CTrmqJWprbA95FDNEGgypFqC3aE0+CWa6gv25KYwYQlnccCr70lQRKk
d8R3Kv86ikEK89KqaPBXXt+WR5HJfNyIlrh01uUDmN+veS7brRz+wRXjVmVaQKAe0WPh8miXa815
O9r2tBE80i6qymhuq3uvDFyHXOftnOXQ1qlqByTzTQ4p5NtWBDqfLpyiESU4stPDoiz3Hez2Lx4Y
d96i2kfKSkFSG350AzKOb2MQIA9cjZfedcwiBokFFWwk8qFRVUuPpC668uC2M309b0VLCDL7oikV
Ue82Tf69a8Hm3bnIrDtkvOIB7oY9uQkqqIKdH8niWmZr9AQWzrys0uJhYqp44l7GHhZy7Ms+boSF
tEVLXsW87D73GMFFrRFgFpi9sV9Dk1ncyOyK7src9fGMLB64w5PgVjRlkd3LFuleiIiAHpit4Sls
Ay1//xDg0LARdsSFmVQWRvl20TIkG6A2W/D3u8P1eXPZ8uQmhTJ0N3qXUPCDal2D+A8qfLtUQVwr
Jfqr6OA/uPwUG10Svee0z46yf+ple+cM5T/nf4FtNxhXDWdyvL7K2vAHYM3VZk7z5Aje8WglNtiM
aMSGLmiBv++r8rug0IDsmtnfQXYyuHOpkO/nJ2AJeGZ/K6uCDumG3DmxeILd0IHYZSDlxJXaAxWW
bkN3I2eUmSuxdluwmcx4mJRZlEyBF7IfjCe0u2ZUOmKXT6XWz+en9KnV/NjsefW07wcy1/xUuqlL
kYKs54cuVrhuZV26FrY/tRsGWY7FD/tbzdIfgE7hJzFG8RaiIKcp6QDR63Ad0cH8L/XEvdeLX8W8
pq5nm5YRG2KXtelYi/xn4/Z6P/vM3TSdh6t8CKDwecvZJrWcUR8mBXBuGowedU5lD0pQpqNDBzrj
TZovZx+odlRNjm6fPw7LK/L8kJ+7MAxpBAra0VwCszv9Knkj7lMAxbclAVuDcCCXU9YQhddchLu0
1vzo6NLbdp1oN7yL38Iaudfzv+LTPYkfsfz9w8Q59HT8FOJz76QP5PeFJPEe1AnV8fzXbStnBAnR
xXWmWJn8nAAcPCDhXu1pnvabyoNDXzaEESkCcN6CXEInPxPcU1N34Mc+DMJNN0KW9LIRjGvDxCpN
xmysTlEqmyNR5XRTjm2w6XuoH5wf4tMrJVbBiAyd8MMhgRjOSQ7ItnDoQctZH3i4vJAXBqkuoPsL
45Afmw2yOuh84iRe8rNz035Piqb+mnl5s7Lmlh1l9sbqIMUDgnbtifJ+LjYE3M0dHrqg2VxxHIux
zF5Y1fA6RnY7PHU++6Jnfhd5WfEfO0VzcD0G5P5/cFPLFjZbYxl6fQsKDeATcXu6L5cjHEB3SCqz
7CLtRKyHEQjU4OTDNDr9STaFvFZIjJFNUPHp3/ObyzYDw8WnpHKcIBfdKe+QiEaOfbjzZPA0Ys+t
3EFtK2K4OSdjIuaKRCdvHBEvVfjESPezTNC6MwGs8edFNC7pnvMTsu0ww+XDwu3LKpfzew9IfX5L
CgjQNRshpzBZuRvYTGa4vFcihdiDvOU/dwPc3Hdloqd937Cny6ZgOjyY7nIRyPgkEsfdyNwH4bur
yf781y0/32zv1KWvS9rM5alkRZkeSzS4gJgfkbh6DPwCBGHnh7Gsg9noiaOwCplfTSe0gLxwiORs
/eKygpMfh8ahH5FmzATrJijsZb8UgwAP4BhrIWQ51v9CmeDjxnEPUUyWt840nfhUNDfQfoRqVFmw
0ySU3Ppq9Ylrs9CyQB9OV9XpXgV5PJ46V4L5iIyx/2/eVWuq77bPL3//8Pkoz4Pc0UP+c6Tje5Z7
7a4ecW04v7qLoT+zkeHUHVUJS3HXO3UxzqNmYfRKw1Z+ETIi2wrnVBvxYSWPZtuwhkcD5drosab9
SfnzcENnD1gbf8xvHEHWKBtsQxgunaN1AbwTrcYQFcgzIL8kSyhtuGr8Vg+OrJ/OW802jOHYfA5q
UcZp+91zsBJRipLppkfXygH5yern+TEsy24iF3nNU8eZ/ekE/SX5Reqxe+/RFXvZ+W0iF726AUUS
8lgnOQ/OponYaUzh2ud/usXxTKBiI7OMg3R9OEHGEYVFr+2O5XKaJklWbjJQGq2EJssymGDF5ZFC
vTxSp4YHv/WEbA4d+lckd9YwVbaJLAN/cL0E4NF6GCfxcyzgDoBEdNuw9h9J5qW30l+DtdtWevn7
h1FKUo8pIKrNqZyHK+KKGM1PwSUEUn5sKo/QunV15Az4dqE9ZMdR/shHPHrPL7TlSmAiBfM5mbNA
eeU/yy+HJMVNVnpHJ6df/gw0R8NrUxG5sqtsZjJ8m2u3cDVoUXHlhMCdtzzaQIL4dn4mto8bHs1K
1GDDGXnWxnX0kcw6+Ba38doLyfJ1EwHo9Y6j2rhsTrJ1Z4Fq6+iKXSuLi0BVfvwX9m+sk1apqP4R
IZbeitaZH/1+VZfb8mw2sX8EgSFLKl3/kH2uW3cTNz1z233sjujdPiivCvvbCGyd/YEPrAg0suV8
kcD2o7Dnl62P2SxDk6Tt677x3v/IuAlwse/6DFKfF62+WUxOHemPLEqD+4mloNnqAgfZlLpr6Vrf
uGUDmEXkBLImE7re3fesngg5kUz7X0DiNgXfz0/AtkTGVcfXHHzTqs3/qQVYJvlYlYeOPZWj+pbp
ZLzP6wZkYiR9msZmBXhhmZHZPg4pe5m7WZT/A7ydv2mcLD3gvbmWx7V9ffn7h5CYg1YxUR0N771k
cOgWSc9g3NAQ/cfn7WW59ph94nICjU/i1OF9VAKUokTx+Odmi/QW34Pl8dulMAj4pvffU2GJP/S9
ZvMtqeMr0AbobQyp5N35edjsZMRExgIHr6Sa3Xe1z3OIJrkqQM2b+OwyzwjMuOg1RZpmqjjJTvR7
DnDoTxwo9ZrjWQ7Yv+CUKQH/TT+rf9wIj7smDfNtvtwPMhp5m8Fvk8uuOyaYkiQ59Icn6BCqjuTJ
nVQsLvYjpNuz/fmFsE1k2WgfNqyemVZFO+cnQML05s8hrny2FKYBAvBDcn1+GMt6m/BJSZ1kdLqi
wJuPzeGdQP4LElBlAWLWywYwbjxlJ5jMIYp2z6FLTLdKBeBmmF0ItawYyjaD5e8fDFV2kOngESlO
qZDsuqOueA6SLFxDkS8b/5P3DDXeMwSVMNfvkZwmYPl33+RQQEU2bce6u0rQZyR3elbgFpihc+/c
pXXm/BglnOZQov/zReghEdCCpc1QoxzhEn+nUxDl3UzO3OD/OaPpfhp6D/lp5JKdrfd/pH3ZcqQ4
1+0TEQECBNxCDk6nhyrX3DeKGlxiEgIJEPD0/8rvyq02yYk8fdXhqJASSVvD3mtYIjk8guZRt0eW
i6KF+u3sJ9no0Lp5DIsY8jJpW8U6fyZIMMcHN5Cj9yjCqKTfodtzKUvFSZPgXyFx0iXPwBUqJAmq
uG3vgsZvqkOnS6Y/IhxMvCOLF1SvEkOIu49OOhEiOTJy9ssphRdvAVvenSES2vWFZYEm/8xC8VrB
qel5ad0kRGSaNr9liaH9y2XyzQqgStJJzkP3KhPd7jV8kLPKc7ZqSmu/3gpEiEm0S6y4hN+rU+7x
PICMfSIRnjf+euukjafGBT2mbF4lqqIk4H4aIstzy26LobGir3MTxby8n++L+oJZLqCaq/LbjLRD
uwjQuvFSchiHvS5NAJfLwnGzytS/57q6ifqAn28FX68bWaEg1L1OVS/v2FK9qJxusZLWJtY6R7mH
iqvsxua1uKQfhwSXcyz75sZptQ7SYTAAAyBJ/uoltPk1lU1Sg/V2W4oII2Mdo6aE9FcJs7vXvCm+
DDku/oCqOLccCgQcxn8H1AwKE3avqX+NoIWdRkMlj0mvtopmK+NuZ/qZy3s+51H3Ont4ZPfQoi7E
j+uHzbu3MPxwK1Y7p5ujYU66V8HljyFo7y/yOdodP0Lq6EPlFLdc9tCNFbJuA4Fg+Cl3r92C6hvN
g29V3X93KVQWg2r8OELC+/r3rA2VHb7LEE6jqUmRFknxx1Rq9tJ2NOVN7Ax8yKXfNztnnHMInRY8
PlS+0ocY0KoDFHNuwuuidSt6iVBDEs1R+yqnwj0rXYtHmQfe7raxscJ3KjrXhENYvwJK1+p0pEPD
UTa6DTCNX28HcBW5II6V6jUGJls8AhJB9Tmfkurjbb/fimC2tPHYShYditzXeyrz4ejU7t/rja8E
wn9S+XQZJ+3N5Eyb6LMooPFWjHdFpX5RSDq1xj1e72Zlfdqp/NKrJZeto19rXLSLi4GIX2Z4C4Fa
dFsHVkDHQErHsunm+3kOXqs++uPxPtxo+334JwntdL6MxnGBtoh+DUf5T09C91dVRmZPe8ngdxUu
57Kn9ZE6P+F9DJfdkt+SQkO/VlR79YQSbQij7iRyyIEFTnga1PDl+oi9+25A41ZIw1B3iRJBq9cC
D6z9hJoq0iYdOc/chd1ZeZvZexjZsa3iAEabBY43uBbuiQheO8jY7TRUozam5zIa/7l440Os+HYA
r4a61oi9PNaAQUfKme6TxXP6NCrbYeN6/z/xgfd6saK8nJew8XkAJ4TRxRF3bBul4y/TEEv6PWmn
tjqA8yry5VsLuWZsMDX3GKlxz2lVLZGXioqwfpkcZyrJxuGy9t3WvkAmXkW00NUrX0BhiwE6BotK
Z864xQRZWSF2HSDpfOlR1lSvlV8P8ZdIV1HNsgiqwcV3zv3hyKq5MZ+vL8eVHcJOVmjqBYkY+uAc
a1QssUd/ZSr6cFvb1txRM4nLicgOs+uROwYi63Hky8/rja9Mg13P6BwTkGmR8z2DPl3K8+QPLx2Z
5rT5er2DlZGxaxox9E/9OODdq+/WXlYWI997bbNxEVqb48vf3xzsosmh/dwU+lULHzgKile+t/ND
uIXvqg6Upl2fcPLrtg+5jOCbvmI+ek0yYY/uwGdKuxJW9Fxu1d/WRuny9zeNN9S4OkHC69VRvdYw
86VcHGK/0s7+tl9vbWSd6EoCvT7M8yXPYpj5QhNAZ643vnIM2+UMMtTxBMH14Hyx2b0wOiScj4uc
fu6AQ/l/gDasLVYrEgpDvbANdAKL2jqBhgbIvC6IbJA7yP9c/5K1HqxdyWWdz7gME3jZm6fOq4dU
6/JzMwEhcL2DlYm2KxozRHrHpBu9c8flV72I8f/jGWyXM+QksHtH+PUcogNH4Wn9FAoAD2/76dYl
paJjN8spns9AgqoHPAfkSy+13rhjrYSyrWNQATFk+mlJDlXbtCIlhY8nR5CjDDqJ4eANW1vGylq1
8+9CJniVhf18Zn7PnN0AO51nkwT5N00TeqFcQXggzUk5/74+amvfZUU2ZfHcsQGGAbDUlmdB81Ck
SJ+xf1wx+s/LSNuNpbu2suwIh3MEVL1870zwhoLl7pI1PUCa179iJS7sdHbFUQTJBW3vg7EZAAfx
F+dsGgWKil9H4vV6JytfYCe1oQYgpuQiKV4tYMGZomyy6OZPsFPZszaD18qJHWDZWKWxF55nXOwO
Th6+3PbzrfhgnisN04AfpEOFS9beLcux/DZBd0brjWlYWUx2GlsURdA24+CeRYeqdByWxV5HEDFA
Vp6l/hTc5K5MQtttPI4E8+seJlOxSlqIEdXDIcyTrSftymKy6f7UOF7kKzafZUn+FnyYdy7ch+B4
pLLrM7HWgRUKbpD3LOrK+X5AxjQLxvDFMNwtb77U2Hz/wvFbXCRFcGYKVW8yxt6Oqy3uwNqvt065
FkXvdij9uIDq8pSnXTPH5xoGYxmEOrcYc2uhZp1zsJUjyL0n6IOQ+sNoICXBG7JF+V5ZpjbRn0Gn
RC1hx4/CxB8uJkmX+0AclHsS36QZT0Kb5Q/Kmpql6J1DDDFIFBQ6tcgs8YeblBDQvhXM4FVAJWRW
w0MHHMuuicOXnG5CNFfOIFuylHEHsPXJHR54ErWPVAY8IzAXOZJAPYLt78FwIkKv14NhZaptBVOX
FCzJQa0AkafGdWPSjUkFUb9ua/3S65uLqxvCPaQnLVqv8jg++fkEYUl4F94WyTadP+6DQc5EdPcQ
8J0PRoCnIUgfPkF0Xe9v+wLy7y8gNfTNexX4Z0ouRI1JkaxZtu71K7Fswy9oweDaJlx2ID58Vh5p
ACPwfWya2ntyJzOajTle68YK54DNoRs5Lt4meffMIhCcTMxhyb4lz3jJiL+TPrBhGBQyFDzIOWbZ
dGB1aq9HCriffw6l+mVM8HIZsBY4YGdT3fB9QT0S2gR/6Kn4TLZ8ORMGPVkoFZRq7I8zNnYnc1jB
8gz+8zxGJiOffwu9wO1JDzOst2UYesFB4ongfhq8xPVffRaFEOqt+2l+dhNvkX9wz0ApvhouN03Z
9tOQiiVpGNwou27a1bXJ68dR0fEmt0h8jLWbCKdD7qXKGR4uWMG0uHhgkba8LZVCLtvwmxiUtap9
VFSL4+B2EvlJKFwW/bTrXOnV8D7zG/L3plCxVQNYUVAg7hznMMjoMyrep470n643vbIl2ubmIqxD
L4Y0/zHuhmCv6yJHHjdC2RnmS/DsxlvDl8tNcj2YDut+wH3cwmnFkkPX1/RoZiY/J3VnbrsH/m9F
v5mOwmNxOPHEOcyyqVKR4Nhw6unL9XFaiXTb4jxI+oIMJsS5N4LZSCL5wxTY1Tu9VVtaOS5s0r5R
S9vEEnMsLkpDXYlnWMCDDY7xyizbRH0hVZ/3C6R+Om/YI//3wE1wL0z946IFMJXjbQFh8/S73Ch/
8nA5cKH+kgUQkqeXWnMB5uL1WVgZJJumXzhT3Bsvb864dsy7CqCSjCHVcb3xlSm2SfqVgvFxPxvn
oHv2x1y0BYTj/9PGAPlf72Dt1186frNAY+o2Axmj8kg0JKSYwe21LLf0CNd+/aXTN40bNfPW48I5
sAqJeahvfuTOgmrDJG8B0JHQpuKb1m1I5SfizOYGqvKOk2cCohkbF461sbFuA7EOx6KuO3GOZQE6
EAepgs/l5+sDv3IvtqWBi8pxat8vnYPxpy+XDJML65iBhjt3mjbyuWu/37oJFBEnnc+j6jj4sMtI
KxomxZc2rExw2/DbjHpoNJsxMEacXU2W1NVNkCq6tT+s/HqbRF9FxAXIZRTneQDV0y16d5+b6nB9
9Ncatw7hAUX+uHPbAhyseSh/cRU+tIY7t1W7bAZ9nCsP+tieOAeqLJ+gi+qcQjbfeIm3TcW7MNZa
RDE2zgTaE4Go1YM3j/wWggkKgJcRexOzwKSWS+z74kxHbAiDh9Q2HFPV3gPtdWPPWdkWbBvoAD7m
czj5zVF7WDYi4jI1ZP4LvV9/o4eVO6prRS54m22RcwyRKORXA3LwHdAd8SkAEDZlIohSL4/0nQ8E
Y+YpkOWvL6qVE83myYtchb0eJ4mnrnd0cZpJM8LHpP8EX42TA0jG9W7W1q4V1rJemCnlIo/GoFom
oKqzxz64UUV5v/HABq4xyd0m8qQ8kmj8NLSgsyh6m1MjCWzUWoyMt/Qm2Drh/3qk3aI/zngjPChI
rJB2Oba3mSziLOQss3kSfO978Z/rY/7+kg1su2f4l4JIZBDRBQPr/X8kOxL5URoOmzDktS4uf38T
eNp4nUOiWB47hRwAr9p2T4vhU6R4saEs9v76DGzwGm3yuqZzIo/w/oTVJEJhHD4NergLKrPLzW1V
vsBGsEF9og1dIZd70eNCxHLsG+4mRXdtfVqRLboEalikWu51QF9kA4a8wza5UGuNW9m2ClmkBQ/b
9gjf1Uf4BMrU75ebUOBY/FbYCpKHeY+LxJHmbZm5cfI1XzaznCu/3Iav6UH1IxgyxQmSYk0GBVp6
qCsa766v/vfvKgCg/HtpUtHXcLlOihOL24cLx3cYm69VG995UWc2tuyV5W/j2OKmmaB2aNqjmzhf
4XTrgdgPXZao2MIHrQ3R5ePexFcF3XxX8ACTCzkb91LYVjevHJuYPpcjAyw06c6khXxD5bbxsYZG
0m3Df/miN79cjFNUzGWk7s3gSn5khcZtjuVamOakGj5odQLHrh82tOrWBsp6EdNkhPcm4Bj3QzXN
5A6E4hhpsKryt0x71jqwYhhAQlx+p6hFBqcZUpc2EKtfws/XB2utcSuGZ9IoBiMVrKMFejj/I0I4
4Zbm/VrjVgzPTh13tBPqbKa6T2e3eoEy65Y230rjNoANJxouiY7bnWUSBwfOgepXZNwi563EsI1b
o4bEdess6iwNLiiziwdfw9LEFVlyedffNPg2FT3gvKWT6tW5wqX9KCY4JQvRb2l/rJxfNnitiitW
iLqFVwa2iCoA84F+Lmp1mrn/qtyt/OnaNFjnMIeZihRKqbOG0kQ6eDV/hsKBu3EGr2xz/8GqLbIM
4R+v8KoZi13VF88C+S6okfXfr0/BWgdW9IK8i1WK8tkZHmsEd/eK06Orcv4nz6d6I+Wx1ocVwEHv
4/hqmuIULIzvZJw/s9r71tHy5fo3rE20FcNxALv1pJhwgxj1owEoLjWuf6/qaj+K5LHnW7mhtam2
wzmICEdJSp1Z0NG9CXr23NcA9t92pNmoM6IiHXcQlTqDsfIBFrc9tHYuqrqb4gwrv98GbBURiVmR
NOrcxbisN9o7KhhJHa9Pwlrjl8l5c+rI4eKUwnzsdSOgoBUDDDhVUwmfz9vat85jlMJDNfqlPlel
0zYpJXlx6JcOYMfb2rfi2G3nwVRsWO5hZTzDa7h+iediyyBhZTell0F7MzgiYgYhiyhzp/CFmQge
YeEpqn+jCr/1hl0JMpt1Ds3dqph7T53JIr9KlGgfihAvV99sVrtWwsyGasWtB548CdV5AFIh/Z8n
Dkon951PMtyWkgckSG683VEroitdTACGjYho+GEAX6zSykEV/uZ3ge1GQ7vao2bU3ZFKVfbHBmIA
f6fOHbZygSsTbmO1IEXSDFFtQGMLgRhx/fH7oMg3uSRfXbllh7wScTZkC2h7FwUoPz8xBafYuSfj
aRSq290UDzYDXXSsB+B+yU/wu62PPAjMzu+38N0rS8lGbJmqnarEkPwkZv+bWDqW4kp8p0X/fRiw
aJdqSxlwrSMrqnkvewRGXj6iovWVR8F5ntwjDOK/sAS+nPomlW8ShFZ8ywoyIQsoukdyIZEJ6j5v
L9W1T7BOaBb5Us2h0vcVJdTA1y6PncxMZb8nihb8STrFcI7AU5S3Hdf/ASQ7ldE4U4sTDI2KJZtN
55f7YfH0k5xhrffxtvVlhThzKhWHfq/viT83ewCV9YfWdcVGbm0tNqyjGjSLXket8U4XyuD/Lt3t
WGxBqVYat8FmGircKnSVd3JpjZQwo047Zzncarfywf/LiP+naO5GdrErRDaqF9A6hTGWDOITbG6W
4tjLhrwmoRd+kqjqkC8Qb1zUDuRW6ah9pYGPfvEgkGPOanZhUeeUZfUPbfBfNoCYE3+qaVi49wP0
p9k/4IDlbNcLgAlBtKgETwMpC7pLGPcPNGrjRz5Ec7tTi+nG3Qhh2jgTVTBFKSAUJoQui+PyoyIx
jKPTuKdddxRgxX9vaOO0B+gXRQX4CD1MTMYB7/RD6AHwvGvHiPu7vmmWPwtv4h9kLj2Rjkzp70sA
a4EMLPrpro4N/VhxMtdZLJf2qXZGWNhNyWAusphL7apd2CDHH47x0qd4bs7OiTt8yT+RKgzy1PAL
kL7uBtdPdZ3oj0vVBfIXYWPlHLySSLyWZr//3VTQWT3oOfYoLqVN4O9REwWTmAKgRVLuK+E9dTke
zt/nUcTOSz6SJTwrz6vGLChjRlNZl8N8BnSyeV5CMOsOhQloMD3RSM3BAD34y8KI6eKzw9JOY3UE
c7iL71ivFG6NxC1q/iFqVTC9kllV3ke9+DzsMsy5n5VuPTxA4TgYdolyh0PttcXBFDhCdpiCJPoY
tl3e7FriN8Gj31E/uCtnXjKR0jzuyx9icSrvKY5ayAMus8NEBhZwbM4k5vmUeqICUU7Jkbu7Wsf4
i6+XEKOWx2XoAENUFNFxkVFz73pMjkEa9ryWf0HsMM6FaQcHVeGVMnyihRNGd3HDR3GMCQ/6Ji39
DrMc+hVg9aGJ8gT2lbpt8Toq3Za2S0p467sCxgRzTp+dkcZfAbWnMBKGXQGE7eDuOKesK+bfyHHO
n8zs6FM5QWYPyTbTwZi09GVKVN+XqRM51UuDfDlAEXmg8juesMQ/4LKlUNmOQ8cvfubw1qLf5t6w
7m8z1jx5XWqcBtlUu/OURnPh62MAQC9NI5i7j+k8m0UfOcDi46nA7emrEw5d89KA7uRlkrYmqHdj
4mjguyYPog8xtEahjOIT8pv6dAwzt4wGDI/JQYZpkkL+cpKueAhi6Dw/dMkI4nnF6wbuDCCpsx0W
OlyzgdT7p/WBHG6oH9bnDj4RJht9Uw4n1wtVeayXqHFf3InkfSo6ieCrMGg8TUYOCrxq83j4AsvI
Jk4XCimaWkxTvpNuRPaBWeJPzVzp6Q72tPSnID5AUGM/unfe5ERuRmMTf+HaDb8ucxuyz8YkNXS8
orZ/7udIFfcw3ELNvSGNN94Bi8S8swFiy3uAiISovk+Rbuod/Ce76hEX3XzYA3ot58+F1/XqyclR
0t0F8In5rlo30PtW5C2gg2ac3Y/NoOchdQCC9I+hOyG7AykgjOAMEr9KkbJNQOvs6yg/BzlrH0u3
0x80k8kfFpVqygBWUfMBhTO1Z1PZvrAFdj0gtkt8To/6UzZoJwj3USOZ+uDNYexMcCKto+FlKBZT
VSnKSolqU0Rj4x8pCLwxZr8URZovhXayvtX4GRMZsZE42gsfL9Waj4UGnPXoeD2ErVHkXf5oDGaf
lnlQuLtc9glNaUeS6NgBW/XB8wDf2umcCb2js3bKzDdhSFIHaPLPkxr6n2OCE1anNGDhhA2PF3lW
TT0/ELyb/2Icer0feeMnh5BPRbiTooMadeBJrJ1cU54MqUrquvqDzUvVGdVuDDbLGHhhGgZttQCd
meR+dzcmrhyfTRBSv0prDc+Z/eiFFI9kJDA0fXb5gAxkXOfRDxwEWHck8orpYRqgT5GpBPjkD6YS
yrnHnRAU8L4Tc7JPauEP+yJyJX50pEmQuWNYsXNPJsKPrTe5zb1EL9+gVYNvNDhUYEhCB2SuUhUM
mhxkJGAMmtem/ayWpI0yURDfOZZeO8bYISWuU/AFYEcNPybdp0jn1C5JNZihw154MqwOAJhhrw3K
odBLhptwqIEHSfL+LwJW651bM/rDiag776EcV38ecJp8g222rJ+SQC/uRzPMQ3gy0yTbnfBYSXZt
E1CkiaD0CKNfR5HhiOQaRF56DItzSEjfzi/R6HT9OenA79+hANo8hDWZ2X6E4EV8x6suaj8iP9B5
3wI2mYz0DMXuOsYFKm1oMpHUGD59JQxMNmwVuYzIYRz7on8BYMbQ1Cn8iRwD1cru5Ci1OPfgOENl
FOeZj5Mn9doIHrC1DBDRcO7kQKGZC+g9hWJ01OzcuG3ql8UNDRDYbjOiojIBWAR7li763Yxlzb/A
zqTtgrSEtHi+H5cF/5Jh85d3LUHCeN/okFTZWE55d1+UrP2bJxeYHPz9IIgflqJ98XouXpXXY5OX
PmQ1fgxT0n+bsDN0p3nCRnqqaxnqMcPdlcrHydQ9CsTwZ+s+wSGqZt+Csl6aPXy/3dmkva4q/tLn
I6P3ox4isWd8wOms6mKO94CGKnOP+Rf6Mc4T597P/ZjvQ+Pp37ks5g7SIUoVSSaNV+qUJOgLfDEa
5kefd0PU4lwLnOK3x10pIKK1yM/wGEraY96UJb8P3Ip3h+vX2nef4bi5WbWPpQ0IxEzhRh1x+DfC
5DTJGISiPhrd+RtdvHv9RBeXh8KbZELI+0kOHrzAw1rOaePL6otft2LjXr72AZcX7ZvW57IDVXAW
1QF+KDrPDKeQBu/r3IGKXTSKYH99nNY+wnqYsTLs65JGOWCNwzfScLWLcySXrze+9g2XTt98A2Rf
xgrCy8XBkXDoTXzyV2ji7KHGvWVVstaD9SgTHhVNo/38AK+d8q7zK5EZX/knnxdbSMN3UwiYZvLv
j8hjgE6qCSbdfRTAwwOv8SwPDDlS1TdZPjXz8fpgXVbmO28NG5UDGw3a9X2TH2aFUGA0Oc2Q6m98
d6eATDn4FS4zletvPMxWvuo/MB28KCFc2MF6HHSz3ezWTy6bul2Yt6dy2cq+rCwu14qQfIrqdkpk
fqBDmafRWDUHugz6tviz4TqdimEAtczFQUrW30H2V7RDioLk2G7lItcGyQqO6aLE3SJX+yWMpycv
7k+Rp08YpkdM0Qate22IrBAJysrjfquLwyIddiz9oL7Ly3BLgn+tdSs8YugXsQBkObz7ZPUTQoKQ
JsRWHvYbAb7WvhUbeCz2SDtews8EQBwJuEtHqQrrekv8fq0DKztRTaBlA8GRH5jv508c6+jJKfIt
ZMVa61Z2YslH4w81Bt+jyeKkkde1bQrHUrElEvp+B9SG5dTJjNecv+QHmTjA3Nec7qYo2cp/vL/5
URuXw/gEg+UQz1Hool2YM337s41onwaAS28VQ97NernUhufgYuSPusAMQ2fzecmDNp0deQfG1z3M
X55BK7u7vvutjdQlBN8cFcJXIx7Sbn5ocEPNmAvzeBjNbFGB3g9kaotLjUU+5y0O0sMAobF8Kl6m
yAC9NuaHMmycWyoXGKrLp735hHlOKhrVJD+YnIJbUQYzNPS3koFr82BFspFlHEWLyw9MG30WDI4Z
mj2Wcu5T6LhX8H1rN7bV988hmlgxnbvD0EUCe8YUVCc4FT8Ey17G1T9l0Z56eIGptvl9fc7XerKC
u73IUMaX4BY6OSXJP5pFZ4U3DQpYez+uDhBfvOkyRW0QD/K1qHFPl2+KojCjF3SkryqxLyXoczd9
jA3lGVlXtQOf0IUMXkRHMqguZVPr3S1LcajnxwiW5dd7ehcl6cJs79/rLMpZlxd6wJ7YLLjU+hls
q557Fh96HTxVI7kbneSlDvNP17tbiUwb4cNLP2dK4qbgAvhPMgfiAywFu4CGG6G/srRtjSpS4MAo
i9LZAwf+E+pje28MLgkhVWZlq+/L4CbYOQbOPs473BAaOFJCvSKM9kZV/Qk8vvnl+jit7Ma2QhVx
CApvBKsZgouyPnkO3kpZHKK8sq/JhKzr9W7WpsPaCEqueFAMLtuDzhWlbkzaXVjyaaP1lY0ytoIf
GknGayZcQmWp+uOISsAzL0z5ZaZ9nk0BQOm3fYUV+r4EvlZ7hu1br24+gYOksouZ6QZHZW2MrHN9
yKNg6nDZ2RdjlAVTP6Q+G7c0FFaGyMb7FK67jHUb8EPQ5fIeV3NnGtMeDh0FHF/xJO9TvxDVVgni
3UcBteE/1dDmEaU4fgXDZetrF0OB7in3K1ADb5oIG/qz0ABUeoJHWc1l/THUzDsoXYW3TYQN/Sll
7zoTw0Rw5pCHZZ5ZZgbTfLn+29+XxXIhi/HvnbBiY1MjNeh+RS645jsWDbWjDz2HEGa3zz1Pe9CC
HvHuyFPS1GzkR9qKAgFJkfsLwgweljTf+NSVXcxGCPURi3tRS7YHj0s8OGEePC3Asu857NGzhtAp
I6PY0j5eW4PWJkB7X/G8dZ09cELTbglrdlRlZx6HQBU7JJfZ/voIrwSSrWyVJ4qLsezYvskreRiJ
l6cAKm1t/Cs7ZmRtAl4IRnA/YXXEyjgngzRvhnRSsAs8b0s4f22grJ0g6mCF7rua7Scj7sY+6NJl
Qtq596rUmf2fN42SDRjSY5EQqASz/bJ4zcGNveW5CYNq4/xd+QQbLeSFI11QLXf2QxHTNMw79hFy
WyojSFce1TyWG+Xmlbm2VZ6Y47CRNNTZg1HJMsjCw2IxafiNrV++7s3luAhbP5lQtNpXjIYfQXUG
rYPFW4mGlZVErY3Aa3WFe0qDdaoSZzdBVehxoax6mnSQ3LZR2tChEPluGmhMctgE9QeWRN6pkGxL
bmFt8K2Ajssy6cPLNuzCSHs/+Y6XdQxql7ctUOtUTxIVhSbB3lRjN/42hEV/4hUg7ddbXxt8K4yX
JVDAE5ZsD05fcyeDMb8jY2nuyr6+8RyxYUKBihdGQPe9xACeCvlY3VO+oHJ0/QtWQsxGCeWhMVDj
hP6910/+LtD1ndDy1Bfua+9NW/LiK9d2GyZES5R3y2lKgBQYspYOkK3x7ytV3VVyPODVtY8QzwnE
L69/08qK+g9uSBhoODT4Jgh6k93kBeUudjyaXW995bSzgUPNHLmxEGidu8mpi4fPMQhoe0HndEJh
PnPhk7YxN2vfYYU2X5ZGccrZ3iUcqkXGd1B1KeXGKK19x6XXN9sS4kHATCVn+8CvfrZdW6WM6x+j
7x9BwP/VFmDbXB+wtSVmBbiRvSwNwQ6FZZB843VcPbQ61icXD929l3v8xqSQjRqSJVOJaZwEhgWq
yGKtyrsZwpFZLlz3xkGzAr524sTzwtnZyzH/QADcwGOt+oFS3x2lIN90vNuiHK5Nj3V8e0EoQif0
2N5wFOX+SZo55/eiRJ34VI8MBWrTgaXcxAbol+vztLLcbExRQ/ncazE5+0h7028Ree1HFk/Oy22t
x/9ebq3bBcrvk2TvlCbJOFrfkbJUG7zeSyv/rSDQ4DKKbxazD6bY4voSrZPqE3AGxb41AiCS0dz1
DiANUd0co2beONFXVrQtZIVzygcSqEtw4YUqxgy1qYPnGn0HPm6XdXzeAhyv9WNtAEi1h6oG5G6H
Uimi88ScJSPsoP2NDPzK8RVYWwCBiAREmdA+J4+OeShxqQo/XJ/utaatoK9R8y69HE3n0LcFrMnJ
YXu5JUO41jj592z3g5CF6gF5icov7nScut9+cePvtgMcIEAAxdA0DT6709PQ3bk3XhYCK6JJpOqW
JWGyhw1Ef4AhepKVA7nAdMyNqWRbuqpbsFhIHSX7QZhoB1npJRuWLjpen9OVDcJWrcIbbppo4iV7
k3S4gPT9nABdtKiv15tfWe22aBVAPXUMFWkAmcIeigv1UZo8U0tzKFS1EbgrC8eWrmpFMiYNmbAq
/WY/eE1GAnIQQC1f/4K1Abp0+2YXcswA22/f0J0SYdbz7yPSL9dbXjkNfCtSm7gTLUqxdAcTFeAk
catxR6R45AE0lnR0t2w01sbHilqeu61TAdW98/MjwFdZosoUpl8bN6f3dZxd6ltxG+DqBCjMpfkR
cLCz5nzP6vhTwP9GwSEKxR7KG7uGs10gt8pQa4vKiueKUFjhqhGwUjUCt7fcK7/OGk3OJfyLr8/N
2qzbcT0EQrgFuohEjBLaxym6ySfJxYbw7/XUDUnQuhrjJfXXcMyzCPAS5xk32931X74yOLZKFZg+
NURp8ctjZISGMALMLs5gMwq3RrmRG1pZUbZ2VLUEBVTu0UU3z/fcZztE3LHM/Q3m50pc2OJROZx/
uCgxQpAOvW8glxMuURZ56lHNDWR6bgxsWzpKVi7Q75cpntiyoxNYFDcJqGOKrcD2c6oazQaMj/fY
wZYl4Kn/f5xd2Y7buhL8IgEUJVLUq2yPl1k8SWayvQhZtYvaKIr6+lvOfclhRhbgl4ODCUBaJLvZ
7K6ukt+ub+/CwbSJomTbVoAcYuwOnHwNkhppsbLsSwfHMmREb/VACRFbPiRHWNgf5QLJkjNT+e/r
P37p4FiGK0Q9gtkKP74vPlTq6yifRP3utqEtg5V8GDOQCOAWYDxS4ccg/DBOX66PvbDmNmweylZo
UzCXnz299kpEU7lGJrhw1G1YF4iy+gvaA86g/TnOnwG4PEp5F/jmToRrIk0L+2rjumaRj7QgOOdz
J0+pfxD0V8DrbeK+v746C5tqk0NJ5QQFCfANrp4i7ryb5FMqb6JCJCDT/q+3HEPhhWPXY3Cebkz3
uV0TWV/aU8tGhVvMLBaIezKvSE+pKeneS7vk121rYt25ectKzWqs+Vh9KUF3PbFm44tbmnexJpah
5rxLIICNBRdGsghKsccuMKdSrh33pQ21rDQhuNOBIefbJnhtxKkmwxb0X9vbVsayU0q6GqENbCkm
NfC5X2a5KxTd3TS4jTmbm3TiQJwjmC3Vd2QhfmasvwAvspfbxrfeu0FW5EMWdjAlUKG53i4AUBJq
FCuh1MKRtOFlVeMKCERj3Wl77wR3dFo5jEvjXhzDXxEsmj1oFWQYtzX9u6Fxn/3gJg4Fwm0SKA9C
IVNRYuiKhI9pG256r73tlNsMUANYvUe0HSGu9D92KKCw/k6FawCahSNucz+FajS+yC8b6X1UZRBV
5Z1o1wTIlga37NNToQKOqeWIeu+TGn0p6I6p1zKVS5tpGWfGBGilDIw/dKuPWU2yqE/1t9uOt2Wb
ymM53gn44cH0IQyzw5Q9xvQ2aOs/WoRd4IDQKcfgHi/2pflYFqc5Dm4yfGZDx/p86NBvJhEVXd6A
IwTrwq3mKyfx7SVHD9R/7ScdBwbuawxe1eVhGrM7ytZM/u27mdmETsMQBijgYejc+5jXDB1VedQH
70W7Rmz+dg7tHxlC0PqmSlBMAC7ex5IhSYcnUzN16D+pwATAmuJ7QG6iFib/yBImGaow0i3CHSdV
vIlrDS3MLBj3YWHWCkuXV9K/OcF/dAnHuW502lTYi+4uEADh1mrLwi9F+s00JEqHaXMTayQ+xrLi
KRd+Uc0Fzqtujxo69EmOvgINQPX+urW9Hfux0LLkHnzzXs9yvmXBuRLTkeln3X+W9TftqsP1Kd72
RP9oFXK/CnIokiJwzY9s/qg9cFWtPcIXTpYNEOMT8OOhg7GlcU7C+dg4LdpovpfZuCXDpihuAnYz
Gx1Wouew1BWmGdNvgRTRxbhzPMmrtatgwQRtPBiKfAgvUzBeViP6Ukn4NJvxmM78fSvb1+vbsOBA
bERYCyTF4DppuKuScjpPcTk8q2m+6THObBQY7+aWFykKSuiCatS2dTpW7FrjimkL1bE15rmlVbp8
2t8xxJg2DjWpQP+M6ffZxPMDMwmNSOXMd/gF8vn6Ui2dKitwDnRJgqD2xC5r+ddiDqd9TsdxM6Jz
x1XooIPisL7vPXclubdggzY+LJ9HGfhsErtJVockZz+Enj8ndb+fff0UFu5a0mfBEG1JwyLnGTqr
ZLADiaXcZAK9xhDJAC/OiGD1+sotHTL78m70OKE9K9iBe6U7+UHoH6umzG+KTdk/KLEWVOHofuA7
EhjyxOJyUoe2DMPbsDPMBoZ1XqZLtPfyrdMNm9zhQDbTPVrTbrvCbVgYJ13vhkEJvTzeqTvQAoan
ZnbSXzctvQ0LA/lTEdJcsJ0owbh6Is00I+XpZVO6ckwX9tYGhkkycWDvNdtJOg/bBP93H3SEf7r+
8xdszoZ60R6cTH41Qm2+dPcm/pxJeZ8FoACevXsPTNU3qqqSf7QL0U8tHcV7tkuUg+7dJOzRRXsT
sx4Gty5s6HBNfU9Df+fH2QRBLqgCTY94GZd8xdMu+EAb36WQIYMirAcu+DwAR0P1gwbz3q3cs+fM
v69vxdIUthELEBzmqePvBI1FfCCj6h6MWzrvZ0q9M0+6xl8JDd6cyQttvRi/HEQ4y7B4Bu7KfWk7
NMQWTfHiT7181cG4cvO9DWnENFaQA7HKMsjdzPkxNKW7A0FzvO2m4QPDNRWhXmPAQAkCnskx4QYy
0Fs6hDK6vpRvulzMbC2lNqDEyxN8ICjv2YGAYygC2ft4aoJkzasvrKFdmatAiFA4VZB+TxhH42p5
ybMDlURyCSm4RqwVcJamudjtX3dv2Oe1X2usYeCgdJNRkPK4IB3hGXe3EtWVFRe/NM3ljvxrGj6p
bkypnO67UeWbMJUPQeHvYn9KdpXvr0zy5oXrhXaxrhQcskFuGv+Yw/gQOogZB+1tym54CkMwGhVh
veLxF7bf1pjRHURyfDKlZ9q2odhp6TTFGXBjXbxrWlRbbuJTxQdZgVE/pImuulHfF7OYNg2amLaK
kBXP/Kbfx+BWNDS5PdqInKz4PhvpVUDc5tUTk2otqFsa3vKYfgO3H8Q0ezVQ42lOAth+d6caJ/96
3QQXxrdLUWxAswctZ++b28v43HDU+B8GT1X1bT7MrkMlpsyhlBFX3woZhhsnSetNfeHID4v21MK7
rZzZhaNk16PQvMX7zhnYuZjSbJNhSyI5JO2+FGtqzgumZ5eikmDyCcCp9TfACfhu8udk03NQxuSN
+7VonJuKml5o16WgmJegyzdlZ/ClgEaPNP2FYIKkNwVxGN86rmKmqe6DrP6WxPz9MMT+3Zjzu0aB
EfD6gVraCevAKsiFDlCQ8c++4e81CcDsM0DDyw0adQvmCJ9g3VdpGJqkE339rU5z/T4nxU/PLc24
UQmv9wnod6Bu1xlg0qtpBa+z4BFtdZNqEqTUeq6+i46/7xPy23izxvtZPGY0KSOVB2u0qAurZ5ex
KlD3GPB70bMWg7/TqQRjTODxjdesScEsfItdzupMpnLZsup7HTIoMYAJKZrarIhq0YOsZMRB9qZp
rZF9wbvYdS06ZXWmvYCdeodR9Ns0gXE2s4/+tJUIYmmCi7X+dSGC/Tnp1KTS725Yv5/QzAJo0m0k
9F5oF7ao67ga/D/J93QanGiac+/sNKsc60s//fL3v346mEurjiQTOVO/6cddlWdp/5qDLWQNjrt0
lixTTyqTQUlXOd/AT0JxZ4Ch3xW4wAc9rpSjl2awbJ2CogxwKhqcJQSypi3BdoBCTKLBLUJDV7/W
Iba0UpbBKwjQ1alS0zkpx7o6Kei2u7B2Z16DJy1NYMWhfPJMMI3KnEF48URzsEeAQ1vf3eQQ7YJX
P40EhOsV/f/VVCE5lg2qHqLaNWSt6X5hI2xqhX7I06xpjA/uQQGa3TL+AiqPTwzqDytefWGF7LpX
wnJHdV1BzrwqVXcAwFtWEBRJ1U20n15oMyuAksBxQqBszxCP9yOIBmuAeonezLWTb69vxJ9q9z+J
acxxWb2/LC4DnVbjixHHtYaUyLmfykl/VAGrNeSmvQnKWKZLx+q5gsBR81hVdVV/0g3yjmLDE9lU
G9NDieJziB6v8TtBMD7V25GwNPtUCTrPJHJFD1bx21ybXVxD/g4dXdnlIiXA10haqPsx624iYcFa
WM4h7Ia2j0dSfXN99VCl4bABpdgaicXSabH8QkWhoBVnJXTzqOttNbiZs03NyLj2qFsa33IIAH1R
Bg0A/6wa/SRMTR8hVbQma7M0uOUMHNMP0piu+pZmWbVpULPwInBKkttOurAJGgCP9mhGQ3S5mimk
D+ispeVdS7swq6MG3HJrTaNvlmE8YdfbsiRQeT9V9NRDRSLiBPxJAXsoUgjbVLK+lxN7QGf6Q9ev
PVXedkLCrsGJOfQgfmr0OQYV1waYwz2EN52jq5RZcaVvb42wS3FSC1CMNUSffY8Q8LowdzsJ/nLd
PSz9fMs7tEPGha9bRN5a1pqgluS5PZTc617LO4/ItlnJUf2Rv/7XDwmbtaHOCXyLMeZHMYmirCPX
y1SaRehtQU/WfQrqu+I9tL5iQPU7pwjV2UiJtrKNRBLffZYx7kO9DRXN6WHu5j5+UWlPxvAR8kjK
TDu/8dFoFWYicN+Nuef4HzrcQfRMfBa3YZTNjRHQJ0u4PBvHa5EHVaB9DcAvy1JA+aBDLfLvde2w
b8nQTeeKdxSENymWPILCtslAgBYH1VfAOCY1b/B27OcpAg27DPfMG03wYWxJ0j82M4iE8g0LQRn2
zkF9xX2CJE5b3nlZTNvfaOhQ+Tfh0arexTFj/U/dZmG5404+Z+GXhDnTIO7wSgE7J6qTFRgBj6Tw
0Le98oxYsg/LAyJN689Nks4/Sj0WmzQIXyqw4HUDcfeBF5aRW+c/kyweIj60ZOUAv5nGhU1ajrFP
BTqrBZuR8aDEPxZUdN3Rb0b+tZ2GmY2oM3IZQuuVu6RG7oW3N7HaYGbLZeq+qRLeJvyUmXp+1Hr0
jlQztbvNdiyfCdatVJMK3yVLJo7VmM5P/tB7x4k5SbdyH/7BTr1hNnY10zS9CSjL6Ink2QHEhTri
WtzhFnvnc3bsx+oHktcHkMeAOsDdoMb2vkzAunH9CyEViCjhremtFJ8MZomG9db5mpFZxICjIR/7
At771Cl3wnc027d9X8o7XgGfcR+LMgHtHwMtZxaNE+ggWY1OnIcQ/MF844xxH0eUwwtseVKBsk5P
XpW80j6YAdftkrB75qoOsnuAdvDZrxrUlCbfm07yYitBpze/ZqbKJ1DvSuhi+XU2FT/CZKL1qUsv
Ws180hSvLHRmQTeTqCAZkwjJFxy3WINHcANAF37HPNVMe7u8AIfrb6LqLgc/p0Rq/kBBGlS/iwtB
hvd6KGb9WPARz4i2m7T5Xri4D5/mwZnbV1Gobv7cgoXaPIqyb+pf/YXH0d8kA3AwLCq7tAb9X542
tXM2naDOh5SiF/49mGsTvYuHvPDeSVdX/qYDuvVDNTo638xmKJINQArUfUn1lGUfQUPXuw+hLtPw
tdFOVyKJ1/V0E6sui/eMm7lTkcuHQRw5/tvuvTFFsaoRIWgE0aSruj1LHJZsQoQ83aZWJZidAkJ9
Einkuqdt1btgE+4dU/ziDZ2biKPZVp1p14Teg6RkFHe0lF4LynifJQ+j6FPWRIVHffcwUdAtRfgS
1n+vpxLsm5DM5h74O+HbxDFv88I8JuAFqB/qmRRg6vX0EO9VLwv5e26CUWQ7P9djty9d5MO7OgyL
B+UQIaOkR8RNNgM4NpGG9cE+F39HuwZh78igZwgSx2WWizuvVEUQDZWIL0yr8eTLOdI1iAheUD31
0P+sdQWUOSggzfg8pixAnszPM4F15HMW1z/ascKrJEaxFRLyaBgLfoEjlSbvNMuZdzJJmH/HOVLx
fkCVhZzHOOPzcIfTOXr9F/DF1/6nPIUk4D5zk0BvTNwPKo0aGTYTLlNJ/ZdBhm689UzZluDmbGOI
dKiMkr0Aaa88ZgSpZmQgwrbpkZcYuoeZOpMLYuKyHIpiU7up0546Q+PzBAWLEdqpydieALV0prtY
uTLedKQwHzxmRvHZSwgfABm/SPulrI45NPwq2FwlnVl+SgJO2y3Yg6tkCyLXnu5qbxi8gwafbX/H
QbsuZQSeK3+X9HHP7loPRMMbcC01OUjxZS9O4QDBL2A2wlrdo2ez6SAnAALIHXONaO/LLmteQNAK
WaraTYofPS5r/Q6JwxRA05m3lwM1jIqfJrCAqlMgKk2miBGCI6zoHKJprgJf8qMM2yrRkQhaaF5s
6eSw9h6WBoJgnLqGvo+NJ/W7wOUeCeEEQoU8BUSue7VJU5+8iq7X+Ity1BhPkP0FdzGWBDSfd27t
8G+gpxjLx4DRuHktWMPCbY7WB/Ukq3IoPzjUx41e+VlenctmlPQJcf0cfmjB1pvvcyTVu6+9NE0x
RqNJK/0bctJl+lJJbeYTAQiHRSiol2zP2iRxdgkWmAJNmnpgNJYmAYSSNBJ1Gc+HzDZMimcnEudg
8e3ZRaEbZKhJfChc0IoDF1PiRPlt63a/w6IZnNNEQIoMEe7MCVLAOwE4AlKNeM4ziIHz4VDLvL6Q
lKVZ2n3hTj8UL44YIQFXdlS8xiVEGeaqC+Is0lKBTXc04CPeui5Jp88YTSm41CFDgu9uhH45lj6M
53ItBbsQxdpoFh3Ek0eTtDtXs0atjad9ITfoay1+X7+qlsbn/33mtpw5dQUWlJdCmW64r0oXZ5dO
bRCv1G2WJrAiZXTp5b2ehHtmPTeoDlV1Tk9On8drOIk/qrxv3bWXmf96qRftRXmCCcjF1nkXUQOv
DeTap4zg1ITyAUxUB993qghuVUVSBz8zT4HEUN47TKwULhaeA8IKD/24IC0u+unsu0hIIIvjQKjC
TTaDmm5LqqDO8t+vbBUF1TRP57PKkvAVfl2ATNsU7lr29bLhb62iFfPh0g/LTuXjmU9IjKoi7bc9
GPYBBFbtcSrWROcWAmlhBX+EOW7uJxnEj11Infnh9CpK+YwW3Z+XeCzxE2Q41VNNV/U7F7bGBrrI
RIU8R2bzXDSt2PEAPoMO2lxIXtcg8AtLZ2NdMjqjXRGyCud5FmQTVGwLMnJ1h/7jbUictWz/27l4
sOn99wBUrRsmJJXTi1+LsYhUXIJTfiJir4sueZeUwU+Qxz3f5BVsAIwvqhSMzoU6i3GQLYjKmU8v
xiuIt9YsuXAQbAhMha/wPN2REyHZOQFvH/jx7/0CVX3oMp9IHcN4IKjeIVK//k1LB8FyE3KYgcVX
ZDy3XZzvpAHRdhznRZRPayIyC+AIEVhuoAfANG6GoLznFR4cKm/inUnaEy+r9i5J2QNlygC0L7OL
fsJziQB2c/3blhbTcg6FVzmmDPn4hPAtrO48QPtaEcVODXgJGpJ8lDrx2J/xhkz88DjF1C+jxnc6
V6z8gAUvb0NpNCimnbjoyntKXF3sY8/E6dFLg3INJ7y4tpbjqBB+1iBBd08+4EYm008qEM/KpRst
2MOf95yaeDS51Sag+VqBdWFdbeYkZA3H2QE39H2CQ1qBq2IjWUw2NMS54RV78WfxmIeYDnzlP69v
5YKZ23RKWRPmajCXlQxcvOFGF2/iCjcKi3jO3K8e5EtnPAmTtrlt62xeJQnqM7dNhItSSUGyDdqL
B7l16wwAoutftHA2uBViZIEzlshQqBeFLDLUgV2gDv3GpWvUJUvjWxFGARVl5KbNDMPGb4474W7x
gluDRS8dgcusf0UXLQjoBnBCmfNFsyIQUUuRXT+MKuBhGpESVJDHOK7zENz5Wnfsc1Y35ZhFuRJF
e1t0YUu2ibw0TINU/ayhQ7AzfsO2Al1XGzekcnt9jxaco63ZBh3EmaRi1sgzl12J53gO2AiSB2zu
xp9BGIDZ//pES8fbCjMq4bq+cit1jichXgmUFh5EBdbnIZ3kBjmK8t4NxnEl9lyazPIZdB7HKakg
r62asATJgn7KEPah4zbfaFM/j3JNwHVh+WyCpqQtvZo0uFtE3gCfBv33WA9ykwJosnIGlvyfTc8E
nVywsYDy6eRfXsqJGD8b+DoOCTHkFw4JSK1aDXK9iySaG9cr2ecF07JJmvy4QuYqmdpzDICG2RSz
U4Cpx8zhGtj9kg97I+q0eZqqXjmpRO/mfX+paBDQGV12yOA9hToTCmYpf2g8qe6uH76lz7E8RdXM
I/HHNrtHtYwnm0IW0BSBbmrw5fr4C4Egs3yFhlTpGLTZcJaFO+ONHqo4EDSiCpIyd5pCMWO8qwUk
rdaqlG+eO+r7l2X9yzn5ruhMyBXkywwAGUgIEqg6EbkVWNMV7/2mDWGKy9//moLokXQZ6d0jcm+X
9st8DzUU6P50IKzeoBp6KUlAZWd3fQWXPsi6K5DPdnJn7Cl0Vi5Kv1DQ2SoNwazcz7KVKd48BPig
y9R/fVBVIe9Y6ME9CuByk/e8HOpwj9tO5LecMkxgnYKK0nYQLfj3BHey+7ju+j2b45so7TG6FWPi
we7ztMzSI5dGbnzpN5vQWYv73zzAGNyKI3kFepcY+a/7jM3JI5ScG0AnpnJbOTV/GLrVBPnSHli3
ACKMkuRumUJq2e3Io+SG/yoM0oOv14/R0viW4xf5MOdVNTUn3YWP8cXfh2nLtjcNbqOEnSKvJzLN
/rHr47nYmnZCNI0aefDt+vhv1y6ob1P4VKJxiZqwxYiSOERBU3dTgfZte9GmlrN+zYIaOfmceyAa
yV581k0RHmb34wU/d/0nLJwDm+WnVzNF00loTjrAZVMQ0OKyfMdT7xfDhXN9joU9spHDPKdTGcrW
O4qBje+SbGTTwSkolKOuj7/0DZadG54WY+2x4Z52dcaivvO9zkGm2Wl9Fjli8tS4A8vZDELk6xMu
fdDl7385FnjgOSchOvezrsbzANVHPEXij7cNbpk9b8HW7fc9u1eJey5SR0ZMAqN12+CW2RuZ0lpz
ye69kf4ahQJuW5YfbhvbMnXFizrsTMeOxuEEkoB82Hhhna+s+dImW4ZOYuKM7ZwkRzUxSD+ZWIC5
y5XQgIN4Qnu8+bTaLD+mb7wiRCnqyPtKHsyU4hFQD4SE+5uWyYZWu07Rul5cmgQMbO74BOm0AcX3
/CbOMbD3WLd4RboknlCWOJaaNN0ryhGVfDc6nuusgaoXTr8NquYN2MZIErP71nFRiKJoXkUdD3HJ
TSkGfIJlz3Gl3FxVnnOo8ryNjEIWZczDn7ctv2W7vcoNiDnCKYn+eNrYR/7OK27qZMJPt4y37SEF
VyZU4R2inwqZ5Z8BkCg/3fbTLeOt0ECZ5EBUomSrs2KLRG4fuXO9EtIubatlvtpDT3Plhez4p8Mr
Lli5KUm1Rja2NLplvqgL9BA9oM6BGJehntiw+hu49tfSYgvD2wDpua0ZarwdlmYuuvCuCPIhmiVZ
S5kvDW9F36Bha/sS4ocJBFKJv5vmWO9ZeWuQZOOhJYi/iriVzsFACPcp6ZGw5E4XrDwol378xaP+
dVsVk8TK6y7JIyDuHtGh0ERpOZkVv3wxyn/edahpW8YKqT4xdjF+Owlr6SNd4RmyiYu8vUsr/9f1
g780x+XL/vqCTEwMUh+lTiLV5PrznKHs14naeQxbedut+6fk9NcUNCy0084g5o/k3De76QKWKGG6
29u+wDJdGVeuiFMPw/cZgrwYhG5CoYSAVpeVB/zFv7+1D5b5tp4OAsTC/L6q3D1azjZgGCKRDMTj
nCCyywf1+fqnLE1kWXLhDaimlS0a81p2fwkYkUx6zcb63h3q7XoYtHDf2/hoZWQRoxW6PSUhf9B0
vFNo9DfBfM79GyMtGx5tPA5cImThIAk+QTUT75Q0iRynX4N4LxiejY4G81jbosas74VBa5MGFAKa
sPPK22FhG2xktMynEdLSg75vUY7u+Uuf8wde8BcfSt0A9t2UcgXoxTJvw1IDGVwIIst2BEeYKuPo
5lDLxjIbSF9BO1xAbbnSeRgZ1D2L3TAX5sf1o7q0AdZtbIBUSFjSs0NRol6MakzzmwGSctt1TCyb
TlzkyyQwGCc5YPRe+/dAGqwBy5a21zLnolXJnGT1ABl2CtiVKd4ncZlHRLJj0PunIYRk8vVFWnCu
xLJntI5CMQIs0Pc+aZ6BdRXbQgOgkhamPV6f4e1t8GxoMzVj70ESeti3Q/NgSgQWc9e2K551aXDr
aq4KB0Kesxsc2z58pmpoj0hdqhWn+vbaeDZ2ORYpoK1NSo4iRtc7ullynUV1P2TywWN+09x0Q4P2
7b/3W5xXTAIIhwVi7FdRsARUiPIm/geKAO6/g4O7wh/jsY0PfsENWL5j4cwH6lU6fr1tey8789fV
WVQmHoNyYIcsc0ax8Z3gHbKgAG3dNrxlxLIhKLtRnx0SZKOLqElp9VhCUGd/2/CWFZuKsaRDe/6J
zsDfJRQpFkYRaVwffekAWWYcK1AImoYHWdSWEOmugMWUEe98et8MZFor7L19V6Jt4787kA0tEh90
HPaEzcXGZ/59zPkcR7lA2487xzcxL1LAhf87T0sg+j0DXHPijmKRzrKzKeobz6lNFxSjuZhc2Enu
C+B8qg3p0On66o0VKORXNmPBVdgIKyFapzAyAfKWA30eiVG/M804b65v9dLolhFryNDrZkj4gU8s
jfd13Kf7KSac766Pv3CUbLagrMTRdEDqcUgY4jlQW+cb3lUfg5nfRFCH7bUMOasgWDu7CscIQLhC
zR44MNtxZXnevtA8GzjV8lQlY5bzP2GjCRTK3AoQerNpy+576KcgCnYMeEtW9vrPsvwbD3s2ikqH
yDIC784PukbXTgTNb+RuJ1Afe1AD16g4VWk3v8uhqisiQDeYP0Q69/UOgl15sfdqYYCg7Cb/d90y
gELxKwFUYvNkvrRuTYonMJWYLwkCIg8ggblFgGQo+5BVQwVazCYHR0IOKcHPFO0j9XvSePy7lDOv
75DucL4gcZI9xW2dTpGbuUDa+CUd1LOjQ/qF6yEYN7OMQSinUvSSRyKs0aYzzqlMwIbgzyiicl5z
sOUmrKbJtuWQjMGTsUkvwOcSKrVQFAUEstUHfIufns0QqsKLklorwCP55ODfdiKfqhq4BgiRvnAi
kMPRVRtkmwpQh36DLpKkxQHrwn6j+gx5HvwhLqPMncdn3qX4cwUN6PdzMQ75cwk9pWJXt0WuXkDz
7IknHwBoCdy1iqezmcXYfAlqJ4AkWNGk447W0+BtAlFP32XGql+6ztpPaSqS9KQrrost0gNdCXEF
x5ho9Nq02lTOqNR2Fmi/Ahg25sVrGQwA9yohUugakhQIl8Cv/LU+kAWf+g+1TpnmNfDtwUHz8BAD
OG6wz8x3I7Ap3bG+bJ3bLn8bShSPea1MSIJDUThuJJxgvq858NK3eQ37Airm3Ikh3HeISZo9x1P6
Mwbv56lh3QrL25Jbsu4eCexYR0A5e8iwZZseoRjYbRt2HKZcp7eFADayzwcfYed2mh/QCvQs2nHY
Nlzf6LdtTJ90AxP4slT7goFgUXNkjjT3bgsgbShf7HuqyCfGD4UqXnTA0fwBYn2y9YKuW3sqLFw8
NoTPDA7A8SLgBzBRfMoyQF+Zg+6Fm86PDd4rfAlhc0Ar95nDy09Z5TuP1OTBFxa2ZKXjauEE2exP
spTjJGYWHAQTfNNDDDXKJASdBjqssQtfHgNvXAY2aI2MfgjIBKbwfcBQHap3vTYD+Uo6XHISp3XS
gt+lhZeT79fXbWlTLLMQbVwGHPHX/63aH8w3P10j61wY28aqIQ8cas9LWBZJQjxQ+I8mSnW7ln5f
2A8blyZHX0B9M0mA1tdFG/mgUPlsYl/tQhaUK9HA0hyXKOGvN0NLG1cmaJRBKMbBPQAm9cc/79uW
qBUSgqVFssKxdm6HvB07cTA9cqocVR16dpLRTVf83tL4ly/76wsSolKVD2iJ6jv5gxgHchB6FYq2
NPjl738NDmFzziawYR9o6EJ2JcpaVrBt0U3T8O6m82kjzVSVZF4WXJp6LmGwTv33DloqV5zG0s+n
//35JOaXOGgWh8whZbZBe2oabPKir1cKvkunx7rUKOv8jjkEP17Gzkd6SWbLOfzo3prV9myZv2Sg
PRjRUlwKl8yRSpBKBTgGrLu3Jv09G0mmFAlLkDeBYRpS0Lv4wm0mKaa4aX9tEJlQOeIoF/zV6I98
hHCJ2CLKWIPBL6y/DRaL2xYtcLWr0UTCv0owJGxMgjsBQubJGnXFQvhlw8WEEKRB5SI8ZpfVIQXO
KGQjzyapt2DZu0mjgHrMMmKu0AcZkDw8QokIsNs2GNAgOqx9w4IZ2CAxJNBqigY0tQeZBJoWE4we
oAXi+gYv7YGVFunx5Ee7KEdbrZN7UaxadIrXoJUr0fG3coaWprDMWCY5uEMb4WZRlvpoLlNooOzQ
4yUU9fO7zvHHNR2/pZWyDJoo2SZpheMfZVOGki+oDB9qFBluC4L/dNz/5U4zr5yQcTTyxNGBDvDc
BaTvI4rMg6bZXd+OhS+w1fr07DbgLfPF0YAMaodXTrMLKX+5bXArxylCORiVOuljbAx7LOY4fNfk
83ATPMezcX8UMDM/DUt4U/QJuluaAgYWOOltzxtbnI9KpFzwZvWPSeKpvfR4crhgPW9bGMt+DZ2r
OAS7EATPOfvlF265K5t63N42+mWv/z42YxVCtbL3jwohxGMvBUdjDFonb1x3y4LFRNHHm/358dT7
FJOu3dSVXsPiLxivDfAjYWN0nIYN8uIdlqesVGTQK7xr2tt4N8Cealltn1/e9V7RwHtiirZBEyvS
dR+vL/7S77cCaMTPtGOuaI6UNSc15u7HQhi1H/kFknrTFDa8L5EZRSN70hzB4kPQ8JuGoA7Iu81U
IiS9PsXCNWYD/HRCGAPRXXPswUW3USTutlXrxF8H1kGSLq1ukvOkng3jq2hg+pBUzbFom2cNsrAo
B3PZykcsbIWN3yukI8eE5g0EjlDHlC3eHIWsxqgLi/o2U/uH83MoW7T85MlJNnn9P87erElOnPke
/kRECLGJ29rL3e3y0nbbviE8mxACxC7g0/8Pft43oi23il9wMzHTE4FKS6ZSmSfP2fVLdWudj2yx
1zdefybRp3LB44UQlL+TuVPuw0BdkODceMmbRJ9h3EdNRCnsbOjJDawHMegGZrGthOmZGn1EuhNH
m3t19elCRBX2n6emWuMcsi2MYcAF2lycRnU4nWDeevFj2v03FLpbw6zbPm+YMBHZnArpQuhkyduQ
PCv33cKrcN+0LF83cXqk9XIaoc0Pj4ASibMkd4JzNQzlcdvnjTs3VEUAULo3CfQquP9xoEI+DW4R
rkRvFr9govQg4xMy4Tj5dUFrSKXOCQ4P6CufPJf9s20Cy9Cvbi9wGCCtUtbNtRgDDZAGXqipdJrD
/a9bMiomRq/OlZhUocWTKEtxqqF9dBSIF9HnG1Z7YAW6A3B7wdPAVgGgtv1e/v5qPm2UOVrMfn6V
ufqbAvF7jIfVtkrbfhh3ceLNve6KCoepqLtgz3r4B2iWT++KuPvs9Xjh3F822yTo75OQUxk68wyL
6/2SezuQagfRDkQp40q0ZamymCSoLMhYlFMintohD65+Gy3u+kPip5978C9+GgQKgttmYhg3n4dc
EV3Dd2Rz9qSSUX2ZXWdbqx/1TEBf4oRogYKS87VGoQpoyko8Njr4dP+3Wy40k+xUJx2kZ1UDxb5x
9q4ggQ4/iDhonynog1aeHJaNNiF9pHG1XwmSX5kjbrXCiwMs6vR0//fbPm6YNrhKekhsu/l16rV6
7DUS+gPfhlryTEAfSPdnpEp1f9EECYO6D56BnF8LqS1uw11m9MqIC9B+CULq4RxO3ovI2qsc/Afp
9h8LUl8dkJLkchPPKU6QadJoyudD3veXae7pSw1wIih54yr93uWl8+/9jbAdJMOck7qFhx2aHtgE
fUqqtHvuSvYhylfvCWszoDELNCs5A1ysfFBdA/0c4f/bx9EHCGad5QzXqhYedrACNDuHj1+acdPl
AeoxY2Ihcao0jnqQ9vl8xrM8TGQdKOhQgi9lZe3ePMQYwgw+ZFAw4vdo0au79syjVJ7GjCRb7A9f
N9yTH3UJaGFK9DMuuAs+oKAW8G1oZhTKDSCEqEBsVo88vMFG0meJY/Y9SvNNuTt83Qg9IO0Astlu
wNdZjbwjakXHOW2aLW9mfH25Ol6ZIC8LdC5ynj8UMYApO+o4tHoAxI/wbUtvvvh1386V38zZg+jB
5YWGpRoHVwaTOGwwOkxgMcZXE5BERjJ02+HWT4w981TU9cOEhsyj0yL6WHGxy2r88WbAIIaj6mee
i3z00y8SJASyBrbPRfP/gj/N0Rc1i41s0szs8utZ63igrUJfLDpcHmTgVU96ysnKWtmmYdgxUZyG
cTWnX4qQfeCR/1BXCDhIzG+pLL93ahvQCetlWLOWSRA2cQxeSOQjjzRAeVaNTQpBek8ft+27YdJI
1tYu5FnHG22rRxHWf7V5+QFHYRP8BQAV06g19CxkIIebTzU0w8k0En71KHjOVibwZpCJAQy7Jo7w
Oe9pdxOick4yTr4mYzed9ISsf7k+j8UO3ji6Zi4AAt/1ANLM/ibokkud27+guq4+xKnnbYmfMBEj
/ljI8EDt6GcPfiN08C6bcv5XoEZv/g5pJi9bgY3a7j4zKaC8SVcDbXB4QVe2p2md7Fonz3eMO1+1
06a7Am3qT5pG/5Q8foqz9q/7B81yM5n5gjrNQEHSVuKh1lVd70QfgP40Qu/DWm7uzSgI62dc6iwB
YR7pE/6l8CE6I53hG2A973Qw/1e79N9ap8VuYa3aNhvDBSTcEV0kZfksgQtk2KtjFA9k5Ujbzpph
9khocZFNGlxSvPragtJxR0n2acG+7bb9esPoVQI6Rbfw+Ze+L2okcLR3wLt5jUzb8vPNHELf8Cp2
23q4tTFu7zoBy8aUd9kZBIPBtuU32/18MB2MBbYW8uNRDA0gZATfT3iZf9m0PmYiIRxaiL8DTXUD
EUD1QjiZix34OvtNpVyg6AxTB/95hjB64F9ECGjmJFSCdzGLL/d/vcUjmlkEv/WQsMmzHgT1aJ37
Skc9lo8uZckLRVcnO+F/Aai5bSzjRufx1HqZN83AfyhyoFmG1kW3EwcQbbND56X1yjgW72G2APYO
1DWJ72tEb+Q/JYts54GkeCV/YDuwhjEzMN0WYcH0bVQpmqiHwdsJcGi8xD6u9fvrZBvCMGmdwkeM
jpi/1OE8gd8MWGVcU5/daRVybRvBsOk2j1OSA+DwzHoNpQApqTtdCr+KvncJTekKSODt5noPgvC/
x4kcdJqkrfrpy+Sj6rTvwUM+HcOx7ZOdnGhFTwV4MOW5ckYxnv2mmMk7NeYS6nZOpfQF7LdgUQ0S
HqbH+ytrORlm2oG5fuqCzbW/IQjje5GDz9OBeNDKvlkuFTPjkMQpuFTAS/pMPVWfGA/eSQJEh07m
/3SVQOy1e05rsYavteyha/iFNoiEWxYO5jLN0aXuSDACldmxL9XYg7f4/oLZprQM/irST/px8AIP
UxI1WH1kXn0Q4uOvCLYFNcN+ksC6QTsqOtwfzjYnw0MkTVUmINdtbokzlkcxQf1A9k579fTcr7yN
LA7vj6RE4anQ4R1/kFGgj9JNAUHDCCATcHdZla/pmNtOmuEmQs/pR38Eqx8tgFxpW/TzVMvldn+d
bF83PEQLaDgIWNPxHZx2sFeZzD8ECYpa979uWyLDO0wRMio1Q/ja9iCGaR0R72gKUhXljvRjmoAp
8P44llmYDYYg86gdXajhJgdAfNAjSw6Dt7oDllmYvYUEKYLeZcR5R8KSL3z1UAYv0zMHtGv3f+C8
tFiI2WKIUuKkAIgd3+kBdKSgDDn5MbswONP94rTBn/8Xeh5+3l8xi32YLYch0CxpHEy4rduy3OO5
RI5+saSeqnlNk8/yXjXbDZWT0sED7uqm4yw6ED/5J1ZRfhxz4e2Rg5K7mEA/8f50bFu0HIxX3mWa
uqnzc+QRpC+AL94VGjw1O1oMfgPOaGB2KvBUQWR6reZjO3BG1D/1vRMqZC5uUKXzzn3V5y8dOplX
PIvt64bJo/jiDF3NQBK2sIa1GSTCVLVJ3NRjxLT4uXEhT5Ig5RID5J0UXbCrB/iTJdiPoE5yvL8j
tgNmmH4yd3ExT40LCuTBudbQimeqrA/aBd/j/RHe3vPIbEXkLsC/+ZS4oO+dk8Mkybz/9ZJEJ0Lw
EI+rGFpL8BGZMitTDUGFqCundwCm/BBYLCh/tv1Jz88CTMVJQ8416eiFlh7YyRz/ccl9Q65pWxAK
2r7fz3Yty1yWEyUg38s/FUrUp4YDHHN/EZcA6s8EQ2S2K4KasAH0w4UiQa3OYc7YQUfqLNDkuZti
Xuy0m3xH/vK0/iK3pAIis4lxiuoEQzIsJ3fPPI6fQt+9iQ71gzh4BFFLtmeD9+D3w0dwdm+inPEg
u/37IvaQ9Bsq8Bi/mzKgA4sB6WOQHTgPXQQwTUBEuJLoePvYR7HpGCLtQ/KWkFuvomjnzxoQNawl
xAQP9zfMduoN3yDDEVhQYMVvCS0XGBCSczKL2Sni5d9zUrSn+8O87bwjU0yExbhyOJ//fxfUhY9o
S/KffxX+F0CZM3rO9/tDve3tIrPjUQ60pF6DmjmSy95jGE7pp6pFqHP/678UHN844Wajo+asq7yk
iZ6hw+DO6tB3cqgOGYBsaIDKy/pH3eN+v/Sq4upb33R+/SkJiJ4gHjD1Oap+HunikB3Bmuc5n1k0
Ev89Cyda6B2HuDH5b8AjDtRRZcbQYrWPW8oHCqI9oVIC4nSvoNsiwcjsbplQUsnTiiTvUI6f/hbQ
k5E7PQ/ZCgrecnTN/paJjwFHf25zo56oPumq+oBW5v4k02kTn5EXmd0twpM+7ksB/SVnGP+q09ih
u7RAwuP+VtsmsPz9VRCQzKCPUrlX3SYm+QNp8FIXQLI9RvMqxZrlrJqNraD097I8rCGSN4NnYich
zwF0U6o3IVW8yGxrJQk4yceyorcCXV3TyddDy59zphRfqRhZ1ogtbuXVGvWll2ZukkCeyM0/8UV5
T2fDx7EDTnTTJpitrbwK0fiZNck7PkDAC4RYdF+EPd9FbBsWG4u0bM6rOSDTwJCsJvOt7SiEeZh2
vpcBS9f6vG17bLjwOnYS0btlcAPmcgSxPmH/uXqkK2kyy4Vr9rKyDETANJTBrZWghQMbNm50b1c0
AFxCEcWBpvGzB6fS9SBE3rYjRsAnx3j8n5ReEYCtl879555E6YfYadagu78yBW/5WDPYY04NlRmw
bStExsUZLIFzjlw4FCoOjCapfE+qTLyrOAEdrSZzyS7gQSTOezDhhz/8jjvVs3KmQn6rE133X9sy
LvU3gfJT/QRyg9nblumIzObDCaRAQnd+8t4jUBZ+mZspRIeacqBR83c1045VK7eOxczMjtNQRzOI
Aar6f2FA3auHlkX+5f/giWwjGKeUjYOoGkVrqEhPXxLkJk9STN65Arfw86ZzY/byCQCCHcrd6hYC
ELRfRLikIPoIUbi1bkfbHMyTSTvfQ2ZV3ZAspseiw4EEOS7ZZ5x6K5lDS7gUGSdTzU3h52Pk3vgQ
A8w24cOFCIOd74afU5CKfbm/VhafYbbxEZZwcEe37i1JJn5l/YhrIZeiW9kKyyzMNj4I6ISQw5jo
zY8admRRNu193pMTuq7JoUT5d8VVWKI+k1VeDK4TRq2HJ5UH8glgkcpDj4Id5BaK+efQVdO1G1Y9
oWX3Q+Mqqn3gUysvxu6Xc34lbu9dBcNNMSyQ523bsgz96qYA/TbpZZI3Nw35IA/CSE6ESkHUtivb
/nbKJgqX4/Dq+5MjkmbKcwj/liM0N2UffYcs14+wC8LTwmeGvunwHVqcNlHjeZHZ6TclPPCEOyHC
mSfxGHYL80KE6srLtuUy3hYFIGhNNCXVTYWgA6lxJY2oON//tu0IG7YuZNcm04CXHpe5PBFJMsBJ
Bv8THtbsGBVyNS1gO1aGxesxi3nZgm+1ZoA1HiAvl0dH9E24bDcmiyrzpvmYLX9+7OS4xwW9TQT8
KSFDEiACZ3TbEf8UDHOwpfUVMurLyXt1wnw0Fo5QQHFvoJ3r/9N89CCcR8Ras5ZlsczuvzYYkMQE
Cc1tAkMCIHVF+LOLsO+VDNuVZ4XFp5jdf34fEaUr+C4WILppkF4Ui0EsL+Jo+a9KIjd/f09ss1n+
/mqxkkg3TgdZH5xdvOrZkgYOsDHznPCV6M3i5wPD4H2/bCqCItcNzPqfWNonN2/CP+7/fNvHjSvd
L4qsH4uO3tDP20xHkhb8nyxeCDO2fd8wb991o7xusNmausNHAmni70OKCPr+122Lbxg4qEy8tnQK
7yYS7Z6TwRXe14xmcXRwKk8M5/uj2NbIsO4CVCTom4vjdyIl2V8ybyaoB7K6WanwWw6rCQYkusP5
SQO8v0rc47XrQgMdlAnRKdFzRg8eHhyXbHDa5rRpOiY8sABHKAirqAcJipJ8S3gzhvuAZHStRmVZ
LhMgGMbSL2qPIi5Ju+I90c2YnVIl/TVcj8Wrm/hACnYnktPK+18ZAZqYz4yN+svygpkhEbotiDNR
gqoDWW4LWcEbpJiAIZBNOdJ3SZC5/8Z8opdAZrl+3rYhy0K+ciF6YotqcJe98DLx9rUDZqYkStfK
FBYbMQGC1Jl0JJSCNxd++7N1aPHvlIONIc3lmhaD7QSbRu6AuCdGR/ethv5j9QDxWK9HRzqknf4V
UJMqITAlUo8exnYevLWkpO2YGbbPvGHOVEzAca4qdSoqmrUgLmHsv/ubYls2w+hpE2pe68z7X85T
MjynBi4uUNqst9mhiRdMyg4cpdwVL6AJjADQRkXc2/dp5tQrvtcyBRMv2A9llxRswC3YLfyh0uEX
2jnVrqvrbOVustiiiRXUZQ4BSzQm3JYyhdYxpEXVdPWj5HvlAp5wfyssO23CBVv0+6YD0fONoYII
wRzP8VDIU+DlOtwfwHJ+TaAg7WlUjhI78Ssi0VnrPS4htV+g2Aq26WDpJVxTGrJtimHsSoVd7hBo
UBHqeocJOvO/8tt97m+qf0cmOBByw2ldQu31xjzwES2pl8nV9FShGpYPZbISitr2xDD5IgUxFNrB
cLaifrom6UIXmCsOWq/7W2L7vmHddVIlXMlF+jtO4/foFes/d3XIVjbc9nXDuBX405IGzEovUwwm
bimgWnWCcjBkhDf9ehMXWKs0BX3+CN9Ewc71pa9YBFBLHnZ8jUXZMgMTFkhjMagIkcMLR0LpXV3M
ZYWolqi/70/AYtcmLBAa4XlE03i+ed4YHud6/KlJN0ILeM7PAQQft50iEx2I1q+kaJrcvU1FPYUn
5YdD8zQ6LeBW9+dhW6bFCl9drSAZyQrXqboXGBt7CEPafMz8jYAfIHh//7pwmxl55qB9aSEh89X3
kU2gowr2eVetRCEWb2GCAUVduLGPsPMmpirZ9S37oGden1HmWOP+tI1gGDIdch96AzVD5zR4y+u6
/E7BbHj02NpJtQ1gWDIU5BmTUdK8oMPWPSSK7vmYgYUFTavb9tgwZp02ScJY1b8gfQ22ICUGtFBT
ReIP979vmYCJA5x6EWWDR5qXnrr0gqTBIytV/jhOa/T0loyOievTLKs1HVoMgGTR1Vc0SN9r9F+m
z1Qjy30ogolEX9gonfKcNmQtkfSmbaDBzdgYxluSzgGXV07G+hLmQBLUCSrh91fN9nVjV0DxOMyd
doZr2EEguMhYcB7KVUoBy9dN8JVqsEoDrp6rUIBCQqmtOlLQvW9xS9QzwVcqDse6QcPRdaGHKjxA
xtZ59m2/fIlBXnkkoEgr3nVagJfC0WeRY128Ya0x9U23jR++/P3Vx1lVVXoYO3GdZr9IHnQQ5znU
zvMR3LL7vnGkIns+Q9d8ZaHeDJww3mIyr8aDvFTbhaPS56UNXfHwkTjs0kbFh2aQz13Xf950lkye
dyH8xA3RTnihTlZ2J+WBRPgca9Lzb/cHsK2b9/s8/LRzKwZN06sKI//LLwrB0Cv4cRoDcp3dVYyt
bfMNZ9uHLCMVut6vE0eXE3rQa0jAr/ZQ2b5uGDSYElqfzAlwBWPv+BDRoJECzVI6rWzDm44Qu22Y
tBZlC5rWcbjWWYVCdOIM01GE43hxib92Yb89BjUBVhA6SFIaZtP1Fy+ArFHABe7xn1Zt6wih1ERW
gUYr7VtvHM5+1jnghR3zuTwEEXE3BTUYwLDwdgiBASzz4TLJ8EfN9LRr8vHL/YNqWx7DwBWi4oEg
mATXUobYeyFlqGn9lFFoDd8f4e1DBEra300BpRfoCGfzcAWvR7bTHQANQB2IjV9fRn3lMFTaMFAl
B/j9mqc/fjX8LK5i2083rBh0hBkDR9t4/SVdMlXQvosA71lBWdkWxrBdiDVmLGVufwldl76Eqvbn
HZLK/Ou2H28YL0nmUvtzWlyYP//sS+Sn035bnI0jaVruLCsvj9vxKqX+RkOld0G86b1JqYl14nNZ
tEjHDZfWAQ56cjMoN/sEbWLegkcPugE9vPeXyHL4TSBMXZZ9IIWEpEuUiAfOY/Gepe248+pt3bSY
jGG7oR5bp2hmdRWj+g4GBnbuOmT77v9+ywkycTBTH42s9qrxWv8S6e4RZmfOat3x7TuMmiCYPpa8
BS3UcO3z/FNN0ZrNQXx9Tsb6KVCryWrbHJa/vzLgJABNXSmc+RrSiB04FI6OcVatAIXeDieoyfGe
+GPqB3kxXOoBCoCS9vtpIKipzWfUum/jSM7bNsIw5T4VcTW2+QjZTOigESjd78t6jVjRtkKGIfO8
yqNZcPeBCJDSRlO4a7jaVFzG+TQMGbrl3PVSp78UC7N52wK4EAxr5VLLLzeRKm1AVd1D9vjKS6ig
nYFHStyHgEMwY+U1axtgeQC9OjwCfKVppAN9ZVWxsCqQrA8OoL1qVsI42/cN64VAUucO+aRhvehc
5sWIzMvGRwE1gYS0GmUwoKUIsdus9ryS7SlwVolNLNZr8mSTMkl52lJ9Jamqz6qd2FPSqfAILHR2
SL1qLWFrW6Ll76+2gA6RaGsyaKhTQq6kpwtKLtz01KfUpKJXSBt5yGrra+tz8kCHXjz2HV6UzbyR
NoiaACFap71LHQLgdgZsjY4yYFH0WoOKbXEM05Wdm3hAsIMKtYdAzFwd25K2lDwBmutW9L/7zse2
06YJz0CHgHlKXyHGeAtT9mHRP6NF+dUhxd/3h7DMw0QGQQYbEqS+xFEdkLFI+oWyIQrWJH8Xa/0D
eEepCQwiOs2zCrrYoIcKjhDJPvEKjnqMTqAqep5psp+jTZl/DGUYtG4bVPFr3V+ZHPNHqZA/0BqI
s23LtOzQa1uoU1W0Oh2vfQWBbDA5yhP0sjfh/vDbjUCaeKJtHG/sroqxeC87oFscSNoGInq+//Mt
4ZAJBGo76CZAWw3df5POP3CU86AMlIdoUe3ylZjXclZN7I92mlFNmvAn5fAfXEKRBi+Q+FL1aDvq
RN2f7s/ENoxxH7edA55jmMGVtAXWK3PDr23Ys4PIoItSAWe4Jjb5JhAWe2IYeOF7SZAGuIBAHkSi
h7rPZsBEhzHeIY+R5XvVlhUwVaxIjiqK++yjk4ztWlbJtl+G4fuhbIRCTfFalItSlHRnyJgWX8u6
WAPrW0Yw8UHcEyoKOwXyS+7nz2wEz68ui+o4yAS9aJv2ygQHUa+i6K2Hj9eqKA9J0n9WU6lPbc2e
Urzttr0TTYwQQj6UR4karhAt6h+FbIdhN1dNvYkWgtI/AEI6jyZf4xpJQtBCFF7Nrw5Ze4dajvOf
rOAJBEFS3V6LZpxOah7Qt7nEgQWItp7mcS3ZZ9tt4yrHo2v0KAmw2wwZyz2tUc+XDssOAVQ1V1yk
bQzjSa3SKe2DeW6vIh7UIypCHya3C96nWq6Yvm0Aw/SlCCGVFFPw/7Y9/5GEKBoHA8v3aHBZ4zCy
bYdh9D60uB2VVu0V1WpxTFjXAy0AIl0y4krUdNzGak9NyrA6IyoeRdtCYRx0M23RsmM/tPm1qVaZ
vSxXrwkVkk5QR3XVd9elrL+vuzk/JAtzQzj28z5qw2taN/z4fyBzsEQSJlZINZFT+nHeXn+BcxGO
vVCxqnhm2RgTKNSjAtGBY0BfeUvnndJFvgt9bAwXrj4GQ82P912WbRLL+K/u+d7vdEKrJaUFaauD
IEF2DDjQIve/bpvFcrJffZ3mgKyjVbK/CKTNnmjF2gt0sPqjq4L4g4fn4Mp1b9t7w9zZOCoh4356
0O2060v1oNzhBGqVL2Xd710lP0Ed7MP9KdkWzLD6CXX9dAg6XMUdf0E2cNp7Abp2tn3csHhUJuYR
umPtlTey3HECIughBtHEtq8bxi6U9PJETchRl0DQ1VMUnOdm6/PbN65wkhEvH2oBb0VKEEmhc4Tv
xCKfs+nHm4ggLZIsEUgeX6fQb98ngQtezlEEl21fXw7Wq4NaVJXbjHp53bAJ21pj4UsAo1d+u8WR
m0igIkr8tkgzLDwHXXCRoSKQVF15HKf0n22/3zBjkdTEyfg8PyRs+CxnMu9Qa19r2bT9fMOKJzUU
0ZACf7408AcgxcmbY5GDHyRP6zUFRotZecvfX21AGNDE7RN3/FUtSxa6e8fd1NBKweD++7cnBRZd
UqfDVVYIy5huQsjwRn9vW3nDZJn2hFNJOlxJhKdME43zEa3vaw7UtiyGyfJkbvg01Vj6X7KaEMEE
Mxtok7f9dsNk4fh9kol6uuq094+iw2051d6/9z9u8f1/4HyGEBk4tWinUF1neyrc7DyVrbOvSdi9
oFNmo1sz4T7A/LscTYcYCIgxcBHxNrp440b1EWRufj89qlG8DFwcSfi1eoCQDX2pSPn9/iJZTOsP
kM9URJCWL/HbBSBcRzTah/uCgaPOicp4W2bRJAIrQJAMba5lI4B07Q40auB5MuTAt03BsFxaFW2J
uGG61nX0XEB0fCdJnO7LVojj/REsL1MT6KOq0UVhD4ndNuY/qM/Vz6Qp3fbQJznjO750E0DRIpoh
pjnOUBmKvWLlDNu2xzBu4gdtBhD4dAb6RO2JZt5+crLhMASrek8WCzdZxX3gUJ1GUoGq35D+EBQc
D1AiC1Y2x/Z1w8IZIWXW5fMEAAIAfD5qoh3gSx2dV7bGYuQm/kc5bc5k6U7nondvrBIXgNv34aBg
i0l2ur/9tjGMuxkI8KDynBorlMQQD4Fo1XeGuOWjL8FIkeBf7g+z2PMbqTuT46umwYw+pXg6i2ph
iqjIz2nwnCflF+W7KsOzq4KFroxliVdNhi/Z+ODZgHb0GbK9oMgJr0s9hyM1qCL/OHHv365b0xC1
DbUc7VcXa9+67uR44XRua3mkDtqwCFooUC7qRfC86K2C+3pLbxSlJgG5rwXkYqdgOicM1jJlIABs
Mr2yZBZTNNm9aN3KKc3nZNEOQCdAm6D341TwqDmMLq82Mf1gCobBcw+9XWPeOY8+y/mpdui/iMa3
8dbTP0Bl2TzPvouP1wGq17jLv0Equ9lvO76GpSdlMINHvPdSMBCjbTd4Fj3QzX19Xdjr5zFd6Ymy
GKMJLqPg8AXvn0fOVKHIxooA5Ok+2KhRyXDcZGUutkEMi6eNnMDc5uCM1vknJsYvWumDrILHdbOw
OEaT3GvyWySbAuWeay/8EQo8UyIPDKv398JyVk2omfJdALJU455ZUaK7gIi4ITuB+nOwD5w4dVaG
sc3BMO0wQNjDFVj4RTR8pkX4PFdr1mZxhiaqzM/qsBxrr7u02XjwpXxeis1+/FceF98jOqzYtG0C
nuGbIrACqnFoLsWAmmSt0dzj8DXmH0vUQAxT1nHi6hY6sRdZ6BNFUq6dw0+hlCcBhC0Tw0ewxDw4
87ByS9mGc3+fC08Kh/O2osBkTQCALaC/Bc+rQMszjfNt8bYVPG+0tSBnIs7k2PUNS1R2oS5U2dBE
9E9EQaN+/wS/vTOuCTULo0mPXuXCVVWx9ylJeHRzwIW3Yt+2rxv23ff16PtTUTwBffmRutHwLc4H
/9v9n/7rRvjzIoepGTsxJK2smrR4qqV7pgEQqgCs/H8SOgzb4afZM2vBZIVUVHPQrNuPffvXOKGR
fhxWi8lv+wDXJPKSlM5OhODoScqIf6Fgwt0npQs8blV6K5AQ2xCG/UNgjYMjOnEeZdEN+1ovOW4W
evuORNnx/mK+7YmBp/99Lac2qsJYhflTP+btbumcf6FVk+wmOHt+mKMEotvbRjJ8AQefXBNGKX8S
qv+LtvP0HXnD6VAW/Meop2nlvfW2X3NjwymAUxPqN05WYD7loZbDsQ9QD2AjWga6AAmTAWQa1/sT
su2O4RD8IBCgdIzlI3fn9Fkk0AfUMyi200r8c3+Et0M710SuSWCCMgYG7Ccd0OyJgU3tO7S0cu9U
5jr8wYdafWw6L3hwIjKs5WksszIRbZr3yJP5TD4W6dCepZNlEEktggMrtx5rE8rGu7CKQFPEn5Ch
XAhWIULAEF/sYrqxdOOaUDbuIBmXOkI+FRIJrSTX4FOBGusZyZY19i6L5ZiANlCpSE2KAOXhvGNn
LqMrck7IsDdZcqzK8Pn+EbBtx/L319F9UCUEDGTY/VbGp9oDPQRP/XdBBnjJ/REsFmOSO/UjyePY
rfInQpH9ELHTHwFDFosvcPcAQ3nescyqnq1co5arwYS5TVkzuiTU2BlvBOoYpJ4NCl5uE7Lz/fnY
9sXwAGHLGX51KJ+4mBy8UlGWLcKYpvsmV/E7j7irSgS2lTMdwNjEcwtTeYKcLEYB1JyPzy2qbbve
B1v6k0uoQ1f65G3LZkT/TIGXgHcJ2EkFbRkOM8p3uSs/3V8zyykzwW812EDcLhPQbZMB4tlaoR2G
qfFn1VC9LSQwufRGsLhBAVAWFxll16FVI8LBaK2ibfv9yw69spJiZBHErUusDqgaP1BZcWTa/E+V
v3rbW9bfBMAJHuQRilqQk+dQNASSYdh7BVkD91rOrAmAkxH6VnPICF9kk/5IdHRS6XBaWEDXFb1s
E1j+/mqJ2oZz6RRRhS1OE/dnPw1OeKggbrGttOWa+Ld6bKJkYl5+CYfwh+uraiez9Mv982lbH8Om
xThCUB4CxRdK+iMNh4vMBBqi2UVRdrk/xNssqYhJDWuWuM/RfEazR+nrgxYoW0Np5hGkB3KHuH/c
NeCKS/vmKeumn8DPrjFp246uYdgUvase74LFsGdQ0S1i7aqqok8xXeuws+y8CYhjWQUITFbnlynX
y3ulGXdVrr7eXzbbx41IHzLtCtXAeGFNLhEqINCKLzPmsO3rhl0DoBkNTvZrcZJZPE4+Kpol2aaS
7Jp8WFzMKUjyGX57DwKpfe9D/B2MonSfjvVak5htfZZtf2V2oETC+wMUuFif2g13v14ILk7RtvUx
jFrmbpq1bPl6CD6FPZPgql/v1rMcTRMAx4o2HRmhcBkcMDFQJo7QpRJDu690HRzuz8Bi2aFh2cR1
mqJ0AVHZ1TT/pHukmrLgOQO4MsvXsEK2PTAsm/CkA/9DinlA82jaISLE3bkKHLetkmHArWwguwF/
hxlUrd4xMMaiBQQFko5u41miroltK3JXzGjYwhhhKKHAPCf/sGxMDn0M3rP7G2FZJBPaVkMrQOTg
pMb9MEfBA3phw2sFAMy2qMzEtKGFYQA5WOyc/TJ/FpTuWZR8BcfBtQKI7v4MLBthwtrA2p43TOeY
QVsAnyBKPhzByxIcMjatcRvYxlj+/sqc/Tb2gq7yS2wET6K/i9T36vNYtIE+dIXSm8hLsN+GXdM2
bMooTDGVJITfa+P+G6vd4X0A1O5u22oZz/HcrVTj5IKc3DS4eEO/b+ry4Kab2NpIYF46fRaOWTPH
/lG54hZW8vQLv9zP2Sfw1rgrc3jTeWAQ4/KZcLFVfjH5x7oHmJH0nxE6fciUuKXeNqVsjGFcQZwC
aKhD6h+hBD18EH6tHj0+5mtTeNPs8Pllaq8OFFSA3Q7CRP6R5kn7l0zQDhI0Ov56f5NtC2QcV7A/
oOdBEv8Y9tLbcdfXR9pUTrYPUSPcp0zin9tGMk5sF8/DDDmL4jMyFk9oxQJbFOBBRakeoQD+8/4Y
y5L/kff7f5x9WXPcOJfsL2IEQQBcXslapJIsySUvsl8YtmxzA0FsBAn++sma+/JNzci64ZfuiLa7
SAI4OFueTKzV1ZG1Obg+MUY2PucDouRRnYi3z96mZ4KokFzqgH9/zlurduWT8iYF+dWo2+dLoyW2
IKzFfh+Js0+Dcf/SSsO3XPsk+KNiTqdkr0c6nLShMcR4kJ/+/Qv+z2sKv37lkxxEckQCENv5gjf7
tInOY9hOjB86QJ7eKbS9cXD/l0uCQCWGWXN3Hgxi/gDiWlC8AF/y9w94Y6uvvdFiMKrTO5ns8wAJ
m4bEPxYAF+fZi12csv3703BvrNS1X3IudmTqiDsX84aRVo+pTYTJkK6c7T8JTsf82i8x6gLkucR6
bkEPVXqfk8oX/bz/+0q9tQ9XJl7HerH9suADOBg9syhTZZEnX//+429YwrUfmqCHA1G8NtnHUAKL
4/bmwl1eLOa2Ff/6/ldGnYyGG4ZB6zOQ+zehAEeTeB+e+tbiXFmya7a1VqT2ZxXFTTXOg6lC866P
e+vsXNlwveRIeIm25zaZMTMhvawyaPceaODTO9fqWx9wZchdlpI1hijwmUX3c/07G/7t+rnGUjvJ
MM8tkWY2BfkTp6nc92v2T5z6MS6B/+nT1j4b1naosS4k3RfSfejZe8W9N9bjGjWdpAxSDHOMn0aT
dUZDp2n/8c5kFxv4D09sod2u62E152nr7qhfvnTbWJdJPv/bVl5zKuK6zFs+5+ZcACMgPpBCJ/OZ
ykW9Vyp+w1jZZc3+4wPAXkQh7SDNOVXpOZL2ZcFoGnoeL4Bof/77ffDGib+mU2zcTOJ6iPUZGvcP
i0OLLRLprWvfjUrf2t8rg7VG9GJEXfi8ulFDQAq1CkuGf3NZ7Mpe4xlsqUuYzNmqwpfCLt9Rp32P
+OKt1b+yVFX3xdSbBT9udYA0YTHdhMTOJ1OkgMqw/j26yTe24BomnUepTxqW63OutPDVxmWzVotM
4lfW6cTu/r7Rb/jfa/bElsZJMbFpPk/R8LASetdh+mHU+nZtkjvIOp//7TGXx//HkW0s7zuiKDt7
w3epnr6JxZwUerlkJM2O0+zw9+e8tWhXti0S21q79OsZbDa7xvlSj9Ou5e+pR77185f//h+fYTmm
kRzqbGfEjaJEkJpUDD17tFBE984XvHG8ruHTvJ/cbGulzyrTd3E6vl5C6yz1B5yxz/+2SFeeOBWC
Jqxv1/McPaWxKvtLluveK3G/Ydn0yrKXnGPmOrXr+b9nlzWHpgFwAf/mzuiVZfOZSgj54togJKqb
MrHMf4ZgrX3n4nhrf69su06VS+dW6rNupi/NJF5zBzIy4v/Ry18jqccRnXCwtSfngdQYahKsBZTg
3V+/uN3/I226hk9LoXw3mJyem1l8EmgUe8xcUt7tB5XfXKTTZjq+Y8/FG4+6smceQgA1Q5Kc+/j/
IWQwOlP1hn23KaCPxfyx7uQXsIDu/35i33rclVkvIAlQ2jN6Rl5wDsLvM6rvQTb5APaJ6r+/jMwH
26nj3x/3xhG+xlkDLFi4zdcKEYLC97VgFv64Wa7eqwW8ccyuGRUduoVAQifq7Ibs1zIVv5IRYt1d
Przno956wJWFM2uolobgntow+lKDWsS1soIzeU/07Q23kVwZuSO8VSru9dkR9xITduq38Yj0qiml
sqcMQvN/34m3nnNl7xFwZdRrrNQE5DNtsv2Icm4m+Inz7P/jMW9t+JXdQ62pzpJEq7MwuM3dHKuq
D+/Kdb6xG9fQ6q72SAPlMsEuUV1fbS1L6H90h42Y9t9O7DW5IvMRZeuyqHM/mJ9gRHa71kOE/O+b
8IZLusZTg/SY+mmQ87lDQy7BXV4syzPqcS9C/lN/I+bXMOpaBEcWPk3nqNiGU0NGcxeP3T9h5/Hr
l435D7ddC147wBvmczLz39y6bvg4b1MYnv6+Pm8c0mu0dI2BdADmZ3mefHFzCZhnPRxSgXXK1T2j
6/qP+3Bl1amQY+j15s4xIOdrKbqNfB82VGDR6e3zTxfF8E9//6I37OEaPG0JkkbWTtvZB8NLEkRe
mdD+YxR1jZ4OFxnkIOR0TiO6VF26xZ9jNrLSdN308+8f8JbJXRk0wNiWF7KXZ0L7udIrZmRqFF4B
c27eG+h6wyqu8dN8G72h3MizAWd3ippul/EdNDkPl0zpn77imqGzDYjO4GhHSAZqlNP1CTCke0ju
/qMfuoZO99m2MNnX45luY1dlcgZjmm/VvtF2eycZfmuVrjx34yO1uASrpJroyWkLKH4z3XdssDs0
b778fZ3eesiVfXdzGtskV/IcJ6BMW4tGAaHb1PsBQ5o78J53/1gwvgZTA6fdILjNxLmOpy8gD765
9CIucYhxUBL++8e8YXvxlZXrpFGpTNEjhYDaUoLQedyxOXoPDvzWUiX/8ypkAqJvALR1Z1y4j32D
Ah/fvl4qrap/T0rpDdu7lkFO1VZYa1h3JqqjX1G+76qiCNFrkdP3tNXfesSVebd51NsU1N1nntE7
CB8PFaLqMgJ58DvH9v/eBHaNml6Gxi/TtLXnNaYnWfgf/fAeuWXO/htt9b8DddRW/+cm8NakAJJF
fr8OYev6XURJ4M+6MBmZdwuHChnfUQmY9lhJTguTlM20tGxFD2FUWVKiMhCbvtR6Yk1bFiB7cLpq
AIdtw37V9dSEcrL9UB+jkS0Z2U1zmjTnlAuDvRhtSMnPEOBLfsWU91HzKJtFRW7XKbumL6myo/4e
pm5BVzKoTdSvCYSE7Em7ZW2WsqUoaJ1iuuYdmuCeq0ZVUAa3a1xyHsjeTclwWnTKR7yojm33OYlm
qU0JQQOOwYxhZmsSl+sMzS1WZiSDIG655iRHkalHn9U/ua6JJC1Bqijz+xqKsO4LncngqoGYHkrU
cfcLqmnTslZDlguaAaKvInLs47qO4tsxpaZ57PFKZgPAcZLDq1lEkqhdznO/mQe56ZRGFSmsiIZ9
DhrzbivJDHT0E7KzejXliBY2h5DSQGbWl8PIOd4DSlryZR11hEg0jbYue1k2qIjyj8JRmWKoLA1U
kF1aQ/PZl6QJgvygznXmQa1CRqoaEnaZak1WsmVfpIdkq6/6bfDZsy1APvo95lOm5V7QEVDgqhVm
Qj/Pd00x2h3jatBjSYrZXwbnltmTuiwMVHcheZEsbXpsh0Gg4N23vR7Sox6KZEhKLjee/pwazDCM
5aUaOWrch6wX24mCHMjA56aspXet26IPRb4WfQmW9LUuDWhoirMGqQu/KcC3y/6Alb3tXwubByMO
qqeTHco84b6h1QZuhu21pz7uPoMJravdnc/pkgFmjv8JY5Bz6herT4OnjLlDiEQDntswtHkQZViL
18w4H8I+Wdyy9IeJhzYxZcEokvDA/Oabssdpir/LQUTFVAmW8+ZXFkOQvtk3vBjSh4gMiRB3MR84
/xFFjSP9IZqhTvxdya3NaGmIDe1zveFVPkNEZbOPG8YRpw82ZSDdPRhvMKtXpFz6rkryjU3g4IrG
YPYe1Tcw99e67Ya9vKipjcDOTka7XWaH2j9nfIMQQkkUFL9+hlZ7093jIpqL+8AzCDzuDCaAHSkn
n2WocjZOSS7KbOqidttT8E6s230xdVL8nIcUUy6VzKd8u1cqz/l3xXWzncZ4s0V06NVC2UtBInDN
H5Y5Src/S5DpfMti7bJ1t05zO3/CHDvNv0Wzbz27g2ZsCiEAthnJDnMOev0PCasz9UhxrMjtBp48
/5BaFfmjXnjr7vo+RH4+QLuDyvttCUv3WS9JiL7UNcWQRWlQrys58GXocPWLThZoj/Js7Hc54ZZ9
mUI+25fM8KgGPUJiZf1c8EDNT+gDNkNRJtDsnm6mukiQOioMc7iScUMWBlSZavWTKfKiw2gFtIZh
A6ALbHUoC5G4cT/OoR9+9ZjzGWU56Um6ZwilzBCpighgB4K7Wf1YW2fDXcRT/GvHGhvW0zgMhH4D
Y1/RnVENtNFOtGBVbQ7E+y198mTp2OeCbON66nEP8mYHLHwc//DDsHYSZ3zxVsL8AfBCwWnFFC7G
r2u3osAVEaKfMQe2DX0VKFkQaQ6Td7RcGRhiZbUtCSyTTeCJXV6bvhEj2Tft2uRx2SzrrO94F7Rq
ytX4OHrlonb+sxlonX5xvojynVnquMPrDt1zZkA1f9hatU1Pi2XkZBzXBYS2O4i8jqD0AmXm51UM
S/I0g4pnGkqPAb/oFYPuxOldz0ThU1ScNO2+EzFM0WMNFXpwEAi3Jl5XneihO76LI5yhpygFLDUq
cWn2xR869oJ+bNostk0ZbcUynUBJr6ffiXBi+po5vN6fLI10+J44eKeL3GgzbPtshv7IPnDcx6FS
IIRzXz3tO3fQhEu2VrW11p3XAdOAU5m3kUs1ZGiCm55w3ejhAZW+dvsY55aOLSYSg1z/NB0kfs6C
jV3TH70xE1insbE2Arzc9aP7kebeh0eM4+JyL1cKGgQcldCIbkdkS9TJ2KIu6rLdvEp/SRI3eql4
29rlsWlSJo4Yv0uKB7010fiVditpH5yV2lY2EWvuq65DdfY5ApR2u6PTOLbfQI1SuBfSRby44dvS
LKT0W51aBkZyqGY8JSqGXEO5+noY6jsEKV33uIGyOWa7gXYGFsFSlsaYW0G+NZZFB+c0lb6fcj+U
qNdcZqUzirGZ6djAO2t1gwwQE8efa8j8yuFDgKU0/b1txylf70DIGi1Qw1FKAtpQFQ3v7MlFukjk
AbhmZXW5dn4234pgoBGM2xLfUsVCT9HrOMoEw2fZJPlQ1tCZHo8b+GkVAFxtp8gv2C9VadknETTY
N8Qt30g7ZtMJy19wVTUmgXDNIcx5sX0ZMmCOQgk/z+B3Wt52axXVkuHmZMBA7XQC1Nkx31Te7aTD
tHF2KqYFNbeqzxwkGEtTABx46jOWRV9nwLAufTrB2ccQELseVjOndDr2JF6yj6sdZ/ywiRHIbiUm
Arf1uPLB8QPu+jZ8L8appVWRdkvnT6JvOiSazOW46Xc1v7CoFv2S5OcaXOmLLh2ojFbQoZgW8JNy
BI06rD0AHYeWu9WsULq0NAI26DQjvxQToqFVufsVQFK+larJl4UesJlhfmpblEp+timYYvKStlAg
wVZgzHOXDRwgbSiH9RB05lkt1c91TTRTeyPjDWLVXQSS+0MDHe5veZ34Hwk+lLRlG8jqoZNBszRJ
Dhp/3KeVzOKWnYFQh57esY2WPj3WHdHjfa1E00Kbl0MNAc3NNYS+nOduUvd9VzerqSIqGrXbcooL
PQ9z49GFi6J+2sl4CtMLU3QFyr6YTXwT8zY9EbQzi6KU0Nn2iD1nJRdReoSO41bVaw1Wgmrtvc+a
W99j5LAF9EjP5AFsZEl6hFvhxQ5B51rTHVDKc/1E+mllj0OBQHXYFasa2GvR16b72IiatKFsWb7Y
ba/j7OuyJl36LJ1ut290SxBaVIXqs5XtXFP3bVfl+Ry2FvSTqZw+bIQw+SPLNOYOyolBQHsus8YH
ZP5+UcR9WJvYnny3OpjpCLkHH1UiiXC1AJFg4Uj3EIPtEwksRBY3v70puP4EKaie3Sxiw/j6bdJn
JA8H6QS4nA+uz/roJ1SQx9AcGjaEeimLQvf1hwjBg/xtg0qULfXQ0cnvwKgWgM4uumjK0fJMoVQW
25kSX2KllxTI4WQe+QeJiMz9yrxERFxmHvTB8c3m+dj+GbdWWokoFkIIawnln3xb70W2NnSvcqos
2wFRM63LkbMGgoflWNscl7lL0yXmt+vSJfIBOCEbnRPZdgJqYCsZbCm3DsDp3RqGWea3KS7cVd/H
wIS0HyMttrs2trlSZWuwn2c/b/l437ge4xE7DC0pOtwm+eLoeIxbMCGoU9sUSv2EUjfSwV2/FATs
lkUus9mcDP4x+MpI7Mx0I/qEsg0hQeoSvwd6o1XpUXRyntUe4YxVHlnBzM1w5HAowp/zkJqk2Bd0
ZgNwJIE5eUKLV7VbJRtStPMB6LEfEYiCKsARJaaeEV5z/zGXrmeuTFxddAKU22D7mXeEdkhkUPVw
LHTVdgmEuh30mmJrS5cXvB0O25AvTXMY5g7RQenkstUCEZBPWVEiSjLtr40bZXEI5zEUXxOEgOOX
5MLCF98g9qCL37e+83qAvppgG/CXbQYyoNvcQCFF3w7gTFTkMHNLM4VxkMhp/xEMXHRjqCEKaacS
3+M7VkrK6dpD/Y/b/E4i+PAtdqVn4SmTi+VfN6IUtjPO9PK7hdC3CEjfCsUPAdW8FEHgAFN9tQ5C
iT/adG7avEz7zlAYM1lUritw/HT5q0oM/H3ebgjhdjmG6/gX0iy9eOrn1opH1cYNfZmVGsbzYOc6
iQ/FsORIzLrN8HwA4BrNxbQUIE2PEF7kC1BK5UzQuc52ru4GATJsaezS7GTtc3QeuZ/cWLo18vZB
pCsRoGYRUzp+xNAgg/SDWj3z0y5Z4fnknoEbGclU6OCJkp0AeVV+rLnNwPYv6jjbimqWc0hfPG6G
7ZvQDpJJHsTTodnZdZTxZwi6FRgXpStsvQPDzdLApwcf5uGuycTG/kDZmnVTuV3kdXW1jkSn7d5n
IGAZysgltWJPlOIULeBuH9swlFOa2BiLuU7FoKq0a6b1F0u7CDCqLYMPHMup4HGclfh2WaMd2vZQ
2ISvwtjDq3a1JR+Jq5sIiHXcyTsmwFRSjn3S1Lzc5ACVnl0xZ8Uqy5GxwJs9wrdue122bsE9niIV
me7AVwnF7NekMG1H0FSUMsSQtOhW5F2hGzomS4fagS4eWjS37EkxnDQMzM1pRz7FJIw2xqdmqUA2
jYBu/BWBayhJq9r4IHhlwATUQ+CSTib/1MN19KpSLQ7JpQqx2Pwoc41j1bdTx79BDHVKnjYikB1Q
YM3ntcwKL9yDhMhv8jAbzI04sLKZrP/QtiHEuwA4LkoDSIy4uitWUC4osAF1qAcjjqK0f9UZ9BGj
yxChDI+9ngUCuxkDWtF3pERTfoepMDOLIygQ2fZ18HnTIItXupdg51h6Z78mDIySc8mWJkcSJnQq
QEw2xaSPvudjlM7f6wKSpMkDEIJD9BAx2kHmAYQVsZZdOa6UNryEOuPnuZtJ9ozxqn7xpeo3tX3E
6Vxwv/eghWCqzPsctYQ7lcgCetUyHccoKhezpL/raJDICZDZuFAZDHuCRAICnBtFurVEVhYVDdu6
igMk9cKwIHwbVT7vxlbk7k5kTmi7l7OeIddYm6RbOPRz2ynv78fR5+Ap87p2zbSfamRl6Y7yzXW+
WlCCoRBf4jGMqSQwMvIrjaKsd5UKmY6Oae+n8HmItxkhDgJHjMaE0HTPY85HioAKsH1EzAtUL+mv
psHc10uHw9L9ricxhRWBu7bmsbe4bj4XC6CVn0DdX/uhau1GsrsxYc4ikYnIlJ5jvckY86YWuoFI
6cncIKNq6KTD13yFHXxInYxhVitOljmDIJU1slqVTt29ayLVHLOoHulY2n6uuxveoMH5KDYdrWHX
xjmMt6ITgPOkRAIyDg+OgebHVjVowsO9JC5JQECOMsCRmqk2PXiX+yR9Zm27QWva4apsd6voIGNQ
ijjB75QbSZ3SX6cGLLdbRQLWkx5zY1IF1xmvoKlqpslP5wW5RW1Ozq0etVpRZ0aUM1+36bSldgkc
sFbowNgyJUONGBWydhhOL/PN5vaQELDxYY5UxUFDDIImWfwyQYrebiBolrRuS1mwtmbVWCM1paj+
I7p7ttkohasgpzKNP0msCozp9ASLZMo1Ygnj1eWOMXPZNwNOP14KpbmpYpeKESuhX6mTL7BBM7Ay
rV0E2mGdTUGnlUHsim7GCgrnxwnxQgeeEwATswZ5VhcBz68Rag6vAff4dpokFHEf25QRjPh7gflr
bNzMEBvWptCHfE44ecovQTYkt/NZti9dOtRT/hgXdUjdXkWqW6OjIWPRhROYids+2TsDKdLxkHQt
RJeOEBucAwpISD7HCXygtU/l7UjAVlPhr7efEUrDOVVaTa3O98s69ZQcM6QdvL/ZMIYKBNCYz6Cq
3a3rTJDntg1RbqgQQ87uk4SVx/JLrNa8gKviKKHq216hQtfcRBhJW82zQ2L45FYMaTymsJt2qiiY
t3q2S23s2x+TQcEwPbNiWiXyw6zLoRXV5HONbkrbz7fWAyC5X2gYBOYuJgBsAWHp01CCmtXZsZST
Vuirsd5G30D4kBzy1D4vSbzWVU8HQX9htH2ZbdmZFvFjmSmMNMlb3xpkyLjl3SSeQG+Udj+09EKd
UhyiWlc1xD5gaOCT1s7guyTKjIeJYLDy22IQ0+DxGM9GlTJPGhI9L75pfYq2t7NClYBX9PQA3ydr
dTPHSCjrTxiOXKdPGIZ0wyu6jKDwQsFdO/dncEOCFxFgtf2kBY/tXcbh+Yo9+lbAKO7HaUjWhwSe
F9ZVFM6xuYzh00TY1zReaXOYkMr1W1VMM2l+iCXiOZZj2tLO3OKFcYtWC4cU9alnkCzYc9bL5HmB
oKmbqtVy1LtonbQwPgzgZT9jkAJDFhFzZpJ9Rli7gIxmopaaQ47KXor+md6moxqijaL2BtJLHiqB
BAipU+IQu4zIKvSjEx3juAxJxpoDSg1ouFXYHCZeAMBfi3OMxLl7TUZcnGcduTG4MkNG0H5gUaDp
FyXrovmlB4wwABsj5sWDCA7lkeIjCi6R/4rDKsMzImiaX1RAt+l+nfv1x+DhyOtS934r9mFGeQ9E
OqQv4g8NIpT4pqFZ8D/EwOF/EsxY17uiHwq1wwy/7vWuDi0DNT7yE99UK8oo4gldsS5fvzYcGQ54
toRa64dpDcm6T9mYxUjbcikaDJdNaTB/ZtOlKBwXXZf+iDcDrqYEl8gcqiLGfbWc6iTrO3QJfe/y
Ezw/eR6la7KdReEvlNogBi63FvNrewp+1+iAWY04qyKJZPIe+qerPuHMzge6kQ7L0lxK4S0L6aUi
agyEjpBygLwahXxbkoRMocIHj6iQS2/7fVFE20tdy+E7+B6wUcOsWXQ3aFqkcPRJZONSKJoPpSiM
RTUs9eI2MJM9Lsgd7ygDQQTGuZBLsHqWp2ZkGSsTbtz3dFnzz/U2Jl+Rm6evPN5C2BWx9zdGYDAg
mWkEVzUReUyFqsdqxVXvjmALz2KsaNt+QR0/PI8j16GqtUm+Q1ERhER8nu/B5pBb9J5XNpSmXqmp
0FOaDwSByKGlo3rYajXQ/dLz5Xe/cVY8CwTb6ZnWiAJvIfZIepTEJ+v3slG93Sleqx8OLOK3BQ3Q
GRf1AI7EpdkKXsKJy5+o6XD3CsT+pfVpUAE+oHyo1G6AsaAEUSx6OsotKsxxCy3ZTrmLWrprwkTZ
TeIIzlsx1218gtnNCGc57ZNd7bR8EZDmbI7TNoDAQ6YTK3tTgHAnCU14NWscTpSliAU2L6iGUMms
HwsCUu3LoAv/MnU2/Skjh0kqlLFZXzXwIdl+Hlj3wkWcT6ivNBi3d0Tn44OO5yLaUdsMT0Ow1lcr
4wP9UBjFn2PdhK2MxSDkDWIU+qE2TfKzh8ox7nU/gvPBwoDLLssTVLp4tPHsZlyElDcGJSO9hyGm
ZFeEjT/M6HKlD9xjBLLio+Ar2jJGPisZ+q4EH10vSwpo6inqXY+qtUDoh7BjnT7P64jtRKF1hJpS
t/b8FnXtuq8EmERdifGxRldknptonyXN/Idt02weF5DWqqo14NxBHhLYzuTBil0OOsevRGVu220j
Qc/PIZkZqjmDAsB9SoqVHh1F4H0s+GBX1GWyLdoxsMGtrERC3AI8GG8rOhU+tPwO5coZHaI8Js8I
b+HPFNYLEWbbbckNu1Q79hIp/IPlPIp3GgA9dG5AYTSXa+z77WaNUPqr6mTB3gMXAEguCvv2x+AC
aipN5xNxQIOR21s/J+EP6nFFf/J9bOyNaTQyKZn1/fqhiS5LhaqFGcBPKtkNW009VFnms0fKeH8e
1macD8nY49Rm0EZKceOlUAvziExZKRbmMbohQ7TucAng7xTTIKbfNgvtp5ylVu+aZDH0oFPwhFcF
7Tp+6Be+hkpHRcNOOegJ7pnFQblpEeHoj5YZ/iCgaZceli0rPo6zadEdSUeE90U3fyM94O0V10t3
py7KdEexwPOftnVOL06cQy7YwWMXFYuTWVb1Bs7bUgwuIw+5DBuqrQ7ZATw0pk++LMXUxsgepoWj
5ia0Ru1Cbf1HNmKCuzRTnzy0aJndhpVC1l0XQ3vpc0XkO2q5pr1J09ySPRv02mHx4OVK0CHQT8TX
9FOj2snfL61jK3RiiNFHgp7rJ8Cd5WOetjx9augC01bAW/R7hywQD9cgLTkqMYudbLZ0e6yFwHcj
ZrIQ3V1FWxqV1+TrPBbkdwuCqJ9rl4I0AqWMNukfXd6Zeo+KRxdXHeJ8UjEMsbFK6sQsd2SQrjuh
krnU32YDVrRyUwj8P1lGhz9i9pnayWzjM5hYDINrcilXYDXztgVAqk8ETH7ZYvaJsxbdU9C8x+7L
EmULnKYCMm449SoLaOqzVpEKuDzX7pxrWlEmGVqdO3xlHH6rtNbbHUKRRD9B0w5Ehr2xEa8WFLBB
eTc34496xeV8RLHEECivoCMOBXETwn260sxVI3x2BhZYhXJR0ei6fg6I9sJNQVE1Kw1t0fQYPeMP
I8V9jgT8cvHDO/LxRoxsnSErPAS1qy+X195iRP+72vLhW4coz/waFDhobkA4HD9uq8ZrJdNab+Wm
c/pInB8g4Awcwz1jiDETiwHHA0LQ/mWd2vlxYqt/wcioRA5dRBNCc79SdkzzuP092iGbq9l415dg
iQJCoQFQuTJgPzyRLkQQerHILiD2Q+2JcbSxDg6CW78cSRiG43mSbvKoDeErAsHak5MbG/FLAMD0
kSAqYmWsC0IONkdj9y4BCum2QTYuXyeN1jryap7cYRTNnoNFGfOQTluRgpuvK+KfbPaJeWHQNhAH
gO5yBCla0A+guHPtQcIBRTszOC32aLDCDcZugOdG0AaEDvoH62sK5Vu7m3DlI09yJhp/DXLJx1/j
2FG7H0YZKlIX/OMALXJaRt04yfNCBpMeh2VJ+w+1Rof8GKFV0d78F0dnthwnkoXhJyKCPeG2gFqk
0mYttnxDWG6ZLdkygQSefr6aq46OnrGlKsg851/XWeXheQzZXBN3tzdBY7k9Pdm2asazW6I3oLWE
T+5hq6mQPbfevPsXlWv+SCVit04JynHtq2ctteBpKRAL6FnINp0Lt9mvecPYQpKt1VSU3AaA/Sfm
kbBKCjegh8aiR/Y5akzz12F/i+62NddeUvUoV5j6t3J9IMwGEBWRQ8hRmZPc96QZw+Xb0kYV7gIR
l3VLd/K2z7FKfDcQ+2lGNTd+uY6IhxM4srP/7teah0dv8bAdBhXpa8U9RJ6bUvnvCr7iyQZpUPfR
PnNdLCRZjpnjsWixT44xzpu6gqWbEqco8w2Sphu7hnM5yrv+31S5/RSfZiNn9SuKykYPv7bZJ5rw
aQ2wEJjrJG17qFFexyxD3rcqo5zRBmaA4CpJfdlmMiP6VhABhJ/amyVSQqtan0wvO+exChwckvOI
VOg/OceOeGDRbhjoowhgO9wsCuiihiVmOAR2a5VPyEesGCMM6FlSNx2LesRULVImGumm03qTvLP1
Fh+Dm6s1NTIGvwvj3OdKL5wSINh1vO4+9EoUBXbZWH7qjpFW53hX8TNZBbs45cuuH12e+TIL1mED
uSxsWoZnuBEAxrnu5gN0f7UBs7CmJtTg6vnsSNH0zx169+kQeXH/wbq/PondGf/jLvB/2THJzS/t
ELKfy2kaUOd2mzc8LcQKzqhanGDieSGp8dDXTWllqp0EEz0d1x8Nkyw5EDRihPScdZFF16gnfV7t
wi3Sgmq4u/42Ud+XO9xVIkUwvDJx5XnWukq0v+YpmrhKozx8Rf3iPuvekl4meyFcGimGKh7LowOx
x/2r6+5aQxevnGaltp/mzm3aV71X/QWphGyfWi1UdRePOciHCdrcnJFxOl2i8RssXoJqYV4yJ1Ku
PhBPjHKG2cbdU8QivBVtCySeMqJKRisRenVWh2EhH6YqQiiyLDZX4VBUxMPqwnP7ww1Rai4DtnyI
aL6yOvMnMn1T5ZOGlRVd7XTn0EOfcr/XtXoFv4z+bbWMr81iS3pW1sq2n+tGhD/DsRmajwiC6rsm
J+phGUqnA6QoXPvBcoja1IeBXwQAIHf12w7bEKFr2rz92rWKY1Xk66BPLSENMwhDZaJfclD+/rsT
ObWRCY950YnEuLrYM1dNxVNLx23VZ6ay2u6JCPO6SGMxWOLi2tMsv9kkl/hps72JocJMnHHwxz4N
U+AD8mMSAqlHh2KHQOetCtwDvcTxR2e38fAA87v+LpW17EdthcX6PmyOab6auJU24PQoLGRhpNNF
jk7s1o0+bhkAxK5FruP8CU3dPTH9mekEYkUlnxuu2IjTds/HBQY39qv9aYXzDUlGmmfIzdWUxjsb
Ir36CysNPRe7L8rqqBtvdMlh8Ix3Win/wU8NG1OeRhkx/LlGh95h6KOqBmCAZc98Y6silUDZ73Ph
FOICCesVKWFty69wXMRfTiSXAVdF1pRpxQ+X2NYwXdAatLQwBV2m2VfzjC1kiC/WSmPnqUQMo/tk
maMaDRyyDzk+6kHMe0qAvJqv0UiQUHVQTGHVtZuLsc4GZRUqC2h6m54NsHXxp2VxtJ6svLqhhj0w
1Ou4juu95ZrhsUKU9Qezlx0lvTHorRftTxOw9L54d5uX79NFynkXD9xW/NdwFjxIOxPhg79u7VMz
iD3P5jZXL7bfxHfuGrVR6tW24yV+l9fbs6/y/n3nU6kSMxRlOnga/NhizvvyGJrPzo6Y/0/FU9mf
VzZqmRFnrv60kfHfEIaoK7La+F/sFNMbAbLhy4B25rWVbWch9VL2r7Bm9gW5bfb/2O5gF9jqymcj
h/DZZxX/l8u6K8DA2+Fjq6o4+q7Zur3T2AXCSaAVWcSBm4v/TLcBQ84D+SRDp4S5gejd4w7//B8q
W4Y2mkpM2jc2G8aCXucSMVIcixElw3lY1Q5hseqwt72jcdd+fKK/Wi8eMHAsxDmqiKpwIGnXBGJn
7DlYdogrm8mLjWuTzZEkJf0xRf72s4h532563iKd5AJFMNSTPlHeVTfEr4/GpLG/Ni/RNuYvHKnW
/RLm9V+JReniTyso62QKO0cfDKu3wfdfBpupLJW2rr27qddquStmMdfndW/QklT068xDb94BrP1s
crzeB2eeZ/vnXHFglhip/06Lr5wjJQZsLc3uMVwzJgb72fa9zk4cQMQ49e0BiUaBnB4eZCmYAuBZ
/A/WrRsY7NNwmOWxV4QJT1yE+qVch8wjLREqGEzkMagqtWQFwx95TEL2wVF53VzftctUXUtNQuix
sCQFoSCwIPyl2rd0H9xiy5qwagrI+3APzmBW/QcaQg9028ytTVRmY/aTM3fqOpjbDAjmiBxPRqxL
pIngZY1kaDcM5ioMsikX5bOOl2JJ+MFK+2DbKKD9wRT/NYxT1onJWo7XPuxck27+Kr0UeVr1Cpdd
P7lD1JWPkMj0HKpq9PIjwiiSW1cxzP15bhgEi93JAfZHZpkonso3JXjw3DzeHltzi3QEThdnd7CR
jRd16b3IYFnuiEx23lztuCYrtQWXgFrFZuPSqk08zy+bg6dneY1botcOsy6K+gz6WdgXX4SmTSRt
fu+cjAIefq+ZQwGlOsDjtf7D1wyaLWzCV+11ZtAYesFD11kd3d83/DL1RrOaBJogdpK26oKHyXbF
AT/8euYrBf2iiOWpNkAIi1UINgmAAP/Q7pWybkSpMCy5rJBogz3mdsjr04wuhHtrtDonLXbPNG/u
KuV/nVDlS2OPBMd0AN/JuMb8vn1DBtvaWiqdVG3eWRY6leTVDiVqNXXzj+lYR5cJpZtKB+XWpzVu
xXdlR5E807qrM17hnPWD7E+d5i31alksHT0cXG5M5n+XIFKnhXlLbdkWF537HKx2xCl01+TGi+4A
C4MH7bbNXyuMRw0jZXPCgHZa0yFvqv2hLcWiD5sOyyUFRuTb8YgJukaB553aeN2yoKwZk0tThOXB
j/Xw2BQCfk1U88/ZUywOXWD9WHNhv20mbO6qsos/fAeciQHb3zKR58okZlPej6ppGBWHDkEfaq8w
epzbxv1qcync302db1ZxbGunic9F4S3Wy1ygUE3ahpRytnbQ1mOgDQLIsK0qKl65c5cT4Asrl/YG
ymJCCOUx5Qhz5ivCMOQ0QRWpP45uQAXZar1k7Ee4vGqOQnm/dLGAoe1E/9vknncJoAdL7kdUSge3
5w3QiEq81KCzuG/rYEBR0wbVFfB9+DvfYuxzqxOfew3dAvI6lO1xcwJorDCSeUSNNEDRiRqI5hc5
j0GUNPbQvCswhfIQ+RDRB00zkv8KEB3cD4GoROJbvCcHOHl+ia6FojtWRGVMF7tgaWTzE97+j8Nt
qH9sQWeHqZ9HtblCMLXqtKCsPKiQvM0TQuu5uuSb0suDtsrCQxfs4Lr0yRr69roCmnlcp99Ro7ef
5bjiuuFZd/OjHy/Nv66aTXiwVDW/6s3txbFcauJeNm0VL7IR43JmqdNuSrLB7J1nLY0GqZVznw6A
YTNqc7pfiUBb42MEKonCkObig5g5KXLA4q+Yz6hJ5bYbMhBatFKOrNvHaNHt65z74pe3EKN7KBix
ZYIiPFDHeTB8tLTMxF0C0OT9ixawcHCGcPsbb8X8s7LX+q8rC3dENtWxFAxFvty1eb10x2HSzkqV
iLxphipE1o8ILLzEEcEozgX26hffWKFmbnUBl4fZNnySzny/RHH3U3laxP3B2+xp+VvyYmxH0Vuh
ON+kEfeEcyxJn/ODW2SFoumVBfJvcYu1NrVp7mYvj9GLC/cl74V7P/R0a3nasjLfh4U3HYrV2b/9
0JDN9pT4CytHVa0uil4UoGzjNTWdcc21aVXlCbZDMJqvZe2T/YtCIRzHwDzn8d59TVMDfGfFs79A
u/jTbw9tm38a6LRhH5JtmC2WCLJo3//tgXFgOelQFJcbsiVTvNPWhfUYGf+sDJcj9J37iGo//I1+
eRBHBSHwulir+5tnwH8K7LH80G6QL8gKNJgkEy2KIU7h6ad2bPXLneytSyVkfzoJCRLjITukprPJ
syV2UN8oG79MEupSIpQ2jfO7L2s1Pw45WyOwDWX1SezuJosG/mrA3dD7avZhe90FRyvHKd/kFjjL
LwtJ5QnsfIW5dLcrVTLDfR0Et/Wg9fs//TqV3w1RD7/VBN54cEKI7sNW9WpO5Gg5RIfCwB5LBDjv
ZNDP6uja7rCdEan6nzhEGoL9kK9MjIgpM9y+HYG6qy5tx9qhHbSZA4fPbQu48tpi+nJXHyHoZm+5
Sma33V9YkNS9Bgi+D7bbkY8/Nl3gTJF5RX1ayAksfBmJqmk2p7pHyaOixNKj7DPc2oyDYYzBYnHh
ObtgIPkU2ViZmJkA5XHQRcanXA1JpybFE9r3/j/bG4IwZbeJQaedYDg7neupzJ2xTx6Mvwa/grUM
vw1hHm/aXedPXBfV403CYQ6t141HA2S2QkW6zh/poPAkOzZ+7qUYktzZObrGJji3A2KGVaqcuWJm
5JP15t0Fdaw/OJh3j5hikZ8KQIkLBL6B50UttSHSrJwP4yFUSXNrrrmqxEaYRMRZ+62RjE0HPY1o
tZbBBkPv/BtNgGpraA9+2fVf/mKH84OYcvmIkyXnnLdC9U1qSNV9IUPR6rCj3q+TnL/tYct1nlmy
to5zEznpGIUEzyO6jU94L0AZql77b3HVAmrm+AnUQSOKyZTT9nAzjA15kjf86es24tEYtoapYfCG
+bqQxNgdgr1US+K0BFknDbcdNLuopjcA3vpP6CCTh9YCm59iu7ubhxEogfPvsYmI3bW6naN/KjYA
wRrOKBuknN4rt+nvy6rLn2MkEW8WojcePHtojzPaxSerk1A01lSfzeBqIizC8GuMb3B1Hq6okLpl
vVaey3G3lc10jiLcDCSErwI1DW6YM6+s8e6LWTnfdseucVCcO11Wei6A5ITunOZRBU7qhA1lYpuJ
Lgyvus1CXjt9aKxg+c+3djQQ4UgufGSp+dOMheMm28wN6rBec/8sMrP7yCcZeVrPAfVzFrhg0TgJ
cQxutjCD/w3EZH3HXFgeXXF1EyUdMJ9JsCzB1Nljw7S2NCOKFnxV+r2WfhVklnFldZhDq/iGSin+
+ZW0f5Q5C/cjWwmvVDQunAplyEJKHKf54j51Tos3+r+43/36MvKbvSMFrH+N+da8EAo/WCct1/BL
RuyxNPzaQJpxG/1dW2w0xzWY66/JbDKbIboenN6uymNlreDc607OUVoEq3epDOfOIeZYSvbN9Gc1
u/YT8dyzSkS7jmeNNE3ikO0LO5URM/RFE3t5168yurfRsLyXAXa4eWwrhcNyLUu4bmn/WjQSj8Ez
bqZNO9979ta/o5uRn2UTLM9SD8CN+KzO6DVuHVLwMwg25x6TVkPEjJqn+Jo7XpSfepjrEUV3ayOb
imw+0xJxaMu60+RdgkxYu7zvE7SN37Euk6vsO2nZlHG6zgbcIF96nj3DMTpFc/0AtWd9Vcrom7x8
ch842KN0DLzxoltrdxKzTs2/3i2L/6Y2kpkbMo6zj4EYG24KIAahzzHqxSNArXUHLIXWBX7ccklR
6MZPtRfggm1h+3G2x7FGjLzlIN+9G4fRxcUCxeEF0vnGmD1pRCEx4oo9r6PormiYlqDP5jktwmn/
by0QeMCr935Cw3H4c3FCtmE+OPMg7VI82XmHCA4yBJjFY3poDsEs+vpkjegM7ycBRYpkHrbQtSg5
xcg0TSQyeEH4Mrbt6OHuwJNjT57xz9IfdcvUUKluPU497yyuzMAEd+PS7y+757kvHjjIkUzqoMy2
Dj36YWNMu3kp+hr01PPsKwtGoX6N4+TRIkSLq/NTM1Dm/IQC9sWie7U+xrE7vTGzrtdoYyPHvgdq
5bFeyWMlPAukpOPz9ffFvAcg0ghvsHtNicwt58vfYsoxy9D6HP9vdfFExYM522wdcC+OLN65p+KP
qtpw2UCO9ZYok6Cpb8Ijzl1vekBPBfaIhn2ucFfpKMqELqroDdlyqZ93A22+EqS0ooSpRjMw/Ymm
GlQytiNfm1jM8uyWeftaAju+iNbu07aN+x9ytN0E10XRn9n7F0L5o+DLbobFuQ+EP5XvK0aLd+Bx
EWbtPrJTz1YcuBcixx08f4Bm/coMUOSlc+dX0xReOJYXXI1moAnePmCYddb90Gy9+IE7UHpPwc7l
02bKNGvqoKyiKrcc55ewQGxLtEv9tKp1eMDwwIWXI4rmciujPgMC89QL+gVBVCdJ+Xl8dXZj5Rnx
sr1TPzHmMkHVu2FRjnOAzaQDbosPPZ+/TDTaLCfNZ+nOp7bx9wrb5myak7WwCJ5nmAkXXrVGXTH2
ji4Si4muTvZib6cjIrMei8/YxVno1qPNG+/Yl8oPuxd+fBDmaUe+fSg7mx8gd+m3ENqPfgW7wwLd
awn9vyhRRpzJdv477i1WzHbdH3Vn6Ttris1XrSoUPirIN2KF0GJU5GjwP0Fo7IrqJRo8bnN7HeYn
zGTbDBBCDttpiHESHRzh4dZGXhB+F6UNQxH0pboPl+j/WhIMUUnQzfzhaCSWOFUeGQIHZfMkZzGe
tRFJSJNHUHNuh/iQZXs4eHKr0OghrXjHbChBopkve8hfPr370OnEX7JX5JkhdXxyrMWCPbq9xR3D
rn32LZrTMyv05kwPeDSOTeFheBVchfldWdrmiGABds2K3BdtXO+pglQ8VlvDo+I4w/6InEzdc8IW
l66BNUllb0/A/wpxbGIPljwu1JmfgIzc4wZc/hhGoMzezJEjBarNp7H0jAUttkA7v8qZP/hOr5F8
wwxOTsy+10F5Lvl63rCNRo96DGDVWqQ81zWI+zdhav04D3ONeC73+Ta8jo/BknDGByjPKc2RcTH/
ca/VnGYraf52FNJ1wHR9rWAGf/bAQc8Rmlg0mgyEF00/zS1aFjyX/OPypyCn+MEpAvfTq53iI55Q
2zD/8mWXMig/V574K5DC+nvhCXBSd1km5KLQX9hReNIpTq4q9ysKyu3OVTGYH/I6VLvj3MMNANc5
HzqPsO83fk8a7xzdG5lXrxUuplO8j3A6sztgyYRPh6gdZuydCfx98K/UfYtudanj61AU1umWUPwT
dQaj2eJGn5vNxnUo+wFWh+fB+bIIsV05kZfpt56G+M6UXvgk5qo998WaPwEzx1c0YsFzO8ctIwt2
pRokWlnHofWr10lF7ZOyhvzU4Of6N5E8LlCGVCoTNaB7i1eyQy9goyXSHk25mInXv5GreJaaDgdV
ZibSYOFIiK2EpTniG26aT993J/1D2xPQEW4heXZCkierEBnuQZeRN6f+1AaoDhpZRFmPP+c7gGtH
zonx6tjhOuA9b/bnFvnto2QbTlhZebV7z6W3uooD+Y2rC8WBUvIiIrs7RWGFdkhT0jTayOLOA0Gv
n+4kb9SNdxu+DDw+S0FJCCz6yOLeLrT+Y1VR3yIVsu2nAOPUyWowN6TOsjX1Hz+sp0tTUPEI0sKQ
ymWEGDAJPGwCRwnM9bG0K1bxqAndg1c5+BsVXt74DrRgd344EYHMnDQD8yVgEjuj2++EcLe+rJcD
XspyybQ9OzHU1+jJz7r2DEx2GGJpE+EW9yRRU+h87DdMrgnpo80fNKjUZEaEhus0jMr5pwUhKh5v
gAyHczxGImWbn7xMTMsaUYGL0MVZVg3bxy0Y/xuNpdZzWIbA6CGOs0NtKSzIe1NV4hxbZYXnNY5K
+ajbgMHfDyNinXZ1k4AWYo6WC+nxtX2eYKfvGuwUL304BgssuNo5nJ0o+q8OWc1ING8YFZqxLvLz
zGoMNp6HyLeD2kY21GHjfUC+7v9nNUVcPe6izePMmQOPSypGb3tA6z2yCI3E+j9UgR20uF5C8yUM
hEXaalngGkAVoY7LbShAe2n4jAlrAMRaGPG8A64FJxV7G+GiXhbzzc24LFcYAOdDbAEbVI0SxGKF
zGtKO3X8tkadzUbKgoLNYPM/wg7TLvwR7s5T1xGSMWrf4N3fGjYLfxnyLGpqjHZ7s/otIEdsI0b1
Iit/bUuyf8xOQxHatQBQHJX2kmyi1G+Mh+V6QvXqnYptwKm2AVE8cfpQhtAVIqcQsLd53EyxAqsV
iORLyJm6JkpY10rhbe5LevuKGdNSFMv6HuIYRqdDAS0OVAKH52Ufb2Cnc1tbRhQNSW8bb0w8EgO+
rUg10VO5xbtMx1VMTxvi48dwGN3tNGoAzWVEqc/ZuOZt5g646JLZKLTpBcG0qJz4ox+ABtkNdxdX
fUvKn4U9raJn0F1UyPM+bkVSMRU5GbCbbycIPrpvM4A8D8zxv+lxGc8m9qd/UbQMHC+Id/+MWKLC
F7cf2u82n7dPLADtcPI3r6dxbZTD/KiKDvdSKUUau0I/mMngjSxzdm9rq31RJEUtbQ4Yj1fhyEG3
gjQBal4YUXv/q6M28D9cJ3B8XNIxH3Sjhsc5oiWUfGPagVeuG45bYAk/0WRoB79Q6QRemPZhNfYS
uGMqb67JbSRgsvPkOn5OfaknfCOe458KbEjVB5YFaPbqrudM6ZwHRGVSFVfUFkCBfAfzeuspaL02
ifA//5vQnuTnntTNHyIew/GmYlGtzTfZz1gqRT57/xZ3ad7H0QWt0/ve3+f7aDMZ0U4guPvKybo4
pSsiLHNT85uMPFirOW7q446Pfe4YqxuY+a0O859r1+ooSF0Zuce49beHUC3S/kDwG/r/YWp1dZ4i
IDXrm1U3JvgmGmbhAmIjxGl7aIXlCUZPigsP7YaRErVLE45Hchxi+w4dYVUdwRQLOMDVvml49qH/
x0YrzBOOdWdM+zLXd3bgcq/mkev9kBuxBwcMHyOPCXGIp1qCqkZuU//i6QcBd7Hrf+J8vb3STsQ9
qSs5/ndTRP9oSdykfgaiGk1x6yMUd4j8RPyhYuJR426mtjPSpnfOyt9WkToWatwEuxmas77lDPfZ
3rYw45JbOjcZbb8OMgcCUr50NzV3k+Ccn+37jazbP+jAZZ82aKWjR5yYkUx7/I/0jbXNXP6IETaP
nLk5MHAZ+SjrOomIjUAEzOEpflr+rhjtypUrY3iIl81tj32FO/Gg1MIXFGN4/zAktOBGqvimB7Dy
qzGMQnCw2IfObW051Y9qiaP6LZ5qZ3xswH2RuPAvj4JunKsfWoAqXlE2PdAJw3KCxGV5zEkwCP+a
WTIKLB0KkLGK2hhuuw6BFhAD3PH37ywicYR2lT6t/k7gy9xSAkL0d7D2hDMMgdLjqeSehUxEZ6Lv
+5qXDUKKvbo/AJeyOI711GRLi9vzbbIG+o3wq6N/OuxtF/q3S9Q4a5FZ3qSHL+ZNwNQDBX3437jk
PeDG3ika/VpjKNJX8CIw301EYX0d0dUsuEw8vbyint3DdBHsdqlEsqES7qd1eS72IWZPgAkcPmZk
Fz8cp5dhNuu6Wk9zMCxPge/mfUYkweDKJIQUUveOLVDYQL1V7PoOOtFsxOwJ6Tto75kEiu2CYntA
3Ypr/c7tJToKtQ3jyY52552DWLWfNvEpC/nxQF0X4aNzupAE0dZMPWIT9xu7+sD72xTqd4wQ5zxx
webnbqZNEj8mvSiPnAwaCZ2mw65+2SyfRWr0losI+6m/lpTYzd8AdH74uw9UXwJbyP6rg04P013r
uX7p8GdC9fThXpxk0Nv9Y9naC2AfCXHh+slbPQs/IeMXq8ZEQMj0XRL6ZL5kNaGSPbjdWHW/yg6E
/RkMc7OPpUsKOFrlYLCY1HwVneCyBLSJL4zGeWU7SyR/OKEjdycNQizRlzaGyHipm8qhrNT4MB4+
13l350JGiT9sQ6s/gcH2iJW4PJq5CEh36Tp/Qxd92zwSk5M9tiXVCPpBWoE3+Gc6STwiZNCPqn8+
UE+Qw2RxrN62l1p4Zxt/yvAV8Zbo+5roAh9eCFLmkzgrF3TejTQxPh0Np217kL4xBLQU3SyfhxC3
7QVkMWgfp20NIoeCAbS4FYKZz75EAk3QerA3lzyOoMphyeJ/EiteeDUoqwhescbJeL8HuLnbDrns
vk+C+jjGx7UYw/xu8Z2JwA6IkvJqTZMuv3f0Ae7Gt80I/1lgnm4RHyCea98n8srqD6E8N/pZkx7h
5Ycq53j8cIsuJGe/adx9gurU1E6aC2EM7qbPtVfNqgbba6LAykYTSif/UZW1cXDYObIbHgidwedx
e3YmcyrI3i1FTX2obcosiuO6OG8jmVlRug74lQ8R2xWqbdWP/rFx2n1PaKj1B+67NohsGw//usUf
anHLz20vRH0fT4zxpHEwMw8nuYw84Qugj77UnV4tMni7NX+/abOcjPiHsvjh13TQ9mmu/A70wbb9
Sdy5YsbOfVDIAKZ3hURpOsPIg5rnprf8n7aZkWAUm4M+Xk1u3GYrFOX0iuJadC/DqCbvHsUYtajQ
7FtzLC03ql74TPZnLGx+leWYF7djDZf3I9hEUCVV22CxJNLBI+ZEaUZiR0LTwf3HxXkA0jXHPBAN
SHOwxud2tSZEKeQsOXjYhqn9KQw/OMNgZzvxBVajKE86ik2OFh5g7DGUoFKPyiP86cHVzSbPNvqj
/clUZd+r1AlEX2SVJPniXIVVzq++rPEyPKN6qwcec+fGXi/bvucHH0SVf0GlrH0Oa0sFW3PqhI9/
nviCFoIIbAU6kvM6cKpTOAVaR1yCIQtxpjukSfxj6kNH4S9T7jCdzTzEzUMQDyZE5NQqJZJFh9V+
Xbp83S0wZRsuNQ9v2BTUNOJTsXngbB29WaeCLt/vYcc3ioN4ycWDGlp4oq5Ch8dTNaJ42mKHsRkD
/yuOESUOrtUj1IeVW59Nd+vTI6RmfxAjevSDFsL0x3xe7ScbunPPYgwnzEvKe+pU420XuxV4ytfZ
reC2vAVm0bFi+4/b5Qo1QeV10WEDa6uzqh1xbYbEnBz6YCrea146EipD9cMi7OyPw6zFqVPbiGjF
3IxZpxaux01y0SZKb1Bs9TiVJ693fScjSwD0jrCDqnnMZ/LDj07vs8Y5U1kcfSHrVygedNFBTKcO
VrZF/qy3bkb6YoBNDuWs2IwoSoOy4y50/7KVz1edC2IQttUBzBVyiD+KDrVoEpcrytF9X6n6mcti
+DEGMarDmBwtxsvWAIqNoWodLte8zKoSlwVhpSiucNJj/6sX+PdbwNqeyEZZf0ZLIswyfm/9idZ9
ru4cGJWd/PMK6wa2M+LcF2LEkLWR5rDdlmYTdzZO+A0SxI+rm8gAxiQ/1OSKvhM0hb+3s2tnORfW
YJ8l2NPr7Vy83zRlqofCRq75A0qov4SyYENkYsCiFgeB7xxymP13uPD2sUel0GTNbAYFgj5IopmU
y/+bnMwUbVbwKCobgApxLUdfVwYHuczFpZr6/XFtUDQeDIKeGElnmxc4K1db939Cq5nsgTfDntYH
HUyCSsV51nEGyVbqk6m5BeXJ4AmOB9zrDshVQ5yJii9BsEfVwHzZVfmLvbljNSXzhqT9uLOKyBWe
ddqmE7BGYx8jFWjzmY9h4d1pCNjlWMariRl85qW6m+IW/1sDHg0l2XbfhEx5yAgwlV3zchWftNhZ
XwxlfCYLd4hMtxFLJFz6bWKuzP84OpMlSXUkin4RZkKAENuYI3IeKjMrN1hNj3lGCPj6PvSqzfrV
kBUBkvv1e49LiqY4nmk8lhUkHQ/Y4PRnX2EFv5Weo7Mf7dxFzNF0TVCrc0xqr4SBeSZSWFTX1FLU
YmnDD7HzRT58oSdSVPsrVe4lC12Ycy13jHugF+FWsdAqmse1aRJZvWJKIZc2iU4k5b5ahavZaZrW
swQ+jOGEORkuovSLJfEmfYjVNoU9FkMTMWTSLjIzYRFc0mlBT+eTdqIxRoqwF88jyeu9oCKZ9WMN
2Q2EeyaIa3Ug/FItF+xZfXEKwk67qM2mIUMb2sztX6eCTEa5SCo0yxjjscUqVBymJgkzaGATvrJu
EdgicMLSrQU2YZ6HdY9qibyAnT8xOQUkl33MY7uwBZm3y5JVmbsM1+YHpvF0eGzMbOdTVOrKvlla
3/s6T9ZhH3Y5SYwMrFG0K+TUDXegfQjTVbHQ4zlUozN8Jn7HR4CH1vcwGHteMNxSzxCQmMZqpXzm
LcYCVDjt/G1nTCJ3cZfJ5ZjyPNbvuqRGO2b4cgg0+I7/RYqDDy5c6xLPnHJx8FXRKJqf45yr+0HJ
bDrXjh2y82jQ4584egYx79exXAjOYl+ocBT7kTq5mdy2mwuT/F3GWGVXfrX1D46BxXHPg9O0jF3T
Rp59CH3jzwFrxn+ORpll2r+QkY8pv3+uPeAq7DVh7V6ybinWHyJvlnU/jY4KiMOkThxxP/kN+82T
droRw1nEbcVp+eGPfZbuhwgR4lISFtZQj5z+p5cY84XaSc/RV05QE0/N2/K0ymaaz0vZtSR1puit
r13GeQYNLYeaxYQWWlLafTJg9f9bNSbS/aCmlSBiN20pTsnoY4nV8rOyFuILSh/+tnST3sLCr/VB
rolfk0XNdPYLHU++qDkNx/tNgxpQ5ZseLzmI4fVKONM7k+l1/hGzc68dpFP7ADyCsPfQYA4d5IrU
iE8IPTMvsFTnnqmak89U/jbkCe7qoExs/RiPTVNTN5Uku6KwDrlUzUzFhEua+tT0A0oJGq6CfEU3
vWF6OAQf0FnJTaI88uVE5MntlXdbBj/jBr/ELow9DGqoS1xpPd3j10BHRDIDdTHZrWNNZdvNFf+R
+zaf9knbtI8kkZsP1wmWt9pR7nfuBPJPGKC1/XNUFk3XnP6d3B9x8cL+jm1JOdKMQL7OG3glO5An
jPDUli6t29Lj0rkUDrr3LsOKe55TdD00NnsXrE71lDkhAdJZ6MI7S6Bj+FlYTYTVNBB+jGI8cu/5
UJaupvITccwLqT5JXwPpZLDIOt04q6JTyqhA7mhUOQhzav53tMnpEuRr9m/RWfMSgh16AFG6/Ofk
1EWsKER83E9bAG6XJj4UAjkWMWRIkC8Peg3WV7frnH9e6rDYc26C6CXB1fhDmZIjn/l4cuwTJf+k
TJfXHT/1Nh2F/nC/MramA+EWpOzN8ksr0wH0QZccReFxMbZrMrxEMvaeerIodxnpQLTDvGTKm7Wj
rA4KqubzptFiXJG+QNIamZNHM95IL0G+cWocg2ChkvJD8X6PV+QvRsAj7B98Fbl+bJSiuy2GQF+L
psHcn9fi1RCrWo6AEbdShtRutq+rGIaDC8QSAIr9sgOLFnCNQDnDZpmqmaepTH94npvPBF8yNLgy
FQTa6yT44bfQHnZ+m4gvr2uMPGHdW8wOdjBuXkB1waHrTJftRpfxYdu38VPG7zjGc417mj9X8vAF
LFa/8fPP334/FB8pplGG9WswU5T0WoC3mXvIkZcmy0P/QFXY9HexSfjxFFQffVKVsc5WKiAU1viy
35qIoTxKbPHKp0m4pY0c7wcQoemQ+BU2jCFVhfzbNNtQfgUreAKemGPkCbdcowd04BVeAz0IpMLF
c0DkltFJoMpDl1n5dD4k0WQ2NiRtpfHOBuUjth+C/PCz5PhEY5UV53EpihyFnS7kkVDIHHAcN+2r
GEFC7QdQsPc2XyJ5XEOWohyz0ROCMxkfADr9du6Xsq/ak2+7vn7OR4CpN9CJiUEV4UrByKOp3YW3
ZOVhynBf3TC7oIqqNQTNqmku4wiy5omEuX7HgyU8TDeNTS7DijEIJiuMCepY7HH7zhPDY4XLEpoa
Ooq352eN7V/E13A+1x1LhkI6cyd2p7OdfCbiu0RV7f/9gEzf9M5njOv+cgwlxTEoQjteFsa/5Fkm
WakThuXgDe92kJ5sBtnvhJyTdHSSA67Lj5780DydK931tGpKev8ZVjm8BErFzQFjm05vk9XJ+Ork
SX5VNmDExqDa/pa8stGuw+H7smqZP/Qgkv/yn+vl0Lubn63DeMDDMJEI3BEcLspn3IRZ/M58jJgv
f6RTvlgoIOEZf6oNj/Q4Oc7E3FMgD+cSB0FcDsM5HiEWHaDfOL8hAROfcmttvwPAmmJllrXUyZNI
K1LZExGH79qn2eALywiN23EOSftrPBWcLtjn8OhT+6oCdzj644g5ExZIkxwm7QUFlswad5LPvvr6
agAoYHzDMxEcIOq64Q9dBwyHcLb8UJCFTwlBz+RIWJtodxMTWTiDdiQZUMbcudRd0XNIfgIMLSol
Baxr5YU9vrU5RwXwpq0q4VsqUHcfZdHhjVhU6bxSZ8bhrcIW6V2VTuin62bImltlQrKZSRxzpeyK
TCo4QKbsSj7jXiw/wepFFzguC7A4XllS66MAXNWQKyDt0ZTpQ486gxA7aOXeZ2uHsCpG3CPMpgi5
Yd4MGB90YYvG5EAEWHbhUiGrx1jJ3mfkhrMek1pg4yX7d4xVMr6HQIX2Qx93LRzgkq8wqqLgI5VD
/rtaGdjZRpf6XLDKGzSZ8qu3zmTle+MP1vxJqsXrfuHyogvrCd8NO66nLasTD/N4Xgl3N08a6bO5
h9tp7nvmdUfSU1V4tl24+RdG2UrIvrV6QeQuGRlVOVF4nApTcDT8kmZfTCb+tHrV127drAgdyKIT
MytPX4rEBkw6Zb/2b9B1E30iwd3lME4rrFOso1yznW+W4XnAK8ctwIdD4cATdg5mS0C+bhnJM/SW
jGxMKvpf3WoJgeCewgwAo8fb47pE7zB9vvyZV4Lt1w57NMMwYJRn9N72WQ+Zre83jX3e64yE9p54
caCfcg3b9xSigYyneGrdD+Uu+TmXXuPe4xfSyP5VRXk8i2woTphX2FjiBijIf7A+UBKTXFHP9MPl
lr4QeX3TrbbI1bVDNPk5FYs5K08gKjReVWRHJK7auZuxjN+56M3Py1AH9d/B1jY6KBEk9U8nteRQ
tCmCK0RZnvF6Guv6HBCJzO7htjGhgSvUfHdpLK44lbCvMLAsvH3rNG53WgYXe5DGr1gcGDRje1yl
aR+SYfM+ptnQ9c++LZjOk/CLyP81On1PAiR8cgu4x44L/kD/ygnv/6c7qfDAEgeBusxKTezwdE54
+FmTiCVjLs6oxSArdknqJR8YQ/PpHBHn2XKkYT1cqiBpO9h/nurVX0nBBQe06t13MgT+OxYJKi/a
uMR7DBwIXHsmIoR1o5ao3t00mGE65dmK3a0JB5Ff28x3GN15OcGAhKd9Ik6z+A65rISWaR6kWz4q
yzrkU9nmuTr0dqvNerfJL1mQln8RfVGcDIR5DEesHsaX6UXys14jnI4Tlf2TLYJtEmt88UOKkRxH
PMVgdJs8Th78CInltwFeFZ2ZkFOqmgKvwa2BR3AHRIaJVajq3lwab9WwDQORE+taZkr4U7eyPgJW
pgSI4LcRg+8+p+bZEbFj8xKegiGtT9juunIPyQEgxizS8VdLmF4/gS9T4xO+OXFk2kHHpsChoyd3
c320JE3JIHZleBepIuMigZBJ8Kmgs9n2rsiXpQhj9y6xrH2/QkrcojI0g4ow2qg2f3QFg0ctaYaN
eAxJRA+N/QcJ23/vlCR5USQ+ue2UI/orC3yO77Jt1/pQmJgrjxgdVlmsisl0WHICKw3S/bqzU1eO
1zyDALgv8hbtJZZBxnikFbo/OUxo+KKrubwm3oohDlTqAluwCMPjEtdAPuMRFvI+9rhRAE5VlFiy
SYrvkKhlvkswyT8LJE/coMS79oAAyIJ0AwX4vildc479Qj5PDMyqPbcGBzEBl80oG+NI4OMZcK3X
0Ty9tKQrcEEY0A47Bao5wf8HuPCoF9hYO9p5p4IgMIav6DOUEKyzL4/c9BhoJAspPl3iIc6uaGP9
d7sixc73J/UMPUfdEwEm/hXWYGtwKW62UHyiOLDzcxE2mJupn3zvOChBU6BEjSWBi6hsTmIep/Qo
RAyVmfln2p+qpEueLLrBS9LG9j0LV4pTfzLto5W9fshcTgfcgQnABE9uQAxUVJYx4PnOHuUEUO8E
3FL+0skEHDzrnOStajGZUFxL/qAFR5J6CFZGuwuT1yPe3ri8cH4W7aOSq/6RFJX30+9xkgETXDYN
jUbv0uUMgED/ziEJkT7hA7GW1MzeltP4GLtOjlAFYvuKVBS0x9hlYISRyEaknH1SCtR/HrEzTqEH
vrTyZzZI/DTk97TmNZ/kA0cG8TJI67hqgoZvwceBU+0JZW1Bq7SOj8R8t0FOu4FhLLjLGbVyTj+X
KQwIrA4cEPtsbnEYUzlTKTGeHRjI1lm+L0hNXRuv5BwMEoO7oSIi9k+BHoqOJvc4ok2wRm9ZM6av
FUC9zwhgtLfL+nCzBaxh9mXWDeYgx55fq3td/xYTFAV+b/Shi5C0gejVvWZK9B2vfuQdNkGo3zch
SN1d0DGF7fACvVHlq/aY1fD8D7Sy6Uts0ggjWDs08g3UupNd4N1gXANXTKecKMe/ZCKDLMCUvvwL
AWIFGcNo6FsMEbaPodLZW0Ps/btiAUt30ZixEaURkYZDEeRYFRqFVrVToRlxYlXM9TO2iEWI2bpP
GNIFeJSdCqMbuS7e8mExJcGhzMOEkQCg7ujiuB6KdeGUqwCac0F3QVCd1TKkr01fzk8oVRNHIqAm
tGnMwWZWzCA0JVJOrAv4Gi7ELRUY980wH310b++oEgamh20f3E+KC852hhnEgBuO5RcrcYtieOSn
6RJMQxV3TrNHpOc56bAKfTvRQjuRORYbGnmTDMPf0vxJ+r5OgGD58gJoGCEwZqLM6ohgLNrj0jbL
n26IsAhmsDMxrQt2UmcoBTRpUdffZb2mP9SlM/4EPMsDXgQOwLgg3ezpWLrJkdH8kJbAsvhXrkqt
nHB++2kGNC9+TsTJA3MVBiLd2IsfceHnvyVp62Zn3Sx32Vhk1S0hMrueNU8bgVinhTA/FziSBI1I
h4yaOfV59iyORrzE8E3YlTalN9vMQ7gz+einp3TA/3Yc3Doqdsx6p/IB9zsmyX7F33WRMIztDfZ4
MZySobJEh1cllqsvBbEe3DRIJPzj/B5zKMimYQQj/h1nE/8WMTYcj2M0IaATnuqusDexEDajWu+6
hCrnRNNl4x/tuACt0uumBLqB6FE3hymw19lyPtBw8jNSROurzrEJHLqGDgbhw2mBdyTbupuQTT5X
kWpKvhFwJUwerJm4C/WssvsmNN5ymloqpYWaMb/DxNEvvJ55Bv+f1iDAOoL9priXc1bUHxnfQvbk
M4nrX1pVIF1CWNVynySUa3QqQau6OxVE4WSQM6F0Xn0f9uuNc6ZOn3kN5p7TndpwDxepj57YcYGz
AavnIC4s+22zfg/WTwH5iS3fJk2hBS7BuPsfe98U28ZIyWXox63hLwBukqb2oke3NuJgRDWu48UH
MRpy1qQbiSSOw4lWsGfpxGPD2pUF7TGyxUF7TPXNscJI1Hf3bJwq4le78LA+GXeAfZylETIwLlAu
/+uYM1Z5TGC+qzuLLO0cgSrR3lCLFP3ZuLDzGuDF1tbJrfB5BX1UEbzQJ+GajlAsYURG7zeKJTxQ
e6nI/xJFypnG9pfE4i7/qvDnJURNeiEv4Hq6vjoIVh00f8Uq0A8kx2Tx1cmaGfQRU5zm3w4AvZeP
QTWSMlUrzqx9FVRm5WKdQeicaJ+kg2fRdOQFDZ8coc8IqxV+HhhKPKs+hmWKh2ni64d6FNF+4PUA
io9fc8O8qMStxL0cZMb8oJ/rNNyNgKPi34Xe/vcgvULXpDdmIqj4fYq2Cr6FA3OGDRHw8w+TyhgD
ZMXEcwx3SnoPXTsB/00K47g7maM+44JUsCrv4rkI9H2IKx0WfTP6QEms8kM2xYxlHnzD5oo2QyZe
NwLE3oKNjTBjW1/7mi9gM3g0MuZLIpZ0nbKgbR+GauvMdWvocZdC1ID/3DBV0weg2al6tky3i/8S
dBZElWUu1ie/Az18WVqJ+ZrBndQPBOo5R0QNROslGWHFPQOyqrC5ir72HwYI5851wnwArRhevv+m
/M5dnhPpI7cJSDgFhupubHc+/rTuEsODQlImSj6fkin30vemSlT9rUW7+Omx6FyKVHiEuEXwPUX3
Mm1gEkwC+FRIU9DveViX9jqHbIHYLU44pQfrsqkQzoPf/jW8pnvcL3b64u4ElhSleqyAN8x0qjvo
hoSWMjjQ8dXUKHJo6Npb/mInF6k5IAF1AorVZuoe10ZV554MbsJYu7avxsPRv888UfxAxKfAYB8Y
AZJYSZzKIBdKROlR6QOzIaf5S044mN5RMjwkE+xPzJmKOFjY6hvwpYvfo6qU+TVMXgMOmV2hY3WW
q7uOYLakp58Yp7mUldIW00eV123xiTzikL3PHewoR4Wjg+yC0YlqbnIOxpVENIoKYrghDH5rUZ2L
kw0J6aQQ1uzBzwH0fbEQYowvE4hJ2tBK08sCEeu77tSFCWB6grsJfTiWcaZ8yMcpNcVCkUiGioKl
Lhpzp+nql5gXfADFQ1UW1ezh1YB8BgiGFgPCdOgW48lzPE+oT0smE/u5EN4FC5hkXfKHzFee3EiM
ErXSfsxABgwqtQjUeCIrABuSB8ZFmwORZnk8NBBQKm7SgoUfO9Jd3nyF6Rg4H7LOcLln9PHeuNdJ
zGiDOR4Ti9QI7iqMmT3FCLYLsJ9S9xGYs9BdXgZS4UwMnYbLSbJBrvkncscENw617snZEm0i26gd
fbEV8GBjCdNVbi18JtKiKJJXWAFt/Y/NNzgWFyaZ4oVuF7ulH85zfsJ0MPm3hRF+TS5sm2ajAdBG
cCjqMxCxsUjoyxYdcGo36lrx/hKe9j33d1YJIR6TyTi7MIuq8WuBoMCCLDIPuccjCRv9H767Ib5R
Uy3No2wsVp/T0uM84cFt+ERfYYTJgK0gZXpqwDZOF0QDvvE9PmBsA8ZNGv0y8GnrcOdRlI6Mbj3c
Df68JjNcwilDJekietpd51Fj37VFNJtDWwq11Ed06HE5sNEIpQrFZW6fM1Ot1XDPZgVlXjJbTVG5
Z8oNWWM3twnjExGYGV7sSmoifTMoQe3faohxxYGXEHH/zEqHjeGH5xLiqaMZfREB4tqF4YZMkWTg
J6H+ZMz1pXaH/nH1V84SCVJzuZi8Jb0tVDA++0ALxd1A89+T7NZ999CQuP9tRrgw14RWpf89rL2n
PxvJys6DBpE73C0THs4X1zi6Bqnhr+9E0z33aHW3uLcqBSbwJd02np9SA5Lk1BM8EAMGJ8lhujTL
2F8M0CAX7MZIjiOOzVA86IXa4Y5FpoRgOjO02bd1Wqf4VHpxnP9stlINM7jkKJAQioKd6nNfj/g2
GQAf1wBb/JX7bsuy5EPxDzQTEIV8FUfJmqPmrZPrtD4Cu84qvBO1jjw8RmTDygsoKf40aEvDdwf+
m4FPmaO3DiHtJv2HKP3hiEoeAyVOkb8f/GTpzMmOQfBGVQ35TUh+wr3m1ZB7taLE7GWCVf1gQeFk
L6pGUvuiUCw3sJbXdieBwOMB6kzpnwCntMsZsBMeORpsHy/+RP8876Lcwz1VFH1EzyOGzkEAmRti
1dD7vICXP1/eKpFXzpPvTI2+912EMY5/thnkO8q52vzA21UgTm+QWCwMWD2IGi3hS5bHob0juiAf
SHABA4G8IkmroCNxTiUin/CiKZEY/x0rTTieF1eDy/XZW0elOWVd9KS0T9oIRSW07znzMrW9Qp7a
Qf6PtwFAtPz2o2Si521CjuYCRmx/tJOESuIzgIpoChB3Tz3Z45Us+nYzbD595wQmjxUtB97ecnlT
/DYCVpwc682RhijCwCJw51fiyIKRsGVWfFmxcaKpEN83h7hZMv1TJUzqTi7Il+A0x0zbDlpF/TZH
itrsbgB8Ev5u/ByCBD0oe5pupP98zHsWrrlzJD7sHpw2GLtTOxB7hs4DrPxadTHqmQ+tyewshrvP
LuoalpixteaoMDfX3N1e1v6KLWteFlyH+O95jAhOzj7iZGZLjDgjpKgDLVYlwSACET4jw8ztmTUA
nGhsSHO8e55XDuGk7pT/oKaWqVpMsl3cmpBhnZmdmF1Kk6tnErNJ5jxKXWFLgtIUjWciTBCn/SHs
hhedYWG6M2Z0UwqGyP1NV1C4/7RbNO6nJQ/LojhRgvqsFixAx6oqEJJEjd/rPrMWEFrsUc08qCpH
M+NynwU5Hg9+HgxsF+9ms+ThoVNeN95wIDd/hgoKEmPEpFkwqUkOm3YtUlJDUgQBWDJI5ixEWjP/
MQBYt17JB+jsgcFL0R00fgc8v2olhECwXGQXF6xYeabhIKlJhzy7zidji7H8FsAp1dUyKmIcJdBT
f7SOi0U8mYd+foI/ELwNbW3VEWFtrt5jKMHMDKqWK2SYJupG5ScRVoqyGUja1IiBH3pNZUDEJ0zq
5oqQVC43RdFrr5yzefdM30HDnoy4/GLSXOEbm5NowbFlQaSI0UYPncgZxegiWbxfJhir+qLrOaeJ
DTeM7yKodzTNtGCwqC2N6RARzTowQS/lBaJzkT6QiY+HFzONLPA+Ir5xiy5ly6zCrIwp+S4dHAIV
JlZ1YVpbmp/KYZT2Vy6a55xhYsMWnhozIBT9zJr6xM1OzIc4QhPxtxEUOpuK/+efgt8SXhajeVFj
FYETZoRNJ8ftSjzKr9jhc5Hag8TQdeHq/xmNSzAgaXvAX80SjSxs61YemZC97A+4pBbxMoI0/8br
OAzHoV+oQNjyhEFot3jGuocS/5TGMrPOeGKbNX9q3IkObfEs0V7DcK7ibdDub4zFm3GvgWNJQV0p
t90Pjhc/MSoUTFqhAfdnvVhvfmSIoMTF4Jcxh2ImG/ng150oz9jZxRNzoyS4S/OWUjejofxr5830
ymntma9iHXL9BBMWmR01h+i8wGNVU9kPXDqVMXn2O4s7c29VQwSlz4c1vCvczYkHfoUSUOkKwF7h
NttGmGZED8fNksWg1LaoHbsPkUsyFmYNx+b/7bWfMjDfW8f3341S/BJIpcOPJM8T560LJLceMXKF
KIxLrb2f3XFub9nUs4EOPpdoHOa95Xb/ZDOaONCX0gMNhmI3DOIosLtwmuc60ntq33jEpGmHXx72
mJBGLOeSLb1SfkVc/iS12U31SXEPzsfEE5REnbSknEJhI0BJI1Ejk7NdY8dZxs5kDxv8+EzFQ1aK
espTRzn5UKFZeEmz21MimQe2PTAXSxp8UkB/Yjt9Sy8et1dkHsZ39vmU4i1XxEA+i3YMR1Y1MgNn
qU/sMCpASIyKJ3ILG4h6TsqHFQz7OWriVN1FMqJ6nzzmMG91qwKP6n1kbMtry4ODLIfyCsPSZb8n
4mp8N1DxrrdG5eof4RoInaoPcn2H6TT9FxP3S09+EbqCrT01T0mX98K/kpF1g5elgjb2WfBjT4/l
NMvmNsdy7T4FmTbNfiNosvsMlG7AzgjFnHAYSzaXMTdeHK5CwhrZYRBkL2FZIa4hbGHhemM4o3np
grpcHyWFfnAejMRYJLGYYxRDuMPPr6AxVFUZ6Q/RrU43HZshVvUT67N69+/k2Xp9mMY08KAstYa9
TTR94z93nSHfGSzB3iNqaU1XXVi/wsbNxBvQg+kMRX8TdPPyNGTLFsiA+c+6nll01SOIfRSkJWyg
13NuBsu3P/vI9hoGaXnq2PCpd6qeQnGhw/W2FQBBhkFr9GGIh1ni/8ekT/lsQAYYCQQVchkNkAun
9gtPjCCUIeZgviShsu9VTdAQ8qOUA4VhlZ08apHiTAJ2k5yQV38x9grGp4LO1dlTCHIMwSmV8twt
jGI2oQdtW7OZ4/9obdIQ2pf9V+LgZEj3WCBicZcN9TRdazyI5rmanKC8Y9sVUo5wkw6NKVMyiB62
ajV54DAhcZv0gKUuWc4SgEtTTQXQ2TZ233xAiiPbd1v8rgcoSXPziGNyLXEhr5H/lsnJlleipbhV
0fu9geVRQriKFOeU5uGfwsfJf+MqZHBDQkr9E7q1/zJo++Vjyw4B/8jyiPxN4d1M31HBm+KUlH6c
Pmk2bjTUwdRM/seg2FD0VjC/+W1c1xsKxoyV6xxjOnagCLVIsidX9ZwX2SC2NQG5UNGDYNLPt8Vf
Nr5YDFbzbzUgZPF2xKyEfW1iKra9Zi+Ne9KsEmlfaYTI5GIPykaNndlzgUJ4CBP/TR4TK5Rllz0u
LeComQldlOvXBUkfdLnHeVsM2JSSnl3L2Q4vIQMgBuPAnWTkphA8QrqnVwKGaXMhSEMUdpyDqf25
oHZqHFYkw9bDYPNR3Ak1wGTH54LIAOpzO8rdrSDOwnQyB76FhSkCPtrwtXLc7VY1njfdCJVyVFiv
8NOLl0O1fRNLq0C4NoAboTlDW/srLKUEE4MVsp5PUr082qSy7lu0KARAH29V8ORVPmeXxWwcnvJy
RoMVXoewVMZGC0KTxYKeOcg4uDEtIT/h40dgaeXSm+SpV4ojGYDXEp7R3CuXSzIYqvRoVUL93vkh
oszoEYM+wCsS4lCpYbvONSDN7uAu7HXZMQcHwLdL24nYDJd0vj7B0vVnZ29cFhk8VgoPTnvmz16C
e5zMy/q6yZE8V1XIjgAztZDCEZz0ku6IJ3D3qCKZ7WVh+Dnc905QuS8yWFQOYiAJGS2pRoC9Z/3e
+GzgwZT3ctIFMzcC+wqXDAcL0bQhD+cbf1cY3XRUxN1tJNby6kHid85eVsQnlFnAgj6fXvRPLG5b
HwTqmsXTMql7VpWQXxnEVpHNlYNC2Y74oMvZm7qbSRsOE+bn+QM6wkZRk51B0wc3XaijwoKyGe87
7OpYMdEpmnbD+UqWZGGaCHMGHk2WQTa3ozvkzxSR5GGzarI5Ny0RMf+Utb6pDiARUhxIqm3Hb6Mj
v3WPXWbq4zLF1LZ4OCGLw5RPmuJQpNWcfDa9HJ2XHFKedyEdh5IrLKH/Q4brl2RmAV2WYZ3H9S1N
Xk5XO7cGX2IG3eDbkJnv+PsZ2iN6rqsXeacCBhdOZI4+Uo9LNFXN0bJbibiZExXizdgwMt+iKdSz
0YAB3qgj/fQxxF48u5e6Yh78RF1jhq++Qze9FBpvIm46SqP9DFpIdoeyzzewgrBL/rDSaCzgMOgF
Lumk6TatN0GiHlhjxT7JvCQZ7JPNRAJRwNGTCqr9b+ClQ3M2gif+XDGzXF65VfDjYG7rg4esrEiC
TRUAuW5p7MJimKRkvJoZsmR4PKNV38U+gbKz5Z+dXZk8kqq12qIOMBBPvZ+8tUH8wiDKJwRP/m54
65oIInHm+szPnWL2AvrUVi+PYo297C3ZDu8jLAZdPMQ+qMnbRonGNaFDYOAQnvPgLEcIa6wKWLX/
zBJL+R1lcdO+NyMgjpMxMoye45kk644uPx35zhkonpIK8sBLb4hTH6O6QKjVxeT+YoiM/ZTkE3Y6
C5eivOp58LIH3LAEngvft+p9mmPrP5US26zbT856jrqZK1x0g7mr3RnXGqotsvPs55ToZDqrEUi3
N7HqIpSQkT025eJcZ3+jxnohGzArrLr6/06XuUdBmia26uIRapmrFt2AltJSCikyBDMpUE9i/D5Q
/k4NTsQKn86+45Pv9wnfFFyekdQKvF9MSBI6UwB1jvR+LP9MrtP4zxwXoGYFvNLs2IVD0B1xTAzy
CIqv7e90rsiSUpdx8bJej81TuwFGCzuEUzbQn4d5AzsXTVCyo8PmfA0MJ41mIVPVlSfZBXH2p+pR
2WwII+WmOKifgO3w+JhtV9F7ELDMFOA2k0N7FexWoJpgIXr7pZDz7D/2yzAp6ntcVMdeGJ4EigYn
MSyyHBiB+eyKzV4xZ6jsA22v4cGyBk5Vjqcq/RItUA5IjBR04YCteIuhLMwTDbCht5pbN0DTkUCJ
CW4G7YsZJQcVF0HDFdqTel0SvpEW7vhRYVVtsrNFGMP8sM5h3zy4xjXRY8fujPgBOiBctIyALaaY
cOrFMYScX0ETL3L1DFVmCc5MsmHqV5A2mP0HjQDwlHchDDMk9f/3PY4kpq0bSUEHZNcTCNyONVX1
4RvmD95nVzgwrFuPqaR0K1S0Y1zgkIcOFWouwgWrnGQ7h9uZtwrzffY+FMDvoeigtj4BWmC8stsy
8xiAGSrLw+SrGTgaNpRPz/ACU/wU4RO7GnL3zBADXoF1W3qYgOQPuUCHwuodFA/2WNlPlf8gbGBZ
tBS0ZevuUB14s9j+RhNjWB8LGqGjKrsg90b3gtrTfuLU4ehG3yHCDzTFe9JEjNYOc2DAAjjcbhPg
LI4seFhj5bEdnfMkFGztRixLxBgTumxKAR5jFQ71+0SqPPwc0m0UnrII5UP5xMkPq00dxloh2+gO
aOT4BALp9+OtbbxZtBgnVp7LpMNAcsCB48mn0A1kMO2AOrOUkpau7y+FD8Xgfo3KAQIaBMrj7PcI
YXjrQtb7QR/AFr8u4n8kncl2pEgWRL+Ic8DBwdnGpJg0Dylpw5GUSubBceav70v1trorsxQK8OfP
zK5Vcg9SgKXshKwcYzRYn/9jPBjbOvW2k15Z0bBsStvF0VeVld0Pp1fhPLgIMzTyFqlb/JfapkMc
WzDtcdzzHELQyIhhT4ofGh+yYwbhQ+4FS5/5G9SPn10MUztDllpXoSYQTvQXZYDlGrhx1h4t/ZZp
knRkqSftP0apBf7zaPsev2yenYKvTTR4xTnAOuBsuSGRzePiGrfHIMh8dtmEReJYH73EuG33sILS
5G2k1twecNe6+vWxjNgXyxr1sYYRl/yL51L0MLgJcTRrbMQZPrsQvOfWweLcn1gndXDw1SRj4CKD
U/hPcQb/O90oZXXMpsm0bpX9mdU+nT++iTYGSPbqVy49PvaynfgPu/WXto6bA8lVNgu6kbyz0kSp
V2Itnqr24eSzFawEY+I3HhchXl0v4PawDH1usVX1WpxpUHaDkhKBKKHlh+qq2H8rIrTsYUu1FAtu
HZXeeD9gNy1PE0W91pvTF9ht6n4hcGQCzpxHwkQIIrY/lL9+s5501cy2d+8PLJ1uuhqcGcpb5eaP
+Jf5piPhE4cfqCVYvikBpbZlnrLxnQbKKL8W9cjj5I1JFLyEoUzdF1NUwD3AVTgvuDSs8F3XTfeS
k3pF1LVKpLywdFHKuiWrj7HdsDJVk5dXZ8pi8VVxX8JdzVYKfY3t0uTs0pTGIN44heR2XOuFmANz
hhWbF8xqbVXTIeAhw6Gikvq4qYeh7R8AKgX8Hbn2xIfM6CzbdFSCsrXA+1/f0TpUEGgXivgK1DTI
oFRC2wRgcYZEym8uXck1AO1ZrA29aFnorz3TCSBZC2tKhKzebOtwifFKoSvX57yrBxcXzgwFb1/6
TRg+8O1hzjfBoMVNwM5mPPicENBBQ93jAaAY135Ns1HU3wZbAJYqn+z8S52VFChHHg7pHbW5rHhn
q7fv8fIug8OeDbVnT5M38LZK2Jy32rHwq/pcKtF9wxy3TomAuiQHG4x0iPSR+dVrnSXZe2LYsBHI
tKBeMo13ELy/idg7+efcoNr9CdUIhHZXFXQKC3iV1ASRl6eDbjyw7nani0pN2Jx4O2K0P0+jY15h
6M0lDWGetVCQoGvpFvU2ZjmEIQS392LT/B2PYIOSPneA44Gxb6CMh14dEwGdEu528JI4BCMkn/kx
JqO0fJQyJylnI3cvTAVsdghRJfI/JGQPrvSDd2TB5AHQYrHvKhZM2PKZTgpuYiDUsA9RzsSjw2In
c9/5Gg/xb4zs2WzzkTjQHxaVznwCA7tYWz+qTIKres1A8KJsxy/mFhAptOCIbKJAsGKW+w35ESgF
Qu5imkcgBw7q45Z9kFBtBpwNhhQwgw+xjGpDuVA6/nMg4FT7To4UL29w6azoXCbiao85Do0Bzu8S
bzPfK3/7uMKUlrEfDY4Vrum/OD8BnNGJYx4k87t4sATh1vtVqhw2dIpiHbQxh9+5aU0hTzyKNH3j
US0zcD5SYG3FZDwTGqAdocaiNFSGMi2W0exfI0LwNKNN1iXAfM1DP3niMeX05bFsmUr3QwsK9MJH
PfV/YyJ59dnzeCSgAApuEnQhsomZo3WtxImYuOBf0HRtz/AbTliJjdsh6kV3i9yqm2MC+Y4KY6FZ
AxOsiPxzxIsCCdyA5CbvS4c3ceFZLTe0vyD1p31KM15L2tVc+3C02OtP0lNXVBySV2lFdcZmkEPW
PuGhxBgXprH4tF1MRvzjqvfpdlsXmgslrBCdSVZfrC7GRhcnGX+TEw49alPhIWBIVcHi4rxbVxmE
eAMIlbkc75F8GKfKFljSlut0rnZxTFAHLnLXNX+FRXLilFppCFG5VIBlsP0hfJ1ycmUQBfu6Ft++
27JVuREUvMS3lm6xMplS8JiyX+dFilMlFee6m5T81qXf2TmE8TwkVcPdC/14Y6Y6yo60dJGfooeP
9wFrE/bKHM1czcZuwDkYN8QZj3VD0ely4EqDDSMyoJwfrCHwDfVhWKeG8Ozl1miTTTdFkHKfJmc8
exu3LIOQVA0Tgr8J1sAg+w4KHBJsR9A41XlUci23wIIkugrGzYLpC6MbEK1nv2lZ7e7CiFvsma42
d8b1xS5ggkKGwp/8o2C48uPjyAYLMhJOFN/ZEzRcmHrcsY7S1wlUleLWzscp0OabeKGdMbV1Ub30
MecoqiJom1jfyxzqwq/PwItKlbEOXO+fYaNCbupVBMiXW1v/ngykfW+Lbm6KcJ8O0frWCNKW6lw9
AUqjfKzpp6NdGTlQTuS5U3dsqDbyrV1MnqkE35xpvTwwgrnWly/bitqZGF5TweoDTzyOnCZwJtCV
taE8aslrly/0yDUh+UJUAXK6mRMx2n+iDi4PpNC6x6iUD+38nEEirq+p1ATjfBWsd9fSIOBL7jTR
OppWuW19Sx4WOnsI4GLDAsv97LdU1SMu9W635x5qbvgtqI+gc0r95auJPxG985eH2VI3tLCnP4ub
r3cWbbPWsKcyPzge9te263DrUr8YNLccowHYDEDYT7JYLbvk7pGx0rWYz5Za3bAxcq8m09k7GC1M
dDoacKixz1/MPUVUQb1N8JKc4d8uQFHouaRIDzuFQsMpWGRzUe/XPVBQwevdIvtSljEkjeRfZmAy
j07uw3Xb9VSON/0Wp9hog+ScAoGaHLptSP4/WDrEJGeNg3kwUeAlaIeIAxeV0eHGwVj2HBCsXnYI
TiDPsyBwotOIwpLsBXtBavBaGzmiThLazdC0Y+clQhBEalzqJbiLW1zi0LvHYMDcZ2XiJ2e7SbcO
4/ljZOdhfbQ8mkv3kmyxc5jZv4kXe4zmN8LliEfJ3JLpqWfbWUXAycl6IGCDRkgK1UtsUpNeepwg
6rE07lxddTHL9qqHLPG3Oe7WYld6SZiefbXIFD1tCX44oC2WbFbkVSe7aFdiVLGCDyJXFy/xYhnG
G/7vE2GoleGR7mCVhg0XAgTViASYZKVOrwHL3IU7318gUayKvAwTbdxJLN9whlhp2rmG0trHLEmv
JCAAB0Rh5X/FgdY30EbG5rudHHnhO2617Mc61+zMQgjhwJE7gIsgy7aUtyQf+C41zQRasSVPAS00
yyj/iuzJuvXaZkpOGKQadcUHza8Cz3D3QyDUfNPSzXurXCzUNrGEQXpSCSD5O69iK7SF8KFuEHj5
qRVfqvu68oW3rTuFo4flvjBHMJe9+fWZYnrY2wG+4PcB0+sbpFjmwnLoOJGoPgeywega3MsmTak4
AybCf+I8DghLguERvrI1+c1v7Tpd+ZZ7QnyAgauPJAny5nHundb9jnE0dQQeSjtii4ULO2e7Sa99
1u51IeZ0549p9xnnHD03ttsETyPn5GMf+YRFVizxyAy7FB91JE3GsraU7mMO7JyXeTMF6kOkgDY+
oG5qlAmLtbSgU6pxMWHHGW/G0okINeugx709mhCCduyBJuNmjsv3v6soGyMMt9ozVfm3iSRbFdCz
45Pj2ckT9l6mBa1AkO9X/6A+FxJXJR7SVamv87UtgHA3fopCBwnx9/9gnUvbsnvcoSnjqmhDcnDf
Nu2l2B5qtHj7e+WOjVQThNQf2R5vkbBd6UtZHjNF8YzreygM8fCQsdOkC5NS196coCDo5IKdZyKD
uZQecyXMGZo0clwxXbdN4sxxH1I+vAEXtcCtsZtbmBg/pN+H6Tk2S5M6vBoKlX2ZOZpYPaBWlh4p
KZlPwefqa+DMBUegylNlTTE1i6EfWBeIHDyc5PsJRnwLAVPrHU2+tk6CHbOLtm0b1VPtFycWz3sn
jg5e6NsKJVM+SCL17U1XZtA7Y8UaVSo3tk9g9KtkRy4LX6CCPUxsIFc++58QKbpt2VEdTZdxkQGx
CVZd0KyxmwvqA1gux/l4CJxS6AOOtf6DM3nlIs4JT11v+g8lWr7p0wpkvbJliUkIL+iP5c0SJF54
ciKexGvGu6z+aBpJdlJh0pJ3MY6Nc5Ck9hMtXp7Y+27h/M60Z6jHLvP5zdoQaNc5IUWNmyOXrWNA
Um7dv9AvyLnPoyOICqWHpEDZVG2QVrfMHuJ2CkAKricZQj9ufs6XKiQAg3Wdl7DnlUg7+Ih7nbY3
QVOFf6eAENyudnyS18uydFxEBt98BQ0rb2zhiM27DEPJbdpE4GrHcI0RBPg6DmCVmH0xt6Fj+LOj
KToumjrnW4p+sxFMCxVUk1V/GpNcB5xENWNeXa/vhNjF6407a7zn/2teVZQlR5CFpnkOEnJqoPyp
ueFTqfNRYxUf6e5dNBf0TT2A3ZfRhKRgO9ojaGJZwQO2TbytcuCRvcae5KIR+knMFbANOs18BB37
pcew2J4RGIYQG74lWfkjsEWsCyNMnJrOtoRytj0uapyoCmiJxz25X7i24QfLqLkfOjp+twlCVXUu
u1h8t+AV2gO2tt7bc2Jxp8Q8CvmU911QMZskoejUNswH5T1lZQg80kRkTG5pjg+DvZc4REX6Hq+W
DVUDGAEsrvwkydZ2+HNSqzvIZk0Y98hu9RF4WxfKh84Iz3Nog5UgGXfIxT0kZY+A4JaXQ9yemKzo
YjRaRN/INkytG7zFpbm4WE3Kldvc9tGdU62rozmZ6L/CrztCsAcVI0NiWx5gq4tZEu4zsBGgTeJH
G1YwYLgwWgk8u/rAjSh/dbA9BWfb2Ol49HQ5P+d8piHK29QKP9u0xnTOCRESo9mRwGRDP0w58i9L
5idyjEx0857mvqi9BT9TFK9WFXPCNipInN20pCP10Ug2xZWELf4tTpVxcp7sfiAcRPlYbWJ+Yw2r
oXvyim74GzJEJ+HWl3MR3qWerEByUjZt0o2D4c2Nj5GHYrOPDNPbLctAr31a7B5aKrJ8wzuHjCBv
Kw0bQV380MqoWna7dVIvme25qdhxzmph1xOci0Dm1YnQvyVTcNHdKJj5dJOTclt2unMVtw1qtsmB
wuSZylu+9oyZfupgqlKl4ayH91Ga6speZhgeaTWmQ5Izjv9oui24rCQbzBEU04M31s6/uEgz88MM
icCLaJu7aIkqtb+Dso5oiB5wnl7iLiAzn5qBS1YcCHCZLIktr/gsAU14+1nhEQh2sWvHw5NIyfHf
auyf8yeHbnOn4E4g6qrKfx6tXt0aFnVHdjUYBnKqnewrpheZXiYJk+YBXpCfHZNmXKPHruzSfRnw
D2w/iwcWNWhw5xLrJ3y/DIYfNoVyCr51h7Rc0xm1ujJ8F7MG23ziE5u8hUhBTSLlIHSz1wxLaF40
1FaQLrdwVvzfSdpwnSnPSD8qb5Bmiy1UdJclCIgtywD5kgO3YdKsHdJPnHboqGVOtgVmI9m/uu9S
F9ID7Z+pJ/Af6mFkidTbLi4rSptzMo9E3qlaUIte7ZXUca+mP4YuynRWNtMy0x7huwRCtp5y1/iv
Zv9Sph278nLw5o9Qra62rMjXSkcdUxw5UPdgH2fOMkOmWpD8VIFEHXHt9bLPfmV8r+qM1H/VYYiC
D8fWYWOrwZmebAyW1UMKWGz8S14LO0wO37b9IJW4NqUg0GBPnVfzBSZrcZtmTW7oBFogFZO+AF5p
TAnwru9RS2cTjRdW14gOzJ50W5TJ0joofTVVvjEtC3eSvEV50/y3pLRlGFv9gbt5THf5XLFltsmJ
9zuQ7WH35eXIP4TZU+61AG3Hfo0dVI5vseSHHNu64wNtpvYxQPmNDonM/eBmiKzZv0kXRexl5kn9
WgOC8cXW61gWOmX3SToSBQRYlvfXLa2gyjeUE7XiyvFrV7cELOcJt8+SOL9YeMfXFM9KvuWD4g6v
fJ9zyLb6MLuiq5hfxj0+b+WTTq1LXujb2C1KQ6G9VT/NwkE5bHOnfffTDEXfm20AvLJsXog2jQZv
UoKU5aO8gOBzuKhArQrlcyZH5DiWYuodh1Sh7svUEg9EqnWP+cYGuZhCUOyGw5wEAWe1DKt3aDv1
48iWmokdaMxLPI64a1m1jAevrLFHliZ0vQNRneqoyzbrn7VNN5jdOfAAFpWMaBj/lYfmDh4UqsyE
fmPFQgMk2eeoTK+DXMyT4ktKnI1jQB0qm0UQVBd3GXYUb3NVqFMaCWfcF3205aoPtOvic0eiYYP1
u0K6kp24p9G0yq65s6bZA5xbCNYd5lp+72B0Z2JS7NxvqokIHJi/EY+5V1oe4yI9l8PGkWlw388l
XiYgudkzJTzsRkcngZ02tpjlbtIKGs8PZFKs9QQfSemmOPERxSHwYq20Q/OWsj6A3UObfUTylIoN
j5O4RjONKvdU+xMJXBcv1TYuusC6WzO92Q0/RwxTDLYCOQDg0jzpLFKDfwhRrXW0jW9bezuwOcm3
QqMWvNJSlLQfdsvG/9W3bPiEG56XugAJX6g6jh7ZXGFghQdUSc7NYnJ6qFq5if/NfB0CtUvop3Dj
K4sRb7wjU8dWB4t/BUmTBJ5/sbMUjg8eNAoDnpBps6Q6oRIXzV2EkWF4ZqvStTQWN+tQB2Z2ci+e
QonFQKdRXk+E7pkncBQ71h11FVa/xtydwuOPhMM271Qy2MPDqAEm/krRQ/Hm1+5gfDTOzGlJgN23
5v6JN6zd6o3ftSLFCKl4+z1ISiUMQxmesR9HN5GeX4yaSelvhkZon0mJof/VipMkfYqJcTNbs7nG
5QEfRCZXgqDldO5g1EHcxYaQjhjnvSKat9UkxcL+cKjsK5Mxcipgs6A9LgjM8xOCO/2s2oUtth2p
CgG7DLcxHzFBitneApbDVWJHktwlZrPJP6x/KHQ8Pxzlk2OnGFd7SB7yOk+WJz5d0cx/0qJz8iPD
X0b1ABdBWV8Wv22TS9fAjqCEoWyqCwEmmHCO6KfxX04TerWDcMNaxFtYyJSYFlfb25rL6JcCmzHc
IiZsO1T4+mJ3xHzV69Y/6zDkbhTIcta35FmylgOEAQUPYQsGD4m5WbsCo7B9TDB1k0LKy/hQE9LF
F0eJ9RqE6twifBe07rgVr6iFuaB1kuio5sp+T5VXVNQtw1h885ZivE5AqMS6IJDtr4RuxM9Hjht9
R9pky4F5ivhA/A6AxSaYeK6J7Wc/HNJBEawBiWAgS8M2HlnFE/S4Y7d0VRZgg+XdFT1WyRx0e8fK
vTynwqZd++i07QR/eN86h2pqmv6uCmtuKq5rYXuFnEQCnIp4tEi2Tivjyi6IcEDAZooxLAzZGlEu
q/esqtnyJoA6PstkjdgWFTFqcKZTQnVbRdk6yKKwlNexXXE/MXdUdOWIxdINcAgnfObjhGbSzIrC
X1N6qt25KXLfvl8U/vESRLa1Kcl7GOhFrEoOVsmlA2yx/QwzFvd/3k72fIgJybIRD3LZX8J8Juk8
RKN+JJ229LekuMS7a3NMbTxcdhcnzmpCU8ohG6wG2/vDOegI5hQKmR1mZEJB/J3ajjQi1TTp9sEn
hPm7IAm4cNKRwG5jyULxLh3gP+4iiZC2yTD9hqCuPEcfi2bIVrQRTY8bIVzzyzdWpk8gaBf9ng9c
YI9QFbA6EbPi4WaJzNKfdIz2bkaZNQwZtSsbeLQ424G5QJJIXRgAqgofjGmd4ga7gyjvR7o45ZtN
q4fmoM/RoIF/WAp5GbEg1m/apC3Oxs4LKN5GSyFwnQvsd30aiOK8dLilD4XDFPMkwhHjUQJ3VF/N
4AMpFBZEj7OLAVhflsR2xD7xOBh+WTd3tgSv2Szy74yQkDyy9vN4tckyBaKSN+lwAFIStAQch3Yt
NK1nenPJgiRnSlkYYGZp4POz++O90dthxZGbtBn7XZ+f6pAvJTsE3n06usOLw1GM7jSbK44m4pbA
wKaUUEDLbIZzZw62EWQum3YG4NHsDAo8j6kMe3C0oek5Z5YkxiGkXTv46pnGm5UrB6QkQGXf0MVO
zRrXV5BH5HM4vHHFrVZnUHb6nKa0t11tmUEm6Ul1p1SDjvyvvFPQBXTIfXqXt0XgbuPW7cTBNi5N
mUC8FzyppWD1QeZzNSdAgbHZ1XzTvcyjBRdevglLyLt5KfjEqMpgJQX/xe7emIG5futYgfkhgjZ0
Nytj4SPynOSX7xezpcJc/yXcbHxSbc1XRPcrW4pFMeXtIwsQTmacmtamB2+bb3M9caXFhobZBK76
f3fMFaBTpjY2oxpjPz+skHwxbMqDeHOtePFNAr3vB/AjgksO2u29YD9gYfLMcjYRkgXX1mvq9lMZ
nZ1R4BJrB97NpxnWNSjNvBRnjWoID4j97EzSZgf0jR2aby+YH9ngx+pPrHxz7sm2zpcYYPAP1nky
1Wnk5hx4mray1etHusIIKtR2mOxZuI4QKx8jByDGHrda0+ziXHDjKlmQU6FSZsFLivlW7fBdkd2L
hLE++QHVqwhhF2AE5hzD15Tq6kK4D2Mf3lS4F9ig+C/MO4uNqyPNWzlKfHq4ZaAiA6/1v227NB6h
Klbk3iksXH41GLzK8tzSIgvOwWng+xAhpVqD2pP1ogyIemNGmKmshnDEn7k0M9rXEVWoB0jXmILt
aI6Du9wFJ7EFWkpxFxTf4iKgEJgTYH/WADTeDAM4XoySxD7DM5Moh21kWcQHbeUx2eoRe+MGkcDQ
79bmNmIEfzqN9ZlmR8eL7rGxJ+YmI5rwCl1R/LH6hqhgwAjlPdgCwX1niyaRj/4ArgRC3Ao0mVPi
CQQ916IkENPTFapFQVClw9vjuzNhQAa1/CEaU6Aj2B48LNnkSvcgZfgxzMxufcddZZ6ucQd+YNVa
Z8St1eKnRcHNie2Pt6fwbwTPTkVWd1JYoOmb7wfYT0R4mLo1MWnx7GU5I3M0aarnIsxi33ElrAvP
CdF8PMz+o+9MXBBrneLnTqGmsb2rxsp74BxiivSx/gawLhtyHqZyZLfh+2+SU5tIK77MoaF+Jx8R
Mq4JliNoGPjO4i07fedzJkOxM6wPWRW3GdE5Na2BH97zRPJm1AfvtU+tZnzN0xC6WhZi/y1pRDwR
A13HEPotmCtxQPEepeu0BrAII+knxzpYbpeh9l5NnIXiI6gIT1wU4twz64L8UIUZ57BSMAg3uZuV
3kmHNqwCgauX324cYmOOlnp8yjzBit82ibOf56md+PQjiGZAPEjN4Jecpj+dXuGHUYNYhYFpMf6N
R0MO0x4RexIf02jkliVzwW/ZFGuSCNjVYxVjrDvosQVc49Ew4fJgFRG1G3BuyAofMtYK6g9LIloO
wCgAUTYWQZUdcqI84qNosDUnnn4mIMXJLvig8ueeere15WlawTujXv5FhBEoYuv7nEpqCHc3fb1g
kc9CPNxnCiXNMS/+y9551BLg0m4w2JEW8jveINRdnijtI5FooXLQa+zTUXsXg5zT3Ciz7jxiP+BK
kDvqoUCM6ABr+O6Hdtz4Lgr65MUxgcEI50KrWLOO/YReX2ff2tN07crJKtWGiEfLK3xywrpCYM79
e9UtTrNpNeLAKTJW+IDVg+aZgpHmeYxB3Wz7IbAU1S2cHkxQUXhDMpVkOZU7qGc52TLsHtWMATfw
Q2d8Wlg/wkbpetj3Qds5E0AgT2FXPfpRgc0qyHV7DXGc9fdinvhwIESk+0DgUDr07Hi9O/KEg3UQ
xkknpKxswITkweSma6sTn4Rqxog9dRFk26ae1ucHwAGFwTSIjXi7WcwfpMug2WQzyi1wGr4q2m+m
L0lnCJU6RYp/IizIxVNrPRTWhr5clI//d5sDzCKPE9GEl21ARDlvpq31/VCWmFSIJLr2nh1EZUAc
DQ29eZRc/I1Vb/WnevB57ZJpQx+Zasl4XQPAgZ1VD3w3MpI4vJTTsOSVY8FvmDn1Lm5VcbnE9GN1
u5Dl/HJSiPe/7dRj/G06tPHDlKWOv3XJN/0J5gFqCrx7p/4bNlnF2pVq2uBPQLaEP5FfEhs9uH5R
Ag8QpumpzDybEsDeqsODmKXucXmluA+3EZl2c7aSruFYAgDV4Rsl8ktKo4ykh2nTNQFlMSJtQQXn
XEFZTqLSOc3rHIHgw8aC4+/ByslXfE/OHBZfKX1+LGDZ2NLa6Scm0acSu7s4F8oaUE8NVRv5vWnc
NZw+JSAuzlMcdCLf4fr2WcG4i1vcpOCl6SQ1BPMN7kC+OKz40fhyrrf5mawlgICyGVM+SrrHKUaK
qWJdjqbN2gbuEU1E4wOEBqwa0l4TczMvyPEG0mPxAtUOU4gyFpYmbx48nmWsFMk5RQiYaC9qWSzY
jKvTte6ZTvc13jDx5OUdti72mcjwHi+nt5IcKxGoTPrI7r7si+eKLXz5YtFYMH36xE//1KRFF75w
7QiqgQYN7JZZr390ZU8uZ2baxg5rKgqPeZktUAz+lXrsRsDFc4Fl7OQ33kCRKL+atv3TR4vtq83a
jtzY24AAvb2FAKeYttt+QFLG+QDhFgxB/Bp1g3FY5Lh6yc98F9z7Mq7Grr0lfMr3y5e8Xpht9Kgw
pSNlx7TkMZMAU69q/Kq7ElzqwcYA+YbnjjKm1gh9yjyWTQXR0rhwX3KQz9VnHYYU94LLzK514lso
sJq0kXC1f+6VmJzy6LmGWgDKf9ge7eMqWOKT20wWqMs6c8sv7dk6OHAHDtNvXFUso2mDd5unSnZe
/Frwtho/ijZgUYJ63vkQTTtsefI1KaD7QARch1XV2/z9keZ++48tWegZZoquYeOhF1TSf/3AVQK4
gsGuCErD9RYIjOmQa/+5bwnBcVIPYJbZJ4fJDORbiY6Kh6Ar3/sMGsqFb9FkUjxTNZVcW1Uwup5R
xtf1Yywdyjt0ETo02YQxCkDqUKZ830+9AsjT93p8xSpRWDMRAL4/1hZXSrbGcGA5qf6Ys3eZETxk
7VPNtbSK19Ngz4S9RtKV5g21obZeg1IF5VMPRsAlxiO6OEfuweHBbjWG3yKISkXYpDNy0g+97/kh
NUjcDOrphMA2pjYmOJM2H4DlWP7jRKpz+8lqSqeVm1qVrfWxxK3ji+3izzERDTp3iATwwNSVe6CV
TFbtThihqkeLsosaMoFDtxcRnMKKeFgLkPGIdVHAqnS/kNXQ84HOHPww10Uo/q1ZgZz3dkVUyRIX
Fq7oSW46MhR2uksSmX1kpb3A+uES/xxnSTrjh+rqD42KIdwrFazKOZeNQ0FQxXf1mif4bTc2dzMH
32pAlBRcCkDbjdFhrm+43w11uE/SBQlz62hBOGDfuDjoHrsWc/8dK/eOHiWySuPwA57SnX8qn1LV
K5PLEv4TCg7stqOWob00XDttEji8d88pKSNwsAFjBV8bco/XEj9rc2eoaWkPo5Yjup9p9FPoDTRv
GwhjAUGeCjLhFuTjTKQoxcb+6kRt+48EeOI9TiJbMHQaey7uo3KhL96LfSsjtkM/5DFhnUsl+jKW
V6uyyr9UM5niht5c2yVHJwO6a0c2VQ8DFvv4OGlOkWqbCVitd9Kw/tOskstENLvO860viqUdqnRa
PsJnStEZ1rZ4HfHTK6LCEIExY6sDVqYg+0Zok8UteyKbIB9LciaCMs5oJmfJDQKUmi5UldZE0y+V
eQXJ+4KRaRGbzKUkBdvkIGh19mI2h1tEpvbVTqeR7+DAEcHKCmnyLlct7JWAvIV7IgA68ysfqYNi
kDJh+28os+kxd5GJA3RnR/V7FN4wpNKCQqbonhxRG3wSpdOg7iJVfFE0FBl22rEVjs8Z3yvJl8m2
5nHTTe3gQ7vm17UJBxzxVy9YIn03zqh416EvXRiTYOyD3xQdzn1pJuYUfKkRjI4wIwwTbkMr0DgW
Y+nfh+1QB6DMJosajbBrQKo50r7pTFhT0zUlrHPalIbpVV5sBEM5fT2rvJPHuYUrRFD6swmgc2I5
yhLv3IyV+o5ImWZbp7UHPGvGwbycpZa3s508fK8WgTkK01MkN4oV6HiDmY8+V1ta3gsQI/VMqKBj
1c5h3dje+NWAAU52C9UTkEB6P/fOA3YxzUqOdzXnfY0xlNiseOGtMN+6aoRFmAHapeK4hIdD2Cfr
bxGAyg+201YM0kETZgDgWf7DPjBfaq2GQ8q9508fp/UDTd/yMDAL3DoYd+8svwjfIjlOHz2XJZdS
AFgKLJfy9DqxJP5SvN5A90d2rI6W8Gqy23QrsjSzYjtg+oWksV3GtvsOqkatbE3FZokrT3PgmaP8
rUAp/oU81n6KQrv+NkiT/Gl1MTxT3Cue8YFNxMTS2D4Dc+JAw07Aparu4ruiMnQNuwZrO/dJ4D/p
iGthpGfhn2gC9wKBpSAP18awyM3c/iNEOl0Y7+l5WQxlDUw/1fRrOX3s772SjSdMCTI/L3R9hzNx
Iowj/Mk8I+R7qqzka+8mbFZW1y838YqyAj5LfuzXAYML+BhX6k8nkfq1jCF6MNfI+LaLCIofp4r+
wD1DYk7bWx/DX7VCJOkhF+M9uWn0SKX9eltahbTvljYFm7Gp8LAsrzODmUi3g15agOEGdNRWJ374
VzaEE3YJb7hLUWj2j3WLw2xbNKBNSyWxVNa+5GKKZjdmH1Ukkq9YyPxauhRtbNswaJojCkxJii4o
kxsdrGInW9HGP4aZPfoHWnvy4E8i+vKIh5PjHexZ8C+mIo3baA7DfYcqEw/IUcMyPvjCKsjcx4N3
Ah8UTxAxZWVvKtbtnKaw6AIibc5EKLAUI72fkW98GjpEku4BVZREwCJVX5vSnt0t24PS24VFJfUJ
VYDICskwlsfVrEEHEussHGTRSC27kPVcsR2y3Lmls37aBdAoeef5hTKnBZ/e5wDpRe7oeuctU7dB
ZAhqjcnLSDyq2PUosfVr4A9YnHrD3/kD3Dwn5GXyQD1gjvSGHW30gXf0i0xZeys3HQJ6RsB59RnR
J0I1jgdUmw5rl4RhGZs6cm+0CobywujgeDiVrEJx7QjmnD/rPxnDc8riHY0edsNYlSCubUNQwLU8
8zrKwg83qvPtvy7EoS8rcyyIIrErv8DG9mBqFnyI6KRF+REoBz8yIUJCjwMWVLjqkBCIhsLgoTq7
b/SjlB07q7rqkYtDoc5TO3feOcpxfO5D6THUZAIP1h4OQ4fy6+BfQw/TlnefN6P4NqPfVVfCNyZ9
rXVnfTiW09RnX07lHXcqhHrywvQdwe7wsHFxKaOErp5ppGk7l0ZsygisV/w17c8smMWprrXs+Cpa
xWtvsvSUMlPhXMXbY5Vfts7DnPmV6xzMS9RUvU9LLuV7hNnyVTmJ5hmkHOka/I+z81iOG9nW9avs
2OOLuPDmxD1nUAZVZIlGpKgiNUGwWy147/H090PvCZVNFE7UTMFQICvNSrPWb4Zi8HlJBGzOTR+a
FubOCbLMJkzRr3XbBrd5zKttJzVO9AKgoXoxeK7dyjyB+qODQRNUI5AQHjqJhRx8czJI0n9C+siG
u8yneEY+14i93aBOCfCiwFdZM35TAPsJgJwrXyJHi4qXplDS4Q4mbF5/i6Ncg6ZcBIWdbCjsljlI
ReTVD9zP8b/lNDaMk2lJUDJ9srvZOxCqWPpmhxraGH2BoxG0b1iaW+QBcCe0naxhg0RVPCWLN2Sy
EyHrHsnTjh2Z8UcqL++/hHKQJnslSHKJ+o8hAxyQBsm7w5tA0g8hEFBkOMMRDS28NcnaZZRwrJv5
0Vm9RdBUHB12qu6lNzHayoiPyZA6tz0qEqwd5qm7wwYoVN96GJD1sEXcJzTwqQWlcZYVEmm7IkW7
+Js08VD57kBXpxgb9571xsCUOhkirEGOmjP44wulL6d3a8poyGgBHFcPEJYjKLo+d+k7CC6ZdZx6
rhjbPu8M9l2uJFA3rNyKPLfWm0g/tIMj2S8wuUELb8iw9xH+sZ5xxiVKwSKH88jaRT05SojM2Fgi
9uQ7cbBJgGRhlmlB6ufa6KhIQuBUvhvlwQ+/OOSbsr0KgSI/4hhaJ4+WZdp8oc9LS/tKlnoEsKbG
6A68FapVljz+x3zYcifJs5ekbpP2lt0uTd8DL5d0N0ojtTJ2AHYi6GeenFcPCTQ/9XGwlLG96/Ig
Tx9gIVgTlZ5opHDIC8ABSyGXzm2TUGE6j3h8qnuqB/hdE+3+6GIarGbfACuqI6KfHNMvKrDZYNym
uo7RPTeshCKuGQIl47DKdLiikFhfEqhIxl9KE2TW46xbNu7HqWCYdhlq2jqwoxEE6s7ogtLaUwZJ
E7BuPtXO/YBE16yZUpVfA6JXc1O2Ia6GwM1/mZj2NHupDwoOf9mwfgyDlT4b1HQiN7Hsttu1YQxU
zzQDMohGj2osKcARXMeQO+XrlJoWGSjdquFXxX2LGwdJV+Snoa/EO6e3Ku++DBz9vox4W+zTUhr/
wMVD4wYRtQ0MJnOAJL/DtTSGNUOFb9OzTwMxVR31ewXhFFJ6yh0QngUZe9JN0Le2Mp4WDwX3wRkA
E9RnGYcbsr2UZE4FB1FHdl6pf2p9r/Q3vhY1KMKHTt0dZZUyN2oDPh7ZVoE1ILp21BBQx8zZaggf
Kqfy4Jhgs0aHTGtPGONB5Fcx9TPcSkg0UwvLj4WD4yQ6IuQSIZCggLRv0tCp9mOCMe4N6sDcuwO9
lr1tJZHl2WOzUYKJ1CiynbCcK8FAkq7HwjydC5Lcn60tVe7O3tRaEvouYncQ+w2wVliCzc/bDXOq
225tWBXeyQVHxAa9VfVseSRj9pGdSegYUlwCq9SQG9vWdskBrEZ6ot2yxvJzFybjgRS22e4LmKnR
fqoTWT+yb8mgpXg6PSi5h1zzNEbqhNqeV3239Koev5dAHjtc2qV+/DPsI274U26iS8Oo9sMRE5Pg
HqUYpXji/YSwuD2Wo3bDkeFrlG9spEkozNZ5q27AeJf9PcBNNT+aBpo5SOXh7uJ6vcPdsKxSFYZN
VUvhXSjBoNhSa8+cYyBVYw5TrcBgcmOHnR2c0JmPgDi0bR6AXdD9PxAB0FXEZfvgFPUoWt5POHNO
d07fNuYDOolTi5wmmj47Q5LMdwu5Wn9jVCE3HCUvk/gYjxSw8F6so/kvYXUfAZe+JbDaH74D0Y/V
3sWvhR/bwQNSAE58g/9dNblpaVhPyPn0wx6vJVhB7JB9/jKRHQVEBNc4hmnO7sET0BwAuWGwykQY
kXQ2UeUrThCHvexkpmE0MCKgBUBiNw3ZPifzTFS0ynY/8RksNhD0lXathGDNi6nCDkfRCZS+y4xV
0wuveEfdYVORFSyicnwHQIW1pZkHCsLzyO+nj11bGcWXqDf76Etlx9grThAy870zZS0ymlxl/0RR
Cth9lrbV+2QUfbf3sIHu6FiYEmiTlkFO76bRNZtAt/bVaKNmk+Auqn3TDIRTfiqFDBCWemrUP05Y
low7qdO14lBWZK0OdsKJtWGvbLFeGTXb3uVq2ltkobsME/Sc3cTFq6N4jke1+QX9G5VAqH/mg1eC
SAIB1wKs701k+m8iQD39UbKlMNh1ZFPbnynZdbTmA4rgiJb0lXfQyHErO1D16LMno+V881sJ7KaK
JEdy26VSk91Qc6/kHSVkqXPBZJEXNIwgL76kkDKOBo6ENpd4BGRAYEIZ6lXKsIiB/6UUPH1LJMXu
NWreh9FO8/bdSNsEyEln/7ALPEyrTC0PRp1JL51W2kBWkFx/SsKxeDDwwyDeUcLbExIY5zhW/leD
/e6sh6YAyUs8T+Kqb6lfC3IE7zV7oDsBNr815K7IH7k/KPe6J1n6QbNiHmsa4pl/pVXgAMCb6lvI
2ibiiOqwqyjBPrOdqYcwkJR0D0vf3COamx7QXBi/Fp2sQSPLkOrTavMPsnXdcxFg8n4DNcv4c2Q3
PjnKIN2UjTf9QG0VtdfctsotpCbykzUWmMeoQhfJldtBNzg9ZEvbFVlQP+fBYN7WNXTrbVx0QFFD
ysxfJYRaNPRNI/MAMircZwp2o0hxmy5mEQBsUqe7BdXayjzRCzO8Rwi6DW8yVbdYDRg2blsJVb8i
Cr2boJ5GnDQB/W1g1oavVRQh7doXGk9mKQTtvUHYHNS8UWsBGAyCp8OplUIvmdamP6NeHJS40gbQ
0SVTUftjXhrVk+drlBTQM0Qlg4wApn8lLKi7AfeLsthAf21/4kJmIShdo9iP+oJc30lkEuqdQUUC
9nAUjxiHltnE5a4eDehE6Jq0LnTVEdFxTXkgwe98CWIY0JAHpzerH7UXHFwBOvC81BGYhLNyYoyD
8AZXvQgiHuVEtlWJb8mlKr8NcDnlIxKK892IvF9Dna3LEQdoYsSNWIh+fUR9Z+q/jJkW5VuEaeBt
oOhKeelGHiKSI1wW0+TQmKn2iG4JuqZdUh6Uvq5OKNJpB0hI2oONNtf3uMSqA2uQyuXGXz/5SVbV
Bzt00LmoeLixC9t6U53UGFAuWRRQFhsttCVKIzmSALusi0cyD35lqDuc9lDSKhTd7ME4w2r47ifo
ZZdlnz7nY63ekder4ImjaPO9n8oc67LSpjBoA2ZWqJOYXZYfbRhazj7BehitTYROMHTv6pJrYdYX
HNyegy495sBMISAY6sG4f3h7v5iiu3bO9nAKkFEqGTX0tdCU+IoS8HCsCqV/pcyKLuDkye8hVhI3
nj4aR5hN2Q3koWjcWz7MtF2fTFJ8o3NpTn9IJUqNrpbFPchLDEP1rVw4FcqtvPp4FWSdEu39iNLZ
EYg8vk6RnSKLT1IxVWwTdcusgn/bhZqE62rZ58x2w6sOH8tpOIRV3NVAscPJO8EymJwXx8Zq6VvJ
fsu1wKjx1Rwj20u+oFrf4ttCJZ5snoRXjGzZxk6xi/CPiLV5svxGP4GuRuO60oxHMFwDFzP+VuRd
AtCzVCA0F2VETrJtf/YKgepkVTkeNXMuK1doQ2CVCseRF//gTRhWA3o+dNUEfbbAUct7yAvkuFDI
ifxfKLHWj5lOxguH5rC67ZrhGemZSL+XkwhKyMD+jjeDNoUIPqFatIt0nKbcBm1eNBHIgPSo3Uld
fQvQTqmTDQwJCMdhkU2EqkYtJ0RSlzpv+zJKlKE4EBSkA8NDhJ6Jgimggwlw4NqI/KreA8jwSRp2
EhDL9jBpUszLUDIKJ/0G9lMJm11ay4ZduwgT4rgKcQ9gSt/kj1YNQaXPpBItSZwWUQnbpw1v4GYX
KpNk6MiH1XpR7ySe6W3+BYvjKXnBGFkqzmNfd/yqolH14dZQaqqhN1VpUerZ2SiDVO9AHjs4ejmu
x1QUeh8WGUEO/9vfGWSv5yVnWg3FKjQex63k6M6TjaEG9wK0I6Tx1uTMjv+iADpaqET3OiQ53hCJ
NT55paGpN//+1//9n//35/Bf/l9k+ZBhy7N/ZW36CIS3qf/734ry738V//nzzc///reE7wE5V81S
LP7+5/tTyAOZ//V/vEDqKtKr8buqTxkOT2bo19RtQxblAWAqz4dNNPCySjYFO3mtuY2ltPq7raf9
gCVXLcv2yYDc2rSby7/IWPhB5u8/SC36QSZZ0p7BwMKdzsMieRo7zftRTAAwLrehL7Qxt/2h07Yt
J7xbFPkBsD/6XHLItrnNVEV5v+77c7sfvt8PSVUiF9WdeeDXKNE7yP0MQF3r+8vfnyfns0nTfv/+
2KVKUJVy+KMFyU+WBBFQ3jggSQzeUmDxavUL9QFVH13E/kOl2F1udmnY1N+bbTvK+Xqot+eaIhi8
HA+Lb18zES29/P2lqZ/X6IdhM6HlGCrwt4c4nd7jPqtdyZN/sTj9K+dd/r2BUJFSKux6+U6uLXlq
Kil78SYw5lf9fNkRvg53XG6coQGfZAOlG7mwxHvczOTvRW3JKwG7MPWy/Xsj4GIarvZeei4lpB46
n0FqA5TcgWS4eeWBPcrbfHtdh4S9ocYpBO2wmVGlBVyO+hn2GUaYiXERW2liYUnJYrRDlPW4bucP
YQUMk81wdsstgKuoVzYghrrTkuIy5PSM3FZ9O4Zecj9T3VcW1PwzPwlEWQj0UbKLoTGD8Gyns7sM
EMAwhn1M0v7ORL7u50A12l5payE6ZCHo8ThNQWaEzdnDe+nGNFtwUHLNER/nzu11Ey4GeK40Jey9
+lx6wE/tugoOrClUBzHxXOnF0voVYpw3pCoBRKnOsKCmFM3CoQu/xVaLfpZcFZTT26qEeLBJcGOG
gnG5X0urTIh7G6v6KTL99ByZkXeTFMjbyKX9/fLHP18DpiOEPY5SLXiIJD2jhEbhSG5BYRGVMMum
LQVAf3ddM0LghwZS0WkYpGe/UaGyytpAHlvX7WMTZW8G1N+r1gCkz983mLIPUDXy1fxc6kQ5apz+
DVn3aRuQvzxe7srnK9l05pH8sM+XSOsoCbWrM0aH2rYFZICEewXijZvjyowvNSGEvSzBXAubMDtT
/oAwqVemTwVhVsoBPispK60sTb0Q/mRaMpOUQ3XmpY+Re49GbSyFN6Vf9FQ5G+Vw3XgJkc8BbuM7
3WRnHW1yt5YDa9fCOUVX1JBXevJ5hJiO+vuU6OVohTnKpOcRddM3Px9scnLx2ja5NBtC0JOE6BNq
iBlbV4XQNM5umxznHZfHm3TVPg/I/vcOUPMwrLCOi/N/bNgwEQLlrOlyuzIHCwNkC1FuFgiJYpKd
n8ehRwIm95yjaaYrW8jC+NhCbI/IbOJWoTL6dQeYNFTszaTyetUozq5M8FITQlhDTte8xAyrs1fh
gcIG1aOnHMs7GJTVyg61NERCWKOTnBmAM4qzLtnqV8CU0ynXIf9fDoKlrwsR7RkF1JCpzs5yavIQ
gLBpHMwezbv9dd+f2/2wKemhhjYAV6uzKkHVJV2i/MHLPDhf93UhhKHOoHUElOIMih1zVK/pyTY2
DvJXK+t/YSuyhQCOEw7r1BmjM5btgFAkH1Czg4AprKi7Ca32K+dYiGQbE4ve6VFP0vPwIVWcauco
TnZljAkx3FI1sBCYj89IB88ahLgE4v4qg/2/PAkLY2QJMSyjdcuOHYNLdvJTL0UYX9j9exXlj8iO
xSuNzAH1zyuhaQmxrJp67+QImp/jIPKOCFdBvWoKvD5jHZCUbTxVSRy713VICOo4M9DxRv76rMvJ
uK1956cM1wr7pfDh75fB5VYWtg5LjGsyI8hk4iNu466BTpfU4KMYoD6EKWynZyvxt9TK/PcP8WeS
rWzAg7GAjdreYqpNYokjfFOYlOMud2RhC7GEELdjbgGKHkcUm7VScXvJVnA4KmdM93UNiFHekKCB
mlo+xPApt6h/fam6olv59UurV4hwGaFWJU7N+DzmJSarHP53YaYBDcCuZDN1mvF8uRNzNHy2gIUQ
R+txkjpVNZ9JRlWo0NWA5FLQr+gFcinAPj7Cy0Krj+g9PgSV+e1yq0thI8Q+GplkDB2ZpwfiWC6C
geqJwh7iGfM7B+3I8Ssi+tN182QKG4FqkupMhjB9b0E3HBG3K/ZDnicrXVlYZqawA+DnQwULq/Nz
71MogUz1t8WQKkMgvTxWSw0IYW+PPmlnjJPP1ATLDNlOSfZuHGpv9UosLkyGKUS8bAAP8sw0PaPr
HRxithP2RwpjKhl2a3B+gmdZuxou9UUI+zYHJBrpfnSGLTD8sM2xxoJEvjInY5pzsx92FR4YrORW
rW49L/8eRuVsrtCrblN0yc11kyHEfAjbLlO8oL716uLU+5QjkHu58jAxxZin2FJH0N/O+UiNPqbG
gEh0iMyFVhv7CQbubaR28IAud2VhCzaFyB+nvkTtMEi4QwAKw+ai019TkD3orEjBX5fbWJpvIc51
PfMRBo3CM8rFnYGiiQrNz57q4cfl7y/0wRBDu8xTi5xoR2xkqWuW3T26g+XRGoPsuugzhPDmpB3o
QIxsk6Qkb2aQI1sUNHF6VW4XjPjvKzakzgpVN+/PCD3moInNb7k8xFsA7pSTEEejpB431024IcS5
D51t6LwuRcrAm6Z3GTZXemPbtRFSSAZW8sflOVmYc0OIcVOrEty5TEjMpvIQKv24Qys52l3++NKE
CxGeQmTpAXbI57JUH3xAMIckTp6qkBTM5QaWfr0Q4PUk9UPfW/5ZxmEEPedeR0mcOiyF5+PlFpa6
IEQ5AnRq63tOdw6b0XpTm7Tbjejl3w5del1VxTSE0DYpJuJqaU3PeePdtTByXGDMwOgj9pLLnVga
JiGwVSD6Fcpl4/w+Q1FAZ2JSFEji9u3y9xfOJF0I7LQv6iRM/Pg9t5yfqJx+sVUgQami/FTU7llR
mnBlQS10RBfiO0esYIQGGZ/1AMnBJ1Bian+Io6RNf13uycJ060KEt0h8ORPQ3mdMAr9SJ0qQCc56
tyFJ9eVyC0tdEOIaasSI4yiPVyxwx9uyNZD4A/hoddfNtS4EtBcmvHuwzz2XUOHpghZ/l5rZXeby
z18aoLlbHw5tBNqA2+cN3pul+QMbbRgrIFOigyO33UqWc2mEhKCmni+PpmKOz749obwI4wBPVS1V
OnMlppcaEGIaqzAZ4h0NhHmCNEsr57sJpMb28ggtfV0IZw/hFaXJmuHsadiLbMEbQhvhuW/vrvu+
EMw15mN+ilHqOUVNhvXptQgyBQE6h9c1oAnRLJeSHDkImT2bAITvQYfrP7nnpH9d/vkLC0gTQhiR
aSsH1jZC+ubxYsMDAQHgaxtN5SF+uYmFGdCEIMbTNFcLhMTPuSoVaKuaReuqgEWu3E41IYRJhMgV
OMP23oPLv0klyI0TNmUry39pgOa/f4ywfkKB0Aja+zrw7szEwqYaiid3zXFlgc7z+MkjUpuH7UMD
qcXLCqxXcx+WoIZtSbVvkLxAwLqwh3SfO+1Xo25HN4+dB7wV/XCl2Xl0PmtWCOsUen8eSb5yNnsS
8og0JWCtMefJneibgRvHyvAtTb4Q3Ca6dhFxwZVgLipCniWlp6mj+cfltbU0O2J091mJy8oYvPoI
nR5yv8eftENmsPa+X25g6fcL4Y07tVeQQDV5Vsw3GsRPLesG7kA7uVc1oArhXfoIReEX6J1jqzD1
u7ZrCv/dKSskFC43sDBEqhjh6DwNPlLcLOACdhb1/M3f9yZ0xdeSa0tNCBHeVp0sweoe0WMy4fEj
Bl4h4wbUXwVuiF2b/tflriysWXX++8dQSTRIoYU1nXsSB4cyKNBqnfJHADYvSHxlK5GxcH1S515+
aKUdkkgZMVB5NTsD53cf7c8tENnmDci3vkfetbyJuZRcFyCqEP64VFgOxR2P86lB/sVIIKR1XTwd
Lg/ZwvpVhTBvJ2S4sAji+CsQKt2OkYNqTpRN9kqtYWnqhfj2sgJ527IIXlNbO1N0JYXr5OVz1KTG
SgQutSCEuDJmem+j+HGP/FkJ1aSYDeT6Wc5jK/PIr35eN1BCoKNNgjeckvqvslyYJW6bVhm9JX1h
BNcFuiIEuorNBGT8LnhVLb/e+Uok75S2frn86xciQxGCvKwsePhN5p8hkr2VRftHnlH61J1EB3hG
bvByKwuLSUTAhROA9wSRcPSu6ggKAxXcbgvRp1x7UMw/95NDSRECXJfZQKbW8571WvkVSqQlSAl+
mUv3NU4WI+wvLBWqlaW71BshziFfJ00qR9oZZC46Ub7+1yBhbnPdUM2NfthEYqWE0qxkGqbFyvTT
Rk4EryVvDeCy9NOFqEYxlFhQ8uYe/xAb/5AcuWKI1cUaJmBpHoSozktFoYAbB99y3Pw2cWjcphJ8
TohSm5YXzT6TgmOXdNLKYC2E+N+Iyw+DZSo+0tOxp57Rv0V3NdKQSUzDZBMVq3idpRETwrtOCjWu
cvT3QwS2b9O6km7gzkTXdUDEs8UpRuhdrISvYYVpiYq03a2GvgnZunAtLbEQ4SKazY8NKzOwe/7u
R4Blc3wOdnh/Dcex6r2DZUtvl9ftwlTIwlEet1KLpXyjn0FnIw9v+6n8CusceqqkGfbr5UYWTlgR
yuaFWKyrUwCaKU/CvYxn7QZIs+FOTXcaSv+gdKiUXm5qadiEII9bYNhdz8yYMHp3Cqj1bWhq9kEy
QoQKitV4Xxo3Id51TLPJDOYIJqg11OvRg55kklFwHP3n5Z4stSDEfElM5rLqtPeIp4e81Cxc5QY4
baDCp8frmhDCHvsIqZJSzYAGQgX40AcjROexRGYUGdpprcC/NCXCgQ55E2vzQQnwl4XMC0kOIyYF
FkDbIqpFxWbl5rM0XkLEA5cDtRrU4auGi9YefLZ9knrjibecthL1yvypfx5XhohnUxPIdcaQcx7W
3auqkkAv/P7Oxq/hkA9ZtCmRwrnBvu2X4qvpXVOHa2mfz3czwxGOe1gPjiEncYegsaZigpfC3HPs
6XR5GSx9XdgD8KWffFnyo9eyB8CDQUWHhURT7i5//e/D/LNREw55DIARC+tRTfYSSdnhNyTv9SrW
3ia0QR/6LAlvcS2Z/XHQo7xBEhJ4pVfW73KgJHvfSLQvXh0l35Te/IYPVIh7oS9dh8sxHGG36FEv
aNErN88qDwtULIE9x5uGN83aLr40tPPfP5x0YdOYST/azb2pIbLtO5oCMdICLr6yJJe+L2wSqQGL
Er5q+Ao5A7X+esKArrRQxlrZTj+/GBgi+M1MvAAMr6aefWjerq8FyhYdZ+i1SaMiHRr8bBWkOngi
BStRvNQhYbNQQh9Lhi6KXos0gmBsa2h0u3aKBPhKjz4/iwwRDRfLNs9XVODuwx7AnWe0iDZl9WPc
dl9x4fTRn/HklaYW+iIC42SrxAwnU6JXOWHNWzjhtagfYHJ73eSL2DiUTtXeHnAYhXeJ1K7R3U9Y
8369HLaf/ngVibrfV26i9V7roWDglmZ9VGs53SJYbO2u+7gwyzYSTj4CZGjDwJZAOSWMZ9VPfMKu
+7xwFJSyGijIychoi2HX1DcAQqt+iq/78WK5RWd/ACo1jrBhu81QNYc8iG8u//BPzzCIR8I+7yW4
CNWDz7jA9URQWpV/tXGX7Cw/rK5ZNDO36fd5pTAbaDh8Tm6GJcukI8Xn9Su/fmHJ6MJG36bY8hVa
Axdci91hqG/GstlfHphP7xD8amGjTrXGszHZmlwtHw7S9KWu8b7GGyDrrvztc58+bNToluNanTKp
hglAXbGQCroKUsNv137/tI4nNtop5eRGXuum6ptj5isH9+cUNT4tBGmHnAl1XSYTlXxnr2/Mjba1
bpGb2ElQbo+Xx35pUQrBaniZpFBfmly4LU9GLz0hSepqUrXyAlmaWiFYHewj6lkt2ZWH/DDI/aGM
29ugTjdxla6M00IPxJJK0WDNBoJyck1T03dSmqvbYtBxHAeJuxJWnx4rqiLWVcokhTwVODSRk9XX
wwjBiSHx9rVm1/ugNX4oauI/XJ6QhTgTCyxqUwVBarBWu3DcIyRx0+dru8PCZIi1Fb2zkVGQiskt
Zw1wPBCTQzEb16mV5G0G38tX4nmpC0I8l+MgI8OIgkI7vSAosXfyeGW1OkTVP26bTIQQyDrOQp2Z
6Nks8+VHJzS02zckh/ItGkg+gLDxVw5RbGcG8gMmMvFKVndphQkxnqPQZMuBRKuofKFsXykPpldl
CErKvy5P+tICE0K9QU4dod9udFFeibgDKzvUYDaZbO37VH8K2vq6s1MTot0LOj/A11FxkQ3mRuz7
8Jyj1crB0rwLwY6zVOLjecTpM3RvIwIEZv18eXwWVq5YV4FqgougZDADRp6/lpLlKkP3ik3yN0xy
VgBIS20Ix3PZNlRuIrijEdr6mRS5aFditTKe0X89XO7GwgCpwvFsO1EPBy+YkDPxDyj/fm0CYyXm
FtaoWE2RUzSIVN9kBSFNK1MVkG+tcGWHXfrZQjxTToxQIwi4uOBeXx7MFJklBdLP5UGZx/eTmBZr
JojbxWk3JuoBQv/Rj6wnL+yOatVQdggftFa/jYp+d7mppSkWAtlyfAOvZgZJw75pU6b9DQXhPcj+
PeLrvy63sTRYQiibWhZUfHF04yYP/0Swo1KxPy2K664yqhDBOP1ihIU4hpvr0zsqTRMmw2RYL//2
hW1IFQLYqRIDvUVrdKkmKjsspqKnMarfmrju0TaJOyrLVXLdohIrKKiOeVLpBLLrkdmRMZfBSe92
wl6qWllXCxEhVlHQZQowy8F1OLR95TZXcQ/DNSPcK4aWrmxLC3MtllBiI9Ui3HZk126wyZSHwj50
eb92AVz6+ryKP9xaESQYc5vEM/ofhbdXp3B410xsSy7P9dLXhaCOM+xcDFkGY0RZX7oD1pRwqeG9
f/nzS6M/N/vxx09Z6hgeQ5PKDc7chZeRILGUTeetrtalJoRoHgNpKPDqlF38tl5GzfxW1s1zVvZf
L/dgaYDEQNYxbC21mndmaauPJlcxzLZwCbFWLpVL3xciuTXTUeM9wplm1vjS3dZerHo37aRY+eN1
PRDC2RwHa6h5ZrqeNiV4EIL9Rld0rbI+L8NP9m2xTNJPLbpWbcfXS+tbzdHv/ifGShwvlS5aA2cv
DJNYKgEcUKRF1DPLsfw+J6UwP72Kt6IqYn2kR7WNJz6LNJZIVKAuj2RO2A4rE7ywPsXCCByrHv/N
lK8n0H2hwn3zAy5cVbHKjV4aGyGGp1IKUrMKFXcqsCfrED3fV6oW7C8vn6XfP7f6IYTLOMWfFpEl
V0ZP8qDaJLx1dX7wYL21skssdUAI4bBOoxD7GtkNVeyj9Gio341KRZz7cg+WPi+EMMqsRtUbkn1S
ndH5nucVLspKrTnXxZcsRLCnILJVRKjw1y1Kt6re+sP/5vNL4y+EL0DrsjSCyDrppMfbW5Qk28yN
WlUe3EaBKngNaBZt0fmt9WGa0eIOY8forVMrFypgPguns22NZ/xKCuDzbiDNLnw/7lQdryz7FI/m
kzfDfjGSK91KL4uVm/tSC8K1Wm46xxuxKSUjyEXFzqiolU1o3mgpGviXV9JSE8JZXEoq6nhGYJ98
2Q+O7UAdw9BQf5/0VN5dbuLz/VQWyxX4yU4ofM3eaIr1LY2K2zCu/ugm/TREa1ftz+MBxZffp6JH
1jHxhrg/pXGEtZNpIdKbFKv6BkufF6IZWzsLk+HQPoWo0u30xHgyEt9ceTstzYAQyyoeUD72nJrr
Jfn3MbXlG7Vt74cM79PL47/064VoRi4hLVPgSSfPoJJlJyRl8ZXw95e/vjS7QjADrukHfCE1t9WL
W1NiLy0VROkK+w5JuzW9j4Ux+kdNIp+6MvNtThwzQlTfA7ZVdZV6fy3dAe6eEM112SeNE7aaq8vF
49/HMcJuK9v159kd2RbiOGz0HP+xvjuNUds+22jvn1pUmTH/mw744IU3fVfbd33Ufa1q++dV82IL
gd0nY5FzxVBdG8WtTZi2Kqaeg+yi/RscDCuyrsIQzaTH32PPbMh+IqSuuX2c/xnrZbmrmmAtQbmw
du357x/2cLxzsYYzguEkB1NcPdV41yHQr8X4e6+E31ILQmyHlo44XRDjPdC1cOxHrzCnLSD5NerG
0tIVwrs2khZdhn461Gmeu3OGB55L7hb84/JELzUghLfsxHGHhap1igfEREaVC6oOo3jnSCDYr2tC
iHGoyajGWznGNEFbHlXIchskWbmcpeNKJnJhFkQmfwsEMPZiuce2WGJqyXw68glrwCr7dVUXRBb/
KHfoqtsd29RsxFl7vBZmNfjTLLu2ct9YmAhLiHIEDxWE50uN0zpC7rhDYmmUlHPAabS/rhNCTKuB
pZlyzcvEt3WyweqkczFDJA6HYax/raukV1TZmjv4IejywsIZIOZio6PW++al5OoRVh7er+uEENKj
Vw64HjLVpY1/E77WXzHaMjZTovjfr2tBCOncIqOTVrZ18iLzB+qS2GflcbyZNCQILrcwD/g/n4iy
JQY1Ri/4HbKb4gDzNUy5FORB51pJ/xVRpfPlNpZCQohrhLrxVYkS+2R7vnfE3FU6WZPdr1wK5kX5
WQ+EkMaQLHZ49NADs8Avr0C5W5VNdZdBFdpJEJHxmMN386quiPR83ZQRlw3S4YRs8hChN9qU3c7g
2jysHLALYyUy9L0uzio0IPtTHKKSvbUpnp8AzuJWd7kDC6FtCqGtxxMWsrhr/X3Vzzm775TJ+IGp
QXS83MBSB4TIxk9BsWSUHbEpV9+hsCkP+Fh6j5c/vvTrhXim8Mnj3yJdYo/pFxw9RkyGtWGP1l1y
ZQtztz7sGBgzIfVrWbKrgcyjjjj0OzKHz56P8eHlPiwNkBDTvok+Le5zutuOxg8ARNom6jJ7ZX0u
DZAQziiVN2My6dbJVzXHhjzo5wjYTohWI6I7NcaVfRAiupzwNunsac5MsgVuTdjTO0hH1+FHZFMI
6bFsTRJ7Vn/CRM4x8OVpQLw7XUN7V82BSMWn8JWGeloZB7TDw2afZlKe/ukUMpYIKy0s7KsiFV/v
ysAew5GdO2mMHWJsX8bJfKyRH99IkXNdrImEfE9zTLyJUOLeUPqGC+mQHQuoe+4uj9LCYhI5+PEg
kQzDfpDPQzbajPVM9/OxGIIBuyYYstTG/PeP8aYPfxsB9qe/ATdwgpNdbY3JUSr9tZv30lQIIQ1b
F7dTD8eJsYHjXyVPOEBs81JD3hxlv+uGSghqvLaa2UChO9VxbO18RKIwnEAiqJPqtSYW9g0RENYX
uRTPviYnPzWTN73UgTJKhqQHK7O99H0hpvMOWwruqdapxCXNwJ67GcKHqZXLtRrlwkFtCFEt+22j
I6TJi7GGdwy/z8ZNEzNqbBvafaSpybGAmfd6eULmx+4ntwIRJJbjpBWhdi2fStPWnnBC6LYtMmo7
Gcze3m8RXswl9GI1pbkulyyL2LHc67ECGCteL3FTPyJYYdNO2W1r1NbzlWW2MEcieKylrKtEumSc
2sBGKi9vPVxu0Am6PGYLEyTix/DmsPIG7jMO0Xr+glvfsxnxcX9+149Ojr1wtyofsxD3IqBML4wB
tzCZtgapil/MTHXMo1crAIXYIO1aXunT0ojNf/+wv4SqpsZy0Zknv57ZmH1WHwwfUvHlEVv6uhD2
mKr0fWNL5mmMzR8qRLbbKqXCePnjS0Ok/v7T8fgNht7OTfidDU7ws6ZErDay22nUSS83sfT7hZjv
w6JIsAGRT6o1V3hbI9Wx3tartS4sfV8IeX2YlNme0zyFvL82WFbDAtL8K29SIqxMlaY0mBQk9/MM
T9inoTTS5N5umrxcKYAvzIAIKsPRDO+1qjVcD0vTkx/l3bF3QvXOSNQ14NLCCIlYMpOcJpaWiXlS
JbU0N2Usj+EuUmz7uqy4CCirg9YfxzSW8ffpIjT/BmQA9LCN7roAp9rrlpE2j9+HIGvN3GKbDU3c
l/8/Z1fWHCfOtX8RVUIIIW7pxbHbzuJkOp3cUIknwyrEDuLXf0/nu3EUq3mLq6nypKRGOkfL0bNk
YVTAMuU+GLfpGVBiIsp0DgGPtOv4qZvo9Iv2E3hwYRxuYsyjeSOH4Q/vwVrbGU/w5AJoE9alEdWr
RWVbCBlJvIyTnsI68Y6VgutbFzjpjmr4MPf9vHIWt/Vg5LCAPRDP64qfQKGGQSGF+Gh83VE96YlN
iBbiGWncVFSSQA4wuxt499TVcgTIK1uD0Vs+wESODdSvIYbW+adshhVTPLbdP1qm+jChZLAtQP/i
5PvDCFOVwj/FhXunwNLAnb31d5sWURMyxpq2lyUcgU8d74smUjB6HnZ5M5Yr1TjLEvEXbkyM5QCX
Sox+p/yHxoHoJFw21hgmttaN3CXh7ImqZv6p8ZwOlnuUHeDm1KzsYbbWr39/vTK00o3rUfgniqLe
k4bb46Pw2fO2gTcyF9RoSI1Dxwmu0cCkEd2Vj2MwjZ9ut24LSyNzkwVWalRV16AftNo1JElOId7Z
d+5cbVw4TaiYSLoULsAcR2KV/UuLrruDiXq+wre2fYCZtW0Yw/ahpEdWQFY80aU6xq1HUCLbJm1N
4S/45/Qy6ldj2AfIqyYo/qECxuBw5QRvfCVvLSdSEyDWZQym5W3qn1RdE/gSh08wbSu/aa//3F61
xvH6s6b+b4lUEygGgneQjBlhJ0p9Blu0aaHefZDVLDvcjidbB9fr6atUkK0ch1jS5STZhFMWhUGx
8+DBOm6TRjEmw8jkRjCvn2F8coIlWwBD88D1+a7s8mUlIWwfYORywTpd5gkhqH1m4ReuveFfHCKG
NbEDS7i6Rja7JfztgSwhp6Xr3ChO5DPsgKGUA8vcbRNgJHRTOK3QUOU4DfB3u0xwhoNHb5CtCWLa
hsfYh5uqZIL67oKTVjU0+6QGWHZfp9A0WUkGWwdmPkNStc9l7Z8YUBo6EP0Ojm/bwIDEhIpBYtwv
VRcjeJBSUZeDqt/JcfzkhqXzvGn8TZiYSpOw7SlMv0DZBtkTGCJX3408heXFtg6uq8irDJvi3isC
2CucRIfavEIBOqq8rdcxEysGg7nUT3XJTnA586N4dspH14Nz+/9wnbSkADEzOBF+FZQuuoDb70fo
XsZ3xMETaxWAsX97jGxdGEmsBOVFDd3Ao84c7ugItZSZ7gt49mWXFEb12dbJMNKZwzOeNf44n0TJ
+uS95ECyRtjtqnClwmMp6xEjnQWsCGidZqiHxQl0fGp+YGKav/d1i1p3VRT/3R6wN7MOkgtGUMGI
NJdhVg/vmeN6d2MwXH7TVLc1buwJDJZxOoHF4VcI6X6QWJvuqk5tUwf1TThDUeIqIzW4yWR0spMU
wccBNcQtVwIMixFHRSLVLEGG/9r14xwl8PR+zOckX2n9zShF60bwZJDF43hx8Z+SuazUf0noF8I9
hvCzL/RxLlpIWKzkg216jSjqRZHJOoy9H2Qp/Xd+mkJ5o3PautnYvrErxCCItzjD0K9X/8zvDbgG
QwQrU7n2+9/MAoyUsSkMYopTFUL3RomEZO8kzAO9A3eXpb/vnaDI9+kk8LS+KVxNbAO8n2PIvcFK
Vtac6gMBMG15F9K6oPvbHdgUHkxww5B3Pl34rJ867vaweEaZHrtRqqmGhOESqnHXZPCp3IleeKBh
NbUIQ1jTQ8stn3ZjlQdrQCdLBJoQiDjUjWLT6H6VbVXme/ilDQ8znnKmXRhzulJfskyeaV8wTEz2
Gcb0UVQuj5JsSt3DBCnZqJfMT6Nak26NWGiJcxMJAf74zIGwdb+iCMeCR5ZDg/Kg53HZ9GaHd1hj
QWDCK1OZl86Z9lU372MHlWM4WcfkeDs0bBNiLAlJUmfpVLHiQlzinDraVg99GzgHaCvXu21dGGsB
HvdbSGsJ8UVwVzwRr+LJhzHu5yFqFz34KzFumwljRSgHOLlQPygu8cC6I4U68AFe2muPXbbWjfWA
OIpA/7MtoIsj4aCeBwssGIIm3CYx7psACJqFHug0CnEE9vx04mPp5XfJNDjNloI92BXiz0OcoIqy
mHnqAZBq7zFTTD3/D7JB11b+ehZC68ZuDkX6mneZgCQEq9TRr8ElDGRfHeKRqj381+dHMCRZFNI1
CUVL2Jp+BUnuhwUf5/gfMvRtdhpq6WeR9lzif3Jg+bdGk7B1c/37q6OvisssTr1OQfEzUN8JFNye
kl56j0nixj82ZYfpV5AvMHJlas4vTsLqL2oIyrskIfDizdt8BcpjWQ+5keOicXjduFl5yQAaPqII
2ESkq5p9g3W4TOH0tu1LjDzXeNJsGWvKS7dAZaeFl/A+E+U38Hq29mDk+FQEhZBNnV8Ax3B28VI8
e1Tw3TIVX7Z9gpHmgvmiT4Ixv7iZYMPDwkFl3HEH5l8HIJeXtdqyZUJMnEQBo73S7bl6gGz3dEpq
OR/4oMUphnDjoeHVyj5oiV4TLIHtve4yHuYXSkh1L4ecHMalHfHy2K8dhm1fYiS+k2u3YK5TXITv
OSC7FfEuH0e1J6P3X9i2fOWEZPuSa/ev8pDSJZjTcSkvIofJMpZfLI+7muD1qCbbLtKeb5oWNGBX
ESgqQC+Kjs695sPnjop0C34VjV83ltdfwCjMoZw2eEx03fY1SqsDPBc6p1zctcXKskf5RppLWCYP
CWB7lybsei8Cn9Svo3Hxu7VSjGWVN6ESEASDcytd5HvmLfCnEB+zXJ3UlL5TZfyNSUdFnouHmNup
aPsaI9cLBlHnue7ke1r2ApY6SfLBa9iaXK0toIxEn3vHZTBtlpdwKft38PrOHungfhVu/fP2z7d0
YAIlKmdZJmec5cUl6ddaLk70+1ilyLRmj3dNsTf2XBMYQUeRl3HF5AVC9nfgq0HlsO7vc/JlwkG0
TftNxWLPN8ERwHTBPb1S8oK7wfwDltZilxfluCtnTb+CwTYdii5tt826iZUQxAWyrpTy0pZjAzvH
3HV+ZUXuHLfNynW2XmVhR3XgsRBjxpzpH1nM5X4mxXMLC+f97Q5sk2KkOdGDN4es9X6IFmKsUO1/
bDOidqXbdLsw+dJM+ZpcvO1OZ+rvNEFOycBYfG48GEcCGKNgRlpKTx8nBZAXhM2ClzbPfY1ybAJA
Pp7O8F5RZ2tHMEuCmiI92vGHKl6S4b2moINN/eh9cP2l+Of2QNryx0h/xf1cJokjL+CZVVFQ9lnk
4B4BLIW7qTKOwDbWgC6GS03QxsN7PrBpp33ygSRB8q4SYs0t1jJEJpJCLrC1bkFIuihItn5Srn+a
2LgGYrc1bpzoWRk6fekkxXuqCbBEkRwm12sj5XJ43t6eBFsXxu4eZDlJq1TIywDJ4l9pLvkDBMrX
PO1/v0S/sYKZIIpY1MtUBg35gcK1p/YObcOli0IgYIWOxCyYuvRppjqIAquiUjRCXXLgh1z6ybgf
oEXcpkfeNvEU3DcwxSimR1T5mP+fDFsGkb3Sndr0K/gDnv+pqQnPPgVOS5tjmHfThynvKh31iZMn
PqrlTlYuIPoOC8EbFSFeUezLEe5YzY7GFWw2IuV7Lq2ey6qHweML0MbNNoSgB7D1n4uS1J0zT2ko
L7pH9QfEeH2Qg/d8ewotBzQT5ZE5I6xg0qU6KyHqHc1hPLODqmsC9iOJ7+ouXC2ZWTL2L8BHKf0+
VKw4XwUJcBgJoqQZj04CvtftT7GsrR79c5y0cFIQZ7ryW5JIveOpdI6TW9QZCjpLuMtc3r3UCubV
t3uzDZyxADFdh0lNcnVuRv8X3Gm+x2PZJTsAl56cnuRrJ1tbihmLkPK7oNJQ3jtLKvLDVGuOh2R4
PN7+CEvrJgaELIEfdoMszxOIRlERqvm7A73olTXaMiEm/IOUAHZDBVWdWTU7wDh0P+MsdH92VcUO
14zdBzWjL9u+xFiKOFzjnD5c5CWZpyFAzXCUVyuZTm+sUplwEEjOZWHsevmZiYVHxMNBNobBbhTq
1ZCyZIjpyJDlvZvlXhU+/tbohF7ne5Gl1d65opduj5Kth2scvDrfsFLQhs1EXvxAD8cg9+k7pqpx
Nyq86t/uwhZS3p9dDEEfLOGYhY8FSEd0xIW15DAFvt24LaKMFGfYelFoSeozvdqrF43/TKgj5ygu
lLNbOMxqlgEuwdu2NxMm0oC1nRa8I094RIvJM4VliT4IxxnX5OAsa4ipKgTxo5L37VCfM8f9AK3j
UgEAUcbRVaqlHP2tDwgmXiQBT0Q4sSceVdotH6cOjN4oIPG48sJviSoTLpL1Pu0LWqgzxY3+MIH5
WpAcxR3Jvt+edktMmSAR7irtadoWZ+g1VyKaBk4bOAbGazU2W/vX+XmVFmDQL/E0Z8W5gcXiR92U
WbDL246sCRjYBuj691ftwzXTK2sWVmfek/KeT4APyA6XlhJL4rYRun7Zqx5YnaZuT9Lwcerw6Eiq
yfnmVaO3stfZxsfI6S4pHNl61xNI4MV1FMCgqY+oP6+pa9naN9JaqYz4Y9zmZ8FCXB+bGbJ2O5hq
kpUCp619Y68OSgoVTMeVF083L5x4IfynyhWkryWHf1+/Xo18XCba0XhgP8M5s3mX+M493MXUwV28
91ysyUNbAsiEiQjmFJNPZHVuJiE/D6Cyf2IMLJpxXGP7W4bIRImwkWsYYSQV3nkacWB5Wb8fp1U8
oqUyZMoJiaFGZdYt2VPmpxmAvkkvwgf8ban20CdJne7ouiC5H7g/tdM3Cosgss0k2/8LPxJOgiX1
rC6JRMG5p+FRpfO47zk8XRyxKnptmyEjxXnXAWi25OyJhLT8Rlp+L5ql/redVussthm6/v11oHEV
6jYk6ZmhuhLuiqGb50ePybh8t2kNIUaWA57VZ54/sjOstwd2KIoUVEYl2rUnJtsQGVmuE55S0Qfq
kjm4T08au3XjVc79EmdrtBNLMpq6Q1mROIDvNOm5KyA93ozwvaA+6Z6CRn2s2Da1GA8Imj+nAvpV
V/tGLz0nUCl7aPAvHsIKJ9vb8/D2ODFTdkjDQtOpJu49wbTQ+yDGaToKEuoyqsrq5XYXb5+jmKk8
1IF8nKl5VJcJ0hgfmoA292Sqm3cq7tR3KH598VtGott9vZ37LDRO5oIWjRb5GD4Cp3q6HgqbWp0G
3Tg7wFfSaHaGz4FbqOPt3t7OEhYaW/mUz0VcKTc7NwAl6HcNapPTjxy8hWIFFh5ijv8uSjBTjIgm
lS87zt1zEYb/0uyTCvxHBVWfd6DXfWsLOOjiDwFfDWnbBxlpz1jRt72fsLMUff7u9/FQFMsmvixK
m0bO6yUvZBASdVFBDctCztgvd2qWuxAor0fodq1skraQNlKfNzHsQ0hcXTpA6OdDDXTOwZFyPsdN
JTZx7PEtxi7fQYkKYZX7ZwilSJjGp50777GWjenBKx0mNy2TsJ7/M/mLIIBRkO/6Z+xlHRwhavcu
X0BtuB2/lsw0hYpo2EgMllZnNY3VwwAntY+8qc8TXgu+ZcLtoBuQrdlfvb1a4vL055ckPPCaOB/T
B5Lx6SDasH4CBmv5SOc4/y7jUfxz+5ssIWxi+ZJBw5tPdhCnojXYpwnhZbfj8J1OVgbNkpOmVFEi
sVqmUJo7A4J9ZCPkiqCCdcer9knl1Z2gWGYA4brLa7bptY6ZGL/GhZpU5y/eGWhXlNWhOeMPnxZg
VvptQWbi/LTbFNlMB/8sIBl+wTaZj1EoQk1XFmVLQppIv6QQM0MR1D/rKZbTXi06BE2zD5v5kOtJ
693tmbd1Y+Q9laUHG6S8PkNdvd9pt2yOYmTP3lBvO94xYSR94RMtVYF80YBnP/CqwDPXGMyfYyLz
3TwLdyXEbLliZL3ywgwEjrL+f4wEqHff4CG2vKtAjIimovh2e7wsvZhIP1E6rU9L4aMaWxQvUPbu
9lMe5P8NWUt3+bAGY7Dkiwn3Q5PTUpXUPcuEf1c8wyEjfCqQHRKISUW8U5+Uz3BMXtkyLVFggvq4
C1Ot2g9RrY9nf5czoqOuCP51/DWReMsCYwL6VDGHfgYvxXNHh/CRV5P8nPqNs1YHsv3+699fnbzl
0LX52Kv60mVp8kQzNt9XdSs/wGFt7fnf1sX1y1510flO3Cqwmc/a6YrvfIQ4oHRKUALgr7WmF2sL
LmOvz0I2aJ3O1SWB7fhXeNywL6qFdAWfiumnhyX07nYQ26LLSPq4hRCT0w7krFwgxEn921RRY0E7
Zi2ck3BMEhXE/WIAWm53aJt+Yw1oMg8abD7qzNT3w3IPPWtXPjg5ahYry5itAyP5Jwh/kizU1YWj
CqJPClZTMPjOfFl83fQFJrwPyCFdN2HJz1xDUCROQCbNh41+pszE9kk3VJAFhFV4519NGuZGH8ur
he3t324JKxPbR6QSQ0JkfVHZRN9ngsgPJeUE/pa6jaq5+nS7G/caPm8cvE1IH688HuD5ur6QsHrJ
4unjNMv7qZhjKFKqj6TRP6ayIHu4+901AIOIMP0e5Pi/t7u3faWxBkCQOhmmBTcmTWZ9zLL6kfvN
+IDCxjHY+iDMTLDfNLZ4pU3r7OHqbxsP3X0SI0Fvf4EliE2UHygWS6YyUV9yj/03DtDfcejqw4Kt
cSPnWVc5Oq+EOg9JB2FIITWSD4zNNVdIW/tGinej9Bbht/55gkH8USyOvgvc4bJtZIz01gENypaJ
8sxSEkOqZpFPs+BfNjVuYvkk9TRX3Kkvv5ExIS1gDM/EGi7Ysm+YED6+BLSbm7S6NL2H3cJJKy+K
02nkEXSj1+RPbKlnCh5JPEWwQMjiPLltxf0Dr/EU8jiNpA3eTaXP6yUCFMDvQF7roCwcRHFeORDm
j/Muf0xaiNM+j2WaOp8nPRZrh/7rLeWv9QAIRSMkrgfjxsNj1lF48Q7e6MffFaWCjZ9+S+lRskRL
5T/fnsU3xxmdGSHCsaOEsKZlp87FMzncdpJzMfrebilJ8s/tLt4McTc0yz487VmuQhdazT1WGJlm
8SHPs5UK+Ju/H42bVz0ycYCNHH1KnKQ/FDUe3cNc6727UVsSXRh1HjnDbEAD3HSC8DO87cK52PHg
egifIGy9bYiui/OrU9LAEj9xhmA5Jd6kPmnww1/8fptIKT7gOnavWqcM2BWouC+nqQrEvRB+dlJj
/K0V+JLbv982C9epf90D9mC3yWb3mGhoRui+Ebvf6r3ljA3/dhe2KDIOeUCjg4s/5cupkQo4P6A6
+PCpV06yibCNUTJWerL0tSTt4B4ZgpM5HjtCiXsNdvnmLovGjZzOfO1S3H+mO41b/D7TRO+b606S
5bI9eTLeBLxCP0Y6yxKCgz3AhMc40GCdgzKsdy7K679uT4Jlnv8q4igiNS9CzHPMn8lVCH3E1O+c
VW1myyyblRvuyJQsLmaZec60LzRMkq9SrudtP9/I5KbvWFiXCFNYTHTHmODWPibLD0jJ+yv1QNvv
NxI5q8qFOyFzj5hhDedWXAXGplhWcuDNncENzeqMhuUDvE6n+IQr4X+a+7+mcvkx5MP7OKmnqKPe
Q5/JNdCzba6NnAbWbCAsXfSpdpfG3YfTkgI4xoKhCaCAOgQwkLs9K5bc+Ktkw5UMZeVegyr5HhdA
N/FS8UOZjJ9nijf3273Yxs5I747BkQA+CvFJsfFCipekQsUOikx7HvOji919B/7pGovyGlB/beGY
KCPdmz6JW8DbprsCZswRdfC+CaMawBSh+CF3Idyubn+UbY6MdNexRMWp5DFgsE5FTwy4l0O4eNN9
SMd2JegsIW2WbnTFUgosIGyqHX4fezy+Tyd/jbFoa9zYvuVYxWyBnNGJAEz7JJtyrKK6FOnH2+Pz
5o3dDc0CTVIuQ0x91GOjhtcPA8SwDqRNx0hWNInAo9oT6e+cJBxPDoEc2u1OLfFsFm04VaTLxpge
ZQNxI9wYHjI/z46oTN1VLtRGbvdimXqTgAkBkxy+04weod6m8f4bLL8GBrQ9JJnrYGVbt82OsQRM
WdKSCVd4+CO43T8qKPS9m/r9JrU4zI6xpetx6eYsrlB3SHxUabtAusXBySDDtjITtt9v5Dx81bGh
l0yfBn9wBYgb2dTshAzyl9tzYGvfSHMIEsgxGCvvpMuJ7rTyKUSjK/Xpduu2ODKSu4G+FKqwyjsl
vEqOw+yWe1CvcQFi0J0M4Ep/uxtLIJklGtp2Q0lcyPokc1XtVFK9QEqz2XsEym63e7AMk1mmSQA+
opAG9E7xMPykOawER1KtEbFsjRt7+lDJqWlTxz3JWC7vJ5YV/5UUxvPbfvp1bl4dbMHShR/IkuOn
Xy1I4K6xh594sm315tcZed14tTC4gKbeSeXxk+Sde9fwBuVwr/FWNj3b3F4H7VUPTRsqV0K453jt
Ibn+8nr0v88Cdj/bxsdIYShbOyygGdbvZvQetcRxHw+H08bAMfK3SOYlxQsRVlL4ge1oVgyRl6xq
W9six8hecBEFnrpDegLWoT0UWZBdXFoPK0Nva93IXgqLvTlzZ3ocihD6LjSQAdk5DSr6K4Nj2dvM
+kuCLXkQZR0i8Mf30vO+6konUKGFV1HfPjEYbEey7PzIjYOV3dQSTWZNRjYoTVRpHp404zTfy84b
79WCC3g05sHaTcnWiZnPOZ5snS7Hlo2jrBdl/RS8y6Sr9v4om+PtqLX1YWY1RBtDrxX8rlEJpJtR
tT80CYfE4VLlK7NjOQGanMphYRVwfi49chxjWeZ6uFJybGzqqhHtKnzU6MECdSUNbb0ZeT7RioCS
hMMAR+uAjH/lDaD0ScGeAYNZdl68yuyxRZ2R8KLkCzAhQwiVHN8/kTCF8VaH+NaifC5g/zT0ffeT
D04FFXq28gxynZY3TtMm/bIJ+9ptyypEAWbgH+XSq2IfxzCbhpp+Ex9T0m8yKnFD31gS8obrATEB
A9GcekuUuG7FI14tzeO8JOp8O/psn2OsDLrEKVcSSY/NWM0/Al0t72sReO1pSoYwe4KIh79ygrCs
QSYXk6tWZPPskWPOUoF6ZTw+ssC53P4MW+PG0R2cd7j1zCg1FFMXPlAFoHqc0DUChyWiTfJlMQhH
dwRxlmW6xcsRLbOPAqbveH6hKXmWBMSn3eDQcA2fYlkTTAImnSiyssGsDJP6psG32cEjtT8F3ipr
xDZg155fbcawxGvbPEXxpPChvAZLPM/9PPdhsEbBtLV//fur9mEZO6pRNeFJ+Gl9Fh2e12EduPb4
aRsfI/HpXFAdY91MogQuqXdgKL7woG/u53bW+20RZWz3AySlRgGi9TEjV3xAx+pdj9vHyopsGx4j
t2PljAUZluXY1MHwNMLzqIkaL96aa0ZWQ3un0y48bo5IZeDrVaap83VZHNVtO1CYnEpFeR6HpYBY
Qlc4X3nBUK1oRTmsLLKuZVkyxam5CGu/F1OagVAJ0kbc/xQJZGTigH2Hc/O0jwX9rPv+s2b9IZDq
bgmqO1Q+QLhdEh05y3hM0/L5+t9N0WAqWeuAkzmpF/welVCwPFuirp4dG0+uJgcTVnPjUGLnh5On
LCOapl2UIvVXNmTLNmlSG6EY4AZ1RoMTZ5U88mF8pyaNDSWXeQS64GHo1eO4fIFM8Rpb3TZ9Rvaz
OAmLEQf7Y5ey/Adn6b+xwOlv4tCgcXq5ZgH8Wz7zjc3YZDvyOJxSMsMWk+PYGQ9Zt6ddQKLGb5+4
hoYzD9l3XfpfeOgmMHIZ87sRRcoU78oQVV8Tb7J9rLFSSNGkHYTmvSMkRIcTcMVIZbmol2Vu6gMc
g7axFN3QMxaNriYd/JSBG9XU+zr4o9rBanStUGRZkUwZbBRuSUfLGN7Gv4/uMYyB9k6xahVsWbFN
DiRkqccurzUSCPLd3V22VN+aouQHiNWs0Jcs02DyIJuZQcQjH9CDSFr4NYpvesQxIA9h65A2a5hE
23cYNwJwGeCtB/2WDE5oJIsYzD6KuXrxhLdGsLV9x/Xvr3ZOLtqSwYEI38FEofagBI0RDtRPE8g7
n4DhXhku24dc//6qGwFWKOBV1+EadIEyMMvezS15zINVsoYloqixCMiatCFvr1N+Xb+BJcHZf9Rr
r3y21o0jgAoXPM0M4ItGoo+nPfTg3f3V7WvTek+NnKZinrMqiNF6lnH5VMywpqBX48ltzRuZDDzL
XAwaosC4IoPPhLN2DC/WNXFvWwQZuz8tOxjBjDU7whbBj1Cru2sCNcG6oPqId9zD7U+wnIlNtmOj
q5hUpWRH4Om+a9llETD7z8QbPhWl821M/ZV+LB9j0h6VR505gGTgUdfdU1OMB8anf5q5eeqndON0
/MV8LFNFkmliRxrH+SFuhmXX9s759kDZPuD691eJNnTQhahLzY6KLT+mtHq53oTHKvvg1dN+WxdG
LkspRp31C8ZoFMcYRhI71P0flzqod3Oxifzohq6Rzjxv6DAqxo6IrmTfXd/roam8MkiWbDb1sa9O
9UsuB3ZMIMt0UKH4V3TlGjHU1riRzBJud84wtuyYLcDjZan8lm+urbhGKk+8l4PjOOx49cls434H
f9ePeCn80oztzxBqVtuWDJMBOS39UEqBMBpIVURJqX/UeK/f1rjJfATgG9t/6iOAIB8HFRv27K67
IVmG3yQ9UgIh/dYnYEPHBMBxtlyJAtXGldokPULG1CvUUjgoNWVofYCS6g5F8jVUsmWZM4mNQ8oc
mXUc2etPn7jGBZDI4ksCE3Zay13Qr+5n11x94yhrymPranDiocGiPSjAOhlxyG4YWtjl6E0APDck
RgInPHQG+BfAHjgsvxQKPidOqcaNEWRsxwOcj8oJxCZcl+EnETNYbnrE2fg4Ycph41kuienSYO2B
TvVeAzYImzh+aPtwC7keY2NmcdHMhIyLd2yq2kUk+d/1ItVjOs3O3e012hZIxqasp8HLsop7SDHx
ccLyDytzeNTPPwrw1Et3EwnbhUDwn7sNh2/ouKgAe38FsrTGYa5sAWK4/Q1vZ7Iw8W0KMlZqbihW
6QpIggEXbhy5ViHOb2eAMKFtk897v/OxC3exBLMMVX0B8+RiKfV9Ozppv3KgsH2EsR/DiIEx0jH4
P9cQPAaBsd8tafjv7RGyfcP17682e+5UIAyzmR1FqsHFhFrlp6lJ4Nybb3PkwQwbaZwVTefWw+wd
OexzdzqEx2pHxEoe2AbHSOMincschSnvGPt1fBgaORxHHFluD46tcXMf9r0UZq0EjTtFF/22k65c
/WNb40YGw1dTZ103YuS5upNZ4kUz22ZlgzE3kpfLLA6HGeuPDid6KAbAzLSTtSsR+fbSIEwgmwZR
r4G3tncsOifZgz6S3CsIm++hrKk+wTLq5zh6m0Qg4LRmFMp5W7BhhOXeMQbS6T0RS/fc1M2aW5Ql
/E0OYlhCe9SfXRiCDcjggsPJW1KcpkGAXqOIWYLIZCESvIBDihLrqOzxwshHPC21RHi7TVFkgtqg
/95CJ7nzjtBR6HFjwkSTyvm2rXEjczvCSkpbUlxLLNPnCToQUd9tPCAKE7mmwZqpYpr7Ry8I3Mid
ehpBqG3tCdE2s0buJrkDiM8kkLsBah9JovQDuZ5BWb5sQiuCzfHn0knzGPiGJca6NqpvAoajO79b
LbDaUsxIYMpKPrlTjRRT/Dlzy+c4rR844R+TPv8Sgip/e4Yto2TC07Ig7MY4Q/gMJUZpmP0gEpV8
gXJ8vr/dgyX8TVJhlxNa4ajlHZOJ/OgWuLwGebF22LU1fh29V7tXMiQzrRT8/EAyukwZFLj+hwOu
rXFj301ClibxzIFK6msWJUX1Ihq5huqxDfz1769+uRhTz2srTbGp4xIAB406ajq8+zrT3G1bGkwP
ADJ3c5uQ8GrIBhjfTpAqvatG/WvbvBobLwx2/cmrqzKJOm8GcE7pfo+1bc3A4DrIf98u8Gz15/gM
gF6XVTleHxTHz7SqH+O6eI5RRanE2ur2Nn/FFYGRwEQNEEzvxyWNplnR5EviZAF/GYaxqP9jSQyt
6MCP8xdd5eHyUVdeCm8VrkoR5B8K5eZZugMzutDNDl7lOhy2kMjxq4zMJwHoHeDb48t7mLlLv5ki
b9oIcRcmXi0J4NInfECsG9I+FeXk7WcUzrcdt02oWhaQnPAQYDigpr7g+b88pN6qTrwlHU1CYUxn
wpmmAIfjNkVdHyi+YRnubkezJR1NFmGbAeYvGY6RvZqmqJl6P5Jd60cFSZf97S5sv9/IePAvceEM
W/coUFbzEt/fcdAMNt1mhckQVDKtVDYAqlZUeGDhrKaHOoZF4rafbuQ67DrTafAVMOaQhYDzfNEe
3LTMVqLmepJ7I9W5keoKRn+YSFBHhlAfYa0cjJ+GvH0K8FzUd1EQrrIRbZNs5DvuntPYjcBcXKHy
Cu58+8mDK3zbbKPUuoIbuXu99teqESi9Jzjr6Qk2FvlSrr0eWiLIxKx1XtW48RVfMw1APLqQT5zD
Mj5smuO/4Glwb6akkoigTn1MvJEccifO7m83blnNTabg0M+548cZRr6AlR1I388dDO0jDxaSEJSl
K4FkG59r76/21JiXDt65GvRCOfuH5Tw7iXZVo9vWupG/enDHsVMYICLH6fh7+GvZ/7w9QLbGr39/
9dNlj0vCXGKAYDrU7Uir2GEBHX/bScCU+E8auuRd17tHrprHgg/dzpXxmvim7acb6dvNqaNHicWB
BEBAi6mp34N+6q3shpZzsIkpU4vLYKI5h0faAiLH+D2HYoum9Jcg7LnUwcbQMRIXtlK6puy6NICm
McAoYlfPfba/PbmW6DeBZAk4UzQNxxCVcPeDduWOFsN71Yl361QWyySYqv4Cb05F1dYYpmVacIbv
e+hMlxC5et72CcZB+/84+7LeSnGt7V+EBBgM3LKnJJVUqtLVqV19Y52uwYABY8z867+HOueT0u54
84qLllopCW8Py15efgaaV7ydAPI6S40UryqHj34E5WtUlMsy2nqhs3XCiF/hzYw5bMZB4Lj6o4Y9
6MrMwBPFxiRb9v/AiGDoQXRu3a9hEENOAeo5LM2Z/3Nim6JmthbWnr0J45xyDvIKAYHQqVtAO1H2
9QDYn+Z9mAF4yP6zAQkqLepcNRoI+jDlCX2U3nD2c9QEYbOQ3p5s2zwYEe02LcAmAlVTN0nIQQ35
DxXRLV9cy2kfGIcwxBhCSJYhDQrq8MENszs+4cYjJeBQvfzQFeFf9ZztojfHplQ/9CS7XhFFz3kU
Nx44S74SUPkUoZ/XZzxPNWqjFPDuLkWC0Fi5kEoHOdxp6mtMBCMXquqwRVW46fRx6v3k0elV7Bxd
Cmmg21NksXGAJNM/FwJfOGrOJYQndOYvKdyX6VeHRqxMIxbMJxL319/KfSroiktFa/rIOuCZbjf+
7ipHb41VnrERxAueNddI8+WCTTg414KlLuTUbzfw7gJEA8YqVyVKclPly2uc+bO3iuh/cZvK2yd3
HZiI6HAJscAFRE3bgDYf5VCX3yTjz+B7FBs7zTrv/0pp0QFjkft12M0h6atXGg3+yUf5plLLfBIr
rWASxZZS27uxhGbMUyubY0goZepKl1A8SFHUqe9F0IN39LXPg/6kK3bI6mHfKjfPsUANIuGTBjq2
EtER0DieVmIlqw/wv1ia5A5Pgvq0awmYB5qvYGIXhbJ67VXtwG0SnP6Fe1B53vd54zzL6AiP9xZO
EfBOJEeazc4TwEvxxvq1BIiJhhbNgvRwiusrG0lHDnPmJvTzAk8FFwp0g7cVh5YwMc8zBkXOoI57
/xU1EtDiOdyIBrUvaSRBYEQ5wkaUQvb16wg6yXFEV5wPUUKqaiOzs/16I8gF7Nd4CWO26xgnP5QH
yHjpiZfb02uJP9Nkxp9apLwT8V57aMs9zCTW/QtWb0YeWODF+nXJs2Qj1G3dMEI9KHMdKla6r30k
pg/uKol9aNjQbRHJbV0xYtwtprDMPBcGAy0NP7CuFwiHnAzNt6n0mf48SYg57IsKEyRNS0L8eioa
bIyMPcMVqH6FZFO/ERX+OrPv7IomRrofRV7Xzeg+wvG6e64ciL3eeYWTkOeMijj41dd0CpfLVOm5
/9qPnJLwzvcDMGIwAk5y6LtqLn8xFk3wSY1VIoI//cTDSUuLLJtPjuND/oNCBXmq8RI4sN7DfMy5
/KOa+rH5QjxOgiHNF9K0D/6UsV1EXxKYWOu46ttg7iGTqQge2zQyjVfPrfhGEmNZYCbUOhe6mMtO
ea+wzSCXXquSXiEBt3jX27HyLtgav97IJMZoFoOEvfPjbw0bUECbdEyy57iGUo6SYjiKJb6DIf19
51Z73pXQpLG1aEjlZdQp1FUmSj0zpcOneRjL4+0OWXZfE2PNgfAnAQv91zkmRfCRUjbyO3dQHjm0
4OZuTIutFf+fCdjigLcz1zx6hYShc+be6J6wMId7XpTjxtZia8LYWrhsYsgT0OZpoNBmG+rsZzXm
MGCuNrW3LXmriaF2EzhNBRAleZ3DgqTx0rtXHTN+9oOxv2eh0zx0URhvzItlIZuI6jBz50C6SJK9
CfLnd2FdR/SPQqtmOt2eeFsDa5r05vblhi4XIyHNU6xgn5eKqsu+OLJS9UYHLJHiG0mDV5d6lFGP
7ZFRwObA0MvdaMV3Bt2dn0ucM82HBjDTdOn88rKvT+ux8KZPfVzhtjdF3quqP8BUHDTV6e/bX7as
LtNWJiQVEEMENwilkuBb7MTToQYPLV3USH7cbsI2Ievf3/x4DWhGqWvkQT7Q7cUvSVbVIejItFtH
iq0BI4dgNd54XZf7MLObfXb0K42TASo4xUbGa/u+EeQ5jcnQTXVzRS4/+MfIi8LqD4ewvarRppcM
ZQIOI3JY/ps9zFlMz1Cl2ZLxtk2xkTvQApJVVRMiD8WrRnacIlw/ErFk7QlknS21FttV1ARWC0UI
9UWrn+YKQEAV4j0zByHwJAjpL9qDSAxKeFOqpwriXJ73Fff7LZ07S0SaWOuFVp3bDW1zHZUnvrA6
qZ5WZVGcLp/qqWXpyMIEwJd+0OlYQ95j17I20dejqFiggHp8lR0kpk8CBGVxaqc23oh5S8r3m2P2
Jmz6IvEjOubRq2rJVzyb/5IJ9LSqWj7iPXIXQpEE3rpm3jTCVJW4XY7deMQ97gAnwOTgd0nz0PBg
qx+/IcXvJHwmApu74P+ITM2vwtXwja7okXnAest1AUAxwEvXQu7okgeSO69diavk/4HSZYldE6Gd
w8HK5Z1GhYRHdXjISek5p0xBP33nMjA2h6Btl2QMoF8MIHWQpFj8BbYIUJM3oG3WwDLO/3mCe0gx
YnWTuXeP5eqUWyXw+kuc8MOEx890wKs7dJHYN2SFD/8HvVHLvmFCt/1RDcMA1aLrPDvVswtebJE2
fRxE6VipbGfabGK4cfXz+qSAcmsPGNkB4h38vkiaaQ/hkwQmiLuSfdUEXOsnylHmSfvKbVRat3m4
UYGz1F5MGLcCYiMSAE8+SShkp6JsPnHPZce+qL9JmQkIFoXjsem3brSW1WzCul3fVayrsNiSWtXP
bZw13wuYJJxu72i2zhibAWx+gNPpfQgu5eM5CPLsbvT76yr7nSPvmDVg3VOzVUayrC4T1p3HmcNk
gFNpjqX73GtU32OIB36oiN5F5sbkG3lBMdUE2R/8K/yw8cp0cfv7LGPLr9ujZZsLI/A7VPAA2G/k
1XXy+KB75twRD/CX21+37P4mshsVFylg6KiffuM/YFLwQxXygfvdNeH7oMsYICMzmIVeAHEc1FNf
h/IIw5Um9QvItjoC/ou3+/H+KBET2D0zmtROgf03b3QPfBlck9etat/HjVRfDQq40M6vPgKk/iOY
AfxS/RYi/f1gICasG5d5tQQQH3zUEd6oaUv1HR+r75ID/khKGDcl9eTfDWtqcbsztgaNHN8PoDbQ
NTOKkWP8sgxCpVpxmJEBKo1nSPoF/pXDMVy2bt+25oxg7yFqknkRquvUz3/MUqcyzp6hrvINl6cH
5lTHdtqyD3v/fklM6Hclw0xFiVd9XLMylsDWaxEvq6NAn/lft3033k8DoT7zz1zGm0taRQSbY1B4
5aGcBdIxGaROEn9TTVgeRj+JAbTDwyuPt/yLbMvb2ASkk+Q161atoHW77Efc0KGlfb69ImzjZpz8
MBDoGr+s9RMsGZM0n0AcnHV0/i1U6XX1sUA55nZLtsVgbAScZJ6qUMl4nFtYcchy/Kx09sOV5Xc2
dX/UWBllsPV4aWnLhI2rTrZDHmJHKBb5GLJpPLRV/Ao1pIsMimcQxqAQDnn22x2zDKGJG3cJSuFq
Zvqpalh/qkr6U4cAWbq9Undd4uLZCjTr201ZloIJIgfraZrzqsJO5+YSGp/QLGwGrTduA7ZRM3YH
JoZIwyJ5flTrk28+1fl5LT2sASshKHlwm+BlXdv7+mJsDvmMh9KJI635fTCovj6OClzffR9fB/DN
nUMWXQ2XgaX6OAufXWAiPaRZhued219fB+Tftw0Q2P/59YhmUxgwirwij9TJo1wdOvjbYzvrdJVW
xei97mvIDP2gdfiYjPrJ1XFyoIj6/39K527xcruN95MkcMH/2RnJIa+m1TpUqy4ZFfVwBB0O8p7+
JizF1oQR+sxjY9sNTvtUyYaWB96Oa80fRvNq5svWHWYd/HcmxQSYz63yRr4Aa8oA5u3Prszq6gHc
WQ/SHZMuPfUnXNwLvFvT3BnZlHLNg+K7q7jbvTplwxQ7uiUp2lMl5wjiCGxCVX/XEJvIdOqIcM6C
sfo4zqDwqjz4yUndnBr8z+0GLPuCqZ8aEYUnGyeBvRkuonBT7tr8Zz2F45+3P29Z76ZSqgTPY8QI
1lcnI26Kx6Dvfea6X4BnrmEGvinFZ9l/TKlUUGD12MH2/urGw3VC/faQLJPID6KhrDmvb3ZlDrGU
Q5k1S7MRyraRMzYKkJAx5QIZdti5+iEGLmhJkZKpLbkXy9WamOKpIpqj2hG4IKyuIbWar1lBP7i6
9p/6cZxROsZdO5rDl9Dzprso3wcQJcSEtQsQjpy+G6qPMWovaeAhweR0FxcOHzf2DIjV8KRsSH3F
e2HyuQtY7KQhyVH5u73gbLNibBihaniXEVFfh7IOj7nI5F0syi09F0sSZyLTWycQbt358CGqZX9w
mgXMAiSi6zm3lomyNjn8ThEkbjP7Dm4Tr0655yctaBhX4UOJzx/h8FFGkDW/PVy2Dq2ZyZvTTnV+
WCwVTx7jKPkBcYBf/cTn72xW+TGol/JSQC3lPOuFP2XYKHaVPYgJZIffczi5HRXXIWftX9BL7LpU
ZiG5u90ny5lhiq7qJB4DSDFnH8es/LJmixLGTY8O98ONTdmyxkwge1y2dQxGEtaYhqshcUrvb2Bb
tmxAbT/fSBF8t8cV1Omzj3hT/VPPDZQbmqK7JzqMr/sGyMgNIsgrxEzK6uoQj+RfVQCz2b9nV/Pp
kfWaBZ/2NWOE+pyPdb3AW/hjPoCZCiBY26PyLsOjV4O8crsN21QY4V5FzIkztxfXhTDxMMYeu6fL
qoqw6/Mmmr3qKh5HgAxDTt4NkvupqfPyTxrLMNy3Xf0L0e7oqvSiGJMdwru68uCckuA2ffvXW4Lb
RLTrOmQSLwzqYa2Y8RxqR5Qn5wCV2guK9586GBwe1n+q1c6KPTFBhnBKGxOZR9UV/n9FmjtNmQLL
gnIwcO8bW5YlPv6FKgxn1uHni6vWcCLxnKL9idIymCowrN63qkzwYCQDnFDI/K5DO4b8z9gdoOAB
RHHIo8+3p8bWCSPIdVxC/SguyutvjKzft0/IWqonGEFuXZrp+0mtCSCUVeGqpvPEFTVrfcwXKdkB
nOji7zjK9NVVi7uL8kGICSQUZEpAVJmqa7naCo3egpnnTUy/7RsqI8SnRkd+PNDy6k4qBmEF/J60
iUrn0Eqn+nm7Dcs2YqIGI8p7yM/O1ZVP/AVw1OVCEPkbx4VlJkyYYK46KGo5XXkVHX0RAn67M16E
72ucTE1E5MZua+uCcZJLNfWUV0V9nYrhhwhYGm3611kWqwkVbJANrrSw4jpBPPcMWK+8dxm0Dl3k
BYd9E7A2/SYPqXNJOx1l2Dcazx9wTGg6HMRc8fvb37d1YR21N993hSzFEkQlsJShPoV+S741C2wd
p0bVG6eqbQKMkA5ElVW5W2KdVtOfLUTCDj2uiRsFFsszJTHRgvlStEXdcrwUYsNe1Rgg3dmk3dKq
y0Qr/7Ssd4QgOA49kOpdiPWVVXtv4SYeHkrXxPPwTHodSNgdM+iNwxBTV1GdAo9V7Rw/I859nORN
3TFxFdGo/hAZfMgPtcjYlqJk/P6GaAIHQbvqQ3jAyaunne86AmMPoLjrWpla74dyyaFoSJp98Fpi
4gh96sV1kbnldQwgrrOM/UhTOTttCmR3s7EzWlacienTHlBvYRkAugIxri71/a78GjWNnI+7gsZE
9Uk36CNC5Xr1aDsU/GXb3Mk49O5owMata64lMk1oH/yfar1UQfbR7UFdZr7LLsx1x0MUbBpI2Jow
gl/G7gIiDTZgfwCnpgyjR1CP5osHW5rT7ZGyzYQR+0UOHh/Ba+61RCXiUuNSrnO9hRW0fdxI1zl1
gqDrUUPJ+/pbPMIwKxFt8rrvlxtJumwXlhBSY2N0ijsnjKDCrzbJUraBN0LaFTDRYwQXjXBChUL4
5bFoxKngm8INlgzXhOtVcR+jzgyWRDzR+yCfjquFVSon9sogXD2H/R1v6wdsy1scZstZbuqhViGA
L6io4pSt45/j0oq0aVx+BNGlTPuw3dgKbaUfE8XHPCGEU4+IPKQM/QRAZSxh1pIDw/SqOFQIBXIH
vIEA0ts+Rp3g59urwTJh/trtN8ekxHx5Go1cdaeGw1h47mvpFkV8GAL4xm9cqtaM5J1yqwnqqxra
5aok1VUDa/c7HEk56AePQK67zYJPqpiKu339MSKfOzPI0/jvo04WcdATpHPGpKF/FwI69hvdsU6W
EfwSesj/jc+VJBB1xcu0vhKxxSmfnERX/wmdCIhFOThQzM3c1zHRYhc9gZiCqqGTld6A+uo1CjwG
3fw+pu0Rl8jg5fbwWXYeE/nndk6IAHZwJBe5vF/g7f0NRKjwP7e/bgteY3eALNMiR45i2vo+rhpI
gMzxj64dZ6C48++F/j7n4kep8i0TcUtvTAwgtOKAh3CQr1TQgIrSRtCGQe8LYrEbK8HWwJp5vI0e
AO2CxMV2B+7g9FjNI551M9VFzfH2gNm+b6T4RA54mgxQjWhcRS8hz9Vd5JcbRTlLVJqAPjpMMqRL
g8ccBm1bsDa0dwLYhTySQOsohXhcfkzUJiLTko2Z0L6kgaZMzKYa1fPyh78iPfN5YZcBIeTOX6Hd
rw6NC8OW2yNn69w6om9mJiAerbWexUeO51anB7Bv9sVfVQ3Kozz74+h57GnCRdZtDngz87pgo933
Z8w3fVml1knZyzG5Z9k0vsRAxT96ahcfn/gmcGEWueONCUnuK2+in4Xwya9pwFPA7SF79yjwYjNd
9uNK+o4LyryY5j/zsKcPCQyy6tzZ0lt4d2zQgBEtcd/IRUWgCYsmT65xKLOv8KLbEo2yfd2IFX8o
i2Tw8fV5wnu3SJrhsC1kbRsb45gUYqxH7jQwkeGwscih74ddF8FeJjttt2IzLe77bHFZJcADT4Lx
EDuJl/oQ+j7enlzb6Kx/fxMPrOrgKzmMoGi3Rf5J6iJ5CHvI7N7++rtJEmbWOBArN+g00w1Eqdzw
Qxw73+J8+LyKM+9mTRP/nx2I28VBDzikqSAOiYNjdM96GD6XE9RMbnfi/Rs3emFkxnm2jBqO9uHZ
9/3DmDjf+iU60wY+DyubPfEORRi+FEvw0GWAvjT7MGlo1zgW2dw5eFWEAsA4O5j0Bltj1uQ/bvfK
MvFmwsxU4DhlFUK+YBVuQoU+PMLwpdk4AC1xYWbHQw86Zrisal4xBeF6iCvnw1CrInVWJZXbPbC1
YQR2njTaQxbun8vC/aKTtkhZU9+3fr1PdDc2c+CxcHQHt1r/HGRldWBj2aeeX1Yb2+q7J5EXm8mv
1BA+hhVBcB69/sBnJIV6WB29/E+OCxGebRUG20yvf38b4pNeZF6r5iIW4d65GcxPoymLjvtmwQhx
KNKPbegoBIdYlL5Ix8++uLql+WPZZ3qLG2LrgxHlfTwlFWVLeGYwTX+cadIuaQ3W4lbtwfZ9I8Rl
Fg9SIzk4w2qsPs1QwBD5psi17eNGHEvYA7tOBrkWv+0hKetHn8Zl06TNssWauewMF0nmZ2Vz6QPy
lcmlewZBKju2XZWCyL0lC2qJNZO6kjcBAUI5h+NRkr30OTSVfei8O+CwnW4vI8sYmSwVTfuobpmG
sLIOf+p6uPp6WPadQmZCm6sCxMGBh+ceIgO8oY89kY+Is0zsU0mPzRzWgSTYVJaOdw5ZiNsyQXSB
ai13js06Zm8CmDpyoXMGK/OYAIYx01ynZR7+vD3wlm3oX8STutU430okXxD1/Y7p9Q6xB4QybXP3
2ffH6qn1N7fsd3N9L/6tbfimJ4yTxvdWQRi6iDOLhz9+52TxMp57j37SYVYf23Lrlmdbs0ZMV3KY
C5IjM6i6hp6qqYLN25R8LOEiu/GWYBs7I7DxvtxlVTg2lzisv4tenKAzfA+QyfcZvlkkTzZOCkts
mNQTVNapTnyoIOoAZ+nqTlt57dZ7iO3jZvK91CRRMPA5B3BZuuPV6H+PSj693l5dtq8bZ7Sf4d3X
cdf8eIRi6xhAS7WawczZ93Uj+6Y88CUJM9gZh/N04gHwpUW//LHv4+uyerNWOQ9dFSTQPFUF/TmG
qEEn4SZM1rI2TVaJHOK8JxOyLxe4vjtZgrKUZ2J8SbJp66HIcjCYrBKwelpadnC00L3ykw8u6oaK
AqvfwFQznXLqBfmh8cKgPd8eL1uXjCOa1rWf0QpSSTiV5cXF2ZPGA1xMmgzXrttN2FaTEdEjlPcH
XQuYOARL/hiXDnBjbCo3otn2dSOam1z6XZP1/rnp3CGdwQo9MFQhNn77+8MTmQQToLc6+DFDk6zq
FvqAoYoAqANRsoAc1vH28NiaMEJ5hgvrVLlQJIP2+2qhTOSxn2p+KoNx67poa8KI52gphCrn2DsP
yfxZyPyZluMXSYJvt3vw/hREiRHQPO8dNQbrfbHUyydIqPPnUkIfY9/X1069ieig7rjbrLaNsnHF
gcXQqu3jnQbWkVmEkSGcoBxUzKCBrQfcFip+mtajet9vN9Js5a1WvLKAEBlec9N+weJsfKyh21+3
TatvjIzsS0draFGOHtSRFfKvY+CO3bERm/rptiaM2BUrkS7P4FmIxfmXdoF9cGdQxx2SbKnj2xaP
Eb8VpLv7opybiyyaIhXQHzhGBASoXUNk0kEkWyJVjRDUpAvKMEGmv/EkKdK1FHa7gfeTCfBf/zkH
qg3Dvg0hR6zaBi5fU0jm1IcAXZ1GQVD9jCmNHxa68H2bhUkDoSLSUODFgmKqC+HrCGnWXAuReuu2
cbtHlik3vQQgA+1TP0aPmoDpxzCKfgYTF2exrqzbLVim3PQTEJ0IpSuQAIgZMfdb3iuc5q3nVtvv
X1t9s18IWs/5pFF5UzNONE7GEDWM/DlZCwH7fr8R1XMlpikYkB5BcI3fcwoN6ipGynH76+uu+a/n
NWAHjajuJ8DjwDBB8pVxcYoTKl9pzxVYLJ13gbLRfLrdjm0WjNBuVu8sjYTiXI5hctbR+KdXRbsK
5+iEGdUtZar11vpe0f8NPsZwmLJN61bLL/8X3wMmsBCQwgj5JOQHKNINhzCv9x1mJmODT/McVhlK
q5iI8uD3gDIMKB7eHnPL2jTZGnxoQ5hLrr98gTegHxWru/hI7h3ezLvyochkbFQBKCxdjmvHmBeQ
oYT5yKkVbbOxaCzbnUnUcOcscucC987RS+5WuwjAiNS5bbtHEUn/sOAF8PZI2eZ4/fvbKO5IB/hY
0Vx4gWL0UdFxKJ8aCYGNnQ0YQRyMftW0EU4GVZYE3h08PzUuNHn3/XwjiMGkB8etjeUlUPL7GBbi
TOg+3UIPxiX/HBt3ar0F1wHYjggyHlbrvt+1x32/3IjcHGCEiDdQSq+q/u/fyirTsE+eyYtM/sXY
tTAsa0b41JQFKLOUfSunfCsdsqxNk2kx1jA7ysHFPwsWfEA2JNIK1f454fC+WMiHKW/2PNujF0Y6
Tfk8T62DSwFVjnfRfjHcRZT8Z9f4m+QKCWrkDIW85jJ2nnsa4a5w54zOsMGVs4SVya0QScVKyPsh
VW+mIO01vIBrR21ZpViOLpNYwdRQOrCyYr/ycPwYLNV3repPnle/tqz+tG94jLAdle7CQHfsF63z
H2PTXQHO3aV1iXk1glZQiEf5Rfa/c6WXLqpoU5bvXDVG1NI4zrmHssoZz1JZGiRg36Mw9HJ7WGwj
b0RtDMmWgDn46dSJP/kShhijjO9K2Y5ph7Lp7UYsp5fJpvCpzJbKn5qLYlGEJw/A70DoFIdWqS2f
Z8v6NPkUrGW89MFZusQFnIZTl0S4ckStIju7YIRuwDJJPVcmvyqxgILXInQB5EeNK+ZbcHrLNmRS
KKoljMcMelEopvC/dEjvtQfpA1m8jPlwnib3cnsybCO1TtKbAxLPBxPFgpWXHgIYaQwwut8MWzA5
28fXv7/5uAAO3Ysg3nSOw2ZIR3/+z+hBmWLfLzdDuNQ+b4sI1aYkBDcqLo4EVNKNBMW2Ro0YrqKw
Jm3Q4uNQGv2maTv10HZuifNc52HYbITbert7J0c3KRN5HiQtnhmbi67Hs+uNx9x1LyMJH3uHnqd+
+DjhuWjfaBmRHZQtyfzQ+d88wwKP4Ymo5M6GhIFlpk3mBABcEveALvn1W9kZtkMlJBq3OCyWyTCZ
E5R1ZTDE6ysFjAIf805+CGoXpsDDpme4rQUjnmE9Jdu6QRSMEazpZvDA04CM8VMJhNXn2xNgiWeT
PRHAsCTAQ1FzqQYdH5CG1itctP/We6KHGz2TaVHWbIuhapuPtaNvIo9yKLrzbL29ErRWURCj2p5v
TLZttIywdunUkrn04l8qVyyFplx+mqFYexicvfFnmgcI1Me121bNBY6KIK0N8GLrE6hghFAW39g/
bL0wQnzMxrKaxgIR0YUDfRKaEycVE9yaHiFp1G9xB5P3Y9wkTXBeiaxfVH1hcxwfMyj/p3Jo9Fn6
oX6BGjbcKdTw0PdhAeUPrjayBFvnjHBX4SL/+/RCGxJ/YAP4z4BYKjge43Xv9oK2LDETGcZJArwQ
KmCXOXTce9ebyCUbxUb1wvL7TVTYqvgnRMabS95SfmBJIl/qCE6UUMOWGzdcS0CatAncpiJ/6Rnu
VnB3kCM4IGTFBeN0BQaqPXor4mbfSK3Z1ptgZOEoyRIjq5obcPB8OoSpXPx8g1dmOURMiBjrq74K
dVtfeOL9ks78H12KL72n7lsafADJ+rldhp2zYgQ+43EJRjuikg2ef84n5j4MYlJ/OHthN9G/QGPd
JJNo6OoL5PvC7IgnadKdlg4aUBuTYVtZRti7Q/u/FJd7pLyoYfTP3jR8HDjcWm9Pt21hGRl6HIh6
Ikq6Zx6Mn2PCv1ateKGMnmPNXgdWnPY1Y4S4XhYEH03kRczd/MDH4EHTzknHBqWazB3nM/QPtnzP
LINm4sUorGcXOWMT41HwofIByG24fI0aBMztzlg2ExMyBq0tZ2r8wUW5bEUdO9+Ju6m8avu2cbij
zgT+mBzrS68kf+alDv5sMriRbSwo2+eN6JYsG+I+bGCkxrBZfc+5LJdHrrsyutweG9vgr39/s33E
c8t1M2CilYN7GM3iT3ketccMNcaNLqw/9Z081F+79qYFIAB4WUdIpVcYA81LoGXdS+CV32tsi7c7
YWvCyNap04fjBO8qbOjli8/cC1QvT7IMXtaFtK8JI7KDZIjFskTuWUo4qOtOlCkULOrrwmcGzLpb
bmy4tgk34jtvIbkXKBx8POHhHVS764PjbEK6bLNthDUl3QJANJ4cgEETRz7gvO5X3lRGlbtxe7V0
wESNKUa6RAIScJnxKMD8Vl8KWe7iDnmRCRbzMwWj1byqL0I38u85jui5j0d2IZKL466JNuFiMJLO
PZ+F9SWQ8sIW9zmGQVk7BA9ZsLNGYaLGaNvANAzFgwt4Q3M6d3CY5wNbrqTT2ZfbvbDNghHWeG/I
yKpifhFDw6E2pdgzjKB3VkBMPWPpJZL5Q47stpLf2KrGCZ78RqDZfrkRyxVXSYWLPL5N8fJQQGbn
2Mh2a+htXzfDuGV9BypVdQHLTo/3s9JefRBVxN3jvoE34tcd5NQNUCj7Rb1mkqmqFZL9YoIZ6e3v
W85/U5I4CD0kexNcyCo/Osl2FQxba1zuWuOC7xVNhVo2tiLLrmqCw+ZZZ0lYoc61ZI9lXhxjAnog
md2/6jz6ers3lukwxYl9xx9qN3MQz12OV0qfwy3OUVRugcVtXTBOZ9VoCPoOEcDPPpgaGK/iVWb6
1dfzwXXcLQ9rS5JsahILyDrk+ZDVl7iBWsiosxI1cedDFUH7xOf9fOxF9IlS/uP2oNk6ZcQ27I0g
qew41SVUeXWYGnaAoc94QjkHMEQst43MwNbMOmdvzm0I2Q8RE251GQN2YNn4R1xAbZEtl4XnG94h
tiaMWO9FryaYWckLnePpMvbTQfQhFL7bBCo+NBtO+wbMCHqNfVVHAguZ90DDQQX9wnz1hCvss7NZ
87d1xYj7GYzL2SG+ew5i/pci/oEKAUQNByJeiy+3+2GLFuP0nlFuceWk5EXO/CvTkIn3urLdGKT3
P05NFJmOCgC7fY0EJ1n0YeauPDb5Zj3E9vU1dN4spipa/DaOcR7JYACRGkWdOtnn0AWBfiPKK88P
O3gPYRnBpSml0L1JZb5JOFm/8u/8lZrIMcn9bFnIWu4Px89zK4fjep9fr/KJZt5xG4y7xu97DRlx
vQzLlA1AyZ4X7n+VnfNNTQNPR9GRjbPDNgnr399MQtCoPgs6rB+fdX/7mvBDW3hbPArbrzdimQEK
GMuxWmvAzXD0Owgl5rzIzwnbmRvTxIjjsdDR5JQUQC+RVQwlTaeA3nXbF/F5T4DRxAhi0UAEG3bD
uIlWBEgcd454kLaum+17fKSJEcEuixxUNAneLHBbPNMJcBMJND/cZNlrWOq/b3fDMhUmoIzKKQ6K
JgGwhfc/tQIrJ9bD57An7LCvASOa10dCQSFJeY459DSoq58EEp0jVEy3Cpu2LhghLQO/F4J31YW2
nXNw3aD8FuPJP81DHuySK/aoCSKrnYBBzxxXrYlPfnjfJkuTp2VSjPsARtTEkNGoY1E2FgQwlzlP
c56TdIKo2MYkWKI5NqIZ7tsuj72OQxU3m/JjVeNlrXZxL709x7bPG/Hs1PCGjDuYjUINK/jqATV7
8B1vS+rd9nUjlGWbzES3qztVlFRtmtFWnokIxtO+H28E8qyLzud6HXmvaBUymGq4W4ZqM6OwnAkm
dCyom5z4w+KcYVp0GZHArFzN2S3OE1ytw51u3NQEkY3j4NWtB6wCpFKnNBj5cFhW4/hdg2SiyBwB
NS+PROUFGMpjzaqzIMvGC4Flek0MWS8r4notPo3DIPVFfZk2y8S2T68J2JtDzK8XVtUxTkneeZ/o
rPxDpJN9l39qQsfiuYxYVAImqXt5aYV/Nw2Vm65eAGGxCeGw7G3R2rM3PYB9rBJjEC5nCk/GdGwR
spQDH0s01LZuT62tCSN4Y1Z3Lhn1cs6iQX1ZKjb+yZPsNRr+H2ff0hwpzkT7hy4RQrzEliq7XW6X
2/102Ruiq3sGBAgQIIT49fdUf3fh1pjiBrOYhTsClR6ZSmWePKfepP3kgnPi70kQVMfLYJ4vKJEu
LH5estAimqrn67//XfvywBD699dLgqyhCmX1yHgQjwdTts6tH6HlI6xM4z7oVH328m1YNYxmOaN6
5lCoBjf6qRYuotO5FF5imngtpffu0wCft5wRV3FXVWBZfjSzb16gMGWcXQhEXLxrURd4dKOhH1b8
3hJPjJ0eADiWD7EXZce+Ae+NjvlwYwLyyTCJshDyKWZW1R45ro/uUH5xoalyfb/eNUrPs1MFePIW
qpMByCyrKJA32Yx66p10ahl9uz7Au09sDGBFHCWL0ejqkuxI8Pa90fO3y6xoKM8a5ftEjPLg1mvh
09JkrNijysK5E6IWJ1r4PfDTNHwa041Chp6dLDBgDh5HAzKsrjPti2QR8YHCIUW/v75S75o+Vury
9zfehY21MKM3iFNsQL9aR9UTRKpRQg3jYmWEpUNmt5iRC36ui/P6JNKp2eXQgCzq6V9wgYpbXsf8
WLHu0Fd6H6cc2GEQ4F2f2ftsCZia5RVcZfwwUBTcN9L9t4MYkB98Sy+CyVkHoBrxRrTewFW7UXMv
ivJ3uxFNj5EtD8HbFCc6yKpTjgLlTTpF+RO07poP1ye24CBspSPmhjqNnUKcFIiAkyLKqiRmUn7w
audHm7dqy+sGk7AeH2mdxr4CROrERNxCN/hCva3AB3B9Eu9bDbXzB2meSgdsROIUKqBaXRZHHxrt
hiu//X37h0zN36eaF5D4BvUR+Lzy9PiHlvJC5CTy7PcUAyMaViKpgnztobxwwqmdUXCCqp67pqpP
NUZoBsCjGV5RKRQRxrFvbyDYsXey6fs8OS/aIz+vr+C7YA5w7VyOxxvLRQ6xLviE4z1kwYMsm4+F
1zjP0dRW+5nkdx2Akrf5gAZ5Pwbq9vqYS7tmmxRxmsYbJozJieh3lErVvqjSDaJNryzMyjKdNjVp
6wORdMrxjzwxKqh1wuVqKL40A+t2DVNQQaAFvzq1dR7QpE/rbvzcu9641rz5vkOl9psd1GSy6zkX
4DNu3a9zBKoiIwgYkUy9BtZ+3wFQ+8Hep1HX5jmtTlDG4HwH8KH4Aslj9T0HPYKzD3zKvl3f74XJ
2K1goWgJBR9SdjS5qfJEEKAsdDh7xc6pqlXOiwVrtTvARAYiv7YGVeWoOE0ckAlWwC0kbjA/h7E8
+25x47prakoLB8B+xocVg6JhW4kTGpK6nQzUeO9V0zapHmq/4UsowqlpjIIjsNzuvewFcJSVWLus
l3775e9vTJ7oCjS3jpcdudMH+34ERlm6yEJc3+ylbbCMmwUjY4MMsmPJ099sUkjVBCiY9mCR8luw
JeFVEKXQn7k+2tIhtgy91yYfdCD/H904wtBhlwvIZkLqowL0jTsr0KqlNbMMXlVtOBdxXf6P1hw5
Oo3E05q85JJ9WHekoU7nSlWUJ1PrRw/15X2Yd8MnVfTtytNm4efbb3pSRV7OgG47mSgan2REyx+F
v4pNX/j99pteurjj43ouTn07ybuqdLOkhtrYnRDeP9e3een3W9FxMYAdlhvwNLsBZY8FYEGgXXVD
Ed5c//7SDKxbUEJWIxhUkx+Lwve8WxRRw+LzOLROewuV0XmNHH9pGpfh31he76FOW4Jy/MTQeZYY
ZqCK2rq9t6n/0qP2I7+vszGbalCl+77OP+PDFUnErM2v66u09PMt025ckcaV16QHCk7whIO74Ka4
vI+3fd0y5bIWpfDRg3wSOXPCfRG7LnvKam2K2+sDLPgKuzss5SabGIe+AtSssqQiA3ByVMyPF756
RCJraYSlVbKsmchOt90AW9Mi8L+LNo7af1rjgv970zTsVjGO7AQQKSU/hQNInzkO1X4a6+rAnEof
StoGa/mchfWy28YkaRF25Jqf0kkWO0DBgp3scnk/V9B5pAB/f78+oYUFs7vGTKVAUmWK9ABMGPuQ
lXP6M0rr/PP1ry/N4vL3NzbnO5XnTb7HITbl/itGJ3aSRvpfClxGOxcR2yZGA4/aDWSdX2uvNiGO
b1/nctcEQ12iDqUh6nB9IguRut1DNmskYUUJ5+HOY4XuRm9UT3Wr5aeCVM5rG/X0OXLrluwjE+ob
AhezzexDy+xNOYvKxH1+aqZL54hDsh9Rtwp9Wtp9y+xB8R/mTV3i8qBT9eBBxtlNwqFZE8BY8Oyh
dXG3oLkrsBfVKain5hFMqQJkJRHbNem4xgq5NIRl8L0K21aoOT5Q06aJqINXPnlRAj2G8/WdXzjC
dnuZO/LR0CHlpwhaaZSlDk3k6D6PBpSlkjbZj+vDLOyE3WIWCicevdHJT8ToW2hqsw9j0Kx1Xy8s
ki3Z01TtMDtRUZwaXUb7Gk7xtlPhF7TQrnW5Lo1gGTrJgkyHwZifWO5XN+Fg6D4dw3I/+6s9HEsb
cRn6jS9hugfEWvX8T0LAxIR9J92FbxuSCHsyQN98v20nLjv0ZpyL2gmAUF18IHP6u29zs0OVflOX
mUcDy5z9TBDuzGl+Av9H+LmfdOjuB4TLfNs9buvzZEPf+aB9hZ/y83jfKHB7JTot46/b1sYyaDV7
DWj6gvwUttPwqcpLdtJIHazptSzk+2hgWbNAhKMm041H3hsOaj3+OyMoOKi83hHIzifaA7CLNHX1
4AsBAlACoXkQ1m+anF3gcOvZzYaq4qcgzsKnlLSN2MmcOiuOZMHC7bYz6ociHTKkgYNyaOMP9azA
T9CGVOpte+9bcXpIAhLzCntv+mC6y+KugQzs7AJwen19Lt/5D1rFw+/92zBMZhS+j9hK6KD8XuO9
8TCY+ktoCgiJClF9j2N/41ZYtq5E7hfenJcnEI3F9Y67LNM3sWrW9mIp3edbRi5CL3XaAfkKqpof
bZp9mvLwaXLLYB9dZB1EQz4gE/PgQt042X7CLOu/qFx5lQxwlxRBdXBc2X7rxkCtFfAXPKSt5iPi
IApNMOEOIV18b/ILcVc4AnDCLv2gfBumHAfB9gJNrD3fDwqUS+Q9zy5PqJDNn2IDxqGNZ81yBNMo
m9wZNYYw2k+aWnzMjfDChA4oL8Np9rsInGQbM5Z275mX8jka0yE/KVn74rZyGnc6sE4Ea5mShbyM
3X8GPBkkcaGa99DMWiTZWJmkiaKP2v+aZUDk+wVXH+tBrsFQFizV7kXjaPXOshhX5eBMzs4RA/Sa
vfbIOr/dNbR+KlAxWqn7L7lsW85nBq90LGstThEo6ZO5pD/jWH3OqfgWADKehG39Q/YX+eamejIR
vdftJq4UD6w6f/ujrPaHkkHG/URbv39s8jFMkXA0asUHLS2i5SJ844GzscLEIMORJ7i0BYDXIAJ3
pvknOh3KRLmp2F93rZdvvuNa7TY15A66gECO/o8+/FQ1fI8cxdppWPo4/XudUIMGUK8YUaeRzUvf
gxy6rYO1ttelk235AgligcYJTHxsivQIxfYb3gAS1ozex3huPkZZ+FAN0e31VVo8a5ZXQKkxyJRf
y3ttIMwz6gkEtuqrEiDfA795nYSRu5uj/JN7UX4omPl5KQxeH3thEe2WNSL8LPViA7k9Gldz0lSp
mJJiHb+08MC0O9aMiKeqaFNkp1Dp5KS9p/wzFf4/ulYnFakskY2fTAoIzm3zsYKFKE1Z1Dve/8Zz
p5ntCTKhK9576Xq12c4pspCFEao6VUP3UOMyJTXYWiFz/G/rlAxKcu6n1kc7Ycua+84rNoEtIVxj
eQTA5HsyZpQd0hZRD0+jW79EopU68Ex/dEmvr93lc+9Yq93f1gd9LSZedI8MGYynvgNs6FPBawcM
hGHnO3fXR1k6cVawkLb5CILMJj5qAevqUpbUXlHvr398IVSwNX5knQ6e4zTsAM2kke3BY5XdZT7r
b/iIaI4OJH66PtDSLCz/kPZ1J6iESqxUzDlCF0d/KWKAwbd93XIIwon8MR8A3OjAPfGlI0ZMt4MH
2r6VZVrYabu1TUeNSzSf2EHL/NUfoTBGTUd3iODXXptLI1z86pvXJtrNZlQFqvQI7cti3MmCIcrh
4zQ+1Y1bbTtKdocbYM8hesOcCmme1J13VRSKo7zEPCvOZGkS1sugactWjVSyQ9Nkz5wwd9/H43cg
ArqN+3AZ+M0q+aVyVWXS6FCm3bjzaXz06yi++/94mC8YhN3glqXT6CGzGx3LIYL/gFqymWR2YEH6
UjTm5/XjujSIZdINNJ9T0GMr1JmmIkGFKUuUbk8yDr0bN0bv0PVhFmzORreBKpCxuXfVozDDWaSs
/hBt9hx/7uY3W0Hy1vV1EEQHMtbFiQu3ep5jSGtKIcY6mQ1w4SubvnSL/Pn726FStBO0kKk7OY75
3JWy/9ynOv1UtmROogH09SVqy187ULMfIWrzm4drSnkLC2iD28BAUqupacdHoPTjz2RA5SWJnNZs
k9yiNrYNqTLQkdAuPPpgoEHS8sK6CPb3203bT6yrvZkZ7+cx7c94zAxlQiDg+cKrbTyj6G+yjF10
kvaZNuPjH/GAXgKNN4WV3PjjLUtXvSc1qcLxEUz17U65VVEkASgcTtfXZiGot4FsEA0X8xxm+lEr
Fu8QynW7RgHp1/PggHdSnmx37TZ4jXu5b+qx7h9pXfxmBnKKvEN7z9ysSpAunVM7so9DlQL5px+B
kbrry4zfz0o7W5pBsc/WzZ3hTSJqPpGjmUe+JyAc2YFPytyko+of1/PrS3Owr/A8bUxJ5+6Ryjh9
pjWo7faRO8Xeh+s7/v7d5NooNR320s+V7x5TyfozqdHRCmE48XXMS7PibxfeJa6NVQursCjHJnOP
PSN8HD+VlfHSjy5vcW8l7gwmgSHhCnWEO/QlGFBkAl2kmixhxAF5/70fl30VJk4ceGubtzRrywek
88QGx3TukTL2xHpg/lTexV+7UPcrd9n7++ba2LXGNV0RBpV7JLU77EUMyfE8UHwLp4Dn2hJ3FeiA
RN8hAcg1lYdMp5CZ5/Xa+2Tpt1/+/uZiUZNm6OoT5lG3k/OxomjKCkAJs79+4pa+bt3yPqTtdNbx
8uQ7QA72TIJJ9/Lq3vZ1y+ZlRyBQ31bheSrFtCtmL7rLhfRXfvvCnevaDXEuUvBpOgqA65AUJTT4
orI+/hEMIUtoBrGNuoqPwsTFLTFBez/r6bxtWpYb6EOTchFyHNi6c6BnT7xPRrvP1z++YA022q5p
oT9TGvgYXkAbsiyn71kazR9VWI4r67Y0ghXGax80ABmoDw8qHL+SuJQfeIuGxZrTNT/2foLAtRF2
lQ+xaagPOj9zQO1uCwD6+eR+7MoZFTBcaeCTqH47UfWRkHbbltgwO+oHyOxHLT0C+23YTRo0YfYx
p2i/XDnK74fDro2047PLY7ej5Pgnquc6/Ob3cwfd8ez3PBr9fdvmX8z0jbFrlKpQPyjgnKvWfM1U
qr+BAzMYkk6gRLJyBSztv2XzNHQQdLsDOaYcWGhEfO6elx45VKk7bnpJQ+Tt73k0fd3HGYT9jr6j
v6sRKY1q2ig1DjWlvz9OumIAMpwNR9aHwNSyGNmgJKLOmuzQ0um1zHvkeoRgky5PWcdoMnlVk6iC
/06b/mzyDEzXYDdIZgg7OmEhtu2JjbuTsVMOAcfxatAPsf+zJ35X+zeu17srwcWCq7fBdw1YYzLj
KnIMfT//IkPqHJtyVTNw4VDZPXXofJKFBwHNI/yU/5uzIH6SeZhHYK1vq2/XrWNpBlY0Hw551NUD
ZgDRVAVYfX9swmYTa4zn2s11QpsJaiCRd+SxoK9hr6PxY21YY1aWf8GB2JA7HpVx7OReeKARl4mJ
kR0ljnQ+1vGsPjjuarZsaZEs6256NE2EQ0tQRhmrB+jvNp8jpvq1YtfS5y3LZsIXradJeEhloMEf
AsgulC37FTNY+rpt2uDiGoO4xtfH1DmCUsI5Ii0ffN12fv427OvfWDjnNqiOGifwogiK3Hju+yAA
hXKFSkEAWmlUX68PsRTX2Hg69A8WZkonftZO/YtP0FbVEET9BmR+t68lOuc8J+6SViJ1OKZu8NHL
8b/rYy+cUhtix0ZVzMJzgoMYvOdMT9//JBLxlPp3CoRze32QhV22CdqzvpIqinLwOvtZ9hqaufkV
5zT/su3rl517c4dKyGPW4MSg//NzKOM5Rx9Rx8rmLFwONriOQmXFUdr4BzaFh9KZ/yWu+EUY1Hcl
Wr4G1jwU7iDvPPzLtulY9mzaGMo0JQkOaVg0d6gu00dgWcTj9a8vHWfbnKdGkGIm/FxWI5D9dZM6
Q1LUXvkNDemrUP+lDbfMmoPxE90VOT+HPOy/oxBFf1XAIa5kjJfm8LdZ/580jYzHnSg4NCzVe2QU
SeJXfrgDAco25J5rA+tYrNu0gOruAfFMfd80wwAtKlTw9kHN1tI9S2Zvw+pk5rbIsl5WiSCJ4VJq
km4A/xfaI0wN+kOFwwW+lRMiUf1QjtWPTUfABtxlINwuQGIdHsKq/dFHTr4LXfGjA03YilNf2B+b
zp30bHKrKcT+pPBdNKx/pASalB5EJFeMcuF8BZbJA+PTVJr0+RnZmeIMULipkjaIxAoR1NIELsO+
8Sg09UfABcHpjZCD/ZkAkWBlLtY74pcmYBm5X8kGjYkelkj0U5yEoqyhVTiqNV2GSyrlv1VA9D78
PYMhkoQJV5XnsKeU7B3oUU3JSLP45MR5/4FNZRTtnMZ833akLHsvWalDcK43j4hFQFRT6s/EI9WN
e+m62TaCZfNmKMI4BTHro8/USWo972IBTtDCXQ1oF7bERtgRo0gujQBAiSK5ixxYdhjYat5l4UjZ
ALvYK5rSRf7wNKaXem+etiAMcsPPKD+KlUTC0gQuZ+HNqRVog9FzmpVnQYP8y9C2v6IuDbblvGx8
HSNFRRuQOz8SCs25BnSReyeF0MT13V366ZY90wCYCD7J/FR2DbmLEAJJOKWKrL2Al75/+fubpUFX
O21kVAABHKIPiSkeAYIh0ubL9Z+/EETZDO7NADZfhTT3c1NP30mJR7wM64+OA6B06/T05vooS5Ow
bNrhtDCNF7LnyPj8oaxAgKyCPF4x4aWvWyZsqprM4xjHzxlFk4CjS/oEvadN4rue61vmy0JQz5HK
j58vUEaDrOwuDMe1TvIF27IRcqz04mpqsvRZGWfYoab/VHUBsFDRqpzzwgbbEDkuDaH+OEbPvIy+
ae7NyAng8PsCI0ygJlp5Mi7sgQ2NC3VHPZrW8ig6mnv3fGir5oa1SHVtuzdtPJyq0tCrgJ94FlIF
+6AZ3LMU0myDKro26G1sY2AFqzZ+brKguot7f/ilc8dbQTktROKeZcRiHARYmoS45zUo3fxs+qy9
I4i/Dkzp741TkH2uuqMz59vCTBv3pmICIlbBo5Pfs/6+6Xm5Zygv/+hiKP5eN+mlk2uZtInAWpaT
Jjq5NfPvWrCc37rSEbuyrde6bv8U1t8JBTzLsEOQoeR6YNU9leGeq+AfVrRPCpJHgJ/pUX8nRQB6
jPqpqdkdDdD+NouXbbOzjH7USqoY/VrnYEQgsM/TC1lFAZwKDwbH2V8fZMFm/oN9a0iv3D4OT5kI
6a9GU/3Ji1BB2RZ32NA3mUoQnZde9FyX3a+cZvkeOIxzNFf5xt9v3drolwy9Yi7Yc1pk6lm15EPX
4O2/bXEu/uzNvaeGumEU4lCvBWPewZ1UK5KxydO1w7W0+Jdz/eb7fFYkjIyqXo0AnjtT47Cv0OO2
Yh1LX7/8/c3XXRWgglCb6rUeK/+GunmflLpbg08tFUapFYPznLFIOXH5SvrqwnlV77pR33mFzBNv
nr47o/iQdtHtmIcPKCYeBlmvPMCWHn42wG1QTCg1yeoVnUmvfd/fMeJ/yrv6Hq+ZIRkzfas9ve+I
+JXhj9ePwpIfoP/xA/i461Tlq/Ah8echTg/+tKnQNJnDgOz6fPqZj2WPUloukgs4tUrVbUj12ptk
wX9Tyx0UYTr5sqXlqxq6I/QSd6qCrjNobH74SKUFwHnuLutsarayzgu3tg2QU+7UqsqT/jHznR+Q
nn8K84HepHT42vl0E7cf2LSs4hrJ2oyDrKS+l/LC9poC7quhPbXNBGxwnOOmno/HdPnKodqUZB2k
6nLUCX+unImF+8emfgc5NwKbsi1fTQvg4OU41O10W+vx9o9N1IW361rYA/rq9a6aIdo4iIfJj17C
vN7rBpdU4Kw1YS/9FsuXuFFMW4eI8Iy+ubzctbWGm+rdwf2pmybadqfbSLqemZoyLb1jP1xSEzxT
Oz6jFBaBKfb6mi44LZsrLkVnhu83MT2CfftVQnL6sRIoXFz/+NIaWfFC46Y0Qs4rPmM/dH5vWBbd
5k7u05tc0XIt5bk0BctTkCoYZTSn/oG61RfSAdAGCqA1TP7Sxy0vQGLfzWaJj+OW8xMWmp9lipfM
pvWxsXFIkNPJyRg+zvCG7wvnhw6BG64Bcto4gmXuumDh3BYYgXpo6U2d6Ilcbr1OAEJ+fQ6XL70T
r9kIOVmWqnJF6B8ggXII/XuK0nMDlekGmIcqJJ/G1l/J/V9CjPdGsqODJvRVawL/QOAfe4F3fe+m
O/BzfE9D+o9i7koMteCHbQ445RXoI4sE/Rl6YRWBgEe0iVtkPsTlB/97WplpxbqXBrIChhyil4Pi
U/k6dUrcqhnM2yNrQN5OETqsCy0vWKGNnRt69AzNrcEwQWbuLhoywEy2R1BLrUU+SxOx7JyMYoiG
kJJzlWdBnHSV0klfM7ILO9C/hAwk/tcP29JULFPX3mRkBtaA13IELYv0VHRHOcg/ox4UdteHWDB4
m+ctjlgsgxLXftuM2Q9Sds7HQI/bfBWxEXS8KXWv54GckRIeDiEO7/3FSK7/9PdXh9jQOR40DUn9
unqNBa++TJ3hh7ADXdH2EazoP+MocfedU7yKCVx7HO9XCCXLQxuvogDeN3JiQ+HGWILzGRDDs5zK
28n48y5Q7i6W0SGd0a6Iou5KMPH+PkOI9O9oHaT3pRpcFZ8hPuF+kNIh9a6WcnZWvMj7fhH3xN/f
Rzsdh3i3F5+HzKG3hZvJpK4dds+8bkIHHHSPTDlCxHcGe8u27bceCGXpSzZFk/+TQRzguTXaHFiK
64SBP3XFOJZOmGXo6WRiN4dJnJ2LiMqEOu9N59U1KEWHTYp84EK1TFzkppdqdtnz6GTlJ3SR9ySZ
8d+2NyCxCelMpQdnAAjyjM2GtHdYR19CV63VKxdOlY2OM0SOjQuW+geGktI3JkkjEsdbxREvrL9N
QOeUGkqYfC5eQeT6iVz4IHI9OgcadP6364doaQKWhdNeaw7QpXtW83CeR6Z3Ay72lRO6YNw2Cs4n
6CiLIITyAC5D4JXojvSXNqASoKWxz15jItesb2kalnVrZlIM1kF93lW8vhU+Osr2s8f8lZksbcRl
3Ddv/SYSJh26zDn3MdrD0wiBrfRckSVjnq/dREtjWPYcj6D2KaR2zm3V1Z/+EJu6ntMDhhysJfSW
lsmy59D4NeO6T89sHKsvbArYbycHjPf6WXo/LABO7+9F0ryOXGeenbMce3Wbt9C9HPAwg9b9sB/Q
i7LilJaGsUL0Ygwr3he9c85RN9mhSw5cgDGEr3j/P/9arqQkFhbLxsA1pPWHqnenF/DZdWSn0iLt
PzuTV6wB+xY23EbA6bFTaMUpnXNQjqhITsVxyp1ub4hiK5fS0hQs65bo51Nto/2DNnP/s2WEfdzc
WUaiywa9MQqooUQC3a/pmfdgHA9c3f9QE1r8+paSjXtg2TWrFY39IPULkDGm+gNRQv+TY9E2lQ2J
DYJTBj1KZsqzX10Boi0XCikfBsAcf1+3h6X9tQxaT+XsoioZFIkvY9fbSadEdskM8tCHTn5zfZCl
LbZNevR7YItHWiQG0Rpygo5ui6MDRoF57VG5ENrY/HNlBnx/05URhmhn+jxKAPKbPnjIiiK907oG
6W9dxPcBr1cy8++n4khkWbjxlTRhG5kX5JLCh7Z1C4ruzlk9KKU6/gC2cVHcZnNcD20ymLQL91VZ
rAr/LGybDanjcupbNivzIsGjeFv36ZOTVexjPkKRZNOe2YC6noOTWVYe9iyrwTn/B66FHNbKoV7Y
LhszpwZ0YGo+wGZUVPnzvnRRBiy9qbrTFZTPgpSPuykd6+AWIKLRWTmHC3tmg+igAFArMvD5JSv0
rcPmD0H3UvntIUZcnwKK5gXfJG233TQ2Z53kJOh1O2a/MlbEtwj2b4iOx6OowZ3bTtX++jYtHYSL
yb3xb/GUcgnZhvQ8QlxzD3WA1uynISq/GF2LbexfxCapi1XZgw50Mi81eAoTx0c6s76knigdNobA
oeUiDJnLevZdB6lLZ5QJBZb8R0gwpevLtOCBbKa6cAyZW5ZxepapM5e3c44pDF4erAnSLW2D5Q3E
nGWFSzOvSGit6Y0OAN1RAlmA0Yhf16ewMISNp8uEQzpQ5DvnIhzY9+nyuoGARnvMcn/bRfYfMF2Z
9mHoDyiVc+CVxbCDtObQ70YvcLw1yPiCCdrIuXIqSVG2AX0QIXtqaPktHVBG/6Ok5F8qN01Xjzse
ycMspvx528pZMUCPXOxgGhafWeE4L8aNvvVV2nyTEh0810dYCPf+A6YrslCbtmMHNdX7sg9uIBSe
JV6uby90JdfHWNp/y9IZE4XrDSR9jpB/32eiaXYdGfybWvJom5UEVjDQyCYaGi+lh5Kg+xrXab2P
omyNu25pkSwTBybM7cs0qH4ZDp7kUUXeHspcr+LCq5vEgISsbMbSQlkhvgd2f4UuAXbuat3ctmAa
S/wsyvZ5Hn67vhUL3sSmsSPFMAXGePQBXbPl3lBP3Qx09e2w8HUbRcdK6SCfCLHcpClJudMEVyNj
awWrhdWxUXRyiPownml6vthBWeO5nongYeAo611fnKUBrHhe4cVDch3TQ5ZR4HvQzAQJArOP5zVG
76X1scyZiqmvCmOcM9coh+7TJijaQ6HmvliZwdIAl5m9uVOV8Yr/peHKGh27P9lU9dPHDDGx/HB9
iZYGuPz9zQANGUuvRPXjpZs8/WEuK3rnFM3T9Y9f1vm/JQliI+lCgK7rsB7pA6+h4jeiqKIblBrD
dLi5NCl0feRte7nZfHQU4XacNw4/UV6o/LbJ5qhP4lRpfyVKXFony5LLgpu+d/v2pZyi5jUCe/Gw
Z7zWazWCpaNq39o8dWlRO+C6iEp+k3p1mrAqcpP15PTCZti4utI0nMQodh00S7M9svc0acCRc1tq
1Ld144ALhm7SaYeWziXWfnOqSkZVVtM4+4V8mRPf+r0T5A+zI0E7c/1kLYAuiA2u446jXbwWGRp5
9C0FiRXaeD5x8CgKlLCNkgfhD1/HTiRgM7q7PubCQ8GG20ntI8iM++yXyQFMHALmJbXmj309919E
2tU3c8HvIIIGIZLrAy6cORuA5+OaGnsu2MGfXfARtrxP2lJsg/cRG4AnHV9xd5b05VIXzlN/2HG/
WtufpZ9uXd9SEu5FYMk784qJr4ima/RCetnn6wuzYCyedX2bmosaGlFxkZTu/BNQl3TvK3acs1Uo
39Lvt8w9NL0HHWHHfZEUnOiKj+G9M6/S5C39fsvYmxlgysL3vQOI6uNd6IAbWRXI8s55/HvTCtk4
OjOBxzaAgbxQQFz9HiqAwRxWN1K45nbbCJaJI03NQyR2keLl0RfimOrD5fg7abHxZqLW5e2j+dvt
0A9ZJGlHun+yqeJ+vIsrAmT8/vocFsJAmztO+jFxVajpSzOA6wlhbJoYH2zPXjf/LCRoLK8Ps7Dd
Nldc5vphCVUC/ssXJEyQVWb7ti5EUl+IWrYNcTnHbxxuTPxm4J2gLxW4bD8IU3Y3UdewG9HqNVz2
gknYADvRRDngXn3+C2By+dXvKmiFov1hG3E4sVF0WpVakCb1DpcT2xPyrx/E+S4O4PSuL9HSZlsm
rSe/F1gj+tIp7xVtyNnODwDprwa/uYjCr7W2LA1j2Tafau5Jz+cnmdYvotbFneroM/NNdQf6Xb6y
3wubYYPhSi9sWC9jViSEBT17FWUgymfIVa2FzguXnQ2EM6yOtKw74FZI9E0GjBwg7BbvygJO0BnB
akG9eOdw3pyv787ShCxrB0zadDGoTH7FZSv3ged3e/AxNStX98Km2Mg47VcmjITwDz5eSHso7rF/
Uw4WTzcGUU4O0aIVS1+IsdyLB3hjhnPAdY7iXfPSlhCuqeQ54yPCn3K6HVMo0qPxfWMd2Ia+SRKO
3tTQ5kV1E1Debg9IydytaVAszcO6vvOYhkXIR/5Ltm3J0QIGXczWC/JdJIv40eWRc9MPWXpzfe8X
/KNNIlcKp4vxnoB/LMvgjmZMQeSz7G9bD73T24awjL8EkdRM8a5/AZhvKm57EVQfomIqwo+G0o3k
hORPsPpm+3XuFmmpi+hAB3SsNGOlPv5fzq6sOVJc6f4iIoQQQrwCRXnf2u7FL0S3u5tVgNgE/Prv
1NwXj8aYLyruy1zHjEqklJlS6uQ5CTm93ubVXqDf8JP/YOJcy3VtJZ0fSyk89K3w/PL/wSO2NbqZ
1HF2pU6esB8uUB/jT2hVTu6Va42etVee2lhrEw+Hq0JWZ9BBRi1/rDMWkJb+r8jXX2TrLi3hBhqc
mMxxpRjdsSvL+kdX2d8YSLHiYk38L0Nil6GXAtmlbefaqXAjtZ1m/NLweomTrPz9+W7bMqMRBnBJ
R5+EHuSPpW6yqBDqyvXpsuMtW4Of/v5uk8lSL0k2e/xSpu1X1VEdTv4ug8PW8hiOryxIALltwS8B
8pIBnWRyOKEHK3SEnlfZNdVOxwyPRa2T8x8KHRIh3oudK1+eKUNKTCa5vmtmVuV1/SMhQ3ddWqP6
cnYLA4Rz/236ClLAdY23th8Api6AIE4r1CZTmbKdKPXh0kLl9FSpfre0Qoh6cVdSvCV2jYIwNKrB
c9lDEW3n1vzh6mJ8w721yh2J4pf3g1XJxT+S167TXdoEKrdnbHz8gJHF5zZvgJbP5A8x2nhstByL
Z4FWgh3PG/+U398ZSFoLCM8KxCcqHEfGFAjq4uhZhK3fzvsBw3Ndp8a1zy8LdLqp+SKDfPYXHHmH
nb3/YVqFeQzXHb2yTCZQybw5liZJkHsOXh2F10xBP8HXQgtSnXcT5bsb6sNTHPrGjbTXZChF+iN0
RZZ2cP+BCqIP5sl3G7DMs7VEl8gU9gxX/zOsh58z/COdoRsmZUrekhLE6Zb+6Xq7x/cPfcN2zRNv
I+uKl03rvHGQUIJMrw+HZaDnTdw87RLBBAU+dHkjDoS1+GnWfC3PIsnF1A2vyIGksyg0l94y0OcF
vcDbkqj4w1k2N4+2dTEvy7Rg6ivRqRc12er7BylA9HpO5ROzN1xi5NzyaL2SN7HYzuV6AjGgj2uv
LXNrWQ2XYC5xgIm25F+RQTeaVa4TevaeqPfW4I4RLgp/ThfWkbe6b4afFbdb0JdysUO+8vEhA5ah
/x5+njIGWuik/OuDzezEFM0LNUX9DLxHZck8mNrk1p2721EB3Tpn7qua9kg5tr7McGy+1IzoRaC9
pgciQhZ4sTqxfp6Th/Bhhh/jbl+n6TSxX1ZTsJAovIMmVbrzeLgxdfMES/N1FUvTsl+Qj52AXZ2t
gHT561neYNIdUzdnauya9O9SchASy6Wi39AjnZ2Tf2zXPL0OPlmWZO38P9Yg62CagTSssvztvLkb
yc3JOIRnF85/ZQS8h4k9NKFU8x60/sPXbkzdcOO1WIW/eiv91a/QGKmF94efevQWR/6goywu1g60
XSsoHjM9051r99ZSn/7+Ll23DXP7idP5rWUurpESrUKXXaf2agYb2c3s3Gg97TSMWPzPxKxbEGlD
trK7rLW+Lfh4qIb2SmZyJ8p+mLlhPcPVlWhHt+j18NaU2euJ1qeqAURq2ZMPHZJFnYXdwM8Ybu11
TrpqwB3efFX6V51VzkeI9oDJ2ZogEf/5NvvwEIjfMJzbcgkKhZ6eD3Ktg26kQSpf6XJWsoCM679X
nI9Zjl7Qdj7YLeSahoA2Z0GWbWaeXS3uaWi/zBgZsPcuHoqvn5vj4z3KzCMrrdAFmgqM2wExCbGV
4aeuuLtzrviw7oRJGy69aOqP07TMB4tfLPowT3nQdV8bfVbEYGaTxijzbqa2mg9j2l7Oa/srVd5O
Jeuflvj/vN1i6obvSmEvU87IfAAR7w0U0YIh6g9A24ZNkEUoYB/ueJRFz28ssEMd6Wg+pGEX6ODr
WTU7TMBI3t2yrD4FreOhbK7BrQV03legJvJxrx78sR8w33DpLhMr9RMYr2ua+2qsryyygBR8D+mz
tfSGK0PwXk3F2s3QkkNjbZVkl8hDd7VTR2stx539tbV5DV/OeomkT7BIM6mroGhoG3Q5+3OWZ5jN
GmpWfo7+SCxsagfoYDt1j+/k0Q3b/6dRwwLBLIfwAWJQO0aeENVjo0dwlvNhj19kw/7COHRnXVIO
2QDTFO5bnd017a3rtwGrz0ptzOzV8H3AfPO2h3vMCwol6fyHLmkSfW75LfOc/v4ub9bjKPpeYu/Y
M96L8ilw8Buu8g+fD7+xa4Th2hSCEyNPMbylnpvpG6Mvn4/7MSmBDfXPf8+bFSMe5zy4lP5aP5OD
fQ3IbvWNyZBG1W0dpr8+/52t+Ruea031wnoXGcwr2nAa69if9kyzZXnDa6eubPha4wtm+QKKoyBr
fnV7BAZb0zaclTW8zT13mg+sVdNf0Q+sDt0CEJKdYLAxd7MBw0HPOJl1Mx/WZAyk/9cF5hPPsTvH
ho3Zm90Xrsuhruxi09TeZTo2QUmePl/NjWsUM7mHu04OayswcoHT9C/39mEOh+OXMm6i0dsxzdbk
jTzck8KuvBmmqfFilvqozftn+qpJPLymiyLjUsOZ5ljpy1y3waKyM+d9+p53gYC7fu9DygeDA9Ri
vfIzDw6e4aiddoEBShG9MlD6L0/+npDYx7Acm3mGa/bJhJcclM4Ojgc8ySifSnt+nnqwOlH6Zpdj
vI7OF7tfw97aK5puBHqz3aJmTpqTAt/Cim+TrcK0PBQ5D+SegOvW3jHcdsU90kl1hWiTHQZ53RU7
5YOPrxTM7JtoJmhAEQt7ki/5Hy3dJ73Uh8pa7liZXI6C7mD/N6ZvNk8sLXddNmNF6HCTz1dVvlPL
3DC72Tax+KppwNE5HwjzDrT1QkgHduhTrL+cYHHnBR2zS8KHMM+iO1wnisV/SS1VYU+pese5tjar
2RZRQ2sddRQEHt4nwZC0MZhfAhvs8A4aMSwmrgavOnSzB2nmvY7CrUU3HNpy6pzTCR/kpVUkuR2g
MwfURUHC77X3+HlA3cgDZouEPWXtMM1wiFmDuN/uL10ugjSXOzeDrQ1luLgv7LaQKO4egHuFenFz
PRNn51C1NXMj+yq9OMoFwvUghhumH3l32SZfPzfK1nY1vJh3IMOoegzt5PSwDl04uV2IbsIoo3tE
UBuGMbsisklYbmtjO4kaufevLp8/n/rWuKfyx7skQGpZu5NGEki9Em20yRevKncMvjW0cUieRadt
10Fw8KoknK0pRK/FjndtDX1aiHezXhi4WvBuDNxA9Wp3T7O7Eza3xj3tnXfjpnVP5+G0/YirDsqd
I6s87xWAuaeffDf0KBOwTSZYQDRFH/2pjCp7j1dqY/uZ7QwzW8BroWFoPAjHrEWhof/JSBYu/d7b
y4bvuIZbKrBuAZJT4BecP637WlavrXdeUcc13LKbitpu1MnkVhL2vYrmdA/iunX4M/sXal1KBn10
lDAAzIeA82rXcVvzsHYRV24rq7rqRRut6lr7Z0ni2cxsaphTW+AhEcvsWhWeKAHPGPZkZjY2p9nR
kNjA5EwCrtpXl3n32HmHs0IAM/xUszUbxYpxfcsJvFKdanbnjWy4adW447xSxMW2v6jmG+fMYwcz
3NRdW09OFWZcNnd0jHL+dN58DR8tQQorcI3SB0Uu8gmbPf583K27q9mroLG/aJFi4OVK3o3H/PaP
/eiGV9ZDGu2dZjaCwH+aFEZBViZwkuTz61x3h9JRAaTZZ889fv4RW9vPcFSnAEKTOSD8tR0KdKkf
etnek9A/OMwP6oEm52/lp0lfrQz2CfmxCQFriZvbLE6D5Hm5v3GOThhmwRcoJwTs6Tr9dtYHmT0L
bjdOnufBYlV/6embWZwX0cz+hHGmUvklIpqr6CVCwVUizgwBZmPCqZQMSGmiD07lRbOnI4/v3a42
9o/ZgNDBVXsIW+uDUP2tkGAxLZIDyWcw3+3yv2ykEbPnwFGNi3by0zL7fahEeuu3EK9s94q6GzvU
bDrQXZnVvERaXVwHsEXSlwedNmfJ4dnM5PjlVYIXFAcGavy71IL+pfvlvH1oJFepVddrumJR/RqA
jQuJEPz5yKcI/oFbmXy+45oLUE5g5HnorvoV6h129TLjJogq3Zu7qr2GjH/wAB/9kHEA9qvWKasK
tuGPbVxepa/e3RQcrRfnqomLK/HUXF+4z59/08Yim80HU+k5bVfjp5Q8tPk93QtvG3vTZO+tM78W
VpeivCidoHCTEBTwAzmLH8pmZr9BDmGgohQYfXWf8vJN5U9Efv/cIFsTN5LsCt0JYlcYeoK6r1I/
mZOhp2Qnc20Nfvr7u1OrhU6YtvYRyyxWHybdHYtlDEV25nXPVKAfbKeUqkNebEdx5zny4Ezezsy3
9olRhZJazi3AXPpAZxkAERCAVmTHrf5B7nyw3c12AreYcxdKb/rQfddh8lpeDBdW6B38cL17kDfy
xg0fvcvf8tfnC/wPCumjnzMy7wxCkZqcbjvkVv9JHqgO+ANpAx3Xgf71N7mrb9tb67K49aLk514D
10Y6MNFWY2pJHMoRS33EjqAoiR9UbnvPp9MlYJR7NIyna+YHn2YCr1o/0cMM4dJDJV5SdSOFHzXq
MbFfcn101V4Vbys+mRAsy2+I1y8g3EhzHbruegmy8SNdx0CMY+QLet/C4ZU/PTrZfFOL5JomIlzr
JqxreuDlej8ve9wcG4Y18VqNDUYhK8FU6PhSpFGfPaTkQeVn4V+YCdhKZlngaKD0QRJ58LmOcVXe
uc5vTdwIBUNR5eOYahwQ8sqPlOVEspSPur2aedvu3Os3wo3ZeDD23mB1CYI7sOc3PAM9eJPIa1Kk
59UrTcZdN+08q9KIlUJAYe/opufVK02wlttDM8SS8JYpi2h+0aQ/C3EY95rVtqxi+L8D0deGV4M+
JCwJ06691w2N57raOdhv+aCRvJu86UWiTglkCm0brxc37lIHvL+2loDrnUPxxlHEBGZNK5X2Wpws
XwwPtB2eV8VAX+/cjhLKZWqP/2TDVCZEq63QMNjiwfSQLdfSu8nXOC92XGtr6NOXvUuF5ZL241zO
CPrCrQKJB7DYW1QFXuKyOi9nmY0FOAQuZAJLxEHPr1CbnPdaEbemfvr7u6m3RV05/elsM7Onxf+q
1S3EJT9PTltDn9Lvu6GdCrxs9SkV9v2N5UAn9qE6szJkIrDGxgWNho1ZoyXTt276M1/XTbhVPhd5
xU5Wpg4DC/ubx8+rHpoAq0o0rrJWDOzmVuR2A64gZ55mTFyVTDIwrUOY68CWQ+Xck+qsertjQqp0
2hY2aJ1xAEtlDDndq1XUO2HlY493TEwVomzCoCCGIg19LNZLSPBa4oenX0D4eVa2cEx01dB4c2VB
xeNQk+Y7y9e7vkn+juV81nI6Jr4KVHcnb8QHUKi2ZzwJdbcHk9uyjeGQIExKADlvcTFrZJhYNQsG
RYN8Gu90oaKF8b1nqI+TtmMCrdCoXcjaL/FDBY3zajly/mLnazjuvTl9fMx2TCBVw8BWkXNsTJ71
XwEjrOv5+ZzI4pgQqgTimZ7VIafajfd7kCU0cXNoW872WL18/gtbxjHyKp8sloDZQePJhpODJavx
AqRZXQR9j/SQzZKfFdYdk/YWPWh9rUocnG0a+uWVPx4+n//HidsxMVTaBlIeXY04SspjhSJNnoI4
Qh8bqgJnTh+mYucCsrFbTUDVULZ+nmewE5hX71wruU29NgRe8qHJyotcTjs/s7GVTFAVc3zZKXtE
HUT5r0Cey2ARYo+UaWvw0x54l6caRYXXu3Dmyc7CzB2DYd2Jcx9nQMdUf4cW75x6M5/Qwxo4Bbjp
JvQF7gGrt6Z9+vu7abcZNBzojGk32Rw0XhmgmPP55tka2bgfQz9Sa8pO0a2+7seLbt4Jyh9DwR1B
/z3jRtJ2qtr8NG4PgaibDKW4AiDjcVRRRb9U9mM17wlEbDiwSXJrd4MDvhl8g+vpEC9egSyfffea
7cFv/mlD+e/11BHG0bjq0JaeDSfzf/3Vh+LhaXk4erc3JFqCLxbQ4MHna7GxhUxw1cxqMjtY4YPX
X9H+q6ZZwOvvn4+9sc4mtKqtXPAe5Bi7JJfpfJXt3dy3xj0Fi3c7E62VjlutGLfv3nwCtoZur4t3
a2TDVf0enCWOJ3GHhcgMcnyAfuezIjE3EUSEkwyFIUmQCodf/QxuoiHbbQP/eN5Q+P23RVzmKdyI
Mxusi7QMCFXtAdqqe0Wnj/c6N3lY8apQV2njrzFYvNtQttNFAtKloCmye8+eduyz8SMmbIg5nQ2q
vR726aFmCyWDuBmsH2DZWoKZkp2AuWEnEzQkbFQVlxSLQJSsApzx0flfo03xnP3OTeiQyBvlOpSR
mFq9G9EVsqxTpx/PG/xkt3ebPinT1MpES+I0Bz4Fr20cL2HnSRXb3IQMjf1gu6ogmHrnP4AKzA7c
feX4Lauf/v5u6v1QqmpochqXLYAp4Nboj5kDbqDPDbO1cYxssjhLAnUuz4nZal2n6XqlbA+ioNOL
u5x3BeImc2rKWS1ZmZO4gYmCcnKGQ0Gq82os3CROLXlRQ72oIbHO0bqqRC3CE7us17d7jyRbC2Dk
ErrIms84bsaNcJ+aDCLRk0IZ8HP7bwxuwoOEYAyRjZKYjf7vxTmxj5TnievZ3ORL5W05tivHWwhX
QkQnDZKozSEKd97UjUQiHTBlZLlPYuGAjPMUmBOrOYt0HVM3HLZ0GKkq1dlgqLbVl9xDoyGfsr2Y
vGX1Uz5/51NkbpFecwdLOnXL1aL85mke0Yb2uWE+PhVwEzGkc0FIXbpO3FgijZahsY+DjWy1Vjzf
qd5sfYDptkQIzcGAFS+1/tJUIMm0HW+vD2NrcPpv6yQQXp9Zh5igLdu5d+ZyCR13l5Rqa3Qj2/Y5
ynDFMNpxQas5XL0xHkGjHX1u+q3BDV/VdoGKbjHSWJWsvFK8t1WAqKP2IOMbS2tCeRQDF3ifM/q/
Pc+sZYhGB1wu/uKc91zNTVRP3w5D6YJlIibaKuxwQQ0wCxD6GT/Pb/8j861TFI5sQeKyJD8lGOmB
d/D2rrYbC2AifECvAoo2fpr9cGoJT2owDI/W189Xd8v6px9957bMmVnm2qsT0wVv4VLM5GXNtBWg
gXWvpn4KXv+9OHAT8EP52vUWl4g7RYFa+lo9JWgfzVlzw4f6mo3TzoFkI++aqJ81Lbnfoy857jP6
tM4yWhp1m2TkmPpixxe2rGU4Gnc9zsuOOTG00C/USu7bEW1mFjuctxiGq7ECGFnrlFw0MEU3uQSL
Ge50zbOry71H7I3NZAJ9lBQKxAUOizmQ74+LTpa/br60O28/G0ttwn3ytSVZy20n5ml/m/cC/LBt
lMviaVm7wBnPIi23uQn9KWtu0cmxcMIaLTtoKKQW1xUseZ+vwpaJjDwp0DpYjz1nOB1m1s+U+h3k
dBhuMOcNf9pb7zxOtX09e4AXxtLnz6LO80OWTHtCnRs+YMJ+1pIsYHqwWezZ6z0by2eQ411BCv1S
u855EcPE/kCac23AbkPjtGXshK2r++KKFV7jRV0hy3bnkWxrFYyMqd2Bor1qZTFl0Ggac7A47oqN
blnJcGNBOttNM/2/bUpIc4RGEwDf/MFZ9XmRwjFcubHBKgBdegpK3rS4A9eX/VWJjh6Kcqr26s0b
n2HCf6jShcwlvK309GNZv0FE7Hj6igzsvGftVRMIBOZRtUImnsWikutRNrP/JQP268z76X+QQB2a
79skQzAq1I2uvd/uutcjsBGpTcZR3s1dUlCEUui1/2g8eJnIUZJHX/tZKhw2N8lGmSoaz0+RbpKl
veGdfdQlu+6nPRLkjf1vwoHWVVkTIIIs7jIfKHYXN2D0fO3xR20EapNjNJ3qXuqcYmHz7AiqsBu6
4P4r/frmFKWnodvDgG/tUcONx6wYtbfAjVPbeknqhv+UHhi35rzlhy7thvOCqsm/NELgF/oyjhMD
XfZNttlvqzizzmGifxLIsDLQDCIpEzDzMwZNXM/O95QMNxbCBP0MtsxLPSsWowf8BzRp7vX6XPri
FqpeY1DO9s79aWMZTNAPn4mdz+2MnFbJ41x5fxySvg5Jhsek/tfnsWLrS05/f5fXUjTdlvT0JTgP
3Ti+HSc0+w2F9qdW8qg494xkonpkJfQ0eakb645noYJ2cQSOpzTqKucs6Sqbm0RMeGKwm5xPDDoS
y3pIxvS39Mos/txMG4HJhPXQpKmwhToWQ5XurtTiN57EYt/vnz8ffiNsmKgeTaYhEw7CBtr8s2BM
OxftRtAl+Xz0rTU2vJm4mU1Xq8IaVwTUlf1pt/Iaw3PV3PsoRX3+M1s2MvJzi0ORD11zFhdZ9SXR
0CNucIQRGfl21vgmAEfqbLSJkzi4UUnIzySNOA5Od1uBSHZnlTeWwcTe0FnXQngIGqSma7AMSRe1
ZE+GbGtww9PGvLDtql95jH7olzzN0EvZncdFwU3YDRSZUk3s1o0dl/yCVMIf7fV7gtYby2oyI6Wl
k+QFchqO7ctRTM03qqo0cOtmT8d8I8qRk8HehaAS8Nm6Z3BcocafUjjA6093STXeTdmeiNmW7Y0q
kaLjpPtmxrku71SUMPe5ss+tHJtonDGnunEg7h0PZLxRZIlXOwGbk13EFRBWn+/9DRc2gTmJNSCz
NJ0bQ8gu4EzGkHwvQ0rVpQ9VdmjQnPXWhvLEv9dC07xDjzKOjmwpvUgoaG1O3t7gkC7Y+A6TOk2V
uQTpFZrrA1wGvTcJ7fcygmys0HFfLNUDJ9J6EkR6XZigxgD4XrOsXqCHYX61R0JeBk9R/H/B3QLo
p3nqIbjTrkM8Cuj3xTStZMw6UGQnrbTingHoHWq3Hf+S2rcnyHBZ7OsCurubvKhBHqqzdgqSVvEr
NSXLY7mq2j80Nq7xquT9BatsJyonikFAwtJ8d6rWfeDCIUFnzX4ZcDKON41fku+U5s2FllVzCWpo
po6l7+oXIM/pnVCs/V3ji62o5F6GluOGF85jCorOJMaBN4HyjptO6q2H5F36R9Aar0mpzNMlYBo4
r6gvIQQU98QqIQDEp/HY9aP3tDp1+ywpkbeK+SCTAmrlesyF/YuX9fDckKqM06VEI4Aa6iIkRYHK
NE0n9FOWXgPu0b5tGQl0u7AsSic7JRH1UJkl7YJXCUjVF9/Hahy/pFT68ch0KUJeuRUNSvDT5UFv
++gfEXRKohLAgbu0GNL1oLoKAkhcUrbei47Bvv8QkoalW87P6eAMb1kpwP5XtkkDIoKpyNHgiePN
Vwh4ZG2QSM1/itpfr7nFaPK61EtX3tKMVdcoO03uIdUwbZgOzLmC8rNzlZOMRtK12XdiL1TFbZb3
z4vj6ymq6rUbriRZ0WjoQESUg5DmGvw/bIz4kGswiiZ92hxT2WflIcVTYfWEfy+xABflMrnmbl9A
6GdauoCkpPnapDYeDxeG0zeKSLNkoW0ttfu1cxR0YtScDrArr+pIMSkXSGT5ObJf2qkvSYXiXNA3
YpWBsD32wqyWuuBXhh5cs4zimNu9lwbDrKcs6JXrP8qiwZWHlANWqWYpK0JgCJPlKV8a/bSMmNii
vHy9oDCjuhUNCjYhnXMIB9FuHGVAvAo092CagZAmp+Ky9GhyvwioecZVh/+FbT6VdTAy4l0Qaq3o
FWFKRX3RjDSCgtVgX9ZTT6dDubLizerRUhLQvsUkG9u3fxKWsJcUrtkFbHQdCNCjq/ZiBoEFARes
4ziHEZuPH8hES3Yp1iF38MBu6fucVwsJEkdU3zKr9ooLf1zYd9W580Xvdulv4RW8faKosTxRr9B9
0FfVSN4axaw+4vOp+WdZLfFXCQf/qKATFopWdTe9jd0lV3DcZZ7d/Fn6Znxdk666KbJOHDV3MP8O
fPxHOsBAaKIYmkecVDL32mcS+3Vth/pqcCT7LRSy3NIxcb3Uoovsum2AVlaDfkmLrnoA5yP/NZQ8
T69s8H8fx1QCe6/VUDnhBK0gKHEsFU7S5TovawBqEvHXWlU1RkznmXysQFsI7gT8R9dNrukdgkEe
+5ROl2QWNURsmj5GYdeJEpFlyVEnOOTQbliWILcn+UX22g1yUSZgacrGgV+1TV/ZD3k3dOUapC3C
QB7hcaLL71omubpOVTP+lQW1sIGc2c0iSYsRUndDOt3b5bDkUZqUCxoJoFqRxlz76I1JF5k2QaJ4
eZXzAdZymsKfoqaE9DWEw/PhCdI1fAlztx6+pu7gPSWFKF8mUXr1r1aU2PueL1Nx9BatLuZmFXkR
Zout1pAgptxCK3I9ZrRY0CE9Ug8tC8tS5X961jW/QAjcPIzK8h8kHPtJZC6sWFqn7aeLqfybAOZ9
QYiTpXGSJhWmib30zBcKtfF+KY7Q0uwvEuU1EYALTvoVedkpjkJnkxtJjwL0lSCuPa/Oac+0ECRy
wOW4ANfZETnNR1Z0BCpcJamzCOKKVEUZRBwVyJkIyhvWCIDLnzLXzr1e9ODGtPYX75hOYroTqauf
UcRWPEjyfrh3soTnYa6rYgqEC87qqAGFdEBc2/JDSUv6hSMXTQGE3HrADZ3ev/EbNl3ytRleQREl
QZRTNF3ku2lPgwTqDN/qfHXbg26po0KUIi3rJfeLfrx3BrsWQYO6NgmJ7LobqdzBj3jvD/o2SSHc
UCEEvCzluvwAC09/9HKPh4x7bR8wSJs+6Lyht4yz/slyJx9315pkz2XKnCNEX9UPXnT8EalLR3Sx
rSHogA1+TubCzQMIRpApKtEgzi5m1qzlnU7Xk0qwGAuyPtOqTrhCMEpOP5XaRf3GgIp54N4yUx6S
KnExkUU49yitgVOEOo31RNGiSC57y9MgJwWoVFWx0LPVxiA2RiZsekDfbnmqdCArQslhLCyBWAqR
wtsSRPVeRKe56S9aH+orMUrw2bc+dat6vGB+t+Q/cMa00VUp8XwNBpmp9Z5ar2VdUKbAoxBQuDYB
zVwFr/H68qVmit6VmaweCn9lL6OGHQ41UITzrwV89de600sV+sprRx1kRIHPPsXusV+ULTCrZlb8
D+r23R8rgWcTxsVvQZemChw8Rh9wdJEsSHE7uk58H4hNRNwsYpBUvePUWbygIYW073rV2v41a0aX
BtQrxRAl6WQ9LcXoqusOdKivvXuSdZvq0UUL2jr+5v5Sf/ezQvlBT0two3sosyzxjFrYtbBmCyrI
Eu4o+eh216LtMHlQrjQ3A3iafgNDvdDQJW1RhjhKrSRMCMIhGB/lfdNYqgwbawFrGeLBgBiMtGaH
sLtG6xFNnCe9zkhGvHFLF4fsnv9cJqgHeD32HOAyrAy0TotLC7ntUjes/+m6QIyEOhFFVCSSDGG7
uiLirRz9KPN8Hre+qkhQOAkoRWmum5uma5A9AWlDqk594lwOOZNfmN3Vc8DykVtphFqDdWLtTPkf
nSCI4AiZ9LeS+87TsrDm75IiWICIAIRUfJjRJLIu63hcoJc7B9pJe/TFesWKroiB8leCDp72mk0V
1k2PYrFCssyJp4KOQnqOQ+LFUxmgUgQZLJjHHFZHCCnrW4Qk0VcBevwJiazc8lUR+BUC+W0PFNQQ
OcBy0sD2MoC9J5+nFciToPYYraTmAhjDHAzhczc9loOzkujETNsfuc/7r+U6MSh+IoB3qMeR5VC6
E1QbfGjXhc1EWGzXVvLqlqu8W1le3QCTkIda8gy9s8RiSwDp2z4PueLKuljEIpoAoI4B8DdUv7Ow
hFXLACQzDo1qUSdg+KE+usBrj4nLeYCysFe1yzcoOdo8SgtAIqGn27EMVGppV0Uqq1UMy1nX0oeU
yDW0xIUVQpAYR3CFB4h7muWIkyVOnOVhrBwB26YcyS2br+noLD8Sv65+t5ZDH/pe11dVqwj62jP7
SjVFm4UIosWt6KrqAS2dTn/wyaqcaMLJ80EnVcYCp+oRwCcXzJhh7SzNa5rzk1BSV+LkM41zloU1
dRA0ScdgDK8qWhnk0PH80ReksY5EeKCXF3JKX4bMzp44JEsePUTbMVTOiho6wR1mDZOWpVO02KKA
gvCpe6xPRPITwNHxB09U9VOQpr1TyYgUmiqCwNJXem7iYaHVNxzG159qUbUX5raFg+KIRH5FE+Ji
JsTqVtwrThsJzbxS3Yv51E09uSp7pGWWPxRQcZv+j7svWXIcybb7FVpvXj8zIRrzIHvdZkmQjDky
MqaszA0MEWRihmOeZDLTF2ivtVZvoZ3+oP5EX6LjHKoIBIcsAnoVanZbd0Uw6sLh7nc+996xF6dQ
BYRDNw1dFGgWx4HvI12EtWIAdSzHSMWHMDK/xxjiYophUj5LRhDPPIywMHnMjpoHaF45kwXizGLV
hm1sN+S5zGt5zCh1Nq5KVfvm2Ir3Bc6ypbu5Vj6lFi9luCYqQNpRLrO6yAC+PQE1GOi1loFDvKB6
cfzA+kzConqFQyOgQFH14FIEImN8tWSOM/lCrrQLWYAFrBux68CqSSNk9jHvO8DLuLz7hsadMWR+
Vl+6XsnCEMXIDRhXRXFlSRjJKMti9lWtiPSSR3ADvbRkrkX4bhdc7AZ3qmS5jxaQYvUkgQOrI3iR
P5Y8ACi5HOHMwsK6BIhJBYIsk24VB3ApvY6r4ipFt6aZQDBK10kSTPURS2OCeVUNP7Yjy7pOBAwx
nVScwL2gg1s9hudQ3tqoeHL0RECehSBr+hQ1XIFmbhB4NKs9kdUM/3oqsJjFh6gkf1czBDaSGsby
vZgHkDIlGzXnRsmjBiQP0/ROLXMM4EEAEIAKVgNKPRe05IsXK2B6KWqCW1bFYJgJsXz2wkMnxhcj
oONItESa1JElPjQMJpfHXkZuYlT0XcFq8XSn8JsvCe2rn1exh3ZDrHFu5Dx221AQQcBAGzKJ8zD/
ylLbyODgVVmY6P0gRqH3JtdZoOl2xsWXEoc5fxg9HF4lLEEzWJzpLaZXNNfAHhifc1l0p1kKMYTQ
kDuxojCcVNiEMetY+TceVlOFJuzoCQpdZzT+VGRr/xuAKbw7SSqIjImb2o5OgPG7wiCo8BYRY1y3
vGY19NEKIR+IBKfWk0n1ohkSDSALPvav8qiAFtKcQ/Q9yGeB58rnHFv6aMwbhWBHR2bHHOz9eys2
1DEySQiesKx6WQuW7+h0XgzeFuE43eBVVYZbxZf+BWYnFL/ESpzPSRmkMMEtjHrxItwxsYbamais
Et0ayGffx6r8nScW5vChSZR1kRMSwI2uFOEzuNPVxjwPnyWIgvSLJWf+DTSycCPXUnGZgX0eC9GC
eEZGzaZztyQA90TMV1YT9OeThHQC/cDk0jncJZZBLQEqDVl0VMfwyCfPrpn4grVd1rkIuVgOv2ci
wk7nKOpOPcwbj0oFw1IbH96GnGViNVEri/0Fg9XVy9RgISNkiXdfeTYNodKagnvIOIOtxmipfVOz
iZYiQhnjpsLOqoRZXqKtzCNbZwkDZzmGLhRJkJWoSkewAyKiMfyvQSVU/o+85Lx0ErME/h11hjBl
PY9tciFizmh6JYRoxaFrbIJhwK6toa1cbmGM6zgOMdPjyiAcfBWetiJbGJilJ53nSmDLuprISnIh
NKFLJgzJhfDK8izjguFoit+OAmdmeUVErUkJtnaasrn96MEShVuKRv2e88hwmY0usYBNaMyPNERF
1NQROQ93NIPjMa5tTL56kRiIAMDYoRvhjgJvRBQD22TUtivfB3wG0wuiN5euRIguzL9gBamceBLD
fxGJp8imUDFwm3VsP2wunsAvum6ckLHuYV1oigwFypHnovAse+zJFYXJy7zCXaaEg0GjemFOJmHN
l8ytnHoJ4lUBLv55wrOJclGqXKZcoTwsUZ99LaWy0rZ4YAED6u7LPlS7ZVTYAaOCRTwzcCv8MYR3
ib3j0OT9i6EopTKtI80Lv3qOgWa/GlqbPbAhNc7Z0Ir4cyro4gvMcimZmcrUHtr61F796DQCzH6Z
F2UylRsn9UFL8J1zETZLAoyIqjGTEAOK4NiGtv9QZzBxvvG+0qj3QSKFJq+5YAcCu93WHTt37Vkg
ZwoLMwPi8y4Qg8q/rLiwRL4jk/lbT4n84ivYKbCnQcrK7gX4DGZwnYZAfTmaXHjnGBUu39dR0Rhj
WBvZi1E6LiwWNqD+hkNCA93EM6+CeRqVWRjC8oxQyDeupZK/EJG7TCdB4BXldw6nUui8nJA3vrED
zhRsoRSvxQBj1RAUFHhkopnLpoCLd5mWIiAxGMFHEP7jbPZShq+LHkKpyMDoz1RULKnlBHZmxc7z
IFMIRnWrEBtGkcq+7go8zNMsQRRgTJpMDeVxLqu+XmpJA+OoYNM7zPGMXsQsRXxKlSCY1TwpyUPt
sOqToUWq7sDBPmcNB12diCdfem4ZIcScW4gUGYacFFO/ADCUMxjfnrpVaM1TJpYArncqjFC9ipui
nuShn0zhZYADVU+i0ynzGiNuChbV0loEzqP3xr40MkAcwYtexk3LBtIQyrFB0IE34uzJSkgzL1ne
elHEMpsAn57fCCwQkZnqcF9ctowxaTis0rvcUqQ7Q84xN7QuuMqasI4WnCuwSoWxKmCKiRhCtxkV
hM7Y8KTM030F42ps16KhAVUOEvc6h+ntn6scCym6nBoCPyW49TSv0sY5GmM701SCUZpCajuzAGnR
e/i60h0wyRh7rJA3iA14A5zKEHhfSZroOXE5eGMyY0wSVpGNMZINeDMjB+fzYiXdolEqQgxcrE7Z
iq2+s4XkmkaFeKrWpPJNwxLMznYVg9XTRoInGfixfJPzLHmzm4S94aqQaS4ExKrf1EiF64TaiRvf
L+qZJioON0ty0QcX8JLoj9HZNC2uxTq3z52ct3SZQ28Puay4c1Ujzb1IbASgDExFrPXUV5Nf2CAT
p7FvY16U7CAMbmcIWiJiqkjPYgrJWqsFCzQAX1wRJkSoV2Xj/DqrEQBQMSXrgiHUAkF7oXRWIaqB
cnWYpxmGFUpjq8iY69S2AMmqFB8+GkoHo6cQJegvGqKbU0ij4osBUS6f21mMS+djLhl2EkqZiRQb
WbKC6KmK6NO4bCwhPq8DjOnljUa7V5PQfxBLES6tjOgjOhm7vxiNzH3PoxAOPsL58JOh/+orxCuA
r7HqBAGPGF0zEFs00nLGFanyzdIAu8X8ZdgJ8EdeIjlsQtgKBvJPMDTKz+Bx6zNDoujJUR3rcylW
BgZ4YG5O+cpZlsbrAqyV50yT0lteVIyvKhAHulz6dMJUyiKBgJ4E4bmRFY0uBDzq3lIaX/ccIhA9
zwSI31xAN16RRZVEBQjBF0WqvVAHakqKoMssWNpCRowEZrzHGNNY1nCnY41z/DHnu/z31M3sr7mq
JJbOM8iCj6sUXpvolfa5IpEgmIRNzqnjgkfoe+rVLpqsFsiiojuKm0rFrEIUUw/yxuMnjeqXBJVi
nlvfBJWbMHqC3EAyYSOG82dIolSPMuspyaVa1Giv6YG3mcu4ZuHiGSWLqnnJK4IXx0g07xvGezIz
j4sSBM58FKWmviXfowGEMCl9B35/JtTZZ8cCjJ1JJEKPyfPeKkfEVc0xq8+uHZ9MbA0+RJo73izP
mxDQd4lTn/mslEs9RzgMQeZcE2T475H9BbKSZNOmanJ2amQ8qS8M2HMN1HhSQN4KDTxpb4pxh4r0
JKWcFV9CyTv5ZZg5cUij05UBoVGIz1noJfWM8WqEGlw+wlqR4EEkJuQUyPZQE4XPFoeATUpb5+Sx
ogbod2CBJzACOBpbrIbS2CCB/w1OouEjubbjK6tJGvcHOrhxlh6pmJ2OKwQ1b6p5lpqsZuXXteDG
31I+grINohr+MuYA5l/zSkrh8WT5PKjE6s0xDP8ubRDErSoYjDDYWQ9vwLA6aRBIqriS6Eytauxn
m2Uy4QZhSecuJjyVQkzlnlshFBbH4p88EqT3SV3iJiqc/N1QUXQ+dktHm9sAyM4IYpu3pUtNCkEM
npkUduc4LnL1GvcWHX3UymZgtPL1j9BHvEFHrBXpGGge8h0CH3ZNjGm7T4wFlTOBt8U8kCRE7C4p
U+SaJBLnN6msaqpe5zkiLcQArj72GLg6xCPsQ2650UNYhu4vGETL32H0umzpfspwjzaER/RkN2WY
jTMYbvmF7WbKt8zKWET0EVtw02ntC/UXlGQgyByoEnuZS4R7MRiJ+47kX/NQ5lo6DWKLeJMMxodw
EQYIOtpxKfsIE4YZSs2rTGCzS41FrwxpEje18k3IqRvHx14UwOHjixh2tKBih+ABTng/c2DYc4mS
XIsWn5/HTI1UhIh0vz3xHN4tL+pAgGqIIBHHeRh5WCoGwF0zWqKIE0SmmHqcSLKGnJXh/hCQlXmp
UVIGz9VL6aBqGF/fEkyBRd8/kY9vLAVe7EVtY2wQundmOiJG0iUSQ2J4GRtK8Dl3C0zns5nEcaeM
EqrFORIi8I6igObnDieMd2e8pW5bhLRx66aUAJYIFIL8GmqAsgZTsA4T3122LXUbI7BaysICScWZ
39So1Fb8mYcQHvydWYC6x7HnFjMGaPrDD9v3Jh3cRKmlRY2eQAkmJcIzRS5KKOtvfq7AGT/8gN34
A+ldl4SQCXMcvTRD9doP+MGTkkl/EXP14nj6ft87UGzFFsQBDgBQpJ4mzFKjeoZdi7kM2dF6wd05
danbISHR5MZyq1SaAUL0Pci9GTrxwTjJUbKsyLVZKs6JJ9FBUaR26KeRZUuzgDgTz0i/Kpl4pIxn
N8gE4fP2BtVsHjtFpYmzwAD2I6AqBrokQxIGQJAjt3bfMzr4pECSfT8qAJJBqiyfyiW0vtOUxrlG
0WinXaUOfILkqWiTgBVmdQUZEmjBN4rsRQ7ymsvzx8PP2HOXuj0Tascy3CwCZzuNooxTFi6AHLBH
WgTtI045fuuiFpLElwhYijP4d5lOtCS8chKEbE5beoeVAxZ5dY6rpBlrORdGBcOxChHwP0x8z/Gq
lL23lo5NThE7EuSZgUjEmGiohEmZ7JfIkJsjcMx9m0OfvPUEFiWDCsaSyLNaQ6NCryw8XQjd58PL
3yOFulNnEPRIKlbF8gnPwQkVYWQD5KnV4jjK7NOmhEndCTRp5Kl+SJC+dFLDjA3EpSUfle+H32Df
9nR4OGXcUI4AAEAtYf2cF/R0q/hYPdu+0+0ybx4HIiuj4onWX3iGG04QMynG6MYaTg8vf98BdHgX
DV0V3iLJavkqJBtFhjs5uYlscqwxwJ636LZJKNNAjOoAesALaFGVhj2qy7zR0dKNPe01ut0SUi5S
JJchEs1/3mO22iRJvLkItCpMJvvISe/RON2RNEaqcKkRF8IMPY8f+JDXVcV4MVC7UjRPEST5kcfs
uVBKh6M9UVVdBwWwM0MsmIXkaeEbH1r+xeHz3ncW9Pdb3IzZvjbQL3SjNHRaA4aeFp1hlMD9YfL7
Fk9/v0Weh5mf1GwMla/5iEVh+ixS5snracQ7mtgQanjhAbjBkTRf9xDbn3BU6Z9GnW8vPQ2s3Jdd
UGfT6osVoYZBSbRj5S/7tr3DyI6W2ZiwmQqzGPiUMWIFmR4Dj4lpasdM3323s8PIJebKsZZfS7NE
Lq8bAWEe6GFWQ7tvlCL5zGlgYVj/7V0SZGKVqs2gcDEAgAhpCMwuVtJj1PdsU7fFhJNEElCVtbYU
phRwHijc14ycesbdJhOOrxQIxTTqDN7gLygj8ZGEUIIjF2iPKO3OpakRTrQthwPxMLipnfhGppZQ
BMc+YL8cvqP79qfDvU5gabUKKOUMMVJ/AiBsOfYMQdORkjmGS97DwXKHg8WCzRWEdVH97SFHUyeY
em2LyZG2dfu2qMPBiEy7qFx3AasSVMSUWRSz2RfECe+Pw233eGnddhNIgCI/KAbAFUYWc2+o0Q3L
hPe2IM4jLZywlouInKEfPo59e9Xhakg2hFnTBBrG4hz7AgmmdNbIp414keQOR1tZHXJoCqvC8agp
GNE3piHikLOT1t7tPOFmLsPFYoW1cwnG1UaxpmCYFXtkgsQeadRtPYHZEVmVhyrKOoJAnSlO/ihU
+XOUCFMEz777gnJE3+wZFSJJHePa4dHLLJEYPKhgEJXz6vMyC2ZRzC1WD4tuSqGcqI37WQAjNsG3
03avo6QDN0a80JdUqNFUu8rprGGu9k5riC9JXTaXjagpXRuF7hrSuEgLKZPIyp3JaWvvcLhaI57D
pOBwh81eMTTHmHDqiWUBUnemjeG6UmRLsjBz48Ibc2ru66okPli2IEDjlSde3o6ulsJIJo2YKTPB
C5/lGGIQuKPmNK7uTrZRLTYrNUZC1QGbScgPwV8oytMq9CSpw9Ryk7lNllryzKmUJweFk3pTHm3D
vEcedYfYkFJCxN3IxRkyUuLYAaj+dNnd7X3hIm0UNKVAK7UALce46PMsxhBbzuGvFOTNTlOi3fYX
CIcrALwbIuD3wteYWtU0lpCw5cSu+K8nMUC3AwaLFKmh5WgTKQMghmmzQnkueEffYN8hdJjXFYIi
FuMmxT6F2X0lNNUNnxD3iAbdR73DvEYWq8Dz5aAec8JXvk6S64IBLuC0nenoZ7ZmK4sUBNTVnGSX
SM05k1wy2JfD5PdohW7XC9EtmQbpZAQ1G80KxpVEJrUUS3qI6e+amJZjjo+Ouc77Nqqjm0tkOoGg
E/Esy+eFSWip2hS+7dPhN6Fy/n2fEOnd4BvfyWx0rQV1zlcXCmBoeuUJQDTL32VGOKJE95gy3f4X
GWs1jSYz9CGF5015tJ5BttK4A7jNAhg9I5jBEuii752m1LodMYB5IT6eF8F0AoxKd+oGiKnUjyeH
92zPiXQ7YVSxwHtZmMVATVoK8hlMliZAyFd29HzaAzpKWS1iRfZUGfuV8fANkeUEKj5sjgQJ90yG
lIQOYxsWuqX5CT1zR8qnyBbpQanOUk68VuzgXoOlWdS3aiRfozTptNibQLdy253mLC2sWeBEAQ4g
58icoCZEkOrp4f3ad7863G4UCRwuNQR1iweojGNewTATpoquOTumKCX+HGCbXw4/bN/pd1S2o5BC
YVwvmbNBXo0lG1oqRoL9NMHVnZgjxigg8IsimYdaoeoFR15RyyqceHE7OhvoIjtIPTWep0X5i6gC
T+dqwBod3hd6e3ZIkm5jDITGgHUVOObNyVxy7uYBc60onnGBqV3aMSOZ7vGuZ9ALsHWN/KSOmZhV
LdSUlNwPRomlMe0RGUs0PEOScsy7CEjXYjYt1UzXbOGr1kQVpDE50mtnz+F3m2cUrqeVNQpEflD1
ogM/B6yJ6x3rEbxHrfAdvicVihFYiXfeUFA58RFRwVW4Q8rmifaHOP4S+x7T4X8vLzVNAD7rR+6k
lzWTP7KMeuvU+QWVwg1jRUduxL7Nor/fOq0cOgs5oaR+rdjaQhZfg+2TyKd1fJS63TR8IjZOnXni
W9oYM04Wp4gkoETBsz/LkkZOfAV6EbdeIWJr2UHrFenVZwFDL5PwDc0W3BU7/u2t+s/WgtyvLm76
j3/Dz28kQqTBsrPOj/94IgH++2/03/ntb9r/xj/OF+TODBZp949a/w7orp87MTOz9cMUWIus/pIv
kvphkeZ+dvjb1QrxApTQPWIXqDt9R+Kn/mj5HnsJjRbLdT3V0eLvf3kjsCXp+ixA/f6y/upy/ve/
cHT0+N/eUVq+zSEKvomXzucgrZ2hHhqwTnSuXX1A0Cehtf5aOdPwUTh18zVuK563tZn79uDdonbs
0+G/OfQCq92hW8DTEFavLWA49UzEQGxtmTraenleO1NEWRU52ifug701pFavl+a5M05R0CSOXZ8s
DOitV9fkM4mTNVR9C6trAaH7wXaA9qfptQWceCahAaso0u4PW++OYxc1TpGBX6CXH5+P9u4cbZja
693R2vOMl1WFZ+X1AbfPXxDONIHlNBEYx9Xno+0B1Wy9toAXzlRFRJWKhPkqy0/rFmjsGS8BrQ5A
2OpbWFUfiwM42nq21xaI8hka8Gi8LCNTRD+QKluMgMYzZ6ysIIoF22D5+WhbQDM8vXaAh5xjeR4D
oWnTVXzabABRgDvCobZ19S1tg/KxLgF1KHrtgCScSSKHNpudw+fVM1bUUPdBrfkP9s7UN+/10oJ6
BrZmNUFRVhe7ffEF6QyDZHmR/7jH3ncHRPGMo01doP7aPK+cKarEAYv98bSe2pfbGcg7WdNg14hr
fm6/PKNIuPSSKvEbgbeSsB/I3OVoG7Ved5/nzwSJlzheWAt1HPSW0Fe0M0EWZFWSudUerW7aB9oC
ng527bUFgngmiyynwvbZyf7aUvRx1AZcfT6aBIRm7rkFnHbGUbtnmVLdOn5GoddDgWhU13vz4c6f
gkN7HT80G4xeXhU2hl9HCnBnLAQ/DzHx0c59LZRXIZTfIhB/wN3HxUfppcTDt1t98Ipbpw+vgEPk
W4XV99FefaOQTn93HDt4XuG49cXuGDyMLJ/R74QlX9Dd+XDHj9rZnlcfap8XME+J59fCv33+PHum
aOAKEQ0yl5/V8z6Q8F8p5NMvATVr8YHLs2aAtvbjl/Eu2EVbX0PWfKAN4Oicwl7iD04NFXzobcL/
dshbMkBWz1QIAUHlfo8MfKwtoBOYeu0AlB/aTIgsT/FEW6/OKOyZAMUA9bA2ED/c/cfw254vj9CO
iqGN6IQHG2Lr5RH1gnwUlA3rsx9OBXAU993r4MH9PGIdPEfhLVvvrtJwF6IgysYm/njhTtrwvte7
w+dFqTinCJBuy0871IGrD7aXJSjAlWRcPe8jST6pr90vKmfos89zMG/Xn9YtwO0QsQEsRhb/tkMf
S/IBqdfzFjAIewqYuAUz5/eX3OIERlIRGEA4SKK1Rh/s7WkL6F48gJA/enYi20VdyO23VhEHRB9v
evaro/94wo/mvXu9vICUDwYvsiJtub/18oJ8ponolKesQ6Br3/IjcX7vKCd3JiLIKSvaJubRNvsg
G0Vq92Me10owfLjjRxeHnscvcmcCLygwbXYyvgwVKMH0USku7GPxfV+ZJ8Kqg3pHsGd9uu37D62g
IBMmAUPyQcU+L/cN9zA02cmpGqJ+bcnHK2eShBwXIOAf7djpQPNeAk/kzzDoDkwvrA+2bfCKyHyw
Mofy0/XXK/PiI8k9OlKk1xYIPCKdGO6wR+5JuBWYgocxXL/bhB+L97GwnlsAuSexKiwapLOXnzb3
K+KZgrnDGiuthcOHi3fydChIr1vAwLJF2gNsQEdrb6l+HvkORMREnvZX+FgHjwxFz7dGMFPkEeMV
1+zdye1yLJxBCU2veQon/VgvDze858uLMONZDnwvriNZILh18Ih1KspS2a9UHoXAfKwtoNGJXpee
A4CDg8Gr0b4bW69O/WAEwJH9WWd3/8Dp/4Ru+A37p9uOP19CA9HrfQtfePQPNqi49wS2kH/wUzBr
vvWnFCu4Iv47dvAfbwQ4whC/WMYwt76guMutH8nbwgyP/E0LhrgCXG5R2ARJl8ter2W9X+/fpLXw
KYU6YpM2v7xwFomZvNn18ot6/dYU5fn3v3z6kThv5jYGUqF1Jr+vg6Il16+8dYEOkgwzPC3rkKUZ
kp50U6e1UB7s2I/iNE9ItNjQWAJAWYA3Nr/YgEX/2OvfEVSwjj4Fi+7Gwk9We9L+hFbniel39kGB
Ou635keS717z0onrR/sz5YT2imUBk9pVXhUltJ1WJQHQwH7PuAd42CLdp4gi/BBgcYE+UOlMMZrt
a1/s/HcYcPqTtxt3xuxcROA+VGBb8ARuKQcFKv3bD/pjV+h2kZKIZGbQ3jb4VBJAtVCyLLCmiLq8
v04nvNCtiQagi9fNiikXKOgaQP+jUtAm0Mo8VfXtFzrhQbqZOK+vuAyju0VmLxLfDOfY9RVd+lga
RlcBE4J/gWAazwFJuPl6w4rvHrtLIv6WX3ovJzeQ9FXC649/v7VaHmzH/5TG2Fr0O42wvf7/Z0J+
vEB5dUvO0Zmjq43fsbM/yQk6STNz9NCR8xRE2Zfy1B89mn5hzkmyIba8lu8U09bO/uSiz3MzWwSm
39Ik7zXTHyd8QcI5FQ3bC+ZogLXvZtxhgxPTylsr5nD1elO+N0MzaJOltt3hBW9f2Olvhsau327Z
aBtLpBfDUcOkRWjNL23Dq2VUvWO3A3/7ZxlgvgVLoXUKA3DQp9AinTt+7GBXIvGQYYfmp2mJO7Oh
tDSYDunUn+TJ8SJ0WmU4NDd3+Bb+xGIxNiOcOxtCdK00EtuXrG6b8w0VSvO9tZj/blP85Ps/LKL8
1XfeRuTHCIpxpKNeiLQeckgP/uRDJosA3axRp/Q2Ov68AW6gDvciIe3yqoMG2E++h47RCAlpiVna
FaL3uYIALOvRyh8Kf9ujDWV61rSxSO/nmNFi9LJI5i11TIPFfSlPXOcVZnzrxtN2Pn3pTq06yjZk
6DZQLFtvopjSmhHIPX90nsOfbskU2iWr9wMSJ0vaZCnYqzdZDIEgUVtc08hKX7pPYPtzM3htU6Yp
476Uz83XNhNS1HdvonZHDbx3QPM/LAbfXwQgpvuvVf/1f2eL0fxfLgviJC2u42jJW9+tuF6Edev2
7ohK/PG9uHFeu1YBosr9V3sDzzKzW8qFow1d+u4C1tvZBYoI6kv11pyblpnC/t3QovKHG0KN3Jo1
ybL2dTjobv6kerqFa1G2ZPCyuLD/TvgdogNw8S0U6dtb+zLQxmb9F5tD+naDPkBEDECaNFRKxnn7
5Gjnw76rvnNgiG/ILO/ZEIJ9SbUt1ZdF5n1XuxKWaM+fpmbeWjVtTd6X+gPM/HlLqvF04npfso+L
+s1e+P6iZb7x7ACnt45gvotmL5N9/dcdLizT32wAvRw87XPTmy4C84k5ulmQsHWfeVqU1Js4QZij
ffNQpjAA3Xxutr21IdToE2m7PEtcRe8t+PV/khEaXvz67yPc59F98uv/Ct+cdsQfGc3+e/KUh04n
KLwEFvd9gSczbLpylKeNrfoSfrbeMThtytWXLHrZeU5ojmZm2lIrGO/YnzgSVk7HQMYYpP50pwhq
IKfX0q9ANfcn/P2dQb8EHvXd5O9O8Gq+lm2JQbt29CW8kqGP7/ib9tTuS3vsJKMnWEYtIYrMT3/K
n17rRevsFB6wbIDTRCR9UJ0FXMJRhtkVvvyPySLsyh398wU50VQosdq6iKLR+l6qhzztSl0Ktu1L
9glSbFFv6Cy1Pa2QP0z2z7tCy8z6P9+d+bQTRgCE4cc9iSUi4Z/wJH5YiPc4yPa17L4BOO1Ts0he
TcdtEz7Ka8ej/5+SAEmFlgczgMM8NjE5wpwvUntzB1fCYfPT6bnU29oMg3aYg/YJOSxyjm/D2M67
hzaAnTBGZqWtcim8ru9akTB4JfP2mQ1hkz4mzujGDL3WZRgiloZkZjsXNoSRizSyNbqm//P46WGz
qctoxBAO+GU4h6vZ0Zkc7Q7f9/RAuX10y8YafalemVFbNHC00Kgv1es6seqmK86WyOi+pFfgr2vS
ST1g3nv/Za/M8x20B2Dpa7MxPfv9lgzA1zdmO1vHDZGGvTXfTPKORSjEue8J3tLkaydusuwM1puw
6c+doh36QuHgACtGyLnu8vQQSbq7RdQOei0Lhvvuwz3QLG8Lf3SZvgOAoS9Y/+24N713psqyyL/3
wgFAdiLMb2uf4WFw3E+mDR6d0DIjiI3N+69ijAPcjifbdOhGtwgPYVs8mZir9W6n4XtvnnS6NfRk
OghAb+isbKwBJBH166hZ2BVz/BAS6bl5XezYDlpm2PfivTiLDEitDaHlfgwh6i4zYGSiNSNuU+dQ
uTfAuq/z0ExtBH5WrN56AhrBDuA/PEZAtPj1LlmCouwh7JpbZz73F6OpmWbb6xeVw9TTn+V72/EA
9A13bBHw8gD5Hg1dHXcCaEqyNkfXSMr5/+e//Y/Uoz89OHOrJWyAZpWFIVLBTw4AOgwSze3sqsKj
3fcQ0ZnHBWx5L9+c+d8mjklquDnO6AsAX2Yr7qyhIy8/RBpvQrw5Gf0NIUwP3p/TRk1qiox+xwOc
1LWZO4njbV80FB3RissBTLx7k/Ed5s12TAbD6Xc842hg5fhVe4SDvIPyALLkxsQE0441stqao/rm
T4zMLatJ/gkDQv5rNys1wOX5BOcU6dDt+3P0bI9fyWXJTMc1HYCbAKm3nLytkwfwPsYkRdhqma28
WCTNAvMdOkEGfgCbEIs3kxw6amWZLA2KAcTXOPct1Hi0TvB44Pz4EU4WNDbWEovyAHt9mWAb2obx
EDiSaZp1K5FQWdjbCNSbBZXdG0L0zOiwgr625cwJu5tAJ/X2JmsmZLFR0RtydM0HS5Z+0miaJWb4
1jJe6CDsvks+d14BAEbp4oYUXS5tDtebMGZhhGk7oXS8zuI4W5wvksAMW3mqIeyE82SxaO8ubdzY
dxP0hCDJ3rq+SMz2p3uRw3FOWpuAnpP96V4iRNERDmhmOQDdzPTbq6Xdg/ru7tUi6VwwNCYZgCwc
EwAlFy1XHP1O+1O+MbOicxuGiPXfYI5c3jVNuCFqNB59UiCw1L7AdI5J36O7cSDXs0UId6ldBMMN
kU64yasF0ip50jbLh4hK3BJ/jj3Z7ACVlogbbH48PfiDAKzZBaUOwCLwgrP2YocIQOypZEWn6/4b
gVxCabZlxRCqGZOiuoJN4/qv9h5l73kHJIkxCP0JPwDH2EnlogFJf7qUo7s5YiTwByC8lJqJE7ZC
EeiROQDpyGwLCRRKD0C1MOHQJfMNJcrKPD/EFpeLeVt5oFnk5imnS4jH0skAHOheYzSe6U/72Uuw
xS3jEmX9A9ANnWwxH10jzj8nbbdxiFz0Cy3sw73TMXtts9jlMQ5S04AGIAsgoJP2hR7Cq3kE/qOt
VJc9ufsqVQScF7Sa8radReAwpWEYwYxuGUhBLpBNb68ePRGHsOeuSYq5wdsHqWmo0/nIQMZVRLxv
rGs7VkcFBHrYbP9qui44X5aWt561+Wbzy4N1zKZNmXx7e4cQo3oddYIqQ8SEz5GZHz1miRO11ksn
J/XmEvjRGypL822I8oDLNDEXLZQv5n5snnK6zL9MzHhDZbnWIRTJFUnmnS0YQj5c56XpZK3VDgF0
vlkg6tqu5USL1c1jTt/az7CvNlSWWzsElvwLOvK0Iinc+x4/+R8uEX0087kz+pSYXaXxvuPOCcQx
M9Xc3ojlYJy+TPa8Uvx0zaNp4CBf2YEPDNGK5SuybaMxQG6t5Q9Rr/5tgYx5i+oQodc7MsKl+5d0
1LXhMDxu87DTL/Q59XBGF4vlBNzRY/46R8of3bhaLIkuhkOIZ1T+vO6KcyJrB7k3hGP16TUf3eZp
62auqQ+wV//lYfo4fXiZTv7riF4iRCpHj10+oL18RdRqcLxKh/hgxNlRqbNLaR9Q5UO2ZVp2WduY
ATptGrg2JBBR/Z2Z0chvS0L8f9AnRkfFfbskcwjZT4O97xIAQ3jtt4vK6URx5AFM70fYbdnontZN
LpZZsltaC4xulBupsXR6jtcIHI+ur+X2Y/ZOYNMJf79fpHfTpH9rsnnIBNVBYNluZEebwGVfsf1P
SH8yS6Jv2q1tVrvU7bQjP6Zvbn63Q8iu6P95DIymD6sl9uXh7VdYi4DtX00H8SU+JflrWzQf2Nqf
PDlUvjjo97W832MzeUVB3obo8npvfthxeD/9BCt3/HaDKG6AsD5dLbq24QqtGGR55QYI3tL2KGPT
RreyFukhwOC6WcMU2aXChwiS653bQQdN95UdExKgWrXdtHWIWPaG7u7mR0MglaFtukpsCAsJPf3m
0AF5u7B7iD4IF/DjnM2JreSnsPnxdO67wj3unB83hBdwaya0jrnbHGOI9lhIymQpbVbQsqG5ITyM
e6THM0L7SLYCXhgs1H+nV+bCtZNl6VKa3i0Kpy1BhsC5rp5yk7913MchIoFPyCM4c3O+XP4TeUWb
2822LHXBEMlYiote7Y+Oe0nSXcKQf99rOT/BfafW24sD9Ab+H1moZbu7lVR4B6sfooHQGH1onNTG
I1F+vFPIw7XZ7OfpDP38ePAJA1zkMZKine5VPJ090FeX6GhZikqaDaHllRoCL/totq0iXhnAaEaR
RDaa5oDvZ04HvTYEFGrFxjBhMvvXf/cXQSuRIg0B/li+wK2JJ7RjKmhWMES9zuoFVlpg9NcVSupf
t4+WzigbwAD59b8juzJfIHgzujMLM00XQEav/slcy47RXydOGuU05WWiFm70/PiJufh0+XTZWg9C
CbKG/2JeCkIlGp0gvFnuPmbcZcH/xwQWdjUt7+uiHAhJ/FntaFcOKaJAZkBabscQDDAGZK3rzQwg
fx+Jj66gO+U7HXfTV0iOSV4ssvXN3pCjonKIqL5OqMb96/UCPbpD61936d4hNOGyMJVG9yAeHISS
dj1nCPSOToi3k/YAXuCVmcB823EOQyQsZo7bsvTpbNS+F2cG+AMN+M+RwKNhpGVK2nlL3tdgH4zI
/KRTP4N39WaPgO+p39V4D9EufIzal121XOpRoX082rZe+7LEmd5Sahv+1gCElu93JgUMEKuA19jC
YQyRn7pYAEazvqDLd7h9m8By8ze/a/ke3BBJqwtS0hzKDqbghnBtNgb0srw/HC1neYye4Ag66N7b
MpC4IfBNV8QGEBKS/FNG/HYSeYiSVYq+ocGeh8Xix4a7l169MIApfY3SrVdYpm3CA/CGbifIXyH0
teuQh6ivuDf9oEYfwvebPkSo+9ak3UA7Bjs3RH+1u0U50k1/BwpnCGjSndNpMjpE/+gXM0Tj67x1
R4Zwje6wyW2qQ2gUusHfFygfbVfJYMTj5gX2menHJf69k73Bpd1ptGGW2AAPMCPE0Okr7GgsPUSh
BNim23p1ALUE+yxFoePu/ghDDCpZeYkXCx+x2P80+pQiFpM6ELlUiyDaRIvjR3NzpOeh3bL/Mdqo
/6E8EQ91Fa2byg9hoj+ha0d7tUN0XHnKgYztLHaAm/kVxws7lm74LM9QJL/Z12X4ZYgUwVeYaju0
BS8NYNS+cwz5IXAUqLMH2H295paZBEz2EAhZnfbuoJHmjcTZ3nQJgRFFwfApjLMGtkKUjgPt/7xA
BB08pf0zTsJBZO/dcLshAPnwfX8Qf+OWbp+7DEAw0uEaplpyoorjPz4c4c8799Usvn/CkFNiUUe7
LQaHUDZj9HHqVJkNAe8cJ2bT7mM7hPtAkUqL7bs5RC8OnQbGOljJITrHTN+Qcm0PZxsC3bOOAsBe
Q4Rqey+GKKeamb635Sq3dIyibZ52ukF7nqOH4/8ViquBZ3dQbmwwsPcEPPwHJWkYUmMXNegcLuAq
E9ROvIUp5S4OSEXvilBh/XdoUSm6Y42okUPCgBtbqoAryFAiDngFJaFgGLhqwAzLtaaUVgrIvgHl
APzbLpBVuyKvoqLiMk5sd50OQ19iuWh1+PkS272ug8yXBJI0ND8k5wDHd+0AAAAA//8=</cx:binary>
              </cx:geoCache>
            </cx:geography>
          </cx:layoutPr>
          <cx:valueColors>
            <cx:minColor>
              <a:schemeClr val="tx2">
                <a:lumMod val="20000"/>
                <a:lumOff val="80000"/>
              </a:schemeClr>
            </cx:minColor>
            <cx:maxColor>
              <a:schemeClr val="tx2"/>
            </cx:maxColor>
          </cx:valueColors>
        </cx:series>
      </cx:plotAreaRegion>
    </cx:plotArea>
    <cx:legend pos="r" align="min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FF34081-4E58-4786-9E28-3182B1F589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0C20392-0801-4ED4-9C30-A9FCA4AD560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F60471E-0CA6-4D67-B828-9ED4CB37BEB5}"/>
              </a:ext>
            </a:extLst>
          </p:cNvPr>
          <p:cNvSpPr txBox="1"/>
          <p:nvPr/>
        </p:nvSpPr>
        <p:spPr>
          <a:xfrm>
            <a:off x="5622791" y="6456608"/>
            <a:ext cx="4301543" cy="33988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rmAutofit lnSpcReduction="10000"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E17FCAB-C84A-48C2-B0E1-60F1F5099421}" type="slidenum">
              <a:t>41</a:t>
            </a:fld>
            <a:endParaRPr lang="cs-CZ" sz="1200" b="0" i="0" u="none" strike="noStrike" kern="120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266B8-4BDC-47D8-AB7E-DD823EC5AC77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9825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35" y="417563"/>
            <a:ext cx="1510072" cy="1060263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35" y="417563"/>
            <a:ext cx="1510072" cy="1060263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IRO, 2. 9. 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598" y="414868"/>
            <a:ext cx="1517746" cy="10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598" y="414868"/>
            <a:ext cx="1517746" cy="1065652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IRO, 2. 9. 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8424" y="6048047"/>
            <a:ext cx="851125" cy="597599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CZS slid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1619" y="2014647"/>
            <a:ext cx="4028760" cy="28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– invers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IRO, 2. 9. 2022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597" y="414868"/>
            <a:ext cx="1517748" cy="10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13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altLang="cs-CZ"/>
              <a:t>IRO, 2. 9. 2022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6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107532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1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105" y="6050551"/>
            <a:ext cx="1126772" cy="59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42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noProof="0"/>
              <a:t>IRO, 2. 9. 2022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724" y="6056922"/>
            <a:ext cx="830560" cy="57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19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pt-BR" noProof="0"/>
              <a:t>IRO, 2. 9. 2022</a:t>
            </a:r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724" y="6056922"/>
            <a:ext cx="830560" cy="57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16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2"/>
            <a:ext cx="107532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6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105" y="6050551"/>
            <a:ext cx="1126772" cy="59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2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3" r:id="rId20"/>
    <p:sldLayoutId id="2147483704" r:id="rId21"/>
    <p:sldLayoutId id="2147483705" r:id="rId22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4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diatelova@czs.muni.cz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smith@czs.muni.cz" TargetMode="External"/><Relationship Id="rId7" Type="http://schemas.openxmlformats.org/officeDocument/2006/relationships/hyperlink" Target="mailto:boucnik@czs.muni.cz" TargetMode="External"/><Relationship Id="rId2" Type="http://schemas.openxmlformats.org/officeDocument/2006/relationships/hyperlink" Target="https://czs.muni.cz/cs/student-mu/studijni-pobyty/isep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zs.muni.cz/cs/student-mu/studijni-pobyty/partnerske-univerzity" TargetMode="External"/><Relationship Id="rId5" Type="http://schemas.openxmlformats.org/officeDocument/2006/relationships/hyperlink" Target="mailto:hykl@czs.muni.cz" TargetMode="External"/><Relationship Id="rId4" Type="http://schemas.openxmlformats.org/officeDocument/2006/relationships/hyperlink" Target="https://czs.muni.cz/cs/student-mu/studijni-pobyty/erasmus-icm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do/mu/Uredni_deska/Predpisy_MU/Masarykova_univerzita/Opatreni_MU/OP06-22/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ucnmuni.sharepoint.com/:x:/s/mu-CZS-CZS/EVrlOf047IJIviIqSKVgOB4BlNObpZKqTEIw22B_7KHLOg?e=Orcg9y" TargetMode="Externa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glogar@czs.muni.cz" TargetMode="External"/><Relationship Id="rId2" Type="http://schemas.openxmlformats.org/officeDocument/2006/relationships/hyperlink" Target="https://forms.office.com/r/nw5w6K6vE7" TargetMode="Externa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544465-279B-F04A-BCF2-D2E31891E3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002EC7-C89A-5447-844B-109A3617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IRO porada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F7482F3-E21F-7D48-AD83-F1A7E7EAB2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2. září 2022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A9E082-191D-4D70-91B2-BBBE980165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9283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091D87-4C1B-5047-B561-796A7DD733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152584-7A26-8B4B-8B9F-9DAE2C760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7902A9-7F3B-7247-917F-7E71589B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jsou cíle a plány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ECB717-DD5C-3D40-B259-9074AC872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WP5 EDUC Staff Development Agenda</a:t>
            </a:r>
          </a:p>
          <a:p>
            <a:pPr lvl="1"/>
            <a:r>
              <a:rPr lang="en-GB" dirty="0"/>
              <a:t>Elaborate the EDUC Staff Development Policy</a:t>
            </a:r>
          </a:p>
          <a:p>
            <a:pPr lvl="1"/>
            <a:r>
              <a:rPr lang="en-GB" dirty="0"/>
              <a:t>Widen staff training including cross- partner mentoring and staff secondment</a:t>
            </a:r>
          </a:p>
          <a:p>
            <a:pPr lvl="1"/>
            <a:r>
              <a:rPr lang="en-GB" dirty="0"/>
              <a:t>Explore and pilot joint program for young researchers</a:t>
            </a:r>
            <a:r>
              <a:rPr lang="cs-CZ" dirty="0"/>
              <a:t>:</a:t>
            </a:r>
            <a:r>
              <a:rPr lang="en-GB" dirty="0"/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3 EDUC Young Researchers 2-year position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Personalized career development plans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Preparation of application to a MSCA CONFUND</a:t>
            </a:r>
          </a:p>
          <a:p>
            <a:pPr lvl="1"/>
            <a:r>
              <a:rPr lang="en-GB" dirty="0"/>
              <a:t>Explore and outline the joint open topic EDUC professorship</a:t>
            </a:r>
          </a:p>
          <a:p>
            <a:pPr lvl="1"/>
            <a:r>
              <a:rPr lang="en-GB" dirty="0"/>
              <a:t>Enhance key competencies of researchers – three training programmes minimum 300 participants per year</a:t>
            </a:r>
          </a:p>
        </p:txBody>
      </p:sp>
    </p:spTree>
    <p:extLst>
      <p:ext uri="{BB962C8B-B14F-4D97-AF65-F5344CB8AC3E}">
        <p14:creationId xmlns:p14="http://schemas.microsoft.com/office/powerpoint/2010/main" val="3191764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091D87-4C1B-5047-B561-796A7DD733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152584-7A26-8B4B-8B9F-9DAE2C760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7902A9-7F3B-7247-917F-7E71589B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jsou cíle a plány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ECB717-DD5C-3D40-B259-9074AC872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WP6 EDUC Impact, Dissemination and Sharing</a:t>
            </a:r>
          </a:p>
          <a:p>
            <a:pPr lvl="1"/>
            <a:r>
              <a:rPr lang="en-GB" dirty="0"/>
              <a:t>Expand the EDUC dissemination plan and community building</a:t>
            </a:r>
          </a:p>
          <a:p>
            <a:pPr lvl="1"/>
            <a:r>
              <a:rPr lang="en-GB" dirty="0"/>
              <a:t>Contribute to inter-alliance collaboration and output sharing – panel discussions, online events, 3 „EDUC Output Sharing Themed Events“</a:t>
            </a:r>
          </a:p>
          <a:p>
            <a:pPr lvl="1"/>
            <a:r>
              <a:rPr lang="en-GB" dirty="0"/>
              <a:t>Animate the Friends of EDUC Network (stakeholders, alumni, donors and sponsors)</a:t>
            </a:r>
          </a:p>
        </p:txBody>
      </p:sp>
    </p:spTree>
    <p:extLst>
      <p:ext uri="{BB962C8B-B14F-4D97-AF65-F5344CB8AC3E}">
        <p14:creationId xmlns:p14="http://schemas.microsoft.com/office/powerpoint/2010/main" val="1386581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59F203-74D7-444B-BF61-95A819D3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en-GB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EB028AD-55F2-4512-8D83-D0C77508D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Marketingové okénko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790077D-FD11-4883-A060-3522DF7A4E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17005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61B3A-0FBB-AFCF-916E-D8EB44E8F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Marketingové okénko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BD7597-4CFF-D703-31D4-E8D5408E8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16 </a:t>
            </a:r>
            <a:r>
              <a:rPr lang="cs-CZ" sz="2400" dirty="0"/>
              <a:t>Tváří výjezdů</a:t>
            </a:r>
          </a:p>
          <a:p>
            <a:r>
              <a:rPr lang="cs-CZ" sz="2400" dirty="0"/>
              <a:t>12+2 Ambasadorů na cestách</a:t>
            </a:r>
          </a:p>
          <a:p>
            <a:r>
              <a:rPr lang="en-GB" sz="2400" dirty="0"/>
              <a:t>#dosvetasmuni + #mymuniabroad</a:t>
            </a:r>
          </a:p>
          <a:p>
            <a:r>
              <a:rPr lang="en-GB" sz="2400" dirty="0"/>
              <a:t>Erasmus days</a:t>
            </a:r>
          </a:p>
          <a:p>
            <a:r>
              <a:rPr lang="cs-CZ" sz="2400" dirty="0"/>
              <a:t>Kampaně</a:t>
            </a:r>
            <a:r>
              <a:rPr lang="en-GB" sz="2400" dirty="0"/>
              <a:t> – budget, platformy, placement</a:t>
            </a:r>
          </a:p>
          <a:p>
            <a:r>
              <a:rPr lang="cs-CZ" sz="2400" dirty="0"/>
              <a:t>Resty</a:t>
            </a:r>
          </a:p>
          <a:p>
            <a:r>
              <a:rPr lang="en-GB" sz="2400" dirty="0"/>
              <a:t>Alumni program</a:t>
            </a:r>
          </a:p>
          <a:p>
            <a:endParaRPr lang="en-GB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A3846AB-6766-41D1-91CF-2E8BD5184A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dirty="0"/>
              <a:t>IRO, 2. 9. 2022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D9AB530-6D3D-459D-B77B-D0A3ECA631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47503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04DF68-DF96-874A-8BC9-908BCDD68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C9D25BF-6B5E-3365-6C90-E367536589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41F6E99-67F0-4161-8587-EBB2E50ED8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DAE7B5-7B61-4C80-9D70-B533BF583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02728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8A816C14-F73C-6BBE-FB1F-82BD79B49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" y="36972"/>
            <a:ext cx="12126272" cy="6821028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51AFFD-B292-4AFA-A894-415DD3CAB3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E90BA3-48E5-419B-B1CB-C25247AB41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82230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D27EFD3-2294-AEAF-79DC-2C621034C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8" b="9720"/>
          <a:stretch/>
        </p:blipFill>
        <p:spPr>
          <a:xfrm>
            <a:off x="4169985" y="365125"/>
            <a:ext cx="3168981" cy="591448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396763A-48B2-8821-4A08-E72E1FD170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8" b="9720"/>
          <a:stretch/>
        </p:blipFill>
        <p:spPr>
          <a:xfrm>
            <a:off x="369166" y="365125"/>
            <a:ext cx="3168981" cy="59144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8BCF1E5-8F57-0260-F1B6-6391403322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8" b="9720"/>
          <a:stretch/>
        </p:blipFill>
        <p:spPr>
          <a:xfrm>
            <a:off x="7794534" y="365125"/>
            <a:ext cx="3168981" cy="5914489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2F85FE-93E6-4D86-8DA6-6D1370207A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55F230-37E0-4745-B218-F102BA7A99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50611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B98CFD0-5113-EB87-139D-40B22F2FE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8" b="9917"/>
          <a:stretch/>
        </p:blipFill>
        <p:spPr>
          <a:xfrm>
            <a:off x="8528177" y="739072"/>
            <a:ext cx="2675978" cy="490250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2D7D59C-209D-E726-2436-B9A5095C8D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0" y="739072"/>
            <a:ext cx="7772400" cy="224975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D172B6C-21EF-C095-3D57-766CE5D3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52" y="2988824"/>
            <a:ext cx="2681137" cy="371917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CD83AE8-B816-4A91-236B-293B81CAF4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88" y="3014445"/>
            <a:ext cx="2584949" cy="3693555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E946907-4966-4CD3-9474-D280D0430E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717578-5421-4E40-AE7A-800C048A82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38696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9FDF14-C8FE-29C1-9288-9DA9685E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1E9CA2-5898-D058-5AFA-7EAE0B7A5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AF84D4EF-F845-0647-1FAA-767C3EF96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677" y="-41031"/>
            <a:ext cx="12449908" cy="7761033"/>
          </a:xfrm>
          <a:prstGeom prst="rect">
            <a:avLst/>
          </a:prstGeo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10BF16-E543-4EC1-8664-786F863564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A446A6-D847-4D0B-AEDB-AEFA36EBBB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9060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6.jpg" title="Image">
            <a:extLst>
              <a:ext uri="{FF2B5EF4-FFF2-40B4-BE49-F238E27FC236}">
                <a16:creationId xmlns:a16="http://schemas.microsoft.com/office/drawing/2014/main" id="{39DB5DB4-12E3-80E2-9F5D-61AABDC065E8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932" y="774668"/>
            <a:ext cx="3362753" cy="5011640"/>
          </a:xfrm>
          <a:prstGeom prst="rect">
            <a:avLst/>
          </a:prstGeom>
          <a:noFill/>
        </p:spPr>
      </p:pic>
      <p:pic>
        <p:nvPicPr>
          <p:cNvPr id="5" name="image10.jpg" title="Image">
            <a:extLst>
              <a:ext uri="{FF2B5EF4-FFF2-40B4-BE49-F238E27FC236}">
                <a16:creationId xmlns:a16="http://schemas.microsoft.com/office/drawing/2014/main" id="{2A090A15-212D-83F9-5DC3-8288B0207515}"/>
              </a:ext>
            </a:extLst>
          </p:cNvPr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4332426" y="854993"/>
            <a:ext cx="3257093" cy="4850990"/>
          </a:xfrm>
          <a:prstGeom prst="rect">
            <a:avLst/>
          </a:prstGeom>
          <a:noFill/>
        </p:spPr>
      </p:pic>
      <p:pic>
        <p:nvPicPr>
          <p:cNvPr id="6" name="image3.jpg" title="Image">
            <a:extLst>
              <a:ext uri="{FF2B5EF4-FFF2-40B4-BE49-F238E27FC236}">
                <a16:creationId xmlns:a16="http://schemas.microsoft.com/office/drawing/2014/main" id="{C80F834E-A578-028B-72B9-5901296E044C}"/>
              </a:ext>
            </a:extLst>
          </p:cNvPr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8159260" y="904179"/>
            <a:ext cx="3362753" cy="4752617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9C346E5-CC48-4789-AB36-A2E277A813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6C297F-693C-47A5-A0B3-119AB86DC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36140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9606D6-A7A4-A247-8AEC-0BBA6A3D19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D4510A-6982-B346-96DB-E9E1882B6A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FD423BD-FE76-AC43-9D0B-6CA33E9AB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Agenda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690C80-DFB4-C840-8DDF-AFA93AD49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Letní úspěchy MU</a:t>
            </a:r>
          </a:p>
          <a:p>
            <a:r>
              <a:rPr lang="cs-CZ" dirty="0"/>
              <a:t>Marketingové okénko</a:t>
            </a:r>
          </a:p>
          <a:p>
            <a:r>
              <a:rPr lang="cs-CZ" dirty="0"/>
              <a:t>Výběrová řízení mimo EU</a:t>
            </a:r>
          </a:p>
          <a:p>
            <a:r>
              <a:rPr lang="cs-CZ" dirty="0"/>
              <a:t>Běloruští a ukrajinští studenti</a:t>
            </a:r>
          </a:p>
          <a:p>
            <a:r>
              <a:rPr lang="cs-CZ" dirty="0"/>
              <a:t>Poohlédnutí za letními školami</a:t>
            </a:r>
          </a:p>
          <a:p>
            <a:r>
              <a:rPr lang="cs-CZ" dirty="0"/>
              <a:t>Nová směrnice o evidenci pobytů</a:t>
            </a:r>
          </a:p>
          <a:p>
            <a:r>
              <a:rPr lang="en-GB" dirty="0"/>
              <a:t>Newcomers‘ scholarship</a:t>
            </a:r>
          </a:p>
          <a:p>
            <a:r>
              <a:rPr lang="cs-CZ" dirty="0"/>
              <a:t>Ubytování zahraničních studentů</a:t>
            </a:r>
          </a:p>
          <a:p>
            <a:r>
              <a:rPr lang="cs-CZ" dirty="0"/>
              <a:t>Ostatní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7945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A1047-FDA9-724F-801F-8B0B69AE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Seznam ad setů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661A41-5F20-0847-83F6-1AFEDC8C3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41985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in </a:t>
            </a:r>
            <a:r>
              <a:rPr lang="cs-CZ" sz="18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6th most </a:t>
            </a:r>
            <a:r>
              <a:rPr lang="cs-CZ" sz="18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popular</a:t>
            </a:r>
            <a:r>
              <a:rPr lang="cs-CZ" sz="18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city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8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cs-CZ" sz="18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8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80+ </a:t>
            </a:r>
            <a:r>
              <a:rPr lang="cs-CZ" sz="18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cs-CZ" sz="18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endParaRPr lang="cs-CZ" sz="18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in </a:t>
            </a:r>
            <a:r>
              <a:rPr lang="cs-CZ" sz="18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cs-CZ" sz="18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cs-CZ" sz="18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B9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business management in </a:t>
            </a:r>
            <a:r>
              <a:rPr lang="cs-CZ" sz="1800" dirty="0" err="1">
                <a:solidFill>
                  <a:srgbClr val="B9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B9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B9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B9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B9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B9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  <a:r>
              <a:rPr lang="cs-CZ" sz="1800" dirty="0">
                <a:solidFill>
                  <a:srgbClr val="B9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B9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B9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B9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B9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B9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finance in </a:t>
            </a:r>
            <a:r>
              <a:rPr lang="cs-CZ" sz="1800" dirty="0" err="1">
                <a:solidFill>
                  <a:srgbClr val="B9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B9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B9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B9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</a:t>
            </a:r>
            <a:r>
              <a:rPr lang="cs-CZ" sz="1800" dirty="0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800" dirty="0" err="1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cs-CZ" sz="1800" dirty="0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4BC8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cs-CZ" sz="1800" dirty="0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cs-CZ" sz="1800" dirty="0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800" dirty="0" err="1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</a:t>
            </a:r>
            <a:r>
              <a:rPr lang="cs-CZ" sz="1800" dirty="0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4BC8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r>
              <a:rPr lang="cs-CZ" sz="1800" dirty="0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800" dirty="0" err="1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cultures</a:t>
            </a:r>
            <a:r>
              <a:rPr lang="cs-CZ" sz="1800" dirty="0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4BC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4BC8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F019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F019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dentistry</a:t>
            </a:r>
            <a:r>
              <a:rPr lang="cs-CZ" sz="1800" dirty="0">
                <a:solidFill>
                  <a:srgbClr val="F019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F019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F019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F019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F019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F019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F019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r>
              <a:rPr lang="cs-CZ" sz="1800" dirty="0">
                <a:solidFill>
                  <a:srgbClr val="F019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F019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r>
              <a:rPr lang="cs-CZ" sz="1800" dirty="0">
                <a:solidFill>
                  <a:srgbClr val="F019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F019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F019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F019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F019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E03EE27-BF66-B047-A95A-B5C51F656C9A}"/>
              </a:ext>
            </a:extLst>
          </p:cNvPr>
          <p:cNvSpPr txBox="1"/>
          <p:nvPr/>
        </p:nvSpPr>
        <p:spPr>
          <a:xfrm>
            <a:off x="5955323" y="1733879"/>
            <a:ext cx="50409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cs-CZ" sz="1800" dirty="0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r>
              <a:rPr lang="cs-CZ" sz="1800" dirty="0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00AF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  <a:r>
              <a:rPr lang="cs-CZ" sz="1800" dirty="0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 in </a:t>
            </a:r>
            <a:r>
              <a:rPr lang="cs-CZ" sz="1800" dirty="0" err="1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F2D4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software </a:t>
            </a:r>
            <a:r>
              <a:rPr lang="cs-CZ" sz="1800" dirty="0" err="1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engeneering</a:t>
            </a:r>
            <a:r>
              <a:rPr lang="cs-CZ" sz="1800" dirty="0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F2D4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007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007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relations in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007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media and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007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cs-CZ" sz="1800" dirty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 dirty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cs-CZ" sz="1800" dirty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FF7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solidFill>
                <a:srgbClr val="007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solidFill>
                <a:srgbClr val="007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093179-2535-41CF-B2C9-1C493F8B61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D46B6D-BA69-428D-9CF4-F1034F2966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95362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E15EBE-F2E8-4B11-978C-39C5A54E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06295" cy="1325563"/>
          </a:xfrm>
        </p:spPr>
        <p:txBody>
          <a:bodyPr/>
          <a:lstStyle/>
          <a:p>
            <a:r>
              <a:rPr lang="cs-CZ" dirty="0"/>
              <a:t>Registrace IRO k EN NL pro studenty a zaměstnance 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FD7489-4C4F-464F-88B5-D6010116F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23697" cy="4351338"/>
          </a:xfrm>
        </p:spPr>
        <p:txBody>
          <a:bodyPr>
            <a:normAutofit/>
          </a:bodyPr>
          <a:lstStyle/>
          <a:p>
            <a:r>
              <a:rPr lang="cs-CZ" sz="2400" dirty="0"/>
              <a:t>Možnost přidání celého oddělení do e-mail databáze NL</a:t>
            </a:r>
          </a:p>
          <a:p>
            <a:pPr lvl="1"/>
            <a:r>
              <a:rPr lang="cs-CZ" sz="1800" dirty="0"/>
              <a:t>Periodicita NL: 1x měsíčně (1 </a:t>
            </a:r>
            <a:r>
              <a:rPr lang="cs-CZ" sz="1800" dirty="0" err="1"/>
              <a:t>zam</a:t>
            </a:r>
            <a:r>
              <a:rPr lang="cs-CZ" sz="1800" dirty="0"/>
              <a:t>, 1 stud)</a:t>
            </a:r>
          </a:p>
          <a:p>
            <a:pPr lvl="1"/>
            <a:r>
              <a:rPr lang="cs-CZ" sz="1800" dirty="0"/>
              <a:t>NL chodí cca na 2000 zahraničních studentů a 450 zahraničních zaměstnanců MU </a:t>
            </a:r>
          </a:p>
          <a:p>
            <a:pPr lvl="1"/>
            <a:r>
              <a:rPr lang="cs-CZ" sz="1800" dirty="0"/>
              <a:t>Automatická obměna IRO e-mail (fluktuace)</a:t>
            </a:r>
          </a:p>
          <a:p>
            <a:r>
              <a:rPr lang="cs-CZ" sz="2400" dirty="0"/>
              <a:t>Všechna česká studijní oddělení fakult automaticky odebírají NL pro studenty (chtějí přehled o informacích posílaných z RMU), IRO zatím ne</a:t>
            </a:r>
          </a:p>
          <a:p>
            <a:r>
              <a:rPr lang="cs-CZ" sz="2400" dirty="0"/>
              <a:t>IRO fakulty, které </a:t>
            </a:r>
            <a:r>
              <a:rPr lang="cs-CZ" sz="2400" b="1" dirty="0" err="1"/>
              <a:t>NEmají</a:t>
            </a:r>
            <a:r>
              <a:rPr lang="cs-CZ" sz="2400" b="1" dirty="0"/>
              <a:t> zájem o odebírání EN NL, </a:t>
            </a:r>
            <a:r>
              <a:rPr lang="cs-CZ" sz="2400" dirty="0"/>
              <a:t>příp. chtějí nastavit posílání i proděkanům, napište na </a:t>
            </a:r>
            <a:r>
              <a:rPr lang="cs-CZ" sz="2400" dirty="0">
                <a:hlinkClick r:id="rId2"/>
              </a:rPr>
              <a:t>diatelova@czs.muni.cz</a:t>
            </a:r>
            <a:r>
              <a:rPr lang="cs-CZ" sz="2400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6BDC95-A0AF-4E10-ABE2-CA5F63886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897" y="0"/>
            <a:ext cx="2430103" cy="6858000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3935F8A-7324-4CF9-9E36-EA42AFD317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FA7ED2-1A44-4319-ADB1-805189CA54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66445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59F203-74D7-444B-BF61-95A819D3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en-GB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EB028AD-55F2-4512-8D83-D0C77508D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Výběrová řízení CZS mimo EU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80B56D-01DD-4E68-B7A7-3E3A9AA8F0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47002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D998A44-0A6A-4E74-BCCE-C4635026D9E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66898" y="1751723"/>
            <a:ext cx="2484075" cy="1525867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endParaRPr lang="cs-CZ" dirty="0"/>
          </a:p>
          <a:p>
            <a:pPr algn="ctr"/>
            <a:r>
              <a:rPr lang="cs-CZ" dirty="0"/>
              <a:t>Erasmus+ ICM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EB7D479-CAF1-4DC5-B9EF-45EF143551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76412" y="4332522"/>
            <a:ext cx="8065045" cy="1841805"/>
          </a:xfrm>
        </p:spPr>
        <p:txBody>
          <a:bodyPr/>
          <a:lstStyle/>
          <a:p>
            <a:pPr algn="ctr"/>
            <a:endParaRPr lang="cs-CZ" sz="2800" b="1" dirty="0"/>
          </a:p>
          <a:p>
            <a:pPr algn="ctr"/>
            <a:r>
              <a:rPr lang="cs-CZ" sz="2800" b="1" dirty="0"/>
              <a:t>Pro akademický rok 2023/2024</a:t>
            </a:r>
          </a:p>
          <a:p>
            <a:pPr algn="ctr"/>
            <a:endParaRPr lang="cs-CZ" sz="2800" b="1" dirty="0"/>
          </a:p>
          <a:p>
            <a:pPr algn="ctr"/>
            <a:endParaRPr lang="cs-CZ" sz="2800" b="1" dirty="0"/>
          </a:p>
          <a:p>
            <a:pPr algn="ctr"/>
            <a:r>
              <a:rPr lang="cs-CZ" sz="2800" dirty="0"/>
              <a:t>Výběrová řízení CZS: </a:t>
            </a:r>
            <a:r>
              <a:rPr lang="cs-CZ" sz="2800" b="1" dirty="0">
                <a:solidFill>
                  <a:schemeClr val="tx2"/>
                </a:solidFill>
              </a:rPr>
              <a:t>Říjen – 15. prosinec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7FB74263-C9CD-4495-B0F3-1F5D396665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6000" y="3389376"/>
            <a:ext cx="2484075" cy="216000"/>
          </a:xfrm>
        </p:spPr>
        <p:txBody>
          <a:bodyPr>
            <a:noAutofit/>
          </a:bodyPr>
          <a:lstStyle/>
          <a:p>
            <a:r>
              <a:rPr lang="cs-CZ" sz="1600" dirty="0"/>
              <a:t>Přihlášky ISOIS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8CBA6994-9BC6-4668-A00F-2B71C9A0C4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66898" y="3389375"/>
            <a:ext cx="2935050" cy="226397"/>
          </a:xfrm>
        </p:spPr>
        <p:txBody>
          <a:bodyPr>
            <a:noAutofit/>
          </a:bodyPr>
          <a:lstStyle/>
          <a:p>
            <a:r>
              <a:rPr lang="cs-CZ" sz="1600" dirty="0"/>
              <a:t>Přihlášky ISOIS / fakultní místa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330AA18E-1C53-47D6-8950-2437955263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67795" y="3389377"/>
            <a:ext cx="3753144" cy="226395"/>
          </a:xfrm>
        </p:spPr>
        <p:txBody>
          <a:bodyPr>
            <a:noAutofit/>
          </a:bodyPr>
          <a:lstStyle/>
          <a:p>
            <a:r>
              <a:rPr lang="cs-CZ" sz="1600" dirty="0"/>
              <a:t>Přihlášky ISOIS, přímé / nepřímé kvóty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0FB8D648-7CFF-4EC4-B4AC-DCCA5FF7B6F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66000" y="1751724"/>
            <a:ext cx="2484075" cy="1525866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endParaRPr lang="cs-CZ" dirty="0"/>
          </a:p>
          <a:p>
            <a:pPr algn="ctr"/>
            <a:r>
              <a:rPr lang="cs-CZ" dirty="0"/>
              <a:t>ISEP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6F4D54BF-EA07-4938-A103-C57B26B4741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067796" y="1689798"/>
            <a:ext cx="2484075" cy="1587792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endParaRPr lang="cs-CZ" sz="1600" dirty="0"/>
          </a:p>
          <a:p>
            <a:pPr algn="ctr"/>
            <a:r>
              <a:rPr lang="cs-CZ" dirty="0"/>
              <a:t>Partnerské univerzity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6664B37F-2E93-4098-B16A-3542D0803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63299" y="1141964"/>
            <a:ext cx="8065504" cy="271576"/>
          </a:xfrm>
        </p:spPr>
        <p:txBody>
          <a:bodyPr/>
          <a:lstStyle/>
          <a:p>
            <a:r>
              <a:rPr lang="cs-CZ" dirty="0"/>
              <a:t>Interní výběrové řízení CZS MU, výjezdy mimo EU</a:t>
            </a:r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5417C8CB-0497-4397-8EB5-B9FAE1B38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300" y="479406"/>
            <a:ext cx="8066301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Mimoevropské</a:t>
            </a:r>
            <a:r>
              <a:rPr lang="sk-SK" dirty="0"/>
              <a:t> programy CZS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EB53D25-4E9B-4DD5-ABA2-0A922A7ACE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4E1C8E-1F07-4F56-88E1-AE3B82B7EF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54100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0EA7A4B-5396-FE45-A1D3-FA19E32A4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592" y="1474948"/>
            <a:ext cx="8780813" cy="1171580"/>
          </a:xfrm>
        </p:spPr>
        <p:txBody>
          <a:bodyPr>
            <a:normAutofit/>
          </a:bodyPr>
          <a:lstStyle/>
          <a:p>
            <a:r>
              <a:rPr lang="cs-CZ" dirty="0"/>
              <a:t>Mimoevropské programy CZS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4A718B8-9A0E-8040-88EC-6F94BD05D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7107" y="3075875"/>
            <a:ext cx="7797785" cy="1865508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k-SK" sz="2500" dirty="0">
                <a:hlinkClick r:id="rId2"/>
              </a:rPr>
              <a:t>ISEP</a:t>
            </a:r>
            <a:r>
              <a:rPr lang="sk-SK" sz="2500" dirty="0"/>
              <a:t>			</a:t>
            </a:r>
            <a:r>
              <a:rPr lang="sk-SK" sz="25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smith@czs.muni.cz</a:t>
            </a:r>
            <a:r>
              <a:rPr lang="sk-SK" sz="2500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k-SK" sz="2500" dirty="0">
                <a:hlinkClick r:id="rId4"/>
              </a:rPr>
              <a:t>Erasmus+ ICM</a:t>
            </a:r>
            <a:r>
              <a:rPr lang="sk-SK" sz="2500" dirty="0"/>
              <a:t> 		</a:t>
            </a:r>
            <a:r>
              <a:rPr lang="sk-SK" sz="2500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hykl@czs.muni.cz</a:t>
            </a:r>
            <a:r>
              <a:rPr lang="sk-SK" sz="2500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k-SK" sz="2500" dirty="0">
                <a:hlinkClick r:id="rId6"/>
              </a:rPr>
              <a:t>Partnerské Univerzity</a:t>
            </a:r>
            <a:r>
              <a:rPr lang="sk-SK" sz="2500" dirty="0"/>
              <a:t> 	</a:t>
            </a:r>
            <a:r>
              <a:rPr lang="sk-SK" sz="2500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boucnik@czs.muni.cz</a:t>
            </a:r>
            <a:endParaRPr lang="sk-SK" sz="2500" u="sng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130B3B-3622-4232-A09C-5E2159618F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FFFB28-7E2D-4C1A-BB87-289CA18780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24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229582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19DA672-A629-4274-BEA5-FD6582042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E202489-0615-4790-9EE8-E3D74BFE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301" y="611467"/>
            <a:ext cx="8066301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Partnerské univerzity / ISEP</a:t>
            </a:r>
            <a:br>
              <a:rPr lang="cs-CZ" dirty="0"/>
            </a:br>
            <a:r>
              <a:rPr lang="cs-CZ" sz="2200" dirty="0"/>
              <a:t>2023/2024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2175F41-7738-4D9C-99AD-95E3EE128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525" y="1950480"/>
            <a:ext cx="10747169" cy="3881521"/>
          </a:xfrm>
        </p:spPr>
        <p:txBody>
          <a:bodyPr/>
          <a:lstStyle/>
          <a:p>
            <a:r>
              <a:rPr lang="cs-CZ" sz="2400" dirty="0"/>
              <a:t>Financováno z PPSŘ, </a:t>
            </a:r>
            <a:r>
              <a:rPr lang="cs-CZ" sz="2400" b="1" dirty="0"/>
              <a:t>omezený rozpočet</a:t>
            </a:r>
          </a:p>
          <a:p>
            <a:r>
              <a:rPr lang="cs-CZ" sz="2400" dirty="0"/>
              <a:t>Přihlášky na podzimní i jarní mobility</a:t>
            </a:r>
          </a:p>
          <a:p>
            <a:r>
              <a:rPr lang="cs-CZ" sz="2400" dirty="0"/>
              <a:t>Pro akademický rok 2023/2024 se primárně nepočítá s doplňkovým výběrovým řízením</a:t>
            </a:r>
          </a:p>
          <a:p>
            <a:r>
              <a:rPr lang="cs-CZ" sz="2400" dirty="0"/>
              <a:t>Informace budou aktualizovány na webu CZS MU</a:t>
            </a:r>
          </a:p>
          <a:p>
            <a:pPr lvl="1"/>
            <a:r>
              <a:rPr lang="cs-CZ" sz="1600" dirty="0"/>
              <a:t>Včetně seznamu univerzit</a:t>
            </a:r>
          </a:p>
          <a:p>
            <a:pPr lvl="1"/>
            <a:endParaRPr lang="cs-CZ" sz="2400" dirty="0"/>
          </a:p>
          <a:p>
            <a:pPr marL="324000" lvl="1" indent="0">
              <a:buNone/>
            </a:pPr>
            <a:endParaRPr lang="cs-CZ" sz="2400" dirty="0"/>
          </a:p>
          <a:p>
            <a:pPr marL="324000" lvl="1" indent="0">
              <a:buNone/>
            </a:pPr>
            <a:endParaRPr lang="cs-CZ" sz="24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2D66C3-9A14-4B1E-8C23-0CEEF8000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altLang="cs-CZ"/>
              <a:t>IRO, 2. 9. 2022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6672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/>
            </a:r>
            <a:br>
              <a:rPr lang="cs-CZ" dirty="0"/>
            </a:br>
            <a:endParaRPr lang="en-GB" sz="3000" dirty="0"/>
          </a:p>
        </p:txBody>
      </p:sp>
      <p:sp>
        <p:nvSpPr>
          <p:cNvPr id="11" name="Nadpis 5">
            <a:extLst>
              <a:ext uri="{FF2B5EF4-FFF2-40B4-BE49-F238E27FC236}">
                <a16:creationId xmlns:a16="http://schemas.microsoft.com/office/drawing/2014/main" id="{32CA557C-7E3B-5941-BE7A-E5F5D19798D9}"/>
              </a:ext>
            </a:extLst>
          </p:cNvPr>
          <p:cNvSpPr txBox="1">
            <a:spLocks/>
          </p:cNvSpPr>
          <p:nvPr/>
        </p:nvSpPr>
        <p:spPr>
          <a:xfrm>
            <a:off x="398502" y="2272937"/>
            <a:ext cx="11361600" cy="17990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/>
            </a:r>
            <a:br>
              <a:rPr lang="cs-CZ" kern="0" dirty="0"/>
            </a:br>
            <a:r>
              <a:rPr lang="cs-CZ" kern="0" dirty="0"/>
              <a:t>Stipendia pro Ukrajinské studenty</a:t>
            </a:r>
            <a:endParaRPr lang="en-GB" sz="3000" kern="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80EC9A-F470-421F-9BA4-C402AED74F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8665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A19115-CDF8-D242-B1A4-912C0595BA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13DDD1-CE07-754F-A3DB-B55D6B283A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75EBFF-F980-D34C-984E-568C8723A4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Aktuální stav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1E5FB8D-16A3-4A48-911B-2F48550C3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Stipendia pro Ukrajinské studenty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12570FA-CA3A-7241-BDF4-05E72A81C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Získané prostředky na základě podnětu MŠMT (část použita také na jazykové kurzy)</a:t>
            </a:r>
          </a:p>
          <a:p>
            <a:pPr lvl="1"/>
            <a:r>
              <a:rPr lang="cs-CZ" dirty="0"/>
              <a:t>15 000 CZK/měsíc </a:t>
            </a:r>
            <a:r>
              <a:rPr lang="cs-CZ" dirty="0" err="1"/>
              <a:t>Freemover</a:t>
            </a:r>
            <a:endParaRPr lang="cs-CZ" dirty="0"/>
          </a:p>
          <a:p>
            <a:pPr lvl="1"/>
            <a:r>
              <a:rPr lang="cs-CZ" dirty="0"/>
              <a:t>12 500 CZK/měsíc v celých programech (zatím nežádáno)</a:t>
            </a:r>
          </a:p>
          <a:p>
            <a:r>
              <a:rPr lang="cs-CZ" sz="2400" dirty="0"/>
              <a:t>Vypláceno studentům dle Opatření MU č. 6/2022</a:t>
            </a:r>
            <a:r>
              <a:rPr lang="cs-CZ" dirty="0"/>
              <a:t> </a:t>
            </a:r>
            <a:r>
              <a:rPr lang="cs-CZ" sz="1200" dirty="0"/>
              <a:t>(</a:t>
            </a:r>
            <a:r>
              <a:rPr lang="cs-CZ" sz="1200" dirty="0">
                <a:hlinkClick r:id="rId2"/>
              </a:rPr>
              <a:t>https://is.muni.cz/auth/do/mu/Uredni_deska/Predpisy_MU/Masarykova_univerzita/Opatreni_MU/OP06-22/</a:t>
            </a:r>
            <a:r>
              <a:rPr lang="cs-CZ" sz="1200" dirty="0"/>
              <a:t>)</a:t>
            </a:r>
            <a:endParaRPr lang="cs-CZ" sz="1400" dirty="0"/>
          </a:p>
          <a:p>
            <a:pPr lvl="1"/>
            <a:r>
              <a:rPr lang="cs-CZ" dirty="0"/>
              <a:t>11 800 CZK při účasti na kurzech ČJ na MU (Studium v češtině)</a:t>
            </a:r>
          </a:p>
          <a:p>
            <a:pPr lvl="1"/>
            <a:r>
              <a:rPr lang="cs-CZ" dirty="0"/>
              <a:t>11 800 CZK při studiu v angličtině (není povinnost navštěvovat kurzy ČJ)</a:t>
            </a:r>
          </a:p>
          <a:p>
            <a:pPr lvl="1"/>
            <a:r>
              <a:rPr lang="cs-CZ" dirty="0"/>
              <a:t>15 000 CZK po složení zkoušky z ČJ na MU (Nehledě na jazyk studia)</a:t>
            </a:r>
          </a:p>
          <a:p>
            <a:pPr marL="324000" lvl="1" indent="0">
              <a:buNone/>
            </a:pPr>
            <a:endParaRPr lang="cs-CZ" dirty="0"/>
          </a:p>
          <a:p>
            <a:pPr marL="324000" lvl="1" indent="0" algn="ctr">
              <a:buNone/>
            </a:pPr>
            <a:r>
              <a:rPr lang="cs-CZ" dirty="0"/>
              <a:t>(Případný rozdíl je třeba dorovnat z fakultních zdrojů)</a:t>
            </a:r>
          </a:p>
          <a:p>
            <a:pPr marL="3240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3299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E202489-0615-4790-9EE8-E3D74BFE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66551"/>
            <a:ext cx="8066301" cy="451576"/>
          </a:xfrm>
        </p:spPr>
        <p:txBody>
          <a:bodyPr>
            <a:normAutofit fontScale="90000"/>
          </a:bodyPr>
          <a:lstStyle/>
          <a:p>
            <a:r>
              <a:rPr lang="cs-CZ" kern="0" dirty="0"/>
              <a:t>Stipendia pro Ukrajinské studenty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2175F41-7738-4D9C-99AD-95E3EE128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747" y="1803633"/>
            <a:ext cx="10747169" cy="4535179"/>
          </a:xfrm>
        </p:spPr>
        <p:txBody>
          <a:bodyPr/>
          <a:lstStyle/>
          <a:p>
            <a:r>
              <a:rPr lang="cs-CZ" sz="2400" dirty="0">
                <a:latin typeface="Arial (základní text)"/>
              </a:rPr>
              <a:t>Schválená květnová žádost, peníze budou přerozděleny na fakultní zakázky</a:t>
            </a:r>
          </a:p>
          <a:p>
            <a:pPr lvl="1"/>
            <a:r>
              <a:rPr lang="cs-CZ" dirty="0">
                <a:latin typeface="Arial (základní text)"/>
              </a:rPr>
              <a:t>11 800 CZK na měsíc/studenta, dle žádosti </a:t>
            </a:r>
          </a:p>
          <a:p>
            <a:pPr lvl="1"/>
            <a:r>
              <a:rPr lang="cs-CZ" dirty="0">
                <a:latin typeface="Arial (základní text)"/>
              </a:rPr>
              <a:t>V květnové žádosti šlo jen o </a:t>
            </a:r>
            <a:r>
              <a:rPr lang="cs-CZ" dirty="0" err="1">
                <a:latin typeface="Arial (základní text)"/>
              </a:rPr>
              <a:t>Freemover</a:t>
            </a:r>
            <a:endParaRPr lang="cs-CZ" dirty="0">
              <a:latin typeface="Arial (základní text)"/>
            </a:endParaRPr>
          </a:p>
          <a:p>
            <a:endParaRPr lang="cs-CZ" sz="2400" dirty="0">
              <a:latin typeface="Arial (základní text)"/>
            </a:endParaRPr>
          </a:p>
          <a:p>
            <a:r>
              <a:rPr lang="cs-CZ" sz="2400" dirty="0">
                <a:latin typeface="Arial (základní text)"/>
              </a:rPr>
              <a:t>Toto stipendium je možné kombinovat s </a:t>
            </a:r>
            <a:r>
              <a:rPr lang="cs-CZ" sz="2400" dirty="0">
                <a:effectLst/>
                <a:latin typeface="Arial (základní text)"/>
                <a:ea typeface="Calibri" panose="020F0502020204030204" pitchFamily="34" charset="0"/>
              </a:rPr>
              <a:t>doktorskými</a:t>
            </a:r>
            <a:r>
              <a:rPr lang="en-GB" sz="2400" dirty="0">
                <a:effectLst/>
                <a:latin typeface="Arial (základní text)"/>
                <a:ea typeface="Calibri" panose="020F0502020204030204" pitchFamily="34" charset="0"/>
              </a:rPr>
              <a:t> </a:t>
            </a:r>
            <a:r>
              <a:rPr lang="cs-CZ" sz="2400" dirty="0">
                <a:effectLst/>
                <a:latin typeface="Arial (základní text)"/>
                <a:ea typeface="Calibri" panose="020F0502020204030204" pitchFamily="34" charset="0"/>
              </a:rPr>
              <a:t>státními</a:t>
            </a:r>
            <a:r>
              <a:rPr lang="en-GB" sz="2400" dirty="0">
                <a:effectLst/>
                <a:latin typeface="Arial (základní text)"/>
                <a:ea typeface="Calibri" panose="020F0502020204030204" pitchFamily="34" charset="0"/>
              </a:rPr>
              <a:t> </a:t>
            </a:r>
            <a:r>
              <a:rPr lang="cs-CZ" sz="2400" dirty="0">
                <a:effectLst/>
                <a:latin typeface="Arial (základní text)"/>
                <a:ea typeface="Calibri" panose="020F0502020204030204" pitchFamily="34" charset="0"/>
              </a:rPr>
              <a:t>stipendii při splnění všech podmínek </a:t>
            </a:r>
            <a:endParaRPr lang="cs-CZ" sz="2400" dirty="0">
              <a:latin typeface="Arial (základní text)"/>
            </a:endParaRPr>
          </a:p>
          <a:p>
            <a:endParaRPr lang="cs-CZ" sz="24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2000" dirty="0"/>
          </a:p>
          <a:p>
            <a:pPr marL="324000" lvl="1" indent="0">
              <a:buNone/>
            </a:pPr>
            <a:endParaRPr lang="cs-CZ" sz="1600" dirty="0"/>
          </a:p>
          <a:p>
            <a:pPr lvl="1"/>
            <a:endParaRPr lang="cs-CZ" sz="1600" dirty="0"/>
          </a:p>
          <a:p>
            <a:pPr marL="324000" lvl="1" indent="0">
              <a:buNone/>
            </a:pPr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2400" dirty="0"/>
          </a:p>
          <a:p>
            <a:pPr marL="324000" lvl="1" indent="0">
              <a:buNone/>
            </a:pPr>
            <a:endParaRPr lang="cs-CZ" sz="2400" dirty="0"/>
          </a:p>
          <a:p>
            <a:pPr marL="324000" lvl="1" indent="0">
              <a:buNone/>
            </a:pPr>
            <a:endParaRPr lang="cs-CZ" sz="24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8BA56B-90E0-4344-A139-59EBB07B0C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altLang="cs-CZ"/>
              <a:t>IRO, 2. 9. 2022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FCFE19-8166-433E-B83D-BEC2B3FFC0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83702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E202489-0615-4790-9EE8-E3D74BFE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92" y="600450"/>
            <a:ext cx="8066301" cy="451576"/>
          </a:xfrm>
        </p:spPr>
        <p:txBody>
          <a:bodyPr>
            <a:normAutofit fontScale="90000"/>
          </a:bodyPr>
          <a:lstStyle/>
          <a:p>
            <a:r>
              <a:rPr lang="cs-CZ" kern="0" dirty="0"/>
              <a:t>Stipendia pro Ukrajinské studenty</a:t>
            </a:r>
            <a:br>
              <a:rPr lang="cs-CZ" kern="0" dirty="0"/>
            </a:br>
            <a:r>
              <a:rPr lang="cs-CZ" sz="2700" kern="0" dirty="0"/>
              <a:t>Další postup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2175F41-7738-4D9C-99AD-95E3EE128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692" y="1753300"/>
            <a:ext cx="10747169" cy="4263260"/>
          </a:xfrm>
        </p:spPr>
        <p:txBody>
          <a:bodyPr/>
          <a:lstStyle/>
          <a:p>
            <a:r>
              <a:rPr lang="cs-CZ" sz="2400" b="1" dirty="0"/>
              <a:t>Říjnová žádost</a:t>
            </a:r>
          </a:p>
          <a:p>
            <a:pPr lvl="1"/>
            <a:r>
              <a:rPr lang="cs-CZ" dirty="0"/>
              <a:t>Sběr žádostí pro studenty </a:t>
            </a:r>
            <a:r>
              <a:rPr lang="cs-CZ" b="1" dirty="0"/>
              <a:t>neuvedeny</a:t>
            </a:r>
            <a:r>
              <a:rPr lang="cs-CZ" dirty="0"/>
              <a:t> v květnové žádosti</a:t>
            </a:r>
          </a:p>
          <a:p>
            <a:pPr lvl="1"/>
            <a:r>
              <a:rPr lang="cs-CZ" dirty="0"/>
              <a:t>Možnost žádat prostředky do konce roku 2022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Termín pro sběr žádostí: </a:t>
            </a:r>
            <a:r>
              <a:rPr lang="cs-CZ" b="1" dirty="0"/>
              <a:t>15. říjen 2022 </a:t>
            </a:r>
            <a:r>
              <a:rPr lang="cs-CZ" dirty="0"/>
              <a:t>(</a:t>
            </a:r>
            <a:r>
              <a:rPr lang="cs-CZ" sz="2000" kern="0" dirty="0">
                <a:hlinkClick r:id="rId2"/>
              </a:rPr>
              <a:t>zde</a:t>
            </a:r>
            <a:r>
              <a:rPr lang="cs-CZ" dirty="0"/>
              <a:t>)</a:t>
            </a:r>
          </a:p>
          <a:p>
            <a:endParaRPr lang="cs-CZ" sz="2400" dirty="0"/>
          </a:p>
          <a:p>
            <a:r>
              <a:rPr lang="cs-CZ" sz="2400" b="1" dirty="0"/>
              <a:t>Kontrola studentů z květnové žádosti</a:t>
            </a:r>
          </a:p>
          <a:p>
            <a:pPr lvl="1"/>
            <a:r>
              <a:rPr lang="cs-CZ" dirty="0"/>
              <a:t>Oslovíme fakulty jednotlivě ohledně stavu studia studentů </a:t>
            </a:r>
          </a:p>
          <a:p>
            <a:pPr lvl="1"/>
            <a:r>
              <a:rPr lang="cs-CZ" dirty="0"/>
              <a:t>Žádost o prostředky na tyto studenty se již do říjnové žádosti neuvádí</a:t>
            </a:r>
          </a:p>
          <a:p>
            <a:endParaRPr lang="cs-CZ" sz="24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marL="324000" lvl="1" indent="0">
              <a:buNone/>
            </a:pPr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2400" dirty="0"/>
          </a:p>
          <a:p>
            <a:pPr marL="324000" lvl="1" indent="0">
              <a:buNone/>
            </a:pPr>
            <a:endParaRPr lang="cs-CZ" sz="2400" dirty="0"/>
          </a:p>
          <a:p>
            <a:pPr marL="324000" lvl="1" indent="0">
              <a:buNone/>
            </a:pPr>
            <a:endParaRPr lang="cs-CZ" sz="24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C7504B-2CF4-4E3F-BD3B-2B6488228A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altLang="cs-CZ"/>
              <a:t>IRO, 2. 9. 2022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B14A0A-E63E-45DC-A461-6BBE7445F2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57473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59F203-74D7-444B-BF61-95A819D3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en-GB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EB028AD-55F2-4512-8D83-D0C77508D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Letní úspěchy MU</a:t>
            </a:r>
            <a:endParaRPr lang="en-GB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790077D-FD11-4883-A060-3522DF7A4E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77678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/>
            </a:r>
            <a:br>
              <a:rPr lang="cs-CZ" dirty="0"/>
            </a:br>
            <a:endParaRPr lang="en-GB" sz="3000" dirty="0"/>
          </a:p>
        </p:txBody>
      </p:sp>
      <p:sp>
        <p:nvSpPr>
          <p:cNvPr id="11" name="Nadpis 5">
            <a:extLst>
              <a:ext uri="{FF2B5EF4-FFF2-40B4-BE49-F238E27FC236}">
                <a16:creationId xmlns:a16="http://schemas.microsoft.com/office/drawing/2014/main" id="{32CA557C-7E3B-5941-BE7A-E5F5D19798D9}"/>
              </a:ext>
            </a:extLst>
          </p:cNvPr>
          <p:cNvSpPr txBox="1">
            <a:spLocks/>
          </p:cNvSpPr>
          <p:nvPr/>
        </p:nvSpPr>
        <p:spPr>
          <a:xfrm>
            <a:off x="398502" y="2272937"/>
            <a:ext cx="11361600" cy="17990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/>
            </a:r>
            <a:br>
              <a:rPr lang="cs-CZ" kern="0" dirty="0"/>
            </a:br>
            <a:r>
              <a:rPr lang="cs-CZ" kern="0" dirty="0"/>
              <a:t>Stipendia pro Běloruské studenty</a:t>
            </a:r>
            <a:endParaRPr lang="en-GB" sz="3000" kern="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CF427E6-4A0B-430D-ABB9-749CA2E2BD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F78779-4BD6-476C-89DD-A0C836C57C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18099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E202489-0615-4790-9EE8-E3D74BFE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17" y="699602"/>
            <a:ext cx="8066301" cy="451576"/>
          </a:xfrm>
        </p:spPr>
        <p:txBody>
          <a:bodyPr>
            <a:normAutofit fontScale="90000"/>
          </a:bodyPr>
          <a:lstStyle/>
          <a:p>
            <a:r>
              <a:rPr lang="cs-CZ" kern="0" dirty="0"/>
              <a:t>Stipendia pro Běloruské studenty</a:t>
            </a:r>
            <a:br>
              <a:rPr lang="cs-CZ" kern="0" dirty="0"/>
            </a:b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2175F41-7738-4D9C-99AD-95E3EE128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17" y="1711354"/>
            <a:ext cx="11205077" cy="4798503"/>
          </a:xfrm>
        </p:spPr>
        <p:txBody>
          <a:bodyPr/>
          <a:lstStyle/>
          <a:p>
            <a:pPr lvl="1"/>
            <a:endParaRPr lang="cs-CZ" sz="2400" dirty="0"/>
          </a:p>
          <a:p>
            <a:pPr lvl="1"/>
            <a:r>
              <a:rPr lang="cs-CZ" sz="2400" dirty="0"/>
              <a:t>Účetní kontrola pro stipendia v kalendářním roce 2021</a:t>
            </a:r>
          </a:p>
          <a:p>
            <a:pPr lvl="1"/>
            <a:r>
              <a:rPr lang="cs-CZ" sz="2400" dirty="0"/>
              <a:t>Druhá polovina září 2022</a:t>
            </a:r>
          </a:p>
          <a:p>
            <a:pPr lvl="1"/>
            <a:endParaRPr lang="cs-CZ" sz="2400" dirty="0"/>
          </a:p>
          <a:p>
            <a:pPr lvl="1"/>
            <a:r>
              <a:rPr lang="cs-CZ" sz="2400" dirty="0"/>
              <a:t>Prosba o součinnost při dokládání podkladů, výpisů atd.</a:t>
            </a:r>
          </a:p>
          <a:p>
            <a:pPr lvl="1"/>
            <a:r>
              <a:rPr lang="cs-CZ" sz="2400" dirty="0"/>
              <a:t>Koordinuje CZS</a:t>
            </a:r>
          </a:p>
          <a:p>
            <a:pPr lvl="2"/>
            <a:endParaRPr lang="cs-CZ" sz="1600" dirty="0"/>
          </a:p>
          <a:p>
            <a:pPr lvl="2"/>
            <a:endParaRPr lang="cs-CZ" sz="1100" dirty="0"/>
          </a:p>
          <a:p>
            <a:pPr lvl="1"/>
            <a:endParaRPr lang="cs-CZ" sz="1800" dirty="0"/>
          </a:p>
          <a:p>
            <a:pPr lvl="1"/>
            <a:endParaRPr lang="cs-CZ" sz="1600" dirty="0"/>
          </a:p>
          <a:p>
            <a:pPr lvl="2"/>
            <a:endParaRPr lang="cs-CZ" sz="1100" dirty="0"/>
          </a:p>
          <a:p>
            <a:pPr lvl="2"/>
            <a:endParaRPr lang="cs-CZ" sz="1100" dirty="0"/>
          </a:p>
          <a:p>
            <a:pPr marL="324000" lvl="1" indent="0">
              <a:buNone/>
            </a:pPr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2400" dirty="0"/>
          </a:p>
          <a:p>
            <a:pPr marL="324000" lvl="1" indent="0">
              <a:buNone/>
            </a:pPr>
            <a:endParaRPr lang="cs-CZ" sz="2400" dirty="0"/>
          </a:p>
          <a:p>
            <a:pPr marL="324000" lvl="1" indent="0">
              <a:buNone/>
            </a:pPr>
            <a:endParaRPr lang="cs-CZ" sz="24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8EA0F42-6A40-4F61-AC4B-E95DC74164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altLang="cs-CZ"/>
              <a:t>IRO, 2. 9. 2022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BC1CAB-F9EE-4612-AB76-405B6DA8F8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06793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8502" y="2272937"/>
            <a:ext cx="11361600" cy="1799008"/>
          </a:xfrm>
        </p:spPr>
        <p:txBody>
          <a:bodyPr/>
          <a:lstStyle/>
          <a:p>
            <a:r>
              <a:rPr lang="cs-CZ" dirty="0"/>
              <a:t/>
            </a:r>
            <a:br>
              <a:rPr lang="cs-CZ" dirty="0"/>
            </a:br>
            <a:endParaRPr lang="en-GB" sz="3000" dirty="0"/>
          </a:p>
        </p:txBody>
      </p:sp>
      <p:sp>
        <p:nvSpPr>
          <p:cNvPr id="4" name="Nadpis 5">
            <a:extLst>
              <a:ext uri="{FF2B5EF4-FFF2-40B4-BE49-F238E27FC236}">
                <a16:creationId xmlns:a16="http://schemas.microsoft.com/office/drawing/2014/main" id="{DFBA46E7-49C4-604F-9AD2-32EE4BBC2795}"/>
              </a:ext>
            </a:extLst>
          </p:cNvPr>
          <p:cNvSpPr txBox="1">
            <a:spLocks/>
          </p:cNvSpPr>
          <p:nvPr/>
        </p:nvSpPr>
        <p:spPr>
          <a:xfrm>
            <a:off x="550902" y="2425337"/>
            <a:ext cx="11361600" cy="17990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/>
            </a:r>
            <a:br>
              <a:rPr lang="cs-CZ" kern="0" dirty="0"/>
            </a:br>
            <a:r>
              <a:rPr lang="cs-CZ" kern="0" dirty="0" err="1"/>
              <a:t>Summer</a:t>
            </a:r>
            <a:r>
              <a:rPr lang="cs-CZ" kern="0" dirty="0"/>
              <a:t> </a:t>
            </a:r>
            <a:r>
              <a:rPr lang="en-GB" kern="0" dirty="0"/>
              <a:t>Schools</a:t>
            </a:r>
            <a:endParaRPr lang="en-GB" sz="3000" kern="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BEAFF7D-71E0-A343-A8E3-A55CD1A2B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902" y="3995960"/>
            <a:ext cx="11361600" cy="698497"/>
          </a:xfrm>
        </p:spPr>
        <p:txBody>
          <a:bodyPr/>
          <a:lstStyle/>
          <a:p>
            <a:r>
              <a:rPr lang="cs-CZ" dirty="0"/>
              <a:t>Léto 2022 a výhled na další rok</a:t>
            </a:r>
            <a:endParaRPr lang="en-US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8EA837-A36D-46FA-BA0B-17AC83B71C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FC00D0-559D-4546-BE95-FEABDFDD16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17886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836D5C-8A91-4FD8-95C9-E50A4930BE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8543CC-4913-43D0-A115-BD03943E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Ohlédnutí za létem 2022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755924-003D-4BE6-9351-DB423AA1A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49960"/>
            <a:ext cx="10753200" cy="4249039"/>
          </a:xfrm>
        </p:spPr>
        <p:txBody>
          <a:bodyPr/>
          <a:lstStyle/>
          <a:p>
            <a:r>
              <a:rPr lang="cs-CZ" sz="2000" dirty="0"/>
              <a:t>Programy pro partnery</a:t>
            </a:r>
          </a:p>
          <a:p>
            <a:pPr lvl="1"/>
            <a:r>
              <a:rPr lang="cs-CZ" sz="1600" dirty="0" err="1"/>
              <a:t>Juniata</a:t>
            </a:r>
            <a:r>
              <a:rPr lang="cs-CZ" sz="1600" dirty="0"/>
              <a:t> </a:t>
            </a:r>
            <a:r>
              <a:rPr lang="cs-CZ" sz="1600" dirty="0" err="1"/>
              <a:t>College</a:t>
            </a:r>
            <a:r>
              <a:rPr lang="cs-CZ" sz="1600" dirty="0"/>
              <a:t> – 8 studentů</a:t>
            </a:r>
          </a:p>
          <a:p>
            <a:pPr lvl="1"/>
            <a:r>
              <a:rPr lang="cs-CZ" sz="1600" dirty="0"/>
              <a:t>University of </a:t>
            </a:r>
            <a:r>
              <a:rPr lang="cs-CZ" sz="1600" dirty="0" err="1"/>
              <a:t>South</a:t>
            </a:r>
            <a:r>
              <a:rPr lang="cs-CZ" sz="1600" dirty="0"/>
              <a:t> Florida – 17 studentů</a:t>
            </a:r>
          </a:p>
          <a:p>
            <a:pPr lvl="1"/>
            <a:r>
              <a:rPr lang="cs-CZ" sz="1600" dirty="0" err="1"/>
              <a:t>Penn</a:t>
            </a:r>
            <a:r>
              <a:rPr lang="cs-CZ" sz="1600" dirty="0"/>
              <a:t> </a:t>
            </a:r>
            <a:r>
              <a:rPr lang="cs-CZ" sz="1600" dirty="0" err="1"/>
              <a:t>State</a:t>
            </a:r>
            <a:r>
              <a:rPr lang="cs-CZ" sz="1600" dirty="0"/>
              <a:t> University – 12 studentů</a:t>
            </a:r>
          </a:p>
          <a:p>
            <a:r>
              <a:rPr lang="cs-CZ" sz="2000" dirty="0"/>
              <a:t>Programy CZS</a:t>
            </a:r>
          </a:p>
          <a:p>
            <a:pPr lvl="1"/>
            <a:r>
              <a:rPr lang="cs-CZ" sz="1600" dirty="0" err="1"/>
              <a:t>Birth</a:t>
            </a:r>
            <a:r>
              <a:rPr lang="cs-CZ" sz="1600" dirty="0"/>
              <a:t> and </a:t>
            </a:r>
            <a:r>
              <a:rPr lang="cs-CZ" sz="1600" dirty="0" err="1"/>
              <a:t>Death</a:t>
            </a:r>
            <a:r>
              <a:rPr lang="cs-CZ" sz="1600" dirty="0"/>
              <a:t> of </a:t>
            </a:r>
            <a:r>
              <a:rPr lang="cs-CZ" sz="1600" dirty="0" err="1"/>
              <a:t>Democracy</a:t>
            </a:r>
            <a:r>
              <a:rPr lang="cs-CZ" sz="1600" dirty="0"/>
              <a:t>? – 12 studentů</a:t>
            </a:r>
          </a:p>
          <a:p>
            <a:pPr lvl="1"/>
            <a:r>
              <a:rPr lang="cs-CZ" sz="1600" dirty="0" err="1"/>
              <a:t>Ebbs</a:t>
            </a:r>
            <a:r>
              <a:rPr lang="cs-CZ" sz="1600" dirty="0"/>
              <a:t> and </a:t>
            </a:r>
            <a:r>
              <a:rPr lang="cs-CZ" sz="1600" dirty="0" err="1"/>
              <a:t>Waves</a:t>
            </a:r>
            <a:r>
              <a:rPr lang="cs-CZ" sz="1600" dirty="0"/>
              <a:t> of </a:t>
            </a:r>
            <a:r>
              <a:rPr lang="cs-CZ" sz="1600" dirty="0" err="1"/>
              <a:t>Democracy</a:t>
            </a:r>
            <a:r>
              <a:rPr lang="cs-CZ" sz="1600" dirty="0"/>
              <a:t> – 10 studentů</a:t>
            </a:r>
          </a:p>
          <a:p>
            <a:pPr lvl="1"/>
            <a:r>
              <a:rPr lang="cs-CZ" sz="1600" dirty="0"/>
              <a:t>Global </a:t>
            </a:r>
            <a:r>
              <a:rPr lang="cs-CZ" sz="1600" dirty="0" err="1"/>
              <a:t>Perspectives</a:t>
            </a:r>
            <a:r>
              <a:rPr lang="cs-CZ" sz="1600" dirty="0"/>
              <a:t> – 17 studentů</a:t>
            </a:r>
          </a:p>
          <a:p>
            <a:pPr lvl="1"/>
            <a:r>
              <a:rPr lang="cs-CZ" sz="1600" dirty="0" err="1"/>
              <a:t>Research</a:t>
            </a:r>
            <a:r>
              <a:rPr lang="cs-CZ" sz="1600" dirty="0"/>
              <a:t> </a:t>
            </a:r>
            <a:r>
              <a:rPr lang="cs-CZ" sz="1600" dirty="0" err="1"/>
              <a:t>Lab</a:t>
            </a:r>
            <a:r>
              <a:rPr lang="cs-CZ" sz="1600" dirty="0"/>
              <a:t> </a:t>
            </a:r>
            <a:r>
              <a:rPr lang="cs-CZ" sz="1600" dirty="0" err="1"/>
              <a:t>Internships</a:t>
            </a:r>
            <a:r>
              <a:rPr lang="cs-CZ" sz="1600" dirty="0"/>
              <a:t> – 3 studenti</a:t>
            </a:r>
          </a:p>
          <a:p>
            <a:pPr lvl="1"/>
            <a:r>
              <a:rPr lang="cs-CZ" sz="1600" dirty="0" err="1"/>
              <a:t>Czechmates</a:t>
            </a:r>
            <a:r>
              <a:rPr lang="cs-CZ" sz="1600" dirty="0"/>
              <a:t> </a:t>
            </a:r>
            <a:r>
              <a:rPr lang="cs-CZ" sz="1600" dirty="0" err="1"/>
              <a:t>Internships</a:t>
            </a:r>
            <a:r>
              <a:rPr lang="cs-CZ" sz="1600" dirty="0"/>
              <a:t> – 5 studentů</a:t>
            </a:r>
          </a:p>
          <a:p>
            <a:r>
              <a:rPr lang="cs-CZ" sz="2000" dirty="0"/>
              <a:t>Online </a:t>
            </a:r>
          </a:p>
          <a:p>
            <a:pPr lvl="1"/>
            <a:r>
              <a:rPr lang="cs-CZ" sz="1600" dirty="0"/>
              <a:t>International Relations and </a:t>
            </a:r>
            <a:r>
              <a:rPr lang="cs-CZ" sz="1600" dirty="0" err="1"/>
              <a:t>Threats</a:t>
            </a:r>
            <a:r>
              <a:rPr lang="cs-CZ" sz="1600" dirty="0"/>
              <a:t> to </a:t>
            </a:r>
            <a:r>
              <a:rPr lang="cs-CZ" sz="1600" dirty="0" err="1"/>
              <a:t>the</a:t>
            </a:r>
            <a:r>
              <a:rPr lang="cs-CZ" sz="1600" dirty="0"/>
              <a:t> Global </a:t>
            </a:r>
            <a:r>
              <a:rPr lang="cs-CZ" sz="1600" dirty="0" err="1"/>
              <a:t>Security</a:t>
            </a:r>
            <a:r>
              <a:rPr lang="cs-CZ" sz="1600" dirty="0"/>
              <a:t> – 12 studentů</a:t>
            </a:r>
          </a:p>
          <a:p>
            <a:r>
              <a:rPr lang="cs-CZ" sz="2000" dirty="0"/>
              <a:t>Cluster Summer </a:t>
            </a:r>
            <a:r>
              <a:rPr lang="cs-CZ" sz="2000" dirty="0" err="1"/>
              <a:t>school</a:t>
            </a:r>
            <a:r>
              <a:rPr lang="cs-CZ" sz="2000" dirty="0"/>
              <a:t> – 34 studentů / 5 kurzů</a:t>
            </a:r>
          </a:p>
          <a:p>
            <a:r>
              <a:rPr lang="cs-CZ" sz="2000" dirty="0"/>
              <a:t>EDUC</a:t>
            </a:r>
          </a:p>
          <a:p>
            <a:pPr lvl="1"/>
            <a:r>
              <a:rPr lang="cs-CZ" sz="1400" dirty="0"/>
              <a:t>Green city – 21 studentů</a:t>
            </a:r>
          </a:p>
          <a:p>
            <a:pPr lvl="1"/>
            <a:r>
              <a:rPr lang="cs-CZ" sz="1400" dirty="0" err="1"/>
              <a:t>Climate</a:t>
            </a:r>
            <a:r>
              <a:rPr lang="cs-CZ" sz="1400" dirty="0"/>
              <a:t> </a:t>
            </a:r>
            <a:r>
              <a:rPr lang="cs-CZ" sz="1400" dirty="0" err="1"/>
              <a:t>Change</a:t>
            </a:r>
            <a:r>
              <a:rPr lang="cs-CZ" sz="1400" dirty="0"/>
              <a:t> – 22 studentů</a:t>
            </a:r>
          </a:p>
          <a:p>
            <a:endParaRPr lang="cs-CZ" sz="20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0CC989-B303-43EF-AE1D-FBB5B058BB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noProof="0" dirty="0"/>
              <a:t>IRO, 2. 9. 2022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81617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34BDB6-A871-4327-94C5-433E2DD054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noProof="0"/>
              <a:t>IRO, 2. 9. 2022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09EACE-62C2-4728-B74B-D327F693BA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6B9715-2F47-4D16-B849-BE25BFBEA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Cluster: kurzy pro rok 2022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81A5006-2B1A-4B28-863E-D7BC45FE9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b="1" dirty="0"/>
              <a:t>Medical physics and health informatics</a:t>
            </a:r>
            <a:r>
              <a:rPr lang="cs-CZ" sz="1600" b="1" dirty="0"/>
              <a:t> </a:t>
            </a:r>
            <a:endParaRPr lang="en-US" sz="1600" b="1" dirty="0"/>
          </a:p>
          <a:p>
            <a:r>
              <a:rPr lang="en-US" sz="1600" b="1" dirty="0"/>
              <a:t>Methods of microscopy in archaeology</a:t>
            </a:r>
          </a:p>
          <a:p>
            <a:r>
              <a:rPr lang="en-US" sz="1600" b="1" dirty="0"/>
              <a:t>3D Printing in Pharmaceutics</a:t>
            </a:r>
          </a:p>
          <a:p>
            <a:r>
              <a:rPr lang="en-US" sz="1600" dirty="0"/>
              <a:t>Animal Histology and Organology</a:t>
            </a:r>
          </a:p>
          <a:p>
            <a:r>
              <a:rPr lang="en-US" sz="1600" b="1" dirty="0"/>
              <a:t>Energy in Europe: Principles, Challenges, Paths Forward</a:t>
            </a:r>
          </a:p>
          <a:p>
            <a:r>
              <a:rPr lang="en-US" sz="1600" dirty="0"/>
              <a:t>Gender and </a:t>
            </a:r>
            <a:r>
              <a:rPr lang="en-GB" sz="1600" dirty="0"/>
              <a:t>labour</a:t>
            </a:r>
            <a:r>
              <a:rPr lang="en-US" sz="1600" dirty="0"/>
              <a:t> market in different European contexts</a:t>
            </a:r>
          </a:p>
          <a:p>
            <a:r>
              <a:rPr lang="en-US" sz="1600" dirty="0"/>
              <a:t>Cook your own survey: The basics of survey</a:t>
            </a:r>
            <a:r>
              <a:rPr lang="cs-CZ" sz="1600" dirty="0"/>
              <a:t> </a:t>
            </a:r>
            <a:r>
              <a:rPr lang="en-US" sz="1600" dirty="0"/>
              <a:t>methodology and evaluation</a:t>
            </a:r>
          </a:p>
          <a:p>
            <a:r>
              <a:rPr lang="en-US" sz="1600" dirty="0"/>
              <a:t>Summer School of Molecular and Structural Biology</a:t>
            </a:r>
          </a:p>
          <a:p>
            <a:r>
              <a:rPr lang="en-US" sz="1600" dirty="0"/>
              <a:t>English for University Studies</a:t>
            </a:r>
          </a:p>
          <a:p>
            <a:r>
              <a:rPr lang="en-US" sz="1600" dirty="0"/>
              <a:t>Spanish for Intercultural Dialogue</a:t>
            </a:r>
          </a:p>
          <a:p>
            <a:r>
              <a:rPr lang="en-US" sz="1600" b="1" dirty="0"/>
              <a:t>Taste Brno, Taste Europe and Develop your English and Communication Skills</a:t>
            </a:r>
          </a:p>
          <a:p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1515644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96F5DF7-DC72-4B50-AF66-127CF65A51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noProof="0"/>
              <a:t>IRO, 2. 9. 2022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BEBA19-567F-42D4-9261-521266317C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9ACF6DD-0628-4021-AEAD-9E4DDD33D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Ohlédnutí za létem 2022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785FACF-1153-486C-B866-A617BDF9D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Covid</a:t>
            </a:r>
          </a:p>
          <a:p>
            <a:r>
              <a:rPr lang="cs-CZ" sz="2400" dirty="0"/>
              <a:t>Válka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4044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836D5C-8A91-4FD8-95C9-E50A4930BE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8543CC-4913-43D0-A115-BD03943E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Cluster 2023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755924-003D-4BE6-9351-DB423AA1A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Zpětná vazba studentů pozitivní</a:t>
            </a:r>
          </a:p>
          <a:p>
            <a:r>
              <a:rPr lang="cs-CZ" sz="2400" dirty="0"/>
              <a:t>Zpětná vazba vyučujících pozitivní – plánují pokračovat i v roce 2023</a:t>
            </a:r>
          </a:p>
          <a:p>
            <a:endParaRPr lang="cs-CZ" sz="2000" dirty="0"/>
          </a:p>
          <a:p>
            <a:r>
              <a:rPr lang="cs-CZ" sz="2400" dirty="0"/>
              <a:t>Pro rok 2023</a:t>
            </a:r>
          </a:p>
          <a:p>
            <a:pPr lvl="1"/>
            <a:r>
              <a:rPr lang="cs-CZ" dirty="0"/>
              <a:t>Nutno zvýšit cenu o 100 euro</a:t>
            </a:r>
          </a:p>
          <a:p>
            <a:pPr lvl="1"/>
            <a:r>
              <a:rPr lang="cs-CZ" dirty="0"/>
              <a:t>Kapacita max. 120 studentů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A66022-A8B9-4332-B68A-EAA3A8E1B0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noProof="0"/>
              <a:t>IRO, 2. 9. 2022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027620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772683-99BF-3C41-96D2-B83D92E0CC5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602000"/>
            <a:ext cx="5220000" cy="271576"/>
          </a:xfrm>
        </p:spPr>
        <p:txBody>
          <a:bodyPr/>
          <a:lstStyle/>
          <a:p>
            <a:r>
              <a:rPr lang="cs-CZ" dirty="0"/>
              <a:t>CZS</a:t>
            </a:r>
            <a:r>
              <a:rPr lang="en-US" dirty="0"/>
              <a:t>	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6B4A10-CE78-A641-8796-C49E3029E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kompetencí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5AF1A4-0651-D743-AF5D-2723AA8D590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596514"/>
            <a:ext cx="5220000" cy="271576"/>
          </a:xfrm>
        </p:spPr>
        <p:txBody>
          <a:bodyPr/>
          <a:lstStyle/>
          <a:p>
            <a:r>
              <a:rPr lang="cs-CZ" dirty="0"/>
              <a:t>Učitelé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07B90D-16E9-844D-AB9B-C89983752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98000"/>
            <a:ext cx="4990335" cy="4140000"/>
          </a:xfrm>
        </p:spPr>
        <p:txBody>
          <a:bodyPr/>
          <a:lstStyle/>
          <a:p>
            <a:pPr lvl="0"/>
            <a:r>
              <a:rPr lang="cs-CZ" sz="1800" dirty="0"/>
              <a:t>Propagace</a:t>
            </a:r>
          </a:p>
          <a:p>
            <a:pPr lvl="0"/>
            <a:r>
              <a:rPr lang="cs-CZ" sz="1800" dirty="0"/>
              <a:t>Sběr přihlášek</a:t>
            </a:r>
          </a:p>
          <a:p>
            <a:pPr lvl="0"/>
            <a:r>
              <a:rPr lang="cs-CZ" sz="1800" dirty="0"/>
              <a:t>IS administrativa</a:t>
            </a:r>
          </a:p>
          <a:p>
            <a:pPr lvl="0"/>
            <a:r>
              <a:rPr lang="cs-CZ" sz="1800" dirty="0"/>
              <a:t>Vízová a příjezdová administrativa</a:t>
            </a:r>
            <a:endParaRPr lang="en-US" sz="1800" dirty="0"/>
          </a:p>
          <a:p>
            <a:pPr lvl="0"/>
            <a:r>
              <a:rPr lang="cs-CZ" sz="1800" dirty="0"/>
              <a:t>Ubytování</a:t>
            </a:r>
          </a:p>
          <a:p>
            <a:pPr lvl="0"/>
            <a:r>
              <a:rPr lang="cs-CZ" sz="1800" dirty="0"/>
              <a:t>Finance</a:t>
            </a:r>
          </a:p>
          <a:p>
            <a:pPr lvl="0"/>
            <a:r>
              <a:rPr lang="cs-CZ" sz="1800" dirty="0"/>
              <a:t>Kulturní program</a:t>
            </a:r>
            <a:endParaRPr lang="en-US" sz="1800" dirty="0"/>
          </a:p>
          <a:p>
            <a:pPr lvl="0"/>
            <a:r>
              <a:rPr lang="cs-CZ" sz="1800" dirty="0"/>
              <a:t>Vystavení výpisu známek</a:t>
            </a:r>
          </a:p>
          <a:p>
            <a:pPr lvl="0"/>
            <a:r>
              <a:rPr lang="cs-CZ" sz="1800" dirty="0"/>
              <a:t>Asistence studentům s pobytem v Brně</a:t>
            </a:r>
            <a:endParaRPr lang="en-US" sz="1800" dirty="0"/>
          </a:p>
          <a:p>
            <a:pPr marL="72000" indent="0">
              <a:buNone/>
            </a:pPr>
            <a:endParaRPr lang="en-US" sz="1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CE1452-2A0A-2C45-9E0B-0723CAE8797E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998000"/>
            <a:ext cx="4908132" cy="4140000"/>
          </a:xfrm>
        </p:spPr>
        <p:txBody>
          <a:bodyPr/>
          <a:lstStyle/>
          <a:p>
            <a:r>
              <a:rPr lang="cs-CZ" sz="1800" dirty="0"/>
              <a:t>Připravit  informace o kurzu</a:t>
            </a:r>
          </a:p>
          <a:p>
            <a:r>
              <a:rPr lang="cs-CZ" sz="1800" dirty="0"/>
              <a:t>Zkontrolovat, zda studenti splňuji požadavky (</a:t>
            </a:r>
            <a:r>
              <a:rPr lang="en-GB" sz="1800" dirty="0" err="1"/>
              <a:t>prerequisits</a:t>
            </a:r>
            <a:r>
              <a:rPr lang="cs-CZ" sz="1800" dirty="0"/>
              <a:t>)</a:t>
            </a:r>
          </a:p>
          <a:p>
            <a:r>
              <a:rPr lang="cs-CZ" sz="1800" dirty="0"/>
              <a:t>Učit</a:t>
            </a:r>
            <a:r>
              <a:rPr lang="cs-CZ" sz="1800" dirty="0">
                <a:sym typeface="Wingdings" panose="05000000000000000000" pitchFamily="2" charset="2"/>
              </a:rPr>
              <a:t></a:t>
            </a:r>
            <a:endParaRPr lang="cs-CZ" sz="1800" dirty="0"/>
          </a:p>
          <a:p>
            <a:r>
              <a:rPr lang="cs-CZ" sz="1800" dirty="0"/>
              <a:t>Komunikovat se studenty v akademických záležitostech</a:t>
            </a:r>
          </a:p>
          <a:p>
            <a:r>
              <a:rPr lang="cs-CZ" sz="1800" dirty="0"/>
              <a:t>Vyhodnotit – oznámkovat každého studenta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A86AE51-042B-4749-BD40-5FA2883C52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noProof="0"/>
              <a:t>IRO, 2. 9. 2022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F37639-74F0-40C0-9DA8-BF270F51A1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70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5B2A08-6CF6-447B-8325-A4BA2C6303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2E47B71-556E-490A-8682-BBEB8A5F9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Očekávání od akademické části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BCFF174-26FA-49F6-815E-509075F23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Výuka by měla probíhat každý pracovní den – minimálně v dotaci 2x 90 minut denně</a:t>
            </a:r>
          </a:p>
          <a:p>
            <a:r>
              <a:rPr lang="cs-CZ" sz="1800" dirty="0"/>
              <a:t>Forma výuky může být variabilní – seminář, přednáška, exkurze, práce v terénu, v laboratořích, …</a:t>
            </a:r>
          </a:p>
          <a:p>
            <a:r>
              <a:rPr lang="cs-CZ" sz="1800" dirty="0"/>
              <a:t>Předmět může být nabídnut na všech možných úrovních (BA, MA, PhD), nicméně pokud by měl sloužit k propagaci magisterského programu v angličtině, tak dává smysl letní školu cílit na bakalářské studenty </a:t>
            </a:r>
          </a:p>
          <a:p>
            <a:r>
              <a:rPr lang="cs-CZ" sz="1800" dirty="0"/>
              <a:t>ECTS hodnota předmětu by měla být v rozmezí 2–4 kreditů </a:t>
            </a:r>
          </a:p>
          <a:p>
            <a:r>
              <a:rPr lang="cs-CZ" sz="1800" dirty="0"/>
              <a:t>Počet studentů bude mít dopad na finanční odměnu učitelům (viz další </a:t>
            </a:r>
            <a:r>
              <a:rPr lang="en-GB" sz="1800" dirty="0"/>
              <a:t>slide</a:t>
            </a:r>
            <a:r>
              <a:rPr lang="cs-CZ" sz="1800" dirty="0"/>
              <a:t>), nicméně – pokud nebude dohoda jiná – kurz by měl být otevřen už při pěti přihlášených studentech</a:t>
            </a:r>
          </a:p>
          <a:p>
            <a:r>
              <a:rPr lang="cs-CZ" sz="1800" dirty="0"/>
              <a:t>Počet vyučujících a další organizační věci spojené s akademickým programem jsou plně v kompetenci daného akademického pracoviště</a:t>
            </a:r>
          </a:p>
          <a:p>
            <a:endParaRPr lang="cs-CZ" sz="18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AC4BE2-78E8-411F-A16D-1A523E8342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noProof="0"/>
              <a:t>IRO, 2. 9. 2022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63194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989BC1D-BBC8-49C5-AE7D-2207544520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8CB067-C190-4B2D-A9CC-649FBA50BF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EC459F4-E1E3-4841-AA43-F9ED38F81A2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3C2EC7CF-A55B-4E25-BB81-0D9A7164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Finance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8026FEF0-AE74-4CEA-83E3-5985B5C10C7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99DE5FE8-7C0C-4B4B-ADF7-67B4F3CF1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Cena letní školy</a:t>
            </a:r>
          </a:p>
          <a:p>
            <a:pPr lvl="1"/>
            <a:r>
              <a:rPr lang="cs-CZ" dirty="0"/>
              <a:t>€1100</a:t>
            </a:r>
          </a:p>
          <a:p>
            <a:pPr lvl="1"/>
            <a:r>
              <a:rPr lang="cs-CZ" dirty="0"/>
              <a:t>€100 sleva pro studenty z partnerských univerzit</a:t>
            </a:r>
          </a:p>
          <a:p>
            <a:pPr lvl="1"/>
            <a:endParaRPr lang="cs-CZ" dirty="0"/>
          </a:p>
          <a:p>
            <a:r>
              <a:rPr lang="cs-CZ" sz="2400" dirty="0"/>
              <a:t>Cena obsahuje</a:t>
            </a:r>
          </a:p>
          <a:p>
            <a:pPr lvl="1"/>
            <a:r>
              <a:rPr lang="cs-CZ" dirty="0"/>
              <a:t>Kurzovné</a:t>
            </a:r>
          </a:p>
          <a:p>
            <a:pPr lvl="1"/>
            <a:r>
              <a:rPr lang="cs-CZ" dirty="0"/>
              <a:t>Ubytování</a:t>
            </a:r>
          </a:p>
          <a:p>
            <a:pPr lvl="1"/>
            <a:r>
              <a:rPr lang="cs-CZ" dirty="0"/>
              <a:t>Kulturní program</a:t>
            </a:r>
          </a:p>
          <a:p>
            <a:pPr lvl="1"/>
            <a:r>
              <a:rPr lang="cs-CZ" dirty="0"/>
              <a:t>Asistenci před, v průběhu i po skončení </a:t>
            </a:r>
          </a:p>
          <a:p>
            <a:pPr lvl="1"/>
            <a:r>
              <a:rPr lang="cs-CZ" dirty="0"/>
              <a:t>Dvě recepce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63C14D86-3FC4-430D-B994-51F7981F61E3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r>
              <a:rPr lang="cs-CZ" sz="2400" dirty="0"/>
              <a:t>Rozdělení „příjmů“ na MUNI</a:t>
            </a:r>
          </a:p>
          <a:p>
            <a:pPr lvl="1"/>
            <a:r>
              <a:rPr lang="cs-CZ" dirty="0"/>
              <a:t>€</a:t>
            </a:r>
            <a:r>
              <a:rPr lang="en-US" dirty="0"/>
              <a:t>400</a:t>
            </a:r>
            <a:r>
              <a:rPr lang="cs-CZ" dirty="0"/>
              <a:t> na každého </a:t>
            </a:r>
            <a:r>
              <a:rPr lang="en-US" dirty="0"/>
              <a:t>student</a:t>
            </a:r>
            <a:r>
              <a:rPr lang="cs-CZ" dirty="0"/>
              <a:t>a (€</a:t>
            </a:r>
            <a:r>
              <a:rPr lang="en-US" dirty="0"/>
              <a:t>35</a:t>
            </a:r>
            <a:r>
              <a:rPr lang="cs-CZ" dirty="0"/>
              <a:t>0 v případě studenta, který obdrží slevu pro partnerskou univerzitu) obdrží hostující pracoviště (katedra, ústav, fakulta) </a:t>
            </a:r>
          </a:p>
          <a:p>
            <a:pPr lvl="2"/>
            <a:r>
              <a:rPr lang="cs-CZ" dirty="0"/>
              <a:t>(tato částka nemusí sazbě 21</a:t>
            </a:r>
            <a:r>
              <a:rPr lang="en-US" dirty="0"/>
              <a:t>% DPH)</a:t>
            </a:r>
            <a:endParaRPr lang="cs-CZ" dirty="0"/>
          </a:p>
          <a:p>
            <a:pPr lvl="1"/>
            <a:r>
              <a:rPr lang="cs-CZ" dirty="0"/>
              <a:t>€</a:t>
            </a:r>
            <a:r>
              <a:rPr lang="en-US" dirty="0"/>
              <a:t>70</a:t>
            </a:r>
            <a:r>
              <a:rPr lang="cs-CZ" dirty="0"/>
              <a:t>0 (resp. €6</a:t>
            </a:r>
            <a:r>
              <a:rPr lang="en-US" dirty="0"/>
              <a:t>5</a:t>
            </a:r>
            <a:r>
              <a:rPr lang="cs-CZ" dirty="0"/>
              <a:t>0 u studenta se slevou) obdrží CZS na uhrazení ubytování, administrativy a kulturního programu (tato částka podléhá zároveň sazbě 21</a:t>
            </a:r>
            <a:r>
              <a:rPr lang="en-US" dirty="0"/>
              <a:t>% DPH)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4659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61B3A-0FBB-AFCF-916E-D8EB44E8F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800" dirty="0"/>
              <a:t>EAIE </a:t>
            </a:r>
            <a:r>
              <a:rPr lang="cs-CZ" sz="3800" dirty="0"/>
              <a:t>– cena za excelenci </a:t>
            </a:r>
            <a:r>
              <a:rPr lang="en-GB" sz="3800" dirty="0"/>
              <a:t>v </a:t>
            </a:r>
            <a:r>
              <a:rPr lang="cs-CZ" sz="3800" dirty="0"/>
              <a:t>internacionalizaci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BD7597-4CFF-D703-31D4-E8D5408E8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Podruhé během 10 let</a:t>
            </a:r>
          </a:p>
          <a:p>
            <a:pPr lvl="1"/>
            <a:r>
              <a:rPr lang="cs-CZ" dirty="0"/>
              <a:t>První cena 2012 za strategii internacionalizace a za úspěchy v Erasmus </a:t>
            </a:r>
            <a:r>
              <a:rPr lang="cs-CZ" dirty="0" err="1"/>
              <a:t>Mundus</a:t>
            </a:r>
            <a:endParaRPr lang="cs-CZ" dirty="0"/>
          </a:p>
          <a:p>
            <a:pPr lvl="1"/>
            <a:r>
              <a:rPr lang="cs-CZ" dirty="0"/>
              <a:t>Nová cena za aktivity směrem k zahraničním studentům během krize – pandemie a válka na Ukrajině</a:t>
            </a:r>
          </a:p>
          <a:p>
            <a:r>
              <a:rPr lang="cs-CZ" dirty="0"/>
              <a:t>Cenu převezme prorektorka Koryčánková 12. 9. v Barceloně</a:t>
            </a:r>
          </a:p>
          <a:p>
            <a:endParaRPr lang="cs-CZ" dirty="0"/>
          </a:p>
          <a:p>
            <a:endParaRPr lang="en-GB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A3846AB-6766-41D1-91CF-2E8BD5184A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D9AB530-6D3D-459D-B77B-D0A3ECA631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4261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693FD1-89C4-4AA5-ACE8-400D2A4AFA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noProof="0"/>
              <a:t>IRO, 2. 9. 2022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BC45B9-B78A-40B5-AA6C-3AFD87AFE9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3B50A4B-0ACA-44E9-895D-0793335EE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postup	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7BF6535-E25E-4AA5-BE29-766D41230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Zájemci z řad pedagogů/akademických pracovišť – prosíme o vyplnění formuláře </a:t>
            </a:r>
            <a:r>
              <a:rPr lang="en-US" sz="2400" u="sng" dirty="0">
                <a:hlinkClick r:id="rId2"/>
              </a:rPr>
              <a:t>https://forms.office.com/r/nw5w6K6vE7</a:t>
            </a:r>
            <a:r>
              <a:rPr lang="cs-CZ" sz="2400" u="sng" dirty="0"/>
              <a:t> </a:t>
            </a:r>
          </a:p>
          <a:p>
            <a:r>
              <a:rPr lang="cs-CZ" sz="2400" u="sng" dirty="0"/>
              <a:t>Termín do 30. 9. 2022</a:t>
            </a:r>
          </a:p>
          <a:p>
            <a:r>
              <a:rPr lang="cs-CZ" sz="2400" u="sng" dirty="0"/>
              <a:t>Kontakt a další informace</a:t>
            </a:r>
            <a:r>
              <a:rPr lang="cs-CZ" sz="2400" dirty="0"/>
              <a:t>: </a:t>
            </a:r>
          </a:p>
          <a:p>
            <a:pPr marL="72000" indent="0">
              <a:buNone/>
            </a:pPr>
            <a:r>
              <a:rPr lang="cs-CZ" sz="2400" dirty="0"/>
              <a:t>	Martin Glogar, </a:t>
            </a:r>
            <a:r>
              <a:rPr lang="cs-CZ" sz="2400" dirty="0">
                <a:hlinkClick r:id="rId3"/>
              </a:rPr>
              <a:t>glogar@czs.muni.cz</a:t>
            </a:r>
            <a:r>
              <a:rPr lang="cs-CZ" sz="2400" dirty="0"/>
              <a:t>, +420 777 128 309</a:t>
            </a:r>
          </a:p>
        </p:txBody>
      </p:sp>
    </p:spTree>
    <p:extLst>
      <p:ext uri="{BB962C8B-B14F-4D97-AF65-F5344CB8AC3E}">
        <p14:creationId xmlns:p14="http://schemas.microsoft.com/office/powerpoint/2010/main" val="38003245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2">
            <a:extLst>
              <a:ext uri="{FF2B5EF4-FFF2-40B4-BE49-F238E27FC236}">
                <a16:creationId xmlns:a16="http://schemas.microsoft.com/office/drawing/2014/main" id="{2113E737-6BE9-4B53-AC8B-EDE0F9E1C3E9}"/>
              </a:ext>
            </a:extLst>
          </p:cNvPr>
          <p:cNvSpPr txBox="1"/>
          <p:nvPr/>
        </p:nvSpPr>
        <p:spPr>
          <a:xfrm>
            <a:off x="414004" y="6232124"/>
            <a:ext cx="154168" cy="24787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ctr" anchorCtr="0" compatLnSpc="1">
            <a:normAutofit lnSpcReduction="10000"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E87D52F-D663-4027-A43B-5AFAEBA028A2}" type="slidenum">
              <a:t>41</a:t>
            </a:fld>
            <a:endParaRPr lang="cs-CZ" sz="1200" b="0" i="0" u="none" strike="noStrike" kern="1200" cap="none" spc="0" baseline="0" dirty="0">
              <a:solidFill>
                <a:srgbClr val="0000DC"/>
              </a:solidFill>
              <a:uFillTx/>
              <a:latin typeface="Arial"/>
            </a:endParaRPr>
          </a:p>
        </p:txBody>
      </p:sp>
      <p:sp>
        <p:nvSpPr>
          <p:cNvPr id="3" name="Nadpis 3">
            <a:extLst>
              <a:ext uri="{FF2B5EF4-FFF2-40B4-BE49-F238E27FC236}">
                <a16:creationId xmlns:a16="http://schemas.microsoft.com/office/drawing/2014/main" id="{888580F6-735D-4890-A359-C2043191918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>
            <a:noAutofit/>
          </a:bodyPr>
          <a:lstStyle/>
          <a:p>
            <a:pPr algn="ctr"/>
            <a:r>
              <a:rPr lang="cs-CZ" sz="3600" b="1" u="none" strike="noStrike" baseline="0" dirty="0">
                <a:latin typeface="+mn-lt"/>
              </a:rPr>
              <a:t>Pravidla pro uznávání výsledků</a:t>
            </a:r>
            <a:br>
              <a:rPr lang="cs-CZ" sz="3600" b="1" u="none" strike="noStrike" baseline="0" dirty="0">
                <a:latin typeface="+mn-lt"/>
              </a:rPr>
            </a:br>
            <a:r>
              <a:rPr lang="cs-CZ" sz="3600" b="1" u="none" strike="noStrike" baseline="0" dirty="0">
                <a:latin typeface="+mn-lt"/>
              </a:rPr>
              <a:t>zahraničních studijních a pracovních pobytů</a:t>
            </a:r>
            <a:endParaRPr lang="cs-CZ" sz="3600" b="1" dirty="0">
              <a:latin typeface="+mn-lt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DD17069-6504-4EEC-9A4A-CD0705D6C6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94D4899-4165-4012-B5BC-494D1F5F1A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41</a:t>
            </a:fld>
            <a:endParaRPr lang="cs-CZ" alt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9BD0F9-F4A6-4D45-9722-8ADB6279B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C4175F-24BE-4D9F-9B7B-BC3A7E774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800" b="1" i="0" u="none" strike="noStrike" baseline="0" dirty="0">
                <a:solidFill>
                  <a:srgbClr val="0000DC"/>
                </a:solidFill>
                <a:latin typeface="+mn-lt"/>
              </a:rPr>
              <a:t>Směrnice MU č. 8/2011</a:t>
            </a:r>
            <a:endParaRPr lang="cs-CZ" sz="2800" b="1" dirty="0">
              <a:solidFill>
                <a:srgbClr val="0000DC"/>
              </a:solidFill>
              <a:latin typeface="+mn-lt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92B81D6-68A2-46AD-9D06-42FAB0289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Neodpovídá aktuálním potřebám</a:t>
            </a:r>
          </a:p>
          <a:p>
            <a:pPr marL="72000" indent="0">
              <a:buNone/>
            </a:pPr>
            <a:r>
              <a:rPr lang="cs-CZ" sz="2400" dirty="0"/>
              <a:t>	- </a:t>
            </a:r>
            <a:r>
              <a:rPr lang="cs-CZ" sz="2000" dirty="0"/>
              <a:t>Nutí do uznávání všech zahraničních pobytů (neodpovídající dokumentace)</a:t>
            </a:r>
          </a:p>
          <a:p>
            <a:pPr lvl="2"/>
            <a:r>
              <a:rPr lang="cs-CZ" sz="2000" dirty="0"/>
              <a:t>- Nepokrývá všechny využívané typy mobilit</a:t>
            </a:r>
          </a:p>
          <a:p>
            <a:pPr lvl="2"/>
            <a:endParaRPr lang="cs-CZ" sz="2400" dirty="0"/>
          </a:p>
          <a:p>
            <a:r>
              <a:rPr lang="cs-CZ" sz="2400" dirty="0"/>
              <a:t>Dlouhá a zbytečně podrobná</a:t>
            </a:r>
          </a:p>
          <a:p>
            <a:endParaRPr lang="cs-CZ" dirty="0"/>
          </a:p>
          <a:p>
            <a:pPr marL="3240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7ABB42-10F1-434F-84CC-324369B4F3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6946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F2D043-AD89-42AD-BC36-C8765A0FA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+mn-lt"/>
              </a:rPr>
              <a:t>Co potřebujeme doplnit / upravit?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1C513F-9632-4312-88A8-C7F320808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400" dirty="0"/>
              <a:t>Evidence vs. evidence a uznávání pobytů</a:t>
            </a:r>
          </a:p>
          <a:p>
            <a:pPr lvl="2"/>
            <a:r>
              <a:rPr lang="cs-CZ" sz="1800" dirty="0"/>
              <a:t>- </a:t>
            </a:r>
            <a:r>
              <a:rPr lang="cs-CZ" sz="2000" dirty="0"/>
              <a:t>Evidence </a:t>
            </a:r>
            <a:endParaRPr lang="cs-CZ" sz="1800" dirty="0"/>
          </a:p>
          <a:p>
            <a:pPr lvl="2"/>
            <a:r>
              <a:rPr lang="cs-CZ" sz="2000" dirty="0"/>
              <a:t>- Evidence a uznávání</a:t>
            </a:r>
          </a:p>
          <a:p>
            <a:pPr lvl="1"/>
            <a:endParaRPr lang="cs-CZ" dirty="0"/>
          </a:p>
          <a:p>
            <a:r>
              <a:rPr lang="cs-CZ" sz="2400" dirty="0"/>
              <a:t>Délka mobilit</a:t>
            </a:r>
          </a:p>
          <a:p>
            <a:pPr lvl="2"/>
            <a:r>
              <a:rPr lang="cs-CZ" sz="2000" dirty="0"/>
              <a:t>- Aktuálně nutnost evidovat jen pobyty delší než 14 dní </a:t>
            </a:r>
          </a:p>
          <a:p>
            <a:pPr lvl="2"/>
            <a:endParaRPr lang="cs-CZ" dirty="0"/>
          </a:p>
          <a:p>
            <a:r>
              <a:rPr lang="cs-CZ" dirty="0"/>
              <a:t>Požadovaná dokumentace, technické postupy </a:t>
            </a:r>
          </a:p>
          <a:p>
            <a:pPr lvl="2"/>
            <a:r>
              <a:rPr lang="cs-CZ" sz="1800" dirty="0"/>
              <a:t>- </a:t>
            </a:r>
            <a:r>
              <a:rPr lang="cs-CZ" sz="2000" dirty="0"/>
              <a:t>Bude přesunuto do Metodického pokynu ředitele CZS (směrnice musí být co nejstručnější)</a:t>
            </a:r>
          </a:p>
          <a:p>
            <a:pPr lvl="2"/>
            <a:endParaRPr lang="cs-CZ" dirty="0"/>
          </a:p>
          <a:p>
            <a:r>
              <a:rPr lang="cs-CZ" sz="2400" dirty="0"/>
              <a:t>Přepis do statistik, manažerských dat kvůli financování</a:t>
            </a:r>
          </a:p>
          <a:p>
            <a:r>
              <a:rPr lang="cs-CZ" sz="2400" dirty="0"/>
              <a:t>Úprava IS</a:t>
            </a:r>
          </a:p>
          <a:p>
            <a:pPr lvl="1"/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1B81A80-756B-4F8F-B5CB-022B194320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B69A76F-DA39-4489-AC63-5E81771DF7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30820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DB485-435B-4F86-9824-1DAC2B31A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DC"/>
                </a:solidFill>
                <a:latin typeface="+mn-lt"/>
              </a:rPr>
              <a:t>Co navrhujeme?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C4D695-0C47-455E-8FC9-B66ABC508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Upřesnit terminologii – co je pobyt a co uznání</a:t>
            </a:r>
          </a:p>
          <a:p>
            <a:r>
              <a:rPr lang="cs-CZ" sz="2400" dirty="0"/>
              <a:t>Pobyty pouze k evidenci – nepropíší se do DS</a:t>
            </a:r>
          </a:p>
          <a:p>
            <a:pPr lvl="1"/>
            <a:r>
              <a:rPr lang="cs-CZ" dirty="0"/>
              <a:t>krátkodobé (PhD.) pobyty – výzkumné pobyty, </a:t>
            </a:r>
            <a:r>
              <a:rPr lang="en-GB" dirty="0"/>
              <a:t>research</a:t>
            </a:r>
            <a:r>
              <a:rPr lang="cs-CZ" dirty="0"/>
              <a:t> v knihovnách, konference, návštěva a práce v laboratoři, atd.</a:t>
            </a:r>
          </a:p>
          <a:p>
            <a:pPr lvl="1"/>
            <a:r>
              <a:rPr lang="cs-CZ" dirty="0"/>
              <a:t>Dokumentace – mobility / </a:t>
            </a:r>
            <a:r>
              <a:rPr lang="en-GB" dirty="0"/>
              <a:t>research plan </a:t>
            </a:r>
            <a:r>
              <a:rPr lang="cs-CZ" dirty="0"/>
              <a:t>+ report</a:t>
            </a:r>
          </a:p>
          <a:p>
            <a:pPr lvl="1"/>
            <a:r>
              <a:rPr lang="cs-CZ" dirty="0"/>
              <a:t>dokument podepsán </a:t>
            </a:r>
            <a:r>
              <a:rPr lang="cs-CZ" b="1" dirty="0"/>
              <a:t>pouze</a:t>
            </a:r>
            <a:r>
              <a:rPr lang="cs-CZ" dirty="0"/>
              <a:t> domácím supervisorem / garantem / OK</a:t>
            </a:r>
          </a:p>
          <a:p>
            <a:pPr marL="914400" lvl="2" indent="0">
              <a:buNone/>
            </a:pPr>
            <a:endParaRPr lang="cs-CZ" dirty="0"/>
          </a:p>
          <a:p>
            <a:r>
              <a:rPr lang="cs-CZ" sz="2400" dirty="0"/>
              <a:t>Pobyty k evidenci a uznání – objeví se v DS</a:t>
            </a:r>
          </a:p>
          <a:p>
            <a:pPr lvl="1"/>
            <a:r>
              <a:rPr lang="cs-CZ" dirty="0"/>
              <a:t>Studijní a pracovní pobyty Erasmus+, </a:t>
            </a:r>
            <a:r>
              <a:rPr lang="cs-CZ" dirty="0" err="1"/>
              <a:t>Freemovers</a:t>
            </a:r>
            <a:r>
              <a:rPr lang="cs-CZ" dirty="0"/>
              <a:t>, PU… (programy administrované CZS)</a:t>
            </a:r>
          </a:p>
          <a:p>
            <a:pPr lvl="1"/>
            <a:r>
              <a:rPr lang="cs-CZ" dirty="0"/>
              <a:t>Dokumentace – LA/TA, </a:t>
            </a:r>
            <a:r>
              <a:rPr lang="cs-CZ" dirty="0" err="1"/>
              <a:t>CoS</a:t>
            </a:r>
            <a:r>
              <a:rPr lang="cs-CZ" dirty="0"/>
              <a:t>, </a:t>
            </a:r>
            <a:r>
              <a:rPr lang="cs-CZ" dirty="0" err="1"/>
              <a:t>ToR</a:t>
            </a:r>
            <a:r>
              <a:rPr lang="cs-CZ" dirty="0"/>
              <a:t> (nemění se)</a:t>
            </a:r>
          </a:p>
          <a:p>
            <a:pPr marL="324000" lvl="1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0AF25D2-444C-4247-AF96-0B7E91F87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149848C-EAC4-4854-AA14-0F8771C7DB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76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66392-DF0C-4582-971F-3D1BA3AD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00DC"/>
                </a:solidFill>
                <a:latin typeface="+mn-lt"/>
              </a:rPr>
              <a:t>Co navrhujeme?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94212B-F762-41DB-9DA3-E420D98FF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Délka mobilit – zahrnout i kratší mobility než 14 dní</a:t>
            </a:r>
          </a:p>
          <a:p>
            <a:endParaRPr lang="cs-CZ" dirty="0"/>
          </a:p>
          <a:p>
            <a:r>
              <a:rPr lang="cs-CZ" sz="2400" dirty="0"/>
              <a:t>Požadovaná dokumentace, technické postupy </a:t>
            </a:r>
          </a:p>
          <a:p>
            <a:pPr lvl="1"/>
            <a:r>
              <a:rPr lang="cs-CZ" dirty="0"/>
              <a:t>definováno v rámci Metodického pokynu ředitele CZS (směrnice musí být co nejstručnější)</a:t>
            </a:r>
          </a:p>
          <a:p>
            <a:pPr lvl="2"/>
            <a:endParaRPr lang="cs-CZ" dirty="0"/>
          </a:p>
          <a:p>
            <a:r>
              <a:rPr lang="cs-CZ" sz="2400" dirty="0"/>
              <a:t>Úprava aplikace pro evidenci pobytů v IS</a:t>
            </a:r>
          </a:p>
          <a:p>
            <a:pPr lvl="1"/>
            <a:r>
              <a:rPr lang="cs-CZ" dirty="0"/>
              <a:t>doplnění </a:t>
            </a:r>
            <a:r>
              <a:rPr lang="cs-CZ" dirty="0" err="1"/>
              <a:t>blended</a:t>
            </a:r>
            <a:r>
              <a:rPr lang="cs-CZ" dirty="0"/>
              <a:t> formy pobytu (BIP, LŠ…)</a:t>
            </a:r>
          </a:p>
          <a:p>
            <a:pPr lvl="2"/>
            <a:endParaRPr lang="cs-CZ" sz="2000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A2B645E-5407-4C42-B92C-2202961437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2BDA15A-88BC-4D22-BE37-12B6BB90F2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048859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66543E-1E5E-4A19-A50F-F6F7F7683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00DC"/>
                </a:solidFill>
                <a:latin typeface="+mn-lt"/>
              </a:rPr>
              <a:t>Pracovní skupina? 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E8243E9-9FD4-4136-BF29-8617AF65BB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46846C7-30C5-41B6-8B28-2E5F90AA2C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533851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002EC7-C89A-5447-844B-109A3617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Newcomers</a:t>
            </a:r>
            <a:r>
              <a:rPr lang="sk-SK" dirty="0"/>
              <a:t> </a:t>
            </a:r>
            <a:r>
              <a:rPr lang="sk-SK" dirty="0" err="1"/>
              <a:t>Scholarship</a:t>
            </a:r>
            <a:r>
              <a:rPr lang="sk-SK" dirty="0"/>
              <a:t> 2022</a:t>
            </a:r>
            <a:endParaRPr lang="cs-CZ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F7482F3-E21F-7D48-AD83-F1A7E7EAB2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ABBAEF4-D894-44EB-A3D7-C31ACB5FB7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F8B61E-4A75-4E4E-BBB7-341FF91CB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751471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82E4629-DF55-3168-2FC1-20E0557066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2F8B7A-63DA-1924-F769-C27AB90693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9A3056B-EF19-3552-BCE3-7C10D712E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Application</a:t>
            </a:r>
            <a:r>
              <a:rPr lang="cs-CZ" dirty="0"/>
              <a:t> call 2021 vs 2022 </a:t>
            </a:r>
          </a:p>
        </p:txBody>
      </p:sp>
      <p:graphicFrame>
        <p:nvGraphicFramePr>
          <p:cNvPr id="14" name="Zástupný obsah 13">
            <a:extLst>
              <a:ext uri="{FF2B5EF4-FFF2-40B4-BE49-F238E27FC236}">
                <a16:creationId xmlns:a16="http://schemas.microsoft.com/office/drawing/2014/main" id="{9766125F-69B1-7D58-A2FF-EE024277845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0725" y="1692275"/>
          <a:ext cx="10752138" cy="41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97876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9AFFECA-4BE1-B22C-2CD9-70091DFC49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2BFA0D-F270-6990-1CBE-4D1BC9F8B1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AC8FEEC-8A12-BF69-C185-BF0AD75CC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30149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Heat map zastoupených zemí</a:t>
            </a:r>
          </a:p>
        </p:txBody>
      </p:sp>
      <mc:AlternateContent xmlns:mc="http://schemas.openxmlformats.org/markup-compatibility/2006">
        <mc:Choice xmlns:cx4="http://schemas.microsoft.com/office/drawing/2016/5/10/chartex" xmlns="" Requires="cx4">
          <p:graphicFrame>
            <p:nvGraphicFramePr>
              <p:cNvPr id="10" name="Zástupný obsah 9">
                <a:extLst>
                  <a:ext uri="{FF2B5EF4-FFF2-40B4-BE49-F238E27FC236}">
                    <a16:creationId xmlns:a16="http://schemas.microsoft.com/office/drawing/2014/main" id="{03A1B3E2-62FF-321F-42E0-FA41CEAA8A49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00012" y="933450"/>
              <a:ext cx="11991975" cy="49911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10" name="Zástupný obsah 9">
                <a:extLst>
                  <a:ext uri="{FF2B5EF4-FFF2-40B4-BE49-F238E27FC236}">
                    <a16:creationId xmlns:a16="http://schemas.microsoft.com/office/drawing/2014/main" id="{03A1B3E2-62FF-321F-42E0-FA41CEAA8A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12" y="933450"/>
                <a:ext cx="11991975" cy="49911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7744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61B3A-0FBB-AFCF-916E-D8EB44E8F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EDUC Roll-out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BD7597-4CFF-D703-31D4-E8D5408E8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 1. 1. 2023 na další 4 roky</a:t>
            </a:r>
          </a:p>
          <a:p>
            <a:r>
              <a:rPr lang="cs-CZ" dirty="0"/>
              <a:t>Dva nový partneři – </a:t>
            </a:r>
            <a:r>
              <a:rPr lang="cs-CZ" dirty="0" err="1"/>
              <a:t>Jaume</a:t>
            </a:r>
            <a:r>
              <a:rPr lang="cs-CZ" dirty="0"/>
              <a:t> I University ve Španělsku a University of </a:t>
            </a:r>
            <a:r>
              <a:rPr lang="cs-CZ" dirty="0" err="1"/>
              <a:t>South-Eastern</a:t>
            </a:r>
            <a:r>
              <a:rPr lang="cs-CZ" dirty="0"/>
              <a:t> </a:t>
            </a:r>
            <a:r>
              <a:rPr lang="cs-CZ" dirty="0" err="1"/>
              <a:t>Norway</a:t>
            </a:r>
            <a:endParaRPr lang="cs-CZ" dirty="0"/>
          </a:p>
          <a:p>
            <a:r>
              <a:rPr lang="en-GB" dirty="0"/>
              <a:t>6 WPs a 27 Task Groups</a:t>
            </a:r>
          </a:p>
          <a:p>
            <a:r>
              <a:rPr lang="en-GB" dirty="0"/>
              <a:t>MU </a:t>
            </a:r>
            <a:r>
              <a:rPr lang="en-GB" dirty="0" err="1"/>
              <a:t>vede</a:t>
            </a:r>
            <a:r>
              <a:rPr lang="en-GB" dirty="0"/>
              <a:t> 4 Task Groups:</a:t>
            </a:r>
          </a:p>
          <a:p>
            <a:pPr lvl="1"/>
            <a:r>
              <a:rPr lang="en-GB" dirty="0"/>
              <a:t>Innovative formats in priority areas including micro credentials and intensive programs</a:t>
            </a:r>
          </a:p>
          <a:p>
            <a:pPr lvl="1"/>
            <a:r>
              <a:rPr lang="en-GB" dirty="0"/>
              <a:t>Set up the EDUC Doctoral Schools and Postdoc Network </a:t>
            </a:r>
          </a:p>
          <a:p>
            <a:pPr lvl="1"/>
            <a:r>
              <a:rPr lang="en-GB" dirty="0"/>
              <a:t>Elaborate the EDUC Staff Development Policy </a:t>
            </a:r>
          </a:p>
          <a:p>
            <a:pPr lvl="1"/>
            <a:r>
              <a:rPr lang="en-GB" dirty="0"/>
              <a:t>Enhance key competences of researchers</a:t>
            </a:r>
          </a:p>
          <a:p>
            <a:endParaRPr lang="en-GB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A3846AB-6766-41D1-91CF-2E8BD5184A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dirty="0"/>
              <a:t>IRO, 2. 9. 2022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D9AB530-6D3D-459D-B77B-D0A3ECA631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801147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73768E-87FA-2D88-8DBF-D33F3DB69D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D7FB62-FF29-2867-9DED-74AFAC96BB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2A3559-B084-F9A7-1AA7-15634400D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Počet přihlášek dle klasifikace OECD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7990A49C-3CF9-BCDC-01EF-5DB6E1FCEDC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0725" y="1692275"/>
          <a:ext cx="10752138" cy="41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73466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A680BF4-516A-B227-B7FB-1E23A5B398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410018-187B-4B9F-E1C1-7553DAED2D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graphicFrame>
        <p:nvGraphicFramePr>
          <p:cNvPr id="7" name="Tabulka 7">
            <a:extLst>
              <a:ext uri="{FF2B5EF4-FFF2-40B4-BE49-F238E27FC236}">
                <a16:creationId xmlns:a16="http://schemas.microsoft.com/office/drawing/2014/main" id="{54A518CA-25E5-5979-0666-BE6923E66DF3}"/>
              </a:ext>
            </a:extLst>
          </p:cNvPr>
          <p:cNvGraphicFramePr>
            <a:graphicFrameLocks noGrp="1"/>
          </p:cNvGraphicFramePr>
          <p:nvPr>
            <p:ph idx="29"/>
          </p:nvPr>
        </p:nvGraphicFramePr>
        <p:xfrm>
          <a:off x="209558" y="790575"/>
          <a:ext cx="5683248" cy="4990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50">
                  <a:extLst>
                    <a:ext uri="{9D8B030D-6E8A-4147-A177-3AD203B41FA5}">
                      <a16:colId xmlns:a16="http://schemas.microsoft.com/office/drawing/2014/main" val="1840459454"/>
                    </a:ext>
                  </a:extLst>
                </a:gridCol>
                <a:gridCol w="1412874">
                  <a:extLst>
                    <a:ext uri="{9D8B030D-6E8A-4147-A177-3AD203B41FA5}">
                      <a16:colId xmlns:a16="http://schemas.microsoft.com/office/drawing/2014/main" val="3138196315"/>
                    </a:ext>
                  </a:extLst>
                </a:gridCol>
                <a:gridCol w="1420812">
                  <a:extLst>
                    <a:ext uri="{9D8B030D-6E8A-4147-A177-3AD203B41FA5}">
                      <a16:colId xmlns:a16="http://schemas.microsoft.com/office/drawing/2014/main" val="3456139687"/>
                    </a:ext>
                  </a:extLst>
                </a:gridCol>
                <a:gridCol w="1420812">
                  <a:extLst>
                    <a:ext uri="{9D8B030D-6E8A-4147-A177-3AD203B41FA5}">
                      <a16:colId xmlns:a16="http://schemas.microsoft.com/office/drawing/2014/main" val="1386101647"/>
                    </a:ext>
                  </a:extLst>
                </a:gridCol>
              </a:tblGrid>
              <a:tr h="45367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Fakulta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Počet přihlášek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Počet způsobilých kandidátů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Počet přidělených stipendií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0950179"/>
                  </a:ext>
                </a:extLst>
              </a:tr>
              <a:tr h="453679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446706"/>
                  </a:ext>
                </a:extLst>
              </a:tr>
              <a:tr h="453679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FSS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8257075"/>
                  </a:ext>
                </a:extLst>
              </a:tr>
              <a:tr h="453679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0771627"/>
                  </a:ext>
                </a:extLst>
              </a:tr>
              <a:tr h="453679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PřF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1206866"/>
                  </a:ext>
                </a:extLst>
              </a:tr>
              <a:tr h="453679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PdF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0656210"/>
                  </a:ext>
                </a:extLst>
              </a:tr>
              <a:tr h="453679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1951722"/>
                  </a:ext>
                </a:extLst>
              </a:tr>
              <a:tr h="453679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PharmF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6155774"/>
                  </a:ext>
                </a:extLst>
              </a:tr>
              <a:tr h="453679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5377343"/>
                  </a:ext>
                </a:extLst>
              </a:tr>
              <a:tr h="453679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FSpS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31008612"/>
                  </a:ext>
                </a:extLst>
              </a:tr>
              <a:tr h="453679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9369767"/>
                  </a:ext>
                </a:extLst>
              </a:tr>
            </a:tbl>
          </a:graphicData>
        </a:graphic>
      </p:graphicFrame>
      <p:graphicFrame>
        <p:nvGraphicFramePr>
          <p:cNvPr id="10" name="Zástupný obsah 9">
            <a:extLst>
              <a:ext uri="{FF2B5EF4-FFF2-40B4-BE49-F238E27FC236}">
                <a16:creationId xmlns:a16="http://schemas.microsoft.com/office/drawing/2014/main" id="{CB560703-A3AC-0BAC-8A42-7A6DDBB8738F}"/>
              </a:ext>
            </a:extLst>
          </p:cNvPr>
          <p:cNvGraphicFramePr>
            <a:graphicFrameLocks noGrp="1"/>
          </p:cNvGraphicFramePr>
          <p:nvPr>
            <p:ph idx="30"/>
          </p:nvPr>
        </p:nvGraphicFramePr>
        <p:xfrm>
          <a:off x="6251574" y="790575"/>
          <a:ext cx="5683247" cy="5051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66607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33E0CAD-DC7D-A191-62B7-4F3C61C119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69D986-5413-B41B-92AE-33F2D40702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24DF4E5A-B225-0DD6-C2D4-69C2D24F93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4688" y="520699"/>
          <a:ext cx="10842624" cy="2327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0656">
                  <a:extLst>
                    <a:ext uri="{9D8B030D-6E8A-4147-A177-3AD203B41FA5}">
                      <a16:colId xmlns:a16="http://schemas.microsoft.com/office/drawing/2014/main" val="1416948195"/>
                    </a:ext>
                  </a:extLst>
                </a:gridCol>
                <a:gridCol w="2710656">
                  <a:extLst>
                    <a:ext uri="{9D8B030D-6E8A-4147-A177-3AD203B41FA5}">
                      <a16:colId xmlns:a16="http://schemas.microsoft.com/office/drawing/2014/main" val="3202437629"/>
                    </a:ext>
                  </a:extLst>
                </a:gridCol>
                <a:gridCol w="2710656">
                  <a:extLst>
                    <a:ext uri="{9D8B030D-6E8A-4147-A177-3AD203B41FA5}">
                      <a16:colId xmlns:a16="http://schemas.microsoft.com/office/drawing/2014/main" val="3544711465"/>
                    </a:ext>
                  </a:extLst>
                </a:gridCol>
                <a:gridCol w="2710656">
                  <a:extLst>
                    <a:ext uri="{9D8B030D-6E8A-4147-A177-3AD203B41FA5}">
                      <a16:colId xmlns:a16="http://schemas.microsoft.com/office/drawing/2014/main" val="3652038017"/>
                    </a:ext>
                  </a:extLst>
                </a:gridCol>
              </a:tblGrid>
              <a:tr h="58181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Úroveň studia</a:t>
                      </a:r>
                      <a:endParaRPr lang="cs-C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Počet přihlášek</a:t>
                      </a:r>
                      <a:endParaRPr lang="cs-C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Počet způsobilých uchazečů</a:t>
                      </a:r>
                      <a:endParaRPr lang="cs-C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Počet přidělených stipendií</a:t>
                      </a:r>
                      <a:endParaRPr lang="cs-CZ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5115711"/>
                  </a:ext>
                </a:extLst>
              </a:tr>
              <a:tr h="58181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BA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30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2855548"/>
                  </a:ext>
                </a:extLst>
              </a:tr>
              <a:tr h="58181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144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7366261"/>
                  </a:ext>
                </a:extLst>
              </a:tr>
              <a:tr h="58181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PhD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3473585"/>
                  </a:ext>
                </a:extLst>
              </a:tr>
            </a:tbl>
          </a:graphicData>
        </a:graphic>
      </p:graphicFrame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7ED08BF5-E501-4C0E-334F-9234130779A4}"/>
              </a:ext>
            </a:extLst>
          </p:cNvPr>
          <p:cNvGraphicFramePr/>
          <p:nvPr/>
        </p:nvGraphicFramePr>
        <p:xfrm>
          <a:off x="720001" y="3019425"/>
          <a:ext cx="10797312" cy="3118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92009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002EC7-C89A-5447-844B-109A3617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2741598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Problematika ubytování zahraničních studentů na kolejích MU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F7482F3-E21F-7D48-AD83-F1A7E7EAB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4376175"/>
            <a:ext cx="11361600" cy="698497"/>
          </a:xfrm>
        </p:spPr>
        <p:txBody>
          <a:bodyPr/>
          <a:lstStyle/>
          <a:p>
            <a:pPr algn="ctr"/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C12B79-2582-453E-98E5-236C23FFE3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AFB89A8-FB33-4FD3-9B24-FCAEFF2D33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254300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82FA27-4B0C-9C53-42C1-17697A3DB9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941295-2380-8423-C292-55935D6EEF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7F9F67-EF98-6251-DB11-96375B4F6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Problematika ubytování zahraničních studentů na kolejích MU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F5E05B-576D-B1DD-E4B0-BB8A00DD7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269749"/>
            <a:ext cx="9984352" cy="3308863"/>
          </a:xfrm>
        </p:spPr>
        <p:txBody>
          <a:bodyPr/>
          <a:lstStyle/>
          <a:p>
            <a:r>
              <a:rPr lang="cs-CZ" sz="2400" dirty="0"/>
              <a:t>tento semestr cca 170 studentů stále na </a:t>
            </a:r>
            <a:r>
              <a:rPr lang="cs-CZ" sz="2400" dirty="0" err="1"/>
              <a:t>waiting</a:t>
            </a:r>
            <a:r>
              <a:rPr lang="cs-CZ" sz="2400" dirty="0"/>
              <a:t> listu</a:t>
            </a:r>
          </a:p>
          <a:p>
            <a:r>
              <a:rPr lang="cs-CZ" sz="2400" dirty="0"/>
              <a:t>zbytek studentů se ani na </a:t>
            </a:r>
            <a:r>
              <a:rPr lang="cs-CZ" sz="2400" dirty="0" err="1"/>
              <a:t>waiting</a:t>
            </a:r>
            <a:r>
              <a:rPr lang="cs-CZ" sz="2400" dirty="0"/>
              <a:t> list nedostal</a:t>
            </a:r>
          </a:p>
          <a:p>
            <a:r>
              <a:rPr lang="cs-CZ" sz="2400" dirty="0"/>
              <a:t>celkem rezervace pokojů pro 750 studentů, včetně Ukrajinců</a:t>
            </a:r>
          </a:p>
        </p:txBody>
      </p:sp>
    </p:spTree>
    <p:extLst>
      <p:ext uri="{BB962C8B-B14F-4D97-AF65-F5344CB8AC3E}">
        <p14:creationId xmlns:p14="http://schemas.microsoft.com/office/powerpoint/2010/main" val="24122751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A106C4-AFAE-837E-A15A-0CCCC7478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negarantování ubytování problematické s ohledem na </a:t>
            </a:r>
          </a:p>
          <a:p>
            <a:pPr lvl="1"/>
            <a:r>
              <a:rPr lang="cs-CZ" sz="2400" dirty="0"/>
              <a:t>akceptační dopisy</a:t>
            </a:r>
          </a:p>
          <a:p>
            <a:pPr lvl="1"/>
            <a:r>
              <a:rPr lang="cs-CZ" sz="2400" dirty="0"/>
              <a:t>spolupráci s partnerskými univerzitami </a:t>
            </a:r>
          </a:p>
          <a:p>
            <a:pPr lvl="1"/>
            <a:r>
              <a:rPr lang="cs-CZ" sz="2400" dirty="0"/>
              <a:t>závazky, které od nás zahraniční studenti (</a:t>
            </a:r>
            <a:r>
              <a:rPr lang="cs-CZ" sz="2400" dirty="0" err="1"/>
              <a:t>degree</a:t>
            </a:r>
            <a:r>
              <a:rPr lang="cs-CZ" sz="2400" dirty="0"/>
              <a:t> a </a:t>
            </a:r>
            <a:r>
              <a:rPr lang="cs-CZ" sz="2400" dirty="0" err="1"/>
              <a:t>exchange</a:t>
            </a:r>
            <a:r>
              <a:rPr lang="cs-CZ" sz="2400" dirty="0"/>
              <a:t>) očekávají</a:t>
            </a:r>
          </a:p>
          <a:p>
            <a:pPr lvl="1"/>
            <a:r>
              <a:rPr lang="cs-CZ" sz="2400" dirty="0"/>
              <a:t>praktickou stránka věci – studenti nás bombardují s žádostmi o asistenci s ubytováním</a:t>
            </a:r>
          </a:p>
          <a:p>
            <a:pPr lvl="1"/>
            <a:r>
              <a:rPr lang="cs-CZ" sz="2400" dirty="0"/>
              <a:t>rušení pobytů</a:t>
            </a:r>
            <a:endParaRPr lang="en-GB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599CA-62B0-58DE-A8D4-06D9A2E482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2320F-4FB2-3C12-B30F-BA990C8928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CA183AA-4964-84EB-55D3-93F9E90F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31017"/>
            <a:ext cx="8066301" cy="451576"/>
          </a:xfrm>
        </p:spPr>
        <p:txBody>
          <a:bodyPr/>
          <a:lstStyle/>
          <a:p>
            <a:r>
              <a:rPr lang="cs-CZ" dirty="0"/>
              <a:t>Realita tohoto roku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2706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82FA27-4B0C-9C53-42C1-17697A3DB9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941295-2380-8423-C292-55935D6EEF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7F9F67-EF98-6251-DB11-96375B4F6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 řešení 2023/2024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F5E05B-576D-B1DD-E4B0-BB8A00DD7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832594"/>
            <a:ext cx="10454135" cy="3308863"/>
          </a:xfrm>
        </p:spPr>
        <p:txBody>
          <a:bodyPr/>
          <a:lstStyle/>
          <a:p>
            <a:r>
              <a:rPr lang="cs-CZ" sz="2400" dirty="0"/>
              <a:t>společný postup IRO a CZS</a:t>
            </a:r>
          </a:p>
          <a:p>
            <a:pPr lvl="1"/>
            <a:r>
              <a:rPr lang="cs-CZ" dirty="0"/>
              <a:t>garance ubytování jen zahraničním studentům prvních ročníků (bez Slováků a studentů v českých programech) a výměnným studentům (fakulty a CZS)</a:t>
            </a:r>
          </a:p>
          <a:p>
            <a:pPr lvl="1"/>
            <a:r>
              <a:rPr lang="cs-CZ" dirty="0"/>
              <a:t>garance ubytování jen na (první) rok studia, prodloužení smluv jen v případě volných míst, které neobsadí studenti prvních ročníků</a:t>
            </a:r>
          </a:p>
          <a:p>
            <a:pPr lvl="1"/>
            <a:r>
              <a:rPr lang="cs-CZ" dirty="0"/>
              <a:t>několik kol, priorita studentů z vízových zemí, pak bezvízových, pak studenty vyšších ročníků atd.</a:t>
            </a:r>
          </a:p>
        </p:txBody>
      </p:sp>
    </p:spTree>
    <p:extLst>
      <p:ext uri="{BB962C8B-B14F-4D97-AF65-F5344CB8AC3E}">
        <p14:creationId xmlns:p14="http://schemas.microsoft.com/office/powerpoint/2010/main" val="12089926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82FA27-4B0C-9C53-42C1-17697A3DB9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dirty="0"/>
              <a:t>IRO, 2. 9. 2022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941295-2380-8423-C292-55935D6EEF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7F9F67-EF98-6251-DB11-96375B4F6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</a:t>
            </a:r>
            <a:r>
              <a:rPr lang="cs-CZ" dirty="0" err="1"/>
              <a:t>rešit</a:t>
            </a:r>
            <a:r>
              <a:rPr lang="cs-CZ" dirty="0"/>
              <a:t> … a další postup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F5E05B-576D-B1DD-E4B0-BB8A00DD7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27099"/>
            <a:ext cx="10621916" cy="4533874"/>
          </a:xfrm>
        </p:spPr>
        <p:txBody>
          <a:bodyPr/>
          <a:lstStyle/>
          <a:p>
            <a:pPr lvl="1"/>
            <a:endParaRPr lang="cs-CZ" dirty="0"/>
          </a:p>
          <a:p>
            <a:pPr lvl="1"/>
            <a:r>
              <a:rPr lang="cs-CZ" dirty="0"/>
              <a:t>načasování: dřívější termín kvůli nutné rezervaci vyšších ročníků na poslední chvíli</a:t>
            </a:r>
          </a:p>
          <a:p>
            <a:pPr lvl="1"/>
            <a:r>
              <a:rPr lang="cs-CZ" dirty="0"/>
              <a:t>víza: zahraniční studenti čekají na vízum a v době, kdy si budou rezervovat koleje a platit kauci nemají jistotu, že vízum dostanou a přijedou</a:t>
            </a:r>
          </a:p>
          <a:p>
            <a:pPr lvl="1"/>
            <a:r>
              <a:rPr lang="cs-CZ" dirty="0"/>
              <a:t>avizovaná ochota SKM (Pavlicové) se s tímto nastavením smířit, v případě, že to odsouhlasí vedení</a:t>
            </a:r>
          </a:p>
          <a:p>
            <a:pPr lvl="1"/>
            <a:r>
              <a:rPr lang="cs-CZ" dirty="0"/>
              <a:t>jak se k tomu postaví vedení MU/plán na změnu v ubytování pro studenty prvních ročníků řádných programů v ČJ</a:t>
            </a:r>
          </a:p>
          <a:p>
            <a:pPr lvl="1"/>
            <a:endParaRPr lang="cs-CZ" sz="2400" dirty="0"/>
          </a:p>
          <a:p>
            <a:pPr lvl="1"/>
            <a:r>
              <a:rPr lang="cs-CZ" dirty="0"/>
              <a:t>vize ubytování studentů (a zaměstnanců) se změnou od </a:t>
            </a:r>
            <a:r>
              <a:rPr lang="cs-CZ" dirty="0" err="1"/>
              <a:t>ak</a:t>
            </a:r>
            <a:r>
              <a:rPr lang="cs-CZ" dirty="0"/>
              <a:t>. roku 2022/2023</a:t>
            </a:r>
          </a:p>
          <a:p>
            <a:pPr lvl="1"/>
            <a:r>
              <a:rPr lang="cs-CZ" dirty="0"/>
              <a:t>sepsat, odsouhlasit na fakultách a probrat s prorektorem/SKM</a:t>
            </a:r>
          </a:p>
        </p:txBody>
      </p:sp>
    </p:spTree>
    <p:extLst>
      <p:ext uri="{BB962C8B-B14F-4D97-AF65-F5344CB8AC3E}">
        <p14:creationId xmlns:p14="http://schemas.microsoft.com/office/powerpoint/2010/main" val="16975092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002EC7-C89A-5447-844B-109A3617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2741598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Ostatní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F7482F3-E21F-7D48-AD83-F1A7E7EAB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" y="4376175"/>
            <a:ext cx="11361600" cy="698497"/>
          </a:xfrm>
        </p:spPr>
        <p:txBody>
          <a:bodyPr/>
          <a:lstStyle/>
          <a:p>
            <a:pPr algn="ctr"/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C12B79-2582-453E-98E5-236C23FFE3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AFB89A8-FB33-4FD3-9B24-FCAEFF2D33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62126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B4BAB6-25FC-B94E-B766-DF06B15E83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2031D4-3D8B-DE46-872A-E10EFCA5F7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7B37FA-38DE-DD43-9A74-3D5D52F7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Ostatní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31A981-C73B-F34C-A4D1-E6B1CDE66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Krajané</a:t>
            </a:r>
          </a:p>
          <a:p>
            <a:pPr lvl="1"/>
            <a:r>
              <a:rPr lang="cs-CZ" dirty="0"/>
              <a:t>Pracovní skupina</a:t>
            </a:r>
          </a:p>
          <a:p>
            <a:pPr lvl="1"/>
            <a:r>
              <a:rPr lang="cs-CZ" dirty="0"/>
              <a:t>Nový web</a:t>
            </a:r>
          </a:p>
          <a:p>
            <a:pPr lvl="1"/>
            <a:r>
              <a:rPr lang="cs-CZ" dirty="0"/>
              <a:t>Využít materiály, které jíž existují</a:t>
            </a:r>
          </a:p>
          <a:p>
            <a:pPr lvl="1"/>
            <a:r>
              <a:rPr lang="cs-CZ" dirty="0"/>
              <a:t>Sdílet kontakty</a:t>
            </a:r>
          </a:p>
          <a:p>
            <a:r>
              <a:rPr lang="cs-CZ" dirty="0"/>
              <a:t>??</a:t>
            </a:r>
          </a:p>
          <a:p>
            <a:r>
              <a:rPr lang="cs-CZ" dirty="0"/>
              <a:t>Další setkání IRO:</a:t>
            </a:r>
          </a:p>
          <a:p>
            <a:pPr lvl="1"/>
            <a:r>
              <a:rPr lang="cs-CZ"/>
              <a:t>6. 10</a:t>
            </a:r>
            <a:r>
              <a:rPr lang="cs-CZ" dirty="0"/>
              <a:t>. nebo 27. 10. – hlasování v Tudle</a:t>
            </a:r>
          </a:p>
          <a:p>
            <a:pPr lvl="1"/>
            <a:r>
              <a:rPr lang="cs-CZ" dirty="0"/>
              <a:t>25. 11.</a:t>
            </a:r>
          </a:p>
          <a:p>
            <a:pPr lvl="1"/>
            <a:r>
              <a:rPr lang="cs-CZ" dirty="0"/>
              <a:t>CZEDUCON – letos pro vybrané</a:t>
            </a:r>
          </a:p>
        </p:txBody>
      </p:sp>
    </p:spTree>
    <p:extLst>
      <p:ext uri="{BB962C8B-B14F-4D97-AF65-F5344CB8AC3E}">
        <p14:creationId xmlns:p14="http://schemas.microsoft.com/office/powerpoint/2010/main" val="1063003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091D87-4C1B-5047-B561-796A7DD733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152584-7A26-8B4B-8B9F-9DAE2C760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7902A9-7F3B-7247-917F-7E71589B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jsou cíle a plány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ECB717-DD5C-3D40-B259-9074AC872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WP1 EDUC Governance, Management and Coordination</a:t>
            </a:r>
          </a:p>
          <a:p>
            <a:pPr lvl="1"/>
            <a:r>
              <a:rPr lang="en-GB" dirty="0"/>
              <a:t>Define and manage the </a:t>
            </a:r>
            <a:r>
              <a:rPr lang="en-GB" b="1" dirty="0"/>
              <a:t>EDUC Charter </a:t>
            </a:r>
            <a:r>
              <a:rPr lang="en-GB" dirty="0"/>
              <a:t>of Common Values and Good Cooperation</a:t>
            </a:r>
          </a:p>
          <a:p>
            <a:pPr lvl="1"/>
            <a:r>
              <a:rPr lang="en-GB" dirty="0"/>
              <a:t>Transform institutional structures to implement EDUC and create </a:t>
            </a:r>
            <a:r>
              <a:rPr lang="en-GB" b="1" dirty="0"/>
              <a:t>legal statute</a:t>
            </a:r>
          </a:p>
          <a:p>
            <a:pPr lvl="1"/>
            <a:r>
              <a:rPr lang="en-GB" dirty="0"/>
              <a:t>Develop a digitalisation strategy for the EDUC campus – </a:t>
            </a:r>
            <a:r>
              <a:rPr lang="en-GB" b="1" dirty="0"/>
              <a:t>collaborative e-tools </a:t>
            </a:r>
            <a:r>
              <a:rPr lang="en-GB" dirty="0"/>
              <a:t>for learners, staff and stakeholders </a:t>
            </a:r>
          </a:p>
          <a:p>
            <a:pPr lvl="1"/>
            <a:r>
              <a:rPr lang="en-GB" dirty="0"/>
              <a:t>Set up the EDUC </a:t>
            </a:r>
            <a:r>
              <a:rPr lang="en-GB" b="1" dirty="0"/>
              <a:t>Knowledge Investment Fund</a:t>
            </a:r>
          </a:p>
          <a:p>
            <a:pPr lvl="1"/>
            <a:r>
              <a:rPr lang="en-GB" dirty="0"/>
              <a:t>EDUC </a:t>
            </a:r>
            <a:r>
              <a:rPr lang="en-GB" b="1" dirty="0"/>
              <a:t>data</a:t>
            </a:r>
            <a:r>
              <a:rPr lang="en-GB" dirty="0"/>
              <a:t> agreement(s) – data protection, data security and privacy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81645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87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091D87-4C1B-5047-B561-796A7DD733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152584-7A26-8B4B-8B9F-9DAE2C760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7902A9-7F3B-7247-917F-7E71589B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jsou cíle a plány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ECB717-DD5C-3D40-B259-9074AC872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WP2 EDUC Education Agenda:</a:t>
            </a:r>
          </a:p>
          <a:p>
            <a:pPr lvl="1"/>
            <a:r>
              <a:rPr lang="en-GB" dirty="0"/>
              <a:t>Create a sustainable EDUC Virtual Campus</a:t>
            </a:r>
          </a:p>
          <a:p>
            <a:pPr lvl="1"/>
            <a:r>
              <a:rPr lang="en-GB" dirty="0"/>
              <a:t>Open EDUC infrastructures and data for education</a:t>
            </a:r>
          </a:p>
          <a:p>
            <a:pPr lvl="1"/>
            <a:r>
              <a:rPr lang="en-GB" dirty="0"/>
              <a:t>Internationalisation of curricula</a:t>
            </a:r>
          </a:p>
          <a:p>
            <a:pPr lvl="2"/>
            <a:r>
              <a:rPr lang="en-GB" dirty="0"/>
              <a:t>Virtual and exchange mobility educational components development</a:t>
            </a:r>
          </a:p>
          <a:p>
            <a:pPr lvl="2"/>
            <a:r>
              <a:rPr lang="en-GB" dirty="0"/>
              <a:t>Develop 6 Joint degree programmes</a:t>
            </a:r>
          </a:p>
          <a:p>
            <a:pPr lvl="1"/>
            <a:r>
              <a:rPr lang="en-GB" dirty="0"/>
              <a:t>Develop standards </a:t>
            </a:r>
            <a:r>
              <a:rPr lang="en-GB" dirty="0" err="1"/>
              <a:t>fro</a:t>
            </a:r>
            <a:r>
              <a:rPr lang="cs-CZ" dirty="0"/>
              <a:t>m</a:t>
            </a:r>
            <a:r>
              <a:rPr lang="en-GB" dirty="0"/>
              <a:t> EDUC micro-credentials and implement them</a:t>
            </a:r>
          </a:p>
          <a:p>
            <a:pPr lvl="1"/>
            <a:r>
              <a:rPr lang="en-GB" dirty="0"/>
              <a:t>Set up the EDUC Gateway Programmes – Gap Year and other</a:t>
            </a:r>
          </a:p>
          <a:p>
            <a:pPr lvl="1"/>
            <a:r>
              <a:rPr lang="en-GB" dirty="0"/>
              <a:t>Intensify the EDUC University Teaching Academy – Staff Weeks, online course “how to become an </a:t>
            </a:r>
            <a:r>
              <a:rPr lang="en-GB" dirty="0" err="1"/>
              <a:t>EDUCator</a:t>
            </a:r>
            <a:r>
              <a:rPr lang="en-GB" dirty="0"/>
              <a:t>“ etc. </a:t>
            </a:r>
          </a:p>
        </p:txBody>
      </p:sp>
    </p:spTree>
    <p:extLst>
      <p:ext uri="{BB962C8B-B14F-4D97-AF65-F5344CB8AC3E}">
        <p14:creationId xmlns:p14="http://schemas.microsoft.com/office/powerpoint/2010/main" val="4011938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091D87-4C1B-5047-B561-796A7DD733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IRO, 2. 9. 2022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152584-7A26-8B4B-8B9F-9DAE2C760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7902A9-7F3B-7247-917F-7E71589B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jsou cíle a plány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ECB717-DD5C-3D40-B259-9074AC872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WP3 EDUC R&amp;I meet education</a:t>
            </a:r>
          </a:p>
          <a:p>
            <a:pPr lvl="1"/>
            <a:r>
              <a:rPr lang="en-GB" dirty="0"/>
              <a:t>Develop the long-term strategy for steadily linking R&amp;I to education </a:t>
            </a:r>
          </a:p>
          <a:p>
            <a:pPr lvl="2"/>
            <a:r>
              <a:rPr lang="en-GB" dirty="0"/>
              <a:t>Design of a new joint challenge-based </a:t>
            </a:r>
            <a:r>
              <a:rPr lang="en-GB" b="1" dirty="0"/>
              <a:t>master programme with PhD-track </a:t>
            </a:r>
            <a:r>
              <a:rPr lang="en-GB" dirty="0"/>
              <a:t>for excellent international students a fast-track to the doctoral career </a:t>
            </a:r>
          </a:p>
          <a:p>
            <a:pPr lvl="1"/>
            <a:r>
              <a:rPr lang="en-GB" dirty="0"/>
              <a:t>Develop partners’ knowledge transfer eco-systems</a:t>
            </a:r>
          </a:p>
          <a:p>
            <a:pPr lvl="1"/>
            <a:r>
              <a:rPr lang="en-GB" dirty="0"/>
              <a:t>Run a series of EDUC R&amp;I Meet Education Activities – courses, int</a:t>
            </a:r>
            <a:r>
              <a:rPr lang="cs-CZ" dirty="0"/>
              <a:t>e</a:t>
            </a:r>
            <a:r>
              <a:rPr lang="en-GB" dirty="0" err="1"/>
              <a:t>rnships</a:t>
            </a:r>
            <a:r>
              <a:rPr lang="en-GB" dirty="0"/>
              <a:t>, blended research summer schools etc.</a:t>
            </a:r>
          </a:p>
          <a:p>
            <a:pPr lvl="1"/>
            <a:r>
              <a:rPr lang="en-GB" dirty="0"/>
              <a:t>Set up the EDUC Doctoral Schools and Postdoc Network</a:t>
            </a:r>
          </a:p>
        </p:txBody>
      </p:sp>
    </p:spTree>
    <p:extLst>
      <p:ext uri="{BB962C8B-B14F-4D97-AF65-F5344CB8AC3E}">
        <p14:creationId xmlns:p14="http://schemas.microsoft.com/office/powerpoint/2010/main" val="1860518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091D87-4C1B-5047-B561-796A7DD733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dirty="0"/>
              <a:t>IRO, 2. 9. 2022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152584-7A26-8B4B-8B9F-9DAE2C760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7902A9-7F3B-7247-917F-7E71589B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jsou cíle a plány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ECB717-DD5C-3D40-B259-9074AC872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WP4 EDUC Societal Outreach Agenda</a:t>
            </a:r>
          </a:p>
          <a:p>
            <a:pPr lvl="1"/>
            <a:r>
              <a:rPr lang="en-GB" dirty="0"/>
              <a:t>Define the EDUC Societal Outreach Action Plan</a:t>
            </a:r>
          </a:p>
          <a:p>
            <a:pPr lvl="1"/>
            <a:r>
              <a:rPr lang="en-GB" dirty="0"/>
              <a:t>Pilot the EDUC Youth Integration Lab – civic participation workshops, participative research involving young people, science cafés, awareness- raising campaigns relating to diversity, gender and discrimination issues, digital trainings, etc</a:t>
            </a:r>
          </a:p>
          <a:p>
            <a:pPr lvl="1"/>
            <a:r>
              <a:rPr lang="en-GB" dirty="0"/>
              <a:t>Organise challenge-based team learning for a (social) entrepreneurial mind-set – virtual </a:t>
            </a:r>
            <a:r>
              <a:rPr lang="en-GB" dirty="0" err="1"/>
              <a:t>moduls</a:t>
            </a:r>
            <a:r>
              <a:rPr lang="en-GB" dirty="0"/>
              <a:t>, EDUC Talents and </a:t>
            </a:r>
            <a:r>
              <a:rPr lang="en-GB" dirty="0" err="1"/>
              <a:t>Enterpreneurial</a:t>
            </a:r>
            <a:r>
              <a:rPr lang="en-GB" dirty="0"/>
              <a:t> Sills in Europe days etc.</a:t>
            </a:r>
          </a:p>
          <a:p>
            <a:pPr lvl="1"/>
            <a:r>
              <a:rPr lang="en-GB" dirty="0"/>
              <a:t>Develop the EDUC student internship scheme, locally and internationally – </a:t>
            </a:r>
            <a:r>
              <a:rPr lang="en-GB" dirty="0" err="1"/>
              <a:t>moduls</a:t>
            </a:r>
            <a:r>
              <a:rPr lang="en-GB" dirty="0"/>
              <a:t>, EDCU internship scheme, internship search platform added to the EDUC virtual campus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263534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ácia20" id="{B1469D97-A635-E641-A00D-AA97AD6CCBA4}" vid="{9C1071BB-0E8D-0F42-94E0-FA948C4450B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1989</TotalTime>
  <Words>2887</Words>
  <Application>Microsoft Office PowerPoint</Application>
  <PresentationFormat>Širokoúhlá obrazovka</PresentationFormat>
  <Paragraphs>562</Paragraphs>
  <Slides>60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6" baseType="lpstr">
      <vt:lpstr>Arial</vt:lpstr>
      <vt:lpstr>Arial (základní text)</vt:lpstr>
      <vt:lpstr>Calibri</vt:lpstr>
      <vt:lpstr>Tahoma</vt:lpstr>
      <vt:lpstr>Wingdings</vt:lpstr>
      <vt:lpstr>Prezentace_MU_CZ</vt:lpstr>
      <vt:lpstr>IRO porada</vt:lpstr>
      <vt:lpstr>Agenda</vt:lpstr>
      <vt:lpstr>Letní úspěchy MU</vt:lpstr>
      <vt:lpstr>EAIE – cena za excelenci v internacionalizaci</vt:lpstr>
      <vt:lpstr>EDUC Roll-out</vt:lpstr>
      <vt:lpstr>Jaké jsou cíle a plány</vt:lpstr>
      <vt:lpstr>Jaké jsou cíle a plány</vt:lpstr>
      <vt:lpstr>Jaké jsou cíle a plány</vt:lpstr>
      <vt:lpstr>Jaké jsou cíle a plány</vt:lpstr>
      <vt:lpstr>Jaké jsou cíle a plány</vt:lpstr>
      <vt:lpstr>Jaké jsou cíle a plány</vt:lpstr>
      <vt:lpstr>Marketingové okénko</vt:lpstr>
      <vt:lpstr>Marketingové okénko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Seznam ad setů</vt:lpstr>
      <vt:lpstr>Registrace IRO k EN NL pro studenty a zaměstnance MU</vt:lpstr>
      <vt:lpstr>Výběrová řízení CZS mimo EU</vt:lpstr>
      <vt:lpstr>Mimoevropské programy CZS</vt:lpstr>
      <vt:lpstr>Mimoevropské programy CZS</vt:lpstr>
      <vt:lpstr>Partnerské univerzity / ISEP 2023/2024</vt:lpstr>
      <vt:lpstr> </vt:lpstr>
      <vt:lpstr>Stipendia pro Ukrajinské studenty</vt:lpstr>
      <vt:lpstr>Stipendia pro Ukrajinské studenty</vt:lpstr>
      <vt:lpstr>Stipendia pro Ukrajinské studenty Další postup</vt:lpstr>
      <vt:lpstr> </vt:lpstr>
      <vt:lpstr>Stipendia pro Běloruské studenty </vt:lpstr>
      <vt:lpstr> </vt:lpstr>
      <vt:lpstr>Ohlédnutí za létem 2022</vt:lpstr>
      <vt:lpstr>Cluster: kurzy pro rok 2022</vt:lpstr>
      <vt:lpstr>Ohlédnutí za létem 2022</vt:lpstr>
      <vt:lpstr>Cluster 2023</vt:lpstr>
      <vt:lpstr>Rozdělení kompetencí</vt:lpstr>
      <vt:lpstr>Očekávání od akademické části</vt:lpstr>
      <vt:lpstr>Finance</vt:lpstr>
      <vt:lpstr>Další postup </vt:lpstr>
      <vt:lpstr>Pravidla pro uznávání výsledků zahraničních studijních a pracovních pobytů</vt:lpstr>
      <vt:lpstr>Směrnice MU č. 8/2011</vt:lpstr>
      <vt:lpstr>Co potřebujeme doplnit / upravit? </vt:lpstr>
      <vt:lpstr>Co navrhujeme? </vt:lpstr>
      <vt:lpstr>Co navrhujeme? </vt:lpstr>
      <vt:lpstr>Pracovní skupina? </vt:lpstr>
      <vt:lpstr>Newcomers Scholarship 2022</vt:lpstr>
      <vt:lpstr>Application call 2021 vs 2022 </vt:lpstr>
      <vt:lpstr>Heat map zastoupených zemí</vt:lpstr>
      <vt:lpstr>Počet přihlášek dle klasifikace OECD </vt:lpstr>
      <vt:lpstr>Prezentace aplikace PowerPoint</vt:lpstr>
      <vt:lpstr>Prezentace aplikace PowerPoint</vt:lpstr>
      <vt:lpstr>Problematika ubytování zahraničních studentů na kolejích MU</vt:lpstr>
      <vt:lpstr>Problematika ubytování zahraničních studentů na kolejích MU</vt:lpstr>
      <vt:lpstr>Realita tohoto roku</vt:lpstr>
      <vt:lpstr>Návrh řešení 2023/2024</vt:lpstr>
      <vt:lpstr>Jak rešit … a další postup</vt:lpstr>
      <vt:lpstr>Ostatní</vt:lpstr>
      <vt:lpstr>Ostatní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Setkání IRO – 24.09.2021</dc:title>
  <dc:creator>Jakub Motyčka</dc:creator>
  <cp:lastModifiedBy>brolikov</cp:lastModifiedBy>
  <cp:revision>66</cp:revision>
  <cp:lastPrinted>1601-01-01T00:00:00Z</cp:lastPrinted>
  <dcterms:created xsi:type="dcterms:W3CDTF">2021-09-22T07:32:28Z</dcterms:created>
  <dcterms:modified xsi:type="dcterms:W3CDTF">2022-10-04T09:53:35Z</dcterms:modified>
</cp:coreProperties>
</file>